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fntdata" ContentType="application/x-fontdata"/>
  <Default Extension="vml" ContentType="application/vnd.openxmlformats-officedocument.vmlDrawing"/>
  <Default Extension="doc" ContentType="application/msword"/>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3.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ags/tag4.xml" ContentType="application/vnd.openxmlformats-officedocument.presentationml.tags+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saveSubsetFonts="1">
  <p:sldMasterIdLst>
    <p:sldMasterId id="2147483649" r:id="rId1"/>
    <p:sldMasterId id="2147483650" r:id="rId2"/>
  </p:sldMasterIdLst>
  <p:notesMasterIdLst>
    <p:notesMasterId r:id="rId84"/>
  </p:notesMasterIdLst>
  <p:handoutMasterIdLst>
    <p:handoutMasterId r:id="rId85"/>
  </p:handoutMasterIdLst>
  <p:sldIdLst>
    <p:sldId id="418" r:id="rId3"/>
    <p:sldId id="1140" r:id="rId4"/>
    <p:sldId id="1161" r:id="rId5"/>
    <p:sldId id="952" r:id="rId6"/>
    <p:sldId id="953" r:id="rId7"/>
    <p:sldId id="954" r:id="rId8"/>
    <p:sldId id="955" r:id="rId9"/>
    <p:sldId id="956" r:id="rId10"/>
    <p:sldId id="957" r:id="rId11"/>
    <p:sldId id="1111" r:id="rId12"/>
    <p:sldId id="1112" r:id="rId13"/>
    <p:sldId id="1113" r:id="rId14"/>
    <p:sldId id="1114" r:id="rId15"/>
    <p:sldId id="958" r:id="rId16"/>
    <p:sldId id="1115" r:id="rId17"/>
    <p:sldId id="959" r:id="rId18"/>
    <p:sldId id="1116" r:id="rId19"/>
    <p:sldId id="1117" r:id="rId20"/>
    <p:sldId id="1150" r:id="rId21"/>
    <p:sldId id="1159" r:id="rId22"/>
    <p:sldId id="1145" r:id="rId23"/>
    <p:sldId id="1146" r:id="rId24"/>
    <p:sldId id="1155" r:id="rId25"/>
    <p:sldId id="1154" r:id="rId26"/>
    <p:sldId id="1157" r:id="rId27"/>
    <p:sldId id="1158" r:id="rId28"/>
    <p:sldId id="1118" r:id="rId29"/>
    <p:sldId id="1110" r:id="rId30"/>
    <p:sldId id="1078" r:id="rId31"/>
    <p:sldId id="1077" r:id="rId32"/>
    <p:sldId id="1133" r:id="rId33"/>
    <p:sldId id="1134" r:id="rId34"/>
    <p:sldId id="960" r:id="rId35"/>
    <p:sldId id="961" r:id="rId36"/>
    <p:sldId id="967" r:id="rId37"/>
    <p:sldId id="968" r:id="rId38"/>
    <p:sldId id="969" r:id="rId39"/>
    <p:sldId id="970" r:id="rId40"/>
    <p:sldId id="971" r:id="rId41"/>
    <p:sldId id="972" r:id="rId42"/>
    <p:sldId id="973" r:id="rId43"/>
    <p:sldId id="1127" r:id="rId44"/>
    <p:sldId id="1128" r:id="rId45"/>
    <p:sldId id="1135" r:id="rId46"/>
    <p:sldId id="1130" r:id="rId47"/>
    <p:sldId id="1136" r:id="rId48"/>
    <p:sldId id="1137" r:id="rId49"/>
    <p:sldId id="1141" r:id="rId50"/>
    <p:sldId id="979" r:id="rId51"/>
    <p:sldId id="980" r:id="rId52"/>
    <p:sldId id="981" r:id="rId53"/>
    <p:sldId id="984" r:id="rId54"/>
    <p:sldId id="985" r:id="rId55"/>
    <p:sldId id="993" r:id="rId56"/>
    <p:sldId id="994" r:id="rId57"/>
    <p:sldId id="995" r:id="rId58"/>
    <p:sldId id="996" r:id="rId59"/>
    <p:sldId id="997" r:id="rId60"/>
    <p:sldId id="998" r:id="rId61"/>
    <p:sldId id="999" r:id="rId62"/>
    <p:sldId id="1000" r:id="rId63"/>
    <p:sldId id="1001" r:id="rId64"/>
    <p:sldId id="1002" r:id="rId65"/>
    <p:sldId id="1003" r:id="rId66"/>
    <p:sldId id="1004" r:id="rId67"/>
    <p:sldId id="1005" r:id="rId68"/>
    <p:sldId id="1006" r:id="rId69"/>
    <p:sldId id="1007" r:id="rId70"/>
    <p:sldId id="1008" r:id="rId71"/>
    <p:sldId id="1009" r:id="rId72"/>
    <p:sldId id="1010" r:id="rId73"/>
    <p:sldId id="1011" r:id="rId74"/>
    <p:sldId id="1012" r:id="rId75"/>
    <p:sldId id="1014" r:id="rId76"/>
    <p:sldId id="1015" r:id="rId77"/>
    <p:sldId id="1016" r:id="rId78"/>
    <p:sldId id="1017" r:id="rId79"/>
    <p:sldId id="1018" r:id="rId80"/>
    <p:sldId id="1019" r:id="rId81"/>
    <p:sldId id="1024" r:id="rId82"/>
    <p:sldId id="921" r:id="rId83"/>
  </p:sldIdLst>
  <p:sldSz cx="9144000" cy="6858000" type="screen4x3"/>
  <p:notesSz cx="7099300" cy="10234613"/>
  <p:embeddedFontLst>
    <p:embeddedFont>
      <p:font typeface="CMEX10" pitchFamily="34" charset="0"/>
      <p:regular r:id="rId86"/>
    </p:embeddedFont>
    <p:embeddedFont>
      <p:font typeface="cmr10" pitchFamily="34" charset="0"/>
      <p:regular r:id="rId87"/>
    </p:embeddedFont>
    <p:embeddedFont>
      <p:font typeface="cmr7" pitchFamily="34" charset="0"/>
      <p:regular r:id="rId88"/>
    </p:embeddedFont>
    <p:embeddedFont>
      <p:font typeface="cmsy10" pitchFamily="34" charset="0"/>
      <p:regular r:id="rId89"/>
    </p:embeddedFont>
    <p:embeddedFont>
      <p:font typeface="cmsy7" pitchFamily="34" charset="0"/>
      <p:regular r:id="rId90"/>
    </p:embeddedFont>
    <p:embeddedFont>
      <p:font typeface="CMMI10" pitchFamily="34" charset="0"/>
      <p:regular r:id="rId91"/>
    </p:embeddedFont>
    <p:embeddedFont>
      <p:font typeface="cmmi7" pitchFamily="34" charset="0"/>
      <p:regular r:id="rId92"/>
    </p:embeddedFont>
    <p:embeddedFont>
      <p:font typeface="CMMI5" pitchFamily="34" charset="0"/>
      <p:regular r:id="rId93"/>
    </p:embeddedFont>
  </p:embeddedFontLst>
  <p:custDataLst>
    <p:tags r:id="rId94"/>
  </p:custDataLst>
  <p:defaultTextStyle>
    <a:defPPr>
      <a:defRPr lang="en-US"/>
    </a:defPPr>
    <a:lvl1pPr algn="l" rtl="0" fontAlgn="base">
      <a:spcBef>
        <a:spcPct val="0"/>
      </a:spcBef>
      <a:spcAft>
        <a:spcPct val="0"/>
      </a:spcAft>
      <a:defRPr sz="2400" kern="1200">
        <a:solidFill>
          <a:schemeClr val="tx1"/>
        </a:solidFill>
        <a:latin typeface="Arial" charset="0"/>
        <a:ea typeface="+mn-ea"/>
        <a:cs typeface="+mn-cs"/>
      </a:defRPr>
    </a:lvl1pPr>
    <a:lvl2pPr marL="457200" algn="l" rtl="0" fontAlgn="base">
      <a:spcBef>
        <a:spcPct val="0"/>
      </a:spcBef>
      <a:spcAft>
        <a:spcPct val="0"/>
      </a:spcAft>
      <a:defRPr sz="2400" kern="1200">
        <a:solidFill>
          <a:schemeClr val="tx1"/>
        </a:solidFill>
        <a:latin typeface="Arial" charset="0"/>
        <a:ea typeface="+mn-ea"/>
        <a:cs typeface="+mn-cs"/>
      </a:defRPr>
    </a:lvl2pPr>
    <a:lvl3pPr marL="914400" algn="l" rtl="0" fontAlgn="base">
      <a:spcBef>
        <a:spcPct val="0"/>
      </a:spcBef>
      <a:spcAft>
        <a:spcPct val="0"/>
      </a:spcAft>
      <a:defRPr sz="2400" kern="1200">
        <a:solidFill>
          <a:schemeClr val="tx1"/>
        </a:solidFill>
        <a:latin typeface="Arial" charset="0"/>
        <a:ea typeface="+mn-ea"/>
        <a:cs typeface="+mn-cs"/>
      </a:defRPr>
    </a:lvl3pPr>
    <a:lvl4pPr marL="1371600" algn="l" rtl="0" fontAlgn="base">
      <a:spcBef>
        <a:spcPct val="0"/>
      </a:spcBef>
      <a:spcAft>
        <a:spcPct val="0"/>
      </a:spcAft>
      <a:defRPr sz="2400" kern="1200">
        <a:solidFill>
          <a:schemeClr val="tx1"/>
        </a:solidFill>
        <a:latin typeface="Arial" charset="0"/>
        <a:ea typeface="+mn-ea"/>
        <a:cs typeface="+mn-cs"/>
      </a:defRPr>
    </a:lvl4pPr>
    <a:lvl5pPr marL="1828800" algn="l" rtl="0" fontAlgn="base">
      <a:spcBef>
        <a:spcPct val="0"/>
      </a:spcBef>
      <a:spcAft>
        <a:spcPct val="0"/>
      </a:spcAft>
      <a:defRPr sz="2400" kern="1200">
        <a:solidFill>
          <a:schemeClr val="tx1"/>
        </a:solidFill>
        <a:latin typeface="Arial" charset="0"/>
        <a:ea typeface="+mn-ea"/>
        <a:cs typeface="+mn-cs"/>
      </a:defRPr>
    </a:lvl5pPr>
    <a:lvl6pPr marL="2286000" algn="l" defTabSz="914400" rtl="0" eaLnBrk="1" latinLnBrk="0" hangingPunct="1">
      <a:defRPr sz="2400" kern="1200">
        <a:solidFill>
          <a:schemeClr val="tx1"/>
        </a:solidFill>
        <a:latin typeface="Arial" charset="0"/>
        <a:ea typeface="+mn-ea"/>
        <a:cs typeface="+mn-cs"/>
      </a:defRPr>
    </a:lvl6pPr>
    <a:lvl7pPr marL="2743200" algn="l" defTabSz="914400" rtl="0" eaLnBrk="1" latinLnBrk="0" hangingPunct="1">
      <a:defRPr sz="2400" kern="1200">
        <a:solidFill>
          <a:schemeClr val="tx1"/>
        </a:solidFill>
        <a:latin typeface="Arial" charset="0"/>
        <a:ea typeface="+mn-ea"/>
        <a:cs typeface="+mn-cs"/>
      </a:defRPr>
    </a:lvl7pPr>
    <a:lvl8pPr marL="3200400" algn="l" defTabSz="914400" rtl="0" eaLnBrk="1" latinLnBrk="0" hangingPunct="1">
      <a:defRPr sz="2400" kern="1200">
        <a:solidFill>
          <a:schemeClr val="tx1"/>
        </a:solidFill>
        <a:latin typeface="Arial" charset="0"/>
        <a:ea typeface="+mn-ea"/>
        <a:cs typeface="+mn-cs"/>
      </a:defRPr>
    </a:lvl8pPr>
    <a:lvl9pPr marL="3657600" algn="l" defTabSz="914400" rtl="0" eaLnBrk="1" latinLnBrk="0" hangingPunct="1">
      <a:defRPr sz="2400"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6C7F8"/>
    <a:srgbClr val="A6C1F8"/>
    <a:srgbClr val="3983EF"/>
    <a:srgbClr val="8AB6F6"/>
    <a:srgbClr val="33CC33"/>
    <a:srgbClr val="FD9B93"/>
    <a:srgbClr val="FD9D93"/>
    <a:srgbClr val="FECBA0"/>
    <a:srgbClr val="6A80F0"/>
    <a:srgbClr val="0E3A8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1" autoAdjust="0"/>
    <p:restoredTop sz="87145" autoAdjust="0"/>
  </p:normalViewPr>
  <p:slideViewPr>
    <p:cSldViewPr snapToGrid="0">
      <p:cViewPr>
        <p:scale>
          <a:sx n="95" d="100"/>
          <a:sy n="95" d="100"/>
        </p:scale>
        <p:origin x="-834" y="-72"/>
      </p:cViewPr>
      <p:guideLst>
        <p:guide orient="horz" pos="3422"/>
        <p:guide orient="horz" pos="2299"/>
        <p:guide pos="5445"/>
        <p:guide pos="5759"/>
        <p:guide pos="2878"/>
        <p:guide pos="322"/>
      </p:guideLst>
    </p:cSldViewPr>
  </p:slideViewPr>
  <p:outlineViewPr>
    <p:cViewPr>
      <p:scale>
        <a:sx n="33" d="100"/>
        <a:sy n="33" d="100"/>
      </p:scale>
      <p:origin x="24" y="26316"/>
    </p:cViewPr>
    <p:sldLst>
      <p:sld r:id="rId1" collapse="1"/>
    </p:sldLst>
  </p:outlin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notesMaster" Target="notesMasters/notesMaster1.xml"/><Relationship Id="rId89" Type="http://schemas.openxmlformats.org/officeDocument/2006/relationships/font" Target="fonts/font4.fntdata"/><Relationship Id="rId97"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7.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font" Target="fonts/font2.fntdata"/><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90" Type="http://schemas.openxmlformats.org/officeDocument/2006/relationships/font" Target="fonts/font5.fntdata"/><Relationship Id="rId95" Type="http://schemas.openxmlformats.org/officeDocument/2006/relationships/presProps" Target="pres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handoutMaster" Target="handoutMasters/handoutMaster1.xml"/><Relationship Id="rId93" Type="http://schemas.openxmlformats.org/officeDocument/2006/relationships/font" Target="fonts/font8.fntdata"/><Relationship Id="rId98"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font" Target="fonts/font3.fntdata"/><Relationship Id="rId91" Type="http://schemas.openxmlformats.org/officeDocument/2006/relationships/font" Target="fonts/font6.fntdata"/><Relationship Id="rId9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font" Target="fonts/font1.fntdata"/><Relationship Id="rId94" Type="http://schemas.openxmlformats.org/officeDocument/2006/relationships/tags" Target="tags/tag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_rels/viewProps.xml.rels><?xml version="1.0" encoding="UTF-8" standalone="yes"?>
<Relationships xmlns="http://schemas.openxmlformats.org/package/2006/relationships"><Relationship Id="rId1" Type="http://schemas.openxmlformats.org/officeDocument/2006/relationships/slide" Target="slides/slid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0.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13.wmf"/><Relationship Id="rId1" Type="http://schemas.openxmlformats.org/officeDocument/2006/relationships/image" Target="../media/image12.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7.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image" Target="../media/image20.wmf"/><Relationship Id="rId1" Type="http://schemas.openxmlformats.org/officeDocument/2006/relationships/image" Target="../media/image19.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3.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hdr" sz="quarter"/>
          </p:nvPr>
        </p:nvSpPr>
        <p:spPr bwMode="auto">
          <a:xfrm>
            <a:off x="1" y="2"/>
            <a:ext cx="3076698" cy="512720"/>
          </a:xfrm>
          <a:prstGeom prst="rect">
            <a:avLst/>
          </a:prstGeom>
          <a:noFill/>
          <a:ln w="9525">
            <a:noFill/>
            <a:miter lim="800000"/>
            <a:headEnd/>
            <a:tailEnd/>
          </a:ln>
          <a:effectLst/>
        </p:spPr>
        <p:txBody>
          <a:bodyPr vert="horz" wrap="square" lIns="92342" tIns="46170" rIns="92342" bIns="46170" numCol="1" anchor="t" anchorCtr="0" compatLnSpc="1">
            <a:prstTxWarp prst="textNoShape">
              <a:avLst/>
            </a:prstTxWarp>
          </a:bodyPr>
          <a:lstStyle>
            <a:lvl1pPr algn="l">
              <a:defRPr sz="1200"/>
            </a:lvl1pPr>
          </a:lstStyle>
          <a:p>
            <a:pPr>
              <a:defRPr/>
            </a:pPr>
            <a:endParaRPr lang="en-US"/>
          </a:p>
        </p:txBody>
      </p:sp>
      <p:sp>
        <p:nvSpPr>
          <p:cNvPr id="130051" name="Rectangle 3"/>
          <p:cNvSpPr>
            <a:spLocks noGrp="1" noChangeArrowheads="1"/>
          </p:cNvSpPr>
          <p:nvPr>
            <p:ph type="dt" sz="quarter" idx="1"/>
          </p:nvPr>
        </p:nvSpPr>
        <p:spPr bwMode="auto">
          <a:xfrm>
            <a:off x="4020932" y="2"/>
            <a:ext cx="3076698" cy="512720"/>
          </a:xfrm>
          <a:prstGeom prst="rect">
            <a:avLst/>
          </a:prstGeom>
          <a:noFill/>
          <a:ln w="9525">
            <a:noFill/>
            <a:miter lim="800000"/>
            <a:headEnd/>
            <a:tailEnd/>
          </a:ln>
          <a:effectLst/>
        </p:spPr>
        <p:txBody>
          <a:bodyPr vert="horz" wrap="square" lIns="92342" tIns="46170" rIns="92342" bIns="46170" numCol="1" anchor="t" anchorCtr="0" compatLnSpc="1">
            <a:prstTxWarp prst="textNoShape">
              <a:avLst/>
            </a:prstTxWarp>
          </a:bodyPr>
          <a:lstStyle>
            <a:lvl1pPr algn="r">
              <a:defRPr sz="1200"/>
            </a:lvl1pPr>
          </a:lstStyle>
          <a:p>
            <a:pPr>
              <a:defRPr/>
            </a:pPr>
            <a:endParaRPr lang="en-US"/>
          </a:p>
        </p:txBody>
      </p:sp>
      <p:sp>
        <p:nvSpPr>
          <p:cNvPr id="130052" name="Rectangle 4"/>
          <p:cNvSpPr>
            <a:spLocks noGrp="1" noChangeArrowheads="1"/>
          </p:cNvSpPr>
          <p:nvPr>
            <p:ph type="ftr" sz="quarter" idx="2"/>
          </p:nvPr>
        </p:nvSpPr>
        <p:spPr bwMode="auto">
          <a:xfrm>
            <a:off x="1" y="9720246"/>
            <a:ext cx="3076698" cy="512720"/>
          </a:xfrm>
          <a:prstGeom prst="rect">
            <a:avLst/>
          </a:prstGeom>
          <a:noFill/>
          <a:ln w="9525">
            <a:noFill/>
            <a:miter lim="800000"/>
            <a:headEnd/>
            <a:tailEnd/>
          </a:ln>
          <a:effectLst/>
        </p:spPr>
        <p:txBody>
          <a:bodyPr vert="horz" wrap="square" lIns="92342" tIns="46170" rIns="92342" bIns="46170" numCol="1" anchor="b" anchorCtr="0" compatLnSpc="1">
            <a:prstTxWarp prst="textNoShape">
              <a:avLst/>
            </a:prstTxWarp>
          </a:bodyPr>
          <a:lstStyle>
            <a:lvl1pPr algn="l">
              <a:defRPr sz="1200"/>
            </a:lvl1pPr>
          </a:lstStyle>
          <a:p>
            <a:pPr>
              <a:defRPr/>
            </a:pPr>
            <a:endParaRPr lang="en-US"/>
          </a:p>
        </p:txBody>
      </p:sp>
      <p:sp>
        <p:nvSpPr>
          <p:cNvPr id="130053" name="Rectangle 5"/>
          <p:cNvSpPr>
            <a:spLocks noGrp="1" noChangeArrowheads="1"/>
          </p:cNvSpPr>
          <p:nvPr>
            <p:ph type="sldNum" sz="quarter" idx="3"/>
          </p:nvPr>
        </p:nvSpPr>
        <p:spPr bwMode="auto">
          <a:xfrm>
            <a:off x="4020932" y="9720246"/>
            <a:ext cx="3076698" cy="512720"/>
          </a:xfrm>
          <a:prstGeom prst="rect">
            <a:avLst/>
          </a:prstGeom>
          <a:noFill/>
          <a:ln w="9525">
            <a:noFill/>
            <a:miter lim="800000"/>
            <a:headEnd/>
            <a:tailEnd/>
          </a:ln>
          <a:effectLst/>
        </p:spPr>
        <p:txBody>
          <a:bodyPr vert="horz" wrap="square" lIns="92342" tIns="46170" rIns="92342" bIns="46170" numCol="1" anchor="b" anchorCtr="0" compatLnSpc="1">
            <a:prstTxWarp prst="textNoShape">
              <a:avLst/>
            </a:prstTxWarp>
          </a:bodyPr>
          <a:lstStyle>
            <a:lvl1pPr algn="r">
              <a:defRPr sz="1200"/>
            </a:lvl1pPr>
          </a:lstStyle>
          <a:p>
            <a:pPr>
              <a:defRPr/>
            </a:pPr>
            <a:fld id="{E023F9D1-B4C0-47D7-84BC-7084E2FDED3A}" type="slidenum">
              <a:rPr lang="en-US"/>
              <a:pPr>
                <a:defRPr/>
              </a:pPr>
              <a:t>‹#›</a:t>
            </a:fld>
            <a:endParaRPr lang="en-US"/>
          </a:p>
        </p:txBody>
      </p:sp>
    </p:spTree>
    <p:extLst>
      <p:ext uri="{BB962C8B-B14F-4D97-AF65-F5344CB8AC3E}">
        <p14:creationId xmlns:p14="http://schemas.microsoft.com/office/powerpoint/2010/main" val="243209330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1" y="2"/>
            <a:ext cx="3076698" cy="512720"/>
          </a:xfrm>
          <a:prstGeom prst="rect">
            <a:avLst/>
          </a:prstGeom>
          <a:noFill/>
          <a:ln w="9525">
            <a:noFill/>
            <a:miter lim="800000"/>
            <a:headEnd/>
            <a:tailEnd/>
          </a:ln>
          <a:effectLst/>
        </p:spPr>
        <p:txBody>
          <a:bodyPr vert="horz" wrap="square" lIns="92342" tIns="46170" rIns="92342" bIns="46170" numCol="1" anchor="t" anchorCtr="0" compatLnSpc="1">
            <a:prstTxWarp prst="textNoShape">
              <a:avLst/>
            </a:prstTxWarp>
          </a:bodyPr>
          <a:lstStyle>
            <a:lvl1pPr algn="l">
              <a:defRPr sz="1200"/>
            </a:lvl1pPr>
          </a:lstStyle>
          <a:p>
            <a:pPr>
              <a:defRPr/>
            </a:pPr>
            <a:endParaRPr lang="en-US"/>
          </a:p>
        </p:txBody>
      </p:sp>
      <p:sp>
        <p:nvSpPr>
          <p:cNvPr id="4099" name="Rectangle 3"/>
          <p:cNvSpPr>
            <a:spLocks noGrp="1" noChangeArrowheads="1"/>
          </p:cNvSpPr>
          <p:nvPr>
            <p:ph type="dt" idx="1"/>
          </p:nvPr>
        </p:nvSpPr>
        <p:spPr bwMode="auto">
          <a:xfrm>
            <a:off x="4020932" y="2"/>
            <a:ext cx="3076698" cy="512720"/>
          </a:xfrm>
          <a:prstGeom prst="rect">
            <a:avLst/>
          </a:prstGeom>
          <a:noFill/>
          <a:ln w="9525">
            <a:noFill/>
            <a:miter lim="800000"/>
            <a:headEnd/>
            <a:tailEnd/>
          </a:ln>
          <a:effectLst/>
        </p:spPr>
        <p:txBody>
          <a:bodyPr vert="horz" wrap="square" lIns="92342" tIns="46170" rIns="92342" bIns="46170" numCol="1" anchor="t" anchorCtr="0" compatLnSpc="1">
            <a:prstTxWarp prst="textNoShape">
              <a:avLst/>
            </a:prstTxWarp>
          </a:bodyPr>
          <a:lstStyle>
            <a:lvl1pPr algn="r">
              <a:defRPr sz="1200"/>
            </a:lvl1pPr>
          </a:lstStyle>
          <a:p>
            <a:pPr>
              <a:defRPr/>
            </a:pPr>
            <a:endParaRPr lang="en-US"/>
          </a:p>
        </p:txBody>
      </p:sp>
      <p:sp>
        <p:nvSpPr>
          <p:cNvPr id="21508" name="Rectangle 4"/>
          <p:cNvSpPr>
            <a:spLocks noGrp="1" noRot="1" noChangeAspect="1" noChangeArrowheads="1" noTextEdit="1"/>
          </p:cNvSpPr>
          <p:nvPr>
            <p:ph type="sldImg" idx="2"/>
          </p:nvPr>
        </p:nvSpPr>
        <p:spPr bwMode="auto">
          <a:xfrm>
            <a:off x="990600" y="766763"/>
            <a:ext cx="5118100" cy="3838575"/>
          </a:xfrm>
          <a:prstGeom prst="rect">
            <a:avLst/>
          </a:prstGeom>
          <a:noFill/>
          <a:ln w="9525">
            <a:solidFill>
              <a:srgbClr val="000000"/>
            </a:solidFill>
            <a:miter lim="800000"/>
            <a:headEnd/>
            <a:tailEnd/>
          </a:ln>
        </p:spPr>
      </p:sp>
      <p:sp>
        <p:nvSpPr>
          <p:cNvPr id="4101" name="Rectangle 5"/>
          <p:cNvSpPr>
            <a:spLocks noGrp="1" noChangeArrowheads="1"/>
          </p:cNvSpPr>
          <p:nvPr>
            <p:ph type="body" sz="quarter" idx="3"/>
          </p:nvPr>
        </p:nvSpPr>
        <p:spPr bwMode="auto">
          <a:xfrm>
            <a:off x="710266" y="4861772"/>
            <a:ext cx="5678771" cy="4606235"/>
          </a:xfrm>
          <a:prstGeom prst="rect">
            <a:avLst/>
          </a:prstGeom>
          <a:noFill/>
          <a:ln w="9525">
            <a:noFill/>
            <a:miter lim="800000"/>
            <a:headEnd/>
            <a:tailEnd/>
          </a:ln>
          <a:effectLst/>
        </p:spPr>
        <p:txBody>
          <a:bodyPr vert="horz" wrap="square" lIns="92342" tIns="46170" rIns="92342" bIns="4617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4102" name="Rectangle 6"/>
          <p:cNvSpPr>
            <a:spLocks noGrp="1" noChangeArrowheads="1"/>
          </p:cNvSpPr>
          <p:nvPr>
            <p:ph type="ftr" sz="quarter" idx="4"/>
          </p:nvPr>
        </p:nvSpPr>
        <p:spPr bwMode="auto">
          <a:xfrm>
            <a:off x="1" y="9720246"/>
            <a:ext cx="3076698" cy="512720"/>
          </a:xfrm>
          <a:prstGeom prst="rect">
            <a:avLst/>
          </a:prstGeom>
          <a:noFill/>
          <a:ln w="9525">
            <a:noFill/>
            <a:miter lim="800000"/>
            <a:headEnd/>
            <a:tailEnd/>
          </a:ln>
          <a:effectLst/>
        </p:spPr>
        <p:txBody>
          <a:bodyPr vert="horz" wrap="square" lIns="92342" tIns="46170" rIns="92342" bIns="46170" numCol="1" anchor="b" anchorCtr="0" compatLnSpc="1">
            <a:prstTxWarp prst="textNoShape">
              <a:avLst/>
            </a:prstTxWarp>
          </a:bodyPr>
          <a:lstStyle>
            <a:lvl1pPr algn="l">
              <a:defRPr sz="1200"/>
            </a:lvl1pPr>
          </a:lstStyle>
          <a:p>
            <a:pPr>
              <a:defRPr/>
            </a:pPr>
            <a:endParaRPr lang="en-US"/>
          </a:p>
        </p:txBody>
      </p:sp>
      <p:sp>
        <p:nvSpPr>
          <p:cNvPr id="4103" name="Rectangle 7"/>
          <p:cNvSpPr>
            <a:spLocks noGrp="1" noChangeArrowheads="1"/>
          </p:cNvSpPr>
          <p:nvPr>
            <p:ph type="sldNum" sz="quarter" idx="5"/>
          </p:nvPr>
        </p:nvSpPr>
        <p:spPr bwMode="auto">
          <a:xfrm>
            <a:off x="4020932" y="9720246"/>
            <a:ext cx="3076698" cy="512720"/>
          </a:xfrm>
          <a:prstGeom prst="rect">
            <a:avLst/>
          </a:prstGeom>
          <a:noFill/>
          <a:ln w="9525">
            <a:noFill/>
            <a:miter lim="800000"/>
            <a:headEnd/>
            <a:tailEnd/>
          </a:ln>
          <a:effectLst/>
        </p:spPr>
        <p:txBody>
          <a:bodyPr vert="horz" wrap="square" lIns="92342" tIns="46170" rIns="92342" bIns="46170" numCol="1" anchor="b" anchorCtr="0" compatLnSpc="1">
            <a:prstTxWarp prst="textNoShape">
              <a:avLst/>
            </a:prstTxWarp>
          </a:bodyPr>
          <a:lstStyle>
            <a:lvl1pPr algn="r">
              <a:defRPr sz="1200"/>
            </a:lvl1pPr>
          </a:lstStyle>
          <a:p>
            <a:pPr>
              <a:defRPr/>
            </a:pPr>
            <a:fld id="{53EA5E10-103D-46F5-9CC7-B09DFE7E0D23}" type="slidenum">
              <a:rPr lang="en-US"/>
              <a:pPr>
                <a:defRPr/>
              </a:pPr>
              <a:t>‹#›</a:t>
            </a:fld>
            <a:endParaRPr lang="en-US"/>
          </a:p>
        </p:txBody>
      </p:sp>
    </p:spTree>
    <p:extLst>
      <p:ext uri="{BB962C8B-B14F-4D97-AF65-F5344CB8AC3E}">
        <p14:creationId xmlns:p14="http://schemas.microsoft.com/office/powerpoint/2010/main" val="405329098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7"/>
          <p:cNvSpPr>
            <a:spLocks noGrp="1" noChangeArrowheads="1"/>
          </p:cNvSpPr>
          <p:nvPr>
            <p:ph type="sldNum" sz="quarter" idx="5"/>
          </p:nvPr>
        </p:nvSpPr>
        <p:spPr>
          <a:noFill/>
        </p:spPr>
        <p:txBody>
          <a:bodyPr/>
          <a:lstStyle/>
          <a:p>
            <a:fld id="{3C41D036-A820-40AF-B62F-D88A389104CE}" type="slidenum">
              <a:rPr lang="en-US" smtClean="0"/>
              <a:pPr/>
              <a:t>1</a:t>
            </a:fld>
            <a:endParaRPr lang="en-US" smtClean="0"/>
          </a:p>
        </p:txBody>
      </p:sp>
      <p:sp>
        <p:nvSpPr>
          <p:cNvPr id="24578" name="Rectangle 2"/>
          <p:cNvSpPr>
            <a:spLocks noGrp="1" noRot="1" noChangeAspect="1" noChangeArrowheads="1" noTextEdit="1"/>
          </p:cNvSpPr>
          <p:nvPr>
            <p:ph type="sldImg"/>
          </p:nvPr>
        </p:nvSpPr>
        <p:spPr>
          <a:xfrm>
            <a:off x="941388" y="728663"/>
            <a:ext cx="5189537" cy="3890962"/>
          </a:xfrm>
          <a:ln/>
        </p:spPr>
      </p:sp>
      <p:sp>
        <p:nvSpPr>
          <p:cNvPr id="24579" name="Rectangle 3"/>
          <p:cNvSpPr>
            <a:spLocks noGrp="1" noChangeArrowheads="1"/>
          </p:cNvSpPr>
          <p:nvPr>
            <p:ph type="body" idx="1"/>
          </p:nvPr>
        </p:nvSpPr>
        <p:spPr>
          <a:xfrm>
            <a:off x="939220" y="4861772"/>
            <a:ext cx="5187436" cy="4621072"/>
          </a:xfrm>
          <a:noFill/>
          <a:ln/>
        </p:spPr>
        <p:txBody>
          <a:bodyPr/>
          <a:lstStyle/>
          <a:p>
            <a:pPr eaLnBrk="1" hangingPunct="1"/>
            <a:endParaRPr lang="de-CH"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A656515B-A30F-47EA-A89F-F651D5586767}" type="slidenum">
              <a:rPr lang="en-US"/>
              <a:pPr/>
              <a:t>10</a:t>
            </a:fld>
            <a:endParaRPr lang="en-US"/>
          </a:p>
        </p:txBody>
      </p:sp>
      <p:sp>
        <p:nvSpPr>
          <p:cNvPr id="355330" name="Rectangle 2"/>
          <p:cNvSpPr>
            <a:spLocks noGrp="1" noRot="1" noChangeAspect="1" noChangeArrowheads="1" noTextEdit="1"/>
          </p:cNvSpPr>
          <p:nvPr>
            <p:ph type="sldImg"/>
          </p:nvPr>
        </p:nvSpPr>
        <p:spPr>
          <a:ln/>
        </p:spPr>
      </p:sp>
      <p:sp>
        <p:nvSpPr>
          <p:cNvPr id="355331" name="Rectangle 3"/>
          <p:cNvSpPr>
            <a:spLocks noGrp="1" noChangeArrowheads="1"/>
          </p:cNvSpPr>
          <p:nvPr>
            <p:ph type="body" idx="1"/>
          </p:nvPr>
        </p:nvSpPr>
        <p:spPr/>
        <p:txBody>
          <a:bodyPr/>
          <a:lstStyle/>
          <a:p>
            <a:endParaRPr lang="de-CH"/>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DE57E7D8-F4C2-417F-9408-D0C7B320FC9A}" type="slidenum">
              <a:rPr lang="en-US"/>
              <a:pPr/>
              <a:t>11</a:t>
            </a:fld>
            <a:endParaRPr lang="en-US"/>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p:txBody>
          <a:bodyPr/>
          <a:lstStyle/>
          <a:p>
            <a:endParaRPr lang="de-CH"/>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5C0E5DDB-9AFD-444C-BAB7-0C2B952E9CF6}" type="slidenum">
              <a:rPr lang="en-US"/>
              <a:pPr/>
              <a:t>12</a:t>
            </a:fld>
            <a:endParaRPr lang="en-US"/>
          </a:p>
        </p:txBody>
      </p:sp>
      <p:sp>
        <p:nvSpPr>
          <p:cNvPr id="354306" name="Rectangle 2"/>
          <p:cNvSpPr>
            <a:spLocks noGrp="1" noRot="1" noChangeAspect="1" noChangeArrowheads="1" noTextEdit="1"/>
          </p:cNvSpPr>
          <p:nvPr>
            <p:ph type="sldImg"/>
          </p:nvPr>
        </p:nvSpPr>
        <p:spPr>
          <a:ln/>
        </p:spPr>
      </p:sp>
      <p:sp>
        <p:nvSpPr>
          <p:cNvPr id="354307" name="Rectangle 3"/>
          <p:cNvSpPr>
            <a:spLocks noGrp="1" noChangeArrowheads="1"/>
          </p:cNvSpPr>
          <p:nvPr>
            <p:ph type="body" idx="1"/>
          </p:nvPr>
        </p:nvSpPr>
        <p:spPr/>
        <p:txBody>
          <a:bodyPr/>
          <a:lstStyle/>
          <a:p>
            <a:endParaRPr lang="de-CH"/>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48ED4312-C16F-4C82-940B-7FBB039EDE44}" type="slidenum">
              <a:rPr lang="en-US"/>
              <a:pPr/>
              <a:t>13</a:t>
            </a:fld>
            <a:endParaRPr lang="en-US"/>
          </a:p>
        </p:txBody>
      </p:sp>
      <p:sp>
        <p:nvSpPr>
          <p:cNvPr id="378882" name="Rectangle 2"/>
          <p:cNvSpPr>
            <a:spLocks noGrp="1" noRot="1" noChangeAspect="1" noChangeArrowheads="1" noTextEdit="1"/>
          </p:cNvSpPr>
          <p:nvPr>
            <p:ph type="sldImg"/>
          </p:nvPr>
        </p:nvSpPr>
        <p:spPr>
          <a:ln/>
        </p:spPr>
      </p:sp>
      <p:sp>
        <p:nvSpPr>
          <p:cNvPr id="378883" name="Rectangle 3"/>
          <p:cNvSpPr>
            <a:spLocks noGrp="1" noChangeArrowheads="1"/>
          </p:cNvSpPr>
          <p:nvPr>
            <p:ph type="body" idx="1"/>
          </p:nvPr>
        </p:nvSpPr>
        <p:spPr/>
        <p:txBody>
          <a:bodyPr/>
          <a:lstStyle/>
          <a:p>
            <a:endParaRPr lang="de-DE"/>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7"/>
          <p:cNvSpPr>
            <a:spLocks noGrp="1" noChangeArrowheads="1"/>
          </p:cNvSpPr>
          <p:nvPr>
            <p:ph type="sldNum" sz="quarter" idx="5"/>
          </p:nvPr>
        </p:nvSpPr>
        <p:spPr>
          <a:noFill/>
        </p:spPr>
        <p:txBody>
          <a:bodyPr/>
          <a:lstStyle/>
          <a:p>
            <a:fld id="{D170786A-27D2-4FFD-907A-AB9B2DC8F287}" type="slidenum">
              <a:rPr lang="en-US" smtClean="0"/>
              <a:pPr/>
              <a:t>14</a:t>
            </a:fld>
            <a:endParaRPr lang="en-US" smtClean="0"/>
          </a:p>
        </p:txBody>
      </p:sp>
      <p:sp>
        <p:nvSpPr>
          <p:cNvPr id="47106" name="Rectangle 2"/>
          <p:cNvSpPr>
            <a:spLocks noGrp="1" noRot="1" noChangeAspect="1" noChangeArrowheads="1" noTextEdit="1"/>
          </p:cNvSpPr>
          <p:nvPr>
            <p:ph type="sldImg"/>
          </p:nvPr>
        </p:nvSpPr>
        <p:spPr>
          <a:ln/>
        </p:spPr>
      </p:sp>
      <p:sp>
        <p:nvSpPr>
          <p:cNvPr id="47107" name="Rectangle 3"/>
          <p:cNvSpPr>
            <a:spLocks noGrp="1" noChangeArrowheads="1"/>
          </p:cNvSpPr>
          <p:nvPr>
            <p:ph type="body" idx="1"/>
          </p:nvPr>
        </p:nvSpPr>
        <p:spPr>
          <a:noFill/>
          <a:ln/>
        </p:spPr>
        <p:txBody>
          <a:bodyPr/>
          <a:lstStyle/>
          <a:p>
            <a:pPr eaLnBrk="1" hangingPunct="1"/>
            <a:endParaRPr lang="de-DE"/>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97842BA2-2EBA-4132-8929-658CB7D1C1C1}" type="slidenum">
              <a:rPr lang="en-US"/>
              <a:pPr/>
              <a:t>15</a:t>
            </a:fld>
            <a:endParaRPr lang="en-US"/>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p:spPr>
        <p:txBody>
          <a:bodyPr/>
          <a:lstStyle/>
          <a:p>
            <a:fld id="{9A770E2E-64F1-4496-B188-396B0AD6CC4D}" type="slidenum">
              <a:rPr lang="en-US" smtClean="0"/>
              <a:pPr/>
              <a:t>16</a:t>
            </a:fld>
            <a:endParaRPr lang="en-US" smtClean="0"/>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p:spPr>
        <p:txBody>
          <a:bodyPr/>
          <a:lstStyle/>
          <a:p>
            <a:pPr eaLnBrk="1" hangingPunct="1"/>
            <a:endParaRPr lang="de-DE"/>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F459B074-D403-4AE8-8BB5-AF84B2827ED7}" type="slidenum">
              <a:rPr lang="en-US"/>
              <a:pPr/>
              <a:t>17</a:t>
            </a:fld>
            <a:endParaRPr lang="en-US"/>
          </a:p>
        </p:txBody>
      </p:sp>
      <p:sp>
        <p:nvSpPr>
          <p:cNvPr id="400386" name="Rectangle 2"/>
          <p:cNvSpPr>
            <a:spLocks noGrp="1" noRot="1" noChangeAspect="1" noChangeArrowheads="1" noTextEdit="1"/>
          </p:cNvSpPr>
          <p:nvPr>
            <p:ph type="sldImg"/>
          </p:nvPr>
        </p:nvSpPr>
        <p:spPr>
          <a:ln/>
        </p:spPr>
      </p:sp>
      <p:sp>
        <p:nvSpPr>
          <p:cNvPr id="4003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61022F41-3CD7-47B9-A115-C62CEFC40488}" type="slidenum">
              <a:rPr lang="en-US"/>
              <a:pPr/>
              <a:t>18</a:t>
            </a:fld>
            <a:endParaRPr lang="en-US"/>
          </a:p>
        </p:txBody>
      </p:sp>
      <p:sp>
        <p:nvSpPr>
          <p:cNvPr id="296962" name="Rectangle 2"/>
          <p:cNvSpPr>
            <a:spLocks noGrp="1" noRot="1" noChangeAspect="1" noChangeArrowheads="1" noTextEdit="1"/>
          </p:cNvSpPr>
          <p:nvPr>
            <p:ph type="sldImg"/>
          </p:nvPr>
        </p:nvSpPr>
        <p:spPr>
          <a:ln/>
        </p:spPr>
      </p:sp>
      <p:sp>
        <p:nvSpPr>
          <p:cNvPr id="296963" name="Rectangle 3"/>
          <p:cNvSpPr>
            <a:spLocks noGrp="1" noChangeArrowheads="1"/>
          </p:cNvSpPr>
          <p:nvPr>
            <p:ph type="body" idx="1"/>
          </p:nvPr>
        </p:nvSpPr>
        <p:spPr/>
        <p:txBody>
          <a:bodyPr/>
          <a:lstStyle/>
          <a:p>
            <a:endParaRPr lang="de-CH"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FE98B366-13F9-4492-A4B0-3FBA3A29F726}" type="slidenum">
              <a:rPr lang="en-US"/>
              <a:pPr/>
              <a:t>19</a:t>
            </a:fld>
            <a:endParaRPr lang="en-US"/>
          </a:p>
        </p:txBody>
      </p:sp>
      <p:sp>
        <p:nvSpPr>
          <p:cNvPr id="392194" name="Rectangle 2"/>
          <p:cNvSpPr>
            <a:spLocks noGrp="1" noRot="1" noChangeAspect="1" noChangeArrowheads="1" noTextEdit="1"/>
          </p:cNvSpPr>
          <p:nvPr>
            <p:ph type="sldImg"/>
          </p:nvPr>
        </p:nvSpPr>
        <p:spPr>
          <a:ln/>
        </p:spPr>
      </p:sp>
      <p:sp>
        <p:nvSpPr>
          <p:cNvPr id="392195" name="Rectangle 3"/>
          <p:cNvSpPr>
            <a:spLocks noGrp="1" noChangeArrowheads="1"/>
          </p:cNvSpPr>
          <p:nvPr>
            <p:ph type="body" idx="1"/>
          </p:nvPr>
        </p:nvSpPr>
        <p:spPr/>
        <p:txBody>
          <a:bodyPr/>
          <a:lstStyle/>
          <a:p>
            <a:endParaRPr lang="de-DE"/>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F9B741F-92B6-4B22-948C-3C5F5F47B79B}" type="slidenum">
              <a:rPr lang="en-US"/>
              <a:pPr/>
              <a:t>2</a:t>
            </a:fld>
            <a:endParaRPr lang="en-US"/>
          </a:p>
        </p:txBody>
      </p:sp>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B836F395-A7A6-4976-980E-A9D8BE943FA8}" type="slidenum">
              <a:rPr lang="en-US"/>
              <a:pPr/>
              <a:t>20</a:t>
            </a:fld>
            <a:endParaRPr lang="en-US"/>
          </a:p>
        </p:txBody>
      </p:sp>
      <p:sp>
        <p:nvSpPr>
          <p:cNvPr id="394242" name="Rectangle 2"/>
          <p:cNvSpPr>
            <a:spLocks noGrp="1" noRot="1" noChangeAspect="1" noChangeArrowheads="1" noTextEdit="1"/>
          </p:cNvSpPr>
          <p:nvPr>
            <p:ph type="sldImg"/>
          </p:nvPr>
        </p:nvSpPr>
        <p:spPr>
          <a:ln/>
        </p:spPr>
      </p:sp>
      <p:sp>
        <p:nvSpPr>
          <p:cNvPr id="394243" name="Rectangle 3"/>
          <p:cNvSpPr>
            <a:spLocks noGrp="1" noChangeArrowheads="1"/>
          </p:cNvSpPr>
          <p:nvPr>
            <p:ph type="body" idx="1"/>
          </p:nvPr>
        </p:nvSpPr>
        <p:spPr/>
        <p:txBody>
          <a:bodyPr/>
          <a:lstStyle/>
          <a:p>
            <a:endParaRPr lang="de-DE"/>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B31133A7-3B60-4243-B4B8-4E8B8C64D36E}" type="slidenum">
              <a:rPr lang="en-US"/>
              <a:pPr/>
              <a:t>21</a:t>
            </a:fld>
            <a:endParaRPr lang="en-US"/>
          </a:p>
        </p:txBody>
      </p:sp>
      <p:sp>
        <p:nvSpPr>
          <p:cNvPr id="403458" name="Rectangle 2"/>
          <p:cNvSpPr>
            <a:spLocks noGrp="1" noRot="1" noChangeAspect="1" noChangeArrowheads="1" noTextEdit="1"/>
          </p:cNvSpPr>
          <p:nvPr>
            <p:ph type="sldImg"/>
          </p:nvPr>
        </p:nvSpPr>
        <p:spPr>
          <a:ln/>
        </p:spPr>
      </p:sp>
      <p:sp>
        <p:nvSpPr>
          <p:cNvPr id="4034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4E6CB3C8-8671-4E10-87DC-9E8713B5555D}" type="slidenum">
              <a:rPr lang="en-US"/>
              <a:pPr/>
              <a:t>22</a:t>
            </a:fld>
            <a:endParaRPr lang="en-US"/>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FA0FDD0D-7835-446A-AD28-654FF0DEFFCE}" type="slidenum">
              <a:rPr lang="en-US"/>
              <a:pPr/>
              <a:t>23</a:t>
            </a:fld>
            <a:endParaRPr lang="en-US"/>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p:txBody>
          <a:bodyPr/>
          <a:lstStyle/>
          <a:p>
            <a:endParaRPr lang="de-CH"/>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404F60E8-959E-46BC-ADD9-D55A8B60D22B}" type="slidenum">
              <a:rPr lang="en-US"/>
              <a:pPr/>
              <a:t>24</a:t>
            </a:fld>
            <a:endParaRPr lang="en-US"/>
          </a:p>
        </p:txBody>
      </p:sp>
      <p:sp>
        <p:nvSpPr>
          <p:cNvPr id="326658" name="Rectangle 2"/>
          <p:cNvSpPr>
            <a:spLocks noGrp="1" noRot="1" noChangeAspect="1" noChangeArrowheads="1" noTextEdit="1"/>
          </p:cNvSpPr>
          <p:nvPr>
            <p:ph type="sldImg"/>
          </p:nvPr>
        </p:nvSpPr>
        <p:spPr>
          <a:ln/>
        </p:spPr>
      </p:sp>
      <p:sp>
        <p:nvSpPr>
          <p:cNvPr id="3266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BF9BA6B9-696E-4DD4-89BE-A1CA3431BCA3}" type="slidenum">
              <a:rPr lang="en-US"/>
              <a:pPr/>
              <a:t>25</a:t>
            </a:fld>
            <a:endParaRPr lang="en-US"/>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p:txBody>
          <a:bodyPr/>
          <a:lstStyle/>
          <a:p>
            <a:endParaRPr lang="de-CH"/>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21B35AB8-C853-4E9E-B90A-0255AF60EFF4}" type="slidenum">
              <a:rPr lang="en-US"/>
              <a:pPr/>
              <a:t>26</a:t>
            </a:fld>
            <a:endParaRPr lang="en-US"/>
          </a:p>
        </p:txBody>
      </p:sp>
      <p:sp>
        <p:nvSpPr>
          <p:cNvPr id="335874" name="Rectangle 2"/>
          <p:cNvSpPr>
            <a:spLocks noGrp="1" noRot="1" noChangeAspect="1" noChangeArrowheads="1" noTextEdit="1"/>
          </p:cNvSpPr>
          <p:nvPr>
            <p:ph type="sldImg"/>
          </p:nvPr>
        </p:nvSpPr>
        <p:spPr>
          <a:ln/>
        </p:spPr>
      </p:sp>
      <p:sp>
        <p:nvSpPr>
          <p:cNvPr id="335875" name="Rectangle 3"/>
          <p:cNvSpPr>
            <a:spLocks noGrp="1" noChangeArrowheads="1"/>
          </p:cNvSpPr>
          <p:nvPr>
            <p:ph type="body" idx="1"/>
          </p:nvPr>
        </p:nvSpPr>
        <p:spPr/>
        <p:txBody>
          <a:bodyPr/>
          <a:lstStyle/>
          <a:p>
            <a:endParaRPr lang="de-CH"/>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hdr" sz="quarter"/>
          </p:nvPr>
        </p:nvSpPr>
        <p:spPr>
          <a:ln/>
        </p:spPr>
        <p:txBody>
          <a:bodyPr/>
          <a:lstStyle/>
          <a:p>
            <a:r>
              <a:rPr lang="en-US"/>
              <a:t>Mobile Computing</a:t>
            </a:r>
          </a:p>
        </p:txBody>
      </p:sp>
      <p:sp>
        <p:nvSpPr>
          <p:cNvPr id="5" name="Rectangle 3"/>
          <p:cNvSpPr>
            <a:spLocks noGrp="1" noChangeArrowheads="1"/>
          </p:cNvSpPr>
          <p:nvPr>
            <p:ph type="dt" idx="1"/>
          </p:nvPr>
        </p:nvSpPr>
        <p:spPr>
          <a:ln/>
        </p:spPr>
        <p:txBody>
          <a:bodyPr/>
          <a:lstStyle/>
          <a:p>
            <a:r>
              <a:rPr lang="en-US"/>
              <a:t>Summer 2002</a:t>
            </a:r>
          </a:p>
        </p:txBody>
      </p:sp>
      <p:sp>
        <p:nvSpPr>
          <p:cNvPr id="6" name="Rectangle 6"/>
          <p:cNvSpPr>
            <a:spLocks noGrp="1" noChangeArrowheads="1"/>
          </p:cNvSpPr>
          <p:nvPr>
            <p:ph type="ftr" sz="quarter" idx="4"/>
          </p:nvPr>
        </p:nvSpPr>
        <p:spPr>
          <a:ln/>
        </p:spPr>
        <p:txBody>
          <a:bodyPr/>
          <a:lstStyle/>
          <a:p>
            <a:r>
              <a:rPr lang="en-US"/>
              <a:t>Distributed Computing Group, Roger Wattenhofer</a:t>
            </a:r>
          </a:p>
        </p:txBody>
      </p:sp>
      <p:sp>
        <p:nvSpPr>
          <p:cNvPr id="7" name="Rectangle 7"/>
          <p:cNvSpPr>
            <a:spLocks noGrp="1" noChangeArrowheads="1"/>
          </p:cNvSpPr>
          <p:nvPr>
            <p:ph type="sldNum" sz="quarter" idx="5"/>
          </p:nvPr>
        </p:nvSpPr>
        <p:spPr>
          <a:ln/>
        </p:spPr>
        <p:txBody>
          <a:bodyPr/>
          <a:lstStyle/>
          <a:p>
            <a:fld id="{8EC8BB1D-B17A-4A39-9A3F-54F33CA2EB31}" type="slidenum">
              <a:rPr lang="en-US"/>
              <a:pPr/>
              <a:t>27</a:t>
            </a:fld>
            <a:endParaRPr lang="en-US"/>
          </a:p>
        </p:txBody>
      </p:sp>
      <p:sp>
        <p:nvSpPr>
          <p:cNvPr id="401410" name="Rectangle 2"/>
          <p:cNvSpPr>
            <a:spLocks noGrp="1" noRot="1" noChangeAspect="1" noChangeArrowheads="1" noTextEdit="1"/>
          </p:cNvSpPr>
          <p:nvPr>
            <p:ph type="sldImg"/>
          </p:nvPr>
        </p:nvSpPr>
        <p:spPr>
          <a:ln/>
        </p:spPr>
      </p:sp>
      <p:sp>
        <p:nvSpPr>
          <p:cNvPr id="4014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p:spPr>
        <p:txBody>
          <a:bodyPr/>
          <a:lstStyle/>
          <a:p>
            <a:fld id="{D589E088-52FF-4B3F-A4A2-7AE70A11F75D}" type="slidenum">
              <a:rPr lang="en-US" smtClean="0"/>
              <a:pPr/>
              <a:t>28</a:t>
            </a:fld>
            <a:endParaRPr lang="en-US" smtClean="0"/>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Slide Image Placeholder 1"/>
          <p:cNvSpPr>
            <a:spLocks noGrp="1" noRot="1" noChangeAspect="1"/>
          </p:cNvSpPr>
          <p:nvPr>
            <p:ph type="sldImg"/>
          </p:nvPr>
        </p:nvSpPr>
        <p:spPr>
          <a:ln/>
        </p:spPr>
      </p:sp>
      <p:sp>
        <p:nvSpPr>
          <p:cNvPr id="38914" name="Notes Placeholder 2"/>
          <p:cNvSpPr>
            <a:spLocks noGrp="1"/>
          </p:cNvSpPr>
          <p:nvPr>
            <p:ph type="body" idx="1"/>
          </p:nvPr>
        </p:nvSpPr>
        <p:spPr>
          <a:noFill/>
          <a:ln/>
        </p:spPr>
        <p:txBody>
          <a:bodyPr/>
          <a:lstStyle/>
          <a:p>
            <a:pPr eaLnBrk="1" hangingPunct="1"/>
            <a:endParaRPr lang="en-US" smtClean="0"/>
          </a:p>
        </p:txBody>
      </p:sp>
      <p:sp>
        <p:nvSpPr>
          <p:cNvPr id="38915" name="Slide Number Placeholder 3"/>
          <p:cNvSpPr>
            <a:spLocks noGrp="1"/>
          </p:cNvSpPr>
          <p:nvPr>
            <p:ph type="sldNum" sz="quarter" idx="5"/>
          </p:nvPr>
        </p:nvSpPr>
        <p:spPr>
          <a:noFill/>
        </p:spPr>
        <p:txBody>
          <a:bodyPr/>
          <a:lstStyle/>
          <a:p>
            <a:fld id="{621CD8E3-0EE3-4504-BDFE-CD04A501B102}" type="slidenum">
              <a:rPr lang="en-US" smtClean="0"/>
              <a:pPr/>
              <a:t>29</a:t>
            </a:fld>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9A0EA98-5831-4853-B862-C702E6EB345C}" type="slidenum">
              <a:rPr lang="en-US" smtClean="0"/>
              <a:pPr/>
              <a:t>3</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Slide Image Placeholder 1"/>
          <p:cNvSpPr>
            <a:spLocks noGrp="1" noRot="1" noChangeAspect="1"/>
          </p:cNvSpPr>
          <p:nvPr>
            <p:ph type="sldImg"/>
          </p:nvPr>
        </p:nvSpPr>
        <p:spPr>
          <a:ln/>
        </p:spPr>
      </p:sp>
      <p:sp>
        <p:nvSpPr>
          <p:cNvPr id="40962" name="Notes Placeholder 2"/>
          <p:cNvSpPr>
            <a:spLocks noGrp="1"/>
          </p:cNvSpPr>
          <p:nvPr>
            <p:ph type="body" idx="1"/>
          </p:nvPr>
        </p:nvSpPr>
        <p:spPr>
          <a:noFill/>
          <a:ln/>
        </p:spPr>
        <p:txBody>
          <a:bodyPr/>
          <a:lstStyle/>
          <a:p>
            <a:pPr eaLnBrk="1" hangingPunct="1"/>
            <a:endParaRPr lang="en-US" smtClean="0"/>
          </a:p>
        </p:txBody>
      </p:sp>
      <p:sp>
        <p:nvSpPr>
          <p:cNvPr id="40963" name="Slide Number Placeholder 3"/>
          <p:cNvSpPr>
            <a:spLocks noGrp="1"/>
          </p:cNvSpPr>
          <p:nvPr>
            <p:ph type="sldNum" sz="quarter" idx="5"/>
          </p:nvPr>
        </p:nvSpPr>
        <p:spPr>
          <a:noFill/>
        </p:spPr>
        <p:txBody>
          <a:bodyPr/>
          <a:lstStyle/>
          <a:p>
            <a:fld id="{6AD54A22-E954-45AA-8304-F346F6138B22}" type="slidenum">
              <a:rPr lang="en-US" smtClean="0"/>
              <a:pPr/>
              <a:t>30</a:t>
            </a:fld>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p:spPr>
        <p:txBody>
          <a:bodyPr/>
          <a:lstStyle/>
          <a:p>
            <a:fld id="{7D085FB0-2930-4293-A3D2-6BF044D41ED2}" type="slidenum">
              <a:rPr lang="en-US" smtClean="0"/>
              <a:pPr/>
              <a:t>31</a:t>
            </a:fld>
            <a:endParaRPr lang="en-US" smtClean="0"/>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p:spPr>
        <p:txBody>
          <a:bodyPr/>
          <a:lstStyle/>
          <a:p>
            <a:fld id="{6D6A7587-2397-44E9-B909-6EF498E0E270}" type="slidenum">
              <a:rPr lang="en-US" smtClean="0"/>
              <a:pPr/>
              <a:t>32</a:t>
            </a:fld>
            <a:endParaRPr lang="en-US" smtClean="0"/>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p:spPr>
        <p:txBody>
          <a:bodyPr/>
          <a:lstStyle/>
          <a:p>
            <a:fld id="{6B4EEE5E-501A-4B75-94A6-CDA1842CFE1A}" type="slidenum">
              <a:rPr lang="en-US" smtClean="0"/>
              <a:pPr/>
              <a:t>33</a:t>
            </a:fld>
            <a:endParaRPr lang="en-US" smtClean="0"/>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p:spPr>
        <p:txBody>
          <a:bodyPr/>
          <a:lstStyle/>
          <a:p>
            <a:pPr eaLnBrk="1" hangingPunct="1"/>
            <a:endParaRPr lang="de-DE"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p:spPr>
        <p:txBody>
          <a:bodyPr/>
          <a:lstStyle/>
          <a:p>
            <a:fld id="{F6497E4C-140E-4B7F-8104-1FC2787DCB06}" type="slidenum">
              <a:rPr lang="en-US" smtClean="0"/>
              <a:pPr/>
              <a:t>34</a:t>
            </a:fld>
            <a:endParaRPr lang="en-US" smtClean="0"/>
          </a:p>
        </p:txBody>
      </p:sp>
      <p:sp>
        <p:nvSpPr>
          <p:cNvPr id="311298" name="Rectangle 2"/>
          <p:cNvSpPr>
            <a:spLocks noGrp="1" noRot="1" noChangeAspect="1" noChangeArrowheads="1" noTextEdit="1"/>
          </p:cNvSpPr>
          <p:nvPr>
            <p:ph type="sldImg"/>
          </p:nvPr>
        </p:nvSpPr>
        <p:spPr>
          <a:ln/>
        </p:spPr>
      </p:sp>
      <p:sp>
        <p:nvSpPr>
          <p:cNvPr id="311299" name="Rectangle 3"/>
          <p:cNvSpPr>
            <a:spLocks noGrp="1" noChangeArrowheads="1"/>
          </p:cNvSpPr>
          <p:nvPr>
            <p:ph type="body" idx="1"/>
          </p:nvPr>
        </p:nvSpPr>
        <p:spPr>
          <a:noFill/>
          <a:ln/>
        </p:spPr>
        <p:txBody>
          <a:bodyPr/>
          <a:lstStyle/>
          <a:p>
            <a:pPr eaLnBrk="1" hangingPunct="1"/>
            <a:endParaRPr lang="de-CH"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p:spPr>
        <p:txBody>
          <a:bodyPr/>
          <a:lstStyle/>
          <a:p>
            <a:fld id="{65B7D1DB-62C2-49AA-9C5D-E38E087AE4FD}" type="slidenum">
              <a:rPr lang="en-US" smtClean="0"/>
              <a:pPr/>
              <a:t>35</a:t>
            </a:fld>
            <a:endParaRPr lang="en-US" smtClean="0"/>
          </a:p>
        </p:txBody>
      </p:sp>
      <p:sp>
        <p:nvSpPr>
          <p:cNvPr id="320514" name="Rectangle 2"/>
          <p:cNvSpPr>
            <a:spLocks noGrp="1" noRot="1" noChangeAspect="1" noChangeArrowheads="1" noTextEdit="1"/>
          </p:cNvSpPr>
          <p:nvPr>
            <p:ph type="sldImg"/>
          </p:nvPr>
        </p:nvSpPr>
        <p:spPr>
          <a:ln/>
        </p:spPr>
      </p:sp>
      <p:sp>
        <p:nvSpPr>
          <p:cNvPr id="320515" name="Rectangle 3"/>
          <p:cNvSpPr>
            <a:spLocks noGrp="1" noChangeArrowheads="1"/>
          </p:cNvSpPr>
          <p:nvPr>
            <p:ph type="body" idx="1"/>
          </p:nvPr>
        </p:nvSpPr>
        <p:spPr>
          <a:noFill/>
          <a:ln/>
        </p:spPr>
        <p:txBody>
          <a:bodyPr/>
          <a:lstStyle/>
          <a:p>
            <a:pPr eaLnBrk="1" hangingPunct="1"/>
            <a:endParaRPr lang="de-CH"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p:spPr>
        <p:txBody>
          <a:bodyPr/>
          <a:lstStyle/>
          <a:p>
            <a:fld id="{13E78B8E-A10C-4833-B4FA-5BED1EE27B0E}" type="slidenum">
              <a:rPr lang="en-US" smtClean="0"/>
              <a:pPr/>
              <a:t>36</a:t>
            </a:fld>
            <a:endParaRPr lang="en-US" smtClean="0"/>
          </a:p>
        </p:txBody>
      </p:sp>
      <p:sp>
        <p:nvSpPr>
          <p:cNvPr id="322562" name="Rectangle 2"/>
          <p:cNvSpPr>
            <a:spLocks noGrp="1" noRot="1" noChangeAspect="1" noChangeArrowheads="1" noTextEdit="1"/>
          </p:cNvSpPr>
          <p:nvPr>
            <p:ph type="sldImg"/>
          </p:nvPr>
        </p:nvSpPr>
        <p:spPr>
          <a:ln/>
        </p:spPr>
      </p:sp>
      <p:sp>
        <p:nvSpPr>
          <p:cNvPr id="322563" name="Rectangle 3"/>
          <p:cNvSpPr>
            <a:spLocks noGrp="1" noChangeArrowheads="1"/>
          </p:cNvSpPr>
          <p:nvPr>
            <p:ph type="body" idx="1"/>
          </p:nvPr>
        </p:nvSpPr>
        <p:spPr>
          <a:noFill/>
          <a:ln/>
        </p:spPr>
        <p:txBody>
          <a:bodyPr/>
          <a:lstStyle/>
          <a:p>
            <a:pPr eaLnBrk="1" hangingPunct="1"/>
            <a:endParaRPr lang="de-DE"/>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p:spPr>
        <p:txBody>
          <a:bodyPr/>
          <a:lstStyle/>
          <a:p>
            <a:fld id="{CA72D465-7353-4FEA-A895-A024EEABD6CE}" type="slidenum">
              <a:rPr lang="en-US" smtClean="0"/>
              <a:pPr/>
              <a:t>37</a:t>
            </a:fld>
            <a:endParaRPr lang="en-US" smtClean="0"/>
          </a:p>
        </p:txBody>
      </p:sp>
      <p:sp>
        <p:nvSpPr>
          <p:cNvPr id="324610" name="Rectangle 2"/>
          <p:cNvSpPr>
            <a:spLocks noChangeArrowheads="1"/>
          </p:cNvSpPr>
          <p:nvPr/>
        </p:nvSpPr>
        <p:spPr bwMode="auto">
          <a:xfrm>
            <a:off x="4020932" y="9893"/>
            <a:ext cx="3078369" cy="479748"/>
          </a:xfrm>
          <a:prstGeom prst="rect">
            <a:avLst/>
          </a:prstGeom>
          <a:noFill/>
          <a:ln w="12700">
            <a:noFill/>
            <a:miter lim="800000"/>
            <a:headEnd/>
            <a:tailEnd/>
          </a:ln>
        </p:spPr>
        <p:txBody>
          <a:bodyPr wrap="none" lIns="92273" tIns="46137" rIns="92273" bIns="46137" anchor="ctr"/>
          <a:lstStyle/>
          <a:p>
            <a:pPr algn="ctr"/>
            <a:endParaRPr lang="en-US"/>
          </a:p>
        </p:txBody>
      </p:sp>
      <p:sp>
        <p:nvSpPr>
          <p:cNvPr id="324611" name="Rectangle 3"/>
          <p:cNvSpPr>
            <a:spLocks noChangeArrowheads="1"/>
          </p:cNvSpPr>
          <p:nvPr/>
        </p:nvSpPr>
        <p:spPr bwMode="auto">
          <a:xfrm>
            <a:off x="4020932" y="9741679"/>
            <a:ext cx="3078369" cy="478099"/>
          </a:xfrm>
          <a:prstGeom prst="rect">
            <a:avLst/>
          </a:prstGeom>
          <a:noFill/>
          <a:ln w="12700">
            <a:noFill/>
            <a:miter lim="800000"/>
            <a:headEnd/>
            <a:tailEnd/>
          </a:ln>
        </p:spPr>
        <p:txBody>
          <a:bodyPr lIns="19997" tIns="0" rIns="19997" bIns="0" anchor="b"/>
          <a:lstStyle/>
          <a:p>
            <a:pPr algn="r" defTabSz="799726"/>
            <a:r>
              <a:rPr lang="de-DE" sz="900" i="1" dirty="0">
                <a:latin typeface="Times New Roman" pitchFamily="18" charset="0"/>
              </a:rPr>
              <a:t>24</a:t>
            </a:r>
          </a:p>
        </p:txBody>
      </p:sp>
      <p:sp>
        <p:nvSpPr>
          <p:cNvPr id="324612" name="Rectangle 4"/>
          <p:cNvSpPr>
            <a:spLocks noChangeArrowheads="1"/>
          </p:cNvSpPr>
          <p:nvPr/>
        </p:nvSpPr>
        <p:spPr bwMode="auto">
          <a:xfrm>
            <a:off x="1" y="9741679"/>
            <a:ext cx="3076698" cy="478099"/>
          </a:xfrm>
          <a:prstGeom prst="rect">
            <a:avLst/>
          </a:prstGeom>
          <a:noFill/>
          <a:ln w="12700">
            <a:noFill/>
            <a:miter lim="800000"/>
            <a:headEnd/>
            <a:tailEnd/>
          </a:ln>
        </p:spPr>
        <p:txBody>
          <a:bodyPr wrap="none" lIns="92273" tIns="46137" rIns="92273" bIns="46137" anchor="ctr"/>
          <a:lstStyle/>
          <a:p>
            <a:pPr algn="ctr"/>
            <a:endParaRPr lang="en-US"/>
          </a:p>
        </p:txBody>
      </p:sp>
      <p:sp>
        <p:nvSpPr>
          <p:cNvPr id="324613" name="Rectangle 5"/>
          <p:cNvSpPr>
            <a:spLocks noChangeArrowheads="1"/>
          </p:cNvSpPr>
          <p:nvPr/>
        </p:nvSpPr>
        <p:spPr bwMode="auto">
          <a:xfrm>
            <a:off x="1" y="9893"/>
            <a:ext cx="3076698" cy="479748"/>
          </a:xfrm>
          <a:prstGeom prst="rect">
            <a:avLst/>
          </a:prstGeom>
          <a:noFill/>
          <a:ln w="12700">
            <a:noFill/>
            <a:miter lim="800000"/>
            <a:headEnd/>
            <a:tailEnd/>
          </a:ln>
        </p:spPr>
        <p:txBody>
          <a:bodyPr wrap="none" lIns="92273" tIns="46137" rIns="92273" bIns="46137" anchor="ctr"/>
          <a:lstStyle/>
          <a:p>
            <a:pPr algn="ctr"/>
            <a:endParaRPr lang="en-US"/>
          </a:p>
        </p:txBody>
      </p:sp>
      <p:sp>
        <p:nvSpPr>
          <p:cNvPr id="324614" name="Rectangle 6"/>
          <p:cNvSpPr>
            <a:spLocks noGrp="1" noRot="1" noChangeAspect="1" noChangeArrowheads="1" noTextEdit="1"/>
          </p:cNvSpPr>
          <p:nvPr>
            <p:ph type="sldImg"/>
          </p:nvPr>
        </p:nvSpPr>
        <p:spPr>
          <a:xfrm>
            <a:off x="1163638" y="898525"/>
            <a:ext cx="4772025" cy="3578225"/>
          </a:xfrm>
          <a:ln w="12700" cap="flat">
            <a:solidFill>
              <a:schemeClr val="tx1"/>
            </a:solidFill>
          </a:ln>
        </p:spPr>
      </p:sp>
      <p:sp>
        <p:nvSpPr>
          <p:cNvPr id="324615" name="Rectangle 7"/>
          <p:cNvSpPr>
            <a:spLocks noGrp="1" noChangeArrowheads="1"/>
          </p:cNvSpPr>
          <p:nvPr>
            <p:ph type="body" idx="1"/>
          </p:nvPr>
        </p:nvSpPr>
        <p:spPr>
          <a:xfrm>
            <a:off x="53479" y="5062904"/>
            <a:ext cx="6653088" cy="4573263"/>
          </a:xfrm>
          <a:noFill/>
          <a:ln/>
        </p:spPr>
        <p:txBody>
          <a:bodyPr lIns="94987" tIns="46659" rIns="94987" bIns="46659"/>
          <a:lstStyle/>
          <a:p>
            <a:pPr eaLnBrk="1" hangingPunct="1"/>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p:spPr>
        <p:txBody>
          <a:bodyPr/>
          <a:lstStyle/>
          <a:p>
            <a:fld id="{D0C4FD67-F1E2-4174-98AA-4F7973A5BA55}" type="slidenum">
              <a:rPr lang="en-US" smtClean="0"/>
              <a:pPr/>
              <a:t>38</a:t>
            </a:fld>
            <a:endParaRPr lang="en-US" smtClean="0"/>
          </a:p>
        </p:txBody>
      </p:sp>
      <p:sp>
        <p:nvSpPr>
          <p:cNvPr id="326658" name="Rectangle 2"/>
          <p:cNvSpPr>
            <a:spLocks noChangeArrowheads="1"/>
          </p:cNvSpPr>
          <p:nvPr/>
        </p:nvSpPr>
        <p:spPr bwMode="auto">
          <a:xfrm>
            <a:off x="4020932" y="9893"/>
            <a:ext cx="3078369" cy="479748"/>
          </a:xfrm>
          <a:prstGeom prst="rect">
            <a:avLst/>
          </a:prstGeom>
          <a:noFill/>
          <a:ln w="12700">
            <a:noFill/>
            <a:miter lim="800000"/>
            <a:headEnd/>
            <a:tailEnd/>
          </a:ln>
        </p:spPr>
        <p:txBody>
          <a:bodyPr wrap="none" lIns="92273" tIns="46137" rIns="92273" bIns="46137" anchor="ctr"/>
          <a:lstStyle/>
          <a:p>
            <a:pPr algn="ctr"/>
            <a:endParaRPr lang="en-US"/>
          </a:p>
        </p:txBody>
      </p:sp>
      <p:sp>
        <p:nvSpPr>
          <p:cNvPr id="326659" name="Rectangle 3"/>
          <p:cNvSpPr>
            <a:spLocks noChangeArrowheads="1"/>
          </p:cNvSpPr>
          <p:nvPr/>
        </p:nvSpPr>
        <p:spPr bwMode="auto">
          <a:xfrm>
            <a:off x="4020932" y="9741679"/>
            <a:ext cx="3078369" cy="478099"/>
          </a:xfrm>
          <a:prstGeom prst="rect">
            <a:avLst/>
          </a:prstGeom>
          <a:noFill/>
          <a:ln w="12700">
            <a:noFill/>
            <a:miter lim="800000"/>
            <a:headEnd/>
            <a:tailEnd/>
          </a:ln>
        </p:spPr>
        <p:txBody>
          <a:bodyPr lIns="19997" tIns="0" rIns="19997" bIns="0" anchor="b"/>
          <a:lstStyle/>
          <a:p>
            <a:pPr algn="r" defTabSz="799726"/>
            <a:r>
              <a:rPr lang="de-DE" sz="900" i="1" dirty="0">
                <a:latin typeface="Times New Roman" pitchFamily="18" charset="0"/>
              </a:rPr>
              <a:t>25</a:t>
            </a:r>
          </a:p>
        </p:txBody>
      </p:sp>
      <p:sp>
        <p:nvSpPr>
          <p:cNvPr id="326660" name="Rectangle 4"/>
          <p:cNvSpPr>
            <a:spLocks noChangeArrowheads="1"/>
          </p:cNvSpPr>
          <p:nvPr/>
        </p:nvSpPr>
        <p:spPr bwMode="auto">
          <a:xfrm>
            <a:off x="1" y="9741679"/>
            <a:ext cx="3076698" cy="478099"/>
          </a:xfrm>
          <a:prstGeom prst="rect">
            <a:avLst/>
          </a:prstGeom>
          <a:noFill/>
          <a:ln w="12700">
            <a:noFill/>
            <a:miter lim="800000"/>
            <a:headEnd/>
            <a:tailEnd/>
          </a:ln>
        </p:spPr>
        <p:txBody>
          <a:bodyPr wrap="none" lIns="92273" tIns="46137" rIns="92273" bIns="46137" anchor="ctr"/>
          <a:lstStyle/>
          <a:p>
            <a:pPr algn="ctr"/>
            <a:endParaRPr lang="en-US"/>
          </a:p>
        </p:txBody>
      </p:sp>
      <p:sp>
        <p:nvSpPr>
          <p:cNvPr id="326661" name="Rectangle 5"/>
          <p:cNvSpPr>
            <a:spLocks noChangeArrowheads="1"/>
          </p:cNvSpPr>
          <p:nvPr/>
        </p:nvSpPr>
        <p:spPr bwMode="auto">
          <a:xfrm>
            <a:off x="1" y="9893"/>
            <a:ext cx="3076698" cy="479748"/>
          </a:xfrm>
          <a:prstGeom prst="rect">
            <a:avLst/>
          </a:prstGeom>
          <a:noFill/>
          <a:ln w="12700">
            <a:noFill/>
            <a:miter lim="800000"/>
            <a:headEnd/>
            <a:tailEnd/>
          </a:ln>
        </p:spPr>
        <p:txBody>
          <a:bodyPr wrap="none" lIns="92273" tIns="46137" rIns="92273" bIns="46137" anchor="ctr"/>
          <a:lstStyle/>
          <a:p>
            <a:pPr algn="ctr"/>
            <a:endParaRPr lang="en-US"/>
          </a:p>
        </p:txBody>
      </p:sp>
      <p:sp>
        <p:nvSpPr>
          <p:cNvPr id="326662" name="Rectangle 6"/>
          <p:cNvSpPr>
            <a:spLocks noGrp="1" noRot="1" noChangeAspect="1" noChangeArrowheads="1" noTextEdit="1"/>
          </p:cNvSpPr>
          <p:nvPr>
            <p:ph type="sldImg"/>
          </p:nvPr>
        </p:nvSpPr>
        <p:spPr>
          <a:xfrm>
            <a:off x="1163638" y="898525"/>
            <a:ext cx="4772025" cy="3578225"/>
          </a:xfrm>
          <a:ln w="12700" cap="flat">
            <a:solidFill>
              <a:schemeClr val="tx1"/>
            </a:solidFill>
          </a:ln>
        </p:spPr>
      </p:sp>
      <p:sp>
        <p:nvSpPr>
          <p:cNvPr id="326663" name="Rectangle 7"/>
          <p:cNvSpPr>
            <a:spLocks noGrp="1" noChangeArrowheads="1"/>
          </p:cNvSpPr>
          <p:nvPr>
            <p:ph type="body" idx="1"/>
          </p:nvPr>
        </p:nvSpPr>
        <p:spPr>
          <a:xfrm>
            <a:off x="53479" y="5062904"/>
            <a:ext cx="6653088" cy="4573263"/>
          </a:xfrm>
          <a:noFill/>
          <a:ln/>
        </p:spPr>
        <p:txBody>
          <a:bodyPr lIns="94987" tIns="46659" rIns="94987" bIns="46659"/>
          <a:lstStyle/>
          <a:p>
            <a:pPr eaLnBrk="1" hangingPunct="1"/>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p:spPr>
        <p:txBody>
          <a:bodyPr/>
          <a:lstStyle/>
          <a:p>
            <a:fld id="{224D732E-CB71-412F-A49E-3CB790CB1443}" type="slidenum">
              <a:rPr lang="en-US" smtClean="0"/>
              <a:pPr/>
              <a:t>39</a:t>
            </a:fld>
            <a:endParaRPr lang="en-US" smtClean="0"/>
          </a:p>
        </p:txBody>
      </p:sp>
      <p:sp>
        <p:nvSpPr>
          <p:cNvPr id="328706" name="Rectangle 2"/>
          <p:cNvSpPr>
            <a:spLocks noChangeArrowheads="1"/>
          </p:cNvSpPr>
          <p:nvPr/>
        </p:nvSpPr>
        <p:spPr bwMode="auto">
          <a:xfrm>
            <a:off x="4020932" y="9893"/>
            <a:ext cx="3078369" cy="479748"/>
          </a:xfrm>
          <a:prstGeom prst="rect">
            <a:avLst/>
          </a:prstGeom>
          <a:noFill/>
          <a:ln w="12700">
            <a:noFill/>
            <a:miter lim="800000"/>
            <a:headEnd/>
            <a:tailEnd/>
          </a:ln>
        </p:spPr>
        <p:txBody>
          <a:bodyPr wrap="none" lIns="92273" tIns="46137" rIns="92273" bIns="46137" anchor="ctr"/>
          <a:lstStyle/>
          <a:p>
            <a:pPr algn="ctr"/>
            <a:endParaRPr lang="en-US"/>
          </a:p>
        </p:txBody>
      </p:sp>
      <p:sp>
        <p:nvSpPr>
          <p:cNvPr id="328707" name="Rectangle 3"/>
          <p:cNvSpPr>
            <a:spLocks noChangeArrowheads="1"/>
          </p:cNvSpPr>
          <p:nvPr/>
        </p:nvSpPr>
        <p:spPr bwMode="auto">
          <a:xfrm>
            <a:off x="4020932" y="9741679"/>
            <a:ext cx="3078369" cy="478099"/>
          </a:xfrm>
          <a:prstGeom prst="rect">
            <a:avLst/>
          </a:prstGeom>
          <a:noFill/>
          <a:ln w="12700">
            <a:noFill/>
            <a:miter lim="800000"/>
            <a:headEnd/>
            <a:tailEnd/>
          </a:ln>
        </p:spPr>
        <p:txBody>
          <a:bodyPr lIns="19997" tIns="0" rIns="19997" bIns="0" anchor="b"/>
          <a:lstStyle/>
          <a:p>
            <a:pPr algn="r" defTabSz="799726"/>
            <a:r>
              <a:rPr lang="de-DE" sz="900" i="1" dirty="0">
                <a:latin typeface="Times New Roman" pitchFamily="18" charset="0"/>
              </a:rPr>
              <a:t>26</a:t>
            </a:r>
          </a:p>
        </p:txBody>
      </p:sp>
      <p:sp>
        <p:nvSpPr>
          <p:cNvPr id="328708" name="Rectangle 4"/>
          <p:cNvSpPr>
            <a:spLocks noChangeArrowheads="1"/>
          </p:cNvSpPr>
          <p:nvPr/>
        </p:nvSpPr>
        <p:spPr bwMode="auto">
          <a:xfrm>
            <a:off x="1" y="9741679"/>
            <a:ext cx="3076698" cy="478099"/>
          </a:xfrm>
          <a:prstGeom prst="rect">
            <a:avLst/>
          </a:prstGeom>
          <a:noFill/>
          <a:ln w="12700">
            <a:noFill/>
            <a:miter lim="800000"/>
            <a:headEnd/>
            <a:tailEnd/>
          </a:ln>
        </p:spPr>
        <p:txBody>
          <a:bodyPr wrap="none" lIns="92273" tIns="46137" rIns="92273" bIns="46137" anchor="ctr"/>
          <a:lstStyle/>
          <a:p>
            <a:pPr algn="ctr"/>
            <a:endParaRPr lang="en-US"/>
          </a:p>
        </p:txBody>
      </p:sp>
      <p:sp>
        <p:nvSpPr>
          <p:cNvPr id="328709" name="Rectangle 5"/>
          <p:cNvSpPr>
            <a:spLocks noChangeArrowheads="1"/>
          </p:cNvSpPr>
          <p:nvPr/>
        </p:nvSpPr>
        <p:spPr bwMode="auto">
          <a:xfrm>
            <a:off x="1" y="9893"/>
            <a:ext cx="3076698" cy="479748"/>
          </a:xfrm>
          <a:prstGeom prst="rect">
            <a:avLst/>
          </a:prstGeom>
          <a:noFill/>
          <a:ln w="12700">
            <a:noFill/>
            <a:miter lim="800000"/>
            <a:headEnd/>
            <a:tailEnd/>
          </a:ln>
        </p:spPr>
        <p:txBody>
          <a:bodyPr wrap="none" lIns="92273" tIns="46137" rIns="92273" bIns="46137" anchor="ctr"/>
          <a:lstStyle/>
          <a:p>
            <a:pPr algn="ctr"/>
            <a:endParaRPr lang="en-US"/>
          </a:p>
        </p:txBody>
      </p:sp>
      <p:sp>
        <p:nvSpPr>
          <p:cNvPr id="328710" name="Rectangle 6"/>
          <p:cNvSpPr>
            <a:spLocks noGrp="1" noRot="1" noChangeAspect="1" noChangeArrowheads="1" noTextEdit="1"/>
          </p:cNvSpPr>
          <p:nvPr>
            <p:ph type="sldImg"/>
          </p:nvPr>
        </p:nvSpPr>
        <p:spPr>
          <a:xfrm>
            <a:off x="1163638" y="898525"/>
            <a:ext cx="4772025" cy="3578225"/>
          </a:xfrm>
          <a:ln w="12700" cap="flat">
            <a:solidFill>
              <a:schemeClr val="tx1"/>
            </a:solidFill>
          </a:ln>
        </p:spPr>
      </p:sp>
      <p:sp>
        <p:nvSpPr>
          <p:cNvPr id="328711" name="Rectangle 7"/>
          <p:cNvSpPr>
            <a:spLocks noGrp="1" noChangeArrowheads="1"/>
          </p:cNvSpPr>
          <p:nvPr>
            <p:ph type="body" idx="1"/>
          </p:nvPr>
        </p:nvSpPr>
        <p:spPr>
          <a:xfrm>
            <a:off x="53479" y="5062904"/>
            <a:ext cx="6653088" cy="4573263"/>
          </a:xfrm>
          <a:noFill/>
          <a:ln/>
        </p:spPr>
        <p:txBody>
          <a:bodyPr lIns="94987" tIns="46659" rIns="94987" bIns="46659"/>
          <a:lstStyle/>
          <a:p>
            <a:pPr eaLnBrk="1" hangingPunct="1"/>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a:noFill/>
        </p:spPr>
        <p:txBody>
          <a:bodyPr/>
          <a:lstStyle/>
          <a:p>
            <a:fld id="{8339E72F-51AC-44DA-9750-CE60767FA7C4}" type="slidenum">
              <a:rPr lang="en-US" smtClean="0"/>
              <a:pPr/>
              <a:t>4</a:t>
            </a:fld>
            <a:endParaRPr lang="en-US" smtClean="0"/>
          </a:p>
        </p:txBody>
      </p:sp>
      <p:sp>
        <p:nvSpPr>
          <p:cNvPr id="28674" name="Rectangle 2"/>
          <p:cNvSpPr>
            <a:spLocks noGrp="1" noRot="1" noChangeAspect="1" noChangeArrowheads="1" noTextEdit="1"/>
          </p:cNvSpPr>
          <p:nvPr>
            <p:ph type="sldImg"/>
          </p:nvPr>
        </p:nvSpPr>
        <p:spPr>
          <a:ln/>
        </p:spPr>
      </p:sp>
      <p:sp>
        <p:nvSpPr>
          <p:cNvPr id="28675" name="Rectangle 3"/>
          <p:cNvSpPr>
            <a:spLocks noGrp="1" noChangeArrowheads="1"/>
          </p:cNvSpPr>
          <p:nvPr>
            <p:ph type="body" idx="1"/>
          </p:nvPr>
        </p:nvSpPr>
        <p:spPr>
          <a:noFill/>
          <a:ln/>
        </p:spPr>
        <p:txBody>
          <a:bodyPr/>
          <a:lstStyle/>
          <a:p>
            <a:pPr eaLnBrk="1" hangingPunct="1"/>
            <a:endParaRPr lang="de-DE"/>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p:spPr>
        <p:txBody>
          <a:bodyPr/>
          <a:lstStyle/>
          <a:p>
            <a:fld id="{07383447-3B02-4133-B84A-D42D7A29BC22}" type="slidenum">
              <a:rPr lang="en-US" smtClean="0"/>
              <a:pPr/>
              <a:t>40</a:t>
            </a:fld>
            <a:endParaRPr lang="en-US" smtClean="0"/>
          </a:p>
        </p:txBody>
      </p:sp>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a:noFill/>
          <a:ln/>
        </p:spPr>
        <p:txBody>
          <a:bodyPr/>
          <a:lstStyle/>
          <a:p>
            <a:pPr eaLnBrk="1" hangingPunct="1"/>
            <a:endParaRPr lang="de-DE"/>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p:spPr>
        <p:txBody>
          <a:bodyPr/>
          <a:lstStyle/>
          <a:p>
            <a:fld id="{B0497F24-431B-49A4-9FFE-A60B060B1A10}" type="slidenum">
              <a:rPr lang="en-US" smtClean="0"/>
              <a:pPr/>
              <a:t>41</a:t>
            </a:fld>
            <a:endParaRPr lang="en-US" smtClean="0"/>
          </a:p>
        </p:txBody>
      </p:sp>
      <p:sp>
        <p:nvSpPr>
          <p:cNvPr id="332802" name="Rectangle 2"/>
          <p:cNvSpPr>
            <a:spLocks noGrp="1" noRot="1" noChangeAspect="1" noChangeArrowheads="1" noTextEdit="1"/>
          </p:cNvSpPr>
          <p:nvPr>
            <p:ph type="sldImg"/>
          </p:nvPr>
        </p:nvSpPr>
        <p:spPr>
          <a:ln/>
        </p:spPr>
      </p:sp>
      <p:sp>
        <p:nvSpPr>
          <p:cNvPr id="332803" name="Rectangle 3"/>
          <p:cNvSpPr>
            <a:spLocks noGrp="1" noChangeArrowheads="1"/>
          </p:cNvSpPr>
          <p:nvPr>
            <p:ph type="body" idx="1"/>
          </p:nvPr>
        </p:nvSpPr>
        <p:spPr>
          <a:noFill/>
          <a:ln/>
        </p:spPr>
        <p:txBody>
          <a:bodyPr/>
          <a:lstStyle/>
          <a:p>
            <a:pPr eaLnBrk="1" hangingPunct="1"/>
            <a:endParaRPr lang="de-DE"/>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53EA5E10-103D-46F5-9CC7-B09DFE7E0D23}" type="slidenum">
              <a:rPr lang="en-US" smtClean="0"/>
              <a:pPr>
                <a:defRPr/>
              </a:pPr>
              <a:t>42</a:t>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53EA5E10-103D-46F5-9CC7-B09DFE7E0D23}" type="slidenum">
              <a:rPr lang="en-US" smtClean="0"/>
              <a:pPr>
                <a:defRPr/>
              </a:pPr>
              <a:t>43</a:t>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53EA5E10-103D-46F5-9CC7-B09DFE7E0D23}" type="slidenum">
              <a:rPr lang="en-US" smtClean="0"/>
              <a:pPr>
                <a:defRPr/>
              </a:pPr>
              <a:t>44</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53EA5E10-103D-46F5-9CC7-B09DFE7E0D23}" type="slidenum">
              <a:rPr lang="en-US" smtClean="0"/>
              <a:pPr>
                <a:defRPr/>
              </a:pPr>
              <a:t>45</a:t>
            </a:fld>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53EA5E10-103D-46F5-9CC7-B09DFE7E0D23}" type="slidenum">
              <a:rPr lang="en-US" smtClean="0"/>
              <a:pPr>
                <a:defRPr/>
              </a:pPr>
              <a:t>46</a:t>
            </a:fld>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CH" dirty="0"/>
          </a:p>
        </p:txBody>
      </p:sp>
      <p:sp>
        <p:nvSpPr>
          <p:cNvPr id="4" name="Foliennummernplatzhalter 3"/>
          <p:cNvSpPr>
            <a:spLocks noGrp="1"/>
          </p:cNvSpPr>
          <p:nvPr>
            <p:ph type="sldNum" sz="quarter" idx="10"/>
          </p:nvPr>
        </p:nvSpPr>
        <p:spPr/>
        <p:txBody>
          <a:bodyPr/>
          <a:lstStyle/>
          <a:p>
            <a:pPr>
              <a:defRPr/>
            </a:pPr>
            <a:fld id="{53EA5E10-103D-46F5-9CC7-B09DFE7E0D23}" type="slidenum">
              <a:rPr lang="en-US" smtClean="0"/>
              <a:pPr>
                <a:defRPr/>
              </a:pPr>
              <a:t>47</a:t>
            </a:fld>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p:spPr>
        <p:txBody>
          <a:bodyPr/>
          <a:lstStyle/>
          <a:p>
            <a:fld id="{6C3F5F03-DE45-4EE1-A77A-6E2FCCFBFE21}" type="slidenum">
              <a:rPr lang="en-US" smtClean="0"/>
              <a:pPr/>
              <a:t>49</a:t>
            </a:fld>
            <a:endParaRPr lang="en-US" smtClean="0"/>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p:spPr>
        <p:txBody>
          <a:bodyPr/>
          <a:lstStyle/>
          <a:p>
            <a:fld id="{412A870F-6728-4745-86E2-D4D3B0E0988A}" type="slidenum">
              <a:rPr lang="en-US" smtClean="0"/>
              <a:pPr/>
              <a:t>50</a:t>
            </a:fld>
            <a:endParaRPr lang="en-US" smtClean="0"/>
          </a:p>
        </p:txBody>
      </p:sp>
      <p:sp>
        <p:nvSpPr>
          <p:cNvPr id="346114" name="Rectangle 2"/>
          <p:cNvSpPr>
            <a:spLocks noGrp="1" noRot="1" noChangeAspect="1" noChangeArrowheads="1" noTextEdit="1"/>
          </p:cNvSpPr>
          <p:nvPr>
            <p:ph type="sldImg"/>
          </p:nvPr>
        </p:nvSpPr>
        <p:spPr>
          <a:ln/>
        </p:spPr>
      </p:sp>
      <p:sp>
        <p:nvSpPr>
          <p:cNvPr id="346115"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a:noFill/>
        </p:spPr>
        <p:txBody>
          <a:bodyPr/>
          <a:lstStyle/>
          <a:p>
            <a:fld id="{0F2859E9-E26B-4CF2-8CE6-20D08A7C90FB}" type="slidenum">
              <a:rPr lang="en-US" smtClean="0"/>
              <a:pPr/>
              <a:t>5</a:t>
            </a:fld>
            <a:endParaRPr lang="en-US" smtClean="0"/>
          </a:p>
        </p:txBody>
      </p:sp>
      <p:sp>
        <p:nvSpPr>
          <p:cNvPr id="30722" name="Rectangle 2"/>
          <p:cNvSpPr>
            <a:spLocks noGrp="1" noRot="1" noChangeAspect="1" noChangeArrowheads="1" noTextEdit="1"/>
          </p:cNvSpPr>
          <p:nvPr>
            <p:ph type="sldImg"/>
          </p:nvPr>
        </p:nvSpPr>
        <p:spPr>
          <a:ln/>
        </p:spPr>
      </p:sp>
      <p:sp>
        <p:nvSpPr>
          <p:cNvPr id="30723" name="Rectangle 3"/>
          <p:cNvSpPr>
            <a:spLocks noGrp="1" noChangeArrowheads="1"/>
          </p:cNvSpPr>
          <p:nvPr>
            <p:ph type="body" idx="1"/>
          </p:nvPr>
        </p:nvSpPr>
        <p:spPr>
          <a:noFill/>
          <a:ln/>
        </p:spPr>
        <p:txBody>
          <a:bodyPr/>
          <a:lstStyle/>
          <a:p>
            <a:pPr eaLnBrk="1" hangingPunct="1"/>
            <a:endParaRPr lang="de-DE"/>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p:spPr>
        <p:txBody>
          <a:bodyPr/>
          <a:lstStyle/>
          <a:p>
            <a:fld id="{CC05DD78-37FD-4BE6-B910-AF5B81BA0B20}" type="slidenum">
              <a:rPr lang="en-US" smtClean="0"/>
              <a:pPr/>
              <a:t>51</a:t>
            </a:fld>
            <a:endParaRPr lang="en-US" smtClean="0"/>
          </a:p>
        </p:txBody>
      </p:sp>
      <p:sp>
        <p:nvSpPr>
          <p:cNvPr id="348162" name="Rectangle 2"/>
          <p:cNvSpPr>
            <a:spLocks noGrp="1" noRot="1" noChangeAspect="1" noChangeArrowheads="1" noTextEdit="1"/>
          </p:cNvSpPr>
          <p:nvPr>
            <p:ph type="sldImg"/>
          </p:nvPr>
        </p:nvSpPr>
        <p:spPr>
          <a:ln/>
        </p:spPr>
      </p:sp>
      <p:sp>
        <p:nvSpPr>
          <p:cNvPr id="348163"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p:spPr>
        <p:txBody>
          <a:bodyPr/>
          <a:lstStyle/>
          <a:p>
            <a:fld id="{5079DE9B-5A67-4F56-BB07-A3879F16A550}" type="slidenum">
              <a:rPr lang="en-US" smtClean="0"/>
              <a:pPr/>
              <a:t>52</a:t>
            </a:fld>
            <a:endParaRPr lang="en-US" smtClean="0"/>
          </a:p>
        </p:txBody>
      </p:sp>
      <p:sp>
        <p:nvSpPr>
          <p:cNvPr id="351234" name="Rectangle 2"/>
          <p:cNvSpPr>
            <a:spLocks noGrp="1" noRot="1" noChangeAspect="1" noChangeArrowheads="1" noTextEdit="1"/>
          </p:cNvSpPr>
          <p:nvPr>
            <p:ph type="sldImg"/>
          </p:nvPr>
        </p:nvSpPr>
        <p:spPr>
          <a:ln/>
        </p:spPr>
      </p:sp>
      <p:sp>
        <p:nvSpPr>
          <p:cNvPr id="351235"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7"/>
          <p:cNvSpPr>
            <a:spLocks noGrp="1" noChangeArrowheads="1"/>
          </p:cNvSpPr>
          <p:nvPr>
            <p:ph type="sldNum" sz="quarter" idx="5"/>
          </p:nvPr>
        </p:nvSpPr>
        <p:spPr>
          <a:noFill/>
        </p:spPr>
        <p:txBody>
          <a:bodyPr/>
          <a:lstStyle/>
          <a:p>
            <a:fld id="{4E1A78BC-F519-4C64-ABB3-F345169BF524}" type="slidenum">
              <a:rPr lang="en-US" smtClean="0"/>
              <a:pPr/>
              <a:t>53</a:t>
            </a:fld>
            <a:endParaRPr lang="en-US" smtClean="0"/>
          </a:p>
        </p:txBody>
      </p:sp>
      <p:sp>
        <p:nvSpPr>
          <p:cNvPr id="353282" name="Rectangle 2"/>
          <p:cNvSpPr>
            <a:spLocks noGrp="1" noRot="1" noChangeAspect="1" noChangeArrowheads="1" noTextEdit="1"/>
          </p:cNvSpPr>
          <p:nvPr>
            <p:ph type="sldImg"/>
          </p:nvPr>
        </p:nvSpPr>
        <p:spPr>
          <a:ln/>
        </p:spPr>
      </p:sp>
      <p:sp>
        <p:nvSpPr>
          <p:cNvPr id="353283"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Rectangle 7"/>
          <p:cNvSpPr>
            <a:spLocks noGrp="1" noChangeArrowheads="1"/>
          </p:cNvSpPr>
          <p:nvPr>
            <p:ph type="sldNum" sz="quarter" idx="5"/>
          </p:nvPr>
        </p:nvSpPr>
        <p:spPr>
          <a:noFill/>
        </p:spPr>
        <p:txBody>
          <a:bodyPr/>
          <a:lstStyle/>
          <a:p>
            <a:fld id="{B8AA0CBA-0DE6-4456-8533-709C75A0B773}" type="slidenum">
              <a:rPr lang="en-US" smtClean="0"/>
              <a:pPr/>
              <a:t>54</a:t>
            </a:fld>
            <a:endParaRPr lang="en-US" smtClean="0"/>
          </a:p>
        </p:txBody>
      </p:sp>
      <p:sp>
        <p:nvSpPr>
          <p:cNvPr id="355330" name="Rectangle 2"/>
          <p:cNvSpPr>
            <a:spLocks noGrp="1" noRot="1" noChangeAspect="1" noChangeArrowheads="1" noTextEdit="1"/>
          </p:cNvSpPr>
          <p:nvPr>
            <p:ph type="sldImg"/>
          </p:nvPr>
        </p:nvSpPr>
        <p:spPr>
          <a:ln/>
        </p:spPr>
      </p:sp>
      <p:sp>
        <p:nvSpPr>
          <p:cNvPr id="355331"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p:spPr>
        <p:txBody>
          <a:bodyPr/>
          <a:lstStyle/>
          <a:p>
            <a:fld id="{234E3C5A-CE92-4B0E-B613-F77DE7FC999A}" type="slidenum">
              <a:rPr lang="en-US" smtClean="0"/>
              <a:pPr/>
              <a:t>55</a:t>
            </a:fld>
            <a:endParaRPr lang="en-US" smtClean="0"/>
          </a:p>
        </p:txBody>
      </p:sp>
      <p:sp>
        <p:nvSpPr>
          <p:cNvPr id="357378" name="Rectangle 2"/>
          <p:cNvSpPr>
            <a:spLocks noGrp="1" noRot="1" noChangeAspect="1" noChangeArrowheads="1" noTextEdit="1"/>
          </p:cNvSpPr>
          <p:nvPr>
            <p:ph type="sldImg"/>
          </p:nvPr>
        </p:nvSpPr>
        <p:spPr>
          <a:ln/>
        </p:spPr>
      </p:sp>
      <p:sp>
        <p:nvSpPr>
          <p:cNvPr id="357379"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p:spPr>
        <p:txBody>
          <a:bodyPr/>
          <a:lstStyle/>
          <a:p>
            <a:fld id="{9BA5CFB2-CE07-446F-BBD0-E085C5A385ED}" type="slidenum">
              <a:rPr lang="en-US" smtClean="0"/>
              <a:pPr/>
              <a:t>56</a:t>
            </a:fld>
            <a:endParaRPr lang="en-US" smtClean="0"/>
          </a:p>
        </p:txBody>
      </p:sp>
      <p:sp>
        <p:nvSpPr>
          <p:cNvPr id="359426" name="Rectangle 2"/>
          <p:cNvSpPr>
            <a:spLocks noChangeArrowheads="1"/>
          </p:cNvSpPr>
          <p:nvPr/>
        </p:nvSpPr>
        <p:spPr bwMode="auto">
          <a:xfrm>
            <a:off x="4020932" y="11542"/>
            <a:ext cx="3078369" cy="476450"/>
          </a:xfrm>
          <a:prstGeom prst="rect">
            <a:avLst/>
          </a:prstGeom>
          <a:noFill/>
          <a:ln w="12700">
            <a:noFill/>
            <a:miter lim="800000"/>
            <a:headEnd/>
            <a:tailEnd/>
          </a:ln>
        </p:spPr>
        <p:txBody>
          <a:bodyPr wrap="none" lIns="96369" tIns="48184" rIns="96369" bIns="48184" anchor="ctr"/>
          <a:lstStyle/>
          <a:p>
            <a:pPr algn="ctr"/>
            <a:endParaRPr lang="en-US"/>
          </a:p>
        </p:txBody>
      </p:sp>
      <p:sp>
        <p:nvSpPr>
          <p:cNvPr id="359427" name="Rectangle 3"/>
          <p:cNvSpPr>
            <a:spLocks noChangeArrowheads="1"/>
          </p:cNvSpPr>
          <p:nvPr/>
        </p:nvSpPr>
        <p:spPr bwMode="auto">
          <a:xfrm>
            <a:off x="4020932" y="9743325"/>
            <a:ext cx="3078369" cy="476451"/>
          </a:xfrm>
          <a:prstGeom prst="rect">
            <a:avLst/>
          </a:prstGeom>
          <a:noFill/>
          <a:ln w="12700">
            <a:noFill/>
            <a:miter lim="800000"/>
            <a:headEnd/>
            <a:tailEnd/>
          </a:ln>
        </p:spPr>
        <p:txBody>
          <a:bodyPr lIns="20046" tIns="0" rIns="20046" bIns="0" anchor="b"/>
          <a:lstStyle/>
          <a:p>
            <a:pPr algn="r" defTabSz="848245"/>
            <a:r>
              <a:rPr lang="de-DE" sz="1100" i="1" dirty="0">
                <a:latin typeface="Times New Roman" pitchFamily="18" charset="0"/>
              </a:rPr>
              <a:t>12</a:t>
            </a:r>
          </a:p>
        </p:txBody>
      </p:sp>
      <p:sp>
        <p:nvSpPr>
          <p:cNvPr id="359428" name="Rectangle 4"/>
          <p:cNvSpPr>
            <a:spLocks noChangeArrowheads="1"/>
          </p:cNvSpPr>
          <p:nvPr/>
        </p:nvSpPr>
        <p:spPr bwMode="auto">
          <a:xfrm>
            <a:off x="1" y="9743325"/>
            <a:ext cx="3076698" cy="476451"/>
          </a:xfrm>
          <a:prstGeom prst="rect">
            <a:avLst/>
          </a:prstGeom>
          <a:noFill/>
          <a:ln w="12700">
            <a:noFill/>
            <a:miter lim="800000"/>
            <a:headEnd/>
            <a:tailEnd/>
          </a:ln>
        </p:spPr>
        <p:txBody>
          <a:bodyPr wrap="none" lIns="96369" tIns="48184" rIns="96369" bIns="48184" anchor="ctr"/>
          <a:lstStyle/>
          <a:p>
            <a:pPr algn="ctr"/>
            <a:endParaRPr lang="en-US"/>
          </a:p>
        </p:txBody>
      </p:sp>
      <p:sp>
        <p:nvSpPr>
          <p:cNvPr id="359429" name="Rectangle 5"/>
          <p:cNvSpPr>
            <a:spLocks noChangeArrowheads="1"/>
          </p:cNvSpPr>
          <p:nvPr/>
        </p:nvSpPr>
        <p:spPr bwMode="auto">
          <a:xfrm>
            <a:off x="1" y="11542"/>
            <a:ext cx="3076698" cy="476450"/>
          </a:xfrm>
          <a:prstGeom prst="rect">
            <a:avLst/>
          </a:prstGeom>
          <a:noFill/>
          <a:ln w="12700">
            <a:noFill/>
            <a:miter lim="800000"/>
            <a:headEnd/>
            <a:tailEnd/>
          </a:ln>
        </p:spPr>
        <p:txBody>
          <a:bodyPr wrap="none" lIns="96369" tIns="48184" rIns="96369" bIns="48184" anchor="ctr"/>
          <a:lstStyle/>
          <a:p>
            <a:pPr algn="ctr"/>
            <a:endParaRPr lang="en-US"/>
          </a:p>
        </p:txBody>
      </p:sp>
      <p:sp>
        <p:nvSpPr>
          <p:cNvPr id="359430" name="Rectangle 6"/>
          <p:cNvSpPr>
            <a:spLocks noGrp="1" noRot="1" noChangeAspect="1" noChangeArrowheads="1" noTextEdit="1"/>
          </p:cNvSpPr>
          <p:nvPr>
            <p:ph type="sldImg"/>
          </p:nvPr>
        </p:nvSpPr>
        <p:spPr>
          <a:xfrm>
            <a:off x="1001713" y="774700"/>
            <a:ext cx="5095875" cy="3822700"/>
          </a:xfrm>
          <a:ln w="12700" cap="flat">
            <a:solidFill>
              <a:schemeClr val="tx1"/>
            </a:solidFill>
          </a:ln>
        </p:spPr>
      </p:sp>
      <p:sp>
        <p:nvSpPr>
          <p:cNvPr id="359431" name="Rectangle 7"/>
          <p:cNvSpPr>
            <a:spLocks noGrp="1" noChangeArrowheads="1"/>
          </p:cNvSpPr>
          <p:nvPr>
            <p:ph type="body" idx="1"/>
          </p:nvPr>
        </p:nvSpPr>
        <p:spPr>
          <a:xfrm>
            <a:off x="53479" y="5059606"/>
            <a:ext cx="6654758" cy="4891445"/>
          </a:xfrm>
          <a:noFill/>
          <a:ln/>
        </p:spPr>
        <p:txBody>
          <a:bodyPr lIns="103576" tIns="51788" rIns="103576" bIns="51788"/>
          <a:lstStyle/>
          <a:p>
            <a:pPr eaLnBrk="1" hangingPunct="1"/>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p:spPr>
        <p:txBody>
          <a:bodyPr/>
          <a:lstStyle/>
          <a:p>
            <a:fld id="{484A2917-2820-4B45-A6B3-29EFCEE17B95}" type="slidenum">
              <a:rPr lang="en-US" smtClean="0"/>
              <a:pPr/>
              <a:t>57</a:t>
            </a:fld>
            <a:endParaRPr lang="en-US" smtClean="0"/>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p:spPr>
        <p:txBody>
          <a:bodyPr/>
          <a:lstStyle/>
          <a:p>
            <a:pPr eaLnBrk="1" hangingPunct="1"/>
            <a:endParaRPr lang="de-CH" dirty="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p:spPr>
        <p:txBody>
          <a:bodyPr/>
          <a:lstStyle/>
          <a:p>
            <a:fld id="{B40D64F2-D1D6-4ACB-B49A-FB3E2761F698}" type="slidenum">
              <a:rPr lang="en-US" smtClean="0"/>
              <a:pPr/>
              <a:t>58</a:t>
            </a:fld>
            <a:endParaRPr lang="en-US" smtClean="0"/>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p:spPr>
        <p:txBody>
          <a:bodyPr/>
          <a:lstStyle/>
          <a:p>
            <a:fld id="{427E274B-6C11-41C0-8D1E-D50FEB7A5C9F}" type="slidenum">
              <a:rPr lang="en-US" smtClean="0"/>
              <a:pPr/>
              <a:t>59</a:t>
            </a:fld>
            <a:endParaRPr lang="en-US" smtClean="0"/>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p:spPr>
        <p:txBody>
          <a:bodyPr/>
          <a:lstStyle/>
          <a:p>
            <a:fld id="{B9CD50F0-B589-4EEB-81D0-DFDEC3B03639}" type="slidenum">
              <a:rPr lang="en-US" smtClean="0"/>
              <a:pPr/>
              <a:t>60</a:t>
            </a:fld>
            <a:endParaRPr lang="en-US" smtClean="0"/>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noFill/>
          <a:ln/>
        </p:spPr>
        <p:txBody>
          <a:bodyPr/>
          <a:lstStyle/>
          <a:p>
            <a:pPr eaLnBrk="1" hangingPunct="1"/>
            <a:endParaRPr lang="de-CH"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7"/>
          <p:cNvSpPr>
            <a:spLocks noGrp="1" noChangeArrowheads="1"/>
          </p:cNvSpPr>
          <p:nvPr>
            <p:ph type="sldNum" sz="quarter" idx="5"/>
          </p:nvPr>
        </p:nvSpPr>
        <p:spPr>
          <a:noFill/>
        </p:spPr>
        <p:txBody>
          <a:bodyPr/>
          <a:lstStyle/>
          <a:p>
            <a:fld id="{E92C02DB-E68B-444F-892B-169C3AD8B25B}" type="slidenum">
              <a:rPr lang="en-US" smtClean="0"/>
              <a:pPr/>
              <a:t>6</a:t>
            </a:fld>
            <a:endParaRPr lang="en-US" smtClean="0"/>
          </a:p>
        </p:txBody>
      </p:sp>
      <p:sp>
        <p:nvSpPr>
          <p:cNvPr id="32770" name="Rectangle 2"/>
          <p:cNvSpPr>
            <a:spLocks noGrp="1" noRot="1" noChangeAspect="1" noChangeArrowheads="1" noTextEdit="1"/>
          </p:cNvSpPr>
          <p:nvPr>
            <p:ph type="sldImg"/>
          </p:nvPr>
        </p:nvSpPr>
        <p:spPr>
          <a:ln/>
        </p:spPr>
      </p:sp>
      <p:sp>
        <p:nvSpPr>
          <p:cNvPr id="32771" name="Rectangle 3"/>
          <p:cNvSpPr>
            <a:spLocks noGrp="1" noChangeArrowheads="1"/>
          </p:cNvSpPr>
          <p:nvPr>
            <p:ph type="body" idx="1"/>
          </p:nvPr>
        </p:nvSpPr>
        <p:spPr>
          <a:noFill/>
          <a:ln/>
        </p:spPr>
        <p:txBody>
          <a:bodyPr/>
          <a:lstStyle/>
          <a:p>
            <a:pPr eaLnBrk="1" hangingPunct="1"/>
            <a:endParaRPr lang="de-DE"/>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p:spPr>
        <p:txBody>
          <a:bodyPr/>
          <a:lstStyle/>
          <a:p>
            <a:fld id="{636FC847-4ED8-44E2-AD63-95F28438A1CE}" type="slidenum">
              <a:rPr lang="en-US" smtClean="0"/>
              <a:pPr/>
              <a:t>61</a:t>
            </a:fld>
            <a:endParaRPr lang="en-US" smtClean="0"/>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a:noFill/>
          <a:ln/>
        </p:spPr>
        <p:txBody>
          <a:bodyPr/>
          <a:lstStyle/>
          <a:p>
            <a:pPr eaLnBrk="1" hangingPunct="1"/>
            <a:endParaRPr lang="de-CH"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p:spPr>
        <p:txBody>
          <a:bodyPr/>
          <a:lstStyle/>
          <a:p>
            <a:fld id="{3F5B0872-6792-4300-8D6F-6FB33E439646}" type="slidenum">
              <a:rPr lang="en-US" smtClean="0"/>
              <a:pPr/>
              <a:t>62</a:t>
            </a:fld>
            <a:endParaRPr lang="en-US" smtClean="0"/>
          </a:p>
        </p:txBody>
      </p:sp>
      <p:sp>
        <p:nvSpPr>
          <p:cNvPr id="371714" name="Rectangle 2"/>
          <p:cNvSpPr>
            <a:spLocks noGrp="1" noRot="1" noChangeAspect="1" noChangeArrowheads="1" noTextEdit="1"/>
          </p:cNvSpPr>
          <p:nvPr>
            <p:ph type="sldImg"/>
          </p:nvPr>
        </p:nvSpPr>
        <p:spPr>
          <a:ln/>
        </p:spPr>
      </p:sp>
      <p:sp>
        <p:nvSpPr>
          <p:cNvPr id="371715"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p:spPr>
        <p:txBody>
          <a:bodyPr/>
          <a:lstStyle/>
          <a:p>
            <a:fld id="{DAC8D0C1-BFE6-44B3-AD31-4CB045CBC752}" type="slidenum">
              <a:rPr lang="en-US" smtClean="0"/>
              <a:pPr/>
              <a:t>63</a:t>
            </a:fld>
            <a:endParaRPr lang="en-US" smtClean="0"/>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p:spPr>
        <p:txBody>
          <a:bodyPr/>
          <a:lstStyle/>
          <a:p>
            <a:fld id="{F199DD93-544C-40C3-81EF-1EAE5906CAB6}" type="slidenum">
              <a:rPr lang="en-US" smtClean="0"/>
              <a:pPr/>
              <a:t>64</a:t>
            </a:fld>
            <a:endParaRPr lang="en-US" smtClean="0"/>
          </a:p>
        </p:txBody>
      </p:sp>
      <p:sp>
        <p:nvSpPr>
          <p:cNvPr id="375810" name="Rectangle 2"/>
          <p:cNvSpPr>
            <a:spLocks noGrp="1" noRot="1" noChangeAspect="1" noChangeArrowheads="1" noTextEdit="1"/>
          </p:cNvSpPr>
          <p:nvPr>
            <p:ph type="sldImg"/>
          </p:nvPr>
        </p:nvSpPr>
        <p:spPr>
          <a:ln/>
        </p:spPr>
      </p:sp>
      <p:sp>
        <p:nvSpPr>
          <p:cNvPr id="375811"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p:spPr>
        <p:txBody>
          <a:bodyPr/>
          <a:lstStyle/>
          <a:p>
            <a:fld id="{CD8E62F5-F4C6-4175-869E-CDB9A4D17AA9}" type="slidenum">
              <a:rPr lang="en-US" smtClean="0"/>
              <a:pPr/>
              <a:t>65</a:t>
            </a:fld>
            <a:endParaRPr lang="en-US" smtClean="0"/>
          </a:p>
        </p:txBody>
      </p:sp>
      <p:sp>
        <p:nvSpPr>
          <p:cNvPr id="377858" name="Rectangle 2"/>
          <p:cNvSpPr>
            <a:spLocks noGrp="1" noRot="1" noChangeAspect="1" noChangeArrowheads="1" noTextEdit="1"/>
          </p:cNvSpPr>
          <p:nvPr>
            <p:ph type="sldImg"/>
          </p:nvPr>
        </p:nvSpPr>
        <p:spPr>
          <a:ln/>
        </p:spPr>
      </p:sp>
      <p:sp>
        <p:nvSpPr>
          <p:cNvPr id="377859"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p:spPr>
        <p:txBody>
          <a:bodyPr/>
          <a:lstStyle/>
          <a:p>
            <a:fld id="{D7F971E2-CA51-4D3F-9FCE-159F6099F57B}" type="slidenum">
              <a:rPr lang="en-US" smtClean="0"/>
              <a:pPr/>
              <a:t>66</a:t>
            </a:fld>
            <a:endParaRPr lang="en-US" smtClean="0"/>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p:spPr>
        <p:txBody>
          <a:bodyPr/>
          <a:lstStyle/>
          <a:p>
            <a:fld id="{8580532E-A9AD-4426-BEA2-9159E875EF36}" type="slidenum">
              <a:rPr lang="en-US" smtClean="0"/>
              <a:pPr/>
              <a:t>67</a:t>
            </a:fld>
            <a:endParaRPr lang="en-US" smtClean="0"/>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1" name="Rectangle 7"/>
          <p:cNvSpPr>
            <a:spLocks noGrp="1" noChangeArrowheads="1"/>
          </p:cNvSpPr>
          <p:nvPr>
            <p:ph type="sldNum" sz="quarter" idx="5"/>
          </p:nvPr>
        </p:nvSpPr>
        <p:spPr>
          <a:noFill/>
        </p:spPr>
        <p:txBody>
          <a:bodyPr/>
          <a:lstStyle/>
          <a:p>
            <a:fld id="{A9D4008A-1053-48EF-96BB-2C809C41D947}" type="slidenum">
              <a:rPr lang="en-US" smtClean="0"/>
              <a:pPr/>
              <a:t>68</a:t>
            </a:fld>
            <a:endParaRPr lang="en-US" smtClean="0"/>
          </a:p>
        </p:txBody>
      </p:sp>
      <p:sp>
        <p:nvSpPr>
          <p:cNvPr id="384002" name="Rectangle 2"/>
          <p:cNvSpPr>
            <a:spLocks noGrp="1" noRot="1" noChangeAspect="1" noChangeArrowheads="1" noTextEdit="1"/>
          </p:cNvSpPr>
          <p:nvPr>
            <p:ph type="sldImg"/>
          </p:nvPr>
        </p:nvSpPr>
        <p:spPr>
          <a:ln/>
        </p:spPr>
      </p:sp>
      <p:sp>
        <p:nvSpPr>
          <p:cNvPr id="384003"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7"/>
          <p:cNvSpPr>
            <a:spLocks noGrp="1" noChangeArrowheads="1"/>
          </p:cNvSpPr>
          <p:nvPr>
            <p:ph type="sldNum" sz="quarter" idx="5"/>
          </p:nvPr>
        </p:nvSpPr>
        <p:spPr>
          <a:noFill/>
        </p:spPr>
        <p:txBody>
          <a:bodyPr/>
          <a:lstStyle/>
          <a:p>
            <a:fld id="{89FBB2E6-1A74-40B2-B78E-04987F5B5C74}" type="slidenum">
              <a:rPr lang="en-US" smtClean="0"/>
              <a:pPr/>
              <a:t>69</a:t>
            </a:fld>
            <a:endParaRPr lang="en-US" smtClean="0"/>
          </a:p>
        </p:txBody>
      </p:sp>
      <p:sp>
        <p:nvSpPr>
          <p:cNvPr id="386050" name="Rectangle 2"/>
          <p:cNvSpPr>
            <a:spLocks noGrp="1" noRot="1" noChangeAspect="1" noChangeArrowheads="1" noTextEdit="1"/>
          </p:cNvSpPr>
          <p:nvPr>
            <p:ph type="sldImg"/>
          </p:nvPr>
        </p:nvSpPr>
        <p:spPr>
          <a:ln/>
        </p:spPr>
      </p:sp>
      <p:sp>
        <p:nvSpPr>
          <p:cNvPr id="386051"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p:spPr>
        <p:txBody>
          <a:bodyPr/>
          <a:lstStyle/>
          <a:p>
            <a:fld id="{3E24E5FF-853E-45F8-8990-EAB90BEFD81D}" type="slidenum">
              <a:rPr lang="en-US" smtClean="0"/>
              <a:pPr/>
              <a:t>70</a:t>
            </a:fld>
            <a:endParaRPr lang="en-US" smtClean="0"/>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Rectangle 7"/>
          <p:cNvSpPr>
            <a:spLocks noGrp="1" noChangeArrowheads="1"/>
          </p:cNvSpPr>
          <p:nvPr>
            <p:ph type="sldNum" sz="quarter" idx="5"/>
          </p:nvPr>
        </p:nvSpPr>
        <p:spPr>
          <a:noFill/>
        </p:spPr>
        <p:txBody>
          <a:bodyPr/>
          <a:lstStyle/>
          <a:p>
            <a:fld id="{4C624061-C7F4-4E67-AF99-7B5F4C6A57FE}" type="slidenum">
              <a:rPr lang="en-US" smtClean="0"/>
              <a:pPr/>
              <a:t>7</a:t>
            </a:fld>
            <a:endParaRPr lang="en-US" smtClean="0"/>
          </a:p>
        </p:txBody>
      </p:sp>
      <p:sp>
        <p:nvSpPr>
          <p:cNvPr id="34818" name="Rectangle 2"/>
          <p:cNvSpPr>
            <a:spLocks noGrp="1" noRot="1" noChangeAspect="1" noChangeArrowheads="1" noTextEdit="1"/>
          </p:cNvSpPr>
          <p:nvPr>
            <p:ph type="sldImg"/>
          </p:nvPr>
        </p:nvSpPr>
        <p:spPr>
          <a:ln/>
        </p:spPr>
      </p:sp>
      <p:sp>
        <p:nvSpPr>
          <p:cNvPr id="3481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p:spPr>
        <p:txBody>
          <a:bodyPr/>
          <a:lstStyle/>
          <a:p>
            <a:fld id="{0540487A-1E2F-46B5-9B76-D25A3867CAB9}" type="slidenum">
              <a:rPr lang="en-US" smtClean="0"/>
              <a:pPr/>
              <a:t>71</a:t>
            </a:fld>
            <a:endParaRPr lang="en-US" smtClean="0"/>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p:spPr>
        <p:txBody>
          <a:bodyPr/>
          <a:lstStyle/>
          <a:p>
            <a:pPr eaLnBrk="1" hangingPunct="1"/>
            <a:endParaRPr lang="de-CH"/>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7"/>
          <p:cNvSpPr>
            <a:spLocks noGrp="1" noChangeArrowheads="1"/>
          </p:cNvSpPr>
          <p:nvPr>
            <p:ph type="sldNum" sz="quarter" idx="5"/>
          </p:nvPr>
        </p:nvSpPr>
        <p:spPr>
          <a:noFill/>
        </p:spPr>
        <p:txBody>
          <a:bodyPr/>
          <a:lstStyle/>
          <a:p>
            <a:fld id="{8AD68C5F-F719-4B45-B300-4CBADC3D18DF}" type="slidenum">
              <a:rPr lang="en-US" smtClean="0"/>
              <a:pPr/>
              <a:t>72</a:t>
            </a:fld>
            <a:endParaRPr lang="en-US" smtClean="0"/>
          </a:p>
        </p:txBody>
      </p:sp>
      <p:sp>
        <p:nvSpPr>
          <p:cNvPr id="392194" name="Rectangle 2"/>
          <p:cNvSpPr>
            <a:spLocks noGrp="1" noRot="1" noChangeAspect="1" noChangeArrowheads="1" noTextEdit="1"/>
          </p:cNvSpPr>
          <p:nvPr>
            <p:ph type="sldImg"/>
          </p:nvPr>
        </p:nvSpPr>
        <p:spPr>
          <a:ln/>
        </p:spPr>
      </p:sp>
      <p:sp>
        <p:nvSpPr>
          <p:cNvPr id="392195"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7"/>
          <p:cNvSpPr>
            <a:spLocks noGrp="1" noChangeArrowheads="1"/>
          </p:cNvSpPr>
          <p:nvPr>
            <p:ph type="sldNum" sz="quarter" idx="5"/>
          </p:nvPr>
        </p:nvSpPr>
        <p:spPr>
          <a:noFill/>
        </p:spPr>
        <p:txBody>
          <a:bodyPr/>
          <a:lstStyle/>
          <a:p>
            <a:fld id="{A3BAE19C-A6B8-42BA-80CD-999B20E1C169}" type="slidenum">
              <a:rPr lang="en-US" smtClean="0"/>
              <a:pPr/>
              <a:t>73</a:t>
            </a:fld>
            <a:endParaRPr lang="en-US" smtClean="0"/>
          </a:p>
        </p:txBody>
      </p:sp>
      <p:sp>
        <p:nvSpPr>
          <p:cNvPr id="394242" name="Rectangle 2"/>
          <p:cNvSpPr>
            <a:spLocks noGrp="1" noRot="1" noChangeAspect="1" noChangeArrowheads="1" noTextEdit="1"/>
          </p:cNvSpPr>
          <p:nvPr>
            <p:ph type="sldImg"/>
          </p:nvPr>
        </p:nvSpPr>
        <p:spPr>
          <a:ln/>
        </p:spPr>
      </p:sp>
      <p:sp>
        <p:nvSpPr>
          <p:cNvPr id="394243" name="Rectangle 3"/>
          <p:cNvSpPr>
            <a:spLocks noGrp="1" noChangeArrowheads="1"/>
          </p:cNvSpPr>
          <p:nvPr>
            <p:ph type="body" idx="1"/>
          </p:nvPr>
        </p:nvSpPr>
        <p:spPr>
          <a:noFill/>
          <a:ln/>
        </p:spPr>
        <p:txBody>
          <a:bodyPr/>
          <a:lstStyle/>
          <a:p>
            <a:pPr eaLnBrk="1" hangingPunct="1"/>
            <a:endParaRPr lang="de-CH" dirty="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7" name="Rectangle 7"/>
          <p:cNvSpPr>
            <a:spLocks noGrp="1" noChangeArrowheads="1"/>
          </p:cNvSpPr>
          <p:nvPr>
            <p:ph type="sldNum" sz="quarter" idx="5"/>
          </p:nvPr>
        </p:nvSpPr>
        <p:spPr>
          <a:noFill/>
        </p:spPr>
        <p:txBody>
          <a:bodyPr/>
          <a:lstStyle/>
          <a:p>
            <a:fld id="{78482589-3A88-409E-B590-2D2B0D4206D8}" type="slidenum">
              <a:rPr lang="en-US" smtClean="0"/>
              <a:pPr/>
              <a:t>74</a:t>
            </a:fld>
            <a:endParaRPr lang="en-US" smtClean="0"/>
          </a:p>
        </p:txBody>
      </p:sp>
      <p:sp>
        <p:nvSpPr>
          <p:cNvPr id="398338" name="Rectangle 2"/>
          <p:cNvSpPr>
            <a:spLocks noGrp="1" noRot="1" noChangeAspect="1" noChangeArrowheads="1" noTextEdit="1"/>
          </p:cNvSpPr>
          <p:nvPr>
            <p:ph type="sldImg"/>
          </p:nvPr>
        </p:nvSpPr>
        <p:spPr>
          <a:xfrm>
            <a:off x="936625" y="728663"/>
            <a:ext cx="5189538" cy="3892550"/>
          </a:xfrm>
          <a:ln/>
        </p:spPr>
      </p:sp>
      <p:sp>
        <p:nvSpPr>
          <p:cNvPr id="398339" name="Rectangle 3"/>
          <p:cNvSpPr>
            <a:spLocks noGrp="1" noChangeArrowheads="1"/>
          </p:cNvSpPr>
          <p:nvPr>
            <p:ph type="body" idx="1"/>
          </p:nvPr>
        </p:nvSpPr>
        <p:spPr>
          <a:xfrm>
            <a:off x="942563" y="4863420"/>
            <a:ext cx="5182422" cy="4619424"/>
          </a:xfrm>
          <a:noFill/>
          <a:ln/>
        </p:spPr>
        <p:txBody>
          <a:bodyPr/>
          <a:lstStyle/>
          <a:p>
            <a:pPr eaLnBrk="1" hangingPunct="1"/>
            <a:endParaRPr 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5" name="Rectangle 7"/>
          <p:cNvSpPr>
            <a:spLocks noGrp="1" noChangeArrowheads="1"/>
          </p:cNvSpPr>
          <p:nvPr>
            <p:ph type="sldNum" sz="quarter" idx="5"/>
          </p:nvPr>
        </p:nvSpPr>
        <p:spPr>
          <a:noFill/>
        </p:spPr>
        <p:txBody>
          <a:bodyPr/>
          <a:lstStyle/>
          <a:p>
            <a:fld id="{1CF9B89B-3407-4E5F-8F39-9098833DA2C5}" type="slidenum">
              <a:rPr lang="en-US" smtClean="0"/>
              <a:pPr/>
              <a:t>75</a:t>
            </a:fld>
            <a:endParaRPr lang="en-US" smtClean="0"/>
          </a:p>
        </p:txBody>
      </p:sp>
      <p:sp>
        <p:nvSpPr>
          <p:cNvPr id="400386" name="Rectangle 2"/>
          <p:cNvSpPr>
            <a:spLocks noGrp="1" noRot="1" noChangeAspect="1" noChangeArrowheads="1" noTextEdit="1"/>
          </p:cNvSpPr>
          <p:nvPr>
            <p:ph type="sldImg"/>
          </p:nvPr>
        </p:nvSpPr>
        <p:spPr>
          <a:xfrm>
            <a:off x="936625" y="728663"/>
            <a:ext cx="5189538" cy="3892550"/>
          </a:xfrm>
          <a:ln/>
        </p:spPr>
      </p:sp>
      <p:sp>
        <p:nvSpPr>
          <p:cNvPr id="400387" name="Rectangle 3"/>
          <p:cNvSpPr>
            <a:spLocks noGrp="1" noChangeArrowheads="1"/>
          </p:cNvSpPr>
          <p:nvPr>
            <p:ph type="body" idx="1"/>
          </p:nvPr>
        </p:nvSpPr>
        <p:spPr>
          <a:xfrm>
            <a:off x="942563" y="4863420"/>
            <a:ext cx="5182422" cy="4619424"/>
          </a:xfrm>
          <a:noFill/>
          <a:ln/>
        </p:spPr>
        <p:txBody>
          <a:bodyPr/>
          <a:lstStyle/>
          <a:p>
            <a:pPr eaLnBrk="1" hangingPunct="1"/>
            <a:endParaRPr lang="en-US"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3" name="Rectangle 7"/>
          <p:cNvSpPr>
            <a:spLocks noGrp="1" noChangeArrowheads="1"/>
          </p:cNvSpPr>
          <p:nvPr>
            <p:ph type="sldNum" sz="quarter" idx="5"/>
          </p:nvPr>
        </p:nvSpPr>
        <p:spPr>
          <a:noFill/>
        </p:spPr>
        <p:txBody>
          <a:bodyPr/>
          <a:lstStyle/>
          <a:p>
            <a:fld id="{7867323C-DB1A-4D43-B879-F34CDC74DE1F}" type="slidenum">
              <a:rPr lang="en-US" smtClean="0"/>
              <a:pPr/>
              <a:t>76</a:t>
            </a:fld>
            <a:endParaRPr lang="en-US" smtClean="0"/>
          </a:p>
        </p:txBody>
      </p:sp>
      <p:sp>
        <p:nvSpPr>
          <p:cNvPr id="402434" name="Rectangle 2"/>
          <p:cNvSpPr>
            <a:spLocks noGrp="1" noRot="1" noChangeAspect="1" noChangeArrowheads="1" noTextEdit="1"/>
          </p:cNvSpPr>
          <p:nvPr>
            <p:ph type="sldImg"/>
          </p:nvPr>
        </p:nvSpPr>
        <p:spPr>
          <a:ln/>
        </p:spPr>
      </p:sp>
      <p:sp>
        <p:nvSpPr>
          <p:cNvPr id="402435"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7"/>
          <p:cNvSpPr>
            <a:spLocks noGrp="1" noChangeArrowheads="1"/>
          </p:cNvSpPr>
          <p:nvPr>
            <p:ph type="sldNum" sz="quarter" idx="5"/>
          </p:nvPr>
        </p:nvSpPr>
        <p:spPr>
          <a:noFill/>
        </p:spPr>
        <p:txBody>
          <a:bodyPr/>
          <a:lstStyle/>
          <a:p>
            <a:fld id="{C01263DB-4072-4BA7-B9AE-A538A9E89A9E}" type="slidenum">
              <a:rPr lang="en-US" smtClean="0"/>
              <a:pPr/>
              <a:t>77</a:t>
            </a:fld>
            <a:endParaRPr lang="en-US" smtClean="0"/>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29" name="Rectangle 7"/>
          <p:cNvSpPr>
            <a:spLocks noGrp="1" noChangeArrowheads="1"/>
          </p:cNvSpPr>
          <p:nvPr>
            <p:ph type="sldNum" sz="quarter" idx="5"/>
          </p:nvPr>
        </p:nvSpPr>
        <p:spPr>
          <a:noFill/>
        </p:spPr>
        <p:txBody>
          <a:bodyPr/>
          <a:lstStyle/>
          <a:p>
            <a:fld id="{5FE4B475-EF6A-47BC-AFD1-BE65CC04A6E9}" type="slidenum">
              <a:rPr lang="en-US" smtClean="0"/>
              <a:pPr/>
              <a:t>78</a:t>
            </a:fld>
            <a:endParaRPr lang="en-US" smtClean="0"/>
          </a:p>
        </p:txBody>
      </p:sp>
      <p:sp>
        <p:nvSpPr>
          <p:cNvPr id="406530" name="Rectangle 2"/>
          <p:cNvSpPr>
            <a:spLocks noGrp="1" noRot="1" noChangeAspect="1" noChangeArrowheads="1" noTextEdit="1"/>
          </p:cNvSpPr>
          <p:nvPr>
            <p:ph type="sldImg"/>
          </p:nvPr>
        </p:nvSpPr>
        <p:spPr>
          <a:xfrm>
            <a:off x="936625" y="728663"/>
            <a:ext cx="5189538" cy="3892550"/>
          </a:xfrm>
          <a:ln/>
        </p:spPr>
      </p:sp>
      <p:sp>
        <p:nvSpPr>
          <p:cNvPr id="406531" name="Rectangle 3"/>
          <p:cNvSpPr>
            <a:spLocks noGrp="1" noChangeArrowheads="1"/>
          </p:cNvSpPr>
          <p:nvPr>
            <p:ph type="body" idx="1"/>
          </p:nvPr>
        </p:nvSpPr>
        <p:spPr>
          <a:xfrm>
            <a:off x="942563" y="4863420"/>
            <a:ext cx="5182422" cy="4619424"/>
          </a:xfrm>
          <a:noFill/>
          <a:ln/>
        </p:spPr>
        <p:txBody>
          <a:bodyPr/>
          <a:lstStyle/>
          <a:p>
            <a:pPr eaLnBrk="1" hangingPunct="1"/>
            <a:endParaRPr lang="en-US" smtClean="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p:spPr>
        <p:txBody>
          <a:bodyPr/>
          <a:lstStyle/>
          <a:p>
            <a:fld id="{62E0825C-1450-413E-802E-E66D3F10B928}" type="slidenum">
              <a:rPr lang="en-US" smtClean="0"/>
              <a:pPr/>
              <a:t>79</a:t>
            </a:fld>
            <a:endParaRPr lang="en-US" smtClean="0"/>
          </a:p>
        </p:txBody>
      </p:sp>
      <p:sp>
        <p:nvSpPr>
          <p:cNvPr id="408578" name="Rectangle 2"/>
          <p:cNvSpPr>
            <a:spLocks noGrp="1" noRot="1" noChangeAspect="1" noChangeArrowheads="1" noTextEdit="1"/>
          </p:cNvSpPr>
          <p:nvPr>
            <p:ph type="sldImg"/>
          </p:nvPr>
        </p:nvSpPr>
        <p:spPr>
          <a:xfrm>
            <a:off x="936625" y="728663"/>
            <a:ext cx="5189538" cy="3892550"/>
          </a:xfrm>
          <a:ln/>
        </p:spPr>
      </p:sp>
      <p:sp>
        <p:nvSpPr>
          <p:cNvPr id="408579" name="Rectangle 3"/>
          <p:cNvSpPr>
            <a:spLocks noGrp="1" noChangeArrowheads="1"/>
          </p:cNvSpPr>
          <p:nvPr>
            <p:ph type="body" idx="1"/>
          </p:nvPr>
        </p:nvSpPr>
        <p:spPr>
          <a:xfrm>
            <a:off x="942563" y="4863420"/>
            <a:ext cx="5182422" cy="4619424"/>
          </a:xfrm>
          <a:noFill/>
          <a:ln/>
        </p:spPr>
        <p:txBody>
          <a:bodyPr/>
          <a:lstStyle/>
          <a:p>
            <a:pPr eaLnBrk="1" hangingPunct="1"/>
            <a:endParaRPr lang="en-US" smtClean="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p:spPr>
        <p:txBody>
          <a:bodyPr/>
          <a:lstStyle/>
          <a:p>
            <a:fld id="{017E461C-618C-4B5C-9EF7-387B002273C9}" type="slidenum">
              <a:rPr lang="en-US" smtClean="0"/>
              <a:pPr/>
              <a:t>80</a:t>
            </a:fld>
            <a:endParaRPr lang="en-US" smtClean="0"/>
          </a:p>
        </p:txBody>
      </p:sp>
      <p:sp>
        <p:nvSpPr>
          <p:cNvPr id="418818" name="Rectangle 2"/>
          <p:cNvSpPr>
            <a:spLocks noGrp="1" noRot="1" noChangeAspect="1" noChangeArrowheads="1" noTextEdit="1"/>
          </p:cNvSpPr>
          <p:nvPr>
            <p:ph type="sldImg"/>
          </p:nvPr>
        </p:nvSpPr>
        <p:spPr>
          <a:ln/>
        </p:spPr>
      </p:sp>
      <p:sp>
        <p:nvSpPr>
          <p:cNvPr id="418819"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7"/>
          <p:cNvSpPr>
            <a:spLocks noGrp="1" noChangeArrowheads="1"/>
          </p:cNvSpPr>
          <p:nvPr>
            <p:ph type="sldNum" sz="quarter" idx="5"/>
          </p:nvPr>
        </p:nvSpPr>
        <p:spPr>
          <a:noFill/>
        </p:spPr>
        <p:txBody>
          <a:bodyPr/>
          <a:lstStyle/>
          <a:p>
            <a:fld id="{90BCB4D0-9003-4E4C-91E7-AA76D21B236D}" type="slidenum">
              <a:rPr lang="en-US" smtClean="0"/>
              <a:pPr/>
              <a:t>8</a:t>
            </a:fld>
            <a:endParaRPr lang="en-US" smtClean="0"/>
          </a:p>
        </p:txBody>
      </p:sp>
      <p:sp>
        <p:nvSpPr>
          <p:cNvPr id="36866" name="Rectangle 2"/>
          <p:cNvSpPr>
            <a:spLocks noGrp="1" noRot="1" noChangeAspect="1" noChangeArrowheads="1" noTextEdit="1"/>
          </p:cNvSpPr>
          <p:nvPr>
            <p:ph type="sldImg"/>
          </p:nvPr>
        </p:nvSpPr>
        <p:spPr>
          <a:ln/>
        </p:spPr>
      </p:sp>
      <p:sp>
        <p:nvSpPr>
          <p:cNvPr id="36867" name="Rectangle 3"/>
          <p:cNvSpPr>
            <a:spLocks noGrp="1" noChangeArrowheads="1"/>
          </p:cNvSpPr>
          <p:nvPr>
            <p:ph type="body" idx="1"/>
          </p:nvPr>
        </p:nvSpPr>
        <p:spPr>
          <a:noFill/>
          <a:ln/>
        </p:spPr>
        <p:txBody>
          <a:bodyPr/>
          <a:lstStyle/>
          <a:p>
            <a:pPr eaLnBrk="1" hangingPunct="1"/>
            <a:endParaRPr lang="de-DE"/>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7"/>
          <p:cNvSpPr>
            <a:spLocks noGrp="1" noChangeArrowheads="1"/>
          </p:cNvSpPr>
          <p:nvPr>
            <p:ph type="sldNum" sz="quarter" idx="5"/>
          </p:nvPr>
        </p:nvSpPr>
        <p:spPr>
          <a:noFill/>
        </p:spPr>
        <p:txBody>
          <a:bodyPr/>
          <a:lstStyle/>
          <a:p>
            <a:fld id="{00615152-73CC-4544-800C-E0755A6F6071}" type="slidenum">
              <a:rPr lang="en-US" smtClean="0"/>
              <a:pPr/>
              <a:t>81</a:t>
            </a:fld>
            <a:endParaRPr lang="en-US" smtClean="0"/>
          </a:p>
        </p:txBody>
      </p:sp>
      <p:sp>
        <p:nvSpPr>
          <p:cNvPr id="438274" name="Rectangle 2"/>
          <p:cNvSpPr>
            <a:spLocks noGrp="1" noRot="1" noChangeAspect="1" noChangeArrowheads="1" noTextEdit="1"/>
          </p:cNvSpPr>
          <p:nvPr>
            <p:ph type="sldImg"/>
          </p:nvPr>
        </p:nvSpPr>
        <p:spPr>
          <a:xfrm>
            <a:off x="992188" y="768350"/>
            <a:ext cx="5114925" cy="3836988"/>
          </a:xfrm>
          <a:ln/>
        </p:spPr>
      </p:sp>
      <p:sp>
        <p:nvSpPr>
          <p:cNvPr id="438275" name="Rectangle 3"/>
          <p:cNvSpPr>
            <a:spLocks noGrp="1" noChangeArrowheads="1"/>
          </p:cNvSpPr>
          <p:nvPr>
            <p:ph type="body" idx="1"/>
          </p:nvPr>
        </p:nvSpPr>
        <p:spPr>
          <a:xfrm>
            <a:off x="710266" y="4861773"/>
            <a:ext cx="5678771" cy="4604586"/>
          </a:xfrm>
          <a:noFill/>
          <a:ln/>
        </p:spPr>
        <p:txBody>
          <a:bodyPr/>
          <a:lstStyle/>
          <a:p>
            <a:pPr eaLnBrk="1" hangingPunct="1"/>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p:spPr>
        <p:txBody>
          <a:bodyPr/>
          <a:lstStyle/>
          <a:p>
            <a:fld id="{B230BE12-091D-4FBE-9018-431111D91D00}" type="slidenum">
              <a:rPr lang="en-US" smtClean="0"/>
              <a:pPr/>
              <a:t>9</a:t>
            </a:fld>
            <a:endParaRPr lang="en-US" smtClean="0"/>
          </a:p>
        </p:txBody>
      </p:sp>
      <p:sp>
        <p:nvSpPr>
          <p:cNvPr id="45058" name="Rectangle 2"/>
          <p:cNvSpPr>
            <a:spLocks noChangeArrowheads="1"/>
          </p:cNvSpPr>
          <p:nvPr/>
        </p:nvSpPr>
        <p:spPr bwMode="auto">
          <a:xfrm>
            <a:off x="4020932" y="9893"/>
            <a:ext cx="3078369" cy="479748"/>
          </a:xfrm>
          <a:prstGeom prst="rect">
            <a:avLst/>
          </a:prstGeom>
          <a:noFill/>
          <a:ln w="12700">
            <a:noFill/>
            <a:miter lim="800000"/>
            <a:headEnd/>
            <a:tailEnd/>
          </a:ln>
        </p:spPr>
        <p:txBody>
          <a:bodyPr wrap="none" lIns="92273" tIns="46137" rIns="92273" bIns="46137" anchor="ctr"/>
          <a:lstStyle/>
          <a:p>
            <a:pPr algn="ctr"/>
            <a:endParaRPr lang="en-US"/>
          </a:p>
        </p:txBody>
      </p:sp>
      <p:sp>
        <p:nvSpPr>
          <p:cNvPr id="45059" name="Rectangle 3"/>
          <p:cNvSpPr>
            <a:spLocks noChangeArrowheads="1"/>
          </p:cNvSpPr>
          <p:nvPr/>
        </p:nvSpPr>
        <p:spPr bwMode="auto">
          <a:xfrm>
            <a:off x="4020932" y="9741679"/>
            <a:ext cx="3078369" cy="478099"/>
          </a:xfrm>
          <a:prstGeom prst="rect">
            <a:avLst/>
          </a:prstGeom>
          <a:noFill/>
          <a:ln w="12700">
            <a:noFill/>
            <a:miter lim="800000"/>
            <a:headEnd/>
            <a:tailEnd/>
          </a:ln>
        </p:spPr>
        <p:txBody>
          <a:bodyPr lIns="19997" tIns="0" rIns="19997" bIns="0" anchor="b"/>
          <a:lstStyle/>
          <a:p>
            <a:pPr algn="r" defTabSz="799726"/>
            <a:r>
              <a:rPr lang="de-DE" sz="900" i="1" dirty="0">
                <a:latin typeface="Times New Roman" pitchFamily="18" charset="0"/>
              </a:rPr>
              <a:t>15</a:t>
            </a:r>
          </a:p>
        </p:txBody>
      </p:sp>
      <p:sp>
        <p:nvSpPr>
          <p:cNvPr id="45060" name="Rectangle 4"/>
          <p:cNvSpPr>
            <a:spLocks noChangeArrowheads="1"/>
          </p:cNvSpPr>
          <p:nvPr/>
        </p:nvSpPr>
        <p:spPr bwMode="auto">
          <a:xfrm>
            <a:off x="1" y="9741679"/>
            <a:ext cx="3076698" cy="478099"/>
          </a:xfrm>
          <a:prstGeom prst="rect">
            <a:avLst/>
          </a:prstGeom>
          <a:noFill/>
          <a:ln w="12700">
            <a:noFill/>
            <a:miter lim="800000"/>
            <a:headEnd/>
            <a:tailEnd/>
          </a:ln>
        </p:spPr>
        <p:txBody>
          <a:bodyPr wrap="none" lIns="92273" tIns="46137" rIns="92273" bIns="46137" anchor="ctr"/>
          <a:lstStyle/>
          <a:p>
            <a:pPr algn="ctr"/>
            <a:endParaRPr lang="en-US"/>
          </a:p>
        </p:txBody>
      </p:sp>
      <p:sp>
        <p:nvSpPr>
          <p:cNvPr id="45061" name="Rectangle 5"/>
          <p:cNvSpPr>
            <a:spLocks noChangeArrowheads="1"/>
          </p:cNvSpPr>
          <p:nvPr/>
        </p:nvSpPr>
        <p:spPr bwMode="auto">
          <a:xfrm>
            <a:off x="1" y="9893"/>
            <a:ext cx="3076698" cy="479748"/>
          </a:xfrm>
          <a:prstGeom prst="rect">
            <a:avLst/>
          </a:prstGeom>
          <a:noFill/>
          <a:ln w="12700">
            <a:noFill/>
            <a:miter lim="800000"/>
            <a:headEnd/>
            <a:tailEnd/>
          </a:ln>
        </p:spPr>
        <p:txBody>
          <a:bodyPr wrap="none" lIns="92273" tIns="46137" rIns="92273" bIns="46137" anchor="ctr"/>
          <a:lstStyle/>
          <a:p>
            <a:pPr algn="ctr"/>
            <a:endParaRPr lang="en-US"/>
          </a:p>
        </p:txBody>
      </p:sp>
      <p:sp>
        <p:nvSpPr>
          <p:cNvPr id="45062" name="Rectangle 6"/>
          <p:cNvSpPr>
            <a:spLocks noGrp="1" noRot="1" noChangeAspect="1" noChangeArrowheads="1" noTextEdit="1"/>
          </p:cNvSpPr>
          <p:nvPr>
            <p:ph type="sldImg"/>
          </p:nvPr>
        </p:nvSpPr>
        <p:spPr>
          <a:xfrm>
            <a:off x="1163638" y="898525"/>
            <a:ext cx="4772025" cy="3578225"/>
          </a:xfrm>
          <a:ln w="12700" cap="flat">
            <a:solidFill>
              <a:schemeClr val="tx1"/>
            </a:solidFill>
          </a:ln>
        </p:spPr>
      </p:sp>
      <p:sp>
        <p:nvSpPr>
          <p:cNvPr id="45063" name="Rectangle 7"/>
          <p:cNvSpPr>
            <a:spLocks noGrp="1" noChangeArrowheads="1"/>
          </p:cNvSpPr>
          <p:nvPr>
            <p:ph type="body" idx="1"/>
          </p:nvPr>
        </p:nvSpPr>
        <p:spPr>
          <a:xfrm>
            <a:off x="53479" y="5062904"/>
            <a:ext cx="6653088" cy="4573263"/>
          </a:xfrm>
          <a:noFill/>
          <a:ln/>
        </p:spPr>
        <p:txBody>
          <a:bodyPr lIns="94987" tIns="46659" rIns="94987" bIns="46659"/>
          <a:lstStyle/>
          <a:p>
            <a:pPr eaLnBrk="1" hangingPunct="1"/>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ooter Placeholder 3"/>
          <p:cNvSpPr txBox="1">
            <a:spLocks/>
          </p:cNvSpPr>
          <p:nvPr userDrawn="1"/>
        </p:nvSpPr>
        <p:spPr bwMode="auto">
          <a:xfrm>
            <a:off x="4627563" y="6527800"/>
            <a:ext cx="4111625" cy="330200"/>
          </a:xfrm>
          <a:prstGeom prst="rect">
            <a:avLst/>
          </a:prstGeom>
          <a:noFill/>
          <a:ln w="9525">
            <a:noFill/>
            <a:miter lim="800000"/>
            <a:headEnd/>
            <a:tailEnd/>
          </a:ln>
          <a:effectLst/>
        </p:spPr>
        <p:txBody>
          <a:bodyPr/>
          <a:lstStyle/>
          <a:p>
            <a:pPr eaLnBrk="0" hangingPunct="0">
              <a:defRPr/>
            </a:pPr>
            <a:r>
              <a:rPr lang="en-US" sz="1200" i="1" dirty="0">
                <a:solidFill>
                  <a:schemeClr val="bg1">
                    <a:lumMod val="65000"/>
                  </a:schemeClr>
                </a:solidFill>
              </a:rPr>
              <a:t>Ad Hoc and Sensor Networks   –   Roger Wattenhofer   – </a:t>
            </a:r>
          </a:p>
        </p:txBody>
      </p:sp>
      <p:sp>
        <p:nvSpPr>
          <p:cNvPr id="5" name="Slide Number Placeholder 4"/>
          <p:cNvSpPr txBox="1">
            <a:spLocks/>
          </p:cNvSpPr>
          <p:nvPr userDrawn="1"/>
        </p:nvSpPr>
        <p:spPr>
          <a:xfrm>
            <a:off x="8483600" y="6527800"/>
            <a:ext cx="660400" cy="322263"/>
          </a:xfrm>
          <a:prstGeom prst="rect">
            <a:avLst/>
          </a:prstGeom>
        </p:spPr>
        <p:txBody>
          <a:bodyPr/>
          <a:lstStyle/>
          <a:p>
            <a:pPr algn="ctr">
              <a:defRPr/>
            </a:pPr>
            <a:endParaRPr lang="en-US" sz="1200" dirty="0">
              <a:solidFill>
                <a:schemeClr val="bg1">
                  <a:lumMod val="65000"/>
                </a:schemeClr>
              </a:solidFill>
            </a:endParaRPr>
          </a:p>
        </p:txBody>
      </p:sp>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01613"/>
            <a:ext cx="8229600" cy="490537"/>
          </a:xfrm>
        </p:spPr>
        <p:txBody>
          <a:bodyPr/>
          <a:lstStyle/>
          <a:p>
            <a:r>
              <a:rPr lang="en-US" smtClean="0"/>
              <a:t>Click to edit Master title style</a:t>
            </a:r>
            <a:endParaRPr lang="en-US"/>
          </a:p>
        </p:txBody>
      </p:sp>
      <p:sp>
        <p:nvSpPr>
          <p:cNvPr id="3" name="SmartArt Placeholder 2"/>
          <p:cNvSpPr>
            <a:spLocks noGrp="1"/>
          </p:cNvSpPr>
          <p:nvPr>
            <p:ph type="dgm" idx="1"/>
          </p:nvPr>
        </p:nvSpPr>
        <p:spPr>
          <a:xfrm>
            <a:off x="468313" y="836613"/>
            <a:ext cx="8207375" cy="5337175"/>
          </a:xfrm>
        </p:spPr>
        <p:txBody>
          <a:bodyPr/>
          <a:lstStyle/>
          <a:p>
            <a:pPr lvl="0"/>
            <a:endParaRPr lang="en-US" noProof="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1613"/>
            <a:ext cx="8229600" cy="490537"/>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68313" y="836613"/>
            <a:ext cx="4027487" cy="53371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836613"/>
            <a:ext cx="4027488" cy="53371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01613"/>
            <a:ext cx="8229600" cy="490537"/>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68313" y="836613"/>
            <a:ext cx="4027487" cy="2568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836613"/>
            <a:ext cx="4027488" cy="2568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8313" y="3557588"/>
            <a:ext cx="4027487" cy="2568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3557588"/>
            <a:ext cx="4027488" cy="2568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Footer Placeholder 6"/>
          <p:cNvSpPr>
            <a:spLocks noGrp="1"/>
          </p:cNvSpPr>
          <p:nvPr>
            <p:ph type="ftr" sz="quarter" idx="10"/>
          </p:nvPr>
        </p:nvSpPr>
        <p:spPr>
          <a:xfrm>
            <a:off x="1187450" y="6381750"/>
            <a:ext cx="6337300" cy="339725"/>
          </a:xfrm>
          <a:prstGeom prst="rect">
            <a:avLst/>
          </a:prstGeom>
        </p:spPr>
        <p:txBody>
          <a:bodyPr/>
          <a:lstStyle>
            <a:lvl1pPr algn="ctr">
              <a:defRPr/>
            </a:lvl1pPr>
          </a:lstStyle>
          <a:p>
            <a:pPr>
              <a:defRPr/>
            </a:pPr>
            <a:r>
              <a:rPr lang="en-US"/>
              <a:t>Stefan Schmid, ETH Zurich @ WPDRTS 2006</a:t>
            </a:r>
            <a:endParaRPr lang="de-CH"/>
          </a:p>
        </p:txBody>
      </p:sp>
      <p:sp>
        <p:nvSpPr>
          <p:cNvPr id="8" name="Slide Number Placeholder 7"/>
          <p:cNvSpPr>
            <a:spLocks noGrp="1"/>
          </p:cNvSpPr>
          <p:nvPr>
            <p:ph type="sldNum" sz="quarter" idx="11"/>
          </p:nvPr>
        </p:nvSpPr>
        <p:spPr>
          <a:xfrm>
            <a:off x="7596188" y="6381750"/>
            <a:ext cx="1008062" cy="287338"/>
          </a:xfrm>
          <a:prstGeom prst="rect">
            <a:avLst/>
          </a:prstGeom>
        </p:spPr>
        <p:txBody>
          <a:bodyPr/>
          <a:lstStyle>
            <a:lvl1pPr algn="ctr">
              <a:defRPr/>
            </a:lvl1pPr>
          </a:lstStyle>
          <a:p>
            <a:pPr>
              <a:defRPr/>
            </a:pPr>
            <a:fld id="{99D51DA3-6F13-4ABA-B532-8CEB04D4F7DA}" type="slidenum">
              <a:rPr lang="de-CH"/>
              <a:pPr>
                <a:defRPr/>
              </a:pPr>
              <a:t>‹#›</a:t>
            </a:fld>
            <a:endParaRPr lang="de-CH"/>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01613"/>
            <a:ext cx="8229600" cy="490537"/>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68313" y="836613"/>
            <a:ext cx="8207375" cy="5289550"/>
          </a:xfrm>
        </p:spPr>
        <p:txBody>
          <a:bodyPr/>
          <a:lstStyle/>
          <a:p>
            <a:pPr lvl="0"/>
            <a:endParaRPr lang="en-US" noProof="0"/>
          </a:p>
        </p:txBody>
      </p:sp>
      <p:sp>
        <p:nvSpPr>
          <p:cNvPr id="4" name="Footer Placeholder 3"/>
          <p:cNvSpPr>
            <a:spLocks noGrp="1"/>
          </p:cNvSpPr>
          <p:nvPr>
            <p:ph type="ftr" sz="quarter" idx="10"/>
          </p:nvPr>
        </p:nvSpPr>
        <p:spPr>
          <a:xfrm>
            <a:off x="1187450" y="6381750"/>
            <a:ext cx="6337300" cy="339725"/>
          </a:xfrm>
          <a:prstGeom prst="rect">
            <a:avLst/>
          </a:prstGeom>
        </p:spPr>
        <p:txBody>
          <a:bodyPr/>
          <a:lstStyle>
            <a:lvl1pPr algn="ctr">
              <a:defRPr/>
            </a:lvl1pPr>
          </a:lstStyle>
          <a:p>
            <a:pPr>
              <a:defRPr/>
            </a:pPr>
            <a:r>
              <a:rPr lang="en-US"/>
              <a:t>Distributed Computing Group    </a:t>
            </a:r>
            <a:r>
              <a:rPr lang="en-US" i="1"/>
              <a:t>MOBILE COMPUTING</a:t>
            </a:r>
            <a:r>
              <a:rPr lang="en-US"/>
              <a:t>    R. Wattenhofer</a:t>
            </a:r>
            <a:endParaRPr lang="de-CH"/>
          </a:p>
        </p:txBody>
      </p:sp>
      <p:sp>
        <p:nvSpPr>
          <p:cNvPr id="5" name="Slide Number Placeholder 4"/>
          <p:cNvSpPr>
            <a:spLocks noGrp="1"/>
          </p:cNvSpPr>
          <p:nvPr>
            <p:ph type="sldNum" sz="quarter" idx="11"/>
          </p:nvPr>
        </p:nvSpPr>
        <p:spPr>
          <a:xfrm>
            <a:off x="7596188" y="6381750"/>
            <a:ext cx="1008062" cy="287338"/>
          </a:xfrm>
          <a:prstGeom prst="rect">
            <a:avLst/>
          </a:prstGeom>
        </p:spPr>
        <p:txBody>
          <a:bodyPr/>
          <a:lstStyle>
            <a:lvl1pPr algn="ctr">
              <a:defRPr/>
            </a:lvl1pPr>
          </a:lstStyle>
          <a:p>
            <a:pPr>
              <a:defRPr/>
            </a:pPr>
            <a:r>
              <a:rPr lang="de-CH"/>
              <a:t>3/</a:t>
            </a:r>
            <a:fld id="{C0F5F223-6C55-40DD-AE6E-CEF3C6743C45}" type="slidenum">
              <a:rPr lang="de-CH"/>
              <a:pPr>
                <a:defRPr/>
              </a:pPr>
              <a:t>‹#›</a:t>
            </a:fld>
            <a:endParaRPr lang="de-CH"/>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01613"/>
            <a:ext cx="8229600" cy="490537"/>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68313" y="836613"/>
            <a:ext cx="4027487" cy="528955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836613"/>
            <a:ext cx="4027488" cy="528955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0"/>
          </p:nvPr>
        </p:nvSpPr>
        <p:spPr>
          <a:xfrm>
            <a:off x="1187450" y="6381750"/>
            <a:ext cx="6337300" cy="339725"/>
          </a:xfrm>
          <a:prstGeom prst="rect">
            <a:avLst/>
          </a:prstGeom>
        </p:spPr>
        <p:txBody>
          <a:bodyPr/>
          <a:lstStyle>
            <a:lvl1pPr algn="ctr">
              <a:defRPr/>
            </a:lvl1pPr>
          </a:lstStyle>
          <a:p>
            <a:pPr>
              <a:defRPr/>
            </a:pPr>
            <a:r>
              <a:rPr lang="en-US"/>
              <a:t>Distributed Computing Group    </a:t>
            </a:r>
            <a:r>
              <a:rPr lang="en-US" i="1"/>
              <a:t>MOBILE COMPUTING</a:t>
            </a:r>
            <a:r>
              <a:rPr lang="en-US"/>
              <a:t>    R. Wattenhofer</a:t>
            </a:r>
            <a:endParaRPr lang="de-CH"/>
          </a:p>
        </p:txBody>
      </p:sp>
      <p:sp>
        <p:nvSpPr>
          <p:cNvPr id="6" name="Slide Number Placeholder 5"/>
          <p:cNvSpPr>
            <a:spLocks noGrp="1"/>
          </p:cNvSpPr>
          <p:nvPr>
            <p:ph type="sldNum" sz="quarter" idx="11"/>
          </p:nvPr>
        </p:nvSpPr>
        <p:spPr>
          <a:xfrm>
            <a:off x="7596188" y="6381750"/>
            <a:ext cx="1008062" cy="287338"/>
          </a:xfrm>
          <a:prstGeom prst="rect">
            <a:avLst/>
          </a:prstGeom>
        </p:spPr>
        <p:txBody>
          <a:bodyPr/>
          <a:lstStyle>
            <a:lvl1pPr algn="ctr">
              <a:defRPr/>
            </a:lvl1pPr>
          </a:lstStyle>
          <a:p>
            <a:pPr>
              <a:defRPr/>
            </a:pPr>
            <a:r>
              <a:rPr lang="de-CH"/>
              <a:t>4/</a:t>
            </a:r>
            <a:fld id="{25DAF6C2-89AA-4D6F-BBEC-EEF16B272DF1}" type="slidenum">
              <a:rPr lang="de-CH"/>
              <a:pPr>
                <a:defRPr/>
              </a:pPr>
              <a:t>‹#›</a:t>
            </a:fld>
            <a:endParaRPr lang="de-CH"/>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Footer Placeholder 3"/>
          <p:cNvSpPr txBox="1">
            <a:spLocks/>
          </p:cNvSpPr>
          <p:nvPr userDrawn="1"/>
        </p:nvSpPr>
        <p:spPr bwMode="auto">
          <a:xfrm>
            <a:off x="4627563" y="6527800"/>
            <a:ext cx="4111625" cy="330200"/>
          </a:xfrm>
          <a:prstGeom prst="rect">
            <a:avLst/>
          </a:prstGeom>
          <a:noFill/>
          <a:ln w="9525">
            <a:noFill/>
            <a:miter lim="800000"/>
            <a:headEnd/>
            <a:tailEnd/>
          </a:ln>
          <a:effectLst/>
        </p:spPr>
        <p:txBody>
          <a:bodyPr/>
          <a:lstStyle/>
          <a:p>
            <a:pPr eaLnBrk="0" hangingPunct="0">
              <a:defRPr/>
            </a:pPr>
            <a:r>
              <a:rPr lang="en-US" sz="1200" i="1" dirty="0">
                <a:solidFill>
                  <a:schemeClr val="bg1">
                    <a:lumMod val="65000"/>
                  </a:schemeClr>
                </a:solidFill>
              </a:rPr>
              <a:t>Ad Hoc and Sensor Networks   –   Roger Wattenhofer   – </a:t>
            </a:r>
          </a:p>
        </p:txBody>
      </p:sp>
      <p:sp>
        <p:nvSpPr>
          <p:cNvPr id="5" name="Slide Number Placeholder 4"/>
          <p:cNvSpPr txBox="1">
            <a:spLocks/>
          </p:cNvSpPr>
          <p:nvPr userDrawn="1"/>
        </p:nvSpPr>
        <p:spPr>
          <a:xfrm>
            <a:off x="8483600" y="6527800"/>
            <a:ext cx="660400" cy="322263"/>
          </a:xfrm>
          <a:prstGeom prst="rect">
            <a:avLst/>
          </a:prstGeom>
        </p:spPr>
        <p:txBody>
          <a:bodyPr/>
          <a:lstStyle/>
          <a:p>
            <a:pPr algn="ctr">
              <a:defRPr/>
            </a:pPr>
            <a:endParaRPr lang="en-US" sz="1200" dirty="0">
              <a:solidFill>
                <a:schemeClr val="bg1">
                  <a:lumMod val="65000"/>
                </a:schemeClr>
              </a:solidFill>
            </a:endParaRP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a:defRPr sz="1800"/>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68313" y="836613"/>
            <a:ext cx="4027487" cy="53371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836613"/>
            <a:ext cx="4027488" cy="53371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2.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jpe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slideLayout" Target="../slideLayouts/slideLayout17.xml"/><Relationship Id="rId1" Type="http://schemas.openxmlformats.org/officeDocument/2006/relationships/slideLayout" Target="../slideLayouts/slideLayout16.xml"/><Relationship Id="rId5" Type="http://schemas.openxmlformats.org/officeDocument/2006/relationships/image" Target="../media/image2.jpeg"/><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15" descr="border"/>
          <p:cNvPicPr>
            <a:picLocks noChangeAspect="1" noChangeArrowheads="1"/>
          </p:cNvPicPr>
          <p:nvPr/>
        </p:nvPicPr>
        <p:blipFill>
          <a:blip r:embed="rId17" cstate="print"/>
          <a:srcRect/>
          <a:stretch>
            <a:fillRect/>
          </a:stretch>
        </p:blipFill>
        <p:spPr bwMode="auto">
          <a:xfrm>
            <a:off x="6416675" y="3455988"/>
            <a:ext cx="2727325" cy="3071812"/>
          </a:xfrm>
          <a:prstGeom prst="rect">
            <a:avLst/>
          </a:prstGeom>
          <a:noFill/>
          <a:ln w="9525">
            <a:noFill/>
            <a:miter lim="800000"/>
            <a:headEnd/>
            <a:tailEnd/>
          </a:ln>
        </p:spPr>
      </p:pic>
      <p:sp>
        <p:nvSpPr>
          <p:cNvPr id="1027" name="Rectangle 2"/>
          <p:cNvSpPr>
            <a:spLocks noGrp="1" noChangeArrowheads="1"/>
          </p:cNvSpPr>
          <p:nvPr>
            <p:ph type="title"/>
          </p:nvPr>
        </p:nvSpPr>
        <p:spPr bwMode="auto">
          <a:xfrm>
            <a:off x="457200" y="201613"/>
            <a:ext cx="8229600" cy="490537"/>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de-CH" smtClean="0"/>
              <a:t>Click to edit Master title style</a:t>
            </a:r>
          </a:p>
        </p:txBody>
      </p:sp>
      <p:sp>
        <p:nvSpPr>
          <p:cNvPr id="1028" name="Rectangle 3"/>
          <p:cNvSpPr>
            <a:spLocks noGrp="1" noChangeArrowheads="1"/>
          </p:cNvSpPr>
          <p:nvPr>
            <p:ph type="body" idx="1"/>
          </p:nvPr>
        </p:nvSpPr>
        <p:spPr bwMode="auto">
          <a:xfrm>
            <a:off x="468313" y="836613"/>
            <a:ext cx="8207375" cy="53371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de-CH" smtClean="0"/>
              <a:t>Click to edit Master text styles</a:t>
            </a:r>
          </a:p>
          <a:p>
            <a:pPr lvl="1"/>
            <a:r>
              <a:rPr lang="de-CH" smtClean="0"/>
              <a:t>Second level</a:t>
            </a:r>
          </a:p>
          <a:p>
            <a:pPr lvl="2"/>
            <a:r>
              <a:rPr lang="de-CH" smtClean="0"/>
              <a:t>Third level</a:t>
            </a:r>
          </a:p>
          <a:p>
            <a:pPr lvl="3"/>
            <a:r>
              <a:rPr lang="de-CH" smtClean="0"/>
              <a:t>Fourth level</a:t>
            </a:r>
          </a:p>
          <a:p>
            <a:pPr lvl="4"/>
            <a:r>
              <a:rPr lang="de-CH" smtClean="0"/>
              <a:t>Fifth level</a:t>
            </a:r>
          </a:p>
        </p:txBody>
      </p:sp>
      <p:pic>
        <p:nvPicPr>
          <p:cNvPr id="1029" name="Picture 14" descr="Untitled-2"/>
          <p:cNvPicPr>
            <a:picLocks noChangeAspect="1" noChangeArrowheads="1"/>
          </p:cNvPicPr>
          <p:nvPr/>
        </p:nvPicPr>
        <p:blipFill>
          <a:blip r:embed="rId18" cstate="print"/>
          <a:srcRect t="32707" b="32707"/>
          <a:stretch>
            <a:fillRect/>
          </a:stretch>
        </p:blipFill>
        <p:spPr bwMode="auto">
          <a:xfrm>
            <a:off x="461963" y="730250"/>
            <a:ext cx="8229600" cy="68263"/>
          </a:xfrm>
          <a:prstGeom prst="rect">
            <a:avLst/>
          </a:prstGeom>
          <a:noFill/>
          <a:ln w="9525">
            <a:noFill/>
            <a:miter lim="800000"/>
            <a:headEnd/>
            <a:tailEnd/>
          </a:ln>
        </p:spPr>
      </p:pic>
      <p:sp>
        <p:nvSpPr>
          <p:cNvPr id="8" name="Footer Placeholder 3"/>
          <p:cNvSpPr txBox="1">
            <a:spLocks/>
          </p:cNvSpPr>
          <p:nvPr/>
        </p:nvSpPr>
        <p:spPr bwMode="auto">
          <a:xfrm>
            <a:off x="4627563" y="6527800"/>
            <a:ext cx="4111625" cy="330200"/>
          </a:xfrm>
          <a:prstGeom prst="rect">
            <a:avLst/>
          </a:prstGeom>
          <a:noFill/>
          <a:ln w="9525">
            <a:noFill/>
            <a:miter lim="800000"/>
            <a:headEnd/>
            <a:tailEnd/>
          </a:ln>
          <a:effectLst/>
        </p:spPr>
        <p:txBody>
          <a:bodyPr/>
          <a:lstStyle/>
          <a:p>
            <a:pPr eaLnBrk="0" hangingPunct="0">
              <a:defRPr/>
            </a:pPr>
            <a:r>
              <a:rPr lang="en-US" sz="1200" i="1" dirty="0">
                <a:solidFill>
                  <a:schemeClr val="bg1">
                    <a:lumMod val="65000"/>
                  </a:schemeClr>
                </a:solidFill>
              </a:rPr>
              <a:t>Ad Hoc and Sensor Networks   –   Roger Wattenhofer   – </a:t>
            </a:r>
          </a:p>
        </p:txBody>
      </p:sp>
      <p:sp>
        <p:nvSpPr>
          <p:cNvPr id="9" name="Slide Number Placeholder 4"/>
          <p:cNvSpPr txBox="1">
            <a:spLocks/>
          </p:cNvSpPr>
          <p:nvPr/>
        </p:nvSpPr>
        <p:spPr>
          <a:xfrm>
            <a:off x="8483600" y="6527800"/>
            <a:ext cx="660400" cy="322263"/>
          </a:xfrm>
          <a:prstGeom prst="rect">
            <a:avLst/>
          </a:prstGeom>
        </p:spPr>
        <p:txBody>
          <a:bodyPr/>
          <a:lstStyle/>
          <a:p>
            <a:pPr algn="ctr">
              <a:defRPr/>
            </a:pPr>
            <a:r>
              <a:rPr lang="en-US" sz="1200" dirty="0" smtClean="0">
                <a:solidFill>
                  <a:schemeClr val="bg1">
                    <a:lumMod val="65000"/>
                  </a:schemeClr>
                </a:solidFill>
              </a:rPr>
              <a:t>6/</a:t>
            </a:r>
            <a:fld id="{0909F040-48B1-4833-945B-8AE3DBD38C84}" type="slidenum">
              <a:rPr lang="en-US" sz="1200">
                <a:solidFill>
                  <a:schemeClr val="bg1">
                    <a:lumMod val="65000"/>
                  </a:schemeClr>
                </a:solidFill>
              </a:rPr>
              <a:pPr algn="ctr">
                <a:defRPr/>
              </a:pPr>
              <a:t>‹#›</a:t>
            </a:fld>
            <a:endParaRPr lang="en-US" sz="1200" dirty="0">
              <a:solidFill>
                <a:schemeClr val="bg1">
                  <a:lumMod val="65000"/>
                </a:schemeClr>
              </a:solidFill>
            </a:endParaRPr>
          </a:p>
        </p:txBody>
      </p:sp>
      <p:sp>
        <p:nvSpPr>
          <p:cNvPr id="10" name="Rechteck 9"/>
          <p:cNvSpPr/>
          <p:nvPr/>
        </p:nvSpPr>
        <p:spPr bwMode="auto">
          <a:xfrm>
            <a:off x="5538158" y="3735238"/>
            <a:ext cx="3605842" cy="2794958"/>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Tree>
  </p:cSld>
  <p:clrMap bg1="lt1" tx1="dk1" bg2="lt2" tx2="dk2" accent1="accent1" accent2="accent2" accent3="accent3" accent4="accent4" accent5="accent5" accent6="accent6" hlink="hlink" folHlink="folHlink"/>
  <p:sldLayoutIdLst>
    <p:sldLayoutId id="2147483669" r:id="rId1"/>
    <p:sldLayoutId id="2147483670" r:id="rId2"/>
    <p:sldLayoutId id="2147483665" r:id="rId3"/>
    <p:sldLayoutId id="2147483664" r:id="rId4"/>
    <p:sldLayoutId id="2147483663" r:id="rId5"/>
    <p:sldLayoutId id="2147483662" r:id="rId6"/>
    <p:sldLayoutId id="2147483661" r:id="rId7"/>
    <p:sldLayoutId id="2147483660" r:id="rId8"/>
    <p:sldLayoutId id="2147483659" r:id="rId9"/>
    <p:sldLayoutId id="2147483658" r:id="rId10"/>
    <p:sldLayoutId id="2147483657" r:id="rId11"/>
    <p:sldLayoutId id="2147483656" r:id="rId12"/>
    <p:sldLayoutId id="2147483671" r:id="rId13"/>
    <p:sldLayoutId id="2147483672" r:id="rId14"/>
    <p:sldLayoutId id="2147483673" r:id="rId15"/>
  </p:sldLayoutIdLst>
  <p:timing>
    <p:tnLst>
      <p:par>
        <p:cTn id="1" dur="indefinite" restart="never" nodeType="tmRoot"/>
      </p:par>
    </p:tnLst>
  </p:timing>
  <p:hf hdr="0" dt="0"/>
  <p:txStyles>
    <p:titleStyle>
      <a:lvl1pPr algn="l" rtl="0" eaLnBrk="0" fontAlgn="base" hangingPunct="0">
        <a:spcBef>
          <a:spcPct val="0"/>
        </a:spcBef>
        <a:spcAft>
          <a:spcPct val="0"/>
        </a:spcAft>
        <a:defRPr sz="2400">
          <a:solidFill>
            <a:schemeClr val="tx2"/>
          </a:solidFill>
          <a:latin typeface="+mj-lt"/>
          <a:ea typeface="+mj-ea"/>
          <a:cs typeface="+mj-cs"/>
        </a:defRPr>
      </a:lvl1pPr>
      <a:lvl2pPr algn="l" rtl="0" eaLnBrk="0" fontAlgn="base" hangingPunct="0">
        <a:spcBef>
          <a:spcPct val="0"/>
        </a:spcBef>
        <a:spcAft>
          <a:spcPct val="0"/>
        </a:spcAft>
        <a:defRPr sz="2400">
          <a:solidFill>
            <a:schemeClr val="tx2"/>
          </a:solidFill>
          <a:latin typeface="Arial" charset="0"/>
        </a:defRPr>
      </a:lvl2pPr>
      <a:lvl3pPr algn="l" rtl="0" eaLnBrk="0" fontAlgn="base" hangingPunct="0">
        <a:spcBef>
          <a:spcPct val="0"/>
        </a:spcBef>
        <a:spcAft>
          <a:spcPct val="0"/>
        </a:spcAft>
        <a:defRPr sz="2400">
          <a:solidFill>
            <a:schemeClr val="tx2"/>
          </a:solidFill>
          <a:latin typeface="Arial" charset="0"/>
        </a:defRPr>
      </a:lvl3pPr>
      <a:lvl4pPr algn="l" rtl="0" eaLnBrk="0" fontAlgn="base" hangingPunct="0">
        <a:spcBef>
          <a:spcPct val="0"/>
        </a:spcBef>
        <a:spcAft>
          <a:spcPct val="0"/>
        </a:spcAft>
        <a:defRPr sz="2400">
          <a:solidFill>
            <a:schemeClr val="tx2"/>
          </a:solidFill>
          <a:latin typeface="Arial" charset="0"/>
        </a:defRPr>
      </a:lvl4pPr>
      <a:lvl5pPr algn="l" rtl="0" eaLnBrk="0" fontAlgn="base" hangingPunct="0">
        <a:spcBef>
          <a:spcPct val="0"/>
        </a:spcBef>
        <a:spcAft>
          <a:spcPct val="0"/>
        </a:spcAft>
        <a:defRPr sz="2400">
          <a:solidFill>
            <a:schemeClr val="tx2"/>
          </a:solidFill>
          <a:latin typeface="Arial" charset="0"/>
        </a:defRPr>
      </a:lvl5pPr>
      <a:lvl6pPr marL="457200" algn="l" rtl="0" fontAlgn="base">
        <a:spcBef>
          <a:spcPct val="0"/>
        </a:spcBef>
        <a:spcAft>
          <a:spcPct val="0"/>
        </a:spcAft>
        <a:defRPr sz="2400">
          <a:solidFill>
            <a:schemeClr val="tx2"/>
          </a:solidFill>
          <a:latin typeface="Arial" charset="0"/>
        </a:defRPr>
      </a:lvl6pPr>
      <a:lvl7pPr marL="914400" algn="l" rtl="0" fontAlgn="base">
        <a:spcBef>
          <a:spcPct val="0"/>
        </a:spcBef>
        <a:spcAft>
          <a:spcPct val="0"/>
        </a:spcAft>
        <a:defRPr sz="2400">
          <a:solidFill>
            <a:schemeClr val="tx2"/>
          </a:solidFill>
          <a:latin typeface="Arial" charset="0"/>
        </a:defRPr>
      </a:lvl7pPr>
      <a:lvl8pPr marL="1371600" algn="l" rtl="0" fontAlgn="base">
        <a:spcBef>
          <a:spcPct val="0"/>
        </a:spcBef>
        <a:spcAft>
          <a:spcPct val="0"/>
        </a:spcAft>
        <a:defRPr sz="2400">
          <a:solidFill>
            <a:schemeClr val="tx2"/>
          </a:solidFill>
          <a:latin typeface="Arial" charset="0"/>
        </a:defRPr>
      </a:lvl8pPr>
      <a:lvl9pPr marL="1828800" algn="l" rtl="0" fontAlgn="base">
        <a:spcBef>
          <a:spcPct val="0"/>
        </a:spcBef>
        <a:spcAft>
          <a:spcPct val="0"/>
        </a:spcAft>
        <a:defRPr sz="2400">
          <a:solidFill>
            <a:schemeClr val="tx2"/>
          </a:solidFill>
          <a:latin typeface="Arial" charset="0"/>
        </a:defRPr>
      </a:lvl9pPr>
    </p:titleStyle>
    <p:bodyStyle>
      <a:lvl1pPr marL="342900" indent="-342900" algn="l" rtl="0" eaLnBrk="0" fontAlgn="base" hangingPunct="0">
        <a:spcBef>
          <a:spcPct val="20000"/>
        </a:spcBef>
        <a:spcAft>
          <a:spcPct val="0"/>
        </a:spcAft>
        <a:buChar char="•"/>
        <a:defRPr sz="2000">
          <a:solidFill>
            <a:srgbClr val="000000"/>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Font typeface="Arial" charset="0"/>
        <a:buChar char="–"/>
        <a:defRPr sz="1600">
          <a:solidFill>
            <a:schemeClr val="tx1"/>
          </a:solidFill>
          <a:latin typeface="+mn-lt"/>
        </a:defRPr>
      </a:lvl3pPr>
      <a:lvl4pPr marL="1600200" indent="-228600" algn="l" rtl="0" eaLnBrk="0" fontAlgn="base" hangingPunct="0">
        <a:spcBef>
          <a:spcPct val="20000"/>
        </a:spcBef>
        <a:spcAft>
          <a:spcPct val="0"/>
        </a:spcAft>
        <a:buChar char="–"/>
        <a:defRPr sz="1400">
          <a:solidFill>
            <a:schemeClr val="tx1"/>
          </a:solidFill>
          <a:latin typeface="+mn-lt"/>
        </a:defRPr>
      </a:lvl4pPr>
      <a:lvl5pPr marL="2057400" indent="-228600" algn="l" rtl="0" eaLnBrk="0" fontAlgn="base" hangingPunct="0">
        <a:spcBef>
          <a:spcPct val="20000"/>
        </a:spcBef>
        <a:spcAft>
          <a:spcPct val="0"/>
        </a:spcAft>
        <a:buChar char="»"/>
        <a:defRPr sz="1400">
          <a:solidFill>
            <a:schemeClr val="tx1"/>
          </a:solidFill>
          <a:latin typeface="+mn-lt"/>
        </a:defRPr>
      </a:lvl5pPr>
      <a:lvl6pPr marL="2514600" indent="-228600" algn="l" rtl="0" fontAlgn="base">
        <a:spcBef>
          <a:spcPct val="20000"/>
        </a:spcBef>
        <a:spcAft>
          <a:spcPct val="0"/>
        </a:spcAft>
        <a:buChar char="»"/>
        <a:defRPr sz="1400">
          <a:solidFill>
            <a:schemeClr val="tx1"/>
          </a:solidFill>
          <a:latin typeface="+mn-lt"/>
        </a:defRPr>
      </a:lvl6pPr>
      <a:lvl7pPr marL="2971800" indent="-228600" algn="l" rtl="0" fontAlgn="base">
        <a:spcBef>
          <a:spcPct val="20000"/>
        </a:spcBef>
        <a:spcAft>
          <a:spcPct val="0"/>
        </a:spcAft>
        <a:buChar char="»"/>
        <a:defRPr sz="1400">
          <a:solidFill>
            <a:schemeClr val="tx1"/>
          </a:solidFill>
          <a:latin typeface="+mn-lt"/>
        </a:defRPr>
      </a:lvl7pPr>
      <a:lvl8pPr marL="3429000" indent="-228600" algn="l" rtl="0" fontAlgn="base">
        <a:spcBef>
          <a:spcPct val="20000"/>
        </a:spcBef>
        <a:spcAft>
          <a:spcPct val="0"/>
        </a:spcAft>
        <a:buChar char="»"/>
        <a:defRPr sz="1400">
          <a:solidFill>
            <a:schemeClr val="tx1"/>
          </a:solidFill>
          <a:latin typeface="+mn-lt"/>
        </a:defRPr>
      </a:lvl8pPr>
      <a:lvl9pPr marL="3886200" indent="-228600" algn="l" rtl="0" fontAlgn="base">
        <a:spcBef>
          <a:spcPct val="20000"/>
        </a:spcBef>
        <a:spcAft>
          <a:spcPct val="0"/>
        </a:spcAft>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410" name="Rectangle 4"/>
          <p:cNvSpPr>
            <a:spLocks noGrp="1" noChangeArrowheads="1"/>
          </p:cNvSpPr>
          <p:nvPr>
            <p:ph type="title"/>
          </p:nvPr>
        </p:nvSpPr>
        <p:spPr bwMode="auto">
          <a:xfrm>
            <a:off x="457200" y="201613"/>
            <a:ext cx="8229600" cy="490537"/>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de-CH" smtClean="0"/>
              <a:t>Click to edit Master title style</a:t>
            </a:r>
          </a:p>
        </p:txBody>
      </p:sp>
      <p:sp>
        <p:nvSpPr>
          <p:cNvPr id="17411" name="Rectangle 5"/>
          <p:cNvSpPr>
            <a:spLocks noGrp="1" noChangeArrowheads="1"/>
          </p:cNvSpPr>
          <p:nvPr>
            <p:ph type="body" idx="1"/>
          </p:nvPr>
        </p:nvSpPr>
        <p:spPr bwMode="auto">
          <a:xfrm>
            <a:off x="468313" y="836613"/>
            <a:ext cx="8207375" cy="53371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de-CH" smtClean="0"/>
              <a:t>Click to edit Master text styles</a:t>
            </a:r>
          </a:p>
          <a:p>
            <a:pPr lvl="1"/>
            <a:r>
              <a:rPr lang="de-CH" smtClean="0"/>
              <a:t>Second level</a:t>
            </a:r>
          </a:p>
          <a:p>
            <a:pPr lvl="2"/>
            <a:r>
              <a:rPr lang="de-CH" smtClean="0"/>
              <a:t>Third level</a:t>
            </a:r>
          </a:p>
          <a:p>
            <a:pPr lvl="3"/>
            <a:r>
              <a:rPr lang="de-CH" smtClean="0"/>
              <a:t>Fourth level</a:t>
            </a:r>
          </a:p>
          <a:p>
            <a:pPr lvl="4"/>
            <a:r>
              <a:rPr lang="de-CH" smtClean="0"/>
              <a:t>Fifth level</a:t>
            </a:r>
          </a:p>
        </p:txBody>
      </p:sp>
      <p:pic>
        <p:nvPicPr>
          <p:cNvPr id="17412" name="Picture 7" descr="Untitled-2"/>
          <p:cNvPicPr>
            <a:picLocks noChangeAspect="1" noChangeArrowheads="1"/>
          </p:cNvPicPr>
          <p:nvPr/>
        </p:nvPicPr>
        <p:blipFill>
          <a:blip r:embed="rId5" cstate="print"/>
          <a:srcRect t="32707" b="32707"/>
          <a:stretch>
            <a:fillRect/>
          </a:stretch>
        </p:blipFill>
        <p:spPr bwMode="auto">
          <a:xfrm>
            <a:off x="461963" y="730250"/>
            <a:ext cx="8229600" cy="68263"/>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68" r:id="rId1"/>
    <p:sldLayoutId id="2147483667" r:id="rId2"/>
    <p:sldLayoutId id="2147483666" r:id="rId3"/>
  </p:sldLayoutIdLst>
  <p:timing>
    <p:tnLst>
      <p:par>
        <p:cTn id="1" dur="indefinite" restart="never" nodeType="tmRoot"/>
      </p:par>
    </p:tnLst>
  </p:timing>
  <p:hf hdr="0" dt="0"/>
  <p:txStyles>
    <p:titleStyle>
      <a:lvl1pPr algn="l" rtl="0" eaLnBrk="0" fontAlgn="base" hangingPunct="0">
        <a:spcBef>
          <a:spcPct val="0"/>
        </a:spcBef>
        <a:spcAft>
          <a:spcPct val="0"/>
        </a:spcAft>
        <a:defRPr sz="2400">
          <a:solidFill>
            <a:schemeClr val="tx2"/>
          </a:solidFill>
          <a:latin typeface="+mj-lt"/>
          <a:ea typeface="+mj-ea"/>
          <a:cs typeface="+mj-cs"/>
        </a:defRPr>
      </a:lvl1pPr>
      <a:lvl2pPr algn="l" rtl="0" eaLnBrk="0" fontAlgn="base" hangingPunct="0">
        <a:spcBef>
          <a:spcPct val="0"/>
        </a:spcBef>
        <a:spcAft>
          <a:spcPct val="0"/>
        </a:spcAft>
        <a:defRPr sz="2400">
          <a:solidFill>
            <a:schemeClr val="tx2"/>
          </a:solidFill>
          <a:latin typeface="Arial" charset="0"/>
        </a:defRPr>
      </a:lvl2pPr>
      <a:lvl3pPr algn="l" rtl="0" eaLnBrk="0" fontAlgn="base" hangingPunct="0">
        <a:spcBef>
          <a:spcPct val="0"/>
        </a:spcBef>
        <a:spcAft>
          <a:spcPct val="0"/>
        </a:spcAft>
        <a:defRPr sz="2400">
          <a:solidFill>
            <a:schemeClr val="tx2"/>
          </a:solidFill>
          <a:latin typeface="Arial" charset="0"/>
        </a:defRPr>
      </a:lvl3pPr>
      <a:lvl4pPr algn="l" rtl="0" eaLnBrk="0" fontAlgn="base" hangingPunct="0">
        <a:spcBef>
          <a:spcPct val="0"/>
        </a:spcBef>
        <a:spcAft>
          <a:spcPct val="0"/>
        </a:spcAft>
        <a:defRPr sz="2400">
          <a:solidFill>
            <a:schemeClr val="tx2"/>
          </a:solidFill>
          <a:latin typeface="Arial" charset="0"/>
        </a:defRPr>
      </a:lvl4pPr>
      <a:lvl5pPr algn="l" rtl="0" eaLnBrk="0" fontAlgn="base" hangingPunct="0">
        <a:spcBef>
          <a:spcPct val="0"/>
        </a:spcBef>
        <a:spcAft>
          <a:spcPct val="0"/>
        </a:spcAft>
        <a:defRPr sz="2400">
          <a:solidFill>
            <a:schemeClr val="tx2"/>
          </a:solidFill>
          <a:latin typeface="Arial" charset="0"/>
        </a:defRPr>
      </a:lvl5pPr>
      <a:lvl6pPr marL="457200" algn="l" rtl="0" fontAlgn="base">
        <a:spcBef>
          <a:spcPct val="0"/>
        </a:spcBef>
        <a:spcAft>
          <a:spcPct val="0"/>
        </a:spcAft>
        <a:defRPr sz="2400">
          <a:solidFill>
            <a:schemeClr val="tx2"/>
          </a:solidFill>
          <a:latin typeface="Arial" charset="0"/>
        </a:defRPr>
      </a:lvl6pPr>
      <a:lvl7pPr marL="914400" algn="l" rtl="0" fontAlgn="base">
        <a:spcBef>
          <a:spcPct val="0"/>
        </a:spcBef>
        <a:spcAft>
          <a:spcPct val="0"/>
        </a:spcAft>
        <a:defRPr sz="2400">
          <a:solidFill>
            <a:schemeClr val="tx2"/>
          </a:solidFill>
          <a:latin typeface="Arial" charset="0"/>
        </a:defRPr>
      </a:lvl7pPr>
      <a:lvl8pPr marL="1371600" algn="l" rtl="0" fontAlgn="base">
        <a:spcBef>
          <a:spcPct val="0"/>
        </a:spcBef>
        <a:spcAft>
          <a:spcPct val="0"/>
        </a:spcAft>
        <a:defRPr sz="2400">
          <a:solidFill>
            <a:schemeClr val="tx2"/>
          </a:solidFill>
          <a:latin typeface="Arial" charset="0"/>
        </a:defRPr>
      </a:lvl8pPr>
      <a:lvl9pPr marL="1828800" algn="l" rtl="0" fontAlgn="base">
        <a:spcBef>
          <a:spcPct val="0"/>
        </a:spcBef>
        <a:spcAft>
          <a:spcPct val="0"/>
        </a:spcAft>
        <a:defRPr sz="2400">
          <a:solidFill>
            <a:schemeClr val="tx2"/>
          </a:solidFill>
          <a:latin typeface="Arial" charset="0"/>
        </a:defRPr>
      </a:lvl9pPr>
    </p:titleStyle>
    <p:bodyStyle>
      <a:lvl1pPr marL="342900" indent="-342900" algn="l" rtl="0" eaLnBrk="0" fontAlgn="base" hangingPunct="0">
        <a:spcBef>
          <a:spcPct val="20000"/>
        </a:spcBef>
        <a:spcAft>
          <a:spcPct val="0"/>
        </a:spcAft>
        <a:buChar char="•"/>
        <a:defRPr sz="2000">
          <a:solidFill>
            <a:srgbClr val="000000"/>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Font typeface="Arial" charset="0"/>
        <a:buChar char="–"/>
        <a:defRPr sz="1600">
          <a:solidFill>
            <a:schemeClr val="tx1"/>
          </a:solidFill>
          <a:latin typeface="+mn-lt"/>
        </a:defRPr>
      </a:lvl3pPr>
      <a:lvl4pPr marL="1600200" indent="-228600" algn="l" rtl="0" eaLnBrk="0" fontAlgn="base" hangingPunct="0">
        <a:spcBef>
          <a:spcPct val="20000"/>
        </a:spcBef>
        <a:spcAft>
          <a:spcPct val="0"/>
        </a:spcAft>
        <a:buChar char="–"/>
        <a:defRPr sz="1400">
          <a:solidFill>
            <a:schemeClr val="tx1"/>
          </a:solidFill>
          <a:latin typeface="+mn-lt"/>
        </a:defRPr>
      </a:lvl4pPr>
      <a:lvl5pPr marL="2057400" indent="-228600" algn="l" rtl="0" eaLnBrk="0" fontAlgn="base" hangingPunct="0">
        <a:spcBef>
          <a:spcPct val="20000"/>
        </a:spcBef>
        <a:spcAft>
          <a:spcPct val="0"/>
        </a:spcAft>
        <a:buChar char="»"/>
        <a:defRPr sz="1400">
          <a:solidFill>
            <a:schemeClr val="tx1"/>
          </a:solidFill>
          <a:latin typeface="+mn-lt"/>
        </a:defRPr>
      </a:lvl5pPr>
      <a:lvl6pPr marL="2514600" indent="-228600" algn="l" rtl="0" fontAlgn="base">
        <a:spcBef>
          <a:spcPct val="20000"/>
        </a:spcBef>
        <a:spcAft>
          <a:spcPct val="0"/>
        </a:spcAft>
        <a:buChar char="»"/>
        <a:defRPr sz="1400">
          <a:solidFill>
            <a:schemeClr val="tx1"/>
          </a:solidFill>
          <a:latin typeface="+mn-lt"/>
        </a:defRPr>
      </a:lvl6pPr>
      <a:lvl7pPr marL="2971800" indent="-228600" algn="l" rtl="0" fontAlgn="base">
        <a:spcBef>
          <a:spcPct val="20000"/>
        </a:spcBef>
        <a:spcAft>
          <a:spcPct val="0"/>
        </a:spcAft>
        <a:buChar char="»"/>
        <a:defRPr sz="1400">
          <a:solidFill>
            <a:schemeClr val="tx1"/>
          </a:solidFill>
          <a:latin typeface="+mn-lt"/>
        </a:defRPr>
      </a:lvl7pPr>
      <a:lvl8pPr marL="3429000" indent="-228600" algn="l" rtl="0" fontAlgn="base">
        <a:spcBef>
          <a:spcPct val="20000"/>
        </a:spcBef>
        <a:spcAft>
          <a:spcPct val="0"/>
        </a:spcAft>
        <a:buChar char="»"/>
        <a:defRPr sz="1400">
          <a:solidFill>
            <a:schemeClr val="tx1"/>
          </a:solidFill>
          <a:latin typeface="+mn-lt"/>
        </a:defRPr>
      </a:lvl8pPr>
      <a:lvl9pPr marL="3886200" indent="-228600" algn="l" rtl="0" fontAlgn="base">
        <a:spcBef>
          <a:spcPct val="20000"/>
        </a:spcBef>
        <a:spcAft>
          <a:spcPct val="0"/>
        </a:spcAft>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2.xml"/><Relationship Id="rId5" Type="http://schemas.openxmlformats.org/officeDocument/2006/relationships/image" Target="../media/image4.pn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tags" Target="../tags/tag3.xm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10.png"/><Relationship Id="rId4" Type="http://schemas.openxmlformats.org/officeDocument/2006/relationships/oleObject" Target="../embeddings/oleObject1.bin"/></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video" Target="file:///C:\Users\roger\Documents\Lectures\Ad%20Hoc%20and%20Sensor%20Networks%20HS09\asn\lectures\digitalstrom.mp4" TargetMode="Externa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vmlDrawing" Target="../drawings/vmlDrawing2.vml"/><Relationship Id="rId5" Type="http://schemas.openxmlformats.org/officeDocument/2006/relationships/image" Target="../media/image11.wmf"/><Relationship Id="rId4" Type="http://schemas.openxmlformats.org/officeDocument/2006/relationships/oleObject" Target="../embeddings/oleObject2.bin"/></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7" Type="http://schemas.openxmlformats.org/officeDocument/2006/relationships/image" Target="../media/image13.wmf"/><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oleObject" Target="../embeddings/oleObject4.bin"/><Relationship Id="rId5" Type="http://schemas.openxmlformats.org/officeDocument/2006/relationships/image" Target="../media/image12.wmf"/><Relationship Id="rId4" Type="http://schemas.openxmlformats.org/officeDocument/2006/relationships/oleObject" Target="../embeddings/oleObject3.bin"/></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7.xml"/><Relationship Id="rId1" Type="http://schemas.openxmlformats.org/officeDocument/2006/relationships/vmlDrawing" Target="../drawings/vmlDrawing4.vml"/><Relationship Id="rId5" Type="http://schemas.openxmlformats.org/officeDocument/2006/relationships/image" Target="../media/image15.wmf"/><Relationship Id="rId4" Type="http://schemas.openxmlformats.org/officeDocument/2006/relationships/oleObject" Target="../embeddings/Microsoft_Word_97_-_2003_Document1.doc"/></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7.xml"/><Relationship Id="rId1" Type="http://schemas.openxmlformats.org/officeDocument/2006/relationships/vmlDrawing" Target="../drawings/vmlDrawing5.vml"/><Relationship Id="rId5" Type="http://schemas.openxmlformats.org/officeDocument/2006/relationships/image" Target="../media/image17.wmf"/><Relationship Id="rId4" Type="http://schemas.openxmlformats.org/officeDocument/2006/relationships/oleObject" Target="../embeddings/oleObject5.bin"/></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notesSlide" Target="../notesSlides/notesSlide50.xml"/><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notesSlide" Target="../notesSlides/notesSlide51.xml"/><Relationship Id="rId7" Type="http://schemas.openxmlformats.org/officeDocument/2006/relationships/image" Target="../media/image20.w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oleObject" Target="../embeddings/oleObject7.bin"/><Relationship Id="rId5" Type="http://schemas.openxmlformats.org/officeDocument/2006/relationships/image" Target="../media/image19.wmf"/><Relationship Id="rId4" Type="http://schemas.openxmlformats.org/officeDocument/2006/relationships/oleObject" Target="../embeddings/oleObject6.bin"/><Relationship Id="rId9" Type="http://schemas.openxmlformats.org/officeDocument/2006/relationships/image" Target="../media/image21.wmf"/></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2.xml"/><Relationship Id="rId1" Type="http://schemas.openxmlformats.org/officeDocument/2006/relationships/tags" Target="../tags/tag4.xml"/><Relationship Id="rId4" Type="http://schemas.openxmlformats.org/officeDocument/2006/relationships/image" Target="../media/image22.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23.wmf"/><Relationship Id="rId4" Type="http://schemas.openxmlformats.org/officeDocument/2006/relationships/oleObject" Target="../embeddings/Microsoft_Word_97_-_2003_Document2.doc"/></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9.xml"/><Relationship Id="rId1" Type="http://schemas.openxmlformats.org/officeDocument/2006/relationships/slideLayout" Target="../slideLayouts/slideLayout1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7" descr="whitedunes copy"/>
          <p:cNvPicPr>
            <a:picLocks noChangeAspect="1" noChangeArrowheads="1"/>
          </p:cNvPicPr>
          <p:nvPr/>
        </p:nvPicPr>
        <p:blipFill>
          <a:blip r:embed="rId4" cstate="print"/>
          <a:srcRect/>
          <a:stretch>
            <a:fillRect/>
          </a:stretch>
        </p:blipFill>
        <p:spPr bwMode="auto">
          <a:xfrm>
            <a:off x="0" y="346075"/>
            <a:ext cx="9144000" cy="6178550"/>
          </a:xfrm>
          <a:prstGeom prst="rect">
            <a:avLst/>
          </a:prstGeom>
          <a:noFill/>
          <a:ln w="9525">
            <a:noFill/>
            <a:miter lim="800000"/>
            <a:headEnd/>
            <a:tailEnd/>
          </a:ln>
        </p:spPr>
      </p:pic>
      <p:pic>
        <p:nvPicPr>
          <p:cNvPr id="23554" name="Picture 5" descr="ethlogo"/>
          <p:cNvPicPr>
            <a:picLocks noChangeAspect="1" noChangeArrowheads="1"/>
          </p:cNvPicPr>
          <p:nvPr/>
        </p:nvPicPr>
        <p:blipFill>
          <a:blip r:embed="rId5" cstate="print"/>
          <a:srcRect/>
          <a:stretch>
            <a:fillRect/>
          </a:stretch>
        </p:blipFill>
        <p:spPr bwMode="auto">
          <a:xfrm>
            <a:off x="-647700" y="6019800"/>
            <a:ext cx="2830513" cy="790575"/>
          </a:xfrm>
          <a:prstGeom prst="rect">
            <a:avLst/>
          </a:prstGeom>
          <a:noFill/>
          <a:ln w="9525">
            <a:noFill/>
            <a:miter lim="800000"/>
            <a:headEnd/>
            <a:tailEnd/>
          </a:ln>
        </p:spPr>
      </p:pic>
      <p:sp>
        <p:nvSpPr>
          <p:cNvPr id="23555" name="Rectangle 4"/>
          <p:cNvSpPr>
            <a:spLocks noGrp="1" noChangeArrowheads="1"/>
          </p:cNvSpPr>
          <p:nvPr>
            <p:ph type="ctrTitle"/>
          </p:nvPr>
        </p:nvSpPr>
        <p:spPr>
          <a:xfrm>
            <a:off x="387350" y="1068388"/>
            <a:ext cx="8315325" cy="1435100"/>
          </a:xfrm>
        </p:spPr>
        <p:txBody>
          <a:bodyPr/>
          <a:lstStyle/>
          <a:p>
            <a:pPr algn="r" eaLnBrk="1" hangingPunct="1"/>
            <a:r>
              <a:rPr lang="en-US" sz="4100" dirty="0" smtClean="0">
                <a:solidFill>
                  <a:schemeClr val="bg1"/>
                </a:solidFill>
              </a:rPr>
              <a:t>Media Access Control</a:t>
            </a:r>
            <a:r>
              <a:rPr lang="en-US" sz="400" dirty="0" smtClean="0">
                <a:solidFill>
                  <a:schemeClr val="bg1"/>
                </a:solidFill>
              </a:rPr>
              <a:t/>
            </a:r>
            <a:br>
              <a:rPr lang="en-US" sz="400" dirty="0" smtClean="0">
                <a:solidFill>
                  <a:schemeClr val="bg1"/>
                </a:solidFill>
              </a:rPr>
            </a:br>
            <a:r>
              <a:rPr lang="en-US" dirty="0" smtClean="0">
                <a:solidFill>
                  <a:schemeClr val="bg1"/>
                </a:solidFill>
              </a:rPr>
              <a:t>Chapter 6</a:t>
            </a:r>
            <a:endParaRPr lang="de-CH" dirty="0" smtClean="0">
              <a:solidFill>
                <a:schemeClr val="bg1"/>
              </a:solidFill>
            </a:endParaRPr>
          </a:p>
        </p:txBody>
      </p:sp>
      <p:sp>
        <p:nvSpPr>
          <p:cNvPr id="23556" name="TextBox 4"/>
          <p:cNvSpPr txBox="1">
            <a:spLocks noChangeArrowheads="1"/>
          </p:cNvSpPr>
          <p:nvPr>
            <p:custDataLst>
              <p:tags r:id="rId1"/>
            </p:custDataLst>
          </p:nvPr>
        </p:nvSpPr>
        <p:spPr bwMode="auto">
          <a:xfrm>
            <a:off x="0" y="7112000"/>
            <a:ext cx="9144000" cy="1200329"/>
          </a:xfrm>
          <a:prstGeom prst="rect">
            <a:avLst/>
          </a:prstGeom>
          <a:noFill/>
          <a:ln w="9525">
            <a:noFill/>
            <a:miter lim="800000"/>
            <a:headEnd/>
            <a:tailEnd/>
          </a:ln>
        </p:spPr>
        <p:txBody>
          <a:bodyPr>
            <a:spAutoFit/>
          </a:bodyPr>
          <a:lstStyle/>
          <a:p>
            <a:pPr algn="ctr"/>
            <a:r>
              <a:rPr lang="en-US"/>
              <a:t>TexPoint fonts used in EMF. </a:t>
            </a:r>
          </a:p>
          <a:p>
            <a:pPr algn="ctr"/>
            <a:r>
              <a:rPr lang="en-US"/>
              <a:t>Read the TexPoint manual before you delete this box.: </a:t>
            </a:r>
            <a:r>
              <a:rPr lang="en-US" smtClean="0">
                <a:latin typeface="CMMI10" pitchFamily="34" charset="0"/>
              </a:rPr>
              <a:t>A</a:t>
            </a:r>
            <a:r>
              <a:rPr lang="en-US" smtClean="0">
                <a:latin typeface="cmmi7" pitchFamily="34" charset="0"/>
              </a:rPr>
              <a:t>A</a:t>
            </a:r>
            <a:r>
              <a:rPr lang="en-US" smtClean="0">
                <a:latin typeface="cmr10" pitchFamily="34" charset="0"/>
              </a:rPr>
              <a:t>A</a:t>
            </a:r>
            <a:r>
              <a:rPr lang="en-US" smtClean="0">
                <a:latin typeface="cmr7" pitchFamily="34" charset="0"/>
              </a:rPr>
              <a:t>A</a:t>
            </a:r>
            <a:r>
              <a:rPr lang="en-US" smtClean="0">
                <a:latin typeface="cmsy7" pitchFamily="34" charset="0"/>
              </a:rPr>
              <a:t>A</a:t>
            </a:r>
            <a:r>
              <a:rPr lang="en-US" smtClean="0">
                <a:latin typeface="CMSY10"/>
              </a:rPr>
              <a:t>A</a:t>
            </a:r>
            <a:r>
              <a:rPr lang="en-US" smtClean="0">
                <a:latin typeface="CMMI5"/>
              </a:rPr>
              <a:t>A</a:t>
            </a:r>
            <a:r>
              <a:rPr lang="en-US" smtClean="0">
                <a:latin typeface="CMEX10"/>
              </a:rPr>
              <a:t>A</a:t>
            </a:r>
            <a:endParaRPr lang="en-US"/>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2"/>
          <p:cNvSpPr>
            <a:spLocks noGrp="1" noChangeArrowheads="1"/>
          </p:cNvSpPr>
          <p:nvPr>
            <p:ph type="body" idx="1"/>
          </p:nvPr>
        </p:nvSpPr>
        <p:spPr/>
        <p:txBody>
          <a:bodyPr/>
          <a:lstStyle/>
          <a:p>
            <a:endParaRPr lang="en-US" dirty="0" smtClean="0"/>
          </a:p>
          <a:p>
            <a:r>
              <a:rPr lang="en-US" dirty="0" smtClean="0"/>
              <a:t>Multiplex </a:t>
            </a:r>
            <a:r>
              <a:rPr lang="en-US" dirty="0"/>
              <a:t>channels (k) </a:t>
            </a:r>
            <a:br>
              <a:rPr lang="en-US" dirty="0"/>
            </a:br>
            <a:r>
              <a:rPr lang="en-US" dirty="0"/>
              <a:t>in four dimensions</a:t>
            </a:r>
          </a:p>
          <a:p>
            <a:pPr marL="819150" lvl="1"/>
            <a:r>
              <a:rPr lang="en-US" sz="1800" dirty="0"/>
              <a:t>space (s)</a:t>
            </a:r>
          </a:p>
          <a:p>
            <a:pPr marL="819150" lvl="1"/>
            <a:r>
              <a:rPr lang="en-US" sz="1800" dirty="0"/>
              <a:t>time (t)</a:t>
            </a:r>
          </a:p>
          <a:p>
            <a:pPr marL="819150" lvl="1"/>
            <a:r>
              <a:rPr lang="en-US" sz="1800" dirty="0"/>
              <a:t>frequency (f)</a:t>
            </a:r>
          </a:p>
          <a:p>
            <a:pPr marL="819150" lvl="1"/>
            <a:r>
              <a:rPr lang="en-US" sz="1800" dirty="0"/>
              <a:t>code (c)</a:t>
            </a:r>
          </a:p>
          <a:p>
            <a:endParaRPr lang="en-US" dirty="0"/>
          </a:p>
          <a:p>
            <a:r>
              <a:rPr lang="en-US" dirty="0"/>
              <a:t>Goal: multiple use </a:t>
            </a:r>
            <a:br>
              <a:rPr lang="en-US" dirty="0"/>
            </a:br>
            <a:r>
              <a:rPr lang="en-US" dirty="0"/>
              <a:t>of a shared medium</a:t>
            </a:r>
          </a:p>
          <a:p>
            <a:endParaRPr lang="en-US" dirty="0"/>
          </a:p>
          <a:p>
            <a:r>
              <a:rPr lang="en-US" dirty="0"/>
              <a:t>Important: guard spaces needed!</a:t>
            </a:r>
          </a:p>
          <a:p>
            <a:endParaRPr lang="en-US" dirty="0"/>
          </a:p>
          <a:p>
            <a:r>
              <a:rPr lang="en-US" dirty="0"/>
              <a:t>Example: radio broadcast</a:t>
            </a:r>
          </a:p>
        </p:txBody>
      </p:sp>
      <p:sp>
        <p:nvSpPr>
          <p:cNvPr id="244739" name="Oval 3"/>
          <p:cNvSpPr>
            <a:spLocks noChangeArrowheads="1"/>
          </p:cNvSpPr>
          <p:nvPr/>
        </p:nvSpPr>
        <p:spPr bwMode="auto">
          <a:xfrm>
            <a:off x="6858000" y="2819400"/>
            <a:ext cx="1371600" cy="1371600"/>
          </a:xfrm>
          <a:prstGeom prst="ellipse">
            <a:avLst/>
          </a:prstGeom>
          <a:solidFill>
            <a:schemeClr val="accent1"/>
          </a:solidFill>
          <a:ln w="9525">
            <a:solidFill>
              <a:schemeClr val="tx1"/>
            </a:solidFill>
            <a:round/>
            <a:headEnd/>
            <a:tailEnd/>
          </a:ln>
          <a:effectLst/>
        </p:spPr>
        <p:txBody>
          <a:bodyPr wrap="none" anchor="ctr"/>
          <a:lstStyle/>
          <a:p>
            <a:r>
              <a:rPr lang="en-US"/>
              <a:t>s</a:t>
            </a:r>
            <a:r>
              <a:rPr lang="en-US" baseline="-25000"/>
              <a:t>2</a:t>
            </a:r>
            <a:endParaRPr lang="en-US"/>
          </a:p>
        </p:txBody>
      </p:sp>
      <p:sp>
        <p:nvSpPr>
          <p:cNvPr id="244740" name="Oval 4"/>
          <p:cNvSpPr>
            <a:spLocks noChangeArrowheads="1"/>
          </p:cNvSpPr>
          <p:nvPr/>
        </p:nvSpPr>
        <p:spPr bwMode="auto">
          <a:xfrm>
            <a:off x="5867400" y="4419600"/>
            <a:ext cx="1371600" cy="1371600"/>
          </a:xfrm>
          <a:prstGeom prst="ellipse">
            <a:avLst/>
          </a:prstGeom>
          <a:solidFill>
            <a:srgbClr val="FF6699"/>
          </a:solidFill>
          <a:ln w="9525">
            <a:solidFill>
              <a:schemeClr val="tx1"/>
            </a:solidFill>
            <a:round/>
            <a:headEnd/>
            <a:tailEnd/>
          </a:ln>
          <a:effectLst/>
        </p:spPr>
        <p:txBody>
          <a:bodyPr wrap="none" anchor="ctr"/>
          <a:lstStyle/>
          <a:p>
            <a:r>
              <a:rPr lang="en-US"/>
              <a:t>s</a:t>
            </a:r>
            <a:r>
              <a:rPr lang="en-US" baseline="-25000"/>
              <a:t>3</a:t>
            </a:r>
            <a:endParaRPr lang="en-US"/>
          </a:p>
        </p:txBody>
      </p:sp>
      <p:sp>
        <p:nvSpPr>
          <p:cNvPr id="244741" name="Oval 5"/>
          <p:cNvSpPr>
            <a:spLocks noChangeArrowheads="1"/>
          </p:cNvSpPr>
          <p:nvPr/>
        </p:nvSpPr>
        <p:spPr bwMode="auto">
          <a:xfrm>
            <a:off x="4724400" y="2438400"/>
            <a:ext cx="1371600" cy="1371600"/>
          </a:xfrm>
          <a:prstGeom prst="ellipse">
            <a:avLst/>
          </a:prstGeom>
          <a:solidFill>
            <a:srgbClr val="DADAF6"/>
          </a:solidFill>
          <a:ln w="9525">
            <a:solidFill>
              <a:schemeClr val="tx1"/>
            </a:solidFill>
            <a:round/>
            <a:headEnd/>
            <a:tailEnd/>
          </a:ln>
          <a:effectLst/>
        </p:spPr>
        <p:txBody>
          <a:bodyPr wrap="none" anchor="ctr"/>
          <a:lstStyle/>
          <a:p>
            <a:r>
              <a:rPr lang="en-US"/>
              <a:t>s</a:t>
            </a:r>
            <a:r>
              <a:rPr lang="en-US" baseline="-25000"/>
              <a:t>1</a:t>
            </a:r>
            <a:endParaRPr lang="en-US"/>
          </a:p>
        </p:txBody>
      </p:sp>
      <p:sp>
        <p:nvSpPr>
          <p:cNvPr id="244742" name="Rectangle 6"/>
          <p:cNvSpPr>
            <a:spLocks noGrp="1" noChangeArrowheads="1"/>
          </p:cNvSpPr>
          <p:nvPr>
            <p:ph type="title"/>
          </p:nvPr>
        </p:nvSpPr>
        <p:spPr/>
        <p:txBody>
          <a:bodyPr/>
          <a:lstStyle/>
          <a:p>
            <a:r>
              <a:rPr lang="en-US" dirty="0" smtClean="0"/>
              <a:t>Multiplexing: Space Multiplexing</a:t>
            </a:r>
            <a:endParaRPr lang="en-US" dirty="0"/>
          </a:p>
        </p:txBody>
      </p:sp>
      <p:sp>
        <p:nvSpPr>
          <p:cNvPr id="244743" name="Line 7"/>
          <p:cNvSpPr>
            <a:spLocks noChangeShapeType="1"/>
          </p:cNvSpPr>
          <p:nvPr/>
        </p:nvSpPr>
        <p:spPr bwMode="auto">
          <a:xfrm flipV="1">
            <a:off x="5410200" y="2501900"/>
            <a:ext cx="915988" cy="62230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4744" name="Line 8"/>
          <p:cNvSpPr>
            <a:spLocks noChangeShapeType="1"/>
          </p:cNvSpPr>
          <p:nvPr/>
        </p:nvSpPr>
        <p:spPr bwMode="auto">
          <a:xfrm>
            <a:off x="5410200" y="1997075"/>
            <a:ext cx="0" cy="1127125"/>
          </a:xfrm>
          <a:prstGeom prst="line">
            <a:avLst/>
          </a:prstGeom>
          <a:noFill/>
          <a:ln w="9525">
            <a:solidFill>
              <a:schemeClr val="tx1"/>
            </a:solidFill>
            <a:round/>
            <a:headEnd type="triangle" w="med" len="med"/>
            <a:tailEnd/>
          </a:ln>
          <a:effectLst/>
        </p:spPr>
        <p:txBody>
          <a:bodyPr wrap="none" anchor="ctr"/>
          <a:lstStyle/>
          <a:p>
            <a:endParaRPr lang="en-US"/>
          </a:p>
        </p:txBody>
      </p:sp>
      <p:sp>
        <p:nvSpPr>
          <p:cNvPr id="244745" name="Line 9"/>
          <p:cNvSpPr>
            <a:spLocks noChangeShapeType="1"/>
          </p:cNvSpPr>
          <p:nvPr/>
        </p:nvSpPr>
        <p:spPr bwMode="auto">
          <a:xfrm>
            <a:off x="5410200" y="3124200"/>
            <a:ext cx="1290638"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4746" name="Text Box 10"/>
          <p:cNvSpPr txBox="1">
            <a:spLocks noChangeArrowheads="1"/>
          </p:cNvSpPr>
          <p:nvPr/>
        </p:nvSpPr>
        <p:spPr bwMode="auto">
          <a:xfrm>
            <a:off x="6577013" y="3124200"/>
            <a:ext cx="241300" cy="336550"/>
          </a:xfrm>
          <a:prstGeom prst="rect">
            <a:avLst/>
          </a:prstGeom>
          <a:noFill/>
          <a:ln w="9525">
            <a:noFill/>
            <a:miter lim="800000"/>
            <a:headEnd/>
            <a:tailEnd/>
          </a:ln>
          <a:effectLst/>
        </p:spPr>
        <p:txBody>
          <a:bodyPr wrap="none">
            <a:spAutoFit/>
          </a:bodyPr>
          <a:lstStyle/>
          <a:p>
            <a:r>
              <a:rPr lang="en-US"/>
              <a:t>f</a:t>
            </a:r>
          </a:p>
        </p:txBody>
      </p:sp>
      <p:sp>
        <p:nvSpPr>
          <p:cNvPr id="244747" name="Text Box 11"/>
          <p:cNvSpPr txBox="1">
            <a:spLocks noChangeArrowheads="1"/>
          </p:cNvSpPr>
          <p:nvPr/>
        </p:nvSpPr>
        <p:spPr bwMode="auto">
          <a:xfrm>
            <a:off x="6062663" y="2219325"/>
            <a:ext cx="241300" cy="336550"/>
          </a:xfrm>
          <a:prstGeom prst="rect">
            <a:avLst/>
          </a:prstGeom>
          <a:noFill/>
          <a:ln w="9525">
            <a:noFill/>
            <a:miter lim="800000"/>
            <a:headEnd/>
            <a:tailEnd/>
          </a:ln>
          <a:effectLst/>
        </p:spPr>
        <p:txBody>
          <a:bodyPr wrap="none">
            <a:spAutoFit/>
          </a:bodyPr>
          <a:lstStyle/>
          <a:p>
            <a:r>
              <a:rPr lang="en-US"/>
              <a:t>t</a:t>
            </a:r>
          </a:p>
        </p:txBody>
      </p:sp>
      <p:sp>
        <p:nvSpPr>
          <p:cNvPr id="244748" name="Text Box 12"/>
          <p:cNvSpPr txBox="1">
            <a:spLocks noChangeArrowheads="1"/>
          </p:cNvSpPr>
          <p:nvPr/>
        </p:nvSpPr>
        <p:spPr bwMode="auto">
          <a:xfrm>
            <a:off x="5148263" y="1838325"/>
            <a:ext cx="285750" cy="336550"/>
          </a:xfrm>
          <a:prstGeom prst="rect">
            <a:avLst/>
          </a:prstGeom>
          <a:noFill/>
          <a:ln w="9525">
            <a:noFill/>
            <a:miter lim="800000"/>
            <a:headEnd/>
            <a:tailEnd/>
          </a:ln>
          <a:effectLst/>
        </p:spPr>
        <p:txBody>
          <a:bodyPr wrap="none">
            <a:spAutoFit/>
          </a:bodyPr>
          <a:lstStyle/>
          <a:p>
            <a:r>
              <a:rPr lang="en-US"/>
              <a:t>c</a:t>
            </a:r>
          </a:p>
        </p:txBody>
      </p:sp>
      <p:sp>
        <p:nvSpPr>
          <p:cNvPr id="244749" name="AutoShape 13"/>
          <p:cNvSpPr>
            <a:spLocks noChangeArrowheads="1"/>
          </p:cNvSpPr>
          <p:nvPr/>
        </p:nvSpPr>
        <p:spPr bwMode="auto">
          <a:xfrm>
            <a:off x="5638800" y="114300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pPr algn="ctr"/>
            <a:r>
              <a:rPr lang="en-US"/>
              <a:t>k</a:t>
            </a:r>
            <a:r>
              <a:rPr lang="en-US" baseline="-25000"/>
              <a:t>2</a:t>
            </a:r>
            <a:endParaRPr lang="en-US"/>
          </a:p>
        </p:txBody>
      </p:sp>
      <p:sp>
        <p:nvSpPr>
          <p:cNvPr id="244750" name="AutoShape 14"/>
          <p:cNvSpPr>
            <a:spLocks noChangeArrowheads="1"/>
          </p:cNvSpPr>
          <p:nvPr/>
        </p:nvSpPr>
        <p:spPr bwMode="auto">
          <a:xfrm>
            <a:off x="6248400" y="114300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pPr algn="ctr"/>
            <a:r>
              <a:rPr lang="en-US"/>
              <a:t>k</a:t>
            </a:r>
            <a:r>
              <a:rPr lang="en-US" baseline="-25000"/>
              <a:t>3</a:t>
            </a:r>
            <a:endParaRPr lang="en-US"/>
          </a:p>
        </p:txBody>
      </p:sp>
      <p:sp>
        <p:nvSpPr>
          <p:cNvPr id="244751" name="AutoShape 15"/>
          <p:cNvSpPr>
            <a:spLocks noChangeArrowheads="1"/>
          </p:cNvSpPr>
          <p:nvPr/>
        </p:nvSpPr>
        <p:spPr bwMode="auto">
          <a:xfrm>
            <a:off x="6858000" y="114300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pPr algn="ctr"/>
            <a:r>
              <a:rPr lang="en-US"/>
              <a:t>k</a:t>
            </a:r>
            <a:r>
              <a:rPr lang="en-US" baseline="-25000"/>
              <a:t>4</a:t>
            </a:r>
            <a:endParaRPr lang="en-US"/>
          </a:p>
        </p:txBody>
      </p:sp>
      <p:sp>
        <p:nvSpPr>
          <p:cNvPr id="244752" name="AutoShape 16"/>
          <p:cNvSpPr>
            <a:spLocks noChangeArrowheads="1"/>
          </p:cNvSpPr>
          <p:nvPr/>
        </p:nvSpPr>
        <p:spPr bwMode="auto">
          <a:xfrm>
            <a:off x="7467600" y="114300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pPr algn="ctr"/>
            <a:r>
              <a:rPr lang="en-US"/>
              <a:t>k</a:t>
            </a:r>
            <a:r>
              <a:rPr lang="en-US" baseline="-25000"/>
              <a:t>5</a:t>
            </a:r>
            <a:endParaRPr lang="en-US"/>
          </a:p>
        </p:txBody>
      </p:sp>
      <p:sp>
        <p:nvSpPr>
          <p:cNvPr id="244753" name="AutoShape 17"/>
          <p:cNvSpPr>
            <a:spLocks noChangeArrowheads="1"/>
          </p:cNvSpPr>
          <p:nvPr/>
        </p:nvSpPr>
        <p:spPr bwMode="auto">
          <a:xfrm>
            <a:off x="8077200" y="114300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pPr algn="ctr"/>
            <a:r>
              <a:rPr lang="en-US"/>
              <a:t>k</a:t>
            </a:r>
            <a:r>
              <a:rPr lang="en-US" baseline="-25000"/>
              <a:t>6</a:t>
            </a:r>
            <a:endParaRPr lang="en-US"/>
          </a:p>
        </p:txBody>
      </p:sp>
      <p:sp>
        <p:nvSpPr>
          <p:cNvPr id="244754" name="AutoShape 18"/>
          <p:cNvSpPr>
            <a:spLocks noChangeArrowheads="1"/>
          </p:cNvSpPr>
          <p:nvPr/>
        </p:nvSpPr>
        <p:spPr bwMode="auto">
          <a:xfrm>
            <a:off x="5029200" y="114300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pPr algn="ctr"/>
            <a:r>
              <a:rPr lang="en-US"/>
              <a:t>k</a:t>
            </a:r>
            <a:r>
              <a:rPr lang="en-US" baseline="-25000"/>
              <a:t>1</a:t>
            </a:r>
            <a:endParaRPr lang="en-US"/>
          </a:p>
        </p:txBody>
      </p:sp>
      <p:sp>
        <p:nvSpPr>
          <p:cNvPr id="244755" name="Line 19"/>
          <p:cNvSpPr>
            <a:spLocks noChangeShapeType="1"/>
          </p:cNvSpPr>
          <p:nvPr/>
        </p:nvSpPr>
        <p:spPr bwMode="auto">
          <a:xfrm flipV="1">
            <a:off x="7543800" y="2882900"/>
            <a:ext cx="915988" cy="62230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4756" name="Line 20"/>
          <p:cNvSpPr>
            <a:spLocks noChangeShapeType="1"/>
          </p:cNvSpPr>
          <p:nvPr/>
        </p:nvSpPr>
        <p:spPr bwMode="auto">
          <a:xfrm>
            <a:off x="7543800" y="2378075"/>
            <a:ext cx="0" cy="1127125"/>
          </a:xfrm>
          <a:prstGeom prst="line">
            <a:avLst/>
          </a:prstGeom>
          <a:noFill/>
          <a:ln w="9525">
            <a:solidFill>
              <a:schemeClr val="tx1"/>
            </a:solidFill>
            <a:round/>
            <a:headEnd type="triangle" w="med" len="med"/>
            <a:tailEnd/>
          </a:ln>
          <a:effectLst/>
        </p:spPr>
        <p:txBody>
          <a:bodyPr wrap="none" anchor="ctr"/>
          <a:lstStyle/>
          <a:p>
            <a:endParaRPr lang="en-US"/>
          </a:p>
        </p:txBody>
      </p:sp>
      <p:sp>
        <p:nvSpPr>
          <p:cNvPr id="244757" name="Line 21"/>
          <p:cNvSpPr>
            <a:spLocks noChangeShapeType="1"/>
          </p:cNvSpPr>
          <p:nvPr/>
        </p:nvSpPr>
        <p:spPr bwMode="auto">
          <a:xfrm>
            <a:off x="7543800" y="3505200"/>
            <a:ext cx="1290638"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4758" name="Text Box 22"/>
          <p:cNvSpPr txBox="1">
            <a:spLocks noChangeArrowheads="1"/>
          </p:cNvSpPr>
          <p:nvPr/>
        </p:nvSpPr>
        <p:spPr bwMode="auto">
          <a:xfrm>
            <a:off x="8710613" y="3505200"/>
            <a:ext cx="241300" cy="336550"/>
          </a:xfrm>
          <a:prstGeom prst="rect">
            <a:avLst/>
          </a:prstGeom>
          <a:noFill/>
          <a:ln w="9525">
            <a:noFill/>
            <a:miter lim="800000"/>
            <a:headEnd/>
            <a:tailEnd/>
          </a:ln>
          <a:effectLst/>
        </p:spPr>
        <p:txBody>
          <a:bodyPr wrap="none">
            <a:spAutoFit/>
          </a:bodyPr>
          <a:lstStyle/>
          <a:p>
            <a:r>
              <a:rPr lang="en-US"/>
              <a:t>f</a:t>
            </a:r>
          </a:p>
        </p:txBody>
      </p:sp>
      <p:sp>
        <p:nvSpPr>
          <p:cNvPr id="244759" name="Text Box 23"/>
          <p:cNvSpPr txBox="1">
            <a:spLocks noChangeArrowheads="1"/>
          </p:cNvSpPr>
          <p:nvPr/>
        </p:nvSpPr>
        <p:spPr bwMode="auto">
          <a:xfrm>
            <a:off x="8196263" y="2600325"/>
            <a:ext cx="241300" cy="336550"/>
          </a:xfrm>
          <a:prstGeom prst="rect">
            <a:avLst/>
          </a:prstGeom>
          <a:noFill/>
          <a:ln w="9525">
            <a:noFill/>
            <a:miter lim="800000"/>
            <a:headEnd/>
            <a:tailEnd/>
          </a:ln>
          <a:effectLst/>
        </p:spPr>
        <p:txBody>
          <a:bodyPr wrap="none">
            <a:spAutoFit/>
          </a:bodyPr>
          <a:lstStyle/>
          <a:p>
            <a:r>
              <a:rPr lang="en-US"/>
              <a:t>t</a:t>
            </a:r>
          </a:p>
        </p:txBody>
      </p:sp>
      <p:sp>
        <p:nvSpPr>
          <p:cNvPr id="244760" name="Text Box 24"/>
          <p:cNvSpPr txBox="1">
            <a:spLocks noChangeArrowheads="1"/>
          </p:cNvSpPr>
          <p:nvPr/>
        </p:nvSpPr>
        <p:spPr bwMode="auto">
          <a:xfrm>
            <a:off x="7281863" y="2219325"/>
            <a:ext cx="285750" cy="336550"/>
          </a:xfrm>
          <a:prstGeom prst="rect">
            <a:avLst/>
          </a:prstGeom>
          <a:noFill/>
          <a:ln w="9525">
            <a:noFill/>
            <a:miter lim="800000"/>
            <a:headEnd/>
            <a:tailEnd/>
          </a:ln>
          <a:effectLst/>
        </p:spPr>
        <p:txBody>
          <a:bodyPr wrap="none">
            <a:spAutoFit/>
          </a:bodyPr>
          <a:lstStyle/>
          <a:p>
            <a:r>
              <a:rPr lang="en-US"/>
              <a:t>c</a:t>
            </a:r>
          </a:p>
        </p:txBody>
      </p:sp>
      <p:sp>
        <p:nvSpPr>
          <p:cNvPr id="244761" name="Line 25"/>
          <p:cNvSpPr>
            <a:spLocks noChangeShapeType="1"/>
          </p:cNvSpPr>
          <p:nvPr/>
        </p:nvSpPr>
        <p:spPr bwMode="auto">
          <a:xfrm flipV="1">
            <a:off x="6553200" y="4483100"/>
            <a:ext cx="915988" cy="62230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4762" name="Line 26"/>
          <p:cNvSpPr>
            <a:spLocks noChangeShapeType="1"/>
          </p:cNvSpPr>
          <p:nvPr/>
        </p:nvSpPr>
        <p:spPr bwMode="auto">
          <a:xfrm>
            <a:off x="6553200" y="3978275"/>
            <a:ext cx="0" cy="1127125"/>
          </a:xfrm>
          <a:prstGeom prst="line">
            <a:avLst/>
          </a:prstGeom>
          <a:noFill/>
          <a:ln w="9525">
            <a:solidFill>
              <a:schemeClr val="tx1"/>
            </a:solidFill>
            <a:round/>
            <a:headEnd type="triangle" w="med" len="med"/>
            <a:tailEnd/>
          </a:ln>
          <a:effectLst/>
        </p:spPr>
        <p:txBody>
          <a:bodyPr wrap="none" anchor="ctr"/>
          <a:lstStyle/>
          <a:p>
            <a:endParaRPr lang="en-US"/>
          </a:p>
        </p:txBody>
      </p:sp>
      <p:sp>
        <p:nvSpPr>
          <p:cNvPr id="244763" name="Line 27"/>
          <p:cNvSpPr>
            <a:spLocks noChangeShapeType="1"/>
          </p:cNvSpPr>
          <p:nvPr/>
        </p:nvSpPr>
        <p:spPr bwMode="auto">
          <a:xfrm>
            <a:off x="6553200" y="5105400"/>
            <a:ext cx="1290638"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4764" name="Text Box 28"/>
          <p:cNvSpPr txBox="1">
            <a:spLocks noChangeArrowheads="1"/>
          </p:cNvSpPr>
          <p:nvPr/>
        </p:nvSpPr>
        <p:spPr bwMode="auto">
          <a:xfrm>
            <a:off x="7720013" y="5105400"/>
            <a:ext cx="241300" cy="336550"/>
          </a:xfrm>
          <a:prstGeom prst="rect">
            <a:avLst/>
          </a:prstGeom>
          <a:noFill/>
          <a:ln w="9525">
            <a:noFill/>
            <a:miter lim="800000"/>
            <a:headEnd/>
            <a:tailEnd/>
          </a:ln>
          <a:effectLst/>
        </p:spPr>
        <p:txBody>
          <a:bodyPr wrap="none">
            <a:spAutoFit/>
          </a:bodyPr>
          <a:lstStyle/>
          <a:p>
            <a:r>
              <a:rPr lang="en-US"/>
              <a:t>f</a:t>
            </a:r>
          </a:p>
        </p:txBody>
      </p:sp>
      <p:sp>
        <p:nvSpPr>
          <p:cNvPr id="244765" name="Text Box 29"/>
          <p:cNvSpPr txBox="1">
            <a:spLocks noChangeArrowheads="1"/>
          </p:cNvSpPr>
          <p:nvPr/>
        </p:nvSpPr>
        <p:spPr bwMode="auto">
          <a:xfrm>
            <a:off x="7205663" y="4200525"/>
            <a:ext cx="241300" cy="336550"/>
          </a:xfrm>
          <a:prstGeom prst="rect">
            <a:avLst/>
          </a:prstGeom>
          <a:noFill/>
          <a:ln w="9525">
            <a:noFill/>
            <a:miter lim="800000"/>
            <a:headEnd/>
            <a:tailEnd/>
          </a:ln>
          <a:effectLst/>
        </p:spPr>
        <p:txBody>
          <a:bodyPr wrap="none">
            <a:spAutoFit/>
          </a:bodyPr>
          <a:lstStyle/>
          <a:p>
            <a:r>
              <a:rPr lang="en-US"/>
              <a:t>t</a:t>
            </a:r>
          </a:p>
        </p:txBody>
      </p:sp>
      <p:sp>
        <p:nvSpPr>
          <p:cNvPr id="244766" name="Text Box 30"/>
          <p:cNvSpPr txBox="1">
            <a:spLocks noChangeArrowheads="1"/>
          </p:cNvSpPr>
          <p:nvPr/>
        </p:nvSpPr>
        <p:spPr bwMode="auto">
          <a:xfrm>
            <a:off x="6291263" y="3819525"/>
            <a:ext cx="285750" cy="336550"/>
          </a:xfrm>
          <a:prstGeom prst="rect">
            <a:avLst/>
          </a:prstGeom>
          <a:noFill/>
          <a:ln w="9525">
            <a:noFill/>
            <a:miter lim="800000"/>
            <a:headEnd/>
            <a:tailEnd/>
          </a:ln>
          <a:effectLst/>
        </p:spPr>
        <p:txBody>
          <a:bodyPr wrap="none">
            <a:spAutoFit/>
          </a:bodyPr>
          <a:lstStyle/>
          <a:p>
            <a:r>
              <a:rPr lang="en-US"/>
              <a:t>c</a:t>
            </a:r>
          </a:p>
        </p:txBody>
      </p:sp>
      <p:sp>
        <p:nvSpPr>
          <p:cNvPr id="244767" name="Text Box 31"/>
          <p:cNvSpPr txBox="1">
            <a:spLocks noChangeArrowheads="1"/>
          </p:cNvSpPr>
          <p:nvPr/>
        </p:nvSpPr>
        <p:spPr bwMode="auto">
          <a:xfrm>
            <a:off x="4945281" y="773341"/>
            <a:ext cx="1449436" cy="400110"/>
          </a:xfrm>
          <a:prstGeom prst="rect">
            <a:avLst/>
          </a:prstGeom>
          <a:noFill/>
          <a:ln w="9525">
            <a:noFill/>
            <a:miter lim="800000"/>
            <a:headEnd/>
            <a:tailEnd/>
          </a:ln>
          <a:effectLst/>
        </p:spPr>
        <p:txBody>
          <a:bodyPr wrap="none">
            <a:spAutoFit/>
          </a:bodyPr>
          <a:lstStyle/>
          <a:p>
            <a:r>
              <a:rPr lang="en-US" sz="2000" dirty="0"/>
              <a:t>channels </a:t>
            </a:r>
            <a:r>
              <a:rPr lang="en-US" sz="2000" dirty="0" err="1"/>
              <a:t>k</a:t>
            </a:r>
            <a:r>
              <a:rPr lang="en-US" sz="2000" baseline="-25000" dirty="0" err="1"/>
              <a:t>i</a:t>
            </a:r>
            <a:endParaRPr lang="en-US" sz="2000" dirty="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p:txBody>
          <a:bodyPr/>
          <a:lstStyle/>
          <a:p>
            <a:r>
              <a:rPr lang="en-US" dirty="0" smtClean="0"/>
              <a:t>Example: </a:t>
            </a:r>
            <a:r>
              <a:rPr lang="en-US" dirty="0"/>
              <a:t>Cellular network</a:t>
            </a:r>
          </a:p>
        </p:txBody>
      </p:sp>
      <p:sp>
        <p:nvSpPr>
          <p:cNvPr id="292867" name="Rectangle 3"/>
          <p:cNvSpPr>
            <a:spLocks noGrp="1" noChangeArrowheads="1"/>
          </p:cNvSpPr>
          <p:nvPr>
            <p:ph type="body" idx="1"/>
          </p:nvPr>
        </p:nvSpPr>
        <p:spPr>
          <a:xfrm>
            <a:off x="474792" y="834016"/>
            <a:ext cx="4749800" cy="5181600"/>
          </a:xfrm>
        </p:spPr>
        <p:txBody>
          <a:bodyPr/>
          <a:lstStyle/>
          <a:p>
            <a:endParaRPr lang="en-US" dirty="0"/>
          </a:p>
          <a:p>
            <a:r>
              <a:rPr lang="en-US" dirty="0"/>
              <a:t>Simplified hexagonal model</a:t>
            </a:r>
          </a:p>
          <a:p>
            <a:endParaRPr lang="en-US" dirty="0"/>
          </a:p>
          <a:p>
            <a:r>
              <a:rPr lang="en-US" dirty="0"/>
              <a:t>Signal propagation ranges: Frequency reuse only with a certain distance between the base stations</a:t>
            </a:r>
          </a:p>
          <a:p>
            <a:endParaRPr lang="en-US" dirty="0"/>
          </a:p>
          <a:p>
            <a:r>
              <a:rPr lang="en-US" dirty="0"/>
              <a:t>Can you reuse frequencies in distance 2 or 3 (or more</a:t>
            </a:r>
            <a:r>
              <a:rPr lang="en-US" dirty="0" smtClean="0"/>
              <a:t>)?</a:t>
            </a:r>
          </a:p>
          <a:p>
            <a:endParaRPr lang="en-US" dirty="0"/>
          </a:p>
          <a:p>
            <a:r>
              <a:rPr lang="en-US" dirty="0"/>
              <a:t>Graph coloring problem</a:t>
            </a:r>
          </a:p>
          <a:p>
            <a:endParaRPr lang="en-US" dirty="0" smtClean="0"/>
          </a:p>
          <a:p>
            <a:r>
              <a:rPr lang="en-US" dirty="0" smtClean="0"/>
              <a:t>Interference </a:t>
            </a:r>
            <a:r>
              <a:rPr lang="en-US" dirty="0"/>
              <a:t>from neighbor cells (other color) can be controlled with transmit and receive filters</a:t>
            </a:r>
          </a:p>
        </p:txBody>
      </p:sp>
      <p:grpSp>
        <p:nvGrpSpPr>
          <p:cNvPr id="2" name="Group 29"/>
          <p:cNvGrpSpPr>
            <a:grpSpLocks/>
          </p:cNvGrpSpPr>
          <p:nvPr/>
        </p:nvGrpSpPr>
        <p:grpSpPr bwMode="auto">
          <a:xfrm>
            <a:off x="6697663" y="1628775"/>
            <a:ext cx="1169987" cy="1122363"/>
            <a:chOff x="3651" y="1344"/>
            <a:chExt cx="544" cy="510"/>
          </a:xfrm>
        </p:grpSpPr>
        <p:sp>
          <p:nvSpPr>
            <p:cNvPr id="292882" name="Oval 18"/>
            <p:cNvSpPr>
              <a:spLocks noChangeArrowheads="1"/>
            </p:cNvSpPr>
            <p:nvPr/>
          </p:nvSpPr>
          <p:spPr bwMode="auto">
            <a:xfrm>
              <a:off x="3651" y="1344"/>
              <a:ext cx="510" cy="510"/>
            </a:xfrm>
            <a:prstGeom prst="ellipse">
              <a:avLst/>
            </a:prstGeom>
            <a:solidFill>
              <a:srgbClr val="EAEAEA"/>
            </a:solidFill>
            <a:ln w="9525">
              <a:solidFill>
                <a:schemeClr val="tx1"/>
              </a:solidFill>
              <a:round/>
              <a:headEnd/>
              <a:tailEnd/>
            </a:ln>
            <a:effectLst/>
          </p:spPr>
          <p:txBody>
            <a:bodyPr wrap="none" anchor="ctr"/>
            <a:lstStyle/>
            <a:p>
              <a:endParaRPr lang="en-US"/>
            </a:p>
          </p:txBody>
        </p:sp>
        <p:sp>
          <p:nvSpPr>
            <p:cNvPr id="292883" name="Oval 19"/>
            <p:cNvSpPr>
              <a:spLocks noChangeArrowheads="1"/>
            </p:cNvSpPr>
            <p:nvPr/>
          </p:nvSpPr>
          <p:spPr bwMode="auto">
            <a:xfrm>
              <a:off x="3720" y="1414"/>
              <a:ext cx="371" cy="370"/>
            </a:xfrm>
            <a:prstGeom prst="ellipse">
              <a:avLst/>
            </a:prstGeom>
            <a:solidFill>
              <a:srgbClr val="C0C0C0"/>
            </a:solidFill>
            <a:ln w="9525">
              <a:solidFill>
                <a:schemeClr val="tx1"/>
              </a:solidFill>
              <a:round/>
              <a:headEnd/>
              <a:tailEnd/>
            </a:ln>
            <a:effectLst/>
          </p:spPr>
          <p:txBody>
            <a:bodyPr wrap="none" anchor="ctr"/>
            <a:lstStyle/>
            <a:p>
              <a:endParaRPr lang="en-US"/>
            </a:p>
          </p:txBody>
        </p:sp>
        <p:sp>
          <p:nvSpPr>
            <p:cNvPr id="292884" name="Oval 20"/>
            <p:cNvSpPr>
              <a:spLocks noChangeArrowheads="1"/>
            </p:cNvSpPr>
            <p:nvPr/>
          </p:nvSpPr>
          <p:spPr bwMode="auto">
            <a:xfrm>
              <a:off x="3802" y="1495"/>
              <a:ext cx="208" cy="208"/>
            </a:xfrm>
            <a:prstGeom prst="ellipse">
              <a:avLst/>
            </a:prstGeom>
            <a:solidFill>
              <a:srgbClr val="808080"/>
            </a:solidFill>
            <a:ln w="9525">
              <a:solidFill>
                <a:schemeClr val="tx1"/>
              </a:solidFill>
              <a:round/>
              <a:headEnd/>
              <a:tailEnd/>
            </a:ln>
            <a:effectLst/>
          </p:spPr>
          <p:txBody>
            <a:bodyPr wrap="none" anchor="ctr"/>
            <a:lstStyle/>
            <a:p>
              <a:endParaRPr lang="en-US"/>
            </a:p>
          </p:txBody>
        </p:sp>
        <p:sp>
          <p:nvSpPr>
            <p:cNvPr id="292885" name="Oval 21"/>
            <p:cNvSpPr>
              <a:spLocks noChangeArrowheads="1"/>
            </p:cNvSpPr>
            <p:nvPr/>
          </p:nvSpPr>
          <p:spPr bwMode="auto">
            <a:xfrm>
              <a:off x="3894" y="1587"/>
              <a:ext cx="23" cy="24"/>
            </a:xfrm>
            <a:prstGeom prst="ellipse">
              <a:avLst/>
            </a:prstGeom>
            <a:solidFill>
              <a:schemeClr val="tx1"/>
            </a:solidFill>
            <a:ln w="9525">
              <a:solidFill>
                <a:schemeClr val="tx1"/>
              </a:solidFill>
              <a:round/>
              <a:headEnd/>
              <a:tailEnd/>
            </a:ln>
            <a:effectLst/>
          </p:spPr>
          <p:txBody>
            <a:bodyPr wrap="none" anchor="ctr"/>
            <a:lstStyle/>
            <a:p>
              <a:endParaRPr lang="en-US"/>
            </a:p>
          </p:txBody>
        </p:sp>
        <p:sp>
          <p:nvSpPr>
            <p:cNvPr id="292888" name="Line 24"/>
            <p:cNvSpPr>
              <a:spLocks noChangeShapeType="1"/>
            </p:cNvSpPr>
            <p:nvPr/>
          </p:nvSpPr>
          <p:spPr bwMode="auto">
            <a:xfrm>
              <a:off x="3906" y="1599"/>
              <a:ext cx="289" cy="151"/>
            </a:xfrm>
            <a:prstGeom prst="line">
              <a:avLst/>
            </a:prstGeom>
            <a:noFill/>
            <a:ln w="9525">
              <a:solidFill>
                <a:schemeClr val="tx1"/>
              </a:solidFill>
              <a:round/>
              <a:headEnd/>
              <a:tailEnd type="triangle" w="med" len="med"/>
            </a:ln>
            <a:effectLst/>
          </p:spPr>
          <p:txBody>
            <a:bodyPr wrap="none" anchor="ctr"/>
            <a:lstStyle/>
            <a:p>
              <a:endParaRPr lang="en-US"/>
            </a:p>
          </p:txBody>
        </p:sp>
      </p:grpSp>
      <p:grpSp>
        <p:nvGrpSpPr>
          <p:cNvPr id="3" name="Group 43"/>
          <p:cNvGrpSpPr>
            <a:grpSpLocks/>
          </p:cNvGrpSpPr>
          <p:nvPr/>
        </p:nvGrpSpPr>
        <p:grpSpPr bwMode="auto">
          <a:xfrm>
            <a:off x="6294438" y="1154113"/>
            <a:ext cx="1905000" cy="2070100"/>
            <a:chOff x="3107" y="1344"/>
            <a:chExt cx="1200" cy="1304"/>
          </a:xfrm>
        </p:grpSpPr>
        <p:sp>
          <p:nvSpPr>
            <p:cNvPr id="292908" name="AutoShape 44"/>
            <p:cNvSpPr>
              <a:spLocks noChangeArrowheads="1"/>
            </p:cNvSpPr>
            <p:nvPr/>
          </p:nvSpPr>
          <p:spPr bwMode="auto">
            <a:xfrm>
              <a:off x="3107" y="160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09" name="AutoShape 45"/>
            <p:cNvSpPr>
              <a:spLocks noChangeArrowheads="1"/>
            </p:cNvSpPr>
            <p:nvPr/>
          </p:nvSpPr>
          <p:spPr bwMode="auto">
            <a:xfrm>
              <a:off x="3332" y="1474"/>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0" name="AutoShape 46"/>
            <p:cNvSpPr>
              <a:spLocks noChangeArrowheads="1"/>
            </p:cNvSpPr>
            <p:nvPr/>
          </p:nvSpPr>
          <p:spPr bwMode="auto">
            <a:xfrm>
              <a:off x="3332" y="173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1" name="AutoShape 47"/>
            <p:cNvSpPr>
              <a:spLocks noChangeArrowheads="1"/>
            </p:cNvSpPr>
            <p:nvPr/>
          </p:nvSpPr>
          <p:spPr bwMode="auto">
            <a:xfrm>
              <a:off x="3107" y="1865"/>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2" name="AutoShape 48"/>
            <p:cNvSpPr>
              <a:spLocks noChangeArrowheads="1"/>
            </p:cNvSpPr>
            <p:nvPr/>
          </p:nvSpPr>
          <p:spPr bwMode="auto">
            <a:xfrm>
              <a:off x="3332" y="1995"/>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3" name="AutoShape 49"/>
            <p:cNvSpPr>
              <a:spLocks noChangeArrowheads="1"/>
            </p:cNvSpPr>
            <p:nvPr/>
          </p:nvSpPr>
          <p:spPr bwMode="auto">
            <a:xfrm>
              <a:off x="3557" y="160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4" name="AutoShape 50"/>
            <p:cNvSpPr>
              <a:spLocks noChangeArrowheads="1"/>
            </p:cNvSpPr>
            <p:nvPr/>
          </p:nvSpPr>
          <p:spPr bwMode="auto">
            <a:xfrm>
              <a:off x="3557" y="1865"/>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5" name="AutoShape 51"/>
            <p:cNvSpPr>
              <a:spLocks noChangeArrowheads="1"/>
            </p:cNvSpPr>
            <p:nvPr/>
          </p:nvSpPr>
          <p:spPr bwMode="auto">
            <a:xfrm>
              <a:off x="3557" y="1344"/>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6" name="AutoShape 52"/>
            <p:cNvSpPr>
              <a:spLocks noChangeArrowheads="1"/>
            </p:cNvSpPr>
            <p:nvPr/>
          </p:nvSpPr>
          <p:spPr bwMode="auto">
            <a:xfrm>
              <a:off x="3782" y="1474"/>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7" name="AutoShape 53"/>
            <p:cNvSpPr>
              <a:spLocks noChangeArrowheads="1"/>
            </p:cNvSpPr>
            <p:nvPr/>
          </p:nvSpPr>
          <p:spPr bwMode="auto">
            <a:xfrm>
              <a:off x="3782" y="173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8" name="AutoShape 54"/>
            <p:cNvSpPr>
              <a:spLocks noChangeArrowheads="1"/>
            </p:cNvSpPr>
            <p:nvPr/>
          </p:nvSpPr>
          <p:spPr bwMode="auto">
            <a:xfrm>
              <a:off x="4007" y="160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19" name="AutoShape 55"/>
            <p:cNvSpPr>
              <a:spLocks noChangeArrowheads="1"/>
            </p:cNvSpPr>
            <p:nvPr/>
          </p:nvSpPr>
          <p:spPr bwMode="auto">
            <a:xfrm>
              <a:off x="4007" y="1865"/>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20" name="AutoShape 56"/>
            <p:cNvSpPr>
              <a:spLocks noChangeArrowheads="1"/>
            </p:cNvSpPr>
            <p:nvPr/>
          </p:nvSpPr>
          <p:spPr bwMode="auto">
            <a:xfrm>
              <a:off x="3781" y="1996"/>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21" name="AutoShape 57"/>
            <p:cNvSpPr>
              <a:spLocks noChangeArrowheads="1"/>
            </p:cNvSpPr>
            <p:nvPr/>
          </p:nvSpPr>
          <p:spPr bwMode="auto">
            <a:xfrm>
              <a:off x="3557" y="2126"/>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22" name="AutoShape 58"/>
            <p:cNvSpPr>
              <a:spLocks noChangeArrowheads="1"/>
            </p:cNvSpPr>
            <p:nvPr/>
          </p:nvSpPr>
          <p:spPr bwMode="auto">
            <a:xfrm>
              <a:off x="3107" y="212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23" name="AutoShape 59"/>
            <p:cNvSpPr>
              <a:spLocks noChangeArrowheads="1"/>
            </p:cNvSpPr>
            <p:nvPr/>
          </p:nvSpPr>
          <p:spPr bwMode="auto">
            <a:xfrm>
              <a:off x="3332" y="225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24" name="AutoShape 60"/>
            <p:cNvSpPr>
              <a:spLocks noChangeArrowheads="1"/>
            </p:cNvSpPr>
            <p:nvPr/>
          </p:nvSpPr>
          <p:spPr bwMode="auto">
            <a:xfrm>
              <a:off x="4007" y="212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25" name="AutoShape 61"/>
            <p:cNvSpPr>
              <a:spLocks noChangeArrowheads="1"/>
            </p:cNvSpPr>
            <p:nvPr/>
          </p:nvSpPr>
          <p:spPr bwMode="auto">
            <a:xfrm>
              <a:off x="3781" y="225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292926" name="AutoShape 62"/>
            <p:cNvSpPr>
              <a:spLocks noChangeArrowheads="1"/>
            </p:cNvSpPr>
            <p:nvPr/>
          </p:nvSpPr>
          <p:spPr bwMode="auto">
            <a:xfrm>
              <a:off x="3557" y="238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grpSp>
      <p:sp>
        <p:nvSpPr>
          <p:cNvPr id="292948" name="AutoShape 84"/>
          <p:cNvSpPr>
            <a:spLocks noChangeArrowheads="1"/>
          </p:cNvSpPr>
          <p:nvPr/>
        </p:nvSpPr>
        <p:spPr bwMode="auto">
          <a:xfrm>
            <a:off x="6338888" y="4410973"/>
            <a:ext cx="476250" cy="412750"/>
          </a:xfrm>
          <a:prstGeom prst="hexagon">
            <a:avLst>
              <a:gd name="adj" fmla="val 28846"/>
              <a:gd name="vf" fmla="val 115470"/>
            </a:avLst>
          </a:prstGeom>
          <a:solidFill>
            <a:srgbClr val="3366FF"/>
          </a:solidFill>
          <a:ln w="9525">
            <a:solidFill>
              <a:schemeClr val="tx1"/>
            </a:solidFill>
            <a:miter lim="800000"/>
            <a:headEnd/>
            <a:tailEnd/>
          </a:ln>
          <a:effectLst/>
        </p:spPr>
        <p:txBody>
          <a:bodyPr wrap="none" anchor="ctr"/>
          <a:lstStyle/>
          <a:p>
            <a:pPr algn="ctr"/>
            <a:endParaRPr lang="en-US" sz="1400"/>
          </a:p>
        </p:txBody>
      </p:sp>
      <p:sp>
        <p:nvSpPr>
          <p:cNvPr id="292949" name="AutoShape 85"/>
          <p:cNvSpPr>
            <a:spLocks noChangeArrowheads="1"/>
          </p:cNvSpPr>
          <p:nvPr/>
        </p:nvSpPr>
        <p:spPr bwMode="auto">
          <a:xfrm>
            <a:off x="6696075" y="4203011"/>
            <a:ext cx="476250" cy="414337"/>
          </a:xfrm>
          <a:prstGeom prst="hexagon">
            <a:avLst>
              <a:gd name="adj" fmla="val 28736"/>
              <a:gd name="vf" fmla="val 115470"/>
            </a:avLst>
          </a:prstGeom>
          <a:solidFill>
            <a:srgbClr val="FF0000"/>
          </a:solidFill>
          <a:ln w="9525">
            <a:solidFill>
              <a:schemeClr val="tx1"/>
            </a:solidFill>
            <a:miter lim="800000"/>
            <a:headEnd/>
            <a:tailEnd/>
          </a:ln>
          <a:effectLst/>
        </p:spPr>
        <p:txBody>
          <a:bodyPr wrap="none" anchor="ctr"/>
          <a:lstStyle/>
          <a:p>
            <a:pPr algn="ctr"/>
            <a:endParaRPr lang="en-US" sz="1400"/>
          </a:p>
        </p:txBody>
      </p:sp>
      <p:sp>
        <p:nvSpPr>
          <p:cNvPr id="292950" name="AutoShape 86"/>
          <p:cNvSpPr>
            <a:spLocks noChangeArrowheads="1"/>
          </p:cNvSpPr>
          <p:nvPr/>
        </p:nvSpPr>
        <p:spPr bwMode="auto">
          <a:xfrm>
            <a:off x="6696075" y="4617348"/>
            <a:ext cx="476250" cy="412750"/>
          </a:xfrm>
          <a:prstGeom prst="hexagon">
            <a:avLst>
              <a:gd name="adj" fmla="val 28846"/>
              <a:gd name="vf" fmla="val 115470"/>
            </a:avLst>
          </a:prstGeom>
          <a:solidFill>
            <a:srgbClr val="00FF00"/>
          </a:solidFill>
          <a:ln w="9525">
            <a:solidFill>
              <a:schemeClr val="tx1"/>
            </a:solidFill>
            <a:miter lim="800000"/>
            <a:headEnd/>
            <a:tailEnd/>
          </a:ln>
          <a:effectLst/>
        </p:spPr>
        <p:txBody>
          <a:bodyPr wrap="none" anchor="ctr"/>
          <a:lstStyle/>
          <a:p>
            <a:pPr algn="ctr"/>
            <a:endParaRPr lang="en-US" sz="1400"/>
          </a:p>
        </p:txBody>
      </p:sp>
      <p:sp>
        <p:nvSpPr>
          <p:cNvPr id="292951" name="AutoShape 87"/>
          <p:cNvSpPr>
            <a:spLocks noChangeArrowheads="1"/>
          </p:cNvSpPr>
          <p:nvPr/>
        </p:nvSpPr>
        <p:spPr bwMode="auto">
          <a:xfrm>
            <a:off x="6338888" y="4823723"/>
            <a:ext cx="476250" cy="414338"/>
          </a:xfrm>
          <a:prstGeom prst="hexagon">
            <a:avLst>
              <a:gd name="adj" fmla="val 28736"/>
              <a:gd name="vf" fmla="val 115470"/>
            </a:avLst>
          </a:prstGeom>
          <a:solidFill>
            <a:srgbClr val="FF0000"/>
          </a:solidFill>
          <a:ln w="9525">
            <a:solidFill>
              <a:schemeClr val="tx1"/>
            </a:solidFill>
            <a:miter lim="800000"/>
            <a:headEnd/>
            <a:tailEnd/>
          </a:ln>
          <a:effectLst/>
        </p:spPr>
        <p:txBody>
          <a:bodyPr wrap="none" anchor="ctr"/>
          <a:lstStyle/>
          <a:p>
            <a:pPr algn="ctr"/>
            <a:endParaRPr lang="en-US" sz="1400"/>
          </a:p>
        </p:txBody>
      </p:sp>
      <p:sp>
        <p:nvSpPr>
          <p:cNvPr id="292952" name="AutoShape 88"/>
          <p:cNvSpPr>
            <a:spLocks noChangeArrowheads="1"/>
          </p:cNvSpPr>
          <p:nvPr/>
        </p:nvSpPr>
        <p:spPr bwMode="auto">
          <a:xfrm>
            <a:off x="6696075" y="5030098"/>
            <a:ext cx="476250" cy="414338"/>
          </a:xfrm>
          <a:prstGeom prst="hexagon">
            <a:avLst>
              <a:gd name="adj" fmla="val 28736"/>
              <a:gd name="vf" fmla="val 115470"/>
            </a:avLst>
          </a:prstGeom>
          <a:solidFill>
            <a:srgbClr val="3366FF"/>
          </a:solidFill>
          <a:ln w="9525">
            <a:solidFill>
              <a:schemeClr val="tx1"/>
            </a:solidFill>
            <a:miter lim="800000"/>
            <a:headEnd/>
            <a:tailEnd/>
          </a:ln>
          <a:effectLst/>
        </p:spPr>
        <p:txBody>
          <a:bodyPr wrap="none" anchor="ctr"/>
          <a:lstStyle/>
          <a:p>
            <a:pPr algn="ctr"/>
            <a:endParaRPr lang="en-US" sz="1400"/>
          </a:p>
        </p:txBody>
      </p:sp>
      <p:sp>
        <p:nvSpPr>
          <p:cNvPr id="292953" name="AutoShape 89"/>
          <p:cNvSpPr>
            <a:spLocks noChangeArrowheads="1"/>
          </p:cNvSpPr>
          <p:nvPr/>
        </p:nvSpPr>
        <p:spPr bwMode="auto">
          <a:xfrm>
            <a:off x="7053263" y="4410973"/>
            <a:ext cx="476250" cy="412750"/>
          </a:xfrm>
          <a:prstGeom prst="hexagon">
            <a:avLst>
              <a:gd name="adj" fmla="val 28846"/>
              <a:gd name="vf" fmla="val 115470"/>
            </a:avLst>
          </a:prstGeom>
          <a:solidFill>
            <a:srgbClr val="3366FF"/>
          </a:solidFill>
          <a:ln w="9525">
            <a:solidFill>
              <a:schemeClr val="tx1"/>
            </a:solidFill>
            <a:miter lim="800000"/>
            <a:headEnd/>
            <a:tailEnd/>
          </a:ln>
          <a:effectLst/>
        </p:spPr>
        <p:txBody>
          <a:bodyPr wrap="none" anchor="ctr"/>
          <a:lstStyle/>
          <a:p>
            <a:pPr algn="ctr"/>
            <a:endParaRPr lang="en-US" sz="1400"/>
          </a:p>
        </p:txBody>
      </p:sp>
      <p:sp>
        <p:nvSpPr>
          <p:cNvPr id="292954" name="AutoShape 90"/>
          <p:cNvSpPr>
            <a:spLocks noChangeArrowheads="1"/>
          </p:cNvSpPr>
          <p:nvPr/>
        </p:nvSpPr>
        <p:spPr bwMode="auto">
          <a:xfrm>
            <a:off x="7053263" y="4823723"/>
            <a:ext cx="476250" cy="414338"/>
          </a:xfrm>
          <a:prstGeom prst="hexagon">
            <a:avLst>
              <a:gd name="adj" fmla="val 28736"/>
              <a:gd name="vf" fmla="val 115470"/>
            </a:avLst>
          </a:prstGeom>
          <a:solidFill>
            <a:srgbClr val="FF0000"/>
          </a:solidFill>
          <a:ln w="9525">
            <a:solidFill>
              <a:schemeClr val="tx1"/>
            </a:solidFill>
            <a:miter lim="800000"/>
            <a:headEnd/>
            <a:tailEnd/>
          </a:ln>
          <a:effectLst/>
        </p:spPr>
        <p:txBody>
          <a:bodyPr wrap="none" anchor="ctr"/>
          <a:lstStyle/>
          <a:p>
            <a:pPr algn="ctr"/>
            <a:endParaRPr lang="en-US" sz="1400"/>
          </a:p>
        </p:txBody>
      </p:sp>
      <p:sp>
        <p:nvSpPr>
          <p:cNvPr id="292955" name="AutoShape 91"/>
          <p:cNvSpPr>
            <a:spLocks noChangeArrowheads="1"/>
          </p:cNvSpPr>
          <p:nvPr/>
        </p:nvSpPr>
        <p:spPr bwMode="auto">
          <a:xfrm>
            <a:off x="7053263" y="3996636"/>
            <a:ext cx="476250" cy="414337"/>
          </a:xfrm>
          <a:prstGeom prst="hexagon">
            <a:avLst>
              <a:gd name="adj" fmla="val 28736"/>
              <a:gd name="vf" fmla="val 115470"/>
            </a:avLst>
          </a:prstGeom>
          <a:solidFill>
            <a:srgbClr val="00FF00"/>
          </a:solidFill>
          <a:ln w="9525">
            <a:solidFill>
              <a:schemeClr val="tx1"/>
            </a:solidFill>
            <a:miter lim="800000"/>
            <a:headEnd/>
            <a:tailEnd/>
          </a:ln>
          <a:effectLst/>
        </p:spPr>
        <p:txBody>
          <a:bodyPr wrap="none" anchor="ctr"/>
          <a:lstStyle/>
          <a:p>
            <a:pPr algn="ctr"/>
            <a:endParaRPr lang="en-US" sz="1400"/>
          </a:p>
        </p:txBody>
      </p:sp>
      <p:sp>
        <p:nvSpPr>
          <p:cNvPr id="292956" name="AutoShape 92"/>
          <p:cNvSpPr>
            <a:spLocks noChangeArrowheads="1"/>
          </p:cNvSpPr>
          <p:nvPr/>
        </p:nvSpPr>
        <p:spPr bwMode="auto">
          <a:xfrm>
            <a:off x="7410450" y="4203011"/>
            <a:ext cx="476250" cy="414337"/>
          </a:xfrm>
          <a:prstGeom prst="hexagon">
            <a:avLst>
              <a:gd name="adj" fmla="val 28736"/>
              <a:gd name="vf" fmla="val 115470"/>
            </a:avLst>
          </a:prstGeom>
          <a:solidFill>
            <a:srgbClr val="FF0000"/>
          </a:solidFill>
          <a:ln w="9525">
            <a:solidFill>
              <a:schemeClr val="tx1"/>
            </a:solidFill>
            <a:miter lim="800000"/>
            <a:headEnd/>
            <a:tailEnd/>
          </a:ln>
          <a:effectLst/>
        </p:spPr>
        <p:txBody>
          <a:bodyPr wrap="none" anchor="ctr"/>
          <a:lstStyle/>
          <a:p>
            <a:pPr algn="ctr"/>
            <a:endParaRPr lang="en-US" sz="1400"/>
          </a:p>
        </p:txBody>
      </p:sp>
      <p:sp>
        <p:nvSpPr>
          <p:cNvPr id="292957" name="AutoShape 93"/>
          <p:cNvSpPr>
            <a:spLocks noChangeArrowheads="1"/>
          </p:cNvSpPr>
          <p:nvPr/>
        </p:nvSpPr>
        <p:spPr bwMode="auto">
          <a:xfrm>
            <a:off x="7410450" y="4617348"/>
            <a:ext cx="476250" cy="412750"/>
          </a:xfrm>
          <a:prstGeom prst="hexagon">
            <a:avLst>
              <a:gd name="adj" fmla="val 28846"/>
              <a:gd name="vf" fmla="val 115470"/>
            </a:avLst>
          </a:prstGeom>
          <a:solidFill>
            <a:srgbClr val="00FF00"/>
          </a:solidFill>
          <a:ln w="9525">
            <a:solidFill>
              <a:schemeClr val="tx1"/>
            </a:solidFill>
            <a:miter lim="800000"/>
            <a:headEnd/>
            <a:tailEnd/>
          </a:ln>
          <a:effectLst/>
        </p:spPr>
        <p:txBody>
          <a:bodyPr wrap="none" anchor="ctr"/>
          <a:lstStyle/>
          <a:p>
            <a:pPr algn="ctr"/>
            <a:endParaRPr lang="en-US" sz="1400"/>
          </a:p>
        </p:txBody>
      </p:sp>
      <p:sp>
        <p:nvSpPr>
          <p:cNvPr id="292958" name="AutoShape 94"/>
          <p:cNvSpPr>
            <a:spLocks noChangeArrowheads="1"/>
          </p:cNvSpPr>
          <p:nvPr/>
        </p:nvSpPr>
        <p:spPr bwMode="auto">
          <a:xfrm>
            <a:off x="7767638" y="4410973"/>
            <a:ext cx="476250" cy="412750"/>
          </a:xfrm>
          <a:prstGeom prst="hexagon">
            <a:avLst>
              <a:gd name="adj" fmla="val 28846"/>
              <a:gd name="vf" fmla="val 115470"/>
            </a:avLst>
          </a:prstGeom>
          <a:solidFill>
            <a:srgbClr val="3366FF"/>
          </a:solidFill>
          <a:ln w="9525">
            <a:solidFill>
              <a:schemeClr val="tx1"/>
            </a:solidFill>
            <a:miter lim="800000"/>
            <a:headEnd/>
            <a:tailEnd/>
          </a:ln>
          <a:effectLst/>
        </p:spPr>
        <p:txBody>
          <a:bodyPr wrap="none" anchor="ctr"/>
          <a:lstStyle/>
          <a:p>
            <a:pPr algn="ctr"/>
            <a:endParaRPr lang="en-US" sz="1400"/>
          </a:p>
        </p:txBody>
      </p:sp>
      <p:sp>
        <p:nvSpPr>
          <p:cNvPr id="292959" name="AutoShape 95"/>
          <p:cNvSpPr>
            <a:spLocks noChangeArrowheads="1"/>
          </p:cNvSpPr>
          <p:nvPr/>
        </p:nvSpPr>
        <p:spPr bwMode="auto">
          <a:xfrm>
            <a:off x="7767638" y="4823723"/>
            <a:ext cx="476250" cy="414338"/>
          </a:xfrm>
          <a:prstGeom prst="hexagon">
            <a:avLst>
              <a:gd name="adj" fmla="val 28736"/>
              <a:gd name="vf" fmla="val 115470"/>
            </a:avLst>
          </a:prstGeom>
          <a:solidFill>
            <a:srgbClr val="FF0000"/>
          </a:solidFill>
          <a:ln w="9525">
            <a:solidFill>
              <a:schemeClr val="tx1"/>
            </a:solidFill>
            <a:miter lim="800000"/>
            <a:headEnd/>
            <a:tailEnd/>
          </a:ln>
          <a:effectLst/>
        </p:spPr>
        <p:txBody>
          <a:bodyPr wrap="none" anchor="ctr"/>
          <a:lstStyle/>
          <a:p>
            <a:pPr algn="ctr"/>
            <a:endParaRPr lang="en-US" sz="1400"/>
          </a:p>
        </p:txBody>
      </p:sp>
      <p:sp>
        <p:nvSpPr>
          <p:cNvPr id="292960" name="AutoShape 96"/>
          <p:cNvSpPr>
            <a:spLocks noChangeArrowheads="1"/>
          </p:cNvSpPr>
          <p:nvPr/>
        </p:nvSpPr>
        <p:spPr bwMode="auto">
          <a:xfrm>
            <a:off x="7408863" y="5031686"/>
            <a:ext cx="476250" cy="414337"/>
          </a:xfrm>
          <a:prstGeom prst="hexagon">
            <a:avLst>
              <a:gd name="adj" fmla="val 28736"/>
              <a:gd name="vf" fmla="val 115470"/>
            </a:avLst>
          </a:prstGeom>
          <a:solidFill>
            <a:srgbClr val="3366FF"/>
          </a:solidFill>
          <a:ln w="9525">
            <a:solidFill>
              <a:schemeClr val="tx1"/>
            </a:solidFill>
            <a:miter lim="800000"/>
            <a:headEnd/>
            <a:tailEnd/>
          </a:ln>
          <a:effectLst/>
        </p:spPr>
        <p:txBody>
          <a:bodyPr wrap="none" anchor="ctr"/>
          <a:lstStyle/>
          <a:p>
            <a:pPr algn="ctr"/>
            <a:endParaRPr lang="en-US" sz="1400"/>
          </a:p>
        </p:txBody>
      </p:sp>
      <p:sp>
        <p:nvSpPr>
          <p:cNvPr id="292961" name="AutoShape 97"/>
          <p:cNvSpPr>
            <a:spLocks noChangeArrowheads="1"/>
          </p:cNvSpPr>
          <p:nvPr/>
        </p:nvSpPr>
        <p:spPr bwMode="auto">
          <a:xfrm>
            <a:off x="7053263" y="5238061"/>
            <a:ext cx="476250" cy="414337"/>
          </a:xfrm>
          <a:prstGeom prst="hexagon">
            <a:avLst>
              <a:gd name="adj" fmla="val 28736"/>
              <a:gd name="vf" fmla="val 115470"/>
            </a:avLst>
          </a:prstGeom>
          <a:solidFill>
            <a:srgbClr val="00FF00"/>
          </a:solidFill>
          <a:ln w="9525">
            <a:solidFill>
              <a:schemeClr val="tx1"/>
            </a:solidFill>
            <a:miter lim="800000"/>
            <a:headEnd/>
            <a:tailEnd/>
          </a:ln>
          <a:effectLst/>
        </p:spPr>
        <p:txBody>
          <a:bodyPr wrap="none" anchor="ctr"/>
          <a:lstStyle/>
          <a:p>
            <a:pPr algn="ctr"/>
            <a:endParaRPr lang="en-US" sz="1400"/>
          </a:p>
        </p:txBody>
      </p:sp>
      <p:sp>
        <p:nvSpPr>
          <p:cNvPr id="292962" name="AutoShape 98"/>
          <p:cNvSpPr>
            <a:spLocks noChangeArrowheads="1"/>
          </p:cNvSpPr>
          <p:nvPr/>
        </p:nvSpPr>
        <p:spPr bwMode="auto">
          <a:xfrm>
            <a:off x="6338888" y="5239648"/>
            <a:ext cx="476250" cy="414338"/>
          </a:xfrm>
          <a:prstGeom prst="hexagon">
            <a:avLst>
              <a:gd name="adj" fmla="val 28736"/>
              <a:gd name="vf" fmla="val 115470"/>
            </a:avLst>
          </a:prstGeom>
          <a:solidFill>
            <a:srgbClr val="00FF00"/>
          </a:solidFill>
          <a:ln w="9525">
            <a:solidFill>
              <a:schemeClr val="tx1"/>
            </a:solidFill>
            <a:miter lim="800000"/>
            <a:headEnd/>
            <a:tailEnd/>
          </a:ln>
          <a:effectLst/>
        </p:spPr>
        <p:txBody>
          <a:bodyPr wrap="none" anchor="ctr"/>
          <a:lstStyle/>
          <a:p>
            <a:pPr algn="ctr"/>
            <a:endParaRPr lang="en-US" sz="1400"/>
          </a:p>
        </p:txBody>
      </p:sp>
      <p:sp>
        <p:nvSpPr>
          <p:cNvPr id="292963" name="AutoShape 99"/>
          <p:cNvSpPr>
            <a:spLocks noChangeArrowheads="1"/>
          </p:cNvSpPr>
          <p:nvPr/>
        </p:nvSpPr>
        <p:spPr bwMode="auto">
          <a:xfrm>
            <a:off x="6696075" y="5446023"/>
            <a:ext cx="476250" cy="414338"/>
          </a:xfrm>
          <a:prstGeom prst="hexagon">
            <a:avLst>
              <a:gd name="adj" fmla="val 28736"/>
              <a:gd name="vf" fmla="val 115470"/>
            </a:avLst>
          </a:prstGeom>
          <a:solidFill>
            <a:srgbClr val="FF0000"/>
          </a:solidFill>
          <a:ln w="9525">
            <a:solidFill>
              <a:schemeClr val="tx1"/>
            </a:solidFill>
            <a:miter lim="800000"/>
            <a:headEnd/>
            <a:tailEnd/>
          </a:ln>
          <a:effectLst/>
        </p:spPr>
        <p:txBody>
          <a:bodyPr wrap="none" anchor="ctr"/>
          <a:lstStyle/>
          <a:p>
            <a:pPr algn="ctr"/>
            <a:endParaRPr lang="en-US" sz="1400"/>
          </a:p>
        </p:txBody>
      </p:sp>
      <p:sp>
        <p:nvSpPr>
          <p:cNvPr id="292964" name="AutoShape 100"/>
          <p:cNvSpPr>
            <a:spLocks noChangeArrowheads="1"/>
          </p:cNvSpPr>
          <p:nvPr/>
        </p:nvSpPr>
        <p:spPr bwMode="auto">
          <a:xfrm>
            <a:off x="7767638" y="5239648"/>
            <a:ext cx="476250" cy="414338"/>
          </a:xfrm>
          <a:prstGeom prst="hexagon">
            <a:avLst>
              <a:gd name="adj" fmla="val 28736"/>
              <a:gd name="vf" fmla="val 115470"/>
            </a:avLst>
          </a:prstGeom>
          <a:solidFill>
            <a:srgbClr val="00FF00"/>
          </a:solidFill>
          <a:ln w="9525">
            <a:solidFill>
              <a:schemeClr val="tx1"/>
            </a:solidFill>
            <a:miter lim="800000"/>
            <a:headEnd/>
            <a:tailEnd/>
          </a:ln>
          <a:effectLst/>
        </p:spPr>
        <p:txBody>
          <a:bodyPr wrap="none" anchor="ctr"/>
          <a:lstStyle/>
          <a:p>
            <a:pPr algn="ctr"/>
            <a:endParaRPr lang="en-US" sz="1400"/>
          </a:p>
        </p:txBody>
      </p:sp>
      <p:sp>
        <p:nvSpPr>
          <p:cNvPr id="292965" name="AutoShape 101"/>
          <p:cNvSpPr>
            <a:spLocks noChangeArrowheads="1"/>
          </p:cNvSpPr>
          <p:nvPr/>
        </p:nvSpPr>
        <p:spPr bwMode="auto">
          <a:xfrm>
            <a:off x="7408863" y="5446023"/>
            <a:ext cx="476250" cy="414338"/>
          </a:xfrm>
          <a:prstGeom prst="hexagon">
            <a:avLst>
              <a:gd name="adj" fmla="val 28736"/>
              <a:gd name="vf" fmla="val 115470"/>
            </a:avLst>
          </a:prstGeom>
          <a:solidFill>
            <a:srgbClr val="FF0000"/>
          </a:solidFill>
          <a:ln w="9525">
            <a:solidFill>
              <a:schemeClr val="tx1"/>
            </a:solidFill>
            <a:miter lim="800000"/>
            <a:headEnd/>
            <a:tailEnd/>
          </a:ln>
          <a:effectLst/>
        </p:spPr>
        <p:txBody>
          <a:bodyPr wrap="none" anchor="ctr"/>
          <a:lstStyle/>
          <a:p>
            <a:pPr algn="ctr"/>
            <a:endParaRPr lang="en-US" sz="1400"/>
          </a:p>
        </p:txBody>
      </p:sp>
      <p:sp>
        <p:nvSpPr>
          <p:cNvPr id="292966" name="AutoShape 102"/>
          <p:cNvSpPr>
            <a:spLocks noChangeArrowheads="1"/>
          </p:cNvSpPr>
          <p:nvPr/>
        </p:nvSpPr>
        <p:spPr bwMode="auto">
          <a:xfrm>
            <a:off x="7053263" y="5652398"/>
            <a:ext cx="476250" cy="414338"/>
          </a:xfrm>
          <a:prstGeom prst="hexagon">
            <a:avLst>
              <a:gd name="adj" fmla="val 28736"/>
              <a:gd name="vf" fmla="val 115470"/>
            </a:avLst>
          </a:prstGeom>
          <a:solidFill>
            <a:srgbClr val="3366FF"/>
          </a:solidFill>
          <a:ln w="9525">
            <a:solidFill>
              <a:schemeClr val="tx1"/>
            </a:solidFill>
            <a:miter lim="800000"/>
            <a:headEnd/>
            <a:tailEnd/>
          </a:ln>
          <a:effectLst/>
        </p:spPr>
        <p:txBody>
          <a:bodyPr wrap="none" anchor="ctr"/>
          <a:lstStyle/>
          <a:p>
            <a:pPr algn="ctr"/>
            <a:endParaRPr lang="en-US" sz="1400"/>
          </a:p>
        </p:txBody>
      </p:sp>
      <p:sp>
        <p:nvSpPr>
          <p:cNvPr id="49" name="Wolkenförmige Legende 48"/>
          <p:cNvSpPr/>
          <p:nvPr/>
        </p:nvSpPr>
        <p:spPr bwMode="auto">
          <a:xfrm>
            <a:off x="4360989" y="2632669"/>
            <a:ext cx="3265714" cy="1366576"/>
          </a:xfrm>
          <a:prstGeom prst="cloudCallout">
            <a:avLst>
              <a:gd name="adj1" fmla="val 23475"/>
              <a:gd name="adj2" fmla="val 74265"/>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0" name="Textfeld 49"/>
          <p:cNvSpPr txBox="1"/>
          <p:nvPr/>
        </p:nvSpPr>
        <p:spPr>
          <a:xfrm>
            <a:off x="4657129" y="2879585"/>
            <a:ext cx="2808796" cy="938788"/>
          </a:xfrm>
          <a:prstGeom prst="rect">
            <a:avLst/>
          </a:prstGeom>
          <a:noFill/>
        </p:spPr>
        <p:txBody>
          <a:bodyPr wrap="square" rtlCol="0">
            <a:spAutoFit/>
          </a:bodyPr>
          <a:lstStyle/>
          <a:p>
            <a:pPr algn="ctr"/>
            <a:r>
              <a:rPr lang="en-US" sz="1800" dirty="0" smtClean="0"/>
              <a:t>Example: fixed frequency assignment for reuse with distance 2</a:t>
            </a: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29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294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295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295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9295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295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9295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9295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295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295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295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9295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9296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9296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9296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9296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9296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9296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9296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948" grpId="0" animBg="1"/>
      <p:bldP spid="292949" grpId="0" animBg="1"/>
      <p:bldP spid="292950" grpId="0" animBg="1"/>
      <p:bldP spid="292951" grpId="0" animBg="1"/>
      <p:bldP spid="292952" grpId="0" animBg="1"/>
      <p:bldP spid="292953" grpId="0" animBg="1"/>
      <p:bldP spid="292954" grpId="0" animBg="1"/>
      <p:bldP spid="292955" grpId="0" animBg="1"/>
      <p:bldP spid="292956" grpId="0" animBg="1"/>
      <p:bldP spid="292957" grpId="0" animBg="1"/>
      <p:bldP spid="292958" grpId="0" animBg="1"/>
      <p:bldP spid="292959" grpId="0" animBg="1"/>
      <p:bldP spid="292960" grpId="0" animBg="1"/>
      <p:bldP spid="292961" grpId="0" animBg="1"/>
      <p:bldP spid="292962" grpId="0" animBg="1"/>
      <p:bldP spid="292963" grpId="0" animBg="1"/>
      <p:bldP spid="292964" grpId="0" animBg="1"/>
      <p:bldP spid="292965" grpId="0" animBg="1"/>
      <p:bldP spid="292966" grpId="0" animBg="1"/>
      <p:bldP spid="49" grpId="0" animBg="1"/>
      <p:bldP spid="5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3" name="Rectangle 3"/>
          <p:cNvSpPr>
            <a:spLocks noGrp="1" noChangeArrowheads="1"/>
          </p:cNvSpPr>
          <p:nvPr>
            <p:ph type="body" idx="1"/>
          </p:nvPr>
        </p:nvSpPr>
        <p:spPr>
          <a:xfrm>
            <a:off x="685800" y="914400"/>
            <a:ext cx="7950200" cy="5181600"/>
          </a:xfrm>
        </p:spPr>
        <p:txBody>
          <a:bodyPr/>
          <a:lstStyle/>
          <a:p>
            <a:endParaRPr lang="en-US" dirty="0"/>
          </a:p>
          <a:p>
            <a:r>
              <a:rPr lang="en-US" dirty="0"/>
              <a:t>Digital techniques can withstand a</a:t>
            </a:r>
            <a:br>
              <a:rPr lang="en-US" dirty="0"/>
            </a:br>
            <a:r>
              <a:rPr lang="en-US" dirty="0" smtClean="0"/>
              <a:t>signal to noise ratio (S/N) of </a:t>
            </a:r>
            <a:br>
              <a:rPr lang="en-US" dirty="0" smtClean="0"/>
            </a:br>
            <a:r>
              <a:rPr lang="en-US" dirty="0" smtClean="0"/>
              <a:t>approximately 9 dB, depending on </a:t>
            </a:r>
            <a:br>
              <a:rPr lang="en-US" dirty="0" smtClean="0"/>
            </a:br>
            <a:r>
              <a:rPr lang="en-US" dirty="0" smtClean="0"/>
              <a:t>the techniques…</a:t>
            </a:r>
            <a:endParaRPr lang="en-US" dirty="0"/>
          </a:p>
          <a:p>
            <a:endParaRPr lang="en-US" dirty="0"/>
          </a:p>
          <a:p>
            <a:r>
              <a:rPr lang="en-US" dirty="0"/>
              <a:t>Assume the path loss exponent </a:t>
            </a:r>
            <a:r>
              <a:rPr lang="en-US" dirty="0">
                <a:sym typeface="Symbol" pitchFamily="18" charset="2"/>
              </a:rPr>
              <a:t></a:t>
            </a:r>
            <a:r>
              <a:rPr lang="en-US" dirty="0"/>
              <a:t> = </a:t>
            </a:r>
            <a:r>
              <a:rPr lang="en-US" dirty="0" smtClean="0"/>
              <a:t>3. Then</a:t>
            </a:r>
            <a:r>
              <a:rPr lang="en-US" dirty="0"/>
              <a:t>,</a:t>
            </a:r>
            <a:br>
              <a:rPr lang="en-US" dirty="0"/>
            </a:br>
            <a:r>
              <a:rPr lang="en-US" dirty="0"/>
              <a:t/>
            </a:r>
            <a:br>
              <a:rPr lang="en-US" dirty="0"/>
            </a:br>
            <a:r>
              <a:rPr lang="en-US" dirty="0"/>
              <a:t/>
            </a:r>
            <a:br>
              <a:rPr lang="en-US" dirty="0"/>
            </a:br>
            <a:r>
              <a:rPr lang="en-US" dirty="0"/>
              <a:t/>
            </a:r>
            <a:br>
              <a:rPr lang="en-US" dirty="0"/>
            </a:br>
            <a:r>
              <a:rPr lang="en-US" dirty="0"/>
              <a:t/>
            </a:r>
            <a:br>
              <a:rPr lang="en-US" dirty="0"/>
            </a:br>
            <a:r>
              <a:rPr lang="en-US" dirty="0"/>
              <a:t>which gives </a:t>
            </a:r>
            <a:r>
              <a:rPr lang="en-US" i="1" dirty="0"/>
              <a:t>D</a:t>
            </a:r>
            <a:r>
              <a:rPr lang="en-US" dirty="0"/>
              <a:t>/</a:t>
            </a:r>
            <a:r>
              <a:rPr lang="en-US" i="1" dirty="0"/>
              <a:t>R</a:t>
            </a:r>
            <a:r>
              <a:rPr lang="en-US" dirty="0"/>
              <a:t> = 3. Reuse distance of 2 might just work…</a:t>
            </a:r>
          </a:p>
          <a:p>
            <a:endParaRPr lang="en-US" dirty="0"/>
          </a:p>
          <a:p>
            <a:r>
              <a:rPr lang="en-US" dirty="0"/>
              <a:t>Remark: </a:t>
            </a:r>
            <a:r>
              <a:rPr lang="en-US" dirty="0" smtClean="0"/>
              <a:t>Signal-to-noise is also known as, e.g. carrier-to-interference ratio </a:t>
            </a:r>
            <a:r>
              <a:rPr lang="en-US" i="1" dirty="0" smtClean="0">
                <a:solidFill>
                  <a:schemeClr val="tx1"/>
                </a:solidFill>
              </a:rPr>
              <a:t>C</a:t>
            </a:r>
            <a:r>
              <a:rPr lang="en-US" dirty="0" smtClean="0">
                <a:solidFill>
                  <a:schemeClr val="tx1"/>
                </a:solidFill>
              </a:rPr>
              <a:t>/</a:t>
            </a:r>
            <a:r>
              <a:rPr lang="en-US" i="1" dirty="0" smtClean="0">
                <a:solidFill>
                  <a:schemeClr val="tx1"/>
                </a:solidFill>
              </a:rPr>
              <a:t>I.</a:t>
            </a:r>
            <a:endParaRPr lang="en-US" dirty="0"/>
          </a:p>
        </p:txBody>
      </p:sp>
      <p:sp>
        <p:nvSpPr>
          <p:cNvPr id="353316" name="AutoShape 36"/>
          <p:cNvSpPr>
            <a:spLocks noChangeArrowheads="1"/>
          </p:cNvSpPr>
          <p:nvPr/>
        </p:nvSpPr>
        <p:spPr bwMode="auto">
          <a:xfrm>
            <a:off x="7007225" y="1981200"/>
            <a:ext cx="476250" cy="414338"/>
          </a:xfrm>
          <a:prstGeom prst="hexagon">
            <a:avLst>
              <a:gd name="adj" fmla="val 28736"/>
              <a:gd name="vf" fmla="val 115470"/>
            </a:avLst>
          </a:prstGeom>
          <a:solidFill>
            <a:srgbClr val="FF0000"/>
          </a:solidFill>
          <a:ln w="9525">
            <a:solidFill>
              <a:schemeClr val="tx1"/>
            </a:solidFill>
            <a:miter lim="800000"/>
            <a:headEnd/>
            <a:tailEnd/>
          </a:ln>
          <a:effectLst/>
        </p:spPr>
        <p:txBody>
          <a:bodyPr wrap="none" anchor="ctr"/>
          <a:lstStyle/>
          <a:p>
            <a:pPr algn="ctr"/>
            <a:endParaRPr lang="en-US" sz="1400"/>
          </a:p>
        </p:txBody>
      </p:sp>
      <p:sp>
        <p:nvSpPr>
          <p:cNvPr id="353321" name="AutoShape 41"/>
          <p:cNvSpPr>
            <a:spLocks noChangeArrowheads="1"/>
          </p:cNvSpPr>
          <p:nvPr/>
        </p:nvSpPr>
        <p:spPr bwMode="auto">
          <a:xfrm>
            <a:off x="7723188" y="1979613"/>
            <a:ext cx="476250" cy="414337"/>
          </a:xfrm>
          <a:prstGeom prst="hexagon">
            <a:avLst>
              <a:gd name="adj" fmla="val 28736"/>
              <a:gd name="vf" fmla="val 115470"/>
            </a:avLst>
          </a:prstGeom>
          <a:solidFill>
            <a:srgbClr val="A6C1F8"/>
          </a:solidFill>
          <a:ln w="9525">
            <a:solidFill>
              <a:schemeClr val="tx1"/>
            </a:solidFill>
            <a:miter lim="800000"/>
            <a:headEnd/>
            <a:tailEnd/>
          </a:ln>
          <a:effectLst/>
        </p:spPr>
        <p:txBody>
          <a:bodyPr wrap="none" anchor="ctr"/>
          <a:lstStyle/>
          <a:p>
            <a:pPr algn="ctr"/>
            <a:endParaRPr lang="en-US" sz="1400"/>
          </a:p>
        </p:txBody>
      </p:sp>
      <p:sp>
        <p:nvSpPr>
          <p:cNvPr id="353282" name="Rectangle 2"/>
          <p:cNvSpPr>
            <a:spLocks noGrp="1" noChangeArrowheads="1"/>
          </p:cNvSpPr>
          <p:nvPr>
            <p:ph type="title"/>
          </p:nvPr>
        </p:nvSpPr>
        <p:spPr/>
        <p:txBody>
          <a:bodyPr/>
          <a:lstStyle/>
          <a:p>
            <a:r>
              <a:rPr lang="en-US" dirty="0" smtClean="0"/>
              <a:t>Signal-to-Noise</a:t>
            </a:r>
            <a:endParaRPr lang="en-US" dirty="0"/>
          </a:p>
        </p:txBody>
      </p:sp>
      <p:grpSp>
        <p:nvGrpSpPr>
          <p:cNvPr id="2" name="Group 10"/>
          <p:cNvGrpSpPr>
            <a:grpSpLocks/>
          </p:cNvGrpSpPr>
          <p:nvPr/>
        </p:nvGrpSpPr>
        <p:grpSpPr bwMode="auto">
          <a:xfrm>
            <a:off x="6294438" y="1154113"/>
            <a:ext cx="1905000" cy="2070100"/>
            <a:chOff x="3107" y="1344"/>
            <a:chExt cx="1200" cy="1304"/>
          </a:xfrm>
        </p:grpSpPr>
        <p:sp>
          <p:nvSpPr>
            <p:cNvPr id="353291" name="AutoShape 11"/>
            <p:cNvSpPr>
              <a:spLocks noChangeArrowheads="1"/>
            </p:cNvSpPr>
            <p:nvPr/>
          </p:nvSpPr>
          <p:spPr bwMode="auto">
            <a:xfrm>
              <a:off x="3107" y="160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292" name="AutoShape 12"/>
            <p:cNvSpPr>
              <a:spLocks noChangeArrowheads="1"/>
            </p:cNvSpPr>
            <p:nvPr/>
          </p:nvSpPr>
          <p:spPr bwMode="auto">
            <a:xfrm>
              <a:off x="3332" y="1474"/>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293" name="AutoShape 13"/>
            <p:cNvSpPr>
              <a:spLocks noChangeArrowheads="1"/>
            </p:cNvSpPr>
            <p:nvPr/>
          </p:nvSpPr>
          <p:spPr bwMode="auto">
            <a:xfrm>
              <a:off x="3332" y="173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294" name="AutoShape 14"/>
            <p:cNvSpPr>
              <a:spLocks noChangeArrowheads="1"/>
            </p:cNvSpPr>
            <p:nvPr/>
          </p:nvSpPr>
          <p:spPr bwMode="auto">
            <a:xfrm>
              <a:off x="3107" y="1865"/>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295" name="AutoShape 15"/>
            <p:cNvSpPr>
              <a:spLocks noChangeArrowheads="1"/>
            </p:cNvSpPr>
            <p:nvPr/>
          </p:nvSpPr>
          <p:spPr bwMode="auto">
            <a:xfrm>
              <a:off x="3332" y="1995"/>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296" name="AutoShape 16"/>
            <p:cNvSpPr>
              <a:spLocks noChangeArrowheads="1"/>
            </p:cNvSpPr>
            <p:nvPr/>
          </p:nvSpPr>
          <p:spPr bwMode="auto">
            <a:xfrm>
              <a:off x="3557" y="160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297" name="AutoShape 17"/>
            <p:cNvSpPr>
              <a:spLocks noChangeArrowheads="1"/>
            </p:cNvSpPr>
            <p:nvPr/>
          </p:nvSpPr>
          <p:spPr bwMode="auto">
            <a:xfrm>
              <a:off x="3557" y="1865"/>
              <a:ext cx="300" cy="261"/>
            </a:xfrm>
            <a:prstGeom prst="hexagon">
              <a:avLst>
                <a:gd name="adj" fmla="val 28736"/>
                <a:gd name="vf" fmla="val 115470"/>
              </a:avLst>
            </a:prstGeom>
            <a:solidFill>
              <a:srgbClr val="A6C1F8"/>
            </a:solidFill>
            <a:ln w="9525">
              <a:solidFill>
                <a:schemeClr val="tx1"/>
              </a:solidFill>
              <a:miter lim="800000"/>
              <a:headEnd/>
              <a:tailEnd/>
            </a:ln>
            <a:effectLst/>
          </p:spPr>
          <p:txBody>
            <a:bodyPr wrap="none" anchor="ctr"/>
            <a:lstStyle/>
            <a:p>
              <a:pPr algn="ctr"/>
              <a:endParaRPr lang="en-US" sz="1400"/>
            </a:p>
          </p:txBody>
        </p:sp>
        <p:sp>
          <p:nvSpPr>
            <p:cNvPr id="353298" name="AutoShape 18"/>
            <p:cNvSpPr>
              <a:spLocks noChangeArrowheads="1"/>
            </p:cNvSpPr>
            <p:nvPr/>
          </p:nvSpPr>
          <p:spPr bwMode="auto">
            <a:xfrm>
              <a:off x="3557" y="1344"/>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299" name="AutoShape 19"/>
            <p:cNvSpPr>
              <a:spLocks noChangeArrowheads="1"/>
            </p:cNvSpPr>
            <p:nvPr/>
          </p:nvSpPr>
          <p:spPr bwMode="auto">
            <a:xfrm>
              <a:off x="3782" y="1474"/>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0" name="AutoShape 20"/>
            <p:cNvSpPr>
              <a:spLocks noChangeArrowheads="1"/>
            </p:cNvSpPr>
            <p:nvPr/>
          </p:nvSpPr>
          <p:spPr bwMode="auto">
            <a:xfrm>
              <a:off x="3782" y="173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1" name="AutoShape 21"/>
            <p:cNvSpPr>
              <a:spLocks noChangeArrowheads="1"/>
            </p:cNvSpPr>
            <p:nvPr/>
          </p:nvSpPr>
          <p:spPr bwMode="auto">
            <a:xfrm>
              <a:off x="4007" y="1605"/>
              <a:ext cx="300" cy="260"/>
            </a:xfrm>
            <a:prstGeom prst="hexagon">
              <a:avLst>
                <a:gd name="adj" fmla="val 2884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2" name="AutoShape 22"/>
            <p:cNvSpPr>
              <a:spLocks noChangeArrowheads="1"/>
            </p:cNvSpPr>
            <p:nvPr/>
          </p:nvSpPr>
          <p:spPr bwMode="auto">
            <a:xfrm>
              <a:off x="4007" y="1865"/>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3" name="AutoShape 23"/>
            <p:cNvSpPr>
              <a:spLocks noChangeArrowheads="1"/>
            </p:cNvSpPr>
            <p:nvPr/>
          </p:nvSpPr>
          <p:spPr bwMode="auto">
            <a:xfrm>
              <a:off x="3781" y="1996"/>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4" name="AutoShape 24"/>
            <p:cNvSpPr>
              <a:spLocks noChangeArrowheads="1"/>
            </p:cNvSpPr>
            <p:nvPr/>
          </p:nvSpPr>
          <p:spPr bwMode="auto">
            <a:xfrm>
              <a:off x="3557" y="2126"/>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5" name="AutoShape 25"/>
            <p:cNvSpPr>
              <a:spLocks noChangeArrowheads="1"/>
            </p:cNvSpPr>
            <p:nvPr/>
          </p:nvSpPr>
          <p:spPr bwMode="auto">
            <a:xfrm>
              <a:off x="3107" y="212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6" name="AutoShape 26"/>
            <p:cNvSpPr>
              <a:spLocks noChangeArrowheads="1"/>
            </p:cNvSpPr>
            <p:nvPr/>
          </p:nvSpPr>
          <p:spPr bwMode="auto">
            <a:xfrm>
              <a:off x="3332" y="225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7" name="AutoShape 27"/>
            <p:cNvSpPr>
              <a:spLocks noChangeArrowheads="1"/>
            </p:cNvSpPr>
            <p:nvPr/>
          </p:nvSpPr>
          <p:spPr bwMode="auto">
            <a:xfrm>
              <a:off x="4007" y="212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8" name="AutoShape 28"/>
            <p:cNvSpPr>
              <a:spLocks noChangeArrowheads="1"/>
            </p:cNvSpPr>
            <p:nvPr/>
          </p:nvSpPr>
          <p:spPr bwMode="auto">
            <a:xfrm>
              <a:off x="3781" y="225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sp>
          <p:nvSpPr>
            <p:cNvPr id="353309" name="AutoShape 29"/>
            <p:cNvSpPr>
              <a:spLocks noChangeArrowheads="1"/>
            </p:cNvSpPr>
            <p:nvPr/>
          </p:nvSpPr>
          <p:spPr bwMode="auto">
            <a:xfrm>
              <a:off x="3557" y="2387"/>
              <a:ext cx="300" cy="261"/>
            </a:xfrm>
            <a:prstGeom prst="hexagon">
              <a:avLst>
                <a:gd name="adj" fmla="val 28736"/>
                <a:gd name="vf" fmla="val 115470"/>
              </a:avLst>
            </a:prstGeom>
            <a:noFill/>
            <a:ln w="9525">
              <a:solidFill>
                <a:schemeClr val="tx1"/>
              </a:solidFill>
              <a:miter lim="800000"/>
              <a:headEnd/>
              <a:tailEnd/>
            </a:ln>
            <a:effectLst/>
          </p:spPr>
          <p:txBody>
            <a:bodyPr wrap="none" anchor="ctr"/>
            <a:lstStyle/>
            <a:p>
              <a:pPr algn="ctr"/>
              <a:endParaRPr lang="en-US" sz="1400"/>
            </a:p>
          </p:txBody>
        </p:sp>
      </p:grpSp>
      <p:sp>
        <p:nvSpPr>
          <p:cNvPr id="353329" name="Text Box 49"/>
          <p:cNvSpPr txBox="1">
            <a:spLocks noChangeArrowheads="1"/>
          </p:cNvSpPr>
          <p:nvPr/>
        </p:nvSpPr>
        <p:spPr bwMode="auto">
          <a:xfrm>
            <a:off x="7421581" y="1828837"/>
            <a:ext cx="330200" cy="336550"/>
          </a:xfrm>
          <a:prstGeom prst="rect">
            <a:avLst/>
          </a:prstGeom>
          <a:noFill/>
          <a:ln w="9525">
            <a:noFill/>
            <a:miter lim="800000"/>
            <a:headEnd/>
            <a:tailEnd/>
          </a:ln>
          <a:effectLst/>
        </p:spPr>
        <p:txBody>
          <a:bodyPr wrap="none">
            <a:spAutoFit/>
          </a:bodyPr>
          <a:lstStyle/>
          <a:p>
            <a:r>
              <a:rPr lang="en-US" dirty="0"/>
              <a:t>D</a:t>
            </a:r>
            <a:endParaRPr lang="de-CH" dirty="0"/>
          </a:p>
        </p:txBody>
      </p:sp>
      <p:sp>
        <p:nvSpPr>
          <p:cNvPr id="353330" name="Line 50"/>
          <p:cNvSpPr>
            <a:spLocks noChangeShapeType="1"/>
          </p:cNvSpPr>
          <p:nvPr/>
        </p:nvSpPr>
        <p:spPr bwMode="auto">
          <a:xfrm>
            <a:off x="7229475" y="2190750"/>
            <a:ext cx="104775" cy="209550"/>
          </a:xfrm>
          <a:prstGeom prst="line">
            <a:avLst/>
          </a:prstGeom>
          <a:noFill/>
          <a:ln w="12700">
            <a:solidFill>
              <a:schemeClr val="tx1"/>
            </a:solidFill>
            <a:round/>
            <a:headEnd type="triangle" w="med" len="med"/>
            <a:tailEnd type="triangle" w="med" len="med"/>
          </a:ln>
          <a:effectLst/>
        </p:spPr>
        <p:txBody>
          <a:bodyPr/>
          <a:lstStyle/>
          <a:p>
            <a:endParaRPr lang="en-US"/>
          </a:p>
        </p:txBody>
      </p:sp>
      <p:sp>
        <p:nvSpPr>
          <p:cNvPr id="353331" name="Text Box 51"/>
          <p:cNvSpPr txBox="1">
            <a:spLocks noChangeArrowheads="1"/>
          </p:cNvSpPr>
          <p:nvPr/>
        </p:nvSpPr>
        <p:spPr bwMode="auto">
          <a:xfrm>
            <a:off x="6954333" y="2139390"/>
            <a:ext cx="330200" cy="336550"/>
          </a:xfrm>
          <a:prstGeom prst="rect">
            <a:avLst/>
          </a:prstGeom>
          <a:noFill/>
          <a:ln w="9525">
            <a:noFill/>
            <a:miter lim="800000"/>
            <a:headEnd/>
            <a:tailEnd/>
          </a:ln>
          <a:effectLst/>
        </p:spPr>
        <p:txBody>
          <a:bodyPr wrap="none">
            <a:spAutoFit/>
          </a:bodyPr>
          <a:lstStyle/>
          <a:p>
            <a:r>
              <a:rPr lang="en-US" dirty="0"/>
              <a:t>R</a:t>
            </a:r>
            <a:endParaRPr lang="de-CH" dirty="0"/>
          </a:p>
        </p:txBody>
      </p:sp>
      <p:pic>
        <p:nvPicPr>
          <p:cNvPr id="32" name="Picture 31" descr="txp_fig"/>
          <p:cNvPicPr>
            <a:picLocks noChangeAspect="1"/>
          </p:cNvPicPr>
          <p:nvPr>
            <p:custDataLst>
              <p:tags r:id="rId1"/>
            </p:custDataLst>
          </p:nvPr>
        </p:nvPicPr>
        <p:blipFill>
          <a:blip r:embed="rId4" cstate="print"/>
          <a:stretch>
            <a:fillRect/>
          </a:stretch>
        </p:blipFill>
        <p:spPr bwMode="auto">
          <a:xfrm>
            <a:off x="1094719" y="3462337"/>
            <a:ext cx="4689199" cy="800290"/>
          </a:xfrm>
          <a:prstGeom prst="rect">
            <a:avLst/>
          </a:prstGeom>
          <a:noFill/>
          <a:ln/>
          <a:effectLst/>
        </p:spPr>
      </p:pic>
      <p:sp>
        <p:nvSpPr>
          <p:cNvPr id="353288" name="Oval 8"/>
          <p:cNvSpPr>
            <a:spLocks noChangeArrowheads="1"/>
          </p:cNvSpPr>
          <p:nvPr/>
        </p:nvSpPr>
        <p:spPr bwMode="auto">
          <a:xfrm>
            <a:off x="7219950" y="2163763"/>
            <a:ext cx="49213" cy="52387"/>
          </a:xfrm>
          <a:prstGeom prst="ellipse">
            <a:avLst/>
          </a:prstGeom>
          <a:solidFill>
            <a:schemeClr val="tx1"/>
          </a:solidFill>
          <a:ln w="9525">
            <a:solidFill>
              <a:schemeClr val="tx1"/>
            </a:solidFill>
            <a:round/>
            <a:headEnd/>
            <a:tailEnd/>
          </a:ln>
          <a:effectLst/>
        </p:spPr>
        <p:txBody>
          <a:bodyPr wrap="none" anchor="ctr"/>
          <a:lstStyle/>
          <a:p>
            <a:endParaRPr lang="en-US"/>
          </a:p>
        </p:txBody>
      </p:sp>
      <p:sp>
        <p:nvSpPr>
          <p:cNvPr id="353289" name="Line 9"/>
          <p:cNvSpPr>
            <a:spLocks noChangeShapeType="1"/>
          </p:cNvSpPr>
          <p:nvPr/>
        </p:nvSpPr>
        <p:spPr bwMode="auto">
          <a:xfrm flipV="1">
            <a:off x="7245350" y="2187575"/>
            <a:ext cx="727075" cy="3175"/>
          </a:xfrm>
          <a:prstGeom prst="line">
            <a:avLst/>
          </a:prstGeom>
          <a:noFill/>
          <a:ln w="12700">
            <a:solidFill>
              <a:schemeClr val="tx1"/>
            </a:solidFill>
            <a:round/>
            <a:headEnd type="triangle" w="med" len="med"/>
            <a:tailEnd type="triangle" w="med" len="me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Line 2"/>
          <p:cNvSpPr>
            <a:spLocks noChangeShapeType="1"/>
          </p:cNvSpPr>
          <p:nvPr/>
        </p:nvSpPr>
        <p:spPr bwMode="auto">
          <a:xfrm flipV="1">
            <a:off x="3048000" y="3733800"/>
            <a:ext cx="2133600" cy="2057400"/>
          </a:xfrm>
          <a:prstGeom prst="line">
            <a:avLst/>
          </a:prstGeom>
          <a:noFill/>
          <a:ln w="9525">
            <a:solidFill>
              <a:schemeClr val="tx1"/>
            </a:solidFill>
            <a:round/>
            <a:headEnd type="triangle" w="med" len="med"/>
            <a:tailEnd/>
          </a:ln>
          <a:effectLst/>
        </p:spPr>
        <p:txBody>
          <a:bodyPr wrap="none" anchor="ctr"/>
          <a:lstStyle/>
          <a:p>
            <a:endParaRPr lang="en-US"/>
          </a:p>
        </p:txBody>
      </p:sp>
      <p:sp>
        <p:nvSpPr>
          <p:cNvPr id="245763" name="Line 3"/>
          <p:cNvSpPr>
            <a:spLocks noChangeShapeType="1"/>
          </p:cNvSpPr>
          <p:nvPr/>
        </p:nvSpPr>
        <p:spPr bwMode="auto">
          <a:xfrm>
            <a:off x="5181600" y="3124200"/>
            <a:ext cx="0" cy="609600"/>
          </a:xfrm>
          <a:prstGeom prst="line">
            <a:avLst/>
          </a:prstGeom>
          <a:noFill/>
          <a:ln w="9525">
            <a:solidFill>
              <a:schemeClr val="tx1"/>
            </a:solidFill>
            <a:round/>
            <a:headEnd type="triangle" w="med" len="med"/>
            <a:tailEnd/>
          </a:ln>
          <a:effectLst/>
        </p:spPr>
        <p:txBody>
          <a:bodyPr wrap="none" anchor="ctr"/>
          <a:lstStyle/>
          <a:p>
            <a:endParaRPr lang="en-US"/>
          </a:p>
        </p:txBody>
      </p:sp>
      <p:sp>
        <p:nvSpPr>
          <p:cNvPr id="245764" name="Line 4"/>
          <p:cNvSpPr>
            <a:spLocks noChangeShapeType="1"/>
          </p:cNvSpPr>
          <p:nvPr/>
        </p:nvSpPr>
        <p:spPr bwMode="auto">
          <a:xfrm>
            <a:off x="5181600" y="3733800"/>
            <a:ext cx="3581400"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5765" name="Rectangle 5"/>
          <p:cNvSpPr>
            <a:spLocks noGrp="1" noChangeArrowheads="1"/>
          </p:cNvSpPr>
          <p:nvPr>
            <p:ph type="title"/>
          </p:nvPr>
        </p:nvSpPr>
        <p:spPr/>
        <p:txBody>
          <a:bodyPr/>
          <a:lstStyle/>
          <a:p>
            <a:r>
              <a:rPr lang="en-US"/>
              <a:t>Frequency Division Multiplex (FDM)</a:t>
            </a:r>
          </a:p>
        </p:txBody>
      </p:sp>
      <p:sp>
        <p:nvSpPr>
          <p:cNvPr id="245766" name="Rectangle 6"/>
          <p:cNvSpPr>
            <a:spLocks noGrp="1" noChangeArrowheads="1"/>
          </p:cNvSpPr>
          <p:nvPr>
            <p:ph type="body" idx="1"/>
          </p:nvPr>
        </p:nvSpPr>
        <p:spPr>
          <a:xfrm>
            <a:off x="685800" y="990600"/>
            <a:ext cx="8153400" cy="5105400"/>
          </a:xfrm>
        </p:spPr>
        <p:txBody>
          <a:bodyPr/>
          <a:lstStyle/>
          <a:p>
            <a:endParaRPr lang="en-US" dirty="0"/>
          </a:p>
          <a:p>
            <a:r>
              <a:rPr lang="en-US" dirty="0"/>
              <a:t>Separation of the whole spectrum into smaller frequency bands</a:t>
            </a:r>
          </a:p>
          <a:p>
            <a:r>
              <a:rPr lang="en-US" dirty="0"/>
              <a:t>A channel gets a certain band of the spectrum for the whole time</a:t>
            </a:r>
          </a:p>
          <a:p>
            <a:pPr>
              <a:buFontTx/>
              <a:buNone/>
            </a:pPr>
            <a:r>
              <a:rPr lang="en-US" dirty="0"/>
              <a:t>+	no dynamic coordination necessary</a:t>
            </a:r>
          </a:p>
          <a:p>
            <a:pPr>
              <a:buFontTx/>
              <a:buNone/>
            </a:pPr>
            <a:r>
              <a:rPr lang="en-US" dirty="0"/>
              <a:t>+	works also for analog signals</a:t>
            </a:r>
          </a:p>
          <a:p>
            <a:pPr>
              <a:buFontTx/>
              <a:buNone/>
            </a:pPr>
            <a:r>
              <a:rPr lang="en-US" dirty="0"/>
              <a:t>– 	waste of bandwidth if traffic </a:t>
            </a:r>
            <a:br>
              <a:rPr lang="en-US" dirty="0"/>
            </a:br>
            <a:r>
              <a:rPr lang="en-US" dirty="0"/>
              <a:t>is distributed unevenly</a:t>
            </a:r>
          </a:p>
          <a:p>
            <a:pPr>
              <a:buFontTx/>
              <a:buNone/>
            </a:pPr>
            <a:r>
              <a:rPr lang="en-US" dirty="0"/>
              <a:t>– 	inflexible</a:t>
            </a:r>
          </a:p>
          <a:p>
            <a:pPr>
              <a:buFontTx/>
              <a:buNone/>
            </a:pPr>
            <a:endParaRPr lang="en-US" dirty="0"/>
          </a:p>
          <a:p>
            <a:r>
              <a:rPr lang="en-US" dirty="0"/>
              <a:t>Example:</a:t>
            </a:r>
            <a:br>
              <a:rPr lang="en-US" dirty="0"/>
            </a:br>
            <a:r>
              <a:rPr lang="en-US" dirty="0">
                <a:solidFill>
                  <a:srgbClr val="3983EF"/>
                </a:solidFill>
              </a:rPr>
              <a:t>broadcast radio</a:t>
            </a:r>
          </a:p>
          <a:p>
            <a:pPr>
              <a:buFontTx/>
              <a:buNone/>
            </a:pPr>
            <a:endParaRPr lang="en-US" dirty="0"/>
          </a:p>
          <a:p>
            <a:endParaRPr lang="en-US" dirty="0"/>
          </a:p>
        </p:txBody>
      </p:sp>
      <p:sp>
        <p:nvSpPr>
          <p:cNvPr id="245767" name="AutoShape 7"/>
          <p:cNvSpPr>
            <a:spLocks noChangeArrowheads="1"/>
          </p:cNvSpPr>
          <p:nvPr/>
        </p:nvSpPr>
        <p:spPr bwMode="auto">
          <a:xfrm>
            <a:off x="3276600" y="3429000"/>
            <a:ext cx="2286000" cy="2165350"/>
          </a:xfrm>
          <a:prstGeom prst="cube">
            <a:avLst>
              <a:gd name="adj" fmla="val 86069"/>
            </a:avLst>
          </a:prstGeom>
          <a:solidFill>
            <a:srgbClr val="DADAF6"/>
          </a:solidFill>
          <a:ln w="9525">
            <a:solidFill>
              <a:schemeClr val="tx1"/>
            </a:solidFill>
            <a:miter lim="800000"/>
            <a:headEnd/>
            <a:tailEnd/>
          </a:ln>
          <a:effectLst/>
        </p:spPr>
        <p:txBody>
          <a:bodyPr wrap="none" anchor="ctr"/>
          <a:lstStyle/>
          <a:p>
            <a:endParaRPr lang="en-US"/>
          </a:p>
        </p:txBody>
      </p:sp>
      <p:sp>
        <p:nvSpPr>
          <p:cNvPr id="245768" name="AutoShape 8"/>
          <p:cNvSpPr>
            <a:spLocks noChangeArrowheads="1"/>
          </p:cNvSpPr>
          <p:nvPr/>
        </p:nvSpPr>
        <p:spPr bwMode="auto">
          <a:xfrm>
            <a:off x="3886200" y="3429000"/>
            <a:ext cx="2286000" cy="2165350"/>
          </a:xfrm>
          <a:prstGeom prst="cube">
            <a:avLst>
              <a:gd name="adj" fmla="val 86069"/>
            </a:avLst>
          </a:prstGeom>
          <a:solidFill>
            <a:schemeClr val="accent1"/>
          </a:solidFill>
          <a:ln w="9525">
            <a:solidFill>
              <a:schemeClr val="tx1"/>
            </a:solidFill>
            <a:miter lim="800000"/>
            <a:headEnd/>
            <a:tailEnd/>
          </a:ln>
          <a:effectLst/>
        </p:spPr>
        <p:txBody>
          <a:bodyPr wrap="none" anchor="ctr"/>
          <a:lstStyle/>
          <a:p>
            <a:endParaRPr lang="en-US"/>
          </a:p>
        </p:txBody>
      </p:sp>
      <p:sp>
        <p:nvSpPr>
          <p:cNvPr id="245769" name="AutoShape 9"/>
          <p:cNvSpPr>
            <a:spLocks noChangeArrowheads="1"/>
          </p:cNvSpPr>
          <p:nvPr/>
        </p:nvSpPr>
        <p:spPr bwMode="auto">
          <a:xfrm>
            <a:off x="4495800" y="3429000"/>
            <a:ext cx="2286000" cy="2165350"/>
          </a:xfrm>
          <a:prstGeom prst="cube">
            <a:avLst>
              <a:gd name="adj" fmla="val 86069"/>
            </a:avLst>
          </a:prstGeom>
          <a:solidFill>
            <a:srgbClr val="FF6699"/>
          </a:solidFill>
          <a:ln w="9525">
            <a:solidFill>
              <a:schemeClr val="tx1"/>
            </a:solidFill>
            <a:miter lim="800000"/>
            <a:headEnd/>
            <a:tailEnd/>
          </a:ln>
          <a:effectLst/>
        </p:spPr>
        <p:txBody>
          <a:bodyPr wrap="none" anchor="ctr"/>
          <a:lstStyle/>
          <a:p>
            <a:endParaRPr lang="en-US"/>
          </a:p>
        </p:txBody>
      </p:sp>
      <p:sp>
        <p:nvSpPr>
          <p:cNvPr id="245770" name="AutoShape 10"/>
          <p:cNvSpPr>
            <a:spLocks noChangeArrowheads="1"/>
          </p:cNvSpPr>
          <p:nvPr/>
        </p:nvSpPr>
        <p:spPr bwMode="auto">
          <a:xfrm>
            <a:off x="5105400" y="3429000"/>
            <a:ext cx="2286000" cy="2165350"/>
          </a:xfrm>
          <a:prstGeom prst="cube">
            <a:avLst>
              <a:gd name="adj" fmla="val 86069"/>
            </a:avLst>
          </a:prstGeom>
          <a:solidFill>
            <a:srgbClr val="FFFF66"/>
          </a:solidFill>
          <a:ln w="9525">
            <a:solidFill>
              <a:schemeClr val="tx1"/>
            </a:solidFill>
            <a:miter lim="800000"/>
            <a:headEnd/>
            <a:tailEnd/>
          </a:ln>
          <a:effectLst/>
        </p:spPr>
        <p:txBody>
          <a:bodyPr wrap="none" anchor="ctr"/>
          <a:lstStyle/>
          <a:p>
            <a:endParaRPr lang="en-US"/>
          </a:p>
        </p:txBody>
      </p:sp>
      <p:sp>
        <p:nvSpPr>
          <p:cNvPr id="245771" name="AutoShape 11"/>
          <p:cNvSpPr>
            <a:spLocks noChangeArrowheads="1"/>
          </p:cNvSpPr>
          <p:nvPr/>
        </p:nvSpPr>
        <p:spPr bwMode="auto">
          <a:xfrm>
            <a:off x="5715000" y="3429000"/>
            <a:ext cx="2286000" cy="2165350"/>
          </a:xfrm>
          <a:prstGeom prst="cube">
            <a:avLst>
              <a:gd name="adj" fmla="val 86069"/>
            </a:avLst>
          </a:prstGeom>
          <a:solidFill>
            <a:schemeClr val="accent2"/>
          </a:solidFill>
          <a:ln w="9525">
            <a:solidFill>
              <a:schemeClr val="tx1"/>
            </a:solidFill>
            <a:miter lim="800000"/>
            <a:headEnd/>
            <a:tailEnd/>
          </a:ln>
          <a:effectLst/>
        </p:spPr>
        <p:txBody>
          <a:bodyPr wrap="none" anchor="ctr"/>
          <a:lstStyle/>
          <a:p>
            <a:endParaRPr lang="en-US"/>
          </a:p>
        </p:txBody>
      </p:sp>
      <p:sp>
        <p:nvSpPr>
          <p:cNvPr id="245772" name="AutoShape 12"/>
          <p:cNvSpPr>
            <a:spLocks noChangeArrowheads="1"/>
          </p:cNvSpPr>
          <p:nvPr/>
        </p:nvSpPr>
        <p:spPr bwMode="auto">
          <a:xfrm>
            <a:off x="6324600" y="3429000"/>
            <a:ext cx="2286000" cy="2165350"/>
          </a:xfrm>
          <a:prstGeom prst="cube">
            <a:avLst>
              <a:gd name="adj" fmla="val 86069"/>
            </a:avLst>
          </a:prstGeom>
          <a:solidFill>
            <a:srgbClr val="FF00FF"/>
          </a:solidFill>
          <a:ln w="9525">
            <a:solidFill>
              <a:schemeClr val="tx1"/>
            </a:solidFill>
            <a:miter lim="800000"/>
            <a:headEnd/>
            <a:tailEnd/>
          </a:ln>
          <a:effectLst/>
        </p:spPr>
        <p:txBody>
          <a:bodyPr wrap="none" anchor="ctr"/>
          <a:lstStyle/>
          <a:p>
            <a:endParaRPr lang="en-US"/>
          </a:p>
        </p:txBody>
      </p:sp>
      <p:sp>
        <p:nvSpPr>
          <p:cNvPr id="245773" name="AutoShape 13"/>
          <p:cNvSpPr>
            <a:spLocks noChangeArrowheads="1"/>
          </p:cNvSpPr>
          <p:nvPr/>
        </p:nvSpPr>
        <p:spPr bwMode="auto">
          <a:xfrm>
            <a:off x="5791200" y="243840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pPr algn="ctr"/>
            <a:r>
              <a:rPr lang="en-US"/>
              <a:t>k</a:t>
            </a:r>
            <a:r>
              <a:rPr lang="en-US" baseline="-25000"/>
              <a:t>2</a:t>
            </a:r>
            <a:endParaRPr lang="en-US"/>
          </a:p>
        </p:txBody>
      </p:sp>
      <p:sp>
        <p:nvSpPr>
          <p:cNvPr id="245774" name="AutoShape 14"/>
          <p:cNvSpPr>
            <a:spLocks noChangeArrowheads="1"/>
          </p:cNvSpPr>
          <p:nvPr/>
        </p:nvSpPr>
        <p:spPr bwMode="auto">
          <a:xfrm>
            <a:off x="6400800" y="243840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pPr algn="ctr"/>
            <a:r>
              <a:rPr lang="en-US"/>
              <a:t>k</a:t>
            </a:r>
            <a:r>
              <a:rPr lang="en-US" baseline="-25000"/>
              <a:t>3</a:t>
            </a:r>
            <a:endParaRPr lang="en-US"/>
          </a:p>
        </p:txBody>
      </p:sp>
      <p:sp>
        <p:nvSpPr>
          <p:cNvPr id="245775" name="AutoShape 15"/>
          <p:cNvSpPr>
            <a:spLocks noChangeArrowheads="1"/>
          </p:cNvSpPr>
          <p:nvPr/>
        </p:nvSpPr>
        <p:spPr bwMode="auto">
          <a:xfrm>
            <a:off x="7010400" y="243840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pPr algn="ctr"/>
            <a:r>
              <a:rPr lang="en-US"/>
              <a:t>k</a:t>
            </a:r>
            <a:r>
              <a:rPr lang="en-US" baseline="-25000"/>
              <a:t>4</a:t>
            </a:r>
            <a:endParaRPr lang="en-US"/>
          </a:p>
        </p:txBody>
      </p:sp>
      <p:sp>
        <p:nvSpPr>
          <p:cNvPr id="245776" name="AutoShape 16"/>
          <p:cNvSpPr>
            <a:spLocks noChangeArrowheads="1"/>
          </p:cNvSpPr>
          <p:nvPr/>
        </p:nvSpPr>
        <p:spPr bwMode="auto">
          <a:xfrm>
            <a:off x="7620000" y="243840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pPr algn="ctr"/>
            <a:r>
              <a:rPr lang="en-US"/>
              <a:t>k</a:t>
            </a:r>
            <a:r>
              <a:rPr lang="en-US" baseline="-25000"/>
              <a:t>5</a:t>
            </a:r>
            <a:endParaRPr lang="en-US"/>
          </a:p>
        </p:txBody>
      </p:sp>
      <p:sp>
        <p:nvSpPr>
          <p:cNvPr id="245777" name="AutoShape 17"/>
          <p:cNvSpPr>
            <a:spLocks noChangeArrowheads="1"/>
          </p:cNvSpPr>
          <p:nvPr/>
        </p:nvSpPr>
        <p:spPr bwMode="auto">
          <a:xfrm>
            <a:off x="8229600" y="243840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pPr algn="ctr"/>
            <a:r>
              <a:rPr lang="en-US"/>
              <a:t>k</a:t>
            </a:r>
            <a:r>
              <a:rPr lang="en-US" baseline="-25000"/>
              <a:t>6</a:t>
            </a:r>
            <a:endParaRPr lang="en-US"/>
          </a:p>
        </p:txBody>
      </p:sp>
      <p:sp>
        <p:nvSpPr>
          <p:cNvPr id="245778" name="AutoShape 18"/>
          <p:cNvSpPr>
            <a:spLocks noChangeArrowheads="1"/>
          </p:cNvSpPr>
          <p:nvPr/>
        </p:nvSpPr>
        <p:spPr bwMode="auto">
          <a:xfrm>
            <a:off x="5181600" y="243840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pPr algn="ctr"/>
            <a:r>
              <a:rPr lang="en-US"/>
              <a:t>k</a:t>
            </a:r>
            <a:r>
              <a:rPr lang="en-US" baseline="-25000"/>
              <a:t>1</a:t>
            </a:r>
            <a:endParaRPr lang="en-US"/>
          </a:p>
        </p:txBody>
      </p:sp>
      <p:sp>
        <p:nvSpPr>
          <p:cNvPr id="245779" name="Text Box 19"/>
          <p:cNvSpPr txBox="1">
            <a:spLocks noChangeArrowheads="1"/>
          </p:cNvSpPr>
          <p:nvPr/>
        </p:nvSpPr>
        <p:spPr bwMode="auto">
          <a:xfrm>
            <a:off x="8610600" y="3352800"/>
            <a:ext cx="241300" cy="336550"/>
          </a:xfrm>
          <a:prstGeom prst="rect">
            <a:avLst/>
          </a:prstGeom>
          <a:noFill/>
          <a:ln w="9525">
            <a:noFill/>
            <a:miter lim="800000"/>
            <a:headEnd/>
            <a:tailEnd/>
          </a:ln>
          <a:effectLst/>
        </p:spPr>
        <p:txBody>
          <a:bodyPr wrap="none">
            <a:spAutoFit/>
          </a:bodyPr>
          <a:lstStyle/>
          <a:p>
            <a:r>
              <a:rPr lang="en-US"/>
              <a:t>f</a:t>
            </a:r>
          </a:p>
        </p:txBody>
      </p:sp>
      <p:sp>
        <p:nvSpPr>
          <p:cNvPr id="245780" name="Text Box 20"/>
          <p:cNvSpPr txBox="1">
            <a:spLocks noChangeArrowheads="1"/>
          </p:cNvSpPr>
          <p:nvPr/>
        </p:nvSpPr>
        <p:spPr bwMode="auto">
          <a:xfrm>
            <a:off x="2819400" y="5410200"/>
            <a:ext cx="241300" cy="336550"/>
          </a:xfrm>
          <a:prstGeom prst="rect">
            <a:avLst/>
          </a:prstGeom>
          <a:noFill/>
          <a:ln w="9525">
            <a:noFill/>
            <a:miter lim="800000"/>
            <a:headEnd/>
            <a:tailEnd/>
          </a:ln>
          <a:effectLst/>
        </p:spPr>
        <p:txBody>
          <a:bodyPr wrap="none">
            <a:spAutoFit/>
          </a:bodyPr>
          <a:lstStyle/>
          <a:p>
            <a:r>
              <a:rPr lang="en-US"/>
              <a:t>t</a:t>
            </a:r>
          </a:p>
        </p:txBody>
      </p:sp>
      <p:sp>
        <p:nvSpPr>
          <p:cNvPr id="245781" name="Text Box 21"/>
          <p:cNvSpPr txBox="1">
            <a:spLocks noChangeArrowheads="1"/>
          </p:cNvSpPr>
          <p:nvPr/>
        </p:nvSpPr>
        <p:spPr bwMode="auto">
          <a:xfrm>
            <a:off x="4876800" y="2971800"/>
            <a:ext cx="285750" cy="336550"/>
          </a:xfrm>
          <a:prstGeom prst="rect">
            <a:avLst/>
          </a:prstGeom>
          <a:noFill/>
          <a:ln w="9525">
            <a:noFill/>
            <a:miter lim="800000"/>
            <a:headEnd/>
            <a:tailEnd/>
          </a:ln>
          <a:effectLst/>
        </p:spPr>
        <p:txBody>
          <a:bodyPr wrap="none">
            <a:spAutoFit/>
          </a:bodyPr>
          <a:lstStyle/>
          <a:p>
            <a:r>
              <a:rPr lang="en-US"/>
              <a:t>c</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ChangeArrowheads="1"/>
          </p:cNvSpPr>
          <p:nvPr>
            <p:ph type="title"/>
          </p:nvPr>
        </p:nvSpPr>
        <p:spPr/>
        <p:txBody>
          <a:bodyPr/>
          <a:lstStyle/>
          <a:p>
            <a:pPr eaLnBrk="1" hangingPunct="1"/>
            <a:r>
              <a:rPr lang="en-US" dirty="0" smtClean="0"/>
              <a:t>FDD/FDMA - general scheme, example GSM @ 900Mhz</a:t>
            </a:r>
          </a:p>
        </p:txBody>
      </p:sp>
      <p:grpSp>
        <p:nvGrpSpPr>
          <p:cNvPr id="46082" name="Group 3"/>
          <p:cNvGrpSpPr>
            <a:grpSpLocks/>
          </p:cNvGrpSpPr>
          <p:nvPr/>
        </p:nvGrpSpPr>
        <p:grpSpPr bwMode="auto">
          <a:xfrm>
            <a:off x="990600" y="2895600"/>
            <a:ext cx="276225" cy="990600"/>
            <a:chOff x="3648" y="1872"/>
            <a:chExt cx="174" cy="624"/>
          </a:xfrm>
        </p:grpSpPr>
        <p:sp>
          <p:nvSpPr>
            <p:cNvPr id="46138" name="Freeform 4"/>
            <p:cNvSpPr>
              <a:spLocks/>
            </p:cNvSpPr>
            <p:nvPr/>
          </p:nvSpPr>
          <p:spPr bwMode="auto">
            <a:xfrm>
              <a:off x="3775" y="1872"/>
              <a:ext cx="22" cy="31"/>
            </a:xfrm>
            <a:custGeom>
              <a:avLst/>
              <a:gdLst>
                <a:gd name="T0" fmla="*/ 0 w 224"/>
                <a:gd name="T1" fmla="*/ 31 h 368"/>
                <a:gd name="T2" fmla="*/ 22 w 224"/>
                <a:gd name="T3" fmla="*/ 31 h 368"/>
                <a:gd name="T4" fmla="*/ 22 w 224"/>
                <a:gd name="T5" fmla="*/ 5 h 368"/>
                <a:gd name="T6" fmla="*/ 22 w 224"/>
                <a:gd name="T7" fmla="*/ 4 h 368"/>
                <a:gd name="T8" fmla="*/ 21 w 224"/>
                <a:gd name="T9" fmla="*/ 3 h 368"/>
                <a:gd name="T10" fmla="*/ 20 w 224"/>
                <a:gd name="T11" fmla="*/ 2 h 368"/>
                <a:gd name="T12" fmla="*/ 19 w 224"/>
                <a:gd name="T13" fmla="*/ 1 h 368"/>
                <a:gd name="T14" fmla="*/ 17 w 224"/>
                <a:gd name="T15" fmla="*/ 1 h 368"/>
                <a:gd name="T16" fmla="*/ 15 w 224"/>
                <a:gd name="T17" fmla="*/ 0 h 368"/>
                <a:gd name="T18" fmla="*/ 13 w 224"/>
                <a:gd name="T19" fmla="*/ 0 h 368"/>
                <a:gd name="T20" fmla="*/ 11 w 224"/>
                <a:gd name="T21" fmla="*/ 0 h 368"/>
                <a:gd name="T22" fmla="*/ 9 w 224"/>
                <a:gd name="T23" fmla="*/ 0 h 368"/>
                <a:gd name="T24" fmla="*/ 8 w 224"/>
                <a:gd name="T25" fmla="*/ 0 h 368"/>
                <a:gd name="T26" fmla="*/ 6 w 224"/>
                <a:gd name="T27" fmla="*/ 1 h 368"/>
                <a:gd name="T28" fmla="*/ 4 w 224"/>
                <a:gd name="T29" fmla="*/ 1 h 368"/>
                <a:gd name="T30" fmla="*/ 3 w 224"/>
                <a:gd name="T31" fmla="*/ 2 h 368"/>
                <a:gd name="T32" fmla="*/ 2 w 224"/>
                <a:gd name="T33" fmla="*/ 3 h 368"/>
                <a:gd name="T34" fmla="*/ 1 w 224"/>
                <a:gd name="T35" fmla="*/ 3 h 368"/>
                <a:gd name="T36" fmla="*/ 1 w 224"/>
                <a:gd name="T37" fmla="*/ 5 h 368"/>
                <a:gd name="T38" fmla="*/ 0 w 224"/>
                <a:gd name="T39" fmla="*/ 31 h 3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4"/>
                <a:gd name="T61" fmla="*/ 0 h 368"/>
                <a:gd name="T62" fmla="*/ 224 w 224"/>
                <a:gd name="T63" fmla="*/ 368 h 36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4" h="368">
                  <a:moveTo>
                    <a:pt x="0" y="366"/>
                  </a:moveTo>
                  <a:lnTo>
                    <a:pt x="219" y="368"/>
                  </a:lnTo>
                  <a:lnTo>
                    <a:pt x="224" y="57"/>
                  </a:lnTo>
                  <a:lnTo>
                    <a:pt x="222" y="43"/>
                  </a:lnTo>
                  <a:lnTo>
                    <a:pt x="215" y="33"/>
                  </a:lnTo>
                  <a:lnTo>
                    <a:pt x="205" y="23"/>
                  </a:lnTo>
                  <a:lnTo>
                    <a:pt x="192" y="16"/>
                  </a:lnTo>
                  <a:lnTo>
                    <a:pt x="174" y="9"/>
                  </a:lnTo>
                  <a:lnTo>
                    <a:pt x="156" y="4"/>
                  </a:lnTo>
                  <a:lnTo>
                    <a:pt x="137" y="1"/>
                  </a:lnTo>
                  <a:lnTo>
                    <a:pt x="116" y="0"/>
                  </a:lnTo>
                  <a:lnTo>
                    <a:pt x="96" y="1"/>
                  </a:lnTo>
                  <a:lnTo>
                    <a:pt x="77" y="3"/>
                  </a:lnTo>
                  <a:lnTo>
                    <a:pt x="58" y="7"/>
                  </a:lnTo>
                  <a:lnTo>
                    <a:pt x="42" y="13"/>
                  </a:lnTo>
                  <a:lnTo>
                    <a:pt x="28" y="21"/>
                  </a:lnTo>
                  <a:lnTo>
                    <a:pt x="17" y="31"/>
                  </a:lnTo>
                  <a:lnTo>
                    <a:pt x="10" y="41"/>
                  </a:lnTo>
                  <a:lnTo>
                    <a:pt x="8" y="55"/>
                  </a:lnTo>
                  <a:lnTo>
                    <a:pt x="0" y="366"/>
                  </a:lnTo>
                  <a:close/>
                </a:path>
              </a:pathLst>
            </a:custGeom>
            <a:solidFill>
              <a:srgbClr val="111919"/>
            </a:solidFill>
            <a:ln w="9525">
              <a:noFill/>
              <a:round/>
              <a:headEnd/>
              <a:tailEnd/>
            </a:ln>
          </p:spPr>
          <p:txBody>
            <a:bodyPr/>
            <a:lstStyle/>
            <a:p>
              <a:pPr algn="ctr"/>
              <a:endParaRPr lang="en-US"/>
            </a:p>
          </p:txBody>
        </p:sp>
        <p:sp>
          <p:nvSpPr>
            <p:cNvPr id="46139" name="Freeform 5"/>
            <p:cNvSpPr>
              <a:spLocks/>
            </p:cNvSpPr>
            <p:nvPr/>
          </p:nvSpPr>
          <p:spPr bwMode="auto">
            <a:xfrm>
              <a:off x="3776" y="1872"/>
              <a:ext cx="21" cy="31"/>
            </a:xfrm>
            <a:custGeom>
              <a:avLst/>
              <a:gdLst>
                <a:gd name="T0" fmla="*/ 0 w 211"/>
                <a:gd name="T1" fmla="*/ 31 h 365"/>
                <a:gd name="T2" fmla="*/ 1 w 211"/>
                <a:gd name="T3" fmla="*/ 31 h 365"/>
                <a:gd name="T4" fmla="*/ 2 w 211"/>
                <a:gd name="T5" fmla="*/ 31 h 365"/>
                <a:gd name="T6" fmla="*/ 3 w 211"/>
                <a:gd name="T7" fmla="*/ 31 h 365"/>
                <a:gd name="T8" fmla="*/ 4 w 211"/>
                <a:gd name="T9" fmla="*/ 31 h 365"/>
                <a:gd name="T10" fmla="*/ 4 w 211"/>
                <a:gd name="T11" fmla="*/ 31 h 365"/>
                <a:gd name="T12" fmla="*/ 5 w 211"/>
                <a:gd name="T13" fmla="*/ 31 h 365"/>
                <a:gd name="T14" fmla="*/ 6 w 211"/>
                <a:gd name="T15" fmla="*/ 31 h 365"/>
                <a:gd name="T16" fmla="*/ 7 w 211"/>
                <a:gd name="T17" fmla="*/ 31 h 365"/>
                <a:gd name="T18" fmla="*/ 8 w 211"/>
                <a:gd name="T19" fmla="*/ 31 h 365"/>
                <a:gd name="T20" fmla="*/ 9 w 211"/>
                <a:gd name="T21" fmla="*/ 31 h 365"/>
                <a:gd name="T22" fmla="*/ 10 w 211"/>
                <a:gd name="T23" fmla="*/ 31 h 365"/>
                <a:gd name="T24" fmla="*/ 11 w 211"/>
                <a:gd name="T25" fmla="*/ 31 h 365"/>
                <a:gd name="T26" fmla="*/ 13 w 211"/>
                <a:gd name="T27" fmla="*/ 31 h 365"/>
                <a:gd name="T28" fmla="*/ 15 w 211"/>
                <a:gd name="T29" fmla="*/ 31 h 365"/>
                <a:gd name="T30" fmla="*/ 18 w 211"/>
                <a:gd name="T31" fmla="*/ 31 h 365"/>
                <a:gd name="T32" fmla="*/ 20 w 211"/>
                <a:gd name="T33" fmla="*/ 31 h 365"/>
                <a:gd name="T34" fmla="*/ 20 w 211"/>
                <a:gd name="T35" fmla="*/ 26 h 365"/>
                <a:gd name="T36" fmla="*/ 21 w 211"/>
                <a:gd name="T37" fmla="*/ 22 h 365"/>
                <a:gd name="T38" fmla="*/ 21 w 211"/>
                <a:gd name="T39" fmla="*/ 16 h 365"/>
                <a:gd name="T40" fmla="*/ 21 w 211"/>
                <a:gd name="T41" fmla="*/ 5 h 365"/>
                <a:gd name="T42" fmla="*/ 21 w 211"/>
                <a:gd name="T43" fmla="*/ 4 h 365"/>
                <a:gd name="T44" fmla="*/ 20 w 211"/>
                <a:gd name="T45" fmla="*/ 3 h 365"/>
                <a:gd name="T46" fmla="*/ 19 w 211"/>
                <a:gd name="T47" fmla="*/ 2 h 365"/>
                <a:gd name="T48" fmla="*/ 18 w 211"/>
                <a:gd name="T49" fmla="*/ 1 h 365"/>
                <a:gd name="T50" fmla="*/ 16 w 211"/>
                <a:gd name="T51" fmla="*/ 1 h 365"/>
                <a:gd name="T52" fmla="*/ 15 w 211"/>
                <a:gd name="T53" fmla="*/ 0 h 365"/>
                <a:gd name="T54" fmla="*/ 13 w 211"/>
                <a:gd name="T55" fmla="*/ 0 h 365"/>
                <a:gd name="T56" fmla="*/ 11 w 211"/>
                <a:gd name="T57" fmla="*/ 0 h 365"/>
                <a:gd name="T58" fmla="*/ 9 w 211"/>
                <a:gd name="T59" fmla="*/ 0 h 365"/>
                <a:gd name="T60" fmla="*/ 7 w 211"/>
                <a:gd name="T61" fmla="*/ 0 h 365"/>
                <a:gd name="T62" fmla="*/ 5 w 211"/>
                <a:gd name="T63" fmla="*/ 1 h 365"/>
                <a:gd name="T64" fmla="*/ 4 w 211"/>
                <a:gd name="T65" fmla="*/ 1 h 365"/>
                <a:gd name="T66" fmla="*/ 2 w 211"/>
                <a:gd name="T67" fmla="*/ 2 h 365"/>
                <a:gd name="T68" fmla="*/ 1 w 211"/>
                <a:gd name="T69" fmla="*/ 2 h 365"/>
                <a:gd name="T70" fmla="*/ 1 w 211"/>
                <a:gd name="T71" fmla="*/ 3 h 365"/>
                <a:gd name="T72" fmla="*/ 0 w 211"/>
                <a:gd name="T73" fmla="*/ 4 h 365"/>
                <a:gd name="T74" fmla="*/ 0 w 211"/>
                <a:gd name="T75" fmla="*/ 9 h 365"/>
                <a:gd name="T76" fmla="*/ 0 w 211"/>
                <a:gd name="T77" fmla="*/ 13 h 365"/>
                <a:gd name="T78" fmla="*/ 0 w 211"/>
                <a:gd name="T79" fmla="*/ 19 h 365"/>
                <a:gd name="T80" fmla="*/ 0 w 211"/>
                <a:gd name="T81" fmla="*/ 31 h 3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1"/>
                <a:gd name="T124" fmla="*/ 0 h 365"/>
                <a:gd name="T125" fmla="*/ 211 w 211"/>
                <a:gd name="T126" fmla="*/ 365 h 3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1" h="365">
                  <a:moveTo>
                    <a:pt x="0" y="363"/>
                  </a:moveTo>
                  <a:lnTo>
                    <a:pt x="12" y="363"/>
                  </a:lnTo>
                  <a:lnTo>
                    <a:pt x="22" y="363"/>
                  </a:lnTo>
                  <a:lnTo>
                    <a:pt x="30" y="363"/>
                  </a:lnTo>
                  <a:lnTo>
                    <a:pt x="38" y="363"/>
                  </a:lnTo>
                  <a:lnTo>
                    <a:pt x="45" y="363"/>
                  </a:lnTo>
                  <a:lnTo>
                    <a:pt x="52" y="363"/>
                  </a:lnTo>
                  <a:lnTo>
                    <a:pt x="61" y="363"/>
                  </a:lnTo>
                  <a:lnTo>
                    <a:pt x="69" y="363"/>
                  </a:lnTo>
                  <a:lnTo>
                    <a:pt x="78" y="363"/>
                  </a:lnTo>
                  <a:lnTo>
                    <a:pt x="88" y="363"/>
                  </a:lnTo>
                  <a:lnTo>
                    <a:pt x="100" y="364"/>
                  </a:lnTo>
                  <a:lnTo>
                    <a:pt x="115" y="364"/>
                  </a:lnTo>
                  <a:lnTo>
                    <a:pt x="133" y="364"/>
                  </a:lnTo>
                  <a:lnTo>
                    <a:pt x="153" y="364"/>
                  </a:lnTo>
                  <a:lnTo>
                    <a:pt x="176" y="365"/>
                  </a:lnTo>
                  <a:lnTo>
                    <a:pt x="204" y="365"/>
                  </a:lnTo>
                  <a:lnTo>
                    <a:pt x="205" y="308"/>
                  </a:lnTo>
                  <a:lnTo>
                    <a:pt x="206" y="262"/>
                  </a:lnTo>
                  <a:lnTo>
                    <a:pt x="208" y="192"/>
                  </a:lnTo>
                  <a:lnTo>
                    <a:pt x="211" y="57"/>
                  </a:lnTo>
                  <a:lnTo>
                    <a:pt x="209" y="44"/>
                  </a:lnTo>
                  <a:lnTo>
                    <a:pt x="202" y="32"/>
                  </a:lnTo>
                  <a:lnTo>
                    <a:pt x="193" y="23"/>
                  </a:lnTo>
                  <a:lnTo>
                    <a:pt x="179" y="15"/>
                  </a:lnTo>
                  <a:lnTo>
                    <a:pt x="164" y="8"/>
                  </a:lnTo>
                  <a:lnTo>
                    <a:pt x="147" y="4"/>
                  </a:lnTo>
                  <a:lnTo>
                    <a:pt x="128" y="1"/>
                  </a:lnTo>
                  <a:lnTo>
                    <a:pt x="109" y="0"/>
                  </a:lnTo>
                  <a:lnTo>
                    <a:pt x="90" y="0"/>
                  </a:lnTo>
                  <a:lnTo>
                    <a:pt x="72" y="2"/>
                  </a:lnTo>
                  <a:lnTo>
                    <a:pt x="53" y="6"/>
                  </a:lnTo>
                  <a:lnTo>
                    <a:pt x="38" y="13"/>
                  </a:lnTo>
                  <a:lnTo>
                    <a:pt x="25" y="20"/>
                  </a:lnTo>
                  <a:lnTo>
                    <a:pt x="15" y="28"/>
                  </a:lnTo>
                  <a:lnTo>
                    <a:pt x="8" y="39"/>
                  </a:lnTo>
                  <a:lnTo>
                    <a:pt x="5" y="52"/>
                  </a:lnTo>
                  <a:lnTo>
                    <a:pt x="5" y="110"/>
                  </a:lnTo>
                  <a:lnTo>
                    <a:pt x="4" y="155"/>
                  </a:lnTo>
                  <a:lnTo>
                    <a:pt x="3" y="227"/>
                  </a:lnTo>
                  <a:lnTo>
                    <a:pt x="0" y="363"/>
                  </a:lnTo>
                  <a:close/>
                </a:path>
              </a:pathLst>
            </a:custGeom>
            <a:solidFill>
              <a:srgbClr val="232B2B"/>
            </a:solidFill>
            <a:ln w="9525">
              <a:noFill/>
              <a:round/>
              <a:headEnd/>
              <a:tailEnd/>
            </a:ln>
          </p:spPr>
          <p:txBody>
            <a:bodyPr/>
            <a:lstStyle/>
            <a:p>
              <a:pPr algn="ctr"/>
              <a:endParaRPr lang="en-US"/>
            </a:p>
          </p:txBody>
        </p:sp>
        <p:sp>
          <p:nvSpPr>
            <p:cNvPr id="46140" name="Freeform 6"/>
            <p:cNvSpPr>
              <a:spLocks/>
            </p:cNvSpPr>
            <p:nvPr/>
          </p:nvSpPr>
          <p:spPr bwMode="auto">
            <a:xfrm>
              <a:off x="3777" y="1872"/>
              <a:ext cx="19" cy="31"/>
            </a:xfrm>
            <a:custGeom>
              <a:avLst/>
              <a:gdLst>
                <a:gd name="T0" fmla="*/ 0 w 196"/>
                <a:gd name="T1" fmla="*/ 31 h 364"/>
                <a:gd name="T2" fmla="*/ 1 w 196"/>
                <a:gd name="T3" fmla="*/ 31 h 364"/>
                <a:gd name="T4" fmla="*/ 2 w 196"/>
                <a:gd name="T5" fmla="*/ 31 h 364"/>
                <a:gd name="T6" fmla="*/ 3 w 196"/>
                <a:gd name="T7" fmla="*/ 31 h 364"/>
                <a:gd name="T8" fmla="*/ 3 w 196"/>
                <a:gd name="T9" fmla="*/ 31 h 364"/>
                <a:gd name="T10" fmla="*/ 4 w 196"/>
                <a:gd name="T11" fmla="*/ 31 h 364"/>
                <a:gd name="T12" fmla="*/ 5 w 196"/>
                <a:gd name="T13" fmla="*/ 31 h 364"/>
                <a:gd name="T14" fmla="*/ 5 w 196"/>
                <a:gd name="T15" fmla="*/ 31 h 364"/>
                <a:gd name="T16" fmla="*/ 6 w 196"/>
                <a:gd name="T17" fmla="*/ 31 h 364"/>
                <a:gd name="T18" fmla="*/ 7 w 196"/>
                <a:gd name="T19" fmla="*/ 31 h 364"/>
                <a:gd name="T20" fmla="*/ 8 w 196"/>
                <a:gd name="T21" fmla="*/ 31 h 364"/>
                <a:gd name="T22" fmla="*/ 9 w 196"/>
                <a:gd name="T23" fmla="*/ 31 h 364"/>
                <a:gd name="T24" fmla="*/ 10 w 196"/>
                <a:gd name="T25" fmla="*/ 31 h 364"/>
                <a:gd name="T26" fmla="*/ 12 w 196"/>
                <a:gd name="T27" fmla="*/ 31 h 364"/>
                <a:gd name="T28" fmla="*/ 14 w 196"/>
                <a:gd name="T29" fmla="*/ 31 h 364"/>
                <a:gd name="T30" fmla="*/ 16 w 196"/>
                <a:gd name="T31" fmla="*/ 31 h 364"/>
                <a:gd name="T32" fmla="*/ 19 w 196"/>
                <a:gd name="T33" fmla="*/ 31 h 364"/>
                <a:gd name="T34" fmla="*/ 19 w 196"/>
                <a:gd name="T35" fmla="*/ 26 h 364"/>
                <a:gd name="T36" fmla="*/ 19 w 196"/>
                <a:gd name="T37" fmla="*/ 22 h 364"/>
                <a:gd name="T38" fmla="*/ 19 w 196"/>
                <a:gd name="T39" fmla="*/ 16 h 364"/>
                <a:gd name="T40" fmla="*/ 19 w 196"/>
                <a:gd name="T41" fmla="*/ 5 h 364"/>
                <a:gd name="T42" fmla="*/ 19 w 196"/>
                <a:gd name="T43" fmla="*/ 4 h 364"/>
                <a:gd name="T44" fmla="*/ 18 w 196"/>
                <a:gd name="T45" fmla="*/ 3 h 364"/>
                <a:gd name="T46" fmla="*/ 17 w 196"/>
                <a:gd name="T47" fmla="*/ 2 h 364"/>
                <a:gd name="T48" fmla="*/ 16 w 196"/>
                <a:gd name="T49" fmla="*/ 1 h 364"/>
                <a:gd name="T50" fmla="*/ 15 w 196"/>
                <a:gd name="T51" fmla="*/ 1 h 364"/>
                <a:gd name="T52" fmla="*/ 13 w 196"/>
                <a:gd name="T53" fmla="*/ 0 h 364"/>
                <a:gd name="T54" fmla="*/ 12 w 196"/>
                <a:gd name="T55" fmla="*/ 0 h 364"/>
                <a:gd name="T56" fmla="*/ 10 w 196"/>
                <a:gd name="T57" fmla="*/ 0 h 364"/>
                <a:gd name="T58" fmla="*/ 8 w 196"/>
                <a:gd name="T59" fmla="*/ 0 h 364"/>
                <a:gd name="T60" fmla="*/ 6 w 196"/>
                <a:gd name="T61" fmla="*/ 0 h 364"/>
                <a:gd name="T62" fmla="*/ 5 w 196"/>
                <a:gd name="T63" fmla="*/ 1 h 364"/>
                <a:gd name="T64" fmla="*/ 3 w 196"/>
                <a:gd name="T65" fmla="*/ 1 h 364"/>
                <a:gd name="T66" fmla="*/ 2 w 196"/>
                <a:gd name="T67" fmla="*/ 2 h 364"/>
                <a:gd name="T68" fmla="*/ 1 w 196"/>
                <a:gd name="T69" fmla="*/ 2 h 364"/>
                <a:gd name="T70" fmla="*/ 1 w 196"/>
                <a:gd name="T71" fmla="*/ 3 h 364"/>
                <a:gd name="T72" fmla="*/ 0 w 196"/>
                <a:gd name="T73" fmla="*/ 5 h 364"/>
                <a:gd name="T74" fmla="*/ 0 w 196"/>
                <a:gd name="T75" fmla="*/ 9 h 364"/>
                <a:gd name="T76" fmla="*/ 0 w 196"/>
                <a:gd name="T77" fmla="*/ 13 h 364"/>
                <a:gd name="T78" fmla="*/ 0 w 196"/>
                <a:gd name="T79" fmla="*/ 19 h 364"/>
                <a:gd name="T80" fmla="*/ 0 w 196"/>
                <a:gd name="T81" fmla="*/ 31 h 3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
                <a:gd name="T124" fmla="*/ 0 h 364"/>
                <a:gd name="T125" fmla="*/ 196 w 196"/>
                <a:gd name="T126" fmla="*/ 364 h 3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 h="364">
                  <a:moveTo>
                    <a:pt x="0" y="362"/>
                  </a:moveTo>
                  <a:lnTo>
                    <a:pt x="11" y="362"/>
                  </a:lnTo>
                  <a:lnTo>
                    <a:pt x="20" y="362"/>
                  </a:lnTo>
                  <a:lnTo>
                    <a:pt x="28" y="362"/>
                  </a:lnTo>
                  <a:lnTo>
                    <a:pt x="35" y="362"/>
                  </a:lnTo>
                  <a:lnTo>
                    <a:pt x="41" y="362"/>
                  </a:lnTo>
                  <a:lnTo>
                    <a:pt x="49" y="362"/>
                  </a:lnTo>
                  <a:lnTo>
                    <a:pt x="56" y="362"/>
                  </a:lnTo>
                  <a:lnTo>
                    <a:pt x="63" y="362"/>
                  </a:lnTo>
                  <a:lnTo>
                    <a:pt x="72" y="362"/>
                  </a:lnTo>
                  <a:lnTo>
                    <a:pt x="82" y="362"/>
                  </a:lnTo>
                  <a:lnTo>
                    <a:pt x="93" y="363"/>
                  </a:lnTo>
                  <a:lnTo>
                    <a:pt x="107" y="363"/>
                  </a:lnTo>
                  <a:lnTo>
                    <a:pt x="124" y="363"/>
                  </a:lnTo>
                  <a:lnTo>
                    <a:pt x="143" y="363"/>
                  </a:lnTo>
                  <a:lnTo>
                    <a:pt x="165" y="364"/>
                  </a:lnTo>
                  <a:lnTo>
                    <a:pt x="192" y="364"/>
                  </a:lnTo>
                  <a:lnTo>
                    <a:pt x="192" y="308"/>
                  </a:lnTo>
                  <a:lnTo>
                    <a:pt x="193" y="263"/>
                  </a:lnTo>
                  <a:lnTo>
                    <a:pt x="194" y="192"/>
                  </a:lnTo>
                  <a:lnTo>
                    <a:pt x="196" y="56"/>
                  </a:lnTo>
                  <a:lnTo>
                    <a:pt x="194" y="44"/>
                  </a:lnTo>
                  <a:lnTo>
                    <a:pt x="188" y="32"/>
                  </a:lnTo>
                  <a:lnTo>
                    <a:pt x="179" y="23"/>
                  </a:lnTo>
                  <a:lnTo>
                    <a:pt x="166" y="15"/>
                  </a:lnTo>
                  <a:lnTo>
                    <a:pt x="152" y="8"/>
                  </a:lnTo>
                  <a:lnTo>
                    <a:pt x="136" y="4"/>
                  </a:lnTo>
                  <a:lnTo>
                    <a:pt x="119" y="1"/>
                  </a:lnTo>
                  <a:lnTo>
                    <a:pt x="101" y="0"/>
                  </a:lnTo>
                  <a:lnTo>
                    <a:pt x="83" y="1"/>
                  </a:lnTo>
                  <a:lnTo>
                    <a:pt x="66" y="3"/>
                  </a:lnTo>
                  <a:lnTo>
                    <a:pt x="50" y="7"/>
                  </a:lnTo>
                  <a:lnTo>
                    <a:pt x="35" y="14"/>
                  </a:lnTo>
                  <a:lnTo>
                    <a:pt x="23" y="21"/>
                  </a:lnTo>
                  <a:lnTo>
                    <a:pt x="14" y="29"/>
                  </a:lnTo>
                  <a:lnTo>
                    <a:pt x="7" y="41"/>
                  </a:lnTo>
                  <a:lnTo>
                    <a:pt x="5" y="53"/>
                  </a:lnTo>
                  <a:lnTo>
                    <a:pt x="5" y="110"/>
                  </a:lnTo>
                  <a:lnTo>
                    <a:pt x="4" y="155"/>
                  </a:lnTo>
                  <a:lnTo>
                    <a:pt x="3" y="227"/>
                  </a:lnTo>
                  <a:lnTo>
                    <a:pt x="0" y="362"/>
                  </a:lnTo>
                  <a:close/>
                </a:path>
              </a:pathLst>
            </a:custGeom>
            <a:solidFill>
              <a:srgbClr val="353D3D"/>
            </a:solidFill>
            <a:ln w="9525">
              <a:noFill/>
              <a:round/>
              <a:headEnd/>
              <a:tailEnd/>
            </a:ln>
          </p:spPr>
          <p:txBody>
            <a:bodyPr/>
            <a:lstStyle/>
            <a:p>
              <a:pPr algn="ctr"/>
              <a:endParaRPr lang="en-US"/>
            </a:p>
          </p:txBody>
        </p:sp>
        <p:sp>
          <p:nvSpPr>
            <p:cNvPr id="46141" name="Freeform 7"/>
            <p:cNvSpPr>
              <a:spLocks/>
            </p:cNvSpPr>
            <p:nvPr/>
          </p:nvSpPr>
          <p:spPr bwMode="auto">
            <a:xfrm>
              <a:off x="3778" y="1872"/>
              <a:ext cx="18" cy="31"/>
            </a:xfrm>
            <a:custGeom>
              <a:avLst/>
              <a:gdLst>
                <a:gd name="T0" fmla="*/ 0 w 185"/>
                <a:gd name="T1" fmla="*/ 31 h 363"/>
                <a:gd name="T2" fmla="*/ 1 w 185"/>
                <a:gd name="T3" fmla="*/ 31 h 363"/>
                <a:gd name="T4" fmla="*/ 2 w 185"/>
                <a:gd name="T5" fmla="*/ 31 h 363"/>
                <a:gd name="T6" fmla="*/ 3 w 185"/>
                <a:gd name="T7" fmla="*/ 31 h 363"/>
                <a:gd name="T8" fmla="*/ 3 w 185"/>
                <a:gd name="T9" fmla="*/ 31 h 363"/>
                <a:gd name="T10" fmla="*/ 4 w 185"/>
                <a:gd name="T11" fmla="*/ 31 h 363"/>
                <a:gd name="T12" fmla="*/ 4 w 185"/>
                <a:gd name="T13" fmla="*/ 31 h 363"/>
                <a:gd name="T14" fmla="*/ 5 w 185"/>
                <a:gd name="T15" fmla="*/ 31 h 363"/>
                <a:gd name="T16" fmla="*/ 6 w 185"/>
                <a:gd name="T17" fmla="*/ 31 h 363"/>
                <a:gd name="T18" fmla="*/ 7 w 185"/>
                <a:gd name="T19" fmla="*/ 31 h 363"/>
                <a:gd name="T20" fmla="*/ 7 w 185"/>
                <a:gd name="T21" fmla="*/ 31 h 363"/>
                <a:gd name="T22" fmla="*/ 8 w 185"/>
                <a:gd name="T23" fmla="*/ 31 h 363"/>
                <a:gd name="T24" fmla="*/ 10 w 185"/>
                <a:gd name="T25" fmla="*/ 31 h 363"/>
                <a:gd name="T26" fmla="*/ 11 w 185"/>
                <a:gd name="T27" fmla="*/ 31 h 363"/>
                <a:gd name="T28" fmla="*/ 13 w 185"/>
                <a:gd name="T29" fmla="*/ 31 h 363"/>
                <a:gd name="T30" fmla="*/ 15 w 185"/>
                <a:gd name="T31" fmla="*/ 31 h 363"/>
                <a:gd name="T32" fmla="*/ 17 w 185"/>
                <a:gd name="T33" fmla="*/ 31 h 363"/>
                <a:gd name="T34" fmla="*/ 17 w 185"/>
                <a:gd name="T35" fmla="*/ 26 h 363"/>
                <a:gd name="T36" fmla="*/ 18 w 185"/>
                <a:gd name="T37" fmla="*/ 22 h 363"/>
                <a:gd name="T38" fmla="*/ 18 w 185"/>
                <a:gd name="T39" fmla="*/ 16 h 363"/>
                <a:gd name="T40" fmla="*/ 18 w 185"/>
                <a:gd name="T41" fmla="*/ 5 h 363"/>
                <a:gd name="T42" fmla="*/ 18 w 185"/>
                <a:gd name="T43" fmla="*/ 4 h 363"/>
                <a:gd name="T44" fmla="*/ 17 w 185"/>
                <a:gd name="T45" fmla="*/ 3 h 363"/>
                <a:gd name="T46" fmla="*/ 16 w 185"/>
                <a:gd name="T47" fmla="*/ 2 h 363"/>
                <a:gd name="T48" fmla="*/ 15 w 185"/>
                <a:gd name="T49" fmla="*/ 1 h 363"/>
                <a:gd name="T50" fmla="*/ 14 w 185"/>
                <a:gd name="T51" fmla="*/ 1 h 363"/>
                <a:gd name="T52" fmla="*/ 13 w 185"/>
                <a:gd name="T53" fmla="*/ 0 h 363"/>
                <a:gd name="T54" fmla="*/ 11 w 185"/>
                <a:gd name="T55" fmla="*/ 0 h 363"/>
                <a:gd name="T56" fmla="*/ 9 w 185"/>
                <a:gd name="T57" fmla="*/ 0 h 363"/>
                <a:gd name="T58" fmla="*/ 8 w 185"/>
                <a:gd name="T59" fmla="*/ 0 h 363"/>
                <a:gd name="T60" fmla="*/ 6 w 185"/>
                <a:gd name="T61" fmla="*/ 0 h 363"/>
                <a:gd name="T62" fmla="*/ 5 w 185"/>
                <a:gd name="T63" fmla="*/ 1 h 363"/>
                <a:gd name="T64" fmla="*/ 3 w 185"/>
                <a:gd name="T65" fmla="*/ 1 h 363"/>
                <a:gd name="T66" fmla="*/ 2 w 185"/>
                <a:gd name="T67" fmla="*/ 2 h 363"/>
                <a:gd name="T68" fmla="*/ 1 w 185"/>
                <a:gd name="T69" fmla="*/ 2 h 363"/>
                <a:gd name="T70" fmla="*/ 1 w 185"/>
                <a:gd name="T71" fmla="*/ 3 h 363"/>
                <a:gd name="T72" fmla="*/ 0 w 185"/>
                <a:gd name="T73" fmla="*/ 4 h 363"/>
                <a:gd name="T74" fmla="*/ 0 w 185"/>
                <a:gd name="T75" fmla="*/ 9 h 363"/>
                <a:gd name="T76" fmla="*/ 0 w 185"/>
                <a:gd name="T77" fmla="*/ 13 h 363"/>
                <a:gd name="T78" fmla="*/ 0 w 185"/>
                <a:gd name="T79" fmla="*/ 19 h 363"/>
                <a:gd name="T80" fmla="*/ 0 w 185"/>
                <a:gd name="T81" fmla="*/ 31 h 3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5"/>
                <a:gd name="T124" fmla="*/ 0 h 363"/>
                <a:gd name="T125" fmla="*/ 185 w 185"/>
                <a:gd name="T126" fmla="*/ 363 h 3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5" h="363">
                  <a:moveTo>
                    <a:pt x="0" y="361"/>
                  </a:moveTo>
                  <a:lnTo>
                    <a:pt x="10" y="361"/>
                  </a:lnTo>
                  <a:lnTo>
                    <a:pt x="19" y="361"/>
                  </a:lnTo>
                  <a:lnTo>
                    <a:pt x="26" y="361"/>
                  </a:lnTo>
                  <a:lnTo>
                    <a:pt x="33" y="361"/>
                  </a:lnTo>
                  <a:lnTo>
                    <a:pt x="40" y="361"/>
                  </a:lnTo>
                  <a:lnTo>
                    <a:pt x="46" y="361"/>
                  </a:lnTo>
                  <a:lnTo>
                    <a:pt x="52" y="361"/>
                  </a:lnTo>
                  <a:lnTo>
                    <a:pt x="59" y="361"/>
                  </a:lnTo>
                  <a:lnTo>
                    <a:pt x="67" y="361"/>
                  </a:lnTo>
                  <a:lnTo>
                    <a:pt x="76" y="361"/>
                  </a:lnTo>
                  <a:lnTo>
                    <a:pt x="87" y="362"/>
                  </a:lnTo>
                  <a:lnTo>
                    <a:pt x="99" y="362"/>
                  </a:lnTo>
                  <a:lnTo>
                    <a:pt x="115" y="362"/>
                  </a:lnTo>
                  <a:lnTo>
                    <a:pt x="133" y="362"/>
                  </a:lnTo>
                  <a:lnTo>
                    <a:pt x="153" y="363"/>
                  </a:lnTo>
                  <a:lnTo>
                    <a:pt x="178" y="363"/>
                  </a:lnTo>
                  <a:lnTo>
                    <a:pt x="179" y="307"/>
                  </a:lnTo>
                  <a:lnTo>
                    <a:pt x="180" y="261"/>
                  </a:lnTo>
                  <a:lnTo>
                    <a:pt x="182" y="191"/>
                  </a:lnTo>
                  <a:lnTo>
                    <a:pt x="185" y="57"/>
                  </a:lnTo>
                  <a:lnTo>
                    <a:pt x="183" y="44"/>
                  </a:lnTo>
                  <a:lnTo>
                    <a:pt x="178" y="32"/>
                  </a:lnTo>
                  <a:lnTo>
                    <a:pt x="169" y="23"/>
                  </a:lnTo>
                  <a:lnTo>
                    <a:pt x="157" y="15"/>
                  </a:lnTo>
                  <a:lnTo>
                    <a:pt x="144" y="8"/>
                  </a:lnTo>
                  <a:lnTo>
                    <a:pt x="129" y="4"/>
                  </a:lnTo>
                  <a:lnTo>
                    <a:pt x="113" y="1"/>
                  </a:lnTo>
                  <a:lnTo>
                    <a:pt x="96" y="0"/>
                  </a:lnTo>
                  <a:lnTo>
                    <a:pt x="79" y="0"/>
                  </a:lnTo>
                  <a:lnTo>
                    <a:pt x="63" y="2"/>
                  </a:lnTo>
                  <a:lnTo>
                    <a:pt x="48" y="6"/>
                  </a:lnTo>
                  <a:lnTo>
                    <a:pt x="34" y="13"/>
                  </a:lnTo>
                  <a:lnTo>
                    <a:pt x="22" y="20"/>
                  </a:lnTo>
                  <a:lnTo>
                    <a:pt x="13" y="28"/>
                  </a:lnTo>
                  <a:lnTo>
                    <a:pt x="7" y="40"/>
                  </a:lnTo>
                  <a:lnTo>
                    <a:pt x="5" y="52"/>
                  </a:lnTo>
                  <a:lnTo>
                    <a:pt x="4" y="111"/>
                  </a:lnTo>
                  <a:lnTo>
                    <a:pt x="4" y="155"/>
                  </a:lnTo>
                  <a:lnTo>
                    <a:pt x="3" y="227"/>
                  </a:lnTo>
                  <a:lnTo>
                    <a:pt x="0" y="361"/>
                  </a:lnTo>
                  <a:close/>
                </a:path>
              </a:pathLst>
            </a:custGeom>
            <a:solidFill>
              <a:srgbClr val="4A4F4F"/>
            </a:solidFill>
            <a:ln w="9525">
              <a:noFill/>
              <a:round/>
              <a:headEnd/>
              <a:tailEnd/>
            </a:ln>
          </p:spPr>
          <p:txBody>
            <a:bodyPr/>
            <a:lstStyle/>
            <a:p>
              <a:pPr algn="ctr"/>
              <a:endParaRPr lang="en-US"/>
            </a:p>
          </p:txBody>
        </p:sp>
        <p:sp>
          <p:nvSpPr>
            <p:cNvPr id="46142" name="Freeform 8"/>
            <p:cNvSpPr>
              <a:spLocks/>
            </p:cNvSpPr>
            <p:nvPr/>
          </p:nvSpPr>
          <p:spPr bwMode="auto">
            <a:xfrm>
              <a:off x="3779" y="1873"/>
              <a:ext cx="17" cy="30"/>
            </a:xfrm>
            <a:custGeom>
              <a:avLst/>
              <a:gdLst>
                <a:gd name="T0" fmla="*/ 0 w 170"/>
                <a:gd name="T1" fmla="*/ 30 h 361"/>
                <a:gd name="T2" fmla="*/ 1 w 170"/>
                <a:gd name="T3" fmla="*/ 30 h 361"/>
                <a:gd name="T4" fmla="*/ 2 w 170"/>
                <a:gd name="T5" fmla="*/ 30 h 361"/>
                <a:gd name="T6" fmla="*/ 2 w 170"/>
                <a:gd name="T7" fmla="*/ 30 h 361"/>
                <a:gd name="T8" fmla="*/ 3 w 170"/>
                <a:gd name="T9" fmla="*/ 30 h 361"/>
                <a:gd name="T10" fmla="*/ 4 w 170"/>
                <a:gd name="T11" fmla="*/ 30 h 361"/>
                <a:gd name="T12" fmla="*/ 4 w 170"/>
                <a:gd name="T13" fmla="*/ 30 h 361"/>
                <a:gd name="T14" fmla="*/ 5 w 170"/>
                <a:gd name="T15" fmla="*/ 30 h 361"/>
                <a:gd name="T16" fmla="*/ 5 w 170"/>
                <a:gd name="T17" fmla="*/ 30 h 361"/>
                <a:gd name="T18" fmla="*/ 6 w 170"/>
                <a:gd name="T19" fmla="*/ 30 h 361"/>
                <a:gd name="T20" fmla="*/ 7 w 170"/>
                <a:gd name="T21" fmla="*/ 30 h 361"/>
                <a:gd name="T22" fmla="*/ 8 w 170"/>
                <a:gd name="T23" fmla="*/ 30 h 361"/>
                <a:gd name="T24" fmla="*/ 9 w 170"/>
                <a:gd name="T25" fmla="*/ 30 h 361"/>
                <a:gd name="T26" fmla="*/ 11 w 170"/>
                <a:gd name="T27" fmla="*/ 30 h 361"/>
                <a:gd name="T28" fmla="*/ 12 w 170"/>
                <a:gd name="T29" fmla="*/ 30 h 361"/>
                <a:gd name="T30" fmla="*/ 14 w 170"/>
                <a:gd name="T31" fmla="*/ 30 h 361"/>
                <a:gd name="T32" fmla="*/ 17 w 170"/>
                <a:gd name="T33" fmla="*/ 30 h 361"/>
                <a:gd name="T34" fmla="*/ 17 w 170"/>
                <a:gd name="T35" fmla="*/ 25 h 361"/>
                <a:gd name="T36" fmla="*/ 17 w 170"/>
                <a:gd name="T37" fmla="*/ 22 h 361"/>
                <a:gd name="T38" fmla="*/ 17 w 170"/>
                <a:gd name="T39" fmla="*/ 16 h 361"/>
                <a:gd name="T40" fmla="*/ 17 w 170"/>
                <a:gd name="T41" fmla="*/ 5 h 361"/>
                <a:gd name="T42" fmla="*/ 17 w 170"/>
                <a:gd name="T43" fmla="*/ 4 h 361"/>
                <a:gd name="T44" fmla="*/ 16 w 170"/>
                <a:gd name="T45" fmla="*/ 3 h 361"/>
                <a:gd name="T46" fmla="*/ 16 w 170"/>
                <a:gd name="T47" fmla="*/ 2 h 361"/>
                <a:gd name="T48" fmla="*/ 14 w 170"/>
                <a:gd name="T49" fmla="*/ 1 h 361"/>
                <a:gd name="T50" fmla="*/ 13 w 170"/>
                <a:gd name="T51" fmla="*/ 1 h 361"/>
                <a:gd name="T52" fmla="*/ 12 w 170"/>
                <a:gd name="T53" fmla="*/ 0 h 361"/>
                <a:gd name="T54" fmla="*/ 10 w 170"/>
                <a:gd name="T55" fmla="*/ 0 h 361"/>
                <a:gd name="T56" fmla="*/ 9 w 170"/>
                <a:gd name="T57" fmla="*/ 0 h 361"/>
                <a:gd name="T58" fmla="*/ 7 w 170"/>
                <a:gd name="T59" fmla="*/ 0 h 361"/>
                <a:gd name="T60" fmla="*/ 6 w 170"/>
                <a:gd name="T61" fmla="*/ 0 h 361"/>
                <a:gd name="T62" fmla="*/ 4 w 170"/>
                <a:gd name="T63" fmla="*/ 1 h 361"/>
                <a:gd name="T64" fmla="*/ 3 w 170"/>
                <a:gd name="T65" fmla="*/ 1 h 361"/>
                <a:gd name="T66" fmla="*/ 2 w 170"/>
                <a:gd name="T67" fmla="*/ 2 h 361"/>
                <a:gd name="T68" fmla="*/ 1 w 170"/>
                <a:gd name="T69" fmla="*/ 2 h 361"/>
                <a:gd name="T70" fmla="*/ 1 w 170"/>
                <a:gd name="T71" fmla="*/ 3 h 361"/>
                <a:gd name="T72" fmla="*/ 1 w 170"/>
                <a:gd name="T73" fmla="*/ 4 h 361"/>
                <a:gd name="T74" fmla="*/ 0 w 170"/>
                <a:gd name="T75" fmla="*/ 9 h 361"/>
                <a:gd name="T76" fmla="*/ 0 w 170"/>
                <a:gd name="T77" fmla="*/ 13 h 361"/>
                <a:gd name="T78" fmla="*/ 0 w 170"/>
                <a:gd name="T79" fmla="*/ 19 h 361"/>
                <a:gd name="T80" fmla="*/ 0 w 170"/>
                <a:gd name="T81" fmla="*/ 30 h 3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0"/>
                <a:gd name="T124" fmla="*/ 0 h 361"/>
                <a:gd name="T125" fmla="*/ 170 w 170"/>
                <a:gd name="T126" fmla="*/ 361 h 3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0" h="361">
                  <a:moveTo>
                    <a:pt x="0" y="359"/>
                  </a:moveTo>
                  <a:lnTo>
                    <a:pt x="9" y="359"/>
                  </a:lnTo>
                  <a:lnTo>
                    <a:pt x="17" y="359"/>
                  </a:lnTo>
                  <a:lnTo>
                    <a:pt x="24" y="359"/>
                  </a:lnTo>
                  <a:lnTo>
                    <a:pt x="31" y="359"/>
                  </a:lnTo>
                  <a:lnTo>
                    <a:pt x="37" y="359"/>
                  </a:lnTo>
                  <a:lnTo>
                    <a:pt x="42" y="359"/>
                  </a:lnTo>
                  <a:lnTo>
                    <a:pt x="48" y="359"/>
                  </a:lnTo>
                  <a:lnTo>
                    <a:pt x="55" y="359"/>
                  </a:lnTo>
                  <a:lnTo>
                    <a:pt x="62" y="359"/>
                  </a:lnTo>
                  <a:lnTo>
                    <a:pt x="70" y="359"/>
                  </a:lnTo>
                  <a:lnTo>
                    <a:pt x="80" y="360"/>
                  </a:lnTo>
                  <a:lnTo>
                    <a:pt x="93" y="360"/>
                  </a:lnTo>
                  <a:lnTo>
                    <a:pt x="107" y="360"/>
                  </a:lnTo>
                  <a:lnTo>
                    <a:pt x="123" y="360"/>
                  </a:lnTo>
                  <a:lnTo>
                    <a:pt x="142" y="361"/>
                  </a:lnTo>
                  <a:lnTo>
                    <a:pt x="165" y="361"/>
                  </a:lnTo>
                  <a:lnTo>
                    <a:pt x="165" y="305"/>
                  </a:lnTo>
                  <a:lnTo>
                    <a:pt x="166" y="259"/>
                  </a:lnTo>
                  <a:lnTo>
                    <a:pt x="167" y="190"/>
                  </a:lnTo>
                  <a:lnTo>
                    <a:pt x="170" y="57"/>
                  </a:lnTo>
                  <a:lnTo>
                    <a:pt x="168" y="44"/>
                  </a:lnTo>
                  <a:lnTo>
                    <a:pt x="163" y="33"/>
                  </a:lnTo>
                  <a:lnTo>
                    <a:pt x="155" y="23"/>
                  </a:lnTo>
                  <a:lnTo>
                    <a:pt x="144" y="16"/>
                  </a:lnTo>
                  <a:lnTo>
                    <a:pt x="132" y="10"/>
                  </a:lnTo>
                  <a:lnTo>
                    <a:pt x="118" y="4"/>
                  </a:lnTo>
                  <a:lnTo>
                    <a:pt x="104" y="1"/>
                  </a:lnTo>
                  <a:lnTo>
                    <a:pt x="88" y="0"/>
                  </a:lnTo>
                  <a:lnTo>
                    <a:pt x="73" y="1"/>
                  </a:lnTo>
                  <a:lnTo>
                    <a:pt x="58" y="3"/>
                  </a:lnTo>
                  <a:lnTo>
                    <a:pt x="44" y="7"/>
                  </a:lnTo>
                  <a:lnTo>
                    <a:pt x="32" y="13"/>
                  </a:lnTo>
                  <a:lnTo>
                    <a:pt x="21" y="20"/>
                  </a:lnTo>
                  <a:lnTo>
                    <a:pt x="13" y="29"/>
                  </a:lnTo>
                  <a:lnTo>
                    <a:pt x="7" y="41"/>
                  </a:lnTo>
                  <a:lnTo>
                    <a:pt x="5" y="53"/>
                  </a:lnTo>
                  <a:lnTo>
                    <a:pt x="4" y="110"/>
                  </a:lnTo>
                  <a:lnTo>
                    <a:pt x="3" y="156"/>
                  </a:lnTo>
                  <a:lnTo>
                    <a:pt x="2" y="226"/>
                  </a:lnTo>
                  <a:lnTo>
                    <a:pt x="0" y="359"/>
                  </a:lnTo>
                  <a:close/>
                </a:path>
              </a:pathLst>
            </a:custGeom>
            <a:solidFill>
              <a:srgbClr val="596161"/>
            </a:solidFill>
            <a:ln w="9525">
              <a:noFill/>
              <a:round/>
              <a:headEnd/>
              <a:tailEnd/>
            </a:ln>
          </p:spPr>
          <p:txBody>
            <a:bodyPr/>
            <a:lstStyle/>
            <a:p>
              <a:pPr algn="ctr"/>
              <a:endParaRPr lang="en-US"/>
            </a:p>
          </p:txBody>
        </p:sp>
        <p:sp>
          <p:nvSpPr>
            <p:cNvPr id="46143" name="Freeform 9"/>
            <p:cNvSpPr>
              <a:spLocks/>
            </p:cNvSpPr>
            <p:nvPr/>
          </p:nvSpPr>
          <p:spPr bwMode="auto">
            <a:xfrm>
              <a:off x="3780" y="1873"/>
              <a:ext cx="15" cy="30"/>
            </a:xfrm>
            <a:custGeom>
              <a:avLst/>
              <a:gdLst>
                <a:gd name="T0" fmla="*/ 0 w 155"/>
                <a:gd name="T1" fmla="*/ 30 h 359"/>
                <a:gd name="T2" fmla="*/ 1 w 155"/>
                <a:gd name="T3" fmla="*/ 30 h 359"/>
                <a:gd name="T4" fmla="*/ 3 w 155"/>
                <a:gd name="T5" fmla="*/ 30 h 359"/>
                <a:gd name="T6" fmla="*/ 4 w 155"/>
                <a:gd name="T7" fmla="*/ 30 h 359"/>
                <a:gd name="T8" fmla="*/ 5 w 155"/>
                <a:gd name="T9" fmla="*/ 30 h 359"/>
                <a:gd name="T10" fmla="*/ 6 w 155"/>
                <a:gd name="T11" fmla="*/ 30 h 359"/>
                <a:gd name="T12" fmla="*/ 8 w 155"/>
                <a:gd name="T13" fmla="*/ 30 h 359"/>
                <a:gd name="T14" fmla="*/ 11 w 155"/>
                <a:gd name="T15" fmla="*/ 30 h 359"/>
                <a:gd name="T16" fmla="*/ 15 w 155"/>
                <a:gd name="T17" fmla="*/ 30 h 359"/>
                <a:gd name="T18" fmla="*/ 15 w 155"/>
                <a:gd name="T19" fmla="*/ 25 h 359"/>
                <a:gd name="T20" fmla="*/ 15 w 155"/>
                <a:gd name="T21" fmla="*/ 21 h 359"/>
                <a:gd name="T22" fmla="*/ 15 w 155"/>
                <a:gd name="T23" fmla="*/ 16 h 359"/>
                <a:gd name="T24" fmla="*/ 15 w 155"/>
                <a:gd name="T25" fmla="*/ 5 h 359"/>
                <a:gd name="T26" fmla="*/ 15 w 155"/>
                <a:gd name="T27" fmla="*/ 3 h 359"/>
                <a:gd name="T28" fmla="*/ 13 w 155"/>
                <a:gd name="T29" fmla="*/ 1 h 359"/>
                <a:gd name="T30" fmla="*/ 10 w 155"/>
                <a:gd name="T31" fmla="*/ 0 h 359"/>
                <a:gd name="T32" fmla="*/ 8 w 155"/>
                <a:gd name="T33" fmla="*/ 0 h 359"/>
                <a:gd name="T34" fmla="*/ 5 w 155"/>
                <a:gd name="T35" fmla="*/ 0 h 359"/>
                <a:gd name="T36" fmla="*/ 3 w 155"/>
                <a:gd name="T37" fmla="*/ 1 h 359"/>
                <a:gd name="T38" fmla="*/ 1 w 155"/>
                <a:gd name="T39" fmla="*/ 2 h 359"/>
                <a:gd name="T40" fmla="*/ 0 w 155"/>
                <a:gd name="T41" fmla="*/ 4 h 359"/>
                <a:gd name="T42" fmla="*/ 0 w 155"/>
                <a:gd name="T43" fmla="*/ 9 h 359"/>
                <a:gd name="T44" fmla="*/ 0 w 155"/>
                <a:gd name="T45" fmla="*/ 13 h 359"/>
                <a:gd name="T46" fmla="*/ 0 w 155"/>
                <a:gd name="T47" fmla="*/ 19 h 359"/>
                <a:gd name="T48" fmla="*/ 0 w 155"/>
                <a:gd name="T49" fmla="*/ 30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5"/>
                <a:gd name="T76" fmla="*/ 0 h 359"/>
                <a:gd name="T77" fmla="*/ 155 w 155"/>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5" h="359">
                  <a:moveTo>
                    <a:pt x="0" y="357"/>
                  </a:moveTo>
                  <a:lnTo>
                    <a:pt x="15" y="357"/>
                  </a:lnTo>
                  <a:lnTo>
                    <a:pt x="28" y="357"/>
                  </a:lnTo>
                  <a:lnTo>
                    <a:pt x="38" y="357"/>
                  </a:lnTo>
                  <a:lnTo>
                    <a:pt x="50" y="357"/>
                  </a:lnTo>
                  <a:lnTo>
                    <a:pt x="64" y="357"/>
                  </a:lnTo>
                  <a:lnTo>
                    <a:pt x="85" y="358"/>
                  </a:lnTo>
                  <a:lnTo>
                    <a:pt x="113" y="358"/>
                  </a:lnTo>
                  <a:lnTo>
                    <a:pt x="151" y="359"/>
                  </a:lnTo>
                  <a:lnTo>
                    <a:pt x="152" y="303"/>
                  </a:lnTo>
                  <a:lnTo>
                    <a:pt x="152" y="257"/>
                  </a:lnTo>
                  <a:lnTo>
                    <a:pt x="153" y="188"/>
                  </a:lnTo>
                  <a:lnTo>
                    <a:pt x="155" y="55"/>
                  </a:lnTo>
                  <a:lnTo>
                    <a:pt x="150" y="31"/>
                  </a:lnTo>
                  <a:lnTo>
                    <a:pt x="132" y="15"/>
                  </a:lnTo>
                  <a:lnTo>
                    <a:pt x="108" y="4"/>
                  </a:lnTo>
                  <a:lnTo>
                    <a:pt x="81" y="0"/>
                  </a:lnTo>
                  <a:lnTo>
                    <a:pt x="53" y="3"/>
                  </a:lnTo>
                  <a:lnTo>
                    <a:pt x="29" y="13"/>
                  </a:lnTo>
                  <a:lnTo>
                    <a:pt x="10" y="29"/>
                  </a:lnTo>
                  <a:lnTo>
                    <a:pt x="4" y="53"/>
                  </a:lnTo>
                  <a:lnTo>
                    <a:pt x="3" y="110"/>
                  </a:lnTo>
                  <a:lnTo>
                    <a:pt x="2" y="155"/>
                  </a:lnTo>
                  <a:lnTo>
                    <a:pt x="1" y="224"/>
                  </a:lnTo>
                  <a:lnTo>
                    <a:pt x="0" y="357"/>
                  </a:lnTo>
                  <a:close/>
                </a:path>
              </a:pathLst>
            </a:custGeom>
            <a:solidFill>
              <a:srgbClr val="6B7373"/>
            </a:solidFill>
            <a:ln w="9525">
              <a:noFill/>
              <a:round/>
              <a:headEnd/>
              <a:tailEnd/>
            </a:ln>
          </p:spPr>
          <p:txBody>
            <a:bodyPr/>
            <a:lstStyle/>
            <a:p>
              <a:pPr algn="ctr"/>
              <a:endParaRPr lang="en-US"/>
            </a:p>
          </p:txBody>
        </p:sp>
        <p:sp>
          <p:nvSpPr>
            <p:cNvPr id="46144" name="Freeform 10"/>
            <p:cNvSpPr>
              <a:spLocks/>
            </p:cNvSpPr>
            <p:nvPr/>
          </p:nvSpPr>
          <p:spPr bwMode="auto">
            <a:xfrm>
              <a:off x="3781" y="1873"/>
              <a:ext cx="14" cy="30"/>
            </a:xfrm>
            <a:custGeom>
              <a:avLst/>
              <a:gdLst>
                <a:gd name="T0" fmla="*/ 0 w 142"/>
                <a:gd name="T1" fmla="*/ 30 h 358"/>
                <a:gd name="T2" fmla="*/ 2 w 142"/>
                <a:gd name="T3" fmla="*/ 30 h 358"/>
                <a:gd name="T4" fmla="*/ 3 w 142"/>
                <a:gd name="T5" fmla="*/ 30 h 358"/>
                <a:gd name="T6" fmla="*/ 4 w 142"/>
                <a:gd name="T7" fmla="*/ 30 h 358"/>
                <a:gd name="T8" fmla="*/ 5 w 142"/>
                <a:gd name="T9" fmla="*/ 30 h 358"/>
                <a:gd name="T10" fmla="*/ 6 w 142"/>
                <a:gd name="T11" fmla="*/ 30 h 358"/>
                <a:gd name="T12" fmla="*/ 8 w 142"/>
                <a:gd name="T13" fmla="*/ 30 h 358"/>
                <a:gd name="T14" fmla="*/ 10 w 142"/>
                <a:gd name="T15" fmla="*/ 30 h 358"/>
                <a:gd name="T16" fmla="*/ 14 w 142"/>
                <a:gd name="T17" fmla="*/ 30 h 358"/>
                <a:gd name="T18" fmla="*/ 14 w 142"/>
                <a:gd name="T19" fmla="*/ 25 h 358"/>
                <a:gd name="T20" fmla="*/ 14 w 142"/>
                <a:gd name="T21" fmla="*/ 22 h 358"/>
                <a:gd name="T22" fmla="*/ 14 w 142"/>
                <a:gd name="T23" fmla="*/ 16 h 358"/>
                <a:gd name="T24" fmla="*/ 14 w 142"/>
                <a:gd name="T25" fmla="*/ 5 h 358"/>
                <a:gd name="T26" fmla="*/ 14 w 142"/>
                <a:gd name="T27" fmla="*/ 3 h 358"/>
                <a:gd name="T28" fmla="*/ 12 w 142"/>
                <a:gd name="T29" fmla="*/ 1 h 358"/>
                <a:gd name="T30" fmla="*/ 10 w 142"/>
                <a:gd name="T31" fmla="*/ 0 h 358"/>
                <a:gd name="T32" fmla="*/ 7 w 142"/>
                <a:gd name="T33" fmla="*/ 0 h 358"/>
                <a:gd name="T34" fmla="*/ 5 w 142"/>
                <a:gd name="T35" fmla="*/ 0 h 358"/>
                <a:gd name="T36" fmla="*/ 3 w 142"/>
                <a:gd name="T37" fmla="*/ 1 h 358"/>
                <a:gd name="T38" fmla="*/ 1 w 142"/>
                <a:gd name="T39" fmla="*/ 2 h 358"/>
                <a:gd name="T40" fmla="*/ 0 w 142"/>
                <a:gd name="T41" fmla="*/ 4 h 358"/>
                <a:gd name="T42" fmla="*/ 0 w 142"/>
                <a:gd name="T43" fmla="*/ 9 h 358"/>
                <a:gd name="T44" fmla="*/ 0 w 142"/>
                <a:gd name="T45" fmla="*/ 13 h 358"/>
                <a:gd name="T46" fmla="*/ 0 w 142"/>
                <a:gd name="T47" fmla="*/ 19 h 358"/>
                <a:gd name="T48" fmla="*/ 0 w 142"/>
                <a:gd name="T49" fmla="*/ 30 h 3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2"/>
                <a:gd name="T76" fmla="*/ 0 h 358"/>
                <a:gd name="T77" fmla="*/ 142 w 142"/>
                <a:gd name="T78" fmla="*/ 358 h 3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2" h="358">
                  <a:moveTo>
                    <a:pt x="0" y="356"/>
                  </a:moveTo>
                  <a:lnTo>
                    <a:pt x="16" y="356"/>
                  </a:lnTo>
                  <a:lnTo>
                    <a:pt x="27" y="356"/>
                  </a:lnTo>
                  <a:lnTo>
                    <a:pt x="36" y="356"/>
                  </a:lnTo>
                  <a:lnTo>
                    <a:pt x="46" y="356"/>
                  </a:lnTo>
                  <a:lnTo>
                    <a:pt x="59" y="356"/>
                  </a:lnTo>
                  <a:lnTo>
                    <a:pt x="77" y="357"/>
                  </a:lnTo>
                  <a:lnTo>
                    <a:pt x="102" y="357"/>
                  </a:lnTo>
                  <a:lnTo>
                    <a:pt x="137" y="358"/>
                  </a:lnTo>
                  <a:lnTo>
                    <a:pt x="138" y="302"/>
                  </a:lnTo>
                  <a:lnTo>
                    <a:pt x="139" y="257"/>
                  </a:lnTo>
                  <a:lnTo>
                    <a:pt x="140" y="188"/>
                  </a:lnTo>
                  <a:lnTo>
                    <a:pt x="142" y="54"/>
                  </a:lnTo>
                  <a:lnTo>
                    <a:pt x="137" y="30"/>
                  </a:lnTo>
                  <a:lnTo>
                    <a:pt x="121" y="14"/>
                  </a:lnTo>
                  <a:lnTo>
                    <a:pt x="99" y="3"/>
                  </a:lnTo>
                  <a:lnTo>
                    <a:pt x="75" y="0"/>
                  </a:lnTo>
                  <a:lnTo>
                    <a:pt x="49" y="3"/>
                  </a:lnTo>
                  <a:lnTo>
                    <a:pt x="27" y="13"/>
                  </a:lnTo>
                  <a:lnTo>
                    <a:pt x="12" y="29"/>
                  </a:lnTo>
                  <a:lnTo>
                    <a:pt x="5" y="52"/>
                  </a:lnTo>
                  <a:lnTo>
                    <a:pt x="4" y="109"/>
                  </a:lnTo>
                  <a:lnTo>
                    <a:pt x="3" y="155"/>
                  </a:lnTo>
                  <a:lnTo>
                    <a:pt x="2" y="224"/>
                  </a:lnTo>
                  <a:lnTo>
                    <a:pt x="0" y="356"/>
                  </a:lnTo>
                  <a:close/>
                </a:path>
              </a:pathLst>
            </a:custGeom>
            <a:solidFill>
              <a:srgbClr val="7F8787"/>
            </a:solidFill>
            <a:ln w="9525">
              <a:noFill/>
              <a:round/>
              <a:headEnd/>
              <a:tailEnd/>
            </a:ln>
          </p:spPr>
          <p:txBody>
            <a:bodyPr/>
            <a:lstStyle/>
            <a:p>
              <a:pPr algn="ctr"/>
              <a:endParaRPr lang="en-US"/>
            </a:p>
          </p:txBody>
        </p:sp>
        <p:sp>
          <p:nvSpPr>
            <p:cNvPr id="46145" name="Freeform 11"/>
            <p:cNvSpPr>
              <a:spLocks/>
            </p:cNvSpPr>
            <p:nvPr/>
          </p:nvSpPr>
          <p:spPr bwMode="auto">
            <a:xfrm>
              <a:off x="3782" y="1873"/>
              <a:ext cx="13" cy="30"/>
            </a:xfrm>
            <a:custGeom>
              <a:avLst/>
              <a:gdLst>
                <a:gd name="T0" fmla="*/ 0 w 128"/>
                <a:gd name="T1" fmla="*/ 30 h 355"/>
                <a:gd name="T2" fmla="*/ 1 w 128"/>
                <a:gd name="T3" fmla="*/ 30 h 355"/>
                <a:gd name="T4" fmla="*/ 2 w 128"/>
                <a:gd name="T5" fmla="*/ 30 h 355"/>
                <a:gd name="T6" fmla="*/ 3 w 128"/>
                <a:gd name="T7" fmla="*/ 30 h 355"/>
                <a:gd name="T8" fmla="*/ 4 w 128"/>
                <a:gd name="T9" fmla="*/ 30 h 355"/>
                <a:gd name="T10" fmla="*/ 5 w 128"/>
                <a:gd name="T11" fmla="*/ 30 h 355"/>
                <a:gd name="T12" fmla="*/ 7 w 128"/>
                <a:gd name="T13" fmla="*/ 30 h 355"/>
                <a:gd name="T14" fmla="*/ 9 w 128"/>
                <a:gd name="T15" fmla="*/ 30 h 355"/>
                <a:gd name="T16" fmla="*/ 12 w 128"/>
                <a:gd name="T17" fmla="*/ 30 h 355"/>
                <a:gd name="T18" fmla="*/ 12 w 128"/>
                <a:gd name="T19" fmla="*/ 25 h 355"/>
                <a:gd name="T20" fmla="*/ 13 w 128"/>
                <a:gd name="T21" fmla="*/ 22 h 355"/>
                <a:gd name="T22" fmla="*/ 13 w 128"/>
                <a:gd name="T23" fmla="*/ 16 h 355"/>
                <a:gd name="T24" fmla="*/ 13 w 128"/>
                <a:gd name="T25" fmla="*/ 5 h 355"/>
                <a:gd name="T26" fmla="*/ 12 w 128"/>
                <a:gd name="T27" fmla="*/ 3 h 355"/>
                <a:gd name="T28" fmla="*/ 11 w 128"/>
                <a:gd name="T29" fmla="*/ 1 h 355"/>
                <a:gd name="T30" fmla="*/ 9 w 128"/>
                <a:gd name="T31" fmla="*/ 0 h 355"/>
                <a:gd name="T32" fmla="*/ 7 w 128"/>
                <a:gd name="T33" fmla="*/ 0 h 355"/>
                <a:gd name="T34" fmla="*/ 4 w 128"/>
                <a:gd name="T35" fmla="*/ 0 h 355"/>
                <a:gd name="T36" fmla="*/ 2 w 128"/>
                <a:gd name="T37" fmla="*/ 1 h 355"/>
                <a:gd name="T38" fmla="*/ 1 w 128"/>
                <a:gd name="T39" fmla="*/ 2 h 355"/>
                <a:gd name="T40" fmla="*/ 0 w 128"/>
                <a:gd name="T41" fmla="*/ 4 h 355"/>
                <a:gd name="T42" fmla="*/ 0 w 128"/>
                <a:gd name="T43" fmla="*/ 9 h 355"/>
                <a:gd name="T44" fmla="*/ 0 w 128"/>
                <a:gd name="T45" fmla="*/ 13 h 355"/>
                <a:gd name="T46" fmla="*/ 0 w 128"/>
                <a:gd name="T47" fmla="*/ 19 h 355"/>
                <a:gd name="T48" fmla="*/ 0 w 128"/>
                <a:gd name="T49" fmla="*/ 30 h 3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8"/>
                <a:gd name="T76" fmla="*/ 0 h 355"/>
                <a:gd name="T77" fmla="*/ 128 w 128"/>
                <a:gd name="T78" fmla="*/ 355 h 3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8" h="355">
                  <a:moveTo>
                    <a:pt x="0" y="353"/>
                  </a:moveTo>
                  <a:lnTo>
                    <a:pt x="13" y="353"/>
                  </a:lnTo>
                  <a:lnTo>
                    <a:pt x="22" y="353"/>
                  </a:lnTo>
                  <a:lnTo>
                    <a:pt x="31" y="353"/>
                  </a:lnTo>
                  <a:lnTo>
                    <a:pt x="40" y="353"/>
                  </a:lnTo>
                  <a:lnTo>
                    <a:pt x="51" y="353"/>
                  </a:lnTo>
                  <a:lnTo>
                    <a:pt x="68" y="354"/>
                  </a:lnTo>
                  <a:lnTo>
                    <a:pt x="90" y="354"/>
                  </a:lnTo>
                  <a:lnTo>
                    <a:pt x="120" y="355"/>
                  </a:lnTo>
                  <a:lnTo>
                    <a:pt x="123" y="299"/>
                  </a:lnTo>
                  <a:lnTo>
                    <a:pt x="124" y="255"/>
                  </a:lnTo>
                  <a:lnTo>
                    <a:pt x="126" y="186"/>
                  </a:lnTo>
                  <a:lnTo>
                    <a:pt x="128" y="54"/>
                  </a:lnTo>
                  <a:lnTo>
                    <a:pt x="123" y="30"/>
                  </a:lnTo>
                  <a:lnTo>
                    <a:pt x="108" y="14"/>
                  </a:lnTo>
                  <a:lnTo>
                    <a:pt x="88" y="4"/>
                  </a:lnTo>
                  <a:lnTo>
                    <a:pt x="66" y="0"/>
                  </a:lnTo>
                  <a:lnTo>
                    <a:pt x="43" y="4"/>
                  </a:lnTo>
                  <a:lnTo>
                    <a:pt x="23" y="13"/>
                  </a:lnTo>
                  <a:lnTo>
                    <a:pt x="9" y="28"/>
                  </a:lnTo>
                  <a:lnTo>
                    <a:pt x="4" y="51"/>
                  </a:lnTo>
                  <a:lnTo>
                    <a:pt x="3" y="108"/>
                  </a:lnTo>
                  <a:lnTo>
                    <a:pt x="2" y="153"/>
                  </a:lnTo>
                  <a:lnTo>
                    <a:pt x="1" y="222"/>
                  </a:lnTo>
                  <a:lnTo>
                    <a:pt x="0" y="353"/>
                  </a:lnTo>
                  <a:close/>
                </a:path>
              </a:pathLst>
            </a:custGeom>
            <a:solidFill>
              <a:srgbClr val="919999"/>
            </a:solidFill>
            <a:ln w="9525">
              <a:noFill/>
              <a:round/>
              <a:headEnd/>
              <a:tailEnd/>
            </a:ln>
          </p:spPr>
          <p:txBody>
            <a:bodyPr/>
            <a:lstStyle/>
            <a:p>
              <a:pPr algn="ctr"/>
              <a:endParaRPr lang="en-US"/>
            </a:p>
          </p:txBody>
        </p:sp>
        <p:sp>
          <p:nvSpPr>
            <p:cNvPr id="46146" name="Freeform 12"/>
            <p:cNvSpPr>
              <a:spLocks/>
            </p:cNvSpPr>
            <p:nvPr/>
          </p:nvSpPr>
          <p:spPr bwMode="auto">
            <a:xfrm>
              <a:off x="3782" y="1873"/>
              <a:ext cx="12" cy="30"/>
            </a:xfrm>
            <a:custGeom>
              <a:avLst/>
              <a:gdLst>
                <a:gd name="T0" fmla="*/ 0 w 117"/>
                <a:gd name="T1" fmla="*/ 30 h 354"/>
                <a:gd name="T2" fmla="*/ 1 w 117"/>
                <a:gd name="T3" fmla="*/ 30 h 354"/>
                <a:gd name="T4" fmla="*/ 2 w 117"/>
                <a:gd name="T5" fmla="*/ 30 h 354"/>
                <a:gd name="T6" fmla="*/ 3 w 117"/>
                <a:gd name="T7" fmla="*/ 30 h 354"/>
                <a:gd name="T8" fmla="*/ 4 w 117"/>
                <a:gd name="T9" fmla="*/ 30 h 354"/>
                <a:gd name="T10" fmla="*/ 5 w 117"/>
                <a:gd name="T11" fmla="*/ 30 h 354"/>
                <a:gd name="T12" fmla="*/ 7 w 117"/>
                <a:gd name="T13" fmla="*/ 30 h 354"/>
                <a:gd name="T14" fmla="*/ 9 w 117"/>
                <a:gd name="T15" fmla="*/ 30 h 354"/>
                <a:gd name="T16" fmla="*/ 11 w 117"/>
                <a:gd name="T17" fmla="*/ 30 h 354"/>
                <a:gd name="T18" fmla="*/ 11 w 117"/>
                <a:gd name="T19" fmla="*/ 25 h 354"/>
                <a:gd name="T20" fmla="*/ 12 w 117"/>
                <a:gd name="T21" fmla="*/ 22 h 354"/>
                <a:gd name="T22" fmla="*/ 12 w 117"/>
                <a:gd name="T23" fmla="*/ 16 h 354"/>
                <a:gd name="T24" fmla="*/ 12 w 117"/>
                <a:gd name="T25" fmla="*/ 5 h 354"/>
                <a:gd name="T26" fmla="*/ 11 w 117"/>
                <a:gd name="T27" fmla="*/ 3 h 354"/>
                <a:gd name="T28" fmla="*/ 10 w 117"/>
                <a:gd name="T29" fmla="*/ 1 h 354"/>
                <a:gd name="T30" fmla="*/ 9 w 117"/>
                <a:gd name="T31" fmla="*/ 0 h 354"/>
                <a:gd name="T32" fmla="*/ 6 w 117"/>
                <a:gd name="T33" fmla="*/ 0 h 354"/>
                <a:gd name="T34" fmla="*/ 4 w 117"/>
                <a:gd name="T35" fmla="*/ 0 h 354"/>
                <a:gd name="T36" fmla="*/ 2 w 117"/>
                <a:gd name="T37" fmla="*/ 1 h 354"/>
                <a:gd name="T38" fmla="*/ 1 w 117"/>
                <a:gd name="T39" fmla="*/ 2 h 354"/>
                <a:gd name="T40" fmla="*/ 1 w 117"/>
                <a:gd name="T41" fmla="*/ 4 h 354"/>
                <a:gd name="T42" fmla="*/ 1 w 117"/>
                <a:gd name="T43" fmla="*/ 9 h 354"/>
                <a:gd name="T44" fmla="*/ 1 w 117"/>
                <a:gd name="T45" fmla="*/ 13 h 354"/>
                <a:gd name="T46" fmla="*/ 0 w 117"/>
                <a:gd name="T47" fmla="*/ 19 h 354"/>
                <a:gd name="T48" fmla="*/ 0 w 117"/>
                <a:gd name="T49" fmla="*/ 30 h 3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7"/>
                <a:gd name="T76" fmla="*/ 0 h 354"/>
                <a:gd name="T77" fmla="*/ 117 w 117"/>
                <a:gd name="T78" fmla="*/ 354 h 3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7" h="354">
                  <a:moveTo>
                    <a:pt x="0" y="352"/>
                  </a:moveTo>
                  <a:lnTo>
                    <a:pt x="12" y="352"/>
                  </a:lnTo>
                  <a:lnTo>
                    <a:pt x="21" y="352"/>
                  </a:lnTo>
                  <a:lnTo>
                    <a:pt x="29" y="352"/>
                  </a:lnTo>
                  <a:lnTo>
                    <a:pt x="38" y="352"/>
                  </a:lnTo>
                  <a:lnTo>
                    <a:pt x="48" y="352"/>
                  </a:lnTo>
                  <a:lnTo>
                    <a:pt x="64" y="353"/>
                  </a:lnTo>
                  <a:lnTo>
                    <a:pt x="84" y="353"/>
                  </a:lnTo>
                  <a:lnTo>
                    <a:pt x="111" y="354"/>
                  </a:lnTo>
                  <a:lnTo>
                    <a:pt x="112" y="298"/>
                  </a:lnTo>
                  <a:lnTo>
                    <a:pt x="113" y="254"/>
                  </a:lnTo>
                  <a:lnTo>
                    <a:pt x="114" y="186"/>
                  </a:lnTo>
                  <a:lnTo>
                    <a:pt x="117" y="55"/>
                  </a:lnTo>
                  <a:lnTo>
                    <a:pt x="112" y="32"/>
                  </a:lnTo>
                  <a:lnTo>
                    <a:pt x="100" y="15"/>
                  </a:lnTo>
                  <a:lnTo>
                    <a:pt x="83" y="5"/>
                  </a:lnTo>
                  <a:lnTo>
                    <a:pt x="63" y="0"/>
                  </a:lnTo>
                  <a:lnTo>
                    <a:pt x="42" y="4"/>
                  </a:lnTo>
                  <a:lnTo>
                    <a:pt x="24" y="13"/>
                  </a:lnTo>
                  <a:lnTo>
                    <a:pt x="12" y="29"/>
                  </a:lnTo>
                  <a:lnTo>
                    <a:pt x="7" y="53"/>
                  </a:lnTo>
                  <a:lnTo>
                    <a:pt x="6" y="109"/>
                  </a:lnTo>
                  <a:lnTo>
                    <a:pt x="5" y="153"/>
                  </a:lnTo>
                  <a:lnTo>
                    <a:pt x="3" y="221"/>
                  </a:lnTo>
                  <a:lnTo>
                    <a:pt x="0" y="352"/>
                  </a:lnTo>
                  <a:close/>
                </a:path>
              </a:pathLst>
            </a:custGeom>
            <a:solidFill>
              <a:srgbClr val="A3ABAB"/>
            </a:solidFill>
            <a:ln w="9525">
              <a:noFill/>
              <a:round/>
              <a:headEnd/>
              <a:tailEnd/>
            </a:ln>
          </p:spPr>
          <p:txBody>
            <a:bodyPr/>
            <a:lstStyle/>
            <a:p>
              <a:pPr algn="ctr"/>
              <a:endParaRPr lang="en-US"/>
            </a:p>
          </p:txBody>
        </p:sp>
        <p:sp>
          <p:nvSpPr>
            <p:cNvPr id="46147" name="Freeform 13"/>
            <p:cNvSpPr>
              <a:spLocks/>
            </p:cNvSpPr>
            <p:nvPr/>
          </p:nvSpPr>
          <p:spPr bwMode="auto">
            <a:xfrm>
              <a:off x="3783" y="1873"/>
              <a:ext cx="11" cy="30"/>
            </a:xfrm>
            <a:custGeom>
              <a:avLst/>
              <a:gdLst>
                <a:gd name="T0" fmla="*/ 0 w 104"/>
                <a:gd name="T1" fmla="*/ 30 h 351"/>
                <a:gd name="T2" fmla="*/ 1 w 104"/>
                <a:gd name="T3" fmla="*/ 30 h 351"/>
                <a:gd name="T4" fmla="*/ 2 w 104"/>
                <a:gd name="T5" fmla="*/ 30 h 351"/>
                <a:gd name="T6" fmla="*/ 3 w 104"/>
                <a:gd name="T7" fmla="*/ 30 h 351"/>
                <a:gd name="T8" fmla="*/ 3 w 104"/>
                <a:gd name="T9" fmla="*/ 30 h 351"/>
                <a:gd name="T10" fmla="*/ 4 w 104"/>
                <a:gd name="T11" fmla="*/ 30 h 351"/>
                <a:gd name="T12" fmla="*/ 6 w 104"/>
                <a:gd name="T13" fmla="*/ 30 h 351"/>
                <a:gd name="T14" fmla="*/ 8 w 104"/>
                <a:gd name="T15" fmla="*/ 30 h 351"/>
                <a:gd name="T16" fmla="*/ 10 w 104"/>
                <a:gd name="T17" fmla="*/ 30 h 351"/>
                <a:gd name="T18" fmla="*/ 10 w 104"/>
                <a:gd name="T19" fmla="*/ 25 h 351"/>
                <a:gd name="T20" fmla="*/ 10 w 104"/>
                <a:gd name="T21" fmla="*/ 22 h 351"/>
                <a:gd name="T22" fmla="*/ 11 w 104"/>
                <a:gd name="T23" fmla="*/ 16 h 351"/>
                <a:gd name="T24" fmla="*/ 11 w 104"/>
                <a:gd name="T25" fmla="*/ 4 h 351"/>
                <a:gd name="T26" fmla="*/ 11 w 104"/>
                <a:gd name="T27" fmla="*/ 3 h 351"/>
                <a:gd name="T28" fmla="*/ 9 w 104"/>
                <a:gd name="T29" fmla="*/ 1 h 351"/>
                <a:gd name="T30" fmla="*/ 8 w 104"/>
                <a:gd name="T31" fmla="*/ 0 h 351"/>
                <a:gd name="T32" fmla="*/ 6 w 104"/>
                <a:gd name="T33" fmla="*/ 0 h 351"/>
                <a:gd name="T34" fmla="*/ 4 w 104"/>
                <a:gd name="T35" fmla="*/ 0 h 351"/>
                <a:gd name="T36" fmla="*/ 2 w 104"/>
                <a:gd name="T37" fmla="*/ 1 h 351"/>
                <a:gd name="T38" fmla="*/ 1 w 104"/>
                <a:gd name="T39" fmla="*/ 2 h 351"/>
                <a:gd name="T40" fmla="*/ 1 w 104"/>
                <a:gd name="T41" fmla="*/ 4 h 351"/>
                <a:gd name="T42" fmla="*/ 1 w 104"/>
                <a:gd name="T43" fmla="*/ 9 h 351"/>
                <a:gd name="T44" fmla="*/ 0 w 104"/>
                <a:gd name="T45" fmla="*/ 13 h 351"/>
                <a:gd name="T46" fmla="*/ 0 w 104"/>
                <a:gd name="T47" fmla="*/ 19 h 351"/>
                <a:gd name="T48" fmla="*/ 0 w 104"/>
                <a:gd name="T49" fmla="*/ 30 h 3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351"/>
                <a:gd name="T77" fmla="*/ 104 w 104"/>
                <a:gd name="T78" fmla="*/ 351 h 35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351">
                  <a:moveTo>
                    <a:pt x="0" y="349"/>
                  </a:moveTo>
                  <a:lnTo>
                    <a:pt x="11" y="349"/>
                  </a:lnTo>
                  <a:lnTo>
                    <a:pt x="19" y="349"/>
                  </a:lnTo>
                  <a:lnTo>
                    <a:pt x="26" y="349"/>
                  </a:lnTo>
                  <a:lnTo>
                    <a:pt x="33" y="349"/>
                  </a:lnTo>
                  <a:lnTo>
                    <a:pt x="42" y="349"/>
                  </a:lnTo>
                  <a:lnTo>
                    <a:pt x="56" y="350"/>
                  </a:lnTo>
                  <a:lnTo>
                    <a:pt x="73" y="350"/>
                  </a:lnTo>
                  <a:lnTo>
                    <a:pt x="97" y="351"/>
                  </a:lnTo>
                  <a:lnTo>
                    <a:pt x="98" y="296"/>
                  </a:lnTo>
                  <a:lnTo>
                    <a:pt x="99" y="252"/>
                  </a:lnTo>
                  <a:lnTo>
                    <a:pt x="101" y="184"/>
                  </a:lnTo>
                  <a:lnTo>
                    <a:pt x="104" y="52"/>
                  </a:lnTo>
                  <a:lnTo>
                    <a:pt x="100" y="30"/>
                  </a:lnTo>
                  <a:lnTo>
                    <a:pt x="89" y="13"/>
                  </a:lnTo>
                  <a:lnTo>
                    <a:pt x="74" y="3"/>
                  </a:lnTo>
                  <a:lnTo>
                    <a:pt x="56" y="0"/>
                  </a:lnTo>
                  <a:lnTo>
                    <a:pt x="37" y="3"/>
                  </a:lnTo>
                  <a:lnTo>
                    <a:pt x="22" y="12"/>
                  </a:lnTo>
                  <a:lnTo>
                    <a:pt x="10" y="29"/>
                  </a:lnTo>
                  <a:lnTo>
                    <a:pt x="5" y="52"/>
                  </a:lnTo>
                  <a:lnTo>
                    <a:pt x="5" y="108"/>
                  </a:lnTo>
                  <a:lnTo>
                    <a:pt x="4" y="152"/>
                  </a:lnTo>
                  <a:lnTo>
                    <a:pt x="3" y="220"/>
                  </a:lnTo>
                  <a:lnTo>
                    <a:pt x="0" y="349"/>
                  </a:lnTo>
                  <a:close/>
                </a:path>
              </a:pathLst>
            </a:custGeom>
            <a:solidFill>
              <a:srgbClr val="B5BDBD"/>
            </a:solidFill>
            <a:ln w="9525">
              <a:noFill/>
              <a:round/>
              <a:headEnd/>
              <a:tailEnd/>
            </a:ln>
          </p:spPr>
          <p:txBody>
            <a:bodyPr/>
            <a:lstStyle/>
            <a:p>
              <a:pPr algn="ctr"/>
              <a:endParaRPr lang="en-US"/>
            </a:p>
          </p:txBody>
        </p:sp>
        <p:sp>
          <p:nvSpPr>
            <p:cNvPr id="46148" name="Freeform 14"/>
            <p:cNvSpPr>
              <a:spLocks/>
            </p:cNvSpPr>
            <p:nvPr/>
          </p:nvSpPr>
          <p:spPr bwMode="auto">
            <a:xfrm>
              <a:off x="3784" y="1873"/>
              <a:ext cx="9" cy="30"/>
            </a:xfrm>
            <a:custGeom>
              <a:avLst/>
              <a:gdLst>
                <a:gd name="T0" fmla="*/ 0 w 89"/>
                <a:gd name="T1" fmla="*/ 30 h 350"/>
                <a:gd name="T2" fmla="*/ 9 w 89"/>
                <a:gd name="T3" fmla="*/ 30 h 350"/>
                <a:gd name="T4" fmla="*/ 9 w 89"/>
                <a:gd name="T5" fmla="*/ 5 h 350"/>
                <a:gd name="T6" fmla="*/ 9 w 89"/>
                <a:gd name="T7" fmla="*/ 3 h 350"/>
                <a:gd name="T8" fmla="*/ 8 w 89"/>
                <a:gd name="T9" fmla="*/ 1 h 350"/>
                <a:gd name="T10" fmla="*/ 6 w 89"/>
                <a:gd name="T11" fmla="*/ 0 h 350"/>
                <a:gd name="T12" fmla="*/ 5 w 89"/>
                <a:gd name="T13" fmla="*/ 0 h 350"/>
                <a:gd name="T14" fmla="*/ 3 w 89"/>
                <a:gd name="T15" fmla="*/ 0 h 350"/>
                <a:gd name="T16" fmla="*/ 2 w 89"/>
                <a:gd name="T17" fmla="*/ 1 h 350"/>
                <a:gd name="T18" fmla="*/ 1 w 89"/>
                <a:gd name="T19" fmla="*/ 3 h 350"/>
                <a:gd name="T20" fmla="*/ 1 w 89"/>
                <a:gd name="T21" fmla="*/ 5 h 350"/>
                <a:gd name="T22" fmla="*/ 0 w 89"/>
                <a:gd name="T23" fmla="*/ 30 h 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350"/>
                <a:gd name="T38" fmla="*/ 89 w 89"/>
                <a:gd name="T39" fmla="*/ 350 h 3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350">
                  <a:moveTo>
                    <a:pt x="0" y="348"/>
                  </a:moveTo>
                  <a:lnTo>
                    <a:pt x="85" y="350"/>
                  </a:lnTo>
                  <a:lnTo>
                    <a:pt x="89" y="54"/>
                  </a:lnTo>
                  <a:lnTo>
                    <a:pt x="86" y="31"/>
                  </a:lnTo>
                  <a:lnTo>
                    <a:pt x="76" y="14"/>
                  </a:lnTo>
                  <a:lnTo>
                    <a:pt x="63" y="4"/>
                  </a:lnTo>
                  <a:lnTo>
                    <a:pt x="48" y="0"/>
                  </a:lnTo>
                  <a:lnTo>
                    <a:pt x="32" y="4"/>
                  </a:lnTo>
                  <a:lnTo>
                    <a:pt x="19" y="14"/>
                  </a:lnTo>
                  <a:lnTo>
                    <a:pt x="9" y="31"/>
                  </a:lnTo>
                  <a:lnTo>
                    <a:pt x="5" y="54"/>
                  </a:lnTo>
                  <a:lnTo>
                    <a:pt x="0" y="348"/>
                  </a:lnTo>
                  <a:close/>
                </a:path>
              </a:pathLst>
            </a:custGeom>
            <a:solidFill>
              <a:srgbClr val="C4CCCC"/>
            </a:solidFill>
            <a:ln w="9525">
              <a:noFill/>
              <a:round/>
              <a:headEnd/>
              <a:tailEnd/>
            </a:ln>
          </p:spPr>
          <p:txBody>
            <a:bodyPr/>
            <a:lstStyle/>
            <a:p>
              <a:pPr algn="ctr"/>
              <a:endParaRPr lang="en-US"/>
            </a:p>
          </p:txBody>
        </p:sp>
        <p:sp>
          <p:nvSpPr>
            <p:cNvPr id="46149" name="Freeform 15"/>
            <p:cNvSpPr>
              <a:spLocks/>
            </p:cNvSpPr>
            <p:nvPr/>
          </p:nvSpPr>
          <p:spPr bwMode="auto">
            <a:xfrm>
              <a:off x="3775" y="1898"/>
              <a:ext cx="22" cy="9"/>
            </a:xfrm>
            <a:custGeom>
              <a:avLst/>
              <a:gdLst>
                <a:gd name="T0" fmla="*/ 11 w 218"/>
                <a:gd name="T1" fmla="*/ 0 h 111"/>
                <a:gd name="T2" fmla="*/ 13 w 218"/>
                <a:gd name="T3" fmla="*/ 0 h 111"/>
                <a:gd name="T4" fmla="*/ 15 w 218"/>
                <a:gd name="T5" fmla="*/ 0 h 111"/>
                <a:gd name="T6" fmla="*/ 17 w 218"/>
                <a:gd name="T7" fmla="*/ 1 h 111"/>
                <a:gd name="T8" fmla="*/ 19 w 218"/>
                <a:gd name="T9" fmla="*/ 1 h 111"/>
                <a:gd name="T10" fmla="*/ 20 w 218"/>
                <a:gd name="T11" fmla="*/ 2 h 111"/>
                <a:gd name="T12" fmla="*/ 21 w 218"/>
                <a:gd name="T13" fmla="*/ 3 h 111"/>
                <a:gd name="T14" fmla="*/ 22 w 218"/>
                <a:gd name="T15" fmla="*/ 4 h 111"/>
                <a:gd name="T16" fmla="*/ 22 w 218"/>
                <a:gd name="T17" fmla="*/ 5 h 111"/>
                <a:gd name="T18" fmla="*/ 22 w 218"/>
                <a:gd name="T19" fmla="*/ 6 h 111"/>
                <a:gd name="T20" fmla="*/ 21 w 218"/>
                <a:gd name="T21" fmla="*/ 6 h 111"/>
                <a:gd name="T22" fmla="*/ 20 w 218"/>
                <a:gd name="T23" fmla="*/ 7 h 111"/>
                <a:gd name="T24" fmla="*/ 19 w 218"/>
                <a:gd name="T25" fmla="*/ 8 h 111"/>
                <a:gd name="T26" fmla="*/ 17 w 218"/>
                <a:gd name="T27" fmla="*/ 8 h 111"/>
                <a:gd name="T28" fmla="*/ 15 w 218"/>
                <a:gd name="T29" fmla="*/ 9 h 111"/>
                <a:gd name="T30" fmla="*/ 13 w 218"/>
                <a:gd name="T31" fmla="*/ 9 h 111"/>
                <a:gd name="T32" fmla="*/ 11 w 218"/>
                <a:gd name="T33" fmla="*/ 9 h 111"/>
                <a:gd name="T34" fmla="*/ 9 w 218"/>
                <a:gd name="T35" fmla="*/ 9 h 111"/>
                <a:gd name="T36" fmla="*/ 7 w 218"/>
                <a:gd name="T37" fmla="*/ 9 h 111"/>
                <a:gd name="T38" fmla="*/ 5 w 218"/>
                <a:gd name="T39" fmla="*/ 8 h 111"/>
                <a:gd name="T40" fmla="*/ 3 w 218"/>
                <a:gd name="T41" fmla="*/ 8 h 111"/>
                <a:gd name="T42" fmla="*/ 2 w 218"/>
                <a:gd name="T43" fmla="*/ 7 h 111"/>
                <a:gd name="T44" fmla="*/ 1 w 218"/>
                <a:gd name="T45" fmla="*/ 6 h 111"/>
                <a:gd name="T46" fmla="*/ 0 w 218"/>
                <a:gd name="T47" fmla="*/ 5 h 111"/>
                <a:gd name="T48" fmla="*/ 0 w 218"/>
                <a:gd name="T49" fmla="*/ 4 h 111"/>
                <a:gd name="T50" fmla="*/ 0 w 218"/>
                <a:gd name="T51" fmla="*/ 3 h 111"/>
                <a:gd name="T52" fmla="*/ 1 w 218"/>
                <a:gd name="T53" fmla="*/ 3 h 111"/>
                <a:gd name="T54" fmla="*/ 2 w 218"/>
                <a:gd name="T55" fmla="*/ 2 h 111"/>
                <a:gd name="T56" fmla="*/ 3 w 218"/>
                <a:gd name="T57" fmla="*/ 1 h 111"/>
                <a:gd name="T58" fmla="*/ 5 w 218"/>
                <a:gd name="T59" fmla="*/ 1 h 111"/>
                <a:gd name="T60" fmla="*/ 7 w 218"/>
                <a:gd name="T61" fmla="*/ 0 h 111"/>
                <a:gd name="T62" fmla="*/ 9 w 218"/>
                <a:gd name="T63" fmla="*/ 0 h 111"/>
                <a:gd name="T64" fmla="*/ 11 w 218"/>
                <a:gd name="T65" fmla="*/ 0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111"/>
                <a:gd name="T101" fmla="*/ 218 w 218"/>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111">
                  <a:moveTo>
                    <a:pt x="110" y="0"/>
                  </a:moveTo>
                  <a:lnTo>
                    <a:pt x="133" y="1"/>
                  </a:lnTo>
                  <a:lnTo>
                    <a:pt x="153" y="5"/>
                  </a:lnTo>
                  <a:lnTo>
                    <a:pt x="171" y="10"/>
                  </a:lnTo>
                  <a:lnTo>
                    <a:pt x="187" y="17"/>
                  </a:lnTo>
                  <a:lnTo>
                    <a:pt x="200" y="25"/>
                  </a:lnTo>
                  <a:lnTo>
                    <a:pt x="210" y="36"/>
                  </a:lnTo>
                  <a:lnTo>
                    <a:pt x="216" y="46"/>
                  </a:lnTo>
                  <a:lnTo>
                    <a:pt x="218" y="57"/>
                  </a:lnTo>
                  <a:lnTo>
                    <a:pt x="216" y="69"/>
                  </a:lnTo>
                  <a:lnTo>
                    <a:pt x="209" y="78"/>
                  </a:lnTo>
                  <a:lnTo>
                    <a:pt x="199" y="88"/>
                  </a:lnTo>
                  <a:lnTo>
                    <a:pt x="185" y="96"/>
                  </a:lnTo>
                  <a:lnTo>
                    <a:pt x="169" y="103"/>
                  </a:lnTo>
                  <a:lnTo>
                    <a:pt x="151" y="107"/>
                  </a:lnTo>
                  <a:lnTo>
                    <a:pt x="131" y="110"/>
                  </a:lnTo>
                  <a:lnTo>
                    <a:pt x="108" y="111"/>
                  </a:lnTo>
                  <a:lnTo>
                    <a:pt x="86" y="110"/>
                  </a:lnTo>
                  <a:lnTo>
                    <a:pt x="65" y="106"/>
                  </a:lnTo>
                  <a:lnTo>
                    <a:pt x="47" y="101"/>
                  </a:lnTo>
                  <a:lnTo>
                    <a:pt x="32" y="94"/>
                  </a:lnTo>
                  <a:lnTo>
                    <a:pt x="19" y="85"/>
                  </a:lnTo>
                  <a:lnTo>
                    <a:pt x="9" y="75"/>
                  </a:lnTo>
                  <a:lnTo>
                    <a:pt x="2" y="65"/>
                  </a:lnTo>
                  <a:lnTo>
                    <a:pt x="0" y="53"/>
                  </a:lnTo>
                  <a:lnTo>
                    <a:pt x="2" y="42"/>
                  </a:lnTo>
                  <a:lnTo>
                    <a:pt x="10" y="32"/>
                  </a:lnTo>
                  <a:lnTo>
                    <a:pt x="20" y="23"/>
                  </a:lnTo>
                  <a:lnTo>
                    <a:pt x="33" y="15"/>
                  </a:lnTo>
                  <a:lnTo>
                    <a:pt x="49" y="8"/>
                  </a:lnTo>
                  <a:lnTo>
                    <a:pt x="68" y="4"/>
                  </a:lnTo>
                  <a:lnTo>
                    <a:pt x="88" y="1"/>
                  </a:lnTo>
                  <a:lnTo>
                    <a:pt x="110" y="0"/>
                  </a:lnTo>
                  <a:close/>
                </a:path>
              </a:pathLst>
            </a:custGeom>
            <a:solidFill>
              <a:srgbClr val="000000"/>
            </a:solidFill>
            <a:ln w="9525">
              <a:noFill/>
              <a:round/>
              <a:headEnd/>
              <a:tailEnd/>
            </a:ln>
          </p:spPr>
          <p:txBody>
            <a:bodyPr/>
            <a:lstStyle/>
            <a:p>
              <a:pPr algn="ctr"/>
              <a:endParaRPr lang="en-US"/>
            </a:p>
          </p:txBody>
        </p:sp>
        <p:sp>
          <p:nvSpPr>
            <p:cNvPr id="46150" name="Freeform 16"/>
            <p:cNvSpPr>
              <a:spLocks/>
            </p:cNvSpPr>
            <p:nvPr/>
          </p:nvSpPr>
          <p:spPr bwMode="auto">
            <a:xfrm>
              <a:off x="3779" y="1902"/>
              <a:ext cx="11" cy="177"/>
            </a:xfrm>
            <a:custGeom>
              <a:avLst/>
              <a:gdLst>
                <a:gd name="T0" fmla="*/ 4 w 112"/>
                <a:gd name="T1" fmla="*/ 1 h 2121"/>
                <a:gd name="T2" fmla="*/ 4 w 112"/>
                <a:gd name="T3" fmla="*/ 1 h 2121"/>
                <a:gd name="T4" fmla="*/ 5 w 112"/>
                <a:gd name="T5" fmla="*/ 0 h 2121"/>
                <a:gd name="T6" fmla="*/ 6 w 112"/>
                <a:gd name="T7" fmla="*/ 0 h 2121"/>
                <a:gd name="T8" fmla="*/ 7 w 112"/>
                <a:gd name="T9" fmla="*/ 0 h 2121"/>
                <a:gd name="T10" fmla="*/ 9 w 112"/>
                <a:gd name="T11" fmla="*/ 0 h 2121"/>
                <a:gd name="T12" fmla="*/ 10 w 112"/>
                <a:gd name="T13" fmla="*/ 0 h 2121"/>
                <a:gd name="T14" fmla="*/ 11 w 112"/>
                <a:gd name="T15" fmla="*/ 1 h 2121"/>
                <a:gd name="T16" fmla="*/ 11 w 112"/>
                <a:gd name="T17" fmla="*/ 2 h 2121"/>
                <a:gd name="T18" fmla="*/ 7 w 112"/>
                <a:gd name="T19" fmla="*/ 176 h 2121"/>
                <a:gd name="T20" fmla="*/ 7 w 112"/>
                <a:gd name="T21" fmla="*/ 176 h 2121"/>
                <a:gd name="T22" fmla="*/ 6 w 112"/>
                <a:gd name="T23" fmla="*/ 177 h 2121"/>
                <a:gd name="T24" fmla="*/ 5 w 112"/>
                <a:gd name="T25" fmla="*/ 177 h 2121"/>
                <a:gd name="T26" fmla="*/ 4 w 112"/>
                <a:gd name="T27" fmla="*/ 177 h 2121"/>
                <a:gd name="T28" fmla="*/ 2 w 112"/>
                <a:gd name="T29" fmla="*/ 177 h 2121"/>
                <a:gd name="T30" fmla="*/ 1 w 112"/>
                <a:gd name="T31" fmla="*/ 176 h 2121"/>
                <a:gd name="T32" fmla="*/ 0 w 112"/>
                <a:gd name="T33" fmla="*/ 176 h 2121"/>
                <a:gd name="T34" fmla="*/ 0 w 112"/>
                <a:gd name="T35" fmla="*/ 175 h 2121"/>
                <a:gd name="T36" fmla="*/ 4 w 112"/>
                <a:gd name="T37" fmla="*/ 1 h 2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2"/>
                <a:gd name="T58" fmla="*/ 0 h 2121"/>
                <a:gd name="T59" fmla="*/ 112 w 112"/>
                <a:gd name="T60" fmla="*/ 2121 h 21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2" h="2121">
                  <a:moveTo>
                    <a:pt x="36" y="17"/>
                  </a:moveTo>
                  <a:lnTo>
                    <a:pt x="39" y="10"/>
                  </a:lnTo>
                  <a:lnTo>
                    <a:pt x="48" y="4"/>
                  </a:lnTo>
                  <a:lnTo>
                    <a:pt x="60" y="1"/>
                  </a:lnTo>
                  <a:lnTo>
                    <a:pt x="74" y="0"/>
                  </a:lnTo>
                  <a:lnTo>
                    <a:pt x="87" y="1"/>
                  </a:lnTo>
                  <a:lnTo>
                    <a:pt x="100" y="4"/>
                  </a:lnTo>
                  <a:lnTo>
                    <a:pt x="109" y="11"/>
                  </a:lnTo>
                  <a:lnTo>
                    <a:pt x="112" y="19"/>
                  </a:lnTo>
                  <a:lnTo>
                    <a:pt x="75" y="2104"/>
                  </a:lnTo>
                  <a:lnTo>
                    <a:pt x="72" y="2112"/>
                  </a:lnTo>
                  <a:lnTo>
                    <a:pt x="63" y="2117"/>
                  </a:lnTo>
                  <a:lnTo>
                    <a:pt x="52" y="2120"/>
                  </a:lnTo>
                  <a:lnTo>
                    <a:pt x="38" y="2121"/>
                  </a:lnTo>
                  <a:lnTo>
                    <a:pt x="23" y="2119"/>
                  </a:lnTo>
                  <a:lnTo>
                    <a:pt x="12" y="2115"/>
                  </a:lnTo>
                  <a:lnTo>
                    <a:pt x="3" y="2110"/>
                  </a:lnTo>
                  <a:lnTo>
                    <a:pt x="0" y="2102"/>
                  </a:lnTo>
                  <a:lnTo>
                    <a:pt x="36" y="17"/>
                  </a:lnTo>
                  <a:close/>
                </a:path>
              </a:pathLst>
            </a:custGeom>
            <a:solidFill>
              <a:srgbClr val="000000"/>
            </a:solidFill>
            <a:ln w="9525">
              <a:noFill/>
              <a:round/>
              <a:headEnd/>
              <a:tailEnd/>
            </a:ln>
          </p:spPr>
          <p:txBody>
            <a:bodyPr/>
            <a:lstStyle/>
            <a:p>
              <a:pPr algn="ctr"/>
              <a:endParaRPr lang="en-US"/>
            </a:p>
          </p:txBody>
        </p:sp>
        <p:sp>
          <p:nvSpPr>
            <p:cNvPr id="46151" name="Freeform 17"/>
            <p:cNvSpPr>
              <a:spLocks/>
            </p:cNvSpPr>
            <p:nvPr/>
          </p:nvSpPr>
          <p:spPr bwMode="auto">
            <a:xfrm>
              <a:off x="3779" y="1902"/>
              <a:ext cx="10" cy="168"/>
            </a:xfrm>
            <a:custGeom>
              <a:avLst/>
              <a:gdLst>
                <a:gd name="T0" fmla="*/ 3 w 107"/>
                <a:gd name="T1" fmla="*/ 2 h 2011"/>
                <a:gd name="T2" fmla="*/ 4 w 107"/>
                <a:gd name="T3" fmla="*/ 1 h 2011"/>
                <a:gd name="T4" fmla="*/ 4 w 107"/>
                <a:gd name="T5" fmla="*/ 0 h 2011"/>
                <a:gd name="T6" fmla="*/ 6 w 107"/>
                <a:gd name="T7" fmla="*/ 0 h 2011"/>
                <a:gd name="T8" fmla="*/ 7 w 107"/>
                <a:gd name="T9" fmla="*/ 0 h 2011"/>
                <a:gd name="T10" fmla="*/ 8 w 107"/>
                <a:gd name="T11" fmla="*/ 0 h 2011"/>
                <a:gd name="T12" fmla="*/ 9 w 107"/>
                <a:gd name="T13" fmla="*/ 0 h 2011"/>
                <a:gd name="T14" fmla="*/ 10 w 107"/>
                <a:gd name="T15" fmla="*/ 1 h 2011"/>
                <a:gd name="T16" fmla="*/ 10 w 107"/>
                <a:gd name="T17" fmla="*/ 2 h 2011"/>
                <a:gd name="T18" fmla="*/ 10 w 107"/>
                <a:gd name="T19" fmla="*/ 19 h 2011"/>
                <a:gd name="T20" fmla="*/ 9 w 107"/>
                <a:gd name="T21" fmla="*/ 32 h 2011"/>
                <a:gd name="T22" fmla="*/ 9 w 107"/>
                <a:gd name="T23" fmla="*/ 44 h 2011"/>
                <a:gd name="T24" fmla="*/ 9 w 107"/>
                <a:gd name="T25" fmla="*/ 57 h 2011"/>
                <a:gd name="T26" fmla="*/ 9 w 107"/>
                <a:gd name="T27" fmla="*/ 73 h 2011"/>
                <a:gd name="T28" fmla="*/ 8 w 107"/>
                <a:gd name="T29" fmla="*/ 94 h 2011"/>
                <a:gd name="T30" fmla="*/ 7 w 107"/>
                <a:gd name="T31" fmla="*/ 125 h 2011"/>
                <a:gd name="T32" fmla="*/ 7 w 107"/>
                <a:gd name="T33" fmla="*/ 167 h 2011"/>
                <a:gd name="T34" fmla="*/ 6 w 107"/>
                <a:gd name="T35" fmla="*/ 167 h 2011"/>
                <a:gd name="T36" fmla="*/ 6 w 107"/>
                <a:gd name="T37" fmla="*/ 168 h 2011"/>
                <a:gd name="T38" fmla="*/ 4 w 107"/>
                <a:gd name="T39" fmla="*/ 168 h 2011"/>
                <a:gd name="T40" fmla="*/ 3 w 107"/>
                <a:gd name="T41" fmla="*/ 168 h 2011"/>
                <a:gd name="T42" fmla="*/ 2 w 107"/>
                <a:gd name="T43" fmla="*/ 168 h 2011"/>
                <a:gd name="T44" fmla="*/ 1 w 107"/>
                <a:gd name="T45" fmla="*/ 168 h 2011"/>
                <a:gd name="T46" fmla="*/ 0 w 107"/>
                <a:gd name="T47" fmla="*/ 167 h 2011"/>
                <a:gd name="T48" fmla="*/ 0 w 107"/>
                <a:gd name="T49" fmla="*/ 166 h 2011"/>
                <a:gd name="T50" fmla="*/ 0 w 107"/>
                <a:gd name="T51" fmla="*/ 149 h 2011"/>
                <a:gd name="T52" fmla="*/ 1 w 107"/>
                <a:gd name="T53" fmla="*/ 136 h 2011"/>
                <a:gd name="T54" fmla="*/ 1 w 107"/>
                <a:gd name="T55" fmla="*/ 124 h 2011"/>
                <a:gd name="T56" fmla="*/ 1 w 107"/>
                <a:gd name="T57" fmla="*/ 112 h 2011"/>
                <a:gd name="T58" fmla="*/ 2 w 107"/>
                <a:gd name="T59" fmla="*/ 96 h 2011"/>
                <a:gd name="T60" fmla="*/ 2 w 107"/>
                <a:gd name="T61" fmla="*/ 74 h 2011"/>
                <a:gd name="T62" fmla="*/ 3 w 107"/>
                <a:gd name="T63" fmla="*/ 43 h 2011"/>
                <a:gd name="T64" fmla="*/ 3 w 107"/>
                <a:gd name="T65" fmla="*/ 2 h 20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2011"/>
                <a:gd name="T101" fmla="*/ 107 w 107"/>
                <a:gd name="T102" fmla="*/ 2011 h 20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2011">
                  <a:moveTo>
                    <a:pt x="37" y="18"/>
                  </a:moveTo>
                  <a:lnTo>
                    <a:pt x="40" y="11"/>
                  </a:lnTo>
                  <a:lnTo>
                    <a:pt x="48" y="5"/>
                  </a:lnTo>
                  <a:lnTo>
                    <a:pt x="59" y="2"/>
                  </a:lnTo>
                  <a:lnTo>
                    <a:pt x="72" y="0"/>
                  </a:lnTo>
                  <a:lnTo>
                    <a:pt x="84" y="2"/>
                  </a:lnTo>
                  <a:lnTo>
                    <a:pt x="96" y="5"/>
                  </a:lnTo>
                  <a:lnTo>
                    <a:pt x="104" y="11"/>
                  </a:lnTo>
                  <a:lnTo>
                    <a:pt x="107" y="18"/>
                  </a:lnTo>
                  <a:lnTo>
                    <a:pt x="103" y="229"/>
                  </a:lnTo>
                  <a:lnTo>
                    <a:pt x="100" y="389"/>
                  </a:lnTo>
                  <a:lnTo>
                    <a:pt x="97" y="528"/>
                  </a:lnTo>
                  <a:lnTo>
                    <a:pt x="95" y="677"/>
                  </a:lnTo>
                  <a:lnTo>
                    <a:pt x="91" y="869"/>
                  </a:lnTo>
                  <a:lnTo>
                    <a:pt x="85" y="1131"/>
                  </a:lnTo>
                  <a:lnTo>
                    <a:pt x="79" y="1496"/>
                  </a:lnTo>
                  <a:lnTo>
                    <a:pt x="70" y="1996"/>
                  </a:lnTo>
                  <a:lnTo>
                    <a:pt x="67" y="2003"/>
                  </a:lnTo>
                  <a:lnTo>
                    <a:pt x="59" y="2008"/>
                  </a:lnTo>
                  <a:lnTo>
                    <a:pt x="48" y="2011"/>
                  </a:lnTo>
                  <a:lnTo>
                    <a:pt x="36" y="2011"/>
                  </a:lnTo>
                  <a:lnTo>
                    <a:pt x="22" y="2010"/>
                  </a:lnTo>
                  <a:lnTo>
                    <a:pt x="11" y="2007"/>
                  </a:lnTo>
                  <a:lnTo>
                    <a:pt x="3" y="2001"/>
                  </a:lnTo>
                  <a:lnTo>
                    <a:pt x="0" y="1993"/>
                  </a:lnTo>
                  <a:lnTo>
                    <a:pt x="5" y="1783"/>
                  </a:lnTo>
                  <a:lnTo>
                    <a:pt x="8" y="1623"/>
                  </a:lnTo>
                  <a:lnTo>
                    <a:pt x="11" y="1485"/>
                  </a:lnTo>
                  <a:lnTo>
                    <a:pt x="14" y="1336"/>
                  </a:lnTo>
                  <a:lnTo>
                    <a:pt x="17" y="1145"/>
                  </a:lnTo>
                  <a:lnTo>
                    <a:pt x="21" y="883"/>
                  </a:lnTo>
                  <a:lnTo>
                    <a:pt x="29" y="518"/>
                  </a:lnTo>
                  <a:lnTo>
                    <a:pt x="37" y="18"/>
                  </a:lnTo>
                  <a:close/>
                </a:path>
              </a:pathLst>
            </a:custGeom>
            <a:solidFill>
              <a:srgbClr val="141414"/>
            </a:solidFill>
            <a:ln w="9525">
              <a:noFill/>
              <a:round/>
              <a:headEnd/>
              <a:tailEnd/>
            </a:ln>
          </p:spPr>
          <p:txBody>
            <a:bodyPr/>
            <a:lstStyle/>
            <a:p>
              <a:pPr algn="ctr"/>
              <a:endParaRPr lang="en-US"/>
            </a:p>
          </p:txBody>
        </p:sp>
        <p:sp>
          <p:nvSpPr>
            <p:cNvPr id="46152" name="Freeform 18"/>
            <p:cNvSpPr>
              <a:spLocks/>
            </p:cNvSpPr>
            <p:nvPr/>
          </p:nvSpPr>
          <p:spPr bwMode="auto">
            <a:xfrm>
              <a:off x="3780" y="1902"/>
              <a:ext cx="9" cy="159"/>
            </a:xfrm>
            <a:custGeom>
              <a:avLst/>
              <a:gdLst>
                <a:gd name="T0" fmla="*/ 3 w 98"/>
                <a:gd name="T1" fmla="*/ 1 h 1902"/>
                <a:gd name="T2" fmla="*/ 3 w 98"/>
                <a:gd name="T3" fmla="*/ 1 h 1902"/>
                <a:gd name="T4" fmla="*/ 4 w 98"/>
                <a:gd name="T5" fmla="*/ 0 h 1902"/>
                <a:gd name="T6" fmla="*/ 5 w 98"/>
                <a:gd name="T7" fmla="*/ 0 h 1902"/>
                <a:gd name="T8" fmla="*/ 6 w 98"/>
                <a:gd name="T9" fmla="*/ 0 h 1902"/>
                <a:gd name="T10" fmla="*/ 7 w 98"/>
                <a:gd name="T11" fmla="*/ 0 h 1902"/>
                <a:gd name="T12" fmla="*/ 8 w 98"/>
                <a:gd name="T13" fmla="*/ 0 h 1902"/>
                <a:gd name="T14" fmla="*/ 9 w 98"/>
                <a:gd name="T15" fmla="*/ 1 h 1902"/>
                <a:gd name="T16" fmla="*/ 9 w 98"/>
                <a:gd name="T17" fmla="*/ 1 h 1902"/>
                <a:gd name="T18" fmla="*/ 9 w 98"/>
                <a:gd name="T19" fmla="*/ 18 h 1902"/>
                <a:gd name="T20" fmla="*/ 8 w 98"/>
                <a:gd name="T21" fmla="*/ 31 h 1902"/>
                <a:gd name="T22" fmla="*/ 8 w 98"/>
                <a:gd name="T23" fmla="*/ 42 h 1902"/>
                <a:gd name="T24" fmla="*/ 8 w 98"/>
                <a:gd name="T25" fmla="*/ 54 h 1902"/>
                <a:gd name="T26" fmla="*/ 7 w 98"/>
                <a:gd name="T27" fmla="*/ 68 h 1902"/>
                <a:gd name="T28" fmla="*/ 7 w 98"/>
                <a:gd name="T29" fmla="*/ 89 h 1902"/>
                <a:gd name="T30" fmla="*/ 6 w 98"/>
                <a:gd name="T31" fmla="*/ 118 h 1902"/>
                <a:gd name="T32" fmla="*/ 6 w 98"/>
                <a:gd name="T33" fmla="*/ 158 h 1902"/>
                <a:gd name="T34" fmla="*/ 5 w 98"/>
                <a:gd name="T35" fmla="*/ 158 h 1902"/>
                <a:gd name="T36" fmla="*/ 5 w 98"/>
                <a:gd name="T37" fmla="*/ 159 h 1902"/>
                <a:gd name="T38" fmla="*/ 4 w 98"/>
                <a:gd name="T39" fmla="*/ 159 h 1902"/>
                <a:gd name="T40" fmla="*/ 3 w 98"/>
                <a:gd name="T41" fmla="*/ 159 h 1902"/>
                <a:gd name="T42" fmla="*/ 2 w 98"/>
                <a:gd name="T43" fmla="*/ 159 h 1902"/>
                <a:gd name="T44" fmla="*/ 1 w 98"/>
                <a:gd name="T45" fmla="*/ 159 h 1902"/>
                <a:gd name="T46" fmla="*/ 0 w 98"/>
                <a:gd name="T47" fmla="*/ 158 h 1902"/>
                <a:gd name="T48" fmla="*/ 0 w 98"/>
                <a:gd name="T49" fmla="*/ 158 h 1902"/>
                <a:gd name="T50" fmla="*/ 0 w 98"/>
                <a:gd name="T51" fmla="*/ 141 h 1902"/>
                <a:gd name="T52" fmla="*/ 1 w 98"/>
                <a:gd name="T53" fmla="*/ 128 h 1902"/>
                <a:gd name="T54" fmla="*/ 1 w 98"/>
                <a:gd name="T55" fmla="*/ 117 h 1902"/>
                <a:gd name="T56" fmla="*/ 1 w 98"/>
                <a:gd name="T57" fmla="*/ 105 h 1902"/>
                <a:gd name="T58" fmla="*/ 1 w 98"/>
                <a:gd name="T59" fmla="*/ 90 h 1902"/>
                <a:gd name="T60" fmla="*/ 2 w 98"/>
                <a:gd name="T61" fmla="*/ 70 h 1902"/>
                <a:gd name="T62" fmla="*/ 2 w 98"/>
                <a:gd name="T63" fmla="*/ 41 h 1902"/>
                <a:gd name="T64" fmla="*/ 3 w 98"/>
                <a:gd name="T65" fmla="*/ 1 h 19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1902"/>
                <a:gd name="T101" fmla="*/ 98 w 98"/>
                <a:gd name="T102" fmla="*/ 1902 h 19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1902">
                  <a:moveTo>
                    <a:pt x="35" y="16"/>
                  </a:moveTo>
                  <a:lnTo>
                    <a:pt x="37" y="9"/>
                  </a:lnTo>
                  <a:lnTo>
                    <a:pt x="43" y="3"/>
                  </a:lnTo>
                  <a:lnTo>
                    <a:pt x="53" y="0"/>
                  </a:lnTo>
                  <a:lnTo>
                    <a:pt x="64" y="0"/>
                  </a:lnTo>
                  <a:lnTo>
                    <a:pt x="75" y="1"/>
                  </a:lnTo>
                  <a:lnTo>
                    <a:pt x="87" y="4"/>
                  </a:lnTo>
                  <a:lnTo>
                    <a:pt x="94" y="10"/>
                  </a:lnTo>
                  <a:lnTo>
                    <a:pt x="98" y="16"/>
                  </a:lnTo>
                  <a:lnTo>
                    <a:pt x="94" y="216"/>
                  </a:lnTo>
                  <a:lnTo>
                    <a:pt x="91" y="367"/>
                  </a:lnTo>
                  <a:lnTo>
                    <a:pt x="88" y="498"/>
                  </a:lnTo>
                  <a:lnTo>
                    <a:pt x="85" y="640"/>
                  </a:lnTo>
                  <a:lnTo>
                    <a:pt x="81" y="819"/>
                  </a:lnTo>
                  <a:lnTo>
                    <a:pt x="76" y="1068"/>
                  </a:lnTo>
                  <a:lnTo>
                    <a:pt x="70" y="1413"/>
                  </a:lnTo>
                  <a:lnTo>
                    <a:pt x="61" y="1885"/>
                  </a:lnTo>
                  <a:lnTo>
                    <a:pt x="58" y="1893"/>
                  </a:lnTo>
                  <a:lnTo>
                    <a:pt x="51" y="1898"/>
                  </a:lnTo>
                  <a:lnTo>
                    <a:pt x="41" y="1901"/>
                  </a:lnTo>
                  <a:lnTo>
                    <a:pt x="30" y="1902"/>
                  </a:lnTo>
                  <a:lnTo>
                    <a:pt x="18" y="1901"/>
                  </a:lnTo>
                  <a:lnTo>
                    <a:pt x="9" y="1898"/>
                  </a:lnTo>
                  <a:lnTo>
                    <a:pt x="2" y="1893"/>
                  </a:lnTo>
                  <a:lnTo>
                    <a:pt x="0" y="1885"/>
                  </a:lnTo>
                  <a:lnTo>
                    <a:pt x="3" y="1685"/>
                  </a:lnTo>
                  <a:lnTo>
                    <a:pt x="6" y="1534"/>
                  </a:lnTo>
                  <a:lnTo>
                    <a:pt x="8" y="1403"/>
                  </a:lnTo>
                  <a:lnTo>
                    <a:pt x="11" y="1262"/>
                  </a:lnTo>
                  <a:lnTo>
                    <a:pt x="14" y="1082"/>
                  </a:lnTo>
                  <a:lnTo>
                    <a:pt x="19" y="834"/>
                  </a:lnTo>
                  <a:lnTo>
                    <a:pt x="26" y="488"/>
                  </a:lnTo>
                  <a:lnTo>
                    <a:pt x="35" y="16"/>
                  </a:lnTo>
                  <a:close/>
                </a:path>
              </a:pathLst>
            </a:custGeom>
            <a:solidFill>
              <a:srgbClr val="262929"/>
            </a:solidFill>
            <a:ln w="9525">
              <a:noFill/>
              <a:round/>
              <a:headEnd/>
              <a:tailEnd/>
            </a:ln>
          </p:spPr>
          <p:txBody>
            <a:bodyPr/>
            <a:lstStyle/>
            <a:p>
              <a:pPr algn="ctr"/>
              <a:endParaRPr lang="en-US"/>
            </a:p>
          </p:txBody>
        </p:sp>
        <p:sp>
          <p:nvSpPr>
            <p:cNvPr id="46153" name="Freeform 19"/>
            <p:cNvSpPr>
              <a:spLocks/>
            </p:cNvSpPr>
            <p:nvPr/>
          </p:nvSpPr>
          <p:spPr bwMode="auto">
            <a:xfrm>
              <a:off x="3780" y="1902"/>
              <a:ext cx="9" cy="150"/>
            </a:xfrm>
            <a:custGeom>
              <a:avLst/>
              <a:gdLst>
                <a:gd name="T0" fmla="*/ 3 w 88"/>
                <a:gd name="T1" fmla="*/ 1 h 1793"/>
                <a:gd name="T2" fmla="*/ 3 w 88"/>
                <a:gd name="T3" fmla="*/ 1 h 1793"/>
                <a:gd name="T4" fmla="*/ 4 w 88"/>
                <a:gd name="T5" fmla="*/ 0 h 1793"/>
                <a:gd name="T6" fmla="*/ 5 w 88"/>
                <a:gd name="T7" fmla="*/ 0 h 1793"/>
                <a:gd name="T8" fmla="*/ 6 w 88"/>
                <a:gd name="T9" fmla="*/ 0 h 1793"/>
                <a:gd name="T10" fmla="*/ 7 w 88"/>
                <a:gd name="T11" fmla="*/ 0 h 1793"/>
                <a:gd name="T12" fmla="*/ 8 w 88"/>
                <a:gd name="T13" fmla="*/ 0 h 1793"/>
                <a:gd name="T14" fmla="*/ 9 w 88"/>
                <a:gd name="T15" fmla="*/ 1 h 1793"/>
                <a:gd name="T16" fmla="*/ 9 w 88"/>
                <a:gd name="T17" fmla="*/ 1 h 1793"/>
                <a:gd name="T18" fmla="*/ 9 w 88"/>
                <a:gd name="T19" fmla="*/ 17 h 1793"/>
                <a:gd name="T20" fmla="*/ 8 w 88"/>
                <a:gd name="T21" fmla="*/ 29 h 1793"/>
                <a:gd name="T22" fmla="*/ 8 w 88"/>
                <a:gd name="T23" fmla="*/ 39 h 1793"/>
                <a:gd name="T24" fmla="*/ 8 w 88"/>
                <a:gd name="T25" fmla="*/ 50 h 1793"/>
                <a:gd name="T26" fmla="*/ 8 w 88"/>
                <a:gd name="T27" fmla="*/ 65 h 1793"/>
                <a:gd name="T28" fmla="*/ 7 w 88"/>
                <a:gd name="T29" fmla="*/ 84 h 1793"/>
                <a:gd name="T30" fmla="*/ 7 w 88"/>
                <a:gd name="T31" fmla="*/ 112 h 1793"/>
                <a:gd name="T32" fmla="*/ 6 w 88"/>
                <a:gd name="T33" fmla="*/ 149 h 1793"/>
                <a:gd name="T34" fmla="*/ 6 w 88"/>
                <a:gd name="T35" fmla="*/ 149 h 1793"/>
                <a:gd name="T36" fmla="*/ 5 w 88"/>
                <a:gd name="T37" fmla="*/ 150 h 1793"/>
                <a:gd name="T38" fmla="*/ 4 w 88"/>
                <a:gd name="T39" fmla="*/ 150 h 1793"/>
                <a:gd name="T40" fmla="*/ 3 w 88"/>
                <a:gd name="T41" fmla="*/ 150 h 1793"/>
                <a:gd name="T42" fmla="*/ 2 w 88"/>
                <a:gd name="T43" fmla="*/ 150 h 1793"/>
                <a:gd name="T44" fmla="*/ 1 w 88"/>
                <a:gd name="T45" fmla="*/ 150 h 1793"/>
                <a:gd name="T46" fmla="*/ 0 w 88"/>
                <a:gd name="T47" fmla="*/ 149 h 1793"/>
                <a:gd name="T48" fmla="*/ 0 w 88"/>
                <a:gd name="T49" fmla="*/ 149 h 1793"/>
                <a:gd name="T50" fmla="*/ 1 w 88"/>
                <a:gd name="T51" fmla="*/ 121 h 1793"/>
                <a:gd name="T52" fmla="*/ 1 w 88"/>
                <a:gd name="T53" fmla="*/ 100 h 1793"/>
                <a:gd name="T54" fmla="*/ 2 w 88"/>
                <a:gd name="T55" fmla="*/ 66 h 1793"/>
                <a:gd name="T56" fmla="*/ 3 w 88"/>
                <a:gd name="T57" fmla="*/ 1 h 17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8"/>
                <a:gd name="T88" fmla="*/ 0 h 1793"/>
                <a:gd name="T89" fmla="*/ 88 w 88"/>
                <a:gd name="T90" fmla="*/ 1793 h 179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8" h="1793">
                  <a:moveTo>
                    <a:pt x="30" y="16"/>
                  </a:moveTo>
                  <a:lnTo>
                    <a:pt x="33" y="9"/>
                  </a:lnTo>
                  <a:lnTo>
                    <a:pt x="40" y="3"/>
                  </a:lnTo>
                  <a:lnTo>
                    <a:pt x="49" y="0"/>
                  </a:lnTo>
                  <a:lnTo>
                    <a:pt x="59" y="0"/>
                  </a:lnTo>
                  <a:lnTo>
                    <a:pt x="69" y="1"/>
                  </a:lnTo>
                  <a:lnTo>
                    <a:pt x="79" y="4"/>
                  </a:lnTo>
                  <a:lnTo>
                    <a:pt x="86" y="10"/>
                  </a:lnTo>
                  <a:lnTo>
                    <a:pt x="88" y="16"/>
                  </a:lnTo>
                  <a:lnTo>
                    <a:pt x="85" y="204"/>
                  </a:lnTo>
                  <a:lnTo>
                    <a:pt x="82" y="346"/>
                  </a:lnTo>
                  <a:lnTo>
                    <a:pt x="80" y="470"/>
                  </a:lnTo>
                  <a:lnTo>
                    <a:pt x="77" y="603"/>
                  </a:lnTo>
                  <a:lnTo>
                    <a:pt x="74" y="773"/>
                  </a:lnTo>
                  <a:lnTo>
                    <a:pt x="70" y="1006"/>
                  </a:lnTo>
                  <a:lnTo>
                    <a:pt x="64" y="1333"/>
                  </a:lnTo>
                  <a:lnTo>
                    <a:pt x="56" y="1779"/>
                  </a:lnTo>
                  <a:lnTo>
                    <a:pt x="54" y="1785"/>
                  </a:lnTo>
                  <a:lnTo>
                    <a:pt x="47" y="1790"/>
                  </a:lnTo>
                  <a:lnTo>
                    <a:pt x="38" y="1792"/>
                  </a:lnTo>
                  <a:lnTo>
                    <a:pt x="28" y="1793"/>
                  </a:lnTo>
                  <a:lnTo>
                    <a:pt x="18" y="1792"/>
                  </a:lnTo>
                  <a:lnTo>
                    <a:pt x="8" y="1789"/>
                  </a:lnTo>
                  <a:lnTo>
                    <a:pt x="2" y="1784"/>
                  </a:lnTo>
                  <a:lnTo>
                    <a:pt x="0" y="1777"/>
                  </a:lnTo>
                  <a:lnTo>
                    <a:pt x="6" y="1446"/>
                  </a:lnTo>
                  <a:lnTo>
                    <a:pt x="10" y="1190"/>
                  </a:lnTo>
                  <a:lnTo>
                    <a:pt x="18" y="786"/>
                  </a:lnTo>
                  <a:lnTo>
                    <a:pt x="30" y="16"/>
                  </a:lnTo>
                  <a:close/>
                </a:path>
              </a:pathLst>
            </a:custGeom>
            <a:solidFill>
              <a:srgbClr val="3A3D3D"/>
            </a:solidFill>
            <a:ln w="9525">
              <a:noFill/>
              <a:round/>
              <a:headEnd/>
              <a:tailEnd/>
            </a:ln>
          </p:spPr>
          <p:txBody>
            <a:bodyPr/>
            <a:lstStyle/>
            <a:p>
              <a:pPr algn="ctr"/>
              <a:endParaRPr lang="en-US"/>
            </a:p>
          </p:txBody>
        </p:sp>
        <p:sp>
          <p:nvSpPr>
            <p:cNvPr id="46154" name="Freeform 20"/>
            <p:cNvSpPr>
              <a:spLocks/>
            </p:cNvSpPr>
            <p:nvPr/>
          </p:nvSpPr>
          <p:spPr bwMode="auto">
            <a:xfrm>
              <a:off x="3781" y="1902"/>
              <a:ext cx="8" cy="141"/>
            </a:xfrm>
            <a:custGeom>
              <a:avLst/>
              <a:gdLst>
                <a:gd name="T0" fmla="*/ 3 w 81"/>
                <a:gd name="T1" fmla="*/ 1 h 1682"/>
                <a:gd name="T2" fmla="*/ 3 w 81"/>
                <a:gd name="T3" fmla="*/ 1 h 1682"/>
                <a:gd name="T4" fmla="*/ 4 w 81"/>
                <a:gd name="T5" fmla="*/ 0 h 1682"/>
                <a:gd name="T6" fmla="*/ 4 w 81"/>
                <a:gd name="T7" fmla="*/ 0 h 1682"/>
                <a:gd name="T8" fmla="*/ 5 w 81"/>
                <a:gd name="T9" fmla="*/ 0 h 1682"/>
                <a:gd name="T10" fmla="*/ 6 w 81"/>
                <a:gd name="T11" fmla="*/ 0 h 1682"/>
                <a:gd name="T12" fmla="*/ 7 w 81"/>
                <a:gd name="T13" fmla="*/ 0 h 1682"/>
                <a:gd name="T14" fmla="*/ 8 w 81"/>
                <a:gd name="T15" fmla="*/ 1 h 1682"/>
                <a:gd name="T16" fmla="*/ 8 w 81"/>
                <a:gd name="T17" fmla="*/ 1 h 1682"/>
                <a:gd name="T18" fmla="*/ 8 w 81"/>
                <a:gd name="T19" fmla="*/ 16 h 1682"/>
                <a:gd name="T20" fmla="*/ 7 w 81"/>
                <a:gd name="T21" fmla="*/ 27 h 1682"/>
                <a:gd name="T22" fmla="*/ 7 w 81"/>
                <a:gd name="T23" fmla="*/ 37 h 1682"/>
                <a:gd name="T24" fmla="*/ 7 w 81"/>
                <a:gd name="T25" fmla="*/ 47 h 1682"/>
                <a:gd name="T26" fmla="*/ 7 w 81"/>
                <a:gd name="T27" fmla="*/ 61 h 1682"/>
                <a:gd name="T28" fmla="*/ 6 w 81"/>
                <a:gd name="T29" fmla="*/ 79 h 1682"/>
                <a:gd name="T30" fmla="*/ 6 w 81"/>
                <a:gd name="T31" fmla="*/ 105 h 1682"/>
                <a:gd name="T32" fmla="*/ 5 w 81"/>
                <a:gd name="T33" fmla="*/ 140 h 1682"/>
                <a:gd name="T34" fmla="*/ 5 w 81"/>
                <a:gd name="T35" fmla="*/ 140 h 1682"/>
                <a:gd name="T36" fmla="*/ 4 w 81"/>
                <a:gd name="T37" fmla="*/ 141 h 1682"/>
                <a:gd name="T38" fmla="*/ 3 w 81"/>
                <a:gd name="T39" fmla="*/ 141 h 1682"/>
                <a:gd name="T40" fmla="*/ 2 w 81"/>
                <a:gd name="T41" fmla="*/ 141 h 1682"/>
                <a:gd name="T42" fmla="*/ 1 w 81"/>
                <a:gd name="T43" fmla="*/ 141 h 1682"/>
                <a:gd name="T44" fmla="*/ 1 w 81"/>
                <a:gd name="T45" fmla="*/ 141 h 1682"/>
                <a:gd name="T46" fmla="*/ 0 w 81"/>
                <a:gd name="T47" fmla="*/ 140 h 1682"/>
                <a:gd name="T48" fmla="*/ 0 w 81"/>
                <a:gd name="T49" fmla="*/ 140 h 1682"/>
                <a:gd name="T50" fmla="*/ 0 w 81"/>
                <a:gd name="T51" fmla="*/ 114 h 1682"/>
                <a:gd name="T52" fmla="*/ 1 w 81"/>
                <a:gd name="T53" fmla="*/ 94 h 1682"/>
                <a:gd name="T54" fmla="*/ 2 w 81"/>
                <a:gd name="T55" fmla="*/ 62 h 1682"/>
                <a:gd name="T56" fmla="*/ 3 w 81"/>
                <a:gd name="T57" fmla="*/ 1 h 16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1"/>
                <a:gd name="T88" fmla="*/ 0 h 1682"/>
                <a:gd name="T89" fmla="*/ 81 w 81"/>
                <a:gd name="T90" fmla="*/ 1682 h 16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1" h="1682">
                  <a:moveTo>
                    <a:pt x="29" y="15"/>
                  </a:moveTo>
                  <a:lnTo>
                    <a:pt x="31" y="9"/>
                  </a:lnTo>
                  <a:lnTo>
                    <a:pt x="37" y="3"/>
                  </a:lnTo>
                  <a:lnTo>
                    <a:pt x="45" y="1"/>
                  </a:lnTo>
                  <a:lnTo>
                    <a:pt x="55" y="0"/>
                  </a:lnTo>
                  <a:lnTo>
                    <a:pt x="64" y="1"/>
                  </a:lnTo>
                  <a:lnTo>
                    <a:pt x="72" y="3"/>
                  </a:lnTo>
                  <a:lnTo>
                    <a:pt x="79" y="9"/>
                  </a:lnTo>
                  <a:lnTo>
                    <a:pt x="81" y="15"/>
                  </a:lnTo>
                  <a:lnTo>
                    <a:pt x="78" y="191"/>
                  </a:lnTo>
                  <a:lnTo>
                    <a:pt x="75" y="324"/>
                  </a:lnTo>
                  <a:lnTo>
                    <a:pt x="72" y="440"/>
                  </a:lnTo>
                  <a:lnTo>
                    <a:pt x="69" y="566"/>
                  </a:lnTo>
                  <a:lnTo>
                    <a:pt x="66" y="725"/>
                  </a:lnTo>
                  <a:lnTo>
                    <a:pt x="62" y="944"/>
                  </a:lnTo>
                  <a:lnTo>
                    <a:pt x="57" y="1251"/>
                  </a:lnTo>
                  <a:lnTo>
                    <a:pt x="49" y="1669"/>
                  </a:lnTo>
                  <a:lnTo>
                    <a:pt x="47" y="1675"/>
                  </a:lnTo>
                  <a:lnTo>
                    <a:pt x="41" y="1679"/>
                  </a:lnTo>
                  <a:lnTo>
                    <a:pt x="33" y="1682"/>
                  </a:lnTo>
                  <a:lnTo>
                    <a:pt x="24" y="1682"/>
                  </a:lnTo>
                  <a:lnTo>
                    <a:pt x="15" y="1681"/>
                  </a:lnTo>
                  <a:lnTo>
                    <a:pt x="6" y="1679"/>
                  </a:lnTo>
                  <a:lnTo>
                    <a:pt x="1" y="1675"/>
                  </a:lnTo>
                  <a:lnTo>
                    <a:pt x="0" y="1669"/>
                  </a:lnTo>
                  <a:lnTo>
                    <a:pt x="5" y="1358"/>
                  </a:lnTo>
                  <a:lnTo>
                    <a:pt x="10" y="1117"/>
                  </a:lnTo>
                  <a:lnTo>
                    <a:pt x="17" y="738"/>
                  </a:lnTo>
                  <a:lnTo>
                    <a:pt x="29" y="15"/>
                  </a:lnTo>
                  <a:close/>
                </a:path>
              </a:pathLst>
            </a:custGeom>
            <a:solidFill>
              <a:srgbClr val="4F5252"/>
            </a:solidFill>
            <a:ln w="9525">
              <a:noFill/>
              <a:round/>
              <a:headEnd/>
              <a:tailEnd/>
            </a:ln>
          </p:spPr>
          <p:txBody>
            <a:bodyPr/>
            <a:lstStyle/>
            <a:p>
              <a:pPr algn="ctr"/>
              <a:endParaRPr lang="en-US"/>
            </a:p>
          </p:txBody>
        </p:sp>
        <p:sp>
          <p:nvSpPr>
            <p:cNvPr id="46155" name="Freeform 21"/>
            <p:cNvSpPr>
              <a:spLocks/>
            </p:cNvSpPr>
            <p:nvPr/>
          </p:nvSpPr>
          <p:spPr bwMode="auto">
            <a:xfrm>
              <a:off x="3781" y="1902"/>
              <a:ext cx="7" cy="131"/>
            </a:xfrm>
            <a:custGeom>
              <a:avLst/>
              <a:gdLst>
                <a:gd name="T0" fmla="*/ 3 w 73"/>
                <a:gd name="T1" fmla="*/ 1 h 1575"/>
                <a:gd name="T2" fmla="*/ 3 w 73"/>
                <a:gd name="T3" fmla="*/ 1 h 1575"/>
                <a:gd name="T4" fmla="*/ 3 w 73"/>
                <a:gd name="T5" fmla="*/ 0 h 1575"/>
                <a:gd name="T6" fmla="*/ 4 w 73"/>
                <a:gd name="T7" fmla="*/ 0 h 1575"/>
                <a:gd name="T8" fmla="*/ 5 w 73"/>
                <a:gd name="T9" fmla="*/ 0 h 1575"/>
                <a:gd name="T10" fmla="*/ 6 w 73"/>
                <a:gd name="T11" fmla="*/ 0 h 1575"/>
                <a:gd name="T12" fmla="*/ 6 w 73"/>
                <a:gd name="T13" fmla="*/ 0 h 1575"/>
                <a:gd name="T14" fmla="*/ 7 w 73"/>
                <a:gd name="T15" fmla="*/ 1 h 1575"/>
                <a:gd name="T16" fmla="*/ 7 w 73"/>
                <a:gd name="T17" fmla="*/ 1 h 1575"/>
                <a:gd name="T18" fmla="*/ 6 w 73"/>
                <a:gd name="T19" fmla="*/ 25 h 1575"/>
                <a:gd name="T20" fmla="*/ 6 w 73"/>
                <a:gd name="T21" fmla="*/ 44 h 1575"/>
                <a:gd name="T22" fmla="*/ 5 w 73"/>
                <a:gd name="T23" fmla="*/ 73 h 1575"/>
                <a:gd name="T24" fmla="*/ 4 w 73"/>
                <a:gd name="T25" fmla="*/ 130 h 1575"/>
                <a:gd name="T26" fmla="*/ 4 w 73"/>
                <a:gd name="T27" fmla="*/ 130 h 1575"/>
                <a:gd name="T28" fmla="*/ 4 w 73"/>
                <a:gd name="T29" fmla="*/ 131 h 1575"/>
                <a:gd name="T30" fmla="*/ 3 w 73"/>
                <a:gd name="T31" fmla="*/ 131 h 1575"/>
                <a:gd name="T32" fmla="*/ 2 w 73"/>
                <a:gd name="T33" fmla="*/ 131 h 1575"/>
                <a:gd name="T34" fmla="*/ 1 w 73"/>
                <a:gd name="T35" fmla="*/ 131 h 1575"/>
                <a:gd name="T36" fmla="*/ 1 w 73"/>
                <a:gd name="T37" fmla="*/ 131 h 1575"/>
                <a:gd name="T38" fmla="*/ 0 w 73"/>
                <a:gd name="T39" fmla="*/ 130 h 1575"/>
                <a:gd name="T40" fmla="*/ 0 w 73"/>
                <a:gd name="T41" fmla="*/ 130 h 1575"/>
                <a:gd name="T42" fmla="*/ 0 w 73"/>
                <a:gd name="T43" fmla="*/ 106 h 1575"/>
                <a:gd name="T44" fmla="*/ 1 w 73"/>
                <a:gd name="T45" fmla="*/ 87 h 1575"/>
                <a:gd name="T46" fmla="*/ 2 w 73"/>
                <a:gd name="T47" fmla="*/ 57 h 1575"/>
                <a:gd name="T48" fmla="*/ 3 w 73"/>
                <a:gd name="T49" fmla="*/ 1 h 15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1575"/>
                <a:gd name="T77" fmla="*/ 73 w 73"/>
                <a:gd name="T78" fmla="*/ 1575 h 15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1575">
                  <a:moveTo>
                    <a:pt x="27" y="13"/>
                  </a:moveTo>
                  <a:lnTo>
                    <a:pt x="29" y="8"/>
                  </a:lnTo>
                  <a:lnTo>
                    <a:pt x="34" y="3"/>
                  </a:lnTo>
                  <a:lnTo>
                    <a:pt x="41" y="1"/>
                  </a:lnTo>
                  <a:lnTo>
                    <a:pt x="50" y="0"/>
                  </a:lnTo>
                  <a:lnTo>
                    <a:pt x="58" y="1"/>
                  </a:lnTo>
                  <a:lnTo>
                    <a:pt x="65" y="3"/>
                  </a:lnTo>
                  <a:lnTo>
                    <a:pt x="71" y="8"/>
                  </a:lnTo>
                  <a:lnTo>
                    <a:pt x="73" y="13"/>
                  </a:lnTo>
                  <a:lnTo>
                    <a:pt x="67" y="304"/>
                  </a:lnTo>
                  <a:lnTo>
                    <a:pt x="63" y="529"/>
                  </a:lnTo>
                  <a:lnTo>
                    <a:pt x="56" y="883"/>
                  </a:lnTo>
                  <a:lnTo>
                    <a:pt x="44" y="1561"/>
                  </a:lnTo>
                  <a:lnTo>
                    <a:pt x="42" y="1567"/>
                  </a:lnTo>
                  <a:lnTo>
                    <a:pt x="37" y="1572"/>
                  </a:lnTo>
                  <a:lnTo>
                    <a:pt x="30" y="1575"/>
                  </a:lnTo>
                  <a:lnTo>
                    <a:pt x="23" y="1575"/>
                  </a:lnTo>
                  <a:lnTo>
                    <a:pt x="15" y="1574"/>
                  </a:lnTo>
                  <a:lnTo>
                    <a:pt x="8" y="1571"/>
                  </a:lnTo>
                  <a:lnTo>
                    <a:pt x="2" y="1566"/>
                  </a:lnTo>
                  <a:lnTo>
                    <a:pt x="0" y="1561"/>
                  </a:lnTo>
                  <a:lnTo>
                    <a:pt x="5" y="1270"/>
                  </a:lnTo>
                  <a:lnTo>
                    <a:pt x="10" y="1045"/>
                  </a:lnTo>
                  <a:lnTo>
                    <a:pt x="16" y="691"/>
                  </a:lnTo>
                  <a:lnTo>
                    <a:pt x="27" y="13"/>
                  </a:lnTo>
                  <a:close/>
                </a:path>
              </a:pathLst>
            </a:custGeom>
            <a:solidFill>
              <a:srgbClr val="616666"/>
            </a:solidFill>
            <a:ln w="9525">
              <a:noFill/>
              <a:round/>
              <a:headEnd/>
              <a:tailEnd/>
            </a:ln>
          </p:spPr>
          <p:txBody>
            <a:bodyPr/>
            <a:lstStyle/>
            <a:p>
              <a:pPr algn="ctr"/>
              <a:endParaRPr lang="en-US"/>
            </a:p>
          </p:txBody>
        </p:sp>
        <p:sp>
          <p:nvSpPr>
            <p:cNvPr id="46156" name="Freeform 22"/>
            <p:cNvSpPr>
              <a:spLocks/>
            </p:cNvSpPr>
            <p:nvPr/>
          </p:nvSpPr>
          <p:spPr bwMode="auto">
            <a:xfrm>
              <a:off x="3781" y="1902"/>
              <a:ext cx="7" cy="123"/>
            </a:xfrm>
            <a:custGeom>
              <a:avLst/>
              <a:gdLst>
                <a:gd name="T0" fmla="*/ 3 w 63"/>
                <a:gd name="T1" fmla="*/ 1 h 1466"/>
                <a:gd name="T2" fmla="*/ 3 w 63"/>
                <a:gd name="T3" fmla="*/ 1 h 1466"/>
                <a:gd name="T4" fmla="*/ 3 w 63"/>
                <a:gd name="T5" fmla="*/ 0 h 1466"/>
                <a:gd name="T6" fmla="*/ 4 w 63"/>
                <a:gd name="T7" fmla="*/ 0 h 1466"/>
                <a:gd name="T8" fmla="*/ 5 w 63"/>
                <a:gd name="T9" fmla="*/ 0 h 1466"/>
                <a:gd name="T10" fmla="*/ 6 w 63"/>
                <a:gd name="T11" fmla="*/ 0 h 1466"/>
                <a:gd name="T12" fmla="*/ 6 w 63"/>
                <a:gd name="T13" fmla="*/ 0 h 1466"/>
                <a:gd name="T14" fmla="*/ 7 w 63"/>
                <a:gd name="T15" fmla="*/ 1 h 1466"/>
                <a:gd name="T16" fmla="*/ 7 w 63"/>
                <a:gd name="T17" fmla="*/ 1 h 1466"/>
                <a:gd name="T18" fmla="*/ 7 w 63"/>
                <a:gd name="T19" fmla="*/ 24 h 1466"/>
                <a:gd name="T20" fmla="*/ 6 w 63"/>
                <a:gd name="T21" fmla="*/ 41 h 1466"/>
                <a:gd name="T22" fmla="*/ 6 w 63"/>
                <a:gd name="T23" fmla="*/ 69 h 1466"/>
                <a:gd name="T24" fmla="*/ 4 w 63"/>
                <a:gd name="T25" fmla="*/ 122 h 1466"/>
                <a:gd name="T26" fmla="*/ 4 w 63"/>
                <a:gd name="T27" fmla="*/ 122 h 1466"/>
                <a:gd name="T28" fmla="*/ 4 w 63"/>
                <a:gd name="T29" fmla="*/ 123 h 1466"/>
                <a:gd name="T30" fmla="*/ 3 w 63"/>
                <a:gd name="T31" fmla="*/ 123 h 1466"/>
                <a:gd name="T32" fmla="*/ 2 w 63"/>
                <a:gd name="T33" fmla="*/ 123 h 1466"/>
                <a:gd name="T34" fmla="*/ 1 w 63"/>
                <a:gd name="T35" fmla="*/ 123 h 1466"/>
                <a:gd name="T36" fmla="*/ 1 w 63"/>
                <a:gd name="T37" fmla="*/ 123 h 1466"/>
                <a:gd name="T38" fmla="*/ 0 w 63"/>
                <a:gd name="T39" fmla="*/ 122 h 1466"/>
                <a:gd name="T40" fmla="*/ 0 w 63"/>
                <a:gd name="T41" fmla="*/ 122 h 1466"/>
                <a:gd name="T42" fmla="*/ 1 w 63"/>
                <a:gd name="T43" fmla="*/ 99 h 1466"/>
                <a:gd name="T44" fmla="*/ 1 w 63"/>
                <a:gd name="T45" fmla="*/ 82 h 1466"/>
                <a:gd name="T46" fmla="*/ 2 w 63"/>
                <a:gd name="T47" fmla="*/ 54 h 1466"/>
                <a:gd name="T48" fmla="*/ 3 w 63"/>
                <a:gd name="T49" fmla="*/ 1 h 14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1466"/>
                <a:gd name="T77" fmla="*/ 63 w 63"/>
                <a:gd name="T78" fmla="*/ 1466 h 14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1466">
                  <a:moveTo>
                    <a:pt x="25" y="12"/>
                  </a:moveTo>
                  <a:lnTo>
                    <a:pt x="27" y="7"/>
                  </a:lnTo>
                  <a:lnTo>
                    <a:pt x="31" y="2"/>
                  </a:lnTo>
                  <a:lnTo>
                    <a:pt x="37" y="0"/>
                  </a:lnTo>
                  <a:lnTo>
                    <a:pt x="44" y="0"/>
                  </a:lnTo>
                  <a:lnTo>
                    <a:pt x="51" y="1"/>
                  </a:lnTo>
                  <a:lnTo>
                    <a:pt x="57" y="3"/>
                  </a:lnTo>
                  <a:lnTo>
                    <a:pt x="61" y="7"/>
                  </a:lnTo>
                  <a:lnTo>
                    <a:pt x="63" y="12"/>
                  </a:lnTo>
                  <a:lnTo>
                    <a:pt x="59" y="282"/>
                  </a:lnTo>
                  <a:lnTo>
                    <a:pt x="56" y="493"/>
                  </a:lnTo>
                  <a:lnTo>
                    <a:pt x="51" y="823"/>
                  </a:lnTo>
                  <a:lnTo>
                    <a:pt x="40" y="1454"/>
                  </a:lnTo>
                  <a:lnTo>
                    <a:pt x="38" y="1459"/>
                  </a:lnTo>
                  <a:lnTo>
                    <a:pt x="34" y="1463"/>
                  </a:lnTo>
                  <a:lnTo>
                    <a:pt x="28" y="1465"/>
                  </a:lnTo>
                  <a:lnTo>
                    <a:pt x="21" y="1466"/>
                  </a:lnTo>
                  <a:lnTo>
                    <a:pt x="13" y="1465"/>
                  </a:lnTo>
                  <a:lnTo>
                    <a:pt x="7" y="1462"/>
                  </a:lnTo>
                  <a:lnTo>
                    <a:pt x="3" y="1459"/>
                  </a:lnTo>
                  <a:lnTo>
                    <a:pt x="0" y="1454"/>
                  </a:lnTo>
                  <a:lnTo>
                    <a:pt x="5" y="1182"/>
                  </a:lnTo>
                  <a:lnTo>
                    <a:pt x="9" y="972"/>
                  </a:lnTo>
                  <a:lnTo>
                    <a:pt x="14" y="642"/>
                  </a:lnTo>
                  <a:lnTo>
                    <a:pt x="25" y="12"/>
                  </a:lnTo>
                  <a:close/>
                </a:path>
              </a:pathLst>
            </a:custGeom>
            <a:solidFill>
              <a:srgbClr val="787D7D"/>
            </a:solidFill>
            <a:ln w="9525">
              <a:noFill/>
              <a:round/>
              <a:headEnd/>
              <a:tailEnd/>
            </a:ln>
          </p:spPr>
          <p:txBody>
            <a:bodyPr/>
            <a:lstStyle/>
            <a:p>
              <a:pPr algn="ctr"/>
              <a:endParaRPr lang="en-US"/>
            </a:p>
          </p:txBody>
        </p:sp>
        <p:sp>
          <p:nvSpPr>
            <p:cNvPr id="46157" name="Freeform 23"/>
            <p:cNvSpPr>
              <a:spLocks/>
            </p:cNvSpPr>
            <p:nvPr/>
          </p:nvSpPr>
          <p:spPr bwMode="auto">
            <a:xfrm>
              <a:off x="3782" y="1902"/>
              <a:ext cx="6" cy="113"/>
            </a:xfrm>
            <a:custGeom>
              <a:avLst/>
              <a:gdLst>
                <a:gd name="T0" fmla="*/ 3 w 55"/>
                <a:gd name="T1" fmla="*/ 1 h 1357"/>
                <a:gd name="T2" fmla="*/ 3 w 55"/>
                <a:gd name="T3" fmla="*/ 1 h 1357"/>
                <a:gd name="T4" fmla="*/ 3 w 55"/>
                <a:gd name="T5" fmla="*/ 0 h 1357"/>
                <a:gd name="T6" fmla="*/ 4 w 55"/>
                <a:gd name="T7" fmla="*/ 0 h 1357"/>
                <a:gd name="T8" fmla="*/ 4 w 55"/>
                <a:gd name="T9" fmla="*/ 0 h 1357"/>
                <a:gd name="T10" fmla="*/ 5 w 55"/>
                <a:gd name="T11" fmla="*/ 0 h 1357"/>
                <a:gd name="T12" fmla="*/ 5 w 55"/>
                <a:gd name="T13" fmla="*/ 0 h 1357"/>
                <a:gd name="T14" fmla="*/ 6 w 55"/>
                <a:gd name="T15" fmla="*/ 1 h 1357"/>
                <a:gd name="T16" fmla="*/ 6 w 55"/>
                <a:gd name="T17" fmla="*/ 1 h 1357"/>
                <a:gd name="T18" fmla="*/ 6 w 55"/>
                <a:gd name="T19" fmla="*/ 22 h 1357"/>
                <a:gd name="T20" fmla="*/ 5 w 55"/>
                <a:gd name="T21" fmla="*/ 38 h 1357"/>
                <a:gd name="T22" fmla="*/ 5 w 55"/>
                <a:gd name="T23" fmla="*/ 63 h 1357"/>
                <a:gd name="T24" fmla="*/ 3 w 55"/>
                <a:gd name="T25" fmla="*/ 112 h 1357"/>
                <a:gd name="T26" fmla="*/ 3 w 55"/>
                <a:gd name="T27" fmla="*/ 112 h 1357"/>
                <a:gd name="T28" fmla="*/ 3 w 55"/>
                <a:gd name="T29" fmla="*/ 113 h 1357"/>
                <a:gd name="T30" fmla="*/ 2 w 55"/>
                <a:gd name="T31" fmla="*/ 113 h 1357"/>
                <a:gd name="T32" fmla="*/ 2 w 55"/>
                <a:gd name="T33" fmla="*/ 113 h 1357"/>
                <a:gd name="T34" fmla="*/ 1 w 55"/>
                <a:gd name="T35" fmla="*/ 113 h 1357"/>
                <a:gd name="T36" fmla="*/ 1 w 55"/>
                <a:gd name="T37" fmla="*/ 113 h 1357"/>
                <a:gd name="T38" fmla="*/ 0 w 55"/>
                <a:gd name="T39" fmla="*/ 112 h 1357"/>
                <a:gd name="T40" fmla="*/ 0 w 55"/>
                <a:gd name="T41" fmla="*/ 112 h 1357"/>
                <a:gd name="T42" fmla="*/ 0 w 55"/>
                <a:gd name="T43" fmla="*/ 91 h 1357"/>
                <a:gd name="T44" fmla="*/ 1 w 55"/>
                <a:gd name="T45" fmla="*/ 75 h 1357"/>
                <a:gd name="T46" fmla="*/ 1 w 55"/>
                <a:gd name="T47" fmla="*/ 50 h 1357"/>
                <a:gd name="T48" fmla="*/ 3 w 55"/>
                <a:gd name="T49" fmla="*/ 1 h 13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1357"/>
                <a:gd name="T77" fmla="*/ 55 w 55"/>
                <a:gd name="T78" fmla="*/ 1357 h 13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1357">
                  <a:moveTo>
                    <a:pt x="24" y="12"/>
                  </a:moveTo>
                  <a:lnTo>
                    <a:pt x="25" y="7"/>
                  </a:lnTo>
                  <a:lnTo>
                    <a:pt x="28" y="2"/>
                  </a:lnTo>
                  <a:lnTo>
                    <a:pt x="33" y="0"/>
                  </a:lnTo>
                  <a:lnTo>
                    <a:pt x="39" y="0"/>
                  </a:lnTo>
                  <a:lnTo>
                    <a:pt x="45" y="1"/>
                  </a:lnTo>
                  <a:lnTo>
                    <a:pt x="50" y="3"/>
                  </a:lnTo>
                  <a:lnTo>
                    <a:pt x="54" y="7"/>
                  </a:lnTo>
                  <a:lnTo>
                    <a:pt x="55" y="12"/>
                  </a:lnTo>
                  <a:lnTo>
                    <a:pt x="51" y="262"/>
                  </a:lnTo>
                  <a:lnTo>
                    <a:pt x="48" y="457"/>
                  </a:lnTo>
                  <a:lnTo>
                    <a:pt x="42" y="762"/>
                  </a:lnTo>
                  <a:lnTo>
                    <a:pt x="31" y="1345"/>
                  </a:lnTo>
                  <a:lnTo>
                    <a:pt x="30" y="1350"/>
                  </a:lnTo>
                  <a:lnTo>
                    <a:pt x="26" y="1354"/>
                  </a:lnTo>
                  <a:lnTo>
                    <a:pt x="21" y="1356"/>
                  </a:lnTo>
                  <a:lnTo>
                    <a:pt x="16" y="1357"/>
                  </a:lnTo>
                  <a:lnTo>
                    <a:pt x="10" y="1356"/>
                  </a:lnTo>
                  <a:lnTo>
                    <a:pt x="5" y="1353"/>
                  </a:lnTo>
                  <a:lnTo>
                    <a:pt x="1" y="1350"/>
                  </a:lnTo>
                  <a:lnTo>
                    <a:pt x="0" y="1345"/>
                  </a:lnTo>
                  <a:lnTo>
                    <a:pt x="4" y="1094"/>
                  </a:lnTo>
                  <a:lnTo>
                    <a:pt x="8" y="900"/>
                  </a:lnTo>
                  <a:lnTo>
                    <a:pt x="13" y="595"/>
                  </a:lnTo>
                  <a:lnTo>
                    <a:pt x="24" y="12"/>
                  </a:lnTo>
                  <a:close/>
                </a:path>
              </a:pathLst>
            </a:custGeom>
            <a:solidFill>
              <a:srgbClr val="8A8F8F"/>
            </a:solidFill>
            <a:ln w="9525">
              <a:noFill/>
              <a:round/>
              <a:headEnd/>
              <a:tailEnd/>
            </a:ln>
          </p:spPr>
          <p:txBody>
            <a:bodyPr/>
            <a:lstStyle/>
            <a:p>
              <a:pPr algn="ctr"/>
              <a:endParaRPr lang="en-US"/>
            </a:p>
          </p:txBody>
        </p:sp>
        <p:sp>
          <p:nvSpPr>
            <p:cNvPr id="46158" name="Freeform 24"/>
            <p:cNvSpPr>
              <a:spLocks/>
            </p:cNvSpPr>
            <p:nvPr/>
          </p:nvSpPr>
          <p:spPr bwMode="auto">
            <a:xfrm>
              <a:off x="3782" y="1902"/>
              <a:ext cx="5" cy="104"/>
            </a:xfrm>
            <a:custGeom>
              <a:avLst/>
              <a:gdLst>
                <a:gd name="T0" fmla="*/ 2 w 48"/>
                <a:gd name="T1" fmla="*/ 1 h 1248"/>
                <a:gd name="T2" fmla="*/ 3 w 48"/>
                <a:gd name="T3" fmla="*/ 0 h 1248"/>
                <a:gd name="T4" fmla="*/ 4 w 48"/>
                <a:gd name="T5" fmla="*/ 0 h 1248"/>
                <a:gd name="T6" fmla="*/ 5 w 48"/>
                <a:gd name="T7" fmla="*/ 0 h 1248"/>
                <a:gd name="T8" fmla="*/ 5 w 48"/>
                <a:gd name="T9" fmla="*/ 1 h 1248"/>
                <a:gd name="T10" fmla="*/ 5 w 48"/>
                <a:gd name="T11" fmla="*/ 20 h 1248"/>
                <a:gd name="T12" fmla="*/ 4 w 48"/>
                <a:gd name="T13" fmla="*/ 35 h 1248"/>
                <a:gd name="T14" fmla="*/ 4 w 48"/>
                <a:gd name="T15" fmla="*/ 58 h 1248"/>
                <a:gd name="T16" fmla="*/ 3 w 48"/>
                <a:gd name="T17" fmla="*/ 103 h 1248"/>
                <a:gd name="T18" fmla="*/ 2 w 48"/>
                <a:gd name="T19" fmla="*/ 104 h 1248"/>
                <a:gd name="T20" fmla="*/ 1 w 48"/>
                <a:gd name="T21" fmla="*/ 104 h 1248"/>
                <a:gd name="T22" fmla="*/ 0 w 48"/>
                <a:gd name="T23" fmla="*/ 104 h 1248"/>
                <a:gd name="T24" fmla="*/ 0 w 48"/>
                <a:gd name="T25" fmla="*/ 103 h 1248"/>
                <a:gd name="T26" fmla="*/ 0 w 48"/>
                <a:gd name="T27" fmla="*/ 84 h 1248"/>
                <a:gd name="T28" fmla="*/ 1 w 48"/>
                <a:gd name="T29" fmla="*/ 69 h 1248"/>
                <a:gd name="T30" fmla="*/ 1 w 48"/>
                <a:gd name="T31" fmla="*/ 46 h 1248"/>
                <a:gd name="T32" fmla="*/ 2 w 48"/>
                <a:gd name="T33" fmla="*/ 1 h 12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1248"/>
                <a:gd name="T53" fmla="*/ 48 w 48"/>
                <a:gd name="T54" fmla="*/ 1248 h 12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1248">
                  <a:moveTo>
                    <a:pt x="21" y="10"/>
                  </a:moveTo>
                  <a:lnTo>
                    <a:pt x="25" y="2"/>
                  </a:lnTo>
                  <a:lnTo>
                    <a:pt x="35" y="0"/>
                  </a:lnTo>
                  <a:lnTo>
                    <a:pt x="44" y="3"/>
                  </a:lnTo>
                  <a:lnTo>
                    <a:pt x="48" y="12"/>
                  </a:lnTo>
                  <a:lnTo>
                    <a:pt x="44" y="242"/>
                  </a:lnTo>
                  <a:lnTo>
                    <a:pt x="40" y="421"/>
                  </a:lnTo>
                  <a:lnTo>
                    <a:pt x="35" y="701"/>
                  </a:lnTo>
                  <a:lnTo>
                    <a:pt x="26" y="1238"/>
                  </a:lnTo>
                  <a:lnTo>
                    <a:pt x="22" y="1246"/>
                  </a:lnTo>
                  <a:lnTo>
                    <a:pt x="13" y="1248"/>
                  </a:lnTo>
                  <a:lnTo>
                    <a:pt x="4" y="1245"/>
                  </a:lnTo>
                  <a:lnTo>
                    <a:pt x="0" y="1236"/>
                  </a:lnTo>
                  <a:lnTo>
                    <a:pt x="4" y="1006"/>
                  </a:lnTo>
                  <a:lnTo>
                    <a:pt x="7" y="827"/>
                  </a:lnTo>
                  <a:lnTo>
                    <a:pt x="12" y="547"/>
                  </a:lnTo>
                  <a:lnTo>
                    <a:pt x="21" y="10"/>
                  </a:lnTo>
                  <a:close/>
                </a:path>
              </a:pathLst>
            </a:custGeom>
            <a:solidFill>
              <a:srgbClr val="A1A6A6"/>
            </a:solidFill>
            <a:ln w="9525">
              <a:noFill/>
              <a:round/>
              <a:headEnd/>
              <a:tailEnd/>
            </a:ln>
          </p:spPr>
          <p:txBody>
            <a:bodyPr/>
            <a:lstStyle/>
            <a:p>
              <a:pPr algn="ctr"/>
              <a:endParaRPr lang="en-US"/>
            </a:p>
          </p:txBody>
        </p:sp>
        <p:sp>
          <p:nvSpPr>
            <p:cNvPr id="46159" name="Freeform 25"/>
            <p:cNvSpPr>
              <a:spLocks/>
            </p:cNvSpPr>
            <p:nvPr/>
          </p:nvSpPr>
          <p:spPr bwMode="auto">
            <a:xfrm>
              <a:off x="3783" y="1902"/>
              <a:ext cx="4" cy="95"/>
            </a:xfrm>
            <a:custGeom>
              <a:avLst/>
              <a:gdLst>
                <a:gd name="T0" fmla="*/ 2 w 38"/>
                <a:gd name="T1" fmla="*/ 1 h 1139"/>
                <a:gd name="T2" fmla="*/ 2 w 38"/>
                <a:gd name="T3" fmla="*/ 0 h 1139"/>
                <a:gd name="T4" fmla="*/ 3 w 38"/>
                <a:gd name="T5" fmla="*/ 0 h 1139"/>
                <a:gd name="T6" fmla="*/ 4 w 38"/>
                <a:gd name="T7" fmla="*/ 0 h 1139"/>
                <a:gd name="T8" fmla="*/ 4 w 38"/>
                <a:gd name="T9" fmla="*/ 1 h 1139"/>
                <a:gd name="T10" fmla="*/ 4 w 38"/>
                <a:gd name="T11" fmla="*/ 18 h 1139"/>
                <a:gd name="T12" fmla="*/ 3 w 38"/>
                <a:gd name="T13" fmla="*/ 32 h 1139"/>
                <a:gd name="T14" fmla="*/ 3 w 38"/>
                <a:gd name="T15" fmla="*/ 53 h 1139"/>
                <a:gd name="T16" fmla="*/ 2 w 38"/>
                <a:gd name="T17" fmla="*/ 94 h 1139"/>
                <a:gd name="T18" fmla="*/ 2 w 38"/>
                <a:gd name="T19" fmla="*/ 95 h 1139"/>
                <a:gd name="T20" fmla="*/ 1 w 38"/>
                <a:gd name="T21" fmla="*/ 95 h 1139"/>
                <a:gd name="T22" fmla="*/ 0 w 38"/>
                <a:gd name="T23" fmla="*/ 95 h 1139"/>
                <a:gd name="T24" fmla="*/ 0 w 38"/>
                <a:gd name="T25" fmla="*/ 94 h 1139"/>
                <a:gd name="T26" fmla="*/ 0 w 38"/>
                <a:gd name="T27" fmla="*/ 77 h 1139"/>
                <a:gd name="T28" fmla="*/ 1 w 38"/>
                <a:gd name="T29" fmla="*/ 63 h 1139"/>
                <a:gd name="T30" fmla="*/ 1 w 38"/>
                <a:gd name="T31" fmla="*/ 42 h 1139"/>
                <a:gd name="T32" fmla="*/ 2 w 38"/>
                <a:gd name="T33" fmla="*/ 1 h 1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1139"/>
                <a:gd name="T53" fmla="*/ 38 w 38"/>
                <a:gd name="T54" fmla="*/ 1139 h 1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1139">
                  <a:moveTo>
                    <a:pt x="19" y="10"/>
                  </a:moveTo>
                  <a:lnTo>
                    <a:pt x="22" y="2"/>
                  </a:lnTo>
                  <a:lnTo>
                    <a:pt x="29" y="0"/>
                  </a:lnTo>
                  <a:lnTo>
                    <a:pt x="36" y="3"/>
                  </a:lnTo>
                  <a:lnTo>
                    <a:pt x="38" y="12"/>
                  </a:lnTo>
                  <a:lnTo>
                    <a:pt x="35" y="221"/>
                  </a:lnTo>
                  <a:lnTo>
                    <a:pt x="33" y="383"/>
                  </a:lnTo>
                  <a:lnTo>
                    <a:pt x="28" y="640"/>
                  </a:lnTo>
                  <a:lnTo>
                    <a:pt x="19" y="1130"/>
                  </a:lnTo>
                  <a:lnTo>
                    <a:pt x="16" y="1137"/>
                  </a:lnTo>
                  <a:lnTo>
                    <a:pt x="10" y="1139"/>
                  </a:lnTo>
                  <a:lnTo>
                    <a:pt x="3" y="1137"/>
                  </a:lnTo>
                  <a:lnTo>
                    <a:pt x="0" y="1130"/>
                  </a:lnTo>
                  <a:lnTo>
                    <a:pt x="4" y="920"/>
                  </a:lnTo>
                  <a:lnTo>
                    <a:pt x="7" y="756"/>
                  </a:lnTo>
                  <a:lnTo>
                    <a:pt x="11" y="499"/>
                  </a:lnTo>
                  <a:lnTo>
                    <a:pt x="19" y="10"/>
                  </a:lnTo>
                  <a:close/>
                </a:path>
              </a:pathLst>
            </a:custGeom>
            <a:solidFill>
              <a:srgbClr val="B2BABA"/>
            </a:solidFill>
            <a:ln w="9525">
              <a:noFill/>
              <a:round/>
              <a:headEnd/>
              <a:tailEnd/>
            </a:ln>
          </p:spPr>
          <p:txBody>
            <a:bodyPr/>
            <a:lstStyle/>
            <a:p>
              <a:pPr algn="ctr"/>
              <a:endParaRPr lang="en-US"/>
            </a:p>
          </p:txBody>
        </p:sp>
        <p:sp>
          <p:nvSpPr>
            <p:cNvPr id="46160" name="Freeform 26"/>
            <p:cNvSpPr>
              <a:spLocks/>
            </p:cNvSpPr>
            <p:nvPr/>
          </p:nvSpPr>
          <p:spPr bwMode="auto">
            <a:xfrm>
              <a:off x="3783" y="1902"/>
              <a:ext cx="4" cy="86"/>
            </a:xfrm>
            <a:custGeom>
              <a:avLst/>
              <a:gdLst>
                <a:gd name="T0" fmla="*/ 2 w 31"/>
                <a:gd name="T1" fmla="*/ 1 h 1031"/>
                <a:gd name="T2" fmla="*/ 2 w 31"/>
                <a:gd name="T3" fmla="*/ 0 h 1031"/>
                <a:gd name="T4" fmla="*/ 3 w 31"/>
                <a:gd name="T5" fmla="*/ 0 h 1031"/>
                <a:gd name="T6" fmla="*/ 4 w 31"/>
                <a:gd name="T7" fmla="*/ 0 h 1031"/>
                <a:gd name="T8" fmla="*/ 4 w 31"/>
                <a:gd name="T9" fmla="*/ 1 h 1031"/>
                <a:gd name="T10" fmla="*/ 2 w 31"/>
                <a:gd name="T11" fmla="*/ 85 h 1031"/>
                <a:gd name="T12" fmla="*/ 2 w 31"/>
                <a:gd name="T13" fmla="*/ 86 h 1031"/>
                <a:gd name="T14" fmla="*/ 1 w 31"/>
                <a:gd name="T15" fmla="*/ 86 h 1031"/>
                <a:gd name="T16" fmla="*/ 0 w 31"/>
                <a:gd name="T17" fmla="*/ 86 h 1031"/>
                <a:gd name="T18" fmla="*/ 0 w 31"/>
                <a:gd name="T19" fmla="*/ 85 h 1031"/>
                <a:gd name="T20" fmla="*/ 2 w 31"/>
                <a:gd name="T21" fmla="*/ 1 h 10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031"/>
                <a:gd name="T35" fmla="*/ 31 w 31"/>
                <a:gd name="T36" fmla="*/ 1031 h 10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031">
                  <a:moveTo>
                    <a:pt x="17" y="10"/>
                  </a:moveTo>
                  <a:lnTo>
                    <a:pt x="19" y="2"/>
                  </a:lnTo>
                  <a:lnTo>
                    <a:pt x="24" y="0"/>
                  </a:lnTo>
                  <a:lnTo>
                    <a:pt x="29" y="2"/>
                  </a:lnTo>
                  <a:lnTo>
                    <a:pt x="31" y="10"/>
                  </a:lnTo>
                  <a:lnTo>
                    <a:pt x="15" y="1023"/>
                  </a:lnTo>
                  <a:lnTo>
                    <a:pt x="13" y="1029"/>
                  </a:lnTo>
                  <a:lnTo>
                    <a:pt x="8" y="1031"/>
                  </a:lnTo>
                  <a:lnTo>
                    <a:pt x="2" y="1029"/>
                  </a:lnTo>
                  <a:lnTo>
                    <a:pt x="0" y="1023"/>
                  </a:lnTo>
                  <a:lnTo>
                    <a:pt x="17" y="10"/>
                  </a:lnTo>
                  <a:close/>
                </a:path>
              </a:pathLst>
            </a:custGeom>
            <a:solidFill>
              <a:srgbClr val="C4CCCC"/>
            </a:solidFill>
            <a:ln w="9525">
              <a:noFill/>
              <a:round/>
              <a:headEnd/>
              <a:tailEnd/>
            </a:ln>
          </p:spPr>
          <p:txBody>
            <a:bodyPr/>
            <a:lstStyle/>
            <a:p>
              <a:pPr algn="ctr"/>
              <a:endParaRPr lang="en-US"/>
            </a:p>
          </p:txBody>
        </p:sp>
        <p:sp>
          <p:nvSpPr>
            <p:cNvPr id="46161" name="Freeform 27"/>
            <p:cNvSpPr>
              <a:spLocks/>
            </p:cNvSpPr>
            <p:nvPr/>
          </p:nvSpPr>
          <p:spPr bwMode="auto">
            <a:xfrm>
              <a:off x="3782" y="1920"/>
              <a:ext cx="1" cy="1"/>
            </a:xfrm>
            <a:custGeom>
              <a:avLst/>
              <a:gdLst>
                <a:gd name="T0" fmla="*/ 1 w 12"/>
                <a:gd name="T1" fmla="*/ 0 h 12"/>
                <a:gd name="T2" fmla="*/ 0 w 12"/>
                <a:gd name="T3" fmla="*/ 0 h 12"/>
                <a:gd name="T4" fmla="*/ 0 w 12"/>
                <a:gd name="T5" fmla="*/ 1 h 12"/>
                <a:gd name="T6" fmla="*/ 1 w 12"/>
                <a:gd name="T7" fmla="*/ 1 h 12"/>
                <a:gd name="T8" fmla="*/ 1 w 12"/>
                <a:gd name="T9" fmla="*/ 0 h 12"/>
                <a:gd name="T10" fmla="*/ 1 w 12"/>
                <a:gd name="T11" fmla="*/ 1 h 12"/>
                <a:gd name="T12" fmla="*/ 1 w 12"/>
                <a:gd name="T13" fmla="*/ 0 h 12"/>
                <a:gd name="T14" fmla="*/ 0 w 12"/>
                <a:gd name="T15" fmla="*/ 0 h 12"/>
                <a:gd name="T16" fmla="*/ 0 w 12"/>
                <a:gd name="T17" fmla="*/ 0 h 12"/>
                <a:gd name="T18" fmla="*/ 1 w 1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2"/>
                <a:gd name="T32" fmla="*/ 12 w 1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2">
                  <a:moveTo>
                    <a:pt x="6" y="0"/>
                  </a:moveTo>
                  <a:lnTo>
                    <a:pt x="4" y="1"/>
                  </a:lnTo>
                  <a:lnTo>
                    <a:pt x="0" y="8"/>
                  </a:lnTo>
                  <a:lnTo>
                    <a:pt x="9" y="12"/>
                  </a:lnTo>
                  <a:lnTo>
                    <a:pt x="12" y="5"/>
                  </a:lnTo>
                  <a:lnTo>
                    <a:pt x="10" y="6"/>
                  </a:lnTo>
                  <a:lnTo>
                    <a:pt x="6" y="0"/>
                  </a:lnTo>
                  <a:lnTo>
                    <a:pt x="5" y="0"/>
                  </a:lnTo>
                  <a:lnTo>
                    <a:pt x="4" y="1"/>
                  </a:lnTo>
                  <a:lnTo>
                    <a:pt x="6" y="0"/>
                  </a:lnTo>
                  <a:close/>
                </a:path>
              </a:pathLst>
            </a:custGeom>
            <a:solidFill>
              <a:srgbClr val="EDF5F5"/>
            </a:solidFill>
            <a:ln w="9525">
              <a:noFill/>
              <a:round/>
              <a:headEnd/>
              <a:tailEnd/>
            </a:ln>
          </p:spPr>
          <p:txBody>
            <a:bodyPr/>
            <a:lstStyle/>
            <a:p>
              <a:pPr algn="ctr"/>
              <a:endParaRPr lang="en-US"/>
            </a:p>
          </p:txBody>
        </p:sp>
        <p:sp>
          <p:nvSpPr>
            <p:cNvPr id="46162" name="Freeform 28"/>
            <p:cNvSpPr>
              <a:spLocks/>
            </p:cNvSpPr>
            <p:nvPr/>
          </p:nvSpPr>
          <p:spPr bwMode="auto">
            <a:xfrm>
              <a:off x="3782" y="1919"/>
              <a:ext cx="1" cy="1"/>
            </a:xfrm>
            <a:custGeom>
              <a:avLst/>
              <a:gdLst>
                <a:gd name="T0" fmla="*/ 1 w 12"/>
                <a:gd name="T1" fmla="*/ 0 h 13"/>
                <a:gd name="T2" fmla="*/ 1 w 12"/>
                <a:gd name="T3" fmla="*/ 0 h 13"/>
                <a:gd name="T4" fmla="*/ 0 w 12"/>
                <a:gd name="T5" fmla="*/ 1 h 13"/>
                <a:gd name="T6" fmla="*/ 0 w 12"/>
                <a:gd name="T7" fmla="*/ 1 h 13"/>
                <a:gd name="T8" fmla="*/ 1 w 12"/>
                <a:gd name="T9" fmla="*/ 1 h 13"/>
                <a:gd name="T10" fmla="*/ 1 w 12"/>
                <a:gd name="T11" fmla="*/ 1 h 13"/>
                <a:gd name="T12" fmla="*/ 1 w 12"/>
                <a:gd name="T13" fmla="*/ 0 h 13"/>
                <a:gd name="T14" fmla="*/ 1 w 12"/>
                <a:gd name="T15" fmla="*/ 0 h 13"/>
                <a:gd name="T16" fmla="*/ 1 w 12"/>
                <a:gd name="T17" fmla="*/ 0 h 13"/>
                <a:gd name="T18" fmla="*/ 1 w 12"/>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3"/>
                <a:gd name="T32" fmla="*/ 12 w 1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3">
                  <a:moveTo>
                    <a:pt x="9" y="0"/>
                  </a:moveTo>
                  <a:lnTo>
                    <a:pt x="8" y="1"/>
                  </a:lnTo>
                  <a:lnTo>
                    <a:pt x="0" y="7"/>
                  </a:lnTo>
                  <a:lnTo>
                    <a:pt x="4" y="13"/>
                  </a:lnTo>
                  <a:lnTo>
                    <a:pt x="12" y="8"/>
                  </a:lnTo>
                  <a:lnTo>
                    <a:pt x="11" y="9"/>
                  </a:lnTo>
                  <a:lnTo>
                    <a:pt x="9" y="0"/>
                  </a:lnTo>
                  <a:lnTo>
                    <a:pt x="8" y="0"/>
                  </a:lnTo>
                  <a:lnTo>
                    <a:pt x="8" y="1"/>
                  </a:lnTo>
                  <a:lnTo>
                    <a:pt x="9" y="0"/>
                  </a:lnTo>
                  <a:close/>
                </a:path>
              </a:pathLst>
            </a:custGeom>
            <a:solidFill>
              <a:srgbClr val="EDF5F5"/>
            </a:solidFill>
            <a:ln w="9525">
              <a:noFill/>
              <a:round/>
              <a:headEnd/>
              <a:tailEnd/>
            </a:ln>
          </p:spPr>
          <p:txBody>
            <a:bodyPr/>
            <a:lstStyle/>
            <a:p>
              <a:pPr algn="ctr"/>
              <a:endParaRPr lang="en-US"/>
            </a:p>
          </p:txBody>
        </p:sp>
        <p:sp>
          <p:nvSpPr>
            <p:cNvPr id="46163" name="Freeform 29"/>
            <p:cNvSpPr>
              <a:spLocks/>
            </p:cNvSpPr>
            <p:nvPr/>
          </p:nvSpPr>
          <p:spPr bwMode="auto">
            <a:xfrm>
              <a:off x="3783" y="1919"/>
              <a:ext cx="1" cy="1"/>
            </a:xfrm>
            <a:custGeom>
              <a:avLst/>
              <a:gdLst>
                <a:gd name="T0" fmla="*/ 1 w 13"/>
                <a:gd name="T1" fmla="*/ 0 h 12"/>
                <a:gd name="T2" fmla="*/ 1 w 13"/>
                <a:gd name="T3" fmla="*/ 0 h 12"/>
                <a:gd name="T4" fmla="*/ 0 w 13"/>
                <a:gd name="T5" fmla="*/ 0 h 12"/>
                <a:gd name="T6" fmla="*/ 0 w 13"/>
                <a:gd name="T7" fmla="*/ 1 h 12"/>
                <a:gd name="T8" fmla="*/ 1 w 13"/>
                <a:gd name="T9" fmla="*/ 1 h 12"/>
                <a:gd name="T10" fmla="*/ 1 w 13"/>
                <a:gd name="T11" fmla="*/ 1 h 12"/>
                <a:gd name="T12" fmla="*/ 1 w 13"/>
                <a:gd name="T13" fmla="*/ 0 h 12"/>
                <a:gd name="T14" fmla="*/ 1 w 13"/>
                <a:gd name="T15" fmla="*/ 0 h 12"/>
                <a:gd name="T16" fmla="*/ 1 w 13"/>
                <a:gd name="T17" fmla="*/ 0 h 12"/>
                <a:gd name="T18" fmla="*/ 1 w 13"/>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2"/>
                <a:gd name="T32" fmla="*/ 13 w 13"/>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2">
                  <a:moveTo>
                    <a:pt x="12" y="0"/>
                  </a:moveTo>
                  <a:lnTo>
                    <a:pt x="11" y="0"/>
                  </a:lnTo>
                  <a:lnTo>
                    <a:pt x="0" y="3"/>
                  </a:lnTo>
                  <a:lnTo>
                    <a:pt x="2" y="12"/>
                  </a:lnTo>
                  <a:lnTo>
                    <a:pt x="13" y="8"/>
                  </a:lnTo>
                  <a:lnTo>
                    <a:pt x="12" y="8"/>
                  </a:lnTo>
                  <a:lnTo>
                    <a:pt x="12" y="0"/>
                  </a:lnTo>
                  <a:lnTo>
                    <a:pt x="11" y="0"/>
                  </a:lnTo>
                  <a:lnTo>
                    <a:pt x="12" y="0"/>
                  </a:lnTo>
                  <a:close/>
                </a:path>
              </a:pathLst>
            </a:custGeom>
            <a:solidFill>
              <a:srgbClr val="EDF5F5"/>
            </a:solidFill>
            <a:ln w="9525">
              <a:noFill/>
              <a:round/>
              <a:headEnd/>
              <a:tailEnd/>
            </a:ln>
          </p:spPr>
          <p:txBody>
            <a:bodyPr/>
            <a:lstStyle/>
            <a:p>
              <a:pPr algn="ctr"/>
              <a:endParaRPr lang="en-US"/>
            </a:p>
          </p:txBody>
        </p:sp>
        <p:sp>
          <p:nvSpPr>
            <p:cNvPr id="46164" name="Freeform 30"/>
            <p:cNvSpPr>
              <a:spLocks/>
            </p:cNvSpPr>
            <p:nvPr/>
          </p:nvSpPr>
          <p:spPr bwMode="auto">
            <a:xfrm>
              <a:off x="3784" y="1919"/>
              <a:ext cx="2" cy="1"/>
            </a:xfrm>
            <a:custGeom>
              <a:avLst/>
              <a:gdLst>
                <a:gd name="T0" fmla="*/ 2 w 13"/>
                <a:gd name="T1" fmla="*/ 0 h 9"/>
                <a:gd name="T2" fmla="*/ 2 w 13"/>
                <a:gd name="T3" fmla="*/ 0 h 9"/>
                <a:gd name="T4" fmla="*/ 0 w 13"/>
                <a:gd name="T5" fmla="*/ 0 h 9"/>
                <a:gd name="T6" fmla="*/ 0 w 13"/>
                <a:gd name="T7" fmla="*/ 1 h 9"/>
                <a:gd name="T8" fmla="*/ 2 w 13"/>
                <a:gd name="T9" fmla="*/ 1 h 9"/>
                <a:gd name="T10" fmla="*/ 2 w 13"/>
                <a:gd name="T11" fmla="*/ 1 h 9"/>
                <a:gd name="T12" fmla="*/ 2 w 13"/>
                <a:gd name="T13" fmla="*/ 0 h 9"/>
                <a:gd name="T14" fmla="*/ 2 w 13"/>
                <a:gd name="T15" fmla="*/ 0 h 9"/>
                <a:gd name="T16" fmla="*/ 2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13" y="0"/>
                  </a:moveTo>
                  <a:lnTo>
                    <a:pt x="13" y="0"/>
                  </a:lnTo>
                  <a:lnTo>
                    <a:pt x="0" y="1"/>
                  </a:lnTo>
                  <a:lnTo>
                    <a:pt x="0" y="9"/>
                  </a:lnTo>
                  <a:lnTo>
                    <a:pt x="13" y="8"/>
                  </a:lnTo>
                  <a:lnTo>
                    <a:pt x="13" y="0"/>
                  </a:lnTo>
                  <a:close/>
                </a:path>
              </a:pathLst>
            </a:custGeom>
            <a:solidFill>
              <a:srgbClr val="EDF5F5"/>
            </a:solidFill>
            <a:ln w="9525">
              <a:noFill/>
              <a:round/>
              <a:headEnd/>
              <a:tailEnd/>
            </a:ln>
          </p:spPr>
          <p:txBody>
            <a:bodyPr/>
            <a:lstStyle/>
            <a:p>
              <a:pPr algn="ctr"/>
              <a:endParaRPr lang="en-US"/>
            </a:p>
          </p:txBody>
        </p:sp>
        <p:sp>
          <p:nvSpPr>
            <p:cNvPr id="46165" name="Freeform 31"/>
            <p:cNvSpPr>
              <a:spLocks/>
            </p:cNvSpPr>
            <p:nvPr/>
          </p:nvSpPr>
          <p:spPr bwMode="auto">
            <a:xfrm>
              <a:off x="3786" y="1919"/>
              <a:ext cx="1" cy="1"/>
            </a:xfrm>
            <a:custGeom>
              <a:avLst/>
              <a:gdLst>
                <a:gd name="T0" fmla="*/ 1 w 14"/>
                <a:gd name="T1" fmla="*/ 0 h 9"/>
                <a:gd name="T2" fmla="*/ 1 w 14"/>
                <a:gd name="T3" fmla="*/ 0 h 9"/>
                <a:gd name="T4" fmla="*/ 0 w 14"/>
                <a:gd name="T5" fmla="*/ 0 h 9"/>
                <a:gd name="T6" fmla="*/ 0 w 14"/>
                <a:gd name="T7" fmla="*/ 1 h 9"/>
                <a:gd name="T8" fmla="*/ 1 w 14"/>
                <a:gd name="T9" fmla="*/ 1 h 9"/>
                <a:gd name="T10" fmla="*/ 1 w 14"/>
                <a:gd name="T11" fmla="*/ 1 h 9"/>
                <a:gd name="T12" fmla="*/ 1 w 14"/>
                <a:gd name="T13" fmla="*/ 0 h 9"/>
                <a:gd name="T14" fmla="*/ 1 w 14"/>
                <a:gd name="T15" fmla="*/ 0 h 9"/>
                <a:gd name="T16" fmla="*/ 1 w 14"/>
                <a:gd name="T17" fmla="*/ 0 h 9"/>
                <a:gd name="T18" fmla="*/ 1 w 14"/>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9"/>
                <a:gd name="T32" fmla="*/ 14 w 1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9">
                  <a:moveTo>
                    <a:pt x="14" y="1"/>
                  </a:moveTo>
                  <a:lnTo>
                    <a:pt x="13" y="1"/>
                  </a:lnTo>
                  <a:lnTo>
                    <a:pt x="0" y="0"/>
                  </a:lnTo>
                  <a:lnTo>
                    <a:pt x="0" y="8"/>
                  </a:lnTo>
                  <a:lnTo>
                    <a:pt x="13" y="9"/>
                  </a:lnTo>
                  <a:lnTo>
                    <a:pt x="12" y="9"/>
                  </a:lnTo>
                  <a:lnTo>
                    <a:pt x="14" y="1"/>
                  </a:lnTo>
                  <a:lnTo>
                    <a:pt x="13" y="1"/>
                  </a:lnTo>
                  <a:lnTo>
                    <a:pt x="14" y="1"/>
                  </a:lnTo>
                  <a:close/>
                </a:path>
              </a:pathLst>
            </a:custGeom>
            <a:solidFill>
              <a:srgbClr val="EDF5F5"/>
            </a:solidFill>
            <a:ln w="9525">
              <a:noFill/>
              <a:round/>
              <a:headEnd/>
              <a:tailEnd/>
            </a:ln>
          </p:spPr>
          <p:txBody>
            <a:bodyPr/>
            <a:lstStyle/>
            <a:p>
              <a:pPr algn="ctr"/>
              <a:endParaRPr lang="en-US"/>
            </a:p>
          </p:txBody>
        </p:sp>
        <p:sp>
          <p:nvSpPr>
            <p:cNvPr id="46166" name="Freeform 32"/>
            <p:cNvSpPr>
              <a:spLocks/>
            </p:cNvSpPr>
            <p:nvPr/>
          </p:nvSpPr>
          <p:spPr bwMode="auto">
            <a:xfrm>
              <a:off x="3787" y="1919"/>
              <a:ext cx="1" cy="1"/>
            </a:xfrm>
            <a:custGeom>
              <a:avLst/>
              <a:gdLst>
                <a:gd name="T0" fmla="*/ 1 w 16"/>
                <a:gd name="T1" fmla="*/ 0 h 12"/>
                <a:gd name="T2" fmla="*/ 1 w 16"/>
                <a:gd name="T3" fmla="*/ 0 h 12"/>
                <a:gd name="T4" fmla="*/ 0 w 16"/>
                <a:gd name="T5" fmla="*/ 0 h 12"/>
                <a:gd name="T6" fmla="*/ 0 w 16"/>
                <a:gd name="T7" fmla="*/ 1 h 12"/>
                <a:gd name="T8" fmla="*/ 1 w 16"/>
                <a:gd name="T9" fmla="*/ 1 h 12"/>
                <a:gd name="T10" fmla="*/ 1 w 16"/>
                <a:gd name="T11" fmla="*/ 1 h 12"/>
                <a:gd name="T12" fmla="*/ 1 w 16"/>
                <a:gd name="T13" fmla="*/ 0 h 12"/>
                <a:gd name="T14" fmla="*/ 1 w 16"/>
                <a:gd name="T15" fmla="*/ 0 h 12"/>
                <a:gd name="T16" fmla="*/ 1 w 16"/>
                <a:gd name="T17" fmla="*/ 0 h 12"/>
                <a:gd name="T18" fmla="*/ 1 w 16"/>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
                <a:gd name="T32" fmla="*/ 16 w 16"/>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
                  <a:moveTo>
                    <a:pt x="16" y="4"/>
                  </a:moveTo>
                  <a:lnTo>
                    <a:pt x="15" y="3"/>
                  </a:lnTo>
                  <a:lnTo>
                    <a:pt x="2" y="0"/>
                  </a:lnTo>
                  <a:lnTo>
                    <a:pt x="0" y="8"/>
                  </a:lnTo>
                  <a:lnTo>
                    <a:pt x="13" y="12"/>
                  </a:lnTo>
                  <a:lnTo>
                    <a:pt x="12" y="11"/>
                  </a:lnTo>
                  <a:lnTo>
                    <a:pt x="16" y="4"/>
                  </a:lnTo>
                  <a:lnTo>
                    <a:pt x="15" y="3"/>
                  </a:lnTo>
                  <a:lnTo>
                    <a:pt x="16" y="4"/>
                  </a:lnTo>
                  <a:close/>
                </a:path>
              </a:pathLst>
            </a:custGeom>
            <a:solidFill>
              <a:srgbClr val="EDF5F5"/>
            </a:solidFill>
            <a:ln w="9525">
              <a:noFill/>
              <a:round/>
              <a:headEnd/>
              <a:tailEnd/>
            </a:ln>
          </p:spPr>
          <p:txBody>
            <a:bodyPr/>
            <a:lstStyle/>
            <a:p>
              <a:pPr algn="ctr"/>
              <a:endParaRPr lang="en-US"/>
            </a:p>
          </p:txBody>
        </p:sp>
        <p:sp>
          <p:nvSpPr>
            <p:cNvPr id="46167" name="Freeform 33"/>
            <p:cNvSpPr>
              <a:spLocks/>
            </p:cNvSpPr>
            <p:nvPr/>
          </p:nvSpPr>
          <p:spPr bwMode="auto">
            <a:xfrm>
              <a:off x="3788" y="1920"/>
              <a:ext cx="1" cy="1"/>
            </a:xfrm>
            <a:custGeom>
              <a:avLst/>
              <a:gdLst>
                <a:gd name="T0" fmla="*/ 1 w 14"/>
                <a:gd name="T1" fmla="*/ 1 h 12"/>
                <a:gd name="T2" fmla="*/ 1 w 14"/>
                <a:gd name="T3" fmla="*/ 1 h 12"/>
                <a:gd name="T4" fmla="*/ 0 w 14"/>
                <a:gd name="T5" fmla="*/ 0 h 12"/>
                <a:gd name="T6" fmla="*/ 0 w 14"/>
                <a:gd name="T7" fmla="*/ 1 h 12"/>
                <a:gd name="T8" fmla="*/ 1 w 14"/>
                <a:gd name="T9" fmla="*/ 1 h 12"/>
                <a:gd name="T10" fmla="*/ 1 w 14"/>
                <a:gd name="T11" fmla="*/ 1 h 12"/>
                <a:gd name="T12" fmla="*/ 1 w 14"/>
                <a:gd name="T13" fmla="*/ 1 h 12"/>
                <a:gd name="T14" fmla="*/ 1 w 14"/>
                <a:gd name="T15" fmla="*/ 1 h 12"/>
                <a:gd name="T16" fmla="*/ 1 w 14"/>
                <a:gd name="T17" fmla="*/ 1 h 12"/>
                <a:gd name="T18" fmla="*/ 1 w 14"/>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2"/>
                <a:gd name="T32" fmla="*/ 14 w 14"/>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2">
                  <a:moveTo>
                    <a:pt x="14" y="7"/>
                  </a:moveTo>
                  <a:lnTo>
                    <a:pt x="13" y="6"/>
                  </a:lnTo>
                  <a:lnTo>
                    <a:pt x="4" y="0"/>
                  </a:lnTo>
                  <a:lnTo>
                    <a:pt x="0" y="7"/>
                  </a:lnTo>
                  <a:lnTo>
                    <a:pt x="9" y="12"/>
                  </a:lnTo>
                  <a:lnTo>
                    <a:pt x="8" y="11"/>
                  </a:lnTo>
                  <a:lnTo>
                    <a:pt x="14" y="7"/>
                  </a:lnTo>
                  <a:lnTo>
                    <a:pt x="14" y="6"/>
                  </a:lnTo>
                  <a:lnTo>
                    <a:pt x="13" y="6"/>
                  </a:lnTo>
                  <a:lnTo>
                    <a:pt x="14" y="7"/>
                  </a:lnTo>
                  <a:close/>
                </a:path>
              </a:pathLst>
            </a:custGeom>
            <a:solidFill>
              <a:srgbClr val="EDF5F5"/>
            </a:solidFill>
            <a:ln w="9525">
              <a:noFill/>
              <a:round/>
              <a:headEnd/>
              <a:tailEnd/>
            </a:ln>
          </p:spPr>
          <p:txBody>
            <a:bodyPr/>
            <a:lstStyle/>
            <a:p>
              <a:pPr algn="ctr"/>
              <a:endParaRPr lang="en-US"/>
            </a:p>
          </p:txBody>
        </p:sp>
        <p:sp>
          <p:nvSpPr>
            <p:cNvPr id="46168" name="Freeform 34"/>
            <p:cNvSpPr>
              <a:spLocks/>
            </p:cNvSpPr>
            <p:nvPr/>
          </p:nvSpPr>
          <p:spPr bwMode="auto">
            <a:xfrm>
              <a:off x="3789" y="1920"/>
              <a:ext cx="1" cy="1"/>
            </a:xfrm>
            <a:custGeom>
              <a:avLst/>
              <a:gdLst>
                <a:gd name="T0" fmla="*/ 1 w 11"/>
                <a:gd name="T1" fmla="*/ 1 h 11"/>
                <a:gd name="T2" fmla="*/ 1 w 11"/>
                <a:gd name="T3" fmla="*/ 1 h 11"/>
                <a:gd name="T4" fmla="*/ 1 w 11"/>
                <a:gd name="T5" fmla="*/ 0 h 11"/>
                <a:gd name="T6" fmla="*/ 0 w 11"/>
                <a:gd name="T7" fmla="*/ 0 h 11"/>
                <a:gd name="T8" fmla="*/ 0 w 11"/>
                <a:gd name="T9" fmla="*/ 1 h 11"/>
                <a:gd name="T10" fmla="*/ 1 w 11"/>
                <a:gd name="T11" fmla="*/ 1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8" y="9"/>
                  </a:moveTo>
                  <a:lnTo>
                    <a:pt x="11" y="7"/>
                  </a:lnTo>
                  <a:lnTo>
                    <a:pt x="6" y="0"/>
                  </a:lnTo>
                  <a:lnTo>
                    <a:pt x="0" y="4"/>
                  </a:lnTo>
                  <a:lnTo>
                    <a:pt x="5" y="11"/>
                  </a:lnTo>
                  <a:lnTo>
                    <a:pt x="8" y="9"/>
                  </a:lnTo>
                  <a:close/>
                </a:path>
              </a:pathLst>
            </a:custGeom>
            <a:solidFill>
              <a:srgbClr val="EDF5F5"/>
            </a:solidFill>
            <a:ln w="9525">
              <a:noFill/>
              <a:round/>
              <a:headEnd/>
              <a:tailEnd/>
            </a:ln>
          </p:spPr>
          <p:txBody>
            <a:bodyPr/>
            <a:lstStyle/>
            <a:p>
              <a:pPr algn="ctr"/>
              <a:endParaRPr lang="en-US"/>
            </a:p>
          </p:txBody>
        </p:sp>
        <p:sp>
          <p:nvSpPr>
            <p:cNvPr id="46169" name="Freeform 35"/>
            <p:cNvSpPr>
              <a:spLocks/>
            </p:cNvSpPr>
            <p:nvPr/>
          </p:nvSpPr>
          <p:spPr bwMode="auto">
            <a:xfrm>
              <a:off x="3777" y="1872"/>
              <a:ext cx="19" cy="4"/>
            </a:xfrm>
            <a:custGeom>
              <a:avLst/>
              <a:gdLst>
                <a:gd name="T0" fmla="*/ 9 w 194"/>
                <a:gd name="T1" fmla="*/ 0 h 40"/>
                <a:gd name="T2" fmla="*/ 11 w 194"/>
                <a:gd name="T3" fmla="*/ 0 h 40"/>
                <a:gd name="T4" fmla="*/ 13 w 194"/>
                <a:gd name="T5" fmla="*/ 1 h 40"/>
                <a:gd name="T6" fmla="*/ 14 w 194"/>
                <a:gd name="T7" fmla="*/ 1 h 40"/>
                <a:gd name="T8" fmla="*/ 16 w 194"/>
                <a:gd name="T9" fmla="*/ 1 h 40"/>
                <a:gd name="T10" fmla="*/ 17 w 194"/>
                <a:gd name="T11" fmla="*/ 2 h 40"/>
                <a:gd name="T12" fmla="*/ 18 w 194"/>
                <a:gd name="T13" fmla="*/ 3 h 40"/>
                <a:gd name="T14" fmla="*/ 19 w 194"/>
                <a:gd name="T15" fmla="*/ 3 h 40"/>
                <a:gd name="T16" fmla="*/ 19 w 194"/>
                <a:gd name="T17" fmla="*/ 4 h 40"/>
                <a:gd name="T18" fmla="*/ 18 w 194"/>
                <a:gd name="T19" fmla="*/ 4 h 40"/>
                <a:gd name="T20" fmla="*/ 17 w 194"/>
                <a:gd name="T21" fmla="*/ 3 h 40"/>
                <a:gd name="T22" fmla="*/ 16 w 194"/>
                <a:gd name="T23" fmla="*/ 3 h 40"/>
                <a:gd name="T24" fmla="*/ 15 w 194"/>
                <a:gd name="T25" fmla="*/ 3 h 40"/>
                <a:gd name="T26" fmla="*/ 14 w 194"/>
                <a:gd name="T27" fmla="*/ 2 h 40"/>
                <a:gd name="T28" fmla="*/ 13 w 194"/>
                <a:gd name="T29" fmla="*/ 2 h 40"/>
                <a:gd name="T30" fmla="*/ 11 w 194"/>
                <a:gd name="T31" fmla="*/ 2 h 40"/>
                <a:gd name="T32" fmla="*/ 9 w 194"/>
                <a:gd name="T33" fmla="*/ 2 h 40"/>
                <a:gd name="T34" fmla="*/ 8 w 194"/>
                <a:gd name="T35" fmla="*/ 2 h 40"/>
                <a:gd name="T36" fmla="*/ 6 w 194"/>
                <a:gd name="T37" fmla="*/ 2 h 40"/>
                <a:gd name="T38" fmla="*/ 5 w 194"/>
                <a:gd name="T39" fmla="*/ 2 h 40"/>
                <a:gd name="T40" fmla="*/ 4 w 194"/>
                <a:gd name="T41" fmla="*/ 2 h 40"/>
                <a:gd name="T42" fmla="*/ 3 w 194"/>
                <a:gd name="T43" fmla="*/ 2 h 40"/>
                <a:gd name="T44" fmla="*/ 2 w 194"/>
                <a:gd name="T45" fmla="*/ 3 h 40"/>
                <a:gd name="T46" fmla="*/ 1 w 194"/>
                <a:gd name="T47" fmla="*/ 3 h 40"/>
                <a:gd name="T48" fmla="*/ 0 w 194"/>
                <a:gd name="T49" fmla="*/ 4 h 40"/>
                <a:gd name="T50" fmla="*/ 0 w 194"/>
                <a:gd name="T51" fmla="*/ 3 h 40"/>
                <a:gd name="T52" fmla="*/ 1 w 194"/>
                <a:gd name="T53" fmla="*/ 2 h 40"/>
                <a:gd name="T54" fmla="*/ 2 w 194"/>
                <a:gd name="T55" fmla="*/ 2 h 40"/>
                <a:gd name="T56" fmla="*/ 3 w 194"/>
                <a:gd name="T57" fmla="*/ 1 h 40"/>
                <a:gd name="T58" fmla="*/ 4 w 194"/>
                <a:gd name="T59" fmla="*/ 1 h 40"/>
                <a:gd name="T60" fmla="*/ 6 w 194"/>
                <a:gd name="T61" fmla="*/ 0 h 40"/>
                <a:gd name="T62" fmla="*/ 8 w 194"/>
                <a:gd name="T63" fmla="*/ 0 h 40"/>
                <a:gd name="T64" fmla="*/ 9 w 194"/>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4"/>
                <a:gd name="T100" fmla="*/ 0 h 40"/>
                <a:gd name="T101" fmla="*/ 194 w 194"/>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4" h="40">
                  <a:moveTo>
                    <a:pt x="96" y="0"/>
                  </a:moveTo>
                  <a:lnTo>
                    <a:pt x="115" y="2"/>
                  </a:lnTo>
                  <a:lnTo>
                    <a:pt x="132" y="5"/>
                  </a:lnTo>
                  <a:lnTo>
                    <a:pt x="148" y="9"/>
                  </a:lnTo>
                  <a:lnTo>
                    <a:pt x="163" y="15"/>
                  </a:lnTo>
                  <a:lnTo>
                    <a:pt x="176" y="21"/>
                  </a:lnTo>
                  <a:lnTo>
                    <a:pt x="186" y="27"/>
                  </a:lnTo>
                  <a:lnTo>
                    <a:pt x="192" y="33"/>
                  </a:lnTo>
                  <a:lnTo>
                    <a:pt x="194" y="40"/>
                  </a:lnTo>
                  <a:lnTo>
                    <a:pt x="186" y="36"/>
                  </a:lnTo>
                  <a:lnTo>
                    <a:pt x="178" y="32"/>
                  </a:lnTo>
                  <a:lnTo>
                    <a:pt x="167" y="29"/>
                  </a:lnTo>
                  <a:lnTo>
                    <a:pt x="156" y="26"/>
                  </a:lnTo>
                  <a:lnTo>
                    <a:pt x="143" y="23"/>
                  </a:lnTo>
                  <a:lnTo>
                    <a:pt x="130" y="21"/>
                  </a:lnTo>
                  <a:lnTo>
                    <a:pt x="114" y="19"/>
                  </a:lnTo>
                  <a:lnTo>
                    <a:pt x="96" y="18"/>
                  </a:lnTo>
                  <a:lnTo>
                    <a:pt x="80" y="18"/>
                  </a:lnTo>
                  <a:lnTo>
                    <a:pt x="66" y="19"/>
                  </a:lnTo>
                  <a:lnTo>
                    <a:pt x="52" y="20"/>
                  </a:lnTo>
                  <a:lnTo>
                    <a:pt x="40" y="22"/>
                  </a:lnTo>
                  <a:lnTo>
                    <a:pt x="29" y="24"/>
                  </a:lnTo>
                  <a:lnTo>
                    <a:pt x="19" y="27"/>
                  </a:lnTo>
                  <a:lnTo>
                    <a:pt x="9" y="31"/>
                  </a:lnTo>
                  <a:lnTo>
                    <a:pt x="0" y="35"/>
                  </a:lnTo>
                  <a:lnTo>
                    <a:pt x="2" y="29"/>
                  </a:lnTo>
                  <a:lnTo>
                    <a:pt x="9" y="23"/>
                  </a:lnTo>
                  <a:lnTo>
                    <a:pt x="18" y="18"/>
                  </a:lnTo>
                  <a:lnTo>
                    <a:pt x="31" y="12"/>
                  </a:lnTo>
                  <a:lnTo>
                    <a:pt x="45" y="7"/>
                  </a:lnTo>
                  <a:lnTo>
                    <a:pt x="62" y="3"/>
                  </a:lnTo>
                  <a:lnTo>
                    <a:pt x="79" y="1"/>
                  </a:lnTo>
                  <a:lnTo>
                    <a:pt x="96" y="0"/>
                  </a:lnTo>
                  <a:close/>
                </a:path>
              </a:pathLst>
            </a:custGeom>
            <a:solidFill>
              <a:srgbClr val="E0E8E8"/>
            </a:solidFill>
            <a:ln w="9525">
              <a:noFill/>
              <a:round/>
              <a:headEnd/>
              <a:tailEnd/>
            </a:ln>
          </p:spPr>
          <p:txBody>
            <a:bodyPr/>
            <a:lstStyle/>
            <a:p>
              <a:pPr algn="ctr"/>
              <a:endParaRPr lang="en-US"/>
            </a:p>
          </p:txBody>
        </p:sp>
        <p:sp>
          <p:nvSpPr>
            <p:cNvPr id="46170" name="Freeform 36"/>
            <p:cNvSpPr>
              <a:spLocks/>
            </p:cNvSpPr>
            <p:nvPr/>
          </p:nvSpPr>
          <p:spPr bwMode="auto">
            <a:xfrm>
              <a:off x="3648" y="2082"/>
              <a:ext cx="18" cy="406"/>
            </a:xfrm>
            <a:custGeom>
              <a:avLst/>
              <a:gdLst>
                <a:gd name="T0" fmla="*/ 17 w 183"/>
                <a:gd name="T1" fmla="*/ 0 h 4865"/>
                <a:gd name="T2" fmla="*/ 10 w 183"/>
                <a:gd name="T3" fmla="*/ 391 h 4865"/>
                <a:gd name="T4" fmla="*/ 10 w 183"/>
                <a:gd name="T5" fmla="*/ 393 h 4865"/>
                <a:gd name="T6" fmla="*/ 10 w 183"/>
                <a:gd name="T7" fmla="*/ 395 h 4865"/>
                <a:gd name="T8" fmla="*/ 11 w 183"/>
                <a:gd name="T9" fmla="*/ 397 h 4865"/>
                <a:gd name="T10" fmla="*/ 11 w 183"/>
                <a:gd name="T11" fmla="*/ 399 h 4865"/>
                <a:gd name="T12" fmla="*/ 12 w 183"/>
                <a:gd name="T13" fmla="*/ 401 h 4865"/>
                <a:gd name="T14" fmla="*/ 14 w 183"/>
                <a:gd name="T15" fmla="*/ 403 h 4865"/>
                <a:gd name="T16" fmla="*/ 16 w 183"/>
                <a:gd name="T17" fmla="*/ 404 h 4865"/>
                <a:gd name="T18" fmla="*/ 18 w 183"/>
                <a:gd name="T19" fmla="*/ 406 h 4865"/>
                <a:gd name="T20" fmla="*/ 16 w 183"/>
                <a:gd name="T21" fmla="*/ 405 h 4865"/>
                <a:gd name="T22" fmla="*/ 14 w 183"/>
                <a:gd name="T23" fmla="*/ 405 h 4865"/>
                <a:gd name="T24" fmla="*/ 12 w 183"/>
                <a:gd name="T25" fmla="*/ 404 h 4865"/>
                <a:gd name="T26" fmla="*/ 10 w 183"/>
                <a:gd name="T27" fmla="*/ 403 h 4865"/>
                <a:gd name="T28" fmla="*/ 8 w 183"/>
                <a:gd name="T29" fmla="*/ 402 h 4865"/>
                <a:gd name="T30" fmla="*/ 7 w 183"/>
                <a:gd name="T31" fmla="*/ 401 h 4865"/>
                <a:gd name="T32" fmla="*/ 6 w 183"/>
                <a:gd name="T33" fmla="*/ 400 h 4865"/>
                <a:gd name="T34" fmla="*/ 4 w 183"/>
                <a:gd name="T35" fmla="*/ 399 h 4865"/>
                <a:gd name="T36" fmla="*/ 3 w 183"/>
                <a:gd name="T37" fmla="*/ 398 h 4865"/>
                <a:gd name="T38" fmla="*/ 2 w 183"/>
                <a:gd name="T39" fmla="*/ 396 h 4865"/>
                <a:gd name="T40" fmla="*/ 2 w 183"/>
                <a:gd name="T41" fmla="*/ 395 h 4865"/>
                <a:gd name="T42" fmla="*/ 1 w 183"/>
                <a:gd name="T43" fmla="*/ 394 h 4865"/>
                <a:gd name="T44" fmla="*/ 1 w 183"/>
                <a:gd name="T45" fmla="*/ 393 h 4865"/>
                <a:gd name="T46" fmla="*/ 0 w 183"/>
                <a:gd name="T47" fmla="*/ 391 h 4865"/>
                <a:gd name="T48" fmla="*/ 0 w 183"/>
                <a:gd name="T49" fmla="*/ 390 h 4865"/>
                <a:gd name="T50" fmla="*/ 0 w 183"/>
                <a:gd name="T51" fmla="*/ 388 h 4865"/>
                <a:gd name="T52" fmla="*/ 9 w 183"/>
                <a:gd name="T53" fmla="*/ 18 h 4865"/>
                <a:gd name="T54" fmla="*/ 9 w 183"/>
                <a:gd name="T55" fmla="*/ 14 h 4865"/>
                <a:gd name="T56" fmla="*/ 10 w 183"/>
                <a:gd name="T57" fmla="*/ 11 h 4865"/>
                <a:gd name="T58" fmla="*/ 10 w 183"/>
                <a:gd name="T59" fmla="*/ 9 h 4865"/>
                <a:gd name="T60" fmla="*/ 12 w 183"/>
                <a:gd name="T61" fmla="*/ 6 h 4865"/>
                <a:gd name="T62" fmla="*/ 13 w 183"/>
                <a:gd name="T63" fmla="*/ 5 h 4865"/>
                <a:gd name="T64" fmla="*/ 14 w 183"/>
                <a:gd name="T65" fmla="*/ 3 h 4865"/>
                <a:gd name="T66" fmla="*/ 16 w 183"/>
                <a:gd name="T67" fmla="*/ 2 h 4865"/>
                <a:gd name="T68" fmla="*/ 17 w 183"/>
                <a:gd name="T69" fmla="*/ 0 h 48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3"/>
                <a:gd name="T106" fmla="*/ 0 h 4865"/>
                <a:gd name="T107" fmla="*/ 183 w 183"/>
                <a:gd name="T108" fmla="*/ 4865 h 48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3" h="4865">
                  <a:moveTo>
                    <a:pt x="173" y="0"/>
                  </a:moveTo>
                  <a:lnTo>
                    <a:pt x="100" y="4687"/>
                  </a:lnTo>
                  <a:lnTo>
                    <a:pt x="101" y="4711"/>
                  </a:lnTo>
                  <a:lnTo>
                    <a:pt x="103" y="4736"/>
                  </a:lnTo>
                  <a:lnTo>
                    <a:pt x="107" y="4760"/>
                  </a:lnTo>
                  <a:lnTo>
                    <a:pt x="114" y="4783"/>
                  </a:lnTo>
                  <a:lnTo>
                    <a:pt x="124" y="4806"/>
                  </a:lnTo>
                  <a:lnTo>
                    <a:pt x="139" y="4826"/>
                  </a:lnTo>
                  <a:lnTo>
                    <a:pt x="159" y="4846"/>
                  </a:lnTo>
                  <a:lnTo>
                    <a:pt x="183" y="4865"/>
                  </a:lnTo>
                  <a:lnTo>
                    <a:pt x="161" y="4856"/>
                  </a:lnTo>
                  <a:lnTo>
                    <a:pt x="139" y="4848"/>
                  </a:lnTo>
                  <a:lnTo>
                    <a:pt x="120" y="4839"/>
                  </a:lnTo>
                  <a:lnTo>
                    <a:pt x="102" y="4828"/>
                  </a:lnTo>
                  <a:lnTo>
                    <a:pt x="85" y="4817"/>
                  </a:lnTo>
                  <a:lnTo>
                    <a:pt x="70" y="4806"/>
                  </a:lnTo>
                  <a:lnTo>
                    <a:pt x="57" y="4792"/>
                  </a:lnTo>
                  <a:lnTo>
                    <a:pt x="45" y="4780"/>
                  </a:lnTo>
                  <a:lnTo>
                    <a:pt x="35" y="4765"/>
                  </a:lnTo>
                  <a:lnTo>
                    <a:pt x="25" y="4751"/>
                  </a:lnTo>
                  <a:lnTo>
                    <a:pt x="17" y="4736"/>
                  </a:lnTo>
                  <a:lnTo>
                    <a:pt x="11" y="4721"/>
                  </a:lnTo>
                  <a:lnTo>
                    <a:pt x="6" y="4705"/>
                  </a:lnTo>
                  <a:lnTo>
                    <a:pt x="3" y="4689"/>
                  </a:lnTo>
                  <a:lnTo>
                    <a:pt x="1" y="4672"/>
                  </a:lnTo>
                  <a:lnTo>
                    <a:pt x="0" y="4655"/>
                  </a:lnTo>
                  <a:lnTo>
                    <a:pt x="87" y="220"/>
                  </a:lnTo>
                  <a:lnTo>
                    <a:pt x="90" y="173"/>
                  </a:lnTo>
                  <a:lnTo>
                    <a:pt x="97" y="133"/>
                  </a:lnTo>
                  <a:lnTo>
                    <a:pt x="106" y="102"/>
                  </a:lnTo>
                  <a:lnTo>
                    <a:pt x="118" y="76"/>
                  </a:lnTo>
                  <a:lnTo>
                    <a:pt x="130" y="56"/>
                  </a:lnTo>
                  <a:lnTo>
                    <a:pt x="144" y="36"/>
                  </a:lnTo>
                  <a:lnTo>
                    <a:pt x="159" y="18"/>
                  </a:lnTo>
                  <a:lnTo>
                    <a:pt x="173" y="0"/>
                  </a:lnTo>
                  <a:close/>
                </a:path>
              </a:pathLst>
            </a:custGeom>
            <a:solidFill>
              <a:srgbClr val="000000"/>
            </a:solidFill>
            <a:ln w="9525">
              <a:noFill/>
              <a:round/>
              <a:headEnd/>
              <a:tailEnd/>
            </a:ln>
          </p:spPr>
          <p:txBody>
            <a:bodyPr/>
            <a:lstStyle/>
            <a:p>
              <a:pPr algn="ctr"/>
              <a:endParaRPr lang="en-US"/>
            </a:p>
          </p:txBody>
        </p:sp>
        <p:sp>
          <p:nvSpPr>
            <p:cNvPr id="46171" name="Freeform 37"/>
            <p:cNvSpPr>
              <a:spLocks/>
            </p:cNvSpPr>
            <p:nvPr/>
          </p:nvSpPr>
          <p:spPr bwMode="auto">
            <a:xfrm>
              <a:off x="3658" y="2070"/>
              <a:ext cx="164" cy="426"/>
            </a:xfrm>
            <a:custGeom>
              <a:avLst/>
              <a:gdLst>
                <a:gd name="T0" fmla="*/ 0 w 1640"/>
                <a:gd name="T1" fmla="*/ 403 h 5117"/>
                <a:gd name="T2" fmla="*/ 0 w 1640"/>
                <a:gd name="T3" fmla="*/ 407 h 5117"/>
                <a:gd name="T4" fmla="*/ 1 w 1640"/>
                <a:gd name="T5" fmla="*/ 411 h 5117"/>
                <a:gd name="T6" fmla="*/ 4 w 1640"/>
                <a:gd name="T7" fmla="*/ 415 h 5117"/>
                <a:gd name="T8" fmla="*/ 8 w 1640"/>
                <a:gd name="T9" fmla="*/ 418 h 5117"/>
                <a:gd name="T10" fmla="*/ 14 w 1640"/>
                <a:gd name="T11" fmla="*/ 419 h 5117"/>
                <a:gd name="T12" fmla="*/ 21 w 1640"/>
                <a:gd name="T13" fmla="*/ 420 h 5117"/>
                <a:gd name="T14" fmla="*/ 28 w 1640"/>
                <a:gd name="T15" fmla="*/ 421 h 5117"/>
                <a:gd name="T16" fmla="*/ 36 w 1640"/>
                <a:gd name="T17" fmla="*/ 423 h 5117"/>
                <a:gd name="T18" fmla="*/ 45 w 1640"/>
                <a:gd name="T19" fmla="*/ 424 h 5117"/>
                <a:gd name="T20" fmla="*/ 54 w 1640"/>
                <a:gd name="T21" fmla="*/ 424 h 5117"/>
                <a:gd name="T22" fmla="*/ 64 w 1640"/>
                <a:gd name="T23" fmla="*/ 425 h 5117"/>
                <a:gd name="T24" fmla="*/ 74 w 1640"/>
                <a:gd name="T25" fmla="*/ 426 h 5117"/>
                <a:gd name="T26" fmla="*/ 84 w 1640"/>
                <a:gd name="T27" fmla="*/ 426 h 5117"/>
                <a:gd name="T28" fmla="*/ 94 w 1640"/>
                <a:gd name="T29" fmla="*/ 426 h 5117"/>
                <a:gd name="T30" fmla="*/ 104 w 1640"/>
                <a:gd name="T31" fmla="*/ 426 h 5117"/>
                <a:gd name="T32" fmla="*/ 114 w 1640"/>
                <a:gd name="T33" fmla="*/ 425 h 5117"/>
                <a:gd name="T34" fmla="*/ 123 w 1640"/>
                <a:gd name="T35" fmla="*/ 424 h 5117"/>
                <a:gd name="T36" fmla="*/ 133 w 1640"/>
                <a:gd name="T37" fmla="*/ 422 h 5117"/>
                <a:gd name="T38" fmla="*/ 142 w 1640"/>
                <a:gd name="T39" fmla="*/ 420 h 5117"/>
                <a:gd name="T40" fmla="*/ 150 w 1640"/>
                <a:gd name="T41" fmla="*/ 417 h 5117"/>
                <a:gd name="T42" fmla="*/ 157 w 1640"/>
                <a:gd name="T43" fmla="*/ 414 h 5117"/>
                <a:gd name="T44" fmla="*/ 161 w 1640"/>
                <a:gd name="T45" fmla="*/ 409 h 5117"/>
                <a:gd name="T46" fmla="*/ 163 w 1640"/>
                <a:gd name="T47" fmla="*/ 404 h 5117"/>
                <a:gd name="T48" fmla="*/ 164 w 1640"/>
                <a:gd name="T49" fmla="*/ 398 h 5117"/>
                <a:gd name="T50" fmla="*/ 164 w 1640"/>
                <a:gd name="T51" fmla="*/ 24 h 5117"/>
                <a:gd name="T52" fmla="*/ 162 w 1640"/>
                <a:gd name="T53" fmla="*/ 20 h 5117"/>
                <a:gd name="T54" fmla="*/ 160 w 1640"/>
                <a:gd name="T55" fmla="*/ 16 h 5117"/>
                <a:gd name="T56" fmla="*/ 156 w 1640"/>
                <a:gd name="T57" fmla="*/ 13 h 5117"/>
                <a:gd name="T58" fmla="*/ 151 w 1640"/>
                <a:gd name="T59" fmla="*/ 11 h 5117"/>
                <a:gd name="T60" fmla="*/ 144 w 1640"/>
                <a:gd name="T61" fmla="*/ 9 h 5117"/>
                <a:gd name="T62" fmla="*/ 136 w 1640"/>
                <a:gd name="T63" fmla="*/ 7 h 5117"/>
                <a:gd name="T64" fmla="*/ 128 w 1640"/>
                <a:gd name="T65" fmla="*/ 5 h 5117"/>
                <a:gd name="T66" fmla="*/ 120 w 1640"/>
                <a:gd name="T67" fmla="*/ 4 h 5117"/>
                <a:gd name="T68" fmla="*/ 111 w 1640"/>
                <a:gd name="T69" fmla="*/ 2 h 5117"/>
                <a:gd name="T70" fmla="*/ 103 w 1640"/>
                <a:gd name="T71" fmla="*/ 2 h 5117"/>
                <a:gd name="T72" fmla="*/ 94 w 1640"/>
                <a:gd name="T73" fmla="*/ 1 h 5117"/>
                <a:gd name="T74" fmla="*/ 84 w 1640"/>
                <a:gd name="T75" fmla="*/ 0 h 5117"/>
                <a:gd name="T76" fmla="*/ 75 w 1640"/>
                <a:gd name="T77" fmla="*/ 0 h 5117"/>
                <a:gd name="T78" fmla="*/ 66 w 1640"/>
                <a:gd name="T79" fmla="*/ 0 h 5117"/>
                <a:gd name="T80" fmla="*/ 57 w 1640"/>
                <a:gd name="T81" fmla="*/ 0 h 5117"/>
                <a:gd name="T82" fmla="*/ 47 w 1640"/>
                <a:gd name="T83" fmla="*/ 1 h 5117"/>
                <a:gd name="T84" fmla="*/ 39 w 1640"/>
                <a:gd name="T85" fmla="*/ 1 h 5117"/>
                <a:gd name="T86" fmla="*/ 30 w 1640"/>
                <a:gd name="T87" fmla="*/ 2 h 5117"/>
                <a:gd name="T88" fmla="*/ 21 w 1640"/>
                <a:gd name="T89" fmla="*/ 3 h 5117"/>
                <a:gd name="T90" fmla="*/ 16 w 1640"/>
                <a:gd name="T91" fmla="*/ 4 h 5117"/>
                <a:gd name="T92" fmla="*/ 13 w 1640"/>
                <a:gd name="T93" fmla="*/ 6 h 5117"/>
                <a:gd name="T94" fmla="*/ 11 w 1640"/>
                <a:gd name="T95" fmla="*/ 8 h 5117"/>
                <a:gd name="T96" fmla="*/ 9 w 1640"/>
                <a:gd name="T97" fmla="*/ 11 h 51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0"/>
                <a:gd name="T148" fmla="*/ 0 h 5117"/>
                <a:gd name="T149" fmla="*/ 1640 w 1640"/>
                <a:gd name="T150" fmla="*/ 5117 h 51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0" h="5117">
                  <a:moveTo>
                    <a:pt x="73" y="154"/>
                  </a:moveTo>
                  <a:lnTo>
                    <a:pt x="0" y="4841"/>
                  </a:lnTo>
                  <a:lnTo>
                    <a:pt x="1" y="4865"/>
                  </a:lnTo>
                  <a:lnTo>
                    <a:pt x="3" y="4890"/>
                  </a:lnTo>
                  <a:lnTo>
                    <a:pt x="7" y="4914"/>
                  </a:lnTo>
                  <a:lnTo>
                    <a:pt x="14" y="4937"/>
                  </a:lnTo>
                  <a:lnTo>
                    <a:pt x="24" y="4960"/>
                  </a:lnTo>
                  <a:lnTo>
                    <a:pt x="39" y="4980"/>
                  </a:lnTo>
                  <a:lnTo>
                    <a:pt x="59" y="5000"/>
                  </a:lnTo>
                  <a:lnTo>
                    <a:pt x="83" y="5019"/>
                  </a:lnTo>
                  <a:lnTo>
                    <a:pt x="111" y="5026"/>
                  </a:lnTo>
                  <a:lnTo>
                    <a:pt x="141" y="5032"/>
                  </a:lnTo>
                  <a:lnTo>
                    <a:pt x="173" y="5039"/>
                  </a:lnTo>
                  <a:lnTo>
                    <a:pt x="208" y="5047"/>
                  </a:lnTo>
                  <a:lnTo>
                    <a:pt x="245" y="5054"/>
                  </a:lnTo>
                  <a:lnTo>
                    <a:pt x="283" y="5061"/>
                  </a:lnTo>
                  <a:lnTo>
                    <a:pt x="323" y="5068"/>
                  </a:lnTo>
                  <a:lnTo>
                    <a:pt x="364" y="5075"/>
                  </a:lnTo>
                  <a:lnTo>
                    <a:pt x="407" y="5082"/>
                  </a:lnTo>
                  <a:lnTo>
                    <a:pt x="451" y="5087"/>
                  </a:lnTo>
                  <a:lnTo>
                    <a:pt x="497" y="5093"/>
                  </a:lnTo>
                  <a:lnTo>
                    <a:pt x="543" y="5098"/>
                  </a:lnTo>
                  <a:lnTo>
                    <a:pt x="590" y="5104"/>
                  </a:lnTo>
                  <a:lnTo>
                    <a:pt x="639" y="5108"/>
                  </a:lnTo>
                  <a:lnTo>
                    <a:pt x="688" y="5111"/>
                  </a:lnTo>
                  <a:lnTo>
                    <a:pt x="736" y="5114"/>
                  </a:lnTo>
                  <a:lnTo>
                    <a:pt x="786" y="5116"/>
                  </a:lnTo>
                  <a:lnTo>
                    <a:pt x="837" y="5117"/>
                  </a:lnTo>
                  <a:lnTo>
                    <a:pt x="887" y="5117"/>
                  </a:lnTo>
                  <a:lnTo>
                    <a:pt x="938" y="5117"/>
                  </a:lnTo>
                  <a:lnTo>
                    <a:pt x="988" y="5115"/>
                  </a:lnTo>
                  <a:lnTo>
                    <a:pt x="1038" y="5112"/>
                  </a:lnTo>
                  <a:lnTo>
                    <a:pt x="1087" y="5108"/>
                  </a:lnTo>
                  <a:lnTo>
                    <a:pt x="1137" y="5104"/>
                  </a:lnTo>
                  <a:lnTo>
                    <a:pt x="1186" y="5096"/>
                  </a:lnTo>
                  <a:lnTo>
                    <a:pt x="1234" y="5089"/>
                  </a:lnTo>
                  <a:lnTo>
                    <a:pt x="1281" y="5080"/>
                  </a:lnTo>
                  <a:lnTo>
                    <a:pt x="1328" y="5069"/>
                  </a:lnTo>
                  <a:lnTo>
                    <a:pt x="1374" y="5057"/>
                  </a:lnTo>
                  <a:lnTo>
                    <a:pt x="1418" y="5044"/>
                  </a:lnTo>
                  <a:lnTo>
                    <a:pt x="1462" y="5028"/>
                  </a:lnTo>
                  <a:lnTo>
                    <a:pt x="1504" y="5011"/>
                  </a:lnTo>
                  <a:lnTo>
                    <a:pt x="1539" y="4993"/>
                  </a:lnTo>
                  <a:lnTo>
                    <a:pt x="1569" y="4971"/>
                  </a:lnTo>
                  <a:lnTo>
                    <a:pt x="1592" y="4946"/>
                  </a:lnTo>
                  <a:lnTo>
                    <a:pt x="1611" y="4918"/>
                  </a:lnTo>
                  <a:lnTo>
                    <a:pt x="1624" y="4887"/>
                  </a:lnTo>
                  <a:lnTo>
                    <a:pt x="1633" y="4854"/>
                  </a:lnTo>
                  <a:lnTo>
                    <a:pt x="1638" y="4819"/>
                  </a:lnTo>
                  <a:lnTo>
                    <a:pt x="1640" y="4782"/>
                  </a:lnTo>
                  <a:lnTo>
                    <a:pt x="1640" y="310"/>
                  </a:lnTo>
                  <a:lnTo>
                    <a:pt x="1638" y="285"/>
                  </a:lnTo>
                  <a:lnTo>
                    <a:pt x="1632" y="261"/>
                  </a:lnTo>
                  <a:lnTo>
                    <a:pt x="1623" y="236"/>
                  </a:lnTo>
                  <a:lnTo>
                    <a:pt x="1611" y="214"/>
                  </a:lnTo>
                  <a:lnTo>
                    <a:pt x="1595" y="192"/>
                  </a:lnTo>
                  <a:lnTo>
                    <a:pt x="1578" y="172"/>
                  </a:lnTo>
                  <a:lnTo>
                    <a:pt x="1559" y="155"/>
                  </a:lnTo>
                  <a:lnTo>
                    <a:pt x="1538" y="141"/>
                  </a:lnTo>
                  <a:lnTo>
                    <a:pt x="1506" y="128"/>
                  </a:lnTo>
                  <a:lnTo>
                    <a:pt x="1471" y="115"/>
                  </a:lnTo>
                  <a:lnTo>
                    <a:pt x="1436" y="103"/>
                  </a:lnTo>
                  <a:lnTo>
                    <a:pt x="1399" y="92"/>
                  </a:lnTo>
                  <a:lnTo>
                    <a:pt x="1361" y="80"/>
                  </a:lnTo>
                  <a:lnTo>
                    <a:pt x="1322" y="70"/>
                  </a:lnTo>
                  <a:lnTo>
                    <a:pt x="1281" y="60"/>
                  </a:lnTo>
                  <a:lnTo>
                    <a:pt x="1241" y="52"/>
                  </a:lnTo>
                  <a:lnTo>
                    <a:pt x="1199" y="44"/>
                  </a:lnTo>
                  <a:lnTo>
                    <a:pt x="1156" y="37"/>
                  </a:lnTo>
                  <a:lnTo>
                    <a:pt x="1114" y="29"/>
                  </a:lnTo>
                  <a:lnTo>
                    <a:pt x="1070" y="24"/>
                  </a:lnTo>
                  <a:lnTo>
                    <a:pt x="1026" y="19"/>
                  </a:lnTo>
                  <a:lnTo>
                    <a:pt x="981" y="14"/>
                  </a:lnTo>
                  <a:lnTo>
                    <a:pt x="936" y="10"/>
                  </a:lnTo>
                  <a:lnTo>
                    <a:pt x="890" y="7"/>
                  </a:lnTo>
                  <a:lnTo>
                    <a:pt x="844" y="5"/>
                  </a:lnTo>
                  <a:lnTo>
                    <a:pt x="798" y="3"/>
                  </a:lnTo>
                  <a:lnTo>
                    <a:pt x="752" y="1"/>
                  </a:lnTo>
                  <a:lnTo>
                    <a:pt x="706" y="0"/>
                  </a:lnTo>
                  <a:lnTo>
                    <a:pt x="659" y="1"/>
                  </a:lnTo>
                  <a:lnTo>
                    <a:pt x="613" y="1"/>
                  </a:lnTo>
                  <a:lnTo>
                    <a:pt x="567" y="4"/>
                  </a:lnTo>
                  <a:lnTo>
                    <a:pt x="521" y="6"/>
                  </a:lnTo>
                  <a:lnTo>
                    <a:pt x="475" y="9"/>
                  </a:lnTo>
                  <a:lnTo>
                    <a:pt x="431" y="13"/>
                  </a:lnTo>
                  <a:lnTo>
                    <a:pt x="386" y="17"/>
                  </a:lnTo>
                  <a:lnTo>
                    <a:pt x="341" y="22"/>
                  </a:lnTo>
                  <a:lnTo>
                    <a:pt x="297" y="28"/>
                  </a:lnTo>
                  <a:lnTo>
                    <a:pt x="255" y="35"/>
                  </a:lnTo>
                  <a:lnTo>
                    <a:pt x="212" y="42"/>
                  </a:lnTo>
                  <a:lnTo>
                    <a:pt x="170" y="50"/>
                  </a:lnTo>
                  <a:lnTo>
                    <a:pt x="156" y="54"/>
                  </a:lnTo>
                  <a:lnTo>
                    <a:pt x="144" y="63"/>
                  </a:lnTo>
                  <a:lnTo>
                    <a:pt x="133" y="74"/>
                  </a:lnTo>
                  <a:lnTo>
                    <a:pt x="123" y="87"/>
                  </a:lnTo>
                  <a:lnTo>
                    <a:pt x="111" y="102"/>
                  </a:lnTo>
                  <a:lnTo>
                    <a:pt x="100" y="118"/>
                  </a:lnTo>
                  <a:lnTo>
                    <a:pt x="87" y="136"/>
                  </a:lnTo>
                  <a:lnTo>
                    <a:pt x="73" y="154"/>
                  </a:lnTo>
                  <a:close/>
                </a:path>
              </a:pathLst>
            </a:custGeom>
            <a:solidFill>
              <a:srgbClr val="878F8F"/>
            </a:solidFill>
            <a:ln w="9525">
              <a:noFill/>
              <a:round/>
              <a:headEnd/>
              <a:tailEnd/>
            </a:ln>
          </p:spPr>
          <p:txBody>
            <a:bodyPr/>
            <a:lstStyle/>
            <a:p>
              <a:pPr algn="ctr"/>
              <a:endParaRPr lang="en-US"/>
            </a:p>
          </p:txBody>
        </p:sp>
        <p:sp>
          <p:nvSpPr>
            <p:cNvPr id="46172" name="Freeform 38"/>
            <p:cNvSpPr>
              <a:spLocks/>
            </p:cNvSpPr>
            <p:nvPr/>
          </p:nvSpPr>
          <p:spPr bwMode="auto">
            <a:xfrm>
              <a:off x="3658" y="2073"/>
              <a:ext cx="22" cy="416"/>
            </a:xfrm>
            <a:custGeom>
              <a:avLst/>
              <a:gdLst>
                <a:gd name="T0" fmla="*/ 7 w 223"/>
                <a:gd name="T1" fmla="*/ 10 h 4990"/>
                <a:gd name="T2" fmla="*/ 0 w 223"/>
                <a:gd name="T3" fmla="*/ 400 h 4990"/>
                <a:gd name="T4" fmla="*/ 0 w 223"/>
                <a:gd name="T5" fmla="*/ 401 h 4990"/>
                <a:gd name="T6" fmla="*/ 0 w 223"/>
                <a:gd name="T7" fmla="*/ 403 h 4990"/>
                <a:gd name="T8" fmla="*/ 0 w 223"/>
                <a:gd name="T9" fmla="*/ 404 h 4990"/>
                <a:gd name="T10" fmla="*/ 0 w 223"/>
                <a:gd name="T11" fmla="*/ 405 h 4990"/>
                <a:gd name="T12" fmla="*/ 0 w 223"/>
                <a:gd name="T13" fmla="*/ 407 h 4990"/>
                <a:gd name="T14" fmla="*/ 1 w 223"/>
                <a:gd name="T15" fmla="*/ 408 h 4990"/>
                <a:gd name="T16" fmla="*/ 1 w 223"/>
                <a:gd name="T17" fmla="*/ 409 h 4990"/>
                <a:gd name="T18" fmla="*/ 2 w 223"/>
                <a:gd name="T19" fmla="*/ 411 h 4990"/>
                <a:gd name="T20" fmla="*/ 3 w 223"/>
                <a:gd name="T21" fmla="*/ 412 h 4990"/>
                <a:gd name="T22" fmla="*/ 4 w 223"/>
                <a:gd name="T23" fmla="*/ 413 h 4990"/>
                <a:gd name="T24" fmla="*/ 5 w 223"/>
                <a:gd name="T25" fmla="*/ 414 h 4990"/>
                <a:gd name="T26" fmla="*/ 7 w 223"/>
                <a:gd name="T27" fmla="*/ 415 h 4990"/>
                <a:gd name="T28" fmla="*/ 9 w 223"/>
                <a:gd name="T29" fmla="*/ 415 h 4990"/>
                <a:gd name="T30" fmla="*/ 12 w 223"/>
                <a:gd name="T31" fmla="*/ 416 h 4990"/>
                <a:gd name="T32" fmla="*/ 15 w 223"/>
                <a:gd name="T33" fmla="*/ 416 h 4990"/>
                <a:gd name="T34" fmla="*/ 19 w 223"/>
                <a:gd name="T35" fmla="*/ 416 h 4990"/>
                <a:gd name="T36" fmla="*/ 17 w 223"/>
                <a:gd name="T37" fmla="*/ 411 h 4990"/>
                <a:gd name="T38" fmla="*/ 16 w 223"/>
                <a:gd name="T39" fmla="*/ 407 h 4990"/>
                <a:gd name="T40" fmla="*/ 15 w 223"/>
                <a:gd name="T41" fmla="*/ 402 h 4990"/>
                <a:gd name="T42" fmla="*/ 14 w 223"/>
                <a:gd name="T43" fmla="*/ 398 h 4990"/>
                <a:gd name="T44" fmla="*/ 14 w 223"/>
                <a:gd name="T45" fmla="*/ 393 h 4990"/>
                <a:gd name="T46" fmla="*/ 13 w 223"/>
                <a:gd name="T47" fmla="*/ 389 h 4990"/>
                <a:gd name="T48" fmla="*/ 13 w 223"/>
                <a:gd name="T49" fmla="*/ 385 h 4990"/>
                <a:gd name="T50" fmla="*/ 13 w 223"/>
                <a:gd name="T51" fmla="*/ 380 h 4990"/>
                <a:gd name="T52" fmla="*/ 18 w 223"/>
                <a:gd name="T53" fmla="*/ 21 h 4990"/>
                <a:gd name="T54" fmla="*/ 18 w 223"/>
                <a:gd name="T55" fmla="*/ 17 h 4990"/>
                <a:gd name="T56" fmla="*/ 18 w 223"/>
                <a:gd name="T57" fmla="*/ 13 h 4990"/>
                <a:gd name="T58" fmla="*/ 18 w 223"/>
                <a:gd name="T59" fmla="*/ 10 h 4990"/>
                <a:gd name="T60" fmla="*/ 18 w 223"/>
                <a:gd name="T61" fmla="*/ 7 h 4990"/>
                <a:gd name="T62" fmla="*/ 19 w 223"/>
                <a:gd name="T63" fmla="*/ 5 h 4990"/>
                <a:gd name="T64" fmla="*/ 19 w 223"/>
                <a:gd name="T65" fmla="*/ 3 h 4990"/>
                <a:gd name="T66" fmla="*/ 21 w 223"/>
                <a:gd name="T67" fmla="*/ 1 h 4990"/>
                <a:gd name="T68" fmla="*/ 22 w 223"/>
                <a:gd name="T69" fmla="*/ 0 h 4990"/>
                <a:gd name="T70" fmla="*/ 19 w 223"/>
                <a:gd name="T71" fmla="*/ 0 h 4990"/>
                <a:gd name="T72" fmla="*/ 17 w 223"/>
                <a:gd name="T73" fmla="*/ 1 h 4990"/>
                <a:gd name="T74" fmla="*/ 15 w 223"/>
                <a:gd name="T75" fmla="*/ 2 h 4990"/>
                <a:gd name="T76" fmla="*/ 13 w 223"/>
                <a:gd name="T77" fmla="*/ 3 h 4990"/>
                <a:gd name="T78" fmla="*/ 12 w 223"/>
                <a:gd name="T79" fmla="*/ 5 h 4990"/>
                <a:gd name="T80" fmla="*/ 10 w 223"/>
                <a:gd name="T81" fmla="*/ 6 h 4990"/>
                <a:gd name="T82" fmla="*/ 9 w 223"/>
                <a:gd name="T83" fmla="*/ 8 h 4990"/>
                <a:gd name="T84" fmla="*/ 7 w 223"/>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3"/>
                <a:gd name="T130" fmla="*/ 0 h 4990"/>
                <a:gd name="T131" fmla="*/ 223 w 223"/>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3" h="4990">
                  <a:moveTo>
                    <a:pt x="73" y="116"/>
                  </a:moveTo>
                  <a:lnTo>
                    <a:pt x="0" y="4803"/>
                  </a:lnTo>
                  <a:lnTo>
                    <a:pt x="0" y="4816"/>
                  </a:lnTo>
                  <a:lnTo>
                    <a:pt x="0" y="4831"/>
                  </a:lnTo>
                  <a:lnTo>
                    <a:pt x="0" y="4846"/>
                  </a:lnTo>
                  <a:lnTo>
                    <a:pt x="1" y="4863"/>
                  </a:lnTo>
                  <a:lnTo>
                    <a:pt x="3" y="4879"/>
                  </a:lnTo>
                  <a:lnTo>
                    <a:pt x="6" y="4896"/>
                  </a:lnTo>
                  <a:lnTo>
                    <a:pt x="11" y="4911"/>
                  </a:lnTo>
                  <a:lnTo>
                    <a:pt x="18" y="4927"/>
                  </a:lnTo>
                  <a:lnTo>
                    <a:pt x="27" y="4941"/>
                  </a:lnTo>
                  <a:lnTo>
                    <a:pt x="39" y="4955"/>
                  </a:lnTo>
                  <a:lnTo>
                    <a:pt x="54" y="4966"/>
                  </a:lnTo>
                  <a:lnTo>
                    <a:pt x="74" y="4977"/>
                  </a:lnTo>
                  <a:lnTo>
                    <a:pt x="96" y="4984"/>
                  </a:lnTo>
                  <a:lnTo>
                    <a:pt x="124" y="4989"/>
                  </a:lnTo>
                  <a:lnTo>
                    <a:pt x="155" y="4990"/>
                  </a:lnTo>
                  <a:lnTo>
                    <a:pt x="192" y="4989"/>
                  </a:lnTo>
                  <a:lnTo>
                    <a:pt x="175" y="4935"/>
                  </a:lnTo>
                  <a:lnTo>
                    <a:pt x="162" y="4880"/>
                  </a:lnTo>
                  <a:lnTo>
                    <a:pt x="152" y="4825"/>
                  </a:lnTo>
                  <a:lnTo>
                    <a:pt x="143" y="4771"/>
                  </a:lnTo>
                  <a:lnTo>
                    <a:pt x="137" y="4717"/>
                  </a:lnTo>
                  <a:lnTo>
                    <a:pt x="132" y="4664"/>
                  </a:lnTo>
                  <a:lnTo>
                    <a:pt x="130" y="4613"/>
                  </a:lnTo>
                  <a:lnTo>
                    <a:pt x="129" y="4564"/>
                  </a:lnTo>
                  <a:lnTo>
                    <a:pt x="187" y="249"/>
                  </a:lnTo>
                  <a:lnTo>
                    <a:pt x="187" y="198"/>
                  </a:lnTo>
                  <a:lnTo>
                    <a:pt x="186" y="155"/>
                  </a:lnTo>
                  <a:lnTo>
                    <a:pt x="186" y="117"/>
                  </a:lnTo>
                  <a:lnTo>
                    <a:pt x="187" y="84"/>
                  </a:lnTo>
                  <a:lnTo>
                    <a:pt x="191" y="56"/>
                  </a:lnTo>
                  <a:lnTo>
                    <a:pt x="197" y="33"/>
                  </a:lnTo>
                  <a:lnTo>
                    <a:pt x="208" y="14"/>
                  </a:lnTo>
                  <a:lnTo>
                    <a:pt x="223" y="0"/>
                  </a:lnTo>
                  <a:lnTo>
                    <a:pt x="195" y="4"/>
                  </a:lnTo>
                  <a:lnTo>
                    <a:pt x="171" y="12"/>
                  </a:lnTo>
                  <a:lnTo>
                    <a:pt x="151" y="24"/>
                  </a:lnTo>
                  <a:lnTo>
                    <a:pt x="134" y="38"/>
                  </a:lnTo>
                  <a:lnTo>
                    <a:pt x="118" y="55"/>
                  </a:lnTo>
                  <a:lnTo>
                    <a:pt x="103" y="73"/>
                  </a:lnTo>
                  <a:lnTo>
                    <a:pt x="88" y="94"/>
                  </a:lnTo>
                  <a:lnTo>
                    <a:pt x="73" y="116"/>
                  </a:lnTo>
                  <a:close/>
                </a:path>
              </a:pathLst>
            </a:custGeom>
            <a:solidFill>
              <a:srgbClr val="878F8F"/>
            </a:solidFill>
            <a:ln w="9525">
              <a:noFill/>
              <a:round/>
              <a:headEnd/>
              <a:tailEnd/>
            </a:ln>
          </p:spPr>
          <p:txBody>
            <a:bodyPr/>
            <a:lstStyle/>
            <a:p>
              <a:pPr algn="ctr"/>
              <a:endParaRPr lang="en-US"/>
            </a:p>
          </p:txBody>
        </p:sp>
        <p:sp>
          <p:nvSpPr>
            <p:cNvPr id="46173" name="Freeform 39"/>
            <p:cNvSpPr>
              <a:spLocks/>
            </p:cNvSpPr>
            <p:nvPr/>
          </p:nvSpPr>
          <p:spPr bwMode="auto">
            <a:xfrm>
              <a:off x="3657" y="2073"/>
              <a:ext cx="23" cy="416"/>
            </a:xfrm>
            <a:custGeom>
              <a:avLst/>
              <a:gdLst>
                <a:gd name="T0" fmla="*/ 8 w 224"/>
                <a:gd name="T1" fmla="*/ 10 h 4990"/>
                <a:gd name="T2" fmla="*/ 0 w 224"/>
                <a:gd name="T3" fmla="*/ 400 h 4990"/>
                <a:gd name="T4" fmla="*/ 0 w 224"/>
                <a:gd name="T5" fmla="*/ 401 h 4990"/>
                <a:gd name="T6" fmla="*/ 0 w 224"/>
                <a:gd name="T7" fmla="*/ 403 h 4990"/>
                <a:gd name="T8" fmla="*/ 0 w 224"/>
                <a:gd name="T9" fmla="*/ 404 h 4990"/>
                <a:gd name="T10" fmla="*/ 0 w 224"/>
                <a:gd name="T11" fmla="*/ 405 h 4990"/>
                <a:gd name="T12" fmla="*/ 0 w 224"/>
                <a:gd name="T13" fmla="*/ 407 h 4990"/>
                <a:gd name="T14" fmla="*/ 1 w 224"/>
                <a:gd name="T15" fmla="*/ 408 h 4990"/>
                <a:gd name="T16" fmla="*/ 1 w 224"/>
                <a:gd name="T17" fmla="*/ 409 h 4990"/>
                <a:gd name="T18" fmla="*/ 2 w 224"/>
                <a:gd name="T19" fmla="*/ 411 h 4990"/>
                <a:gd name="T20" fmla="*/ 3 w 224"/>
                <a:gd name="T21" fmla="*/ 412 h 4990"/>
                <a:gd name="T22" fmla="*/ 4 w 224"/>
                <a:gd name="T23" fmla="*/ 413 h 4990"/>
                <a:gd name="T24" fmla="*/ 6 w 224"/>
                <a:gd name="T25" fmla="*/ 414 h 4990"/>
                <a:gd name="T26" fmla="*/ 8 w 224"/>
                <a:gd name="T27" fmla="*/ 415 h 4990"/>
                <a:gd name="T28" fmla="*/ 10 w 224"/>
                <a:gd name="T29" fmla="*/ 415 h 4990"/>
                <a:gd name="T30" fmla="*/ 13 w 224"/>
                <a:gd name="T31" fmla="*/ 416 h 4990"/>
                <a:gd name="T32" fmla="*/ 16 w 224"/>
                <a:gd name="T33" fmla="*/ 416 h 4990"/>
                <a:gd name="T34" fmla="*/ 20 w 224"/>
                <a:gd name="T35" fmla="*/ 416 h 4990"/>
                <a:gd name="T36" fmla="*/ 15 w 224"/>
                <a:gd name="T37" fmla="*/ 414 h 4990"/>
                <a:gd name="T38" fmla="*/ 12 w 224"/>
                <a:gd name="T39" fmla="*/ 412 h 4990"/>
                <a:gd name="T40" fmla="*/ 9 w 224"/>
                <a:gd name="T41" fmla="*/ 410 h 4990"/>
                <a:gd name="T42" fmla="*/ 7 w 224"/>
                <a:gd name="T43" fmla="*/ 407 h 4990"/>
                <a:gd name="T44" fmla="*/ 6 w 224"/>
                <a:gd name="T45" fmla="*/ 403 h 4990"/>
                <a:gd name="T46" fmla="*/ 5 w 224"/>
                <a:gd name="T47" fmla="*/ 400 h 4990"/>
                <a:gd name="T48" fmla="*/ 5 w 224"/>
                <a:gd name="T49" fmla="*/ 396 h 4990"/>
                <a:gd name="T50" fmla="*/ 5 w 224"/>
                <a:gd name="T51" fmla="*/ 392 h 4990"/>
                <a:gd name="T52" fmla="*/ 12 w 224"/>
                <a:gd name="T53" fmla="*/ 18 h 4990"/>
                <a:gd name="T54" fmla="*/ 12 w 224"/>
                <a:gd name="T55" fmla="*/ 14 h 4990"/>
                <a:gd name="T56" fmla="*/ 13 w 224"/>
                <a:gd name="T57" fmla="*/ 11 h 4990"/>
                <a:gd name="T58" fmla="*/ 14 w 224"/>
                <a:gd name="T59" fmla="*/ 8 h 4990"/>
                <a:gd name="T60" fmla="*/ 16 w 224"/>
                <a:gd name="T61" fmla="*/ 6 h 4990"/>
                <a:gd name="T62" fmla="*/ 17 w 224"/>
                <a:gd name="T63" fmla="*/ 4 h 4990"/>
                <a:gd name="T64" fmla="*/ 19 w 224"/>
                <a:gd name="T65" fmla="*/ 2 h 4990"/>
                <a:gd name="T66" fmla="*/ 21 w 224"/>
                <a:gd name="T67" fmla="*/ 1 h 4990"/>
                <a:gd name="T68" fmla="*/ 23 w 224"/>
                <a:gd name="T69" fmla="*/ 0 h 4990"/>
                <a:gd name="T70" fmla="*/ 20 w 224"/>
                <a:gd name="T71" fmla="*/ 0 h 4990"/>
                <a:gd name="T72" fmla="*/ 18 w 224"/>
                <a:gd name="T73" fmla="*/ 1 h 4990"/>
                <a:gd name="T74" fmla="*/ 16 w 224"/>
                <a:gd name="T75" fmla="*/ 2 h 4990"/>
                <a:gd name="T76" fmla="*/ 14 w 224"/>
                <a:gd name="T77" fmla="*/ 3 h 4990"/>
                <a:gd name="T78" fmla="*/ 12 w 224"/>
                <a:gd name="T79" fmla="*/ 5 h 4990"/>
                <a:gd name="T80" fmla="*/ 11 w 224"/>
                <a:gd name="T81" fmla="*/ 6 h 4990"/>
                <a:gd name="T82" fmla="*/ 9 w 224"/>
                <a:gd name="T83" fmla="*/ 8 h 4990"/>
                <a:gd name="T84" fmla="*/ 8 w 224"/>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4990"/>
                <a:gd name="T131" fmla="*/ 224 w 224"/>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4990">
                  <a:moveTo>
                    <a:pt x="74" y="116"/>
                  </a:moveTo>
                  <a:lnTo>
                    <a:pt x="0" y="4803"/>
                  </a:lnTo>
                  <a:lnTo>
                    <a:pt x="0" y="4816"/>
                  </a:lnTo>
                  <a:lnTo>
                    <a:pt x="0" y="4831"/>
                  </a:lnTo>
                  <a:lnTo>
                    <a:pt x="0" y="4846"/>
                  </a:lnTo>
                  <a:lnTo>
                    <a:pt x="2" y="4863"/>
                  </a:lnTo>
                  <a:lnTo>
                    <a:pt x="4" y="4879"/>
                  </a:lnTo>
                  <a:lnTo>
                    <a:pt x="7" y="4896"/>
                  </a:lnTo>
                  <a:lnTo>
                    <a:pt x="12" y="4911"/>
                  </a:lnTo>
                  <a:lnTo>
                    <a:pt x="19" y="4927"/>
                  </a:lnTo>
                  <a:lnTo>
                    <a:pt x="28" y="4941"/>
                  </a:lnTo>
                  <a:lnTo>
                    <a:pt x="40" y="4955"/>
                  </a:lnTo>
                  <a:lnTo>
                    <a:pt x="55" y="4966"/>
                  </a:lnTo>
                  <a:lnTo>
                    <a:pt x="75" y="4977"/>
                  </a:lnTo>
                  <a:lnTo>
                    <a:pt x="97" y="4984"/>
                  </a:lnTo>
                  <a:lnTo>
                    <a:pt x="124" y="4989"/>
                  </a:lnTo>
                  <a:lnTo>
                    <a:pt x="156" y="4990"/>
                  </a:lnTo>
                  <a:lnTo>
                    <a:pt x="193" y="4989"/>
                  </a:lnTo>
                  <a:lnTo>
                    <a:pt x="148" y="4970"/>
                  </a:lnTo>
                  <a:lnTo>
                    <a:pt x="113" y="4945"/>
                  </a:lnTo>
                  <a:lnTo>
                    <a:pt x="87" y="4914"/>
                  </a:lnTo>
                  <a:lnTo>
                    <a:pt x="69" y="4878"/>
                  </a:lnTo>
                  <a:lnTo>
                    <a:pt x="56" y="4839"/>
                  </a:lnTo>
                  <a:lnTo>
                    <a:pt x="48" y="4795"/>
                  </a:lnTo>
                  <a:lnTo>
                    <a:pt x="45" y="4749"/>
                  </a:lnTo>
                  <a:lnTo>
                    <a:pt x="44" y="4701"/>
                  </a:lnTo>
                  <a:lnTo>
                    <a:pt x="119" y="217"/>
                  </a:lnTo>
                  <a:lnTo>
                    <a:pt x="121" y="168"/>
                  </a:lnTo>
                  <a:lnTo>
                    <a:pt x="129" y="128"/>
                  </a:lnTo>
                  <a:lnTo>
                    <a:pt x="140" y="95"/>
                  </a:lnTo>
                  <a:lnTo>
                    <a:pt x="154" y="68"/>
                  </a:lnTo>
                  <a:lnTo>
                    <a:pt x="169" y="46"/>
                  </a:lnTo>
                  <a:lnTo>
                    <a:pt x="187" y="28"/>
                  </a:lnTo>
                  <a:lnTo>
                    <a:pt x="206" y="13"/>
                  </a:lnTo>
                  <a:lnTo>
                    <a:pt x="224" y="0"/>
                  </a:lnTo>
                  <a:lnTo>
                    <a:pt x="196" y="4"/>
                  </a:lnTo>
                  <a:lnTo>
                    <a:pt x="172" y="12"/>
                  </a:lnTo>
                  <a:lnTo>
                    <a:pt x="152" y="24"/>
                  </a:lnTo>
                  <a:lnTo>
                    <a:pt x="135" y="38"/>
                  </a:lnTo>
                  <a:lnTo>
                    <a:pt x="118" y="55"/>
                  </a:lnTo>
                  <a:lnTo>
                    <a:pt x="104" y="73"/>
                  </a:lnTo>
                  <a:lnTo>
                    <a:pt x="89" y="94"/>
                  </a:lnTo>
                  <a:lnTo>
                    <a:pt x="74" y="116"/>
                  </a:lnTo>
                  <a:close/>
                </a:path>
              </a:pathLst>
            </a:custGeom>
            <a:solidFill>
              <a:srgbClr val="C4CCCC"/>
            </a:solidFill>
            <a:ln w="9525">
              <a:noFill/>
              <a:round/>
              <a:headEnd/>
              <a:tailEnd/>
            </a:ln>
          </p:spPr>
          <p:txBody>
            <a:bodyPr/>
            <a:lstStyle/>
            <a:p>
              <a:pPr algn="ctr"/>
              <a:endParaRPr lang="en-US"/>
            </a:p>
          </p:txBody>
        </p:sp>
        <p:sp>
          <p:nvSpPr>
            <p:cNvPr id="46174" name="Freeform 40"/>
            <p:cNvSpPr>
              <a:spLocks/>
            </p:cNvSpPr>
            <p:nvPr/>
          </p:nvSpPr>
          <p:spPr bwMode="auto">
            <a:xfrm>
              <a:off x="3658" y="2073"/>
              <a:ext cx="22" cy="416"/>
            </a:xfrm>
            <a:custGeom>
              <a:avLst/>
              <a:gdLst>
                <a:gd name="T0" fmla="*/ 7 w 220"/>
                <a:gd name="T1" fmla="*/ 10 h 4993"/>
                <a:gd name="T2" fmla="*/ 7 w 220"/>
                <a:gd name="T3" fmla="*/ 51 h 4993"/>
                <a:gd name="T4" fmla="*/ 6 w 220"/>
                <a:gd name="T5" fmla="*/ 83 h 4993"/>
                <a:gd name="T6" fmla="*/ 5 w 220"/>
                <a:gd name="T7" fmla="*/ 110 h 4993"/>
                <a:gd name="T8" fmla="*/ 5 w 220"/>
                <a:gd name="T9" fmla="*/ 140 h 4993"/>
                <a:gd name="T10" fmla="*/ 4 w 220"/>
                <a:gd name="T11" fmla="*/ 177 h 4993"/>
                <a:gd name="T12" fmla="*/ 3 w 220"/>
                <a:gd name="T13" fmla="*/ 229 h 4993"/>
                <a:gd name="T14" fmla="*/ 2 w 220"/>
                <a:gd name="T15" fmla="*/ 301 h 4993"/>
                <a:gd name="T16" fmla="*/ 0 w 220"/>
                <a:gd name="T17" fmla="*/ 400 h 4993"/>
                <a:gd name="T18" fmla="*/ 0 w 220"/>
                <a:gd name="T19" fmla="*/ 401 h 4993"/>
                <a:gd name="T20" fmla="*/ 0 w 220"/>
                <a:gd name="T21" fmla="*/ 403 h 4993"/>
                <a:gd name="T22" fmla="*/ 0 w 220"/>
                <a:gd name="T23" fmla="*/ 404 h 4993"/>
                <a:gd name="T24" fmla="*/ 0 w 220"/>
                <a:gd name="T25" fmla="*/ 405 h 4993"/>
                <a:gd name="T26" fmla="*/ 0 w 220"/>
                <a:gd name="T27" fmla="*/ 406 h 4993"/>
                <a:gd name="T28" fmla="*/ 1 w 220"/>
                <a:gd name="T29" fmla="*/ 408 h 4993"/>
                <a:gd name="T30" fmla="*/ 1 w 220"/>
                <a:gd name="T31" fmla="*/ 409 h 4993"/>
                <a:gd name="T32" fmla="*/ 2 w 220"/>
                <a:gd name="T33" fmla="*/ 411 h 4993"/>
                <a:gd name="T34" fmla="*/ 3 w 220"/>
                <a:gd name="T35" fmla="*/ 412 h 4993"/>
                <a:gd name="T36" fmla="*/ 4 w 220"/>
                <a:gd name="T37" fmla="*/ 413 h 4993"/>
                <a:gd name="T38" fmla="*/ 6 w 220"/>
                <a:gd name="T39" fmla="*/ 414 h 4993"/>
                <a:gd name="T40" fmla="*/ 8 w 220"/>
                <a:gd name="T41" fmla="*/ 415 h 4993"/>
                <a:gd name="T42" fmla="*/ 10 w 220"/>
                <a:gd name="T43" fmla="*/ 415 h 4993"/>
                <a:gd name="T44" fmla="*/ 13 w 220"/>
                <a:gd name="T45" fmla="*/ 416 h 4993"/>
                <a:gd name="T46" fmla="*/ 16 w 220"/>
                <a:gd name="T47" fmla="*/ 416 h 4993"/>
                <a:gd name="T48" fmla="*/ 20 w 220"/>
                <a:gd name="T49" fmla="*/ 416 h 4993"/>
                <a:gd name="T50" fmla="*/ 17 w 220"/>
                <a:gd name="T51" fmla="*/ 412 h 4993"/>
                <a:gd name="T52" fmla="*/ 15 w 220"/>
                <a:gd name="T53" fmla="*/ 408 h 4993"/>
                <a:gd name="T54" fmla="*/ 14 w 220"/>
                <a:gd name="T55" fmla="*/ 404 h 4993"/>
                <a:gd name="T56" fmla="*/ 12 w 220"/>
                <a:gd name="T57" fmla="*/ 400 h 4993"/>
                <a:gd name="T58" fmla="*/ 12 w 220"/>
                <a:gd name="T59" fmla="*/ 396 h 4993"/>
                <a:gd name="T60" fmla="*/ 11 w 220"/>
                <a:gd name="T61" fmla="*/ 391 h 4993"/>
                <a:gd name="T62" fmla="*/ 11 w 220"/>
                <a:gd name="T63" fmla="*/ 387 h 4993"/>
                <a:gd name="T64" fmla="*/ 11 w 220"/>
                <a:gd name="T65" fmla="*/ 383 h 4993"/>
                <a:gd name="T66" fmla="*/ 11 w 220"/>
                <a:gd name="T67" fmla="*/ 344 h 4993"/>
                <a:gd name="T68" fmla="*/ 12 w 220"/>
                <a:gd name="T69" fmla="*/ 315 h 4993"/>
                <a:gd name="T70" fmla="*/ 12 w 220"/>
                <a:gd name="T71" fmla="*/ 289 h 4993"/>
                <a:gd name="T72" fmla="*/ 13 w 220"/>
                <a:gd name="T73" fmla="*/ 262 h 4993"/>
                <a:gd name="T74" fmla="*/ 13 w 220"/>
                <a:gd name="T75" fmla="*/ 227 h 4993"/>
                <a:gd name="T76" fmla="*/ 14 w 220"/>
                <a:gd name="T77" fmla="*/ 179 h 4993"/>
                <a:gd name="T78" fmla="*/ 15 w 220"/>
                <a:gd name="T79" fmla="*/ 112 h 4993"/>
                <a:gd name="T80" fmla="*/ 17 w 220"/>
                <a:gd name="T81" fmla="*/ 20 h 4993"/>
                <a:gd name="T82" fmla="*/ 17 w 220"/>
                <a:gd name="T83" fmla="*/ 16 h 4993"/>
                <a:gd name="T84" fmla="*/ 17 w 220"/>
                <a:gd name="T85" fmla="*/ 12 h 4993"/>
                <a:gd name="T86" fmla="*/ 17 w 220"/>
                <a:gd name="T87" fmla="*/ 9 h 4993"/>
                <a:gd name="T88" fmla="*/ 18 w 220"/>
                <a:gd name="T89" fmla="*/ 7 h 4993"/>
                <a:gd name="T90" fmla="*/ 18 w 220"/>
                <a:gd name="T91" fmla="*/ 4 h 4993"/>
                <a:gd name="T92" fmla="*/ 19 w 220"/>
                <a:gd name="T93" fmla="*/ 3 h 4993"/>
                <a:gd name="T94" fmla="*/ 21 w 220"/>
                <a:gd name="T95" fmla="*/ 1 h 4993"/>
                <a:gd name="T96" fmla="*/ 22 w 220"/>
                <a:gd name="T97" fmla="*/ 0 h 4993"/>
                <a:gd name="T98" fmla="*/ 19 w 220"/>
                <a:gd name="T99" fmla="*/ 0 h 4993"/>
                <a:gd name="T100" fmla="*/ 17 w 220"/>
                <a:gd name="T101" fmla="*/ 1 h 4993"/>
                <a:gd name="T102" fmla="*/ 15 w 220"/>
                <a:gd name="T103" fmla="*/ 2 h 4993"/>
                <a:gd name="T104" fmla="*/ 13 w 220"/>
                <a:gd name="T105" fmla="*/ 3 h 4993"/>
                <a:gd name="T106" fmla="*/ 12 w 220"/>
                <a:gd name="T107" fmla="*/ 5 h 4993"/>
                <a:gd name="T108" fmla="*/ 10 w 220"/>
                <a:gd name="T109" fmla="*/ 6 h 4993"/>
                <a:gd name="T110" fmla="*/ 9 w 220"/>
                <a:gd name="T111" fmla="*/ 8 h 4993"/>
                <a:gd name="T112" fmla="*/ 7 w 220"/>
                <a:gd name="T113" fmla="*/ 10 h 499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4993"/>
                <a:gd name="T173" fmla="*/ 220 w 220"/>
                <a:gd name="T174" fmla="*/ 4993 h 499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4993">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1" y="4863"/>
                  </a:lnTo>
                  <a:lnTo>
                    <a:pt x="3" y="4878"/>
                  </a:lnTo>
                  <a:lnTo>
                    <a:pt x="6" y="4895"/>
                  </a:lnTo>
                  <a:lnTo>
                    <a:pt x="11" y="4911"/>
                  </a:lnTo>
                  <a:lnTo>
                    <a:pt x="19" y="4927"/>
                  </a:lnTo>
                  <a:lnTo>
                    <a:pt x="28" y="4941"/>
                  </a:lnTo>
                  <a:lnTo>
                    <a:pt x="41" y="4955"/>
                  </a:lnTo>
                  <a:lnTo>
                    <a:pt x="57" y="4967"/>
                  </a:lnTo>
                  <a:lnTo>
                    <a:pt x="76" y="4978"/>
                  </a:lnTo>
                  <a:lnTo>
                    <a:pt x="99" y="4985"/>
                  </a:lnTo>
                  <a:lnTo>
                    <a:pt x="127" y="4991"/>
                  </a:lnTo>
                  <a:lnTo>
                    <a:pt x="159" y="4993"/>
                  </a:lnTo>
                  <a:lnTo>
                    <a:pt x="196" y="4993"/>
                  </a:lnTo>
                  <a:lnTo>
                    <a:pt x="171" y="4948"/>
                  </a:lnTo>
                  <a:lnTo>
                    <a:pt x="152" y="4900"/>
                  </a:lnTo>
                  <a:lnTo>
                    <a:pt x="137" y="4850"/>
                  </a:lnTo>
                  <a:lnTo>
                    <a:pt x="125" y="4800"/>
                  </a:lnTo>
                  <a:lnTo>
                    <a:pt x="117" y="4748"/>
                  </a:lnTo>
                  <a:lnTo>
                    <a:pt x="110" y="4697"/>
                  </a:lnTo>
                  <a:lnTo>
                    <a:pt x="107" y="4646"/>
                  </a:lnTo>
                  <a:lnTo>
                    <a:pt x="106" y="4598"/>
                  </a:lnTo>
                  <a:lnTo>
                    <a:pt x="113" y="4132"/>
                  </a:lnTo>
                  <a:lnTo>
                    <a:pt x="119" y="3780"/>
                  </a:lnTo>
                  <a:lnTo>
                    <a:pt x="123" y="3473"/>
                  </a:lnTo>
                  <a:lnTo>
                    <a:pt x="128" y="3143"/>
                  </a:lnTo>
                  <a:lnTo>
                    <a:pt x="133" y="2723"/>
                  </a:lnTo>
                  <a:lnTo>
                    <a:pt x="141" y="2144"/>
                  </a:lnTo>
                  <a:lnTo>
                    <a:pt x="152" y="1340"/>
                  </a:lnTo>
                  <a:lnTo>
                    <a:pt x="167" y="240"/>
                  </a:lnTo>
                  <a:lnTo>
                    <a:pt x="168" y="190"/>
                  </a:lnTo>
                  <a:lnTo>
                    <a:pt x="170" y="148"/>
                  </a:lnTo>
                  <a:lnTo>
                    <a:pt x="172" y="111"/>
                  </a:lnTo>
                  <a:lnTo>
                    <a:pt x="178" y="79"/>
                  </a:lnTo>
                  <a:lnTo>
                    <a:pt x="184" y="54"/>
                  </a:lnTo>
                  <a:lnTo>
                    <a:pt x="193" y="32"/>
                  </a:lnTo>
                  <a:lnTo>
                    <a:pt x="205" y="14"/>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757D7D"/>
            </a:solidFill>
            <a:ln w="9525">
              <a:noFill/>
              <a:round/>
              <a:headEnd/>
              <a:tailEnd/>
            </a:ln>
          </p:spPr>
          <p:txBody>
            <a:bodyPr/>
            <a:lstStyle/>
            <a:p>
              <a:pPr algn="ctr"/>
              <a:endParaRPr lang="en-US"/>
            </a:p>
          </p:txBody>
        </p:sp>
        <p:sp>
          <p:nvSpPr>
            <p:cNvPr id="46175" name="Freeform 41"/>
            <p:cNvSpPr>
              <a:spLocks/>
            </p:cNvSpPr>
            <p:nvPr/>
          </p:nvSpPr>
          <p:spPr bwMode="auto">
            <a:xfrm>
              <a:off x="3658" y="2073"/>
              <a:ext cx="22" cy="416"/>
            </a:xfrm>
            <a:custGeom>
              <a:avLst/>
              <a:gdLst>
                <a:gd name="T0" fmla="*/ 7 w 220"/>
                <a:gd name="T1" fmla="*/ 10 h 4998"/>
                <a:gd name="T2" fmla="*/ 7 w 220"/>
                <a:gd name="T3" fmla="*/ 51 h 4998"/>
                <a:gd name="T4" fmla="*/ 6 w 220"/>
                <a:gd name="T5" fmla="*/ 83 h 4998"/>
                <a:gd name="T6" fmla="*/ 5 w 220"/>
                <a:gd name="T7" fmla="*/ 110 h 4998"/>
                <a:gd name="T8" fmla="*/ 5 w 220"/>
                <a:gd name="T9" fmla="*/ 140 h 4998"/>
                <a:gd name="T10" fmla="*/ 4 w 220"/>
                <a:gd name="T11" fmla="*/ 177 h 4998"/>
                <a:gd name="T12" fmla="*/ 3 w 220"/>
                <a:gd name="T13" fmla="*/ 229 h 4998"/>
                <a:gd name="T14" fmla="*/ 2 w 220"/>
                <a:gd name="T15" fmla="*/ 301 h 4998"/>
                <a:gd name="T16" fmla="*/ 0 w 220"/>
                <a:gd name="T17" fmla="*/ 400 h 4998"/>
                <a:gd name="T18" fmla="*/ 0 w 220"/>
                <a:gd name="T19" fmla="*/ 401 h 4998"/>
                <a:gd name="T20" fmla="*/ 0 w 220"/>
                <a:gd name="T21" fmla="*/ 402 h 4998"/>
                <a:gd name="T22" fmla="*/ 0 w 220"/>
                <a:gd name="T23" fmla="*/ 403 h 4998"/>
                <a:gd name="T24" fmla="*/ 0 w 220"/>
                <a:gd name="T25" fmla="*/ 405 h 4998"/>
                <a:gd name="T26" fmla="*/ 0 w 220"/>
                <a:gd name="T27" fmla="*/ 406 h 4998"/>
                <a:gd name="T28" fmla="*/ 1 w 220"/>
                <a:gd name="T29" fmla="*/ 407 h 4998"/>
                <a:gd name="T30" fmla="*/ 1 w 220"/>
                <a:gd name="T31" fmla="*/ 409 h 4998"/>
                <a:gd name="T32" fmla="*/ 2 w 220"/>
                <a:gd name="T33" fmla="*/ 410 h 4998"/>
                <a:gd name="T34" fmla="*/ 3 w 220"/>
                <a:gd name="T35" fmla="*/ 411 h 4998"/>
                <a:gd name="T36" fmla="*/ 4 w 220"/>
                <a:gd name="T37" fmla="*/ 413 h 4998"/>
                <a:gd name="T38" fmla="*/ 6 w 220"/>
                <a:gd name="T39" fmla="*/ 414 h 4998"/>
                <a:gd name="T40" fmla="*/ 8 w 220"/>
                <a:gd name="T41" fmla="*/ 414 h 4998"/>
                <a:gd name="T42" fmla="*/ 10 w 220"/>
                <a:gd name="T43" fmla="*/ 415 h 4998"/>
                <a:gd name="T44" fmla="*/ 13 w 220"/>
                <a:gd name="T45" fmla="*/ 416 h 4998"/>
                <a:gd name="T46" fmla="*/ 16 w 220"/>
                <a:gd name="T47" fmla="*/ 416 h 4998"/>
                <a:gd name="T48" fmla="*/ 20 w 220"/>
                <a:gd name="T49" fmla="*/ 416 h 4998"/>
                <a:gd name="T50" fmla="*/ 17 w 220"/>
                <a:gd name="T51" fmla="*/ 413 h 4998"/>
                <a:gd name="T52" fmla="*/ 14 w 220"/>
                <a:gd name="T53" fmla="*/ 410 h 4998"/>
                <a:gd name="T54" fmla="*/ 12 w 220"/>
                <a:gd name="T55" fmla="*/ 406 h 4998"/>
                <a:gd name="T56" fmla="*/ 11 w 220"/>
                <a:gd name="T57" fmla="*/ 402 h 4998"/>
                <a:gd name="T58" fmla="*/ 10 w 220"/>
                <a:gd name="T59" fmla="*/ 398 h 4998"/>
                <a:gd name="T60" fmla="*/ 9 w 220"/>
                <a:gd name="T61" fmla="*/ 394 h 4998"/>
                <a:gd name="T62" fmla="*/ 9 w 220"/>
                <a:gd name="T63" fmla="*/ 389 h 4998"/>
                <a:gd name="T64" fmla="*/ 8 w 220"/>
                <a:gd name="T65" fmla="*/ 385 h 4998"/>
                <a:gd name="T66" fmla="*/ 9 w 220"/>
                <a:gd name="T67" fmla="*/ 346 h 4998"/>
                <a:gd name="T68" fmla="*/ 10 w 220"/>
                <a:gd name="T69" fmla="*/ 317 h 4998"/>
                <a:gd name="T70" fmla="*/ 10 w 220"/>
                <a:gd name="T71" fmla="*/ 291 h 4998"/>
                <a:gd name="T72" fmla="*/ 11 w 220"/>
                <a:gd name="T73" fmla="*/ 263 h 4998"/>
                <a:gd name="T74" fmla="*/ 11 w 220"/>
                <a:gd name="T75" fmla="*/ 228 h 4998"/>
                <a:gd name="T76" fmla="*/ 12 w 220"/>
                <a:gd name="T77" fmla="*/ 179 h 4998"/>
                <a:gd name="T78" fmla="*/ 14 w 220"/>
                <a:gd name="T79" fmla="*/ 112 h 4998"/>
                <a:gd name="T80" fmla="*/ 15 w 220"/>
                <a:gd name="T81" fmla="*/ 19 h 4998"/>
                <a:gd name="T82" fmla="*/ 15 w 220"/>
                <a:gd name="T83" fmla="*/ 15 h 4998"/>
                <a:gd name="T84" fmla="*/ 16 w 220"/>
                <a:gd name="T85" fmla="*/ 12 h 4998"/>
                <a:gd name="T86" fmla="*/ 16 w 220"/>
                <a:gd name="T87" fmla="*/ 9 h 4998"/>
                <a:gd name="T88" fmla="*/ 17 w 220"/>
                <a:gd name="T89" fmla="*/ 6 h 4998"/>
                <a:gd name="T90" fmla="*/ 18 w 220"/>
                <a:gd name="T91" fmla="*/ 4 h 4998"/>
                <a:gd name="T92" fmla="*/ 19 w 220"/>
                <a:gd name="T93" fmla="*/ 3 h 4998"/>
                <a:gd name="T94" fmla="*/ 20 w 220"/>
                <a:gd name="T95" fmla="*/ 1 h 4998"/>
                <a:gd name="T96" fmla="*/ 22 w 220"/>
                <a:gd name="T97" fmla="*/ 0 h 4998"/>
                <a:gd name="T98" fmla="*/ 19 w 220"/>
                <a:gd name="T99" fmla="*/ 0 h 4998"/>
                <a:gd name="T100" fmla="*/ 17 w 220"/>
                <a:gd name="T101" fmla="*/ 1 h 4998"/>
                <a:gd name="T102" fmla="*/ 15 w 220"/>
                <a:gd name="T103" fmla="*/ 2 h 4998"/>
                <a:gd name="T104" fmla="*/ 13 w 220"/>
                <a:gd name="T105" fmla="*/ 3 h 4998"/>
                <a:gd name="T106" fmla="*/ 12 w 220"/>
                <a:gd name="T107" fmla="*/ 5 h 4998"/>
                <a:gd name="T108" fmla="*/ 10 w 220"/>
                <a:gd name="T109" fmla="*/ 6 h 4998"/>
                <a:gd name="T110" fmla="*/ 9 w 220"/>
                <a:gd name="T111" fmla="*/ 8 h 4998"/>
                <a:gd name="T112" fmla="*/ 7 w 220"/>
                <a:gd name="T113" fmla="*/ 10 h 49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4998"/>
                <a:gd name="T173" fmla="*/ 220 w 220"/>
                <a:gd name="T174" fmla="*/ 4998 h 49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4998">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1" y="4862"/>
                  </a:lnTo>
                  <a:lnTo>
                    <a:pt x="4" y="4878"/>
                  </a:lnTo>
                  <a:lnTo>
                    <a:pt x="7" y="4895"/>
                  </a:lnTo>
                  <a:lnTo>
                    <a:pt x="13" y="4911"/>
                  </a:lnTo>
                  <a:lnTo>
                    <a:pt x="20" y="4927"/>
                  </a:lnTo>
                  <a:lnTo>
                    <a:pt x="30" y="4941"/>
                  </a:lnTo>
                  <a:lnTo>
                    <a:pt x="43" y="4956"/>
                  </a:lnTo>
                  <a:lnTo>
                    <a:pt x="59" y="4968"/>
                  </a:lnTo>
                  <a:lnTo>
                    <a:pt x="79" y="4979"/>
                  </a:lnTo>
                  <a:lnTo>
                    <a:pt x="102" y="4987"/>
                  </a:lnTo>
                  <a:lnTo>
                    <a:pt x="130" y="4993"/>
                  </a:lnTo>
                  <a:lnTo>
                    <a:pt x="162" y="4997"/>
                  </a:lnTo>
                  <a:lnTo>
                    <a:pt x="199" y="4998"/>
                  </a:lnTo>
                  <a:lnTo>
                    <a:pt x="168" y="4961"/>
                  </a:lnTo>
                  <a:lnTo>
                    <a:pt x="143" y="4920"/>
                  </a:lnTo>
                  <a:lnTo>
                    <a:pt x="123" y="4875"/>
                  </a:lnTo>
                  <a:lnTo>
                    <a:pt x="107" y="4827"/>
                  </a:lnTo>
                  <a:lnTo>
                    <a:pt x="96" y="4779"/>
                  </a:lnTo>
                  <a:lnTo>
                    <a:pt x="89" y="4729"/>
                  </a:lnTo>
                  <a:lnTo>
                    <a:pt x="85" y="4679"/>
                  </a:lnTo>
                  <a:lnTo>
                    <a:pt x="84" y="4630"/>
                  </a:lnTo>
                  <a:lnTo>
                    <a:pt x="92" y="4160"/>
                  </a:lnTo>
                  <a:lnTo>
                    <a:pt x="98" y="3806"/>
                  </a:lnTo>
                  <a:lnTo>
                    <a:pt x="103" y="3496"/>
                  </a:lnTo>
                  <a:lnTo>
                    <a:pt x="108" y="3164"/>
                  </a:lnTo>
                  <a:lnTo>
                    <a:pt x="115" y="2741"/>
                  </a:lnTo>
                  <a:lnTo>
                    <a:pt x="124" y="2156"/>
                  </a:lnTo>
                  <a:lnTo>
                    <a:pt x="136" y="1344"/>
                  </a:lnTo>
                  <a:lnTo>
                    <a:pt x="152" y="233"/>
                  </a:lnTo>
                  <a:lnTo>
                    <a:pt x="153" y="183"/>
                  </a:lnTo>
                  <a:lnTo>
                    <a:pt x="156" y="142"/>
                  </a:lnTo>
                  <a:lnTo>
                    <a:pt x="161" y="105"/>
                  </a:lnTo>
                  <a:lnTo>
                    <a:pt x="169" y="75"/>
                  </a:lnTo>
                  <a:lnTo>
                    <a:pt x="179" y="51"/>
                  </a:lnTo>
                  <a:lnTo>
                    <a:pt x="191" y="31"/>
                  </a:lnTo>
                  <a:lnTo>
                    <a:pt x="204" y="14"/>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666B6B"/>
            </a:solidFill>
            <a:ln w="9525">
              <a:noFill/>
              <a:round/>
              <a:headEnd/>
              <a:tailEnd/>
            </a:ln>
          </p:spPr>
          <p:txBody>
            <a:bodyPr/>
            <a:lstStyle/>
            <a:p>
              <a:pPr algn="ctr"/>
              <a:endParaRPr lang="en-US"/>
            </a:p>
          </p:txBody>
        </p:sp>
        <p:sp>
          <p:nvSpPr>
            <p:cNvPr id="46176" name="Freeform 42"/>
            <p:cNvSpPr>
              <a:spLocks/>
            </p:cNvSpPr>
            <p:nvPr/>
          </p:nvSpPr>
          <p:spPr bwMode="auto">
            <a:xfrm>
              <a:off x="3658" y="2073"/>
              <a:ext cx="22" cy="417"/>
            </a:xfrm>
            <a:custGeom>
              <a:avLst/>
              <a:gdLst>
                <a:gd name="T0" fmla="*/ 7 w 220"/>
                <a:gd name="T1" fmla="*/ 10 h 5001"/>
                <a:gd name="T2" fmla="*/ 7 w 220"/>
                <a:gd name="T3" fmla="*/ 51 h 5001"/>
                <a:gd name="T4" fmla="*/ 6 w 220"/>
                <a:gd name="T5" fmla="*/ 83 h 5001"/>
                <a:gd name="T6" fmla="*/ 5 w 220"/>
                <a:gd name="T7" fmla="*/ 110 h 5001"/>
                <a:gd name="T8" fmla="*/ 5 w 220"/>
                <a:gd name="T9" fmla="*/ 140 h 5001"/>
                <a:gd name="T10" fmla="*/ 4 w 220"/>
                <a:gd name="T11" fmla="*/ 178 h 5001"/>
                <a:gd name="T12" fmla="*/ 3 w 220"/>
                <a:gd name="T13" fmla="*/ 229 h 5001"/>
                <a:gd name="T14" fmla="*/ 2 w 220"/>
                <a:gd name="T15" fmla="*/ 302 h 5001"/>
                <a:gd name="T16" fmla="*/ 0 w 220"/>
                <a:gd name="T17" fmla="*/ 400 h 5001"/>
                <a:gd name="T18" fmla="*/ 0 w 220"/>
                <a:gd name="T19" fmla="*/ 402 h 5001"/>
                <a:gd name="T20" fmla="*/ 0 w 220"/>
                <a:gd name="T21" fmla="*/ 403 h 5001"/>
                <a:gd name="T22" fmla="*/ 0 w 220"/>
                <a:gd name="T23" fmla="*/ 404 h 5001"/>
                <a:gd name="T24" fmla="*/ 0 w 220"/>
                <a:gd name="T25" fmla="*/ 405 h 5001"/>
                <a:gd name="T26" fmla="*/ 0 w 220"/>
                <a:gd name="T27" fmla="*/ 407 h 5001"/>
                <a:gd name="T28" fmla="*/ 1 w 220"/>
                <a:gd name="T29" fmla="*/ 408 h 5001"/>
                <a:gd name="T30" fmla="*/ 1 w 220"/>
                <a:gd name="T31" fmla="*/ 409 h 5001"/>
                <a:gd name="T32" fmla="*/ 2 w 220"/>
                <a:gd name="T33" fmla="*/ 411 h 5001"/>
                <a:gd name="T34" fmla="*/ 3 w 220"/>
                <a:gd name="T35" fmla="*/ 412 h 5001"/>
                <a:gd name="T36" fmla="*/ 4 w 220"/>
                <a:gd name="T37" fmla="*/ 413 h 5001"/>
                <a:gd name="T38" fmla="*/ 6 w 220"/>
                <a:gd name="T39" fmla="*/ 414 h 5001"/>
                <a:gd name="T40" fmla="*/ 8 w 220"/>
                <a:gd name="T41" fmla="*/ 415 h 5001"/>
                <a:gd name="T42" fmla="*/ 11 w 220"/>
                <a:gd name="T43" fmla="*/ 416 h 5001"/>
                <a:gd name="T44" fmla="*/ 13 w 220"/>
                <a:gd name="T45" fmla="*/ 416 h 5001"/>
                <a:gd name="T46" fmla="*/ 17 w 220"/>
                <a:gd name="T47" fmla="*/ 417 h 5001"/>
                <a:gd name="T48" fmla="*/ 20 w 220"/>
                <a:gd name="T49" fmla="*/ 417 h 5001"/>
                <a:gd name="T50" fmla="*/ 17 w 220"/>
                <a:gd name="T51" fmla="*/ 415 h 5001"/>
                <a:gd name="T52" fmla="*/ 13 w 220"/>
                <a:gd name="T53" fmla="*/ 412 h 5001"/>
                <a:gd name="T54" fmla="*/ 11 w 220"/>
                <a:gd name="T55" fmla="*/ 409 h 5001"/>
                <a:gd name="T56" fmla="*/ 9 w 220"/>
                <a:gd name="T57" fmla="*/ 405 h 5001"/>
                <a:gd name="T58" fmla="*/ 8 w 220"/>
                <a:gd name="T59" fmla="*/ 401 h 5001"/>
                <a:gd name="T60" fmla="*/ 7 w 220"/>
                <a:gd name="T61" fmla="*/ 397 h 5001"/>
                <a:gd name="T62" fmla="*/ 6 w 220"/>
                <a:gd name="T63" fmla="*/ 393 h 5001"/>
                <a:gd name="T64" fmla="*/ 6 w 220"/>
                <a:gd name="T65" fmla="*/ 389 h 5001"/>
                <a:gd name="T66" fmla="*/ 7 w 220"/>
                <a:gd name="T67" fmla="*/ 349 h 5001"/>
                <a:gd name="T68" fmla="*/ 8 w 220"/>
                <a:gd name="T69" fmla="*/ 320 h 5001"/>
                <a:gd name="T70" fmla="*/ 8 w 220"/>
                <a:gd name="T71" fmla="*/ 293 h 5001"/>
                <a:gd name="T72" fmla="*/ 9 w 220"/>
                <a:gd name="T73" fmla="*/ 265 h 5001"/>
                <a:gd name="T74" fmla="*/ 9 w 220"/>
                <a:gd name="T75" fmla="*/ 230 h 5001"/>
                <a:gd name="T76" fmla="*/ 10 w 220"/>
                <a:gd name="T77" fmla="*/ 181 h 5001"/>
                <a:gd name="T78" fmla="*/ 12 w 220"/>
                <a:gd name="T79" fmla="*/ 112 h 5001"/>
                <a:gd name="T80" fmla="*/ 14 w 220"/>
                <a:gd name="T81" fmla="*/ 19 h 5001"/>
                <a:gd name="T82" fmla="*/ 14 w 220"/>
                <a:gd name="T83" fmla="*/ 15 h 5001"/>
                <a:gd name="T84" fmla="*/ 14 w 220"/>
                <a:gd name="T85" fmla="*/ 11 h 5001"/>
                <a:gd name="T86" fmla="*/ 15 w 220"/>
                <a:gd name="T87" fmla="*/ 8 h 5001"/>
                <a:gd name="T88" fmla="*/ 16 w 220"/>
                <a:gd name="T89" fmla="*/ 6 h 5001"/>
                <a:gd name="T90" fmla="*/ 17 w 220"/>
                <a:gd name="T91" fmla="*/ 4 h 5001"/>
                <a:gd name="T92" fmla="*/ 19 w 220"/>
                <a:gd name="T93" fmla="*/ 2 h 5001"/>
                <a:gd name="T94" fmla="*/ 20 w 220"/>
                <a:gd name="T95" fmla="*/ 1 h 5001"/>
                <a:gd name="T96" fmla="*/ 22 w 220"/>
                <a:gd name="T97" fmla="*/ 0 h 5001"/>
                <a:gd name="T98" fmla="*/ 19 w 220"/>
                <a:gd name="T99" fmla="*/ 0 h 5001"/>
                <a:gd name="T100" fmla="*/ 17 w 220"/>
                <a:gd name="T101" fmla="*/ 1 h 5001"/>
                <a:gd name="T102" fmla="*/ 15 w 220"/>
                <a:gd name="T103" fmla="*/ 2 h 5001"/>
                <a:gd name="T104" fmla="*/ 13 w 220"/>
                <a:gd name="T105" fmla="*/ 3 h 5001"/>
                <a:gd name="T106" fmla="*/ 12 w 220"/>
                <a:gd name="T107" fmla="*/ 5 h 5001"/>
                <a:gd name="T108" fmla="*/ 10 w 220"/>
                <a:gd name="T109" fmla="*/ 6 h 5001"/>
                <a:gd name="T110" fmla="*/ 9 w 220"/>
                <a:gd name="T111" fmla="*/ 8 h 5001"/>
                <a:gd name="T112" fmla="*/ 7 w 220"/>
                <a:gd name="T113" fmla="*/ 10 h 500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5001"/>
                <a:gd name="T173" fmla="*/ 220 w 220"/>
                <a:gd name="T174" fmla="*/ 5001 h 500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5001">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2" y="4862"/>
                  </a:lnTo>
                  <a:lnTo>
                    <a:pt x="4" y="4878"/>
                  </a:lnTo>
                  <a:lnTo>
                    <a:pt x="8" y="4895"/>
                  </a:lnTo>
                  <a:lnTo>
                    <a:pt x="14" y="4910"/>
                  </a:lnTo>
                  <a:lnTo>
                    <a:pt x="21" y="4926"/>
                  </a:lnTo>
                  <a:lnTo>
                    <a:pt x="31" y="4941"/>
                  </a:lnTo>
                  <a:lnTo>
                    <a:pt x="44" y="4955"/>
                  </a:lnTo>
                  <a:lnTo>
                    <a:pt x="62" y="4967"/>
                  </a:lnTo>
                  <a:lnTo>
                    <a:pt x="81" y="4979"/>
                  </a:lnTo>
                  <a:lnTo>
                    <a:pt x="105" y="4988"/>
                  </a:lnTo>
                  <a:lnTo>
                    <a:pt x="133" y="4995"/>
                  </a:lnTo>
                  <a:lnTo>
                    <a:pt x="165" y="4999"/>
                  </a:lnTo>
                  <a:lnTo>
                    <a:pt x="203" y="5001"/>
                  </a:lnTo>
                  <a:lnTo>
                    <a:pt x="165" y="4973"/>
                  </a:lnTo>
                  <a:lnTo>
                    <a:pt x="134" y="4939"/>
                  </a:lnTo>
                  <a:lnTo>
                    <a:pt x="109" y="4900"/>
                  </a:lnTo>
                  <a:lnTo>
                    <a:pt x="91" y="4856"/>
                  </a:lnTo>
                  <a:lnTo>
                    <a:pt x="78" y="4811"/>
                  </a:lnTo>
                  <a:lnTo>
                    <a:pt x="69" y="4763"/>
                  </a:lnTo>
                  <a:lnTo>
                    <a:pt x="64" y="4714"/>
                  </a:lnTo>
                  <a:lnTo>
                    <a:pt x="63" y="4665"/>
                  </a:lnTo>
                  <a:lnTo>
                    <a:pt x="71" y="4191"/>
                  </a:lnTo>
                  <a:lnTo>
                    <a:pt x="77" y="3832"/>
                  </a:lnTo>
                  <a:lnTo>
                    <a:pt x="82" y="3519"/>
                  </a:lnTo>
                  <a:lnTo>
                    <a:pt x="87" y="3184"/>
                  </a:lnTo>
                  <a:lnTo>
                    <a:pt x="94" y="2756"/>
                  </a:lnTo>
                  <a:lnTo>
                    <a:pt x="104" y="2166"/>
                  </a:lnTo>
                  <a:lnTo>
                    <a:pt x="118" y="1346"/>
                  </a:lnTo>
                  <a:lnTo>
                    <a:pt x="136" y="224"/>
                  </a:lnTo>
                  <a:lnTo>
                    <a:pt x="138" y="175"/>
                  </a:lnTo>
                  <a:lnTo>
                    <a:pt x="143" y="134"/>
                  </a:lnTo>
                  <a:lnTo>
                    <a:pt x="150" y="99"/>
                  </a:lnTo>
                  <a:lnTo>
                    <a:pt x="161" y="71"/>
                  </a:lnTo>
                  <a:lnTo>
                    <a:pt x="173" y="48"/>
                  </a:lnTo>
                  <a:lnTo>
                    <a:pt x="188" y="29"/>
                  </a:lnTo>
                  <a:lnTo>
                    <a:pt x="204" y="13"/>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575C5C"/>
            </a:solidFill>
            <a:ln w="9525">
              <a:noFill/>
              <a:round/>
              <a:headEnd/>
              <a:tailEnd/>
            </a:ln>
          </p:spPr>
          <p:txBody>
            <a:bodyPr/>
            <a:lstStyle/>
            <a:p>
              <a:pPr algn="ctr"/>
              <a:endParaRPr lang="en-US"/>
            </a:p>
          </p:txBody>
        </p:sp>
        <p:sp>
          <p:nvSpPr>
            <p:cNvPr id="46177" name="Freeform 43"/>
            <p:cNvSpPr>
              <a:spLocks/>
            </p:cNvSpPr>
            <p:nvPr/>
          </p:nvSpPr>
          <p:spPr bwMode="auto">
            <a:xfrm>
              <a:off x="3658" y="2073"/>
              <a:ext cx="22" cy="417"/>
            </a:xfrm>
            <a:custGeom>
              <a:avLst/>
              <a:gdLst>
                <a:gd name="T0" fmla="*/ 7 w 223"/>
                <a:gd name="T1" fmla="*/ 10 h 5006"/>
                <a:gd name="T2" fmla="*/ 0 w 223"/>
                <a:gd name="T3" fmla="*/ 400 h 5006"/>
                <a:gd name="T4" fmla="*/ 0 w 223"/>
                <a:gd name="T5" fmla="*/ 401 h 5006"/>
                <a:gd name="T6" fmla="*/ 0 w 223"/>
                <a:gd name="T7" fmla="*/ 402 h 5006"/>
                <a:gd name="T8" fmla="*/ 0 w 223"/>
                <a:gd name="T9" fmla="*/ 404 h 5006"/>
                <a:gd name="T10" fmla="*/ 0 w 223"/>
                <a:gd name="T11" fmla="*/ 405 h 5006"/>
                <a:gd name="T12" fmla="*/ 0 w 223"/>
                <a:gd name="T13" fmla="*/ 406 h 5006"/>
                <a:gd name="T14" fmla="*/ 1 w 223"/>
                <a:gd name="T15" fmla="*/ 408 h 5006"/>
                <a:gd name="T16" fmla="*/ 2 w 223"/>
                <a:gd name="T17" fmla="*/ 409 h 5006"/>
                <a:gd name="T18" fmla="*/ 2 w 223"/>
                <a:gd name="T19" fmla="*/ 410 h 5006"/>
                <a:gd name="T20" fmla="*/ 3 w 223"/>
                <a:gd name="T21" fmla="*/ 412 h 5006"/>
                <a:gd name="T22" fmla="*/ 5 w 223"/>
                <a:gd name="T23" fmla="*/ 413 h 5006"/>
                <a:gd name="T24" fmla="*/ 7 w 223"/>
                <a:gd name="T25" fmla="*/ 414 h 5006"/>
                <a:gd name="T26" fmla="*/ 8 w 223"/>
                <a:gd name="T27" fmla="*/ 415 h 5006"/>
                <a:gd name="T28" fmla="*/ 11 w 223"/>
                <a:gd name="T29" fmla="*/ 416 h 5006"/>
                <a:gd name="T30" fmla="*/ 14 w 223"/>
                <a:gd name="T31" fmla="*/ 416 h 5006"/>
                <a:gd name="T32" fmla="*/ 17 w 223"/>
                <a:gd name="T33" fmla="*/ 417 h 5006"/>
                <a:gd name="T34" fmla="*/ 21 w 223"/>
                <a:gd name="T35" fmla="*/ 417 h 5006"/>
                <a:gd name="T36" fmla="*/ 18 w 223"/>
                <a:gd name="T37" fmla="*/ 416 h 5006"/>
                <a:gd name="T38" fmla="*/ 16 w 223"/>
                <a:gd name="T39" fmla="*/ 415 h 5006"/>
                <a:gd name="T40" fmla="*/ 14 w 223"/>
                <a:gd name="T41" fmla="*/ 414 h 5006"/>
                <a:gd name="T42" fmla="*/ 12 w 223"/>
                <a:gd name="T43" fmla="*/ 413 h 5006"/>
                <a:gd name="T44" fmla="*/ 11 w 223"/>
                <a:gd name="T45" fmla="*/ 412 h 5006"/>
                <a:gd name="T46" fmla="*/ 10 w 223"/>
                <a:gd name="T47" fmla="*/ 410 h 5006"/>
                <a:gd name="T48" fmla="*/ 8 w 223"/>
                <a:gd name="T49" fmla="*/ 409 h 5006"/>
                <a:gd name="T50" fmla="*/ 7 w 223"/>
                <a:gd name="T51" fmla="*/ 407 h 5006"/>
                <a:gd name="T52" fmla="*/ 7 w 223"/>
                <a:gd name="T53" fmla="*/ 405 h 5006"/>
                <a:gd name="T54" fmla="*/ 6 w 223"/>
                <a:gd name="T55" fmla="*/ 403 h 5006"/>
                <a:gd name="T56" fmla="*/ 5 w 223"/>
                <a:gd name="T57" fmla="*/ 402 h 5006"/>
                <a:gd name="T58" fmla="*/ 5 w 223"/>
                <a:gd name="T59" fmla="*/ 400 h 5006"/>
                <a:gd name="T60" fmla="*/ 5 w 223"/>
                <a:gd name="T61" fmla="*/ 398 h 5006"/>
                <a:gd name="T62" fmla="*/ 4 w 223"/>
                <a:gd name="T63" fmla="*/ 396 h 5006"/>
                <a:gd name="T64" fmla="*/ 4 w 223"/>
                <a:gd name="T65" fmla="*/ 394 h 5006"/>
                <a:gd name="T66" fmla="*/ 4 w 223"/>
                <a:gd name="T67" fmla="*/ 392 h 5006"/>
                <a:gd name="T68" fmla="*/ 12 w 223"/>
                <a:gd name="T69" fmla="*/ 18 h 5006"/>
                <a:gd name="T70" fmla="*/ 12 w 223"/>
                <a:gd name="T71" fmla="*/ 14 h 5006"/>
                <a:gd name="T72" fmla="*/ 13 w 223"/>
                <a:gd name="T73" fmla="*/ 11 h 5006"/>
                <a:gd name="T74" fmla="*/ 14 w 223"/>
                <a:gd name="T75" fmla="*/ 8 h 5006"/>
                <a:gd name="T76" fmla="*/ 15 w 223"/>
                <a:gd name="T77" fmla="*/ 6 h 5006"/>
                <a:gd name="T78" fmla="*/ 17 w 223"/>
                <a:gd name="T79" fmla="*/ 4 h 5006"/>
                <a:gd name="T80" fmla="*/ 18 w 223"/>
                <a:gd name="T81" fmla="*/ 2 h 5006"/>
                <a:gd name="T82" fmla="*/ 20 w 223"/>
                <a:gd name="T83" fmla="*/ 1 h 5006"/>
                <a:gd name="T84" fmla="*/ 22 w 223"/>
                <a:gd name="T85" fmla="*/ 0 h 5006"/>
                <a:gd name="T86" fmla="*/ 19 w 223"/>
                <a:gd name="T87" fmla="*/ 0 h 5006"/>
                <a:gd name="T88" fmla="*/ 17 w 223"/>
                <a:gd name="T89" fmla="*/ 1 h 5006"/>
                <a:gd name="T90" fmla="*/ 15 w 223"/>
                <a:gd name="T91" fmla="*/ 2 h 5006"/>
                <a:gd name="T92" fmla="*/ 13 w 223"/>
                <a:gd name="T93" fmla="*/ 3 h 5006"/>
                <a:gd name="T94" fmla="*/ 12 w 223"/>
                <a:gd name="T95" fmla="*/ 5 h 5006"/>
                <a:gd name="T96" fmla="*/ 10 w 223"/>
                <a:gd name="T97" fmla="*/ 6 h 5006"/>
                <a:gd name="T98" fmla="*/ 9 w 223"/>
                <a:gd name="T99" fmla="*/ 8 h 5006"/>
                <a:gd name="T100" fmla="*/ 7 w 223"/>
                <a:gd name="T101" fmla="*/ 10 h 50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3"/>
                <a:gd name="T154" fmla="*/ 0 h 5006"/>
                <a:gd name="T155" fmla="*/ 223 w 223"/>
                <a:gd name="T156" fmla="*/ 5006 h 50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3" h="5006">
                  <a:moveTo>
                    <a:pt x="73" y="116"/>
                  </a:moveTo>
                  <a:lnTo>
                    <a:pt x="0" y="4803"/>
                  </a:lnTo>
                  <a:lnTo>
                    <a:pt x="0" y="4816"/>
                  </a:lnTo>
                  <a:lnTo>
                    <a:pt x="0" y="4831"/>
                  </a:lnTo>
                  <a:lnTo>
                    <a:pt x="1" y="4845"/>
                  </a:lnTo>
                  <a:lnTo>
                    <a:pt x="3" y="4862"/>
                  </a:lnTo>
                  <a:lnTo>
                    <a:pt x="5" y="4877"/>
                  </a:lnTo>
                  <a:lnTo>
                    <a:pt x="10" y="4894"/>
                  </a:lnTo>
                  <a:lnTo>
                    <a:pt x="16" y="4910"/>
                  </a:lnTo>
                  <a:lnTo>
                    <a:pt x="24" y="4926"/>
                  </a:lnTo>
                  <a:lnTo>
                    <a:pt x="35" y="4941"/>
                  </a:lnTo>
                  <a:lnTo>
                    <a:pt x="49" y="4955"/>
                  </a:lnTo>
                  <a:lnTo>
                    <a:pt x="66" y="4968"/>
                  </a:lnTo>
                  <a:lnTo>
                    <a:pt x="86" y="4980"/>
                  </a:lnTo>
                  <a:lnTo>
                    <a:pt x="110" y="4989"/>
                  </a:lnTo>
                  <a:lnTo>
                    <a:pt x="139" y="4997"/>
                  </a:lnTo>
                  <a:lnTo>
                    <a:pt x="171" y="5002"/>
                  </a:lnTo>
                  <a:lnTo>
                    <a:pt x="209" y="5006"/>
                  </a:lnTo>
                  <a:lnTo>
                    <a:pt x="185" y="4996"/>
                  </a:lnTo>
                  <a:lnTo>
                    <a:pt x="163" y="4986"/>
                  </a:lnTo>
                  <a:lnTo>
                    <a:pt x="143" y="4973"/>
                  </a:lnTo>
                  <a:lnTo>
                    <a:pt x="126" y="4959"/>
                  </a:lnTo>
                  <a:lnTo>
                    <a:pt x="110" y="4942"/>
                  </a:lnTo>
                  <a:lnTo>
                    <a:pt x="97" y="4925"/>
                  </a:lnTo>
                  <a:lnTo>
                    <a:pt x="85" y="4906"/>
                  </a:lnTo>
                  <a:lnTo>
                    <a:pt x="75" y="4886"/>
                  </a:lnTo>
                  <a:lnTo>
                    <a:pt x="67" y="4866"/>
                  </a:lnTo>
                  <a:lnTo>
                    <a:pt x="60" y="4843"/>
                  </a:lnTo>
                  <a:lnTo>
                    <a:pt x="54" y="4821"/>
                  </a:lnTo>
                  <a:lnTo>
                    <a:pt x="50" y="4797"/>
                  </a:lnTo>
                  <a:lnTo>
                    <a:pt x="47" y="4774"/>
                  </a:lnTo>
                  <a:lnTo>
                    <a:pt x="45" y="4750"/>
                  </a:lnTo>
                  <a:lnTo>
                    <a:pt x="43" y="4725"/>
                  </a:lnTo>
                  <a:lnTo>
                    <a:pt x="43" y="4701"/>
                  </a:lnTo>
                  <a:lnTo>
                    <a:pt x="119" y="217"/>
                  </a:lnTo>
                  <a:lnTo>
                    <a:pt x="121" y="168"/>
                  </a:lnTo>
                  <a:lnTo>
                    <a:pt x="128" y="128"/>
                  </a:lnTo>
                  <a:lnTo>
                    <a:pt x="139" y="95"/>
                  </a:lnTo>
                  <a:lnTo>
                    <a:pt x="153" y="68"/>
                  </a:lnTo>
                  <a:lnTo>
                    <a:pt x="168" y="46"/>
                  </a:lnTo>
                  <a:lnTo>
                    <a:pt x="187" y="28"/>
                  </a:lnTo>
                  <a:lnTo>
                    <a:pt x="205" y="13"/>
                  </a:lnTo>
                  <a:lnTo>
                    <a:pt x="223" y="0"/>
                  </a:lnTo>
                  <a:lnTo>
                    <a:pt x="195" y="4"/>
                  </a:lnTo>
                  <a:lnTo>
                    <a:pt x="171" y="12"/>
                  </a:lnTo>
                  <a:lnTo>
                    <a:pt x="151" y="24"/>
                  </a:lnTo>
                  <a:lnTo>
                    <a:pt x="134" y="38"/>
                  </a:lnTo>
                  <a:lnTo>
                    <a:pt x="118" y="55"/>
                  </a:lnTo>
                  <a:lnTo>
                    <a:pt x="103" y="73"/>
                  </a:lnTo>
                  <a:lnTo>
                    <a:pt x="88" y="94"/>
                  </a:lnTo>
                  <a:lnTo>
                    <a:pt x="73" y="116"/>
                  </a:lnTo>
                  <a:close/>
                </a:path>
              </a:pathLst>
            </a:custGeom>
            <a:solidFill>
              <a:srgbClr val="474F4F"/>
            </a:solidFill>
            <a:ln w="9525">
              <a:noFill/>
              <a:round/>
              <a:headEnd/>
              <a:tailEnd/>
            </a:ln>
          </p:spPr>
          <p:txBody>
            <a:bodyPr/>
            <a:lstStyle/>
            <a:p>
              <a:pPr algn="ctr"/>
              <a:endParaRPr lang="en-US"/>
            </a:p>
          </p:txBody>
        </p:sp>
        <p:sp>
          <p:nvSpPr>
            <p:cNvPr id="46178" name="Freeform 44"/>
            <p:cNvSpPr>
              <a:spLocks/>
            </p:cNvSpPr>
            <p:nvPr/>
          </p:nvSpPr>
          <p:spPr bwMode="auto">
            <a:xfrm>
              <a:off x="3684" y="2434"/>
              <a:ext cx="129" cy="45"/>
            </a:xfrm>
            <a:custGeom>
              <a:avLst/>
              <a:gdLst>
                <a:gd name="T0" fmla="*/ 0 w 1291"/>
                <a:gd name="T1" fmla="*/ 11 h 537"/>
                <a:gd name="T2" fmla="*/ 4 w 1291"/>
                <a:gd name="T3" fmla="*/ 7 h 537"/>
                <a:gd name="T4" fmla="*/ 9 w 1291"/>
                <a:gd name="T5" fmla="*/ 4 h 537"/>
                <a:gd name="T6" fmla="*/ 17 w 1291"/>
                <a:gd name="T7" fmla="*/ 2 h 537"/>
                <a:gd name="T8" fmla="*/ 26 w 1291"/>
                <a:gd name="T9" fmla="*/ 1 h 537"/>
                <a:gd name="T10" fmla="*/ 36 w 1291"/>
                <a:gd name="T11" fmla="*/ 0 h 537"/>
                <a:gd name="T12" fmla="*/ 46 w 1291"/>
                <a:gd name="T13" fmla="*/ 0 h 537"/>
                <a:gd name="T14" fmla="*/ 55 w 1291"/>
                <a:gd name="T15" fmla="*/ 0 h 537"/>
                <a:gd name="T16" fmla="*/ 63 w 1291"/>
                <a:gd name="T17" fmla="*/ 1 h 537"/>
                <a:gd name="T18" fmla="*/ 72 w 1291"/>
                <a:gd name="T19" fmla="*/ 1 h 537"/>
                <a:gd name="T20" fmla="*/ 79 w 1291"/>
                <a:gd name="T21" fmla="*/ 2 h 537"/>
                <a:gd name="T22" fmla="*/ 87 w 1291"/>
                <a:gd name="T23" fmla="*/ 3 h 537"/>
                <a:gd name="T24" fmla="*/ 94 w 1291"/>
                <a:gd name="T25" fmla="*/ 4 h 537"/>
                <a:gd name="T26" fmla="*/ 101 w 1291"/>
                <a:gd name="T27" fmla="*/ 5 h 537"/>
                <a:gd name="T28" fmla="*/ 108 w 1291"/>
                <a:gd name="T29" fmla="*/ 7 h 537"/>
                <a:gd name="T30" fmla="*/ 114 w 1291"/>
                <a:gd name="T31" fmla="*/ 9 h 537"/>
                <a:gd name="T32" fmla="*/ 120 w 1291"/>
                <a:gd name="T33" fmla="*/ 12 h 537"/>
                <a:gd name="T34" fmla="*/ 124 w 1291"/>
                <a:gd name="T35" fmla="*/ 15 h 537"/>
                <a:gd name="T36" fmla="*/ 127 w 1291"/>
                <a:gd name="T37" fmla="*/ 18 h 537"/>
                <a:gd name="T38" fmla="*/ 129 w 1291"/>
                <a:gd name="T39" fmla="*/ 22 h 537"/>
                <a:gd name="T40" fmla="*/ 128 w 1291"/>
                <a:gd name="T41" fmla="*/ 28 h 537"/>
                <a:gd name="T42" fmla="*/ 124 w 1291"/>
                <a:gd name="T43" fmla="*/ 34 h 537"/>
                <a:gd name="T44" fmla="*/ 117 w 1291"/>
                <a:gd name="T45" fmla="*/ 39 h 537"/>
                <a:gd name="T46" fmla="*/ 108 w 1291"/>
                <a:gd name="T47" fmla="*/ 42 h 537"/>
                <a:gd name="T48" fmla="*/ 98 w 1291"/>
                <a:gd name="T49" fmla="*/ 44 h 537"/>
                <a:gd name="T50" fmla="*/ 87 w 1291"/>
                <a:gd name="T51" fmla="*/ 45 h 537"/>
                <a:gd name="T52" fmla="*/ 78 w 1291"/>
                <a:gd name="T53" fmla="*/ 45 h 537"/>
                <a:gd name="T54" fmla="*/ 70 w 1291"/>
                <a:gd name="T55" fmla="*/ 45 h 537"/>
                <a:gd name="T56" fmla="*/ 65 w 1291"/>
                <a:gd name="T57" fmla="*/ 45 h 537"/>
                <a:gd name="T58" fmla="*/ 61 w 1291"/>
                <a:gd name="T59" fmla="*/ 44 h 537"/>
                <a:gd name="T60" fmla="*/ 57 w 1291"/>
                <a:gd name="T61" fmla="*/ 44 h 537"/>
                <a:gd name="T62" fmla="*/ 52 w 1291"/>
                <a:gd name="T63" fmla="*/ 43 h 537"/>
                <a:gd name="T64" fmla="*/ 46 w 1291"/>
                <a:gd name="T65" fmla="*/ 43 h 537"/>
                <a:gd name="T66" fmla="*/ 41 w 1291"/>
                <a:gd name="T67" fmla="*/ 42 h 537"/>
                <a:gd name="T68" fmla="*/ 35 w 1291"/>
                <a:gd name="T69" fmla="*/ 41 h 537"/>
                <a:gd name="T70" fmla="*/ 30 w 1291"/>
                <a:gd name="T71" fmla="*/ 39 h 537"/>
                <a:gd name="T72" fmla="*/ 24 w 1291"/>
                <a:gd name="T73" fmla="*/ 38 h 537"/>
                <a:gd name="T74" fmla="*/ 19 w 1291"/>
                <a:gd name="T75" fmla="*/ 36 h 537"/>
                <a:gd name="T76" fmla="*/ 14 w 1291"/>
                <a:gd name="T77" fmla="*/ 33 h 537"/>
                <a:gd name="T78" fmla="*/ 10 w 1291"/>
                <a:gd name="T79" fmla="*/ 31 h 537"/>
                <a:gd name="T80" fmla="*/ 6 w 1291"/>
                <a:gd name="T81" fmla="*/ 28 h 537"/>
                <a:gd name="T82" fmla="*/ 3 w 1291"/>
                <a:gd name="T83" fmla="*/ 24 h 537"/>
                <a:gd name="T84" fmla="*/ 1 w 1291"/>
                <a:gd name="T85" fmla="*/ 21 h 537"/>
                <a:gd name="T86" fmla="*/ 0 w 1291"/>
                <a:gd name="T87" fmla="*/ 16 h 5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1"/>
                <a:gd name="T133" fmla="*/ 0 h 537"/>
                <a:gd name="T134" fmla="*/ 1291 w 1291"/>
                <a:gd name="T135" fmla="*/ 537 h 5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1" h="537">
                  <a:moveTo>
                    <a:pt x="0" y="165"/>
                  </a:moveTo>
                  <a:lnTo>
                    <a:pt x="4" y="136"/>
                  </a:lnTo>
                  <a:lnTo>
                    <a:pt x="16" y="111"/>
                  </a:lnTo>
                  <a:lnTo>
                    <a:pt x="36" y="89"/>
                  </a:lnTo>
                  <a:lnTo>
                    <a:pt x="63" y="69"/>
                  </a:lnTo>
                  <a:lnTo>
                    <a:pt x="94" y="53"/>
                  </a:lnTo>
                  <a:lnTo>
                    <a:pt x="132" y="39"/>
                  </a:lnTo>
                  <a:lnTo>
                    <a:pt x="174" y="27"/>
                  </a:lnTo>
                  <a:lnTo>
                    <a:pt x="218" y="18"/>
                  </a:lnTo>
                  <a:lnTo>
                    <a:pt x="265" y="11"/>
                  </a:lnTo>
                  <a:lnTo>
                    <a:pt x="314" y="6"/>
                  </a:lnTo>
                  <a:lnTo>
                    <a:pt x="363" y="2"/>
                  </a:lnTo>
                  <a:lnTo>
                    <a:pt x="412" y="1"/>
                  </a:lnTo>
                  <a:lnTo>
                    <a:pt x="461" y="0"/>
                  </a:lnTo>
                  <a:lnTo>
                    <a:pt x="508" y="1"/>
                  </a:lnTo>
                  <a:lnTo>
                    <a:pt x="552" y="3"/>
                  </a:lnTo>
                  <a:lnTo>
                    <a:pt x="592" y="5"/>
                  </a:lnTo>
                  <a:lnTo>
                    <a:pt x="635" y="8"/>
                  </a:lnTo>
                  <a:lnTo>
                    <a:pt x="677" y="11"/>
                  </a:lnTo>
                  <a:lnTo>
                    <a:pt x="716" y="14"/>
                  </a:lnTo>
                  <a:lnTo>
                    <a:pt x="756" y="18"/>
                  </a:lnTo>
                  <a:lnTo>
                    <a:pt x="795" y="23"/>
                  </a:lnTo>
                  <a:lnTo>
                    <a:pt x="830" y="27"/>
                  </a:lnTo>
                  <a:lnTo>
                    <a:pt x="867" y="33"/>
                  </a:lnTo>
                  <a:lnTo>
                    <a:pt x="903" y="38"/>
                  </a:lnTo>
                  <a:lnTo>
                    <a:pt x="939" y="45"/>
                  </a:lnTo>
                  <a:lnTo>
                    <a:pt x="973" y="54"/>
                  </a:lnTo>
                  <a:lnTo>
                    <a:pt x="1008" y="63"/>
                  </a:lnTo>
                  <a:lnTo>
                    <a:pt x="1042" y="73"/>
                  </a:lnTo>
                  <a:lnTo>
                    <a:pt x="1076" y="85"/>
                  </a:lnTo>
                  <a:lnTo>
                    <a:pt x="1110" y="97"/>
                  </a:lnTo>
                  <a:lnTo>
                    <a:pt x="1143" y="112"/>
                  </a:lnTo>
                  <a:lnTo>
                    <a:pt x="1177" y="128"/>
                  </a:lnTo>
                  <a:lnTo>
                    <a:pt x="1199" y="141"/>
                  </a:lnTo>
                  <a:lnTo>
                    <a:pt x="1220" y="156"/>
                  </a:lnTo>
                  <a:lnTo>
                    <a:pt x="1241" y="174"/>
                  </a:lnTo>
                  <a:lnTo>
                    <a:pt x="1258" y="193"/>
                  </a:lnTo>
                  <a:lnTo>
                    <a:pt x="1272" y="214"/>
                  </a:lnTo>
                  <a:lnTo>
                    <a:pt x="1283" y="236"/>
                  </a:lnTo>
                  <a:lnTo>
                    <a:pt x="1290" y="259"/>
                  </a:lnTo>
                  <a:lnTo>
                    <a:pt x="1291" y="281"/>
                  </a:lnTo>
                  <a:lnTo>
                    <a:pt x="1281" y="329"/>
                  </a:lnTo>
                  <a:lnTo>
                    <a:pt x="1263" y="370"/>
                  </a:lnTo>
                  <a:lnTo>
                    <a:pt x="1238" y="407"/>
                  </a:lnTo>
                  <a:lnTo>
                    <a:pt x="1205" y="437"/>
                  </a:lnTo>
                  <a:lnTo>
                    <a:pt x="1167" y="462"/>
                  </a:lnTo>
                  <a:lnTo>
                    <a:pt x="1124" y="483"/>
                  </a:lnTo>
                  <a:lnTo>
                    <a:pt x="1077" y="500"/>
                  </a:lnTo>
                  <a:lnTo>
                    <a:pt x="1027" y="512"/>
                  </a:lnTo>
                  <a:lnTo>
                    <a:pt x="977" y="523"/>
                  </a:lnTo>
                  <a:lnTo>
                    <a:pt x="926" y="529"/>
                  </a:lnTo>
                  <a:lnTo>
                    <a:pt x="875" y="533"/>
                  </a:lnTo>
                  <a:lnTo>
                    <a:pt x="826" y="536"/>
                  </a:lnTo>
                  <a:lnTo>
                    <a:pt x="781" y="537"/>
                  </a:lnTo>
                  <a:lnTo>
                    <a:pt x="739" y="536"/>
                  </a:lnTo>
                  <a:lnTo>
                    <a:pt x="701" y="535"/>
                  </a:lnTo>
                  <a:lnTo>
                    <a:pt x="670" y="534"/>
                  </a:lnTo>
                  <a:lnTo>
                    <a:pt x="652" y="533"/>
                  </a:lnTo>
                  <a:lnTo>
                    <a:pt x="633" y="532"/>
                  </a:lnTo>
                  <a:lnTo>
                    <a:pt x="613" y="530"/>
                  </a:lnTo>
                  <a:lnTo>
                    <a:pt x="591" y="528"/>
                  </a:lnTo>
                  <a:lnTo>
                    <a:pt x="568" y="526"/>
                  </a:lnTo>
                  <a:lnTo>
                    <a:pt x="544" y="523"/>
                  </a:lnTo>
                  <a:lnTo>
                    <a:pt x="518" y="519"/>
                  </a:lnTo>
                  <a:lnTo>
                    <a:pt x="492" y="515"/>
                  </a:lnTo>
                  <a:lnTo>
                    <a:pt x="465" y="510"/>
                  </a:lnTo>
                  <a:lnTo>
                    <a:pt x="438" y="506"/>
                  </a:lnTo>
                  <a:lnTo>
                    <a:pt x="410" y="500"/>
                  </a:lnTo>
                  <a:lnTo>
                    <a:pt x="382" y="494"/>
                  </a:lnTo>
                  <a:lnTo>
                    <a:pt x="354" y="486"/>
                  </a:lnTo>
                  <a:lnTo>
                    <a:pt x="326" y="479"/>
                  </a:lnTo>
                  <a:lnTo>
                    <a:pt x="299" y="470"/>
                  </a:lnTo>
                  <a:lnTo>
                    <a:pt x="271" y="460"/>
                  </a:lnTo>
                  <a:lnTo>
                    <a:pt x="244" y="450"/>
                  </a:lnTo>
                  <a:lnTo>
                    <a:pt x="218" y="439"/>
                  </a:lnTo>
                  <a:lnTo>
                    <a:pt x="192" y="427"/>
                  </a:lnTo>
                  <a:lnTo>
                    <a:pt x="167" y="414"/>
                  </a:lnTo>
                  <a:lnTo>
                    <a:pt x="144" y="399"/>
                  </a:lnTo>
                  <a:lnTo>
                    <a:pt x="122" y="385"/>
                  </a:lnTo>
                  <a:lnTo>
                    <a:pt x="101" y="368"/>
                  </a:lnTo>
                  <a:lnTo>
                    <a:pt x="82" y="351"/>
                  </a:lnTo>
                  <a:lnTo>
                    <a:pt x="65" y="332"/>
                  </a:lnTo>
                  <a:lnTo>
                    <a:pt x="49" y="312"/>
                  </a:lnTo>
                  <a:lnTo>
                    <a:pt x="34" y="292"/>
                  </a:lnTo>
                  <a:lnTo>
                    <a:pt x="23" y="269"/>
                  </a:lnTo>
                  <a:lnTo>
                    <a:pt x="13" y="245"/>
                  </a:lnTo>
                  <a:lnTo>
                    <a:pt x="6" y="220"/>
                  </a:lnTo>
                  <a:lnTo>
                    <a:pt x="2" y="193"/>
                  </a:lnTo>
                  <a:lnTo>
                    <a:pt x="0" y="165"/>
                  </a:lnTo>
                  <a:close/>
                </a:path>
              </a:pathLst>
            </a:custGeom>
            <a:solidFill>
              <a:srgbClr val="878F8F"/>
            </a:solidFill>
            <a:ln w="9525">
              <a:noFill/>
              <a:round/>
              <a:headEnd/>
              <a:tailEnd/>
            </a:ln>
          </p:spPr>
          <p:txBody>
            <a:bodyPr/>
            <a:lstStyle/>
            <a:p>
              <a:pPr algn="ctr"/>
              <a:endParaRPr lang="en-US"/>
            </a:p>
          </p:txBody>
        </p:sp>
        <p:sp>
          <p:nvSpPr>
            <p:cNvPr id="46179" name="Freeform 45"/>
            <p:cNvSpPr>
              <a:spLocks/>
            </p:cNvSpPr>
            <p:nvPr/>
          </p:nvSpPr>
          <p:spPr bwMode="auto">
            <a:xfrm>
              <a:off x="3685" y="2434"/>
              <a:ext cx="126" cy="43"/>
            </a:xfrm>
            <a:custGeom>
              <a:avLst/>
              <a:gdLst>
                <a:gd name="T0" fmla="*/ 1 w 1259"/>
                <a:gd name="T1" fmla="*/ 11 h 509"/>
                <a:gd name="T2" fmla="*/ 4 w 1259"/>
                <a:gd name="T3" fmla="*/ 7 h 509"/>
                <a:gd name="T4" fmla="*/ 10 w 1259"/>
                <a:gd name="T5" fmla="*/ 4 h 509"/>
                <a:gd name="T6" fmla="*/ 17 w 1259"/>
                <a:gd name="T7" fmla="*/ 2 h 509"/>
                <a:gd name="T8" fmla="*/ 26 w 1259"/>
                <a:gd name="T9" fmla="*/ 1 h 509"/>
                <a:gd name="T10" fmla="*/ 36 w 1259"/>
                <a:gd name="T11" fmla="*/ 0 h 509"/>
                <a:gd name="T12" fmla="*/ 45 w 1259"/>
                <a:gd name="T13" fmla="*/ 0 h 509"/>
                <a:gd name="T14" fmla="*/ 54 w 1259"/>
                <a:gd name="T15" fmla="*/ 0 h 509"/>
                <a:gd name="T16" fmla="*/ 62 w 1259"/>
                <a:gd name="T17" fmla="*/ 1 h 509"/>
                <a:gd name="T18" fmla="*/ 70 w 1259"/>
                <a:gd name="T19" fmla="*/ 1 h 509"/>
                <a:gd name="T20" fmla="*/ 77 w 1259"/>
                <a:gd name="T21" fmla="*/ 2 h 509"/>
                <a:gd name="T22" fmla="*/ 85 w 1259"/>
                <a:gd name="T23" fmla="*/ 3 h 509"/>
                <a:gd name="T24" fmla="*/ 92 w 1259"/>
                <a:gd name="T25" fmla="*/ 4 h 509"/>
                <a:gd name="T26" fmla="*/ 98 w 1259"/>
                <a:gd name="T27" fmla="*/ 5 h 509"/>
                <a:gd name="T28" fmla="*/ 105 w 1259"/>
                <a:gd name="T29" fmla="*/ 7 h 509"/>
                <a:gd name="T30" fmla="*/ 112 w 1259"/>
                <a:gd name="T31" fmla="*/ 9 h 509"/>
                <a:gd name="T32" fmla="*/ 117 w 1259"/>
                <a:gd name="T33" fmla="*/ 11 h 509"/>
                <a:gd name="T34" fmla="*/ 121 w 1259"/>
                <a:gd name="T35" fmla="*/ 14 h 509"/>
                <a:gd name="T36" fmla="*/ 124 w 1259"/>
                <a:gd name="T37" fmla="*/ 17 h 509"/>
                <a:gd name="T38" fmla="*/ 126 w 1259"/>
                <a:gd name="T39" fmla="*/ 21 h 509"/>
                <a:gd name="T40" fmla="*/ 125 w 1259"/>
                <a:gd name="T41" fmla="*/ 27 h 509"/>
                <a:gd name="T42" fmla="*/ 121 w 1259"/>
                <a:gd name="T43" fmla="*/ 33 h 509"/>
                <a:gd name="T44" fmla="*/ 114 w 1259"/>
                <a:gd name="T45" fmla="*/ 37 h 509"/>
                <a:gd name="T46" fmla="*/ 105 w 1259"/>
                <a:gd name="T47" fmla="*/ 40 h 509"/>
                <a:gd name="T48" fmla="*/ 96 w 1259"/>
                <a:gd name="T49" fmla="*/ 42 h 509"/>
                <a:gd name="T50" fmla="*/ 86 w 1259"/>
                <a:gd name="T51" fmla="*/ 43 h 509"/>
                <a:gd name="T52" fmla="*/ 76 w 1259"/>
                <a:gd name="T53" fmla="*/ 43 h 509"/>
                <a:gd name="T54" fmla="*/ 69 w 1259"/>
                <a:gd name="T55" fmla="*/ 43 h 509"/>
                <a:gd name="T56" fmla="*/ 62 w 1259"/>
                <a:gd name="T57" fmla="*/ 43 h 509"/>
                <a:gd name="T58" fmla="*/ 53 w 1259"/>
                <a:gd name="T59" fmla="*/ 42 h 509"/>
                <a:gd name="T60" fmla="*/ 42 w 1259"/>
                <a:gd name="T61" fmla="*/ 41 h 509"/>
                <a:gd name="T62" fmla="*/ 31 w 1259"/>
                <a:gd name="T63" fmla="*/ 38 h 509"/>
                <a:gd name="T64" fmla="*/ 21 w 1259"/>
                <a:gd name="T65" fmla="*/ 35 h 509"/>
                <a:gd name="T66" fmla="*/ 12 w 1259"/>
                <a:gd name="T67" fmla="*/ 31 h 509"/>
                <a:gd name="T68" fmla="*/ 5 w 1259"/>
                <a:gd name="T69" fmla="*/ 25 h 509"/>
                <a:gd name="T70" fmla="*/ 1 w 1259"/>
                <a:gd name="T71" fmla="*/ 17 h 5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9"/>
                <a:gd name="T109" fmla="*/ 0 h 509"/>
                <a:gd name="T110" fmla="*/ 1259 w 1259"/>
                <a:gd name="T111" fmla="*/ 509 h 5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9" h="509">
                  <a:moveTo>
                    <a:pt x="0" y="155"/>
                  </a:moveTo>
                  <a:lnTo>
                    <a:pt x="5" y="128"/>
                  </a:lnTo>
                  <a:lnTo>
                    <a:pt x="17" y="104"/>
                  </a:lnTo>
                  <a:lnTo>
                    <a:pt x="38" y="84"/>
                  </a:lnTo>
                  <a:lnTo>
                    <a:pt x="64" y="66"/>
                  </a:lnTo>
                  <a:lnTo>
                    <a:pt x="96" y="51"/>
                  </a:lnTo>
                  <a:lnTo>
                    <a:pt x="132" y="37"/>
                  </a:lnTo>
                  <a:lnTo>
                    <a:pt x="172" y="26"/>
                  </a:lnTo>
                  <a:lnTo>
                    <a:pt x="215" y="17"/>
                  </a:lnTo>
                  <a:lnTo>
                    <a:pt x="261" y="10"/>
                  </a:lnTo>
                  <a:lnTo>
                    <a:pt x="309" y="6"/>
                  </a:lnTo>
                  <a:lnTo>
                    <a:pt x="357" y="2"/>
                  </a:lnTo>
                  <a:lnTo>
                    <a:pt x="405" y="0"/>
                  </a:lnTo>
                  <a:lnTo>
                    <a:pt x="451" y="0"/>
                  </a:lnTo>
                  <a:lnTo>
                    <a:pt x="496" y="0"/>
                  </a:lnTo>
                  <a:lnTo>
                    <a:pt x="539" y="2"/>
                  </a:lnTo>
                  <a:lnTo>
                    <a:pt x="578" y="4"/>
                  </a:lnTo>
                  <a:lnTo>
                    <a:pt x="619" y="7"/>
                  </a:lnTo>
                  <a:lnTo>
                    <a:pt x="659" y="10"/>
                  </a:lnTo>
                  <a:lnTo>
                    <a:pt x="698" y="14"/>
                  </a:lnTo>
                  <a:lnTo>
                    <a:pt x="736" y="17"/>
                  </a:lnTo>
                  <a:lnTo>
                    <a:pt x="773" y="22"/>
                  </a:lnTo>
                  <a:lnTo>
                    <a:pt x="809" y="27"/>
                  </a:lnTo>
                  <a:lnTo>
                    <a:pt x="846" y="31"/>
                  </a:lnTo>
                  <a:lnTo>
                    <a:pt x="881" y="37"/>
                  </a:lnTo>
                  <a:lnTo>
                    <a:pt x="916" y="43"/>
                  </a:lnTo>
                  <a:lnTo>
                    <a:pt x="949" y="51"/>
                  </a:lnTo>
                  <a:lnTo>
                    <a:pt x="984" y="60"/>
                  </a:lnTo>
                  <a:lnTo>
                    <a:pt x="1017" y="69"/>
                  </a:lnTo>
                  <a:lnTo>
                    <a:pt x="1050" y="80"/>
                  </a:lnTo>
                  <a:lnTo>
                    <a:pt x="1082" y="92"/>
                  </a:lnTo>
                  <a:lnTo>
                    <a:pt x="1115" y="105"/>
                  </a:lnTo>
                  <a:lnTo>
                    <a:pt x="1147" y="120"/>
                  </a:lnTo>
                  <a:lnTo>
                    <a:pt x="1169" y="132"/>
                  </a:lnTo>
                  <a:lnTo>
                    <a:pt x="1189" y="148"/>
                  </a:lnTo>
                  <a:lnTo>
                    <a:pt x="1208" y="164"/>
                  </a:lnTo>
                  <a:lnTo>
                    <a:pt x="1227" y="183"/>
                  </a:lnTo>
                  <a:lnTo>
                    <a:pt x="1241" y="204"/>
                  </a:lnTo>
                  <a:lnTo>
                    <a:pt x="1252" y="225"/>
                  </a:lnTo>
                  <a:lnTo>
                    <a:pt x="1258" y="246"/>
                  </a:lnTo>
                  <a:lnTo>
                    <a:pt x="1259" y="269"/>
                  </a:lnTo>
                  <a:lnTo>
                    <a:pt x="1251" y="314"/>
                  </a:lnTo>
                  <a:lnTo>
                    <a:pt x="1234" y="352"/>
                  </a:lnTo>
                  <a:lnTo>
                    <a:pt x="1209" y="385"/>
                  </a:lnTo>
                  <a:lnTo>
                    <a:pt x="1178" y="413"/>
                  </a:lnTo>
                  <a:lnTo>
                    <a:pt x="1140" y="437"/>
                  </a:lnTo>
                  <a:lnTo>
                    <a:pt x="1099" y="456"/>
                  </a:lnTo>
                  <a:lnTo>
                    <a:pt x="1054" y="472"/>
                  </a:lnTo>
                  <a:lnTo>
                    <a:pt x="1006" y="484"/>
                  </a:lnTo>
                  <a:lnTo>
                    <a:pt x="956" y="495"/>
                  </a:lnTo>
                  <a:lnTo>
                    <a:pt x="907" y="501"/>
                  </a:lnTo>
                  <a:lnTo>
                    <a:pt x="857" y="506"/>
                  </a:lnTo>
                  <a:lnTo>
                    <a:pt x="809" y="508"/>
                  </a:lnTo>
                  <a:lnTo>
                    <a:pt x="764" y="509"/>
                  </a:lnTo>
                  <a:lnTo>
                    <a:pt x="723" y="509"/>
                  </a:lnTo>
                  <a:lnTo>
                    <a:pt x="685" y="509"/>
                  </a:lnTo>
                  <a:lnTo>
                    <a:pt x="654" y="508"/>
                  </a:lnTo>
                  <a:lnTo>
                    <a:pt x="617" y="506"/>
                  </a:lnTo>
                  <a:lnTo>
                    <a:pt x="574" y="502"/>
                  </a:lnTo>
                  <a:lnTo>
                    <a:pt x="528" y="497"/>
                  </a:lnTo>
                  <a:lnTo>
                    <a:pt x="477" y="490"/>
                  </a:lnTo>
                  <a:lnTo>
                    <a:pt x="424" y="480"/>
                  </a:lnTo>
                  <a:lnTo>
                    <a:pt x="369" y="468"/>
                  </a:lnTo>
                  <a:lnTo>
                    <a:pt x="314" y="453"/>
                  </a:lnTo>
                  <a:lnTo>
                    <a:pt x="260" y="436"/>
                  </a:lnTo>
                  <a:lnTo>
                    <a:pt x="208" y="415"/>
                  </a:lnTo>
                  <a:lnTo>
                    <a:pt x="161" y="390"/>
                  </a:lnTo>
                  <a:lnTo>
                    <a:pt x="116" y="362"/>
                  </a:lnTo>
                  <a:lnTo>
                    <a:pt x="77" y="330"/>
                  </a:lnTo>
                  <a:lnTo>
                    <a:pt x="45" y="294"/>
                  </a:lnTo>
                  <a:lnTo>
                    <a:pt x="20" y="252"/>
                  </a:lnTo>
                  <a:lnTo>
                    <a:pt x="5" y="206"/>
                  </a:lnTo>
                  <a:lnTo>
                    <a:pt x="0" y="155"/>
                  </a:lnTo>
                  <a:close/>
                </a:path>
              </a:pathLst>
            </a:custGeom>
            <a:solidFill>
              <a:srgbClr val="8C9494"/>
            </a:solidFill>
            <a:ln w="9525">
              <a:noFill/>
              <a:round/>
              <a:headEnd/>
              <a:tailEnd/>
            </a:ln>
          </p:spPr>
          <p:txBody>
            <a:bodyPr/>
            <a:lstStyle/>
            <a:p>
              <a:pPr algn="ctr"/>
              <a:endParaRPr lang="en-US"/>
            </a:p>
          </p:txBody>
        </p:sp>
        <p:sp>
          <p:nvSpPr>
            <p:cNvPr id="46180" name="Freeform 46"/>
            <p:cNvSpPr>
              <a:spLocks/>
            </p:cNvSpPr>
            <p:nvPr/>
          </p:nvSpPr>
          <p:spPr bwMode="auto">
            <a:xfrm>
              <a:off x="3687" y="2434"/>
              <a:ext cx="122" cy="41"/>
            </a:xfrm>
            <a:custGeom>
              <a:avLst/>
              <a:gdLst>
                <a:gd name="T0" fmla="*/ 0 w 1225"/>
                <a:gd name="T1" fmla="*/ 10 h 483"/>
                <a:gd name="T2" fmla="*/ 4 w 1225"/>
                <a:gd name="T3" fmla="*/ 7 h 483"/>
                <a:gd name="T4" fmla="*/ 9 w 1225"/>
                <a:gd name="T5" fmla="*/ 4 h 483"/>
                <a:gd name="T6" fmla="*/ 17 w 1225"/>
                <a:gd name="T7" fmla="*/ 2 h 483"/>
                <a:gd name="T8" fmla="*/ 25 w 1225"/>
                <a:gd name="T9" fmla="*/ 1 h 483"/>
                <a:gd name="T10" fmla="*/ 35 w 1225"/>
                <a:gd name="T11" fmla="*/ 0 h 483"/>
                <a:gd name="T12" fmla="*/ 44 w 1225"/>
                <a:gd name="T13" fmla="*/ 0 h 483"/>
                <a:gd name="T14" fmla="*/ 52 w 1225"/>
                <a:gd name="T15" fmla="*/ 0 h 483"/>
                <a:gd name="T16" fmla="*/ 60 w 1225"/>
                <a:gd name="T17" fmla="*/ 1 h 483"/>
                <a:gd name="T18" fmla="*/ 67 w 1225"/>
                <a:gd name="T19" fmla="*/ 1 h 483"/>
                <a:gd name="T20" fmla="*/ 75 w 1225"/>
                <a:gd name="T21" fmla="*/ 2 h 483"/>
                <a:gd name="T22" fmla="*/ 82 w 1225"/>
                <a:gd name="T23" fmla="*/ 3 h 483"/>
                <a:gd name="T24" fmla="*/ 89 w 1225"/>
                <a:gd name="T25" fmla="*/ 3 h 483"/>
                <a:gd name="T26" fmla="*/ 95 w 1225"/>
                <a:gd name="T27" fmla="*/ 5 h 483"/>
                <a:gd name="T28" fmla="*/ 102 w 1225"/>
                <a:gd name="T29" fmla="*/ 7 h 483"/>
                <a:gd name="T30" fmla="*/ 108 w 1225"/>
                <a:gd name="T31" fmla="*/ 9 h 483"/>
                <a:gd name="T32" fmla="*/ 113 w 1225"/>
                <a:gd name="T33" fmla="*/ 11 h 483"/>
                <a:gd name="T34" fmla="*/ 117 w 1225"/>
                <a:gd name="T35" fmla="*/ 13 h 483"/>
                <a:gd name="T36" fmla="*/ 120 w 1225"/>
                <a:gd name="T37" fmla="*/ 16 h 483"/>
                <a:gd name="T38" fmla="*/ 122 w 1225"/>
                <a:gd name="T39" fmla="*/ 20 h 483"/>
                <a:gd name="T40" fmla="*/ 121 w 1225"/>
                <a:gd name="T41" fmla="*/ 25 h 483"/>
                <a:gd name="T42" fmla="*/ 117 w 1225"/>
                <a:gd name="T43" fmla="*/ 31 h 483"/>
                <a:gd name="T44" fmla="*/ 111 w 1225"/>
                <a:gd name="T45" fmla="*/ 35 h 483"/>
                <a:gd name="T46" fmla="*/ 102 w 1225"/>
                <a:gd name="T47" fmla="*/ 38 h 483"/>
                <a:gd name="T48" fmla="*/ 93 w 1225"/>
                <a:gd name="T49" fmla="*/ 40 h 483"/>
                <a:gd name="T50" fmla="*/ 83 w 1225"/>
                <a:gd name="T51" fmla="*/ 41 h 483"/>
                <a:gd name="T52" fmla="*/ 74 w 1225"/>
                <a:gd name="T53" fmla="*/ 41 h 483"/>
                <a:gd name="T54" fmla="*/ 66 w 1225"/>
                <a:gd name="T55" fmla="*/ 41 h 483"/>
                <a:gd name="T56" fmla="*/ 59 w 1225"/>
                <a:gd name="T57" fmla="*/ 41 h 483"/>
                <a:gd name="T58" fmla="*/ 51 w 1225"/>
                <a:gd name="T59" fmla="*/ 40 h 483"/>
                <a:gd name="T60" fmla="*/ 41 w 1225"/>
                <a:gd name="T61" fmla="*/ 38 h 483"/>
                <a:gd name="T62" fmla="*/ 30 w 1225"/>
                <a:gd name="T63" fmla="*/ 36 h 483"/>
                <a:gd name="T64" fmla="*/ 20 w 1225"/>
                <a:gd name="T65" fmla="*/ 33 h 483"/>
                <a:gd name="T66" fmla="*/ 11 w 1225"/>
                <a:gd name="T67" fmla="*/ 29 h 483"/>
                <a:gd name="T68" fmla="*/ 4 w 1225"/>
                <a:gd name="T69" fmla="*/ 23 h 483"/>
                <a:gd name="T70" fmla="*/ 0 w 1225"/>
                <a:gd name="T71" fmla="*/ 16 h 4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5"/>
                <a:gd name="T109" fmla="*/ 0 h 483"/>
                <a:gd name="T110" fmla="*/ 1225 w 1225"/>
                <a:gd name="T111" fmla="*/ 483 h 4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5" h="483">
                  <a:moveTo>
                    <a:pt x="0" y="143"/>
                  </a:moveTo>
                  <a:lnTo>
                    <a:pt x="5" y="118"/>
                  </a:lnTo>
                  <a:lnTo>
                    <a:pt x="18" y="96"/>
                  </a:lnTo>
                  <a:lnTo>
                    <a:pt x="37" y="77"/>
                  </a:lnTo>
                  <a:lnTo>
                    <a:pt x="63" y="60"/>
                  </a:lnTo>
                  <a:lnTo>
                    <a:pt x="94" y="46"/>
                  </a:lnTo>
                  <a:lnTo>
                    <a:pt x="129" y="33"/>
                  </a:lnTo>
                  <a:lnTo>
                    <a:pt x="169" y="23"/>
                  </a:lnTo>
                  <a:lnTo>
                    <a:pt x="211" y="15"/>
                  </a:lnTo>
                  <a:lnTo>
                    <a:pt x="255" y="9"/>
                  </a:lnTo>
                  <a:lnTo>
                    <a:pt x="301" y="4"/>
                  </a:lnTo>
                  <a:lnTo>
                    <a:pt x="348" y="1"/>
                  </a:lnTo>
                  <a:lnTo>
                    <a:pt x="394" y="0"/>
                  </a:lnTo>
                  <a:lnTo>
                    <a:pt x="438" y="0"/>
                  </a:lnTo>
                  <a:lnTo>
                    <a:pt x="482" y="0"/>
                  </a:lnTo>
                  <a:lnTo>
                    <a:pt x="523" y="2"/>
                  </a:lnTo>
                  <a:lnTo>
                    <a:pt x="560" y="4"/>
                  </a:lnTo>
                  <a:lnTo>
                    <a:pt x="600" y="7"/>
                  </a:lnTo>
                  <a:lnTo>
                    <a:pt x="639" y="10"/>
                  </a:lnTo>
                  <a:lnTo>
                    <a:pt x="677" y="13"/>
                  </a:lnTo>
                  <a:lnTo>
                    <a:pt x="715" y="17"/>
                  </a:lnTo>
                  <a:lnTo>
                    <a:pt x="751" y="21"/>
                  </a:lnTo>
                  <a:lnTo>
                    <a:pt x="786" y="25"/>
                  </a:lnTo>
                  <a:lnTo>
                    <a:pt x="821" y="30"/>
                  </a:lnTo>
                  <a:lnTo>
                    <a:pt x="856" y="35"/>
                  </a:lnTo>
                  <a:lnTo>
                    <a:pt x="891" y="41"/>
                  </a:lnTo>
                  <a:lnTo>
                    <a:pt x="924" y="49"/>
                  </a:lnTo>
                  <a:lnTo>
                    <a:pt x="957" y="57"/>
                  </a:lnTo>
                  <a:lnTo>
                    <a:pt x="989" y="66"/>
                  </a:lnTo>
                  <a:lnTo>
                    <a:pt x="1022" y="77"/>
                  </a:lnTo>
                  <a:lnTo>
                    <a:pt x="1053" y="88"/>
                  </a:lnTo>
                  <a:lnTo>
                    <a:pt x="1085" y="101"/>
                  </a:lnTo>
                  <a:lnTo>
                    <a:pt x="1116" y="116"/>
                  </a:lnTo>
                  <a:lnTo>
                    <a:pt x="1137" y="126"/>
                  </a:lnTo>
                  <a:lnTo>
                    <a:pt x="1157" y="140"/>
                  </a:lnTo>
                  <a:lnTo>
                    <a:pt x="1175" y="155"/>
                  </a:lnTo>
                  <a:lnTo>
                    <a:pt x="1192" y="173"/>
                  </a:lnTo>
                  <a:lnTo>
                    <a:pt x="1206" y="191"/>
                  </a:lnTo>
                  <a:lnTo>
                    <a:pt x="1217" y="211"/>
                  </a:lnTo>
                  <a:lnTo>
                    <a:pt x="1223" y="231"/>
                  </a:lnTo>
                  <a:lnTo>
                    <a:pt x="1225" y="251"/>
                  </a:lnTo>
                  <a:lnTo>
                    <a:pt x="1217" y="293"/>
                  </a:lnTo>
                  <a:lnTo>
                    <a:pt x="1201" y="329"/>
                  </a:lnTo>
                  <a:lnTo>
                    <a:pt x="1176" y="360"/>
                  </a:lnTo>
                  <a:lnTo>
                    <a:pt x="1146" y="387"/>
                  </a:lnTo>
                  <a:lnTo>
                    <a:pt x="1110" y="410"/>
                  </a:lnTo>
                  <a:lnTo>
                    <a:pt x="1070" y="429"/>
                  </a:lnTo>
                  <a:lnTo>
                    <a:pt x="1026" y="444"/>
                  </a:lnTo>
                  <a:lnTo>
                    <a:pt x="980" y="456"/>
                  </a:lnTo>
                  <a:lnTo>
                    <a:pt x="932" y="466"/>
                  </a:lnTo>
                  <a:lnTo>
                    <a:pt x="883" y="473"/>
                  </a:lnTo>
                  <a:lnTo>
                    <a:pt x="835" y="478"/>
                  </a:lnTo>
                  <a:lnTo>
                    <a:pt x="788" y="481"/>
                  </a:lnTo>
                  <a:lnTo>
                    <a:pt x="744" y="482"/>
                  </a:lnTo>
                  <a:lnTo>
                    <a:pt x="703" y="483"/>
                  </a:lnTo>
                  <a:lnTo>
                    <a:pt x="666" y="483"/>
                  </a:lnTo>
                  <a:lnTo>
                    <a:pt x="633" y="482"/>
                  </a:lnTo>
                  <a:lnTo>
                    <a:pt x="597" y="480"/>
                  </a:lnTo>
                  <a:lnTo>
                    <a:pt x="555" y="476"/>
                  </a:lnTo>
                  <a:lnTo>
                    <a:pt x="508" y="470"/>
                  </a:lnTo>
                  <a:lnTo>
                    <a:pt x="460" y="463"/>
                  </a:lnTo>
                  <a:lnTo>
                    <a:pt x="407" y="452"/>
                  </a:lnTo>
                  <a:lnTo>
                    <a:pt x="354" y="441"/>
                  </a:lnTo>
                  <a:lnTo>
                    <a:pt x="301" y="426"/>
                  </a:lnTo>
                  <a:lnTo>
                    <a:pt x="248" y="409"/>
                  </a:lnTo>
                  <a:lnTo>
                    <a:pt x="198" y="388"/>
                  </a:lnTo>
                  <a:lnTo>
                    <a:pt x="152" y="365"/>
                  </a:lnTo>
                  <a:lnTo>
                    <a:pt x="109" y="337"/>
                  </a:lnTo>
                  <a:lnTo>
                    <a:pt x="72" y="307"/>
                  </a:lnTo>
                  <a:lnTo>
                    <a:pt x="42" y="272"/>
                  </a:lnTo>
                  <a:lnTo>
                    <a:pt x="19" y="234"/>
                  </a:lnTo>
                  <a:lnTo>
                    <a:pt x="4" y="190"/>
                  </a:lnTo>
                  <a:lnTo>
                    <a:pt x="0" y="143"/>
                  </a:lnTo>
                  <a:close/>
                </a:path>
              </a:pathLst>
            </a:custGeom>
            <a:solidFill>
              <a:srgbClr val="8C9494"/>
            </a:solidFill>
            <a:ln w="9525">
              <a:noFill/>
              <a:round/>
              <a:headEnd/>
              <a:tailEnd/>
            </a:ln>
          </p:spPr>
          <p:txBody>
            <a:bodyPr/>
            <a:lstStyle/>
            <a:p>
              <a:pPr algn="ctr"/>
              <a:endParaRPr lang="en-US"/>
            </a:p>
          </p:txBody>
        </p:sp>
        <p:sp>
          <p:nvSpPr>
            <p:cNvPr id="46181" name="Freeform 47"/>
            <p:cNvSpPr>
              <a:spLocks/>
            </p:cNvSpPr>
            <p:nvPr/>
          </p:nvSpPr>
          <p:spPr bwMode="auto">
            <a:xfrm>
              <a:off x="3689" y="2435"/>
              <a:ext cx="118" cy="38"/>
            </a:xfrm>
            <a:custGeom>
              <a:avLst/>
              <a:gdLst>
                <a:gd name="T0" fmla="*/ 0 w 1187"/>
                <a:gd name="T1" fmla="*/ 9 h 455"/>
                <a:gd name="T2" fmla="*/ 4 w 1187"/>
                <a:gd name="T3" fmla="*/ 6 h 455"/>
                <a:gd name="T4" fmla="*/ 9 w 1187"/>
                <a:gd name="T5" fmla="*/ 4 h 455"/>
                <a:gd name="T6" fmla="*/ 16 w 1187"/>
                <a:gd name="T7" fmla="*/ 2 h 455"/>
                <a:gd name="T8" fmla="*/ 25 w 1187"/>
                <a:gd name="T9" fmla="*/ 1 h 455"/>
                <a:gd name="T10" fmla="*/ 34 w 1187"/>
                <a:gd name="T11" fmla="*/ 0 h 455"/>
                <a:gd name="T12" fmla="*/ 42 w 1187"/>
                <a:gd name="T13" fmla="*/ 0 h 455"/>
                <a:gd name="T14" fmla="*/ 50 w 1187"/>
                <a:gd name="T15" fmla="*/ 0 h 455"/>
                <a:gd name="T16" fmla="*/ 58 w 1187"/>
                <a:gd name="T17" fmla="*/ 1 h 455"/>
                <a:gd name="T18" fmla="*/ 65 w 1187"/>
                <a:gd name="T19" fmla="*/ 1 h 455"/>
                <a:gd name="T20" fmla="*/ 72 w 1187"/>
                <a:gd name="T21" fmla="*/ 2 h 455"/>
                <a:gd name="T22" fmla="*/ 79 w 1187"/>
                <a:gd name="T23" fmla="*/ 2 h 455"/>
                <a:gd name="T24" fmla="*/ 86 w 1187"/>
                <a:gd name="T25" fmla="*/ 3 h 455"/>
                <a:gd name="T26" fmla="*/ 92 w 1187"/>
                <a:gd name="T27" fmla="*/ 5 h 455"/>
                <a:gd name="T28" fmla="*/ 99 w 1187"/>
                <a:gd name="T29" fmla="*/ 6 h 455"/>
                <a:gd name="T30" fmla="*/ 105 w 1187"/>
                <a:gd name="T31" fmla="*/ 8 h 455"/>
                <a:gd name="T32" fmla="*/ 110 w 1187"/>
                <a:gd name="T33" fmla="*/ 10 h 455"/>
                <a:gd name="T34" fmla="*/ 113 w 1187"/>
                <a:gd name="T35" fmla="*/ 12 h 455"/>
                <a:gd name="T36" fmla="*/ 116 w 1187"/>
                <a:gd name="T37" fmla="*/ 15 h 455"/>
                <a:gd name="T38" fmla="*/ 118 w 1187"/>
                <a:gd name="T39" fmla="*/ 18 h 455"/>
                <a:gd name="T40" fmla="*/ 117 w 1187"/>
                <a:gd name="T41" fmla="*/ 23 h 455"/>
                <a:gd name="T42" fmla="*/ 114 w 1187"/>
                <a:gd name="T43" fmla="*/ 28 h 455"/>
                <a:gd name="T44" fmla="*/ 107 w 1187"/>
                <a:gd name="T45" fmla="*/ 32 h 455"/>
                <a:gd name="T46" fmla="*/ 99 w 1187"/>
                <a:gd name="T47" fmla="*/ 35 h 455"/>
                <a:gd name="T48" fmla="*/ 90 w 1187"/>
                <a:gd name="T49" fmla="*/ 37 h 455"/>
                <a:gd name="T50" fmla="*/ 81 w 1187"/>
                <a:gd name="T51" fmla="*/ 38 h 455"/>
                <a:gd name="T52" fmla="*/ 72 w 1187"/>
                <a:gd name="T53" fmla="*/ 38 h 455"/>
                <a:gd name="T54" fmla="*/ 64 w 1187"/>
                <a:gd name="T55" fmla="*/ 38 h 455"/>
                <a:gd name="T56" fmla="*/ 57 w 1187"/>
                <a:gd name="T57" fmla="*/ 38 h 455"/>
                <a:gd name="T58" fmla="*/ 49 w 1187"/>
                <a:gd name="T59" fmla="*/ 37 h 455"/>
                <a:gd name="T60" fmla="*/ 39 w 1187"/>
                <a:gd name="T61" fmla="*/ 36 h 455"/>
                <a:gd name="T62" fmla="*/ 28 w 1187"/>
                <a:gd name="T63" fmla="*/ 33 h 455"/>
                <a:gd name="T64" fmla="*/ 19 w 1187"/>
                <a:gd name="T65" fmla="*/ 30 h 455"/>
                <a:gd name="T66" fmla="*/ 10 w 1187"/>
                <a:gd name="T67" fmla="*/ 26 h 455"/>
                <a:gd name="T68" fmla="*/ 4 w 1187"/>
                <a:gd name="T69" fmla="*/ 21 h 455"/>
                <a:gd name="T70" fmla="*/ 0 w 1187"/>
                <a:gd name="T71" fmla="*/ 15 h 4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87"/>
                <a:gd name="T109" fmla="*/ 0 h 455"/>
                <a:gd name="T110" fmla="*/ 1187 w 1187"/>
                <a:gd name="T111" fmla="*/ 455 h 4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87" h="455">
                  <a:moveTo>
                    <a:pt x="0" y="135"/>
                  </a:moveTo>
                  <a:lnTo>
                    <a:pt x="5" y="112"/>
                  </a:lnTo>
                  <a:lnTo>
                    <a:pt x="17" y="91"/>
                  </a:lnTo>
                  <a:lnTo>
                    <a:pt x="36" y="72"/>
                  </a:lnTo>
                  <a:lnTo>
                    <a:pt x="62" y="57"/>
                  </a:lnTo>
                  <a:lnTo>
                    <a:pt x="91" y="43"/>
                  </a:lnTo>
                  <a:lnTo>
                    <a:pt x="126" y="32"/>
                  </a:lnTo>
                  <a:lnTo>
                    <a:pt x="164" y="23"/>
                  </a:lnTo>
                  <a:lnTo>
                    <a:pt x="205" y="16"/>
                  </a:lnTo>
                  <a:lnTo>
                    <a:pt x="248" y="9"/>
                  </a:lnTo>
                  <a:lnTo>
                    <a:pt x="292" y="5"/>
                  </a:lnTo>
                  <a:lnTo>
                    <a:pt x="337" y="2"/>
                  </a:lnTo>
                  <a:lnTo>
                    <a:pt x="382" y="0"/>
                  </a:lnTo>
                  <a:lnTo>
                    <a:pt x="425" y="0"/>
                  </a:lnTo>
                  <a:lnTo>
                    <a:pt x="466" y="0"/>
                  </a:lnTo>
                  <a:lnTo>
                    <a:pt x="506" y="1"/>
                  </a:lnTo>
                  <a:lnTo>
                    <a:pt x="541" y="3"/>
                  </a:lnTo>
                  <a:lnTo>
                    <a:pt x="579" y="6"/>
                  </a:lnTo>
                  <a:lnTo>
                    <a:pt x="616" y="9"/>
                  </a:lnTo>
                  <a:lnTo>
                    <a:pt x="654" y="12"/>
                  </a:lnTo>
                  <a:lnTo>
                    <a:pt x="690" y="16"/>
                  </a:lnTo>
                  <a:lnTo>
                    <a:pt x="726" y="20"/>
                  </a:lnTo>
                  <a:lnTo>
                    <a:pt x="760" y="24"/>
                  </a:lnTo>
                  <a:lnTo>
                    <a:pt x="794" y="29"/>
                  </a:lnTo>
                  <a:lnTo>
                    <a:pt x="829" y="34"/>
                  </a:lnTo>
                  <a:lnTo>
                    <a:pt x="862" y="40"/>
                  </a:lnTo>
                  <a:lnTo>
                    <a:pt x="896" y="48"/>
                  </a:lnTo>
                  <a:lnTo>
                    <a:pt x="928" y="56"/>
                  </a:lnTo>
                  <a:lnTo>
                    <a:pt x="960" y="64"/>
                  </a:lnTo>
                  <a:lnTo>
                    <a:pt x="993" y="73"/>
                  </a:lnTo>
                  <a:lnTo>
                    <a:pt x="1023" y="85"/>
                  </a:lnTo>
                  <a:lnTo>
                    <a:pt x="1053" y="96"/>
                  </a:lnTo>
                  <a:lnTo>
                    <a:pt x="1084" y="110"/>
                  </a:lnTo>
                  <a:lnTo>
                    <a:pt x="1103" y="120"/>
                  </a:lnTo>
                  <a:lnTo>
                    <a:pt x="1123" y="132"/>
                  </a:lnTo>
                  <a:lnTo>
                    <a:pt x="1141" y="148"/>
                  </a:lnTo>
                  <a:lnTo>
                    <a:pt x="1157" y="164"/>
                  </a:lnTo>
                  <a:lnTo>
                    <a:pt x="1170" y="181"/>
                  </a:lnTo>
                  <a:lnTo>
                    <a:pt x="1181" y="200"/>
                  </a:lnTo>
                  <a:lnTo>
                    <a:pt x="1187" y="218"/>
                  </a:lnTo>
                  <a:lnTo>
                    <a:pt x="1187" y="238"/>
                  </a:lnTo>
                  <a:lnTo>
                    <a:pt x="1180" y="276"/>
                  </a:lnTo>
                  <a:lnTo>
                    <a:pt x="1164" y="309"/>
                  </a:lnTo>
                  <a:lnTo>
                    <a:pt x="1142" y="338"/>
                  </a:lnTo>
                  <a:lnTo>
                    <a:pt x="1112" y="363"/>
                  </a:lnTo>
                  <a:lnTo>
                    <a:pt x="1079" y="385"/>
                  </a:lnTo>
                  <a:lnTo>
                    <a:pt x="1040" y="403"/>
                  </a:lnTo>
                  <a:lnTo>
                    <a:pt x="998" y="417"/>
                  </a:lnTo>
                  <a:lnTo>
                    <a:pt x="953" y="430"/>
                  </a:lnTo>
                  <a:lnTo>
                    <a:pt x="906" y="438"/>
                  </a:lnTo>
                  <a:lnTo>
                    <a:pt x="859" y="445"/>
                  </a:lnTo>
                  <a:lnTo>
                    <a:pt x="812" y="450"/>
                  </a:lnTo>
                  <a:lnTo>
                    <a:pt x="766" y="453"/>
                  </a:lnTo>
                  <a:lnTo>
                    <a:pt x="723" y="454"/>
                  </a:lnTo>
                  <a:lnTo>
                    <a:pt x="682" y="455"/>
                  </a:lnTo>
                  <a:lnTo>
                    <a:pt x="644" y="454"/>
                  </a:lnTo>
                  <a:lnTo>
                    <a:pt x="611" y="453"/>
                  </a:lnTo>
                  <a:lnTo>
                    <a:pt x="576" y="451"/>
                  </a:lnTo>
                  <a:lnTo>
                    <a:pt x="534" y="448"/>
                  </a:lnTo>
                  <a:lnTo>
                    <a:pt x="489" y="442"/>
                  </a:lnTo>
                  <a:lnTo>
                    <a:pt x="441" y="436"/>
                  </a:lnTo>
                  <a:lnTo>
                    <a:pt x="390" y="426"/>
                  </a:lnTo>
                  <a:lnTo>
                    <a:pt x="338" y="414"/>
                  </a:lnTo>
                  <a:lnTo>
                    <a:pt x="286" y="401"/>
                  </a:lnTo>
                  <a:lnTo>
                    <a:pt x="235" y="384"/>
                  </a:lnTo>
                  <a:lnTo>
                    <a:pt x="187" y="364"/>
                  </a:lnTo>
                  <a:lnTo>
                    <a:pt x="142" y="343"/>
                  </a:lnTo>
                  <a:lnTo>
                    <a:pt x="101" y="317"/>
                  </a:lnTo>
                  <a:lnTo>
                    <a:pt x="66" y="288"/>
                  </a:lnTo>
                  <a:lnTo>
                    <a:pt x="36" y="256"/>
                  </a:lnTo>
                  <a:lnTo>
                    <a:pt x="15" y="219"/>
                  </a:lnTo>
                  <a:lnTo>
                    <a:pt x="3" y="179"/>
                  </a:lnTo>
                  <a:lnTo>
                    <a:pt x="0" y="135"/>
                  </a:lnTo>
                  <a:close/>
                </a:path>
              </a:pathLst>
            </a:custGeom>
            <a:solidFill>
              <a:srgbClr val="919999"/>
            </a:solidFill>
            <a:ln w="9525">
              <a:noFill/>
              <a:round/>
              <a:headEnd/>
              <a:tailEnd/>
            </a:ln>
          </p:spPr>
          <p:txBody>
            <a:bodyPr/>
            <a:lstStyle/>
            <a:p>
              <a:pPr algn="ctr"/>
              <a:endParaRPr lang="en-US"/>
            </a:p>
          </p:txBody>
        </p:sp>
        <p:sp>
          <p:nvSpPr>
            <p:cNvPr id="46182" name="Freeform 48"/>
            <p:cNvSpPr>
              <a:spLocks/>
            </p:cNvSpPr>
            <p:nvPr/>
          </p:nvSpPr>
          <p:spPr bwMode="auto">
            <a:xfrm>
              <a:off x="3690" y="2435"/>
              <a:ext cx="116" cy="35"/>
            </a:xfrm>
            <a:custGeom>
              <a:avLst/>
              <a:gdLst>
                <a:gd name="T0" fmla="*/ 1 w 1157"/>
                <a:gd name="T1" fmla="*/ 8 h 429"/>
                <a:gd name="T2" fmla="*/ 4 w 1157"/>
                <a:gd name="T3" fmla="*/ 5 h 429"/>
                <a:gd name="T4" fmla="*/ 9 w 1157"/>
                <a:gd name="T5" fmla="*/ 3 h 429"/>
                <a:gd name="T6" fmla="*/ 16 w 1157"/>
                <a:gd name="T7" fmla="*/ 2 h 429"/>
                <a:gd name="T8" fmla="*/ 25 w 1157"/>
                <a:gd name="T9" fmla="*/ 1 h 429"/>
                <a:gd name="T10" fmla="*/ 33 w 1157"/>
                <a:gd name="T11" fmla="*/ 0 h 429"/>
                <a:gd name="T12" fmla="*/ 42 w 1157"/>
                <a:gd name="T13" fmla="*/ 0 h 429"/>
                <a:gd name="T14" fmla="*/ 50 w 1157"/>
                <a:gd name="T15" fmla="*/ 0 h 429"/>
                <a:gd name="T16" fmla="*/ 57 w 1157"/>
                <a:gd name="T17" fmla="*/ 0 h 429"/>
                <a:gd name="T18" fmla="*/ 64 w 1157"/>
                <a:gd name="T19" fmla="*/ 1 h 429"/>
                <a:gd name="T20" fmla="*/ 71 w 1157"/>
                <a:gd name="T21" fmla="*/ 2 h 429"/>
                <a:gd name="T22" fmla="*/ 78 w 1157"/>
                <a:gd name="T23" fmla="*/ 2 h 429"/>
                <a:gd name="T24" fmla="*/ 84 w 1157"/>
                <a:gd name="T25" fmla="*/ 3 h 429"/>
                <a:gd name="T26" fmla="*/ 91 w 1157"/>
                <a:gd name="T27" fmla="*/ 4 h 429"/>
                <a:gd name="T28" fmla="*/ 97 w 1157"/>
                <a:gd name="T29" fmla="*/ 6 h 429"/>
                <a:gd name="T30" fmla="*/ 103 w 1157"/>
                <a:gd name="T31" fmla="*/ 7 h 429"/>
                <a:gd name="T32" fmla="*/ 108 w 1157"/>
                <a:gd name="T33" fmla="*/ 9 h 429"/>
                <a:gd name="T34" fmla="*/ 111 w 1157"/>
                <a:gd name="T35" fmla="*/ 11 h 429"/>
                <a:gd name="T36" fmla="*/ 114 w 1157"/>
                <a:gd name="T37" fmla="*/ 14 h 429"/>
                <a:gd name="T38" fmla="*/ 116 w 1157"/>
                <a:gd name="T39" fmla="*/ 17 h 429"/>
                <a:gd name="T40" fmla="*/ 115 w 1157"/>
                <a:gd name="T41" fmla="*/ 21 h 429"/>
                <a:gd name="T42" fmla="*/ 112 w 1157"/>
                <a:gd name="T43" fmla="*/ 26 h 429"/>
                <a:gd name="T44" fmla="*/ 105 w 1157"/>
                <a:gd name="T45" fmla="*/ 29 h 429"/>
                <a:gd name="T46" fmla="*/ 98 w 1157"/>
                <a:gd name="T47" fmla="*/ 32 h 429"/>
                <a:gd name="T48" fmla="*/ 89 w 1157"/>
                <a:gd name="T49" fmla="*/ 34 h 429"/>
                <a:gd name="T50" fmla="*/ 80 w 1157"/>
                <a:gd name="T51" fmla="*/ 34 h 429"/>
                <a:gd name="T52" fmla="*/ 71 w 1157"/>
                <a:gd name="T53" fmla="*/ 35 h 429"/>
                <a:gd name="T54" fmla="*/ 63 w 1157"/>
                <a:gd name="T55" fmla="*/ 35 h 429"/>
                <a:gd name="T56" fmla="*/ 56 w 1157"/>
                <a:gd name="T57" fmla="*/ 35 h 429"/>
                <a:gd name="T58" fmla="*/ 48 w 1157"/>
                <a:gd name="T59" fmla="*/ 34 h 429"/>
                <a:gd name="T60" fmla="*/ 38 w 1157"/>
                <a:gd name="T61" fmla="*/ 33 h 429"/>
                <a:gd name="T62" fmla="*/ 28 w 1157"/>
                <a:gd name="T63" fmla="*/ 31 h 429"/>
                <a:gd name="T64" fmla="*/ 18 w 1157"/>
                <a:gd name="T65" fmla="*/ 28 h 429"/>
                <a:gd name="T66" fmla="*/ 10 w 1157"/>
                <a:gd name="T67" fmla="*/ 24 h 429"/>
                <a:gd name="T68" fmla="*/ 3 w 1157"/>
                <a:gd name="T69" fmla="*/ 19 h 429"/>
                <a:gd name="T70" fmla="*/ 0 w 1157"/>
                <a:gd name="T71" fmla="*/ 14 h 4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57"/>
                <a:gd name="T109" fmla="*/ 0 h 429"/>
                <a:gd name="T110" fmla="*/ 1157 w 1157"/>
                <a:gd name="T111" fmla="*/ 429 h 4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57" h="429">
                  <a:moveTo>
                    <a:pt x="0" y="125"/>
                  </a:moveTo>
                  <a:lnTo>
                    <a:pt x="6" y="104"/>
                  </a:lnTo>
                  <a:lnTo>
                    <a:pt x="19" y="84"/>
                  </a:lnTo>
                  <a:lnTo>
                    <a:pt x="38" y="67"/>
                  </a:lnTo>
                  <a:lnTo>
                    <a:pt x="64" y="52"/>
                  </a:lnTo>
                  <a:lnTo>
                    <a:pt x="93" y="39"/>
                  </a:lnTo>
                  <a:lnTo>
                    <a:pt x="127" y="29"/>
                  </a:lnTo>
                  <a:lnTo>
                    <a:pt x="164" y="21"/>
                  </a:lnTo>
                  <a:lnTo>
                    <a:pt x="204" y="14"/>
                  </a:lnTo>
                  <a:lnTo>
                    <a:pt x="246" y="8"/>
                  </a:lnTo>
                  <a:lnTo>
                    <a:pt x="289" y="4"/>
                  </a:lnTo>
                  <a:lnTo>
                    <a:pt x="332" y="2"/>
                  </a:lnTo>
                  <a:lnTo>
                    <a:pt x="376" y="0"/>
                  </a:lnTo>
                  <a:lnTo>
                    <a:pt x="417" y="0"/>
                  </a:lnTo>
                  <a:lnTo>
                    <a:pt x="457" y="1"/>
                  </a:lnTo>
                  <a:lnTo>
                    <a:pt x="495" y="2"/>
                  </a:lnTo>
                  <a:lnTo>
                    <a:pt x="529" y="4"/>
                  </a:lnTo>
                  <a:lnTo>
                    <a:pt x="566" y="6"/>
                  </a:lnTo>
                  <a:lnTo>
                    <a:pt x="601" y="9"/>
                  </a:lnTo>
                  <a:lnTo>
                    <a:pt x="637" y="12"/>
                  </a:lnTo>
                  <a:lnTo>
                    <a:pt x="673" y="16"/>
                  </a:lnTo>
                  <a:lnTo>
                    <a:pt x="707" y="19"/>
                  </a:lnTo>
                  <a:lnTo>
                    <a:pt x="741" y="23"/>
                  </a:lnTo>
                  <a:lnTo>
                    <a:pt x="774" y="27"/>
                  </a:lnTo>
                  <a:lnTo>
                    <a:pt x="808" y="32"/>
                  </a:lnTo>
                  <a:lnTo>
                    <a:pt x="841" y="38"/>
                  </a:lnTo>
                  <a:lnTo>
                    <a:pt x="873" y="45"/>
                  </a:lnTo>
                  <a:lnTo>
                    <a:pt x="905" y="52"/>
                  </a:lnTo>
                  <a:lnTo>
                    <a:pt x="936" y="60"/>
                  </a:lnTo>
                  <a:lnTo>
                    <a:pt x="967" y="69"/>
                  </a:lnTo>
                  <a:lnTo>
                    <a:pt x="997" y="79"/>
                  </a:lnTo>
                  <a:lnTo>
                    <a:pt x="1026" y="90"/>
                  </a:lnTo>
                  <a:lnTo>
                    <a:pt x="1055" y="103"/>
                  </a:lnTo>
                  <a:lnTo>
                    <a:pt x="1074" y="112"/>
                  </a:lnTo>
                  <a:lnTo>
                    <a:pt x="1093" y="124"/>
                  </a:lnTo>
                  <a:lnTo>
                    <a:pt x="1111" y="138"/>
                  </a:lnTo>
                  <a:lnTo>
                    <a:pt x="1126" y="153"/>
                  </a:lnTo>
                  <a:lnTo>
                    <a:pt x="1139" y="170"/>
                  </a:lnTo>
                  <a:lnTo>
                    <a:pt x="1149" y="187"/>
                  </a:lnTo>
                  <a:lnTo>
                    <a:pt x="1155" y="205"/>
                  </a:lnTo>
                  <a:lnTo>
                    <a:pt x="1157" y="224"/>
                  </a:lnTo>
                  <a:lnTo>
                    <a:pt x="1150" y="258"/>
                  </a:lnTo>
                  <a:lnTo>
                    <a:pt x="1135" y="289"/>
                  </a:lnTo>
                  <a:lnTo>
                    <a:pt x="1113" y="316"/>
                  </a:lnTo>
                  <a:lnTo>
                    <a:pt x="1085" y="339"/>
                  </a:lnTo>
                  <a:lnTo>
                    <a:pt x="1052" y="359"/>
                  </a:lnTo>
                  <a:lnTo>
                    <a:pt x="1015" y="376"/>
                  </a:lnTo>
                  <a:lnTo>
                    <a:pt x="973" y="390"/>
                  </a:lnTo>
                  <a:lnTo>
                    <a:pt x="931" y="402"/>
                  </a:lnTo>
                  <a:lnTo>
                    <a:pt x="886" y="411"/>
                  </a:lnTo>
                  <a:lnTo>
                    <a:pt x="840" y="417"/>
                  </a:lnTo>
                  <a:lnTo>
                    <a:pt x="795" y="422"/>
                  </a:lnTo>
                  <a:lnTo>
                    <a:pt x="750" y="426"/>
                  </a:lnTo>
                  <a:lnTo>
                    <a:pt x="707" y="428"/>
                  </a:lnTo>
                  <a:lnTo>
                    <a:pt x="666" y="429"/>
                  </a:lnTo>
                  <a:lnTo>
                    <a:pt x="630" y="428"/>
                  </a:lnTo>
                  <a:lnTo>
                    <a:pt x="597" y="427"/>
                  </a:lnTo>
                  <a:lnTo>
                    <a:pt x="562" y="424"/>
                  </a:lnTo>
                  <a:lnTo>
                    <a:pt x="520" y="421"/>
                  </a:lnTo>
                  <a:lnTo>
                    <a:pt x="475" y="415"/>
                  </a:lnTo>
                  <a:lnTo>
                    <a:pt x="428" y="409"/>
                  </a:lnTo>
                  <a:lnTo>
                    <a:pt x="378" y="400"/>
                  </a:lnTo>
                  <a:lnTo>
                    <a:pt x="327" y="388"/>
                  </a:lnTo>
                  <a:lnTo>
                    <a:pt x="276" y="375"/>
                  </a:lnTo>
                  <a:lnTo>
                    <a:pt x="227" y="358"/>
                  </a:lnTo>
                  <a:lnTo>
                    <a:pt x="180" y="340"/>
                  </a:lnTo>
                  <a:lnTo>
                    <a:pt x="136" y="319"/>
                  </a:lnTo>
                  <a:lnTo>
                    <a:pt x="96" y="295"/>
                  </a:lnTo>
                  <a:lnTo>
                    <a:pt x="63" y="267"/>
                  </a:lnTo>
                  <a:lnTo>
                    <a:pt x="34" y="237"/>
                  </a:lnTo>
                  <a:lnTo>
                    <a:pt x="14" y="203"/>
                  </a:lnTo>
                  <a:lnTo>
                    <a:pt x="2" y="166"/>
                  </a:lnTo>
                  <a:lnTo>
                    <a:pt x="0" y="125"/>
                  </a:lnTo>
                  <a:close/>
                </a:path>
              </a:pathLst>
            </a:custGeom>
            <a:solidFill>
              <a:srgbClr val="99A1A1"/>
            </a:solidFill>
            <a:ln w="9525">
              <a:noFill/>
              <a:round/>
              <a:headEnd/>
              <a:tailEnd/>
            </a:ln>
          </p:spPr>
          <p:txBody>
            <a:bodyPr/>
            <a:lstStyle/>
            <a:p>
              <a:pPr algn="ctr"/>
              <a:endParaRPr lang="en-US"/>
            </a:p>
          </p:txBody>
        </p:sp>
        <p:sp>
          <p:nvSpPr>
            <p:cNvPr id="46183" name="Freeform 49"/>
            <p:cNvSpPr>
              <a:spLocks/>
            </p:cNvSpPr>
            <p:nvPr/>
          </p:nvSpPr>
          <p:spPr bwMode="auto">
            <a:xfrm>
              <a:off x="3691" y="2435"/>
              <a:ext cx="113" cy="34"/>
            </a:xfrm>
            <a:custGeom>
              <a:avLst/>
              <a:gdLst>
                <a:gd name="T0" fmla="*/ 1 w 1123"/>
                <a:gd name="T1" fmla="*/ 8 h 405"/>
                <a:gd name="T2" fmla="*/ 4 w 1123"/>
                <a:gd name="T3" fmla="*/ 5 h 405"/>
                <a:gd name="T4" fmla="*/ 9 w 1123"/>
                <a:gd name="T5" fmla="*/ 3 h 405"/>
                <a:gd name="T6" fmla="*/ 16 w 1123"/>
                <a:gd name="T7" fmla="*/ 2 h 405"/>
                <a:gd name="T8" fmla="*/ 24 w 1123"/>
                <a:gd name="T9" fmla="*/ 1 h 405"/>
                <a:gd name="T10" fmla="*/ 33 w 1123"/>
                <a:gd name="T11" fmla="*/ 0 h 405"/>
                <a:gd name="T12" fmla="*/ 41 w 1123"/>
                <a:gd name="T13" fmla="*/ 0 h 405"/>
                <a:gd name="T14" fmla="*/ 48 w 1123"/>
                <a:gd name="T15" fmla="*/ 0 h 405"/>
                <a:gd name="T16" fmla="*/ 55 w 1123"/>
                <a:gd name="T17" fmla="*/ 0 h 405"/>
                <a:gd name="T18" fmla="*/ 62 w 1123"/>
                <a:gd name="T19" fmla="*/ 1 h 405"/>
                <a:gd name="T20" fmla="*/ 69 w 1123"/>
                <a:gd name="T21" fmla="*/ 2 h 405"/>
                <a:gd name="T22" fmla="*/ 75 w 1123"/>
                <a:gd name="T23" fmla="*/ 2 h 405"/>
                <a:gd name="T24" fmla="*/ 82 w 1123"/>
                <a:gd name="T25" fmla="*/ 3 h 405"/>
                <a:gd name="T26" fmla="*/ 88 w 1123"/>
                <a:gd name="T27" fmla="*/ 4 h 405"/>
                <a:gd name="T28" fmla="*/ 94 w 1123"/>
                <a:gd name="T29" fmla="*/ 6 h 405"/>
                <a:gd name="T30" fmla="*/ 100 w 1123"/>
                <a:gd name="T31" fmla="*/ 7 h 405"/>
                <a:gd name="T32" fmla="*/ 105 w 1123"/>
                <a:gd name="T33" fmla="*/ 9 h 405"/>
                <a:gd name="T34" fmla="*/ 108 w 1123"/>
                <a:gd name="T35" fmla="*/ 11 h 405"/>
                <a:gd name="T36" fmla="*/ 111 w 1123"/>
                <a:gd name="T37" fmla="*/ 14 h 405"/>
                <a:gd name="T38" fmla="*/ 113 w 1123"/>
                <a:gd name="T39" fmla="*/ 16 h 405"/>
                <a:gd name="T40" fmla="*/ 112 w 1123"/>
                <a:gd name="T41" fmla="*/ 20 h 405"/>
                <a:gd name="T42" fmla="*/ 109 w 1123"/>
                <a:gd name="T43" fmla="*/ 25 h 405"/>
                <a:gd name="T44" fmla="*/ 103 w 1123"/>
                <a:gd name="T45" fmla="*/ 28 h 405"/>
                <a:gd name="T46" fmla="*/ 95 w 1123"/>
                <a:gd name="T47" fmla="*/ 30 h 405"/>
                <a:gd name="T48" fmla="*/ 87 w 1123"/>
                <a:gd name="T49" fmla="*/ 32 h 405"/>
                <a:gd name="T50" fmla="*/ 78 w 1123"/>
                <a:gd name="T51" fmla="*/ 33 h 405"/>
                <a:gd name="T52" fmla="*/ 69 w 1123"/>
                <a:gd name="T53" fmla="*/ 34 h 405"/>
                <a:gd name="T54" fmla="*/ 61 w 1123"/>
                <a:gd name="T55" fmla="*/ 34 h 405"/>
                <a:gd name="T56" fmla="*/ 55 w 1123"/>
                <a:gd name="T57" fmla="*/ 34 h 405"/>
                <a:gd name="T58" fmla="*/ 46 w 1123"/>
                <a:gd name="T59" fmla="*/ 33 h 405"/>
                <a:gd name="T60" fmla="*/ 36 w 1123"/>
                <a:gd name="T61" fmla="*/ 31 h 405"/>
                <a:gd name="T62" fmla="*/ 26 w 1123"/>
                <a:gd name="T63" fmla="*/ 29 h 405"/>
                <a:gd name="T64" fmla="*/ 17 w 1123"/>
                <a:gd name="T65" fmla="*/ 26 h 405"/>
                <a:gd name="T66" fmla="*/ 9 w 1123"/>
                <a:gd name="T67" fmla="*/ 23 h 405"/>
                <a:gd name="T68" fmla="*/ 3 w 1123"/>
                <a:gd name="T69" fmla="*/ 18 h 405"/>
                <a:gd name="T70" fmla="*/ 0 w 1123"/>
                <a:gd name="T71" fmla="*/ 13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23"/>
                <a:gd name="T109" fmla="*/ 0 h 405"/>
                <a:gd name="T110" fmla="*/ 1123 w 1123"/>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23" h="405">
                  <a:moveTo>
                    <a:pt x="0" y="114"/>
                  </a:moveTo>
                  <a:lnTo>
                    <a:pt x="6" y="94"/>
                  </a:lnTo>
                  <a:lnTo>
                    <a:pt x="19" y="77"/>
                  </a:lnTo>
                  <a:lnTo>
                    <a:pt x="39" y="62"/>
                  </a:lnTo>
                  <a:lnTo>
                    <a:pt x="63" y="49"/>
                  </a:lnTo>
                  <a:lnTo>
                    <a:pt x="92" y="37"/>
                  </a:lnTo>
                  <a:lnTo>
                    <a:pt x="125" y="27"/>
                  </a:lnTo>
                  <a:lnTo>
                    <a:pt x="162" y="20"/>
                  </a:lnTo>
                  <a:lnTo>
                    <a:pt x="200" y="14"/>
                  </a:lnTo>
                  <a:lnTo>
                    <a:pt x="241" y="8"/>
                  </a:lnTo>
                  <a:lnTo>
                    <a:pt x="283" y="4"/>
                  </a:lnTo>
                  <a:lnTo>
                    <a:pt x="324" y="2"/>
                  </a:lnTo>
                  <a:lnTo>
                    <a:pt x="366" y="0"/>
                  </a:lnTo>
                  <a:lnTo>
                    <a:pt x="405" y="0"/>
                  </a:lnTo>
                  <a:lnTo>
                    <a:pt x="444" y="0"/>
                  </a:lnTo>
                  <a:lnTo>
                    <a:pt x="480" y="1"/>
                  </a:lnTo>
                  <a:lnTo>
                    <a:pt x="512" y="3"/>
                  </a:lnTo>
                  <a:lnTo>
                    <a:pt x="547" y="5"/>
                  </a:lnTo>
                  <a:lnTo>
                    <a:pt x="581" y="8"/>
                  </a:lnTo>
                  <a:lnTo>
                    <a:pt x="616" y="11"/>
                  </a:lnTo>
                  <a:lnTo>
                    <a:pt x="649" y="15"/>
                  </a:lnTo>
                  <a:lnTo>
                    <a:pt x="684" y="18"/>
                  </a:lnTo>
                  <a:lnTo>
                    <a:pt x="718" y="22"/>
                  </a:lnTo>
                  <a:lnTo>
                    <a:pt x="750" y="26"/>
                  </a:lnTo>
                  <a:lnTo>
                    <a:pt x="783" y="31"/>
                  </a:lnTo>
                  <a:lnTo>
                    <a:pt x="815" y="36"/>
                  </a:lnTo>
                  <a:lnTo>
                    <a:pt x="847" y="43"/>
                  </a:lnTo>
                  <a:lnTo>
                    <a:pt x="878" y="50"/>
                  </a:lnTo>
                  <a:lnTo>
                    <a:pt x="909" y="57"/>
                  </a:lnTo>
                  <a:lnTo>
                    <a:pt x="939" y="66"/>
                  </a:lnTo>
                  <a:lnTo>
                    <a:pt x="968" y="76"/>
                  </a:lnTo>
                  <a:lnTo>
                    <a:pt x="996" y="86"/>
                  </a:lnTo>
                  <a:lnTo>
                    <a:pt x="1023" y="97"/>
                  </a:lnTo>
                  <a:lnTo>
                    <a:pt x="1042" y="106"/>
                  </a:lnTo>
                  <a:lnTo>
                    <a:pt x="1060" y="117"/>
                  </a:lnTo>
                  <a:lnTo>
                    <a:pt x="1077" y="131"/>
                  </a:lnTo>
                  <a:lnTo>
                    <a:pt x="1093" y="145"/>
                  </a:lnTo>
                  <a:lnTo>
                    <a:pt x="1106" y="161"/>
                  </a:lnTo>
                  <a:lnTo>
                    <a:pt x="1115" y="177"/>
                  </a:lnTo>
                  <a:lnTo>
                    <a:pt x="1121" y="195"/>
                  </a:lnTo>
                  <a:lnTo>
                    <a:pt x="1123" y="211"/>
                  </a:lnTo>
                  <a:lnTo>
                    <a:pt x="1116" y="242"/>
                  </a:lnTo>
                  <a:lnTo>
                    <a:pt x="1102" y="270"/>
                  </a:lnTo>
                  <a:lnTo>
                    <a:pt x="1080" y="294"/>
                  </a:lnTo>
                  <a:lnTo>
                    <a:pt x="1054" y="316"/>
                  </a:lnTo>
                  <a:lnTo>
                    <a:pt x="1022" y="334"/>
                  </a:lnTo>
                  <a:lnTo>
                    <a:pt x="986" y="350"/>
                  </a:lnTo>
                  <a:lnTo>
                    <a:pt x="947" y="363"/>
                  </a:lnTo>
                  <a:lnTo>
                    <a:pt x="905" y="375"/>
                  </a:lnTo>
                  <a:lnTo>
                    <a:pt x="861" y="384"/>
                  </a:lnTo>
                  <a:lnTo>
                    <a:pt x="817" y="391"/>
                  </a:lnTo>
                  <a:lnTo>
                    <a:pt x="772" y="397"/>
                  </a:lnTo>
                  <a:lnTo>
                    <a:pt x="728" y="401"/>
                  </a:lnTo>
                  <a:lnTo>
                    <a:pt x="687" y="403"/>
                  </a:lnTo>
                  <a:lnTo>
                    <a:pt x="646" y="404"/>
                  </a:lnTo>
                  <a:lnTo>
                    <a:pt x="610" y="405"/>
                  </a:lnTo>
                  <a:lnTo>
                    <a:pt x="577" y="404"/>
                  </a:lnTo>
                  <a:lnTo>
                    <a:pt x="542" y="401"/>
                  </a:lnTo>
                  <a:lnTo>
                    <a:pt x="501" y="397"/>
                  </a:lnTo>
                  <a:lnTo>
                    <a:pt x="456" y="391"/>
                  </a:lnTo>
                  <a:lnTo>
                    <a:pt x="410" y="383"/>
                  </a:lnTo>
                  <a:lnTo>
                    <a:pt x="361" y="374"/>
                  </a:lnTo>
                  <a:lnTo>
                    <a:pt x="312" y="362"/>
                  </a:lnTo>
                  <a:lnTo>
                    <a:pt x="263" y="349"/>
                  </a:lnTo>
                  <a:lnTo>
                    <a:pt x="215" y="333"/>
                  </a:lnTo>
                  <a:lnTo>
                    <a:pt x="170" y="315"/>
                  </a:lnTo>
                  <a:lnTo>
                    <a:pt x="127" y="294"/>
                  </a:lnTo>
                  <a:lnTo>
                    <a:pt x="89" y="271"/>
                  </a:lnTo>
                  <a:lnTo>
                    <a:pt x="57" y="245"/>
                  </a:lnTo>
                  <a:lnTo>
                    <a:pt x="30" y="217"/>
                  </a:lnTo>
                  <a:lnTo>
                    <a:pt x="12" y="185"/>
                  </a:lnTo>
                  <a:lnTo>
                    <a:pt x="1" y="151"/>
                  </a:lnTo>
                  <a:lnTo>
                    <a:pt x="0" y="114"/>
                  </a:lnTo>
                  <a:close/>
                </a:path>
              </a:pathLst>
            </a:custGeom>
            <a:solidFill>
              <a:srgbClr val="9BA3A3"/>
            </a:solidFill>
            <a:ln w="9525">
              <a:noFill/>
              <a:round/>
              <a:headEnd/>
              <a:tailEnd/>
            </a:ln>
          </p:spPr>
          <p:txBody>
            <a:bodyPr/>
            <a:lstStyle/>
            <a:p>
              <a:pPr algn="ctr"/>
              <a:endParaRPr lang="en-US"/>
            </a:p>
          </p:txBody>
        </p:sp>
        <p:sp>
          <p:nvSpPr>
            <p:cNvPr id="46184" name="Freeform 50"/>
            <p:cNvSpPr>
              <a:spLocks/>
            </p:cNvSpPr>
            <p:nvPr/>
          </p:nvSpPr>
          <p:spPr bwMode="auto">
            <a:xfrm>
              <a:off x="3693" y="2435"/>
              <a:ext cx="109" cy="31"/>
            </a:xfrm>
            <a:custGeom>
              <a:avLst/>
              <a:gdLst>
                <a:gd name="T0" fmla="*/ 1 w 1090"/>
                <a:gd name="T1" fmla="*/ 7 h 376"/>
                <a:gd name="T2" fmla="*/ 4 w 1090"/>
                <a:gd name="T3" fmla="*/ 5 h 376"/>
                <a:gd name="T4" fmla="*/ 9 w 1090"/>
                <a:gd name="T5" fmla="*/ 3 h 376"/>
                <a:gd name="T6" fmla="*/ 16 w 1090"/>
                <a:gd name="T7" fmla="*/ 1 h 376"/>
                <a:gd name="T8" fmla="*/ 24 w 1090"/>
                <a:gd name="T9" fmla="*/ 1 h 376"/>
                <a:gd name="T10" fmla="*/ 32 w 1090"/>
                <a:gd name="T11" fmla="*/ 0 h 376"/>
                <a:gd name="T12" fmla="*/ 40 w 1090"/>
                <a:gd name="T13" fmla="*/ 0 h 376"/>
                <a:gd name="T14" fmla="*/ 47 w 1090"/>
                <a:gd name="T15" fmla="*/ 0 h 376"/>
                <a:gd name="T16" fmla="*/ 53 w 1090"/>
                <a:gd name="T17" fmla="*/ 0 h 376"/>
                <a:gd name="T18" fmla="*/ 60 w 1090"/>
                <a:gd name="T19" fmla="*/ 1 h 376"/>
                <a:gd name="T20" fmla="*/ 66 w 1090"/>
                <a:gd name="T21" fmla="*/ 1 h 376"/>
                <a:gd name="T22" fmla="*/ 73 w 1090"/>
                <a:gd name="T23" fmla="*/ 2 h 376"/>
                <a:gd name="T24" fmla="*/ 79 w 1090"/>
                <a:gd name="T25" fmla="*/ 3 h 376"/>
                <a:gd name="T26" fmla="*/ 85 w 1090"/>
                <a:gd name="T27" fmla="*/ 4 h 376"/>
                <a:gd name="T28" fmla="*/ 91 w 1090"/>
                <a:gd name="T29" fmla="*/ 5 h 376"/>
                <a:gd name="T30" fmla="*/ 97 w 1090"/>
                <a:gd name="T31" fmla="*/ 7 h 376"/>
                <a:gd name="T32" fmla="*/ 101 w 1090"/>
                <a:gd name="T33" fmla="*/ 8 h 376"/>
                <a:gd name="T34" fmla="*/ 105 w 1090"/>
                <a:gd name="T35" fmla="*/ 10 h 376"/>
                <a:gd name="T36" fmla="*/ 107 w 1090"/>
                <a:gd name="T37" fmla="*/ 12 h 376"/>
                <a:gd name="T38" fmla="*/ 109 w 1090"/>
                <a:gd name="T39" fmla="*/ 15 h 376"/>
                <a:gd name="T40" fmla="*/ 108 w 1090"/>
                <a:gd name="T41" fmla="*/ 18 h 376"/>
                <a:gd name="T42" fmla="*/ 105 w 1090"/>
                <a:gd name="T43" fmla="*/ 22 h 376"/>
                <a:gd name="T44" fmla="*/ 99 w 1090"/>
                <a:gd name="T45" fmla="*/ 25 h 376"/>
                <a:gd name="T46" fmla="*/ 92 w 1090"/>
                <a:gd name="T47" fmla="*/ 28 h 376"/>
                <a:gd name="T48" fmla="*/ 84 w 1090"/>
                <a:gd name="T49" fmla="*/ 29 h 376"/>
                <a:gd name="T50" fmla="*/ 75 w 1090"/>
                <a:gd name="T51" fmla="*/ 30 h 376"/>
                <a:gd name="T52" fmla="*/ 67 w 1090"/>
                <a:gd name="T53" fmla="*/ 31 h 376"/>
                <a:gd name="T54" fmla="*/ 59 w 1090"/>
                <a:gd name="T55" fmla="*/ 31 h 376"/>
                <a:gd name="T56" fmla="*/ 52 w 1090"/>
                <a:gd name="T57" fmla="*/ 31 h 376"/>
                <a:gd name="T58" fmla="*/ 44 w 1090"/>
                <a:gd name="T59" fmla="*/ 30 h 376"/>
                <a:gd name="T60" fmla="*/ 35 w 1090"/>
                <a:gd name="T61" fmla="*/ 29 h 376"/>
                <a:gd name="T62" fmla="*/ 25 w 1090"/>
                <a:gd name="T63" fmla="*/ 27 h 376"/>
                <a:gd name="T64" fmla="*/ 16 w 1090"/>
                <a:gd name="T65" fmla="*/ 24 h 376"/>
                <a:gd name="T66" fmla="*/ 8 w 1090"/>
                <a:gd name="T67" fmla="*/ 21 h 376"/>
                <a:gd name="T68" fmla="*/ 3 w 1090"/>
                <a:gd name="T69" fmla="*/ 16 h 376"/>
                <a:gd name="T70" fmla="*/ 0 w 1090"/>
                <a:gd name="T71" fmla="*/ 11 h 3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0"/>
                <a:gd name="T109" fmla="*/ 0 h 376"/>
                <a:gd name="T110" fmla="*/ 1090 w 1090"/>
                <a:gd name="T111" fmla="*/ 376 h 3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0" h="376">
                  <a:moveTo>
                    <a:pt x="0" y="105"/>
                  </a:moveTo>
                  <a:lnTo>
                    <a:pt x="7" y="86"/>
                  </a:lnTo>
                  <a:lnTo>
                    <a:pt x="21" y="71"/>
                  </a:lnTo>
                  <a:lnTo>
                    <a:pt x="39" y="56"/>
                  </a:lnTo>
                  <a:lnTo>
                    <a:pt x="63" y="44"/>
                  </a:lnTo>
                  <a:lnTo>
                    <a:pt x="92" y="33"/>
                  </a:lnTo>
                  <a:lnTo>
                    <a:pt x="124" y="25"/>
                  </a:lnTo>
                  <a:lnTo>
                    <a:pt x="160" y="18"/>
                  </a:lnTo>
                  <a:lnTo>
                    <a:pt x="197" y="12"/>
                  </a:lnTo>
                  <a:lnTo>
                    <a:pt x="237" y="7"/>
                  </a:lnTo>
                  <a:lnTo>
                    <a:pt x="277" y="4"/>
                  </a:lnTo>
                  <a:lnTo>
                    <a:pt x="317" y="2"/>
                  </a:lnTo>
                  <a:lnTo>
                    <a:pt x="357" y="0"/>
                  </a:lnTo>
                  <a:lnTo>
                    <a:pt x="396" y="0"/>
                  </a:lnTo>
                  <a:lnTo>
                    <a:pt x="433" y="1"/>
                  </a:lnTo>
                  <a:lnTo>
                    <a:pt x="467" y="2"/>
                  </a:lnTo>
                  <a:lnTo>
                    <a:pt x="498" y="3"/>
                  </a:lnTo>
                  <a:lnTo>
                    <a:pt x="531" y="5"/>
                  </a:lnTo>
                  <a:lnTo>
                    <a:pt x="564" y="7"/>
                  </a:lnTo>
                  <a:lnTo>
                    <a:pt x="598" y="11"/>
                  </a:lnTo>
                  <a:lnTo>
                    <a:pt x="630" y="13"/>
                  </a:lnTo>
                  <a:lnTo>
                    <a:pt x="664" y="16"/>
                  </a:lnTo>
                  <a:lnTo>
                    <a:pt x="696" y="20"/>
                  </a:lnTo>
                  <a:lnTo>
                    <a:pt x="728" y="24"/>
                  </a:lnTo>
                  <a:lnTo>
                    <a:pt x="760" y="28"/>
                  </a:lnTo>
                  <a:lnTo>
                    <a:pt x="792" y="33"/>
                  </a:lnTo>
                  <a:lnTo>
                    <a:pt x="823" y="40"/>
                  </a:lnTo>
                  <a:lnTo>
                    <a:pt x="854" y="46"/>
                  </a:lnTo>
                  <a:lnTo>
                    <a:pt x="884" y="53"/>
                  </a:lnTo>
                  <a:lnTo>
                    <a:pt x="913" y="61"/>
                  </a:lnTo>
                  <a:lnTo>
                    <a:pt x="941" y="70"/>
                  </a:lnTo>
                  <a:lnTo>
                    <a:pt x="968" y="80"/>
                  </a:lnTo>
                  <a:lnTo>
                    <a:pt x="994" y="90"/>
                  </a:lnTo>
                  <a:lnTo>
                    <a:pt x="1011" y="99"/>
                  </a:lnTo>
                  <a:lnTo>
                    <a:pt x="1029" y="109"/>
                  </a:lnTo>
                  <a:lnTo>
                    <a:pt x="1045" y="121"/>
                  </a:lnTo>
                  <a:lnTo>
                    <a:pt x="1060" y="135"/>
                  </a:lnTo>
                  <a:lnTo>
                    <a:pt x="1072" y="149"/>
                  </a:lnTo>
                  <a:lnTo>
                    <a:pt x="1083" y="164"/>
                  </a:lnTo>
                  <a:lnTo>
                    <a:pt x="1088" y="179"/>
                  </a:lnTo>
                  <a:lnTo>
                    <a:pt x="1090" y="194"/>
                  </a:lnTo>
                  <a:lnTo>
                    <a:pt x="1083" y="222"/>
                  </a:lnTo>
                  <a:lnTo>
                    <a:pt x="1069" y="248"/>
                  </a:lnTo>
                  <a:lnTo>
                    <a:pt x="1049" y="270"/>
                  </a:lnTo>
                  <a:lnTo>
                    <a:pt x="1024" y="290"/>
                  </a:lnTo>
                  <a:lnTo>
                    <a:pt x="993" y="308"/>
                  </a:lnTo>
                  <a:lnTo>
                    <a:pt x="959" y="322"/>
                  </a:lnTo>
                  <a:lnTo>
                    <a:pt x="921" y="336"/>
                  </a:lnTo>
                  <a:lnTo>
                    <a:pt x="880" y="346"/>
                  </a:lnTo>
                  <a:lnTo>
                    <a:pt x="839" y="355"/>
                  </a:lnTo>
                  <a:lnTo>
                    <a:pt x="795" y="362"/>
                  </a:lnTo>
                  <a:lnTo>
                    <a:pt x="752" y="368"/>
                  </a:lnTo>
                  <a:lnTo>
                    <a:pt x="709" y="372"/>
                  </a:lnTo>
                  <a:lnTo>
                    <a:pt x="668" y="375"/>
                  </a:lnTo>
                  <a:lnTo>
                    <a:pt x="628" y="376"/>
                  </a:lnTo>
                  <a:lnTo>
                    <a:pt x="592" y="376"/>
                  </a:lnTo>
                  <a:lnTo>
                    <a:pt x="558" y="375"/>
                  </a:lnTo>
                  <a:lnTo>
                    <a:pt x="523" y="373"/>
                  </a:lnTo>
                  <a:lnTo>
                    <a:pt x="482" y="370"/>
                  </a:lnTo>
                  <a:lnTo>
                    <a:pt x="439" y="365"/>
                  </a:lnTo>
                  <a:lnTo>
                    <a:pt x="393" y="357"/>
                  </a:lnTo>
                  <a:lnTo>
                    <a:pt x="346" y="348"/>
                  </a:lnTo>
                  <a:lnTo>
                    <a:pt x="298" y="337"/>
                  </a:lnTo>
                  <a:lnTo>
                    <a:pt x="250" y="324"/>
                  </a:lnTo>
                  <a:lnTo>
                    <a:pt x="203" y="309"/>
                  </a:lnTo>
                  <a:lnTo>
                    <a:pt x="160" y="291"/>
                  </a:lnTo>
                  <a:lnTo>
                    <a:pt x="119" y="271"/>
                  </a:lnTo>
                  <a:lnTo>
                    <a:pt x="84" y="250"/>
                  </a:lnTo>
                  <a:lnTo>
                    <a:pt x="52" y="226"/>
                  </a:lnTo>
                  <a:lnTo>
                    <a:pt x="28" y="199"/>
                  </a:lnTo>
                  <a:lnTo>
                    <a:pt x="10" y="170"/>
                  </a:lnTo>
                  <a:lnTo>
                    <a:pt x="0" y="139"/>
                  </a:lnTo>
                  <a:lnTo>
                    <a:pt x="0" y="105"/>
                  </a:lnTo>
                  <a:close/>
                </a:path>
              </a:pathLst>
            </a:custGeom>
            <a:solidFill>
              <a:srgbClr val="9EA6A6"/>
            </a:solidFill>
            <a:ln w="9525">
              <a:noFill/>
              <a:round/>
              <a:headEnd/>
              <a:tailEnd/>
            </a:ln>
          </p:spPr>
          <p:txBody>
            <a:bodyPr/>
            <a:lstStyle/>
            <a:p>
              <a:pPr algn="ctr"/>
              <a:endParaRPr lang="en-US"/>
            </a:p>
          </p:txBody>
        </p:sp>
        <p:sp>
          <p:nvSpPr>
            <p:cNvPr id="46185" name="Freeform 51"/>
            <p:cNvSpPr>
              <a:spLocks/>
            </p:cNvSpPr>
            <p:nvPr/>
          </p:nvSpPr>
          <p:spPr bwMode="auto">
            <a:xfrm>
              <a:off x="3694" y="2435"/>
              <a:ext cx="105" cy="29"/>
            </a:xfrm>
            <a:custGeom>
              <a:avLst/>
              <a:gdLst>
                <a:gd name="T0" fmla="*/ 1 w 1054"/>
                <a:gd name="T1" fmla="*/ 6 h 350"/>
                <a:gd name="T2" fmla="*/ 4 w 1054"/>
                <a:gd name="T3" fmla="*/ 4 h 350"/>
                <a:gd name="T4" fmla="*/ 9 w 1054"/>
                <a:gd name="T5" fmla="*/ 3 h 350"/>
                <a:gd name="T6" fmla="*/ 16 w 1054"/>
                <a:gd name="T7" fmla="*/ 1 h 350"/>
                <a:gd name="T8" fmla="*/ 23 w 1054"/>
                <a:gd name="T9" fmla="*/ 1 h 350"/>
                <a:gd name="T10" fmla="*/ 31 w 1054"/>
                <a:gd name="T11" fmla="*/ 0 h 350"/>
                <a:gd name="T12" fmla="*/ 38 w 1054"/>
                <a:gd name="T13" fmla="*/ 0 h 350"/>
                <a:gd name="T14" fmla="*/ 45 w 1054"/>
                <a:gd name="T15" fmla="*/ 0 h 350"/>
                <a:gd name="T16" fmla="*/ 51 w 1054"/>
                <a:gd name="T17" fmla="*/ 0 h 350"/>
                <a:gd name="T18" fmla="*/ 58 w 1054"/>
                <a:gd name="T19" fmla="*/ 1 h 350"/>
                <a:gd name="T20" fmla="*/ 64 w 1054"/>
                <a:gd name="T21" fmla="*/ 1 h 350"/>
                <a:gd name="T22" fmla="*/ 70 w 1054"/>
                <a:gd name="T23" fmla="*/ 2 h 350"/>
                <a:gd name="T24" fmla="*/ 77 w 1054"/>
                <a:gd name="T25" fmla="*/ 3 h 350"/>
                <a:gd name="T26" fmla="*/ 83 w 1054"/>
                <a:gd name="T27" fmla="*/ 4 h 350"/>
                <a:gd name="T28" fmla="*/ 88 w 1054"/>
                <a:gd name="T29" fmla="*/ 5 h 350"/>
                <a:gd name="T30" fmla="*/ 94 w 1054"/>
                <a:gd name="T31" fmla="*/ 6 h 350"/>
                <a:gd name="T32" fmla="*/ 98 w 1054"/>
                <a:gd name="T33" fmla="*/ 8 h 350"/>
                <a:gd name="T34" fmla="*/ 101 w 1054"/>
                <a:gd name="T35" fmla="*/ 9 h 350"/>
                <a:gd name="T36" fmla="*/ 104 w 1054"/>
                <a:gd name="T37" fmla="*/ 12 h 350"/>
                <a:gd name="T38" fmla="*/ 105 w 1054"/>
                <a:gd name="T39" fmla="*/ 14 h 350"/>
                <a:gd name="T40" fmla="*/ 105 w 1054"/>
                <a:gd name="T41" fmla="*/ 17 h 350"/>
                <a:gd name="T42" fmla="*/ 101 w 1054"/>
                <a:gd name="T43" fmla="*/ 21 h 350"/>
                <a:gd name="T44" fmla="*/ 96 w 1054"/>
                <a:gd name="T45" fmla="*/ 23 h 350"/>
                <a:gd name="T46" fmla="*/ 89 w 1054"/>
                <a:gd name="T47" fmla="*/ 26 h 350"/>
                <a:gd name="T48" fmla="*/ 81 w 1054"/>
                <a:gd name="T49" fmla="*/ 27 h 350"/>
                <a:gd name="T50" fmla="*/ 73 w 1054"/>
                <a:gd name="T51" fmla="*/ 28 h 350"/>
                <a:gd name="T52" fmla="*/ 65 w 1054"/>
                <a:gd name="T53" fmla="*/ 29 h 350"/>
                <a:gd name="T54" fmla="*/ 57 w 1054"/>
                <a:gd name="T55" fmla="*/ 29 h 350"/>
                <a:gd name="T56" fmla="*/ 51 w 1054"/>
                <a:gd name="T57" fmla="*/ 29 h 350"/>
                <a:gd name="T58" fmla="*/ 42 w 1054"/>
                <a:gd name="T59" fmla="*/ 28 h 350"/>
                <a:gd name="T60" fmla="*/ 33 w 1054"/>
                <a:gd name="T61" fmla="*/ 27 h 350"/>
                <a:gd name="T62" fmla="*/ 24 w 1054"/>
                <a:gd name="T63" fmla="*/ 25 h 350"/>
                <a:gd name="T64" fmla="*/ 15 w 1054"/>
                <a:gd name="T65" fmla="*/ 22 h 350"/>
                <a:gd name="T66" fmla="*/ 8 w 1054"/>
                <a:gd name="T67" fmla="*/ 19 h 350"/>
                <a:gd name="T68" fmla="*/ 3 w 1054"/>
                <a:gd name="T69" fmla="*/ 15 h 350"/>
                <a:gd name="T70" fmla="*/ 0 w 1054"/>
                <a:gd name="T71" fmla="*/ 10 h 3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4"/>
                <a:gd name="T109" fmla="*/ 0 h 350"/>
                <a:gd name="T110" fmla="*/ 1054 w 1054"/>
                <a:gd name="T111" fmla="*/ 350 h 3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4" h="350">
                  <a:moveTo>
                    <a:pt x="1" y="94"/>
                  </a:moveTo>
                  <a:lnTo>
                    <a:pt x="9" y="78"/>
                  </a:lnTo>
                  <a:lnTo>
                    <a:pt x="22" y="63"/>
                  </a:lnTo>
                  <a:lnTo>
                    <a:pt x="40" y="51"/>
                  </a:lnTo>
                  <a:lnTo>
                    <a:pt x="64" y="41"/>
                  </a:lnTo>
                  <a:lnTo>
                    <a:pt x="92" y="31"/>
                  </a:lnTo>
                  <a:lnTo>
                    <a:pt x="123" y="23"/>
                  </a:lnTo>
                  <a:lnTo>
                    <a:pt x="158" y="17"/>
                  </a:lnTo>
                  <a:lnTo>
                    <a:pt x="195" y="11"/>
                  </a:lnTo>
                  <a:lnTo>
                    <a:pt x="232" y="7"/>
                  </a:lnTo>
                  <a:lnTo>
                    <a:pt x="272" y="4"/>
                  </a:lnTo>
                  <a:lnTo>
                    <a:pt x="310" y="2"/>
                  </a:lnTo>
                  <a:lnTo>
                    <a:pt x="348" y="0"/>
                  </a:lnTo>
                  <a:lnTo>
                    <a:pt x="386" y="0"/>
                  </a:lnTo>
                  <a:lnTo>
                    <a:pt x="420" y="0"/>
                  </a:lnTo>
                  <a:lnTo>
                    <a:pt x="453" y="1"/>
                  </a:lnTo>
                  <a:lnTo>
                    <a:pt x="482" y="2"/>
                  </a:lnTo>
                  <a:lnTo>
                    <a:pt x="514" y="4"/>
                  </a:lnTo>
                  <a:lnTo>
                    <a:pt x="545" y="6"/>
                  </a:lnTo>
                  <a:lnTo>
                    <a:pt x="578" y="10"/>
                  </a:lnTo>
                  <a:lnTo>
                    <a:pt x="609" y="12"/>
                  </a:lnTo>
                  <a:lnTo>
                    <a:pt x="642" y="15"/>
                  </a:lnTo>
                  <a:lnTo>
                    <a:pt x="674" y="19"/>
                  </a:lnTo>
                  <a:lnTo>
                    <a:pt x="705" y="22"/>
                  </a:lnTo>
                  <a:lnTo>
                    <a:pt x="737" y="27"/>
                  </a:lnTo>
                  <a:lnTo>
                    <a:pt x="768" y="32"/>
                  </a:lnTo>
                  <a:lnTo>
                    <a:pt x="799" y="37"/>
                  </a:lnTo>
                  <a:lnTo>
                    <a:pt x="829" y="44"/>
                  </a:lnTo>
                  <a:lnTo>
                    <a:pt x="858" y="50"/>
                  </a:lnTo>
                  <a:lnTo>
                    <a:pt x="887" y="57"/>
                  </a:lnTo>
                  <a:lnTo>
                    <a:pt x="914" y="65"/>
                  </a:lnTo>
                  <a:lnTo>
                    <a:pt x="941" y="75"/>
                  </a:lnTo>
                  <a:lnTo>
                    <a:pt x="965" y="84"/>
                  </a:lnTo>
                  <a:lnTo>
                    <a:pt x="981" y="92"/>
                  </a:lnTo>
                  <a:lnTo>
                    <a:pt x="998" y="102"/>
                  </a:lnTo>
                  <a:lnTo>
                    <a:pt x="1014" y="113"/>
                  </a:lnTo>
                  <a:lnTo>
                    <a:pt x="1028" y="125"/>
                  </a:lnTo>
                  <a:lnTo>
                    <a:pt x="1040" y="139"/>
                  </a:lnTo>
                  <a:lnTo>
                    <a:pt x="1048" y="152"/>
                  </a:lnTo>
                  <a:lnTo>
                    <a:pt x="1053" y="166"/>
                  </a:lnTo>
                  <a:lnTo>
                    <a:pt x="1054" y="180"/>
                  </a:lnTo>
                  <a:lnTo>
                    <a:pt x="1049" y="205"/>
                  </a:lnTo>
                  <a:lnTo>
                    <a:pt x="1037" y="228"/>
                  </a:lnTo>
                  <a:lnTo>
                    <a:pt x="1018" y="248"/>
                  </a:lnTo>
                  <a:lnTo>
                    <a:pt x="994" y="266"/>
                  </a:lnTo>
                  <a:lnTo>
                    <a:pt x="965" y="283"/>
                  </a:lnTo>
                  <a:lnTo>
                    <a:pt x="932" y="296"/>
                  </a:lnTo>
                  <a:lnTo>
                    <a:pt x="897" y="309"/>
                  </a:lnTo>
                  <a:lnTo>
                    <a:pt x="858" y="319"/>
                  </a:lnTo>
                  <a:lnTo>
                    <a:pt x="818" y="328"/>
                  </a:lnTo>
                  <a:lnTo>
                    <a:pt x="776" y="336"/>
                  </a:lnTo>
                  <a:lnTo>
                    <a:pt x="733" y="341"/>
                  </a:lnTo>
                  <a:lnTo>
                    <a:pt x="693" y="345"/>
                  </a:lnTo>
                  <a:lnTo>
                    <a:pt x="652" y="348"/>
                  </a:lnTo>
                  <a:lnTo>
                    <a:pt x="613" y="350"/>
                  </a:lnTo>
                  <a:lnTo>
                    <a:pt x="577" y="350"/>
                  </a:lnTo>
                  <a:lnTo>
                    <a:pt x="543" y="349"/>
                  </a:lnTo>
                  <a:lnTo>
                    <a:pt x="508" y="347"/>
                  </a:lnTo>
                  <a:lnTo>
                    <a:pt x="467" y="344"/>
                  </a:lnTo>
                  <a:lnTo>
                    <a:pt x="424" y="338"/>
                  </a:lnTo>
                  <a:lnTo>
                    <a:pt x="378" y="330"/>
                  </a:lnTo>
                  <a:lnTo>
                    <a:pt x="332" y="321"/>
                  </a:lnTo>
                  <a:lnTo>
                    <a:pt x="285" y="311"/>
                  </a:lnTo>
                  <a:lnTo>
                    <a:pt x="239" y="297"/>
                  </a:lnTo>
                  <a:lnTo>
                    <a:pt x="195" y="283"/>
                  </a:lnTo>
                  <a:lnTo>
                    <a:pt x="152" y="266"/>
                  </a:lnTo>
                  <a:lnTo>
                    <a:pt x="113" y="248"/>
                  </a:lnTo>
                  <a:lnTo>
                    <a:pt x="79" y="227"/>
                  </a:lnTo>
                  <a:lnTo>
                    <a:pt x="49" y="204"/>
                  </a:lnTo>
                  <a:lnTo>
                    <a:pt x="26" y="179"/>
                  </a:lnTo>
                  <a:lnTo>
                    <a:pt x="10" y="153"/>
                  </a:lnTo>
                  <a:lnTo>
                    <a:pt x="0" y="124"/>
                  </a:lnTo>
                  <a:lnTo>
                    <a:pt x="1" y="94"/>
                  </a:lnTo>
                  <a:close/>
                </a:path>
              </a:pathLst>
            </a:custGeom>
            <a:solidFill>
              <a:srgbClr val="A3ABAB"/>
            </a:solidFill>
            <a:ln w="9525">
              <a:noFill/>
              <a:round/>
              <a:headEnd/>
              <a:tailEnd/>
            </a:ln>
          </p:spPr>
          <p:txBody>
            <a:bodyPr/>
            <a:lstStyle/>
            <a:p>
              <a:pPr algn="ctr"/>
              <a:endParaRPr lang="en-US"/>
            </a:p>
          </p:txBody>
        </p:sp>
        <p:sp>
          <p:nvSpPr>
            <p:cNvPr id="46186" name="Freeform 52"/>
            <p:cNvSpPr>
              <a:spLocks/>
            </p:cNvSpPr>
            <p:nvPr/>
          </p:nvSpPr>
          <p:spPr bwMode="auto">
            <a:xfrm>
              <a:off x="3695" y="2435"/>
              <a:ext cx="103" cy="27"/>
            </a:xfrm>
            <a:custGeom>
              <a:avLst/>
              <a:gdLst>
                <a:gd name="T0" fmla="*/ 1 w 1022"/>
                <a:gd name="T1" fmla="*/ 6 h 323"/>
                <a:gd name="T2" fmla="*/ 4 w 1022"/>
                <a:gd name="T3" fmla="*/ 4 h 323"/>
                <a:gd name="T4" fmla="*/ 9 w 1022"/>
                <a:gd name="T5" fmla="*/ 2 h 323"/>
                <a:gd name="T6" fmla="*/ 16 w 1022"/>
                <a:gd name="T7" fmla="*/ 1 h 323"/>
                <a:gd name="T8" fmla="*/ 23 w 1022"/>
                <a:gd name="T9" fmla="*/ 0 h 323"/>
                <a:gd name="T10" fmla="*/ 31 w 1022"/>
                <a:gd name="T11" fmla="*/ 0 h 323"/>
                <a:gd name="T12" fmla="*/ 38 w 1022"/>
                <a:gd name="T13" fmla="*/ 0 h 323"/>
                <a:gd name="T14" fmla="*/ 44 w 1022"/>
                <a:gd name="T15" fmla="*/ 0 h 323"/>
                <a:gd name="T16" fmla="*/ 50 w 1022"/>
                <a:gd name="T17" fmla="*/ 0 h 323"/>
                <a:gd name="T18" fmla="*/ 56 w 1022"/>
                <a:gd name="T19" fmla="*/ 1 h 323"/>
                <a:gd name="T20" fmla="*/ 62 w 1022"/>
                <a:gd name="T21" fmla="*/ 1 h 323"/>
                <a:gd name="T22" fmla="*/ 69 w 1022"/>
                <a:gd name="T23" fmla="*/ 2 h 323"/>
                <a:gd name="T24" fmla="*/ 75 w 1022"/>
                <a:gd name="T25" fmla="*/ 3 h 323"/>
                <a:gd name="T26" fmla="*/ 81 w 1022"/>
                <a:gd name="T27" fmla="*/ 4 h 323"/>
                <a:gd name="T28" fmla="*/ 86 w 1022"/>
                <a:gd name="T29" fmla="*/ 5 h 323"/>
                <a:gd name="T30" fmla="*/ 92 w 1022"/>
                <a:gd name="T31" fmla="*/ 6 h 323"/>
                <a:gd name="T32" fmla="*/ 96 w 1022"/>
                <a:gd name="T33" fmla="*/ 7 h 323"/>
                <a:gd name="T34" fmla="*/ 99 w 1022"/>
                <a:gd name="T35" fmla="*/ 9 h 323"/>
                <a:gd name="T36" fmla="*/ 101 w 1022"/>
                <a:gd name="T37" fmla="*/ 11 h 323"/>
                <a:gd name="T38" fmla="*/ 103 w 1022"/>
                <a:gd name="T39" fmla="*/ 13 h 323"/>
                <a:gd name="T40" fmla="*/ 102 w 1022"/>
                <a:gd name="T41" fmla="*/ 16 h 323"/>
                <a:gd name="T42" fmla="*/ 99 w 1022"/>
                <a:gd name="T43" fmla="*/ 19 h 323"/>
                <a:gd name="T44" fmla="*/ 94 w 1022"/>
                <a:gd name="T45" fmla="*/ 21 h 323"/>
                <a:gd name="T46" fmla="*/ 88 w 1022"/>
                <a:gd name="T47" fmla="*/ 23 h 323"/>
                <a:gd name="T48" fmla="*/ 80 w 1022"/>
                <a:gd name="T49" fmla="*/ 25 h 323"/>
                <a:gd name="T50" fmla="*/ 72 w 1022"/>
                <a:gd name="T51" fmla="*/ 26 h 323"/>
                <a:gd name="T52" fmla="*/ 64 w 1022"/>
                <a:gd name="T53" fmla="*/ 27 h 323"/>
                <a:gd name="T54" fmla="*/ 56 w 1022"/>
                <a:gd name="T55" fmla="*/ 27 h 323"/>
                <a:gd name="T56" fmla="*/ 49 w 1022"/>
                <a:gd name="T57" fmla="*/ 27 h 323"/>
                <a:gd name="T58" fmla="*/ 41 w 1022"/>
                <a:gd name="T59" fmla="*/ 26 h 323"/>
                <a:gd name="T60" fmla="*/ 32 w 1022"/>
                <a:gd name="T61" fmla="*/ 25 h 323"/>
                <a:gd name="T62" fmla="*/ 23 w 1022"/>
                <a:gd name="T63" fmla="*/ 23 h 323"/>
                <a:gd name="T64" fmla="*/ 14 w 1022"/>
                <a:gd name="T65" fmla="*/ 20 h 323"/>
                <a:gd name="T66" fmla="*/ 7 w 1022"/>
                <a:gd name="T67" fmla="*/ 17 h 323"/>
                <a:gd name="T68" fmla="*/ 2 w 1022"/>
                <a:gd name="T69" fmla="*/ 13 h 323"/>
                <a:gd name="T70" fmla="*/ 0 w 1022"/>
                <a:gd name="T71" fmla="*/ 9 h 3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2"/>
                <a:gd name="T109" fmla="*/ 0 h 323"/>
                <a:gd name="T110" fmla="*/ 1022 w 1022"/>
                <a:gd name="T111" fmla="*/ 323 h 3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2" h="323">
                  <a:moveTo>
                    <a:pt x="2" y="82"/>
                  </a:moveTo>
                  <a:lnTo>
                    <a:pt x="10" y="68"/>
                  </a:lnTo>
                  <a:lnTo>
                    <a:pt x="23" y="55"/>
                  </a:lnTo>
                  <a:lnTo>
                    <a:pt x="42" y="44"/>
                  </a:lnTo>
                  <a:lnTo>
                    <a:pt x="66" y="33"/>
                  </a:lnTo>
                  <a:lnTo>
                    <a:pt x="92" y="25"/>
                  </a:lnTo>
                  <a:lnTo>
                    <a:pt x="123" y="19"/>
                  </a:lnTo>
                  <a:lnTo>
                    <a:pt x="156" y="13"/>
                  </a:lnTo>
                  <a:lnTo>
                    <a:pt x="192" y="9"/>
                  </a:lnTo>
                  <a:lnTo>
                    <a:pt x="228" y="4"/>
                  </a:lnTo>
                  <a:lnTo>
                    <a:pt x="265" y="2"/>
                  </a:lnTo>
                  <a:lnTo>
                    <a:pt x="303" y="0"/>
                  </a:lnTo>
                  <a:lnTo>
                    <a:pt x="339" y="0"/>
                  </a:lnTo>
                  <a:lnTo>
                    <a:pt x="374" y="0"/>
                  </a:lnTo>
                  <a:lnTo>
                    <a:pt x="407" y="0"/>
                  </a:lnTo>
                  <a:lnTo>
                    <a:pt x="438" y="1"/>
                  </a:lnTo>
                  <a:lnTo>
                    <a:pt x="465" y="3"/>
                  </a:lnTo>
                  <a:lnTo>
                    <a:pt x="495" y="4"/>
                  </a:lnTo>
                  <a:lnTo>
                    <a:pt x="526" y="6"/>
                  </a:lnTo>
                  <a:lnTo>
                    <a:pt x="557" y="9"/>
                  </a:lnTo>
                  <a:lnTo>
                    <a:pt x="588" y="12"/>
                  </a:lnTo>
                  <a:lnTo>
                    <a:pt x="620" y="15"/>
                  </a:lnTo>
                  <a:lnTo>
                    <a:pt x="651" y="18"/>
                  </a:lnTo>
                  <a:lnTo>
                    <a:pt x="682" y="22"/>
                  </a:lnTo>
                  <a:lnTo>
                    <a:pt x="713" y="26"/>
                  </a:lnTo>
                  <a:lnTo>
                    <a:pt x="744" y="30"/>
                  </a:lnTo>
                  <a:lnTo>
                    <a:pt x="774" y="35"/>
                  </a:lnTo>
                  <a:lnTo>
                    <a:pt x="803" y="42"/>
                  </a:lnTo>
                  <a:lnTo>
                    <a:pt x="831" y="48"/>
                  </a:lnTo>
                  <a:lnTo>
                    <a:pt x="858" y="55"/>
                  </a:lnTo>
                  <a:lnTo>
                    <a:pt x="885" y="62"/>
                  </a:lnTo>
                  <a:lnTo>
                    <a:pt x="909" y="71"/>
                  </a:lnTo>
                  <a:lnTo>
                    <a:pt x="933" y="80"/>
                  </a:lnTo>
                  <a:lnTo>
                    <a:pt x="949" y="86"/>
                  </a:lnTo>
                  <a:lnTo>
                    <a:pt x="964" y="94"/>
                  </a:lnTo>
                  <a:lnTo>
                    <a:pt x="980" y="105"/>
                  </a:lnTo>
                  <a:lnTo>
                    <a:pt x="995" y="115"/>
                  </a:lnTo>
                  <a:lnTo>
                    <a:pt x="1006" y="128"/>
                  </a:lnTo>
                  <a:lnTo>
                    <a:pt x="1015" y="140"/>
                  </a:lnTo>
                  <a:lnTo>
                    <a:pt x="1021" y="153"/>
                  </a:lnTo>
                  <a:lnTo>
                    <a:pt x="1022" y="166"/>
                  </a:lnTo>
                  <a:lnTo>
                    <a:pt x="1016" y="188"/>
                  </a:lnTo>
                  <a:lnTo>
                    <a:pt x="1004" y="207"/>
                  </a:lnTo>
                  <a:lnTo>
                    <a:pt x="986" y="225"/>
                  </a:lnTo>
                  <a:lnTo>
                    <a:pt x="963" y="241"/>
                  </a:lnTo>
                  <a:lnTo>
                    <a:pt x="935" y="256"/>
                  </a:lnTo>
                  <a:lnTo>
                    <a:pt x="903" y="269"/>
                  </a:lnTo>
                  <a:lnTo>
                    <a:pt x="869" y="281"/>
                  </a:lnTo>
                  <a:lnTo>
                    <a:pt x="831" y="291"/>
                  </a:lnTo>
                  <a:lnTo>
                    <a:pt x="792" y="300"/>
                  </a:lnTo>
                  <a:lnTo>
                    <a:pt x="752" y="308"/>
                  </a:lnTo>
                  <a:lnTo>
                    <a:pt x="711" y="313"/>
                  </a:lnTo>
                  <a:lnTo>
                    <a:pt x="671" y="318"/>
                  </a:lnTo>
                  <a:lnTo>
                    <a:pt x="631" y="321"/>
                  </a:lnTo>
                  <a:lnTo>
                    <a:pt x="593" y="322"/>
                  </a:lnTo>
                  <a:lnTo>
                    <a:pt x="557" y="323"/>
                  </a:lnTo>
                  <a:lnTo>
                    <a:pt x="523" y="322"/>
                  </a:lnTo>
                  <a:lnTo>
                    <a:pt x="487" y="320"/>
                  </a:lnTo>
                  <a:lnTo>
                    <a:pt x="448" y="317"/>
                  </a:lnTo>
                  <a:lnTo>
                    <a:pt x="405" y="311"/>
                  </a:lnTo>
                  <a:lnTo>
                    <a:pt x="360" y="304"/>
                  </a:lnTo>
                  <a:lnTo>
                    <a:pt x="315" y="294"/>
                  </a:lnTo>
                  <a:lnTo>
                    <a:pt x="269" y="284"/>
                  </a:lnTo>
                  <a:lnTo>
                    <a:pt x="224" y="271"/>
                  </a:lnTo>
                  <a:lnTo>
                    <a:pt x="182" y="257"/>
                  </a:lnTo>
                  <a:lnTo>
                    <a:pt x="141" y="240"/>
                  </a:lnTo>
                  <a:lnTo>
                    <a:pt x="103" y="223"/>
                  </a:lnTo>
                  <a:lnTo>
                    <a:pt x="70" y="203"/>
                  </a:lnTo>
                  <a:lnTo>
                    <a:pt x="42" y="182"/>
                  </a:lnTo>
                  <a:lnTo>
                    <a:pt x="21" y="160"/>
                  </a:lnTo>
                  <a:lnTo>
                    <a:pt x="6" y="136"/>
                  </a:lnTo>
                  <a:lnTo>
                    <a:pt x="0" y="110"/>
                  </a:lnTo>
                  <a:lnTo>
                    <a:pt x="2" y="82"/>
                  </a:lnTo>
                  <a:close/>
                </a:path>
              </a:pathLst>
            </a:custGeom>
            <a:solidFill>
              <a:srgbClr val="A8B0B0"/>
            </a:solidFill>
            <a:ln w="9525">
              <a:noFill/>
              <a:round/>
              <a:headEnd/>
              <a:tailEnd/>
            </a:ln>
          </p:spPr>
          <p:txBody>
            <a:bodyPr/>
            <a:lstStyle/>
            <a:p>
              <a:pPr algn="ctr"/>
              <a:endParaRPr lang="en-US"/>
            </a:p>
          </p:txBody>
        </p:sp>
        <p:sp>
          <p:nvSpPr>
            <p:cNvPr id="46187" name="Freeform 53"/>
            <p:cNvSpPr>
              <a:spLocks/>
            </p:cNvSpPr>
            <p:nvPr/>
          </p:nvSpPr>
          <p:spPr bwMode="auto">
            <a:xfrm>
              <a:off x="3697" y="2435"/>
              <a:ext cx="99" cy="25"/>
            </a:xfrm>
            <a:custGeom>
              <a:avLst/>
              <a:gdLst>
                <a:gd name="T0" fmla="*/ 1 w 988"/>
                <a:gd name="T1" fmla="*/ 5 h 299"/>
                <a:gd name="T2" fmla="*/ 4 w 988"/>
                <a:gd name="T3" fmla="*/ 3 h 299"/>
                <a:gd name="T4" fmla="*/ 9 w 988"/>
                <a:gd name="T5" fmla="*/ 2 h 299"/>
                <a:gd name="T6" fmla="*/ 15 w 988"/>
                <a:gd name="T7" fmla="*/ 1 h 299"/>
                <a:gd name="T8" fmla="*/ 22 w 988"/>
                <a:gd name="T9" fmla="*/ 0 h 299"/>
                <a:gd name="T10" fmla="*/ 30 w 988"/>
                <a:gd name="T11" fmla="*/ 0 h 299"/>
                <a:gd name="T12" fmla="*/ 36 w 988"/>
                <a:gd name="T13" fmla="*/ 0 h 299"/>
                <a:gd name="T14" fmla="*/ 42 w 988"/>
                <a:gd name="T15" fmla="*/ 0 h 299"/>
                <a:gd name="T16" fmla="*/ 48 w 988"/>
                <a:gd name="T17" fmla="*/ 0 h 299"/>
                <a:gd name="T18" fmla="*/ 54 w 988"/>
                <a:gd name="T19" fmla="*/ 1 h 299"/>
                <a:gd name="T20" fmla="*/ 60 w 988"/>
                <a:gd name="T21" fmla="*/ 1 h 299"/>
                <a:gd name="T22" fmla="*/ 66 w 988"/>
                <a:gd name="T23" fmla="*/ 2 h 299"/>
                <a:gd name="T24" fmla="*/ 72 w 988"/>
                <a:gd name="T25" fmla="*/ 2 h 299"/>
                <a:gd name="T26" fmla="*/ 78 w 988"/>
                <a:gd name="T27" fmla="*/ 3 h 299"/>
                <a:gd name="T28" fmla="*/ 83 w 988"/>
                <a:gd name="T29" fmla="*/ 4 h 299"/>
                <a:gd name="T30" fmla="*/ 88 w 988"/>
                <a:gd name="T31" fmla="*/ 6 h 299"/>
                <a:gd name="T32" fmla="*/ 92 w 988"/>
                <a:gd name="T33" fmla="*/ 7 h 299"/>
                <a:gd name="T34" fmla="*/ 95 w 988"/>
                <a:gd name="T35" fmla="*/ 8 h 299"/>
                <a:gd name="T36" fmla="*/ 97 w 988"/>
                <a:gd name="T37" fmla="*/ 10 h 299"/>
                <a:gd name="T38" fmla="*/ 99 w 988"/>
                <a:gd name="T39" fmla="*/ 12 h 299"/>
                <a:gd name="T40" fmla="*/ 98 w 988"/>
                <a:gd name="T41" fmla="*/ 14 h 299"/>
                <a:gd name="T42" fmla="*/ 96 w 988"/>
                <a:gd name="T43" fmla="*/ 17 h 299"/>
                <a:gd name="T44" fmla="*/ 91 w 988"/>
                <a:gd name="T45" fmla="*/ 19 h 299"/>
                <a:gd name="T46" fmla="*/ 84 w 988"/>
                <a:gd name="T47" fmla="*/ 21 h 299"/>
                <a:gd name="T48" fmla="*/ 77 w 988"/>
                <a:gd name="T49" fmla="*/ 23 h 299"/>
                <a:gd name="T50" fmla="*/ 69 w 988"/>
                <a:gd name="T51" fmla="*/ 24 h 299"/>
                <a:gd name="T52" fmla="*/ 61 w 988"/>
                <a:gd name="T53" fmla="*/ 25 h 299"/>
                <a:gd name="T54" fmla="*/ 54 w 988"/>
                <a:gd name="T55" fmla="*/ 25 h 299"/>
                <a:gd name="T56" fmla="*/ 47 w 988"/>
                <a:gd name="T57" fmla="*/ 25 h 299"/>
                <a:gd name="T58" fmla="*/ 39 w 988"/>
                <a:gd name="T59" fmla="*/ 24 h 299"/>
                <a:gd name="T60" fmla="*/ 30 w 988"/>
                <a:gd name="T61" fmla="*/ 23 h 299"/>
                <a:gd name="T62" fmla="*/ 21 w 988"/>
                <a:gd name="T63" fmla="*/ 21 h 299"/>
                <a:gd name="T64" fmla="*/ 13 w 988"/>
                <a:gd name="T65" fmla="*/ 18 h 299"/>
                <a:gd name="T66" fmla="*/ 6 w 988"/>
                <a:gd name="T67" fmla="*/ 15 h 299"/>
                <a:gd name="T68" fmla="*/ 2 w 988"/>
                <a:gd name="T69" fmla="*/ 12 h 299"/>
                <a:gd name="T70" fmla="*/ 0 w 988"/>
                <a:gd name="T71" fmla="*/ 8 h 2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88"/>
                <a:gd name="T109" fmla="*/ 0 h 299"/>
                <a:gd name="T110" fmla="*/ 988 w 988"/>
                <a:gd name="T111" fmla="*/ 299 h 2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88" h="299">
                  <a:moveTo>
                    <a:pt x="3" y="75"/>
                  </a:moveTo>
                  <a:lnTo>
                    <a:pt x="11" y="62"/>
                  </a:lnTo>
                  <a:lnTo>
                    <a:pt x="24" y="51"/>
                  </a:lnTo>
                  <a:lnTo>
                    <a:pt x="43" y="41"/>
                  </a:lnTo>
                  <a:lnTo>
                    <a:pt x="65" y="32"/>
                  </a:lnTo>
                  <a:lnTo>
                    <a:pt x="91" y="25"/>
                  </a:lnTo>
                  <a:lnTo>
                    <a:pt x="121" y="19"/>
                  </a:lnTo>
                  <a:lnTo>
                    <a:pt x="153" y="14"/>
                  </a:lnTo>
                  <a:lnTo>
                    <a:pt x="187" y="10"/>
                  </a:lnTo>
                  <a:lnTo>
                    <a:pt x="222" y="5"/>
                  </a:lnTo>
                  <a:lnTo>
                    <a:pt x="258" y="3"/>
                  </a:lnTo>
                  <a:lnTo>
                    <a:pt x="295" y="2"/>
                  </a:lnTo>
                  <a:lnTo>
                    <a:pt x="329" y="1"/>
                  </a:lnTo>
                  <a:lnTo>
                    <a:pt x="363" y="0"/>
                  </a:lnTo>
                  <a:lnTo>
                    <a:pt x="395" y="1"/>
                  </a:lnTo>
                  <a:lnTo>
                    <a:pt x="424" y="2"/>
                  </a:lnTo>
                  <a:lnTo>
                    <a:pt x="450" y="3"/>
                  </a:lnTo>
                  <a:lnTo>
                    <a:pt x="478" y="4"/>
                  </a:lnTo>
                  <a:lnTo>
                    <a:pt x="507" y="6"/>
                  </a:lnTo>
                  <a:lnTo>
                    <a:pt x="537" y="9"/>
                  </a:lnTo>
                  <a:lnTo>
                    <a:pt x="566" y="12"/>
                  </a:lnTo>
                  <a:lnTo>
                    <a:pt x="596" y="14"/>
                  </a:lnTo>
                  <a:lnTo>
                    <a:pt x="627" y="18"/>
                  </a:lnTo>
                  <a:lnTo>
                    <a:pt x="658" y="21"/>
                  </a:lnTo>
                  <a:lnTo>
                    <a:pt x="688" y="25"/>
                  </a:lnTo>
                  <a:lnTo>
                    <a:pt x="717" y="29"/>
                  </a:lnTo>
                  <a:lnTo>
                    <a:pt x="748" y="34"/>
                  </a:lnTo>
                  <a:lnTo>
                    <a:pt x="776" y="40"/>
                  </a:lnTo>
                  <a:lnTo>
                    <a:pt x="805" y="46"/>
                  </a:lnTo>
                  <a:lnTo>
                    <a:pt x="831" y="52"/>
                  </a:lnTo>
                  <a:lnTo>
                    <a:pt x="857" y="59"/>
                  </a:lnTo>
                  <a:lnTo>
                    <a:pt x="881" y="67"/>
                  </a:lnTo>
                  <a:lnTo>
                    <a:pt x="903" y="75"/>
                  </a:lnTo>
                  <a:lnTo>
                    <a:pt x="918" y="80"/>
                  </a:lnTo>
                  <a:lnTo>
                    <a:pt x="932" y="88"/>
                  </a:lnTo>
                  <a:lnTo>
                    <a:pt x="946" y="97"/>
                  </a:lnTo>
                  <a:lnTo>
                    <a:pt x="960" y="107"/>
                  </a:lnTo>
                  <a:lnTo>
                    <a:pt x="972" y="117"/>
                  </a:lnTo>
                  <a:lnTo>
                    <a:pt x="981" y="130"/>
                  </a:lnTo>
                  <a:lnTo>
                    <a:pt x="987" y="141"/>
                  </a:lnTo>
                  <a:lnTo>
                    <a:pt x="988" y="153"/>
                  </a:lnTo>
                  <a:lnTo>
                    <a:pt x="983" y="171"/>
                  </a:lnTo>
                  <a:lnTo>
                    <a:pt x="972" y="189"/>
                  </a:lnTo>
                  <a:lnTo>
                    <a:pt x="954" y="204"/>
                  </a:lnTo>
                  <a:lnTo>
                    <a:pt x="932" y="219"/>
                  </a:lnTo>
                  <a:lnTo>
                    <a:pt x="905" y="232"/>
                  </a:lnTo>
                  <a:lnTo>
                    <a:pt x="876" y="245"/>
                  </a:lnTo>
                  <a:lnTo>
                    <a:pt x="842" y="255"/>
                  </a:lnTo>
                  <a:lnTo>
                    <a:pt x="806" y="265"/>
                  </a:lnTo>
                  <a:lnTo>
                    <a:pt x="768" y="274"/>
                  </a:lnTo>
                  <a:lnTo>
                    <a:pt x="730" y="281"/>
                  </a:lnTo>
                  <a:lnTo>
                    <a:pt x="689" y="287"/>
                  </a:lnTo>
                  <a:lnTo>
                    <a:pt x="650" y="292"/>
                  </a:lnTo>
                  <a:lnTo>
                    <a:pt x="611" y="295"/>
                  </a:lnTo>
                  <a:lnTo>
                    <a:pt x="573" y="298"/>
                  </a:lnTo>
                  <a:lnTo>
                    <a:pt x="537" y="299"/>
                  </a:lnTo>
                  <a:lnTo>
                    <a:pt x="503" y="299"/>
                  </a:lnTo>
                  <a:lnTo>
                    <a:pt x="467" y="297"/>
                  </a:lnTo>
                  <a:lnTo>
                    <a:pt x="429" y="293"/>
                  </a:lnTo>
                  <a:lnTo>
                    <a:pt x="387" y="287"/>
                  </a:lnTo>
                  <a:lnTo>
                    <a:pt x="344" y="280"/>
                  </a:lnTo>
                  <a:lnTo>
                    <a:pt x="300" y="270"/>
                  </a:lnTo>
                  <a:lnTo>
                    <a:pt x="256" y="259"/>
                  </a:lnTo>
                  <a:lnTo>
                    <a:pt x="212" y="247"/>
                  </a:lnTo>
                  <a:lnTo>
                    <a:pt x="171" y="232"/>
                  </a:lnTo>
                  <a:lnTo>
                    <a:pt x="131" y="217"/>
                  </a:lnTo>
                  <a:lnTo>
                    <a:pt x="95" y="200"/>
                  </a:lnTo>
                  <a:lnTo>
                    <a:pt x="64" y="182"/>
                  </a:lnTo>
                  <a:lnTo>
                    <a:pt x="37" y="163"/>
                  </a:lnTo>
                  <a:lnTo>
                    <a:pt x="18" y="142"/>
                  </a:lnTo>
                  <a:lnTo>
                    <a:pt x="5" y="121"/>
                  </a:lnTo>
                  <a:lnTo>
                    <a:pt x="0" y="99"/>
                  </a:lnTo>
                  <a:lnTo>
                    <a:pt x="3" y="75"/>
                  </a:lnTo>
                  <a:close/>
                </a:path>
              </a:pathLst>
            </a:custGeom>
            <a:solidFill>
              <a:srgbClr val="ADB5B5"/>
            </a:solidFill>
            <a:ln w="9525">
              <a:noFill/>
              <a:round/>
              <a:headEnd/>
              <a:tailEnd/>
            </a:ln>
          </p:spPr>
          <p:txBody>
            <a:bodyPr/>
            <a:lstStyle/>
            <a:p>
              <a:pPr algn="ctr"/>
              <a:endParaRPr lang="en-US"/>
            </a:p>
          </p:txBody>
        </p:sp>
        <p:sp>
          <p:nvSpPr>
            <p:cNvPr id="46188" name="Freeform 54"/>
            <p:cNvSpPr>
              <a:spLocks/>
            </p:cNvSpPr>
            <p:nvPr/>
          </p:nvSpPr>
          <p:spPr bwMode="auto">
            <a:xfrm>
              <a:off x="3698" y="2436"/>
              <a:ext cx="96" cy="22"/>
            </a:xfrm>
            <a:custGeom>
              <a:avLst/>
              <a:gdLst>
                <a:gd name="T0" fmla="*/ 1 w 955"/>
                <a:gd name="T1" fmla="*/ 4 h 272"/>
                <a:gd name="T2" fmla="*/ 4 w 955"/>
                <a:gd name="T3" fmla="*/ 3 h 272"/>
                <a:gd name="T4" fmla="*/ 9 w 955"/>
                <a:gd name="T5" fmla="*/ 2 h 272"/>
                <a:gd name="T6" fmla="*/ 15 w 955"/>
                <a:gd name="T7" fmla="*/ 1 h 272"/>
                <a:gd name="T8" fmla="*/ 22 w 955"/>
                <a:gd name="T9" fmla="*/ 0 h 272"/>
                <a:gd name="T10" fmla="*/ 29 w 955"/>
                <a:gd name="T11" fmla="*/ 0 h 272"/>
                <a:gd name="T12" fmla="*/ 36 w 955"/>
                <a:gd name="T13" fmla="*/ 0 h 272"/>
                <a:gd name="T14" fmla="*/ 41 w 955"/>
                <a:gd name="T15" fmla="*/ 0 h 272"/>
                <a:gd name="T16" fmla="*/ 47 w 955"/>
                <a:gd name="T17" fmla="*/ 0 h 272"/>
                <a:gd name="T18" fmla="*/ 52 w 955"/>
                <a:gd name="T19" fmla="*/ 1 h 272"/>
                <a:gd name="T20" fmla="*/ 58 w 955"/>
                <a:gd name="T21" fmla="*/ 1 h 272"/>
                <a:gd name="T22" fmla="*/ 64 w 955"/>
                <a:gd name="T23" fmla="*/ 1 h 272"/>
                <a:gd name="T24" fmla="*/ 70 w 955"/>
                <a:gd name="T25" fmla="*/ 2 h 272"/>
                <a:gd name="T26" fmla="*/ 76 w 955"/>
                <a:gd name="T27" fmla="*/ 3 h 272"/>
                <a:gd name="T28" fmla="*/ 81 w 955"/>
                <a:gd name="T29" fmla="*/ 4 h 272"/>
                <a:gd name="T30" fmla="*/ 86 w 955"/>
                <a:gd name="T31" fmla="*/ 5 h 272"/>
                <a:gd name="T32" fmla="*/ 89 w 955"/>
                <a:gd name="T33" fmla="*/ 6 h 272"/>
                <a:gd name="T34" fmla="*/ 92 w 955"/>
                <a:gd name="T35" fmla="*/ 7 h 272"/>
                <a:gd name="T36" fmla="*/ 94 w 955"/>
                <a:gd name="T37" fmla="*/ 9 h 272"/>
                <a:gd name="T38" fmla="*/ 96 w 955"/>
                <a:gd name="T39" fmla="*/ 10 h 272"/>
                <a:gd name="T40" fmla="*/ 96 w 955"/>
                <a:gd name="T41" fmla="*/ 12 h 272"/>
                <a:gd name="T42" fmla="*/ 93 w 955"/>
                <a:gd name="T43" fmla="*/ 15 h 272"/>
                <a:gd name="T44" fmla="*/ 88 w 955"/>
                <a:gd name="T45" fmla="*/ 17 h 272"/>
                <a:gd name="T46" fmla="*/ 82 w 955"/>
                <a:gd name="T47" fmla="*/ 18 h 272"/>
                <a:gd name="T48" fmla="*/ 75 w 955"/>
                <a:gd name="T49" fmla="*/ 20 h 272"/>
                <a:gd name="T50" fmla="*/ 68 w 955"/>
                <a:gd name="T51" fmla="*/ 21 h 272"/>
                <a:gd name="T52" fmla="*/ 60 w 955"/>
                <a:gd name="T53" fmla="*/ 22 h 272"/>
                <a:gd name="T54" fmla="*/ 52 w 955"/>
                <a:gd name="T55" fmla="*/ 22 h 272"/>
                <a:gd name="T56" fmla="*/ 45 w 955"/>
                <a:gd name="T57" fmla="*/ 22 h 272"/>
                <a:gd name="T58" fmla="*/ 37 w 955"/>
                <a:gd name="T59" fmla="*/ 21 h 272"/>
                <a:gd name="T60" fmla="*/ 29 w 955"/>
                <a:gd name="T61" fmla="*/ 20 h 272"/>
                <a:gd name="T62" fmla="*/ 20 w 955"/>
                <a:gd name="T63" fmla="*/ 18 h 272"/>
                <a:gd name="T64" fmla="*/ 12 w 955"/>
                <a:gd name="T65" fmla="*/ 16 h 272"/>
                <a:gd name="T66" fmla="*/ 6 w 955"/>
                <a:gd name="T67" fmla="*/ 13 h 272"/>
                <a:gd name="T68" fmla="*/ 2 w 955"/>
                <a:gd name="T69" fmla="*/ 10 h 272"/>
                <a:gd name="T70" fmla="*/ 0 w 955"/>
                <a:gd name="T71" fmla="*/ 7 h 2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55"/>
                <a:gd name="T109" fmla="*/ 0 h 272"/>
                <a:gd name="T110" fmla="*/ 955 w 955"/>
                <a:gd name="T111" fmla="*/ 272 h 2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55" h="272">
                  <a:moveTo>
                    <a:pt x="5" y="65"/>
                  </a:moveTo>
                  <a:lnTo>
                    <a:pt x="13" y="53"/>
                  </a:lnTo>
                  <a:lnTo>
                    <a:pt x="27" y="43"/>
                  </a:lnTo>
                  <a:lnTo>
                    <a:pt x="44" y="35"/>
                  </a:lnTo>
                  <a:lnTo>
                    <a:pt x="66" y="27"/>
                  </a:lnTo>
                  <a:lnTo>
                    <a:pt x="93" y="21"/>
                  </a:lnTo>
                  <a:lnTo>
                    <a:pt x="121" y="15"/>
                  </a:lnTo>
                  <a:lnTo>
                    <a:pt x="152" y="11"/>
                  </a:lnTo>
                  <a:lnTo>
                    <a:pt x="185" y="8"/>
                  </a:lnTo>
                  <a:lnTo>
                    <a:pt x="219" y="5"/>
                  </a:lnTo>
                  <a:lnTo>
                    <a:pt x="253" y="2"/>
                  </a:lnTo>
                  <a:lnTo>
                    <a:pt x="288" y="1"/>
                  </a:lnTo>
                  <a:lnTo>
                    <a:pt x="321" y="1"/>
                  </a:lnTo>
                  <a:lnTo>
                    <a:pt x="354" y="0"/>
                  </a:lnTo>
                  <a:lnTo>
                    <a:pt x="384" y="1"/>
                  </a:lnTo>
                  <a:lnTo>
                    <a:pt x="412" y="1"/>
                  </a:lnTo>
                  <a:lnTo>
                    <a:pt x="437" y="2"/>
                  </a:lnTo>
                  <a:lnTo>
                    <a:pt x="464" y="3"/>
                  </a:lnTo>
                  <a:lnTo>
                    <a:pt x="491" y="6"/>
                  </a:lnTo>
                  <a:lnTo>
                    <a:pt x="519" y="7"/>
                  </a:lnTo>
                  <a:lnTo>
                    <a:pt x="548" y="9"/>
                  </a:lnTo>
                  <a:lnTo>
                    <a:pt x="577" y="12"/>
                  </a:lnTo>
                  <a:lnTo>
                    <a:pt x="608" y="15"/>
                  </a:lnTo>
                  <a:lnTo>
                    <a:pt x="637" y="18"/>
                  </a:lnTo>
                  <a:lnTo>
                    <a:pt x="667" y="22"/>
                  </a:lnTo>
                  <a:lnTo>
                    <a:pt x="696" y="26"/>
                  </a:lnTo>
                  <a:lnTo>
                    <a:pt x="725" y="30"/>
                  </a:lnTo>
                  <a:lnTo>
                    <a:pt x="753" y="36"/>
                  </a:lnTo>
                  <a:lnTo>
                    <a:pt x="780" y="41"/>
                  </a:lnTo>
                  <a:lnTo>
                    <a:pt x="806" y="47"/>
                  </a:lnTo>
                  <a:lnTo>
                    <a:pt x="829" y="53"/>
                  </a:lnTo>
                  <a:lnTo>
                    <a:pt x="853" y="59"/>
                  </a:lnTo>
                  <a:lnTo>
                    <a:pt x="873" y="67"/>
                  </a:lnTo>
                  <a:lnTo>
                    <a:pt x="887" y="72"/>
                  </a:lnTo>
                  <a:lnTo>
                    <a:pt x="902" y="79"/>
                  </a:lnTo>
                  <a:lnTo>
                    <a:pt x="916" y="87"/>
                  </a:lnTo>
                  <a:lnTo>
                    <a:pt x="929" y="97"/>
                  </a:lnTo>
                  <a:lnTo>
                    <a:pt x="940" y="107"/>
                  </a:lnTo>
                  <a:lnTo>
                    <a:pt x="949" y="117"/>
                  </a:lnTo>
                  <a:lnTo>
                    <a:pt x="954" y="128"/>
                  </a:lnTo>
                  <a:lnTo>
                    <a:pt x="955" y="138"/>
                  </a:lnTo>
                  <a:lnTo>
                    <a:pt x="951" y="153"/>
                  </a:lnTo>
                  <a:lnTo>
                    <a:pt x="940" y="167"/>
                  </a:lnTo>
                  <a:lnTo>
                    <a:pt x="925" y="180"/>
                  </a:lnTo>
                  <a:lnTo>
                    <a:pt x="904" y="193"/>
                  </a:lnTo>
                  <a:lnTo>
                    <a:pt x="879" y="205"/>
                  </a:lnTo>
                  <a:lnTo>
                    <a:pt x="850" y="216"/>
                  </a:lnTo>
                  <a:lnTo>
                    <a:pt x="818" y="226"/>
                  </a:lnTo>
                  <a:lnTo>
                    <a:pt x="784" y="235"/>
                  </a:lnTo>
                  <a:lnTo>
                    <a:pt x="748" y="245"/>
                  </a:lnTo>
                  <a:lnTo>
                    <a:pt x="711" y="252"/>
                  </a:lnTo>
                  <a:lnTo>
                    <a:pt x="672" y="258"/>
                  </a:lnTo>
                  <a:lnTo>
                    <a:pt x="634" y="263"/>
                  </a:lnTo>
                  <a:lnTo>
                    <a:pt x="596" y="267"/>
                  </a:lnTo>
                  <a:lnTo>
                    <a:pt x="558" y="270"/>
                  </a:lnTo>
                  <a:lnTo>
                    <a:pt x="521" y="272"/>
                  </a:lnTo>
                  <a:lnTo>
                    <a:pt x="488" y="272"/>
                  </a:lnTo>
                  <a:lnTo>
                    <a:pt x="452" y="270"/>
                  </a:lnTo>
                  <a:lnTo>
                    <a:pt x="414" y="265"/>
                  </a:lnTo>
                  <a:lnTo>
                    <a:pt x="372" y="259"/>
                  </a:lnTo>
                  <a:lnTo>
                    <a:pt x="329" y="252"/>
                  </a:lnTo>
                  <a:lnTo>
                    <a:pt x="287" y="243"/>
                  </a:lnTo>
                  <a:lnTo>
                    <a:pt x="243" y="231"/>
                  </a:lnTo>
                  <a:lnTo>
                    <a:pt x="201" y="220"/>
                  </a:lnTo>
                  <a:lnTo>
                    <a:pt x="161" y="206"/>
                  </a:lnTo>
                  <a:lnTo>
                    <a:pt x="123" y="192"/>
                  </a:lnTo>
                  <a:lnTo>
                    <a:pt x="90" y="176"/>
                  </a:lnTo>
                  <a:lnTo>
                    <a:pt x="59" y="160"/>
                  </a:lnTo>
                  <a:lnTo>
                    <a:pt x="35" y="142"/>
                  </a:lnTo>
                  <a:lnTo>
                    <a:pt x="16" y="124"/>
                  </a:lnTo>
                  <a:lnTo>
                    <a:pt x="4" y="104"/>
                  </a:lnTo>
                  <a:lnTo>
                    <a:pt x="0" y="84"/>
                  </a:lnTo>
                  <a:lnTo>
                    <a:pt x="5" y="65"/>
                  </a:lnTo>
                  <a:close/>
                </a:path>
              </a:pathLst>
            </a:custGeom>
            <a:solidFill>
              <a:srgbClr val="B2BABA"/>
            </a:solidFill>
            <a:ln w="9525">
              <a:noFill/>
              <a:round/>
              <a:headEnd/>
              <a:tailEnd/>
            </a:ln>
          </p:spPr>
          <p:txBody>
            <a:bodyPr/>
            <a:lstStyle/>
            <a:p>
              <a:pPr algn="ctr"/>
              <a:endParaRPr lang="en-US"/>
            </a:p>
          </p:txBody>
        </p:sp>
        <p:sp>
          <p:nvSpPr>
            <p:cNvPr id="46189" name="Freeform 55"/>
            <p:cNvSpPr>
              <a:spLocks/>
            </p:cNvSpPr>
            <p:nvPr/>
          </p:nvSpPr>
          <p:spPr bwMode="auto">
            <a:xfrm>
              <a:off x="3700" y="2436"/>
              <a:ext cx="92" cy="20"/>
            </a:xfrm>
            <a:custGeom>
              <a:avLst/>
              <a:gdLst>
                <a:gd name="T0" fmla="*/ 1 w 920"/>
                <a:gd name="T1" fmla="*/ 4 h 245"/>
                <a:gd name="T2" fmla="*/ 5 w 920"/>
                <a:gd name="T3" fmla="*/ 2 h 245"/>
                <a:gd name="T4" fmla="*/ 9 w 920"/>
                <a:gd name="T5" fmla="*/ 1 h 245"/>
                <a:gd name="T6" fmla="*/ 15 w 920"/>
                <a:gd name="T7" fmla="*/ 1 h 245"/>
                <a:gd name="T8" fmla="*/ 22 w 920"/>
                <a:gd name="T9" fmla="*/ 0 h 245"/>
                <a:gd name="T10" fmla="*/ 28 w 920"/>
                <a:gd name="T11" fmla="*/ 0 h 245"/>
                <a:gd name="T12" fmla="*/ 34 w 920"/>
                <a:gd name="T13" fmla="*/ 0 h 245"/>
                <a:gd name="T14" fmla="*/ 40 w 920"/>
                <a:gd name="T15" fmla="*/ 0 h 245"/>
                <a:gd name="T16" fmla="*/ 45 w 920"/>
                <a:gd name="T17" fmla="*/ 0 h 245"/>
                <a:gd name="T18" fmla="*/ 50 w 920"/>
                <a:gd name="T19" fmla="*/ 1 h 245"/>
                <a:gd name="T20" fmla="*/ 56 w 920"/>
                <a:gd name="T21" fmla="*/ 1 h 245"/>
                <a:gd name="T22" fmla="*/ 61 w 920"/>
                <a:gd name="T23" fmla="*/ 1 h 245"/>
                <a:gd name="T24" fmla="*/ 67 w 920"/>
                <a:gd name="T25" fmla="*/ 2 h 245"/>
                <a:gd name="T26" fmla="*/ 73 w 920"/>
                <a:gd name="T27" fmla="*/ 3 h 245"/>
                <a:gd name="T28" fmla="*/ 78 w 920"/>
                <a:gd name="T29" fmla="*/ 4 h 245"/>
                <a:gd name="T30" fmla="*/ 82 w 920"/>
                <a:gd name="T31" fmla="*/ 4 h 245"/>
                <a:gd name="T32" fmla="*/ 86 w 920"/>
                <a:gd name="T33" fmla="*/ 5 h 245"/>
                <a:gd name="T34" fmla="*/ 88 w 920"/>
                <a:gd name="T35" fmla="*/ 7 h 245"/>
                <a:gd name="T36" fmla="*/ 91 w 920"/>
                <a:gd name="T37" fmla="*/ 8 h 245"/>
                <a:gd name="T38" fmla="*/ 92 w 920"/>
                <a:gd name="T39" fmla="*/ 9 h 245"/>
                <a:gd name="T40" fmla="*/ 92 w 920"/>
                <a:gd name="T41" fmla="*/ 11 h 245"/>
                <a:gd name="T42" fmla="*/ 89 w 920"/>
                <a:gd name="T43" fmla="*/ 13 h 245"/>
                <a:gd name="T44" fmla="*/ 85 w 920"/>
                <a:gd name="T45" fmla="*/ 15 h 245"/>
                <a:gd name="T46" fmla="*/ 79 w 920"/>
                <a:gd name="T47" fmla="*/ 16 h 245"/>
                <a:gd name="T48" fmla="*/ 72 w 920"/>
                <a:gd name="T49" fmla="*/ 18 h 245"/>
                <a:gd name="T50" fmla="*/ 65 w 920"/>
                <a:gd name="T51" fmla="*/ 19 h 245"/>
                <a:gd name="T52" fmla="*/ 58 w 920"/>
                <a:gd name="T53" fmla="*/ 20 h 245"/>
                <a:gd name="T54" fmla="*/ 50 w 920"/>
                <a:gd name="T55" fmla="*/ 20 h 245"/>
                <a:gd name="T56" fmla="*/ 43 w 920"/>
                <a:gd name="T57" fmla="*/ 20 h 245"/>
                <a:gd name="T58" fmla="*/ 36 w 920"/>
                <a:gd name="T59" fmla="*/ 19 h 245"/>
                <a:gd name="T60" fmla="*/ 27 w 920"/>
                <a:gd name="T61" fmla="*/ 18 h 245"/>
                <a:gd name="T62" fmla="*/ 19 w 920"/>
                <a:gd name="T63" fmla="*/ 16 h 245"/>
                <a:gd name="T64" fmla="*/ 11 w 920"/>
                <a:gd name="T65" fmla="*/ 14 h 245"/>
                <a:gd name="T66" fmla="*/ 5 w 920"/>
                <a:gd name="T67" fmla="*/ 11 h 245"/>
                <a:gd name="T68" fmla="*/ 1 w 920"/>
                <a:gd name="T69" fmla="*/ 9 h 245"/>
                <a:gd name="T70" fmla="*/ 0 w 920"/>
                <a:gd name="T71" fmla="*/ 6 h 2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20"/>
                <a:gd name="T109" fmla="*/ 0 h 245"/>
                <a:gd name="T110" fmla="*/ 920 w 920"/>
                <a:gd name="T111" fmla="*/ 245 h 2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20" h="245">
                  <a:moveTo>
                    <a:pt x="5" y="54"/>
                  </a:moveTo>
                  <a:lnTo>
                    <a:pt x="14" y="45"/>
                  </a:lnTo>
                  <a:lnTo>
                    <a:pt x="28" y="37"/>
                  </a:lnTo>
                  <a:lnTo>
                    <a:pt x="46" y="29"/>
                  </a:lnTo>
                  <a:lnTo>
                    <a:pt x="67" y="23"/>
                  </a:lnTo>
                  <a:lnTo>
                    <a:pt x="93" y="18"/>
                  </a:lnTo>
                  <a:lnTo>
                    <a:pt x="120" y="14"/>
                  </a:lnTo>
                  <a:lnTo>
                    <a:pt x="151" y="10"/>
                  </a:lnTo>
                  <a:lnTo>
                    <a:pt x="182" y="7"/>
                  </a:lnTo>
                  <a:lnTo>
                    <a:pt x="215" y="5"/>
                  </a:lnTo>
                  <a:lnTo>
                    <a:pt x="247" y="2"/>
                  </a:lnTo>
                  <a:lnTo>
                    <a:pt x="280" y="1"/>
                  </a:lnTo>
                  <a:lnTo>
                    <a:pt x="312" y="1"/>
                  </a:lnTo>
                  <a:lnTo>
                    <a:pt x="343" y="0"/>
                  </a:lnTo>
                  <a:lnTo>
                    <a:pt x="371" y="1"/>
                  </a:lnTo>
                  <a:lnTo>
                    <a:pt x="398" y="1"/>
                  </a:lnTo>
                  <a:lnTo>
                    <a:pt x="421" y="2"/>
                  </a:lnTo>
                  <a:lnTo>
                    <a:pt x="445" y="3"/>
                  </a:lnTo>
                  <a:lnTo>
                    <a:pt x="472" y="6"/>
                  </a:lnTo>
                  <a:lnTo>
                    <a:pt x="498" y="8"/>
                  </a:lnTo>
                  <a:lnTo>
                    <a:pt x="527" y="10"/>
                  </a:lnTo>
                  <a:lnTo>
                    <a:pt x="555" y="13"/>
                  </a:lnTo>
                  <a:lnTo>
                    <a:pt x="585" y="15"/>
                  </a:lnTo>
                  <a:lnTo>
                    <a:pt x="614" y="18"/>
                  </a:lnTo>
                  <a:lnTo>
                    <a:pt x="642" y="22"/>
                  </a:lnTo>
                  <a:lnTo>
                    <a:pt x="671" y="25"/>
                  </a:lnTo>
                  <a:lnTo>
                    <a:pt x="700" y="29"/>
                  </a:lnTo>
                  <a:lnTo>
                    <a:pt x="727" y="35"/>
                  </a:lnTo>
                  <a:lnTo>
                    <a:pt x="753" y="39"/>
                  </a:lnTo>
                  <a:lnTo>
                    <a:pt x="778" y="44"/>
                  </a:lnTo>
                  <a:lnTo>
                    <a:pt x="801" y="49"/>
                  </a:lnTo>
                  <a:lnTo>
                    <a:pt x="823" y="55"/>
                  </a:lnTo>
                  <a:lnTo>
                    <a:pt x="842" y="61"/>
                  </a:lnTo>
                  <a:lnTo>
                    <a:pt x="855" y="67"/>
                  </a:lnTo>
                  <a:lnTo>
                    <a:pt x="869" y="73"/>
                  </a:lnTo>
                  <a:lnTo>
                    <a:pt x="883" y="80"/>
                  </a:lnTo>
                  <a:lnTo>
                    <a:pt x="896" y="88"/>
                  </a:lnTo>
                  <a:lnTo>
                    <a:pt x="906" y="98"/>
                  </a:lnTo>
                  <a:lnTo>
                    <a:pt x="914" y="107"/>
                  </a:lnTo>
                  <a:lnTo>
                    <a:pt x="919" y="116"/>
                  </a:lnTo>
                  <a:lnTo>
                    <a:pt x="920" y="126"/>
                  </a:lnTo>
                  <a:lnTo>
                    <a:pt x="916" y="137"/>
                  </a:lnTo>
                  <a:lnTo>
                    <a:pt x="907" y="148"/>
                  </a:lnTo>
                  <a:lnTo>
                    <a:pt x="892" y="160"/>
                  </a:lnTo>
                  <a:lnTo>
                    <a:pt x="872" y="170"/>
                  </a:lnTo>
                  <a:lnTo>
                    <a:pt x="849" y="180"/>
                  </a:lnTo>
                  <a:lnTo>
                    <a:pt x="822" y="191"/>
                  </a:lnTo>
                  <a:lnTo>
                    <a:pt x="791" y="200"/>
                  </a:lnTo>
                  <a:lnTo>
                    <a:pt x="759" y="209"/>
                  </a:lnTo>
                  <a:lnTo>
                    <a:pt x="724" y="218"/>
                  </a:lnTo>
                  <a:lnTo>
                    <a:pt x="687" y="225"/>
                  </a:lnTo>
                  <a:lnTo>
                    <a:pt x="651" y="231"/>
                  </a:lnTo>
                  <a:lnTo>
                    <a:pt x="614" y="236"/>
                  </a:lnTo>
                  <a:lnTo>
                    <a:pt x="577" y="241"/>
                  </a:lnTo>
                  <a:lnTo>
                    <a:pt x="539" y="244"/>
                  </a:lnTo>
                  <a:lnTo>
                    <a:pt x="503" y="245"/>
                  </a:lnTo>
                  <a:lnTo>
                    <a:pt x="469" y="245"/>
                  </a:lnTo>
                  <a:lnTo>
                    <a:pt x="433" y="244"/>
                  </a:lnTo>
                  <a:lnTo>
                    <a:pt x="396" y="239"/>
                  </a:lnTo>
                  <a:lnTo>
                    <a:pt x="355" y="234"/>
                  </a:lnTo>
                  <a:lnTo>
                    <a:pt x="313" y="226"/>
                  </a:lnTo>
                  <a:lnTo>
                    <a:pt x="272" y="218"/>
                  </a:lnTo>
                  <a:lnTo>
                    <a:pt x="230" y="207"/>
                  </a:lnTo>
                  <a:lnTo>
                    <a:pt x="189" y="195"/>
                  </a:lnTo>
                  <a:lnTo>
                    <a:pt x="151" y="182"/>
                  </a:lnTo>
                  <a:lnTo>
                    <a:pt x="114" y="168"/>
                  </a:lnTo>
                  <a:lnTo>
                    <a:pt x="82" y="153"/>
                  </a:lnTo>
                  <a:lnTo>
                    <a:pt x="53" y="137"/>
                  </a:lnTo>
                  <a:lnTo>
                    <a:pt x="31" y="121"/>
                  </a:lnTo>
                  <a:lnTo>
                    <a:pt x="14" y="105"/>
                  </a:lnTo>
                  <a:lnTo>
                    <a:pt x="2" y="88"/>
                  </a:lnTo>
                  <a:lnTo>
                    <a:pt x="0" y="71"/>
                  </a:lnTo>
                  <a:lnTo>
                    <a:pt x="5" y="54"/>
                  </a:lnTo>
                  <a:close/>
                </a:path>
              </a:pathLst>
            </a:custGeom>
            <a:solidFill>
              <a:srgbClr val="B5BDBD"/>
            </a:solidFill>
            <a:ln w="9525">
              <a:noFill/>
              <a:round/>
              <a:headEnd/>
              <a:tailEnd/>
            </a:ln>
          </p:spPr>
          <p:txBody>
            <a:bodyPr/>
            <a:lstStyle/>
            <a:p>
              <a:pPr algn="ctr"/>
              <a:endParaRPr lang="en-US"/>
            </a:p>
          </p:txBody>
        </p:sp>
        <p:sp>
          <p:nvSpPr>
            <p:cNvPr id="46190" name="Freeform 56"/>
            <p:cNvSpPr>
              <a:spLocks/>
            </p:cNvSpPr>
            <p:nvPr/>
          </p:nvSpPr>
          <p:spPr bwMode="auto">
            <a:xfrm>
              <a:off x="3701" y="2436"/>
              <a:ext cx="89" cy="18"/>
            </a:xfrm>
            <a:custGeom>
              <a:avLst/>
              <a:gdLst>
                <a:gd name="T0" fmla="*/ 1 w 891"/>
                <a:gd name="T1" fmla="*/ 3 h 220"/>
                <a:gd name="T2" fmla="*/ 5 w 891"/>
                <a:gd name="T3" fmla="*/ 2 h 220"/>
                <a:gd name="T4" fmla="*/ 9 w 891"/>
                <a:gd name="T5" fmla="*/ 1 h 220"/>
                <a:gd name="T6" fmla="*/ 15 w 891"/>
                <a:gd name="T7" fmla="*/ 1 h 220"/>
                <a:gd name="T8" fmla="*/ 21 w 891"/>
                <a:gd name="T9" fmla="*/ 0 h 220"/>
                <a:gd name="T10" fmla="*/ 27 w 891"/>
                <a:gd name="T11" fmla="*/ 0 h 220"/>
                <a:gd name="T12" fmla="*/ 33 w 891"/>
                <a:gd name="T13" fmla="*/ 0 h 220"/>
                <a:gd name="T14" fmla="*/ 38 w 891"/>
                <a:gd name="T15" fmla="*/ 0 h 220"/>
                <a:gd name="T16" fmla="*/ 43 w 891"/>
                <a:gd name="T17" fmla="*/ 0 h 220"/>
                <a:gd name="T18" fmla="*/ 48 w 891"/>
                <a:gd name="T19" fmla="*/ 1 h 220"/>
                <a:gd name="T20" fmla="*/ 53 w 891"/>
                <a:gd name="T21" fmla="*/ 1 h 220"/>
                <a:gd name="T22" fmla="*/ 59 w 891"/>
                <a:gd name="T23" fmla="*/ 1 h 220"/>
                <a:gd name="T24" fmla="*/ 65 w 891"/>
                <a:gd name="T25" fmla="*/ 2 h 220"/>
                <a:gd name="T26" fmla="*/ 70 w 891"/>
                <a:gd name="T27" fmla="*/ 3 h 220"/>
                <a:gd name="T28" fmla="*/ 75 w 891"/>
                <a:gd name="T29" fmla="*/ 3 h 220"/>
                <a:gd name="T30" fmla="*/ 80 w 891"/>
                <a:gd name="T31" fmla="*/ 4 h 220"/>
                <a:gd name="T32" fmla="*/ 83 w 891"/>
                <a:gd name="T33" fmla="*/ 5 h 220"/>
                <a:gd name="T34" fmla="*/ 85 w 891"/>
                <a:gd name="T35" fmla="*/ 6 h 220"/>
                <a:gd name="T36" fmla="*/ 88 w 891"/>
                <a:gd name="T37" fmla="*/ 7 h 220"/>
                <a:gd name="T38" fmla="*/ 89 w 891"/>
                <a:gd name="T39" fmla="*/ 9 h 220"/>
                <a:gd name="T40" fmla="*/ 89 w 891"/>
                <a:gd name="T41" fmla="*/ 10 h 220"/>
                <a:gd name="T42" fmla="*/ 86 w 891"/>
                <a:gd name="T43" fmla="*/ 11 h 220"/>
                <a:gd name="T44" fmla="*/ 82 w 891"/>
                <a:gd name="T45" fmla="*/ 13 h 220"/>
                <a:gd name="T46" fmla="*/ 77 w 891"/>
                <a:gd name="T47" fmla="*/ 14 h 220"/>
                <a:gd name="T48" fmla="*/ 70 w 891"/>
                <a:gd name="T49" fmla="*/ 16 h 220"/>
                <a:gd name="T50" fmla="*/ 63 w 891"/>
                <a:gd name="T51" fmla="*/ 17 h 220"/>
                <a:gd name="T52" fmla="*/ 56 w 891"/>
                <a:gd name="T53" fmla="*/ 18 h 220"/>
                <a:gd name="T54" fmla="*/ 49 w 891"/>
                <a:gd name="T55" fmla="*/ 18 h 220"/>
                <a:gd name="T56" fmla="*/ 42 w 891"/>
                <a:gd name="T57" fmla="*/ 18 h 220"/>
                <a:gd name="T58" fmla="*/ 34 w 891"/>
                <a:gd name="T59" fmla="*/ 17 h 220"/>
                <a:gd name="T60" fmla="*/ 26 w 891"/>
                <a:gd name="T61" fmla="*/ 16 h 220"/>
                <a:gd name="T62" fmla="*/ 18 w 891"/>
                <a:gd name="T63" fmla="*/ 14 h 220"/>
                <a:gd name="T64" fmla="*/ 11 w 891"/>
                <a:gd name="T65" fmla="*/ 12 h 220"/>
                <a:gd name="T66" fmla="*/ 5 w 891"/>
                <a:gd name="T67" fmla="*/ 9 h 220"/>
                <a:gd name="T68" fmla="*/ 1 w 891"/>
                <a:gd name="T69" fmla="*/ 7 h 220"/>
                <a:gd name="T70" fmla="*/ 0 w 891"/>
                <a:gd name="T71" fmla="*/ 5 h 2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91"/>
                <a:gd name="T109" fmla="*/ 0 h 220"/>
                <a:gd name="T110" fmla="*/ 891 w 891"/>
                <a:gd name="T111" fmla="*/ 220 h 2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91" h="220">
                  <a:moveTo>
                    <a:pt x="6" y="45"/>
                  </a:moveTo>
                  <a:lnTo>
                    <a:pt x="15" y="37"/>
                  </a:lnTo>
                  <a:lnTo>
                    <a:pt x="29" y="30"/>
                  </a:lnTo>
                  <a:lnTo>
                    <a:pt x="47" y="24"/>
                  </a:lnTo>
                  <a:lnTo>
                    <a:pt x="69" y="19"/>
                  </a:lnTo>
                  <a:lnTo>
                    <a:pt x="94" y="14"/>
                  </a:lnTo>
                  <a:lnTo>
                    <a:pt x="120" y="11"/>
                  </a:lnTo>
                  <a:lnTo>
                    <a:pt x="150" y="8"/>
                  </a:lnTo>
                  <a:lnTo>
                    <a:pt x="180" y="5"/>
                  </a:lnTo>
                  <a:lnTo>
                    <a:pt x="212" y="3"/>
                  </a:lnTo>
                  <a:lnTo>
                    <a:pt x="243" y="1"/>
                  </a:lnTo>
                  <a:lnTo>
                    <a:pt x="274" y="1"/>
                  </a:lnTo>
                  <a:lnTo>
                    <a:pt x="304" y="0"/>
                  </a:lnTo>
                  <a:lnTo>
                    <a:pt x="333" y="0"/>
                  </a:lnTo>
                  <a:lnTo>
                    <a:pt x="360" y="1"/>
                  </a:lnTo>
                  <a:lnTo>
                    <a:pt x="385" y="1"/>
                  </a:lnTo>
                  <a:lnTo>
                    <a:pt x="406" y="2"/>
                  </a:lnTo>
                  <a:lnTo>
                    <a:pt x="428" y="3"/>
                  </a:lnTo>
                  <a:lnTo>
                    <a:pt x="454" y="6"/>
                  </a:lnTo>
                  <a:lnTo>
                    <a:pt x="479" y="7"/>
                  </a:lnTo>
                  <a:lnTo>
                    <a:pt x="507" y="9"/>
                  </a:lnTo>
                  <a:lnTo>
                    <a:pt x="534" y="12"/>
                  </a:lnTo>
                  <a:lnTo>
                    <a:pt x="563" y="14"/>
                  </a:lnTo>
                  <a:lnTo>
                    <a:pt x="592" y="17"/>
                  </a:lnTo>
                  <a:lnTo>
                    <a:pt x="620" y="20"/>
                  </a:lnTo>
                  <a:lnTo>
                    <a:pt x="648" y="23"/>
                  </a:lnTo>
                  <a:lnTo>
                    <a:pt x="676" y="27"/>
                  </a:lnTo>
                  <a:lnTo>
                    <a:pt x="703" y="31"/>
                  </a:lnTo>
                  <a:lnTo>
                    <a:pt x="729" y="36"/>
                  </a:lnTo>
                  <a:lnTo>
                    <a:pt x="754" y="40"/>
                  </a:lnTo>
                  <a:lnTo>
                    <a:pt x="776" y="45"/>
                  </a:lnTo>
                  <a:lnTo>
                    <a:pt x="797" y="49"/>
                  </a:lnTo>
                  <a:lnTo>
                    <a:pt x="816" y="54"/>
                  </a:lnTo>
                  <a:lnTo>
                    <a:pt x="828" y="58"/>
                  </a:lnTo>
                  <a:lnTo>
                    <a:pt x="840" y="65"/>
                  </a:lnTo>
                  <a:lnTo>
                    <a:pt x="853" y="72"/>
                  </a:lnTo>
                  <a:lnTo>
                    <a:pt x="865" y="79"/>
                  </a:lnTo>
                  <a:lnTo>
                    <a:pt x="876" y="87"/>
                  </a:lnTo>
                  <a:lnTo>
                    <a:pt x="884" y="96"/>
                  </a:lnTo>
                  <a:lnTo>
                    <a:pt x="890" y="104"/>
                  </a:lnTo>
                  <a:lnTo>
                    <a:pt x="891" y="111"/>
                  </a:lnTo>
                  <a:lnTo>
                    <a:pt x="887" y="119"/>
                  </a:lnTo>
                  <a:lnTo>
                    <a:pt x="878" y="128"/>
                  </a:lnTo>
                  <a:lnTo>
                    <a:pt x="863" y="137"/>
                  </a:lnTo>
                  <a:lnTo>
                    <a:pt x="845" y="146"/>
                  </a:lnTo>
                  <a:lnTo>
                    <a:pt x="823" y="156"/>
                  </a:lnTo>
                  <a:lnTo>
                    <a:pt x="797" y="165"/>
                  </a:lnTo>
                  <a:lnTo>
                    <a:pt x="768" y="174"/>
                  </a:lnTo>
                  <a:lnTo>
                    <a:pt x="736" y="183"/>
                  </a:lnTo>
                  <a:lnTo>
                    <a:pt x="703" y="191"/>
                  </a:lnTo>
                  <a:lnTo>
                    <a:pt x="668" y="198"/>
                  </a:lnTo>
                  <a:lnTo>
                    <a:pt x="632" y="204"/>
                  </a:lnTo>
                  <a:lnTo>
                    <a:pt x="596" y="211"/>
                  </a:lnTo>
                  <a:lnTo>
                    <a:pt x="560" y="215"/>
                  </a:lnTo>
                  <a:lnTo>
                    <a:pt x="523" y="218"/>
                  </a:lnTo>
                  <a:lnTo>
                    <a:pt x="487" y="220"/>
                  </a:lnTo>
                  <a:lnTo>
                    <a:pt x="453" y="220"/>
                  </a:lnTo>
                  <a:lnTo>
                    <a:pt x="417" y="218"/>
                  </a:lnTo>
                  <a:lnTo>
                    <a:pt x="380" y="214"/>
                  </a:lnTo>
                  <a:lnTo>
                    <a:pt x="340" y="207"/>
                  </a:lnTo>
                  <a:lnTo>
                    <a:pt x="299" y="200"/>
                  </a:lnTo>
                  <a:lnTo>
                    <a:pt x="258" y="191"/>
                  </a:lnTo>
                  <a:lnTo>
                    <a:pt x="217" y="180"/>
                  </a:lnTo>
                  <a:lnTo>
                    <a:pt x="178" y="169"/>
                  </a:lnTo>
                  <a:lnTo>
                    <a:pt x="141" y="157"/>
                  </a:lnTo>
                  <a:lnTo>
                    <a:pt x="106" y="143"/>
                  </a:lnTo>
                  <a:lnTo>
                    <a:pt x="75" y="130"/>
                  </a:lnTo>
                  <a:lnTo>
                    <a:pt x="48" y="115"/>
                  </a:lnTo>
                  <a:lnTo>
                    <a:pt x="27" y="101"/>
                  </a:lnTo>
                  <a:lnTo>
                    <a:pt x="11" y="86"/>
                  </a:lnTo>
                  <a:lnTo>
                    <a:pt x="2" y="72"/>
                  </a:lnTo>
                  <a:lnTo>
                    <a:pt x="0" y="58"/>
                  </a:lnTo>
                  <a:lnTo>
                    <a:pt x="6" y="45"/>
                  </a:lnTo>
                  <a:close/>
                </a:path>
              </a:pathLst>
            </a:custGeom>
            <a:solidFill>
              <a:srgbClr val="BAC2C2"/>
            </a:solidFill>
            <a:ln w="9525">
              <a:noFill/>
              <a:round/>
              <a:headEnd/>
              <a:tailEnd/>
            </a:ln>
          </p:spPr>
          <p:txBody>
            <a:bodyPr/>
            <a:lstStyle/>
            <a:p>
              <a:pPr algn="ctr"/>
              <a:endParaRPr lang="en-US"/>
            </a:p>
          </p:txBody>
        </p:sp>
        <p:sp>
          <p:nvSpPr>
            <p:cNvPr id="46191" name="Freeform 57"/>
            <p:cNvSpPr>
              <a:spLocks/>
            </p:cNvSpPr>
            <p:nvPr/>
          </p:nvSpPr>
          <p:spPr bwMode="auto">
            <a:xfrm>
              <a:off x="3677" y="2475"/>
              <a:ext cx="142" cy="19"/>
            </a:xfrm>
            <a:custGeom>
              <a:avLst/>
              <a:gdLst>
                <a:gd name="T0" fmla="*/ 8 w 1419"/>
                <a:gd name="T1" fmla="*/ 14 h 219"/>
                <a:gd name="T2" fmla="*/ 17 w 1419"/>
                <a:gd name="T3" fmla="*/ 16 h 219"/>
                <a:gd name="T4" fmla="*/ 26 w 1419"/>
                <a:gd name="T5" fmla="*/ 17 h 219"/>
                <a:gd name="T6" fmla="*/ 35 w 1419"/>
                <a:gd name="T7" fmla="*/ 18 h 219"/>
                <a:gd name="T8" fmla="*/ 44 w 1419"/>
                <a:gd name="T9" fmla="*/ 18 h 219"/>
                <a:gd name="T10" fmla="*/ 53 w 1419"/>
                <a:gd name="T11" fmla="*/ 19 h 219"/>
                <a:gd name="T12" fmla="*/ 62 w 1419"/>
                <a:gd name="T13" fmla="*/ 19 h 219"/>
                <a:gd name="T14" fmla="*/ 71 w 1419"/>
                <a:gd name="T15" fmla="*/ 19 h 219"/>
                <a:gd name="T16" fmla="*/ 80 w 1419"/>
                <a:gd name="T17" fmla="*/ 19 h 219"/>
                <a:gd name="T18" fmla="*/ 89 w 1419"/>
                <a:gd name="T19" fmla="*/ 18 h 219"/>
                <a:gd name="T20" fmla="*/ 97 w 1419"/>
                <a:gd name="T21" fmla="*/ 17 h 219"/>
                <a:gd name="T22" fmla="*/ 104 w 1419"/>
                <a:gd name="T23" fmla="*/ 17 h 219"/>
                <a:gd name="T24" fmla="*/ 111 w 1419"/>
                <a:gd name="T25" fmla="*/ 15 h 219"/>
                <a:gd name="T26" fmla="*/ 118 w 1419"/>
                <a:gd name="T27" fmla="*/ 14 h 219"/>
                <a:gd name="T28" fmla="*/ 123 w 1419"/>
                <a:gd name="T29" fmla="*/ 13 h 219"/>
                <a:gd name="T30" fmla="*/ 128 w 1419"/>
                <a:gd name="T31" fmla="*/ 11 h 219"/>
                <a:gd name="T32" fmla="*/ 132 w 1419"/>
                <a:gd name="T33" fmla="*/ 9 h 219"/>
                <a:gd name="T34" fmla="*/ 136 w 1419"/>
                <a:gd name="T35" fmla="*/ 7 h 219"/>
                <a:gd name="T36" fmla="*/ 139 w 1419"/>
                <a:gd name="T37" fmla="*/ 4 h 219"/>
                <a:gd name="T38" fmla="*/ 141 w 1419"/>
                <a:gd name="T39" fmla="*/ 1 h 219"/>
                <a:gd name="T40" fmla="*/ 141 w 1419"/>
                <a:gd name="T41" fmla="*/ 1 h 219"/>
                <a:gd name="T42" fmla="*/ 138 w 1419"/>
                <a:gd name="T43" fmla="*/ 4 h 219"/>
                <a:gd name="T44" fmla="*/ 134 w 1419"/>
                <a:gd name="T45" fmla="*/ 6 h 219"/>
                <a:gd name="T46" fmla="*/ 131 w 1419"/>
                <a:gd name="T47" fmla="*/ 7 h 219"/>
                <a:gd name="T48" fmla="*/ 125 w 1419"/>
                <a:gd name="T49" fmla="*/ 8 h 219"/>
                <a:gd name="T50" fmla="*/ 118 w 1419"/>
                <a:gd name="T51" fmla="*/ 10 h 219"/>
                <a:gd name="T52" fmla="*/ 110 w 1419"/>
                <a:gd name="T53" fmla="*/ 11 h 219"/>
                <a:gd name="T54" fmla="*/ 101 w 1419"/>
                <a:gd name="T55" fmla="*/ 12 h 219"/>
                <a:gd name="T56" fmla="*/ 92 w 1419"/>
                <a:gd name="T57" fmla="*/ 13 h 219"/>
                <a:gd name="T58" fmla="*/ 83 w 1419"/>
                <a:gd name="T59" fmla="*/ 13 h 219"/>
                <a:gd name="T60" fmla="*/ 74 w 1419"/>
                <a:gd name="T61" fmla="*/ 13 h 219"/>
                <a:gd name="T62" fmla="*/ 65 w 1419"/>
                <a:gd name="T63" fmla="*/ 14 h 219"/>
                <a:gd name="T64" fmla="*/ 55 w 1419"/>
                <a:gd name="T65" fmla="*/ 14 h 219"/>
                <a:gd name="T66" fmla="*/ 46 w 1419"/>
                <a:gd name="T67" fmla="*/ 13 h 219"/>
                <a:gd name="T68" fmla="*/ 37 w 1419"/>
                <a:gd name="T69" fmla="*/ 13 h 219"/>
                <a:gd name="T70" fmla="*/ 29 w 1419"/>
                <a:gd name="T71" fmla="*/ 12 h 219"/>
                <a:gd name="T72" fmla="*/ 21 w 1419"/>
                <a:gd name="T73" fmla="*/ 11 h 219"/>
                <a:gd name="T74" fmla="*/ 14 w 1419"/>
                <a:gd name="T75" fmla="*/ 10 h 219"/>
                <a:gd name="T76" fmla="*/ 8 w 1419"/>
                <a:gd name="T77" fmla="*/ 9 h 219"/>
                <a:gd name="T78" fmla="*/ 2 w 1419"/>
                <a:gd name="T79" fmla="*/ 8 h 219"/>
                <a:gd name="T80" fmla="*/ 0 w 1419"/>
                <a:gd name="T81" fmla="*/ 8 h 219"/>
                <a:gd name="T82" fmla="*/ 1 w 1419"/>
                <a:gd name="T83" fmla="*/ 10 h 219"/>
                <a:gd name="T84" fmla="*/ 2 w 1419"/>
                <a:gd name="T85" fmla="*/ 12 h 219"/>
                <a:gd name="T86" fmla="*/ 3 w 1419"/>
                <a:gd name="T87" fmla="*/ 13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9"/>
                <a:gd name="T133" fmla="*/ 0 h 219"/>
                <a:gd name="T134" fmla="*/ 1419 w 1419"/>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9" h="219">
                  <a:moveTo>
                    <a:pt x="39" y="158"/>
                  </a:moveTo>
                  <a:lnTo>
                    <a:pt x="81" y="167"/>
                  </a:lnTo>
                  <a:lnTo>
                    <a:pt x="124" y="175"/>
                  </a:lnTo>
                  <a:lnTo>
                    <a:pt x="166" y="183"/>
                  </a:lnTo>
                  <a:lnTo>
                    <a:pt x="211" y="189"/>
                  </a:lnTo>
                  <a:lnTo>
                    <a:pt x="255" y="195"/>
                  </a:lnTo>
                  <a:lnTo>
                    <a:pt x="300" y="200"/>
                  </a:lnTo>
                  <a:lnTo>
                    <a:pt x="346" y="206"/>
                  </a:lnTo>
                  <a:lnTo>
                    <a:pt x="392" y="210"/>
                  </a:lnTo>
                  <a:lnTo>
                    <a:pt x="438" y="213"/>
                  </a:lnTo>
                  <a:lnTo>
                    <a:pt x="484" y="215"/>
                  </a:lnTo>
                  <a:lnTo>
                    <a:pt x="530" y="217"/>
                  </a:lnTo>
                  <a:lnTo>
                    <a:pt x="577" y="218"/>
                  </a:lnTo>
                  <a:lnTo>
                    <a:pt x="623" y="219"/>
                  </a:lnTo>
                  <a:lnTo>
                    <a:pt x="667" y="219"/>
                  </a:lnTo>
                  <a:lnTo>
                    <a:pt x="713" y="218"/>
                  </a:lnTo>
                  <a:lnTo>
                    <a:pt x="757" y="217"/>
                  </a:lnTo>
                  <a:lnTo>
                    <a:pt x="801" y="215"/>
                  </a:lnTo>
                  <a:lnTo>
                    <a:pt x="844" y="213"/>
                  </a:lnTo>
                  <a:lnTo>
                    <a:pt x="885" y="210"/>
                  </a:lnTo>
                  <a:lnTo>
                    <a:pt x="927" y="206"/>
                  </a:lnTo>
                  <a:lnTo>
                    <a:pt x="966" y="201"/>
                  </a:lnTo>
                  <a:lnTo>
                    <a:pt x="1005" y="196"/>
                  </a:lnTo>
                  <a:lnTo>
                    <a:pt x="1042" y="191"/>
                  </a:lnTo>
                  <a:lnTo>
                    <a:pt x="1079" y="185"/>
                  </a:lnTo>
                  <a:lnTo>
                    <a:pt x="1114" y="178"/>
                  </a:lnTo>
                  <a:lnTo>
                    <a:pt x="1146" y="170"/>
                  </a:lnTo>
                  <a:lnTo>
                    <a:pt x="1178" y="162"/>
                  </a:lnTo>
                  <a:lnTo>
                    <a:pt x="1206" y="154"/>
                  </a:lnTo>
                  <a:lnTo>
                    <a:pt x="1233" y="145"/>
                  </a:lnTo>
                  <a:lnTo>
                    <a:pt x="1259" y="134"/>
                  </a:lnTo>
                  <a:lnTo>
                    <a:pt x="1282" y="125"/>
                  </a:lnTo>
                  <a:lnTo>
                    <a:pt x="1303" y="114"/>
                  </a:lnTo>
                  <a:lnTo>
                    <a:pt x="1321" y="103"/>
                  </a:lnTo>
                  <a:lnTo>
                    <a:pt x="1338" y="92"/>
                  </a:lnTo>
                  <a:lnTo>
                    <a:pt x="1356" y="79"/>
                  </a:lnTo>
                  <a:lnTo>
                    <a:pt x="1373" y="65"/>
                  </a:lnTo>
                  <a:lnTo>
                    <a:pt x="1388" y="49"/>
                  </a:lnTo>
                  <a:lnTo>
                    <a:pt x="1401" y="34"/>
                  </a:lnTo>
                  <a:lnTo>
                    <a:pt x="1412" y="17"/>
                  </a:lnTo>
                  <a:lnTo>
                    <a:pt x="1419" y="0"/>
                  </a:lnTo>
                  <a:lnTo>
                    <a:pt x="1407" y="15"/>
                  </a:lnTo>
                  <a:lnTo>
                    <a:pt x="1393" y="29"/>
                  </a:lnTo>
                  <a:lnTo>
                    <a:pt x="1378" y="42"/>
                  </a:lnTo>
                  <a:lnTo>
                    <a:pt x="1362" y="53"/>
                  </a:lnTo>
                  <a:lnTo>
                    <a:pt x="1344" y="64"/>
                  </a:lnTo>
                  <a:lnTo>
                    <a:pt x="1326" y="72"/>
                  </a:lnTo>
                  <a:lnTo>
                    <a:pt x="1308" y="80"/>
                  </a:lnTo>
                  <a:lnTo>
                    <a:pt x="1288" y="87"/>
                  </a:lnTo>
                  <a:lnTo>
                    <a:pt x="1254" y="96"/>
                  </a:lnTo>
                  <a:lnTo>
                    <a:pt x="1217" y="104"/>
                  </a:lnTo>
                  <a:lnTo>
                    <a:pt x="1179" y="112"/>
                  </a:lnTo>
                  <a:lnTo>
                    <a:pt x="1139" y="120"/>
                  </a:lnTo>
                  <a:lnTo>
                    <a:pt x="1098" y="126"/>
                  </a:lnTo>
                  <a:lnTo>
                    <a:pt x="1056" y="131"/>
                  </a:lnTo>
                  <a:lnTo>
                    <a:pt x="1013" y="137"/>
                  </a:lnTo>
                  <a:lnTo>
                    <a:pt x="968" y="141"/>
                  </a:lnTo>
                  <a:lnTo>
                    <a:pt x="923" y="146"/>
                  </a:lnTo>
                  <a:lnTo>
                    <a:pt x="878" y="149"/>
                  </a:lnTo>
                  <a:lnTo>
                    <a:pt x="832" y="152"/>
                  </a:lnTo>
                  <a:lnTo>
                    <a:pt x="786" y="154"/>
                  </a:lnTo>
                  <a:lnTo>
                    <a:pt x="740" y="155"/>
                  </a:lnTo>
                  <a:lnTo>
                    <a:pt x="692" y="156"/>
                  </a:lnTo>
                  <a:lnTo>
                    <a:pt x="645" y="156"/>
                  </a:lnTo>
                  <a:lnTo>
                    <a:pt x="599" y="156"/>
                  </a:lnTo>
                  <a:lnTo>
                    <a:pt x="553" y="156"/>
                  </a:lnTo>
                  <a:lnTo>
                    <a:pt x="507" y="154"/>
                  </a:lnTo>
                  <a:lnTo>
                    <a:pt x="462" y="152"/>
                  </a:lnTo>
                  <a:lnTo>
                    <a:pt x="417" y="150"/>
                  </a:lnTo>
                  <a:lnTo>
                    <a:pt x="374" y="147"/>
                  </a:lnTo>
                  <a:lnTo>
                    <a:pt x="332" y="144"/>
                  </a:lnTo>
                  <a:lnTo>
                    <a:pt x="290" y="139"/>
                  </a:lnTo>
                  <a:lnTo>
                    <a:pt x="251" y="135"/>
                  </a:lnTo>
                  <a:lnTo>
                    <a:pt x="213" y="130"/>
                  </a:lnTo>
                  <a:lnTo>
                    <a:pt x="176" y="125"/>
                  </a:lnTo>
                  <a:lnTo>
                    <a:pt x="141" y="119"/>
                  </a:lnTo>
                  <a:lnTo>
                    <a:pt x="108" y="111"/>
                  </a:lnTo>
                  <a:lnTo>
                    <a:pt x="78" y="105"/>
                  </a:lnTo>
                  <a:lnTo>
                    <a:pt x="49" y="98"/>
                  </a:lnTo>
                  <a:lnTo>
                    <a:pt x="23" y="90"/>
                  </a:lnTo>
                  <a:lnTo>
                    <a:pt x="0" y="81"/>
                  </a:lnTo>
                  <a:lnTo>
                    <a:pt x="2" y="90"/>
                  </a:lnTo>
                  <a:lnTo>
                    <a:pt x="5" y="101"/>
                  </a:lnTo>
                  <a:lnTo>
                    <a:pt x="9" y="112"/>
                  </a:lnTo>
                  <a:lnTo>
                    <a:pt x="14" y="125"/>
                  </a:lnTo>
                  <a:lnTo>
                    <a:pt x="19" y="136"/>
                  </a:lnTo>
                  <a:lnTo>
                    <a:pt x="25" y="147"/>
                  </a:lnTo>
                  <a:lnTo>
                    <a:pt x="32" y="154"/>
                  </a:lnTo>
                  <a:lnTo>
                    <a:pt x="39" y="158"/>
                  </a:lnTo>
                  <a:close/>
                </a:path>
              </a:pathLst>
            </a:custGeom>
            <a:solidFill>
              <a:srgbClr val="878F8F"/>
            </a:solidFill>
            <a:ln w="9525">
              <a:noFill/>
              <a:round/>
              <a:headEnd/>
              <a:tailEnd/>
            </a:ln>
          </p:spPr>
          <p:txBody>
            <a:bodyPr/>
            <a:lstStyle/>
            <a:p>
              <a:pPr algn="ctr"/>
              <a:endParaRPr lang="en-US"/>
            </a:p>
          </p:txBody>
        </p:sp>
        <p:sp>
          <p:nvSpPr>
            <p:cNvPr id="46192" name="Freeform 58"/>
            <p:cNvSpPr>
              <a:spLocks/>
            </p:cNvSpPr>
            <p:nvPr/>
          </p:nvSpPr>
          <p:spPr bwMode="auto">
            <a:xfrm>
              <a:off x="3778" y="2470"/>
              <a:ext cx="26" cy="5"/>
            </a:xfrm>
            <a:custGeom>
              <a:avLst/>
              <a:gdLst>
                <a:gd name="T0" fmla="*/ 2 w 253"/>
                <a:gd name="T1" fmla="*/ 0 h 68"/>
                <a:gd name="T2" fmla="*/ 24 w 253"/>
                <a:gd name="T3" fmla="*/ 1 h 68"/>
                <a:gd name="T4" fmla="*/ 24 w 253"/>
                <a:gd name="T5" fmla="*/ 1 h 68"/>
                <a:gd name="T6" fmla="*/ 25 w 253"/>
                <a:gd name="T7" fmla="*/ 1 h 68"/>
                <a:gd name="T8" fmla="*/ 26 w 253"/>
                <a:gd name="T9" fmla="*/ 2 h 68"/>
                <a:gd name="T10" fmla="*/ 26 w 253"/>
                <a:gd name="T11" fmla="*/ 2 h 68"/>
                <a:gd name="T12" fmla="*/ 26 w 253"/>
                <a:gd name="T13" fmla="*/ 3 h 68"/>
                <a:gd name="T14" fmla="*/ 26 w 253"/>
                <a:gd name="T15" fmla="*/ 4 h 68"/>
                <a:gd name="T16" fmla="*/ 25 w 253"/>
                <a:gd name="T17" fmla="*/ 4 h 68"/>
                <a:gd name="T18" fmla="*/ 25 w 253"/>
                <a:gd name="T19" fmla="*/ 5 h 68"/>
                <a:gd name="T20" fmla="*/ 24 w 253"/>
                <a:gd name="T21" fmla="*/ 5 h 68"/>
                <a:gd name="T22" fmla="*/ 2 w 253"/>
                <a:gd name="T23" fmla="*/ 5 h 68"/>
                <a:gd name="T24" fmla="*/ 1 w 253"/>
                <a:gd name="T25" fmla="*/ 4 h 68"/>
                <a:gd name="T26" fmla="*/ 1 w 253"/>
                <a:gd name="T27" fmla="*/ 4 h 68"/>
                <a:gd name="T28" fmla="*/ 0 w 253"/>
                <a:gd name="T29" fmla="*/ 3 h 68"/>
                <a:gd name="T30" fmla="*/ 0 w 253"/>
                <a:gd name="T31" fmla="*/ 3 h 68"/>
                <a:gd name="T32" fmla="*/ 0 w 253"/>
                <a:gd name="T33" fmla="*/ 2 h 68"/>
                <a:gd name="T34" fmla="*/ 0 w 253"/>
                <a:gd name="T35" fmla="*/ 1 h 68"/>
                <a:gd name="T36" fmla="*/ 1 w 253"/>
                <a:gd name="T37" fmla="*/ 1 h 68"/>
                <a:gd name="T38" fmla="*/ 1 w 253"/>
                <a:gd name="T39" fmla="*/ 0 h 68"/>
                <a:gd name="T40" fmla="*/ 2 w 253"/>
                <a:gd name="T41" fmla="*/ 0 h 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68"/>
                <a:gd name="T65" fmla="*/ 253 w 253"/>
                <a:gd name="T66" fmla="*/ 68 h 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68">
                  <a:moveTo>
                    <a:pt x="22" y="0"/>
                  </a:moveTo>
                  <a:lnTo>
                    <a:pt x="229" y="8"/>
                  </a:lnTo>
                  <a:lnTo>
                    <a:pt x="238" y="10"/>
                  </a:lnTo>
                  <a:lnTo>
                    <a:pt x="246" y="15"/>
                  </a:lnTo>
                  <a:lnTo>
                    <a:pt x="251" y="22"/>
                  </a:lnTo>
                  <a:lnTo>
                    <a:pt x="253" y="32"/>
                  </a:lnTo>
                  <a:lnTo>
                    <a:pt x="253" y="45"/>
                  </a:lnTo>
                  <a:lnTo>
                    <a:pt x="251" y="53"/>
                  </a:lnTo>
                  <a:lnTo>
                    <a:pt x="247" y="60"/>
                  </a:lnTo>
                  <a:lnTo>
                    <a:pt x="240" y="66"/>
                  </a:lnTo>
                  <a:lnTo>
                    <a:pt x="231" y="68"/>
                  </a:lnTo>
                  <a:lnTo>
                    <a:pt x="24" y="62"/>
                  </a:lnTo>
                  <a:lnTo>
                    <a:pt x="14" y="60"/>
                  </a:lnTo>
                  <a:lnTo>
                    <a:pt x="7" y="54"/>
                  </a:lnTo>
                  <a:lnTo>
                    <a:pt x="2" y="46"/>
                  </a:lnTo>
                  <a:lnTo>
                    <a:pt x="0" y="35"/>
                  </a:lnTo>
                  <a:lnTo>
                    <a:pt x="0" y="25"/>
                  </a:lnTo>
                  <a:lnTo>
                    <a:pt x="2" y="15"/>
                  </a:lnTo>
                  <a:lnTo>
                    <a:pt x="7" y="8"/>
                  </a:lnTo>
                  <a:lnTo>
                    <a:pt x="14" y="2"/>
                  </a:lnTo>
                  <a:lnTo>
                    <a:pt x="22" y="0"/>
                  </a:lnTo>
                  <a:close/>
                </a:path>
              </a:pathLst>
            </a:custGeom>
            <a:solidFill>
              <a:srgbClr val="EDF5F5"/>
            </a:solidFill>
            <a:ln w="9525">
              <a:noFill/>
              <a:round/>
              <a:headEnd/>
              <a:tailEnd/>
            </a:ln>
          </p:spPr>
          <p:txBody>
            <a:bodyPr/>
            <a:lstStyle/>
            <a:p>
              <a:pPr algn="ctr"/>
              <a:endParaRPr lang="en-US"/>
            </a:p>
          </p:txBody>
        </p:sp>
        <p:sp>
          <p:nvSpPr>
            <p:cNvPr id="46193" name="Freeform 59"/>
            <p:cNvSpPr>
              <a:spLocks/>
            </p:cNvSpPr>
            <p:nvPr/>
          </p:nvSpPr>
          <p:spPr bwMode="auto">
            <a:xfrm>
              <a:off x="3713" y="2106"/>
              <a:ext cx="25" cy="6"/>
            </a:xfrm>
            <a:custGeom>
              <a:avLst/>
              <a:gdLst>
                <a:gd name="T0" fmla="*/ 2 w 252"/>
                <a:gd name="T1" fmla="*/ 0 h 77"/>
                <a:gd name="T2" fmla="*/ 23 w 252"/>
                <a:gd name="T3" fmla="*/ 1 h 77"/>
                <a:gd name="T4" fmla="*/ 24 w 252"/>
                <a:gd name="T5" fmla="*/ 1 h 77"/>
                <a:gd name="T6" fmla="*/ 24 w 252"/>
                <a:gd name="T7" fmla="*/ 2 h 77"/>
                <a:gd name="T8" fmla="*/ 25 w 252"/>
                <a:gd name="T9" fmla="*/ 2 h 77"/>
                <a:gd name="T10" fmla="*/ 25 w 252"/>
                <a:gd name="T11" fmla="*/ 3 h 77"/>
                <a:gd name="T12" fmla="*/ 25 w 252"/>
                <a:gd name="T13" fmla="*/ 4 h 77"/>
                <a:gd name="T14" fmla="*/ 25 w 252"/>
                <a:gd name="T15" fmla="*/ 5 h 77"/>
                <a:gd name="T16" fmla="*/ 24 w 252"/>
                <a:gd name="T17" fmla="*/ 6 h 77"/>
                <a:gd name="T18" fmla="*/ 24 w 252"/>
                <a:gd name="T19" fmla="*/ 6 h 77"/>
                <a:gd name="T20" fmla="*/ 23 w 252"/>
                <a:gd name="T21" fmla="*/ 6 h 77"/>
                <a:gd name="T22" fmla="*/ 2 w 252"/>
                <a:gd name="T23" fmla="*/ 5 h 77"/>
                <a:gd name="T24" fmla="*/ 1 w 252"/>
                <a:gd name="T25" fmla="*/ 5 h 77"/>
                <a:gd name="T26" fmla="*/ 1 w 252"/>
                <a:gd name="T27" fmla="*/ 4 h 77"/>
                <a:gd name="T28" fmla="*/ 0 w 252"/>
                <a:gd name="T29" fmla="*/ 4 h 77"/>
                <a:gd name="T30" fmla="*/ 0 w 252"/>
                <a:gd name="T31" fmla="*/ 3 h 77"/>
                <a:gd name="T32" fmla="*/ 0 w 252"/>
                <a:gd name="T33" fmla="*/ 2 h 77"/>
                <a:gd name="T34" fmla="*/ 0 w 252"/>
                <a:gd name="T35" fmla="*/ 1 h 77"/>
                <a:gd name="T36" fmla="*/ 1 w 252"/>
                <a:gd name="T37" fmla="*/ 1 h 77"/>
                <a:gd name="T38" fmla="*/ 1 w 252"/>
                <a:gd name="T39" fmla="*/ 0 h 77"/>
                <a:gd name="T40" fmla="*/ 2 w 252"/>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77"/>
                <a:gd name="T65" fmla="*/ 252 w 252"/>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77">
                  <a:moveTo>
                    <a:pt x="22" y="0"/>
                  </a:moveTo>
                  <a:lnTo>
                    <a:pt x="228" y="15"/>
                  </a:lnTo>
                  <a:lnTo>
                    <a:pt x="238" y="18"/>
                  </a:lnTo>
                  <a:lnTo>
                    <a:pt x="246" y="24"/>
                  </a:lnTo>
                  <a:lnTo>
                    <a:pt x="250" y="32"/>
                  </a:lnTo>
                  <a:lnTo>
                    <a:pt x="252" y="43"/>
                  </a:lnTo>
                  <a:lnTo>
                    <a:pt x="252" y="55"/>
                  </a:lnTo>
                  <a:lnTo>
                    <a:pt x="250" y="63"/>
                  </a:lnTo>
                  <a:lnTo>
                    <a:pt x="246" y="71"/>
                  </a:lnTo>
                  <a:lnTo>
                    <a:pt x="239" y="75"/>
                  </a:lnTo>
                  <a:lnTo>
                    <a:pt x="231" y="77"/>
                  </a:lnTo>
                  <a:lnTo>
                    <a:pt x="25" y="62"/>
                  </a:lnTo>
                  <a:lnTo>
                    <a:pt x="15" y="59"/>
                  </a:lnTo>
                  <a:lnTo>
                    <a:pt x="7" y="53"/>
                  </a:lnTo>
                  <a:lnTo>
                    <a:pt x="2" y="45"/>
                  </a:lnTo>
                  <a:lnTo>
                    <a:pt x="0" y="34"/>
                  </a:lnTo>
                  <a:lnTo>
                    <a:pt x="0" y="22"/>
                  </a:lnTo>
                  <a:lnTo>
                    <a:pt x="2" y="14"/>
                  </a:lnTo>
                  <a:lnTo>
                    <a:pt x="7" y="7"/>
                  </a:lnTo>
                  <a:lnTo>
                    <a:pt x="14" y="2"/>
                  </a:lnTo>
                  <a:lnTo>
                    <a:pt x="22" y="0"/>
                  </a:lnTo>
                  <a:close/>
                </a:path>
              </a:pathLst>
            </a:custGeom>
            <a:solidFill>
              <a:srgbClr val="EDF5F5"/>
            </a:solidFill>
            <a:ln w="9525">
              <a:noFill/>
              <a:round/>
              <a:headEnd/>
              <a:tailEnd/>
            </a:ln>
          </p:spPr>
          <p:txBody>
            <a:bodyPr/>
            <a:lstStyle/>
            <a:p>
              <a:pPr algn="ctr"/>
              <a:endParaRPr lang="en-US"/>
            </a:p>
          </p:txBody>
        </p:sp>
        <p:sp>
          <p:nvSpPr>
            <p:cNvPr id="46194" name="Freeform 60"/>
            <p:cNvSpPr>
              <a:spLocks/>
            </p:cNvSpPr>
            <p:nvPr/>
          </p:nvSpPr>
          <p:spPr bwMode="auto">
            <a:xfrm>
              <a:off x="3713" y="2116"/>
              <a:ext cx="25" cy="6"/>
            </a:xfrm>
            <a:custGeom>
              <a:avLst/>
              <a:gdLst>
                <a:gd name="T0" fmla="*/ 2 w 254"/>
                <a:gd name="T1" fmla="*/ 0 h 77"/>
                <a:gd name="T2" fmla="*/ 23 w 254"/>
                <a:gd name="T3" fmla="*/ 1 h 77"/>
                <a:gd name="T4" fmla="*/ 24 w 254"/>
                <a:gd name="T5" fmla="*/ 1 h 77"/>
                <a:gd name="T6" fmla="*/ 24 w 254"/>
                <a:gd name="T7" fmla="*/ 2 h 77"/>
                <a:gd name="T8" fmla="*/ 25 w 254"/>
                <a:gd name="T9" fmla="*/ 2 h 77"/>
                <a:gd name="T10" fmla="*/ 25 w 254"/>
                <a:gd name="T11" fmla="*/ 3 h 77"/>
                <a:gd name="T12" fmla="*/ 25 w 254"/>
                <a:gd name="T13" fmla="*/ 4 h 77"/>
                <a:gd name="T14" fmla="*/ 25 w 254"/>
                <a:gd name="T15" fmla="*/ 5 h 77"/>
                <a:gd name="T16" fmla="*/ 24 w 254"/>
                <a:gd name="T17" fmla="*/ 6 h 77"/>
                <a:gd name="T18" fmla="*/ 24 w 254"/>
                <a:gd name="T19" fmla="*/ 6 h 77"/>
                <a:gd name="T20" fmla="*/ 23 w 254"/>
                <a:gd name="T21" fmla="*/ 6 h 77"/>
                <a:gd name="T22" fmla="*/ 2 w 254"/>
                <a:gd name="T23" fmla="*/ 5 h 77"/>
                <a:gd name="T24" fmla="*/ 1 w 254"/>
                <a:gd name="T25" fmla="*/ 5 h 77"/>
                <a:gd name="T26" fmla="*/ 1 w 254"/>
                <a:gd name="T27" fmla="*/ 4 h 77"/>
                <a:gd name="T28" fmla="*/ 0 w 254"/>
                <a:gd name="T29" fmla="*/ 4 h 77"/>
                <a:gd name="T30" fmla="*/ 0 w 254"/>
                <a:gd name="T31" fmla="*/ 3 h 77"/>
                <a:gd name="T32" fmla="*/ 0 w 254"/>
                <a:gd name="T33" fmla="*/ 2 h 77"/>
                <a:gd name="T34" fmla="*/ 0 w 254"/>
                <a:gd name="T35" fmla="*/ 1 h 77"/>
                <a:gd name="T36" fmla="*/ 1 w 254"/>
                <a:gd name="T37" fmla="*/ 0 h 77"/>
                <a:gd name="T38" fmla="*/ 1 w 254"/>
                <a:gd name="T39" fmla="*/ 0 h 77"/>
                <a:gd name="T40" fmla="*/ 2 w 254"/>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4"/>
                <a:gd name="T64" fmla="*/ 0 h 77"/>
                <a:gd name="T65" fmla="*/ 254 w 254"/>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4" h="77">
                  <a:moveTo>
                    <a:pt x="23" y="0"/>
                  </a:moveTo>
                  <a:lnTo>
                    <a:pt x="229" y="16"/>
                  </a:lnTo>
                  <a:lnTo>
                    <a:pt x="239" y="19"/>
                  </a:lnTo>
                  <a:lnTo>
                    <a:pt x="246" y="24"/>
                  </a:lnTo>
                  <a:lnTo>
                    <a:pt x="251" y="32"/>
                  </a:lnTo>
                  <a:lnTo>
                    <a:pt x="254" y="43"/>
                  </a:lnTo>
                  <a:lnTo>
                    <a:pt x="254" y="55"/>
                  </a:lnTo>
                  <a:lnTo>
                    <a:pt x="251" y="63"/>
                  </a:lnTo>
                  <a:lnTo>
                    <a:pt x="247" y="71"/>
                  </a:lnTo>
                  <a:lnTo>
                    <a:pt x="240" y="75"/>
                  </a:lnTo>
                  <a:lnTo>
                    <a:pt x="231" y="77"/>
                  </a:lnTo>
                  <a:lnTo>
                    <a:pt x="25" y="62"/>
                  </a:lnTo>
                  <a:lnTo>
                    <a:pt x="15" y="59"/>
                  </a:lnTo>
                  <a:lnTo>
                    <a:pt x="8" y="53"/>
                  </a:lnTo>
                  <a:lnTo>
                    <a:pt x="2" y="46"/>
                  </a:lnTo>
                  <a:lnTo>
                    <a:pt x="0" y="35"/>
                  </a:lnTo>
                  <a:lnTo>
                    <a:pt x="0" y="23"/>
                  </a:lnTo>
                  <a:lnTo>
                    <a:pt x="2" y="14"/>
                  </a:lnTo>
                  <a:lnTo>
                    <a:pt x="8" y="6"/>
                  </a:lnTo>
                  <a:lnTo>
                    <a:pt x="15" y="2"/>
                  </a:lnTo>
                  <a:lnTo>
                    <a:pt x="23" y="0"/>
                  </a:lnTo>
                  <a:close/>
                </a:path>
              </a:pathLst>
            </a:custGeom>
            <a:solidFill>
              <a:srgbClr val="EDF5F5"/>
            </a:solidFill>
            <a:ln w="9525">
              <a:noFill/>
              <a:round/>
              <a:headEnd/>
              <a:tailEnd/>
            </a:ln>
          </p:spPr>
          <p:txBody>
            <a:bodyPr/>
            <a:lstStyle/>
            <a:p>
              <a:pPr algn="ctr"/>
              <a:endParaRPr lang="en-US"/>
            </a:p>
          </p:txBody>
        </p:sp>
        <p:sp>
          <p:nvSpPr>
            <p:cNvPr id="46195" name="Freeform 61"/>
            <p:cNvSpPr>
              <a:spLocks/>
            </p:cNvSpPr>
            <p:nvPr/>
          </p:nvSpPr>
          <p:spPr bwMode="auto">
            <a:xfrm>
              <a:off x="3713" y="2126"/>
              <a:ext cx="25" cy="6"/>
            </a:xfrm>
            <a:custGeom>
              <a:avLst/>
              <a:gdLst>
                <a:gd name="T0" fmla="*/ 2 w 253"/>
                <a:gd name="T1" fmla="*/ 0 h 77"/>
                <a:gd name="T2" fmla="*/ 23 w 253"/>
                <a:gd name="T3" fmla="*/ 1 h 77"/>
                <a:gd name="T4" fmla="*/ 24 w 253"/>
                <a:gd name="T5" fmla="*/ 1 h 77"/>
                <a:gd name="T6" fmla="*/ 24 w 253"/>
                <a:gd name="T7" fmla="*/ 2 h 77"/>
                <a:gd name="T8" fmla="*/ 25 w 253"/>
                <a:gd name="T9" fmla="*/ 2 h 77"/>
                <a:gd name="T10" fmla="*/ 25 w 253"/>
                <a:gd name="T11" fmla="*/ 3 h 77"/>
                <a:gd name="T12" fmla="*/ 25 w 253"/>
                <a:gd name="T13" fmla="*/ 4 h 77"/>
                <a:gd name="T14" fmla="*/ 25 w 253"/>
                <a:gd name="T15" fmla="*/ 5 h 77"/>
                <a:gd name="T16" fmla="*/ 24 w 253"/>
                <a:gd name="T17" fmla="*/ 5 h 77"/>
                <a:gd name="T18" fmla="*/ 24 w 253"/>
                <a:gd name="T19" fmla="*/ 6 h 77"/>
                <a:gd name="T20" fmla="*/ 23 w 253"/>
                <a:gd name="T21" fmla="*/ 6 h 77"/>
                <a:gd name="T22" fmla="*/ 2 w 253"/>
                <a:gd name="T23" fmla="*/ 5 h 77"/>
                <a:gd name="T24" fmla="*/ 1 w 253"/>
                <a:gd name="T25" fmla="*/ 5 h 77"/>
                <a:gd name="T26" fmla="*/ 1 w 253"/>
                <a:gd name="T27" fmla="*/ 4 h 77"/>
                <a:gd name="T28" fmla="*/ 0 w 253"/>
                <a:gd name="T29" fmla="*/ 4 h 77"/>
                <a:gd name="T30" fmla="*/ 0 w 253"/>
                <a:gd name="T31" fmla="*/ 3 h 77"/>
                <a:gd name="T32" fmla="*/ 0 w 253"/>
                <a:gd name="T33" fmla="*/ 2 h 77"/>
                <a:gd name="T34" fmla="*/ 0 w 253"/>
                <a:gd name="T35" fmla="*/ 1 h 77"/>
                <a:gd name="T36" fmla="*/ 1 w 253"/>
                <a:gd name="T37" fmla="*/ 0 h 77"/>
                <a:gd name="T38" fmla="*/ 1 w 253"/>
                <a:gd name="T39" fmla="*/ 0 h 77"/>
                <a:gd name="T40" fmla="*/ 2 w 253"/>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77"/>
                <a:gd name="T65" fmla="*/ 253 w 253"/>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77">
                  <a:moveTo>
                    <a:pt x="22" y="0"/>
                  </a:moveTo>
                  <a:lnTo>
                    <a:pt x="228" y="15"/>
                  </a:lnTo>
                  <a:lnTo>
                    <a:pt x="238" y="18"/>
                  </a:lnTo>
                  <a:lnTo>
                    <a:pt x="246" y="24"/>
                  </a:lnTo>
                  <a:lnTo>
                    <a:pt x="251" y="31"/>
                  </a:lnTo>
                  <a:lnTo>
                    <a:pt x="253" y="42"/>
                  </a:lnTo>
                  <a:lnTo>
                    <a:pt x="253" y="54"/>
                  </a:lnTo>
                  <a:lnTo>
                    <a:pt x="251" y="62"/>
                  </a:lnTo>
                  <a:lnTo>
                    <a:pt x="246" y="70"/>
                  </a:lnTo>
                  <a:lnTo>
                    <a:pt x="239" y="75"/>
                  </a:lnTo>
                  <a:lnTo>
                    <a:pt x="231" y="77"/>
                  </a:lnTo>
                  <a:lnTo>
                    <a:pt x="25" y="62"/>
                  </a:lnTo>
                  <a:lnTo>
                    <a:pt x="15" y="59"/>
                  </a:lnTo>
                  <a:lnTo>
                    <a:pt x="7" y="53"/>
                  </a:lnTo>
                  <a:lnTo>
                    <a:pt x="3" y="45"/>
                  </a:lnTo>
                  <a:lnTo>
                    <a:pt x="0" y="34"/>
                  </a:lnTo>
                  <a:lnTo>
                    <a:pt x="0" y="22"/>
                  </a:lnTo>
                  <a:lnTo>
                    <a:pt x="3" y="14"/>
                  </a:lnTo>
                  <a:lnTo>
                    <a:pt x="7" y="6"/>
                  </a:lnTo>
                  <a:lnTo>
                    <a:pt x="14" y="2"/>
                  </a:lnTo>
                  <a:lnTo>
                    <a:pt x="22" y="0"/>
                  </a:lnTo>
                  <a:close/>
                </a:path>
              </a:pathLst>
            </a:custGeom>
            <a:solidFill>
              <a:srgbClr val="EDF5F5"/>
            </a:solidFill>
            <a:ln w="9525">
              <a:noFill/>
              <a:round/>
              <a:headEnd/>
              <a:tailEnd/>
            </a:ln>
          </p:spPr>
          <p:txBody>
            <a:bodyPr/>
            <a:lstStyle/>
            <a:p>
              <a:pPr algn="ctr"/>
              <a:endParaRPr lang="en-US"/>
            </a:p>
          </p:txBody>
        </p:sp>
        <p:sp>
          <p:nvSpPr>
            <p:cNvPr id="46196" name="Freeform 62"/>
            <p:cNvSpPr>
              <a:spLocks/>
            </p:cNvSpPr>
            <p:nvPr/>
          </p:nvSpPr>
          <p:spPr bwMode="auto">
            <a:xfrm>
              <a:off x="3677" y="2476"/>
              <a:ext cx="142" cy="18"/>
            </a:xfrm>
            <a:custGeom>
              <a:avLst/>
              <a:gdLst>
                <a:gd name="T0" fmla="*/ 8 w 1414"/>
                <a:gd name="T1" fmla="*/ 14 h 220"/>
                <a:gd name="T2" fmla="*/ 16 w 1414"/>
                <a:gd name="T3" fmla="*/ 15 h 220"/>
                <a:gd name="T4" fmla="*/ 25 w 1414"/>
                <a:gd name="T5" fmla="*/ 16 h 220"/>
                <a:gd name="T6" fmla="*/ 34 w 1414"/>
                <a:gd name="T7" fmla="*/ 17 h 220"/>
                <a:gd name="T8" fmla="*/ 43 w 1414"/>
                <a:gd name="T9" fmla="*/ 17 h 220"/>
                <a:gd name="T10" fmla="*/ 53 w 1414"/>
                <a:gd name="T11" fmla="*/ 18 h 220"/>
                <a:gd name="T12" fmla="*/ 62 w 1414"/>
                <a:gd name="T13" fmla="*/ 18 h 220"/>
                <a:gd name="T14" fmla="*/ 71 w 1414"/>
                <a:gd name="T15" fmla="*/ 18 h 220"/>
                <a:gd name="T16" fmla="*/ 80 w 1414"/>
                <a:gd name="T17" fmla="*/ 18 h 220"/>
                <a:gd name="T18" fmla="*/ 88 w 1414"/>
                <a:gd name="T19" fmla="*/ 17 h 220"/>
                <a:gd name="T20" fmla="*/ 97 w 1414"/>
                <a:gd name="T21" fmla="*/ 17 h 220"/>
                <a:gd name="T22" fmla="*/ 104 w 1414"/>
                <a:gd name="T23" fmla="*/ 16 h 220"/>
                <a:gd name="T24" fmla="*/ 111 w 1414"/>
                <a:gd name="T25" fmla="*/ 15 h 220"/>
                <a:gd name="T26" fmla="*/ 118 w 1414"/>
                <a:gd name="T27" fmla="*/ 13 h 220"/>
                <a:gd name="T28" fmla="*/ 123 w 1414"/>
                <a:gd name="T29" fmla="*/ 12 h 220"/>
                <a:gd name="T30" fmla="*/ 128 w 1414"/>
                <a:gd name="T31" fmla="*/ 10 h 220"/>
                <a:gd name="T32" fmla="*/ 132 w 1414"/>
                <a:gd name="T33" fmla="*/ 8 h 220"/>
                <a:gd name="T34" fmla="*/ 136 w 1414"/>
                <a:gd name="T35" fmla="*/ 6 h 220"/>
                <a:gd name="T36" fmla="*/ 139 w 1414"/>
                <a:gd name="T37" fmla="*/ 4 h 220"/>
                <a:gd name="T38" fmla="*/ 141 w 1414"/>
                <a:gd name="T39" fmla="*/ 1 h 220"/>
                <a:gd name="T40" fmla="*/ 141 w 1414"/>
                <a:gd name="T41" fmla="*/ 1 h 220"/>
                <a:gd name="T42" fmla="*/ 138 w 1414"/>
                <a:gd name="T43" fmla="*/ 4 h 220"/>
                <a:gd name="T44" fmla="*/ 135 w 1414"/>
                <a:gd name="T45" fmla="*/ 5 h 220"/>
                <a:gd name="T46" fmla="*/ 131 w 1414"/>
                <a:gd name="T47" fmla="*/ 7 h 220"/>
                <a:gd name="T48" fmla="*/ 126 w 1414"/>
                <a:gd name="T49" fmla="*/ 8 h 220"/>
                <a:gd name="T50" fmla="*/ 119 w 1414"/>
                <a:gd name="T51" fmla="*/ 10 h 220"/>
                <a:gd name="T52" fmla="*/ 111 w 1414"/>
                <a:gd name="T53" fmla="*/ 11 h 220"/>
                <a:gd name="T54" fmla="*/ 102 w 1414"/>
                <a:gd name="T55" fmla="*/ 12 h 220"/>
                <a:gd name="T56" fmla="*/ 93 w 1414"/>
                <a:gd name="T57" fmla="*/ 13 h 220"/>
                <a:gd name="T58" fmla="*/ 84 w 1414"/>
                <a:gd name="T59" fmla="*/ 13 h 220"/>
                <a:gd name="T60" fmla="*/ 75 w 1414"/>
                <a:gd name="T61" fmla="*/ 14 h 220"/>
                <a:gd name="T62" fmla="*/ 65 w 1414"/>
                <a:gd name="T63" fmla="*/ 14 h 220"/>
                <a:gd name="T64" fmla="*/ 56 w 1414"/>
                <a:gd name="T65" fmla="*/ 14 h 220"/>
                <a:gd name="T66" fmla="*/ 47 w 1414"/>
                <a:gd name="T67" fmla="*/ 13 h 220"/>
                <a:gd name="T68" fmla="*/ 38 w 1414"/>
                <a:gd name="T69" fmla="*/ 13 h 220"/>
                <a:gd name="T70" fmla="*/ 29 w 1414"/>
                <a:gd name="T71" fmla="*/ 12 h 220"/>
                <a:gd name="T72" fmla="*/ 22 w 1414"/>
                <a:gd name="T73" fmla="*/ 11 h 220"/>
                <a:gd name="T74" fmla="*/ 14 w 1414"/>
                <a:gd name="T75" fmla="*/ 11 h 220"/>
                <a:gd name="T76" fmla="*/ 8 w 1414"/>
                <a:gd name="T77" fmla="*/ 9 h 220"/>
                <a:gd name="T78" fmla="*/ 2 w 1414"/>
                <a:gd name="T79" fmla="*/ 8 h 220"/>
                <a:gd name="T80" fmla="*/ 0 w 1414"/>
                <a:gd name="T81" fmla="*/ 8 h 220"/>
                <a:gd name="T82" fmla="*/ 1 w 1414"/>
                <a:gd name="T83" fmla="*/ 10 h 220"/>
                <a:gd name="T84" fmla="*/ 2 w 1414"/>
                <a:gd name="T85" fmla="*/ 11 h 220"/>
                <a:gd name="T86" fmla="*/ 3 w 1414"/>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4"/>
                <a:gd name="T133" fmla="*/ 0 h 220"/>
                <a:gd name="T134" fmla="*/ 1414 w 1414"/>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4" h="220">
                  <a:moveTo>
                    <a:pt x="34" y="158"/>
                  </a:moveTo>
                  <a:lnTo>
                    <a:pt x="76" y="167"/>
                  </a:lnTo>
                  <a:lnTo>
                    <a:pt x="119" y="176"/>
                  </a:lnTo>
                  <a:lnTo>
                    <a:pt x="161" y="183"/>
                  </a:lnTo>
                  <a:lnTo>
                    <a:pt x="206" y="189"/>
                  </a:lnTo>
                  <a:lnTo>
                    <a:pt x="250" y="195"/>
                  </a:lnTo>
                  <a:lnTo>
                    <a:pt x="295" y="202"/>
                  </a:lnTo>
                  <a:lnTo>
                    <a:pt x="341" y="206"/>
                  </a:lnTo>
                  <a:lnTo>
                    <a:pt x="387" y="210"/>
                  </a:lnTo>
                  <a:lnTo>
                    <a:pt x="433" y="213"/>
                  </a:lnTo>
                  <a:lnTo>
                    <a:pt x="479" y="216"/>
                  </a:lnTo>
                  <a:lnTo>
                    <a:pt x="525" y="218"/>
                  </a:lnTo>
                  <a:lnTo>
                    <a:pt x="572" y="219"/>
                  </a:lnTo>
                  <a:lnTo>
                    <a:pt x="618" y="220"/>
                  </a:lnTo>
                  <a:lnTo>
                    <a:pt x="662" y="220"/>
                  </a:lnTo>
                  <a:lnTo>
                    <a:pt x="708" y="219"/>
                  </a:lnTo>
                  <a:lnTo>
                    <a:pt x="752" y="218"/>
                  </a:lnTo>
                  <a:lnTo>
                    <a:pt x="796" y="216"/>
                  </a:lnTo>
                  <a:lnTo>
                    <a:pt x="839" y="213"/>
                  </a:lnTo>
                  <a:lnTo>
                    <a:pt x="880" y="210"/>
                  </a:lnTo>
                  <a:lnTo>
                    <a:pt x="922" y="206"/>
                  </a:lnTo>
                  <a:lnTo>
                    <a:pt x="961" y="202"/>
                  </a:lnTo>
                  <a:lnTo>
                    <a:pt x="1000" y="196"/>
                  </a:lnTo>
                  <a:lnTo>
                    <a:pt x="1037" y="191"/>
                  </a:lnTo>
                  <a:lnTo>
                    <a:pt x="1074" y="185"/>
                  </a:lnTo>
                  <a:lnTo>
                    <a:pt x="1109" y="178"/>
                  </a:lnTo>
                  <a:lnTo>
                    <a:pt x="1141" y="171"/>
                  </a:lnTo>
                  <a:lnTo>
                    <a:pt x="1173" y="162"/>
                  </a:lnTo>
                  <a:lnTo>
                    <a:pt x="1201" y="154"/>
                  </a:lnTo>
                  <a:lnTo>
                    <a:pt x="1228" y="145"/>
                  </a:lnTo>
                  <a:lnTo>
                    <a:pt x="1254" y="134"/>
                  </a:lnTo>
                  <a:lnTo>
                    <a:pt x="1277" y="125"/>
                  </a:lnTo>
                  <a:lnTo>
                    <a:pt x="1298" y="114"/>
                  </a:lnTo>
                  <a:lnTo>
                    <a:pt x="1316" y="103"/>
                  </a:lnTo>
                  <a:lnTo>
                    <a:pt x="1334" y="91"/>
                  </a:lnTo>
                  <a:lnTo>
                    <a:pt x="1352" y="78"/>
                  </a:lnTo>
                  <a:lnTo>
                    <a:pt x="1369" y="64"/>
                  </a:lnTo>
                  <a:lnTo>
                    <a:pt x="1384" y="49"/>
                  </a:lnTo>
                  <a:lnTo>
                    <a:pt x="1396" y="34"/>
                  </a:lnTo>
                  <a:lnTo>
                    <a:pt x="1407" y="17"/>
                  </a:lnTo>
                  <a:lnTo>
                    <a:pt x="1414" y="0"/>
                  </a:lnTo>
                  <a:lnTo>
                    <a:pt x="1402" y="15"/>
                  </a:lnTo>
                  <a:lnTo>
                    <a:pt x="1388" y="30"/>
                  </a:lnTo>
                  <a:lnTo>
                    <a:pt x="1373" y="43"/>
                  </a:lnTo>
                  <a:lnTo>
                    <a:pt x="1358" y="55"/>
                  </a:lnTo>
                  <a:lnTo>
                    <a:pt x="1340" y="66"/>
                  </a:lnTo>
                  <a:lnTo>
                    <a:pt x="1323" y="76"/>
                  </a:lnTo>
                  <a:lnTo>
                    <a:pt x="1305" y="85"/>
                  </a:lnTo>
                  <a:lnTo>
                    <a:pt x="1285" y="92"/>
                  </a:lnTo>
                  <a:lnTo>
                    <a:pt x="1253" y="101"/>
                  </a:lnTo>
                  <a:lnTo>
                    <a:pt x="1218" y="110"/>
                  </a:lnTo>
                  <a:lnTo>
                    <a:pt x="1182" y="119"/>
                  </a:lnTo>
                  <a:lnTo>
                    <a:pt x="1143" y="127"/>
                  </a:lnTo>
                  <a:lnTo>
                    <a:pt x="1103" y="133"/>
                  </a:lnTo>
                  <a:lnTo>
                    <a:pt x="1062" y="140"/>
                  </a:lnTo>
                  <a:lnTo>
                    <a:pt x="1019" y="146"/>
                  </a:lnTo>
                  <a:lnTo>
                    <a:pt x="975" y="151"/>
                  </a:lnTo>
                  <a:lnTo>
                    <a:pt x="931" y="155"/>
                  </a:lnTo>
                  <a:lnTo>
                    <a:pt x="885" y="158"/>
                  </a:lnTo>
                  <a:lnTo>
                    <a:pt x="840" y="161"/>
                  </a:lnTo>
                  <a:lnTo>
                    <a:pt x="793" y="163"/>
                  </a:lnTo>
                  <a:lnTo>
                    <a:pt x="747" y="165"/>
                  </a:lnTo>
                  <a:lnTo>
                    <a:pt x="700" y="166"/>
                  </a:lnTo>
                  <a:lnTo>
                    <a:pt x="652" y="166"/>
                  </a:lnTo>
                  <a:lnTo>
                    <a:pt x="605" y="166"/>
                  </a:lnTo>
                  <a:lnTo>
                    <a:pt x="559" y="166"/>
                  </a:lnTo>
                  <a:lnTo>
                    <a:pt x="513" y="164"/>
                  </a:lnTo>
                  <a:lnTo>
                    <a:pt x="467" y="163"/>
                  </a:lnTo>
                  <a:lnTo>
                    <a:pt x="422" y="160"/>
                  </a:lnTo>
                  <a:lnTo>
                    <a:pt x="379" y="158"/>
                  </a:lnTo>
                  <a:lnTo>
                    <a:pt x="335" y="154"/>
                  </a:lnTo>
                  <a:lnTo>
                    <a:pt x="293" y="150"/>
                  </a:lnTo>
                  <a:lnTo>
                    <a:pt x="254" y="146"/>
                  </a:lnTo>
                  <a:lnTo>
                    <a:pt x="215" y="140"/>
                  </a:lnTo>
                  <a:lnTo>
                    <a:pt x="178" y="135"/>
                  </a:lnTo>
                  <a:lnTo>
                    <a:pt x="143" y="129"/>
                  </a:lnTo>
                  <a:lnTo>
                    <a:pt x="109" y="123"/>
                  </a:lnTo>
                  <a:lnTo>
                    <a:pt x="78" y="116"/>
                  </a:lnTo>
                  <a:lnTo>
                    <a:pt x="49" y="108"/>
                  </a:lnTo>
                  <a:lnTo>
                    <a:pt x="23" y="100"/>
                  </a:lnTo>
                  <a:lnTo>
                    <a:pt x="0" y="92"/>
                  </a:lnTo>
                  <a:lnTo>
                    <a:pt x="2" y="100"/>
                  </a:lnTo>
                  <a:lnTo>
                    <a:pt x="4" y="109"/>
                  </a:lnTo>
                  <a:lnTo>
                    <a:pt x="7" y="121"/>
                  </a:lnTo>
                  <a:lnTo>
                    <a:pt x="11" y="131"/>
                  </a:lnTo>
                  <a:lnTo>
                    <a:pt x="15" y="140"/>
                  </a:lnTo>
                  <a:lnTo>
                    <a:pt x="20" y="149"/>
                  </a:lnTo>
                  <a:lnTo>
                    <a:pt x="26" y="155"/>
                  </a:lnTo>
                  <a:lnTo>
                    <a:pt x="34" y="158"/>
                  </a:lnTo>
                  <a:close/>
                </a:path>
              </a:pathLst>
            </a:custGeom>
            <a:solidFill>
              <a:srgbClr val="7A8282"/>
            </a:solidFill>
            <a:ln w="9525">
              <a:noFill/>
              <a:round/>
              <a:headEnd/>
              <a:tailEnd/>
            </a:ln>
          </p:spPr>
          <p:txBody>
            <a:bodyPr/>
            <a:lstStyle/>
            <a:p>
              <a:pPr algn="ctr"/>
              <a:endParaRPr lang="en-US"/>
            </a:p>
          </p:txBody>
        </p:sp>
        <p:sp>
          <p:nvSpPr>
            <p:cNvPr id="46197" name="Freeform 63"/>
            <p:cNvSpPr>
              <a:spLocks/>
            </p:cNvSpPr>
            <p:nvPr/>
          </p:nvSpPr>
          <p:spPr bwMode="auto">
            <a:xfrm>
              <a:off x="3677" y="2476"/>
              <a:ext cx="142" cy="18"/>
            </a:xfrm>
            <a:custGeom>
              <a:avLst/>
              <a:gdLst>
                <a:gd name="T0" fmla="*/ 7 w 1411"/>
                <a:gd name="T1" fmla="*/ 14 h 220"/>
                <a:gd name="T2" fmla="*/ 16 w 1411"/>
                <a:gd name="T3" fmla="*/ 15 h 220"/>
                <a:gd name="T4" fmla="*/ 25 w 1411"/>
                <a:gd name="T5" fmla="*/ 16 h 220"/>
                <a:gd name="T6" fmla="*/ 34 w 1411"/>
                <a:gd name="T7" fmla="*/ 17 h 220"/>
                <a:gd name="T8" fmla="*/ 43 w 1411"/>
                <a:gd name="T9" fmla="*/ 17 h 220"/>
                <a:gd name="T10" fmla="*/ 53 w 1411"/>
                <a:gd name="T11" fmla="*/ 18 h 220"/>
                <a:gd name="T12" fmla="*/ 62 w 1411"/>
                <a:gd name="T13" fmla="*/ 18 h 220"/>
                <a:gd name="T14" fmla="*/ 71 w 1411"/>
                <a:gd name="T15" fmla="*/ 18 h 220"/>
                <a:gd name="T16" fmla="*/ 80 w 1411"/>
                <a:gd name="T17" fmla="*/ 18 h 220"/>
                <a:gd name="T18" fmla="*/ 88 w 1411"/>
                <a:gd name="T19" fmla="*/ 17 h 220"/>
                <a:gd name="T20" fmla="*/ 96 w 1411"/>
                <a:gd name="T21" fmla="*/ 17 h 220"/>
                <a:gd name="T22" fmla="*/ 104 w 1411"/>
                <a:gd name="T23" fmla="*/ 16 h 220"/>
                <a:gd name="T24" fmla="*/ 111 w 1411"/>
                <a:gd name="T25" fmla="*/ 15 h 220"/>
                <a:gd name="T26" fmla="*/ 118 w 1411"/>
                <a:gd name="T27" fmla="*/ 13 h 220"/>
                <a:gd name="T28" fmla="*/ 123 w 1411"/>
                <a:gd name="T29" fmla="*/ 12 h 220"/>
                <a:gd name="T30" fmla="*/ 128 w 1411"/>
                <a:gd name="T31" fmla="*/ 10 h 220"/>
                <a:gd name="T32" fmla="*/ 132 w 1411"/>
                <a:gd name="T33" fmla="*/ 8 h 220"/>
                <a:gd name="T34" fmla="*/ 136 w 1411"/>
                <a:gd name="T35" fmla="*/ 6 h 220"/>
                <a:gd name="T36" fmla="*/ 139 w 1411"/>
                <a:gd name="T37" fmla="*/ 4 h 220"/>
                <a:gd name="T38" fmla="*/ 141 w 1411"/>
                <a:gd name="T39" fmla="*/ 1 h 220"/>
                <a:gd name="T40" fmla="*/ 141 w 1411"/>
                <a:gd name="T41" fmla="*/ 1 h 220"/>
                <a:gd name="T42" fmla="*/ 138 w 1411"/>
                <a:gd name="T43" fmla="*/ 4 h 220"/>
                <a:gd name="T44" fmla="*/ 135 w 1411"/>
                <a:gd name="T45" fmla="*/ 5 h 220"/>
                <a:gd name="T46" fmla="*/ 131 w 1411"/>
                <a:gd name="T47" fmla="*/ 7 h 220"/>
                <a:gd name="T48" fmla="*/ 126 w 1411"/>
                <a:gd name="T49" fmla="*/ 9 h 220"/>
                <a:gd name="T50" fmla="*/ 119 w 1411"/>
                <a:gd name="T51" fmla="*/ 10 h 220"/>
                <a:gd name="T52" fmla="*/ 112 w 1411"/>
                <a:gd name="T53" fmla="*/ 11 h 220"/>
                <a:gd name="T54" fmla="*/ 103 w 1411"/>
                <a:gd name="T55" fmla="*/ 12 h 220"/>
                <a:gd name="T56" fmla="*/ 95 w 1411"/>
                <a:gd name="T57" fmla="*/ 13 h 220"/>
                <a:gd name="T58" fmla="*/ 85 w 1411"/>
                <a:gd name="T59" fmla="*/ 14 h 220"/>
                <a:gd name="T60" fmla="*/ 76 w 1411"/>
                <a:gd name="T61" fmla="*/ 14 h 220"/>
                <a:gd name="T62" fmla="*/ 67 w 1411"/>
                <a:gd name="T63" fmla="*/ 14 h 220"/>
                <a:gd name="T64" fmla="*/ 57 w 1411"/>
                <a:gd name="T65" fmla="*/ 14 h 220"/>
                <a:gd name="T66" fmla="*/ 48 w 1411"/>
                <a:gd name="T67" fmla="*/ 14 h 220"/>
                <a:gd name="T68" fmla="*/ 39 w 1411"/>
                <a:gd name="T69" fmla="*/ 14 h 220"/>
                <a:gd name="T70" fmla="*/ 30 w 1411"/>
                <a:gd name="T71" fmla="*/ 13 h 220"/>
                <a:gd name="T72" fmla="*/ 22 w 1411"/>
                <a:gd name="T73" fmla="*/ 12 h 220"/>
                <a:gd name="T74" fmla="*/ 14 w 1411"/>
                <a:gd name="T75" fmla="*/ 11 h 220"/>
                <a:gd name="T76" fmla="*/ 8 w 1411"/>
                <a:gd name="T77" fmla="*/ 10 h 220"/>
                <a:gd name="T78" fmla="*/ 2 w 1411"/>
                <a:gd name="T79" fmla="*/ 9 h 220"/>
                <a:gd name="T80" fmla="*/ 0 w 1411"/>
                <a:gd name="T81" fmla="*/ 9 h 220"/>
                <a:gd name="T82" fmla="*/ 1 w 1411"/>
                <a:gd name="T83" fmla="*/ 10 h 220"/>
                <a:gd name="T84" fmla="*/ 1 w 1411"/>
                <a:gd name="T85" fmla="*/ 12 h 220"/>
                <a:gd name="T86" fmla="*/ 2 w 1411"/>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1"/>
                <a:gd name="T133" fmla="*/ 0 h 220"/>
                <a:gd name="T134" fmla="*/ 1411 w 1411"/>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1" h="220">
                  <a:moveTo>
                    <a:pt x="31" y="158"/>
                  </a:moveTo>
                  <a:lnTo>
                    <a:pt x="73" y="167"/>
                  </a:lnTo>
                  <a:lnTo>
                    <a:pt x="116" y="176"/>
                  </a:lnTo>
                  <a:lnTo>
                    <a:pt x="158" y="183"/>
                  </a:lnTo>
                  <a:lnTo>
                    <a:pt x="203" y="189"/>
                  </a:lnTo>
                  <a:lnTo>
                    <a:pt x="247" y="195"/>
                  </a:lnTo>
                  <a:lnTo>
                    <a:pt x="292" y="202"/>
                  </a:lnTo>
                  <a:lnTo>
                    <a:pt x="338" y="206"/>
                  </a:lnTo>
                  <a:lnTo>
                    <a:pt x="384" y="210"/>
                  </a:lnTo>
                  <a:lnTo>
                    <a:pt x="430" y="213"/>
                  </a:lnTo>
                  <a:lnTo>
                    <a:pt x="476" y="216"/>
                  </a:lnTo>
                  <a:lnTo>
                    <a:pt x="522" y="218"/>
                  </a:lnTo>
                  <a:lnTo>
                    <a:pt x="569" y="219"/>
                  </a:lnTo>
                  <a:lnTo>
                    <a:pt x="615" y="220"/>
                  </a:lnTo>
                  <a:lnTo>
                    <a:pt x="659" y="220"/>
                  </a:lnTo>
                  <a:lnTo>
                    <a:pt x="705" y="219"/>
                  </a:lnTo>
                  <a:lnTo>
                    <a:pt x="749" y="218"/>
                  </a:lnTo>
                  <a:lnTo>
                    <a:pt x="793" y="216"/>
                  </a:lnTo>
                  <a:lnTo>
                    <a:pt x="836" y="213"/>
                  </a:lnTo>
                  <a:lnTo>
                    <a:pt x="877" y="210"/>
                  </a:lnTo>
                  <a:lnTo>
                    <a:pt x="919" y="206"/>
                  </a:lnTo>
                  <a:lnTo>
                    <a:pt x="958" y="202"/>
                  </a:lnTo>
                  <a:lnTo>
                    <a:pt x="997" y="196"/>
                  </a:lnTo>
                  <a:lnTo>
                    <a:pt x="1034" y="191"/>
                  </a:lnTo>
                  <a:lnTo>
                    <a:pt x="1071" y="185"/>
                  </a:lnTo>
                  <a:lnTo>
                    <a:pt x="1106" y="178"/>
                  </a:lnTo>
                  <a:lnTo>
                    <a:pt x="1138" y="171"/>
                  </a:lnTo>
                  <a:lnTo>
                    <a:pt x="1170" y="162"/>
                  </a:lnTo>
                  <a:lnTo>
                    <a:pt x="1198" y="154"/>
                  </a:lnTo>
                  <a:lnTo>
                    <a:pt x="1225" y="145"/>
                  </a:lnTo>
                  <a:lnTo>
                    <a:pt x="1251" y="134"/>
                  </a:lnTo>
                  <a:lnTo>
                    <a:pt x="1274" y="125"/>
                  </a:lnTo>
                  <a:lnTo>
                    <a:pt x="1295" y="114"/>
                  </a:lnTo>
                  <a:lnTo>
                    <a:pt x="1313" y="103"/>
                  </a:lnTo>
                  <a:lnTo>
                    <a:pt x="1331" y="91"/>
                  </a:lnTo>
                  <a:lnTo>
                    <a:pt x="1349" y="78"/>
                  </a:lnTo>
                  <a:lnTo>
                    <a:pt x="1366" y="64"/>
                  </a:lnTo>
                  <a:lnTo>
                    <a:pt x="1381" y="49"/>
                  </a:lnTo>
                  <a:lnTo>
                    <a:pt x="1393" y="34"/>
                  </a:lnTo>
                  <a:lnTo>
                    <a:pt x="1404" y="17"/>
                  </a:lnTo>
                  <a:lnTo>
                    <a:pt x="1411" y="0"/>
                  </a:lnTo>
                  <a:lnTo>
                    <a:pt x="1399" y="15"/>
                  </a:lnTo>
                  <a:lnTo>
                    <a:pt x="1386" y="30"/>
                  </a:lnTo>
                  <a:lnTo>
                    <a:pt x="1371" y="43"/>
                  </a:lnTo>
                  <a:lnTo>
                    <a:pt x="1356" y="56"/>
                  </a:lnTo>
                  <a:lnTo>
                    <a:pt x="1339" y="67"/>
                  </a:lnTo>
                  <a:lnTo>
                    <a:pt x="1322" y="77"/>
                  </a:lnTo>
                  <a:lnTo>
                    <a:pt x="1304" y="86"/>
                  </a:lnTo>
                  <a:lnTo>
                    <a:pt x="1285" y="94"/>
                  </a:lnTo>
                  <a:lnTo>
                    <a:pt x="1255" y="104"/>
                  </a:lnTo>
                  <a:lnTo>
                    <a:pt x="1221" y="115"/>
                  </a:lnTo>
                  <a:lnTo>
                    <a:pt x="1186" y="123"/>
                  </a:lnTo>
                  <a:lnTo>
                    <a:pt x="1149" y="131"/>
                  </a:lnTo>
                  <a:lnTo>
                    <a:pt x="1111" y="138"/>
                  </a:lnTo>
                  <a:lnTo>
                    <a:pt x="1070" y="146"/>
                  </a:lnTo>
                  <a:lnTo>
                    <a:pt x="1027" y="152"/>
                  </a:lnTo>
                  <a:lnTo>
                    <a:pt x="985" y="157"/>
                  </a:lnTo>
                  <a:lnTo>
                    <a:pt x="940" y="161"/>
                  </a:lnTo>
                  <a:lnTo>
                    <a:pt x="895" y="165"/>
                  </a:lnTo>
                  <a:lnTo>
                    <a:pt x="849" y="168"/>
                  </a:lnTo>
                  <a:lnTo>
                    <a:pt x="803" y="172"/>
                  </a:lnTo>
                  <a:lnTo>
                    <a:pt x="756" y="174"/>
                  </a:lnTo>
                  <a:lnTo>
                    <a:pt x="708" y="175"/>
                  </a:lnTo>
                  <a:lnTo>
                    <a:pt x="661" y="176"/>
                  </a:lnTo>
                  <a:lnTo>
                    <a:pt x="614" y="176"/>
                  </a:lnTo>
                  <a:lnTo>
                    <a:pt x="567" y="175"/>
                  </a:lnTo>
                  <a:lnTo>
                    <a:pt x="520" y="174"/>
                  </a:lnTo>
                  <a:lnTo>
                    <a:pt x="473" y="173"/>
                  </a:lnTo>
                  <a:lnTo>
                    <a:pt x="428" y="169"/>
                  </a:lnTo>
                  <a:lnTo>
                    <a:pt x="384" y="167"/>
                  </a:lnTo>
                  <a:lnTo>
                    <a:pt x="340" y="163"/>
                  </a:lnTo>
                  <a:lnTo>
                    <a:pt x="298" y="160"/>
                  </a:lnTo>
                  <a:lnTo>
                    <a:pt x="257" y="155"/>
                  </a:lnTo>
                  <a:lnTo>
                    <a:pt x="217" y="150"/>
                  </a:lnTo>
                  <a:lnTo>
                    <a:pt x="180" y="145"/>
                  </a:lnTo>
                  <a:lnTo>
                    <a:pt x="144" y="138"/>
                  </a:lnTo>
                  <a:lnTo>
                    <a:pt x="111" y="132"/>
                  </a:lnTo>
                  <a:lnTo>
                    <a:pt x="79" y="125"/>
                  </a:lnTo>
                  <a:lnTo>
                    <a:pt x="50" y="118"/>
                  </a:lnTo>
                  <a:lnTo>
                    <a:pt x="23" y="109"/>
                  </a:lnTo>
                  <a:lnTo>
                    <a:pt x="0" y="101"/>
                  </a:lnTo>
                  <a:lnTo>
                    <a:pt x="2" y="109"/>
                  </a:lnTo>
                  <a:lnTo>
                    <a:pt x="5" y="118"/>
                  </a:lnTo>
                  <a:lnTo>
                    <a:pt x="7" y="127"/>
                  </a:lnTo>
                  <a:lnTo>
                    <a:pt x="10" y="135"/>
                  </a:lnTo>
                  <a:lnTo>
                    <a:pt x="13" y="144"/>
                  </a:lnTo>
                  <a:lnTo>
                    <a:pt x="18" y="151"/>
                  </a:lnTo>
                  <a:lnTo>
                    <a:pt x="24" y="155"/>
                  </a:lnTo>
                  <a:lnTo>
                    <a:pt x="31" y="158"/>
                  </a:lnTo>
                  <a:close/>
                </a:path>
              </a:pathLst>
            </a:custGeom>
            <a:solidFill>
              <a:srgbClr val="6B7373"/>
            </a:solidFill>
            <a:ln w="9525">
              <a:noFill/>
              <a:round/>
              <a:headEnd/>
              <a:tailEnd/>
            </a:ln>
          </p:spPr>
          <p:txBody>
            <a:bodyPr/>
            <a:lstStyle/>
            <a:p>
              <a:pPr algn="ctr"/>
              <a:endParaRPr lang="en-US"/>
            </a:p>
          </p:txBody>
        </p:sp>
        <p:sp>
          <p:nvSpPr>
            <p:cNvPr id="46198" name="Freeform 64"/>
            <p:cNvSpPr>
              <a:spLocks/>
            </p:cNvSpPr>
            <p:nvPr/>
          </p:nvSpPr>
          <p:spPr bwMode="auto">
            <a:xfrm>
              <a:off x="3678" y="2476"/>
              <a:ext cx="141" cy="18"/>
            </a:xfrm>
            <a:custGeom>
              <a:avLst/>
              <a:gdLst>
                <a:gd name="T0" fmla="*/ 7 w 1407"/>
                <a:gd name="T1" fmla="*/ 14 h 220"/>
                <a:gd name="T2" fmla="*/ 15 w 1407"/>
                <a:gd name="T3" fmla="*/ 15 h 220"/>
                <a:gd name="T4" fmla="*/ 24 w 1407"/>
                <a:gd name="T5" fmla="*/ 16 h 220"/>
                <a:gd name="T6" fmla="*/ 33 w 1407"/>
                <a:gd name="T7" fmla="*/ 17 h 220"/>
                <a:gd name="T8" fmla="*/ 43 w 1407"/>
                <a:gd name="T9" fmla="*/ 17 h 220"/>
                <a:gd name="T10" fmla="*/ 52 w 1407"/>
                <a:gd name="T11" fmla="*/ 18 h 220"/>
                <a:gd name="T12" fmla="*/ 61 w 1407"/>
                <a:gd name="T13" fmla="*/ 18 h 220"/>
                <a:gd name="T14" fmla="*/ 70 w 1407"/>
                <a:gd name="T15" fmla="*/ 18 h 220"/>
                <a:gd name="T16" fmla="*/ 79 w 1407"/>
                <a:gd name="T17" fmla="*/ 18 h 220"/>
                <a:gd name="T18" fmla="*/ 87 w 1407"/>
                <a:gd name="T19" fmla="*/ 17 h 220"/>
                <a:gd name="T20" fmla="*/ 96 w 1407"/>
                <a:gd name="T21" fmla="*/ 17 h 220"/>
                <a:gd name="T22" fmla="*/ 103 w 1407"/>
                <a:gd name="T23" fmla="*/ 16 h 220"/>
                <a:gd name="T24" fmla="*/ 110 w 1407"/>
                <a:gd name="T25" fmla="*/ 15 h 220"/>
                <a:gd name="T26" fmla="*/ 117 w 1407"/>
                <a:gd name="T27" fmla="*/ 13 h 220"/>
                <a:gd name="T28" fmla="*/ 122 w 1407"/>
                <a:gd name="T29" fmla="*/ 12 h 220"/>
                <a:gd name="T30" fmla="*/ 127 w 1407"/>
                <a:gd name="T31" fmla="*/ 10 h 220"/>
                <a:gd name="T32" fmla="*/ 131 w 1407"/>
                <a:gd name="T33" fmla="*/ 8 h 220"/>
                <a:gd name="T34" fmla="*/ 135 w 1407"/>
                <a:gd name="T35" fmla="*/ 6 h 220"/>
                <a:gd name="T36" fmla="*/ 138 w 1407"/>
                <a:gd name="T37" fmla="*/ 4 h 220"/>
                <a:gd name="T38" fmla="*/ 140 w 1407"/>
                <a:gd name="T39" fmla="*/ 1 h 220"/>
                <a:gd name="T40" fmla="*/ 140 w 1407"/>
                <a:gd name="T41" fmla="*/ 1 h 220"/>
                <a:gd name="T42" fmla="*/ 137 w 1407"/>
                <a:gd name="T43" fmla="*/ 4 h 220"/>
                <a:gd name="T44" fmla="*/ 134 w 1407"/>
                <a:gd name="T45" fmla="*/ 6 h 220"/>
                <a:gd name="T46" fmla="*/ 130 w 1407"/>
                <a:gd name="T47" fmla="*/ 7 h 220"/>
                <a:gd name="T48" fmla="*/ 126 w 1407"/>
                <a:gd name="T49" fmla="*/ 9 h 220"/>
                <a:gd name="T50" fmla="*/ 119 w 1407"/>
                <a:gd name="T51" fmla="*/ 11 h 220"/>
                <a:gd name="T52" fmla="*/ 112 w 1407"/>
                <a:gd name="T53" fmla="*/ 12 h 220"/>
                <a:gd name="T54" fmla="*/ 104 w 1407"/>
                <a:gd name="T55" fmla="*/ 13 h 220"/>
                <a:gd name="T56" fmla="*/ 95 w 1407"/>
                <a:gd name="T57" fmla="*/ 14 h 220"/>
                <a:gd name="T58" fmla="*/ 86 w 1407"/>
                <a:gd name="T59" fmla="*/ 15 h 220"/>
                <a:gd name="T60" fmla="*/ 77 w 1407"/>
                <a:gd name="T61" fmla="*/ 15 h 220"/>
                <a:gd name="T62" fmla="*/ 67 w 1407"/>
                <a:gd name="T63" fmla="*/ 15 h 220"/>
                <a:gd name="T64" fmla="*/ 57 w 1407"/>
                <a:gd name="T65" fmla="*/ 15 h 220"/>
                <a:gd name="T66" fmla="*/ 48 w 1407"/>
                <a:gd name="T67" fmla="*/ 15 h 220"/>
                <a:gd name="T68" fmla="*/ 39 w 1407"/>
                <a:gd name="T69" fmla="*/ 14 h 220"/>
                <a:gd name="T70" fmla="*/ 30 w 1407"/>
                <a:gd name="T71" fmla="*/ 14 h 220"/>
                <a:gd name="T72" fmla="*/ 22 w 1407"/>
                <a:gd name="T73" fmla="*/ 13 h 220"/>
                <a:gd name="T74" fmla="*/ 15 w 1407"/>
                <a:gd name="T75" fmla="*/ 12 h 220"/>
                <a:gd name="T76" fmla="*/ 8 w 1407"/>
                <a:gd name="T77" fmla="*/ 11 h 220"/>
                <a:gd name="T78" fmla="*/ 2 w 1407"/>
                <a:gd name="T79" fmla="*/ 10 h 220"/>
                <a:gd name="T80" fmla="*/ 0 w 1407"/>
                <a:gd name="T81" fmla="*/ 10 h 220"/>
                <a:gd name="T82" fmla="*/ 1 w 1407"/>
                <a:gd name="T83" fmla="*/ 12 h 2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07"/>
                <a:gd name="T127" fmla="*/ 0 h 220"/>
                <a:gd name="T128" fmla="*/ 1407 w 1407"/>
                <a:gd name="T129" fmla="*/ 220 h 2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07" h="220">
                  <a:moveTo>
                    <a:pt x="27" y="158"/>
                  </a:moveTo>
                  <a:lnTo>
                    <a:pt x="69" y="167"/>
                  </a:lnTo>
                  <a:lnTo>
                    <a:pt x="112" y="176"/>
                  </a:lnTo>
                  <a:lnTo>
                    <a:pt x="154" y="183"/>
                  </a:lnTo>
                  <a:lnTo>
                    <a:pt x="199" y="189"/>
                  </a:lnTo>
                  <a:lnTo>
                    <a:pt x="243" y="195"/>
                  </a:lnTo>
                  <a:lnTo>
                    <a:pt x="288" y="202"/>
                  </a:lnTo>
                  <a:lnTo>
                    <a:pt x="334" y="206"/>
                  </a:lnTo>
                  <a:lnTo>
                    <a:pt x="380" y="210"/>
                  </a:lnTo>
                  <a:lnTo>
                    <a:pt x="426" y="213"/>
                  </a:lnTo>
                  <a:lnTo>
                    <a:pt x="472" y="216"/>
                  </a:lnTo>
                  <a:lnTo>
                    <a:pt x="518" y="218"/>
                  </a:lnTo>
                  <a:lnTo>
                    <a:pt x="565" y="219"/>
                  </a:lnTo>
                  <a:lnTo>
                    <a:pt x="611" y="220"/>
                  </a:lnTo>
                  <a:lnTo>
                    <a:pt x="655" y="220"/>
                  </a:lnTo>
                  <a:lnTo>
                    <a:pt x="701" y="219"/>
                  </a:lnTo>
                  <a:lnTo>
                    <a:pt x="745" y="218"/>
                  </a:lnTo>
                  <a:lnTo>
                    <a:pt x="789" y="216"/>
                  </a:lnTo>
                  <a:lnTo>
                    <a:pt x="832" y="213"/>
                  </a:lnTo>
                  <a:lnTo>
                    <a:pt x="873" y="210"/>
                  </a:lnTo>
                  <a:lnTo>
                    <a:pt x="915" y="206"/>
                  </a:lnTo>
                  <a:lnTo>
                    <a:pt x="954" y="202"/>
                  </a:lnTo>
                  <a:lnTo>
                    <a:pt x="993" y="196"/>
                  </a:lnTo>
                  <a:lnTo>
                    <a:pt x="1030" y="191"/>
                  </a:lnTo>
                  <a:lnTo>
                    <a:pt x="1067" y="185"/>
                  </a:lnTo>
                  <a:lnTo>
                    <a:pt x="1102" y="178"/>
                  </a:lnTo>
                  <a:lnTo>
                    <a:pt x="1134" y="171"/>
                  </a:lnTo>
                  <a:lnTo>
                    <a:pt x="1166" y="162"/>
                  </a:lnTo>
                  <a:lnTo>
                    <a:pt x="1194" y="154"/>
                  </a:lnTo>
                  <a:lnTo>
                    <a:pt x="1221" y="145"/>
                  </a:lnTo>
                  <a:lnTo>
                    <a:pt x="1247" y="134"/>
                  </a:lnTo>
                  <a:lnTo>
                    <a:pt x="1270" y="125"/>
                  </a:lnTo>
                  <a:lnTo>
                    <a:pt x="1291" y="114"/>
                  </a:lnTo>
                  <a:lnTo>
                    <a:pt x="1309" y="103"/>
                  </a:lnTo>
                  <a:lnTo>
                    <a:pt x="1327" y="91"/>
                  </a:lnTo>
                  <a:lnTo>
                    <a:pt x="1345" y="78"/>
                  </a:lnTo>
                  <a:lnTo>
                    <a:pt x="1362" y="64"/>
                  </a:lnTo>
                  <a:lnTo>
                    <a:pt x="1377" y="49"/>
                  </a:lnTo>
                  <a:lnTo>
                    <a:pt x="1389" y="34"/>
                  </a:lnTo>
                  <a:lnTo>
                    <a:pt x="1400" y="17"/>
                  </a:lnTo>
                  <a:lnTo>
                    <a:pt x="1407" y="0"/>
                  </a:lnTo>
                  <a:lnTo>
                    <a:pt x="1395" y="15"/>
                  </a:lnTo>
                  <a:lnTo>
                    <a:pt x="1382" y="30"/>
                  </a:lnTo>
                  <a:lnTo>
                    <a:pt x="1367" y="44"/>
                  </a:lnTo>
                  <a:lnTo>
                    <a:pt x="1352" y="57"/>
                  </a:lnTo>
                  <a:lnTo>
                    <a:pt x="1336" y="69"/>
                  </a:lnTo>
                  <a:lnTo>
                    <a:pt x="1319" y="80"/>
                  </a:lnTo>
                  <a:lnTo>
                    <a:pt x="1302" y="91"/>
                  </a:lnTo>
                  <a:lnTo>
                    <a:pt x="1283" y="99"/>
                  </a:lnTo>
                  <a:lnTo>
                    <a:pt x="1255" y="110"/>
                  </a:lnTo>
                  <a:lnTo>
                    <a:pt x="1224" y="121"/>
                  </a:lnTo>
                  <a:lnTo>
                    <a:pt x="1190" y="130"/>
                  </a:lnTo>
                  <a:lnTo>
                    <a:pt x="1153" y="138"/>
                  </a:lnTo>
                  <a:lnTo>
                    <a:pt x="1116" y="147"/>
                  </a:lnTo>
                  <a:lnTo>
                    <a:pt x="1076" y="154"/>
                  </a:lnTo>
                  <a:lnTo>
                    <a:pt x="1034" y="160"/>
                  </a:lnTo>
                  <a:lnTo>
                    <a:pt x="992" y="165"/>
                  </a:lnTo>
                  <a:lnTo>
                    <a:pt x="948" y="171"/>
                  </a:lnTo>
                  <a:lnTo>
                    <a:pt x="903" y="175"/>
                  </a:lnTo>
                  <a:lnTo>
                    <a:pt x="858" y="179"/>
                  </a:lnTo>
                  <a:lnTo>
                    <a:pt x="812" y="181"/>
                  </a:lnTo>
                  <a:lnTo>
                    <a:pt x="764" y="183"/>
                  </a:lnTo>
                  <a:lnTo>
                    <a:pt x="716" y="185"/>
                  </a:lnTo>
                  <a:lnTo>
                    <a:pt x="669" y="185"/>
                  </a:lnTo>
                  <a:lnTo>
                    <a:pt x="621" y="186"/>
                  </a:lnTo>
                  <a:lnTo>
                    <a:pt x="573" y="185"/>
                  </a:lnTo>
                  <a:lnTo>
                    <a:pt x="526" y="184"/>
                  </a:lnTo>
                  <a:lnTo>
                    <a:pt x="480" y="182"/>
                  </a:lnTo>
                  <a:lnTo>
                    <a:pt x="434" y="180"/>
                  </a:lnTo>
                  <a:lnTo>
                    <a:pt x="388" y="177"/>
                  </a:lnTo>
                  <a:lnTo>
                    <a:pt x="344" y="174"/>
                  </a:lnTo>
                  <a:lnTo>
                    <a:pt x="301" y="169"/>
                  </a:lnTo>
                  <a:lnTo>
                    <a:pt x="260" y="165"/>
                  </a:lnTo>
                  <a:lnTo>
                    <a:pt x="219" y="160"/>
                  </a:lnTo>
                  <a:lnTo>
                    <a:pt x="182" y="155"/>
                  </a:lnTo>
                  <a:lnTo>
                    <a:pt x="145" y="149"/>
                  </a:lnTo>
                  <a:lnTo>
                    <a:pt x="112" y="143"/>
                  </a:lnTo>
                  <a:lnTo>
                    <a:pt x="79" y="135"/>
                  </a:lnTo>
                  <a:lnTo>
                    <a:pt x="51" y="128"/>
                  </a:lnTo>
                  <a:lnTo>
                    <a:pt x="23" y="120"/>
                  </a:lnTo>
                  <a:lnTo>
                    <a:pt x="0" y="112"/>
                  </a:lnTo>
                  <a:lnTo>
                    <a:pt x="4" y="126"/>
                  </a:lnTo>
                  <a:lnTo>
                    <a:pt x="8" y="140"/>
                  </a:lnTo>
                  <a:lnTo>
                    <a:pt x="14" y="152"/>
                  </a:lnTo>
                  <a:lnTo>
                    <a:pt x="27" y="158"/>
                  </a:lnTo>
                  <a:close/>
                </a:path>
              </a:pathLst>
            </a:custGeom>
            <a:solidFill>
              <a:srgbClr val="616666"/>
            </a:solidFill>
            <a:ln w="9525">
              <a:noFill/>
              <a:round/>
              <a:headEnd/>
              <a:tailEnd/>
            </a:ln>
          </p:spPr>
          <p:txBody>
            <a:bodyPr/>
            <a:lstStyle/>
            <a:p>
              <a:pPr algn="ctr"/>
              <a:endParaRPr lang="en-US"/>
            </a:p>
          </p:txBody>
        </p:sp>
        <p:sp>
          <p:nvSpPr>
            <p:cNvPr id="46199" name="Freeform 65"/>
            <p:cNvSpPr>
              <a:spLocks/>
            </p:cNvSpPr>
            <p:nvPr/>
          </p:nvSpPr>
          <p:spPr bwMode="auto">
            <a:xfrm>
              <a:off x="3678" y="2475"/>
              <a:ext cx="141" cy="19"/>
            </a:xfrm>
            <a:custGeom>
              <a:avLst/>
              <a:gdLst>
                <a:gd name="T0" fmla="*/ 7 w 1404"/>
                <a:gd name="T1" fmla="*/ 14 h 219"/>
                <a:gd name="T2" fmla="*/ 15 w 1404"/>
                <a:gd name="T3" fmla="*/ 16 h 219"/>
                <a:gd name="T4" fmla="*/ 24 w 1404"/>
                <a:gd name="T5" fmla="*/ 17 h 219"/>
                <a:gd name="T6" fmla="*/ 33 w 1404"/>
                <a:gd name="T7" fmla="*/ 18 h 219"/>
                <a:gd name="T8" fmla="*/ 42 w 1404"/>
                <a:gd name="T9" fmla="*/ 18 h 219"/>
                <a:gd name="T10" fmla="*/ 52 w 1404"/>
                <a:gd name="T11" fmla="*/ 19 h 219"/>
                <a:gd name="T12" fmla="*/ 61 w 1404"/>
                <a:gd name="T13" fmla="*/ 19 h 219"/>
                <a:gd name="T14" fmla="*/ 70 w 1404"/>
                <a:gd name="T15" fmla="*/ 19 h 219"/>
                <a:gd name="T16" fmla="*/ 79 w 1404"/>
                <a:gd name="T17" fmla="*/ 19 h 219"/>
                <a:gd name="T18" fmla="*/ 87 w 1404"/>
                <a:gd name="T19" fmla="*/ 18 h 219"/>
                <a:gd name="T20" fmla="*/ 96 w 1404"/>
                <a:gd name="T21" fmla="*/ 17 h 219"/>
                <a:gd name="T22" fmla="*/ 103 w 1404"/>
                <a:gd name="T23" fmla="*/ 17 h 219"/>
                <a:gd name="T24" fmla="*/ 110 w 1404"/>
                <a:gd name="T25" fmla="*/ 15 h 219"/>
                <a:gd name="T26" fmla="*/ 117 w 1404"/>
                <a:gd name="T27" fmla="*/ 14 h 219"/>
                <a:gd name="T28" fmla="*/ 122 w 1404"/>
                <a:gd name="T29" fmla="*/ 13 h 219"/>
                <a:gd name="T30" fmla="*/ 127 w 1404"/>
                <a:gd name="T31" fmla="*/ 11 h 219"/>
                <a:gd name="T32" fmla="*/ 131 w 1404"/>
                <a:gd name="T33" fmla="*/ 9 h 219"/>
                <a:gd name="T34" fmla="*/ 135 w 1404"/>
                <a:gd name="T35" fmla="*/ 7 h 219"/>
                <a:gd name="T36" fmla="*/ 138 w 1404"/>
                <a:gd name="T37" fmla="*/ 4 h 219"/>
                <a:gd name="T38" fmla="*/ 140 w 1404"/>
                <a:gd name="T39" fmla="*/ 1 h 219"/>
                <a:gd name="T40" fmla="*/ 140 w 1404"/>
                <a:gd name="T41" fmla="*/ 1 h 219"/>
                <a:gd name="T42" fmla="*/ 137 w 1404"/>
                <a:gd name="T43" fmla="*/ 4 h 219"/>
                <a:gd name="T44" fmla="*/ 134 w 1404"/>
                <a:gd name="T45" fmla="*/ 6 h 219"/>
                <a:gd name="T46" fmla="*/ 131 w 1404"/>
                <a:gd name="T47" fmla="*/ 8 h 219"/>
                <a:gd name="T48" fmla="*/ 126 w 1404"/>
                <a:gd name="T49" fmla="*/ 10 h 219"/>
                <a:gd name="T50" fmla="*/ 120 w 1404"/>
                <a:gd name="T51" fmla="*/ 12 h 219"/>
                <a:gd name="T52" fmla="*/ 113 w 1404"/>
                <a:gd name="T53" fmla="*/ 13 h 219"/>
                <a:gd name="T54" fmla="*/ 105 w 1404"/>
                <a:gd name="T55" fmla="*/ 14 h 219"/>
                <a:gd name="T56" fmla="*/ 96 w 1404"/>
                <a:gd name="T57" fmla="*/ 16 h 219"/>
                <a:gd name="T58" fmla="*/ 87 w 1404"/>
                <a:gd name="T59" fmla="*/ 16 h 219"/>
                <a:gd name="T60" fmla="*/ 78 w 1404"/>
                <a:gd name="T61" fmla="*/ 17 h 219"/>
                <a:gd name="T62" fmla="*/ 68 w 1404"/>
                <a:gd name="T63" fmla="*/ 17 h 219"/>
                <a:gd name="T64" fmla="*/ 58 w 1404"/>
                <a:gd name="T65" fmla="*/ 17 h 219"/>
                <a:gd name="T66" fmla="*/ 49 w 1404"/>
                <a:gd name="T67" fmla="*/ 17 h 219"/>
                <a:gd name="T68" fmla="*/ 39 w 1404"/>
                <a:gd name="T69" fmla="*/ 16 h 219"/>
                <a:gd name="T70" fmla="*/ 31 w 1404"/>
                <a:gd name="T71" fmla="*/ 16 h 219"/>
                <a:gd name="T72" fmla="*/ 22 w 1404"/>
                <a:gd name="T73" fmla="*/ 15 h 219"/>
                <a:gd name="T74" fmla="*/ 15 w 1404"/>
                <a:gd name="T75" fmla="*/ 14 h 219"/>
                <a:gd name="T76" fmla="*/ 8 w 1404"/>
                <a:gd name="T77" fmla="*/ 13 h 219"/>
                <a:gd name="T78" fmla="*/ 2 w 1404"/>
                <a:gd name="T79" fmla="*/ 11 h 219"/>
                <a:gd name="T80" fmla="*/ 0 w 1404"/>
                <a:gd name="T81" fmla="*/ 12 h 219"/>
                <a:gd name="T82" fmla="*/ 1 w 1404"/>
                <a:gd name="T83" fmla="*/ 13 h 2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04"/>
                <a:gd name="T127" fmla="*/ 0 h 219"/>
                <a:gd name="T128" fmla="*/ 1404 w 1404"/>
                <a:gd name="T129" fmla="*/ 219 h 2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04" h="219">
                  <a:moveTo>
                    <a:pt x="24" y="158"/>
                  </a:moveTo>
                  <a:lnTo>
                    <a:pt x="66" y="167"/>
                  </a:lnTo>
                  <a:lnTo>
                    <a:pt x="109" y="175"/>
                  </a:lnTo>
                  <a:lnTo>
                    <a:pt x="151" y="183"/>
                  </a:lnTo>
                  <a:lnTo>
                    <a:pt x="196" y="189"/>
                  </a:lnTo>
                  <a:lnTo>
                    <a:pt x="240" y="195"/>
                  </a:lnTo>
                  <a:lnTo>
                    <a:pt x="285" y="200"/>
                  </a:lnTo>
                  <a:lnTo>
                    <a:pt x="331" y="206"/>
                  </a:lnTo>
                  <a:lnTo>
                    <a:pt x="377" y="210"/>
                  </a:lnTo>
                  <a:lnTo>
                    <a:pt x="423" y="213"/>
                  </a:lnTo>
                  <a:lnTo>
                    <a:pt x="469" y="215"/>
                  </a:lnTo>
                  <a:lnTo>
                    <a:pt x="515" y="217"/>
                  </a:lnTo>
                  <a:lnTo>
                    <a:pt x="562" y="218"/>
                  </a:lnTo>
                  <a:lnTo>
                    <a:pt x="608" y="219"/>
                  </a:lnTo>
                  <a:lnTo>
                    <a:pt x="652" y="219"/>
                  </a:lnTo>
                  <a:lnTo>
                    <a:pt x="698" y="218"/>
                  </a:lnTo>
                  <a:lnTo>
                    <a:pt x="742" y="217"/>
                  </a:lnTo>
                  <a:lnTo>
                    <a:pt x="786" y="215"/>
                  </a:lnTo>
                  <a:lnTo>
                    <a:pt x="829" y="213"/>
                  </a:lnTo>
                  <a:lnTo>
                    <a:pt x="870" y="210"/>
                  </a:lnTo>
                  <a:lnTo>
                    <a:pt x="912" y="206"/>
                  </a:lnTo>
                  <a:lnTo>
                    <a:pt x="951" y="201"/>
                  </a:lnTo>
                  <a:lnTo>
                    <a:pt x="990" y="196"/>
                  </a:lnTo>
                  <a:lnTo>
                    <a:pt x="1027" y="191"/>
                  </a:lnTo>
                  <a:lnTo>
                    <a:pt x="1064" y="185"/>
                  </a:lnTo>
                  <a:lnTo>
                    <a:pt x="1099" y="178"/>
                  </a:lnTo>
                  <a:lnTo>
                    <a:pt x="1131" y="170"/>
                  </a:lnTo>
                  <a:lnTo>
                    <a:pt x="1163" y="162"/>
                  </a:lnTo>
                  <a:lnTo>
                    <a:pt x="1191" y="154"/>
                  </a:lnTo>
                  <a:lnTo>
                    <a:pt x="1218" y="145"/>
                  </a:lnTo>
                  <a:lnTo>
                    <a:pt x="1244" y="134"/>
                  </a:lnTo>
                  <a:lnTo>
                    <a:pt x="1267" y="125"/>
                  </a:lnTo>
                  <a:lnTo>
                    <a:pt x="1288" y="114"/>
                  </a:lnTo>
                  <a:lnTo>
                    <a:pt x="1306" y="103"/>
                  </a:lnTo>
                  <a:lnTo>
                    <a:pt x="1323" y="92"/>
                  </a:lnTo>
                  <a:lnTo>
                    <a:pt x="1341" y="79"/>
                  </a:lnTo>
                  <a:lnTo>
                    <a:pt x="1358" y="65"/>
                  </a:lnTo>
                  <a:lnTo>
                    <a:pt x="1373" y="49"/>
                  </a:lnTo>
                  <a:lnTo>
                    <a:pt x="1386" y="34"/>
                  </a:lnTo>
                  <a:lnTo>
                    <a:pt x="1397" y="17"/>
                  </a:lnTo>
                  <a:lnTo>
                    <a:pt x="1404" y="0"/>
                  </a:lnTo>
                  <a:lnTo>
                    <a:pt x="1392" y="15"/>
                  </a:lnTo>
                  <a:lnTo>
                    <a:pt x="1379" y="31"/>
                  </a:lnTo>
                  <a:lnTo>
                    <a:pt x="1365" y="44"/>
                  </a:lnTo>
                  <a:lnTo>
                    <a:pt x="1350" y="58"/>
                  </a:lnTo>
                  <a:lnTo>
                    <a:pt x="1334" y="71"/>
                  </a:lnTo>
                  <a:lnTo>
                    <a:pt x="1318" y="82"/>
                  </a:lnTo>
                  <a:lnTo>
                    <a:pt x="1301" y="92"/>
                  </a:lnTo>
                  <a:lnTo>
                    <a:pt x="1282" y="101"/>
                  </a:lnTo>
                  <a:lnTo>
                    <a:pt x="1256" y="114"/>
                  </a:lnTo>
                  <a:lnTo>
                    <a:pt x="1226" y="124"/>
                  </a:lnTo>
                  <a:lnTo>
                    <a:pt x="1194" y="134"/>
                  </a:lnTo>
                  <a:lnTo>
                    <a:pt x="1160" y="144"/>
                  </a:lnTo>
                  <a:lnTo>
                    <a:pt x="1122" y="153"/>
                  </a:lnTo>
                  <a:lnTo>
                    <a:pt x="1083" y="160"/>
                  </a:lnTo>
                  <a:lnTo>
                    <a:pt x="1043" y="167"/>
                  </a:lnTo>
                  <a:lnTo>
                    <a:pt x="1001" y="174"/>
                  </a:lnTo>
                  <a:lnTo>
                    <a:pt x="957" y="179"/>
                  </a:lnTo>
                  <a:lnTo>
                    <a:pt x="913" y="183"/>
                  </a:lnTo>
                  <a:lnTo>
                    <a:pt x="867" y="187"/>
                  </a:lnTo>
                  <a:lnTo>
                    <a:pt x="821" y="190"/>
                  </a:lnTo>
                  <a:lnTo>
                    <a:pt x="773" y="192"/>
                  </a:lnTo>
                  <a:lnTo>
                    <a:pt x="726" y="194"/>
                  </a:lnTo>
                  <a:lnTo>
                    <a:pt x="678" y="195"/>
                  </a:lnTo>
                  <a:lnTo>
                    <a:pt x="629" y="195"/>
                  </a:lnTo>
                  <a:lnTo>
                    <a:pt x="581" y="194"/>
                  </a:lnTo>
                  <a:lnTo>
                    <a:pt x="533" y="193"/>
                  </a:lnTo>
                  <a:lnTo>
                    <a:pt x="486" y="192"/>
                  </a:lnTo>
                  <a:lnTo>
                    <a:pt x="439" y="190"/>
                  </a:lnTo>
                  <a:lnTo>
                    <a:pt x="393" y="187"/>
                  </a:lnTo>
                  <a:lnTo>
                    <a:pt x="348" y="184"/>
                  </a:lnTo>
                  <a:lnTo>
                    <a:pt x="305" y="180"/>
                  </a:lnTo>
                  <a:lnTo>
                    <a:pt x="263" y="175"/>
                  </a:lnTo>
                  <a:lnTo>
                    <a:pt x="222" y="169"/>
                  </a:lnTo>
                  <a:lnTo>
                    <a:pt x="184" y="164"/>
                  </a:lnTo>
                  <a:lnTo>
                    <a:pt x="146" y="158"/>
                  </a:lnTo>
                  <a:lnTo>
                    <a:pt x="113" y="152"/>
                  </a:lnTo>
                  <a:lnTo>
                    <a:pt x="80" y="145"/>
                  </a:lnTo>
                  <a:lnTo>
                    <a:pt x="51" y="137"/>
                  </a:lnTo>
                  <a:lnTo>
                    <a:pt x="23" y="129"/>
                  </a:lnTo>
                  <a:lnTo>
                    <a:pt x="0" y="121"/>
                  </a:lnTo>
                  <a:lnTo>
                    <a:pt x="4" y="134"/>
                  </a:lnTo>
                  <a:lnTo>
                    <a:pt x="7" y="145"/>
                  </a:lnTo>
                  <a:lnTo>
                    <a:pt x="13" y="153"/>
                  </a:lnTo>
                  <a:lnTo>
                    <a:pt x="24" y="158"/>
                  </a:lnTo>
                  <a:close/>
                </a:path>
              </a:pathLst>
            </a:custGeom>
            <a:solidFill>
              <a:srgbClr val="545959"/>
            </a:solidFill>
            <a:ln w="9525">
              <a:noFill/>
              <a:round/>
              <a:headEnd/>
              <a:tailEnd/>
            </a:ln>
          </p:spPr>
          <p:txBody>
            <a:bodyPr/>
            <a:lstStyle/>
            <a:p>
              <a:pPr algn="ctr"/>
              <a:endParaRPr lang="en-US"/>
            </a:p>
          </p:txBody>
        </p:sp>
        <p:sp>
          <p:nvSpPr>
            <p:cNvPr id="46200" name="Freeform 66"/>
            <p:cNvSpPr>
              <a:spLocks/>
            </p:cNvSpPr>
            <p:nvPr/>
          </p:nvSpPr>
          <p:spPr bwMode="auto">
            <a:xfrm>
              <a:off x="3777" y="2469"/>
              <a:ext cx="26" cy="6"/>
            </a:xfrm>
            <a:custGeom>
              <a:avLst/>
              <a:gdLst>
                <a:gd name="T0" fmla="*/ 2 w 255"/>
                <a:gd name="T1" fmla="*/ 0 h 72"/>
                <a:gd name="T2" fmla="*/ 24 w 255"/>
                <a:gd name="T3" fmla="*/ 1 h 72"/>
                <a:gd name="T4" fmla="*/ 25 w 255"/>
                <a:gd name="T5" fmla="*/ 1 h 72"/>
                <a:gd name="T6" fmla="*/ 25 w 255"/>
                <a:gd name="T7" fmla="*/ 1 h 72"/>
                <a:gd name="T8" fmla="*/ 26 w 255"/>
                <a:gd name="T9" fmla="*/ 2 h 72"/>
                <a:gd name="T10" fmla="*/ 26 w 255"/>
                <a:gd name="T11" fmla="*/ 3 h 72"/>
                <a:gd name="T12" fmla="*/ 26 w 255"/>
                <a:gd name="T13" fmla="*/ 4 h 72"/>
                <a:gd name="T14" fmla="*/ 26 w 255"/>
                <a:gd name="T15" fmla="*/ 5 h 72"/>
                <a:gd name="T16" fmla="*/ 25 w 255"/>
                <a:gd name="T17" fmla="*/ 6 h 72"/>
                <a:gd name="T18" fmla="*/ 25 w 255"/>
                <a:gd name="T19" fmla="*/ 6 h 72"/>
                <a:gd name="T20" fmla="*/ 24 w 255"/>
                <a:gd name="T21" fmla="*/ 6 h 72"/>
                <a:gd name="T22" fmla="*/ 2 w 255"/>
                <a:gd name="T23" fmla="*/ 6 h 72"/>
                <a:gd name="T24" fmla="*/ 1 w 255"/>
                <a:gd name="T25" fmla="*/ 5 h 72"/>
                <a:gd name="T26" fmla="*/ 1 w 255"/>
                <a:gd name="T27" fmla="*/ 5 h 72"/>
                <a:gd name="T28" fmla="*/ 0 w 255"/>
                <a:gd name="T29" fmla="*/ 4 h 72"/>
                <a:gd name="T30" fmla="*/ 0 w 255"/>
                <a:gd name="T31" fmla="*/ 3 h 72"/>
                <a:gd name="T32" fmla="*/ 0 w 255"/>
                <a:gd name="T33" fmla="*/ 2 h 72"/>
                <a:gd name="T34" fmla="*/ 0 w 255"/>
                <a:gd name="T35" fmla="*/ 1 h 72"/>
                <a:gd name="T36" fmla="*/ 1 w 255"/>
                <a:gd name="T37" fmla="*/ 1 h 72"/>
                <a:gd name="T38" fmla="*/ 1 w 255"/>
                <a:gd name="T39" fmla="*/ 0 h 72"/>
                <a:gd name="T40" fmla="*/ 2 w 255"/>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72"/>
                <a:gd name="T65" fmla="*/ 255 w 255"/>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72">
                  <a:moveTo>
                    <a:pt x="21" y="0"/>
                  </a:moveTo>
                  <a:lnTo>
                    <a:pt x="233" y="7"/>
                  </a:lnTo>
                  <a:lnTo>
                    <a:pt x="242" y="9"/>
                  </a:lnTo>
                  <a:lnTo>
                    <a:pt x="249" y="15"/>
                  </a:lnTo>
                  <a:lnTo>
                    <a:pt x="253" y="24"/>
                  </a:lnTo>
                  <a:lnTo>
                    <a:pt x="255" y="35"/>
                  </a:lnTo>
                  <a:lnTo>
                    <a:pt x="255" y="47"/>
                  </a:lnTo>
                  <a:lnTo>
                    <a:pt x="254" y="58"/>
                  </a:lnTo>
                  <a:lnTo>
                    <a:pt x="250" y="66"/>
                  </a:lnTo>
                  <a:lnTo>
                    <a:pt x="243" y="71"/>
                  </a:lnTo>
                  <a:lnTo>
                    <a:pt x="233" y="72"/>
                  </a:lnTo>
                  <a:lnTo>
                    <a:pt x="24" y="67"/>
                  </a:lnTo>
                  <a:lnTo>
                    <a:pt x="14" y="64"/>
                  </a:lnTo>
                  <a:lnTo>
                    <a:pt x="6" y="58"/>
                  </a:lnTo>
                  <a:lnTo>
                    <a:pt x="2" y="50"/>
                  </a:lnTo>
                  <a:lnTo>
                    <a:pt x="0" y="39"/>
                  </a:lnTo>
                  <a:lnTo>
                    <a:pt x="0" y="25"/>
                  </a:lnTo>
                  <a:lnTo>
                    <a:pt x="2" y="14"/>
                  </a:lnTo>
                  <a:lnTo>
                    <a:pt x="6" y="7"/>
                  </a:lnTo>
                  <a:lnTo>
                    <a:pt x="13" y="2"/>
                  </a:lnTo>
                  <a:lnTo>
                    <a:pt x="21" y="0"/>
                  </a:lnTo>
                  <a:close/>
                </a:path>
              </a:pathLst>
            </a:custGeom>
            <a:solidFill>
              <a:srgbClr val="111919"/>
            </a:solidFill>
            <a:ln w="9525">
              <a:noFill/>
              <a:round/>
              <a:headEnd/>
              <a:tailEnd/>
            </a:ln>
          </p:spPr>
          <p:txBody>
            <a:bodyPr/>
            <a:lstStyle/>
            <a:p>
              <a:pPr algn="ctr"/>
              <a:endParaRPr lang="en-US"/>
            </a:p>
          </p:txBody>
        </p:sp>
        <p:sp>
          <p:nvSpPr>
            <p:cNvPr id="46201" name="Freeform 67"/>
            <p:cNvSpPr>
              <a:spLocks/>
            </p:cNvSpPr>
            <p:nvPr/>
          </p:nvSpPr>
          <p:spPr bwMode="auto">
            <a:xfrm>
              <a:off x="3712" y="2105"/>
              <a:ext cx="25" cy="7"/>
            </a:xfrm>
            <a:custGeom>
              <a:avLst/>
              <a:gdLst>
                <a:gd name="T0" fmla="*/ 2 w 255"/>
                <a:gd name="T1" fmla="*/ 0 h 82"/>
                <a:gd name="T2" fmla="*/ 23 w 255"/>
                <a:gd name="T3" fmla="*/ 1 h 82"/>
                <a:gd name="T4" fmla="*/ 24 w 255"/>
                <a:gd name="T5" fmla="*/ 2 h 82"/>
                <a:gd name="T6" fmla="*/ 24 w 255"/>
                <a:gd name="T7" fmla="*/ 2 h 82"/>
                <a:gd name="T8" fmla="*/ 25 w 255"/>
                <a:gd name="T9" fmla="*/ 3 h 82"/>
                <a:gd name="T10" fmla="*/ 25 w 255"/>
                <a:gd name="T11" fmla="*/ 4 h 82"/>
                <a:gd name="T12" fmla="*/ 25 w 255"/>
                <a:gd name="T13" fmla="*/ 5 h 82"/>
                <a:gd name="T14" fmla="*/ 25 w 255"/>
                <a:gd name="T15" fmla="*/ 6 h 82"/>
                <a:gd name="T16" fmla="*/ 25 w 255"/>
                <a:gd name="T17" fmla="*/ 6 h 82"/>
                <a:gd name="T18" fmla="*/ 24 w 255"/>
                <a:gd name="T19" fmla="*/ 7 h 82"/>
                <a:gd name="T20" fmla="*/ 23 w 255"/>
                <a:gd name="T21" fmla="*/ 7 h 82"/>
                <a:gd name="T22" fmla="*/ 2 w 255"/>
                <a:gd name="T23" fmla="*/ 6 h 82"/>
                <a:gd name="T24" fmla="*/ 1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1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3" y="0"/>
                  </a:moveTo>
                  <a:lnTo>
                    <a:pt x="234" y="15"/>
                  </a:lnTo>
                  <a:lnTo>
                    <a:pt x="242" y="19"/>
                  </a:lnTo>
                  <a:lnTo>
                    <a:pt x="249" y="25"/>
                  </a:lnTo>
                  <a:lnTo>
                    <a:pt x="253" y="34"/>
                  </a:lnTo>
                  <a:lnTo>
                    <a:pt x="255" y="44"/>
                  </a:lnTo>
                  <a:lnTo>
                    <a:pt x="255" y="57"/>
                  </a:lnTo>
                  <a:lnTo>
                    <a:pt x="255" y="67"/>
                  </a:lnTo>
                  <a:lnTo>
                    <a:pt x="251" y="76"/>
                  </a:lnTo>
                  <a:lnTo>
                    <a:pt x="244" y="80"/>
                  </a:lnTo>
                  <a:lnTo>
                    <a:pt x="234" y="82"/>
                  </a:lnTo>
                  <a:lnTo>
                    <a:pt x="25" y="67"/>
                  </a:lnTo>
                  <a:lnTo>
                    <a:pt x="14" y="64"/>
                  </a:lnTo>
                  <a:lnTo>
                    <a:pt x="7" y="57"/>
                  </a:lnTo>
                  <a:lnTo>
                    <a:pt x="2" y="49"/>
                  </a:lnTo>
                  <a:lnTo>
                    <a:pt x="0" y="37"/>
                  </a:lnTo>
                  <a:lnTo>
                    <a:pt x="0" y="25"/>
                  </a:lnTo>
                  <a:lnTo>
                    <a:pt x="2" y="14"/>
                  </a:lnTo>
                  <a:lnTo>
                    <a:pt x="7" y="7"/>
                  </a:lnTo>
                  <a:lnTo>
                    <a:pt x="14" y="2"/>
                  </a:lnTo>
                  <a:lnTo>
                    <a:pt x="23" y="0"/>
                  </a:lnTo>
                  <a:close/>
                </a:path>
              </a:pathLst>
            </a:custGeom>
            <a:solidFill>
              <a:srgbClr val="111919"/>
            </a:solidFill>
            <a:ln w="9525">
              <a:noFill/>
              <a:round/>
              <a:headEnd/>
              <a:tailEnd/>
            </a:ln>
          </p:spPr>
          <p:txBody>
            <a:bodyPr/>
            <a:lstStyle/>
            <a:p>
              <a:pPr algn="ctr"/>
              <a:endParaRPr lang="en-US"/>
            </a:p>
          </p:txBody>
        </p:sp>
        <p:sp>
          <p:nvSpPr>
            <p:cNvPr id="46202" name="Freeform 68"/>
            <p:cNvSpPr>
              <a:spLocks/>
            </p:cNvSpPr>
            <p:nvPr/>
          </p:nvSpPr>
          <p:spPr bwMode="auto">
            <a:xfrm>
              <a:off x="3712" y="2115"/>
              <a:ext cx="25" cy="7"/>
            </a:xfrm>
            <a:custGeom>
              <a:avLst/>
              <a:gdLst>
                <a:gd name="T0" fmla="*/ 2 w 255"/>
                <a:gd name="T1" fmla="*/ 0 h 82"/>
                <a:gd name="T2" fmla="*/ 23 w 255"/>
                <a:gd name="T3" fmla="*/ 1 h 82"/>
                <a:gd name="T4" fmla="*/ 24 w 255"/>
                <a:gd name="T5" fmla="*/ 2 h 82"/>
                <a:gd name="T6" fmla="*/ 24 w 255"/>
                <a:gd name="T7" fmla="*/ 2 h 82"/>
                <a:gd name="T8" fmla="*/ 25 w 255"/>
                <a:gd name="T9" fmla="*/ 3 h 82"/>
                <a:gd name="T10" fmla="*/ 25 w 255"/>
                <a:gd name="T11" fmla="*/ 4 h 82"/>
                <a:gd name="T12" fmla="*/ 25 w 255"/>
                <a:gd name="T13" fmla="*/ 5 h 82"/>
                <a:gd name="T14" fmla="*/ 25 w 255"/>
                <a:gd name="T15" fmla="*/ 6 h 82"/>
                <a:gd name="T16" fmla="*/ 25 w 255"/>
                <a:gd name="T17" fmla="*/ 6 h 82"/>
                <a:gd name="T18" fmla="*/ 24 w 255"/>
                <a:gd name="T19" fmla="*/ 7 h 82"/>
                <a:gd name="T20" fmla="*/ 23 w 255"/>
                <a:gd name="T21" fmla="*/ 7 h 82"/>
                <a:gd name="T22" fmla="*/ 2 w 255"/>
                <a:gd name="T23" fmla="*/ 6 h 82"/>
                <a:gd name="T24" fmla="*/ 1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1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2" y="0"/>
                  </a:moveTo>
                  <a:lnTo>
                    <a:pt x="233" y="14"/>
                  </a:lnTo>
                  <a:lnTo>
                    <a:pt x="242" y="18"/>
                  </a:lnTo>
                  <a:lnTo>
                    <a:pt x="249" y="25"/>
                  </a:lnTo>
                  <a:lnTo>
                    <a:pt x="253" y="33"/>
                  </a:lnTo>
                  <a:lnTo>
                    <a:pt x="255" y="44"/>
                  </a:lnTo>
                  <a:lnTo>
                    <a:pt x="255" y="57"/>
                  </a:lnTo>
                  <a:lnTo>
                    <a:pt x="254" y="67"/>
                  </a:lnTo>
                  <a:lnTo>
                    <a:pt x="250" y="74"/>
                  </a:lnTo>
                  <a:lnTo>
                    <a:pt x="243" y="80"/>
                  </a:lnTo>
                  <a:lnTo>
                    <a:pt x="233" y="82"/>
                  </a:lnTo>
                  <a:lnTo>
                    <a:pt x="25" y="66"/>
                  </a:lnTo>
                  <a:lnTo>
                    <a:pt x="15" y="63"/>
                  </a:lnTo>
                  <a:lnTo>
                    <a:pt x="6" y="56"/>
                  </a:lnTo>
                  <a:lnTo>
                    <a:pt x="2" y="48"/>
                  </a:lnTo>
                  <a:lnTo>
                    <a:pt x="0" y="37"/>
                  </a:lnTo>
                  <a:lnTo>
                    <a:pt x="0" y="25"/>
                  </a:lnTo>
                  <a:lnTo>
                    <a:pt x="2" y="14"/>
                  </a:lnTo>
                  <a:lnTo>
                    <a:pt x="6" y="6"/>
                  </a:lnTo>
                  <a:lnTo>
                    <a:pt x="14" y="2"/>
                  </a:lnTo>
                  <a:lnTo>
                    <a:pt x="22" y="0"/>
                  </a:lnTo>
                  <a:close/>
                </a:path>
              </a:pathLst>
            </a:custGeom>
            <a:solidFill>
              <a:srgbClr val="111919"/>
            </a:solidFill>
            <a:ln w="9525">
              <a:noFill/>
              <a:round/>
              <a:headEnd/>
              <a:tailEnd/>
            </a:ln>
          </p:spPr>
          <p:txBody>
            <a:bodyPr/>
            <a:lstStyle/>
            <a:p>
              <a:pPr algn="ctr"/>
              <a:endParaRPr lang="en-US"/>
            </a:p>
          </p:txBody>
        </p:sp>
        <p:sp>
          <p:nvSpPr>
            <p:cNvPr id="46203" name="Freeform 69"/>
            <p:cNvSpPr>
              <a:spLocks/>
            </p:cNvSpPr>
            <p:nvPr/>
          </p:nvSpPr>
          <p:spPr bwMode="auto">
            <a:xfrm>
              <a:off x="3712" y="2125"/>
              <a:ext cx="26" cy="7"/>
            </a:xfrm>
            <a:custGeom>
              <a:avLst/>
              <a:gdLst>
                <a:gd name="T0" fmla="*/ 2 w 255"/>
                <a:gd name="T1" fmla="*/ 0 h 82"/>
                <a:gd name="T2" fmla="*/ 24 w 255"/>
                <a:gd name="T3" fmla="*/ 1 h 82"/>
                <a:gd name="T4" fmla="*/ 25 w 255"/>
                <a:gd name="T5" fmla="*/ 2 h 82"/>
                <a:gd name="T6" fmla="*/ 25 w 255"/>
                <a:gd name="T7" fmla="*/ 2 h 82"/>
                <a:gd name="T8" fmla="*/ 26 w 255"/>
                <a:gd name="T9" fmla="*/ 3 h 82"/>
                <a:gd name="T10" fmla="*/ 26 w 255"/>
                <a:gd name="T11" fmla="*/ 4 h 82"/>
                <a:gd name="T12" fmla="*/ 26 w 255"/>
                <a:gd name="T13" fmla="*/ 5 h 82"/>
                <a:gd name="T14" fmla="*/ 26 w 255"/>
                <a:gd name="T15" fmla="*/ 6 h 82"/>
                <a:gd name="T16" fmla="*/ 25 w 255"/>
                <a:gd name="T17" fmla="*/ 6 h 82"/>
                <a:gd name="T18" fmla="*/ 25 w 255"/>
                <a:gd name="T19" fmla="*/ 7 h 82"/>
                <a:gd name="T20" fmla="*/ 24 w 255"/>
                <a:gd name="T21" fmla="*/ 7 h 82"/>
                <a:gd name="T22" fmla="*/ 3 w 255"/>
                <a:gd name="T23" fmla="*/ 6 h 82"/>
                <a:gd name="T24" fmla="*/ 2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2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3" y="0"/>
                  </a:moveTo>
                  <a:lnTo>
                    <a:pt x="233" y="15"/>
                  </a:lnTo>
                  <a:lnTo>
                    <a:pt x="242" y="19"/>
                  </a:lnTo>
                  <a:lnTo>
                    <a:pt x="249" y="25"/>
                  </a:lnTo>
                  <a:lnTo>
                    <a:pt x="253" y="34"/>
                  </a:lnTo>
                  <a:lnTo>
                    <a:pt x="255" y="44"/>
                  </a:lnTo>
                  <a:lnTo>
                    <a:pt x="255" y="57"/>
                  </a:lnTo>
                  <a:lnTo>
                    <a:pt x="255" y="67"/>
                  </a:lnTo>
                  <a:lnTo>
                    <a:pt x="250" y="75"/>
                  </a:lnTo>
                  <a:lnTo>
                    <a:pt x="243" y="80"/>
                  </a:lnTo>
                  <a:lnTo>
                    <a:pt x="233" y="82"/>
                  </a:lnTo>
                  <a:lnTo>
                    <a:pt x="25" y="67"/>
                  </a:lnTo>
                  <a:lnTo>
                    <a:pt x="15" y="63"/>
                  </a:lnTo>
                  <a:lnTo>
                    <a:pt x="7" y="57"/>
                  </a:lnTo>
                  <a:lnTo>
                    <a:pt x="2" y="48"/>
                  </a:lnTo>
                  <a:lnTo>
                    <a:pt x="0" y="37"/>
                  </a:lnTo>
                  <a:lnTo>
                    <a:pt x="0" y="25"/>
                  </a:lnTo>
                  <a:lnTo>
                    <a:pt x="2" y="14"/>
                  </a:lnTo>
                  <a:lnTo>
                    <a:pt x="7" y="7"/>
                  </a:lnTo>
                  <a:lnTo>
                    <a:pt x="15" y="2"/>
                  </a:lnTo>
                  <a:lnTo>
                    <a:pt x="23" y="0"/>
                  </a:lnTo>
                  <a:close/>
                </a:path>
              </a:pathLst>
            </a:custGeom>
            <a:solidFill>
              <a:srgbClr val="111919"/>
            </a:solidFill>
            <a:ln w="9525">
              <a:noFill/>
              <a:round/>
              <a:headEnd/>
              <a:tailEnd/>
            </a:ln>
          </p:spPr>
          <p:txBody>
            <a:bodyPr/>
            <a:lstStyle/>
            <a:p>
              <a:pPr algn="ctr"/>
              <a:endParaRPr lang="en-US"/>
            </a:p>
          </p:txBody>
        </p:sp>
        <p:sp>
          <p:nvSpPr>
            <p:cNvPr id="46204" name="Freeform 70"/>
            <p:cNvSpPr>
              <a:spLocks/>
            </p:cNvSpPr>
            <p:nvPr/>
          </p:nvSpPr>
          <p:spPr bwMode="auto">
            <a:xfrm>
              <a:off x="3779" y="2470"/>
              <a:ext cx="23" cy="4"/>
            </a:xfrm>
            <a:custGeom>
              <a:avLst/>
              <a:gdLst>
                <a:gd name="T0" fmla="*/ 2 w 229"/>
                <a:gd name="T1" fmla="*/ 0 h 49"/>
                <a:gd name="T2" fmla="*/ 21 w 229"/>
                <a:gd name="T3" fmla="*/ 0 h 49"/>
                <a:gd name="T4" fmla="*/ 22 w 229"/>
                <a:gd name="T5" fmla="*/ 0 h 49"/>
                <a:gd name="T6" fmla="*/ 22 w 229"/>
                <a:gd name="T7" fmla="*/ 1 h 49"/>
                <a:gd name="T8" fmla="*/ 23 w 229"/>
                <a:gd name="T9" fmla="*/ 1 h 49"/>
                <a:gd name="T10" fmla="*/ 23 w 229"/>
                <a:gd name="T11" fmla="*/ 2 h 49"/>
                <a:gd name="T12" fmla="*/ 23 w 229"/>
                <a:gd name="T13" fmla="*/ 3 h 49"/>
                <a:gd name="T14" fmla="*/ 23 w 229"/>
                <a:gd name="T15" fmla="*/ 3 h 49"/>
                <a:gd name="T16" fmla="*/ 22 w 229"/>
                <a:gd name="T17" fmla="*/ 4 h 49"/>
                <a:gd name="T18" fmla="*/ 22 w 229"/>
                <a:gd name="T19" fmla="*/ 4 h 49"/>
                <a:gd name="T20" fmla="*/ 21 w 229"/>
                <a:gd name="T21" fmla="*/ 4 h 49"/>
                <a:gd name="T22" fmla="*/ 2 w 229"/>
                <a:gd name="T23" fmla="*/ 4 h 49"/>
                <a:gd name="T24" fmla="*/ 1 w 229"/>
                <a:gd name="T25" fmla="*/ 4 h 49"/>
                <a:gd name="T26" fmla="*/ 1 w 229"/>
                <a:gd name="T27" fmla="*/ 3 h 49"/>
                <a:gd name="T28" fmla="*/ 0 w 229"/>
                <a:gd name="T29" fmla="*/ 3 h 49"/>
                <a:gd name="T30" fmla="*/ 0 w 229"/>
                <a:gd name="T31" fmla="*/ 2 h 49"/>
                <a:gd name="T32" fmla="*/ 0 w 229"/>
                <a:gd name="T33" fmla="*/ 1 h 49"/>
                <a:gd name="T34" fmla="*/ 0 w 229"/>
                <a:gd name="T35" fmla="*/ 1 h 49"/>
                <a:gd name="T36" fmla="*/ 1 w 229"/>
                <a:gd name="T37" fmla="*/ 0 h 49"/>
                <a:gd name="T38" fmla="*/ 1 w 229"/>
                <a:gd name="T39" fmla="*/ 0 h 49"/>
                <a:gd name="T40" fmla="*/ 2 w 229"/>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49"/>
                <a:gd name="T65" fmla="*/ 229 w 22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49">
                  <a:moveTo>
                    <a:pt x="20" y="0"/>
                  </a:moveTo>
                  <a:lnTo>
                    <a:pt x="206" y="5"/>
                  </a:lnTo>
                  <a:lnTo>
                    <a:pt x="216" y="6"/>
                  </a:lnTo>
                  <a:lnTo>
                    <a:pt x="223" y="10"/>
                  </a:lnTo>
                  <a:lnTo>
                    <a:pt x="227" y="16"/>
                  </a:lnTo>
                  <a:lnTo>
                    <a:pt x="229" y="24"/>
                  </a:lnTo>
                  <a:lnTo>
                    <a:pt x="229" y="32"/>
                  </a:lnTo>
                  <a:lnTo>
                    <a:pt x="228" y="40"/>
                  </a:lnTo>
                  <a:lnTo>
                    <a:pt x="224" y="45"/>
                  </a:lnTo>
                  <a:lnTo>
                    <a:pt x="218" y="49"/>
                  </a:lnTo>
                  <a:lnTo>
                    <a:pt x="209" y="49"/>
                  </a:lnTo>
                  <a:lnTo>
                    <a:pt x="20" y="47"/>
                  </a:lnTo>
                  <a:lnTo>
                    <a:pt x="13" y="44"/>
                  </a:lnTo>
                  <a:lnTo>
                    <a:pt x="6" y="40"/>
                  </a:lnTo>
                  <a:lnTo>
                    <a:pt x="2" y="34"/>
                  </a:lnTo>
                  <a:lnTo>
                    <a:pt x="0" y="27"/>
                  </a:lnTo>
                  <a:lnTo>
                    <a:pt x="0" y="17"/>
                  </a:lnTo>
                  <a:lnTo>
                    <a:pt x="1" y="11"/>
                  </a:lnTo>
                  <a:lnTo>
                    <a:pt x="6" y="6"/>
                  </a:lnTo>
                  <a:lnTo>
                    <a:pt x="12" y="1"/>
                  </a:lnTo>
                  <a:lnTo>
                    <a:pt x="20" y="0"/>
                  </a:lnTo>
                  <a:close/>
                </a:path>
              </a:pathLst>
            </a:custGeom>
            <a:solidFill>
              <a:srgbClr val="6B7373"/>
            </a:solidFill>
            <a:ln w="9525">
              <a:noFill/>
              <a:round/>
              <a:headEnd/>
              <a:tailEnd/>
            </a:ln>
          </p:spPr>
          <p:txBody>
            <a:bodyPr/>
            <a:lstStyle/>
            <a:p>
              <a:pPr algn="ctr"/>
              <a:endParaRPr lang="en-US"/>
            </a:p>
          </p:txBody>
        </p:sp>
        <p:sp>
          <p:nvSpPr>
            <p:cNvPr id="46205" name="Freeform 71"/>
            <p:cNvSpPr>
              <a:spLocks/>
            </p:cNvSpPr>
            <p:nvPr/>
          </p:nvSpPr>
          <p:spPr bwMode="auto">
            <a:xfrm>
              <a:off x="3713" y="2107"/>
              <a:ext cx="23" cy="4"/>
            </a:xfrm>
            <a:custGeom>
              <a:avLst/>
              <a:gdLst>
                <a:gd name="T0" fmla="*/ 2 w 228"/>
                <a:gd name="T1" fmla="*/ 0 h 59"/>
                <a:gd name="T2" fmla="*/ 21 w 228"/>
                <a:gd name="T3" fmla="*/ 1 h 59"/>
                <a:gd name="T4" fmla="*/ 22 w 228"/>
                <a:gd name="T5" fmla="*/ 1 h 59"/>
                <a:gd name="T6" fmla="*/ 22 w 228"/>
                <a:gd name="T7" fmla="*/ 1 h 59"/>
                <a:gd name="T8" fmla="*/ 23 w 228"/>
                <a:gd name="T9" fmla="*/ 2 h 59"/>
                <a:gd name="T10" fmla="*/ 23 w 228"/>
                <a:gd name="T11" fmla="*/ 2 h 59"/>
                <a:gd name="T12" fmla="*/ 23 w 228"/>
                <a:gd name="T13" fmla="*/ 3 h 59"/>
                <a:gd name="T14" fmla="*/ 23 w 228"/>
                <a:gd name="T15" fmla="*/ 3 h 59"/>
                <a:gd name="T16" fmla="*/ 22 w 228"/>
                <a:gd name="T17" fmla="*/ 4 h 59"/>
                <a:gd name="T18" fmla="*/ 22 w 228"/>
                <a:gd name="T19" fmla="*/ 4 h 59"/>
                <a:gd name="T20" fmla="*/ 21 w 228"/>
                <a:gd name="T21" fmla="*/ 4 h 59"/>
                <a:gd name="T22" fmla="*/ 2 w 228"/>
                <a:gd name="T23" fmla="*/ 3 h 59"/>
                <a:gd name="T24" fmla="*/ 1 w 228"/>
                <a:gd name="T25" fmla="*/ 3 h 59"/>
                <a:gd name="T26" fmla="*/ 1 w 228"/>
                <a:gd name="T27" fmla="*/ 3 h 59"/>
                <a:gd name="T28" fmla="*/ 0 w 228"/>
                <a:gd name="T29" fmla="*/ 2 h 59"/>
                <a:gd name="T30" fmla="*/ 0 w 228"/>
                <a:gd name="T31" fmla="*/ 2 h 59"/>
                <a:gd name="T32" fmla="*/ 0 w 228"/>
                <a:gd name="T33" fmla="*/ 1 h 59"/>
                <a:gd name="T34" fmla="*/ 0 w 228"/>
                <a:gd name="T35" fmla="*/ 1 h 59"/>
                <a:gd name="T36" fmla="*/ 1 w 228"/>
                <a:gd name="T37" fmla="*/ 0 h 59"/>
                <a:gd name="T38" fmla="*/ 1 w 228"/>
                <a:gd name="T39" fmla="*/ 0 h 59"/>
                <a:gd name="T40" fmla="*/ 2 w 22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59"/>
                <a:gd name="T65" fmla="*/ 228 w 228"/>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59">
                  <a:moveTo>
                    <a:pt x="19" y="0"/>
                  </a:moveTo>
                  <a:lnTo>
                    <a:pt x="206" y="13"/>
                  </a:lnTo>
                  <a:lnTo>
                    <a:pt x="215" y="15"/>
                  </a:lnTo>
                  <a:lnTo>
                    <a:pt x="222" y="19"/>
                  </a:lnTo>
                  <a:lnTo>
                    <a:pt x="226" y="25"/>
                  </a:lnTo>
                  <a:lnTo>
                    <a:pt x="228" y="33"/>
                  </a:lnTo>
                  <a:lnTo>
                    <a:pt x="228" y="42"/>
                  </a:lnTo>
                  <a:lnTo>
                    <a:pt x="227" y="49"/>
                  </a:lnTo>
                  <a:lnTo>
                    <a:pt x="223" y="54"/>
                  </a:lnTo>
                  <a:lnTo>
                    <a:pt x="216" y="58"/>
                  </a:lnTo>
                  <a:lnTo>
                    <a:pt x="208" y="59"/>
                  </a:lnTo>
                  <a:lnTo>
                    <a:pt x="19" y="47"/>
                  </a:lnTo>
                  <a:lnTo>
                    <a:pt x="12" y="45"/>
                  </a:lnTo>
                  <a:lnTo>
                    <a:pt x="6" y="40"/>
                  </a:lnTo>
                  <a:lnTo>
                    <a:pt x="2" y="35"/>
                  </a:lnTo>
                  <a:lnTo>
                    <a:pt x="0" y="27"/>
                  </a:lnTo>
                  <a:lnTo>
                    <a:pt x="0" y="17"/>
                  </a:lnTo>
                  <a:lnTo>
                    <a:pt x="1" y="11"/>
                  </a:lnTo>
                  <a:lnTo>
                    <a:pt x="5" y="6"/>
                  </a:lnTo>
                  <a:lnTo>
                    <a:pt x="11" y="2"/>
                  </a:lnTo>
                  <a:lnTo>
                    <a:pt x="19" y="0"/>
                  </a:lnTo>
                  <a:close/>
                </a:path>
              </a:pathLst>
            </a:custGeom>
            <a:solidFill>
              <a:srgbClr val="2B3333"/>
            </a:solidFill>
            <a:ln w="9525">
              <a:noFill/>
              <a:round/>
              <a:headEnd/>
              <a:tailEnd/>
            </a:ln>
          </p:spPr>
          <p:txBody>
            <a:bodyPr/>
            <a:lstStyle/>
            <a:p>
              <a:pPr algn="ctr"/>
              <a:endParaRPr lang="en-US"/>
            </a:p>
          </p:txBody>
        </p:sp>
        <p:sp>
          <p:nvSpPr>
            <p:cNvPr id="46206" name="Freeform 72"/>
            <p:cNvSpPr>
              <a:spLocks/>
            </p:cNvSpPr>
            <p:nvPr/>
          </p:nvSpPr>
          <p:spPr bwMode="auto">
            <a:xfrm>
              <a:off x="3714" y="2116"/>
              <a:ext cx="22" cy="5"/>
            </a:xfrm>
            <a:custGeom>
              <a:avLst/>
              <a:gdLst>
                <a:gd name="T0" fmla="*/ 2 w 228"/>
                <a:gd name="T1" fmla="*/ 0 h 59"/>
                <a:gd name="T2" fmla="*/ 20 w 228"/>
                <a:gd name="T3" fmla="*/ 1 h 59"/>
                <a:gd name="T4" fmla="*/ 21 w 228"/>
                <a:gd name="T5" fmla="*/ 1 h 59"/>
                <a:gd name="T6" fmla="*/ 21 w 228"/>
                <a:gd name="T7" fmla="*/ 2 h 59"/>
                <a:gd name="T8" fmla="*/ 22 w 228"/>
                <a:gd name="T9" fmla="*/ 2 h 59"/>
                <a:gd name="T10" fmla="*/ 22 w 228"/>
                <a:gd name="T11" fmla="*/ 3 h 59"/>
                <a:gd name="T12" fmla="*/ 22 w 228"/>
                <a:gd name="T13" fmla="*/ 4 h 59"/>
                <a:gd name="T14" fmla="*/ 22 w 228"/>
                <a:gd name="T15" fmla="*/ 4 h 59"/>
                <a:gd name="T16" fmla="*/ 22 w 228"/>
                <a:gd name="T17" fmla="*/ 5 h 59"/>
                <a:gd name="T18" fmla="*/ 21 w 228"/>
                <a:gd name="T19" fmla="*/ 5 h 59"/>
                <a:gd name="T20" fmla="*/ 20 w 228"/>
                <a:gd name="T21" fmla="*/ 5 h 59"/>
                <a:gd name="T22" fmla="*/ 2 w 228"/>
                <a:gd name="T23" fmla="*/ 4 h 59"/>
                <a:gd name="T24" fmla="*/ 1 w 228"/>
                <a:gd name="T25" fmla="*/ 4 h 59"/>
                <a:gd name="T26" fmla="*/ 1 w 228"/>
                <a:gd name="T27" fmla="*/ 3 h 59"/>
                <a:gd name="T28" fmla="*/ 0 w 228"/>
                <a:gd name="T29" fmla="*/ 3 h 59"/>
                <a:gd name="T30" fmla="*/ 0 w 228"/>
                <a:gd name="T31" fmla="*/ 2 h 59"/>
                <a:gd name="T32" fmla="*/ 0 w 228"/>
                <a:gd name="T33" fmla="*/ 2 h 59"/>
                <a:gd name="T34" fmla="*/ 0 w 228"/>
                <a:gd name="T35" fmla="*/ 1 h 59"/>
                <a:gd name="T36" fmla="*/ 1 w 228"/>
                <a:gd name="T37" fmla="*/ 1 h 59"/>
                <a:gd name="T38" fmla="*/ 1 w 228"/>
                <a:gd name="T39" fmla="*/ 0 h 59"/>
                <a:gd name="T40" fmla="*/ 2 w 22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59"/>
                <a:gd name="T65" fmla="*/ 228 w 228"/>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59">
                  <a:moveTo>
                    <a:pt x="20" y="0"/>
                  </a:moveTo>
                  <a:lnTo>
                    <a:pt x="206" y="13"/>
                  </a:lnTo>
                  <a:lnTo>
                    <a:pt x="215" y="15"/>
                  </a:lnTo>
                  <a:lnTo>
                    <a:pt x="222" y="19"/>
                  </a:lnTo>
                  <a:lnTo>
                    <a:pt x="226" y="25"/>
                  </a:lnTo>
                  <a:lnTo>
                    <a:pt x="228" y="32"/>
                  </a:lnTo>
                  <a:lnTo>
                    <a:pt x="228" y="43"/>
                  </a:lnTo>
                  <a:lnTo>
                    <a:pt x="227" y="49"/>
                  </a:lnTo>
                  <a:lnTo>
                    <a:pt x="223" y="54"/>
                  </a:lnTo>
                  <a:lnTo>
                    <a:pt x="217" y="58"/>
                  </a:lnTo>
                  <a:lnTo>
                    <a:pt x="209" y="59"/>
                  </a:lnTo>
                  <a:lnTo>
                    <a:pt x="20" y="47"/>
                  </a:lnTo>
                  <a:lnTo>
                    <a:pt x="13" y="45"/>
                  </a:lnTo>
                  <a:lnTo>
                    <a:pt x="6" y="40"/>
                  </a:lnTo>
                  <a:lnTo>
                    <a:pt x="2" y="35"/>
                  </a:lnTo>
                  <a:lnTo>
                    <a:pt x="0" y="27"/>
                  </a:lnTo>
                  <a:lnTo>
                    <a:pt x="0" y="18"/>
                  </a:lnTo>
                  <a:lnTo>
                    <a:pt x="1" y="11"/>
                  </a:lnTo>
                  <a:lnTo>
                    <a:pt x="6" y="6"/>
                  </a:lnTo>
                  <a:lnTo>
                    <a:pt x="12" y="1"/>
                  </a:lnTo>
                  <a:lnTo>
                    <a:pt x="20" y="0"/>
                  </a:lnTo>
                  <a:close/>
                </a:path>
              </a:pathLst>
            </a:custGeom>
            <a:solidFill>
              <a:srgbClr val="2B3333"/>
            </a:solidFill>
            <a:ln w="9525">
              <a:noFill/>
              <a:round/>
              <a:headEnd/>
              <a:tailEnd/>
            </a:ln>
          </p:spPr>
          <p:txBody>
            <a:bodyPr/>
            <a:lstStyle/>
            <a:p>
              <a:pPr algn="ctr"/>
              <a:endParaRPr lang="en-US"/>
            </a:p>
          </p:txBody>
        </p:sp>
        <p:sp>
          <p:nvSpPr>
            <p:cNvPr id="46207" name="Freeform 73"/>
            <p:cNvSpPr>
              <a:spLocks/>
            </p:cNvSpPr>
            <p:nvPr/>
          </p:nvSpPr>
          <p:spPr bwMode="auto">
            <a:xfrm>
              <a:off x="3714" y="2126"/>
              <a:ext cx="23" cy="5"/>
            </a:xfrm>
            <a:custGeom>
              <a:avLst/>
              <a:gdLst>
                <a:gd name="T0" fmla="*/ 2 w 227"/>
                <a:gd name="T1" fmla="*/ 0 h 59"/>
                <a:gd name="T2" fmla="*/ 21 w 227"/>
                <a:gd name="T3" fmla="*/ 1 h 59"/>
                <a:gd name="T4" fmla="*/ 22 w 227"/>
                <a:gd name="T5" fmla="*/ 1 h 59"/>
                <a:gd name="T6" fmla="*/ 22 w 227"/>
                <a:gd name="T7" fmla="*/ 2 h 59"/>
                <a:gd name="T8" fmla="*/ 23 w 227"/>
                <a:gd name="T9" fmla="*/ 2 h 59"/>
                <a:gd name="T10" fmla="*/ 23 w 227"/>
                <a:gd name="T11" fmla="*/ 3 h 59"/>
                <a:gd name="T12" fmla="*/ 23 w 227"/>
                <a:gd name="T13" fmla="*/ 4 h 59"/>
                <a:gd name="T14" fmla="*/ 23 w 227"/>
                <a:gd name="T15" fmla="*/ 4 h 59"/>
                <a:gd name="T16" fmla="*/ 22 w 227"/>
                <a:gd name="T17" fmla="*/ 5 h 59"/>
                <a:gd name="T18" fmla="*/ 22 w 227"/>
                <a:gd name="T19" fmla="*/ 5 h 59"/>
                <a:gd name="T20" fmla="*/ 21 w 227"/>
                <a:gd name="T21" fmla="*/ 5 h 59"/>
                <a:gd name="T22" fmla="*/ 2 w 227"/>
                <a:gd name="T23" fmla="*/ 4 h 59"/>
                <a:gd name="T24" fmla="*/ 1 w 227"/>
                <a:gd name="T25" fmla="*/ 4 h 59"/>
                <a:gd name="T26" fmla="*/ 1 w 227"/>
                <a:gd name="T27" fmla="*/ 3 h 59"/>
                <a:gd name="T28" fmla="*/ 0 w 227"/>
                <a:gd name="T29" fmla="*/ 3 h 59"/>
                <a:gd name="T30" fmla="*/ 0 w 227"/>
                <a:gd name="T31" fmla="*/ 2 h 59"/>
                <a:gd name="T32" fmla="*/ 0 w 227"/>
                <a:gd name="T33" fmla="*/ 1 h 59"/>
                <a:gd name="T34" fmla="*/ 0 w 227"/>
                <a:gd name="T35" fmla="*/ 1 h 59"/>
                <a:gd name="T36" fmla="*/ 1 w 227"/>
                <a:gd name="T37" fmla="*/ 1 h 59"/>
                <a:gd name="T38" fmla="*/ 1 w 227"/>
                <a:gd name="T39" fmla="*/ 0 h 59"/>
                <a:gd name="T40" fmla="*/ 2 w 227"/>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59"/>
                <a:gd name="T65" fmla="*/ 227 w 227"/>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59">
                  <a:moveTo>
                    <a:pt x="19" y="0"/>
                  </a:moveTo>
                  <a:lnTo>
                    <a:pt x="206" y="13"/>
                  </a:lnTo>
                  <a:lnTo>
                    <a:pt x="214" y="15"/>
                  </a:lnTo>
                  <a:lnTo>
                    <a:pt x="221" y="19"/>
                  </a:lnTo>
                  <a:lnTo>
                    <a:pt x="225" y="25"/>
                  </a:lnTo>
                  <a:lnTo>
                    <a:pt x="227" y="33"/>
                  </a:lnTo>
                  <a:lnTo>
                    <a:pt x="227" y="42"/>
                  </a:lnTo>
                  <a:lnTo>
                    <a:pt x="226" y="49"/>
                  </a:lnTo>
                  <a:lnTo>
                    <a:pt x="222" y="54"/>
                  </a:lnTo>
                  <a:lnTo>
                    <a:pt x="216" y="58"/>
                  </a:lnTo>
                  <a:lnTo>
                    <a:pt x="208" y="59"/>
                  </a:lnTo>
                  <a:lnTo>
                    <a:pt x="19" y="47"/>
                  </a:lnTo>
                  <a:lnTo>
                    <a:pt x="12" y="44"/>
                  </a:lnTo>
                  <a:lnTo>
                    <a:pt x="6" y="40"/>
                  </a:lnTo>
                  <a:lnTo>
                    <a:pt x="2" y="34"/>
                  </a:lnTo>
                  <a:lnTo>
                    <a:pt x="0" y="27"/>
                  </a:lnTo>
                  <a:lnTo>
                    <a:pt x="0" y="17"/>
                  </a:lnTo>
                  <a:lnTo>
                    <a:pt x="1" y="11"/>
                  </a:lnTo>
                  <a:lnTo>
                    <a:pt x="5" y="6"/>
                  </a:lnTo>
                  <a:lnTo>
                    <a:pt x="11" y="1"/>
                  </a:lnTo>
                  <a:lnTo>
                    <a:pt x="19" y="0"/>
                  </a:lnTo>
                  <a:close/>
                </a:path>
              </a:pathLst>
            </a:custGeom>
            <a:solidFill>
              <a:srgbClr val="2B3333"/>
            </a:solidFill>
            <a:ln w="9525">
              <a:noFill/>
              <a:round/>
              <a:headEnd/>
              <a:tailEnd/>
            </a:ln>
          </p:spPr>
          <p:txBody>
            <a:bodyPr/>
            <a:lstStyle/>
            <a:p>
              <a:pPr algn="ctr"/>
              <a:endParaRPr lang="en-US"/>
            </a:p>
          </p:txBody>
        </p:sp>
        <p:sp>
          <p:nvSpPr>
            <p:cNvPr id="46208" name="Freeform 74"/>
            <p:cNvSpPr>
              <a:spLocks/>
            </p:cNvSpPr>
            <p:nvPr/>
          </p:nvSpPr>
          <p:spPr bwMode="auto">
            <a:xfrm>
              <a:off x="3794" y="2471"/>
              <a:ext cx="7" cy="3"/>
            </a:xfrm>
            <a:custGeom>
              <a:avLst/>
              <a:gdLst>
                <a:gd name="T0" fmla="*/ 7 w 64"/>
                <a:gd name="T1" fmla="*/ 3 h 34"/>
                <a:gd name="T2" fmla="*/ 0 w 64"/>
                <a:gd name="T3" fmla="*/ 3 h 34"/>
                <a:gd name="T4" fmla="*/ 0 w 64"/>
                <a:gd name="T5" fmla="*/ 0 h 34"/>
                <a:gd name="T6" fmla="*/ 7 w 64"/>
                <a:gd name="T7" fmla="*/ 0 h 34"/>
                <a:gd name="T8" fmla="*/ 7 w 64"/>
                <a:gd name="T9" fmla="*/ 3 h 34"/>
                <a:gd name="T10" fmla="*/ 0 60000 65536"/>
                <a:gd name="T11" fmla="*/ 0 60000 65536"/>
                <a:gd name="T12" fmla="*/ 0 60000 65536"/>
                <a:gd name="T13" fmla="*/ 0 60000 65536"/>
                <a:gd name="T14" fmla="*/ 0 60000 65536"/>
                <a:gd name="T15" fmla="*/ 0 w 64"/>
                <a:gd name="T16" fmla="*/ 0 h 34"/>
                <a:gd name="T17" fmla="*/ 64 w 64"/>
                <a:gd name="T18" fmla="*/ 34 h 34"/>
              </a:gdLst>
              <a:ahLst/>
              <a:cxnLst>
                <a:cxn ang="T10">
                  <a:pos x="T0" y="T1"/>
                </a:cxn>
                <a:cxn ang="T11">
                  <a:pos x="T2" y="T3"/>
                </a:cxn>
                <a:cxn ang="T12">
                  <a:pos x="T4" y="T5"/>
                </a:cxn>
                <a:cxn ang="T13">
                  <a:pos x="T6" y="T7"/>
                </a:cxn>
                <a:cxn ang="T14">
                  <a:pos x="T8" y="T9"/>
                </a:cxn>
              </a:cxnLst>
              <a:rect l="T15" t="T16" r="T17" b="T18"/>
              <a:pathLst>
                <a:path w="64" h="34">
                  <a:moveTo>
                    <a:pt x="64" y="34"/>
                  </a:moveTo>
                  <a:lnTo>
                    <a:pt x="1" y="32"/>
                  </a:lnTo>
                  <a:lnTo>
                    <a:pt x="0" y="0"/>
                  </a:lnTo>
                  <a:lnTo>
                    <a:pt x="63" y="2"/>
                  </a:lnTo>
                  <a:lnTo>
                    <a:pt x="64" y="34"/>
                  </a:lnTo>
                  <a:close/>
                </a:path>
              </a:pathLst>
            </a:custGeom>
            <a:solidFill>
              <a:srgbClr val="191919"/>
            </a:solidFill>
            <a:ln w="9525">
              <a:noFill/>
              <a:round/>
              <a:headEnd/>
              <a:tailEnd/>
            </a:ln>
          </p:spPr>
          <p:txBody>
            <a:bodyPr/>
            <a:lstStyle/>
            <a:p>
              <a:pPr algn="ctr"/>
              <a:endParaRPr lang="en-US"/>
            </a:p>
          </p:txBody>
        </p:sp>
        <p:sp>
          <p:nvSpPr>
            <p:cNvPr id="46209" name="Freeform 75"/>
            <p:cNvSpPr>
              <a:spLocks/>
            </p:cNvSpPr>
            <p:nvPr/>
          </p:nvSpPr>
          <p:spPr bwMode="auto">
            <a:xfrm>
              <a:off x="3678" y="2412"/>
              <a:ext cx="131" cy="22"/>
            </a:xfrm>
            <a:custGeom>
              <a:avLst/>
              <a:gdLst>
                <a:gd name="T0" fmla="*/ 11 w 1317"/>
                <a:gd name="T1" fmla="*/ 0 h 269"/>
                <a:gd name="T2" fmla="*/ 119 w 1317"/>
                <a:gd name="T3" fmla="*/ 3 h 269"/>
                <a:gd name="T4" fmla="*/ 122 w 1317"/>
                <a:gd name="T5" fmla="*/ 4 h 269"/>
                <a:gd name="T6" fmla="*/ 124 w 1317"/>
                <a:gd name="T7" fmla="*/ 4 h 269"/>
                <a:gd name="T8" fmla="*/ 126 w 1317"/>
                <a:gd name="T9" fmla="*/ 5 h 269"/>
                <a:gd name="T10" fmla="*/ 128 w 1317"/>
                <a:gd name="T11" fmla="*/ 7 h 269"/>
                <a:gd name="T12" fmla="*/ 129 w 1317"/>
                <a:gd name="T13" fmla="*/ 8 h 269"/>
                <a:gd name="T14" fmla="*/ 130 w 1317"/>
                <a:gd name="T15" fmla="*/ 10 h 269"/>
                <a:gd name="T16" fmla="*/ 131 w 1317"/>
                <a:gd name="T17" fmla="*/ 11 h 269"/>
                <a:gd name="T18" fmla="*/ 131 w 1317"/>
                <a:gd name="T19" fmla="*/ 13 h 269"/>
                <a:gd name="T20" fmla="*/ 131 w 1317"/>
                <a:gd name="T21" fmla="*/ 15 h 269"/>
                <a:gd name="T22" fmla="*/ 130 w 1317"/>
                <a:gd name="T23" fmla="*/ 17 h 269"/>
                <a:gd name="T24" fmla="*/ 130 w 1317"/>
                <a:gd name="T25" fmla="*/ 18 h 269"/>
                <a:gd name="T26" fmla="*/ 128 w 1317"/>
                <a:gd name="T27" fmla="*/ 19 h 269"/>
                <a:gd name="T28" fmla="*/ 127 w 1317"/>
                <a:gd name="T29" fmla="*/ 21 h 269"/>
                <a:gd name="T30" fmla="*/ 125 w 1317"/>
                <a:gd name="T31" fmla="*/ 21 h 269"/>
                <a:gd name="T32" fmla="*/ 122 w 1317"/>
                <a:gd name="T33" fmla="*/ 22 h 269"/>
                <a:gd name="T34" fmla="*/ 120 w 1317"/>
                <a:gd name="T35" fmla="*/ 22 h 269"/>
                <a:gd name="T36" fmla="*/ 12 w 1317"/>
                <a:gd name="T37" fmla="*/ 18 h 269"/>
                <a:gd name="T38" fmla="*/ 9 w 1317"/>
                <a:gd name="T39" fmla="*/ 18 h 269"/>
                <a:gd name="T40" fmla="*/ 7 w 1317"/>
                <a:gd name="T41" fmla="*/ 18 h 269"/>
                <a:gd name="T42" fmla="*/ 5 w 1317"/>
                <a:gd name="T43" fmla="*/ 17 h 269"/>
                <a:gd name="T44" fmla="*/ 3 w 1317"/>
                <a:gd name="T45" fmla="*/ 15 h 269"/>
                <a:gd name="T46" fmla="*/ 2 w 1317"/>
                <a:gd name="T47" fmla="*/ 14 h 269"/>
                <a:gd name="T48" fmla="*/ 1 w 1317"/>
                <a:gd name="T49" fmla="*/ 12 h 269"/>
                <a:gd name="T50" fmla="*/ 0 w 1317"/>
                <a:gd name="T51" fmla="*/ 11 h 269"/>
                <a:gd name="T52" fmla="*/ 0 w 1317"/>
                <a:gd name="T53" fmla="*/ 9 h 269"/>
                <a:gd name="T54" fmla="*/ 0 w 1317"/>
                <a:gd name="T55" fmla="*/ 7 h 269"/>
                <a:gd name="T56" fmla="*/ 1 w 1317"/>
                <a:gd name="T57" fmla="*/ 5 h 269"/>
                <a:gd name="T58" fmla="*/ 1 w 1317"/>
                <a:gd name="T59" fmla="*/ 4 h 269"/>
                <a:gd name="T60" fmla="*/ 3 w 1317"/>
                <a:gd name="T61" fmla="*/ 3 h 269"/>
                <a:gd name="T62" fmla="*/ 4 w 1317"/>
                <a:gd name="T63" fmla="*/ 1 h 269"/>
                <a:gd name="T64" fmla="*/ 6 w 1317"/>
                <a:gd name="T65" fmla="*/ 1 h 269"/>
                <a:gd name="T66" fmla="*/ 9 w 1317"/>
                <a:gd name="T67" fmla="*/ 0 h 269"/>
                <a:gd name="T68" fmla="*/ 11 w 1317"/>
                <a:gd name="T69" fmla="*/ 0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69"/>
                <a:gd name="T107" fmla="*/ 1317 w 1317"/>
                <a:gd name="T108" fmla="*/ 269 h 2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69">
                  <a:moveTo>
                    <a:pt x="114" y="0"/>
                  </a:moveTo>
                  <a:lnTo>
                    <a:pt x="1198" y="41"/>
                  </a:lnTo>
                  <a:lnTo>
                    <a:pt x="1226" y="45"/>
                  </a:lnTo>
                  <a:lnTo>
                    <a:pt x="1249" y="52"/>
                  </a:lnTo>
                  <a:lnTo>
                    <a:pt x="1269" y="65"/>
                  </a:lnTo>
                  <a:lnTo>
                    <a:pt x="1286" y="80"/>
                  </a:lnTo>
                  <a:lnTo>
                    <a:pt x="1300" y="98"/>
                  </a:lnTo>
                  <a:lnTo>
                    <a:pt x="1309" y="118"/>
                  </a:lnTo>
                  <a:lnTo>
                    <a:pt x="1315" y="138"/>
                  </a:lnTo>
                  <a:lnTo>
                    <a:pt x="1317" y="160"/>
                  </a:lnTo>
                  <a:lnTo>
                    <a:pt x="1316" y="182"/>
                  </a:lnTo>
                  <a:lnTo>
                    <a:pt x="1311" y="202"/>
                  </a:lnTo>
                  <a:lnTo>
                    <a:pt x="1302" y="221"/>
                  </a:lnTo>
                  <a:lnTo>
                    <a:pt x="1290" y="238"/>
                  </a:lnTo>
                  <a:lnTo>
                    <a:pt x="1273" y="251"/>
                  </a:lnTo>
                  <a:lnTo>
                    <a:pt x="1254" y="262"/>
                  </a:lnTo>
                  <a:lnTo>
                    <a:pt x="1231" y="268"/>
                  </a:lnTo>
                  <a:lnTo>
                    <a:pt x="1203" y="269"/>
                  </a:lnTo>
                  <a:lnTo>
                    <a:pt x="119" y="226"/>
                  </a:lnTo>
                  <a:lnTo>
                    <a:pt x="91" y="223"/>
                  </a:lnTo>
                  <a:lnTo>
                    <a:pt x="68" y="215"/>
                  </a:lnTo>
                  <a:lnTo>
                    <a:pt x="48" y="204"/>
                  </a:lnTo>
                  <a:lnTo>
                    <a:pt x="30" y="188"/>
                  </a:lnTo>
                  <a:lnTo>
                    <a:pt x="17" y="170"/>
                  </a:lnTo>
                  <a:lnTo>
                    <a:pt x="8" y="151"/>
                  </a:lnTo>
                  <a:lnTo>
                    <a:pt x="2" y="130"/>
                  </a:lnTo>
                  <a:lnTo>
                    <a:pt x="0" y="108"/>
                  </a:lnTo>
                  <a:lnTo>
                    <a:pt x="1" y="88"/>
                  </a:lnTo>
                  <a:lnTo>
                    <a:pt x="6" y="67"/>
                  </a:lnTo>
                  <a:lnTo>
                    <a:pt x="15" y="48"/>
                  </a:lnTo>
                  <a:lnTo>
                    <a:pt x="27" y="32"/>
                  </a:lnTo>
                  <a:lnTo>
                    <a:pt x="43" y="17"/>
                  </a:lnTo>
                  <a:lnTo>
                    <a:pt x="63" y="7"/>
                  </a:lnTo>
                  <a:lnTo>
                    <a:pt x="86" y="1"/>
                  </a:lnTo>
                  <a:lnTo>
                    <a:pt x="114" y="0"/>
                  </a:lnTo>
                  <a:close/>
                </a:path>
              </a:pathLst>
            </a:custGeom>
            <a:solidFill>
              <a:srgbClr val="E0E8E8"/>
            </a:solidFill>
            <a:ln w="9525">
              <a:noFill/>
              <a:round/>
              <a:headEnd/>
              <a:tailEnd/>
            </a:ln>
          </p:spPr>
          <p:txBody>
            <a:bodyPr/>
            <a:lstStyle/>
            <a:p>
              <a:pPr algn="ctr"/>
              <a:endParaRPr lang="en-US"/>
            </a:p>
          </p:txBody>
        </p:sp>
        <p:sp>
          <p:nvSpPr>
            <p:cNvPr id="46210" name="Freeform 76"/>
            <p:cNvSpPr>
              <a:spLocks/>
            </p:cNvSpPr>
            <p:nvPr/>
          </p:nvSpPr>
          <p:spPr bwMode="auto">
            <a:xfrm>
              <a:off x="3677" y="2411"/>
              <a:ext cx="132" cy="22"/>
            </a:xfrm>
            <a:custGeom>
              <a:avLst/>
              <a:gdLst>
                <a:gd name="T0" fmla="*/ 11 w 1317"/>
                <a:gd name="T1" fmla="*/ 0 h 271"/>
                <a:gd name="T2" fmla="*/ 120 w 1317"/>
                <a:gd name="T3" fmla="*/ 3 h 271"/>
                <a:gd name="T4" fmla="*/ 123 w 1317"/>
                <a:gd name="T5" fmla="*/ 4 h 271"/>
                <a:gd name="T6" fmla="*/ 125 w 1317"/>
                <a:gd name="T7" fmla="*/ 4 h 271"/>
                <a:gd name="T8" fmla="*/ 127 w 1317"/>
                <a:gd name="T9" fmla="*/ 5 h 271"/>
                <a:gd name="T10" fmla="*/ 129 w 1317"/>
                <a:gd name="T11" fmla="*/ 7 h 271"/>
                <a:gd name="T12" fmla="*/ 130 w 1317"/>
                <a:gd name="T13" fmla="*/ 8 h 271"/>
                <a:gd name="T14" fmla="*/ 131 w 1317"/>
                <a:gd name="T15" fmla="*/ 10 h 271"/>
                <a:gd name="T16" fmla="*/ 132 w 1317"/>
                <a:gd name="T17" fmla="*/ 11 h 271"/>
                <a:gd name="T18" fmla="*/ 132 w 1317"/>
                <a:gd name="T19" fmla="*/ 13 h 271"/>
                <a:gd name="T20" fmla="*/ 132 w 1317"/>
                <a:gd name="T21" fmla="*/ 15 h 271"/>
                <a:gd name="T22" fmla="*/ 131 w 1317"/>
                <a:gd name="T23" fmla="*/ 16 h 271"/>
                <a:gd name="T24" fmla="*/ 131 w 1317"/>
                <a:gd name="T25" fmla="*/ 18 h 271"/>
                <a:gd name="T26" fmla="*/ 129 w 1317"/>
                <a:gd name="T27" fmla="*/ 19 h 271"/>
                <a:gd name="T28" fmla="*/ 128 w 1317"/>
                <a:gd name="T29" fmla="*/ 20 h 271"/>
                <a:gd name="T30" fmla="*/ 126 w 1317"/>
                <a:gd name="T31" fmla="*/ 21 h 271"/>
                <a:gd name="T32" fmla="*/ 123 w 1317"/>
                <a:gd name="T33" fmla="*/ 22 h 271"/>
                <a:gd name="T34" fmla="*/ 121 w 1317"/>
                <a:gd name="T35" fmla="*/ 22 h 271"/>
                <a:gd name="T36" fmla="*/ 12 w 1317"/>
                <a:gd name="T37" fmla="*/ 19 h 271"/>
                <a:gd name="T38" fmla="*/ 9 w 1317"/>
                <a:gd name="T39" fmla="*/ 18 h 271"/>
                <a:gd name="T40" fmla="*/ 7 w 1317"/>
                <a:gd name="T41" fmla="*/ 18 h 271"/>
                <a:gd name="T42" fmla="*/ 5 w 1317"/>
                <a:gd name="T43" fmla="*/ 16 h 271"/>
                <a:gd name="T44" fmla="*/ 3 w 1317"/>
                <a:gd name="T45" fmla="*/ 15 h 271"/>
                <a:gd name="T46" fmla="*/ 2 w 1317"/>
                <a:gd name="T47" fmla="*/ 14 h 271"/>
                <a:gd name="T48" fmla="*/ 1 w 1317"/>
                <a:gd name="T49" fmla="*/ 12 h 271"/>
                <a:gd name="T50" fmla="*/ 0 w 1317"/>
                <a:gd name="T51" fmla="*/ 11 h 271"/>
                <a:gd name="T52" fmla="*/ 0 w 1317"/>
                <a:gd name="T53" fmla="*/ 9 h 271"/>
                <a:gd name="T54" fmla="*/ 0 w 1317"/>
                <a:gd name="T55" fmla="*/ 7 h 271"/>
                <a:gd name="T56" fmla="*/ 1 w 1317"/>
                <a:gd name="T57" fmla="*/ 6 h 271"/>
                <a:gd name="T58" fmla="*/ 2 w 1317"/>
                <a:gd name="T59" fmla="*/ 4 h 271"/>
                <a:gd name="T60" fmla="*/ 3 w 1317"/>
                <a:gd name="T61" fmla="*/ 3 h 271"/>
                <a:gd name="T62" fmla="*/ 4 w 1317"/>
                <a:gd name="T63" fmla="*/ 1 h 271"/>
                <a:gd name="T64" fmla="*/ 6 w 1317"/>
                <a:gd name="T65" fmla="*/ 1 h 271"/>
                <a:gd name="T66" fmla="*/ 9 w 1317"/>
                <a:gd name="T67" fmla="*/ 0 h 271"/>
                <a:gd name="T68" fmla="*/ 11 w 1317"/>
                <a:gd name="T69" fmla="*/ 0 h 2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71"/>
                <a:gd name="T107" fmla="*/ 1317 w 1317"/>
                <a:gd name="T108" fmla="*/ 271 h 2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71">
                  <a:moveTo>
                    <a:pt x="114" y="0"/>
                  </a:moveTo>
                  <a:lnTo>
                    <a:pt x="1198" y="43"/>
                  </a:lnTo>
                  <a:lnTo>
                    <a:pt x="1225" y="46"/>
                  </a:lnTo>
                  <a:lnTo>
                    <a:pt x="1250" y="54"/>
                  </a:lnTo>
                  <a:lnTo>
                    <a:pt x="1270" y="67"/>
                  </a:lnTo>
                  <a:lnTo>
                    <a:pt x="1286" y="82"/>
                  </a:lnTo>
                  <a:lnTo>
                    <a:pt x="1300" y="100"/>
                  </a:lnTo>
                  <a:lnTo>
                    <a:pt x="1310" y="119"/>
                  </a:lnTo>
                  <a:lnTo>
                    <a:pt x="1315" y="140"/>
                  </a:lnTo>
                  <a:lnTo>
                    <a:pt x="1317" y="162"/>
                  </a:lnTo>
                  <a:lnTo>
                    <a:pt x="1316" y="183"/>
                  </a:lnTo>
                  <a:lnTo>
                    <a:pt x="1312" y="203"/>
                  </a:lnTo>
                  <a:lnTo>
                    <a:pt x="1304" y="222"/>
                  </a:lnTo>
                  <a:lnTo>
                    <a:pt x="1291" y="238"/>
                  </a:lnTo>
                  <a:lnTo>
                    <a:pt x="1275" y="252"/>
                  </a:lnTo>
                  <a:lnTo>
                    <a:pt x="1255" y="262"/>
                  </a:lnTo>
                  <a:lnTo>
                    <a:pt x="1232" y="268"/>
                  </a:lnTo>
                  <a:lnTo>
                    <a:pt x="1203" y="271"/>
                  </a:lnTo>
                  <a:lnTo>
                    <a:pt x="122" y="228"/>
                  </a:lnTo>
                  <a:lnTo>
                    <a:pt x="93" y="224"/>
                  </a:lnTo>
                  <a:lnTo>
                    <a:pt x="69" y="216"/>
                  </a:lnTo>
                  <a:lnTo>
                    <a:pt x="48" y="203"/>
                  </a:lnTo>
                  <a:lnTo>
                    <a:pt x="32" y="188"/>
                  </a:lnTo>
                  <a:lnTo>
                    <a:pt x="18" y="170"/>
                  </a:lnTo>
                  <a:lnTo>
                    <a:pt x="9" y="150"/>
                  </a:lnTo>
                  <a:lnTo>
                    <a:pt x="3" y="131"/>
                  </a:lnTo>
                  <a:lnTo>
                    <a:pt x="0" y="109"/>
                  </a:lnTo>
                  <a:lnTo>
                    <a:pt x="2" y="88"/>
                  </a:lnTo>
                  <a:lnTo>
                    <a:pt x="7" y="68"/>
                  </a:lnTo>
                  <a:lnTo>
                    <a:pt x="15" y="49"/>
                  </a:lnTo>
                  <a:lnTo>
                    <a:pt x="28" y="32"/>
                  </a:lnTo>
                  <a:lnTo>
                    <a:pt x="43" y="18"/>
                  </a:lnTo>
                  <a:lnTo>
                    <a:pt x="63" y="8"/>
                  </a:lnTo>
                  <a:lnTo>
                    <a:pt x="86" y="1"/>
                  </a:lnTo>
                  <a:lnTo>
                    <a:pt x="114" y="0"/>
                  </a:lnTo>
                  <a:close/>
                </a:path>
              </a:pathLst>
            </a:custGeom>
            <a:solidFill>
              <a:srgbClr val="2B3333"/>
            </a:solidFill>
            <a:ln w="9525">
              <a:noFill/>
              <a:round/>
              <a:headEnd/>
              <a:tailEnd/>
            </a:ln>
          </p:spPr>
          <p:txBody>
            <a:bodyPr/>
            <a:lstStyle/>
            <a:p>
              <a:pPr algn="ctr"/>
              <a:endParaRPr lang="en-US"/>
            </a:p>
          </p:txBody>
        </p:sp>
        <p:sp>
          <p:nvSpPr>
            <p:cNvPr id="46211" name="Freeform 77"/>
            <p:cNvSpPr>
              <a:spLocks/>
            </p:cNvSpPr>
            <p:nvPr/>
          </p:nvSpPr>
          <p:spPr bwMode="auto">
            <a:xfrm>
              <a:off x="3678" y="2412"/>
              <a:ext cx="131" cy="21"/>
            </a:xfrm>
            <a:custGeom>
              <a:avLst/>
              <a:gdLst>
                <a:gd name="T0" fmla="*/ 14 w 1308"/>
                <a:gd name="T1" fmla="*/ 0 h 260"/>
                <a:gd name="T2" fmla="*/ 20 w 1308"/>
                <a:gd name="T3" fmla="*/ 0 h 260"/>
                <a:gd name="T4" fmla="*/ 25 w 1308"/>
                <a:gd name="T5" fmla="*/ 0 h 260"/>
                <a:gd name="T6" fmla="*/ 29 w 1308"/>
                <a:gd name="T7" fmla="*/ 0 h 260"/>
                <a:gd name="T8" fmla="*/ 33 w 1308"/>
                <a:gd name="T9" fmla="*/ 1 h 260"/>
                <a:gd name="T10" fmla="*/ 37 w 1308"/>
                <a:gd name="T11" fmla="*/ 1 h 260"/>
                <a:gd name="T12" fmla="*/ 41 w 1308"/>
                <a:gd name="T13" fmla="*/ 1 h 260"/>
                <a:gd name="T14" fmla="*/ 45 w 1308"/>
                <a:gd name="T15" fmla="*/ 1 h 260"/>
                <a:gd name="T16" fmla="*/ 49 w 1308"/>
                <a:gd name="T17" fmla="*/ 1 h 260"/>
                <a:gd name="T18" fmla="*/ 55 w 1308"/>
                <a:gd name="T19" fmla="*/ 1 h 260"/>
                <a:gd name="T20" fmla="*/ 61 w 1308"/>
                <a:gd name="T21" fmla="*/ 1 h 260"/>
                <a:gd name="T22" fmla="*/ 68 w 1308"/>
                <a:gd name="T23" fmla="*/ 2 h 260"/>
                <a:gd name="T24" fmla="*/ 76 w 1308"/>
                <a:gd name="T25" fmla="*/ 2 h 260"/>
                <a:gd name="T26" fmla="*/ 86 w 1308"/>
                <a:gd name="T27" fmla="*/ 2 h 260"/>
                <a:gd name="T28" fmla="*/ 98 w 1308"/>
                <a:gd name="T29" fmla="*/ 3 h 260"/>
                <a:gd name="T30" fmla="*/ 112 w 1308"/>
                <a:gd name="T31" fmla="*/ 3 h 260"/>
                <a:gd name="T32" fmla="*/ 122 w 1308"/>
                <a:gd name="T33" fmla="*/ 4 h 260"/>
                <a:gd name="T34" fmla="*/ 126 w 1308"/>
                <a:gd name="T35" fmla="*/ 5 h 260"/>
                <a:gd name="T36" fmla="*/ 129 w 1308"/>
                <a:gd name="T37" fmla="*/ 8 h 260"/>
                <a:gd name="T38" fmla="*/ 131 w 1308"/>
                <a:gd name="T39" fmla="*/ 11 h 260"/>
                <a:gd name="T40" fmla="*/ 131 w 1308"/>
                <a:gd name="T41" fmla="*/ 14 h 260"/>
                <a:gd name="T42" fmla="*/ 130 w 1308"/>
                <a:gd name="T43" fmla="*/ 17 h 260"/>
                <a:gd name="T44" fmla="*/ 127 w 1308"/>
                <a:gd name="T45" fmla="*/ 20 h 260"/>
                <a:gd name="T46" fmla="*/ 122 w 1308"/>
                <a:gd name="T47" fmla="*/ 21 h 260"/>
                <a:gd name="T48" fmla="*/ 117 w 1308"/>
                <a:gd name="T49" fmla="*/ 21 h 260"/>
                <a:gd name="T50" fmla="*/ 111 w 1308"/>
                <a:gd name="T51" fmla="*/ 21 h 260"/>
                <a:gd name="T52" fmla="*/ 106 w 1308"/>
                <a:gd name="T53" fmla="*/ 20 h 260"/>
                <a:gd name="T54" fmla="*/ 101 w 1308"/>
                <a:gd name="T55" fmla="*/ 20 h 260"/>
                <a:gd name="T56" fmla="*/ 97 w 1308"/>
                <a:gd name="T57" fmla="*/ 20 h 260"/>
                <a:gd name="T58" fmla="*/ 94 w 1308"/>
                <a:gd name="T59" fmla="*/ 20 h 260"/>
                <a:gd name="T60" fmla="*/ 90 w 1308"/>
                <a:gd name="T61" fmla="*/ 20 h 260"/>
                <a:gd name="T62" fmla="*/ 86 w 1308"/>
                <a:gd name="T63" fmla="*/ 20 h 260"/>
                <a:gd name="T64" fmla="*/ 81 w 1308"/>
                <a:gd name="T65" fmla="*/ 20 h 260"/>
                <a:gd name="T66" fmla="*/ 76 w 1308"/>
                <a:gd name="T67" fmla="*/ 19 h 260"/>
                <a:gd name="T68" fmla="*/ 70 w 1308"/>
                <a:gd name="T69" fmla="*/ 19 h 260"/>
                <a:gd name="T70" fmla="*/ 63 w 1308"/>
                <a:gd name="T71" fmla="*/ 19 h 260"/>
                <a:gd name="T72" fmla="*/ 54 w 1308"/>
                <a:gd name="T73" fmla="*/ 19 h 260"/>
                <a:gd name="T74" fmla="*/ 44 w 1308"/>
                <a:gd name="T75" fmla="*/ 18 h 260"/>
                <a:gd name="T76" fmla="*/ 33 w 1308"/>
                <a:gd name="T77" fmla="*/ 18 h 260"/>
                <a:gd name="T78" fmla="*/ 19 w 1308"/>
                <a:gd name="T79" fmla="*/ 18 h 260"/>
                <a:gd name="T80" fmla="*/ 9 w 1308"/>
                <a:gd name="T81" fmla="*/ 17 h 260"/>
                <a:gd name="T82" fmla="*/ 5 w 1308"/>
                <a:gd name="T83" fmla="*/ 16 h 260"/>
                <a:gd name="T84" fmla="*/ 2 w 1308"/>
                <a:gd name="T85" fmla="*/ 13 h 260"/>
                <a:gd name="T86" fmla="*/ 0 w 1308"/>
                <a:gd name="T87" fmla="*/ 10 h 260"/>
                <a:gd name="T88" fmla="*/ 0 w 1308"/>
                <a:gd name="T89" fmla="*/ 7 h 260"/>
                <a:gd name="T90" fmla="*/ 1 w 1308"/>
                <a:gd name="T91" fmla="*/ 4 h 260"/>
                <a:gd name="T92" fmla="*/ 4 w 1308"/>
                <a:gd name="T93" fmla="*/ 1 h 260"/>
                <a:gd name="T94" fmla="*/ 8 w 1308"/>
                <a:gd name="T95" fmla="*/ 0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60"/>
                <a:gd name="T146" fmla="*/ 1308 w 1308"/>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60">
                  <a:moveTo>
                    <a:pt x="110" y="0"/>
                  </a:moveTo>
                  <a:lnTo>
                    <a:pt x="142" y="1"/>
                  </a:lnTo>
                  <a:lnTo>
                    <a:pt x="173" y="2"/>
                  </a:lnTo>
                  <a:lnTo>
                    <a:pt x="200" y="3"/>
                  </a:lnTo>
                  <a:lnTo>
                    <a:pt x="225" y="4"/>
                  </a:lnTo>
                  <a:lnTo>
                    <a:pt x="249" y="5"/>
                  </a:lnTo>
                  <a:lnTo>
                    <a:pt x="271" y="5"/>
                  </a:lnTo>
                  <a:lnTo>
                    <a:pt x="293" y="6"/>
                  </a:lnTo>
                  <a:lnTo>
                    <a:pt x="313" y="7"/>
                  </a:lnTo>
                  <a:lnTo>
                    <a:pt x="332" y="7"/>
                  </a:lnTo>
                  <a:lnTo>
                    <a:pt x="351" y="8"/>
                  </a:lnTo>
                  <a:lnTo>
                    <a:pt x="370" y="9"/>
                  </a:lnTo>
                  <a:lnTo>
                    <a:pt x="389" y="9"/>
                  </a:lnTo>
                  <a:lnTo>
                    <a:pt x="408" y="10"/>
                  </a:lnTo>
                  <a:lnTo>
                    <a:pt x="428" y="11"/>
                  </a:lnTo>
                  <a:lnTo>
                    <a:pt x="449" y="11"/>
                  </a:lnTo>
                  <a:lnTo>
                    <a:pt x="470" y="12"/>
                  </a:lnTo>
                  <a:lnTo>
                    <a:pt x="494" y="13"/>
                  </a:lnTo>
                  <a:lnTo>
                    <a:pt x="519" y="14"/>
                  </a:lnTo>
                  <a:lnTo>
                    <a:pt x="546" y="15"/>
                  </a:lnTo>
                  <a:lnTo>
                    <a:pt x="575" y="16"/>
                  </a:lnTo>
                  <a:lnTo>
                    <a:pt x="607" y="17"/>
                  </a:lnTo>
                  <a:lnTo>
                    <a:pt x="640" y="19"/>
                  </a:lnTo>
                  <a:lnTo>
                    <a:pt x="678" y="20"/>
                  </a:lnTo>
                  <a:lnTo>
                    <a:pt x="718" y="23"/>
                  </a:lnTo>
                  <a:lnTo>
                    <a:pt x="762" y="25"/>
                  </a:lnTo>
                  <a:lnTo>
                    <a:pt x="810" y="27"/>
                  </a:lnTo>
                  <a:lnTo>
                    <a:pt x="861" y="29"/>
                  </a:lnTo>
                  <a:lnTo>
                    <a:pt x="918" y="31"/>
                  </a:lnTo>
                  <a:lnTo>
                    <a:pt x="979" y="33"/>
                  </a:lnTo>
                  <a:lnTo>
                    <a:pt x="1044" y="36"/>
                  </a:lnTo>
                  <a:lnTo>
                    <a:pt x="1115" y="39"/>
                  </a:lnTo>
                  <a:lnTo>
                    <a:pt x="1191" y="42"/>
                  </a:lnTo>
                  <a:lnTo>
                    <a:pt x="1219" y="45"/>
                  </a:lnTo>
                  <a:lnTo>
                    <a:pt x="1243" y="54"/>
                  </a:lnTo>
                  <a:lnTo>
                    <a:pt x="1262" y="65"/>
                  </a:lnTo>
                  <a:lnTo>
                    <a:pt x="1278" y="79"/>
                  </a:lnTo>
                  <a:lnTo>
                    <a:pt x="1291" y="96"/>
                  </a:lnTo>
                  <a:lnTo>
                    <a:pt x="1300" y="115"/>
                  </a:lnTo>
                  <a:lnTo>
                    <a:pt x="1305" y="134"/>
                  </a:lnTo>
                  <a:lnTo>
                    <a:pt x="1308" y="155"/>
                  </a:lnTo>
                  <a:lnTo>
                    <a:pt x="1307" y="176"/>
                  </a:lnTo>
                  <a:lnTo>
                    <a:pt x="1302" y="195"/>
                  </a:lnTo>
                  <a:lnTo>
                    <a:pt x="1294" y="214"/>
                  </a:lnTo>
                  <a:lnTo>
                    <a:pt x="1281" y="230"/>
                  </a:lnTo>
                  <a:lnTo>
                    <a:pt x="1265" y="242"/>
                  </a:lnTo>
                  <a:lnTo>
                    <a:pt x="1246" y="252"/>
                  </a:lnTo>
                  <a:lnTo>
                    <a:pt x="1222" y="257"/>
                  </a:lnTo>
                  <a:lnTo>
                    <a:pt x="1196" y="260"/>
                  </a:lnTo>
                  <a:lnTo>
                    <a:pt x="1164" y="259"/>
                  </a:lnTo>
                  <a:lnTo>
                    <a:pt x="1133" y="256"/>
                  </a:lnTo>
                  <a:lnTo>
                    <a:pt x="1106" y="255"/>
                  </a:lnTo>
                  <a:lnTo>
                    <a:pt x="1080" y="254"/>
                  </a:lnTo>
                  <a:lnTo>
                    <a:pt x="1056" y="253"/>
                  </a:lnTo>
                  <a:lnTo>
                    <a:pt x="1033" y="252"/>
                  </a:lnTo>
                  <a:lnTo>
                    <a:pt x="1013" y="251"/>
                  </a:lnTo>
                  <a:lnTo>
                    <a:pt x="993" y="250"/>
                  </a:lnTo>
                  <a:lnTo>
                    <a:pt x="973" y="250"/>
                  </a:lnTo>
                  <a:lnTo>
                    <a:pt x="954" y="249"/>
                  </a:lnTo>
                  <a:lnTo>
                    <a:pt x="935" y="248"/>
                  </a:lnTo>
                  <a:lnTo>
                    <a:pt x="917" y="247"/>
                  </a:lnTo>
                  <a:lnTo>
                    <a:pt x="897" y="246"/>
                  </a:lnTo>
                  <a:lnTo>
                    <a:pt x="877" y="245"/>
                  </a:lnTo>
                  <a:lnTo>
                    <a:pt x="857" y="245"/>
                  </a:lnTo>
                  <a:lnTo>
                    <a:pt x="836" y="244"/>
                  </a:lnTo>
                  <a:lnTo>
                    <a:pt x="813" y="243"/>
                  </a:lnTo>
                  <a:lnTo>
                    <a:pt x="787" y="242"/>
                  </a:lnTo>
                  <a:lnTo>
                    <a:pt x="761" y="241"/>
                  </a:lnTo>
                  <a:lnTo>
                    <a:pt x="732" y="240"/>
                  </a:lnTo>
                  <a:lnTo>
                    <a:pt x="700" y="239"/>
                  </a:lnTo>
                  <a:lnTo>
                    <a:pt x="666" y="237"/>
                  </a:lnTo>
                  <a:lnTo>
                    <a:pt x="629" y="236"/>
                  </a:lnTo>
                  <a:lnTo>
                    <a:pt x="588" y="235"/>
                  </a:lnTo>
                  <a:lnTo>
                    <a:pt x="544" y="233"/>
                  </a:lnTo>
                  <a:lnTo>
                    <a:pt x="496" y="231"/>
                  </a:lnTo>
                  <a:lnTo>
                    <a:pt x="444" y="228"/>
                  </a:lnTo>
                  <a:lnTo>
                    <a:pt x="388" y="226"/>
                  </a:lnTo>
                  <a:lnTo>
                    <a:pt x="327" y="224"/>
                  </a:lnTo>
                  <a:lnTo>
                    <a:pt x="261" y="222"/>
                  </a:lnTo>
                  <a:lnTo>
                    <a:pt x="191" y="220"/>
                  </a:lnTo>
                  <a:lnTo>
                    <a:pt x="115" y="217"/>
                  </a:lnTo>
                  <a:lnTo>
                    <a:pt x="88" y="214"/>
                  </a:lnTo>
                  <a:lnTo>
                    <a:pt x="66" y="206"/>
                  </a:lnTo>
                  <a:lnTo>
                    <a:pt x="47" y="194"/>
                  </a:lnTo>
                  <a:lnTo>
                    <a:pt x="30" y="180"/>
                  </a:lnTo>
                  <a:lnTo>
                    <a:pt x="17" y="162"/>
                  </a:lnTo>
                  <a:lnTo>
                    <a:pt x="8" y="143"/>
                  </a:lnTo>
                  <a:lnTo>
                    <a:pt x="2" y="123"/>
                  </a:lnTo>
                  <a:lnTo>
                    <a:pt x="0" y="101"/>
                  </a:lnTo>
                  <a:lnTo>
                    <a:pt x="1" y="82"/>
                  </a:lnTo>
                  <a:lnTo>
                    <a:pt x="6" y="63"/>
                  </a:lnTo>
                  <a:lnTo>
                    <a:pt x="14" y="45"/>
                  </a:lnTo>
                  <a:lnTo>
                    <a:pt x="26" y="30"/>
                  </a:lnTo>
                  <a:lnTo>
                    <a:pt x="42" y="17"/>
                  </a:lnTo>
                  <a:lnTo>
                    <a:pt x="61" y="7"/>
                  </a:lnTo>
                  <a:lnTo>
                    <a:pt x="84" y="2"/>
                  </a:lnTo>
                  <a:lnTo>
                    <a:pt x="110" y="0"/>
                  </a:lnTo>
                  <a:close/>
                </a:path>
              </a:pathLst>
            </a:custGeom>
            <a:solidFill>
              <a:srgbClr val="3D4545"/>
            </a:solidFill>
            <a:ln w="9525">
              <a:noFill/>
              <a:round/>
              <a:headEnd/>
              <a:tailEnd/>
            </a:ln>
          </p:spPr>
          <p:txBody>
            <a:bodyPr/>
            <a:lstStyle/>
            <a:p>
              <a:pPr algn="ctr"/>
              <a:endParaRPr lang="en-US"/>
            </a:p>
          </p:txBody>
        </p:sp>
        <p:sp>
          <p:nvSpPr>
            <p:cNvPr id="46212" name="Freeform 78"/>
            <p:cNvSpPr>
              <a:spLocks/>
            </p:cNvSpPr>
            <p:nvPr/>
          </p:nvSpPr>
          <p:spPr bwMode="auto">
            <a:xfrm>
              <a:off x="3678" y="2413"/>
              <a:ext cx="130" cy="20"/>
            </a:xfrm>
            <a:custGeom>
              <a:avLst/>
              <a:gdLst>
                <a:gd name="T0" fmla="*/ 14 w 1298"/>
                <a:gd name="T1" fmla="*/ 0 h 248"/>
                <a:gd name="T2" fmla="*/ 20 w 1298"/>
                <a:gd name="T3" fmla="*/ 0 h 248"/>
                <a:gd name="T4" fmla="*/ 24 w 1298"/>
                <a:gd name="T5" fmla="*/ 0 h 248"/>
                <a:gd name="T6" fmla="*/ 29 w 1298"/>
                <a:gd name="T7" fmla="*/ 0 h 248"/>
                <a:gd name="T8" fmla="*/ 33 w 1298"/>
                <a:gd name="T9" fmla="*/ 1 h 248"/>
                <a:gd name="T10" fmla="*/ 37 w 1298"/>
                <a:gd name="T11" fmla="*/ 1 h 248"/>
                <a:gd name="T12" fmla="*/ 40 w 1298"/>
                <a:gd name="T13" fmla="*/ 1 h 248"/>
                <a:gd name="T14" fmla="*/ 44 w 1298"/>
                <a:gd name="T15" fmla="*/ 1 h 248"/>
                <a:gd name="T16" fmla="*/ 49 w 1298"/>
                <a:gd name="T17" fmla="*/ 1 h 248"/>
                <a:gd name="T18" fmla="*/ 54 w 1298"/>
                <a:gd name="T19" fmla="*/ 1 h 248"/>
                <a:gd name="T20" fmla="*/ 60 w 1298"/>
                <a:gd name="T21" fmla="*/ 1 h 248"/>
                <a:gd name="T22" fmla="*/ 67 w 1298"/>
                <a:gd name="T23" fmla="*/ 2 h 248"/>
                <a:gd name="T24" fmla="*/ 76 w 1298"/>
                <a:gd name="T25" fmla="*/ 2 h 248"/>
                <a:gd name="T26" fmla="*/ 86 w 1298"/>
                <a:gd name="T27" fmla="*/ 2 h 248"/>
                <a:gd name="T28" fmla="*/ 98 w 1298"/>
                <a:gd name="T29" fmla="*/ 3 h 248"/>
                <a:gd name="T30" fmla="*/ 111 w 1298"/>
                <a:gd name="T31" fmla="*/ 3 h 248"/>
                <a:gd name="T32" fmla="*/ 121 w 1298"/>
                <a:gd name="T33" fmla="*/ 4 h 248"/>
                <a:gd name="T34" fmla="*/ 126 w 1298"/>
                <a:gd name="T35" fmla="*/ 5 h 248"/>
                <a:gd name="T36" fmla="*/ 128 w 1298"/>
                <a:gd name="T37" fmla="*/ 8 h 248"/>
                <a:gd name="T38" fmla="*/ 130 w 1298"/>
                <a:gd name="T39" fmla="*/ 11 h 248"/>
                <a:gd name="T40" fmla="*/ 130 w 1298"/>
                <a:gd name="T41" fmla="*/ 14 h 248"/>
                <a:gd name="T42" fmla="*/ 129 w 1298"/>
                <a:gd name="T43" fmla="*/ 17 h 248"/>
                <a:gd name="T44" fmla="*/ 126 w 1298"/>
                <a:gd name="T45" fmla="*/ 19 h 248"/>
                <a:gd name="T46" fmla="*/ 122 w 1298"/>
                <a:gd name="T47" fmla="*/ 20 h 248"/>
                <a:gd name="T48" fmla="*/ 116 w 1298"/>
                <a:gd name="T49" fmla="*/ 20 h 248"/>
                <a:gd name="T50" fmla="*/ 110 w 1298"/>
                <a:gd name="T51" fmla="*/ 20 h 248"/>
                <a:gd name="T52" fmla="*/ 105 w 1298"/>
                <a:gd name="T53" fmla="*/ 19 h 248"/>
                <a:gd name="T54" fmla="*/ 101 w 1298"/>
                <a:gd name="T55" fmla="*/ 19 h 248"/>
                <a:gd name="T56" fmla="*/ 97 w 1298"/>
                <a:gd name="T57" fmla="*/ 19 h 248"/>
                <a:gd name="T58" fmla="*/ 93 w 1298"/>
                <a:gd name="T59" fmla="*/ 19 h 248"/>
                <a:gd name="T60" fmla="*/ 89 w 1298"/>
                <a:gd name="T61" fmla="*/ 19 h 248"/>
                <a:gd name="T62" fmla="*/ 85 w 1298"/>
                <a:gd name="T63" fmla="*/ 19 h 248"/>
                <a:gd name="T64" fmla="*/ 81 w 1298"/>
                <a:gd name="T65" fmla="*/ 19 h 248"/>
                <a:gd name="T66" fmla="*/ 76 w 1298"/>
                <a:gd name="T67" fmla="*/ 18 h 248"/>
                <a:gd name="T68" fmla="*/ 70 w 1298"/>
                <a:gd name="T69" fmla="*/ 18 h 248"/>
                <a:gd name="T70" fmla="*/ 62 w 1298"/>
                <a:gd name="T71" fmla="*/ 18 h 248"/>
                <a:gd name="T72" fmla="*/ 54 w 1298"/>
                <a:gd name="T73" fmla="*/ 18 h 248"/>
                <a:gd name="T74" fmla="*/ 44 w 1298"/>
                <a:gd name="T75" fmla="*/ 17 h 248"/>
                <a:gd name="T76" fmla="*/ 32 w 1298"/>
                <a:gd name="T77" fmla="*/ 17 h 248"/>
                <a:gd name="T78" fmla="*/ 19 w 1298"/>
                <a:gd name="T79" fmla="*/ 17 h 248"/>
                <a:gd name="T80" fmla="*/ 9 w 1298"/>
                <a:gd name="T81" fmla="*/ 16 h 248"/>
                <a:gd name="T82" fmla="*/ 5 w 1298"/>
                <a:gd name="T83" fmla="*/ 15 h 248"/>
                <a:gd name="T84" fmla="*/ 2 w 1298"/>
                <a:gd name="T85" fmla="*/ 12 h 248"/>
                <a:gd name="T86" fmla="*/ 0 w 1298"/>
                <a:gd name="T87" fmla="*/ 9 h 248"/>
                <a:gd name="T88" fmla="*/ 0 w 1298"/>
                <a:gd name="T89" fmla="*/ 6 h 248"/>
                <a:gd name="T90" fmla="*/ 2 w 1298"/>
                <a:gd name="T91" fmla="*/ 3 h 248"/>
                <a:gd name="T92" fmla="*/ 4 w 1298"/>
                <a:gd name="T93" fmla="*/ 1 h 248"/>
                <a:gd name="T94" fmla="*/ 8 w 1298"/>
                <a:gd name="T95" fmla="*/ 0 h 2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48"/>
                <a:gd name="T146" fmla="*/ 1298 w 1298"/>
                <a:gd name="T147" fmla="*/ 248 h 2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48">
                  <a:moveTo>
                    <a:pt x="105" y="0"/>
                  </a:moveTo>
                  <a:lnTo>
                    <a:pt x="137" y="1"/>
                  </a:lnTo>
                  <a:lnTo>
                    <a:pt x="168" y="2"/>
                  </a:lnTo>
                  <a:lnTo>
                    <a:pt x="195" y="3"/>
                  </a:lnTo>
                  <a:lnTo>
                    <a:pt x="220" y="4"/>
                  </a:lnTo>
                  <a:lnTo>
                    <a:pt x="244" y="5"/>
                  </a:lnTo>
                  <a:lnTo>
                    <a:pt x="266" y="5"/>
                  </a:lnTo>
                  <a:lnTo>
                    <a:pt x="288" y="6"/>
                  </a:lnTo>
                  <a:lnTo>
                    <a:pt x="308" y="7"/>
                  </a:lnTo>
                  <a:lnTo>
                    <a:pt x="327" y="7"/>
                  </a:lnTo>
                  <a:lnTo>
                    <a:pt x="346" y="8"/>
                  </a:lnTo>
                  <a:lnTo>
                    <a:pt x="365" y="9"/>
                  </a:lnTo>
                  <a:lnTo>
                    <a:pt x="384" y="9"/>
                  </a:lnTo>
                  <a:lnTo>
                    <a:pt x="403" y="11"/>
                  </a:lnTo>
                  <a:lnTo>
                    <a:pt x="423" y="12"/>
                  </a:lnTo>
                  <a:lnTo>
                    <a:pt x="444" y="12"/>
                  </a:lnTo>
                  <a:lnTo>
                    <a:pt x="465" y="13"/>
                  </a:lnTo>
                  <a:lnTo>
                    <a:pt x="489" y="14"/>
                  </a:lnTo>
                  <a:lnTo>
                    <a:pt x="514" y="15"/>
                  </a:lnTo>
                  <a:lnTo>
                    <a:pt x="541" y="16"/>
                  </a:lnTo>
                  <a:lnTo>
                    <a:pt x="570" y="17"/>
                  </a:lnTo>
                  <a:lnTo>
                    <a:pt x="602" y="18"/>
                  </a:lnTo>
                  <a:lnTo>
                    <a:pt x="635" y="20"/>
                  </a:lnTo>
                  <a:lnTo>
                    <a:pt x="673" y="21"/>
                  </a:lnTo>
                  <a:lnTo>
                    <a:pt x="713" y="23"/>
                  </a:lnTo>
                  <a:lnTo>
                    <a:pt x="757" y="24"/>
                  </a:lnTo>
                  <a:lnTo>
                    <a:pt x="805" y="26"/>
                  </a:lnTo>
                  <a:lnTo>
                    <a:pt x="856" y="28"/>
                  </a:lnTo>
                  <a:lnTo>
                    <a:pt x="913" y="30"/>
                  </a:lnTo>
                  <a:lnTo>
                    <a:pt x="974" y="33"/>
                  </a:lnTo>
                  <a:lnTo>
                    <a:pt x="1039" y="35"/>
                  </a:lnTo>
                  <a:lnTo>
                    <a:pt x="1110" y="38"/>
                  </a:lnTo>
                  <a:lnTo>
                    <a:pt x="1186" y="42"/>
                  </a:lnTo>
                  <a:lnTo>
                    <a:pt x="1213" y="45"/>
                  </a:lnTo>
                  <a:lnTo>
                    <a:pt x="1237" y="53"/>
                  </a:lnTo>
                  <a:lnTo>
                    <a:pt x="1256" y="63"/>
                  </a:lnTo>
                  <a:lnTo>
                    <a:pt x="1271" y="78"/>
                  </a:lnTo>
                  <a:lnTo>
                    <a:pt x="1283" y="94"/>
                  </a:lnTo>
                  <a:lnTo>
                    <a:pt x="1291" y="112"/>
                  </a:lnTo>
                  <a:lnTo>
                    <a:pt x="1296" y="132"/>
                  </a:lnTo>
                  <a:lnTo>
                    <a:pt x="1298" y="151"/>
                  </a:lnTo>
                  <a:lnTo>
                    <a:pt x="1297" y="171"/>
                  </a:lnTo>
                  <a:lnTo>
                    <a:pt x="1292" y="190"/>
                  </a:lnTo>
                  <a:lnTo>
                    <a:pt x="1284" y="206"/>
                  </a:lnTo>
                  <a:lnTo>
                    <a:pt x="1271" y="221"/>
                  </a:lnTo>
                  <a:lnTo>
                    <a:pt x="1256" y="232"/>
                  </a:lnTo>
                  <a:lnTo>
                    <a:pt x="1238" y="241"/>
                  </a:lnTo>
                  <a:lnTo>
                    <a:pt x="1215" y="247"/>
                  </a:lnTo>
                  <a:lnTo>
                    <a:pt x="1191" y="248"/>
                  </a:lnTo>
                  <a:lnTo>
                    <a:pt x="1159" y="247"/>
                  </a:lnTo>
                  <a:lnTo>
                    <a:pt x="1128" y="244"/>
                  </a:lnTo>
                  <a:lnTo>
                    <a:pt x="1101" y="243"/>
                  </a:lnTo>
                  <a:lnTo>
                    <a:pt x="1075" y="242"/>
                  </a:lnTo>
                  <a:lnTo>
                    <a:pt x="1051" y="241"/>
                  </a:lnTo>
                  <a:lnTo>
                    <a:pt x="1028" y="240"/>
                  </a:lnTo>
                  <a:lnTo>
                    <a:pt x="1008" y="239"/>
                  </a:lnTo>
                  <a:lnTo>
                    <a:pt x="988" y="238"/>
                  </a:lnTo>
                  <a:lnTo>
                    <a:pt x="968" y="238"/>
                  </a:lnTo>
                  <a:lnTo>
                    <a:pt x="949" y="237"/>
                  </a:lnTo>
                  <a:lnTo>
                    <a:pt x="930" y="236"/>
                  </a:lnTo>
                  <a:lnTo>
                    <a:pt x="912" y="235"/>
                  </a:lnTo>
                  <a:lnTo>
                    <a:pt x="892" y="234"/>
                  </a:lnTo>
                  <a:lnTo>
                    <a:pt x="872" y="233"/>
                  </a:lnTo>
                  <a:lnTo>
                    <a:pt x="852" y="233"/>
                  </a:lnTo>
                  <a:lnTo>
                    <a:pt x="831" y="232"/>
                  </a:lnTo>
                  <a:lnTo>
                    <a:pt x="808" y="231"/>
                  </a:lnTo>
                  <a:lnTo>
                    <a:pt x="782" y="230"/>
                  </a:lnTo>
                  <a:lnTo>
                    <a:pt x="756" y="229"/>
                  </a:lnTo>
                  <a:lnTo>
                    <a:pt x="727" y="228"/>
                  </a:lnTo>
                  <a:lnTo>
                    <a:pt x="695" y="227"/>
                  </a:lnTo>
                  <a:lnTo>
                    <a:pt x="661" y="225"/>
                  </a:lnTo>
                  <a:lnTo>
                    <a:pt x="624" y="224"/>
                  </a:lnTo>
                  <a:lnTo>
                    <a:pt x="583" y="223"/>
                  </a:lnTo>
                  <a:lnTo>
                    <a:pt x="539" y="221"/>
                  </a:lnTo>
                  <a:lnTo>
                    <a:pt x="491" y="219"/>
                  </a:lnTo>
                  <a:lnTo>
                    <a:pt x="439" y="216"/>
                  </a:lnTo>
                  <a:lnTo>
                    <a:pt x="383" y="214"/>
                  </a:lnTo>
                  <a:lnTo>
                    <a:pt x="322" y="212"/>
                  </a:lnTo>
                  <a:lnTo>
                    <a:pt x="256" y="210"/>
                  </a:lnTo>
                  <a:lnTo>
                    <a:pt x="186" y="208"/>
                  </a:lnTo>
                  <a:lnTo>
                    <a:pt x="110" y="205"/>
                  </a:lnTo>
                  <a:lnTo>
                    <a:pt x="85" y="202"/>
                  </a:lnTo>
                  <a:lnTo>
                    <a:pt x="64" y="195"/>
                  </a:lnTo>
                  <a:lnTo>
                    <a:pt x="46" y="184"/>
                  </a:lnTo>
                  <a:lnTo>
                    <a:pt x="30" y="170"/>
                  </a:lnTo>
                  <a:lnTo>
                    <a:pt x="17" y="153"/>
                  </a:lnTo>
                  <a:lnTo>
                    <a:pt x="8" y="136"/>
                  </a:lnTo>
                  <a:lnTo>
                    <a:pt x="2" y="115"/>
                  </a:lnTo>
                  <a:lnTo>
                    <a:pt x="0" y="94"/>
                  </a:lnTo>
                  <a:lnTo>
                    <a:pt x="2" y="75"/>
                  </a:lnTo>
                  <a:lnTo>
                    <a:pt x="7" y="57"/>
                  </a:lnTo>
                  <a:lnTo>
                    <a:pt x="15" y="39"/>
                  </a:lnTo>
                  <a:lnTo>
                    <a:pt x="26" y="25"/>
                  </a:lnTo>
                  <a:lnTo>
                    <a:pt x="42" y="14"/>
                  </a:lnTo>
                  <a:lnTo>
                    <a:pt x="60" y="5"/>
                  </a:lnTo>
                  <a:lnTo>
                    <a:pt x="80" y="0"/>
                  </a:lnTo>
                  <a:lnTo>
                    <a:pt x="105" y="0"/>
                  </a:lnTo>
                  <a:close/>
                </a:path>
              </a:pathLst>
            </a:custGeom>
            <a:solidFill>
              <a:srgbClr val="4D5252"/>
            </a:solidFill>
            <a:ln w="9525">
              <a:noFill/>
              <a:round/>
              <a:headEnd/>
              <a:tailEnd/>
            </a:ln>
          </p:spPr>
          <p:txBody>
            <a:bodyPr/>
            <a:lstStyle/>
            <a:p>
              <a:pPr algn="ctr"/>
              <a:endParaRPr lang="en-US"/>
            </a:p>
          </p:txBody>
        </p:sp>
        <p:sp>
          <p:nvSpPr>
            <p:cNvPr id="46213" name="Freeform 79"/>
            <p:cNvSpPr>
              <a:spLocks/>
            </p:cNvSpPr>
            <p:nvPr/>
          </p:nvSpPr>
          <p:spPr bwMode="auto">
            <a:xfrm>
              <a:off x="3679" y="2414"/>
              <a:ext cx="129" cy="19"/>
            </a:xfrm>
            <a:custGeom>
              <a:avLst/>
              <a:gdLst>
                <a:gd name="T0" fmla="*/ 13 w 1286"/>
                <a:gd name="T1" fmla="*/ 0 h 239"/>
                <a:gd name="T2" fmla="*/ 19 w 1286"/>
                <a:gd name="T3" fmla="*/ 0 h 239"/>
                <a:gd name="T4" fmla="*/ 24 w 1286"/>
                <a:gd name="T5" fmla="*/ 0 h 239"/>
                <a:gd name="T6" fmla="*/ 28 w 1286"/>
                <a:gd name="T7" fmla="*/ 1 h 239"/>
                <a:gd name="T8" fmla="*/ 32 w 1286"/>
                <a:gd name="T9" fmla="*/ 1 h 239"/>
                <a:gd name="T10" fmla="*/ 36 w 1286"/>
                <a:gd name="T11" fmla="*/ 1 h 239"/>
                <a:gd name="T12" fmla="*/ 40 w 1286"/>
                <a:gd name="T13" fmla="*/ 1 h 239"/>
                <a:gd name="T14" fmla="*/ 44 w 1286"/>
                <a:gd name="T15" fmla="*/ 1 h 239"/>
                <a:gd name="T16" fmla="*/ 48 w 1286"/>
                <a:gd name="T17" fmla="*/ 1 h 239"/>
                <a:gd name="T18" fmla="*/ 54 w 1286"/>
                <a:gd name="T19" fmla="*/ 1 h 239"/>
                <a:gd name="T20" fmla="*/ 60 w 1286"/>
                <a:gd name="T21" fmla="*/ 2 h 239"/>
                <a:gd name="T22" fmla="*/ 67 w 1286"/>
                <a:gd name="T23" fmla="*/ 2 h 239"/>
                <a:gd name="T24" fmla="*/ 75 w 1286"/>
                <a:gd name="T25" fmla="*/ 2 h 239"/>
                <a:gd name="T26" fmla="*/ 85 w 1286"/>
                <a:gd name="T27" fmla="*/ 2 h 239"/>
                <a:gd name="T28" fmla="*/ 97 w 1286"/>
                <a:gd name="T29" fmla="*/ 3 h 239"/>
                <a:gd name="T30" fmla="*/ 111 w 1286"/>
                <a:gd name="T31" fmla="*/ 3 h 239"/>
                <a:gd name="T32" fmla="*/ 121 w 1286"/>
                <a:gd name="T33" fmla="*/ 4 h 239"/>
                <a:gd name="T34" fmla="*/ 125 w 1286"/>
                <a:gd name="T35" fmla="*/ 5 h 239"/>
                <a:gd name="T36" fmla="*/ 128 w 1286"/>
                <a:gd name="T37" fmla="*/ 7 h 239"/>
                <a:gd name="T38" fmla="*/ 129 w 1286"/>
                <a:gd name="T39" fmla="*/ 10 h 239"/>
                <a:gd name="T40" fmla="*/ 129 w 1286"/>
                <a:gd name="T41" fmla="*/ 13 h 239"/>
                <a:gd name="T42" fmla="*/ 128 w 1286"/>
                <a:gd name="T43" fmla="*/ 16 h 239"/>
                <a:gd name="T44" fmla="*/ 125 w 1286"/>
                <a:gd name="T45" fmla="*/ 18 h 239"/>
                <a:gd name="T46" fmla="*/ 121 w 1286"/>
                <a:gd name="T47" fmla="*/ 19 h 239"/>
                <a:gd name="T48" fmla="*/ 116 w 1286"/>
                <a:gd name="T49" fmla="*/ 19 h 239"/>
                <a:gd name="T50" fmla="*/ 110 w 1286"/>
                <a:gd name="T51" fmla="*/ 19 h 239"/>
                <a:gd name="T52" fmla="*/ 105 w 1286"/>
                <a:gd name="T53" fmla="*/ 18 h 239"/>
                <a:gd name="T54" fmla="*/ 100 w 1286"/>
                <a:gd name="T55" fmla="*/ 18 h 239"/>
                <a:gd name="T56" fmla="*/ 96 w 1286"/>
                <a:gd name="T57" fmla="*/ 18 h 239"/>
                <a:gd name="T58" fmla="*/ 93 w 1286"/>
                <a:gd name="T59" fmla="*/ 18 h 239"/>
                <a:gd name="T60" fmla="*/ 89 w 1286"/>
                <a:gd name="T61" fmla="*/ 18 h 239"/>
                <a:gd name="T62" fmla="*/ 85 w 1286"/>
                <a:gd name="T63" fmla="*/ 18 h 239"/>
                <a:gd name="T64" fmla="*/ 80 w 1286"/>
                <a:gd name="T65" fmla="*/ 18 h 239"/>
                <a:gd name="T66" fmla="*/ 75 w 1286"/>
                <a:gd name="T67" fmla="*/ 17 h 239"/>
                <a:gd name="T68" fmla="*/ 69 w 1286"/>
                <a:gd name="T69" fmla="*/ 17 h 239"/>
                <a:gd name="T70" fmla="*/ 62 w 1286"/>
                <a:gd name="T71" fmla="*/ 17 h 239"/>
                <a:gd name="T72" fmla="*/ 53 w 1286"/>
                <a:gd name="T73" fmla="*/ 17 h 239"/>
                <a:gd name="T74" fmla="*/ 43 w 1286"/>
                <a:gd name="T75" fmla="*/ 16 h 239"/>
                <a:gd name="T76" fmla="*/ 32 w 1286"/>
                <a:gd name="T77" fmla="*/ 16 h 239"/>
                <a:gd name="T78" fmla="*/ 18 w 1286"/>
                <a:gd name="T79" fmla="*/ 16 h 239"/>
                <a:gd name="T80" fmla="*/ 8 w 1286"/>
                <a:gd name="T81" fmla="*/ 15 h 239"/>
                <a:gd name="T82" fmla="*/ 4 w 1286"/>
                <a:gd name="T83" fmla="*/ 14 h 239"/>
                <a:gd name="T84" fmla="*/ 2 w 1286"/>
                <a:gd name="T85" fmla="*/ 12 h 239"/>
                <a:gd name="T86" fmla="*/ 0 w 1286"/>
                <a:gd name="T87" fmla="*/ 9 h 239"/>
                <a:gd name="T88" fmla="*/ 0 w 1286"/>
                <a:gd name="T89" fmla="*/ 6 h 239"/>
                <a:gd name="T90" fmla="*/ 2 w 1286"/>
                <a:gd name="T91" fmla="*/ 3 h 239"/>
                <a:gd name="T92" fmla="*/ 4 w 1286"/>
                <a:gd name="T93" fmla="*/ 1 h 239"/>
                <a:gd name="T94" fmla="*/ 8 w 1286"/>
                <a:gd name="T95" fmla="*/ 0 h 2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6"/>
                <a:gd name="T145" fmla="*/ 0 h 239"/>
                <a:gd name="T146" fmla="*/ 1286 w 1286"/>
                <a:gd name="T147" fmla="*/ 239 h 2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6" h="239">
                  <a:moveTo>
                    <a:pt x="98" y="0"/>
                  </a:moveTo>
                  <a:lnTo>
                    <a:pt x="130" y="2"/>
                  </a:lnTo>
                  <a:lnTo>
                    <a:pt x="161" y="3"/>
                  </a:lnTo>
                  <a:lnTo>
                    <a:pt x="188" y="4"/>
                  </a:lnTo>
                  <a:lnTo>
                    <a:pt x="213" y="5"/>
                  </a:lnTo>
                  <a:lnTo>
                    <a:pt x="238" y="6"/>
                  </a:lnTo>
                  <a:lnTo>
                    <a:pt x="260" y="6"/>
                  </a:lnTo>
                  <a:lnTo>
                    <a:pt x="282" y="7"/>
                  </a:lnTo>
                  <a:lnTo>
                    <a:pt x="301" y="8"/>
                  </a:lnTo>
                  <a:lnTo>
                    <a:pt x="321" y="9"/>
                  </a:lnTo>
                  <a:lnTo>
                    <a:pt x="339" y="9"/>
                  </a:lnTo>
                  <a:lnTo>
                    <a:pt x="359" y="10"/>
                  </a:lnTo>
                  <a:lnTo>
                    <a:pt x="378" y="11"/>
                  </a:lnTo>
                  <a:lnTo>
                    <a:pt x="397" y="11"/>
                  </a:lnTo>
                  <a:lnTo>
                    <a:pt x="417" y="12"/>
                  </a:lnTo>
                  <a:lnTo>
                    <a:pt x="438" y="13"/>
                  </a:lnTo>
                  <a:lnTo>
                    <a:pt x="459" y="14"/>
                  </a:lnTo>
                  <a:lnTo>
                    <a:pt x="483" y="15"/>
                  </a:lnTo>
                  <a:lnTo>
                    <a:pt x="508" y="15"/>
                  </a:lnTo>
                  <a:lnTo>
                    <a:pt x="535" y="17"/>
                  </a:lnTo>
                  <a:lnTo>
                    <a:pt x="564" y="18"/>
                  </a:lnTo>
                  <a:lnTo>
                    <a:pt x="596" y="19"/>
                  </a:lnTo>
                  <a:lnTo>
                    <a:pt x="630" y="20"/>
                  </a:lnTo>
                  <a:lnTo>
                    <a:pt x="667" y="22"/>
                  </a:lnTo>
                  <a:lnTo>
                    <a:pt x="707" y="23"/>
                  </a:lnTo>
                  <a:lnTo>
                    <a:pt x="751" y="25"/>
                  </a:lnTo>
                  <a:lnTo>
                    <a:pt x="799" y="27"/>
                  </a:lnTo>
                  <a:lnTo>
                    <a:pt x="850" y="29"/>
                  </a:lnTo>
                  <a:lnTo>
                    <a:pt x="907" y="32"/>
                  </a:lnTo>
                  <a:lnTo>
                    <a:pt x="967" y="35"/>
                  </a:lnTo>
                  <a:lnTo>
                    <a:pt x="1033" y="37"/>
                  </a:lnTo>
                  <a:lnTo>
                    <a:pt x="1103" y="40"/>
                  </a:lnTo>
                  <a:lnTo>
                    <a:pt x="1179" y="43"/>
                  </a:lnTo>
                  <a:lnTo>
                    <a:pt x="1206" y="46"/>
                  </a:lnTo>
                  <a:lnTo>
                    <a:pt x="1229" y="53"/>
                  </a:lnTo>
                  <a:lnTo>
                    <a:pt x="1247" y="64"/>
                  </a:lnTo>
                  <a:lnTo>
                    <a:pt x="1261" y="77"/>
                  </a:lnTo>
                  <a:lnTo>
                    <a:pt x="1272" y="93"/>
                  </a:lnTo>
                  <a:lnTo>
                    <a:pt x="1280" y="109"/>
                  </a:lnTo>
                  <a:lnTo>
                    <a:pt x="1284" y="127"/>
                  </a:lnTo>
                  <a:lnTo>
                    <a:pt x="1286" y="144"/>
                  </a:lnTo>
                  <a:lnTo>
                    <a:pt x="1286" y="165"/>
                  </a:lnTo>
                  <a:lnTo>
                    <a:pt x="1281" y="184"/>
                  </a:lnTo>
                  <a:lnTo>
                    <a:pt x="1272" y="199"/>
                  </a:lnTo>
                  <a:lnTo>
                    <a:pt x="1261" y="214"/>
                  </a:lnTo>
                  <a:lnTo>
                    <a:pt x="1246" y="225"/>
                  </a:lnTo>
                  <a:lnTo>
                    <a:pt x="1228" y="232"/>
                  </a:lnTo>
                  <a:lnTo>
                    <a:pt x="1207" y="238"/>
                  </a:lnTo>
                  <a:lnTo>
                    <a:pt x="1184" y="239"/>
                  </a:lnTo>
                  <a:lnTo>
                    <a:pt x="1152" y="238"/>
                  </a:lnTo>
                  <a:lnTo>
                    <a:pt x="1121" y="235"/>
                  </a:lnTo>
                  <a:lnTo>
                    <a:pt x="1094" y="234"/>
                  </a:lnTo>
                  <a:lnTo>
                    <a:pt x="1068" y="233"/>
                  </a:lnTo>
                  <a:lnTo>
                    <a:pt x="1044" y="232"/>
                  </a:lnTo>
                  <a:lnTo>
                    <a:pt x="1021" y="231"/>
                  </a:lnTo>
                  <a:lnTo>
                    <a:pt x="1001" y="230"/>
                  </a:lnTo>
                  <a:lnTo>
                    <a:pt x="981" y="229"/>
                  </a:lnTo>
                  <a:lnTo>
                    <a:pt x="961" y="229"/>
                  </a:lnTo>
                  <a:lnTo>
                    <a:pt x="942" y="228"/>
                  </a:lnTo>
                  <a:lnTo>
                    <a:pt x="923" y="227"/>
                  </a:lnTo>
                  <a:lnTo>
                    <a:pt x="905" y="226"/>
                  </a:lnTo>
                  <a:lnTo>
                    <a:pt x="885" y="225"/>
                  </a:lnTo>
                  <a:lnTo>
                    <a:pt x="865" y="224"/>
                  </a:lnTo>
                  <a:lnTo>
                    <a:pt x="845" y="224"/>
                  </a:lnTo>
                  <a:lnTo>
                    <a:pt x="824" y="223"/>
                  </a:lnTo>
                  <a:lnTo>
                    <a:pt x="801" y="222"/>
                  </a:lnTo>
                  <a:lnTo>
                    <a:pt x="775" y="221"/>
                  </a:lnTo>
                  <a:lnTo>
                    <a:pt x="749" y="220"/>
                  </a:lnTo>
                  <a:lnTo>
                    <a:pt x="720" y="219"/>
                  </a:lnTo>
                  <a:lnTo>
                    <a:pt x="688" y="218"/>
                  </a:lnTo>
                  <a:lnTo>
                    <a:pt x="654" y="216"/>
                  </a:lnTo>
                  <a:lnTo>
                    <a:pt x="617" y="215"/>
                  </a:lnTo>
                  <a:lnTo>
                    <a:pt x="576" y="214"/>
                  </a:lnTo>
                  <a:lnTo>
                    <a:pt x="532" y="212"/>
                  </a:lnTo>
                  <a:lnTo>
                    <a:pt x="484" y="210"/>
                  </a:lnTo>
                  <a:lnTo>
                    <a:pt x="432" y="207"/>
                  </a:lnTo>
                  <a:lnTo>
                    <a:pt x="376" y="205"/>
                  </a:lnTo>
                  <a:lnTo>
                    <a:pt x="315" y="203"/>
                  </a:lnTo>
                  <a:lnTo>
                    <a:pt x="249" y="201"/>
                  </a:lnTo>
                  <a:lnTo>
                    <a:pt x="179" y="199"/>
                  </a:lnTo>
                  <a:lnTo>
                    <a:pt x="103" y="196"/>
                  </a:lnTo>
                  <a:lnTo>
                    <a:pt x="80" y="193"/>
                  </a:lnTo>
                  <a:lnTo>
                    <a:pt x="61" y="186"/>
                  </a:lnTo>
                  <a:lnTo>
                    <a:pt x="44" y="175"/>
                  </a:lnTo>
                  <a:lnTo>
                    <a:pt x="28" y="162"/>
                  </a:lnTo>
                  <a:lnTo>
                    <a:pt x="16" y="146"/>
                  </a:lnTo>
                  <a:lnTo>
                    <a:pt x="7" y="128"/>
                  </a:lnTo>
                  <a:lnTo>
                    <a:pt x="2" y="108"/>
                  </a:lnTo>
                  <a:lnTo>
                    <a:pt x="0" y="87"/>
                  </a:lnTo>
                  <a:lnTo>
                    <a:pt x="2" y="70"/>
                  </a:lnTo>
                  <a:lnTo>
                    <a:pt x="7" y="54"/>
                  </a:lnTo>
                  <a:lnTo>
                    <a:pt x="15" y="39"/>
                  </a:lnTo>
                  <a:lnTo>
                    <a:pt x="26" y="25"/>
                  </a:lnTo>
                  <a:lnTo>
                    <a:pt x="40" y="15"/>
                  </a:lnTo>
                  <a:lnTo>
                    <a:pt x="57" y="7"/>
                  </a:lnTo>
                  <a:lnTo>
                    <a:pt x="76" y="2"/>
                  </a:lnTo>
                  <a:lnTo>
                    <a:pt x="98" y="0"/>
                  </a:lnTo>
                  <a:close/>
                </a:path>
              </a:pathLst>
            </a:custGeom>
            <a:solidFill>
              <a:srgbClr val="596161"/>
            </a:solidFill>
            <a:ln w="9525">
              <a:noFill/>
              <a:round/>
              <a:headEnd/>
              <a:tailEnd/>
            </a:ln>
          </p:spPr>
          <p:txBody>
            <a:bodyPr/>
            <a:lstStyle/>
            <a:p>
              <a:pPr algn="ctr"/>
              <a:endParaRPr lang="en-US"/>
            </a:p>
          </p:txBody>
        </p:sp>
        <p:sp>
          <p:nvSpPr>
            <p:cNvPr id="46214" name="Freeform 80"/>
            <p:cNvSpPr>
              <a:spLocks/>
            </p:cNvSpPr>
            <p:nvPr/>
          </p:nvSpPr>
          <p:spPr bwMode="auto">
            <a:xfrm>
              <a:off x="3680" y="2415"/>
              <a:ext cx="127" cy="18"/>
            </a:xfrm>
            <a:custGeom>
              <a:avLst/>
              <a:gdLst>
                <a:gd name="T0" fmla="*/ 12 w 1277"/>
                <a:gd name="T1" fmla="*/ 0 h 226"/>
                <a:gd name="T2" fmla="*/ 18 w 1277"/>
                <a:gd name="T3" fmla="*/ 0 h 226"/>
                <a:gd name="T4" fmla="*/ 23 w 1277"/>
                <a:gd name="T5" fmla="*/ 0 h 226"/>
                <a:gd name="T6" fmla="*/ 28 w 1277"/>
                <a:gd name="T7" fmla="*/ 0 h 226"/>
                <a:gd name="T8" fmla="*/ 31 w 1277"/>
                <a:gd name="T9" fmla="*/ 1 h 226"/>
                <a:gd name="T10" fmla="*/ 35 w 1277"/>
                <a:gd name="T11" fmla="*/ 1 h 226"/>
                <a:gd name="T12" fmla="*/ 39 w 1277"/>
                <a:gd name="T13" fmla="*/ 1 h 226"/>
                <a:gd name="T14" fmla="*/ 43 w 1277"/>
                <a:gd name="T15" fmla="*/ 1 h 226"/>
                <a:gd name="T16" fmla="*/ 48 w 1277"/>
                <a:gd name="T17" fmla="*/ 1 h 226"/>
                <a:gd name="T18" fmla="*/ 53 w 1277"/>
                <a:gd name="T19" fmla="*/ 1 h 226"/>
                <a:gd name="T20" fmla="*/ 59 w 1277"/>
                <a:gd name="T21" fmla="*/ 2 h 226"/>
                <a:gd name="T22" fmla="*/ 66 w 1277"/>
                <a:gd name="T23" fmla="*/ 2 h 226"/>
                <a:gd name="T24" fmla="*/ 74 w 1277"/>
                <a:gd name="T25" fmla="*/ 2 h 226"/>
                <a:gd name="T26" fmla="*/ 84 w 1277"/>
                <a:gd name="T27" fmla="*/ 2 h 226"/>
                <a:gd name="T28" fmla="*/ 96 w 1277"/>
                <a:gd name="T29" fmla="*/ 3 h 226"/>
                <a:gd name="T30" fmla="*/ 109 w 1277"/>
                <a:gd name="T31" fmla="*/ 3 h 226"/>
                <a:gd name="T32" fmla="*/ 119 w 1277"/>
                <a:gd name="T33" fmla="*/ 4 h 226"/>
                <a:gd name="T34" fmla="*/ 123 w 1277"/>
                <a:gd name="T35" fmla="*/ 5 h 226"/>
                <a:gd name="T36" fmla="*/ 126 w 1277"/>
                <a:gd name="T37" fmla="*/ 7 h 226"/>
                <a:gd name="T38" fmla="*/ 127 w 1277"/>
                <a:gd name="T39" fmla="*/ 10 h 226"/>
                <a:gd name="T40" fmla="*/ 127 w 1277"/>
                <a:gd name="T41" fmla="*/ 13 h 226"/>
                <a:gd name="T42" fmla="*/ 126 w 1277"/>
                <a:gd name="T43" fmla="*/ 15 h 226"/>
                <a:gd name="T44" fmla="*/ 123 w 1277"/>
                <a:gd name="T45" fmla="*/ 17 h 226"/>
                <a:gd name="T46" fmla="*/ 119 w 1277"/>
                <a:gd name="T47" fmla="*/ 18 h 226"/>
                <a:gd name="T48" fmla="*/ 114 w 1277"/>
                <a:gd name="T49" fmla="*/ 18 h 226"/>
                <a:gd name="T50" fmla="*/ 108 w 1277"/>
                <a:gd name="T51" fmla="*/ 18 h 226"/>
                <a:gd name="T52" fmla="*/ 103 w 1277"/>
                <a:gd name="T53" fmla="*/ 17 h 226"/>
                <a:gd name="T54" fmla="*/ 99 w 1277"/>
                <a:gd name="T55" fmla="*/ 17 h 226"/>
                <a:gd name="T56" fmla="*/ 95 w 1277"/>
                <a:gd name="T57" fmla="*/ 17 h 226"/>
                <a:gd name="T58" fmla="*/ 91 w 1277"/>
                <a:gd name="T59" fmla="*/ 17 h 226"/>
                <a:gd name="T60" fmla="*/ 88 w 1277"/>
                <a:gd name="T61" fmla="*/ 17 h 226"/>
                <a:gd name="T62" fmla="*/ 84 w 1277"/>
                <a:gd name="T63" fmla="*/ 17 h 226"/>
                <a:gd name="T64" fmla="*/ 79 w 1277"/>
                <a:gd name="T65" fmla="*/ 17 h 226"/>
                <a:gd name="T66" fmla="*/ 74 w 1277"/>
                <a:gd name="T67" fmla="*/ 16 h 226"/>
                <a:gd name="T68" fmla="*/ 68 w 1277"/>
                <a:gd name="T69" fmla="*/ 16 h 226"/>
                <a:gd name="T70" fmla="*/ 61 w 1277"/>
                <a:gd name="T71" fmla="*/ 16 h 226"/>
                <a:gd name="T72" fmla="*/ 52 w 1277"/>
                <a:gd name="T73" fmla="*/ 16 h 226"/>
                <a:gd name="T74" fmla="*/ 42 w 1277"/>
                <a:gd name="T75" fmla="*/ 15 h 226"/>
                <a:gd name="T76" fmla="*/ 31 w 1277"/>
                <a:gd name="T77" fmla="*/ 15 h 226"/>
                <a:gd name="T78" fmla="*/ 17 w 1277"/>
                <a:gd name="T79" fmla="*/ 15 h 226"/>
                <a:gd name="T80" fmla="*/ 8 w 1277"/>
                <a:gd name="T81" fmla="*/ 14 h 226"/>
                <a:gd name="T82" fmla="*/ 4 w 1277"/>
                <a:gd name="T83" fmla="*/ 13 h 226"/>
                <a:gd name="T84" fmla="*/ 2 w 1277"/>
                <a:gd name="T85" fmla="*/ 11 h 226"/>
                <a:gd name="T86" fmla="*/ 0 w 1277"/>
                <a:gd name="T87" fmla="*/ 8 h 226"/>
                <a:gd name="T88" fmla="*/ 0 w 1277"/>
                <a:gd name="T89" fmla="*/ 5 h 226"/>
                <a:gd name="T90" fmla="*/ 1 w 1277"/>
                <a:gd name="T91" fmla="*/ 3 h 226"/>
                <a:gd name="T92" fmla="*/ 4 w 1277"/>
                <a:gd name="T93" fmla="*/ 1 h 226"/>
                <a:gd name="T94" fmla="*/ 7 w 1277"/>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26"/>
                <a:gd name="T146" fmla="*/ 1277 w 1277"/>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26">
                  <a:moveTo>
                    <a:pt x="93" y="0"/>
                  </a:moveTo>
                  <a:lnTo>
                    <a:pt x="125" y="1"/>
                  </a:lnTo>
                  <a:lnTo>
                    <a:pt x="156" y="2"/>
                  </a:lnTo>
                  <a:lnTo>
                    <a:pt x="183" y="3"/>
                  </a:lnTo>
                  <a:lnTo>
                    <a:pt x="208" y="4"/>
                  </a:lnTo>
                  <a:lnTo>
                    <a:pt x="233" y="5"/>
                  </a:lnTo>
                  <a:lnTo>
                    <a:pt x="255" y="5"/>
                  </a:lnTo>
                  <a:lnTo>
                    <a:pt x="277" y="6"/>
                  </a:lnTo>
                  <a:lnTo>
                    <a:pt x="296" y="7"/>
                  </a:lnTo>
                  <a:lnTo>
                    <a:pt x="316" y="8"/>
                  </a:lnTo>
                  <a:lnTo>
                    <a:pt x="334" y="8"/>
                  </a:lnTo>
                  <a:lnTo>
                    <a:pt x="354" y="9"/>
                  </a:lnTo>
                  <a:lnTo>
                    <a:pt x="373" y="10"/>
                  </a:lnTo>
                  <a:lnTo>
                    <a:pt x="392" y="10"/>
                  </a:lnTo>
                  <a:lnTo>
                    <a:pt x="412" y="11"/>
                  </a:lnTo>
                  <a:lnTo>
                    <a:pt x="433" y="12"/>
                  </a:lnTo>
                  <a:lnTo>
                    <a:pt x="454" y="13"/>
                  </a:lnTo>
                  <a:lnTo>
                    <a:pt x="478" y="14"/>
                  </a:lnTo>
                  <a:lnTo>
                    <a:pt x="503" y="14"/>
                  </a:lnTo>
                  <a:lnTo>
                    <a:pt x="530" y="16"/>
                  </a:lnTo>
                  <a:lnTo>
                    <a:pt x="559" y="17"/>
                  </a:lnTo>
                  <a:lnTo>
                    <a:pt x="591" y="19"/>
                  </a:lnTo>
                  <a:lnTo>
                    <a:pt x="625" y="20"/>
                  </a:lnTo>
                  <a:lnTo>
                    <a:pt x="662" y="22"/>
                  </a:lnTo>
                  <a:lnTo>
                    <a:pt x="702" y="23"/>
                  </a:lnTo>
                  <a:lnTo>
                    <a:pt x="746" y="25"/>
                  </a:lnTo>
                  <a:lnTo>
                    <a:pt x="794" y="27"/>
                  </a:lnTo>
                  <a:lnTo>
                    <a:pt x="845" y="29"/>
                  </a:lnTo>
                  <a:lnTo>
                    <a:pt x="902" y="31"/>
                  </a:lnTo>
                  <a:lnTo>
                    <a:pt x="962" y="34"/>
                  </a:lnTo>
                  <a:lnTo>
                    <a:pt x="1028" y="36"/>
                  </a:lnTo>
                  <a:lnTo>
                    <a:pt x="1098" y="39"/>
                  </a:lnTo>
                  <a:lnTo>
                    <a:pt x="1174" y="42"/>
                  </a:lnTo>
                  <a:lnTo>
                    <a:pt x="1201" y="45"/>
                  </a:lnTo>
                  <a:lnTo>
                    <a:pt x="1224" y="52"/>
                  </a:lnTo>
                  <a:lnTo>
                    <a:pt x="1241" y="62"/>
                  </a:lnTo>
                  <a:lnTo>
                    <a:pt x="1254" y="74"/>
                  </a:lnTo>
                  <a:lnTo>
                    <a:pt x="1264" y="89"/>
                  </a:lnTo>
                  <a:lnTo>
                    <a:pt x="1271" y="105"/>
                  </a:lnTo>
                  <a:lnTo>
                    <a:pt x="1275" y="122"/>
                  </a:lnTo>
                  <a:lnTo>
                    <a:pt x="1277" y="139"/>
                  </a:lnTo>
                  <a:lnTo>
                    <a:pt x="1277" y="158"/>
                  </a:lnTo>
                  <a:lnTo>
                    <a:pt x="1274" y="176"/>
                  </a:lnTo>
                  <a:lnTo>
                    <a:pt x="1265" y="190"/>
                  </a:lnTo>
                  <a:lnTo>
                    <a:pt x="1254" y="204"/>
                  </a:lnTo>
                  <a:lnTo>
                    <a:pt x="1239" y="213"/>
                  </a:lnTo>
                  <a:lnTo>
                    <a:pt x="1222" y="220"/>
                  </a:lnTo>
                  <a:lnTo>
                    <a:pt x="1201" y="225"/>
                  </a:lnTo>
                  <a:lnTo>
                    <a:pt x="1179" y="226"/>
                  </a:lnTo>
                  <a:lnTo>
                    <a:pt x="1147" y="225"/>
                  </a:lnTo>
                  <a:lnTo>
                    <a:pt x="1116" y="222"/>
                  </a:lnTo>
                  <a:lnTo>
                    <a:pt x="1089" y="221"/>
                  </a:lnTo>
                  <a:lnTo>
                    <a:pt x="1063" y="220"/>
                  </a:lnTo>
                  <a:lnTo>
                    <a:pt x="1039" y="219"/>
                  </a:lnTo>
                  <a:lnTo>
                    <a:pt x="1016" y="218"/>
                  </a:lnTo>
                  <a:lnTo>
                    <a:pt x="996" y="217"/>
                  </a:lnTo>
                  <a:lnTo>
                    <a:pt x="976" y="216"/>
                  </a:lnTo>
                  <a:lnTo>
                    <a:pt x="956" y="216"/>
                  </a:lnTo>
                  <a:lnTo>
                    <a:pt x="937" y="215"/>
                  </a:lnTo>
                  <a:lnTo>
                    <a:pt x="918" y="214"/>
                  </a:lnTo>
                  <a:lnTo>
                    <a:pt x="900" y="213"/>
                  </a:lnTo>
                  <a:lnTo>
                    <a:pt x="880" y="212"/>
                  </a:lnTo>
                  <a:lnTo>
                    <a:pt x="860" y="211"/>
                  </a:lnTo>
                  <a:lnTo>
                    <a:pt x="840" y="211"/>
                  </a:lnTo>
                  <a:lnTo>
                    <a:pt x="819" y="210"/>
                  </a:lnTo>
                  <a:lnTo>
                    <a:pt x="796" y="209"/>
                  </a:lnTo>
                  <a:lnTo>
                    <a:pt x="770" y="208"/>
                  </a:lnTo>
                  <a:lnTo>
                    <a:pt x="744" y="207"/>
                  </a:lnTo>
                  <a:lnTo>
                    <a:pt x="715" y="206"/>
                  </a:lnTo>
                  <a:lnTo>
                    <a:pt x="683" y="205"/>
                  </a:lnTo>
                  <a:lnTo>
                    <a:pt x="649" y="203"/>
                  </a:lnTo>
                  <a:lnTo>
                    <a:pt x="612" y="202"/>
                  </a:lnTo>
                  <a:lnTo>
                    <a:pt x="571" y="201"/>
                  </a:lnTo>
                  <a:lnTo>
                    <a:pt x="527" y="199"/>
                  </a:lnTo>
                  <a:lnTo>
                    <a:pt x="479" y="197"/>
                  </a:lnTo>
                  <a:lnTo>
                    <a:pt x="427" y="194"/>
                  </a:lnTo>
                  <a:lnTo>
                    <a:pt x="371" y="192"/>
                  </a:lnTo>
                  <a:lnTo>
                    <a:pt x="310" y="190"/>
                  </a:lnTo>
                  <a:lnTo>
                    <a:pt x="244" y="188"/>
                  </a:lnTo>
                  <a:lnTo>
                    <a:pt x="174" y="186"/>
                  </a:lnTo>
                  <a:lnTo>
                    <a:pt x="98" y="183"/>
                  </a:lnTo>
                  <a:lnTo>
                    <a:pt x="77" y="180"/>
                  </a:lnTo>
                  <a:lnTo>
                    <a:pt x="59" y="174"/>
                  </a:lnTo>
                  <a:lnTo>
                    <a:pt x="43" y="164"/>
                  </a:lnTo>
                  <a:lnTo>
                    <a:pt x="29" y="152"/>
                  </a:lnTo>
                  <a:lnTo>
                    <a:pt x="17" y="137"/>
                  </a:lnTo>
                  <a:lnTo>
                    <a:pt x="8" y="120"/>
                  </a:lnTo>
                  <a:lnTo>
                    <a:pt x="2" y="100"/>
                  </a:lnTo>
                  <a:lnTo>
                    <a:pt x="0" y="80"/>
                  </a:lnTo>
                  <a:lnTo>
                    <a:pt x="2" y="63"/>
                  </a:lnTo>
                  <a:lnTo>
                    <a:pt x="6" y="49"/>
                  </a:lnTo>
                  <a:lnTo>
                    <a:pt x="14" y="34"/>
                  </a:lnTo>
                  <a:lnTo>
                    <a:pt x="25" y="23"/>
                  </a:lnTo>
                  <a:lnTo>
                    <a:pt x="39" y="12"/>
                  </a:lnTo>
                  <a:lnTo>
                    <a:pt x="55" y="5"/>
                  </a:lnTo>
                  <a:lnTo>
                    <a:pt x="72" y="1"/>
                  </a:lnTo>
                  <a:lnTo>
                    <a:pt x="93" y="0"/>
                  </a:lnTo>
                  <a:close/>
                </a:path>
              </a:pathLst>
            </a:custGeom>
            <a:solidFill>
              <a:srgbClr val="696E6E"/>
            </a:solidFill>
            <a:ln w="9525">
              <a:noFill/>
              <a:round/>
              <a:headEnd/>
              <a:tailEnd/>
            </a:ln>
          </p:spPr>
          <p:txBody>
            <a:bodyPr/>
            <a:lstStyle/>
            <a:p>
              <a:pPr algn="ctr"/>
              <a:endParaRPr lang="en-US"/>
            </a:p>
          </p:txBody>
        </p:sp>
        <p:sp>
          <p:nvSpPr>
            <p:cNvPr id="46215" name="Freeform 81"/>
            <p:cNvSpPr>
              <a:spLocks/>
            </p:cNvSpPr>
            <p:nvPr/>
          </p:nvSpPr>
          <p:spPr bwMode="auto">
            <a:xfrm>
              <a:off x="3680" y="2416"/>
              <a:ext cx="127" cy="17"/>
            </a:xfrm>
            <a:custGeom>
              <a:avLst/>
              <a:gdLst>
                <a:gd name="T0" fmla="*/ 12 w 1267"/>
                <a:gd name="T1" fmla="*/ 0 h 216"/>
                <a:gd name="T2" fmla="*/ 18 w 1267"/>
                <a:gd name="T3" fmla="*/ 0 h 216"/>
                <a:gd name="T4" fmla="*/ 23 w 1267"/>
                <a:gd name="T5" fmla="*/ 0 h 216"/>
                <a:gd name="T6" fmla="*/ 27 w 1267"/>
                <a:gd name="T7" fmla="*/ 0 h 216"/>
                <a:gd name="T8" fmla="*/ 31 w 1267"/>
                <a:gd name="T9" fmla="*/ 1 h 216"/>
                <a:gd name="T10" fmla="*/ 35 w 1267"/>
                <a:gd name="T11" fmla="*/ 1 h 216"/>
                <a:gd name="T12" fmla="*/ 39 w 1267"/>
                <a:gd name="T13" fmla="*/ 1 h 216"/>
                <a:gd name="T14" fmla="*/ 43 w 1267"/>
                <a:gd name="T15" fmla="*/ 1 h 216"/>
                <a:gd name="T16" fmla="*/ 47 w 1267"/>
                <a:gd name="T17" fmla="*/ 1 h 216"/>
                <a:gd name="T18" fmla="*/ 53 w 1267"/>
                <a:gd name="T19" fmla="*/ 1 h 216"/>
                <a:gd name="T20" fmla="*/ 59 w 1267"/>
                <a:gd name="T21" fmla="*/ 1 h 216"/>
                <a:gd name="T22" fmla="*/ 66 w 1267"/>
                <a:gd name="T23" fmla="*/ 2 h 216"/>
                <a:gd name="T24" fmla="*/ 74 w 1267"/>
                <a:gd name="T25" fmla="*/ 2 h 216"/>
                <a:gd name="T26" fmla="*/ 84 w 1267"/>
                <a:gd name="T27" fmla="*/ 2 h 216"/>
                <a:gd name="T28" fmla="*/ 96 w 1267"/>
                <a:gd name="T29" fmla="*/ 3 h 216"/>
                <a:gd name="T30" fmla="*/ 110 w 1267"/>
                <a:gd name="T31" fmla="*/ 3 h 216"/>
                <a:gd name="T32" fmla="*/ 120 w 1267"/>
                <a:gd name="T33" fmla="*/ 4 h 216"/>
                <a:gd name="T34" fmla="*/ 124 w 1267"/>
                <a:gd name="T35" fmla="*/ 5 h 216"/>
                <a:gd name="T36" fmla="*/ 126 w 1267"/>
                <a:gd name="T37" fmla="*/ 7 h 216"/>
                <a:gd name="T38" fmla="*/ 127 w 1267"/>
                <a:gd name="T39" fmla="*/ 9 h 216"/>
                <a:gd name="T40" fmla="*/ 127 w 1267"/>
                <a:gd name="T41" fmla="*/ 12 h 216"/>
                <a:gd name="T42" fmla="*/ 126 w 1267"/>
                <a:gd name="T43" fmla="*/ 15 h 216"/>
                <a:gd name="T44" fmla="*/ 123 w 1267"/>
                <a:gd name="T45" fmla="*/ 16 h 216"/>
                <a:gd name="T46" fmla="*/ 120 w 1267"/>
                <a:gd name="T47" fmla="*/ 17 h 216"/>
                <a:gd name="T48" fmla="*/ 114 w 1267"/>
                <a:gd name="T49" fmla="*/ 17 h 216"/>
                <a:gd name="T50" fmla="*/ 108 w 1267"/>
                <a:gd name="T51" fmla="*/ 17 h 216"/>
                <a:gd name="T52" fmla="*/ 103 w 1267"/>
                <a:gd name="T53" fmla="*/ 16 h 216"/>
                <a:gd name="T54" fmla="*/ 99 w 1267"/>
                <a:gd name="T55" fmla="*/ 16 h 216"/>
                <a:gd name="T56" fmla="*/ 95 w 1267"/>
                <a:gd name="T57" fmla="*/ 16 h 216"/>
                <a:gd name="T58" fmla="*/ 91 w 1267"/>
                <a:gd name="T59" fmla="*/ 16 h 216"/>
                <a:gd name="T60" fmla="*/ 88 w 1267"/>
                <a:gd name="T61" fmla="*/ 16 h 216"/>
                <a:gd name="T62" fmla="*/ 83 w 1267"/>
                <a:gd name="T63" fmla="*/ 16 h 216"/>
                <a:gd name="T64" fmla="*/ 79 w 1267"/>
                <a:gd name="T65" fmla="*/ 16 h 216"/>
                <a:gd name="T66" fmla="*/ 74 w 1267"/>
                <a:gd name="T67" fmla="*/ 16 h 216"/>
                <a:gd name="T68" fmla="*/ 68 w 1267"/>
                <a:gd name="T69" fmla="*/ 15 h 216"/>
                <a:gd name="T70" fmla="*/ 61 w 1267"/>
                <a:gd name="T71" fmla="*/ 15 h 216"/>
                <a:gd name="T72" fmla="*/ 52 w 1267"/>
                <a:gd name="T73" fmla="*/ 15 h 216"/>
                <a:gd name="T74" fmla="*/ 42 w 1267"/>
                <a:gd name="T75" fmla="*/ 14 h 216"/>
                <a:gd name="T76" fmla="*/ 30 w 1267"/>
                <a:gd name="T77" fmla="*/ 14 h 216"/>
                <a:gd name="T78" fmla="*/ 17 w 1267"/>
                <a:gd name="T79" fmla="*/ 14 h 216"/>
                <a:gd name="T80" fmla="*/ 7 w 1267"/>
                <a:gd name="T81" fmla="*/ 13 h 216"/>
                <a:gd name="T82" fmla="*/ 4 w 1267"/>
                <a:gd name="T83" fmla="*/ 12 h 216"/>
                <a:gd name="T84" fmla="*/ 2 w 1267"/>
                <a:gd name="T85" fmla="*/ 10 h 216"/>
                <a:gd name="T86" fmla="*/ 0 w 1267"/>
                <a:gd name="T87" fmla="*/ 7 h 216"/>
                <a:gd name="T88" fmla="*/ 0 w 1267"/>
                <a:gd name="T89" fmla="*/ 4 h 216"/>
                <a:gd name="T90" fmla="*/ 1 w 1267"/>
                <a:gd name="T91" fmla="*/ 2 h 216"/>
                <a:gd name="T92" fmla="*/ 4 w 1267"/>
                <a:gd name="T93" fmla="*/ 1 h 216"/>
                <a:gd name="T94" fmla="*/ 7 w 1267"/>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16"/>
                <a:gd name="T146" fmla="*/ 1267 w 1267"/>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16">
                  <a:moveTo>
                    <a:pt x="86" y="0"/>
                  </a:moveTo>
                  <a:lnTo>
                    <a:pt x="118" y="1"/>
                  </a:lnTo>
                  <a:lnTo>
                    <a:pt x="149" y="2"/>
                  </a:lnTo>
                  <a:lnTo>
                    <a:pt x="176" y="3"/>
                  </a:lnTo>
                  <a:lnTo>
                    <a:pt x="201" y="4"/>
                  </a:lnTo>
                  <a:lnTo>
                    <a:pt x="226" y="5"/>
                  </a:lnTo>
                  <a:lnTo>
                    <a:pt x="248" y="5"/>
                  </a:lnTo>
                  <a:lnTo>
                    <a:pt x="270" y="6"/>
                  </a:lnTo>
                  <a:lnTo>
                    <a:pt x="289" y="7"/>
                  </a:lnTo>
                  <a:lnTo>
                    <a:pt x="309" y="7"/>
                  </a:lnTo>
                  <a:lnTo>
                    <a:pt x="327" y="9"/>
                  </a:lnTo>
                  <a:lnTo>
                    <a:pt x="347" y="10"/>
                  </a:lnTo>
                  <a:lnTo>
                    <a:pt x="366" y="10"/>
                  </a:lnTo>
                  <a:lnTo>
                    <a:pt x="385" y="11"/>
                  </a:lnTo>
                  <a:lnTo>
                    <a:pt x="405" y="12"/>
                  </a:lnTo>
                  <a:lnTo>
                    <a:pt x="426" y="12"/>
                  </a:lnTo>
                  <a:lnTo>
                    <a:pt x="448" y="13"/>
                  </a:lnTo>
                  <a:lnTo>
                    <a:pt x="472" y="14"/>
                  </a:lnTo>
                  <a:lnTo>
                    <a:pt x="496" y="15"/>
                  </a:lnTo>
                  <a:lnTo>
                    <a:pt x="524" y="16"/>
                  </a:lnTo>
                  <a:lnTo>
                    <a:pt x="553" y="17"/>
                  </a:lnTo>
                  <a:lnTo>
                    <a:pt x="585" y="18"/>
                  </a:lnTo>
                  <a:lnTo>
                    <a:pt x="619" y="20"/>
                  </a:lnTo>
                  <a:lnTo>
                    <a:pt x="656" y="21"/>
                  </a:lnTo>
                  <a:lnTo>
                    <a:pt x="696" y="23"/>
                  </a:lnTo>
                  <a:lnTo>
                    <a:pt x="741" y="25"/>
                  </a:lnTo>
                  <a:lnTo>
                    <a:pt x="789" y="27"/>
                  </a:lnTo>
                  <a:lnTo>
                    <a:pt x="840" y="29"/>
                  </a:lnTo>
                  <a:lnTo>
                    <a:pt x="897" y="31"/>
                  </a:lnTo>
                  <a:lnTo>
                    <a:pt x="958" y="33"/>
                  </a:lnTo>
                  <a:lnTo>
                    <a:pt x="1023" y="36"/>
                  </a:lnTo>
                  <a:lnTo>
                    <a:pt x="1094" y="40"/>
                  </a:lnTo>
                  <a:lnTo>
                    <a:pt x="1170" y="43"/>
                  </a:lnTo>
                  <a:lnTo>
                    <a:pt x="1196" y="46"/>
                  </a:lnTo>
                  <a:lnTo>
                    <a:pt x="1217" y="53"/>
                  </a:lnTo>
                  <a:lnTo>
                    <a:pt x="1233" y="62"/>
                  </a:lnTo>
                  <a:lnTo>
                    <a:pt x="1245" y="74"/>
                  </a:lnTo>
                  <a:lnTo>
                    <a:pt x="1254" y="87"/>
                  </a:lnTo>
                  <a:lnTo>
                    <a:pt x="1260" y="103"/>
                  </a:lnTo>
                  <a:lnTo>
                    <a:pt x="1265" y="118"/>
                  </a:lnTo>
                  <a:lnTo>
                    <a:pt x="1267" y="134"/>
                  </a:lnTo>
                  <a:lnTo>
                    <a:pt x="1267" y="153"/>
                  </a:lnTo>
                  <a:lnTo>
                    <a:pt x="1263" y="171"/>
                  </a:lnTo>
                  <a:lnTo>
                    <a:pt x="1255" y="186"/>
                  </a:lnTo>
                  <a:lnTo>
                    <a:pt x="1244" y="197"/>
                  </a:lnTo>
                  <a:lnTo>
                    <a:pt x="1229" y="205"/>
                  </a:lnTo>
                  <a:lnTo>
                    <a:pt x="1213" y="211"/>
                  </a:lnTo>
                  <a:lnTo>
                    <a:pt x="1193" y="215"/>
                  </a:lnTo>
                  <a:lnTo>
                    <a:pt x="1172" y="216"/>
                  </a:lnTo>
                  <a:lnTo>
                    <a:pt x="1140" y="215"/>
                  </a:lnTo>
                  <a:lnTo>
                    <a:pt x="1109" y="212"/>
                  </a:lnTo>
                  <a:lnTo>
                    <a:pt x="1082" y="211"/>
                  </a:lnTo>
                  <a:lnTo>
                    <a:pt x="1056" y="210"/>
                  </a:lnTo>
                  <a:lnTo>
                    <a:pt x="1032" y="209"/>
                  </a:lnTo>
                  <a:lnTo>
                    <a:pt x="1009" y="208"/>
                  </a:lnTo>
                  <a:lnTo>
                    <a:pt x="989" y="207"/>
                  </a:lnTo>
                  <a:lnTo>
                    <a:pt x="969" y="206"/>
                  </a:lnTo>
                  <a:lnTo>
                    <a:pt x="949" y="206"/>
                  </a:lnTo>
                  <a:lnTo>
                    <a:pt x="930" y="205"/>
                  </a:lnTo>
                  <a:lnTo>
                    <a:pt x="911" y="204"/>
                  </a:lnTo>
                  <a:lnTo>
                    <a:pt x="893" y="203"/>
                  </a:lnTo>
                  <a:lnTo>
                    <a:pt x="873" y="202"/>
                  </a:lnTo>
                  <a:lnTo>
                    <a:pt x="853" y="201"/>
                  </a:lnTo>
                  <a:lnTo>
                    <a:pt x="833" y="201"/>
                  </a:lnTo>
                  <a:lnTo>
                    <a:pt x="812" y="200"/>
                  </a:lnTo>
                  <a:lnTo>
                    <a:pt x="789" y="199"/>
                  </a:lnTo>
                  <a:lnTo>
                    <a:pt x="763" y="198"/>
                  </a:lnTo>
                  <a:lnTo>
                    <a:pt x="737" y="197"/>
                  </a:lnTo>
                  <a:lnTo>
                    <a:pt x="708" y="196"/>
                  </a:lnTo>
                  <a:lnTo>
                    <a:pt x="676" y="195"/>
                  </a:lnTo>
                  <a:lnTo>
                    <a:pt x="642" y="193"/>
                  </a:lnTo>
                  <a:lnTo>
                    <a:pt x="605" y="192"/>
                  </a:lnTo>
                  <a:lnTo>
                    <a:pt x="564" y="191"/>
                  </a:lnTo>
                  <a:lnTo>
                    <a:pt x="520" y="189"/>
                  </a:lnTo>
                  <a:lnTo>
                    <a:pt x="472" y="187"/>
                  </a:lnTo>
                  <a:lnTo>
                    <a:pt x="420" y="184"/>
                  </a:lnTo>
                  <a:lnTo>
                    <a:pt x="364" y="182"/>
                  </a:lnTo>
                  <a:lnTo>
                    <a:pt x="303" y="180"/>
                  </a:lnTo>
                  <a:lnTo>
                    <a:pt x="237" y="178"/>
                  </a:lnTo>
                  <a:lnTo>
                    <a:pt x="167" y="176"/>
                  </a:lnTo>
                  <a:lnTo>
                    <a:pt x="91" y="173"/>
                  </a:lnTo>
                  <a:lnTo>
                    <a:pt x="72" y="170"/>
                  </a:lnTo>
                  <a:lnTo>
                    <a:pt x="56" y="165"/>
                  </a:lnTo>
                  <a:lnTo>
                    <a:pt x="41" y="156"/>
                  </a:lnTo>
                  <a:lnTo>
                    <a:pt x="28" y="143"/>
                  </a:lnTo>
                  <a:lnTo>
                    <a:pt x="16" y="129"/>
                  </a:lnTo>
                  <a:lnTo>
                    <a:pt x="7" y="111"/>
                  </a:lnTo>
                  <a:lnTo>
                    <a:pt x="2" y="92"/>
                  </a:lnTo>
                  <a:lnTo>
                    <a:pt x="0" y="72"/>
                  </a:lnTo>
                  <a:lnTo>
                    <a:pt x="1" y="56"/>
                  </a:lnTo>
                  <a:lnTo>
                    <a:pt x="6" y="43"/>
                  </a:lnTo>
                  <a:lnTo>
                    <a:pt x="13" y="30"/>
                  </a:lnTo>
                  <a:lnTo>
                    <a:pt x="24" y="20"/>
                  </a:lnTo>
                  <a:lnTo>
                    <a:pt x="37" y="11"/>
                  </a:lnTo>
                  <a:lnTo>
                    <a:pt x="51" y="4"/>
                  </a:lnTo>
                  <a:lnTo>
                    <a:pt x="68" y="1"/>
                  </a:lnTo>
                  <a:lnTo>
                    <a:pt x="86" y="0"/>
                  </a:lnTo>
                  <a:close/>
                </a:path>
              </a:pathLst>
            </a:custGeom>
            <a:solidFill>
              <a:srgbClr val="757D7D"/>
            </a:solidFill>
            <a:ln w="9525">
              <a:noFill/>
              <a:round/>
              <a:headEnd/>
              <a:tailEnd/>
            </a:ln>
          </p:spPr>
          <p:txBody>
            <a:bodyPr/>
            <a:lstStyle/>
            <a:p>
              <a:pPr algn="ctr"/>
              <a:endParaRPr lang="en-US"/>
            </a:p>
          </p:txBody>
        </p:sp>
        <p:sp>
          <p:nvSpPr>
            <p:cNvPr id="46216" name="Freeform 82"/>
            <p:cNvSpPr>
              <a:spLocks/>
            </p:cNvSpPr>
            <p:nvPr/>
          </p:nvSpPr>
          <p:spPr bwMode="auto">
            <a:xfrm>
              <a:off x="3681" y="2417"/>
              <a:ext cx="126" cy="16"/>
            </a:xfrm>
            <a:custGeom>
              <a:avLst/>
              <a:gdLst>
                <a:gd name="T0" fmla="*/ 8 w 1258"/>
                <a:gd name="T1" fmla="*/ 0 h 203"/>
                <a:gd name="T2" fmla="*/ 117 w 1258"/>
                <a:gd name="T3" fmla="*/ 3 h 203"/>
                <a:gd name="T4" fmla="*/ 119 w 1258"/>
                <a:gd name="T5" fmla="*/ 3 h 203"/>
                <a:gd name="T6" fmla="*/ 121 w 1258"/>
                <a:gd name="T7" fmla="*/ 4 h 203"/>
                <a:gd name="T8" fmla="*/ 123 w 1258"/>
                <a:gd name="T9" fmla="*/ 5 h 203"/>
                <a:gd name="T10" fmla="*/ 124 w 1258"/>
                <a:gd name="T11" fmla="*/ 5 h 203"/>
                <a:gd name="T12" fmla="*/ 125 w 1258"/>
                <a:gd name="T13" fmla="*/ 6 h 203"/>
                <a:gd name="T14" fmla="*/ 125 w 1258"/>
                <a:gd name="T15" fmla="*/ 8 h 203"/>
                <a:gd name="T16" fmla="*/ 125 w 1258"/>
                <a:gd name="T17" fmla="*/ 9 h 203"/>
                <a:gd name="T18" fmla="*/ 126 w 1258"/>
                <a:gd name="T19" fmla="*/ 10 h 203"/>
                <a:gd name="T20" fmla="*/ 126 w 1258"/>
                <a:gd name="T21" fmla="*/ 12 h 203"/>
                <a:gd name="T22" fmla="*/ 126 w 1258"/>
                <a:gd name="T23" fmla="*/ 13 h 203"/>
                <a:gd name="T24" fmla="*/ 125 w 1258"/>
                <a:gd name="T25" fmla="*/ 14 h 203"/>
                <a:gd name="T26" fmla="*/ 124 w 1258"/>
                <a:gd name="T27" fmla="*/ 15 h 203"/>
                <a:gd name="T28" fmla="*/ 122 w 1258"/>
                <a:gd name="T29" fmla="*/ 15 h 203"/>
                <a:gd name="T30" fmla="*/ 121 w 1258"/>
                <a:gd name="T31" fmla="*/ 16 h 203"/>
                <a:gd name="T32" fmla="*/ 119 w 1258"/>
                <a:gd name="T33" fmla="*/ 16 h 203"/>
                <a:gd name="T34" fmla="*/ 117 w 1258"/>
                <a:gd name="T35" fmla="*/ 16 h 203"/>
                <a:gd name="T36" fmla="*/ 9 w 1258"/>
                <a:gd name="T37" fmla="*/ 13 h 203"/>
                <a:gd name="T38" fmla="*/ 7 w 1258"/>
                <a:gd name="T39" fmla="*/ 12 h 203"/>
                <a:gd name="T40" fmla="*/ 6 w 1258"/>
                <a:gd name="T41" fmla="*/ 12 h 203"/>
                <a:gd name="T42" fmla="*/ 4 w 1258"/>
                <a:gd name="T43" fmla="*/ 11 h 203"/>
                <a:gd name="T44" fmla="*/ 3 w 1258"/>
                <a:gd name="T45" fmla="*/ 10 h 203"/>
                <a:gd name="T46" fmla="*/ 2 w 1258"/>
                <a:gd name="T47" fmla="*/ 9 h 203"/>
                <a:gd name="T48" fmla="*/ 1 w 1258"/>
                <a:gd name="T49" fmla="*/ 8 h 203"/>
                <a:gd name="T50" fmla="*/ 0 w 1258"/>
                <a:gd name="T51" fmla="*/ 7 h 203"/>
                <a:gd name="T52" fmla="*/ 0 w 1258"/>
                <a:gd name="T53" fmla="*/ 5 h 203"/>
                <a:gd name="T54" fmla="*/ 0 w 1258"/>
                <a:gd name="T55" fmla="*/ 4 h 203"/>
                <a:gd name="T56" fmla="*/ 1 w 1258"/>
                <a:gd name="T57" fmla="*/ 3 h 203"/>
                <a:gd name="T58" fmla="*/ 2 w 1258"/>
                <a:gd name="T59" fmla="*/ 2 h 203"/>
                <a:gd name="T60" fmla="*/ 2 w 1258"/>
                <a:gd name="T61" fmla="*/ 1 h 203"/>
                <a:gd name="T62" fmla="*/ 4 w 1258"/>
                <a:gd name="T63" fmla="*/ 1 h 203"/>
                <a:gd name="T64" fmla="*/ 5 w 1258"/>
                <a:gd name="T65" fmla="*/ 0 h 203"/>
                <a:gd name="T66" fmla="*/ 6 w 1258"/>
                <a:gd name="T67" fmla="*/ 0 h 203"/>
                <a:gd name="T68" fmla="*/ 8 w 1258"/>
                <a:gd name="T69" fmla="*/ 0 h 2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03"/>
                <a:gd name="T107" fmla="*/ 1258 w 1258"/>
                <a:gd name="T108" fmla="*/ 203 h 2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03">
                  <a:moveTo>
                    <a:pt x="81" y="0"/>
                  </a:moveTo>
                  <a:lnTo>
                    <a:pt x="1165" y="41"/>
                  </a:lnTo>
                  <a:lnTo>
                    <a:pt x="1190" y="44"/>
                  </a:lnTo>
                  <a:lnTo>
                    <a:pt x="1211" y="50"/>
                  </a:lnTo>
                  <a:lnTo>
                    <a:pt x="1226" y="59"/>
                  </a:lnTo>
                  <a:lnTo>
                    <a:pt x="1237" y="69"/>
                  </a:lnTo>
                  <a:lnTo>
                    <a:pt x="1244" y="82"/>
                  </a:lnTo>
                  <a:lnTo>
                    <a:pt x="1250" y="96"/>
                  </a:lnTo>
                  <a:lnTo>
                    <a:pt x="1253" y="110"/>
                  </a:lnTo>
                  <a:lnTo>
                    <a:pt x="1256" y="126"/>
                  </a:lnTo>
                  <a:lnTo>
                    <a:pt x="1258" y="146"/>
                  </a:lnTo>
                  <a:lnTo>
                    <a:pt x="1254" y="162"/>
                  </a:lnTo>
                  <a:lnTo>
                    <a:pt x="1247" y="176"/>
                  </a:lnTo>
                  <a:lnTo>
                    <a:pt x="1236" y="186"/>
                  </a:lnTo>
                  <a:lnTo>
                    <a:pt x="1222" y="194"/>
                  </a:lnTo>
                  <a:lnTo>
                    <a:pt x="1206" y="199"/>
                  </a:lnTo>
                  <a:lnTo>
                    <a:pt x="1186" y="203"/>
                  </a:lnTo>
                  <a:lnTo>
                    <a:pt x="1167" y="203"/>
                  </a:lnTo>
                  <a:lnTo>
                    <a:pt x="86" y="160"/>
                  </a:lnTo>
                  <a:lnTo>
                    <a:pt x="70" y="158"/>
                  </a:lnTo>
                  <a:lnTo>
                    <a:pt x="55" y="152"/>
                  </a:lnTo>
                  <a:lnTo>
                    <a:pt x="41" y="144"/>
                  </a:lnTo>
                  <a:lnTo>
                    <a:pt x="28" y="132"/>
                  </a:lnTo>
                  <a:lnTo>
                    <a:pt x="18" y="118"/>
                  </a:lnTo>
                  <a:lnTo>
                    <a:pt x="8" y="102"/>
                  </a:lnTo>
                  <a:lnTo>
                    <a:pt x="3" y="84"/>
                  </a:lnTo>
                  <a:lnTo>
                    <a:pt x="0" y="64"/>
                  </a:lnTo>
                  <a:lnTo>
                    <a:pt x="2" y="49"/>
                  </a:lnTo>
                  <a:lnTo>
                    <a:pt x="6" y="37"/>
                  </a:lnTo>
                  <a:lnTo>
                    <a:pt x="15" y="26"/>
                  </a:lnTo>
                  <a:lnTo>
                    <a:pt x="24" y="16"/>
                  </a:lnTo>
                  <a:lnTo>
                    <a:pt x="36" y="8"/>
                  </a:lnTo>
                  <a:lnTo>
                    <a:pt x="50" y="3"/>
                  </a:lnTo>
                  <a:lnTo>
                    <a:pt x="64" y="0"/>
                  </a:lnTo>
                  <a:lnTo>
                    <a:pt x="81" y="0"/>
                  </a:lnTo>
                  <a:close/>
                </a:path>
              </a:pathLst>
            </a:custGeom>
            <a:solidFill>
              <a:srgbClr val="878F8F"/>
            </a:solidFill>
            <a:ln w="9525">
              <a:noFill/>
              <a:round/>
              <a:headEnd/>
              <a:tailEnd/>
            </a:ln>
          </p:spPr>
          <p:txBody>
            <a:bodyPr/>
            <a:lstStyle/>
            <a:p>
              <a:pPr algn="ctr"/>
              <a:endParaRPr lang="en-US"/>
            </a:p>
          </p:txBody>
        </p:sp>
        <p:sp>
          <p:nvSpPr>
            <p:cNvPr id="46217" name="Freeform 83"/>
            <p:cNvSpPr>
              <a:spLocks/>
            </p:cNvSpPr>
            <p:nvPr/>
          </p:nvSpPr>
          <p:spPr bwMode="auto">
            <a:xfrm>
              <a:off x="3682" y="2414"/>
              <a:ext cx="37" cy="15"/>
            </a:xfrm>
            <a:custGeom>
              <a:avLst/>
              <a:gdLst>
                <a:gd name="T0" fmla="*/ 35 w 376"/>
                <a:gd name="T1" fmla="*/ 15 h 176"/>
                <a:gd name="T2" fmla="*/ 36 w 376"/>
                <a:gd name="T3" fmla="*/ 15 h 176"/>
                <a:gd name="T4" fmla="*/ 36 w 376"/>
                <a:gd name="T5" fmla="*/ 14 h 176"/>
                <a:gd name="T6" fmla="*/ 37 w 376"/>
                <a:gd name="T7" fmla="*/ 14 h 176"/>
                <a:gd name="T8" fmla="*/ 37 w 376"/>
                <a:gd name="T9" fmla="*/ 13 h 176"/>
                <a:gd name="T10" fmla="*/ 37 w 376"/>
                <a:gd name="T11" fmla="*/ 3 h 176"/>
                <a:gd name="T12" fmla="*/ 37 w 376"/>
                <a:gd name="T13" fmla="*/ 2 h 176"/>
                <a:gd name="T14" fmla="*/ 36 w 376"/>
                <a:gd name="T15" fmla="*/ 1 h 176"/>
                <a:gd name="T16" fmla="*/ 36 w 376"/>
                <a:gd name="T17" fmla="*/ 1 h 176"/>
                <a:gd name="T18" fmla="*/ 35 w 376"/>
                <a:gd name="T19" fmla="*/ 1 h 176"/>
                <a:gd name="T20" fmla="*/ 19 w 376"/>
                <a:gd name="T21" fmla="*/ 0 h 176"/>
                <a:gd name="T22" fmla="*/ 7 w 376"/>
                <a:gd name="T23" fmla="*/ 0 h 176"/>
                <a:gd name="T24" fmla="*/ 6 w 376"/>
                <a:gd name="T25" fmla="*/ 0 h 176"/>
                <a:gd name="T26" fmla="*/ 4 w 376"/>
                <a:gd name="T27" fmla="*/ 0 h 176"/>
                <a:gd name="T28" fmla="*/ 3 w 376"/>
                <a:gd name="T29" fmla="*/ 1 h 176"/>
                <a:gd name="T30" fmla="*/ 2 w 376"/>
                <a:gd name="T31" fmla="*/ 2 h 176"/>
                <a:gd name="T32" fmla="*/ 1 w 376"/>
                <a:gd name="T33" fmla="*/ 2 h 176"/>
                <a:gd name="T34" fmla="*/ 0 w 376"/>
                <a:gd name="T35" fmla="*/ 3 h 176"/>
                <a:gd name="T36" fmla="*/ 0 w 376"/>
                <a:gd name="T37" fmla="*/ 5 h 176"/>
                <a:gd name="T38" fmla="*/ 0 w 376"/>
                <a:gd name="T39" fmla="*/ 6 h 176"/>
                <a:gd name="T40" fmla="*/ 0 w 376"/>
                <a:gd name="T41" fmla="*/ 8 h 176"/>
                <a:gd name="T42" fmla="*/ 0 w 376"/>
                <a:gd name="T43" fmla="*/ 9 h 176"/>
                <a:gd name="T44" fmla="*/ 1 w 376"/>
                <a:gd name="T45" fmla="*/ 10 h 176"/>
                <a:gd name="T46" fmla="*/ 2 w 376"/>
                <a:gd name="T47" fmla="*/ 11 h 176"/>
                <a:gd name="T48" fmla="*/ 2 w 376"/>
                <a:gd name="T49" fmla="*/ 12 h 176"/>
                <a:gd name="T50" fmla="*/ 4 w 376"/>
                <a:gd name="T51" fmla="*/ 13 h 176"/>
                <a:gd name="T52" fmla="*/ 5 w 376"/>
                <a:gd name="T53" fmla="*/ 13 h 176"/>
                <a:gd name="T54" fmla="*/ 6 w 376"/>
                <a:gd name="T55" fmla="*/ 14 h 176"/>
                <a:gd name="T56" fmla="*/ 7 w 376"/>
                <a:gd name="T57" fmla="*/ 14 h 176"/>
                <a:gd name="T58" fmla="*/ 35 w 376"/>
                <a:gd name="T59" fmla="*/ 15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357" y="176"/>
                  </a:moveTo>
                  <a:lnTo>
                    <a:pt x="364" y="175"/>
                  </a:lnTo>
                  <a:lnTo>
                    <a:pt x="370" y="170"/>
                  </a:lnTo>
                  <a:lnTo>
                    <a:pt x="374" y="164"/>
                  </a:lnTo>
                  <a:lnTo>
                    <a:pt x="376" y="156"/>
                  </a:lnTo>
                  <a:lnTo>
                    <a:pt x="374" y="32"/>
                  </a:lnTo>
                  <a:lnTo>
                    <a:pt x="372" y="23"/>
                  </a:lnTo>
                  <a:lnTo>
                    <a:pt x="368" y="17"/>
                  </a:lnTo>
                  <a:lnTo>
                    <a:pt x="361" y="13"/>
                  </a:lnTo>
                  <a:lnTo>
                    <a:pt x="352" y="12"/>
                  </a:lnTo>
                  <a:lnTo>
                    <a:pt x="192" y="5"/>
                  </a:lnTo>
                  <a:lnTo>
                    <a:pt x="74" y="0"/>
                  </a:lnTo>
                  <a:lnTo>
                    <a:pt x="58" y="1"/>
                  </a:lnTo>
                  <a:lnTo>
                    <a:pt x="44" y="4"/>
                  </a:lnTo>
                  <a:lnTo>
                    <a:pt x="32" y="10"/>
                  </a:lnTo>
                  <a:lnTo>
                    <a:pt x="22" y="18"/>
                  </a:lnTo>
                  <a:lnTo>
                    <a:pt x="13" y="29"/>
                  </a:lnTo>
                  <a:lnTo>
                    <a:pt x="5" y="40"/>
                  </a:lnTo>
                  <a:lnTo>
                    <a:pt x="1" y="53"/>
                  </a:lnTo>
                  <a:lnTo>
                    <a:pt x="0" y="67"/>
                  </a:lnTo>
                  <a:lnTo>
                    <a:pt x="0" y="89"/>
                  </a:lnTo>
                  <a:lnTo>
                    <a:pt x="2" y="103"/>
                  </a:lnTo>
                  <a:lnTo>
                    <a:pt x="8" y="117"/>
                  </a:lnTo>
                  <a:lnTo>
                    <a:pt x="16" y="129"/>
                  </a:lnTo>
                  <a:lnTo>
                    <a:pt x="25" y="139"/>
                  </a:lnTo>
                  <a:lnTo>
                    <a:pt x="36" y="149"/>
                  </a:lnTo>
                  <a:lnTo>
                    <a:pt x="48" y="156"/>
                  </a:lnTo>
                  <a:lnTo>
                    <a:pt x="61" y="161"/>
                  </a:lnTo>
                  <a:lnTo>
                    <a:pt x="76" y="163"/>
                  </a:lnTo>
                  <a:lnTo>
                    <a:pt x="357" y="176"/>
                  </a:lnTo>
                  <a:close/>
                </a:path>
              </a:pathLst>
            </a:custGeom>
            <a:solidFill>
              <a:srgbClr val="B5B5B5"/>
            </a:solidFill>
            <a:ln w="9525">
              <a:noFill/>
              <a:round/>
              <a:headEnd/>
              <a:tailEnd/>
            </a:ln>
          </p:spPr>
          <p:txBody>
            <a:bodyPr/>
            <a:lstStyle/>
            <a:p>
              <a:pPr algn="ctr"/>
              <a:endParaRPr lang="en-US"/>
            </a:p>
          </p:txBody>
        </p:sp>
        <p:sp>
          <p:nvSpPr>
            <p:cNvPr id="46218" name="Freeform 84"/>
            <p:cNvSpPr>
              <a:spLocks/>
            </p:cNvSpPr>
            <p:nvPr/>
          </p:nvSpPr>
          <p:spPr bwMode="auto">
            <a:xfrm>
              <a:off x="3768" y="2417"/>
              <a:ext cx="38" cy="14"/>
            </a:xfrm>
            <a:custGeom>
              <a:avLst/>
              <a:gdLst>
                <a:gd name="T0" fmla="*/ 3 w 376"/>
                <a:gd name="T1" fmla="*/ 13 h 173"/>
                <a:gd name="T2" fmla="*/ 2 w 376"/>
                <a:gd name="T3" fmla="*/ 13 h 173"/>
                <a:gd name="T4" fmla="*/ 1 w 376"/>
                <a:gd name="T5" fmla="*/ 13 h 173"/>
                <a:gd name="T6" fmla="*/ 0 w 376"/>
                <a:gd name="T7" fmla="*/ 12 h 173"/>
                <a:gd name="T8" fmla="*/ 0 w 376"/>
                <a:gd name="T9" fmla="*/ 11 h 173"/>
                <a:gd name="T10" fmla="*/ 0 w 376"/>
                <a:gd name="T11" fmla="*/ 1 h 173"/>
                <a:gd name="T12" fmla="*/ 0 w 376"/>
                <a:gd name="T13" fmla="*/ 1 h 173"/>
                <a:gd name="T14" fmla="*/ 1 w 376"/>
                <a:gd name="T15" fmla="*/ 0 h 173"/>
                <a:gd name="T16" fmla="*/ 1 w 376"/>
                <a:gd name="T17" fmla="*/ 0 h 173"/>
                <a:gd name="T18" fmla="*/ 2 w 376"/>
                <a:gd name="T19" fmla="*/ 0 h 173"/>
                <a:gd name="T20" fmla="*/ 18 w 376"/>
                <a:gd name="T21" fmla="*/ 0 h 173"/>
                <a:gd name="T22" fmla="*/ 30 w 376"/>
                <a:gd name="T23" fmla="*/ 1 h 173"/>
                <a:gd name="T24" fmla="*/ 32 w 376"/>
                <a:gd name="T25" fmla="*/ 1 h 173"/>
                <a:gd name="T26" fmla="*/ 33 w 376"/>
                <a:gd name="T27" fmla="*/ 1 h 173"/>
                <a:gd name="T28" fmla="*/ 35 w 376"/>
                <a:gd name="T29" fmla="*/ 2 h 173"/>
                <a:gd name="T30" fmla="*/ 36 w 376"/>
                <a:gd name="T31" fmla="*/ 3 h 173"/>
                <a:gd name="T32" fmla="*/ 37 w 376"/>
                <a:gd name="T33" fmla="*/ 3 h 173"/>
                <a:gd name="T34" fmla="*/ 37 w 376"/>
                <a:gd name="T35" fmla="*/ 5 h 173"/>
                <a:gd name="T36" fmla="*/ 38 w 376"/>
                <a:gd name="T37" fmla="*/ 6 h 173"/>
                <a:gd name="T38" fmla="*/ 38 w 376"/>
                <a:gd name="T39" fmla="*/ 7 h 173"/>
                <a:gd name="T40" fmla="*/ 38 w 376"/>
                <a:gd name="T41" fmla="*/ 8 h 173"/>
                <a:gd name="T42" fmla="*/ 38 w 376"/>
                <a:gd name="T43" fmla="*/ 10 h 173"/>
                <a:gd name="T44" fmla="*/ 38 w 376"/>
                <a:gd name="T45" fmla="*/ 11 h 173"/>
                <a:gd name="T46" fmla="*/ 37 w 376"/>
                <a:gd name="T47" fmla="*/ 12 h 173"/>
                <a:gd name="T48" fmla="*/ 36 w 376"/>
                <a:gd name="T49" fmla="*/ 12 h 173"/>
                <a:gd name="T50" fmla="*/ 35 w 376"/>
                <a:gd name="T51" fmla="*/ 13 h 173"/>
                <a:gd name="T52" fmla="*/ 34 w 376"/>
                <a:gd name="T53" fmla="*/ 14 h 173"/>
                <a:gd name="T54" fmla="*/ 32 w 376"/>
                <a:gd name="T55" fmla="*/ 14 h 173"/>
                <a:gd name="T56" fmla="*/ 31 w 376"/>
                <a:gd name="T57" fmla="*/ 14 h 173"/>
                <a:gd name="T58" fmla="*/ 3 w 376"/>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3"/>
                <a:gd name="T92" fmla="*/ 376 w 376"/>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3">
                  <a:moveTo>
                    <a:pt x="25" y="160"/>
                  </a:moveTo>
                  <a:lnTo>
                    <a:pt x="17" y="159"/>
                  </a:lnTo>
                  <a:lnTo>
                    <a:pt x="9" y="156"/>
                  </a:lnTo>
                  <a:lnTo>
                    <a:pt x="4" y="150"/>
                  </a:lnTo>
                  <a:lnTo>
                    <a:pt x="2" y="141"/>
                  </a:lnTo>
                  <a:lnTo>
                    <a:pt x="0" y="16"/>
                  </a:lnTo>
                  <a:lnTo>
                    <a:pt x="2" y="9"/>
                  </a:lnTo>
                  <a:lnTo>
                    <a:pt x="6" y="3"/>
                  </a:lnTo>
                  <a:lnTo>
                    <a:pt x="14" y="0"/>
                  </a:lnTo>
                  <a:lnTo>
                    <a:pt x="22" y="0"/>
                  </a:lnTo>
                  <a:lnTo>
                    <a:pt x="182" y="4"/>
                  </a:lnTo>
                  <a:lnTo>
                    <a:pt x="301" y="9"/>
                  </a:lnTo>
                  <a:lnTo>
                    <a:pt x="316" y="11"/>
                  </a:lnTo>
                  <a:lnTo>
                    <a:pt x="331" y="16"/>
                  </a:lnTo>
                  <a:lnTo>
                    <a:pt x="343" y="24"/>
                  </a:lnTo>
                  <a:lnTo>
                    <a:pt x="354" y="33"/>
                  </a:lnTo>
                  <a:lnTo>
                    <a:pt x="363" y="43"/>
                  </a:lnTo>
                  <a:lnTo>
                    <a:pt x="370" y="56"/>
                  </a:lnTo>
                  <a:lnTo>
                    <a:pt x="375" y="69"/>
                  </a:lnTo>
                  <a:lnTo>
                    <a:pt x="376" y="84"/>
                  </a:lnTo>
                  <a:lnTo>
                    <a:pt x="376" y="105"/>
                  </a:lnTo>
                  <a:lnTo>
                    <a:pt x="375" y="119"/>
                  </a:lnTo>
                  <a:lnTo>
                    <a:pt x="372" y="132"/>
                  </a:lnTo>
                  <a:lnTo>
                    <a:pt x="366" y="144"/>
                  </a:lnTo>
                  <a:lnTo>
                    <a:pt x="357" y="154"/>
                  </a:lnTo>
                  <a:lnTo>
                    <a:pt x="346" y="162"/>
                  </a:lnTo>
                  <a:lnTo>
                    <a:pt x="334" y="169"/>
                  </a:lnTo>
                  <a:lnTo>
                    <a:pt x="320" y="172"/>
                  </a:lnTo>
                  <a:lnTo>
                    <a:pt x="306" y="173"/>
                  </a:lnTo>
                  <a:lnTo>
                    <a:pt x="25" y="160"/>
                  </a:lnTo>
                  <a:close/>
                </a:path>
              </a:pathLst>
            </a:custGeom>
            <a:solidFill>
              <a:srgbClr val="B5B5B5"/>
            </a:solidFill>
            <a:ln w="9525">
              <a:noFill/>
              <a:round/>
              <a:headEnd/>
              <a:tailEnd/>
            </a:ln>
          </p:spPr>
          <p:txBody>
            <a:bodyPr/>
            <a:lstStyle/>
            <a:p>
              <a:pPr algn="ctr"/>
              <a:endParaRPr lang="en-US"/>
            </a:p>
          </p:txBody>
        </p:sp>
        <p:sp>
          <p:nvSpPr>
            <p:cNvPr id="46219" name="Freeform 85"/>
            <p:cNvSpPr>
              <a:spLocks/>
            </p:cNvSpPr>
            <p:nvPr/>
          </p:nvSpPr>
          <p:spPr bwMode="auto">
            <a:xfrm>
              <a:off x="3725" y="2415"/>
              <a:ext cx="38" cy="15"/>
            </a:xfrm>
            <a:custGeom>
              <a:avLst/>
              <a:gdLst>
                <a:gd name="T0" fmla="*/ 2 w 377"/>
                <a:gd name="T1" fmla="*/ 0 h 177"/>
                <a:gd name="T2" fmla="*/ 36 w 377"/>
                <a:gd name="T3" fmla="*/ 1 h 177"/>
                <a:gd name="T4" fmla="*/ 36 w 377"/>
                <a:gd name="T5" fmla="*/ 1 h 177"/>
                <a:gd name="T6" fmla="*/ 37 w 377"/>
                <a:gd name="T7" fmla="*/ 2 h 177"/>
                <a:gd name="T8" fmla="*/ 38 w 377"/>
                <a:gd name="T9" fmla="*/ 2 h 177"/>
                <a:gd name="T10" fmla="*/ 38 w 377"/>
                <a:gd name="T11" fmla="*/ 3 h 177"/>
                <a:gd name="T12" fmla="*/ 38 w 377"/>
                <a:gd name="T13" fmla="*/ 13 h 177"/>
                <a:gd name="T14" fmla="*/ 38 w 377"/>
                <a:gd name="T15" fmla="*/ 14 h 177"/>
                <a:gd name="T16" fmla="*/ 37 w 377"/>
                <a:gd name="T17" fmla="*/ 15 h 177"/>
                <a:gd name="T18" fmla="*/ 37 w 377"/>
                <a:gd name="T19" fmla="*/ 15 h 177"/>
                <a:gd name="T20" fmla="*/ 36 w 377"/>
                <a:gd name="T21" fmla="*/ 15 h 177"/>
                <a:gd name="T22" fmla="*/ 3 w 377"/>
                <a:gd name="T23" fmla="*/ 14 h 177"/>
                <a:gd name="T24" fmla="*/ 2 w 377"/>
                <a:gd name="T25" fmla="*/ 14 h 177"/>
                <a:gd name="T26" fmla="*/ 1 w 377"/>
                <a:gd name="T27" fmla="*/ 13 h 177"/>
                <a:gd name="T28" fmla="*/ 1 w 377"/>
                <a:gd name="T29" fmla="*/ 13 h 177"/>
                <a:gd name="T30" fmla="*/ 0 w 377"/>
                <a:gd name="T31" fmla="*/ 12 h 177"/>
                <a:gd name="T32" fmla="*/ 0 w 377"/>
                <a:gd name="T33" fmla="*/ 2 h 177"/>
                <a:gd name="T34" fmla="*/ 0 w 377"/>
                <a:gd name="T35" fmla="*/ 1 h 177"/>
                <a:gd name="T36" fmla="*/ 1 w 377"/>
                <a:gd name="T37" fmla="*/ 0 h 177"/>
                <a:gd name="T38" fmla="*/ 1 w 377"/>
                <a:gd name="T39" fmla="*/ 0 h 177"/>
                <a:gd name="T40" fmla="*/ 2 w 3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7"/>
                <a:gd name="T64" fmla="*/ 0 h 177"/>
                <a:gd name="T65" fmla="*/ 377 w 37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7" h="177">
                  <a:moveTo>
                    <a:pt x="21" y="0"/>
                  </a:moveTo>
                  <a:lnTo>
                    <a:pt x="354" y="14"/>
                  </a:lnTo>
                  <a:lnTo>
                    <a:pt x="362" y="16"/>
                  </a:lnTo>
                  <a:lnTo>
                    <a:pt x="368" y="20"/>
                  </a:lnTo>
                  <a:lnTo>
                    <a:pt x="373" y="26"/>
                  </a:lnTo>
                  <a:lnTo>
                    <a:pt x="375" y="34"/>
                  </a:lnTo>
                  <a:lnTo>
                    <a:pt x="377" y="159"/>
                  </a:lnTo>
                  <a:lnTo>
                    <a:pt x="376" y="166"/>
                  </a:lnTo>
                  <a:lnTo>
                    <a:pt x="372" y="172"/>
                  </a:lnTo>
                  <a:lnTo>
                    <a:pt x="366" y="176"/>
                  </a:lnTo>
                  <a:lnTo>
                    <a:pt x="358" y="177"/>
                  </a:lnTo>
                  <a:lnTo>
                    <a:pt x="25" y="163"/>
                  </a:lnTo>
                  <a:lnTo>
                    <a:pt x="17" y="161"/>
                  </a:lnTo>
                  <a:lnTo>
                    <a:pt x="10" y="157"/>
                  </a:lnTo>
                  <a:lnTo>
                    <a:pt x="5" y="150"/>
                  </a:lnTo>
                  <a:lnTo>
                    <a:pt x="3" y="143"/>
                  </a:lnTo>
                  <a:lnTo>
                    <a:pt x="0" y="19"/>
                  </a:lnTo>
                  <a:lnTo>
                    <a:pt x="2" y="11"/>
                  </a:lnTo>
                  <a:lnTo>
                    <a:pt x="6" y="4"/>
                  </a:lnTo>
                  <a:lnTo>
                    <a:pt x="13" y="1"/>
                  </a:lnTo>
                  <a:lnTo>
                    <a:pt x="21" y="0"/>
                  </a:lnTo>
                  <a:close/>
                </a:path>
              </a:pathLst>
            </a:custGeom>
            <a:solidFill>
              <a:srgbClr val="B5B5B5"/>
            </a:solidFill>
            <a:ln w="9525">
              <a:noFill/>
              <a:round/>
              <a:headEnd/>
              <a:tailEnd/>
            </a:ln>
          </p:spPr>
          <p:txBody>
            <a:bodyPr/>
            <a:lstStyle/>
            <a:p>
              <a:pPr algn="ctr"/>
              <a:endParaRPr lang="en-US"/>
            </a:p>
          </p:txBody>
        </p:sp>
        <p:sp>
          <p:nvSpPr>
            <p:cNvPr id="46220" name="Freeform 86"/>
            <p:cNvSpPr>
              <a:spLocks/>
            </p:cNvSpPr>
            <p:nvPr/>
          </p:nvSpPr>
          <p:spPr bwMode="auto">
            <a:xfrm>
              <a:off x="3684" y="2413"/>
              <a:ext cx="37" cy="14"/>
            </a:xfrm>
            <a:custGeom>
              <a:avLst/>
              <a:gdLst>
                <a:gd name="T0" fmla="*/ 35 w 376"/>
                <a:gd name="T1" fmla="*/ 14 h 176"/>
                <a:gd name="T2" fmla="*/ 36 w 376"/>
                <a:gd name="T3" fmla="*/ 14 h 176"/>
                <a:gd name="T4" fmla="*/ 36 w 376"/>
                <a:gd name="T5" fmla="*/ 14 h 176"/>
                <a:gd name="T6" fmla="*/ 37 w 376"/>
                <a:gd name="T7" fmla="*/ 13 h 176"/>
                <a:gd name="T8" fmla="*/ 37 w 376"/>
                <a:gd name="T9" fmla="*/ 12 h 176"/>
                <a:gd name="T10" fmla="*/ 37 w 376"/>
                <a:gd name="T11" fmla="*/ 3 h 176"/>
                <a:gd name="T12" fmla="*/ 36 w 376"/>
                <a:gd name="T13" fmla="*/ 2 h 176"/>
                <a:gd name="T14" fmla="*/ 36 w 376"/>
                <a:gd name="T15" fmla="*/ 1 h 176"/>
                <a:gd name="T16" fmla="*/ 35 w 376"/>
                <a:gd name="T17" fmla="*/ 1 h 176"/>
                <a:gd name="T18" fmla="*/ 35 w 376"/>
                <a:gd name="T19" fmla="*/ 1 h 176"/>
                <a:gd name="T20" fmla="*/ 19 w 376"/>
                <a:gd name="T21" fmla="*/ 0 h 176"/>
                <a:gd name="T22" fmla="*/ 7 w 376"/>
                <a:gd name="T23" fmla="*/ 0 h 176"/>
                <a:gd name="T24" fmla="*/ 5 w 376"/>
                <a:gd name="T25" fmla="*/ 0 h 176"/>
                <a:gd name="T26" fmla="*/ 4 w 376"/>
                <a:gd name="T27" fmla="*/ 0 h 176"/>
                <a:gd name="T28" fmla="*/ 3 w 376"/>
                <a:gd name="T29" fmla="*/ 1 h 176"/>
                <a:gd name="T30" fmla="*/ 2 w 376"/>
                <a:gd name="T31" fmla="*/ 1 h 176"/>
                <a:gd name="T32" fmla="*/ 1 w 376"/>
                <a:gd name="T33" fmla="*/ 2 h 176"/>
                <a:gd name="T34" fmla="*/ 0 w 376"/>
                <a:gd name="T35" fmla="*/ 3 h 176"/>
                <a:gd name="T36" fmla="*/ 0 w 376"/>
                <a:gd name="T37" fmla="*/ 4 h 176"/>
                <a:gd name="T38" fmla="*/ 0 w 376"/>
                <a:gd name="T39" fmla="*/ 5 h 176"/>
                <a:gd name="T40" fmla="*/ 0 w 376"/>
                <a:gd name="T41" fmla="*/ 7 h 176"/>
                <a:gd name="T42" fmla="*/ 0 w 376"/>
                <a:gd name="T43" fmla="*/ 8 h 176"/>
                <a:gd name="T44" fmla="*/ 1 w 376"/>
                <a:gd name="T45" fmla="*/ 9 h 176"/>
                <a:gd name="T46" fmla="*/ 1 w 376"/>
                <a:gd name="T47" fmla="*/ 10 h 176"/>
                <a:gd name="T48" fmla="*/ 2 w 376"/>
                <a:gd name="T49" fmla="*/ 11 h 176"/>
                <a:gd name="T50" fmla="*/ 3 w 376"/>
                <a:gd name="T51" fmla="*/ 12 h 176"/>
                <a:gd name="T52" fmla="*/ 4 w 376"/>
                <a:gd name="T53" fmla="*/ 12 h 176"/>
                <a:gd name="T54" fmla="*/ 6 w 376"/>
                <a:gd name="T55" fmla="*/ 13 h 176"/>
                <a:gd name="T56" fmla="*/ 7 w 376"/>
                <a:gd name="T57" fmla="*/ 13 h 176"/>
                <a:gd name="T58" fmla="*/ 35 w 376"/>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353" y="176"/>
                  </a:moveTo>
                  <a:lnTo>
                    <a:pt x="363" y="175"/>
                  </a:lnTo>
                  <a:lnTo>
                    <a:pt x="370" y="171"/>
                  </a:lnTo>
                  <a:lnTo>
                    <a:pt x="374" y="165"/>
                  </a:lnTo>
                  <a:lnTo>
                    <a:pt x="376" y="156"/>
                  </a:lnTo>
                  <a:lnTo>
                    <a:pt x="373" y="33"/>
                  </a:lnTo>
                  <a:lnTo>
                    <a:pt x="370" y="25"/>
                  </a:lnTo>
                  <a:lnTo>
                    <a:pt x="366" y="18"/>
                  </a:lnTo>
                  <a:lnTo>
                    <a:pt x="359" y="14"/>
                  </a:lnTo>
                  <a:lnTo>
                    <a:pt x="351" y="12"/>
                  </a:lnTo>
                  <a:lnTo>
                    <a:pt x="189" y="5"/>
                  </a:lnTo>
                  <a:lnTo>
                    <a:pt x="70" y="0"/>
                  </a:lnTo>
                  <a:lnTo>
                    <a:pt x="55" y="1"/>
                  </a:lnTo>
                  <a:lnTo>
                    <a:pt x="41" y="4"/>
                  </a:lnTo>
                  <a:lnTo>
                    <a:pt x="28" y="10"/>
                  </a:lnTo>
                  <a:lnTo>
                    <a:pt x="18" y="18"/>
                  </a:lnTo>
                  <a:lnTo>
                    <a:pt x="10" y="28"/>
                  </a:lnTo>
                  <a:lnTo>
                    <a:pt x="4" y="40"/>
                  </a:lnTo>
                  <a:lnTo>
                    <a:pt x="0" y="53"/>
                  </a:lnTo>
                  <a:lnTo>
                    <a:pt x="0" y="67"/>
                  </a:lnTo>
                  <a:lnTo>
                    <a:pt x="0" y="89"/>
                  </a:lnTo>
                  <a:lnTo>
                    <a:pt x="1" y="104"/>
                  </a:lnTo>
                  <a:lnTo>
                    <a:pt x="6" y="117"/>
                  </a:lnTo>
                  <a:lnTo>
                    <a:pt x="13" y="129"/>
                  </a:lnTo>
                  <a:lnTo>
                    <a:pt x="22" y="141"/>
                  </a:lnTo>
                  <a:lnTo>
                    <a:pt x="33" y="150"/>
                  </a:lnTo>
                  <a:lnTo>
                    <a:pt x="45" y="156"/>
                  </a:lnTo>
                  <a:lnTo>
                    <a:pt x="60" y="162"/>
                  </a:lnTo>
                  <a:lnTo>
                    <a:pt x="75" y="164"/>
                  </a:lnTo>
                  <a:lnTo>
                    <a:pt x="353" y="176"/>
                  </a:lnTo>
                  <a:close/>
                </a:path>
              </a:pathLst>
            </a:custGeom>
            <a:solidFill>
              <a:srgbClr val="E8E8E8"/>
            </a:solidFill>
            <a:ln w="9525">
              <a:noFill/>
              <a:round/>
              <a:headEnd/>
              <a:tailEnd/>
            </a:ln>
          </p:spPr>
          <p:txBody>
            <a:bodyPr/>
            <a:lstStyle/>
            <a:p>
              <a:pPr algn="ctr"/>
              <a:endParaRPr lang="en-US"/>
            </a:p>
          </p:txBody>
        </p:sp>
        <p:sp>
          <p:nvSpPr>
            <p:cNvPr id="46221" name="Freeform 87"/>
            <p:cNvSpPr>
              <a:spLocks/>
            </p:cNvSpPr>
            <p:nvPr/>
          </p:nvSpPr>
          <p:spPr bwMode="auto">
            <a:xfrm>
              <a:off x="3770" y="2416"/>
              <a:ext cx="38" cy="14"/>
            </a:xfrm>
            <a:custGeom>
              <a:avLst/>
              <a:gdLst>
                <a:gd name="T0" fmla="*/ 2 w 377"/>
                <a:gd name="T1" fmla="*/ 13 h 173"/>
                <a:gd name="T2" fmla="*/ 2 w 377"/>
                <a:gd name="T3" fmla="*/ 13 h 173"/>
                <a:gd name="T4" fmla="*/ 1 w 377"/>
                <a:gd name="T5" fmla="*/ 13 h 173"/>
                <a:gd name="T6" fmla="*/ 1 w 377"/>
                <a:gd name="T7" fmla="*/ 12 h 173"/>
                <a:gd name="T8" fmla="*/ 0 w 377"/>
                <a:gd name="T9" fmla="*/ 11 h 173"/>
                <a:gd name="T10" fmla="*/ 0 w 377"/>
                <a:gd name="T11" fmla="*/ 1 h 173"/>
                <a:gd name="T12" fmla="*/ 0 w 377"/>
                <a:gd name="T13" fmla="*/ 1 h 173"/>
                <a:gd name="T14" fmla="*/ 1 w 377"/>
                <a:gd name="T15" fmla="*/ 0 h 173"/>
                <a:gd name="T16" fmla="*/ 1 w 377"/>
                <a:gd name="T17" fmla="*/ 0 h 173"/>
                <a:gd name="T18" fmla="*/ 2 w 377"/>
                <a:gd name="T19" fmla="*/ 0 h 173"/>
                <a:gd name="T20" fmla="*/ 18 w 377"/>
                <a:gd name="T21" fmla="*/ 0 h 173"/>
                <a:gd name="T22" fmla="*/ 30 w 377"/>
                <a:gd name="T23" fmla="*/ 1 h 173"/>
                <a:gd name="T24" fmla="*/ 32 w 377"/>
                <a:gd name="T25" fmla="*/ 1 h 173"/>
                <a:gd name="T26" fmla="*/ 33 w 377"/>
                <a:gd name="T27" fmla="*/ 1 h 173"/>
                <a:gd name="T28" fmla="*/ 34 w 377"/>
                <a:gd name="T29" fmla="*/ 2 h 173"/>
                <a:gd name="T30" fmla="*/ 35 w 377"/>
                <a:gd name="T31" fmla="*/ 3 h 173"/>
                <a:gd name="T32" fmla="*/ 36 w 377"/>
                <a:gd name="T33" fmla="*/ 4 h 173"/>
                <a:gd name="T34" fmla="*/ 37 w 377"/>
                <a:gd name="T35" fmla="*/ 5 h 173"/>
                <a:gd name="T36" fmla="*/ 38 w 377"/>
                <a:gd name="T37" fmla="*/ 6 h 173"/>
                <a:gd name="T38" fmla="*/ 38 w 377"/>
                <a:gd name="T39" fmla="*/ 7 h 173"/>
                <a:gd name="T40" fmla="*/ 38 w 377"/>
                <a:gd name="T41" fmla="*/ 9 h 173"/>
                <a:gd name="T42" fmla="*/ 38 w 377"/>
                <a:gd name="T43" fmla="*/ 10 h 173"/>
                <a:gd name="T44" fmla="*/ 37 w 377"/>
                <a:gd name="T45" fmla="*/ 11 h 173"/>
                <a:gd name="T46" fmla="*/ 37 w 377"/>
                <a:gd name="T47" fmla="*/ 12 h 173"/>
                <a:gd name="T48" fmla="*/ 36 w 377"/>
                <a:gd name="T49" fmla="*/ 12 h 173"/>
                <a:gd name="T50" fmla="*/ 35 w 377"/>
                <a:gd name="T51" fmla="*/ 13 h 173"/>
                <a:gd name="T52" fmla="*/ 34 w 377"/>
                <a:gd name="T53" fmla="*/ 14 h 173"/>
                <a:gd name="T54" fmla="*/ 32 w 377"/>
                <a:gd name="T55" fmla="*/ 14 h 173"/>
                <a:gd name="T56" fmla="*/ 31 w 377"/>
                <a:gd name="T57" fmla="*/ 14 h 173"/>
                <a:gd name="T58" fmla="*/ 2 w 377"/>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3"/>
                <a:gd name="T92" fmla="*/ 377 w 377"/>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3">
                  <a:moveTo>
                    <a:pt x="24" y="161"/>
                  </a:moveTo>
                  <a:lnTo>
                    <a:pt x="16" y="160"/>
                  </a:lnTo>
                  <a:lnTo>
                    <a:pt x="9" y="157"/>
                  </a:lnTo>
                  <a:lnTo>
                    <a:pt x="5" y="150"/>
                  </a:lnTo>
                  <a:lnTo>
                    <a:pt x="3" y="141"/>
                  </a:lnTo>
                  <a:lnTo>
                    <a:pt x="0" y="18"/>
                  </a:lnTo>
                  <a:lnTo>
                    <a:pt x="1" y="11"/>
                  </a:lnTo>
                  <a:lnTo>
                    <a:pt x="6" y="4"/>
                  </a:lnTo>
                  <a:lnTo>
                    <a:pt x="12" y="0"/>
                  </a:lnTo>
                  <a:lnTo>
                    <a:pt x="20" y="0"/>
                  </a:lnTo>
                  <a:lnTo>
                    <a:pt x="183" y="5"/>
                  </a:lnTo>
                  <a:lnTo>
                    <a:pt x="302" y="10"/>
                  </a:lnTo>
                  <a:lnTo>
                    <a:pt x="316" y="12"/>
                  </a:lnTo>
                  <a:lnTo>
                    <a:pt x="329" y="17"/>
                  </a:lnTo>
                  <a:lnTo>
                    <a:pt x="341" y="24"/>
                  </a:lnTo>
                  <a:lnTo>
                    <a:pt x="352" y="33"/>
                  </a:lnTo>
                  <a:lnTo>
                    <a:pt x="361" y="44"/>
                  </a:lnTo>
                  <a:lnTo>
                    <a:pt x="370" y="56"/>
                  </a:lnTo>
                  <a:lnTo>
                    <a:pt x="375" y="70"/>
                  </a:lnTo>
                  <a:lnTo>
                    <a:pt x="377" y="84"/>
                  </a:lnTo>
                  <a:lnTo>
                    <a:pt x="377" y="107"/>
                  </a:lnTo>
                  <a:lnTo>
                    <a:pt x="376" y="120"/>
                  </a:lnTo>
                  <a:lnTo>
                    <a:pt x="372" y="133"/>
                  </a:lnTo>
                  <a:lnTo>
                    <a:pt x="365" y="144"/>
                  </a:lnTo>
                  <a:lnTo>
                    <a:pt x="355" y="154"/>
                  </a:lnTo>
                  <a:lnTo>
                    <a:pt x="345" y="163"/>
                  </a:lnTo>
                  <a:lnTo>
                    <a:pt x="333" y="169"/>
                  </a:lnTo>
                  <a:lnTo>
                    <a:pt x="319" y="173"/>
                  </a:lnTo>
                  <a:lnTo>
                    <a:pt x="304" y="173"/>
                  </a:lnTo>
                  <a:lnTo>
                    <a:pt x="24" y="161"/>
                  </a:lnTo>
                  <a:close/>
                </a:path>
              </a:pathLst>
            </a:custGeom>
            <a:solidFill>
              <a:srgbClr val="E8E8E8"/>
            </a:solidFill>
            <a:ln w="9525">
              <a:noFill/>
              <a:round/>
              <a:headEnd/>
              <a:tailEnd/>
            </a:ln>
          </p:spPr>
          <p:txBody>
            <a:bodyPr/>
            <a:lstStyle/>
            <a:p>
              <a:pPr algn="ctr"/>
              <a:endParaRPr lang="en-US"/>
            </a:p>
          </p:txBody>
        </p:sp>
        <p:sp>
          <p:nvSpPr>
            <p:cNvPr id="46222" name="Freeform 88"/>
            <p:cNvSpPr>
              <a:spLocks/>
            </p:cNvSpPr>
            <p:nvPr/>
          </p:nvSpPr>
          <p:spPr bwMode="auto">
            <a:xfrm>
              <a:off x="3727" y="2414"/>
              <a:ext cx="38" cy="15"/>
            </a:xfrm>
            <a:custGeom>
              <a:avLst/>
              <a:gdLst>
                <a:gd name="T0" fmla="*/ 2 w 376"/>
                <a:gd name="T1" fmla="*/ 0 h 177"/>
                <a:gd name="T2" fmla="*/ 36 w 376"/>
                <a:gd name="T3" fmla="*/ 1 h 177"/>
                <a:gd name="T4" fmla="*/ 37 w 376"/>
                <a:gd name="T5" fmla="*/ 1 h 177"/>
                <a:gd name="T6" fmla="*/ 37 w 376"/>
                <a:gd name="T7" fmla="*/ 2 h 177"/>
                <a:gd name="T8" fmla="*/ 38 w 376"/>
                <a:gd name="T9" fmla="*/ 2 h 177"/>
                <a:gd name="T10" fmla="*/ 38 w 376"/>
                <a:gd name="T11" fmla="*/ 3 h 177"/>
                <a:gd name="T12" fmla="*/ 38 w 376"/>
                <a:gd name="T13" fmla="*/ 13 h 177"/>
                <a:gd name="T14" fmla="*/ 38 w 376"/>
                <a:gd name="T15" fmla="*/ 14 h 177"/>
                <a:gd name="T16" fmla="*/ 37 w 376"/>
                <a:gd name="T17" fmla="*/ 14 h 177"/>
                <a:gd name="T18" fmla="*/ 37 w 376"/>
                <a:gd name="T19" fmla="*/ 15 h 177"/>
                <a:gd name="T20" fmla="*/ 36 w 376"/>
                <a:gd name="T21" fmla="*/ 15 h 177"/>
                <a:gd name="T22" fmla="*/ 2 w 376"/>
                <a:gd name="T23" fmla="*/ 14 h 177"/>
                <a:gd name="T24" fmla="*/ 2 w 376"/>
                <a:gd name="T25" fmla="*/ 14 h 177"/>
                <a:gd name="T26" fmla="*/ 1 w 376"/>
                <a:gd name="T27" fmla="*/ 13 h 177"/>
                <a:gd name="T28" fmla="*/ 1 w 376"/>
                <a:gd name="T29" fmla="*/ 13 h 177"/>
                <a:gd name="T30" fmla="*/ 0 w 376"/>
                <a:gd name="T31" fmla="*/ 12 h 177"/>
                <a:gd name="T32" fmla="*/ 0 w 376"/>
                <a:gd name="T33" fmla="*/ 2 h 177"/>
                <a:gd name="T34" fmla="*/ 0 w 376"/>
                <a:gd name="T35" fmla="*/ 1 h 177"/>
                <a:gd name="T36" fmla="*/ 1 w 376"/>
                <a:gd name="T37" fmla="*/ 0 h 177"/>
                <a:gd name="T38" fmla="*/ 1 w 376"/>
                <a:gd name="T39" fmla="*/ 0 h 177"/>
                <a:gd name="T40" fmla="*/ 2 w 376"/>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77"/>
                <a:gd name="T65" fmla="*/ 376 w 376"/>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77">
                  <a:moveTo>
                    <a:pt x="20" y="0"/>
                  </a:moveTo>
                  <a:lnTo>
                    <a:pt x="353" y="13"/>
                  </a:lnTo>
                  <a:lnTo>
                    <a:pt x="362" y="15"/>
                  </a:lnTo>
                  <a:lnTo>
                    <a:pt x="367" y="19"/>
                  </a:lnTo>
                  <a:lnTo>
                    <a:pt x="372" y="25"/>
                  </a:lnTo>
                  <a:lnTo>
                    <a:pt x="374" y="34"/>
                  </a:lnTo>
                  <a:lnTo>
                    <a:pt x="376" y="158"/>
                  </a:lnTo>
                  <a:lnTo>
                    <a:pt x="375" y="165"/>
                  </a:lnTo>
                  <a:lnTo>
                    <a:pt x="371" y="171"/>
                  </a:lnTo>
                  <a:lnTo>
                    <a:pt x="365" y="176"/>
                  </a:lnTo>
                  <a:lnTo>
                    <a:pt x="357" y="177"/>
                  </a:lnTo>
                  <a:lnTo>
                    <a:pt x="24" y="162"/>
                  </a:lnTo>
                  <a:lnTo>
                    <a:pt x="16" y="160"/>
                  </a:lnTo>
                  <a:lnTo>
                    <a:pt x="9" y="156"/>
                  </a:lnTo>
                  <a:lnTo>
                    <a:pt x="5" y="150"/>
                  </a:lnTo>
                  <a:lnTo>
                    <a:pt x="3" y="142"/>
                  </a:lnTo>
                  <a:lnTo>
                    <a:pt x="0" y="18"/>
                  </a:lnTo>
                  <a:lnTo>
                    <a:pt x="2" y="10"/>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46223" name="Freeform 89"/>
            <p:cNvSpPr>
              <a:spLocks/>
            </p:cNvSpPr>
            <p:nvPr/>
          </p:nvSpPr>
          <p:spPr bwMode="auto">
            <a:xfrm>
              <a:off x="3678" y="2384"/>
              <a:ext cx="132" cy="23"/>
            </a:xfrm>
            <a:custGeom>
              <a:avLst/>
              <a:gdLst>
                <a:gd name="T0" fmla="*/ 11 w 1317"/>
                <a:gd name="T1" fmla="*/ 0 h 280"/>
                <a:gd name="T2" fmla="*/ 120 w 1317"/>
                <a:gd name="T3" fmla="*/ 4 h 280"/>
                <a:gd name="T4" fmla="*/ 123 w 1317"/>
                <a:gd name="T5" fmla="*/ 4 h 280"/>
                <a:gd name="T6" fmla="*/ 125 w 1317"/>
                <a:gd name="T7" fmla="*/ 5 h 280"/>
                <a:gd name="T8" fmla="*/ 127 w 1317"/>
                <a:gd name="T9" fmla="*/ 6 h 280"/>
                <a:gd name="T10" fmla="*/ 129 w 1317"/>
                <a:gd name="T11" fmla="*/ 7 h 280"/>
                <a:gd name="T12" fmla="*/ 130 w 1317"/>
                <a:gd name="T13" fmla="*/ 9 h 280"/>
                <a:gd name="T14" fmla="*/ 131 w 1317"/>
                <a:gd name="T15" fmla="*/ 11 h 280"/>
                <a:gd name="T16" fmla="*/ 132 w 1317"/>
                <a:gd name="T17" fmla="*/ 12 h 280"/>
                <a:gd name="T18" fmla="*/ 132 w 1317"/>
                <a:gd name="T19" fmla="*/ 14 h 280"/>
                <a:gd name="T20" fmla="*/ 132 w 1317"/>
                <a:gd name="T21" fmla="*/ 16 h 280"/>
                <a:gd name="T22" fmla="*/ 131 w 1317"/>
                <a:gd name="T23" fmla="*/ 17 h 280"/>
                <a:gd name="T24" fmla="*/ 130 w 1317"/>
                <a:gd name="T25" fmla="*/ 19 h 280"/>
                <a:gd name="T26" fmla="*/ 129 w 1317"/>
                <a:gd name="T27" fmla="*/ 20 h 280"/>
                <a:gd name="T28" fmla="*/ 128 w 1317"/>
                <a:gd name="T29" fmla="*/ 21 h 280"/>
                <a:gd name="T30" fmla="*/ 126 w 1317"/>
                <a:gd name="T31" fmla="*/ 22 h 280"/>
                <a:gd name="T32" fmla="*/ 123 w 1317"/>
                <a:gd name="T33" fmla="*/ 23 h 280"/>
                <a:gd name="T34" fmla="*/ 121 w 1317"/>
                <a:gd name="T35" fmla="*/ 23 h 280"/>
                <a:gd name="T36" fmla="*/ 12 w 1317"/>
                <a:gd name="T37" fmla="*/ 19 h 280"/>
                <a:gd name="T38" fmla="*/ 9 w 1317"/>
                <a:gd name="T39" fmla="*/ 18 h 280"/>
                <a:gd name="T40" fmla="*/ 7 w 1317"/>
                <a:gd name="T41" fmla="*/ 18 h 280"/>
                <a:gd name="T42" fmla="*/ 5 w 1317"/>
                <a:gd name="T43" fmla="*/ 17 h 280"/>
                <a:gd name="T44" fmla="*/ 3 w 1317"/>
                <a:gd name="T45" fmla="*/ 16 h 280"/>
                <a:gd name="T46" fmla="*/ 2 w 1317"/>
                <a:gd name="T47" fmla="*/ 14 h 280"/>
                <a:gd name="T48" fmla="*/ 1 w 1317"/>
                <a:gd name="T49" fmla="*/ 12 h 280"/>
                <a:gd name="T50" fmla="*/ 0 w 1317"/>
                <a:gd name="T51" fmla="*/ 11 h 280"/>
                <a:gd name="T52" fmla="*/ 0 w 1317"/>
                <a:gd name="T53" fmla="*/ 9 h 280"/>
                <a:gd name="T54" fmla="*/ 0 w 1317"/>
                <a:gd name="T55" fmla="*/ 7 h 280"/>
                <a:gd name="T56" fmla="*/ 1 w 1317"/>
                <a:gd name="T57" fmla="*/ 6 h 280"/>
                <a:gd name="T58" fmla="*/ 1 w 1317"/>
                <a:gd name="T59" fmla="*/ 4 h 280"/>
                <a:gd name="T60" fmla="*/ 3 w 1317"/>
                <a:gd name="T61" fmla="*/ 3 h 280"/>
                <a:gd name="T62" fmla="*/ 4 w 1317"/>
                <a:gd name="T63" fmla="*/ 1 h 280"/>
                <a:gd name="T64" fmla="*/ 6 w 1317"/>
                <a:gd name="T65" fmla="*/ 1 h 280"/>
                <a:gd name="T66" fmla="*/ 9 w 1317"/>
                <a:gd name="T67" fmla="*/ 0 h 280"/>
                <a:gd name="T68" fmla="*/ 11 w 1317"/>
                <a:gd name="T69" fmla="*/ 0 h 2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0"/>
                <a:gd name="T107" fmla="*/ 1317 w 1317"/>
                <a:gd name="T108" fmla="*/ 280 h 28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0">
                  <a:moveTo>
                    <a:pt x="114" y="0"/>
                  </a:moveTo>
                  <a:lnTo>
                    <a:pt x="1198" y="50"/>
                  </a:lnTo>
                  <a:lnTo>
                    <a:pt x="1226" y="54"/>
                  </a:lnTo>
                  <a:lnTo>
                    <a:pt x="1249" y="63"/>
                  </a:lnTo>
                  <a:lnTo>
                    <a:pt x="1269" y="76"/>
                  </a:lnTo>
                  <a:lnTo>
                    <a:pt x="1287" y="91"/>
                  </a:lnTo>
                  <a:lnTo>
                    <a:pt x="1300" y="109"/>
                  </a:lnTo>
                  <a:lnTo>
                    <a:pt x="1309" y="129"/>
                  </a:lnTo>
                  <a:lnTo>
                    <a:pt x="1315" y="149"/>
                  </a:lnTo>
                  <a:lnTo>
                    <a:pt x="1317" y="171"/>
                  </a:lnTo>
                  <a:lnTo>
                    <a:pt x="1316" y="192"/>
                  </a:lnTo>
                  <a:lnTo>
                    <a:pt x="1311" y="213"/>
                  </a:lnTo>
                  <a:lnTo>
                    <a:pt x="1302" y="231"/>
                  </a:lnTo>
                  <a:lnTo>
                    <a:pt x="1290" y="248"/>
                  </a:lnTo>
                  <a:lnTo>
                    <a:pt x="1273" y="261"/>
                  </a:lnTo>
                  <a:lnTo>
                    <a:pt x="1254" y="272"/>
                  </a:lnTo>
                  <a:lnTo>
                    <a:pt x="1231" y="278"/>
                  </a:lnTo>
                  <a:lnTo>
                    <a:pt x="1203" y="280"/>
                  </a:lnTo>
                  <a:lnTo>
                    <a:pt x="119" y="228"/>
                  </a:lnTo>
                  <a:lnTo>
                    <a:pt x="91" y="224"/>
                  </a:lnTo>
                  <a:lnTo>
                    <a:pt x="67" y="216"/>
                  </a:lnTo>
                  <a:lnTo>
                    <a:pt x="47" y="204"/>
                  </a:lnTo>
                  <a:lnTo>
                    <a:pt x="30" y="189"/>
                  </a:lnTo>
                  <a:lnTo>
                    <a:pt x="17" y="171"/>
                  </a:lnTo>
                  <a:lnTo>
                    <a:pt x="7" y="151"/>
                  </a:lnTo>
                  <a:lnTo>
                    <a:pt x="2" y="131"/>
                  </a:lnTo>
                  <a:lnTo>
                    <a:pt x="0" y="109"/>
                  </a:lnTo>
                  <a:lnTo>
                    <a:pt x="1" y="87"/>
                  </a:lnTo>
                  <a:lnTo>
                    <a:pt x="6" y="68"/>
                  </a:lnTo>
                  <a:lnTo>
                    <a:pt x="14" y="48"/>
                  </a:lnTo>
                  <a:lnTo>
                    <a:pt x="26" y="31"/>
                  </a:lnTo>
                  <a:lnTo>
                    <a:pt x="43" y="18"/>
                  </a:lnTo>
                  <a:lnTo>
                    <a:pt x="63" y="8"/>
                  </a:lnTo>
                  <a:lnTo>
                    <a:pt x="86" y="1"/>
                  </a:lnTo>
                  <a:lnTo>
                    <a:pt x="114" y="0"/>
                  </a:lnTo>
                  <a:close/>
                </a:path>
              </a:pathLst>
            </a:custGeom>
            <a:solidFill>
              <a:srgbClr val="E0E8E8"/>
            </a:solidFill>
            <a:ln w="9525">
              <a:noFill/>
              <a:round/>
              <a:headEnd/>
              <a:tailEnd/>
            </a:ln>
          </p:spPr>
          <p:txBody>
            <a:bodyPr/>
            <a:lstStyle/>
            <a:p>
              <a:pPr algn="ctr"/>
              <a:endParaRPr lang="en-US"/>
            </a:p>
          </p:txBody>
        </p:sp>
        <p:sp>
          <p:nvSpPr>
            <p:cNvPr id="46224" name="Freeform 90"/>
            <p:cNvSpPr>
              <a:spLocks/>
            </p:cNvSpPr>
            <p:nvPr/>
          </p:nvSpPr>
          <p:spPr bwMode="auto">
            <a:xfrm>
              <a:off x="3678" y="2383"/>
              <a:ext cx="132" cy="23"/>
            </a:xfrm>
            <a:custGeom>
              <a:avLst/>
              <a:gdLst>
                <a:gd name="T0" fmla="*/ 11 w 1319"/>
                <a:gd name="T1" fmla="*/ 0 h 276"/>
                <a:gd name="T2" fmla="*/ 120 w 1319"/>
                <a:gd name="T3" fmla="*/ 4 h 276"/>
                <a:gd name="T4" fmla="*/ 123 w 1319"/>
                <a:gd name="T5" fmla="*/ 4 h 276"/>
                <a:gd name="T6" fmla="*/ 125 w 1319"/>
                <a:gd name="T7" fmla="*/ 5 h 276"/>
                <a:gd name="T8" fmla="*/ 127 w 1319"/>
                <a:gd name="T9" fmla="*/ 6 h 276"/>
                <a:gd name="T10" fmla="*/ 129 w 1319"/>
                <a:gd name="T11" fmla="*/ 7 h 276"/>
                <a:gd name="T12" fmla="*/ 130 w 1319"/>
                <a:gd name="T13" fmla="*/ 9 h 276"/>
                <a:gd name="T14" fmla="*/ 131 w 1319"/>
                <a:gd name="T15" fmla="*/ 10 h 276"/>
                <a:gd name="T16" fmla="*/ 132 w 1319"/>
                <a:gd name="T17" fmla="*/ 12 h 276"/>
                <a:gd name="T18" fmla="*/ 132 w 1319"/>
                <a:gd name="T19" fmla="*/ 14 h 276"/>
                <a:gd name="T20" fmla="*/ 132 w 1319"/>
                <a:gd name="T21" fmla="*/ 16 h 276"/>
                <a:gd name="T22" fmla="*/ 131 w 1319"/>
                <a:gd name="T23" fmla="*/ 17 h 276"/>
                <a:gd name="T24" fmla="*/ 130 w 1319"/>
                <a:gd name="T25" fmla="*/ 19 h 276"/>
                <a:gd name="T26" fmla="*/ 129 w 1319"/>
                <a:gd name="T27" fmla="*/ 20 h 276"/>
                <a:gd name="T28" fmla="*/ 128 w 1319"/>
                <a:gd name="T29" fmla="*/ 22 h 276"/>
                <a:gd name="T30" fmla="*/ 126 w 1319"/>
                <a:gd name="T31" fmla="*/ 22 h 276"/>
                <a:gd name="T32" fmla="*/ 123 w 1319"/>
                <a:gd name="T33" fmla="*/ 23 h 276"/>
                <a:gd name="T34" fmla="*/ 120 w 1319"/>
                <a:gd name="T35" fmla="*/ 23 h 276"/>
                <a:gd name="T36" fmla="*/ 12 w 1319"/>
                <a:gd name="T37" fmla="*/ 19 h 276"/>
                <a:gd name="T38" fmla="*/ 9 w 1319"/>
                <a:gd name="T39" fmla="*/ 19 h 276"/>
                <a:gd name="T40" fmla="*/ 7 w 1319"/>
                <a:gd name="T41" fmla="*/ 18 h 276"/>
                <a:gd name="T42" fmla="*/ 5 w 1319"/>
                <a:gd name="T43" fmla="*/ 17 h 276"/>
                <a:gd name="T44" fmla="*/ 3 w 1319"/>
                <a:gd name="T45" fmla="*/ 15 h 276"/>
                <a:gd name="T46" fmla="*/ 2 w 1319"/>
                <a:gd name="T47" fmla="*/ 14 h 276"/>
                <a:gd name="T48" fmla="*/ 1 w 1319"/>
                <a:gd name="T49" fmla="*/ 12 h 276"/>
                <a:gd name="T50" fmla="*/ 0 w 1319"/>
                <a:gd name="T51" fmla="*/ 11 h 276"/>
                <a:gd name="T52" fmla="*/ 0 w 1319"/>
                <a:gd name="T53" fmla="*/ 9 h 276"/>
                <a:gd name="T54" fmla="*/ 0 w 1319"/>
                <a:gd name="T55" fmla="*/ 7 h 276"/>
                <a:gd name="T56" fmla="*/ 1 w 1319"/>
                <a:gd name="T57" fmla="*/ 6 h 276"/>
                <a:gd name="T58" fmla="*/ 2 w 1319"/>
                <a:gd name="T59" fmla="*/ 4 h 276"/>
                <a:gd name="T60" fmla="*/ 3 w 1319"/>
                <a:gd name="T61" fmla="*/ 3 h 276"/>
                <a:gd name="T62" fmla="*/ 4 w 1319"/>
                <a:gd name="T63" fmla="*/ 1 h 276"/>
                <a:gd name="T64" fmla="*/ 6 w 1319"/>
                <a:gd name="T65" fmla="*/ 1 h 276"/>
                <a:gd name="T66" fmla="*/ 9 w 1319"/>
                <a:gd name="T67" fmla="*/ 0 h 276"/>
                <a:gd name="T68" fmla="*/ 11 w 1319"/>
                <a:gd name="T69" fmla="*/ 0 h 2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9"/>
                <a:gd name="T106" fmla="*/ 0 h 276"/>
                <a:gd name="T107" fmla="*/ 1319 w 1319"/>
                <a:gd name="T108" fmla="*/ 276 h 2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9" h="276">
                  <a:moveTo>
                    <a:pt x="114" y="0"/>
                  </a:moveTo>
                  <a:lnTo>
                    <a:pt x="1198" y="50"/>
                  </a:lnTo>
                  <a:lnTo>
                    <a:pt x="1226" y="54"/>
                  </a:lnTo>
                  <a:lnTo>
                    <a:pt x="1249" y="62"/>
                  </a:lnTo>
                  <a:lnTo>
                    <a:pt x="1270" y="74"/>
                  </a:lnTo>
                  <a:lnTo>
                    <a:pt x="1286" y="89"/>
                  </a:lnTo>
                  <a:lnTo>
                    <a:pt x="1301" y="107"/>
                  </a:lnTo>
                  <a:lnTo>
                    <a:pt x="1310" y="126"/>
                  </a:lnTo>
                  <a:lnTo>
                    <a:pt x="1316" y="146"/>
                  </a:lnTo>
                  <a:lnTo>
                    <a:pt x="1319" y="168"/>
                  </a:lnTo>
                  <a:lnTo>
                    <a:pt x="1317" y="189"/>
                  </a:lnTo>
                  <a:lnTo>
                    <a:pt x="1312" y="209"/>
                  </a:lnTo>
                  <a:lnTo>
                    <a:pt x="1304" y="229"/>
                  </a:lnTo>
                  <a:lnTo>
                    <a:pt x="1292" y="245"/>
                  </a:lnTo>
                  <a:lnTo>
                    <a:pt x="1275" y="259"/>
                  </a:lnTo>
                  <a:lnTo>
                    <a:pt x="1255" y="269"/>
                  </a:lnTo>
                  <a:lnTo>
                    <a:pt x="1232" y="275"/>
                  </a:lnTo>
                  <a:lnTo>
                    <a:pt x="1203" y="276"/>
                  </a:lnTo>
                  <a:lnTo>
                    <a:pt x="119" y="228"/>
                  </a:lnTo>
                  <a:lnTo>
                    <a:pt x="91" y="224"/>
                  </a:lnTo>
                  <a:lnTo>
                    <a:pt x="68" y="214"/>
                  </a:lnTo>
                  <a:lnTo>
                    <a:pt x="48" y="202"/>
                  </a:lnTo>
                  <a:lnTo>
                    <a:pt x="31" y="186"/>
                  </a:lnTo>
                  <a:lnTo>
                    <a:pt x="18" y="169"/>
                  </a:lnTo>
                  <a:lnTo>
                    <a:pt x="8" y="150"/>
                  </a:lnTo>
                  <a:lnTo>
                    <a:pt x="2" y="129"/>
                  </a:lnTo>
                  <a:lnTo>
                    <a:pt x="0" y="109"/>
                  </a:lnTo>
                  <a:lnTo>
                    <a:pt x="2" y="87"/>
                  </a:lnTo>
                  <a:lnTo>
                    <a:pt x="7" y="67"/>
                  </a:lnTo>
                  <a:lnTo>
                    <a:pt x="15" y="48"/>
                  </a:lnTo>
                  <a:lnTo>
                    <a:pt x="28" y="31"/>
                  </a:lnTo>
                  <a:lnTo>
                    <a:pt x="43" y="18"/>
                  </a:lnTo>
                  <a:lnTo>
                    <a:pt x="63" y="7"/>
                  </a:lnTo>
                  <a:lnTo>
                    <a:pt x="86" y="1"/>
                  </a:lnTo>
                  <a:lnTo>
                    <a:pt x="114" y="0"/>
                  </a:lnTo>
                  <a:close/>
                </a:path>
              </a:pathLst>
            </a:custGeom>
            <a:solidFill>
              <a:srgbClr val="2B3333"/>
            </a:solidFill>
            <a:ln w="9525">
              <a:noFill/>
              <a:round/>
              <a:headEnd/>
              <a:tailEnd/>
            </a:ln>
          </p:spPr>
          <p:txBody>
            <a:bodyPr/>
            <a:lstStyle/>
            <a:p>
              <a:pPr algn="ctr"/>
              <a:endParaRPr lang="en-US"/>
            </a:p>
          </p:txBody>
        </p:sp>
        <p:sp>
          <p:nvSpPr>
            <p:cNvPr id="46225" name="Freeform 91"/>
            <p:cNvSpPr>
              <a:spLocks/>
            </p:cNvSpPr>
            <p:nvPr/>
          </p:nvSpPr>
          <p:spPr bwMode="auto">
            <a:xfrm>
              <a:off x="3678" y="2384"/>
              <a:ext cx="131" cy="22"/>
            </a:xfrm>
            <a:custGeom>
              <a:avLst/>
              <a:gdLst>
                <a:gd name="T0" fmla="*/ 14 w 1308"/>
                <a:gd name="T1" fmla="*/ 0 h 267"/>
                <a:gd name="T2" fmla="*/ 20 w 1308"/>
                <a:gd name="T3" fmla="*/ 0 h 267"/>
                <a:gd name="T4" fmla="*/ 25 w 1308"/>
                <a:gd name="T5" fmla="*/ 1 h 267"/>
                <a:gd name="T6" fmla="*/ 29 w 1308"/>
                <a:gd name="T7" fmla="*/ 1 h 267"/>
                <a:gd name="T8" fmla="*/ 33 w 1308"/>
                <a:gd name="T9" fmla="*/ 1 h 267"/>
                <a:gd name="T10" fmla="*/ 37 w 1308"/>
                <a:gd name="T11" fmla="*/ 1 h 267"/>
                <a:gd name="T12" fmla="*/ 41 w 1308"/>
                <a:gd name="T13" fmla="*/ 1 h 267"/>
                <a:gd name="T14" fmla="*/ 45 w 1308"/>
                <a:gd name="T15" fmla="*/ 1 h 267"/>
                <a:gd name="T16" fmla="*/ 49 w 1308"/>
                <a:gd name="T17" fmla="*/ 1 h 267"/>
                <a:gd name="T18" fmla="*/ 55 w 1308"/>
                <a:gd name="T19" fmla="*/ 2 h 267"/>
                <a:gd name="T20" fmla="*/ 61 w 1308"/>
                <a:gd name="T21" fmla="*/ 2 h 267"/>
                <a:gd name="T22" fmla="*/ 68 w 1308"/>
                <a:gd name="T23" fmla="*/ 2 h 267"/>
                <a:gd name="T24" fmla="*/ 76 w 1308"/>
                <a:gd name="T25" fmla="*/ 2 h 267"/>
                <a:gd name="T26" fmla="*/ 86 w 1308"/>
                <a:gd name="T27" fmla="*/ 3 h 267"/>
                <a:gd name="T28" fmla="*/ 98 w 1308"/>
                <a:gd name="T29" fmla="*/ 3 h 267"/>
                <a:gd name="T30" fmla="*/ 112 w 1308"/>
                <a:gd name="T31" fmla="*/ 4 h 267"/>
                <a:gd name="T32" fmla="*/ 122 w 1308"/>
                <a:gd name="T33" fmla="*/ 4 h 267"/>
                <a:gd name="T34" fmla="*/ 126 w 1308"/>
                <a:gd name="T35" fmla="*/ 6 h 267"/>
                <a:gd name="T36" fmla="*/ 129 w 1308"/>
                <a:gd name="T37" fmla="*/ 9 h 267"/>
                <a:gd name="T38" fmla="*/ 131 w 1308"/>
                <a:gd name="T39" fmla="*/ 12 h 267"/>
                <a:gd name="T40" fmla="*/ 131 w 1308"/>
                <a:gd name="T41" fmla="*/ 15 h 267"/>
                <a:gd name="T42" fmla="*/ 130 w 1308"/>
                <a:gd name="T43" fmla="*/ 18 h 267"/>
                <a:gd name="T44" fmla="*/ 127 w 1308"/>
                <a:gd name="T45" fmla="*/ 21 h 267"/>
                <a:gd name="T46" fmla="*/ 122 w 1308"/>
                <a:gd name="T47" fmla="*/ 22 h 267"/>
                <a:gd name="T48" fmla="*/ 117 w 1308"/>
                <a:gd name="T49" fmla="*/ 22 h 267"/>
                <a:gd name="T50" fmla="*/ 111 w 1308"/>
                <a:gd name="T51" fmla="*/ 22 h 267"/>
                <a:gd name="T52" fmla="*/ 106 w 1308"/>
                <a:gd name="T53" fmla="*/ 22 h 267"/>
                <a:gd name="T54" fmla="*/ 101 w 1308"/>
                <a:gd name="T55" fmla="*/ 21 h 267"/>
                <a:gd name="T56" fmla="*/ 98 w 1308"/>
                <a:gd name="T57" fmla="*/ 21 h 267"/>
                <a:gd name="T58" fmla="*/ 94 w 1308"/>
                <a:gd name="T59" fmla="*/ 21 h 267"/>
                <a:gd name="T60" fmla="*/ 90 w 1308"/>
                <a:gd name="T61" fmla="*/ 21 h 267"/>
                <a:gd name="T62" fmla="*/ 86 w 1308"/>
                <a:gd name="T63" fmla="*/ 21 h 267"/>
                <a:gd name="T64" fmla="*/ 81 w 1308"/>
                <a:gd name="T65" fmla="*/ 21 h 267"/>
                <a:gd name="T66" fmla="*/ 76 w 1308"/>
                <a:gd name="T67" fmla="*/ 20 h 267"/>
                <a:gd name="T68" fmla="*/ 70 w 1308"/>
                <a:gd name="T69" fmla="*/ 20 h 267"/>
                <a:gd name="T70" fmla="*/ 63 w 1308"/>
                <a:gd name="T71" fmla="*/ 20 h 267"/>
                <a:gd name="T72" fmla="*/ 54 w 1308"/>
                <a:gd name="T73" fmla="*/ 20 h 267"/>
                <a:gd name="T74" fmla="*/ 44 w 1308"/>
                <a:gd name="T75" fmla="*/ 19 h 267"/>
                <a:gd name="T76" fmla="*/ 33 w 1308"/>
                <a:gd name="T77" fmla="*/ 19 h 267"/>
                <a:gd name="T78" fmla="*/ 19 w 1308"/>
                <a:gd name="T79" fmla="*/ 18 h 267"/>
                <a:gd name="T80" fmla="*/ 9 w 1308"/>
                <a:gd name="T81" fmla="*/ 18 h 267"/>
                <a:gd name="T82" fmla="*/ 5 w 1308"/>
                <a:gd name="T83" fmla="*/ 16 h 267"/>
                <a:gd name="T84" fmla="*/ 2 w 1308"/>
                <a:gd name="T85" fmla="*/ 13 h 267"/>
                <a:gd name="T86" fmla="*/ 0 w 1308"/>
                <a:gd name="T87" fmla="*/ 10 h 267"/>
                <a:gd name="T88" fmla="*/ 0 w 1308"/>
                <a:gd name="T89" fmla="*/ 7 h 267"/>
                <a:gd name="T90" fmla="*/ 1 w 1308"/>
                <a:gd name="T91" fmla="*/ 4 h 267"/>
                <a:gd name="T92" fmla="*/ 4 w 1308"/>
                <a:gd name="T93" fmla="*/ 1 h 267"/>
                <a:gd name="T94" fmla="*/ 8 w 1308"/>
                <a:gd name="T95" fmla="*/ 0 h 2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67"/>
                <a:gd name="T146" fmla="*/ 1308 w 1308"/>
                <a:gd name="T147" fmla="*/ 267 h 2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67">
                  <a:moveTo>
                    <a:pt x="110" y="0"/>
                  </a:moveTo>
                  <a:lnTo>
                    <a:pt x="142" y="1"/>
                  </a:lnTo>
                  <a:lnTo>
                    <a:pt x="172" y="3"/>
                  </a:lnTo>
                  <a:lnTo>
                    <a:pt x="200" y="5"/>
                  </a:lnTo>
                  <a:lnTo>
                    <a:pt x="226" y="6"/>
                  </a:lnTo>
                  <a:lnTo>
                    <a:pt x="249" y="7"/>
                  </a:lnTo>
                  <a:lnTo>
                    <a:pt x="271" y="8"/>
                  </a:lnTo>
                  <a:lnTo>
                    <a:pt x="293" y="9"/>
                  </a:lnTo>
                  <a:lnTo>
                    <a:pt x="313" y="9"/>
                  </a:lnTo>
                  <a:lnTo>
                    <a:pt x="332" y="10"/>
                  </a:lnTo>
                  <a:lnTo>
                    <a:pt x="351" y="11"/>
                  </a:lnTo>
                  <a:lnTo>
                    <a:pt x="370" y="12"/>
                  </a:lnTo>
                  <a:lnTo>
                    <a:pt x="388" y="13"/>
                  </a:lnTo>
                  <a:lnTo>
                    <a:pt x="407" y="14"/>
                  </a:lnTo>
                  <a:lnTo>
                    <a:pt x="428" y="14"/>
                  </a:lnTo>
                  <a:lnTo>
                    <a:pt x="448" y="15"/>
                  </a:lnTo>
                  <a:lnTo>
                    <a:pt x="470" y="16"/>
                  </a:lnTo>
                  <a:lnTo>
                    <a:pt x="494" y="17"/>
                  </a:lnTo>
                  <a:lnTo>
                    <a:pt x="518" y="19"/>
                  </a:lnTo>
                  <a:lnTo>
                    <a:pt x="546" y="20"/>
                  </a:lnTo>
                  <a:lnTo>
                    <a:pt x="574" y="21"/>
                  </a:lnTo>
                  <a:lnTo>
                    <a:pt x="606" y="22"/>
                  </a:lnTo>
                  <a:lnTo>
                    <a:pt x="640" y="24"/>
                  </a:lnTo>
                  <a:lnTo>
                    <a:pt x="678" y="26"/>
                  </a:lnTo>
                  <a:lnTo>
                    <a:pt x="718" y="28"/>
                  </a:lnTo>
                  <a:lnTo>
                    <a:pt x="762" y="30"/>
                  </a:lnTo>
                  <a:lnTo>
                    <a:pt x="810" y="32"/>
                  </a:lnTo>
                  <a:lnTo>
                    <a:pt x="861" y="35"/>
                  </a:lnTo>
                  <a:lnTo>
                    <a:pt x="918" y="38"/>
                  </a:lnTo>
                  <a:lnTo>
                    <a:pt x="979" y="40"/>
                  </a:lnTo>
                  <a:lnTo>
                    <a:pt x="1044" y="43"/>
                  </a:lnTo>
                  <a:lnTo>
                    <a:pt x="1115" y="47"/>
                  </a:lnTo>
                  <a:lnTo>
                    <a:pt x="1191" y="50"/>
                  </a:lnTo>
                  <a:lnTo>
                    <a:pt x="1220" y="54"/>
                  </a:lnTo>
                  <a:lnTo>
                    <a:pt x="1243" y="62"/>
                  </a:lnTo>
                  <a:lnTo>
                    <a:pt x="1262" y="75"/>
                  </a:lnTo>
                  <a:lnTo>
                    <a:pt x="1278" y="89"/>
                  </a:lnTo>
                  <a:lnTo>
                    <a:pt x="1291" y="107"/>
                  </a:lnTo>
                  <a:lnTo>
                    <a:pt x="1300" y="126"/>
                  </a:lnTo>
                  <a:lnTo>
                    <a:pt x="1305" y="145"/>
                  </a:lnTo>
                  <a:lnTo>
                    <a:pt x="1308" y="166"/>
                  </a:lnTo>
                  <a:lnTo>
                    <a:pt x="1307" y="187"/>
                  </a:lnTo>
                  <a:lnTo>
                    <a:pt x="1302" y="205"/>
                  </a:lnTo>
                  <a:lnTo>
                    <a:pt x="1294" y="224"/>
                  </a:lnTo>
                  <a:lnTo>
                    <a:pt x="1282" y="240"/>
                  </a:lnTo>
                  <a:lnTo>
                    <a:pt x="1265" y="252"/>
                  </a:lnTo>
                  <a:lnTo>
                    <a:pt x="1246" y="261"/>
                  </a:lnTo>
                  <a:lnTo>
                    <a:pt x="1223" y="266"/>
                  </a:lnTo>
                  <a:lnTo>
                    <a:pt x="1196" y="267"/>
                  </a:lnTo>
                  <a:lnTo>
                    <a:pt x="1164" y="266"/>
                  </a:lnTo>
                  <a:lnTo>
                    <a:pt x="1133" y="264"/>
                  </a:lnTo>
                  <a:lnTo>
                    <a:pt x="1106" y="263"/>
                  </a:lnTo>
                  <a:lnTo>
                    <a:pt x="1080" y="262"/>
                  </a:lnTo>
                  <a:lnTo>
                    <a:pt x="1056" y="261"/>
                  </a:lnTo>
                  <a:lnTo>
                    <a:pt x="1034" y="260"/>
                  </a:lnTo>
                  <a:lnTo>
                    <a:pt x="1013" y="259"/>
                  </a:lnTo>
                  <a:lnTo>
                    <a:pt x="993" y="258"/>
                  </a:lnTo>
                  <a:lnTo>
                    <a:pt x="974" y="257"/>
                  </a:lnTo>
                  <a:lnTo>
                    <a:pt x="954" y="256"/>
                  </a:lnTo>
                  <a:lnTo>
                    <a:pt x="935" y="255"/>
                  </a:lnTo>
                  <a:lnTo>
                    <a:pt x="917" y="254"/>
                  </a:lnTo>
                  <a:lnTo>
                    <a:pt x="897" y="253"/>
                  </a:lnTo>
                  <a:lnTo>
                    <a:pt x="877" y="253"/>
                  </a:lnTo>
                  <a:lnTo>
                    <a:pt x="857" y="252"/>
                  </a:lnTo>
                  <a:lnTo>
                    <a:pt x="835" y="251"/>
                  </a:lnTo>
                  <a:lnTo>
                    <a:pt x="812" y="250"/>
                  </a:lnTo>
                  <a:lnTo>
                    <a:pt x="788" y="248"/>
                  </a:lnTo>
                  <a:lnTo>
                    <a:pt x="760" y="247"/>
                  </a:lnTo>
                  <a:lnTo>
                    <a:pt x="731" y="246"/>
                  </a:lnTo>
                  <a:lnTo>
                    <a:pt x="699" y="245"/>
                  </a:lnTo>
                  <a:lnTo>
                    <a:pt x="665" y="243"/>
                  </a:lnTo>
                  <a:lnTo>
                    <a:pt x="627" y="242"/>
                  </a:lnTo>
                  <a:lnTo>
                    <a:pt x="586" y="240"/>
                  </a:lnTo>
                  <a:lnTo>
                    <a:pt x="543" y="237"/>
                  </a:lnTo>
                  <a:lnTo>
                    <a:pt x="495" y="235"/>
                  </a:lnTo>
                  <a:lnTo>
                    <a:pt x="442" y="233"/>
                  </a:lnTo>
                  <a:lnTo>
                    <a:pt x="386" y="230"/>
                  </a:lnTo>
                  <a:lnTo>
                    <a:pt x="325" y="228"/>
                  </a:lnTo>
                  <a:lnTo>
                    <a:pt x="259" y="225"/>
                  </a:lnTo>
                  <a:lnTo>
                    <a:pt x="188" y="222"/>
                  </a:lnTo>
                  <a:lnTo>
                    <a:pt x="112" y="219"/>
                  </a:lnTo>
                  <a:lnTo>
                    <a:pt x="86" y="216"/>
                  </a:lnTo>
                  <a:lnTo>
                    <a:pt x="65" y="207"/>
                  </a:lnTo>
                  <a:lnTo>
                    <a:pt x="46" y="195"/>
                  </a:lnTo>
                  <a:lnTo>
                    <a:pt x="29" y="180"/>
                  </a:lnTo>
                  <a:lnTo>
                    <a:pt x="17" y="163"/>
                  </a:lnTo>
                  <a:lnTo>
                    <a:pt x="7" y="143"/>
                  </a:lnTo>
                  <a:lnTo>
                    <a:pt x="2" y="124"/>
                  </a:lnTo>
                  <a:lnTo>
                    <a:pt x="0" y="102"/>
                  </a:lnTo>
                  <a:lnTo>
                    <a:pt x="1" y="82"/>
                  </a:lnTo>
                  <a:lnTo>
                    <a:pt x="6" y="64"/>
                  </a:lnTo>
                  <a:lnTo>
                    <a:pt x="14" y="46"/>
                  </a:lnTo>
                  <a:lnTo>
                    <a:pt x="26" y="30"/>
                  </a:lnTo>
                  <a:lnTo>
                    <a:pt x="43" y="18"/>
                  </a:lnTo>
                  <a:lnTo>
                    <a:pt x="61" y="8"/>
                  </a:lnTo>
                  <a:lnTo>
                    <a:pt x="84" y="2"/>
                  </a:lnTo>
                  <a:lnTo>
                    <a:pt x="110" y="0"/>
                  </a:lnTo>
                  <a:close/>
                </a:path>
              </a:pathLst>
            </a:custGeom>
            <a:solidFill>
              <a:srgbClr val="3D4545"/>
            </a:solidFill>
            <a:ln w="9525">
              <a:noFill/>
              <a:round/>
              <a:headEnd/>
              <a:tailEnd/>
            </a:ln>
          </p:spPr>
          <p:txBody>
            <a:bodyPr/>
            <a:lstStyle/>
            <a:p>
              <a:pPr algn="ctr"/>
              <a:endParaRPr lang="en-US"/>
            </a:p>
          </p:txBody>
        </p:sp>
        <p:sp>
          <p:nvSpPr>
            <p:cNvPr id="46226" name="Freeform 92"/>
            <p:cNvSpPr>
              <a:spLocks/>
            </p:cNvSpPr>
            <p:nvPr/>
          </p:nvSpPr>
          <p:spPr bwMode="auto">
            <a:xfrm>
              <a:off x="3679" y="2385"/>
              <a:ext cx="130" cy="21"/>
            </a:xfrm>
            <a:custGeom>
              <a:avLst/>
              <a:gdLst>
                <a:gd name="T0" fmla="*/ 14 w 1298"/>
                <a:gd name="T1" fmla="*/ 0 h 254"/>
                <a:gd name="T2" fmla="*/ 20 w 1298"/>
                <a:gd name="T3" fmla="*/ 0 h 254"/>
                <a:gd name="T4" fmla="*/ 24 w 1298"/>
                <a:gd name="T5" fmla="*/ 0 h 254"/>
                <a:gd name="T6" fmla="*/ 29 w 1298"/>
                <a:gd name="T7" fmla="*/ 1 h 254"/>
                <a:gd name="T8" fmla="*/ 33 w 1298"/>
                <a:gd name="T9" fmla="*/ 1 h 254"/>
                <a:gd name="T10" fmla="*/ 37 w 1298"/>
                <a:gd name="T11" fmla="*/ 1 h 254"/>
                <a:gd name="T12" fmla="*/ 40 w 1298"/>
                <a:gd name="T13" fmla="*/ 1 h 254"/>
                <a:gd name="T14" fmla="*/ 44 w 1298"/>
                <a:gd name="T15" fmla="*/ 1 h 254"/>
                <a:gd name="T16" fmla="*/ 49 w 1298"/>
                <a:gd name="T17" fmla="*/ 1 h 254"/>
                <a:gd name="T18" fmla="*/ 54 w 1298"/>
                <a:gd name="T19" fmla="*/ 1 h 254"/>
                <a:gd name="T20" fmla="*/ 60 w 1298"/>
                <a:gd name="T21" fmla="*/ 2 h 254"/>
                <a:gd name="T22" fmla="*/ 67 w 1298"/>
                <a:gd name="T23" fmla="*/ 2 h 254"/>
                <a:gd name="T24" fmla="*/ 76 w 1298"/>
                <a:gd name="T25" fmla="*/ 2 h 254"/>
                <a:gd name="T26" fmla="*/ 86 w 1298"/>
                <a:gd name="T27" fmla="*/ 3 h 254"/>
                <a:gd name="T28" fmla="*/ 98 w 1298"/>
                <a:gd name="T29" fmla="*/ 3 h 254"/>
                <a:gd name="T30" fmla="*/ 111 w 1298"/>
                <a:gd name="T31" fmla="*/ 4 h 254"/>
                <a:gd name="T32" fmla="*/ 122 w 1298"/>
                <a:gd name="T33" fmla="*/ 4 h 254"/>
                <a:gd name="T34" fmla="*/ 126 w 1298"/>
                <a:gd name="T35" fmla="*/ 6 h 254"/>
                <a:gd name="T36" fmla="*/ 128 w 1298"/>
                <a:gd name="T37" fmla="*/ 8 h 254"/>
                <a:gd name="T38" fmla="*/ 130 w 1298"/>
                <a:gd name="T39" fmla="*/ 11 h 254"/>
                <a:gd name="T40" fmla="*/ 130 w 1298"/>
                <a:gd name="T41" fmla="*/ 15 h 254"/>
                <a:gd name="T42" fmla="*/ 129 w 1298"/>
                <a:gd name="T43" fmla="*/ 18 h 254"/>
                <a:gd name="T44" fmla="*/ 126 w 1298"/>
                <a:gd name="T45" fmla="*/ 20 h 254"/>
                <a:gd name="T46" fmla="*/ 122 w 1298"/>
                <a:gd name="T47" fmla="*/ 21 h 254"/>
                <a:gd name="T48" fmla="*/ 116 w 1298"/>
                <a:gd name="T49" fmla="*/ 21 h 254"/>
                <a:gd name="T50" fmla="*/ 110 w 1298"/>
                <a:gd name="T51" fmla="*/ 21 h 254"/>
                <a:gd name="T52" fmla="*/ 105 w 1298"/>
                <a:gd name="T53" fmla="*/ 21 h 254"/>
                <a:gd name="T54" fmla="*/ 101 w 1298"/>
                <a:gd name="T55" fmla="*/ 20 h 254"/>
                <a:gd name="T56" fmla="*/ 97 w 1298"/>
                <a:gd name="T57" fmla="*/ 20 h 254"/>
                <a:gd name="T58" fmla="*/ 93 w 1298"/>
                <a:gd name="T59" fmla="*/ 20 h 254"/>
                <a:gd name="T60" fmla="*/ 89 w 1298"/>
                <a:gd name="T61" fmla="*/ 20 h 254"/>
                <a:gd name="T62" fmla="*/ 85 w 1298"/>
                <a:gd name="T63" fmla="*/ 20 h 254"/>
                <a:gd name="T64" fmla="*/ 81 w 1298"/>
                <a:gd name="T65" fmla="*/ 20 h 254"/>
                <a:gd name="T66" fmla="*/ 76 w 1298"/>
                <a:gd name="T67" fmla="*/ 19 h 254"/>
                <a:gd name="T68" fmla="*/ 70 w 1298"/>
                <a:gd name="T69" fmla="*/ 19 h 254"/>
                <a:gd name="T70" fmla="*/ 62 w 1298"/>
                <a:gd name="T71" fmla="*/ 19 h 254"/>
                <a:gd name="T72" fmla="*/ 54 w 1298"/>
                <a:gd name="T73" fmla="*/ 19 h 254"/>
                <a:gd name="T74" fmla="*/ 44 w 1298"/>
                <a:gd name="T75" fmla="*/ 18 h 254"/>
                <a:gd name="T76" fmla="*/ 32 w 1298"/>
                <a:gd name="T77" fmla="*/ 18 h 254"/>
                <a:gd name="T78" fmla="*/ 18 w 1298"/>
                <a:gd name="T79" fmla="*/ 17 h 254"/>
                <a:gd name="T80" fmla="*/ 8 w 1298"/>
                <a:gd name="T81" fmla="*/ 17 h 254"/>
                <a:gd name="T82" fmla="*/ 5 w 1298"/>
                <a:gd name="T83" fmla="*/ 15 h 254"/>
                <a:gd name="T84" fmla="*/ 2 w 1298"/>
                <a:gd name="T85" fmla="*/ 13 h 254"/>
                <a:gd name="T86" fmla="*/ 0 w 1298"/>
                <a:gd name="T87" fmla="*/ 10 h 254"/>
                <a:gd name="T88" fmla="*/ 0 w 1298"/>
                <a:gd name="T89" fmla="*/ 6 h 254"/>
                <a:gd name="T90" fmla="*/ 2 w 1298"/>
                <a:gd name="T91" fmla="*/ 3 h 254"/>
                <a:gd name="T92" fmla="*/ 4 w 1298"/>
                <a:gd name="T93" fmla="*/ 1 h 254"/>
                <a:gd name="T94" fmla="*/ 8 w 1298"/>
                <a:gd name="T95" fmla="*/ 0 h 2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54"/>
                <a:gd name="T146" fmla="*/ 1298 w 1298"/>
                <a:gd name="T147" fmla="*/ 254 h 2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54">
                  <a:moveTo>
                    <a:pt x="105" y="0"/>
                  </a:moveTo>
                  <a:lnTo>
                    <a:pt x="137" y="1"/>
                  </a:lnTo>
                  <a:lnTo>
                    <a:pt x="167" y="3"/>
                  </a:lnTo>
                  <a:lnTo>
                    <a:pt x="195" y="4"/>
                  </a:lnTo>
                  <a:lnTo>
                    <a:pt x="221" y="5"/>
                  </a:lnTo>
                  <a:lnTo>
                    <a:pt x="244" y="6"/>
                  </a:lnTo>
                  <a:lnTo>
                    <a:pt x="266" y="7"/>
                  </a:lnTo>
                  <a:lnTo>
                    <a:pt x="288" y="7"/>
                  </a:lnTo>
                  <a:lnTo>
                    <a:pt x="308" y="8"/>
                  </a:lnTo>
                  <a:lnTo>
                    <a:pt x="327" y="9"/>
                  </a:lnTo>
                  <a:lnTo>
                    <a:pt x="346" y="10"/>
                  </a:lnTo>
                  <a:lnTo>
                    <a:pt x="365" y="10"/>
                  </a:lnTo>
                  <a:lnTo>
                    <a:pt x="383" y="11"/>
                  </a:lnTo>
                  <a:lnTo>
                    <a:pt x="402" y="12"/>
                  </a:lnTo>
                  <a:lnTo>
                    <a:pt x="423" y="13"/>
                  </a:lnTo>
                  <a:lnTo>
                    <a:pt x="443" y="14"/>
                  </a:lnTo>
                  <a:lnTo>
                    <a:pt x="465" y="15"/>
                  </a:lnTo>
                  <a:lnTo>
                    <a:pt x="489" y="16"/>
                  </a:lnTo>
                  <a:lnTo>
                    <a:pt x="513" y="17"/>
                  </a:lnTo>
                  <a:lnTo>
                    <a:pt x="541" y="18"/>
                  </a:lnTo>
                  <a:lnTo>
                    <a:pt x="569" y="19"/>
                  </a:lnTo>
                  <a:lnTo>
                    <a:pt x="601" y="22"/>
                  </a:lnTo>
                  <a:lnTo>
                    <a:pt x="635" y="23"/>
                  </a:lnTo>
                  <a:lnTo>
                    <a:pt x="673" y="25"/>
                  </a:lnTo>
                  <a:lnTo>
                    <a:pt x="713" y="27"/>
                  </a:lnTo>
                  <a:lnTo>
                    <a:pt x="757" y="29"/>
                  </a:lnTo>
                  <a:lnTo>
                    <a:pt x="805" y="31"/>
                  </a:lnTo>
                  <a:lnTo>
                    <a:pt x="856" y="33"/>
                  </a:lnTo>
                  <a:lnTo>
                    <a:pt x="913" y="36"/>
                  </a:lnTo>
                  <a:lnTo>
                    <a:pt x="974" y="39"/>
                  </a:lnTo>
                  <a:lnTo>
                    <a:pt x="1039" y="42"/>
                  </a:lnTo>
                  <a:lnTo>
                    <a:pt x="1110" y="45"/>
                  </a:lnTo>
                  <a:lnTo>
                    <a:pt x="1186" y="49"/>
                  </a:lnTo>
                  <a:lnTo>
                    <a:pt x="1214" y="54"/>
                  </a:lnTo>
                  <a:lnTo>
                    <a:pt x="1237" y="61"/>
                  </a:lnTo>
                  <a:lnTo>
                    <a:pt x="1256" y="72"/>
                  </a:lnTo>
                  <a:lnTo>
                    <a:pt x="1271" y="87"/>
                  </a:lnTo>
                  <a:lnTo>
                    <a:pt x="1283" y="102"/>
                  </a:lnTo>
                  <a:lnTo>
                    <a:pt x="1291" y="120"/>
                  </a:lnTo>
                  <a:lnTo>
                    <a:pt x="1296" y="139"/>
                  </a:lnTo>
                  <a:lnTo>
                    <a:pt x="1298" y="158"/>
                  </a:lnTo>
                  <a:lnTo>
                    <a:pt x="1298" y="179"/>
                  </a:lnTo>
                  <a:lnTo>
                    <a:pt x="1293" y="198"/>
                  </a:lnTo>
                  <a:lnTo>
                    <a:pt x="1285" y="215"/>
                  </a:lnTo>
                  <a:lnTo>
                    <a:pt x="1272" y="230"/>
                  </a:lnTo>
                  <a:lnTo>
                    <a:pt x="1257" y="241"/>
                  </a:lnTo>
                  <a:lnTo>
                    <a:pt x="1238" y="249"/>
                  </a:lnTo>
                  <a:lnTo>
                    <a:pt x="1217" y="254"/>
                  </a:lnTo>
                  <a:lnTo>
                    <a:pt x="1191" y="254"/>
                  </a:lnTo>
                  <a:lnTo>
                    <a:pt x="1159" y="253"/>
                  </a:lnTo>
                  <a:lnTo>
                    <a:pt x="1128" y="251"/>
                  </a:lnTo>
                  <a:lnTo>
                    <a:pt x="1101" y="250"/>
                  </a:lnTo>
                  <a:lnTo>
                    <a:pt x="1075" y="249"/>
                  </a:lnTo>
                  <a:lnTo>
                    <a:pt x="1051" y="248"/>
                  </a:lnTo>
                  <a:lnTo>
                    <a:pt x="1029" y="247"/>
                  </a:lnTo>
                  <a:lnTo>
                    <a:pt x="1008" y="246"/>
                  </a:lnTo>
                  <a:lnTo>
                    <a:pt x="988" y="245"/>
                  </a:lnTo>
                  <a:lnTo>
                    <a:pt x="969" y="244"/>
                  </a:lnTo>
                  <a:lnTo>
                    <a:pt x="949" y="243"/>
                  </a:lnTo>
                  <a:lnTo>
                    <a:pt x="930" y="242"/>
                  </a:lnTo>
                  <a:lnTo>
                    <a:pt x="912" y="241"/>
                  </a:lnTo>
                  <a:lnTo>
                    <a:pt x="892" y="240"/>
                  </a:lnTo>
                  <a:lnTo>
                    <a:pt x="872" y="240"/>
                  </a:lnTo>
                  <a:lnTo>
                    <a:pt x="852" y="239"/>
                  </a:lnTo>
                  <a:lnTo>
                    <a:pt x="830" y="238"/>
                  </a:lnTo>
                  <a:lnTo>
                    <a:pt x="807" y="237"/>
                  </a:lnTo>
                  <a:lnTo>
                    <a:pt x="783" y="235"/>
                  </a:lnTo>
                  <a:lnTo>
                    <a:pt x="755" y="234"/>
                  </a:lnTo>
                  <a:lnTo>
                    <a:pt x="726" y="233"/>
                  </a:lnTo>
                  <a:lnTo>
                    <a:pt x="694" y="232"/>
                  </a:lnTo>
                  <a:lnTo>
                    <a:pt x="660" y="230"/>
                  </a:lnTo>
                  <a:lnTo>
                    <a:pt x="622" y="229"/>
                  </a:lnTo>
                  <a:lnTo>
                    <a:pt x="581" y="227"/>
                  </a:lnTo>
                  <a:lnTo>
                    <a:pt x="538" y="224"/>
                  </a:lnTo>
                  <a:lnTo>
                    <a:pt x="490" y="222"/>
                  </a:lnTo>
                  <a:lnTo>
                    <a:pt x="437" y="220"/>
                  </a:lnTo>
                  <a:lnTo>
                    <a:pt x="381" y="217"/>
                  </a:lnTo>
                  <a:lnTo>
                    <a:pt x="320" y="215"/>
                  </a:lnTo>
                  <a:lnTo>
                    <a:pt x="254" y="212"/>
                  </a:lnTo>
                  <a:lnTo>
                    <a:pt x="183" y="209"/>
                  </a:lnTo>
                  <a:lnTo>
                    <a:pt x="107" y="206"/>
                  </a:lnTo>
                  <a:lnTo>
                    <a:pt x="83" y="203"/>
                  </a:lnTo>
                  <a:lnTo>
                    <a:pt x="62" y="194"/>
                  </a:lnTo>
                  <a:lnTo>
                    <a:pt x="45" y="183"/>
                  </a:lnTo>
                  <a:lnTo>
                    <a:pt x="29" y="170"/>
                  </a:lnTo>
                  <a:lnTo>
                    <a:pt x="17" y="153"/>
                  </a:lnTo>
                  <a:lnTo>
                    <a:pt x="8" y="134"/>
                  </a:lnTo>
                  <a:lnTo>
                    <a:pt x="2" y="115"/>
                  </a:lnTo>
                  <a:lnTo>
                    <a:pt x="0" y="94"/>
                  </a:lnTo>
                  <a:lnTo>
                    <a:pt x="2" y="75"/>
                  </a:lnTo>
                  <a:lnTo>
                    <a:pt x="7" y="57"/>
                  </a:lnTo>
                  <a:lnTo>
                    <a:pt x="15" y="40"/>
                  </a:lnTo>
                  <a:lnTo>
                    <a:pt x="26" y="26"/>
                  </a:lnTo>
                  <a:lnTo>
                    <a:pt x="42" y="14"/>
                  </a:lnTo>
                  <a:lnTo>
                    <a:pt x="60" y="5"/>
                  </a:lnTo>
                  <a:lnTo>
                    <a:pt x="80" y="1"/>
                  </a:lnTo>
                  <a:lnTo>
                    <a:pt x="105" y="0"/>
                  </a:lnTo>
                  <a:close/>
                </a:path>
              </a:pathLst>
            </a:custGeom>
            <a:solidFill>
              <a:srgbClr val="4D5252"/>
            </a:solidFill>
            <a:ln w="9525">
              <a:noFill/>
              <a:round/>
              <a:headEnd/>
              <a:tailEnd/>
            </a:ln>
          </p:spPr>
          <p:txBody>
            <a:bodyPr/>
            <a:lstStyle/>
            <a:p>
              <a:pPr algn="ctr"/>
              <a:endParaRPr lang="en-US"/>
            </a:p>
          </p:txBody>
        </p:sp>
        <p:sp>
          <p:nvSpPr>
            <p:cNvPr id="46227" name="Freeform 93"/>
            <p:cNvSpPr>
              <a:spLocks/>
            </p:cNvSpPr>
            <p:nvPr/>
          </p:nvSpPr>
          <p:spPr bwMode="auto">
            <a:xfrm>
              <a:off x="3680" y="2386"/>
              <a:ext cx="128" cy="20"/>
            </a:xfrm>
            <a:custGeom>
              <a:avLst/>
              <a:gdLst>
                <a:gd name="T0" fmla="*/ 13 w 1286"/>
                <a:gd name="T1" fmla="*/ 0 h 244"/>
                <a:gd name="T2" fmla="*/ 19 w 1286"/>
                <a:gd name="T3" fmla="*/ 0 h 244"/>
                <a:gd name="T4" fmla="*/ 24 w 1286"/>
                <a:gd name="T5" fmla="*/ 0 h 244"/>
                <a:gd name="T6" fmla="*/ 28 w 1286"/>
                <a:gd name="T7" fmla="*/ 1 h 244"/>
                <a:gd name="T8" fmla="*/ 32 w 1286"/>
                <a:gd name="T9" fmla="*/ 1 h 244"/>
                <a:gd name="T10" fmla="*/ 36 w 1286"/>
                <a:gd name="T11" fmla="*/ 1 h 244"/>
                <a:gd name="T12" fmla="*/ 39 w 1286"/>
                <a:gd name="T13" fmla="*/ 1 h 244"/>
                <a:gd name="T14" fmla="*/ 43 w 1286"/>
                <a:gd name="T15" fmla="*/ 1 h 244"/>
                <a:gd name="T16" fmla="*/ 48 w 1286"/>
                <a:gd name="T17" fmla="*/ 1 h 244"/>
                <a:gd name="T18" fmla="*/ 53 w 1286"/>
                <a:gd name="T19" fmla="*/ 2 h 244"/>
                <a:gd name="T20" fmla="*/ 59 w 1286"/>
                <a:gd name="T21" fmla="*/ 2 h 244"/>
                <a:gd name="T22" fmla="*/ 66 w 1286"/>
                <a:gd name="T23" fmla="*/ 2 h 244"/>
                <a:gd name="T24" fmla="*/ 75 w 1286"/>
                <a:gd name="T25" fmla="*/ 2 h 244"/>
                <a:gd name="T26" fmla="*/ 85 w 1286"/>
                <a:gd name="T27" fmla="*/ 3 h 244"/>
                <a:gd name="T28" fmla="*/ 96 w 1286"/>
                <a:gd name="T29" fmla="*/ 3 h 244"/>
                <a:gd name="T30" fmla="*/ 110 w 1286"/>
                <a:gd name="T31" fmla="*/ 4 h 244"/>
                <a:gd name="T32" fmla="*/ 120 w 1286"/>
                <a:gd name="T33" fmla="*/ 4 h 244"/>
                <a:gd name="T34" fmla="*/ 124 w 1286"/>
                <a:gd name="T35" fmla="*/ 6 h 244"/>
                <a:gd name="T36" fmla="*/ 127 w 1286"/>
                <a:gd name="T37" fmla="*/ 8 h 244"/>
                <a:gd name="T38" fmla="*/ 128 w 1286"/>
                <a:gd name="T39" fmla="*/ 11 h 244"/>
                <a:gd name="T40" fmla="*/ 128 w 1286"/>
                <a:gd name="T41" fmla="*/ 14 h 244"/>
                <a:gd name="T42" fmla="*/ 127 w 1286"/>
                <a:gd name="T43" fmla="*/ 17 h 244"/>
                <a:gd name="T44" fmla="*/ 124 w 1286"/>
                <a:gd name="T45" fmla="*/ 19 h 244"/>
                <a:gd name="T46" fmla="*/ 120 w 1286"/>
                <a:gd name="T47" fmla="*/ 20 h 244"/>
                <a:gd name="T48" fmla="*/ 115 w 1286"/>
                <a:gd name="T49" fmla="*/ 20 h 244"/>
                <a:gd name="T50" fmla="*/ 109 w 1286"/>
                <a:gd name="T51" fmla="*/ 20 h 244"/>
                <a:gd name="T52" fmla="*/ 104 w 1286"/>
                <a:gd name="T53" fmla="*/ 20 h 244"/>
                <a:gd name="T54" fmla="*/ 100 w 1286"/>
                <a:gd name="T55" fmla="*/ 19 h 244"/>
                <a:gd name="T56" fmla="*/ 96 w 1286"/>
                <a:gd name="T57" fmla="*/ 19 h 244"/>
                <a:gd name="T58" fmla="*/ 92 w 1286"/>
                <a:gd name="T59" fmla="*/ 19 h 244"/>
                <a:gd name="T60" fmla="*/ 88 w 1286"/>
                <a:gd name="T61" fmla="*/ 19 h 244"/>
                <a:gd name="T62" fmla="*/ 84 w 1286"/>
                <a:gd name="T63" fmla="*/ 19 h 244"/>
                <a:gd name="T64" fmla="*/ 80 w 1286"/>
                <a:gd name="T65" fmla="*/ 19 h 244"/>
                <a:gd name="T66" fmla="*/ 74 w 1286"/>
                <a:gd name="T67" fmla="*/ 18 h 244"/>
                <a:gd name="T68" fmla="*/ 68 w 1286"/>
                <a:gd name="T69" fmla="*/ 18 h 244"/>
                <a:gd name="T70" fmla="*/ 61 w 1286"/>
                <a:gd name="T71" fmla="*/ 18 h 244"/>
                <a:gd name="T72" fmla="*/ 53 w 1286"/>
                <a:gd name="T73" fmla="*/ 18 h 244"/>
                <a:gd name="T74" fmla="*/ 43 w 1286"/>
                <a:gd name="T75" fmla="*/ 17 h 244"/>
                <a:gd name="T76" fmla="*/ 31 w 1286"/>
                <a:gd name="T77" fmla="*/ 17 h 244"/>
                <a:gd name="T78" fmla="*/ 18 w 1286"/>
                <a:gd name="T79" fmla="*/ 16 h 244"/>
                <a:gd name="T80" fmla="*/ 8 w 1286"/>
                <a:gd name="T81" fmla="*/ 16 h 244"/>
                <a:gd name="T82" fmla="*/ 4 w 1286"/>
                <a:gd name="T83" fmla="*/ 14 h 244"/>
                <a:gd name="T84" fmla="*/ 2 w 1286"/>
                <a:gd name="T85" fmla="*/ 12 h 244"/>
                <a:gd name="T86" fmla="*/ 0 w 1286"/>
                <a:gd name="T87" fmla="*/ 9 h 244"/>
                <a:gd name="T88" fmla="*/ 0 w 1286"/>
                <a:gd name="T89" fmla="*/ 6 h 244"/>
                <a:gd name="T90" fmla="*/ 1 w 1286"/>
                <a:gd name="T91" fmla="*/ 3 h 244"/>
                <a:gd name="T92" fmla="*/ 4 w 1286"/>
                <a:gd name="T93" fmla="*/ 1 h 244"/>
                <a:gd name="T94" fmla="*/ 8 w 1286"/>
                <a:gd name="T95" fmla="*/ 0 h 2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6"/>
                <a:gd name="T145" fmla="*/ 0 h 244"/>
                <a:gd name="T146" fmla="*/ 1286 w 1286"/>
                <a:gd name="T147" fmla="*/ 244 h 2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6" h="244">
                  <a:moveTo>
                    <a:pt x="98" y="0"/>
                  </a:moveTo>
                  <a:lnTo>
                    <a:pt x="130" y="1"/>
                  </a:lnTo>
                  <a:lnTo>
                    <a:pt x="160" y="2"/>
                  </a:lnTo>
                  <a:lnTo>
                    <a:pt x="188" y="3"/>
                  </a:lnTo>
                  <a:lnTo>
                    <a:pt x="214" y="4"/>
                  </a:lnTo>
                  <a:lnTo>
                    <a:pt x="237" y="5"/>
                  </a:lnTo>
                  <a:lnTo>
                    <a:pt x="259" y="6"/>
                  </a:lnTo>
                  <a:lnTo>
                    <a:pt x="281" y="7"/>
                  </a:lnTo>
                  <a:lnTo>
                    <a:pt x="301" y="8"/>
                  </a:lnTo>
                  <a:lnTo>
                    <a:pt x="320" y="9"/>
                  </a:lnTo>
                  <a:lnTo>
                    <a:pt x="340" y="9"/>
                  </a:lnTo>
                  <a:lnTo>
                    <a:pt x="358" y="11"/>
                  </a:lnTo>
                  <a:lnTo>
                    <a:pt x="377" y="12"/>
                  </a:lnTo>
                  <a:lnTo>
                    <a:pt x="396" y="13"/>
                  </a:lnTo>
                  <a:lnTo>
                    <a:pt x="416" y="14"/>
                  </a:lnTo>
                  <a:lnTo>
                    <a:pt x="437" y="15"/>
                  </a:lnTo>
                  <a:lnTo>
                    <a:pt x="459" y="16"/>
                  </a:lnTo>
                  <a:lnTo>
                    <a:pt x="482" y="17"/>
                  </a:lnTo>
                  <a:lnTo>
                    <a:pt x="507" y="18"/>
                  </a:lnTo>
                  <a:lnTo>
                    <a:pt x="535" y="19"/>
                  </a:lnTo>
                  <a:lnTo>
                    <a:pt x="563" y="20"/>
                  </a:lnTo>
                  <a:lnTo>
                    <a:pt x="595" y="22"/>
                  </a:lnTo>
                  <a:lnTo>
                    <a:pt x="629" y="23"/>
                  </a:lnTo>
                  <a:lnTo>
                    <a:pt x="667" y="25"/>
                  </a:lnTo>
                  <a:lnTo>
                    <a:pt x="707" y="27"/>
                  </a:lnTo>
                  <a:lnTo>
                    <a:pt x="751" y="29"/>
                  </a:lnTo>
                  <a:lnTo>
                    <a:pt x="799" y="31"/>
                  </a:lnTo>
                  <a:lnTo>
                    <a:pt x="850" y="34"/>
                  </a:lnTo>
                  <a:lnTo>
                    <a:pt x="906" y="36"/>
                  </a:lnTo>
                  <a:lnTo>
                    <a:pt x="967" y="39"/>
                  </a:lnTo>
                  <a:lnTo>
                    <a:pt x="1033" y="43"/>
                  </a:lnTo>
                  <a:lnTo>
                    <a:pt x="1103" y="46"/>
                  </a:lnTo>
                  <a:lnTo>
                    <a:pt x="1179" y="50"/>
                  </a:lnTo>
                  <a:lnTo>
                    <a:pt x="1207" y="53"/>
                  </a:lnTo>
                  <a:lnTo>
                    <a:pt x="1229" y="61"/>
                  </a:lnTo>
                  <a:lnTo>
                    <a:pt x="1247" y="72"/>
                  </a:lnTo>
                  <a:lnTo>
                    <a:pt x="1261" y="84"/>
                  </a:lnTo>
                  <a:lnTo>
                    <a:pt x="1273" y="100"/>
                  </a:lnTo>
                  <a:lnTo>
                    <a:pt x="1280" y="117"/>
                  </a:lnTo>
                  <a:lnTo>
                    <a:pt x="1284" y="135"/>
                  </a:lnTo>
                  <a:lnTo>
                    <a:pt x="1286" y="153"/>
                  </a:lnTo>
                  <a:lnTo>
                    <a:pt x="1286" y="174"/>
                  </a:lnTo>
                  <a:lnTo>
                    <a:pt x="1281" y="193"/>
                  </a:lnTo>
                  <a:lnTo>
                    <a:pt x="1273" y="208"/>
                  </a:lnTo>
                  <a:lnTo>
                    <a:pt x="1261" y="222"/>
                  </a:lnTo>
                  <a:lnTo>
                    <a:pt x="1246" y="233"/>
                  </a:lnTo>
                  <a:lnTo>
                    <a:pt x="1228" y="240"/>
                  </a:lnTo>
                  <a:lnTo>
                    <a:pt x="1208" y="244"/>
                  </a:lnTo>
                  <a:lnTo>
                    <a:pt x="1184" y="244"/>
                  </a:lnTo>
                  <a:lnTo>
                    <a:pt x="1152" y="243"/>
                  </a:lnTo>
                  <a:lnTo>
                    <a:pt x="1121" y="241"/>
                  </a:lnTo>
                  <a:lnTo>
                    <a:pt x="1094" y="240"/>
                  </a:lnTo>
                  <a:lnTo>
                    <a:pt x="1068" y="239"/>
                  </a:lnTo>
                  <a:lnTo>
                    <a:pt x="1044" y="238"/>
                  </a:lnTo>
                  <a:lnTo>
                    <a:pt x="1022" y="237"/>
                  </a:lnTo>
                  <a:lnTo>
                    <a:pt x="1001" y="236"/>
                  </a:lnTo>
                  <a:lnTo>
                    <a:pt x="981" y="235"/>
                  </a:lnTo>
                  <a:lnTo>
                    <a:pt x="962" y="234"/>
                  </a:lnTo>
                  <a:lnTo>
                    <a:pt x="942" y="233"/>
                  </a:lnTo>
                  <a:lnTo>
                    <a:pt x="923" y="232"/>
                  </a:lnTo>
                  <a:lnTo>
                    <a:pt x="905" y="231"/>
                  </a:lnTo>
                  <a:lnTo>
                    <a:pt x="885" y="230"/>
                  </a:lnTo>
                  <a:lnTo>
                    <a:pt x="865" y="230"/>
                  </a:lnTo>
                  <a:lnTo>
                    <a:pt x="845" y="229"/>
                  </a:lnTo>
                  <a:lnTo>
                    <a:pt x="823" y="228"/>
                  </a:lnTo>
                  <a:lnTo>
                    <a:pt x="800" y="227"/>
                  </a:lnTo>
                  <a:lnTo>
                    <a:pt x="776" y="225"/>
                  </a:lnTo>
                  <a:lnTo>
                    <a:pt x="748" y="224"/>
                  </a:lnTo>
                  <a:lnTo>
                    <a:pt x="719" y="223"/>
                  </a:lnTo>
                  <a:lnTo>
                    <a:pt x="687" y="222"/>
                  </a:lnTo>
                  <a:lnTo>
                    <a:pt x="653" y="220"/>
                  </a:lnTo>
                  <a:lnTo>
                    <a:pt x="615" y="219"/>
                  </a:lnTo>
                  <a:lnTo>
                    <a:pt x="574" y="217"/>
                  </a:lnTo>
                  <a:lnTo>
                    <a:pt x="531" y="214"/>
                  </a:lnTo>
                  <a:lnTo>
                    <a:pt x="483" y="212"/>
                  </a:lnTo>
                  <a:lnTo>
                    <a:pt x="430" y="210"/>
                  </a:lnTo>
                  <a:lnTo>
                    <a:pt x="374" y="207"/>
                  </a:lnTo>
                  <a:lnTo>
                    <a:pt x="313" y="205"/>
                  </a:lnTo>
                  <a:lnTo>
                    <a:pt x="247" y="202"/>
                  </a:lnTo>
                  <a:lnTo>
                    <a:pt x="176" y="199"/>
                  </a:lnTo>
                  <a:lnTo>
                    <a:pt x="100" y="196"/>
                  </a:lnTo>
                  <a:lnTo>
                    <a:pt x="78" y="193"/>
                  </a:lnTo>
                  <a:lnTo>
                    <a:pt x="60" y="185"/>
                  </a:lnTo>
                  <a:lnTo>
                    <a:pt x="43" y="175"/>
                  </a:lnTo>
                  <a:lnTo>
                    <a:pt x="29" y="162"/>
                  </a:lnTo>
                  <a:lnTo>
                    <a:pt x="16" y="145"/>
                  </a:lnTo>
                  <a:lnTo>
                    <a:pt x="7" y="127"/>
                  </a:lnTo>
                  <a:lnTo>
                    <a:pt x="2" y="108"/>
                  </a:lnTo>
                  <a:lnTo>
                    <a:pt x="0" y="87"/>
                  </a:lnTo>
                  <a:lnTo>
                    <a:pt x="1" y="70"/>
                  </a:lnTo>
                  <a:lnTo>
                    <a:pt x="6" y="53"/>
                  </a:lnTo>
                  <a:lnTo>
                    <a:pt x="14" y="38"/>
                  </a:lnTo>
                  <a:lnTo>
                    <a:pt x="25" y="25"/>
                  </a:lnTo>
                  <a:lnTo>
                    <a:pt x="40" y="15"/>
                  </a:lnTo>
                  <a:lnTo>
                    <a:pt x="56" y="6"/>
                  </a:lnTo>
                  <a:lnTo>
                    <a:pt x="76" y="1"/>
                  </a:lnTo>
                  <a:lnTo>
                    <a:pt x="98" y="0"/>
                  </a:lnTo>
                  <a:close/>
                </a:path>
              </a:pathLst>
            </a:custGeom>
            <a:solidFill>
              <a:srgbClr val="596161"/>
            </a:solidFill>
            <a:ln w="9525">
              <a:noFill/>
              <a:round/>
              <a:headEnd/>
              <a:tailEnd/>
            </a:ln>
          </p:spPr>
          <p:txBody>
            <a:bodyPr/>
            <a:lstStyle/>
            <a:p>
              <a:pPr algn="ctr"/>
              <a:endParaRPr lang="en-US"/>
            </a:p>
          </p:txBody>
        </p:sp>
        <p:sp>
          <p:nvSpPr>
            <p:cNvPr id="46228" name="Freeform 94"/>
            <p:cNvSpPr>
              <a:spLocks/>
            </p:cNvSpPr>
            <p:nvPr/>
          </p:nvSpPr>
          <p:spPr bwMode="auto">
            <a:xfrm>
              <a:off x="3680" y="2387"/>
              <a:ext cx="128" cy="19"/>
            </a:xfrm>
            <a:custGeom>
              <a:avLst/>
              <a:gdLst>
                <a:gd name="T0" fmla="*/ 13 w 1276"/>
                <a:gd name="T1" fmla="*/ 0 h 231"/>
                <a:gd name="T2" fmla="*/ 18 w 1276"/>
                <a:gd name="T3" fmla="*/ 0 h 231"/>
                <a:gd name="T4" fmla="*/ 23 w 1276"/>
                <a:gd name="T5" fmla="*/ 0 h 231"/>
                <a:gd name="T6" fmla="*/ 28 w 1276"/>
                <a:gd name="T7" fmla="*/ 1 h 231"/>
                <a:gd name="T8" fmla="*/ 32 w 1276"/>
                <a:gd name="T9" fmla="*/ 1 h 231"/>
                <a:gd name="T10" fmla="*/ 35 w 1276"/>
                <a:gd name="T11" fmla="*/ 1 h 231"/>
                <a:gd name="T12" fmla="*/ 39 w 1276"/>
                <a:gd name="T13" fmla="*/ 1 h 231"/>
                <a:gd name="T14" fmla="*/ 43 w 1276"/>
                <a:gd name="T15" fmla="*/ 1 h 231"/>
                <a:gd name="T16" fmla="*/ 48 w 1276"/>
                <a:gd name="T17" fmla="*/ 1 h 231"/>
                <a:gd name="T18" fmla="*/ 53 w 1276"/>
                <a:gd name="T19" fmla="*/ 1 h 231"/>
                <a:gd name="T20" fmla="*/ 59 w 1276"/>
                <a:gd name="T21" fmla="*/ 2 h 231"/>
                <a:gd name="T22" fmla="*/ 66 w 1276"/>
                <a:gd name="T23" fmla="*/ 2 h 231"/>
                <a:gd name="T24" fmla="*/ 75 w 1276"/>
                <a:gd name="T25" fmla="*/ 2 h 231"/>
                <a:gd name="T26" fmla="*/ 85 w 1276"/>
                <a:gd name="T27" fmla="*/ 3 h 231"/>
                <a:gd name="T28" fmla="*/ 97 w 1276"/>
                <a:gd name="T29" fmla="*/ 3 h 231"/>
                <a:gd name="T30" fmla="*/ 110 w 1276"/>
                <a:gd name="T31" fmla="*/ 4 h 231"/>
                <a:gd name="T32" fmla="*/ 121 w 1276"/>
                <a:gd name="T33" fmla="*/ 4 h 231"/>
                <a:gd name="T34" fmla="*/ 124 w 1276"/>
                <a:gd name="T35" fmla="*/ 6 h 231"/>
                <a:gd name="T36" fmla="*/ 127 w 1276"/>
                <a:gd name="T37" fmla="*/ 8 h 231"/>
                <a:gd name="T38" fmla="*/ 128 w 1276"/>
                <a:gd name="T39" fmla="*/ 11 h 231"/>
                <a:gd name="T40" fmla="*/ 128 w 1276"/>
                <a:gd name="T41" fmla="*/ 14 h 231"/>
                <a:gd name="T42" fmla="*/ 127 w 1276"/>
                <a:gd name="T43" fmla="*/ 16 h 231"/>
                <a:gd name="T44" fmla="*/ 124 w 1276"/>
                <a:gd name="T45" fmla="*/ 18 h 231"/>
                <a:gd name="T46" fmla="*/ 121 w 1276"/>
                <a:gd name="T47" fmla="*/ 19 h 231"/>
                <a:gd name="T48" fmla="*/ 115 w 1276"/>
                <a:gd name="T49" fmla="*/ 19 h 231"/>
                <a:gd name="T50" fmla="*/ 109 w 1276"/>
                <a:gd name="T51" fmla="*/ 19 h 231"/>
                <a:gd name="T52" fmla="*/ 104 w 1276"/>
                <a:gd name="T53" fmla="*/ 19 h 231"/>
                <a:gd name="T54" fmla="*/ 100 w 1276"/>
                <a:gd name="T55" fmla="*/ 18 h 231"/>
                <a:gd name="T56" fmla="*/ 96 w 1276"/>
                <a:gd name="T57" fmla="*/ 18 h 231"/>
                <a:gd name="T58" fmla="*/ 92 w 1276"/>
                <a:gd name="T59" fmla="*/ 18 h 231"/>
                <a:gd name="T60" fmla="*/ 88 w 1276"/>
                <a:gd name="T61" fmla="*/ 18 h 231"/>
                <a:gd name="T62" fmla="*/ 84 w 1276"/>
                <a:gd name="T63" fmla="*/ 18 h 231"/>
                <a:gd name="T64" fmla="*/ 80 w 1276"/>
                <a:gd name="T65" fmla="*/ 18 h 231"/>
                <a:gd name="T66" fmla="*/ 75 w 1276"/>
                <a:gd name="T67" fmla="*/ 17 h 231"/>
                <a:gd name="T68" fmla="*/ 68 w 1276"/>
                <a:gd name="T69" fmla="*/ 17 h 231"/>
                <a:gd name="T70" fmla="*/ 61 w 1276"/>
                <a:gd name="T71" fmla="*/ 17 h 231"/>
                <a:gd name="T72" fmla="*/ 53 w 1276"/>
                <a:gd name="T73" fmla="*/ 17 h 231"/>
                <a:gd name="T74" fmla="*/ 43 w 1276"/>
                <a:gd name="T75" fmla="*/ 16 h 231"/>
                <a:gd name="T76" fmla="*/ 31 w 1276"/>
                <a:gd name="T77" fmla="*/ 16 h 231"/>
                <a:gd name="T78" fmla="*/ 17 w 1276"/>
                <a:gd name="T79" fmla="*/ 15 h 231"/>
                <a:gd name="T80" fmla="*/ 8 w 1276"/>
                <a:gd name="T81" fmla="*/ 15 h 231"/>
                <a:gd name="T82" fmla="*/ 4 w 1276"/>
                <a:gd name="T83" fmla="*/ 13 h 231"/>
                <a:gd name="T84" fmla="*/ 2 w 1276"/>
                <a:gd name="T85" fmla="*/ 11 h 231"/>
                <a:gd name="T86" fmla="*/ 0 w 1276"/>
                <a:gd name="T87" fmla="*/ 8 h 231"/>
                <a:gd name="T88" fmla="*/ 0 w 1276"/>
                <a:gd name="T89" fmla="*/ 5 h 231"/>
                <a:gd name="T90" fmla="*/ 1 w 1276"/>
                <a:gd name="T91" fmla="*/ 3 h 231"/>
                <a:gd name="T92" fmla="*/ 4 w 1276"/>
                <a:gd name="T93" fmla="*/ 1 h 231"/>
                <a:gd name="T94" fmla="*/ 7 w 1276"/>
                <a:gd name="T95" fmla="*/ 0 h 23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6"/>
                <a:gd name="T145" fmla="*/ 0 h 231"/>
                <a:gd name="T146" fmla="*/ 1276 w 1276"/>
                <a:gd name="T147" fmla="*/ 231 h 23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6" h="231">
                  <a:moveTo>
                    <a:pt x="93" y="0"/>
                  </a:moveTo>
                  <a:lnTo>
                    <a:pt x="125" y="1"/>
                  </a:lnTo>
                  <a:lnTo>
                    <a:pt x="155" y="2"/>
                  </a:lnTo>
                  <a:lnTo>
                    <a:pt x="183" y="3"/>
                  </a:lnTo>
                  <a:lnTo>
                    <a:pt x="209" y="4"/>
                  </a:lnTo>
                  <a:lnTo>
                    <a:pt x="232" y="5"/>
                  </a:lnTo>
                  <a:lnTo>
                    <a:pt x="254" y="6"/>
                  </a:lnTo>
                  <a:lnTo>
                    <a:pt x="276" y="7"/>
                  </a:lnTo>
                  <a:lnTo>
                    <a:pt x="296" y="8"/>
                  </a:lnTo>
                  <a:lnTo>
                    <a:pt x="315" y="8"/>
                  </a:lnTo>
                  <a:lnTo>
                    <a:pt x="335" y="9"/>
                  </a:lnTo>
                  <a:lnTo>
                    <a:pt x="353" y="10"/>
                  </a:lnTo>
                  <a:lnTo>
                    <a:pt x="372" y="11"/>
                  </a:lnTo>
                  <a:lnTo>
                    <a:pt x="391" y="11"/>
                  </a:lnTo>
                  <a:lnTo>
                    <a:pt x="411" y="12"/>
                  </a:lnTo>
                  <a:lnTo>
                    <a:pt x="432" y="13"/>
                  </a:lnTo>
                  <a:lnTo>
                    <a:pt x="454" y="14"/>
                  </a:lnTo>
                  <a:lnTo>
                    <a:pt x="477" y="15"/>
                  </a:lnTo>
                  <a:lnTo>
                    <a:pt x="502" y="16"/>
                  </a:lnTo>
                  <a:lnTo>
                    <a:pt x="530" y="17"/>
                  </a:lnTo>
                  <a:lnTo>
                    <a:pt x="558" y="18"/>
                  </a:lnTo>
                  <a:lnTo>
                    <a:pt x="590" y="20"/>
                  </a:lnTo>
                  <a:lnTo>
                    <a:pt x="624" y="22"/>
                  </a:lnTo>
                  <a:lnTo>
                    <a:pt x="662" y="23"/>
                  </a:lnTo>
                  <a:lnTo>
                    <a:pt x="702" y="25"/>
                  </a:lnTo>
                  <a:lnTo>
                    <a:pt x="746" y="28"/>
                  </a:lnTo>
                  <a:lnTo>
                    <a:pt x="794" y="31"/>
                  </a:lnTo>
                  <a:lnTo>
                    <a:pt x="845" y="33"/>
                  </a:lnTo>
                  <a:lnTo>
                    <a:pt x="901" y="36"/>
                  </a:lnTo>
                  <a:lnTo>
                    <a:pt x="962" y="39"/>
                  </a:lnTo>
                  <a:lnTo>
                    <a:pt x="1028" y="42"/>
                  </a:lnTo>
                  <a:lnTo>
                    <a:pt x="1098" y="45"/>
                  </a:lnTo>
                  <a:lnTo>
                    <a:pt x="1174" y="49"/>
                  </a:lnTo>
                  <a:lnTo>
                    <a:pt x="1202" y="52"/>
                  </a:lnTo>
                  <a:lnTo>
                    <a:pt x="1224" y="60"/>
                  </a:lnTo>
                  <a:lnTo>
                    <a:pt x="1241" y="70"/>
                  </a:lnTo>
                  <a:lnTo>
                    <a:pt x="1254" y="82"/>
                  </a:lnTo>
                  <a:lnTo>
                    <a:pt x="1263" y="97"/>
                  </a:lnTo>
                  <a:lnTo>
                    <a:pt x="1271" y="112"/>
                  </a:lnTo>
                  <a:lnTo>
                    <a:pt x="1274" y="129"/>
                  </a:lnTo>
                  <a:lnTo>
                    <a:pt x="1276" y="146"/>
                  </a:lnTo>
                  <a:lnTo>
                    <a:pt x="1276" y="166"/>
                  </a:lnTo>
                  <a:lnTo>
                    <a:pt x="1273" y="184"/>
                  </a:lnTo>
                  <a:lnTo>
                    <a:pt x="1265" y="199"/>
                  </a:lnTo>
                  <a:lnTo>
                    <a:pt x="1253" y="212"/>
                  </a:lnTo>
                  <a:lnTo>
                    <a:pt x="1239" y="221"/>
                  </a:lnTo>
                  <a:lnTo>
                    <a:pt x="1222" y="228"/>
                  </a:lnTo>
                  <a:lnTo>
                    <a:pt x="1202" y="231"/>
                  </a:lnTo>
                  <a:lnTo>
                    <a:pt x="1179" y="231"/>
                  </a:lnTo>
                  <a:lnTo>
                    <a:pt x="1147" y="230"/>
                  </a:lnTo>
                  <a:lnTo>
                    <a:pt x="1116" y="228"/>
                  </a:lnTo>
                  <a:lnTo>
                    <a:pt x="1089" y="227"/>
                  </a:lnTo>
                  <a:lnTo>
                    <a:pt x="1063" y="226"/>
                  </a:lnTo>
                  <a:lnTo>
                    <a:pt x="1039" y="225"/>
                  </a:lnTo>
                  <a:lnTo>
                    <a:pt x="1017" y="224"/>
                  </a:lnTo>
                  <a:lnTo>
                    <a:pt x="996" y="223"/>
                  </a:lnTo>
                  <a:lnTo>
                    <a:pt x="976" y="222"/>
                  </a:lnTo>
                  <a:lnTo>
                    <a:pt x="957" y="221"/>
                  </a:lnTo>
                  <a:lnTo>
                    <a:pt x="937" y="220"/>
                  </a:lnTo>
                  <a:lnTo>
                    <a:pt x="918" y="219"/>
                  </a:lnTo>
                  <a:lnTo>
                    <a:pt x="900" y="218"/>
                  </a:lnTo>
                  <a:lnTo>
                    <a:pt x="880" y="217"/>
                  </a:lnTo>
                  <a:lnTo>
                    <a:pt x="860" y="217"/>
                  </a:lnTo>
                  <a:lnTo>
                    <a:pt x="840" y="216"/>
                  </a:lnTo>
                  <a:lnTo>
                    <a:pt x="818" y="215"/>
                  </a:lnTo>
                  <a:lnTo>
                    <a:pt x="795" y="214"/>
                  </a:lnTo>
                  <a:lnTo>
                    <a:pt x="771" y="212"/>
                  </a:lnTo>
                  <a:lnTo>
                    <a:pt x="743" y="211"/>
                  </a:lnTo>
                  <a:lnTo>
                    <a:pt x="714" y="210"/>
                  </a:lnTo>
                  <a:lnTo>
                    <a:pt x="682" y="209"/>
                  </a:lnTo>
                  <a:lnTo>
                    <a:pt x="648" y="207"/>
                  </a:lnTo>
                  <a:lnTo>
                    <a:pt x="610" y="206"/>
                  </a:lnTo>
                  <a:lnTo>
                    <a:pt x="569" y="204"/>
                  </a:lnTo>
                  <a:lnTo>
                    <a:pt x="526" y="201"/>
                  </a:lnTo>
                  <a:lnTo>
                    <a:pt x="478" y="199"/>
                  </a:lnTo>
                  <a:lnTo>
                    <a:pt x="425" y="197"/>
                  </a:lnTo>
                  <a:lnTo>
                    <a:pt x="369" y="194"/>
                  </a:lnTo>
                  <a:lnTo>
                    <a:pt x="308" y="192"/>
                  </a:lnTo>
                  <a:lnTo>
                    <a:pt x="242" y="189"/>
                  </a:lnTo>
                  <a:lnTo>
                    <a:pt x="171" y="186"/>
                  </a:lnTo>
                  <a:lnTo>
                    <a:pt x="95" y="183"/>
                  </a:lnTo>
                  <a:lnTo>
                    <a:pt x="75" y="180"/>
                  </a:lnTo>
                  <a:lnTo>
                    <a:pt x="57" y="173"/>
                  </a:lnTo>
                  <a:lnTo>
                    <a:pt x="42" y="163"/>
                  </a:lnTo>
                  <a:lnTo>
                    <a:pt x="28" y="151"/>
                  </a:lnTo>
                  <a:lnTo>
                    <a:pt x="16" y="135"/>
                  </a:lnTo>
                  <a:lnTo>
                    <a:pt x="8" y="119"/>
                  </a:lnTo>
                  <a:lnTo>
                    <a:pt x="2" y="99"/>
                  </a:lnTo>
                  <a:lnTo>
                    <a:pt x="0" y="78"/>
                  </a:lnTo>
                  <a:lnTo>
                    <a:pt x="2" y="62"/>
                  </a:lnTo>
                  <a:lnTo>
                    <a:pt x="6" y="47"/>
                  </a:lnTo>
                  <a:lnTo>
                    <a:pt x="14" y="33"/>
                  </a:lnTo>
                  <a:lnTo>
                    <a:pt x="26" y="21"/>
                  </a:lnTo>
                  <a:lnTo>
                    <a:pt x="39" y="11"/>
                  </a:lnTo>
                  <a:lnTo>
                    <a:pt x="55" y="5"/>
                  </a:lnTo>
                  <a:lnTo>
                    <a:pt x="72" y="1"/>
                  </a:lnTo>
                  <a:lnTo>
                    <a:pt x="93" y="0"/>
                  </a:lnTo>
                  <a:close/>
                </a:path>
              </a:pathLst>
            </a:custGeom>
            <a:solidFill>
              <a:srgbClr val="696E6E"/>
            </a:solidFill>
            <a:ln w="9525">
              <a:noFill/>
              <a:round/>
              <a:headEnd/>
              <a:tailEnd/>
            </a:ln>
          </p:spPr>
          <p:txBody>
            <a:bodyPr/>
            <a:lstStyle/>
            <a:p>
              <a:pPr algn="ctr"/>
              <a:endParaRPr lang="en-US"/>
            </a:p>
          </p:txBody>
        </p:sp>
        <p:sp>
          <p:nvSpPr>
            <p:cNvPr id="46229" name="Freeform 95"/>
            <p:cNvSpPr>
              <a:spLocks/>
            </p:cNvSpPr>
            <p:nvPr/>
          </p:nvSpPr>
          <p:spPr bwMode="auto">
            <a:xfrm>
              <a:off x="3681" y="2388"/>
              <a:ext cx="126" cy="18"/>
            </a:xfrm>
            <a:custGeom>
              <a:avLst/>
              <a:gdLst>
                <a:gd name="T0" fmla="*/ 12 w 1267"/>
                <a:gd name="T1" fmla="*/ 0 h 222"/>
                <a:gd name="T2" fmla="*/ 18 w 1267"/>
                <a:gd name="T3" fmla="*/ 0 h 222"/>
                <a:gd name="T4" fmla="*/ 22 w 1267"/>
                <a:gd name="T5" fmla="*/ 0 h 222"/>
                <a:gd name="T6" fmla="*/ 27 w 1267"/>
                <a:gd name="T7" fmla="*/ 1 h 222"/>
                <a:gd name="T8" fmla="*/ 31 w 1267"/>
                <a:gd name="T9" fmla="*/ 1 h 222"/>
                <a:gd name="T10" fmla="*/ 34 w 1267"/>
                <a:gd name="T11" fmla="*/ 1 h 222"/>
                <a:gd name="T12" fmla="*/ 38 w 1267"/>
                <a:gd name="T13" fmla="*/ 1 h 222"/>
                <a:gd name="T14" fmla="*/ 42 w 1267"/>
                <a:gd name="T15" fmla="*/ 1 h 222"/>
                <a:gd name="T16" fmla="*/ 47 w 1267"/>
                <a:gd name="T17" fmla="*/ 1 h 222"/>
                <a:gd name="T18" fmla="*/ 52 w 1267"/>
                <a:gd name="T19" fmla="*/ 2 h 222"/>
                <a:gd name="T20" fmla="*/ 58 w 1267"/>
                <a:gd name="T21" fmla="*/ 2 h 222"/>
                <a:gd name="T22" fmla="*/ 65 w 1267"/>
                <a:gd name="T23" fmla="*/ 2 h 222"/>
                <a:gd name="T24" fmla="*/ 74 w 1267"/>
                <a:gd name="T25" fmla="*/ 2 h 222"/>
                <a:gd name="T26" fmla="*/ 83 w 1267"/>
                <a:gd name="T27" fmla="*/ 3 h 222"/>
                <a:gd name="T28" fmla="*/ 95 w 1267"/>
                <a:gd name="T29" fmla="*/ 3 h 222"/>
                <a:gd name="T30" fmla="*/ 109 w 1267"/>
                <a:gd name="T31" fmla="*/ 4 h 222"/>
                <a:gd name="T32" fmla="*/ 119 w 1267"/>
                <a:gd name="T33" fmla="*/ 4 h 222"/>
                <a:gd name="T34" fmla="*/ 123 w 1267"/>
                <a:gd name="T35" fmla="*/ 6 h 222"/>
                <a:gd name="T36" fmla="*/ 125 w 1267"/>
                <a:gd name="T37" fmla="*/ 8 h 222"/>
                <a:gd name="T38" fmla="*/ 126 w 1267"/>
                <a:gd name="T39" fmla="*/ 10 h 222"/>
                <a:gd name="T40" fmla="*/ 126 w 1267"/>
                <a:gd name="T41" fmla="*/ 13 h 222"/>
                <a:gd name="T42" fmla="*/ 125 w 1267"/>
                <a:gd name="T43" fmla="*/ 16 h 222"/>
                <a:gd name="T44" fmla="*/ 122 w 1267"/>
                <a:gd name="T45" fmla="*/ 17 h 222"/>
                <a:gd name="T46" fmla="*/ 119 w 1267"/>
                <a:gd name="T47" fmla="*/ 18 h 222"/>
                <a:gd name="T48" fmla="*/ 113 w 1267"/>
                <a:gd name="T49" fmla="*/ 18 h 222"/>
                <a:gd name="T50" fmla="*/ 108 w 1267"/>
                <a:gd name="T51" fmla="*/ 18 h 222"/>
                <a:gd name="T52" fmla="*/ 103 w 1267"/>
                <a:gd name="T53" fmla="*/ 18 h 222"/>
                <a:gd name="T54" fmla="*/ 98 w 1267"/>
                <a:gd name="T55" fmla="*/ 17 h 222"/>
                <a:gd name="T56" fmla="*/ 94 w 1267"/>
                <a:gd name="T57" fmla="*/ 17 h 222"/>
                <a:gd name="T58" fmla="*/ 91 w 1267"/>
                <a:gd name="T59" fmla="*/ 17 h 222"/>
                <a:gd name="T60" fmla="*/ 87 w 1267"/>
                <a:gd name="T61" fmla="*/ 17 h 222"/>
                <a:gd name="T62" fmla="*/ 83 w 1267"/>
                <a:gd name="T63" fmla="*/ 17 h 222"/>
                <a:gd name="T64" fmla="*/ 78 w 1267"/>
                <a:gd name="T65" fmla="*/ 17 h 222"/>
                <a:gd name="T66" fmla="*/ 73 w 1267"/>
                <a:gd name="T67" fmla="*/ 16 h 222"/>
                <a:gd name="T68" fmla="*/ 67 w 1267"/>
                <a:gd name="T69" fmla="*/ 16 h 222"/>
                <a:gd name="T70" fmla="*/ 60 w 1267"/>
                <a:gd name="T71" fmla="*/ 16 h 222"/>
                <a:gd name="T72" fmla="*/ 52 w 1267"/>
                <a:gd name="T73" fmla="*/ 16 h 222"/>
                <a:gd name="T74" fmla="*/ 42 w 1267"/>
                <a:gd name="T75" fmla="*/ 15 h 222"/>
                <a:gd name="T76" fmla="*/ 30 w 1267"/>
                <a:gd name="T77" fmla="*/ 15 h 222"/>
                <a:gd name="T78" fmla="*/ 16 w 1267"/>
                <a:gd name="T79" fmla="*/ 14 h 222"/>
                <a:gd name="T80" fmla="*/ 7 w 1267"/>
                <a:gd name="T81" fmla="*/ 14 h 222"/>
                <a:gd name="T82" fmla="*/ 4 w 1267"/>
                <a:gd name="T83" fmla="*/ 13 h 222"/>
                <a:gd name="T84" fmla="*/ 2 w 1267"/>
                <a:gd name="T85" fmla="*/ 10 h 222"/>
                <a:gd name="T86" fmla="*/ 0 w 1267"/>
                <a:gd name="T87" fmla="*/ 8 h 222"/>
                <a:gd name="T88" fmla="*/ 0 w 1267"/>
                <a:gd name="T89" fmla="*/ 5 h 222"/>
                <a:gd name="T90" fmla="*/ 1 w 1267"/>
                <a:gd name="T91" fmla="*/ 2 h 222"/>
                <a:gd name="T92" fmla="*/ 4 w 1267"/>
                <a:gd name="T93" fmla="*/ 1 h 222"/>
                <a:gd name="T94" fmla="*/ 7 w 1267"/>
                <a:gd name="T95" fmla="*/ 0 h 2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22"/>
                <a:gd name="T146" fmla="*/ 1267 w 1267"/>
                <a:gd name="T147" fmla="*/ 222 h 2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22">
                  <a:moveTo>
                    <a:pt x="86" y="0"/>
                  </a:moveTo>
                  <a:lnTo>
                    <a:pt x="118" y="1"/>
                  </a:lnTo>
                  <a:lnTo>
                    <a:pt x="148" y="3"/>
                  </a:lnTo>
                  <a:lnTo>
                    <a:pt x="176" y="4"/>
                  </a:lnTo>
                  <a:lnTo>
                    <a:pt x="202" y="5"/>
                  </a:lnTo>
                  <a:lnTo>
                    <a:pt x="225" y="6"/>
                  </a:lnTo>
                  <a:lnTo>
                    <a:pt x="247" y="7"/>
                  </a:lnTo>
                  <a:lnTo>
                    <a:pt x="269" y="8"/>
                  </a:lnTo>
                  <a:lnTo>
                    <a:pt x="289" y="8"/>
                  </a:lnTo>
                  <a:lnTo>
                    <a:pt x="308" y="9"/>
                  </a:lnTo>
                  <a:lnTo>
                    <a:pt x="328" y="10"/>
                  </a:lnTo>
                  <a:lnTo>
                    <a:pt x="346" y="11"/>
                  </a:lnTo>
                  <a:lnTo>
                    <a:pt x="365" y="12"/>
                  </a:lnTo>
                  <a:lnTo>
                    <a:pt x="384" y="13"/>
                  </a:lnTo>
                  <a:lnTo>
                    <a:pt x="405" y="13"/>
                  </a:lnTo>
                  <a:lnTo>
                    <a:pt x="425" y="14"/>
                  </a:lnTo>
                  <a:lnTo>
                    <a:pt x="447" y="15"/>
                  </a:lnTo>
                  <a:lnTo>
                    <a:pt x="471" y="16"/>
                  </a:lnTo>
                  <a:lnTo>
                    <a:pt x="495" y="19"/>
                  </a:lnTo>
                  <a:lnTo>
                    <a:pt x="523" y="20"/>
                  </a:lnTo>
                  <a:lnTo>
                    <a:pt x="552" y="21"/>
                  </a:lnTo>
                  <a:lnTo>
                    <a:pt x="584" y="22"/>
                  </a:lnTo>
                  <a:lnTo>
                    <a:pt x="618" y="24"/>
                  </a:lnTo>
                  <a:lnTo>
                    <a:pt x="655" y="26"/>
                  </a:lnTo>
                  <a:lnTo>
                    <a:pt x="695" y="28"/>
                  </a:lnTo>
                  <a:lnTo>
                    <a:pt x="740" y="30"/>
                  </a:lnTo>
                  <a:lnTo>
                    <a:pt x="788" y="32"/>
                  </a:lnTo>
                  <a:lnTo>
                    <a:pt x="839" y="34"/>
                  </a:lnTo>
                  <a:lnTo>
                    <a:pt x="896" y="37"/>
                  </a:lnTo>
                  <a:lnTo>
                    <a:pt x="957" y="39"/>
                  </a:lnTo>
                  <a:lnTo>
                    <a:pt x="1022" y="42"/>
                  </a:lnTo>
                  <a:lnTo>
                    <a:pt x="1093" y="46"/>
                  </a:lnTo>
                  <a:lnTo>
                    <a:pt x="1169" y="50"/>
                  </a:lnTo>
                  <a:lnTo>
                    <a:pt x="1196" y="54"/>
                  </a:lnTo>
                  <a:lnTo>
                    <a:pt x="1217" y="61"/>
                  </a:lnTo>
                  <a:lnTo>
                    <a:pt x="1233" y="70"/>
                  </a:lnTo>
                  <a:lnTo>
                    <a:pt x="1245" y="83"/>
                  </a:lnTo>
                  <a:lnTo>
                    <a:pt x="1254" y="97"/>
                  </a:lnTo>
                  <a:lnTo>
                    <a:pt x="1261" y="112"/>
                  </a:lnTo>
                  <a:lnTo>
                    <a:pt x="1265" y="128"/>
                  </a:lnTo>
                  <a:lnTo>
                    <a:pt x="1267" y="144"/>
                  </a:lnTo>
                  <a:lnTo>
                    <a:pt x="1267" y="163"/>
                  </a:lnTo>
                  <a:lnTo>
                    <a:pt x="1263" y="180"/>
                  </a:lnTo>
                  <a:lnTo>
                    <a:pt x="1255" y="195"/>
                  </a:lnTo>
                  <a:lnTo>
                    <a:pt x="1244" y="206"/>
                  </a:lnTo>
                  <a:lnTo>
                    <a:pt x="1229" y="214"/>
                  </a:lnTo>
                  <a:lnTo>
                    <a:pt x="1213" y="220"/>
                  </a:lnTo>
                  <a:lnTo>
                    <a:pt x="1193" y="222"/>
                  </a:lnTo>
                  <a:lnTo>
                    <a:pt x="1172" y="222"/>
                  </a:lnTo>
                  <a:lnTo>
                    <a:pt x="1140" y="221"/>
                  </a:lnTo>
                  <a:lnTo>
                    <a:pt x="1109" y="219"/>
                  </a:lnTo>
                  <a:lnTo>
                    <a:pt x="1082" y="218"/>
                  </a:lnTo>
                  <a:lnTo>
                    <a:pt x="1056" y="217"/>
                  </a:lnTo>
                  <a:lnTo>
                    <a:pt x="1032" y="216"/>
                  </a:lnTo>
                  <a:lnTo>
                    <a:pt x="1010" y="215"/>
                  </a:lnTo>
                  <a:lnTo>
                    <a:pt x="989" y="214"/>
                  </a:lnTo>
                  <a:lnTo>
                    <a:pt x="969" y="213"/>
                  </a:lnTo>
                  <a:lnTo>
                    <a:pt x="950" y="212"/>
                  </a:lnTo>
                  <a:lnTo>
                    <a:pt x="930" y="211"/>
                  </a:lnTo>
                  <a:lnTo>
                    <a:pt x="911" y="210"/>
                  </a:lnTo>
                  <a:lnTo>
                    <a:pt x="893" y="209"/>
                  </a:lnTo>
                  <a:lnTo>
                    <a:pt x="873" y="208"/>
                  </a:lnTo>
                  <a:lnTo>
                    <a:pt x="853" y="208"/>
                  </a:lnTo>
                  <a:lnTo>
                    <a:pt x="833" y="207"/>
                  </a:lnTo>
                  <a:lnTo>
                    <a:pt x="811" y="206"/>
                  </a:lnTo>
                  <a:lnTo>
                    <a:pt x="788" y="205"/>
                  </a:lnTo>
                  <a:lnTo>
                    <a:pt x="764" y="203"/>
                  </a:lnTo>
                  <a:lnTo>
                    <a:pt x="736" y="202"/>
                  </a:lnTo>
                  <a:lnTo>
                    <a:pt x="707" y="201"/>
                  </a:lnTo>
                  <a:lnTo>
                    <a:pt x="675" y="200"/>
                  </a:lnTo>
                  <a:lnTo>
                    <a:pt x="641" y="198"/>
                  </a:lnTo>
                  <a:lnTo>
                    <a:pt x="603" y="197"/>
                  </a:lnTo>
                  <a:lnTo>
                    <a:pt x="562" y="195"/>
                  </a:lnTo>
                  <a:lnTo>
                    <a:pt x="519" y="192"/>
                  </a:lnTo>
                  <a:lnTo>
                    <a:pt x="471" y="190"/>
                  </a:lnTo>
                  <a:lnTo>
                    <a:pt x="418" y="188"/>
                  </a:lnTo>
                  <a:lnTo>
                    <a:pt x="362" y="185"/>
                  </a:lnTo>
                  <a:lnTo>
                    <a:pt x="301" y="183"/>
                  </a:lnTo>
                  <a:lnTo>
                    <a:pt x="235" y="180"/>
                  </a:lnTo>
                  <a:lnTo>
                    <a:pt x="164" y="177"/>
                  </a:lnTo>
                  <a:lnTo>
                    <a:pt x="88" y="174"/>
                  </a:lnTo>
                  <a:lnTo>
                    <a:pt x="70" y="171"/>
                  </a:lnTo>
                  <a:lnTo>
                    <a:pt x="55" y="164"/>
                  </a:lnTo>
                  <a:lnTo>
                    <a:pt x="40" y="155"/>
                  </a:lnTo>
                  <a:lnTo>
                    <a:pt x="27" y="143"/>
                  </a:lnTo>
                  <a:lnTo>
                    <a:pt x="16" y="128"/>
                  </a:lnTo>
                  <a:lnTo>
                    <a:pt x="7" y="112"/>
                  </a:lnTo>
                  <a:lnTo>
                    <a:pt x="2" y="93"/>
                  </a:lnTo>
                  <a:lnTo>
                    <a:pt x="0" y="72"/>
                  </a:lnTo>
                  <a:lnTo>
                    <a:pt x="1" y="57"/>
                  </a:lnTo>
                  <a:lnTo>
                    <a:pt x="6" y="42"/>
                  </a:lnTo>
                  <a:lnTo>
                    <a:pt x="13" y="30"/>
                  </a:lnTo>
                  <a:lnTo>
                    <a:pt x="24" y="20"/>
                  </a:lnTo>
                  <a:lnTo>
                    <a:pt x="37" y="10"/>
                  </a:lnTo>
                  <a:lnTo>
                    <a:pt x="51" y="4"/>
                  </a:lnTo>
                  <a:lnTo>
                    <a:pt x="68" y="1"/>
                  </a:lnTo>
                  <a:lnTo>
                    <a:pt x="86" y="0"/>
                  </a:lnTo>
                  <a:close/>
                </a:path>
              </a:pathLst>
            </a:custGeom>
            <a:solidFill>
              <a:srgbClr val="757D7D"/>
            </a:solidFill>
            <a:ln w="9525">
              <a:noFill/>
              <a:round/>
              <a:headEnd/>
              <a:tailEnd/>
            </a:ln>
          </p:spPr>
          <p:txBody>
            <a:bodyPr/>
            <a:lstStyle/>
            <a:p>
              <a:pPr algn="ctr"/>
              <a:endParaRPr lang="en-US"/>
            </a:p>
          </p:txBody>
        </p:sp>
        <p:sp>
          <p:nvSpPr>
            <p:cNvPr id="46230" name="Freeform 96"/>
            <p:cNvSpPr>
              <a:spLocks/>
            </p:cNvSpPr>
            <p:nvPr/>
          </p:nvSpPr>
          <p:spPr bwMode="auto">
            <a:xfrm>
              <a:off x="3681" y="2389"/>
              <a:ext cx="126" cy="17"/>
            </a:xfrm>
            <a:custGeom>
              <a:avLst/>
              <a:gdLst>
                <a:gd name="T0" fmla="*/ 8 w 1258"/>
                <a:gd name="T1" fmla="*/ 0 h 210"/>
                <a:gd name="T2" fmla="*/ 117 w 1258"/>
                <a:gd name="T3" fmla="*/ 4 h 210"/>
                <a:gd name="T4" fmla="*/ 119 w 1258"/>
                <a:gd name="T5" fmla="*/ 4 h 210"/>
                <a:gd name="T6" fmla="*/ 121 w 1258"/>
                <a:gd name="T7" fmla="*/ 5 h 210"/>
                <a:gd name="T8" fmla="*/ 123 w 1258"/>
                <a:gd name="T9" fmla="*/ 6 h 210"/>
                <a:gd name="T10" fmla="*/ 124 w 1258"/>
                <a:gd name="T11" fmla="*/ 6 h 210"/>
                <a:gd name="T12" fmla="*/ 125 w 1258"/>
                <a:gd name="T13" fmla="*/ 7 h 210"/>
                <a:gd name="T14" fmla="*/ 125 w 1258"/>
                <a:gd name="T15" fmla="*/ 9 h 210"/>
                <a:gd name="T16" fmla="*/ 126 w 1258"/>
                <a:gd name="T17" fmla="*/ 10 h 210"/>
                <a:gd name="T18" fmla="*/ 126 w 1258"/>
                <a:gd name="T19" fmla="*/ 11 h 210"/>
                <a:gd name="T20" fmla="*/ 126 w 1258"/>
                <a:gd name="T21" fmla="*/ 12 h 210"/>
                <a:gd name="T22" fmla="*/ 126 w 1258"/>
                <a:gd name="T23" fmla="*/ 14 h 210"/>
                <a:gd name="T24" fmla="*/ 125 w 1258"/>
                <a:gd name="T25" fmla="*/ 15 h 210"/>
                <a:gd name="T26" fmla="*/ 124 w 1258"/>
                <a:gd name="T27" fmla="*/ 16 h 210"/>
                <a:gd name="T28" fmla="*/ 122 w 1258"/>
                <a:gd name="T29" fmla="*/ 16 h 210"/>
                <a:gd name="T30" fmla="*/ 121 w 1258"/>
                <a:gd name="T31" fmla="*/ 17 h 210"/>
                <a:gd name="T32" fmla="*/ 119 w 1258"/>
                <a:gd name="T33" fmla="*/ 17 h 210"/>
                <a:gd name="T34" fmla="*/ 117 w 1258"/>
                <a:gd name="T35" fmla="*/ 17 h 210"/>
                <a:gd name="T36" fmla="*/ 8 w 1258"/>
                <a:gd name="T37" fmla="*/ 13 h 210"/>
                <a:gd name="T38" fmla="*/ 7 w 1258"/>
                <a:gd name="T39" fmla="*/ 13 h 210"/>
                <a:gd name="T40" fmla="*/ 5 w 1258"/>
                <a:gd name="T41" fmla="*/ 12 h 210"/>
                <a:gd name="T42" fmla="*/ 4 w 1258"/>
                <a:gd name="T43" fmla="*/ 12 h 210"/>
                <a:gd name="T44" fmla="*/ 3 w 1258"/>
                <a:gd name="T45" fmla="*/ 11 h 210"/>
                <a:gd name="T46" fmla="*/ 2 w 1258"/>
                <a:gd name="T47" fmla="*/ 10 h 210"/>
                <a:gd name="T48" fmla="*/ 1 w 1258"/>
                <a:gd name="T49" fmla="*/ 8 h 210"/>
                <a:gd name="T50" fmla="*/ 0 w 1258"/>
                <a:gd name="T51" fmla="*/ 7 h 210"/>
                <a:gd name="T52" fmla="*/ 0 w 1258"/>
                <a:gd name="T53" fmla="*/ 5 h 210"/>
                <a:gd name="T54" fmla="*/ 0 w 1258"/>
                <a:gd name="T55" fmla="*/ 4 h 210"/>
                <a:gd name="T56" fmla="*/ 1 w 1258"/>
                <a:gd name="T57" fmla="*/ 3 h 210"/>
                <a:gd name="T58" fmla="*/ 2 w 1258"/>
                <a:gd name="T59" fmla="*/ 2 h 210"/>
                <a:gd name="T60" fmla="*/ 2 w 1258"/>
                <a:gd name="T61" fmla="*/ 1 h 210"/>
                <a:gd name="T62" fmla="*/ 4 w 1258"/>
                <a:gd name="T63" fmla="*/ 1 h 210"/>
                <a:gd name="T64" fmla="*/ 5 w 1258"/>
                <a:gd name="T65" fmla="*/ 0 h 210"/>
                <a:gd name="T66" fmla="*/ 6 w 1258"/>
                <a:gd name="T67" fmla="*/ 0 h 210"/>
                <a:gd name="T68" fmla="*/ 8 w 1258"/>
                <a:gd name="T69" fmla="*/ 0 h 2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10"/>
                <a:gd name="T107" fmla="*/ 1258 w 1258"/>
                <a:gd name="T108" fmla="*/ 210 h 2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10">
                  <a:moveTo>
                    <a:pt x="81" y="0"/>
                  </a:moveTo>
                  <a:lnTo>
                    <a:pt x="1164" y="50"/>
                  </a:lnTo>
                  <a:lnTo>
                    <a:pt x="1191" y="53"/>
                  </a:lnTo>
                  <a:lnTo>
                    <a:pt x="1211" y="60"/>
                  </a:lnTo>
                  <a:lnTo>
                    <a:pt x="1226" y="70"/>
                  </a:lnTo>
                  <a:lnTo>
                    <a:pt x="1237" y="80"/>
                  </a:lnTo>
                  <a:lnTo>
                    <a:pt x="1244" y="92"/>
                  </a:lnTo>
                  <a:lnTo>
                    <a:pt x="1250" y="106"/>
                  </a:lnTo>
                  <a:lnTo>
                    <a:pt x="1254" y="120"/>
                  </a:lnTo>
                  <a:lnTo>
                    <a:pt x="1257" y="134"/>
                  </a:lnTo>
                  <a:lnTo>
                    <a:pt x="1258" y="154"/>
                  </a:lnTo>
                  <a:lnTo>
                    <a:pt x="1255" y="170"/>
                  </a:lnTo>
                  <a:lnTo>
                    <a:pt x="1246" y="184"/>
                  </a:lnTo>
                  <a:lnTo>
                    <a:pt x="1235" y="195"/>
                  </a:lnTo>
                  <a:lnTo>
                    <a:pt x="1221" y="202"/>
                  </a:lnTo>
                  <a:lnTo>
                    <a:pt x="1205" y="207"/>
                  </a:lnTo>
                  <a:lnTo>
                    <a:pt x="1186" y="210"/>
                  </a:lnTo>
                  <a:lnTo>
                    <a:pt x="1167" y="210"/>
                  </a:lnTo>
                  <a:lnTo>
                    <a:pt x="83" y="162"/>
                  </a:lnTo>
                  <a:lnTo>
                    <a:pt x="68" y="159"/>
                  </a:lnTo>
                  <a:lnTo>
                    <a:pt x="54" y="152"/>
                  </a:lnTo>
                  <a:lnTo>
                    <a:pt x="40" y="144"/>
                  </a:lnTo>
                  <a:lnTo>
                    <a:pt x="28" y="132"/>
                  </a:lnTo>
                  <a:lnTo>
                    <a:pt x="17" y="118"/>
                  </a:lnTo>
                  <a:lnTo>
                    <a:pt x="8" y="102"/>
                  </a:lnTo>
                  <a:lnTo>
                    <a:pt x="2" y="83"/>
                  </a:lnTo>
                  <a:lnTo>
                    <a:pt x="0" y="62"/>
                  </a:lnTo>
                  <a:lnTo>
                    <a:pt x="2" y="49"/>
                  </a:lnTo>
                  <a:lnTo>
                    <a:pt x="6" y="37"/>
                  </a:lnTo>
                  <a:lnTo>
                    <a:pt x="15" y="26"/>
                  </a:lnTo>
                  <a:lnTo>
                    <a:pt x="24" y="17"/>
                  </a:lnTo>
                  <a:lnTo>
                    <a:pt x="36" y="10"/>
                  </a:lnTo>
                  <a:lnTo>
                    <a:pt x="50" y="3"/>
                  </a:lnTo>
                  <a:lnTo>
                    <a:pt x="64" y="1"/>
                  </a:lnTo>
                  <a:lnTo>
                    <a:pt x="81" y="0"/>
                  </a:lnTo>
                  <a:close/>
                </a:path>
              </a:pathLst>
            </a:custGeom>
            <a:solidFill>
              <a:srgbClr val="878F8F"/>
            </a:solidFill>
            <a:ln w="9525">
              <a:noFill/>
              <a:round/>
              <a:headEnd/>
              <a:tailEnd/>
            </a:ln>
          </p:spPr>
          <p:txBody>
            <a:bodyPr/>
            <a:lstStyle/>
            <a:p>
              <a:pPr algn="ctr"/>
              <a:endParaRPr lang="en-US"/>
            </a:p>
          </p:txBody>
        </p:sp>
        <p:sp>
          <p:nvSpPr>
            <p:cNvPr id="46231" name="Freeform 97"/>
            <p:cNvSpPr>
              <a:spLocks/>
            </p:cNvSpPr>
            <p:nvPr/>
          </p:nvSpPr>
          <p:spPr bwMode="auto">
            <a:xfrm>
              <a:off x="3682" y="2386"/>
              <a:ext cx="38" cy="15"/>
            </a:xfrm>
            <a:custGeom>
              <a:avLst/>
              <a:gdLst>
                <a:gd name="T0" fmla="*/ 36 w 377"/>
                <a:gd name="T1" fmla="*/ 15 h 178"/>
                <a:gd name="T2" fmla="*/ 37 w 377"/>
                <a:gd name="T3" fmla="*/ 15 h 178"/>
                <a:gd name="T4" fmla="*/ 37 w 377"/>
                <a:gd name="T5" fmla="*/ 15 h 178"/>
                <a:gd name="T6" fmla="*/ 38 w 377"/>
                <a:gd name="T7" fmla="*/ 14 h 178"/>
                <a:gd name="T8" fmla="*/ 38 w 377"/>
                <a:gd name="T9" fmla="*/ 13 h 178"/>
                <a:gd name="T10" fmla="*/ 38 w 377"/>
                <a:gd name="T11" fmla="*/ 3 h 178"/>
                <a:gd name="T12" fmla="*/ 37 w 377"/>
                <a:gd name="T13" fmla="*/ 2 h 178"/>
                <a:gd name="T14" fmla="*/ 37 w 377"/>
                <a:gd name="T15" fmla="*/ 2 h 178"/>
                <a:gd name="T16" fmla="*/ 36 w 377"/>
                <a:gd name="T17" fmla="*/ 1 h 178"/>
                <a:gd name="T18" fmla="*/ 35 w 377"/>
                <a:gd name="T19" fmla="*/ 1 h 178"/>
                <a:gd name="T20" fmla="*/ 19 w 377"/>
                <a:gd name="T21" fmla="*/ 0 h 178"/>
                <a:gd name="T22" fmla="*/ 7 w 377"/>
                <a:gd name="T23" fmla="*/ 0 h 178"/>
                <a:gd name="T24" fmla="*/ 6 w 377"/>
                <a:gd name="T25" fmla="*/ 0 h 178"/>
                <a:gd name="T26" fmla="*/ 4 w 377"/>
                <a:gd name="T27" fmla="*/ 0 h 178"/>
                <a:gd name="T28" fmla="*/ 3 w 377"/>
                <a:gd name="T29" fmla="*/ 1 h 178"/>
                <a:gd name="T30" fmla="*/ 2 w 377"/>
                <a:gd name="T31" fmla="*/ 2 h 178"/>
                <a:gd name="T32" fmla="*/ 1 w 377"/>
                <a:gd name="T33" fmla="*/ 2 h 178"/>
                <a:gd name="T34" fmla="*/ 1 w 377"/>
                <a:gd name="T35" fmla="*/ 3 h 178"/>
                <a:gd name="T36" fmla="*/ 0 w 377"/>
                <a:gd name="T37" fmla="*/ 4 h 178"/>
                <a:gd name="T38" fmla="*/ 0 w 377"/>
                <a:gd name="T39" fmla="*/ 6 h 178"/>
                <a:gd name="T40" fmla="*/ 0 w 377"/>
                <a:gd name="T41" fmla="*/ 8 h 178"/>
                <a:gd name="T42" fmla="*/ 0 w 377"/>
                <a:gd name="T43" fmla="*/ 9 h 178"/>
                <a:gd name="T44" fmla="*/ 1 w 377"/>
                <a:gd name="T45" fmla="*/ 10 h 178"/>
                <a:gd name="T46" fmla="*/ 2 w 377"/>
                <a:gd name="T47" fmla="*/ 11 h 178"/>
                <a:gd name="T48" fmla="*/ 3 w 377"/>
                <a:gd name="T49" fmla="*/ 12 h 178"/>
                <a:gd name="T50" fmla="*/ 4 w 377"/>
                <a:gd name="T51" fmla="*/ 13 h 178"/>
                <a:gd name="T52" fmla="*/ 5 w 377"/>
                <a:gd name="T53" fmla="*/ 13 h 178"/>
                <a:gd name="T54" fmla="*/ 6 w 377"/>
                <a:gd name="T55" fmla="*/ 14 h 178"/>
                <a:gd name="T56" fmla="*/ 8 w 377"/>
                <a:gd name="T57" fmla="*/ 14 h 178"/>
                <a:gd name="T58" fmla="*/ 36 w 377"/>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8"/>
                <a:gd name="T92" fmla="*/ 377 w 377"/>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8">
                  <a:moveTo>
                    <a:pt x="357" y="178"/>
                  </a:moveTo>
                  <a:lnTo>
                    <a:pt x="364" y="177"/>
                  </a:lnTo>
                  <a:lnTo>
                    <a:pt x="370" y="173"/>
                  </a:lnTo>
                  <a:lnTo>
                    <a:pt x="374" y="167"/>
                  </a:lnTo>
                  <a:lnTo>
                    <a:pt x="377" y="159"/>
                  </a:lnTo>
                  <a:lnTo>
                    <a:pt x="374" y="34"/>
                  </a:lnTo>
                  <a:lnTo>
                    <a:pt x="372" y="26"/>
                  </a:lnTo>
                  <a:lnTo>
                    <a:pt x="368" y="20"/>
                  </a:lnTo>
                  <a:lnTo>
                    <a:pt x="361" y="16"/>
                  </a:lnTo>
                  <a:lnTo>
                    <a:pt x="352" y="15"/>
                  </a:lnTo>
                  <a:lnTo>
                    <a:pt x="193" y="4"/>
                  </a:lnTo>
                  <a:lnTo>
                    <a:pt x="74" y="0"/>
                  </a:lnTo>
                  <a:lnTo>
                    <a:pt x="58" y="0"/>
                  </a:lnTo>
                  <a:lnTo>
                    <a:pt x="44" y="3"/>
                  </a:lnTo>
                  <a:lnTo>
                    <a:pt x="32" y="10"/>
                  </a:lnTo>
                  <a:lnTo>
                    <a:pt x="22" y="18"/>
                  </a:lnTo>
                  <a:lnTo>
                    <a:pt x="13" y="27"/>
                  </a:lnTo>
                  <a:lnTo>
                    <a:pt x="6" y="40"/>
                  </a:lnTo>
                  <a:lnTo>
                    <a:pt x="1" y="52"/>
                  </a:lnTo>
                  <a:lnTo>
                    <a:pt x="0" y="67"/>
                  </a:lnTo>
                  <a:lnTo>
                    <a:pt x="0" y="89"/>
                  </a:lnTo>
                  <a:lnTo>
                    <a:pt x="3" y="104"/>
                  </a:lnTo>
                  <a:lnTo>
                    <a:pt x="8" y="117"/>
                  </a:lnTo>
                  <a:lnTo>
                    <a:pt x="15" y="130"/>
                  </a:lnTo>
                  <a:lnTo>
                    <a:pt x="25" y="140"/>
                  </a:lnTo>
                  <a:lnTo>
                    <a:pt x="35" y="149"/>
                  </a:lnTo>
                  <a:lnTo>
                    <a:pt x="48" y="156"/>
                  </a:lnTo>
                  <a:lnTo>
                    <a:pt x="61" y="161"/>
                  </a:lnTo>
                  <a:lnTo>
                    <a:pt x="76" y="163"/>
                  </a:lnTo>
                  <a:lnTo>
                    <a:pt x="357" y="178"/>
                  </a:lnTo>
                  <a:close/>
                </a:path>
              </a:pathLst>
            </a:custGeom>
            <a:solidFill>
              <a:srgbClr val="B5B5B5"/>
            </a:solidFill>
            <a:ln w="9525">
              <a:noFill/>
              <a:round/>
              <a:headEnd/>
              <a:tailEnd/>
            </a:ln>
          </p:spPr>
          <p:txBody>
            <a:bodyPr/>
            <a:lstStyle/>
            <a:p>
              <a:pPr algn="ctr"/>
              <a:endParaRPr lang="en-US"/>
            </a:p>
          </p:txBody>
        </p:sp>
        <p:sp>
          <p:nvSpPr>
            <p:cNvPr id="46232" name="Freeform 98"/>
            <p:cNvSpPr>
              <a:spLocks/>
            </p:cNvSpPr>
            <p:nvPr/>
          </p:nvSpPr>
          <p:spPr bwMode="auto">
            <a:xfrm>
              <a:off x="3769" y="2390"/>
              <a:ext cx="37" cy="14"/>
            </a:xfrm>
            <a:custGeom>
              <a:avLst/>
              <a:gdLst>
                <a:gd name="T0" fmla="*/ 2 w 376"/>
                <a:gd name="T1" fmla="*/ 13 h 176"/>
                <a:gd name="T2" fmla="*/ 2 w 376"/>
                <a:gd name="T3" fmla="*/ 13 h 176"/>
                <a:gd name="T4" fmla="*/ 1 w 376"/>
                <a:gd name="T5" fmla="*/ 12 h 176"/>
                <a:gd name="T6" fmla="*/ 0 w 376"/>
                <a:gd name="T7" fmla="*/ 12 h 176"/>
                <a:gd name="T8" fmla="*/ 0 w 376"/>
                <a:gd name="T9" fmla="*/ 11 h 176"/>
                <a:gd name="T10" fmla="*/ 0 w 376"/>
                <a:gd name="T11" fmla="*/ 2 h 176"/>
                <a:gd name="T12" fmla="*/ 0 w 376"/>
                <a:gd name="T13" fmla="*/ 1 h 176"/>
                <a:gd name="T14" fmla="*/ 1 w 376"/>
                <a:gd name="T15" fmla="*/ 0 h 176"/>
                <a:gd name="T16" fmla="*/ 1 w 376"/>
                <a:gd name="T17" fmla="*/ 0 h 176"/>
                <a:gd name="T18" fmla="*/ 2 w 376"/>
                <a:gd name="T19" fmla="*/ 0 h 176"/>
                <a:gd name="T20" fmla="*/ 18 w 376"/>
                <a:gd name="T21" fmla="*/ 1 h 176"/>
                <a:gd name="T22" fmla="*/ 30 w 376"/>
                <a:gd name="T23" fmla="*/ 1 h 176"/>
                <a:gd name="T24" fmla="*/ 31 w 376"/>
                <a:gd name="T25" fmla="*/ 1 h 176"/>
                <a:gd name="T26" fmla="*/ 33 w 376"/>
                <a:gd name="T27" fmla="*/ 2 h 176"/>
                <a:gd name="T28" fmla="*/ 34 w 376"/>
                <a:gd name="T29" fmla="*/ 2 h 176"/>
                <a:gd name="T30" fmla="*/ 35 w 376"/>
                <a:gd name="T31" fmla="*/ 3 h 176"/>
                <a:gd name="T32" fmla="*/ 36 w 376"/>
                <a:gd name="T33" fmla="*/ 4 h 176"/>
                <a:gd name="T34" fmla="*/ 36 w 376"/>
                <a:gd name="T35" fmla="*/ 5 h 176"/>
                <a:gd name="T36" fmla="*/ 37 w 376"/>
                <a:gd name="T37" fmla="*/ 6 h 176"/>
                <a:gd name="T38" fmla="*/ 37 w 376"/>
                <a:gd name="T39" fmla="*/ 7 h 176"/>
                <a:gd name="T40" fmla="*/ 37 w 376"/>
                <a:gd name="T41" fmla="*/ 9 h 176"/>
                <a:gd name="T42" fmla="*/ 37 w 376"/>
                <a:gd name="T43" fmla="*/ 10 h 176"/>
                <a:gd name="T44" fmla="*/ 37 w 376"/>
                <a:gd name="T45" fmla="*/ 11 h 176"/>
                <a:gd name="T46" fmla="*/ 36 w 376"/>
                <a:gd name="T47" fmla="*/ 12 h 176"/>
                <a:gd name="T48" fmla="*/ 35 w 376"/>
                <a:gd name="T49" fmla="*/ 12 h 176"/>
                <a:gd name="T50" fmla="*/ 34 w 376"/>
                <a:gd name="T51" fmla="*/ 13 h 176"/>
                <a:gd name="T52" fmla="*/ 33 w 376"/>
                <a:gd name="T53" fmla="*/ 14 h 176"/>
                <a:gd name="T54" fmla="*/ 32 w 376"/>
                <a:gd name="T55" fmla="*/ 14 h 176"/>
                <a:gd name="T56" fmla="*/ 30 w 376"/>
                <a:gd name="T57" fmla="*/ 14 h 176"/>
                <a:gd name="T58" fmla="*/ 2 w 376"/>
                <a:gd name="T59" fmla="*/ 13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25" y="163"/>
                  </a:moveTo>
                  <a:lnTo>
                    <a:pt x="18" y="162"/>
                  </a:lnTo>
                  <a:lnTo>
                    <a:pt x="11" y="157"/>
                  </a:lnTo>
                  <a:lnTo>
                    <a:pt x="5" y="151"/>
                  </a:lnTo>
                  <a:lnTo>
                    <a:pt x="2" y="143"/>
                  </a:lnTo>
                  <a:lnTo>
                    <a:pt x="0" y="19"/>
                  </a:lnTo>
                  <a:lnTo>
                    <a:pt x="2" y="11"/>
                  </a:lnTo>
                  <a:lnTo>
                    <a:pt x="7" y="5"/>
                  </a:lnTo>
                  <a:lnTo>
                    <a:pt x="14" y="1"/>
                  </a:lnTo>
                  <a:lnTo>
                    <a:pt x="22" y="0"/>
                  </a:lnTo>
                  <a:lnTo>
                    <a:pt x="182" y="7"/>
                  </a:lnTo>
                  <a:lnTo>
                    <a:pt x="301" y="12"/>
                  </a:lnTo>
                  <a:lnTo>
                    <a:pt x="317" y="14"/>
                  </a:lnTo>
                  <a:lnTo>
                    <a:pt x="331" y="19"/>
                  </a:lnTo>
                  <a:lnTo>
                    <a:pt x="343" y="26"/>
                  </a:lnTo>
                  <a:lnTo>
                    <a:pt x="354" y="35"/>
                  </a:lnTo>
                  <a:lnTo>
                    <a:pt x="363" y="46"/>
                  </a:lnTo>
                  <a:lnTo>
                    <a:pt x="370" y="59"/>
                  </a:lnTo>
                  <a:lnTo>
                    <a:pt x="375" y="72"/>
                  </a:lnTo>
                  <a:lnTo>
                    <a:pt x="376" y="87"/>
                  </a:lnTo>
                  <a:lnTo>
                    <a:pt x="376" y="108"/>
                  </a:lnTo>
                  <a:lnTo>
                    <a:pt x="375" y="123"/>
                  </a:lnTo>
                  <a:lnTo>
                    <a:pt x="371" y="135"/>
                  </a:lnTo>
                  <a:lnTo>
                    <a:pt x="365" y="148"/>
                  </a:lnTo>
                  <a:lnTo>
                    <a:pt x="357" y="157"/>
                  </a:lnTo>
                  <a:lnTo>
                    <a:pt x="346" y="165"/>
                  </a:lnTo>
                  <a:lnTo>
                    <a:pt x="334" y="172"/>
                  </a:lnTo>
                  <a:lnTo>
                    <a:pt x="321" y="175"/>
                  </a:lnTo>
                  <a:lnTo>
                    <a:pt x="306" y="176"/>
                  </a:lnTo>
                  <a:lnTo>
                    <a:pt x="25" y="163"/>
                  </a:lnTo>
                  <a:close/>
                </a:path>
              </a:pathLst>
            </a:custGeom>
            <a:solidFill>
              <a:srgbClr val="B5B5B5"/>
            </a:solidFill>
            <a:ln w="9525">
              <a:noFill/>
              <a:round/>
              <a:headEnd/>
              <a:tailEnd/>
            </a:ln>
          </p:spPr>
          <p:txBody>
            <a:bodyPr/>
            <a:lstStyle/>
            <a:p>
              <a:pPr algn="ctr"/>
              <a:endParaRPr lang="en-US"/>
            </a:p>
          </p:txBody>
        </p:sp>
        <p:sp>
          <p:nvSpPr>
            <p:cNvPr id="46233" name="Freeform 99"/>
            <p:cNvSpPr>
              <a:spLocks/>
            </p:cNvSpPr>
            <p:nvPr/>
          </p:nvSpPr>
          <p:spPr bwMode="auto">
            <a:xfrm>
              <a:off x="3725" y="2388"/>
              <a:ext cx="38" cy="15"/>
            </a:xfrm>
            <a:custGeom>
              <a:avLst/>
              <a:gdLst>
                <a:gd name="T0" fmla="*/ 2 w 378"/>
                <a:gd name="T1" fmla="*/ 0 h 179"/>
                <a:gd name="T2" fmla="*/ 36 w 378"/>
                <a:gd name="T3" fmla="*/ 1 h 179"/>
                <a:gd name="T4" fmla="*/ 36 w 378"/>
                <a:gd name="T5" fmla="*/ 2 h 179"/>
                <a:gd name="T6" fmla="*/ 37 w 378"/>
                <a:gd name="T7" fmla="*/ 2 h 179"/>
                <a:gd name="T8" fmla="*/ 37 w 378"/>
                <a:gd name="T9" fmla="*/ 2 h 179"/>
                <a:gd name="T10" fmla="*/ 38 w 378"/>
                <a:gd name="T11" fmla="*/ 3 h 179"/>
                <a:gd name="T12" fmla="*/ 38 w 378"/>
                <a:gd name="T13" fmla="*/ 13 h 179"/>
                <a:gd name="T14" fmla="*/ 38 w 378"/>
                <a:gd name="T15" fmla="*/ 14 h 179"/>
                <a:gd name="T16" fmla="*/ 37 w 378"/>
                <a:gd name="T17" fmla="*/ 15 h 179"/>
                <a:gd name="T18" fmla="*/ 37 w 378"/>
                <a:gd name="T19" fmla="*/ 15 h 179"/>
                <a:gd name="T20" fmla="*/ 36 w 378"/>
                <a:gd name="T21" fmla="*/ 15 h 179"/>
                <a:gd name="T22" fmla="*/ 3 w 378"/>
                <a:gd name="T23" fmla="*/ 14 h 179"/>
                <a:gd name="T24" fmla="*/ 2 w 378"/>
                <a:gd name="T25" fmla="*/ 13 h 179"/>
                <a:gd name="T26" fmla="*/ 1 w 378"/>
                <a:gd name="T27" fmla="*/ 13 h 179"/>
                <a:gd name="T28" fmla="*/ 1 w 378"/>
                <a:gd name="T29" fmla="*/ 13 h 179"/>
                <a:gd name="T30" fmla="*/ 0 w 378"/>
                <a:gd name="T31" fmla="*/ 12 h 179"/>
                <a:gd name="T32" fmla="*/ 0 w 378"/>
                <a:gd name="T33" fmla="*/ 2 h 179"/>
                <a:gd name="T34" fmla="*/ 0 w 378"/>
                <a:gd name="T35" fmla="*/ 1 h 179"/>
                <a:gd name="T36" fmla="*/ 1 w 378"/>
                <a:gd name="T37" fmla="*/ 0 h 179"/>
                <a:gd name="T38" fmla="*/ 1 w 378"/>
                <a:gd name="T39" fmla="*/ 0 h 179"/>
                <a:gd name="T40" fmla="*/ 2 w 378"/>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8"/>
                <a:gd name="T64" fmla="*/ 0 h 179"/>
                <a:gd name="T65" fmla="*/ 378 w 378"/>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8" h="179">
                  <a:moveTo>
                    <a:pt x="21" y="0"/>
                  </a:moveTo>
                  <a:lnTo>
                    <a:pt x="354" y="15"/>
                  </a:lnTo>
                  <a:lnTo>
                    <a:pt x="362" y="18"/>
                  </a:lnTo>
                  <a:lnTo>
                    <a:pt x="368" y="23"/>
                  </a:lnTo>
                  <a:lnTo>
                    <a:pt x="373" y="29"/>
                  </a:lnTo>
                  <a:lnTo>
                    <a:pt x="375" y="36"/>
                  </a:lnTo>
                  <a:lnTo>
                    <a:pt x="378" y="160"/>
                  </a:lnTo>
                  <a:lnTo>
                    <a:pt x="377" y="169"/>
                  </a:lnTo>
                  <a:lnTo>
                    <a:pt x="372" y="174"/>
                  </a:lnTo>
                  <a:lnTo>
                    <a:pt x="366" y="178"/>
                  </a:lnTo>
                  <a:lnTo>
                    <a:pt x="358" y="179"/>
                  </a:lnTo>
                  <a:lnTo>
                    <a:pt x="25" y="163"/>
                  </a:lnTo>
                  <a:lnTo>
                    <a:pt x="17" y="161"/>
                  </a:lnTo>
                  <a:lnTo>
                    <a:pt x="10" y="156"/>
                  </a:lnTo>
                  <a:lnTo>
                    <a:pt x="6" y="150"/>
                  </a:lnTo>
                  <a:lnTo>
                    <a:pt x="4" y="143"/>
                  </a:lnTo>
                  <a:lnTo>
                    <a:pt x="0" y="19"/>
                  </a:lnTo>
                  <a:lnTo>
                    <a:pt x="2" y="10"/>
                  </a:lnTo>
                  <a:lnTo>
                    <a:pt x="7" y="4"/>
                  </a:lnTo>
                  <a:lnTo>
                    <a:pt x="13" y="1"/>
                  </a:lnTo>
                  <a:lnTo>
                    <a:pt x="21" y="0"/>
                  </a:lnTo>
                  <a:close/>
                </a:path>
              </a:pathLst>
            </a:custGeom>
            <a:solidFill>
              <a:srgbClr val="B5B5B5"/>
            </a:solidFill>
            <a:ln w="9525">
              <a:noFill/>
              <a:round/>
              <a:headEnd/>
              <a:tailEnd/>
            </a:ln>
          </p:spPr>
          <p:txBody>
            <a:bodyPr/>
            <a:lstStyle/>
            <a:p>
              <a:pPr algn="ctr"/>
              <a:endParaRPr lang="en-US"/>
            </a:p>
          </p:txBody>
        </p:sp>
        <p:sp>
          <p:nvSpPr>
            <p:cNvPr id="46234" name="Freeform 100"/>
            <p:cNvSpPr>
              <a:spLocks/>
            </p:cNvSpPr>
            <p:nvPr/>
          </p:nvSpPr>
          <p:spPr bwMode="auto">
            <a:xfrm>
              <a:off x="3684" y="2385"/>
              <a:ext cx="38" cy="15"/>
            </a:xfrm>
            <a:custGeom>
              <a:avLst/>
              <a:gdLst>
                <a:gd name="T0" fmla="*/ 36 w 377"/>
                <a:gd name="T1" fmla="*/ 15 h 178"/>
                <a:gd name="T2" fmla="*/ 37 w 377"/>
                <a:gd name="T3" fmla="*/ 15 h 178"/>
                <a:gd name="T4" fmla="*/ 37 w 377"/>
                <a:gd name="T5" fmla="*/ 15 h 178"/>
                <a:gd name="T6" fmla="*/ 38 w 377"/>
                <a:gd name="T7" fmla="*/ 14 h 178"/>
                <a:gd name="T8" fmla="*/ 38 w 377"/>
                <a:gd name="T9" fmla="*/ 13 h 178"/>
                <a:gd name="T10" fmla="*/ 38 w 377"/>
                <a:gd name="T11" fmla="*/ 3 h 178"/>
                <a:gd name="T12" fmla="*/ 37 w 377"/>
                <a:gd name="T13" fmla="*/ 2 h 178"/>
                <a:gd name="T14" fmla="*/ 37 w 377"/>
                <a:gd name="T15" fmla="*/ 2 h 178"/>
                <a:gd name="T16" fmla="*/ 36 w 377"/>
                <a:gd name="T17" fmla="*/ 1 h 178"/>
                <a:gd name="T18" fmla="*/ 35 w 377"/>
                <a:gd name="T19" fmla="*/ 1 h 178"/>
                <a:gd name="T20" fmla="*/ 19 w 377"/>
                <a:gd name="T21" fmla="*/ 0 h 178"/>
                <a:gd name="T22" fmla="*/ 7 w 377"/>
                <a:gd name="T23" fmla="*/ 0 h 178"/>
                <a:gd name="T24" fmla="*/ 6 w 377"/>
                <a:gd name="T25" fmla="*/ 0 h 178"/>
                <a:gd name="T26" fmla="*/ 4 w 377"/>
                <a:gd name="T27" fmla="*/ 0 h 178"/>
                <a:gd name="T28" fmla="*/ 3 w 377"/>
                <a:gd name="T29" fmla="*/ 1 h 178"/>
                <a:gd name="T30" fmla="*/ 2 w 377"/>
                <a:gd name="T31" fmla="*/ 1 h 178"/>
                <a:gd name="T32" fmla="*/ 1 w 377"/>
                <a:gd name="T33" fmla="*/ 2 h 178"/>
                <a:gd name="T34" fmla="*/ 0 w 377"/>
                <a:gd name="T35" fmla="*/ 3 h 178"/>
                <a:gd name="T36" fmla="*/ 0 w 377"/>
                <a:gd name="T37" fmla="*/ 4 h 178"/>
                <a:gd name="T38" fmla="*/ 0 w 377"/>
                <a:gd name="T39" fmla="*/ 6 h 178"/>
                <a:gd name="T40" fmla="*/ 0 w 377"/>
                <a:gd name="T41" fmla="*/ 8 h 178"/>
                <a:gd name="T42" fmla="*/ 0 w 377"/>
                <a:gd name="T43" fmla="*/ 9 h 178"/>
                <a:gd name="T44" fmla="*/ 1 w 377"/>
                <a:gd name="T45" fmla="*/ 10 h 178"/>
                <a:gd name="T46" fmla="*/ 1 w 377"/>
                <a:gd name="T47" fmla="*/ 11 h 178"/>
                <a:gd name="T48" fmla="*/ 2 w 377"/>
                <a:gd name="T49" fmla="*/ 12 h 178"/>
                <a:gd name="T50" fmla="*/ 3 w 377"/>
                <a:gd name="T51" fmla="*/ 13 h 178"/>
                <a:gd name="T52" fmla="*/ 5 w 377"/>
                <a:gd name="T53" fmla="*/ 13 h 178"/>
                <a:gd name="T54" fmla="*/ 6 w 377"/>
                <a:gd name="T55" fmla="*/ 14 h 178"/>
                <a:gd name="T56" fmla="*/ 8 w 377"/>
                <a:gd name="T57" fmla="*/ 14 h 178"/>
                <a:gd name="T58" fmla="*/ 36 w 377"/>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8"/>
                <a:gd name="T92" fmla="*/ 377 w 377"/>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8">
                  <a:moveTo>
                    <a:pt x="355" y="178"/>
                  </a:moveTo>
                  <a:lnTo>
                    <a:pt x="363" y="177"/>
                  </a:lnTo>
                  <a:lnTo>
                    <a:pt x="370" y="173"/>
                  </a:lnTo>
                  <a:lnTo>
                    <a:pt x="375" y="166"/>
                  </a:lnTo>
                  <a:lnTo>
                    <a:pt x="377" y="158"/>
                  </a:lnTo>
                  <a:lnTo>
                    <a:pt x="374" y="34"/>
                  </a:lnTo>
                  <a:lnTo>
                    <a:pt x="371" y="26"/>
                  </a:lnTo>
                  <a:lnTo>
                    <a:pt x="366" y="19"/>
                  </a:lnTo>
                  <a:lnTo>
                    <a:pt x="360" y="15"/>
                  </a:lnTo>
                  <a:lnTo>
                    <a:pt x="352" y="14"/>
                  </a:lnTo>
                  <a:lnTo>
                    <a:pt x="190" y="5"/>
                  </a:lnTo>
                  <a:lnTo>
                    <a:pt x="71" y="0"/>
                  </a:lnTo>
                  <a:lnTo>
                    <a:pt x="56" y="1"/>
                  </a:lnTo>
                  <a:lnTo>
                    <a:pt x="41" y="4"/>
                  </a:lnTo>
                  <a:lnTo>
                    <a:pt x="29" y="9"/>
                  </a:lnTo>
                  <a:lnTo>
                    <a:pt x="19" y="17"/>
                  </a:lnTo>
                  <a:lnTo>
                    <a:pt x="10" y="28"/>
                  </a:lnTo>
                  <a:lnTo>
                    <a:pt x="4" y="39"/>
                  </a:lnTo>
                  <a:lnTo>
                    <a:pt x="1" y="51"/>
                  </a:lnTo>
                  <a:lnTo>
                    <a:pt x="0" y="66"/>
                  </a:lnTo>
                  <a:lnTo>
                    <a:pt x="0" y="89"/>
                  </a:lnTo>
                  <a:lnTo>
                    <a:pt x="2" y="103"/>
                  </a:lnTo>
                  <a:lnTo>
                    <a:pt x="6" y="117"/>
                  </a:lnTo>
                  <a:lnTo>
                    <a:pt x="13" y="129"/>
                  </a:lnTo>
                  <a:lnTo>
                    <a:pt x="22" y="139"/>
                  </a:lnTo>
                  <a:lnTo>
                    <a:pt x="33" y="149"/>
                  </a:lnTo>
                  <a:lnTo>
                    <a:pt x="47" y="156"/>
                  </a:lnTo>
                  <a:lnTo>
                    <a:pt x="60" y="161"/>
                  </a:lnTo>
                  <a:lnTo>
                    <a:pt x="75" y="163"/>
                  </a:lnTo>
                  <a:lnTo>
                    <a:pt x="355" y="178"/>
                  </a:lnTo>
                  <a:close/>
                </a:path>
              </a:pathLst>
            </a:custGeom>
            <a:solidFill>
              <a:srgbClr val="E8E8E8"/>
            </a:solidFill>
            <a:ln w="9525">
              <a:noFill/>
              <a:round/>
              <a:headEnd/>
              <a:tailEnd/>
            </a:ln>
          </p:spPr>
          <p:txBody>
            <a:bodyPr/>
            <a:lstStyle/>
            <a:p>
              <a:pPr algn="ctr"/>
              <a:endParaRPr lang="en-US"/>
            </a:p>
          </p:txBody>
        </p:sp>
        <p:sp>
          <p:nvSpPr>
            <p:cNvPr id="46235" name="Freeform 101"/>
            <p:cNvSpPr>
              <a:spLocks/>
            </p:cNvSpPr>
            <p:nvPr/>
          </p:nvSpPr>
          <p:spPr bwMode="auto">
            <a:xfrm>
              <a:off x="3771" y="2388"/>
              <a:ext cx="37" cy="15"/>
            </a:xfrm>
            <a:custGeom>
              <a:avLst/>
              <a:gdLst>
                <a:gd name="T0" fmla="*/ 2 w 376"/>
                <a:gd name="T1" fmla="*/ 14 h 176"/>
                <a:gd name="T2" fmla="*/ 2 w 376"/>
                <a:gd name="T3" fmla="*/ 14 h 176"/>
                <a:gd name="T4" fmla="*/ 1 w 376"/>
                <a:gd name="T5" fmla="*/ 13 h 176"/>
                <a:gd name="T6" fmla="*/ 0 w 376"/>
                <a:gd name="T7" fmla="*/ 13 h 176"/>
                <a:gd name="T8" fmla="*/ 0 w 376"/>
                <a:gd name="T9" fmla="*/ 12 h 176"/>
                <a:gd name="T10" fmla="*/ 0 w 376"/>
                <a:gd name="T11" fmla="*/ 2 h 176"/>
                <a:gd name="T12" fmla="*/ 0 w 376"/>
                <a:gd name="T13" fmla="*/ 1 h 176"/>
                <a:gd name="T14" fmla="*/ 0 w 376"/>
                <a:gd name="T15" fmla="*/ 0 h 176"/>
                <a:gd name="T16" fmla="*/ 1 w 376"/>
                <a:gd name="T17" fmla="*/ 0 h 176"/>
                <a:gd name="T18" fmla="*/ 2 w 376"/>
                <a:gd name="T19" fmla="*/ 0 h 176"/>
                <a:gd name="T20" fmla="*/ 18 w 376"/>
                <a:gd name="T21" fmla="*/ 1 h 176"/>
                <a:gd name="T22" fmla="*/ 30 w 376"/>
                <a:gd name="T23" fmla="*/ 1 h 176"/>
                <a:gd name="T24" fmla="*/ 31 w 376"/>
                <a:gd name="T25" fmla="*/ 1 h 176"/>
                <a:gd name="T26" fmla="*/ 32 w 376"/>
                <a:gd name="T27" fmla="*/ 2 h 176"/>
                <a:gd name="T28" fmla="*/ 34 w 376"/>
                <a:gd name="T29" fmla="*/ 2 h 176"/>
                <a:gd name="T30" fmla="*/ 35 w 376"/>
                <a:gd name="T31" fmla="*/ 3 h 176"/>
                <a:gd name="T32" fmla="*/ 36 w 376"/>
                <a:gd name="T33" fmla="*/ 4 h 176"/>
                <a:gd name="T34" fmla="*/ 36 w 376"/>
                <a:gd name="T35" fmla="*/ 5 h 176"/>
                <a:gd name="T36" fmla="*/ 37 w 376"/>
                <a:gd name="T37" fmla="*/ 6 h 176"/>
                <a:gd name="T38" fmla="*/ 37 w 376"/>
                <a:gd name="T39" fmla="*/ 7 h 176"/>
                <a:gd name="T40" fmla="*/ 37 w 376"/>
                <a:gd name="T41" fmla="*/ 9 h 176"/>
                <a:gd name="T42" fmla="*/ 37 w 376"/>
                <a:gd name="T43" fmla="*/ 10 h 176"/>
                <a:gd name="T44" fmla="*/ 37 w 376"/>
                <a:gd name="T45" fmla="*/ 12 h 176"/>
                <a:gd name="T46" fmla="*/ 36 w 376"/>
                <a:gd name="T47" fmla="*/ 13 h 176"/>
                <a:gd name="T48" fmla="*/ 35 w 376"/>
                <a:gd name="T49" fmla="*/ 13 h 176"/>
                <a:gd name="T50" fmla="*/ 34 w 376"/>
                <a:gd name="T51" fmla="*/ 14 h 176"/>
                <a:gd name="T52" fmla="*/ 33 w 376"/>
                <a:gd name="T53" fmla="*/ 15 h 176"/>
                <a:gd name="T54" fmla="*/ 31 w 376"/>
                <a:gd name="T55" fmla="*/ 15 h 176"/>
                <a:gd name="T56" fmla="*/ 30 w 376"/>
                <a:gd name="T57" fmla="*/ 15 h 176"/>
                <a:gd name="T58" fmla="*/ 2 w 376"/>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24" y="164"/>
                  </a:moveTo>
                  <a:lnTo>
                    <a:pt x="16" y="163"/>
                  </a:lnTo>
                  <a:lnTo>
                    <a:pt x="9" y="158"/>
                  </a:lnTo>
                  <a:lnTo>
                    <a:pt x="5" y="152"/>
                  </a:lnTo>
                  <a:lnTo>
                    <a:pt x="3" y="144"/>
                  </a:lnTo>
                  <a:lnTo>
                    <a:pt x="0" y="20"/>
                  </a:lnTo>
                  <a:lnTo>
                    <a:pt x="1" y="11"/>
                  </a:lnTo>
                  <a:lnTo>
                    <a:pt x="5" y="5"/>
                  </a:lnTo>
                  <a:lnTo>
                    <a:pt x="11" y="1"/>
                  </a:lnTo>
                  <a:lnTo>
                    <a:pt x="19" y="0"/>
                  </a:lnTo>
                  <a:lnTo>
                    <a:pt x="182" y="7"/>
                  </a:lnTo>
                  <a:lnTo>
                    <a:pt x="301" y="12"/>
                  </a:lnTo>
                  <a:lnTo>
                    <a:pt x="316" y="15"/>
                  </a:lnTo>
                  <a:lnTo>
                    <a:pt x="330" y="20"/>
                  </a:lnTo>
                  <a:lnTo>
                    <a:pt x="342" y="27"/>
                  </a:lnTo>
                  <a:lnTo>
                    <a:pt x="353" y="36"/>
                  </a:lnTo>
                  <a:lnTo>
                    <a:pt x="363" y="47"/>
                  </a:lnTo>
                  <a:lnTo>
                    <a:pt x="369" y="59"/>
                  </a:lnTo>
                  <a:lnTo>
                    <a:pt x="374" y="73"/>
                  </a:lnTo>
                  <a:lnTo>
                    <a:pt x="376" y="87"/>
                  </a:lnTo>
                  <a:lnTo>
                    <a:pt x="376" y="109"/>
                  </a:lnTo>
                  <a:lnTo>
                    <a:pt x="375" y="123"/>
                  </a:lnTo>
                  <a:lnTo>
                    <a:pt x="371" y="137"/>
                  </a:lnTo>
                  <a:lnTo>
                    <a:pt x="364" y="148"/>
                  </a:lnTo>
                  <a:lnTo>
                    <a:pt x="355" y="158"/>
                  </a:lnTo>
                  <a:lnTo>
                    <a:pt x="344" y="167"/>
                  </a:lnTo>
                  <a:lnTo>
                    <a:pt x="332" y="172"/>
                  </a:lnTo>
                  <a:lnTo>
                    <a:pt x="319" y="175"/>
                  </a:lnTo>
                  <a:lnTo>
                    <a:pt x="304" y="176"/>
                  </a:lnTo>
                  <a:lnTo>
                    <a:pt x="24" y="164"/>
                  </a:lnTo>
                  <a:close/>
                </a:path>
              </a:pathLst>
            </a:custGeom>
            <a:solidFill>
              <a:srgbClr val="E8E8E8"/>
            </a:solidFill>
            <a:ln w="9525">
              <a:noFill/>
              <a:round/>
              <a:headEnd/>
              <a:tailEnd/>
            </a:ln>
          </p:spPr>
          <p:txBody>
            <a:bodyPr/>
            <a:lstStyle/>
            <a:p>
              <a:pPr algn="ctr"/>
              <a:endParaRPr lang="en-US"/>
            </a:p>
          </p:txBody>
        </p:sp>
        <p:sp>
          <p:nvSpPr>
            <p:cNvPr id="46236" name="Freeform 102"/>
            <p:cNvSpPr>
              <a:spLocks/>
            </p:cNvSpPr>
            <p:nvPr/>
          </p:nvSpPr>
          <p:spPr bwMode="auto">
            <a:xfrm>
              <a:off x="3727" y="2386"/>
              <a:ext cx="38" cy="15"/>
            </a:xfrm>
            <a:custGeom>
              <a:avLst/>
              <a:gdLst>
                <a:gd name="T0" fmla="*/ 2 w 376"/>
                <a:gd name="T1" fmla="*/ 0 h 179"/>
                <a:gd name="T2" fmla="*/ 36 w 376"/>
                <a:gd name="T3" fmla="*/ 1 h 179"/>
                <a:gd name="T4" fmla="*/ 36 w 376"/>
                <a:gd name="T5" fmla="*/ 2 h 179"/>
                <a:gd name="T6" fmla="*/ 37 w 376"/>
                <a:gd name="T7" fmla="*/ 2 h 179"/>
                <a:gd name="T8" fmla="*/ 38 w 376"/>
                <a:gd name="T9" fmla="*/ 2 h 179"/>
                <a:gd name="T10" fmla="*/ 38 w 376"/>
                <a:gd name="T11" fmla="*/ 3 h 179"/>
                <a:gd name="T12" fmla="*/ 38 w 376"/>
                <a:gd name="T13" fmla="*/ 13 h 179"/>
                <a:gd name="T14" fmla="*/ 38 w 376"/>
                <a:gd name="T15" fmla="*/ 14 h 179"/>
                <a:gd name="T16" fmla="*/ 37 w 376"/>
                <a:gd name="T17" fmla="*/ 15 h 179"/>
                <a:gd name="T18" fmla="*/ 37 w 376"/>
                <a:gd name="T19" fmla="*/ 15 h 179"/>
                <a:gd name="T20" fmla="*/ 36 w 376"/>
                <a:gd name="T21" fmla="*/ 15 h 179"/>
                <a:gd name="T22" fmla="*/ 2 w 376"/>
                <a:gd name="T23" fmla="*/ 14 h 179"/>
                <a:gd name="T24" fmla="*/ 2 w 376"/>
                <a:gd name="T25" fmla="*/ 14 h 179"/>
                <a:gd name="T26" fmla="*/ 1 w 376"/>
                <a:gd name="T27" fmla="*/ 13 h 179"/>
                <a:gd name="T28" fmla="*/ 1 w 376"/>
                <a:gd name="T29" fmla="*/ 13 h 179"/>
                <a:gd name="T30" fmla="*/ 0 w 376"/>
                <a:gd name="T31" fmla="*/ 12 h 179"/>
                <a:gd name="T32" fmla="*/ 0 w 376"/>
                <a:gd name="T33" fmla="*/ 2 h 179"/>
                <a:gd name="T34" fmla="*/ 0 w 376"/>
                <a:gd name="T35" fmla="*/ 1 h 179"/>
                <a:gd name="T36" fmla="*/ 1 w 376"/>
                <a:gd name="T37" fmla="*/ 0 h 179"/>
                <a:gd name="T38" fmla="*/ 1 w 376"/>
                <a:gd name="T39" fmla="*/ 0 h 179"/>
                <a:gd name="T40" fmla="*/ 2 w 376"/>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79"/>
                <a:gd name="T65" fmla="*/ 376 w 376"/>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79">
                  <a:moveTo>
                    <a:pt x="20" y="0"/>
                  </a:moveTo>
                  <a:lnTo>
                    <a:pt x="353" y="16"/>
                  </a:lnTo>
                  <a:lnTo>
                    <a:pt x="361" y="18"/>
                  </a:lnTo>
                  <a:lnTo>
                    <a:pt x="367" y="23"/>
                  </a:lnTo>
                  <a:lnTo>
                    <a:pt x="372" y="29"/>
                  </a:lnTo>
                  <a:lnTo>
                    <a:pt x="374" y="37"/>
                  </a:lnTo>
                  <a:lnTo>
                    <a:pt x="376" y="161"/>
                  </a:lnTo>
                  <a:lnTo>
                    <a:pt x="375" y="169"/>
                  </a:lnTo>
                  <a:lnTo>
                    <a:pt x="371" y="174"/>
                  </a:lnTo>
                  <a:lnTo>
                    <a:pt x="365" y="178"/>
                  </a:lnTo>
                  <a:lnTo>
                    <a:pt x="358" y="179"/>
                  </a:lnTo>
                  <a:lnTo>
                    <a:pt x="24" y="164"/>
                  </a:lnTo>
                  <a:lnTo>
                    <a:pt x="16" y="162"/>
                  </a:lnTo>
                  <a:lnTo>
                    <a:pt x="9" y="157"/>
                  </a:lnTo>
                  <a:lnTo>
                    <a:pt x="5" y="150"/>
                  </a:lnTo>
                  <a:lnTo>
                    <a:pt x="3" y="143"/>
                  </a:lnTo>
                  <a:lnTo>
                    <a:pt x="0" y="19"/>
                  </a:lnTo>
                  <a:lnTo>
                    <a:pt x="2" y="11"/>
                  </a:lnTo>
                  <a:lnTo>
                    <a:pt x="6" y="5"/>
                  </a:lnTo>
                  <a:lnTo>
                    <a:pt x="12" y="1"/>
                  </a:lnTo>
                  <a:lnTo>
                    <a:pt x="20" y="0"/>
                  </a:lnTo>
                  <a:close/>
                </a:path>
              </a:pathLst>
            </a:custGeom>
            <a:solidFill>
              <a:srgbClr val="E8E8E8"/>
            </a:solidFill>
            <a:ln w="9525">
              <a:noFill/>
              <a:round/>
              <a:headEnd/>
              <a:tailEnd/>
            </a:ln>
          </p:spPr>
          <p:txBody>
            <a:bodyPr/>
            <a:lstStyle/>
            <a:p>
              <a:pPr algn="ctr"/>
              <a:endParaRPr lang="en-US"/>
            </a:p>
          </p:txBody>
        </p:sp>
        <p:sp>
          <p:nvSpPr>
            <p:cNvPr id="46237" name="Freeform 103"/>
            <p:cNvSpPr>
              <a:spLocks/>
            </p:cNvSpPr>
            <p:nvPr/>
          </p:nvSpPr>
          <p:spPr bwMode="auto">
            <a:xfrm>
              <a:off x="3678" y="2356"/>
              <a:ext cx="132" cy="24"/>
            </a:xfrm>
            <a:custGeom>
              <a:avLst/>
              <a:gdLst>
                <a:gd name="T0" fmla="*/ 11 w 1317"/>
                <a:gd name="T1" fmla="*/ 0 h 287"/>
                <a:gd name="T2" fmla="*/ 120 w 1317"/>
                <a:gd name="T3" fmla="*/ 5 h 287"/>
                <a:gd name="T4" fmla="*/ 123 w 1317"/>
                <a:gd name="T5" fmla="*/ 5 h 287"/>
                <a:gd name="T6" fmla="*/ 125 w 1317"/>
                <a:gd name="T7" fmla="*/ 6 h 287"/>
                <a:gd name="T8" fmla="*/ 127 w 1317"/>
                <a:gd name="T9" fmla="*/ 7 h 287"/>
                <a:gd name="T10" fmla="*/ 129 w 1317"/>
                <a:gd name="T11" fmla="*/ 8 h 287"/>
                <a:gd name="T12" fmla="*/ 130 w 1317"/>
                <a:gd name="T13" fmla="*/ 10 h 287"/>
                <a:gd name="T14" fmla="*/ 131 w 1317"/>
                <a:gd name="T15" fmla="*/ 11 h 287"/>
                <a:gd name="T16" fmla="*/ 132 w 1317"/>
                <a:gd name="T17" fmla="*/ 13 h 287"/>
                <a:gd name="T18" fmla="*/ 132 w 1317"/>
                <a:gd name="T19" fmla="*/ 15 h 287"/>
                <a:gd name="T20" fmla="*/ 132 w 1317"/>
                <a:gd name="T21" fmla="*/ 17 h 287"/>
                <a:gd name="T22" fmla="*/ 131 w 1317"/>
                <a:gd name="T23" fmla="*/ 18 h 287"/>
                <a:gd name="T24" fmla="*/ 130 w 1317"/>
                <a:gd name="T25" fmla="*/ 20 h 287"/>
                <a:gd name="T26" fmla="*/ 129 w 1317"/>
                <a:gd name="T27" fmla="*/ 21 h 287"/>
                <a:gd name="T28" fmla="*/ 128 w 1317"/>
                <a:gd name="T29" fmla="*/ 22 h 287"/>
                <a:gd name="T30" fmla="*/ 126 w 1317"/>
                <a:gd name="T31" fmla="*/ 23 h 287"/>
                <a:gd name="T32" fmla="*/ 123 w 1317"/>
                <a:gd name="T33" fmla="*/ 24 h 287"/>
                <a:gd name="T34" fmla="*/ 121 w 1317"/>
                <a:gd name="T35" fmla="*/ 24 h 287"/>
                <a:gd name="T36" fmla="*/ 12 w 1317"/>
                <a:gd name="T37" fmla="*/ 19 h 287"/>
                <a:gd name="T38" fmla="*/ 9 w 1317"/>
                <a:gd name="T39" fmla="*/ 19 h 287"/>
                <a:gd name="T40" fmla="*/ 7 w 1317"/>
                <a:gd name="T41" fmla="*/ 18 h 287"/>
                <a:gd name="T42" fmla="*/ 5 w 1317"/>
                <a:gd name="T43" fmla="*/ 17 h 287"/>
                <a:gd name="T44" fmla="*/ 3 w 1317"/>
                <a:gd name="T45" fmla="*/ 16 h 287"/>
                <a:gd name="T46" fmla="*/ 2 w 1317"/>
                <a:gd name="T47" fmla="*/ 14 h 287"/>
                <a:gd name="T48" fmla="*/ 1 w 1317"/>
                <a:gd name="T49" fmla="*/ 13 h 287"/>
                <a:gd name="T50" fmla="*/ 0 w 1317"/>
                <a:gd name="T51" fmla="*/ 11 h 287"/>
                <a:gd name="T52" fmla="*/ 0 w 1317"/>
                <a:gd name="T53" fmla="*/ 9 h 287"/>
                <a:gd name="T54" fmla="*/ 0 w 1317"/>
                <a:gd name="T55" fmla="*/ 7 h 287"/>
                <a:gd name="T56" fmla="*/ 1 w 1317"/>
                <a:gd name="T57" fmla="*/ 6 h 287"/>
                <a:gd name="T58" fmla="*/ 1 w 1317"/>
                <a:gd name="T59" fmla="*/ 4 h 287"/>
                <a:gd name="T60" fmla="*/ 3 w 1317"/>
                <a:gd name="T61" fmla="*/ 3 h 287"/>
                <a:gd name="T62" fmla="*/ 4 w 1317"/>
                <a:gd name="T63" fmla="*/ 2 h 287"/>
                <a:gd name="T64" fmla="*/ 6 w 1317"/>
                <a:gd name="T65" fmla="*/ 1 h 287"/>
                <a:gd name="T66" fmla="*/ 9 w 1317"/>
                <a:gd name="T67" fmla="*/ 0 h 287"/>
                <a:gd name="T68" fmla="*/ 11 w 1317"/>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7"/>
                <a:gd name="T107" fmla="*/ 1317 w 1317"/>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7">
                  <a:moveTo>
                    <a:pt x="114" y="0"/>
                  </a:moveTo>
                  <a:lnTo>
                    <a:pt x="1198" y="60"/>
                  </a:lnTo>
                  <a:lnTo>
                    <a:pt x="1226" y="63"/>
                  </a:lnTo>
                  <a:lnTo>
                    <a:pt x="1249" y="72"/>
                  </a:lnTo>
                  <a:lnTo>
                    <a:pt x="1269" y="83"/>
                  </a:lnTo>
                  <a:lnTo>
                    <a:pt x="1287" y="98"/>
                  </a:lnTo>
                  <a:lnTo>
                    <a:pt x="1300" y="116"/>
                  </a:lnTo>
                  <a:lnTo>
                    <a:pt x="1309" y="136"/>
                  </a:lnTo>
                  <a:lnTo>
                    <a:pt x="1315" y="156"/>
                  </a:lnTo>
                  <a:lnTo>
                    <a:pt x="1317" y="178"/>
                  </a:lnTo>
                  <a:lnTo>
                    <a:pt x="1316" y="200"/>
                  </a:lnTo>
                  <a:lnTo>
                    <a:pt x="1311" y="220"/>
                  </a:lnTo>
                  <a:lnTo>
                    <a:pt x="1302" y="239"/>
                  </a:lnTo>
                  <a:lnTo>
                    <a:pt x="1290" y="256"/>
                  </a:lnTo>
                  <a:lnTo>
                    <a:pt x="1273" y="269"/>
                  </a:lnTo>
                  <a:lnTo>
                    <a:pt x="1254" y="280"/>
                  </a:lnTo>
                  <a:lnTo>
                    <a:pt x="1231" y="286"/>
                  </a:lnTo>
                  <a:lnTo>
                    <a:pt x="1203" y="287"/>
                  </a:lnTo>
                  <a:lnTo>
                    <a:pt x="119" y="230"/>
                  </a:lnTo>
                  <a:lnTo>
                    <a:pt x="91" y="226"/>
                  </a:lnTo>
                  <a:lnTo>
                    <a:pt x="67" y="218"/>
                  </a:lnTo>
                  <a:lnTo>
                    <a:pt x="47" y="205"/>
                  </a:lnTo>
                  <a:lnTo>
                    <a:pt x="30" y="190"/>
                  </a:lnTo>
                  <a:lnTo>
                    <a:pt x="17" y="171"/>
                  </a:lnTo>
                  <a:lnTo>
                    <a:pt x="7" y="151"/>
                  </a:lnTo>
                  <a:lnTo>
                    <a:pt x="2" y="131"/>
                  </a:lnTo>
                  <a:lnTo>
                    <a:pt x="0" y="109"/>
                  </a:lnTo>
                  <a:lnTo>
                    <a:pt x="1" y="88"/>
                  </a:lnTo>
                  <a:lnTo>
                    <a:pt x="6" y="67"/>
                  </a:lnTo>
                  <a:lnTo>
                    <a:pt x="14" y="49"/>
                  </a:lnTo>
                  <a:lnTo>
                    <a:pt x="26" y="32"/>
                  </a:lnTo>
                  <a:lnTo>
                    <a:pt x="43" y="18"/>
                  </a:lnTo>
                  <a:lnTo>
                    <a:pt x="63" y="7"/>
                  </a:lnTo>
                  <a:lnTo>
                    <a:pt x="86" y="1"/>
                  </a:lnTo>
                  <a:lnTo>
                    <a:pt x="114" y="0"/>
                  </a:lnTo>
                  <a:close/>
                </a:path>
              </a:pathLst>
            </a:custGeom>
            <a:solidFill>
              <a:srgbClr val="E0E8E8"/>
            </a:solidFill>
            <a:ln w="9525">
              <a:noFill/>
              <a:round/>
              <a:headEnd/>
              <a:tailEnd/>
            </a:ln>
          </p:spPr>
          <p:txBody>
            <a:bodyPr/>
            <a:lstStyle/>
            <a:p>
              <a:pPr algn="ctr"/>
              <a:endParaRPr lang="en-US"/>
            </a:p>
          </p:txBody>
        </p:sp>
        <p:sp>
          <p:nvSpPr>
            <p:cNvPr id="46238" name="Freeform 104"/>
            <p:cNvSpPr>
              <a:spLocks/>
            </p:cNvSpPr>
            <p:nvPr/>
          </p:nvSpPr>
          <p:spPr bwMode="auto">
            <a:xfrm>
              <a:off x="3678" y="2356"/>
              <a:ext cx="132" cy="24"/>
            </a:xfrm>
            <a:custGeom>
              <a:avLst/>
              <a:gdLst>
                <a:gd name="T0" fmla="*/ 11 w 1319"/>
                <a:gd name="T1" fmla="*/ 0 h 287"/>
                <a:gd name="T2" fmla="*/ 120 w 1319"/>
                <a:gd name="T3" fmla="*/ 5 h 287"/>
                <a:gd name="T4" fmla="*/ 123 w 1319"/>
                <a:gd name="T5" fmla="*/ 5 h 287"/>
                <a:gd name="T6" fmla="*/ 125 w 1319"/>
                <a:gd name="T7" fmla="*/ 6 h 287"/>
                <a:gd name="T8" fmla="*/ 127 w 1319"/>
                <a:gd name="T9" fmla="*/ 7 h 287"/>
                <a:gd name="T10" fmla="*/ 129 w 1319"/>
                <a:gd name="T11" fmla="*/ 8 h 287"/>
                <a:gd name="T12" fmla="*/ 130 w 1319"/>
                <a:gd name="T13" fmla="*/ 10 h 287"/>
                <a:gd name="T14" fmla="*/ 131 w 1319"/>
                <a:gd name="T15" fmla="*/ 11 h 287"/>
                <a:gd name="T16" fmla="*/ 132 w 1319"/>
                <a:gd name="T17" fmla="*/ 13 h 287"/>
                <a:gd name="T18" fmla="*/ 132 w 1319"/>
                <a:gd name="T19" fmla="*/ 15 h 287"/>
                <a:gd name="T20" fmla="*/ 132 w 1319"/>
                <a:gd name="T21" fmla="*/ 17 h 287"/>
                <a:gd name="T22" fmla="*/ 131 w 1319"/>
                <a:gd name="T23" fmla="*/ 18 h 287"/>
                <a:gd name="T24" fmla="*/ 130 w 1319"/>
                <a:gd name="T25" fmla="*/ 20 h 287"/>
                <a:gd name="T26" fmla="*/ 129 w 1319"/>
                <a:gd name="T27" fmla="*/ 21 h 287"/>
                <a:gd name="T28" fmla="*/ 128 w 1319"/>
                <a:gd name="T29" fmla="*/ 22 h 287"/>
                <a:gd name="T30" fmla="*/ 126 w 1319"/>
                <a:gd name="T31" fmla="*/ 23 h 287"/>
                <a:gd name="T32" fmla="*/ 123 w 1319"/>
                <a:gd name="T33" fmla="*/ 24 h 287"/>
                <a:gd name="T34" fmla="*/ 120 w 1319"/>
                <a:gd name="T35" fmla="*/ 24 h 287"/>
                <a:gd name="T36" fmla="*/ 12 w 1319"/>
                <a:gd name="T37" fmla="*/ 19 h 287"/>
                <a:gd name="T38" fmla="*/ 9 w 1319"/>
                <a:gd name="T39" fmla="*/ 19 h 287"/>
                <a:gd name="T40" fmla="*/ 7 w 1319"/>
                <a:gd name="T41" fmla="*/ 18 h 287"/>
                <a:gd name="T42" fmla="*/ 5 w 1319"/>
                <a:gd name="T43" fmla="*/ 17 h 287"/>
                <a:gd name="T44" fmla="*/ 3 w 1319"/>
                <a:gd name="T45" fmla="*/ 16 h 287"/>
                <a:gd name="T46" fmla="*/ 2 w 1319"/>
                <a:gd name="T47" fmla="*/ 14 h 287"/>
                <a:gd name="T48" fmla="*/ 1 w 1319"/>
                <a:gd name="T49" fmla="*/ 12 h 287"/>
                <a:gd name="T50" fmla="*/ 0 w 1319"/>
                <a:gd name="T51" fmla="*/ 11 h 287"/>
                <a:gd name="T52" fmla="*/ 0 w 1319"/>
                <a:gd name="T53" fmla="*/ 9 h 287"/>
                <a:gd name="T54" fmla="*/ 0 w 1319"/>
                <a:gd name="T55" fmla="*/ 7 h 287"/>
                <a:gd name="T56" fmla="*/ 1 w 1319"/>
                <a:gd name="T57" fmla="*/ 6 h 287"/>
                <a:gd name="T58" fmla="*/ 2 w 1319"/>
                <a:gd name="T59" fmla="*/ 4 h 287"/>
                <a:gd name="T60" fmla="*/ 3 w 1319"/>
                <a:gd name="T61" fmla="*/ 3 h 287"/>
                <a:gd name="T62" fmla="*/ 4 w 1319"/>
                <a:gd name="T63" fmla="*/ 1 h 287"/>
                <a:gd name="T64" fmla="*/ 6 w 1319"/>
                <a:gd name="T65" fmla="*/ 1 h 287"/>
                <a:gd name="T66" fmla="*/ 9 w 1319"/>
                <a:gd name="T67" fmla="*/ 0 h 287"/>
                <a:gd name="T68" fmla="*/ 11 w 1319"/>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9"/>
                <a:gd name="T106" fmla="*/ 0 h 287"/>
                <a:gd name="T107" fmla="*/ 1319 w 1319"/>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9" h="287">
                  <a:moveTo>
                    <a:pt x="114" y="0"/>
                  </a:moveTo>
                  <a:lnTo>
                    <a:pt x="1198" y="57"/>
                  </a:lnTo>
                  <a:lnTo>
                    <a:pt x="1226" y="61"/>
                  </a:lnTo>
                  <a:lnTo>
                    <a:pt x="1249" y="70"/>
                  </a:lnTo>
                  <a:lnTo>
                    <a:pt x="1270" y="83"/>
                  </a:lnTo>
                  <a:lnTo>
                    <a:pt x="1286" y="98"/>
                  </a:lnTo>
                  <a:lnTo>
                    <a:pt x="1301" y="116"/>
                  </a:lnTo>
                  <a:lnTo>
                    <a:pt x="1310" y="136"/>
                  </a:lnTo>
                  <a:lnTo>
                    <a:pt x="1316" y="156"/>
                  </a:lnTo>
                  <a:lnTo>
                    <a:pt x="1319" y="178"/>
                  </a:lnTo>
                  <a:lnTo>
                    <a:pt x="1317" y="199"/>
                  </a:lnTo>
                  <a:lnTo>
                    <a:pt x="1312" y="219"/>
                  </a:lnTo>
                  <a:lnTo>
                    <a:pt x="1304" y="238"/>
                  </a:lnTo>
                  <a:lnTo>
                    <a:pt x="1292" y="255"/>
                  </a:lnTo>
                  <a:lnTo>
                    <a:pt x="1275" y="269"/>
                  </a:lnTo>
                  <a:lnTo>
                    <a:pt x="1255" y="279"/>
                  </a:lnTo>
                  <a:lnTo>
                    <a:pt x="1232" y="286"/>
                  </a:lnTo>
                  <a:lnTo>
                    <a:pt x="1203" y="287"/>
                  </a:lnTo>
                  <a:lnTo>
                    <a:pt x="119" y="228"/>
                  </a:lnTo>
                  <a:lnTo>
                    <a:pt x="91" y="223"/>
                  </a:lnTo>
                  <a:lnTo>
                    <a:pt x="68" y="214"/>
                  </a:lnTo>
                  <a:lnTo>
                    <a:pt x="48" y="202"/>
                  </a:lnTo>
                  <a:lnTo>
                    <a:pt x="30" y="186"/>
                  </a:lnTo>
                  <a:lnTo>
                    <a:pt x="17" y="169"/>
                  </a:lnTo>
                  <a:lnTo>
                    <a:pt x="8" y="149"/>
                  </a:lnTo>
                  <a:lnTo>
                    <a:pt x="2" y="128"/>
                  </a:lnTo>
                  <a:lnTo>
                    <a:pt x="0" y="107"/>
                  </a:lnTo>
                  <a:lnTo>
                    <a:pt x="1" y="86"/>
                  </a:lnTo>
                  <a:lnTo>
                    <a:pt x="6" y="66"/>
                  </a:lnTo>
                  <a:lnTo>
                    <a:pt x="15" y="48"/>
                  </a:lnTo>
                  <a:lnTo>
                    <a:pt x="27" y="31"/>
                  </a:lnTo>
                  <a:lnTo>
                    <a:pt x="43" y="16"/>
                  </a:lnTo>
                  <a:lnTo>
                    <a:pt x="63" y="7"/>
                  </a:lnTo>
                  <a:lnTo>
                    <a:pt x="86" y="1"/>
                  </a:lnTo>
                  <a:lnTo>
                    <a:pt x="114" y="0"/>
                  </a:lnTo>
                  <a:close/>
                </a:path>
              </a:pathLst>
            </a:custGeom>
            <a:solidFill>
              <a:srgbClr val="2B3333"/>
            </a:solidFill>
            <a:ln w="9525">
              <a:noFill/>
              <a:round/>
              <a:headEnd/>
              <a:tailEnd/>
            </a:ln>
          </p:spPr>
          <p:txBody>
            <a:bodyPr/>
            <a:lstStyle/>
            <a:p>
              <a:pPr algn="ctr"/>
              <a:endParaRPr lang="en-US"/>
            </a:p>
          </p:txBody>
        </p:sp>
        <p:sp>
          <p:nvSpPr>
            <p:cNvPr id="46239" name="Freeform 105"/>
            <p:cNvSpPr>
              <a:spLocks/>
            </p:cNvSpPr>
            <p:nvPr/>
          </p:nvSpPr>
          <p:spPr bwMode="auto">
            <a:xfrm>
              <a:off x="3678" y="2357"/>
              <a:ext cx="131" cy="23"/>
            </a:xfrm>
            <a:custGeom>
              <a:avLst/>
              <a:gdLst>
                <a:gd name="T0" fmla="*/ 14 w 1308"/>
                <a:gd name="T1" fmla="*/ 0 h 277"/>
                <a:gd name="T2" fmla="*/ 20 w 1308"/>
                <a:gd name="T3" fmla="*/ 0 h 277"/>
                <a:gd name="T4" fmla="*/ 25 w 1308"/>
                <a:gd name="T5" fmla="*/ 0 h 277"/>
                <a:gd name="T6" fmla="*/ 29 w 1308"/>
                <a:gd name="T7" fmla="*/ 1 h 277"/>
                <a:gd name="T8" fmla="*/ 33 w 1308"/>
                <a:gd name="T9" fmla="*/ 1 h 277"/>
                <a:gd name="T10" fmla="*/ 37 w 1308"/>
                <a:gd name="T11" fmla="*/ 1 h 277"/>
                <a:gd name="T12" fmla="*/ 41 w 1308"/>
                <a:gd name="T13" fmla="*/ 1 h 277"/>
                <a:gd name="T14" fmla="*/ 45 w 1308"/>
                <a:gd name="T15" fmla="*/ 1 h 277"/>
                <a:gd name="T16" fmla="*/ 49 w 1308"/>
                <a:gd name="T17" fmla="*/ 1 h 277"/>
                <a:gd name="T18" fmla="*/ 55 w 1308"/>
                <a:gd name="T19" fmla="*/ 2 h 277"/>
                <a:gd name="T20" fmla="*/ 61 w 1308"/>
                <a:gd name="T21" fmla="*/ 2 h 277"/>
                <a:gd name="T22" fmla="*/ 68 w 1308"/>
                <a:gd name="T23" fmla="*/ 2 h 277"/>
                <a:gd name="T24" fmla="*/ 76 w 1308"/>
                <a:gd name="T25" fmla="*/ 3 h 277"/>
                <a:gd name="T26" fmla="*/ 86 w 1308"/>
                <a:gd name="T27" fmla="*/ 3 h 277"/>
                <a:gd name="T28" fmla="*/ 98 w 1308"/>
                <a:gd name="T29" fmla="*/ 4 h 277"/>
                <a:gd name="T30" fmla="*/ 112 w 1308"/>
                <a:gd name="T31" fmla="*/ 4 h 277"/>
                <a:gd name="T32" fmla="*/ 122 w 1308"/>
                <a:gd name="T33" fmla="*/ 5 h 277"/>
                <a:gd name="T34" fmla="*/ 126 w 1308"/>
                <a:gd name="T35" fmla="*/ 7 h 277"/>
                <a:gd name="T36" fmla="*/ 129 w 1308"/>
                <a:gd name="T37" fmla="*/ 10 h 277"/>
                <a:gd name="T38" fmla="*/ 131 w 1308"/>
                <a:gd name="T39" fmla="*/ 13 h 277"/>
                <a:gd name="T40" fmla="*/ 131 w 1308"/>
                <a:gd name="T41" fmla="*/ 16 h 277"/>
                <a:gd name="T42" fmla="*/ 130 w 1308"/>
                <a:gd name="T43" fmla="*/ 19 h 277"/>
                <a:gd name="T44" fmla="*/ 127 w 1308"/>
                <a:gd name="T45" fmla="*/ 22 h 277"/>
                <a:gd name="T46" fmla="*/ 122 w 1308"/>
                <a:gd name="T47" fmla="*/ 23 h 277"/>
                <a:gd name="T48" fmla="*/ 117 w 1308"/>
                <a:gd name="T49" fmla="*/ 23 h 277"/>
                <a:gd name="T50" fmla="*/ 111 w 1308"/>
                <a:gd name="T51" fmla="*/ 23 h 277"/>
                <a:gd name="T52" fmla="*/ 106 w 1308"/>
                <a:gd name="T53" fmla="*/ 22 h 277"/>
                <a:gd name="T54" fmla="*/ 101 w 1308"/>
                <a:gd name="T55" fmla="*/ 22 h 277"/>
                <a:gd name="T56" fmla="*/ 98 w 1308"/>
                <a:gd name="T57" fmla="*/ 22 h 277"/>
                <a:gd name="T58" fmla="*/ 94 w 1308"/>
                <a:gd name="T59" fmla="*/ 22 h 277"/>
                <a:gd name="T60" fmla="*/ 90 w 1308"/>
                <a:gd name="T61" fmla="*/ 21 h 277"/>
                <a:gd name="T62" fmla="*/ 86 w 1308"/>
                <a:gd name="T63" fmla="*/ 21 h 277"/>
                <a:gd name="T64" fmla="*/ 81 w 1308"/>
                <a:gd name="T65" fmla="*/ 21 h 277"/>
                <a:gd name="T66" fmla="*/ 76 w 1308"/>
                <a:gd name="T67" fmla="*/ 21 h 277"/>
                <a:gd name="T68" fmla="*/ 70 w 1308"/>
                <a:gd name="T69" fmla="*/ 21 h 277"/>
                <a:gd name="T70" fmla="*/ 63 w 1308"/>
                <a:gd name="T71" fmla="*/ 20 h 277"/>
                <a:gd name="T72" fmla="*/ 54 w 1308"/>
                <a:gd name="T73" fmla="*/ 20 h 277"/>
                <a:gd name="T74" fmla="*/ 44 w 1308"/>
                <a:gd name="T75" fmla="*/ 19 h 277"/>
                <a:gd name="T76" fmla="*/ 33 w 1308"/>
                <a:gd name="T77" fmla="*/ 19 h 277"/>
                <a:gd name="T78" fmla="*/ 19 w 1308"/>
                <a:gd name="T79" fmla="*/ 18 h 277"/>
                <a:gd name="T80" fmla="*/ 9 w 1308"/>
                <a:gd name="T81" fmla="*/ 18 h 277"/>
                <a:gd name="T82" fmla="*/ 5 w 1308"/>
                <a:gd name="T83" fmla="*/ 16 h 277"/>
                <a:gd name="T84" fmla="*/ 2 w 1308"/>
                <a:gd name="T85" fmla="*/ 14 h 277"/>
                <a:gd name="T86" fmla="*/ 0 w 1308"/>
                <a:gd name="T87" fmla="*/ 10 h 277"/>
                <a:gd name="T88" fmla="*/ 0 w 1308"/>
                <a:gd name="T89" fmla="*/ 7 h 277"/>
                <a:gd name="T90" fmla="*/ 1 w 1308"/>
                <a:gd name="T91" fmla="*/ 4 h 277"/>
                <a:gd name="T92" fmla="*/ 4 w 1308"/>
                <a:gd name="T93" fmla="*/ 1 h 277"/>
                <a:gd name="T94" fmla="*/ 8 w 1308"/>
                <a:gd name="T95" fmla="*/ 0 h 2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77"/>
                <a:gd name="T146" fmla="*/ 1308 w 1308"/>
                <a:gd name="T147" fmla="*/ 277 h 2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77">
                  <a:moveTo>
                    <a:pt x="107" y="0"/>
                  </a:moveTo>
                  <a:lnTo>
                    <a:pt x="139" y="1"/>
                  </a:lnTo>
                  <a:lnTo>
                    <a:pt x="170" y="3"/>
                  </a:lnTo>
                  <a:lnTo>
                    <a:pt x="197" y="4"/>
                  </a:lnTo>
                  <a:lnTo>
                    <a:pt x="223" y="5"/>
                  </a:lnTo>
                  <a:lnTo>
                    <a:pt x="247" y="6"/>
                  </a:lnTo>
                  <a:lnTo>
                    <a:pt x="269" y="8"/>
                  </a:lnTo>
                  <a:lnTo>
                    <a:pt x="291" y="9"/>
                  </a:lnTo>
                  <a:lnTo>
                    <a:pt x="311" y="10"/>
                  </a:lnTo>
                  <a:lnTo>
                    <a:pt x="331" y="11"/>
                  </a:lnTo>
                  <a:lnTo>
                    <a:pt x="350" y="12"/>
                  </a:lnTo>
                  <a:lnTo>
                    <a:pt x="369" y="12"/>
                  </a:lnTo>
                  <a:lnTo>
                    <a:pt x="388" y="13"/>
                  </a:lnTo>
                  <a:lnTo>
                    <a:pt x="407" y="14"/>
                  </a:lnTo>
                  <a:lnTo>
                    <a:pt x="427" y="15"/>
                  </a:lnTo>
                  <a:lnTo>
                    <a:pt x="448" y="16"/>
                  </a:lnTo>
                  <a:lnTo>
                    <a:pt x="469" y="17"/>
                  </a:lnTo>
                  <a:lnTo>
                    <a:pt x="493" y="18"/>
                  </a:lnTo>
                  <a:lnTo>
                    <a:pt x="518" y="20"/>
                  </a:lnTo>
                  <a:lnTo>
                    <a:pt x="545" y="21"/>
                  </a:lnTo>
                  <a:lnTo>
                    <a:pt x="574" y="23"/>
                  </a:lnTo>
                  <a:lnTo>
                    <a:pt x="606" y="24"/>
                  </a:lnTo>
                  <a:lnTo>
                    <a:pt x="640" y="26"/>
                  </a:lnTo>
                  <a:lnTo>
                    <a:pt x="678" y="28"/>
                  </a:lnTo>
                  <a:lnTo>
                    <a:pt x="718" y="30"/>
                  </a:lnTo>
                  <a:lnTo>
                    <a:pt x="762" y="33"/>
                  </a:lnTo>
                  <a:lnTo>
                    <a:pt x="810" y="35"/>
                  </a:lnTo>
                  <a:lnTo>
                    <a:pt x="861" y="39"/>
                  </a:lnTo>
                  <a:lnTo>
                    <a:pt x="918" y="42"/>
                  </a:lnTo>
                  <a:lnTo>
                    <a:pt x="979" y="45"/>
                  </a:lnTo>
                  <a:lnTo>
                    <a:pt x="1044" y="49"/>
                  </a:lnTo>
                  <a:lnTo>
                    <a:pt x="1115" y="53"/>
                  </a:lnTo>
                  <a:lnTo>
                    <a:pt x="1191" y="57"/>
                  </a:lnTo>
                  <a:lnTo>
                    <a:pt x="1220" y="61"/>
                  </a:lnTo>
                  <a:lnTo>
                    <a:pt x="1243" y="70"/>
                  </a:lnTo>
                  <a:lnTo>
                    <a:pt x="1262" y="82"/>
                  </a:lnTo>
                  <a:lnTo>
                    <a:pt x="1278" y="98"/>
                  </a:lnTo>
                  <a:lnTo>
                    <a:pt x="1291" y="115"/>
                  </a:lnTo>
                  <a:lnTo>
                    <a:pt x="1300" y="134"/>
                  </a:lnTo>
                  <a:lnTo>
                    <a:pt x="1305" y="153"/>
                  </a:lnTo>
                  <a:lnTo>
                    <a:pt x="1308" y="173"/>
                  </a:lnTo>
                  <a:lnTo>
                    <a:pt x="1307" y="194"/>
                  </a:lnTo>
                  <a:lnTo>
                    <a:pt x="1302" y="213"/>
                  </a:lnTo>
                  <a:lnTo>
                    <a:pt x="1294" y="232"/>
                  </a:lnTo>
                  <a:lnTo>
                    <a:pt x="1282" y="248"/>
                  </a:lnTo>
                  <a:lnTo>
                    <a:pt x="1265" y="260"/>
                  </a:lnTo>
                  <a:lnTo>
                    <a:pt x="1246" y="269"/>
                  </a:lnTo>
                  <a:lnTo>
                    <a:pt x="1223" y="276"/>
                  </a:lnTo>
                  <a:lnTo>
                    <a:pt x="1196" y="277"/>
                  </a:lnTo>
                  <a:lnTo>
                    <a:pt x="1164" y="275"/>
                  </a:lnTo>
                  <a:lnTo>
                    <a:pt x="1133" y="272"/>
                  </a:lnTo>
                  <a:lnTo>
                    <a:pt x="1106" y="271"/>
                  </a:lnTo>
                  <a:lnTo>
                    <a:pt x="1080" y="269"/>
                  </a:lnTo>
                  <a:lnTo>
                    <a:pt x="1056" y="268"/>
                  </a:lnTo>
                  <a:lnTo>
                    <a:pt x="1034" y="266"/>
                  </a:lnTo>
                  <a:lnTo>
                    <a:pt x="1013" y="265"/>
                  </a:lnTo>
                  <a:lnTo>
                    <a:pt x="993" y="264"/>
                  </a:lnTo>
                  <a:lnTo>
                    <a:pt x="974" y="263"/>
                  </a:lnTo>
                  <a:lnTo>
                    <a:pt x="954" y="262"/>
                  </a:lnTo>
                  <a:lnTo>
                    <a:pt x="935" y="261"/>
                  </a:lnTo>
                  <a:lnTo>
                    <a:pt x="917" y="260"/>
                  </a:lnTo>
                  <a:lnTo>
                    <a:pt x="897" y="258"/>
                  </a:lnTo>
                  <a:lnTo>
                    <a:pt x="877" y="257"/>
                  </a:lnTo>
                  <a:lnTo>
                    <a:pt x="857" y="256"/>
                  </a:lnTo>
                  <a:lnTo>
                    <a:pt x="835" y="255"/>
                  </a:lnTo>
                  <a:lnTo>
                    <a:pt x="812" y="254"/>
                  </a:lnTo>
                  <a:lnTo>
                    <a:pt x="788" y="252"/>
                  </a:lnTo>
                  <a:lnTo>
                    <a:pt x="760" y="251"/>
                  </a:lnTo>
                  <a:lnTo>
                    <a:pt x="731" y="250"/>
                  </a:lnTo>
                  <a:lnTo>
                    <a:pt x="699" y="248"/>
                  </a:lnTo>
                  <a:lnTo>
                    <a:pt x="665" y="246"/>
                  </a:lnTo>
                  <a:lnTo>
                    <a:pt x="627" y="244"/>
                  </a:lnTo>
                  <a:lnTo>
                    <a:pt x="586" y="241"/>
                  </a:lnTo>
                  <a:lnTo>
                    <a:pt x="543" y="239"/>
                  </a:lnTo>
                  <a:lnTo>
                    <a:pt x="495" y="237"/>
                  </a:lnTo>
                  <a:lnTo>
                    <a:pt x="442" y="234"/>
                  </a:lnTo>
                  <a:lnTo>
                    <a:pt x="386" y="231"/>
                  </a:lnTo>
                  <a:lnTo>
                    <a:pt x="325" y="228"/>
                  </a:lnTo>
                  <a:lnTo>
                    <a:pt x="259" y="225"/>
                  </a:lnTo>
                  <a:lnTo>
                    <a:pt x="188" y="222"/>
                  </a:lnTo>
                  <a:lnTo>
                    <a:pt x="112" y="218"/>
                  </a:lnTo>
                  <a:lnTo>
                    <a:pt x="86" y="215"/>
                  </a:lnTo>
                  <a:lnTo>
                    <a:pt x="65" y="206"/>
                  </a:lnTo>
                  <a:lnTo>
                    <a:pt x="46" y="195"/>
                  </a:lnTo>
                  <a:lnTo>
                    <a:pt x="29" y="180"/>
                  </a:lnTo>
                  <a:lnTo>
                    <a:pt x="17" y="163"/>
                  </a:lnTo>
                  <a:lnTo>
                    <a:pt x="7" y="143"/>
                  </a:lnTo>
                  <a:lnTo>
                    <a:pt x="2" y="123"/>
                  </a:lnTo>
                  <a:lnTo>
                    <a:pt x="0" y="102"/>
                  </a:lnTo>
                  <a:lnTo>
                    <a:pt x="1" y="82"/>
                  </a:lnTo>
                  <a:lnTo>
                    <a:pt x="6" y="63"/>
                  </a:lnTo>
                  <a:lnTo>
                    <a:pt x="14" y="46"/>
                  </a:lnTo>
                  <a:lnTo>
                    <a:pt x="26" y="30"/>
                  </a:lnTo>
                  <a:lnTo>
                    <a:pt x="42" y="18"/>
                  </a:lnTo>
                  <a:lnTo>
                    <a:pt x="60" y="8"/>
                  </a:lnTo>
                  <a:lnTo>
                    <a:pt x="82" y="1"/>
                  </a:lnTo>
                  <a:lnTo>
                    <a:pt x="107" y="0"/>
                  </a:lnTo>
                  <a:close/>
                </a:path>
              </a:pathLst>
            </a:custGeom>
            <a:solidFill>
              <a:srgbClr val="3D4545"/>
            </a:solidFill>
            <a:ln w="9525">
              <a:noFill/>
              <a:round/>
              <a:headEnd/>
              <a:tailEnd/>
            </a:ln>
          </p:spPr>
          <p:txBody>
            <a:bodyPr/>
            <a:lstStyle/>
            <a:p>
              <a:pPr algn="ctr"/>
              <a:endParaRPr lang="en-US"/>
            </a:p>
          </p:txBody>
        </p:sp>
        <p:sp>
          <p:nvSpPr>
            <p:cNvPr id="46240" name="Freeform 106"/>
            <p:cNvSpPr>
              <a:spLocks/>
            </p:cNvSpPr>
            <p:nvPr/>
          </p:nvSpPr>
          <p:spPr bwMode="auto">
            <a:xfrm>
              <a:off x="3679" y="2358"/>
              <a:ext cx="130" cy="22"/>
            </a:xfrm>
            <a:custGeom>
              <a:avLst/>
              <a:gdLst>
                <a:gd name="T0" fmla="*/ 14 w 1298"/>
                <a:gd name="T1" fmla="*/ 0 h 264"/>
                <a:gd name="T2" fmla="*/ 20 w 1298"/>
                <a:gd name="T3" fmla="*/ 0 h 264"/>
                <a:gd name="T4" fmla="*/ 24 w 1298"/>
                <a:gd name="T5" fmla="*/ 0 h 264"/>
                <a:gd name="T6" fmla="*/ 29 w 1298"/>
                <a:gd name="T7" fmla="*/ 1 h 264"/>
                <a:gd name="T8" fmla="*/ 33 w 1298"/>
                <a:gd name="T9" fmla="*/ 1 h 264"/>
                <a:gd name="T10" fmla="*/ 37 w 1298"/>
                <a:gd name="T11" fmla="*/ 1 h 264"/>
                <a:gd name="T12" fmla="*/ 40 w 1298"/>
                <a:gd name="T13" fmla="*/ 1 h 264"/>
                <a:gd name="T14" fmla="*/ 44 w 1298"/>
                <a:gd name="T15" fmla="*/ 1 h 264"/>
                <a:gd name="T16" fmla="*/ 49 w 1298"/>
                <a:gd name="T17" fmla="*/ 1 h 264"/>
                <a:gd name="T18" fmla="*/ 54 w 1298"/>
                <a:gd name="T19" fmla="*/ 2 h 264"/>
                <a:gd name="T20" fmla="*/ 60 w 1298"/>
                <a:gd name="T21" fmla="*/ 2 h 264"/>
                <a:gd name="T22" fmla="*/ 67 w 1298"/>
                <a:gd name="T23" fmla="*/ 2 h 264"/>
                <a:gd name="T24" fmla="*/ 76 w 1298"/>
                <a:gd name="T25" fmla="*/ 3 h 264"/>
                <a:gd name="T26" fmla="*/ 86 w 1298"/>
                <a:gd name="T27" fmla="*/ 3 h 264"/>
                <a:gd name="T28" fmla="*/ 98 w 1298"/>
                <a:gd name="T29" fmla="*/ 4 h 264"/>
                <a:gd name="T30" fmla="*/ 111 w 1298"/>
                <a:gd name="T31" fmla="*/ 4 h 264"/>
                <a:gd name="T32" fmla="*/ 122 w 1298"/>
                <a:gd name="T33" fmla="*/ 5 h 264"/>
                <a:gd name="T34" fmla="*/ 126 w 1298"/>
                <a:gd name="T35" fmla="*/ 7 h 264"/>
                <a:gd name="T36" fmla="*/ 128 w 1298"/>
                <a:gd name="T37" fmla="*/ 9 h 264"/>
                <a:gd name="T38" fmla="*/ 130 w 1298"/>
                <a:gd name="T39" fmla="*/ 12 h 264"/>
                <a:gd name="T40" fmla="*/ 130 w 1298"/>
                <a:gd name="T41" fmla="*/ 16 h 264"/>
                <a:gd name="T42" fmla="*/ 129 w 1298"/>
                <a:gd name="T43" fmla="*/ 19 h 264"/>
                <a:gd name="T44" fmla="*/ 126 w 1298"/>
                <a:gd name="T45" fmla="*/ 21 h 264"/>
                <a:gd name="T46" fmla="*/ 122 w 1298"/>
                <a:gd name="T47" fmla="*/ 22 h 264"/>
                <a:gd name="T48" fmla="*/ 116 w 1298"/>
                <a:gd name="T49" fmla="*/ 22 h 264"/>
                <a:gd name="T50" fmla="*/ 110 w 1298"/>
                <a:gd name="T51" fmla="*/ 22 h 264"/>
                <a:gd name="T52" fmla="*/ 105 w 1298"/>
                <a:gd name="T53" fmla="*/ 21 h 264"/>
                <a:gd name="T54" fmla="*/ 101 w 1298"/>
                <a:gd name="T55" fmla="*/ 21 h 264"/>
                <a:gd name="T56" fmla="*/ 97 w 1298"/>
                <a:gd name="T57" fmla="*/ 21 h 264"/>
                <a:gd name="T58" fmla="*/ 93 w 1298"/>
                <a:gd name="T59" fmla="*/ 21 h 264"/>
                <a:gd name="T60" fmla="*/ 89 w 1298"/>
                <a:gd name="T61" fmla="*/ 20 h 264"/>
                <a:gd name="T62" fmla="*/ 85 w 1298"/>
                <a:gd name="T63" fmla="*/ 20 h 264"/>
                <a:gd name="T64" fmla="*/ 81 w 1298"/>
                <a:gd name="T65" fmla="*/ 20 h 264"/>
                <a:gd name="T66" fmla="*/ 76 w 1298"/>
                <a:gd name="T67" fmla="*/ 20 h 264"/>
                <a:gd name="T68" fmla="*/ 70 w 1298"/>
                <a:gd name="T69" fmla="*/ 20 h 264"/>
                <a:gd name="T70" fmla="*/ 62 w 1298"/>
                <a:gd name="T71" fmla="*/ 19 h 264"/>
                <a:gd name="T72" fmla="*/ 54 w 1298"/>
                <a:gd name="T73" fmla="*/ 19 h 264"/>
                <a:gd name="T74" fmla="*/ 44 w 1298"/>
                <a:gd name="T75" fmla="*/ 18 h 264"/>
                <a:gd name="T76" fmla="*/ 32 w 1298"/>
                <a:gd name="T77" fmla="*/ 18 h 264"/>
                <a:gd name="T78" fmla="*/ 18 w 1298"/>
                <a:gd name="T79" fmla="*/ 17 h 264"/>
                <a:gd name="T80" fmla="*/ 8 w 1298"/>
                <a:gd name="T81" fmla="*/ 17 h 264"/>
                <a:gd name="T82" fmla="*/ 5 w 1298"/>
                <a:gd name="T83" fmla="*/ 15 h 264"/>
                <a:gd name="T84" fmla="*/ 2 w 1298"/>
                <a:gd name="T85" fmla="*/ 13 h 264"/>
                <a:gd name="T86" fmla="*/ 0 w 1298"/>
                <a:gd name="T87" fmla="*/ 9 h 264"/>
                <a:gd name="T88" fmla="*/ 0 w 1298"/>
                <a:gd name="T89" fmla="*/ 6 h 264"/>
                <a:gd name="T90" fmla="*/ 2 w 1298"/>
                <a:gd name="T91" fmla="*/ 3 h 264"/>
                <a:gd name="T92" fmla="*/ 4 w 1298"/>
                <a:gd name="T93" fmla="*/ 1 h 264"/>
                <a:gd name="T94" fmla="*/ 8 w 1298"/>
                <a:gd name="T95" fmla="*/ 0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64"/>
                <a:gd name="T146" fmla="*/ 1298 w 1298"/>
                <a:gd name="T147" fmla="*/ 264 h 2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64">
                  <a:moveTo>
                    <a:pt x="105" y="0"/>
                  </a:moveTo>
                  <a:lnTo>
                    <a:pt x="137" y="1"/>
                  </a:lnTo>
                  <a:lnTo>
                    <a:pt x="167" y="3"/>
                  </a:lnTo>
                  <a:lnTo>
                    <a:pt x="195" y="4"/>
                  </a:lnTo>
                  <a:lnTo>
                    <a:pt x="221" y="5"/>
                  </a:lnTo>
                  <a:lnTo>
                    <a:pt x="244" y="6"/>
                  </a:lnTo>
                  <a:lnTo>
                    <a:pt x="266" y="7"/>
                  </a:lnTo>
                  <a:lnTo>
                    <a:pt x="288" y="8"/>
                  </a:lnTo>
                  <a:lnTo>
                    <a:pt x="308" y="9"/>
                  </a:lnTo>
                  <a:lnTo>
                    <a:pt x="327" y="10"/>
                  </a:lnTo>
                  <a:lnTo>
                    <a:pt x="346" y="11"/>
                  </a:lnTo>
                  <a:lnTo>
                    <a:pt x="365" y="11"/>
                  </a:lnTo>
                  <a:lnTo>
                    <a:pt x="383" y="12"/>
                  </a:lnTo>
                  <a:lnTo>
                    <a:pt x="402" y="13"/>
                  </a:lnTo>
                  <a:lnTo>
                    <a:pt x="423" y="14"/>
                  </a:lnTo>
                  <a:lnTo>
                    <a:pt x="443" y="15"/>
                  </a:lnTo>
                  <a:lnTo>
                    <a:pt x="465" y="16"/>
                  </a:lnTo>
                  <a:lnTo>
                    <a:pt x="489" y="17"/>
                  </a:lnTo>
                  <a:lnTo>
                    <a:pt x="513" y="19"/>
                  </a:lnTo>
                  <a:lnTo>
                    <a:pt x="541" y="20"/>
                  </a:lnTo>
                  <a:lnTo>
                    <a:pt x="569" y="22"/>
                  </a:lnTo>
                  <a:lnTo>
                    <a:pt x="601" y="23"/>
                  </a:lnTo>
                  <a:lnTo>
                    <a:pt x="635" y="26"/>
                  </a:lnTo>
                  <a:lnTo>
                    <a:pt x="673" y="28"/>
                  </a:lnTo>
                  <a:lnTo>
                    <a:pt x="713" y="30"/>
                  </a:lnTo>
                  <a:lnTo>
                    <a:pt x="757" y="33"/>
                  </a:lnTo>
                  <a:lnTo>
                    <a:pt x="805" y="35"/>
                  </a:lnTo>
                  <a:lnTo>
                    <a:pt x="856" y="38"/>
                  </a:lnTo>
                  <a:lnTo>
                    <a:pt x="913" y="41"/>
                  </a:lnTo>
                  <a:lnTo>
                    <a:pt x="974" y="44"/>
                  </a:lnTo>
                  <a:lnTo>
                    <a:pt x="1039" y="48"/>
                  </a:lnTo>
                  <a:lnTo>
                    <a:pt x="1110" y="52"/>
                  </a:lnTo>
                  <a:lnTo>
                    <a:pt x="1186" y="57"/>
                  </a:lnTo>
                  <a:lnTo>
                    <a:pt x="1214" y="61"/>
                  </a:lnTo>
                  <a:lnTo>
                    <a:pt x="1237" y="68"/>
                  </a:lnTo>
                  <a:lnTo>
                    <a:pt x="1256" y="79"/>
                  </a:lnTo>
                  <a:lnTo>
                    <a:pt x="1271" y="94"/>
                  </a:lnTo>
                  <a:lnTo>
                    <a:pt x="1283" y="110"/>
                  </a:lnTo>
                  <a:lnTo>
                    <a:pt x="1291" y="129"/>
                  </a:lnTo>
                  <a:lnTo>
                    <a:pt x="1296" y="148"/>
                  </a:lnTo>
                  <a:lnTo>
                    <a:pt x="1298" y="167"/>
                  </a:lnTo>
                  <a:lnTo>
                    <a:pt x="1298" y="187"/>
                  </a:lnTo>
                  <a:lnTo>
                    <a:pt x="1293" y="206"/>
                  </a:lnTo>
                  <a:lnTo>
                    <a:pt x="1285" y="223"/>
                  </a:lnTo>
                  <a:lnTo>
                    <a:pt x="1272" y="237"/>
                  </a:lnTo>
                  <a:lnTo>
                    <a:pt x="1257" y="249"/>
                  </a:lnTo>
                  <a:lnTo>
                    <a:pt x="1238" y="257"/>
                  </a:lnTo>
                  <a:lnTo>
                    <a:pt x="1217" y="263"/>
                  </a:lnTo>
                  <a:lnTo>
                    <a:pt x="1191" y="264"/>
                  </a:lnTo>
                  <a:lnTo>
                    <a:pt x="1159" y="262"/>
                  </a:lnTo>
                  <a:lnTo>
                    <a:pt x="1128" y="259"/>
                  </a:lnTo>
                  <a:lnTo>
                    <a:pt x="1101" y="258"/>
                  </a:lnTo>
                  <a:lnTo>
                    <a:pt x="1075" y="256"/>
                  </a:lnTo>
                  <a:lnTo>
                    <a:pt x="1051" y="255"/>
                  </a:lnTo>
                  <a:lnTo>
                    <a:pt x="1029" y="253"/>
                  </a:lnTo>
                  <a:lnTo>
                    <a:pt x="1008" y="252"/>
                  </a:lnTo>
                  <a:lnTo>
                    <a:pt x="988" y="251"/>
                  </a:lnTo>
                  <a:lnTo>
                    <a:pt x="969" y="250"/>
                  </a:lnTo>
                  <a:lnTo>
                    <a:pt x="949" y="249"/>
                  </a:lnTo>
                  <a:lnTo>
                    <a:pt x="930" y="248"/>
                  </a:lnTo>
                  <a:lnTo>
                    <a:pt x="912" y="247"/>
                  </a:lnTo>
                  <a:lnTo>
                    <a:pt x="892" y="245"/>
                  </a:lnTo>
                  <a:lnTo>
                    <a:pt x="872" y="244"/>
                  </a:lnTo>
                  <a:lnTo>
                    <a:pt x="852" y="243"/>
                  </a:lnTo>
                  <a:lnTo>
                    <a:pt x="830" y="242"/>
                  </a:lnTo>
                  <a:lnTo>
                    <a:pt x="807" y="241"/>
                  </a:lnTo>
                  <a:lnTo>
                    <a:pt x="783" y="239"/>
                  </a:lnTo>
                  <a:lnTo>
                    <a:pt x="755" y="238"/>
                  </a:lnTo>
                  <a:lnTo>
                    <a:pt x="726" y="237"/>
                  </a:lnTo>
                  <a:lnTo>
                    <a:pt x="694" y="235"/>
                  </a:lnTo>
                  <a:lnTo>
                    <a:pt x="660" y="233"/>
                  </a:lnTo>
                  <a:lnTo>
                    <a:pt x="622" y="231"/>
                  </a:lnTo>
                  <a:lnTo>
                    <a:pt x="581" y="228"/>
                  </a:lnTo>
                  <a:lnTo>
                    <a:pt x="538" y="226"/>
                  </a:lnTo>
                  <a:lnTo>
                    <a:pt x="490" y="224"/>
                  </a:lnTo>
                  <a:lnTo>
                    <a:pt x="437" y="221"/>
                  </a:lnTo>
                  <a:lnTo>
                    <a:pt x="381" y="218"/>
                  </a:lnTo>
                  <a:lnTo>
                    <a:pt x="320" y="215"/>
                  </a:lnTo>
                  <a:lnTo>
                    <a:pt x="254" y="212"/>
                  </a:lnTo>
                  <a:lnTo>
                    <a:pt x="183" y="209"/>
                  </a:lnTo>
                  <a:lnTo>
                    <a:pt x="107" y="205"/>
                  </a:lnTo>
                  <a:lnTo>
                    <a:pt x="83" y="202"/>
                  </a:lnTo>
                  <a:lnTo>
                    <a:pt x="62" y="194"/>
                  </a:lnTo>
                  <a:lnTo>
                    <a:pt x="45" y="183"/>
                  </a:lnTo>
                  <a:lnTo>
                    <a:pt x="29" y="168"/>
                  </a:lnTo>
                  <a:lnTo>
                    <a:pt x="17" y="151"/>
                  </a:lnTo>
                  <a:lnTo>
                    <a:pt x="8" y="132"/>
                  </a:lnTo>
                  <a:lnTo>
                    <a:pt x="2" y="111"/>
                  </a:lnTo>
                  <a:lnTo>
                    <a:pt x="0" y="91"/>
                  </a:lnTo>
                  <a:lnTo>
                    <a:pt x="2" y="72"/>
                  </a:lnTo>
                  <a:lnTo>
                    <a:pt x="7" y="55"/>
                  </a:lnTo>
                  <a:lnTo>
                    <a:pt x="15" y="39"/>
                  </a:lnTo>
                  <a:lnTo>
                    <a:pt x="26" y="25"/>
                  </a:lnTo>
                  <a:lnTo>
                    <a:pt x="42" y="13"/>
                  </a:lnTo>
                  <a:lnTo>
                    <a:pt x="60" y="5"/>
                  </a:lnTo>
                  <a:lnTo>
                    <a:pt x="80" y="0"/>
                  </a:lnTo>
                  <a:lnTo>
                    <a:pt x="105" y="0"/>
                  </a:lnTo>
                  <a:close/>
                </a:path>
              </a:pathLst>
            </a:custGeom>
            <a:solidFill>
              <a:srgbClr val="4D5252"/>
            </a:solidFill>
            <a:ln w="9525">
              <a:noFill/>
              <a:round/>
              <a:headEnd/>
              <a:tailEnd/>
            </a:ln>
          </p:spPr>
          <p:txBody>
            <a:bodyPr/>
            <a:lstStyle/>
            <a:p>
              <a:pPr algn="ctr"/>
              <a:endParaRPr lang="en-US"/>
            </a:p>
          </p:txBody>
        </p:sp>
        <p:sp>
          <p:nvSpPr>
            <p:cNvPr id="46241" name="Freeform 107"/>
            <p:cNvSpPr>
              <a:spLocks/>
            </p:cNvSpPr>
            <p:nvPr/>
          </p:nvSpPr>
          <p:spPr bwMode="auto">
            <a:xfrm>
              <a:off x="3680" y="2358"/>
              <a:ext cx="128" cy="22"/>
            </a:xfrm>
            <a:custGeom>
              <a:avLst/>
              <a:gdLst>
                <a:gd name="T0" fmla="*/ 13 w 1288"/>
                <a:gd name="T1" fmla="*/ 0 h 255"/>
                <a:gd name="T2" fmla="*/ 19 w 1288"/>
                <a:gd name="T3" fmla="*/ 0 h 255"/>
                <a:gd name="T4" fmla="*/ 24 w 1288"/>
                <a:gd name="T5" fmla="*/ 1 h 255"/>
                <a:gd name="T6" fmla="*/ 28 w 1288"/>
                <a:gd name="T7" fmla="*/ 1 h 255"/>
                <a:gd name="T8" fmla="*/ 32 w 1288"/>
                <a:gd name="T9" fmla="*/ 1 h 255"/>
                <a:gd name="T10" fmla="*/ 36 w 1288"/>
                <a:gd name="T11" fmla="*/ 1 h 255"/>
                <a:gd name="T12" fmla="*/ 39 w 1288"/>
                <a:gd name="T13" fmla="*/ 1 h 255"/>
                <a:gd name="T14" fmla="*/ 43 w 1288"/>
                <a:gd name="T15" fmla="*/ 2 h 255"/>
                <a:gd name="T16" fmla="*/ 48 w 1288"/>
                <a:gd name="T17" fmla="*/ 2 h 255"/>
                <a:gd name="T18" fmla="*/ 53 w 1288"/>
                <a:gd name="T19" fmla="*/ 2 h 255"/>
                <a:gd name="T20" fmla="*/ 59 w 1288"/>
                <a:gd name="T21" fmla="*/ 2 h 255"/>
                <a:gd name="T22" fmla="*/ 66 w 1288"/>
                <a:gd name="T23" fmla="*/ 3 h 255"/>
                <a:gd name="T24" fmla="*/ 75 w 1288"/>
                <a:gd name="T25" fmla="*/ 3 h 255"/>
                <a:gd name="T26" fmla="*/ 84 w 1288"/>
                <a:gd name="T27" fmla="*/ 3 h 255"/>
                <a:gd name="T28" fmla="*/ 96 w 1288"/>
                <a:gd name="T29" fmla="*/ 4 h 255"/>
                <a:gd name="T30" fmla="*/ 110 w 1288"/>
                <a:gd name="T31" fmla="*/ 5 h 255"/>
                <a:gd name="T32" fmla="*/ 120 w 1288"/>
                <a:gd name="T33" fmla="*/ 5 h 255"/>
                <a:gd name="T34" fmla="*/ 124 w 1288"/>
                <a:gd name="T35" fmla="*/ 7 h 255"/>
                <a:gd name="T36" fmla="*/ 127 w 1288"/>
                <a:gd name="T37" fmla="*/ 9 h 255"/>
                <a:gd name="T38" fmla="*/ 128 w 1288"/>
                <a:gd name="T39" fmla="*/ 12 h 255"/>
                <a:gd name="T40" fmla="*/ 128 w 1288"/>
                <a:gd name="T41" fmla="*/ 16 h 255"/>
                <a:gd name="T42" fmla="*/ 127 w 1288"/>
                <a:gd name="T43" fmla="*/ 19 h 255"/>
                <a:gd name="T44" fmla="*/ 124 w 1288"/>
                <a:gd name="T45" fmla="*/ 21 h 255"/>
                <a:gd name="T46" fmla="*/ 120 w 1288"/>
                <a:gd name="T47" fmla="*/ 22 h 255"/>
                <a:gd name="T48" fmla="*/ 114 w 1288"/>
                <a:gd name="T49" fmla="*/ 22 h 255"/>
                <a:gd name="T50" fmla="*/ 109 w 1288"/>
                <a:gd name="T51" fmla="*/ 21 h 255"/>
                <a:gd name="T52" fmla="*/ 104 w 1288"/>
                <a:gd name="T53" fmla="*/ 21 h 255"/>
                <a:gd name="T54" fmla="*/ 99 w 1288"/>
                <a:gd name="T55" fmla="*/ 21 h 255"/>
                <a:gd name="T56" fmla="*/ 96 w 1288"/>
                <a:gd name="T57" fmla="*/ 21 h 255"/>
                <a:gd name="T58" fmla="*/ 92 w 1288"/>
                <a:gd name="T59" fmla="*/ 21 h 255"/>
                <a:gd name="T60" fmla="*/ 88 w 1288"/>
                <a:gd name="T61" fmla="*/ 20 h 255"/>
                <a:gd name="T62" fmla="*/ 84 w 1288"/>
                <a:gd name="T63" fmla="*/ 20 h 255"/>
                <a:gd name="T64" fmla="*/ 80 w 1288"/>
                <a:gd name="T65" fmla="*/ 20 h 255"/>
                <a:gd name="T66" fmla="*/ 74 w 1288"/>
                <a:gd name="T67" fmla="*/ 20 h 255"/>
                <a:gd name="T68" fmla="*/ 68 w 1288"/>
                <a:gd name="T69" fmla="*/ 19 h 255"/>
                <a:gd name="T70" fmla="*/ 61 w 1288"/>
                <a:gd name="T71" fmla="*/ 19 h 255"/>
                <a:gd name="T72" fmla="*/ 53 w 1288"/>
                <a:gd name="T73" fmla="*/ 19 h 255"/>
                <a:gd name="T74" fmla="*/ 43 w 1288"/>
                <a:gd name="T75" fmla="*/ 18 h 255"/>
                <a:gd name="T76" fmla="*/ 31 w 1288"/>
                <a:gd name="T77" fmla="*/ 18 h 255"/>
                <a:gd name="T78" fmla="*/ 17 w 1288"/>
                <a:gd name="T79" fmla="*/ 17 h 255"/>
                <a:gd name="T80" fmla="*/ 8 w 1288"/>
                <a:gd name="T81" fmla="*/ 17 h 255"/>
                <a:gd name="T82" fmla="*/ 4 w 1288"/>
                <a:gd name="T83" fmla="*/ 15 h 255"/>
                <a:gd name="T84" fmla="*/ 2 w 1288"/>
                <a:gd name="T85" fmla="*/ 13 h 255"/>
                <a:gd name="T86" fmla="*/ 0 w 1288"/>
                <a:gd name="T87" fmla="*/ 9 h 255"/>
                <a:gd name="T88" fmla="*/ 0 w 1288"/>
                <a:gd name="T89" fmla="*/ 6 h 255"/>
                <a:gd name="T90" fmla="*/ 1 w 1288"/>
                <a:gd name="T91" fmla="*/ 3 h 255"/>
                <a:gd name="T92" fmla="*/ 4 w 1288"/>
                <a:gd name="T93" fmla="*/ 1 h 255"/>
                <a:gd name="T94" fmla="*/ 8 w 1288"/>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8"/>
                <a:gd name="T145" fmla="*/ 0 h 255"/>
                <a:gd name="T146" fmla="*/ 1288 w 1288"/>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8" h="255">
                  <a:moveTo>
                    <a:pt x="98" y="0"/>
                  </a:moveTo>
                  <a:lnTo>
                    <a:pt x="130" y="2"/>
                  </a:lnTo>
                  <a:lnTo>
                    <a:pt x="160" y="3"/>
                  </a:lnTo>
                  <a:lnTo>
                    <a:pt x="188" y="5"/>
                  </a:lnTo>
                  <a:lnTo>
                    <a:pt x="214" y="6"/>
                  </a:lnTo>
                  <a:lnTo>
                    <a:pt x="237" y="7"/>
                  </a:lnTo>
                  <a:lnTo>
                    <a:pt x="259" y="8"/>
                  </a:lnTo>
                  <a:lnTo>
                    <a:pt x="281" y="9"/>
                  </a:lnTo>
                  <a:lnTo>
                    <a:pt x="301" y="10"/>
                  </a:lnTo>
                  <a:lnTo>
                    <a:pt x="320" y="11"/>
                  </a:lnTo>
                  <a:lnTo>
                    <a:pt x="340" y="12"/>
                  </a:lnTo>
                  <a:lnTo>
                    <a:pt x="358" y="13"/>
                  </a:lnTo>
                  <a:lnTo>
                    <a:pt x="377" y="14"/>
                  </a:lnTo>
                  <a:lnTo>
                    <a:pt x="396" y="16"/>
                  </a:lnTo>
                  <a:lnTo>
                    <a:pt x="416" y="17"/>
                  </a:lnTo>
                  <a:lnTo>
                    <a:pt x="437" y="18"/>
                  </a:lnTo>
                  <a:lnTo>
                    <a:pt x="459" y="19"/>
                  </a:lnTo>
                  <a:lnTo>
                    <a:pt x="482" y="20"/>
                  </a:lnTo>
                  <a:lnTo>
                    <a:pt x="507" y="22"/>
                  </a:lnTo>
                  <a:lnTo>
                    <a:pt x="535" y="23"/>
                  </a:lnTo>
                  <a:lnTo>
                    <a:pt x="563" y="25"/>
                  </a:lnTo>
                  <a:lnTo>
                    <a:pt x="595" y="26"/>
                  </a:lnTo>
                  <a:lnTo>
                    <a:pt x="629" y="28"/>
                  </a:lnTo>
                  <a:lnTo>
                    <a:pt x="667" y="30"/>
                  </a:lnTo>
                  <a:lnTo>
                    <a:pt x="707" y="32"/>
                  </a:lnTo>
                  <a:lnTo>
                    <a:pt x="751" y="35"/>
                  </a:lnTo>
                  <a:lnTo>
                    <a:pt x="799" y="37"/>
                  </a:lnTo>
                  <a:lnTo>
                    <a:pt x="850" y="40"/>
                  </a:lnTo>
                  <a:lnTo>
                    <a:pt x="906" y="45"/>
                  </a:lnTo>
                  <a:lnTo>
                    <a:pt x="967" y="48"/>
                  </a:lnTo>
                  <a:lnTo>
                    <a:pt x="1033" y="52"/>
                  </a:lnTo>
                  <a:lnTo>
                    <a:pt x="1103" y="56"/>
                  </a:lnTo>
                  <a:lnTo>
                    <a:pt x="1179" y="60"/>
                  </a:lnTo>
                  <a:lnTo>
                    <a:pt x="1207" y="63"/>
                  </a:lnTo>
                  <a:lnTo>
                    <a:pt x="1229" y="70"/>
                  </a:lnTo>
                  <a:lnTo>
                    <a:pt x="1248" y="81"/>
                  </a:lnTo>
                  <a:lnTo>
                    <a:pt x="1262" y="93"/>
                  </a:lnTo>
                  <a:lnTo>
                    <a:pt x="1273" y="109"/>
                  </a:lnTo>
                  <a:lnTo>
                    <a:pt x="1281" y="125"/>
                  </a:lnTo>
                  <a:lnTo>
                    <a:pt x="1285" y="143"/>
                  </a:lnTo>
                  <a:lnTo>
                    <a:pt x="1288" y="160"/>
                  </a:lnTo>
                  <a:lnTo>
                    <a:pt x="1287" y="181"/>
                  </a:lnTo>
                  <a:lnTo>
                    <a:pt x="1282" y="200"/>
                  </a:lnTo>
                  <a:lnTo>
                    <a:pt x="1274" y="216"/>
                  </a:lnTo>
                  <a:lnTo>
                    <a:pt x="1261" y="230"/>
                  </a:lnTo>
                  <a:lnTo>
                    <a:pt x="1246" y="241"/>
                  </a:lnTo>
                  <a:lnTo>
                    <a:pt x="1228" y="249"/>
                  </a:lnTo>
                  <a:lnTo>
                    <a:pt x="1208" y="254"/>
                  </a:lnTo>
                  <a:lnTo>
                    <a:pt x="1184" y="255"/>
                  </a:lnTo>
                  <a:lnTo>
                    <a:pt x="1152" y="253"/>
                  </a:lnTo>
                  <a:lnTo>
                    <a:pt x="1121" y="250"/>
                  </a:lnTo>
                  <a:lnTo>
                    <a:pt x="1094" y="249"/>
                  </a:lnTo>
                  <a:lnTo>
                    <a:pt x="1068" y="247"/>
                  </a:lnTo>
                  <a:lnTo>
                    <a:pt x="1044" y="246"/>
                  </a:lnTo>
                  <a:lnTo>
                    <a:pt x="1022" y="244"/>
                  </a:lnTo>
                  <a:lnTo>
                    <a:pt x="1001" y="243"/>
                  </a:lnTo>
                  <a:lnTo>
                    <a:pt x="981" y="242"/>
                  </a:lnTo>
                  <a:lnTo>
                    <a:pt x="962" y="241"/>
                  </a:lnTo>
                  <a:lnTo>
                    <a:pt x="942" y="240"/>
                  </a:lnTo>
                  <a:lnTo>
                    <a:pt x="923" y="239"/>
                  </a:lnTo>
                  <a:lnTo>
                    <a:pt x="905" y="238"/>
                  </a:lnTo>
                  <a:lnTo>
                    <a:pt x="885" y="236"/>
                  </a:lnTo>
                  <a:lnTo>
                    <a:pt x="865" y="235"/>
                  </a:lnTo>
                  <a:lnTo>
                    <a:pt x="845" y="234"/>
                  </a:lnTo>
                  <a:lnTo>
                    <a:pt x="823" y="233"/>
                  </a:lnTo>
                  <a:lnTo>
                    <a:pt x="800" y="232"/>
                  </a:lnTo>
                  <a:lnTo>
                    <a:pt x="776" y="230"/>
                  </a:lnTo>
                  <a:lnTo>
                    <a:pt x="748" y="229"/>
                  </a:lnTo>
                  <a:lnTo>
                    <a:pt x="719" y="228"/>
                  </a:lnTo>
                  <a:lnTo>
                    <a:pt x="687" y="226"/>
                  </a:lnTo>
                  <a:lnTo>
                    <a:pt x="653" y="224"/>
                  </a:lnTo>
                  <a:lnTo>
                    <a:pt x="615" y="222"/>
                  </a:lnTo>
                  <a:lnTo>
                    <a:pt x="574" y="219"/>
                  </a:lnTo>
                  <a:lnTo>
                    <a:pt x="531" y="217"/>
                  </a:lnTo>
                  <a:lnTo>
                    <a:pt x="483" y="215"/>
                  </a:lnTo>
                  <a:lnTo>
                    <a:pt x="430" y="212"/>
                  </a:lnTo>
                  <a:lnTo>
                    <a:pt x="374" y="209"/>
                  </a:lnTo>
                  <a:lnTo>
                    <a:pt x="313" y="206"/>
                  </a:lnTo>
                  <a:lnTo>
                    <a:pt x="247" y="203"/>
                  </a:lnTo>
                  <a:lnTo>
                    <a:pt x="176" y="200"/>
                  </a:lnTo>
                  <a:lnTo>
                    <a:pt x="100" y="196"/>
                  </a:lnTo>
                  <a:lnTo>
                    <a:pt x="78" y="193"/>
                  </a:lnTo>
                  <a:lnTo>
                    <a:pt x="60" y="185"/>
                  </a:lnTo>
                  <a:lnTo>
                    <a:pt x="43" y="175"/>
                  </a:lnTo>
                  <a:lnTo>
                    <a:pt x="29" y="161"/>
                  </a:lnTo>
                  <a:lnTo>
                    <a:pt x="16" y="146"/>
                  </a:lnTo>
                  <a:lnTo>
                    <a:pt x="7" y="127"/>
                  </a:lnTo>
                  <a:lnTo>
                    <a:pt x="2" y="108"/>
                  </a:lnTo>
                  <a:lnTo>
                    <a:pt x="0" y="87"/>
                  </a:lnTo>
                  <a:lnTo>
                    <a:pt x="1" y="69"/>
                  </a:lnTo>
                  <a:lnTo>
                    <a:pt x="6" y="53"/>
                  </a:lnTo>
                  <a:lnTo>
                    <a:pt x="14" y="38"/>
                  </a:lnTo>
                  <a:lnTo>
                    <a:pt x="25" y="25"/>
                  </a:lnTo>
                  <a:lnTo>
                    <a:pt x="40" y="14"/>
                  </a:lnTo>
                  <a:lnTo>
                    <a:pt x="56" y="6"/>
                  </a:lnTo>
                  <a:lnTo>
                    <a:pt x="76" y="1"/>
                  </a:lnTo>
                  <a:lnTo>
                    <a:pt x="98" y="0"/>
                  </a:lnTo>
                  <a:close/>
                </a:path>
              </a:pathLst>
            </a:custGeom>
            <a:solidFill>
              <a:srgbClr val="596161"/>
            </a:solidFill>
            <a:ln w="9525">
              <a:noFill/>
              <a:round/>
              <a:headEnd/>
              <a:tailEnd/>
            </a:ln>
          </p:spPr>
          <p:txBody>
            <a:bodyPr/>
            <a:lstStyle/>
            <a:p>
              <a:pPr algn="ctr"/>
              <a:endParaRPr lang="en-US"/>
            </a:p>
          </p:txBody>
        </p:sp>
        <p:sp>
          <p:nvSpPr>
            <p:cNvPr id="46242" name="Freeform 108"/>
            <p:cNvSpPr>
              <a:spLocks/>
            </p:cNvSpPr>
            <p:nvPr/>
          </p:nvSpPr>
          <p:spPr bwMode="auto">
            <a:xfrm>
              <a:off x="3680" y="2359"/>
              <a:ext cx="128" cy="21"/>
            </a:xfrm>
            <a:custGeom>
              <a:avLst/>
              <a:gdLst>
                <a:gd name="T0" fmla="*/ 13 w 1276"/>
                <a:gd name="T1" fmla="*/ 0 h 243"/>
                <a:gd name="T2" fmla="*/ 18 w 1276"/>
                <a:gd name="T3" fmla="*/ 0 h 243"/>
                <a:gd name="T4" fmla="*/ 23 w 1276"/>
                <a:gd name="T5" fmla="*/ 1 h 243"/>
                <a:gd name="T6" fmla="*/ 28 w 1276"/>
                <a:gd name="T7" fmla="*/ 1 h 243"/>
                <a:gd name="T8" fmla="*/ 32 w 1276"/>
                <a:gd name="T9" fmla="*/ 1 h 243"/>
                <a:gd name="T10" fmla="*/ 35 w 1276"/>
                <a:gd name="T11" fmla="*/ 1 h 243"/>
                <a:gd name="T12" fmla="*/ 39 w 1276"/>
                <a:gd name="T13" fmla="*/ 1 h 243"/>
                <a:gd name="T14" fmla="*/ 43 w 1276"/>
                <a:gd name="T15" fmla="*/ 1 h 243"/>
                <a:gd name="T16" fmla="*/ 48 w 1276"/>
                <a:gd name="T17" fmla="*/ 2 h 243"/>
                <a:gd name="T18" fmla="*/ 53 w 1276"/>
                <a:gd name="T19" fmla="*/ 2 h 243"/>
                <a:gd name="T20" fmla="*/ 59 w 1276"/>
                <a:gd name="T21" fmla="*/ 2 h 243"/>
                <a:gd name="T22" fmla="*/ 66 w 1276"/>
                <a:gd name="T23" fmla="*/ 3 h 243"/>
                <a:gd name="T24" fmla="*/ 75 w 1276"/>
                <a:gd name="T25" fmla="*/ 3 h 243"/>
                <a:gd name="T26" fmla="*/ 85 w 1276"/>
                <a:gd name="T27" fmla="*/ 3 h 243"/>
                <a:gd name="T28" fmla="*/ 97 w 1276"/>
                <a:gd name="T29" fmla="*/ 4 h 243"/>
                <a:gd name="T30" fmla="*/ 110 w 1276"/>
                <a:gd name="T31" fmla="*/ 5 h 243"/>
                <a:gd name="T32" fmla="*/ 121 w 1276"/>
                <a:gd name="T33" fmla="*/ 5 h 243"/>
                <a:gd name="T34" fmla="*/ 124 w 1276"/>
                <a:gd name="T35" fmla="*/ 7 h 243"/>
                <a:gd name="T36" fmla="*/ 127 w 1276"/>
                <a:gd name="T37" fmla="*/ 9 h 243"/>
                <a:gd name="T38" fmla="*/ 128 w 1276"/>
                <a:gd name="T39" fmla="*/ 12 h 243"/>
                <a:gd name="T40" fmla="*/ 128 w 1276"/>
                <a:gd name="T41" fmla="*/ 15 h 243"/>
                <a:gd name="T42" fmla="*/ 127 w 1276"/>
                <a:gd name="T43" fmla="*/ 18 h 243"/>
                <a:gd name="T44" fmla="*/ 124 w 1276"/>
                <a:gd name="T45" fmla="*/ 20 h 243"/>
                <a:gd name="T46" fmla="*/ 121 w 1276"/>
                <a:gd name="T47" fmla="*/ 21 h 243"/>
                <a:gd name="T48" fmla="*/ 115 w 1276"/>
                <a:gd name="T49" fmla="*/ 21 h 243"/>
                <a:gd name="T50" fmla="*/ 109 w 1276"/>
                <a:gd name="T51" fmla="*/ 20 h 243"/>
                <a:gd name="T52" fmla="*/ 104 w 1276"/>
                <a:gd name="T53" fmla="*/ 20 h 243"/>
                <a:gd name="T54" fmla="*/ 100 w 1276"/>
                <a:gd name="T55" fmla="*/ 20 h 243"/>
                <a:gd name="T56" fmla="*/ 96 w 1276"/>
                <a:gd name="T57" fmla="*/ 20 h 243"/>
                <a:gd name="T58" fmla="*/ 92 w 1276"/>
                <a:gd name="T59" fmla="*/ 20 h 243"/>
                <a:gd name="T60" fmla="*/ 88 w 1276"/>
                <a:gd name="T61" fmla="*/ 19 h 243"/>
                <a:gd name="T62" fmla="*/ 84 w 1276"/>
                <a:gd name="T63" fmla="*/ 19 h 243"/>
                <a:gd name="T64" fmla="*/ 80 w 1276"/>
                <a:gd name="T65" fmla="*/ 19 h 243"/>
                <a:gd name="T66" fmla="*/ 75 w 1276"/>
                <a:gd name="T67" fmla="*/ 19 h 243"/>
                <a:gd name="T68" fmla="*/ 68 w 1276"/>
                <a:gd name="T69" fmla="*/ 18 h 243"/>
                <a:gd name="T70" fmla="*/ 61 w 1276"/>
                <a:gd name="T71" fmla="*/ 18 h 243"/>
                <a:gd name="T72" fmla="*/ 53 w 1276"/>
                <a:gd name="T73" fmla="*/ 18 h 243"/>
                <a:gd name="T74" fmla="*/ 43 w 1276"/>
                <a:gd name="T75" fmla="*/ 17 h 243"/>
                <a:gd name="T76" fmla="*/ 31 w 1276"/>
                <a:gd name="T77" fmla="*/ 17 h 243"/>
                <a:gd name="T78" fmla="*/ 17 w 1276"/>
                <a:gd name="T79" fmla="*/ 16 h 243"/>
                <a:gd name="T80" fmla="*/ 8 w 1276"/>
                <a:gd name="T81" fmla="*/ 16 h 243"/>
                <a:gd name="T82" fmla="*/ 4 w 1276"/>
                <a:gd name="T83" fmla="*/ 14 h 243"/>
                <a:gd name="T84" fmla="*/ 2 w 1276"/>
                <a:gd name="T85" fmla="*/ 12 h 243"/>
                <a:gd name="T86" fmla="*/ 0 w 1276"/>
                <a:gd name="T87" fmla="*/ 9 h 243"/>
                <a:gd name="T88" fmla="*/ 0 w 1276"/>
                <a:gd name="T89" fmla="*/ 6 h 243"/>
                <a:gd name="T90" fmla="*/ 1 w 1276"/>
                <a:gd name="T91" fmla="*/ 3 h 243"/>
                <a:gd name="T92" fmla="*/ 4 w 1276"/>
                <a:gd name="T93" fmla="*/ 1 h 243"/>
                <a:gd name="T94" fmla="*/ 7 w 1276"/>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6"/>
                <a:gd name="T145" fmla="*/ 0 h 243"/>
                <a:gd name="T146" fmla="*/ 1276 w 1276"/>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6" h="243">
                  <a:moveTo>
                    <a:pt x="93" y="0"/>
                  </a:moveTo>
                  <a:lnTo>
                    <a:pt x="125" y="2"/>
                  </a:lnTo>
                  <a:lnTo>
                    <a:pt x="155" y="4"/>
                  </a:lnTo>
                  <a:lnTo>
                    <a:pt x="183" y="5"/>
                  </a:lnTo>
                  <a:lnTo>
                    <a:pt x="209" y="6"/>
                  </a:lnTo>
                  <a:lnTo>
                    <a:pt x="232" y="8"/>
                  </a:lnTo>
                  <a:lnTo>
                    <a:pt x="254" y="9"/>
                  </a:lnTo>
                  <a:lnTo>
                    <a:pt x="276" y="10"/>
                  </a:lnTo>
                  <a:lnTo>
                    <a:pt x="296" y="10"/>
                  </a:lnTo>
                  <a:lnTo>
                    <a:pt x="315" y="11"/>
                  </a:lnTo>
                  <a:lnTo>
                    <a:pt x="335" y="12"/>
                  </a:lnTo>
                  <a:lnTo>
                    <a:pt x="353" y="13"/>
                  </a:lnTo>
                  <a:lnTo>
                    <a:pt x="372" y="14"/>
                  </a:lnTo>
                  <a:lnTo>
                    <a:pt x="391" y="15"/>
                  </a:lnTo>
                  <a:lnTo>
                    <a:pt x="411" y="16"/>
                  </a:lnTo>
                  <a:lnTo>
                    <a:pt x="432" y="17"/>
                  </a:lnTo>
                  <a:lnTo>
                    <a:pt x="454" y="18"/>
                  </a:lnTo>
                  <a:lnTo>
                    <a:pt x="477" y="19"/>
                  </a:lnTo>
                  <a:lnTo>
                    <a:pt x="502" y="20"/>
                  </a:lnTo>
                  <a:lnTo>
                    <a:pt x="530" y="22"/>
                  </a:lnTo>
                  <a:lnTo>
                    <a:pt x="558" y="23"/>
                  </a:lnTo>
                  <a:lnTo>
                    <a:pt x="590" y="25"/>
                  </a:lnTo>
                  <a:lnTo>
                    <a:pt x="624" y="27"/>
                  </a:lnTo>
                  <a:lnTo>
                    <a:pt x="662" y="29"/>
                  </a:lnTo>
                  <a:lnTo>
                    <a:pt x="702" y="31"/>
                  </a:lnTo>
                  <a:lnTo>
                    <a:pt x="746" y="34"/>
                  </a:lnTo>
                  <a:lnTo>
                    <a:pt x="794" y="37"/>
                  </a:lnTo>
                  <a:lnTo>
                    <a:pt x="845" y="39"/>
                  </a:lnTo>
                  <a:lnTo>
                    <a:pt x="901" y="42"/>
                  </a:lnTo>
                  <a:lnTo>
                    <a:pt x="962" y="46"/>
                  </a:lnTo>
                  <a:lnTo>
                    <a:pt x="1028" y="49"/>
                  </a:lnTo>
                  <a:lnTo>
                    <a:pt x="1098" y="53"/>
                  </a:lnTo>
                  <a:lnTo>
                    <a:pt x="1174" y="57"/>
                  </a:lnTo>
                  <a:lnTo>
                    <a:pt x="1202" y="61"/>
                  </a:lnTo>
                  <a:lnTo>
                    <a:pt x="1224" y="69"/>
                  </a:lnTo>
                  <a:lnTo>
                    <a:pt x="1241" y="79"/>
                  </a:lnTo>
                  <a:lnTo>
                    <a:pt x="1254" y="93"/>
                  </a:lnTo>
                  <a:lnTo>
                    <a:pt x="1263" y="107"/>
                  </a:lnTo>
                  <a:lnTo>
                    <a:pt x="1271" y="124"/>
                  </a:lnTo>
                  <a:lnTo>
                    <a:pt x="1274" y="140"/>
                  </a:lnTo>
                  <a:lnTo>
                    <a:pt x="1276" y="157"/>
                  </a:lnTo>
                  <a:lnTo>
                    <a:pt x="1276" y="176"/>
                  </a:lnTo>
                  <a:lnTo>
                    <a:pt x="1273" y="193"/>
                  </a:lnTo>
                  <a:lnTo>
                    <a:pt x="1265" y="208"/>
                  </a:lnTo>
                  <a:lnTo>
                    <a:pt x="1253" y="221"/>
                  </a:lnTo>
                  <a:lnTo>
                    <a:pt x="1239" y="231"/>
                  </a:lnTo>
                  <a:lnTo>
                    <a:pt x="1222" y="238"/>
                  </a:lnTo>
                  <a:lnTo>
                    <a:pt x="1202" y="242"/>
                  </a:lnTo>
                  <a:lnTo>
                    <a:pt x="1179" y="243"/>
                  </a:lnTo>
                  <a:lnTo>
                    <a:pt x="1147" y="241"/>
                  </a:lnTo>
                  <a:lnTo>
                    <a:pt x="1116" y="238"/>
                  </a:lnTo>
                  <a:lnTo>
                    <a:pt x="1089" y="237"/>
                  </a:lnTo>
                  <a:lnTo>
                    <a:pt x="1063" y="235"/>
                  </a:lnTo>
                  <a:lnTo>
                    <a:pt x="1039" y="234"/>
                  </a:lnTo>
                  <a:lnTo>
                    <a:pt x="1017" y="232"/>
                  </a:lnTo>
                  <a:lnTo>
                    <a:pt x="996" y="231"/>
                  </a:lnTo>
                  <a:lnTo>
                    <a:pt x="976" y="230"/>
                  </a:lnTo>
                  <a:lnTo>
                    <a:pt x="957" y="229"/>
                  </a:lnTo>
                  <a:lnTo>
                    <a:pt x="937" y="228"/>
                  </a:lnTo>
                  <a:lnTo>
                    <a:pt x="918" y="227"/>
                  </a:lnTo>
                  <a:lnTo>
                    <a:pt x="900" y="226"/>
                  </a:lnTo>
                  <a:lnTo>
                    <a:pt x="880" y="224"/>
                  </a:lnTo>
                  <a:lnTo>
                    <a:pt x="860" y="223"/>
                  </a:lnTo>
                  <a:lnTo>
                    <a:pt x="840" y="222"/>
                  </a:lnTo>
                  <a:lnTo>
                    <a:pt x="818" y="221"/>
                  </a:lnTo>
                  <a:lnTo>
                    <a:pt x="795" y="220"/>
                  </a:lnTo>
                  <a:lnTo>
                    <a:pt x="771" y="218"/>
                  </a:lnTo>
                  <a:lnTo>
                    <a:pt x="743" y="217"/>
                  </a:lnTo>
                  <a:lnTo>
                    <a:pt x="714" y="216"/>
                  </a:lnTo>
                  <a:lnTo>
                    <a:pt x="682" y="214"/>
                  </a:lnTo>
                  <a:lnTo>
                    <a:pt x="648" y="212"/>
                  </a:lnTo>
                  <a:lnTo>
                    <a:pt x="610" y="210"/>
                  </a:lnTo>
                  <a:lnTo>
                    <a:pt x="569" y="207"/>
                  </a:lnTo>
                  <a:lnTo>
                    <a:pt x="526" y="205"/>
                  </a:lnTo>
                  <a:lnTo>
                    <a:pt x="478" y="203"/>
                  </a:lnTo>
                  <a:lnTo>
                    <a:pt x="425" y="200"/>
                  </a:lnTo>
                  <a:lnTo>
                    <a:pt x="369" y="197"/>
                  </a:lnTo>
                  <a:lnTo>
                    <a:pt x="308" y="194"/>
                  </a:lnTo>
                  <a:lnTo>
                    <a:pt x="242" y="191"/>
                  </a:lnTo>
                  <a:lnTo>
                    <a:pt x="171" y="188"/>
                  </a:lnTo>
                  <a:lnTo>
                    <a:pt x="95" y="184"/>
                  </a:lnTo>
                  <a:lnTo>
                    <a:pt x="75" y="181"/>
                  </a:lnTo>
                  <a:lnTo>
                    <a:pt x="57" y="174"/>
                  </a:lnTo>
                  <a:lnTo>
                    <a:pt x="42" y="165"/>
                  </a:lnTo>
                  <a:lnTo>
                    <a:pt x="28" y="153"/>
                  </a:lnTo>
                  <a:lnTo>
                    <a:pt x="16" y="137"/>
                  </a:lnTo>
                  <a:lnTo>
                    <a:pt x="8" y="120"/>
                  </a:lnTo>
                  <a:lnTo>
                    <a:pt x="2" y="101"/>
                  </a:lnTo>
                  <a:lnTo>
                    <a:pt x="0" y="80"/>
                  </a:lnTo>
                  <a:lnTo>
                    <a:pt x="2" y="64"/>
                  </a:lnTo>
                  <a:lnTo>
                    <a:pt x="6" y="49"/>
                  </a:lnTo>
                  <a:lnTo>
                    <a:pt x="14" y="35"/>
                  </a:lnTo>
                  <a:lnTo>
                    <a:pt x="26" y="23"/>
                  </a:lnTo>
                  <a:lnTo>
                    <a:pt x="39" y="13"/>
                  </a:lnTo>
                  <a:lnTo>
                    <a:pt x="55" y="6"/>
                  </a:lnTo>
                  <a:lnTo>
                    <a:pt x="72" y="1"/>
                  </a:lnTo>
                  <a:lnTo>
                    <a:pt x="93" y="0"/>
                  </a:lnTo>
                  <a:close/>
                </a:path>
              </a:pathLst>
            </a:custGeom>
            <a:solidFill>
              <a:srgbClr val="696E6E"/>
            </a:solidFill>
            <a:ln w="9525">
              <a:noFill/>
              <a:round/>
              <a:headEnd/>
              <a:tailEnd/>
            </a:ln>
          </p:spPr>
          <p:txBody>
            <a:bodyPr/>
            <a:lstStyle/>
            <a:p>
              <a:pPr algn="ctr"/>
              <a:endParaRPr lang="en-US"/>
            </a:p>
          </p:txBody>
        </p:sp>
        <p:sp>
          <p:nvSpPr>
            <p:cNvPr id="46243" name="Freeform 109"/>
            <p:cNvSpPr>
              <a:spLocks/>
            </p:cNvSpPr>
            <p:nvPr/>
          </p:nvSpPr>
          <p:spPr bwMode="auto">
            <a:xfrm>
              <a:off x="3681" y="2360"/>
              <a:ext cx="126" cy="20"/>
            </a:xfrm>
            <a:custGeom>
              <a:avLst/>
              <a:gdLst>
                <a:gd name="T0" fmla="*/ 12 w 1267"/>
                <a:gd name="T1" fmla="*/ 0 h 232"/>
                <a:gd name="T2" fmla="*/ 18 w 1267"/>
                <a:gd name="T3" fmla="*/ 0 h 232"/>
                <a:gd name="T4" fmla="*/ 22 w 1267"/>
                <a:gd name="T5" fmla="*/ 1 h 232"/>
                <a:gd name="T6" fmla="*/ 27 w 1267"/>
                <a:gd name="T7" fmla="*/ 1 h 232"/>
                <a:gd name="T8" fmla="*/ 31 w 1267"/>
                <a:gd name="T9" fmla="*/ 1 h 232"/>
                <a:gd name="T10" fmla="*/ 34 w 1267"/>
                <a:gd name="T11" fmla="*/ 1 h 232"/>
                <a:gd name="T12" fmla="*/ 38 w 1267"/>
                <a:gd name="T13" fmla="*/ 1 h 232"/>
                <a:gd name="T14" fmla="*/ 42 w 1267"/>
                <a:gd name="T15" fmla="*/ 2 h 232"/>
                <a:gd name="T16" fmla="*/ 47 w 1267"/>
                <a:gd name="T17" fmla="*/ 2 h 232"/>
                <a:gd name="T18" fmla="*/ 52 w 1267"/>
                <a:gd name="T19" fmla="*/ 2 h 232"/>
                <a:gd name="T20" fmla="*/ 58 w 1267"/>
                <a:gd name="T21" fmla="*/ 2 h 232"/>
                <a:gd name="T22" fmla="*/ 65 w 1267"/>
                <a:gd name="T23" fmla="*/ 3 h 232"/>
                <a:gd name="T24" fmla="*/ 74 w 1267"/>
                <a:gd name="T25" fmla="*/ 3 h 232"/>
                <a:gd name="T26" fmla="*/ 83 w 1267"/>
                <a:gd name="T27" fmla="*/ 3 h 232"/>
                <a:gd name="T28" fmla="*/ 95 w 1267"/>
                <a:gd name="T29" fmla="*/ 4 h 232"/>
                <a:gd name="T30" fmla="*/ 109 w 1267"/>
                <a:gd name="T31" fmla="*/ 5 h 232"/>
                <a:gd name="T32" fmla="*/ 119 w 1267"/>
                <a:gd name="T33" fmla="*/ 5 h 232"/>
                <a:gd name="T34" fmla="*/ 123 w 1267"/>
                <a:gd name="T35" fmla="*/ 7 h 232"/>
                <a:gd name="T36" fmla="*/ 125 w 1267"/>
                <a:gd name="T37" fmla="*/ 9 h 232"/>
                <a:gd name="T38" fmla="*/ 126 w 1267"/>
                <a:gd name="T39" fmla="*/ 12 h 232"/>
                <a:gd name="T40" fmla="*/ 126 w 1267"/>
                <a:gd name="T41" fmla="*/ 15 h 232"/>
                <a:gd name="T42" fmla="*/ 125 w 1267"/>
                <a:gd name="T43" fmla="*/ 17 h 232"/>
                <a:gd name="T44" fmla="*/ 122 w 1267"/>
                <a:gd name="T45" fmla="*/ 19 h 232"/>
                <a:gd name="T46" fmla="*/ 119 w 1267"/>
                <a:gd name="T47" fmla="*/ 20 h 232"/>
                <a:gd name="T48" fmla="*/ 113 w 1267"/>
                <a:gd name="T49" fmla="*/ 20 h 232"/>
                <a:gd name="T50" fmla="*/ 108 w 1267"/>
                <a:gd name="T51" fmla="*/ 19 h 232"/>
                <a:gd name="T52" fmla="*/ 103 w 1267"/>
                <a:gd name="T53" fmla="*/ 19 h 232"/>
                <a:gd name="T54" fmla="*/ 98 w 1267"/>
                <a:gd name="T55" fmla="*/ 19 h 232"/>
                <a:gd name="T56" fmla="*/ 94 w 1267"/>
                <a:gd name="T57" fmla="*/ 19 h 232"/>
                <a:gd name="T58" fmla="*/ 91 w 1267"/>
                <a:gd name="T59" fmla="*/ 19 h 232"/>
                <a:gd name="T60" fmla="*/ 87 w 1267"/>
                <a:gd name="T61" fmla="*/ 18 h 232"/>
                <a:gd name="T62" fmla="*/ 83 w 1267"/>
                <a:gd name="T63" fmla="*/ 18 h 232"/>
                <a:gd name="T64" fmla="*/ 78 w 1267"/>
                <a:gd name="T65" fmla="*/ 18 h 232"/>
                <a:gd name="T66" fmla="*/ 73 w 1267"/>
                <a:gd name="T67" fmla="*/ 18 h 232"/>
                <a:gd name="T68" fmla="*/ 67 w 1267"/>
                <a:gd name="T69" fmla="*/ 18 h 232"/>
                <a:gd name="T70" fmla="*/ 60 w 1267"/>
                <a:gd name="T71" fmla="*/ 17 h 232"/>
                <a:gd name="T72" fmla="*/ 52 w 1267"/>
                <a:gd name="T73" fmla="*/ 17 h 232"/>
                <a:gd name="T74" fmla="*/ 42 w 1267"/>
                <a:gd name="T75" fmla="*/ 16 h 232"/>
                <a:gd name="T76" fmla="*/ 30 w 1267"/>
                <a:gd name="T77" fmla="*/ 16 h 232"/>
                <a:gd name="T78" fmla="*/ 16 w 1267"/>
                <a:gd name="T79" fmla="*/ 15 h 232"/>
                <a:gd name="T80" fmla="*/ 7 w 1267"/>
                <a:gd name="T81" fmla="*/ 15 h 232"/>
                <a:gd name="T82" fmla="*/ 4 w 1267"/>
                <a:gd name="T83" fmla="*/ 13 h 232"/>
                <a:gd name="T84" fmla="*/ 2 w 1267"/>
                <a:gd name="T85" fmla="*/ 11 h 232"/>
                <a:gd name="T86" fmla="*/ 0 w 1267"/>
                <a:gd name="T87" fmla="*/ 8 h 232"/>
                <a:gd name="T88" fmla="*/ 0 w 1267"/>
                <a:gd name="T89" fmla="*/ 5 h 232"/>
                <a:gd name="T90" fmla="*/ 1 w 1267"/>
                <a:gd name="T91" fmla="*/ 3 h 232"/>
                <a:gd name="T92" fmla="*/ 4 w 1267"/>
                <a:gd name="T93" fmla="*/ 1 h 232"/>
                <a:gd name="T94" fmla="*/ 7 w 1267"/>
                <a:gd name="T95" fmla="*/ 0 h 2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32"/>
                <a:gd name="T146" fmla="*/ 1267 w 1267"/>
                <a:gd name="T147" fmla="*/ 232 h 23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32">
                  <a:moveTo>
                    <a:pt x="86" y="0"/>
                  </a:moveTo>
                  <a:lnTo>
                    <a:pt x="118" y="2"/>
                  </a:lnTo>
                  <a:lnTo>
                    <a:pt x="148" y="3"/>
                  </a:lnTo>
                  <a:lnTo>
                    <a:pt x="176" y="5"/>
                  </a:lnTo>
                  <a:lnTo>
                    <a:pt x="202" y="6"/>
                  </a:lnTo>
                  <a:lnTo>
                    <a:pt x="225" y="7"/>
                  </a:lnTo>
                  <a:lnTo>
                    <a:pt x="247" y="8"/>
                  </a:lnTo>
                  <a:lnTo>
                    <a:pt x="269" y="10"/>
                  </a:lnTo>
                  <a:lnTo>
                    <a:pt x="289" y="11"/>
                  </a:lnTo>
                  <a:lnTo>
                    <a:pt x="308" y="12"/>
                  </a:lnTo>
                  <a:lnTo>
                    <a:pt x="328" y="13"/>
                  </a:lnTo>
                  <a:lnTo>
                    <a:pt x="346" y="14"/>
                  </a:lnTo>
                  <a:lnTo>
                    <a:pt x="365" y="15"/>
                  </a:lnTo>
                  <a:lnTo>
                    <a:pt x="384" y="16"/>
                  </a:lnTo>
                  <a:lnTo>
                    <a:pt x="405" y="17"/>
                  </a:lnTo>
                  <a:lnTo>
                    <a:pt x="425" y="18"/>
                  </a:lnTo>
                  <a:lnTo>
                    <a:pt x="447" y="19"/>
                  </a:lnTo>
                  <a:lnTo>
                    <a:pt x="471" y="20"/>
                  </a:lnTo>
                  <a:lnTo>
                    <a:pt x="495" y="22"/>
                  </a:lnTo>
                  <a:lnTo>
                    <a:pt x="523" y="24"/>
                  </a:lnTo>
                  <a:lnTo>
                    <a:pt x="552" y="25"/>
                  </a:lnTo>
                  <a:lnTo>
                    <a:pt x="584" y="27"/>
                  </a:lnTo>
                  <a:lnTo>
                    <a:pt x="618" y="29"/>
                  </a:lnTo>
                  <a:lnTo>
                    <a:pt x="655" y="31"/>
                  </a:lnTo>
                  <a:lnTo>
                    <a:pt x="695" y="33"/>
                  </a:lnTo>
                  <a:lnTo>
                    <a:pt x="740" y="35"/>
                  </a:lnTo>
                  <a:lnTo>
                    <a:pt x="788" y="38"/>
                  </a:lnTo>
                  <a:lnTo>
                    <a:pt x="839" y="40"/>
                  </a:lnTo>
                  <a:lnTo>
                    <a:pt x="896" y="43"/>
                  </a:lnTo>
                  <a:lnTo>
                    <a:pt x="957" y="47"/>
                  </a:lnTo>
                  <a:lnTo>
                    <a:pt x="1022" y="50"/>
                  </a:lnTo>
                  <a:lnTo>
                    <a:pt x="1093" y="55"/>
                  </a:lnTo>
                  <a:lnTo>
                    <a:pt x="1169" y="59"/>
                  </a:lnTo>
                  <a:lnTo>
                    <a:pt x="1196" y="62"/>
                  </a:lnTo>
                  <a:lnTo>
                    <a:pt x="1217" y="68"/>
                  </a:lnTo>
                  <a:lnTo>
                    <a:pt x="1233" y="77"/>
                  </a:lnTo>
                  <a:lnTo>
                    <a:pt x="1245" y="90"/>
                  </a:lnTo>
                  <a:lnTo>
                    <a:pt x="1254" y="103"/>
                  </a:lnTo>
                  <a:lnTo>
                    <a:pt x="1261" y="119"/>
                  </a:lnTo>
                  <a:lnTo>
                    <a:pt x="1265" y="134"/>
                  </a:lnTo>
                  <a:lnTo>
                    <a:pt x="1267" y="150"/>
                  </a:lnTo>
                  <a:lnTo>
                    <a:pt x="1267" y="170"/>
                  </a:lnTo>
                  <a:lnTo>
                    <a:pt x="1263" y="187"/>
                  </a:lnTo>
                  <a:lnTo>
                    <a:pt x="1255" y="202"/>
                  </a:lnTo>
                  <a:lnTo>
                    <a:pt x="1244" y="213"/>
                  </a:lnTo>
                  <a:lnTo>
                    <a:pt x="1229" y="222"/>
                  </a:lnTo>
                  <a:lnTo>
                    <a:pt x="1213" y="229"/>
                  </a:lnTo>
                  <a:lnTo>
                    <a:pt x="1193" y="232"/>
                  </a:lnTo>
                  <a:lnTo>
                    <a:pt x="1172" y="232"/>
                  </a:lnTo>
                  <a:lnTo>
                    <a:pt x="1140" y="230"/>
                  </a:lnTo>
                  <a:lnTo>
                    <a:pt x="1109" y="227"/>
                  </a:lnTo>
                  <a:lnTo>
                    <a:pt x="1082" y="226"/>
                  </a:lnTo>
                  <a:lnTo>
                    <a:pt x="1056" y="224"/>
                  </a:lnTo>
                  <a:lnTo>
                    <a:pt x="1032" y="223"/>
                  </a:lnTo>
                  <a:lnTo>
                    <a:pt x="1010" y="221"/>
                  </a:lnTo>
                  <a:lnTo>
                    <a:pt x="989" y="220"/>
                  </a:lnTo>
                  <a:lnTo>
                    <a:pt x="969" y="219"/>
                  </a:lnTo>
                  <a:lnTo>
                    <a:pt x="950" y="218"/>
                  </a:lnTo>
                  <a:lnTo>
                    <a:pt x="930" y="217"/>
                  </a:lnTo>
                  <a:lnTo>
                    <a:pt x="911" y="216"/>
                  </a:lnTo>
                  <a:lnTo>
                    <a:pt x="893" y="215"/>
                  </a:lnTo>
                  <a:lnTo>
                    <a:pt x="873" y="213"/>
                  </a:lnTo>
                  <a:lnTo>
                    <a:pt x="853" y="212"/>
                  </a:lnTo>
                  <a:lnTo>
                    <a:pt x="833" y="211"/>
                  </a:lnTo>
                  <a:lnTo>
                    <a:pt x="811" y="210"/>
                  </a:lnTo>
                  <a:lnTo>
                    <a:pt x="788" y="209"/>
                  </a:lnTo>
                  <a:lnTo>
                    <a:pt x="764" y="207"/>
                  </a:lnTo>
                  <a:lnTo>
                    <a:pt x="736" y="206"/>
                  </a:lnTo>
                  <a:lnTo>
                    <a:pt x="707" y="205"/>
                  </a:lnTo>
                  <a:lnTo>
                    <a:pt x="675" y="203"/>
                  </a:lnTo>
                  <a:lnTo>
                    <a:pt x="641" y="201"/>
                  </a:lnTo>
                  <a:lnTo>
                    <a:pt x="603" y="199"/>
                  </a:lnTo>
                  <a:lnTo>
                    <a:pt x="562" y="196"/>
                  </a:lnTo>
                  <a:lnTo>
                    <a:pt x="519" y="194"/>
                  </a:lnTo>
                  <a:lnTo>
                    <a:pt x="471" y="192"/>
                  </a:lnTo>
                  <a:lnTo>
                    <a:pt x="418" y="189"/>
                  </a:lnTo>
                  <a:lnTo>
                    <a:pt x="362" y="186"/>
                  </a:lnTo>
                  <a:lnTo>
                    <a:pt x="301" y="183"/>
                  </a:lnTo>
                  <a:lnTo>
                    <a:pt x="235" y="180"/>
                  </a:lnTo>
                  <a:lnTo>
                    <a:pt x="164" y="177"/>
                  </a:lnTo>
                  <a:lnTo>
                    <a:pt x="88" y="173"/>
                  </a:lnTo>
                  <a:lnTo>
                    <a:pt x="70" y="170"/>
                  </a:lnTo>
                  <a:lnTo>
                    <a:pt x="55" y="164"/>
                  </a:lnTo>
                  <a:lnTo>
                    <a:pt x="40" y="155"/>
                  </a:lnTo>
                  <a:lnTo>
                    <a:pt x="27" y="143"/>
                  </a:lnTo>
                  <a:lnTo>
                    <a:pt x="16" y="128"/>
                  </a:lnTo>
                  <a:lnTo>
                    <a:pt x="7" y="111"/>
                  </a:lnTo>
                  <a:lnTo>
                    <a:pt x="2" y="92"/>
                  </a:lnTo>
                  <a:lnTo>
                    <a:pt x="0" y="71"/>
                  </a:lnTo>
                  <a:lnTo>
                    <a:pt x="1" y="56"/>
                  </a:lnTo>
                  <a:lnTo>
                    <a:pt x="6" y="41"/>
                  </a:lnTo>
                  <a:lnTo>
                    <a:pt x="13" y="29"/>
                  </a:lnTo>
                  <a:lnTo>
                    <a:pt x="24" y="18"/>
                  </a:lnTo>
                  <a:lnTo>
                    <a:pt x="37" y="10"/>
                  </a:lnTo>
                  <a:lnTo>
                    <a:pt x="51" y="4"/>
                  </a:lnTo>
                  <a:lnTo>
                    <a:pt x="68" y="0"/>
                  </a:lnTo>
                  <a:lnTo>
                    <a:pt x="86" y="0"/>
                  </a:lnTo>
                  <a:close/>
                </a:path>
              </a:pathLst>
            </a:custGeom>
            <a:solidFill>
              <a:srgbClr val="757D7D"/>
            </a:solidFill>
            <a:ln w="9525">
              <a:noFill/>
              <a:round/>
              <a:headEnd/>
              <a:tailEnd/>
            </a:ln>
          </p:spPr>
          <p:txBody>
            <a:bodyPr/>
            <a:lstStyle/>
            <a:p>
              <a:pPr algn="ctr"/>
              <a:endParaRPr lang="en-US"/>
            </a:p>
          </p:txBody>
        </p:sp>
        <p:sp>
          <p:nvSpPr>
            <p:cNvPr id="46244" name="Freeform 110"/>
            <p:cNvSpPr>
              <a:spLocks/>
            </p:cNvSpPr>
            <p:nvPr/>
          </p:nvSpPr>
          <p:spPr bwMode="auto">
            <a:xfrm>
              <a:off x="3681" y="2361"/>
              <a:ext cx="126" cy="19"/>
            </a:xfrm>
            <a:custGeom>
              <a:avLst/>
              <a:gdLst>
                <a:gd name="T0" fmla="*/ 8 w 1258"/>
                <a:gd name="T1" fmla="*/ 0 h 220"/>
                <a:gd name="T2" fmla="*/ 117 w 1258"/>
                <a:gd name="T3" fmla="*/ 5 h 220"/>
                <a:gd name="T4" fmla="*/ 119 w 1258"/>
                <a:gd name="T5" fmla="*/ 5 h 220"/>
                <a:gd name="T6" fmla="*/ 121 w 1258"/>
                <a:gd name="T7" fmla="*/ 6 h 220"/>
                <a:gd name="T8" fmla="*/ 123 w 1258"/>
                <a:gd name="T9" fmla="*/ 7 h 220"/>
                <a:gd name="T10" fmla="*/ 124 w 1258"/>
                <a:gd name="T11" fmla="*/ 8 h 220"/>
                <a:gd name="T12" fmla="*/ 125 w 1258"/>
                <a:gd name="T13" fmla="*/ 9 h 220"/>
                <a:gd name="T14" fmla="*/ 125 w 1258"/>
                <a:gd name="T15" fmla="*/ 10 h 220"/>
                <a:gd name="T16" fmla="*/ 126 w 1258"/>
                <a:gd name="T17" fmla="*/ 11 h 220"/>
                <a:gd name="T18" fmla="*/ 126 w 1258"/>
                <a:gd name="T19" fmla="*/ 12 h 220"/>
                <a:gd name="T20" fmla="*/ 126 w 1258"/>
                <a:gd name="T21" fmla="*/ 14 h 220"/>
                <a:gd name="T22" fmla="*/ 126 w 1258"/>
                <a:gd name="T23" fmla="*/ 15 h 220"/>
                <a:gd name="T24" fmla="*/ 125 w 1258"/>
                <a:gd name="T25" fmla="*/ 17 h 220"/>
                <a:gd name="T26" fmla="*/ 124 w 1258"/>
                <a:gd name="T27" fmla="*/ 18 h 220"/>
                <a:gd name="T28" fmla="*/ 122 w 1258"/>
                <a:gd name="T29" fmla="*/ 18 h 220"/>
                <a:gd name="T30" fmla="*/ 121 w 1258"/>
                <a:gd name="T31" fmla="*/ 19 h 220"/>
                <a:gd name="T32" fmla="*/ 119 w 1258"/>
                <a:gd name="T33" fmla="*/ 19 h 220"/>
                <a:gd name="T34" fmla="*/ 117 w 1258"/>
                <a:gd name="T35" fmla="*/ 19 h 220"/>
                <a:gd name="T36" fmla="*/ 8 w 1258"/>
                <a:gd name="T37" fmla="*/ 14 h 220"/>
                <a:gd name="T38" fmla="*/ 7 w 1258"/>
                <a:gd name="T39" fmla="*/ 14 h 220"/>
                <a:gd name="T40" fmla="*/ 5 w 1258"/>
                <a:gd name="T41" fmla="*/ 13 h 220"/>
                <a:gd name="T42" fmla="*/ 4 w 1258"/>
                <a:gd name="T43" fmla="*/ 12 h 220"/>
                <a:gd name="T44" fmla="*/ 3 w 1258"/>
                <a:gd name="T45" fmla="*/ 11 h 220"/>
                <a:gd name="T46" fmla="*/ 2 w 1258"/>
                <a:gd name="T47" fmla="*/ 10 h 220"/>
                <a:gd name="T48" fmla="*/ 1 w 1258"/>
                <a:gd name="T49" fmla="*/ 9 h 220"/>
                <a:gd name="T50" fmla="*/ 0 w 1258"/>
                <a:gd name="T51" fmla="*/ 7 h 220"/>
                <a:gd name="T52" fmla="*/ 0 w 1258"/>
                <a:gd name="T53" fmla="*/ 5 h 220"/>
                <a:gd name="T54" fmla="*/ 0 w 1258"/>
                <a:gd name="T55" fmla="*/ 4 h 220"/>
                <a:gd name="T56" fmla="*/ 1 w 1258"/>
                <a:gd name="T57" fmla="*/ 3 h 220"/>
                <a:gd name="T58" fmla="*/ 2 w 1258"/>
                <a:gd name="T59" fmla="*/ 2 h 220"/>
                <a:gd name="T60" fmla="*/ 2 w 1258"/>
                <a:gd name="T61" fmla="*/ 1 h 220"/>
                <a:gd name="T62" fmla="*/ 4 w 1258"/>
                <a:gd name="T63" fmla="*/ 1 h 220"/>
                <a:gd name="T64" fmla="*/ 5 w 1258"/>
                <a:gd name="T65" fmla="*/ 0 h 220"/>
                <a:gd name="T66" fmla="*/ 6 w 1258"/>
                <a:gd name="T67" fmla="*/ 0 h 220"/>
                <a:gd name="T68" fmla="*/ 8 w 1258"/>
                <a:gd name="T69" fmla="*/ 0 h 2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20"/>
                <a:gd name="T107" fmla="*/ 1258 w 1258"/>
                <a:gd name="T108" fmla="*/ 220 h 2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20">
                  <a:moveTo>
                    <a:pt x="81" y="0"/>
                  </a:moveTo>
                  <a:lnTo>
                    <a:pt x="1164" y="57"/>
                  </a:lnTo>
                  <a:lnTo>
                    <a:pt x="1191" y="60"/>
                  </a:lnTo>
                  <a:lnTo>
                    <a:pt x="1211" y="66"/>
                  </a:lnTo>
                  <a:lnTo>
                    <a:pt x="1226" y="76"/>
                  </a:lnTo>
                  <a:lnTo>
                    <a:pt x="1238" y="87"/>
                  </a:lnTo>
                  <a:lnTo>
                    <a:pt x="1245" y="100"/>
                  </a:lnTo>
                  <a:lnTo>
                    <a:pt x="1251" y="114"/>
                  </a:lnTo>
                  <a:lnTo>
                    <a:pt x="1255" y="129"/>
                  </a:lnTo>
                  <a:lnTo>
                    <a:pt x="1257" y="143"/>
                  </a:lnTo>
                  <a:lnTo>
                    <a:pt x="1258" y="163"/>
                  </a:lnTo>
                  <a:lnTo>
                    <a:pt x="1255" y="179"/>
                  </a:lnTo>
                  <a:lnTo>
                    <a:pt x="1246" y="193"/>
                  </a:lnTo>
                  <a:lnTo>
                    <a:pt x="1235" y="204"/>
                  </a:lnTo>
                  <a:lnTo>
                    <a:pt x="1221" y="211"/>
                  </a:lnTo>
                  <a:lnTo>
                    <a:pt x="1205" y="217"/>
                  </a:lnTo>
                  <a:lnTo>
                    <a:pt x="1186" y="220"/>
                  </a:lnTo>
                  <a:lnTo>
                    <a:pt x="1167" y="220"/>
                  </a:lnTo>
                  <a:lnTo>
                    <a:pt x="83" y="161"/>
                  </a:lnTo>
                  <a:lnTo>
                    <a:pt x="68" y="159"/>
                  </a:lnTo>
                  <a:lnTo>
                    <a:pt x="54" y="152"/>
                  </a:lnTo>
                  <a:lnTo>
                    <a:pt x="40" y="143"/>
                  </a:lnTo>
                  <a:lnTo>
                    <a:pt x="28" y="132"/>
                  </a:lnTo>
                  <a:lnTo>
                    <a:pt x="17" y="117"/>
                  </a:lnTo>
                  <a:lnTo>
                    <a:pt x="8" y="101"/>
                  </a:lnTo>
                  <a:lnTo>
                    <a:pt x="2" y="82"/>
                  </a:lnTo>
                  <a:lnTo>
                    <a:pt x="0" y="61"/>
                  </a:lnTo>
                  <a:lnTo>
                    <a:pt x="2" y="48"/>
                  </a:lnTo>
                  <a:lnTo>
                    <a:pt x="6" y="36"/>
                  </a:lnTo>
                  <a:lnTo>
                    <a:pt x="15" y="25"/>
                  </a:lnTo>
                  <a:lnTo>
                    <a:pt x="24" y="16"/>
                  </a:lnTo>
                  <a:lnTo>
                    <a:pt x="36" y="8"/>
                  </a:lnTo>
                  <a:lnTo>
                    <a:pt x="50" y="3"/>
                  </a:lnTo>
                  <a:lnTo>
                    <a:pt x="64" y="0"/>
                  </a:lnTo>
                  <a:lnTo>
                    <a:pt x="81" y="0"/>
                  </a:lnTo>
                  <a:close/>
                </a:path>
              </a:pathLst>
            </a:custGeom>
            <a:solidFill>
              <a:srgbClr val="878F8F"/>
            </a:solidFill>
            <a:ln w="9525">
              <a:noFill/>
              <a:round/>
              <a:headEnd/>
              <a:tailEnd/>
            </a:ln>
          </p:spPr>
          <p:txBody>
            <a:bodyPr/>
            <a:lstStyle/>
            <a:p>
              <a:pPr algn="ctr"/>
              <a:endParaRPr lang="en-US"/>
            </a:p>
          </p:txBody>
        </p:sp>
        <p:sp>
          <p:nvSpPr>
            <p:cNvPr id="46245" name="Freeform 111"/>
            <p:cNvSpPr>
              <a:spLocks/>
            </p:cNvSpPr>
            <p:nvPr/>
          </p:nvSpPr>
          <p:spPr bwMode="auto">
            <a:xfrm>
              <a:off x="3682" y="2359"/>
              <a:ext cx="38" cy="15"/>
            </a:xfrm>
            <a:custGeom>
              <a:avLst/>
              <a:gdLst>
                <a:gd name="T0" fmla="*/ 36 w 377"/>
                <a:gd name="T1" fmla="*/ 15 h 180"/>
                <a:gd name="T2" fmla="*/ 37 w 377"/>
                <a:gd name="T3" fmla="*/ 15 h 180"/>
                <a:gd name="T4" fmla="*/ 37 w 377"/>
                <a:gd name="T5" fmla="*/ 15 h 180"/>
                <a:gd name="T6" fmla="*/ 38 w 377"/>
                <a:gd name="T7" fmla="*/ 14 h 180"/>
                <a:gd name="T8" fmla="*/ 38 w 377"/>
                <a:gd name="T9" fmla="*/ 13 h 180"/>
                <a:gd name="T10" fmla="*/ 38 w 377"/>
                <a:gd name="T11" fmla="*/ 3 h 180"/>
                <a:gd name="T12" fmla="*/ 37 w 377"/>
                <a:gd name="T13" fmla="*/ 2 h 180"/>
                <a:gd name="T14" fmla="*/ 37 w 377"/>
                <a:gd name="T15" fmla="*/ 2 h 180"/>
                <a:gd name="T16" fmla="*/ 36 w 377"/>
                <a:gd name="T17" fmla="*/ 2 h 180"/>
                <a:gd name="T18" fmla="*/ 35 w 377"/>
                <a:gd name="T19" fmla="*/ 2 h 180"/>
                <a:gd name="T20" fmla="*/ 19 w 377"/>
                <a:gd name="T21" fmla="*/ 1 h 180"/>
                <a:gd name="T22" fmla="*/ 7 w 377"/>
                <a:gd name="T23" fmla="*/ 0 h 180"/>
                <a:gd name="T24" fmla="*/ 6 w 377"/>
                <a:gd name="T25" fmla="*/ 0 h 180"/>
                <a:gd name="T26" fmla="*/ 4 w 377"/>
                <a:gd name="T27" fmla="*/ 0 h 180"/>
                <a:gd name="T28" fmla="*/ 3 w 377"/>
                <a:gd name="T29" fmla="*/ 1 h 180"/>
                <a:gd name="T30" fmla="*/ 2 w 377"/>
                <a:gd name="T31" fmla="*/ 2 h 180"/>
                <a:gd name="T32" fmla="*/ 1 w 377"/>
                <a:gd name="T33" fmla="*/ 2 h 180"/>
                <a:gd name="T34" fmla="*/ 1 w 377"/>
                <a:gd name="T35" fmla="*/ 3 h 180"/>
                <a:gd name="T36" fmla="*/ 0 w 377"/>
                <a:gd name="T37" fmla="*/ 4 h 180"/>
                <a:gd name="T38" fmla="*/ 0 w 377"/>
                <a:gd name="T39" fmla="*/ 6 h 180"/>
                <a:gd name="T40" fmla="*/ 0 w 377"/>
                <a:gd name="T41" fmla="*/ 7 h 180"/>
                <a:gd name="T42" fmla="*/ 0 w 377"/>
                <a:gd name="T43" fmla="*/ 9 h 180"/>
                <a:gd name="T44" fmla="*/ 1 w 377"/>
                <a:gd name="T45" fmla="*/ 10 h 180"/>
                <a:gd name="T46" fmla="*/ 2 w 377"/>
                <a:gd name="T47" fmla="*/ 11 h 180"/>
                <a:gd name="T48" fmla="*/ 3 w 377"/>
                <a:gd name="T49" fmla="*/ 12 h 180"/>
                <a:gd name="T50" fmla="*/ 4 w 377"/>
                <a:gd name="T51" fmla="*/ 12 h 180"/>
                <a:gd name="T52" fmla="*/ 5 w 377"/>
                <a:gd name="T53" fmla="*/ 13 h 180"/>
                <a:gd name="T54" fmla="*/ 6 w 377"/>
                <a:gd name="T55" fmla="*/ 14 h 180"/>
                <a:gd name="T56" fmla="*/ 8 w 377"/>
                <a:gd name="T57" fmla="*/ 14 h 180"/>
                <a:gd name="T58" fmla="*/ 36 w 377"/>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0"/>
                <a:gd name="T92" fmla="*/ 377 w 377"/>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0">
                  <a:moveTo>
                    <a:pt x="357" y="180"/>
                  </a:moveTo>
                  <a:lnTo>
                    <a:pt x="364" y="179"/>
                  </a:lnTo>
                  <a:lnTo>
                    <a:pt x="370" y="175"/>
                  </a:lnTo>
                  <a:lnTo>
                    <a:pt x="374" y="169"/>
                  </a:lnTo>
                  <a:lnTo>
                    <a:pt x="377" y="161"/>
                  </a:lnTo>
                  <a:lnTo>
                    <a:pt x="374" y="37"/>
                  </a:lnTo>
                  <a:lnTo>
                    <a:pt x="372" y="29"/>
                  </a:lnTo>
                  <a:lnTo>
                    <a:pt x="368" y="23"/>
                  </a:lnTo>
                  <a:lnTo>
                    <a:pt x="361" y="19"/>
                  </a:lnTo>
                  <a:lnTo>
                    <a:pt x="352" y="18"/>
                  </a:lnTo>
                  <a:lnTo>
                    <a:pt x="193" y="7"/>
                  </a:lnTo>
                  <a:lnTo>
                    <a:pt x="74" y="0"/>
                  </a:lnTo>
                  <a:lnTo>
                    <a:pt x="58" y="1"/>
                  </a:lnTo>
                  <a:lnTo>
                    <a:pt x="44" y="4"/>
                  </a:lnTo>
                  <a:lnTo>
                    <a:pt x="32" y="9"/>
                  </a:lnTo>
                  <a:lnTo>
                    <a:pt x="22" y="18"/>
                  </a:lnTo>
                  <a:lnTo>
                    <a:pt x="13" y="28"/>
                  </a:lnTo>
                  <a:lnTo>
                    <a:pt x="6" y="40"/>
                  </a:lnTo>
                  <a:lnTo>
                    <a:pt x="1" y="53"/>
                  </a:lnTo>
                  <a:lnTo>
                    <a:pt x="0" y="67"/>
                  </a:lnTo>
                  <a:lnTo>
                    <a:pt x="0" y="89"/>
                  </a:lnTo>
                  <a:lnTo>
                    <a:pt x="3" y="104"/>
                  </a:lnTo>
                  <a:lnTo>
                    <a:pt x="8" y="117"/>
                  </a:lnTo>
                  <a:lnTo>
                    <a:pt x="15" y="130"/>
                  </a:lnTo>
                  <a:lnTo>
                    <a:pt x="25" y="140"/>
                  </a:lnTo>
                  <a:lnTo>
                    <a:pt x="35" y="149"/>
                  </a:lnTo>
                  <a:lnTo>
                    <a:pt x="48" y="156"/>
                  </a:lnTo>
                  <a:lnTo>
                    <a:pt x="61" y="162"/>
                  </a:lnTo>
                  <a:lnTo>
                    <a:pt x="76" y="164"/>
                  </a:lnTo>
                  <a:lnTo>
                    <a:pt x="357" y="180"/>
                  </a:lnTo>
                  <a:close/>
                </a:path>
              </a:pathLst>
            </a:custGeom>
            <a:solidFill>
              <a:srgbClr val="B5B5B5"/>
            </a:solidFill>
            <a:ln w="9525">
              <a:noFill/>
              <a:round/>
              <a:headEnd/>
              <a:tailEnd/>
            </a:ln>
          </p:spPr>
          <p:txBody>
            <a:bodyPr/>
            <a:lstStyle/>
            <a:p>
              <a:pPr algn="ctr"/>
              <a:endParaRPr lang="en-US"/>
            </a:p>
          </p:txBody>
        </p:sp>
        <p:sp>
          <p:nvSpPr>
            <p:cNvPr id="46246" name="Freeform 112"/>
            <p:cNvSpPr>
              <a:spLocks/>
            </p:cNvSpPr>
            <p:nvPr/>
          </p:nvSpPr>
          <p:spPr bwMode="auto">
            <a:xfrm>
              <a:off x="3769" y="2363"/>
              <a:ext cx="37" cy="15"/>
            </a:xfrm>
            <a:custGeom>
              <a:avLst/>
              <a:gdLst>
                <a:gd name="T0" fmla="*/ 2 w 376"/>
                <a:gd name="T1" fmla="*/ 14 h 178"/>
                <a:gd name="T2" fmla="*/ 2 w 376"/>
                <a:gd name="T3" fmla="*/ 13 h 178"/>
                <a:gd name="T4" fmla="*/ 1 w 376"/>
                <a:gd name="T5" fmla="*/ 13 h 178"/>
                <a:gd name="T6" fmla="*/ 0 w 376"/>
                <a:gd name="T7" fmla="*/ 13 h 178"/>
                <a:gd name="T8" fmla="*/ 0 w 376"/>
                <a:gd name="T9" fmla="*/ 12 h 178"/>
                <a:gd name="T10" fmla="*/ 0 w 376"/>
                <a:gd name="T11" fmla="*/ 1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3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8 h 178"/>
                <a:gd name="T40" fmla="*/ 37 w 376"/>
                <a:gd name="T41" fmla="*/ 9 h 178"/>
                <a:gd name="T42" fmla="*/ 37 w 376"/>
                <a:gd name="T43" fmla="*/ 11 h 178"/>
                <a:gd name="T44" fmla="*/ 37 w 376"/>
                <a:gd name="T45" fmla="*/ 12 h 178"/>
                <a:gd name="T46" fmla="*/ 36 w 376"/>
                <a:gd name="T47" fmla="*/ 13 h 178"/>
                <a:gd name="T48" fmla="*/ 35 w 376"/>
                <a:gd name="T49" fmla="*/ 13 h 178"/>
                <a:gd name="T50" fmla="*/ 34 w 376"/>
                <a:gd name="T51" fmla="*/ 14 h 178"/>
                <a:gd name="T52" fmla="*/ 33 w 376"/>
                <a:gd name="T53" fmla="*/ 15 h 178"/>
                <a:gd name="T54" fmla="*/ 32 w 376"/>
                <a:gd name="T55" fmla="*/ 15 h 178"/>
                <a:gd name="T56" fmla="*/ 30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5" y="161"/>
                  </a:moveTo>
                  <a:lnTo>
                    <a:pt x="18" y="160"/>
                  </a:lnTo>
                  <a:lnTo>
                    <a:pt x="11" y="157"/>
                  </a:lnTo>
                  <a:lnTo>
                    <a:pt x="5" y="151"/>
                  </a:lnTo>
                  <a:lnTo>
                    <a:pt x="2" y="142"/>
                  </a:lnTo>
                  <a:lnTo>
                    <a:pt x="0" y="17"/>
                  </a:lnTo>
                  <a:lnTo>
                    <a:pt x="2" y="10"/>
                  </a:lnTo>
                  <a:lnTo>
                    <a:pt x="7" y="4"/>
                  </a:lnTo>
                  <a:lnTo>
                    <a:pt x="14" y="1"/>
                  </a:lnTo>
                  <a:lnTo>
                    <a:pt x="22" y="0"/>
                  </a:lnTo>
                  <a:lnTo>
                    <a:pt x="182" y="8"/>
                  </a:lnTo>
                  <a:lnTo>
                    <a:pt x="301" y="12"/>
                  </a:lnTo>
                  <a:lnTo>
                    <a:pt x="317" y="15"/>
                  </a:lnTo>
                  <a:lnTo>
                    <a:pt x="331" y="20"/>
                  </a:lnTo>
                  <a:lnTo>
                    <a:pt x="343" y="29"/>
                  </a:lnTo>
                  <a:lnTo>
                    <a:pt x="354" y="38"/>
                  </a:lnTo>
                  <a:lnTo>
                    <a:pt x="363" y="48"/>
                  </a:lnTo>
                  <a:lnTo>
                    <a:pt x="370" y="61"/>
                  </a:lnTo>
                  <a:lnTo>
                    <a:pt x="375" y="74"/>
                  </a:lnTo>
                  <a:lnTo>
                    <a:pt x="376" y="89"/>
                  </a:lnTo>
                  <a:lnTo>
                    <a:pt x="376" y="112"/>
                  </a:lnTo>
                  <a:lnTo>
                    <a:pt x="375" y="125"/>
                  </a:lnTo>
                  <a:lnTo>
                    <a:pt x="371" y="138"/>
                  </a:lnTo>
                  <a:lnTo>
                    <a:pt x="365" y="150"/>
                  </a:lnTo>
                  <a:lnTo>
                    <a:pt x="357" y="160"/>
                  </a:lnTo>
                  <a:lnTo>
                    <a:pt x="346" y="168"/>
                  </a:lnTo>
                  <a:lnTo>
                    <a:pt x="334" y="174"/>
                  </a:lnTo>
                  <a:lnTo>
                    <a:pt x="321" y="178"/>
                  </a:lnTo>
                  <a:lnTo>
                    <a:pt x="306" y="178"/>
                  </a:lnTo>
                  <a:lnTo>
                    <a:pt x="25" y="161"/>
                  </a:lnTo>
                  <a:close/>
                </a:path>
              </a:pathLst>
            </a:custGeom>
            <a:solidFill>
              <a:srgbClr val="B5B5B5"/>
            </a:solidFill>
            <a:ln w="9525">
              <a:noFill/>
              <a:round/>
              <a:headEnd/>
              <a:tailEnd/>
            </a:ln>
          </p:spPr>
          <p:txBody>
            <a:bodyPr/>
            <a:lstStyle/>
            <a:p>
              <a:pPr algn="ctr"/>
              <a:endParaRPr lang="en-US"/>
            </a:p>
          </p:txBody>
        </p:sp>
        <p:sp>
          <p:nvSpPr>
            <p:cNvPr id="46247" name="Freeform 113"/>
            <p:cNvSpPr>
              <a:spLocks/>
            </p:cNvSpPr>
            <p:nvPr/>
          </p:nvSpPr>
          <p:spPr bwMode="auto">
            <a:xfrm>
              <a:off x="3725" y="2361"/>
              <a:ext cx="38" cy="15"/>
            </a:xfrm>
            <a:custGeom>
              <a:avLst/>
              <a:gdLst>
                <a:gd name="T0" fmla="*/ 2 w 378"/>
                <a:gd name="T1" fmla="*/ 0 h 182"/>
                <a:gd name="T2" fmla="*/ 36 w 378"/>
                <a:gd name="T3" fmla="*/ 2 h 182"/>
                <a:gd name="T4" fmla="*/ 36 w 378"/>
                <a:gd name="T5" fmla="*/ 2 h 182"/>
                <a:gd name="T6" fmla="*/ 37 w 378"/>
                <a:gd name="T7" fmla="*/ 2 h 182"/>
                <a:gd name="T8" fmla="*/ 37 w 378"/>
                <a:gd name="T9" fmla="*/ 3 h 182"/>
                <a:gd name="T10" fmla="*/ 38 w 378"/>
                <a:gd name="T11" fmla="*/ 3 h 182"/>
                <a:gd name="T12" fmla="*/ 38 w 378"/>
                <a:gd name="T13" fmla="*/ 13 h 182"/>
                <a:gd name="T14" fmla="*/ 38 w 378"/>
                <a:gd name="T15" fmla="*/ 14 h 182"/>
                <a:gd name="T16" fmla="*/ 37 w 378"/>
                <a:gd name="T17" fmla="*/ 15 h 182"/>
                <a:gd name="T18" fmla="*/ 37 w 378"/>
                <a:gd name="T19" fmla="*/ 15 h 182"/>
                <a:gd name="T20" fmla="*/ 36 w 378"/>
                <a:gd name="T21" fmla="*/ 15 h 182"/>
                <a:gd name="T22" fmla="*/ 3 w 378"/>
                <a:gd name="T23" fmla="*/ 13 h 182"/>
                <a:gd name="T24" fmla="*/ 2 w 378"/>
                <a:gd name="T25" fmla="*/ 13 h 182"/>
                <a:gd name="T26" fmla="*/ 1 w 378"/>
                <a:gd name="T27" fmla="*/ 13 h 182"/>
                <a:gd name="T28" fmla="*/ 1 w 378"/>
                <a:gd name="T29" fmla="*/ 12 h 182"/>
                <a:gd name="T30" fmla="*/ 0 w 378"/>
                <a:gd name="T31" fmla="*/ 12 h 182"/>
                <a:gd name="T32" fmla="*/ 0 w 378"/>
                <a:gd name="T33" fmla="*/ 2 h 182"/>
                <a:gd name="T34" fmla="*/ 0 w 378"/>
                <a:gd name="T35" fmla="*/ 1 h 182"/>
                <a:gd name="T36" fmla="*/ 1 w 378"/>
                <a:gd name="T37" fmla="*/ 0 h 182"/>
                <a:gd name="T38" fmla="*/ 1 w 378"/>
                <a:gd name="T39" fmla="*/ 0 h 182"/>
                <a:gd name="T40" fmla="*/ 2 w 378"/>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8"/>
                <a:gd name="T64" fmla="*/ 0 h 182"/>
                <a:gd name="T65" fmla="*/ 378 w 378"/>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8" h="182">
                  <a:moveTo>
                    <a:pt x="21" y="0"/>
                  </a:moveTo>
                  <a:lnTo>
                    <a:pt x="354" y="19"/>
                  </a:lnTo>
                  <a:lnTo>
                    <a:pt x="362" y="21"/>
                  </a:lnTo>
                  <a:lnTo>
                    <a:pt x="369" y="25"/>
                  </a:lnTo>
                  <a:lnTo>
                    <a:pt x="373" y="31"/>
                  </a:lnTo>
                  <a:lnTo>
                    <a:pt x="375" y="39"/>
                  </a:lnTo>
                  <a:lnTo>
                    <a:pt x="378" y="163"/>
                  </a:lnTo>
                  <a:lnTo>
                    <a:pt x="377" y="171"/>
                  </a:lnTo>
                  <a:lnTo>
                    <a:pt x="372" y="177"/>
                  </a:lnTo>
                  <a:lnTo>
                    <a:pt x="366" y="181"/>
                  </a:lnTo>
                  <a:lnTo>
                    <a:pt x="358" y="182"/>
                  </a:lnTo>
                  <a:lnTo>
                    <a:pt x="25" y="163"/>
                  </a:lnTo>
                  <a:lnTo>
                    <a:pt x="17" y="161"/>
                  </a:lnTo>
                  <a:lnTo>
                    <a:pt x="10" y="156"/>
                  </a:lnTo>
                  <a:lnTo>
                    <a:pt x="6" y="150"/>
                  </a:lnTo>
                  <a:lnTo>
                    <a:pt x="4" y="143"/>
                  </a:lnTo>
                  <a:lnTo>
                    <a:pt x="0" y="19"/>
                  </a:lnTo>
                  <a:lnTo>
                    <a:pt x="2" y="10"/>
                  </a:lnTo>
                  <a:lnTo>
                    <a:pt x="7" y="4"/>
                  </a:lnTo>
                  <a:lnTo>
                    <a:pt x="13" y="1"/>
                  </a:lnTo>
                  <a:lnTo>
                    <a:pt x="21" y="0"/>
                  </a:lnTo>
                  <a:close/>
                </a:path>
              </a:pathLst>
            </a:custGeom>
            <a:solidFill>
              <a:srgbClr val="B5B5B5"/>
            </a:solidFill>
            <a:ln w="9525">
              <a:noFill/>
              <a:round/>
              <a:headEnd/>
              <a:tailEnd/>
            </a:ln>
          </p:spPr>
          <p:txBody>
            <a:bodyPr/>
            <a:lstStyle/>
            <a:p>
              <a:pPr algn="ctr"/>
              <a:endParaRPr lang="en-US"/>
            </a:p>
          </p:txBody>
        </p:sp>
        <p:sp>
          <p:nvSpPr>
            <p:cNvPr id="46248" name="Freeform 114"/>
            <p:cNvSpPr>
              <a:spLocks/>
            </p:cNvSpPr>
            <p:nvPr/>
          </p:nvSpPr>
          <p:spPr bwMode="auto">
            <a:xfrm>
              <a:off x="3684" y="2357"/>
              <a:ext cx="38" cy="15"/>
            </a:xfrm>
            <a:custGeom>
              <a:avLst/>
              <a:gdLst>
                <a:gd name="T0" fmla="*/ 36 w 377"/>
                <a:gd name="T1" fmla="*/ 15 h 181"/>
                <a:gd name="T2" fmla="*/ 37 w 377"/>
                <a:gd name="T3" fmla="*/ 15 h 181"/>
                <a:gd name="T4" fmla="*/ 37 w 377"/>
                <a:gd name="T5" fmla="*/ 15 h 181"/>
                <a:gd name="T6" fmla="*/ 38 w 377"/>
                <a:gd name="T7" fmla="*/ 14 h 181"/>
                <a:gd name="T8" fmla="*/ 38 w 377"/>
                <a:gd name="T9" fmla="*/ 13 h 181"/>
                <a:gd name="T10" fmla="*/ 37 w 377"/>
                <a:gd name="T11" fmla="*/ 3 h 181"/>
                <a:gd name="T12" fmla="*/ 37 w 377"/>
                <a:gd name="T13" fmla="*/ 2 h 181"/>
                <a:gd name="T14" fmla="*/ 37 w 377"/>
                <a:gd name="T15" fmla="*/ 2 h 181"/>
                <a:gd name="T16" fmla="*/ 36 w 377"/>
                <a:gd name="T17" fmla="*/ 2 h 181"/>
                <a:gd name="T18" fmla="*/ 35 w 377"/>
                <a:gd name="T19" fmla="*/ 1 h 181"/>
                <a:gd name="T20" fmla="*/ 19 w 377"/>
                <a:gd name="T21" fmla="*/ 1 h 181"/>
                <a:gd name="T22" fmla="*/ 7 w 377"/>
                <a:gd name="T23" fmla="*/ 0 h 181"/>
                <a:gd name="T24" fmla="*/ 6 w 377"/>
                <a:gd name="T25" fmla="*/ 0 h 181"/>
                <a:gd name="T26" fmla="*/ 4 w 377"/>
                <a:gd name="T27" fmla="*/ 0 h 181"/>
                <a:gd name="T28" fmla="*/ 3 w 377"/>
                <a:gd name="T29" fmla="*/ 1 h 181"/>
                <a:gd name="T30" fmla="*/ 2 w 377"/>
                <a:gd name="T31" fmla="*/ 1 h 181"/>
                <a:gd name="T32" fmla="*/ 1 w 377"/>
                <a:gd name="T33" fmla="*/ 2 h 181"/>
                <a:gd name="T34" fmla="*/ 0 w 377"/>
                <a:gd name="T35" fmla="*/ 3 h 181"/>
                <a:gd name="T36" fmla="*/ 0 w 377"/>
                <a:gd name="T37" fmla="*/ 4 h 181"/>
                <a:gd name="T38" fmla="*/ 0 w 377"/>
                <a:gd name="T39" fmla="*/ 6 h 181"/>
                <a:gd name="T40" fmla="*/ 0 w 377"/>
                <a:gd name="T41" fmla="*/ 7 h 181"/>
                <a:gd name="T42" fmla="*/ 0 w 377"/>
                <a:gd name="T43" fmla="*/ 9 h 181"/>
                <a:gd name="T44" fmla="*/ 1 w 377"/>
                <a:gd name="T45" fmla="*/ 10 h 181"/>
                <a:gd name="T46" fmla="*/ 1 w 377"/>
                <a:gd name="T47" fmla="*/ 11 h 181"/>
                <a:gd name="T48" fmla="*/ 2 w 377"/>
                <a:gd name="T49" fmla="*/ 12 h 181"/>
                <a:gd name="T50" fmla="*/ 3 w 377"/>
                <a:gd name="T51" fmla="*/ 12 h 181"/>
                <a:gd name="T52" fmla="*/ 5 w 377"/>
                <a:gd name="T53" fmla="*/ 13 h 181"/>
                <a:gd name="T54" fmla="*/ 6 w 377"/>
                <a:gd name="T55" fmla="*/ 13 h 181"/>
                <a:gd name="T56" fmla="*/ 8 w 377"/>
                <a:gd name="T57" fmla="*/ 14 h 181"/>
                <a:gd name="T58" fmla="*/ 36 w 377"/>
                <a:gd name="T59" fmla="*/ 15 h 1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1"/>
                <a:gd name="T92" fmla="*/ 377 w 377"/>
                <a:gd name="T93" fmla="*/ 181 h 18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1">
                  <a:moveTo>
                    <a:pt x="355" y="181"/>
                  </a:moveTo>
                  <a:lnTo>
                    <a:pt x="363" y="180"/>
                  </a:lnTo>
                  <a:lnTo>
                    <a:pt x="370" y="177"/>
                  </a:lnTo>
                  <a:lnTo>
                    <a:pt x="375" y="170"/>
                  </a:lnTo>
                  <a:lnTo>
                    <a:pt x="377" y="161"/>
                  </a:lnTo>
                  <a:lnTo>
                    <a:pt x="372" y="37"/>
                  </a:lnTo>
                  <a:lnTo>
                    <a:pt x="370" y="30"/>
                  </a:lnTo>
                  <a:lnTo>
                    <a:pt x="366" y="23"/>
                  </a:lnTo>
                  <a:lnTo>
                    <a:pt x="360" y="19"/>
                  </a:lnTo>
                  <a:lnTo>
                    <a:pt x="352" y="17"/>
                  </a:lnTo>
                  <a:lnTo>
                    <a:pt x="190" y="7"/>
                  </a:lnTo>
                  <a:lnTo>
                    <a:pt x="71" y="0"/>
                  </a:lnTo>
                  <a:lnTo>
                    <a:pt x="56" y="1"/>
                  </a:lnTo>
                  <a:lnTo>
                    <a:pt x="41" y="4"/>
                  </a:lnTo>
                  <a:lnTo>
                    <a:pt x="29" y="10"/>
                  </a:lnTo>
                  <a:lnTo>
                    <a:pt x="19" y="17"/>
                  </a:lnTo>
                  <a:lnTo>
                    <a:pt x="10" y="28"/>
                  </a:lnTo>
                  <a:lnTo>
                    <a:pt x="4" y="40"/>
                  </a:lnTo>
                  <a:lnTo>
                    <a:pt x="1" y="52"/>
                  </a:lnTo>
                  <a:lnTo>
                    <a:pt x="0" y="67"/>
                  </a:lnTo>
                  <a:lnTo>
                    <a:pt x="0" y="89"/>
                  </a:lnTo>
                  <a:lnTo>
                    <a:pt x="2" y="103"/>
                  </a:lnTo>
                  <a:lnTo>
                    <a:pt x="6" y="117"/>
                  </a:lnTo>
                  <a:lnTo>
                    <a:pt x="13" y="129"/>
                  </a:lnTo>
                  <a:lnTo>
                    <a:pt x="22" y="140"/>
                  </a:lnTo>
                  <a:lnTo>
                    <a:pt x="33" y="150"/>
                  </a:lnTo>
                  <a:lnTo>
                    <a:pt x="47" y="156"/>
                  </a:lnTo>
                  <a:lnTo>
                    <a:pt x="60" y="161"/>
                  </a:lnTo>
                  <a:lnTo>
                    <a:pt x="75" y="163"/>
                  </a:lnTo>
                  <a:lnTo>
                    <a:pt x="355" y="181"/>
                  </a:lnTo>
                  <a:close/>
                </a:path>
              </a:pathLst>
            </a:custGeom>
            <a:solidFill>
              <a:srgbClr val="E8E8E8"/>
            </a:solidFill>
            <a:ln w="9525">
              <a:noFill/>
              <a:round/>
              <a:headEnd/>
              <a:tailEnd/>
            </a:ln>
          </p:spPr>
          <p:txBody>
            <a:bodyPr/>
            <a:lstStyle/>
            <a:p>
              <a:pPr algn="ctr"/>
              <a:endParaRPr lang="en-US"/>
            </a:p>
          </p:txBody>
        </p:sp>
        <p:sp>
          <p:nvSpPr>
            <p:cNvPr id="46249" name="Freeform 115"/>
            <p:cNvSpPr>
              <a:spLocks/>
            </p:cNvSpPr>
            <p:nvPr/>
          </p:nvSpPr>
          <p:spPr bwMode="auto">
            <a:xfrm>
              <a:off x="3771" y="2361"/>
              <a:ext cx="37" cy="15"/>
            </a:xfrm>
            <a:custGeom>
              <a:avLst/>
              <a:gdLst>
                <a:gd name="T0" fmla="*/ 2 w 376"/>
                <a:gd name="T1" fmla="*/ 14 h 178"/>
                <a:gd name="T2" fmla="*/ 2 w 376"/>
                <a:gd name="T3" fmla="*/ 13 h 178"/>
                <a:gd name="T4" fmla="*/ 1 w 376"/>
                <a:gd name="T5" fmla="*/ 13 h 178"/>
                <a:gd name="T6" fmla="*/ 0 w 376"/>
                <a:gd name="T7" fmla="*/ 13 h 178"/>
                <a:gd name="T8" fmla="*/ 0 w 376"/>
                <a:gd name="T9" fmla="*/ 12 h 178"/>
                <a:gd name="T10" fmla="*/ 0 w 376"/>
                <a:gd name="T11" fmla="*/ 1 h 178"/>
                <a:gd name="T12" fmla="*/ 0 w 376"/>
                <a:gd name="T13" fmla="*/ 1 h 178"/>
                <a:gd name="T14" fmla="*/ 0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2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8 h 178"/>
                <a:gd name="T40" fmla="*/ 37 w 376"/>
                <a:gd name="T41" fmla="*/ 9 h 178"/>
                <a:gd name="T42" fmla="*/ 37 w 376"/>
                <a:gd name="T43" fmla="*/ 10 h 178"/>
                <a:gd name="T44" fmla="*/ 37 w 376"/>
                <a:gd name="T45" fmla="*/ 12 h 178"/>
                <a:gd name="T46" fmla="*/ 36 w 376"/>
                <a:gd name="T47" fmla="*/ 13 h 178"/>
                <a:gd name="T48" fmla="*/ 35 w 376"/>
                <a:gd name="T49" fmla="*/ 13 h 178"/>
                <a:gd name="T50" fmla="*/ 34 w 376"/>
                <a:gd name="T51" fmla="*/ 14 h 178"/>
                <a:gd name="T52" fmla="*/ 33 w 376"/>
                <a:gd name="T53" fmla="*/ 15 h 178"/>
                <a:gd name="T54" fmla="*/ 31 w 376"/>
                <a:gd name="T55" fmla="*/ 15 h 178"/>
                <a:gd name="T56" fmla="*/ 30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4" y="161"/>
                  </a:moveTo>
                  <a:lnTo>
                    <a:pt x="16" y="160"/>
                  </a:lnTo>
                  <a:lnTo>
                    <a:pt x="9" y="156"/>
                  </a:lnTo>
                  <a:lnTo>
                    <a:pt x="5" y="150"/>
                  </a:lnTo>
                  <a:lnTo>
                    <a:pt x="3" y="141"/>
                  </a:lnTo>
                  <a:lnTo>
                    <a:pt x="0" y="17"/>
                  </a:lnTo>
                  <a:lnTo>
                    <a:pt x="1" y="10"/>
                  </a:lnTo>
                  <a:lnTo>
                    <a:pt x="5" y="3"/>
                  </a:lnTo>
                  <a:lnTo>
                    <a:pt x="11" y="0"/>
                  </a:lnTo>
                  <a:lnTo>
                    <a:pt x="19" y="0"/>
                  </a:lnTo>
                  <a:lnTo>
                    <a:pt x="182" y="7"/>
                  </a:lnTo>
                  <a:lnTo>
                    <a:pt x="301" y="15"/>
                  </a:lnTo>
                  <a:lnTo>
                    <a:pt x="316" y="17"/>
                  </a:lnTo>
                  <a:lnTo>
                    <a:pt x="330" y="22"/>
                  </a:lnTo>
                  <a:lnTo>
                    <a:pt x="342" y="28"/>
                  </a:lnTo>
                  <a:lnTo>
                    <a:pt x="353" y="37"/>
                  </a:lnTo>
                  <a:lnTo>
                    <a:pt x="363" y="49"/>
                  </a:lnTo>
                  <a:lnTo>
                    <a:pt x="369" y="61"/>
                  </a:lnTo>
                  <a:lnTo>
                    <a:pt x="374" y="75"/>
                  </a:lnTo>
                  <a:lnTo>
                    <a:pt x="376" y="89"/>
                  </a:lnTo>
                  <a:lnTo>
                    <a:pt x="376" y="111"/>
                  </a:lnTo>
                  <a:lnTo>
                    <a:pt x="375" y="124"/>
                  </a:lnTo>
                  <a:lnTo>
                    <a:pt x="371" y="138"/>
                  </a:lnTo>
                  <a:lnTo>
                    <a:pt x="364" y="149"/>
                  </a:lnTo>
                  <a:lnTo>
                    <a:pt x="355" y="160"/>
                  </a:lnTo>
                  <a:lnTo>
                    <a:pt x="344" y="168"/>
                  </a:lnTo>
                  <a:lnTo>
                    <a:pt x="332" y="174"/>
                  </a:lnTo>
                  <a:lnTo>
                    <a:pt x="319" y="177"/>
                  </a:lnTo>
                  <a:lnTo>
                    <a:pt x="304" y="178"/>
                  </a:lnTo>
                  <a:lnTo>
                    <a:pt x="24" y="161"/>
                  </a:lnTo>
                  <a:close/>
                </a:path>
              </a:pathLst>
            </a:custGeom>
            <a:solidFill>
              <a:srgbClr val="E8E8E8"/>
            </a:solidFill>
            <a:ln w="9525">
              <a:noFill/>
              <a:round/>
              <a:headEnd/>
              <a:tailEnd/>
            </a:ln>
          </p:spPr>
          <p:txBody>
            <a:bodyPr/>
            <a:lstStyle/>
            <a:p>
              <a:pPr algn="ctr"/>
              <a:endParaRPr lang="en-US"/>
            </a:p>
          </p:txBody>
        </p:sp>
        <p:sp>
          <p:nvSpPr>
            <p:cNvPr id="46250" name="Freeform 116"/>
            <p:cNvSpPr>
              <a:spLocks/>
            </p:cNvSpPr>
            <p:nvPr/>
          </p:nvSpPr>
          <p:spPr bwMode="auto">
            <a:xfrm>
              <a:off x="3727" y="2359"/>
              <a:ext cx="38" cy="15"/>
            </a:xfrm>
            <a:custGeom>
              <a:avLst/>
              <a:gdLst>
                <a:gd name="T0" fmla="*/ 2 w 376"/>
                <a:gd name="T1" fmla="*/ 0 h 182"/>
                <a:gd name="T2" fmla="*/ 36 w 376"/>
                <a:gd name="T3" fmla="*/ 2 h 182"/>
                <a:gd name="T4" fmla="*/ 36 w 376"/>
                <a:gd name="T5" fmla="*/ 2 h 182"/>
                <a:gd name="T6" fmla="*/ 37 w 376"/>
                <a:gd name="T7" fmla="*/ 2 h 182"/>
                <a:gd name="T8" fmla="*/ 38 w 376"/>
                <a:gd name="T9" fmla="*/ 3 h 182"/>
                <a:gd name="T10" fmla="*/ 38 w 376"/>
                <a:gd name="T11" fmla="*/ 3 h 182"/>
                <a:gd name="T12" fmla="*/ 38 w 376"/>
                <a:gd name="T13" fmla="*/ 14 h 182"/>
                <a:gd name="T14" fmla="*/ 38 w 376"/>
                <a:gd name="T15" fmla="*/ 14 h 182"/>
                <a:gd name="T16" fmla="*/ 37 w 376"/>
                <a:gd name="T17" fmla="*/ 15 h 182"/>
                <a:gd name="T18" fmla="*/ 37 w 376"/>
                <a:gd name="T19" fmla="*/ 15 h 182"/>
                <a:gd name="T20" fmla="*/ 36 w 376"/>
                <a:gd name="T21" fmla="*/ 15 h 182"/>
                <a:gd name="T22" fmla="*/ 2 w 376"/>
                <a:gd name="T23" fmla="*/ 14 h 182"/>
                <a:gd name="T24" fmla="*/ 2 w 376"/>
                <a:gd name="T25" fmla="*/ 13 h 182"/>
                <a:gd name="T26" fmla="*/ 1 w 376"/>
                <a:gd name="T27" fmla="*/ 13 h 182"/>
                <a:gd name="T28" fmla="*/ 1 w 376"/>
                <a:gd name="T29" fmla="*/ 12 h 182"/>
                <a:gd name="T30" fmla="*/ 0 w 376"/>
                <a:gd name="T31" fmla="*/ 12 h 182"/>
                <a:gd name="T32" fmla="*/ 0 w 376"/>
                <a:gd name="T33" fmla="*/ 2 h 182"/>
                <a:gd name="T34" fmla="*/ 0 w 376"/>
                <a:gd name="T35" fmla="*/ 1 h 182"/>
                <a:gd name="T36" fmla="*/ 1 w 376"/>
                <a:gd name="T37" fmla="*/ 0 h 182"/>
                <a:gd name="T38" fmla="*/ 1 w 376"/>
                <a:gd name="T39" fmla="*/ 0 h 182"/>
                <a:gd name="T40" fmla="*/ 2 w 376"/>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82"/>
                <a:gd name="T65" fmla="*/ 376 w 376"/>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82">
                  <a:moveTo>
                    <a:pt x="20" y="0"/>
                  </a:moveTo>
                  <a:lnTo>
                    <a:pt x="353" y="19"/>
                  </a:lnTo>
                  <a:lnTo>
                    <a:pt x="361" y="21"/>
                  </a:lnTo>
                  <a:lnTo>
                    <a:pt x="368" y="25"/>
                  </a:lnTo>
                  <a:lnTo>
                    <a:pt x="372" y="31"/>
                  </a:lnTo>
                  <a:lnTo>
                    <a:pt x="374" y="40"/>
                  </a:lnTo>
                  <a:lnTo>
                    <a:pt x="376" y="164"/>
                  </a:lnTo>
                  <a:lnTo>
                    <a:pt x="375" y="171"/>
                  </a:lnTo>
                  <a:lnTo>
                    <a:pt x="371" y="177"/>
                  </a:lnTo>
                  <a:lnTo>
                    <a:pt x="365" y="181"/>
                  </a:lnTo>
                  <a:lnTo>
                    <a:pt x="358" y="182"/>
                  </a:lnTo>
                  <a:lnTo>
                    <a:pt x="24" y="164"/>
                  </a:lnTo>
                  <a:lnTo>
                    <a:pt x="16" y="162"/>
                  </a:lnTo>
                  <a:lnTo>
                    <a:pt x="9" y="157"/>
                  </a:lnTo>
                  <a:lnTo>
                    <a:pt x="5" y="150"/>
                  </a:lnTo>
                  <a:lnTo>
                    <a:pt x="3" y="143"/>
                  </a:lnTo>
                  <a:lnTo>
                    <a:pt x="0" y="19"/>
                  </a:lnTo>
                  <a:lnTo>
                    <a:pt x="2" y="11"/>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46251" name="Freeform 117"/>
            <p:cNvSpPr>
              <a:spLocks/>
            </p:cNvSpPr>
            <p:nvPr/>
          </p:nvSpPr>
          <p:spPr bwMode="auto">
            <a:xfrm>
              <a:off x="3678" y="2329"/>
              <a:ext cx="132" cy="24"/>
            </a:xfrm>
            <a:custGeom>
              <a:avLst/>
              <a:gdLst>
                <a:gd name="T0" fmla="*/ 11 w 1317"/>
                <a:gd name="T1" fmla="*/ 0 h 287"/>
                <a:gd name="T2" fmla="*/ 120 w 1317"/>
                <a:gd name="T3" fmla="*/ 5 h 287"/>
                <a:gd name="T4" fmla="*/ 123 w 1317"/>
                <a:gd name="T5" fmla="*/ 5 h 287"/>
                <a:gd name="T6" fmla="*/ 125 w 1317"/>
                <a:gd name="T7" fmla="*/ 6 h 287"/>
                <a:gd name="T8" fmla="*/ 127 w 1317"/>
                <a:gd name="T9" fmla="*/ 7 h 287"/>
                <a:gd name="T10" fmla="*/ 129 w 1317"/>
                <a:gd name="T11" fmla="*/ 8 h 287"/>
                <a:gd name="T12" fmla="*/ 130 w 1317"/>
                <a:gd name="T13" fmla="*/ 10 h 287"/>
                <a:gd name="T14" fmla="*/ 131 w 1317"/>
                <a:gd name="T15" fmla="*/ 11 h 287"/>
                <a:gd name="T16" fmla="*/ 132 w 1317"/>
                <a:gd name="T17" fmla="*/ 13 h 287"/>
                <a:gd name="T18" fmla="*/ 132 w 1317"/>
                <a:gd name="T19" fmla="*/ 15 h 287"/>
                <a:gd name="T20" fmla="*/ 132 w 1317"/>
                <a:gd name="T21" fmla="*/ 17 h 287"/>
                <a:gd name="T22" fmla="*/ 131 w 1317"/>
                <a:gd name="T23" fmla="*/ 18 h 287"/>
                <a:gd name="T24" fmla="*/ 131 w 1317"/>
                <a:gd name="T25" fmla="*/ 20 h 287"/>
                <a:gd name="T26" fmla="*/ 129 w 1317"/>
                <a:gd name="T27" fmla="*/ 21 h 287"/>
                <a:gd name="T28" fmla="*/ 128 w 1317"/>
                <a:gd name="T29" fmla="*/ 22 h 287"/>
                <a:gd name="T30" fmla="*/ 126 w 1317"/>
                <a:gd name="T31" fmla="*/ 23 h 287"/>
                <a:gd name="T32" fmla="*/ 123 w 1317"/>
                <a:gd name="T33" fmla="*/ 24 h 287"/>
                <a:gd name="T34" fmla="*/ 121 w 1317"/>
                <a:gd name="T35" fmla="*/ 24 h 287"/>
                <a:gd name="T36" fmla="*/ 12 w 1317"/>
                <a:gd name="T37" fmla="*/ 19 h 287"/>
                <a:gd name="T38" fmla="*/ 9 w 1317"/>
                <a:gd name="T39" fmla="*/ 19 h 287"/>
                <a:gd name="T40" fmla="*/ 7 w 1317"/>
                <a:gd name="T41" fmla="*/ 18 h 287"/>
                <a:gd name="T42" fmla="*/ 5 w 1317"/>
                <a:gd name="T43" fmla="*/ 17 h 287"/>
                <a:gd name="T44" fmla="*/ 3 w 1317"/>
                <a:gd name="T45" fmla="*/ 16 h 287"/>
                <a:gd name="T46" fmla="*/ 2 w 1317"/>
                <a:gd name="T47" fmla="*/ 14 h 287"/>
                <a:gd name="T48" fmla="*/ 1 w 1317"/>
                <a:gd name="T49" fmla="*/ 13 h 287"/>
                <a:gd name="T50" fmla="*/ 0 w 1317"/>
                <a:gd name="T51" fmla="*/ 11 h 287"/>
                <a:gd name="T52" fmla="*/ 0 w 1317"/>
                <a:gd name="T53" fmla="*/ 9 h 287"/>
                <a:gd name="T54" fmla="*/ 0 w 1317"/>
                <a:gd name="T55" fmla="*/ 7 h 287"/>
                <a:gd name="T56" fmla="*/ 1 w 1317"/>
                <a:gd name="T57" fmla="*/ 6 h 287"/>
                <a:gd name="T58" fmla="*/ 2 w 1317"/>
                <a:gd name="T59" fmla="*/ 4 h 287"/>
                <a:gd name="T60" fmla="*/ 3 w 1317"/>
                <a:gd name="T61" fmla="*/ 3 h 287"/>
                <a:gd name="T62" fmla="*/ 4 w 1317"/>
                <a:gd name="T63" fmla="*/ 2 h 287"/>
                <a:gd name="T64" fmla="*/ 6 w 1317"/>
                <a:gd name="T65" fmla="*/ 1 h 287"/>
                <a:gd name="T66" fmla="*/ 9 w 1317"/>
                <a:gd name="T67" fmla="*/ 0 h 287"/>
                <a:gd name="T68" fmla="*/ 11 w 1317"/>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7"/>
                <a:gd name="T107" fmla="*/ 1317 w 1317"/>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7">
                  <a:moveTo>
                    <a:pt x="114" y="0"/>
                  </a:moveTo>
                  <a:lnTo>
                    <a:pt x="1198" y="59"/>
                  </a:lnTo>
                  <a:lnTo>
                    <a:pt x="1226" y="63"/>
                  </a:lnTo>
                  <a:lnTo>
                    <a:pt x="1250" y="70"/>
                  </a:lnTo>
                  <a:lnTo>
                    <a:pt x="1270" y="83"/>
                  </a:lnTo>
                  <a:lnTo>
                    <a:pt x="1287" y="98"/>
                  </a:lnTo>
                  <a:lnTo>
                    <a:pt x="1300" y="116"/>
                  </a:lnTo>
                  <a:lnTo>
                    <a:pt x="1310" y="136"/>
                  </a:lnTo>
                  <a:lnTo>
                    <a:pt x="1315" y="156"/>
                  </a:lnTo>
                  <a:lnTo>
                    <a:pt x="1317" y="178"/>
                  </a:lnTo>
                  <a:lnTo>
                    <a:pt x="1316" y="200"/>
                  </a:lnTo>
                  <a:lnTo>
                    <a:pt x="1311" y="220"/>
                  </a:lnTo>
                  <a:lnTo>
                    <a:pt x="1303" y="239"/>
                  </a:lnTo>
                  <a:lnTo>
                    <a:pt x="1291" y="256"/>
                  </a:lnTo>
                  <a:lnTo>
                    <a:pt x="1274" y="269"/>
                  </a:lnTo>
                  <a:lnTo>
                    <a:pt x="1254" y="280"/>
                  </a:lnTo>
                  <a:lnTo>
                    <a:pt x="1231" y="286"/>
                  </a:lnTo>
                  <a:lnTo>
                    <a:pt x="1203" y="287"/>
                  </a:lnTo>
                  <a:lnTo>
                    <a:pt x="119" y="230"/>
                  </a:lnTo>
                  <a:lnTo>
                    <a:pt x="91" y="226"/>
                  </a:lnTo>
                  <a:lnTo>
                    <a:pt x="68" y="216"/>
                  </a:lnTo>
                  <a:lnTo>
                    <a:pt x="48" y="204"/>
                  </a:lnTo>
                  <a:lnTo>
                    <a:pt x="30" y="188"/>
                  </a:lnTo>
                  <a:lnTo>
                    <a:pt x="17" y="171"/>
                  </a:lnTo>
                  <a:lnTo>
                    <a:pt x="8" y="151"/>
                  </a:lnTo>
                  <a:lnTo>
                    <a:pt x="2" y="131"/>
                  </a:lnTo>
                  <a:lnTo>
                    <a:pt x="0" y="109"/>
                  </a:lnTo>
                  <a:lnTo>
                    <a:pt x="1" y="87"/>
                  </a:lnTo>
                  <a:lnTo>
                    <a:pt x="6" y="67"/>
                  </a:lnTo>
                  <a:lnTo>
                    <a:pt x="15" y="48"/>
                  </a:lnTo>
                  <a:lnTo>
                    <a:pt x="27" y="31"/>
                  </a:lnTo>
                  <a:lnTo>
                    <a:pt x="44" y="18"/>
                  </a:lnTo>
                  <a:lnTo>
                    <a:pt x="63" y="7"/>
                  </a:lnTo>
                  <a:lnTo>
                    <a:pt x="86" y="1"/>
                  </a:lnTo>
                  <a:lnTo>
                    <a:pt x="114" y="0"/>
                  </a:lnTo>
                  <a:close/>
                </a:path>
              </a:pathLst>
            </a:custGeom>
            <a:solidFill>
              <a:srgbClr val="E0E8E8"/>
            </a:solidFill>
            <a:ln w="9525">
              <a:noFill/>
              <a:round/>
              <a:headEnd/>
              <a:tailEnd/>
            </a:ln>
          </p:spPr>
          <p:txBody>
            <a:bodyPr/>
            <a:lstStyle/>
            <a:p>
              <a:pPr algn="ctr"/>
              <a:endParaRPr lang="en-US"/>
            </a:p>
          </p:txBody>
        </p:sp>
        <p:sp>
          <p:nvSpPr>
            <p:cNvPr id="46252" name="Freeform 118"/>
            <p:cNvSpPr>
              <a:spLocks/>
            </p:cNvSpPr>
            <p:nvPr/>
          </p:nvSpPr>
          <p:spPr bwMode="auto">
            <a:xfrm>
              <a:off x="3678" y="2329"/>
              <a:ext cx="132" cy="23"/>
            </a:xfrm>
            <a:custGeom>
              <a:avLst/>
              <a:gdLst>
                <a:gd name="T0" fmla="*/ 11 w 1320"/>
                <a:gd name="T1" fmla="*/ 0 h 287"/>
                <a:gd name="T2" fmla="*/ 120 w 1320"/>
                <a:gd name="T3" fmla="*/ 5 h 287"/>
                <a:gd name="T4" fmla="*/ 123 w 1320"/>
                <a:gd name="T5" fmla="*/ 5 h 287"/>
                <a:gd name="T6" fmla="*/ 125 w 1320"/>
                <a:gd name="T7" fmla="*/ 6 h 287"/>
                <a:gd name="T8" fmla="*/ 127 w 1320"/>
                <a:gd name="T9" fmla="*/ 7 h 287"/>
                <a:gd name="T10" fmla="*/ 129 w 1320"/>
                <a:gd name="T11" fmla="*/ 8 h 287"/>
                <a:gd name="T12" fmla="*/ 130 w 1320"/>
                <a:gd name="T13" fmla="*/ 9 h 287"/>
                <a:gd name="T14" fmla="*/ 131 w 1320"/>
                <a:gd name="T15" fmla="*/ 11 h 287"/>
                <a:gd name="T16" fmla="*/ 132 w 1320"/>
                <a:gd name="T17" fmla="*/ 13 h 287"/>
                <a:gd name="T18" fmla="*/ 132 w 1320"/>
                <a:gd name="T19" fmla="*/ 14 h 287"/>
                <a:gd name="T20" fmla="*/ 132 w 1320"/>
                <a:gd name="T21" fmla="*/ 16 h 287"/>
                <a:gd name="T22" fmla="*/ 131 w 1320"/>
                <a:gd name="T23" fmla="*/ 18 h 287"/>
                <a:gd name="T24" fmla="*/ 130 w 1320"/>
                <a:gd name="T25" fmla="*/ 19 h 287"/>
                <a:gd name="T26" fmla="*/ 129 w 1320"/>
                <a:gd name="T27" fmla="*/ 20 h 287"/>
                <a:gd name="T28" fmla="*/ 128 w 1320"/>
                <a:gd name="T29" fmla="*/ 21 h 287"/>
                <a:gd name="T30" fmla="*/ 126 w 1320"/>
                <a:gd name="T31" fmla="*/ 22 h 287"/>
                <a:gd name="T32" fmla="*/ 123 w 1320"/>
                <a:gd name="T33" fmla="*/ 23 h 287"/>
                <a:gd name="T34" fmla="*/ 120 w 1320"/>
                <a:gd name="T35" fmla="*/ 23 h 287"/>
                <a:gd name="T36" fmla="*/ 12 w 1320"/>
                <a:gd name="T37" fmla="*/ 18 h 287"/>
                <a:gd name="T38" fmla="*/ 9 w 1320"/>
                <a:gd name="T39" fmla="*/ 18 h 287"/>
                <a:gd name="T40" fmla="*/ 7 w 1320"/>
                <a:gd name="T41" fmla="*/ 17 h 287"/>
                <a:gd name="T42" fmla="*/ 5 w 1320"/>
                <a:gd name="T43" fmla="*/ 16 h 287"/>
                <a:gd name="T44" fmla="*/ 3 w 1320"/>
                <a:gd name="T45" fmla="*/ 15 h 287"/>
                <a:gd name="T46" fmla="*/ 2 w 1320"/>
                <a:gd name="T47" fmla="*/ 14 h 287"/>
                <a:gd name="T48" fmla="*/ 1 w 1320"/>
                <a:gd name="T49" fmla="*/ 12 h 287"/>
                <a:gd name="T50" fmla="*/ 0 w 1320"/>
                <a:gd name="T51" fmla="*/ 10 h 287"/>
                <a:gd name="T52" fmla="*/ 0 w 1320"/>
                <a:gd name="T53" fmla="*/ 8 h 287"/>
                <a:gd name="T54" fmla="*/ 0 w 1320"/>
                <a:gd name="T55" fmla="*/ 7 h 287"/>
                <a:gd name="T56" fmla="*/ 1 w 1320"/>
                <a:gd name="T57" fmla="*/ 5 h 287"/>
                <a:gd name="T58" fmla="*/ 1 w 1320"/>
                <a:gd name="T59" fmla="*/ 4 h 287"/>
                <a:gd name="T60" fmla="*/ 3 w 1320"/>
                <a:gd name="T61" fmla="*/ 2 h 287"/>
                <a:gd name="T62" fmla="*/ 4 w 1320"/>
                <a:gd name="T63" fmla="*/ 1 h 287"/>
                <a:gd name="T64" fmla="*/ 6 w 1320"/>
                <a:gd name="T65" fmla="*/ 1 h 287"/>
                <a:gd name="T66" fmla="*/ 9 w 1320"/>
                <a:gd name="T67" fmla="*/ 0 h 287"/>
                <a:gd name="T68" fmla="*/ 11 w 1320"/>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20"/>
                <a:gd name="T106" fmla="*/ 0 h 287"/>
                <a:gd name="T107" fmla="*/ 1320 w 1320"/>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20" h="287">
                  <a:moveTo>
                    <a:pt x="115" y="0"/>
                  </a:moveTo>
                  <a:lnTo>
                    <a:pt x="1198" y="57"/>
                  </a:lnTo>
                  <a:lnTo>
                    <a:pt x="1226" y="61"/>
                  </a:lnTo>
                  <a:lnTo>
                    <a:pt x="1250" y="70"/>
                  </a:lnTo>
                  <a:lnTo>
                    <a:pt x="1270" y="83"/>
                  </a:lnTo>
                  <a:lnTo>
                    <a:pt x="1288" y="98"/>
                  </a:lnTo>
                  <a:lnTo>
                    <a:pt x="1301" y="116"/>
                  </a:lnTo>
                  <a:lnTo>
                    <a:pt x="1311" y="135"/>
                  </a:lnTo>
                  <a:lnTo>
                    <a:pt x="1317" y="156"/>
                  </a:lnTo>
                  <a:lnTo>
                    <a:pt x="1320" y="178"/>
                  </a:lnTo>
                  <a:lnTo>
                    <a:pt x="1318" y="199"/>
                  </a:lnTo>
                  <a:lnTo>
                    <a:pt x="1313" y="219"/>
                  </a:lnTo>
                  <a:lnTo>
                    <a:pt x="1304" y="238"/>
                  </a:lnTo>
                  <a:lnTo>
                    <a:pt x="1292" y="254"/>
                  </a:lnTo>
                  <a:lnTo>
                    <a:pt x="1275" y="268"/>
                  </a:lnTo>
                  <a:lnTo>
                    <a:pt x="1255" y="278"/>
                  </a:lnTo>
                  <a:lnTo>
                    <a:pt x="1232" y="285"/>
                  </a:lnTo>
                  <a:lnTo>
                    <a:pt x="1203" y="287"/>
                  </a:lnTo>
                  <a:lnTo>
                    <a:pt x="119" y="228"/>
                  </a:lnTo>
                  <a:lnTo>
                    <a:pt x="91" y="223"/>
                  </a:lnTo>
                  <a:lnTo>
                    <a:pt x="68" y="214"/>
                  </a:lnTo>
                  <a:lnTo>
                    <a:pt x="48" y="202"/>
                  </a:lnTo>
                  <a:lnTo>
                    <a:pt x="30" y="186"/>
                  </a:lnTo>
                  <a:lnTo>
                    <a:pt x="17" y="169"/>
                  </a:lnTo>
                  <a:lnTo>
                    <a:pt x="8" y="149"/>
                  </a:lnTo>
                  <a:lnTo>
                    <a:pt x="2" y="128"/>
                  </a:lnTo>
                  <a:lnTo>
                    <a:pt x="0" y="106"/>
                  </a:lnTo>
                  <a:lnTo>
                    <a:pt x="1" y="86"/>
                  </a:lnTo>
                  <a:lnTo>
                    <a:pt x="6" y="66"/>
                  </a:lnTo>
                  <a:lnTo>
                    <a:pt x="15" y="47"/>
                  </a:lnTo>
                  <a:lnTo>
                    <a:pt x="27" y="31"/>
                  </a:lnTo>
                  <a:lnTo>
                    <a:pt x="44" y="16"/>
                  </a:lnTo>
                  <a:lnTo>
                    <a:pt x="64" y="7"/>
                  </a:lnTo>
                  <a:lnTo>
                    <a:pt x="87" y="1"/>
                  </a:lnTo>
                  <a:lnTo>
                    <a:pt x="115" y="0"/>
                  </a:lnTo>
                  <a:close/>
                </a:path>
              </a:pathLst>
            </a:custGeom>
            <a:solidFill>
              <a:srgbClr val="2B3333"/>
            </a:solidFill>
            <a:ln w="9525">
              <a:noFill/>
              <a:round/>
              <a:headEnd/>
              <a:tailEnd/>
            </a:ln>
          </p:spPr>
          <p:txBody>
            <a:bodyPr/>
            <a:lstStyle/>
            <a:p>
              <a:pPr algn="ctr"/>
              <a:endParaRPr lang="en-US"/>
            </a:p>
          </p:txBody>
        </p:sp>
        <p:sp>
          <p:nvSpPr>
            <p:cNvPr id="46253" name="Freeform 119"/>
            <p:cNvSpPr>
              <a:spLocks/>
            </p:cNvSpPr>
            <p:nvPr/>
          </p:nvSpPr>
          <p:spPr bwMode="auto">
            <a:xfrm>
              <a:off x="3679" y="2329"/>
              <a:ext cx="130" cy="23"/>
            </a:xfrm>
            <a:custGeom>
              <a:avLst/>
              <a:gdLst>
                <a:gd name="T0" fmla="*/ 14 w 1308"/>
                <a:gd name="T1" fmla="*/ 0 h 278"/>
                <a:gd name="T2" fmla="*/ 20 w 1308"/>
                <a:gd name="T3" fmla="*/ 0 h 278"/>
                <a:gd name="T4" fmla="*/ 25 w 1308"/>
                <a:gd name="T5" fmla="*/ 1 h 278"/>
                <a:gd name="T6" fmla="*/ 29 w 1308"/>
                <a:gd name="T7" fmla="*/ 1 h 278"/>
                <a:gd name="T8" fmla="*/ 33 w 1308"/>
                <a:gd name="T9" fmla="*/ 1 h 278"/>
                <a:gd name="T10" fmla="*/ 37 w 1308"/>
                <a:gd name="T11" fmla="*/ 1 h 278"/>
                <a:gd name="T12" fmla="*/ 40 w 1308"/>
                <a:gd name="T13" fmla="*/ 1 h 278"/>
                <a:gd name="T14" fmla="*/ 45 w 1308"/>
                <a:gd name="T15" fmla="*/ 1 h 278"/>
                <a:gd name="T16" fmla="*/ 49 w 1308"/>
                <a:gd name="T17" fmla="*/ 2 h 278"/>
                <a:gd name="T18" fmla="*/ 54 w 1308"/>
                <a:gd name="T19" fmla="*/ 2 h 278"/>
                <a:gd name="T20" fmla="*/ 60 w 1308"/>
                <a:gd name="T21" fmla="*/ 2 h 278"/>
                <a:gd name="T22" fmla="*/ 67 w 1308"/>
                <a:gd name="T23" fmla="*/ 2 h 278"/>
                <a:gd name="T24" fmla="*/ 76 w 1308"/>
                <a:gd name="T25" fmla="*/ 3 h 278"/>
                <a:gd name="T26" fmla="*/ 86 w 1308"/>
                <a:gd name="T27" fmla="*/ 3 h 278"/>
                <a:gd name="T28" fmla="*/ 97 w 1308"/>
                <a:gd name="T29" fmla="*/ 4 h 278"/>
                <a:gd name="T30" fmla="*/ 111 w 1308"/>
                <a:gd name="T31" fmla="*/ 4 h 278"/>
                <a:gd name="T32" fmla="*/ 121 w 1308"/>
                <a:gd name="T33" fmla="*/ 5 h 278"/>
                <a:gd name="T34" fmla="*/ 126 w 1308"/>
                <a:gd name="T35" fmla="*/ 7 h 278"/>
                <a:gd name="T36" fmla="*/ 128 w 1308"/>
                <a:gd name="T37" fmla="*/ 10 h 278"/>
                <a:gd name="T38" fmla="*/ 130 w 1308"/>
                <a:gd name="T39" fmla="*/ 13 h 278"/>
                <a:gd name="T40" fmla="*/ 130 w 1308"/>
                <a:gd name="T41" fmla="*/ 16 h 278"/>
                <a:gd name="T42" fmla="*/ 129 w 1308"/>
                <a:gd name="T43" fmla="*/ 19 h 278"/>
                <a:gd name="T44" fmla="*/ 126 w 1308"/>
                <a:gd name="T45" fmla="*/ 22 h 278"/>
                <a:gd name="T46" fmla="*/ 122 w 1308"/>
                <a:gd name="T47" fmla="*/ 23 h 278"/>
                <a:gd name="T48" fmla="*/ 116 w 1308"/>
                <a:gd name="T49" fmla="*/ 23 h 278"/>
                <a:gd name="T50" fmla="*/ 110 w 1308"/>
                <a:gd name="T51" fmla="*/ 22 h 278"/>
                <a:gd name="T52" fmla="*/ 105 w 1308"/>
                <a:gd name="T53" fmla="*/ 22 h 278"/>
                <a:gd name="T54" fmla="*/ 101 w 1308"/>
                <a:gd name="T55" fmla="*/ 22 h 278"/>
                <a:gd name="T56" fmla="*/ 97 w 1308"/>
                <a:gd name="T57" fmla="*/ 22 h 278"/>
                <a:gd name="T58" fmla="*/ 93 w 1308"/>
                <a:gd name="T59" fmla="*/ 22 h 278"/>
                <a:gd name="T60" fmla="*/ 89 w 1308"/>
                <a:gd name="T61" fmla="*/ 21 h 278"/>
                <a:gd name="T62" fmla="*/ 85 w 1308"/>
                <a:gd name="T63" fmla="*/ 21 h 278"/>
                <a:gd name="T64" fmla="*/ 81 w 1308"/>
                <a:gd name="T65" fmla="*/ 21 h 278"/>
                <a:gd name="T66" fmla="*/ 76 w 1308"/>
                <a:gd name="T67" fmla="*/ 21 h 278"/>
                <a:gd name="T68" fmla="*/ 70 w 1308"/>
                <a:gd name="T69" fmla="*/ 21 h 278"/>
                <a:gd name="T70" fmla="*/ 62 w 1308"/>
                <a:gd name="T71" fmla="*/ 20 h 278"/>
                <a:gd name="T72" fmla="*/ 54 w 1308"/>
                <a:gd name="T73" fmla="*/ 20 h 278"/>
                <a:gd name="T74" fmla="*/ 44 w 1308"/>
                <a:gd name="T75" fmla="*/ 19 h 278"/>
                <a:gd name="T76" fmla="*/ 32 w 1308"/>
                <a:gd name="T77" fmla="*/ 19 h 278"/>
                <a:gd name="T78" fmla="*/ 19 w 1308"/>
                <a:gd name="T79" fmla="*/ 18 h 278"/>
                <a:gd name="T80" fmla="*/ 9 w 1308"/>
                <a:gd name="T81" fmla="*/ 18 h 278"/>
                <a:gd name="T82" fmla="*/ 5 w 1308"/>
                <a:gd name="T83" fmla="*/ 16 h 278"/>
                <a:gd name="T84" fmla="*/ 2 w 1308"/>
                <a:gd name="T85" fmla="*/ 13 h 278"/>
                <a:gd name="T86" fmla="*/ 0 w 1308"/>
                <a:gd name="T87" fmla="*/ 10 h 278"/>
                <a:gd name="T88" fmla="*/ 0 w 1308"/>
                <a:gd name="T89" fmla="*/ 7 h 278"/>
                <a:gd name="T90" fmla="*/ 1 w 1308"/>
                <a:gd name="T91" fmla="*/ 4 h 278"/>
                <a:gd name="T92" fmla="*/ 4 w 1308"/>
                <a:gd name="T93" fmla="*/ 1 h 278"/>
                <a:gd name="T94" fmla="*/ 8 w 1308"/>
                <a:gd name="T95" fmla="*/ 0 h 2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78"/>
                <a:gd name="T146" fmla="*/ 1308 w 1308"/>
                <a:gd name="T147" fmla="*/ 278 h 2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78">
                  <a:moveTo>
                    <a:pt x="108" y="0"/>
                  </a:moveTo>
                  <a:lnTo>
                    <a:pt x="140" y="2"/>
                  </a:lnTo>
                  <a:lnTo>
                    <a:pt x="171" y="3"/>
                  </a:lnTo>
                  <a:lnTo>
                    <a:pt x="198" y="4"/>
                  </a:lnTo>
                  <a:lnTo>
                    <a:pt x="225" y="5"/>
                  </a:lnTo>
                  <a:lnTo>
                    <a:pt x="248" y="7"/>
                  </a:lnTo>
                  <a:lnTo>
                    <a:pt x="270" y="8"/>
                  </a:lnTo>
                  <a:lnTo>
                    <a:pt x="292" y="9"/>
                  </a:lnTo>
                  <a:lnTo>
                    <a:pt x="312" y="9"/>
                  </a:lnTo>
                  <a:lnTo>
                    <a:pt x="331" y="11"/>
                  </a:lnTo>
                  <a:lnTo>
                    <a:pt x="351" y="12"/>
                  </a:lnTo>
                  <a:lnTo>
                    <a:pt x="370" y="13"/>
                  </a:lnTo>
                  <a:lnTo>
                    <a:pt x="388" y="14"/>
                  </a:lnTo>
                  <a:lnTo>
                    <a:pt x="407" y="15"/>
                  </a:lnTo>
                  <a:lnTo>
                    <a:pt x="428" y="16"/>
                  </a:lnTo>
                  <a:lnTo>
                    <a:pt x="448" y="17"/>
                  </a:lnTo>
                  <a:lnTo>
                    <a:pt x="470" y="18"/>
                  </a:lnTo>
                  <a:lnTo>
                    <a:pt x="494" y="19"/>
                  </a:lnTo>
                  <a:lnTo>
                    <a:pt x="518" y="20"/>
                  </a:lnTo>
                  <a:lnTo>
                    <a:pt x="546" y="22"/>
                  </a:lnTo>
                  <a:lnTo>
                    <a:pt x="574" y="23"/>
                  </a:lnTo>
                  <a:lnTo>
                    <a:pt x="607" y="25"/>
                  </a:lnTo>
                  <a:lnTo>
                    <a:pt x="640" y="27"/>
                  </a:lnTo>
                  <a:lnTo>
                    <a:pt x="678" y="29"/>
                  </a:lnTo>
                  <a:lnTo>
                    <a:pt x="718" y="31"/>
                  </a:lnTo>
                  <a:lnTo>
                    <a:pt x="762" y="33"/>
                  </a:lnTo>
                  <a:lnTo>
                    <a:pt x="810" y="36"/>
                  </a:lnTo>
                  <a:lnTo>
                    <a:pt x="861" y="38"/>
                  </a:lnTo>
                  <a:lnTo>
                    <a:pt x="918" y="42"/>
                  </a:lnTo>
                  <a:lnTo>
                    <a:pt x="979" y="46"/>
                  </a:lnTo>
                  <a:lnTo>
                    <a:pt x="1044" y="49"/>
                  </a:lnTo>
                  <a:lnTo>
                    <a:pt x="1115" y="53"/>
                  </a:lnTo>
                  <a:lnTo>
                    <a:pt x="1191" y="57"/>
                  </a:lnTo>
                  <a:lnTo>
                    <a:pt x="1220" y="61"/>
                  </a:lnTo>
                  <a:lnTo>
                    <a:pt x="1243" y="71"/>
                  </a:lnTo>
                  <a:lnTo>
                    <a:pt x="1263" y="83"/>
                  </a:lnTo>
                  <a:lnTo>
                    <a:pt x="1278" y="97"/>
                  </a:lnTo>
                  <a:lnTo>
                    <a:pt x="1292" y="115"/>
                  </a:lnTo>
                  <a:lnTo>
                    <a:pt x="1300" y="135"/>
                  </a:lnTo>
                  <a:lnTo>
                    <a:pt x="1306" y="154"/>
                  </a:lnTo>
                  <a:lnTo>
                    <a:pt x="1308" y="174"/>
                  </a:lnTo>
                  <a:lnTo>
                    <a:pt x="1307" y="195"/>
                  </a:lnTo>
                  <a:lnTo>
                    <a:pt x="1302" y="214"/>
                  </a:lnTo>
                  <a:lnTo>
                    <a:pt x="1294" y="232"/>
                  </a:lnTo>
                  <a:lnTo>
                    <a:pt x="1282" y="248"/>
                  </a:lnTo>
                  <a:lnTo>
                    <a:pt x="1265" y="261"/>
                  </a:lnTo>
                  <a:lnTo>
                    <a:pt x="1246" y="270"/>
                  </a:lnTo>
                  <a:lnTo>
                    <a:pt x="1223" y="277"/>
                  </a:lnTo>
                  <a:lnTo>
                    <a:pt x="1196" y="278"/>
                  </a:lnTo>
                  <a:lnTo>
                    <a:pt x="1164" y="276"/>
                  </a:lnTo>
                  <a:lnTo>
                    <a:pt x="1133" y="273"/>
                  </a:lnTo>
                  <a:lnTo>
                    <a:pt x="1106" y="271"/>
                  </a:lnTo>
                  <a:lnTo>
                    <a:pt x="1080" y="270"/>
                  </a:lnTo>
                  <a:lnTo>
                    <a:pt x="1057" y="268"/>
                  </a:lnTo>
                  <a:lnTo>
                    <a:pt x="1035" y="267"/>
                  </a:lnTo>
                  <a:lnTo>
                    <a:pt x="1013" y="266"/>
                  </a:lnTo>
                  <a:lnTo>
                    <a:pt x="993" y="264"/>
                  </a:lnTo>
                  <a:lnTo>
                    <a:pt x="974" y="263"/>
                  </a:lnTo>
                  <a:lnTo>
                    <a:pt x="954" y="262"/>
                  </a:lnTo>
                  <a:lnTo>
                    <a:pt x="936" y="261"/>
                  </a:lnTo>
                  <a:lnTo>
                    <a:pt x="917" y="260"/>
                  </a:lnTo>
                  <a:lnTo>
                    <a:pt x="897" y="259"/>
                  </a:lnTo>
                  <a:lnTo>
                    <a:pt x="877" y="258"/>
                  </a:lnTo>
                  <a:lnTo>
                    <a:pt x="857" y="256"/>
                  </a:lnTo>
                  <a:lnTo>
                    <a:pt x="836" y="255"/>
                  </a:lnTo>
                  <a:lnTo>
                    <a:pt x="813" y="254"/>
                  </a:lnTo>
                  <a:lnTo>
                    <a:pt x="788" y="253"/>
                  </a:lnTo>
                  <a:lnTo>
                    <a:pt x="760" y="251"/>
                  </a:lnTo>
                  <a:lnTo>
                    <a:pt x="732" y="250"/>
                  </a:lnTo>
                  <a:lnTo>
                    <a:pt x="700" y="248"/>
                  </a:lnTo>
                  <a:lnTo>
                    <a:pt x="666" y="247"/>
                  </a:lnTo>
                  <a:lnTo>
                    <a:pt x="628" y="244"/>
                  </a:lnTo>
                  <a:lnTo>
                    <a:pt x="587" y="242"/>
                  </a:lnTo>
                  <a:lnTo>
                    <a:pt x="543" y="240"/>
                  </a:lnTo>
                  <a:lnTo>
                    <a:pt x="495" y="237"/>
                  </a:lnTo>
                  <a:lnTo>
                    <a:pt x="443" y="235"/>
                  </a:lnTo>
                  <a:lnTo>
                    <a:pt x="386" y="232"/>
                  </a:lnTo>
                  <a:lnTo>
                    <a:pt x="325" y="229"/>
                  </a:lnTo>
                  <a:lnTo>
                    <a:pt x="259" y="226"/>
                  </a:lnTo>
                  <a:lnTo>
                    <a:pt x="188" y="223"/>
                  </a:lnTo>
                  <a:lnTo>
                    <a:pt x="112" y="219"/>
                  </a:lnTo>
                  <a:lnTo>
                    <a:pt x="86" y="215"/>
                  </a:lnTo>
                  <a:lnTo>
                    <a:pt x="65" y="207"/>
                  </a:lnTo>
                  <a:lnTo>
                    <a:pt x="46" y="195"/>
                  </a:lnTo>
                  <a:lnTo>
                    <a:pt x="29" y="180"/>
                  </a:lnTo>
                  <a:lnTo>
                    <a:pt x="17" y="163"/>
                  </a:lnTo>
                  <a:lnTo>
                    <a:pt x="7" y="143"/>
                  </a:lnTo>
                  <a:lnTo>
                    <a:pt x="2" y="123"/>
                  </a:lnTo>
                  <a:lnTo>
                    <a:pt x="0" y="102"/>
                  </a:lnTo>
                  <a:lnTo>
                    <a:pt x="1" y="82"/>
                  </a:lnTo>
                  <a:lnTo>
                    <a:pt x="6" y="63"/>
                  </a:lnTo>
                  <a:lnTo>
                    <a:pt x="14" y="46"/>
                  </a:lnTo>
                  <a:lnTo>
                    <a:pt x="26" y="30"/>
                  </a:lnTo>
                  <a:lnTo>
                    <a:pt x="42" y="18"/>
                  </a:lnTo>
                  <a:lnTo>
                    <a:pt x="61" y="7"/>
                  </a:lnTo>
                  <a:lnTo>
                    <a:pt x="82" y="2"/>
                  </a:lnTo>
                  <a:lnTo>
                    <a:pt x="108" y="0"/>
                  </a:lnTo>
                  <a:close/>
                </a:path>
              </a:pathLst>
            </a:custGeom>
            <a:solidFill>
              <a:srgbClr val="3D4545"/>
            </a:solidFill>
            <a:ln w="9525">
              <a:noFill/>
              <a:round/>
              <a:headEnd/>
              <a:tailEnd/>
            </a:ln>
          </p:spPr>
          <p:txBody>
            <a:bodyPr/>
            <a:lstStyle/>
            <a:p>
              <a:pPr algn="ctr"/>
              <a:endParaRPr lang="en-US"/>
            </a:p>
          </p:txBody>
        </p:sp>
        <p:sp>
          <p:nvSpPr>
            <p:cNvPr id="46254" name="Freeform 120"/>
            <p:cNvSpPr>
              <a:spLocks/>
            </p:cNvSpPr>
            <p:nvPr/>
          </p:nvSpPr>
          <p:spPr bwMode="auto">
            <a:xfrm>
              <a:off x="3679" y="2330"/>
              <a:ext cx="130" cy="22"/>
            </a:xfrm>
            <a:custGeom>
              <a:avLst/>
              <a:gdLst>
                <a:gd name="T0" fmla="*/ 14 w 1298"/>
                <a:gd name="T1" fmla="*/ 0 h 265"/>
                <a:gd name="T2" fmla="*/ 20 w 1298"/>
                <a:gd name="T3" fmla="*/ 0 h 265"/>
                <a:gd name="T4" fmla="*/ 24 w 1298"/>
                <a:gd name="T5" fmla="*/ 1 h 265"/>
                <a:gd name="T6" fmla="*/ 29 w 1298"/>
                <a:gd name="T7" fmla="*/ 1 h 265"/>
                <a:gd name="T8" fmla="*/ 33 w 1298"/>
                <a:gd name="T9" fmla="*/ 1 h 265"/>
                <a:gd name="T10" fmla="*/ 37 w 1298"/>
                <a:gd name="T11" fmla="*/ 1 h 265"/>
                <a:gd name="T12" fmla="*/ 40 w 1298"/>
                <a:gd name="T13" fmla="*/ 1 h 265"/>
                <a:gd name="T14" fmla="*/ 44 w 1298"/>
                <a:gd name="T15" fmla="*/ 1 h 265"/>
                <a:gd name="T16" fmla="*/ 49 w 1298"/>
                <a:gd name="T17" fmla="*/ 1 h 265"/>
                <a:gd name="T18" fmla="*/ 54 w 1298"/>
                <a:gd name="T19" fmla="*/ 2 h 265"/>
                <a:gd name="T20" fmla="*/ 60 w 1298"/>
                <a:gd name="T21" fmla="*/ 2 h 265"/>
                <a:gd name="T22" fmla="*/ 67 w 1298"/>
                <a:gd name="T23" fmla="*/ 2 h 265"/>
                <a:gd name="T24" fmla="*/ 76 w 1298"/>
                <a:gd name="T25" fmla="*/ 3 h 265"/>
                <a:gd name="T26" fmla="*/ 86 w 1298"/>
                <a:gd name="T27" fmla="*/ 3 h 265"/>
                <a:gd name="T28" fmla="*/ 98 w 1298"/>
                <a:gd name="T29" fmla="*/ 4 h 265"/>
                <a:gd name="T30" fmla="*/ 111 w 1298"/>
                <a:gd name="T31" fmla="*/ 4 h 265"/>
                <a:gd name="T32" fmla="*/ 122 w 1298"/>
                <a:gd name="T33" fmla="*/ 5 h 265"/>
                <a:gd name="T34" fmla="*/ 126 w 1298"/>
                <a:gd name="T35" fmla="*/ 7 h 265"/>
                <a:gd name="T36" fmla="*/ 128 w 1298"/>
                <a:gd name="T37" fmla="*/ 9 h 265"/>
                <a:gd name="T38" fmla="*/ 130 w 1298"/>
                <a:gd name="T39" fmla="*/ 12 h 265"/>
                <a:gd name="T40" fmla="*/ 130 w 1298"/>
                <a:gd name="T41" fmla="*/ 16 h 265"/>
                <a:gd name="T42" fmla="*/ 129 w 1298"/>
                <a:gd name="T43" fmla="*/ 19 h 265"/>
                <a:gd name="T44" fmla="*/ 126 w 1298"/>
                <a:gd name="T45" fmla="*/ 21 h 265"/>
                <a:gd name="T46" fmla="*/ 122 w 1298"/>
                <a:gd name="T47" fmla="*/ 22 h 265"/>
                <a:gd name="T48" fmla="*/ 116 w 1298"/>
                <a:gd name="T49" fmla="*/ 22 h 265"/>
                <a:gd name="T50" fmla="*/ 110 w 1298"/>
                <a:gd name="T51" fmla="*/ 21 h 265"/>
                <a:gd name="T52" fmla="*/ 105 w 1298"/>
                <a:gd name="T53" fmla="*/ 21 h 265"/>
                <a:gd name="T54" fmla="*/ 101 w 1298"/>
                <a:gd name="T55" fmla="*/ 21 h 265"/>
                <a:gd name="T56" fmla="*/ 97 w 1298"/>
                <a:gd name="T57" fmla="*/ 21 h 265"/>
                <a:gd name="T58" fmla="*/ 93 w 1298"/>
                <a:gd name="T59" fmla="*/ 21 h 265"/>
                <a:gd name="T60" fmla="*/ 89 w 1298"/>
                <a:gd name="T61" fmla="*/ 20 h 265"/>
                <a:gd name="T62" fmla="*/ 85 w 1298"/>
                <a:gd name="T63" fmla="*/ 20 h 265"/>
                <a:gd name="T64" fmla="*/ 81 w 1298"/>
                <a:gd name="T65" fmla="*/ 20 h 265"/>
                <a:gd name="T66" fmla="*/ 76 w 1298"/>
                <a:gd name="T67" fmla="*/ 20 h 265"/>
                <a:gd name="T68" fmla="*/ 70 w 1298"/>
                <a:gd name="T69" fmla="*/ 20 h 265"/>
                <a:gd name="T70" fmla="*/ 62 w 1298"/>
                <a:gd name="T71" fmla="*/ 19 h 265"/>
                <a:gd name="T72" fmla="*/ 54 w 1298"/>
                <a:gd name="T73" fmla="*/ 19 h 265"/>
                <a:gd name="T74" fmla="*/ 44 w 1298"/>
                <a:gd name="T75" fmla="*/ 18 h 265"/>
                <a:gd name="T76" fmla="*/ 32 w 1298"/>
                <a:gd name="T77" fmla="*/ 18 h 265"/>
                <a:gd name="T78" fmla="*/ 18 w 1298"/>
                <a:gd name="T79" fmla="*/ 17 h 265"/>
                <a:gd name="T80" fmla="*/ 8 w 1298"/>
                <a:gd name="T81" fmla="*/ 17 h 265"/>
                <a:gd name="T82" fmla="*/ 5 w 1298"/>
                <a:gd name="T83" fmla="*/ 15 h 265"/>
                <a:gd name="T84" fmla="*/ 2 w 1298"/>
                <a:gd name="T85" fmla="*/ 13 h 265"/>
                <a:gd name="T86" fmla="*/ 0 w 1298"/>
                <a:gd name="T87" fmla="*/ 9 h 265"/>
                <a:gd name="T88" fmla="*/ 0 w 1298"/>
                <a:gd name="T89" fmla="*/ 6 h 265"/>
                <a:gd name="T90" fmla="*/ 2 w 1298"/>
                <a:gd name="T91" fmla="*/ 3 h 265"/>
                <a:gd name="T92" fmla="*/ 4 w 1298"/>
                <a:gd name="T93" fmla="*/ 1 h 265"/>
                <a:gd name="T94" fmla="*/ 8 w 1298"/>
                <a:gd name="T95" fmla="*/ 0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65"/>
                <a:gd name="T146" fmla="*/ 1298 w 1298"/>
                <a:gd name="T147" fmla="*/ 265 h 26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65">
                  <a:moveTo>
                    <a:pt x="105" y="0"/>
                  </a:moveTo>
                  <a:lnTo>
                    <a:pt x="137" y="2"/>
                  </a:lnTo>
                  <a:lnTo>
                    <a:pt x="168" y="3"/>
                  </a:lnTo>
                  <a:lnTo>
                    <a:pt x="195" y="4"/>
                  </a:lnTo>
                  <a:lnTo>
                    <a:pt x="221" y="5"/>
                  </a:lnTo>
                  <a:lnTo>
                    <a:pt x="244" y="7"/>
                  </a:lnTo>
                  <a:lnTo>
                    <a:pt x="266" y="8"/>
                  </a:lnTo>
                  <a:lnTo>
                    <a:pt x="288" y="9"/>
                  </a:lnTo>
                  <a:lnTo>
                    <a:pt x="308" y="9"/>
                  </a:lnTo>
                  <a:lnTo>
                    <a:pt x="327" y="10"/>
                  </a:lnTo>
                  <a:lnTo>
                    <a:pt x="347" y="11"/>
                  </a:lnTo>
                  <a:lnTo>
                    <a:pt x="365" y="12"/>
                  </a:lnTo>
                  <a:lnTo>
                    <a:pt x="384" y="13"/>
                  </a:lnTo>
                  <a:lnTo>
                    <a:pt x="403" y="14"/>
                  </a:lnTo>
                  <a:lnTo>
                    <a:pt x="423" y="15"/>
                  </a:lnTo>
                  <a:lnTo>
                    <a:pt x="444" y="16"/>
                  </a:lnTo>
                  <a:lnTo>
                    <a:pt x="465" y="17"/>
                  </a:lnTo>
                  <a:lnTo>
                    <a:pt x="489" y="18"/>
                  </a:lnTo>
                  <a:lnTo>
                    <a:pt x="514" y="19"/>
                  </a:lnTo>
                  <a:lnTo>
                    <a:pt x="541" y="21"/>
                  </a:lnTo>
                  <a:lnTo>
                    <a:pt x="570" y="22"/>
                  </a:lnTo>
                  <a:lnTo>
                    <a:pt x="602" y="24"/>
                  </a:lnTo>
                  <a:lnTo>
                    <a:pt x="635" y="26"/>
                  </a:lnTo>
                  <a:lnTo>
                    <a:pt x="673" y="29"/>
                  </a:lnTo>
                  <a:lnTo>
                    <a:pt x="713" y="31"/>
                  </a:lnTo>
                  <a:lnTo>
                    <a:pt x="757" y="33"/>
                  </a:lnTo>
                  <a:lnTo>
                    <a:pt x="805" y="36"/>
                  </a:lnTo>
                  <a:lnTo>
                    <a:pt x="856" y="38"/>
                  </a:lnTo>
                  <a:lnTo>
                    <a:pt x="913" y="41"/>
                  </a:lnTo>
                  <a:lnTo>
                    <a:pt x="974" y="45"/>
                  </a:lnTo>
                  <a:lnTo>
                    <a:pt x="1039" y="48"/>
                  </a:lnTo>
                  <a:lnTo>
                    <a:pt x="1110" y="52"/>
                  </a:lnTo>
                  <a:lnTo>
                    <a:pt x="1186" y="57"/>
                  </a:lnTo>
                  <a:lnTo>
                    <a:pt x="1214" y="61"/>
                  </a:lnTo>
                  <a:lnTo>
                    <a:pt x="1237" y="69"/>
                  </a:lnTo>
                  <a:lnTo>
                    <a:pt x="1256" y="80"/>
                  </a:lnTo>
                  <a:lnTo>
                    <a:pt x="1271" y="95"/>
                  </a:lnTo>
                  <a:lnTo>
                    <a:pt x="1283" y="111"/>
                  </a:lnTo>
                  <a:lnTo>
                    <a:pt x="1291" y="130"/>
                  </a:lnTo>
                  <a:lnTo>
                    <a:pt x="1296" y="149"/>
                  </a:lnTo>
                  <a:lnTo>
                    <a:pt x="1298" y="168"/>
                  </a:lnTo>
                  <a:lnTo>
                    <a:pt x="1298" y="188"/>
                  </a:lnTo>
                  <a:lnTo>
                    <a:pt x="1293" y="207"/>
                  </a:lnTo>
                  <a:lnTo>
                    <a:pt x="1285" y="223"/>
                  </a:lnTo>
                  <a:lnTo>
                    <a:pt x="1272" y="238"/>
                  </a:lnTo>
                  <a:lnTo>
                    <a:pt x="1257" y="249"/>
                  </a:lnTo>
                  <a:lnTo>
                    <a:pt x="1238" y="258"/>
                  </a:lnTo>
                  <a:lnTo>
                    <a:pt x="1217" y="264"/>
                  </a:lnTo>
                  <a:lnTo>
                    <a:pt x="1191" y="265"/>
                  </a:lnTo>
                  <a:lnTo>
                    <a:pt x="1159" y="263"/>
                  </a:lnTo>
                  <a:lnTo>
                    <a:pt x="1128" y="260"/>
                  </a:lnTo>
                  <a:lnTo>
                    <a:pt x="1101" y="258"/>
                  </a:lnTo>
                  <a:lnTo>
                    <a:pt x="1075" y="257"/>
                  </a:lnTo>
                  <a:lnTo>
                    <a:pt x="1052" y="255"/>
                  </a:lnTo>
                  <a:lnTo>
                    <a:pt x="1030" y="254"/>
                  </a:lnTo>
                  <a:lnTo>
                    <a:pt x="1008" y="253"/>
                  </a:lnTo>
                  <a:lnTo>
                    <a:pt x="988" y="251"/>
                  </a:lnTo>
                  <a:lnTo>
                    <a:pt x="969" y="250"/>
                  </a:lnTo>
                  <a:lnTo>
                    <a:pt x="949" y="249"/>
                  </a:lnTo>
                  <a:lnTo>
                    <a:pt x="931" y="248"/>
                  </a:lnTo>
                  <a:lnTo>
                    <a:pt x="912" y="247"/>
                  </a:lnTo>
                  <a:lnTo>
                    <a:pt x="892" y="246"/>
                  </a:lnTo>
                  <a:lnTo>
                    <a:pt x="872" y="245"/>
                  </a:lnTo>
                  <a:lnTo>
                    <a:pt x="852" y="243"/>
                  </a:lnTo>
                  <a:lnTo>
                    <a:pt x="831" y="242"/>
                  </a:lnTo>
                  <a:lnTo>
                    <a:pt x="808" y="241"/>
                  </a:lnTo>
                  <a:lnTo>
                    <a:pt x="783" y="240"/>
                  </a:lnTo>
                  <a:lnTo>
                    <a:pt x="755" y="238"/>
                  </a:lnTo>
                  <a:lnTo>
                    <a:pt x="727" y="237"/>
                  </a:lnTo>
                  <a:lnTo>
                    <a:pt x="695" y="235"/>
                  </a:lnTo>
                  <a:lnTo>
                    <a:pt x="661" y="234"/>
                  </a:lnTo>
                  <a:lnTo>
                    <a:pt x="623" y="231"/>
                  </a:lnTo>
                  <a:lnTo>
                    <a:pt x="582" y="229"/>
                  </a:lnTo>
                  <a:lnTo>
                    <a:pt x="538" y="227"/>
                  </a:lnTo>
                  <a:lnTo>
                    <a:pt x="490" y="224"/>
                  </a:lnTo>
                  <a:lnTo>
                    <a:pt x="438" y="222"/>
                  </a:lnTo>
                  <a:lnTo>
                    <a:pt x="381" y="219"/>
                  </a:lnTo>
                  <a:lnTo>
                    <a:pt x="320" y="216"/>
                  </a:lnTo>
                  <a:lnTo>
                    <a:pt x="254" y="213"/>
                  </a:lnTo>
                  <a:lnTo>
                    <a:pt x="183" y="210"/>
                  </a:lnTo>
                  <a:lnTo>
                    <a:pt x="107" y="206"/>
                  </a:lnTo>
                  <a:lnTo>
                    <a:pt x="83" y="202"/>
                  </a:lnTo>
                  <a:lnTo>
                    <a:pt x="63" y="194"/>
                  </a:lnTo>
                  <a:lnTo>
                    <a:pt x="45" y="183"/>
                  </a:lnTo>
                  <a:lnTo>
                    <a:pt x="30" y="168"/>
                  </a:lnTo>
                  <a:lnTo>
                    <a:pt x="18" y="152"/>
                  </a:lnTo>
                  <a:lnTo>
                    <a:pt x="9" y="133"/>
                  </a:lnTo>
                  <a:lnTo>
                    <a:pt x="3" y="112"/>
                  </a:lnTo>
                  <a:lnTo>
                    <a:pt x="0" y="92"/>
                  </a:lnTo>
                  <a:lnTo>
                    <a:pt x="2" y="73"/>
                  </a:lnTo>
                  <a:lnTo>
                    <a:pt x="7" y="55"/>
                  </a:lnTo>
                  <a:lnTo>
                    <a:pt x="15" y="40"/>
                  </a:lnTo>
                  <a:lnTo>
                    <a:pt x="26" y="25"/>
                  </a:lnTo>
                  <a:lnTo>
                    <a:pt x="42" y="14"/>
                  </a:lnTo>
                  <a:lnTo>
                    <a:pt x="60" y="5"/>
                  </a:lnTo>
                  <a:lnTo>
                    <a:pt x="80" y="1"/>
                  </a:lnTo>
                  <a:lnTo>
                    <a:pt x="105" y="0"/>
                  </a:lnTo>
                  <a:close/>
                </a:path>
              </a:pathLst>
            </a:custGeom>
            <a:solidFill>
              <a:srgbClr val="4D5252"/>
            </a:solidFill>
            <a:ln w="9525">
              <a:noFill/>
              <a:round/>
              <a:headEnd/>
              <a:tailEnd/>
            </a:ln>
          </p:spPr>
          <p:txBody>
            <a:bodyPr/>
            <a:lstStyle/>
            <a:p>
              <a:pPr algn="ctr"/>
              <a:endParaRPr lang="en-US"/>
            </a:p>
          </p:txBody>
        </p:sp>
        <p:sp>
          <p:nvSpPr>
            <p:cNvPr id="46255" name="Freeform 121"/>
            <p:cNvSpPr>
              <a:spLocks/>
            </p:cNvSpPr>
            <p:nvPr/>
          </p:nvSpPr>
          <p:spPr bwMode="auto">
            <a:xfrm>
              <a:off x="3680" y="2331"/>
              <a:ext cx="129" cy="21"/>
            </a:xfrm>
            <a:custGeom>
              <a:avLst/>
              <a:gdLst>
                <a:gd name="T0" fmla="*/ 13 w 1289"/>
                <a:gd name="T1" fmla="*/ 0 h 255"/>
                <a:gd name="T2" fmla="*/ 19 w 1289"/>
                <a:gd name="T3" fmla="*/ 0 h 255"/>
                <a:gd name="T4" fmla="*/ 24 w 1289"/>
                <a:gd name="T5" fmla="*/ 1 h 255"/>
                <a:gd name="T6" fmla="*/ 28 w 1289"/>
                <a:gd name="T7" fmla="*/ 1 h 255"/>
                <a:gd name="T8" fmla="*/ 32 w 1289"/>
                <a:gd name="T9" fmla="*/ 1 h 255"/>
                <a:gd name="T10" fmla="*/ 36 w 1289"/>
                <a:gd name="T11" fmla="*/ 1 h 255"/>
                <a:gd name="T12" fmla="*/ 40 w 1289"/>
                <a:gd name="T13" fmla="*/ 1 h 255"/>
                <a:gd name="T14" fmla="*/ 44 w 1289"/>
                <a:gd name="T15" fmla="*/ 1 h 255"/>
                <a:gd name="T16" fmla="*/ 48 w 1289"/>
                <a:gd name="T17" fmla="*/ 2 h 255"/>
                <a:gd name="T18" fmla="*/ 54 w 1289"/>
                <a:gd name="T19" fmla="*/ 2 h 255"/>
                <a:gd name="T20" fmla="*/ 60 w 1289"/>
                <a:gd name="T21" fmla="*/ 2 h 255"/>
                <a:gd name="T22" fmla="*/ 67 w 1289"/>
                <a:gd name="T23" fmla="*/ 2 h 255"/>
                <a:gd name="T24" fmla="*/ 75 w 1289"/>
                <a:gd name="T25" fmla="*/ 3 h 255"/>
                <a:gd name="T26" fmla="*/ 85 w 1289"/>
                <a:gd name="T27" fmla="*/ 3 h 255"/>
                <a:gd name="T28" fmla="*/ 97 w 1289"/>
                <a:gd name="T29" fmla="*/ 4 h 255"/>
                <a:gd name="T30" fmla="*/ 110 w 1289"/>
                <a:gd name="T31" fmla="*/ 5 h 255"/>
                <a:gd name="T32" fmla="*/ 121 w 1289"/>
                <a:gd name="T33" fmla="*/ 5 h 255"/>
                <a:gd name="T34" fmla="*/ 125 w 1289"/>
                <a:gd name="T35" fmla="*/ 7 h 255"/>
                <a:gd name="T36" fmla="*/ 127 w 1289"/>
                <a:gd name="T37" fmla="*/ 9 h 255"/>
                <a:gd name="T38" fmla="*/ 129 w 1289"/>
                <a:gd name="T39" fmla="*/ 12 h 255"/>
                <a:gd name="T40" fmla="*/ 129 w 1289"/>
                <a:gd name="T41" fmla="*/ 15 h 255"/>
                <a:gd name="T42" fmla="*/ 127 w 1289"/>
                <a:gd name="T43" fmla="*/ 18 h 255"/>
                <a:gd name="T44" fmla="*/ 125 w 1289"/>
                <a:gd name="T45" fmla="*/ 20 h 255"/>
                <a:gd name="T46" fmla="*/ 121 w 1289"/>
                <a:gd name="T47" fmla="*/ 21 h 255"/>
                <a:gd name="T48" fmla="*/ 115 w 1289"/>
                <a:gd name="T49" fmla="*/ 21 h 255"/>
                <a:gd name="T50" fmla="*/ 109 w 1289"/>
                <a:gd name="T51" fmla="*/ 20 h 255"/>
                <a:gd name="T52" fmla="*/ 105 w 1289"/>
                <a:gd name="T53" fmla="*/ 20 h 255"/>
                <a:gd name="T54" fmla="*/ 100 w 1289"/>
                <a:gd name="T55" fmla="*/ 20 h 255"/>
                <a:gd name="T56" fmla="*/ 96 w 1289"/>
                <a:gd name="T57" fmla="*/ 20 h 255"/>
                <a:gd name="T58" fmla="*/ 92 w 1289"/>
                <a:gd name="T59" fmla="*/ 20 h 255"/>
                <a:gd name="T60" fmla="*/ 89 w 1289"/>
                <a:gd name="T61" fmla="*/ 19 h 255"/>
                <a:gd name="T62" fmla="*/ 85 w 1289"/>
                <a:gd name="T63" fmla="*/ 19 h 255"/>
                <a:gd name="T64" fmla="*/ 80 w 1289"/>
                <a:gd name="T65" fmla="*/ 19 h 255"/>
                <a:gd name="T66" fmla="*/ 75 w 1289"/>
                <a:gd name="T67" fmla="*/ 19 h 255"/>
                <a:gd name="T68" fmla="*/ 69 w 1289"/>
                <a:gd name="T69" fmla="*/ 19 h 255"/>
                <a:gd name="T70" fmla="*/ 62 w 1289"/>
                <a:gd name="T71" fmla="*/ 18 h 255"/>
                <a:gd name="T72" fmla="*/ 53 w 1289"/>
                <a:gd name="T73" fmla="*/ 18 h 255"/>
                <a:gd name="T74" fmla="*/ 43 w 1289"/>
                <a:gd name="T75" fmla="*/ 17 h 255"/>
                <a:gd name="T76" fmla="*/ 31 w 1289"/>
                <a:gd name="T77" fmla="*/ 17 h 255"/>
                <a:gd name="T78" fmla="*/ 18 w 1289"/>
                <a:gd name="T79" fmla="*/ 16 h 255"/>
                <a:gd name="T80" fmla="*/ 8 w 1289"/>
                <a:gd name="T81" fmla="*/ 16 h 255"/>
                <a:gd name="T82" fmla="*/ 4 w 1289"/>
                <a:gd name="T83" fmla="*/ 14 h 255"/>
                <a:gd name="T84" fmla="*/ 2 w 1289"/>
                <a:gd name="T85" fmla="*/ 12 h 255"/>
                <a:gd name="T86" fmla="*/ 0 w 1289"/>
                <a:gd name="T87" fmla="*/ 9 h 255"/>
                <a:gd name="T88" fmla="*/ 0 w 1289"/>
                <a:gd name="T89" fmla="*/ 6 h 255"/>
                <a:gd name="T90" fmla="*/ 1 w 1289"/>
                <a:gd name="T91" fmla="*/ 3 h 255"/>
                <a:gd name="T92" fmla="*/ 4 w 1289"/>
                <a:gd name="T93" fmla="*/ 1 h 255"/>
                <a:gd name="T94" fmla="*/ 8 w 1289"/>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9"/>
                <a:gd name="T145" fmla="*/ 0 h 255"/>
                <a:gd name="T146" fmla="*/ 1289 w 1289"/>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9" h="255">
                  <a:moveTo>
                    <a:pt x="98" y="0"/>
                  </a:moveTo>
                  <a:lnTo>
                    <a:pt x="130" y="2"/>
                  </a:lnTo>
                  <a:lnTo>
                    <a:pt x="161" y="3"/>
                  </a:lnTo>
                  <a:lnTo>
                    <a:pt x="188" y="5"/>
                  </a:lnTo>
                  <a:lnTo>
                    <a:pt x="214" y="6"/>
                  </a:lnTo>
                  <a:lnTo>
                    <a:pt x="238" y="7"/>
                  </a:lnTo>
                  <a:lnTo>
                    <a:pt x="260" y="8"/>
                  </a:lnTo>
                  <a:lnTo>
                    <a:pt x="282" y="9"/>
                  </a:lnTo>
                  <a:lnTo>
                    <a:pt x="301" y="10"/>
                  </a:lnTo>
                  <a:lnTo>
                    <a:pt x="321" y="11"/>
                  </a:lnTo>
                  <a:lnTo>
                    <a:pt x="340" y="12"/>
                  </a:lnTo>
                  <a:lnTo>
                    <a:pt x="359" y="13"/>
                  </a:lnTo>
                  <a:lnTo>
                    <a:pt x="378" y="14"/>
                  </a:lnTo>
                  <a:lnTo>
                    <a:pt x="398" y="15"/>
                  </a:lnTo>
                  <a:lnTo>
                    <a:pt x="417" y="16"/>
                  </a:lnTo>
                  <a:lnTo>
                    <a:pt x="438" y="18"/>
                  </a:lnTo>
                  <a:lnTo>
                    <a:pt x="460" y="19"/>
                  </a:lnTo>
                  <a:lnTo>
                    <a:pt x="483" y="20"/>
                  </a:lnTo>
                  <a:lnTo>
                    <a:pt x="508" y="21"/>
                  </a:lnTo>
                  <a:lnTo>
                    <a:pt x="535" y="22"/>
                  </a:lnTo>
                  <a:lnTo>
                    <a:pt x="564" y="24"/>
                  </a:lnTo>
                  <a:lnTo>
                    <a:pt x="596" y="26"/>
                  </a:lnTo>
                  <a:lnTo>
                    <a:pt x="630" y="27"/>
                  </a:lnTo>
                  <a:lnTo>
                    <a:pt x="667" y="29"/>
                  </a:lnTo>
                  <a:lnTo>
                    <a:pt x="708" y="32"/>
                  </a:lnTo>
                  <a:lnTo>
                    <a:pt x="751" y="34"/>
                  </a:lnTo>
                  <a:lnTo>
                    <a:pt x="799" y="37"/>
                  </a:lnTo>
                  <a:lnTo>
                    <a:pt x="850" y="39"/>
                  </a:lnTo>
                  <a:lnTo>
                    <a:pt x="907" y="43"/>
                  </a:lnTo>
                  <a:lnTo>
                    <a:pt x="967" y="47"/>
                  </a:lnTo>
                  <a:lnTo>
                    <a:pt x="1033" y="51"/>
                  </a:lnTo>
                  <a:lnTo>
                    <a:pt x="1103" y="55"/>
                  </a:lnTo>
                  <a:lnTo>
                    <a:pt x="1179" y="59"/>
                  </a:lnTo>
                  <a:lnTo>
                    <a:pt x="1207" y="62"/>
                  </a:lnTo>
                  <a:lnTo>
                    <a:pt x="1230" y="69"/>
                  </a:lnTo>
                  <a:lnTo>
                    <a:pt x="1248" y="80"/>
                  </a:lnTo>
                  <a:lnTo>
                    <a:pt x="1262" y="93"/>
                  </a:lnTo>
                  <a:lnTo>
                    <a:pt x="1273" y="109"/>
                  </a:lnTo>
                  <a:lnTo>
                    <a:pt x="1281" y="125"/>
                  </a:lnTo>
                  <a:lnTo>
                    <a:pt x="1286" y="143"/>
                  </a:lnTo>
                  <a:lnTo>
                    <a:pt x="1289" y="160"/>
                  </a:lnTo>
                  <a:lnTo>
                    <a:pt x="1288" y="181"/>
                  </a:lnTo>
                  <a:lnTo>
                    <a:pt x="1283" y="200"/>
                  </a:lnTo>
                  <a:lnTo>
                    <a:pt x="1274" y="215"/>
                  </a:lnTo>
                  <a:lnTo>
                    <a:pt x="1262" y="230"/>
                  </a:lnTo>
                  <a:lnTo>
                    <a:pt x="1247" y="241"/>
                  </a:lnTo>
                  <a:lnTo>
                    <a:pt x="1229" y="248"/>
                  </a:lnTo>
                  <a:lnTo>
                    <a:pt x="1208" y="254"/>
                  </a:lnTo>
                  <a:lnTo>
                    <a:pt x="1184" y="255"/>
                  </a:lnTo>
                  <a:lnTo>
                    <a:pt x="1152" y="253"/>
                  </a:lnTo>
                  <a:lnTo>
                    <a:pt x="1121" y="250"/>
                  </a:lnTo>
                  <a:lnTo>
                    <a:pt x="1094" y="248"/>
                  </a:lnTo>
                  <a:lnTo>
                    <a:pt x="1068" y="247"/>
                  </a:lnTo>
                  <a:lnTo>
                    <a:pt x="1045" y="245"/>
                  </a:lnTo>
                  <a:lnTo>
                    <a:pt x="1023" y="244"/>
                  </a:lnTo>
                  <a:lnTo>
                    <a:pt x="1001" y="243"/>
                  </a:lnTo>
                  <a:lnTo>
                    <a:pt x="981" y="241"/>
                  </a:lnTo>
                  <a:lnTo>
                    <a:pt x="962" y="240"/>
                  </a:lnTo>
                  <a:lnTo>
                    <a:pt x="942" y="239"/>
                  </a:lnTo>
                  <a:lnTo>
                    <a:pt x="924" y="238"/>
                  </a:lnTo>
                  <a:lnTo>
                    <a:pt x="905" y="237"/>
                  </a:lnTo>
                  <a:lnTo>
                    <a:pt x="885" y="236"/>
                  </a:lnTo>
                  <a:lnTo>
                    <a:pt x="865" y="235"/>
                  </a:lnTo>
                  <a:lnTo>
                    <a:pt x="845" y="233"/>
                  </a:lnTo>
                  <a:lnTo>
                    <a:pt x="824" y="232"/>
                  </a:lnTo>
                  <a:lnTo>
                    <a:pt x="801" y="231"/>
                  </a:lnTo>
                  <a:lnTo>
                    <a:pt x="776" y="230"/>
                  </a:lnTo>
                  <a:lnTo>
                    <a:pt x="748" y="228"/>
                  </a:lnTo>
                  <a:lnTo>
                    <a:pt x="720" y="227"/>
                  </a:lnTo>
                  <a:lnTo>
                    <a:pt x="688" y="225"/>
                  </a:lnTo>
                  <a:lnTo>
                    <a:pt x="654" y="224"/>
                  </a:lnTo>
                  <a:lnTo>
                    <a:pt x="616" y="221"/>
                  </a:lnTo>
                  <a:lnTo>
                    <a:pt x="575" y="219"/>
                  </a:lnTo>
                  <a:lnTo>
                    <a:pt x="531" y="217"/>
                  </a:lnTo>
                  <a:lnTo>
                    <a:pt x="483" y="214"/>
                  </a:lnTo>
                  <a:lnTo>
                    <a:pt x="431" y="212"/>
                  </a:lnTo>
                  <a:lnTo>
                    <a:pt x="374" y="209"/>
                  </a:lnTo>
                  <a:lnTo>
                    <a:pt x="313" y="206"/>
                  </a:lnTo>
                  <a:lnTo>
                    <a:pt x="247" y="203"/>
                  </a:lnTo>
                  <a:lnTo>
                    <a:pt x="176" y="200"/>
                  </a:lnTo>
                  <a:lnTo>
                    <a:pt x="100" y="196"/>
                  </a:lnTo>
                  <a:lnTo>
                    <a:pt x="78" y="192"/>
                  </a:lnTo>
                  <a:lnTo>
                    <a:pt x="60" y="185"/>
                  </a:lnTo>
                  <a:lnTo>
                    <a:pt x="43" y="175"/>
                  </a:lnTo>
                  <a:lnTo>
                    <a:pt x="29" y="161"/>
                  </a:lnTo>
                  <a:lnTo>
                    <a:pt x="16" y="145"/>
                  </a:lnTo>
                  <a:lnTo>
                    <a:pt x="7" y="127"/>
                  </a:lnTo>
                  <a:lnTo>
                    <a:pt x="2" y="108"/>
                  </a:lnTo>
                  <a:lnTo>
                    <a:pt x="0" y="87"/>
                  </a:lnTo>
                  <a:lnTo>
                    <a:pt x="1" y="69"/>
                  </a:lnTo>
                  <a:lnTo>
                    <a:pt x="6" y="53"/>
                  </a:lnTo>
                  <a:lnTo>
                    <a:pt x="14" y="38"/>
                  </a:lnTo>
                  <a:lnTo>
                    <a:pt x="26" y="25"/>
                  </a:lnTo>
                  <a:lnTo>
                    <a:pt x="40" y="14"/>
                  </a:lnTo>
                  <a:lnTo>
                    <a:pt x="56" y="6"/>
                  </a:lnTo>
                  <a:lnTo>
                    <a:pt x="76" y="1"/>
                  </a:lnTo>
                  <a:lnTo>
                    <a:pt x="98" y="0"/>
                  </a:lnTo>
                  <a:close/>
                </a:path>
              </a:pathLst>
            </a:custGeom>
            <a:solidFill>
              <a:srgbClr val="596161"/>
            </a:solidFill>
            <a:ln w="9525">
              <a:noFill/>
              <a:round/>
              <a:headEnd/>
              <a:tailEnd/>
            </a:ln>
          </p:spPr>
          <p:txBody>
            <a:bodyPr/>
            <a:lstStyle/>
            <a:p>
              <a:pPr algn="ctr"/>
              <a:endParaRPr lang="en-US"/>
            </a:p>
          </p:txBody>
        </p:sp>
        <p:sp>
          <p:nvSpPr>
            <p:cNvPr id="46256" name="Freeform 122"/>
            <p:cNvSpPr>
              <a:spLocks/>
            </p:cNvSpPr>
            <p:nvPr/>
          </p:nvSpPr>
          <p:spPr bwMode="auto">
            <a:xfrm>
              <a:off x="3680" y="2332"/>
              <a:ext cx="128" cy="20"/>
            </a:xfrm>
            <a:custGeom>
              <a:avLst/>
              <a:gdLst>
                <a:gd name="T0" fmla="*/ 13 w 1277"/>
                <a:gd name="T1" fmla="*/ 0 h 243"/>
                <a:gd name="T2" fmla="*/ 18 w 1277"/>
                <a:gd name="T3" fmla="*/ 0 h 243"/>
                <a:gd name="T4" fmla="*/ 23 w 1277"/>
                <a:gd name="T5" fmla="*/ 1 h 243"/>
                <a:gd name="T6" fmla="*/ 28 w 1277"/>
                <a:gd name="T7" fmla="*/ 1 h 243"/>
                <a:gd name="T8" fmla="*/ 32 w 1277"/>
                <a:gd name="T9" fmla="*/ 1 h 243"/>
                <a:gd name="T10" fmla="*/ 35 w 1277"/>
                <a:gd name="T11" fmla="*/ 1 h 243"/>
                <a:gd name="T12" fmla="*/ 39 w 1277"/>
                <a:gd name="T13" fmla="*/ 1 h 243"/>
                <a:gd name="T14" fmla="*/ 43 w 1277"/>
                <a:gd name="T15" fmla="*/ 1 h 243"/>
                <a:gd name="T16" fmla="*/ 48 w 1277"/>
                <a:gd name="T17" fmla="*/ 2 h 243"/>
                <a:gd name="T18" fmla="*/ 53 w 1277"/>
                <a:gd name="T19" fmla="*/ 2 h 243"/>
                <a:gd name="T20" fmla="*/ 59 w 1277"/>
                <a:gd name="T21" fmla="*/ 2 h 243"/>
                <a:gd name="T22" fmla="*/ 66 w 1277"/>
                <a:gd name="T23" fmla="*/ 2 h 243"/>
                <a:gd name="T24" fmla="*/ 75 w 1277"/>
                <a:gd name="T25" fmla="*/ 3 h 243"/>
                <a:gd name="T26" fmla="*/ 85 w 1277"/>
                <a:gd name="T27" fmla="*/ 3 h 243"/>
                <a:gd name="T28" fmla="*/ 96 w 1277"/>
                <a:gd name="T29" fmla="*/ 4 h 243"/>
                <a:gd name="T30" fmla="*/ 110 w 1277"/>
                <a:gd name="T31" fmla="*/ 4 h 243"/>
                <a:gd name="T32" fmla="*/ 120 w 1277"/>
                <a:gd name="T33" fmla="*/ 5 h 243"/>
                <a:gd name="T34" fmla="*/ 124 w 1277"/>
                <a:gd name="T35" fmla="*/ 7 h 243"/>
                <a:gd name="T36" fmla="*/ 127 w 1277"/>
                <a:gd name="T37" fmla="*/ 9 h 243"/>
                <a:gd name="T38" fmla="*/ 128 w 1277"/>
                <a:gd name="T39" fmla="*/ 11 h 243"/>
                <a:gd name="T40" fmla="*/ 128 w 1277"/>
                <a:gd name="T41" fmla="*/ 14 h 243"/>
                <a:gd name="T42" fmla="*/ 127 w 1277"/>
                <a:gd name="T43" fmla="*/ 17 h 243"/>
                <a:gd name="T44" fmla="*/ 124 w 1277"/>
                <a:gd name="T45" fmla="*/ 19 h 243"/>
                <a:gd name="T46" fmla="*/ 120 w 1277"/>
                <a:gd name="T47" fmla="*/ 20 h 243"/>
                <a:gd name="T48" fmla="*/ 115 w 1277"/>
                <a:gd name="T49" fmla="*/ 20 h 243"/>
                <a:gd name="T50" fmla="*/ 109 w 1277"/>
                <a:gd name="T51" fmla="*/ 19 h 243"/>
                <a:gd name="T52" fmla="*/ 104 w 1277"/>
                <a:gd name="T53" fmla="*/ 19 h 243"/>
                <a:gd name="T54" fmla="*/ 100 w 1277"/>
                <a:gd name="T55" fmla="*/ 19 h 243"/>
                <a:gd name="T56" fmla="*/ 96 w 1277"/>
                <a:gd name="T57" fmla="*/ 19 h 243"/>
                <a:gd name="T58" fmla="*/ 92 w 1277"/>
                <a:gd name="T59" fmla="*/ 19 h 243"/>
                <a:gd name="T60" fmla="*/ 88 w 1277"/>
                <a:gd name="T61" fmla="*/ 18 h 243"/>
                <a:gd name="T62" fmla="*/ 84 w 1277"/>
                <a:gd name="T63" fmla="*/ 18 h 243"/>
                <a:gd name="T64" fmla="*/ 80 w 1277"/>
                <a:gd name="T65" fmla="*/ 18 h 243"/>
                <a:gd name="T66" fmla="*/ 74 w 1277"/>
                <a:gd name="T67" fmla="*/ 18 h 243"/>
                <a:gd name="T68" fmla="*/ 68 w 1277"/>
                <a:gd name="T69" fmla="*/ 18 h 243"/>
                <a:gd name="T70" fmla="*/ 61 w 1277"/>
                <a:gd name="T71" fmla="*/ 17 h 243"/>
                <a:gd name="T72" fmla="*/ 53 w 1277"/>
                <a:gd name="T73" fmla="*/ 17 h 243"/>
                <a:gd name="T74" fmla="*/ 43 w 1277"/>
                <a:gd name="T75" fmla="*/ 16 h 243"/>
                <a:gd name="T76" fmla="*/ 31 w 1277"/>
                <a:gd name="T77" fmla="*/ 16 h 243"/>
                <a:gd name="T78" fmla="*/ 17 w 1277"/>
                <a:gd name="T79" fmla="*/ 15 h 243"/>
                <a:gd name="T80" fmla="*/ 8 w 1277"/>
                <a:gd name="T81" fmla="*/ 15 h 243"/>
                <a:gd name="T82" fmla="*/ 4 w 1277"/>
                <a:gd name="T83" fmla="*/ 13 h 243"/>
                <a:gd name="T84" fmla="*/ 2 w 1277"/>
                <a:gd name="T85" fmla="*/ 11 h 243"/>
                <a:gd name="T86" fmla="*/ 0 w 1277"/>
                <a:gd name="T87" fmla="*/ 8 h 243"/>
                <a:gd name="T88" fmla="*/ 0 w 1277"/>
                <a:gd name="T89" fmla="*/ 5 h 243"/>
                <a:gd name="T90" fmla="*/ 1 w 1277"/>
                <a:gd name="T91" fmla="*/ 3 h 243"/>
                <a:gd name="T92" fmla="*/ 4 w 1277"/>
                <a:gd name="T93" fmla="*/ 1 h 243"/>
                <a:gd name="T94" fmla="*/ 7 w 1277"/>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43"/>
                <a:gd name="T146" fmla="*/ 1277 w 1277"/>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43">
                  <a:moveTo>
                    <a:pt x="93" y="0"/>
                  </a:moveTo>
                  <a:lnTo>
                    <a:pt x="125" y="2"/>
                  </a:lnTo>
                  <a:lnTo>
                    <a:pt x="156" y="3"/>
                  </a:lnTo>
                  <a:lnTo>
                    <a:pt x="183" y="4"/>
                  </a:lnTo>
                  <a:lnTo>
                    <a:pt x="209" y="6"/>
                  </a:lnTo>
                  <a:lnTo>
                    <a:pt x="233" y="7"/>
                  </a:lnTo>
                  <a:lnTo>
                    <a:pt x="255" y="8"/>
                  </a:lnTo>
                  <a:lnTo>
                    <a:pt x="277" y="9"/>
                  </a:lnTo>
                  <a:lnTo>
                    <a:pt x="296" y="10"/>
                  </a:lnTo>
                  <a:lnTo>
                    <a:pt x="316" y="11"/>
                  </a:lnTo>
                  <a:lnTo>
                    <a:pt x="335" y="12"/>
                  </a:lnTo>
                  <a:lnTo>
                    <a:pt x="354" y="13"/>
                  </a:lnTo>
                  <a:lnTo>
                    <a:pt x="373" y="14"/>
                  </a:lnTo>
                  <a:lnTo>
                    <a:pt x="393" y="15"/>
                  </a:lnTo>
                  <a:lnTo>
                    <a:pt x="412" y="16"/>
                  </a:lnTo>
                  <a:lnTo>
                    <a:pt x="433" y="17"/>
                  </a:lnTo>
                  <a:lnTo>
                    <a:pt x="455" y="18"/>
                  </a:lnTo>
                  <a:lnTo>
                    <a:pt x="478" y="19"/>
                  </a:lnTo>
                  <a:lnTo>
                    <a:pt x="503" y="20"/>
                  </a:lnTo>
                  <a:lnTo>
                    <a:pt x="530" y="21"/>
                  </a:lnTo>
                  <a:lnTo>
                    <a:pt x="559" y="23"/>
                  </a:lnTo>
                  <a:lnTo>
                    <a:pt x="591" y="24"/>
                  </a:lnTo>
                  <a:lnTo>
                    <a:pt x="625" y="26"/>
                  </a:lnTo>
                  <a:lnTo>
                    <a:pt x="662" y="28"/>
                  </a:lnTo>
                  <a:lnTo>
                    <a:pt x="703" y="30"/>
                  </a:lnTo>
                  <a:lnTo>
                    <a:pt x="746" y="33"/>
                  </a:lnTo>
                  <a:lnTo>
                    <a:pt x="794" y="36"/>
                  </a:lnTo>
                  <a:lnTo>
                    <a:pt x="845" y="39"/>
                  </a:lnTo>
                  <a:lnTo>
                    <a:pt x="902" y="42"/>
                  </a:lnTo>
                  <a:lnTo>
                    <a:pt x="962" y="45"/>
                  </a:lnTo>
                  <a:lnTo>
                    <a:pt x="1028" y="49"/>
                  </a:lnTo>
                  <a:lnTo>
                    <a:pt x="1098" y="53"/>
                  </a:lnTo>
                  <a:lnTo>
                    <a:pt x="1174" y="57"/>
                  </a:lnTo>
                  <a:lnTo>
                    <a:pt x="1202" y="61"/>
                  </a:lnTo>
                  <a:lnTo>
                    <a:pt x="1224" y="69"/>
                  </a:lnTo>
                  <a:lnTo>
                    <a:pt x="1241" y="79"/>
                  </a:lnTo>
                  <a:lnTo>
                    <a:pt x="1254" y="91"/>
                  </a:lnTo>
                  <a:lnTo>
                    <a:pt x="1265" y="106"/>
                  </a:lnTo>
                  <a:lnTo>
                    <a:pt x="1271" y="123"/>
                  </a:lnTo>
                  <a:lnTo>
                    <a:pt x="1275" y="139"/>
                  </a:lnTo>
                  <a:lnTo>
                    <a:pt x="1277" y="156"/>
                  </a:lnTo>
                  <a:lnTo>
                    <a:pt x="1277" y="175"/>
                  </a:lnTo>
                  <a:lnTo>
                    <a:pt x="1274" y="193"/>
                  </a:lnTo>
                  <a:lnTo>
                    <a:pt x="1266" y="207"/>
                  </a:lnTo>
                  <a:lnTo>
                    <a:pt x="1254" y="221"/>
                  </a:lnTo>
                  <a:lnTo>
                    <a:pt x="1239" y="230"/>
                  </a:lnTo>
                  <a:lnTo>
                    <a:pt x="1222" y="237"/>
                  </a:lnTo>
                  <a:lnTo>
                    <a:pt x="1202" y="242"/>
                  </a:lnTo>
                  <a:lnTo>
                    <a:pt x="1179" y="243"/>
                  </a:lnTo>
                  <a:lnTo>
                    <a:pt x="1147" y="241"/>
                  </a:lnTo>
                  <a:lnTo>
                    <a:pt x="1116" y="238"/>
                  </a:lnTo>
                  <a:lnTo>
                    <a:pt x="1089" y="236"/>
                  </a:lnTo>
                  <a:lnTo>
                    <a:pt x="1063" y="235"/>
                  </a:lnTo>
                  <a:lnTo>
                    <a:pt x="1040" y="233"/>
                  </a:lnTo>
                  <a:lnTo>
                    <a:pt x="1018" y="232"/>
                  </a:lnTo>
                  <a:lnTo>
                    <a:pt x="996" y="231"/>
                  </a:lnTo>
                  <a:lnTo>
                    <a:pt x="976" y="229"/>
                  </a:lnTo>
                  <a:lnTo>
                    <a:pt x="957" y="228"/>
                  </a:lnTo>
                  <a:lnTo>
                    <a:pt x="937" y="227"/>
                  </a:lnTo>
                  <a:lnTo>
                    <a:pt x="919" y="226"/>
                  </a:lnTo>
                  <a:lnTo>
                    <a:pt x="900" y="225"/>
                  </a:lnTo>
                  <a:lnTo>
                    <a:pt x="880" y="224"/>
                  </a:lnTo>
                  <a:lnTo>
                    <a:pt x="860" y="223"/>
                  </a:lnTo>
                  <a:lnTo>
                    <a:pt x="840" y="221"/>
                  </a:lnTo>
                  <a:lnTo>
                    <a:pt x="819" y="220"/>
                  </a:lnTo>
                  <a:lnTo>
                    <a:pt x="796" y="219"/>
                  </a:lnTo>
                  <a:lnTo>
                    <a:pt x="771" y="218"/>
                  </a:lnTo>
                  <a:lnTo>
                    <a:pt x="743" y="216"/>
                  </a:lnTo>
                  <a:lnTo>
                    <a:pt x="715" y="215"/>
                  </a:lnTo>
                  <a:lnTo>
                    <a:pt x="683" y="213"/>
                  </a:lnTo>
                  <a:lnTo>
                    <a:pt x="649" y="212"/>
                  </a:lnTo>
                  <a:lnTo>
                    <a:pt x="611" y="209"/>
                  </a:lnTo>
                  <a:lnTo>
                    <a:pt x="570" y="207"/>
                  </a:lnTo>
                  <a:lnTo>
                    <a:pt x="526" y="205"/>
                  </a:lnTo>
                  <a:lnTo>
                    <a:pt x="478" y="202"/>
                  </a:lnTo>
                  <a:lnTo>
                    <a:pt x="426" y="200"/>
                  </a:lnTo>
                  <a:lnTo>
                    <a:pt x="369" y="197"/>
                  </a:lnTo>
                  <a:lnTo>
                    <a:pt x="308" y="194"/>
                  </a:lnTo>
                  <a:lnTo>
                    <a:pt x="242" y="191"/>
                  </a:lnTo>
                  <a:lnTo>
                    <a:pt x="171" y="188"/>
                  </a:lnTo>
                  <a:lnTo>
                    <a:pt x="95" y="184"/>
                  </a:lnTo>
                  <a:lnTo>
                    <a:pt x="75" y="180"/>
                  </a:lnTo>
                  <a:lnTo>
                    <a:pt x="58" y="174"/>
                  </a:lnTo>
                  <a:lnTo>
                    <a:pt x="43" y="164"/>
                  </a:lnTo>
                  <a:lnTo>
                    <a:pt x="29" y="151"/>
                  </a:lnTo>
                  <a:lnTo>
                    <a:pt x="17" y="136"/>
                  </a:lnTo>
                  <a:lnTo>
                    <a:pt x="8" y="119"/>
                  </a:lnTo>
                  <a:lnTo>
                    <a:pt x="3" y="100"/>
                  </a:lnTo>
                  <a:lnTo>
                    <a:pt x="0" y="79"/>
                  </a:lnTo>
                  <a:lnTo>
                    <a:pt x="2" y="62"/>
                  </a:lnTo>
                  <a:lnTo>
                    <a:pt x="6" y="48"/>
                  </a:lnTo>
                  <a:lnTo>
                    <a:pt x="14" y="33"/>
                  </a:lnTo>
                  <a:lnTo>
                    <a:pt x="26" y="22"/>
                  </a:lnTo>
                  <a:lnTo>
                    <a:pt x="39" y="12"/>
                  </a:lnTo>
                  <a:lnTo>
                    <a:pt x="55" y="6"/>
                  </a:lnTo>
                  <a:lnTo>
                    <a:pt x="72" y="1"/>
                  </a:lnTo>
                  <a:lnTo>
                    <a:pt x="93" y="0"/>
                  </a:lnTo>
                  <a:close/>
                </a:path>
              </a:pathLst>
            </a:custGeom>
            <a:solidFill>
              <a:srgbClr val="696E6E"/>
            </a:solidFill>
            <a:ln w="9525">
              <a:noFill/>
              <a:round/>
              <a:headEnd/>
              <a:tailEnd/>
            </a:ln>
          </p:spPr>
          <p:txBody>
            <a:bodyPr/>
            <a:lstStyle/>
            <a:p>
              <a:pPr algn="ctr"/>
              <a:endParaRPr lang="en-US"/>
            </a:p>
          </p:txBody>
        </p:sp>
        <p:sp>
          <p:nvSpPr>
            <p:cNvPr id="46257" name="Freeform 123"/>
            <p:cNvSpPr>
              <a:spLocks/>
            </p:cNvSpPr>
            <p:nvPr/>
          </p:nvSpPr>
          <p:spPr bwMode="auto">
            <a:xfrm>
              <a:off x="3681" y="2333"/>
              <a:ext cx="127" cy="19"/>
            </a:xfrm>
            <a:custGeom>
              <a:avLst/>
              <a:gdLst>
                <a:gd name="T0" fmla="*/ 12 w 1267"/>
                <a:gd name="T1" fmla="*/ 0 h 233"/>
                <a:gd name="T2" fmla="*/ 18 w 1267"/>
                <a:gd name="T3" fmla="*/ 0 h 233"/>
                <a:gd name="T4" fmla="*/ 23 w 1267"/>
                <a:gd name="T5" fmla="*/ 1 h 233"/>
                <a:gd name="T6" fmla="*/ 27 w 1267"/>
                <a:gd name="T7" fmla="*/ 1 h 233"/>
                <a:gd name="T8" fmla="*/ 31 w 1267"/>
                <a:gd name="T9" fmla="*/ 1 h 233"/>
                <a:gd name="T10" fmla="*/ 35 w 1267"/>
                <a:gd name="T11" fmla="*/ 1 h 233"/>
                <a:gd name="T12" fmla="*/ 39 w 1267"/>
                <a:gd name="T13" fmla="*/ 1 h 233"/>
                <a:gd name="T14" fmla="*/ 43 w 1267"/>
                <a:gd name="T15" fmla="*/ 1 h 233"/>
                <a:gd name="T16" fmla="*/ 47 w 1267"/>
                <a:gd name="T17" fmla="*/ 2 h 233"/>
                <a:gd name="T18" fmla="*/ 53 w 1267"/>
                <a:gd name="T19" fmla="*/ 2 h 233"/>
                <a:gd name="T20" fmla="*/ 59 w 1267"/>
                <a:gd name="T21" fmla="*/ 2 h 233"/>
                <a:gd name="T22" fmla="*/ 66 w 1267"/>
                <a:gd name="T23" fmla="*/ 3 h 233"/>
                <a:gd name="T24" fmla="*/ 74 w 1267"/>
                <a:gd name="T25" fmla="*/ 3 h 233"/>
                <a:gd name="T26" fmla="*/ 84 w 1267"/>
                <a:gd name="T27" fmla="*/ 3 h 233"/>
                <a:gd name="T28" fmla="*/ 96 w 1267"/>
                <a:gd name="T29" fmla="*/ 4 h 233"/>
                <a:gd name="T30" fmla="*/ 110 w 1267"/>
                <a:gd name="T31" fmla="*/ 5 h 233"/>
                <a:gd name="T32" fmla="*/ 120 w 1267"/>
                <a:gd name="T33" fmla="*/ 5 h 233"/>
                <a:gd name="T34" fmla="*/ 124 w 1267"/>
                <a:gd name="T35" fmla="*/ 6 h 233"/>
                <a:gd name="T36" fmla="*/ 126 w 1267"/>
                <a:gd name="T37" fmla="*/ 8 h 233"/>
                <a:gd name="T38" fmla="*/ 127 w 1267"/>
                <a:gd name="T39" fmla="*/ 11 h 233"/>
                <a:gd name="T40" fmla="*/ 127 w 1267"/>
                <a:gd name="T41" fmla="*/ 14 h 233"/>
                <a:gd name="T42" fmla="*/ 126 w 1267"/>
                <a:gd name="T43" fmla="*/ 17 h 233"/>
                <a:gd name="T44" fmla="*/ 123 w 1267"/>
                <a:gd name="T45" fmla="*/ 18 h 233"/>
                <a:gd name="T46" fmla="*/ 120 w 1267"/>
                <a:gd name="T47" fmla="*/ 19 h 233"/>
                <a:gd name="T48" fmla="*/ 114 w 1267"/>
                <a:gd name="T49" fmla="*/ 19 h 233"/>
                <a:gd name="T50" fmla="*/ 108 w 1267"/>
                <a:gd name="T51" fmla="*/ 18 h 233"/>
                <a:gd name="T52" fmla="*/ 104 w 1267"/>
                <a:gd name="T53" fmla="*/ 18 h 233"/>
                <a:gd name="T54" fmla="*/ 99 w 1267"/>
                <a:gd name="T55" fmla="*/ 18 h 233"/>
                <a:gd name="T56" fmla="*/ 95 w 1267"/>
                <a:gd name="T57" fmla="*/ 18 h 233"/>
                <a:gd name="T58" fmla="*/ 91 w 1267"/>
                <a:gd name="T59" fmla="*/ 18 h 233"/>
                <a:gd name="T60" fmla="*/ 88 w 1267"/>
                <a:gd name="T61" fmla="*/ 17 h 233"/>
                <a:gd name="T62" fmla="*/ 83 w 1267"/>
                <a:gd name="T63" fmla="*/ 17 h 233"/>
                <a:gd name="T64" fmla="*/ 79 w 1267"/>
                <a:gd name="T65" fmla="*/ 17 h 233"/>
                <a:gd name="T66" fmla="*/ 74 w 1267"/>
                <a:gd name="T67" fmla="*/ 17 h 233"/>
                <a:gd name="T68" fmla="*/ 68 w 1267"/>
                <a:gd name="T69" fmla="*/ 17 h 233"/>
                <a:gd name="T70" fmla="*/ 61 w 1267"/>
                <a:gd name="T71" fmla="*/ 16 h 233"/>
                <a:gd name="T72" fmla="*/ 52 w 1267"/>
                <a:gd name="T73" fmla="*/ 16 h 233"/>
                <a:gd name="T74" fmla="*/ 42 w 1267"/>
                <a:gd name="T75" fmla="*/ 15 h 233"/>
                <a:gd name="T76" fmla="*/ 30 w 1267"/>
                <a:gd name="T77" fmla="*/ 15 h 233"/>
                <a:gd name="T78" fmla="*/ 16 w 1267"/>
                <a:gd name="T79" fmla="*/ 15 h 233"/>
                <a:gd name="T80" fmla="*/ 7 w 1267"/>
                <a:gd name="T81" fmla="*/ 14 h 233"/>
                <a:gd name="T82" fmla="*/ 4 w 1267"/>
                <a:gd name="T83" fmla="*/ 13 h 233"/>
                <a:gd name="T84" fmla="*/ 2 w 1267"/>
                <a:gd name="T85" fmla="*/ 10 h 233"/>
                <a:gd name="T86" fmla="*/ 0 w 1267"/>
                <a:gd name="T87" fmla="*/ 8 h 233"/>
                <a:gd name="T88" fmla="*/ 0 w 1267"/>
                <a:gd name="T89" fmla="*/ 5 h 233"/>
                <a:gd name="T90" fmla="*/ 1 w 1267"/>
                <a:gd name="T91" fmla="*/ 2 h 233"/>
                <a:gd name="T92" fmla="*/ 4 w 1267"/>
                <a:gd name="T93" fmla="*/ 1 h 233"/>
                <a:gd name="T94" fmla="*/ 7 w 1267"/>
                <a:gd name="T95" fmla="*/ 0 h 2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33"/>
                <a:gd name="T146" fmla="*/ 1267 w 1267"/>
                <a:gd name="T147" fmla="*/ 233 h 2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33">
                  <a:moveTo>
                    <a:pt x="86" y="0"/>
                  </a:moveTo>
                  <a:lnTo>
                    <a:pt x="118" y="2"/>
                  </a:lnTo>
                  <a:lnTo>
                    <a:pt x="149" y="3"/>
                  </a:lnTo>
                  <a:lnTo>
                    <a:pt x="176" y="5"/>
                  </a:lnTo>
                  <a:lnTo>
                    <a:pt x="202" y="6"/>
                  </a:lnTo>
                  <a:lnTo>
                    <a:pt x="226" y="8"/>
                  </a:lnTo>
                  <a:lnTo>
                    <a:pt x="248" y="9"/>
                  </a:lnTo>
                  <a:lnTo>
                    <a:pt x="270" y="10"/>
                  </a:lnTo>
                  <a:lnTo>
                    <a:pt x="289" y="11"/>
                  </a:lnTo>
                  <a:lnTo>
                    <a:pt x="309" y="12"/>
                  </a:lnTo>
                  <a:lnTo>
                    <a:pt x="328" y="13"/>
                  </a:lnTo>
                  <a:lnTo>
                    <a:pt x="347" y="14"/>
                  </a:lnTo>
                  <a:lnTo>
                    <a:pt x="366" y="15"/>
                  </a:lnTo>
                  <a:lnTo>
                    <a:pt x="386" y="16"/>
                  </a:lnTo>
                  <a:lnTo>
                    <a:pt x="405" y="17"/>
                  </a:lnTo>
                  <a:lnTo>
                    <a:pt x="426" y="18"/>
                  </a:lnTo>
                  <a:lnTo>
                    <a:pt x="449" y="19"/>
                  </a:lnTo>
                  <a:lnTo>
                    <a:pt x="472" y="20"/>
                  </a:lnTo>
                  <a:lnTo>
                    <a:pt x="496" y="22"/>
                  </a:lnTo>
                  <a:lnTo>
                    <a:pt x="524" y="23"/>
                  </a:lnTo>
                  <a:lnTo>
                    <a:pt x="553" y="26"/>
                  </a:lnTo>
                  <a:lnTo>
                    <a:pt x="585" y="27"/>
                  </a:lnTo>
                  <a:lnTo>
                    <a:pt x="619" y="29"/>
                  </a:lnTo>
                  <a:lnTo>
                    <a:pt x="656" y="31"/>
                  </a:lnTo>
                  <a:lnTo>
                    <a:pt x="697" y="33"/>
                  </a:lnTo>
                  <a:lnTo>
                    <a:pt x="741" y="36"/>
                  </a:lnTo>
                  <a:lnTo>
                    <a:pt x="789" y="38"/>
                  </a:lnTo>
                  <a:lnTo>
                    <a:pt x="840" y="41"/>
                  </a:lnTo>
                  <a:lnTo>
                    <a:pt x="897" y="44"/>
                  </a:lnTo>
                  <a:lnTo>
                    <a:pt x="958" y="47"/>
                  </a:lnTo>
                  <a:lnTo>
                    <a:pt x="1023" y="51"/>
                  </a:lnTo>
                  <a:lnTo>
                    <a:pt x="1094" y="56"/>
                  </a:lnTo>
                  <a:lnTo>
                    <a:pt x="1170" y="60"/>
                  </a:lnTo>
                  <a:lnTo>
                    <a:pt x="1197" y="63"/>
                  </a:lnTo>
                  <a:lnTo>
                    <a:pt x="1217" y="69"/>
                  </a:lnTo>
                  <a:lnTo>
                    <a:pt x="1233" y="78"/>
                  </a:lnTo>
                  <a:lnTo>
                    <a:pt x="1246" y="91"/>
                  </a:lnTo>
                  <a:lnTo>
                    <a:pt x="1254" y="104"/>
                  </a:lnTo>
                  <a:lnTo>
                    <a:pt x="1261" y="120"/>
                  </a:lnTo>
                  <a:lnTo>
                    <a:pt x="1265" y="135"/>
                  </a:lnTo>
                  <a:lnTo>
                    <a:pt x="1267" y="151"/>
                  </a:lnTo>
                  <a:lnTo>
                    <a:pt x="1267" y="170"/>
                  </a:lnTo>
                  <a:lnTo>
                    <a:pt x="1263" y="188"/>
                  </a:lnTo>
                  <a:lnTo>
                    <a:pt x="1256" y="203"/>
                  </a:lnTo>
                  <a:lnTo>
                    <a:pt x="1244" y="214"/>
                  </a:lnTo>
                  <a:lnTo>
                    <a:pt x="1229" y="222"/>
                  </a:lnTo>
                  <a:lnTo>
                    <a:pt x="1213" y="228"/>
                  </a:lnTo>
                  <a:lnTo>
                    <a:pt x="1194" y="232"/>
                  </a:lnTo>
                  <a:lnTo>
                    <a:pt x="1172" y="233"/>
                  </a:lnTo>
                  <a:lnTo>
                    <a:pt x="1140" y="231"/>
                  </a:lnTo>
                  <a:lnTo>
                    <a:pt x="1109" y="228"/>
                  </a:lnTo>
                  <a:lnTo>
                    <a:pt x="1082" y="226"/>
                  </a:lnTo>
                  <a:lnTo>
                    <a:pt x="1056" y="225"/>
                  </a:lnTo>
                  <a:lnTo>
                    <a:pt x="1033" y="223"/>
                  </a:lnTo>
                  <a:lnTo>
                    <a:pt x="1011" y="222"/>
                  </a:lnTo>
                  <a:lnTo>
                    <a:pt x="989" y="221"/>
                  </a:lnTo>
                  <a:lnTo>
                    <a:pt x="969" y="219"/>
                  </a:lnTo>
                  <a:lnTo>
                    <a:pt x="950" y="218"/>
                  </a:lnTo>
                  <a:lnTo>
                    <a:pt x="930" y="217"/>
                  </a:lnTo>
                  <a:lnTo>
                    <a:pt x="912" y="216"/>
                  </a:lnTo>
                  <a:lnTo>
                    <a:pt x="893" y="215"/>
                  </a:lnTo>
                  <a:lnTo>
                    <a:pt x="873" y="214"/>
                  </a:lnTo>
                  <a:lnTo>
                    <a:pt x="853" y="213"/>
                  </a:lnTo>
                  <a:lnTo>
                    <a:pt x="833" y="211"/>
                  </a:lnTo>
                  <a:lnTo>
                    <a:pt x="812" y="210"/>
                  </a:lnTo>
                  <a:lnTo>
                    <a:pt x="789" y="209"/>
                  </a:lnTo>
                  <a:lnTo>
                    <a:pt x="764" y="208"/>
                  </a:lnTo>
                  <a:lnTo>
                    <a:pt x="736" y="206"/>
                  </a:lnTo>
                  <a:lnTo>
                    <a:pt x="708" y="205"/>
                  </a:lnTo>
                  <a:lnTo>
                    <a:pt x="676" y="203"/>
                  </a:lnTo>
                  <a:lnTo>
                    <a:pt x="642" y="202"/>
                  </a:lnTo>
                  <a:lnTo>
                    <a:pt x="604" y="199"/>
                  </a:lnTo>
                  <a:lnTo>
                    <a:pt x="563" y="197"/>
                  </a:lnTo>
                  <a:lnTo>
                    <a:pt x="519" y="195"/>
                  </a:lnTo>
                  <a:lnTo>
                    <a:pt x="471" y="192"/>
                  </a:lnTo>
                  <a:lnTo>
                    <a:pt x="419" y="190"/>
                  </a:lnTo>
                  <a:lnTo>
                    <a:pt x="362" y="187"/>
                  </a:lnTo>
                  <a:lnTo>
                    <a:pt x="301" y="184"/>
                  </a:lnTo>
                  <a:lnTo>
                    <a:pt x="235" y="181"/>
                  </a:lnTo>
                  <a:lnTo>
                    <a:pt x="164" y="178"/>
                  </a:lnTo>
                  <a:lnTo>
                    <a:pt x="88" y="174"/>
                  </a:lnTo>
                  <a:lnTo>
                    <a:pt x="70" y="170"/>
                  </a:lnTo>
                  <a:lnTo>
                    <a:pt x="55" y="164"/>
                  </a:lnTo>
                  <a:lnTo>
                    <a:pt x="40" y="155"/>
                  </a:lnTo>
                  <a:lnTo>
                    <a:pt x="27" y="143"/>
                  </a:lnTo>
                  <a:lnTo>
                    <a:pt x="16" y="128"/>
                  </a:lnTo>
                  <a:lnTo>
                    <a:pt x="7" y="111"/>
                  </a:lnTo>
                  <a:lnTo>
                    <a:pt x="2" y="93"/>
                  </a:lnTo>
                  <a:lnTo>
                    <a:pt x="0" y="72"/>
                  </a:lnTo>
                  <a:lnTo>
                    <a:pt x="1" y="57"/>
                  </a:lnTo>
                  <a:lnTo>
                    <a:pt x="6" y="42"/>
                  </a:lnTo>
                  <a:lnTo>
                    <a:pt x="14" y="30"/>
                  </a:lnTo>
                  <a:lnTo>
                    <a:pt x="24" y="19"/>
                  </a:lnTo>
                  <a:lnTo>
                    <a:pt x="37" y="10"/>
                  </a:lnTo>
                  <a:lnTo>
                    <a:pt x="51" y="4"/>
                  </a:lnTo>
                  <a:lnTo>
                    <a:pt x="68" y="1"/>
                  </a:lnTo>
                  <a:lnTo>
                    <a:pt x="86" y="0"/>
                  </a:lnTo>
                  <a:close/>
                </a:path>
              </a:pathLst>
            </a:custGeom>
            <a:solidFill>
              <a:srgbClr val="757D7D"/>
            </a:solidFill>
            <a:ln w="9525">
              <a:noFill/>
              <a:round/>
              <a:headEnd/>
              <a:tailEnd/>
            </a:ln>
          </p:spPr>
          <p:txBody>
            <a:bodyPr/>
            <a:lstStyle/>
            <a:p>
              <a:pPr algn="ctr"/>
              <a:endParaRPr lang="en-US"/>
            </a:p>
          </p:txBody>
        </p:sp>
        <p:sp>
          <p:nvSpPr>
            <p:cNvPr id="46258" name="Freeform 124"/>
            <p:cNvSpPr>
              <a:spLocks/>
            </p:cNvSpPr>
            <p:nvPr/>
          </p:nvSpPr>
          <p:spPr bwMode="auto">
            <a:xfrm>
              <a:off x="3682" y="2334"/>
              <a:ext cx="125" cy="18"/>
            </a:xfrm>
            <a:custGeom>
              <a:avLst/>
              <a:gdLst>
                <a:gd name="T0" fmla="*/ 8 w 1259"/>
                <a:gd name="T1" fmla="*/ 0 h 221"/>
                <a:gd name="T2" fmla="*/ 116 w 1259"/>
                <a:gd name="T3" fmla="*/ 5 h 221"/>
                <a:gd name="T4" fmla="*/ 118 w 1259"/>
                <a:gd name="T5" fmla="*/ 5 h 221"/>
                <a:gd name="T6" fmla="*/ 120 w 1259"/>
                <a:gd name="T7" fmla="*/ 5 h 221"/>
                <a:gd name="T8" fmla="*/ 122 w 1259"/>
                <a:gd name="T9" fmla="*/ 6 h 221"/>
                <a:gd name="T10" fmla="*/ 123 w 1259"/>
                <a:gd name="T11" fmla="*/ 7 h 221"/>
                <a:gd name="T12" fmla="*/ 124 w 1259"/>
                <a:gd name="T13" fmla="*/ 8 h 221"/>
                <a:gd name="T14" fmla="*/ 124 w 1259"/>
                <a:gd name="T15" fmla="*/ 9 h 221"/>
                <a:gd name="T16" fmla="*/ 125 w 1259"/>
                <a:gd name="T17" fmla="*/ 11 h 221"/>
                <a:gd name="T18" fmla="*/ 125 w 1259"/>
                <a:gd name="T19" fmla="*/ 12 h 221"/>
                <a:gd name="T20" fmla="*/ 125 w 1259"/>
                <a:gd name="T21" fmla="*/ 13 h 221"/>
                <a:gd name="T22" fmla="*/ 125 w 1259"/>
                <a:gd name="T23" fmla="*/ 15 h 221"/>
                <a:gd name="T24" fmla="*/ 124 w 1259"/>
                <a:gd name="T25" fmla="*/ 16 h 221"/>
                <a:gd name="T26" fmla="*/ 123 w 1259"/>
                <a:gd name="T27" fmla="*/ 17 h 221"/>
                <a:gd name="T28" fmla="*/ 121 w 1259"/>
                <a:gd name="T29" fmla="*/ 17 h 221"/>
                <a:gd name="T30" fmla="*/ 120 w 1259"/>
                <a:gd name="T31" fmla="*/ 18 h 221"/>
                <a:gd name="T32" fmla="*/ 118 w 1259"/>
                <a:gd name="T33" fmla="*/ 18 h 221"/>
                <a:gd name="T34" fmla="*/ 116 w 1259"/>
                <a:gd name="T35" fmla="*/ 18 h 221"/>
                <a:gd name="T36" fmla="*/ 8 w 1259"/>
                <a:gd name="T37" fmla="*/ 13 h 221"/>
                <a:gd name="T38" fmla="*/ 7 w 1259"/>
                <a:gd name="T39" fmla="*/ 13 h 221"/>
                <a:gd name="T40" fmla="*/ 5 w 1259"/>
                <a:gd name="T41" fmla="*/ 12 h 221"/>
                <a:gd name="T42" fmla="*/ 4 w 1259"/>
                <a:gd name="T43" fmla="*/ 12 h 221"/>
                <a:gd name="T44" fmla="*/ 3 w 1259"/>
                <a:gd name="T45" fmla="*/ 11 h 221"/>
                <a:gd name="T46" fmla="*/ 2 w 1259"/>
                <a:gd name="T47" fmla="*/ 10 h 221"/>
                <a:gd name="T48" fmla="*/ 1 w 1259"/>
                <a:gd name="T49" fmla="*/ 8 h 221"/>
                <a:gd name="T50" fmla="*/ 0 w 1259"/>
                <a:gd name="T51" fmla="*/ 7 h 221"/>
                <a:gd name="T52" fmla="*/ 0 w 1259"/>
                <a:gd name="T53" fmla="*/ 5 h 221"/>
                <a:gd name="T54" fmla="*/ 0 w 1259"/>
                <a:gd name="T55" fmla="*/ 4 h 221"/>
                <a:gd name="T56" fmla="*/ 1 w 1259"/>
                <a:gd name="T57" fmla="*/ 3 h 221"/>
                <a:gd name="T58" fmla="*/ 1 w 1259"/>
                <a:gd name="T59" fmla="*/ 2 h 221"/>
                <a:gd name="T60" fmla="*/ 2 w 1259"/>
                <a:gd name="T61" fmla="*/ 1 h 221"/>
                <a:gd name="T62" fmla="*/ 4 w 1259"/>
                <a:gd name="T63" fmla="*/ 1 h 221"/>
                <a:gd name="T64" fmla="*/ 5 w 1259"/>
                <a:gd name="T65" fmla="*/ 0 h 221"/>
                <a:gd name="T66" fmla="*/ 6 w 1259"/>
                <a:gd name="T67" fmla="*/ 0 h 221"/>
                <a:gd name="T68" fmla="*/ 8 w 1259"/>
                <a:gd name="T69" fmla="*/ 0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9"/>
                <a:gd name="T106" fmla="*/ 0 h 221"/>
                <a:gd name="T107" fmla="*/ 1259 w 1259"/>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9" h="221">
                  <a:moveTo>
                    <a:pt x="81" y="0"/>
                  </a:moveTo>
                  <a:lnTo>
                    <a:pt x="1165" y="57"/>
                  </a:lnTo>
                  <a:lnTo>
                    <a:pt x="1192" y="60"/>
                  </a:lnTo>
                  <a:lnTo>
                    <a:pt x="1212" y="67"/>
                  </a:lnTo>
                  <a:lnTo>
                    <a:pt x="1227" y="77"/>
                  </a:lnTo>
                  <a:lnTo>
                    <a:pt x="1238" y="88"/>
                  </a:lnTo>
                  <a:lnTo>
                    <a:pt x="1246" y="101"/>
                  </a:lnTo>
                  <a:lnTo>
                    <a:pt x="1252" y="115"/>
                  </a:lnTo>
                  <a:lnTo>
                    <a:pt x="1256" y="129"/>
                  </a:lnTo>
                  <a:lnTo>
                    <a:pt x="1258" y="144"/>
                  </a:lnTo>
                  <a:lnTo>
                    <a:pt x="1259" y="164"/>
                  </a:lnTo>
                  <a:lnTo>
                    <a:pt x="1255" y="180"/>
                  </a:lnTo>
                  <a:lnTo>
                    <a:pt x="1247" y="194"/>
                  </a:lnTo>
                  <a:lnTo>
                    <a:pt x="1236" y="204"/>
                  </a:lnTo>
                  <a:lnTo>
                    <a:pt x="1222" y="212"/>
                  </a:lnTo>
                  <a:lnTo>
                    <a:pt x="1206" y="217"/>
                  </a:lnTo>
                  <a:lnTo>
                    <a:pt x="1186" y="221"/>
                  </a:lnTo>
                  <a:lnTo>
                    <a:pt x="1167" y="221"/>
                  </a:lnTo>
                  <a:lnTo>
                    <a:pt x="83" y="162"/>
                  </a:lnTo>
                  <a:lnTo>
                    <a:pt x="68" y="158"/>
                  </a:lnTo>
                  <a:lnTo>
                    <a:pt x="54" y="152"/>
                  </a:lnTo>
                  <a:lnTo>
                    <a:pt x="40" y="144"/>
                  </a:lnTo>
                  <a:lnTo>
                    <a:pt x="28" y="132"/>
                  </a:lnTo>
                  <a:lnTo>
                    <a:pt x="18" y="118"/>
                  </a:lnTo>
                  <a:lnTo>
                    <a:pt x="10" y="102"/>
                  </a:lnTo>
                  <a:lnTo>
                    <a:pt x="3" y="83"/>
                  </a:lnTo>
                  <a:lnTo>
                    <a:pt x="0" y="62"/>
                  </a:lnTo>
                  <a:lnTo>
                    <a:pt x="2" y="49"/>
                  </a:lnTo>
                  <a:lnTo>
                    <a:pt x="6" y="36"/>
                  </a:lnTo>
                  <a:lnTo>
                    <a:pt x="15" y="26"/>
                  </a:lnTo>
                  <a:lnTo>
                    <a:pt x="24" y="17"/>
                  </a:lnTo>
                  <a:lnTo>
                    <a:pt x="36" y="9"/>
                  </a:lnTo>
                  <a:lnTo>
                    <a:pt x="50" y="3"/>
                  </a:lnTo>
                  <a:lnTo>
                    <a:pt x="64" y="1"/>
                  </a:lnTo>
                  <a:lnTo>
                    <a:pt x="81" y="0"/>
                  </a:lnTo>
                  <a:close/>
                </a:path>
              </a:pathLst>
            </a:custGeom>
            <a:solidFill>
              <a:srgbClr val="878F8F"/>
            </a:solidFill>
            <a:ln w="9525">
              <a:noFill/>
              <a:round/>
              <a:headEnd/>
              <a:tailEnd/>
            </a:ln>
          </p:spPr>
          <p:txBody>
            <a:bodyPr/>
            <a:lstStyle/>
            <a:p>
              <a:pPr algn="ctr"/>
              <a:endParaRPr lang="en-US"/>
            </a:p>
          </p:txBody>
        </p:sp>
        <p:sp>
          <p:nvSpPr>
            <p:cNvPr id="46259" name="Freeform 125"/>
            <p:cNvSpPr>
              <a:spLocks/>
            </p:cNvSpPr>
            <p:nvPr/>
          </p:nvSpPr>
          <p:spPr bwMode="auto">
            <a:xfrm>
              <a:off x="3682" y="2332"/>
              <a:ext cx="38" cy="15"/>
            </a:xfrm>
            <a:custGeom>
              <a:avLst/>
              <a:gdLst>
                <a:gd name="T0" fmla="*/ 36 w 377"/>
                <a:gd name="T1" fmla="*/ 15 h 180"/>
                <a:gd name="T2" fmla="*/ 37 w 377"/>
                <a:gd name="T3" fmla="*/ 15 h 180"/>
                <a:gd name="T4" fmla="*/ 37 w 377"/>
                <a:gd name="T5" fmla="*/ 15 h 180"/>
                <a:gd name="T6" fmla="*/ 38 w 377"/>
                <a:gd name="T7" fmla="*/ 14 h 180"/>
                <a:gd name="T8" fmla="*/ 38 w 377"/>
                <a:gd name="T9" fmla="*/ 13 h 180"/>
                <a:gd name="T10" fmla="*/ 38 w 377"/>
                <a:gd name="T11" fmla="*/ 3 h 180"/>
                <a:gd name="T12" fmla="*/ 37 w 377"/>
                <a:gd name="T13" fmla="*/ 2 h 180"/>
                <a:gd name="T14" fmla="*/ 37 w 377"/>
                <a:gd name="T15" fmla="*/ 2 h 180"/>
                <a:gd name="T16" fmla="*/ 36 w 377"/>
                <a:gd name="T17" fmla="*/ 2 h 180"/>
                <a:gd name="T18" fmla="*/ 35 w 377"/>
                <a:gd name="T19" fmla="*/ 1 h 180"/>
                <a:gd name="T20" fmla="*/ 19 w 377"/>
                <a:gd name="T21" fmla="*/ 1 h 180"/>
                <a:gd name="T22" fmla="*/ 7 w 377"/>
                <a:gd name="T23" fmla="*/ 0 h 180"/>
                <a:gd name="T24" fmla="*/ 6 w 377"/>
                <a:gd name="T25" fmla="*/ 0 h 180"/>
                <a:gd name="T26" fmla="*/ 4 w 377"/>
                <a:gd name="T27" fmla="*/ 0 h 180"/>
                <a:gd name="T28" fmla="*/ 3 w 377"/>
                <a:gd name="T29" fmla="*/ 1 h 180"/>
                <a:gd name="T30" fmla="*/ 2 w 377"/>
                <a:gd name="T31" fmla="*/ 2 h 180"/>
                <a:gd name="T32" fmla="*/ 1 w 377"/>
                <a:gd name="T33" fmla="*/ 2 h 180"/>
                <a:gd name="T34" fmla="*/ 1 w 377"/>
                <a:gd name="T35" fmla="*/ 3 h 180"/>
                <a:gd name="T36" fmla="*/ 0 w 377"/>
                <a:gd name="T37" fmla="*/ 4 h 180"/>
                <a:gd name="T38" fmla="*/ 0 w 377"/>
                <a:gd name="T39" fmla="*/ 6 h 180"/>
                <a:gd name="T40" fmla="*/ 0 w 377"/>
                <a:gd name="T41" fmla="*/ 7 h 180"/>
                <a:gd name="T42" fmla="*/ 0 w 377"/>
                <a:gd name="T43" fmla="*/ 9 h 180"/>
                <a:gd name="T44" fmla="*/ 1 w 377"/>
                <a:gd name="T45" fmla="*/ 10 h 180"/>
                <a:gd name="T46" fmla="*/ 2 w 377"/>
                <a:gd name="T47" fmla="*/ 11 h 180"/>
                <a:gd name="T48" fmla="*/ 2 w 377"/>
                <a:gd name="T49" fmla="*/ 12 h 180"/>
                <a:gd name="T50" fmla="*/ 4 w 377"/>
                <a:gd name="T51" fmla="*/ 12 h 180"/>
                <a:gd name="T52" fmla="*/ 5 w 377"/>
                <a:gd name="T53" fmla="*/ 13 h 180"/>
                <a:gd name="T54" fmla="*/ 6 w 377"/>
                <a:gd name="T55" fmla="*/ 13 h 180"/>
                <a:gd name="T56" fmla="*/ 8 w 377"/>
                <a:gd name="T57" fmla="*/ 14 h 180"/>
                <a:gd name="T58" fmla="*/ 36 w 377"/>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0"/>
                <a:gd name="T92" fmla="*/ 377 w 377"/>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0">
                  <a:moveTo>
                    <a:pt x="356" y="180"/>
                  </a:moveTo>
                  <a:lnTo>
                    <a:pt x="363" y="179"/>
                  </a:lnTo>
                  <a:lnTo>
                    <a:pt x="370" y="175"/>
                  </a:lnTo>
                  <a:lnTo>
                    <a:pt x="375" y="169"/>
                  </a:lnTo>
                  <a:lnTo>
                    <a:pt x="377" y="161"/>
                  </a:lnTo>
                  <a:lnTo>
                    <a:pt x="374" y="37"/>
                  </a:lnTo>
                  <a:lnTo>
                    <a:pt x="371" y="29"/>
                  </a:lnTo>
                  <a:lnTo>
                    <a:pt x="367" y="22"/>
                  </a:lnTo>
                  <a:lnTo>
                    <a:pt x="360" y="18"/>
                  </a:lnTo>
                  <a:lnTo>
                    <a:pt x="352" y="17"/>
                  </a:lnTo>
                  <a:lnTo>
                    <a:pt x="192" y="7"/>
                  </a:lnTo>
                  <a:lnTo>
                    <a:pt x="73" y="0"/>
                  </a:lnTo>
                  <a:lnTo>
                    <a:pt x="57" y="0"/>
                  </a:lnTo>
                  <a:lnTo>
                    <a:pt x="43" y="3"/>
                  </a:lnTo>
                  <a:lnTo>
                    <a:pt x="31" y="9"/>
                  </a:lnTo>
                  <a:lnTo>
                    <a:pt x="21" y="18"/>
                  </a:lnTo>
                  <a:lnTo>
                    <a:pt x="12" y="27"/>
                  </a:lnTo>
                  <a:lnTo>
                    <a:pt x="5" y="39"/>
                  </a:lnTo>
                  <a:lnTo>
                    <a:pt x="1" y="52"/>
                  </a:lnTo>
                  <a:lnTo>
                    <a:pt x="0" y="66"/>
                  </a:lnTo>
                  <a:lnTo>
                    <a:pt x="0" y="89"/>
                  </a:lnTo>
                  <a:lnTo>
                    <a:pt x="2" y="104"/>
                  </a:lnTo>
                  <a:lnTo>
                    <a:pt x="7" y="117"/>
                  </a:lnTo>
                  <a:lnTo>
                    <a:pt x="15" y="130"/>
                  </a:lnTo>
                  <a:lnTo>
                    <a:pt x="24" y="140"/>
                  </a:lnTo>
                  <a:lnTo>
                    <a:pt x="35" y="149"/>
                  </a:lnTo>
                  <a:lnTo>
                    <a:pt x="47" y="155"/>
                  </a:lnTo>
                  <a:lnTo>
                    <a:pt x="60" y="161"/>
                  </a:lnTo>
                  <a:lnTo>
                    <a:pt x="75" y="163"/>
                  </a:lnTo>
                  <a:lnTo>
                    <a:pt x="356" y="180"/>
                  </a:lnTo>
                  <a:close/>
                </a:path>
              </a:pathLst>
            </a:custGeom>
            <a:solidFill>
              <a:srgbClr val="B5B5B5"/>
            </a:solidFill>
            <a:ln w="9525">
              <a:noFill/>
              <a:round/>
              <a:headEnd/>
              <a:tailEnd/>
            </a:ln>
          </p:spPr>
          <p:txBody>
            <a:bodyPr/>
            <a:lstStyle/>
            <a:p>
              <a:pPr algn="ctr"/>
              <a:endParaRPr lang="en-US"/>
            </a:p>
          </p:txBody>
        </p:sp>
        <p:sp>
          <p:nvSpPr>
            <p:cNvPr id="46260" name="Freeform 126"/>
            <p:cNvSpPr>
              <a:spLocks/>
            </p:cNvSpPr>
            <p:nvPr/>
          </p:nvSpPr>
          <p:spPr bwMode="auto">
            <a:xfrm>
              <a:off x="3769" y="2336"/>
              <a:ext cx="37" cy="14"/>
            </a:xfrm>
            <a:custGeom>
              <a:avLst/>
              <a:gdLst>
                <a:gd name="T0" fmla="*/ 2 w 376"/>
                <a:gd name="T1" fmla="*/ 13 h 178"/>
                <a:gd name="T2" fmla="*/ 2 w 376"/>
                <a:gd name="T3" fmla="*/ 13 h 178"/>
                <a:gd name="T4" fmla="*/ 1 w 376"/>
                <a:gd name="T5" fmla="*/ 12 h 178"/>
                <a:gd name="T6" fmla="*/ 1 w 376"/>
                <a:gd name="T7" fmla="*/ 12 h 178"/>
                <a:gd name="T8" fmla="*/ 0 w 376"/>
                <a:gd name="T9" fmla="*/ 11 h 178"/>
                <a:gd name="T10" fmla="*/ 0 w 376"/>
                <a:gd name="T11" fmla="*/ 1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3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7 h 178"/>
                <a:gd name="T40" fmla="*/ 37 w 376"/>
                <a:gd name="T41" fmla="*/ 9 h 178"/>
                <a:gd name="T42" fmla="*/ 37 w 376"/>
                <a:gd name="T43" fmla="*/ 10 h 178"/>
                <a:gd name="T44" fmla="*/ 37 w 376"/>
                <a:gd name="T45" fmla="*/ 11 h 178"/>
                <a:gd name="T46" fmla="*/ 36 w 376"/>
                <a:gd name="T47" fmla="*/ 12 h 178"/>
                <a:gd name="T48" fmla="*/ 35 w 376"/>
                <a:gd name="T49" fmla="*/ 13 h 178"/>
                <a:gd name="T50" fmla="*/ 34 w 376"/>
                <a:gd name="T51" fmla="*/ 13 h 178"/>
                <a:gd name="T52" fmla="*/ 33 w 376"/>
                <a:gd name="T53" fmla="*/ 14 h 178"/>
                <a:gd name="T54" fmla="*/ 32 w 376"/>
                <a:gd name="T55" fmla="*/ 14 h 178"/>
                <a:gd name="T56" fmla="*/ 30 w 376"/>
                <a:gd name="T57" fmla="*/ 14 h 178"/>
                <a:gd name="T58" fmla="*/ 2 w 376"/>
                <a:gd name="T59" fmla="*/ 13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5" y="160"/>
                  </a:moveTo>
                  <a:lnTo>
                    <a:pt x="18" y="159"/>
                  </a:lnTo>
                  <a:lnTo>
                    <a:pt x="11" y="156"/>
                  </a:lnTo>
                  <a:lnTo>
                    <a:pt x="6" y="150"/>
                  </a:lnTo>
                  <a:lnTo>
                    <a:pt x="2" y="140"/>
                  </a:lnTo>
                  <a:lnTo>
                    <a:pt x="0" y="17"/>
                  </a:lnTo>
                  <a:lnTo>
                    <a:pt x="2" y="10"/>
                  </a:lnTo>
                  <a:lnTo>
                    <a:pt x="8" y="4"/>
                  </a:lnTo>
                  <a:lnTo>
                    <a:pt x="15" y="0"/>
                  </a:lnTo>
                  <a:lnTo>
                    <a:pt x="23" y="0"/>
                  </a:lnTo>
                  <a:lnTo>
                    <a:pt x="182" y="7"/>
                  </a:lnTo>
                  <a:lnTo>
                    <a:pt x="301" y="12"/>
                  </a:lnTo>
                  <a:lnTo>
                    <a:pt x="317" y="15"/>
                  </a:lnTo>
                  <a:lnTo>
                    <a:pt x="331" y="20"/>
                  </a:lnTo>
                  <a:lnTo>
                    <a:pt x="343" y="29"/>
                  </a:lnTo>
                  <a:lnTo>
                    <a:pt x="354" y="38"/>
                  </a:lnTo>
                  <a:lnTo>
                    <a:pt x="363" y="48"/>
                  </a:lnTo>
                  <a:lnTo>
                    <a:pt x="370" y="61"/>
                  </a:lnTo>
                  <a:lnTo>
                    <a:pt x="375" y="74"/>
                  </a:lnTo>
                  <a:lnTo>
                    <a:pt x="376" y="89"/>
                  </a:lnTo>
                  <a:lnTo>
                    <a:pt x="376" y="111"/>
                  </a:lnTo>
                  <a:lnTo>
                    <a:pt x="375" y="125"/>
                  </a:lnTo>
                  <a:lnTo>
                    <a:pt x="372" y="137"/>
                  </a:lnTo>
                  <a:lnTo>
                    <a:pt x="366" y="149"/>
                  </a:lnTo>
                  <a:lnTo>
                    <a:pt x="357" y="159"/>
                  </a:lnTo>
                  <a:lnTo>
                    <a:pt x="346" y="167"/>
                  </a:lnTo>
                  <a:lnTo>
                    <a:pt x="334" y="174"/>
                  </a:lnTo>
                  <a:lnTo>
                    <a:pt x="321" y="177"/>
                  </a:lnTo>
                  <a:lnTo>
                    <a:pt x="306" y="178"/>
                  </a:lnTo>
                  <a:lnTo>
                    <a:pt x="25" y="160"/>
                  </a:lnTo>
                  <a:close/>
                </a:path>
              </a:pathLst>
            </a:custGeom>
            <a:solidFill>
              <a:srgbClr val="B5B5B5"/>
            </a:solidFill>
            <a:ln w="9525">
              <a:noFill/>
              <a:round/>
              <a:headEnd/>
              <a:tailEnd/>
            </a:ln>
          </p:spPr>
          <p:txBody>
            <a:bodyPr/>
            <a:lstStyle/>
            <a:p>
              <a:pPr algn="ctr"/>
              <a:endParaRPr lang="en-US"/>
            </a:p>
          </p:txBody>
        </p:sp>
        <p:sp>
          <p:nvSpPr>
            <p:cNvPr id="46261" name="Freeform 127"/>
            <p:cNvSpPr>
              <a:spLocks/>
            </p:cNvSpPr>
            <p:nvPr/>
          </p:nvSpPr>
          <p:spPr bwMode="auto">
            <a:xfrm>
              <a:off x="3726" y="2333"/>
              <a:ext cx="37" cy="16"/>
            </a:xfrm>
            <a:custGeom>
              <a:avLst/>
              <a:gdLst>
                <a:gd name="T0" fmla="*/ 2 w 377"/>
                <a:gd name="T1" fmla="*/ 0 h 182"/>
                <a:gd name="T2" fmla="*/ 35 w 377"/>
                <a:gd name="T3" fmla="*/ 2 h 182"/>
                <a:gd name="T4" fmla="*/ 35 w 377"/>
                <a:gd name="T5" fmla="*/ 2 h 182"/>
                <a:gd name="T6" fmla="*/ 36 w 377"/>
                <a:gd name="T7" fmla="*/ 2 h 182"/>
                <a:gd name="T8" fmla="*/ 37 w 377"/>
                <a:gd name="T9" fmla="*/ 3 h 182"/>
                <a:gd name="T10" fmla="*/ 37 w 377"/>
                <a:gd name="T11" fmla="*/ 3 h 182"/>
                <a:gd name="T12" fmla="*/ 37 w 377"/>
                <a:gd name="T13" fmla="*/ 14 h 182"/>
                <a:gd name="T14" fmla="*/ 37 w 377"/>
                <a:gd name="T15" fmla="*/ 15 h 182"/>
                <a:gd name="T16" fmla="*/ 36 w 377"/>
                <a:gd name="T17" fmla="*/ 16 h 182"/>
                <a:gd name="T18" fmla="*/ 36 w 377"/>
                <a:gd name="T19" fmla="*/ 16 h 182"/>
                <a:gd name="T20" fmla="*/ 35 w 377"/>
                <a:gd name="T21" fmla="*/ 16 h 182"/>
                <a:gd name="T22" fmla="*/ 2 w 377"/>
                <a:gd name="T23" fmla="*/ 14 h 182"/>
                <a:gd name="T24" fmla="*/ 2 w 377"/>
                <a:gd name="T25" fmla="*/ 14 h 182"/>
                <a:gd name="T26" fmla="*/ 1 w 377"/>
                <a:gd name="T27" fmla="*/ 14 h 182"/>
                <a:gd name="T28" fmla="*/ 0 w 377"/>
                <a:gd name="T29" fmla="*/ 13 h 182"/>
                <a:gd name="T30" fmla="*/ 0 w 377"/>
                <a:gd name="T31" fmla="*/ 13 h 182"/>
                <a:gd name="T32" fmla="*/ 0 w 377"/>
                <a:gd name="T33" fmla="*/ 2 h 182"/>
                <a:gd name="T34" fmla="*/ 0 w 377"/>
                <a:gd name="T35" fmla="*/ 1 h 182"/>
                <a:gd name="T36" fmla="*/ 1 w 377"/>
                <a:gd name="T37" fmla="*/ 0 h 182"/>
                <a:gd name="T38" fmla="*/ 1 w 377"/>
                <a:gd name="T39" fmla="*/ 0 h 182"/>
                <a:gd name="T40" fmla="*/ 2 w 377"/>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7"/>
                <a:gd name="T64" fmla="*/ 0 h 182"/>
                <a:gd name="T65" fmla="*/ 377 w 377"/>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7" h="182">
                  <a:moveTo>
                    <a:pt x="20" y="0"/>
                  </a:moveTo>
                  <a:lnTo>
                    <a:pt x="353" y="18"/>
                  </a:lnTo>
                  <a:lnTo>
                    <a:pt x="361" y="21"/>
                  </a:lnTo>
                  <a:lnTo>
                    <a:pt x="368" y="25"/>
                  </a:lnTo>
                  <a:lnTo>
                    <a:pt x="373" y="31"/>
                  </a:lnTo>
                  <a:lnTo>
                    <a:pt x="375" y="39"/>
                  </a:lnTo>
                  <a:lnTo>
                    <a:pt x="377" y="163"/>
                  </a:lnTo>
                  <a:lnTo>
                    <a:pt x="376" y="171"/>
                  </a:lnTo>
                  <a:lnTo>
                    <a:pt x="371" y="177"/>
                  </a:lnTo>
                  <a:lnTo>
                    <a:pt x="365" y="181"/>
                  </a:lnTo>
                  <a:lnTo>
                    <a:pt x="357" y="182"/>
                  </a:lnTo>
                  <a:lnTo>
                    <a:pt x="24" y="163"/>
                  </a:lnTo>
                  <a:lnTo>
                    <a:pt x="16" y="161"/>
                  </a:lnTo>
                  <a:lnTo>
                    <a:pt x="9" y="156"/>
                  </a:lnTo>
                  <a:lnTo>
                    <a:pt x="5" y="150"/>
                  </a:lnTo>
                  <a:lnTo>
                    <a:pt x="3" y="143"/>
                  </a:lnTo>
                  <a:lnTo>
                    <a:pt x="0" y="18"/>
                  </a:lnTo>
                  <a:lnTo>
                    <a:pt x="2" y="10"/>
                  </a:lnTo>
                  <a:lnTo>
                    <a:pt x="6" y="4"/>
                  </a:lnTo>
                  <a:lnTo>
                    <a:pt x="12" y="1"/>
                  </a:lnTo>
                  <a:lnTo>
                    <a:pt x="20" y="0"/>
                  </a:lnTo>
                  <a:close/>
                </a:path>
              </a:pathLst>
            </a:custGeom>
            <a:solidFill>
              <a:srgbClr val="B5B5B5"/>
            </a:solidFill>
            <a:ln w="9525">
              <a:noFill/>
              <a:round/>
              <a:headEnd/>
              <a:tailEnd/>
            </a:ln>
          </p:spPr>
          <p:txBody>
            <a:bodyPr/>
            <a:lstStyle/>
            <a:p>
              <a:pPr algn="ctr"/>
              <a:endParaRPr lang="en-US"/>
            </a:p>
          </p:txBody>
        </p:sp>
        <p:sp>
          <p:nvSpPr>
            <p:cNvPr id="46262" name="Freeform 128"/>
            <p:cNvSpPr>
              <a:spLocks/>
            </p:cNvSpPr>
            <p:nvPr/>
          </p:nvSpPr>
          <p:spPr bwMode="auto">
            <a:xfrm>
              <a:off x="3684" y="2330"/>
              <a:ext cx="38" cy="15"/>
            </a:xfrm>
            <a:custGeom>
              <a:avLst/>
              <a:gdLst>
                <a:gd name="T0" fmla="*/ 36 w 376"/>
                <a:gd name="T1" fmla="*/ 15 h 180"/>
                <a:gd name="T2" fmla="*/ 37 w 376"/>
                <a:gd name="T3" fmla="*/ 15 h 180"/>
                <a:gd name="T4" fmla="*/ 37 w 376"/>
                <a:gd name="T5" fmla="*/ 15 h 180"/>
                <a:gd name="T6" fmla="*/ 38 w 376"/>
                <a:gd name="T7" fmla="*/ 14 h 180"/>
                <a:gd name="T8" fmla="*/ 38 w 376"/>
                <a:gd name="T9" fmla="*/ 13 h 180"/>
                <a:gd name="T10" fmla="*/ 37 w 376"/>
                <a:gd name="T11" fmla="*/ 3 h 180"/>
                <a:gd name="T12" fmla="*/ 37 w 376"/>
                <a:gd name="T13" fmla="*/ 2 h 180"/>
                <a:gd name="T14" fmla="*/ 37 w 376"/>
                <a:gd name="T15" fmla="*/ 2 h 180"/>
                <a:gd name="T16" fmla="*/ 36 w 376"/>
                <a:gd name="T17" fmla="*/ 2 h 180"/>
                <a:gd name="T18" fmla="*/ 36 w 376"/>
                <a:gd name="T19" fmla="*/ 1 h 180"/>
                <a:gd name="T20" fmla="*/ 19 w 376"/>
                <a:gd name="T21" fmla="*/ 1 h 180"/>
                <a:gd name="T22" fmla="*/ 7 w 376"/>
                <a:gd name="T23" fmla="*/ 0 h 180"/>
                <a:gd name="T24" fmla="*/ 6 w 376"/>
                <a:gd name="T25" fmla="*/ 0 h 180"/>
                <a:gd name="T26" fmla="*/ 4 w 376"/>
                <a:gd name="T27" fmla="*/ 0 h 180"/>
                <a:gd name="T28" fmla="*/ 3 w 376"/>
                <a:gd name="T29" fmla="*/ 1 h 180"/>
                <a:gd name="T30" fmla="*/ 2 w 376"/>
                <a:gd name="T31" fmla="*/ 1 h 180"/>
                <a:gd name="T32" fmla="*/ 1 w 376"/>
                <a:gd name="T33" fmla="*/ 2 h 180"/>
                <a:gd name="T34" fmla="*/ 0 w 376"/>
                <a:gd name="T35" fmla="*/ 3 h 180"/>
                <a:gd name="T36" fmla="*/ 0 w 376"/>
                <a:gd name="T37" fmla="*/ 4 h 180"/>
                <a:gd name="T38" fmla="*/ 0 w 376"/>
                <a:gd name="T39" fmla="*/ 6 h 180"/>
                <a:gd name="T40" fmla="*/ 0 w 376"/>
                <a:gd name="T41" fmla="*/ 7 h 180"/>
                <a:gd name="T42" fmla="*/ 0 w 376"/>
                <a:gd name="T43" fmla="*/ 9 h 180"/>
                <a:gd name="T44" fmla="*/ 1 w 376"/>
                <a:gd name="T45" fmla="*/ 10 h 180"/>
                <a:gd name="T46" fmla="*/ 1 w 376"/>
                <a:gd name="T47" fmla="*/ 11 h 180"/>
                <a:gd name="T48" fmla="*/ 2 w 376"/>
                <a:gd name="T49" fmla="*/ 12 h 180"/>
                <a:gd name="T50" fmla="*/ 3 w 376"/>
                <a:gd name="T51" fmla="*/ 12 h 180"/>
                <a:gd name="T52" fmla="*/ 5 w 376"/>
                <a:gd name="T53" fmla="*/ 13 h 180"/>
                <a:gd name="T54" fmla="*/ 6 w 376"/>
                <a:gd name="T55" fmla="*/ 13 h 180"/>
                <a:gd name="T56" fmla="*/ 8 w 376"/>
                <a:gd name="T57" fmla="*/ 14 h 180"/>
                <a:gd name="T58" fmla="*/ 36 w 376"/>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80"/>
                <a:gd name="T92" fmla="*/ 376 w 376"/>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80">
                  <a:moveTo>
                    <a:pt x="355" y="180"/>
                  </a:moveTo>
                  <a:lnTo>
                    <a:pt x="362" y="179"/>
                  </a:lnTo>
                  <a:lnTo>
                    <a:pt x="369" y="175"/>
                  </a:lnTo>
                  <a:lnTo>
                    <a:pt x="374" y="169"/>
                  </a:lnTo>
                  <a:lnTo>
                    <a:pt x="376" y="160"/>
                  </a:lnTo>
                  <a:lnTo>
                    <a:pt x="371" y="37"/>
                  </a:lnTo>
                  <a:lnTo>
                    <a:pt x="369" y="30"/>
                  </a:lnTo>
                  <a:lnTo>
                    <a:pt x="365" y="23"/>
                  </a:lnTo>
                  <a:lnTo>
                    <a:pt x="359" y="19"/>
                  </a:lnTo>
                  <a:lnTo>
                    <a:pt x="352" y="17"/>
                  </a:lnTo>
                  <a:lnTo>
                    <a:pt x="189" y="7"/>
                  </a:lnTo>
                  <a:lnTo>
                    <a:pt x="70" y="0"/>
                  </a:lnTo>
                  <a:lnTo>
                    <a:pt x="55" y="1"/>
                  </a:lnTo>
                  <a:lnTo>
                    <a:pt x="42" y="4"/>
                  </a:lnTo>
                  <a:lnTo>
                    <a:pt x="28" y="9"/>
                  </a:lnTo>
                  <a:lnTo>
                    <a:pt x="18" y="17"/>
                  </a:lnTo>
                  <a:lnTo>
                    <a:pt x="10" y="27"/>
                  </a:lnTo>
                  <a:lnTo>
                    <a:pt x="4" y="39"/>
                  </a:lnTo>
                  <a:lnTo>
                    <a:pt x="0" y="51"/>
                  </a:lnTo>
                  <a:lnTo>
                    <a:pt x="0" y="66"/>
                  </a:lnTo>
                  <a:lnTo>
                    <a:pt x="0" y="89"/>
                  </a:lnTo>
                  <a:lnTo>
                    <a:pt x="1" y="103"/>
                  </a:lnTo>
                  <a:lnTo>
                    <a:pt x="6" y="116"/>
                  </a:lnTo>
                  <a:lnTo>
                    <a:pt x="13" y="129"/>
                  </a:lnTo>
                  <a:lnTo>
                    <a:pt x="22" y="139"/>
                  </a:lnTo>
                  <a:lnTo>
                    <a:pt x="33" y="149"/>
                  </a:lnTo>
                  <a:lnTo>
                    <a:pt x="46" y="156"/>
                  </a:lnTo>
                  <a:lnTo>
                    <a:pt x="60" y="161"/>
                  </a:lnTo>
                  <a:lnTo>
                    <a:pt x="75" y="163"/>
                  </a:lnTo>
                  <a:lnTo>
                    <a:pt x="355" y="180"/>
                  </a:lnTo>
                  <a:close/>
                </a:path>
              </a:pathLst>
            </a:custGeom>
            <a:solidFill>
              <a:srgbClr val="E8E8E8"/>
            </a:solidFill>
            <a:ln w="9525">
              <a:noFill/>
              <a:round/>
              <a:headEnd/>
              <a:tailEnd/>
            </a:ln>
          </p:spPr>
          <p:txBody>
            <a:bodyPr/>
            <a:lstStyle/>
            <a:p>
              <a:pPr algn="ctr"/>
              <a:endParaRPr lang="en-US"/>
            </a:p>
          </p:txBody>
        </p:sp>
        <p:sp>
          <p:nvSpPr>
            <p:cNvPr id="46263" name="Freeform 129"/>
            <p:cNvSpPr>
              <a:spLocks/>
            </p:cNvSpPr>
            <p:nvPr/>
          </p:nvSpPr>
          <p:spPr bwMode="auto">
            <a:xfrm>
              <a:off x="3771" y="2334"/>
              <a:ext cx="38" cy="15"/>
            </a:xfrm>
            <a:custGeom>
              <a:avLst/>
              <a:gdLst>
                <a:gd name="T0" fmla="*/ 2 w 376"/>
                <a:gd name="T1" fmla="*/ 14 h 178"/>
                <a:gd name="T2" fmla="*/ 2 w 376"/>
                <a:gd name="T3" fmla="*/ 14 h 178"/>
                <a:gd name="T4" fmla="*/ 1 w 376"/>
                <a:gd name="T5" fmla="*/ 13 h 178"/>
                <a:gd name="T6" fmla="*/ 0 w 376"/>
                <a:gd name="T7" fmla="*/ 13 h 178"/>
                <a:gd name="T8" fmla="*/ 0 w 376"/>
                <a:gd name="T9" fmla="*/ 12 h 178"/>
                <a:gd name="T10" fmla="*/ 0 w 376"/>
                <a:gd name="T11" fmla="*/ 2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2 w 376"/>
                <a:gd name="T25" fmla="*/ 2 h 178"/>
                <a:gd name="T26" fmla="*/ 33 w 376"/>
                <a:gd name="T27" fmla="*/ 2 h 178"/>
                <a:gd name="T28" fmla="*/ 34 w 376"/>
                <a:gd name="T29" fmla="*/ 2 h 178"/>
                <a:gd name="T30" fmla="*/ 36 w 376"/>
                <a:gd name="T31" fmla="*/ 3 h 178"/>
                <a:gd name="T32" fmla="*/ 37 w 376"/>
                <a:gd name="T33" fmla="*/ 4 h 178"/>
                <a:gd name="T34" fmla="*/ 37 w 376"/>
                <a:gd name="T35" fmla="*/ 5 h 178"/>
                <a:gd name="T36" fmla="*/ 38 w 376"/>
                <a:gd name="T37" fmla="*/ 6 h 178"/>
                <a:gd name="T38" fmla="*/ 38 w 376"/>
                <a:gd name="T39" fmla="*/ 8 h 178"/>
                <a:gd name="T40" fmla="*/ 38 w 376"/>
                <a:gd name="T41" fmla="*/ 9 h 178"/>
                <a:gd name="T42" fmla="*/ 38 w 376"/>
                <a:gd name="T43" fmla="*/ 11 h 178"/>
                <a:gd name="T44" fmla="*/ 37 w 376"/>
                <a:gd name="T45" fmla="*/ 12 h 178"/>
                <a:gd name="T46" fmla="*/ 37 w 376"/>
                <a:gd name="T47" fmla="*/ 13 h 178"/>
                <a:gd name="T48" fmla="*/ 36 w 376"/>
                <a:gd name="T49" fmla="*/ 14 h 178"/>
                <a:gd name="T50" fmla="*/ 35 w 376"/>
                <a:gd name="T51" fmla="*/ 14 h 178"/>
                <a:gd name="T52" fmla="*/ 34 w 376"/>
                <a:gd name="T53" fmla="*/ 15 h 178"/>
                <a:gd name="T54" fmla="*/ 32 w 376"/>
                <a:gd name="T55" fmla="*/ 15 h 178"/>
                <a:gd name="T56" fmla="*/ 31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3" y="162"/>
                  </a:moveTo>
                  <a:lnTo>
                    <a:pt x="15" y="161"/>
                  </a:lnTo>
                  <a:lnTo>
                    <a:pt x="8" y="157"/>
                  </a:lnTo>
                  <a:lnTo>
                    <a:pt x="4" y="151"/>
                  </a:lnTo>
                  <a:lnTo>
                    <a:pt x="2" y="142"/>
                  </a:lnTo>
                  <a:lnTo>
                    <a:pt x="0" y="18"/>
                  </a:lnTo>
                  <a:lnTo>
                    <a:pt x="1" y="10"/>
                  </a:lnTo>
                  <a:lnTo>
                    <a:pt x="5" y="4"/>
                  </a:lnTo>
                  <a:lnTo>
                    <a:pt x="11" y="1"/>
                  </a:lnTo>
                  <a:lnTo>
                    <a:pt x="19" y="0"/>
                  </a:lnTo>
                  <a:lnTo>
                    <a:pt x="182" y="8"/>
                  </a:lnTo>
                  <a:lnTo>
                    <a:pt x="301" y="16"/>
                  </a:lnTo>
                  <a:lnTo>
                    <a:pt x="316" y="18"/>
                  </a:lnTo>
                  <a:lnTo>
                    <a:pt x="329" y="23"/>
                  </a:lnTo>
                  <a:lnTo>
                    <a:pt x="341" y="29"/>
                  </a:lnTo>
                  <a:lnTo>
                    <a:pt x="352" y="38"/>
                  </a:lnTo>
                  <a:lnTo>
                    <a:pt x="362" y="49"/>
                  </a:lnTo>
                  <a:lnTo>
                    <a:pt x="369" y="61"/>
                  </a:lnTo>
                  <a:lnTo>
                    <a:pt x="374" y="75"/>
                  </a:lnTo>
                  <a:lnTo>
                    <a:pt x="376" y="89"/>
                  </a:lnTo>
                  <a:lnTo>
                    <a:pt x="376" y="112"/>
                  </a:lnTo>
                  <a:lnTo>
                    <a:pt x="375" y="125"/>
                  </a:lnTo>
                  <a:lnTo>
                    <a:pt x="371" y="139"/>
                  </a:lnTo>
                  <a:lnTo>
                    <a:pt x="364" y="150"/>
                  </a:lnTo>
                  <a:lnTo>
                    <a:pt x="355" y="161"/>
                  </a:lnTo>
                  <a:lnTo>
                    <a:pt x="344" y="169"/>
                  </a:lnTo>
                  <a:lnTo>
                    <a:pt x="332" y="174"/>
                  </a:lnTo>
                  <a:lnTo>
                    <a:pt x="318" y="178"/>
                  </a:lnTo>
                  <a:lnTo>
                    <a:pt x="303" y="178"/>
                  </a:lnTo>
                  <a:lnTo>
                    <a:pt x="23" y="162"/>
                  </a:lnTo>
                  <a:close/>
                </a:path>
              </a:pathLst>
            </a:custGeom>
            <a:solidFill>
              <a:srgbClr val="E8E8E8"/>
            </a:solidFill>
            <a:ln w="9525">
              <a:noFill/>
              <a:round/>
              <a:headEnd/>
              <a:tailEnd/>
            </a:ln>
          </p:spPr>
          <p:txBody>
            <a:bodyPr/>
            <a:lstStyle/>
            <a:p>
              <a:pPr algn="ctr"/>
              <a:endParaRPr lang="en-US"/>
            </a:p>
          </p:txBody>
        </p:sp>
        <p:sp>
          <p:nvSpPr>
            <p:cNvPr id="46264" name="Freeform 130"/>
            <p:cNvSpPr>
              <a:spLocks/>
            </p:cNvSpPr>
            <p:nvPr/>
          </p:nvSpPr>
          <p:spPr bwMode="auto">
            <a:xfrm>
              <a:off x="3728" y="2332"/>
              <a:ext cx="37" cy="15"/>
            </a:xfrm>
            <a:custGeom>
              <a:avLst/>
              <a:gdLst>
                <a:gd name="T0" fmla="*/ 2 w 376"/>
                <a:gd name="T1" fmla="*/ 0 h 182"/>
                <a:gd name="T2" fmla="*/ 35 w 376"/>
                <a:gd name="T3" fmla="*/ 2 h 182"/>
                <a:gd name="T4" fmla="*/ 36 w 376"/>
                <a:gd name="T5" fmla="*/ 2 h 182"/>
                <a:gd name="T6" fmla="*/ 36 w 376"/>
                <a:gd name="T7" fmla="*/ 2 h 182"/>
                <a:gd name="T8" fmla="*/ 37 w 376"/>
                <a:gd name="T9" fmla="*/ 3 h 182"/>
                <a:gd name="T10" fmla="*/ 37 w 376"/>
                <a:gd name="T11" fmla="*/ 3 h 182"/>
                <a:gd name="T12" fmla="*/ 37 w 376"/>
                <a:gd name="T13" fmla="*/ 14 h 182"/>
                <a:gd name="T14" fmla="*/ 37 w 376"/>
                <a:gd name="T15" fmla="*/ 14 h 182"/>
                <a:gd name="T16" fmla="*/ 37 w 376"/>
                <a:gd name="T17" fmla="*/ 15 h 182"/>
                <a:gd name="T18" fmla="*/ 36 w 376"/>
                <a:gd name="T19" fmla="*/ 15 h 182"/>
                <a:gd name="T20" fmla="*/ 35 w 376"/>
                <a:gd name="T21" fmla="*/ 15 h 182"/>
                <a:gd name="T22" fmla="*/ 2 w 376"/>
                <a:gd name="T23" fmla="*/ 14 h 182"/>
                <a:gd name="T24" fmla="*/ 2 w 376"/>
                <a:gd name="T25" fmla="*/ 13 h 182"/>
                <a:gd name="T26" fmla="*/ 1 w 376"/>
                <a:gd name="T27" fmla="*/ 13 h 182"/>
                <a:gd name="T28" fmla="*/ 0 w 376"/>
                <a:gd name="T29" fmla="*/ 12 h 182"/>
                <a:gd name="T30" fmla="*/ 0 w 376"/>
                <a:gd name="T31" fmla="*/ 12 h 182"/>
                <a:gd name="T32" fmla="*/ 0 w 376"/>
                <a:gd name="T33" fmla="*/ 2 h 182"/>
                <a:gd name="T34" fmla="*/ 0 w 376"/>
                <a:gd name="T35" fmla="*/ 1 h 182"/>
                <a:gd name="T36" fmla="*/ 1 w 376"/>
                <a:gd name="T37" fmla="*/ 0 h 182"/>
                <a:gd name="T38" fmla="*/ 1 w 376"/>
                <a:gd name="T39" fmla="*/ 0 h 182"/>
                <a:gd name="T40" fmla="*/ 2 w 376"/>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82"/>
                <a:gd name="T65" fmla="*/ 376 w 376"/>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82">
                  <a:moveTo>
                    <a:pt x="20" y="0"/>
                  </a:moveTo>
                  <a:lnTo>
                    <a:pt x="354" y="19"/>
                  </a:lnTo>
                  <a:lnTo>
                    <a:pt x="361" y="21"/>
                  </a:lnTo>
                  <a:lnTo>
                    <a:pt x="368" y="25"/>
                  </a:lnTo>
                  <a:lnTo>
                    <a:pt x="372" y="31"/>
                  </a:lnTo>
                  <a:lnTo>
                    <a:pt x="374" y="40"/>
                  </a:lnTo>
                  <a:lnTo>
                    <a:pt x="376" y="164"/>
                  </a:lnTo>
                  <a:lnTo>
                    <a:pt x="375" y="171"/>
                  </a:lnTo>
                  <a:lnTo>
                    <a:pt x="371" y="177"/>
                  </a:lnTo>
                  <a:lnTo>
                    <a:pt x="365" y="181"/>
                  </a:lnTo>
                  <a:lnTo>
                    <a:pt x="358" y="182"/>
                  </a:lnTo>
                  <a:lnTo>
                    <a:pt x="24" y="164"/>
                  </a:lnTo>
                  <a:lnTo>
                    <a:pt x="16" y="162"/>
                  </a:lnTo>
                  <a:lnTo>
                    <a:pt x="9" y="157"/>
                  </a:lnTo>
                  <a:lnTo>
                    <a:pt x="5" y="150"/>
                  </a:lnTo>
                  <a:lnTo>
                    <a:pt x="3" y="143"/>
                  </a:lnTo>
                  <a:lnTo>
                    <a:pt x="0" y="19"/>
                  </a:lnTo>
                  <a:lnTo>
                    <a:pt x="2" y="11"/>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46265" name="Freeform 131"/>
            <p:cNvSpPr>
              <a:spLocks/>
            </p:cNvSpPr>
            <p:nvPr/>
          </p:nvSpPr>
          <p:spPr bwMode="auto">
            <a:xfrm>
              <a:off x="3692" y="2332"/>
              <a:ext cx="5" cy="10"/>
            </a:xfrm>
            <a:custGeom>
              <a:avLst/>
              <a:gdLst>
                <a:gd name="T0" fmla="*/ 3 w 48"/>
                <a:gd name="T1" fmla="*/ 10 h 127"/>
                <a:gd name="T2" fmla="*/ 3 w 48"/>
                <a:gd name="T3" fmla="*/ 3 h 127"/>
                <a:gd name="T4" fmla="*/ 0 w 48"/>
                <a:gd name="T5" fmla="*/ 3 h 127"/>
                <a:gd name="T6" fmla="*/ 0 w 48"/>
                <a:gd name="T7" fmla="*/ 2 h 127"/>
                <a:gd name="T8" fmla="*/ 0 w 48"/>
                <a:gd name="T9" fmla="*/ 2 h 127"/>
                <a:gd name="T10" fmla="*/ 0 w 48"/>
                <a:gd name="T11" fmla="*/ 2 h 127"/>
                <a:gd name="T12" fmla="*/ 1 w 48"/>
                <a:gd name="T13" fmla="*/ 2 h 127"/>
                <a:gd name="T14" fmla="*/ 1 w 48"/>
                <a:gd name="T15" fmla="*/ 2 h 127"/>
                <a:gd name="T16" fmla="*/ 1 w 48"/>
                <a:gd name="T17" fmla="*/ 2 h 127"/>
                <a:gd name="T18" fmla="*/ 2 w 48"/>
                <a:gd name="T19" fmla="*/ 2 h 127"/>
                <a:gd name="T20" fmla="*/ 2 w 48"/>
                <a:gd name="T21" fmla="*/ 2 h 127"/>
                <a:gd name="T22" fmla="*/ 2 w 48"/>
                <a:gd name="T23" fmla="*/ 2 h 127"/>
                <a:gd name="T24" fmla="*/ 2 w 48"/>
                <a:gd name="T25" fmla="*/ 1 h 127"/>
                <a:gd name="T26" fmla="*/ 3 w 48"/>
                <a:gd name="T27" fmla="*/ 1 h 127"/>
                <a:gd name="T28" fmla="*/ 3 w 48"/>
                <a:gd name="T29" fmla="*/ 1 h 127"/>
                <a:gd name="T30" fmla="*/ 3 w 48"/>
                <a:gd name="T31" fmla="*/ 1 h 127"/>
                <a:gd name="T32" fmla="*/ 3 w 48"/>
                <a:gd name="T33" fmla="*/ 1 h 127"/>
                <a:gd name="T34" fmla="*/ 3 w 48"/>
                <a:gd name="T35" fmla="*/ 1 h 127"/>
                <a:gd name="T36" fmla="*/ 3 w 48"/>
                <a:gd name="T37" fmla="*/ 0 h 127"/>
                <a:gd name="T38" fmla="*/ 3 w 48"/>
                <a:gd name="T39" fmla="*/ 0 h 127"/>
                <a:gd name="T40" fmla="*/ 5 w 48"/>
                <a:gd name="T41" fmla="*/ 0 h 127"/>
                <a:gd name="T42" fmla="*/ 5 w 48"/>
                <a:gd name="T43" fmla="*/ 10 h 127"/>
                <a:gd name="T44" fmla="*/ 3 w 48"/>
                <a:gd name="T45" fmla="*/ 10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127"/>
                <a:gd name="T71" fmla="*/ 48 w 48"/>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127">
                  <a:moveTo>
                    <a:pt x="32" y="126"/>
                  </a:moveTo>
                  <a:lnTo>
                    <a:pt x="30" y="36"/>
                  </a:lnTo>
                  <a:lnTo>
                    <a:pt x="0" y="35"/>
                  </a:lnTo>
                  <a:lnTo>
                    <a:pt x="0" y="23"/>
                  </a:lnTo>
                  <a:lnTo>
                    <a:pt x="2" y="23"/>
                  </a:lnTo>
                  <a:lnTo>
                    <a:pt x="4" y="22"/>
                  </a:lnTo>
                  <a:lnTo>
                    <a:pt x="6" y="22"/>
                  </a:lnTo>
                  <a:lnTo>
                    <a:pt x="9" y="22"/>
                  </a:lnTo>
                  <a:lnTo>
                    <a:pt x="12" y="22"/>
                  </a:lnTo>
                  <a:lnTo>
                    <a:pt x="15" y="21"/>
                  </a:lnTo>
                  <a:lnTo>
                    <a:pt x="18" y="21"/>
                  </a:lnTo>
                  <a:lnTo>
                    <a:pt x="20" y="20"/>
                  </a:lnTo>
                  <a:lnTo>
                    <a:pt x="22" y="19"/>
                  </a:lnTo>
                  <a:lnTo>
                    <a:pt x="25" y="18"/>
                  </a:lnTo>
                  <a:lnTo>
                    <a:pt x="27" y="16"/>
                  </a:lnTo>
                  <a:lnTo>
                    <a:pt x="29" y="13"/>
                  </a:lnTo>
                  <a:lnTo>
                    <a:pt x="31" y="10"/>
                  </a:lnTo>
                  <a:lnTo>
                    <a:pt x="32" y="7"/>
                  </a:lnTo>
                  <a:lnTo>
                    <a:pt x="33" y="4"/>
                  </a:lnTo>
                  <a:lnTo>
                    <a:pt x="33" y="0"/>
                  </a:lnTo>
                  <a:lnTo>
                    <a:pt x="46" y="0"/>
                  </a:lnTo>
                  <a:lnTo>
                    <a:pt x="48" y="127"/>
                  </a:lnTo>
                  <a:lnTo>
                    <a:pt x="32" y="126"/>
                  </a:lnTo>
                  <a:close/>
                </a:path>
              </a:pathLst>
            </a:custGeom>
            <a:solidFill>
              <a:srgbClr val="000000"/>
            </a:solidFill>
            <a:ln w="9525">
              <a:noFill/>
              <a:round/>
              <a:headEnd/>
              <a:tailEnd/>
            </a:ln>
          </p:spPr>
          <p:txBody>
            <a:bodyPr/>
            <a:lstStyle/>
            <a:p>
              <a:pPr algn="ctr"/>
              <a:endParaRPr lang="en-US"/>
            </a:p>
          </p:txBody>
        </p:sp>
        <p:sp>
          <p:nvSpPr>
            <p:cNvPr id="46266" name="Freeform 132"/>
            <p:cNvSpPr>
              <a:spLocks/>
            </p:cNvSpPr>
            <p:nvPr/>
          </p:nvSpPr>
          <p:spPr bwMode="auto">
            <a:xfrm>
              <a:off x="3693" y="2359"/>
              <a:ext cx="5" cy="4"/>
            </a:xfrm>
            <a:custGeom>
              <a:avLst/>
              <a:gdLst>
                <a:gd name="T0" fmla="*/ 0 w 53"/>
                <a:gd name="T1" fmla="*/ 4 h 53"/>
                <a:gd name="T2" fmla="*/ 4 w 53"/>
                <a:gd name="T3" fmla="*/ 0 h 53"/>
                <a:gd name="T4" fmla="*/ 5 w 53"/>
                <a:gd name="T5" fmla="*/ 0 h 53"/>
                <a:gd name="T6" fmla="*/ 5 w 53"/>
                <a:gd name="T7" fmla="*/ 4 h 53"/>
                <a:gd name="T8" fmla="*/ 3 w 53"/>
                <a:gd name="T9" fmla="*/ 4 h 53"/>
                <a:gd name="T10" fmla="*/ 3 w 53"/>
                <a:gd name="T11" fmla="*/ 2 h 53"/>
                <a:gd name="T12" fmla="*/ 2 w 53"/>
                <a:gd name="T13" fmla="*/ 4 h 53"/>
                <a:gd name="T14" fmla="*/ 0 w 53"/>
                <a:gd name="T15" fmla="*/ 4 h 53"/>
                <a:gd name="T16" fmla="*/ 0 60000 65536"/>
                <a:gd name="T17" fmla="*/ 0 60000 65536"/>
                <a:gd name="T18" fmla="*/ 0 60000 65536"/>
                <a:gd name="T19" fmla="*/ 0 60000 65536"/>
                <a:gd name="T20" fmla="*/ 0 60000 65536"/>
                <a:gd name="T21" fmla="*/ 0 60000 65536"/>
                <a:gd name="T22" fmla="*/ 0 60000 65536"/>
                <a:gd name="T23" fmla="*/ 0 60000 65536"/>
                <a:gd name="T24" fmla="*/ 0 w 53"/>
                <a:gd name="T25" fmla="*/ 0 h 53"/>
                <a:gd name="T26" fmla="*/ 53 w 53"/>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3" h="53">
                  <a:moveTo>
                    <a:pt x="0" y="53"/>
                  </a:moveTo>
                  <a:lnTo>
                    <a:pt x="38" y="0"/>
                  </a:lnTo>
                  <a:lnTo>
                    <a:pt x="52" y="1"/>
                  </a:lnTo>
                  <a:lnTo>
                    <a:pt x="53" y="53"/>
                  </a:lnTo>
                  <a:lnTo>
                    <a:pt x="37" y="53"/>
                  </a:lnTo>
                  <a:lnTo>
                    <a:pt x="37" y="25"/>
                  </a:lnTo>
                  <a:lnTo>
                    <a:pt x="16" y="53"/>
                  </a:lnTo>
                  <a:lnTo>
                    <a:pt x="0" y="53"/>
                  </a:lnTo>
                  <a:close/>
                </a:path>
              </a:pathLst>
            </a:custGeom>
            <a:solidFill>
              <a:srgbClr val="000000"/>
            </a:solidFill>
            <a:ln w="9525">
              <a:noFill/>
              <a:round/>
              <a:headEnd/>
              <a:tailEnd/>
            </a:ln>
          </p:spPr>
          <p:txBody>
            <a:bodyPr/>
            <a:lstStyle/>
            <a:p>
              <a:pPr algn="ctr"/>
              <a:endParaRPr lang="en-US"/>
            </a:p>
          </p:txBody>
        </p:sp>
        <p:sp>
          <p:nvSpPr>
            <p:cNvPr id="46267" name="Freeform 133"/>
            <p:cNvSpPr>
              <a:spLocks/>
            </p:cNvSpPr>
            <p:nvPr/>
          </p:nvSpPr>
          <p:spPr bwMode="auto">
            <a:xfrm>
              <a:off x="3691" y="2363"/>
              <a:ext cx="9" cy="6"/>
            </a:xfrm>
            <a:custGeom>
              <a:avLst/>
              <a:gdLst>
                <a:gd name="T0" fmla="*/ 2 w 89"/>
                <a:gd name="T1" fmla="*/ 0 h 75"/>
                <a:gd name="T2" fmla="*/ 0 w 89"/>
                <a:gd name="T3" fmla="*/ 2 h 75"/>
                <a:gd name="T4" fmla="*/ 0 w 89"/>
                <a:gd name="T5" fmla="*/ 3 h 75"/>
                <a:gd name="T6" fmla="*/ 6 w 89"/>
                <a:gd name="T7" fmla="*/ 3 h 75"/>
                <a:gd name="T8" fmla="*/ 6 w 89"/>
                <a:gd name="T9" fmla="*/ 6 h 75"/>
                <a:gd name="T10" fmla="*/ 7 w 89"/>
                <a:gd name="T11" fmla="*/ 6 h 75"/>
                <a:gd name="T12" fmla="*/ 7 w 89"/>
                <a:gd name="T13" fmla="*/ 4 h 75"/>
                <a:gd name="T14" fmla="*/ 9 w 89"/>
                <a:gd name="T15" fmla="*/ 4 h 75"/>
                <a:gd name="T16" fmla="*/ 9 w 89"/>
                <a:gd name="T17" fmla="*/ 2 h 75"/>
                <a:gd name="T18" fmla="*/ 7 w 89"/>
                <a:gd name="T19" fmla="*/ 2 h 75"/>
                <a:gd name="T20" fmla="*/ 7 w 89"/>
                <a:gd name="T21" fmla="*/ 0 h 75"/>
                <a:gd name="T22" fmla="*/ 6 w 89"/>
                <a:gd name="T23" fmla="*/ 0 h 75"/>
                <a:gd name="T24" fmla="*/ 6 w 89"/>
                <a:gd name="T25" fmla="*/ 2 h 75"/>
                <a:gd name="T26" fmla="*/ 1 w 89"/>
                <a:gd name="T27" fmla="*/ 2 h 75"/>
                <a:gd name="T28" fmla="*/ 3 w 89"/>
                <a:gd name="T29" fmla="*/ 0 h 75"/>
                <a:gd name="T30" fmla="*/ 2 w 89"/>
                <a:gd name="T31" fmla="*/ 0 h 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9"/>
                <a:gd name="T49" fmla="*/ 0 h 75"/>
                <a:gd name="T50" fmla="*/ 89 w 89"/>
                <a:gd name="T51" fmla="*/ 75 h 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9" h="75">
                  <a:moveTo>
                    <a:pt x="18" y="0"/>
                  </a:moveTo>
                  <a:lnTo>
                    <a:pt x="0" y="25"/>
                  </a:lnTo>
                  <a:lnTo>
                    <a:pt x="0" y="40"/>
                  </a:lnTo>
                  <a:lnTo>
                    <a:pt x="57" y="43"/>
                  </a:lnTo>
                  <a:lnTo>
                    <a:pt x="57" y="74"/>
                  </a:lnTo>
                  <a:lnTo>
                    <a:pt x="72" y="75"/>
                  </a:lnTo>
                  <a:lnTo>
                    <a:pt x="72" y="44"/>
                  </a:lnTo>
                  <a:lnTo>
                    <a:pt x="89" y="45"/>
                  </a:lnTo>
                  <a:lnTo>
                    <a:pt x="88" y="31"/>
                  </a:lnTo>
                  <a:lnTo>
                    <a:pt x="71" y="30"/>
                  </a:lnTo>
                  <a:lnTo>
                    <a:pt x="71" y="0"/>
                  </a:lnTo>
                  <a:lnTo>
                    <a:pt x="55" y="0"/>
                  </a:lnTo>
                  <a:lnTo>
                    <a:pt x="56" y="29"/>
                  </a:lnTo>
                  <a:lnTo>
                    <a:pt x="14" y="27"/>
                  </a:lnTo>
                  <a:lnTo>
                    <a:pt x="34" y="0"/>
                  </a:lnTo>
                  <a:lnTo>
                    <a:pt x="18" y="0"/>
                  </a:lnTo>
                  <a:close/>
                </a:path>
              </a:pathLst>
            </a:custGeom>
            <a:solidFill>
              <a:srgbClr val="000000"/>
            </a:solidFill>
            <a:ln w="9525">
              <a:noFill/>
              <a:round/>
              <a:headEnd/>
              <a:tailEnd/>
            </a:ln>
          </p:spPr>
          <p:txBody>
            <a:bodyPr/>
            <a:lstStyle/>
            <a:p>
              <a:pPr algn="ctr"/>
              <a:endParaRPr lang="en-US"/>
            </a:p>
          </p:txBody>
        </p:sp>
        <p:sp>
          <p:nvSpPr>
            <p:cNvPr id="46268" name="Freeform 134"/>
            <p:cNvSpPr>
              <a:spLocks/>
            </p:cNvSpPr>
            <p:nvPr/>
          </p:nvSpPr>
          <p:spPr bwMode="auto">
            <a:xfrm>
              <a:off x="3692" y="2386"/>
              <a:ext cx="9" cy="11"/>
            </a:xfrm>
            <a:custGeom>
              <a:avLst/>
              <a:gdLst>
                <a:gd name="T0" fmla="*/ 2 w 86"/>
                <a:gd name="T1" fmla="*/ 11 h 127"/>
                <a:gd name="T2" fmla="*/ 2 w 86"/>
                <a:gd name="T3" fmla="*/ 10 h 127"/>
                <a:gd name="T4" fmla="*/ 3 w 86"/>
                <a:gd name="T5" fmla="*/ 9 h 127"/>
                <a:gd name="T6" fmla="*/ 3 w 86"/>
                <a:gd name="T7" fmla="*/ 8 h 127"/>
                <a:gd name="T8" fmla="*/ 3 w 86"/>
                <a:gd name="T9" fmla="*/ 7 h 127"/>
                <a:gd name="T10" fmla="*/ 4 w 86"/>
                <a:gd name="T11" fmla="*/ 6 h 127"/>
                <a:gd name="T12" fmla="*/ 4 w 86"/>
                <a:gd name="T13" fmla="*/ 5 h 127"/>
                <a:gd name="T14" fmla="*/ 5 w 86"/>
                <a:gd name="T15" fmla="*/ 5 h 127"/>
                <a:gd name="T16" fmla="*/ 5 w 86"/>
                <a:gd name="T17" fmla="*/ 4 h 127"/>
                <a:gd name="T18" fmla="*/ 6 w 86"/>
                <a:gd name="T19" fmla="*/ 3 h 127"/>
                <a:gd name="T20" fmla="*/ 6 w 86"/>
                <a:gd name="T21" fmla="*/ 3 h 127"/>
                <a:gd name="T22" fmla="*/ 7 w 86"/>
                <a:gd name="T23" fmla="*/ 2 h 127"/>
                <a:gd name="T24" fmla="*/ 7 w 86"/>
                <a:gd name="T25" fmla="*/ 2 h 127"/>
                <a:gd name="T26" fmla="*/ 0 w 86"/>
                <a:gd name="T27" fmla="*/ 1 h 127"/>
                <a:gd name="T28" fmla="*/ 0 w 86"/>
                <a:gd name="T29" fmla="*/ 0 h 127"/>
                <a:gd name="T30" fmla="*/ 9 w 86"/>
                <a:gd name="T31" fmla="*/ 0 h 127"/>
                <a:gd name="T32" fmla="*/ 9 w 86"/>
                <a:gd name="T33" fmla="*/ 2 h 127"/>
                <a:gd name="T34" fmla="*/ 9 w 86"/>
                <a:gd name="T35" fmla="*/ 2 h 127"/>
                <a:gd name="T36" fmla="*/ 8 w 86"/>
                <a:gd name="T37" fmla="*/ 3 h 127"/>
                <a:gd name="T38" fmla="*/ 8 w 86"/>
                <a:gd name="T39" fmla="*/ 3 h 127"/>
                <a:gd name="T40" fmla="*/ 7 w 86"/>
                <a:gd name="T41" fmla="*/ 3 h 127"/>
                <a:gd name="T42" fmla="*/ 7 w 86"/>
                <a:gd name="T43" fmla="*/ 4 h 127"/>
                <a:gd name="T44" fmla="*/ 7 w 86"/>
                <a:gd name="T45" fmla="*/ 4 h 127"/>
                <a:gd name="T46" fmla="*/ 6 w 86"/>
                <a:gd name="T47" fmla="*/ 5 h 127"/>
                <a:gd name="T48" fmla="*/ 6 w 86"/>
                <a:gd name="T49" fmla="*/ 5 h 127"/>
                <a:gd name="T50" fmla="*/ 6 w 86"/>
                <a:gd name="T51" fmla="*/ 6 h 127"/>
                <a:gd name="T52" fmla="*/ 6 w 86"/>
                <a:gd name="T53" fmla="*/ 6 h 127"/>
                <a:gd name="T54" fmla="*/ 5 w 86"/>
                <a:gd name="T55" fmla="*/ 7 h 127"/>
                <a:gd name="T56" fmla="*/ 5 w 86"/>
                <a:gd name="T57" fmla="*/ 8 h 127"/>
                <a:gd name="T58" fmla="*/ 5 w 86"/>
                <a:gd name="T59" fmla="*/ 8 h 127"/>
                <a:gd name="T60" fmla="*/ 5 w 86"/>
                <a:gd name="T61" fmla="*/ 9 h 127"/>
                <a:gd name="T62" fmla="*/ 4 w 86"/>
                <a:gd name="T63" fmla="*/ 10 h 127"/>
                <a:gd name="T64" fmla="*/ 4 w 86"/>
                <a:gd name="T65" fmla="*/ 11 h 127"/>
                <a:gd name="T66" fmla="*/ 2 w 86"/>
                <a:gd name="T67" fmla="*/ 11 h 1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6"/>
                <a:gd name="T103" fmla="*/ 0 h 127"/>
                <a:gd name="T104" fmla="*/ 86 w 86"/>
                <a:gd name="T105" fmla="*/ 127 h 1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6" h="127">
                  <a:moveTo>
                    <a:pt x="20" y="126"/>
                  </a:moveTo>
                  <a:lnTo>
                    <a:pt x="22" y="114"/>
                  </a:lnTo>
                  <a:lnTo>
                    <a:pt x="25" y="103"/>
                  </a:lnTo>
                  <a:lnTo>
                    <a:pt x="29" y="92"/>
                  </a:lnTo>
                  <a:lnTo>
                    <a:pt x="33" y="81"/>
                  </a:lnTo>
                  <a:lnTo>
                    <a:pt x="38" y="71"/>
                  </a:lnTo>
                  <a:lnTo>
                    <a:pt x="42" y="61"/>
                  </a:lnTo>
                  <a:lnTo>
                    <a:pt x="47" y="52"/>
                  </a:lnTo>
                  <a:lnTo>
                    <a:pt x="51" y="45"/>
                  </a:lnTo>
                  <a:lnTo>
                    <a:pt x="56" y="38"/>
                  </a:lnTo>
                  <a:lnTo>
                    <a:pt x="61" y="30"/>
                  </a:lnTo>
                  <a:lnTo>
                    <a:pt x="65" y="24"/>
                  </a:lnTo>
                  <a:lnTo>
                    <a:pt x="68" y="20"/>
                  </a:lnTo>
                  <a:lnTo>
                    <a:pt x="0" y="16"/>
                  </a:lnTo>
                  <a:lnTo>
                    <a:pt x="0" y="0"/>
                  </a:lnTo>
                  <a:lnTo>
                    <a:pt x="86" y="5"/>
                  </a:lnTo>
                  <a:lnTo>
                    <a:pt x="86" y="19"/>
                  </a:lnTo>
                  <a:lnTo>
                    <a:pt x="82" y="24"/>
                  </a:lnTo>
                  <a:lnTo>
                    <a:pt x="78" y="29"/>
                  </a:lnTo>
                  <a:lnTo>
                    <a:pt x="74" y="34"/>
                  </a:lnTo>
                  <a:lnTo>
                    <a:pt x="71" y="40"/>
                  </a:lnTo>
                  <a:lnTo>
                    <a:pt x="68" y="45"/>
                  </a:lnTo>
                  <a:lnTo>
                    <a:pt x="65" y="49"/>
                  </a:lnTo>
                  <a:lnTo>
                    <a:pt x="61" y="54"/>
                  </a:lnTo>
                  <a:lnTo>
                    <a:pt x="58" y="59"/>
                  </a:lnTo>
                  <a:lnTo>
                    <a:pt x="56" y="66"/>
                  </a:lnTo>
                  <a:lnTo>
                    <a:pt x="53" y="73"/>
                  </a:lnTo>
                  <a:lnTo>
                    <a:pt x="50" y="81"/>
                  </a:lnTo>
                  <a:lnTo>
                    <a:pt x="47" y="89"/>
                  </a:lnTo>
                  <a:lnTo>
                    <a:pt x="45" y="98"/>
                  </a:lnTo>
                  <a:lnTo>
                    <a:pt x="43" y="106"/>
                  </a:lnTo>
                  <a:lnTo>
                    <a:pt x="40" y="116"/>
                  </a:lnTo>
                  <a:lnTo>
                    <a:pt x="38" y="127"/>
                  </a:lnTo>
                  <a:lnTo>
                    <a:pt x="20" y="126"/>
                  </a:lnTo>
                  <a:close/>
                </a:path>
              </a:pathLst>
            </a:custGeom>
            <a:solidFill>
              <a:srgbClr val="000000"/>
            </a:solidFill>
            <a:ln w="9525">
              <a:noFill/>
              <a:round/>
              <a:headEnd/>
              <a:tailEnd/>
            </a:ln>
          </p:spPr>
          <p:txBody>
            <a:bodyPr/>
            <a:lstStyle/>
            <a:p>
              <a:pPr algn="ctr"/>
              <a:endParaRPr lang="en-US"/>
            </a:p>
          </p:txBody>
        </p:sp>
        <p:sp>
          <p:nvSpPr>
            <p:cNvPr id="46269" name="Freeform 135"/>
            <p:cNvSpPr>
              <a:spLocks/>
            </p:cNvSpPr>
            <p:nvPr/>
          </p:nvSpPr>
          <p:spPr bwMode="auto">
            <a:xfrm>
              <a:off x="3734" y="2334"/>
              <a:ext cx="9" cy="10"/>
            </a:xfrm>
            <a:custGeom>
              <a:avLst/>
              <a:gdLst>
                <a:gd name="T0" fmla="*/ 0 w 86"/>
                <a:gd name="T1" fmla="*/ 9 h 129"/>
                <a:gd name="T2" fmla="*/ 1 w 86"/>
                <a:gd name="T3" fmla="*/ 8 h 129"/>
                <a:gd name="T4" fmla="*/ 1 w 86"/>
                <a:gd name="T5" fmla="*/ 7 h 129"/>
                <a:gd name="T6" fmla="*/ 3 w 86"/>
                <a:gd name="T7" fmla="*/ 6 h 129"/>
                <a:gd name="T8" fmla="*/ 5 w 86"/>
                <a:gd name="T9" fmla="*/ 5 h 129"/>
                <a:gd name="T10" fmla="*/ 6 w 86"/>
                <a:gd name="T11" fmla="*/ 5 h 129"/>
                <a:gd name="T12" fmla="*/ 7 w 86"/>
                <a:gd name="T13" fmla="*/ 4 h 129"/>
                <a:gd name="T14" fmla="*/ 7 w 86"/>
                <a:gd name="T15" fmla="*/ 3 h 129"/>
                <a:gd name="T16" fmla="*/ 7 w 86"/>
                <a:gd name="T17" fmla="*/ 3 h 129"/>
                <a:gd name="T18" fmla="*/ 7 w 86"/>
                <a:gd name="T19" fmla="*/ 2 h 129"/>
                <a:gd name="T20" fmla="*/ 6 w 86"/>
                <a:gd name="T21" fmla="*/ 1 h 129"/>
                <a:gd name="T22" fmla="*/ 5 w 86"/>
                <a:gd name="T23" fmla="*/ 1 h 129"/>
                <a:gd name="T24" fmla="*/ 3 w 86"/>
                <a:gd name="T25" fmla="*/ 1 h 129"/>
                <a:gd name="T26" fmla="*/ 2 w 86"/>
                <a:gd name="T27" fmla="*/ 2 h 129"/>
                <a:gd name="T28" fmla="*/ 0 w 86"/>
                <a:gd name="T29" fmla="*/ 3 h 129"/>
                <a:gd name="T30" fmla="*/ 0 w 86"/>
                <a:gd name="T31" fmla="*/ 2 h 129"/>
                <a:gd name="T32" fmla="*/ 1 w 86"/>
                <a:gd name="T33" fmla="*/ 2 h 129"/>
                <a:gd name="T34" fmla="*/ 1 w 86"/>
                <a:gd name="T35" fmla="*/ 1 h 129"/>
                <a:gd name="T36" fmla="*/ 2 w 86"/>
                <a:gd name="T37" fmla="*/ 0 h 129"/>
                <a:gd name="T38" fmla="*/ 3 w 86"/>
                <a:gd name="T39" fmla="*/ 0 h 129"/>
                <a:gd name="T40" fmla="*/ 5 w 86"/>
                <a:gd name="T41" fmla="*/ 0 h 129"/>
                <a:gd name="T42" fmla="*/ 6 w 86"/>
                <a:gd name="T43" fmla="*/ 0 h 129"/>
                <a:gd name="T44" fmla="*/ 7 w 86"/>
                <a:gd name="T45" fmla="*/ 0 h 129"/>
                <a:gd name="T46" fmla="*/ 8 w 86"/>
                <a:gd name="T47" fmla="*/ 1 h 129"/>
                <a:gd name="T48" fmla="*/ 8 w 86"/>
                <a:gd name="T49" fmla="*/ 2 h 129"/>
                <a:gd name="T50" fmla="*/ 9 w 86"/>
                <a:gd name="T51" fmla="*/ 2 h 129"/>
                <a:gd name="T52" fmla="*/ 9 w 86"/>
                <a:gd name="T53" fmla="*/ 3 h 129"/>
                <a:gd name="T54" fmla="*/ 9 w 86"/>
                <a:gd name="T55" fmla="*/ 4 h 129"/>
                <a:gd name="T56" fmla="*/ 8 w 86"/>
                <a:gd name="T57" fmla="*/ 5 h 129"/>
                <a:gd name="T58" fmla="*/ 7 w 86"/>
                <a:gd name="T59" fmla="*/ 6 h 129"/>
                <a:gd name="T60" fmla="*/ 5 w 86"/>
                <a:gd name="T61" fmla="*/ 6 h 129"/>
                <a:gd name="T62" fmla="*/ 4 w 86"/>
                <a:gd name="T63" fmla="*/ 7 h 129"/>
                <a:gd name="T64" fmla="*/ 3 w 86"/>
                <a:gd name="T65" fmla="*/ 7 h 129"/>
                <a:gd name="T66" fmla="*/ 2 w 86"/>
                <a:gd name="T67" fmla="*/ 8 h 129"/>
                <a:gd name="T68" fmla="*/ 2 w 86"/>
                <a:gd name="T69" fmla="*/ 9 h 129"/>
                <a:gd name="T70" fmla="*/ 9 w 86"/>
                <a:gd name="T71" fmla="*/ 1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29"/>
                <a:gd name="T110" fmla="*/ 86 w 86"/>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29">
                  <a:moveTo>
                    <a:pt x="0" y="124"/>
                  </a:moveTo>
                  <a:lnTo>
                    <a:pt x="1" y="114"/>
                  </a:lnTo>
                  <a:lnTo>
                    <a:pt x="3" y="104"/>
                  </a:lnTo>
                  <a:lnTo>
                    <a:pt x="5" y="97"/>
                  </a:lnTo>
                  <a:lnTo>
                    <a:pt x="9" y="92"/>
                  </a:lnTo>
                  <a:lnTo>
                    <a:pt x="14" y="86"/>
                  </a:lnTo>
                  <a:lnTo>
                    <a:pt x="20" y="81"/>
                  </a:lnTo>
                  <a:lnTo>
                    <a:pt x="28" y="75"/>
                  </a:lnTo>
                  <a:lnTo>
                    <a:pt x="36" y="70"/>
                  </a:lnTo>
                  <a:lnTo>
                    <a:pt x="45" y="66"/>
                  </a:lnTo>
                  <a:lnTo>
                    <a:pt x="53" y="62"/>
                  </a:lnTo>
                  <a:lnTo>
                    <a:pt x="58" y="59"/>
                  </a:lnTo>
                  <a:lnTo>
                    <a:pt x="62" y="57"/>
                  </a:lnTo>
                  <a:lnTo>
                    <a:pt x="65" y="54"/>
                  </a:lnTo>
                  <a:lnTo>
                    <a:pt x="66" y="50"/>
                  </a:lnTo>
                  <a:lnTo>
                    <a:pt x="67" y="44"/>
                  </a:lnTo>
                  <a:lnTo>
                    <a:pt x="67" y="39"/>
                  </a:lnTo>
                  <a:lnTo>
                    <a:pt x="67" y="34"/>
                  </a:lnTo>
                  <a:lnTo>
                    <a:pt x="66" y="29"/>
                  </a:lnTo>
                  <a:lnTo>
                    <a:pt x="64" y="25"/>
                  </a:lnTo>
                  <a:lnTo>
                    <a:pt x="61" y="22"/>
                  </a:lnTo>
                  <a:lnTo>
                    <a:pt x="58" y="19"/>
                  </a:lnTo>
                  <a:lnTo>
                    <a:pt x="54" y="16"/>
                  </a:lnTo>
                  <a:lnTo>
                    <a:pt x="49" y="14"/>
                  </a:lnTo>
                  <a:lnTo>
                    <a:pt x="44" y="14"/>
                  </a:lnTo>
                  <a:lnTo>
                    <a:pt x="32" y="15"/>
                  </a:lnTo>
                  <a:lnTo>
                    <a:pt x="24" y="21"/>
                  </a:lnTo>
                  <a:lnTo>
                    <a:pt x="19" y="30"/>
                  </a:lnTo>
                  <a:lnTo>
                    <a:pt x="17" y="43"/>
                  </a:lnTo>
                  <a:lnTo>
                    <a:pt x="1" y="42"/>
                  </a:lnTo>
                  <a:lnTo>
                    <a:pt x="1" y="36"/>
                  </a:lnTo>
                  <a:lnTo>
                    <a:pt x="2" y="31"/>
                  </a:lnTo>
                  <a:lnTo>
                    <a:pt x="4" y="25"/>
                  </a:lnTo>
                  <a:lnTo>
                    <a:pt x="6" y="20"/>
                  </a:lnTo>
                  <a:lnTo>
                    <a:pt x="8" y="15"/>
                  </a:lnTo>
                  <a:lnTo>
                    <a:pt x="11" y="11"/>
                  </a:lnTo>
                  <a:lnTo>
                    <a:pt x="15" y="7"/>
                  </a:lnTo>
                  <a:lnTo>
                    <a:pt x="19" y="4"/>
                  </a:lnTo>
                  <a:lnTo>
                    <a:pt x="24" y="2"/>
                  </a:lnTo>
                  <a:lnTo>
                    <a:pt x="30" y="0"/>
                  </a:lnTo>
                  <a:lnTo>
                    <a:pt x="36" y="0"/>
                  </a:lnTo>
                  <a:lnTo>
                    <a:pt x="44" y="0"/>
                  </a:lnTo>
                  <a:lnTo>
                    <a:pt x="50" y="0"/>
                  </a:lnTo>
                  <a:lnTo>
                    <a:pt x="55" y="1"/>
                  </a:lnTo>
                  <a:lnTo>
                    <a:pt x="59" y="3"/>
                  </a:lnTo>
                  <a:lnTo>
                    <a:pt x="64" y="5"/>
                  </a:lnTo>
                  <a:lnTo>
                    <a:pt x="68" y="7"/>
                  </a:lnTo>
                  <a:lnTo>
                    <a:pt x="72" y="10"/>
                  </a:lnTo>
                  <a:lnTo>
                    <a:pt x="75" y="14"/>
                  </a:lnTo>
                  <a:lnTo>
                    <a:pt x="78" y="20"/>
                  </a:lnTo>
                  <a:lnTo>
                    <a:pt x="81" y="24"/>
                  </a:lnTo>
                  <a:lnTo>
                    <a:pt x="83" y="29"/>
                  </a:lnTo>
                  <a:lnTo>
                    <a:pt x="84" y="35"/>
                  </a:lnTo>
                  <a:lnTo>
                    <a:pt x="85" y="41"/>
                  </a:lnTo>
                  <a:lnTo>
                    <a:pt x="84" y="49"/>
                  </a:lnTo>
                  <a:lnTo>
                    <a:pt x="82" y="55"/>
                  </a:lnTo>
                  <a:lnTo>
                    <a:pt x="79" y="61"/>
                  </a:lnTo>
                  <a:lnTo>
                    <a:pt x="76" y="66"/>
                  </a:lnTo>
                  <a:lnTo>
                    <a:pt x="72" y="70"/>
                  </a:lnTo>
                  <a:lnTo>
                    <a:pt x="66" y="73"/>
                  </a:lnTo>
                  <a:lnTo>
                    <a:pt x="60" y="78"/>
                  </a:lnTo>
                  <a:lnTo>
                    <a:pt x="52" y="82"/>
                  </a:lnTo>
                  <a:lnTo>
                    <a:pt x="44" y="86"/>
                  </a:lnTo>
                  <a:lnTo>
                    <a:pt x="38" y="89"/>
                  </a:lnTo>
                  <a:lnTo>
                    <a:pt x="31" y="92"/>
                  </a:lnTo>
                  <a:lnTo>
                    <a:pt x="27" y="95"/>
                  </a:lnTo>
                  <a:lnTo>
                    <a:pt x="24" y="98"/>
                  </a:lnTo>
                  <a:lnTo>
                    <a:pt x="22" y="101"/>
                  </a:lnTo>
                  <a:lnTo>
                    <a:pt x="20" y="106"/>
                  </a:lnTo>
                  <a:lnTo>
                    <a:pt x="18" y="111"/>
                  </a:lnTo>
                  <a:lnTo>
                    <a:pt x="86" y="115"/>
                  </a:lnTo>
                  <a:lnTo>
                    <a:pt x="86" y="129"/>
                  </a:lnTo>
                  <a:lnTo>
                    <a:pt x="0" y="124"/>
                  </a:lnTo>
                  <a:close/>
                </a:path>
              </a:pathLst>
            </a:custGeom>
            <a:solidFill>
              <a:srgbClr val="000000"/>
            </a:solidFill>
            <a:ln w="9525">
              <a:noFill/>
              <a:round/>
              <a:headEnd/>
              <a:tailEnd/>
            </a:ln>
          </p:spPr>
          <p:txBody>
            <a:bodyPr/>
            <a:lstStyle/>
            <a:p>
              <a:pPr algn="ctr"/>
              <a:endParaRPr lang="en-US"/>
            </a:p>
          </p:txBody>
        </p:sp>
        <p:sp>
          <p:nvSpPr>
            <p:cNvPr id="46270" name="Freeform 136"/>
            <p:cNvSpPr>
              <a:spLocks/>
            </p:cNvSpPr>
            <p:nvPr/>
          </p:nvSpPr>
          <p:spPr bwMode="auto">
            <a:xfrm>
              <a:off x="3734" y="2361"/>
              <a:ext cx="9" cy="11"/>
            </a:xfrm>
            <a:custGeom>
              <a:avLst/>
              <a:gdLst>
                <a:gd name="T0" fmla="*/ 2 w 86"/>
                <a:gd name="T1" fmla="*/ 8 h 130"/>
                <a:gd name="T2" fmla="*/ 3 w 86"/>
                <a:gd name="T3" fmla="*/ 9 h 130"/>
                <a:gd name="T4" fmla="*/ 5 w 86"/>
                <a:gd name="T5" fmla="*/ 10 h 130"/>
                <a:gd name="T6" fmla="*/ 6 w 86"/>
                <a:gd name="T7" fmla="*/ 10 h 130"/>
                <a:gd name="T8" fmla="*/ 7 w 86"/>
                <a:gd name="T9" fmla="*/ 9 h 130"/>
                <a:gd name="T10" fmla="*/ 7 w 86"/>
                <a:gd name="T11" fmla="*/ 9 h 130"/>
                <a:gd name="T12" fmla="*/ 7 w 86"/>
                <a:gd name="T13" fmla="*/ 8 h 130"/>
                <a:gd name="T14" fmla="*/ 7 w 86"/>
                <a:gd name="T15" fmla="*/ 7 h 130"/>
                <a:gd name="T16" fmla="*/ 6 w 86"/>
                <a:gd name="T17" fmla="*/ 6 h 130"/>
                <a:gd name="T18" fmla="*/ 6 w 86"/>
                <a:gd name="T19" fmla="*/ 5 h 130"/>
                <a:gd name="T20" fmla="*/ 5 w 86"/>
                <a:gd name="T21" fmla="*/ 5 h 130"/>
                <a:gd name="T22" fmla="*/ 4 w 86"/>
                <a:gd name="T23" fmla="*/ 5 h 130"/>
                <a:gd name="T24" fmla="*/ 3 w 86"/>
                <a:gd name="T25" fmla="*/ 5 h 130"/>
                <a:gd name="T26" fmla="*/ 2 w 86"/>
                <a:gd name="T27" fmla="*/ 5 h 130"/>
                <a:gd name="T28" fmla="*/ 2 w 86"/>
                <a:gd name="T29" fmla="*/ 6 h 130"/>
                <a:gd name="T30" fmla="*/ 1 w 86"/>
                <a:gd name="T31" fmla="*/ 0 h 130"/>
                <a:gd name="T32" fmla="*/ 8 w 86"/>
                <a:gd name="T33" fmla="*/ 2 h 130"/>
                <a:gd name="T34" fmla="*/ 2 w 86"/>
                <a:gd name="T35" fmla="*/ 4 h 130"/>
                <a:gd name="T36" fmla="*/ 3 w 86"/>
                <a:gd name="T37" fmla="*/ 4 h 130"/>
                <a:gd name="T38" fmla="*/ 3 w 86"/>
                <a:gd name="T39" fmla="*/ 4 h 130"/>
                <a:gd name="T40" fmla="*/ 4 w 86"/>
                <a:gd name="T41" fmla="*/ 4 h 130"/>
                <a:gd name="T42" fmla="*/ 5 w 86"/>
                <a:gd name="T43" fmla="*/ 4 h 130"/>
                <a:gd name="T44" fmla="*/ 6 w 86"/>
                <a:gd name="T45" fmla="*/ 4 h 130"/>
                <a:gd name="T46" fmla="*/ 6 w 86"/>
                <a:gd name="T47" fmla="*/ 4 h 130"/>
                <a:gd name="T48" fmla="*/ 7 w 86"/>
                <a:gd name="T49" fmla="*/ 4 h 130"/>
                <a:gd name="T50" fmla="*/ 8 w 86"/>
                <a:gd name="T51" fmla="*/ 5 h 130"/>
                <a:gd name="T52" fmla="*/ 8 w 86"/>
                <a:gd name="T53" fmla="*/ 5 h 130"/>
                <a:gd name="T54" fmla="*/ 9 w 86"/>
                <a:gd name="T55" fmla="*/ 6 h 130"/>
                <a:gd name="T56" fmla="*/ 9 w 86"/>
                <a:gd name="T57" fmla="*/ 7 h 130"/>
                <a:gd name="T58" fmla="*/ 9 w 86"/>
                <a:gd name="T59" fmla="*/ 7 h 130"/>
                <a:gd name="T60" fmla="*/ 9 w 86"/>
                <a:gd name="T61" fmla="*/ 8 h 130"/>
                <a:gd name="T62" fmla="*/ 9 w 86"/>
                <a:gd name="T63" fmla="*/ 9 h 130"/>
                <a:gd name="T64" fmla="*/ 8 w 86"/>
                <a:gd name="T65" fmla="*/ 10 h 130"/>
                <a:gd name="T66" fmla="*/ 7 w 86"/>
                <a:gd name="T67" fmla="*/ 10 h 130"/>
                <a:gd name="T68" fmla="*/ 6 w 86"/>
                <a:gd name="T69" fmla="*/ 11 h 130"/>
                <a:gd name="T70" fmla="*/ 5 w 86"/>
                <a:gd name="T71" fmla="*/ 11 h 130"/>
                <a:gd name="T72" fmla="*/ 4 w 86"/>
                <a:gd name="T73" fmla="*/ 11 h 130"/>
                <a:gd name="T74" fmla="*/ 3 w 86"/>
                <a:gd name="T75" fmla="*/ 11 h 130"/>
                <a:gd name="T76" fmla="*/ 2 w 86"/>
                <a:gd name="T77" fmla="*/ 10 h 130"/>
                <a:gd name="T78" fmla="*/ 1 w 86"/>
                <a:gd name="T79" fmla="*/ 10 h 130"/>
                <a:gd name="T80" fmla="*/ 1 w 86"/>
                <a:gd name="T81" fmla="*/ 10 h 130"/>
                <a:gd name="T82" fmla="*/ 1 w 86"/>
                <a:gd name="T83" fmla="*/ 9 h 130"/>
                <a:gd name="T84" fmla="*/ 0 w 86"/>
                <a:gd name="T85" fmla="*/ 8 h 130"/>
                <a:gd name="T86" fmla="*/ 0 w 86"/>
                <a:gd name="T87" fmla="*/ 8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6"/>
                <a:gd name="T133" fmla="*/ 0 h 130"/>
                <a:gd name="T134" fmla="*/ 86 w 86"/>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6" h="130">
                  <a:moveTo>
                    <a:pt x="0" y="92"/>
                  </a:moveTo>
                  <a:lnTo>
                    <a:pt x="17" y="93"/>
                  </a:lnTo>
                  <a:lnTo>
                    <a:pt x="20" y="102"/>
                  </a:lnTo>
                  <a:lnTo>
                    <a:pt x="25" y="109"/>
                  </a:lnTo>
                  <a:lnTo>
                    <a:pt x="33" y="114"/>
                  </a:lnTo>
                  <a:lnTo>
                    <a:pt x="45" y="116"/>
                  </a:lnTo>
                  <a:lnTo>
                    <a:pt x="50" y="116"/>
                  </a:lnTo>
                  <a:lnTo>
                    <a:pt x="55" y="114"/>
                  </a:lnTo>
                  <a:lnTo>
                    <a:pt x="59" y="113"/>
                  </a:lnTo>
                  <a:lnTo>
                    <a:pt x="63" y="110"/>
                  </a:lnTo>
                  <a:lnTo>
                    <a:pt x="66" y="106"/>
                  </a:lnTo>
                  <a:lnTo>
                    <a:pt x="69" y="101"/>
                  </a:lnTo>
                  <a:lnTo>
                    <a:pt x="70" y="96"/>
                  </a:lnTo>
                  <a:lnTo>
                    <a:pt x="71" y="90"/>
                  </a:lnTo>
                  <a:lnTo>
                    <a:pt x="70" y="83"/>
                  </a:lnTo>
                  <a:lnTo>
                    <a:pt x="68" y="77"/>
                  </a:lnTo>
                  <a:lnTo>
                    <a:pt x="65" y="71"/>
                  </a:lnTo>
                  <a:lnTo>
                    <a:pt x="62" y="67"/>
                  </a:lnTo>
                  <a:lnTo>
                    <a:pt x="58" y="63"/>
                  </a:lnTo>
                  <a:lnTo>
                    <a:pt x="53" y="60"/>
                  </a:lnTo>
                  <a:lnTo>
                    <a:pt x="48" y="59"/>
                  </a:lnTo>
                  <a:lnTo>
                    <a:pt x="43" y="58"/>
                  </a:lnTo>
                  <a:lnTo>
                    <a:pt x="38" y="58"/>
                  </a:lnTo>
                  <a:lnTo>
                    <a:pt x="35" y="58"/>
                  </a:lnTo>
                  <a:lnTo>
                    <a:pt x="31" y="59"/>
                  </a:lnTo>
                  <a:lnTo>
                    <a:pt x="28" y="60"/>
                  </a:lnTo>
                  <a:lnTo>
                    <a:pt x="25" y="61"/>
                  </a:lnTo>
                  <a:lnTo>
                    <a:pt x="22" y="63"/>
                  </a:lnTo>
                  <a:lnTo>
                    <a:pt x="20" y="65"/>
                  </a:lnTo>
                  <a:lnTo>
                    <a:pt x="18" y="68"/>
                  </a:lnTo>
                  <a:lnTo>
                    <a:pt x="5" y="66"/>
                  </a:lnTo>
                  <a:lnTo>
                    <a:pt x="12" y="0"/>
                  </a:lnTo>
                  <a:lnTo>
                    <a:pt x="78" y="3"/>
                  </a:lnTo>
                  <a:lnTo>
                    <a:pt x="78" y="19"/>
                  </a:lnTo>
                  <a:lnTo>
                    <a:pt x="25" y="16"/>
                  </a:lnTo>
                  <a:lnTo>
                    <a:pt x="19" y="50"/>
                  </a:lnTo>
                  <a:lnTo>
                    <a:pt x="21" y="49"/>
                  </a:lnTo>
                  <a:lnTo>
                    <a:pt x="24" y="48"/>
                  </a:lnTo>
                  <a:lnTo>
                    <a:pt x="26" y="47"/>
                  </a:lnTo>
                  <a:lnTo>
                    <a:pt x="29" y="46"/>
                  </a:lnTo>
                  <a:lnTo>
                    <a:pt x="33" y="45"/>
                  </a:lnTo>
                  <a:lnTo>
                    <a:pt x="36" y="43"/>
                  </a:lnTo>
                  <a:lnTo>
                    <a:pt x="40" y="43"/>
                  </a:lnTo>
                  <a:lnTo>
                    <a:pt x="44" y="45"/>
                  </a:lnTo>
                  <a:lnTo>
                    <a:pt x="48" y="45"/>
                  </a:lnTo>
                  <a:lnTo>
                    <a:pt x="53" y="46"/>
                  </a:lnTo>
                  <a:lnTo>
                    <a:pt x="57" y="47"/>
                  </a:lnTo>
                  <a:lnTo>
                    <a:pt x="61" y="49"/>
                  </a:lnTo>
                  <a:lnTo>
                    <a:pt x="65" y="50"/>
                  </a:lnTo>
                  <a:lnTo>
                    <a:pt x="68" y="52"/>
                  </a:lnTo>
                  <a:lnTo>
                    <a:pt x="71" y="54"/>
                  </a:lnTo>
                  <a:lnTo>
                    <a:pt x="74" y="56"/>
                  </a:lnTo>
                  <a:lnTo>
                    <a:pt x="77" y="60"/>
                  </a:lnTo>
                  <a:lnTo>
                    <a:pt x="79" y="63"/>
                  </a:lnTo>
                  <a:lnTo>
                    <a:pt x="81" y="66"/>
                  </a:lnTo>
                  <a:lnTo>
                    <a:pt x="83" y="70"/>
                  </a:lnTo>
                  <a:lnTo>
                    <a:pt x="84" y="74"/>
                  </a:lnTo>
                  <a:lnTo>
                    <a:pt x="85" y="78"/>
                  </a:lnTo>
                  <a:lnTo>
                    <a:pt x="86" y="82"/>
                  </a:lnTo>
                  <a:lnTo>
                    <a:pt x="86" y="86"/>
                  </a:lnTo>
                  <a:lnTo>
                    <a:pt x="86" y="92"/>
                  </a:lnTo>
                  <a:lnTo>
                    <a:pt x="86" y="98"/>
                  </a:lnTo>
                  <a:lnTo>
                    <a:pt x="85" y="104"/>
                  </a:lnTo>
                  <a:lnTo>
                    <a:pt x="83" y="109"/>
                  </a:lnTo>
                  <a:lnTo>
                    <a:pt x="80" y="114"/>
                  </a:lnTo>
                  <a:lnTo>
                    <a:pt x="77" y="118"/>
                  </a:lnTo>
                  <a:lnTo>
                    <a:pt x="73" y="121"/>
                  </a:lnTo>
                  <a:lnTo>
                    <a:pt x="69" y="124"/>
                  </a:lnTo>
                  <a:lnTo>
                    <a:pt x="64" y="127"/>
                  </a:lnTo>
                  <a:lnTo>
                    <a:pt x="58" y="128"/>
                  </a:lnTo>
                  <a:lnTo>
                    <a:pt x="51" y="130"/>
                  </a:lnTo>
                  <a:lnTo>
                    <a:pt x="44" y="130"/>
                  </a:lnTo>
                  <a:lnTo>
                    <a:pt x="40" y="129"/>
                  </a:lnTo>
                  <a:lnTo>
                    <a:pt x="35" y="128"/>
                  </a:lnTo>
                  <a:lnTo>
                    <a:pt x="31" y="128"/>
                  </a:lnTo>
                  <a:lnTo>
                    <a:pt x="27" y="127"/>
                  </a:lnTo>
                  <a:lnTo>
                    <a:pt x="23" y="125"/>
                  </a:lnTo>
                  <a:lnTo>
                    <a:pt x="20" y="123"/>
                  </a:lnTo>
                  <a:lnTo>
                    <a:pt x="17" y="121"/>
                  </a:lnTo>
                  <a:lnTo>
                    <a:pt x="14" y="118"/>
                  </a:lnTo>
                  <a:lnTo>
                    <a:pt x="11" y="116"/>
                  </a:lnTo>
                  <a:lnTo>
                    <a:pt x="9" y="113"/>
                  </a:lnTo>
                  <a:lnTo>
                    <a:pt x="7" y="110"/>
                  </a:lnTo>
                  <a:lnTo>
                    <a:pt x="5" y="106"/>
                  </a:lnTo>
                  <a:lnTo>
                    <a:pt x="4" y="102"/>
                  </a:lnTo>
                  <a:lnTo>
                    <a:pt x="2" y="99"/>
                  </a:lnTo>
                  <a:lnTo>
                    <a:pt x="1" y="96"/>
                  </a:lnTo>
                  <a:lnTo>
                    <a:pt x="0" y="92"/>
                  </a:lnTo>
                  <a:close/>
                </a:path>
              </a:pathLst>
            </a:custGeom>
            <a:solidFill>
              <a:srgbClr val="000000"/>
            </a:solidFill>
            <a:ln w="9525">
              <a:noFill/>
              <a:round/>
              <a:headEnd/>
              <a:tailEnd/>
            </a:ln>
          </p:spPr>
          <p:txBody>
            <a:bodyPr/>
            <a:lstStyle/>
            <a:p>
              <a:pPr algn="ctr"/>
              <a:endParaRPr lang="en-US"/>
            </a:p>
          </p:txBody>
        </p:sp>
        <p:sp>
          <p:nvSpPr>
            <p:cNvPr id="46271" name="Freeform 137"/>
            <p:cNvSpPr>
              <a:spLocks/>
            </p:cNvSpPr>
            <p:nvPr/>
          </p:nvSpPr>
          <p:spPr bwMode="auto">
            <a:xfrm>
              <a:off x="3735" y="2388"/>
              <a:ext cx="8" cy="3"/>
            </a:xfrm>
            <a:custGeom>
              <a:avLst/>
              <a:gdLst>
                <a:gd name="T0" fmla="*/ 0 w 76"/>
                <a:gd name="T1" fmla="*/ 3 h 34"/>
                <a:gd name="T2" fmla="*/ 0 w 76"/>
                <a:gd name="T3" fmla="*/ 3 h 34"/>
                <a:gd name="T4" fmla="*/ 0 w 76"/>
                <a:gd name="T5" fmla="*/ 3 h 34"/>
                <a:gd name="T6" fmla="*/ 0 w 76"/>
                <a:gd name="T7" fmla="*/ 2 h 34"/>
                <a:gd name="T8" fmla="*/ 0 w 76"/>
                <a:gd name="T9" fmla="*/ 2 h 34"/>
                <a:gd name="T10" fmla="*/ 0 w 76"/>
                <a:gd name="T11" fmla="*/ 2 h 34"/>
                <a:gd name="T12" fmla="*/ 0 w 76"/>
                <a:gd name="T13" fmla="*/ 1 h 34"/>
                <a:gd name="T14" fmla="*/ 1 w 76"/>
                <a:gd name="T15" fmla="*/ 1 h 34"/>
                <a:gd name="T16" fmla="*/ 1 w 76"/>
                <a:gd name="T17" fmla="*/ 1 h 34"/>
                <a:gd name="T18" fmla="*/ 1 w 76"/>
                <a:gd name="T19" fmla="*/ 0 h 34"/>
                <a:gd name="T20" fmla="*/ 2 w 76"/>
                <a:gd name="T21" fmla="*/ 0 h 34"/>
                <a:gd name="T22" fmla="*/ 3 w 76"/>
                <a:gd name="T23" fmla="*/ 0 h 34"/>
                <a:gd name="T24" fmla="*/ 3 w 76"/>
                <a:gd name="T25" fmla="*/ 0 h 34"/>
                <a:gd name="T26" fmla="*/ 4 w 76"/>
                <a:gd name="T27" fmla="*/ 0 h 34"/>
                <a:gd name="T28" fmla="*/ 5 w 76"/>
                <a:gd name="T29" fmla="*/ 0 h 34"/>
                <a:gd name="T30" fmla="*/ 5 w 76"/>
                <a:gd name="T31" fmla="*/ 0 h 34"/>
                <a:gd name="T32" fmla="*/ 6 w 76"/>
                <a:gd name="T33" fmla="*/ 0 h 34"/>
                <a:gd name="T34" fmla="*/ 6 w 76"/>
                <a:gd name="T35" fmla="*/ 1 h 34"/>
                <a:gd name="T36" fmla="*/ 7 w 76"/>
                <a:gd name="T37" fmla="*/ 1 h 34"/>
                <a:gd name="T38" fmla="*/ 7 w 76"/>
                <a:gd name="T39" fmla="*/ 1 h 34"/>
                <a:gd name="T40" fmla="*/ 7 w 76"/>
                <a:gd name="T41" fmla="*/ 1 h 34"/>
                <a:gd name="T42" fmla="*/ 7 w 76"/>
                <a:gd name="T43" fmla="*/ 2 h 34"/>
                <a:gd name="T44" fmla="*/ 8 w 76"/>
                <a:gd name="T45" fmla="*/ 2 h 34"/>
                <a:gd name="T46" fmla="*/ 8 w 76"/>
                <a:gd name="T47" fmla="*/ 2 h 34"/>
                <a:gd name="T48" fmla="*/ 8 w 76"/>
                <a:gd name="T49" fmla="*/ 3 h 34"/>
                <a:gd name="T50" fmla="*/ 8 w 76"/>
                <a:gd name="T51" fmla="*/ 3 h 34"/>
                <a:gd name="T52" fmla="*/ 6 w 76"/>
                <a:gd name="T53" fmla="*/ 3 h 34"/>
                <a:gd name="T54" fmla="*/ 6 w 76"/>
                <a:gd name="T55" fmla="*/ 3 h 34"/>
                <a:gd name="T56" fmla="*/ 6 w 76"/>
                <a:gd name="T57" fmla="*/ 3 h 34"/>
                <a:gd name="T58" fmla="*/ 6 w 76"/>
                <a:gd name="T59" fmla="*/ 2 h 34"/>
                <a:gd name="T60" fmla="*/ 6 w 76"/>
                <a:gd name="T61" fmla="*/ 2 h 34"/>
                <a:gd name="T62" fmla="*/ 6 w 76"/>
                <a:gd name="T63" fmla="*/ 2 h 34"/>
                <a:gd name="T64" fmla="*/ 5 w 76"/>
                <a:gd name="T65" fmla="*/ 2 h 34"/>
                <a:gd name="T66" fmla="*/ 5 w 76"/>
                <a:gd name="T67" fmla="*/ 2 h 34"/>
                <a:gd name="T68" fmla="*/ 4 w 76"/>
                <a:gd name="T69" fmla="*/ 1 h 34"/>
                <a:gd name="T70" fmla="*/ 4 w 76"/>
                <a:gd name="T71" fmla="*/ 1 h 34"/>
                <a:gd name="T72" fmla="*/ 3 w 76"/>
                <a:gd name="T73" fmla="*/ 1 h 34"/>
                <a:gd name="T74" fmla="*/ 3 w 76"/>
                <a:gd name="T75" fmla="*/ 1 h 34"/>
                <a:gd name="T76" fmla="*/ 2 w 76"/>
                <a:gd name="T77" fmla="*/ 2 h 34"/>
                <a:gd name="T78" fmla="*/ 2 w 76"/>
                <a:gd name="T79" fmla="*/ 2 h 34"/>
                <a:gd name="T80" fmla="*/ 2 w 76"/>
                <a:gd name="T81" fmla="*/ 2 h 34"/>
                <a:gd name="T82" fmla="*/ 2 w 76"/>
                <a:gd name="T83" fmla="*/ 2 h 34"/>
                <a:gd name="T84" fmla="*/ 2 w 76"/>
                <a:gd name="T85" fmla="*/ 3 h 34"/>
                <a:gd name="T86" fmla="*/ 2 w 76"/>
                <a:gd name="T87" fmla="*/ 3 h 34"/>
                <a:gd name="T88" fmla="*/ 2 w 76"/>
                <a:gd name="T89" fmla="*/ 3 h 34"/>
                <a:gd name="T90" fmla="*/ 0 w 76"/>
                <a:gd name="T91" fmla="*/ 3 h 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6"/>
                <a:gd name="T139" fmla="*/ 0 h 34"/>
                <a:gd name="T140" fmla="*/ 76 w 76"/>
                <a:gd name="T141" fmla="*/ 34 h 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6" h="34">
                  <a:moveTo>
                    <a:pt x="0" y="34"/>
                  </a:moveTo>
                  <a:lnTo>
                    <a:pt x="0" y="33"/>
                  </a:lnTo>
                  <a:lnTo>
                    <a:pt x="0" y="29"/>
                  </a:lnTo>
                  <a:lnTo>
                    <a:pt x="0" y="25"/>
                  </a:lnTo>
                  <a:lnTo>
                    <a:pt x="1" y="22"/>
                  </a:lnTo>
                  <a:lnTo>
                    <a:pt x="2" y="18"/>
                  </a:lnTo>
                  <a:lnTo>
                    <a:pt x="4" y="13"/>
                  </a:lnTo>
                  <a:lnTo>
                    <a:pt x="7" y="10"/>
                  </a:lnTo>
                  <a:lnTo>
                    <a:pt x="10" y="7"/>
                  </a:lnTo>
                  <a:lnTo>
                    <a:pt x="14" y="4"/>
                  </a:lnTo>
                  <a:lnTo>
                    <a:pt x="19" y="2"/>
                  </a:lnTo>
                  <a:lnTo>
                    <a:pt x="24" y="1"/>
                  </a:lnTo>
                  <a:lnTo>
                    <a:pt x="31" y="0"/>
                  </a:lnTo>
                  <a:lnTo>
                    <a:pt x="37" y="0"/>
                  </a:lnTo>
                  <a:lnTo>
                    <a:pt x="43" y="1"/>
                  </a:lnTo>
                  <a:lnTo>
                    <a:pt x="49" y="2"/>
                  </a:lnTo>
                  <a:lnTo>
                    <a:pt x="54" y="4"/>
                  </a:lnTo>
                  <a:lnTo>
                    <a:pt x="59" y="6"/>
                  </a:lnTo>
                  <a:lnTo>
                    <a:pt x="63" y="9"/>
                  </a:lnTo>
                  <a:lnTo>
                    <a:pt x="66" y="12"/>
                  </a:lnTo>
                  <a:lnTo>
                    <a:pt x="69" y="16"/>
                  </a:lnTo>
                  <a:lnTo>
                    <a:pt x="71" y="20"/>
                  </a:lnTo>
                  <a:lnTo>
                    <a:pt x="73" y="24"/>
                  </a:lnTo>
                  <a:lnTo>
                    <a:pt x="75" y="27"/>
                  </a:lnTo>
                  <a:lnTo>
                    <a:pt x="76" y="31"/>
                  </a:lnTo>
                  <a:lnTo>
                    <a:pt x="76" y="34"/>
                  </a:lnTo>
                  <a:lnTo>
                    <a:pt x="60" y="34"/>
                  </a:lnTo>
                  <a:lnTo>
                    <a:pt x="60" y="30"/>
                  </a:lnTo>
                  <a:lnTo>
                    <a:pt x="58" y="27"/>
                  </a:lnTo>
                  <a:lnTo>
                    <a:pt x="56" y="24"/>
                  </a:lnTo>
                  <a:lnTo>
                    <a:pt x="53" y="21"/>
                  </a:lnTo>
                  <a:lnTo>
                    <a:pt x="50" y="19"/>
                  </a:lnTo>
                  <a:lnTo>
                    <a:pt x="46" y="17"/>
                  </a:lnTo>
                  <a:lnTo>
                    <a:pt x="42" y="16"/>
                  </a:lnTo>
                  <a:lnTo>
                    <a:pt x="36" y="15"/>
                  </a:lnTo>
                  <a:lnTo>
                    <a:pt x="31" y="15"/>
                  </a:lnTo>
                  <a:lnTo>
                    <a:pt x="25" y="16"/>
                  </a:lnTo>
                  <a:lnTo>
                    <a:pt x="22" y="18"/>
                  </a:lnTo>
                  <a:lnTo>
                    <a:pt x="19" y="20"/>
                  </a:lnTo>
                  <a:lnTo>
                    <a:pt x="17" y="23"/>
                  </a:lnTo>
                  <a:lnTo>
                    <a:pt x="16" y="26"/>
                  </a:lnTo>
                  <a:lnTo>
                    <a:pt x="15" y="29"/>
                  </a:lnTo>
                  <a:lnTo>
                    <a:pt x="15" y="33"/>
                  </a:lnTo>
                  <a:lnTo>
                    <a:pt x="15" y="34"/>
                  </a:lnTo>
                  <a:lnTo>
                    <a:pt x="0" y="34"/>
                  </a:lnTo>
                  <a:close/>
                </a:path>
              </a:pathLst>
            </a:custGeom>
            <a:solidFill>
              <a:srgbClr val="000000"/>
            </a:solidFill>
            <a:ln w="9525">
              <a:noFill/>
              <a:round/>
              <a:headEnd/>
              <a:tailEnd/>
            </a:ln>
          </p:spPr>
          <p:txBody>
            <a:bodyPr/>
            <a:lstStyle/>
            <a:p>
              <a:pPr algn="ctr"/>
              <a:endParaRPr lang="en-US"/>
            </a:p>
          </p:txBody>
        </p:sp>
        <p:sp>
          <p:nvSpPr>
            <p:cNvPr id="46272" name="Freeform 138"/>
            <p:cNvSpPr>
              <a:spLocks/>
            </p:cNvSpPr>
            <p:nvPr/>
          </p:nvSpPr>
          <p:spPr bwMode="auto">
            <a:xfrm>
              <a:off x="3735" y="2391"/>
              <a:ext cx="9" cy="5"/>
            </a:xfrm>
            <a:custGeom>
              <a:avLst/>
              <a:gdLst>
                <a:gd name="T0" fmla="*/ 0 w 84"/>
                <a:gd name="T1" fmla="*/ 5 h 59"/>
                <a:gd name="T2" fmla="*/ 0 w 84"/>
                <a:gd name="T3" fmla="*/ 4 h 59"/>
                <a:gd name="T4" fmla="*/ 1 w 84"/>
                <a:gd name="T5" fmla="*/ 3 h 59"/>
                <a:gd name="T6" fmla="*/ 1 w 84"/>
                <a:gd name="T7" fmla="*/ 2 h 59"/>
                <a:gd name="T8" fmla="*/ 0 w 84"/>
                <a:gd name="T9" fmla="*/ 1 h 59"/>
                <a:gd name="T10" fmla="*/ 2 w 84"/>
                <a:gd name="T11" fmla="*/ 0 h 59"/>
                <a:gd name="T12" fmla="*/ 2 w 84"/>
                <a:gd name="T13" fmla="*/ 1 h 59"/>
                <a:gd name="T14" fmla="*/ 3 w 84"/>
                <a:gd name="T15" fmla="*/ 1 h 59"/>
                <a:gd name="T16" fmla="*/ 4 w 84"/>
                <a:gd name="T17" fmla="*/ 2 h 59"/>
                <a:gd name="T18" fmla="*/ 4 w 84"/>
                <a:gd name="T19" fmla="*/ 2 h 59"/>
                <a:gd name="T20" fmla="*/ 5 w 84"/>
                <a:gd name="T21" fmla="*/ 2 h 59"/>
                <a:gd name="T22" fmla="*/ 6 w 84"/>
                <a:gd name="T23" fmla="*/ 1 h 59"/>
                <a:gd name="T24" fmla="*/ 7 w 84"/>
                <a:gd name="T25" fmla="*/ 1 h 59"/>
                <a:gd name="T26" fmla="*/ 7 w 84"/>
                <a:gd name="T27" fmla="*/ 0 h 59"/>
                <a:gd name="T28" fmla="*/ 8 w 84"/>
                <a:gd name="T29" fmla="*/ 0 h 59"/>
                <a:gd name="T30" fmla="*/ 8 w 84"/>
                <a:gd name="T31" fmla="*/ 1 h 59"/>
                <a:gd name="T32" fmla="*/ 8 w 84"/>
                <a:gd name="T33" fmla="*/ 1 h 59"/>
                <a:gd name="T34" fmla="*/ 8 w 84"/>
                <a:gd name="T35" fmla="*/ 2 h 59"/>
                <a:gd name="T36" fmla="*/ 8 w 84"/>
                <a:gd name="T37" fmla="*/ 2 h 59"/>
                <a:gd name="T38" fmla="*/ 7 w 84"/>
                <a:gd name="T39" fmla="*/ 2 h 59"/>
                <a:gd name="T40" fmla="*/ 7 w 84"/>
                <a:gd name="T41" fmla="*/ 2 h 59"/>
                <a:gd name="T42" fmla="*/ 8 w 84"/>
                <a:gd name="T43" fmla="*/ 3 h 59"/>
                <a:gd name="T44" fmla="*/ 9 w 84"/>
                <a:gd name="T45" fmla="*/ 4 h 59"/>
                <a:gd name="T46" fmla="*/ 9 w 84"/>
                <a:gd name="T47" fmla="*/ 4 h 59"/>
                <a:gd name="T48" fmla="*/ 9 w 84"/>
                <a:gd name="T49" fmla="*/ 5 h 59"/>
                <a:gd name="T50" fmla="*/ 7 w 84"/>
                <a:gd name="T51" fmla="*/ 5 h 59"/>
                <a:gd name="T52" fmla="*/ 7 w 84"/>
                <a:gd name="T53" fmla="*/ 4 h 59"/>
                <a:gd name="T54" fmla="*/ 6 w 84"/>
                <a:gd name="T55" fmla="*/ 3 h 59"/>
                <a:gd name="T56" fmla="*/ 5 w 84"/>
                <a:gd name="T57" fmla="*/ 3 h 59"/>
                <a:gd name="T58" fmla="*/ 4 w 84"/>
                <a:gd name="T59" fmla="*/ 3 h 59"/>
                <a:gd name="T60" fmla="*/ 3 w 84"/>
                <a:gd name="T61" fmla="*/ 3 h 59"/>
                <a:gd name="T62" fmla="*/ 3 w 84"/>
                <a:gd name="T63" fmla="*/ 3 h 59"/>
                <a:gd name="T64" fmla="*/ 2 w 84"/>
                <a:gd name="T65" fmla="*/ 4 h 59"/>
                <a:gd name="T66" fmla="*/ 2 w 84"/>
                <a:gd name="T67" fmla="*/ 4 h 59"/>
                <a:gd name="T68" fmla="*/ 2 w 84"/>
                <a:gd name="T69" fmla="*/ 5 h 59"/>
                <a:gd name="T70" fmla="*/ 2 w 84"/>
                <a:gd name="T71" fmla="*/ 5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59"/>
                <a:gd name="T110" fmla="*/ 84 w 84"/>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59">
                  <a:moveTo>
                    <a:pt x="0" y="59"/>
                  </a:moveTo>
                  <a:lnTo>
                    <a:pt x="0" y="59"/>
                  </a:lnTo>
                  <a:lnTo>
                    <a:pt x="0" y="55"/>
                  </a:lnTo>
                  <a:lnTo>
                    <a:pt x="1" y="45"/>
                  </a:lnTo>
                  <a:lnTo>
                    <a:pt x="4" y="36"/>
                  </a:lnTo>
                  <a:lnTo>
                    <a:pt x="10" y="30"/>
                  </a:lnTo>
                  <a:lnTo>
                    <a:pt x="19" y="25"/>
                  </a:lnTo>
                  <a:lnTo>
                    <a:pt x="12" y="21"/>
                  </a:lnTo>
                  <a:lnTo>
                    <a:pt x="7" y="15"/>
                  </a:lnTo>
                  <a:lnTo>
                    <a:pt x="4" y="7"/>
                  </a:lnTo>
                  <a:lnTo>
                    <a:pt x="3" y="0"/>
                  </a:lnTo>
                  <a:lnTo>
                    <a:pt x="18" y="0"/>
                  </a:lnTo>
                  <a:lnTo>
                    <a:pt x="18" y="3"/>
                  </a:lnTo>
                  <a:lnTo>
                    <a:pt x="20" y="7"/>
                  </a:lnTo>
                  <a:lnTo>
                    <a:pt x="21" y="11"/>
                  </a:lnTo>
                  <a:lnTo>
                    <a:pt x="24" y="14"/>
                  </a:lnTo>
                  <a:lnTo>
                    <a:pt x="28" y="17"/>
                  </a:lnTo>
                  <a:lnTo>
                    <a:pt x="33" y="18"/>
                  </a:lnTo>
                  <a:lnTo>
                    <a:pt x="37" y="20"/>
                  </a:lnTo>
                  <a:lnTo>
                    <a:pt x="41" y="20"/>
                  </a:lnTo>
                  <a:lnTo>
                    <a:pt x="45" y="20"/>
                  </a:lnTo>
                  <a:lnTo>
                    <a:pt x="50" y="19"/>
                  </a:lnTo>
                  <a:lnTo>
                    <a:pt x="54" y="18"/>
                  </a:lnTo>
                  <a:lnTo>
                    <a:pt x="57" y="15"/>
                  </a:lnTo>
                  <a:lnTo>
                    <a:pt x="60" y="12"/>
                  </a:lnTo>
                  <a:lnTo>
                    <a:pt x="62" y="8"/>
                  </a:lnTo>
                  <a:lnTo>
                    <a:pt x="63" y="4"/>
                  </a:lnTo>
                  <a:lnTo>
                    <a:pt x="63" y="0"/>
                  </a:lnTo>
                  <a:lnTo>
                    <a:pt x="79" y="0"/>
                  </a:lnTo>
                  <a:lnTo>
                    <a:pt x="79" y="1"/>
                  </a:lnTo>
                  <a:lnTo>
                    <a:pt x="79" y="5"/>
                  </a:lnTo>
                  <a:lnTo>
                    <a:pt x="78" y="8"/>
                  </a:lnTo>
                  <a:lnTo>
                    <a:pt x="78" y="12"/>
                  </a:lnTo>
                  <a:lnTo>
                    <a:pt x="77" y="15"/>
                  </a:lnTo>
                  <a:lnTo>
                    <a:pt x="76" y="18"/>
                  </a:lnTo>
                  <a:lnTo>
                    <a:pt x="74" y="20"/>
                  </a:lnTo>
                  <a:lnTo>
                    <a:pt x="73" y="21"/>
                  </a:lnTo>
                  <a:lnTo>
                    <a:pt x="71" y="23"/>
                  </a:lnTo>
                  <a:lnTo>
                    <a:pt x="69" y="24"/>
                  </a:lnTo>
                  <a:lnTo>
                    <a:pt x="68" y="25"/>
                  </a:lnTo>
                  <a:lnTo>
                    <a:pt x="66" y="27"/>
                  </a:lnTo>
                  <a:lnTo>
                    <a:pt x="64" y="28"/>
                  </a:lnTo>
                  <a:lnTo>
                    <a:pt x="69" y="30"/>
                  </a:lnTo>
                  <a:lnTo>
                    <a:pt x="74" y="33"/>
                  </a:lnTo>
                  <a:lnTo>
                    <a:pt x="77" y="37"/>
                  </a:lnTo>
                  <a:lnTo>
                    <a:pt x="80" y="42"/>
                  </a:lnTo>
                  <a:lnTo>
                    <a:pt x="82" y="46"/>
                  </a:lnTo>
                  <a:lnTo>
                    <a:pt x="83" y="51"/>
                  </a:lnTo>
                  <a:lnTo>
                    <a:pt x="84" y="55"/>
                  </a:lnTo>
                  <a:lnTo>
                    <a:pt x="84" y="59"/>
                  </a:lnTo>
                  <a:lnTo>
                    <a:pt x="68" y="59"/>
                  </a:lnTo>
                  <a:lnTo>
                    <a:pt x="67" y="55"/>
                  </a:lnTo>
                  <a:lnTo>
                    <a:pt x="66" y="50"/>
                  </a:lnTo>
                  <a:lnTo>
                    <a:pt x="64" y="46"/>
                  </a:lnTo>
                  <a:lnTo>
                    <a:pt x="61" y="42"/>
                  </a:lnTo>
                  <a:lnTo>
                    <a:pt x="57" y="38"/>
                  </a:lnTo>
                  <a:lnTo>
                    <a:pt x="53" y="36"/>
                  </a:lnTo>
                  <a:lnTo>
                    <a:pt x="48" y="35"/>
                  </a:lnTo>
                  <a:lnTo>
                    <a:pt x="43" y="34"/>
                  </a:lnTo>
                  <a:lnTo>
                    <a:pt x="39" y="34"/>
                  </a:lnTo>
                  <a:lnTo>
                    <a:pt x="35" y="35"/>
                  </a:lnTo>
                  <a:lnTo>
                    <a:pt x="32" y="36"/>
                  </a:lnTo>
                  <a:lnTo>
                    <a:pt x="28" y="37"/>
                  </a:lnTo>
                  <a:lnTo>
                    <a:pt x="25" y="38"/>
                  </a:lnTo>
                  <a:lnTo>
                    <a:pt x="23" y="41"/>
                  </a:lnTo>
                  <a:lnTo>
                    <a:pt x="21" y="43"/>
                  </a:lnTo>
                  <a:lnTo>
                    <a:pt x="19" y="45"/>
                  </a:lnTo>
                  <a:lnTo>
                    <a:pt x="18" y="48"/>
                  </a:lnTo>
                  <a:lnTo>
                    <a:pt x="17" y="51"/>
                  </a:lnTo>
                  <a:lnTo>
                    <a:pt x="16" y="54"/>
                  </a:lnTo>
                  <a:lnTo>
                    <a:pt x="16" y="57"/>
                  </a:lnTo>
                  <a:lnTo>
                    <a:pt x="16" y="59"/>
                  </a:lnTo>
                  <a:lnTo>
                    <a:pt x="0" y="59"/>
                  </a:lnTo>
                  <a:close/>
                </a:path>
              </a:pathLst>
            </a:custGeom>
            <a:solidFill>
              <a:srgbClr val="000000"/>
            </a:solidFill>
            <a:ln w="9525">
              <a:noFill/>
              <a:round/>
              <a:headEnd/>
              <a:tailEnd/>
            </a:ln>
          </p:spPr>
          <p:txBody>
            <a:bodyPr/>
            <a:lstStyle/>
            <a:p>
              <a:pPr algn="ctr"/>
              <a:endParaRPr lang="en-US"/>
            </a:p>
          </p:txBody>
        </p:sp>
        <p:sp>
          <p:nvSpPr>
            <p:cNvPr id="46273" name="Freeform 139"/>
            <p:cNvSpPr>
              <a:spLocks/>
            </p:cNvSpPr>
            <p:nvPr/>
          </p:nvSpPr>
          <p:spPr bwMode="auto">
            <a:xfrm>
              <a:off x="3735" y="2396"/>
              <a:ext cx="9" cy="3"/>
            </a:xfrm>
            <a:custGeom>
              <a:avLst/>
              <a:gdLst>
                <a:gd name="T0" fmla="*/ 0 w 84"/>
                <a:gd name="T1" fmla="*/ 0 h 40"/>
                <a:gd name="T2" fmla="*/ 0 w 84"/>
                <a:gd name="T3" fmla="*/ 0 h 40"/>
                <a:gd name="T4" fmla="*/ 0 w 84"/>
                <a:gd name="T5" fmla="*/ 1 h 40"/>
                <a:gd name="T6" fmla="*/ 0 w 84"/>
                <a:gd name="T7" fmla="*/ 1 h 40"/>
                <a:gd name="T8" fmla="*/ 0 w 84"/>
                <a:gd name="T9" fmla="*/ 1 h 40"/>
                <a:gd name="T10" fmla="*/ 1 w 84"/>
                <a:gd name="T11" fmla="*/ 2 h 40"/>
                <a:gd name="T12" fmla="*/ 1 w 84"/>
                <a:gd name="T13" fmla="*/ 2 h 40"/>
                <a:gd name="T14" fmla="*/ 1 w 84"/>
                <a:gd name="T15" fmla="*/ 2 h 40"/>
                <a:gd name="T16" fmla="*/ 2 w 84"/>
                <a:gd name="T17" fmla="*/ 2 h 40"/>
                <a:gd name="T18" fmla="*/ 2 w 84"/>
                <a:gd name="T19" fmla="*/ 2 h 40"/>
                <a:gd name="T20" fmla="*/ 2 w 84"/>
                <a:gd name="T21" fmla="*/ 3 h 40"/>
                <a:gd name="T22" fmla="*/ 3 w 84"/>
                <a:gd name="T23" fmla="*/ 3 h 40"/>
                <a:gd name="T24" fmla="*/ 3 w 84"/>
                <a:gd name="T25" fmla="*/ 3 h 40"/>
                <a:gd name="T26" fmla="*/ 4 w 84"/>
                <a:gd name="T27" fmla="*/ 3 h 40"/>
                <a:gd name="T28" fmla="*/ 4 w 84"/>
                <a:gd name="T29" fmla="*/ 3 h 40"/>
                <a:gd name="T30" fmla="*/ 5 w 84"/>
                <a:gd name="T31" fmla="*/ 3 h 40"/>
                <a:gd name="T32" fmla="*/ 5 w 84"/>
                <a:gd name="T33" fmla="*/ 3 h 40"/>
                <a:gd name="T34" fmla="*/ 6 w 84"/>
                <a:gd name="T35" fmla="*/ 3 h 40"/>
                <a:gd name="T36" fmla="*/ 6 w 84"/>
                <a:gd name="T37" fmla="*/ 3 h 40"/>
                <a:gd name="T38" fmla="*/ 6 w 84"/>
                <a:gd name="T39" fmla="*/ 3 h 40"/>
                <a:gd name="T40" fmla="*/ 7 w 84"/>
                <a:gd name="T41" fmla="*/ 3 h 40"/>
                <a:gd name="T42" fmla="*/ 7 w 84"/>
                <a:gd name="T43" fmla="*/ 2 h 40"/>
                <a:gd name="T44" fmla="*/ 8 w 84"/>
                <a:gd name="T45" fmla="*/ 2 h 40"/>
                <a:gd name="T46" fmla="*/ 8 w 84"/>
                <a:gd name="T47" fmla="*/ 2 h 40"/>
                <a:gd name="T48" fmla="*/ 8 w 84"/>
                <a:gd name="T49" fmla="*/ 2 h 40"/>
                <a:gd name="T50" fmla="*/ 8 w 84"/>
                <a:gd name="T51" fmla="*/ 2 h 40"/>
                <a:gd name="T52" fmla="*/ 9 w 84"/>
                <a:gd name="T53" fmla="*/ 2 h 40"/>
                <a:gd name="T54" fmla="*/ 9 w 84"/>
                <a:gd name="T55" fmla="*/ 1 h 40"/>
                <a:gd name="T56" fmla="*/ 9 w 84"/>
                <a:gd name="T57" fmla="*/ 1 h 40"/>
                <a:gd name="T58" fmla="*/ 9 w 84"/>
                <a:gd name="T59" fmla="*/ 1 h 40"/>
                <a:gd name="T60" fmla="*/ 9 w 84"/>
                <a:gd name="T61" fmla="*/ 0 h 40"/>
                <a:gd name="T62" fmla="*/ 9 w 84"/>
                <a:gd name="T63" fmla="*/ 0 h 40"/>
                <a:gd name="T64" fmla="*/ 9 w 84"/>
                <a:gd name="T65" fmla="*/ 0 h 40"/>
                <a:gd name="T66" fmla="*/ 7 w 84"/>
                <a:gd name="T67" fmla="*/ 0 h 40"/>
                <a:gd name="T68" fmla="*/ 7 w 84"/>
                <a:gd name="T69" fmla="*/ 0 h 40"/>
                <a:gd name="T70" fmla="*/ 7 w 84"/>
                <a:gd name="T71" fmla="*/ 1 h 40"/>
                <a:gd name="T72" fmla="*/ 7 w 84"/>
                <a:gd name="T73" fmla="*/ 2 h 40"/>
                <a:gd name="T74" fmla="*/ 6 w 84"/>
                <a:gd name="T75" fmla="*/ 2 h 40"/>
                <a:gd name="T76" fmla="*/ 5 w 84"/>
                <a:gd name="T77" fmla="*/ 2 h 40"/>
                <a:gd name="T78" fmla="*/ 4 w 84"/>
                <a:gd name="T79" fmla="*/ 2 h 40"/>
                <a:gd name="T80" fmla="*/ 4 w 84"/>
                <a:gd name="T81" fmla="*/ 2 h 40"/>
                <a:gd name="T82" fmla="*/ 3 w 84"/>
                <a:gd name="T83" fmla="*/ 2 h 40"/>
                <a:gd name="T84" fmla="*/ 3 w 84"/>
                <a:gd name="T85" fmla="*/ 2 h 40"/>
                <a:gd name="T86" fmla="*/ 3 w 84"/>
                <a:gd name="T87" fmla="*/ 1 h 40"/>
                <a:gd name="T88" fmla="*/ 2 w 84"/>
                <a:gd name="T89" fmla="*/ 1 h 40"/>
                <a:gd name="T90" fmla="*/ 2 w 84"/>
                <a:gd name="T91" fmla="*/ 1 h 40"/>
                <a:gd name="T92" fmla="*/ 2 w 84"/>
                <a:gd name="T93" fmla="*/ 1 h 40"/>
                <a:gd name="T94" fmla="*/ 2 w 84"/>
                <a:gd name="T95" fmla="*/ 0 h 40"/>
                <a:gd name="T96" fmla="*/ 2 w 84"/>
                <a:gd name="T97" fmla="*/ 0 h 40"/>
                <a:gd name="T98" fmla="*/ 2 w 84"/>
                <a:gd name="T99" fmla="*/ 0 h 40"/>
                <a:gd name="T100" fmla="*/ 2 w 84"/>
                <a:gd name="T101" fmla="*/ 0 h 40"/>
                <a:gd name="T102" fmla="*/ 0 w 84"/>
                <a:gd name="T103" fmla="*/ 0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4"/>
                <a:gd name="T157" fmla="*/ 0 h 40"/>
                <a:gd name="T158" fmla="*/ 84 w 84"/>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4" h="40">
                  <a:moveTo>
                    <a:pt x="0" y="0"/>
                  </a:moveTo>
                  <a:lnTo>
                    <a:pt x="1" y="3"/>
                  </a:lnTo>
                  <a:lnTo>
                    <a:pt x="1" y="7"/>
                  </a:lnTo>
                  <a:lnTo>
                    <a:pt x="2" y="12"/>
                  </a:lnTo>
                  <a:lnTo>
                    <a:pt x="4" y="16"/>
                  </a:lnTo>
                  <a:lnTo>
                    <a:pt x="6" y="20"/>
                  </a:lnTo>
                  <a:lnTo>
                    <a:pt x="9" y="24"/>
                  </a:lnTo>
                  <a:lnTo>
                    <a:pt x="13" y="27"/>
                  </a:lnTo>
                  <a:lnTo>
                    <a:pt x="16" y="30"/>
                  </a:lnTo>
                  <a:lnTo>
                    <a:pt x="20" y="32"/>
                  </a:lnTo>
                  <a:lnTo>
                    <a:pt x="23" y="34"/>
                  </a:lnTo>
                  <a:lnTo>
                    <a:pt x="27" y="36"/>
                  </a:lnTo>
                  <a:lnTo>
                    <a:pt x="32" y="37"/>
                  </a:lnTo>
                  <a:lnTo>
                    <a:pt x="36" y="37"/>
                  </a:lnTo>
                  <a:lnTo>
                    <a:pt x="40" y="38"/>
                  </a:lnTo>
                  <a:lnTo>
                    <a:pt x="44" y="40"/>
                  </a:lnTo>
                  <a:lnTo>
                    <a:pt x="48" y="40"/>
                  </a:lnTo>
                  <a:lnTo>
                    <a:pt x="52" y="38"/>
                  </a:lnTo>
                  <a:lnTo>
                    <a:pt x="56" y="37"/>
                  </a:lnTo>
                  <a:lnTo>
                    <a:pt x="60" y="36"/>
                  </a:lnTo>
                  <a:lnTo>
                    <a:pt x="64" y="35"/>
                  </a:lnTo>
                  <a:lnTo>
                    <a:pt x="67" y="33"/>
                  </a:lnTo>
                  <a:lnTo>
                    <a:pt x="70" y="31"/>
                  </a:lnTo>
                  <a:lnTo>
                    <a:pt x="73" y="29"/>
                  </a:lnTo>
                  <a:lnTo>
                    <a:pt x="76" y="26"/>
                  </a:lnTo>
                  <a:lnTo>
                    <a:pt x="78" y="23"/>
                  </a:lnTo>
                  <a:lnTo>
                    <a:pt x="80" y="20"/>
                  </a:lnTo>
                  <a:lnTo>
                    <a:pt x="82" y="17"/>
                  </a:lnTo>
                  <a:lnTo>
                    <a:pt x="83" y="13"/>
                  </a:lnTo>
                  <a:lnTo>
                    <a:pt x="84" y="8"/>
                  </a:lnTo>
                  <a:lnTo>
                    <a:pt x="84" y="5"/>
                  </a:lnTo>
                  <a:lnTo>
                    <a:pt x="84" y="1"/>
                  </a:lnTo>
                  <a:lnTo>
                    <a:pt x="84" y="0"/>
                  </a:lnTo>
                  <a:lnTo>
                    <a:pt x="68" y="0"/>
                  </a:lnTo>
                  <a:lnTo>
                    <a:pt x="68" y="2"/>
                  </a:lnTo>
                  <a:lnTo>
                    <a:pt x="67" y="13"/>
                  </a:lnTo>
                  <a:lnTo>
                    <a:pt x="63" y="20"/>
                  </a:lnTo>
                  <a:lnTo>
                    <a:pt x="55" y="24"/>
                  </a:lnTo>
                  <a:lnTo>
                    <a:pt x="44" y="25"/>
                  </a:lnTo>
                  <a:lnTo>
                    <a:pt x="40" y="24"/>
                  </a:lnTo>
                  <a:lnTo>
                    <a:pt x="36" y="23"/>
                  </a:lnTo>
                  <a:lnTo>
                    <a:pt x="32" y="22"/>
                  </a:lnTo>
                  <a:lnTo>
                    <a:pt x="28" y="21"/>
                  </a:lnTo>
                  <a:lnTo>
                    <a:pt x="25" y="19"/>
                  </a:lnTo>
                  <a:lnTo>
                    <a:pt x="23" y="16"/>
                  </a:lnTo>
                  <a:lnTo>
                    <a:pt x="21" y="13"/>
                  </a:lnTo>
                  <a:lnTo>
                    <a:pt x="19" y="10"/>
                  </a:lnTo>
                  <a:lnTo>
                    <a:pt x="18" y="6"/>
                  </a:lnTo>
                  <a:lnTo>
                    <a:pt x="17" y="3"/>
                  </a:lnTo>
                  <a:lnTo>
                    <a:pt x="16" y="1"/>
                  </a:lnTo>
                  <a:lnTo>
                    <a:pt x="16" y="0"/>
                  </a:lnTo>
                  <a:lnTo>
                    <a:pt x="0" y="0"/>
                  </a:lnTo>
                  <a:close/>
                </a:path>
              </a:pathLst>
            </a:custGeom>
            <a:solidFill>
              <a:srgbClr val="000000"/>
            </a:solidFill>
            <a:ln w="9525">
              <a:noFill/>
              <a:round/>
              <a:headEnd/>
              <a:tailEnd/>
            </a:ln>
          </p:spPr>
          <p:txBody>
            <a:bodyPr/>
            <a:lstStyle/>
            <a:p>
              <a:pPr algn="ctr"/>
              <a:endParaRPr lang="en-US"/>
            </a:p>
          </p:txBody>
        </p:sp>
        <p:sp>
          <p:nvSpPr>
            <p:cNvPr id="46274" name="Freeform 140"/>
            <p:cNvSpPr>
              <a:spLocks/>
            </p:cNvSpPr>
            <p:nvPr/>
          </p:nvSpPr>
          <p:spPr bwMode="auto">
            <a:xfrm>
              <a:off x="3735" y="2416"/>
              <a:ext cx="8" cy="5"/>
            </a:xfrm>
            <a:custGeom>
              <a:avLst/>
              <a:gdLst>
                <a:gd name="T0" fmla="*/ 0 w 84"/>
                <a:gd name="T1" fmla="*/ 5 h 65"/>
                <a:gd name="T2" fmla="*/ 0 w 84"/>
                <a:gd name="T3" fmla="*/ 5 h 65"/>
                <a:gd name="T4" fmla="*/ 0 w 84"/>
                <a:gd name="T5" fmla="*/ 5 h 65"/>
                <a:gd name="T6" fmla="*/ 0 w 84"/>
                <a:gd name="T7" fmla="*/ 5 h 65"/>
                <a:gd name="T8" fmla="*/ 0 w 84"/>
                <a:gd name="T9" fmla="*/ 5 h 65"/>
                <a:gd name="T10" fmla="*/ 0 w 84"/>
                <a:gd name="T11" fmla="*/ 4 h 65"/>
                <a:gd name="T12" fmla="*/ 0 w 84"/>
                <a:gd name="T13" fmla="*/ 4 h 65"/>
                <a:gd name="T14" fmla="*/ 0 w 84"/>
                <a:gd name="T15" fmla="*/ 4 h 65"/>
                <a:gd name="T16" fmla="*/ 0 w 84"/>
                <a:gd name="T17" fmla="*/ 4 h 65"/>
                <a:gd name="T18" fmla="*/ 0 w 84"/>
                <a:gd name="T19" fmla="*/ 3 h 65"/>
                <a:gd name="T20" fmla="*/ 0 w 84"/>
                <a:gd name="T21" fmla="*/ 3 h 65"/>
                <a:gd name="T22" fmla="*/ 0 w 84"/>
                <a:gd name="T23" fmla="*/ 2 h 65"/>
                <a:gd name="T24" fmla="*/ 0 w 84"/>
                <a:gd name="T25" fmla="*/ 2 h 65"/>
                <a:gd name="T26" fmla="*/ 1 w 84"/>
                <a:gd name="T27" fmla="*/ 1 h 65"/>
                <a:gd name="T28" fmla="*/ 1 w 84"/>
                <a:gd name="T29" fmla="*/ 1 h 65"/>
                <a:gd name="T30" fmla="*/ 1 w 84"/>
                <a:gd name="T31" fmla="*/ 1 h 65"/>
                <a:gd name="T32" fmla="*/ 2 w 84"/>
                <a:gd name="T33" fmla="*/ 0 h 65"/>
                <a:gd name="T34" fmla="*/ 2 w 84"/>
                <a:gd name="T35" fmla="*/ 0 h 65"/>
                <a:gd name="T36" fmla="*/ 3 w 84"/>
                <a:gd name="T37" fmla="*/ 0 h 65"/>
                <a:gd name="T38" fmla="*/ 3 w 84"/>
                <a:gd name="T39" fmla="*/ 0 h 65"/>
                <a:gd name="T40" fmla="*/ 4 w 84"/>
                <a:gd name="T41" fmla="*/ 0 h 65"/>
                <a:gd name="T42" fmla="*/ 4 w 84"/>
                <a:gd name="T43" fmla="*/ 0 h 65"/>
                <a:gd name="T44" fmla="*/ 5 w 84"/>
                <a:gd name="T45" fmla="*/ 0 h 65"/>
                <a:gd name="T46" fmla="*/ 6 w 84"/>
                <a:gd name="T47" fmla="*/ 0 h 65"/>
                <a:gd name="T48" fmla="*/ 6 w 84"/>
                <a:gd name="T49" fmla="*/ 1 h 65"/>
                <a:gd name="T50" fmla="*/ 6 w 84"/>
                <a:gd name="T51" fmla="*/ 1 h 65"/>
                <a:gd name="T52" fmla="*/ 7 w 84"/>
                <a:gd name="T53" fmla="*/ 1 h 65"/>
                <a:gd name="T54" fmla="*/ 7 w 84"/>
                <a:gd name="T55" fmla="*/ 2 h 65"/>
                <a:gd name="T56" fmla="*/ 7 w 84"/>
                <a:gd name="T57" fmla="*/ 2 h 65"/>
                <a:gd name="T58" fmla="*/ 8 w 84"/>
                <a:gd name="T59" fmla="*/ 3 h 65"/>
                <a:gd name="T60" fmla="*/ 8 w 84"/>
                <a:gd name="T61" fmla="*/ 4 h 65"/>
                <a:gd name="T62" fmla="*/ 8 w 84"/>
                <a:gd name="T63" fmla="*/ 4 h 65"/>
                <a:gd name="T64" fmla="*/ 8 w 84"/>
                <a:gd name="T65" fmla="*/ 5 h 65"/>
                <a:gd name="T66" fmla="*/ 6 w 84"/>
                <a:gd name="T67" fmla="*/ 5 h 65"/>
                <a:gd name="T68" fmla="*/ 6 w 84"/>
                <a:gd name="T69" fmla="*/ 5 h 65"/>
                <a:gd name="T70" fmla="*/ 6 w 84"/>
                <a:gd name="T71" fmla="*/ 4 h 65"/>
                <a:gd name="T72" fmla="*/ 6 w 84"/>
                <a:gd name="T73" fmla="*/ 3 h 65"/>
                <a:gd name="T74" fmla="*/ 6 w 84"/>
                <a:gd name="T75" fmla="*/ 3 h 65"/>
                <a:gd name="T76" fmla="*/ 6 w 84"/>
                <a:gd name="T77" fmla="*/ 2 h 65"/>
                <a:gd name="T78" fmla="*/ 6 w 84"/>
                <a:gd name="T79" fmla="*/ 2 h 65"/>
                <a:gd name="T80" fmla="*/ 6 w 84"/>
                <a:gd name="T81" fmla="*/ 2 h 65"/>
                <a:gd name="T82" fmla="*/ 5 w 84"/>
                <a:gd name="T83" fmla="*/ 2 h 65"/>
                <a:gd name="T84" fmla="*/ 5 w 84"/>
                <a:gd name="T85" fmla="*/ 1 h 65"/>
                <a:gd name="T86" fmla="*/ 5 w 84"/>
                <a:gd name="T87" fmla="*/ 1 h 65"/>
                <a:gd name="T88" fmla="*/ 4 w 84"/>
                <a:gd name="T89" fmla="*/ 1 h 65"/>
                <a:gd name="T90" fmla="*/ 4 w 84"/>
                <a:gd name="T91" fmla="*/ 1 h 65"/>
                <a:gd name="T92" fmla="*/ 4 w 84"/>
                <a:gd name="T93" fmla="*/ 1 h 65"/>
                <a:gd name="T94" fmla="*/ 3 w 84"/>
                <a:gd name="T95" fmla="*/ 1 h 65"/>
                <a:gd name="T96" fmla="*/ 3 w 84"/>
                <a:gd name="T97" fmla="*/ 1 h 65"/>
                <a:gd name="T98" fmla="*/ 2 w 84"/>
                <a:gd name="T99" fmla="*/ 2 h 65"/>
                <a:gd name="T100" fmla="*/ 2 w 84"/>
                <a:gd name="T101" fmla="*/ 2 h 65"/>
                <a:gd name="T102" fmla="*/ 2 w 84"/>
                <a:gd name="T103" fmla="*/ 2 h 65"/>
                <a:gd name="T104" fmla="*/ 2 w 84"/>
                <a:gd name="T105" fmla="*/ 2 h 65"/>
                <a:gd name="T106" fmla="*/ 2 w 84"/>
                <a:gd name="T107" fmla="*/ 3 h 65"/>
                <a:gd name="T108" fmla="*/ 2 w 84"/>
                <a:gd name="T109" fmla="*/ 3 h 65"/>
                <a:gd name="T110" fmla="*/ 2 w 84"/>
                <a:gd name="T111" fmla="*/ 4 h 65"/>
                <a:gd name="T112" fmla="*/ 2 w 84"/>
                <a:gd name="T113" fmla="*/ 4 h 65"/>
                <a:gd name="T114" fmla="*/ 2 w 84"/>
                <a:gd name="T115" fmla="*/ 5 h 65"/>
                <a:gd name="T116" fmla="*/ 2 w 84"/>
                <a:gd name="T117" fmla="*/ 5 h 65"/>
                <a:gd name="T118" fmla="*/ 0 w 84"/>
                <a:gd name="T119" fmla="*/ 5 h 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
                <a:gd name="T181" fmla="*/ 0 h 65"/>
                <a:gd name="T182" fmla="*/ 84 w 84"/>
                <a:gd name="T183" fmla="*/ 65 h 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 h="65">
                  <a:moveTo>
                    <a:pt x="0" y="65"/>
                  </a:moveTo>
                  <a:lnTo>
                    <a:pt x="0" y="64"/>
                  </a:lnTo>
                  <a:lnTo>
                    <a:pt x="0" y="63"/>
                  </a:lnTo>
                  <a:lnTo>
                    <a:pt x="0" y="61"/>
                  </a:lnTo>
                  <a:lnTo>
                    <a:pt x="0" y="59"/>
                  </a:lnTo>
                  <a:lnTo>
                    <a:pt x="0" y="57"/>
                  </a:lnTo>
                  <a:lnTo>
                    <a:pt x="0" y="56"/>
                  </a:lnTo>
                  <a:lnTo>
                    <a:pt x="0" y="54"/>
                  </a:lnTo>
                  <a:lnTo>
                    <a:pt x="0" y="53"/>
                  </a:lnTo>
                  <a:lnTo>
                    <a:pt x="1" y="45"/>
                  </a:lnTo>
                  <a:lnTo>
                    <a:pt x="2" y="38"/>
                  </a:lnTo>
                  <a:lnTo>
                    <a:pt x="4" y="30"/>
                  </a:lnTo>
                  <a:lnTo>
                    <a:pt x="5" y="24"/>
                  </a:lnTo>
                  <a:lnTo>
                    <a:pt x="8" y="19"/>
                  </a:lnTo>
                  <a:lnTo>
                    <a:pt x="11" y="14"/>
                  </a:lnTo>
                  <a:lnTo>
                    <a:pt x="14" y="10"/>
                  </a:lnTo>
                  <a:lnTo>
                    <a:pt x="17" y="6"/>
                  </a:lnTo>
                  <a:lnTo>
                    <a:pt x="22" y="3"/>
                  </a:lnTo>
                  <a:lnTo>
                    <a:pt x="27" y="1"/>
                  </a:lnTo>
                  <a:lnTo>
                    <a:pt x="33" y="0"/>
                  </a:lnTo>
                  <a:lnTo>
                    <a:pt x="40" y="0"/>
                  </a:lnTo>
                  <a:lnTo>
                    <a:pt x="46" y="1"/>
                  </a:lnTo>
                  <a:lnTo>
                    <a:pt x="52" y="2"/>
                  </a:lnTo>
                  <a:lnTo>
                    <a:pt x="58" y="4"/>
                  </a:lnTo>
                  <a:lnTo>
                    <a:pt x="63" y="8"/>
                  </a:lnTo>
                  <a:lnTo>
                    <a:pt x="67" y="12"/>
                  </a:lnTo>
                  <a:lnTo>
                    <a:pt x="71" y="17"/>
                  </a:lnTo>
                  <a:lnTo>
                    <a:pt x="74" y="22"/>
                  </a:lnTo>
                  <a:lnTo>
                    <a:pt x="77" y="29"/>
                  </a:lnTo>
                  <a:lnTo>
                    <a:pt x="80" y="38"/>
                  </a:lnTo>
                  <a:lnTo>
                    <a:pt x="82" y="46"/>
                  </a:lnTo>
                  <a:lnTo>
                    <a:pt x="83" y="55"/>
                  </a:lnTo>
                  <a:lnTo>
                    <a:pt x="84" y="65"/>
                  </a:lnTo>
                  <a:lnTo>
                    <a:pt x="68" y="65"/>
                  </a:lnTo>
                  <a:lnTo>
                    <a:pt x="68" y="59"/>
                  </a:lnTo>
                  <a:lnTo>
                    <a:pt x="67" y="51"/>
                  </a:lnTo>
                  <a:lnTo>
                    <a:pt x="65" y="44"/>
                  </a:lnTo>
                  <a:lnTo>
                    <a:pt x="64" y="38"/>
                  </a:lnTo>
                  <a:lnTo>
                    <a:pt x="62" y="32"/>
                  </a:lnTo>
                  <a:lnTo>
                    <a:pt x="60" y="27"/>
                  </a:lnTo>
                  <a:lnTo>
                    <a:pt x="58" y="24"/>
                  </a:lnTo>
                  <a:lnTo>
                    <a:pt x="55" y="21"/>
                  </a:lnTo>
                  <a:lnTo>
                    <a:pt x="52" y="18"/>
                  </a:lnTo>
                  <a:lnTo>
                    <a:pt x="48" y="16"/>
                  </a:lnTo>
                  <a:lnTo>
                    <a:pt x="45" y="15"/>
                  </a:lnTo>
                  <a:lnTo>
                    <a:pt x="41" y="15"/>
                  </a:lnTo>
                  <a:lnTo>
                    <a:pt x="37" y="15"/>
                  </a:lnTo>
                  <a:lnTo>
                    <a:pt x="32" y="16"/>
                  </a:lnTo>
                  <a:lnTo>
                    <a:pt x="29" y="18"/>
                  </a:lnTo>
                  <a:lnTo>
                    <a:pt x="26" y="20"/>
                  </a:lnTo>
                  <a:lnTo>
                    <a:pt x="23" y="24"/>
                  </a:lnTo>
                  <a:lnTo>
                    <a:pt x="21" y="28"/>
                  </a:lnTo>
                  <a:lnTo>
                    <a:pt x="19" y="32"/>
                  </a:lnTo>
                  <a:lnTo>
                    <a:pt x="18" y="38"/>
                  </a:lnTo>
                  <a:lnTo>
                    <a:pt x="17" y="43"/>
                  </a:lnTo>
                  <a:lnTo>
                    <a:pt x="16" y="49"/>
                  </a:lnTo>
                  <a:lnTo>
                    <a:pt x="16" y="55"/>
                  </a:lnTo>
                  <a:lnTo>
                    <a:pt x="16" y="61"/>
                  </a:lnTo>
                  <a:lnTo>
                    <a:pt x="16" y="65"/>
                  </a:lnTo>
                  <a:lnTo>
                    <a:pt x="0" y="65"/>
                  </a:lnTo>
                  <a:close/>
                </a:path>
              </a:pathLst>
            </a:custGeom>
            <a:solidFill>
              <a:srgbClr val="000000"/>
            </a:solidFill>
            <a:ln w="9525">
              <a:noFill/>
              <a:round/>
              <a:headEnd/>
              <a:tailEnd/>
            </a:ln>
          </p:spPr>
          <p:txBody>
            <a:bodyPr/>
            <a:lstStyle/>
            <a:p>
              <a:pPr algn="ctr"/>
              <a:endParaRPr lang="en-US"/>
            </a:p>
          </p:txBody>
        </p:sp>
        <p:sp>
          <p:nvSpPr>
            <p:cNvPr id="46275" name="Freeform 141"/>
            <p:cNvSpPr>
              <a:spLocks/>
            </p:cNvSpPr>
            <p:nvPr/>
          </p:nvSpPr>
          <p:spPr bwMode="auto">
            <a:xfrm>
              <a:off x="3735" y="2421"/>
              <a:ext cx="8" cy="6"/>
            </a:xfrm>
            <a:custGeom>
              <a:avLst/>
              <a:gdLst>
                <a:gd name="T0" fmla="*/ 0 w 84"/>
                <a:gd name="T1" fmla="*/ 0 h 67"/>
                <a:gd name="T2" fmla="*/ 0 w 84"/>
                <a:gd name="T3" fmla="*/ 0 h 67"/>
                <a:gd name="T4" fmla="*/ 0 w 84"/>
                <a:gd name="T5" fmla="*/ 1 h 67"/>
                <a:gd name="T6" fmla="*/ 0 w 84"/>
                <a:gd name="T7" fmla="*/ 2 h 67"/>
                <a:gd name="T8" fmla="*/ 0 w 84"/>
                <a:gd name="T9" fmla="*/ 2 h 67"/>
                <a:gd name="T10" fmla="*/ 0 w 84"/>
                <a:gd name="T11" fmla="*/ 3 h 67"/>
                <a:gd name="T12" fmla="*/ 1 w 84"/>
                <a:gd name="T13" fmla="*/ 4 h 67"/>
                <a:gd name="T14" fmla="*/ 1 w 84"/>
                <a:gd name="T15" fmla="*/ 4 h 67"/>
                <a:gd name="T16" fmla="*/ 1 w 84"/>
                <a:gd name="T17" fmla="*/ 5 h 67"/>
                <a:gd name="T18" fmla="*/ 2 w 84"/>
                <a:gd name="T19" fmla="*/ 5 h 67"/>
                <a:gd name="T20" fmla="*/ 2 w 84"/>
                <a:gd name="T21" fmla="*/ 5 h 67"/>
                <a:gd name="T22" fmla="*/ 3 w 84"/>
                <a:gd name="T23" fmla="*/ 6 h 67"/>
                <a:gd name="T24" fmla="*/ 3 w 84"/>
                <a:gd name="T25" fmla="*/ 6 h 67"/>
                <a:gd name="T26" fmla="*/ 4 w 84"/>
                <a:gd name="T27" fmla="*/ 6 h 67"/>
                <a:gd name="T28" fmla="*/ 5 w 84"/>
                <a:gd name="T29" fmla="*/ 6 h 67"/>
                <a:gd name="T30" fmla="*/ 5 w 84"/>
                <a:gd name="T31" fmla="*/ 6 h 67"/>
                <a:gd name="T32" fmla="*/ 6 w 84"/>
                <a:gd name="T33" fmla="*/ 6 h 67"/>
                <a:gd name="T34" fmla="*/ 6 w 84"/>
                <a:gd name="T35" fmla="*/ 6 h 67"/>
                <a:gd name="T36" fmla="*/ 6 w 84"/>
                <a:gd name="T37" fmla="*/ 5 h 67"/>
                <a:gd name="T38" fmla="*/ 7 w 84"/>
                <a:gd name="T39" fmla="*/ 5 h 67"/>
                <a:gd name="T40" fmla="*/ 7 w 84"/>
                <a:gd name="T41" fmla="*/ 5 h 67"/>
                <a:gd name="T42" fmla="*/ 7 w 84"/>
                <a:gd name="T43" fmla="*/ 4 h 67"/>
                <a:gd name="T44" fmla="*/ 7 w 84"/>
                <a:gd name="T45" fmla="*/ 4 h 67"/>
                <a:gd name="T46" fmla="*/ 8 w 84"/>
                <a:gd name="T47" fmla="*/ 4 h 67"/>
                <a:gd name="T48" fmla="*/ 8 w 84"/>
                <a:gd name="T49" fmla="*/ 3 h 67"/>
                <a:gd name="T50" fmla="*/ 8 w 84"/>
                <a:gd name="T51" fmla="*/ 3 h 67"/>
                <a:gd name="T52" fmla="*/ 8 w 84"/>
                <a:gd name="T53" fmla="*/ 2 h 67"/>
                <a:gd name="T54" fmla="*/ 8 w 84"/>
                <a:gd name="T55" fmla="*/ 2 h 67"/>
                <a:gd name="T56" fmla="*/ 8 w 84"/>
                <a:gd name="T57" fmla="*/ 1 h 67"/>
                <a:gd name="T58" fmla="*/ 8 w 84"/>
                <a:gd name="T59" fmla="*/ 1 h 67"/>
                <a:gd name="T60" fmla="*/ 8 w 84"/>
                <a:gd name="T61" fmla="*/ 0 h 67"/>
                <a:gd name="T62" fmla="*/ 8 w 84"/>
                <a:gd name="T63" fmla="*/ 0 h 67"/>
                <a:gd name="T64" fmla="*/ 6 w 84"/>
                <a:gd name="T65" fmla="*/ 0 h 67"/>
                <a:gd name="T66" fmla="*/ 6 w 84"/>
                <a:gd name="T67" fmla="*/ 0 h 67"/>
                <a:gd name="T68" fmla="*/ 6 w 84"/>
                <a:gd name="T69" fmla="*/ 1 h 67"/>
                <a:gd name="T70" fmla="*/ 6 w 84"/>
                <a:gd name="T71" fmla="*/ 1 h 67"/>
                <a:gd name="T72" fmla="*/ 6 w 84"/>
                <a:gd name="T73" fmla="*/ 2 h 67"/>
                <a:gd name="T74" fmla="*/ 6 w 84"/>
                <a:gd name="T75" fmla="*/ 2 h 67"/>
                <a:gd name="T76" fmla="*/ 6 w 84"/>
                <a:gd name="T77" fmla="*/ 3 h 67"/>
                <a:gd name="T78" fmla="*/ 6 w 84"/>
                <a:gd name="T79" fmla="*/ 3 h 67"/>
                <a:gd name="T80" fmla="*/ 6 w 84"/>
                <a:gd name="T81" fmla="*/ 4 h 67"/>
                <a:gd name="T82" fmla="*/ 6 w 84"/>
                <a:gd name="T83" fmla="*/ 4 h 67"/>
                <a:gd name="T84" fmla="*/ 5 w 84"/>
                <a:gd name="T85" fmla="*/ 4 h 67"/>
                <a:gd name="T86" fmla="*/ 5 w 84"/>
                <a:gd name="T87" fmla="*/ 5 h 67"/>
                <a:gd name="T88" fmla="*/ 5 w 84"/>
                <a:gd name="T89" fmla="*/ 5 h 67"/>
                <a:gd name="T90" fmla="*/ 4 w 84"/>
                <a:gd name="T91" fmla="*/ 5 h 67"/>
                <a:gd name="T92" fmla="*/ 4 w 84"/>
                <a:gd name="T93" fmla="*/ 5 h 67"/>
                <a:gd name="T94" fmla="*/ 3 w 84"/>
                <a:gd name="T95" fmla="*/ 4 h 67"/>
                <a:gd name="T96" fmla="*/ 2 w 84"/>
                <a:gd name="T97" fmla="*/ 4 h 67"/>
                <a:gd name="T98" fmla="*/ 2 w 84"/>
                <a:gd name="T99" fmla="*/ 3 h 67"/>
                <a:gd name="T100" fmla="*/ 2 w 84"/>
                <a:gd name="T101" fmla="*/ 3 h 67"/>
                <a:gd name="T102" fmla="*/ 2 w 84"/>
                <a:gd name="T103" fmla="*/ 2 h 67"/>
                <a:gd name="T104" fmla="*/ 2 w 84"/>
                <a:gd name="T105" fmla="*/ 1 h 67"/>
                <a:gd name="T106" fmla="*/ 2 w 84"/>
                <a:gd name="T107" fmla="*/ 0 h 67"/>
                <a:gd name="T108" fmla="*/ 0 w 84"/>
                <a:gd name="T109" fmla="*/ 0 h 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
                <a:gd name="T166" fmla="*/ 0 h 67"/>
                <a:gd name="T167" fmla="*/ 84 w 84"/>
                <a:gd name="T168" fmla="*/ 67 h 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 h="67">
                  <a:moveTo>
                    <a:pt x="0" y="0"/>
                  </a:moveTo>
                  <a:lnTo>
                    <a:pt x="0" y="2"/>
                  </a:lnTo>
                  <a:lnTo>
                    <a:pt x="0" y="10"/>
                  </a:lnTo>
                  <a:lnTo>
                    <a:pt x="1" y="18"/>
                  </a:lnTo>
                  <a:lnTo>
                    <a:pt x="2" y="25"/>
                  </a:lnTo>
                  <a:lnTo>
                    <a:pt x="4" y="33"/>
                  </a:lnTo>
                  <a:lnTo>
                    <a:pt x="7" y="40"/>
                  </a:lnTo>
                  <a:lnTo>
                    <a:pt x="10" y="46"/>
                  </a:lnTo>
                  <a:lnTo>
                    <a:pt x="14" y="52"/>
                  </a:lnTo>
                  <a:lnTo>
                    <a:pt x="19" y="56"/>
                  </a:lnTo>
                  <a:lnTo>
                    <a:pt x="24" y="61"/>
                  </a:lnTo>
                  <a:lnTo>
                    <a:pt x="29" y="64"/>
                  </a:lnTo>
                  <a:lnTo>
                    <a:pt x="36" y="66"/>
                  </a:lnTo>
                  <a:lnTo>
                    <a:pt x="43" y="67"/>
                  </a:lnTo>
                  <a:lnTo>
                    <a:pt x="48" y="67"/>
                  </a:lnTo>
                  <a:lnTo>
                    <a:pt x="53" y="66"/>
                  </a:lnTo>
                  <a:lnTo>
                    <a:pt x="58" y="65"/>
                  </a:lnTo>
                  <a:lnTo>
                    <a:pt x="62" y="63"/>
                  </a:lnTo>
                  <a:lnTo>
                    <a:pt x="66" y="61"/>
                  </a:lnTo>
                  <a:lnTo>
                    <a:pt x="69" y="57"/>
                  </a:lnTo>
                  <a:lnTo>
                    <a:pt x="72" y="54"/>
                  </a:lnTo>
                  <a:lnTo>
                    <a:pt x="75" y="50"/>
                  </a:lnTo>
                  <a:lnTo>
                    <a:pt x="77" y="46"/>
                  </a:lnTo>
                  <a:lnTo>
                    <a:pt x="79" y="42"/>
                  </a:lnTo>
                  <a:lnTo>
                    <a:pt x="81" y="37"/>
                  </a:lnTo>
                  <a:lnTo>
                    <a:pt x="83" y="32"/>
                  </a:lnTo>
                  <a:lnTo>
                    <a:pt x="83" y="25"/>
                  </a:lnTo>
                  <a:lnTo>
                    <a:pt x="84" y="19"/>
                  </a:lnTo>
                  <a:lnTo>
                    <a:pt x="84" y="13"/>
                  </a:lnTo>
                  <a:lnTo>
                    <a:pt x="84" y="6"/>
                  </a:lnTo>
                  <a:lnTo>
                    <a:pt x="84" y="0"/>
                  </a:lnTo>
                  <a:lnTo>
                    <a:pt x="68" y="0"/>
                  </a:lnTo>
                  <a:lnTo>
                    <a:pt x="68" y="3"/>
                  </a:lnTo>
                  <a:lnTo>
                    <a:pt x="68" y="9"/>
                  </a:lnTo>
                  <a:lnTo>
                    <a:pt x="67" y="14"/>
                  </a:lnTo>
                  <a:lnTo>
                    <a:pt x="67" y="20"/>
                  </a:lnTo>
                  <a:lnTo>
                    <a:pt x="66" y="25"/>
                  </a:lnTo>
                  <a:lnTo>
                    <a:pt x="66" y="31"/>
                  </a:lnTo>
                  <a:lnTo>
                    <a:pt x="65" y="36"/>
                  </a:lnTo>
                  <a:lnTo>
                    <a:pt x="63" y="41"/>
                  </a:lnTo>
                  <a:lnTo>
                    <a:pt x="60" y="45"/>
                  </a:lnTo>
                  <a:lnTo>
                    <a:pt x="57" y="49"/>
                  </a:lnTo>
                  <a:lnTo>
                    <a:pt x="53" y="51"/>
                  </a:lnTo>
                  <a:lnTo>
                    <a:pt x="48" y="52"/>
                  </a:lnTo>
                  <a:lnTo>
                    <a:pt x="43" y="52"/>
                  </a:lnTo>
                  <a:lnTo>
                    <a:pt x="37" y="51"/>
                  </a:lnTo>
                  <a:lnTo>
                    <a:pt x="30" y="48"/>
                  </a:lnTo>
                  <a:lnTo>
                    <a:pt x="26" y="44"/>
                  </a:lnTo>
                  <a:lnTo>
                    <a:pt x="23" y="37"/>
                  </a:lnTo>
                  <a:lnTo>
                    <a:pt x="20" y="28"/>
                  </a:lnTo>
                  <a:lnTo>
                    <a:pt x="18" y="19"/>
                  </a:lnTo>
                  <a:lnTo>
                    <a:pt x="16" y="8"/>
                  </a:lnTo>
                  <a:lnTo>
                    <a:pt x="16" y="0"/>
                  </a:lnTo>
                  <a:lnTo>
                    <a:pt x="0" y="0"/>
                  </a:lnTo>
                  <a:close/>
                </a:path>
              </a:pathLst>
            </a:custGeom>
            <a:solidFill>
              <a:srgbClr val="000000"/>
            </a:solidFill>
            <a:ln w="9525">
              <a:noFill/>
              <a:round/>
              <a:headEnd/>
              <a:tailEnd/>
            </a:ln>
          </p:spPr>
          <p:txBody>
            <a:bodyPr/>
            <a:lstStyle/>
            <a:p>
              <a:pPr algn="ctr"/>
              <a:endParaRPr lang="en-US"/>
            </a:p>
          </p:txBody>
        </p:sp>
        <p:sp>
          <p:nvSpPr>
            <p:cNvPr id="46276" name="Freeform 142"/>
            <p:cNvSpPr>
              <a:spLocks/>
            </p:cNvSpPr>
            <p:nvPr/>
          </p:nvSpPr>
          <p:spPr bwMode="auto">
            <a:xfrm>
              <a:off x="3778" y="2336"/>
              <a:ext cx="9" cy="11"/>
            </a:xfrm>
            <a:custGeom>
              <a:avLst/>
              <a:gdLst>
                <a:gd name="T0" fmla="*/ 7 w 88"/>
                <a:gd name="T1" fmla="*/ 8 h 132"/>
                <a:gd name="T2" fmla="*/ 7 w 88"/>
                <a:gd name="T3" fmla="*/ 7 h 132"/>
                <a:gd name="T4" fmla="*/ 6 w 88"/>
                <a:gd name="T5" fmla="*/ 6 h 132"/>
                <a:gd name="T6" fmla="*/ 5 w 88"/>
                <a:gd name="T7" fmla="*/ 6 h 132"/>
                <a:gd name="T8" fmla="*/ 3 w 88"/>
                <a:gd name="T9" fmla="*/ 5 h 132"/>
                <a:gd name="T10" fmla="*/ 4 w 88"/>
                <a:gd name="T11" fmla="*/ 5 h 132"/>
                <a:gd name="T12" fmla="*/ 5 w 88"/>
                <a:gd name="T13" fmla="*/ 5 h 132"/>
                <a:gd name="T14" fmla="*/ 6 w 88"/>
                <a:gd name="T15" fmla="*/ 4 h 132"/>
                <a:gd name="T16" fmla="*/ 7 w 88"/>
                <a:gd name="T17" fmla="*/ 3 h 132"/>
                <a:gd name="T18" fmla="*/ 6 w 88"/>
                <a:gd name="T19" fmla="*/ 2 h 132"/>
                <a:gd name="T20" fmla="*/ 6 w 88"/>
                <a:gd name="T21" fmla="*/ 2 h 132"/>
                <a:gd name="T22" fmla="*/ 5 w 88"/>
                <a:gd name="T23" fmla="*/ 1 h 132"/>
                <a:gd name="T24" fmla="*/ 4 w 88"/>
                <a:gd name="T25" fmla="*/ 1 h 132"/>
                <a:gd name="T26" fmla="*/ 3 w 88"/>
                <a:gd name="T27" fmla="*/ 1 h 132"/>
                <a:gd name="T28" fmla="*/ 2 w 88"/>
                <a:gd name="T29" fmla="*/ 2 h 132"/>
                <a:gd name="T30" fmla="*/ 2 w 88"/>
                <a:gd name="T31" fmla="*/ 2 h 132"/>
                <a:gd name="T32" fmla="*/ 2 w 88"/>
                <a:gd name="T33" fmla="*/ 3 h 132"/>
                <a:gd name="T34" fmla="*/ 0 w 88"/>
                <a:gd name="T35" fmla="*/ 2 h 132"/>
                <a:gd name="T36" fmla="*/ 1 w 88"/>
                <a:gd name="T37" fmla="*/ 1 h 132"/>
                <a:gd name="T38" fmla="*/ 2 w 88"/>
                <a:gd name="T39" fmla="*/ 0 h 132"/>
                <a:gd name="T40" fmla="*/ 3 w 88"/>
                <a:gd name="T41" fmla="*/ 0 h 132"/>
                <a:gd name="T42" fmla="*/ 5 w 88"/>
                <a:gd name="T43" fmla="*/ 0 h 132"/>
                <a:gd name="T44" fmla="*/ 7 w 88"/>
                <a:gd name="T45" fmla="*/ 1 h 132"/>
                <a:gd name="T46" fmla="*/ 8 w 88"/>
                <a:gd name="T47" fmla="*/ 1 h 132"/>
                <a:gd name="T48" fmla="*/ 8 w 88"/>
                <a:gd name="T49" fmla="*/ 2 h 132"/>
                <a:gd name="T50" fmla="*/ 8 w 88"/>
                <a:gd name="T51" fmla="*/ 4 h 132"/>
                <a:gd name="T52" fmla="*/ 7 w 88"/>
                <a:gd name="T53" fmla="*/ 5 h 132"/>
                <a:gd name="T54" fmla="*/ 8 w 88"/>
                <a:gd name="T55" fmla="*/ 6 h 132"/>
                <a:gd name="T56" fmla="*/ 9 w 88"/>
                <a:gd name="T57" fmla="*/ 8 h 132"/>
                <a:gd name="T58" fmla="*/ 9 w 88"/>
                <a:gd name="T59" fmla="*/ 9 h 132"/>
                <a:gd name="T60" fmla="*/ 8 w 88"/>
                <a:gd name="T61" fmla="*/ 10 h 132"/>
                <a:gd name="T62" fmla="*/ 7 w 88"/>
                <a:gd name="T63" fmla="*/ 11 h 132"/>
                <a:gd name="T64" fmla="*/ 5 w 88"/>
                <a:gd name="T65" fmla="*/ 11 h 132"/>
                <a:gd name="T66" fmla="*/ 3 w 88"/>
                <a:gd name="T67" fmla="*/ 11 h 132"/>
                <a:gd name="T68" fmla="*/ 1 w 88"/>
                <a:gd name="T69" fmla="*/ 10 h 132"/>
                <a:gd name="T70" fmla="*/ 0 w 88"/>
                <a:gd name="T71" fmla="*/ 7 h 132"/>
                <a:gd name="T72" fmla="*/ 2 w 88"/>
                <a:gd name="T73" fmla="*/ 8 h 132"/>
                <a:gd name="T74" fmla="*/ 2 w 88"/>
                <a:gd name="T75" fmla="*/ 9 h 132"/>
                <a:gd name="T76" fmla="*/ 3 w 88"/>
                <a:gd name="T77" fmla="*/ 10 h 132"/>
                <a:gd name="T78" fmla="*/ 4 w 88"/>
                <a:gd name="T79" fmla="*/ 10 h 132"/>
                <a:gd name="T80" fmla="*/ 5 w 88"/>
                <a:gd name="T81" fmla="*/ 10 h 132"/>
                <a:gd name="T82" fmla="*/ 7 w 88"/>
                <a:gd name="T83" fmla="*/ 9 h 132"/>
                <a:gd name="T84" fmla="*/ 7 w 88"/>
                <a:gd name="T85" fmla="*/ 8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132"/>
                <a:gd name="T131" fmla="*/ 88 w 8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132">
                  <a:moveTo>
                    <a:pt x="71" y="100"/>
                  </a:moveTo>
                  <a:lnTo>
                    <a:pt x="71" y="98"/>
                  </a:lnTo>
                  <a:lnTo>
                    <a:pt x="71" y="97"/>
                  </a:lnTo>
                  <a:lnTo>
                    <a:pt x="71" y="95"/>
                  </a:lnTo>
                  <a:lnTo>
                    <a:pt x="71" y="94"/>
                  </a:lnTo>
                  <a:lnTo>
                    <a:pt x="70" y="88"/>
                  </a:lnTo>
                  <a:lnTo>
                    <a:pt x="68" y="83"/>
                  </a:lnTo>
                  <a:lnTo>
                    <a:pt x="65" y="77"/>
                  </a:lnTo>
                  <a:lnTo>
                    <a:pt x="62" y="74"/>
                  </a:lnTo>
                  <a:lnTo>
                    <a:pt x="57" y="72"/>
                  </a:lnTo>
                  <a:lnTo>
                    <a:pt x="52" y="70"/>
                  </a:lnTo>
                  <a:lnTo>
                    <a:pt x="46" y="69"/>
                  </a:lnTo>
                  <a:lnTo>
                    <a:pt x="39" y="68"/>
                  </a:lnTo>
                  <a:lnTo>
                    <a:pt x="33" y="68"/>
                  </a:lnTo>
                  <a:lnTo>
                    <a:pt x="33" y="55"/>
                  </a:lnTo>
                  <a:lnTo>
                    <a:pt x="35" y="55"/>
                  </a:lnTo>
                  <a:lnTo>
                    <a:pt x="36" y="55"/>
                  </a:lnTo>
                  <a:lnTo>
                    <a:pt x="39" y="55"/>
                  </a:lnTo>
                  <a:lnTo>
                    <a:pt x="40" y="55"/>
                  </a:lnTo>
                  <a:lnTo>
                    <a:pt x="46" y="55"/>
                  </a:lnTo>
                  <a:lnTo>
                    <a:pt x="51" y="55"/>
                  </a:lnTo>
                  <a:lnTo>
                    <a:pt x="55" y="54"/>
                  </a:lnTo>
                  <a:lnTo>
                    <a:pt x="58" y="52"/>
                  </a:lnTo>
                  <a:lnTo>
                    <a:pt x="61" y="48"/>
                  </a:lnTo>
                  <a:lnTo>
                    <a:pt x="63" y="45"/>
                  </a:lnTo>
                  <a:lnTo>
                    <a:pt x="64" y="41"/>
                  </a:lnTo>
                  <a:lnTo>
                    <a:pt x="64" y="37"/>
                  </a:lnTo>
                  <a:lnTo>
                    <a:pt x="64" y="34"/>
                  </a:lnTo>
                  <a:lnTo>
                    <a:pt x="63" y="31"/>
                  </a:lnTo>
                  <a:lnTo>
                    <a:pt x="62" y="28"/>
                  </a:lnTo>
                  <a:lnTo>
                    <a:pt x="61" y="26"/>
                  </a:lnTo>
                  <a:lnTo>
                    <a:pt x="59" y="24"/>
                  </a:lnTo>
                  <a:lnTo>
                    <a:pt x="57" y="22"/>
                  </a:lnTo>
                  <a:lnTo>
                    <a:pt x="55" y="19"/>
                  </a:lnTo>
                  <a:lnTo>
                    <a:pt x="53" y="17"/>
                  </a:lnTo>
                  <a:lnTo>
                    <a:pt x="50" y="16"/>
                  </a:lnTo>
                  <a:lnTo>
                    <a:pt x="47" y="15"/>
                  </a:lnTo>
                  <a:lnTo>
                    <a:pt x="44" y="15"/>
                  </a:lnTo>
                  <a:lnTo>
                    <a:pt x="41" y="14"/>
                  </a:lnTo>
                  <a:lnTo>
                    <a:pt x="36" y="14"/>
                  </a:lnTo>
                  <a:lnTo>
                    <a:pt x="33" y="15"/>
                  </a:lnTo>
                  <a:lnTo>
                    <a:pt x="30" y="16"/>
                  </a:lnTo>
                  <a:lnTo>
                    <a:pt x="27" y="17"/>
                  </a:lnTo>
                  <a:lnTo>
                    <a:pt x="25" y="19"/>
                  </a:lnTo>
                  <a:lnTo>
                    <a:pt x="23" y="22"/>
                  </a:lnTo>
                  <a:lnTo>
                    <a:pt x="21" y="24"/>
                  </a:lnTo>
                  <a:lnTo>
                    <a:pt x="19" y="26"/>
                  </a:lnTo>
                  <a:lnTo>
                    <a:pt x="18" y="29"/>
                  </a:lnTo>
                  <a:lnTo>
                    <a:pt x="18" y="33"/>
                  </a:lnTo>
                  <a:lnTo>
                    <a:pt x="17" y="36"/>
                  </a:lnTo>
                  <a:lnTo>
                    <a:pt x="17" y="40"/>
                  </a:lnTo>
                  <a:lnTo>
                    <a:pt x="2" y="39"/>
                  </a:lnTo>
                  <a:lnTo>
                    <a:pt x="2" y="34"/>
                  </a:lnTo>
                  <a:lnTo>
                    <a:pt x="3" y="29"/>
                  </a:lnTo>
                  <a:lnTo>
                    <a:pt x="4" y="24"/>
                  </a:lnTo>
                  <a:lnTo>
                    <a:pt x="6" y="18"/>
                  </a:lnTo>
                  <a:lnTo>
                    <a:pt x="8" y="14"/>
                  </a:lnTo>
                  <a:lnTo>
                    <a:pt x="11" y="11"/>
                  </a:lnTo>
                  <a:lnTo>
                    <a:pt x="14" y="7"/>
                  </a:lnTo>
                  <a:lnTo>
                    <a:pt x="18" y="4"/>
                  </a:lnTo>
                  <a:lnTo>
                    <a:pt x="23" y="3"/>
                  </a:lnTo>
                  <a:lnTo>
                    <a:pt x="28" y="1"/>
                  </a:lnTo>
                  <a:lnTo>
                    <a:pt x="34" y="0"/>
                  </a:lnTo>
                  <a:lnTo>
                    <a:pt x="41" y="0"/>
                  </a:lnTo>
                  <a:lnTo>
                    <a:pt x="47" y="1"/>
                  </a:lnTo>
                  <a:lnTo>
                    <a:pt x="53" y="2"/>
                  </a:lnTo>
                  <a:lnTo>
                    <a:pt x="58" y="4"/>
                  </a:lnTo>
                  <a:lnTo>
                    <a:pt x="62" y="6"/>
                  </a:lnTo>
                  <a:lnTo>
                    <a:pt x="66" y="8"/>
                  </a:lnTo>
                  <a:lnTo>
                    <a:pt x="70" y="11"/>
                  </a:lnTo>
                  <a:lnTo>
                    <a:pt x="73" y="14"/>
                  </a:lnTo>
                  <a:lnTo>
                    <a:pt x="76" y="18"/>
                  </a:lnTo>
                  <a:lnTo>
                    <a:pt x="78" y="23"/>
                  </a:lnTo>
                  <a:lnTo>
                    <a:pt x="79" y="26"/>
                  </a:lnTo>
                  <a:lnTo>
                    <a:pt x="80" y="29"/>
                  </a:lnTo>
                  <a:lnTo>
                    <a:pt x="80" y="33"/>
                  </a:lnTo>
                  <a:lnTo>
                    <a:pt x="80" y="44"/>
                  </a:lnTo>
                  <a:lnTo>
                    <a:pt x="77" y="53"/>
                  </a:lnTo>
                  <a:lnTo>
                    <a:pt x="72" y="59"/>
                  </a:lnTo>
                  <a:lnTo>
                    <a:pt x="65" y="62"/>
                  </a:lnTo>
                  <a:lnTo>
                    <a:pt x="70" y="63"/>
                  </a:lnTo>
                  <a:lnTo>
                    <a:pt x="75" y="66"/>
                  </a:lnTo>
                  <a:lnTo>
                    <a:pt x="78" y="70"/>
                  </a:lnTo>
                  <a:lnTo>
                    <a:pt x="81" y="75"/>
                  </a:lnTo>
                  <a:lnTo>
                    <a:pt x="84" y="81"/>
                  </a:lnTo>
                  <a:lnTo>
                    <a:pt x="86" y="86"/>
                  </a:lnTo>
                  <a:lnTo>
                    <a:pt x="87" y="92"/>
                  </a:lnTo>
                  <a:lnTo>
                    <a:pt x="88" y="98"/>
                  </a:lnTo>
                  <a:lnTo>
                    <a:pt x="88" y="101"/>
                  </a:lnTo>
                  <a:lnTo>
                    <a:pt x="87" y="105"/>
                  </a:lnTo>
                  <a:lnTo>
                    <a:pt x="85" y="110"/>
                  </a:lnTo>
                  <a:lnTo>
                    <a:pt x="83" y="114"/>
                  </a:lnTo>
                  <a:lnTo>
                    <a:pt x="80" y="118"/>
                  </a:lnTo>
                  <a:lnTo>
                    <a:pt x="76" y="122"/>
                  </a:lnTo>
                  <a:lnTo>
                    <a:pt x="72" y="125"/>
                  </a:lnTo>
                  <a:lnTo>
                    <a:pt x="68" y="127"/>
                  </a:lnTo>
                  <a:lnTo>
                    <a:pt x="63" y="129"/>
                  </a:lnTo>
                  <a:lnTo>
                    <a:pt x="57" y="131"/>
                  </a:lnTo>
                  <a:lnTo>
                    <a:pt x="50" y="132"/>
                  </a:lnTo>
                  <a:lnTo>
                    <a:pt x="43" y="132"/>
                  </a:lnTo>
                  <a:lnTo>
                    <a:pt x="34" y="131"/>
                  </a:lnTo>
                  <a:lnTo>
                    <a:pt x="26" y="129"/>
                  </a:lnTo>
                  <a:lnTo>
                    <a:pt x="19" y="126"/>
                  </a:lnTo>
                  <a:lnTo>
                    <a:pt x="13" y="121"/>
                  </a:lnTo>
                  <a:lnTo>
                    <a:pt x="8" y="115"/>
                  </a:lnTo>
                  <a:lnTo>
                    <a:pt x="5" y="107"/>
                  </a:lnTo>
                  <a:lnTo>
                    <a:pt x="2" y="97"/>
                  </a:lnTo>
                  <a:lnTo>
                    <a:pt x="0" y="86"/>
                  </a:lnTo>
                  <a:lnTo>
                    <a:pt x="16" y="87"/>
                  </a:lnTo>
                  <a:lnTo>
                    <a:pt x="16" y="92"/>
                  </a:lnTo>
                  <a:lnTo>
                    <a:pt x="17" y="97"/>
                  </a:lnTo>
                  <a:lnTo>
                    <a:pt x="19" y="101"/>
                  </a:lnTo>
                  <a:lnTo>
                    <a:pt x="21" y="104"/>
                  </a:lnTo>
                  <a:lnTo>
                    <a:pt x="23" y="108"/>
                  </a:lnTo>
                  <a:lnTo>
                    <a:pt x="26" y="112"/>
                  </a:lnTo>
                  <a:lnTo>
                    <a:pt x="29" y="114"/>
                  </a:lnTo>
                  <a:lnTo>
                    <a:pt x="32" y="115"/>
                  </a:lnTo>
                  <a:lnTo>
                    <a:pt x="35" y="116"/>
                  </a:lnTo>
                  <a:lnTo>
                    <a:pt x="38" y="117"/>
                  </a:lnTo>
                  <a:lnTo>
                    <a:pt x="41" y="118"/>
                  </a:lnTo>
                  <a:lnTo>
                    <a:pt x="43" y="118"/>
                  </a:lnTo>
                  <a:lnTo>
                    <a:pt x="48" y="118"/>
                  </a:lnTo>
                  <a:lnTo>
                    <a:pt x="53" y="117"/>
                  </a:lnTo>
                  <a:lnTo>
                    <a:pt x="57" y="116"/>
                  </a:lnTo>
                  <a:lnTo>
                    <a:pt x="62" y="114"/>
                  </a:lnTo>
                  <a:lnTo>
                    <a:pt x="65" y="111"/>
                  </a:lnTo>
                  <a:lnTo>
                    <a:pt x="68" y="107"/>
                  </a:lnTo>
                  <a:lnTo>
                    <a:pt x="70" y="104"/>
                  </a:lnTo>
                  <a:lnTo>
                    <a:pt x="71" y="100"/>
                  </a:lnTo>
                  <a:close/>
                </a:path>
              </a:pathLst>
            </a:custGeom>
            <a:solidFill>
              <a:srgbClr val="000000"/>
            </a:solidFill>
            <a:ln w="9525">
              <a:noFill/>
              <a:round/>
              <a:headEnd/>
              <a:tailEnd/>
            </a:ln>
          </p:spPr>
          <p:txBody>
            <a:bodyPr/>
            <a:lstStyle/>
            <a:p>
              <a:pPr algn="ctr"/>
              <a:endParaRPr lang="en-US"/>
            </a:p>
          </p:txBody>
        </p:sp>
        <p:sp>
          <p:nvSpPr>
            <p:cNvPr id="46277" name="Freeform 143"/>
            <p:cNvSpPr>
              <a:spLocks/>
            </p:cNvSpPr>
            <p:nvPr/>
          </p:nvSpPr>
          <p:spPr bwMode="auto">
            <a:xfrm>
              <a:off x="3778" y="2363"/>
              <a:ext cx="9" cy="8"/>
            </a:xfrm>
            <a:custGeom>
              <a:avLst/>
              <a:gdLst>
                <a:gd name="T0" fmla="*/ 0 w 87"/>
                <a:gd name="T1" fmla="*/ 8 h 89"/>
                <a:gd name="T2" fmla="*/ 0 w 87"/>
                <a:gd name="T3" fmla="*/ 6 h 89"/>
                <a:gd name="T4" fmla="*/ 0 w 87"/>
                <a:gd name="T5" fmla="*/ 6 h 89"/>
                <a:gd name="T6" fmla="*/ 0 w 87"/>
                <a:gd name="T7" fmla="*/ 6 h 89"/>
                <a:gd name="T8" fmla="*/ 0 w 87"/>
                <a:gd name="T9" fmla="*/ 6 h 89"/>
                <a:gd name="T10" fmla="*/ 0 w 87"/>
                <a:gd name="T11" fmla="*/ 6 h 89"/>
                <a:gd name="T12" fmla="*/ 0 w 87"/>
                <a:gd name="T13" fmla="*/ 5 h 89"/>
                <a:gd name="T14" fmla="*/ 0 w 87"/>
                <a:gd name="T15" fmla="*/ 4 h 89"/>
                <a:gd name="T16" fmla="*/ 0 w 87"/>
                <a:gd name="T17" fmla="*/ 3 h 89"/>
                <a:gd name="T18" fmla="*/ 1 w 87"/>
                <a:gd name="T19" fmla="*/ 2 h 89"/>
                <a:gd name="T20" fmla="*/ 1 w 87"/>
                <a:gd name="T21" fmla="*/ 1 h 89"/>
                <a:gd name="T22" fmla="*/ 2 w 87"/>
                <a:gd name="T23" fmla="*/ 1 h 89"/>
                <a:gd name="T24" fmla="*/ 3 w 87"/>
                <a:gd name="T25" fmla="*/ 0 h 89"/>
                <a:gd name="T26" fmla="*/ 5 w 87"/>
                <a:gd name="T27" fmla="*/ 0 h 89"/>
                <a:gd name="T28" fmla="*/ 6 w 87"/>
                <a:gd name="T29" fmla="*/ 0 h 89"/>
                <a:gd name="T30" fmla="*/ 7 w 87"/>
                <a:gd name="T31" fmla="*/ 0 h 89"/>
                <a:gd name="T32" fmla="*/ 7 w 87"/>
                <a:gd name="T33" fmla="*/ 1 h 89"/>
                <a:gd name="T34" fmla="*/ 8 w 87"/>
                <a:gd name="T35" fmla="*/ 2 h 89"/>
                <a:gd name="T36" fmla="*/ 8 w 87"/>
                <a:gd name="T37" fmla="*/ 2 h 89"/>
                <a:gd name="T38" fmla="*/ 8 w 87"/>
                <a:gd name="T39" fmla="*/ 3 h 89"/>
                <a:gd name="T40" fmla="*/ 7 w 87"/>
                <a:gd name="T41" fmla="*/ 3 h 89"/>
                <a:gd name="T42" fmla="*/ 6 w 87"/>
                <a:gd name="T43" fmla="*/ 2 h 89"/>
                <a:gd name="T44" fmla="*/ 6 w 87"/>
                <a:gd name="T45" fmla="*/ 2 h 89"/>
                <a:gd name="T46" fmla="*/ 5 w 87"/>
                <a:gd name="T47" fmla="*/ 1 h 89"/>
                <a:gd name="T48" fmla="*/ 4 w 87"/>
                <a:gd name="T49" fmla="*/ 1 h 89"/>
                <a:gd name="T50" fmla="*/ 3 w 87"/>
                <a:gd name="T51" fmla="*/ 1 h 89"/>
                <a:gd name="T52" fmla="*/ 3 w 87"/>
                <a:gd name="T53" fmla="*/ 2 h 89"/>
                <a:gd name="T54" fmla="*/ 2 w 87"/>
                <a:gd name="T55" fmla="*/ 3 h 89"/>
                <a:gd name="T56" fmla="*/ 2 w 87"/>
                <a:gd name="T57" fmla="*/ 4 h 89"/>
                <a:gd name="T58" fmla="*/ 2 w 87"/>
                <a:gd name="T59" fmla="*/ 5 h 89"/>
                <a:gd name="T60" fmla="*/ 2 w 87"/>
                <a:gd name="T61" fmla="*/ 5 h 89"/>
                <a:gd name="T62" fmla="*/ 2 w 87"/>
                <a:gd name="T63" fmla="*/ 5 h 89"/>
                <a:gd name="T64" fmla="*/ 3 w 87"/>
                <a:gd name="T65" fmla="*/ 4 h 89"/>
                <a:gd name="T66" fmla="*/ 4 w 87"/>
                <a:gd name="T67" fmla="*/ 4 h 89"/>
                <a:gd name="T68" fmla="*/ 5 w 87"/>
                <a:gd name="T69" fmla="*/ 4 h 89"/>
                <a:gd name="T70" fmla="*/ 6 w 87"/>
                <a:gd name="T71" fmla="*/ 5 h 89"/>
                <a:gd name="T72" fmla="*/ 7 w 87"/>
                <a:gd name="T73" fmla="*/ 5 h 89"/>
                <a:gd name="T74" fmla="*/ 8 w 87"/>
                <a:gd name="T75" fmla="*/ 6 h 89"/>
                <a:gd name="T76" fmla="*/ 9 w 87"/>
                <a:gd name="T77" fmla="*/ 7 h 89"/>
                <a:gd name="T78" fmla="*/ 9 w 87"/>
                <a:gd name="T79" fmla="*/ 8 h 89"/>
                <a:gd name="T80" fmla="*/ 7 w 87"/>
                <a:gd name="T81" fmla="*/ 8 h 89"/>
                <a:gd name="T82" fmla="*/ 7 w 87"/>
                <a:gd name="T83" fmla="*/ 7 h 89"/>
                <a:gd name="T84" fmla="*/ 6 w 87"/>
                <a:gd name="T85" fmla="*/ 6 h 89"/>
                <a:gd name="T86" fmla="*/ 6 w 87"/>
                <a:gd name="T87" fmla="*/ 6 h 89"/>
                <a:gd name="T88" fmla="*/ 5 w 87"/>
                <a:gd name="T89" fmla="*/ 5 h 89"/>
                <a:gd name="T90" fmla="*/ 4 w 87"/>
                <a:gd name="T91" fmla="*/ 5 h 89"/>
                <a:gd name="T92" fmla="*/ 3 w 87"/>
                <a:gd name="T93" fmla="*/ 6 h 89"/>
                <a:gd name="T94" fmla="*/ 3 w 87"/>
                <a:gd name="T95" fmla="*/ 6 h 89"/>
                <a:gd name="T96" fmla="*/ 2 w 87"/>
                <a:gd name="T97" fmla="*/ 6 h 89"/>
                <a:gd name="T98" fmla="*/ 2 w 87"/>
                <a:gd name="T99" fmla="*/ 7 h 89"/>
                <a:gd name="T100" fmla="*/ 2 w 87"/>
                <a:gd name="T101" fmla="*/ 8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7"/>
                <a:gd name="T154" fmla="*/ 0 h 89"/>
                <a:gd name="T155" fmla="*/ 87 w 87"/>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7" h="89">
                  <a:moveTo>
                    <a:pt x="2" y="89"/>
                  </a:moveTo>
                  <a:lnTo>
                    <a:pt x="1" y="84"/>
                  </a:lnTo>
                  <a:lnTo>
                    <a:pt x="0" y="78"/>
                  </a:lnTo>
                  <a:lnTo>
                    <a:pt x="0" y="71"/>
                  </a:lnTo>
                  <a:lnTo>
                    <a:pt x="0" y="70"/>
                  </a:lnTo>
                  <a:lnTo>
                    <a:pt x="0" y="69"/>
                  </a:lnTo>
                  <a:lnTo>
                    <a:pt x="0" y="68"/>
                  </a:lnTo>
                  <a:lnTo>
                    <a:pt x="0" y="67"/>
                  </a:lnTo>
                  <a:lnTo>
                    <a:pt x="0" y="66"/>
                  </a:lnTo>
                  <a:lnTo>
                    <a:pt x="0" y="60"/>
                  </a:lnTo>
                  <a:lnTo>
                    <a:pt x="1" y="55"/>
                  </a:lnTo>
                  <a:lnTo>
                    <a:pt x="1" y="50"/>
                  </a:lnTo>
                  <a:lnTo>
                    <a:pt x="1" y="44"/>
                  </a:lnTo>
                  <a:lnTo>
                    <a:pt x="2" y="39"/>
                  </a:lnTo>
                  <a:lnTo>
                    <a:pt x="3" y="35"/>
                  </a:lnTo>
                  <a:lnTo>
                    <a:pt x="4" y="30"/>
                  </a:lnTo>
                  <a:lnTo>
                    <a:pt x="6" y="26"/>
                  </a:lnTo>
                  <a:lnTo>
                    <a:pt x="9" y="20"/>
                  </a:lnTo>
                  <a:lnTo>
                    <a:pt x="12" y="14"/>
                  </a:lnTo>
                  <a:lnTo>
                    <a:pt x="16" y="10"/>
                  </a:lnTo>
                  <a:lnTo>
                    <a:pt x="20" y="6"/>
                  </a:lnTo>
                  <a:lnTo>
                    <a:pt x="24" y="3"/>
                  </a:lnTo>
                  <a:lnTo>
                    <a:pt x="30" y="1"/>
                  </a:lnTo>
                  <a:lnTo>
                    <a:pt x="37" y="0"/>
                  </a:lnTo>
                  <a:lnTo>
                    <a:pt x="45" y="0"/>
                  </a:lnTo>
                  <a:lnTo>
                    <a:pt x="50" y="0"/>
                  </a:lnTo>
                  <a:lnTo>
                    <a:pt x="54" y="1"/>
                  </a:lnTo>
                  <a:lnTo>
                    <a:pt x="59" y="3"/>
                  </a:lnTo>
                  <a:lnTo>
                    <a:pt x="63" y="5"/>
                  </a:lnTo>
                  <a:lnTo>
                    <a:pt x="67" y="7"/>
                  </a:lnTo>
                  <a:lnTo>
                    <a:pt x="70" y="10"/>
                  </a:lnTo>
                  <a:lnTo>
                    <a:pt x="73" y="13"/>
                  </a:lnTo>
                  <a:lnTo>
                    <a:pt x="76" y="18"/>
                  </a:lnTo>
                  <a:lnTo>
                    <a:pt x="78" y="22"/>
                  </a:lnTo>
                  <a:lnTo>
                    <a:pt x="80" y="27"/>
                  </a:lnTo>
                  <a:lnTo>
                    <a:pt x="81" y="31"/>
                  </a:lnTo>
                  <a:lnTo>
                    <a:pt x="81" y="36"/>
                  </a:lnTo>
                  <a:lnTo>
                    <a:pt x="66" y="35"/>
                  </a:lnTo>
                  <a:lnTo>
                    <a:pt x="65" y="31"/>
                  </a:lnTo>
                  <a:lnTo>
                    <a:pt x="64" y="27"/>
                  </a:lnTo>
                  <a:lnTo>
                    <a:pt x="62" y="24"/>
                  </a:lnTo>
                  <a:lnTo>
                    <a:pt x="59" y="21"/>
                  </a:lnTo>
                  <a:lnTo>
                    <a:pt x="56" y="18"/>
                  </a:lnTo>
                  <a:lnTo>
                    <a:pt x="53" y="15"/>
                  </a:lnTo>
                  <a:lnTo>
                    <a:pt x="49" y="14"/>
                  </a:lnTo>
                  <a:lnTo>
                    <a:pt x="45" y="14"/>
                  </a:lnTo>
                  <a:lnTo>
                    <a:pt x="41" y="14"/>
                  </a:lnTo>
                  <a:lnTo>
                    <a:pt x="38" y="14"/>
                  </a:lnTo>
                  <a:lnTo>
                    <a:pt x="33" y="16"/>
                  </a:lnTo>
                  <a:lnTo>
                    <a:pt x="30" y="19"/>
                  </a:lnTo>
                  <a:lnTo>
                    <a:pt x="27" y="21"/>
                  </a:lnTo>
                  <a:lnTo>
                    <a:pt x="24" y="24"/>
                  </a:lnTo>
                  <a:lnTo>
                    <a:pt x="21" y="28"/>
                  </a:lnTo>
                  <a:lnTo>
                    <a:pt x="19" y="33"/>
                  </a:lnTo>
                  <a:lnTo>
                    <a:pt x="17" y="39"/>
                  </a:lnTo>
                  <a:lnTo>
                    <a:pt x="16" y="45"/>
                  </a:lnTo>
                  <a:lnTo>
                    <a:pt x="16" y="53"/>
                  </a:lnTo>
                  <a:lnTo>
                    <a:pt x="16" y="61"/>
                  </a:lnTo>
                  <a:lnTo>
                    <a:pt x="18" y="57"/>
                  </a:lnTo>
                  <a:lnTo>
                    <a:pt x="20" y="54"/>
                  </a:lnTo>
                  <a:lnTo>
                    <a:pt x="23" y="52"/>
                  </a:lnTo>
                  <a:lnTo>
                    <a:pt x="26" y="50"/>
                  </a:lnTo>
                  <a:lnTo>
                    <a:pt x="30" y="49"/>
                  </a:lnTo>
                  <a:lnTo>
                    <a:pt x="34" y="47"/>
                  </a:lnTo>
                  <a:lnTo>
                    <a:pt x="40" y="47"/>
                  </a:lnTo>
                  <a:lnTo>
                    <a:pt x="45" y="47"/>
                  </a:lnTo>
                  <a:lnTo>
                    <a:pt x="51" y="48"/>
                  </a:lnTo>
                  <a:lnTo>
                    <a:pt x="57" y="49"/>
                  </a:lnTo>
                  <a:lnTo>
                    <a:pt x="61" y="51"/>
                  </a:lnTo>
                  <a:lnTo>
                    <a:pt x="66" y="54"/>
                  </a:lnTo>
                  <a:lnTo>
                    <a:pt x="70" y="57"/>
                  </a:lnTo>
                  <a:lnTo>
                    <a:pt x="74" y="60"/>
                  </a:lnTo>
                  <a:lnTo>
                    <a:pt x="77" y="65"/>
                  </a:lnTo>
                  <a:lnTo>
                    <a:pt x="80" y="69"/>
                  </a:lnTo>
                  <a:lnTo>
                    <a:pt x="83" y="74"/>
                  </a:lnTo>
                  <a:lnTo>
                    <a:pt x="85" y="80"/>
                  </a:lnTo>
                  <a:lnTo>
                    <a:pt x="86" y="85"/>
                  </a:lnTo>
                  <a:lnTo>
                    <a:pt x="87" y="89"/>
                  </a:lnTo>
                  <a:lnTo>
                    <a:pt x="70" y="89"/>
                  </a:lnTo>
                  <a:lnTo>
                    <a:pt x="69" y="84"/>
                  </a:lnTo>
                  <a:lnTo>
                    <a:pt x="68" y="78"/>
                  </a:lnTo>
                  <a:lnTo>
                    <a:pt x="65" y="72"/>
                  </a:lnTo>
                  <a:lnTo>
                    <a:pt x="62" y="68"/>
                  </a:lnTo>
                  <a:lnTo>
                    <a:pt x="58" y="65"/>
                  </a:lnTo>
                  <a:lnTo>
                    <a:pt x="54" y="63"/>
                  </a:lnTo>
                  <a:lnTo>
                    <a:pt x="49" y="61"/>
                  </a:lnTo>
                  <a:lnTo>
                    <a:pt x="45" y="61"/>
                  </a:lnTo>
                  <a:lnTo>
                    <a:pt x="41" y="61"/>
                  </a:lnTo>
                  <a:lnTo>
                    <a:pt x="37" y="61"/>
                  </a:lnTo>
                  <a:lnTo>
                    <a:pt x="32" y="62"/>
                  </a:lnTo>
                  <a:lnTo>
                    <a:pt x="29" y="63"/>
                  </a:lnTo>
                  <a:lnTo>
                    <a:pt x="27" y="65"/>
                  </a:lnTo>
                  <a:lnTo>
                    <a:pt x="25" y="67"/>
                  </a:lnTo>
                  <a:lnTo>
                    <a:pt x="23" y="70"/>
                  </a:lnTo>
                  <a:lnTo>
                    <a:pt x="21" y="72"/>
                  </a:lnTo>
                  <a:lnTo>
                    <a:pt x="20" y="77"/>
                  </a:lnTo>
                  <a:lnTo>
                    <a:pt x="19" y="81"/>
                  </a:lnTo>
                  <a:lnTo>
                    <a:pt x="18" y="85"/>
                  </a:lnTo>
                  <a:lnTo>
                    <a:pt x="18" y="89"/>
                  </a:lnTo>
                  <a:lnTo>
                    <a:pt x="2" y="89"/>
                  </a:lnTo>
                  <a:close/>
                </a:path>
              </a:pathLst>
            </a:custGeom>
            <a:solidFill>
              <a:srgbClr val="000000"/>
            </a:solidFill>
            <a:ln w="9525">
              <a:noFill/>
              <a:round/>
              <a:headEnd/>
              <a:tailEnd/>
            </a:ln>
          </p:spPr>
          <p:txBody>
            <a:bodyPr/>
            <a:lstStyle/>
            <a:p>
              <a:pPr algn="ctr"/>
              <a:endParaRPr lang="en-US"/>
            </a:p>
          </p:txBody>
        </p:sp>
        <p:sp>
          <p:nvSpPr>
            <p:cNvPr id="46278" name="Freeform 144"/>
            <p:cNvSpPr>
              <a:spLocks/>
            </p:cNvSpPr>
            <p:nvPr/>
          </p:nvSpPr>
          <p:spPr bwMode="auto">
            <a:xfrm>
              <a:off x="3778" y="2371"/>
              <a:ext cx="9" cy="3"/>
            </a:xfrm>
            <a:custGeom>
              <a:avLst/>
              <a:gdLst>
                <a:gd name="T0" fmla="*/ 0 w 85"/>
                <a:gd name="T1" fmla="*/ 0 h 42"/>
                <a:gd name="T2" fmla="*/ 0 w 85"/>
                <a:gd name="T3" fmla="*/ 0 h 42"/>
                <a:gd name="T4" fmla="*/ 0 w 85"/>
                <a:gd name="T5" fmla="*/ 0 h 42"/>
                <a:gd name="T6" fmla="*/ 0 w 85"/>
                <a:gd name="T7" fmla="*/ 1 h 42"/>
                <a:gd name="T8" fmla="*/ 1 w 85"/>
                <a:gd name="T9" fmla="*/ 1 h 42"/>
                <a:gd name="T10" fmla="*/ 1 w 85"/>
                <a:gd name="T11" fmla="*/ 2 h 42"/>
                <a:gd name="T12" fmla="*/ 1 w 85"/>
                <a:gd name="T13" fmla="*/ 2 h 42"/>
                <a:gd name="T14" fmla="*/ 1 w 85"/>
                <a:gd name="T15" fmla="*/ 2 h 42"/>
                <a:gd name="T16" fmla="*/ 2 w 85"/>
                <a:gd name="T17" fmla="*/ 2 h 42"/>
                <a:gd name="T18" fmla="*/ 2 w 85"/>
                <a:gd name="T19" fmla="*/ 3 h 42"/>
                <a:gd name="T20" fmla="*/ 3 w 85"/>
                <a:gd name="T21" fmla="*/ 3 h 42"/>
                <a:gd name="T22" fmla="*/ 3 w 85"/>
                <a:gd name="T23" fmla="*/ 3 h 42"/>
                <a:gd name="T24" fmla="*/ 4 w 85"/>
                <a:gd name="T25" fmla="*/ 3 h 42"/>
                <a:gd name="T26" fmla="*/ 4 w 85"/>
                <a:gd name="T27" fmla="*/ 3 h 42"/>
                <a:gd name="T28" fmla="*/ 5 w 85"/>
                <a:gd name="T29" fmla="*/ 3 h 42"/>
                <a:gd name="T30" fmla="*/ 5 w 85"/>
                <a:gd name="T31" fmla="*/ 3 h 42"/>
                <a:gd name="T32" fmla="*/ 6 w 85"/>
                <a:gd name="T33" fmla="*/ 3 h 42"/>
                <a:gd name="T34" fmla="*/ 6 w 85"/>
                <a:gd name="T35" fmla="*/ 3 h 42"/>
                <a:gd name="T36" fmla="*/ 7 w 85"/>
                <a:gd name="T37" fmla="*/ 3 h 42"/>
                <a:gd name="T38" fmla="*/ 7 w 85"/>
                <a:gd name="T39" fmla="*/ 2 h 42"/>
                <a:gd name="T40" fmla="*/ 8 w 85"/>
                <a:gd name="T41" fmla="*/ 2 h 42"/>
                <a:gd name="T42" fmla="*/ 8 w 85"/>
                <a:gd name="T43" fmla="*/ 2 h 42"/>
                <a:gd name="T44" fmla="*/ 8 w 85"/>
                <a:gd name="T45" fmla="*/ 2 h 42"/>
                <a:gd name="T46" fmla="*/ 9 w 85"/>
                <a:gd name="T47" fmla="*/ 1 h 42"/>
                <a:gd name="T48" fmla="*/ 9 w 85"/>
                <a:gd name="T49" fmla="*/ 1 h 42"/>
                <a:gd name="T50" fmla="*/ 9 w 85"/>
                <a:gd name="T51" fmla="*/ 0 h 42"/>
                <a:gd name="T52" fmla="*/ 9 w 85"/>
                <a:gd name="T53" fmla="*/ 0 h 42"/>
                <a:gd name="T54" fmla="*/ 9 w 85"/>
                <a:gd name="T55" fmla="*/ 0 h 42"/>
                <a:gd name="T56" fmla="*/ 7 w 85"/>
                <a:gd name="T57" fmla="*/ 0 h 42"/>
                <a:gd name="T58" fmla="*/ 7 w 85"/>
                <a:gd name="T59" fmla="*/ 0 h 42"/>
                <a:gd name="T60" fmla="*/ 7 w 85"/>
                <a:gd name="T61" fmla="*/ 0 h 42"/>
                <a:gd name="T62" fmla="*/ 7 w 85"/>
                <a:gd name="T63" fmla="*/ 1 h 42"/>
                <a:gd name="T64" fmla="*/ 7 w 85"/>
                <a:gd name="T65" fmla="*/ 1 h 42"/>
                <a:gd name="T66" fmla="*/ 6 w 85"/>
                <a:gd name="T67" fmla="*/ 2 h 42"/>
                <a:gd name="T68" fmla="*/ 6 w 85"/>
                <a:gd name="T69" fmla="*/ 2 h 42"/>
                <a:gd name="T70" fmla="*/ 6 w 85"/>
                <a:gd name="T71" fmla="*/ 2 h 42"/>
                <a:gd name="T72" fmla="*/ 5 w 85"/>
                <a:gd name="T73" fmla="*/ 2 h 42"/>
                <a:gd name="T74" fmla="*/ 5 w 85"/>
                <a:gd name="T75" fmla="*/ 2 h 42"/>
                <a:gd name="T76" fmla="*/ 4 w 85"/>
                <a:gd name="T77" fmla="*/ 2 h 42"/>
                <a:gd name="T78" fmla="*/ 4 w 85"/>
                <a:gd name="T79" fmla="*/ 2 h 42"/>
                <a:gd name="T80" fmla="*/ 4 w 85"/>
                <a:gd name="T81" fmla="*/ 2 h 42"/>
                <a:gd name="T82" fmla="*/ 3 w 85"/>
                <a:gd name="T83" fmla="*/ 2 h 42"/>
                <a:gd name="T84" fmla="*/ 3 w 85"/>
                <a:gd name="T85" fmla="*/ 2 h 42"/>
                <a:gd name="T86" fmla="*/ 3 w 85"/>
                <a:gd name="T87" fmla="*/ 2 h 42"/>
                <a:gd name="T88" fmla="*/ 2 w 85"/>
                <a:gd name="T89" fmla="*/ 1 h 42"/>
                <a:gd name="T90" fmla="*/ 2 w 85"/>
                <a:gd name="T91" fmla="*/ 1 h 42"/>
                <a:gd name="T92" fmla="*/ 2 w 85"/>
                <a:gd name="T93" fmla="*/ 1 h 42"/>
                <a:gd name="T94" fmla="*/ 2 w 85"/>
                <a:gd name="T95" fmla="*/ 0 h 42"/>
                <a:gd name="T96" fmla="*/ 2 w 85"/>
                <a:gd name="T97" fmla="*/ 0 h 42"/>
                <a:gd name="T98" fmla="*/ 2 w 85"/>
                <a:gd name="T99" fmla="*/ 0 h 42"/>
                <a:gd name="T100" fmla="*/ 2 w 85"/>
                <a:gd name="T101" fmla="*/ 0 h 42"/>
                <a:gd name="T102" fmla="*/ 0 w 85"/>
                <a:gd name="T103" fmla="*/ 0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5"/>
                <a:gd name="T157" fmla="*/ 0 h 42"/>
                <a:gd name="T158" fmla="*/ 85 w 85"/>
                <a:gd name="T159" fmla="*/ 42 h 4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5" h="42">
                  <a:moveTo>
                    <a:pt x="0" y="0"/>
                  </a:moveTo>
                  <a:lnTo>
                    <a:pt x="0" y="1"/>
                  </a:lnTo>
                  <a:lnTo>
                    <a:pt x="1" y="6"/>
                  </a:lnTo>
                  <a:lnTo>
                    <a:pt x="3" y="12"/>
                  </a:lnTo>
                  <a:lnTo>
                    <a:pt x="6" y="18"/>
                  </a:lnTo>
                  <a:lnTo>
                    <a:pt x="8" y="22"/>
                  </a:lnTo>
                  <a:lnTo>
                    <a:pt x="11" y="26"/>
                  </a:lnTo>
                  <a:lnTo>
                    <a:pt x="14" y="29"/>
                  </a:lnTo>
                  <a:lnTo>
                    <a:pt x="18" y="32"/>
                  </a:lnTo>
                  <a:lnTo>
                    <a:pt x="22" y="35"/>
                  </a:lnTo>
                  <a:lnTo>
                    <a:pt x="26" y="37"/>
                  </a:lnTo>
                  <a:lnTo>
                    <a:pt x="31" y="39"/>
                  </a:lnTo>
                  <a:lnTo>
                    <a:pt x="36" y="41"/>
                  </a:lnTo>
                  <a:lnTo>
                    <a:pt x="41" y="42"/>
                  </a:lnTo>
                  <a:lnTo>
                    <a:pt x="46" y="42"/>
                  </a:lnTo>
                  <a:lnTo>
                    <a:pt x="51" y="42"/>
                  </a:lnTo>
                  <a:lnTo>
                    <a:pt x="56" y="41"/>
                  </a:lnTo>
                  <a:lnTo>
                    <a:pt x="61" y="39"/>
                  </a:lnTo>
                  <a:lnTo>
                    <a:pt x="66" y="37"/>
                  </a:lnTo>
                  <a:lnTo>
                    <a:pt x="70" y="34"/>
                  </a:lnTo>
                  <a:lnTo>
                    <a:pt x="74" y="31"/>
                  </a:lnTo>
                  <a:lnTo>
                    <a:pt x="77" y="27"/>
                  </a:lnTo>
                  <a:lnTo>
                    <a:pt x="80" y="22"/>
                  </a:lnTo>
                  <a:lnTo>
                    <a:pt x="82" y="17"/>
                  </a:lnTo>
                  <a:lnTo>
                    <a:pt x="84" y="11"/>
                  </a:lnTo>
                  <a:lnTo>
                    <a:pt x="85" y="6"/>
                  </a:lnTo>
                  <a:lnTo>
                    <a:pt x="85" y="1"/>
                  </a:lnTo>
                  <a:lnTo>
                    <a:pt x="85" y="0"/>
                  </a:lnTo>
                  <a:lnTo>
                    <a:pt x="68" y="0"/>
                  </a:lnTo>
                  <a:lnTo>
                    <a:pt x="68" y="1"/>
                  </a:lnTo>
                  <a:lnTo>
                    <a:pt x="68" y="7"/>
                  </a:lnTo>
                  <a:lnTo>
                    <a:pt x="66" y="13"/>
                  </a:lnTo>
                  <a:lnTo>
                    <a:pt x="64" y="19"/>
                  </a:lnTo>
                  <a:lnTo>
                    <a:pt x="61" y="23"/>
                  </a:lnTo>
                  <a:lnTo>
                    <a:pt x="57" y="25"/>
                  </a:lnTo>
                  <a:lnTo>
                    <a:pt x="53" y="27"/>
                  </a:lnTo>
                  <a:lnTo>
                    <a:pt x="49" y="28"/>
                  </a:lnTo>
                  <a:lnTo>
                    <a:pt x="45" y="28"/>
                  </a:lnTo>
                  <a:lnTo>
                    <a:pt x="41" y="28"/>
                  </a:lnTo>
                  <a:lnTo>
                    <a:pt x="38" y="27"/>
                  </a:lnTo>
                  <a:lnTo>
                    <a:pt x="35" y="25"/>
                  </a:lnTo>
                  <a:lnTo>
                    <a:pt x="31" y="24"/>
                  </a:lnTo>
                  <a:lnTo>
                    <a:pt x="28" y="23"/>
                  </a:lnTo>
                  <a:lnTo>
                    <a:pt x="25" y="21"/>
                  </a:lnTo>
                  <a:lnTo>
                    <a:pt x="23" y="19"/>
                  </a:lnTo>
                  <a:lnTo>
                    <a:pt x="21" y="15"/>
                  </a:lnTo>
                  <a:lnTo>
                    <a:pt x="19" y="11"/>
                  </a:lnTo>
                  <a:lnTo>
                    <a:pt x="17" y="7"/>
                  </a:lnTo>
                  <a:lnTo>
                    <a:pt x="16" y="4"/>
                  </a:lnTo>
                  <a:lnTo>
                    <a:pt x="16" y="0"/>
                  </a:lnTo>
                  <a:lnTo>
                    <a:pt x="0" y="0"/>
                  </a:lnTo>
                  <a:close/>
                </a:path>
              </a:pathLst>
            </a:custGeom>
            <a:solidFill>
              <a:srgbClr val="000000"/>
            </a:solidFill>
            <a:ln w="9525">
              <a:noFill/>
              <a:round/>
              <a:headEnd/>
              <a:tailEnd/>
            </a:ln>
          </p:spPr>
          <p:txBody>
            <a:bodyPr/>
            <a:lstStyle/>
            <a:p>
              <a:pPr algn="ctr"/>
              <a:endParaRPr lang="en-US"/>
            </a:p>
          </p:txBody>
        </p:sp>
        <p:sp>
          <p:nvSpPr>
            <p:cNvPr id="46279" name="Freeform 145"/>
            <p:cNvSpPr>
              <a:spLocks/>
            </p:cNvSpPr>
            <p:nvPr/>
          </p:nvSpPr>
          <p:spPr bwMode="auto">
            <a:xfrm>
              <a:off x="3778" y="2390"/>
              <a:ext cx="9" cy="3"/>
            </a:xfrm>
            <a:custGeom>
              <a:avLst/>
              <a:gdLst>
                <a:gd name="T0" fmla="*/ 0 w 83"/>
                <a:gd name="T1" fmla="*/ 3 h 42"/>
                <a:gd name="T2" fmla="*/ 0 w 83"/>
                <a:gd name="T3" fmla="*/ 3 h 42"/>
                <a:gd name="T4" fmla="*/ 0 w 83"/>
                <a:gd name="T5" fmla="*/ 3 h 42"/>
                <a:gd name="T6" fmla="*/ 0 w 83"/>
                <a:gd name="T7" fmla="*/ 2 h 42"/>
                <a:gd name="T8" fmla="*/ 0 w 83"/>
                <a:gd name="T9" fmla="*/ 2 h 42"/>
                <a:gd name="T10" fmla="*/ 0 w 83"/>
                <a:gd name="T11" fmla="*/ 2 h 42"/>
                <a:gd name="T12" fmla="*/ 0 w 83"/>
                <a:gd name="T13" fmla="*/ 1 h 42"/>
                <a:gd name="T14" fmla="*/ 1 w 83"/>
                <a:gd name="T15" fmla="*/ 1 h 42"/>
                <a:gd name="T16" fmla="*/ 1 w 83"/>
                <a:gd name="T17" fmla="*/ 1 h 42"/>
                <a:gd name="T18" fmla="*/ 1 w 83"/>
                <a:gd name="T19" fmla="*/ 1 h 42"/>
                <a:gd name="T20" fmla="*/ 2 w 83"/>
                <a:gd name="T21" fmla="*/ 0 h 42"/>
                <a:gd name="T22" fmla="*/ 2 w 83"/>
                <a:gd name="T23" fmla="*/ 0 h 42"/>
                <a:gd name="T24" fmla="*/ 2 w 83"/>
                <a:gd name="T25" fmla="*/ 0 h 42"/>
                <a:gd name="T26" fmla="*/ 3 w 83"/>
                <a:gd name="T27" fmla="*/ 0 h 42"/>
                <a:gd name="T28" fmla="*/ 3 w 83"/>
                <a:gd name="T29" fmla="*/ 0 h 42"/>
                <a:gd name="T30" fmla="*/ 4 w 83"/>
                <a:gd name="T31" fmla="*/ 0 h 42"/>
                <a:gd name="T32" fmla="*/ 4 w 83"/>
                <a:gd name="T33" fmla="*/ 0 h 42"/>
                <a:gd name="T34" fmla="*/ 5 w 83"/>
                <a:gd name="T35" fmla="*/ 0 h 42"/>
                <a:gd name="T36" fmla="*/ 6 w 83"/>
                <a:gd name="T37" fmla="*/ 0 h 42"/>
                <a:gd name="T38" fmla="*/ 7 w 83"/>
                <a:gd name="T39" fmla="*/ 0 h 42"/>
                <a:gd name="T40" fmla="*/ 7 w 83"/>
                <a:gd name="T41" fmla="*/ 1 h 42"/>
                <a:gd name="T42" fmla="*/ 8 w 83"/>
                <a:gd name="T43" fmla="*/ 1 h 42"/>
                <a:gd name="T44" fmla="*/ 8 w 83"/>
                <a:gd name="T45" fmla="*/ 1 h 42"/>
                <a:gd name="T46" fmla="*/ 8 w 83"/>
                <a:gd name="T47" fmla="*/ 2 h 42"/>
                <a:gd name="T48" fmla="*/ 9 w 83"/>
                <a:gd name="T49" fmla="*/ 2 h 42"/>
                <a:gd name="T50" fmla="*/ 9 w 83"/>
                <a:gd name="T51" fmla="*/ 3 h 42"/>
                <a:gd name="T52" fmla="*/ 9 w 83"/>
                <a:gd name="T53" fmla="*/ 3 h 42"/>
                <a:gd name="T54" fmla="*/ 7 w 83"/>
                <a:gd name="T55" fmla="*/ 3 h 42"/>
                <a:gd name="T56" fmla="*/ 7 w 83"/>
                <a:gd name="T57" fmla="*/ 3 h 42"/>
                <a:gd name="T58" fmla="*/ 7 w 83"/>
                <a:gd name="T59" fmla="*/ 3 h 42"/>
                <a:gd name="T60" fmla="*/ 7 w 83"/>
                <a:gd name="T61" fmla="*/ 2 h 42"/>
                <a:gd name="T62" fmla="*/ 7 w 83"/>
                <a:gd name="T63" fmla="*/ 2 h 42"/>
                <a:gd name="T64" fmla="*/ 7 w 83"/>
                <a:gd name="T65" fmla="*/ 2 h 42"/>
                <a:gd name="T66" fmla="*/ 6 w 83"/>
                <a:gd name="T67" fmla="*/ 1 h 42"/>
                <a:gd name="T68" fmla="*/ 6 w 83"/>
                <a:gd name="T69" fmla="*/ 1 h 42"/>
                <a:gd name="T70" fmla="*/ 5 w 83"/>
                <a:gd name="T71" fmla="*/ 1 h 42"/>
                <a:gd name="T72" fmla="*/ 5 w 83"/>
                <a:gd name="T73" fmla="*/ 1 h 42"/>
                <a:gd name="T74" fmla="*/ 4 w 83"/>
                <a:gd name="T75" fmla="*/ 1 h 42"/>
                <a:gd name="T76" fmla="*/ 4 w 83"/>
                <a:gd name="T77" fmla="*/ 1 h 42"/>
                <a:gd name="T78" fmla="*/ 3 w 83"/>
                <a:gd name="T79" fmla="*/ 1 h 42"/>
                <a:gd name="T80" fmla="*/ 3 w 83"/>
                <a:gd name="T81" fmla="*/ 1 h 42"/>
                <a:gd name="T82" fmla="*/ 2 w 83"/>
                <a:gd name="T83" fmla="*/ 1 h 42"/>
                <a:gd name="T84" fmla="*/ 2 w 83"/>
                <a:gd name="T85" fmla="*/ 2 h 42"/>
                <a:gd name="T86" fmla="*/ 2 w 83"/>
                <a:gd name="T87" fmla="*/ 2 h 42"/>
                <a:gd name="T88" fmla="*/ 2 w 83"/>
                <a:gd name="T89" fmla="*/ 2 h 42"/>
                <a:gd name="T90" fmla="*/ 2 w 83"/>
                <a:gd name="T91" fmla="*/ 3 h 42"/>
                <a:gd name="T92" fmla="*/ 2 w 83"/>
                <a:gd name="T93" fmla="*/ 3 h 42"/>
                <a:gd name="T94" fmla="*/ 0 w 83"/>
                <a:gd name="T95" fmla="*/ 3 h 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
                <a:gd name="T145" fmla="*/ 0 h 42"/>
                <a:gd name="T146" fmla="*/ 83 w 83"/>
                <a:gd name="T147" fmla="*/ 42 h 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 h="42">
                  <a:moveTo>
                    <a:pt x="0" y="42"/>
                  </a:moveTo>
                  <a:lnTo>
                    <a:pt x="0" y="40"/>
                  </a:lnTo>
                  <a:lnTo>
                    <a:pt x="1" y="35"/>
                  </a:lnTo>
                  <a:lnTo>
                    <a:pt x="1" y="31"/>
                  </a:lnTo>
                  <a:lnTo>
                    <a:pt x="1" y="27"/>
                  </a:lnTo>
                  <a:lnTo>
                    <a:pt x="3" y="23"/>
                  </a:lnTo>
                  <a:lnTo>
                    <a:pt x="4" y="18"/>
                  </a:lnTo>
                  <a:lnTo>
                    <a:pt x="6" y="15"/>
                  </a:lnTo>
                  <a:lnTo>
                    <a:pt x="8" y="13"/>
                  </a:lnTo>
                  <a:lnTo>
                    <a:pt x="11" y="10"/>
                  </a:lnTo>
                  <a:lnTo>
                    <a:pt x="14" y="7"/>
                  </a:lnTo>
                  <a:lnTo>
                    <a:pt x="17" y="5"/>
                  </a:lnTo>
                  <a:lnTo>
                    <a:pt x="21" y="3"/>
                  </a:lnTo>
                  <a:lnTo>
                    <a:pt x="25" y="2"/>
                  </a:lnTo>
                  <a:lnTo>
                    <a:pt x="29" y="1"/>
                  </a:lnTo>
                  <a:lnTo>
                    <a:pt x="35" y="0"/>
                  </a:lnTo>
                  <a:lnTo>
                    <a:pt x="39" y="0"/>
                  </a:lnTo>
                  <a:lnTo>
                    <a:pt x="47" y="1"/>
                  </a:lnTo>
                  <a:lnTo>
                    <a:pt x="54" y="3"/>
                  </a:lnTo>
                  <a:lnTo>
                    <a:pt x="60" y="6"/>
                  </a:lnTo>
                  <a:lnTo>
                    <a:pt x="66" y="10"/>
                  </a:lnTo>
                  <a:lnTo>
                    <a:pt x="70" y="14"/>
                  </a:lnTo>
                  <a:lnTo>
                    <a:pt x="75" y="19"/>
                  </a:lnTo>
                  <a:lnTo>
                    <a:pt x="78" y="25"/>
                  </a:lnTo>
                  <a:lnTo>
                    <a:pt x="80" y="31"/>
                  </a:lnTo>
                  <a:lnTo>
                    <a:pt x="82" y="37"/>
                  </a:lnTo>
                  <a:lnTo>
                    <a:pt x="83" y="42"/>
                  </a:lnTo>
                  <a:lnTo>
                    <a:pt x="68" y="42"/>
                  </a:lnTo>
                  <a:lnTo>
                    <a:pt x="68" y="41"/>
                  </a:lnTo>
                  <a:lnTo>
                    <a:pt x="67" y="39"/>
                  </a:lnTo>
                  <a:lnTo>
                    <a:pt x="66" y="34"/>
                  </a:lnTo>
                  <a:lnTo>
                    <a:pt x="64" y="29"/>
                  </a:lnTo>
                  <a:lnTo>
                    <a:pt x="62" y="25"/>
                  </a:lnTo>
                  <a:lnTo>
                    <a:pt x="58" y="20"/>
                  </a:lnTo>
                  <a:lnTo>
                    <a:pt x="54" y="18"/>
                  </a:lnTo>
                  <a:lnTo>
                    <a:pt x="50" y="16"/>
                  </a:lnTo>
                  <a:lnTo>
                    <a:pt x="46" y="15"/>
                  </a:lnTo>
                  <a:lnTo>
                    <a:pt x="41" y="14"/>
                  </a:lnTo>
                  <a:lnTo>
                    <a:pt x="36" y="15"/>
                  </a:lnTo>
                  <a:lnTo>
                    <a:pt x="30" y="16"/>
                  </a:lnTo>
                  <a:lnTo>
                    <a:pt x="26" y="18"/>
                  </a:lnTo>
                  <a:lnTo>
                    <a:pt x="22" y="20"/>
                  </a:lnTo>
                  <a:lnTo>
                    <a:pt x="19" y="25"/>
                  </a:lnTo>
                  <a:lnTo>
                    <a:pt x="18" y="29"/>
                  </a:lnTo>
                  <a:lnTo>
                    <a:pt x="16" y="34"/>
                  </a:lnTo>
                  <a:lnTo>
                    <a:pt x="16" y="40"/>
                  </a:lnTo>
                  <a:lnTo>
                    <a:pt x="16" y="42"/>
                  </a:lnTo>
                  <a:lnTo>
                    <a:pt x="0" y="42"/>
                  </a:lnTo>
                  <a:close/>
                </a:path>
              </a:pathLst>
            </a:custGeom>
            <a:solidFill>
              <a:srgbClr val="000000"/>
            </a:solidFill>
            <a:ln w="9525">
              <a:noFill/>
              <a:round/>
              <a:headEnd/>
              <a:tailEnd/>
            </a:ln>
          </p:spPr>
          <p:txBody>
            <a:bodyPr/>
            <a:lstStyle/>
            <a:p>
              <a:pPr algn="ctr"/>
              <a:endParaRPr lang="en-US"/>
            </a:p>
          </p:txBody>
        </p:sp>
        <p:sp>
          <p:nvSpPr>
            <p:cNvPr id="46280" name="Freeform 146"/>
            <p:cNvSpPr>
              <a:spLocks/>
            </p:cNvSpPr>
            <p:nvPr/>
          </p:nvSpPr>
          <p:spPr bwMode="auto">
            <a:xfrm>
              <a:off x="3778" y="2393"/>
              <a:ext cx="9" cy="8"/>
            </a:xfrm>
            <a:custGeom>
              <a:avLst/>
              <a:gdLst>
                <a:gd name="T0" fmla="*/ 0 w 84"/>
                <a:gd name="T1" fmla="*/ 0 h 90"/>
                <a:gd name="T2" fmla="*/ 0 w 84"/>
                <a:gd name="T3" fmla="*/ 1 h 90"/>
                <a:gd name="T4" fmla="*/ 1 w 84"/>
                <a:gd name="T5" fmla="*/ 2 h 90"/>
                <a:gd name="T6" fmla="*/ 1 w 84"/>
                <a:gd name="T7" fmla="*/ 3 h 90"/>
                <a:gd name="T8" fmla="*/ 2 w 84"/>
                <a:gd name="T9" fmla="*/ 3 h 90"/>
                <a:gd name="T10" fmla="*/ 3 w 84"/>
                <a:gd name="T11" fmla="*/ 4 h 90"/>
                <a:gd name="T12" fmla="*/ 4 w 84"/>
                <a:gd name="T13" fmla="*/ 4 h 90"/>
                <a:gd name="T14" fmla="*/ 5 w 84"/>
                <a:gd name="T15" fmla="*/ 4 h 90"/>
                <a:gd name="T16" fmla="*/ 6 w 84"/>
                <a:gd name="T17" fmla="*/ 4 h 90"/>
                <a:gd name="T18" fmla="*/ 7 w 84"/>
                <a:gd name="T19" fmla="*/ 3 h 90"/>
                <a:gd name="T20" fmla="*/ 8 w 84"/>
                <a:gd name="T21" fmla="*/ 3 h 90"/>
                <a:gd name="T22" fmla="*/ 7 w 84"/>
                <a:gd name="T23" fmla="*/ 4 h 90"/>
                <a:gd name="T24" fmla="*/ 7 w 84"/>
                <a:gd name="T25" fmla="*/ 5 h 90"/>
                <a:gd name="T26" fmla="*/ 7 w 84"/>
                <a:gd name="T27" fmla="*/ 6 h 90"/>
                <a:gd name="T28" fmla="*/ 6 w 84"/>
                <a:gd name="T29" fmla="*/ 6 h 90"/>
                <a:gd name="T30" fmla="*/ 5 w 84"/>
                <a:gd name="T31" fmla="*/ 7 h 90"/>
                <a:gd name="T32" fmla="*/ 5 w 84"/>
                <a:gd name="T33" fmla="*/ 7 h 90"/>
                <a:gd name="T34" fmla="*/ 3 w 84"/>
                <a:gd name="T35" fmla="*/ 6 h 90"/>
                <a:gd name="T36" fmla="*/ 2 w 84"/>
                <a:gd name="T37" fmla="*/ 5 h 90"/>
                <a:gd name="T38" fmla="*/ 0 w 84"/>
                <a:gd name="T39" fmla="*/ 5 h 90"/>
                <a:gd name="T40" fmla="*/ 1 w 84"/>
                <a:gd name="T41" fmla="*/ 6 h 90"/>
                <a:gd name="T42" fmla="*/ 1 w 84"/>
                <a:gd name="T43" fmla="*/ 7 h 90"/>
                <a:gd name="T44" fmla="*/ 2 w 84"/>
                <a:gd name="T45" fmla="*/ 7 h 90"/>
                <a:gd name="T46" fmla="*/ 3 w 84"/>
                <a:gd name="T47" fmla="*/ 8 h 90"/>
                <a:gd name="T48" fmla="*/ 4 w 84"/>
                <a:gd name="T49" fmla="*/ 8 h 90"/>
                <a:gd name="T50" fmla="*/ 5 w 84"/>
                <a:gd name="T51" fmla="*/ 8 h 90"/>
                <a:gd name="T52" fmla="*/ 5 w 84"/>
                <a:gd name="T53" fmla="*/ 8 h 90"/>
                <a:gd name="T54" fmla="*/ 5 w 84"/>
                <a:gd name="T55" fmla="*/ 8 h 90"/>
                <a:gd name="T56" fmla="*/ 6 w 84"/>
                <a:gd name="T57" fmla="*/ 8 h 90"/>
                <a:gd name="T58" fmla="*/ 7 w 84"/>
                <a:gd name="T59" fmla="*/ 7 h 90"/>
                <a:gd name="T60" fmla="*/ 8 w 84"/>
                <a:gd name="T61" fmla="*/ 7 h 90"/>
                <a:gd name="T62" fmla="*/ 8 w 84"/>
                <a:gd name="T63" fmla="*/ 6 h 90"/>
                <a:gd name="T64" fmla="*/ 9 w 84"/>
                <a:gd name="T65" fmla="*/ 5 h 90"/>
                <a:gd name="T66" fmla="*/ 9 w 84"/>
                <a:gd name="T67" fmla="*/ 4 h 90"/>
                <a:gd name="T68" fmla="*/ 9 w 84"/>
                <a:gd name="T69" fmla="*/ 2 h 90"/>
                <a:gd name="T70" fmla="*/ 9 w 84"/>
                <a:gd name="T71" fmla="*/ 1 h 90"/>
                <a:gd name="T72" fmla="*/ 9 w 84"/>
                <a:gd name="T73" fmla="*/ 0 h 90"/>
                <a:gd name="T74" fmla="*/ 7 w 84"/>
                <a:gd name="T75" fmla="*/ 0 h 90"/>
                <a:gd name="T76" fmla="*/ 7 w 84"/>
                <a:gd name="T77" fmla="*/ 0 h 90"/>
                <a:gd name="T78" fmla="*/ 7 w 84"/>
                <a:gd name="T79" fmla="*/ 1 h 90"/>
                <a:gd name="T80" fmla="*/ 7 w 84"/>
                <a:gd name="T81" fmla="*/ 2 h 90"/>
                <a:gd name="T82" fmla="*/ 7 w 84"/>
                <a:gd name="T83" fmla="*/ 2 h 90"/>
                <a:gd name="T84" fmla="*/ 6 w 84"/>
                <a:gd name="T85" fmla="*/ 2 h 90"/>
                <a:gd name="T86" fmla="*/ 5 w 84"/>
                <a:gd name="T87" fmla="*/ 2 h 90"/>
                <a:gd name="T88" fmla="*/ 5 w 84"/>
                <a:gd name="T89" fmla="*/ 2 h 90"/>
                <a:gd name="T90" fmla="*/ 5 w 84"/>
                <a:gd name="T91" fmla="*/ 2 h 90"/>
                <a:gd name="T92" fmla="*/ 5 w 84"/>
                <a:gd name="T93" fmla="*/ 2 h 90"/>
                <a:gd name="T94" fmla="*/ 5 w 84"/>
                <a:gd name="T95" fmla="*/ 2 h 90"/>
                <a:gd name="T96" fmla="*/ 5 w 84"/>
                <a:gd name="T97" fmla="*/ 3 h 90"/>
                <a:gd name="T98" fmla="*/ 2 w 84"/>
                <a:gd name="T99" fmla="*/ 2 h 90"/>
                <a:gd name="T100" fmla="*/ 2 w 84"/>
                <a:gd name="T101" fmla="*/ 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4"/>
                <a:gd name="T154" fmla="*/ 0 h 90"/>
                <a:gd name="T155" fmla="*/ 84 w 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4" h="90">
                  <a:moveTo>
                    <a:pt x="0" y="0"/>
                  </a:moveTo>
                  <a:lnTo>
                    <a:pt x="0" y="2"/>
                  </a:lnTo>
                  <a:lnTo>
                    <a:pt x="0" y="8"/>
                  </a:lnTo>
                  <a:lnTo>
                    <a:pt x="1" y="14"/>
                  </a:lnTo>
                  <a:lnTo>
                    <a:pt x="3" y="19"/>
                  </a:lnTo>
                  <a:lnTo>
                    <a:pt x="5" y="23"/>
                  </a:lnTo>
                  <a:lnTo>
                    <a:pt x="9" y="28"/>
                  </a:lnTo>
                  <a:lnTo>
                    <a:pt x="13" y="32"/>
                  </a:lnTo>
                  <a:lnTo>
                    <a:pt x="17" y="35"/>
                  </a:lnTo>
                  <a:lnTo>
                    <a:pt x="21" y="39"/>
                  </a:lnTo>
                  <a:lnTo>
                    <a:pt x="26" y="41"/>
                  </a:lnTo>
                  <a:lnTo>
                    <a:pt x="30" y="43"/>
                  </a:lnTo>
                  <a:lnTo>
                    <a:pt x="36" y="44"/>
                  </a:lnTo>
                  <a:lnTo>
                    <a:pt x="41" y="44"/>
                  </a:lnTo>
                  <a:lnTo>
                    <a:pt x="45" y="44"/>
                  </a:lnTo>
                  <a:lnTo>
                    <a:pt x="49" y="44"/>
                  </a:lnTo>
                  <a:lnTo>
                    <a:pt x="53" y="43"/>
                  </a:lnTo>
                  <a:lnTo>
                    <a:pt x="57" y="41"/>
                  </a:lnTo>
                  <a:lnTo>
                    <a:pt x="61" y="39"/>
                  </a:lnTo>
                  <a:lnTo>
                    <a:pt x="64" y="36"/>
                  </a:lnTo>
                  <a:lnTo>
                    <a:pt x="68" y="33"/>
                  </a:lnTo>
                  <a:lnTo>
                    <a:pt x="71" y="30"/>
                  </a:lnTo>
                  <a:lnTo>
                    <a:pt x="70" y="39"/>
                  </a:lnTo>
                  <a:lnTo>
                    <a:pt x="69" y="46"/>
                  </a:lnTo>
                  <a:lnTo>
                    <a:pt x="67" y="52"/>
                  </a:lnTo>
                  <a:lnTo>
                    <a:pt x="66" y="58"/>
                  </a:lnTo>
                  <a:lnTo>
                    <a:pt x="64" y="62"/>
                  </a:lnTo>
                  <a:lnTo>
                    <a:pt x="61" y="66"/>
                  </a:lnTo>
                  <a:lnTo>
                    <a:pt x="59" y="70"/>
                  </a:lnTo>
                  <a:lnTo>
                    <a:pt x="56" y="73"/>
                  </a:lnTo>
                  <a:lnTo>
                    <a:pt x="53" y="75"/>
                  </a:lnTo>
                  <a:lnTo>
                    <a:pt x="49" y="76"/>
                  </a:lnTo>
                  <a:lnTo>
                    <a:pt x="46" y="77"/>
                  </a:lnTo>
                  <a:lnTo>
                    <a:pt x="42" y="77"/>
                  </a:lnTo>
                  <a:lnTo>
                    <a:pt x="32" y="75"/>
                  </a:lnTo>
                  <a:lnTo>
                    <a:pt x="26" y="71"/>
                  </a:lnTo>
                  <a:lnTo>
                    <a:pt x="21" y="64"/>
                  </a:lnTo>
                  <a:lnTo>
                    <a:pt x="18" y="55"/>
                  </a:lnTo>
                  <a:lnTo>
                    <a:pt x="2" y="54"/>
                  </a:lnTo>
                  <a:lnTo>
                    <a:pt x="3" y="59"/>
                  </a:lnTo>
                  <a:lnTo>
                    <a:pt x="4" y="64"/>
                  </a:lnTo>
                  <a:lnTo>
                    <a:pt x="6" y="69"/>
                  </a:lnTo>
                  <a:lnTo>
                    <a:pt x="9" y="74"/>
                  </a:lnTo>
                  <a:lnTo>
                    <a:pt x="12" y="77"/>
                  </a:lnTo>
                  <a:lnTo>
                    <a:pt x="15" y="80"/>
                  </a:lnTo>
                  <a:lnTo>
                    <a:pt x="18" y="83"/>
                  </a:lnTo>
                  <a:lnTo>
                    <a:pt x="22" y="85"/>
                  </a:lnTo>
                  <a:lnTo>
                    <a:pt x="27" y="87"/>
                  </a:lnTo>
                  <a:lnTo>
                    <a:pt x="31" y="88"/>
                  </a:lnTo>
                  <a:lnTo>
                    <a:pt x="37" y="89"/>
                  </a:lnTo>
                  <a:lnTo>
                    <a:pt x="42" y="89"/>
                  </a:lnTo>
                  <a:lnTo>
                    <a:pt x="43" y="90"/>
                  </a:lnTo>
                  <a:lnTo>
                    <a:pt x="44" y="90"/>
                  </a:lnTo>
                  <a:lnTo>
                    <a:pt x="45" y="90"/>
                  </a:lnTo>
                  <a:lnTo>
                    <a:pt x="46" y="90"/>
                  </a:lnTo>
                  <a:lnTo>
                    <a:pt x="50" y="90"/>
                  </a:lnTo>
                  <a:lnTo>
                    <a:pt x="54" y="89"/>
                  </a:lnTo>
                  <a:lnTo>
                    <a:pt x="58" y="87"/>
                  </a:lnTo>
                  <a:lnTo>
                    <a:pt x="61" y="85"/>
                  </a:lnTo>
                  <a:lnTo>
                    <a:pt x="65" y="83"/>
                  </a:lnTo>
                  <a:lnTo>
                    <a:pt x="68" y="80"/>
                  </a:lnTo>
                  <a:lnTo>
                    <a:pt x="71" y="77"/>
                  </a:lnTo>
                  <a:lnTo>
                    <a:pt x="74" y="73"/>
                  </a:lnTo>
                  <a:lnTo>
                    <a:pt x="77" y="67"/>
                  </a:lnTo>
                  <a:lnTo>
                    <a:pt x="79" y="62"/>
                  </a:lnTo>
                  <a:lnTo>
                    <a:pt x="81" y="56"/>
                  </a:lnTo>
                  <a:lnTo>
                    <a:pt x="82" y="49"/>
                  </a:lnTo>
                  <a:lnTo>
                    <a:pt x="83" y="42"/>
                  </a:lnTo>
                  <a:lnTo>
                    <a:pt x="84" y="34"/>
                  </a:lnTo>
                  <a:lnTo>
                    <a:pt x="84" y="25"/>
                  </a:lnTo>
                  <a:lnTo>
                    <a:pt x="84" y="16"/>
                  </a:lnTo>
                  <a:lnTo>
                    <a:pt x="84" y="10"/>
                  </a:lnTo>
                  <a:lnTo>
                    <a:pt x="83" y="2"/>
                  </a:lnTo>
                  <a:lnTo>
                    <a:pt x="83" y="0"/>
                  </a:lnTo>
                  <a:lnTo>
                    <a:pt x="68" y="0"/>
                  </a:lnTo>
                  <a:lnTo>
                    <a:pt x="68" y="1"/>
                  </a:lnTo>
                  <a:lnTo>
                    <a:pt x="68" y="2"/>
                  </a:lnTo>
                  <a:lnTo>
                    <a:pt x="68" y="6"/>
                  </a:lnTo>
                  <a:lnTo>
                    <a:pt x="67" y="11"/>
                  </a:lnTo>
                  <a:lnTo>
                    <a:pt x="66" y="14"/>
                  </a:lnTo>
                  <a:lnTo>
                    <a:pt x="65" y="18"/>
                  </a:lnTo>
                  <a:lnTo>
                    <a:pt x="64" y="20"/>
                  </a:lnTo>
                  <a:lnTo>
                    <a:pt x="62" y="22"/>
                  </a:lnTo>
                  <a:lnTo>
                    <a:pt x="60" y="24"/>
                  </a:lnTo>
                  <a:lnTo>
                    <a:pt x="57" y="26"/>
                  </a:lnTo>
                  <a:lnTo>
                    <a:pt x="54" y="27"/>
                  </a:lnTo>
                  <a:lnTo>
                    <a:pt x="50" y="28"/>
                  </a:lnTo>
                  <a:lnTo>
                    <a:pt x="47" y="28"/>
                  </a:lnTo>
                  <a:lnTo>
                    <a:pt x="43" y="28"/>
                  </a:lnTo>
                  <a:lnTo>
                    <a:pt x="42" y="29"/>
                  </a:lnTo>
                  <a:lnTo>
                    <a:pt x="30" y="26"/>
                  </a:lnTo>
                  <a:lnTo>
                    <a:pt x="23" y="20"/>
                  </a:lnTo>
                  <a:lnTo>
                    <a:pt x="18" y="11"/>
                  </a:lnTo>
                  <a:lnTo>
                    <a:pt x="16" y="0"/>
                  </a:lnTo>
                  <a:lnTo>
                    <a:pt x="0" y="0"/>
                  </a:lnTo>
                  <a:close/>
                </a:path>
              </a:pathLst>
            </a:custGeom>
            <a:solidFill>
              <a:srgbClr val="000000"/>
            </a:solidFill>
            <a:ln w="9525">
              <a:noFill/>
              <a:round/>
              <a:headEnd/>
              <a:tailEnd/>
            </a:ln>
          </p:spPr>
          <p:txBody>
            <a:bodyPr/>
            <a:lstStyle/>
            <a:p>
              <a:pPr algn="ctr"/>
              <a:endParaRPr lang="en-US"/>
            </a:p>
          </p:txBody>
        </p:sp>
        <p:sp>
          <p:nvSpPr>
            <p:cNvPr id="46281" name="Freeform 147"/>
            <p:cNvSpPr>
              <a:spLocks/>
            </p:cNvSpPr>
            <p:nvPr/>
          </p:nvSpPr>
          <p:spPr bwMode="auto">
            <a:xfrm>
              <a:off x="3780" y="2417"/>
              <a:ext cx="8" cy="5"/>
            </a:xfrm>
            <a:custGeom>
              <a:avLst/>
              <a:gdLst>
                <a:gd name="T0" fmla="*/ 2 w 85"/>
                <a:gd name="T1" fmla="*/ 5 h 63"/>
                <a:gd name="T2" fmla="*/ 2 w 85"/>
                <a:gd name="T3" fmla="*/ 4 h 63"/>
                <a:gd name="T4" fmla="*/ 0 w 85"/>
                <a:gd name="T5" fmla="*/ 4 h 63"/>
                <a:gd name="T6" fmla="*/ 0 w 85"/>
                <a:gd name="T7" fmla="*/ 3 h 63"/>
                <a:gd name="T8" fmla="*/ 2 w 85"/>
                <a:gd name="T9" fmla="*/ 3 h 63"/>
                <a:gd name="T10" fmla="*/ 2 w 85"/>
                <a:gd name="T11" fmla="*/ 0 h 63"/>
                <a:gd name="T12" fmla="*/ 3 w 85"/>
                <a:gd name="T13" fmla="*/ 0 h 63"/>
                <a:gd name="T14" fmla="*/ 3 w 85"/>
                <a:gd name="T15" fmla="*/ 3 h 63"/>
                <a:gd name="T16" fmla="*/ 5 w 85"/>
                <a:gd name="T17" fmla="*/ 3 h 63"/>
                <a:gd name="T18" fmla="*/ 5 w 85"/>
                <a:gd name="T19" fmla="*/ 0 h 63"/>
                <a:gd name="T20" fmla="*/ 7 w 85"/>
                <a:gd name="T21" fmla="*/ 0 h 63"/>
                <a:gd name="T22" fmla="*/ 6 w 85"/>
                <a:gd name="T23" fmla="*/ 3 h 63"/>
                <a:gd name="T24" fmla="*/ 8 w 85"/>
                <a:gd name="T25" fmla="*/ 3 h 63"/>
                <a:gd name="T26" fmla="*/ 8 w 85"/>
                <a:gd name="T27" fmla="*/ 4 h 63"/>
                <a:gd name="T28" fmla="*/ 6 w 85"/>
                <a:gd name="T29" fmla="*/ 4 h 63"/>
                <a:gd name="T30" fmla="*/ 6 w 85"/>
                <a:gd name="T31" fmla="*/ 5 h 63"/>
                <a:gd name="T32" fmla="*/ 5 w 85"/>
                <a:gd name="T33" fmla="*/ 5 h 63"/>
                <a:gd name="T34" fmla="*/ 5 w 85"/>
                <a:gd name="T35" fmla="*/ 4 h 63"/>
                <a:gd name="T36" fmla="*/ 3 w 85"/>
                <a:gd name="T37" fmla="*/ 4 h 63"/>
                <a:gd name="T38" fmla="*/ 3 w 85"/>
                <a:gd name="T39" fmla="*/ 5 h 63"/>
                <a:gd name="T40" fmla="*/ 2 w 85"/>
                <a:gd name="T41" fmla="*/ 5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5"/>
                <a:gd name="T64" fmla="*/ 0 h 63"/>
                <a:gd name="T65" fmla="*/ 85 w 85"/>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5" h="63">
                  <a:moveTo>
                    <a:pt x="17" y="63"/>
                  </a:moveTo>
                  <a:lnTo>
                    <a:pt x="18" y="50"/>
                  </a:lnTo>
                  <a:lnTo>
                    <a:pt x="0" y="49"/>
                  </a:lnTo>
                  <a:lnTo>
                    <a:pt x="2" y="37"/>
                  </a:lnTo>
                  <a:lnTo>
                    <a:pt x="21" y="38"/>
                  </a:lnTo>
                  <a:lnTo>
                    <a:pt x="25" y="0"/>
                  </a:lnTo>
                  <a:lnTo>
                    <a:pt x="37" y="1"/>
                  </a:lnTo>
                  <a:lnTo>
                    <a:pt x="32" y="39"/>
                  </a:lnTo>
                  <a:lnTo>
                    <a:pt x="54" y="40"/>
                  </a:lnTo>
                  <a:lnTo>
                    <a:pt x="58" y="2"/>
                  </a:lnTo>
                  <a:lnTo>
                    <a:pt x="71" y="2"/>
                  </a:lnTo>
                  <a:lnTo>
                    <a:pt x="66" y="40"/>
                  </a:lnTo>
                  <a:lnTo>
                    <a:pt x="85" y="41"/>
                  </a:lnTo>
                  <a:lnTo>
                    <a:pt x="84" y="53"/>
                  </a:lnTo>
                  <a:lnTo>
                    <a:pt x="65" y="52"/>
                  </a:lnTo>
                  <a:lnTo>
                    <a:pt x="64" y="63"/>
                  </a:lnTo>
                  <a:lnTo>
                    <a:pt x="52" y="63"/>
                  </a:lnTo>
                  <a:lnTo>
                    <a:pt x="54" y="52"/>
                  </a:lnTo>
                  <a:lnTo>
                    <a:pt x="31" y="51"/>
                  </a:lnTo>
                  <a:lnTo>
                    <a:pt x="29" y="63"/>
                  </a:lnTo>
                  <a:lnTo>
                    <a:pt x="17" y="63"/>
                  </a:lnTo>
                  <a:close/>
                </a:path>
              </a:pathLst>
            </a:custGeom>
            <a:solidFill>
              <a:srgbClr val="000000"/>
            </a:solidFill>
            <a:ln w="9525">
              <a:noFill/>
              <a:round/>
              <a:headEnd/>
              <a:tailEnd/>
            </a:ln>
          </p:spPr>
          <p:txBody>
            <a:bodyPr/>
            <a:lstStyle/>
            <a:p>
              <a:pPr algn="ctr"/>
              <a:endParaRPr lang="en-US"/>
            </a:p>
          </p:txBody>
        </p:sp>
        <p:sp>
          <p:nvSpPr>
            <p:cNvPr id="46282" name="Freeform 148"/>
            <p:cNvSpPr>
              <a:spLocks/>
            </p:cNvSpPr>
            <p:nvPr/>
          </p:nvSpPr>
          <p:spPr bwMode="auto">
            <a:xfrm>
              <a:off x="3779" y="2422"/>
              <a:ext cx="9" cy="6"/>
            </a:xfrm>
            <a:custGeom>
              <a:avLst/>
              <a:gdLst>
                <a:gd name="T0" fmla="*/ 2 w 84"/>
                <a:gd name="T1" fmla="*/ 0 h 63"/>
                <a:gd name="T2" fmla="*/ 2 w 84"/>
                <a:gd name="T3" fmla="*/ 1 h 63"/>
                <a:gd name="T4" fmla="*/ 0 w 84"/>
                <a:gd name="T5" fmla="*/ 1 h 63"/>
                <a:gd name="T6" fmla="*/ 0 w 84"/>
                <a:gd name="T7" fmla="*/ 2 h 63"/>
                <a:gd name="T8" fmla="*/ 2 w 84"/>
                <a:gd name="T9" fmla="*/ 2 h 63"/>
                <a:gd name="T10" fmla="*/ 2 w 84"/>
                <a:gd name="T11" fmla="*/ 6 h 63"/>
                <a:gd name="T12" fmla="*/ 3 w 84"/>
                <a:gd name="T13" fmla="*/ 6 h 63"/>
                <a:gd name="T14" fmla="*/ 3 w 84"/>
                <a:gd name="T15" fmla="*/ 2 h 63"/>
                <a:gd name="T16" fmla="*/ 6 w 84"/>
                <a:gd name="T17" fmla="*/ 2 h 63"/>
                <a:gd name="T18" fmla="*/ 5 w 84"/>
                <a:gd name="T19" fmla="*/ 6 h 63"/>
                <a:gd name="T20" fmla="*/ 6 w 84"/>
                <a:gd name="T21" fmla="*/ 6 h 63"/>
                <a:gd name="T22" fmla="*/ 7 w 84"/>
                <a:gd name="T23" fmla="*/ 2 h 63"/>
                <a:gd name="T24" fmla="*/ 9 w 84"/>
                <a:gd name="T25" fmla="*/ 2 h 63"/>
                <a:gd name="T26" fmla="*/ 9 w 84"/>
                <a:gd name="T27" fmla="*/ 1 h 63"/>
                <a:gd name="T28" fmla="*/ 7 w 84"/>
                <a:gd name="T29" fmla="*/ 1 h 63"/>
                <a:gd name="T30" fmla="*/ 7 w 84"/>
                <a:gd name="T31" fmla="*/ 0 h 63"/>
                <a:gd name="T32" fmla="*/ 6 w 84"/>
                <a:gd name="T33" fmla="*/ 0 h 63"/>
                <a:gd name="T34" fmla="*/ 6 w 84"/>
                <a:gd name="T35" fmla="*/ 1 h 63"/>
                <a:gd name="T36" fmla="*/ 3 w 84"/>
                <a:gd name="T37" fmla="*/ 1 h 63"/>
                <a:gd name="T38" fmla="*/ 4 w 84"/>
                <a:gd name="T39" fmla="*/ 0 h 63"/>
                <a:gd name="T40" fmla="*/ 2 w 84"/>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63"/>
                <a:gd name="T65" fmla="*/ 84 w 84"/>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63">
                  <a:moveTo>
                    <a:pt x="21" y="0"/>
                  </a:moveTo>
                  <a:lnTo>
                    <a:pt x="20" y="11"/>
                  </a:lnTo>
                  <a:lnTo>
                    <a:pt x="2" y="10"/>
                  </a:lnTo>
                  <a:lnTo>
                    <a:pt x="0" y="22"/>
                  </a:lnTo>
                  <a:lnTo>
                    <a:pt x="19" y="23"/>
                  </a:lnTo>
                  <a:lnTo>
                    <a:pt x="15" y="61"/>
                  </a:lnTo>
                  <a:lnTo>
                    <a:pt x="27" y="61"/>
                  </a:lnTo>
                  <a:lnTo>
                    <a:pt x="31" y="23"/>
                  </a:lnTo>
                  <a:lnTo>
                    <a:pt x="53" y="24"/>
                  </a:lnTo>
                  <a:lnTo>
                    <a:pt x="49" y="62"/>
                  </a:lnTo>
                  <a:lnTo>
                    <a:pt x="60" y="63"/>
                  </a:lnTo>
                  <a:lnTo>
                    <a:pt x="65" y="25"/>
                  </a:lnTo>
                  <a:lnTo>
                    <a:pt x="82" y="26"/>
                  </a:lnTo>
                  <a:lnTo>
                    <a:pt x="84" y="15"/>
                  </a:lnTo>
                  <a:lnTo>
                    <a:pt x="66" y="14"/>
                  </a:lnTo>
                  <a:lnTo>
                    <a:pt x="68" y="0"/>
                  </a:lnTo>
                  <a:lnTo>
                    <a:pt x="56" y="0"/>
                  </a:lnTo>
                  <a:lnTo>
                    <a:pt x="54" y="12"/>
                  </a:lnTo>
                  <a:lnTo>
                    <a:pt x="32" y="11"/>
                  </a:lnTo>
                  <a:lnTo>
                    <a:pt x="33" y="0"/>
                  </a:lnTo>
                  <a:lnTo>
                    <a:pt x="21" y="0"/>
                  </a:lnTo>
                  <a:close/>
                </a:path>
              </a:pathLst>
            </a:custGeom>
            <a:solidFill>
              <a:srgbClr val="000000"/>
            </a:solidFill>
            <a:ln w="9525">
              <a:noFill/>
              <a:round/>
              <a:headEnd/>
              <a:tailEnd/>
            </a:ln>
          </p:spPr>
          <p:txBody>
            <a:bodyPr/>
            <a:lstStyle/>
            <a:p>
              <a:pPr algn="ctr"/>
              <a:endParaRPr lang="en-US"/>
            </a:p>
          </p:txBody>
        </p:sp>
        <p:sp>
          <p:nvSpPr>
            <p:cNvPr id="46283" name="Freeform 149"/>
            <p:cNvSpPr>
              <a:spLocks/>
            </p:cNvSpPr>
            <p:nvPr/>
          </p:nvSpPr>
          <p:spPr bwMode="auto">
            <a:xfrm>
              <a:off x="3688" y="2419"/>
              <a:ext cx="12" cy="2"/>
            </a:xfrm>
            <a:custGeom>
              <a:avLst/>
              <a:gdLst>
                <a:gd name="T0" fmla="*/ 12 w 121"/>
                <a:gd name="T1" fmla="*/ 2 h 26"/>
                <a:gd name="T2" fmla="*/ 0 w 121"/>
                <a:gd name="T3" fmla="*/ 1 h 26"/>
                <a:gd name="T4" fmla="*/ 0 w 121"/>
                <a:gd name="T5" fmla="*/ 0 h 26"/>
                <a:gd name="T6" fmla="*/ 12 w 121"/>
                <a:gd name="T7" fmla="*/ 0 h 26"/>
                <a:gd name="T8" fmla="*/ 12 w 121"/>
                <a:gd name="T9" fmla="*/ 2 h 26"/>
                <a:gd name="T10" fmla="*/ 0 60000 65536"/>
                <a:gd name="T11" fmla="*/ 0 60000 65536"/>
                <a:gd name="T12" fmla="*/ 0 60000 65536"/>
                <a:gd name="T13" fmla="*/ 0 60000 65536"/>
                <a:gd name="T14" fmla="*/ 0 60000 65536"/>
                <a:gd name="T15" fmla="*/ 0 w 121"/>
                <a:gd name="T16" fmla="*/ 0 h 26"/>
                <a:gd name="T17" fmla="*/ 121 w 121"/>
                <a:gd name="T18" fmla="*/ 26 h 26"/>
              </a:gdLst>
              <a:ahLst/>
              <a:cxnLst>
                <a:cxn ang="T10">
                  <a:pos x="T0" y="T1"/>
                </a:cxn>
                <a:cxn ang="T11">
                  <a:pos x="T2" y="T3"/>
                </a:cxn>
                <a:cxn ang="T12">
                  <a:pos x="T4" y="T5"/>
                </a:cxn>
                <a:cxn ang="T13">
                  <a:pos x="T6" y="T7"/>
                </a:cxn>
                <a:cxn ang="T14">
                  <a:pos x="T8" y="T9"/>
                </a:cxn>
              </a:cxnLst>
              <a:rect l="T15" t="T16" r="T17" b="T18"/>
              <a:pathLst>
                <a:path w="121" h="26">
                  <a:moveTo>
                    <a:pt x="121" y="26"/>
                  </a:moveTo>
                  <a:lnTo>
                    <a:pt x="0" y="19"/>
                  </a:lnTo>
                  <a:lnTo>
                    <a:pt x="0" y="0"/>
                  </a:lnTo>
                  <a:lnTo>
                    <a:pt x="121" y="6"/>
                  </a:lnTo>
                  <a:lnTo>
                    <a:pt x="121" y="26"/>
                  </a:lnTo>
                  <a:close/>
                </a:path>
              </a:pathLst>
            </a:custGeom>
            <a:solidFill>
              <a:srgbClr val="191919"/>
            </a:solidFill>
            <a:ln w="9525">
              <a:noFill/>
              <a:round/>
              <a:headEnd/>
              <a:tailEnd/>
            </a:ln>
          </p:spPr>
          <p:txBody>
            <a:bodyPr/>
            <a:lstStyle/>
            <a:p>
              <a:pPr algn="ctr"/>
              <a:endParaRPr lang="en-US"/>
            </a:p>
          </p:txBody>
        </p:sp>
        <p:sp>
          <p:nvSpPr>
            <p:cNvPr id="46284" name="Freeform 150"/>
            <p:cNvSpPr>
              <a:spLocks/>
            </p:cNvSpPr>
            <p:nvPr/>
          </p:nvSpPr>
          <p:spPr bwMode="auto">
            <a:xfrm>
              <a:off x="3689" y="2416"/>
              <a:ext cx="10" cy="8"/>
            </a:xfrm>
            <a:custGeom>
              <a:avLst/>
              <a:gdLst>
                <a:gd name="T0" fmla="*/ 9 w 101"/>
                <a:gd name="T1" fmla="*/ 8 h 104"/>
                <a:gd name="T2" fmla="*/ 0 w 101"/>
                <a:gd name="T3" fmla="*/ 1 h 104"/>
                <a:gd name="T4" fmla="*/ 1 w 101"/>
                <a:gd name="T5" fmla="*/ 0 h 104"/>
                <a:gd name="T6" fmla="*/ 10 w 101"/>
                <a:gd name="T7" fmla="*/ 7 h 104"/>
                <a:gd name="T8" fmla="*/ 9 w 101"/>
                <a:gd name="T9" fmla="*/ 8 h 104"/>
                <a:gd name="T10" fmla="*/ 0 60000 65536"/>
                <a:gd name="T11" fmla="*/ 0 60000 65536"/>
                <a:gd name="T12" fmla="*/ 0 60000 65536"/>
                <a:gd name="T13" fmla="*/ 0 60000 65536"/>
                <a:gd name="T14" fmla="*/ 0 60000 65536"/>
                <a:gd name="T15" fmla="*/ 0 w 101"/>
                <a:gd name="T16" fmla="*/ 0 h 104"/>
                <a:gd name="T17" fmla="*/ 101 w 101"/>
                <a:gd name="T18" fmla="*/ 104 h 104"/>
              </a:gdLst>
              <a:ahLst/>
              <a:cxnLst>
                <a:cxn ang="T10">
                  <a:pos x="T0" y="T1"/>
                </a:cxn>
                <a:cxn ang="T11">
                  <a:pos x="T2" y="T3"/>
                </a:cxn>
                <a:cxn ang="T12">
                  <a:pos x="T4" y="T5"/>
                </a:cxn>
                <a:cxn ang="T13">
                  <a:pos x="T6" y="T7"/>
                </a:cxn>
                <a:cxn ang="T14">
                  <a:pos x="T8" y="T9"/>
                </a:cxn>
              </a:cxnLst>
              <a:rect l="T15" t="T16" r="T17" b="T18"/>
              <a:pathLst>
                <a:path w="101" h="104">
                  <a:moveTo>
                    <a:pt x="88" y="104"/>
                  </a:moveTo>
                  <a:lnTo>
                    <a:pt x="0" y="14"/>
                  </a:lnTo>
                  <a:lnTo>
                    <a:pt x="13" y="0"/>
                  </a:lnTo>
                  <a:lnTo>
                    <a:pt x="101" y="90"/>
                  </a:lnTo>
                  <a:lnTo>
                    <a:pt x="88" y="104"/>
                  </a:lnTo>
                  <a:close/>
                </a:path>
              </a:pathLst>
            </a:custGeom>
            <a:solidFill>
              <a:srgbClr val="191919"/>
            </a:solidFill>
            <a:ln w="9525">
              <a:noFill/>
              <a:round/>
              <a:headEnd/>
              <a:tailEnd/>
            </a:ln>
          </p:spPr>
          <p:txBody>
            <a:bodyPr/>
            <a:lstStyle/>
            <a:p>
              <a:pPr algn="ctr"/>
              <a:endParaRPr lang="en-US"/>
            </a:p>
          </p:txBody>
        </p:sp>
        <p:sp>
          <p:nvSpPr>
            <p:cNvPr id="46285" name="Freeform 151"/>
            <p:cNvSpPr>
              <a:spLocks/>
            </p:cNvSpPr>
            <p:nvPr/>
          </p:nvSpPr>
          <p:spPr bwMode="auto">
            <a:xfrm>
              <a:off x="3690" y="2416"/>
              <a:ext cx="10" cy="8"/>
            </a:xfrm>
            <a:custGeom>
              <a:avLst/>
              <a:gdLst>
                <a:gd name="T0" fmla="*/ 1 w 97"/>
                <a:gd name="T1" fmla="*/ 8 h 96"/>
                <a:gd name="T2" fmla="*/ 10 w 97"/>
                <a:gd name="T3" fmla="*/ 1 h 96"/>
                <a:gd name="T4" fmla="*/ 9 w 97"/>
                <a:gd name="T5" fmla="*/ 0 h 96"/>
                <a:gd name="T6" fmla="*/ 0 w 97"/>
                <a:gd name="T7" fmla="*/ 7 h 96"/>
                <a:gd name="T8" fmla="*/ 1 w 97"/>
                <a:gd name="T9" fmla="*/ 8 h 96"/>
                <a:gd name="T10" fmla="*/ 0 60000 65536"/>
                <a:gd name="T11" fmla="*/ 0 60000 65536"/>
                <a:gd name="T12" fmla="*/ 0 60000 65536"/>
                <a:gd name="T13" fmla="*/ 0 60000 65536"/>
                <a:gd name="T14" fmla="*/ 0 60000 65536"/>
                <a:gd name="T15" fmla="*/ 0 w 97"/>
                <a:gd name="T16" fmla="*/ 0 h 96"/>
                <a:gd name="T17" fmla="*/ 97 w 97"/>
                <a:gd name="T18" fmla="*/ 96 h 96"/>
              </a:gdLst>
              <a:ahLst/>
              <a:cxnLst>
                <a:cxn ang="T10">
                  <a:pos x="T0" y="T1"/>
                </a:cxn>
                <a:cxn ang="T11">
                  <a:pos x="T2" y="T3"/>
                </a:cxn>
                <a:cxn ang="T12">
                  <a:pos x="T4" y="T5"/>
                </a:cxn>
                <a:cxn ang="T13">
                  <a:pos x="T6" y="T7"/>
                </a:cxn>
                <a:cxn ang="T14">
                  <a:pos x="T8" y="T9"/>
                </a:cxn>
              </a:cxnLst>
              <a:rect l="T15" t="T16" r="T17" b="T18"/>
              <a:pathLst>
                <a:path w="97" h="96">
                  <a:moveTo>
                    <a:pt x="13" y="96"/>
                  </a:moveTo>
                  <a:lnTo>
                    <a:pt x="97" y="15"/>
                  </a:lnTo>
                  <a:lnTo>
                    <a:pt x="84" y="0"/>
                  </a:lnTo>
                  <a:lnTo>
                    <a:pt x="0" y="81"/>
                  </a:lnTo>
                  <a:lnTo>
                    <a:pt x="13" y="96"/>
                  </a:lnTo>
                  <a:close/>
                </a:path>
              </a:pathLst>
            </a:custGeom>
            <a:solidFill>
              <a:srgbClr val="191919"/>
            </a:solidFill>
            <a:ln w="9525">
              <a:noFill/>
              <a:round/>
              <a:headEnd/>
              <a:tailEnd/>
            </a:ln>
          </p:spPr>
          <p:txBody>
            <a:bodyPr/>
            <a:lstStyle/>
            <a:p>
              <a:pPr algn="ctr"/>
              <a:endParaRPr lang="en-US"/>
            </a:p>
          </p:txBody>
        </p:sp>
        <p:sp>
          <p:nvSpPr>
            <p:cNvPr id="46286" name="Freeform 152"/>
            <p:cNvSpPr>
              <a:spLocks/>
            </p:cNvSpPr>
            <p:nvPr/>
          </p:nvSpPr>
          <p:spPr bwMode="auto">
            <a:xfrm>
              <a:off x="3687" y="2302"/>
              <a:ext cx="114" cy="26"/>
            </a:xfrm>
            <a:custGeom>
              <a:avLst/>
              <a:gdLst>
                <a:gd name="T0" fmla="*/ 14 w 1134"/>
                <a:gd name="T1" fmla="*/ 0 h 312"/>
                <a:gd name="T2" fmla="*/ 100 w 1134"/>
                <a:gd name="T3" fmla="*/ 4 h 312"/>
                <a:gd name="T4" fmla="*/ 103 w 1134"/>
                <a:gd name="T5" fmla="*/ 4 h 312"/>
                <a:gd name="T6" fmla="*/ 106 w 1134"/>
                <a:gd name="T7" fmla="*/ 5 h 312"/>
                <a:gd name="T8" fmla="*/ 108 w 1134"/>
                <a:gd name="T9" fmla="*/ 6 h 312"/>
                <a:gd name="T10" fmla="*/ 110 w 1134"/>
                <a:gd name="T11" fmla="*/ 7 h 312"/>
                <a:gd name="T12" fmla="*/ 112 w 1134"/>
                <a:gd name="T13" fmla="*/ 9 h 312"/>
                <a:gd name="T14" fmla="*/ 113 w 1134"/>
                <a:gd name="T15" fmla="*/ 11 h 312"/>
                <a:gd name="T16" fmla="*/ 114 w 1134"/>
                <a:gd name="T17" fmla="*/ 13 h 312"/>
                <a:gd name="T18" fmla="*/ 114 w 1134"/>
                <a:gd name="T19" fmla="*/ 15 h 312"/>
                <a:gd name="T20" fmla="*/ 114 w 1134"/>
                <a:gd name="T21" fmla="*/ 17 h 312"/>
                <a:gd name="T22" fmla="*/ 113 w 1134"/>
                <a:gd name="T23" fmla="*/ 19 h 312"/>
                <a:gd name="T24" fmla="*/ 112 w 1134"/>
                <a:gd name="T25" fmla="*/ 21 h 312"/>
                <a:gd name="T26" fmla="*/ 111 w 1134"/>
                <a:gd name="T27" fmla="*/ 23 h 312"/>
                <a:gd name="T28" fmla="*/ 109 w 1134"/>
                <a:gd name="T29" fmla="*/ 24 h 312"/>
                <a:gd name="T30" fmla="*/ 107 w 1134"/>
                <a:gd name="T31" fmla="*/ 25 h 312"/>
                <a:gd name="T32" fmla="*/ 104 w 1134"/>
                <a:gd name="T33" fmla="*/ 26 h 312"/>
                <a:gd name="T34" fmla="*/ 101 w 1134"/>
                <a:gd name="T35" fmla="*/ 26 h 312"/>
                <a:gd name="T36" fmla="*/ 14 w 1134"/>
                <a:gd name="T37" fmla="*/ 23 h 312"/>
                <a:gd name="T38" fmla="*/ 11 w 1134"/>
                <a:gd name="T39" fmla="*/ 22 h 312"/>
                <a:gd name="T40" fmla="*/ 8 w 1134"/>
                <a:gd name="T41" fmla="*/ 21 h 312"/>
                <a:gd name="T42" fmla="*/ 6 w 1134"/>
                <a:gd name="T43" fmla="*/ 20 h 312"/>
                <a:gd name="T44" fmla="*/ 4 w 1134"/>
                <a:gd name="T45" fmla="*/ 19 h 312"/>
                <a:gd name="T46" fmla="*/ 2 w 1134"/>
                <a:gd name="T47" fmla="*/ 17 h 312"/>
                <a:gd name="T48" fmla="*/ 1 w 1134"/>
                <a:gd name="T49" fmla="*/ 15 h 312"/>
                <a:gd name="T50" fmla="*/ 0 w 1134"/>
                <a:gd name="T51" fmla="*/ 13 h 312"/>
                <a:gd name="T52" fmla="*/ 0 w 1134"/>
                <a:gd name="T53" fmla="*/ 11 h 312"/>
                <a:gd name="T54" fmla="*/ 0 w 1134"/>
                <a:gd name="T55" fmla="*/ 9 h 312"/>
                <a:gd name="T56" fmla="*/ 1 w 1134"/>
                <a:gd name="T57" fmla="*/ 7 h 312"/>
                <a:gd name="T58" fmla="*/ 2 w 1134"/>
                <a:gd name="T59" fmla="*/ 5 h 312"/>
                <a:gd name="T60" fmla="*/ 3 w 1134"/>
                <a:gd name="T61" fmla="*/ 3 h 312"/>
                <a:gd name="T62" fmla="*/ 5 w 1134"/>
                <a:gd name="T63" fmla="*/ 2 h 312"/>
                <a:gd name="T64" fmla="*/ 8 w 1134"/>
                <a:gd name="T65" fmla="*/ 1 h 312"/>
                <a:gd name="T66" fmla="*/ 10 w 1134"/>
                <a:gd name="T67" fmla="*/ 0 h 312"/>
                <a:gd name="T68" fmla="*/ 14 w 1134"/>
                <a:gd name="T69" fmla="*/ 0 h 3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4"/>
                <a:gd name="T106" fmla="*/ 0 h 312"/>
                <a:gd name="T107" fmla="*/ 1134 w 1134"/>
                <a:gd name="T108" fmla="*/ 312 h 3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4" h="312">
                  <a:moveTo>
                    <a:pt x="137" y="0"/>
                  </a:moveTo>
                  <a:lnTo>
                    <a:pt x="992" y="43"/>
                  </a:lnTo>
                  <a:lnTo>
                    <a:pt x="1025" y="48"/>
                  </a:lnTo>
                  <a:lnTo>
                    <a:pt x="1053" y="57"/>
                  </a:lnTo>
                  <a:lnTo>
                    <a:pt x="1078" y="72"/>
                  </a:lnTo>
                  <a:lnTo>
                    <a:pt x="1098" y="90"/>
                  </a:lnTo>
                  <a:lnTo>
                    <a:pt x="1113" y="111"/>
                  </a:lnTo>
                  <a:lnTo>
                    <a:pt x="1124" y="134"/>
                  </a:lnTo>
                  <a:lnTo>
                    <a:pt x="1132" y="159"/>
                  </a:lnTo>
                  <a:lnTo>
                    <a:pt x="1134" y="183"/>
                  </a:lnTo>
                  <a:lnTo>
                    <a:pt x="1133" y="209"/>
                  </a:lnTo>
                  <a:lnTo>
                    <a:pt x="1126" y="233"/>
                  </a:lnTo>
                  <a:lnTo>
                    <a:pt x="1116" y="256"/>
                  </a:lnTo>
                  <a:lnTo>
                    <a:pt x="1102" y="276"/>
                  </a:lnTo>
                  <a:lnTo>
                    <a:pt x="1084" y="292"/>
                  </a:lnTo>
                  <a:lnTo>
                    <a:pt x="1060" y="303"/>
                  </a:lnTo>
                  <a:lnTo>
                    <a:pt x="1033" y="311"/>
                  </a:lnTo>
                  <a:lnTo>
                    <a:pt x="1000" y="312"/>
                  </a:lnTo>
                  <a:lnTo>
                    <a:pt x="144" y="270"/>
                  </a:lnTo>
                  <a:lnTo>
                    <a:pt x="111" y="265"/>
                  </a:lnTo>
                  <a:lnTo>
                    <a:pt x="83" y="256"/>
                  </a:lnTo>
                  <a:lnTo>
                    <a:pt x="59" y="241"/>
                  </a:lnTo>
                  <a:lnTo>
                    <a:pt x="39" y="223"/>
                  </a:lnTo>
                  <a:lnTo>
                    <a:pt x="23" y="202"/>
                  </a:lnTo>
                  <a:lnTo>
                    <a:pt x="12" y="179"/>
                  </a:lnTo>
                  <a:lnTo>
                    <a:pt x="3" y="154"/>
                  </a:lnTo>
                  <a:lnTo>
                    <a:pt x="0" y="130"/>
                  </a:lnTo>
                  <a:lnTo>
                    <a:pt x="2" y="104"/>
                  </a:lnTo>
                  <a:lnTo>
                    <a:pt x="8" y="80"/>
                  </a:lnTo>
                  <a:lnTo>
                    <a:pt x="19" y="57"/>
                  </a:lnTo>
                  <a:lnTo>
                    <a:pt x="34" y="37"/>
                  </a:lnTo>
                  <a:lnTo>
                    <a:pt x="53" y="21"/>
                  </a:lnTo>
                  <a:lnTo>
                    <a:pt x="77" y="8"/>
                  </a:lnTo>
                  <a:lnTo>
                    <a:pt x="104" y="1"/>
                  </a:lnTo>
                  <a:lnTo>
                    <a:pt x="137" y="0"/>
                  </a:lnTo>
                  <a:close/>
                </a:path>
              </a:pathLst>
            </a:custGeom>
            <a:solidFill>
              <a:srgbClr val="474F4F"/>
            </a:solidFill>
            <a:ln w="9525">
              <a:noFill/>
              <a:round/>
              <a:headEnd/>
              <a:tailEnd/>
            </a:ln>
          </p:spPr>
          <p:txBody>
            <a:bodyPr/>
            <a:lstStyle/>
            <a:p>
              <a:pPr algn="ctr"/>
              <a:endParaRPr lang="en-US"/>
            </a:p>
          </p:txBody>
        </p:sp>
        <p:sp>
          <p:nvSpPr>
            <p:cNvPr id="46287" name="Freeform 153"/>
            <p:cNvSpPr>
              <a:spLocks/>
            </p:cNvSpPr>
            <p:nvPr/>
          </p:nvSpPr>
          <p:spPr bwMode="auto">
            <a:xfrm>
              <a:off x="3687" y="2303"/>
              <a:ext cx="114" cy="25"/>
            </a:xfrm>
            <a:custGeom>
              <a:avLst/>
              <a:gdLst>
                <a:gd name="T0" fmla="*/ 16 w 1134"/>
                <a:gd name="T1" fmla="*/ 0 h 299"/>
                <a:gd name="T2" fmla="*/ 20 w 1134"/>
                <a:gd name="T3" fmla="*/ 0 h 299"/>
                <a:gd name="T4" fmla="*/ 24 w 1134"/>
                <a:gd name="T5" fmla="*/ 1 h 299"/>
                <a:gd name="T6" fmla="*/ 28 w 1134"/>
                <a:gd name="T7" fmla="*/ 1 h 299"/>
                <a:gd name="T8" fmla="*/ 31 w 1134"/>
                <a:gd name="T9" fmla="*/ 1 h 299"/>
                <a:gd name="T10" fmla="*/ 35 w 1134"/>
                <a:gd name="T11" fmla="*/ 1 h 299"/>
                <a:gd name="T12" fmla="*/ 38 w 1134"/>
                <a:gd name="T13" fmla="*/ 2 h 299"/>
                <a:gd name="T14" fmla="*/ 42 w 1134"/>
                <a:gd name="T15" fmla="*/ 2 h 299"/>
                <a:gd name="T16" fmla="*/ 46 w 1134"/>
                <a:gd name="T17" fmla="*/ 2 h 299"/>
                <a:gd name="T18" fmla="*/ 51 w 1134"/>
                <a:gd name="T19" fmla="*/ 2 h 299"/>
                <a:gd name="T20" fmla="*/ 56 w 1134"/>
                <a:gd name="T21" fmla="*/ 2 h 299"/>
                <a:gd name="T22" fmla="*/ 62 w 1134"/>
                <a:gd name="T23" fmla="*/ 3 h 299"/>
                <a:gd name="T24" fmla="*/ 68 w 1134"/>
                <a:gd name="T25" fmla="*/ 3 h 299"/>
                <a:gd name="T26" fmla="*/ 76 w 1134"/>
                <a:gd name="T27" fmla="*/ 3 h 299"/>
                <a:gd name="T28" fmla="*/ 85 w 1134"/>
                <a:gd name="T29" fmla="*/ 3 h 299"/>
                <a:gd name="T30" fmla="*/ 95 w 1134"/>
                <a:gd name="T31" fmla="*/ 4 h 299"/>
                <a:gd name="T32" fmla="*/ 104 w 1134"/>
                <a:gd name="T33" fmla="*/ 4 h 299"/>
                <a:gd name="T34" fmla="*/ 108 w 1134"/>
                <a:gd name="T35" fmla="*/ 6 h 299"/>
                <a:gd name="T36" fmla="*/ 112 w 1134"/>
                <a:gd name="T37" fmla="*/ 9 h 299"/>
                <a:gd name="T38" fmla="*/ 114 w 1134"/>
                <a:gd name="T39" fmla="*/ 12 h 299"/>
                <a:gd name="T40" fmla="*/ 114 w 1134"/>
                <a:gd name="T41" fmla="*/ 16 h 299"/>
                <a:gd name="T42" fmla="*/ 112 w 1134"/>
                <a:gd name="T43" fmla="*/ 20 h 299"/>
                <a:gd name="T44" fmla="*/ 109 w 1134"/>
                <a:gd name="T45" fmla="*/ 23 h 299"/>
                <a:gd name="T46" fmla="*/ 104 w 1134"/>
                <a:gd name="T47" fmla="*/ 25 h 299"/>
                <a:gd name="T48" fmla="*/ 98 w 1134"/>
                <a:gd name="T49" fmla="*/ 25 h 299"/>
                <a:gd name="T50" fmla="*/ 93 w 1134"/>
                <a:gd name="T51" fmla="*/ 25 h 299"/>
                <a:gd name="T52" fmla="*/ 89 w 1134"/>
                <a:gd name="T53" fmla="*/ 25 h 299"/>
                <a:gd name="T54" fmla="*/ 86 w 1134"/>
                <a:gd name="T55" fmla="*/ 24 h 299"/>
                <a:gd name="T56" fmla="*/ 83 w 1134"/>
                <a:gd name="T57" fmla="*/ 24 h 299"/>
                <a:gd name="T58" fmla="*/ 80 w 1134"/>
                <a:gd name="T59" fmla="*/ 24 h 299"/>
                <a:gd name="T60" fmla="*/ 77 w 1134"/>
                <a:gd name="T61" fmla="*/ 24 h 299"/>
                <a:gd name="T62" fmla="*/ 74 w 1134"/>
                <a:gd name="T63" fmla="*/ 24 h 299"/>
                <a:gd name="T64" fmla="*/ 70 w 1134"/>
                <a:gd name="T65" fmla="*/ 24 h 299"/>
                <a:gd name="T66" fmla="*/ 66 w 1134"/>
                <a:gd name="T67" fmla="*/ 24 h 299"/>
                <a:gd name="T68" fmla="*/ 61 w 1134"/>
                <a:gd name="T69" fmla="*/ 23 h 299"/>
                <a:gd name="T70" fmla="*/ 55 w 1134"/>
                <a:gd name="T71" fmla="*/ 23 h 299"/>
                <a:gd name="T72" fmla="*/ 49 w 1134"/>
                <a:gd name="T73" fmla="*/ 23 h 299"/>
                <a:gd name="T74" fmla="*/ 41 w 1134"/>
                <a:gd name="T75" fmla="*/ 23 h 299"/>
                <a:gd name="T76" fmla="*/ 31 w 1134"/>
                <a:gd name="T77" fmla="*/ 22 h 299"/>
                <a:gd name="T78" fmla="*/ 21 w 1134"/>
                <a:gd name="T79" fmla="*/ 22 h 299"/>
                <a:gd name="T80" fmla="*/ 11 w 1134"/>
                <a:gd name="T81" fmla="*/ 21 h 299"/>
                <a:gd name="T82" fmla="*/ 6 w 1134"/>
                <a:gd name="T83" fmla="*/ 19 h 299"/>
                <a:gd name="T84" fmla="*/ 2 w 1134"/>
                <a:gd name="T85" fmla="*/ 16 h 299"/>
                <a:gd name="T86" fmla="*/ 0 w 1134"/>
                <a:gd name="T87" fmla="*/ 12 h 299"/>
                <a:gd name="T88" fmla="*/ 0 w 1134"/>
                <a:gd name="T89" fmla="*/ 8 h 299"/>
                <a:gd name="T90" fmla="*/ 2 w 1134"/>
                <a:gd name="T91" fmla="*/ 4 h 299"/>
                <a:gd name="T92" fmla="*/ 5 w 1134"/>
                <a:gd name="T93" fmla="*/ 2 h 299"/>
                <a:gd name="T94" fmla="*/ 10 w 1134"/>
                <a:gd name="T95" fmla="*/ 0 h 2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99"/>
                <a:gd name="T146" fmla="*/ 1134 w 1134"/>
                <a:gd name="T147" fmla="*/ 299 h 2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99">
                  <a:moveTo>
                    <a:pt x="131" y="0"/>
                  </a:moveTo>
                  <a:lnTo>
                    <a:pt x="155" y="2"/>
                  </a:lnTo>
                  <a:lnTo>
                    <a:pt x="177" y="4"/>
                  </a:lnTo>
                  <a:lnTo>
                    <a:pt x="199" y="5"/>
                  </a:lnTo>
                  <a:lnTo>
                    <a:pt x="219" y="7"/>
                  </a:lnTo>
                  <a:lnTo>
                    <a:pt x="238" y="8"/>
                  </a:lnTo>
                  <a:lnTo>
                    <a:pt x="256" y="10"/>
                  </a:lnTo>
                  <a:lnTo>
                    <a:pt x="275" y="11"/>
                  </a:lnTo>
                  <a:lnTo>
                    <a:pt x="292" y="12"/>
                  </a:lnTo>
                  <a:lnTo>
                    <a:pt x="309" y="13"/>
                  </a:lnTo>
                  <a:lnTo>
                    <a:pt x="327" y="15"/>
                  </a:lnTo>
                  <a:lnTo>
                    <a:pt x="344" y="16"/>
                  </a:lnTo>
                  <a:lnTo>
                    <a:pt x="361" y="17"/>
                  </a:lnTo>
                  <a:lnTo>
                    <a:pt x="379" y="18"/>
                  </a:lnTo>
                  <a:lnTo>
                    <a:pt x="398" y="19"/>
                  </a:lnTo>
                  <a:lnTo>
                    <a:pt x="417" y="20"/>
                  </a:lnTo>
                  <a:lnTo>
                    <a:pt x="437" y="21"/>
                  </a:lnTo>
                  <a:lnTo>
                    <a:pt x="459" y="22"/>
                  </a:lnTo>
                  <a:lnTo>
                    <a:pt x="480" y="23"/>
                  </a:lnTo>
                  <a:lnTo>
                    <a:pt x="504" y="24"/>
                  </a:lnTo>
                  <a:lnTo>
                    <a:pt x="529" y="25"/>
                  </a:lnTo>
                  <a:lnTo>
                    <a:pt x="555" y="28"/>
                  </a:lnTo>
                  <a:lnTo>
                    <a:pt x="584" y="29"/>
                  </a:lnTo>
                  <a:lnTo>
                    <a:pt x="614" y="30"/>
                  </a:lnTo>
                  <a:lnTo>
                    <a:pt x="647" y="31"/>
                  </a:lnTo>
                  <a:lnTo>
                    <a:pt x="681" y="33"/>
                  </a:lnTo>
                  <a:lnTo>
                    <a:pt x="719" y="34"/>
                  </a:lnTo>
                  <a:lnTo>
                    <a:pt x="759" y="35"/>
                  </a:lnTo>
                  <a:lnTo>
                    <a:pt x="800" y="37"/>
                  </a:lnTo>
                  <a:lnTo>
                    <a:pt x="846" y="39"/>
                  </a:lnTo>
                  <a:lnTo>
                    <a:pt x="894" y="40"/>
                  </a:lnTo>
                  <a:lnTo>
                    <a:pt x="946" y="42"/>
                  </a:lnTo>
                  <a:lnTo>
                    <a:pt x="1000" y="44"/>
                  </a:lnTo>
                  <a:lnTo>
                    <a:pt x="1030" y="48"/>
                  </a:lnTo>
                  <a:lnTo>
                    <a:pt x="1056" y="57"/>
                  </a:lnTo>
                  <a:lnTo>
                    <a:pt x="1079" y="70"/>
                  </a:lnTo>
                  <a:lnTo>
                    <a:pt x="1097" y="87"/>
                  </a:lnTo>
                  <a:lnTo>
                    <a:pt x="1111" y="105"/>
                  </a:lnTo>
                  <a:lnTo>
                    <a:pt x="1122" y="126"/>
                  </a:lnTo>
                  <a:lnTo>
                    <a:pt x="1130" y="149"/>
                  </a:lnTo>
                  <a:lnTo>
                    <a:pt x="1134" y="170"/>
                  </a:lnTo>
                  <a:lnTo>
                    <a:pt x="1133" y="196"/>
                  </a:lnTo>
                  <a:lnTo>
                    <a:pt x="1126" y="220"/>
                  </a:lnTo>
                  <a:lnTo>
                    <a:pt x="1116" y="243"/>
                  </a:lnTo>
                  <a:lnTo>
                    <a:pt x="1102" y="263"/>
                  </a:lnTo>
                  <a:lnTo>
                    <a:pt x="1084" y="279"/>
                  </a:lnTo>
                  <a:lnTo>
                    <a:pt x="1060" y="290"/>
                  </a:lnTo>
                  <a:lnTo>
                    <a:pt x="1033" y="298"/>
                  </a:lnTo>
                  <a:lnTo>
                    <a:pt x="1000" y="299"/>
                  </a:lnTo>
                  <a:lnTo>
                    <a:pt x="975" y="298"/>
                  </a:lnTo>
                  <a:lnTo>
                    <a:pt x="951" y="297"/>
                  </a:lnTo>
                  <a:lnTo>
                    <a:pt x="929" y="296"/>
                  </a:lnTo>
                  <a:lnTo>
                    <a:pt x="909" y="295"/>
                  </a:lnTo>
                  <a:lnTo>
                    <a:pt x="890" y="294"/>
                  </a:lnTo>
                  <a:lnTo>
                    <a:pt x="872" y="293"/>
                  </a:lnTo>
                  <a:lnTo>
                    <a:pt x="855" y="291"/>
                  </a:lnTo>
                  <a:lnTo>
                    <a:pt x="839" y="290"/>
                  </a:lnTo>
                  <a:lnTo>
                    <a:pt x="824" y="289"/>
                  </a:lnTo>
                  <a:lnTo>
                    <a:pt x="808" y="289"/>
                  </a:lnTo>
                  <a:lnTo>
                    <a:pt x="794" y="288"/>
                  </a:lnTo>
                  <a:lnTo>
                    <a:pt x="779" y="287"/>
                  </a:lnTo>
                  <a:lnTo>
                    <a:pt x="764" y="287"/>
                  </a:lnTo>
                  <a:lnTo>
                    <a:pt x="748" y="286"/>
                  </a:lnTo>
                  <a:lnTo>
                    <a:pt x="732" y="285"/>
                  </a:lnTo>
                  <a:lnTo>
                    <a:pt x="715" y="284"/>
                  </a:lnTo>
                  <a:lnTo>
                    <a:pt x="697" y="284"/>
                  </a:lnTo>
                  <a:lnTo>
                    <a:pt x="676" y="283"/>
                  </a:lnTo>
                  <a:lnTo>
                    <a:pt x="655" y="282"/>
                  </a:lnTo>
                  <a:lnTo>
                    <a:pt x="633" y="281"/>
                  </a:lnTo>
                  <a:lnTo>
                    <a:pt x="607" y="279"/>
                  </a:lnTo>
                  <a:lnTo>
                    <a:pt x="580" y="278"/>
                  </a:lnTo>
                  <a:lnTo>
                    <a:pt x="550" y="277"/>
                  </a:lnTo>
                  <a:lnTo>
                    <a:pt x="519" y="275"/>
                  </a:lnTo>
                  <a:lnTo>
                    <a:pt x="483" y="274"/>
                  </a:lnTo>
                  <a:lnTo>
                    <a:pt x="445" y="272"/>
                  </a:lnTo>
                  <a:lnTo>
                    <a:pt x="405" y="270"/>
                  </a:lnTo>
                  <a:lnTo>
                    <a:pt x="360" y="268"/>
                  </a:lnTo>
                  <a:lnTo>
                    <a:pt x="311" y="266"/>
                  </a:lnTo>
                  <a:lnTo>
                    <a:pt x="260" y="263"/>
                  </a:lnTo>
                  <a:lnTo>
                    <a:pt x="204" y="260"/>
                  </a:lnTo>
                  <a:lnTo>
                    <a:pt x="144" y="257"/>
                  </a:lnTo>
                  <a:lnTo>
                    <a:pt x="111" y="252"/>
                  </a:lnTo>
                  <a:lnTo>
                    <a:pt x="83" y="243"/>
                  </a:lnTo>
                  <a:lnTo>
                    <a:pt x="59" y="228"/>
                  </a:lnTo>
                  <a:lnTo>
                    <a:pt x="39" y="210"/>
                  </a:lnTo>
                  <a:lnTo>
                    <a:pt x="23" y="189"/>
                  </a:lnTo>
                  <a:lnTo>
                    <a:pt x="12" y="166"/>
                  </a:lnTo>
                  <a:lnTo>
                    <a:pt x="3" y="141"/>
                  </a:lnTo>
                  <a:lnTo>
                    <a:pt x="0" y="117"/>
                  </a:lnTo>
                  <a:lnTo>
                    <a:pt x="3" y="94"/>
                  </a:lnTo>
                  <a:lnTo>
                    <a:pt x="9" y="71"/>
                  </a:lnTo>
                  <a:lnTo>
                    <a:pt x="20" y="51"/>
                  </a:lnTo>
                  <a:lnTo>
                    <a:pt x="34" y="33"/>
                  </a:lnTo>
                  <a:lnTo>
                    <a:pt x="51" y="18"/>
                  </a:lnTo>
                  <a:lnTo>
                    <a:pt x="74" y="8"/>
                  </a:lnTo>
                  <a:lnTo>
                    <a:pt x="100" y="1"/>
                  </a:lnTo>
                  <a:lnTo>
                    <a:pt x="131" y="0"/>
                  </a:lnTo>
                  <a:close/>
                </a:path>
              </a:pathLst>
            </a:custGeom>
            <a:solidFill>
              <a:srgbClr val="545959"/>
            </a:solidFill>
            <a:ln w="9525">
              <a:noFill/>
              <a:round/>
              <a:headEnd/>
              <a:tailEnd/>
            </a:ln>
          </p:spPr>
          <p:txBody>
            <a:bodyPr/>
            <a:lstStyle/>
            <a:p>
              <a:pPr algn="ctr"/>
              <a:endParaRPr lang="en-US"/>
            </a:p>
          </p:txBody>
        </p:sp>
        <p:sp>
          <p:nvSpPr>
            <p:cNvPr id="46288" name="Freeform 154"/>
            <p:cNvSpPr>
              <a:spLocks/>
            </p:cNvSpPr>
            <p:nvPr/>
          </p:nvSpPr>
          <p:spPr bwMode="auto">
            <a:xfrm>
              <a:off x="3687" y="2304"/>
              <a:ext cx="114" cy="24"/>
            </a:xfrm>
            <a:custGeom>
              <a:avLst/>
              <a:gdLst>
                <a:gd name="T0" fmla="*/ 15 w 1134"/>
                <a:gd name="T1" fmla="*/ 0 h 287"/>
                <a:gd name="T2" fmla="*/ 19 w 1134"/>
                <a:gd name="T3" fmla="*/ 1 h 287"/>
                <a:gd name="T4" fmla="*/ 23 w 1134"/>
                <a:gd name="T5" fmla="*/ 1 h 287"/>
                <a:gd name="T6" fmla="*/ 27 w 1134"/>
                <a:gd name="T7" fmla="*/ 1 h 287"/>
                <a:gd name="T8" fmla="*/ 31 w 1134"/>
                <a:gd name="T9" fmla="*/ 2 h 287"/>
                <a:gd name="T10" fmla="*/ 35 w 1134"/>
                <a:gd name="T11" fmla="*/ 2 h 287"/>
                <a:gd name="T12" fmla="*/ 39 w 1134"/>
                <a:gd name="T13" fmla="*/ 2 h 287"/>
                <a:gd name="T14" fmla="*/ 43 w 1134"/>
                <a:gd name="T15" fmla="*/ 3 h 287"/>
                <a:gd name="T16" fmla="*/ 48 w 1134"/>
                <a:gd name="T17" fmla="*/ 3 h 287"/>
                <a:gd name="T18" fmla="*/ 53 w 1134"/>
                <a:gd name="T19" fmla="*/ 3 h 287"/>
                <a:gd name="T20" fmla="*/ 58 w 1134"/>
                <a:gd name="T21" fmla="*/ 3 h 287"/>
                <a:gd name="T22" fmla="*/ 65 w 1134"/>
                <a:gd name="T23" fmla="*/ 3 h 287"/>
                <a:gd name="T24" fmla="*/ 71 w 1134"/>
                <a:gd name="T25" fmla="*/ 3 h 287"/>
                <a:gd name="T26" fmla="*/ 79 w 1134"/>
                <a:gd name="T27" fmla="*/ 3 h 287"/>
                <a:gd name="T28" fmla="*/ 87 w 1134"/>
                <a:gd name="T29" fmla="*/ 4 h 287"/>
                <a:gd name="T30" fmla="*/ 96 w 1134"/>
                <a:gd name="T31" fmla="*/ 4 h 287"/>
                <a:gd name="T32" fmla="*/ 104 w 1134"/>
                <a:gd name="T33" fmla="*/ 4 h 287"/>
                <a:gd name="T34" fmla="*/ 109 w 1134"/>
                <a:gd name="T35" fmla="*/ 6 h 287"/>
                <a:gd name="T36" fmla="*/ 112 w 1134"/>
                <a:gd name="T37" fmla="*/ 8 h 287"/>
                <a:gd name="T38" fmla="*/ 113 w 1134"/>
                <a:gd name="T39" fmla="*/ 12 h 287"/>
                <a:gd name="T40" fmla="*/ 114 w 1134"/>
                <a:gd name="T41" fmla="*/ 15 h 287"/>
                <a:gd name="T42" fmla="*/ 112 w 1134"/>
                <a:gd name="T43" fmla="*/ 19 h 287"/>
                <a:gd name="T44" fmla="*/ 109 w 1134"/>
                <a:gd name="T45" fmla="*/ 22 h 287"/>
                <a:gd name="T46" fmla="*/ 104 w 1134"/>
                <a:gd name="T47" fmla="*/ 24 h 287"/>
                <a:gd name="T48" fmla="*/ 98 w 1134"/>
                <a:gd name="T49" fmla="*/ 24 h 287"/>
                <a:gd name="T50" fmla="*/ 93 w 1134"/>
                <a:gd name="T51" fmla="*/ 24 h 287"/>
                <a:gd name="T52" fmla="*/ 89 w 1134"/>
                <a:gd name="T53" fmla="*/ 24 h 287"/>
                <a:gd name="T54" fmla="*/ 86 w 1134"/>
                <a:gd name="T55" fmla="*/ 23 h 287"/>
                <a:gd name="T56" fmla="*/ 83 w 1134"/>
                <a:gd name="T57" fmla="*/ 23 h 287"/>
                <a:gd name="T58" fmla="*/ 80 w 1134"/>
                <a:gd name="T59" fmla="*/ 23 h 287"/>
                <a:gd name="T60" fmla="*/ 77 w 1134"/>
                <a:gd name="T61" fmla="*/ 23 h 287"/>
                <a:gd name="T62" fmla="*/ 74 w 1134"/>
                <a:gd name="T63" fmla="*/ 23 h 287"/>
                <a:gd name="T64" fmla="*/ 70 w 1134"/>
                <a:gd name="T65" fmla="*/ 23 h 287"/>
                <a:gd name="T66" fmla="*/ 66 w 1134"/>
                <a:gd name="T67" fmla="*/ 23 h 287"/>
                <a:gd name="T68" fmla="*/ 61 w 1134"/>
                <a:gd name="T69" fmla="*/ 22 h 287"/>
                <a:gd name="T70" fmla="*/ 55 w 1134"/>
                <a:gd name="T71" fmla="*/ 22 h 287"/>
                <a:gd name="T72" fmla="*/ 49 w 1134"/>
                <a:gd name="T73" fmla="*/ 22 h 287"/>
                <a:gd name="T74" fmla="*/ 41 w 1134"/>
                <a:gd name="T75" fmla="*/ 22 h 287"/>
                <a:gd name="T76" fmla="*/ 31 w 1134"/>
                <a:gd name="T77" fmla="*/ 21 h 287"/>
                <a:gd name="T78" fmla="*/ 21 w 1134"/>
                <a:gd name="T79" fmla="*/ 21 h 287"/>
                <a:gd name="T80" fmla="*/ 11 w 1134"/>
                <a:gd name="T81" fmla="*/ 20 h 287"/>
                <a:gd name="T82" fmla="*/ 6 w 1134"/>
                <a:gd name="T83" fmla="*/ 18 h 287"/>
                <a:gd name="T84" fmla="*/ 2 w 1134"/>
                <a:gd name="T85" fmla="*/ 15 h 287"/>
                <a:gd name="T86" fmla="*/ 0 w 1134"/>
                <a:gd name="T87" fmla="*/ 11 h 287"/>
                <a:gd name="T88" fmla="*/ 0 w 1134"/>
                <a:gd name="T89" fmla="*/ 7 h 287"/>
                <a:gd name="T90" fmla="*/ 2 w 1134"/>
                <a:gd name="T91" fmla="*/ 4 h 287"/>
                <a:gd name="T92" fmla="*/ 5 w 1134"/>
                <a:gd name="T93" fmla="*/ 1 h 287"/>
                <a:gd name="T94" fmla="*/ 10 w 1134"/>
                <a:gd name="T95" fmla="*/ 0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87"/>
                <a:gd name="T146" fmla="*/ 1134 w 1134"/>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87">
                  <a:moveTo>
                    <a:pt x="127" y="0"/>
                  </a:moveTo>
                  <a:lnTo>
                    <a:pt x="149" y="3"/>
                  </a:lnTo>
                  <a:lnTo>
                    <a:pt x="170" y="5"/>
                  </a:lnTo>
                  <a:lnTo>
                    <a:pt x="190" y="8"/>
                  </a:lnTo>
                  <a:lnTo>
                    <a:pt x="210" y="10"/>
                  </a:lnTo>
                  <a:lnTo>
                    <a:pt x="229" y="12"/>
                  </a:lnTo>
                  <a:lnTo>
                    <a:pt x="248" y="15"/>
                  </a:lnTo>
                  <a:lnTo>
                    <a:pt x="268" y="17"/>
                  </a:lnTo>
                  <a:lnTo>
                    <a:pt x="287" y="19"/>
                  </a:lnTo>
                  <a:lnTo>
                    <a:pt x="306" y="21"/>
                  </a:lnTo>
                  <a:lnTo>
                    <a:pt x="326" y="22"/>
                  </a:lnTo>
                  <a:lnTo>
                    <a:pt x="345" y="24"/>
                  </a:lnTo>
                  <a:lnTo>
                    <a:pt x="365" y="26"/>
                  </a:lnTo>
                  <a:lnTo>
                    <a:pt x="386" y="27"/>
                  </a:lnTo>
                  <a:lnTo>
                    <a:pt x="407" y="28"/>
                  </a:lnTo>
                  <a:lnTo>
                    <a:pt x="428" y="30"/>
                  </a:lnTo>
                  <a:lnTo>
                    <a:pt x="452" y="31"/>
                  </a:lnTo>
                  <a:lnTo>
                    <a:pt x="475" y="32"/>
                  </a:lnTo>
                  <a:lnTo>
                    <a:pt x="499" y="33"/>
                  </a:lnTo>
                  <a:lnTo>
                    <a:pt x="525" y="34"/>
                  </a:lnTo>
                  <a:lnTo>
                    <a:pt x="552" y="35"/>
                  </a:lnTo>
                  <a:lnTo>
                    <a:pt x="581" y="36"/>
                  </a:lnTo>
                  <a:lnTo>
                    <a:pt x="610" y="37"/>
                  </a:lnTo>
                  <a:lnTo>
                    <a:pt x="642" y="38"/>
                  </a:lnTo>
                  <a:lnTo>
                    <a:pt x="674" y="38"/>
                  </a:lnTo>
                  <a:lnTo>
                    <a:pt x="709" y="39"/>
                  </a:lnTo>
                  <a:lnTo>
                    <a:pt x="745" y="40"/>
                  </a:lnTo>
                  <a:lnTo>
                    <a:pt x="783" y="41"/>
                  </a:lnTo>
                  <a:lnTo>
                    <a:pt x="824" y="41"/>
                  </a:lnTo>
                  <a:lnTo>
                    <a:pt x="865" y="42"/>
                  </a:lnTo>
                  <a:lnTo>
                    <a:pt x="911" y="43"/>
                  </a:lnTo>
                  <a:lnTo>
                    <a:pt x="958" y="43"/>
                  </a:lnTo>
                  <a:lnTo>
                    <a:pt x="1008" y="45"/>
                  </a:lnTo>
                  <a:lnTo>
                    <a:pt x="1036" y="48"/>
                  </a:lnTo>
                  <a:lnTo>
                    <a:pt x="1059" y="56"/>
                  </a:lnTo>
                  <a:lnTo>
                    <a:pt x="1080" y="67"/>
                  </a:lnTo>
                  <a:lnTo>
                    <a:pt x="1097" y="83"/>
                  </a:lnTo>
                  <a:lnTo>
                    <a:pt x="1110" y="99"/>
                  </a:lnTo>
                  <a:lnTo>
                    <a:pt x="1121" y="118"/>
                  </a:lnTo>
                  <a:lnTo>
                    <a:pt x="1128" y="138"/>
                  </a:lnTo>
                  <a:lnTo>
                    <a:pt x="1134" y="158"/>
                  </a:lnTo>
                  <a:lnTo>
                    <a:pt x="1133" y="184"/>
                  </a:lnTo>
                  <a:lnTo>
                    <a:pt x="1126" y="208"/>
                  </a:lnTo>
                  <a:lnTo>
                    <a:pt x="1116" y="231"/>
                  </a:lnTo>
                  <a:lnTo>
                    <a:pt x="1102" y="251"/>
                  </a:lnTo>
                  <a:lnTo>
                    <a:pt x="1084" y="267"/>
                  </a:lnTo>
                  <a:lnTo>
                    <a:pt x="1060" y="278"/>
                  </a:lnTo>
                  <a:lnTo>
                    <a:pt x="1033" y="286"/>
                  </a:lnTo>
                  <a:lnTo>
                    <a:pt x="1000" y="287"/>
                  </a:lnTo>
                  <a:lnTo>
                    <a:pt x="975" y="286"/>
                  </a:lnTo>
                  <a:lnTo>
                    <a:pt x="951" y="285"/>
                  </a:lnTo>
                  <a:lnTo>
                    <a:pt x="929" y="284"/>
                  </a:lnTo>
                  <a:lnTo>
                    <a:pt x="909" y="283"/>
                  </a:lnTo>
                  <a:lnTo>
                    <a:pt x="890" y="282"/>
                  </a:lnTo>
                  <a:lnTo>
                    <a:pt x="872" y="281"/>
                  </a:lnTo>
                  <a:lnTo>
                    <a:pt x="855" y="279"/>
                  </a:lnTo>
                  <a:lnTo>
                    <a:pt x="839" y="278"/>
                  </a:lnTo>
                  <a:lnTo>
                    <a:pt x="824" y="277"/>
                  </a:lnTo>
                  <a:lnTo>
                    <a:pt x="808" y="277"/>
                  </a:lnTo>
                  <a:lnTo>
                    <a:pt x="794" y="276"/>
                  </a:lnTo>
                  <a:lnTo>
                    <a:pt x="779" y="275"/>
                  </a:lnTo>
                  <a:lnTo>
                    <a:pt x="764" y="275"/>
                  </a:lnTo>
                  <a:lnTo>
                    <a:pt x="748" y="274"/>
                  </a:lnTo>
                  <a:lnTo>
                    <a:pt x="732" y="273"/>
                  </a:lnTo>
                  <a:lnTo>
                    <a:pt x="715" y="272"/>
                  </a:lnTo>
                  <a:lnTo>
                    <a:pt x="697" y="272"/>
                  </a:lnTo>
                  <a:lnTo>
                    <a:pt x="676" y="271"/>
                  </a:lnTo>
                  <a:lnTo>
                    <a:pt x="655" y="270"/>
                  </a:lnTo>
                  <a:lnTo>
                    <a:pt x="633" y="269"/>
                  </a:lnTo>
                  <a:lnTo>
                    <a:pt x="607" y="267"/>
                  </a:lnTo>
                  <a:lnTo>
                    <a:pt x="580" y="266"/>
                  </a:lnTo>
                  <a:lnTo>
                    <a:pt x="550" y="265"/>
                  </a:lnTo>
                  <a:lnTo>
                    <a:pt x="519" y="263"/>
                  </a:lnTo>
                  <a:lnTo>
                    <a:pt x="483" y="262"/>
                  </a:lnTo>
                  <a:lnTo>
                    <a:pt x="445" y="260"/>
                  </a:lnTo>
                  <a:lnTo>
                    <a:pt x="405" y="258"/>
                  </a:lnTo>
                  <a:lnTo>
                    <a:pt x="360" y="256"/>
                  </a:lnTo>
                  <a:lnTo>
                    <a:pt x="311" y="254"/>
                  </a:lnTo>
                  <a:lnTo>
                    <a:pt x="260" y="251"/>
                  </a:lnTo>
                  <a:lnTo>
                    <a:pt x="204" y="248"/>
                  </a:lnTo>
                  <a:lnTo>
                    <a:pt x="144" y="245"/>
                  </a:lnTo>
                  <a:lnTo>
                    <a:pt x="111" y="240"/>
                  </a:lnTo>
                  <a:lnTo>
                    <a:pt x="83" y="231"/>
                  </a:lnTo>
                  <a:lnTo>
                    <a:pt x="59" y="216"/>
                  </a:lnTo>
                  <a:lnTo>
                    <a:pt x="39" y="198"/>
                  </a:lnTo>
                  <a:lnTo>
                    <a:pt x="23" y="177"/>
                  </a:lnTo>
                  <a:lnTo>
                    <a:pt x="12" y="154"/>
                  </a:lnTo>
                  <a:lnTo>
                    <a:pt x="3" y="129"/>
                  </a:lnTo>
                  <a:lnTo>
                    <a:pt x="0" y="105"/>
                  </a:lnTo>
                  <a:lnTo>
                    <a:pt x="3" y="84"/>
                  </a:lnTo>
                  <a:lnTo>
                    <a:pt x="10" y="64"/>
                  </a:lnTo>
                  <a:lnTo>
                    <a:pt x="20" y="47"/>
                  </a:lnTo>
                  <a:lnTo>
                    <a:pt x="33" y="30"/>
                  </a:lnTo>
                  <a:lnTo>
                    <a:pt x="50" y="17"/>
                  </a:lnTo>
                  <a:lnTo>
                    <a:pt x="71" y="7"/>
                  </a:lnTo>
                  <a:lnTo>
                    <a:pt x="97" y="1"/>
                  </a:lnTo>
                  <a:lnTo>
                    <a:pt x="127" y="0"/>
                  </a:lnTo>
                  <a:close/>
                </a:path>
              </a:pathLst>
            </a:custGeom>
            <a:solidFill>
              <a:srgbClr val="5E6363"/>
            </a:solidFill>
            <a:ln w="9525">
              <a:noFill/>
              <a:round/>
              <a:headEnd/>
              <a:tailEnd/>
            </a:ln>
          </p:spPr>
          <p:txBody>
            <a:bodyPr/>
            <a:lstStyle/>
            <a:p>
              <a:pPr algn="ctr"/>
              <a:endParaRPr lang="en-US"/>
            </a:p>
          </p:txBody>
        </p:sp>
        <p:sp>
          <p:nvSpPr>
            <p:cNvPr id="46289" name="Freeform 155"/>
            <p:cNvSpPr>
              <a:spLocks/>
            </p:cNvSpPr>
            <p:nvPr/>
          </p:nvSpPr>
          <p:spPr bwMode="auto">
            <a:xfrm>
              <a:off x="3687" y="2305"/>
              <a:ext cx="114" cy="23"/>
            </a:xfrm>
            <a:custGeom>
              <a:avLst/>
              <a:gdLst>
                <a:gd name="T0" fmla="*/ 14 w 1134"/>
                <a:gd name="T1" fmla="*/ 0 h 275"/>
                <a:gd name="T2" fmla="*/ 18 w 1134"/>
                <a:gd name="T3" fmla="*/ 1 h 275"/>
                <a:gd name="T4" fmla="*/ 22 w 1134"/>
                <a:gd name="T5" fmla="*/ 1 h 275"/>
                <a:gd name="T6" fmla="*/ 26 w 1134"/>
                <a:gd name="T7" fmla="*/ 2 h 275"/>
                <a:gd name="T8" fmla="*/ 30 w 1134"/>
                <a:gd name="T9" fmla="*/ 2 h 275"/>
                <a:gd name="T10" fmla="*/ 35 w 1134"/>
                <a:gd name="T11" fmla="*/ 3 h 275"/>
                <a:gd name="T12" fmla="*/ 39 w 1134"/>
                <a:gd name="T13" fmla="*/ 3 h 275"/>
                <a:gd name="T14" fmla="*/ 44 w 1134"/>
                <a:gd name="T15" fmla="*/ 3 h 275"/>
                <a:gd name="T16" fmla="*/ 49 w 1134"/>
                <a:gd name="T17" fmla="*/ 3 h 275"/>
                <a:gd name="T18" fmla="*/ 55 w 1134"/>
                <a:gd name="T19" fmla="*/ 4 h 275"/>
                <a:gd name="T20" fmla="*/ 61 w 1134"/>
                <a:gd name="T21" fmla="*/ 4 h 275"/>
                <a:gd name="T22" fmla="*/ 67 w 1134"/>
                <a:gd name="T23" fmla="*/ 4 h 275"/>
                <a:gd name="T24" fmla="*/ 74 w 1134"/>
                <a:gd name="T25" fmla="*/ 4 h 275"/>
                <a:gd name="T26" fmla="*/ 81 w 1134"/>
                <a:gd name="T27" fmla="*/ 4 h 275"/>
                <a:gd name="T28" fmla="*/ 89 w 1134"/>
                <a:gd name="T29" fmla="*/ 4 h 275"/>
                <a:gd name="T30" fmla="*/ 98 w 1134"/>
                <a:gd name="T31" fmla="*/ 4 h 275"/>
                <a:gd name="T32" fmla="*/ 105 w 1134"/>
                <a:gd name="T33" fmla="*/ 4 h 275"/>
                <a:gd name="T34" fmla="*/ 109 w 1134"/>
                <a:gd name="T35" fmla="*/ 6 h 275"/>
                <a:gd name="T36" fmla="*/ 111 w 1134"/>
                <a:gd name="T37" fmla="*/ 8 h 275"/>
                <a:gd name="T38" fmla="*/ 113 w 1134"/>
                <a:gd name="T39" fmla="*/ 11 h 275"/>
                <a:gd name="T40" fmla="*/ 114 w 1134"/>
                <a:gd name="T41" fmla="*/ 14 h 275"/>
                <a:gd name="T42" fmla="*/ 112 w 1134"/>
                <a:gd name="T43" fmla="*/ 18 h 275"/>
                <a:gd name="T44" fmla="*/ 109 w 1134"/>
                <a:gd name="T45" fmla="*/ 21 h 275"/>
                <a:gd name="T46" fmla="*/ 104 w 1134"/>
                <a:gd name="T47" fmla="*/ 23 h 275"/>
                <a:gd name="T48" fmla="*/ 98 w 1134"/>
                <a:gd name="T49" fmla="*/ 23 h 275"/>
                <a:gd name="T50" fmla="*/ 93 w 1134"/>
                <a:gd name="T51" fmla="*/ 23 h 275"/>
                <a:gd name="T52" fmla="*/ 89 w 1134"/>
                <a:gd name="T53" fmla="*/ 23 h 275"/>
                <a:gd name="T54" fmla="*/ 86 w 1134"/>
                <a:gd name="T55" fmla="*/ 22 h 275"/>
                <a:gd name="T56" fmla="*/ 83 w 1134"/>
                <a:gd name="T57" fmla="*/ 22 h 275"/>
                <a:gd name="T58" fmla="*/ 80 w 1134"/>
                <a:gd name="T59" fmla="*/ 22 h 275"/>
                <a:gd name="T60" fmla="*/ 77 w 1134"/>
                <a:gd name="T61" fmla="*/ 22 h 275"/>
                <a:gd name="T62" fmla="*/ 74 w 1134"/>
                <a:gd name="T63" fmla="*/ 22 h 275"/>
                <a:gd name="T64" fmla="*/ 70 w 1134"/>
                <a:gd name="T65" fmla="*/ 22 h 275"/>
                <a:gd name="T66" fmla="*/ 66 w 1134"/>
                <a:gd name="T67" fmla="*/ 22 h 275"/>
                <a:gd name="T68" fmla="*/ 61 w 1134"/>
                <a:gd name="T69" fmla="*/ 21 h 275"/>
                <a:gd name="T70" fmla="*/ 55 w 1134"/>
                <a:gd name="T71" fmla="*/ 21 h 275"/>
                <a:gd name="T72" fmla="*/ 49 w 1134"/>
                <a:gd name="T73" fmla="*/ 21 h 275"/>
                <a:gd name="T74" fmla="*/ 41 w 1134"/>
                <a:gd name="T75" fmla="*/ 21 h 275"/>
                <a:gd name="T76" fmla="*/ 31 w 1134"/>
                <a:gd name="T77" fmla="*/ 20 h 275"/>
                <a:gd name="T78" fmla="*/ 21 w 1134"/>
                <a:gd name="T79" fmla="*/ 20 h 275"/>
                <a:gd name="T80" fmla="*/ 11 w 1134"/>
                <a:gd name="T81" fmla="*/ 19 h 275"/>
                <a:gd name="T82" fmla="*/ 6 w 1134"/>
                <a:gd name="T83" fmla="*/ 17 h 275"/>
                <a:gd name="T84" fmla="*/ 2 w 1134"/>
                <a:gd name="T85" fmla="*/ 14 h 275"/>
                <a:gd name="T86" fmla="*/ 0 w 1134"/>
                <a:gd name="T87" fmla="*/ 10 h 275"/>
                <a:gd name="T88" fmla="*/ 0 w 1134"/>
                <a:gd name="T89" fmla="*/ 6 h 275"/>
                <a:gd name="T90" fmla="*/ 2 w 1134"/>
                <a:gd name="T91" fmla="*/ 3 h 275"/>
                <a:gd name="T92" fmla="*/ 5 w 1134"/>
                <a:gd name="T93" fmla="*/ 1 h 275"/>
                <a:gd name="T94" fmla="*/ 9 w 1134"/>
                <a:gd name="T95" fmla="*/ 0 h 2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75"/>
                <a:gd name="T146" fmla="*/ 1134 w 1134"/>
                <a:gd name="T147" fmla="*/ 275 h 2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75">
                  <a:moveTo>
                    <a:pt x="120" y="0"/>
                  </a:moveTo>
                  <a:lnTo>
                    <a:pt x="140" y="4"/>
                  </a:lnTo>
                  <a:lnTo>
                    <a:pt x="159" y="7"/>
                  </a:lnTo>
                  <a:lnTo>
                    <a:pt x="179" y="10"/>
                  </a:lnTo>
                  <a:lnTo>
                    <a:pt x="199" y="13"/>
                  </a:lnTo>
                  <a:lnTo>
                    <a:pt x="219" y="16"/>
                  </a:lnTo>
                  <a:lnTo>
                    <a:pt x="239" y="19"/>
                  </a:lnTo>
                  <a:lnTo>
                    <a:pt x="260" y="21"/>
                  </a:lnTo>
                  <a:lnTo>
                    <a:pt x="280" y="24"/>
                  </a:lnTo>
                  <a:lnTo>
                    <a:pt x="301" y="26"/>
                  </a:lnTo>
                  <a:lnTo>
                    <a:pt x="323" y="28"/>
                  </a:lnTo>
                  <a:lnTo>
                    <a:pt x="345" y="30"/>
                  </a:lnTo>
                  <a:lnTo>
                    <a:pt x="368" y="33"/>
                  </a:lnTo>
                  <a:lnTo>
                    <a:pt x="392" y="34"/>
                  </a:lnTo>
                  <a:lnTo>
                    <a:pt x="415" y="36"/>
                  </a:lnTo>
                  <a:lnTo>
                    <a:pt x="439" y="38"/>
                  </a:lnTo>
                  <a:lnTo>
                    <a:pt x="465" y="39"/>
                  </a:lnTo>
                  <a:lnTo>
                    <a:pt x="491" y="40"/>
                  </a:lnTo>
                  <a:lnTo>
                    <a:pt x="519" y="41"/>
                  </a:lnTo>
                  <a:lnTo>
                    <a:pt x="546" y="42"/>
                  </a:lnTo>
                  <a:lnTo>
                    <a:pt x="576" y="43"/>
                  </a:lnTo>
                  <a:lnTo>
                    <a:pt x="605" y="44"/>
                  </a:lnTo>
                  <a:lnTo>
                    <a:pt x="636" y="44"/>
                  </a:lnTo>
                  <a:lnTo>
                    <a:pt x="668" y="45"/>
                  </a:lnTo>
                  <a:lnTo>
                    <a:pt x="702" y="45"/>
                  </a:lnTo>
                  <a:lnTo>
                    <a:pt x="736" y="46"/>
                  </a:lnTo>
                  <a:lnTo>
                    <a:pt x="771" y="46"/>
                  </a:lnTo>
                  <a:lnTo>
                    <a:pt x="807" y="46"/>
                  </a:lnTo>
                  <a:lnTo>
                    <a:pt x="846" y="46"/>
                  </a:lnTo>
                  <a:lnTo>
                    <a:pt x="886" y="46"/>
                  </a:lnTo>
                  <a:lnTo>
                    <a:pt x="927" y="46"/>
                  </a:lnTo>
                  <a:lnTo>
                    <a:pt x="970" y="45"/>
                  </a:lnTo>
                  <a:lnTo>
                    <a:pt x="1015" y="45"/>
                  </a:lnTo>
                  <a:lnTo>
                    <a:pt x="1040" y="48"/>
                  </a:lnTo>
                  <a:lnTo>
                    <a:pt x="1062" y="55"/>
                  </a:lnTo>
                  <a:lnTo>
                    <a:pt x="1081" y="66"/>
                  </a:lnTo>
                  <a:lnTo>
                    <a:pt x="1096" y="79"/>
                  </a:lnTo>
                  <a:lnTo>
                    <a:pt x="1109" y="95"/>
                  </a:lnTo>
                  <a:lnTo>
                    <a:pt x="1119" y="111"/>
                  </a:lnTo>
                  <a:lnTo>
                    <a:pt x="1127" y="129"/>
                  </a:lnTo>
                  <a:lnTo>
                    <a:pt x="1134" y="146"/>
                  </a:lnTo>
                  <a:lnTo>
                    <a:pt x="1133" y="172"/>
                  </a:lnTo>
                  <a:lnTo>
                    <a:pt x="1126" y="196"/>
                  </a:lnTo>
                  <a:lnTo>
                    <a:pt x="1116" y="219"/>
                  </a:lnTo>
                  <a:lnTo>
                    <a:pt x="1102" y="239"/>
                  </a:lnTo>
                  <a:lnTo>
                    <a:pt x="1084" y="255"/>
                  </a:lnTo>
                  <a:lnTo>
                    <a:pt x="1060" y="266"/>
                  </a:lnTo>
                  <a:lnTo>
                    <a:pt x="1033" y="274"/>
                  </a:lnTo>
                  <a:lnTo>
                    <a:pt x="1000" y="275"/>
                  </a:lnTo>
                  <a:lnTo>
                    <a:pt x="975" y="274"/>
                  </a:lnTo>
                  <a:lnTo>
                    <a:pt x="951" y="273"/>
                  </a:lnTo>
                  <a:lnTo>
                    <a:pt x="929" y="272"/>
                  </a:lnTo>
                  <a:lnTo>
                    <a:pt x="909" y="271"/>
                  </a:lnTo>
                  <a:lnTo>
                    <a:pt x="890" y="270"/>
                  </a:lnTo>
                  <a:lnTo>
                    <a:pt x="872" y="269"/>
                  </a:lnTo>
                  <a:lnTo>
                    <a:pt x="855" y="267"/>
                  </a:lnTo>
                  <a:lnTo>
                    <a:pt x="839" y="266"/>
                  </a:lnTo>
                  <a:lnTo>
                    <a:pt x="824" y="265"/>
                  </a:lnTo>
                  <a:lnTo>
                    <a:pt x="808" y="265"/>
                  </a:lnTo>
                  <a:lnTo>
                    <a:pt x="794" y="264"/>
                  </a:lnTo>
                  <a:lnTo>
                    <a:pt x="779" y="263"/>
                  </a:lnTo>
                  <a:lnTo>
                    <a:pt x="764" y="263"/>
                  </a:lnTo>
                  <a:lnTo>
                    <a:pt x="748" y="262"/>
                  </a:lnTo>
                  <a:lnTo>
                    <a:pt x="732" y="261"/>
                  </a:lnTo>
                  <a:lnTo>
                    <a:pt x="715" y="260"/>
                  </a:lnTo>
                  <a:lnTo>
                    <a:pt x="697" y="260"/>
                  </a:lnTo>
                  <a:lnTo>
                    <a:pt x="676" y="259"/>
                  </a:lnTo>
                  <a:lnTo>
                    <a:pt x="655" y="258"/>
                  </a:lnTo>
                  <a:lnTo>
                    <a:pt x="633" y="257"/>
                  </a:lnTo>
                  <a:lnTo>
                    <a:pt x="607" y="255"/>
                  </a:lnTo>
                  <a:lnTo>
                    <a:pt x="580" y="254"/>
                  </a:lnTo>
                  <a:lnTo>
                    <a:pt x="550" y="253"/>
                  </a:lnTo>
                  <a:lnTo>
                    <a:pt x="519" y="251"/>
                  </a:lnTo>
                  <a:lnTo>
                    <a:pt x="483" y="250"/>
                  </a:lnTo>
                  <a:lnTo>
                    <a:pt x="445" y="248"/>
                  </a:lnTo>
                  <a:lnTo>
                    <a:pt x="405" y="246"/>
                  </a:lnTo>
                  <a:lnTo>
                    <a:pt x="360" y="244"/>
                  </a:lnTo>
                  <a:lnTo>
                    <a:pt x="311" y="242"/>
                  </a:lnTo>
                  <a:lnTo>
                    <a:pt x="260" y="239"/>
                  </a:lnTo>
                  <a:lnTo>
                    <a:pt x="204" y="236"/>
                  </a:lnTo>
                  <a:lnTo>
                    <a:pt x="144" y="233"/>
                  </a:lnTo>
                  <a:lnTo>
                    <a:pt x="111" y="228"/>
                  </a:lnTo>
                  <a:lnTo>
                    <a:pt x="83" y="219"/>
                  </a:lnTo>
                  <a:lnTo>
                    <a:pt x="59" y="204"/>
                  </a:lnTo>
                  <a:lnTo>
                    <a:pt x="39" y="186"/>
                  </a:lnTo>
                  <a:lnTo>
                    <a:pt x="23" y="165"/>
                  </a:lnTo>
                  <a:lnTo>
                    <a:pt x="12" y="142"/>
                  </a:lnTo>
                  <a:lnTo>
                    <a:pt x="3" y="117"/>
                  </a:lnTo>
                  <a:lnTo>
                    <a:pt x="0" y="93"/>
                  </a:lnTo>
                  <a:lnTo>
                    <a:pt x="4" y="74"/>
                  </a:lnTo>
                  <a:lnTo>
                    <a:pt x="10" y="56"/>
                  </a:lnTo>
                  <a:lnTo>
                    <a:pt x="20" y="41"/>
                  </a:lnTo>
                  <a:lnTo>
                    <a:pt x="32" y="26"/>
                  </a:lnTo>
                  <a:lnTo>
                    <a:pt x="48" y="15"/>
                  </a:lnTo>
                  <a:lnTo>
                    <a:pt x="67" y="6"/>
                  </a:lnTo>
                  <a:lnTo>
                    <a:pt x="92" y="1"/>
                  </a:lnTo>
                  <a:lnTo>
                    <a:pt x="120" y="0"/>
                  </a:lnTo>
                  <a:close/>
                </a:path>
              </a:pathLst>
            </a:custGeom>
            <a:solidFill>
              <a:srgbClr val="6B7373"/>
            </a:solidFill>
            <a:ln w="9525">
              <a:noFill/>
              <a:round/>
              <a:headEnd/>
              <a:tailEnd/>
            </a:ln>
          </p:spPr>
          <p:txBody>
            <a:bodyPr/>
            <a:lstStyle/>
            <a:p>
              <a:pPr algn="ctr"/>
              <a:endParaRPr lang="en-US"/>
            </a:p>
          </p:txBody>
        </p:sp>
        <p:sp>
          <p:nvSpPr>
            <p:cNvPr id="46290" name="Freeform 156"/>
            <p:cNvSpPr>
              <a:spLocks/>
            </p:cNvSpPr>
            <p:nvPr/>
          </p:nvSpPr>
          <p:spPr bwMode="auto">
            <a:xfrm>
              <a:off x="3687" y="2306"/>
              <a:ext cx="114" cy="22"/>
            </a:xfrm>
            <a:custGeom>
              <a:avLst/>
              <a:gdLst>
                <a:gd name="T0" fmla="*/ 13 w 1134"/>
                <a:gd name="T1" fmla="*/ 0 h 262"/>
                <a:gd name="T2" fmla="*/ 17 w 1134"/>
                <a:gd name="T3" fmla="*/ 1 h 262"/>
                <a:gd name="T4" fmla="*/ 21 w 1134"/>
                <a:gd name="T5" fmla="*/ 2 h 262"/>
                <a:gd name="T6" fmla="*/ 25 w 1134"/>
                <a:gd name="T7" fmla="*/ 2 h 262"/>
                <a:gd name="T8" fmla="*/ 30 w 1134"/>
                <a:gd name="T9" fmla="*/ 3 h 262"/>
                <a:gd name="T10" fmla="*/ 35 w 1134"/>
                <a:gd name="T11" fmla="*/ 3 h 262"/>
                <a:gd name="T12" fmla="*/ 40 w 1134"/>
                <a:gd name="T13" fmla="*/ 3 h 262"/>
                <a:gd name="T14" fmla="*/ 45 w 1134"/>
                <a:gd name="T15" fmla="*/ 4 h 262"/>
                <a:gd name="T16" fmla="*/ 51 w 1134"/>
                <a:gd name="T17" fmla="*/ 4 h 262"/>
                <a:gd name="T18" fmla="*/ 57 w 1134"/>
                <a:gd name="T19" fmla="*/ 4 h 262"/>
                <a:gd name="T20" fmla="*/ 63 w 1134"/>
                <a:gd name="T21" fmla="*/ 4 h 262"/>
                <a:gd name="T22" fmla="*/ 70 w 1134"/>
                <a:gd name="T23" fmla="*/ 4 h 262"/>
                <a:gd name="T24" fmla="*/ 77 w 1134"/>
                <a:gd name="T25" fmla="*/ 4 h 262"/>
                <a:gd name="T26" fmla="*/ 84 w 1134"/>
                <a:gd name="T27" fmla="*/ 4 h 262"/>
                <a:gd name="T28" fmla="*/ 91 w 1134"/>
                <a:gd name="T29" fmla="*/ 4 h 262"/>
                <a:gd name="T30" fmla="*/ 99 w 1134"/>
                <a:gd name="T31" fmla="*/ 4 h 262"/>
                <a:gd name="T32" fmla="*/ 105 w 1134"/>
                <a:gd name="T33" fmla="*/ 4 h 262"/>
                <a:gd name="T34" fmla="*/ 109 w 1134"/>
                <a:gd name="T35" fmla="*/ 5 h 262"/>
                <a:gd name="T36" fmla="*/ 111 w 1134"/>
                <a:gd name="T37" fmla="*/ 7 h 262"/>
                <a:gd name="T38" fmla="*/ 113 w 1134"/>
                <a:gd name="T39" fmla="*/ 10 h 262"/>
                <a:gd name="T40" fmla="*/ 114 w 1134"/>
                <a:gd name="T41" fmla="*/ 13 h 262"/>
                <a:gd name="T42" fmla="*/ 112 w 1134"/>
                <a:gd name="T43" fmla="*/ 17 h 262"/>
                <a:gd name="T44" fmla="*/ 109 w 1134"/>
                <a:gd name="T45" fmla="*/ 20 h 262"/>
                <a:gd name="T46" fmla="*/ 104 w 1134"/>
                <a:gd name="T47" fmla="*/ 22 h 262"/>
                <a:gd name="T48" fmla="*/ 98 w 1134"/>
                <a:gd name="T49" fmla="*/ 22 h 262"/>
                <a:gd name="T50" fmla="*/ 93 w 1134"/>
                <a:gd name="T51" fmla="*/ 22 h 262"/>
                <a:gd name="T52" fmla="*/ 89 w 1134"/>
                <a:gd name="T53" fmla="*/ 22 h 262"/>
                <a:gd name="T54" fmla="*/ 86 w 1134"/>
                <a:gd name="T55" fmla="*/ 21 h 262"/>
                <a:gd name="T56" fmla="*/ 83 w 1134"/>
                <a:gd name="T57" fmla="*/ 21 h 262"/>
                <a:gd name="T58" fmla="*/ 80 w 1134"/>
                <a:gd name="T59" fmla="*/ 21 h 262"/>
                <a:gd name="T60" fmla="*/ 77 w 1134"/>
                <a:gd name="T61" fmla="*/ 21 h 262"/>
                <a:gd name="T62" fmla="*/ 74 w 1134"/>
                <a:gd name="T63" fmla="*/ 21 h 262"/>
                <a:gd name="T64" fmla="*/ 70 w 1134"/>
                <a:gd name="T65" fmla="*/ 21 h 262"/>
                <a:gd name="T66" fmla="*/ 66 w 1134"/>
                <a:gd name="T67" fmla="*/ 21 h 262"/>
                <a:gd name="T68" fmla="*/ 61 w 1134"/>
                <a:gd name="T69" fmla="*/ 20 h 262"/>
                <a:gd name="T70" fmla="*/ 55 w 1134"/>
                <a:gd name="T71" fmla="*/ 20 h 262"/>
                <a:gd name="T72" fmla="*/ 49 w 1134"/>
                <a:gd name="T73" fmla="*/ 20 h 262"/>
                <a:gd name="T74" fmla="*/ 41 w 1134"/>
                <a:gd name="T75" fmla="*/ 20 h 262"/>
                <a:gd name="T76" fmla="*/ 31 w 1134"/>
                <a:gd name="T77" fmla="*/ 19 h 262"/>
                <a:gd name="T78" fmla="*/ 21 w 1134"/>
                <a:gd name="T79" fmla="*/ 19 h 262"/>
                <a:gd name="T80" fmla="*/ 11 w 1134"/>
                <a:gd name="T81" fmla="*/ 18 h 262"/>
                <a:gd name="T82" fmla="*/ 6 w 1134"/>
                <a:gd name="T83" fmla="*/ 16 h 262"/>
                <a:gd name="T84" fmla="*/ 2 w 1134"/>
                <a:gd name="T85" fmla="*/ 13 h 262"/>
                <a:gd name="T86" fmla="*/ 0 w 1134"/>
                <a:gd name="T87" fmla="*/ 9 h 262"/>
                <a:gd name="T88" fmla="*/ 0 w 1134"/>
                <a:gd name="T89" fmla="*/ 5 h 262"/>
                <a:gd name="T90" fmla="*/ 2 w 1134"/>
                <a:gd name="T91" fmla="*/ 3 h 262"/>
                <a:gd name="T92" fmla="*/ 5 w 1134"/>
                <a:gd name="T93" fmla="*/ 1 h 262"/>
                <a:gd name="T94" fmla="*/ 9 w 1134"/>
                <a:gd name="T95" fmla="*/ 0 h 2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62"/>
                <a:gd name="T146" fmla="*/ 1134 w 1134"/>
                <a:gd name="T147" fmla="*/ 262 h 2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62">
                  <a:moveTo>
                    <a:pt x="115" y="0"/>
                  </a:moveTo>
                  <a:lnTo>
                    <a:pt x="132" y="4"/>
                  </a:lnTo>
                  <a:lnTo>
                    <a:pt x="151" y="8"/>
                  </a:lnTo>
                  <a:lnTo>
                    <a:pt x="169" y="11"/>
                  </a:lnTo>
                  <a:lnTo>
                    <a:pt x="189" y="15"/>
                  </a:lnTo>
                  <a:lnTo>
                    <a:pt x="210" y="18"/>
                  </a:lnTo>
                  <a:lnTo>
                    <a:pt x="230" y="23"/>
                  </a:lnTo>
                  <a:lnTo>
                    <a:pt x="252" y="26"/>
                  </a:lnTo>
                  <a:lnTo>
                    <a:pt x="275" y="29"/>
                  </a:lnTo>
                  <a:lnTo>
                    <a:pt x="297" y="31"/>
                  </a:lnTo>
                  <a:lnTo>
                    <a:pt x="321" y="34"/>
                  </a:lnTo>
                  <a:lnTo>
                    <a:pt x="346" y="36"/>
                  </a:lnTo>
                  <a:lnTo>
                    <a:pt x="370" y="39"/>
                  </a:lnTo>
                  <a:lnTo>
                    <a:pt x="397" y="41"/>
                  </a:lnTo>
                  <a:lnTo>
                    <a:pt x="423" y="42"/>
                  </a:lnTo>
                  <a:lnTo>
                    <a:pt x="451" y="44"/>
                  </a:lnTo>
                  <a:lnTo>
                    <a:pt x="478" y="46"/>
                  </a:lnTo>
                  <a:lnTo>
                    <a:pt x="507" y="47"/>
                  </a:lnTo>
                  <a:lnTo>
                    <a:pt x="536" y="49"/>
                  </a:lnTo>
                  <a:lnTo>
                    <a:pt x="566" y="50"/>
                  </a:lnTo>
                  <a:lnTo>
                    <a:pt x="597" y="51"/>
                  </a:lnTo>
                  <a:lnTo>
                    <a:pt x="628" y="52"/>
                  </a:lnTo>
                  <a:lnTo>
                    <a:pt x="661" y="52"/>
                  </a:lnTo>
                  <a:lnTo>
                    <a:pt x="693" y="52"/>
                  </a:lnTo>
                  <a:lnTo>
                    <a:pt x="727" y="52"/>
                  </a:lnTo>
                  <a:lnTo>
                    <a:pt x="762" y="52"/>
                  </a:lnTo>
                  <a:lnTo>
                    <a:pt x="795" y="52"/>
                  </a:lnTo>
                  <a:lnTo>
                    <a:pt x="831" y="51"/>
                  </a:lnTo>
                  <a:lnTo>
                    <a:pt x="867" y="50"/>
                  </a:lnTo>
                  <a:lnTo>
                    <a:pt x="905" y="49"/>
                  </a:lnTo>
                  <a:lnTo>
                    <a:pt x="942" y="47"/>
                  </a:lnTo>
                  <a:lnTo>
                    <a:pt x="981" y="46"/>
                  </a:lnTo>
                  <a:lnTo>
                    <a:pt x="1020" y="44"/>
                  </a:lnTo>
                  <a:lnTo>
                    <a:pt x="1043" y="47"/>
                  </a:lnTo>
                  <a:lnTo>
                    <a:pt x="1063" y="54"/>
                  </a:lnTo>
                  <a:lnTo>
                    <a:pt x="1081" y="63"/>
                  </a:lnTo>
                  <a:lnTo>
                    <a:pt x="1096" y="74"/>
                  </a:lnTo>
                  <a:lnTo>
                    <a:pt x="1108" y="88"/>
                  </a:lnTo>
                  <a:lnTo>
                    <a:pt x="1118" y="102"/>
                  </a:lnTo>
                  <a:lnTo>
                    <a:pt x="1126" y="118"/>
                  </a:lnTo>
                  <a:lnTo>
                    <a:pt x="1134" y="133"/>
                  </a:lnTo>
                  <a:lnTo>
                    <a:pt x="1133" y="159"/>
                  </a:lnTo>
                  <a:lnTo>
                    <a:pt x="1126" y="183"/>
                  </a:lnTo>
                  <a:lnTo>
                    <a:pt x="1116" y="206"/>
                  </a:lnTo>
                  <a:lnTo>
                    <a:pt x="1102" y="226"/>
                  </a:lnTo>
                  <a:lnTo>
                    <a:pt x="1084" y="242"/>
                  </a:lnTo>
                  <a:lnTo>
                    <a:pt x="1060" y="253"/>
                  </a:lnTo>
                  <a:lnTo>
                    <a:pt x="1033" y="261"/>
                  </a:lnTo>
                  <a:lnTo>
                    <a:pt x="1000" y="262"/>
                  </a:lnTo>
                  <a:lnTo>
                    <a:pt x="975" y="261"/>
                  </a:lnTo>
                  <a:lnTo>
                    <a:pt x="951" y="260"/>
                  </a:lnTo>
                  <a:lnTo>
                    <a:pt x="929" y="259"/>
                  </a:lnTo>
                  <a:lnTo>
                    <a:pt x="909" y="258"/>
                  </a:lnTo>
                  <a:lnTo>
                    <a:pt x="890" y="257"/>
                  </a:lnTo>
                  <a:lnTo>
                    <a:pt x="872" y="256"/>
                  </a:lnTo>
                  <a:lnTo>
                    <a:pt x="855" y="254"/>
                  </a:lnTo>
                  <a:lnTo>
                    <a:pt x="839" y="253"/>
                  </a:lnTo>
                  <a:lnTo>
                    <a:pt x="824" y="252"/>
                  </a:lnTo>
                  <a:lnTo>
                    <a:pt x="808" y="252"/>
                  </a:lnTo>
                  <a:lnTo>
                    <a:pt x="794" y="251"/>
                  </a:lnTo>
                  <a:lnTo>
                    <a:pt x="779" y="250"/>
                  </a:lnTo>
                  <a:lnTo>
                    <a:pt x="764" y="250"/>
                  </a:lnTo>
                  <a:lnTo>
                    <a:pt x="748" y="249"/>
                  </a:lnTo>
                  <a:lnTo>
                    <a:pt x="732" y="248"/>
                  </a:lnTo>
                  <a:lnTo>
                    <a:pt x="715" y="247"/>
                  </a:lnTo>
                  <a:lnTo>
                    <a:pt x="697" y="247"/>
                  </a:lnTo>
                  <a:lnTo>
                    <a:pt x="676" y="246"/>
                  </a:lnTo>
                  <a:lnTo>
                    <a:pt x="655" y="245"/>
                  </a:lnTo>
                  <a:lnTo>
                    <a:pt x="633" y="244"/>
                  </a:lnTo>
                  <a:lnTo>
                    <a:pt x="607" y="242"/>
                  </a:lnTo>
                  <a:lnTo>
                    <a:pt x="580" y="241"/>
                  </a:lnTo>
                  <a:lnTo>
                    <a:pt x="550" y="240"/>
                  </a:lnTo>
                  <a:lnTo>
                    <a:pt x="519" y="238"/>
                  </a:lnTo>
                  <a:lnTo>
                    <a:pt x="483" y="237"/>
                  </a:lnTo>
                  <a:lnTo>
                    <a:pt x="445" y="235"/>
                  </a:lnTo>
                  <a:lnTo>
                    <a:pt x="405" y="233"/>
                  </a:lnTo>
                  <a:lnTo>
                    <a:pt x="360" y="231"/>
                  </a:lnTo>
                  <a:lnTo>
                    <a:pt x="311" y="229"/>
                  </a:lnTo>
                  <a:lnTo>
                    <a:pt x="260" y="226"/>
                  </a:lnTo>
                  <a:lnTo>
                    <a:pt x="204" y="223"/>
                  </a:lnTo>
                  <a:lnTo>
                    <a:pt x="144" y="220"/>
                  </a:lnTo>
                  <a:lnTo>
                    <a:pt x="111" y="215"/>
                  </a:lnTo>
                  <a:lnTo>
                    <a:pt x="83" y="206"/>
                  </a:lnTo>
                  <a:lnTo>
                    <a:pt x="59" y="191"/>
                  </a:lnTo>
                  <a:lnTo>
                    <a:pt x="39" y="173"/>
                  </a:lnTo>
                  <a:lnTo>
                    <a:pt x="23" y="152"/>
                  </a:lnTo>
                  <a:lnTo>
                    <a:pt x="12" y="129"/>
                  </a:lnTo>
                  <a:lnTo>
                    <a:pt x="3" y="104"/>
                  </a:lnTo>
                  <a:lnTo>
                    <a:pt x="0" y="80"/>
                  </a:lnTo>
                  <a:lnTo>
                    <a:pt x="4" y="63"/>
                  </a:lnTo>
                  <a:lnTo>
                    <a:pt x="12" y="47"/>
                  </a:lnTo>
                  <a:lnTo>
                    <a:pt x="20" y="33"/>
                  </a:lnTo>
                  <a:lnTo>
                    <a:pt x="32" y="21"/>
                  </a:lnTo>
                  <a:lnTo>
                    <a:pt x="46" y="11"/>
                  </a:lnTo>
                  <a:lnTo>
                    <a:pt x="64" y="4"/>
                  </a:lnTo>
                  <a:lnTo>
                    <a:pt x="88" y="0"/>
                  </a:lnTo>
                  <a:lnTo>
                    <a:pt x="115" y="0"/>
                  </a:lnTo>
                  <a:close/>
                </a:path>
              </a:pathLst>
            </a:custGeom>
            <a:solidFill>
              <a:srgbClr val="757D7D"/>
            </a:solidFill>
            <a:ln w="9525">
              <a:noFill/>
              <a:round/>
              <a:headEnd/>
              <a:tailEnd/>
            </a:ln>
          </p:spPr>
          <p:txBody>
            <a:bodyPr/>
            <a:lstStyle/>
            <a:p>
              <a:pPr algn="ctr"/>
              <a:endParaRPr lang="en-US"/>
            </a:p>
          </p:txBody>
        </p:sp>
        <p:sp>
          <p:nvSpPr>
            <p:cNvPr id="46291" name="Freeform 157"/>
            <p:cNvSpPr>
              <a:spLocks/>
            </p:cNvSpPr>
            <p:nvPr/>
          </p:nvSpPr>
          <p:spPr bwMode="auto">
            <a:xfrm>
              <a:off x="3687" y="2307"/>
              <a:ext cx="114" cy="21"/>
            </a:xfrm>
            <a:custGeom>
              <a:avLst/>
              <a:gdLst>
                <a:gd name="T0" fmla="*/ 13 w 1134"/>
                <a:gd name="T1" fmla="*/ 1 h 251"/>
                <a:gd name="T2" fmla="*/ 16 w 1134"/>
                <a:gd name="T3" fmla="*/ 1 h 251"/>
                <a:gd name="T4" fmla="*/ 20 w 1134"/>
                <a:gd name="T5" fmla="*/ 2 h 251"/>
                <a:gd name="T6" fmla="*/ 25 w 1134"/>
                <a:gd name="T7" fmla="*/ 3 h 251"/>
                <a:gd name="T8" fmla="*/ 29 w 1134"/>
                <a:gd name="T9" fmla="*/ 3 h 251"/>
                <a:gd name="T10" fmla="*/ 35 w 1134"/>
                <a:gd name="T11" fmla="*/ 4 h 251"/>
                <a:gd name="T12" fmla="*/ 41 w 1134"/>
                <a:gd name="T13" fmla="*/ 4 h 251"/>
                <a:gd name="T14" fmla="*/ 46 w 1134"/>
                <a:gd name="T15" fmla="*/ 5 h 251"/>
                <a:gd name="T16" fmla="*/ 53 w 1134"/>
                <a:gd name="T17" fmla="*/ 5 h 251"/>
                <a:gd name="T18" fmla="*/ 59 w 1134"/>
                <a:gd name="T19" fmla="*/ 5 h 251"/>
                <a:gd name="T20" fmla="*/ 66 w 1134"/>
                <a:gd name="T21" fmla="*/ 5 h 251"/>
                <a:gd name="T22" fmla="*/ 72 w 1134"/>
                <a:gd name="T23" fmla="*/ 5 h 251"/>
                <a:gd name="T24" fmla="*/ 79 w 1134"/>
                <a:gd name="T25" fmla="*/ 5 h 251"/>
                <a:gd name="T26" fmla="*/ 86 w 1134"/>
                <a:gd name="T27" fmla="*/ 5 h 251"/>
                <a:gd name="T28" fmla="*/ 93 w 1134"/>
                <a:gd name="T29" fmla="*/ 5 h 251"/>
                <a:gd name="T30" fmla="*/ 100 w 1134"/>
                <a:gd name="T31" fmla="*/ 4 h 251"/>
                <a:gd name="T32" fmla="*/ 105 w 1134"/>
                <a:gd name="T33" fmla="*/ 4 h 251"/>
                <a:gd name="T34" fmla="*/ 109 w 1134"/>
                <a:gd name="T35" fmla="*/ 5 h 251"/>
                <a:gd name="T36" fmla="*/ 111 w 1134"/>
                <a:gd name="T37" fmla="*/ 7 h 251"/>
                <a:gd name="T38" fmla="*/ 113 w 1134"/>
                <a:gd name="T39" fmla="*/ 9 h 251"/>
                <a:gd name="T40" fmla="*/ 114 w 1134"/>
                <a:gd name="T41" fmla="*/ 12 h 251"/>
                <a:gd name="T42" fmla="*/ 112 w 1134"/>
                <a:gd name="T43" fmla="*/ 16 h 251"/>
                <a:gd name="T44" fmla="*/ 109 w 1134"/>
                <a:gd name="T45" fmla="*/ 19 h 251"/>
                <a:gd name="T46" fmla="*/ 104 w 1134"/>
                <a:gd name="T47" fmla="*/ 21 h 251"/>
                <a:gd name="T48" fmla="*/ 98 w 1134"/>
                <a:gd name="T49" fmla="*/ 21 h 251"/>
                <a:gd name="T50" fmla="*/ 93 w 1134"/>
                <a:gd name="T51" fmla="*/ 21 h 251"/>
                <a:gd name="T52" fmla="*/ 89 w 1134"/>
                <a:gd name="T53" fmla="*/ 21 h 251"/>
                <a:gd name="T54" fmla="*/ 86 w 1134"/>
                <a:gd name="T55" fmla="*/ 20 h 251"/>
                <a:gd name="T56" fmla="*/ 83 w 1134"/>
                <a:gd name="T57" fmla="*/ 20 h 251"/>
                <a:gd name="T58" fmla="*/ 80 w 1134"/>
                <a:gd name="T59" fmla="*/ 20 h 251"/>
                <a:gd name="T60" fmla="*/ 77 w 1134"/>
                <a:gd name="T61" fmla="*/ 20 h 251"/>
                <a:gd name="T62" fmla="*/ 74 w 1134"/>
                <a:gd name="T63" fmla="*/ 20 h 251"/>
                <a:gd name="T64" fmla="*/ 70 w 1134"/>
                <a:gd name="T65" fmla="*/ 20 h 251"/>
                <a:gd name="T66" fmla="*/ 66 w 1134"/>
                <a:gd name="T67" fmla="*/ 20 h 251"/>
                <a:gd name="T68" fmla="*/ 61 w 1134"/>
                <a:gd name="T69" fmla="*/ 19 h 251"/>
                <a:gd name="T70" fmla="*/ 55 w 1134"/>
                <a:gd name="T71" fmla="*/ 19 h 251"/>
                <a:gd name="T72" fmla="*/ 49 w 1134"/>
                <a:gd name="T73" fmla="*/ 19 h 251"/>
                <a:gd name="T74" fmla="*/ 41 w 1134"/>
                <a:gd name="T75" fmla="*/ 19 h 251"/>
                <a:gd name="T76" fmla="*/ 31 w 1134"/>
                <a:gd name="T77" fmla="*/ 18 h 251"/>
                <a:gd name="T78" fmla="*/ 21 w 1134"/>
                <a:gd name="T79" fmla="*/ 18 h 251"/>
                <a:gd name="T80" fmla="*/ 11 w 1134"/>
                <a:gd name="T81" fmla="*/ 17 h 251"/>
                <a:gd name="T82" fmla="*/ 6 w 1134"/>
                <a:gd name="T83" fmla="*/ 15 h 251"/>
                <a:gd name="T84" fmla="*/ 2 w 1134"/>
                <a:gd name="T85" fmla="*/ 12 h 251"/>
                <a:gd name="T86" fmla="*/ 0 w 1134"/>
                <a:gd name="T87" fmla="*/ 8 h 251"/>
                <a:gd name="T88" fmla="*/ 1 w 1134"/>
                <a:gd name="T89" fmla="*/ 5 h 251"/>
                <a:gd name="T90" fmla="*/ 2 w 1134"/>
                <a:gd name="T91" fmla="*/ 2 h 251"/>
                <a:gd name="T92" fmla="*/ 5 w 1134"/>
                <a:gd name="T93" fmla="*/ 1 h 251"/>
                <a:gd name="T94" fmla="*/ 9 w 1134"/>
                <a:gd name="T95" fmla="*/ 0 h 2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51"/>
                <a:gd name="T146" fmla="*/ 1134 w 1134"/>
                <a:gd name="T147" fmla="*/ 251 h 25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51">
                  <a:moveTo>
                    <a:pt x="110" y="1"/>
                  </a:moveTo>
                  <a:lnTo>
                    <a:pt x="125" y="6"/>
                  </a:lnTo>
                  <a:lnTo>
                    <a:pt x="142" y="11"/>
                  </a:lnTo>
                  <a:lnTo>
                    <a:pt x="160" y="15"/>
                  </a:lnTo>
                  <a:lnTo>
                    <a:pt x="179" y="20"/>
                  </a:lnTo>
                  <a:lnTo>
                    <a:pt x="200" y="24"/>
                  </a:lnTo>
                  <a:lnTo>
                    <a:pt x="222" y="27"/>
                  </a:lnTo>
                  <a:lnTo>
                    <a:pt x="244" y="31"/>
                  </a:lnTo>
                  <a:lnTo>
                    <a:pt x="269" y="35"/>
                  </a:lnTo>
                  <a:lnTo>
                    <a:pt x="293" y="39"/>
                  </a:lnTo>
                  <a:lnTo>
                    <a:pt x="319" y="42"/>
                  </a:lnTo>
                  <a:lnTo>
                    <a:pt x="346" y="45"/>
                  </a:lnTo>
                  <a:lnTo>
                    <a:pt x="374" y="48"/>
                  </a:lnTo>
                  <a:lnTo>
                    <a:pt x="403" y="50"/>
                  </a:lnTo>
                  <a:lnTo>
                    <a:pt x="431" y="52"/>
                  </a:lnTo>
                  <a:lnTo>
                    <a:pt x="462" y="55"/>
                  </a:lnTo>
                  <a:lnTo>
                    <a:pt x="492" y="56"/>
                  </a:lnTo>
                  <a:lnTo>
                    <a:pt x="524" y="58"/>
                  </a:lnTo>
                  <a:lnTo>
                    <a:pt x="555" y="59"/>
                  </a:lnTo>
                  <a:lnTo>
                    <a:pt x="588" y="60"/>
                  </a:lnTo>
                  <a:lnTo>
                    <a:pt x="620" y="61"/>
                  </a:lnTo>
                  <a:lnTo>
                    <a:pt x="654" y="62"/>
                  </a:lnTo>
                  <a:lnTo>
                    <a:pt x="687" y="62"/>
                  </a:lnTo>
                  <a:lnTo>
                    <a:pt x="721" y="62"/>
                  </a:lnTo>
                  <a:lnTo>
                    <a:pt x="754" y="62"/>
                  </a:lnTo>
                  <a:lnTo>
                    <a:pt x="788" y="61"/>
                  </a:lnTo>
                  <a:lnTo>
                    <a:pt x="822" y="61"/>
                  </a:lnTo>
                  <a:lnTo>
                    <a:pt x="856" y="59"/>
                  </a:lnTo>
                  <a:lnTo>
                    <a:pt x="891" y="58"/>
                  </a:lnTo>
                  <a:lnTo>
                    <a:pt x="925" y="56"/>
                  </a:lnTo>
                  <a:lnTo>
                    <a:pt x="959" y="54"/>
                  </a:lnTo>
                  <a:lnTo>
                    <a:pt x="993" y="52"/>
                  </a:lnTo>
                  <a:lnTo>
                    <a:pt x="1027" y="49"/>
                  </a:lnTo>
                  <a:lnTo>
                    <a:pt x="1048" y="51"/>
                  </a:lnTo>
                  <a:lnTo>
                    <a:pt x="1066" y="55"/>
                  </a:lnTo>
                  <a:lnTo>
                    <a:pt x="1082" y="63"/>
                  </a:lnTo>
                  <a:lnTo>
                    <a:pt x="1095" y="73"/>
                  </a:lnTo>
                  <a:lnTo>
                    <a:pt x="1106" y="84"/>
                  </a:lnTo>
                  <a:lnTo>
                    <a:pt x="1116" y="97"/>
                  </a:lnTo>
                  <a:lnTo>
                    <a:pt x="1125" y="109"/>
                  </a:lnTo>
                  <a:lnTo>
                    <a:pt x="1134" y="122"/>
                  </a:lnTo>
                  <a:lnTo>
                    <a:pt x="1133" y="148"/>
                  </a:lnTo>
                  <a:lnTo>
                    <a:pt x="1126" y="172"/>
                  </a:lnTo>
                  <a:lnTo>
                    <a:pt x="1116" y="195"/>
                  </a:lnTo>
                  <a:lnTo>
                    <a:pt x="1102" y="215"/>
                  </a:lnTo>
                  <a:lnTo>
                    <a:pt x="1084" y="231"/>
                  </a:lnTo>
                  <a:lnTo>
                    <a:pt x="1060" y="242"/>
                  </a:lnTo>
                  <a:lnTo>
                    <a:pt x="1033" y="250"/>
                  </a:lnTo>
                  <a:lnTo>
                    <a:pt x="1000" y="251"/>
                  </a:lnTo>
                  <a:lnTo>
                    <a:pt x="975" y="250"/>
                  </a:lnTo>
                  <a:lnTo>
                    <a:pt x="951" y="249"/>
                  </a:lnTo>
                  <a:lnTo>
                    <a:pt x="929" y="248"/>
                  </a:lnTo>
                  <a:lnTo>
                    <a:pt x="909" y="247"/>
                  </a:lnTo>
                  <a:lnTo>
                    <a:pt x="890" y="246"/>
                  </a:lnTo>
                  <a:lnTo>
                    <a:pt x="872" y="245"/>
                  </a:lnTo>
                  <a:lnTo>
                    <a:pt x="855" y="243"/>
                  </a:lnTo>
                  <a:lnTo>
                    <a:pt x="839" y="242"/>
                  </a:lnTo>
                  <a:lnTo>
                    <a:pt x="824" y="241"/>
                  </a:lnTo>
                  <a:lnTo>
                    <a:pt x="808" y="241"/>
                  </a:lnTo>
                  <a:lnTo>
                    <a:pt x="794" y="240"/>
                  </a:lnTo>
                  <a:lnTo>
                    <a:pt x="779" y="239"/>
                  </a:lnTo>
                  <a:lnTo>
                    <a:pt x="764" y="239"/>
                  </a:lnTo>
                  <a:lnTo>
                    <a:pt x="748" y="238"/>
                  </a:lnTo>
                  <a:lnTo>
                    <a:pt x="732" y="237"/>
                  </a:lnTo>
                  <a:lnTo>
                    <a:pt x="715" y="236"/>
                  </a:lnTo>
                  <a:lnTo>
                    <a:pt x="697" y="236"/>
                  </a:lnTo>
                  <a:lnTo>
                    <a:pt x="676" y="235"/>
                  </a:lnTo>
                  <a:lnTo>
                    <a:pt x="655" y="234"/>
                  </a:lnTo>
                  <a:lnTo>
                    <a:pt x="633" y="233"/>
                  </a:lnTo>
                  <a:lnTo>
                    <a:pt x="607" y="231"/>
                  </a:lnTo>
                  <a:lnTo>
                    <a:pt x="580" y="230"/>
                  </a:lnTo>
                  <a:lnTo>
                    <a:pt x="550" y="229"/>
                  </a:lnTo>
                  <a:lnTo>
                    <a:pt x="519" y="227"/>
                  </a:lnTo>
                  <a:lnTo>
                    <a:pt x="483" y="226"/>
                  </a:lnTo>
                  <a:lnTo>
                    <a:pt x="445" y="224"/>
                  </a:lnTo>
                  <a:lnTo>
                    <a:pt x="405" y="222"/>
                  </a:lnTo>
                  <a:lnTo>
                    <a:pt x="360" y="220"/>
                  </a:lnTo>
                  <a:lnTo>
                    <a:pt x="311" y="218"/>
                  </a:lnTo>
                  <a:lnTo>
                    <a:pt x="260" y="215"/>
                  </a:lnTo>
                  <a:lnTo>
                    <a:pt x="204" y="212"/>
                  </a:lnTo>
                  <a:lnTo>
                    <a:pt x="144" y="209"/>
                  </a:lnTo>
                  <a:lnTo>
                    <a:pt x="111" y="204"/>
                  </a:lnTo>
                  <a:lnTo>
                    <a:pt x="83" y="195"/>
                  </a:lnTo>
                  <a:lnTo>
                    <a:pt x="59" y="180"/>
                  </a:lnTo>
                  <a:lnTo>
                    <a:pt x="39" y="162"/>
                  </a:lnTo>
                  <a:lnTo>
                    <a:pt x="23" y="141"/>
                  </a:lnTo>
                  <a:lnTo>
                    <a:pt x="12" y="118"/>
                  </a:lnTo>
                  <a:lnTo>
                    <a:pt x="3" y="93"/>
                  </a:lnTo>
                  <a:lnTo>
                    <a:pt x="0" y="69"/>
                  </a:lnTo>
                  <a:lnTo>
                    <a:pt x="5" y="55"/>
                  </a:lnTo>
                  <a:lnTo>
                    <a:pt x="13" y="42"/>
                  </a:lnTo>
                  <a:lnTo>
                    <a:pt x="21" y="29"/>
                  </a:lnTo>
                  <a:lnTo>
                    <a:pt x="32" y="18"/>
                  </a:lnTo>
                  <a:lnTo>
                    <a:pt x="45" y="10"/>
                  </a:lnTo>
                  <a:lnTo>
                    <a:pt x="63" y="3"/>
                  </a:lnTo>
                  <a:lnTo>
                    <a:pt x="85" y="0"/>
                  </a:lnTo>
                  <a:lnTo>
                    <a:pt x="110" y="1"/>
                  </a:lnTo>
                  <a:close/>
                </a:path>
              </a:pathLst>
            </a:custGeom>
            <a:solidFill>
              <a:srgbClr val="828A8A"/>
            </a:solidFill>
            <a:ln w="9525">
              <a:noFill/>
              <a:round/>
              <a:headEnd/>
              <a:tailEnd/>
            </a:ln>
          </p:spPr>
          <p:txBody>
            <a:bodyPr/>
            <a:lstStyle/>
            <a:p>
              <a:pPr algn="ctr"/>
              <a:endParaRPr lang="en-US"/>
            </a:p>
          </p:txBody>
        </p:sp>
        <p:sp>
          <p:nvSpPr>
            <p:cNvPr id="46292" name="Freeform 158"/>
            <p:cNvSpPr>
              <a:spLocks/>
            </p:cNvSpPr>
            <p:nvPr/>
          </p:nvSpPr>
          <p:spPr bwMode="auto">
            <a:xfrm>
              <a:off x="3687" y="2309"/>
              <a:ext cx="114" cy="19"/>
            </a:xfrm>
            <a:custGeom>
              <a:avLst/>
              <a:gdLst>
                <a:gd name="T0" fmla="*/ 12 w 1134"/>
                <a:gd name="T1" fmla="*/ 0 h 237"/>
                <a:gd name="T2" fmla="*/ 15 w 1134"/>
                <a:gd name="T3" fmla="*/ 1 h 237"/>
                <a:gd name="T4" fmla="*/ 19 w 1134"/>
                <a:gd name="T5" fmla="*/ 2 h 237"/>
                <a:gd name="T6" fmla="*/ 24 w 1134"/>
                <a:gd name="T7" fmla="*/ 3 h 237"/>
                <a:gd name="T8" fmla="*/ 29 w 1134"/>
                <a:gd name="T9" fmla="*/ 4 h 237"/>
                <a:gd name="T10" fmla="*/ 35 w 1134"/>
                <a:gd name="T11" fmla="*/ 4 h 237"/>
                <a:gd name="T12" fmla="*/ 41 w 1134"/>
                <a:gd name="T13" fmla="*/ 5 h 237"/>
                <a:gd name="T14" fmla="*/ 47 w 1134"/>
                <a:gd name="T15" fmla="*/ 5 h 237"/>
                <a:gd name="T16" fmla="*/ 54 w 1134"/>
                <a:gd name="T17" fmla="*/ 5 h 237"/>
                <a:gd name="T18" fmla="*/ 61 w 1134"/>
                <a:gd name="T19" fmla="*/ 5 h 237"/>
                <a:gd name="T20" fmla="*/ 68 w 1134"/>
                <a:gd name="T21" fmla="*/ 6 h 237"/>
                <a:gd name="T22" fmla="*/ 75 w 1134"/>
                <a:gd name="T23" fmla="*/ 6 h 237"/>
                <a:gd name="T24" fmla="*/ 82 w 1134"/>
                <a:gd name="T25" fmla="*/ 5 h 237"/>
                <a:gd name="T26" fmla="*/ 88 w 1134"/>
                <a:gd name="T27" fmla="*/ 5 h 237"/>
                <a:gd name="T28" fmla="*/ 95 w 1134"/>
                <a:gd name="T29" fmla="*/ 5 h 237"/>
                <a:gd name="T30" fmla="*/ 101 w 1134"/>
                <a:gd name="T31" fmla="*/ 4 h 237"/>
                <a:gd name="T32" fmla="*/ 106 w 1134"/>
                <a:gd name="T33" fmla="*/ 4 h 237"/>
                <a:gd name="T34" fmla="*/ 109 w 1134"/>
                <a:gd name="T35" fmla="*/ 5 h 237"/>
                <a:gd name="T36" fmla="*/ 111 w 1134"/>
                <a:gd name="T37" fmla="*/ 6 h 237"/>
                <a:gd name="T38" fmla="*/ 113 w 1134"/>
                <a:gd name="T39" fmla="*/ 8 h 237"/>
                <a:gd name="T40" fmla="*/ 114 w 1134"/>
                <a:gd name="T41" fmla="*/ 11 h 237"/>
                <a:gd name="T42" fmla="*/ 112 w 1134"/>
                <a:gd name="T43" fmla="*/ 15 h 237"/>
                <a:gd name="T44" fmla="*/ 109 w 1134"/>
                <a:gd name="T45" fmla="*/ 17 h 237"/>
                <a:gd name="T46" fmla="*/ 104 w 1134"/>
                <a:gd name="T47" fmla="*/ 19 h 237"/>
                <a:gd name="T48" fmla="*/ 98 w 1134"/>
                <a:gd name="T49" fmla="*/ 19 h 237"/>
                <a:gd name="T50" fmla="*/ 93 w 1134"/>
                <a:gd name="T51" fmla="*/ 19 h 237"/>
                <a:gd name="T52" fmla="*/ 89 w 1134"/>
                <a:gd name="T53" fmla="*/ 19 h 237"/>
                <a:gd name="T54" fmla="*/ 86 w 1134"/>
                <a:gd name="T55" fmla="*/ 18 h 237"/>
                <a:gd name="T56" fmla="*/ 83 w 1134"/>
                <a:gd name="T57" fmla="*/ 18 h 237"/>
                <a:gd name="T58" fmla="*/ 80 w 1134"/>
                <a:gd name="T59" fmla="*/ 18 h 237"/>
                <a:gd name="T60" fmla="*/ 77 w 1134"/>
                <a:gd name="T61" fmla="*/ 18 h 237"/>
                <a:gd name="T62" fmla="*/ 74 w 1134"/>
                <a:gd name="T63" fmla="*/ 18 h 237"/>
                <a:gd name="T64" fmla="*/ 70 w 1134"/>
                <a:gd name="T65" fmla="*/ 18 h 237"/>
                <a:gd name="T66" fmla="*/ 66 w 1134"/>
                <a:gd name="T67" fmla="*/ 18 h 237"/>
                <a:gd name="T68" fmla="*/ 61 w 1134"/>
                <a:gd name="T69" fmla="*/ 17 h 237"/>
                <a:gd name="T70" fmla="*/ 55 w 1134"/>
                <a:gd name="T71" fmla="*/ 17 h 237"/>
                <a:gd name="T72" fmla="*/ 49 w 1134"/>
                <a:gd name="T73" fmla="*/ 17 h 237"/>
                <a:gd name="T74" fmla="*/ 41 w 1134"/>
                <a:gd name="T75" fmla="*/ 17 h 237"/>
                <a:gd name="T76" fmla="*/ 31 w 1134"/>
                <a:gd name="T77" fmla="*/ 16 h 237"/>
                <a:gd name="T78" fmla="*/ 21 w 1134"/>
                <a:gd name="T79" fmla="*/ 16 h 237"/>
                <a:gd name="T80" fmla="*/ 11 w 1134"/>
                <a:gd name="T81" fmla="*/ 15 h 237"/>
                <a:gd name="T82" fmla="*/ 6 w 1134"/>
                <a:gd name="T83" fmla="*/ 13 h 237"/>
                <a:gd name="T84" fmla="*/ 2 w 1134"/>
                <a:gd name="T85" fmla="*/ 10 h 237"/>
                <a:gd name="T86" fmla="*/ 0 w 1134"/>
                <a:gd name="T87" fmla="*/ 6 h 237"/>
                <a:gd name="T88" fmla="*/ 1 w 1134"/>
                <a:gd name="T89" fmla="*/ 3 h 237"/>
                <a:gd name="T90" fmla="*/ 2 w 1134"/>
                <a:gd name="T91" fmla="*/ 2 h 237"/>
                <a:gd name="T92" fmla="*/ 4 w 1134"/>
                <a:gd name="T93" fmla="*/ 1 h 237"/>
                <a:gd name="T94" fmla="*/ 8 w 1134"/>
                <a:gd name="T95" fmla="*/ 0 h 2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37"/>
                <a:gd name="T146" fmla="*/ 1134 w 1134"/>
                <a:gd name="T147" fmla="*/ 237 h 2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37">
                  <a:moveTo>
                    <a:pt x="103" y="0"/>
                  </a:moveTo>
                  <a:lnTo>
                    <a:pt x="116" y="6"/>
                  </a:lnTo>
                  <a:lnTo>
                    <a:pt x="131" y="11"/>
                  </a:lnTo>
                  <a:lnTo>
                    <a:pt x="149" y="16"/>
                  </a:lnTo>
                  <a:lnTo>
                    <a:pt x="168" y="21"/>
                  </a:lnTo>
                  <a:lnTo>
                    <a:pt x="189" y="27"/>
                  </a:lnTo>
                  <a:lnTo>
                    <a:pt x="212" y="31"/>
                  </a:lnTo>
                  <a:lnTo>
                    <a:pt x="236" y="36"/>
                  </a:lnTo>
                  <a:lnTo>
                    <a:pt x="262" y="40"/>
                  </a:lnTo>
                  <a:lnTo>
                    <a:pt x="289" y="44"/>
                  </a:lnTo>
                  <a:lnTo>
                    <a:pt x="316" y="47"/>
                  </a:lnTo>
                  <a:lnTo>
                    <a:pt x="346" y="51"/>
                  </a:lnTo>
                  <a:lnTo>
                    <a:pt x="376" y="55"/>
                  </a:lnTo>
                  <a:lnTo>
                    <a:pt x="407" y="58"/>
                  </a:lnTo>
                  <a:lnTo>
                    <a:pt x="439" y="60"/>
                  </a:lnTo>
                  <a:lnTo>
                    <a:pt x="472" y="62"/>
                  </a:lnTo>
                  <a:lnTo>
                    <a:pt x="505" y="64"/>
                  </a:lnTo>
                  <a:lnTo>
                    <a:pt x="539" y="66"/>
                  </a:lnTo>
                  <a:lnTo>
                    <a:pt x="574" y="67"/>
                  </a:lnTo>
                  <a:lnTo>
                    <a:pt x="608" y="68"/>
                  </a:lnTo>
                  <a:lnTo>
                    <a:pt x="643" y="69"/>
                  </a:lnTo>
                  <a:lnTo>
                    <a:pt x="677" y="69"/>
                  </a:lnTo>
                  <a:lnTo>
                    <a:pt x="712" y="69"/>
                  </a:lnTo>
                  <a:lnTo>
                    <a:pt x="746" y="69"/>
                  </a:lnTo>
                  <a:lnTo>
                    <a:pt x="780" y="68"/>
                  </a:lnTo>
                  <a:lnTo>
                    <a:pt x="813" y="67"/>
                  </a:lnTo>
                  <a:lnTo>
                    <a:pt x="848" y="66"/>
                  </a:lnTo>
                  <a:lnTo>
                    <a:pt x="880" y="64"/>
                  </a:lnTo>
                  <a:lnTo>
                    <a:pt x="913" y="61"/>
                  </a:lnTo>
                  <a:lnTo>
                    <a:pt x="945" y="59"/>
                  </a:lnTo>
                  <a:lnTo>
                    <a:pt x="975" y="56"/>
                  </a:lnTo>
                  <a:lnTo>
                    <a:pt x="1006" y="51"/>
                  </a:lnTo>
                  <a:lnTo>
                    <a:pt x="1034" y="47"/>
                  </a:lnTo>
                  <a:lnTo>
                    <a:pt x="1053" y="48"/>
                  </a:lnTo>
                  <a:lnTo>
                    <a:pt x="1070" y="52"/>
                  </a:lnTo>
                  <a:lnTo>
                    <a:pt x="1083" y="59"/>
                  </a:lnTo>
                  <a:lnTo>
                    <a:pt x="1095" y="67"/>
                  </a:lnTo>
                  <a:lnTo>
                    <a:pt x="1105" y="76"/>
                  </a:lnTo>
                  <a:lnTo>
                    <a:pt x="1114" y="87"/>
                  </a:lnTo>
                  <a:lnTo>
                    <a:pt x="1124" y="97"/>
                  </a:lnTo>
                  <a:lnTo>
                    <a:pt x="1134" y="108"/>
                  </a:lnTo>
                  <a:lnTo>
                    <a:pt x="1133" y="134"/>
                  </a:lnTo>
                  <a:lnTo>
                    <a:pt x="1126" y="158"/>
                  </a:lnTo>
                  <a:lnTo>
                    <a:pt x="1116" y="181"/>
                  </a:lnTo>
                  <a:lnTo>
                    <a:pt x="1102" y="201"/>
                  </a:lnTo>
                  <a:lnTo>
                    <a:pt x="1084" y="217"/>
                  </a:lnTo>
                  <a:lnTo>
                    <a:pt x="1060" y="228"/>
                  </a:lnTo>
                  <a:lnTo>
                    <a:pt x="1033" y="236"/>
                  </a:lnTo>
                  <a:lnTo>
                    <a:pt x="1000" y="237"/>
                  </a:lnTo>
                  <a:lnTo>
                    <a:pt x="975" y="236"/>
                  </a:lnTo>
                  <a:lnTo>
                    <a:pt x="951" y="235"/>
                  </a:lnTo>
                  <a:lnTo>
                    <a:pt x="929" y="234"/>
                  </a:lnTo>
                  <a:lnTo>
                    <a:pt x="909" y="233"/>
                  </a:lnTo>
                  <a:lnTo>
                    <a:pt x="890" y="232"/>
                  </a:lnTo>
                  <a:lnTo>
                    <a:pt x="872" y="231"/>
                  </a:lnTo>
                  <a:lnTo>
                    <a:pt x="855" y="229"/>
                  </a:lnTo>
                  <a:lnTo>
                    <a:pt x="839" y="228"/>
                  </a:lnTo>
                  <a:lnTo>
                    <a:pt x="824" y="227"/>
                  </a:lnTo>
                  <a:lnTo>
                    <a:pt x="808" y="227"/>
                  </a:lnTo>
                  <a:lnTo>
                    <a:pt x="794" y="226"/>
                  </a:lnTo>
                  <a:lnTo>
                    <a:pt x="779" y="225"/>
                  </a:lnTo>
                  <a:lnTo>
                    <a:pt x="764" y="225"/>
                  </a:lnTo>
                  <a:lnTo>
                    <a:pt x="748" y="224"/>
                  </a:lnTo>
                  <a:lnTo>
                    <a:pt x="732" y="223"/>
                  </a:lnTo>
                  <a:lnTo>
                    <a:pt x="715" y="222"/>
                  </a:lnTo>
                  <a:lnTo>
                    <a:pt x="697" y="222"/>
                  </a:lnTo>
                  <a:lnTo>
                    <a:pt x="676" y="221"/>
                  </a:lnTo>
                  <a:lnTo>
                    <a:pt x="655" y="220"/>
                  </a:lnTo>
                  <a:lnTo>
                    <a:pt x="633" y="219"/>
                  </a:lnTo>
                  <a:lnTo>
                    <a:pt x="607" y="217"/>
                  </a:lnTo>
                  <a:lnTo>
                    <a:pt x="580" y="216"/>
                  </a:lnTo>
                  <a:lnTo>
                    <a:pt x="550" y="215"/>
                  </a:lnTo>
                  <a:lnTo>
                    <a:pt x="519" y="213"/>
                  </a:lnTo>
                  <a:lnTo>
                    <a:pt x="483" y="212"/>
                  </a:lnTo>
                  <a:lnTo>
                    <a:pt x="445" y="210"/>
                  </a:lnTo>
                  <a:lnTo>
                    <a:pt x="405" y="208"/>
                  </a:lnTo>
                  <a:lnTo>
                    <a:pt x="360" y="206"/>
                  </a:lnTo>
                  <a:lnTo>
                    <a:pt x="311" y="204"/>
                  </a:lnTo>
                  <a:lnTo>
                    <a:pt x="260" y="201"/>
                  </a:lnTo>
                  <a:lnTo>
                    <a:pt x="204" y="198"/>
                  </a:lnTo>
                  <a:lnTo>
                    <a:pt x="144" y="195"/>
                  </a:lnTo>
                  <a:lnTo>
                    <a:pt x="111" y="190"/>
                  </a:lnTo>
                  <a:lnTo>
                    <a:pt x="83" y="181"/>
                  </a:lnTo>
                  <a:lnTo>
                    <a:pt x="59" y="166"/>
                  </a:lnTo>
                  <a:lnTo>
                    <a:pt x="39" y="148"/>
                  </a:lnTo>
                  <a:lnTo>
                    <a:pt x="23" y="127"/>
                  </a:lnTo>
                  <a:lnTo>
                    <a:pt x="12" y="104"/>
                  </a:lnTo>
                  <a:lnTo>
                    <a:pt x="3" y="79"/>
                  </a:lnTo>
                  <a:lnTo>
                    <a:pt x="0" y="55"/>
                  </a:lnTo>
                  <a:lnTo>
                    <a:pt x="6" y="43"/>
                  </a:lnTo>
                  <a:lnTo>
                    <a:pt x="13" y="33"/>
                  </a:lnTo>
                  <a:lnTo>
                    <a:pt x="21" y="22"/>
                  </a:lnTo>
                  <a:lnTo>
                    <a:pt x="30" y="14"/>
                  </a:lnTo>
                  <a:lnTo>
                    <a:pt x="42" y="7"/>
                  </a:lnTo>
                  <a:lnTo>
                    <a:pt x="58" y="2"/>
                  </a:lnTo>
                  <a:lnTo>
                    <a:pt x="79" y="0"/>
                  </a:lnTo>
                  <a:lnTo>
                    <a:pt x="103" y="0"/>
                  </a:lnTo>
                  <a:close/>
                </a:path>
              </a:pathLst>
            </a:custGeom>
            <a:solidFill>
              <a:srgbClr val="8C9494"/>
            </a:solidFill>
            <a:ln w="9525">
              <a:noFill/>
              <a:round/>
              <a:headEnd/>
              <a:tailEnd/>
            </a:ln>
          </p:spPr>
          <p:txBody>
            <a:bodyPr/>
            <a:lstStyle/>
            <a:p>
              <a:pPr algn="ctr"/>
              <a:endParaRPr lang="en-US"/>
            </a:p>
          </p:txBody>
        </p:sp>
        <p:sp>
          <p:nvSpPr>
            <p:cNvPr id="46293" name="Freeform 159"/>
            <p:cNvSpPr>
              <a:spLocks/>
            </p:cNvSpPr>
            <p:nvPr/>
          </p:nvSpPr>
          <p:spPr bwMode="auto">
            <a:xfrm>
              <a:off x="3687" y="2310"/>
              <a:ext cx="114" cy="18"/>
            </a:xfrm>
            <a:custGeom>
              <a:avLst/>
              <a:gdLst>
                <a:gd name="T0" fmla="*/ 11 w 1134"/>
                <a:gd name="T1" fmla="*/ 1 h 226"/>
                <a:gd name="T2" fmla="*/ 14 w 1134"/>
                <a:gd name="T3" fmla="*/ 2 h 226"/>
                <a:gd name="T4" fmla="*/ 18 w 1134"/>
                <a:gd name="T5" fmla="*/ 2 h 226"/>
                <a:gd name="T6" fmla="*/ 23 w 1134"/>
                <a:gd name="T7" fmla="*/ 3 h 226"/>
                <a:gd name="T8" fmla="*/ 29 w 1134"/>
                <a:gd name="T9" fmla="*/ 4 h 226"/>
                <a:gd name="T10" fmla="*/ 35 w 1134"/>
                <a:gd name="T11" fmla="*/ 5 h 226"/>
                <a:gd name="T12" fmla="*/ 42 w 1134"/>
                <a:gd name="T13" fmla="*/ 5 h 226"/>
                <a:gd name="T14" fmla="*/ 49 w 1134"/>
                <a:gd name="T15" fmla="*/ 6 h 226"/>
                <a:gd name="T16" fmla="*/ 56 w 1134"/>
                <a:gd name="T17" fmla="*/ 6 h 226"/>
                <a:gd name="T18" fmla="*/ 63 w 1134"/>
                <a:gd name="T19" fmla="*/ 6 h 226"/>
                <a:gd name="T20" fmla="*/ 71 w 1134"/>
                <a:gd name="T21" fmla="*/ 6 h 226"/>
                <a:gd name="T22" fmla="*/ 78 w 1134"/>
                <a:gd name="T23" fmla="*/ 6 h 226"/>
                <a:gd name="T24" fmla="*/ 85 w 1134"/>
                <a:gd name="T25" fmla="*/ 6 h 226"/>
                <a:gd name="T26" fmla="*/ 91 w 1134"/>
                <a:gd name="T27" fmla="*/ 5 h 226"/>
                <a:gd name="T28" fmla="*/ 97 w 1134"/>
                <a:gd name="T29" fmla="*/ 5 h 226"/>
                <a:gd name="T30" fmla="*/ 102 w 1134"/>
                <a:gd name="T31" fmla="*/ 4 h 226"/>
                <a:gd name="T32" fmla="*/ 106 w 1134"/>
                <a:gd name="T33" fmla="*/ 4 h 226"/>
                <a:gd name="T34" fmla="*/ 109 w 1134"/>
                <a:gd name="T35" fmla="*/ 5 h 226"/>
                <a:gd name="T36" fmla="*/ 111 w 1134"/>
                <a:gd name="T37" fmla="*/ 6 h 226"/>
                <a:gd name="T38" fmla="*/ 113 w 1134"/>
                <a:gd name="T39" fmla="*/ 7 h 226"/>
                <a:gd name="T40" fmla="*/ 114 w 1134"/>
                <a:gd name="T41" fmla="*/ 10 h 226"/>
                <a:gd name="T42" fmla="*/ 112 w 1134"/>
                <a:gd name="T43" fmla="*/ 14 h 226"/>
                <a:gd name="T44" fmla="*/ 109 w 1134"/>
                <a:gd name="T45" fmla="*/ 16 h 226"/>
                <a:gd name="T46" fmla="*/ 104 w 1134"/>
                <a:gd name="T47" fmla="*/ 18 h 226"/>
                <a:gd name="T48" fmla="*/ 98 w 1134"/>
                <a:gd name="T49" fmla="*/ 18 h 226"/>
                <a:gd name="T50" fmla="*/ 93 w 1134"/>
                <a:gd name="T51" fmla="*/ 18 h 226"/>
                <a:gd name="T52" fmla="*/ 89 w 1134"/>
                <a:gd name="T53" fmla="*/ 18 h 226"/>
                <a:gd name="T54" fmla="*/ 86 w 1134"/>
                <a:gd name="T55" fmla="*/ 17 h 226"/>
                <a:gd name="T56" fmla="*/ 83 w 1134"/>
                <a:gd name="T57" fmla="*/ 17 h 226"/>
                <a:gd name="T58" fmla="*/ 80 w 1134"/>
                <a:gd name="T59" fmla="*/ 17 h 226"/>
                <a:gd name="T60" fmla="*/ 77 w 1134"/>
                <a:gd name="T61" fmla="*/ 17 h 226"/>
                <a:gd name="T62" fmla="*/ 74 w 1134"/>
                <a:gd name="T63" fmla="*/ 17 h 226"/>
                <a:gd name="T64" fmla="*/ 70 w 1134"/>
                <a:gd name="T65" fmla="*/ 17 h 226"/>
                <a:gd name="T66" fmla="*/ 66 w 1134"/>
                <a:gd name="T67" fmla="*/ 17 h 226"/>
                <a:gd name="T68" fmla="*/ 61 w 1134"/>
                <a:gd name="T69" fmla="*/ 16 h 226"/>
                <a:gd name="T70" fmla="*/ 55 w 1134"/>
                <a:gd name="T71" fmla="*/ 16 h 226"/>
                <a:gd name="T72" fmla="*/ 49 w 1134"/>
                <a:gd name="T73" fmla="*/ 16 h 226"/>
                <a:gd name="T74" fmla="*/ 41 w 1134"/>
                <a:gd name="T75" fmla="*/ 16 h 226"/>
                <a:gd name="T76" fmla="*/ 31 w 1134"/>
                <a:gd name="T77" fmla="*/ 15 h 226"/>
                <a:gd name="T78" fmla="*/ 21 w 1134"/>
                <a:gd name="T79" fmla="*/ 15 h 226"/>
                <a:gd name="T80" fmla="*/ 11 w 1134"/>
                <a:gd name="T81" fmla="*/ 14 h 226"/>
                <a:gd name="T82" fmla="*/ 6 w 1134"/>
                <a:gd name="T83" fmla="*/ 12 h 226"/>
                <a:gd name="T84" fmla="*/ 2 w 1134"/>
                <a:gd name="T85" fmla="*/ 9 h 226"/>
                <a:gd name="T86" fmla="*/ 0 w 1134"/>
                <a:gd name="T87" fmla="*/ 5 h 226"/>
                <a:gd name="T88" fmla="*/ 1 w 1134"/>
                <a:gd name="T89" fmla="*/ 3 h 226"/>
                <a:gd name="T90" fmla="*/ 2 w 1134"/>
                <a:gd name="T91" fmla="*/ 1 h 226"/>
                <a:gd name="T92" fmla="*/ 4 w 1134"/>
                <a:gd name="T93" fmla="*/ 0 h 226"/>
                <a:gd name="T94" fmla="*/ 8 w 1134"/>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26"/>
                <a:gd name="T146" fmla="*/ 1134 w 1134"/>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26">
                  <a:moveTo>
                    <a:pt x="98" y="1"/>
                  </a:moveTo>
                  <a:lnTo>
                    <a:pt x="109" y="7"/>
                  </a:lnTo>
                  <a:lnTo>
                    <a:pt x="123" y="14"/>
                  </a:lnTo>
                  <a:lnTo>
                    <a:pt x="140" y="20"/>
                  </a:lnTo>
                  <a:lnTo>
                    <a:pt x="159" y="25"/>
                  </a:lnTo>
                  <a:lnTo>
                    <a:pt x="180" y="30"/>
                  </a:lnTo>
                  <a:lnTo>
                    <a:pt x="204" y="35"/>
                  </a:lnTo>
                  <a:lnTo>
                    <a:pt x="229" y="40"/>
                  </a:lnTo>
                  <a:lnTo>
                    <a:pt x="255" y="46"/>
                  </a:lnTo>
                  <a:lnTo>
                    <a:pt x="285" y="50"/>
                  </a:lnTo>
                  <a:lnTo>
                    <a:pt x="315" y="54"/>
                  </a:lnTo>
                  <a:lnTo>
                    <a:pt x="347" y="58"/>
                  </a:lnTo>
                  <a:lnTo>
                    <a:pt x="379" y="62"/>
                  </a:lnTo>
                  <a:lnTo>
                    <a:pt x="413" y="65"/>
                  </a:lnTo>
                  <a:lnTo>
                    <a:pt x="448" y="68"/>
                  </a:lnTo>
                  <a:lnTo>
                    <a:pt x="483" y="70"/>
                  </a:lnTo>
                  <a:lnTo>
                    <a:pt x="520" y="73"/>
                  </a:lnTo>
                  <a:lnTo>
                    <a:pt x="555" y="75"/>
                  </a:lnTo>
                  <a:lnTo>
                    <a:pt x="592" y="77"/>
                  </a:lnTo>
                  <a:lnTo>
                    <a:pt x="628" y="78"/>
                  </a:lnTo>
                  <a:lnTo>
                    <a:pt x="666" y="78"/>
                  </a:lnTo>
                  <a:lnTo>
                    <a:pt x="702" y="78"/>
                  </a:lnTo>
                  <a:lnTo>
                    <a:pt x="738" y="78"/>
                  </a:lnTo>
                  <a:lnTo>
                    <a:pt x="773" y="78"/>
                  </a:lnTo>
                  <a:lnTo>
                    <a:pt x="807" y="76"/>
                  </a:lnTo>
                  <a:lnTo>
                    <a:pt x="841" y="75"/>
                  </a:lnTo>
                  <a:lnTo>
                    <a:pt x="873" y="73"/>
                  </a:lnTo>
                  <a:lnTo>
                    <a:pt x="906" y="69"/>
                  </a:lnTo>
                  <a:lnTo>
                    <a:pt x="936" y="66"/>
                  </a:lnTo>
                  <a:lnTo>
                    <a:pt x="965" y="62"/>
                  </a:lnTo>
                  <a:lnTo>
                    <a:pt x="992" y="58"/>
                  </a:lnTo>
                  <a:lnTo>
                    <a:pt x="1018" y="53"/>
                  </a:lnTo>
                  <a:lnTo>
                    <a:pt x="1041" y="48"/>
                  </a:lnTo>
                  <a:lnTo>
                    <a:pt x="1057" y="49"/>
                  </a:lnTo>
                  <a:lnTo>
                    <a:pt x="1072" y="52"/>
                  </a:lnTo>
                  <a:lnTo>
                    <a:pt x="1084" y="57"/>
                  </a:lnTo>
                  <a:lnTo>
                    <a:pt x="1094" y="63"/>
                  </a:lnTo>
                  <a:lnTo>
                    <a:pt x="1103" y="70"/>
                  </a:lnTo>
                  <a:lnTo>
                    <a:pt x="1112" y="79"/>
                  </a:lnTo>
                  <a:lnTo>
                    <a:pt x="1122" y="88"/>
                  </a:lnTo>
                  <a:lnTo>
                    <a:pt x="1134" y="97"/>
                  </a:lnTo>
                  <a:lnTo>
                    <a:pt x="1133" y="123"/>
                  </a:lnTo>
                  <a:lnTo>
                    <a:pt x="1126" y="147"/>
                  </a:lnTo>
                  <a:lnTo>
                    <a:pt x="1116" y="170"/>
                  </a:lnTo>
                  <a:lnTo>
                    <a:pt x="1102" y="190"/>
                  </a:lnTo>
                  <a:lnTo>
                    <a:pt x="1084" y="206"/>
                  </a:lnTo>
                  <a:lnTo>
                    <a:pt x="1060" y="217"/>
                  </a:lnTo>
                  <a:lnTo>
                    <a:pt x="1033" y="225"/>
                  </a:lnTo>
                  <a:lnTo>
                    <a:pt x="1000" y="226"/>
                  </a:lnTo>
                  <a:lnTo>
                    <a:pt x="975" y="225"/>
                  </a:lnTo>
                  <a:lnTo>
                    <a:pt x="951" y="224"/>
                  </a:lnTo>
                  <a:lnTo>
                    <a:pt x="929" y="223"/>
                  </a:lnTo>
                  <a:lnTo>
                    <a:pt x="909" y="222"/>
                  </a:lnTo>
                  <a:lnTo>
                    <a:pt x="890" y="221"/>
                  </a:lnTo>
                  <a:lnTo>
                    <a:pt x="872" y="220"/>
                  </a:lnTo>
                  <a:lnTo>
                    <a:pt x="855" y="218"/>
                  </a:lnTo>
                  <a:lnTo>
                    <a:pt x="839" y="217"/>
                  </a:lnTo>
                  <a:lnTo>
                    <a:pt x="824" y="216"/>
                  </a:lnTo>
                  <a:lnTo>
                    <a:pt x="808" y="216"/>
                  </a:lnTo>
                  <a:lnTo>
                    <a:pt x="794" y="215"/>
                  </a:lnTo>
                  <a:lnTo>
                    <a:pt x="779" y="214"/>
                  </a:lnTo>
                  <a:lnTo>
                    <a:pt x="764" y="214"/>
                  </a:lnTo>
                  <a:lnTo>
                    <a:pt x="748" y="213"/>
                  </a:lnTo>
                  <a:lnTo>
                    <a:pt x="732" y="212"/>
                  </a:lnTo>
                  <a:lnTo>
                    <a:pt x="715" y="211"/>
                  </a:lnTo>
                  <a:lnTo>
                    <a:pt x="697" y="211"/>
                  </a:lnTo>
                  <a:lnTo>
                    <a:pt x="676" y="210"/>
                  </a:lnTo>
                  <a:lnTo>
                    <a:pt x="655" y="209"/>
                  </a:lnTo>
                  <a:lnTo>
                    <a:pt x="633" y="208"/>
                  </a:lnTo>
                  <a:lnTo>
                    <a:pt x="607" y="206"/>
                  </a:lnTo>
                  <a:lnTo>
                    <a:pt x="580" y="205"/>
                  </a:lnTo>
                  <a:lnTo>
                    <a:pt x="550" y="204"/>
                  </a:lnTo>
                  <a:lnTo>
                    <a:pt x="519" y="202"/>
                  </a:lnTo>
                  <a:lnTo>
                    <a:pt x="483" y="201"/>
                  </a:lnTo>
                  <a:lnTo>
                    <a:pt x="445" y="199"/>
                  </a:lnTo>
                  <a:lnTo>
                    <a:pt x="405" y="197"/>
                  </a:lnTo>
                  <a:lnTo>
                    <a:pt x="360" y="195"/>
                  </a:lnTo>
                  <a:lnTo>
                    <a:pt x="311" y="193"/>
                  </a:lnTo>
                  <a:lnTo>
                    <a:pt x="260" y="190"/>
                  </a:lnTo>
                  <a:lnTo>
                    <a:pt x="204" y="187"/>
                  </a:lnTo>
                  <a:lnTo>
                    <a:pt x="144" y="184"/>
                  </a:lnTo>
                  <a:lnTo>
                    <a:pt x="111" y="179"/>
                  </a:lnTo>
                  <a:lnTo>
                    <a:pt x="83" y="170"/>
                  </a:lnTo>
                  <a:lnTo>
                    <a:pt x="59" y="155"/>
                  </a:lnTo>
                  <a:lnTo>
                    <a:pt x="39" y="137"/>
                  </a:lnTo>
                  <a:lnTo>
                    <a:pt x="23" y="116"/>
                  </a:lnTo>
                  <a:lnTo>
                    <a:pt x="12" y="93"/>
                  </a:lnTo>
                  <a:lnTo>
                    <a:pt x="3" y="68"/>
                  </a:lnTo>
                  <a:lnTo>
                    <a:pt x="0" y="44"/>
                  </a:lnTo>
                  <a:lnTo>
                    <a:pt x="6" y="34"/>
                  </a:lnTo>
                  <a:lnTo>
                    <a:pt x="14" y="25"/>
                  </a:lnTo>
                  <a:lnTo>
                    <a:pt x="21" y="18"/>
                  </a:lnTo>
                  <a:lnTo>
                    <a:pt x="30" y="10"/>
                  </a:lnTo>
                  <a:lnTo>
                    <a:pt x="42" y="5"/>
                  </a:lnTo>
                  <a:lnTo>
                    <a:pt x="56" y="1"/>
                  </a:lnTo>
                  <a:lnTo>
                    <a:pt x="75" y="0"/>
                  </a:lnTo>
                  <a:lnTo>
                    <a:pt x="98" y="1"/>
                  </a:lnTo>
                  <a:close/>
                </a:path>
              </a:pathLst>
            </a:custGeom>
            <a:solidFill>
              <a:srgbClr val="99A1A1"/>
            </a:solidFill>
            <a:ln w="9525">
              <a:noFill/>
              <a:round/>
              <a:headEnd/>
              <a:tailEnd/>
            </a:ln>
          </p:spPr>
          <p:txBody>
            <a:bodyPr/>
            <a:lstStyle/>
            <a:p>
              <a:pPr algn="ctr"/>
              <a:endParaRPr lang="en-US"/>
            </a:p>
          </p:txBody>
        </p:sp>
        <p:sp>
          <p:nvSpPr>
            <p:cNvPr id="46294" name="Freeform 160"/>
            <p:cNvSpPr>
              <a:spLocks/>
            </p:cNvSpPr>
            <p:nvPr/>
          </p:nvSpPr>
          <p:spPr bwMode="auto">
            <a:xfrm>
              <a:off x="3687" y="2311"/>
              <a:ext cx="114" cy="17"/>
            </a:xfrm>
            <a:custGeom>
              <a:avLst/>
              <a:gdLst>
                <a:gd name="T0" fmla="*/ 10 w 1134"/>
                <a:gd name="T1" fmla="*/ 1 h 213"/>
                <a:gd name="T2" fmla="*/ 13 w 1134"/>
                <a:gd name="T3" fmla="*/ 2 h 213"/>
                <a:gd name="T4" fmla="*/ 17 w 1134"/>
                <a:gd name="T5" fmla="*/ 3 h 213"/>
                <a:gd name="T6" fmla="*/ 22 w 1134"/>
                <a:gd name="T7" fmla="*/ 4 h 213"/>
                <a:gd name="T8" fmla="*/ 28 w 1134"/>
                <a:gd name="T9" fmla="*/ 4 h 213"/>
                <a:gd name="T10" fmla="*/ 35 w 1134"/>
                <a:gd name="T11" fmla="*/ 5 h 213"/>
                <a:gd name="T12" fmla="*/ 42 w 1134"/>
                <a:gd name="T13" fmla="*/ 6 h 213"/>
                <a:gd name="T14" fmla="*/ 50 w 1134"/>
                <a:gd name="T15" fmla="*/ 6 h 213"/>
                <a:gd name="T16" fmla="*/ 58 w 1134"/>
                <a:gd name="T17" fmla="*/ 7 h 213"/>
                <a:gd name="T18" fmla="*/ 65 w 1134"/>
                <a:gd name="T19" fmla="*/ 7 h 213"/>
                <a:gd name="T20" fmla="*/ 73 w 1134"/>
                <a:gd name="T21" fmla="*/ 7 h 213"/>
                <a:gd name="T22" fmla="*/ 80 w 1134"/>
                <a:gd name="T23" fmla="*/ 7 h 213"/>
                <a:gd name="T24" fmla="*/ 87 w 1134"/>
                <a:gd name="T25" fmla="*/ 6 h 213"/>
                <a:gd name="T26" fmla="*/ 93 w 1134"/>
                <a:gd name="T27" fmla="*/ 6 h 213"/>
                <a:gd name="T28" fmla="*/ 99 w 1134"/>
                <a:gd name="T29" fmla="*/ 5 h 213"/>
                <a:gd name="T30" fmla="*/ 104 w 1134"/>
                <a:gd name="T31" fmla="*/ 4 h 213"/>
                <a:gd name="T32" fmla="*/ 107 w 1134"/>
                <a:gd name="T33" fmla="*/ 4 h 213"/>
                <a:gd name="T34" fmla="*/ 109 w 1134"/>
                <a:gd name="T35" fmla="*/ 4 h 213"/>
                <a:gd name="T36" fmla="*/ 111 w 1134"/>
                <a:gd name="T37" fmla="*/ 5 h 213"/>
                <a:gd name="T38" fmla="*/ 113 w 1134"/>
                <a:gd name="T39" fmla="*/ 6 h 213"/>
                <a:gd name="T40" fmla="*/ 114 w 1134"/>
                <a:gd name="T41" fmla="*/ 9 h 213"/>
                <a:gd name="T42" fmla="*/ 112 w 1134"/>
                <a:gd name="T43" fmla="*/ 13 h 213"/>
                <a:gd name="T44" fmla="*/ 109 w 1134"/>
                <a:gd name="T45" fmla="*/ 15 h 213"/>
                <a:gd name="T46" fmla="*/ 104 w 1134"/>
                <a:gd name="T47" fmla="*/ 17 h 213"/>
                <a:gd name="T48" fmla="*/ 98 w 1134"/>
                <a:gd name="T49" fmla="*/ 17 h 213"/>
                <a:gd name="T50" fmla="*/ 93 w 1134"/>
                <a:gd name="T51" fmla="*/ 17 h 213"/>
                <a:gd name="T52" fmla="*/ 89 w 1134"/>
                <a:gd name="T53" fmla="*/ 17 h 213"/>
                <a:gd name="T54" fmla="*/ 86 w 1134"/>
                <a:gd name="T55" fmla="*/ 16 h 213"/>
                <a:gd name="T56" fmla="*/ 83 w 1134"/>
                <a:gd name="T57" fmla="*/ 16 h 213"/>
                <a:gd name="T58" fmla="*/ 80 w 1134"/>
                <a:gd name="T59" fmla="*/ 16 h 213"/>
                <a:gd name="T60" fmla="*/ 77 w 1134"/>
                <a:gd name="T61" fmla="*/ 16 h 213"/>
                <a:gd name="T62" fmla="*/ 74 w 1134"/>
                <a:gd name="T63" fmla="*/ 16 h 213"/>
                <a:gd name="T64" fmla="*/ 70 w 1134"/>
                <a:gd name="T65" fmla="*/ 16 h 213"/>
                <a:gd name="T66" fmla="*/ 66 w 1134"/>
                <a:gd name="T67" fmla="*/ 16 h 213"/>
                <a:gd name="T68" fmla="*/ 61 w 1134"/>
                <a:gd name="T69" fmla="*/ 15 h 213"/>
                <a:gd name="T70" fmla="*/ 55 w 1134"/>
                <a:gd name="T71" fmla="*/ 15 h 213"/>
                <a:gd name="T72" fmla="*/ 49 w 1134"/>
                <a:gd name="T73" fmla="*/ 15 h 213"/>
                <a:gd name="T74" fmla="*/ 41 w 1134"/>
                <a:gd name="T75" fmla="*/ 15 h 213"/>
                <a:gd name="T76" fmla="*/ 31 w 1134"/>
                <a:gd name="T77" fmla="*/ 14 h 213"/>
                <a:gd name="T78" fmla="*/ 21 w 1134"/>
                <a:gd name="T79" fmla="*/ 14 h 213"/>
                <a:gd name="T80" fmla="*/ 11 w 1134"/>
                <a:gd name="T81" fmla="*/ 13 h 213"/>
                <a:gd name="T82" fmla="*/ 6 w 1134"/>
                <a:gd name="T83" fmla="*/ 11 h 213"/>
                <a:gd name="T84" fmla="*/ 2 w 1134"/>
                <a:gd name="T85" fmla="*/ 8 h 213"/>
                <a:gd name="T86" fmla="*/ 0 w 1134"/>
                <a:gd name="T87" fmla="*/ 4 h 213"/>
                <a:gd name="T88" fmla="*/ 1 w 1134"/>
                <a:gd name="T89" fmla="*/ 2 h 213"/>
                <a:gd name="T90" fmla="*/ 2 w 1134"/>
                <a:gd name="T91" fmla="*/ 1 h 213"/>
                <a:gd name="T92" fmla="*/ 4 w 1134"/>
                <a:gd name="T93" fmla="*/ 0 h 213"/>
                <a:gd name="T94" fmla="*/ 7 w 1134"/>
                <a:gd name="T95" fmla="*/ 0 h 2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13"/>
                <a:gd name="T146" fmla="*/ 1134 w 1134"/>
                <a:gd name="T147" fmla="*/ 213 h 2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13">
                  <a:moveTo>
                    <a:pt x="93" y="1"/>
                  </a:moveTo>
                  <a:lnTo>
                    <a:pt x="102" y="8"/>
                  </a:lnTo>
                  <a:lnTo>
                    <a:pt x="114" y="15"/>
                  </a:lnTo>
                  <a:lnTo>
                    <a:pt x="130" y="21"/>
                  </a:lnTo>
                  <a:lnTo>
                    <a:pt x="149" y="27"/>
                  </a:lnTo>
                  <a:lnTo>
                    <a:pt x="171" y="34"/>
                  </a:lnTo>
                  <a:lnTo>
                    <a:pt x="194" y="40"/>
                  </a:lnTo>
                  <a:lnTo>
                    <a:pt x="221" y="45"/>
                  </a:lnTo>
                  <a:lnTo>
                    <a:pt x="250" y="51"/>
                  </a:lnTo>
                  <a:lnTo>
                    <a:pt x="281" y="56"/>
                  </a:lnTo>
                  <a:lnTo>
                    <a:pt x="313" y="61"/>
                  </a:lnTo>
                  <a:lnTo>
                    <a:pt x="347" y="65"/>
                  </a:lnTo>
                  <a:lnTo>
                    <a:pt x="382" y="69"/>
                  </a:lnTo>
                  <a:lnTo>
                    <a:pt x="419" y="73"/>
                  </a:lnTo>
                  <a:lnTo>
                    <a:pt x="457" y="76"/>
                  </a:lnTo>
                  <a:lnTo>
                    <a:pt x="494" y="79"/>
                  </a:lnTo>
                  <a:lnTo>
                    <a:pt x="533" y="81"/>
                  </a:lnTo>
                  <a:lnTo>
                    <a:pt x="573" y="83"/>
                  </a:lnTo>
                  <a:lnTo>
                    <a:pt x="611" y="84"/>
                  </a:lnTo>
                  <a:lnTo>
                    <a:pt x="650" y="85"/>
                  </a:lnTo>
                  <a:lnTo>
                    <a:pt x="688" y="86"/>
                  </a:lnTo>
                  <a:lnTo>
                    <a:pt x="727" y="86"/>
                  </a:lnTo>
                  <a:lnTo>
                    <a:pt x="763" y="85"/>
                  </a:lnTo>
                  <a:lnTo>
                    <a:pt x="799" y="84"/>
                  </a:lnTo>
                  <a:lnTo>
                    <a:pt x="835" y="83"/>
                  </a:lnTo>
                  <a:lnTo>
                    <a:pt x="868" y="80"/>
                  </a:lnTo>
                  <a:lnTo>
                    <a:pt x="900" y="78"/>
                  </a:lnTo>
                  <a:lnTo>
                    <a:pt x="930" y="74"/>
                  </a:lnTo>
                  <a:lnTo>
                    <a:pt x="959" y="70"/>
                  </a:lnTo>
                  <a:lnTo>
                    <a:pt x="985" y="66"/>
                  </a:lnTo>
                  <a:lnTo>
                    <a:pt x="1009" y="61"/>
                  </a:lnTo>
                  <a:lnTo>
                    <a:pt x="1030" y="54"/>
                  </a:lnTo>
                  <a:lnTo>
                    <a:pt x="1048" y="47"/>
                  </a:lnTo>
                  <a:lnTo>
                    <a:pt x="1062" y="48"/>
                  </a:lnTo>
                  <a:lnTo>
                    <a:pt x="1074" y="50"/>
                  </a:lnTo>
                  <a:lnTo>
                    <a:pt x="1084" y="54"/>
                  </a:lnTo>
                  <a:lnTo>
                    <a:pt x="1093" y="60"/>
                  </a:lnTo>
                  <a:lnTo>
                    <a:pt x="1101" y="66"/>
                  </a:lnTo>
                  <a:lnTo>
                    <a:pt x="1110" y="72"/>
                  </a:lnTo>
                  <a:lnTo>
                    <a:pt x="1121" y="78"/>
                  </a:lnTo>
                  <a:lnTo>
                    <a:pt x="1134" y="84"/>
                  </a:lnTo>
                  <a:lnTo>
                    <a:pt x="1133" y="110"/>
                  </a:lnTo>
                  <a:lnTo>
                    <a:pt x="1126" y="134"/>
                  </a:lnTo>
                  <a:lnTo>
                    <a:pt x="1116" y="157"/>
                  </a:lnTo>
                  <a:lnTo>
                    <a:pt x="1102" y="177"/>
                  </a:lnTo>
                  <a:lnTo>
                    <a:pt x="1084" y="193"/>
                  </a:lnTo>
                  <a:lnTo>
                    <a:pt x="1060" y="204"/>
                  </a:lnTo>
                  <a:lnTo>
                    <a:pt x="1033" y="212"/>
                  </a:lnTo>
                  <a:lnTo>
                    <a:pt x="1000" y="213"/>
                  </a:lnTo>
                  <a:lnTo>
                    <a:pt x="975" y="212"/>
                  </a:lnTo>
                  <a:lnTo>
                    <a:pt x="951" y="211"/>
                  </a:lnTo>
                  <a:lnTo>
                    <a:pt x="929" y="210"/>
                  </a:lnTo>
                  <a:lnTo>
                    <a:pt x="909" y="209"/>
                  </a:lnTo>
                  <a:lnTo>
                    <a:pt x="890" y="208"/>
                  </a:lnTo>
                  <a:lnTo>
                    <a:pt x="872" y="207"/>
                  </a:lnTo>
                  <a:lnTo>
                    <a:pt x="855" y="205"/>
                  </a:lnTo>
                  <a:lnTo>
                    <a:pt x="839" y="204"/>
                  </a:lnTo>
                  <a:lnTo>
                    <a:pt x="824" y="203"/>
                  </a:lnTo>
                  <a:lnTo>
                    <a:pt x="808" y="203"/>
                  </a:lnTo>
                  <a:lnTo>
                    <a:pt x="794" y="202"/>
                  </a:lnTo>
                  <a:lnTo>
                    <a:pt x="779" y="201"/>
                  </a:lnTo>
                  <a:lnTo>
                    <a:pt x="764" y="201"/>
                  </a:lnTo>
                  <a:lnTo>
                    <a:pt x="748" y="200"/>
                  </a:lnTo>
                  <a:lnTo>
                    <a:pt x="732" y="199"/>
                  </a:lnTo>
                  <a:lnTo>
                    <a:pt x="715" y="198"/>
                  </a:lnTo>
                  <a:lnTo>
                    <a:pt x="697" y="198"/>
                  </a:lnTo>
                  <a:lnTo>
                    <a:pt x="676" y="197"/>
                  </a:lnTo>
                  <a:lnTo>
                    <a:pt x="655" y="196"/>
                  </a:lnTo>
                  <a:lnTo>
                    <a:pt x="633" y="195"/>
                  </a:lnTo>
                  <a:lnTo>
                    <a:pt x="607" y="193"/>
                  </a:lnTo>
                  <a:lnTo>
                    <a:pt x="580" y="192"/>
                  </a:lnTo>
                  <a:lnTo>
                    <a:pt x="550" y="191"/>
                  </a:lnTo>
                  <a:lnTo>
                    <a:pt x="519" y="189"/>
                  </a:lnTo>
                  <a:lnTo>
                    <a:pt x="483" y="188"/>
                  </a:lnTo>
                  <a:lnTo>
                    <a:pt x="445" y="186"/>
                  </a:lnTo>
                  <a:lnTo>
                    <a:pt x="405" y="184"/>
                  </a:lnTo>
                  <a:lnTo>
                    <a:pt x="360" y="182"/>
                  </a:lnTo>
                  <a:lnTo>
                    <a:pt x="311" y="180"/>
                  </a:lnTo>
                  <a:lnTo>
                    <a:pt x="260" y="177"/>
                  </a:lnTo>
                  <a:lnTo>
                    <a:pt x="204" y="174"/>
                  </a:lnTo>
                  <a:lnTo>
                    <a:pt x="144" y="171"/>
                  </a:lnTo>
                  <a:lnTo>
                    <a:pt x="111" y="166"/>
                  </a:lnTo>
                  <a:lnTo>
                    <a:pt x="83" y="157"/>
                  </a:lnTo>
                  <a:lnTo>
                    <a:pt x="59" y="142"/>
                  </a:lnTo>
                  <a:lnTo>
                    <a:pt x="39" y="124"/>
                  </a:lnTo>
                  <a:lnTo>
                    <a:pt x="23" y="103"/>
                  </a:lnTo>
                  <a:lnTo>
                    <a:pt x="12" y="80"/>
                  </a:lnTo>
                  <a:lnTo>
                    <a:pt x="3" y="55"/>
                  </a:lnTo>
                  <a:lnTo>
                    <a:pt x="0" y="31"/>
                  </a:lnTo>
                  <a:lnTo>
                    <a:pt x="7" y="24"/>
                  </a:lnTo>
                  <a:lnTo>
                    <a:pt x="14" y="17"/>
                  </a:lnTo>
                  <a:lnTo>
                    <a:pt x="21" y="12"/>
                  </a:lnTo>
                  <a:lnTo>
                    <a:pt x="29" y="6"/>
                  </a:lnTo>
                  <a:lnTo>
                    <a:pt x="39" y="3"/>
                  </a:lnTo>
                  <a:lnTo>
                    <a:pt x="52" y="0"/>
                  </a:lnTo>
                  <a:lnTo>
                    <a:pt x="70" y="0"/>
                  </a:lnTo>
                  <a:lnTo>
                    <a:pt x="93" y="1"/>
                  </a:lnTo>
                  <a:close/>
                </a:path>
              </a:pathLst>
            </a:custGeom>
            <a:solidFill>
              <a:srgbClr val="A3ABAB"/>
            </a:solidFill>
            <a:ln w="9525">
              <a:noFill/>
              <a:round/>
              <a:headEnd/>
              <a:tailEnd/>
            </a:ln>
          </p:spPr>
          <p:txBody>
            <a:bodyPr/>
            <a:lstStyle/>
            <a:p>
              <a:pPr algn="ctr"/>
              <a:endParaRPr lang="en-US"/>
            </a:p>
          </p:txBody>
        </p:sp>
        <p:sp>
          <p:nvSpPr>
            <p:cNvPr id="46295" name="Freeform 161"/>
            <p:cNvSpPr>
              <a:spLocks/>
            </p:cNvSpPr>
            <p:nvPr/>
          </p:nvSpPr>
          <p:spPr bwMode="auto">
            <a:xfrm>
              <a:off x="3687" y="2311"/>
              <a:ext cx="114" cy="17"/>
            </a:xfrm>
            <a:custGeom>
              <a:avLst/>
              <a:gdLst>
                <a:gd name="T0" fmla="*/ 9 w 1134"/>
                <a:gd name="T1" fmla="*/ 1 h 202"/>
                <a:gd name="T2" fmla="*/ 12 w 1134"/>
                <a:gd name="T3" fmla="*/ 2 h 202"/>
                <a:gd name="T4" fmla="*/ 16 w 1134"/>
                <a:gd name="T5" fmla="*/ 3 h 202"/>
                <a:gd name="T6" fmla="*/ 21 w 1134"/>
                <a:gd name="T7" fmla="*/ 4 h 202"/>
                <a:gd name="T8" fmla="*/ 28 w 1134"/>
                <a:gd name="T9" fmla="*/ 5 h 202"/>
                <a:gd name="T10" fmla="*/ 35 w 1134"/>
                <a:gd name="T11" fmla="*/ 6 h 202"/>
                <a:gd name="T12" fmla="*/ 43 w 1134"/>
                <a:gd name="T13" fmla="*/ 7 h 202"/>
                <a:gd name="T14" fmla="*/ 51 w 1134"/>
                <a:gd name="T15" fmla="*/ 7 h 202"/>
                <a:gd name="T16" fmla="*/ 59 w 1134"/>
                <a:gd name="T17" fmla="*/ 8 h 202"/>
                <a:gd name="T18" fmla="*/ 67 w 1134"/>
                <a:gd name="T19" fmla="*/ 8 h 202"/>
                <a:gd name="T20" fmla="*/ 75 w 1134"/>
                <a:gd name="T21" fmla="*/ 8 h 202"/>
                <a:gd name="T22" fmla="*/ 83 w 1134"/>
                <a:gd name="T23" fmla="*/ 8 h 202"/>
                <a:gd name="T24" fmla="*/ 90 w 1134"/>
                <a:gd name="T25" fmla="*/ 8 h 202"/>
                <a:gd name="T26" fmla="*/ 96 w 1134"/>
                <a:gd name="T27" fmla="*/ 7 h 202"/>
                <a:gd name="T28" fmla="*/ 101 w 1134"/>
                <a:gd name="T29" fmla="*/ 6 h 202"/>
                <a:gd name="T30" fmla="*/ 105 w 1134"/>
                <a:gd name="T31" fmla="*/ 5 h 202"/>
                <a:gd name="T32" fmla="*/ 107 w 1134"/>
                <a:gd name="T33" fmla="*/ 4 h 202"/>
                <a:gd name="T34" fmla="*/ 109 w 1134"/>
                <a:gd name="T35" fmla="*/ 5 h 202"/>
                <a:gd name="T36" fmla="*/ 111 w 1134"/>
                <a:gd name="T37" fmla="*/ 5 h 202"/>
                <a:gd name="T38" fmla="*/ 112 w 1134"/>
                <a:gd name="T39" fmla="*/ 6 h 202"/>
                <a:gd name="T40" fmla="*/ 114 w 1134"/>
                <a:gd name="T41" fmla="*/ 8 h 202"/>
                <a:gd name="T42" fmla="*/ 112 w 1134"/>
                <a:gd name="T43" fmla="*/ 12 h 202"/>
                <a:gd name="T44" fmla="*/ 109 w 1134"/>
                <a:gd name="T45" fmla="*/ 15 h 202"/>
                <a:gd name="T46" fmla="*/ 104 w 1134"/>
                <a:gd name="T47" fmla="*/ 17 h 202"/>
                <a:gd name="T48" fmla="*/ 98 w 1134"/>
                <a:gd name="T49" fmla="*/ 17 h 202"/>
                <a:gd name="T50" fmla="*/ 93 w 1134"/>
                <a:gd name="T51" fmla="*/ 17 h 202"/>
                <a:gd name="T52" fmla="*/ 89 w 1134"/>
                <a:gd name="T53" fmla="*/ 17 h 202"/>
                <a:gd name="T54" fmla="*/ 86 w 1134"/>
                <a:gd name="T55" fmla="*/ 16 h 202"/>
                <a:gd name="T56" fmla="*/ 83 w 1134"/>
                <a:gd name="T57" fmla="*/ 16 h 202"/>
                <a:gd name="T58" fmla="*/ 80 w 1134"/>
                <a:gd name="T59" fmla="*/ 16 h 202"/>
                <a:gd name="T60" fmla="*/ 77 w 1134"/>
                <a:gd name="T61" fmla="*/ 16 h 202"/>
                <a:gd name="T62" fmla="*/ 74 w 1134"/>
                <a:gd name="T63" fmla="*/ 16 h 202"/>
                <a:gd name="T64" fmla="*/ 70 w 1134"/>
                <a:gd name="T65" fmla="*/ 16 h 202"/>
                <a:gd name="T66" fmla="*/ 66 w 1134"/>
                <a:gd name="T67" fmla="*/ 16 h 202"/>
                <a:gd name="T68" fmla="*/ 61 w 1134"/>
                <a:gd name="T69" fmla="*/ 15 h 202"/>
                <a:gd name="T70" fmla="*/ 55 w 1134"/>
                <a:gd name="T71" fmla="*/ 15 h 202"/>
                <a:gd name="T72" fmla="*/ 49 w 1134"/>
                <a:gd name="T73" fmla="*/ 15 h 202"/>
                <a:gd name="T74" fmla="*/ 41 w 1134"/>
                <a:gd name="T75" fmla="*/ 15 h 202"/>
                <a:gd name="T76" fmla="*/ 31 w 1134"/>
                <a:gd name="T77" fmla="*/ 14 h 202"/>
                <a:gd name="T78" fmla="*/ 21 w 1134"/>
                <a:gd name="T79" fmla="*/ 14 h 202"/>
                <a:gd name="T80" fmla="*/ 11 w 1134"/>
                <a:gd name="T81" fmla="*/ 13 h 202"/>
                <a:gd name="T82" fmla="*/ 6 w 1134"/>
                <a:gd name="T83" fmla="*/ 11 h 202"/>
                <a:gd name="T84" fmla="*/ 2 w 1134"/>
                <a:gd name="T85" fmla="*/ 8 h 202"/>
                <a:gd name="T86" fmla="*/ 0 w 1134"/>
                <a:gd name="T87" fmla="*/ 4 h 202"/>
                <a:gd name="T88" fmla="*/ 1 w 1134"/>
                <a:gd name="T89" fmla="*/ 1 h 202"/>
                <a:gd name="T90" fmla="*/ 2 w 1134"/>
                <a:gd name="T91" fmla="*/ 1 h 202"/>
                <a:gd name="T92" fmla="*/ 4 w 1134"/>
                <a:gd name="T93" fmla="*/ 0 h 202"/>
                <a:gd name="T94" fmla="*/ 7 w 1134"/>
                <a:gd name="T95" fmla="*/ 0 h 2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02"/>
                <a:gd name="T146" fmla="*/ 1134 w 1134"/>
                <a:gd name="T147" fmla="*/ 202 h 2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02">
                  <a:moveTo>
                    <a:pt x="86" y="2"/>
                  </a:moveTo>
                  <a:lnTo>
                    <a:pt x="93" y="10"/>
                  </a:lnTo>
                  <a:lnTo>
                    <a:pt x="104" y="17"/>
                  </a:lnTo>
                  <a:lnTo>
                    <a:pt x="119" y="25"/>
                  </a:lnTo>
                  <a:lnTo>
                    <a:pt x="138" y="32"/>
                  </a:lnTo>
                  <a:lnTo>
                    <a:pt x="160" y="38"/>
                  </a:lnTo>
                  <a:lnTo>
                    <a:pt x="185" y="45"/>
                  </a:lnTo>
                  <a:lnTo>
                    <a:pt x="213" y="52"/>
                  </a:lnTo>
                  <a:lnTo>
                    <a:pt x="243" y="58"/>
                  </a:lnTo>
                  <a:lnTo>
                    <a:pt x="276" y="63"/>
                  </a:lnTo>
                  <a:lnTo>
                    <a:pt x="311" y="68"/>
                  </a:lnTo>
                  <a:lnTo>
                    <a:pt x="348" y="73"/>
                  </a:lnTo>
                  <a:lnTo>
                    <a:pt x="386" y="78"/>
                  </a:lnTo>
                  <a:lnTo>
                    <a:pt x="425" y="82"/>
                  </a:lnTo>
                  <a:lnTo>
                    <a:pt x="465" y="86"/>
                  </a:lnTo>
                  <a:lnTo>
                    <a:pt x="505" y="89"/>
                  </a:lnTo>
                  <a:lnTo>
                    <a:pt x="547" y="92"/>
                  </a:lnTo>
                  <a:lnTo>
                    <a:pt x="589" y="94"/>
                  </a:lnTo>
                  <a:lnTo>
                    <a:pt x="630" y="95"/>
                  </a:lnTo>
                  <a:lnTo>
                    <a:pt x="671" y="96"/>
                  </a:lnTo>
                  <a:lnTo>
                    <a:pt x="712" y="97"/>
                  </a:lnTo>
                  <a:lnTo>
                    <a:pt x="751" y="97"/>
                  </a:lnTo>
                  <a:lnTo>
                    <a:pt x="789" y="96"/>
                  </a:lnTo>
                  <a:lnTo>
                    <a:pt x="827" y="95"/>
                  </a:lnTo>
                  <a:lnTo>
                    <a:pt x="862" y="93"/>
                  </a:lnTo>
                  <a:lnTo>
                    <a:pt x="896" y="91"/>
                  </a:lnTo>
                  <a:lnTo>
                    <a:pt x="927" y="87"/>
                  </a:lnTo>
                  <a:lnTo>
                    <a:pt x="957" y="84"/>
                  </a:lnTo>
                  <a:lnTo>
                    <a:pt x="983" y="79"/>
                  </a:lnTo>
                  <a:lnTo>
                    <a:pt x="1007" y="73"/>
                  </a:lnTo>
                  <a:lnTo>
                    <a:pt x="1027" y="67"/>
                  </a:lnTo>
                  <a:lnTo>
                    <a:pt x="1043" y="60"/>
                  </a:lnTo>
                  <a:lnTo>
                    <a:pt x="1056" y="52"/>
                  </a:lnTo>
                  <a:lnTo>
                    <a:pt x="1068" y="52"/>
                  </a:lnTo>
                  <a:lnTo>
                    <a:pt x="1077" y="52"/>
                  </a:lnTo>
                  <a:lnTo>
                    <a:pt x="1085" y="54"/>
                  </a:lnTo>
                  <a:lnTo>
                    <a:pt x="1092" y="57"/>
                  </a:lnTo>
                  <a:lnTo>
                    <a:pt x="1100" y="60"/>
                  </a:lnTo>
                  <a:lnTo>
                    <a:pt x="1108" y="64"/>
                  </a:lnTo>
                  <a:lnTo>
                    <a:pt x="1119" y="69"/>
                  </a:lnTo>
                  <a:lnTo>
                    <a:pt x="1134" y="73"/>
                  </a:lnTo>
                  <a:lnTo>
                    <a:pt x="1133" y="99"/>
                  </a:lnTo>
                  <a:lnTo>
                    <a:pt x="1126" y="123"/>
                  </a:lnTo>
                  <a:lnTo>
                    <a:pt x="1116" y="146"/>
                  </a:lnTo>
                  <a:lnTo>
                    <a:pt x="1102" y="166"/>
                  </a:lnTo>
                  <a:lnTo>
                    <a:pt x="1084" y="182"/>
                  </a:lnTo>
                  <a:lnTo>
                    <a:pt x="1060" y="193"/>
                  </a:lnTo>
                  <a:lnTo>
                    <a:pt x="1033" y="201"/>
                  </a:lnTo>
                  <a:lnTo>
                    <a:pt x="1000" y="202"/>
                  </a:lnTo>
                  <a:lnTo>
                    <a:pt x="975" y="201"/>
                  </a:lnTo>
                  <a:lnTo>
                    <a:pt x="951" y="200"/>
                  </a:lnTo>
                  <a:lnTo>
                    <a:pt x="929" y="199"/>
                  </a:lnTo>
                  <a:lnTo>
                    <a:pt x="909" y="198"/>
                  </a:lnTo>
                  <a:lnTo>
                    <a:pt x="890" y="197"/>
                  </a:lnTo>
                  <a:lnTo>
                    <a:pt x="872" y="196"/>
                  </a:lnTo>
                  <a:lnTo>
                    <a:pt x="855" y="194"/>
                  </a:lnTo>
                  <a:lnTo>
                    <a:pt x="839" y="193"/>
                  </a:lnTo>
                  <a:lnTo>
                    <a:pt x="824" y="192"/>
                  </a:lnTo>
                  <a:lnTo>
                    <a:pt x="808" y="192"/>
                  </a:lnTo>
                  <a:lnTo>
                    <a:pt x="794" y="191"/>
                  </a:lnTo>
                  <a:lnTo>
                    <a:pt x="779" y="190"/>
                  </a:lnTo>
                  <a:lnTo>
                    <a:pt x="764" y="190"/>
                  </a:lnTo>
                  <a:lnTo>
                    <a:pt x="748" y="189"/>
                  </a:lnTo>
                  <a:lnTo>
                    <a:pt x="732" y="188"/>
                  </a:lnTo>
                  <a:lnTo>
                    <a:pt x="715" y="187"/>
                  </a:lnTo>
                  <a:lnTo>
                    <a:pt x="697" y="187"/>
                  </a:lnTo>
                  <a:lnTo>
                    <a:pt x="676" y="186"/>
                  </a:lnTo>
                  <a:lnTo>
                    <a:pt x="655" y="185"/>
                  </a:lnTo>
                  <a:lnTo>
                    <a:pt x="633" y="184"/>
                  </a:lnTo>
                  <a:lnTo>
                    <a:pt x="607" y="182"/>
                  </a:lnTo>
                  <a:lnTo>
                    <a:pt x="580" y="181"/>
                  </a:lnTo>
                  <a:lnTo>
                    <a:pt x="550" y="180"/>
                  </a:lnTo>
                  <a:lnTo>
                    <a:pt x="519" y="178"/>
                  </a:lnTo>
                  <a:lnTo>
                    <a:pt x="483" y="177"/>
                  </a:lnTo>
                  <a:lnTo>
                    <a:pt x="445" y="175"/>
                  </a:lnTo>
                  <a:lnTo>
                    <a:pt x="405" y="173"/>
                  </a:lnTo>
                  <a:lnTo>
                    <a:pt x="360" y="171"/>
                  </a:lnTo>
                  <a:lnTo>
                    <a:pt x="311" y="169"/>
                  </a:lnTo>
                  <a:lnTo>
                    <a:pt x="260" y="166"/>
                  </a:lnTo>
                  <a:lnTo>
                    <a:pt x="204" y="163"/>
                  </a:lnTo>
                  <a:lnTo>
                    <a:pt x="144" y="160"/>
                  </a:lnTo>
                  <a:lnTo>
                    <a:pt x="111" y="155"/>
                  </a:lnTo>
                  <a:lnTo>
                    <a:pt x="83" y="146"/>
                  </a:lnTo>
                  <a:lnTo>
                    <a:pt x="59" y="131"/>
                  </a:lnTo>
                  <a:lnTo>
                    <a:pt x="39" y="113"/>
                  </a:lnTo>
                  <a:lnTo>
                    <a:pt x="23" y="92"/>
                  </a:lnTo>
                  <a:lnTo>
                    <a:pt x="12" y="69"/>
                  </a:lnTo>
                  <a:lnTo>
                    <a:pt x="3" y="44"/>
                  </a:lnTo>
                  <a:lnTo>
                    <a:pt x="0" y="20"/>
                  </a:lnTo>
                  <a:lnTo>
                    <a:pt x="7" y="15"/>
                  </a:lnTo>
                  <a:lnTo>
                    <a:pt x="15" y="10"/>
                  </a:lnTo>
                  <a:lnTo>
                    <a:pt x="21" y="7"/>
                  </a:lnTo>
                  <a:lnTo>
                    <a:pt x="29" y="3"/>
                  </a:lnTo>
                  <a:lnTo>
                    <a:pt x="38" y="1"/>
                  </a:lnTo>
                  <a:lnTo>
                    <a:pt x="50" y="0"/>
                  </a:lnTo>
                  <a:lnTo>
                    <a:pt x="65" y="0"/>
                  </a:lnTo>
                  <a:lnTo>
                    <a:pt x="86" y="2"/>
                  </a:lnTo>
                  <a:close/>
                </a:path>
              </a:pathLst>
            </a:custGeom>
            <a:solidFill>
              <a:srgbClr val="B0B8B8"/>
            </a:solidFill>
            <a:ln w="9525">
              <a:noFill/>
              <a:round/>
              <a:headEnd/>
              <a:tailEnd/>
            </a:ln>
          </p:spPr>
          <p:txBody>
            <a:bodyPr/>
            <a:lstStyle/>
            <a:p>
              <a:pPr algn="ctr"/>
              <a:endParaRPr lang="en-US"/>
            </a:p>
          </p:txBody>
        </p:sp>
        <p:sp>
          <p:nvSpPr>
            <p:cNvPr id="46296" name="Freeform 162"/>
            <p:cNvSpPr>
              <a:spLocks/>
            </p:cNvSpPr>
            <p:nvPr/>
          </p:nvSpPr>
          <p:spPr bwMode="auto">
            <a:xfrm>
              <a:off x="3687" y="2312"/>
              <a:ext cx="114" cy="16"/>
            </a:xfrm>
            <a:custGeom>
              <a:avLst/>
              <a:gdLst>
                <a:gd name="T0" fmla="*/ 9 w 1134"/>
                <a:gd name="T1" fmla="*/ 1 h 191"/>
                <a:gd name="T2" fmla="*/ 11 w 1134"/>
                <a:gd name="T3" fmla="*/ 2 h 191"/>
                <a:gd name="T4" fmla="*/ 15 w 1134"/>
                <a:gd name="T5" fmla="*/ 4 h 191"/>
                <a:gd name="T6" fmla="*/ 21 w 1134"/>
                <a:gd name="T7" fmla="*/ 5 h 191"/>
                <a:gd name="T8" fmla="*/ 27 w 1134"/>
                <a:gd name="T9" fmla="*/ 6 h 191"/>
                <a:gd name="T10" fmla="*/ 35 w 1134"/>
                <a:gd name="T11" fmla="*/ 7 h 191"/>
                <a:gd name="T12" fmla="*/ 43 w 1134"/>
                <a:gd name="T13" fmla="*/ 8 h 191"/>
                <a:gd name="T14" fmla="*/ 52 w 1134"/>
                <a:gd name="T15" fmla="*/ 8 h 191"/>
                <a:gd name="T16" fmla="*/ 61 w 1134"/>
                <a:gd name="T17" fmla="*/ 9 h 191"/>
                <a:gd name="T18" fmla="*/ 70 w 1134"/>
                <a:gd name="T19" fmla="*/ 9 h 191"/>
                <a:gd name="T20" fmla="*/ 78 w 1134"/>
                <a:gd name="T21" fmla="*/ 9 h 191"/>
                <a:gd name="T22" fmla="*/ 86 w 1134"/>
                <a:gd name="T23" fmla="*/ 9 h 191"/>
                <a:gd name="T24" fmla="*/ 93 w 1134"/>
                <a:gd name="T25" fmla="*/ 8 h 191"/>
                <a:gd name="T26" fmla="*/ 99 w 1134"/>
                <a:gd name="T27" fmla="*/ 8 h 191"/>
                <a:gd name="T28" fmla="*/ 103 w 1134"/>
                <a:gd name="T29" fmla="*/ 7 h 191"/>
                <a:gd name="T30" fmla="*/ 106 w 1134"/>
                <a:gd name="T31" fmla="*/ 5 h 191"/>
                <a:gd name="T32" fmla="*/ 108 w 1134"/>
                <a:gd name="T33" fmla="*/ 4 h 191"/>
                <a:gd name="T34" fmla="*/ 109 w 1134"/>
                <a:gd name="T35" fmla="*/ 4 h 191"/>
                <a:gd name="T36" fmla="*/ 110 w 1134"/>
                <a:gd name="T37" fmla="*/ 5 h 191"/>
                <a:gd name="T38" fmla="*/ 112 w 1134"/>
                <a:gd name="T39" fmla="*/ 5 h 191"/>
                <a:gd name="T40" fmla="*/ 114 w 1134"/>
                <a:gd name="T41" fmla="*/ 7 h 191"/>
                <a:gd name="T42" fmla="*/ 112 w 1134"/>
                <a:gd name="T43" fmla="*/ 11 h 191"/>
                <a:gd name="T44" fmla="*/ 109 w 1134"/>
                <a:gd name="T45" fmla="*/ 14 h 191"/>
                <a:gd name="T46" fmla="*/ 104 w 1134"/>
                <a:gd name="T47" fmla="*/ 16 h 191"/>
                <a:gd name="T48" fmla="*/ 98 w 1134"/>
                <a:gd name="T49" fmla="*/ 16 h 191"/>
                <a:gd name="T50" fmla="*/ 93 w 1134"/>
                <a:gd name="T51" fmla="*/ 16 h 191"/>
                <a:gd name="T52" fmla="*/ 89 w 1134"/>
                <a:gd name="T53" fmla="*/ 16 h 191"/>
                <a:gd name="T54" fmla="*/ 86 w 1134"/>
                <a:gd name="T55" fmla="*/ 15 h 191"/>
                <a:gd name="T56" fmla="*/ 83 w 1134"/>
                <a:gd name="T57" fmla="*/ 15 h 191"/>
                <a:gd name="T58" fmla="*/ 80 w 1134"/>
                <a:gd name="T59" fmla="*/ 15 h 191"/>
                <a:gd name="T60" fmla="*/ 77 w 1134"/>
                <a:gd name="T61" fmla="*/ 15 h 191"/>
                <a:gd name="T62" fmla="*/ 74 w 1134"/>
                <a:gd name="T63" fmla="*/ 15 h 191"/>
                <a:gd name="T64" fmla="*/ 70 w 1134"/>
                <a:gd name="T65" fmla="*/ 15 h 191"/>
                <a:gd name="T66" fmla="*/ 66 w 1134"/>
                <a:gd name="T67" fmla="*/ 15 h 191"/>
                <a:gd name="T68" fmla="*/ 61 w 1134"/>
                <a:gd name="T69" fmla="*/ 14 h 191"/>
                <a:gd name="T70" fmla="*/ 55 w 1134"/>
                <a:gd name="T71" fmla="*/ 14 h 191"/>
                <a:gd name="T72" fmla="*/ 49 w 1134"/>
                <a:gd name="T73" fmla="*/ 14 h 191"/>
                <a:gd name="T74" fmla="*/ 41 w 1134"/>
                <a:gd name="T75" fmla="*/ 14 h 191"/>
                <a:gd name="T76" fmla="*/ 31 w 1134"/>
                <a:gd name="T77" fmla="*/ 13 h 191"/>
                <a:gd name="T78" fmla="*/ 21 w 1134"/>
                <a:gd name="T79" fmla="*/ 13 h 191"/>
                <a:gd name="T80" fmla="*/ 11 w 1134"/>
                <a:gd name="T81" fmla="*/ 12 h 191"/>
                <a:gd name="T82" fmla="*/ 6 w 1134"/>
                <a:gd name="T83" fmla="*/ 10 h 191"/>
                <a:gd name="T84" fmla="*/ 2 w 1134"/>
                <a:gd name="T85" fmla="*/ 7 h 191"/>
                <a:gd name="T86" fmla="*/ 0 w 1134"/>
                <a:gd name="T87" fmla="*/ 3 h 191"/>
                <a:gd name="T88" fmla="*/ 1 w 1134"/>
                <a:gd name="T89" fmla="*/ 1 h 191"/>
                <a:gd name="T90" fmla="*/ 2 w 1134"/>
                <a:gd name="T91" fmla="*/ 0 h 191"/>
                <a:gd name="T92" fmla="*/ 4 w 1134"/>
                <a:gd name="T93" fmla="*/ 0 h 191"/>
                <a:gd name="T94" fmla="*/ 6 w 1134"/>
                <a:gd name="T95" fmla="*/ 0 h 19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191"/>
                <a:gd name="T146" fmla="*/ 1134 w 1134"/>
                <a:gd name="T147" fmla="*/ 191 h 19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191">
                  <a:moveTo>
                    <a:pt x="81" y="3"/>
                  </a:moveTo>
                  <a:lnTo>
                    <a:pt x="86" y="12"/>
                  </a:lnTo>
                  <a:lnTo>
                    <a:pt x="96" y="20"/>
                  </a:lnTo>
                  <a:lnTo>
                    <a:pt x="110" y="28"/>
                  </a:lnTo>
                  <a:lnTo>
                    <a:pt x="128" y="35"/>
                  </a:lnTo>
                  <a:lnTo>
                    <a:pt x="151" y="44"/>
                  </a:lnTo>
                  <a:lnTo>
                    <a:pt x="176" y="51"/>
                  </a:lnTo>
                  <a:lnTo>
                    <a:pt x="206" y="57"/>
                  </a:lnTo>
                  <a:lnTo>
                    <a:pt x="237" y="64"/>
                  </a:lnTo>
                  <a:lnTo>
                    <a:pt x="273" y="71"/>
                  </a:lnTo>
                  <a:lnTo>
                    <a:pt x="309" y="76"/>
                  </a:lnTo>
                  <a:lnTo>
                    <a:pt x="348" y="81"/>
                  </a:lnTo>
                  <a:lnTo>
                    <a:pt x="389" y="86"/>
                  </a:lnTo>
                  <a:lnTo>
                    <a:pt x="430" y="91"/>
                  </a:lnTo>
                  <a:lnTo>
                    <a:pt x="473" y="94"/>
                  </a:lnTo>
                  <a:lnTo>
                    <a:pt x="517" y="99"/>
                  </a:lnTo>
                  <a:lnTo>
                    <a:pt x="560" y="101"/>
                  </a:lnTo>
                  <a:lnTo>
                    <a:pt x="605" y="104"/>
                  </a:lnTo>
                  <a:lnTo>
                    <a:pt x="649" y="105"/>
                  </a:lnTo>
                  <a:lnTo>
                    <a:pt x="692" y="107"/>
                  </a:lnTo>
                  <a:lnTo>
                    <a:pt x="734" y="107"/>
                  </a:lnTo>
                  <a:lnTo>
                    <a:pt x="775" y="107"/>
                  </a:lnTo>
                  <a:lnTo>
                    <a:pt x="814" y="106"/>
                  </a:lnTo>
                  <a:lnTo>
                    <a:pt x="853" y="104"/>
                  </a:lnTo>
                  <a:lnTo>
                    <a:pt x="889" y="102"/>
                  </a:lnTo>
                  <a:lnTo>
                    <a:pt x="922" y="99"/>
                  </a:lnTo>
                  <a:lnTo>
                    <a:pt x="953" y="94"/>
                  </a:lnTo>
                  <a:lnTo>
                    <a:pt x="981" y="90"/>
                  </a:lnTo>
                  <a:lnTo>
                    <a:pt x="1006" y="84"/>
                  </a:lnTo>
                  <a:lnTo>
                    <a:pt x="1026" y="78"/>
                  </a:lnTo>
                  <a:lnTo>
                    <a:pt x="1043" y="71"/>
                  </a:lnTo>
                  <a:lnTo>
                    <a:pt x="1055" y="62"/>
                  </a:lnTo>
                  <a:lnTo>
                    <a:pt x="1063" y="53"/>
                  </a:lnTo>
                  <a:lnTo>
                    <a:pt x="1073" y="52"/>
                  </a:lnTo>
                  <a:lnTo>
                    <a:pt x="1080" y="52"/>
                  </a:lnTo>
                  <a:lnTo>
                    <a:pt x="1086" y="53"/>
                  </a:lnTo>
                  <a:lnTo>
                    <a:pt x="1092" y="54"/>
                  </a:lnTo>
                  <a:lnTo>
                    <a:pt x="1099" y="56"/>
                  </a:lnTo>
                  <a:lnTo>
                    <a:pt x="1107" y="58"/>
                  </a:lnTo>
                  <a:lnTo>
                    <a:pt x="1118" y="60"/>
                  </a:lnTo>
                  <a:lnTo>
                    <a:pt x="1134" y="62"/>
                  </a:lnTo>
                  <a:lnTo>
                    <a:pt x="1133" y="88"/>
                  </a:lnTo>
                  <a:lnTo>
                    <a:pt x="1126" y="112"/>
                  </a:lnTo>
                  <a:lnTo>
                    <a:pt x="1116" y="135"/>
                  </a:lnTo>
                  <a:lnTo>
                    <a:pt x="1102" y="155"/>
                  </a:lnTo>
                  <a:lnTo>
                    <a:pt x="1084" y="171"/>
                  </a:lnTo>
                  <a:lnTo>
                    <a:pt x="1060" y="182"/>
                  </a:lnTo>
                  <a:lnTo>
                    <a:pt x="1033" y="190"/>
                  </a:lnTo>
                  <a:lnTo>
                    <a:pt x="1000" y="191"/>
                  </a:lnTo>
                  <a:lnTo>
                    <a:pt x="975" y="190"/>
                  </a:lnTo>
                  <a:lnTo>
                    <a:pt x="951" y="189"/>
                  </a:lnTo>
                  <a:lnTo>
                    <a:pt x="929" y="188"/>
                  </a:lnTo>
                  <a:lnTo>
                    <a:pt x="909" y="187"/>
                  </a:lnTo>
                  <a:lnTo>
                    <a:pt x="890" y="186"/>
                  </a:lnTo>
                  <a:lnTo>
                    <a:pt x="872" y="185"/>
                  </a:lnTo>
                  <a:lnTo>
                    <a:pt x="855" y="183"/>
                  </a:lnTo>
                  <a:lnTo>
                    <a:pt x="839" y="182"/>
                  </a:lnTo>
                  <a:lnTo>
                    <a:pt x="824" y="181"/>
                  </a:lnTo>
                  <a:lnTo>
                    <a:pt x="808" y="181"/>
                  </a:lnTo>
                  <a:lnTo>
                    <a:pt x="794" y="180"/>
                  </a:lnTo>
                  <a:lnTo>
                    <a:pt x="779" y="179"/>
                  </a:lnTo>
                  <a:lnTo>
                    <a:pt x="764" y="179"/>
                  </a:lnTo>
                  <a:lnTo>
                    <a:pt x="748" y="178"/>
                  </a:lnTo>
                  <a:lnTo>
                    <a:pt x="732" y="177"/>
                  </a:lnTo>
                  <a:lnTo>
                    <a:pt x="715" y="176"/>
                  </a:lnTo>
                  <a:lnTo>
                    <a:pt x="697" y="176"/>
                  </a:lnTo>
                  <a:lnTo>
                    <a:pt x="676" y="175"/>
                  </a:lnTo>
                  <a:lnTo>
                    <a:pt x="655" y="174"/>
                  </a:lnTo>
                  <a:lnTo>
                    <a:pt x="633" y="173"/>
                  </a:lnTo>
                  <a:lnTo>
                    <a:pt x="607" y="171"/>
                  </a:lnTo>
                  <a:lnTo>
                    <a:pt x="580" y="170"/>
                  </a:lnTo>
                  <a:lnTo>
                    <a:pt x="550" y="169"/>
                  </a:lnTo>
                  <a:lnTo>
                    <a:pt x="519" y="167"/>
                  </a:lnTo>
                  <a:lnTo>
                    <a:pt x="483" y="166"/>
                  </a:lnTo>
                  <a:lnTo>
                    <a:pt x="445" y="164"/>
                  </a:lnTo>
                  <a:lnTo>
                    <a:pt x="405" y="162"/>
                  </a:lnTo>
                  <a:lnTo>
                    <a:pt x="360" y="160"/>
                  </a:lnTo>
                  <a:lnTo>
                    <a:pt x="311" y="158"/>
                  </a:lnTo>
                  <a:lnTo>
                    <a:pt x="260" y="155"/>
                  </a:lnTo>
                  <a:lnTo>
                    <a:pt x="204" y="152"/>
                  </a:lnTo>
                  <a:lnTo>
                    <a:pt x="144" y="149"/>
                  </a:lnTo>
                  <a:lnTo>
                    <a:pt x="111" y="144"/>
                  </a:lnTo>
                  <a:lnTo>
                    <a:pt x="83" y="135"/>
                  </a:lnTo>
                  <a:lnTo>
                    <a:pt x="59" y="120"/>
                  </a:lnTo>
                  <a:lnTo>
                    <a:pt x="39" y="102"/>
                  </a:lnTo>
                  <a:lnTo>
                    <a:pt x="23" y="81"/>
                  </a:lnTo>
                  <a:lnTo>
                    <a:pt x="12" y="58"/>
                  </a:lnTo>
                  <a:lnTo>
                    <a:pt x="3" y="33"/>
                  </a:lnTo>
                  <a:lnTo>
                    <a:pt x="0" y="9"/>
                  </a:lnTo>
                  <a:lnTo>
                    <a:pt x="8" y="6"/>
                  </a:lnTo>
                  <a:lnTo>
                    <a:pt x="15" y="4"/>
                  </a:lnTo>
                  <a:lnTo>
                    <a:pt x="21" y="2"/>
                  </a:lnTo>
                  <a:lnTo>
                    <a:pt x="27" y="1"/>
                  </a:lnTo>
                  <a:lnTo>
                    <a:pt x="35" y="0"/>
                  </a:lnTo>
                  <a:lnTo>
                    <a:pt x="46" y="0"/>
                  </a:lnTo>
                  <a:lnTo>
                    <a:pt x="61" y="1"/>
                  </a:lnTo>
                  <a:lnTo>
                    <a:pt x="81" y="3"/>
                  </a:lnTo>
                  <a:close/>
                </a:path>
              </a:pathLst>
            </a:custGeom>
            <a:solidFill>
              <a:srgbClr val="BAC2C2"/>
            </a:solidFill>
            <a:ln w="9525">
              <a:noFill/>
              <a:round/>
              <a:headEnd/>
              <a:tailEnd/>
            </a:ln>
          </p:spPr>
          <p:txBody>
            <a:bodyPr/>
            <a:lstStyle/>
            <a:p>
              <a:pPr algn="ctr"/>
              <a:endParaRPr lang="en-US"/>
            </a:p>
          </p:txBody>
        </p:sp>
        <p:sp>
          <p:nvSpPr>
            <p:cNvPr id="46297" name="Freeform 163"/>
            <p:cNvSpPr>
              <a:spLocks/>
            </p:cNvSpPr>
            <p:nvPr/>
          </p:nvSpPr>
          <p:spPr bwMode="auto">
            <a:xfrm>
              <a:off x="3687" y="2313"/>
              <a:ext cx="114" cy="15"/>
            </a:xfrm>
            <a:custGeom>
              <a:avLst/>
              <a:gdLst>
                <a:gd name="T0" fmla="*/ 8 w 1134"/>
                <a:gd name="T1" fmla="*/ 1 h 182"/>
                <a:gd name="T2" fmla="*/ 8 w 1134"/>
                <a:gd name="T3" fmla="*/ 1 h 182"/>
                <a:gd name="T4" fmla="*/ 9 w 1134"/>
                <a:gd name="T5" fmla="*/ 2 h 182"/>
                <a:gd name="T6" fmla="*/ 10 w 1134"/>
                <a:gd name="T7" fmla="*/ 3 h 182"/>
                <a:gd name="T8" fmla="*/ 12 w 1134"/>
                <a:gd name="T9" fmla="*/ 3 h 182"/>
                <a:gd name="T10" fmla="*/ 14 w 1134"/>
                <a:gd name="T11" fmla="*/ 4 h 182"/>
                <a:gd name="T12" fmla="*/ 17 w 1134"/>
                <a:gd name="T13" fmla="*/ 5 h 182"/>
                <a:gd name="T14" fmla="*/ 20 w 1134"/>
                <a:gd name="T15" fmla="*/ 5 h 182"/>
                <a:gd name="T16" fmla="*/ 23 w 1134"/>
                <a:gd name="T17" fmla="*/ 6 h 182"/>
                <a:gd name="T18" fmla="*/ 27 w 1134"/>
                <a:gd name="T19" fmla="*/ 7 h 182"/>
                <a:gd name="T20" fmla="*/ 31 w 1134"/>
                <a:gd name="T21" fmla="*/ 7 h 182"/>
                <a:gd name="T22" fmla="*/ 35 w 1134"/>
                <a:gd name="T23" fmla="*/ 8 h 182"/>
                <a:gd name="T24" fmla="*/ 39 w 1134"/>
                <a:gd name="T25" fmla="*/ 8 h 182"/>
                <a:gd name="T26" fmla="*/ 44 w 1134"/>
                <a:gd name="T27" fmla="*/ 8 h 182"/>
                <a:gd name="T28" fmla="*/ 48 w 1134"/>
                <a:gd name="T29" fmla="*/ 9 h 182"/>
                <a:gd name="T30" fmla="*/ 53 w 1134"/>
                <a:gd name="T31" fmla="*/ 9 h 182"/>
                <a:gd name="T32" fmla="*/ 58 w 1134"/>
                <a:gd name="T33" fmla="*/ 9 h 182"/>
                <a:gd name="T34" fmla="*/ 62 w 1134"/>
                <a:gd name="T35" fmla="*/ 9 h 182"/>
                <a:gd name="T36" fmla="*/ 67 w 1134"/>
                <a:gd name="T37" fmla="*/ 10 h 182"/>
                <a:gd name="T38" fmla="*/ 72 w 1134"/>
                <a:gd name="T39" fmla="*/ 10 h 182"/>
                <a:gd name="T40" fmla="*/ 76 w 1134"/>
                <a:gd name="T41" fmla="*/ 10 h 182"/>
                <a:gd name="T42" fmla="*/ 80 w 1134"/>
                <a:gd name="T43" fmla="*/ 10 h 182"/>
                <a:gd name="T44" fmla="*/ 85 w 1134"/>
                <a:gd name="T45" fmla="*/ 10 h 182"/>
                <a:gd name="T46" fmla="*/ 88 w 1134"/>
                <a:gd name="T47" fmla="*/ 9 h 182"/>
                <a:gd name="T48" fmla="*/ 92 w 1134"/>
                <a:gd name="T49" fmla="*/ 9 h 182"/>
                <a:gd name="T50" fmla="*/ 96 w 1134"/>
                <a:gd name="T51" fmla="*/ 9 h 182"/>
                <a:gd name="T52" fmla="*/ 98 w 1134"/>
                <a:gd name="T53" fmla="*/ 9 h 182"/>
                <a:gd name="T54" fmla="*/ 101 w 1134"/>
                <a:gd name="T55" fmla="*/ 8 h 182"/>
                <a:gd name="T56" fmla="*/ 103 w 1134"/>
                <a:gd name="T57" fmla="*/ 8 h 182"/>
                <a:gd name="T58" fmla="*/ 105 w 1134"/>
                <a:gd name="T59" fmla="*/ 7 h 182"/>
                <a:gd name="T60" fmla="*/ 106 w 1134"/>
                <a:gd name="T61" fmla="*/ 6 h 182"/>
                <a:gd name="T62" fmla="*/ 107 w 1134"/>
                <a:gd name="T63" fmla="*/ 6 h 182"/>
                <a:gd name="T64" fmla="*/ 108 w 1134"/>
                <a:gd name="T65" fmla="*/ 5 h 182"/>
                <a:gd name="T66" fmla="*/ 114 w 1134"/>
                <a:gd name="T67" fmla="*/ 4 h 182"/>
                <a:gd name="T68" fmla="*/ 114 w 1134"/>
                <a:gd name="T69" fmla="*/ 7 h 182"/>
                <a:gd name="T70" fmla="*/ 113 w 1134"/>
                <a:gd name="T71" fmla="*/ 8 h 182"/>
                <a:gd name="T72" fmla="*/ 112 w 1134"/>
                <a:gd name="T73" fmla="*/ 10 h 182"/>
                <a:gd name="T74" fmla="*/ 111 w 1134"/>
                <a:gd name="T75" fmla="*/ 12 h 182"/>
                <a:gd name="T76" fmla="*/ 109 w 1134"/>
                <a:gd name="T77" fmla="*/ 13 h 182"/>
                <a:gd name="T78" fmla="*/ 107 w 1134"/>
                <a:gd name="T79" fmla="*/ 14 h 182"/>
                <a:gd name="T80" fmla="*/ 104 w 1134"/>
                <a:gd name="T81" fmla="*/ 15 h 182"/>
                <a:gd name="T82" fmla="*/ 101 w 1134"/>
                <a:gd name="T83" fmla="*/ 15 h 182"/>
                <a:gd name="T84" fmla="*/ 14 w 1134"/>
                <a:gd name="T85" fmla="*/ 12 h 182"/>
                <a:gd name="T86" fmla="*/ 11 w 1134"/>
                <a:gd name="T87" fmla="*/ 11 h 182"/>
                <a:gd name="T88" fmla="*/ 8 w 1134"/>
                <a:gd name="T89" fmla="*/ 10 h 182"/>
                <a:gd name="T90" fmla="*/ 6 w 1134"/>
                <a:gd name="T91" fmla="*/ 9 h 182"/>
                <a:gd name="T92" fmla="*/ 4 w 1134"/>
                <a:gd name="T93" fmla="*/ 8 h 182"/>
                <a:gd name="T94" fmla="*/ 2 w 1134"/>
                <a:gd name="T95" fmla="*/ 6 h 182"/>
                <a:gd name="T96" fmla="*/ 1 w 1134"/>
                <a:gd name="T97" fmla="*/ 4 h 182"/>
                <a:gd name="T98" fmla="*/ 0 w 1134"/>
                <a:gd name="T99" fmla="*/ 2 h 182"/>
                <a:gd name="T100" fmla="*/ 0 w 1134"/>
                <a:gd name="T101" fmla="*/ 0 h 182"/>
                <a:gd name="T102" fmla="*/ 8 w 1134"/>
                <a:gd name="T103" fmla="*/ 1 h 1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182"/>
                <a:gd name="T158" fmla="*/ 1134 w 1134"/>
                <a:gd name="T159" fmla="*/ 182 h 1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182">
                  <a:moveTo>
                    <a:pt x="77" y="7"/>
                  </a:moveTo>
                  <a:lnTo>
                    <a:pt x="80" y="16"/>
                  </a:lnTo>
                  <a:lnTo>
                    <a:pt x="88" y="24"/>
                  </a:lnTo>
                  <a:lnTo>
                    <a:pt x="101" y="34"/>
                  </a:lnTo>
                  <a:lnTo>
                    <a:pt x="119" y="42"/>
                  </a:lnTo>
                  <a:lnTo>
                    <a:pt x="142" y="50"/>
                  </a:lnTo>
                  <a:lnTo>
                    <a:pt x="169" y="58"/>
                  </a:lnTo>
                  <a:lnTo>
                    <a:pt x="199" y="66"/>
                  </a:lnTo>
                  <a:lnTo>
                    <a:pt x="232" y="73"/>
                  </a:lnTo>
                  <a:lnTo>
                    <a:pt x="269" y="79"/>
                  </a:lnTo>
                  <a:lnTo>
                    <a:pt x="307" y="85"/>
                  </a:lnTo>
                  <a:lnTo>
                    <a:pt x="349" y="92"/>
                  </a:lnTo>
                  <a:lnTo>
                    <a:pt x="392" y="97"/>
                  </a:lnTo>
                  <a:lnTo>
                    <a:pt x="436" y="102"/>
                  </a:lnTo>
                  <a:lnTo>
                    <a:pt x="482" y="106"/>
                  </a:lnTo>
                  <a:lnTo>
                    <a:pt x="528" y="109"/>
                  </a:lnTo>
                  <a:lnTo>
                    <a:pt x="575" y="112"/>
                  </a:lnTo>
                  <a:lnTo>
                    <a:pt x="621" y="115"/>
                  </a:lnTo>
                  <a:lnTo>
                    <a:pt x="668" y="118"/>
                  </a:lnTo>
                  <a:lnTo>
                    <a:pt x="713" y="119"/>
                  </a:lnTo>
                  <a:lnTo>
                    <a:pt x="758" y="119"/>
                  </a:lnTo>
                  <a:lnTo>
                    <a:pt x="799" y="119"/>
                  </a:lnTo>
                  <a:lnTo>
                    <a:pt x="841" y="118"/>
                  </a:lnTo>
                  <a:lnTo>
                    <a:pt x="879" y="115"/>
                  </a:lnTo>
                  <a:lnTo>
                    <a:pt x="916" y="112"/>
                  </a:lnTo>
                  <a:lnTo>
                    <a:pt x="950" y="108"/>
                  </a:lnTo>
                  <a:lnTo>
                    <a:pt x="979" y="104"/>
                  </a:lnTo>
                  <a:lnTo>
                    <a:pt x="1006" y="99"/>
                  </a:lnTo>
                  <a:lnTo>
                    <a:pt x="1029" y="93"/>
                  </a:lnTo>
                  <a:lnTo>
                    <a:pt x="1046" y="84"/>
                  </a:lnTo>
                  <a:lnTo>
                    <a:pt x="1059" y="76"/>
                  </a:lnTo>
                  <a:lnTo>
                    <a:pt x="1068" y="67"/>
                  </a:lnTo>
                  <a:lnTo>
                    <a:pt x="1071" y="56"/>
                  </a:lnTo>
                  <a:lnTo>
                    <a:pt x="1134" y="53"/>
                  </a:lnTo>
                  <a:lnTo>
                    <a:pt x="1133" y="79"/>
                  </a:lnTo>
                  <a:lnTo>
                    <a:pt x="1126" y="103"/>
                  </a:lnTo>
                  <a:lnTo>
                    <a:pt x="1116" y="126"/>
                  </a:lnTo>
                  <a:lnTo>
                    <a:pt x="1102" y="146"/>
                  </a:lnTo>
                  <a:lnTo>
                    <a:pt x="1084" y="162"/>
                  </a:lnTo>
                  <a:lnTo>
                    <a:pt x="1060" y="173"/>
                  </a:lnTo>
                  <a:lnTo>
                    <a:pt x="1033" y="181"/>
                  </a:lnTo>
                  <a:lnTo>
                    <a:pt x="1000" y="182"/>
                  </a:lnTo>
                  <a:lnTo>
                    <a:pt x="144" y="140"/>
                  </a:lnTo>
                  <a:lnTo>
                    <a:pt x="111" y="135"/>
                  </a:lnTo>
                  <a:lnTo>
                    <a:pt x="83" y="126"/>
                  </a:lnTo>
                  <a:lnTo>
                    <a:pt x="59" y="111"/>
                  </a:lnTo>
                  <a:lnTo>
                    <a:pt x="39" y="93"/>
                  </a:lnTo>
                  <a:lnTo>
                    <a:pt x="23" y="72"/>
                  </a:lnTo>
                  <a:lnTo>
                    <a:pt x="12" y="49"/>
                  </a:lnTo>
                  <a:lnTo>
                    <a:pt x="3" y="24"/>
                  </a:lnTo>
                  <a:lnTo>
                    <a:pt x="0" y="0"/>
                  </a:lnTo>
                  <a:lnTo>
                    <a:pt x="77" y="7"/>
                  </a:lnTo>
                  <a:close/>
                </a:path>
              </a:pathLst>
            </a:custGeom>
            <a:solidFill>
              <a:srgbClr val="C4CCCC"/>
            </a:solidFill>
            <a:ln w="9525">
              <a:noFill/>
              <a:round/>
              <a:headEnd/>
              <a:tailEnd/>
            </a:ln>
          </p:spPr>
          <p:txBody>
            <a:bodyPr/>
            <a:lstStyle/>
            <a:p>
              <a:pPr algn="ctr"/>
              <a:endParaRPr lang="en-US"/>
            </a:p>
          </p:txBody>
        </p:sp>
        <p:sp>
          <p:nvSpPr>
            <p:cNvPr id="46298" name="Freeform 164"/>
            <p:cNvSpPr>
              <a:spLocks/>
            </p:cNvSpPr>
            <p:nvPr/>
          </p:nvSpPr>
          <p:spPr bwMode="auto">
            <a:xfrm>
              <a:off x="3695" y="2306"/>
              <a:ext cx="47" cy="17"/>
            </a:xfrm>
            <a:custGeom>
              <a:avLst/>
              <a:gdLst>
                <a:gd name="T0" fmla="*/ 42 w 466"/>
                <a:gd name="T1" fmla="*/ 17 h 208"/>
                <a:gd name="T2" fmla="*/ 43 w 466"/>
                <a:gd name="T3" fmla="*/ 17 h 208"/>
                <a:gd name="T4" fmla="*/ 43 w 466"/>
                <a:gd name="T5" fmla="*/ 17 h 208"/>
                <a:gd name="T6" fmla="*/ 44 w 466"/>
                <a:gd name="T7" fmla="*/ 17 h 208"/>
                <a:gd name="T8" fmla="*/ 45 w 466"/>
                <a:gd name="T9" fmla="*/ 17 h 208"/>
                <a:gd name="T10" fmla="*/ 46 w 466"/>
                <a:gd name="T11" fmla="*/ 16 h 208"/>
                <a:gd name="T12" fmla="*/ 46 w 466"/>
                <a:gd name="T13" fmla="*/ 16 h 208"/>
                <a:gd name="T14" fmla="*/ 47 w 466"/>
                <a:gd name="T15" fmla="*/ 16 h 208"/>
                <a:gd name="T16" fmla="*/ 47 w 466"/>
                <a:gd name="T17" fmla="*/ 15 h 208"/>
                <a:gd name="T18" fmla="*/ 47 w 466"/>
                <a:gd name="T19" fmla="*/ 4 h 208"/>
                <a:gd name="T20" fmla="*/ 46 w 466"/>
                <a:gd name="T21" fmla="*/ 3 h 208"/>
                <a:gd name="T22" fmla="*/ 46 w 466"/>
                <a:gd name="T23" fmla="*/ 3 h 208"/>
                <a:gd name="T24" fmla="*/ 45 w 466"/>
                <a:gd name="T25" fmla="*/ 2 h 208"/>
                <a:gd name="T26" fmla="*/ 45 w 466"/>
                <a:gd name="T27" fmla="*/ 2 h 208"/>
                <a:gd name="T28" fmla="*/ 20 w 466"/>
                <a:gd name="T29" fmla="*/ 2 h 208"/>
                <a:gd name="T30" fmla="*/ 9 w 466"/>
                <a:gd name="T31" fmla="*/ 0 h 208"/>
                <a:gd name="T32" fmla="*/ 8 w 466"/>
                <a:gd name="T33" fmla="*/ 0 h 208"/>
                <a:gd name="T34" fmla="*/ 6 w 466"/>
                <a:gd name="T35" fmla="*/ 0 h 208"/>
                <a:gd name="T36" fmla="*/ 5 w 466"/>
                <a:gd name="T37" fmla="*/ 1 h 208"/>
                <a:gd name="T38" fmla="*/ 3 w 466"/>
                <a:gd name="T39" fmla="*/ 2 h 208"/>
                <a:gd name="T40" fmla="*/ 2 w 466"/>
                <a:gd name="T41" fmla="*/ 3 h 208"/>
                <a:gd name="T42" fmla="*/ 1 w 466"/>
                <a:gd name="T43" fmla="*/ 4 h 208"/>
                <a:gd name="T44" fmla="*/ 0 w 466"/>
                <a:gd name="T45" fmla="*/ 6 h 208"/>
                <a:gd name="T46" fmla="*/ 0 w 466"/>
                <a:gd name="T47" fmla="*/ 7 h 208"/>
                <a:gd name="T48" fmla="*/ 0 w 466"/>
                <a:gd name="T49" fmla="*/ 9 h 208"/>
                <a:gd name="T50" fmla="*/ 0 w 466"/>
                <a:gd name="T51" fmla="*/ 10 h 208"/>
                <a:gd name="T52" fmla="*/ 1 w 466"/>
                <a:gd name="T53" fmla="*/ 11 h 208"/>
                <a:gd name="T54" fmla="*/ 2 w 466"/>
                <a:gd name="T55" fmla="*/ 13 h 208"/>
                <a:gd name="T56" fmla="*/ 3 w 466"/>
                <a:gd name="T57" fmla="*/ 14 h 208"/>
                <a:gd name="T58" fmla="*/ 4 w 466"/>
                <a:gd name="T59" fmla="*/ 14 h 208"/>
                <a:gd name="T60" fmla="*/ 5 w 466"/>
                <a:gd name="T61" fmla="*/ 15 h 208"/>
                <a:gd name="T62" fmla="*/ 7 w 466"/>
                <a:gd name="T63" fmla="*/ 15 h 208"/>
                <a:gd name="T64" fmla="*/ 8 w 466"/>
                <a:gd name="T65" fmla="*/ 16 h 208"/>
                <a:gd name="T66" fmla="*/ 42 w 466"/>
                <a:gd name="T67" fmla="*/ 17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6"/>
                <a:gd name="T103" fmla="*/ 0 h 208"/>
                <a:gd name="T104" fmla="*/ 466 w 466"/>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6" h="208">
                  <a:moveTo>
                    <a:pt x="419" y="207"/>
                  </a:moveTo>
                  <a:lnTo>
                    <a:pt x="424" y="208"/>
                  </a:lnTo>
                  <a:lnTo>
                    <a:pt x="431" y="207"/>
                  </a:lnTo>
                  <a:lnTo>
                    <a:pt x="439" y="204"/>
                  </a:lnTo>
                  <a:lnTo>
                    <a:pt x="447" y="202"/>
                  </a:lnTo>
                  <a:lnTo>
                    <a:pt x="454" y="199"/>
                  </a:lnTo>
                  <a:lnTo>
                    <a:pt x="460" y="195"/>
                  </a:lnTo>
                  <a:lnTo>
                    <a:pt x="464" y="190"/>
                  </a:lnTo>
                  <a:lnTo>
                    <a:pt x="466" y="185"/>
                  </a:lnTo>
                  <a:lnTo>
                    <a:pt x="463" y="51"/>
                  </a:lnTo>
                  <a:lnTo>
                    <a:pt x="461" y="42"/>
                  </a:lnTo>
                  <a:lnTo>
                    <a:pt x="457" y="35"/>
                  </a:lnTo>
                  <a:lnTo>
                    <a:pt x="450" y="30"/>
                  </a:lnTo>
                  <a:lnTo>
                    <a:pt x="442" y="26"/>
                  </a:lnTo>
                  <a:lnTo>
                    <a:pt x="199" y="19"/>
                  </a:lnTo>
                  <a:lnTo>
                    <a:pt x="94" y="0"/>
                  </a:lnTo>
                  <a:lnTo>
                    <a:pt x="78" y="1"/>
                  </a:lnTo>
                  <a:lnTo>
                    <a:pt x="61" y="6"/>
                  </a:lnTo>
                  <a:lnTo>
                    <a:pt x="45" y="14"/>
                  </a:lnTo>
                  <a:lnTo>
                    <a:pt x="30" y="25"/>
                  </a:lnTo>
                  <a:lnTo>
                    <a:pt x="18" y="39"/>
                  </a:lnTo>
                  <a:lnTo>
                    <a:pt x="8" y="54"/>
                  </a:lnTo>
                  <a:lnTo>
                    <a:pt x="2" y="70"/>
                  </a:lnTo>
                  <a:lnTo>
                    <a:pt x="0" y="85"/>
                  </a:lnTo>
                  <a:lnTo>
                    <a:pt x="2" y="110"/>
                  </a:lnTo>
                  <a:lnTo>
                    <a:pt x="4" y="126"/>
                  </a:lnTo>
                  <a:lnTo>
                    <a:pt x="8" y="140"/>
                  </a:lnTo>
                  <a:lnTo>
                    <a:pt x="16" y="154"/>
                  </a:lnTo>
                  <a:lnTo>
                    <a:pt x="25" y="166"/>
                  </a:lnTo>
                  <a:lnTo>
                    <a:pt x="37" y="176"/>
                  </a:lnTo>
                  <a:lnTo>
                    <a:pt x="50" y="184"/>
                  </a:lnTo>
                  <a:lnTo>
                    <a:pt x="65" y="188"/>
                  </a:lnTo>
                  <a:lnTo>
                    <a:pt x="80" y="190"/>
                  </a:lnTo>
                  <a:lnTo>
                    <a:pt x="419" y="207"/>
                  </a:lnTo>
                  <a:close/>
                </a:path>
              </a:pathLst>
            </a:custGeom>
            <a:solidFill>
              <a:srgbClr val="111919"/>
            </a:solidFill>
            <a:ln w="9525">
              <a:noFill/>
              <a:round/>
              <a:headEnd/>
              <a:tailEnd/>
            </a:ln>
          </p:spPr>
          <p:txBody>
            <a:bodyPr/>
            <a:lstStyle/>
            <a:p>
              <a:pPr algn="ctr"/>
              <a:endParaRPr lang="en-US"/>
            </a:p>
          </p:txBody>
        </p:sp>
        <p:sp>
          <p:nvSpPr>
            <p:cNvPr id="46299" name="Freeform 165"/>
            <p:cNvSpPr>
              <a:spLocks/>
            </p:cNvSpPr>
            <p:nvPr/>
          </p:nvSpPr>
          <p:spPr bwMode="auto">
            <a:xfrm>
              <a:off x="3696" y="2305"/>
              <a:ext cx="47" cy="18"/>
            </a:xfrm>
            <a:custGeom>
              <a:avLst/>
              <a:gdLst>
                <a:gd name="T0" fmla="*/ 42 w 466"/>
                <a:gd name="T1" fmla="*/ 18 h 208"/>
                <a:gd name="T2" fmla="*/ 43 w 466"/>
                <a:gd name="T3" fmla="*/ 18 h 208"/>
                <a:gd name="T4" fmla="*/ 43 w 466"/>
                <a:gd name="T5" fmla="*/ 18 h 208"/>
                <a:gd name="T6" fmla="*/ 44 w 466"/>
                <a:gd name="T7" fmla="*/ 18 h 208"/>
                <a:gd name="T8" fmla="*/ 45 w 466"/>
                <a:gd name="T9" fmla="*/ 18 h 208"/>
                <a:gd name="T10" fmla="*/ 46 w 466"/>
                <a:gd name="T11" fmla="*/ 17 h 208"/>
                <a:gd name="T12" fmla="*/ 46 w 466"/>
                <a:gd name="T13" fmla="*/ 17 h 208"/>
                <a:gd name="T14" fmla="*/ 47 w 466"/>
                <a:gd name="T15" fmla="*/ 17 h 208"/>
                <a:gd name="T16" fmla="*/ 47 w 466"/>
                <a:gd name="T17" fmla="*/ 16 h 208"/>
                <a:gd name="T18" fmla="*/ 47 w 466"/>
                <a:gd name="T19" fmla="*/ 5 h 208"/>
                <a:gd name="T20" fmla="*/ 46 w 466"/>
                <a:gd name="T21" fmla="*/ 4 h 208"/>
                <a:gd name="T22" fmla="*/ 46 w 466"/>
                <a:gd name="T23" fmla="*/ 3 h 208"/>
                <a:gd name="T24" fmla="*/ 45 w 466"/>
                <a:gd name="T25" fmla="*/ 3 h 208"/>
                <a:gd name="T26" fmla="*/ 45 w 466"/>
                <a:gd name="T27" fmla="*/ 2 h 208"/>
                <a:gd name="T28" fmla="*/ 20 w 466"/>
                <a:gd name="T29" fmla="*/ 2 h 208"/>
                <a:gd name="T30" fmla="*/ 9 w 466"/>
                <a:gd name="T31" fmla="*/ 0 h 208"/>
                <a:gd name="T32" fmla="*/ 8 w 466"/>
                <a:gd name="T33" fmla="*/ 0 h 208"/>
                <a:gd name="T34" fmla="*/ 6 w 466"/>
                <a:gd name="T35" fmla="*/ 1 h 208"/>
                <a:gd name="T36" fmla="*/ 5 w 466"/>
                <a:gd name="T37" fmla="*/ 1 h 208"/>
                <a:gd name="T38" fmla="*/ 3 w 466"/>
                <a:gd name="T39" fmla="*/ 2 h 208"/>
                <a:gd name="T40" fmla="*/ 2 w 466"/>
                <a:gd name="T41" fmla="*/ 4 h 208"/>
                <a:gd name="T42" fmla="*/ 1 w 466"/>
                <a:gd name="T43" fmla="*/ 5 h 208"/>
                <a:gd name="T44" fmla="*/ 0 w 466"/>
                <a:gd name="T45" fmla="*/ 6 h 208"/>
                <a:gd name="T46" fmla="*/ 0 w 466"/>
                <a:gd name="T47" fmla="*/ 8 h 208"/>
                <a:gd name="T48" fmla="*/ 0 w 466"/>
                <a:gd name="T49" fmla="*/ 10 h 208"/>
                <a:gd name="T50" fmla="*/ 0 w 466"/>
                <a:gd name="T51" fmla="*/ 11 h 208"/>
                <a:gd name="T52" fmla="*/ 1 w 466"/>
                <a:gd name="T53" fmla="*/ 12 h 208"/>
                <a:gd name="T54" fmla="*/ 2 w 466"/>
                <a:gd name="T55" fmla="*/ 14 h 208"/>
                <a:gd name="T56" fmla="*/ 3 w 466"/>
                <a:gd name="T57" fmla="*/ 14 h 208"/>
                <a:gd name="T58" fmla="*/ 4 w 466"/>
                <a:gd name="T59" fmla="*/ 15 h 208"/>
                <a:gd name="T60" fmla="*/ 5 w 466"/>
                <a:gd name="T61" fmla="*/ 16 h 208"/>
                <a:gd name="T62" fmla="*/ 7 w 466"/>
                <a:gd name="T63" fmla="*/ 16 h 208"/>
                <a:gd name="T64" fmla="*/ 8 w 466"/>
                <a:gd name="T65" fmla="*/ 17 h 208"/>
                <a:gd name="T66" fmla="*/ 42 w 466"/>
                <a:gd name="T67" fmla="*/ 18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6"/>
                <a:gd name="T103" fmla="*/ 0 h 208"/>
                <a:gd name="T104" fmla="*/ 466 w 466"/>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6" h="208">
                  <a:moveTo>
                    <a:pt x="419" y="208"/>
                  </a:moveTo>
                  <a:lnTo>
                    <a:pt x="425" y="208"/>
                  </a:lnTo>
                  <a:lnTo>
                    <a:pt x="431" y="208"/>
                  </a:lnTo>
                  <a:lnTo>
                    <a:pt x="439" y="206"/>
                  </a:lnTo>
                  <a:lnTo>
                    <a:pt x="447" y="203"/>
                  </a:lnTo>
                  <a:lnTo>
                    <a:pt x="454" y="200"/>
                  </a:lnTo>
                  <a:lnTo>
                    <a:pt x="460" y="196"/>
                  </a:lnTo>
                  <a:lnTo>
                    <a:pt x="464" y="191"/>
                  </a:lnTo>
                  <a:lnTo>
                    <a:pt x="466" y="186"/>
                  </a:lnTo>
                  <a:lnTo>
                    <a:pt x="463" y="52"/>
                  </a:lnTo>
                  <a:lnTo>
                    <a:pt x="461" y="44"/>
                  </a:lnTo>
                  <a:lnTo>
                    <a:pt x="457" y="37"/>
                  </a:lnTo>
                  <a:lnTo>
                    <a:pt x="450" y="31"/>
                  </a:lnTo>
                  <a:lnTo>
                    <a:pt x="442" y="28"/>
                  </a:lnTo>
                  <a:lnTo>
                    <a:pt x="199" y="20"/>
                  </a:lnTo>
                  <a:lnTo>
                    <a:pt x="94" y="0"/>
                  </a:lnTo>
                  <a:lnTo>
                    <a:pt x="78" y="1"/>
                  </a:lnTo>
                  <a:lnTo>
                    <a:pt x="61" y="8"/>
                  </a:lnTo>
                  <a:lnTo>
                    <a:pt x="45" y="16"/>
                  </a:lnTo>
                  <a:lnTo>
                    <a:pt x="30" y="27"/>
                  </a:lnTo>
                  <a:lnTo>
                    <a:pt x="18" y="41"/>
                  </a:lnTo>
                  <a:lnTo>
                    <a:pt x="8" y="55"/>
                  </a:lnTo>
                  <a:lnTo>
                    <a:pt x="2" y="72"/>
                  </a:lnTo>
                  <a:lnTo>
                    <a:pt x="0" y="87"/>
                  </a:lnTo>
                  <a:lnTo>
                    <a:pt x="2" y="112"/>
                  </a:lnTo>
                  <a:lnTo>
                    <a:pt x="4" y="128"/>
                  </a:lnTo>
                  <a:lnTo>
                    <a:pt x="8" y="142"/>
                  </a:lnTo>
                  <a:lnTo>
                    <a:pt x="16" y="156"/>
                  </a:lnTo>
                  <a:lnTo>
                    <a:pt x="25" y="167"/>
                  </a:lnTo>
                  <a:lnTo>
                    <a:pt x="37" y="176"/>
                  </a:lnTo>
                  <a:lnTo>
                    <a:pt x="51" y="185"/>
                  </a:lnTo>
                  <a:lnTo>
                    <a:pt x="65" y="189"/>
                  </a:lnTo>
                  <a:lnTo>
                    <a:pt x="80" y="191"/>
                  </a:lnTo>
                  <a:lnTo>
                    <a:pt x="419" y="208"/>
                  </a:lnTo>
                  <a:close/>
                </a:path>
              </a:pathLst>
            </a:custGeom>
            <a:solidFill>
              <a:srgbClr val="999999"/>
            </a:solidFill>
            <a:ln w="9525">
              <a:noFill/>
              <a:round/>
              <a:headEnd/>
              <a:tailEnd/>
            </a:ln>
          </p:spPr>
          <p:txBody>
            <a:bodyPr/>
            <a:lstStyle/>
            <a:p>
              <a:pPr algn="ctr"/>
              <a:endParaRPr lang="en-US"/>
            </a:p>
          </p:txBody>
        </p:sp>
        <p:sp>
          <p:nvSpPr>
            <p:cNvPr id="46300" name="Freeform 166"/>
            <p:cNvSpPr>
              <a:spLocks/>
            </p:cNvSpPr>
            <p:nvPr/>
          </p:nvSpPr>
          <p:spPr bwMode="auto">
            <a:xfrm>
              <a:off x="3747" y="2308"/>
              <a:ext cx="46" cy="17"/>
            </a:xfrm>
            <a:custGeom>
              <a:avLst/>
              <a:gdLst>
                <a:gd name="T0" fmla="*/ 2 w 465"/>
                <a:gd name="T1" fmla="*/ 16 h 211"/>
                <a:gd name="T2" fmla="*/ 2 w 465"/>
                <a:gd name="T3" fmla="*/ 15 h 211"/>
                <a:gd name="T4" fmla="*/ 1 w 465"/>
                <a:gd name="T5" fmla="*/ 15 h 211"/>
                <a:gd name="T6" fmla="*/ 1 w 465"/>
                <a:gd name="T7" fmla="*/ 14 h 211"/>
                <a:gd name="T8" fmla="*/ 0 w 465"/>
                <a:gd name="T9" fmla="*/ 14 h 211"/>
                <a:gd name="T10" fmla="*/ 0 w 465"/>
                <a:gd name="T11" fmla="*/ 3 h 211"/>
                <a:gd name="T12" fmla="*/ 0 w 465"/>
                <a:gd name="T13" fmla="*/ 2 h 211"/>
                <a:gd name="T14" fmla="*/ 0 w 465"/>
                <a:gd name="T15" fmla="*/ 2 h 211"/>
                <a:gd name="T16" fmla="*/ 1 w 465"/>
                <a:gd name="T17" fmla="*/ 1 h 211"/>
                <a:gd name="T18" fmla="*/ 2 w 465"/>
                <a:gd name="T19" fmla="*/ 1 h 211"/>
                <a:gd name="T20" fmla="*/ 2 w 465"/>
                <a:gd name="T21" fmla="*/ 1 h 211"/>
                <a:gd name="T22" fmla="*/ 3 w 465"/>
                <a:gd name="T23" fmla="*/ 0 h 211"/>
                <a:gd name="T24" fmla="*/ 4 w 465"/>
                <a:gd name="T25" fmla="*/ 0 h 211"/>
                <a:gd name="T26" fmla="*/ 4 w 465"/>
                <a:gd name="T27" fmla="*/ 0 h 211"/>
                <a:gd name="T28" fmla="*/ 23 w 465"/>
                <a:gd name="T29" fmla="*/ 2 h 211"/>
                <a:gd name="T30" fmla="*/ 36 w 465"/>
                <a:gd name="T31" fmla="*/ 2 h 211"/>
                <a:gd name="T32" fmla="*/ 37 w 465"/>
                <a:gd name="T33" fmla="*/ 3 h 211"/>
                <a:gd name="T34" fmla="*/ 39 w 465"/>
                <a:gd name="T35" fmla="*/ 3 h 211"/>
                <a:gd name="T36" fmla="*/ 41 w 465"/>
                <a:gd name="T37" fmla="*/ 4 h 211"/>
                <a:gd name="T38" fmla="*/ 42 w 465"/>
                <a:gd name="T39" fmla="*/ 4 h 211"/>
                <a:gd name="T40" fmla="*/ 44 w 465"/>
                <a:gd name="T41" fmla="*/ 5 h 211"/>
                <a:gd name="T42" fmla="*/ 45 w 465"/>
                <a:gd name="T43" fmla="*/ 7 h 211"/>
                <a:gd name="T44" fmla="*/ 46 w 465"/>
                <a:gd name="T45" fmla="*/ 8 h 211"/>
                <a:gd name="T46" fmla="*/ 46 w 465"/>
                <a:gd name="T47" fmla="*/ 9 h 211"/>
                <a:gd name="T48" fmla="*/ 46 w 465"/>
                <a:gd name="T49" fmla="*/ 11 h 211"/>
                <a:gd name="T50" fmla="*/ 46 w 465"/>
                <a:gd name="T51" fmla="*/ 12 h 211"/>
                <a:gd name="T52" fmla="*/ 45 w 465"/>
                <a:gd name="T53" fmla="*/ 13 h 211"/>
                <a:gd name="T54" fmla="*/ 44 w 465"/>
                <a:gd name="T55" fmla="*/ 14 h 211"/>
                <a:gd name="T56" fmla="*/ 43 w 465"/>
                <a:gd name="T57" fmla="*/ 15 h 211"/>
                <a:gd name="T58" fmla="*/ 41 w 465"/>
                <a:gd name="T59" fmla="*/ 16 h 211"/>
                <a:gd name="T60" fmla="*/ 39 w 465"/>
                <a:gd name="T61" fmla="*/ 17 h 211"/>
                <a:gd name="T62" fmla="*/ 38 w 465"/>
                <a:gd name="T63" fmla="*/ 17 h 211"/>
                <a:gd name="T64" fmla="*/ 36 w 465"/>
                <a:gd name="T65" fmla="*/ 17 h 211"/>
                <a:gd name="T66" fmla="*/ 2 w 465"/>
                <a:gd name="T67" fmla="*/ 16 h 2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5"/>
                <a:gd name="T103" fmla="*/ 0 h 211"/>
                <a:gd name="T104" fmla="*/ 465 w 465"/>
                <a:gd name="T105" fmla="*/ 211 h 2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5" h="211">
                  <a:moveTo>
                    <a:pt x="24" y="193"/>
                  </a:moveTo>
                  <a:lnTo>
                    <a:pt x="17" y="191"/>
                  </a:lnTo>
                  <a:lnTo>
                    <a:pt x="11" y="187"/>
                  </a:lnTo>
                  <a:lnTo>
                    <a:pt x="7" y="179"/>
                  </a:lnTo>
                  <a:lnTo>
                    <a:pt x="5" y="170"/>
                  </a:lnTo>
                  <a:lnTo>
                    <a:pt x="0" y="35"/>
                  </a:lnTo>
                  <a:lnTo>
                    <a:pt x="1" y="29"/>
                  </a:lnTo>
                  <a:lnTo>
                    <a:pt x="5" y="24"/>
                  </a:lnTo>
                  <a:lnTo>
                    <a:pt x="10" y="18"/>
                  </a:lnTo>
                  <a:lnTo>
                    <a:pt x="17" y="13"/>
                  </a:lnTo>
                  <a:lnTo>
                    <a:pt x="24" y="8"/>
                  </a:lnTo>
                  <a:lnTo>
                    <a:pt x="31" y="3"/>
                  </a:lnTo>
                  <a:lnTo>
                    <a:pt x="38" y="1"/>
                  </a:lnTo>
                  <a:lnTo>
                    <a:pt x="44" y="0"/>
                  </a:lnTo>
                  <a:lnTo>
                    <a:pt x="237" y="24"/>
                  </a:lnTo>
                  <a:lnTo>
                    <a:pt x="361" y="29"/>
                  </a:lnTo>
                  <a:lnTo>
                    <a:pt x="377" y="32"/>
                  </a:lnTo>
                  <a:lnTo>
                    <a:pt x="394" y="38"/>
                  </a:lnTo>
                  <a:lnTo>
                    <a:pt x="411" y="46"/>
                  </a:lnTo>
                  <a:lnTo>
                    <a:pt x="428" y="55"/>
                  </a:lnTo>
                  <a:lnTo>
                    <a:pt x="442" y="68"/>
                  </a:lnTo>
                  <a:lnTo>
                    <a:pt x="453" y="81"/>
                  </a:lnTo>
                  <a:lnTo>
                    <a:pt x="460" y="96"/>
                  </a:lnTo>
                  <a:lnTo>
                    <a:pt x="463" y="111"/>
                  </a:lnTo>
                  <a:lnTo>
                    <a:pt x="465" y="136"/>
                  </a:lnTo>
                  <a:lnTo>
                    <a:pt x="462" y="152"/>
                  </a:lnTo>
                  <a:lnTo>
                    <a:pt x="455" y="166"/>
                  </a:lnTo>
                  <a:lnTo>
                    <a:pt x="444" y="178"/>
                  </a:lnTo>
                  <a:lnTo>
                    <a:pt x="430" y="189"/>
                  </a:lnTo>
                  <a:lnTo>
                    <a:pt x="414" y="198"/>
                  </a:lnTo>
                  <a:lnTo>
                    <a:pt x="397" y="205"/>
                  </a:lnTo>
                  <a:lnTo>
                    <a:pt x="380" y="209"/>
                  </a:lnTo>
                  <a:lnTo>
                    <a:pt x="364" y="211"/>
                  </a:lnTo>
                  <a:lnTo>
                    <a:pt x="24" y="193"/>
                  </a:lnTo>
                  <a:close/>
                </a:path>
              </a:pathLst>
            </a:custGeom>
            <a:solidFill>
              <a:srgbClr val="111919"/>
            </a:solidFill>
            <a:ln w="9525">
              <a:noFill/>
              <a:round/>
              <a:headEnd/>
              <a:tailEnd/>
            </a:ln>
          </p:spPr>
          <p:txBody>
            <a:bodyPr/>
            <a:lstStyle/>
            <a:p>
              <a:pPr algn="ctr"/>
              <a:endParaRPr lang="en-US"/>
            </a:p>
          </p:txBody>
        </p:sp>
        <p:sp>
          <p:nvSpPr>
            <p:cNvPr id="46301" name="Freeform 167"/>
            <p:cNvSpPr>
              <a:spLocks/>
            </p:cNvSpPr>
            <p:nvPr/>
          </p:nvSpPr>
          <p:spPr bwMode="auto">
            <a:xfrm>
              <a:off x="3747" y="2307"/>
              <a:ext cx="47" cy="18"/>
            </a:xfrm>
            <a:custGeom>
              <a:avLst/>
              <a:gdLst>
                <a:gd name="T0" fmla="*/ 2 w 465"/>
                <a:gd name="T1" fmla="*/ 17 h 210"/>
                <a:gd name="T2" fmla="*/ 2 w 465"/>
                <a:gd name="T3" fmla="*/ 16 h 210"/>
                <a:gd name="T4" fmla="*/ 1 w 465"/>
                <a:gd name="T5" fmla="*/ 16 h 210"/>
                <a:gd name="T6" fmla="*/ 1 w 465"/>
                <a:gd name="T7" fmla="*/ 15 h 210"/>
                <a:gd name="T8" fmla="*/ 1 w 465"/>
                <a:gd name="T9" fmla="*/ 15 h 210"/>
                <a:gd name="T10" fmla="*/ 0 w 465"/>
                <a:gd name="T11" fmla="*/ 3 h 210"/>
                <a:gd name="T12" fmla="*/ 0 w 465"/>
                <a:gd name="T13" fmla="*/ 2 h 210"/>
                <a:gd name="T14" fmla="*/ 1 w 465"/>
                <a:gd name="T15" fmla="*/ 2 h 210"/>
                <a:gd name="T16" fmla="*/ 1 w 465"/>
                <a:gd name="T17" fmla="*/ 2 h 210"/>
                <a:gd name="T18" fmla="*/ 2 w 465"/>
                <a:gd name="T19" fmla="*/ 1 h 210"/>
                <a:gd name="T20" fmla="*/ 3 w 465"/>
                <a:gd name="T21" fmla="*/ 1 h 210"/>
                <a:gd name="T22" fmla="*/ 3 w 465"/>
                <a:gd name="T23" fmla="*/ 0 h 210"/>
                <a:gd name="T24" fmla="*/ 4 w 465"/>
                <a:gd name="T25" fmla="*/ 0 h 210"/>
                <a:gd name="T26" fmla="*/ 4 w 465"/>
                <a:gd name="T27" fmla="*/ 0 h 210"/>
                <a:gd name="T28" fmla="*/ 24 w 465"/>
                <a:gd name="T29" fmla="*/ 2 h 210"/>
                <a:gd name="T30" fmla="*/ 36 w 465"/>
                <a:gd name="T31" fmla="*/ 2 h 210"/>
                <a:gd name="T32" fmla="*/ 38 w 465"/>
                <a:gd name="T33" fmla="*/ 3 h 210"/>
                <a:gd name="T34" fmla="*/ 40 w 465"/>
                <a:gd name="T35" fmla="*/ 3 h 210"/>
                <a:gd name="T36" fmla="*/ 42 w 465"/>
                <a:gd name="T37" fmla="*/ 4 h 210"/>
                <a:gd name="T38" fmla="*/ 43 w 465"/>
                <a:gd name="T39" fmla="*/ 5 h 210"/>
                <a:gd name="T40" fmla="*/ 45 w 465"/>
                <a:gd name="T41" fmla="*/ 6 h 210"/>
                <a:gd name="T42" fmla="*/ 46 w 465"/>
                <a:gd name="T43" fmla="*/ 7 h 210"/>
                <a:gd name="T44" fmla="*/ 46 w 465"/>
                <a:gd name="T45" fmla="*/ 8 h 210"/>
                <a:gd name="T46" fmla="*/ 47 w 465"/>
                <a:gd name="T47" fmla="*/ 10 h 210"/>
                <a:gd name="T48" fmla="*/ 47 w 465"/>
                <a:gd name="T49" fmla="*/ 12 h 210"/>
                <a:gd name="T50" fmla="*/ 47 w 465"/>
                <a:gd name="T51" fmla="*/ 13 h 210"/>
                <a:gd name="T52" fmla="*/ 46 w 465"/>
                <a:gd name="T53" fmla="*/ 14 h 210"/>
                <a:gd name="T54" fmla="*/ 45 w 465"/>
                <a:gd name="T55" fmla="*/ 15 h 210"/>
                <a:gd name="T56" fmla="*/ 43 w 465"/>
                <a:gd name="T57" fmla="*/ 16 h 210"/>
                <a:gd name="T58" fmla="*/ 42 w 465"/>
                <a:gd name="T59" fmla="*/ 17 h 210"/>
                <a:gd name="T60" fmla="*/ 40 w 465"/>
                <a:gd name="T61" fmla="*/ 18 h 210"/>
                <a:gd name="T62" fmla="*/ 38 w 465"/>
                <a:gd name="T63" fmla="*/ 18 h 210"/>
                <a:gd name="T64" fmla="*/ 37 w 465"/>
                <a:gd name="T65" fmla="*/ 18 h 210"/>
                <a:gd name="T66" fmla="*/ 2 w 465"/>
                <a:gd name="T67" fmla="*/ 17 h 2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5"/>
                <a:gd name="T103" fmla="*/ 0 h 210"/>
                <a:gd name="T104" fmla="*/ 465 w 465"/>
                <a:gd name="T105" fmla="*/ 210 h 2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5" h="210">
                  <a:moveTo>
                    <a:pt x="24" y="193"/>
                  </a:moveTo>
                  <a:lnTo>
                    <a:pt x="17" y="191"/>
                  </a:lnTo>
                  <a:lnTo>
                    <a:pt x="11" y="187"/>
                  </a:lnTo>
                  <a:lnTo>
                    <a:pt x="7" y="180"/>
                  </a:lnTo>
                  <a:lnTo>
                    <a:pt x="5" y="171"/>
                  </a:lnTo>
                  <a:lnTo>
                    <a:pt x="0" y="34"/>
                  </a:lnTo>
                  <a:lnTo>
                    <a:pt x="1" y="29"/>
                  </a:lnTo>
                  <a:lnTo>
                    <a:pt x="5" y="24"/>
                  </a:lnTo>
                  <a:lnTo>
                    <a:pt x="11" y="18"/>
                  </a:lnTo>
                  <a:lnTo>
                    <a:pt x="17" y="13"/>
                  </a:lnTo>
                  <a:lnTo>
                    <a:pt x="25" y="7"/>
                  </a:lnTo>
                  <a:lnTo>
                    <a:pt x="33" y="3"/>
                  </a:lnTo>
                  <a:lnTo>
                    <a:pt x="39" y="1"/>
                  </a:lnTo>
                  <a:lnTo>
                    <a:pt x="44" y="0"/>
                  </a:lnTo>
                  <a:lnTo>
                    <a:pt x="238" y="25"/>
                  </a:lnTo>
                  <a:lnTo>
                    <a:pt x="361" y="29"/>
                  </a:lnTo>
                  <a:lnTo>
                    <a:pt x="377" y="32"/>
                  </a:lnTo>
                  <a:lnTo>
                    <a:pt x="394" y="37"/>
                  </a:lnTo>
                  <a:lnTo>
                    <a:pt x="412" y="46"/>
                  </a:lnTo>
                  <a:lnTo>
                    <a:pt x="428" y="56"/>
                  </a:lnTo>
                  <a:lnTo>
                    <a:pt x="442" y="67"/>
                  </a:lnTo>
                  <a:lnTo>
                    <a:pt x="453" y="81"/>
                  </a:lnTo>
                  <a:lnTo>
                    <a:pt x="460" y="95"/>
                  </a:lnTo>
                  <a:lnTo>
                    <a:pt x="463" y="111"/>
                  </a:lnTo>
                  <a:lnTo>
                    <a:pt x="465" y="136"/>
                  </a:lnTo>
                  <a:lnTo>
                    <a:pt x="462" y="151"/>
                  </a:lnTo>
                  <a:lnTo>
                    <a:pt x="455" y="166"/>
                  </a:lnTo>
                  <a:lnTo>
                    <a:pt x="444" y="178"/>
                  </a:lnTo>
                  <a:lnTo>
                    <a:pt x="430" y="189"/>
                  </a:lnTo>
                  <a:lnTo>
                    <a:pt x="414" y="198"/>
                  </a:lnTo>
                  <a:lnTo>
                    <a:pt x="397" y="205"/>
                  </a:lnTo>
                  <a:lnTo>
                    <a:pt x="380" y="209"/>
                  </a:lnTo>
                  <a:lnTo>
                    <a:pt x="364" y="210"/>
                  </a:lnTo>
                  <a:lnTo>
                    <a:pt x="24" y="193"/>
                  </a:lnTo>
                  <a:close/>
                </a:path>
              </a:pathLst>
            </a:custGeom>
            <a:solidFill>
              <a:srgbClr val="999999"/>
            </a:solidFill>
            <a:ln w="9525">
              <a:noFill/>
              <a:round/>
              <a:headEnd/>
              <a:tailEnd/>
            </a:ln>
          </p:spPr>
          <p:txBody>
            <a:bodyPr/>
            <a:lstStyle/>
            <a:p>
              <a:pPr algn="ctr"/>
              <a:endParaRPr lang="en-US"/>
            </a:p>
          </p:txBody>
        </p:sp>
        <p:sp>
          <p:nvSpPr>
            <p:cNvPr id="46302" name="Freeform 168"/>
            <p:cNvSpPr>
              <a:spLocks/>
            </p:cNvSpPr>
            <p:nvPr/>
          </p:nvSpPr>
          <p:spPr bwMode="auto">
            <a:xfrm>
              <a:off x="3699" y="2305"/>
              <a:ext cx="44" cy="17"/>
            </a:xfrm>
            <a:custGeom>
              <a:avLst/>
              <a:gdLst>
                <a:gd name="T0" fmla="*/ 42 w 439"/>
                <a:gd name="T1" fmla="*/ 17 h 196"/>
                <a:gd name="T2" fmla="*/ 43 w 439"/>
                <a:gd name="T3" fmla="*/ 17 h 196"/>
                <a:gd name="T4" fmla="*/ 43 w 439"/>
                <a:gd name="T5" fmla="*/ 17 h 196"/>
                <a:gd name="T6" fmla="*/ 44 w 439"/>
                <a:gd name="T7" fmla="*/ 16 h 196"/>
                <a:gd name="T8" fmla="*/ 44 w 439"/>
                <a:gd name="T9" fmla="*/ 15 h 196"/>
                <a:gd name="T10" fmla="*/ 44 w 439"/>
                <a:gd name="T11" fmla="*/ 3 h 196"/>
                <a:gd name="T12" fmla="*/ 44 w 439"/>
                <a:gd name="T13" fmla="*/ 3 h 196"/>
                <a:gd name="T14" fmla="*/ 43 w 439"/>
                <a:gd name="T15" fmla="*/ 2 h 196"/>
                <a:gd name="T16" fmla="*/ 42 w 439"/>
                <a:gd name="T17" fmla="*/ 2 h 196"/>
                <a:gd name="T18" fmla="*/ 42 w 439"/>
                <a:gd name="T19" fmla="*/ 2 h 196"/>
                <a:gd name="T20" fmla="*/ 20 w 439"/>
                <a:gd name="T21" fmla="*/ 1 h 196"/>
                <a:gd name="T22" fmla="*/ 8 w 439"/>
                <a:gd name="T23" fmla="*/ 0 h 196"/>
                <a:gd name="T24" fmla="*/ 6 w 439"/>
                <a:gd name="T25" fmla="*/ 0 h 196"/>
                <a:gd name="T26" fmla="*/ 5 w 439"/>
                <a:gd name="T27" fmla="*/ 1 h 196"/>
                <a:gd name="T28" fmla="*/ 3 w 439"/>
                <a:gd name="T29" fmla="*/ 1 h 196"/>
                <a:gd name="T30" fmla="*/ 2 w 439"/>
                <a:gd name="T31" fmla="*/ 2 h 196"/>
                <a:gd name="T32" fmla="*/ 1 w 439"/>
                <a:gd name="T33" fmla="*/ 3 h 196"/>
                <a:gd name="T34" fmla="*/ 1 w 439"/>
                <a:gd name="T35" fmla="*/ 4 h 196"/>
                <a:gd name="T36" fmla="*/ 0 w 439"/>
                <a:gd name="T37" fmla="*/ 5 h 196"/>
                <a:gd name="T38" fmla="*/ 0 w 439"/>
                <a:gd name="T39" fmla="*/ 7 h 196"/>
                <a:gd name="T40" fmla="*/ 0 w 439"/>
                <a:gd name="T41" fmla="*/ 9 h 196"/>
                <a:gd name="T42" fmla="*/ 0 w 439"/>
                <a:gd name="T43" fmla="*/ 10 h 196"/>
                <a:gd name="T44" fmla="*/ 1 w 439"/>
                <a:gd name="T45" fmla="*/ 11 h 196"/>
                <a:gd name="T46" fmla="*/ 2 w 439"/>
                <a:gd name="T47" fmla="*/ 12 h 196"/>
                <a:gd name="T48" fmla="*/ 3 w 439"/>
                <a:gd name="T49" fmla="*/ 13 h 196"/>
                <a:gd name="T50" fmla="*/ 4 w 439"/>
                <a:gd name="T51" fmla="*/ 14 h 196"/>
                <a:gd name="T52" fmla="*/ 5 w 439"/>
                <a:gd name="T53" fmla="*/ 15 h 196"/>
                <a:gd name="T54" fmla="*/ 7 w 439"/>
                <a:gd name="T55" fmla="*/ 15 h 196"/>
                <a:gd name="T56" fmla="*/ 8 w 439"/>
                <a:gd name="T57" fmla="*/ 15 h 196"/>
                <a:gd name="T58" fmla="*/ 42 w 439"/>
                <a:gd name="T59" fmla="*/ 17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9"/>
                <a:gd name="T91" fmla="*/ 0 h 196"/>
                <a:gd name="T92" fmla="*/ 439 w 439"/>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9" h="196">
                  <a:moveTo>
                    <a:pt x="420" y="196"/>
                  </a:moveTo>
                  <a:lnTo>
                    <a:pt x="427" y="196"/>
                  </a:lnTo>
                  <a:lnTo>
                    <a:pt x="433" y="192"/>
                  </a:lnTo>
                  <a:lnTo>
                    <a:pt x="437" y="186"/>
                  </a:lnTo>
                  <a:lnTo>
                    <a:pt x="439" y="176"/>
                  </a:lnTo>
                  <a:lnTo>
                    <a:pt x="437" y="40"/>
                  </a:lnTo>
                  <a:lnTo>
                    <a:pt x="435" y="32"/>
                  </a:lnTo>
                  <a:lnTo>
                    <a:pt x="431" y="25"/>
                  </a:lnTo>
                  <a:lnTo>
                    <a:pt x="424" y="20"/>
                  </a:lnTo>
                  <a:lnTo>
                    <a:pt x="415" y="18"/>
                  </a:lnTo>
                  <a:lnTo>
                    <a:pt x="199" y="8"/>
                  </a:lnTo>
                  <a:lnTo>
                    <a:pt x="75" y="0"/>
                  </a:lnTo>
                  <a:lnTo>
                    <a:pt x="60" y="1"/>
                  </a:lnTo>
                  <a:lnTo>
                    <a:pt x="46" y="6"/>
                  </a:lnTo>
                  <a:lnTo>
                    <a:pt x="34" y="13"/>
                  </a:lnTo>
                  <a:lnTo>
                    <a:pt x="23" y="22"/>
                  </a:lnTo>
                  <a:lnTo>
                    <a:pt x="13" y="32"/>
                  </a:lnTo>
                  <a:lnTo>
                    <a:pt x="6" y="45"/>
                  </a:lnTo>
                  <a:lnTo>
                    <a:pt x="1" y="59"/>
                  </a:lnTo>
                  <a:lnTo>
                    <a:pt x="0" y="75"/>
                  </a:lnTo>
                  <a:lnTo>
                    <a:pt x="2" y="99"/>
                  </a:lnTo>
                  <a:lnTo>
                    <a:pt x="4" y="114"/>
                  </a:lnTo>
                  <a:lnTo>
                    <a:pt x="8" y="129"/>
                  </a:lnTo>
                  <a:lnTo>
                    <a:pt x="16" y="142"/>
                  </a:lnTo>
                  <a:lnTo>
                    <a:pt x="26" y="155"/>
                  </a:lnTo>
                  <a:lnTo>
                    <a:pt x="38" y="164"/>
                  </a:lnTo>
                  <a:lnTo>
                    <a:pt x="51" y="172"/>
                  </a:lnTo>
                  <a:lnTo>
                    <a:pt x="65" y="176"/>
                  </a:lnTo>
                  <a:lnTo>
                    <a:pt x="80" y="178"/>
                  </a:lnTo>
                  <a:lnTo>
                    <a:pt x="420" y="196"/>
                  </a:lnTo>
                  <a:close/>
                </a:path>
              </a:pathLst>
            </a:custGeom>
            <a:solidFill>
              <a:srgbClr val="E8E8E8"/>
            </a:solidFill>
            <a:ln w="9525">
              <a:noFill/>
              <a:round/>
              <a:headEnd/>
              <a:tailEnd/>
            </a:ln>
          </p:spPr>
          <p:txBody>
            <a:bodyPr/>
            <a:lstStyle/>
            <a:p>
              <a:pPr algn="ctr"/>
              <a:endParaRPr lang="en-US"/>
            </a:p>
          </p:txBody>
        </p:sp>
        <p:sp>
          <p:nvSpPr>
            <p:cNvPr id="46303" name="Freeform 169"/>
            <p:cNvSpPr>
              <a:spLocks/>
            </p:cNvSpPr>
            <p:nvPr/>
          </p:nvSpPr>
          <p:spPr bwMode="auto">
            <a:xfrm>
              <a:off x="3750" y="2307"/>
              <a:ext cx="44" cy="17"/>
            </a:xfrm>
            <a:custGeom>
              <a:avLst/>
              <a:gdLst>
                <a:gd name="T0" fmla="*/ 3 w 440"/>
                <a:gd name="T1" fmla="*/ 15 h 196"/>
                <a:gd name="T2" fmla="*/ 2 w 440"/>
                <a:gd name="T3" fmla="*/ 15 h 196"/>
                <a:gd name="T4" fmla="*/ 1 w 440"/>
                <a:gd name="T5" fmla="*/ 15 h 196"/>
                <a:gd name="T6" fmla="*/ 1 w 440"/>
                <a:gd name="T7" fmla="*/ 14 h 196"/>
                <a:gd name="T8" fmla="*/ 1 w 440"/>
                <a:gd name="T9" fmla="*/ 13 h 196"/>
                <a:gd name="T10" fmla="*/ 0 w 440"/>
                <a:gd name="T11" fmla="*/ 2 h 196"/>
                <a:gd name="T12" fmla="*/ 0 w 440"/>
                <a:gd name="T13" fmla="*/ 1 h 196"/>
                <a:gd name="T14" fmla="*/ 1 w 440"/>
                <a:gd name="T15" fmla="*/ 0 h 196"/>
                <a:gd name="T16" fmla="*/ 1 w 440"/>
                <a:gd name="T17" fmla="*/ 0 h 196"/>
                <a:gd name="T18" fmla="*/ 2 w 440"/>
                <a:gd name="T19" fmla="*/ 0 h 196"/>
                <a:gd name="T20" fmla="*/ 24 w 440"/>
                <a:gd name="T21" fmla="*/ 1 h 196"/>
                <a:gd name="T22" fmla="*/ 36 w 440"/>
                <a:gd name="T23" fmla="*/ 1 h 196"/>
                <a:gd name="T24" fmla="*/ 38 w 440"/>
                <a:gd name="T25" fmla="*/ 2 h 196"/>
                <a:gd name="T26" fmla="*/ 39 w 440"/>
                <a:gd name="T27" fmla="*/ 2 h 196"/>
                <a:gd name="T28" fmla="*/ 40 w 440"/>
                <a:gd name="T29" fmla="*/ 3 h 196"/>
                <a:gd name="T30" fmla="*/ 42 w 440"/>
                <a:gd name="T31" fmla="*/ 4 h 196"/>
                <a:gd name="T32" fmla="*/ 42 w 440"/>
                <a:gd name="T33" fmla="*/ 5 h 196"/>
                <a:gd name="T34" fmla="*/ 43 w 440"/>
                <a:gd name="T35" fmla="*/ 6 h 196"/>
                <a:gd name="T36" fmla="*/ 44 w 440"/>
                <a:gd name="T37" fmla="*/ 7 h 196"/>
                <a:gd name="T38" fmla="*/ 44 w 440"/>
                <a:gd name="T39" fmla="*/ 8 h 196"/>
                <a:gd name="T40" fmla="*/ 44 w 440"/>
                <a:gd name="T41" fmla="*/ 10 h 196"/>
                <a:gd name="T42" fmla="*/ 44 w 440"/>
                <a:gd name="T43" fmla="*/ 12 h 196"/>
                <a:gd name="T44" fmla="*/ 43 w 440"/>
                <a:gd name="T45" fmla="*/ 13 h 196"/>
                <a:gd name="T46" fmla="*/ 43 w 440"/>
                <a:gd name="T47" fmla="*/ 14 h 196"/>
                <a:gd name="T48" fmla="*/ 42 w 440"/>
                <a:gd name="T49" fmla="*/ 15 h 196"/>
                <a:gd name="T50" fmla="*/ 41 w 440"/>
                <a:gd name="T51" fmla="*/ 16 h 196"/>
                <a:gd name="T52" fmla="*/ 39 w 440"/>
                <a:gd name="T53" fmla="*/ 16 h 196"/>
                <a:gd name="T54" fmla="*/ 38 w 440"/>
                <a:gd name="T55" fmla="*/ 17 h 196"/>
                <a:gd name="T56" fmla="*/ 36 w 440"/>
                <a:gd name="T57" fmla="*/ 17 h 196"/>
                <a:gd name="T58" fmla="*/ 3 w 440"/>
                <a:gd name="T59" fmla="*/ 15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0"/>
                <a:gd name="T91" fmla="*/ 0 h 196"/>
                <a:gd name="T92" fmla="*/ 440 w 440"/>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0" h="196">
                  <a:moveTo>
                    <a:pt x="25" y="178"/>
                  </a:moveTo>
                  <a:lnTo>
                    <a:pt x="18" y="175"/>
                  </a:lnTo>
                  <a:lnTo>
                    <a:pt x="12" y="171"/>
                  </a:lnTo>
                  <a:lnTo>
                    <a:pt x="8" y="165"/>
                  </a:lnTo>
                  <a:lnTo>
                    <a:pt x="6" y="155"/>
                  </a:lnTo>
                  <a:lnTo>
                    <a:pt x="0" y="20"/>
                  </a:lnTo>
                  <a:lnTo>
                    <a:pt x="2" y="12"/>
                  </a:lnTo>
                  <a:lnTo>
                    <a:pt x="8" y="4"/>
                  </a:lnTo>
                  <a:lnTo>
                    <a:pt x="15" y="0"/>
                  </a:lnTo>
                  <a:lnTo>
                    <a:pt x="23" y="0"/>
                  </a:lnTo>
                  <a:lnTo>
                    <a:pt x="237" y="10"/>
                  </a:lnTo>
                  <a:lnTo>
                    <a:pt x="361" y="15"/>
                  </a:lnTo>
                  <a:lnTo>
                    <a:pt x="377" y="18"/>
                  </a:lnTo>
                  <a:lnTo>
                    <a:pt x="391" y="23"/>
                  </a:lnTo>
                  <a:lnTo>
                    <a:pt x="404" y="31"/>
                  </a:lnTo>
                  <a:lnTo>
                    <a:pt x="415" y="41"/>
                  </a:lnTo>
                  <a:lnTo>
                    <a:pt x="424" y="53"/>
                  </a:lnTo>
                  <a:lnTo>
                    <a:pt x="431" y="66"/>
                  </a:lnTo>
                  <a:lnTo>
                    <a:pt x="437" y="81"/>
                  </a:lnTo>
                  <a:lnTo>
                    <a:pt x="440" y="96"/>
                  </a:lnTo>
                  <a:lnTo>
                    <a:pt x="440" y="121"/>
                  </a:lnTo>
                  <a:lnTo>
                    <a:pt x="437" y="137"/>
                  </a:lnTo>
                  <a:lnTo>
                    <a:pt x="433" y="150"/>
                  </a:lnTo>
                  <a:lnTo>
                    <a:pt x="426" y="163"/>
                  </a:lnTo>
                  <a:lnTo>
                    <a:pt x="417" y="174"/>
                  </a:lnTo>
                  <a:lnTo>
                    <a:pt x="406" y="183"/>
                  </a:lnTo>
                  <a:lnTo>
                    <a:pt x="393" y="190"/>
                  </a:lnTo>
                  <a:lnTo>
                    <a:pt x="379" y="195"/>
                  </a:lnTo>
                  <a:lnTo>
                    <a:pt x="363" y="196"/>
                  </a:lnTo>
                  <a:lnTo>
                    <a:pt x="25" y="178"/>
                  </a:lnTo>
                  <a:close/>
                </a:path>
              </a:pathLst>
            </a:custGeom>
            <a:solidFill>
              <a:srgbClr val="E8E8E8"/>
            </a:solidFill>
            <a:ln w="9525">
              <a:noFill/>
              <a:round/>
              <a:headEnd/>
              <a:tailEnd/>
            </a:ln>
          </p:spPr>
          <p:txBody>
            <a:bodyPr/>
            <a:lstStyle/>
            <a:p>
              <a:pPr algn="ctr"/>
              <a:endParaRPr lang="en-US"/>
            </a:p>
          </p:txBody>
        </p:sp>
        <p:sp>
          <p:nvSpPr>
            <p:cNvPr id="46304" name="Freeform 170"/>
            <p:cNvSpPr>
              <a:spLocks/>
            </p:cNvSpPr>
            <p:nvPr/>
          </p:nvSpPr>
          <p:spPr bwMode="auto">
            <a:xfrm>
              <a:off x="3713" y="2270"/>
              <a:ext cx="20" cy="17"/>
            </a:xfrm>
            <a:custGeom>
              <a:avLst/>
              <a:gdLst>
                <a:gd name="T0" fmla="*/ 10 w 200"/>
                <a:gd name="T1" fmla="*/ 17 h 203"/>
                <a:gd name="T2" fmla="*/ 8 w 200"/>
                <a:gd name="T3" fmla="*/ 17 h 203"/>
                <a:gd name="T4" fmla="*/ 6 w 200"/>
                <a:gd name="T5" fmla="*/ 16 h 203"/>
                <a:gd name="T6" fmla="*/ 5 w 200"/>
                <a:gd name="T7" fmla="*/ 15 h 203"/>
                <a:gd name="T8" fmla="*/ 3 w 200"/>
                <a:gd name="T9" fmla="*/ 14 h 203"/>
                <a:gd name="T10" fmla="*/ 2 w 200"/>
                <a:gd name="T11" fmla="*/ 13 h 203"/>
                <a:gd name="T12" fmla="*/ 1 w 200"/>
                <a:gd name="T13" fmla="*/ 11 h 203"/>
                <a:gd name="T14" fmla="*/ 0 w 200"/>
                <a:gd name="T15" fmla="*/ 10 h 203"/>
                <a:gd name="T16" fmla="*/ 0 w 200"/>
                <a:gd name="T17" fmla="*/ 8 h 203"/>
                <a:gd name="T18" fmla="*/ 0 w 200"/>
                <a:gd name="T19" fmla="*/ 6 h 203"/>
                <a:gd name="T20" fmla="*/ 1 w 200"/>
                <a:gd name="T21" fmla="*/ 5 h 203"/>
                <a:gd name="T22" fmla="*/ 2 w 200"/>
                <a:gd name="T23" fmla="*/ 3 h 203"/>
                <a:gd name="T24" fmla="*/ 3 w 200"/>
                <a:gd name="T25" fmla="*/ 2 h 203"/>
                <a:gd name="T26" fmla="*/ 4 w 200"/>
                <a:gd name="T27" fmla="*/ 1 h 203"/>
                <a:gd name="T28" fmla="*/ 6 w 200"/>
                <a:gd name="T29" fmla="*/ 1 h 203"/>
                <a:gd name="T30" fmla="*/ 8 w 200"/>
                <a:gd name="T31" fmla="*/ 0 h 203"/>
                <a:gd name="T32" fmla="*/ 10 w 200"/>
                <a:gd name="T33" fmla="*/ 0 h 203"/>
                <a:gd name="T34" fmla="*/ 12 w 200"/>
                <a:gd name="T35" fmla="*/ 0 h 203"/>
                <a:gd name="T36" fmla="*/ 14 w 200"/>
                <a:gd name="T37" fmla="*/ 1 h 203"/>
                <a:gd name="T38" fmla="*/ 15 w 200"/>
                <a:gd name="T39" fmla="*/ 2 h 203"/>
                <a:gd name="T40" fmla="*/ 17 w 200"/>
                <a:gd name="T41" fmla="*/ 3 h 203"/>
                <a:gd name="T42" fmla="*/ 18 w 200"/>
                <a:gd name="T43" fmla="*/ 4 h 203"/>
                <a:gd name="T44" fmla="*/ 19 w 200"/>
                <a:gd name="T45" fmla="*/ 6 h 203"/>
                <a:gd name="T46" fmla="*/ 20 w 200"/>
                <a:gd name="T47" fmla="*/ 7 h 203"/>
                <a:gd name="T48" fmla="*/ 20 w 200"/>
                <a:gd name="T49" fmla="*/ 9 h 203"/>
                <a:gd name="T50" fmla="*/ 20 w 200"/>
                <a:gd name="T51" fmla="*/ 11 h 203"/>
                <a:gd name="T52" fmla="*/ 19 w 200"/>
                <a:gd name="T53" fmla="*/ 12 h 203"/>
                <a:gd name="T54" fmla="*/ 18 w 200"/>
                <a:gd name="T55" fmla="*/ 14 h 203"/>
                <a:gd name="T56" fmla="*/ 17 w 200"/>
                <a:gd name="T57" fmla="*/ 15 h 203"/>
                <a:gd name="T58" fmla="*/ 16 w 200"/>
                <a:gd name="T59" fmla="*/ 16 h 203"/>
                <a:gd name="T60" fmla="*/ 14 w 200"/>
                <a:gd name="T61" fmla="*/ 16 h 203"/>
                <a:gd name="T62" fmla="*/ 12 w 200"/>
                <a:gd name="T63" fmla="*/ 17 h 203"/>
                <a:gd name="T64" fmla="*/ 10 w 200"/>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203"/>
                <a:gd name="T101" fmla="*/ 200 w 200"/>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203">
                  <a:moveTo>
                    <a:pt x="102" y="203"/>
                  </a:moveTo>
                  <a:lnTo>
                    <a:pt x="82" y="200"/>
                  </a:lnTo>
                  <a:lnTo>
                    <a:pt x="63" y="192"/>
                  </a:lnTo>
                  <a:lnTo>
                    <a:pt x="46" y="182"/>
                  </a:lnTo>
                  <a:lnTo>
                    <a:pt x="31" y="169"/>
                  </a:lnTo>
                  <a:lnTo>
                    <a:pt x="19" y="153"/>
                  </a:lnTo>
                  <a:lnTo>
                    <a:pt x="9" y="136"/>
                  </a:lnTo>
                  <a:lnTo>
                    <a:pt x="3" y="116"/>
                  </a:lnTo>
                  <a:lnTo>
                    <a:pt x="0" y="95"/>
                  </a:lnTo>
                  <a:lnTo>
                    <a:pt x="3" y="74"/>
                  </a:lnTo>
                  <a:lnTo>
                    <a:pt x="8" y="56"/>
                  </a:lnTo>
                  <a:lnTo>
                    <a:pt x="17" y="39"/>
                  </a:lnTo>
                  <a:lnTo>
                    <a:pt x="28" y="26"/>
                  </a:lnTo>
                  <a:lnTo>
                    <a:pt x="43" y="14"/>
                  </a:lnTo>
                  <a:lnTo>
                    <a:pt x="59" y="6"/>
                  </a:lnTo>
                  <a:lnTo>
                    <a:pt x="78" y="1"/>
                  </a:lnTo>
                  <a:lnTo>
                    <a:pt x="98" y="0"/>
                  </a:lnTo>
                  <a:lnTo>
                    <a:pt x="118" y="3"/>
                  </a:lnTo>
                  <a:lnTo>
                    <a:pt x="137" y="10"/>
                  </a:lnTo>
                  <a:lnTo>
                    <a:pt x="154" y="21"/>
                  </a:lnTo>
                  <a:lnTo>
                    <a:pt x="169" y="34"/>
                  </a:lnTo>
                  <a:lnTo>
                    <a:pt x="181" y="50"/>
                  </a:lnTo>
                  <a:lnTo>
                    <a:pt x="192" y="67"/>
                  </a:lnTo>
                  <a:lnTo>
                    <a:pt x="198" y="87"/>
                  </a:lnTo>
                  <a:lnTo>
                    <a:pt x="200" y="108"/>
                  </a:lnTo>
                  <a:lnTo>
                    <a:pt x="198" y="128"/>
                  </a:lnTo>
                  <a:lnTo>
                    <a:pt x="193" y="147"/>
                  </a:lnTo>
                  <a:lnTo>
                    <a:pt x="183" y="163"/>
                  </a:lnTo>
                  <a:lnTo>
                    <a:pt x="172" y="177"/>
                  </a:lnTo>
                  <a:lnTo>
                    <a:pt x="157" y="188"/>
                  </a:lnTo>
                  <a:lnTo>
                    <a:pt x="141" y="197"/>
                  </a:lnTo>
                  <a:lnTo>
                    <a:pt x="122" y="202"/>
                  </a:lnTo>
                  <a:lnTo>
                    <a:pt x="102" y="203"/>
                  </a:lnTo>
                  <a:close/>
                </a:path>
              </a:pathLst>
            </a:custGeom>
            <a:solidFill>
              <a:srgbClr val="000000"/>
            </a:solidFill>
            <a:ln w="9525">
              <a:noFill/>
              <a:round/>
              <a:headEnd/>
              <a:tailEnd/>
            </a:ln>
          </p:spPr>
          <p:txBody>
            <a:bodyPr/>
            <a:lstStyle/>
            <a:p>
              <a:pPr algn="ctr"/>
              <a:endParaRPr lang="en-US"/>
            </a:p>
          </p:txBody>
        </p:sp>
        <p:sp>
          <p:nvSpPr>
            <p:cNvPr id="46305" name="Freeform 171"/>
            <p:cNvSpPr>
              <a:spLocks/>
            </p:cNvSpPr>
            <p:nvPr/>
          </p:nvSpPr>
          <p:spPr bwMode="auto">
            <a:xfrm>
              <a:off x="3755" y="2272"/>
              <a:ext cx="19" cy="17"/>
            </a:xfrm>
            <a:custGeom>
              <a:avLst/>
              <a:gdLst>
                <a:gd name="T0" fmla="*/ 10 w 198"/>
                <a:gd name="T1" fmla="*/ 17 h 203"/>
                <a:gd name="T2" fmla="*/ 8 w 198"/>
                <a:gd name="T3" fmla="*/ 17 h 203"/>
                <a:gd name="T4" fmla="*/ 6 w 198"/>
                <a:gd name="T5" fmla="*/ 16 h 203"/>
                <a:gd name="T6" fmla="*/ 4 w 198"/>
                <a:gd name="T7" fmla="*/ 15 h 203"/>
                <a:gd name="T8" fmla="*/ 3 w 198"/>
                <a:gd name="T9" fmla="*/ 14 h 203"/>
                <a:gd name="T10" fmla="*/ 2 w 198"/>
                <a:gd name="T11" fmla="*/ 13 h 203"/>
                <a:gd name="T12" fmla="*/ 1 w 198"/>
                <a:gd name="T13" fmla="*/ 11 h 203"/>
                <a:gd name="T14" fmla="*/ 0 w 198"/>
                <a:gd name="T15" fmla="*/ 10 h 203"/>
                <a:gd name="T16" fmla="*/ 0 w 198"/>
                <a:gd name="T17" fmla="*/ 8 h 203"/>
                <a:gd name="T18" fmla="*/ 0 w 198"/>
                <a:gd name="T19" fmla="*/ 6 h 203"/>
                <a:gd name="T20" fmla="*/ 1 w 198"/>
                <a:gd name="T21" fmla="*/ 5 h 203"/>
                <a:gd name="T22" fmla="*/ 2 w 198"/>
                <a:gd name="T23" fmla="*/ 3 h 203"/>
                <a:gd name="T24" fmla="*/ 3 w 198"/>
                <a:gd name="T25" fmla="*/ 2 h 203"/>
                <a:gd name="T26" fmla="*/ 4 w 198"/>
                <a:gd name="T27" fmla="*/ 1 h 203"/>
                <a:gd name="T28" fmla="*/ 6 w 198"/>
                <a:gd name="T29" fmla="*/ 1 h 203"/>
                <a:gd name="T30" fmla="*/ 7 w 198"/>
                <a:gd name="T31" fmla="*/ 0 h 203"/>
                <a:gd name="T32" fmla="*/ 9 w 198"/>
                <a:gd name="T33" fmla="*/ 0 h 203"/>
                <a:gd name="T34" fmla="*/ 11 w 198"/>
                <a:gd name="T35" fmla="*/ 0 h 203"/>
                <a:gd name="T36" fmla="*/ 13 w 198"/>
                <a:gd name="T37" fmla="*/ 1 h 203"/>
                <a:gd name="T38" fmla="*/ 15 w 198"/>
                <a:gd name="T39" fmla="*/ 2 h 203"/>
                <a:gd name="T40" fmla="*/ 16 w 198"/>
                <a:gd name="T41" fmla="*/ 3 h 203"/>
                <a:gd name="T42" fmla="*/ 17 w 198"/>
                <a:gd name="T43" fmla="*/ 4 h 203"/>
                <a:gd name="T44" fmla="*/ 18 w 198"/>
                <a:gd name="T45" fmla="*/ 6 h 203"/>
                <a:gd name="T46" fmla="*/ 19 w 198"/>
                <a:gd name="T47" fmla="*/ 7 h 203"/>
                <a:gd name="T48" fmla="*/ 19 w 198"/>
                <a:gd name="T49" fmla="*/ 9 h 203"/>
                <a:gd name="T50" fmla="*/ 19 w 198"/>
                <a:gd name="T51" fmla="*/ 11 h 203"/>
                <a:gd name="T52" fmla="*/ 18 w 198"/>
                <a:gd name="T53" fmla="*/ 12 h 203"/>
                <a:gd name="T54" fmla="*/ 17 w 198"/>
                <a:gd name="T55" fmla="*/ 14 h 203"/>
                <a:gd name="T56" fmla="*/ 16 w 198"/>
                <a:gd name="T57" fmla="*/ 15 h 203"/>
                <a:gd name="T58" fmla="*/ 15 w 198"/>
                <a:gd name="T59" fmla="*/ 16 h 203"/>
                <a:gd name="T60" fmla="*/ 13 w 198"/>
                <a:gd name="T61" fmla="*/ 16 h 203"/>
                <a:gd name="T62" fmla="*/ 12 w 198"/>
                <a:gd name="T63" fmla="*/ 17 h 203"/>
                <a:gd name="T64" fmla="*/ 10 w 198"/>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1" y="203"/>
                  </a:moveTo>
                  <a:lnTo>
                    <a:pt x="81" y="200"/>
                  </a:lnTo>
                  <a:lnTo>
                    <a:pt x="63" y="192"/>
                  </a:lnTo>
                  <a:lnTo>
                    <a:pt x="46" y="182"/>
                  </a:lnTo>
                  <a:lnTo>
                    <a:pt x="31" y="169"/>
                  </a:lnTo>
                  <a:lnTo>
                    <a:pt x="18" y="153"/>
                  </a:lnTo>
                  <a:lnTo>
                    <a:pt x="8" y="135"/>
                  </a:lnTo>
                  <a:lnTo>
                    <a:pt x="2" y="116"/>
                  </a:lnTo>
                  <a:lnTo>
                    <a:pt x="0" y="95"/>
                  </a:lnTo>
                  <a:lnTo>
                    <a:pt x="2" y="74"/>
                  </a:lnTo>
                  <a:lnTo>
                    <a:pt x="7" y="56"/>
                  </a:lnTo>
                  <a:lnTo>
                    <a:pt x="16" y="39"/>
                  </a:lnTo>
                  <a:lnTo>
                    <a:pt x="28" y="26"/>
                  </a:lnTo>
                  <a:lnTo>
                    <a:pt x="43" y="14"/>
                  </a:lnTo>
                  <a:lnTo>
                    <a:pt x="59" y="6"/>
                  </a:lnTo>
                  <a:lnTo>
                    <a:pt x="77" y="1"/>
                  </a:lnTo>
                  <a:lnTo>
                    <a:pt x="97" y="0"/>
                  </a:lnTo>
                  <a:lnTo>
                    <a:pt x="117" y="3"/>
                  </a:lnTo>
                  <a:lnTo>
                    <a:pt x="135" y="10"/>
                  </a:lnTo>
                  <a:lnTo>
                    <a:pt x="153" y="21"/>
                  </a:lnTo>
                  <a:lnTo>
                    <a:pt x="168" y="34"/>
                  </a:lnTo>
                  <a:lnTo>
                    <a:pt x="180" y="49"/>
                  </a:lnTo>
                  <a:lnTo>
                    <a:pt x="190" y="67"/>
                  </a:lnTo>
                  <a:lnTo>
                    <a:pt x="196" y="87"/>
                  </a:lnTo>
                  <a:lnTo>
                    <a:pt x="198" y="107"/>
                  </a:lnTo>
                  <a:lnTo>
                    <a:pt x="196" y="128"/>
                  </a:lnTo>
                  <a:lnTo>
                    <a:pt x="191" y="147"/>
                  </a:lnTo>
                  <a:lnTo>
                    <a:pt x="182" y="163"/>
                  </a:lnTo>
                  <a:lnTo>
                    <a:pt x="171" y="177"/>
                  </a:lnTo>
                  <a:lnTo>
                    <a:pt x="156" y="188"/>
                  </a:lnTo>
                  <a:lnTo>
                    <a:pt x="139" y="196"/>
                  </a:lnTo>
                  <a:lnTo>
                    <a:pt x="121" y="202"/>
                  </a:lnTo>
                  <a:lnTo>
                    <a:pt x="101" y="203"/>
                  </a:lnTo>
                  <a:close/>
                </a:path>
              </a:pathLst>
            </a:custGeom>
            <a:solidFill>
              <a:srgbClr val="000000"/>
            </a:solidFill>
            <a:ln w="9525">
              <a:noFill/>
              <a:round/>
              <a:headEnd/>
              <a:tailEnd/>
            </a:ln>
          </p:spPr>
          <p:txBody>
            <a:bodyPr/>
            <a:lstStyle/>
            <a:p>
              <a:pPr algn="ctr"/>
              <a:endParaRPr lang="en-US"/>
            </a:p>
          </p:txBody>
        </p:sp>
        <p:sp>
          <p:nvSpPr>
            <p:cNvPr id="46306" name="Freeform 172"/>
            <p:cNvSpPr>
              <a:spLocks/>
            </p:cNvSpPr>
            <p:nvPr/>
          </p:nvSpPr>
          <p:spPr bwMode="auto">
            <a:xfrm>
              <a:off x="3707" y="2243"/>
              <a:ext cx="34" cy="18"/>
            </a:xfrm>
            <a:custGeom>
              <a:avLst/>
              <a:gdLst>
                <a:gd name="T0" fmla="*/ 11 w 342"/>
                <a:gd name="T1" fmla="*/ 0 h 217"/>
                <a:gd name="T2" fmla="*/ 23 w 342"/>
                <a:gd name="T3" fmla="*/ 1 h 217"/>
                <a:gd name="T4" fmla="*/ 28 w 342"/>
                <a:gd name="T5" fmla="*/ 2 h 217"/>
                <a:gd name="T6" fmla="*/ 31 w 342"/>
                <a:gd name="T7" fmla="*/ 4 h 217"/>
                <a:gd name="T8" fmla="*/ 33 w 342"/>
                <a:gd name="T9" fmla="*/ 7 h 217"/>
                <a:gd name="T10" fmla="*/ 34 w 342"/>
                <a:gd name="T11" fmla="*/ 10 h 217"/>
                <a:gd name="T12" fmla="*/ 33 w 342"/>
                <a:gd name="T13" fmla="*/ 13 h 217"/>
                <a:gd name="T14" fmla="*/ 32 w 342"/>
                <a:gd name="T15" fmla="*/ 16 h 217"/>
                <a:gd name="T16" fmla="*/ 28 w 342"/>
                <a:gd name="T17" fmla="*/ 18 h 217"/>
                <a:gd name="T18" fmla="*/ 23 w 342"/>
                <a:gd name="T19" fmla="*/ 18 h 217"/>
                <a:gd name="T20" fmla="*/ 11 w 342"/>
                <a:gd name="T21" fmla="*/ 17 h 217"/>
                <a:gd name="T22" fmla="*/ 6 w 342"/>
                <a:gd name="T23" fmla="*/ 16 h 217"/>
                <a:gd name="T24" fmla="*/ 3 w 342"/>
                <a:gd name="T25" fmla="*/ 14 h 217"/>
                <a:gd name="T26" fmla="*/ 1 w 342"/>
                <a:gd name="T27" fmla="*/ 11 h 217"/>
                <a:gd name="T28" fmla="*/ 0 w 342"/>
                <a:gd name="T29" fmla="*/ 8 h 217"/>
                <a:gd name="T30" fmla="*/ 1 w 342"/>
                <a:gd name="T31" fmla="*/ 5 h 217"/>
                <a:gd name="T32" fmla="*/ 3 w 342"/>
                <a:gd name="T33" fmla="*/ 2 h 217"/>
                <a:gd name="T34" fmla="*/ 6 w 342"/>
                <a:gd name="T35" fmla="*/ 0 h 217"/>
                <a:gd name="T36" fmla="*/ 11 w 342"/>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2"/>
                <a:gd name="T58" fmla="*/ 0 h 217"/>
                <a:gd name="T59" fmla="*/ 342 w 342"/>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2" h="217">
                  <a:moveTo>
                    <a:pt x="106" y="0"/>
                  </a:moveTo>
                  <a:lnTo>
                    <a:pt x="230" y="7"/>
                  </a:lnTo>
                  <a:lnTo>
                    <a:pt x="278" y="20"/>
                  </a:lnTo>
                  <a:lnTo>
                    <a:pt x="312" y="46"/>
                  </a:lnTo>
                  <a:lnTo>
                    <a:pt x="334" y="81"/>
                  </a:lnTo>
                  <a:lnTo>
                    <a:pt x="342" y="120"/>
                  </a:lnTo>
                  <a:lnTo>
                    <a:pt x="336" y="158"/>
                  </a:lnTo>
                  <a:lnTo>
                    <a:pt x="317" y="191"/>
                  </a:lnTo>
                  <a:lnTo>
                    <a:pt x="283" y="212"/>
                  </a:lnTo>
                  <a:lnTo>
                    <a:pt x="235" y="217"/>
                  </a:lnTo>
                  <a:lnTo>
                    <a:pt x="111" y="210"/>
                  </a:lnTo>
                  <a:lnTo>
                    <a:pt x="63" y="198"/>
                  </a:lnTo>
                  <a:lnTo>
                    <a:pt x="29" y="172"/>
                  </a:lnTo>
                  <a:lnTo>
                    <a:pt x="8" y="137"/>
                  </a:lnTo>
                  <a:lnTo>
                    <a:pt x="0" y="97"/>
                  </a:lnTo>
                  <a:lnTo>
                    <a:pt x="7" y="59"/>
                  </a:lnTo>
                  <a:lnTo>
                    <a:pt x="26" y="27"/>
                  </a:lnTo>
                  <a:lnTo>
                    <a:pt x="59" y="5"/>
                  </a:lnTo>
                  <a:lnTo>
                    <a:pt x="106" y="0"/>
                  </a:lnTo>
                  <a:close/>
                </a:path>
              </a:pathLst>
            </a:custGeom>
            <a:solidFill>
              <a:srgbClr val="000000"/>
            </a:solidFill>
            <a:ln w="9525">
              <a:noFill/>
              <a:round/>
              <a:headEnd/>
              <a:tailEnd/>
            </a:ln>
          </p:spPr>
          <p:txBody>
            <a:bodyPr/>
            <a:lstStyle/>
            <a:p>
              <a:pPr algn="ctr"/>
              <a:endParaRPr lang="en-US"/>
            </a:p>
          </p:txBody>
        </p:sp>
        <p:sp>
          <p:nvSpPr>
            <p:cNvPr id="46307" name="Freeform 173"/>
            <p:cNvSpPr>
              <a:spLocks/>
            </p:cNvSpPr>
            <p:nvPr/>
          </p:nvSpPr>
          <p:spPr bwMode="auto">
            <a:xfrm>
              <a:off x="3676" y="2268"/>
              <a:ext cx="28" cy="18"/>
            </a:xfrm>
            <a:custGeom>
              <a:avLst/>
              <a:gdLst>
                <a:gd name="T0" fmla="*/ 10 w 282"/>
                <a:gd name="T1" fmla="*/ 0 h 214"/>
                <a:gd name="T2" fmla="*/ 17 w 282"/>
                <a:gd name="T3" fmla="*/ 0 h 214"/>
                <a:gd name="T4" fmla="*/ 22 w 282"/>
                <a:gd name="T5" fmla="*/ 1 h 214"/>
                <a:gd name="T6" fmla="*/ 25 w 282"/>
                <a:gd name="T7" fmla="*/ 4 h 214"/>
                <a:gd name="T8" fmla="*/ 27 w 282"/>
                <a:gd name="T9" fmla="*/ 6 h 214"/>
                <a:gd name="T10" fmla="*/ 28 w 282"/>
                <a:gd name="T11" fmla="*/ 10 h 214"/>
                <a:gd name="T12" fmla="*/ 27 w 282"/>
                <a:gd name="T13" fmla="*/ 13 h 214"/>
                <a:gd name="T14" fmla="*/ 25 w 282"/>
                <a:gd name="T15" fmla="*/ 16 h 214"/>
                <a:gd name="T16" fmla="*/ 22 w 282"/>
                <a:gd name="T17" fmla="*/ 17 h 214"/>
                <a:gd name="T18" fmla="*/ 17 w 282"/>
                <a:gd name="T19" fmla="*/ 18 h 214"/>
                <a:gd name="T20" fmla="*/ 11 w 282"/>
                <a:gd name="T21" fmla="*/ 18 h 214"/>
                <a:gd name="T22" fmla="*/ 6 w 282"/>
                <a:gd name="T23" fmla="*/ 17 h 214"/>
                <a:gd name="T24" fmla="*/ 3 w 282"/>
                <a:gd name="T25" fmla="*/ 14 h 214"/>
                <a:gd name="T26" fmla="*/ 1 w 282"/>
                <a:gd name="T27" fmla="*/ 12 h 214"/>
                <a:gd name="T28" fmla="*/ 0 w 282"/>
                <a:gd name="T29" fmla="*/ 8 h 214"/>
                <a:gd name="T30" fmla="*/ 1 w 282"/>
                <a:gd name="T31" fmla="*/ 5 h 214"/>
                <a:gd name="T32" fmla="*/ 2 w 282"/>
                <a:gd name="T33" fmla="*/ 2 h 214"/>
                <a:gd name="T34" fmla="*/ 6 w 282"/>
                <a:gd name="T35" fmla="*/ 0 h 214"/>
                <a:gd name="T36" fmla="*/ 10 w 282"/>
                <a:gd name="T37" fmla="*/ 0 h 2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14"/>
                <a:gd name="T59" fmla="*/ 282 w 282"/>
                <a:gd name="T60" fmla="*/ 214 h 2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14">
                  <a:moveTo>
                    <a:pt x="105" y="0"/>
                  </a:moveTo>
                  <a:lnTo>
                    <a:pt x="171" y="4"/>
                  </a:lnTo>
                  <a:lnTo>
                    <a:pt x="219" y="16"/>
                  </a:lnTo>
                  <a:lnTo>
                    <a:pt x="254" y="42"/>
                  </a:lnTo>
                  <a:lnTo>
                    <a:pt x="274" y="76"/>
                  </a:lnTo>
                  <a:lnTo>
                    <a:pt x="282" y="115"/>
                  </a:lnTo>
                  <a:lnTo>
                    <a:pt x="276" y="153"/>
                  </a:lnTo>
                  <a:lnTo>
                    <a:pt x="256" y="187"/>
                  </a:lnTo>
                  <a:lnTo>
                    <a:pt x="223" y="208"/>
                  </a:lnTo>
                  <a:lnTo>
                    <a:pt x="176" y="214"/>
                  </a:lnTo>
                  <a:lnTo>
                    <a:pt x="110" y="210"/>
                  </a:lnTo>
                  <a:lnTo>
                    <a:pt x="63" y="198"/>
                  </a:lnTo>
                  <a:lnTo>
                    <a:pt x="28" y="172"/>
                  </a:lnTo>
                  <a:lnTo>
                    <a:pt x="7" y="137"/>
                  </a:lnTo>
                  <a:lnTo>
                    <a:pt x="0" y="97"/>
                  </a:lnTo>
                  <a:lnTo>
                    <a:pt x="6" y="59"/>
                  </a:lnTo>
                  <a:lnTo>
                    <a:pt x="25" y="27"/>
                  </a:lnTo>
                  <a:lnTo>
                    <a:pt x="58" y="5"/>
                  </a:lnTo>
                  <a:lnTo>
                    <a:pt x="105" y="0"/>
                  </a:lnTo>
                  <a:close/>
                </a:path>
              </a:pathLst>
            </a:custGeom>
            <a:solidFill>
              <a:srgbClr val="000000"/>
            </a:solidFill>
            <a:ln w="9525">
              <a:noFill/>
              <a:round/>
              <a:headEnd/>
              <a:tailEnd/>
            </a:ln>
          </p:spPr>
          <p:txBody>
            <a:bodyPr/>
            <a:lstStyle/>
            <a:p>
              <a:pPr algn="ctr"/>
              <a:endParaRPr lang="en-US"/>
            </a:p>
          </p:txBody>
        </p:sp>
        <p:sp>
          <p:nvSpPr>
            <p:cNvPr id="46308" name="Freeform 174"/>
            <p:cNvSpPr>
              <a:spLocks/>
            </p:cNvSpPr>
            <p:nvPr/>
          </p:nvSpPr>
          <p:spPr bwMode="auto">
            <a:xfrm>
              <a:off x="3748" y="2246"/>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1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2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29" y="7"/>
                  </a:lnTo>
                  <a:lnTo>
                    <a:pt x="277" y="20"/>
                  </a:lnTo>
                  <a:lnTo>
                    <a:pt x="312" y="46"/>
                  </a:lnTo>
                  <a:lnTo>
                    <a:pt x="333" y="81"/>
                  </a:lnTo>
                  <a:lnTo>
                    <a:pt x="341" y="120"/>
                  </a:lnTo>
                  <a:lnTo>
                    <a:pt x="334" y="158"/>
                  </a:lnTo>
                  <a:lnTo>
                    <a:pt x="315" y="190"/>
                  </a:lnTo>
                  <a:lnTo>
                    <a:pt x="282" y="212"/>
                  </a:lnTo>
                  <a:lnTo>
                    <a:pt x="234" y="217"/>
                  </a:lnTo>
                  <a:lnTo>
                    <a:pt x="111" y="210"/>
                  </a:lnTo>
                  <a:lnTo>
                    <a:pt x="63" y="198"/>
                  </a:lnTo>
                  <a:lnTo>
                    <a:pt x="29" y="172"/>
                  </a:lnTo>
                  <a:lnTo>
                    <a:pt x="7" y="137"/>
                  </a:lnTo>
                  <a:lnTo>
                    <a:pt x="0" y="98"/>
                  </a:lnTo>
                  <a:lnTo>
                    <a:pt x="6" y="60"/>
                  </a:lnTo>
                  <a:lnTo>
                    <a:pt x="25" y="28"/>
                  </a:lnTo>
                  <a:lnTo>
                    <a:pt x="59" y="6"/>
                  </a:lnTo>
                  <a:lnTo>
                    <a:pt x="106" y="0"/>
                  </a:lnTo>
                  <a:close/>
                </a:path>
              </a:pathLst>
            </a:custGeom>
            <a:solidFill>
              <a:srgbClr val="000000"/>
            </a:solidFill>
            <a:ln w="9525">
              <a:noFill/>
              <a:round/>
              <a:headEnd/>
              <a:tailEnd/>
            </a:ln>
          </p:spPr>
          <p:txBody>
            <a:bodyPr/>
            <a:lstStyle/>
            <a:p>
              <a:pPr algn="ctr"/>
              <a:endParaRPr lang="en-US"/>
            </a:p>
          </p:txBody>
        </p:sp>
        <p:sp>
          <p:nvSpPr>
            <p:cNvPr id="46309" name="Freeform 175"/>
            <p:cNvSpPr>
              <a:spLocks/>
            </p:cNvSpPr>
            <p:nvPr/>
          </p:nvSpPr>
          <p:spPr bwMode="auto">
            <a:xfrm>
              <a:off x="3788" y="2247"/>
              <a:ext cx="21" cy="44"/>
            </a:xfrm>
            <a:custGeom>
              <a:avLst/>
              <a:gdLst>
                <a:gd name="T0" fmla="*/ 1 w 213"/>
                <a:gd name="T1" fmla="*/ 35 h 523"/>
                <a:gd name="T2" fmla="*/ 0 w 213"/>
                <a:gd name="T3" fmla="*/ 8 h 523"/>
                <a:gd name="T4" fmla="*/ 0 w 213"/>
                <a:gd name="T5" fmla="*/ 6 h 523"/>
                <a:gd name="T6" fmla="*/ 1 w 213"/>
                <a:gd name="T7" fmla="*/ 4 h 523"/>
                <a:gd name="T8" fmla="*/ 2 w 213"/>
                <a:gd name="T9" fmla="*/ 3 h 523"/>
                <a:gd name="T10" fmla="*/ 3 w 213"/>
                <a:gd name="T11" fmla="*/ 2 h 523"/>
                <a:gd name="T12" fmla="*/ 4 w 213"/>
                <a:gd name="T13" fmla="*/ 1 h 523"/>
                <a:gd name="T14" fmla="*/ 6 w 213"/>
                <a:gd name="T15" fmla="*/ 0 h 523"/>
                <a:gd name="T16" fmla="*/ 8 w 213"/>
                <a:gd name="T17" fmla="*/ 0 h 523"/>
                <a:gd name="T18" fmla="*/ 10 w 213"/>
                <a:gd name="T19" fmla="*/ 0 h 523"/>
                <a:gd name="T20" fmla="*/ 12 w 213"/>
                <a:gd name="T21" fmla="*/ 0 h 523"/>
                <a:gd name="T22" fmla="*/ 14 w 213"/>
                <a:gd name="T23" fmla="*/ 1 h 523"/>
                <a:gd name="T24" fmla="*/ 15 w 213"/>
                <a:gd name="T25" fmla="*/ 2 h 523"/>
                <a:gd name="T26" fmla="*/ 17 w 213"/>
                <a:gd name="T27" fmla="*/ 3 h 523"/>
                <a:gd name="T28" fmla="*/ 18 w 213"/>
                <a:gd name="T29" fmla="*/ 4 h 523"/>
                <a:gd name="T30" fmla="*/ 19 w 213"/>
                <a:gd name="T31" fmla="*/ 5 h 523"/>
                <a:gd name="T32" fmla="*/ 20 w 213"/>
                <a:gd name="T33" fmla="*/ 7 h 523"/>
                <a:gd name="T34" fmla="*/ 20 w 213"/>
                <a:gd name="T35" fmla="*/ 9 h 523"/>
                <a:gd name="T36" fmla="*/ 21 w 213"/>
                <a:gd name="T37" fmla="*/ 36 h 523"/>
                <a:gd name="T38" fmla="*/ 21 w 213"/>
                <a:gd name="T39" fmla="*/ 38 h 523"/>
                <a:gd name="T40" fmla="*/ 20 w 213"/>
                <a:gd name="T41" fmla="*/ 40 h 523"/>
                <a:gd name="T42" fmla="*/ 19 w 213"/>
                <a:gd name="T43" fmla="*/ 41 h 523"/>
                <a:gd name="T44" fmla="*/ 18 w 213"/>
                <a:gd name="T45" fmla="*/ 42 h 523"/>
                <a:gd name="T46" fmla="*/ 17 w 213"/>
                <a:gd name="T47" fmla="*/ 43 h 523"/>
                <a:gd name="T48" fmla="*/ 15 w 213"/>
                <a:gd name="T49" fmla="*/ 44 h 523"/>
                <a:gd name="T50" fmla="*/ 13 w 213"/>
                <a:gd name="T51" fmla="*/ 44 h 523"/>
                <a:gd name="T52" fmla="*/ 11 w 213"/>
                <a:gd name="T53" fmla="*/ 44 h 523"/>
                <a:gd name="T54" fmla="*/ 9 w 213"/>
                <a:gd name="T55" fmla="*/ 44 h 523"/>
                <a:gd name="T56" fmla="*/ 7 w 213"/>
                <a:gd name="T57" fmla="*/ 43 h 523"/>
                <a:gd name="T58" fmla="*/ 5 w 213"/>
                <a:gd name="T59" fmla="*/ 43 h 523"/>
                <a:gd name="T60" fmla="*/ 4 w 213"/>
                <a:gd name="T61" fmla="*/ 42 h 523"/>
                <a:gd name="T62" fmla="*/ 3 w 213"/>
                <a:gd name="T63" fmla="*/ 40 h 523"/>
                <a:gd name="T64" fmla="*/ 2 w 213"/>
                <a:gd name="T65" fmla="*/ 39 h 523"/>
                <a:gd name="T66" fmla="*/ 1 w 213"/>
                <a:gd name="T67" fmla="*/ 37 h 523"/>
                <a:gd name="T68" fmla="*/ 1 w 213"/>
                <a:gd name="T69" fmla="*/ 35 h 5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3"/>
                <a:gd name="T106" fmla="*/ 0 h 523"/>
                <a:gd name="T107" fmla="*/ 213 w 213"/>
                <a:gd name="T108" fmla="*/ 523 h 5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3" h="523">
                  <a:moveTo>
                    <a:pt x="7" y="415"/>
                  </a:moveTo>
                  <a:lnTo>
                    <a:pt x="0" y="98"/>
                  </a:lnTo>
                  <a:lnTo>
                    <a:pt x="1" y="74"/>
                  </a:lnTo>
                  <a:lnTo>
                    <a:pt x="7" y="53"/>
                  </a:lnTo>
                  <a:lnTo>
                    <a:pt x="17" y="36"/>
                  </a:lnTo>
                  <a:lnTo>
                    <a:pt x="29" y="22"/>
                  </a:lnTo>
                  <a:lnTo>
                    <a:pt x="44" y="12"/>
                  </a:lnTo>
                  <a:lnTo>
                    <a:pt x="62" y="5"/>
                  </a:lnTo>
                  <a:lnTo>
                    <a:pt x="80" y="1"/>
                  </a:lnTo>
                  <a:lnTo>
                    <a:pt x="99" y="0"/>
                  </a:lnTo>
                  <a:lnTo>
                    <a:pt x="118" y="3"/>
                  </a:lnTo>
                  <a:lnTo>
                    <a:pt x="138" y="9"/>
                  </a:lnTo>
                  <a:lnTo>
                    <a:pt x="155" y="18"/>
                  </a:lnTo>
                  <a:lnTo>
                    <a:pt x="171" y="31"/>
                  </a:lnTo>
                  <a:lnTo>
                    <a:pt x="185" y="46"/>
                  </a:lnTo>
                  <a:lnTo>
                    <a:pt x="196" y="65"/>
                  </a:lnTo>
                  <a:lnTo>
                    <a:pt x="203" y="86"/>
                  </a:lnTo>
                  <a:lnTo>
                    <a:pt x="206" y="110"/>
                  </a:lnTo>
                  <a:lnTo>
                    <a:pt x="213" y="427"/>
                  </a:lnTo>
                  <a:lnTo>
                    <a:pt x="211" y="452"/>
                  </a:lnTo>
                  <a:lnTo>
                    <a:pt x="206" y="473"/>
                  </a:lnTo>
                  <a:lnTo>
                    <a:pt x="196" y="489"/>
                  </a:lnTo>
                  <a:lnTo>
                    <a:pt x="183" y="502"/>
                  </a:lnTo>
                  <a:lnTo>
                    <a:pt x="168" y="512"/>
                  </a:lnTo>
                  <a:lnTo>
                    <a:pt x="151" y="518"/>
                  </a:lnTo>
                  <a:lnTo>
                    <a:pt x="133" y="522"/>
                  </a:lnTo>
                  <a:lnTo>
                    <a:pt x="113" y="523"/>
                  </a:lnTo>
                  <a:lnTo>
                    <a:pt x="92" y="521"/>
                  </a:lnTo>
                  <a:lnTo>
                    <a:pt x="73" y="516"/>
                  </a:lnTo>
                  <a:lnTo>
                    <a:pt x="55" y="507"/>
                  </a:lnTo>
                  <a:lnTo>
                    <a:pt x="40" y="494"/>
                  </a:lnTo>
                  <a:lnTo>
                    <a:pt x="27" y="479"/>
                  </a:lnTo>
                  <a:lnTo>
                    <a:pt x="18" y="460"/>
                  </a:lnTo>
                  <a:lnTo>
                    <a:pt x="11" y="439"/>
                  </a:lnTo>
                  <a:lnTo>
                    <a:pt x="7" y="415"/>
                  </a:lnTo>
                  <a:close/>
                </a:path>
              </a:pathLst>
            </a:custGeom>
            <a:solidFill>
              <a:srgbClr val="000000"/>
            </a:solidFill>
            <a:ln w="9525">
              <a:noFill/>
              <a:round/>
              <a:headEnd/>
              <a:tailEnd/>
            </a:ln>
          </p:spPr>
          <p:txBody>
            <a:bodyPr/>
            <a:lstStyle/>
            <a:p>
              <a:pPr algn="ctr"/>
              <a:endParaRPr lang="en-US"/>
            </a:p>
          </p:txBody>
        </p:sp>
        <p:sp>
          <p:nvSpPr>
            <p:cNvPr id="46310" name="Freeform 176"/>
            <p:cNvSpPr>
              <a:spLocks/>
            </p:cNvSpPr>
            <p:nvPr/>
          </p:nvSpPr>
          <p:spPr bwMode="auto">
            <a:xfrm>
              <a:off x="3714" y="2269"/>
              <a:ext cx="20" cy="17"/>
            </a:xfrm>
            <a:custGeom>
              <a:avLst/>
              <a:gdLst>
                <a:gd name="T0" fmla="*/ 10 w 199"/>
                <a:gd name="T1" fmla="*/ 17 h 203"/>
                <a:gd name="T2" fmla="*/ 8 w 199"/>
                <a:gd name="T3" fmla="*/ 17 h 203"/>
                <a:gd name="T4" fmla="*/ 6 w 199"/>
                <a:gd name="T5" fmla="*/ 16 h 203"/>
                <a:gd name="T6" fmla="*/ 5 w 199"/>
                <a:gd name="T7" fmla="*/ 15 h 203"/>
                <a:gd name="T8" fmla="*/ 3 w 199"/>
                <a:gd name="T9" fmla="*/ 14 h 203"/>
                <a:gd name="T10" fmla="*/ 2 w 199"/>
                <a:gd name="T11" fmla="*/ 13 h 203"/>
                <a:gd name="T12" fmla="*/ 1 w 199"/>
                <a:gd name="T13" fmla="*/ 11 h 203"/>
                <a:gd name="T14" fmla="*/ 0 w 199"/>
                <a:gd name="T15" fmla="*/ 10 h 203"/>
                <a:gd name="T16" fmla="*/ 0 w 199"/>
                <a:gd name="T17" fmla="*/ 8 h 203"/>
                <a:gd name="T18" fmla="*/ 0 w 199"/>
                <a:gd name="T19" fmla="*/ 6 h 203"/>
                <a:gd name="T20" fmla="*/ 1 w 199"/>
                <a:gd name="T21" fmla="*/ 5 h 203"/>
                <a:gd name="T22" fmla="*/ 2 w 199"/>
                <a:gd name="T23" fmla="*/ 3 h 203"/>
                <a:gd name="T24" fmla="*/ 3 w 199"/>
                <a:gd name="T25" fmla="*/ 2 h 203"/>
                <a:gd name="T26" fmla="*/ 4 w 199"/>
                <a:gd name="T27" fmla="*/ 1 h 203"/>
                <a:gd name="T28" fmla="*/ 6 w 199"/>
                <a:gd name="T29" fmla="*/ 1 h 203"/>
                <a:gd name="T30" fmla="*/ 8 w 199"/>
                <a:gd name="T31" fmla="*/ 0 h 203"/>
                <a:gd name="T32" fmla="*/ 10 w 199"/>
                <a:gd name="T33" fmla="*/ 0 h 203"/>
                <a:gd name="T34" fmla="*/ 12 w 199"/>
                <a:gd name="T35" fmla="*/ 0 h 203"/>
                <a:gd name="T36" fmla="*/ 14 w 199"/>
                <a:gd name="T37" fmla="*/ 1 h 203"/>
                <a:gd name="T38" fmla="*/ 15 w 199"/>
                <a:gd name="T39" fmla="*/ 2 h 203"/>
                <a:gd name="T40" fmla="*/ 17 w 199"/>
                <a:gd name="T41" fmla="*/ 3 h 203"/>
                <a:gd name="T42" fmla="*/ 18 w 199"/>
                <a:gd name="T43" fmla="*/ 4 h 203"/>
                <a:gd name="T44" fmla="*/ 19 w 199"/>
                <a:gd name="T45" fmla="*/ 6 h 203"/>
                <a:gd name="T46" fmla="*/ 20 w 199"/>
                <a:gd name="T47" fmla="*/ 7 h 203"/>
                <a:gd name="T48" fmla="*/ 20 w 199"/>
                <a:gd name="T49" fmla="*/ 9 h 203"/>
                <a:gd name="T50" fmla="*/ 20 w 199"/>
                <a:gd name="T51" fmla="*/ 11 h 203"/>
                <a:gd name="T52" fmla="*/ 19 w 199"/>
                <a:gd name="T53" fmla="*/ 12 h 203"/>
                <a:gd name="T54" fmla="*/ 18 w 199"/>
                <a:gd name="T55" fmla="*/ 14 h 203"/>
                <a:gd name="T56" fmla="*/ 17 w 199"/>
                <a:gd name="T57" fmla="*/ 15 h 203"/>
                <a:gd name="T58" fmla="*/ 16 w 199"/>
                <a:gd name="T59" fmla="*/ 16 h 203"/>
                <a:gd name="T60" fmla="*/ 14 w 199"/>
                <a:gd name="T61" fmla="*/ 16 h 203"/>
                <a:gd name="T62" fmla="*/ 12 w 199"/>
                <a:gd name="T63" fmla="*/ 17 h 203"/>
                <a:gd name="T64" fmla="*/ 10 w 199"/>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203"/>
                <a:gd name="T101" fmla="*/ 199 w 199"/>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203">
                  <a:moveTo>
                    <a:pt x="101" y="203"/>
                  </a:moveTo>
                  <a:lnTo>
                    <a:pt x="81" y="199"/>
                  </a:lnTo>
                  <a:lnTo>
                    <a:pt x="63" y="192"/>
                  </a:lnTo>
                  <a:lnTo>
                    <a:pt x="45" y="182"/>
                  </a:lnTo>
                  <a:lnTo>
                    <a:pt x="30" y="168"/>
                  </a:lnTo>
                  <a:lnTo>
                    <a:pt x="18" y="153"/>
                  </a:lnTo>
                  <a:lnTo>
                    <a:pt x="8" y="135"/>
                  </a:lnTo>
                  <a:lnTo>
                    <a:pt x="2" y="116"/>
                  </a:lnTo>
                  <a:lnTo>
                    <a:pt x="0" y="95"/>
                  </a:lnTo>
                  <a:lnTo>
                    <a:pt x="2" y="74"/>
                  </a:lnTo>
                  <a:lnTo>
                    <a:pt x="7" y="56"/>
                  </a:lnTo>
                  <a:lnTo>
                    <a:pt x="16" y="39"/>
                  </a:lnTo>
                  <a:lnTo>
                    <a:pt x="27" y="26"/>
                  </a:lnTo>
                  <a:lnTo>
                    <a:pt x="42" y="14"/>
                  </a:lnTo>
                  <a:lnTo>
                    <a:pt x="59" y="6"/>
                  </a:lnTo>
                  <a:lnTo>
                    <a:pt x="77" y="1"/>
                  </a:lnTo>
                  <a:lnTo>
                    <a:pt x="97" y="0"/>
                  </a:lnTo>
                  <a:lnTo>
                    <a:pt x="117" y="3"/>
                  </a:lnTo>
                  <a:lnTo>
                    <a:pt x="136" y="10"/>
                  </a:lnTo>
                  <a:lnTo>
                    <a:pt x="153" y="20"/>
                  </a:lnTo>
                  <a:lnTo>
                    <a:pt x="168" y="34"/>
                  </a:lnTo>
                  <a:lnTo>
                    <a:pt x="181" y="49"/>
                  </a:lnTo>
                  <a:lnTo>
                    <a:pt x="191" y="67"/>
                  </a:lnTo>
                  <a:lnTo>
                    <a:pt x="197" y="87"/>
                  </a:lnTo>
                  <a:lnTo>
                    <a:pt x="199" y="107"/>
                  </a:lnTo>
                  <a:lnTo>
                    <a:pt x="197" y="128"/>
                  </a:lnTo>
                  <a:lnTo>
                    <a:pt x="192" y="147"/>
                  </a:lnTo>
                  <a:lnTo>
                    <a:pt x="183" y="163"/>
                  </a:lnTo>
                  <a:lnTo>
                    <a:pt x="171" y="177"/>
                  </a:lnTo>
                  <a:lnTo>
                    <a:pt x="156" y="188"/>
                  </a:lnTo>
                  <a:lnTo>
                    <a:pt x="140" y="196"/>
                  </a:lnTo>
                  <a:lnTo>
                    <a:pt x="122" y="202"/>
                  </a:lnTo>
                  <a:lnTo>
                    <a:pt x="101" y="203"/>
                  </a:lnTo>
                  <a:close/>
                </a:path>
              </a:pathLst>
            </a:custGeom>
            <a:solidFill>
              <a:srgbClr val="999999"/>
            </a:solidFill>
            <a:ln w="9525">
              <a:noFill/>
              <a:round/>
              <a:headEnd/>
              <a:tailEnd/>
            </a:ln>
          </p:spPr>
          <p:txBody>
            <a:bodyPr/>
            <a:lstStyle/>
            <a:p>
              <a:pPr algn="ctr"/>
              <a:endParaRPr lang="en-US"/>
            </a:p>
          </p:txBody>
        </p:sp>
        <p:sp>
          <p:nvSpPr>
            <p:cNvPr id="46311" name="Freeform 177"/>
            <p:cNvSpPr>
              <a:spLocks/>
            </p:cNvSpPr>
            <p:nvPr/>
          </p:nvSpPr>
          <p:spPr bwMode="auto">
            <a:xfrm>
              <a:off x="3755" y="2271"/>
              <a:ext cx="20" cy="17"/>
            </a:xfrm>
            <a:custGeom>
              <a:avLst/>
              <a:gdLst>
                <a:gd name="T0" fmla="*/ 10 w 198"/>
                <a:gd name="T1" fmla="*/ 17 h 202"/>
                <a:gd name="T2" fmla="*/ 8 w 198"/>
                <a:gd name="T3" fmla="*/ 17 h 202"/>
                <a:gd name="T4" fmla="*/ 6 w 198"/>
                <a:gd name="T5" fmla="*/ 16 h 202"/>
                <a:gd name="T6" fmla="*/ 5 w 198"/>
                <a:gd name="T7" fmla="*/ 15 h 202"/>
                <a:gd name="T8" fmla="*/ 3 w 198"/>
                <a:gd name="T9" fmla="*/ 14 h 202"/>
                <a:gd name="T10" fmla="*/ 2 w 198"/>
                <a:gd name="T11" fmla="*/ 13 h 202"/>
                <a:gd name="T12" fmla="*/ 1 w 198"/>
                <a:gd name="T13" fmla="*/ 11 h 202"/>
                <a:gd name="T14" fmla="*/ 0 w 198"/>
                <a:gd name="T15" fmla="*/ 10 h 202"/>
                <a:gd name="T16" fmla="*/ 0 w 198"/>
                <a:gd name="T17" fmla="*/ 8 h 202"/>
                <a:gd name="T18" fmla="*/ 0 w 198"/>
                <a:gd name="T19" fmla="*/ 6 h 202"/>
                <a:gd name="T20" fmla="*/ 1 w 198"/>
                <a:gd name="T21" fmla="*/ 5 h 202"/>
                <a:gd name="T22" fmla="*/ 2 w 198"/>
                <a:gd name="T23" fmla="*/ 3 h 202"/>
                <a:gd name="T24" fmla="*/ 3 w 198"/>
                <a:gd name="T25" fmla="*/ 2 h 202"/>
                <a:gd name="T26" fmla="*/ 4 w 198"/>
                <a:gd name="T27" fmla="*/ 1 h 202"/>
                <a:gd name="T28" fmla="*/ 6 w 198"/>
                <a:gd name="T29" fmla="*/ 1 h 202"/>
                <a:gd name="T30" fmla="*/ 8 w 198"/>
                <a:gd name="T31" fmla="*/ 0 h 202"/>
                <a:gd name="T32" fmla="*/ 10 w 198"/>
                <a:gd name="T33" fmla="*/ 0 h 202"/>
                <a:gd name="T34" fmla="*/ 12 w 198"/>
                <a:gd name="T35" fmla="*/ 0 h 202"/>
                <a:gd name="T36" fmla="*/ 14 w 198"/>
                <a:gd name="T37" fmla="*/ 1 h 202"/>
                <a:gd name="T38" fmla="*/ 15 w 198"/>
                <a:gd name="T39" fmla="*/ 2 h 202"/>
                <a:gd name="T40" fmla="*/ 17 w 198"/>
                <a:gd name="T41" fmla="*/ 3 h 202"/>
                <a:gd name="T42" fmla="*/ 18 w 198"/>
                <a:gd name="T43" fmla="*/ 4 h 202"/>
                <a:gd name="T44" fmla="*/ 19 w 198"/>
                <a:gd name="T45" fmla="*/ 6 h 202"/>
                <a:gd name="T46" fmla="*/ 20 w 198"/>
                <a:gd name="T47" fmla="*/ 7 h 202"/>
                <a:gd name="T48" fmla="*/ 20 w 198"/>
                <a:gd name="T49" fmla="*/ 9 h 202"/>
                <a:gd name="T50" fmla="*/ 20 w 198"/>
                <a:gd name="T51" fmla="*/ 11 h 202"/>
                <a:gd name="T52" fmla="*/ 19 w 198"/>
                <a:gd name="T53" fmla="*/ 12 h 202"/>
                <a:gd name="T54" fmla="*/ 18 w 198"/>
                <a:gd name="T55" fmla="*/ 14 h 202"/>
                <a:gd name="T56" fmla="*/ 17 w 198"/>
                <a:gd name="T57" fmla="*/ 15 h 202"/>
                <a:gd name="T58" fmla="*/ 16 w 198"/>
                <a:gd name="T59" fmla="*/ 16 h 202"/>
                <a:gd name="T60" fmla="*/ 14 w 198"/>
                <a:gd name="T61" fmla="*/ 16 h 202"/>
                <a:gd name="T62" fmla="*/ 12 w 198"/>
                <a:gd name="T63" fmla="*/ 17 h 202"/>
                <a:gd name="T64" fmla="*/ 10 w 198"/>
                <a:gd name="T65" fmla="*/ 17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2"/>
                <a:gd name="T101" fmla="*/ 198 w 198"/>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2">
                  <a:moveTo>
                    <a:pt x="101" y="202"/>
                  </a:moveTo>
                  <a:lnTo>
                    <a:pt x="81" y="199"/>
                  </a:lnTo>
                  <a:lnTo>
                    <a:pt x="63" y="192"/>
                  </a:lnTo>
                  <a:lnTo>
                    <a:pt x="46" y="182"/>
                  </a:lnTo>
                  <a:lnTo>
                    <a:pt x="31" y="168"/>
                  </a:lnTo>
                  <a:lnTo>
                    <a:pt x="19" y="153"/>
                  </a:lnTo>
                  <a:lnTo>
                    <a:pt x="8" y="135"/>
                  </a:lnTo>
                  <a:lnTo>
                    <a:pt x="2" y="116"/>
                  </a:lnTo>
                  <a:lnTo>
                    <a:pt x="0" y="95"/>
                  </a:lnTo>
                  <a:lnTo>
                    <a:pt x="2" y="74"/>
                  </a:lnTo>
                  <a:lnTo>
                    <a:pt x="7" y="55"/>
                  </a:lnTo>
                  <a:lnTo>
                    <a:pt x="17" y="39"/>
                  </a:lnTo>
                  <a:lnTo>
                    <a:pt x="28" y="25"/>
                  </a:lnTo>
                  <a:lnTo>
                    <a:pt x="43" y="14"/>
                  </a:lnTo>
                  <a:lnTo>
                    <a:pt x="59" y="6"/>
                  </a:lnTo>
                  <a:lnTo>
                    <a:pt x="78" y="1"/>
                  </a:lnTo>
                  <a:lnTo>
                    <a:pt x="97" y="0"/>
                  </a:lnTo>
                  <a:lnTo>
                    <a:pt x="117" y="3"/>
                  </a:lnTo>
                  <a:lnTo>
                    <a:pt x="135" y="10"/>
                  </a:lnTo>
                  <a:lnTo>
                    <a:pt x="153" y="20"/>
                  </a:lnTo>
                  <a:lnTo>
                    <a:pt x="168" y="34"/>
                  </a:lnTo>
                  <a:lnTo>
                    <a:pt x="180" y="49"/>
                  </a:lnTo>
                  <a:lnTo>
                    <a:pt x="190" y="67"/>
                  </a:lnTo>
                  <a:lnTo>
                    <a:pt x="196" y="87"/>
                  </a:lnTo>
                  <a:lnTo>
                    <a:pt x="198" y="107"/>
                  </a:lnTo>
                  <a:lnTo>
                    <a:pt x="196" y="128"/>
                  </a:lnTo>
                  <a:lnTo>
                    <a:pt x="191" y="147"/>
                  </a:lnTo>
                  <a:lnTo>
                    <a:pt x="182" y="163"/>
                  </a:lnTo>
                  <a:lnTo>
                    <a:pt x="171" y="177"/>
                  </a:lnTo>
                  <a:lnTo>
                    <a:pt x="156" y="188"/>
                  </a:lnTo>
                  <a:lnTo>
                    <a:pt x="140" y="196"/>
                  </a:lnTo>
                  <a:lnTo>
                    <a:pt x="121" y="201"/>
                  </a:lnTo>
                  <a:lnTo>
                    <a:pt x="101" y="202"/>
                  </a:lnTo>
                  <a:close/>
                </a:path>
              </a:pathLst>
            </a:custGeom>
            <a:solidFill>
              <a:srgbClr val="999999"/>
            </a:solidFill>
            <a:ln w="9525">
              <a:noFill/>
              <a:round/>
              <a:headEnd/>
              <a:tailEnd/>
            </a:ln>
          </p:spPr>
          <p:txBody>
            <a:bodyPr/>
            <a:lstStyle/>
            <a:p>
              <a:pPr algn="ctr"/>
              <a:endParaRPr lang="en-US"/>
            </a:p>
          </p:txBody>
        </p:sp>
        <p:sp>
          <p:nvSpPr>
            <p:cNvPr id="46312" name="Freeform 178"/>
            <p:cNvSpPr>
              <a:spLocks/>
            </p:cNvSpPr>
            <p:nvPr/>
          </p:nvSpPr>
          <p:spPr bwMode="auto">
            <a:xfrm>
              <a:off x="3708" y="2242"/>
              <a:ext cx="34" cy="19"/>
            </a:xfrm>
            <a:custGeom>
              <a:avLst/>
              <a:gdLst>
                <a:gd name="T0" fmla="*/ 10 w 341"/>
                <a:gd name="T1" fmla="*/ 0 h 218"/>
                <a:gd name="T2" fmla="*/ 23 w 341"/>
                <a:gd name="T3" fmla="*/ 1 h 218"/>
                <a:gd name="T4" fmla="*/ 28 w 341"/>
                <a:gd name="T5" fmla="*/ 2 h 218"/>
                <a:gd name="T6" fmla="*/ 31 w 341"/>
                <a:gd name="T7" fmla="*/ 4 h 218"/>
                <a:gd name="T8" fmla="*/ 33 w 341"/>
                <a:gd name="T9" fmla="*/ 7 h 218"/>
                <a:gd name="T10" fmla="*/ 34 w 341"/>
                <a:gd name="T11" fmla="*/ 10 h 218"/>
                <a:gd name="T12" fmla="*/ 33 w 341"/>
                <a:gd name="T13" fmla="*/ 14 h 218"/>
                <a:gd name="T14" fmla="*/ 31 w 341"/>
                <a:gd name="T15" fmla="*/ 17 h 218"/>
                <a:gd name="T16" fmla="*/ 28 w 341"/>
                <a:gd name="T17" fmla="*/ 18 h 218"/>
                <a:gd name="T18" fmla="*/ 23 w 341"/>
                <a:gd name="T19" fmla="*/ 19 h 218"/>
                <a:gd name="T20" fmla="*/ 11 w 341"/>
                <a:gd name="T21" fmla="*/ 18 h 218"/>
                <a:gd name="T22" fmla="*/ 6 w 341"/>
                <a:gd name="T23" fmla="*/ 17 h 218"/>
                <a:gd name="T24" fmla="*/ 3 w 341"/>
                <a:gd name="T25" fmla="*/ 15 h 218"/>
                <a:gd name="T26" fmla="*/ 1 w 341"/>
                <a:gd name="T27" fmla="*/ 12 h 218"/>
                <a:gd name="T28" fmla="*/ 0 w 341"/>
                <a:gd name="T29" fmla="*/ 9 h 218"/>
                <a:gd name="T30" fmla="*/ 1 w 341"/>
                <a:gd name="T31" fmla="*/ 5 h 218"/>
                <a:gd name="T32" fmla="*/ 2 w 341"/>
                <a:gd name="T33" fmla="*/ 2 h 218"/>
                <a:gd name="T34" fmla="*/ 6 w 341"/>
                <a:gd name="T35" fmla="*/ 1 h 218"/>
                <a:gd name="T36" fmla="*/ 10 w 341"/>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8"/>
                <a:gd name="T59" fmla="*/ 341 w 341"/>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8">
                  <a:moveTo>
                    <a:pt x="105" y="0"/>
                  </a:moveTo>
                  <a:lnTo>
                    <a:pt x="229" y="8"/>
                  </a:lnTo>
                  <a:lnTo>
                    <a:pt x="277" y="20"/>
                  </a:lnTo>
                  <a:lnTo>
                    <a:pt x="312" y="46"/>
                  </a:lnTo>
                  <a:lnTo>
                    <a:pt x="333" y="82"/>
                  </a:lnTo>
                  <a:lnTo>
                    <a:pt x="341" y="120"/>
                  </a:lnTo>
                  <a:lnTo>
                    <a:pt x="335" y="158"/>
                  </a:lnTo>
                  <a:lnTo>
                    <a:pt x="315" y="190"/>
                  </a:lnTo>
                  <a:lnTo>
                    <a:pt x="281" y="212"/>
                  </a:lnTo>
                  <a:lnTo>
                    <a:pt x="233" y="218"/>
                  </a:lnTo>
                  <a:lnTo>
                    <a:pt x="110" y="210"/>
                  </a:lnTo>
                  <a:lnTo>
                    <a:pt x="63" y="197"/>
                  </a:lnTo>
                  <a:lnTo>
                    <a:pt x="28" y="172"/>
                  </a:lnTo>
                  <a:lnTo>
                    <a:pt x="7" y="136"/>
                  </a:lnTo>
                  <a:lnTo>
                    <a:pt x="0" y="98"/>
                  </a:lnTo>
                  <a:lnTo>
                    <a:pt x="6" y="60"/>
                  </a:lnTo>
                  <a:lnTo>
                    <a:pt x="25" y="28"/>
                  </a:lnTo>
                  <a:lnTo>
                    <a:pt x="59" y="6"/>
                  </a:lnTo>
                  <a:lnTo>
                    <a:pt x="105" y="0"/>
                  </a:lnTo>
                  <a:close/>
                </a:path>
              </a:pathLst>
            </a:custGeom>
            <a:solidFill>
              <a:srgbClr val="999999"/>
            </a:solidFill>
            <a:ln w="9525">
              <a:noFill/>
              <a:round/>
              <a:headEnd/>
              <a:tailEnd/>
            </a:ln>
          </p:spPr>
          <p:txBody>
            <a:bodyPr/>
            <a:lstStyle/>
            <a:p>
              <a:pPr algn="ctr"/>
              <a:endParaRPr lang="en-US"/>
            </a:p>
          </p:txBody>
        </p:sp>
        <p:sp>
          <p:nvSpPr>
            <p:cNvPr id="46313" name="Freeform 179"/>
            <p:cNvSpPr>
              <a:spLocks/>
            </p:cNvSpPr>
            <p:nvPr/>
          </p:nvSpPr>
          <p:spPr bwMode="auto">
            <a:xfrm>
              <a:off x="3677" y="2267"/>
              <a:ext cx="28" cy="18"/>
            </a:xfrm>
            <a:custGeom>
              <a:avLst/>
              <a:gdLst>
                <a:gd name="T0" fmla="*/ 10 w 281"/>
                <a:gd name="T1" fmla="*/ 0 h 215"/>
                <a:gd name="T2" fmla="*/ 17 w 281"/>
                <a:gd name="T3" fmla="*/ 0 h 215"/>
                <a:gd name="T4" fmla="*/ 22 w 281"/>
                <a:gd name="T5" fmla="*/ 1 h 215"/>
                <a:gd name="T6" fmla="*/ 25 w 281"/>
                <a:gd name="T7" fmla="*/ 4 h 215"/>
                <a:gd name="T8" fmla="*/ 27 w 281"/>
                <a:gd name="T9" fmla="*/ 6 h 215"/>
                <a:gd name="T10" fmla="*/ 28 w 281"/>
                <a:gd name="T11" fmla="*/ 10 h 215"/>
                <a:gd name="T12" fmla="*/ 27 w 281"/>
                <a:gd name="T13" fmla="*/ 13 h 215"/>
                <a:gd name="T14" fmla="*/ 26 w 281"/>
                <a:gd name="T15" fmla="*/ 16 h 215"/>
                <a:gd name="T16" fmla="*/ 22 w 281"/>
                <a:gd name="T17" fmla="*/ 17 h 215"/>
                <a:gd name="T18" fmla="*/ 18 w 281"/>
                <a:gd name="T19" fmla="*/ 18 h 215"/>
                <a:gd name="T20" fmla="*/ 11 w 281"/>
                <a:gd name="T21" fmla="*/ 18 h 215"/>
                <a:gd name="T22" fmla="*/ 6 w 281"/>
                <a:gd name="T23" fmla="*/ 17 h 215"/>
                <a:gd name="T24" fmla="*/ 3 w 281"/>
                <a:gd name="T25" fmla="*/ 14 h 215"/>
                <a:gd name="T26" fmla="*/ 1 w 281"/>
                <a:gd name="T27" fmla="*/ 11 h 215"/>
                <a:gd name="T28" fmla="*/ 0 w 281"/>
                <a:gd name="T29" fmla="*/ 8 h 215"/>
                <a:gd name="T30" fmla="*/ 1 w 281"/>
                <a:gd name="T31" fmla="*/ 5 h 215"/>
                <a:gd name="T32" fmla="*/ 2 w 281"/>
                <a:gd name="T33" fmla="*/ 2 h 215"/>
                <a:gd name="T34" fmla="*/ 6 w 281"/>
                <a:gd name="T35" fmla="*/ 0 h 215"/>
                <a:gd name="T36" fmla="*/ 10 w 281"/>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1"/>
                <a:gd name="T58" fmla="*/ 0 h 215"/>
                <a:gd name="T59" fmla="*/ 281 w 281"/>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1" h="215">
                  <a:moveTo>
                    <a:pt x="105" y="0"/>
                  </a:moveTo>
                  <a:lnTo>
                    <a:pt x="170" y="5"/>
                  </a:lnTo>
                  <a:lnTo>
                    <a:pt x="218" y="16"/>
                  </a:lnTo>
                  <a:lnTo>
                    <a:pt x="253" y="42"/>
                  </a:lnTo>
                  <a:lnTo>
                    <a:pt x="274" y="76"/>
                  </a:lnTo>
                  <a:lnTo>
                    <a:pt x="281" y="116"/>
                  </a:lnTo>
                  <a:lnTo>
                    <a:pt x="275" y="154"/>
                  </a:lnTo>
                  <a:lnTo>
                    <a:pt x="256" y="186"/>
                  </a:lnTo>
                  <a:lnTo>
                    <a:pt x="222" y="209"/>
                  </a:lnTo>
                  <a:lnTo>
                    <a:pt x="176" y="215"/>
                  </a:lnTo>
                  <a:lnTo>
                    <a:pt x="110" y="210"/>
                  </a:lnTo>
                  <a:lnTo>
                    <a:pt x="63" y="198"/>
                  </a:lnTo>
                  <a:lnTo>
                    <a:pt x="28" y="172"/>
                  </a:lnTo>
                  <a:lnTo>
                    <a:pt x="7" y="136"/>
                  </a:lnTo>
                  <a:lnTo>
                    <a:pt x="0" y="97"/>
                  </a:lnTo>
                  <a:lnTo>
                    <a:pt x="6" y="59"/>
                  </a:lnTo>
                  <a:lnTo>
                    <a:pt x="25" y="27"/>
                  </a:lnTo>
                  <a:lnTo>
                    <a:pt x="59" y="5"/>
                  </a:lnTo>
                  <a:lnTo>
                    <a:pt x="105" y="0"/>
                  </a:lnTo>
                  <a:close/>
                </a:path>
              </a:pathLst>
            </a:custGeom>
            <a:solidFill>
              <a:srgbClr val="999999"/>
            </a:solidFill>
            <a:ln w="9525">
              <a:noFill/>
              <a:round/>
              <a:headEnd/>
              <a:tailEnd/>
            </a:ln>
          </p:spPr>
          <p:txBody>
            <a:bodyPr/>
            <a:lstStyle/>
            <a:p>
              <a:pPr algn="ctr"/>
              <a:endParaRPr lang="en-US"/>
            </a:p>
          </p:txBody>
        </p:sp>
        <p:sp>
          <p:nvSpPr>
            <p:cNvPr id="46314" name="Freeform 180"/>
            <p:cNvSpPr>
              <a:spLocks/>
            </p:cNvSpPr>
            <p:nvPr/>
          </p:nvSpPr>
          <p:spPr bwMode="auto">
            <a:xfrm>
              <a:off x="3749" y="2245"/>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1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3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29" y="7"/>
                  </a:lnTo>
                  <a:lnTo>
                    <a:pt x="277" y="19"/>
                  </a:lnTo>
                  <a:lnTo>
                    <a:pt x="311" y="45"/>
                  </a:lnTo>
                  <a:lnTo>
                    <a:pt x="333" y="80"/>
                  </a:lnTo>
                  <a:lnTo>
                    <a:pt x="341" y="119"/>
                  </a:lnTo>
                  <a:lnTo>
                    <a:pt x="335" y="157"/>
                  </a:lnTo>
                  <a:lnTo>
                    <a:pt x="315" y="189"/>
                  </a:lnTo>
                  <a:lnTo>
                    <a:pt x="282" y="211"/>
                  </a:lnTo>
                  <a:lnTo>
                    <a:pt x="234" y="217"/>
                  </a:lnTo>
                  <a:lnTo>
                    <a:pt x="111" y="210"/>
                  </a:lnTo>
                  <a:lnTo>
                    <a:pt x="63" y="197"/>
                  </a:lnTo>
                  <a:lnTo>
                    <a:pt x="29" y="172"/>
                  </a:lnTo>
                  <a:lnTo>
                    <a:pt x="7" y="136"/>
                  </a:lnTo>
                  <a:lnTo>
                    <a:pt x="0" y="97"/>
                  </a:lnTo>
                  <a:lnTo>
                    <a:pt x="6" y="59"/>
                  </a:lnTo>
                  <a:lnTo>
                    <a:pt x="26" y="27"/>
                  </a:lnTo>
                  <a:lnTo>
                    <a:pt x="59" y="5"/>
                  </a:lnTo>
                  <a:lnTo>
                    <a:pt x="106" y="0"/>
                  </a:lnTo>
                  <a:close/>
                </a:path>
              </a:pathLst>
            </a:custGeom>
            <a:solidFill>
              <a:srgbClr val="999999"/>
            </a:solidFill>
            <a:ln w="9525">
              <a:noFill/>
              <a:round/>
              <a:headEnd/>
              <a:tailEnd/>
            </a:ln>
          </p:spPr>
          <p:txBody>
            <a:bodyPr/>
            <a:lstStyle/>
            <a:p>
              <a:pPr algn="ctr"/>
              <a:endParaRPr lang="en-US"/>
            </a:p>
          </p:txBody>
        </p:sp>
        <p:sp>
          <p:nvSpPr>
            <p:cNvPr id="46315" name="Freeform 181"/>
            <p:cNvSpPr>
              <a:spLocks/>
            </p:cNvSpPr>
            <p:nvPr/>
          </p:nvSpPr>
          <p:spPr bwMode="auto">
            <a:xfrm>
              <a:off x="3789" y="2246"/>
              <a:ext cx="21" cy="44"/>
            </a:xfrm>
            <a:custGeom>
              <a:avLst/>
              <a:gdLst>
                <a:gd name="T0" fmla="*/ 1 w 214"/>
                <a:gd name="T1" fmla="*/ 35 h 524"/>
                <a:gd name="T2" fmla="*/ 0 w 214"/>
                <a:gd name="T3" fmla="*/ 8 h 524"/>
                <a:gd name="T4" fmla="*/ 0 w 214"/>
                <a:gd name="T5" fmla="*/ 6 h 524"/>
                <a:gd name="T6" fmla="*/ 1 w 214"/>
                <a:gd name="T7" fmla="*/ 4 h 524"/>
                <a:gd name="T8" fmla="*/ 2 w 214"/>
                <a:gd name="T9" fmla="*/ 3 h 524"/>
                <a:gd name="T10" fmla="*/ 3 w 214"/>
                <a:gd name="T11" fmla="*/ 2 h 524"/>
                <a:gd name="T12" fmla="*/ 4 w 214"/>
                <a:gd name="T13" fmla="*/ 1 h 524"/>
                <a:gd name="T14" fmla="*/ 6 w 214"/>
                <a:gd name="T15" fmla="*/ 0 h 524"/>
                <a:gd name="T16" fmla="*/ 8 w 214"/>
                <a:gd name="T17" fmla="*/ 0 h 524"/>
                <a:gd name="T18" fmla="*/ 10 w 214"/>
                <a:gd name="T19" fmla="*/ 0 h 524"/>
                <a:gd name="T20" fmla="*/ 12 w 214"/>
                <a:gd name="T21" fmla="*/ 0 h 524"/>
                <a:gd name="T22" fmla="*/ 14 w 214"/>
                <a:gd name="T23" fmla="*/ 1 h 524"/>
                <a:gd name="T24" fmla="*/ 15 w 214"/>
                <a:gd name="T25" fmla="*/ 2 h 524"/>
                <a:gd name="T26" fmla="*/ 17 w 214"/>
                <a:gd name="T27" fmla="*/ 3 h 524"/>
                <a:gd name="T28" fmla="*/ 18 w 214"/>
                <a:gd name="T29" fmla="*/ 4 h 524"/>
                <a:gd name="T30" fmla="*/ 19 w 214"/>
                <a:gd name="T31" fmla="*/ 6 h 524"/>
                <a:gd name="T32" fmla="*/ 20 w 214"/>
                <a:gd name="T33" fmla="*/ 7 h 524"/>
                <a:gd name="T34" fmla="*/ 20 w 214"/>
                <a:gd name="T35" fmla="*/ 9 h 524"/>
                <a:gd name="T36" fmla="*/ 21 w 214"/>
                <a:gd name="T37" fmla="*/ 36 h 524"/>
                <a:gd name="T38" fmla="*/ 21 w 214"/>
                <a:gd name="T39" fmla="*/ 38 h 524"/>
                <a:gd name="T40" fmla="*/ 20 w 214"/>
                <a:gd name="T41" fmla="*/ 40 h 524"/>
                <a:gd name="T42" fmla="*/ 19 w 214"/>
                <a:gd name="T43" fmla="*/ 41 h 524"/>
                <a:gd name="T44" fmla="*/ 18 w 214"/>
                <a:gd name="T45" fmla="*/ 42 h 524"/>
                <a:gd name="T46" fmla="*/ 17 w 214"/>
                <a:gd name="T47" fmla="*/ 43 h 524"/>
                <a:gd name="T48" fmla="*/ 15 w 214"/>
                <a:gd name="T49" fmla="*/ 44 h 524"/>
                <a:gd name="T50" fmla="*/ 13 w 214"/>
                <a:gd name="T51" fmla="*/ 44 h 524"/>
                <a:gd name="T52" fmla="*/ 11 w 214"/>
                <a:gd name="T53" fmla="*/ 44 h 524"/>
                <a:gd name="T54" fmla="*/ 9 w 214"/>
                <a:gd name="T55" fmla="*/ 44 h 524"/>
                <a:gd name="T56" fmla="*/ 7 w 214"/>
                <a:gd name="T57" fmla="*/ 43 h 524"/>
                <a:gd name="T58" fmla="*/ 5 w 214"/>
                <a:gd name="T59" fmla="*/ 43 h 524"/>
                <a:gd name="T60" fmla="*/ 4 w 214"/>
                <a:gd name="T61" fmla="*/ 42 h 524"/>
                <a:gd name="T62" fmla="*/ 3 w 214"/>
                <a:gd name="T63" fmla="*/ 40 h 524"/>
                <a:gd name="T64" fmla="*/ 2 w 214"/>
                <a:gd name="T65" fmla="*/ 39 h 524"/>
                <a:gd name="T66" fmla="*/ 1 w 214"/>
                <a:gd name="T67" fmla="*/ 37 h 524"/>
                <a:gd name="T68" fmla="*/ 1 w 214"/>
                <a:gd name="T69" fmla="*/ 35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524"/>
                <a:gd name="T107" fmla="*/ 214 w 214"/>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524">
                  <a:moveTo>
                    <a:pt x="8" y="415"/>
                  </a:moveTo>
                  <a:lnTo>
                    <a:pt x="0" y="99"/>
                  </a:lnTo>
                  <a:lnTo>
                    <a:pt x="2" y="75"/>
                  </a:lnTo>
                  <a:lnTo>
                    <a:pt x="7" y="53"/>
                  </a:lnTo>
                  <a:lnTo>
                    <a:pt x="17" y="37"/>
                  </a:lnTo>
                  <a:lnTo>
                    <a:pt x="30" y="22"/>
                  </a:lnTo>
                  <a:lnTo>
                    <a:pt x="44" y="12"/>
                  </a:lnTo>
                  <a:lnTo>
                    <a:pt x="62" y="5"/>
                  </a:lnTo>
                  <a:lnTo>
                    <a:pt x="80" y="0"/>
                  </a:lnTo>
                  <a:lnTo>
                    <a:pt x="99" y="0"/>
                  </a:lnTo>
                  <a:lnTo>
                    <a:pt x="120" y="3"/>
                  </a:lnTo>
                  <a:lnTo>
                    <a:pt x="138" y="10"/>
                  </a:lnTo>
                  <a:lnTo>
                    <a:pt x="156" y="19"/>
                  </a:lnTo>
                  <a:lnTo>
                    <a:pt x="172" y="31"/>
                  </a:lnTo>
                  <a:lnTo>
                    <a:pt x="186" y="47"/>
                  </a:lnTo>
                  <a:lnTo>
                    <a:pt x="196" y="66"/>
                  </a:lnTo>
                  <a:lnTo>
                    <a:pt x="203" y="86"/>
                  </a:lnTo>
                  <a:lnTo>
                    <a:pt x="206" y="111"/>
                  </a:lnTo>
                  <a:lnTo>
                    <a:pt x="214" y="428"/>
                  </a:lnTo>
                  <a:lnTo>
                    <a:pt x="212" y="453"/>
                  </a:lnTo>
                  <a:lnTo>
                    <a:pt x="207" y="473"/>
                  </a:lnTo>
                  <a:lnTo>
                    <a:pt x="197" y="490"/>
                  </a:lnTo>
                  <a:lnTo>
                    <a:pt x="185" y="502"/>
                  </a:lnTo>
                  <a:lnTo>
                    <a:pt x="169" y="513"/>
                  </a:lnTo>
                  <a:lnTo>
                    <a:pt x="152" y="519"/>
                  </a:lnTo>
                  <a:lnTo>
                    <a:pt x="134" y="523"/>
                  </a:lnTo>
                  <a:lnTo>
                    <a:pt x="115" y="524"/>
                  </a:lnTo>
                  <a:lnTo>
                    <a:pt x="93" y="522"/>
                  </a:lnTo>
                  <a:lnTo>
                    <a:pt x="74" y="517"/>
                  </a:lnTo>
                  <a:lnTo>
                    <a:pt x="56" y="508"/>
                  </a:lnTo>
                  <a:lnTo>
                    <a:pt x="40" y="495"/>
                  </a:lnTo>
                  <a:lnTo>
                    <a:pt x="28" y="480"/>
                  </a:lnTo>
                  <a:lnTo>
                    <a:pt x="18" y="461"/>
                  </a:lnTo>
                  <a:lnTo>
                    <a:pt x="11" y="439"/>
                  </a:lnTo>
                  <a:lnTo>
                    <a:pt x="8" y="415"/>
                  </a:lnTo>
                  <a:close/>
                </a:path>
              </a:pathLst>
            </a:custGeom>
            <a:solidFill>
              <a:srgbClr val="999999"/>
            </a:solidFill>
            <a:ln w="9525">
              <a:noFill/>
              <a:round/>
              <a:headEnd/>
              <a:tailEnd/>
            </a:ln>
          </p:spPr>
          <p:txBody>
            <a:bodyPr/>
            <a:lstStyle/>
            <a:p>
              <a:pPr algn="ctr"/>
              <a:endParaRPr lang="en-US"/>
            </a:p>
          </p:txBody>
        </p:sp>
        <p:sp>
          <p:nvSpPr>
            <p:cNvPr id="46316" name="Freeform 182"/>
            <p:cNvSpPr>
              <a:spLocks/>
            </p:cNvSpPr>
            <p:nvPr/>
          </p:nvSpPr>
          <p:spPr bwMode="auto">
            <a:xfrm>
              <a:off x="3716" y="2268"/>
              <a:ext cx="20" cy="17"/>
            </a:xfrm>
            <a:custGeom>
              <a:avLst/>
              <a:gdLst>
                <a:gd name="T0" fmla="*/ 10 w 199"/>
                <a:gd name="T1" fmla="*/ 17 h 203"/>
                <a:gd name="T2" fmla="*/ 8 w 199"/>
                <a:gd name="T3" fmla="*/ 17 h 203"/>
                <a:gd name="T4" fmla="*/ 6 w 199"/>
                <a:gd name="T5" fmla="*/ 16 h 203"/>
                <a:gd name="T6" fmla="*/ 5 w 199"/>
                <a:gd name="T7" fmla="*/ 15 h 203"/>
                <a:gd name="T8" fmla="*/ 3 w 199"/>
                <a:gd name="T9" fmla="*/ 14 h 203"/>
                <a:gd name="T10" fmla="*/ 2 w 199"/>
                <a:gd name="T11" fmla="*/ 13 h 203"/>
                <a:gd name="T12" fmla="*/ 1 w 199"/>
                <a:gd name="T13" fmla="*/ 11 h 203"/>
                <a:gd name="T14" fmla="*/ 0 w 199"/>
                <a:gd name="T15" fmla="*/ 10 h 203"/>
                <a:gd name="T16" fmla="*/ 0 w 199"/>
                <a:gd name="T17" fmla="*/ 8 h 203"/>
                <a:gd name="T18" fmla="*/ 0 w 199"/>
                <a:gd name="T19" fmla="*/ 6 h 203"/>
                <a:gd name="T20" fmla="*/ 1 w 199"/>
                <a:gd name="T21" fmla="*/ 5 h 203"/>
                <a:gd name="T22" fmla="*/ 2 w 199"/>
                <a:gd name="T23" fmla="*/ 3 h 203"/>
                <a:gd name="T24" fmla="*/ 3 w 199"/>
                <a:gd name="T25" fmla="*/ 2 h 203"/>
                <a:gd name="T26" fmla="*/ 4 w 199"/>
                <a:gd name="T27" fmla="*/ 1 h 203"/>
                <a:gd name="T28" fmla="*/ 6 w 199"/>
                <a:gd name="T29" fmla="*/ 1 h 203"/>
                <a:gd name="T30" fmla="*/ 8 w 199"/>
                <a:gd name="T31" fmla="*/ 0 h 203"/>
                <a:gd name="T32" fmla="*/ 10 w 199"/>
                <a:gd name="T33" fmla="*/ 0 h 203"/>
                <a:gd name="T34" fmla="*/ 12 w 199"/>
                <a:gd name="T35" fmla="*/ 0 h 203"/>
                <a:gd name="T36" fmla="*/ 14 w 199"/>
                <a:gd name="T37" fmla="*/ 1 h 203"/>
                <a:gd name="T38" fmla="*/ 15 w 199"/>
                <a:gd name="T39" fmla="*/ 2 h 203"/>
                <a:gd name="T40" fmla="*/ 17 w 199"/>
                <a:gd name="T41" fmla="*/ 3 h 203"/>
                <a:gd name="T42" fmla="*/ 18 w 199"/>
                <a:gd name="T43" fmla="*/ 4 h 203"/>
                <a:gd name="T44" fmla="*/ 19 w 199"/>
                <a:gd name="T45" fmla="*/ 6 h 203"/>
                <a:gd name="T46" fmla="*/ 20 w 199"/>
                <a:gd name="T47" fmla="*/ 7 h 203"/>
                <a:gd name="T48" fmla="*/ 20 w 199"/>
                <a:gd name="T49" fmla="*/ 9 h 203"/>
                <a:gd name="T50" fmla="*/ 20 w 199"/>
                <a:gd name="T51" fmla="*/ 11 h 203"/>
                <a:gd name="T52" fmla="*/ 19 w 199"/>
                <a:gd name="T53" fmla="*/ 12 h 203"/>
                <a:gd name="T54" fmla="*/ 18 w 199"/>
                <a:gd name="T55" fmla="*/ 14 h 203"/>
                <a:gd name="T56" fmla="*/ 17 w 199"/>
                <a:gd name="T57" fmla="*/ 15 h 203"/>
                <a:gd name="T58" fmla="*/ 16 w 199"/>
                <a:gd name="T59" fmla="*/ 16 h 203"/>
                <a:gd name="T60" fmla="*/ 14 w 199"/>
                <a:gd name="T61" fmla="*/ 16 h 203"/>
                <a:gd name="T62" fmla="*/ 12 w 199"/>
                <a:gd name="T63" fmla="*/ 17 h 203"/>
                <a:gd name="T64" fmla="*/ 10 w 199"/>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203"/>
                <a:gd name="T101" fmla="*/ 199 w 199"/>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203">
                  <a:moveTo>
                    <a:pt x="102" y="203"/>
                  </a:moveTo>
                  <a:lnTo>
                    <a:pt x="81" y="200"/>
                  </a:lnTo>
                  <a:lnTo>
                    <a:pt x="63" y="193"/>
                  </a:lnTo>
                  <a:lnTo>
                    <a:pt x="46" y="182"/>
                  </a:lnTo>
                  <a:lnTo>
                    <a:pt x="30" y="169"/>
                  </a:lnTo>
                  <a:lnTo>
                    <a:pt x="18" y="154"/>
                  </a:lnTo>
                  <a:lnTo>
                    <a:pt x="8" y="136"/>
                  </a:lnTo>
                  <a:lnTo>
                    <a:pt x="2" y="116"/>
                  </a:lnTo>
                  <a:lnTo>
                    <a:pt x="0" y="96"/>
                  </a:lnTo>
                  <a:lnTo>
                    <a:pt x="2" y="75"/>
                  </a:lnTo>
                  <a:lnTo>
                    <a:pt x="7" y="56"/>
                  </a:lnTo>
                  <a:lnTo>
                    <a:pt x="16" y="40"/>
                  </a:lnTo>
                  <a:lnTo>
                    <a:pt x="27" y="26"/>
                  </a:lnTo>
                  <a:lnTo>
                    <a:pt x="43" y="15"/>
                  </a:lnTo>
                  <a:lnTo>
                    <a:pt x="59" y="7"/>
                  </a:lnTo>
                  <a:lnTo>
                    <a:pt x="77" y="1"/>
                  </a:lnTo>
                  <a:lnTo>
                    <a:pt x="98" y="0"/>
                  </a:lnTo>
                  <a:lnTo>
                    <a:pt x="118" y="3"/>
                  </a:lnTo>
                  <a:lnTo>
                    <a:pt x="136" y="11"/>
                  </a:lnTo>
                  <a:lnTo>
                    <a:pt x="153" y="21"/>
                  </a:lnTo>
                  <a:lnTo>
                    <a:pt x="169" y="34"/>
                  </a:lnTo>
                  <a:lnTo>
                    <a:pt x="181" y="50"/>
                  </a:lnTo>
                  <a:lnTo>
                    <a:pt x="191" y="68"/>
                  </a:lnTo>
                  <a:lnTo>
                    <a:pt x="197" y="87"/>
                  </a:lnTo>
                  <a:lnTo>
                    <a:pt x="199" y="108"/>
                  </a:lnTo>
                  <a:lnTo>
                    <a:pt x="197" y="129"/>
                  </a:lnTo>
                  <a:lnTo>
                    <a:pt x="192" y="147"/>
                  </a:lnTo>
                  <a:lnTo>
                    <a:pt x="183" y="164"/>
                  </a:lnTo>
                  <a:lnTo>
                    <a:pt x="172" y="177"/>
                  </a:lnTo>
                  <a:lnTo>
                    <a:pt x="156" y="189"/>
                  </a:lnTo>
                  <a:lnTo>
                    <a:pt x="140" y="197"/>
                  </a:lnTo>
                  <a:lnTo>
                    <a:pt x="122" y="202"/>
                  </a:lnTo>
                  <a:lnTo>
                    <a:pt x="102" y="203"/>
                  </a:lnTo>
                  <a:close/>
                </a:path>
              </a:pathLst>
            </a:custGeom>
            <a:solidFill>
              <a:srgbClr val="CCCCCC"/>
            </a:solidFill>
            <a:ln w="9525">
              <a:noFill/>
              <a:round/>
              <a:headEnd/>
              <a:tailEnd/>
            </a:ln>
          </p:spPr>
          <p:txBody>
            <a:bodyPr/>
            <a:lstStyle/>
            <a:p>
              <a:pPr algn="ctr"/>
              <a:endParaRPr lang="en-US"/>
            </a:p>
          </p:txBody>
        </p:sp>
        <p:sp>
          <p:nvSpPr>
            <p:cNvPr id="46317" name="Freeform 183"/>
            <p:cNvSpPr>
              <a:spLocks/>
            </p:cNvSpPr>
            <p:nvPr/>
          </p:nvSpPr>
          <p:spPr bwMode="auto">
            <a:xfrm>
              <a:off x="3758" y="2271"/>
              <a:ext cx="19" cy="16"/>
            </a:xfrm>
            <a:custGeom>
              <a:avLst/>
              <a:gdLst>
                <a:gd name="T0" fmla="*/ 10 w 198"/>
                <a:gd name="T1" fmla="*/ 16 h 203"/>
                <a:gd name="T2" fmla="*/ 8 w 198"/>
                <a:gd name="T3" fmla="*/ 16 h 203"/>
                <a:gd name="T4" fmla="*/ 6 w 198"/>
                <a:gd name="T5" fmla="*/ 15 h 203"/>
                <a:gd name="T6" fmla="*/ 4 w 198"/>
                <a:gd name="T7" fmla="*/ 14 h 203"/>
                <a:gd name="T8" fmla="*/ 3 w 198"/>
                <a:gd name="T9" fmla="*/ 13 h 203"/>
                <a:gd name="T10" fmla="*/ 2 w 198"/>
                <a:gd name="T11" fmla="*/ 12 h 203"/>
                <a:gd name="T12" fmla="*/ 1 w 198"/>
                <a:gd name="T13" fmla="*/ 11 h 203"/>
                <a:gd name="T14" fmla="*/ 0 w 198"/>
                <a:gd name="T15" fmla="*/ 9 h 203"/>
                <a:gd name="T16" fmla="*/ 0 w 198"/>
                <a:gd name="T17" fmla="*/ 7 h 203"/>
                <a:gd name="T18" fmla="*/ 0 w 198"/>
                <a:gd name="T19" fmla="*/ 6 h 203"/>
                <a:gd name="T20" fmla="*/ 1 w 198"/>
                <a:gd name="T21" fmla="*/ 4 h 203"/>
                <a:gd name="T22" fmla="*/ 2 w 198"/>
                <a:gd name="T23" fmla="*/ 3 h 203"/>
                <a:gd name="T24" fmla="*/ 3 w 198"/>
                <a:gd name="T25" fmla="*/ 2 h 203"/>
                <a:gd name="T26" fmla="*/ 4 w 198"/>
                <a:gd name="T27" fmla="*/ 1 h 203"/>
                <a:gd name="T28" fmla="*/ 6 w 198"/>
                <a:gd name="T29" fmla="*/ 0 h 203"/>
                <a:gd name="T30" fmla="*/ 7 w 198"/>
                <a:gd name="T31" fmla="*/ 0 h 203"/>
                <a:gd name="T32" fmla="*/ 9 w 198"/>
                <a:gd name="T33" fmla="*/ 0 h 203"/>
                <a:gd name="T34" fmla="*/ 11 w 198"/>
                <a:gd name="T35" fmla="*/ 0 h 203"/>
                <a:gd name="T36" fmla="*/ 13 w 198"/>
                <a:gd name="T37" fmla="*/ 1 h 203"/>
                <a:gd name="T38" fmla="*/ 15 w 198"/>
                <a:gd name="T39" fmla="*/ 2 h 203"/>
                <a:gd name="T40" fmla="*/ 16 w 198"/>
                <a:gd name="T41" fmla="*/ 3 h 203"/>
                <a:gd name="T42" fmla="*/ 17 w 198"/>
                <a:gd name="T43" fmla="*/ 4 h 203"/>
                <a:gd name="T44" fmla="*/ 18 w 198"/>
                <a:gd name="T45" fmla="*/ 5 h 203"/>
                <a:gd name="T46" fmla="*/ 19 w 198"/>
                <a:gd name="T47" fmla="*/ 7 h 203"/>
                <a:gd name="T48" fmla="*/ 19 w 198"/>
                <a:gd name="T49" fmla="*/ 9 h 203"/>
                <a:gd name="T50" fmla="*/ 19 w 198"/>
                <a:gd name="T51" fmla="*/ 10 h 203"/>
                <a:gd name="T52" fmla="*/ 18 w 198"/>
                <a:gd name="T53" fmla="*/ 12 h 203"/>
                <a:gd name="T54" fmla="*/ 17 w 198"/>
                <a:gd name="T55" fmla="*/ 13 h 203"/>
                <a:gd name="T56" fmla="*/ 16 w 198"/>
                <a:gd name="T57" fmla="*/ 14 h 203"/>
                <a:gd name="T58" fmla="*/ 15 w 198"/>
                <a:gd name="T59" fmla="*/ 15 h 203"/>
                <a:gd name="T60" fmla="*/ 13 w 198"/>
                <a:gd name="T61" fmla="*/ 16 h 203"/>
                <a:gd name="T62" fmla="*/ 12 w 198"/>
                <a:gd name="T63" fmla="*/ 16 h 203"/>
                <a:gd name="T64" fmla="*/ 10 w 198"/>
                <a:gd name="T65" fmla="*/ 16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0" y="203"/>
                  </a:moveTo>
                  <a:lnTo>
                    <a:pt x="80" y="200"/>
                  </a:lnTo>
                  <a:lnTo>
                    <a:pt x="62" y="193"/>
                  </a:lnTo>
                  <a:lnTo>
                    <a:pt x="45" y="182"/>
                  </a:lnTo>
                  <a:lnTo>
                    <a:pt x="30" y="169"/>
                  </a:lnTo>
                  <a:lnTo>
                    <a:pt x="18" y="153"/>
                  </a:lnTo>
                  <a:lnTo>
                    <a:pt x="8" y="136"/>
                  </a:lnTo>
                  <a:lnTo>
                    <a:pt x="2" y="116"/>
                  </a:lnTo>
                  <a:lnTo>
                    <a:pt x="0" y="95"/>
                  </a:lnTo>
                  <a:lnTo>
                    <a:pt x="2" y="75"/>
                  </a:lnTo>
                  <a:lnTo>
                    <a:pt x="7" y="56"/>
                  </a:lnTo>
                  <a:lnTo>
                    <a:pt x="16" y="40"/>
                  </a:lnTo>
                  <a:lnTo>
                    <a:pt x="27" y="26"/>
                  </a:lnTo>
                  <a:lnTo>
                    <a:pt x="42" y="15"/>
                  </a:lnTo>
                  <a:lnTo>
                    <a:pt x="59" y="6"/>
                  </a:lnTo>
                  <a:lnTo>
                    <a:pt x="76" y="1"/>
                  </a:lnTo>
                  <a:lnTo>
                    <a:pt x="96" y="0"/>
                  </a:lnTo>
                  <a:lnTo>
                    <a:pt x="117" y="3"/>
                  </a:lnTo>
                  <a:lnTo>
                    <a:pt x="135" y="11"/>
                  </a:lnTo>
                  <a:lnTo>
                    <a:pt x="152" y="21"/>
                  </a:lnTo>
                  <a:lnTo>
                    <a:pt x="167" y="34"/>
                  </a:lnTo>
                  <a:lnTo>
                    <a:pt x="180" y="50"/>
                  </a:lnTo>
                  <a:lnTo>
                    <a:pt x="190" y="67"/>
                  </a:lnTo>
                  <a:lnTo>
                    <a:pt x="196" y="87"/>
                  </a:lnTo>
                  <a:lnTo>
                    <a:pt x="198" y="108"/>
                  </a:lnTo>
                  <a:lnTo>
                    <a:pt x="196" y="129"/>
                  </a:lnTo>
                  <a:lnTo>
                    <a:pt x="191" y="147"/>
                  </a:lnTo>
                  <a:lnTo>
                    <a:pt x="182" y="164"/>
                  </a:lnTo>
                  <a:lnTo>
                    <a:pt x="170" y="177"/>
                  </a:lnTo>
                  <a:lnTo>
                    <a:pt x="155" y="189"/>
                  </a:lnTo>
                  <a:lnTo>
                    <a:pt x="139" y="197"/>
                  </a:lnTo>
                  <a:lnTo>
                    <a:pt x="121" y="202"/>
                  </a:lnTo>
                  <a:lnTo>
                    <a:pt x="100" y="203"/>
                  </a:lnTo>
                  <a:close/>
                </a:path>
              </a:pathLst>
            </a:custGeom>
            <a:solidFill>
              <a:srgbClr val="CCCCCC"/>
            </a:solidFill>
            <a:ln w="9525">
              <a:noFill/>
              <a:round/>
              <a:headEnd/>
              <a:tailEnd/>
            </a:ln>
          </p:spPr>
          <p:txBody>
            <a:bodyPr/>
            <a:lstStyle/>
            <a:p>
              <a:pPr algn="ctr"/>
              <a:endParaRPr lang="en-US"/>
            </a:p>
          </p:txBody>
        </p:sp>
        <p:sp>
          <p:nvSpPr>
            <p:cNvPr id="46318" name="Freeform 184"/>
            <p:cNvSpPr>
              <a:spLocks/>
            </p:cNvSpPr>
            <p:nvPr/>
          </p:nvSpPr>
          <p:spPr bwMode="auto">
            <a:xfrm>
              <a:off x="3710" y="2242"/>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2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2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30" y="7"/>
                  </a:lnTo>
                  <a:lnTo>
                    <a:pt x="277" y="19"/>
                  </a:lnTo>
                  <a:lnTo>
                    <a:pt x="312" y="45"/>
                  </a:lnTo>
                  <a:lnTo>
                    <a:pt x="333" y="80"/>
                  </a:lnTo>
                  <a:lnTo>
                    <a:pt x="341" y="120"/>
                  </a:lnTo>
                  <a:lnTo>
                    <a:pt x="335" y="158"/>
                  </a:lnTo>
                  <a:lnTo>
                    <a:pt x="316" y="190"/>
                  </a:lnTo>
                  <a:lnTo>
                    <a:pt x="282" y="212"/>
                  </a:lnTo>
                  <a:lnTo>
                    <a:pt x="235" y="217"/>
                  </a:lnTo>
                  <a:lnTo>
                    <a:pt x="111" y="210"/>
                  </a:lnTo>
                  <a:lnTo>
                    <a:pt x="63" y="197"/>
                  </a:lnTo>
                  <a:lnTo>
                    <a:pt x="28" y="171"/>
                  </a:lnTo>
                  <a:lnTo>
                    <a:pt x="7" y="136"/>
                  </a:lnTo>
                  <a:lnTo>
                    <a:pt x="0" y="98"/>
                  </a:lnTo>
                  <a:lnTo>
                    <a:pt x="6" y="60"/>
                  </a:lnTo>
                  <a:lnTo>
                    <a:pt x="25" y="27"/>
                  </a:lnTo>
                  <a:lnTo>
                    <a:pt x="59" y="6"/>
                  </a:lnTo>
                  <a:lnTo>
                    <a:pt x="106" y="0"/>
                  </a:lnTo>
                  <a:close/>
                </a:path>
              </a:pathLst>
            </a:custGeom>
            <a:solidFill>
              <a:srgbClr val="CCCCCC"/>
            </a:solidFill>
            <a:ln w="9525">
              <a:noFill/>
              <a:round/>
              <a:headEnd/>
              <a:tailEnd/>
            </a:ln>
          </p:spPr>
          <p:txBody>
            <a:bodyPr/>
            <a:lstStyle/>
            <a:p>
              <a:pPr algn="ctr"/>
              <a:endParaRPr lang="en-US"/>
            </a:p>
          </p:txBody>
        </p:sp>
        <p:sp>
          <p:nvSpPr>
            <p:cNvPr id="46319" name="Freeform 185"/>
            <p:cNvSpPr>
              <a:spLocks/>
            </p:cNvSpPr>
            <p:nvPr/>
          </p:nvSpPr>
          <p:spPr bwMode="auto">
            <a:xfrm>
              <a:off x="3679" y="2267"/>
              <a:ext cx="28" cy="17"/>
            </a:xfrm>
            <a:custGeom>
              <a:avLst/>
              <a:gdLst>
                <a:gd name="T0" fmla="*/ 11 w 282"/>
                <a:gd name="T1" fmla="*/ 0 h 215"/>
                <a:gd name="T2" fmla="*/ 17 w 282"/>
                <a:gd name="T3" fmla="*/ 0 h 215"/>
                <a:gd name="T4" fmla="*/ 22 w 282"/>
                <a:gd name="T5" fmla="*/ 1 h 215"/>
                <a:gd name="T6" fmla="*/ 25 w 282"/>
                <a:gd name="T7" fmla="*/ 3 h 215"/>
                <a:gd name="T8" fmla="*/ 27 w 282"/>
                <a:gd name="T9" fmla="*/ 6 h 215"/>
                <a:gd name="T10" fmla="*/ 28 w 282"/>
                <a:gd name="T11" fmla="*/ 9 h 215"/>
                <a:gd name="T12" fmla="*/ 27 w 282"/>
                <a:gd name="T13" fmla="*/ 12 h 215"/>
                <a:gd name="T14" fmla="*/ 25 w 282"/>
                <a:gd name="T15" fmla="*/ 15 h 215"/>
                <a:gd name="T16" fmla="*/ 22 w 282"/>
                <a:gd name="T17" fmla="*/ 17 h 215"/>
                <a:gd name="T18" fmla="*/ 17 w 282"/>
                <a:gd name="T19" fmla="*/ 17 h 215"/>
                <a:gd name="T20" fmla="*/ 11 w 282"/>
                <a:gd name="T21" fmla="*/ 17 h 215"/>
                <a:gd name="T22" fmla="*/ 6 w 282"/>
                <a:gd name="T23" fmla="*/ 16 h 215"/>
                <a:gd name="T24" fmla="*/ 3 w 282"/>
                <a:gd name="T25" fmla="*/ 14 h 215"/>
                <a:gd name="T26" fmla="*/ 1 w 282"/>
                <a:gd name="T27" fmla="*/ 11 h 215"/>
                <a:gd name="T28" fmla="*/ 0 w 282"/>
                <a:gd name="T29" fmla="*/ 8 h 215"/>
                <a:gd name="T30" fmla="*/ 1 w 282"/>
                <a:gd name="T31" fmla="*/ 5 h 215"/>
                <a:gd name="T32" fmla="*/ 2 w 282"/>
                <a:gd name="T33" fmla="*/ 2 h 215"/>
                <a:gd name="T34" fmla="*/ 6 w 282"/>
                <a:gd name="T35" fmla="*/ 0 h 215"/>
                <a:gd name="T36" fmla="*/ 11 w 282"/>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15"/>
                <a:gd name="T59" fmla="*/ 282 w 282"/>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15">
                  <a:moveTo>
                    <a:pt x="106" y="0"/>
                  </a:moveTo>
                  <a:lnTo>
                    <a:pt x="171" y="5"/>
                  </a:lnTo>
                  <a:lnTo>
                    <a:pt x="219" y="16"/>
                  </a:lnTo>
                  <a:lnTo>
                    <a:pt x="253" y="42"/>
                  </a:lnTo>
                  <a:lnTo>
                    <a:pt x="274" y="76"/>
                  </a:lnTo>
                  <a:lnTo>
                    <a:pt x="282" y="116"/>
                  </a:lnTo>
                  <a:lnTo>
                    <a:pt x="275" y="154"/>
                  </a:lnTo>
                  <a:lnTo>
                    <a:pt x="256" y="186"/>
                  </a:lnTo>
                  <a:lnTo>
                    <a:pt x="223" y="209"/>
                  </a:lnTo>
                  <a:lnTo>
                    <a:pt x="176" y="215"/>
                  </a:lnTo>
                  <a:lnTo>
                    <a:pt x="111" y="210"/>
                  </a:lnTo>
                  <a:lnTo>
                    <a:pt x="63" y="197"/>
                  </a:lnTo>
                  <a:lnTo>
                    <a:pt x="28" y="171"/>
                  </a:lnTo>
                  <a:lnTo>
                    <a:pt x="7" y="136"/>
                  </a:lnTo>
                  <a:lnTo>
                    <a:pt x="0" y="97"/>
                  </a:lnTo>
                  <a:lnTo>
                    <a:pt x="6" y="59"/>
                  </a:lnTo>
                  <a:lnTo>
                    <a:pt x="25" y="27"/>
                  </a:lnTo>
                  <a:lnTo>
                    <a:pt x="59" y="5"/>
                  </a:lnTo>
                  <a:lnTo>
                    <a:pt x="106" y="0"/>
                  </a:lnTo>
                  <a:close/>
                </a:path>
              </a:pathLst>
            </a:custGeom>
            <a:solidFill>
              <a:srgbClr val="CCCCCC"/>
            </a:solidFill>
            <a:ln w="9525">
              <a:noFill/>
              <a:round/>
              <a:headEnd/>
              <a:tailEnd/>
            </a:ln>
          </p:spPr>
          <p:txBody>
            <a:bodyPr/>
            <a:lstStyle/>
            <a:p>
              <a:pPr algn="ctr"/>
              <a:endParaRPr lang="en-US"/>
            </a:p>
          </p:txBody>
        </p:sp>
        <p:sp>
          <p:nvSpPr>
            <p:cNvPr id="46320" name="Freeform 186"/>
            <p:cNvSpPr>
              <a:spLocks/>
            </p:cNvSpPr>
            <p:nvPr/>
          </p:nvSpPr>
          <p:spPr bwMode="auto">
            <a:xfrm>
              <a:off x="3751" y="2244"/>
              <a:ext cx="34" cy="18"/>
            </a:xfrm>
            <a:custGeom>
              <a:avLst/>
              <a:gdLst>
                <a:gd name="T0" fmla="*/ 10 w 340"/>
                <a:gd name="T1" fmla="*/ 0 h 219"/>
                <a:gd name="T2" fmla="*/ 23 w 340"/>
                <a:gd name="T3" fmla="*/ 1 h 219"/>
                <a:gd name="T4" fmla="*/ 28 w 340"/>
                <a:gd name="T5" fmla="*/ 2 h 219"/>
                <a:gd name="T6" fmla="*/ 31 w 340"/>
                <a:gd name="T7" fmla="*/ 4 h 219"/>
                <a:gd name="T8" fmla="*/ 33 w 340"/>
                <a:gd name="T9" fmla="*/ 7 h 219"/>
                <a:gd name="T10" fmla="*/ 34 w 340"/>
                <a:gd name="T11" fmla="*/ 10 h 219"/>
                <a:gd name="T12" fmla="*/ 33 w 340"/>
                <a:gd name="T13" fmla="*/ 13 h 219"/>
                <a:gd name="T14" fmla="*/ 32 w 340"/>
                <a:gd name="T15" fmla="*/ 16 h 219"/>
                <a:gd name="T16" fmla="*/ 28 w 340"/>
                <a:gd name="T17" fmla="*/ 18 h 219"/>
                <a:gd name="T18" fmla="*/ 23 w 340"/>
                <a:gd name="T19" fmla="*/ 18 h 219"/>
                <a:gd name="T20" fmla="*/ 11 w 340"/>
                <a:gd name="T21" fmla="*/ 17 h 219"/>
                <a:gd name="T22" fmla="*/ 6 w 340"/>
                <a:gd name="T23" fmla="*/ 16 h 219"/>
                <a:gd name="T24" fmla="*/ 3 w 340"/>
                <a:gd name="T25" fmla="*/ 14 h 219"/>
                <a:gd name="T26" fmla="*/ 1 w 340"/>
                <a:gd name="T27" fmla="*/ 11 h 219"/>
                <a:gd name="T28" fmla="*/ 0 w 340"/>
                <a:gd name="T29" fmla="*/ 8 h 219"/>
                <a:gd name="T30" fmla="*/ 1 w 340"/>
                <a:gd name="T31" fmla="*/ 5 h 219"/>
                <a:gd name="T32" fmla="*/ 2 w 340"/>
                <a:gd name="T33" fmla="*/ 2 h 219"/>
                <a:gd name="T34" fmla="*/ 6 w 340"/>
                <a:gd name="T35" fmla="*/ 1 h 219"/>
                <a:gd name="T36" fmla="*/ 10 w 340"/>
                <a:gd name="T37" fmla="*/ 0 h 2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0"/>
                <a:gd name="T58" fmla="*/ 0 h 219"/>
                <a:gd name="T59" fmla="*/ 340 w 340"/>
                <a:gd name="T60" fmla="*/ 219 h 2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0" h="219">
                  <a:moveTo>
                    <a:pt x="105" y="0"/>
                  </a:moveTo>
                  <a:lnTo>
                    <a:pt x="228" y="9"/>
                  </a:lnTo>
                  <a:lnTo>
                    <a:pt x="276" y="21"/>
                  </a:lnTo>
                  <a:lnTo>
                    <a:pt x="311" y="47"/>
                  </a:lnTo>
                  <a:lnTo>
                    <a:pt x="332" y="82"/>
                  </a:lnTo>
                  <a:lnTo>
                    <a:pt x="340" y="121"/>
                  </a:lnTo>
                  <a:lnTo>
                    <a:pt x="334" y="159"/>
                  </a:lnTo>
                  <a:lnTo>
                    <a:pt x="315" y="191"/>
                  </a:lnTo>
                  <a:lnTo>
                    <a:pt x="281" y="213"/>
                  </a:lnTo>
                  <a:lnTo>
                    <a:pt x="233" y="219"/>
                  </a:lnTo>
                  <a:lnTo>
                    <a:pt x="110" y="211"/>
                  </a:lnTo>
                  <a:lnTo>
                    <a:pt x="63" y="198"/>
                  </a:lnTo>
                  <a:lnTo>
                    <a:pt x="28" y="172"/>
                  </a:lnTo>
                  <a:lnTo>
                    <a:pt x="7" y="137"/>
                  </a:lnTo>
                  <a:lnTo>
                    <a:pt x="0" y="99"/>
                  </a:lnTo>
                  <a:lnTo>
                    <a:pt x="6" y="60"/>
                  </a:lnTo>
                  <a:lnTo>
                    <a:pt x="25" y="28"/>
                  </a:lnTo>
                  <a:lnTo>
                    <a:pt x="59" y="7"/>
                  </a:lnTo>
                  <a:lnTo>
                    <a:pt x="105" y="0"/>
                  </a:lnTo>
                  <a:close/>
                </a:path>
              </a:pathLst>
            </a:custGeom>
            <a:solidFill>
              <a:srgbClr val="CCCCCC"/>
            </a:solidFill>
            <a:ln w="9525">
              <a:noFill/>
              <a:round/>
              <a:headEnd/>
              <a:tailEnd/>
            </a:ln>
          </p:spPr>
          <p:txBody>
            <a:bodyPr/>
            <a:lstStyle/>
            <a:p>
              <a:pPr algn="ctr"/>
              <a:endParaRPr lang="en-US"/>
            </a:p>
          </p:txBody>
        </p:sp>
        <p:sp>
          <p:nvSpPr>
            <p:cNvPr id="46321" name="Freeform 187"/>
            <p:cNvSpPr>
              <a:spLocks/>
            </p:cNvSpPr>
            <p:nvPr/>
          </p:nvSpPr>
          <p:spPr bwMode="auto">
            <a:xfrm>
              <a:off x="3791" y="2246"/>
              <a:ext cx="21" cy="43"/>
            </a:xfrm>
            <a:custGeom>
              <a:avLst/>
              <a:gdLst>
                <a:gd name="T0" fmla="*/ 1 w 214"/>
                <a:gd name="T1" fmla="*/ 34 h 524"/>
                <a:gd name="T2" fmla="*/ 0 w 214"/>
                <a:gd name="T3" fmla="*/ 8 h 524"/>
                <a:gd name="T4" fmla="*/ 0 w 214"/>
                <a:gd name="T5" fmla="*/ 6 h 524"/>
                <a:gd name="T6" fmla="*/ 1 w 214"/>
                <a:gd name="T7" fmla="*/ 4 h 524"/>
                <a:gd name="T8" fmla="*/ 2 w 214"/>
                <a:gd name="T9" fmla="*/ 3 h 524"/>
                <a:gd name="T10" fmla="*/ 3 w 214"/>
                <a:gd name="T11" fmla="*/ 2 h 524"/>
                <a:gd name="T12" fmla="*/ 4 w 214"/>
                <a:gd name="T13" fmla="*/ 1 h 524"/>
                <a:gd name="T14" fmla="*/ 6 w 214"/>
                <a:gd name="T15" fmla="*/ 0 h 524"/>
                <a:gd name="T16" fmla="*/ 8 w 214"/>
                <a:gd name="T17" fmla="*/ 0 h 524"/>
                <a:gd name="T18" fmla="*/ 10 w 214"/>
                <a:gd name="T19" fmla="*/ 0 h 524"/>
                <a:gd name="T20" fmla="*/ 12 w 214"/>
                <a:gd name="T21" fmla="*/ 0 h 524"/>
                <a:gd name="T22" fmla="*/ 14 w 214"/>
                <a:gd name="T23" fmla="*/ 1 h 524"/>
                <a:gd name="T24" fmla="*/ 15 w 214"/>
                <a:gd name="T25" fmla="*/ 2 h 524"/>
                <a:gd name="T26" fmla="*/ 17 w 214"/>
                <a:gd name="T27" fmla="*/ 3 h 524"/>
                <a:gd name="T28" fmla="*/ 18 w 214"/>
                <a:gd name="T29" fmla="*/ 4 h 524"/>
                <a:gd name="T30" fmla="*/ 19 w 214"/>
                <a:gd name="T31" fmla="*/ 5 h 524"/>
                <a:gd name="T32" fmla="*/ 20 w 214"/>
                <a:gd name="T33" fmla="*/ 7 h 524"/>
                <a:gd name="T34" fmla="*/ 20 w 214"/>
                <a:gd name="T35" fmla="*/ 9 h 524"/>
                <a:gd name="T36" fmla="*/ 21 w 214"/>
                <a:gd name="T37" fmla="*/ 35 h 524"/>
                <a:gd name="T38" fmla="*/ 21 w 214"/>
                <a:gd name="T39" fmla="*/ 37 h 524"/>
                <a:gd name="T40" fmla="*/ 20 w 214"/>
                <a:gd name="T41" fmla="*/ 39 h 524"/>
                <a:gd name="T42" fmla="*/ 19 w 214"/>
                <a:gd name="T43" fmla="*/ 40 h 524"/>
                <a:gd name="T44" fmla="*/ 18 w 214"/>
                <a:gd name="T45" fmla="*/ 41 h 524"/>
                <a:gd name="T46" fmla="*/ 17 w 214"/>
                <a:gd name="T47" fmla="*/ 42 h 524"/>
                <a:gd name="T48" fmla="*/ 15 w 214"/>
                <a:gd name="T49" fmla="*/ 43 h 524"/>
                <a:gd name="T50" fmla="*/ 13 w 214"/>
                <a:gd name="T51" fmla="*/ 43 h 524"/>
                <a:gd name="T52" fmla="*/ 11 w 214"/>
                <a:gd name="T53" fmla="*/ 43 h 524"/>
                <a:gd name="T54" fmla="*/ 9 w 214"/>
                <a:gd name="T55" fmla="*/ 43 h 524"/>
                <a:gd name="T56" fmla="*/ 7 w 214"/>
                <a:gd name="T57" fmla="*/ 42 h 524"/>
                <a:gd name="T58" fmla="*/ 5 w 214"/>
                <a:gd name="T59" fmla="*/ 42 h 524"/>
                <a:gd name="T60" fmla="*/ 4 w 214"/>
                <a:gd name="T61" fmla="*/ 41 h 524"/>
                <a:gd name="T62" fmla="*/ 3 w 214"/>
                <a:gd name="T63" fmla="*/ 39 h 524"/>
                <a:gd name="T64" fmla="*/ 2 w 214"/>
                <a:gd name="T65" fmla="*/ 38 h 524"/>
                <a:gd name="T66" fmla="*/ 1 w 214"/>
                <a:gd name="T67" fmla="*/ 36 h 524"/>
                <a:gd name="T68" fmla="*/ 1 w 214"/>
                <a:gd name="T69" fmla="*/ 34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524"/>
                <a:gd name="T107" fmla="*/ 214 w 214"/>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524">
                  <a:moveTo>
                    <a:pt x="8" y="415"/>
                  </a:moveTo>
                  <a:lnTo>
                    <a:pt x="0" y="98"/>
                  </a:lnTo>
                  <a:lnTo>
                    <a:pt x="2" y="75"/>
                  </a:lnTo>
                  <a:lnTo>
                    <a:pt x="7" y="53"/>
                  </a:lnTo>
                  <a:lnTo>
                    <a:pt x="17" y="36"/>
                  </a:lnTo>
                  <a:lnTo>
                    <a:pt x="30" y="22"/>
                  </a:lnTo>
                  <a:lnTo>
                    <a:pt x="45" y="12"/>
                  </a:lnTo>
                  <a:lnTo>
                    <a:pt x="62" y="4"/>
                  </a:lnTo>
                  <a:lnTo>
                    <a:pt x="80" y="0"/>
                  </a:lnTo>
                  <a:lnTo>
                    <a:pt x="100" y="0"/>
                  </a:lnTo>
                  <a:lnTo>
                    <a:pt x="120" y="3"/>
                  </a:lnTo>
                  <a:lnTo>
                    <a:pt x="139" y="9"/>
                  </a:lnTo>
                  <a:lnTo>
                    <a:pt x="157" y="19"/>
                  </a:lnTo>
                  <a:lnTo>
                    <a:pt x="173" y="31"/>
                  </a:lnTo>
                  <a:lnTo>
                    <a:pt x="186" y="47"/>
                  </a:lnTo>
                  <a:lnTo>
                    <a:pt x="197" y="65"/>
                  </a:lnTo>
                  <a:lnTo>
                    <a:pt x="204" y="86"/>
                  </a:lnTo>
                  <a:lnTo>
                    <a:pt x="207" y="111"/>
                  </a:lnTo>
                  <a:lnTo>
                    <a:pt x="214" y="428"/>
                  </a:lnTo>
                  <a:lnTo>
                    <a:pt x="212" y="452"/>
                  </a:lnTo>
                  <a:lnTo>
                    <a:pt x="207" y="473"/>
                  </a:lnTo>
                  <a:lnTo>
                    <a:pt x="197" y="490"/>
                  </a:lnTo>
                  <a:lnTo>
                    <a:pt x="185" y="502"/>
                  </a:lnTo>
                  <a:lnTo>
                    <a:pt x="170" y="513"/>
                  </a:lnTo>
                  <a:lnTo>
                    <a:pt x="152" y="519"/>
                  </a:lnTo>
                  <a:lnTo>
                    <a:pt x="134" y="523"/>
                  </a:lnTo>
                  <a:lnTo>
                    <a:pt x="115" y="524"/>
                  </a:lnTo>
                  <a:lnTo>
                    <a:pt x="94" y="522"/>
                  </a:lnTo>
                  <a:lnTo>
                    <a:pt x="74" y="517"/>
                  </a:lnTo>
                  <a:lnTo>
                    <a:pt x="56" y="507"/>
                  </a:lnTo>
                  <a:lnTo>
                    <a:pt x="41" y="494"/>
                  </a:lnTo>
                  <a:lnTo>
                    <a:pt x="28" y="478"/>
                  </a:lnTo>
                  <a:lnTo>
                    <a:pt x="18" y="460"/>
                  </a:lnTo>
                  <a:lnTo>
                    <a:pt x="11" y="439"/>
                  </a:lnTo>
                  <a:lnTo>
                    <a:pt x="8" y="415"/>
                  </a:lnTo>
                  <a:close/>
                </a:path>
              </a:pathLst>
            </a:custGeom>
            <a:solidFill>
              <a:srgbClr val="CCCCCC"/>
            </a:solidFill>
            <a:ln w="9525">
              <a:noFill/>
              <a:round/>
              <a:headEnd/>
              <a:tailEnd/>
            </a:ln>
          </p:spPr>
          <p:txBody>
            <a:bodyPr/>
            <a:lstStyle/>
            <a:p>
              <a:pPr algn="ctr"/>
              <a:endParaRPr lang="en-US"/>
            </a:p>
          </p:txBody>
        </p:sp>
        <p:sp>
          <p:nvSpPr>
            <p:cNvPr id="46322" name="Freeform 188"/>
            <p:cNvSpPr>
              <a:spLocks/>
            </p:cNvSpPr>
            <p:nvPr/>
          </p:nvSpPr>
          <p:spPr bwMode="auto">
            <a:xfrm>
              <a:off x="3679" y="2239"/>
              <a:ext cx="24" cy="20"/>
            </a:xfrm>
            <a:custGeom>
              <a:avLst/>
              <a:gdLst>
                <a:gd name="T0" fmla="*/ 12 w 240"/>
                <a:gd name="T1" fmla="*/ 20 h 245"/>
                <a:gd name="T2" fmla="*/ 10 w 240"/>
                <a:gd name="T3" fmla="*/ 20 h 245"/>
                <a:gd name="T4" fmla="*/ 8 w 240"/>
                <a:gd name="T5" fmla="*/ 19 h 245"/>
                <a:gd name="T6" fmla="*/ 6 w 240"/>
                <a:gd name="T7" fmla="*/ 18 h 245"/>
                <a:gd name="T8" fmla="*/ 4 w 240"/>
                <a:gd name="T9" fmla="*/ 17 h 245"/>
                <a:gd name="T10" fmla="*/ 2 w 240"/>
                <a:gd name="T11" fmla="*/ 16 h 245"/>
                <a:gd name="T12" fmla="*/ 1 w 240"/>
                <a:gd name="T13" fmla="*/ 14 h 245"/>
                <a:gd name="T14" fmla="*/ 0 w 240"/>
                <a:gd name="T15" fmla="*/ 12 h 245"/>
                <a:gd name="T16" fmla="*/ 0 w 240"/>
                <a:gd name="T17" fmla="*/ 10 h 245"/>
                <a:gd name="T18" fmla="*/ 0 w 240"/>
                <a:gd name="T19" fmla="*/ 8 h 245"/>
                <a:gd name="T20" fmla="*/ 1 w 240"/>
                <a:gd name="T21" fmla="*/ 6 h 245"/>
                <a:gd name="T22" fmla="*/ 2 w 240"/>
                <a:gd name="T23" fmla="*/ 5 h 245"/>
                <a:gd name="T24" fmla="*/ 3 w 240"/>
                <a:gd name="T25" fmla="*/ 3 h 245"/>
                <a:gd name="T26" fmla="*/ 5 w 240"/>
                <a:gd name="T27" fmla="*/ 2 h 245"/>
                <a:gd name="T28" fmla="*/ 7 w 240"/>
                <a:gd name="T29" fmla="*/ 1 h 245"/>
                <a:gd name="T30" fmla="*/ 9 w 240"/>
                <a:gd name="T31" fmla="*/ 0 h 245"/>
                <a:gd name="T32" fmla="*/ 12 w 240"/>
                <a:gd name="T33" fmla="*/ 0 h 245"/>
                <a:gd name="T34" fmla="*/ 14 w 240"/>
                <a:gd name="T35" fmla="*/ 0 h 245"/>
                <a:gd name="T36" fmla="*/ 16 w 240"/>
                <a:gd name="T37" fmla="*/ 1 h 245"/>
                <a:gd name="T38" fmla="*/ 19 w 240"/>
                <a:gd name="T39" fmla="*/ 2 h 245"/>
                <a:gd name="T40" fmla="*/ 20 w 240"/>
                <a:gd name="T41" fmla="*/ 3 h 245"/>
                <a:gd name="T42" fmla="*/ 22 w 240"/>
                <a:gd name="T43" fmla="*/ 4 h 245"/>
                <a:gd name="T44" fmla="*/ 23 w 240"/>
                <a:gd name="T45" fmla="*/ 6 h 245"/>
                <a:gd name="T46" fmla="*/ 24 w 240"/>
                <a:gd name="T47" fmla="*/ 8 h 245"/>
                <a:gd name="T48" fmla="*/ 24 w 240"/>
                <a:gd name="T49" fmla="*/ 10 h 245"/>
                <a:gd name="T50" fmla="*/ 24 w 240"/>
                <a:gd name="T51" fmla="*/ 12 h 245"/>
                <a:gd name="T52" fmla="*/ 23 w 240"/>
                <a:gd name="T53" fmla="*/ 14 h 245"/>
                <a:gd name="T54" fmla="*/ 22 w 240"/>
                <a:gd name="T55" fmla="*/ 15 h 245"/>
                <a:gd name="T56" fmla="*/ 21 w 240"/>
                <a:gd name="T57" fmla="*/ 17 h 245"/>
                <a:gd name="T58" fmla="*/ 19 w 240"/>
                <a:gd name="T59" fmla="*/ 18 h 245"/>
                <a:gd name="T60" fmla="*/ 17 w 240"/>
                <a:gd name="T61" fmla="*/ 19 h 245"/>
                <a:gd name="T62" fmla="*/ 15 w 240"/>
                <a:gd name="T63" fmla="*/ 20 h 245"/>
                <a:gd name="T64" fmla="*/ 12 w 240"/>
                <a:gd name="T65" fmla="*/ 20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245"/>
                <a:gd name="T101" fmla="*/ 240 w 240"/>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245">
                  <a:moveTo>
                    <a:pt x="123" y="245"/>
                  </a:moveTo>
                  <a:lnTo>
                    <a:pt x="99" y="243"/>
                  </a:lnTo>
                  <a:lnTo>
                    <a:pt x="76" y="236"/>
                  </a:lnTo>
                  <a:lnTo>
                    <a:pt x="55" y="226"/>
                  </a:lnTo>
                  <a:lnTo>
                    <a:pt x="38" y="211"/>
                  </a:lnTo>
                  <a:lnTo>
                    <a:pt x="22" y="193"/>
                  </a:lnTo>
                  <a:lnTo>
                    <a:pt x="10" y="173"/>
                  </a:lnTo>
                  <a:lnTo>
                    <a:pt x="3" y="150"/>
                  </a:lnTo>
                  <a:lnTo>
                    <a:pt x="0" y="126"/>
                  </a:lnTo>
                  <a:lnTo>
                    <a:pt x="2" y="101"/>
                  </a:lnTo>
                  <a:lnTo>
                    <a:pt x="8" y="78"/>
                  </a:lnTo>
                  <a:lnTo>
                    <a:pt x="18" y="56"/>
                  </a:lnTo>
                  <a:lnTo>
                    <a:pt x="32" y="38"/>
                  </a:lnTo>
                  <a:lnTo>
                    <a:pt x="51" y="23"/>
                  </a:lnTo>
                  <a:lnTo>
                    <a:pt x="70" y="11"/>
                  </a:lnTo>
                  <a:lnTo>
                    <a:pt x="92" y="3"/>
                  </a:lnTo>
                  <a:lnTo>
                    <a:pt x="117" y="0"/>
                  </a:lnTo>
                  <a:lnTo>
                    <a:pt x="141" y="2"/>
                  </a:lnTo>
                  <a:lnTo>
                    <a:pt x="164" y="9"/>
                  </a:lnTo>
                  <a:lnTo>
                    <a:pt x="185" y="19"/>
                  </a:lnTo>
                  <a:lnTo>
                    <a:pt x="203" y="33"/>
                  </a:lnTo>
                  <a:lnTo>
                    <a:pt x="217" y="52"/>
                  </a:lnTo>
                  <a:lnTo>
                    <a:pt x="230" y="72"/>
                  </a:lnTo>
                  <a:lnTo>
                    <a:pt x="237" y="94"/>
                  </a:lnTo>
                  <a:lnTo>
                    <a:pt x="240" y="119"/>
                  </a:lnTo>
                  <a:lnTo>
                    <a:pt x="238" y="144"/>
                  </a:lnTo>
                  <a:lnTo>
                    <a:pt x="232" y="167"/>
                  </a:lnTo>
                  <a:lnTo>
                    <a:pt x="222" y="189"/>
                  </a:lnTo>
                  <a:lnTo>
                    <a:pt x="207" y="206"/>
                  </a:lnTo>
                  <a:lnTo>
                    <a:pt x="189" y="222"/>
                  </a:lnTo>
                  <a:lnTo>
                    <a:pt x="170" y="234"/>
                  </a:lnTo>
                  <a:lnTo>
                    <a:pt x="147" y="241"/>
                  </a:lnTo>
                  <a:lnTo>
                    <a:pt x="123" y="245"/>
                  </a:lnTo>
                  <a:close/>
                </a:path>
              </a:pathLst>
            </a:custGeom>
            <a:solidFill>
              <a:srgbClr val="545959"/>
            </a:solidFill>
            <a:ln w="9525">
              <a:noFill/>
              <a:round/>
              <a:headEnd/>
              <a:tailEnd/>
            </a:ln>
          </p:spPr>
          <p:txBody>
            <a:bodyPr/>
            <a:lstStyle/>
            <a:p>
              <a:pPr algn="ctr"/>
              <a:endParaRPr lang="en-US"/>
            </a:p>
          </p:txBody>
        </p:sp>
        <p:sp>
          <p:nvSpPr>
            <p:cNvPr id="46323" name="Freeform 189"/>
            <p:cNvSpPr>
              <a:spLocks/>
            </p:cNvSpPr>
            <p:nvPr/>
          </p:nvSpPr>
          <p:spPr bwMode="auto">
            <a:xfrm>
              <a:off x="3680" y="2241"/>
              <a:ext cx="21" cy="17"/>
            </a:xfrm>
            <a:custGeom>
              <a:avLst/>
              <a:gdLst>
                <a:gd name="T0" fmla="*/ 11 w 210"/>
                <a:gd name="T1" fmla="*/ 17 h 214"/>
                <a:gd name="T2" fmla="*/ 9 w 210"/>
                <a:gd name="T3" fmla="*/ 17 h 214"/>
                <a:gd name="T4" fmla="*/ 7 w 210"/>
                <a:gd name="T5" fmla="*/ 16 h 214"/>
                <a:gd name="T6" fmla="*/ 5 w 210"/>
                <a:gd name="T7" fmla="*/ 16 h 214"/>
                <a:gd name="T8" fmla="*/ 3 w 210"/>
                <a:gd name="T9" fmla="*/ 15 h 214"/>
                <a:gd name="T10" fmla="*/ 2 w 210"/>
                <a:gd name="T11" fmla="*/ 14 h 214"/>
                <a:gd name="T12" fmla="*/ 1 w 210"/>
                <a:gd name="T13" fmla="*/ 12 h 214"/>
                <a:gd name="T14" fmla="*/ 0 w 210"/>
                <a:gd name="T15" fmla="*/ 10 h 214"/>
                <a:gd name="T16" fmla="*/ 0 w 210"/>
                <a:gd name="T17" fmla="*/ 9 h 214"/>
                <a:gd name="T18" fmla="*/ 0 w 210"/>
                <a:gd name="T19" fmla="*/ 7 h 214"/>
                <a:gd name="T20" fmla="*/ 1 w 210"/>
                <a:gd name="T21" fmla="*/ 5 h 214"/>
                <a:gd name="T22" fmla="*/ 2 w 210"/>
                <a:gd name="T23" fmla="*/ 4 h 214"/>
                <a:gd name="T24" fmla="*/ 3 w 210"/>
                <a:gd name="T25" fmla="*/ 3 h 214"/>
                <a:gd name="T26" fmla="*/ 4 w 210"/>
                <a:gd name="T27" fmla="*/ 2 h 214"/>
                <a:gd name="T28" fmla="*/ 6 w 210"/>
                <a:gd name="T29" fmla="*/ 1 h 214"/>
                <a:gd name="T30" fmla="*/ 8 w 210"/>
                <a:gd name="T31" fmla="*/ 0 h 214"/>
                <a:gd name="T32" fmla="*/ 10 w 210"/>
                <a:gd name="T33" fmla="*/ 0 h 214"/>
                <a:gd name="T34" fmla="*/ 12 w 210"/>
                <a:gd name="T35" fmla="*/ 0 h 214"/>
                <a:gd name="T36" fmla="*/ 14 w 210"/>
                <a:gd name="T37" fmla="*/ 1 h 214"/>
                <a:gd name="T38" fmla="*/ 16 w 210"/>
                <a:gd name="T39" fmla="*/ 1 h 214"/>
                <a:gd name="T40" fmla="*/ 18 w 210"/>
                <a:gd name="T41" fmla="*/ 2 h 214"/>
                <a:gd name="T42" fmla="*/ 19 w 210"/>
                <a:gd name="T43" fmla="*/ 4 h 214"/>
                <a:gd name="T44" fmla="*/ 20 w 210"/>
                <a:gd name="T45" fmla="*/ 5 h 214"/>
                <a:gd name="T46" fmla="*/ 21 w 210"/>
                <a:gd name="T47" fmla="*/ 7 h 214"/>
                <a:gd name="T48" fmla="*/ 21 w 210"/>
                <a:gd name="T49" fmla="*/ 8 h 214"/>
                <a:gd name="T50" fmla="*/ 21 w 210"/>
                <a:gd name="T51" fmla="*/ 10 h 214"/>
                <a:gd name="T52" fmla="*/ 20 w 210"/>
                <a:gd name="T53" fmla="*/ 12 h 214"/>
                <a:gd name="T54" fmla="*/ 19 w 210"/>
                <a:gd name="T55" fmla="*/ 13 h 214"/>
                <a:gd name="T56" fmla="*/ 18 w 210"/>
                <a:gd name="T57" fmla="*/ 14 h 214"/>
                <a:gd name="T58" fmla="*/ 17 w 210"/>
                <a:gd name="T59" fmla="*/ 15 h 214"/>
                <a:gd name="T60" fmla="*/ 15 w 210"/>
                <a:gd name="T61" fmla="*/ 16 h 214"/>
                <a:gd name="T62" fmla="*/ 13 w 210"/>
                <a:gd name="T63" fmla="*/ 17 h 214"/>
                <a:gd name="T64" fmla="*/ 11 w 210"/>
                <a:gd name="T65" fmla="*/ 17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214"/>
                <a:gd name="T101" fmla="*/ 210 w 210"/>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214">
                  <a:moveTo>
                    <a:pt x="107" y="214"/>
                  </a:moveTo>
                  <a:lnTo>
                    <a:pt x="85" y="213"/>
                  </a:lnTo>
                  <a:lnTo>
                    <a:pt x="66" y="207"/>
                  </a:lnTo>
                  <a:lnTo>
                    <a:pt x="48" y="198"/>
                  </a:lnTo>
                  <a:lnTo>
                    <a:pt x="33" y="185"/>
                  </a:lnTo>
                  <a:lnTo>
                    <a:pt x="19" y="170"/>
                  </a:lnTo>
                  <a:lnTo>
                    <a:pt x="9" y="151"/>
                  </a:lnTo>
                  <a:lnTo>
                    <a:pt x="2" y="131"/>
                  </a:lnTo>
                  <a:lnTo>
                    <a:pt x="0" y="110"/>
                  </a:lnTo>
                  <a:lnTo>
                    <a:pt x="1" y="88"/>
                  </a:lnTo>
                  <a:lnTo>
                    <a:pt x="7" y="68"/>
                  </a:lnTo>
                  <a:lnTo>
                    <a:pt x="16" y="50"/>
                  </a:lnTo>
                  <a:lnTo>
                    <a:pt x="29" y="33"/>
                  </a:lnTo>
                  <a:lnTo>
                    <a:pt x="44" y="20"/>
                  </a:lnTo>
                  <a:lnTo>
                    <a:pt x="62" y="9"/>
                  </a:lnTo>
                  <a:lnTo>
                    <a:pt x="81" y="3"/>
                  </a:lnTo>
                  <a:lnTo>
                    <a:pt x="103" y="0"/>
                  </a:lnTo>
                  <a:lnTo>
                    <a:pt x="124" y="2"/>
                  </a:lnTo>
                  <a:lnTo>
                    <a:pt x="143" y="7"/>
                  </a:lnTo>
                  <a:lnTo>
                    <a:pt x="162" y="18"/>
                  </a:lnTo>
                  <a:lnTo>
                    <a:pt x="178" y="30"/>
                  </a:lnTo>
                  <a:lnTo>
                    <a:pt x="191" y="46"/>
                  </a:lnTo>
                  <a:lnTo>
                    <a:pt x="201" y="64"/>
                  </a:lnTo>
                  <a:lnTo>
                    <a:pt x="207" y="84"/>
                  </a:lnTo>
                  <a:lnTo>
                    <a:pt x="210" y="106"/>
                  </a:lnTo>
                  <a:lnTo>
                    <a:pt x="208" y="127"/>
                  </a:lnTo>
                  <a:lnTo>
                    <a:pt x="203" y="147"/>
                  </a:lnTo>
                  <a:lnTo>
                    <a:pt x="193" y="166"/>
                  </a:lnTo>
                  <a:lnTo>
                    <a:pt x="181" y="181"/>
                  </a:lnTo>
                  <a:lnTo>
                    <a:pt x="166" y="195"/>
                  </a:lnTo>
                  <a:lnTo>
                    <a:pt x="147" y="205"/>
                  </a:lnTo>
                  <a:lnTo>
                    <a:pt x="128" y="212"/>
                  </a:lnTo>
                  <a:lnTo>
                    <a:pt x="107" y="214"/>
                  </a:lnTo>
                  <a:close/>
                </a:path>
              </a:pathLst>
            </a:custGeom>
            <a:solidFill>
              <a:srgbClr val="000000"/>
            </a:solidFill>
            <a:ln w="9525">
              <a:noFill/>
              <a:round/>
              <a:headEnd/>
              <a:tailEnd/>
            </a:ln>
          </p:spPr>
          <p:txBody>
            <a:bodyPr/>
            <a:lstStyle/>
            <a:p>
              <a:pPr algn="ctr"/>
              <a:endParaRPr lang="en-US"/>
            </a:p>
          </p:txBody>
        </p:sp>
        <p:sp>
          <p:nvSpPr>
            <p:cNvPr id="46324" name="Freeform 190"/>
            <p:cNvSpPr>
              <a:spLocks/>
            </p:cNvSpPr>
            <p:nvPr/>
          </p:nvSpPr>
          <p:spPr bwMode="auto">
            <a:xfrm>
              <a:off x="3680" y="2240"/>
              <a:ext cx="21" cy="18"/>
            </a:xfrm>
            <a:custGeom>
              <a:avLst/>
              <a:gdLst>
                <a:gd name="T0" fmla="*/ 11 w 211"/>
                <a:gd name="T1" fmla="*/ 18 h 214"/>
                <a:gd name="T2" fmla="*/ 9 w 211"/>
                <a:gd name="T3" fmla="*/ 18 h 214"/>
                <a:gd name="T4" fmla="*/ 7 w 211"/>
                <a:gd name="T5" fmla="*/ 17 h 214"/>
                <a:gd name="T6" fmla="*/ 5 w 211"/>
                <a:gd name="T7" fmla="*/ 17 h 214"/>
                <a:gd name="T8" fmla="*/ 3 w 211"/>
                <a:gd name="T9" fmla="*/ 16 h 214"/>
                <a:gd name="T10" fmla="*/ 2 w 211"/>
                <a:gd name="T11" fmla="*/ 14 h 214"/>
                <a:gd name="T12" fmla="*/ 1 w 211"/>
                <a:gd name="T13" fmla="*/ 13 h 214"/>
                <a:gd name="T14" fmla="*/ 0 w 211"/>
                <a:gd name="T15" fmla="*/ 11 h 214"/>
                <a:gd name="T16" fmla="*/ 0 w 211"/>
                <a:gd name="T17" fmla="*/ 9 h 214"/>
                <a:gd name="T18" fmla="*/ 0 w 211"/>
                <a:gd name="T19" fmla="*/ 7 h 214"/>
                <a:gd name="T20" fmla="*/ 1 w 211"/>
                <a:gd name="T21" fmla="*/ 6 h 214"/>
                <a:gd name="T22" fmla="*/ 2 w 211"/>
                <a:gd name="T23" fmla="*/ 4 h 214"/>
                <a:gd name="T24" fmla="*/ 3 w 211"/>
                <a:gd name="T25" fmla="*/ 3 h 214"/>
                <a:gd name="T26" fmla="*/ 4 w 211"/>
                <a:gd name="T27" fmla="*/ 2 h 214"/>
                <a:gd name="T28" fmla="*/ 6 w 211"/>
                <a:gd name="T29" fmla="*/ 1 h 214"/>
                <a:gd name="T30" fmla="*/ 8 w 211"/>
                <a:gd name="T31" fmla="*/ 0 h 214"/>
                <a:gd name="T32" fmla="*/ 10 w 211"/>
                <a:gd name="T33" fmla="*/ 0 h 214"/>
                <a:gd name="T34" fmla="*/ 12 w 211"/>
                <a:gd name="T35" fmla="*/ 0 h 214"/>
                <a:gd name="T36" fmla="*/ 14 w 211"/>
                <a:gd name="T37" fmla="*/ 1 h 214"/>
                <a:gd name="T38" fmla="*/ 16 w 211"/>
                <a:gd name="T39" fmla="*/ 1 h 214"/>
                <a:gd name="T40" fmla="*/ 18 w 211"/>
                <a:gd name="T41" fmla="*/ 3 h 214"/>
                <a:gd name="T42" fmla="*/ 19 w 211"/>
                <a:gd name="T43" fmla="*/ 4 h 214"/>
                <a:gd name="T44" fmla="*/ 20 w 211"/>
                <a:gd name="T45" fmla="*/ 5 h 214"/>
                <a:gd name="T46" fmla="*/ 21 w 211"/>
                <a:gd name="T47" fmla="*/ 7 h 214"/>
                <a:gd name="T48" fmla="*/ 21 w 211"/>
                <a:gd name="T49" fmla="*/ 9 h 214"/>
                <a:gd name="T50" fmla="*/ 21 w 211"/>
                <a:gd name="T51" fmla="*/ 11 h 214"/>
                <a:gd name="T52" fmla="*/ 20 w 211"/>
                <a:gd name="T53" fmla="*/ 12 h 214"/>
                <a:gd name="T54" fmla="*/ 19 w 211"/>
                <a:gd name="T55" fmla="*/ 14 h 214"/>
                <a:gd name="T56" fmla="*/ 18 w 211"/>
                <a:gd name="T57" fmla="*/ 15 h 214"/>
                <a:gd name="T58" fmla="*/ 17 w 211"/>
                <a:gd name="T59" fmla="*/ 16 h 214"/>
                <a:gd name="T60" fmla="*/ 15 w 211"/>
                <a:gd name="T61" fmla="*/ 17 h 214"/>
                <a:gd name="T62" fmla="*/ 13 w 211"/>
                <a:gd name="T63" fmla="*/ 18 h 214"/>
                <a:gd name="T64" fmla="*/ 11 w 211"/>
                <a:gd name="T65" fmla="*/ 18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14"/>
                <a:gd name="T101" fmla="*/ 211 w 211"/>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14">
                  <a:moveTo>
                    <a:pt x="107" y="214"/>
                  </a:moveTo>
                  <a:lnTo>
                    <a:pt x="86" y="213"/>
                  </a:lnTo>
                  <a:lnTo>
                    <a:pt x="66" y="207"/>
                  </a:lnTo>
                  <a:lnTo>
                    <a:pt x="48" y="197"/>
                  </a:lnTo>
                  <a:lnTo>
                    <a:pt x="33" y="185"/>
                  </a:lnTo>
                  <a:lnTo>
                    <a:pt x="19" y="170"/>
                  </a:lnTo>
                  <a:lnTo>
                    <a:pt x="9" y="151"/>
                  </a:lnTo>
                  <a:lnTo>
                    <a:pt x="2" y="131"/>
                  </a:lnTo>
                  <a:lnTo>
                    <a:pt x="0" y="110"/>
                  </a:lnTo>
                  <a:lnTo>
                    <a:pt x="1" y="88"/>
                  </a:lnTo>
                  <a:lnTo>
                    <a:pt x="7" y="68"/>
                  </a:lnTo>
                  <a:lnTo>
                    <a:pt x="16" y="49"/>
                  </a:lnTo>
                  <a:lnTo>
                    <a:pt x="29" y="33"/>
                  </a:lnTo>
                  <a:lnTo>
                    <a:pt x="44" y="19"/>
                  </a:lnTo>
                  <a:lnTo>
                    <a:pt x="62" y="9"/>
                  </a:lnTo>
                  <a:lnTo>
                    <a:pt x="81" y="3"/>
                  </a:lnTo>
                  <a:lnTo>
                    <a:pt x="103" y="0"/>
                  </a:lnTo>
                  <a:lnTo>
                    <a:pt x="124" y="2"/>
                  </a:lnTo>
                  <a:lnTo>
                    <a:pt x="143" y="7"/>
                  </a:lnTo>
                  <a:lnTo>
                    <a:pt x="162" y="17"/>
                  </a:lnTo>
                  <a:lnTo>
                    <a:pt x="178" y="30"/>
                  </a:lnTo>
                  <a:lnTo>
                    <a:pt x="191" y="45"/>
                  </a:lnTo>
                  <a:lnTo>
                    <a:pt x="201" y="64"/>
                  </a:lnTo>
                  <a:lnTo>
                    <a:pt x="208" y="84"/>
                  </a:lnTo>
                  <a:lnTo>
                    <a:pt x="211" y="105"/>
                  </a:lnTo>
                  <a:lnTo>
                    <a:pt x="209" y="127"/>
                  </a:lnTo>
                  <a:lnTo>
                    <a:pt x="203" y="147"/>
                  </a:lnTo>
                  <a:lnTo>
                    <a:pt x="193" y="165"/>
                  </a:lnTo>
                  <a:lnTo>
                    <a:pt x="181" y="181"/>
                  </a:lnTo>
                  <a:lnTo>
                    <a:pt x="166" y="194"/>
                  </a:lnTo>
                  <a:lnTo>
                    <a:pt x="148" y="205"/>
                  </a:lnTo>
                  <a:lnTo>
                    <a:pt x="128" y="212"/>
                  </a:lnTo>
                  <a:lnTo>
                    <a:pt x="107" y="214"/>
                  </a:lnTo>
                  <a:close/>
                </a:path>
              </a:pathLst>
            </a:custGeom>
            <a:solidFill>
              <a:srgbClr val="999999"/>
            </a:solidFill>
            <a:ln w="9525">
              <a:noFill/>
              <a:round/>
              <a:headEnd/>
              <a:tailEnd/>
            </a:ln>
          </p:spPr>
          <p:txBody>
            <a:bodyPr/>
            <a:lstStyle/>
            <a:p>
              <a:pPr algn="ctr"/>
              <a:endParaRPr lang="en-US"/>
            </a:p>
          </p:txBody>
        </p:sp>
        <p:sp>
          <p:nvSpPr>
            <p:cNvPr id="46325" name="Freeform 191"/>
            <p:cNvSpPr>
              <a:spLocks/>
            </p:cNvSpPr>
            <p:nvPr/>
          </p:nvSpPr>
          <p:spPr bwMode="auto">
            <a:xfrm>
              <a:off x="3682" y="2240"/>
              <a:ext cx="19" cy="17"/>
            </a:xfrm>
            <a:custGeom>
              <a:avLst/>
              <a:gdLst>
                <a:gd name="T0" fmla="*/ 10 w 200"/>
                <a:gd name="T1" fmla="*/ 17 h 203"/>
                <a:gd name="T2" fmla="*/ 8 w 200"/>
                <a:gd name="T3" fmla="*/ 17 h 203"/>
                <a:gd name="T4" fmla="*/ 6 w 200"/>
                <a:gd name="T5" fmla="*/ 16 h 203"/>
                <a:gd name="T6" fmla="*/ 4 w 200"/>
                <a:gd name="T7" fmla="*/ 15 h 203"/>
                <a:gd name="T8" fmla="*/ 3 w 200"/>
                <a:gd name="T9" fmla="*/ 14 h 203"/>
                <a:gd name="T10" fmla="*/ 2 w 200"/>
                <a:gd name="T11" fmla="*/ 13 h 203"/>
                <a:gd name="T12" fmla="*/ 1 w 200"/>
                <a:gd name="T13" fmla="*/ 11 h 203"/>
                <a:gd name="T14" fmla="*/ 0 w 200"/>
                <a:gd name="T15" fmla="*/ 10 h 203"/>
                <a:gd name="T16" fmla="*/ 0 w 200"/>
                <a:gd name="T17" fmla="*/ 8 h 203"/>
                <a:gd name="T18" fmla="*/ 0 w 200"/>
                <a:gd name="T19" fmla="*/ 6 h 203"/>
                <a:gd name="T20" fmla="*/ 1 w 200"/>
                <a:gd name="T21" fmla="*/ 5 h 203"/>
                <a:gd name="T22" fmla="*/ 2 w 200"/>
                <a:gd name="T23" fmla="*/ 3 h 203"/>
                <a:gd name="T24" fmla="*/ 3 w 200"/>
                <a:gd name="T25" fmla="*/ 2 h 203"/>
                <a:gd name="T26" fmla="*/ 4 w 200"/>
                <a:gd name="T27" fmla="*/ 1 h 203"/>
                <a:gd name="T28" fmla="*/ 6 w 200"/>
                <a:gd name="T29" fmla="*/ 1 h 203"/>
                <a:gd name="T30" fmla="*/ 7 w 200"/>
                <a:gd name="T31" fmla="*/ 0 h 203"/>
                <a:gd name="T32" fmla="*/ 9 w 200"/>
                <a:gd name="T33" fmla="*/ 0 h 203"/>
                <a:gd name="T34" fmla="*/ 11 w 200"/>
                <a:gd name="T35" fmla="*/ 0 h 203"/>
                <a:gd name="T36" fmla="*/ 13 w 200"/>
                <a:gd name="T37" fmla="*/ 1 h 203"/>
                <a:gd name="T38" fmla="*/ 15 w 200"/>
                <a:gd name="T39" fmla="*/ 2 h 203"/>
                <a:gd name="T40" fmla="*/ 16 w 200"/>
                <a:gd name="T41" fmla="*/ 3 h 203"/>
                <a:gd name="T42" fmla="*/ 17 w 200"/>
                <a:gd name="T43" fmla="*/ 4 h 203"/>
                <a:gd name="T44" fmla="*/ 18 w 200"/>
                <a:gd name="T45" fmla="*/ 6 h 203"/>
                <a:gd name="T46" fmla="*/ 19 w 200"/>
                <a:gd name="T47" fmla="*/ 7 h 203"/>
                <a:gd name="T48" fmla="*/ 19 w 200"/>
                <a:gd name="T49" fmla="*/ 9 h 203"/>
                <a:gd name="T50" fmla="*/ 19 w 200"/>
                <a:gd name="T51" fmla="*/ 11 h 203"/>
                <a:gd name="T52" fmla="*/ 18 w 200"/>
                <a:gd name="T53" fmla="*/ 12 h 203"/>
                <a:gd name="T54" fmla="*/ 17 w 200"/>
                <a:gd name="T55" fmla="*/ 14 h 203"/>
                <a:gd name="T56" fmla="*/ 16 w 200"/>
                <a:gd name="T57" fmla="*/ 15 h 203"/>
                <a:gd name="T58" fmla="*/ 15 w 200"/>
                <a:gd name="T59" fmla="*/ 16 h 203"/>
                <a:gd name="T60" fmla="*/ 13 w 200"/>
                <a:gd name="T61" fmla="*/ 16 h 203"/>
                <a:gd name="T62" fmla="*/ 12 w 200"/>
                <a:gd name="T63" fmla="*/ 17 h 203"/>
                <a:gd name="T64" fmla="*/ 10 w 200"/>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203"/>
                <a:gd name="T101" fmla="*/ 200 w 200"/>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203">
                  <a:moveTo>
                    <a:pt x="102" y="203"/>
                  </a:moveTo>
                  <a:lnTo>
                    <a:pt x="82" y="200"/>
                  </a:lnTo>
                  <a:lnTo>
                    <a:pt x="63" y="192"/>
                  </a:lnTo>
                  <a:lnTo>
                    <a:pt x="46" y="182"/>
                  </a:lnTo>
                  <a:lnTo>
                    <a:pt x="31" y="169"/>
                  </a:lnTo>
                  <a:lnTo>
                    <a:pt x="19" y="153"/>
                  </a:lnTo>
                  <a:lnTo>
                    <a:pt x="9" y="135"/>
                  </a:lnTo>
                  <a:lnTo>
                    <a:pt x="2" y="116"/>
                  </a:lnTo>
                  <a:lnTo>
                    <a:pt x="0" y="95"/>
                  </a:lnTo>
                  <a:lnTo>
                    <a:pt x="2" y="74"/>
                  </a:lnTo>
                  <a:lnTo>
                    <a:pt x="8" y="56"/>
                  </a:lnTo>
                  <a:lnTo>
                    <a:pt x="17" y="39"/>
                  </a:lnTo>
                  <a:lnTo>
                    <a:pt x="28" y="26"/>
                  </a:lnTo>
                  <a:lnTo>
                    <a:pt x="43" y="14"/>
                  </a:lnTo>
                  <a:lnTo>
                    <a:pt x="59" y="6"/>
                  </a:lnTo>
                  <a:lnTo>
                    <a:pt x="78" y="1"/>
                  </a:lnTo>
                  <a:lnTo>
                    <a:pt x="98" y="0"/>
                  </a:lnTo>
                  <a:lnTo>
                    <a:pt x="118" y="3"/>
                  </a:lnTo>
                  <a:lnTo>
                    <a:pt x="137" y="10"/>
                  </a:lnTo>
                  <a:lnTo>
                    <a:pt x="154" y="21"/>
                  </a:lnTo>
                  <a:lnTo>
                    <a:pt x="169" y="34"/>
                  </a:lnTo>
                  <a:lnTo>
                    <a:pt x="181" y="50"/>
                  </a:lnTo>
                  <a:lnTo>
                    <a:pt x="191" y="67"/>
                  </a:lnTo>
                  <a:lnTo>
                    <a:pt x="198" y="87"/>
                  </a:lnTo>
                  <a:lnTo>
                    <a:pt x="200" y="107"/>
                  </a:lnTo>
                  <a:lnTo>
                    <a:pt x="198" y="128"/>
                  </a:lnTo>
                  <a:lnTo>
                    <a:pt x="192" y="147"/>
                  </a:lnTo>
                  <a:lnTo>
                    <a:pt x="183" y="163"/>
                  </a:lnTo>
                  <a:lnTo>
                    <a:pt x="172" y="177"/>
                  </a:lnTo>
                  <a:lnTo>
                    <a:pt x="157" y="188"/>
                  </a:lnTo>
                  <a:lnTo>
                    <a:pt x="141" y="196"/>
                  </a:lnTo>
                  <a:lnTo>
                    <a:pt x="122" y="202"/>
                  </a:lnTo>
                  <a:lnTo>
                    <a:pt x="102" y="203"/>
                  </a:lnTo>
                  <a:close/>
                </a:path>
              </a:pathLst>
            </a:custGeom>
            <a:solidFill>
              <a:srgbClr val="CCCCCC"/>
            </a:solidFill>
            <a:ln w="9525">
              <a:noFill/>
              <a:round/>
              <a:headEnd/>
              <a:tailEnd/>
            </a:ln>
          </p:spPr>
          <p:txBody>
            <a:bodyPr/>
            <a:lstStyle/>
            <a:p>
              <a:pPr algn="ctr"/>
              <a:endParaRPr lang="en-US"/>
            </a:p>
          </p:txBody>
        </p:sp>
        <p:sp>
          <p:nvSpPr>
            <p:cNvPr id="46326" name="Freeform 192"/>
            <p:cNvSpPr>
              <a:spLocks/>
            </p:cNvSpPr>
            <p:nvPr/>
          </p:nvSpPr>
          <p:spPr bwMode="auto">
            <a:xfrm>
              <a:off x="3681" y="2148"/>
              <a:ext cx="136" cy="88"/>
            </a:xfrm>
            <a:custGeom>
              <a:avLst/>
              <a:gdLst>
                <a:gd name="T0" fmla="*/ 1 w 1358"/>
                <a:gd name="T1" fmla="*/ 10 h 1049"/>
                <a:gd name="T2" fmla="*/ 2 w 1358"/>
                <a:gd name="T3" fmla="*/ 6 h 1049"/>
                <a:gd name="T4" fmla="*/ 6 w 1358"/>
                <a:gd name="T5" fmla="*/ 3 h 1049"/>
                <a:gd name="T6" fmla="*/ 11 w 1358"/>
                <a:gd name="T7" fmla="*/ 1 h 1049"/>
                <a:gd name="T8" fmla="*/ 16 w 1358"/>
                <a:gd name="T9" fmla="*/ 0 h 1049"/>
                <a:gd name="T10" fmla="*/ 22 w 1358"/>
                <a:gd name="T11" fmla="*/ 0 h 1049"/>
                <a:gd name="T12" fmla="*/ 29 w 1358"/>
                <a:gd name="T13" fmla="*/ 0 h 1049"/>
                <a:gd name="T14" fmla="*/ 36 w 1358"/>
                <a:gd name="T15" fmla="*/ 0 h 1049"/>
                <a:gd name="T16" fmla="*/ 42 w 1358"/>
                <a:gd name="T17" fmla="*/ 0 h 1049"/>
                <a:gd name="T18" fmla="*/ 49 w 1358"/>
                <a:gd name="T19" fmla="*/ 0 h 1049"/>
                <a:gd name="T20" fmla="*/ 56 w 1358"/>
                <a:gd name="T21" fmla="*/ 1 h 1049"/>
                <a:gd name="T22" fmla="*/ 63 w 1358"/>
                <a:gd name="T23" fmla="*/ 1 h 1049"/>
                <a:gd name="T24" fmla="*/ 69 w 1358"/>
                <a:gd name="T25" fmla="*/ 1 h 1049"/>
                <a:gd name="T26" fmla="*/ 76 w 1358"/>
                <a:gd name="T27" fmla="*/ 2 h 1049"/>
                <a:gd name="T28" fmla="*/ 83 w 1358"/>
                <a:gd name="T29" fmla="*/ 3 h 1049"/>
                <a:gd name="T30" fmla="*/ 89 w 1358"/>
                <a:gd name="T31" fmla="*/ 3 h 1049"/>
                <a:gd name="T32" fmla="*/ 96 w 1358"/>
                <a:gd name="T33" fmla="*/ 4 h 1049"/>
                <a:gd name="T34" fmla="*/ 103 w 1358"/>
                <a:gd name="T35" fmla="*/ 5 h 1049"/>
                <a:gd name="T36" fmla="*/ 109 w 1358"/>
                <a:gd name="T37" fmla="*/ 6 h 1049"/>
                <a:gd name="T38" fmla="*/ 116 w 1358"/>
                <a:gd name="T39" fmla="*/ 7 h 1049"/>
                <a:gd name="T40" fmla="*/ 122 w 1358"/>
                <a:gd name="T41" fmla="*/ 8 h 1049"/>
                <a:gd name="T42" fmla="*/ 127 w 1358"/>
                <a:gd name="T43" fmla="*/ 9 h 1049"/>
                <a:gd name="T44" fmla="*/ 131 w 1358"/>
                <a:gd name="T45" fmla="*/ 13 h 1049"/>
                <a:gd name="T46" fmla="*/ 133 w 1358"/>
                <a:gd name="T47" fmla="*/ 17 h 1049"/>
                <a:gd name="T48" fmla="*/ 135 w 1358"/>
                <a:gd name="T49" fmla="*/ 21 h 1049"/>
                <a:gd name="T50" fmla="*/ 136 w 1358"/>
                <a:gd name="T51" fmla="*/ 79 h 1049"/>
                <a:gd name="T52" fmla="*/ 133 w 1358"/>
                <a:gd name="T53" fmla="*/ 83 h 1049"/>
                <a:gd name="T54" fmla="*/ 129 w 1358"/>
                <a:gd name="T55" fmla="*/ 86 h 1049"/>
                <a:gd name="T56" fmla="*/ 124 w 1358"/>
                <a:gd name="T57" fmla="*/ 87 h 1049"/>
                <a:gd name="T58" fmla="*/ 118 w 1358"/>
                <a:gd name="T59" fmla="*/ 88 h 1049"/>
                <a:gd name="T60" fmla="*/ 111 w 1358"/>
                <a:gd name="T61" fmla="*/ 88 h 1049"/>
                <a:gd name="T62" fmla="*/ 104 w 1358"/>
                <a:gd name="T63" fmla="*/ 88 h 1049"/>
                <a:gd name="T64" fmla="*/ 97 w 1358"/>
                <a:gd name="T65" fmla="*/ 88 h 1049"/>
                <a:gd name="T66" fmla="*/ 90 w 1358"/>
                <a:gd name="T67" fmla="*/ 88 h 1049"/>
                <a:gd name="T68" fmla="*/ 83 w 1358"/>
                <a:gd name="T69" fmla="*/ 88 h 1049"/>
                <a:gd name="T70" fmla="*/ 76 w 1358"/>
                <a:gd name="T71" fmla="*/ 87 h 1049"/>
                <a:gd name="T72" fmla="*/ 69 w 1358"/>
                <a:gd name="T73" fmla="*/ 87 h 1049"/>
                <a:gd name="T74" fmla="*/ 62 w 1358"/>
                <a:gd name="T75" fmla="*/ 87 h 1049"/>
                <a:gd name="T76" fmla="*/ 55 w 1358"/>
                <a:gd name="T77" fmla="*/ 86 h 1049"/>
                <a:gd name="T78" fmla="*/ 48 w 1358"/>
                <a:gd name="T79" fmla="*/ 86 h 1049"/>
                <a:gd name="T80" fmla="*/ 41 w 1358"/>
                <a:gd name="T81" fmla="*/ 85 h 1049"/>
                <a:gd name="T82" fmla="*/ 35 w 1358"/>
                <a:gd name="T83" fmla="*/ 84 h 1049"/>
                <a:gd name="T84" fmla="*/ 28 w 1358"/>
                <a:gd name="T85" fmla="*/ 84 h 1049"/>
                <a:gd name="T86" fmla="*/ 21 w 1358"/>
                <a:gd name="T87" fmla="*/ 83 h 1049"/>
                <a:gd name="T88" fmla="*/ 14 w 1358"/>
                <a:gd name="T89" fmla="*/ 82 h 1049"/>
                <a:gd name="T90" fmla="*/ 8 w 1358"/>
                <a:gd name="T91" fmla="*/ 81 h 1049"/>
                <a:gd name="T92" fmla="*/ 5 w 1358"/>
                <a:gd name="T93" fmla="*/ 79 h 1049"/>
                <a:gd name="T94" fmla="*/ 2 w 1358"/>
                <a:gd name="T95" fmla="*/ 76 h 1049"/>
                <a:gd name="T96" fmla="*/ 0 w 1358"/>
                <a:gd name="T97" fmla="*/ 72 h 10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58"/>
                <a:gd name="T148" fmla="*/ 0 h 1049"/>
                <a:gd name="T149" fmla="*/ 1358 w 1358"/>
                <a:gd name="T150" fmla="*/ 1049 h 10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58" h="1049">
                  <a:moveTo>
                    <a:pt x="0" y="838"/>
                  </a:moveTo>
                  <a:lnTo>
                    <a:pt x="7" y="117"/>
                  </a:lnTo>
                  <a:lnTo>
                    <a:pt x="12" y="95"/>
                  </a:lnTo>
                  <a:lnTo>
                    <a:pt x="23" y="73"/>
                  </a:lnTo>
                  <a:lnTo>
                    <a:pt x="39" y="54"/>
                  </a:lnTo>
                  <a:lnTo>
                    <a:pt x="59" y="37"/>
                  </a:lnTo>
                  <a:lnTo>
                    <a:pt x="83" y="22"/>
                  </a:lnTo>
                  <a:lnTo>
                    <a:pt x="107" y="12"/>
                  </a:lnTo>
                  <a:lnTo>
                    <a:pt x="132" y="5"/>
                  </a:lnTo>
                  <a:lnTo>
                    <a:pt x="156" y="1"/>
                  </a:lnTo>
                  <a:lnTo>
                    <a:pt x="189" y="0"/>
                  </a:lnTo>
                  <a:lnTo>
                    <a:pt x="223" y="0"/>
                  </a:lnTo>
                  <a:lnTo>
                    <a:pt x="256" y="0"/>
                  </a:lnTo>
                  <a:lnTo>
                    <a:pt x="290" y="0"/>
                  </a:lnTo>
                  <a:lnTo>
                    <a:pt x="324" y="0"/>
                  </a:lnTo>
                  <a:lnTo>
                    <a:pt x="357" y="0"/>
                  </a:lnTo>
                  <a:lnTo>
                    <a:pt x="391" y="1"/>
                  </a:lnTo>
                  <a:lnTo>
                    <a:pt x="424" y="3"/>
                  </a:lnTo>
                  <a:lnTo>
                    <a:pt x="458" y="4"/>
                  </a:lnTo>
                  <a:lnTo>
                    <a:pt x="491" y="5"/>
                  </a:lnTo>
                  <a:lnTo>
                    <a:pt x="525" y="6"/>
                  </a:lnTo>
                  <a:lnTo>
                    <a:pt x="558" y="8"/>
                  </a:lnTo>
                  <a:lnTo>
                    <a:pt x="592" y="10"/>
                  </a:lnTo>
                  <a:lnTo>
                    <a:pt x="625" y="12"/>
                  </a:lnTo>
                  <a:lnTo>
                    <a:pt x="659" y="15"/>
                  </a:lnTo>
                  <a:lnTo>
                    <a:pt x="693" y="17"/>
                  </a:lnTo>
                  <a:lnTo>
                    <a:pt x="726" y="20"/>
                  </a:lnTo>
                  <a:lnTo>
                    <a:pt x="760" y="23"/>
                  </a:lnTo>
                  <a:lnTo>
                    <a:pt x="793" y="26"/>
                  </a:lnTo>
                  <a:lnTo>
                    <a:pt x="826" y="30"/>
                  </a:lnTo>
                  <a:lnTo>
                    <a:pt x="859" y="34"/>
                  </a:lnTo>
                  <a:lnTo>
                    <a:pt x="893" y="38"/>
                  </a:lnTo>
                  <a:lnTo>
                    <a:pt x="925" y="43"/>
                  </a:lnTo>
                  <a:lnTo>
                    <a:pt x="959" y="47"/>
                  </a:lnTo>
                  <a:lnTo>
                    <a:pt x="992" y="52"/>
                  </a:lnTo>
                  <a:lnTo>
                    <a:pt x="1025" y="57"/>
                  </a:lnTo>
                  <a:lnTo>
                    <a:pt x="1058" y="63"/>
                  </a:lnTo>
                  <a:lnTo>
                    <a:pt x="1091" y="68"/>
                  </a:lnTo>
                  <a:lnTo>
                    <a:pt x="1124" y="74"/>
                  </a:lnTo>
                  <a:lnTo>
                    <a:pt x="1157" y="80"/>
                  </a:lnTo>
                  <a:lnTo>
                    <a:pt x="1191" y="86"/>
                  </a:lnTo>
                  <a:lnTo>
                    <a:pt x="1223" y="93"/>
                  </a:lnTo>
                  <a:lnTo>
                    <a:pt x="1246" y="100"/>
                  </a:lnTo>
                  <a:lnTo>
                    <a:pt x="1268" y="113"/>
                  </a:lnTo>
                  <a:lnTo>
                    <a:pt x="1288" y="130"/>
                  </a:lnTo>
                  <a:lnTo>
                    <a:pt x="1306" y="151"/>
                  </a:lnTo>
                  <a:lnTo>
                    <a:pt x="1322" y="173"/>
                  </a:lnTo>
                  <a:lnTo>
                    <a:pt x="1333" y="198"/>
                  </a:lnTo>
                  <a:lnTo>
                    <a:pt x="1341" y="223"/>
                  </a:lnTo>
                  <a:lnTo>
                    <a:pt x="1344" y="249"/>
                  </a:lnTo>
                  <a:lnTo>
                    <a:pt x="1358" y="923"/>
                  </a:lnTo>
                  <a:lnTo>
                    <a:pt x="1354" y="947"/>
                  </a:lnTo>
                  <a:lnTo>
                    <a:pt x="1344" y="969"/>
                  </a:lnTo>
                  <a:lnTo>
                    <a:pt x="1329" y="990"/>
                  </a:lnTo>
                  <a:lnTo>
                    <a:pt x="1309" y="1009"/>
                  </a:lnTo>
                  <a:lnTo>
                    <a:pt x="1287" y="1024"/>
                  </a:lnTo>
                  <a:lnTo>
                    <a:pt x="1264" y="1036"/>
                  </a:lnTo>
                  <a:lnTo>
                    <a:pt x="1239" y="1043"/>
                  </a:lnTo>
                  <a:lnTo>
                    <a:pt x="1216" y="1046"/>
                  </a:lnTo>
                  <a:lnTo>
                    <a:pt x="1180" y="1047"/>
                  </a:lnTo>
                  <a:lnTo>
                    <a:pt x="1144" y="1048"/>
                  </a:lnTo>
                  <a:lnTo>
                    <a:pt x="1108" y="1048"/>
                  </a:lnTo>
                  <a:lnTo>
                    <a:pt x="1073" y="1049"/>
                  </a:lnTo>
                  <a:lnTo>
                    <a:pt x="1038" y="1049"/>
                  </a:lnTo>
                  <a:lnTo>
                    <a:pt x="1002" y="1049"/>
                  </a:lnTo>
                  <a:lnTo>
                    <a:pt x="967" y="1049"/>
                  </a:lnTo>
                  <a:lnTo>
                    <a:pt x="932" y="1048"/>
                  </a:lnTo>
                  <a:lnTo>
                    <a:pt x="897" y="1048"/>
                  </a:lnTo>
                  <a:lnTo>
                    <a:pt x="862" y="1047"/>
                  </a:lnTo>
                  <a:lnTo>
                    <a:pt x="828" y="1046"/>
                  </a:lnTo>
                  <a:lnTo>
                    <a:pt x="794" y="1044"/>
                  </a:lnTo>
                  <a:lnTo>
                    <a:pt x="760" y="1043"/>
                  </a:lnTo>
                  <a:lnTo>
                    <a:pt x="725" y="1041"/>
                  </a:lnTo>
                  <a:lnTo>
                    <a:pt x="689" y="1039"/>
                  </a:lnTo>
                  <a:lnTo>
                    <a:pt x="656" y="1037"/>
                  </a:lnTo>
                  <a:lnTo>
                    <a:pt x="621" y="1034"/>
                  </a:lnTo>
                  <a:lnTo>
                    <a:pt x="587" y="1031"/>
                  </a:lnTo>
                  <a:lnTo>
                    <a:pt x="552" y="1028"/>
                  </a:lnTo>
                  <a:lnTo>
                    <a:pt x="518" y="1025"/>
                  </a:lnTo>
                  <a:lnTo>
                    <a:pt x="483" y="1022"/>
                  </a:lnTo>
                  <a:lnTo>
                    <a:pt x="449" y="1018"/>
                  </a:lnTo>
                  <a:lnTo>
                    <a:pt x="414" y="1014"/>
                  </a:lnTo>
                  <a:lnTo>
                    <a:pt x="379" y="1010"/>
                  </a:lnTo>
                  <a:lnTo>
                    <a:pt x="345" y="1006"/>
                  </a:lnTo>
                  <a:lnTo>
                    <a:pt x="309" y="1001"/>
                  </a:lnTo>
                  <a:lnTo>
                    <a:pt x="275" y="996"/>
                  </a:lnTo>
                  <a:lnTo>
                    <a:pt x="240" y="991"/>
                  </a:lnTo>
                  <a:lnTo>
                    <a:pt x="206" y="986"/>
                  </a:lnTo>
                  <a:lnTo>
                    <a:pt x="170" y="981"/>
                  </a:lnTo>
                  <a:lnTo>
                    <a:pt x="136" y="976"/>
                  </a:lnTo>
                  <a:lnTo>
                    <a:pt x="100" y="969"/>
                  </a:lnTo>
                  <a:lnTo>
                    <a:pt x="81" y="963"/>
                  </a:lnTo>
                  <a:lnTo>
                    <a:pt x="61" y="953"/>
                  </a:lnTo>
                  <a:lnTo>
                    <a:pt x="45" y="938"/>
                  </a:lnTo>
                  <a:lnTo>
                    <a:pt x="30" y="921"/>
                  </a:lnTo>
                  <a:lnTo>
                    <a:pt x="18" y="901"/>
                  </a:lnTo>
                  <a:lnTo>
                    <a:pt x="8" y="880"/>
                  </a:lnTo>
                  <a:lnTo>
                    <a:pt x="2" y="859"/>
                  </a:lnTo>
                  <a:lnTo>
                    <a:pt x="0" y="838"/>
                  </a:lnTo>
                  <a:close/>
                </a:path>
              </a:pathLst>
            </a:custGeom>
            <a:solidFill>
              <a:srgbClr val="2B3333"/>
            </a:solidFill>
            <a:ln w="9525">
              <a:noFill/>
              <a:round/>
              <a:headEnd/>
              <a:tailEnd/>
            </a:ln>
          </p:spPr>
          <p:txBody>
            <a:bodyPr/>
            <a:lstStyle/>
            <a:p>
              <a:pPr algn="ctr"/>
              <a:endParaRPr lang="en-US"/>
            </a:p>
          </p:txBody>
        </p:sp>
        <p:sp>
          <p:nvSpPr>
            <p:cNvPr id="46327" name="Freeform 193"/>
            <p:cNvSpPr>
              <a:spLocks/>
            </p:cNvSpPr>
            <p:nvPr/>
          </p:nvSpPr>
          <p:spPr bwMode="auto">
            <a:xfrm>
              <a:off x="3683" y="2149"/>
              <a:ext cx="133" cy="86"/>
            </a:xfrm>
            <a:custGeom>
              <a:avLst/>
              <a:gdLst>
                <a:gd name="T0" fmla="*/ 1 w 1331"/>
                <a:gd name="T1" fmla="*/ 9 h 1029"/>
                <a:gd name="T2" fmla="*/ 2 w 1331"/>
                <a:gd name="T3" fmla="*/ 6 h 1029"/>
                <a:gd name="T4" fmla="*/ 6 w 1331"/>
                <a:gd name="T5" fmla="*/ 3 h 1029"/>
                <a:gd name="T6" fmla="*/ 11 w 1331"/>
                <a:gd name="T7" fmla="*/ 1 h 1029"/>
                <a:gd name="T8" fmla="*/ 15 w 1331"/>
                <a:gd name="T9" fmla="*/ 0 h 1029"/>
                <a:gd name="T10" fmla="*/ 22 w 1331"/>
                <a:gd name="T11" fmla="*/ 0 h 1029"/>
                <a:gd name="T12" fmla="*/ 29 w 1331"/>
                <a:gd name="T13" fmla="*/ 0 h 1029"/>
                <a:gd name="T14" fmla="*/ 35 w 1331"/>
                <a:gd name="T15" fmla="*/ 0 h 1029"/>
                <a:gd name="T16" fmla="*/ 42 w 1331"/>
                <a:gd name="T17" fmla="*/ 0 h 1029"/>
                <a:gd name="T18" fmla="*/ 48 w 1331"/>
                <a:gd name="T19" fmla="*/ 0 h 1029"/>
                <a:gd name="T20" fmla="*/ 55 w 1331"/>
                <a:gd name="T21" fmla="*/ 1 h 1029"/>
                <a:gd name="T22" fmla="*/ 61 w 1331"/>
                <a:gd name="T23" fmla="*/ 1 h 1029"/>
                <a:gd name="T24" fmla="*/ 68 w 1331"/>
                <a:gd name="T25" fmla="*/ 1 h 1029"/>
                <a:gd name="T26" fmla="*/ 75 w 1331"/>
                <a:gd name="T27" fmla="*/ 2 h 1029"/>
                <a:gd name="T28" fmla="*/ 81 w 1331"/>
                <a:gd name="T29" fmla="*/ 2 h 1029"/>
                <a:gd name="T30" fmla="*/ 87 w 1331"/>
                <a:gd name="T31" fmla="*/ 3 h 1029"/>
                <a:gd name="T32" fmla="*/ 94 w 1331"/>
                <a:gd name="T33" fmla="*/ 4 h 1029"/>
                <a:gd name="T34" fmla="*/ 101 w 1331"/>
                <a:gd name="T35" fmla="*/ 5 h 1029"/>
                <a:gd name="T36" fmla="*/ 107 w 1331"/>
                <a:gd name="T37" fmla="*/ 5 h 1029"/>
                <a:gd name="T38" fmla="*/ 113 w 1331"/>
                <a:gd name="T39" fmla="*/ 6 h 1029"/>
                <a:gd name="T40" fmla="*/ 120 w 1331"/>
                <a:gd name="T41" fmla="*/ 8 h 1029"/>
                <a:gd name="T42" fmla="*/ 124 w 1331"/>
                <a:gd name="T43" fmla="*/ 9 h 1029"/>
                <a:gd name="T44" fmla="*/ 128 w 1331"/>
                <a:gd name="T45" fmla="*/ 12 h 1029"/>
                <a:gd name="T46" fmla="*/ 131 w 1331"/>
                <a:gd name="T47" fmla="*/ 16 h 1029"/>
                <a:gd name="T48" fmla="*/ 132 w 1331"/>
                <a:gd name="T49" fmla="*/ 20 h 1029"/>
                <a:gd name="T50" fmla="*/ 133 w 1331"/>
                <a:gd name="T51" fmla="*/ 77 h 1029"/>
                <a:gd name="T52" fmla="*/ 130 w 1331"/>
                <a:gd name="T53" fmla="*/ 81 h 1029"/>
                <a:gd name="T54" fmla="*/ 126 w 1331"/>
                <a:gd name="T55" fmla="*/ 84 h 1029"/>
                <a:gd name="T56" fmla="*/ 122 w 1331"/>
                <a:gd name="T57" fmla="*/ 85 h 1029"/>
                <a:gd name="T58" fmla="*/ 116 w 1331"/>
                <a:gd name="T59" fmla="*/ 86 h 1029"/>
                <a:gd name="T60" fmla="*/ 109 w 1331"/>
                <a:gd name="T61" fmla="*/ 86 h 1029"/>
                <a:gd name="T62" fmla="*/ 102 w 1331"/>
                <a:gd name="T63" fmla="*/ 86 h 1029"/>
                <a:gd name="T64" fmla="*/ 95 w 1331"/>
                <a:gd name="T65" fmla="*/ 86 h 1029"/>
                <a:gd name="T66" fmla="*/ 88 w 1331"/>
                <a:gd name="T67" fmla="*/ 86 h 1029"/>
                <a:gd name="T68" fmla="*/ 81 w 1331"/>
                <a:gd name="T69" fmla="*/ 86 h 1029"/>
                <a:gd name="T70" fmla="*/ 75 w 1331"/>
                <a:gd name="T71" fmla="*/ 85 h 1029"/>
                <a:gd name="T72" fmla="*/ 68 w 1331"/>
                <a:gd name="T73" fmla="*/ 85 h 1029"/>
                <a:gd name="T74" fmla="*/ 61 w 1331"/>
                <a:gd name="T75" fmla="*/ 85 h 1029"/>
                <a:gd name="T76" fmla="*/ 54 w 1331"/>
                <a:gd name="T77" fmla="*/ 84 h 1029"/>
                <a:gd name="T78" fmla="*/ 47 w 1331"/>
                <a:gd name="T79" fmla="*/ 84 h 1029"/>
                <a:gd name="T80" fmla="*/ 41 w 1331"/>
                <a:gd name="T81" fmla="*/ 83 h 1029"/>
                <a:gd name="T82" fmla="*/ 34 w 1331"/>
                <a:gd name="T83" fmla="*/ 82 h 1029"/>
                <a:gd name="T84" fmla="*/ 27 w 1331"/>
                <a:gd name="T85" fmla="*/ 82 h 1029"/>
                <a:gd name="T86" fmla="*/ 20 w 1331"/>
                <a:gd name="T87" fmla="*/ 81 h 1029"/>
                <a:gd name="T88" fmla="*/ 13 w 1331"/>
                <a:gd name="T89" fmla="*/ 80 h 1029"/>
                <a:gd name="T90" fmla="*/ 8 w 1331"/>
                <a:gd name="T91" fmla="*/ 79 h 1029"/>
                <a:gd name="T92" fmla="*/ 4 w 1331"/>
                <a:gd name="T93" fmla="*/ 77 h 1029"/>
                <a:gd name="T94" fmla="*/ 2 w 1331"/>
                <a:gd name="T95" fmla="*/ 74 h 1029"/>
                <a:gd name="T96" fmla="*/ 0 w 1331"/>
                <a:gd name="T97" fmla="*/ 70 h 10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1"/>
                <a:gd name="T148" fmla="*/ 0 h 1029"/>
                <a:gd name="T149" fmla="*/ 1331 w 1331"/>
                <a:gd name="T150" fmla="*/ 1029 h 10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1" h="1029">
                  <a:moveTo>
                    <a:pt x="0" y="821"/>
                  </a:moveTo>
                  <a:lnTo>
                    <a:pt x="9" y="113"/>
                  </a:lnTo>
                  <a:lnTo>
                    <a:pt x="13" y="91"/>
                  </a:lnTo>
                  <a:lnTo>
                    <a:pt x="23" y="70"/>
                  </a:lnTo>
                  <a:lnTo>
                    <a:pt x="39" y="51"/>
                  </a:lnTo>
                  <a:lnTo>
                    <a:pt x="60" y="34"/>
                  </a:lnTo>
                  <a:lnTo>
                    <a:pt x="82" y="20"/>
                  </a:lnTo>
                  <a:lnTo>
                    <a:pt x="106" y="10"/>
                  </a:lnTo>
                  <a:lnTo>
                    <a:pt x="132" y="3"/>
                  </a:lnTo>
                  <a:lnTo>
                    <a:pt x="155" y="1"/>
                  </a:lnTo>
                  <a:lnTo>
                    <a:pt x="188" y="0"/>
                  </a:lnTo>
                  <a:lnTo>
                    <a:pt x="221" y="0"/>
                  </a:lnTo>
                  <a:lnTo>
                    <a:pt x="254" y="0"/>
                  </a:lnTo>
                  <a:lnTo>
                    <a:pt x="286" y="0"/>
                  </a:lnTo>
                  <a:lnTo>
                    <a:pt x="319" y="0"/>
                  </a:lnTo>
                  <a:lnTo>
                    <a:pt x="352" y="0"/>
                  </a:lnTo>
                  <a:lnTo>
                    <a:pt x="385" y="1"/>
                  </a:lnTo>
                  <a:lnTo>
                    <a:pt x="417" y="2"/>
                  </a:lnTo>
                  <a:lnTo>
                    <a:pt x="451" y="3"/>
                  </a:lnTo>
                  <a:lnTo>
                    <a:pt x="483" y="4"/>
                  </a:lnTo>
                  <a:lnTo>
                    <a:pt x="516" y="5"/>
                  </a:lnTo>
                  <a:lnTo>
                    <a:pt x="548" y="7"/>
                  </a:lnTo>
                  <a:lnTo>
                    <a:pt x="582" y="9"/>
                  </a:lnTo>
                  <a:lnTo>
                    <a:pt x="614" y="11"/>
                  </a:lnTo>
                  <a:lnTo>
                    <a:pt x="647" y="13"/>
                  </a:lnTo>
                  <a:lnTo>
                    <a:pt x="680" y="15"/>
                  </a:lnTo>
                  <a:lnTo>
                    <a:pt x="713" y="18"/>
                  </a:lnTo>
                  <a:lnTo>
                    <a:pt x="746" y="22"/>
                  </a:lnTo>
                  <a:lnTo>
                    <a:pt x="778" y="25"/>
                  </a:lnTo>
                  <a:lnTo>
                    <a:pt x="810" y="29"/>
                  </a:lnTo>
                  <a:lnTo>
                    <a:pt x="842" y="32"/>
                  </a:lnTo>
                  <a:lnTo>
                    <a:pt x="875" y="36"/>
                  </a:lnTo>
                  <a:lnTo>
                    <a:pt x="908" y="40"/>
                  </a:lnTo>
                  <a:lnTo>
                    <a:pt x="941" y="44"/>
                  </a:lnTo>
                  <a:lnTo>
                    <a:pt x="973" y="49"/>
                  </a:lnTo>
                  <a:lnTo>
                    <a:pt x="1006" y="55"/>
                  </a:lnTo>
                  <a:lnTo>
                    <a:pt x="1038" y="60"/>
                  </a:lnTo>
                  <a:lnTo>
                    <a:pt x="1071" y="65"/>
                  </a:lnTo>
                  <a:lnTo>
                    <a:pt x="1102" y="71"/>
                  </a:lnTo>
                  <a:lnTo>
                    <a:pt x="1135" y="77"/>
                  </a:lnTo>
                  <a:lnTo>
                    <a:pt x="1167" y="84"/>
                  </a:lnTo>
                  <a:lnTo>
                    <a:pt x="1200" y="90"/>
                  </a:lnTo>
                  <a:lnTo>
                    <a:pt x="1222" y="97"/>
                  </a:lnTo>
                  <a:lnTo>
                    <a:pt x="1244" y="110"/>
                  </a:lnTo>
                  <a:lnTo>
                    <a:pt x="1264" y="126"/>
                  </a:lnTo>
                  <a:lnTo>
                    <a:pt x="1281" y="146"/>
                  </a:lnTo>
                  <a:lnTo>
                    <a:pt x="1295" y="169"/>
                  </a:lnTo>
                  <a:lnTo>
                    <a:pt x="1307" y="193"/>
                  </a:lnTo>
                  <a:lnTo>
                    <a:pt x="1315" y="218"/>
                  </a:lnTo>
                  <a:lnTo>
                    <a:pt x="1317" y="243"/>
                  </a:lnTo>
                  <a:lnTo>
                    <a:pt x="1331" y="902"/>
                  </a:lnTo>
                  <a:lnTo>
                    <a:pt x="1328" y="925"/>
                  </a:lnTo>
                  <a:lnTo>
                    <a:pt x="1319" y="948"/>
                  </a:lnTo>
                  <a:lnTo>
                    <a:pt x="1305" y="969"/>
                  </a:lnTo>
                  <a:lnTo>
                    <a:pt x="1286" y="986"/>
                  </a:lnTo>
                  <a:lnTo>
                    <a:pt x="1264" y="1003"/>
                  </a:lnTo>
                  <a:lnTo>
                    <a:pt x="1241" y="1014"/>
                  </a:lnTo>
                  <a:lnTo>
                    <a:pt x="1216" y="1022"/>
                  </a:lnTo>
                  <a:lnTo>
                    <a:pt x="1193" y="1027"/>
                  </a:lnTo>
                  <a:lnTo>
                    <a:pt x="1157" y="1028"/>
                  </a:lnTo>
                  <a:lnTo>
                    <a:pt x="1123" y="1028"/>
                  </a:lnTo>
                  <a:lnTo>
                    <a:pt x="1088" y="1029"/>
                  </a:lnTo>
                  <a:lnTo>
                    <a:pt x="1053" y="1029"/>
                  </a:lnTo>
                  <a:lnTo>
                    <a:pt x="1018" y="1029"/>
                  </a:lnTo>
                  <a:lnTo>
                    <a:pt x="983" y="1029"/>
                  </a:lnTo>
                  <a:lnTo>
                    <a:pt x="949" y="1028"/>
                  </a:lnTo>
                  <a:lnTo>
                    <a:pt x="915" y="1028"/>
                  </a:lnTo>
                  <a:lnTo>
                    <a:pt x="881" y="1027"/>
                  </a:lnTo>
                  <a:lnTo>
                    <a:pt x="846" y="1026"/>
                  </a:lnTo>
                  <a:lnTo>
                    <a:pt x="813" y="1025"/>
                  </a:lnTo>
                  <a:lnTo>
                    <a:pt x="779" y="1022"/>
                  </a:lnTo>
                  <a:lnTo>
                    <a:pt x="746" y="1020"/>
                  </a:lnTo>
                  <a:lnTo>
                    <a:pt x="712" y="1019"/>
                  </a:lnTo>
                  <a:lnTo>
                    <a:pt x="677" y="1017"/>
                  </a:lnTo>
                  <a:lnTo>
                    <a:pt x="644" y="1014"/>
                  </a:lnTo>
                  <a:lnTo>
                    <a:pt x="610" y="1012"/>
                  </a:lnTo>
                  <a:lnTo>
                    <a:pt x="576" y="1010"/>
                  </a:lnTo>
                  <a:lnTo>
                    <a:pt x="542" y="1007"/>
                  </a:lnTo>
                  <a:lnTo>
                    <a:pt x="509" y="1004"/>
                  </a:lnTo>
                  <a:lnTo>
                    <a:pt x="474" y="1001"/>
                  </a:lnTo>
                  <a:lnTo>
                    <a:pt x="441" y="997"/>
                  </a:lnTo>
                  <a:lnTo>
                    <a:pt x="407" y="993"/>
                  </a:lnTo>
                  <a:lnTo>
                    <a:pt x="373" y="989"/>
                  </a:lnTo>
                  <a:lnTo>
                    <a:pt x="339" y="985"/>
                  </a:lnTo>
                  <a:lnTo>
                    <a:pt x="304" y="981"/>
                  </a:lnTo>
                  <a:lnTo>
                    <a:pt x="271" y="976"/>
                  </a:lnTo>
                  <a:lnTo>
                    <a:pt x="236" y="971"/>
                  </a:lnTo>
                  <a:lnTo>
                    <a:pt x="203" y="967"/>
                  </a:lnTo>
                  <a:lnTo>
                    <a:pt x="168" y="961"/>
                  </a:lnTo>
                  <a:lnTo>
                    <a:pt x="134" y="955"/>
                  </a:lnTo>
                  <a:lnTo>
                    <a:pt x="99" y="950"/>
                  </a:lnTo>
                  <a:lnTo>
                    <a:pt x="80" y="944"/>
                  </a:lnTo>
                  <a:lnTo>
                    <a:pt x="62" y="933"/>
                  </a:lnTo>
                  <a:lnTo>
                    <a:pt x="44" y="919"/>
                  </a:lnTo>
                  <a:lnTo>
                    <a:pt x="30" y="902"/>
                  </a:lnTo>
                  <a:lnTo>
                    <a:pt x="18" y="883"/>
                  </a:lnTo>
                  <a:lnTo>
                    <a:pt x="9" y="862"/>
                  </a:lnTo>
                  <a:lnTo>
                    <a:pt x="3" y="841"/>
                  </a:lnTo>
                  <a:lnTo>
                    <a:pt x="0" y="821"/>
                  </a:lnTo>
                  <a:close/>
                </a:path>
              </a:pathLst>
            </a:custGeom>
            <a:solidFill>
              <a:srgbClr val="C4CCCC"/>
            </a:solidFill>
            <a:ln w="9525">
              <a:noFill/>
              <a:round/>
              <a:headEnd/>
              <a:tailEnd/>
            </a:ln>
          </p:spPr>
          <p:txBody>
            <a:bodyPr/>
            <a:lstStyle/>
            <a:p>
              <a:pPr algn="ctr"/>
              <a:endParaRPr lang="en-US"/>
            </a:p>
          </p:txBody>
        </p:sp>
        <p:sp>
          <p:nvSpPr>
            <p:cNvPr id="46328" name="Freeform 194"/>
            <p:cNvSpPr>
              <a:spLocks/>
            </p:cNvSpPr>
            <p:nvPr/>
          </p:nvSpPr>
          <p:spPr bwMode="auto">
            <a:xfrm>
              <a:off x="3684" y="2150"/>
              <a:ext cx="130" cy="84"/>
            </a:xfrm>
            <a:custGeom>
              <a:avLst/>
              <a:gdLst>
                <a:gd name="T0" fmla="*/ 1 w 1298"/>
                <a:gd name="T1" fmla="*/ 9 h 1002"/>
                <a:gd name="T2" fmla="*/ 2 w 1298"/>
                <a:gd name="T3" fmla="*/ 6 h 1002"/>
                <a:gd name="T4" fmla="*/ 6 w 1298"/>
                <a:gd name="T5" fmla="*/ 3 h 1002"/>
                <a:gd name="T6" fmla="*/ 10 w 1298"/>
                <a:gd name="T7" fmla="*/ 1 h 1002"/>
                <a:gd name="T8" fmla="*/ 15 w 1298"/>
                <a:gd name="T9" fmla="*/ 0 h 1002"/>
                <a:gd name="T10" fmla="*/ 21 w 1298"/>
                <a:gd name="T11" fmla="*/ 0 h 1002"/>
                <a:gd name="T12" fmla="*/ 28 w 1298"/>
                <a:gd name="T13" fmla="*/ 0 h 1002"/>
                <a:gd name="T14" fmla="*/ 34 w 1298"/>
                <a:gd name="T15" fmla="*/ 0 h 1002"/>
                <a:gd name="T16" fmla="*/ 41 w 1298"/>
                <a:gd name="T17" fmla="*/ 0 h 1002"/>
                <a:gd name="T18" fmla="*/ 47 w 1298"/>
                <a:gd name="T19" fmla="*/ 0 h 1002"/>
                <a:gd name="T20" fmla="*/ 53 w 1298"/>
                <a:gd name="T21" fmla="*/ 1 h 1002"/>
                <a:gd name="T22" fmla="*/ 60 w 1298"/>
                <a:gd name="T23" fmla="*/ 1 h 1002"/>
                <a:gd name="T24" fmla="*/ 66 w 1298"/>
                <a:gd name="T25" fmla="*/ 1 h 1002"/>
                <a:gd name="T26" fmla="*/ 73 w 1298"/>
                <a:gd name="T27" fmla="*/ 2 h 1002"/>
                <a:gd name="T28" fmla="*/ 79 w 1298"/>
                <a:gd name="T29" fmla="*/ 2 h 1002"/>
                <a:gd name="T30" fmla="*/ 85 w 1298"/>
                <a:gd name="T31" fmla="*/ 3 h 1002"/>
                <a:gd name="T32" fmla="*/ 92 w 1298"/>
                <a:gd name="T33" fmla="*/ 4 h 1002"/>
                <a:gd name="T34" fmla="*/ 98 w 1298"/>
                <a:gd name="T35" fmla="*/ 5 h 1002"/>
                <a:gd name="T36" fmla="*/ 104 w 1298"/>
                <a:gd name="T37" fmla="*/ 6 h 1002"/>
                <a:gd name="T38" fmla="*/ 111 w 1298"/>
                <a:gd name="T39" fmla="*/ 6 h 1002"/>
                <a:gd name="T40" fmla="*/ 117 w 1298"/>
                <a:gd name="T41" fmla="*/ 8 h 1002"/>
                <a:gd name="T42" fmla="*/ 121 w 1298"/>
                <a:gd name="T43" fmla="*/ 9 h 1002"/>
                <a:gd name="T44" fmla="*/ 125 w 1298"/>
                <a:gd name="T45" fmla="*/ 12 h 1002"/>
                <a:gd name="T46" fmla="*/ 127 w 1298"/>
                <a:gd name="T47" fmla="*/ 16 h 1002"/>
                <a:gd name="T48" fmla="*/ 128 w 1298"/>
                <a:gd name="T49" fmla="*/ 20 h 1002"/>
                <a:gd name="T50" fmla="*/ 130 w 1298"/>
                <a:gd name="T51" fmla="*/ 76 h 1002"/>
                <a:gd name="T52" fmla="*/ 127 w 1298"/>
                <a:gd name="T53" fmla="*/ 79 h 1002"/>
                <a:gd name="T54" fmla="*/ 123 w 1298"/>
                <a:gd name="T55" fmla="*/ 82 h 1002"/>
                <a:gd name="T56" fmla="*/ 119 w 1298"/>
                <a:gd name="T57" fmla="*/ 84 h 1002"/>
                <a:gd name="T58" fmla="*/ 113 w 1298"/>
                <a:gd name="T59" fmla="*/ 84 h 1002"/>
                <a:gd name="T60" fmla="*/ 106 w 1298"/>
                <a:gd name="T61" fmla="*/ 84 h 1002"/>
                <a:gd name="T62" fmla="*/ 99 w 1298"/>
                <a:gd name="T63" fmla="*/ 84 h 1002"/>
                <a:gd name="T64" fmla="*/ 93 w 1298"/>
                <a:gd name="T65" fmla="*/ 84 h 1002"/>
                <a:gd name="T66" fmla="*/ 86 w 1298"/>
                <a:gd name="T67" fmla="*/ 84 h 1002"/>
                <a:gd name="T68" fmla="*/ 79 w 1298"/>
                <a:gd name="T69" fmla="*/ 84 h 1002"/>
                <a:gd name="T70" fmla="*/ 73 w 1298"/>
                <a:gd name="T71" fmla="*/ 83 h 1002"/>
                <a:gd name="T72" fmla="*/ 66 w 1298"/>
                <a:gd name="T73" fmla="*/ 83 h 1002"/>
                <a:gd name="T74" fmla="*/ 59 w 1298"/>
                <a:gd name="T75" fmla="*/ 83 h 1002"/>
                <a:gd name="T76" fmla="*/ 53 w 1298"/>
                <a:gd name="T77" fmla="*/ 82 h 1002"/>
                <a:gd name="T78" fmla="*/ 46 w 1298"/>
                <a:gd name="T79" fmla="*/ 82 h 1002"/>
                <a:gd name="T80" fmla="*/ 40 w 1298"/>
                <a:gd name="T81" fmla="*/ 81 h 1002"/>
                <a:gd name="T82" fmla="*/ 33 w 1298"/>
                <a:gd name="T83" fmla="*/ 80 h 1002"/>
                <a:gd name="T84" fmla="*/ 26 w 1298"/>
                <a:gd name="T85" fmla="*/ 80 h 1002"/>
                <a:gd name="T86" fmla="*/ 20 w 1298"/>
                <a:gd name="T87" fmla="*/ 79 h 1002"/>
                <a:gd name="T88" fmla="*/ 13 w 1298"/>
                <a:gd name="T89" fmla="*/ 78 h 1002"/>
                <a:gd name="T90" fmla="*/ 8 w 1298"/>
                <a:gd name="T91" fmla="*/ 77 h 1002"/>
                <a:gd name="T92" fmla="*/ 4 w 1298"/>
                <a:gd name="T93" fmla="*/ 75 h 1002"/>
                <a:gd name="T94" fmla="*/ 2 w 1298"/>
                <a:gd name="T95" fmla="*/ 72 h 1002"/>
                <a:gd name="T96" fmla="*/ 0 w 1298"/>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98"/>
                <a:gd name="T148" fmla="*/ 0 h 1002"/>
                <a:gd name="T149" fmla="*/ 1298 w 1298"/>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98" h="1002">
                  <a:moveTo>
                    <a:pt x="0" y="801"/>
                  </a:moveTo>
                  <a:lnTo>
                    <a:pt x="9" y="112"/>
                  </a:lnTo>
                  <a:lnTo>
                    <a:pt x="13" y="90"/>
                  </a:lnTo>
                  <a:lnTo>
                    <a:pt x="22" y="71"/>
                  </a:lnTo>
                  <a:lnTo>
                    <a:pt x="37" y="52"/>
                  </a:lnTo>
                  <a:lnTo>
                    <a:pt x="57" y="36"/>
                  </a:lnTo>
                  <a:lnTo>
                    <a:pt x="79" y="22"/>
                  </a:lnTo>
                  <a:lnTo>
                    <a:pt x="103" y="12"/>
                  </a:lnTo>
                  <a:lnTo>
                    <a:pt x="127" y="4"/>
                  </a:lnTo>
                  <a:lnTo>
                    <a:pt x="150" y="1"/>
                  </a:lnTo>
                  <a:lnTo>
                    <a:pt x="182" y="1"/>
                  </a:lnTo>
                  <a:lnTo>
                    <a:pt x="214" y="0"/>
                  </a:lnTo>
                  <a:lnTo>
                    <a:pt x="246" y="0"/>
                  </a:lnTo>
                  <a:lnTo>
                    <a:pt x="277" y="0"/>
                  </a:lnTo>
                  <a:lnTo>
                    <a:pt x="310" y="1"/>
                  </a:lnTo>
                  <a:lnTo>
                    <a:pt x="341" y="1"/>
                  </a:lnTo>
                  <a:lnTo>
                    <a:pt x="374" y="2"/>
                  </a:lnTo>
                  <a:lnTo>
                    <a:pt x="405" y="2"/>
                  </a:lnTo>
                  <a:lnTo>
                    <a:pt x="438" y="3"/>
                  </a:lnTo>
                  <a:lnTo>
                    <a:pt x="469" y="5"/>
                  </a:lnTo>
                  <a:lnTo>
                    <a:pt x="502" y="7"/>
                  </a:lnTo>
                  <a:lnTo>
                    <a:pt x="533" y="9"/>
                  </a:lnTo>
                  <a:lnTo>
                    <a:pt x="566" y="10"/>
                  </a:lnTo>
                  <a:lnTo>
                    <a:pt x="597" y="12"/>
                  </a:lnTo>
                  <a:lnTo>
                    <a:pt x="630" y="14"/>
                  </a:lnTo>
                  <a:lnTo>
                    <a:pt x="662" y="17"/>
                  </a:lnTo>
                  <a:lnTo>
                    <a:pt x="694" y="19"/>
                  </a:lnTo>
                  <a:lnTo>
                    <a:pt x="726" y="22"/>
                  </a:lnTo>
                  <a:lnTo>
                    <a:pt x="757" y="25"/>
                  </a:lnTo>
                  <a:lnTo>
                    <a:pt x="790" y="29"/>
                  </a:lnTo>
                  <a:lnTo>
                    <a:pt x="820" y="32"/>
                  </a:lnTo>
                  <a:lnTo>
                    <a:pt x="852" y="37"/>
                  </a:lnTo>
                  <a:lnTo>
                    <a:pt x="883" y="41"/>
                  </a:lnTo>
                  <a:lnTo>
                    <a:pt x="916" y="45"/>
                  </a:lnTo>
                  <a:lnTo>
                    <a:pt x="947" y="50"/>
                  </a:lnTo>
                  <a:lnTo>
                    <a:pt x="979" y="55"/>
                  </a:lnTo>
                  <a:lnTo>
                    <a:pt x="1010" y="60"/>
                  </a:lnTo>
                  <a:lnTo>
                    <a:pt x="1042" y="66"/>
                  </a:lnTo>
                  <a:lnTo>
                    <a:pt x="1073" y="72"/>
                  </a:lnTo>
                  <a:lnTo>
                    <a:pt x="1105" y="77"/>
                  </a:lnTo>
                  <a:lnTo>
                    <a:pt x="1135" y="84"/>
                  </a:lnTo>
                  <a:lnTo>
                    <a:pt x="1167" y="90"/>
                  </a:lnTo>
                  <a:lnTo>
                    <a:pt x="1189" y="98"/>
                  </a:lnTo>
                  <a:lnTo>
                    <a:pt x="1210" y="109"/>
                  </a:lnTo>
                  <a:lnTo>
                    <a:pt x="1230" y="126"/>
                  </a:lnTo>
                  <a:lnTo>
                    <a:pt x="1247" y="144"/>
                  </a:lnTo>
                  <a:lnTo>
                    <a:pt x="1261" y="166"/>
                  </a:lnTo>
                  <a:lnTo>
                    <a:pt x="1272" y="190"/>
                  </a:lnTo>
                  <a:lnTo>
                    <a:pt x="1279" y="215"/>
                  </a:lnTo>
                  <a:lnTo>
                    <a:pt x="1283" y="238"/>
                  </a:lnTo>
                  <a:lnTo>
                    <a:pt x="1298" y="880"/>
                  </a:lnTo>
                  <a:lnTo>
                    <a:pt x="1295" y="903"/>
                  </a:lnTo>
                  <a:lnTo>
                    <a:pt x="1285" y="925"/>
                  </a:lnTo>
                  <a:lnTo>
                    <a:pt x="1270" y="945"/>
                  </a:lnTo>
                  <a:lnTo>
                    <a:pt x="1251" y="963"/>
                  </a:lnTo>
                  <a:lnTo>
                    <a:pt x="1230" y="977"/>
                  </a:lnTo>
                  <a:lnTo>
                    <a:pt x="1207" y="989"/>
                  </a:lnTo>
                  <a:lnTo>
                    <a:pt x="1184" y="997"/>
                  </a:lnTo>
                  <a:lnTo>
                    <a:pt x="1162" y="999"/>
                  </a:lnTo>
                  <a:lnTo>
                    <a:pt x="1127" y="1000"/>
                  </a:lnTo>
                  <a:lnTo>
                    <a:pt x="1093" y="1001"/>
                  </a:lnTo>
                  <a:lnTo>
                    <a:pt x="1059" y="1001"/>
                  </a:lnTo>
                  <a:lnTo>
                    <a:pt x="1025" y="1002"/>
                  </a:lnTo>
                  <a:lnTo>
                    <a:pt x="991" y="1002"/>
                  </a:lnTo>
                  <a:lnTo>
                    <a:pt x="957" y="1002"/>
                  </a:lnTo>
                  <a:lnTo>
                    <a:pt x="924" y="1002"/>
                  </a:lnTo>
                  <a:lnTo>
                    <a:pt x="890" y="1001"/>
                  </a:lnTo>
                  <a:lnTo>
                    <a:pt x="857" y="1001"/>
                  </a:lnTo>
                  <a:lnTo>
                    <a:pt x="823" y="1000"/>
                  </a:lnTo>
                  <a:lnTo>
                    <a:pt x="791" y="999"/>
                  </a:lnTo>
                  <a:lnTo>
                    <a:pt x="758" y="997"/>
                  </a:lnTo>
                  <a:lnTo>
                    <a:pt x="725" y="996"/>
                  </a:lnTo>
                  <a:lnTo>
                    <a:pt x="692" y="994"/>
                  </a:lnTo>
                  <a:lnTo>
                    <a:pt x="658" y="992"/>
                  </a:lnTo>
                  <a:lnTo>
                    <a:pt x="626" y="990"/>
                  </a:lnTo>
                  <a:lnTo>
                    <a:pt x="592" y="988"/>
                  </a:lnTo>
                  <a:lnTo>
                    <a:pt x="560" y="985"/>
                  </a:lnTo>
                  <a:lnTo>
                    <a:pt x="526" y="982"/>
                  </a:lnTo>
                  <a:lnTo>
                    <a:pt x="494" y="978"/>
                  </a:lnTo>
                  <a:lnTo>
                    <a:pt x="461" y="975"/>
                  </a:lnTo>
                  <a:lnTo>
                    <a:pt x="428" y="972"/>
                  </a:lnTo>
                  <a:lnTo>
                    <a:pt x="395" y="968"/>
                  </a:lnTo>
                  <a:lnTo>
                    <a:pt x="362" y="964"/>
                  </a:lnTo>
                  <a:lnTo>
                    <a:pt x="329" y="960"/>
                  </a:lnTo>
                  <a:lnTo>
                    <a:pt x="296" y="956"/>
                  </a:lnTo>
                  <a:lnTo>
                    <a:pt x="263" y="951"/>
                  </a:lnTo>
                  <a:lnTo>
                    <a:pt x="230" y="946"/>
                  </a:lnTo>
                  <a:lnTo>
                    <a:pt x="196" y="941"/>
                  </a:lnTo>
                  <a:lnTo>
                    <a:pt x="164" y="936"/>
                  </a:lnTo>
                  <a:lnTo>
                    <a:pt x="130" y="931"/>
                  </a:lnTo>
                  <a:lnTo>
                    <a:pt x="96" y="925"/>
                  </a:lnTo>
                  <a:lnTo>
                    <a:pt x="78" y="919"/>
                  </a:lnTo>
                  <a:lnTo>
                    <a:pt x="60" y="909"/>
                  </a:lnTo>
                  <a:lnTo>
                    <a:pt x="44" y="896"/>
                  </a:lnTo>
                  <a:lnTo>
                    <a:pt x="29" y="880"/>
                  </a:lnTo>
                  <a:lnTo>
                    <a:pt x="17" y="862"/>
                  </a:lnTo>
                  <a:lnTo>
                    <a:pt x="8" y="842"/>
                  </a:lnTo>
                  <a:lnTo>
                    <a:pt x="2" y="821"/>
                  </a:lnTo>
                  <a:lnTo>
                    <a:pt x="0" y="801"/>
                  </a:lnTo>
                  <a:close/>
                </a:path>
              </a:pathLst>
            </a:custGeom>
            <a:solidFill>
              <a:srgbClr val="828A8A"/>
            </a:solidFill>
            <a:ln w="9525">
              <a:noFill/>
              <a:round/>
              <a:headEnd/>
              <a:tailEnd/>
            </a:ln>
          </p:spPr>
          <p:txBody>
            <a:bodyPr/>
            <a:lstStyle/>
            <a:p>
              <a:pPr algn="ctr"/>
              <a:endParaRPr lang="en-US"/>
            </a:p>
          </p:txBody>
        </p:sp>
        <p:sp>
          <p:nvSpPr>
            <p:cNvPr id="46329" name="Freeform 195"/>
            <p:cNvSpPr>
              <a:spLocks/>
            </p:cNvSpPr>
            <p:nvPr/>
          </p:nvSpPr>
          <p:spPr bwMode="auto">
            <a:xfrm>
              <a:off x="3684" y="2150"/>
              <a:ext cx="130" cy="84"/>
            </a:xfrm>
            <a:custGeom>
              <a:avLst/>
              <a:gdLst>
                <a:gd name="T0" fmla="*/ 1 w 1298"/>
                <a:gd name="T1" fmla="*/ 9 h 1002"/>
                <a:gd name="T2" fmla="*/ 2 w 1298"/>
                <a:gd name="T3" fmla="*/ 6 h 1002"/>
                <a:gd name="T4" fmla="*/ 6 w 1298"/>
                <a:gd name="T5" fmla="*/ 3 h 1002"/>
                <a:gd name="T6" fmla="*/ 10 w 1298"/>
                <a:gd name="T7" fmla="*/ 1 h 1002"/>
                <a:gd name="T8" fmla="*/ 15 w 1298"/>
                <a:gd name="T9" fmla="*/ 0 h 1002"/>
                <a:gd name="T10" fmla="*/ 21 w 1298"/>
                <a:gd name="T11" fmla="*/ 0 h 1002"/>
                <a:gd name="T12" fmla="*/ 28 w 1298"/>
                <a:gd name="T13" fmla="*/ 0 h 1002"/>
                <a:gd name="T14" fmla="*/ 34 w 1298"/>
                <a:gd name="T15" fmla="*/ 0 h 1002"/>
                <a:gd name="T16" fmla="*/ 41 w 1298"/>
                <a:gd name="T17" fmla="*/ 0 h 1002"/>
                <a:gd name="T18" fmla="*/ 47 w 1298"/>
                <a:gd name="T19" fmla="*/ 0 h 1002"/>
                <a:gd name="T20" fmla="*/ 53 w 1298"/>
                <a:gd name="T21" fmla="*/ 1 h 1002"/>
                <a:gd name="T22" fmla="*/ 60 w 1298"/>
                <a:gd name="T23" fmla="*/ 1 h 1002"/>
                <a:gd name="T24" fmla="*/ 66 w 1298"/>
                <a:gd name="T25" fmla="*/ 1 h 1002"/>
                <a:gd name="T26" fmla="*/ 73 w 1298"/>
                <a:gd name="T27" fmla="*/ 2 h 1002"/>
                <a:gd name="T28" fmla="*/ 79 w 1298"/>
                <a:gd name="T29" fmla="*/ 2 h 1002"/>
                <a:gd name="T30" fmla="*/ 85 w 1298"/>
                <a:gd name="T31" fmla="*/ 3 h 1002"/>
                <a:gd name="T32" fmla="*/ 92 w 1298"/>
                <a:gd name="T33" fmla="*/ 4 h 1002"/>
                <a:gd name="T34" fmla="*/ 98 w 1298"/>
                <a:gd name="T35" fmla="*/ 5 h 1002"/>
                <a:gd name="T36" fmla="*/ 104 w 1298"/>
                <a:gd name="T37" fmla="*/ 6 h 1002"/>
                <a:gd name="T38" fmla="*/ 111 w 1298"/>
                <a:gd name="T39" fmla="*/ 6 h 1002"/>
                <a:gd name="T40" fmla="*/ 117 w 1298"/>
                <a:gd name="T41" fmla="*/ 8 h 1002"/>
                <a:gd name="T42" fmla="*/ 121 w 1298"/>
                <a:gd name="T43" fmla="*/ 9 h 1002"/>
                <a:gd name="T44" fmla="*/ 125 w 1298"/>
                <a:gd name="T45" fmla="*/ 12 h 1002"/>
                <a:gd name="T46" fmla="*/ 127 w 1298"/>
                <a:gd name="T47" fmla="*/ 16 h 1002"/>
                <a:gd name="T48" fmla="*/ 128 w 1298"/>
                <a:gd name="T49" fmla="*/ 20 h 1002"/>
                <a:gd name="T50" fmla="*/ 130 w 1298"/>
                <a:gd name="T51" fmla="*/ 76 h 1002"/>
                <a:gd name="T52" fmla="*/ 127 w 1298"/>
                <a:gd name="T53" fmla="*/ 79 h 1002"/>
                <a:gd name="T54" fmla="*/ 123 w 1298"/>
                <a:gd name="T55" fmla="*/ 82 h 1002"/>
                <a:gd name="T56" fmla="*/ 119 w 1298"/>
                <a:gd name="T57" fmla="*/ 84 h 1002"/>
                <a:gd name="T58" fmla="*/ 113 w 1298"/>
                <a:gd name="T59" fmla="*/ 84 h 1002"/>
                <a:gd name="T60" fmla="*/ 106 w 1298"/>
                <a:gd name="T61" fmla="*/ 84 h 1002"/>
                <a:gd name="T62" fmla="*/ 99 w 1298"/>
                <a:gd name="T63" fmla="*/ 84 h 1002"/>
                <a:gd name="T64" fmla="*/ 93 w 1298"/>
                <a:gd name="T65" fmla="*/ 84 h 1002"/>
                <a:gd name="T66" fmla="*/ 86 w 1298"/>
                <a:gd name="T67" fmla="*/ 84 h 1002"/>
                <a:gd name="T68" fmla="*/ 79 w 1298"/>
                <a:gd name="T69" fmla="*/ 84 h 1002"/>
                <a:gd name="T70" fmla="*/ 73 w 1298"/>
                <a:gd name="T71" fmla="*/ 83 h 1002"/>
                <a:gd name="T72" fmla="*/ 66 w 1298"/>
                <a:gd name="T73" fmla="*/ 83 h 1002"/>
                <a:gd name="T74" fmla="*/ 59 w 1298"/>
                <a:gd name="T75" fmla="*/ 83 h 1002"/>
                <a:gd name="T76" fmla="*/ 53 w 1298"/>
                <a:gd name="T77" fmla="*/ 82 h 1002"/>
                <a:gd name="T78" fmla="*/ 46 w 1298"/>
                <a:gd name="T79" fmla="*/ 82 h 1002"/>
                <a:gd name="T80" fmla="*/ 40 w 1298"/>
                <a:gd name="T81" fmla="*/ 81 h 1002"/>
                <a:gd name="T82" fmla="*/ 33 w 1298"/>
                <a:gd name="T83" fmla="*/ 80 h 1002"/>
                <a:gd name="T84" fmla="*/ 26 w 1298"/>
                <a:gd name="T85" fmla="*/ 80 h 1002"/>
                <a:gd name="T86" fmla="*/ 20 w 1298"/>
                <a:gd name="T87" fmla="*/ 79 h 1002"/>
                <a:gd name="T88" fmla="*/ 13 w 1298"/>
                <a:gd name="T89" fmla="*/ 78 h 1002"/>
                <a:gd name="T90" fmla="*/ 8 w 1298"/>
                <a:gd name="T91" fmla="*/ 77 h 1002"/>
                <a:gd name="T92" fmla="*/ 4 w 1298"/>
                <a:gd name="T93" fmla="*/ 75 h 1002"/>
                <a:gd name="T94" fmla="*/ 2 w 1298"/>
                <a:gd name="T95" fmla="*/ 72 h 1002"/>
                <a:gd name="T96" fmla="*/ 0 w 1298"/>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98"/>
                <a:gd name="T148" fmla="*/ 0 h 1002"/>
                <a:gd name="T149" fmla="*/ 1298 w 1298"/>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98" h="1002">
                  <a:moveTo>
                    <a:pt x="0" y="801"/>
                  </a:moveTo>
                  <a:lnTo>
                    <a:pt x="9" y="112"/>
                  </a:lnTo>
                  <a:lnTo>
                    <a:pt x="13" y="90"/>
                  </a:lnTo>
                  <a:lnTo>
                    <a:pt x="22" y="71"/>
                  </a:lnTo>
                  <a:lnTo>
                    <a:pt x="37" y="52"/>
                  </a:lnTo>
                  <a:lnTo>
                    <a:pt x="57" y="36"/>
                  </a:lnTo>
                  <a:lnTo>
                    <a:pt x="79" y="22"/>
                  </a:lnTo>
                  <a:lnTo>
                    <a:pt x="103" y="12"/>
                  </a:lnTo>
                  <a:lnTo>
                    <a:pt x="127" y="4"/>
                  </a:lnTo>
                  <a:lnTo>
                    <a:pt x="150" y="1"/>
                  </a:lnTo>
                  <a:lnTo>
                    <a:pt x="182" y="1"/>
                  </a:lnTo>
                  <a:lnTo>
                    <a:pt x="214" y="0"/>
                  </a:lnTo>
                  <a:lnTo>
                    <a:pt x="246" y="0"/>
                  </a:lnTo>
                  <a:lnTo>
                    <a:pt x="277" y="0"/>
                  </a:lnTo>
                  <a:lnTo>
                    <a:pt x="310" y="1"/>
                  </a:lnTo>
                  <a:lnTo>
                    <a:pt x="341" y="1"/>
                  </a:lnTo>
                  <a:lnTo>
                    <a:pt x="374" y="2"/>
                  </a:lnTo>
                  <a:lnTo>
                    <a:pt x="405" y="2"/>
                  </a:lnTo>
                  <a:lnTo>
                    <a:pt x="438" y="3"/>
                  </a:lnTo>
                  <a:lnTo>
                    <a:pt x="469" y="5"/>
                  </a:lnTo>
                  <a:lnTo>
                    <a:pt x="502" y="7"/>
                  </a:lnTo>
                  <a:lnTo>
                    <a:pt x="533" y="9"/>
                  </a:lnTo>
                  <a:lnTo>
                    <a:pt x="566" y="10"/>
                  </a:lnTo>
                  <a:lnTo>
                    <a:pt x="597" y="12"/>
                  </a:lnTo>
                  <a:lnTo>
                    <a:pt x="630" y="14"/>
                  </a:lnTo>
                  <a:lnTo>
                    <a:pt x="662" y="17"/>
                  </a:lnTo>
                  <a:lnTo>
                    <a:pt x="694" y="19"/>
                  </a:lnTo>
                  <a:lnTo>
                    <a:pt x="726" y="22"/>
                  </a:lnTo>
                  <a:lnTo>
                    <a:pt x="757" y="25"/>
                  </a:lnTo>
                  <a:lnTo>
                    <a:pt x="790" y="29"/>
                  </a:lnTo>
                  <a:lnTo>
                    <a:pt x="820" y="32"/>
                  </a:lnTo>
                  <a:lnTo>
                    <a:pt x="852" y="37"/>
                  </a:lnTo>
                  <a:lnTo>
                    <a:pt x="883" y="41"/>
                  </a:lnTo>
                  <a:lnTo>
                    <a:pt x="916" y="45"/>
                  </a:lnTo>
                  <a:lnTo>
                    <a:pt x="947" y="50"/>
                  </a:lnTo>
                  <a:lnTo>
                    <a:pt x="979" y="55"/>
                  </a:lnTo>
                  <a:lnTo>
                    <a:pt x="1010" y="60"/>
                  </a:lnTo>
                  <a:lnTo>
                    <a:pt x="1042" y="66"/>
                  </a:lnTo>
                  <a:lnTo>
                    <a:pt x="1073" y="72"/>
                  </a:lnTo>
                  <a:lnTo>
                    <a:pt x="1105" y="77"/>
                  </a:lnTo>
                  <a:lnTo>
                    <a:pt x="1135" y="84"/>
                  </a:lnTo>
                  <a:lnTo>
                    <a:pt x="1167" y="90"/>
                  </a:lnTo>
                  <a:lnTo>
                    <a:pt x="1189" y="98"/>
                  </a:lnTo>
                  <a:lnTo>
                    <a:pt x="1210" y="109"/>
                  </a:lnTo>
                  <a:lnTo>
                    <a:pt x="1230" y="126"/>
                  </a:lnTo>
                  <a:lnTo>
                    <a:pt x="1247" y="144"/>
                  </a:lnTo>
                  <a:lnTo>
                    <a:pt x="1261" y="166"/>
                  </a:lnTo>
                  <a:lnTo>
                    <a:pt x="1272" y="190"/>
                  </a:lnTo>
                  <a:lnTo>
                    <a:pt x="1279" y="215"/>
                  </a:lnTo>
                  <a:lnTo>
                    <a:pt x="1283" y="238"/>
                  </a:lnTo>
                  <a:lnTo>
                    <a:pt x="1298" y="880"/>
                  </a:lnTo>
                  <a:lnTo>
                    <a:pt x="1295" y="903"/>
                  </a:lnTo>
                  <a:lnTo>
                    <a:pt x="1285" y="925"/>
                  </a:lnTo>
                  <a:lnTo>
                    <a:pt x="1270" y="945"/>
                  </a:lnTo>
                  <a:lnTo>
                    <a:pt x="1251" y="963"/>
                  </a:lnTo>
                  <a:lnTo>
                    <a:pt x="1230" y="977"/>
                  </a:lnTo>
                  <a:lnTo>
                    <a:pt x="1207" y="989"/>
                  </a:lnTo>
                  <a:lnTo>
                    <a:pt x="1184" y="997"/>
                  </a:lnTo>
                  <a:lnTo>
                    <a:pt x="1162" y="999"/>
                  </a:lnTo>
                  <a:lnTo>
                    <a:pt x="1127" y="1000"/>
                  </a:lnTo>
                  <a:lnTo>
                    <a:pt x="1093" y="1001"/>
                  </a:lnTo>
                  <a:lnTo>
                    <a:pt x="1059" y="1001"/>
                  </a:lnTo>
                  <a:lnTo>
                    <a:pt x="1025" y="1002"/>
                  </a:lnTo>
                  <a:lnTo>
                    <a:pt x="991" y="1002"/>
                  </a:lnTo>
                  <a:lnTo>
                    <a:pt x="957" y="1002"/>
                  </a:lnTo>
                  <a:lnTo>
                    <a:pt x="924" y="1002"/>
                  </a:lnTo>
                  <a:lnTo>
                    <a:pt x="890" y="1001"/>
                  </a:lnTo>
                  <a:lnTo>
                    <a:pt x="857" y="1001"/>
                  </a:lnTo>
                  <a:lnTo>
                    <a:pt x="823" y="1000"/>
                  </a:lnTo>
                  <a:lnTo>
                    <a:pt x="791" y="999"/>
                  </a:lnTo>
                  <a:lnTo>
                    <a:pt x="758" y="997"/>
                  </a:lnTo>
                  <a:lnTo>
                    <a:pt x="725" y="996"/>
                  </a:lnTo>
                  <a:lnTo>
                    <a:pt x="692" y="994"/>
                  </a:lnTo>
                  <a:lnTo>
                    <a:pt x="658" y="992"/>
                  </a:lnTo>
                  <a:lnTo>
                    <a:pt x="626" y="990"/>
                  </a:lnTo>
                  <a:lnTo>
                    <a:pt x="592" y="988"/>
                  </a:lnTo>
                  <a:lnTo>
                    <a:pt x="560" y="985"/>
                  </a:lnTo>
                  <a:lnTo>
                    <a:pt x="526" y="982"/>
                  </a:lnTo>
                  <a:lnTo>
                    <a:pt x="494" y="978"/>
                  </a:lnTo>
                  <a:lnTo>
                    <a:pt x="461" y="975"/>
                  </a:lnTo>
                  <a:lnTo>
                    <a:pt x="428" y="972"/>
                  </a:lnTo>
                  <a:lnTo>
                    <a:pt x="395" y="968"/>
                  </a:lnTo>
                  <a:lnTo>
                    <a:pt x="362" y="964"/>
                  </a:lnTo>
                  <a:lnTo>
                    <a:pt x="329" y="960"/>
                  </a:lnTo>
                  <a:lnTo>
                    <a:pt x="296" y="956"/>
                  </a:lnTo>
                  <a:lnTo>
                    <a:pt x="263" y="951"/>
                  </a:lnTo>
                  <a:lnTo>
                    <a:pt x="230" y="946"/>
                  </a:lnTo>
                  <a:lnTo>
                    <a:pt x="196" y="941"/>
                  </a:lnTo>
                  <a:lnTo>
                    <a:pt x="164" y="936"/>
                  </a:lnTo>
                  <a:lnTo>
                    <a:pt x="130" y="931"/>
                  </a:lnTo>
                  <a:lnTo>
                    <a:pt x="96" y="925"/>
                  </a:lnTo>
                  <a:lnTo>
                    <a:pt x="78" y="919"/>
                  </a:lnTo>
                  <a:lnTo>
                    <a:pt x="60" y="909"/>
                  </a:lnTo>
                  <a:lnTo>
                    <a:pt x="44" y="896"/>
                  </a:lnTo>
                  <a:lnTo>
                    <a:pt x="29" y="880"/>
                  </a:lnTo>
                  <a:lnTo>
                    <a:pt x="17" y="862"/>
                  </a:lnTo>
                  <a:lnTo>
                    <a:pt x="8" y="842"/>
                  </a:lnTo>
                  <a:lnTo>
                    <a:pt x="2" y="821"/>
                  </a:lnTo>
                  <a:lnTo>
                    <a:pt x="0" y="801"/>
                  </a:lnTo>
                  <a:close/>
                </a:path>
              </a:pathLst>
            </a:custGeom>
            <a:solidFill>
              <a:srgbClr val="828A8A"/>
            </a:solidFill>
            <a:ln w="9525">
              <a:noFill/>
              <a:round/>
              <a:headEnd/>
              <a:tailEnd/>
            </a:ln>
          </p:spPr>
          <p:txBody>
            <a:bodyPr/>
            <a:lstStyle/>
            <a:p>
              <a:pPr algn="ctr"/>
              <a:endParaRPr lang="en-US"/>
            </a:p>
          </p:txBody>
        </p:sp>
        <p:sp>
          <p:nvSpPr>
            <p:cNvPr id="46330" name="Freeform 196"/>
            <p:cNvSpPr>
              <a:spLocks/>
            </p:cNvSpPr>
            <p:nvPr/>
          </p:nvSpPr>
          <p:spPr bwMode="auto">
            <a:xfrm>
              <a:off x="3687" y="2212"/>
              <a:ext cx="124" cy="22"/>
            </a:xfrm>
            <a:custGeom>
              <a:avLst/>
              <a:gdLst>
                <a:gd name="T0" fmla="*/ 19 w 1242"/>
                <a:gd name="T1" fmla="*/ 9 h 265"/>
                <a:gd name="T2" fmla="*/ 22 w 1242"/>
                <a:gd name="T3" fmla="*/ 7 h 265"/>
                <a:gd name="T4" fmla="*/ 25 w 1242"/>
                <a:gd name="T5" fmla="*/ 4 h 265"/>
                <a:gd name="T6" fmla="*/ 28 w 1242"/>
                <a:gd name="T7" fmla="*/ 1 h 265"/>
                <a:gd name="T8" fmla="*/ 31 w 1242"/>
                <a:gd name="T9" fmla="*/ 0 h 265"/>
                <a:gd name="T10" fmla="*/ 43 w 1242"/>
                <a:gd name="T11" fmla="*/ 0 h 265"/>
                <a:gd name="T12" fmla="*/ 53 w 1242"/>
                <a:gd name="T13" fmla="*/ 0 h 265"/>
                <a:gd name="T14" fmla="*/ 62 w 1242"/>
                <a:gd name="T15" fmla="*/ 0 h 265"/>
                <a:gd name="T16" fmla="*/ 70 w 1242"/>
                <a:gd name="T17" fmla="*/ 1 h 265"/>
                <a:gd name="T18" fmla="*/ 76 w 1242"/>
                <a:gd name="T19" fmla="*/ 2 h 265"/>
                <a:gd name="T20" fmla="*/ 82 w 1242"/>
                <a:gd name="T21" fmla="*/ 2 h 265"/>
                <a:gd name="T22" fmla="*/ 87 w 1242"/>
                <a:gd name="T23" fmla="*/ 3 h 265"/>
                <a:gd name="T24" fmla="*/ 91 w 1242"/>
                <a:gd name="T25" fmla="*/ 3 h 265"/>
                <a:gd name="T26" fmla="*/ 96 w 1242"/>
                <a:gd name="T27" fmla="*/ 6 h 265"/>
                <a:gd name="T28" fmla="*/ 101 w 1242"/>
                <a:gd name="T29" fmla="*/ 9 h 265"/>
                <a:gd name="T30" fmla="*/ 105 w 1242"/>
                <a:gd name="T31" fmla="*/ 13 h 265"/>
                <a:gd name="T32" fmla="*/ 107 w 1242"/>
                <a:gd name="T33" fmla="*/ 15 h 265"/>
                <a:gd name="T34" fmla="*/ 124 w 1242"/>
                <a:gd name="T35" fmla="*/ 18 h 265"/>
                <a:gd name="T36" fmla="*/ 122 w 1242"/>
                <a:gd name="T37" fmla="*/ 20 h 265"/>
                <a:gd name="T38" fmla="*/ 119 w 1242"/>
                <a:gd name="T39" fmla="*/ 21 h 265"/>
                <a:gd name="T40" fmla="*/ 116 w 1242"/>
                <a:gd name="T41" fmla="*/ 22 h 265"/>
                <a:gd name="T42" fmla="*/ 110 w 1242"/>
                <a:gd name="T43" fmla="*/ 22 h 265"/>
                <a:gd name="T44" fmla="*/ 103 w 1242"/>
                <a:gd name="T45" fmla="*/ 22 h 265"/>
                <a:gd name="T46" fmla="*/ 97 w 1242"/>
                <a:gd name="T47" fmla="*/ 22 h 265"/>
                <a:gd name="T48" fmla="*/ 90 w 1242"/>
                <a:gd name="T49" fmla="*/ 22 h 265"/>
                <a:gd name="T50" fmla="*/ 83 w 1242"/>
                <a:gd name="T51" fmla="*/ 22 h 265"/>
                <a:gd name="T52" fmla="*/ 77 w 1242"/>
                <a:gd name="T53" fmla="*/ 22 h 265"/>
                <a:gd name="T54" fmla="*/ 70 w 1242"/>
                <a:gd name="T55" fmla="*/ 22 h 265"/>
                <a:gd name="T56" fmla="*/ 63 w 1242"/>
                <a:gd name="T57" fmla="*/ 21 h 265"/>
                <a:gd name="T58" fmla="*/ 57 w 1242"/>
                <a:gd name="T59" fmla="*/ 21 h 265"/>
                <a:gd name="T60" fmla="*/ 50 w 1242"/>
                <a:gd name="T61" fmla="*/ 20 h 265"/>
                <a:gd name="T62" fmla="*/ 44 w 1242"/>
                <a:gd name="T63" fmla="*/ 20 h 265"/>
                <a:gd name="T64" fmla="*/ 37 w 1242"/>
                <a:gd name="T65" fmla="*/ 19 h 265"/>
                <a:gd name="T66" fmla="*/ 31 w 1242"/>
                <a:gd name="T67" fmla="*/ 19 h 265"/>
                <a:gd name="T68" fmla="*/ 24 w 1242"/>
                <a:gd name="T69" fmla="*/ 18 h 265"/>
                <a:gd name="T70" fmla="*/ 17 w 1242"/>
                <a:gd name="T71" fmla="*/ 17 h 265"/>
                <a:gd name="T72" fmla="*/ 11 w 1242"/>
                <a:gd name="T73" fmla="*/ 16 h 265"/>
                <a:gd name="T74" fmla="*/ 6 w 1242"/>
                <a:gd name="T75" fmla="*/ 15 h 265"/>
                <a:gd name="T76" fmla="*/ 3 w 1242"/>
                <a:gd name="T77" fmla="*/ 15 h 265"/>
                <a:gd name="T78" fmla="*/ 1 w 1242"/>
                <a:gd name="T79" fmla="*/ 13 h 265"/>
                <a:gd name="T80" fmla="*/ 0 w 1242"/>
                <a:gd name="T81" fmla="*/ 11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42"/>
                <a:gd name="T124" fmla="*/ 0 h 265"/>
                <a:gd name="T125" fmla="*/ 1242 w 1242"/>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42" h="265">
                  <a:moveTo>
                    <a:pt x="0" y="117"/>
                  </a:moveTo>
                  <a:lnTo>
                    <a:pt x="187" y="105"/>
                  </a:lnTo>
                  <a:lnTo>
                    <a:pt x="206" y="99"/>
                  </a:lnTo>
                  <a:lnTo>
                    <a:pt x="222" y="86"/>
                  </a:lnTo>
                  <a:lnTo>
                    <a:pt x="235" y="70"/>
                  </a:lnTo>
                  <a:lnTo>
                    <a:pt x="249" y="51"/>
                  </a:lnTo>
                  <a:lnTo>
                    <a:pt x="262" y="32"/>
                  </a:lnTo>
                  <a:lnTo>
                    <a:pt x="277" y="17"/>
                  </a:lnTo>
                  <a:lnTo>
                    <a:pt x="293" y="6"/>
                  </a:lnTo>
                  <a:lnTo>
                    <a:pt x="313" y="1"/>
                  </a:lnTo>
                  <a:lnTo>
                    <a:pt x="375" y="0"/>
                  </a:lnTo>
                  <a:lnTo>
                    <a:pt x="432" y="0"/>
                  </a:lnTo>
                  <a:lnTo>
                    <a:pt x="485" y="0"/>
                  </a:lnTo>
                  <a:lnTo>
                    <a:pt x="534" y="2"/>
                  </a:lnTo>
                  <a:lnTo>
                    <a:pt x="580" y="3"/>
                  </a:lnTo>
                  <a:lnTo>
                    <a:pt x="622" y="6"/>
                  </a:lnTo>
                  <a:lnTo>
                    <a:pt x="661" y="9"/>
                  </a:lnTo>
                  <a:lnTo>
                    <a:pt x="697" y="12"/>
                  </a:lnTo>
                  <a:lnTo>
                    <a:pt x="731" y="15"/>
                  </a:lnTo>
                  <a:lnTo>
                    <a:pt x="762" y="19"/>
                  </a:lnTo>
                  <a:lnTo>
                    <a:pt x="790" y="22"/>
                  </a:lnTo>
                  <a:lnTo>
                    <a:pt x="817" y="26"/>
                  </a:lnTo>
                  <a:lnTo>
                    <a:pt x="843" y="30"/>
                  </a:lnTo>
                  <a:lnTo>
                    <a:pt x="867" y="33"/>
                  </a:lnTo>
                  <a:lnTo>
                    <a:pt x="890" y="38"/>
                  </a:lnTo>
                  <a:lnTo>
                    <a:pt x="912" y="41"/>
                  </a:lnTo>
                  <a:lnTo>
                    <a:pt x="935" y="50"/>
                  </a:lnTo>
                  <a:lnTo>
                    <a:pt x="960" y="67"/>
                  </a:lnTo>
                  <a:lnTo>
                    <a:pt x="984" y="89"/>
                  </a:lnTo>
                  <a:lnTo>
                    <a:pt x="1007" y="114"/>
                  </a:lnTo>
                  <a:lnTo>
                    <a:pt x="1029" y="139"/>
                  </a:lnTo>
                  <a:lnTo>
                    <a:pt x="1047" y="160"/>
                  </a:lnTo>
                  <a:lnTo>
                    <a:pt x="1062" y="175"/>
                  </a:lnTo>
                  <a:lnTo>
                    <a:pt x="1072" y="181"/>
                  </a:lnTo>
                  <a:lnTo>
                    <a:pt x="1242" y="206"/>
                  </a:lnTo>
                  <a:lnTo>
                    <a:pt x="1239" y="218"/>
                  </a:lnTo>
                  <a:lnTo>
                    <a:pt x="1232" y="229"/>
                  </a:lnTo>
                  <a:lnTo>
                    <a:pt x="1223" y="238"/>
                  </a:lnTo>
                  <a:lnTo>
                    <a:pt x="1211" y="247"/>
                  </a:lnTo>
                  <a:lnTo>
                    <a:pt x="1195" y="254"/>
                  </a:lnTo>
                  <a:lnTo>
                    <a:pt x="1178" y="259"/>
                  </a:lnTo>
                  <a:lnTo>
                    <a:pt x="1160" y="262"/>
                  </a:lnTo>
                  <a:lnTo>
                    <a:pt x="1139" y="263"/>
                  </a:lnTo>
                  <a:lnTo>
                    <a:pt x="1104" y="264"/>
                  </a:lnTo>
                  <a:lnTo>
                    <a:pt x="1070" y="264"/>
                  </a:lnTo>
                  <a:lnTo>
                    <a:pt x="1036" y="265"/>
                  </a:lnTo>
                  <a:lnTo>
                    <a:pt x="1002" y="265"/>
                  </a:lnTo>
                  <a:lnTo>
                    <a:pt x="969" y="265"/>
                  </a:lnTo>
                  <a:lnTo>
                    <a:pt x="934" y="265"/>
                  </a:lnTo>
                  <a:lnTo>
                    <a:pt x="901" y="265"/>
                  </a:lnTo>
                  <a:lnTo>
                    <a:pt x="867" y="264"/>
                  </a:lnTo>
                  <a:lnTo>
                    <a:pt x="835" y="264"/>
                  </a:lnTo>
                  <a:lnTo>
                    <a:pt x="801" y="263"/>
                  </a:lnTo>
                  <a:lnTo>
                    <a:pt x="769" y="262"/>
                  </a:lnTo>
                  <a:lnTo>
                    <a:pt x="736" y="260"/>
                  </a:lnTo>
                  <a:lnTo>
                    <a:pt x="703" y="259"/>
                  </a:lnTo>
                  <a:lnTo>
                    <a:pt x="669" y="257"/>
                  </a:lnTo>
                  <a:lnTo>
                    <a:pt x="636" y="255"/>
                  </a:lnTo>
                  <a:lnTo>
                    <a:pt x="604" y="253"/>
                  </a:lnTo>
                  <a:lnTo>
                    <a:pt x="570" y="251"/>
                  </a:lnTo>
                  <a:lnTo>
                    <a:pt x="538" y="248"/>
                  </a:lnTo>
                  <a:lnTo>
                    <a:pt x="504" y="246"/>
                  </a:lnTo>
                  <a:lnTo>
                    <a:pt x="472" y="243"/>
                  </a:lnTo>
                  <a:lnTo>
                    <a:pt x="438" y="239"/>
                  </a:lnTo>
                  <a:lnTo>
                    <a:pt x="406" y="235"/>
                  </a:lnTo>
                  <a:lnTo>
                    <a:pt x="373" y="232"/>
                  </a:lnTo>
                  <a:lnTo>
                    <a:pt x="340" y="228"/>
                  </a:lnTo>
                  <a:lnTo>
                    <a:pt x="307" y="224"/>
                  </a:lnTo>
                  <a:lnTo>
                    <a:pt x="274" y="220"/>
                  </a:lnTo>
                  <a:lnTo>
                    <a:pt x="240" y="215"/>
                  </a:lnTo>
                  <a:lnTo>
                    <a:pt x="208" y="210"/>
                  </a:lnTo>
                  <a:lnTo>
                    <a:pt x="174" y="205"/>
                  </a:lnTo>
                  <a:lnTo>
                    <a:pt x="140" y="200"/>
                  </a:lnTo>
                  <a:lnTo>
                    <a:pt x="107" y="195"/>
                  </a:lnTo>
                  <a:lnTo>
                    <a:pt x="73" y="189"/>
                  </a:lnTo>
                  <a:lnTo>
                    <a:pt x="56" y="186"/>
                  </a:lnTo>
                  <a:lnTo>
                    <a:pt x="41" y="180"/>
                  </a:lnTo>
                  <a:lnTo>
                    <a:pt x="28" y="175"/>
                  </a:lnTo>
                  <a:lnTo>
                    <a:pt x="17" y="169"/>
                  </a:lnTo>
                  <a:lnTo>
                    <a:pt x="10" y="160"/>
                  </a:lnTo>
                  <a:lnTo>
                    <a:pt x="4" y="149"/>
                  </a:lnTo>
                  <a:lnTo>
                    <a:pt x="1" y="135"/>
                  </a:lnTo>
                  <a:lnTo>
                    <a:pt x="0" y="117"/>
                  </a:lnTo>
                  <a:close/>
                </a:path>
              </a:pathLst>
            </a:custGeom>
            <a:solidFill>
              <a:srgbClr val="BAC2C2"/>
            </a:solidFill>
            <a:ln w="9525">
              <a:noFill/>
              <a:round/>
              <a:headEnd/>
              <a:tailEnd/>
            </a:ln>
          </p:spPr>
          <p:txBody>
            <a:bodyPr/>
            <a:lstStyle/>
            <a:p>
              <a:pPr algn="ctr"/>
              <a:endParaRPr lang="en-US"/>
            </a:p>
          </p:txBody>
        </p:sp>
        <p:sp>
          <p:nvSpPr>
            <p:cNvPr id="46331" name="Freeform 197"/>
            <p:cNvSpPr>
              <a:spLocks/>
            </p:cNvSpPr>
            <p:nvPr/>
          </p:nvSpPr>
          <p:spPr bwMode="auto">
            <a:xfrm>
              <a:off x="3685" y="2150"/>
              <a:ext cx="128" cy="40"/>
            </a:xfrm>
            <a:custGeom>
              <a:avLst/>
              <a:gdLst>
                <a:gd name="T0" fmla="*/ 0 w 1274"/>
                <a:gd name="T1" fmla="*/ 9 h 481"/>
                <a:gd name="T2" fmla="*/ 2 w 1274"/>
                <a:gd name="T3" fmla="*/ 6 h 481"/>
                <a:gd name="T4" fmla="*/ 5 w 1274"/>
                <a:gd name="T5" fmla="*/ 3 h 481"/>
                <a:gd name="T6" fmla="*/ 10 w 1274"/>
                <a:gd name="T7" fmla="*/ 1 h 481"/>
                <a:gd name="T8" fmla="*/ 14 w 1274"/>
                <a:gd name="T9" fmla="*/ 0 h 481"/>
                <a:gd name="T10" fmla="*/ 21 w 1274"/>
                <a:gd name="T11" fmla="*/ 0 h 481"/>
                <a:gd name="T12" fmla="*/ 27 w 1274"/>
                <a:gd name="T13" fmla="*/ 0 h 481"/>
                <a:gd name="T14" fmla="*/ 33 w 1274"/>
                <a:gd name="T15" fmla="*/ 0 h 481"/>
                <a:gd name="T16" fmla="*/ 40 w 1274"/>
                <a:gd name="T17" fmla="*/ 0 h 481"/>
                <a:gd name="T18" fmla="*/ 46 w 1274"/>
                <a:gd name="T19" fmla="*/ 0 h 481"/>
                <a:gd name="T20" fmla="*/ 53 w 1274"/>
                <a:gd name="T21" fmla="*/ 1 h 481"/>
                <a:gd name="T22" fmla="*/ 59 w 1274"/>
                <a:gd name="T23" fmla="*/ 1 h 481"/>
                <a:gd name="T24" fmla="*/ 66 w 1274"/>
                <a:gd name="T25" fmla="*/ 1 h 481"/>
                <a:gd name="T26" fmla="*/ 72 w 1274"/>
                <a:gd name="T27" fmla="*/ 2 h 481"/>
                <a:gd name="T28" fmla="*/ 78 w 1274"/>
                <a:gd name="T29" fmla="*/ 2 h 481"/>
                <a:gd name="T30" fmla="*/ 85 w 1274"/>
                <a:gd name="T31" fmla="*/ 3 h 481"/>
                <a:gd name="T32" fmla="*/ 91 w 1274"/>
                <a:gd name="T33" fmla="*/ 4 h 481"/>
                <a:gd name="T34" fmla="*/ 97 w 1274"/>
                <a:gd name="T35" fmla="*/ 5 h 481"/>
                <a:gd name="T36" fmla="*/ 104 w 1274"/>
                <a:gd name="T37" fmla="*/ 5 h 481"/>
                <a:gd name="T38" fmla="*/ 110 w 1274"/>
                <a:gd name="T39" fmla="*/ 6 h 481"/>
                <a:gd name="T40" fmla="*/ 116 w 1274"/>
                <a:gd name="T41" fmla="*/ 7 h 481"/>
                <a:gd name="T42" fmla="*/ 120 w 1274"/>
                <a:gd name="T43" fmla="*/ 9 h 481"/>
                <a:gd name="T44" fmla="*/ 124 w 1274"/>
                <a:gd name="T45" fmla="*/ 12 h 481"/>
                <a:gd name="T46" fmla="*/ 126 w 1274"/>
                <a:gd name="T47" fmla="*/ 15 h 481"/>
                <a:gd name="T48" fmla="*/ 128 w 1274"/>
                <a:gd name="T49" fmla="*/ 20 h 481"/>
                <a:gd name="T50" fmla="*/ 95 w 1274"/>
                <a:gd name="T51" fmla="*/ 39 h 481"/>
                <a:gd name="T52" fmla="*/ 92 w 1274"/>
                <a:gd name="T53" fmla="*/ 40 h 481"/>
                <a:gd name="T54" fmla="*/ 88 w 1274"/>
                <a:gd name="T55" fmla="*/ 40 h 481"/>
                <a:gd name="T56" fmla="*/ 84 w 1274"/>
                <a:gd name="T57" fmla="*/ 40 h 481"/>
                <a:gd name="T58" fmla="*/ 80 w 1274"/>
                <a:gd name="T59" fmla="*/ 39 h 481"/>
                <a:gd name="T60" fmla="*/ 76 w 1274"/>
                <a:gd name="T61" fmla="*/ 39 h 481"/>
                <a:gd name="T62" fmla="*/ 72 w 1274"/>
                <a:gd name="T63" fmla="*/ 39 h 481"/>
                <a:gd name="T64" fmla="*/ 67 w 1274"/>
                <a:gd name="T65" fmla="*/ 39 h 481"/>
                <a:gd name="T66" fmla="*/ 61 w 1274"/>
                <a:gd name="T67" fmla="*/ 39 h 481"/>
                <a:gd name="T68" fmla="*/ 54 w 1274"/>
                <a:gd name="T69" fmla="*/ 39 h 481"/>
                <a:gd name="T70" fmla="*/ 47 w 1274"/>
                <a:gd name="T71" fmla="*/ 38 h 481"/>
                <a:gd name="T72" fmla="*/ 39 w 1274"/>
                <a:gd name="T73" fmla="*/ 37 h 481"/>
                <a:gd name="T74" fmla="*/ 32 w 1274"/>
                <a:gd name="T75" fmla="*/ 37 h 481"/>
                <a:gd name="T76" fmla="*/ 29 w 1274"/>
                <a:gd name="T77" fmla="*/ 35 h 481"/>
                <a:gd name="T78" fmla="*/ 26 w 1274"/>
                <a:gd name="T79" fmla="*/ 33 h 481"/>
                <a:gd name="T80" fmla="*/ 23 w 1274"/>
                <a:gd name="T81" fmla="*/ 31 h 48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74"/>
                <a:gd name="T124" fmla="*/ 0 h 481"/>
                <a:gd name="T125" fmla="*/ 1274 w 1274"/>
                <a:gd name="T126" fmla="*/ 481 h 48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74" h="481">
                  <a:moveTo>
                    <a:pt x="211" y="357"/>
                  </a:moveTo>
                  <a:lnTo>
                    <a:pt x="0" y="112"/>
                  </a:lnTo>
                  <a:lnTo>
                    <a:pt x="6" y="89"/>
                  </a:lnTo>
                  <a:lnTo>
                    <a:pt x="18" y="69"/>
                  </a:lnTo>
                  <a:lnTo>
                    <a:pt x="34" y="50"/>
                  </a:lnTo>
                  <a:lnTo>
                    <a:pt x="52" y="34"/>
                  </a:lnTo>
                  <a:lnTo>
                    <a:pt x="72" y="21"/>
                  </a:lnTo>
                  <a:lnTo>
                    <a:pt x="95" y="11"/>
                  </a:lnTo>
                  <a:lnTo>
                    <a:pt x="118" y="4"/>
                  </a:lnTo>
                  <a:lnTo>
                    <a:pt x="141" y="1"/>
                  </a:lnTo>
                  <a:lnTo>
                    <a:pt x="173" y="1"/>
                  </a:lnTo>
                  <a:lnTo>
                    <a:pt x="205" y="0"/>
                  </a:lnTo>
                  <a:lnTo>
                    <a:pt x="237" y="0"/>
                  </a:lnTo>
                  <a:lnTo>
                    <a:pt x="268" y="0"/>
                  </a:lnTo>
                  <a:lnTo>
                    <a:pt x="301" y="1"/>
                  </a:lnTo>
                  <a:lnTo>
                    <a:pt x="332" y="1"/>
                  </a:lnTo>
                  <a:lnTo>
                    <a:pt x="365" y="2"/>
                  </a:lnTo>
                  <a:lnTo>
                    <a:pt x="396" y="2"/>
                  </a:lnTo>
                  <a:lnTo>
                    <a:pt x="429" y="3"/>
                  </a:lnTo>
                  <a:lnTo>
                    <a:pt x="460" y="5"/>
                  </a:lnTo>
                  <a:lnTo>
                    <a:pt x="493" y="7"/>
                  </a:lnTo>
                  <a:lnTo>
                    <a:pt x="524" y="9"/>
                  </a:lnTo>
                  <a:lnTo>
                    <a:pt x="557" y="10"/>
                  </a:lnTo>
                  <a:lnTo>
                    <a:pt x="588" y="12"/>
                  </a:lnTo>
                  <a:lnTo>
                    <a:pt x="621" y="14"/>
                  </a:lnTo>
                  <a:lnTo>
                    <a:pt x="653" y="17"/>
                  </a:lnTo>
                  <a:lnTo>
                    <a:pt x="685" y="19"/>
                  </a:lnTo>
                  <a:lnTo>
                    <a:pt x="717" y="22"/>
                  </a:lnTo>
                  <a:lnTo>
                    <a:pt x="748" y="25"/>
                  </a:lnTo>
                  <a:lnTo>
                    <a:pt x="781" y="29"/>
                  </a:lnTo>
                  <a:lnTo>
                    <a:pt x="811" y="32"/>
                  </a:lnTo>
                  <a:lnTo>
                    <a:pt x="843" y="37"/>
                  </a:lnTo>
                  <a:lnTo>
                    <a:pt x="874" y="41"/>
                  </a:lnTo>
                  <a:lnTo>
                    <a:pt x="907" y="45"/>
                  </a:lnTo>
                  <a:lnTo>
                    <a:pt x="938" y="50"/>
                  </a:lnTo>
                  <a:lnTo>
                    <a:pt x="970" y="55"/>
                  </a:lnTo>
                  <a:lnTo>
                    <a:pt x="1001" y="60"/>
                  </a:lnTo>
                  <a:lnTo>
                    <a:pt x="1033" y="66"/>
                  </a:lnTo>
                  <a:lnTo>
                    <a:pt x="1064" y="72"/>
                  </a:lnTo>
                  <a:lnTo>
                    <a:pt x="1096" y="77"/>
                  </a:lnTo>
                  <a:lnTo>
                    <a:pt x="1126" y="84"/>
                  </a:lnTo>
                  <a:lnTo>
                    <a:pt x="1158" y="90"/>
                  </a:lnTo>
                  <a:lnTo>
                    <a:pt x="1180" y="97"/>
                  </a:lnTo>
                  <a:lnTo>
                    <a:pt x="1199" y="108"/>
                  </a:lnTo>
                  <a:lnTo>
                    <a:pt x="1218" y="122"/>
                  </a:lnTo>
                  <a:lnTo>
                    <a:pt x="1233" y="141"/>
                  </a:lnTo>
                  <a:lnTo>
                    <a:pt x="1247" y="162"/>
                  </a:lnTo>
                  <a:lnTo>
                    <a:pt x="1258" y="186"/>
                  </a:lnTo>
                  <a:lnTo>
                    <a:pt x="1267" y="211"/>
                  </a:lnTo>
                  <a:lnTo>
                    <a:pt x="1274" y="238"/>
                  </a:lnTo>
                  <a:lnTo>
                    <a:pt x="964" y="460"/>
                  </a:lnTo>
                  <a:lnTo>
                    <a:pt x="946" y="470"/>
                  </a:lnTo>
                  <a:lnTo>
                    <a:pt x="929" y="476"/>
                  </a:lnTo>
                  <a:lnTo>
                    <a:pt x="913" y="480"/>
                  </a:lnTo>
                  <a:lnTo>
                    <a:pt x="895" y="481"/>
                  </a:lnTo>
                  <a:lnTo>
                    <a:pt x="877" y="480"/>
                  </a:lnTo>
                  <a:lnTo>
                    <a:pt x="859" y="477"/>
                  </a:lnTo>
                  <a:lnTo>
                    <a:pt x="839" y="476"/>
                  </a:lnTo>
                  <a:lnTo>
                    <a:pt x="817" y="474"/>
                  </a:lnTo>
                  <a:lnTo>
                    <a:pt x="799" y="473"/>
                  </a:lnTo>
                  <a:lnTo>
                    <a:pt x="781" y="473"/>
                  </a:lnTo>
                  <a:lnTo>
                    <a:pt x="760" y="472"/>
                  </a:lnTo>
                  <a:lnTo>
                    <a:pt x="739" y="471"/>
                  </a:lnTo>
                  <a:lnTo>
                    <a:pt x="716" y="471"/>
                  </a:lnTo>
                  <a:lnTo>
                    <a:pt x="690" y="470"/>
                  </a:lnTo>
                  <a:lnTo>
                    <a:pt x="665" y="469"/>
                  </a:lnTo>
                  <a:lnTo>
                    <a:pt x="636" y="468"/>
                  </a:lnTo>
                  <a:lnTo>
                    <a:pt x="607" y="467"/>
                  </a:lnTo>
                  <a:lnTo>
                    <a:pt x="575" y="465"/>
                  </a:lnTo>
                  <a:lnTo>
                    <a:pt x="542" y="463"/>
                  </a:lnTo>
                  <a:lnTo>
                    <a:pt x="506" y="460"/>
                  </a:lnTo>
                  <a:lnTo>
                    <a:pt x="469" y="457"/>
                  </a:lnTo>
                  <a:lnTo>
                    <a:pt x="428" y="453"/>
                  </a:lnTo>
                  <a:lnTo>
                    <a:pt x="385" y="447"/>
                  </a:lnTo>
                  <a:lnTo>
                    <a:pt x="340" y="442"/>
                  </a:lnTo>
                  <a:lnTo>
                    <a:pt x="322" y="439"/>
                  </a:lnTo>
                  <a:lnTo>
                    <a:pt x="304" y="432"/>
                  </a:lnTo>
                  <a:lnTo>
                    <a:pt x="287" y="423"/>
                  </a:lnTo>
                  <a:lnTo>
                    <a:pt x="270" y="411"/>
                  </a:lnTo>
                  <a:lnTo>
                    <a:pt x="254" y="399"/>
                  </a:lnTo>
                  <a:lnTo>
                    <a:pt x="239" y="385"/>
                  </a:lnTo>
                  <a:lnTo>
                    <a:pt x="225" y="371"/>
                  </a:lnTo>
                  <a:lnTo>
                    <a:pt x="211" y="357"/>
                  </a:lnTo>
                  <a:close/>
                </a:path>
              </a:pathLst>
            </a:custGeom>
            <a:solidFill>
              <a:srgbClr val="545959"/>
            </a:solidFill>
            <a:ln w="9525">
              <a:noFill/>
              <a:round/>
              <a:headEnd/>
              <a:tailEnd/>
            </a:ln>
          </p:spPr>
          <p:txBody>
            <a:bodyPr/>
            <a:lstStyle/>
            <a:p>
              <a:pPr algn="ctr"/>
              <a:endParaRPr lang="en-US"/>
            </a:p>
          </p:txBody>
        </p:sp>
        <p:sp>
          <p:nvSpPr>
            <p:cNvPr id="46332" name="Freeform 198"/>
            <p:cNvSpPr>
              <a:spLocks/>
            </p:cNvSpPr>
            <p:nvPr/>
          </p:nvSpPr>
          <p:spPr bwMode="auto">
            <a:xfrm>
              <a:off x="3697" y="2171"/>
              <a:ext cx="104" cy="58"/>
            </a:xfrm>
            <a:custGeom>
              <a:avLst/>
              <a:gdLst>
                <a:gd name="T0" fmla="*/ 97 w 1044"/>
                <a:gd name="T1" fmla="*/ 58 h 691"/>
                <a:gd name="T2" fmla="*/ 91 w 1044"/>
                <a:gd name="T3" fmla="*/ 58 h 691"/>
                <a:gd name="T4" fmla="*/ 85 w 1044"/>
                <a:gd name="T5" fmla="*/ 58 h 691"/>
                <a:gd name="T6" fmla="*/ 79 w 1044"/>
                <a:gd name="T7" fmla="*/ 58 h 691"/>
                <a:gd name="T8" fmla="*/ 74 w 1044"/>
                <a:gd name="T9" fmla="*/ 57 h 691"/>
                <a:gd name="T10" fmla="*/ 68 w 1044"/>
                <a:gd name="T11" fmla="*/ 57 h 691"/>
                <a:gd name="T12" fmla="*/ 62 w 1044"/>
                <a:gd name="T13" fmla="*/ 57 h 691"/>
                <a:gd name="T14" fmla="*/ 56 w 1044"/>
                <a:gd name="T15" fmla="*/ 57 h 691"/>
                <a:gd name="T16" fmla="*/ 50 w 1044"/>
                <a:gd name="T17" fmla="*/ 56 h 691"/>
                <a:gd name="T18" fmla="*/ 44 w 1044"/>
                <a:gd name="T19" fmla="*/ 56 h 691"/>
                <a:gd name="T20" fmla="*/ 38 w 1044"/>
                <a:gd name="T21" fmla="*/ 55 h 691"/>
                <a:gd name="T22" fmla="*/ 32 w 1044"/>
                <a:gd name="T23" fmla="*/ 55 h 691"/>
                <a:gd name="T24" fmla="*/ 26 w 1044"/>
                <a:gd name="T25" fmla="*/ 54 h 691"/>
                <a:gd name="T26" fmla="*/ 20 w 1044"/>
                <a:gd name="T27" fmla="*/ 54 h 691"/>
                <a:gd name="T28" fmla="*/ 14 w 1044"/>
                <a:gd name="T29" fmla="*/ 53 h 691"/>
                <a:gd name="T30" fmla="*/ 8 w 1044"/>
                <a:gd name="T31" fmla="*/ 52 h 691"/>
                <a:gd name="T32" fmla="*/ 4 w 1044"/>
                <a:gd name="T33" fmla="*/ 51 h 691"/>
                <a:gd name="T34" fmla="*/ 2 w 1044"/>
                <a:gd name="T35" fmla="*/ 51 h 691"/>
                <a:gd name="T36" fmla="*/ 1 w 1044"/>
                <a:gd name="T37" fmla="*/ 50 h 691"/>
                <a:gd name="T38" fmla="*/ 0 w 1044"/>
                <a:gd name="T39" fmla="*/ 48 h 691"/>
                <a:gd name="T40" fmla="*/ 0 w 1044"/>
                <a:gd name="T41" fmla="*/ 36 h 691"/>
                <a:gd name="T42" fmla="*/ 0 w 1044"/>
                <a:gd name="T43" fmla="*/ 15 h 691"/>
                <a:gd name="T44" fmla="*/ 0 w 1044"/>
                <a:gd name="T45" fmla="*/ 3 h 691"/>
                <a:gd name="T46" fmla="*/ 1 w 1044"/>
                <a:gd name="T47" fmla="*/ 1 h 691"/>
                <a:gd name="T48" fmla="*/ 2 w 1044"/>
                <a:gd name="T49" fmla="*/ 1 h 691"/>
                <a:gd name="T50" fmla="*/ 3 w 1044"/>
                <a:gd name="T51" fmla="*/ 0 h 691"/>
                <a:gd name="T52" fmla="*/ 7 w 1044"/>
                <a:gd name="T53" fmla="*/ 0 h 691"/>
                <a:gd name="T54" fmla="*/ 13 w 1044"/>
                <a:gd name="T55" fmla="*/ 0 h 691"/>
                <a:gd name="T56" fmla="*/ 19 w 1044"/>
                <a:gd name="T57" fmla="*/ 0 h 691"/>
                <a:gd name="T58" fmla="*/ 25 w 1044"/>
                <a:gd name="T59" fmla="*/ 0 h 691"/>
                <a:gd name="T60" fmla="*/ 31 w 1044"/>
                <a:gd name="T61" fmla="*/ 1 h 691"/>
                <a:gd name="T62" fmla="*/ 37 w 1044"/>
                <a:gd name="T63" fmla="*/ 1 h 691"/>
                <a:gd name="T64" fmla="*/ 43 w 1044"/>
                <a:gd name="T65" fmla="*/ 1 h 691"/>
                <a:gd name="T66" fmla="*/ 49 w 1044"/>
                <a:gd name="T67" fmla="*/ 1 h 691"/>
                <a:gd name="T68" fmla="*/ 54 w 1044"/>
                <a:gd name="T69" fmla="*/ 2 h 691"/>
                <a:gd name="T70" fmla="*/ 60 w 1044"/>
                <a:gd name="T71" fmla="*/ 2 h 691"/>
                <a:gd name="T72" fmla="*/ 66 w 1044"/>
                <a:gd name="T73" fmla="*/ 3 h 691"/>
                <a:gd name="T74" fmla="*/ 72 w 1044"/>
                <a:gd name="T75" fmla="*/ 3 h 691"/>
                <a:gd name="T76" fmla="*/ 78 w 1044"/>
                <a:gd name="T77" fmla="*/ 3 h 691"/>
                <a:gd name="T78" fmla="*/ 84 w 1044"/>
                <a:gd name="T79" fmla="*/ 4 h 691"/>
                <a:gd name="T80" fmla="*/ 90 w 1044"/>
                <a:gd name="T81" fmla="*/ 5 h 691"/>
                <a:gd name="T82" fmla="*/ 96 w 1044"/>
                <a:gd name="T83" fmla="*/ 5 h 691"/>
                <a:gd name="T84" fmla="*/ 100 w 1044"/>
                <a:gd name="T85" fmla="*/ 6 h 691"/>
                <a:gd name="T86" fmla="*/ 101 w 1044"/>
                <a:gd name="T87" fmla="*/ 7 h 691"/>
                <a:gd name="T88" fmla="*/ 102 w 1044"/>
                <a:gd name="T89" fmla="*/ 8 h 691"/>
                <a:gd name="T90" fmla="*/ 103 w 1044"/>
                <a:gd name="T91" fmla="*/ 9 h 691"/>
                <a:gd name="T92" fmla="*/ 103 w 1044"/>
                <a:gd name="T93" fmla="*/ 21 h 691"/>
                <a:gd name="T94" fmla="*/ 104 w 1044"/>
                <a:gd name="T95" fmla="*/ 43 h 691"/>
                <a:gd name="T96" fmla="*/ 104 w 1044"/>
                <a:gd name="T97" fmla="*/ 56 h 691"/>
                <a:gd name="T98" fmla="*/ 104 w 1044"/>
                <a:gd name="T99" fmla="*/ 57 h 691"/>
                <a:gd name="T100" fmla="*/ 102 w 1044"/>
                <a:gd name="T101" fmla="*/ 57 h 691"/>
                <a:gd name="T102" fmla="*/ 101 w 1044"/>
                <a:gd name="T103" fmla="*/ 58 h 6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4"/>
                <a:gd name="T157" fmla="*/ 0 h 691"/>
                <a:gd name="T158" fmla="*/ 1044 w 1044"/>
                <a:gd name="T159" fmla="*/ 691 h 6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4" h="691">
                  <a:moveTo>
                    <a:pt x="1005" y="691"/>
                  </a:moveTo>
                  <a:lnTo>
                    <a:pt x="976" y="691"/>
                  </a:lnTo>
                  <a:lnTo>
                    <a:pt x="946" y="690"/>
                  </a:lnTo>
                  <a:lnTo>
                    <a:pt x="917" y="689"/>
                  </a:lnTo>
                  <a:lnTo>
                    <a:pt x="887" y="689"/>
                  </a:lnTo>
                  <a:lnTo>
                    <a:pt x="857" y="688"/>
                  </a:lnTo>
                  <a:lnTo>
                    <a:pt x="827" y="687"/>
                  </a:lnTo>
                  <a:lnTo>
                    <a:pt x="798" y="686"/>
                  </a:lnTo>
                  <a:lnTo>
                    <a:pt x="768" y="685"/>
                  </a:lnTo>
                  <a:lnTo>
                    <a:pt x="739" y="684"/>
                  </a:lnTo>
                  <a:lnTo>
                    <a:pt x="709" y="683"/>
                  </a:lnTo>
                  <a:lnTo>
                    <a:pt x="680" y="681"/>
                  </a:lnTo>
                  <a:lnTo>
                    <a:pt x="651" y="680"/>
                  </a:lnTo>
                  <a:lnTo>
                    <a:pt x="622" y="678"/>
                  </a:lnTo>
                  <a:lnTo>
                    <a:pt x="592" y="676"/>
                  </a:lnTo>
                  <a:lnTo>
                    <a:pt x="562" y="675"/>
                  </a:lnTo>
                  <a:lnTo>
                    <a:pt x="532" y="672"/>
                  </a:lnTo>
                  <a:lnTo>
                    <a:pt x="503" y="670"/>
                  </a:lnTo>
                  <a:lnTo>
                    <a:pt x="472" y="668"/>
                  </a:lnTo>
                  <a:lnTo>
                    <a:pt x="443" y="664"/>
                  </a:lnTo>
                  <a:lnTo>
                    <a:pt x="412" y="662"/>
                  </a:lnTo>
                  <a:lnTo>
                    <a:pt x="383" y="659"/>
                  </a:lnTo>
                  <a:lnTo>
                    <a:pt x="353" y="656"/>
                  </a:lnTo>
                  <a:lnTo>
                    <a:pt x="323" y="653"/>
                  </a:lnTo>
                  <a:lnTo>
                    <a:pt x="293" y="649"/>
                  </a:lnTo>
                  <a:lnTo>
                    <a:pt x="262" y="646"/>
                  </a:lnTo>
                  <a:lnTo>
                    <a:pt x="232" y="642"/>
                  </a:lnTo>
                  <a:lnTo>
                    <a:pt x="201" y="638"/>
                  </a:lnTo>
                  <a:lnTo>
                    <a:pt x="171" y="632"/>
                  </a:lnTo>
                  <a:lnTo>
                    <a:pt x="139" y="628"/>
                  </a:lnTo>
                  <a:lnTo>
                    <a:pt x="109" y="623"/>
                  </a:lnTo>
                  <a:lnTo>
                    <a:pt x="78" y="618"/>
                  </a:lnTo>
                  <a:lnTo>
                    <a:pt x="47" y="613"/>
                  </a:lnTo>
                  <a:lnTo>
                    <a:pt x="37" y="611"/>
                  </a:lnTo>
                  <a:lnTo>
                    <a:pt x="29" y="607"/>
                  </a:lnTo>
                  <a:lnTo>
                    <a:pt x="22" y="603"/>
                  </a:lnTo>
                  <a:lnTo>
                    <a:pt x="16" y="597"/>
                  </a:lnTo>
                  <a:lnTo>
                    <a:pt x="10" y="591"/>
                  </a:lnTo>
                  <a:lnTo>
                    <a:pt x="6" y="584"/>
                  </a:lnTo>
                  <a:lnTo>
                    <a:pt x="4" y="576"/>
                  </a:lnTo>
                  <a:lnTo>
                    <a:pt x="3" y="568"/>
                  </a:lnTo>
                  <a:lnTo>
                    <a:pt x="1" y="434"/>
                  </a:lnTo>
                  <a:lnTo>
                    <a:pt x="0" y="303"/>
                  </a:lnTo>
                  <a:lnTo>
                    <a:pt x="0" y="174"/>
                  </a:lnTo>
                  <a:lnTo>
                    <a:pt x="3" y="39"/>
                  </a:lnTo>
                  <a:lnTo>
                    <a:pt x="4" y="31"/>
                  </a:lnTo>
                  <a:lnTo>
                    <a:pt x="6" y="23"/>
                  </a:lnTo>
                  <a:lnTo>
                    <a:pt x="10" y="16"/>
                  </a:lnTo>
                  <a:lnTo>
                    <a:pt x="15" y="10"/>
                  </a:lnTo>
                  <a:lnTo>
                    <a:pt x="20" y="6"/>
                  </a:lnTo>
                  <a:lnTo>
                    <a:pt x="27" y="3"/>
                  </a:lnTo>
                  <a:lnTo>
                    <a:pt x="35" y="1"/>
                  </a:lnTo>
                  <a:lnTo>
                    <a:pt x="45" y="0"/>
                  </a:lnTo>
                  <a:lnTo>
                    <a:pt x="74" y="0"/>
                  </a:lnTo>
                  <a:lnTo>
                    <a:pt x="104" y="1"/>
                  </a:lnTo>
                  <a:lnTo>
                    <a:pt x="133" y="2"/>
                  </a:lnTo>
                  <a:lnTo>
                    <a:pt x="162" y="2"/>
                  </a:lnTo>
                  <a:lnTo>
                    <a:pt x="192" y="3"/>
                  </a:lnTo>
                  <a:lnTo>
                    <a:pt x="221" y="4"/>
                  </a:lnTo>
                  <a:lnTo>
                    <a:pt x="251" y="5"/>
                  </a:lnTo>
                  <a:lnTo>
                    <a:pt x="280" y="6"/>
                  </a:lnTo>
                  <a:lnTo>
                    <a:pt x="310" y="7"/>
                  </a:lnTo>
                  <a:lnTo>
                    <a:pt x="339" y="8"/>
                  </a:lnTo>
                  <a:lnTo>
                    <a:pt x="369" y="9"/>
                  </a:lnTo>
                  <a:lnTo>
                    <a:pt x="398" y="11"/>
                  </a:lnTo>
                  <a:lnTo>
                    <a:pt x="428" y="12"/>
                  </a:lnTo>
                  <a:lnTo>
                    <a:pt x="457" y="14"/>
                  </a:lnTo>
                  <a:lnTo>
                    <a:pt x="487" y="16"/>
                  </a:lnTo>
                  <a:lnTo>
                    <a:pt x="516" y="17"/>
                  </a:lnTo>
                  <a:lnTo>
                    <a:pt x="546" y="20"/>
                  </a:lnTo>
                  <a:lnTo>
                    <a:pt x="575" y="22"/>
                  </a:lnTo>
                  <a:lnTo>
                    <a:pt x="605" y="25"/>
                  </a:lnTo>
                  <a:lnTo>
                    <a:pt x="634" y="27"/>
                  </a:lnTo>
                  <a:lnTo>
                    <a:pt x="664" y="30"/>
                  </a:lnTo>
                  <a:lnTo>
                    <a:pt x="692" y="32"/>
                  </a:lnTo>
                  <a:lnTo>
                    <a:pt x="721" y="35"/>
                  </a:lnTo>
                  <a:lnTo>
                    <a:pt x="751" y="38"/>
                  </a:lnTo>
                  <a:lnTo>
                    <a:pt x="780" y="41"/>
                  </a:lnTo>
                  <a:lnTo>
                    <a:pt x="811" y="44"/>
                  </a:lnTo>
                  <a:lnTo>
                    <a:pt x="840" y="49"/>
                  </a:lnTo>
                  <a:lnTo>
                    <a:pt x="870" y="53"/>
                  </a:lnTo>
                  <a:lnTo>
                    <a:pt x="900" y="56"/>
                  </a:lnTo>
                  <a:lnTo>
                    <a:pt x="930" y="60"/>
                  </a:lnTo>
                  <a:lnTo>
                    <a:pt x="959" y="65"/>
                  </a:lnTo>
                  <a:lnTo>
                    <a:pt x="990" y="69"/>
                  </a:lnTo>
                  <a:lnTo>
                    <a:pt x="999" y="71"/>
                  </a:lnTo>
                  <a:lnTo>
                    <a:pt x="1007" y="75"/>
                  </a:lnTo>
                  <a:lnTo>
                    <a:pt x="1014" y="80"/>
                  </a:lnTo>
                  <a:lnTo>
                    <a:pt x="1020" y="85"/>
                  </a:lnTo>
                  <a:lnTo>
                    <a:pt x="1025" y="91"/>
                  </a:lnTo>
                  <a:lnTo>
                    <a:pt x="1029" y="98"/>
                  </a:lnTo>
                  <a:lnTo>
                    <a:pt x="1032" y="105"/>
                  </a:lnTo>
                  <a:lnTo>
                    <a:pt x="1033" y="114"/>
                  </a:lnTo>
                  <a:lnTo>
                    <a:pt x="1038" y="248"/>
                  </a:lnTo>
                  <a:lnTo>
                    <a:pt x="1041" y="382"/>
                  </a:lnTo>
                  <a:lnTo>
                    <a:pt x="1042" y="516"/>
                  </a:lnTo>
                  <a:lnTo>
                    <a:pt x="1044" y="654"/>
                  </a:lnTo>
                  <a:lnTo>
                    <a:pt x="1044" y="662"/>
                  </a:lnTo>
                  <a:lnTo>
                    <a:pt x="1042" y="670"/>
                  </a:lnTo>
                  <a:lnTo>
                    <a:pt x="1039" y="676"/>
                  </a:lnTo>
                  <a:lnTo>
                    <a:pt x="1033" y="681"/>
                  </a:lnTo>
                  <a:lnTo>
                    <a:pt x="1028" y="685"/>
                  </a:lnTo>
                  <a:lnTo>
                    <a:pt x="1021" y="688"/>
                  </a:lnTo>
                  <a:lnTo>
                    <a:pt x="1013" y="690"/>
                  </a:lnTo>
                  <a:lnTo>
                    <a:pt x="1005" y="691"/>
                  </a:lnTo>
                  <a:close/>
                </a:path>
              </a:pathLst>
            </a:custGeom>
            <a:solidFill>
              <a:srgbClr val="000000"/>
            </a:solidFill>
            <a:ln w="9525">
              <a:noFill/>
              <a:round/>
              <a:headEnd/>
              <a:tailEnd/>
            </a:ln>
          </p:spPr>
          <p:txBody>
            <a:bodyPr/>
            <a:lstStyle/>
            <a:p>
              <a:pPr algn="ctr"/>
              <a:endParaRPr lang="en-US"/>
            </a:p>
          </p:txBody>
        </p:sp>
        <p:sp>
          <p:nvSpPr>
            <p:cNvPr id="46333" name="Freeform 199"/>
            <p:cNvSpPr>
              <a:spLocks/>
            </p:cNvSpPr>
            <p:nvPr/>
          </p:nvSpPr>
          <p:spPr bwMode="auto">
            <a:xfrm>
              <a:off x="3697" y="2172"/>
              <a:ext cx="103" cy="57"/>
            </a:xfrm>
            <a:custGeom>
              <a:avLst/>
              <a:gdLst>
                <a:gd name="T0" fmla="*/ 96 w 1032"/>
                <a:gd name="T1" fmla="*/ 57 h 684"/>
                <a:gd name="T2" fmla="*/ 90 w 1032"/>
                <a:gd name="T3" fmla="*/ 57 h 684"/>
                <a:gd name="T4" fmla="*/ 85 w 1032"/>
                <a:gd name="T5" fmla="*/ 57 h 684"/>
                <a:gd name="T6" fmla="*/ 79 w 1032"/>
                <a:gd name="T7" fmla="*/ 57 h 684"/>
                <a:gd name="T8" fmla="*/ 73 w 1032"/>
                <a:gd name="T9" fmla="*/ 56 h 684"/>
                <a:gd name="T10" fmla="*/ 67 w 1032"/>
                <a:gd name="T11" fmla="*/ 56 h 684"/>
                <a:gd name="T12" fmla="*/ 61 w 1032"/>
                <a:gd name="T13" fmla="*/ 56 h 684"/>
                <a:gd name="T14" fmla="*/ 55 w 1032"/>
                <a:gd name="T15" fmla="*/ 56 h 684"/>
                <a:gd name="T16" fmla="*/ 50 w 1032"/>
                <a:gd name="T17" fmla="*/ 55 h 684"/>
                <a:gd name="T18" fmla="*/ 44 w 1032"/>
                <a:gd name="T19" fmla="*/ 55 h 684"/>
                <a:gd name="T20" fmla="*/ 38 w 1032"/>
                <a:gd name="T21" fmla="*/ 54 h 684"/>
                <a:gd name="T22" fmla="*/ 32 w 1032"/>
                <a:gd name="T23" fmla="*/ 54 h 684"/>
                <a:gd name="T24" fmla="*/ 26 w 1032"/>
                <a:gd name="T25" fmla="*/ 53 h 684"/>
                <a:gd name="T26" fmla="*/ 20 w 1032"/>
                <a:gd name="T27" fmla="*/ 53 h 684"/>
                <a:gd name="T28" fmla="*/ 14 w 1032"/>
                <a:gd name="T29" fmla="*/ 52 h 684"/>
                <a:gd name="T30" fmla="*/ 8 w 1032"/>
                <a:gd name="T31" fmla="*/ 51 h 684"/>
                <a:gd name="T32" fmla="*/ 4 w 1032"/>
                <a:gd name="T33" fmla="*/ 50 h 684"/>
                <a:gd name="T34" fmla="*/ 2 w 1032"/>
                <a:gd name="T35" fmla="*/ 50 h 684"/>
                <a:gd name="T36" fmla="*/ 1 w 1032"/>
                <a:gd name="T37" fmla="*/ 49 h 684"/>
                <a:gd name="T38" fmla="*/ 0 w 1032"/>
                <a:gd name="T39" fmla="*/ 47 h 684"/>
                <a:gd name="T40" fmla="*/ 0 w 1032"/>
                <a:gd name="T41" fmla="*/ 36 h 684"/>
                <a:gd name="T42" fmla="*/ 0 w 1032"/>
                <a:gd name="T43" fmla="*/ 14 h 684"/>
                <a:gd name="T44" fmla="*/ 0 w 1032"/>
                <a:gd name="T45" fmla="*/ 2 h 684"/>
                <a:gd name="T46" fmla="*/ 1 w 1032"/>
                <a:gd name="T47" fmla="*/ 1 h 684"/>
                <a:gd name="T48" fmla="*/ 2 w 1032"/>
                <a:gd name="T49" fmla="*/ 0 h 684"/>
                <a:gd name="T50" fmla="*/ 3 w 1032"/>
                <a:gd name="T51" fmla="*/ 0 h 684"/>
                <a:gd name="T52" fmla="*/ 7 w 1032"/>
                <a:gd name="T53" fmla="*/ 0 h 684"/>
                <a:gd name="T54" fmla="*/ 13 w 1032"/>
                <a:gd name="T55" fmla="*/ 0 h 684"/>
                <a:gd name="T56" fmla="*/ 19 w 1032"/>
                <a:gd name="T57" fmla="*/ 0 h 684"/>
                <a:gd name="T58" fmla="*/ 25 w 1032"/>
                <a:gd name="T59" fmla="*/ 0 h 684"/>
                <a:gd name="T60" fmla="*/ 31 w 1032"/>
                <a:gd name="T61" fmla="*/ 0 h 684"/>
                <a:gd name="T62" fmla="*/ 36 w 1032"/>
                <a:gd name="T63" fmla="*/ 1 h 684"/>
                <a:gd name="T64" fmla="*/ 42 w 1032"/>
                <a:gd name="T65" fmla="*/ 1 h 684"/>
                <a:gd name="T66" fmla="*/ 48 w 1032"/>
                <a:gd name="T67" fmla="*/ 1 h 684"/>
                <a:gd name="T68" fmla="*/ 54 w 1032"/>
                <a:gd name="T69" fmla="*/ 2 h 684"/>
                <a:gd name="T70" fmla="*/ 60 w 1032"/>
                <a:gd name="T71" fmla="*/ 2 h 684"/>
                <a:gd name="T72" fmla="*/ 65 w 1032"/>
                <a:gd name="T73" fmla="*/ 2 h 684"/>
                <a:gd name="T74" fmla="*/ 71 w 1032"/>
                <a:gd name="T75" fmla="*/ 3 h 684"/>
                <a:gd name="T76" fmla="*/ 77 w 1032"/>
                <a:gd name="T77" fmla="*/ 3 h 684"/>
                <a:gd name="T78" fmla="*/ 83 w 1032"/>
                <a:gd name="T79" fmla="*/ 4 h 684"/>
                <a:gd name="T80" fmla="*/ 89 w 1032"/>
                <a:gd name="T81" fmla="*/ 5 h 684"/>
                <a:gd name="T82" fmla="*/ 95 w 1032"/>
                <a:gd name="T83" fmla="*/ 5 h 684"/>
                <a:gd name="T84" fmla="*/ 99 w 1032"/>
                <a:gd name="T85" fmla="*/ 6 h 684"/>
                <a:gd name="T86" fmla="*/ 100 w 1032"/>
                <a:gd name="T87" fmla="*/ 7 h 684"/>
                <a:gd name="T88" fmla="*/ 101 w 1032"/>
                <a:gd name="T89" fmla="*/ 7 h 684"/>
                <a:gd name="T90" fmla="*/ 102 w 1032"/>
                <a:gd name="T91" fmla="*/ 9 h 684"/>
                <a:gd name="T92" fmla="*/ 102 w 1032"/>
                <a:gd name="T93" fmla="*/ 20 h 684"/>
                <a:gd name="T94" fmla="*/ 103 w 1032"/>
                <a:gd name="T95" fmla="*/ 42 h 684"/>
                <a:gd name="T96" fmla="*/ 103 w 1032"/>
                <a:gd name="T97" fmla="*/ 55 h 684"/>
                <a:gd name="T98" fmla="*/ 102 w 1032"/>
                <a:gd name="T99" fmla="*/ 56 h 684"/>
                <a:gd name="T100" fmla="*/ 101 w 1032"/>
                <a:gd name="T101" fmla="*/ 57 h 684"/>
                <a:gd name="T102" fmla="*/ 100 w 1032"/>
                <a:gd name="T103" fmla="*/ 57 h 6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2"/>
                <a:gd name="T157" fmla="*/ 0 h 684"/>
                <a:gd name="T158" fmla="*/ 1032 w 1032"/>
                <a:gd name="T159" fmla="*/ 684 h 6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2" h="684">
                  <a:moveTo>
                    <a:pt x="994" y="684"/>
                  </a:moveTo>
                  <a:lnTo>
                    <a:pt x="964" y="683"/>
                  </a:lnTo>
                  <a:lnTo>
                    <a:pt x="935" y="683"/>
                  </a:lnTo>
                  <a:lnTo>
                    <a:pt x="906" y="682"/>
                  </a:lnTo>
                  <a:lnTo>
                    <a:pt x="877" y="681"/>
                  </a:lnTo>
                  <a:lnTo>
                    <a:pt x="848" y="680"/>
                  </a:lnTo>
                  <a:lnTo>
                    <a:pt x="818" y="679"/>
                  </a:lnTo>
                  <a:lnTo>
                    <a:pt x="790" y="678"/>
                  </a:lnTo>
                  <a:lnTo>
                    <a:pt x="760" y="677"/>
                  </a:lnTo>
                  <a:lnTo>
                    <a:pt x="731" y="676"/>
                  </a:lnTo>
                  <a:lnTo>
                    <a:pt x="701" y="675"/>
                  </a:lnTo>
                  <a:lnTo>
                    <a:pt x="673" y="673"/>
                  </a:lnTo>
                  <a:lnTo>
                    <a:pt x="644" y="672"/>
                  </a:lnTo>
                  <a:lnTo>
                    <a:pt x="615" y="670"/>
                  </a:lnTo>
                  <a:lnTo>
                    <a:pt x="585" y="669"/>
                  </a:lnTo>
                  <a:lnTo>
                    <a:pt x="556" y="667"/>
                  </a:lnTo>
                  <a:lnTo>
                    <a:pt x="526" y="665"/>
                  </a:lnTo>
                  <a:lnTo>
                    <a:pt x="497" y="663"/>
                  </a:lnTo>
                  <a:lnTo>
                    <a:pt x="467" y="659"/>
                  </a:lnTo>
                  <a:lnTo>
                    <a:pt x="438" y="657"/>
                  </a:lnTo>
                  <a:lnTo>
                    <a:pt x="408" y="654"/>
                  </a:lnTo>
                  <a:lnTo>
                    <a:pt x="379" y="651"/>
                  </a:lnTo>
                  <a:lnTo>
                    <a:pt x="349" y="648"/>
                  </a:lnTo>
                  <a:lnTo>
                    <a:pt x="319" y="645"/>
                  </a:lnTo>
                  <a:lnTo>
                    <a:pt x="290" y="642"/>
                  </a:lnTo>
                  <a:lnTo>
                    <a:pt x="259" y="638"/>
                  </a:lnTo>
                  <a:lnTo>
                    <a:pt x="229" y="635"/>
                  </a:lnTo>
                  <a:lnTo>
                    <a:pt x="199" y="631"/>
                  </a:lnTo>
                  <a:lnTo>
                    <a:pt x="169" y="625"/>
                  </a:lnTo>
                  <a:lnTo>
                    <a:pt x="138" y="621"/>
                  </a:lnTo>
                  <a:lnTo>
                    <a:pt x="108" y="616"/>
                  </a:lnTo>
                  <a:lnTo>
                    <a:pt x="76" y="611"/>
                  </a:lnTo>
                  <a:lnTo>
                    <a:pt x="46" y="606"/>
                  </a:lnTo>
                  <a:lnTo>
                    <a:pt x="37" y="604"/>
                  </a:lnTo>
                  <a:lnTo>
                    <a:pt x="30" y="599"/>
                  </a:lnTo>
                  <a:lnTo>
                    <a:pt x="23" y="595"/>
                  </a:lnTo>
                  <a:lnTo>
                    <a:pt x="17" y="589"/>
                  </a:lnTo>
                  <a:lnTo>
                    <a:pt x="11" y="584"/>
                  </a:lnTo>
                  <a:lnTo>
                    <a:pt x="7" y="577"/>
                  </a:lnTo>
                  <a:lnTo>
                    <a:pt x="5" y="569"/>
                  </a:lnTo>
                  <a:lnTo>
                    <a:pt x="4" y="561"/>
                  </a:lnTo>
                  <a:lnTo>
                    <a:pt x="1" y="429"/>
                  </a:lnTo>
                  <a:lnTo>
                    <a:pt x="0" y="298"/>
                  </a:lnTo>
                  <a:lnTo>
                    <a:pt x="0" y="170"/>
                  </a:lnTo>
                  <a:lnTo>
                    <a:pt x="4" y="37"/>
                  </a:lnTo>
                  <a:lnTo>
                    <a:pt x="5" y="29"/>
                  </a:lnTo>
                  <a:lnTo>
                    <a:pt x="7" y="23"/>
                  </a:lnTo>
                  <a:lnTo>
                    <a:pt x="11" y="16"/>
                  </a:lnTo>
                  <a:lnTo>
                    <a:pt x="15" y="10"/>
                  </a:lnTo>
                  <a:lnTo>
                    <a:pt x="21" y="6"/>
                  </a:lnTo>
                  <a:lnTo>
                    <a:pt x="28" y="3"/>
                  </a:lnTo>
                  <a:lnTo>
                    <a:pt x="35" y="1"/>
                  </a:lnTo>
                  <a:lnTo>
                    <a:pt x="44" y="0"/>
                  </a:lnTo>
                  <a:lnTo>
                    <a:pt x="73" y="0"/>
                  </a:lnTo>
                  <a:lnTo>
                    <a:pt x="103" y="1"/>
                  </a:lnTo>
                  <a:lnTo>
                    <a:pt x="131" y="1"/>
                  </a:lnTo>
                  <a:lnTo>
                    <a:pt x="160" y="2"/>
                  </a:lnTo>
                  <a:lnTo>
                    <a:pt x="190" y="2"/>
                  </a:lnTo>
                  <a:lnTo>
                    <a:pt x="219" y="3"/>
                  </a:lnTo>
                  <a:lnTo>
                    <a:pt x="248" y="4"/>
                  </a:lnTo>
                  <a:lnTo>
                    <a:pt x="277" y="5"/>
                  </a:lnTo>
                  <a:lnTo>
                    <a:pt x="307" y="6"/>
                  </a:lnTo>
                  <a:lnTo>
                    <a:pt x="335" y="7"/>
                  </a:lnTo>
                  <a:lnTo>
                    <a:pt x="365" y="8"/>
                  </a:lnTo>
                  <a:lnTo>
                    <a:pt x="394" y="10"/>
                  </a:lnTo>
                  <a:lnTo>
                    <a:pt x="423" y="12"/>
                  </a:lnTo>
                  <a:lnTo>
                    <a:pt x="452" y="14"/>
                  </a:lnTo>
                  <a:lnTo>
                    <a:pt x="481" y="16"/>
                  </a:lnTo>
                  <a:lnTo>
                    <a:pt x="510" y="17"/>
                  </a:lnTo>
                  <a:lnTo>
                    <a:pt x="540" y="19"/>
                  </a:lnTo>
                  <a:lnTo>
                    <a:pt x="568" y="21"/>
                  </a:lnTo>
                  <a:lnTo>
                    <a:pt x="597" y="24"/>
                  </a:lnTo>
                  <a:lnTo>
                    <a:pt x="627" y="26"/>
                  </a:lnTo>
                  <a:lnTo>
                    <a:pt x="656" y="29"/>
                  </a:lnTo>
                  <a:lnTo>
                    <a:pt x="684" y="31"/>
                  </a:lnTo>
                  <a:lnTo>
                    <a:pt x="713" y="34"/>
                  </a:lnTo>
                  <a:lnTo>
                    <a:pt x="743" y="37"/>
                  </a:lnTo>
                  <a:lnTo>
                    <a:pt x="772" y="40"/>
                  </a:lnTo>
                  <a:lnTo>
                    <a:pt x="802" y="44"/>
                  </a:lnTo>
                  <a:lnTo>
                    <a:pt x="831" y="48"/>
                  </a:lnTo>
                  <a:lnTo>
                    <a:pt x="861" y="51"/>
                  </a:lnTo>
                  <a:lnTo>
                    <a:pt x="890" y="55"/>
                  </a:lnTo>
                  <a:lnTo>
                    <a:pt x="920" y="59"/>
                  </a:lnTo>
                  <a:lnTo>
                    <a:pt x="950" y="63"/>
                  </a:lnTo>
                  <a:lnTo>
                    <a:pt x="980" y="67"/>
                  </a:lnTo>
                  <a:lnTo>
                    <a:pt x="988" y="69"/>
                  </a:lnTo>
                  <a:lnTo>
                    <a:pt x="995" y="74"/>
                  </a:lnTo>
                  <a:lnTo>
                    <a:pt x="1001" y="78"/>
                  </a:lnTo>
                  <a:lnTo>
                    <a:pt x="1007" y="83"/>
                  </a:lnTo>
                  <a:lnTo>
                    <a:pt x="1012" y="90"/>
                  </a:lnTo>
                  <a:lnTo>
                    <a:pt x="1016" y="97"/>
                  </a:lnTo>
                  <a:lnTo>
                    <a:pt x="1019" y="105"/>
                  </a:lnTo>
                  <a:lnTo>
                    <a:pt x="1020" y="114"/>
                  </a:lnTo>
                  <a:lnTo>
                    <a:pt x="1024" y="245"/>
                  </a:lnTo>
                  <a:lnTo>
                    <a:pt x="1027" y="377"/>
                  </a:lnTo>
                  <a:lnTo>
                    <a:pt x="1029" y="509"/>
                  </a:lnTo>
                  <a:lnTo>
                    <a:pt x="1032" y="647"/>
                  </a:lnTo>
                  <a:lnTo>
                    <a:pt x="1031" y="655"/>
                  </a:lnTo>
                  <a:lnTo>
                    <a:pt x="1029" y="663"/>
                  </a:lnTo>
                  <a:lnTo>
                    <a:pt x="1026" y="669"/>
                  </a:lnTo>
                  <a:lnTo>
                    <a:pt x="1021" y="674"/>
                  </a:lnTo>
                  <a:lnTo>
                    <a:pt x="1016" y="678"/>
                  </a:lnTo>
                  <a:lnTo>
                    <a:pt x="1009" y="681"/>
                  </a:lnTo>
                  <a:lnTo>
                    <a:pt x="1002" y="683"/>
                  </a:lnTo>
                  <a:lnTo>
                    <a:pt x="994" y="684"/>
                  </a:lnTo>
                  <a:close/>
                </a:path>
              </a:pathLst>
            </a:custGeom>
            <a:solidFill>
              <a:srgbClr val="0F1411"/>
            </a:solidFill>
            <a:ln w="9525">
              <a:noFill/>
              <a:round/>
              <a:headEnd/>
              <a:tailEnd/>
            </a:ln>
          </p:spPr>
          <p:txBody>
            <a:bodyPr/>
            <a:lstStyle/>
            <a:p>
              <a:pPr algn="ctr"/>
              <a:endParaRPr lang="en-US"/>
            </a:p>
          </p:txBody>
        </p:sp>
        <p:sp>
          <p:nvSpPr>
            <p:cNvPr id="46334" name="Freeform 200"/>
            <p:cNvSpPr>
              <a:spLocks/>
            </p:cNvSpPr>
            <p:nvPr/>
          </p:nvSpPr>
          <p:spPr bwMode="auto">
            <a:xfrm>
              <a:off x="3697" y="2173"/>
              <a:ext cx="102" cy="56"/>
            </a:xfrm>
            <a:custGeom>
              <a:avLst/>
              <a:gdLst>
                <a:gd name="T0" fmla="*/ 95 w 1020"/>
                <a:gd name="T1" fmla="*/ 56 h 676"/>
                <a:gd name="T2" fmla="*/ 89 w 1020"/>
                <a:gd name="T3" fmla="*/ 56 h 676"/>
                <a:gd name="T4" fmla="*/ 84 w 1020"/>
                <a:gd name="T5" fmla="*/ 56 h 676"/>
                <a:gd name="T6" fmla="*/ 78 w 1020"/>
                <a:gd name="T7" fmla="*/ 56 h 676"/>
                <a:gd name="T8" fmla="*/ 72 w 1020"/>
                <a:gd name="T9" fmla="*/ 55 h 676"/>
                <a:gd name="T10" fmla="*/ 67 w 1020"/>
                <a:gd name="T11" fmla="*/ 55 h 676"/>
                <a:gd name="T12" fmla="*/ 61 w 1020"/>
                <a:gd name="T13" fmla="*/ 55 h 676"/>
                <a:gd name="T14" fmla="*/ 55 w 1020"/>
                <a:gd name="T15" fmla="*/ 55 h 676"/>
                <a:gd name="T16" fmla="*/ 49 w 1020"/>
                <a:gd name="T17" fmla="*/ 54 h 676"/>
                <a:gd name="T18" fmla="*/ 43 w 1020"/>
                <a:gd name="T19" fmla="*/ 54 h 676"/>
                <a:gd name="T20" fmla="*/ 37 w 1020"/>
                <a:gd name="T21" fmla="*/ 53 h 676"/>
                <a:gd name="T22" fmla="*/ 32 w 1020"/>
                <a:gd name="T23" fmla="*/ 53 h 676"/>
                <a:gd name="T24" fmla="*/ 26 w 1020"/>
                <a:gd name="T25" fmla="*/ 52 h 676"/>
                <a:gd name="T26" fmla="*/ 20 w 1020"/>
                <a:gd name="T27" fmla="*/ 52 h 676"/>
                <a:gd name="T28" fmla="*/ 14 w 1020"/>
                <a:gd name="T29" fmla="*/ 51 h 676"/>
                <a:gd name="T30" fmla="*/ 8 w 1020"/>
                <a:gd name="T31" fmla="*/ 50 h 676"/>
                <a:gd name="T32" fmla="*/ 4 w 1020"/>
                <a:gd name="T33" fmla="*/ 49 h 676"/>
                <a:gd name="T34" fmla="*/ 2 w 1020"/>
                <a:gd name="T35" fmla="*/ 49 h 676"/>
                <a:gd name="T36" fmla="*/ 1 w 1020"/>
                <a:gd name="T37" fmla="*/ 48 h 676"/>
                <a:gd name="T38" fmla="*/ 1 w 1020"/>
                <a:gd name="T39" fmla="*/ 47 h 676"/>
                <a:gd name="T40" fmla="*/ 0 w 1020"/>
                <a:gd name="T41" fmla="*/ 35 h 676"/>
                <a:gd name="T42" fmla="*/ 0 w 1020"/>
                <a:gd name="T43" fmla="*/ 14 h 676"/>
                <a:gd name="T44" fmla="*/ 1 w 1020"/>
                <a:gd name="T45" fmla="*/ 2 h 676"/>
                <a:gd name="T46" fmla="*/ 1 w 1020"/>
                <a:gd name="T47" fmla="*/ 1 h 676"/>
                <a:gd name="T48" fmla="*/ 2 w 1020"/>
                <a:gd name="T49" fmla="*/ 1 h 676"/>
                <a:gd name="T50" fmla="*/ 4 w 1020"/>
                <a:gd name="T51" fmla="*/ 0 h 676"/>
                <a:gd name="T52" fmla="*/ 7 w 1020"/>
                <a:gd name="T53" fmla="*/ 0 h 676"/>
                <a:gd name="T54" fmla="*/ 13 w 1020"/>
                <a:gd name="T55" fmla="*/ 0 h 676"/>
                <a:gd name="T56" fmla="*/ 19 w 1020"/>
                <a:gd name="T57" fmla="*/ 0 h 676"/>
                <a:gd name="T58" fmla="*/ 25 w 1020"/>
                <a:gd name="T59" fmla="*/ 0 h 676"/>
                <a:gd name="T60" fmla="*/ 30 w 1020"/>
                <a:gd name="T61" fmla="*/ 1 h 676"/>
                <a:gd name="T62" fmla="*/ 36 w 1020"/>
                <a:gd name="T63" fmla="*/ 1 h 676"/>
                <a:gd name="T64" fmla="*/ 42 w 1020"/>
                <a:gd name="T65" fmla="*/ 1 h 676"/>
                <a:gd name="T66" fmla="*/ 48 w 1020"/>
                <a:gd name="T67" fmla="*/ 1 h 676"/>
                <a:gd name="T68" fmla="*/ 53 w 1020"/>
                <a:gd name="T69" fmla="*/ 2 h 676"/>
                <a:gd name="T70" fmla="*/ 59 w 1020"/>
                <a:gd name="T71" fmla="*/ 2 h 676"/>
                <a:gd name="T72" fmla="*/ 65 w 1020"/>
                <a:gd name="T73" fmla="*/ 2 h 676"/>
                <a:gd name="T74" fmla="*/ 71 w 1020"/>
                <a:gd name="T75" fmla="*/ 3 h 676"/>
                <a:gd name="T76" fmla="*/ 76 w 1020"/>
                <a:gd name="T77" fmla="*/ 3 h 676"/>
                <a:gd name="T78" fmla="*/ 82 w 1020"/>
                <a:gd name="T79" fmla="*/ 4 h 676"/>
                <a:gd name="T80" fmla="*/ 88 w 1020"/>
                <a:gd name="T81" fmla="*/ 5 h 676"/>
                <a:gd name="T82" fmla="*/ 94 w 1020"/>
                <a:gd name="T83" fmla="*/ 5 h 676"/>
                <a:gd name="T84" fmla="*/ 98 w 1020"/>
                <a:gd name="T85" fmla="*/ 6 h 676"/>
                <a:gd name="T86" fmla="*/ 99 w 1020"/>
                <a:gd name="T87" fmla="*/ 7 h 676"/>
                <a:gd name="T88" fmla="*/ 100 w 1020"/>
                <a:gd name="T89" fmla="*/ 7 h 676"/>
                <a:gd name="T90" fmla="*/ 101 w 1020"/>
                <a:gd name="T91" fmla="*/ 9 h 676"/>
                <a:gd name="T92" fmla="*/ 101 w 1020"/>
                <a:gd name="T93" fmla="*/ 20 h 676"/>
                <a:gd name="T94" fmla="*/ 102 w 1020"/>
                <a:gd name="T95" fmla="*/ 42 h 676"/>
                <a:gd name="T96" fmla="*/ 102 w 1020"/>
                <a:gd name="T97" fmla="*/ 54 h 676"/>
                <a:gd name="T98" fmla="*/ 101 w 1020"/>
                <a:gd name="T99" fmla="*/ 55 h 676"/>
                <a:gd name="T100" fmla="*/ 100 w 1020"/>
                <a:gd name="T101" fmla="*/ 56 h 676"/>
                <a:gd name="T102" fmla="*/ 99 w 1020"/>
                <a:gd name="T103" fmla="*/ 56 h 6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0"/>
                <a:gd name="T157" fmla="*/ 0 h 676"/>
                <a:gd name="T158" fmla="*/ 1020 w 1020"/>
                <a:gd name="T159" fmla="*/ 676 h 6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0" h="676">
                  <a:moveTo>
                    <a:pt x="982" y="676"/>
                  </a:moveTo>
                  <a:lnTo>
                    <a:pt x="952" y="675"/>
                  </a:lnTo>
                  <a:lnTo>
                    <a:pt x="924" y="675"/>
                  </a:lnTo>
                  <a:lnTo>
                    <a:pt x="894" y="674"/>
                  </a:lnTo>
                  <a:lnTo>
                    <a:pt x="866" y="673"/>
                  </a:lnTo>
                  <a:lnTo>
                    <a:pt x="836" y="672"/>
                  </a:lnTo>
                  <a:lnTo>
                    <a:pt x="808" y="671"/>
                  </a:lnTo>
                  <a:lnTo>
                    <a:pt x="778" y="670"/>
                  </a:lnTo>
                  <a:lnTo>
                    <a:pt x="750" y="669"/>
                  </a:lnTo>
                  <a:lnTo>
                    <a:pt x="720" y="668"/>
                  </a:lnTo>
                  <a:lnTo>
                    <a:pt x="692" y="667"/>
                  </a:lnTo>
                  <a:lnTo>
                    <a:pt x="665" y="665"/>
                  </a:lnTo>
                  <a:lnTo>
                    <a:pt x="635" y="664"/>
                  </a:lnTo>
                  <a:lnTo>
                    <a:pt x="607" y="662"/>
                  </a:lnTo>
                  <a:lnTo>
                    <a:pt x="577" y="661"/>
                  </a:lnTo>
                  <a:lnTo>
                    <a:pt x="549" y="659"/>
                  </a:lnTo>
                  <a:lnTo>
                    <a:pt x="519" y="657"/>
                  </a:lnTo>
                  <a:lnTo>
                    <a:pt x="491" y="655"/>
                  </a:lnTo>
                  <a:lnTo>
                    <a:pt x="461" y="651"/>
                  </a:lnTo>
                  <a:lnTo>
                    <a:pt x="432" y="649"/>
                  </a:lnTo>
                  <a:lnTo>
                    <a:pt x="403" y="646"/>
                  </a:lnTo>
                  <a:lnTo>
                    <a:pt x="374" y="643"/>
                  </a:lnTo>
                  <a:lnTo>
                    <a:pt x="344" y="640"/>
                  </a:lnTo>
                  <a:lnTo>
                    <a:pt x="315" y="637"/>
                  </a:lnTo>
                  <a:lnTo>
                    <a:pt x="285" y="634"/>
                  </a:lnTo>
                  <a:lnTo>
                    <a:pt x="256" y="630"/>
                  </a:lnTo>
                  <a:lnTo>
                    <a:pt x="227" y="627"/>
                  </a:lnTo>
                  <a:lnTo>
                    <a:pt x="196" y="623"/>
                  </a:lnTo>
                  <a:lnTo>
                    <a:pt x="167" y="617"/>
                  </a:lnTo>
                  <a:lnTo>
                    <a:pt x="136" y="613"/>
                  </a:lnTo>
                  <a:lnTo>
                    <a:pt x="107" y="608"/>
                  </a:lnTo>
                  <a:lnTo>
                    <a:pt x="76" y="603"/>
                  </a:lnTo>
                  <a:lnTo>
                    <a:pt x="46" y="598"/>
                  </a:lnTo>
                  <a:lnTo>
                    <a:pt x="36" y="596"/>
                  </a:lnTo>
                  <a:lnTo>
                    <a:pt x="28" y="592"/>
                  </a:lnTo>
                  <a:lnTo>
                    <a:pt x="21" y="588"/>
                  </a:lnTo>
                  <a:lnTo>
                    <a:pt x="16" y="583"/>
                  </a:lnTo>
                  <a:lnTo>
                    <a:pt x="11" y="577"/>
                  </a:lnTo>
                  <a:lnTo>
                    <a:pt x="7" y="570"/>
                  </a:lnTo>
                  <a:lnTo>
                    <a:pt x="5" y="562"/>
                  </a:lnTo>
                  <a:lnTo>
                    <a:pt x="4" y="553"/>
                  </a:lnTo>
                  <a:lnTo>
                    <a:pt x="1" y="423"/>
                  </a:lnTo>
                  <a:lnTo>
                    <a:pt x="0" y="295"/>
                  </a:lnTo>
                  <a:lnTo>
                    <a:pt x="0" y="169"/>
                  </a:lnTo>
                  <a:lnTo>
                    <a:pt x="4" y="37"/>
                  </a:lnTo>
                  <a:lnTo>
                    <a:pt x="5" y="29"/>
                  </a:lnTo>
                  <a:lnTo>
                    <a:pt x="7" y="22"/>
                  </a:lnTo>
                  <a:lnTo>
                    <a:pt x="11" y="16"/>
                  </a:lnTo>
                  <a:lnTo>
                    <a:pt x="15" y="11"/>
                  </a:lnTo>
                  <a:lnTo>
                    <a:pt x="21" y="7"/>
                  </a:lnTo>
                  <a:lnTo>
                    <a:pt x="28" y="4"/>
                  </a:lnTo>
                  <a:lnTo>
                    <a:pt x="35" y="1"/>
                  </a:lnTo>
                  <a:lnTo>
                    <a:pt x="44" y="0"/>
                  </a:lnTo>
                  <a:lnTo>
                    <a:pt x="72" y="0"/>
                  </a:lnTo>
                  <a:lnTo>
                    <a:pt x="102" y="1"/>
                  </a:lnTo>
                  <a:lnTo>
                    <a:pt x="130" y="1"/>
                  </a:lnTo>
                  <a:lnTo>
                    <a:pt x="158" y="2"/>
                  </a:lnTo>
                  <a:lnTo>
                    <a:pt x="188" y="4"/>
                  </a:lnTo>
                  <a:lnTo>
                    <a:pt x="216" y="5"/>
                  </a:lnTo>
                  <a:lnTo>
                    <a:pt x="245" y="5"/>
                  </a:lnTo>
                  <a:lnTo>
                    <a:pt x="274" y="6"/>
                  </a:lnTo>
                  <a:lnTo>
                    <a:pt x="303" y="7"/>
                  </a:lnTo>
                  <a:lnTo>
                    <a:pt x="331" y="9"/>
                  </a:lnTo>
                  <a:lnTo>
                    <a:pt x="361" y="10"/>
                  </a:lnTo>
                  <a:lnTo>
                    <a:pt x="389" y="11"/>
                  </a:lnTo>
                  <a:lnTo>
                    <a:pt x="418" y="13"/>
                  </a:lnTo>
                  <a:lnTo>
                    <a:pt x="446" y="14"/>
                  </a:lnTo>
                  <a:lnTo>
                    <a:pt x="476" y="16"/>
                  </a:lnTo>
                  <a:lnTo>
                    <a:pt x="504" y="18"/>
                  </a:lnTo>
                  <a:lnTo>
                    <a:pt x="532" y="20"/>
                  </a:lnTo>
                  <a:lnTo>
                    <a:pt x="562" y="22"/>
                  </a:lnTo>
                  <a:lnTo>
                    <a:pt x="590" y="24"/>
                  </a:lnTo>
                  <a:lnTo>
                    <a:pt x="620" y="27"/>
                  </a:lnTo>
                  <a:lnTo>
                    <a:pt x="648" y="29"/>
                  </a:lnTo>
                  <a:lnTo>
                    <a:pt x="676" y="32"/>
                  </a:lnTo>
                  <a:lnTo>
                    <a:pt x="705" y="35"/>
                  </a:lnTo>
                  <a:lnTo>
                    <a:pt x="734" y="38"/>
                  </a:lnTo>
                  <a:lnTo>
                    <a:pt x="763" y="42"/>
                  </a:lnTo>
                  <a:lnTo>
                    <a:pt x="793" y="45"/>
                  </a:lnTo>
                  <a:lnTo>
                    <a:pt x="821" y="48"/>
                  </a:lnTo>
                  <a:lnTo>
                    <a:pt x="851" y="52"/>
                  </a:lnTo>
                  <a:lnTo>
                    <a:pt x="880" y="56"/>
                  </a:lnTo>
                  <a:lnTo>
                    <a:pt x="908" y="60"/>
                  </a:lnTo>
                  <a:lnTo>
                    <a:pt x="938" y="65"/>
                  </a:lnTo>
                  <a:lnTo>
                    <a:pt x="967" y="69"/>
                  </a:lnTo>
                  <a:lnTo>
                    <a:pt x="977" y="71"/>
                  </a:lnTo>
                  <a:lnTo>
                    <a:pt x="984" y="75"/>
                  </a:lnTo>
                  <a:lnTo>
                    <a:pt x="991" y="79"/>
                  </a:lnTo>
                  <a:lnTo>
                    <a:pt x="996" y="84"/>
                  </a:lnTo>
                  <a:lnTo>
                    <a:pt x="1001" y="90"/>
                  </a:lnTo>
                  <a:lnTo>
                    <a:pt x="1004" y="97"/>
                  </a:lnTo>
                  <a:lnTo>
                    <a:pt x="1007" y="105"/>
                  </a:lnTo>
                  <a:lnTo>
                    <a:pt x="1008" y="113"/>
                  </a:lnTo>
                  <a:lnTo>
                    <a:pt x="1013" y="243"/>
                  </a:lnTo>
                  <a:lnTo>
                    <a:pt x="1016" y="373"/>
                  </a:lnTo>
                  <a:lnTo>
                    <a:pt x="1018" y="504"/>
                  </a:lnTo>
                  <a:lnTo>
                    <a:pt x="1020" y="639"/>
                  </a:lnTo>
                  <a:lnTo>
                    <a:pt x="1019" y="647"/>
                  </a:lnTo>
                  <a:lnTo>
                    <a:pt x="1017" y="655"/>
                  </a:lnTo>
                  <a:lnTo>
                    <a:pt x="1014" y="661"/>
                  </a:lnTo>
                  <a:lnTo>
                    <a:pt x="1009" y="666"/>
                  </a:lnTo>
                  <a:lnTo>
                    <a:pt x="1004" y="670"/>
                  </a:lnTo>
                  <a:lnTo>
                    <a:pt x="997" y="673"/>
                  </a:lnTo>
                  <a:lnTo>
                    <a:pt x="990" y="675"/>
                  </a:lnTo>
                  <a:lnTo>
                    <a:pt x="982" y="676"/>
                  </a:lnTo>
                  <a:close/>
                </a:path>
              </a:pathLst>
            </a:custGeom>
            <a:solidFill>
              <a:srgbClr val="1E2B23"/>
            </a:solidFill>
            <a:ln w="9525">
              <a:noFill/>
              <a:round/>
              <a:headEnd/>
              <a:tailEnd/>
            </a:ln>
          </p:spPr>
          <p:txBody>
            <a:bodyPr/>
            <a:lstStyle/>
            <a:p>
              <a:pPr algn="ctr"/>
              <a:endParaRPr lang="en-US"/>
            </a:p>
          </p:txBody>
        </p:sp>
        <p:sp>
          <p:nvSpPr>
            <p:cNvPr id="46335" name="Freeform 201"/>
            <p:cNvSpPr>
              <a:spLocks/>
            </p:cNvSpPr>
            <p:nvPr/>
          </p:nvSpPr>
          <p:spPr bwMode="auto">
            <a:xfrm>
              <a:off x="3697" y="2173"/>
              <a:ext cx="101" cy="56"/>
            </a:xfrm>
            <a:custGeom>
              <a:avLst/>
              <a:gdLst>
                <a:gd name="T0" fmla="*/ 94 w 1008"/>
                <a:gd name="T1" fmla="*/ 56 h 666"/>
                <a:gd name="T2" fmla="*/ 89 w 1008"/>
                <a:gd name="T3" fmla="*/ 56 h 666"/>
                <a:gd name="T4" fmla="*/ 83 w 1008"/>
                <a:gd name="T5" fmla="*/ 56 h 666"/>
                <a:gd name="T6" fmla="*/ 77 w 1008"/>
                <a:gd name="T7" fmla="*/ 55 h 666"/>
                <a:gd name="T8" fmla="*/ 71 w 1008"/>
                <a:gd name="T9" fmla="*/ 55 h 666"/>
                <a:gd name="T10" fmla="*/ 66 w 1008"/>
                <a:gd name="T11" fmla="*/ 55 h 666"/>
                <a:gd name="T12" fmla="*/ 60 w 1008"/>
                <a:gd name="T13" fmla="*/ 55 h 666"/>
                <a:gd name="T14" fmla="*/ 54 w 1008"/>
                <a:gd name="T15" fmla="*/ 55 h 666"/>
                <a:gd name="T16" fmla="*/ 49 w 1008"/>
                <a:gd name="T17" fmla="*/ 54 h 666"/>
                <a:gd name="T18" fmla="*/ 43 w 1008"/>
                <a:gd name="T19" fmla="*/ 54 h 666"/>
                <a:gd name="T20" fmla="*/ 37 w 1008"/>
                <a:gd name="T21" fmla="*/ 53 h 666"/>
                <a:gd name="T22" fmla="*/ 31 w 1008"/>
                <a:gd name="T23" fmla="*/ 53 h 666"/>
                <a:gd name="T24" fmla="*/ 25 w 1008"/>
                <a:gd name="T25" fmla="*/ 52 h 666"/>
                <a:gd name="T26" fmla="*/ 19 w 1008"/>
                <a:gd name="T27" fmla="*/ 52 h 666"/>
                <a:gd name="T28" fmla="*/ 14 w 1008"/>
                <a:gd name="T29" fmla="*/ 51 h 666"/>
                <a:gd name="T30" fmla="*/ 8 w 1008"/>
                <a:gd name="T31" fmla="*/ 50 h 666"/>
                <a:gd name="T32" fmla="*/ 4 w 1008"/>
                <a:gd name="T33" fmla="*/ 49 h 666"/>
                <a:gd name="T34" fmla="*/ 2 w 1008"/>
                <a:gd name="T35" fmla="*/ 49 h 666"/>
                <a:gd name="T36" fmla="*/ 1 w 1008"/>
                <a:gd name="T37" fmla="*/ 48 h 666"/>
                <a:gd name="T38" fmla="*/ 1 w 1008"/>
                <a:gd name="T39" fmla="*/ 47 h 666"/>
                <a:gd name="T40" fmla="*/ 0 w 1008"/>
                <a:gd name="T41" fmla="*/ 35 h 666"/>
                <a:gd name="T42" fmla="*/ 0 w 1008"/>
                <a:gd name="T43" fmla="*/ 14 h 666"/>
                <a:gd name="T44" fmla="*/ 1 w 1008"/>
                <a:gd name="T45" fmla="*/ 2 h 666"/>
                <a:gd name="T46" fmla="*/ 1 w 1008"/>
                <a:gd name="T47" fmla="*/ 1 h 666"/>
                <a:gd name="T48" fmla="*/ 2 w 1008"/>
                <a:gd name="T49" fmla="*/ 0 h 666"/>
                <a:gd name="T50" fmla="*/ 4 w 1008"/>
                <a:gd name="T51" fmla="*/ 0 h 666"/>
                <a:gd name="T52" fmla="*/ 7 w 1008"/>
                <a:gd name="T53" fmla="*/ 0 h 666"/>
                <a:gd name="T54" fmla="*/ 13 w 1008"/>
                <a:gd name="T55" fmla="*/ 0 h 666"/>
                <a:gd name="T56" fmla="*/ 19 w 1008"/>
                <a:gd name="T57" fmla="*/ 0 h 666"/>
                <a:gd name="T58" fmla="*/ 24 w 1008"/>
                <a:gd name="T59" fmla="*/ 0 h 666"/>
                <a:gd name="T60" fmla="*/ 30 w 1008"/>
                <a:gd name="T61" fmla="*/ 1 h 666"/>
                <a:gd name="T62" fmla="*/ 36 w 1008"/>
                <a:gd name="T63" fmla="*/ 1 h 666"/>
                <a:gd name="T64" fmla="*/ 41 w 1008"/>
                <a:gd name="T65" fmla="*/ 1 h 666"/>
                <a:gd name="T66" fmla="*/ 47 w 1008"/>
                <a:gd name="T67" fmla="*/ 1 h 666"/>
                <a:gd name="T68" fmla="*/ 53 w 1008"/>
                <a:gd name="T69" fmla="*/ 2 h 666"/>
                <a:gd name="T70" fmla="*/ 59 w 1008"/>
                <a:gd name="T71" fmla="*/ 2 h 666"/>
                <a:gd name="T72" fmla="*/ 64 w 1008"/>
                <a:gd name="T73" fmla="*/ 2 h 666"/>
                <a:gd name="T74" fmla="*/ 70 w 1008"/>
                <a:gd name="T75" fmla="*/ 3 h 666"/>
                <a:gd name="T76" fmla="*/ 76 w 1008"/>
                <a:gd name="T77" fmla="*/ 3 h 666"/>
                <a:gd name="T78" fmla="*/ 81 w 1008"/>
                <a:gd name="T79" fmla="*/ 4 h 666"/>
                <a:gd name="T80" fmla="*/ 87 w 1008"/>
                <a:gd name="T81" fmla="*/ 5 h 666"/>
                <a:gd name="T82" fmla="*/ 93 w 1008"/>
                <a:gd name="T83" fmla="*/ 5 h 666"/>
                <a:gd name="T84" fmla="*/ 97 w 1008"/>
                <a:gd name="T85" fmla="*/ 6 h 666"/>
                <a:gd name="T86" fmla="*/ 98 w 1008"/>
                <a:gd name="T87" fmla="*/ 6 h 666"/>
                <a:gd name="T88" fmla="*/ 99 w 1008"/>
                <a:gd name="T89" fmla="*/ 7 h 666"/>
                <a:gd name="T90" fmla="*/ 100 w 1008"/>
                <a:gd name="T91" fmla="*/ 9 h 666"/>
                <a:gd name="T92" fmla="*/ 100 w 1008"/>
                <a:gd name="T93" fmla="*/ 20 h 666"/>
                <a:gd name="T94" fmla="*/ 101 w 1008"/>
                <a:gd name="T95" fmla="*/ 42 h 666"/>
                <a:gd name="T96" fmla="*/ 101 w 1008"/>
                <a:gd name="T97" fmla="*/ 54 h 666"/>
                <a:gd name="T98" fmla="*/ 100 w 1008"/>
                <a:gd name="T99" fmla="*/ 55 h 666"/>
                <a:gd name="T100" fmla="*/ 99 w 1008"/>
                <a:gd name="T101" fmla="*/ 55 h 666"/>
                <a:gd name="T102" fmla="*/ 98 w 1008"/>
                <a:gd name="T103" fmla="*/ 5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8"/>
                <a:gd name="T157" fmla="*/ 0 h 666"/>
                <a:gd name="T158" fmla="*/ 1008 w 100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8" h="666">
                  <a:moveTo>
                    <a:pt x="969" y="666"/>
                  </a:moveTo>
                  <a:lnTo>
                    <a:pt x="941" y="665"/>
                  </a:lnTo>
                  <a:lnTo>
                    <a:pt x="913" y="665"/>
                  </a:lnTo>
                  <a:lnTo>
                    <a:pt x="884" y="664"/>
                  </a:lnTo>
                  <a:lnTo>
                    <a:pt x="855" y="663"/>
                  </a:lnTo>
                  <a:lnTo>
                    <a:pt x="826" y="662"/>
                  </a:lnTo>
                  <a:lnTo>
                    <a:pt x="798" y="661"/>
                  </a:lnTo>
                  <a:lnTo>
                    <a:pt x="769" y="660"/>
                  </a:lnTo>
                  <a:lnTo>
                    <a:pt x="741" y="659"/>
                  </a:lnTo>
                  <a:lnTo>
                    <a:pt x="712" y="658"/>
                  </a:lnTo>
                  <a:lnTo>
                    <a:pt x="684" y="657"/>
                  </a:lnTo>
                  <a:lnTo>
                    <a:pt x="656" y="655"/>
                  </a:lnTo>
                  <a:lnTo>
                    <a:pt x="628" y="654"/>
                  </a:lnTo>
                  <a:lnTo>
                    <a:pt x="600" y="652"/>
                  </a:lnTo>
                  <a:lnTo>
                    <a:pt x="571" y="651"/>
                  </a:lnTo>
                  <a:lnTo>
                    <a:pt x="542" y="649"/>
                  </a:lnTo>
                  <a:lnTo>
                    <a:pt x="513" y="647"/>
                  </a:lnTo>
                  <a:lnTo>
                    <a:pt x="485" y="645"/>
                  </a:lnTo>
                  <a:lnTo>
                    <a:pt x="456" y="643"/>
                  </a:lnTo>
                  <a:lnTo>
                    <a:pt x="427" y="639"/>
                  </a:lnTo>
                  <a:lnTo>
                    <a:pt x="398" y="637"/>
                  </a:lnTo>
                  <a:lnTo>
                    <a:pt x="370" y="634"/>
                  </a:lnTo>
                  <a:lnTo>
                    <a:pt x="340" y="631"/>
                  </a:lnTo>
                  <a:lnTo>
                    <a:pt x="311" y="628"/>
                  </a:lnTo>
                  <a:lnTo>
                    <a:pt x="282" y="625"/>
                  </a:lnTo>
                  <a:lnTo>
                    <a:pt x="253" y="621"/>
                  </a:lnTo>
                  <a:lnTo>
                    <a:pt x="223" y="618"/>
                  </a:lnTo>
                  <a:lnTo>
                    <a:pt x="194" y="614"/>
                  </a:lnTo>
                  <a:lnTo>
                    <a:pt x="165" y="609"/>
                  </a:lnTo>
                  <a:lnTo>
                    <a:pt x="135" y="604"/>
                  </a:lnTo>
                  <a:lnTo>
                    <a:pt x="106" y="600"/>
                  </a:lnTo>
                  <a:lnTo>
                    <a:pt x="75" y="595"/>
                  </a:lnTo>
                  <a:lnTo>
                    <a:pt x="46" y="590"/>
                  </a:lnTo>
                  <a:lnTo>
                    <a:pt x="36" y="588"/>
                  </a:lnTo>
                  <a:lnTo>
                    <a:pt x="28" y="584"/>
                  </a:lnTo>
                  <a:lnTo>
                    <a:pt x="21" y="579"/>
                  </a:lnTo>
                  <a:lnTo>
                    <a:pt x="16" y="574"/>
                  </a:lnTo>
                  <a:lnTo>
                    <a:pt x="11" y="568"/>
                  </a:lnTo>
                  <a:lnTo>
                    <a:pt x="7" y="561"/>
                  </a:lnTo>
                  <a:lnTo>
                    <a:pt x="5" y="554"/>
                  </a:lnTo>
                  <a:lnTo>
                    <a:pt x="4" y="545"/>
                  </a:lnTo>
                  <a:lnTo>
                    <a:pt x="1" y="416"/>
                  </a:lnTo>
                  <a:lnTo>
                    <a:pt x="0" y="291"/>
                  </a:lnTo>
                  <a:lnTo>
                    <a:pt x="0" y="165"/>
                  </a:lnTo>
                  <a:lnTo>
                    <a:pt x="4" y="37"/>
                  </a:lnTo>
                  <a:lnTo>
                    <a:pt x="5" y="29"/>
                  </a:lnTo>
                  <a:lnTo>
                    <a:pt x="7" y="20"/>
                  </a:lnTo>
                  <a:lnTo>
                    <a:pt x="11" y="14"/>
                  </a:lnTo>
                  <a:lnTo>
                    <a:pt x="15" y="9"/>
                  </a:lnTo>
                  <a:lnTo>
                    <a:pt x="21" y="5"/>
                  </a:lnTo>
                  <a:lnTo>
                    <a:pt x="28" y="2"/>
                  </a:lnTo>
                  <a:lnTo>
                    <a:pt x="35" y="1"/>
                  </a:lnTo>
                  <a:lnTo>
                    <a:pt x="44" y="0"/>
                  </a:lnTo>
                  <a:lnTo>
                    <a:pt x="72" y="0"/>
                  </a:lnTo>
                  <a:lnTo>
                    <a:pt x="100" y="1"/>
                  </a:lnTo>
                  <a:lnTo>
                    <a:pt x="129" y="1"/>
                  </a:lnTo>
                  <a:lnTo>
                    <a:pt x="158" y="1"/>
                  </a:lnTo>
                  <a:lnTo>
                    <a:pt x="187" y="2"/>
                  </a:lnTo>
                  <a:lnTo>
                    <a:pt x="215" y="3"/>
                  </a:lnTo>
                  <a:lnTo>
                    <a:pt x="244" y="4"/>
                  </a:lnTo>
                  <a:lnTo>
                    <a:pt x="272" y="5"/>
                  </a:lnTo>
                  <a:lnTo>
                    <a:pt x="300" y="6"/>
                  </a:lnTo>
                  <a:lnTo>
                    <a:pt x="328" y="7"/>
                  </a:lnTo>
                  <a:lnTo>
                    <a:pt x="357" y="8"/>
                  </a:lnTo>
                  <a:lnTo>
                    <a:pt x="385" y="9"/>
                  </a:lnTo>
                  <a:lnTo>
                    <a:pt x="414" y="11"/>
                  </a:lnTo>
                  <a:lnTo>
                    <a:pt x="442" y="12"/>
                  </a:lnTo>
                  <a:lnTo>
                    <a:pt x="470" y="14"/>
                  </a:lnTo>
                  <a:lnTo>
                    <a:pt x="499" y="16"/>
                  </a:lnTo>
                  <a:lnTo>
                    <a:pt x="527" y="18"/>
                  </a:lnTo>
                  <a:lnTo>
                    <a:pt x="556" y="20"/>
                  </a:lnTo>
                  <a:lnTo>
                    <a:pt x="584" y="22"/>
                  </a:lnTo>
                  <a:lnTo>
                    <a:pt x="613" y="26"/>
                  </a:lnTo>
                  <a:lnTo>
                    <a:pt x="641" y="28"/>
                  </a:lnTo>
                  <a:lnTo>
                    <a:pt x="669" y="31"/>
                  </a:lnTo>
                  <a:lnTo>
                    <a:pt x="697" y="34"/>
                  </a:lnTo>
                  <a:lnTo>
                    <a:pt x="726" y="37"/>
                  </a:lnTo>
                  <a:lnTo>
                    <a:pt x="754" y="40"/>
                  </a:lnTo>
                  <a:lnTo>
                    <a:pt x="782" y="43"/>
                  </a:lnTo>
                  <a:lnTo>
                    <a:pt x="811" y="47"/>
                  </a:lnTo>
                  <a:lnTo>
                    <a:pt x="839" y="50"/>
                  </a:lnTo>
                  <a:lnTo>
                    <a:pt x="869" y="55"/>
                  </a:lnTo>
                  <a:lnTo>
                    <a:pt x="897" y="59"/>
                  </a:lnTo>
                  <a:lnTo>
                    <a:pt x="927" y="63"/>
                  </a:lnTo>
                  <a:lnTo>
                    <a:pt x="955" y="67"/>
                  </a:lnTo>
                  <a:lnTo>
                    <a:pt x="964" y="69"/>
                  </a:lnTo>
                  <a:lnTo>
                    <a:pt x="972" y="72"/>
                  </a:lnTo>
                  <a:lnTo>
                    <a:pt x="979" y="76"/>
                  </a:lnTo>
                  <a:lnTo>
                    <a:pt x="985" y="81"/>
                  </a:lnTo>
                  <a:lnTo>
                    <a:pt x="990" y="88"/>
                  </a:lnTo>
                  <a:lnTo>
                    <a:pt x="993" y="95"/>
                  </a:lnTo>
                  <a:lnTo>
                    <a:pt x="995" y="102"/>
                  </a:lnTo>
                  <a:lnTo>
                    <a:pt x="996" y="112"/>
                  </a:lnTo>
                  <a:lnTo>
                    <a:pt x="1002" y="239"/>
                  </a:lnTo>
                  <a:lnTo>
                    <a:pt x="1004" y="367"/>
                  </a:lnTo>
                  <a:lnTo>
                    <a:pt x="1006" y="497"/>
                  </a:lnTo>
                  <a:lnTo>
                    <a:pt x="1008" y="629"/>
                  </a:lnTo>
                  <a:lnTo>
                    <a:pt x="1007" y="637"/>
                  </a:lnTo>
                  <a:lnTo>
                    <a:pt x="1005" y="645"/>
                  </a:lnTo>
                  <a:lnTo>
                    <a:pt x="1002" y="651"/>
                  </a:lnTo>
                  <a:lnTo>
                    <a:pt x="997" y="656"/>
                  </a:lnTo>
                  <a:lnTo>
                    <a:pt x="992" y="660"/>
                  </a:lnTo>
                  <a:lnTo>
                    <a:pt x="985" y="663"/>
                  </a:lnTo>
                  <a:lnTo>
                    <a:pt x="978" y="665"/>
                  </a:lnTo>
                  <a:lnTo>
                    <a:pt x="969" y="666"/>
                  </a:lnTo>
                  <a:close/>
                </a:path>
              </a:pathLst>
            </a:custGeom>
            <a:solidFill>
              <a:srgbClr val="2C4036"/>
            </a:solidFill>
            <a:ln w="9525">
              <a:noFill/>
              <a:round/>
              <a:headEnd/>
              <a:tailEnd/>
            </a:ln>
          </p:spPr>
          <p:txBody>
            <a:bodyPr/>
            <a:lstStyle/>
            <a:p>
              <a:pPr algn="ctr"/>
              <a:endParaRPr lang="en-US"/>
            </a:p>
          </p:txBody>
        </p:sp>
        <p:sp>
          <p:nvSpPr>
            <p:cNvPr id="46336" name="Freeform 202"/>
            <p:cNvSpPr>
              <a:spLocks/>
            </p:cNvSpPr>
            <p:nvPr/>
          </p:nvSpPr>
          <p:spPr bwMode="auto">
            <a:xfrm>
              <a:off x="3697" y="2174"/>
              <a:ext cx="99" cy="55"/>
            </a:xfrm>
            <a:custGeom>
              <a:avLst/>
              <a:gdLst>
                <a:gd name="T0" fmla="*/ 92 w 996"/>
                <a:gd name="T1" fmla="*/ 55 h 659"/>
                <a:gd name="T2" fmla="*/ 87 w 996"/>
                <a:gd name="T3" fmla="*/ 55 h 659"/>
                <a:gd name="T4" fmla="*/ 81 w 996"/>
                <a:gd name="T5" fmla="*/ 55 h 659"/>
                <a:gd name="T6" fmla="*/ 76 w 996"/>
                <a:gd name="T7" fmla="*/ 55 h 659"/>
                <a:gd name="T8" fmla="*/ 70 w 996"/>
                <a:gd name="T9" fmla="*/ 54 h 659"/>
                <a:gd name="T10" fmla="*/ 64 w 996"/>
                <a:gd name="T11" fmla="*/ 54 h 659"/>
                <a:gd name="T12" fmla="*/ 59 w 996"/>
                <a:gd name="T13" fmla="*/ 54 h 659"/>
                <a:gd name="T14" fmla="*/ 53 w 996"/>
                <a:gd name="T15" fmla="*/ 54 h 659"/>
                <a:gd name="T16" fmla="*/ 48 w 996"/>
                <a:gd name="T17" fmla="*/ 53 h 659"/>
                <a:gd name="T18" fmla="*/ 42 w 996"/>
                <a:gd name="T19" fmla="*/ 53 h 659"/>
                <a:gd name="T20" fmla="*/ 36 w 996"/>
                <a:gd name="T21" fmla="*/ 52 h 659"/>
                <a:gd name="T22" fmla="*/ 31 w 996"/>
                <a:gd name="T23" fmla="*/ 52 h 659"/>
                <a:gd name="T24" fmla="*/ 25 w 996"/>
                <a:gd name="T25" fmla="*/ 51 h 659"/>
                <a:gd name="T26" fmla="*/ 19 w 996"/>
                <a:gd name="T27" fmla="*/ 51 h 659"/>
                <a:gd name="T28" fmla="*/ 13 w 996"/>
                <a:gd name="T29" fmla="*/ 50 h 659"/>
                <a:gd name="T30" fmla="*/ 7 w 996"/>
                <a:gd name="T31" fmla="*/ 49 h 659"/>
                <a:gd name="T32" fmla="*/ 3 w 996"/>
                <a:gd name="T33" fmla="*/ 49 h 659"/>
                <a:gd name="T34" fmla="*/ 2 w 996"/>
                <a:gd name="T35" fmla="*/ 48 h 659"/>
                <a:gd name="T36" fmla="*/ 1 w 996"/>
                <a:gd name="T37" fmla="*/ 47 h 659"/>
                <a:gd name="T38" fmla="*/ 0 w 996"/>
                <a:gd name="T39" fmla="*/ 46 h 659"/>
                <a:gd name="T40" fmla="*/ 0 w 996"/>
                <a:gd name="T41" fmla="*/ 34 h 659"/>
                <a:gd name="T42" fmla="*/ 0 w 996"/>
                <a:gd name="T43" fmla="*/ 14 h 659"/>
                <a:gd name="T44" fmla="*/ 0 w 996"/>
                <a:gd name="T45" fmla="*/ 3 h 659"/>
                <a:gd name="T46" fmla="*/ 1 w 996"/>
                <a:gd name="T47" fmla="*/ 1 h 659"/>
                <a:gd name="T48" fmla="*/ 2 w 996"/>
                <a:gd name="T49" fmla="*/ 1 h 659"/>
                <a:gd name="T50" fmla="*/ 3 w 996"/>
                <a:gd name="T51" fmla="*/ 0 h 659"/>
                <a:gd name="T52" fmla="*/ 7 w 996"/>
                <a:gd name="T53" fmla="*/ 0 h 659"/>
                <a:gd name="T54" fmla="*/ 13 w 996"/>
                <a:gd name="T55" fmla="*/ 0 h 659"/>
                <a:gd name="T56" fmla="*/ 18 w 996"/>
                <a:gd name="T57" fmla="*/ 0 h 659"/>
                <a:gd name="T58" fmla="*/ 24 w 996"/>
                <a:gd name="T59" fmla="*/ 0 h 659"/>
                <a:gd name="T60" fmla="*/ 29 w 996"/>
                <a:gd name="T61" fmla="*/ 1 h 659"/>
                <a:gd name="T62" fmla="*/ 35 w 996"/>
                <a:gd name="T63" fmla="*/ 1 h 659"/>
                <a:gd name="T64" fmla="*/ 40 w 996"/>
                <a:gd name="T65" fmla="*/ 1 h 659"/>
                <a:gd name="T66" fmla="*/ 46 w 996"/>
                <a:gd name="T67" fmla="*/ 1 h 659"/>
                <a:gd name="T68" fmla="*/ 52 w 996"/>
                <a:gd name="T69" fmla="*/ 2 h 659"/>
                <a:gd name="T70" fmla="*/ 57 w 996"/>
                <a:gd name="T71" fmla="*/ 2 h 659"/>
                <a:gd name="T72" fmla="*/ 63 w 996"/>
                <a:gd name="T73" fmla="*/ 2 h 659"/>
                <a:gd name="T74" fmla="*/ 68 w 996"/>
                <a:gd name="T75" fmla="*/ 3 h 659"/>
                <a:gd name="T76" fmla="*/ 74 w 996"/>
                <a:gd name="T77" fmla="*/ 3 h 659"/>
                <a:gd name="T78" fmla="*/ 80 w 996"/>
                <a:gd name="T79" fmla="*/ 4 h 659"/>
                <a:gd name="T80" fmla="*/ 85 w 996"/>
                <a:gd name="T81" fmla="*/ 5 h 659"/>
                <a:gd name="T82" fmla="*/ 91 w 996"/>
                <a:gd name="T83" fmla="*/ 5 h 659"/>
                <a:gd name="T84" fmla="*/ 95 w 996"/>
                <a:gd name="T85" fmla="*/ 6 h 659"/>
                <a:gd name="T86" fmla="*/ 96 w 996"/>
                <a:gd name="T87" fmla="*/ 6 h 659"/>
                <a:gd name="T88" fmla="*/ 97 w 996"/>
                <a:gd name="T89" fmla="*/ 7 h 659"/>
                <a:gd name="T90" fmla="*/ 98 w 996"/>
                <a:gd name="T91" fmla="*/ 9 h 659"/>
                <a:gd name="T92" fmla="*/ 98 w 996"/>
                <a:gd name="T93" fmla="*/ 20 h 659"/>
                <a:gd name="T94" fmla="*/ 99 w 996"/>
                <a:gd name="T95" fmla="*/ 41 h 659"/>
                <a:gd name="T96" fmla="*/ 99 w 996"/>
                <a:gd name="T97" fmla="*/ 53 h 659"/>
                <a:gd name="T98" fmla="*/ 98 w 996"/>
                <a:gd name="T99" fmla="*/ 54 h 659"/>
                <a:gd name="T100" fmla="*/ 97 w 996"/>
                <a:gd name="T101" fmla="*/ 55 h 659"/>
                <a:gd name="T102" fmla="*/ 96 w 996"/>
                <a:gd name="T103" fmla="*/ 55 h 6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96"/>
                <a:gd name="T157" fmla="*/ 0 h 659"/>
                <a:gd name="T158" fmla="*/ 996 w 996"/>
                <a:gd name="T159" fmla="*/ 659 h 65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96" h="659">
                  <a:moveTo>
                    <a:pt x="957" y="659"/>
                  </a:moveTo>
                  <a:lnTo>
                    <a:pt x="929" y="659"/>
                  </a:lnTo>
                  <a:lnTo>
                    <a:pt x="901" y="658"/>
                  </a:lnTo>
                  <a:lnTo>
                    <a:pt x="873" y="657"/>
                  </a:lnTo>
                  <a:lnTo>
                    <a:pt x="844" y="657"/>
                  </a:lnTo>
                  <a:lnTo>
                    <a:pt x="817" y="656"/>
                  </a:lnTo>
                  <a:lnTo>
                    <a:pt x="789" y="655"/>
                  </a:lnTo>
                  <a:lnTo>
                    <a:pt x="760" y="654"/>
                  </a:lnTo>
                  <a:lnTo>
                    <a:pt x="733" y="653"/>
                  </a:lnTo>
                  <a:lnTo>
                    <a:pt x="704" y="652"/>
                  </a:lnTo>
                  <a:lnTo>
                    <a:pt x="676" y="651"/>
                  </a:lnTo>
                  <a:lnTo>
                    <a:pt x="648" y="649"/>
                  </a:lnTo>
                  <a:lnTo>
                    <a:pt x="621" y="648"/>
                  </a:lnTo>
                  <a:lnTo>
                    <a:pt x="592" y="646"/>
                  </a:lnTo>
                  <a:lnTo>
                    <a:pt x="564" y="645"/>
                  </a:lnTo>
                  <a:lnTo>
                    <a:pt x="535" y="643"/>
                  </a:lnTo>
                  <a:lnTo>
                    <a:pt x="507" y="641"/>
                  </a:lnTo>
                  <a:lnTo>
                    <a:pt x="479" y="639"/>
                  </a:lnTo>
                  <a:lnTo>
                    <a:pt x="450" y="637"/>
                  </a:lnTo>
                  <a:lnTo>
                    <a:pt x="422" y="633"/>
                  </a:lnTo>
                  <a:lnTo>
                    <a:pt x="393" y="631"/>
                  </a:lnTo>
                  <a:lnTo>
                    <a:pt x="365" y="628"/>
                  </a:lnTo>
                  <a:lnTo>
                    <a:pt x="336" y="625"/>
                  </a:lnTo>
                  <a:lnTo>
                    <a:pt x="307" y="622"/>
                  </a:lnTo>
                  <a:lnTo>
                    <a:pt x="278" y="619"/>
                  </a:lnTo>
                  <a:lnTo>
                    <a:pt x="250" y="615"/>
                  </a:lnTo>
                  <a:lnTo>
                    <a:pt x="220" y="612"/>
                  </a:lnTo>
                  <a:lnTo>
                    <a:pt x="191" y="608"/>
                  </a:lnTo>
                  <a:lnTo>
                    <a:pt x="161" y="603"/>
                  </a:lnTo>
                  <a:lnTo>
                    <a:pt x="132" y="599"/>
                  </a:lnTo>
                  <a:lnTo>
                    <a:pt x="103" y="594"/>
                  </a:lnTo>
                  <a:lnTo>
                    <a:pt x="73" y="590"/>
                  </a:lnTo>
                  <a:lnTo>
                    <a:pt x="44" y="585"/>
                  </a:lnTo>
                  <a:lnTo>
                    <a:pt x="35" y="583"/>
                  </a:lnTo>
                  <a:lnTo>
                    <a:pt x="28" y="580"/>
                  </a:lnTo>
                  <a:lnTo>
                    <a:pt x="21" y="574"/>
                  </a:lnTo>
                  <a:lnTo>
                    <a:pt x="15" y="569"/>
                  </a:lnTo>
                  <a:lnTo>
                    <a:pt x="11" y="563"/>
                  </a:lnTo>
                  <a:lnTo>
                    <a:pt x="7" y="556"/>
                  </a:lnTo>
                  <a:lnTo>
                    <a:pt x="5" y="549"/>
                  </a:lnTo>
                  <a:lnTo>
                    <a:pt x="4" y="540"/>
                  </a:lnTo>
                  <a:lnTo>
                    <a:pt x="1" y="412"/>
                  </a:lnTo>
                  <a:lnTo>
                    <a:pt x="0" y="288"/>
                  </a:lnTo>
                  <a:lnTo>
                    <a:pt x="0" y="164"/>
                  </a:lnTo>
                  <a:lnTo>
                    <a:pt x="4" y="37"/>
                  </a:lnTo>
                  <a:lnTo>
                    <a:pt x="5" y="30"/>
                  </a:lnTo>
                  <a:lnTo>
                    <a:pt x="7" y="23"/>
                  </a:lnTo>
                  <a:lnTo>
                    <a:pt x="10" y="17"/>
                  </a:lnTo>
                  <a:lnTo>
                    <a:pt x="15" y="11"/>
                  </a:lnTo>
                  <a:lnTo>
                    <a:pt x="20" y="7"/>
                  </a:lnTo>
                  <a:lnTo>
                    <a:pt x="26" y="4"/>
                  </a:lnTo>
                  <a:lnTo>
                    <a:pt x="33" y="2"/>
                  </a:lnTo>
                  <a:lnTo>
                    <a:pt x="41" y="0"/>
                  </a:lnTo>
                  <a:lnTo>
                    <a:pt x="69" y="0"/>
                  </a:lnTo>
                  <a:lnTo>
                    <a:pt x="97" y="1"/>
                  </a:lnTo>
                  <a:lnTo>
                    <a:pt x="126" y="1"/>
                  </a:lnTo>
                  <a:lnTo>
                    <a:pt x="154" y="2"/>
                  </a:lnTo>
                  <a:lnTo>
                    <a:pt x="183" y="2"/>
                  </a:lnTo>
                  <a:lnTo>
                    <a:pt x="210" y="3"/>
                  </a:lnTo>
                  <a:lnTo>
                    <a:pt x="239" y="4"/>
                  </a:lnTo>
                  <a:lnTo>
                    <a:pt x="267" y="5"/>
                  </a:lnTo>
                  <a:lnTo>
                    <a:pt x="295" y="6"/>
                  </a:lnTo>
                  <a:lnTo>
                    <a:pt x="323" y="7"/>
                  </a:lnTo>
                  <a:lnTo>
                    <a:pt x="352" y="8"/>
                  </a:lnTo>
                  <a:lnTo>
                    <a:pt x="379" y="10"/>
                  </a:lnTo>
                  <a:lnTo>
                    <a:pt x="407" y="11"/>
                  </a:lnTo>
                  <a:lnTo>
                    <a:pt x="436" y="13"/>
                  </a:lnTo>
                  <a:lnTo>
                    <a:pt x="463" y="15"/>
                  </a:lnTo>
                  <a:lnTo>
                    <a:pt x="492" y="17"/>
                  </a:lnTo>
                  <a:lnTo>
                    <a:pt x="520" y="19"/>
                  </a:lnTo>
                  <a:lnTo>
                    <a:pt x="548" y="21"/>
                  </a:lnTo>
                  <a:lnTo>
                    <a:pt x="576" y="24"/>
                  </a:lnTo>
                  <a:lnTo>
                    <a:pt x="605" y="26"/>
                  </a:lnTo>
                  <a:lnTo>
                    <a:pt x="633" y="29"/>
                  </a:lnTo>
                  <a:lnTo>
                    <a:pt x="660" y="31"/>
                  </a:lnTo>
                  <a:lnTo>
                    <a:pt x="688" y="34"/>
                  </a:lnTo>
                  <a:lnTo>
                    <a:pt x="716" y="37"/>
                  </a:lnTo>
                  <a:lnTo>
                    <a:pt x="745" y="40"/>
                  </a:lnTo>
                  <a:lnTo>
                    <a:pt x="773" y="43"/>
                  </a:lnTo>
                  <a:lnTo>
                    <a:pt x="802" y="48"/>
                  </a:lnTo>
                  <a:lnTo>
                    <a:pt x="830" y="51"/>
                  </a:lnTo>
                  <a:lnTo>
                    <a:pt x="859" y="55"/>
                  </a:lnTo>
                  <a:lnTo>
                    <a:pt x="887" y="59"/>
                  </a:lnTo>
                  <a:lnTo>
                    <a:pt x="917" y="63"/>
                  </a:lnTo>
                  <a:lnTo>
                    <a:pt x="945" y="67"/>
                  </a:lnTo>
                  <a:lnTo>
                    <a:pt x="952" y="69"/>
                  </a:lnTo>
                  <a:lnTo>
                    <a:pt x="959" y="72"/>
                  </a:lnTo>
                  <a:lnTo>
                    <a:pt x="965" y="77"/>
                  </a:lnTo>
                  <a:lnTo>
                    <a:pt x="972" y="82"/>
                  </a:lnTo>
                  <a:lnTo>
                    <a:pt x="977" y="88"/>
                  </a:lnTo>
                  <a:lnTo>
                    <a:pt x="981" y="95"/>
                  </a:lnTo>
                  <a:lnTo>
                    <a:pt x="983" y="102"/>
                  </a:lnTo>
                  <a:lnTo>
                    <a:pt x="984" y="112"/>
                  </a:lnTo>
                  <a:lnTo>
                    <a:pt x="989" y="238"/>
                  </a:lnTo>
                  <a:lnTo>
                    <a:pt x="992" y="364"/>
                  </a:lnTo>
                  <a:lnTo>
                    <a:pt x="994" y="493"/>
                  </a:lnTo>
                  <a:lnTo>
                    <a:pt x="996" y="625"/>
                  </a:lnTo>
                  <a:lnTo>
                    <a:pt x="995" y="633"/>
                  </a:lnTo>
                  <a:lnTo>
                    <a:pt x="993" y="640"/>
                  </a:lnTo>
                  <a:lnTo>
                    <a:pt x="990" y="646"/>
                  </a:lnTo>
                  <a:lnTo>
                    <a:pt x="985" y="651"/>
                  </a:lnTo>
                  <a:lnTo>
                    <a:pt x="980" y="655"/>
                  </a:lnTo>
                  <a:lnTo>
                    <a:pt x="973" y="658"/>
                  </a:lnTo>
                  <a:lnTo>
                    <a:pt x="965" y="659"/>
                  </a:lnTo>
                  <a:lnTo>
                    <a:pt x="957" y="659"/>
                  </a:lnTo>
                  <a:close/>
                </a:path>
              </a:pathLst>
            </a:custGeom>
            <a:solidFill>
              <a:srgbClr val="3D574A"/>
            </a:solidFill>
            <a:ln w="9525">
              <a:noFill/>
              <a:round/>
              <a:headEnd/>
              <a:tailEnd/>
            </a:ln>
          </p:spPr>
          <p:txBody>
            <a:bodyPr/>
            <a:lstStyle/>
            <a:p>
              <a:pPr algn="ctr"/>
              <a:endParaRPr lang="en-US"/>
            </a:p>
          </p:txBody>
        </p:sp>
        <p:sp>
          <p:nvSpPr>
            <p:cNvPr id="46337" name="Freeform 203"/>
            <p:cNvSpPr>
              <a:spLocks/>
            </p:cNvSpPr>
            <p:nvPr/>
          </p:nvSpPr>
          <p:spPr bwMode="auto">
            <a:xfrm>
              <a:off x="3697" y="2175"/>
              <a:ext cx="98" cy="54"/>
            </a:xfrm>
            <a:custGeom>
              <a:avLst/>
              <a:gdLst>
                <a:gd name="T0" fmla="*/ 91 w 984"/>
                <a:gd name="T1" fmla="*/ 54 h 649"/>
                <a:gd name="T2" fmla="*/ 86 w 984"/>
                <a:gd name="T3" fmla="*/ 54 h 649"/>
                <a:gd name="T4" fmla="*/ 80 w 984"/>
                <a:gd name="T5" fmla="*/ 54 h 649"/>
                <a:gd name="T6" fmla="*/ 75 w 984"/>
                <a:gd name="T7" fmla="*/ 54 h 649"/>
                <a:gd name="T8" fmla="*/ 69 w 984"/>
                <a:gd name="T9" fmla="*/ 53 h 649"/>
                <a:gd name="T10" fmla="*/ 64 w 984"/>
                <a:gd name="T11" fmla="*/ 53 h 649"/>
                <a:gd name="T12" fmla="*/ 58 w 984"/>
                <a:gd name="T13" fmla="*/ 53 h 649"/>
                <a:gd name="T14" fmla="*/ 53 w 984"/>
                <a:gd name="T15" fmla="*/ 53 h 649"/>
                <a:gd name="T16" fmla="*/ 47 w 984"/>
                <a:gd name="T17" fmla="*/ 52 h 649"/>
                <a:gd name="T18" fmla="*/ 42 w 984"/>
                <a:gd name="T19" fmla="*/ 52 h 649"/>
                <a:gd name="T20" fmla="*/ 36 w 984"/>
                <a:gd name="T21" fmla="*/ 52 h 649"/>
                <a:gd name="T22" fmla="*/ 30 w 984"/>
                <a:gd name="T23" fmla="*/ 51 h 649"/>
                <a:gd name="T24" fmla="*/ 25 w 984"/>
                <a:gd name="T25" fmla="*/ 50 h 649"/>
                <a:gd name="T26" fmla="*/ 19 w 984"/>
                <a:gd name="T27" fmla="*/ 50 h 649"/>
                <a:gd name="T28" fmla="*/ 13 w 984"/>
                <a:gd name="T29" fmla="*/ 49 h 649"/>
                <a:gd name="T30" fmla="*/ 7 w 984"/>
                <a:gd name="T31" fmla="*/ 48 h 649"/>
                <a:gd name="T32" fmla="*/ 3 w 984"/>
                <a:gd name="T33" fmla="*/ 48 h 649"/>
                <a:gd name="T34" fmla="*/ 2 w 984"/>
                <a:gd name="T35" fmla="*/ 47 h 649"/>
                <a:gd name="T36" fmla="*/ 1 w 984"/>
                <a:gd name="T37" fmla="*/ 46 h 649"/>
                <a:gd name="T38" fmla="*/ 0 w 984"/>
                <a:gd name="T39" fmla="*/ 45 h 649"/>
                <a:gd name="T40" fmla="*/ 0 w 984"/>
                <a:gd name="T41" fmla="*/ 34 h 649"/>
                <a:gd name="T42" fmla="*/ 0 w 984"/>
                <a:gd name="T43" fmla="*/ 13 h 649"/>
                <a:gd name="T44" fmla="*/ 0 w 984"/>
                <a:gd name="T45" fmla="*/ 2 h 649"/>
                <a:gd name="T46" fmla="*/ 1 w 984"/>
                <a:gd name="T47" fmla="*/ 1 h 649"/>
                <a:gd name="T48" fmla="*/ 2 w 984"/>
                <a:gd name="T49" fmla="*/ 0 h 649"/>
                <a:gd name="T50" fmla="*/ 3 w 984"/>
                <a:gd name="T51" fmla="*/ 0 h 649"/>
                <a:gd name="T52" fmla="*/ 7 w 984"/>
                <a:gd name="T53" fmla="*/ 0 h 649"/>
                <a:gd name="T54" fmla="*/ 12 w 984"/>
                <a:gd name="T55" fmla="*/ 0 h 649"/>
                <a:gd name="T56" fmla="*/ 18 w 984"/>
                <a:gd name="T57" fmla="*/ 0 h 649"/>
                <a:gd name="T58" fmla="*/ 24 w 984"/>
                <a:gd name="T59" fmla="*/ 0 h 649"/>
                <a:gd name="T60" fmla="*/ 29 w 984"/>
                <a:gd name="T61" fmla="*/ 0 h 649"/>
                <a:gd name="T62" fmla="*/ 34 w 984"/>
                <a:gd name="T63" fmla="*/ 1 h 649"/>
                <a:gd name="T64" fmla="*/ 40 w 984"/>
                <a:gd name="T65" fmla="*/ 1 h 649"/>
                <a:gd name="T66" fmla="*/ 46 w 984"/>
                <a:gd name="T67" fmla="*/ 1 h 649"/>
                <a:gd name="T68" fmla="*/ 51 w 984"/>
                <a:gd name="T69" fmla="*/ 1 h 649"/>
                <a:gd name="T70" fmla="*/ 57 w 984"/>
                <a:gd name="T71" fmla="*/ 2 h 649"/>
                <a:gd name="T72" fmla="*/ 62 w 984"/>
                <a:gd name="T73" fmla="*/ 2 h 649"/>
                <a:gd name="T74" fmla="*/ 68 w 984"/>
                <a:gd name="T75" fmla="*/ 3 h 649"/>
                <a:gd name="T76" fmla="*/ 73 w 984"/>
                <a:gd name="T77" fmla="*/ 3 h 649"/>
                <a:gd name="T78" fmla="*/ 79 w 984"/>
                <a:gd name="T79" fmla="*/ 4 h 649"/>
                <a:gd name="T80" fmla="*/ 84 w 984"/>
                <a:gd name="T81" fmla="*/ 4 h 649"/>
                <a:gd name="T82" fmla="*/ 90 w 984"/>
                <a:gd name="T83" fmla="*/ 5 h 649"/>
                <a:gd name="T84" fmla="*/ 94 w 984"/>
                <a:gd name="T85" fmla="*/ 6 h 649"/>
                <a:gd name="T86" fmla="*/ 95 w 984"/>
                <a:gd name="T87" fmla="*/ 6 h 649"/>
                <a:gd name="T88" fmla="*/ 96 w 984"/>
                <a:gd name="T89" fmla="*/ 7 h 649"/>
                <a:gd name="T90" fmla="*/ 97 w 984"/>
                <a:gd name="T91" fmla="*/ 8 h 649"/>
                <a:gd name="T92" fmla="*/ 97 w 984"/>
                <a:gd name="T93" fmla="*/ 19 h 649"/>
                <a:gd name="T94" fmla="*/ 98 w 984"/>
                <a:gd name="T95" fmla="*/ 40 h 649"/>
                <a:gd name="T96" fmla="*/ 98 w 984"/>
                <a:gd name="T97" fmla="*/ 52 h 649"/>
                <a:gd name="T98" fmla="*/ 97 w 984"/>
                <a:gd name="T99" fmla="*/ 53 h 649"/>
                <a:gd name="T100" fmla="*/ 96 w 984"/>
                <a:gd name="T101" fmla="*/ 54 h 649"/>
                <a:gd name="T102" fmla="*/ 95 w 984"/>
                <a:gd name="T103" fmla="*/ 54 h 6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84"/>
                <a:gd name="T157" fmla="*/ 0 h 649"/>
                <a:gd name="T158" fmla="*/ 984 w 984"/>
                <a:gd name="T159" fmla="*/ 649 h 6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84" h="649">
                  <a:moveTo>
                    <a:pt x="945" y="649"/>
                  </a:moveTo>
                  <a:lnTo>
                    <a:pt x="917" y="649"/>
                  </a:lnTo>
                  <a:lnTo>
                    <a:pt x="889" y="648"/>
                  </a:lnTo>
                  <a:lnTo>
                    <a:pt x="862" y="647"/>
                  </a:lnTo>
                  <a:lnTo>
                    <a:pt x="833" y="647"/>
                  </a:lnTo>
                  <a:lnTo>
                    <a:pt x="806" y="646"/>
                  </a:lnTo>
                  <a:lnTo>
                    <a:pt x="777" y="645"/>
                  </a:lnTo>
                  <a:lnTo>
                    <a:pt x="750" y="644"/>
                  </a:lnTo>
                  <a:lnTo>
                    <a:pt x="722" y="643"/>
                  </a:lnTo>
                  <a:lnTo>
                    <a:pt x="695" y="642"/>
                  </a:lnTo>
                  <a:lnTo>
                    <a:pt x="667" y="641"/>
                  </a:lnTo>
                  <a:lnTo>
                    <a:pt x="640" y="640"/>
                  </a:lnTo>
                  <a:lnTo>
                    <a:pt x="613" y="639"/>
                  </a:lnTo>
                  <a:lnTo>
                    <a:pt x="584" y="637"/>
                  </a:lnTo>
                  <a:lnTo>
                    <a:pt x="557" y="635"/>
                  </a:lnTo>
                  <a:lnTo>
                    <a:pt x="528" y="634"/>
                  </a:lnTo>
                  <a:lnTo>
                    <a:pt x="501" y="632"/>
                  </a:lnTo>
                  <a:lnTo>
                    <a:pt x="473" y="630"/>
                  </a:lnTo>
                  <a:lnTo>
                    <a:pt x="445" y="628"/>
                  </a:lnTo>
                  <a:lnTo>
                    <a:pt x="417" y="624"/>
                  </a:lnTo>
                  <a:lnTo>
                    <a:pt x="389" y="622"/>
                  </a:lnTo>
                  <a:lnTo>
                    <a:pt x="361" y="619"/>
                  </a:lnTo>
                  <a:lnTo>
                    <a:pt x="332" y="616"/>
                  </a:lnTo>
                  <a:lnTo>
                    <a:pt x="304" y="613"/>
                  </a:lnTo>
                  <a:lnTo>
                    <a:pt x="275" y="610"/>
                  </a:lnTo>
                  <a:lnTo>
                    <a:pt x="247" y="606"/>
                  </a:lnTo>
                  <a:lnTo>
                    <a:pt x="218" y="603"/>
                  </a:lnTo>
                  <a:lnTo>
                    <a:pt x="190" y="599"/>
                  </a:lnTo>
                  <a:lnTo>
                    <a:pt x="160" y="594"/>
                  </a:lnTo>
                  <a:lnTo>
                    <a:pt x="132" y="589"/>
                  </a:lnTo>
                  <a:lnTo>
                    <a:pt x="103" y="585"/>
                  </a:lnTo>
                  <a:lnTo>
                    <a:pt x="73" y="580"/>
                  </a:lnTo>
                  <a:lnTo>
                    <a:pt x="44" y="575"/>
                  </a:lnTo>
                  <a:lnTo>
                    <a:pt x="35" y="573"/>
                  </a:lnTo>
                  <a:lnTo>
                    <a:pt x="28" y="570"/>
                  </a:lnTo>
                  <a:lnTo>
                    <a:pt x="21" y="565"/>
                  </a:lnTo>
                  <a:lnTo>
                    <a:pt x="15" y="560"/>
                  </a:lnTo>
                  <a:lnTo>
                    <a:pt x="11" y="555"/>
                  </a:lnTo>
                  <a:lnTo>
                    <a:pt x="7" y="549"/>
                  </a:lnTo>
                  <a:lnTo>
                    <a:pt x="5" y="542"/>
                  </a:lnTo>
                  <a:lnTo>
                    <a:pt x="4" y="533"/>
                  </a:lnTo>
                  <a:lnTo>
                    <a:pt x="1" y="407"/>
                  </a:lnTo>
                  <a:lnTo>
                    <a:pt x="0" y="283"/>
                  </a:lnTo>
                  <a:lnTo>
                    <a:pt x="0" y="160"/>
                  </a:lnTo>
                  <a:lnTo>
                    <a:pt x="4" y="34"/>
                  </a:lnTo>
                  <a:lnTo>
                    <a:pt x="5" y="27"/>
                  </a:lnTo>
                  <a:lnTo>
                    <a:pt x="7" y="20"/>
                  </a:lnTo>
                  <a:lnTo>
                    <a:pt x="10" y="14"/>
                  </a:lnTo>
                  <a:lnTo>
                    <a:pt x="14" y="10"/>
                  </a:lnTo>
                  <a:lnTo>
                    <a:pt x="19" y="5"/>
                  </a:lnTo>
                  <a:lnTo>
                    <a:pt x="26" y="2"/>
                  </a:lnTo>
                  <a:lnTo>
                    <a:pt x="32" y="1"/>
                  </a:lnTo>
                  <a:lnTo>
                    <a:pt x="41" y="0"/>
                  </a:lnTo>
                  <a:lnTo>
                    <a:pt x="69" y="0"/>
                  </a:lnTo>
                  <a:lnTo>
                    <a:pt x="96" y="1"/>
                  </a:lnTo>
                  <a:lnTo>
                    <a:pt x="125" y="1"/>
                  </a:lnTo>
                  <a:lnTo>
                    <a:pt x="152" y="1"/>
                  </a:lnTo>
                  <a:lnTo>
                    <a:pt x="180" y="2"/>
                  </a:lnTo>
                  <a:lnTo>
                    <a:pt x="208" y="3"/>
                  </a:lnTo>
                  <a:lnTo>
                    <a:pt x="236" y="3"/>
                  </a:lnTo>
                  <a:lnTo>
                    <a:pt x="263" y="4"/>
                  </a:lnTo>
                  <a:lnTo>
                    <a:pt x="292" y="5"/>
                  </a:lnTo>
                  <a:lnTo>
                    <a:pt x="319" y="7"/>
                  </a:lnTo>
                  <a:lnTo>
                    <a:pt x="346" y="8"/>
                  </a:lnTo>
                  <a:lnTo>
                    <a:pt x="375" y="10"/>
                  </a:lnTo>
                  <a:lnTo>
                    <a:pt x="402" y="11"/>
                  </a:lnTo>
                  <a:lnTo>
                    <a:pt x="430" y="13"/>
                  </a:lnTo>
                  <a:lnTo>
                    <a:pt x="458" y="14"/>
                  </a:lnTo>
                  <a:lnTo>
                    <a:pt x="486" y="16"/>
                  </a:lnTo>
                  <a:lnTo>
                    <a:pt x="513" y="18"/>
                  </a:lnTo>
                  <a:lnTo>
                    <a:pt x="542" y="20"/>
                  </a:lnTo>
                  <a:lnTo>
                    <a:pt x="569" y="22"/>
                  </a:lnTo>
                  <a:lnTo>
                    <a:pt x="596" y="24"/>
                  </a:lnTo>
                  <a:lnTo>
                    <a:pt x="625" y="27"/>
                  </a:lnTo>
                  <a:lnTo>
                    <a:pt x="652" y="29"/>
                  </a:lnTo>
                  <a:lnTo>
                    <a:pt x="680" y="32"/>
                  </a:lnTo>
                  <a:lnTo>
                    <a:pt x="707" y="36"/>
                  </a:lnTo>
                  <a:lnTo>
                    <a:pt x="736" y="39"/>
                  </a:lnTo>
                  <a:lnTo>
                    <a:pt x="763" y="42"/>
                  </a:lnTo>
                  <a:lnTo>
                    <a:pt x="792" y="45"/>
                  </a:lnTo>
                  <a:lnTo>
                    <a:pt x="820" y="48"/>
                  </a:lnTo>
                  <a:lnTo>
                    <a:pt x="848" y="52"/>
                  </a:lnTo>
                  <a:lnTo>
                    <a:pt x="876" y="56"/>
                  </a:lnTo>
                  <a:lnTo>
                    <a:pt x="904" y="60"/>
                  </a:lnTo>
                  <a:lnTo>
                    <a:pt x="933" y="64"/>
                  </a:lnTo>
                  <a:lnTo>
                    <a:pt x="941" y="67"/>
                  </a:lnTo>
                  <a:lnTo>
                    <a:pt x="948" y="70"/>
                  </a:lnTo>
                  <a:lnTo>
                    <a:pt x="954" y="74"/>
                  </a:lnTo>
                  <a:lnTo>
                    <a:pt x="960" y="79"/>
                  </a:lnTo>
                  <a:lnTo>
                    <a:pt x="964" y="85"/>
                  </a:lnTo>
                  <a:lnTo>
                    <a:pt x="968" y="91"/>
                  </a:lnTo>
                  <a:lnTo>
                    <a:pt x="970" y="99"/>
                  </a:lnTo>
                  <a:lnTo>
                    <a:pt x="973" y="107"/>
                  </a:lnTo>
                  <a:lnTo>
                    <a:pt x="977" y="232"/>
                  </a:lnTo>
                  <a:lnTo>
                    <a:pt x="980" y="357"/>
                  </a:lnTo>
                  <a:lnTo>
                    <a:pt x="982" y="485"/>
                  </a:lnTo>
                  <a:lnTo>
                    <a:pt x="984" y="615"/>
                  </a:lnTo>
                  <a:lnTo>
                    <a:pt x="983" y="623"/>
                  </a:lnTo>
                  <a:lnTo>
                    <a:pt x="981" y="630"/>
                  </a:lnTo>
                  <a:lnTo>
                    <a:pt x="978" y="636"/>
                  </a:lnTo>
                  <a:lnTo>
                    <a:pt x="973" y="641"/>
                  </a:lnTo>
                  <a:lnTo>
                    <a:pt x="967" y="645"/>
                  </a:lnTo>
                  <a:lnTo>
                    <a:pt x="960" y="648"/>
                  </a:lnTo>
                  <a:lnTo>
                    <a:pt x="953" y="649"/>
                  </a:lnTo>
                  <a:lnTo>
                    <a:pt x="945" y="649"/>
                  </a:lnTo>
                  <a:close/>
                </a:path>
              </a:pathLst>
            </a:custGeom>
            <a:solidFill>
              <a:srgbClr val="4C6B5C"/>
            </a:solidFill>
            <a:ln w="9525">
              <a:noFill/>
              <a:round/>
              <a:headEnd/>
              <a:tailEnd/>
            </a:ln>
          </p:spPr>
          <p:txBody>
            <a:bodyPr/>
            <a:lstStyle/>
            <a:p>
              <a:pPr algn="ctr"/>
              <a:endParaRPr lang="en-US"/>
            </a:p>
          </p:txBody>
        </p:sp>
      </p:grpSp>
      <p:grpSp>
        <p:nvGrpSpPr>
          <p:cNvPr id="46083" name="Group 204"/>
          <p:cNvGrpSpPr>
            <a:grpSpLocks/>
          </p:cNvGrpSpPr>
          <p:nvPr/>
        </p:nvGrpSpPr>
        <p:grpSpPr bwMode="auto">
          <a:xfrm>
            <a:off x="7315200" y="2819400"/>
            <a:ext cx="573088" cy="987425"/>
            <a:chOff x="4247" y="1538"/>
            <a:chExt cx="536" cy="1001"/>
          </a:xfrm>
        </p:grpSpPr>
        <p:grpSp>
          <p:nvGrpSpPr>
            <p:cNvPr id="46116" name="Group 205"/>
            <p:cNvGrpSpPr>
              <a:grpSpLocks/>
            </p:cNvGrpSpPr>
            <p:nvPr/>
          </p:nvGrpSpPr>
          <p:grpSpPr bwMode="auto">
            <a:xfrm>
              <a:off x="4247" y="1538"/>
              <a:ext cx="536" cy="172"/>
              <a:chOff x="3844" y="2356"/>
              <a:chExt cx="536" cy="172"/>
            </a:xfrm>
          </p:grpSpPr>
          <p:sp>
            <p:nvSpPr>
              <p:cNvPr id="46134" name="Freeform 206"/>
              <p:cNvSpPr>
                <a:spLocks/>
              </p:cNvSpPr>
              <p:nvPr/>
            </p:nvSpPr>
            <p:spPr bwMode="auto">
              <a:xfrm>
                <a:off x="4213" y="2429"/>
                <a:ext cx="167" cy="99"/>
              </a:xfrm>
              <a:custGeom>
                <a:avLst/>
                <a:gdLst>
                  <a:gd name="T0" fmla="*/ 0 w 665"/>
                  <a:gd name="T1" fmla="*/ 99 h 397"/>
                  <a:gd name="T2" fmla="*/ 44 w 665"/>
                  <a:gd name="T3" fmla="*/ 65 h 397"/>
                  <a:gd name="T4" fmla="*/ 47 w 665"/>
                  <a:gd name="T5" fmla="*/ 81 h 397"/>
                  <a:gd name="T6" fmla="*/ 115 w 665"/>
                  <a:gd name="T7" fmla="*/ 27 h 397"/>
                  <a:gd name="T8" fmla="*/ 118 w 665"/>
                  <a:gd name="T9" fmla="*/ 36 h 397"/>
                  <a:gd name="T10" fmla="*/ 167 w 665"/>
                  <a:gd name="T11" fmla="*/ 0 h 397"/>
                  <a:gd name="T12" fmla="*/ 0 60000 65536"/>
                  <a:gd name="T13" fmla="*/ 0 60000 65536"/>
                  <a:gd name="T14" fmla="*/ 0 60000 65536"/>
                  <a:gd name="T15" fmla="*/ 0 60000 65536"/>
                  <a:gd name="T16" fmla="*/ 0 60000 65536"/>
                  <a:gd name="T17" fmla="*/ 0 60000 65536"/>
                  <a:gd name="T18" fmla="*/ 0 w 665"/>
                  <a:gd name="T19" fmla="*/ 0 h 397"/>
                  <a:gd name="T20" fmla="*/ 665 w 665"/>
                  <a:gd name="T21" fmla="*/ 397 h 397"/>
                </a:gdLst>
                <a:ahLst/>
                <a:cxnLst>
                  <a:cxn ang="T12">
                    <a:pos x="T0" y="T1"/>
                  </a:cxn>
                  <a:cxn ang="T13">
                    <a:pos x="T2" y="T3"/>
                  </a:cxn>
                  <a:cxn ang="T14">
                    <a:pos x="T4" y="T5"/>
                  </a:cxn>
                  <a:cxn ang="T15">
                    <a:pos x="T6" y="T7"/>
                  </a:cxn>
                  <a:cxn ang="T16">
                    <a:pos x="T8" y="T9"/>
                  </a:cxn>
                  <a:cxn ang="T17">
                    <a:pos x="T10" y="T11"/>
                  </a:cxn>
                </a:cxnLst>
                <a:rect l="T18" t="T19" r="T20" b="T21"/>
                <a:pathLst>
                  <a:path w="665" h="397">
                    <a:moveTo>
                      <a:pt x="0" y="397"/>
                    </a:moveTo>
                    <a:lnTo>
                      <a:pt x="176" y="260"/>
                    </a:lnTo>
                    <a:lnTo>
                      <a:pt x="187" y="326"/>
                    </a:lnTo>
                    <a:lnTo>
                      <a:pt x="458" y="107"/>
                    </a:lnTo>
                    <a:lnTo>
                      <a:pt x="470" y="144"/>
                    </a:lnTo>
                    <a:lnTo>
                      <a:pt x="665" y="0"/>
                    </a:lnTo>
                  </a:path>
                </a:pathLst>
              </a:custGeom>
              <a:noFill/>
              <a:ln w="7938">
                <a:solidFill>
                  <a:schemeClr val="tx1"/>
                </a:solidFill>
                <a:round/>
                <a:headEnd/>
                <a:tailEnd/>
              </a:ln>
            </p:spPr>
            <p:txBody>
              <a:bodyPr/>
              <a:lstStyle/>
              <a:p>
                <a:pPr algn="ctr"/>
                <a:endParaRPr lang="en-US"/>
              </a:p>
            </p:txBody>
          </p:sp>
          <p:sp>
            <p:nvSpPr>
              <p:cNvPr id="46135" name="Freeform 207"/>
              <p:cNvSpPr>
                <a:spLocks/>
              </p:cNvSpPr>
              <p:nvPr/>
            </p:nvSpPr>
            <p:spPr bwMode="auto">
              <a:xfrm>
                <a:off x="4139" y="2356"/>
                <a:ext cx="116" cy="151"/>
              </a:xfrm>
              <a:custGeom>
                <a:avLst/>
                <a:gdLst>
                  <a:gd name="T0" fmla="*/ 0 w 463"/>
                  <a:gd name="T1" fmla="*/ 151 h 603"/>
                  <a:gd name="T2" fmla="*/ 16 w 463"/>
                  <a:gd name="T3" fmla="*/ 107 h 603"/>
                  <a:gd name="T4" fmla="*/ 36 w 463"/>
                  <a:gd name="T5" fmla="*/ 121 h 603"/>
                  <a:gd name="T6" fmla="*/ 73 w 463"/>
                  <a:gd name="T7" fmla="*/ 43 h 603"/>
                  <a:gd name="T8" fmla="*/ 89 w 463"/>
                  <a:gd name="T9" fmla="*/ 53 h 603"/>
                  <a:gd name="T10" fmla="*/ 116 w 463"/>
                  <a:gd name="T11" fmla="*/ 0 h 603"/>
                  <a:gd name="T12" fmla="*/ 0 60000 65536"/>
                  <a:gd name="T13" fmla="*/ 0 60000 65536"/>
                  <a:gd name="T14" fmla="*/ 0 60000 65536"/>
                  <a:gd name="T15" fmla="*/ 0 60000 65536"/>
                  <a:gd name="T16" fmla="*/ 0 60000 65536"/>
                  <a:gd name="T17" fmla="*/ 0 60000 65536"/>
                  <a:gd name="T18" fmla="*/ 0 w 463"/>
                  <a:gd name="T19" fmla="*/ 0 h 603"/>
                  <a:gd name="T20" fmla="*/ 463 w 463"/>
                  <a:gd name="T21" fmla="*/ 603 h 603"/>
                </a:gdLst>
                <a:ahLst/>
                <a:cxnLst>
                  <a:cxn ang="T12">
                    <a:pos x="T0" y="T1"/>
                  </a:cxn>
                  <a:cxn ang="T13">
                    <a:pos x="T2" y="T3"/>
                  </a:cxn>
                  <a:cxn ang="T14">
                    <a:pos x="T4" y="T5"/>
                  </a:cxn>
                  <a:cxn ang="T15">
                    <a:pos x="T6" y="T7"/>
                  </a:cxn>
                  <a:cxn ang="T16">
                    <a:pos x="T8" y="T9"/>
                  </a:cxn>
                  <a:cxn ang="T17">
                    <a:pos x="T10" y="T11"/>
                  </a:cxn>
                </a:cxnLst>
                <a:rect l="T18" t="T19" r="T20" b="T21"/>
                <a:pathLst>
                  <a:path w="463" h="603">
                    <a:moveTo>
                      <a:pt x="0" y="603"/>
                    </a:moveTo>
                    <a:lnTo>
                      <a:pt x="65" y="429"/>
                    </a:lnTo>
                    <a:lnTo>
                      <a:pt x="144" y="484"/>
                    </a:lnTo>
                    <a:lnTo>
                      <a:pt x="292" y="170"/>
                    </a:lnTo>
                    <a:lnTo>
                      <a:pt x="354" y="212"/>
                    </a:lnTo>
                    <a:lnTo>
                      <a:pt x="463" y="0"/>
                    </a:lnTo>
                  </a:path>
                </a:pathLst>
              </a:custGeom>
              <a:noFill/>
              <a:ln w="7938">
                <a:solidFill>
                  <a:schemeClr val="tx1"/>
                </a:solidFill>
                <a:round/>
                <a:headEnd/>
                <a:tailEnd/>
              </a:ln>
            </p:spPr>
            <p:txBody>
              <a:bodyPr/>
              <a:lstStyle/>
              <a:p>
                <a:pPr algn="ctr"/>
                <a:endParaRPr lang="en-US"/>
              </a:p>
            </p:txBody>
          </p:sp>
          <p:sp>
            <p:nvSpPr>
              <p:cNvPr id="46136" name="Freeform 208"/>
              <p:cNvSpPr>
                <a:spLocks/>
              </p:cNvSpPr>
              <p:nvPr/>
            </p:nvSpPr>
            <p:spPr bwMode="auto">
              <a:xfrm>
                <a:off x="3966" y="2356"/>
                <a:ext cx="117" cy="151"/>
              </a:xfrm>
              <a:custGeom>
                <a:avLst/>
                <a:gdLst>
                  <a:gd name="T0" fmla="*/ 117 w 468"/>
                  <a:gd name="T1" fmla="*/ 151 h 603"/>
                  <a:gd name="T2" fmla="*/ 99 w 468"/>
                  <a:gd name="T3" fmla="*/ 109 h 603"/>
                  <a:gd name="T4" fmla="*/ 79 w 468"/>
                  <a:gd name="T5" fmla="*/ 122 h 603"/>
                  <a:gd name="T6" fmla="*/ 41 w 468"/>
                  <a:gd name="T7" fmla="*/ 43 h 603"/>
                  <a:gd name="T8" fmla="*/ 26 w 468"/>
                  <a:gd name="T9" fmla="*/ 55 h 603"/>
                  <a:gd name="T10" fmla="*/ 0 w 468"/>
                  <a:gd name="T11" fmla="*/ 0 h 603"/>
                  <a:gd name="T12" fmla="*/ 0 60000 65536"/>
                  <a:gd name="T13" fmla="*/ 0 60000 65536"/>
                  <a:gd name="T14" fmla="*/ 0 60000 65536"/>
                  <a:gd name="T15" fmla="*/ 0 60000 65536"/>
                  <a:gd name="T16" fmla="*/ 0 60000 65536"/>
                  <a:gd name="T17" fmla="*/ 0 60000 65536"/>
                  <a:gd name="T18" fmla="*/ 0 w 468"/>
                  <a:gd name="T19" fmla="*/ 0 h 603"/>
                  <a:gd name="T20" fmla="*/ 468 w 468"/>
                  <a:gd name="T21" fmla="*/ 603 h 603"/>
                </a:gdLst>
                <a:ahLst/>
                <a:cxnLst>
                  <a:cxn ang="T12">
                    <a:pos x="T0" y="T1"/>
                  </a:cxn>
                  <a:cxn ang="T13">
                    <a:pos x="T2" y="T3"/>
                  </a:cxn>
                  <a:cxn ang="T14">
                    <a:pos x="T4" y="T5"/>
                  </a:cxn>
                  <a:cxn ang="T15">
                    <a:pos x="T6" y="T7"/>
                  </a:cxn>
                  <a:cxn ang="T16">
                    <a:pos x="T8" y="T9"/>
                  </a:cxn>
                  <a:cxn ang="T17">
                    <a:pos x="T10" y="T11"/>
                  </a:cxn>
                </a:cxnLst>
                <a:rect l="T18" t="T19" r="T20" b="T21"/>
                <a:pathLst>
                  <a:path w="468" h="603">
                    <a:moveTo>
                      <a:pt x="468" y="603"/>
                    </a:moveTo>
                    <a:lnTo>
                      <a:pt x="397" y="435"/>
                    </a:lnTo>
                    <a:lnTo>
                      <a:pt x="314" y="486"/>
                    </a:lnTo>
                    <a:lnTo>
                      <a:pt x="162" y="170"/>
                    </a:lnTo>
                    <a:lnTo>
                      <a:pt x="103" y="218"/>
                    </a:lnTo>
                    <a:lnTo>
                      <a:pt x="0" y="0"/>
                    </a:lnTo>
                  </a:path>
                </a:pathLst>
              </a:custGeom>
              <a:noFill/>
              <a:ln w="7938">
                <a:solidFill>
                  <a:schemeClr val="tx1"/>
                </a:solidFill>
                <a:round/>
                <a:headEnd/>
                <a:tailEnd/>
              </a:ln>
            </p:spPr>
            <p:txBody>
              <a:bodyPr/>
              <a:lstStyle/>
              <a:p>
                <a:pPr algn="ctr"/>
                <a:endParaRPr lang="en-US"/>
              </a:p>
            </p:txBody>
          </p:sp>
          <p:sp>
            <p:nvSpPr>
              <p:cNvPr id="46137" name="Freeform 209"/>
              <p:cNvSpPr>
                <a:spLocks/>
              </p:cNvSpPr>
              <p:nvPr/>
            </p:nvSpPr>
            <p:spPr bwMode="auto">
              <a:xfrm>
                <a:off x="3844" y="2429"/>
                <a:ext cx="164" cy="99"/>
              </a:xfrm>
              <a:custGeom>
                <a:avLst/>
                <a:gdLst>
                  <a:gd name="T0" fmla="*/ 164 w 656"/>
                  <a:gd name="T1" fmla="*/ 99 h 395"/>
                  <a:gd name="T2" fmla="*/ 119 w 656"/>
                  <a:gd name="T3" fmla="*/ 63 h 395"/>
                  <a:gd name="T4" fmla="*/ 119 w 656"/>
                  <a:gd name="T5" fmla="*/ 79 h 395"/>
                  <a:gd name="T6" fmla="*/ 52 w 656"/>
                  <a:gd name="T7" fmla="*/ 23 h 395"/>
                  <a:gd name="T8" fmla="*/ 47 w 656"/>
                  <a:gd name="T9" fmla="*/ 37 h 395"/>
                  <a:gd name="T10" fmla="*/ 0 w 656"/>
                  <a:gd name="T11" fmla="*/ 0 h 395"/>
                  <a:gd name="T12" fmla="*/ 0 60000 65536"/>
                  <a:gd name="T13" fmla="*/ 0 60000 65536"/>
                  <a:gd name="T14" fmla="*/ 0 60000 65536"/>
                  <a:gd name="T15" fmla="*/ 0 60000 65536"/>
                  <a:gd name="T16" fmla="*/ 0 60000 65536"/>
                  <a:gd name="T17" fmla="*/ 0 60000 65536"/>
                  <a:gd name="T18" fmla="*/ 0 w 656"/>
                  <a:gd name="T19" fmla="*/ 0 h 395"/>
                  <a:gd name="T20" fmla="*/ 656 w 656"/>
                  <a:gd name="T21" fmla="*/ 395 h 395"/>
                </a:gdLst>
                <a:ahLst/>
                <a:cxnLst>
                  <a:cxn ang="T12">
                    <a:pos x="T0" y="T1"/>
                  </a:cxn>
                  <a:cxn ang="T13">
                    <a:pos x="T2" y="T3"/>
                  </a:cxn>
                  <a:cxn ang="T14">
                    <a:pos x="T4" y="T5"/>
                  </a:cxn>
                  <a:cxn ang="T15">
                    <a:pos x="T6" y="T7"/>
                  </a:cxn>
                  <a:cxn ang="T16">
                    <a:pos x="T8" y="T9"/>
                  </a:cxn>
                  <a:cxn ang="T17">
                    <a:pos x="T10" y="T11"/>
                  </a:cxn>
                </a:cxnLst>
                <a:rect l="T18" t="T19" r="T20" b="T21"/>
                <a:pathLst>
                  <a:path w="656" h="395">
                    <a:moveTo>
                      <a:pt x="656" y="395"/>
                    </a:moveTo>
                    <a:lnTo>
                      <a:pt x="478" y="250"/>
                    </a:lnTo>
                    <a:lnTo>
                      <a:pt x="475" y="316"/>
                    </a:lnTo>
                    <a:lnTo>
                      <a:pt x="207" y="93"/>
                    </a:lnTo>
                    <a:lnTo>
                      <a:pt x="190" y="146"/>
                    </a:lnTo>
                    <a:lnTo>
                      <a:pt x="0" y="0"/>
                    </a:lnTo>
                  </a:path>
                </a:pathLst>
              </a:custGeom>
              <a:noFill/>
              <a:ln w="7938">
                <a:solidFill>
                  <a:schemeClr val="tx1"/>
                </a:solidFill>
                <a:round/>
                <a:headEnd/>
                <a:tailEnd/>
              </a:ln>
            </p:spPr>
            <p:txBody>
              <a:bodyPr/>
              <a:lstStyle/>
              <a:p>
                <a:pPr algn="ctr"/>
                <a:endParaRPr lang="en-US"/>
              </a:p>
            </p:txBody>
          </p:sp>
        </p:grpSp>
        <p:grpSp>
          <p:nvGrpSpPr>
            <p:cNvPr id="46117" name="Group 210"/>
            <p:cNvGrpSpPr>
              <a:grpSpLocks/>
            </p:cNvGrpSpPr>
            <p:nvPr/>
          </p:nvGrpSpPr>
          <p:grpSpPr bwMode="auto">
            <a:xfrm>
              <a:off x="4464" y="1728"/>
              <a:ext cx="108" cy="811"/>
              <a:chOff x="4061" y="2546"/>
              <a:chExt cx="108" cy="811"/>
            </a:xfrm>
          </p:grpSpPr>
          <p:sp>
            <p:nvSpPr>
              <p:cNvPr id="46118" name="Line 211"/>
              <p:cNvSpPr>
                <a:spLocks noChangeShapeType="1"/>
              </p:cNvSpPr>
              <p:nvPr/>
            </p:nvSpPr>
            <p:spPr bwMode="auto">
              <a:xfrm>
                <a:off x="4099" y="2837"/>
                <a:ext cx="34" cy="1"/>
              </a:xfrm>
              <a:prstGeom prst="line">
                <a:avLst/>
              </a:prstGeom>
              <a:noFill/>
              <a:ln w="15875">
                <a:solidFill>
                  <a:schemeClr val="tx1"/>
                </a:solidFill>
                <a:round/>
                <a:headEnd/>
                <a:tailEnd/>
              </a:ln>
            </p:spPr>
            <p:txBody>
              <a:bodyPr/>
              <a:lstStyle/>
              <a:p>
                <a:endParaRPr lang="en-US"/>
              </a:p>
            </p:txBody>
          </p:sp>
          <p:grpSp>
            <p:nvGrpSpPr>
              <p:cNvPr id="46119" name="Group 212"/>
              <p:cNvGrpSpPr>
                <a:grpSpLocks/>
              </p:cNvGrpSpPr>
              <p:nvPr/>
            </p:nvGrpSpPr>
            <p:grpSpPr bwMode="auto">
              <a:xfrm>
                <a:off x="4061" y="2546"/>
                <a:ext cx="108" cy="811"/>
                <a:chOff x="4061" y="2546"/>
                <a:chExt cx="108" cy="811"/>
              </a:xfrm>
            </p:grpSpPr>
            <p:sp>
              <p:nvSpPr>
                <p:cNvPr id="46120" name="Line 213"/>
                <p:cNvSpPr>
                  <a:spLocks noChangeShapeType="1"/>
                </p:cNvSpPr>
                <p:nvPr/>
              </p:nvSpPr>
              <p:spPr bwMode="auto">
                <a:xfrm flipV="1">
                  <a:off x="4115" y="2557"/>
                  <a:ext cx="1" cy="163"/>
                </a:xfrm>
                <a:prstGeom prst="line">
                  <a:avLst/>
                </a:prstGeom>
                <a:noFill/>
                <a:ln w="15875">
                  <a:solidFill>
                    <a:schemeClr val="tx1"/>
                  </a:solidFill>
                  <a:round/>
                  <a:headEnd/>
                  <a:tailEnd/>
                </a:ln>
              </p:spPr>
              <p:txBody>
                <a:bodyPr/>
                <a:lstStyle/>
                <a:p>
                  <a:endParaRPr lang="en-US"/>
                </a:p>
              </p:txBody>
            </p:sp>
            <p:sp>
              <p:nvSpPr>
                <p:cNvPr id="46121" name="Line 214"/>
                <p:cNvSpPr>
                  <a:spLocks noChangeShapeType="1"/>
                </p:cNvSpPr>
                <p:nvPr/>
              </p:nvSpPr>
              <p:spPr bwMode="auto">
                <a:xfrm flipV="1">
                  <a:off x="4061" y="2716"/>
                  <a:ext cx="43" cy="641"/>
                </a:xfrm>
                <a:prstGeom prst="line">
                  <a:avLst/>
                </a:prstGeom>
                <a:noFill/>
                <a:ln w="15875">
                  <a:solidFill>
                    <a:schemeClr val="tx1"/>
                  </a:solidFill>
                  <a:round/>
                  <a:headEnd/>
                  <a:tailEnd/>
                </a:ln>
              </p:spPr>
              <p:txBody>
                <a:bodyPr/>
                <a:lstStyle/>
                <a:p>
                  <a:endParaRPr lang="en-US"/>
                </a:p>
              </p:txBody>
            </p:sp>
            <p:sp>
              <p:nvSpPr>
                <p:cNvPr id="46122" name="Line 215"/>
                <p:cNvSpPr>
                  <a:spLocks noChangeShapeType="1"/>
                </p:cNvSpPr>
                <p:nvPr/>
              </p:nvSpPr>
              <p:spPr bwMode="auto">
                <a:xfrm>
                  <a:off x="4126" y="2717"/>
                  <a:ext cx="43" cy="640"/>
                </a:xfrm>
                <a:prstGeom prst="line">
                  <a:avLst/>
                </a:prstGeom>
                <a:noFill/>
                <a:ln w="15875">
                  <a:solidFill>
                    <a:schemeClr val="tx1"/>
                  </a:solidFill>
                  <a:round/>
                  <a:headEnd/>
                  <a:tailEnd/>
                </a:ln>
              </p:spPr>
              <p:txBody>
                <a:bodyPr/>
                <a:lstStyle/>
                <a:p>
                  <a:endParaRPr lang="en-US"/>
                </a:p>
              </p:txBody>
            </p:sp>
            <p:sp>
              <p:nvSpPr>
                <p:cNvPr id="46123" name="Line 216"/>
                <p:cNvSpPr>
                  <a:spLocks noChangeShapeType="1"/>
                </p:cNvSpPr>
                <p:nvPr/>
              </p:nvSpPr>
              <p:spPr bwMode="auto">
                <a:xfrm>
                  <a:off x="4064" y="3339"/>
                  <a:ext cx="103" cy="1"/>
                </a:xfrm>
                <a:prstGeom prst="line">
                  <a:avLst/>
                </a:prstGeom>
                <a:noFill/>
                <a:ln w="15875">
                  <a:solidFill>
                    <a:schemeClr val="tx1"/>
                  </a:solidFill>
                  <a:round/>
                  <a:headEnd/>
                  <a:tailEnd/>
                </a:ln>
              </p:spPr>
              <p:txBody>
                <a:bodyPr/>
                <a:lstStyle/>
                <a:p>
                  <a:endParaRPr lang="en-US"/>
                </a:p>
              </p:txBody>
            </p:sp>
            <p:sp>
              <p:nvSpPr>
                <p:cNvPr id="46124" name="Line 217"/>
                <p:cNvSpPr>
                  <a:spLocks noChangeShapeType="1"/>
                </p:cNvSpPr>
                <p:nvPr/>
              </p:nvSpPr>
              <p:spPr bwMode="auto">
                <a:xfrm>
                  <a:off x="4076" y="3164"/>
                  <a:ext cx="81" cy="1"/>
                </a:xfrm>
                <a:prstGeom prst="line">
                  <a:avLst/>
                </a:prstGeom>
                <a:noFill/>
                <a:ln w="15875">
                  <a:solidFill>
                    <a:schemeClr val="tx1"/>
                  </a:solidFill>
                  <a:round/>
                  <a:headEnd/>
                  <a:tailEnd/>
                </a:ln>
              </p:spPr>
              <p:txBody>
                <a:bodyPr/>
                <a:lstStyle/>
                <a:p>
                  <a:endParaRPr lang="en-US"/>
                </a:p>
              </p:txBody>
            </p:sp>
            <p:sp>
              <p:nvSpPr>
                <p:cNvPr id="46125" name="Line 218"/>
                <p:cNvSpPr>
                  <a:spLocks noChangeShapeType="1"/>
                </p:cNvSpPr>
                <p:nvPr/>
              </p:nvSpPr>
              <p:spPr bwMode="auto">
                <a:xfrm>
                  <a:off x="4076" y="3167"/>
                  <a:ext cx="88" cy="176"/>
                </a:xfrm>
                <a:prstGeom prst="line">
                  <a:avLst/>
                </a:prstGeom>
                <a:noFill/>
                <a:ln w="7938">
                  <a:solidFill>
                    <a:schemeClr val="tx1"/>
                  </a:solidFill>
                  <a:round/>
                  <a:headEnd/>
                  <a:tailEnd/>
                </a:ln>
              </p:spPr>
              <p:txBody>
                <a:bodyPr/>
                <a:lstStyle/>
                <a:p>
                  <a:endParaRPr lang="en-US"/>
                </a:p>
              </p:txBody>
            </p:sp>
            <p:sp>
              <p:nvSpPr>
                <p:cNvPr id="46126" name="Line 219"/>
                <p:cNvSpPr>
                  <a:spLocks noChangeShapeType="1"/>
                </p:cNvSpPr>
                <p:nvPr/>
              </p:nvSpPr>
              <p:spPr bwMode="auto">
                <a:xfrm flipH="1">
                  <a:off x="4066" y="3165"/>
                  <a:ext cx="88" cy="174"/>
                </a:xfrm>
                <a:prstGeom prst="line">
                  <a:avLst/>
                </a:prstGeom>
                <a:noFill/>
                <a:ln w="7938">
                  <a:solidFill>
                    <a:schemeClr val="tx1"/>
                  </a:solidFill>
                  <a:round/>
                  <a:headEnd/>
                  <a:tailEnd/>
                </a:ln>
              </p:spPr>
              <p:txBody>
                <a:bodyPr/>
                <a:lstStyle/>
                <a:p>
                  <a:endParaRPr lang="en-US"/>
                </a:p>
              </p:txBody>
            </p:sp>
            <p:sp>
              <p:nvSpPr>
                <p:cNvPr id="46127" name="Line 220"/>
                <p:cNvSpPr>
                  <a:spLocks noChangeShapeType="1"/>
                </p:cNvSpPr>
                <p:nvPr/>
              </p:nvSpPr>
              <p:spPr bwMode="auto">
                <a:xfrm>
                  <a:off x="4087" y="2994"/>
                  <a:ext cx="57" cy="1"/>
                </a:xfrm>
                <a:prstGeom prst="line">
                  <a:avLst/>
                </a:prstGeom>
                <a:noFill/>
                <a:ln w="15875">
                  <a:solidFill>
                    <a:schemeClr val="tx1"/>
                  </a:solidFill>
                  <a:round/>
                  <a:headEnd/>
                  <a:tailEnd/>
                </a:ln>
              </p:spPr>
              <p:txBody>
                <a:bodyPr/>
                <a:lstStyle/>
                <a:p>
                  <a:endParaRPr lang="en-US"/>
                </a:p>
              </p:txBody>
            </p:sp>
            <p:sp>
              <p:nvSpPr>
                <p:cNvPr id="46128" name="Line 221"/>
                <p:cNvSpPr>
                  <a:spLocks noChangeShapeType="1"/>
                </p:cNvSpPr>
                <p:nvPr/>
              </p:nvSpPr>
              <p:spPr bwMode="auto">
                <a:xfrm>
                  <a:off x="4087" y="2994"/>
                  <a:ext cx="65" cy="171"/>
                </a:xfrm>
                <a:prstGeom prst="line">
                  <a:avLst/>
                </a:prstGeom>
                <a:noFill/>
                <a:ln w="7938">
                  <a:solidFill>
                    <a:schemeClr val="tx1"/>
                  </a:solidFill>
                  <a:round/>
                  <a:headEnd/>
                  <a:tailEnd/>
                </a:ln>
              </p:spPr>
              <p:txBody>
                <a:bodyPr/>
                <a:lstStyle/>
                <a:p>
                  <a:endParaRPr lang="en-US"/>
                </a:p>
              </p:txBody>
            </p:sp>
            <p:sp>
              <p:nvSpPr>
                <p:cNvPr id="46129" name="Line 222"/>
                <p:cNvSpPr>
                  <a:spLocks noChangeShapeType="1"/>
                </p:cNvSpPr>
                <p:nvPr/>
              </p:nvSpPr>
              <p:spPr bwMode="auto">
                <a:xfrm flipV="1">
                  <a:off x="4073" y="2994"/>
                  <a:ext cx="69" cy="170"/>
                </a:xfrm>
                <a:prstGeom prst="line">
                  <a:avLst/>
                </a:prstGeom>
                <a:noFill/>
                <a:ln w="7938">
                  <a:solidFill>
                    <a:schemeClr val="tx1"/>
                  </a:solidFill>
                  <a:round/>
                  <a:headEnd/>
                  <a:tailEnd/>
                </a:ln>
              </p:spPr>
              <p:txBody>
                <a:bodyPr/>
                <a:lstStyle/>
                <a:p>
                  <a:endParaRPr lang="en-US"/>
                </a:p>
              </p:txBody>
            </p:sp>
            <p:sp>
              <p:nvSpPr>
                <p:cNvPr id="46130" name="Line 223"/>
                <p:cNvSpPr>
                  <a:spLocks noChangeShapeType="1"/>
                </p:cNvSpPr>
                <p:nvPr/>
              </p:nvSpPr>
              <p:spPr bwMode="auto">
                <a:xfrm>
                  <a:off x="4094" y="2837"/>
                  <a:ext cx="50" cy="159"/>
                </a:xfrm>
                <a:prstGeom prst="line">
                  <a:avLst/>
                </a:prstGeom>
                <a:noFill/>
                <a:ln w="7938">
                  <a:solidFill>
                    <a:schemeClr val="tx1"/>
                  </a:solidFill>
                  <a:round/>
                  <a:headEnd/>
                  <a:tailEnd/>
                </a:ln>
              </p:spPr>
              <p:txBody>
                <a:bodyPr/>
                <a:lstStyle/>
                <a:p>
                  <a:endParaRPr lang="en-US"/>
                </a:p>
              </p:txBody>
            </p:sp>
            <p:sp>
              <p:nvSpPr>
                <p:cNvPr id="46131" name="Line 224"/>
                <p:cNvSpPr>
                  <a:spLocks noChangeShapeType="1"/>
                </p:cNvSpPr>
                <p:nvPr/>
              </p:nvSpPr>
              <p:spPr bwMode="auto">
                <a:xfrm flipV="1">
                  <a:off x="4084" y="2835"/>
                  <a:ext cx="48" cy="162"/>
                </a:xfrm>
                <a:prstGeom prst="line">
                  <a:avLst/>
                </a:prstGeom>
                <a:noFill/>
                <a:ln w="7938">
                  <a:solidFill>
                    <a:schemeClr val="tx1"/>
                  </a:solidFill>
                  <a:round/>
                  <a:headEnd/>
                  <a:tailEnd/>
                </a:ln>
              </p:spPr>
              <p:txBody>
                <a:bodyPr/>
                <a:lstStyle/>
                <a:p>
                  <a:endParaRPr lang="en-US"/>
                </a:p>
              </p:txBody>
            </p:sp>
            <p:sp>
              <p:nvSpPr>
                <p:cNvPr id="46132" name="Line 225"/>
                <p:cNvSpPr>
                  <a:spLocks noChangeShapeType="1"/>
                </p:cNvSpPr>
                <p:nvPr/>
              </p:nvSpPr>
              <p:spPr bwMode="auto">
                <a:xfrm flipV="1">
                  <a:off x="4092" y="2717"/>
                  <a:ext cx="33" cy="124"/>
                </a:xfrm>
                <a:prstGeom prst="line">
                  <a:avLst/>
                </a:prstGeom>
                <a:noFill/>
                <a:ln w="7938">
                  <a:solidFill>
                    <a:schemeClr val="tx1"/>
                  </a:solidFill>
                  <a:round/>
                  <a:headEnd/>
                  <a:tailEnd/>
                </a:ln>
              </p:spPr>
              <p:txBody>
                <a:bodyPr/>
                <a:lstStyle/>
                <a:p>
                  <a:endParaRPr lang="en-US"/>
                </a:p>
              </p:txBody>
            </p:sp>
            <p:sp>
              <p:nvSpPr>
                <p:cNvPr id="46133" name="Oval 226"/>
                <p:cNvSpPr>
                  <a:spLocks noChangeArrowheads="1"/>
                </p:cNvSpPr>
                <p:nvPr/>
              </p:nvSpPr>
              <p:spPr bwMode="auto">
                <a:xfrm>
                  <a:off x="4101" y="2546"/>
                  <a:ext cx="27" cy="19"/>
                </a:xfrm>
                <a:prstGeom prst="ellipse">
                  <a:avLst/>
                </a:prstGeom>
                <a:solidFill>
                  <a:srgbClr val="C0C0C0"/>
                </a:solidFill>
                <a:ln w="9525">
                  <a:solidFill>
                    <a:schemeClr val="tx1"/>
                  </a:solidFill>
                  <a:round/>
                  <a:headEnd/>
                  <a:tailEnd/>
                </a:ln>
              </p:spPr>
              <p:txBody>
                <a:bodyPr/>
                <a:lstStyle/>
                <a:p>
                  <a:pPr algn="ctr"/>
                  <a:endParaRPr lang="en-US"/>
                </a:p>
              </p:txBody>
            </p:sp>
          </p:grpSp>
        </p:grpSp>
      </p:grpSp>
      <p:sp>
        <p:nvSpPr>
          <p:cNvPr id="46084" name="Line 227"/>
          <p:cNvSpPr>
            <a:spLocks noChangeShapeType="1"/>
          </p:cNvSpPr>
          <p:nvPr/>
        </p:nvSpPr>
        <p:spPr bwMode="auto">
          <a:xfrm flipV="1">
            <a:off x="2590800" y="1905000"/>
            <a:ext cx="0" cy="2971800"/>
          </a:xfrm>
          <a:prstGeom prst="line">
            <a:avLst/>
          </a:prstGeom>
          <a:noFill/>
          <a:ln w="9525">
            <a:solidFill>
              <a:schemeClr val="tx1"/>
            </a:solidFill>
            <a:round/>
            <a:headEnd/>
            <a:tailEnd type="triangle" w="med" len="med"/>
          </a:ln>
        </p:spPr>
        <p:txBody>
          <a:bodyPr wrap="none" anchor="ctr"/>
          <a:lstStyle/>
          <a:p>
            <a:endParaRPr lang="en-US"/>
          </a:p>
        </p:txBody>
      </p:sp>
      <p:sp>
        <p:nvSpPr>
          <p:cNvPr id="46085" name="Text Box 228"/>
          <p:cNvSpPr txBox="1">
            <a:spLocks noChangeArrowheads="1"/>
          </p:cNvSpPr>
          <p:nvPr/>
        </p:nvSpPr>
        <p:spPr bwMode="auto">
          <a:xfrm>
            <a:off x="2286000" y="1752600"/>
            <a:ext cx="241300" cy="336550"/>
          </a:xfrm>
          <a:prstGeom prst="rect">
            <a:avLst/>
          </a:prstGeom>
          <a:noFill/>
          <a:ln w="9525">
            <a:noFill/>
            <a:miter lim="800000"/>
            <a:headEnd/>
            <a:tailEnd/>
          </a:ln>
        </p:spPr>
        <p:txBody>
          <a:bodyPr wrap="none" anchor="ctr">
            <a:spAutoFit/>
          </a:bodyPr>
          <a:lstStyle/>
          <a:p>
            <a:pPr algn="ctr"/>
            <a:r>
              <a:rPr lang="en-US"/>
              <a:t>f</a:t>
            </a:r>
          </a:p>
        </p:txBody>
      </p:sp>
      <p:sp>
        <p:nvSpPr>
          <p:cNvPr id="46086" name="Line 229"/>
          <p:cNvSpPr>
            <a:spLocks noChangeShapeType="1"/>
          </p:cNvSpPr>
          <p:nvPr/>
        </p:nvSpPr>
        <p:spPr bwMode="auto">
          <a:xfrm>
            <a:off x="2590800" y="4876800"/>
            <a:ext cx="4495800" cy="0"/>
          </a:xfrm>
          <a:prstGeom prst="line">
            <a:avLst/>
          </a:prstGeom>
          <a:noFill/>
          <a:ln w="9525">
            <a:solidFill>
              <a:schemeClr val="tx1"/>
            </a:solidFill>
            <a:round/>
            <a:headEnd/>
            <a:tailEnd type="triangle" w="med" len="med"/>
          </a:ln>
        </p:spPr>
        <p:txBody>
          <a:bodyPr wrap="none" anchor="ctr"/>
          <a:lstStyle/>
          <a:p>
            <a:endParaRPr lang="en-US"/>
          </a:p>
        </p:txBody>
      </p:sp>
      <p:sp>
        <p:nvSpPr>
          <p:cNvPr id="46087" name="Text Box 230"/>
          <p:cNvSpPr txBox="1">
            <a:spLocks noChangeArrowheads="1"/>
          </p:cNvSpPr>
          <p:nvPr/>
        </p:nvSpPr>
        <p:spPr bwMode="auto">
          <a:xfrm>
            <a:off x="6858000" y="4876800"/>
            <a:ext cx="241300" cy="336550"/>
          </a:xfrm>
          <a:prstGeom prst="rect">
            <a:avLst/>
          </a:prstGeom>
          <a:noFill/>
          <a:ln w="9525">
            <a:noFill/>
            <a:miter lim="800000"/>
            <a:headEnd/>
            <a:tailEnd/>
          </a:ln>
        </p:spPr>
        <p:txBody>
          <a:bodyPr wrap="none" anchor="ctr">
            <a:spAutoFit/>
          </a:bodyPr>
          <a:lstStyle/>
          <a:p>
            <a:pPr algn="ctr"/>
            <a:r>
              <a:rPr lang="en-US"/>
              <a:t>t</a:t>
            </a:r>
          </a:p>
        </p:txBody>
      </p:sp>
      <p:sp>
        <p:nvSpPr>
          <p:cNvPr id="46088" name="Rectangle 231"/>
          <p:cNvSpPr>
            <a:spLocks noChangeArrowheads="1"/>
          </p:cNvSpPr>
          <p:nvPr/>
        </p:nvSpPr>
        <p:spPr bwMode="auto">
          <a:xfrm>
            <a:off x="2590800" y="2209800"/>
            <a:ext cx="3810000" cy="152400"/>
          </a:xfrm>
          <a:prstGeom prst="rect">
            <a:avLst/>
          </a:prstGeom>
          <a:solidFill>
            <a:srgbClr val="A6C1F8"/>
          </a:solidFill>
          <a:ln w="9525">
            <a:solidFill>
              <a:schemeClr val="tx1"/>
            </a:solidFill>
            <a:miter lim="800000"/>
            <a:headEnd/>
            <a:tailEnd/>
          </a:ln>
        </p:spPr>
        <p:txBody>
          <a:bodyPr wrap="none" anchor="ctr"/>
          <a:lstStyle/>
          <a:p>
            <a:pPr algn="ctr"/>
            <a:r>
              <a:rPr lang="en-US" sz="1200"/>
              <a:t>124</a:t>
            </a:r>
          </a:p>
        </p:txBody>
      </p:sp>
      <p:sp>
        <p:nvSpPr>
          <p:cNvPr id="46089" name="Rectangle 232"/>
          <p:cNvSpPr>
            <a:spLocks noChangeArrowheads="1"/>
          </p:cNvSpPr>
          <p:nvPr/>
        </p:nvSpPr>
        <p:spPr bwMode="auto">
          <a:xfrm>
            <a:off x="2590800" y="2362200"/>
            <a:ext cx="3810000" cy="152400"/>
          </a:xfrm>
          <a:prstGeom prst="rect">
            <a:avLst/>
          </a:prstGeom>
          <a:solidFill>
            <a:srgbClr val="A6C1F8"/>
          </a:solidFill>
          <a:ln w="9525">
            <a:solidFill>
              <a:schemeClr val="tx1"/>
            </a:solidFill>
            <a:miter lim="800000"/>
            <a:headEnd/>
            <a:tailEnd/>
          </a:ln>
        </p:spPr>
        <p:txBody>
          <a:bodyPr wrap="none" anchor="ctr"/>
          <a:lstStyle/>
          <a:p>
            <a:pPr algn="ctr"/>
            <a:endParaRPr lang="en-US"/>
          </a:p>
        </p:txBody>
      </p:sp>
      <p:sp>
        <p:nvSpPr>
          <p:cNvPr id="46090" name="Rectangle 233"/>
          <p:cNvSpPr>
            <a:spLocks noChangeArrowheads="1"/>
          </p:cNvSpPr>
          <p:nvPr/>
        </p:nvSpPr>
        <p:spPr bwMode="auto">
          <a:xfrm>
            <a:off x="2590800" y="2514600"/>
            <a:ext cx="3810000" cy="152400"/>
          </a:xfrm>
          <a:prstGeom prst="rect">
            <a:avLst/>
          </a:prstGeom>
          <a:solidFill>
            <a:srgbClr val="A6C1F8"/>
          </a:solidFill>
          <a:ln w="9525">
            <a:solidFill>
              <a:schemeClr val="tx1"/>
            </a:solidFill>
            <a:miter lim="800000"/>
            <a:headEnd/>
            <a:tailEnd/>
          </a:ln>
        </p:spPr>
        <p:txBody>
          <a:bodyPr wrap="none" anchor="ctr"/>
          <a:lstStyle/>
          <a:p>
            <a:pPr algn="ctr"/>
            <a:endParaRPr lang="en-US"/>
          </a:p>
        </p:txBody>
      </p:sp>
      <p:sp>
        <p:nvSpPr>
          <p:cNvPr id="46091" name="Rectangle 234"/>
          <p:cNvSpPr>
            <a:spLocks noChangeArrowheads="1"/>
          </p:cNvSpPr>
          <p:nvPr/>
        </p:nvSpPr>
        <p:spPr bwMode="auto">
          <a:xfrm>
            <a:off x="2590800" y="3048000"/>
            <a:ext cx="3810000" cy="152400"/>
          </a:xfrm>
          <a:prstGeom prst="rect">
            <a:avLst/>
          </a:prstGeom>
          <a:solidFill>
            <a:srgbClr val="A6C1F8"/>
          </a:solidFill>
          <a:ln w="9525">
            <a:solidFill>
              <a:schemeClr val="tx1"/>
            </a:solidFill>
            <a:miter lim="800000"/>
            <a:headEnd/>
            <a:tailEnd/>
          </a:ln>
        </p:spPr>
        <p:txBody>
          <a:bodyPr wrap="none" anchor="ctr"/>
          <a:lstStyle/>
          <a:p>
            <a:pPr algn="ctr"/>
            <a:r>
              <a:rPr lang="en-US" sz="1200"/>
              <a:t>1</a:t>
            </a:r>
          </a:p>
        </p:txBody>
      </p:sp>
      <p:sp>
        <p:nvSpPr>
          <p:cNvPr id="46092" name="Rectangle 235"/>
          <p:cNvSpPr>
            <a:spLocks noChangeArrowheads="1"/>
          </p:cNvSpPr>
          <p:nvPr/>
        </p:nvSpPr>
        <p:spPr bwMode="auto">
          <a:xfrm>
            <a:off x="2590800" y="3733800"/>
            <a:ext cx="3810000" cy="152400"/>
          </a:xfrm>
          <a:prstGeom prst="rect">
            <a:avLst/>
          </a:prstGeom>
          <a:solidFill>
            <a:srgbClr val="A6C1F8"/>
          </a:solidFill>
          <a:ln w="9525">
            <a:solidFill>
              <a:schemeClr val="tx1"/>
            </a:solidFill>
            <a:miter lim="800000"/>
            <a:headEnd/>
            <a:tailEnd/>
          </a:ln>
        </p:spPr>
        <p:txBody>
          <a:bodyPr wrap="none" anchor="ctr"/>
          <a:lstStyle/>
          <a:p>
            <a:pPr algn="ctr"/>
            <a:r>
              <a:rPr lang="en-US" sz="1200"/>
              <a:t>124</a:t>
            </a:r>
          </a:p>
        </p:txBody>
      </p:sp>
      <p:sp>
        <p:nvSpPr>
          <p:cNvPr id="46093" name="Rectangle 236"/>
          <p:cNvSpPr>
            <a:spLocks noChangeArrowheads="1"/>
          </p:cNvSpPr>
          <p:nvPr/>
        </p:nvSpPr>
        <p:spPr bwMode="auto">
          <a:xfrm>
            <a:off x="2590800" y="3886200"/>
            <a:ext cx="3810000" cy="152400"/>
          </a:xfrm>
          <a:prstGeom prst="rect">
            <a:avLst/>
          </a:prstGeom>
          <a:solidFill>
            <a:srgbClr val="A6C1F8"/>
          </a:solidFill>
          <a:ln w="9525">
            <a:solidFill>
              <a:schemeClr val="tx1"/>
            </a:solidFill>
            <a:miter lim="800000"/>
            <a:headEnd/>
            <a:tailEnd/>
          </a:ln>
        </p:spPr>
        <p:txBody>
          <a:bodyPr wrap="none" anchor="ctr"/>
          <a:lstStyle/>
          <a:p>
            <a:pPr algn="ctr"/>
            <a:endParaRPr lang="en-US"/>
          </a:p>
        </p:txBody>
      </p:sp>
      <p:sp>
        <p:nvSpPr>
          <p:cNvPr id="46094" name="Rectangle 237"/>
          <p:cNvSpPr>
            <a:spLocks noChangeArrowheads="1"/>
          </p:cNvSpPr>
          <p:nvPr/>
        </p:nvSpPr>
        <p:spPr bwMode="auto">
          <a:xfrm>
            <a:off x="2590800" y="4038600"/>
            <a:ext cx="3810000" cy="152400"/>
          </a:xfrm>
          <a:prstGeom prst="rect">
            <a:avLst/>
          </a:prstGeom>
          <a:solidFill>
            <a:srgbClr val="A6C1F8"/>
          </a:solidFill>
          <a:ln w="9525">
            <a:solidFill>
              <a:schemeClr val="tx1"/>
            </a:solidFill>
            <a:miter lim="800000"/>
            <a:headEnd/>
            <a:tailEnd/>
          </a:ln>
        </p:spPr>
        <p:txBody>
          <a:bodyPr wrap="none" anchor="ctr"/>
          <a:lstStyle/>
          <a:p>
            <a:pPr algn="ctr"/>
            <a:endParaRPr lang="en-US"/>
          </a:p>
        </p:txBody>
      </p:sp>
      <p:sp>
        <p:nvSpPr>
          <p:cNvPr id="46095" name="Rectangle 238"/>
          <p:cNvSpPr>
            <a:spLocks noChangeArrowheads="1"/>
          </p:cNvSpPr>
          <p:nvPr/>
        </p:nvSpPr>
        <p:spPr bwMode="auto">
          <a:xfrm>
            <a:off x="2590800" y="4572000"/>
            <a:ext cx="3810000" cy="152400"/>
          </a:xfrm>
          <a:prstGeom prst="rect">
            <a:avLst/>
          </a:prstGeom>
          <a:solidFill>
            <a:srgbClr val="A6C1F8"/>
          </a:solidFill>
          <a:ln w="9525">
            <a:solidFill>
              <a:schemeClr val="tx1"/>
            </a:solidFill>
            <a:miter lim="800000"/>
            <a:headEnd/>
            <a:tailEnd/>
          </a:ln>
        </p:spPr>
        <p:txBody>
          <a:bodyPr wrap="none" anchor="ctr"/>
          <a:lstStyle/>
          <a:p>
            <a:pPr algn="ctr"/>
            <a:r>
              <a:rPr lang="en-US" sz="1200"/>
              <a:t>1</a:t>
            </a:r>
          </a:p>
        </p:txBody>
      </p:sp>
      <p:sp>
        <p:nvSpPr>
          <p:cNvPr id="46096" name="Line 239"/>
          <p:cNvSpPr>
            <a:spLocks noChangeShapeType="1"/>
          </p:cNvSpPr>
          <p:nvPr/>
        </p:nvSpPr>
        <p:spPr bwMode="auto">
          <a:xfrm>
            <a:off x="3352800" y="4267200"/>
            <a:ext cx="0" cy="228600"/>
          </a:xfrm>
          <a:prstGeom prst="line">
            <a:avLst/>
          </a:prstGeom>
          <a:noFill/>
          <a:ln w="38100" cap="rnd">
            <a:solidFill>
              <a:schemeClr val="tx1"/>
            </a:solidFill>
            <a:prstDash val="sysDot"/>
            <a:round/>
            <a:headEnd/>
            <a:tailEnd/>
          </a:ln>
        </p:spPr>
        <p:txBody>
          <a:bodyPr wrap="none" anchor="ctr"/>
          <a:lstStyle/>
          <a:p>
            <a:endParaRPr lang="en-US"/>
          </a:p>
        </p:txBody>
      </p:sp>
      <p:sp>
        <p:nvSpPr>
          <p:cNvPr id="46097" name="Line 240"/>
          <p:cNvSpPr>
            <a:spLocks noChangeShapeType="1"/>
          </p:cNvSpPr>
          <p:nvPr/>
        </p:nvSpPr>
        <p:spPr bwMode="auto">
          <a:xfrm>
            <a:off x="5715000" y="4267200"/>
            <a:ext cx="0" cy="228600"/>
          </a:xfrm>
          <a:prstGeom prst="line">
            <a:avLst/>
          </a:prstGeom>
          <a:noFill/>
          <a:ln w="38100" cap="rnd">
            <a:solidFill>
              <a:schemeClr val="tx1"/>
            </a:solidFill>
            <a:prstDash val="sysDot"/>
            <a:round/>
            <a:headEnd/>
            <a:tailEnd/>
          </a:ln>
        </p:spPr>
        <p:txBody>
          <a:bodyPr wrap="none" anchor="ctr"/>
          <a:lstStyle/>
          <a:p>
            <a:endParaRPr lang="en-US"/>
          </a:p>
        </p:txBody>
      </p:sp>
      <p:sp>
        <p:nvSpPr>
          <p:cNvPr id="46098" name="Line 241"/>
          <p:cNvSpPr>
            <a:spLocks noChangeShapeType="1"/>
          </p:cNvSpPr>
          <p:nvPr/>
        </p:nvSpPr>
        <p:spPr bwMode="auto">
          <a:xfrm>
            <a:off x="3352800" y="2743200"/>
            <a:ext cx="0" cy="228600"/>
          </a:xfrm>
          <a:prstGeom prst="line">
            <a:avLst/>
          </a:prstGeom>
          <a:noFill/>
          <a:ln w="38100" cap="rnd">
            <a:solidFill>
              <a:schemeClr val="tx1"/>
            </a:solidFill>
            <a:prstDash val="sysDot"/>
            <a:round/>
            <a:headEnd/>
            <a:tailEnd/>
          </a:ln>
        </p:spPr>
        <p:txBody>
          <a:bodyPr wrap="none" anchor="ctr"/>
          <a:lstStyle/>
          <a:p>
            <a:endParaRPr lang="en-US"/>
          </a:p>
        </p:txBody>
      </p:sp>
      <p:sp>
        <p:nvSpPr>
          <p:cNvPr id="46099" name="Line 242"/>
          <p:cNvSpPr>
            <a:spLocks noChangeShapeType="1"/>
          </p:cNvSpPr>
          <p:nvPr/>
        </p:nvSpPr>
        <p:spPr bwMode="auto">
          <a:xfrm>
            <a:off x="5715000" y="2743200"/>
            <a:ext cx="0" cy="228600"/>
          </a:xfrm>
          <a:prstGeom prst="line">
            <a:avLst/>
          </a:prstGeom>
          <a:noFill/>
          <a:ln w="38100" cap="rnd">
            <a:solidFill>
              <a:schemeClr val="tx1"/>
            </a:solidFill>
            <a:prstDash val="sysDot"/>
            <a:round/>
            <a:headEnd/>
            <a:tailEnd/>
          </a:ln>
        </p:spPr>
        <p:txBody>
          <a:bodyPr wrap="none" anchor="ctr"/>
          <a:lstStyle/>
          <a:p>
            <a:endParaRPr lang="en-US"/>
          </a:p>
        </p:txBody>
      </p:sp>
      <p:sp>
        <p:nvSpPr>
          <p:cNvPr id="46100" name="Line 243"/>
          <p:cNvSpPr>
            <a:spLocks noChangeShapeType="1"/>
          </p:cNvSpPr>
          <p:nvPr/>
        </p:nvSpPr>
        <p:spPr bwMode="auto">
          <a:xfrm>
            <a:off x="5638800" y="3200400"/>
            <a:ext cx="0" cy="53340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46101" name="Text Box 244"/>
          <p:cNvSpPr txBox="1">
            <a:spLocks noChangeArrowheads="1"/>
          </p:cNvSpPr>
          <p:nvPr/>
        </p:nvSpPr>
        <p:spPr bwMode="auto">
          <a:xfrm>
            <a:off x="5638800" y="3352800"/>
            <a:ext cx="708025" cy="274638"/>
          </a:xfrm>
          <a:prstGeom prst="rect">
            <a:avLst/>
          </a:prstGeom>
          <a:noFill/>
          <a:ln w="9525">
            <a:noFill/>
            <a:miter lim="800000"/>
            <a:headEnd/>
            <a:tailEnd/>
          </a:ln>
        </p:spPr>
        <p:txBody>
          <a:bodyPr wrap="none" anchor="ctr">
            <a:spAutoFit/>
          </a:bodyPr>
          <a:lstStyle/>
          <a:p>
            <a:pPr algn="ctr"/>
            <a:r>
              <a:rPr lang="en-US" sz="1200"/>
              <a:t>20 MHz</a:t>
            </a:r>
          </a:p>
        </p:txBody>
      </p:sp>
      <p:sp>
        <p:nvSpPr>
          <p:cNvPr id="46102" name="AutoShape 245"/>
          <p:cNvSpPr>
            <a:spLocks/>
          </p:cNvSpPr>
          <p:nvPr/>
        </p:nvSpPr>
        <p:spPr bwMode="auto">
          <a:xfrm>
            <a:off x="6400800" y="3048000"/>
            <a:ext cx="76200" cy="152400"/>
          </a:xfrm>
          <a:prstGeom prst="rightBrace">
            <a:avLst>
              <a:gd name="adj1" fmla="val 16667"/>
              <a:gd name="adj2" fmla="val 50000"/>
            </a:avLst>
          </a:prstGeom>
          <a:noFill/>
          <a:ln w="9525">
            <a:solidFill>
              <a:schemeClr val="tx1"/>
            </a:solidFill>
            <a:round/>
            <a:headEnd/>
            <a:tailEnd/>
          </a:ln>
        </p:spPr>
        <p:txBody>
          <a:bodyPr wrap="none" anchor="ctr"/>
          <a:lstStyle/>
          <a:p>
            <a:pPr algn="ctr"/>
            <a:endParaRPr lang="en-US"/>
          </a:p>
        </p:txBody>
      </p:sp>
      <p:sp>
        <p:nvSpPr>
          <p:cNvPr id="46103" name="Text Box 246"/>
          <p:cNvSpPr txBox="1">
            <a:spLocks noChangeArrowheads="1"/>
          </p:cNvSpPr>
          <p:nvPr/>
        </p:nvSpPr>
        <p:spPr bwMode="auto">
          <a:xfrm>
            <a:off x="6477000" y="2971800"/>
            <a:ext cx="835025" cy="304800"/>
          </a:xfrm>
          <a:prstGeom prst="rect">
            <a:avLst/>
          </a:prstGeom>
          <a:noFill/>
          <a:ln w="9525">
            <a:noFill/>
            <a:miter lim="800000"/>
            <a:headEnd/>
            <a:tailEnd/>
          </a:ln>
        </p:spPr>
        <p:txBody>
          <a:bodyPr wrap="none" anchor="ctr">
            <a:spAutoFit/>
          </a:bodyPr>
          <a:lstStyle/>
          <a:p>
            <a:pPr algn="ctr"/>
            <a:r>
              <a:rPr lang="en-US" sz="1400"/>
              <a:t>200 kHz</a:t>
            </a:r>
          </a:p>
        </p:txBody>
      </p:sp>
      <p:sp>
        <p:nvSpPr>
          <p:cNvPr id="46104" name="Text Box 247"/>
          <p:cNvSpPr txBox="1">
            <a:spLocks noChangeArrowheads="1"/>
          </p:cNvSpPr>
          <p:nvPr/>
        </p:nvSpPr>
        <p:spPr bwMode="auto">
          <a:xfrm>
            <a:off x="1371600" y="4572000"/>
            <a:ext cx="1041400" cy="304800"/>
          </a:xfrm>
          <a:prstGeom prst="rect">
            <a:avLst/>
          </a:prstGeom>
          <a:noFill/>
          <a:ln w="9525">
            <a:noFill/>
            <a:miter lim="800000"/>
            <a:headEnd/>
            <a:tailEnd/>
          </a:ln>
        </p:spPr>
        <p:txBody>
          <a:bodyPr wrap="none" anchor="ctr">
            <a:spAutoFit/>
          </a:bodyPr>
          <a:lstStyle/>
          <a:p>
            <a:pPr algn="ctr"/>
            <a:r>
              <a:rPr lang="en-US" sz="1400"/>
              <a:t>890.2 MHz</a:t>
            </a:r>
          </a:p>
        </p:txBody>
      </p:sp>
      <p:sp>
        <p:nvSpPr>
          <p:cNvPr id="46105" name="Text Box 248"/>
          <p:cNvSpPr txBox="1">
            <a:spLocks noChangeArrowheads="1"/>
          </p:cNvSpPr>
          <p:nvPr/>
        </p:nvSpPr>
        <p:spPr bwMode="auto">
          <a:xfrm>
            <a:off x="1371600" y="3048000"/>
            <a:ext cx="1041400" cy="304800"/>
          </a:xfrm>
          <a:prstGeom prst="rect">
            <a:avLst/>
          </a:prstGeom>
          <a:noFill/>
          <a:ln w="9525">
            <a:noFill/>
            <a:miter lim="800000"/>
            <a:headEnd/>
            <a:tailEnd/>
          </a:ln>
        </p:spPr>
        <p:txBody>
          <a:bodyPr wrap="none" anchor="ctr">
            <a:spAutoFit/>
          </a:bodyPr>
          <a:lstStyle/>
          <a:p>
            <a:pPr algn="ctr"/>
            <a:r>
              <a:rPr lang="en-US" sz="1400"/>
              <a:t>935.2 MHz</a:t>
            </a:r>
          </a:p>
        </p:txBody>
      </p:sp>
      <p:sp>
        <p:nvSpPr>
          <p:cNvPr id="46106" name="Text Box 249"/>
          <p:cNvSpPr txBox="1">
            <a:spLocks noChangeArrowheads="1"/>
          </p:cNvSpPr>
          <p:nvPr/>
        </p:nvSpPr>
        <p:spPr bwMode="auto">
          <a:xfrm>
            <a:off x="1524000" y="3581400"/>
            <a:ext cx="893763" cy="304800"/>
          </a:xfrm>
          <a:prstGeom prst="rect">
            <a:avLst/>
          </a:prstGeom>
          <a:noFill/>
          <a:ln w="9525">
            <a:noFill/>
            <a:miter lim="800000"/>
            <a:headEnd/>
            <a:tailEnd/>
          </a:ln>
        </p:spPr>
        <p:txBody>
          <a:bodyPr wrap="none" anchor="ctr">
            <a:spAutoFit/>
          </a:bodyPr>
          <a:lstStyle/>
          <a:p>
            <a:pPr algn="ctr"/>
            <a:r>
              <a:rPr lang="en-US" sz="1400"/>
              <a:t>915 MHz</a:t>
            </a:r>
          </a:p>
        </p:txBody>
      </p:sp>
      <p:sp>
        <p:nvSpPr>
          <p:cNvPr id="46107" name="Text Box 250"/>
          <p:cNvSpPr txBox="1">
            <a:spLocks noChangeArrowheads="1"/>
          </p:cNvSpPr>
          <p:nvPr/>
        </p:nvSpPr>
        <p:spPr bwMode="auto">
          <a:xfrm>
            <a:off x="1524000" y="2057400"/>
            <a:ext cx="893763" cy="304800"/>
          </a:xfrm>
          <a:prstGeom prst="rect">
            <a:avLst/>
          </a:prstGeom>
          <a:noFill/>
          <a:ln w="9525">
            <a:noFill/>
            <a:miter lim="800000"/>
            <a:headEnd/>
            <a:tailEnd/>
          </a:ln>
        </p:spPr>
        <p:txBody>
          <a:bodyPr wrap="none" anchor="ctr">
            <a:spAutoFit/>
          </a:bodyPr>
          <a:lstStyle/>
          <a:p>
            <a:pPr algn="ctr"/>
            <a:r>
              <a:rPr lang="en-US" sz="1400"/>
              <a:t>960 MHz</a:t>
            </a:r>
          </a:p>
        </p:txBody>
      </p:sp>
      <p:sp>
        <p:nvSpPr>
          <p:cNvPr id="46108" name="Line 251"/>
          <p:cNvSpPr>
            <a:spLocks noChangeShapeType="1"/>
          </p:cNvSpPr>
          <p:nvPr/>
        </p:nvSpPr>
        <p:spPr bwMode="auto">
          <a:xfrm>
            <a:off x="2438400" y="4724400"/>
            <a:ext cx="152400" cy="0"/>
          </a:xfrm>
          <a:prstGeom prst="line">
            <a:avLst/>
          </a:prstGeom>
          <a:noFill/>
          <a:ln w="9525">
            <a:solidFill>
              <a:schemeClr val="tx1"/>
            </a:solidFill>
            <a:round/>
            <a:headEnd/>
            <a:tailEnd/>
          </a:ln>
        </p:spPr>
        <p:txBody>
          <a:bodyPr wrap="none" anchor="ctr"/>
          <a:lstStyle/>
          <a:p>
            <a:endParaRPr lang="en-US"/>
          </a:p>
        </p:txBody>
      </p:sp>
      <p:sp>
        <p:nvSpPr>
          <p:cNvPr id="46109" name="Line 252"/>
          <p:cNvSpPr>
            <a:spLocks noChangeShapeType="1"/>
          </p:cNvSpPr>
          <p:nvPr/>
        </p:nvSpPr>
        <p:spPr bwMode="auto">
          <a:xfrm>
            <a:off x="2438400" y="3733800"/>
            <a:ext cx="152400" cy="0"/>
          </a:xfrm>
          <a:prstGeom prst="line">
            <a:avLst/>
          </a:prstGeom>
          <a:noFill/>
          <a:ln w="9525">
            <a:solidFill>
              <a:schemeClr val="tx1"/>
            </a:solidFill>
            <a:round/>
            <a:headEnd/>
            <a:tailEnd/>
          </a:ln>
        </p:spPr>
        <p:txBody>
          <a:bodyPr wrap="none" anchor="ctr"/>
          <a:lstStyle/>
          <a:p>
            <a:endParaRPr lang="en-US"/>
          </a:p>
        </p:txBody>
      </p:sp>
      <p:sp>
        <p:nvSpPr>
          <p:cNvPr id="46110" name="Line 253"/>
          <p:cNvSpPr>
            <a:spLocks noChangeShapeType="1"/>
          </p:cNvSpPr>
          <p:nvPr/>
        </p:nvSpPr>
        <p:spPr bwMode="auto">
          <a:xfrm>
            <a:off x="2438400" y="3200400"/>
            <a:ext cx="152400" cy="0"/>
          </a:xfrm>
          <a:prstGeom prst="line">
            <a:avLst/>
          </a:prstGeom>
          <a:noFill/>
          <a:ln w="9525">
            <a:solidFill>
              <a:schemeClr val="tx1"/>
            </a:solidFill>
            <a:round/>
            <a:headEnd/>
            <a:tailEnd/>
          </a:ln>
        </p:spPr>
        <p:txBody>
          <a:bodyPr wrap="none" anchor="ctr"/>
          <a:lstStyle/>
          <a:p>
            <a:endParaRPr lang="en-US"/>
          </a:p>
        </p:txBody>
      </p:sp>
      <p:sp>
        <p:nvSpPr>
          <p:cNvPr id="46111" name="Line 254"/>
          <p:cNvSpPr>
            <a:spLocks noChangeShapeType="1"/>
          </p:cNvSpPr>
          <p:nvPr/>
        </p:nvSpPr>
        <p:spPr bwMode="auto">
          <a:xfrm>
            <a:off x="2438400" y="2209800"/>
            <a:ext cx="152400" cy="0"/>
          </a:xfrm>
          <a:prstGeom prst="line">
            <a:avLst/>
          </a:prstGeom>
          <a:noFill/>
          <a:ln w="9525">
            <a:solidFill>
              <a:schemeClr val="tx1"/>
            </a:solidFill>
            <a:round/>
            <a:headEnd/>
            <a:tailEnd/>
          </a:ln>
        </p:spPr>
        <p:txBody>
          <a:bodyPr wrap="none" anchor="ctr"/>
          <a:lstStyle/>
          <a:p>
            <a:endParaRPr lang="en-US"/>
          </a:p>
        </p:txBody>
      </p:sp>
      <p:sp>
        <p:nvSpPr>
          <p:cNvPr id="46112" name="AutoShape 255"/>
          <p:cNvSpPr>
            <a:spLocks noChangeArrowheads="1"/>
          </p:cNvSpPr>
          <p:nvPr/>
        </p:nvSpPr>
        <p:spPr bwMode="auto">
          <a:xfrm rot="10800000" flipH="1">
            <a:off x="1066800" y="4038600"/>
            <a:ext cx="457200" cy="457200"/>
          </a:xfrm>
          <a:custGeom>
            <a:avLst/>
            <a:gdLst>
              <a:gd name="T0" fmla="*/ 6776868 w 21600"/>
              <a:gd name="T1" fmla="*/ 0 h 21600"/>
              <a:gd name="T2" fmla="*/ 6776868 w 21600"/>
              <a:gd name="T3" fmla="*/ 5447114 h 21600"/>
              <a:gd name="T4" fmla="*/ 1450255 w 21600"/>
              <a:gd name="T5" fmla="*/ 9677399 h 21600"/>
              <a:gd name="T6" fmla="*/ 9677399 w 21600"/>
              <a:gd name="T7" fmla="*/ 272355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969696"/>
          </a:solidFill>
          <a:ln w="9525">
            <a:noFill/>
            <a:miter lim="800000"/>
            <a:headEnd/>
            <a:tailEnd/>
          </a:ln>
        </p:spPr>
        <p:txBody>
          <a:bodyPr wrap="none" anchor="ctr"/>
          <a:lstStyle/>
          <a:p>
            <a:pPr algn="ctr"/>
            <a:endParaRPr lang="en-US"/>
          </a:p>
        </p:txBody>
      </p:sp>
      <p:sp>
        <p:nvSpPr>
          <p:cNvPr id="46113" name="AutoShape 256"/>
          <p:cNvSpPr>
            <a:spLocks noChangeArrowheads="1"/>
          </p:cNvSpPr>
          <p:nvPr/>
        </p:nvSpPr>
        <p:spPr bwMode="auto">
          <a:xfrm rot="16200000" flipH="1">
            <a:off x="1066800" y="2362200"/>
            <a:ext cx="457200" cy="457200"/>
          </a:xfrm>
          <a:custGeom>
            <a:avLst/>
            <a:gdLst>
              <a:gd name="T0" fmla="*/ 6776868 w 21600"/>
              <a:gd name="T1" fmla="*/ 0 h 21600"/>
              <a:gd name="T2" fmla="*/ 6776868 w 21600"/>
              <a:gd name="T3" fmla="*/ 5447114 h 21600"/>
              <a:gd name="T4" fmla="*/ 1450255 w 21600"/>
              <a:gd name="T5" fmla="*/ 9677399 h 21600"/>
              <a:gd name="T6" fmla="*/ 9677399 w 21600"/>
              <a:gd name="T7" fmla="*/ 272355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969696"/>
          </a:solidFill>
          <a:ln w="9525">
            <a:noFill/>
            <a:miter lim="800000"/>
            <a:headEnd/>
            <a:tailEnd/>
          </a:ln>
        </p:spPr>
        <p:txBody>
          <a:bodyPr wrap="none" anchor="ctr"/>
          <a:lstStyle/>
          <a:p>
            <a:pPr algn="ctr"/>
            <a:endParaRPr lang="en-US"/>
          </a:p>
        </p:txBody>
      </p:sp>
      <p:sp>
        <p:nvSpPr>
          <p:cNvPr id="46114" name="AutoShape 257"/>
          <p:cNvSpPr>
            <a:spLocks noChangeArrowheads="1"/>
          </p:cNvSpPr>
          <p:nvPr/>
        </p:nvSpPr>
        <p:spPr bwMode="auto">
          <a:xfrm rot="5400000" flipH="1">
            <a:off x="7315200" y="3962400"/>
            <a:ext cx="457200" cy="457200"/>
          </a:xfrm>
          <a:custGeom>
            <a:avLst/>
            <a:gdLst>
              <a:gd name="T0" fmla="*/ 6776868 w 21600"/>
              <a:gd name="T1" fmla="*/ 0 h 21600"/>
              <a:gd name="T2" fmla="*/ 6776868 w 21600"/>
              <a:gd name="T3" fmla="*/ 5447114 h 21600"/>
              <a:gd name="T4" fmla="*/ 1450255 w 21600"/>
              <a:gd name="T5" fmla="*/ 9677399 h 21600"/>
              <a:gd name="T6" fmla="*/ 9677399 w 21600"/>
              <a:gd name="T7" fmla="*/ 272355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969696"/>
          </a:solidFill>
          <a:ln w="9525">
            <a:noFill/>
            <a:miter lim="800000"/>
            <a:headEnd/>
            <a:tailEnd/>
          </a:ln>
        </p:spPr>
        <p:txBody>
          <a:bodyPr wrap="none" anchor="ctr"/>
          <a:lstStyle/>
          <a:p>
            <a:pPr algn="ctr"/>
            <a:endParaRPr lang="en-US"/>
          </a:p>
        </p:txBody>
      </p:sp>
      <p:sp>
        <p:nvSpPr>
          <p:cNvPr id="46115" name="AutoShape 258"/>
          <p:cNvSpPr>
            <a:spLocks noChangeArrowheads="1"/>
          </p:cNvSpPr>
          <p:nvPr/>
        </p:nvSpPr>
        <p:spPr bwMode="auto">
          <a:xfrm flipH="1">
            <a:off x="7239000" y="2286000"/>
            <a:ext cx="457200" cy="457200"/>
          </a:xfrm>
          <a:custGeom>
            <a:avLst/>
            <a:gdLst>
              <a:gd name="T0" fmla="*/ 6776868 w 21600"/>
              <a:gd name="T1" fmla="*/ 0 h 21600"/>
              <a:gd name="T2" fmla="*/ 6776868 w 21600"/>
              <a:gd name="T3" fmla="*/ 5447114 h 21600"/>
              <a:gd name="T4" fmla="*/ 1450255 w 21600"/>
              <a:gd name="T5" fmla="*/ 9677399 h 21600"/>
              <a:gd name="T6" fmla="*/ 9677399 w 21600"/>
              <a:gd name="T7" fmla="*/ 272355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969696"/>
          </a:solidFill>
          <a:ln w="9525">
            <a:noFill/>
            <a:miter lim="800000"/>
            <a:headEnd/>
            <a:tailEnd/>
          </a:ln>
        </p:spPr>
        <p:txBody>
          <a:bodyPr wrap="none" anchor="ctr"/>
          <a:lstStyle/>
          <a:p>
            <a:pPr algn="ctr"/>
            <a:endParaRPr lang="en-US"/>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Line 2"/>
          <p:cNvSpPr>
            <a:spLocks noChangeShapeType="1"/>
          </p:cNvSpPr>
          <p:nvPr/>
        </p:nvSpPr>
        <p:spPr bwMode="auto">
          <a:xfrm flipV="1">
            <a:off x="2438400" y="4343400"/>
            <a:ext cx="2819400" cy="1600200"/>
          </a:xfrm>
          <a:prstGeom prst="line">
            <a:avLst/>
          </a:prstGeom>
          <a:noFill/>
          <a:ln w="9525">
            <a:solidFill>
              <a:schemeClr val="tx1"/>
            </a:solidFill>
            <a:round/>
            <a:headEnd type="triangle" w="med" len="med"/>
            <a:tailEnd/>
          </a:ln>
          <a:effectLst/>
        </p:spPr>
        <p:txBody>
          <a:bodyPr wrap="none" anchor="ctr"/>
          <a:lstStyle/>
          <a:p>
            <a:endParaRPr lang="en-US"/>
          </a:p>
        </p:txBody>
      </p:sp>
      <p:sp>
        <p:nvSpPr>
          <p:cNvPr id="246787" name="Line 3"/>
          <p:cNvSpPr>
            <a:spLocks noChangeShapeType="1"/>
          </p:cNvSpPr>
          <p:nvPr/>
        </p:nvSpPr>
        <p:spPr bwMode="auto">
          <a:xfrm>
            <a:off x="5257800" y="3733800"/>
            <a:ext cx="0" cy="609600"/>
          </a:xfrm>
          <a:prstGeom prst="line">
            <a:avLst/>
          </a:prstGeom>
          <a:noFill/>
          <a:ln w="9525">
            <a:solidFill>
              <a:schemeClr val="tx1"/>
            </a:solidFill>
            <a:round/>
            <a:headEnd type="triangle" w="med" len="med"/>
            <a:tailEnd/>
          </a:ln>
          <a:effectLst/>
        </p:spPr>
        <p:txBody>
          <a:bodyPr wrap="none" anchor="ctr"/>
          <a:lstStyle/>
          <a:p>
            <a:endParaRPr lang="en-US"/>
          </a:p>
        </p:txBody>
      </p:sp>
      <p:sp>
        <p:nvSpPr>
          <p:cNvPr id="246788" name="Line 4"/>
          <p:cNvSpPr>
            <a:spLocks noChangeShapeType="1"/>
          </p:cNvSpPr>
          <p:nvPr/>
        </p:nvSpPr>
        <p:spPr bwMode="auto">
          <a:xfrm>
            <a:off x="5257800" y="4343400"/>
            <a:ext cx="3505200"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6789" name="Text Box 5"/>
          <p:cNvSpPr txBox="1">
            <a:spLocks noChangeArrowheads="1"/>
          </p:cNvSpPr>
          <p:nvPr/>
        </p:nvSpPr>
        <p:spPr bwMode="auto">
          <a:xfrm>
            <a:off x="8534400" y="3962400"/>
            <a:ext cx="241300" cy="336550"/>
          </a:xfrm>
          <a:prstGeom prst="rect">
            <a:avLst/>
          </a:prstGeom>
          <a:noFill/>
          <a:ln w="9525">
            <a:noFill/>
            <a:miter lim="800000"/>
            <a:headEnd/>
            <a:tailEnd/>
          </a:ln>
          <a:effectLst/>
        </p:spPr>
        <p:txBody>
          <a:bodyPr wrap="none">
            <a:spAutoFit/>
          </a:bodyPr>
          <a:lstStyle/>
          <a:p>
            <a:r>
              <a:rPr lang="en-US"/>
              <a:t>f</a:t>
            </a:r>
          </a:p>
        </p:txBody>
      </p:sp>
      <p:sp>
        <p:nvSpPr>
          <p:cNvPr id="246790" name="Text Box 6"/>
          <p:cNvSpPr txBox="1">
            <a:spLocks noChangeArrowheads="1"/>
          </p:cNvSpPr>
          <p:nvPr/>
        </p:nvSpPr>
        <p:spPr bwMode="auto">
          <a:xfrm>
            <a:off x="2362200" y="5486400"/>
            <a:ext cx="241300" cy="336550"/>
          </a:xfrm>
          <a:prstGeom prst="rect">
            <a:avLst/>
          </a:prstGeom>
          <a:noFill/>
          <a:ln w="9525">
            <a:noFill/>
            <a:miter lim="800000"/>
            <a:headEnd/>
            <a:tailEnd/>
          </a:ln>
          <a:effectLst/>
        </p:spPr>
        <p:txBody>
          <a:bodyPr wrap="none">
            <a:spAutoFit/>
          </a:bodyPr>
          <a:lstStyle/>
          <a:p>
            <a:r>
              <a:rPr lang="en-US"/>
              <a:t>t</a:t>
            </a:r>
          </a:p>
        </p:txBody>
      </p:sp>
      <p:sp>
        <p:nvSpPr>
          <p:cNvPr id="246791" name="Text Box 7"/>
          <p:cNvSpPr txBox="1">
            <a:spLocks noChangeArrowheads="1"/>
          </p:cNvSpPr>
          <p:nvPr/>
        </p:nvSpPr>
        <p:spPr bwMode="auto">
          <a:xfrm>
            <a:off x="4953000" y="3581400"/>
            <a:ext cx="285750" cy="336550"/>
          </a:xfrm>
          <a:prstGeom prst="rect">
            <a:avLst/>
          </a:prstGeom>
          <a:noFill/>
          <a:ln w="9525">
            <a:noFill/>
            <a:miter lim="800000"/>
            <a:headEnd/>
            <a:tailEnd/>
          </a:ln>
          <a:effectLst/>
        </p:spPr>
        <p:txBody>
          <a:bodyPr wrap="none">
            <a:spAutoFit/>
          </a:bodyPr>
          <a:lstStyle/>
          <a:p>
            <a:r>
              <a:rPr lang="en-US"/>
              <a:t>c</a:t>
            </a:r>
          </a:p>
        </p:txBody>
      </p:sp>
      <p:sp>
        <p:nvSpPr>
          <p:cNvPr id="246792" name="AutoShape 8"/>
          <p:cNvSpPr>
            <a:spLocks noChangeArrowheads="1"/>
          </p:cNvSpPr>
          <p:nvPr/>
        </p:nvSpPr>
        <p:spPr bwMode="auto">
          <a:xfrm>
            <a:off x="4572000" y="4114800"/>
            <a:ext cx="3886200" cy="457200"/>
          </a:xfrm>
          <a:prstGeom prst="cube">
            <a:avLst>
              <a:gd name="adj" fmla="val 25000"/>
            </a:avLst>
          </a:prstGeom>
          <a:solidFill>
            <a:srgbClr val="FF00FF"/>
          </a:solidFill>
          <a:ln w="9525">
            <a:solidFill>
              <a:schemeClr val="tx1"/>
            </a:solidFill>
            <a:miter lim="800000"/>
            <a:headEnd/>
            <a:tailEnd/>
          </a:ln>
          <a:effectLst/>
        </p:spPr>
        <p:txBody>
          <a:bodyPr wrap="none" anchor="ctr"/>
          <a:lstStyle/>
          <a:p>
            <a:endParaRPr lang="en-US"/>
          </a:p>
        </p:txBody>
      </p:sp>
      <p:sp>
        <p:nvSpPr>
          <p:cNvPr id="246793" name="AutoShape 9"/>
          <p:cNvSpPr>
            <a:spLocks noChangeArrowheads="1"/>
          </p:cNvSpPr>
          <p:nvPr/>
        </p:nvSpPr>
        <p:spPr bwMode="auto">
          <a:xfrm>
            <a:off x="4191000" y="4343400"/>
            <a:ext cx="3886200" cy="457200"/>
          </a:xfrm>
          <a:prstGeom prst="cube">
            <a:avLst>
              <a:gd name="adj" fmla="val 25000"/>
            </a:avLst>
          </a:prstGeom>
          <a:solidFill>
            <a:schemeClr val="accent2"/>
          </a:solidFill>
          <a:ln w="9525">
            <a:solidFill>
              <a:schemeClr val="tx1"/>
            </a:solidFill>
            <a:miter lim="800000"/>
            <a:headEnd/>
            <a:tailEnd/>
          </a:ln>
          <a:effectLst/>
        </p:spPr>
        <p:txBody>
          <a:bodyPr wrap="none" anchor="ctr"/>
          <a:lstStyle/>
          <a:p>
            <a:endParaRPr lang="en-US"/>
          </a:p>
        </p:txBody>
      </p:sp>
      <p:sp>
        <p:nvSpPr>
          <p:cNvPr id="246794" name="AutoShape 10"/>
          <p:cNvSpPr>
            <a:spLocks noChangeArrowheads="1"/>
          </p:cNvSpPr>
          <p:nvPr/>
        </p:nvSpPr>
        <p:spPr bwMode="auto">
          <a:xfrm>
            <a:off x="3810000" y="4572000"/>
            <a:ext cx="3886200" cy="457200"/>
          </a:xfrm>
          <a:prstGeom prst="cube">
            <a:avLst>
              <a:gd name="adj" fmla="val 25000"/>
            </a:avLst>
          </a:prstGeom>
          <a:solidFill>
            <a:srgbClr val="FFFF66"/>
          </a:solidFill>
          <a:ln w="9525">
            <a:solidFill>
              <a:schemeClr val="tx1"/>
            </a:solidFill>
            <a:miter lim="800000"/>
            <a:headEnd/>
            <a:tailEnd/>
          </a:ln>
          <a:effectLst/>
        </p:spPr>
        <p:txBody>
          <a:bodyPr wrap="none" anchor="ctr"/>
          <a:lstStyle/>
          <a:p>
            <a:endParaRPr lang="en-US"/>
          </a:p>
        </p:txBody>
      </p:sp>
      <p:sp>
        <p:nvSpPr>
          <p:cNvPr id="246795" name="AutoShape 11"/>
          <p:cNvSpPr>
            <a:spLocks noChangeArrowheads="1"/>
          </p:cNvSpPr>
          <p:nvPr/>
        </p:nvSpPr>
        <p:spPr bwMode="auto">
          <a:xfrm>
            <a:off x="3429000" y="4800600"/>
            <a:ext cx="3886200" cy="457200"/>
          </a:xfrm>
          <a:prstGeom prst="cube">
            <a:avLst>
              <a:gd name="adj" fmla="val 25000"/>
            </a:avLst>
          </a:prstGeom>
          <a:solidFill>
            <a:srgbClr val="FF6699"/>
          </a:solidFill>
          <a:ln w="9525">
            <a:solidFill>
              <a:schemeClr val="tx1"/>
            </a:solidFill>
            <a:miter lim="800000"/>
            <a:headEnd/>
            <a:tailEnd/>
          </a:ln>
          <a:effectLst/>
        </p:spPr>
        <p:txBody>
          <a:bodyPr wrap="none" anchor="ctr"/>
          <a:lstStyle/>
          <a:p>
            <a:endParaRPr lang="en-US"/>
          </a:p>
        </p:txBody>
      </p:sp>
      <p:sp>
        <p:nvSpPr>
          <p:cNvPr id="246796" name="AutoShape 12"/>
          <p:cNvSpPr>
            <a:spLocks noChangeArrowheads="1"/>
          </p:cNvSpPr>
          <p:nvPr/>
        </p:nvSpPr>
        <p:spPr bwMode="auto">
          <a:xfrm>
            <a:off x="3048000" y="5029200"/>
            <a:ext cx="3886200" cy="457200"/>
          </a:xfrm>
          <a:prstGeom prst="cube">
            <a:avLst>
              <a:gd name="adj" fmla="val 25000"/>
            </a:avLst>
          </a:prstGeom>
          <a:solidFill>
            <a:schemeClr val="accent1"/>
          </a:solidFill>
          <a:ln w="9525">
            <a:solidFill>
              <a:schemeClr val="tx1"/>
            </a:solidFill>
            <a:miter lim="800000"/>
            <a:headEnd/>
            <a:tailEnd/>
          </a:ln>
          <a:effectLst/>
        </p:spPr>
        <p:txBody>
          <a:bodyPr wrap="none" anchor="ctr"/>
          <a:lstStyle/>
          <a:p>
            <a:endParaRPr lang="en-US"/>
          </a:p>
        </p:txBody>
      </p:sp>
      <p:sp>
        <p:nvSpPr>
          <p:cNvPr id="246797" name="AutoShape 13"/>
          <p:cNvSpPr>
            <a:spLocks noChangeArrowheads="1"/>
          </p:cNvSpPr>
          <p:nvPr/>
        </p:nvSpPr>
        <p:spPr bwMode="auto">
          <a:xfrm>
            <a:off x="2667000" y="5257800"/>
            <a:ext cx="3886200" cy="457200"/>
          </a:xfrm>
          <a:prstGeom prst="cube">
            <a:avLst>
              <a:gd name="adj" fmla="val 25000"/>
            </a:avLst>
          </a:prstGeom>
          <a:solidFill>
            <a:srgbClr val="DADAF6"/>
          </a:solidFill>
          <a:ln w="9525">
            <a:solidFill>
              <a:schemeClr val="tx1"/>
            </a:solidFill>
            <a:miter lim="800000"/>
            <a:headEnd/>
            <a:tailEnd/>
          </a:ln>
          <a:effectLst/>
        </p:spPr>
        <p:txBody>
          <a:bodyPr wrap="none" anchor="ctr"/>
          <a:lstStyle/>
          <a:p>
            <a:endParaRPr lang="en-US"/>
          </a:p>
        </p:txBody>
      </p:sp>
      <p:sp>
        <p:nvSpPr>
          <p:cNvPr id="246798" name="AutoShape 14"/>
          <p:cNvSpPr>
            <a:spLocks noChangeArrowheads="1"/>
          </p:cNvSpPr>
          <p:nvPr/>
        </p:nvSpPr>
        <p:spPr bwMode="auto">
          <a:xfrm>
            <a:off x="5715000" y="274320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pPr algn="ctr"/>
            <a:r>
              <a:rPr lang="en-US"/>
              <a:t>k</a:t>
            </a:r>
            <a:r>
              <a:rPr lang="en-US" baseline="-25000"/>
              <a:t>2</a:t>
            </a:r>
            <a:endParaRPr lang="en-US"/>
          </a:p>
        </p:txBody>
      </p:sp>
      <p:sp>
        <p:nvSpPr>
          <p:cNvPr id="246799" name="AutoShape 15"/>
          <p:cNvSpPr>
            <a:spLocks noChangeArrowheads="1"/>
          </p:cNvSpPr>
          <p:nvPr/>
        </p:nvSpPr>
        <p:spPr bwMode="auto">
          <a:xfrm>
            <a:off x="6324600" y="274320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pPr algn="ctr"/>
            <a:r>
              <a:rPr lang="en-US"/>
              <a:t>k</a:t>
            </a:r>
            <a:r>
              <a:rPr lang="en-US" baseline="-25000"/>
              <a:t>3</a:t>
            </a:r>
            <a:endParaRPr lang="en-US"/>
          </a:p>
        </p:txBody>
      </p:sp>
      <p:sp>
        <p:nvSpPr>
          <p:cNvPr id="246800" name="AutoShape 16"/>
          <p:cNvSpPr>
            <a:spLocks noChangeArrowheads="1"/>
          </p:cNvSpPr>
          <p:nvPr/>
        </p:nvSpPr>
        <p:spPr bwMode="auto">
          <a:xfrm>
            <a:off x="6934200" y="274320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pPr algn="ctr"/>
            <a:r>
              <a:rPr lang="en-US"/>
              <a:t>k</a:t>
            </a:r>
            <a:r>
              <a:rPr lang="en-US" baseline="-25000"/>
              <a:t>4</a:t>
            </a:r>
            <a:endParaRPr lang="en-US"/>
          </a:p>
        </p:txBody>
      </p:sp>
      <p:sp>
        <p:nvSpPr>
          <p:cNvPr id="246801" name="AutoShape 17"/>
          <p:cNvSpPr>
            <a:spLocks noChangeArrowheads="1"/>
          </p:cNvSpPr>
          <p:nvPr/>
        </p:nvSpPr>
        <p:spPr bwMode="auto">
          <a:xfrm>
            <a:off x="7543800" y="274320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pPr algn="ctr"/>
            <a:r>
              <a:rPr lang="en-US"/>
              <a:t>k</a:t>
            </a:r>
            <a:r>
              <a:rPr lang="en-US" baseline="-25000"/>
              <a:t>5</a:t>
            </a:r>
            <a:endParaRPr lang="en-US"/>
          </a:p>
        </p:txBody>
      </p:sp>
      <p:sp>
        <p:nvSpPr>
          <p:cNvPr id="246802" name="AutoShape 18"/>
          <p:cNvSpPr>
            <a:spLocks noChangeArrowheads="1"/>
          </p:cNvSpPr>
          <p:nvPr/>
        </p:nvSpPr>
        <p:spPr bwMode="auto">
          <a:xfrm>
            <a:off x="8153400" y="274320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pPr algn="ctr"/>
            <a:r>
              <a:rPr lang="en-US"/>
              <a:t>k</a:t>
            </a:r>
            <a:r>
              <a:rPr lang="en-US" baseline="-25000"/>
              <a:t>6</a:t>
            </a:r>
            <a:endParaRPr lang="en-US"/>
          </a:p>
        </p:txBody>
      </p:sp>
      <p:sp>
        <p:nvSpPr>
          <p:cNvPr id="246803" name="AutoShape 19"/>
          <p:cNvSpPr>
            <a:spLocks noChangeArrowheads="1"/>
          </p:cNvSpPr>
          <p:nvPr/>
        </p:nvSpPr>
        <p:spPr bwMode="auto">
          <a:xfrm>
            <a:off x="5105400" y="274320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pPr algn="ctr"/>
            <a:r>
              <a:rPr lang="en-US"/>
              <a:t>k</a:t>
            </a:r>
            <a:r>
              <a:rPr lang="en-US" baseline="-25000"/>
              <a:t>1</a:t>
            </a:r>
            <a:endParaRPr lang="en-US"/>
          </a:p>
        </p:txBody>
      </p:sp>
      <p:sp>
        <p:nvSpPr>
          <p:cNvPr id="246804" name="Rectangle 20"/>
          <p:cNvSpPr>
            <a:spLocks noGrp="1" noChangeArrowheads="1"/>
          </p:cNvSpPr>
          <p:nvPr>
            <p:ph type="title"/>
          </p:nvPr>
        </p:nvSpPr>
        <p:spPr/>
        <p:txBody>
          <a:bodyPr/>
          <a:lstStyle/>
          <a:p>
            <a:r>
              <a:rPr lang="en-US"/>
              <a:t>Time Division Multiplex (TDM)</a:t>
            </a:r>
          </a:p>
        </p:txBody>
      </p:sp>
      <p:sp>
        <p:nvSpPr>
          <p:cNvPr id="246805" name="Rectangle 21"/>
          <p:cNvSpPr>
            <a:spLocks noGrp="1" noChangeArrowheads="1"/>
          </p:cNvSpPr>
          <p:nvPr>
            <p:ph type="body" idx="1"/>
          </p:nvPr>
        </p:nvSpPr>
        <p:spPr>
          <a:xfrm>
            <a:off x="571500" y="990600"/>
            <a:ext cx="8039100" cy="5105400"/>
          </a:xfrm>
        </p:spPr>
        <p:txBody>
          <a:bodyPr/>
          <a:lstStyle/>
          <a:p>
            <a:endParaRPr lang="en-US" dirty="0"/>
          </a:p>
          <a:p>
            <a:r>
              <a:rPr lang="en-US" dirty="0"/>
              <a:t>A channel gets the whole spectrum for a certain amount of time</a:t>
            </a:r>
          </a:p>
          <a:p>
            <a:pPr>
              <a:buFontTx/>
              <a:buNone/>
            </a:pPr>
            <a:r>
              <a:rPr lang="en-US" dirty="0"/>
              <a:t>+	only one carrier in the medium at any time</a:t>
            </a:r>
          </a:p>
          <a:p>
            <a:pPr>
              <a:buFontTx/>
              <a:buNone/>
            </a:pPr>
            <a:r>
              <a:rPr lang="en-US" dirty="0"/>
              <a:t>+	throughput high even </a:t>
            </a:r>
            <a:br>
              <a:rPr lang="en-US" dirty="0"/>
            </a:br>
            <a:r>
              <a:rPr lang="en-US" dirty="0"/>
              <a:t>for many users</a:t>
            </a:r>
          </a:p>
          <a:p>
            <a:pPr>
              <a:buFontTx/>
              <a:buNone/>
            </a:pPr>
            <a:r>
              <a:rPr lang="en-US" dirty="0"/>
              <a:t>– 	precise synchronization </a:t>
            </a:r>
            <a:br>
              <a:rPr lang="en-US" dirty="0"/>
            </a:br>
            <a:r>
              <a:rPr lang="en-US" dirty="0"/>
              <a:t>necessary</a:t>
            </a:r>
          </a:p>
          <a:p>
            <a:pPr>
              <a:buFontTx/>
              <a:buNone/>
            </a:pPr>
            <a:endParaRPr lang="en-US" dirty="0"/>
          </a:p>
          <a:p>
            <a:r>
              <a:rPr lang="en-US" dirty="0"/>
              <a:t>Example: </a:t>
            </a:r>
            <a:r>
              <a:rPr lang="en-US" dirty="0">
                <a:solidFill>
                  <a:srgbClr val="3983EF"/>
                </a:solidFill>
              </a:rPr>
              <a:t>Ethernet</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2"/>
          <p:cNvSpPr>
            <a:spLocks noGrp="1" noChangeArrowheads="1"/>
          </p:cNvSpPr>
          <p:nvPr>
            <p:ph type="title"/>
          </p:nvPr>
        </p:nvSpPr>
        <p:spPr/>
        <p:txBody>
          <a:bodyPr/>
          <a:lstStyle/>
          <a:p>
            <a:pPr eaLnBrk="1" hangingPunct="1"/>
            <a:r>
              <a:rPr lang="en-US" smtClean="0"/>
              <a:t>TDD/TDMA - general scheme, example DECT</a:t>
            </a:r>
          </a:p>
        </p:txBody>
      </p:sp>
      <p:grpSp>
        <p:nvGrpSpPr>
          <p:cNvPr id="48130" name="Group 3"/>
          <p:cNvGrpSpPr>
            <a:grpSpLocks/>
          </p:cNvGrpSpPr>
          <p:nvPr/>
        </p:nvGrpSpPr>
        <p:grpSpPr bwMode="auto">
          <a:xfrm>
            <a:off x="4238625" y="3886200"/>
            <a:ext cx="276225" cy="990600"/>
            <a:chOff x="3648" y="1872"/>
            <a:chExt cx="174" cy="624"/>
          </a:xfrm>
        </p:grpSpPr>
        <p:sp>
          <p:nvSpPr>
            <p:cNvPr id="48178" name="Freeform 4"/>
            <p:cNvSpPr>
              <a:spLocks/>
            </p:cNvSpPr>
            <p:nvPr/>
          </p:nvSpPr>
          <p:spPr bwMode="auto">
            <a:xfrm>
              <a:off x="3775" y="1872"/>
              <a:ext cx="22" cy="31"/>
            </a:xfrm>
            <a:custGeom>
              <a:avLst/>
              <a:gdLst>
                <a:gd name="T0" fmla="*/ 0 w 224"/>
                <a:gd name="T1" fmla="*/ 31 h 368"/>
                <a:gd name="T2" fmla="*/ 22 w 224"/>
                <a:gd name="T3" fmla="*/ 31 h 368"/>
                <a:gd name="T4" fmla="*/ 22 w 224"/>
                <a:gd name="T5" fmla="*/ 5 h 368"/>
                <a:gd name="T6" fmla="*/ 22 w 224"/>
                <a:gd name="T7" fmla="*/ 4 h 368"/>
                <a:gd name="T8" fmla="*/ 21 w 224"/>
                <a:gd name="T9" fmla="*/ 3 h 368"/>
                <a:gd name="T10" fmla="*/ 20 w 224"/>
                <a:gd name="T11" fmla="*/ 2 h 368"/>
                <a:gd name="T12" fmla="*/ 19 w 224"/>
                <a:gd name="T13" fmla="*/ 1 h 368"/>
                <a:gd name="T14" fmla="*/ 17 w 224"/>
                <a:gd name="T15" fmla="*/ 1 h 368"/>
                <a:gd name="T16" fmla="*/ 15 w 224"/>
                <a:gd name="T17" fmla="*/ 0 h 368"/>
                <a:gd name="T18" fmla="*/ 13 w 224"/>
                <a:gd name="T19" fmla="*/ 0 h 368"/>
                <a:gd name="T20" fmla="*/ 11 w 224"/>
                <a:gd name="T21" fmla="*/ 0 h 368"/>
                <a:gd name="T22" fmla="*/ 9 w 224"/>
                <a:gd name="T23" fmla="*/ 0 h 368"/>
                <a:gd name="T24" fmla="*/ 8 w 224"/>
                <a:gd name="T25" fmla="*/ 0 h 368"/>
                <a:gd name="T26" fmla="*/ 6 w 224"/>
                <a:gd name="T27" fmla="*/ 1 h 368"/>
                <a:gd name="T28" fmla="*/ 4 w 224"/>
                <a:gd name="T29" fmla="*/ 1 h 368"/>
                <a:gd name="T30" fmla="*/ 3 w 224"/>
                <a:gd name="T31" fmla="*/ 2 h 368"/>
                <a:gd name="T32" fmla="*/ 2 w 224"/>
                <a:gd name="T33" fmla="*/ 3 h 368"/>
                <a:gd name="T34" fmla="*/ 1 w 224"/>
                <a:gd name="T35" fmla="*/ 3 h 368"/>
                <a:gd name="T36" fmla="*/ 1 w 224"/>
                <a:gd name="T37" fmla="*/ 5 h 368"/>
                <a:gd name="T38" fmla="*/ 0 w 224"/>
                <a:gd name="T39" fmla="*/ 31 h 3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4"/>
                <a:gd name="T61" fmla="*/ 0 h 368"/>
                <a:gd name="T62" fmla="*/ 224 w 224"/>
                <a:gd name="T63" fmla="*/ 368 h 36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4" h="368">
                  <a:moveTo>
                    <a:pt x="0" y="366"/>
                  </a:moveTo>
                  <a:lnTo>
                    <a:pt x="219" y="368"/>
                  </a:lnTo>
                  <a:lnTo>
                    <a:pt x="224" y="57"/>
                  </a:lnTo>
                  <a:lnTo>
                    <a:pt x="222" y="43"/>
                  </a:lnTo>
                  <a:lnTo>
                    <a:pt x="215" y="33"/>
                  </a:lnTo>
                  <a:lnTo>
                    <a:pt x="205" y="23"/>
                  </a:lnTo>
                  <a:lnTo>
                    <a:pt x="192" y="16"/>
                  </a:lnTo>
                  <a:lnTo>
                    <a:pt x="174" y="9"/>
                  </a:lnTo>
                  <a:lnTo>
                    <a:pt x="156" y="4"/>
                  </a:lnTo>
                  <a:lnTo>
                    <a:pt x="137" y="1"/>
                  </a:lnTo>
                  <a:lnTo>
                    <a:pt x="116" y="0"/>
                  </a:lnTo>
                  <a:lnTo>
                    <a:pt x="96" y="1"/>
                  </a:lnTo>
                  <a:lnTo>
                    <a:pt x="77" y="3"/>
                  </a:lnTo>
                  <a:lnTo>
                    <a:pt x="58" y="7"/>
                  </a:lnTo>
                  <a:lnTo>
                    <a:pt x="42" y="13"/>
                  </a:lnTo>
                  <a:lnTo>
                    <a:pt x="28" y="21"/>
                  </a:lnTo>
                  <a:lnTo>
                    <a:pt x="17" y="31"/>
                  </a:lnTo>
                  <a:lnTo>
                    <a:pt x="10" y="41"/>
                  </a:lnTo>
                  <a:lnTo>
                    <a:pt x="8" y="55"/>
                  </a:lnTo>
                  <a:lnTo>
                    <a:pt x="0" y="366"/>
                  </a:lnTo>
                  <a:close/>
                </a:path>
              </a:pathLst>
            </a:custGeom>
            <a:solidFill>
              <a:srgbClr val="111919"/>
            </a:solidFill>
            <a:ln w="9525">
              <a:noFill/>
              <a:round/>
              <a:headEnd/>
              <a:tailEnd/>
            </a:ln>
          </p:spPr>
          <p:txBody>
            <a:bodyPr/>
            <a:lstStyle/>
            <a:p>
              <a:pPr algn="ctr"/>
              <a:endParaRPr lang="en-US" sz="2000"/>
            </a:p>
          </p:txBody>
        </p:sp>
        <p:sp>
          <p:nvSpPr>
            <p:cNvPr id="48179" name="Freeform 5"/>
            <p:cNvSpPr>
              <a:spLocks/>
            </p:cNvSpPr>
            <p:nvPr/>
          </p:nvSpPr>
          <p:spPr bwMode="auto">
            <a:xfrm>
              <a:off x="3776" y="1872"/>
              <a:ext cx="21" cy="31"/>
            </a:xfrm>
            <a:custGeom>
              <a:avLst/>
              <a:gdLst>
                <a:gd name="T0" fmla="*/ 0 w 211"/>
                <a:gd name="T1" fmla="*/ 31 h 365"/>
                <a:gd name="T2" fmla="*/ 1 w 211"/>
                <a:gd name="T3" fmla="*/ 31 h 365"/>
                <a:gd name="T4" fmla="*/ 2 w 211"/>
                <a:gd name="T5" fmla="*/ 31 h 365"/>
                <a:gd name="T6" fmla="*/ 3 w 211"/>
                <a:gd name="T7" fmla="*/ 31 h 365"/>
                <a:gd name="T8" fmla="*/ 4 w 211"/>
                <a:gd name="T9" fmla="*/ 31 h 365"/>
                <a:gd name="T10" fmla="*/ 4 w 211"/>
                <a:gd name="T11" fmla="*/ 31 h 365"/>
                <a:gd name="T12" fmla="*/ 5 w 211"/>
                <a:gd name="T13" fmla="*/ 31 h 365"/>
                <a:gd name="T14" fmla="*/ 6 w 211"/>
                <a:gd name="T15" fmla="*/ 31 h 365"/>
                <a:gd name="T16" fmla="*/ 7 w 211"/>
                <a:gd name="T17" fmla="*/ 31 h 365"/>
                <a:gd name="T18" fmla="*/ 8 w 211"/>
                <a:gd name="T19" fmla="*/ 31 h 365"/>
                <a:gd name="T20" fmla="*/ 9 w 211"/>
                <a:gd name="T21" fmla="*/ 31 h 365"/>
                <a:gd name="T22" fmla="*/ 10 w 211"/>
                <a:gd name="T23" fmla="*/ 31 h 365"/>
                <a:gd name="T24" fmla="*/ 11 w 211"/>
                <a:gd name="T25" fmla="*/ 31 h 365"/>
                <a:gd name="T26" fmla="*/ 13 w 211"/>
                <a:gd name="T27" fmla="*/ 31 h 365"/>
                <a:gd name="T28" fmla="*/ 15 w 211"/>
                <a:gd name="T29" fmla="*/ 31 h 365"/>
                <a:gd name="T30" fmla="*/ 18 w 211"/>
                <a:gd name="T31" fmla="*/ 31 h 365"/>
                <a:gd name="T32" fmla="*/ 20 w 211"/>
                <a:gd name="T33" fmla="*/ 31 h 365"/>
                <a:gd name="T34" fmla="*/ 20 w 211"/>
                <a:gd name="T35" fmla="*/ 26 h 365"/>
                <a:gd name="T36" fmla="*/ 21 w 211"/>
                <a:gd name="T37" fmla="*/ 22 h 365"/>
                <a:gd name="T38" fmla="*/ 21 w 211"/>
                <a:gd name="T39" fmla="*/ 16 h 365"/>
                <a:gd name="T40" fmla="*/ 21 w 211"/>
                <a:gd name="T41" fmla="*/ 5 h 365"/>
                <a:gd name="T42" fmla="*/ 21 w 211"/>
                <a:gd name="T43" fmla="*/ 4 h 365"/>
                <a:gd name="T44" fmla="*/ 20 w 211"/>
                <a:gd name="T45" fmla="*/ 3 h 365"/>
                <a:gd name="T46" fmla="*/ 19 w 211"/>
                <a:gd name="T47" fmla="*/ 2 h 365"/>
                <a:gd name="T48" fmla="*/ 18 w 211"/>
                <a:gd name="T49" fmla="*/ 1 h 365"/>
                <a:gd name="T50" fmla="*/ 16 w 211"/>
                <a:gd name="T51" fmla="*/ 1 h 365"/>
                <a:gd name="T52" fmla="*/ 15 w 211"/>
                <a:gd name="T53" fmla="*/ 0 h 365"/>
                <a:gd name="T54" fmla="*/ 13 w 211"/>
                <a:gd name="T55" fmla="*/ 0 h 365"/>
                <a:gd name="T56" fmla="*/ 11 w 211"/>
                <a:gd name="T57" fmla="*/ 0 h 365"/>
                <a:gd name="T58" fmla="*/ 9 w 211"/>
                <a:gd name="T59" fmla="*/ 0 h 365"/>
                <a:gd name="T60" fmla="*/ 7 w 211"/>
                <a:gd name="T61" fmla="*/ 0 h 365"/>
                <a:gd name="T62" fmla="*/ 5 w 211"/>
                <a:gd name="T63" fmla="*/ 1 h 365"/>
                <a:gd name="T64" fmla="*/ 4 w 211"/>
                <a:gd name="T65" fmla="*/ 1 h 365"/>
                <a:gd name="T66" fmla="*/ 2 w 211"/>
                <a:gd name="T67" fmla="*/ 2 h 365"/>
                <a:gd name="T68" fmla="*/ 1 w 211"/>
                <a:gd name="T69" fmla="*/ 2 h 365"/>
                <a:gd name="T70" fmla="*/ 1 w 211"/>
                <a:gd name="T71" fmla="*/ 3 h 365"/>
                <a:gd name="T72" fmla="*/ 0 w 211"/>
                <a:gd name="T73" fmla="*/ 4 h 365"/>
                <a:gd name="T74" fmla="*/ 0 w 211"/>
                <a:gd name="T75" fmla="*/ 9 h 365"/>
                <a:gd name="T76" fmla="*/ 0 w 211"/>
                <a:gd name="T77" fmla="*/ 13 h 365"/>
                <a:gd name="T78" fmla="*/ 0 w 211"/>
                <a:gd name="T79" fmla="*/ 19 h 365"/>
                <a:gd name="T80" fmla="*/ 0 w 211"/>
                <a:gd name="T81" fmla="*/ 31 h 3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1"/>
                <a:gd name="T124" fmla="*/ 0 h 365"/>
                <a:gd name="T125" fmla="*/ 211 w 211"/>
                <a:gd name="T126" fmla="*/ 365 h 3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1" h="365">
                  <a:moveTo>
                    <a:pt x="0" y="363"/>
                  </a:moveTo>
                  <a:lnTo>
                    <a:pt x="12" y="363"/>
                  </a:lnTo>
                  <a:lnTo>
                    <a:pt x="22" y="363"/>
                  </a:lnTo>
                  <a:lnTo>
                    <a:pt x="30" y="363"/>
                  </a:lnTo>
                  <a:lnTo>
                    <a:pt x="38" y="363"/>
                  </a:lnTo>
                  <a:lnTo>
                    <a:pt x="45" y="363"/>
                  </a:lnTo>
                  <a:lnTo>
                    <a:pt x="52" y="363"/>
                  </a:lnTo>
                  <a:lnTo>
                    <a:pt x="61" y="363"/>
                  </a:lnTo>
                  <a:lnTo>
                    <a:pt x="69" y="363"/>
                  </a:lnTo>
                  <a:lnTo>
                    <a:pt x="78" y="363"/>
                  </a:lnTo>
                  <a:lnTo>
                    <a:pt x="88" y="363"/>
                  </a:lnTo>
                  <a:lnTo>
                    <a:pt x="100" y="364"/>
                  </a:lnTo>
                  <a:lnTo>
                    <a:pt x="115" y="364"/>
                  </a:lnTo>
                  <a:lnTo>
                    <a:pt x="133" y="364"/>
                  </a:lnTo>
                  <a:lnTo>
                    <a:pt x="153" y="364"/>
                  </a:lnTo>
                  <a:lnTo>
                    <a:pt x="176" y="365"/>
                  </a:lnTo>
                  <a:lnTo>
                    <a:pt x="204" y="365"/>
                  </a:lnTo>
                  <a:lnTo>
                    <a:pt x="205" y="308"/>
                  </a:lnTo>
                  <a:lnTo>
                    <a:pt x="206" y="262"/>
                  </a:lnTo>
                  <a:lnTo>
                    <a:pt x="208" y="192"/>
                  </a:lnTo>
                  <a:lnTo>
                    <a:pt x="211" y="57"/>
                  </a:lnTo>
                  <a:lnTo>
                    <a:pt x="209" y="44"/>
                  </a:lnTo>
                  <a:lnTo>
                    <a:pt x="202" y="32"/>
                  </a:lnTo>
                  <a:lnTo>
                    <a:pt x="193" y="23"/>
                  </a:lnTo>
                  <a:lnTo>
                    <a:pt x="179" y="15"/>
                  </a:lnTo>
                  <a:lnTo>
                    <a:pt x="164" y="8"/>
                  </a:lnTo>
                  <a:lnTo>
                    <a:pt x="147" y="4"/>
                  </a:lnTo>
                  <a:lnTo>
                    <a:pt x="128" y="1"/>
                  </a:lnTo>
                  <a:lnTo>
                    <a:pt x="109" y="0"/>
                  </a:lnTo>
                  <a:lnTo>
                    <a:pt x="90" y="0"/>
                  </a:lnTo>
                  <a:lnTo>
                    <a:pt x="72" y="2"/>
                  </a:lnTo>
                  <a:lnTo>
                    <a:pt x="53" y="6"/>
                  </a:lnTo>
                  <a:lnTo>
                    <a:pt x="38" y="13"/>
                  </a:lnTo>
                  <a:lnTo>
                    <a:pt x="25" y="20"/>
                  </a:lnTo>
                  <a:lnTo>
                    <a:pt x="15" y="28"/>
                  </a:lnTo>
                  <a:lnTo>
                    <a:pt x="8" y="39"/>
                  </a:lnTo>
                  <a:lnTo>
                    <a:pt x="5" y="52"/>
                  </a:lnTo>
                  <a:lnTo>
                    <a:pt x="5" y="110"/>
                  </a:lnTo>
                  <a:lnTo>
                    <a:pt x="4" y="155"/>
                  </a:lnTo>
                  <a:lnTo>
                    <a:pt x="3" y="227"/>
                  </a:lnTo>
                  <a:lnTo>
                    <a:pt x="0" y="363"/>
                  </a:lnTo>
                  <a:close/>
                </a:path>
              </a:pathLst>
            </a:custGeom>
            <a:solidFill>
              <a:srgbClr val="232B2B"/>
            </a:solidFill>
            <a:ln w="9525">
              <a:noFill/>
              <a:round/>
              <a:headEnd/>
              <a:tailEnd/>
            </a:ln>
          </p:spPr>
          <p:txBody>
            <a:bodyPr/>
            <a:lstStyle/>
            <a:p>
              <a:pPr algn="ctr"/>
              <a:endParaRPr lang="en-US" sz="2000"/>
            </a:p>
          </p:txBody>
        </p:sp>
        <p:sp>
          <p:nvSpPr>
            <p:cNvPr id="48180" name="Freeform 6"/>
            <p:cNvSpPr>
              <a:spLocks/>
            </p:cNvSpPr>
            <p:nvPr/>
          </p:nvSpPr>
          <p:spPr bwMode="auto">
            <a:xfrm>
              <a:off x="3777" y="1872"/>
              <a:ext cx="19" cy="31"/>
            </a:xfrm>
            <a:custGeom>
              <a:avLst/>
              <a:gdLst>
                <a:gd name="T0" fmla="*/ 0 w 196"/>
                <a:gd name="T1" fmla="*/ 31 h 364"/>
                <a:gd name="T2" fmla="*/ 1 w 196"/>
                <a:gd name="T3" fmla="*/ 31 h 364"/>
                <a:gd name="T4" fmla="*/ 2 w 196"/>
                <a:gd name="T5" fmla="*/ 31 h 364"/>
                <a:gd name="T6" fmla="*/ 3 w 196"/>
                <a:gd name="T7" fmla="*/ 31 h 364"/>
                <a:gd name="T8" fmla="*/ 3 w 196"/>
                <a:gd name="T9" fmla="*/ 31 h 364"/>
                <a:gd name="T10" fmla="*/ 4 w 196"/>
                <a:gd name="T11" fmla="*/ 31 h 364"/>
                <a:gd name="T12" fmla="*/ 5 w 196"/>
                <a:gd name="T13" fmla="*/ 31 h 364"/>
                <a:gd name="T14" fmla="*/ 5 w 196"/>
                <a:gd name="T15" fmla="*/ 31 h 364"/>
                <a:gd name="T16" fmla="*/ 6 w 196"/>
                <a:gd name="T17" fmla="*/ 31 h 364"/>
                <a:gd name="T18" fmla="*/ 7 w 196"/>
                <a:gd name="T19" fmla="*/ 31 h 364"/>
                <a:gd name="T20" fmla="*/ 8 w 196"/>
                <a:gd name="T21" fmla="*/ 31 h 364"/>
                <a:gd name="T22" fmla="*/ 9 w 196"/>
                <a:gd name="T23" fmla="*/ 31 h 364"/>
                <a:gd name="T24" fmla="*/ 10 w 196"/>
                <a:gd name="T25" fmla="*/ 31 h 364"/>
                <a:gd name="T26" fmla="*/ 12 w 196"/>
                <a:gd name="T27" fmla="*/ 31 h 364"/>
                <a:gd name="T28" fmla="*/ 14 w 196"/>
                <a:gd name="T29" fmla="*/ 31 h 364"/>
                <a:gd name="T30" fmla="*/ 16 w 196"/>
                <a:gd name="T31" fmla="*/ 31 h 364"/>
                <a:gd name="T32" fmla="*/ 19 w 196"/>
                <a:gd name="T33" fmla="*/ 31 h 364"/>
                <a:gd name="T34" fmla="*/ 19 w 196"/>
                <a:gd name="T35" fmla="*/ 26 h 364"/>
                <a:gd name="T36" fmla="*/ 19 w 196"/>
                <a:gd name="T37" fmla="*/ 22 h 364"/>
                <a:gd name="T38" fmla="*/ 19 w 196"/>
                <a:gd name="T39" fmla="*/ 16 h 364"/>
                <a:gd name="T40" fmla="*/ 19 w 196"/>
                <a:gd name="T41" fmla="*/ 5 h 364"/>
                <a:gd name="T42" fmla="*/ 19 w 196"/>
                <a:gd name="T43" fmla="*/ 4 h 364"/>
                <a:gd name="T44" fmla="*/ 18 w 196"/>
                <a:gd name="T45" fmla="*/ 3 h 364"/>
                <a:gd name="T46" fmla="*/ 17 w 196"/>
                <a:gd name="T47" fmla="*/ 2 h 364"/>
                <a:gd name="T48" fmla="*/ 16 w 196"/>
                <a:gd name="T49" fmla="*/ 1 h 364"/>
                <a:gd name="T50" fmla="*/ 15 w 196"/>
                <a:gd name="T51" fmla="*/ 1 h 364"/>
                <a:gd name="T52" fmla="*/ 13 w 196"/>
                <a:gd name="T53" fmla="*/ 0 h 364"/>
                <a:gd name="T54" fmla="*/ 12 w 196"/>
                <a:gd name="T55" fmla="*/ 0 h 364"/>
                <a:gd name="T56" fmla="*/ 10 w 196"/>
                <a:gd name="T57" fmla="*/ 0 h 364"/>
                <a:gd name="T58" fmla="*/ 8 w 196"/>
                <a:gd name="T59" fmla="*/ 0 h 364"/>
                <a:gd name="T60" fmla="*/ 6 w 196"/>
                <a:gd name="T61" fmla="*/ 0 h 364"/>
                <a:gd name="T62" fmla="*/ 5 w 196"/>
                <a:gd name="T63" fmla="*/ 1 h 364"/>
                <a:gd name="T64" fmla="*/ 3 w 196"/>
                <a:gd name="T65" fmla="*/ 1 h 364"/>
                <a:gd name="T66" fmla="*/ 2 w 196"/>
                <a:gd name="T67" fmla="*/ 2 h 364"/>
                <a:gd name="T68" fmla="*/ 1 w 196"/>
                <a:gd name="T69" fmla="*/ 2 h 364"/>
                <a:gd name="T70" fmla="*/ 1 w 196"/>
                <a:gd name="T71" fmla="*/ 3 h 364"/>
                <a:gd name="T72" fmla="*/ 0 w 196"/>
                <a:gd name="T73" fmla="*/ 5 h 364"/>
                <a:gd name="T74" fmla="*/ 0 w 196"/>
                <a:gd name="T75" fmla="*/ 9 h 364"/>
                <a:gd name="T76" fmla="*/ 0 w 196"/>
                <a:gd name="T77" fmla="*/ 13 h 364"/>
                <a:gd name="T78" fmla="*/ 0 w 196"/>
                <a:gd name="T79" fmla="*/ 19 h 364"/>
                <a:gd name="T80" fmla="*/ 0 w 196"/>
                <a:gd name="T81" fmla="*/ 31 h 3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
                <a:gd name="T124" fmla="*/ 0 h 364"/>
                <a:gd name="T125" fmla="*/ 196 w 196"/>
                <a:gd name="T126" fmla="*/ 364 h 3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 h="364">
                  <a:moveTo>
                    <a:pt x="0" y="362"/>
                  </a:moveTo>
                  <a:lnTo>
                    <a:pt x="11" y="362"/>
                  </a:lnTo>
                  <a:lnTo>
                    <a:pt x="20" y="362"/>
                  </a:lnTo>
                  <a:lnTo>
                    <a:pt x="28" y="362"/>
                  </a:lnTo>
                  <a:lnTo>
                    <a:pt x="35" y="362"/>
                  </a:lnTo>
                  <a:lnTo>
                    <a:pt x="41" y="362"/>
                  </a:lnTo>
                  <a:lnTo>
                    <a:pt x="49" y="362"/>
                  </a:lnTo>
                  <a:lnTo>
                    <a:pt x="56" y="362"/>
                  </a:lnTo>
                  <a:lnTo>
                    <a:pt x="63" y="362"/>
                  </a:lnTo>
                  <a:lnTo>
                    <a:pt x="72" y="362"/>
                  </a:lnTo>
                  <a:lnTo>
                    <a:pt x="82" y="362"/>
                  </a:lnTo>
                  <a:lnTo>
                    <a:pt x="93" y="363"/>
                  </a:lnTo>
                  <a:lnTo>
                    <a:pt x="107" y="363"/>
                  </a:lnTo>
                  <a:lnTo>
                    <a:pt x="124" y="363"/>
                  </a:lnTo>
                  <a:lnTo>
                    <a:pt x="143" y="363"/>
                  </a:lnTo>
                  <a:lnTo>
                    <a:pt x="165" y="364"/>
                  </a:lnTo>
                  <a:lnTo>
                    <a:pt x="192" y="364"/>
                  </a:lnTo>
                  <a:lnTo>
                    <a:pt x="192" y="308"/>
                  </a:lnTo>
                  <a:lnTo>
                    <a:pt x="193" y="263"/>
                  </a:lnTo>
                  <a:lnTo>
                    <a:pt x="194" y="192"/>
                  </a:lnTo>
                  <a:lnTo>
                    <a:pt x="196" y="56"/>
                  </a:lnTo>
                  <a:lnTo>
                    <a:pt x="194" y="44"/>
                  </a:lnTo>
                  <a:lnTo>
                    <a:pt x="188" y="32"/>
                  </a:lnTo>
                  <a:lnTo>
                    <a:pt x="179" y="23"/>
                  </a:lnTo>
                  <a:lnTo>
                    <a:pt x="166" y="15"/>
                  </a:lnTo>
                  <a:lnTo>
                    <a:pt x="152" y="8"/>
                  </a:lnTo>
                  <a:lnTo>
                    <a:pt x="136" y="4"/>
                  </a:lnTo>
                  <a:lnTo>
                    <a:pt x="119" y="1"/>
                  </a:lnTo>
                  <a:lnTo>
                    <a:pt x="101" y="0"/>
                  </a:lnTo>
                  <a:lnTo>
                    <a:pt x="83" y="1"/>
                  </a:lnTo>
                  <a:lnTo>
                    <a:pt x="66" y="3"/>
                  </a:lnTo>
                  <a:lnTo>
                    <a:pt x="50" y="7"/>
                  </a:lnTo>
                  <a:lnTo>
                    <a:pt x="35" y="14"/>
                  </a:lnTo>
                  <a:lnTo>
                    <a:pt x="23" y="21"/>
                  </a:lnTo>
                  <a:lnTo>
                    <a:pt x="14" y="29"/>
                  </a:lnTo>
                  <a:lnTo>
                    <a:pt x="7" y="41"/>
                  </a:lnTo>
                  <a:lnTo>
                    <a:pt x="5" y="53"/>
                  </a:lnTo>
                  <a:lnTo>
                    <a:pt x="5" y="110"/>
                  </a:lnTo>
                  <a:lnTo>
                    <a:pt x="4" y="155"/>
                  </a:lnTo>
                  <a:lnTo>
                    <a:pt x="3" y="227"/>
                  </a:lnTo>
                  <a:lnTo>
                    <a:pt x="0" y="362"/>
                  </a:lnTo>
                  <a:close/>
                </a:path>
              </a:pathLst>
            </a:custGeom>
            <a:solidFill>
              <a:srgbClr val="353D3D"/>
            </a:solidFill>
            <a:ln w="9525">
              <a:noFill/>
              <a:round/>
              <a:headEnd/>
              <a:tailEnd/>
            </a:ln>
          </p:spPr>
          <p:txBody>
            <a:bodyPr/>
            <a:lstStyle/>
            <a:p>
              <a:pPr algn="ctr"/>
              <a:endParaRPr lang="en-US" sz="2000"/>
            </a:p>
          </p:txBody>
        </p:sp>
        <p:sp>
          <p:nvSpPr>
            <p:cNvPr id="48181" name="Freeform 7"/>
            <p:cNvSpPr>
              <a:spLocks/>
            </p:cNvSpPr>
            <p:nvPr/>
          </p:nvSpPr>
          <p:spPr bwMode="auto">
            <a:xfrm>
              <a:off x="3778" y="1872"/>
              <a:ext cx="18" cy="31"/>
            </a:xfrm>
            <a:custGeom>
              <a:avLst/>
              <a:gdLst>
                <a:gd name="T0" fmla="*/ 0 w 185"/>
                <a:gd name="T1" fmla="*/ 31 h 363"/>
                <a:gd name="T2" fmla="*/ 1 w 185"/>
                <a:gd name="T3" fmla="*/ 31 h 363"/>
                <a:gd name="T4" fmla="*/ 2 w 185"/>
                <a:gd name="T5" fmla="*/ 31 h 363"/>
                <a:gd name="T6" fmla="*/ 3 w 185"/>
                <a:gd name="T7" fmla="*/ 31 h 363"/>
                <a:gd name="T8" fmla="*/ 3 w 185"/>
                <a:gd name="T9" fmla="*/ 31 h 363"/>
                <a:gd name="T10" fmla="*/ 4 w 185"/>
                <a:gd name="T11" fmla="*/ 31 h 363"/>
                <a:gd name="T12" fmla="*/ 4 w 185"/>
                <a:gd name="T13" fmla="*/ 31 h 363"/>
                <a:gd name="T14" fmla="*/ 5 w 185"/>
                <a:gd name="T15" fmla="*/ 31 h 363"/>
                <a:gd name="T16" fmla="*/ 6 w 185"/>
                <a:gd name="T17" fmla="*/ 31 h 363"/>
                <a:gd name="T18" fmla="*/ 7 w 185"/>
                <a:gd name="T19" fmla="*/ 31 h 363"/>
                <a:gd name="T20" fmla="*/ 7 w 185"/>
                <a:gd name="T21" fmla="*/ 31 h 363"/>
                <a:gd name="T22" fmla="*/ 8 w 185"/>
                <a:gd name="T23" fmla="*/ 31 h 363"/>
                <a:gd name="T24" fmla="*/ 10 w 185"/>
                <a:gd name="T25" fmla="*/ 31 h 363"/>
                <a:gd name="T26" fmla="*/ 11 w 185"/>
                <a:gd name="T27" fmla="*/ 31 h 363"/>
                <a:gd name="T28" fmla="*/ 13 w 185"/>
                <a:gd name="T29" fmla="*/ 31 h 363"/>
                <a:gd name="T30" fmla="*/ 15 w 185"/>
                <a:gd name="T31" fmla="*/ 31 h 363"/>
                <a:gd name="T32" fmla="*/ 17 w 185"/>
                <a:gd name="T33" fmla="*/ 31 h 363"/>
                <a:gd name="T34" fmla="*/ 17 w 185"/>
                <a:gd name="T35" fmla="*/ 26 h 363"/>
                <a:gd name="T36" fmla="*/ 18 w 185"/>
                <a:gd name="T37" fmla="*/ 22 h 363"/>
                <a:gd name="T38" fmla="*/ 18 w 185"/>
                <a:gd name="T39" fmla="*/ 16 h 363"/>
                <a:gd name="T40" fmla="*/ 18 w 185"/>
                <a:gd name="T41" fmla="*/ 5 h 363"/>
                <a:gd name="T42" fmla="*/ 18 w 185"/>
                <a:gd name="T43" fmla="*/ 4 h 363"/>
                <a:gd name="T44" fmla="*/ 17 w 185"/>
                <a:gd name="T45" fmla="*/ 3 h 363"/>
                <a:gd name="T46" fmla="*/ 16 w 185"/>
                <a:gd name="T47" fmla="*/ 2 h 363"/>
                <a:gd name="T48" fmla="*/ 15 w 185"/>
                <a:gd name="T49" fmla="*/ 1 h 363"/>
                <a:gd name="T50" fmla="*/ 14 w 185"/>
                <a:gd name="T51" fmla="*/ 1 h 363"/>
                <a:gd name="T52" fmla="*/ 13 w 185"/>
                <a:gd name="T53" fmla="*/ 0 h 363"/>
                <a:gd name="T54" fmla="*/ 11 w 185"/>
                <a:gd name="T55" fmla="*/ 0 h 363"/>
                <a:gd name="T56" fmla="*/ 9 w 185"/>
                <a:gd name="T57" fmla="*/ 0 h 363"/>
                <a:gd name="T58" fmla="*/ 8 w 185"/>
                <a:gd name="T59" fmla="*/ 0 h 363"/>
                <a:gd name="T60" fmla="*/ 6 w 185"/>
                <a:gd name="T61" fmla="*/ 0 h 363"/>
                <a:gd name="T62" fmla="*/ 5 w 185"/>
                <a:gd name="T63" fmla="*/ 1 h 363"/>
                <a:gd name="T64" fmla="*/ 3 w 185"/>
                <a:gd name="T65" fmla="*/ 1 h 363"/>
                <a:gd name="T66" fmla="*/ 2 w 185"/>
                <a:gd name="T67" fmla="*/ 2 h 363"/>
                <a:gd name="T68" fmla="*/ 1 w 185"/>
                <a:gd name="T69" fmla="*/ 2 h 363"/>
                <a:gd name="T70" fmla="*/ 1 w 185"/>
                <a:gd name="T71" fmla="*/ 3 h 363"/>
                <a:gd name="T72" fmla="*/ 0 w 185"/>
                <a:gd name="T73" fmla="*/ 4 h 363"/>
                <a:gd name="T74" fmla="*/ 0 w 185"/>
                <a:gd name="T75" fmla="*/ 9 h 363"/>
                <a:gd name="T76" fmla="*/ 0 w 185"/>
                <a:gd name="T77" fmla="*/ 13 h 363"/>
                <a:gd name="T78" fmla="*/ 0 w 185"/>
                <a:gd name="T79" fmla="*/ 19 h 363"/>
                <a:gd name="T80" fmla="*/ 0 w 185"/>
                <a:gd name="T81" fmla="*/ 31 h 3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5"/>
                <a:gd name="T124" fmla="*/ 0 h 363"/>
                <a:gd name="T125" fmla="*/ 185 w 185"/>
                <a:gd name="T126" fmla="*/ 363 h 3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5" h="363">
                  <a:moveTo>
                    <a:pt x="0" y="361"/>
                  </a:moveTo>
                  <a:lnTo>
                    <a:pt x="10" y="361"/>
                  </a:lnTo>
                  <a:lnTo>
                    <a:pt x="19" y="361"/>
                  </a:lnTo>
                  <a:lnTo>
                    <a:pt x="26" y="361"/>
                  </a:lnTo>
                  <a:lnTo>
                    <a:pt x="33" y="361"/>
                  </a:lnTo>
                  <a:lnTo>
                    <a:pt x="40" y="361"/>
                  </a:lnTo>
                  <a:lnTo>
                    <a:pt x="46" y="361"/>
                  </a:lnTo>
                  <a:lnTo>
                    <a:pt x="52" y="361"/>
                  </a:lnTo>
                  <a:lnTo>
                    <a:pt x="59" y="361"/>
                  </a:lnTo>
                  <a:lnTo>
                    <a:pt x="67" y="361"/>
                  </a:lnTo>
                  <a:lnTo>
                    <a:pt x="76" y="361"/>
                  </a:lnTo>
                  <a:lnTo>
                    <a:pt x="87" y="362"/>
                  </a:lnTo>
                  <a:lnTo>
                    <a:pt x="99" y="362"/>
                  </a:lnTo>
                  <a:lnTo>
                    <a:pt x="115" y="362"/>
                  </a:lnTo>
                  <a:lnTo>
                    <a:pt x="133" y="362"/>
                  </a:lnTo>
                  <a:lnTo>
                    <a:pt x="153" y="363"/>
                  </a:lnTo>
                  <a:lnTo>
                    <a:pt x="178" y="363"/>
                  </a:lnTo>
                  <a:lnTo>
                    <a:pt x="179" y="307"/>
                  </a:lnTo>
                  <a:lnTo>
                    <a:pt x="180" y="261"/>
                  </a:lnTo>
                  <a:lnTo>
                    <a:pt x="182" y="191"/>
                  </a:lnTo>
                  <a:lnTo>
                    <a:pt x="185" y="57"/>
                  </a:lnTo>
                  <a:lnTo>
                    <a:pt x="183" y="44"/>
                  </a:lnTo>
                  <a:lnTo>
                    <a:pt x="178" y="32"/>
                  </a:lnTo>
                  <a:lnTo>
                    <a:pt x="169" y="23"/>
                  </a:lnTo>
                  <a:lnTo>
                    <a:pt x="157" y="15"/>
                  </a:lnTo>
                  <a:lnTo>
                    <a:pt x="144" y="8"/>
                  </a:lnTo>
                  <a:lnTo>
                    <a:pt x="129" y="4"/>
                  </a:lnTo>
                  <a:lnTo>
                    <a:pt x="113" y="1"/>
                  </a:lnTo>
                  <a:lnTo>
                    <a:pt x="96" y="0"/>
                  </a:lnTo>
                  <a:lnTo>
                    <a:pt x="79" y="0"/>
                  </a:lnTo>
                  <a:lnTo>
                    <a:pt x="63" y="2"/>
                  </a:lnTo>
                  <a:lnTo>
                    <a:pt x="48" y="6"/>
                  </a:lnTo>
                  <a:lnTo>
                    <a:pt x="34" y="13"/>
                  </a:lnTo>
                  <a:lnTo>
                    <a:pt x="22" y="20"/>
                  </a:lnTo>
                  <a:lnTo>
                    <a:pt x="13" y="28"/>
                  </a:lnTo>
                  <a:lnTo>
                    <a:pt x="7" y="40"/>
                  </a:lnTo>
                  <a:lnTo>
                    <a:pt x="5" y="52"/>
                  </a:lnTo>
                  <a:lnTo>
                    <a:pt x="4" y="111"/>
                  </a:lnTo>
                  <a:lnTo>
                    <a:pt x="4" y="155"/>
                  </a:lnTo>
                  <a:lnTo>
                    <a:pt x="3" y="227"/>
                  </a:lnTo>
                  <a:lnTo>
                    <a:pt x="0" y="361"/>
                  </a:lnTo>
                  <a:close/>
                </a:path>
              </a:pathLst>
            </a:custGeom>
            <a:solidFill>
              <a:srgbClr val="4A4F4F"/>
            </a:solidFill>
            <a:ln w="9525">
              <a:noFill/>
              <a:round/>
              <a:headEnd/>
              <a:tailEnd/>
            </a:ln>
          </p:spPr>
          <p:txBody>
            <a:bodyPr/>
            <a:lstStyle/>
            <a:p>
              <a:pPr algn="ctr"/>
              <a:endParaRPr lang="en-US" sz="2000"/>
            </a:p>
          </p:txBody>
        </p:sp>
        <p:sp>
          <p:nvSpPr>
            <p:cNvPr id="48182" name="Freeform 8"/>
            <p:cNvSpPr>
              <a:spLocks/>
            </p:cNvSpPr>
            <p:nvPr/>
          </p:nvSpPr>
          <p:spPr bwMode="auto">
            <a:xfrm>
              <a:off x="3779" y="1873"/>
              <a:ext cx="17" cy="30"/>
            </a:xfrm>
            <a:custGeom>
              <a:avLst/>
              <a:gdLst>
                <a:gd name="T0" fmla="*/ 0 w 170"/>
                <a:gd name="T1" fmla="*/ 30 h 361"/>
                <a:gd name="T2" fmla="*/ 1 w 170"/>
                <a:gd name="T3" fmla="*/ 30 h 361"/>
                <a:gd name="T4" fmla="*/ 2 w 170"/>
                <a:gd name="T5" fmla="*/ 30 h 361"/>
                <a:gd name="T6" fmla="*/ 2 w 170"/>
                <a:gd name="T7" fmla="*/ 30 h 361"/>
                <a:gd name="T8" fmla="*/ 3 w 170"/>
                <a:gd name="T9" fmla="*/ 30 h 361"/>
                <a:gd name="T10" fmla="*/ 4 w 170"/>
                <a:gd name="T11" fmla="*/ 30 h 361"/>
                <a:gd name="T12" fmla="*/ 4 w 170"/>
                <a:gd name="T13" fmla="*/ 30 h 361"/>
                <a:gd name="T14" fmla="*/ 5 w 170"/>
                <a:gd name="T15" fmla="*/ 30 h 361"/>
                <a:gd name="T16" fmla="*/ 5 w 170"/>
                <a:gd name="T17" fmla="*/ 30 h 361"/>
                <a:gd name="T18" fmla="*/ 6 w 170"/>
                <a:gd name="T19" fmla="*/ 30 h 361"/>
                <a:gd name="T20" fmla="*/ 7 w 170"/>
                <a:gd name="T21" fmla="*/ 30 h 361"/>
                <a:gd name="T22" fmla="*/ 8 w 170"/>
                <a:gd name="T23" fmla="*/ 30 h 361"/>
                <a:gd name="T24" fmla="*/ 9 w 170"/>
                <a:gd name="T25" fmla="*/ 30 h 361"/>
                <a:gd name="T26" fmla="*/ 11 w 170"/>
                <a:gd name="T27" fmla="*/ 30 h 361"/>
                <a:gd name="T28" fmla="*/ 12 w 170"/>
                <a:gd name="T29" fmla="*/ 30 h 361"/>
                <a:gd name="T30" fmla="*/ 14 w 170"/>
                <a:gd name="T31" fmla="*/ 30 h 361"/>
                <a:gd name="T32" fmla="*/ 17 w 170"/>
                <a:gd name="T33" fmla="*/ 30 h 361"/>
                <a:gd name="T34" fmla="*/ 17 w 170"/>
                <a:gd name="T35" fmla="*/ 25 h 361"/>
                <a:gd name="T36" fmla="*/ 17 w 170"/>
                <a:gd name="T37" fmla="*/ 22 h 361"/>
                <a:gd name="T38" fmla="*/ 17 w 170"/>
                <a:gd name="T39" fmla="*/ 16 h 361"/>
                <a:gd name="T40" fmla="*/ 17 w 170"/>
                <a:gd name="T41" fmla="*/ 5 h 361"/>
                <a:gd name="T42" fmla="*/ 17 w 170"/>
                <a:gd name="T43" fmla="*/ 4 h 361"/>
                <a:gd name="T44" fmla="*/ 16 w 170"/>
                <a:gd name="T45" fmla="*/ 3 h 361"/>
                <a:gd name="T46" fmla="*/ 16 w 170"/>
                <a:gd name="T47" fmla="*/ 2 h 361"/>
                <a:gd name="T48" fmla="*/ 14 w 170"/>
                <a:gd name="T49" fmla="*/ 1 h 361"/>
                <a:gd name="T50" fmla="*/ 13 w 170"/>
                <a:gd name="T51" fmla="*/ 1 h 361"/>
                <a:gd name="T52" fmla="*/ 12 w 170"/>
                <a:gd name="T53" fmla="*/ 0 h 361"/>
                <a:gd name="T54" fmla="*/ 10 w 170"/>
                <a:gd name="T55" fmla="*/ 0 h 361"/>
                <a:gd name="T56" fmla="*/ 9 w 170"/>
                <a:gd name="T57" fmla="*/ 0 h 361"/>
                <a:gd name="T58" fmla="*/ 7 w 170"/>
                <a:gd name="T59" fmla="*/ 0 h 361"/>
                <a:gd name="T60" fmla="*/ 6 w 170"/>
                <a:gd name="T61" fmla="*/ 0 h 361"/>
                <a:gd name="T62" fmla="*/ 4 w 170"/>
                <a:gd name="T63" fmla="*/ 1 h 361"/>
                <a:gd name="T64" fmla="*/ 3 w 170"/>
                <a:gd name="T65" fmla="*/ 1 h 361"/>
                <a:gd name="T66" fmla="*/ 2 w 170"/>
                <a:gd name="T67" fmla="*/ 2 h 361"/>
                <a:gd name="T68" fmla="*/ 1 w 170"/>
                <a:gd name="T69" fmla="*/ 2 h 361"/>
                <a:gd name="T70" fmla="*/ 1 w 170"/>
                <a:gd name="T71" fmla="*/ 3 h 361"/>
                <a:gd name="T72" fmla="*/ 1 w 170"/>
                <a:gd name="T73" fmla="*/ 4 h 361"/>
                <a:gd name="T74" fmla="*/ 0 w 170"/>
                <a:gd name="T75" fmla="*/ 9 h 361"/>
                <a:gd name="T76" fmla="*/ 0 w 170"/>
                <a:gd name="T77" fmla="*/ 13 h 361"/>
                <a:gd name="T78" fmla="*/ 0 w 170"/>
                <a:gd name="T79" fmla="*/ 19 h 361"/>
                <a:gd name="T80" fmla="*/ 0 w 170"/>
                <a:gd name="T81" fmla="*/ 30 h 3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0"/>
                <a:gd name="T124" fmla="*/ 0 h 361"/>
                <a:gd name="T125" fmla="*/ 170 w 170"/>
                <a:gd name="T126" fmla="*/ 361 h 3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0" h="361">
                  <a:moveTo>
                    <a:pt x="0" y="359"/>
                  </a:moveTo>
                  <a:lnTo>
                    <a:pt x="9" y="359"/>
                  </a:lnTo>
                  <a:lnTo>
                    <a:pt x="17" y="359"/>
                  </a:lnTo>
                  <a:lnTo>
                    <a:pt x="24" y="359"/>
                  </a:lnTo>
                  <a:lnTo>
                    <a:pt x="31" y="359"/>
                  </a:lnTo>
                  <a:lnTo>
                    <a:pt x="37" y="359"/>
                  </a:lnTo>
                  <a:lnTo>
                    <a:pt x="42" y="359"/>
                  </a:lnTo>
                  <a:lnTo>
                    <a:pt x="48" y="359"/>
                  </a:lnTo>
                  <a:lnTo>
                    <a:pt x="55" y="359"/>
                  </a:lnTo>
                  <a:lnTo>
                    <a:pt x="62" y="359"/>
                  </a:lnTo>
                  <a:lnTo>
                    <a:pt x="70" y="359"/>
                  </a:lnTo>
                  <a:lnTo>
                    <a:pt x="80" y="360"/>
                  </a:lnTo>
                  <a:lnTo>
                    <a:pt x="93" y="360"/>
                  </a:lnTo>
                  <a:lnTo>
                    <a:pt x="107" y="360"/>
                  </a:lnTo>
                  <a:lnTo>
                    <a:pt x="123" y="360"/>
                  </a:lnTo>
                  <a:lnTo>
                    <a:pt x="142" y="361"/>
                  </a:lnTo>
                  <a:lnTo>
                    <a:pt x="165" y="361"/>
                  </a:lnTo>
                  <a:lnTo>
                    <a:pt x="165" y="305"/>
                  </a:lnTo>
                  <a:lnTo>
                    <a:pt x="166" y="259"/>
                  </a:lnTo>
                  <a:lnTo>
                    <a:pt x="167" y="190"/>
                  </a:lnTo>
                  <a:lnTo>
                    <a:pt x="170" y="57"/>
                  </a:lnTo>
                  <a:lnTo>
                    <a:pt x="168" y="44"/>
                  </a:lnTo>
                  <a:lnTo>
                    <a:pt x="163" y="33"/>
                  </a:lnTo>
                  <a:lnTo>
                    <a:pt x="155" y="23"/>
                  </a:lnTo>
                  <a:lnTo>
                    <a:pt x="144" y="16"/>
                  </a:lnTo>
                  <a:lnTo>
                    <a:pt x="132" y="10"/>
                  </a:lnTo>
                  <a:lnTo>
                    <a:pt x="118" y="4"/>
                  </a:lnTo>
                  <a:lnTo>
                    <a:pt x="104" y="1"/>
                  </a:lnTo>
                  <a:lnTo>
                    <a:pt x="88" y="0"/>
                  </a:lnTo>
                  <a:lnTo>
                    <a:pt x="73" y="1"/>
                  </a:lnTo>
                  <a:lnTo>
                    <a:pt x="58" y="3"/>
                  </a:lnTo>
                  <a:lnTo>
                    <a:pt x="44" y="7"/>
                  </a:lnTo>
                  <a:lnTo>
                    <a:pt x="32" y="13"/>
                  </a:lnTo>
                  <a:lnTo>
                    <a:pt x="21" y="20"/>
                  </a:lnTo>
                  <a:lnTo>
                    <a:pt x="13" y="29"/>
                  </a:lnTo>
                  <a:lnTo>
                    <a:pt x="7" y="41"/>
                  </a:lnTo>
                  <a:lnTo>
                    <a:pt x="5" y="53"/>
                  </a:lnTo>
                  <a:lnTo>
                    <a:pt x="4" y="110"/>
                  </a:lnTo>
                  <a:lnTo>
                    <a:pt x="3" y="156"/>
                  </a:lnTo>
                  <a:lnTo>
                    <a:pt x="2" y="226"/>
                  </a:lnTo>
                  <a:lnTo>
                    <a:pt x="0" y="359"/>
                  </a:lnTo>
                  <a:close/>
                </a:path>
              </a:pathLst>
            </a:custGeom>
            <a:solidFill>
              <a:srgbClr val="596161"/>
            </a:solidFill>
            <a:ln w="9525">
              <a:noFill/>
              <a:round/>
              <a:headEnd/>
              <a:tailEnd/>
            </a:ln>
          </p:spPr>
          <p:txBody>
            <a:bodyPr/>
            <a:lstStyle/>
            <a:p>
              <a:pPr algn="ctr"/>
              <a:endParaRPr lang="en-US" sz="2000"/>
            </a:p>
          </p:txBody>
        </p:sp>
        <p:sp>
          <p:nvSpPr>
            <p:cNvPr id="48183" name="Freeform 9"/>
            <p:cNvSpPr>
              <a:spLocks/>
            </p:cNvSpPr>
            <p:nvPr/>
          </p:nvSpPr>
          <p:spPr bwMode="auto">
            <a:xfrm>
              <a:off x="3780" y="1873"/>
              <a:ext cx="15" cy="30"/>
            </a:xfrm>
            <a:custGeom>
              <a:avLst/>
              <a:gdLst>
                <a:gd name="T0" fmla="*/ 0 w 155"/>
                <a:gd name="T1" fmla="*/ 30 h 359"/>
                <a:gd name="T2" fmla="*/ 1 w 155"/>
                <a:gd name="T3" fmla="*/ 30 h 359"/>
                <a:gd name="T4" fmla="*/ 3 w 155"/>
                <a:gd name="T5" fmla="*/ 30 h 359"/>
                <a:gd name="T6" fmla="*/ 4 w 155"/>
                <a:gd name="T7" fmla="*/ 30 h 359"/>
                <a:gd name="T8" fmla="*/ 5 w 155"/>
                <a:gd name="T9" fmla="*/ 30 h 359"/>
                <a:gd name="T10" fmla="*/ 6 w 155"/>
                <a:gd name="T11" fmla="*/ 30 h 359"/>
                <a:gd name="T12" fmla="*/ 8 w 155"/>
                <a:gd name="T13" fmla="*/ 30 h 359"/>
                <a:gd name="T14" fmla="*/ 11 w 155"/>
                <a:gd name="T15" fmla="*/ 30 h 359"/>
                <a:gd name="T16" fmla="*/ 15 w 155"/>
                <a:gd name="T17" fmla="*/ 30 h 359"/>
                <a:gd name="T18" fmla="*/ 15 w 155"/>
                <a:gd name="T19" fmla="*/ 25 h 359"/>
                <a:gd name="T20" fmla="*/ 15 w 155"/>
                <a:gd name="T21" fmla="*/ 21 h 359"/>
                <a:gd name="T22" fmla="*/ 15 w 155"/>
                <a:gd name="T23" fmla="*/ 16 h 359"/>
                <a:gd name="T24" fmla="*/ 15 w 155"/>
                <a:gd name="T25" fmla="*/ 5 h 359"/>
                <a:gd name="T26" fmla="*/ 15 w 155"/>
                <a:gd name="T27" fmla="*/ 3 h 359"/>
                <a:gd name="T28" fmla="*/ 13 w 155"/>
                <a:gd name="T29" fmla="*/ 1 h 359"/>
                <a:gd name="T30" fmla="*/ 10 w 155"/>
                <a:gd name="T31" fmla="*/ 0 h 359"/>
                <a:gd name="T32" fmla="*/ 8 w 155"/>
                <a:gd name="T33" fmla="*/ 0 h 359"/>
                <a:gd name="T34" fmla="*/ 5 w 155"/>
                <a:gd name="T35" fmla="*/ 0 h 359"/>
                <a:gd name="T36" fmla="*/ 3 w 155"/>
                <a:gd name="T37" fmla="*/ 1 h 359"/>
                <a:gd name="T38" fmla="*/ 1 w 155"/>
                <a:gd name="T39" fmla="*/ 2 h 359"/>
                <a:gd name="T40" fmla="*/ 0 w 155"/>
                <a:gd name="T41" fmla="*/ 4 h 359"/>
                <a:gd name="T42" fmla="*/ 0 w 155"/>
                <a:gd name="T43" fmla="*/ 9 h 359"/>
                <a:gd name="T44" fmla="*/ 0 w 155"/>
                <a:gd name="T45" fmla="*/ 13 h 359"/>
                <a:gd name="T46" fmla="*/ 0 w 155"/>
                <a:gd name="T47" fmla="*/ 19 h 359"/>
                <a:gd name="T48" fmla="*/ 0 w 155"/>
                <a:gd name="T49" fmla="*/ 30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5"/>
                <a:gd name="T76" fmla="*/ 0 h 359"/>
                <a:gd name="T77" fmla="*/ 155 w 155"/>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5" h="359">
                  <a:moveTo>
                    <a:pt x="0" y="357"/>
                  </a:moveTo>
                  <a:lnTo>
                    <a:pt x="15" y="357"/>
                  </a:lnTo>
                  <a:lnTo>
                    <a:pt x="28" y="357"/>
                  </a:lnTo>
                  <a:lnTo>
                    <a:pt x="38" y="357"/>
                  </a:lnTo>
                  <a:lnTo>
                    <a:pt x="50" y="357"/>
                  </a:lnTo>
                  <a:lnTo>
                    <a:pt x="64" y="357"/>
                  </a:lnTo>
                  <a:lnTo>
                    <a:pt x="85" y="358"/>
                  </a:lnTo>
                  <a:lnTo>
                    <a:pt x="113" y="358"/>
                  </a:lnTo>
                  <a:lnTo>
                    <a:pt x="151" y="359"/>
                  </a:lnTo>
                  <a:lnTo>
                    <a:pt x="152" y="303"/>
                  </a:lnTo>
                  <a:lnTo>
                    <a:pt x="152" y="257"/>
                  </a:lnTo>
                  <a:lnTo>
                    <a:pt x="153" y="188"/>
                  </a:lnTo>
                  <a:lnTo>
                    <a:pt x="155" y="55"/>
                  </a:lnTo>
                  <a:lnTo>
                    <a:pt x="150" y="31"/>
                  </a:lnTo>
                  <a:lnTo>
                    <a:pt x="132" y="15"/>
                  </a:lnTo>
                  <a:lnTo>
                    <a:pt x="108" y="4"/>
                  </a:lnTo>
                  <a:lnTo>
                    <a:pt x="81" y="0"/>
                  </a:lnTo>
                  <a:lnTo>
                    <a:pt x="53" y="3"/>
                  </a:lnTo>
                  <a:lnTo>
                    <a:pt x="29" y="13"/>
                  </a:lnTo>
                  <a:lnTo>
                    <a:pt x="10" y="29"/>
                  </a:lnTo>
                  <a:lnTo>
                    <a:pt x="4" y="53"/>
                  </a:lnTo>
                  <a:lnTo>
                    <a:pt x="3" y="110"/>
                  </a:lnTo>
                  <a:lnTo>
                    <a:pt x="2" y="155"/>
                  </a:lnTo>
                  <a:lnTo>
                    <a:pt x="1" y="224"/>
                  </a:lnTo>
                  <a:lnTo>
                    <a:pt x="0" y="357"/>
                  </a:lnTo>
                  <a:close/>
                </a:path>
              </a:pathLst>
            </a:custGeom>
            <a:solidFill>
              <a:srgbClr val="6B7373"/>
            </a:solidFill>
            <a:ln w="9525">
              <a:noFill/>
              <a:round/>
              <a:headEnd/>
              <a:tailEnd/>
            </a:ln>
          </p:spPr>
          <p:txBody>
            <a:bodyPr/>
            <a:lstStyle/>
            <a:p>
              <a:pPr algn="ctr"/>
              <a:endParaRPr lang="en-US" sz="2000"/>
            </a:p>
          </p:txBody>
        </p:sp>
        <p:sp>
          <p:nvSpPr>
            <p:cNvPr id="48184" name="Freeform 10"/>
            <p:cNvSpPr>
              <a:spLocks/>
            </p:cNvSpPr>
            <p:nvPr/>
          </p:nvSpPr>
          <p:spPr bwMode="auto">
            <a:xfrm>
              <a:off x="3781" y="1873"/>
              <a:ext cx="14" cy="30"/>
            </a:xfrm>
            <a:custGeom>
              <a:avLst/>
              <a:gdLst>
                <a:gd name="T0" fmla="*/ 0 w 142"/>
                <a:gd name="T1" fmla="*/ 30 h 358"/>
                <a:gd name="T2" fmla="*/ 2 w 142"/>
                <a:gd name="T3" fmla="*/ 30 h 358"/>
                <a:gd name="T4" fmla="*/ 3 w 142"/>
                <a:gd name="T5" fmla="*/ 30 h 358"/>
                <a:gd name="T6" fmla="*/ 4 w 142"/>
                <a:gd name="T7" fmla="*/ 30 h 358"/>
                <a:gd name="T8" fmla="*/ 5 w 142"/>
                <a:gd name="T9" fmla="*/ 30 h 358"/>
                <a:gd name="T10" fmla="*/ 6 w 142"/>
                <a:gd name="T11" fmla="*/ 30 h 358"/>
                <a:gd name="T12" fmla="*/ 8 w 142"/>
                <a:gd name="T13" fmla="*/ 30 h 358"/>
                <a:gd name="T14" fmla="*/ 10 w 142"/>
                <a:gd name="T15" fmla="*/ 30 h 358"/>
                <a:gd name="T16" fmla="*/ 14 w 142"/>
                <a:gd name="T17" fmla="*/ 30 h 358"/>
                <a:gd name="T18" fmla="*/ 14 w 142"/>
                <a:gd name="T19" fmla="*/ 25 h 358"/>
                <a:gd name="T20" fmla="*/ 14 w 142"/>
                <a:gd name="T21" fmla="*/ 22 h 358"/>
                <a:gd name="T22" fmla="*/ 14 w 142"/>
                <a:gd name="T23" fmla="*/ 16 h 358"/>
                <a:gd name="T24" fmla="*/ 14 w 142"/>
                <a:gd name="T25" fmla="*/ 5 h 358"/>
                <a:gd name="T26" fmla="*/ 14 w 142"/>
                <a:gd name="T27" fmla="*/ 3 h 358"/>
                <a:gd name="T28" fmla="*/ 12 w 142"/>
                <a:gd name="T29" fmla="*/ 1 h 358"/>
                <a:gd name="T30" fmla="*/ 10 w 142"/>
                <a:gd name="T31" fmla="*/ 0 h 358"/>
                <a:gd name="T32" fmla="*/ 7 w 142"/>
                <a:gd name="T33" fmla="*/ 0 h 358"/>
                <a:gd name="T34" fmla="*/ 5 w 142"/>
                <a:gd name="T35" fmla="*/ 0 h 358"/>
                <a:gd name="T36" fmla="*/ 3 w 142"/>
                <a:gd name="T37" fmla="*/ 1 h 358"/>
                <a:gd name="T38" fmla="*/ 1 w 142"/>
                <a:gd name="T39" fmla="*/ 2 h 358"/>
                <a:gd name="T40" fmla="*/ 0 w 142"/>
                <a:gd name="T41" fmla="*/ 4 h 358"/>
                <a:gd name="T42" fmla="*/ 0 w 142"/>
                <a:gd name="T43" fmla="*/ 9 h 358"/>
                <a:gd name="T44" fmla="*/ 0 w 142"/>
                <a:gd name="T45" fmla="*/ 13 h 358"/>
                <a:gd name="T46" fmla="*/ 0 w 142"/>
                <a:gd name="T47" fmla="*/ 19 h 358"/>
                <a:gd name="T48" fmla="*/ 0 w 142"/>
                <a:gd name="T49" fmla="*/ 30 h 3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2"/>
                <a:gd name="T76" fmla="*/ 0 h 358"/>
                <a:gd name="T77" fmla="*/ 142 w 142"/>
                <a:gd name="T78" fmla="*/ 358 h 3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2" h="358">
                  <a:moveTo>
                    <a:pt x="0" y="356"/>
                  </a:moveTo>
                  <a:lnTo>
                    <a:pt x="16" y="356"/>
                  </a:lnTo>
                  <a:lnTo>
                    <a:pt x="27" y="356"/>
                  </a:lnTo>
                  <a:lnTo>
                    <a:pt x="36" y="356"/>
                  </a:lnTo>
                  <a:lnTo>
                    <a:pt x="46" y="356"/>
                  </a:lnTo>
                  <a:lnTo>
                    <a:pt x="59" y="356"/>
                  </a:lnTo>
                  <a:lnTo>
                    <a:pt x="77" y="357"/>
                  </a:lnTo>
                  <a:lnTo>
                    <a:pt x="102" y="357"/>
                  </a:lnTo>
                  <a:lnTo>
                    <a:pt x="137" y="358"/>
                  </a:lnTo>
                  <a:lnTo>
                    <a:pt x="138" y="302"/>
                  </a:lnTo>
                  <a:lnTo>
                    <a:pt x="139" y="257"/>
                  </a:lnTo>
                  <a:lnTo>
                    <a:pt x="140" y="188"/>
                  </a:lnTo>
                  <a:lnTo>
                    <a:pt x="142" y="54"/>
                  </a:lnTo>
                  <a:lnTo>
                    <a:pt x="137" y="30"/>
                  </a:lnTo>
                  <a:lnTo>
                    <a:pt x="121" y="14"/>
                  </a:lnTo>
                  <a:lnTo>
                    <a:pt x="99" y="3"/>
                  </a:lnTo>
                  <a:lnTo>
                    <a:pt x="75" y="0"/>
                  </a:lnTo>
                  <a:lnTo>
                    <a:pt x="49" y="3"/>
                  </a:lnTo>
                  <a:lnTo>
                    <a:pt x="27" y="13"/>
                  </a:lnTo>
                  <a:lnTo>
                    <a:pt x="12" y="29"/>
                  </a:lnTo>
                  <a:lnTo>
                    <a:pt x="5" y="52"/>
                  </a:lnTo>
                  <a:lnTo>
                    <a:pt x="4" y="109"/>
                  </a:lnTo>
                  <a:lnTo>
                    <a:pt x="3" y="155"/>
                  </a:lnTo>
                  <a:lnTo>
                    <a:pt x="2" y="224"/>
                  </a:lnTo>
                  <a:lnTo>
                    <a:pt x="0" y="356"/>
                  </a:lnTo>
                  <a:close/>
                </a:path>
              </a:pathLst>
            </a:custGeom>
            <a:solidFill>
              <a:srgbClr val="7F8787"/>
            </a:solidFill>
            <a:ln w="9525">
              <a:noFill/>
              <a:round/>
              <a:headEnd/>
              <a:tailEnd/>
            </a:ln>
          </p:spPr>
          <p:txBody>
            <a:bodyPr/>
            <a:lstStyle/>
            <a:p>
              <a:pPr algn="ctr"/>
              <a:endParaRPr lang="en-US" sz="2000"/>
            </a:p>
          </p:txBody>
        </p:sp>
        <p:sp>
          <p:nvSpPr>
            <p:cNvPr id="48185" name="Freeform 11"/>
            <p:cNvSpPr>
              <a:spLocks/>
            </p:cNvSpPr>
            <p:nvPr/>
          </p:nvSpPr>
          <p:spPr bwMode="auto">
            <a:xfrm>
              <a:off x="3782" y="1873"/>
              <a:ext cx="13" cy="30"/>
            </a:xfrm>
            <a:custGeom>
              <a:avLst/>
              <a:gdLst>
                <a:gd name="T0" fmla="*/ 0 w 128"/>
                <a:gd name="T1" fmla="*/ 30 h 355"/>
                <a:gd name="T2" fmla="*/ 1 w 128"/>
                <a:gd name="T3" fmla="*/ 30 h 355"/>
                <a:gd name="T4" fmla="*/ 2 w 128"/>
                <a:gd name="T5" fmla="*/ 30 h 355"/>
                <a:gd name="T6" fmla="*/ 3 w 128"/>
                <a:gd name="T7" fmla="*/ 30 h 355"/>
                <a:gd name="T8" fmla="*/ 4 w 128"/>
                <a:gd name="T9" fmla="*/ 30 h 355"/>
                <a:gd name="T10" fmla="*/ 5 w 128"/>
                <a:gd name="T11" fmla="*/ 30 h 355"/>
                <a:gd name="T12" fmla="*/ 7 w 128"/>
                <a:gd name="T13" fmla="*/ 30 h 355"/>
                <a:gd name="T14" fmla="*/ 9 w 128"/>
                <a:gd name="T15" fmla="*/ 30 h 355"/>
                <a:gd name="T16" fmla="*/ 12 w 128"/>
                <a:gd name="T17" fmla="*/ 30 h 355"/>
                <a:gd name="T18" fmla="*/ 12 w 128"/>
                <a:gd name="T19" fmla="*/ 25 h 355"/>
                <a:gd name="T20" fmla="*/ 13 w 128"/>
                <a:gd name="T21" fmla="*/ 22 h 355"/>
                <a:gd name="T22" fmla="*/ 13 w 128"/>
                <a:gd name="T23" fmla="*/ 16 h 355"/>
                <a:gd name="T24" fmla="*/ 13 w 128"/>
                <a:gd name="T25" fmla="*/ 5 h 355"/>
                <a:gd name="T26" fmla="*/ 12 w 128"/>
                <a:gd name="T27" fmla="*/ 3 h 355"/>
                <a:gd name="T28" fmla="*/ 11 w 128"/>
                <a:gd name="T29" fmla="*/ 1 h 355"/>
                <a:gd name="T30" fmla="*/ 9 w 128"/>
                <a:gd name="T31" fmla="*/ 0 h 355"/>
                <a:gd name="T32" fmla="*/ 7 w 128"/>
                <a:gd name="T33" fmla="*/ 0 h 355"/>
                <a:gd name="T34" fmla="*/ 4 w 128"/>
                <a:gd name="T35" fmla="*/ 0 h 355"/>
                <a:gd name="T36" fmla="*/ 2 w 128"/>
                <a:gd name="T37" fmla="*/ 1 h 355"/>
                <a:gd name="T38" fmla="*/ 1 w 128"/>
                <a:gd name="T39" fmla="*/ 2 h 355"/>
                <a:gd name="T40" fmla="*/ 0 w 128"/>
                <a:gd name="T41" fmla="*/ 4 h 355"/>
                <a:gd name="T42" fmla="*/ 0 w 128"/>
                <a:gd name="T43" fmla="*/ 9 h 355"/>
                <a:gd name="T44" fmla="*/ 0 w 128"/>
                <a:gd name="T45" fmla="*/ 13 h 355"/>
                <a:gd name="T46" fmla="*/ 0 w 128"/>
                <a:gd name="T47" fmla="*/ 19 h 355"/>
                <a:gd name="T48" fmla="*/ 0 w 128"/>
                <a:gd name="T49" fmla="*/ 30 h 3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8"/>
                <a:gd name="T76" fmla="*/ 0 h 355"/>
                <a:gd name="T77" fmla="*/ 128 w 128"/>
                <a:gd name="T78" fmla="*/ 355 h 3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8" h="355">
                  <a:moveTo>
                    <a:pt x="0" y="353"/>
                  </a:moveTo>
                  <a:lnTo>
                    <a:pt x="13" y="353"/>
                  </a:lnTo>
                  <a:lnTo>
                    <a:pt x="22" y="353"/>
                  </a:lnTo>
                  <a:lnTo>
                    <a:pt x="31" y="353"/>
                  </a:lnTo>
                  <a:lnTo>
                    <a:pt x="40" y="353"/>
                  </a:lnTo>
                  <a:lnTo>
                    <a:pt x="51" y="353"/>
                  </a:lnTo>
                  <a:lnTo>
                    <a:pt x="68" y="354"/>
                  </a:lnTo>
                  <a:lnTo>
                    <a:pt x="90" y="354"/>
                  </a:lnTo>
                  <a:lnTo>
                    <a:pt x="120" y="355"/>
                  </a:lnTo>
                  <a:lnTo>
                    <a:pt x="123" y="299"/>
                  </a:lnTo>
                  <a:lnTo>
                    <a:pt x="124" y="255"/>
                  </a:lnTo>
                  <a:lnTo>
                    <a:pt x="126" y="186"/>
                  </a:lnTo>
                  <a:lnTo>
                    <a:pt x="128" y="54"/>
                  </a:lnTo>
                  <a:lnTo>
                    <a:pt x="123" y="30"/>
                  </a:lnTo>
                  <a:lnTo>
                    <a:pt x="108" y="14"/>
                  </a:lnTo>
                  <a:lnTo>
                    <a:pt x="88" y="4"/>
                  </a:lnTo>
                  <a:lnTo>
                    <a:pt x="66" y="0"/>
                  </a:lnTo>
                  <a:lnTo>
                    <a:pt x="43" y="4"/>
                  </a:lnTo>
                  <a:lnTo>
                    <a:pt x="23" y="13"/>
                  </a:lnTo>
                  <a:lnTo>
                    <a:pt x="9" y="28"/>
                  </a:lnTo>
                  <a:lnTo>
                    <a:pt x="4" y="51"/>
                  </a:lnTo>
                  <a:lnTo>
                    <a:pt x="3" y="108"/>
                  </a:lnTo>
                  <a:lnTo>
                    <a:pt x="2" y="153"/>
                  </a:lnTo>
                  <a:lnTo>
                    <a:pt x="1" y="222"/>
                  </a:lnTo>
                  <a:lnTo>
                    <a:pt x="0" y="353"/>
                  </a:lnTo>
                  <a:close/>
                </a:path>
              </a:pathLst>
            </a:custGeom>
            <a:solidFill>
              <a:srgbClr val="919999"/>
            </a:solidFill>
            <a:ln w="9525">
              <a:noFill/>
              <a:round/>
              <a:headEnd/>
              <a:tailEnd/>
            </a:ln>
          </p:spPr>
          <p:txBody>
            <a:bodyPr/>
            <a:lstStyle/>
            <a:p>
              <a:pPr algn="ctr"/>
              <a:endParaRPr lang="en-US" sz="2000"/>
            </a:p>
          </p:txBody>
        </p:sp>
        <p:sp>
          <p:nvSpPr>
            <p:cNvPr id="48186" name="Freeform 12"/>
            <p:cNvSpPr>
              <a:spLocks/>
            </p:cNvSpPr>
            <p:nvPr/>
          </p:nvSpPr>
          <p:spPr bwMode="auto">
            <a:xfrm>
              <a:off x="3782" y="1873"/>
              <a:ext cx="12" cy="30"/>
            </a:xfrm>
            <a:custGeom>
              <a:avLst/>
              <a:gdLst>
                <a:gd name="T0" fmla="*/ 0 w 117"/>
                <a:gd name="T1" fmla="*/ 30 h 354"/>
                <a:gd name="T2" fmla="*/ 1 w 117"/>
                <a:gd name="T3" fmla="*/ 30 h 354"/>
                <a:gd name="T4" fmla="*/ 2 w 117"/>
                <a:gd name="T5" fmla="*/ 30 h 354"/>
                <a:gd name="T6" fmla="*/ 3 w 117"/>
                <a:gd name="T7" fmla="*/ 30 h 354"/>
                <a:gd name="T8" fmla="*/ 4 w 117"/>
                <a:gd name="T9" fmla="*/ 30 h 354"/>
                <a:gd name="T10" fmla="*/ 5 w 117"/>
                <a:gd name="T11" fmla="*/ 30 h 354"/>
                <a:gd name="T12" fmla="*/ 7 w 117"/>
                <a:gd name="T13" fmla="*/ 30 h 354"/>
                <a:gd name="T14" fmla="*/ 9 w 117"/>
                <a:gd name="T15" fmla="*/ 30 h 354"/>
                <a:gd name="T16" fmla="*/ 11 w 117"/>
                <a:gd name="T17" fmla="*/ 30 h 354"/>
                <a:gd name="T18" fmla="*/ 11 w 117"/>
                <a:gd name="T19" fmla="*/ 25 h 354"/>
                <a:gd name="T20" fmla="*/ 12 w 117"/>
                <a:gd name="T21" fmla="*/ 22 h 354"/>
                <a:gd name="T22" fmla="*/ 12 w 117"/>
                <a:gd name="T23" fmla="*/ 16 h 354"/>
                <a:gd name="T24" fmla="*/ 12 w 117"/>
                <a:gd name="T25" fmla="*/ 5 h 354"/>
                <a:gd name="T26" fmla="*/ 11 w 117"/>
                <a:gd name="T27" fmla="*/ 3 h 354"/>
                <a:gd name="T28" fmla="*/ 10 w 117"/>
                <a:gd name="T29" fmla="*/ 1 h 354"/>
                <a:gd name="T30" fmla="*/ 9 w 117"/>
                <a:gd name="T31" fmla="*/ 0 h 354"/>
                <a:gd name="T32" fmla="*/ 6 w 117"/>
                <a:gd name="T33" fmla="*/ 0 h 354"/>
                <a:gd name="T34" fmla="*/ 4 w 117"/>
                <a:gd name="T35" fmla="*/ 0 h 354"/>
                <a:gd name="T36" fmla="*/ 2 w 117"/>
                <a:gd name="T37" fmla="*/ 1 h 354"/>
                <a:gd name="T38" fmla="*/ 1 w 117"/>
                <a:gd name="T39" fmla="*/ 2 h 354"/>
                <a:gd name="T40" fmla="*/ 1 w 117"/>
                <a:gd name="T41" fmla="*/ 4 h 354"/>
                <a:gd name="T42" fmla="*/ 1 w 117"/>
                <a:gd name="T43" fmla="*/ 9 h 354"/>
                <a:gd name="T44" fmla="*/ 1 w 117"/>
                <a:gd name="T45" fmla="*/ 13 h 354"/>
                <a:gd name="T46" fmla="*/ 0 w 117"/>
                <a:gd name="T47" fmla="*/ 19 h 354"/>
                <a:gd name="T48" fmla="*/ 0 w 117"/>
                <a:gd name="T49" fmla="*/ 30 h 3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7"/>
                <a:gd name="T76" fmla="*/ 0 h 354"/>
                <a:gd name="T77" fmla="*/ 117 w 117"/>
                <a:gd name="T78" fmla="*/ 354 h 3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7" h="354">
                  <a:moveTo>
                    <a:pt x="0" y="352"/>
                  </a:moveTo>
                  <a:lnTo>
                    <a:pt x="12" y="352"/>
                  </a:lnTo>
                  <a:lnTo>
                    <a:pt x="21" y="352"/>
                  </a:lnTo>
                  <a:lnTo>
                    <a:pt x="29" y="352"/>
                  </a:lnTo>
                  <a:lnTo>
                    <a:pt x="38" y="352"/>
                  </a:lnTo>
                  <a:lnTo>
                    <a:pt x="48" y="352"/>
                  </a:lnTo>
                  <a:lnTo>
                    <a:pt x="64" y="353"/>
                  </a:lnTo>
                  <a:lnTo>
                    <a:pt x="84" y="353"/>
                  </a:lnTo>
                  <a:lnTo>
                    <a:pt x="111" y="354"/>
                  </a:lnTo>
                  <a:lnTo>
                    <a:pt x="112" y="298"/>
                  </a:lnTo>
                  <a:lnTo>
                    <a:pt x="113" y="254"/>
                  </a:lnTo>
                  <a:lnTo>
                    <a:pt x="114" y="186"/>
                  </a:lnTo>
                  <a:lnTo>
                    <a:pt x="117" y="55"/>
                  </a:lnTo>
                  <a:lnTo>
                    <a:pt x="112" y="32"/>
                  </a:lnTo>
                  <a:lnTo>
                    <a:pt x="100" y="15"/>
                  </a:lnTo>
                  <a:lnTo>
                    <a:pt x="83" y="5"/>
                  </a:lnTo>
                  <a:lnTo>
                    <a:pt x="63" y="0"/>
                  </a:lnTo>
                  <a:lnTo>
                    <a:pt x="42" y="4"/>
                  </a:lnTo>
                  <a:lnTo>
                    <a:pt x="24" y="13"/>
                  </a:lnTo>
                  <a:lnTo>
                    <a:pt x="12" y="29"/>
                  </a:lnTo>
                  <a:lnTo>
                    <a:pt x="7" y="53"/>
                  </a:lnTo>
                  <a:lnTo>
                    <a:pt x="6" y="109"/>
                  </a:lnTo>
                  <a:lnTo>
                    <a:pt x="5" y="153"/>
                  </a:lnTo>
                  <a:lnTo>
                    <a:pt x="3" y="221"/>
                  </a:lnTo>
                  <a:lnTo>
                    <a:pt x="0" y="352"/>
                  </a:lnTo>
                  <a:close/>
                </a:path>
              </a:pathLst>
            </a:custGeom>
            <a:solidFill>
              <a:srgbClr val="A3ABAB"/>
            </a:solidFill>
            <a:ln w="9525">
              <a:noFill/>
              <a:round/>
              <a:headEnd/>
              <a:tailEnd/>
            </a:ln>
          </p:spPr>
          <p:txBody>
            <a:bodyPr/>
            <a:lstStyle/>
            <a:p>
              <a:pPr algn="ctr"/>
              <a:endParaRPr lang="en-US" sz="2000"/>
            </a:p>
          </p:txBody>
        </p:sp>
        <p:sp>
          <p:nvSpPr>
            <p:cNvPr id="48187" name="Freeform 13"/>
            <p:cNvSpPr>
              <a:spLocks/>
            </p:cNvSpPr>
            <p:nvPr/>
          </p:nvSpPr>
          <p:spPr bwMode="auto">
            <a:xfrm>
              <a:off x="3783" y="1873"/>
              <a:ext cx="11" cy="30"/>
            </a:xfrm>
            <a:custGeom>
              <a:avLst/>
              <a:gdLst>
                <a:gd name="T0" fmla="*/ 0 w 104"/>
                <a:gd name="T1" fmla="*/ 30 h 351"/>
                <a:gd name="T2" fmla="*/ 1 w 104"/>
                <a:gd name="T3" fmla="*/ 30 h 351"/>
                <a:gd name="T4" fmla="*/ 2 w 104"/>
                <a:gd name="T5" fmla="*/ 30 h 351"/>
                <a:gd name="T6" fmla="*/ 3 w 104"/>
                <a:gd name="T7" fmla="*/ 30 h 351"/>
                <a:gd name="T8" fmla="*/ 3 w 104"/>
                <a:gd name="T9" fmla="*/ 30 h 351"/>
                <a:gd name="T10" fmla="*/ 4 w 104"/>
                <a:gd name="T11" fmla="*/ 30 h 351"/>
                <a:gd name="T12" fmla="*/ 6 w 104"/>
                <a:gd name="T13" fmla="*/ 30 h 351"/>
                <a:gd name="T14" fmla="*/ 8 w 104"/>
                <a:gd name="T15" fmla="*/ 30 h 351"/>
                <a:gd name="T16" fmla="*/ 10 w 104"/>
                <a:gd name="T17" fmla="*/ 30 h 351"/>
                <a:gd name="T18" fmla="*/ 10 w 104"/>
                <a:gd name="T19" fmla="*/ 25 h 351"/>
                <a:gd name="T20" fmla="*/ 10 w 104"/>
                <a:gd name="T21" fmla="*/ 22 h 351"/>
                <a:gd name="T22" fmla="*/ 11 w 104"/>
                <a:gd name="T23" fmla="*/ 16 h 351"/>
                <a:gd name="T24" fmla="*/ 11 w 104"/>
                <a:gd name="T25" fmla="*/ 4 h 351"/>
                <a:gd name="T26" fmla="*/ 11 w 104"/>
                <a:gd name="T27" fmla="*/ 3 h 351"/>
                <a:gd name="T28" fmla="*/ 9 w 104"/>
                <a:gd name="T29" fmla="*/ 1 h 351"/>
                <a:gd name="T30" fmla="*/ 8 w 104"/>
                <a:gd name="T31" fmla="*/ 0 h 351"/>
                <a:gd name="T32" fmla="*/ 6 w 104"/>
                <a:gd name="T33" fmla="*/ 0 h 351"/>
                <a:gd name="T34" fmla="*/ 4 w 104"/>
                <a:gd name="T35" fmla="*/ 0 h 351"/>
                <a:gd name="T36" fmla="*/ 2 w 104"/>
                <a:gd name="T37" fmla="*/ 1 h 351"/>
                <a:gd name="T38" fmla="*/ 1 w 104"/>
                <a:gd name="T39" fmla="*/ 2 h 351"/>
                <a:gd name="T40" fmla="*/ 1 w 104"/>
                <a:gd name="T41" fmla="*/ 4 h 351"/>
                <a:gd name="T42" fmla="*/ 1 w 104"/>
                <a:gd name="T43" fmla="*/ 9 h 351"/>
                <a:gd name="T44" fmla="*/ 0 w 104"/>
                <a:gd name="T45" fmla="*/ 13 h 351"/>
                <a:gd name="T46" fmla="*/ 0 w 104"/>
                <a:gd name="T47" fmla="*/ 19 h 351"/>
                <a:gd name="T48" fmla="*/ 0 w 104"/>
                <a:gd name="T49" fmla="*/ 30 h 3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351"/>
                <a:gd name="T77" fmla="*/ 104 w 104"/>
                <a:gd name="T78" fmla="*/ 351 h 35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351">
                  <a:moveTo>
                    <a:pt x="0" y="349"/>
                  </a:moveTo>
                  <a:lnTo>
                    <a:pt x="11" y="349"/>
                  </a:lnTo>
                  <a:lnTo>
                    <a:pt x="19" y="349"/>
                  </a:lnTo>
                  <a:lnTo>
                    <a:pt x="26" y="349"/>
                  </a:lnTo>
                  <a:lnTo>
                    <a:pt x="33" y="349"/>
                  </a:lnTo>
                  <a:lnTo>
                    <a:pt x="42" y="349"/>
                  </a:lnTo>
                  <a:lnTo>
                    <a:pt x="56" y="350"/>
                  </a:lnTo>
                  <a:lnTo>
                    <a:pt x="73" y="350"/>
                  </a:lnTo>
                  <a:lnTo>
                    <a:pt x="97" y="351"/>
                  </a:lnTo>
                  <a:lnTo>
                    <a:pt x="98" y="296"/>
                  </a:lnTo>
                  <a:lnTo>
                    <a:pt x="99" y="252"/>
                  </a:lnTo>
                  <a:lnTo>
                    <a:pt x="101" y="184"/>
                  </a:lnTo>
                  <a:lnTo>
                    <a:pt x="104" y="52"/>
                  </a:lnTo>
                  <a:lnTo>
                    <a:pt x="100" y="30"/>
                  </a:lnTo>
                  <a:lnTo>
                    <a:pt x="89" y="13"/>
                  </a:lnTo>
                  <a:lnTo>
                    <a:pt x="74" y="3"/>
                  </a:lnTo>
                  <a:lnTo>
                    <a:pt x="56" y="0"/>
                  </a:lnTo>
                  <a:lnTo>
                    <a:pt x="37" y="3"/>
                  </a:lnTo>
                  <a:lnTo>
                    <a:pt x="22" y="12"/>
                  </a:lnTo>
                  <a:lnTo>
                    <a:pt x="10" y="29"/>
                  </a:lnTo>
                  <a:lnTo>
                    <a:pt x="5" y="52"/>
                  </a:lnTo>
                  <a:lnTo>
                    <a:pt x="5" y="108"/>
                  </a:lnTo>
                  <a:lnTo>
                    <a:pt x="4" y="152"/>
                  </a:lnTo>
                  <a:lnTo>
                    <a:pt x="3" y="220"/>
                  </a:lnTo>
                  <a:lnTo>
                    <a:pt x="0" y="349"/>
                  </a:lnTo>
                  <a:close/>
                </a:path>
              </a:pathLst>
            </a:custGeom>
            <a:solidFill>
              <a:srgbClr val="B5BDBD"/>
            </a:solidFill>
            <a:ln w="9525">
              <a:noFill/>
              <a:round/>
              <a:headEnd/>
              <a:tailEnd/>
            </a:ln>
          </p:spPr>
          <p:txBody>
            <a:bodyPr/>
            <a:lstStyle/>
            <a:p>
              <a:pPr algn="ctr"/>
              <a:endParaRPr lang="en-US" sz="2000"/>
            </a:p>
          </p:txBody>
        </p:sp>
        <p:sp>
          <p:nvSpPr>
            <p:cNvPr id="48188" name="Freeform 14"/>
            <p:cNvSpPr>
              <a:spLocks/>
            </p:cNvSpPr>
            <p:nvPr/>
          </p:nvSpPr>
          <p:spPr bwMode="auto">
            <a:xfrm>
              <a:off x="3784" y="1873"/>
              <a:ext cx="9" cy="30"/>
            </a:xfrm>
            <a:custGeom>
              <a:avLst/>
              <a:gdLst>
                <a:gd name="T0" fmla="*/ 0 w 89"/>
                <a:gd name="T1" fmla="*/ 30 h 350"/>
                <a:gd name="T2" fmla="*/ 9 w 89"/>
                <a:gd name="T3" fmla="*/ 30 h 350"/>
                <a:gd name="T4" fmla="*/ 9 w 89"/>
                <a:gd name="T5" fmla="*/ 5 h 350"/>
                <a:gd name="T6" fmla="*/ 9 w 89"/>
                <a:gd name="T7" fmla="*/ 3 h 350"/>
                <a:gd name="T8" fmla="*/ 8 w 89"/>
                <a:gd name="T9" fmla="*/ 1 h 350"/>
                <a:gd name="T10" fmla="*/ 6 w 89"/>
                <a:gd name="T11" fmla="*/ 0 h 350"/>
                <a:gd name="T12" fmla="*/ 5 w 89"/>
                <a:gd name="T13" fmla="*/ 0 h 350"/>
                <a:gd name="T14" fmla="*/ 3 w 89"/>
                <a:gd name="T15" fmla="*/ 0 h 350"/>
                <a:gd name="T16" fmla="*/ 2 w 89"/>
                <a:gd name="T17" fmla="*/ 1 h 350"/>
                <a:gd name="T18" fmla="*/ 1 w 89"/>
                <a:gd name="T19" fmla="*/ 3 h 350"/>
                <a:gd name="T20" fmla="*/ 1 w 89"/>
                <a:gd name="T21" fmla="*/ 5 h 350"/>
                <a:gd name="T22" fmla="*/ 0 w 89"/>
                <a:gd name="T23" fmla="*/ 30 h 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350"/>
                <a:gd name="T38" fmla="*/ 89 w 89"/>
                <a:gd name="T39" fmla="*/ 350 h 3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350">
                  <a:moveTo>
                    <a:pt x="0" y="348"/>
                  </a:moveTo>
                  <a:lnTo>
                    <a:pt x="85" y="350"/>
                  </a:lnTo>
                  <a:lnTo>
                    <a:pt x="89" y="54"/>
                  </a:lnTo>
                  <a:lnTo>
                    <a:pt x="86" y="31"/>
                  </a:lnTo>
                  <a:lnTo>
                    <a:pt x="76" y="14"/>
                  </a:lnTo>
                  <a:lnTo>
                    <a:pt x="63" y="4"/>
                  </a:lnTo>
                  <a:lnTo>
                    <a:pt x="48" y="0"/>
                  </a:lnTo>
                  <a:lnTo>
                    <a:pt x="32" y="4"/>
                  </a:lnTo>
                  <a:lnTo>
                    <a:pt x="19" y="14"/>
                  </a:lnTo>
                  <a:lnTo>
                    <a:pt x="9" y="31"/>
                  </a:lnTo>
                  <a:lnTo>
                    <a:pt x="5" y="54"/>
                  </a:lnTo>
                  <a:lnTo>
                    <a:pt x="0" y="348"/>
                  </a:lnTo>
                  <a:close/>
                </a:path>
              </a:pathLst>
            </a:custGeom>
            <a:solidFill>
              <a:srgbClr val="C4CCCC"/>
            </a:solidFill>
            <a:ln w="9525">
              <a:noFill/>
              <a:round/>
              <a:headEnd/>
              <a:tailEnd/>
            </a:ln>
          </p:spPr>
          <p:txBody>
            <a:bodyPr/>
            <a:lstStyle/>
            <a:p>
              <a:pPr algn="ctr"/>
              <a:endParaRPr lang="en-US" sz="2000"/>
            </a:p>
          </p:txBody>
        </p:sp>
        <p:sp>
          <p:nvSpPr>
            <p:cNvPr id="48189" name="Freeform 15"/>
            <p:cNvSpPr>
              <a:spLocks/>
            </p:cNvSpPr>
            <p:nvPr/>
          </p:nvSpPr>
          <p:spPr bwMode="auto">
            <a:xfrm>
              <a:off x="3775" y="1898"/>
              <a:ext cx="22" cy="9"/>
            </a:xfrm>
            <a:custGeom>
              <a:avLst/>
              <a:gdLst>
                <a:gd name="T0" fmla="*/ 11 w 218"/>
                <a:gd name="T1" fmla="*/ 0 h 111"/>
                <a:gd name="T2" fmla="*/ 13 w 218"/>
                <a:gd name="T3" fmla="*/ 0 h 111"/>
                <a:gd name="T4" fmla="*/ 15 w 218"/>
                <a:gd name="T5" fmla="*/ 0 h 111"/>
                <a:gd name="T6" fmla="*/ 17 w 218"/>
                <a:gd name="T7" fmla="*/ 1 h 111"/>
                <a:gd name="T8" fmla="*/ 19 w 218"/>
                <a:gd name="T9" fmla="*/ 1 h 111"/>
                <a:gd name="T10" fmla="*/ 20 w 218"/>
                <a:gd name="T11" fmla="*/ 2 h 111"/>
                <a:gd name="T12" fmla="*/ 21 w 218"/>
                <a:gd name="T13" fmla="*/ 3 h 111"/>
                <a:gd name="T14" fmla="*/ 22 w 218"/>
                <a:gd name="T15" fmla="*/ 4 h 111"/>
                <a:gd name="T16" fmla="*/ 22 w 218"/>
                <a:gd name="T17" fmla="*/ 5 h 111"/>
                <a:gd name="T18" fmla="*/ 22 w 218"/>
                <a:gd name="T19" fmla="*/ 6 h 111"/>
                <a:gd name="T20" fmla="*/ 21 w 218"/>
                <a:gd name="T21" fmla="*/ 6 h 111"/>
                <a:gd name="T22" fmla="*/ 20 w 218"/>
                <a:gd name="T23" fmla="*/ 7 h 111"/>
                <a:gd name="T24" fmla="*/ 19 w 218"/>
                <a:gd name="T25" fmla="*/ 8 h 111"/>
                <a:gd name="T26" fmla="*/ 17 w 218"/>
                <a:gd name="T27" fmla="*/ 8 h 111"/>
                <a:gd name="T28" fmla="*/ 15 w 218"/>
                <a:gd name="T29" fmla="*/ 9 h 111"/>
                <a:gd name="T30" fmla="*/ 13 w 218"/>
                <a:gd name="T31" fmla="*/ 9 h 111"/>
                <a:gd name="T32" fmla="*/ 11 w 218"/>
                <a:gd name="T33" fmla="*/ 9 h 111"/>
                <a:gd name="T34" fmla="*/ 9 w 218"/>
                <a:gd name="T35" fmla="*/ 9 h 111"/>
                <a:gd name="T36" fmla="*/ 7 w 218"/>
                <a:gd name="T37" fmla="*/ 9 h 111"/>
                <a:gd name="T38" fmla="*/ 5 w 218"/>
                <a:gd name="T39" fmla="*/ 8 h 111"/>
                <a:gd name="T40" fmla="*/ 3 w 218"/>
                <a:gd name="T41" fmla="*/ 8 h 111"/>
                <a:gd name="T42" fmla="*/ 2 w 218"/>
                <a:gd name="T43" fmla="*/ 7 h 111"/>
                <a:gd name="T44" fmla="*/ 1 w 218"/>
                <a:gd name="T45" fmla="*/ 6 h 111"/>
                <a:gd name="T46" fmla="*/ 0 w 218"/>
                <a:gd name="T47" fmla="*/ 5 h 111"/>
                <a:gd name="T48" fmla="*/ 0 w 218"/>
                <a:gd name="T49" fmla="*/ 4 h 111"/>
                <a:gd name="T50" fmla="*/ 0 w 218"/>
                <a:gd name="T51" fmla="*/ 3 h 111"/>
                <a:gd name="T52" fmla="*/ 1 w 218"/>
                <a:gd name="T53" fmla="*/ 3 h 111"/>
                <a:gd name="T54" fmla="*/ 2 w 218"/>
                <a:gd name="T55" fmla="*/ 2 h 111"/>
                <a:gd name="T56" fmla="*/ 3 w 218"/>
                <a:gd name="T57" fmla="*/ 1 h 111"/>
                <a:gd name="T58" fmla="*/ 5 w 218"/>
                <a:gd name="T59" fmla="*/ 1 h 111"/>
                <a:gd name="T60" fmla="*/ 7 w 218"/>
                <a:gd name="T61" fmla="*/ 0 h 111"/>
                <a:gd name="T62" fmla="*/ 9 w 218"/>
                <a:gd name="T63" fmla="*/ 0 h 111"/>
                <a:gd name="T64" fmla="*/ 11 w 218"/>
                <a:gd name="T65" fmla="*/ 0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111"/>
                <a:gd name="T101" fmla="*/ 218 w 218"/>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111">
                  <a:moveTo>
                    <a:pt x="110" y="0"/>
                  </a:moveTo>
                  <a:lnTo>
                    <a:pt x="133" y="1"/>
                  </a:lnTo>
                  <a:lnTo>
                    <a:pt x="153" y="5"/>
                  </a:lnTo>
                  <a:lnTo>
                    <a:pt x="171" y="10"/>
                  </a:lnTo>
                  <a:lnTo>
                    <a:pt x="187" y="17"/>
                  </a:lnTo>
                  <a:lnTo>
                    <a:pt x="200" y="25"/>
                  </a:lnTo>
                  <a:lnTo>
                    <a:pt x="210" y="36"/>
                  </a:lnTo>
                  <a:lnTo>
                    <a:pt x="216" y="46"/>
                  </a:lnTo>
                  <a:lnTo>
                    <a:pt x="218" y="57"/>
                  </a:lnTo>
                  <a:lnTo>
                    <a:pt x="216" y="69"/>
                  </a:lnTo>
                  <a:lnTo>
                    <a:pt x="209" y="78"/>
                  </a:lnTo>
                  <a:lnTo>
                    <a:pt x="199" y="88"/>
                  </a:lnTo>
                  <a:lnTo>
                    <a:pt x="185" y="96"/>
                  </a:lnTo>
                  <a:lnTo>
                    <a:pt x="169" y="103"/>
                  </a:lnTo>
                  <a:lnTo>
                    <a:pt x="151" y="107"/>
                  </a:lnTo>
                  <a:lnTo>
                    <a:pt x="131" y="110"/>
                  </a:lnTo>
                  <a:lnTo>
                    <a:pt x="108" y="111"/>
                  </a:lnTo>
                  <a:lnTo>
                    <a:pt x="86" y="110"/>
                  </a:lnTo>
                  <a:lnTo>
                    <a:pt x="65" y="106"/>
                  </a:lnTo>
                  <a:lnTo>
                    <a:pt x="47" y="101"/>
                  </a:lnTo>
                  <a:lnTo>
                    <a:pt x="32" y="94"/>
                  </a:lnTo>
                  <a:lnTo>
                    <a:pt x="19" y="85"/>
                  </a:lnTo>
                  <a:lnTo>
                    <a:pt x="9" y="75"/>
                  </a:lnTo>
                  <a:lnTo>
                    <a:pt x="2" y="65"/>
                  </a:lnTo>
                  <a:lnTo>
                    <a:pt x="0" y="53"/>
                  </a:lnTo>
                  <a:lnTo>
                    <a:pt x="2" y="42"/>
                  </a:lnTo>
                  <a:lnTo>
                    <a:pt x="10" y="32"/>
                  </a:lnTo>
                  <a:lnTo>
                    <a:pt x="20" y="23"/>
                  </a:lnTo>
                  <a:lnTo>
                    <a:pt x="33" y="15"/>
                  </a:lnTo>
                  <a:lnTo>
                    <a:pt x="49" y="8"/>
                  </a:lnTo>
                  <a:lnTo>
                    <a:pt x="68" y="4"/>
                  </a:lnTo>
                  <a:lnTo>
                    <a:pt x="88" y="1"/>
                  </a:lnTo>
                  <a:lnTo>
                    <a:pt x="110" y="0"/>
                  </a:lnTo>
                  <a:close/>
                </a:path>
              </a:pathLst>
            </a:custGeom>
            <a:solidFill>
              <a:srgbClr val="000000"/>
            </a:solidFill>
            <a:ln w="9525">
              <a:noFill/>
              <a:round/>
              <a:headEnd/>
              <a:tailEnd/>
            </a:ln>
          </p:spPr>
          <p:txBody>
            <a:bodyPr/>
            <a:lstStyle/>
            <a:p>
              <a:pPr algn="ctr"/>
              <a:endParaRPr lang="en-US" sz="2000"/>
            </a:p>
          </p:txBody>
        </p:sp>
        <p:sp>
          <p:nvSpPr>
            <p:cNvPr id="48190" name="Freeform 16"/>
            <p:cNvSpPr>
              <a:spLocks/>
            </p:cNvSpPr>
            <p:nvPr/>
          </p:nvSpPr>
          <p:spPr bwMode="auto">
            <a:xfrm>
              <a:off x="3779" y="1902"/>
              <a:ext cx="11" cy="177"/>
            </a:xfrm>
            <a:custGeom>
              <a:avLst/>
              <a:gdLst>
                <a:gd name="T0" fmla="*/ 4 w 112"/>
                <a:gd name="T1" fmla="*/ 1 h 2121"/>
                <a:gd name="T2" fmla="*/ 4 w 112"/>
                <a:gd name="T3" fmla="*/ 1 h 2121"/>
                <a:gd name="T4" fmla="*/ 5 w 112"/>
                <a:gd name="T5" fmla="*/ 0 h 2121"/>
                <a:gd name="T6" fmla="*/ 6 w 112"/>
                <a:gd name="T7" fmla="*/ 0 h 2121"/>
                <a:gd name="T8" fmla="*/ 7 w 112"/>
                <a:gd name="T9" fmla="*/ 0 h 2121"/>
                <a:gd name="T10" fmla="*/ 9 w 112"/>
                <a:gd name="T11" fmla="*/ 0 h 2121"/>
                <a:gd name="T12" fmla="*/ 10 w 112"/>
                <a:gd name="T13" fmla="*/ 0 h 2121"/>
                <a:gd name="T14" fmla="*/ 11 w 112"/>
                <a:gd name="T15" fmla="*/ 1 h 2121"/>
                <a:gd name="T16" fmla="*/ 11 w 112"/>
                <a:gd name="T17" fmla="*/ 2 h 2121"/>
                <a:gd name="T18" fmla="*/ 7 w 112"/>
                <a:gd name="T19" fmla="*/ 176 h 2121"/>
                <a:gd name="T20" fmla="*/ 7 w 112"/>
                <a:gd name="T21" fmla="*/ 176 h 2121"/>
                <a:gd name="T22" fmla="*/ 6 w 112"/>
                <a:gd name="T23" fmla="*/ 177 h 2121"/>
                <a:gd name="T24" fmla="*/ 5 w 112"/>
                <a:gd name="T25" fmla="*/ 177 h 2121"/>
                <a:gd name="T26" fmla="*/ 4 w 112"/>
                <a:gd name="T27" fmla="*/ 177 h 2121"/>
                <a:gd name="T28" fmla="*/ 2 w 112"/>
                <a:gd name="T29" fmla="*/ 177 h 2121"/>
                <a:gd name="T30" fmla="*/ 1 w 112"/>
                <a:gd name="T31" fmla="*/ 176 h 2121"/>
                <a:gd name="T32" fmla="*/ 0 w 112"/>
                <a:gd name="T33" fmla="*/ 176 h 2121"/>
                <a:gd name="T34" fmla="*/ 0 w 112"/>
                <a:gd name="T35" fmla="*/ 175 h 2121"/>
                <a:gd name="T36" fmla="*/ 4 w 112"/>
                <a:gd name="T37" fmla="*/ 1 h 2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2"/>
                <a:gd name="T58" fmla="*/ 0 h 2121"/>
                <a:gd name="T59" fmla="*/ 112 w 112"/>
                <a:gd name="T60" fmla="*/ 2121 h 21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2" h="2121">
                  <a:moveTo>
                    <a:pt x="36" y="17"/>
                  </a:moveTo>
                  <a:lnTo>
                    <a:pt x="39" y="10"/>
                  </a:lnTo>
                  <a:lnTo>
                    <a:pt x="48" y="4"/>
                  </a:lnTo>
                  <a:lnTo>
                    <a:pt x="60" y="1"/>
                  </a:lnTo>
                  <a:lnTo>
                    <a:pt x="74" y="0"/>
                  </a:lnTo>
                  <a:lnTo>
                    <a:pt x="87" y="1"/>
                  </a:lnTo>
                  <a:lnTo>
                    <a:pt x="100" y="4"/>
                  </a:lnTo>
                  <a:lnTo>
                    <a:pt x="109" y="11"/>
                  </a:lnTo>
                  <a:lnTo>
                    <a:pt x="112" y="19"/>
                  </a:lnTo>
                  <a:lnTo>
                    <a:pt x="75" y="2104"/>
                  </a:lnTo>
                  <a:lnTo>
                    <a:pt x="72" y="2112"/>
                  </a:lnTo>
                  <a:lnTo>
                    <a:pt x="63" y="2117"/>
                  </a:lnTo>
                  <a:lnTo>
                    <a:pt x="52" y="2120"/>
                  </a:lnTo>
                  <a:lnTo>
                    <a:pt x="38" y="2121"/>
                  </a:lnTo>
                  <a:lnTo>
                    <a:pt x="23" y="2119"/>
                  </a:lnTo>
                  <a:lnTo>
                    <a:pt x="12" y="2115"/>
                  </a:lnTo>
                  <a:lnTo>
                    <a:pt x="3" y="2110"/>
                  </a:lnTo>
                  <a:lnTo>
                    <a:pt x="0" y="2102"/>
                  </a:lnTo>
                  <a:lnTo>
                    <a:pt x="36" y="17"/>
                  </a:lnTo>
                  <a:close/>
                </a:path>
              </a:pathLst>
            </a:custGeom>
            <a:solidFill>
              <a:srgbClr val="000000"/>
            </a:solidFill>
            <a:ln w="9525">
              <a:noFill/>
              <a:round/>
              <a:headEnd/>
              <a:tailEnd/>
            </a:ln>
          </p:spPr>
          <p:txBody>
            <a:bodyPr/>
            <a:lstStyle/>
            <a:p>
              <a:pPr algn="ctr"/>
              <a:endParaRPr lang="en-US" sz="2000"/>
            </a:p>
          </p:txBody>
        </p:sp>
        <p:sp>
          <p:nvSpPr>
            <p:cNvPr id="48191" name="Freeform 17"/>
            <p:cNvSpPr>
              <a:spLocks/>
            </p:cNvSpPr>
            <p:nvPr/>
          </p:nvSpPr>
          <p:spPr bwMode="auto">
            <a:xfrm>
              <a:off x="3779" y="1902"/>
              <a:ext cx="10" cy="168"/>
            </a:xfrm>
            <a:custGeom>
              <a:avLst/>
              <a:gdLst>
                <a:gd name="T0" fmla="*/ 3 w 107"/>
                <a:gd name="T1" fmla="*/ 2 h 2011"/>
                <a:gd name="T2" fmla="*/ 4 w 107"/>
                <a:gd name="T3" fmla="*/ 1 h 2011"/>
                <a:gd name="T4" fmla="*/ 4 w 107"/>
                <a:gd name="T5" fmla="*/ 0 h 2011"/>
                <a:gd name="T6" fmla="*/ 6 w 107"/>
                <a:gd name="T7" fmla="*/ 0 h 2011"/>
                <a:gd name="T8" fmla="*/ 7 w 107"/>
                <a:gd name="T9" fmla="*/ 0 h 2011"/>
                <a:gd name="T10" fmla="*/ 8 w 107"/>
                <a:gd name="T11" fmla="*/ 0 h 2011"/>
                <a:gd name="T12" fmla="*/ 9 w 107"/>
                <a:gd name="T13" fmla="*/ 0 h 2011"/>
                <a:gd name="T14" fmla="*/ 10 w 107"/>
                <a:gd name="T15" fmla="*/ 1 h 2011"/>
                <a:gd name="T16" fmla="*/ 10 w 107"/>
                <a:gd name="T17" fmla="*/ 2 h 2011"/>
                <a:gd name="T18" fmla="*/ 10 w 107"/>
                <a:gd name="T19" fmla="*/ 19 h 2011"/>
                <a:gd name="T20" fmla="*/ 9 w 107"/>
                <a:gd name="T21" fmla="*/ 32 h 2011"/>
                <a:gd name="T22" fmla="*/ 9 w 107"/>
                <a:gd name="T23" fmla="*/ 44 h 2011"/>
                <a:gd name="T24" fmla="*/ 9 w 107"/>
                <a:gd name="T25" fmla="*/ 57 h 2011"/>
                <a:gd name="T26" fmla="*/ 9 w 107"/>
                <a:gd name="T27" fmla="*/ 73 h 2011"/>
                <a:gd name="T28" fmla="*/ 8 w 107"/>
                <a:gd name="T29" fmla="*/ 94 h 2011"/>
                <a:gd name="T30" fmla="*/ 7 w 107"/>
                <a:gd name="T31" fmla="*/ 125 h 2011"/>
                <a:gd name="T32" fmla="*/ 7 w 107"/>
                <a:gd name="T33" fmla="*/ 167 h 2011"/>
                <a:gd name="T34" fmla="*/ 6 w 107"/>
                <a:gd name="T35" fmla="*/ 167 h 2011"/>
                <a:gd name="T36" fmla="*/ 6 w 107"/>
                <a:gd name="T37" fmla="*/ 168 h 2011"/>
                <a:gd name="T38" fmla="*/ 4 w 107"/>
                <a:gd name="T39" fmla="*/ 168 h 2011"/>
                <a:gd name="T40" fmla="*/ 3 w 107"/>
                <a:gd name="T41" fmla="*/ 168 h 2011"/>
                <a:gd name="T42" fmla="*/ 2 w 107"/>
                <a:gd name="T43" fmla="*/ 168 h 2011"/>
                <a:gd name="T44" fmla="*/ 1 w 107"/>
                <a:gd name="T45" fmla="*/ 168 h 2011"/>
                <a:gd name="T46" fmla="*/ 0 w 107"/>
                <a:gd name="T47" fmla="*/ 167 h 2011"/>
                <a:gd name="T48" fmla="*/ 0 w 107"/>
                <a:gd name="T49" fmla="*/ 166 h 2011"/>
                <a:gd name="T50" fmla="*/ 0 w 107"/>
                <a:gd name="T51" fmla="*/ 149 h 2011"/>
                <a:gd name="T52" fmla="*/ 1 w 107"/>
                <a:gd name="T53" fmla="*/ 136 h 2011"/>
                <a:gd name="T54" fmla="*/ 1 w 107"/>
                <a:gd name="T55" fmla="*/ 124 h 2011"/>
                <a:gd name="T56" fmla="*/ 1 w 107"/>
                <a:gd name="T57" fmla="*/ 112 h 2011"/>
                <a:gd name="T58" fmla="*/ 2 w 107"/>
                <a:gd name="T59" fmla="*/ 96 h 2011"/>
                <a:gd name="T60" fmla="*/ 2 w 107"/>
                <a:gd name="T61" fmla="*/ 74 h 2011"/>
                <a:gd name="T62" fmla="*/ 3 w 107"/>
                <a:gd name="T63" fmla="*/ 43 h 2011"/>
                <a:gd name="T64" fmla="*/ 3 w 107"/>
                <a:gd name="T65" fmla="*/ 2 h 20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2011"/>
                <a:gd name="T101" fmla="*/ 107 w 107"/>
                <a:gd name="T102" fmla="*/ 2011 h 20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2011">
                  <a:moveTo>
                    <a:pt x="37" y="18"/>
                  </a:moveTo>
                  <a:lnTo>
                    <a:pt x="40" y="11"/>
                  </a:lnTo>
                  <a:lnTo>
                    <a:pt x="48" y="5"/>
                  </a:lnTo>
                  <a:lnTo>
                    <a:pt x="59" y="2"/>
                  </a:lnTo>
                  <a:lnTo>
                    <a:pt x="72" y="0"/>
                  </a:lnTo>
                  <a:lnTo>
                    <a:pt x="84" y="2"/>
                  </a:lnTo>
                  <a:lnTo>
                    <a:pt x="96" y="5"/>
                  </a:lnTo>
                  <a:lnTo>
                    <a:pt x="104" y="11"/>
                  </a:lnTo>
                  <a:lnTo>
                    <a:pt x="107" y="18"/>
                  </a:lnTo>
                  <a:lnTo>
                    <a:pt x="103" y="229"/>
                  </a:lnTo>
                  <a:lnTo>
                    <a:pt x="100" y="389"/>
                  </a:lnTo>
                  <a:lnTo>
                    <a:pt x="97" y="528"/>
                  </a:lnTo>
                  <a:lnTo>
                    <a:pt x="95" y="677"/>
                  </a:lnTo>
                  <a:lnTo>
                    <a:pt x="91" y="869"/>
                  </a:lnTo>
                  <a:lnTo>
                    <a:pt x="85" y="1131"/>
                  </a:lnTo>
                  <a:lnTo>
                    <a:pt x="79" y="1496"/>
                  </a:lnTo>
                  <a:lnTo>
                    <a:pt x="70" y="1996"/>
                  </a:lnTo>
                  <a:lnTo>
                    <a:pt x="67" y="2003"/>
                  </a:lnTo>
                  <a:lnTo>
                    <a:pt x="59" y="2008"/>
                  </a:lnTo>
                  <a:lnTo>
                    <a:pt x="48" y="2011"/>
                  </a:lnTo>
                  <a:lnTo>
                    <a:pt x="36" y="2011"/>
                  </a:lnTo>
                  <a:lnTo>
                    <a:pt x="22" y="2010"/>
                  </a:lnTo>
                  <a:lnTo>
                    <a:pt x="11" y="2007"/>
                  </a:lnTo>
                  <a:lnTo>
                    <a:pt x="3" y="2001"/>
                  </a:lnTo>
                  <a:lnTo>
                    <a:pt x="0" y="1993"/>
                  </a:lnTo>
                  <a:lnTo>
                    <a:pt x="5" y="1783"/>
                  </a:lnTo>
                  <a:lnTo>
                    <a:pt x="8" y="1623"/>
                  </a:lnTo>
                  <a:lnTo>
                    <a:pt x="11" y="1485"/>
                  </a:lnTo>
                  <a:lnTo>
                    <a:pt x="14" y="1336"/>
                  </a:lnTo>
                  <a:lnTo>
                    <a:pt x="17" y="1145"/>
                  </a:lnTo>
                  <a:lnTo>
                    <a:pt x="21" y="883"/>
                  </a:lnTo>
                  <a:lnTo>
                    <a:pt x="29" y="518"/>
                  </a:lnTo>
                  <a:lnTo>
                    <a:pt x="37" y="18"/>
                  </a:lnTo>
                  <a:close/>
                </a:path>
              </a:pathLst>
            </a:custGeom>
            <a:solidFill>
              <a:srgbClr val="141414"/>
            </a:solidFill>
            <a:ln w="9525">
              <a:noFill/>
              <a:round/>
              <a:headEnd/>
              <a:tailEnd/>
            </a:ln>
          </p:spPr>
          <p:txBody>
            <a:bodyPr/>
            <a:lstStyle/>
            <a:p>
              <a:pPr algn="ctr"/>
              <a:endParaRPr lang="en-US" sz="2000"/>
            </a:p>
          </p:txBody>
        </p:sp>
        <p:sp>
          <p:nvSpPr>
            <p:cNvPr id="48192" name="Freeform 18"/>
            <p:cNvSpPr>
              <a:spLocks/>
            </p:cNvSpPr>
            <p:nvPr/>
          </p:nvSpPr>
          <p:spPr bwMode="auto">
            <a:xfrm>
              <a:off x="3780" y="1902"/>
              <a:ext cx="9" cy="159"/>
            </a:xfrm>
            <a:custGeom>
              <a:avLst/>
              <a:gdLst>
                <a:gd name="T0" fmla="*/ 3 w 98"/>
                <a:gd name="T1" fmla="*/ 1 h 1902"/>
                <a:gd name="T2" fmla="*/ 3 w 98"/>
                <a:gd name="T3" fmla="*/ 1 h 1902"/>
                <a:gd name="T4" fmla="*/ 4 w 98"/>
                <a:gd name="T5" fmla="*/ 0 h 1902"/>
                <a:gd name="T6" fmla="*/ 5 w 98"/>
                <a:gd name="T7" fmla="*/ 0 h 1902"/>
                <a:gd name="T8" fmla="*/ 6 w 98"/>
                <a:gd name="T9" fmla="*/ 0 h 1902"/>
                <a:gd name="T10" fmla="*/ 7 w 98"/>
                <a:gd name="T11" fmla="*/ 0 h 1902"/>
                <a:gd name="T12" fmla="*/ 8 w 98"/>
                <a:gd name="T13" fmla="*/ 0 h 1902"/>
                <a:gd name="T14" fmla="*/ 9 w 98"/>
                <a:gd name="T15" fmla="*/ 1 h 1902"/>
                <a:gd name="T16" fmla="*/ 9 w 98"/>
                <a:gd name="T17" fmla="*/ 1 h 1902"/>
                <a:gd name="T18" fmla="*/ 9 w 98"/>
                <a:gd name="T19" fmla="*/ 18 h 1902"/>
                <a:gd name="T20" fmla="*/ 8 w 98"/>
                <a:gd name="T21" fmla="*/ 31 h 1902"/>
                <a:gd name="T22" fmla="*/ 8 w 98"/>
                <a:gd name="T23" fmla="*/ 42 h 1902"/>
                <a:gd name="T24" fmla="*/ 8 w 98"/>
                <a:gd name="T25" fmla="*/ 54 h 1902"/>
                <a:gd name="T26" fmla="*/ 7 w 98"/>
                <a:gd name="T27" fmla="*/ 68 h 1902"/>
                <a:gd name="T28" fmla="*/ 7 w 98"/>
                <a:gd name="T29" fmla="*/ 89 h 1902"/>
                <a:gd name="T30" fmla="*/ 6 w 98"/>
                <a:gd name="T31" fmla="*/ 118 h 1902"/>
                <a:gd name="T32" fmla="*/ 6 w 98"/>
                <a:gd name="T33" fmla="*/ 158 h 1902"/>
                <a:gd name="T34" fmla="*/ 5 w 98"/>
                <a:gd name="T35" fmla="*/ 158 h 1902"/>
                <a:gd name="T36" fmla="*/ 5 w 98"/>
                <a:gd name="T37" fmla="*/ 159 h 1902"/>
                <a:gd name="T38" fmla="*/ 4 w 98"/>
                <a:gd name="T39" fmla="*/ 159 h 1902"/>
                <a:gd name="T40" fmla="*/ 3 w 98"/>
                <a:gd name="T41" fmla="*/ 159 h 1902"/>
                <a:gd name="T42" fmla="*/ 2 w 98"/>
                <a:gd name="T43" fmla="*/ 159 h 1902"/>
                <a:gd name="T44" fmla="*/ 1 w 98"/>
                <a:gd name="T45" fmla="*/ 159 h 1902"/>
                <a:gd name="T46" fmla="*/ 0 w 98"/>
                <a:gd name="T47" fmla="*/ 158 h 1902"/>
                <a:gd name="T48" fmla="*/ 0 w 98"/>
                <a:gd name="T49" fmla="*/ 158 h 1902"/>
                <a:gd name="T50" fmla="*/ 0 w 98"/>
                <a:gd name="T51" fmla="*/ 141 h 1902"/>
                <a:gd name="T52" fmla="*/ 1 w 98"/>
                <a:gd name="T53" fmla="*/ 128 h 1902"/>
                <a:gd name="T54" fmla="*/ 1 w 98"/>
                <a:gd name="T55" fmla="*/ 117 h 1902"/>
                <a:gd name="T56" fmla="*/ 1 w 98"/>
                <a:gd name="T57" fmla="*/ 105 h 1902"/>
                <a:gd name="T58" fmla="*/ 1 w 98"/>
                <a:gd name="T59" fmla="*/ 90 h 1902"/>
                <a:gd name="T60" fmla="*/ 2 w 98"/>
                <a:gd name="T61" fmla="*/ 70 h 1902"/>
                <a:gd name="T62" fmla="*/ 2 w 98"/>
                <a:gd name="T63" fmla="*/ 41 h 1902"/>
                <a:gd name="T64" fmla="*/ 3 w 98"/>
                <a:gd name="T65" fmla="*/ 1 h 19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1902"/>
                <a:gd name="T101" fmla="*/ 98 w 98"/>
                <a:gd name="T102" fmla="*/ 1902 h 19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1902">
                  <a:moveTo>
                    <a:pt x="35" y="16"/>
                  </a:moveTo>
                  <a:lnTo>
                    <a:pt x="37" y="9"/>
                  </a:lnTo>
                  <a:lnTo>
                    <a:pt x="43" y="3"/>
                  </a:lnTo>
                  <a:lnTo>
                    <a:pt x="53" y="0"/>
                  </a:lnTo>
                  <a:lnTo>
                    <a:pt x="64" y="0"/>
                  </a:lnTo>
                  <a:lnTo>
                    <a:pt x="75" y="1"/>
                  </a:lnTo>
                  <a:lnTo>
                    <a:pt x="87" y="4"/>
                  </a:lnTo>
                  <a:lnTo>
                    <a:pt x="94" y="10"/>
                  </a:lnTo>
                  <a:lnTo>
                    <a:pt x="98" y="16"/>
                  </a:lnTo>
                  <a:lnTo>
                    <a:pt x="94" y="216"/>
                  </a:lnTo>
                  <a:lnTo>
                    <a:pt x="91" y="367"/>
                  </a:lnTo>
                  <a:lnTo>
                    <a:pt x="88" y="498"/>
                  </a:lnTo>
                  <a:lnTo>
                    <a:pt x="85" y="640"/>
                  </a:lnTo>
                  <a:lnTo>
                    <a:pt x="81" y="819"/>
                  </a:lnTo>
                  <a:lnTo>
                    <a:pt x="76" y="1068"/>
                  </a:lnTo>
                  <a:lnTo>
                    <a:pt x="70" y="1413"/>
                  </a:lnTo>
                  <a:lnTo>
                    <a:pt x="61" y="1885"/>
                  </a:lnTo>
                  <a:lnTo>
                    <a:pt x="58" y="1893"/>
                  </a:lnTo>
                  <a:lnTo>
                    <a:pt x="51" y="1898"/>
                  </a:lnTo>
                  <a:lnTo>
                    <a:pt x="41" y="1901"/>
                  </a:lnTo>
                  <a:lnTo>
                    <a:pt x="30" y="1902"/>
                  </a:lnTo>
                  <a:lnTo>
                    <a:pt x="18" y="1901"/>
                  </a:lnTo>
                  <a:lnTo>
                    <a:pt x="9" y="1898"/>
                  </a:lnTo>
                  <a:lnTo>
                    <a:pt x="2" y="1893"/>
                  </a:lnTo>
                  <a:lnTo>
                    <a:pt x="0" y="1885"/>
                  </a:lnTo>
                  <a:lnTo>
                    <a:pt x="3" y="1685"/>
                  </a:lnTo>
                  <a:lnTo>
                    <a:pt x="6" y="1534"/>
                  </a:lnTo>
                  <a:lnTo>
                    <a:pt x="8" y="1403"/>
                  </a:lnTo>
                  <a:lnTo>
                    <a:pt x="11" y="1262"/>
                  </a:lnTo>
                  <a:lnTo>
                    <a:pt x="14" y="1082"/>
                  </a:lnTo>
                  <a:lnTo>
                    <a:pt x="19" y="834"/>
                  </a:lnTo>
                  <a:lnTo>
                    <a:pt x="26" y="488"/>
                  </a:lnTo>
                  <a:lnTo>
                    <a:pt x="35" y="16"/>
                  </a:lnTo>
                  <a:close/>
                </a:path>
              </a:pathLst>
            </a:custGeom>
            <a:solidFill>
              <a:srgbClr val="262929"/>
            </a:solidFill>
            <a:ln w="9525">
              <a:noFill/>
              <a:round/>
              <a:headEnd/>
              <a:tailEnd/>
            </a:ln>
          </p:spPr>
          <p:txBody>
            <a:bodyPr/>
            <a:lstStyle/>
            <a:p>
              <a:pPr algn="ctr"/>
              <a:endParaRPr lang="en-US" sz="2000"/>
            </a:p>
          </p:txBody>
        </p:sp>
        <p:sp>
          <p:nvSpPr>
            <p:cNvPr id="48193" name="Freeform 19"/>
            <p:cNvSpPr>
              <a:spLocks/>
            </p:cNvSpPr>
            <p:nvPr/>
          </p:nvSpPr>
          <p:spPr bwMode="auto">
            <a:xfrm>
              <a:off x="3780" y="1902"/>
              <a:ext cx="9" cy="150"/>
            </a:xfrm>
            <a:custGeom>
              <a:avLst/>
              <a:gdLst>
                <a:gd name="T0" fmla="*/ 3 w 88"/>
                <a:gd name="T1" fmla="*/ 1 h 1793"/>
                <a:gd name="T2" fmla="*/ 3 w 88"/>
                <a:gd name="T3" fmla="*/ 1 h 1793"/>
                <a:gd name="T4" fmla="*/ 4 w 88"/>
                <a:gd name="T5" fmla="*/ 0 h 1793"/>
                <a:gd name="T6" fmla="*/ 5 w 88"/>
                <a:gd name="T7" fmla="*/ 0 h 1793"/>
                <a:gd name="T8" fmla="*/ 6 w 88"/>
                <a:gd name="T9" fmla="*/ 0 h 1793"/>
                <a:gd name="T10" fmla="*/ 7 w 88"/>
                <a:gd name="T11" fmla="*/ 0 h 1793"/>
                <a:gd name="T12" fmla="*/ 8 w 88"/>
                <a:gd name="T13" fmla="*/ 0 h 1793"/>
                <a:gd name="T14" fmla="*/ 9 w 88"/>
                <a:gd name="T15" fmla="*/ 1 h 1793"/>
                <a:gd name="T16" fmla="*/ 9 w 88"/>
                <a:gd name="T17" fmla="*/ 1 h 1793"/>
                <a:gd name="T18" fmla="*/ 9 w 88"/>
                <a:gd name="T19" fmla="*/ 17 h 1793"/>
                <a:gd name="T20" fmla="*/ 8 w 88"/>
                <a:gd name="T21" fmla="*/ 29 h 1793"/>
                <a:gd name="T22" fmla="*/ 8 w 88"/>
                <a:gd name="T23" fmla="*/ 39 h 1793"/>
                <a:gd name="T24" fmla="*/ 8 w 88"/>
                <a:gd name="T25" fmla="*/ 50 h 1793"/>
                <a:gd name="T26" fmla="*/ 8 w 88"/>
                <a:gd name="T27" fmla="*/ 65 h 1793"/>
                <a:gd name="T28" fmla="*/ 7 w 88"/>
                <a:gd name="T29" fmla="*/ 84 h 1793"/>
                <a:gd name="T30" fmla="*/ 7 w 88"/>
                <a:gd name="T31" fmla="*/ 112 h 1793"/>
                <a:gd name="T32" fmla="*/ 6 w 88"/>
                <a:gd name="T33" fmla="*/ 149 h 1793"/>
                <a:gd name="T34" fmla="*/ 6 w 88"/>
                <a:gd name="T35" fmla="*/ 149 h 1793"/>
                <a:gd name="T36" fmla="*/ 5 w 88"/>
                <a:gd name="T37" fmla="*/ 150 h 1793"/>
                <a:gd name="T38" fmla="*/ 4 w 88"/>
                <a:gd name="T39" fmla="*/ 150 h 1793"/>
                <a:gd name="T40" fmla="*/ 3 w 88"/>
                <a:gd name="T41" fmla="*/ 150 h 1793"/>
                <a:gd name="T42" fmla="*/ 2 w 88"/>
                <a:gd name="T43" fmla="*/ 150 h 1793"/>
                <a:gd name="T44" fmla="*/ 1 w 88"/>
                <a:gd name="T45" fmla="*/ 150 h 1793"/>
                <a:gd name="T46" fmla="*/ 0 w 88"/>
                <a:gd name="T47" fmla="*/ 149 h 1793"/>
                <a:gd name="T48" fmla="*/ 0 w 88"/>
                <a:gd name="T49" fmla="*/ 149 h 1793"/>
                <a:gd name="T50" fmla="*/ 1 w 88"/>
                <a:gd name="T51" fmla="*/ 121 h 1793"/>
                <a:gd name="T52" fmla="*/ 1 w 88"/>
                <a:gd name="T53" fmla="*/ 100 h 1793"/>
                <a:gd name="T54" fmla="*/ 2 w 88"/>
                <a:gd name="T55" fmla="*/ 66 h 1793"/>
                <a:gd name="T56" fmla="*/ 3 w 88"/>
                <a:gd name="T57" fmla="*/ 1 h 17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8"/>
                <a:gd name="T88" fmla="*/ 0 h 1793"/>
                <a:gd name="T89" fmla="*/ 88 w 88"/>
                <a:gd name="T90" fmla="*/ 1793 h 179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8" h="1793">
                  <a:moveTo>
                    <a:pt x="30" y="16"/>
                  </a:moveTo>
                  <a:lnTo>
                    <a:pt x="33" y="9"/>
                  </a:lnTo>
                  <a:lnTo>
                    <a:pt x="40" y="3"/>
                  </a:lnTo>
                  <a:lnTo>
                    <a:pt x="49" y="0"/>
                  </a:lnTo>
                  <a:lnTo>
                    <a:pt x="59" y="0"/>
                  </a:lnTo>
                  <a:lnTo>
                    <a:pt x="69" y="1"/>
                  </a:lnTo>
                  <a:lnTo>
                    <a:pt x="79" y="4"/>
                  </a:lnTo>
                  <a:lnTo>
                    <a:pt x="86" y="10"/>
                  </a:lnTo>
                  <a:lnTo>
                    <a:pt x="88" y="16"/>
                  </a:lnTo>
                  <a:lnTo>
                    <a:pt x="85" y="204"/>
                  </a:lnTo>
                  <a:lnTo>
                    <a:pt x="82" y="346"/>
                  </a:lnTo>
                  <a:lnTo>
                    <a:pt x="80" y="470"/>
                  </a:lnTo>
                  <a:lnTo>
                    <a:pt x="77" y="603"/>
                  </a:lnTo>
                  <a:lnTo>
                    <a:pt x="74" y="773"/>
                  </a:lnTo>
                  <a:lnTo>
                    <a:pt x="70" y="1006"/>
                  </a:lnTo>
                  <a:lnTo>
                    <a:pt x="64" y="1333"/>
                  </a:lnTo>
                  <a:lnTo>
                    <a:pt x="56" y="1779"/>
                  </a:lnTo>
                  <a:lnTo>
                    <a:pt x="54" y="1785"/>
                  </a:lnTo>
                  <a:lnTo>
                    <a:pt x="47" y="1790"/>
                  </a:lnTo>
                  <a:lnTo>
                    <a:pt x="38" y="1792"/>
                  </a:lnTo>
                  <a:lnTo>
                    <a:pt x="28" y="1793"/>
                  </a:lnTo>
                  <a:lnTo>
                    <a:pt x="18" y="1792"/>
                  </a:lnTo>
                  <a:lnTo>
                    <a:pt x="8" y="1789"/>
                  </a:lnTo>
                  <a:lnTo>
                    <a:pt x="2" y="1784"/>
                  </a:lnTo>
                  <a:lnTo>
                    <a:pt x="0" y="1777"/>
                  </a:lnTo>
                  <a:lnTo>
                    <a:pt x="6" y="1446"/>
                  </a:lnTo>
                  <a:lnTo>
                    <a:pt x="10" y="1190"/>
                  </a:lnTo>
                  <a:lnTo>
                    <a:pt x="18" y="786"/>
                  </a:lnTo>
                  <a:lnTo>
                    <a:pt x="30" y="16"/>
                  </a:lnTo>
                  <a:close/>
                </a:path>
              </a:pathLst>
            </a:custGeom>
            <a:solidFill>
              <a:srgbClr val="3A3D3D"/>
            </a:solidFill>
            <a:ln w="9525">
              <a:noFill/>
              <a:round/>
              <a:headEnd/>
              <a:tailEnd/>
            </a:ln>
          </p:spPr>
          <p:txBody>
            <a:bodyPr/>
            <a:lstStyle/>
            <a:p>
              <a:pPr algn="ctr"/>
              <a:endParaRPr lang="en-US" sz="2000"/>
            </a:p>
          </p:txBody>
        </p:sp>
        <p:sp>
          <p:nvSpPr>
            <p:cNvPr id="48194" name="Freeform 20"/>
            <p:cNvSpPr>
              <a:spLocks/>
            </p:cNvSpPr>
            <p:nvPr/>
          </p:nvSpPr>
          <p:spPr bwMode="auto">
            <a:xfrm>
              <a:off x="3781" y="1902"/>
              <a:ext cx="8" cy="141"/>
            </a:xfrm>
            <a:custGeom>
              <a:avLst/>
              <a:gdLst>
                <a:gd name="T0" fmla="*/ 3 w 81"/>
                <a:gd name="T1" fmla="*/ 1 h 1682"/>
                <a:gd name="T2" fmla="*/ 3 w 81"/>
                <a:gd name="T3" fmla="*/ 1 h 1682"/>
                <a:gd name="T4" fmla="*/ 4 w 81"/>
                <a:gd name="T5" fmla="*/ 0 h 1682"/>
                <a:gd name="T6" fmla="*/ 4 w 81"/>
                <a:gd name="T7" fmla="*/ 0 h 1682"/>
                <a:gd name="T8" fmla="*/ 5 w 81"/>
                <a:gd name="T9" fmla="*/ 0 h 1682"/>
                <a:gd name="T10" fmla="*/ 6 w 81"/>
                <a:gd name="T11" fmla="*/ 0 h 1682"/>
                <a:gd name="T12" fmla="*/ 7 w 81"/>
                <a:gd name="T13" fmla="*/ 0 h 1682"/>
                <a:gd name="T14" fmla="*/ 8 w 81"/>
                <a:gd name="T15" fmla="*/ 1 h 1682"/>
                <a:gd name="T16" fmla="*/ 8 w 81"/>
                <a:gd name="T17" fmla="*/ 1 h 1682"/>
                <a:gd name="T18" fmla="*/ 8 w 81"/>
                <a:gd name="T19" fmla="*/ 16 h 1682"/>
                <a:gd name="T20" fmla="*/ 7 w 81"/>
                <a:gd name="T21" fmla="*/ 27 h 1682"/>
                <a:gd name="T22" fmla="*/ 7 w 81"/>
                <a:gd name="T23" fmla="*/ 37 h 1682"/>
                <a:gd name="T24" fmla="*/ 7 w 81"/>
                <a:gd name="T25" fmla="*/ 47 h 1682"/>
                <a:gd name="T26" fmla="*/ 7 w 81"/>
                <a:gd name="T27" fmla="*/ 61 h 1682"/>
                <a:gd name="T28" fmla="*/ 6 w 81"/>
                <a:gd name="T29" fmla="*/ 79 h 1682"/>
                <a:gd name="T30" fmla="*/ 6 w 81"/>
                <a:gd name="T31" fmla="*/ 105 h 1682"/>
                <a:gd name="T32" fmla="*/ 5 w 81"/>
                <a:gd name="T33" fmla="*/ 140 h 1682"/>
                <a:gd name="T34" fmla="*/ 5 w 81"/>
                <a:gd name="T35" fmla="*/ 140 h 1682"/>
                <a:gd name="T36" fmla="*/ 4 w 81"/>
                <a:gd name="T37" fmla="*/ 141 h 1682"/>
                <a:gd name="T38" fmla="*/ 3 w 81"/>
                <a:gd name="T39" fmla="*/ 141 h 1682"/>
                <a:gd name="T40" fmla="*/ 2 w 81"/>
                <a:gd name="T41" fmla="*/ 141 h 1682"/>
                <a:gd name="T42" fmla="*/ 1 w 81"/>
                <a:gd name="T43" fmla="*/ 141 h 1682"/>
                <a:gd name="T44" fmla="*/ 1 w 81"/>
                <a:gd name="T45" fmla="*/ 141 h 1682"/>
                <a:gd name="T46" fmla="*/ 0 w 81"/>
                <a:gd name="T47" fmla="*/ 140 h 1682"/>
                <a:gd name="T48" fmla="*/ 0 w 81"/>
                <a:gd name="T49" fmla="*/ 140 h 1682"/>
                <a:gd name="T50" fmla="*/ 0 w 81"/>
                <a:gd name="T51" fmla="*/ 114 h 1682"/>
                <a:gd name="T52" fmla="*/ 1 w 81"/>
                <a:gd name="T53" fmla="*/ 94 h 1682"/>
                <a:gd name="T54" fmla="*/ 2 w 81"/>
                <a:gd name="T55" fmla="*/ 62 h 1682"/>
                <a:gd name="T56" fmla="*/ 3 w 81"/>
                <a:gd name="T57" fmla="*/ 1 h 16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1"/>
                <a:gd name="T88" fmla="*/ 0 h 1682"/>
                <a:gd name="T89" fmla="*/ 81 w 81"/>
                <a:gd name="T90" fmla="*/ 1682 h 16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1" h="1682">
                  <a:moveTo>
                    <a:pt x="29" y="15"/>
                  </a:moveTo>
                  <a:lnTo>
                    <a:pt x="31" y="9"/>
                  </a:lnTo>
                  <a:lnTo>
                    <a:pt x="37" y="3"/>
                  </a:lnTo>
                  <a:lnTo>
                    <a:pt x="45" y="1"/>
                  </a:lnTo>
                  <a:lnTo>
                    <a:pt x="55" y="0"/>
                  </a:lnTo>
                  <a:lnTo>
                    <a:pt x="64" y="1"/>
                  </a:lnTo>
                  <a:lnTo>
                    <a:pt x="72" y="3"/>
                  </a:lnTo>
                  <a:lnTo>
                    <a:pt x="79" y="9"/>
                  </a:lnTo>
                  <a:lnTo>
                    <a:pt x="81" y="15"/>
                  </a:lnTo>
                  <a:lnTo>
                    <a:pt x="78" y="191"/>
                  </a:lnTo>
                  <a:lnTo>
                    <a:pt x="75" y="324"/>
                  </a:lnTo>
                  <a:lnTo>
                    <a:pt x="72" y="440"/>
                  </a:lnTo>
                  <a:lnTo>
                    <a:pt x="69" y="566"/>
                  </a:lnTo>
                  <a:lnTo>
                    <a:pt x="66" y="725"/>
                  </a:lnTo>
                  <a:lnTo>
                    <a:pt x="62" y="944"/>
                  </a:lnTo>
                  <a:lnTo>
                    <a:pt x="57" y="1251"/>
                  </a:lnTo>
                  <a:lnTo>
                    <a:pt x="49" y="1669"/>
                  </a:lnTo>
                  <a:lnTo>
                    <a:pt x="47" y="1675"/>
                  </a:lnTo>
                  <a:lnTo>
                    <a:pt x="41" y="1679"/>
                  </a:lnTo>
                  <a:lnTo>
                    <a:pt x="33" y="1682"/>
                  </a:lnTo>
                  <a:lnTo>
                    <a:pt x="24" y="1682"/>
                  </a:lnTo>
                  <a:lnTo>
                    <a:pt x="15" y="1681"/>
                  </a:lnTo>
                  <a:lnTo>
                    <a:pt x="6" y="1679"/>
                  </a:lnTo>
                  <a:lnTo>
                    <a:pt x="1" y="1675"/>
                  </a:lnTo>
                  <a:lnTo>
                    <a:pt x="0" y="1669"/>
                  </a:lnTo>
                  <a:lnTo>
                    <a:pt x="5" y="1358"/>
                  </a:lnTo>
                  <a:lnTo>
                    <a:pt x="10" y="1117"/>
                  </a:lnTo>
                  <a:lnTo>
                    <a:pt x="17" y="738"/>
                  </a:lnTo>
                  <a:lnTo>
                    <a:pt x="29" y="15"/>
                  </a:lnTo>
                  <a:close/>
                </a:path>
              </a:pathLst>
            </a:custGeom>
            <a:solidFill>
              <a:srgbClr val="4F5252"/>
            </a:solidFill>
            <a:ln w="9525">
              <a:noFill/>
              <a:round/>
              <a:headEnd/>
              <a:tailEnd/>
            </a:ln>
          </p:spPr>
          <p:txBody>
            <a:bodyPr/>
            <a:lstStyle/>
            <a:p>
              <a:pPr algn="ctr"/>
              <a:endParaRPr lang="en-US" sz="2000"/>
            </a:p>
          </p:txBody>
        </p:sp>
        <p:sp>
          <p:nvSpPr>
            <p:cNvPr id="48195" name="Freeform 21"/>
            <p:cNvSpPr>
              <a:spLocks/>
            </p:cNvSpPr>
            <p:nvPr/>
          </p:nvSpPr>
          <p:spPr bwMode="auto">
            <a:xfrm>
              <a:off x="3781" y="1902"/>
              <a:ext cx="7" cy="131"/>
            </a:xfrm>
            <a:custGeom>
              <a:avLst/>
              <a:gdLst>
                <a:gd name="T0" fmla="*/ 3 w 73"/>
                <a:gd name="T1" fmla="*/ 1 h 1575"/>
                <a:gd name="T2" fmla="*/ 3 w 73"/>
                <a:gd name="T3" fmla="*/ 1 h 1575"/>
                <a:gd name="T4" fmla="*/ 3 w 73"/>
                <a:gd name="T5" fmla="*/ 0 h 1575"/>
                <a:gd name="T6" fmla="*/ 4 w 73"/>
                <a:gd name="T7" fmla="*/ 0 h 1575"/>
                <a:gd name="T8" fmla="*/ 5 w 73"/>
                <a:gd name="T9" fmla="*/ 0 h 1575"/>
                <a:gd name="T10" fmla="*/ 6 w 73"/>
                <a:gd name="T11" fmla="*/ 0 h 1575"/>
                <a:gd name="T12" fmla="*/ 6 w 73"/>
                <a:gd name="T13" fmla="*/ 0 h 1575"/>
                <a:gd name="T14" fmla="*/ 7 w 73"/>
                <a:gd name="T15" fmla="*/ 1 h 1575"/>
                <a:gd name="T16" fmla="*/ 7 w 73"/>
                <a:gd name="T17" fmla="*/ 1 h 1575"/>
                <a:gd name="T18" fmla="*/ 6 w 73"/>
                <a:gd name="T19" fmla="*/ 25 h 1575"/>
                <a:gd name="T20" fmla="*/ 6 w 73"/>
                <a:gd name="T21" fmla="*/ 44 h 1575"/>
                <a:gd name="T22" fmla="*/ 5 w 73"/>
                <a:gd name="T23" fmla="*/ 73 h 1575"/>
                <a:gd name="T24" fmla="*/ 4 w 73"/>
                <a:gd name="T25" fmla="*/ 130 h 1575"/>
                <a:gd name="T26" fmla="*/ 4 w 73"/>
                <a:gd name="T27" fmla="*/ 130 h 1575"/>
                <a:gd name="T28" fmla="*/ 4 w 73"/>
                <a:gd name="T29" fmla="*/ 131 h 1575"/>
                <a:gd name="T30" fmla="*/ 3 w 73"/>
                <a:gd name="T31" fmla="*/ 131 h 1575"/>
                <a:gd name="T32" fmla="*/ 2 w 73"/>
                <a:gd name="T33" fmla="*/ 131 h 1575"/>
                <a:gd name="T34" fmla="*/ 1 w 73"/>
                <a:gd name="T35" fmla="*/ 131 h 1575"/>
                <a:gd name="T36" fmla="*/ 1 w 73"/>
                <a:gd name="T37" fmla="*/ 131 h 1575"/>
                <a:gd name="T38" fmla="*/ 0 w 73"/>
                <a:gd name="T39" fmla="*/ 130 h 1575"/>
                <a:gd name="T40" fmla="*/ 0 w 73"/>
                <a:gd name="T41" fmla="*/ 130 h 1575"/>
                <a:gd name="T42" fmla="*/ 0 w 73"/>
                <a:gd name="T43" fmla="*/ 106 h 1575"/>
                <a:gd name="T44" fmla="*/ 1 w 73"/>
                <a:gd name="T45" fmla="*/ 87 h 1575"/>
                <a:gd name="T46" fmla="*/ 2 w 73"/>
                <a:gd name="T47" fmla="*/ 57 h 1575"/>
                <a:gd name="T48" fmla="*/ 3 w 73"/>
                <a:gd name="T49" fmla="*/ 1 h 15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1575"/>
                <a:gd name="T77" fmla="*/ 73 w 73"/>
                <a:gd name="T78" fmla="*/ 1575 h 15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1575">
                  <a:moveTo>
                    <a:pt x="27" y="13"/>
                  </a:moveTo>
                  <a:lnTo>
                    <a:pt x="29" y="8"/>
                  </a:lnTo>
                  <a:lnTo>
                    <a:pt x="34" y="3"/>
                  </a:lnTo>
                  <a:lnTo>
                    <a:pt x="41" y="1"/>
                  </a:lnTo>
                  <a:lnTo>
                    <a:pt x="50" y="0"/>
                  </a:lnTo>
                  <a:lnTo>
                    <a:pt x="58" y="1"/>
                  </a:lnTo>
                  <a:lnTo>
                    <a:pt x="65" y="3"/>
                  </a:lnTo>
                  <a:lnTo>
                    <a:pt x="71" y="8"/>
                  </a:lnTo>
                  <a:lnTo>
                    <a:pt x="73" y="13"/>
                  </a:lnTo>
                  <a:lnTo>
                    <a:pt x="67" y="304"/>
                  </a:lnTo>
                  <a:lnTo>
                    <a:pt x="63" y="529"/>
                  </a:lnTo>
                  <a:lnTo>
                    <a:pt x="56" y="883"/>
                  </a:lnTo>
                  <a:lnTo>
                    <a:pt x="44" y="1561"/>
                  </a:lnTo>
                  <a:lnTo>
                    <a:pt x="42" y="1567"/>
                  </a:lnTo>
                  <a:lnTo>
                    <a:pt x="37" y="1572"/>
                  </a:lnTo>
                  <a:lnTo>
                    <a:pt x="30" y="1575"/>
                  </a:lnTo>
                  <a:lnTo>
                    <a:pt x="23" y="1575"/>
                  </a:lnTo>
                  <a:lnTo>
                    <a:pt x="15" y="1574"/>
                  </a:lnTo>
                  <a:lnTo>
                    <a:pt x="8" y="1571"/>
                  </a:lnTo>
                  <a:lnTo>
                    <a:pt x="2" y="1566"/>
                  </a:lnTo>
                  <a:lnTo>
                    <a:pt x="0" y="1561"/>
                  </a:lnTo>
                  <a:lnTo>
                    <a:pt x="5" y="1270"/>
                  </a:lnTo>
                  <a:lnTo>
                    <a:pt x="10" y="1045"/>
                  </a:lnTo>
                  <a:lnTo>
                    <a:pt x="16" y="691"/>
                  </a:lnTo>
                  <a:lnTo>
                    <a:pt x="27" y="13"/>
                  </a:lnTo>
                  <a:close/>
                </a:path>
              </a:pathLst>
            </a:custGeom>
            <a:solidFill>
              <a:srgbClr val="616666"/>
            </a:solidFill>
            <a:ln w="9525">
              <a:noFill/>
              <a:round/>
              <a:headEnd/>
              <a:tailEnd/>
            </a:ln>
          </p:spPr>
          <p:txBody>
            <a:bodyPr/>
            <a:lstStyle/>
            <a:p>
              <a:pPr algn="ctr"/>
              <a:endParaRPr lang="en-US" sz="2000"/>
            </a:p>
          </p:txBody>
        </p:sp>
        <p:sp>
          <p:nvSpPr>
            <p:cNvPr id="48196" name="Freeform 22"/>
            <p:cNvSpPr>
              <a:spLocks/>
            </p:cNvSpPr>
            <p:nvPr/>
          </p:nvSpPr>
          <p:spPr bwMode="auto">
            <a:xfrm>
              <a:off x="3781" y="1902"/>
              <a:ext cx="7" cy="123"/>
            </a:xfrm>
            <a:custGeom>
              <a:avLst/>
              <a:gdLst>
                <a:gd name="T0" fmla="*/ 3 w 63"/>
                <a:gd name="T1" fmla="*/ 1 h 1466"/>
                <a:gd name="T2" fmla="*/ 3 w 63"/>
                <a:gd name="T3" fmla="*/ 1 h 1466"/>
                <a:gd name="T4" fmla="*/ 3 w 63"/>
                <a:gd name="T5" fmla="*/ 0 h 1466"/>
                <a:gd name="T6" fmla="*/ 4 w 63"/>
                <a:gd name="T7" fmla="*/ 0 h 1466"/>
                <a:gd name="T8" fmla="*/ 5 w 63"/>
                <a:gd name="T9" fmla="*/ 0 h 1466"/>
                <a:gd name="T10" fmla="*/ 6 w 63"/>
                <a:gd name="T11" fmla="*/ 0 h 1466"/>
                <a:gd name="T12" fmla="*/ 6 w 63"/>
                <a:gd name="T13" fmla="*/ 0 h 1466"/>
                <a:gd name="T14" fmla="*/ 7 w 63"/>
                <a:gd name="T15" fmla="*/ 1 h 1466"/>
                <a:gd name="T16" fmla="*/ 7 w 63"/>
                <a:gd name="T17" fmla="*/ 1 h 1466"/>
                <a:gd name="T18" fmla="*/ 7 w 63"/>
                <a:gd name="T19" fmla="*/ 24 h 1466"/>
                <a:gd name="T20" fmla="*/ 6 w 63"/>
                <a:gd name="T21" fmla="*/ 41 h 1466"/>
                <a:gd name="T22" fmla="*/ 6 w 63"/>
                <a:gd name="T23" fmla="*/ 69 h 1466"/>
                <a:gd name="T24" fmla="*/ 4 w 63"/>
                <a:gd name="T25" fmla="*/ 122 h 1466"/>
                <a:gd name="T26" fmla="*/ 4 w 63"/>
                <a:gd name="T27" fmla="*/ 122 h 1466"/>
                <a:gd name="T28" fmla="*/ 4 w 63"/>
                <a:gd name="T29" fmla="*/ 123 h 1466"/>
                <a:gd name="T30" fmla="*/ 3 w 63"/>
                <a:gd name="T31" fmla="*/ 123 h 1466"/>
                <a:gd name="T32" fmla="*/ 2 w 63"/>
                <a:gd name="T33" fmla="*/ 123 h 1466"/>
                <a:gd name="T34" fmla="*/ 1 w 63"/>
                <a:gd name="T35" fmla="*/ 123 h 1466"/>
                <a:gd name="T36" fmla="*/ 1 w 63"/>
                <a:gd name="T37" fmla="*/ 123 h 1466"/>
                <a:gd name="T38" fmla="*/ 0 w 63"/>
                <a:gd name="T39" fmla="*/ 122 h 1466"/>
                <a:gd name="T40" fmla="*/ 0 w 63"/>
                <a:gd name="T41" fmla="*/ 122 h 1466"/>
                <a:gd name="T42" fmla="*/ 1 w 63"/>
                <a:gd name="T43" fmla="*/ 99 h 1466"/>
                <a:gd name="T44" fmla="*/ 1 w 63"/>
                <a:gd name="T45" fmla="*/ 82 h 1466"/>
                <a:gd name="T46" fmla="*/ 2 w 63"/>
                <a:gd name="T47" fmla="*/ 54 h 1466"/>
                <a:gd name="T48" fmla="*/ 3 w 63"/>
                <a:gd name="T49" fmla="*/ 1 h 14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1466"/>
                <a:gd name="T77" fmla="*/ 63 w 63"/>
                <a:gd name="T78" fmla="*/ 1466 h 14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1466">
                  <a:moveTo>
                    <a:pt x="25" y="12"/>
                  </a:moveTo>
                  <a:lnTo>
                    <a:pt x="27" y="7"/>
                  </a:lnTo>
                  <a:lnTo>
                    <a:pt x="31" y="2"/>
                  </a:lnTo>
                  <a:lnTo>
                    <a:pt x="37" y="0"/>
                  </a:lnTo>
                  <a:lnTo>
                    <a:pt x="44" y="0"/>
                  </a:lnTo>
                  <a:lnTo>
                    <a:pt x="51" y="1"/>
                  </a:lnTo>
                  <a:lnTo>
                    <a:pt x="57" y="3"/>
                  </a:lnTo>
                  <a:lnTo>
                    <a:pt x="61" y="7"/>
                  </a:lnTo>
                  <a:lnTo>
                    <a:pt x="63" y="12"/>
                  </a:lnTo>
                  <a:lnTo>
                    <a:pt x="59" y="282"/>
                  </a:lnTo>
                  <a:lnTo>
                    <a:pt x="56" y="493"/>
                  </a:lnTo>
                  <a:lnTo>
                    <a:pt x="51" y="823"/>
                  </a:lnTo>
                  <a:lnTo>
                    <a:pt x="40" y="1454"/>
                  </a:lnTo>
                  <a:lnTo>
                    <a:pt x="38" y="1459"/>
                  </a:lnTo>
                  <a:lnTo>
                    <a:pt x="34" y="1463"/>
                  </a:lnTo>
                  <a:lnTo>
                    <a:pt x="28" y="1465"/>
                  </a:lnTo>
                  <a:lnTo>
                    <a:pt x="21" y="1466"/>
                  </a:lnTo>
                  <a:lnTo>
                    <a:pt x="13" y="1465"/>
                  </a:lnTo>
                  <a:lnTo>
                    <a:pt x="7" y="1462"/>
                  </a:lnTo>
                  <a:lnTo>
                    <a:pt x="3" y="1459"/>
                  </a:lnTo>
                  <a:lnTo>
                    <a:pt x="0" y="1454"/>
                  </a:lnTo>
                  <a:lnTo>
                    <a:pt x="5" y="1182"/>
                  </a:lnTo>
                  <a:lnTo>
                    <a:pt x="9" y="972"/>
                  </a:lnTo>
                  <a:lnTo>
                    <a:pt x="14" y="642"/>
                  </a:lnTo>
                  <a:lnTo>
                    <a:pt x="25" y="12"/>
                  </a:lnTo>
                  <a:close/>
                </a:path>
              </a:pathLst>
            </a:custGeom>
            <a:solidFill>
              <a:srgbClr val="787D7D"/>
            </a:solidFill>
            <a:ln w="9525">
              <a:noFill/>
              <a:round/>
              <a:headEnd/>
              <a:tailEnd/>
            </a:ln>
          </p:spPr>
          <p:txBody>
            <a:bodyPr/>
            <a:lstStyle/>
            <a:p>
              <a:pPr algn="ctr"/>
              <a:endParaRPr lang="en-US" sz="2000"/>
            </a:p>
          </p:txBody>
        </p:sp>
        <p:sp>
          <p:nvSpPr>
            <p:cNvPr id="48197" name="Freeform 23"/>
            <p:cNvSpPr>
              <a:spLocks/>
            </p:cNvSpPr>
            <p:nvPr/>
          </p:nvSpPr>
          <p:spPr bwMode="auto">
            <a:xfrm>
              <a:off x="3782" y="1902"/>
              <a:ext cx="6" cy="113"/>
            </a:xfrm>
            <a:custGeom>
              <a:avLst/>
              <a:gdLst>
                <a:gd name="T0" fmla="*/ 3 w 55"/>
                <a:gd name="T1" fmla="*/ 1 h 1357"/>
                <a:gd name="T2" fmla="*/ 3 w 55"/>
                <a:gd name="T3" fmla="*/ 1 h 1357"/>
                <a:gd name="T4" fmla="*/ 3 w 55"/>
                <a:gd name="T5" fmla="*/ 0 h 1357"/>
                <a:gd name="T6" fmla="*/ 4 w 55"/>
                <a:gd name="T7" fmla="*/ 0 h 1357"/>
                <a:gd name="T8" fmla="*/ 4 w 55"/>
                <a:gd name="T9" fmla="*/ 0 h 1357"/>
                <a:gd name="T10" fmla="*/ 5 w 55"/>
                <a:gd name="T11" fmla="*/ 0 h 1357"/>
                <a:gd name="T12" fmla="*/ 5 w 55"/>
                <a:gd name="T13" fmla="*/ 0 h 1357"/>
                <a:gd name="T14" fmla="*/ 6 w 55"/>
                <a:gd name="T15" fmla="*/ 1 h 1357"/>
                <a:gd name="T16" fmla="*/ 6 w 55"/>
                <a:gd name="T17" fmla="*/ 1 h 1357"/>
                <a:gd name="T18" fmla="*/ 6 w 55"/>
                <a:gd name="T19" fmla="*/ 22 h 1357"/>
                <a:gd name="T20" fmla="*/ 5 w 55"/>
                <a:gd name="T21" fmla="*/ 38 h 1357"/>
                <a:gd name="T22" fmla="*/ 5 w 55"/>
                <a:gd name="T23" fmla="*/ 63 h 1357"/>
                <a:gd name="T24" fmla="*/ 3 w 55"/>
                <a:gd name="T25" fmla="*/ 112 h 1357"/>
                <a:gd name="T26" fmla="*/ 3 w 55"/>
                <a:gd name="T27" fmla="*/ 112 h 1357"/>
                <a:gd name="T28" fmla="*/ 3 w 55"/>
                <a:gd name="T29" fmla="*/ 113 h 1357"/>
                <a:gd name="T30" fmla="*/ 2 w 55"/>
                <a:gd name="T31" fmla="*/ 113 h 1357"/>
                <a:gd name="T32" fmla="*/ 2 w 55"/>
                <a:gd name="T33" fmla="*/ 113 h 1357"/>
                <a:gd name="T34" fmla="*/ 1 w 55"/>
                <a:gd name="T35" fmla="*/ 113 h 1357"/>
                <a:gd name="T36" fmla="*/ 1 w 55"/>
                <a:gd name="T37" fmla="*/ 113 h 1357"/>
                <a:gd name="T38" fmla="*/ 0 w 55"/>
                <a:gd name="T39" fmla="*/ 112 h 1357"/>
                <a:gd name="T40" fmla="*/ 0 w 55"/>
                <a:gd name="T41" fmla="*/ 112 h 1357"/>
                <a:gd name="T42" fmla="*/ 0 w 55"/>
                <a:gd name="T43" fmla="*/ 91 h 1357"/>
                <a:gd name="T44" fmla="*/ 1 w 55"/>
                <a:gd name="T45" fmla="*/ 75 h 1357"/>
                <a:gd name="T46" fmla="*/ 1 w 55"/>
                <a:gd name="T47" fmla="*/ 50 h 1357"/>
                <a:gd name="T48" fmla="*/ 3 w 55"/>
                <a:gd name="T49" fmla="*/ 1 h 13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1357"/>
                <a:gd name="T77" fmla="*/ 55 w 55"/>
                <a:gd name="T78" fmla="*/ 1357 h 13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1357">
                  <a:moveTo>
                    <a:pt x="24" y="12"/>
                  </a:moveTo>
                  <a:lnTo>
                    <a:pt x="25" y="7"/>
                  </a:lnTo>
                  <a:lnTo>
                    <a:pt x="28" y="2"/>
                  </a:lnTo>
                  <a:lnTo>
                    <a:pt x="33" y="0"/>
                  </a:lnTo>
                  <a:lnTo>
                    <a:pt x="39" y="0"/>
                  </a:lnTo>
                  <a:lnTo>
                    <a:pt x="45" y="1"/>
                  </a:lnTo>
                  <a:lnTo>
                    <a:pt x="50" y="3"/>
                  </a:lnTo>
                  <a:lnTo>
                    <a:pt x="54" y="7"/>
                  </a:lnTo>
                  <a:lnTo>
                    <a:pt x="55" y="12"/>
                  </a:lnTo>
                  <a:lnTo>
                    <a:pt x="51" y="262"/>
                  </a:lnTo>
                  <a:lnTo>
                    <a:pt x="48" y="457"/>
                  </a:lnTo>
                  <a:lnTo>
                    <a:pt x="42" y="762"/>
                  </a:lnTo>
                  <a:lnTo>
                    <a:pt x="31" y="1345"/>
                  </a:lnTo>
                  <a:lnTo>
                    <a:pt x="30" y="1350"/>
                  </a:lnTo>
                  <a:lnTo>
                    <a:pt x="26" y="1354"/>
                  </a:lnTo>
                  <a:lnTo>
                    <a:pt x="21" y="1356"/>
                  </a:lnTo>
                  <a:lnTo>
                    <a:pt x="16" y="1357"/>
                  </a:lnTo>
                  <a:lnTo>
                    <a:pt x="10" y="1356"/>
                  </a:lnTo>
                  <a:lnTo>
                    <a:pt x="5" y="1353"/>
                  </a:lnTo>
                  <a:lnTo>
                    <a:pt x="1" y="1350"/>
                  </a:lnTo>
                  <a:lnTo>
                    <a:pt x="0" y="1345"/>
                  </a:lnTo>
                  <a:lnTo>
                    <a:pt x="4" y="1094"/>
                  </a:lnTo>
                  <a:lnTo>
                    <a:pt x="8" y="900"/>
                  </a:lnTo>
                  <a:lnTo>
                    <a:pt x="13" y="595"/>
                  </a:lnTo>
                  <a:lnTo>
                    <a:pt x="24" y="12"/>
                  </a:lnTo>
                  <a:close/>
                </a:path>
              </a:pathLst>
            </a:custGeom>
            <a:solidFill>
              <a:srgbClr val="8A8F8F"/>
            </a:solidFill>
            <a:ln w="9525">
              <a:noFill/>
              <a:round/>
              <a:headEnd/>
              <a:tailEnd/>
            </a:ln>
          </p:spPr>
          <p:txBody>
            <a:bodyPr/>
            <a:lstStyle/>
            <a:p>
              <a:pPr algn="ctr"/>
              <a:endParaRPr lang="en-US" sz="2000"/>
            </a:p>
          </p:txBody>
        </p:sp>
        <p:sp>
          <p:nvSpPr>
            <p:cNvPr id="48198" name="Freeform 24"/>
            <p:cNvSpPr>
              <a:spLocks/>
            </p:cNvSpPr>
            <p:nvPr/>
          </p:nvSpPr>
          <p:spPr bwMode="auto">
            <a:xfrm>
              <a:off x="3782" y="1902"/>
              <a:ext cx="5" cy="104"/>
            </a:xfrm>
            <a:custGeom>
              <a:avLst/>
              <a:gdLst>
                <a:gd name="T0" fmla="*/ 2 w 48"/>
                <a:gd name="T1" fmla="*/ 1 h 1248"/>
                <a:gd name="T2" fmla="*/ 3 w 48"/>
                <a:gd name="T3" fmla="*/ 0 h 1248"/>
                <a:gd name="T4" fmla="*/ 4 w 48"/>
                <a:gd name="T5" fmla="*/ 0 h 1248"/>
                <a:gd name="T6" fmla="*/ 5 w 48"/>
                <a:gd name="T7" fmla="*/ 0 h 1248"/>
                <a:gd name="T8" fmla="*/ 5 w 48"/>
                <a:gd name="T9" fmla="*/ 1 h 1248"/>
                <a:gd name="T10" fmla="*/ 5 w 48"/>
                <a:gd name="T11" fmla="*/ 20 h 1248"/>
                <a:gd name="T12" fmla="*/ 4 w 48"/>
                <a:gd name="T13" fmla="*/ 35 h 1248"/>
                <a:gd name="T14" fmla="*/ 4 w 48"/>
                <a:gd name="T15" fmla="*/ 58 h 1248"/>
                <a:gd name="T16" fmla="*/ 3 w 48"/>
                <a:gd name="T17" fmla="*/ 103 h 1248"/>
                <a:gd name="T18" fmla="*/ 2 w 48"/>
                <a:gd name="T19" fmla="*/ 104 h 1248"/>
                <a:gd name="T20" fmla="*/ 1 w 48"/>
                <a:gd name="T21" fmla="*/ 104 h 1248"/>
                <a:gd name="T22" fmla="*/ 0 w 48"/>
                <a:gd name="T23" fmla="*/ 104 h 1248"/>
                <a:gd name="T24" fmla="*/ 0 w 48"/>
                <a:gd name="T25" fmla="*/ 103 h 1248"/>
                <a:gd name="T26" fmla="*/ 0 w 48"/>
                <a:gd name="T27" fmla="*/ 84 h 1248"/>
                <a:gd name="T28" fmla="*/ 1 w 48"/>
                <a:gd name="T29" fmla="*/ 69 h 1248"/>
                <a:gd name="T30" fmla="*/ 1 w 48"/>
                <a:gd name="T31" fmla="*/ 46 h 1248"/>
                <a:gd name="T32" fmla="*/ 2 w 48"/>
                <a:gd name="T33" fmla="*/ 1 h 12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1248"/>
                <a:gd name="T53" fmla="*/ 48 w 48"/>
                <a:gd name="T54" fmla="*/ 1248 h 12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1248">
                  <a:moveTo>
                    <a:pt x="21" y="10"/>
                  </a:moveTo>
                  <a:lnTo>
                    <a:pt x="25" y="2"/>
                  </a:lnTo>
                  <a:lnTo>
                    <a:pt x="35" y="0"/>
                  </a:lnTo>
                  <a:lnTo>
                    <a:pt x="44" y="3"/>
                  </a:lnTo>
                  <a:lnTo>
                    <a:pt x="48" y="12"/>
                  </a:lnTo>
                  <a:lnTo>
                    <a:pt x="44" y="242"/>
                  </a:lnTo>
                  <a:lnTo>
                    <a:pt x="40" y="421"/>
                  </a:lnTo>
                  <a:lnTo>
                    <a:pt x="35" y="701"/>
                  </a:lnTo>
                  <a:lnTo>
                    <a:pt x="26" y="1238"/>
                  </a:lnTo>
                  <a:lnTo>
                    <a:pt x="22" y="1246"/>
                  </a:lnTo>
                  <a:lnTo>
                    <a:pt x="13" y="1248"/>
                  </a:lnTo>
                  <a:lnTo>
                    <a:pt x="4" y="1245"/>
                  </a:lnTo>
                  <a:lnTo>
                    <a:pt x="0" y="1236"/>
                  </a:lnTo>
                  <a:lnTo>
                    <a:pt x="4" y="1006"/>
                  </a:lnTo>
                  <a:lnTo>
                    <a:pt x="7" y="827"/>
                  </a:lnTo>
                  <a:lnTo>
                    <a:pt x="12" y="547"/>
                  </a:lnTo>
                  <a:lnTo>
                    <a:pt x="21" y="10"/>
                  </a:lnTo>
                  <a:close/>
                </a:path>
              </a:pathLst>
            </a:custGeom>
            <a:solidFill>
              <a:srgbClr val="A1A6A6"/>
            </a:solidFill>
            <a:ln w="9525">
              <a:noFill/>
              <a:round/>
              <a:headEnd/>
              <a:tailEnd/>
            </a:ln>
          </p:spPr>
          <p:txBody>
            <a:bodyPr/>
            <a:lstStyle/>
            <a:p>
              <a:pPr algn="ctr"/>
              <a:endParaRPr lang="en-US" sz="2000"/>
            </a:p>
          </p:txBody>
        </p:sp>
        <p:sp>
          <p:nvSpPr>
            <p:cNvPr id="48199" name="Freeform 25"/>
            <p:cNvSpPr>
              <a:spLocks/>
            </p:cNvSpPr>
            <p:nvPr/>
          </p:nvSpPr>
          <p:spPr bwMode="auto">
            <a:xfrm>
              <a:off x="3783" y="1902"/>
              <a:ext cx="4" cy="95"/>
            </a:xfrm>
            <a:custGeom>
              <a:avLst/>
              <a:gdLst>
                <a:gd name="T0" fmla="*/ 2 w 38"/>
                <a:gd name="T1" fmla="*/ 1 h 1139"/>
                <a:gd name="T2" fmla="*/ 2 w 38"/>
                <a:gd name="T3" fmla="*/ 0 h 1139"/>
                <a:gd name="T4" fmla="*/ 3 w 38"/>
                <a:gd name="T5" fmla="*/ 0 h 1139"/>
                <a:gd name="T6" fmla="*/ 4 w 38"/>
                <a:gd name="T7" fmla="*/ 0 h 1139"/>
                <a:gd name="T8" fmla="*/ 4 w 38"/>
                <a:gd name="T9" fmla="*/ 1 h 1139"/>
                <a:gd name="T10" fmla="*/ 4 w 38"/>
                <a:gd name="T11" fmla="*/ 18 h 1139"/>
                <a:gd name="T12" fmla="*/ 3 w 38"/>
                <a:gd name="T13" fmla="*/ 32 h 1139"/>
                <a:gd name="T14" fmla="*/ 3 w 38"/>
                <a:gd name="T15" fmla="*/ 53 h 1139"/>
                <a:gd name="T16" fmla="*/ 2 w 38"/>
                <a:gd name="T17" fmla="*/ 94 h 1139"/>
                <a:gd name="T18" fmla="*/ 2 w 38"/>
                <a:gd name="T19" fmla="*/ 95 h 1139"/>
                <a:gd name="T20" fmla="*/ 1 w 38"/>
                <a:gd name="T21" fmla="*/ 95 h 1139"/>
                <a:gd name="T22" fmla="*/ 0 w 38"/>
                <a:gd name="T23" fmla="*/ 95 h 1139"/>
                <a:gd name="T24" fmla="*/ 0 w 38"/>
                <a:gd name="T25" fmla="*/ 94 h 1139"/>
                <a:gd name="T26" fmla="*/ 0 w 38"/>
                <a:gd name="T27" fmla="*/ 77 h 1139"/>
                <a:gd name="T28" fmla="*/ 1 w 38"/>
                <a:gd name="T29" fmla="*/ 63 h 1139"/>
                <a:gd name="T30" fmla="*/ 1 w 38"/>
                <a:gd name="T31" fmla="*/ 42 h 1139"/>
                <a:gd name="T32" fmla="*/ 2 w 38"/>
                <a:gd name="T33" fmla="*/ 1 h 1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1139"/>
                <a:gd name="T53" fmla="*/ 38 w 38"/>
                <a:gd name="T54" fmla="*/ 1139 h 1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1139">
                  <a:moveTo>
                    <a:pt x="19" y="10"/>
                  </a:moveTo>
                  <a:lnTo>
                    <a:pt x="22" y="2"/>
                  </a:lnTo>
                  <a:lnTo>
                    <a:pt x="29" y="0"/>
                  </a:lnTo>
                  <a:lnTo>
                    <a:pt x="36" y="3"/>
                  </a:lnTo>
                  <a:lnTo>
                    <a:pt x="38" y="12"/>
                  </a:lnTo>
                  <a:lnTo>
                    <a:pt x="35" y="221"/>
                  </a:lnTo>
                  <a:lnTo>
                    <a:pt x="33" y="383"/>
                  </a:lnTo>
                  <a:lnTo>
                    <a:pt x="28" y="640"/>
                  </a:lnTo>
                  <a:lnTo>
                    <a:pt x="19" y="1130"/>
                  </a:lnTo>
                  <a:lnTo>
                    <a:pt x="16" y="1137"/>
                  </a:lnTo>
                  <a:lnTo>
                    <a:pt x="10" y="1139"/>
                  </a:lnTo>
                  <a:lnTo>
                    <a:pt x="3" y="1137"/>
                  </a:lnTo>
                  <a:lnTo>
                    <a:pt x="0" y="1130"/>
                  </a:lnTo>
                  <a:lnTo>
                    <a:pt x="4" y="920"/>
                  </a:lnTo>
                  <a:lnTo>
                    <a:pt x="7" y="756"/>
                  </a:lnTo>
                  <a:lnTo>
                    <a:pt x="11" y="499"/>
                  </a:lnTo>
                  <a:lnTo>
                    <a:pt x="19" y="10"/>
                  </a:lnTo>
                  <a:close/>
                </a:path>
              </a:pathLst>
            </a:custGeom>
            <a:solidFill>
              <a:srgbClr val="B2BABA"/>
            </a:solidFill>
            <a:ln w="9525">
              <a:noFill/>
              <a:round/>
              <a:headEnd/>
              <a:tailEnd/>
            </a:ln>
          </p:spPr>
          <p:txBody>
            <a:bodyPr/>
            <a:lstStyle/>
            <a:p>
              <a:pPr algn="ctr"/>
              <a:endParaRPr lang="en-US" sz="2000"/>
            </a:p>
          </p:txBody>
        </p:sp>
        <p:sp>
          <p:nvSpPr>
            <p:cNvPr id="48200" name="Freeform 26"/>
            <p:cNvSpPr>
              <a:spLocks/>
            </p:cNvSpPr>
            <p:nvPr/>
          </p:nvSpPr>
          <p:spPr bwMode="auto">
            <a:xfrm>
              <a:off x="3783" y="1902"/>
              <a:ext cx="4" cy="86"/>
            </a:xfrm>
            <a:custGeom>
              <a:avLst/>
              <a:gdLst>
                <a:gd name="T0" fmla="*/ 2 w 31"/>
                <a:gd name="T1" fmla="*/ 1 h 1031"/>
                <a:gd name="T2" fmla="*/ 2 w 31"/>
                <a:gd name="T3" fmla="*/ 0 h 1031"/>
                <a:gd name="T4" fmla="*/ 3 w 31"/>
                <a:gd name="T5" fmla="*/ 0 h 1031"/>
                <a:gd name="T6" fmla="*/ 4 w 31"/>
                <a:gd name="T7" fmla="*/ 0 h 1031"/>
                <a:gd name="T8" fmla="*/ 4 w 31"/>
                <a:gd name="T9" fmla="*/ 1 h 1031"/>
                <a:gd name="T10" fmla="*/ 2 w 31"/>
                <a:gd name="T11" fmla="*/ 85 h 1031"/>
                <a:gd name="T12" fmla="*/ 2 w 31"/>
                <a:gd name="T13" fmla="*/ 86 h 1031"/>
                <a:gd name="T14" fmla="*/ 1 w 31"/>
                <a:gd name="T15" fmla="*/ 86 h 1031"/>
                <a:gd name="T16" fmla="*/ 0 w 31"/>
                <a:gd name="T17" fmla="*/ 86 h 1031"/>
                <a:gd name="T18" fmla="*/ 0 w 31"/>
                <a:gd name="T19" fmla="*/ 85 h 1031"/>
                <a:gd name="T20" fmla="*/ 2 w 31"/>
                <a:gd name="T21" fmla="*/ 1 h 10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031"/>
                <a:gd name="T35" fmla="*/ 31 w 31"/>
                <a:gd name="T36" fmla="*/ 1031 h 10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031">
                  <a:moveTo>
                    <a:pt x="17" y="10"/>
                  </a:moveTo>
                  <a:lnTo>
                    <a:pt x="19" y="2"/>
                  </a:lnTo>
                  <a:lnTo>
                    <a:pt x="24" y="0"/>
                  </a:lnTo>
                  <a:lnTo>
                    <a:pt x="29" y="2"/>
                  </a:lnTo>
                  <a:lnTo>
                    <a:pt x="31" y="10"/>
                  </a:lnTo>
                  <a:lnTo>
                    <a:pt x="15" y="1023"/>
                  </a:lnTo>
                  <a:lnTo>
                    <a:pt x="13" y="1029"/>
                  </a:lnTo>
                  <a:lnTo>
                    <a:pt x="8" y="1031"/>
                  </a:lnTo>
                  <a:lnTo>
                    <a:pt x="2" y="1029"/>
                  </a:lnTo>
                  <a:lnTo>
                    <a:pt x="0" y="1023"/>
                  </a:lnTo>
                  <a:lnTo>
                    <a:pt x="17" y="10"/>
                  </a:lnTo>
                  <a:close/>
                </a:path>
              </a:pathLst>
            </a:custGeom>
            <a:solidFill>
              <a:srgbClr val="C4CCCC"/>
            </a:solidFill>
            <a:ln w="9525">
              <a:noFill/>
              <a:round/>
              <a:headEnd/>
              <a:tailEnd/>
            </a:ln>
          </p:spPr>
          <p:txBody>
            <a:bodyPr/>
            <a:lstStyle/>
            <a:p>
              <a:pPr algn="ctr"/>
              <a:endParaRPr lang="en-US" sz="2000"/>
            </a:p>
          </p:txBody>
        </p:sp>
        <p:sp>
          <p:nvSpPr>
            <p:cNvPr id="48201" name="Freeform 27"/>
            <p:cNvSpPr>
              <a:spLocks/>
            </p:cNvSpPr>
            <p:nvPr/>
          </p:nvSpPr>
          <p:spPr bwMode="auto">
            <a:xfrm>
              <a:off x="3782" y="1920"/>
              <a:ext cx="1" cy="1"/>
            </a:xfrm>
            <a:custGeom>
              <a:avLst/>
              <a:gdLst>
                <a:gd name="T0" fmla="*/ 1 w 12"/>
                <a:gd name="T1" fmla="*/ 0 h 12"/>
                <a:gd name="T2" fmla="*/ 0 w 12"/>
                <a:gd name="T3" fmla="*/ 0 h 12"/>
                <a:gd name="T4" fmla="*/ 0 w 12"/>
                <a:gd name="T5" fmla="*/ 1 h 12"/>
                <a:gd name="T6" fmla="*/ 1 w 12"/>
                <a:gd name="T7" fmla="*/ 1 h 12"/>
                <a:gd name="T8" fmla="*/ 1 w 12"/>
                <a:gd name="T9" fmla="*/ 0 h 12"/>
                <a:gd name="T10" fmla="*/ 1 w 12"/>
                <a:gd name="T11" fmla="*/ 1 h 12"/>
                <a:gd name="T12" fmla="*/ 1 w 12"/>
                <a:gd name="T13" fmla="*/ 0 h 12"/>
                <a:gd name="T14" fmla="*/ 0 w 12"/>
                <a:gd name="T15" fmla="*/ 0 h 12"/>
                <a:gd name="T16" fmla="*/ 0 w 12"/>
                <a:gd name="T17" fmla="*/ 0 h 12"/>
                <a:gd name="T18" fmla="*/ 1 w 1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2"/>
                <a:gd name="T32" fmla="*/ 12 w 1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2">
                  <a:moveTo>
                    <a:pt x="6" y="0"/>
                  </a:moveTo>
                  <a:lnTo>
                    <a:pt x="4" y="1"/>
                  </a:lnTo>
                  <a:lnTo>
                    <a:pt x="0" y="8"/>
                  </a:lnTo>
                  <a:lnTo>
                    <a:pt x="9" y="12"/>
                  </a:lnTo>
                  <a:lnTo>
                    <a:pt x="12" y="5"/>
                  </a:lnTo>
                  <a:lnTo>
                    <a:pt x="10" y="6"/>
                  </a:lnTo>
                  <a:lnTo>
                    <a:pt x="6" y="0"/>
                  </a:lnTo>
                  <a:lnTo>
                    <a:pt x="5" y="0"/>
                  </a:lnTo>
                  <a:lnTo>
                    <a:pt x="4" y="1"/>
                  </a:lnTo>
                  <a:lnTo>
                    <a:pt x="6" y="0"/>
                  </a:lnTo>
                  <a:close/>
                </a:path>
              </a:pathLst>
            </a:custGeom>
            <a:solidFill>
              <a:srgbClr val="EDF5F5"/>
            </a:solidFill>
            <a:ln w="9525">
              <a:noFill/>
              <a:round/>
              <a:headEnd/>
              <a:tailEnd/>
            </a:ln>
          </p:spPr>
          <p:txBody>
            <a:bodyPr/>
            <a:lstStyle/>
            <a:p>
              <a:pPr algn="ctr"/>
              <a:endParaRPr lang="en-US" sz="2000"/>
            </a:p>
          </p:txBody>
        </p:sp>
        <p:sp>
          <p:nvSpPr>
            <p:cNvPr id="48202" name="Freeform 28"/>
            <p:cNvSpPr>
              <a:spLocks/>
            </p:cNvSpPr>
            <p:nvPr/>
          </p:nvSpPr>
          <p:spPr bwMode="auto">
            <a:xfrm>
              <a:off x="3782" y="1919"/>
              <a:ext cx="1" cy="1"/>
            </a:xfrm>
            <a:custGeom>
              <a:avLst/>
              <a:gdLst>
                <a:gd name="T0" fmla="*/ 1 w 12"/>
                <a:gd name="T1" fmla="*/ 0 h 13"/>
                <a:gd name="T2" fmla="*/ 1 w 12"/>
                <a:gd name="T3" fmla="*/ 0 h 13"/>
                <a:gd name="T4" fmla="*/ 0 w 12"/>
                <a:gd name="T5" fmla="*/ 1 h 13"/>
                <a:gd name="T6" fmla="*/ 0 w 12"/>
                <a:gd name="T7" fmla="*/ 1 h 13"/>
                <a:gd name="T8" fmla="*/ 1 w 12"/>
                <a:gd name="T9" fmla="*/ 1 h 13"/>
                <a:gd name="T10" fmla="*/ 1 w 12"/>
                <a:gd name="T11" fmla="*/ 1 h 13"/>
                <a:gd name="T12" fmla="*/ 1 w 12"/>
                <a:gd name="T13" fmla="*/ 0 h 13"/>
                <a:gd name="T14" fmla="*/ 1 w 12"/>
                <a:gd name="T15" fmla="*/ 0 h 13"/>
                <a:gd name="T16" fmla="*/ 1 w 12"/>
                <a:gd name="T17" fmla="*/ 0 h 13"/>
                <a:gd name="T18" fmla="*/ 1 w 12"/>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3"/>
                <a:gd name="T32" fmla="*/ 12 w 1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3">
                  <a:moveTo>
                    <a:pt x="9" y="0"/>
                  </a:moveTo>
                  <a:lnTo>
                    <a:pt x="8" y="1"/>
                  </a:lnTo>
                  <a:lnTo>
                    <a:pt x="0" y="7"/>
                  </a:lnTo>
                  <a:lnTo>
                    <a:pt x="4" y="13"/>
                  </a:lnTo>
                  <a:lnTo>
                    <a:pt x="12" y="8"/>
                  </a:lnTo>
                  <a:lnTo>
                    <a:pt x="11" y="9"/>
                  </a:lnTo>
                  <a:lnTo>
                    <a:pt x="9" y="0"/>
                  </a:lnTo>
                  <a:lnTo>
                    <a:pt x="8" y="0"/>
                  </a:lnTo>
                  <a:lnTo>
                    <a:pt x="8" y="1"/>
                  </a:lnTo>
                  <a:lnTo>
                    <a:pt x="9" y="0"/>
                  </a:lnTo>
                  <a:close/>
                </a:path>
              </a:pathLst>
            </a:custGeom>
            <a:solidFill>
              <a:srgbClr val="EDF5F5"/>
            </a:solidFill>
            <a:ln w="9525">
              <a:noFill/>
              <a:round/>
              <a:headEnd/>
              <a:tailEnd/>
            </a:ln>
          </p:spPr>
          <p:txBody>
            <a:bodyPr/>
            <a:lstStyle/>
            <a:p>
              <a:pPr algn="ctr"/>
              <a:endParaRPr lang="en-US" sz="2000"/>
            </a:p>
          </p:txBody>
        </p:sp>
        <p:sp>
          <p:nvSpPr>
            <p:cNvPr id="48203" name="Freeform 29"/>
            <p:cNvSpPr>
              <a:spLocks/>
            </p:cNvSpPr>
            <p:nvPr/>
          </p:nvSpPr>
          <p:spPr bwMode="auto">
            <a:xfrm>
              <a:off x="3783" y="1919"/>
              <a:ext cx="1" cy="1"/>
            </a:xfrm>
            <a:custGeom>
              <a:avLst/>
              <a:gdLst>
                <a:gd name="T0" fmla="*/ 1 w 13"/>
                <a:gd name="T1" fmla="*/ 0 h 12"/>
                <a:gd name="T2" fmla="*/ 1 w 13"/>
                <a:gd name="T3" fmla="*/ 0 h 12"/>
                <a:gd name="T4" fmla="*/ 0 w 13"/>
                <a:gd name="T5" fmla="*/ 0 h 12"/>
                <a:gd name="T6" fmla="*/ 0 w 13"/>
                <a:gd name="T7" fmla="*/ 1 h 12"/>
                <a:gd name="T8" fmla="*/ 1 w 13"/>
                <a:gd name="T9" fmla="*/ 1 h 12"/>
                <a:gd name="T10" fmla="*/ 1 w 13"/>
                <a:gd name="T11" fmla="*/ 1 h 12"/>
                <a:gd name="T12" fmla="*/ 1 w 13"/>
                <a:gd name="T13" fmla="*/ 0 h 12"/>
                <a:gd name="T14" fmla="*/ 1 w 13"/>
                <a:gd name="T15" fmla="*/ 0 h 12"/>
                <a:gd name="T16" fmla="*/ 1 w 13"/>
                <a:gd name="T17" fmla="*/ 0 h 12"/>
                <a:gd name="T18" fmla="*/ 1 w 13"/>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2"/>
                <a:gd name="T32" fmla="*/ 13 w 13"/>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2">
                  <a:moveTo>
                    <a:pt x="12" y="0"/>
                  </a:moveTo>
                  <a:lnTo>
                    <a:pt x="11" y="0"/>
                  </a:lnTo>
                  <a:lnTo>
                    <a:pt x="0" y="3"/>
                  </a:lnTo>
                  <a:lnTo>
                    <a:pt x="2" y="12"/>
                  </a:lnTo>
                  <a:lnTo>
                    <a:pt x="13" y="8"/>
                  </a:lnTo>
                  <a:lnTo>
                    <a:pt x="12" y="8"/>
                  </a:lnTo>
                  <a:lnTo>
                    <a:pt x="12" y="0"/>
                  </a:lnTo>
                  <a:lnTo>
                    <a:pt x="11" y="0"/>
                  </a:lnTo>
                  <a:lnTo>
                    <a:pt x="12" y="0"/>
                  </a:lnTo>
                  <a:close/>
                </a:path>
              </a:pathLst>
            </a:custGeom>
            <a:solidFill>
              <a:srgbClr val="EDF5F5"/>
            </a:solidFill>
            <a:ln w="9525">
              <a:noFill/>
              <a:round/>
              <a:headEnd/>
              <a:tailEnd/>
            </a:ln>
          </p:spPr>
          <p:txBody>
            <a:bodyPr/>
            <a:lstStyle/>
            <a:p>
              <a:pPr algn="ctr"/>
              <a:endParaRPr lang="en-US" sz="2000"/>
            </a:p>
          </p:txBody>
        </p:sp>
        <p:sp>
          <p:nvSpPr>
            <p:cNvPr id="48204" name="Freeform 30"/>
            <p:cNvSpPr>
              <a:spLocks/>
            </p:cNvSpPr>
            <p:nvPr/>
          </p:nvSpPr>
          <p:spPr bwMode="auto">
            <a:xfrm>
              <a:off x="3784" y="1919"/>
              <a:ext cx="2" cy="1"/>
            </a:xfrm>
            <a:custGeom>
              <a:avLst/>
              <a:gdLst>
                <a:gd name="T0" fmla="*/ 2 w 13"/>
                <a:gd name="T1" fmla="*/ 0 h 9"/>
                <a:gd name="T2" fmla="*/ 2 w 13"/>
                <a:gd name="T3" fmla="*/ 0 h 9"/>
                <a:gd name="T4" fmla="*/ 0 w 13"/>
                <a:gd name="T5" fmla="*/ 0 h 9"/>
                <a:gd name="T6" fmla="*/ 0 w 13"/>
                <a:gd name="T7" fmla="*/ 1 h 9"/>
                <a:gd name="T8" fmla="*/ 2 w 13"/>
                <a:gd name="T9" fmla="*/ 1 h 9"/>
                <a:gd name="T10" fmla="*/ 2 w 13"/>
                <a:gd name="T11" fmla="*/ 1 h 9"/>
                <a:gd name="T12" fmla="*/ 2 w 13"/>
                <a:gd name="T13" fmla="*/ 0 h 9"/>
                <a:gd name="T14" fmla="*/ 2 w 13"/>
                <a:gd name="T15" fmla="*/ 0 h 9"/>
                <a:gd name="T16" fmla="*/ 2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13" y="0"/>
                  </a:moveTo>
                  <a:lnTo>
                    <a:pt x="13" y="0"/>
                  </a:lnTo>
                  <a:lnTo>
                    <a:pt x="0" y="1"/>
                  </a:lnTo>
                  <a:lnTo>
                    <a:pt x="0" y="9"/>
                  </a:lnTo>
                  <a:lnTo>
                    <a:pt x="13" y="8"/>
                  </a:lnTo>
                  <a:lnTo>
                    <a:pt x="13" y="0"/>
                  </a:lnTo>
                  <a:close/>
                </a:path>
              </a:pathLst>
            </a:custGeom>
            <a:solidFill>
              <a:srgbClr val="EDF5F5"/>
            </a:solidFill>
            <a:ln w="9525">
              <a:noFill/>
              <a:round/>
              <a:headEnd/>
              <a:tailEnd/>
            </a:ln>
          </p:spPr>
          <p:txBody>
            <a:bodyPr/>
            <a:lstStyle/>
            <a:p>
              <a:pPr algn="ctr"/>
              <a:endParaRPr lang="en-US" sz="2000"/>
            </a:p>
          </p:txBody>
        </p:sp>
        <p:sp>
          <p:nvSpPr>
            <p:cNvPr id="48205" name="Freeform 31"/>
            <p:cNvSpPr>
              <a:spLocks/>
            </p:cNvSpPr>
            <p:nvPr/>
          </p:nvSpPr>
          <p:spPr bwMode="auto">
            <a:xfrm>
              <a:off x="3786" y="1919"/>
              <a:ext cx="1" cy="1"/>
            </a:xfrm>
            <a:custGeom>
              <a:avLst/>
              <a:gdLst>
                <a:gd name="T0" fmla="*/ 1 w 14"/>
                <a:gd name="T1" fmla="*/ 0 h 9"/>
                <a:gd name="T2" fmla="*/ 1 w 14"/>
                <a:gd name="T3" fmla="*/ 0 h 9"/>
                <a:gd name="T4" fmla="*/ 0 w 14"/>
                <a:gd name="T5" fmla="*/ 0 h 9"/>
                <a:gd name="T6" fmla="*/ 0 w 14"/>
                <a:gd name="T7" fmla="*/ 1 h 9"/>
                <a:gd name="T8" fmla="*/ 1 w 14"/>
                <a:gd name="T9" fmla="*/ 1 h 9"/>
                <a:gd name="T10" fmla="*/ 1 w 14"/>
                <a:gd name="T11" fmla="*/ 1 h 9"/>
                <a:gd name="T12" fmla="*/ 1 w 14"/>
                <a:gd name="T13" fmla="*/ 0 h 9"/>
                <a:gd name="T14" fmla="*/ 1 w 14"/>
                <a:gd name="T15" fmla="*/ 0 h 9"/>
                <a:gd name="T16" fmla="*/ 1 w 14"/>
                <a:gd name="T17" fmla="*/ 0 h 9"/>
                <a:gd name="T18" fmla="*/ 1 w 14"/>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9"/>
                <a:gd name="T32" fmla="*/ 14 w 1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9">
                  <a:moveTo>
                    <a:pt x="14" y="1"/>
                  </a:moveTo>
                  <a:lnTo>
                    <a:pt x="13" y="1"/>
                  </a:lnTo>
                  <a:lnTo>
                    <a:pt x="0" y="0"/>
                  </a:lnTo>
                  <a:lnTo>
                    <a:pt x="0" y="8"/>
                  </a:lnTo>
                  <a:lnTo>
                    <a:pt x="13" y="9"/>
                  </a:lnTo>
                  <a:lnTo>
                    <a:pt x="12" y="9"/>
                  </a:lnTo>
                  <a:lnTo>
                    <a:pt x="14" y="1"/>
                  </a:lnTo>
                  <a:lnTo>
                    <a:pt x="13" y="1"/>
                  </a:lnTo>
                  <a:lnTo>
                    <a:pt x="14" y="1"/>
                  </a:lnTo>
                  <a:close/>
                </a:path>
              </a:pathLst>
            </a:custGeom>
            <a:solidFill>
              <a:srgbClr val="EDF5F5"/>
            </a:solidFill>
            <a:ln w="9525">
              <a:noFill/>
              <a:round/>
              <a:headEnd/>
              <a:tailEnd/>
            </a:ln>
          </p:spPr>
          <p:txBody>
            <a:bodyPr/>
            <a:lstStyle/>
            <a:p>
              <a:pPr algn="ctr"/>
              <a:endParaRPr lang="en-US" sz="2000"/>
            </a:p>
          </p:txBody>
        </p:sp>
        <p:sp>
          <p:nvSpPr>
            <p:cNvPr id="48206" name="Freeform 32"/>
            <p:cNvSpPr>
              <a:spLocks/>
            </p:cNvSpPr>
            <p:nvPr/>
          </p:nvSpPr>
          <p:spPr bwMode="auto">
            <a:xfrm>
              <a:off x="3787" y="1919"/>
              <a:ext cx="1" cy="1"/>
            </a:xfrm>
            <a:custGeom>
              <a:avLst/>
              <a:gdLst>
                <a:gd name="T0" fmla="*/ 1 w 16"/>
                <a:gd name="T1" fmla="*/ 0 h 12"/>
                <a:gd name="T2" fmla="*/ 1 w 16"/>
                <a:gd name="T3" fmla="*/ 0 h 12"/>
                <a:gd name="T4" fmla="*/ 0 w 16"/>
                <a:gd name="T5" fmla="*/ 0 h 12"/>
                <a:gd name="T6" fmla="*/ 0 w 16"/>
                <a:gd name="T7" fmla="*/ 1 h 12"/>
                <a:gd name="T8" fmla="*/ 1 w 16"/>
                <a:gd name="T9" fmla="*/ 1 h 12"/>
                <a:gd name="T10" fmla="*/ 1 w 16"/>
                <a:gd name="T11" fmla="*/ 1 h 12"/>
                <a:gd name="T12" fmla="*/ 1 w 16"/>
                <a:gd name="T13" fmla="*/ 0 h 12"/>
                <a:gd name="T14" fmla="*/ 1 w 16"/>
                <a:gd name="T15" fmla="*/ 0 h 12"/>
                <a:gd name="T16" fmla="*/ 1 w 16"/>
                <a:gd name="T17" fmla="*/ 0 h 12"/>
                <a:gd name="T18" fmla="*/ 1 w 16"/>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
                <a:gd name="T32" fmla="*/ 16 w 16"/>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
                  <a:moveTo>
                    <a:pt x="16" y="4"/>
                  </a:moveTo>
                  <a:lnTo>
                    <a:pt x="15" y="3"/>
                  </a:lnTo>
                  <a:lnTo>
                    <a:pt x="2" y="0"/>
                  </a:lnTo>
                  <a:lnTo>
                    <a:pt x="0" y="8"/>
                  </a:lnTo>
                  <a:lnTo>
                    <a:pt x="13" y="12"/>
                  </a:lnTo>
                  <a:lnTo>
                    <a:pt x="12" y="11"/>
                  </a:lnTo>
                  <a:lnTo>
                    <a:pt x="16" y="4"/>
                  </a:lnTo>
                  <a:lnTo>
                    <a:pt x="15" y="3"/>
                  </a:lnTo>
                  <a:lnTo>
                    <a:pt x="16" y="4"/>
                  </a:lnTo>
                  <a:close/>
                </a:path>
              </a:pathLst>
            </a:custGeom>
            <a:solidFill>
              <a:srgbClr val="EDF5F5"/>
            </a:solidFill>
            <a:ln w="9525">
              <a:noFill/>
              <a:round/>
              <a:headEnd/>
              <a:tailEnd/>
            </a:ln>
          </p:spPr>
          <p:txBody>
            <a:bodyPr/>
            <a:lstStyle/>
            <a:p>
              <a:pPr algn="ctr"/>
              <a:endParaRPr lang="en-US" sz="2000"/>
            </a:p>
          </p:txBody>
        </p:sp>
        <p:sp>
          <p:nvSpPr>
            <p:cNvPr id="48207" name="Freeform 33"/>
            <p:cNvSpPr>
              <a:spLocks/>
            </p:cNvSpPr>
            <p:nvPr/>
          </p:nvSpPr>
          <p:spPr bwMode="auto">
            <a:xfrm>
              <a:off x="3788" y="1920"/>
              <a:ext cx="1" cy="1"/>
            </a:xfrm>
            <a:custGeom>
              <a:avLst/>
              <a:gdLst>
                <a:gd name="T0" fmla="*/ 1 w 14"/>
                <a:gd name="T1" fmla="*/ 1 h 12"/>
                <a:gd name="T2" fmla="*/ 1 w 14"/>
                <a:gd name="T3" fmla="*/ 1 h 12"/>
                <a:gd name="T4" fmla="*/ 0 w 14"/>
                <a:gd name="T5" fmla="*/ 0 h 12"/>
                <a:gd name="T6" fmla="*/ 0 w 14"/>
                <a:gd name="T7" fmla="*/ 1 h 12"/>
                <a:gd name="T8" fmla="*/ 1 w 14"/>
                <a:gd name="T9" fmla="*/ 1 h 12"/>
                <a:gd name="T10" fmla="*/ 1 w 14"/>
                <a:gd name="T11" fmla="*/ 1 h 12"/>
                <a:gd name="T12" fmla="*/ 1 w 14"/>
                <a:gd name="T13" fmla="*/ 1 h 12"/>
                <a:gd name="T14" fmla="*/ 1 w 14"/>
                <a:gd name="T15" fmla="*/ 1 h 12"/>
                <a:gd name="T16" fmla="*/ 1 w 14"/>
                <a:gd name="T17" fmla="*/ 1 h 12"/>
                <a:gd name="T18" fmla="*/ 1 w 14"/>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2"/>
                <a:gd name="T32" fmla="*/ 14 w 14"/>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2">
                  <a:moveTo>
                    <a:pt x="14" y="7"/>
                  </a:moveTo>
                  <a:lnTo>
                    <a:pt x="13" y="6"/>
                  </a:lnTo>
                  <a:lnTo>
                    <a:pt x="4" y="0"/>
                  </a:lnTo>
                  <a:lnTo>
                    <a:pt x="0" y="7"/>
                  </a:lnTo>
                  <a:lnTo>
                    <a:pt x="9" y="12"/>
                  </a:lnTo>
                  <a:lnTo>
                    <a:pt x="8" y="11"/>
                  </a:lnTo>
                  <a:lnTo>
                    <a:pt x="14" y="7"/>
                  </a:lnTo>
                  <a:lnTo>
                    <a:pt x="14" y="6"/>
                  </a:lnTo>
                  <a:lnTo>
                    <a:pt x="13" y="6"/>
                  </a:lnTo>
                  <a:lnTo>
                    <a:pt x="14" y="7"/>
                  </a:lnTo>
                  <a:close/>
                </a:path>
              </a:pathLst>
            </a:custGeom>
            <a:solidFill>
              <a:srgbClr val="EDF5F5"/>
            </a:solidFill>
            <a:ln w="9525">
              <a:noFill/>
              <a:round/>
              <a:headEnd/>
              <a:tailEnd/>
            </a:ln>
          </p:spPr>
          <p:txBody>
            <a:bodyPr/>
            <a:lstStyle/>
            <a:p>
              <a:pPr algn="ctr"/>
              <a:endParaRPr lang="en-US" sz="2000"/>
            </a:p>
          </p:txBody>
        </p:sp>
        <p:sp>
          <p:nvSpPr>
            <p:cNvPr id="48208" name="Freeform 34"/>
            <p:cNvSpPr>
              <a:spLocks/>
            </p:cNvSpPr>
            <p:nvPr/>
          </p:nvSpPr>
          <p:spPr bwMode="auto">
            <a:xfrm>
              <a:off x="3789" y="1920"/>
              <a:ext cx="1" cy="1"/>
            </a:xfrm>
            <a:custGeom>
              <a:avLst/>
              <a:gdLst>
                <a:gd name="T0" fmla="*/ 1 w 11"/>
                <a:gd name="T1" fmla="*/ 1 h 11"/>
                <a:gd name="T2" fmla="*/ 1 w 11"/>
                <a:gd name="T3" fmla="*/ 1 h 11"/>
                <a:gd name="T4" fmla="*/ 1 w 11"/>
                <a:gd name="T5" fmla="*/ 0 h 11"/>
                <a:gd name="T6" fmla="*/ 0 w 11"/>
                <a:gd name="T7" fmla="*/ 0 h 11"/>
                <a:gd name="T8" fmla="*/ 0 w 11"/>
                <a:gd name="T9" fmla="*/ 1 h 11"/>
                <a:gd name="T10" fmla="*/ 1 w 11"/>
                <a:gd name="T11" fmla="*/ 1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8" y="9"/>
                  </a:moveTo>
                  <a:lnTo>
                    <a:pt x="11" y="7"/>
                  </a:lnTo>
                  <a:lnTo>
                    <a:pt x="6" y="0"/>
                  </a:lnTo>
                  <a:lnTo>
                    <a:pt x="0" y="4"/>
                  </a:lnTo>
                  <a:lnTo>
                    <a:pt x="5" y="11"/>
                  </a:lnTo>
                  <a:lnTo>
                    <a:pt x="8" y="9"/>
                  </a:lnTo>
                  <a:close/>
                </a:path>
              </a:pathLst>
            </a:custGeom>
            <a:solidFill>
              <a:srgbClr val="EDF5F5"/>
            </a:solidFill>
            <a:ln w="9525">
              <a:noFill/>
              <a:round/>
              <a:headEnd/>
              <a:tailEnd/>
            </a:ln>
          </p:spPr>
          <p:txBody>
            <a:bodyPr/>
            <a:lstStyle/>
            <a:p>
              <a:pPr algn="ctr"/>
              <a:endParaRPr lang="en-US" sz="2000"/>
            </a:p>
          </p:txBody>
        </p:sp>
        <p:sp>
          <p:nvSpPr>
            <p:cNvPr id="48209" name="Freeform 35"/>
            <p:cNvSpPr>
              <a:spLocks/>
            </p:cNvSpPr>
            <p:nvPr/>
          </p:nvSpPr>
          <p:spPr bwMode="auto">
            <a:xfrm>
              <a:off x="3777" y="1872"/>
              <a:ext cx="19" cy="4"/>
            </a:xfrm>
            <a:custGeom>
              <a:avLst/>
              <a:gdLst>
                <a:gd name="T0" fmla="*/ 9 w 194"/>
                <a:gd name="T1" fmla="*/ 0 h 40"/>
                <a:gd name="T2" fmla="*/ 11 w 194"/>
                <a:gd name="T3" fmla="*/ 0 h 40"/>
                <a:gd name="T4" fmla="*/ 13 w 194"/>
                <a:gd name="T5" fmla="*/ 1 h 40"/>
                <a:gd name="T6" fmla="*/ 14 w 194"/>
                <a:gd name="T7" fmla="*/ 1 h 40"/>
                <a:gd name="T8" fmla="*/ 16 w 194"/>
                <a:gd name="T9" fmla="*/ 1 h 40"/>
                <a:gd name="T10" fmla="*/ 17 w 194"/>
                <a:gd name="T11" fmla="*/ 2 h 40"/>
                <a:gd name="T12" fmla="*/ 18 w 194"/>
                <a:gd name="T13" fmla="*/ 3 h 40"/>
                <a:gd name="T14" fmla="*/ 19 w 194"/>
                <a:gd name="T15" fmla="*/ 3 h 40"/>
                <a:gd name="T16" fmla="*/ 19 w 194"/>
                <a:gd name="T17" fmla="*/ 4 h 40"/>
                <a:gd name="T18" fmla="*/ 18 w 194"/>
                <a:gd name="T19" fmla="*/ 4 h 40"/>
                <a:gd name="T20" fmla="*/ 17 w 194"/>
                <a:gd name="T21" fmla="*/ 3 h 40"/>
                <a:gd name="T22" fmla="*/ 16 w 194"/>
                <a:gd name="T23" fmla="*/ 3 h 40"/>
                <a:gd name="T24" fmla="*/ 15 w 194"/>
                <a:gd name="T25" fmla="*/ 3 h 40"/>
                <a:gd name="T26" fmla="*/ 14 w 194"/>
                <a:gd name="T27" fmla="*/ 2 h 40"/>
                <a:gd name="T28" fmla="*/ 13 w 194"/>
                <a:gd name="T29" fmla="*/ 2 h 40"/>
                <a:gd name="T30" fmla="*/ 11 w 194"/>
                <a:gd name="T31" fmla="*/ 2 h 40"/>
                <a:gd name="T32" fmla="*/ 9 w 194"/>
                <a:gd name="T33" fmla="*/ 2 h 40"/>
                <a:gd name="T34" fmla="*/ 8 w 194"/>
                <a:gd name="T35" fmla="*/ 2 h 40"/>
                <a:gd name="T36" fmla="*/ 6 w 194"/>
                <a:gd name="T37" fmla="*/ 2 h 40"/>
                <a:gd name="T38" fmla="*/ 5 w 194"/>
                <a:gd name="T39" fmla="*/ 2 h 40"/>
                <a:gd name="T40" fmla="*/ 4 w 194"/>
                <a:gd name="T41" fmla="*/ 2 h 40"/>
                <a:gd name="T42" fmla="*/ 3 w 194"/>
                <a:gd name="T43" fmla="*/ 2 h 40"/>
                <a:gd name="T44" fmla="*/ 2 w 194"/>
                <a:gd name="T45" fmla="*/ 3 h 40"/>
                <a:gd name="T46" fmla="*/ 1 w 194"/>
                <a:gd name="T47" fmla="*/ 3 h 40"/>
                <a:gd name="T48" fmla="*/ 0 w 194"/>
                <a:gd name="T49" fmla="*/ 4 h 40"/>
                <a:gd name="T50" fmla="*/ 0 w 194"/>
                <a:gd name="T51" fmla="*/ 3 h 40"/>
                <a:gd name="T52" fmla="*/ 1 w 194"/>
                <a:gd name="T53" fmla="*/ 2 h 40"/>
                <a:gd name="T54" fmla="*/ 2 w 194"/>
                <a:gd name="T55" fmla="*/ 2 h 40"/>
                <a:gd name="T56" fmla="*/ 3 w 194"/>
                <a:gd name="T57" fmla="*/ 1 h 40"/>
                <a:gd name="T58" fmla="*/ 4 w 194"/>
                <a:gd name="T59" fmla="*/ 1 h 40"/>
                <a:gd name="T60" fmla="*/ 6 w 194"/>
                <a:gd name="T61" fmla="*/ 0 h 40"/>
                <a:gd name="T62" fmla="*/ 8 w 194"/>
                <a:gd name="T63" fmla="*/ 0 h 40"/>
                <a:gd name="T64" fmla="*/ 9 w 194"/>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4"/>
                <a:gd name="T100" fmla="*/ 0 h 40"/>
                <a:gd name="T101" fmla="*/ 194 w 194"/>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4" h="40">
                  <a:moveTo>
                    <a:pt x="96" y="0"/>
                  </a:moveTo>
                  <a:lnTo>
                    <a:pt x="115" y="2"/>
                  </a:lnTo>
                  <a:lnTo>
                    <a:pt x="132" y="5"/>
                  </a:lnTo>
                  <a:lnTo>
                    <a:pt x="148" y="9"/>
                  </a:lnTo>
                  <a:lnTo>
                    <a:pt x="163" y="15"/>
                  </a:lnTo>
                  <a:lnTo>
                    <a:pt x="176" y="21"/>
                  </a:lnTo>
                  <a:lnTo>
                    <a:pt x="186" y="27"/>
                  </a:lnTo>
                  <a:lnTo>
                    <a:pt x="192" y="33"/>
                  </a:lnTo>
                  <a:lnTo>
                    <a:pt x="194" y="40"/>
                  </a:lnTo>
                  <a:lnTo>
                    <a:pt x="186" y="36"/>
                  </a:lnTo>
                  <a:lnTo>
                    <a:pt x="178" y="32"/>
                  </a:lnTo>
                  <a:lnTo>
                    <a:pt x="167" y="29"/>
                  </a:lnTo>
                  <a:lnTo>
                    <a:pt x="156" y="26"/>
                  </a:lnTo>
                  <a:lnTo>
                    <a:pt x="143" y="23"/>
                  </a:lnTo>
                  <a:lnTo>
                    <a:pt x="130" y="21"/>
                  </a:lnTo>
                  <a:lnTo>
                    <a:pt x="114" y="19"/>
                  </a:lnTo>
                  <a:lnTo>
                    <a:pt x="96" y="18"/>
                  </a:lnTo>
                  <a:lnTo>
                    <a:pt x="80" y="18"/>
                  </a:lnTo>
                  <a:lnTo>
                    <a:pt x="66" y="19"/>
                  </a:lnTo>
                  <a:lnTo>
                    <a:pt x="52" y="20"/>
                  </a:lnTo>
                  <a:lnTo>
                    <a:pt x="40" y="22"/>
                  </a:lnTo>
                  <a:lnTo>
                    <a:pt x="29" y="24"/>
                  </a:lnTo>
                  <a:lnTo>
                    <a:pt x="19" y="27"/>
                  </a:lnTo>
                  <a:lnTo>
                    <a:pt x="9" y="31"/>
                  </a:lnTo>
                  <a:lnTo>
                    <a:pt x="0" y="35"/>
                  </a:lnTo>
                  <a:lnTo>
                    <a:pt x="2" y="29"/>
                  </a:lnTo>
                  <a:lnTo>
                    <a:pt x="9" y="23"/>
                  </a:lnTo>
                  <a:lnTo>
                    <a:pt x="18" y="18"/>
                  </a:lnTo>
                  <a:lnTo>
                    <a:pt x="31" y="12"/>
                  </a:lnTo>
                  <a:lnTo>
                    <a:pt x="45" y="7"/>
                  </a:lnTo>
                  <a:lnTo>
                    <a:pt x="62" y="3"/>
                  </a:lnTo>
                  <a:lnTo>
                    <a:pt x="79" y="1"/>
                  </a:lnTo>
                  <a:lnTo>
                    <a:pt x="96" y="0"/>
                  </a:lnTo>
                  <a:close/>
                </a:path>
              </a:pathLst>
            </a:custGeom>
            <a:solidFill>
              <a:srgbClr val="E0E8E8"/>
            </a:solidFill>
            <a:ln w="9525">
              <a:noFill/>
              <a:round/>
              <a:headEnd/>
              <a:tailEnd/>
            </a:ln>
          </p:spPr>
          <p:txBody>
            <a:bodyPr/>
            <a:lstStyle/>
            <a:p>
              <a:pPr algn="ctr"/>
              <a:endParaRPr lang="en-US" sz="2000"/>
            </a:p>
          </p:txBody>
        </p:sp>
        <p:sp>
          <p:nvSpPr>
            <p:cNvPr id="48210" name="Freeform 36"/>
            <p:cNvSpPr>
              <a:spLocks/>
            </p:cNvSpPr>
            <p:nvPr/>
          </p:nvSpPr>
          <p:spPr bwMode="auto">
            <a:xfrm>
              <a:off x="3648" y="2082"/>
              <a:ext cx="18" cy="406"/>
            </a:xfrm>
            <a:custGeom>
              <a:avLst/>
              <a:gdLst>
                <a:gd name="T0" fmla="*/ 17 w 183"/>
                <a:gd name="T1" fmla="*/ 0 h 4865"/>
                <a:gd name="T2" fmla="*/ 10 w 183"/>
                <a:gd name="T3" fmla="*/ 391 h 4865"/>
                <a:gd name="T4" fmla="*/ 10 w 183"/>
                <a:gd name="T5" fmla="*/ 393 h 4865"/>
                <a:gd name="T6" fmla="*/ 10 w 183"/>
                <a:gd name="T7" fmla="*/ 395 h 4865"/>
                <a:gd name="T8" fmla="*/ 11 w 183"/>
                <a:gd name="T9" fmla="*/ 397 h 4865"/>
                <a:gd name="T10" fmla="*/ 11 w 183"/>
                <a:gd name="T11" fmla="*/ 399 h 4865"/>
                <a:gd name="T12" fmla="*/ 12 w 183"/>
                <a:gd name="T13" fmla="*/ 401 h 4865"/>
                <a:gd name="T14" fmla="*/ 14 w 183"/>
                <a:gd name="T15" fmla="*/ 403 h 4865"/>
                <a:gd name="T16" fmla="*/ 16 w 183"/>
                <a:gd name="T17" fmla="*/ 404 h 4865"/>
                <a:gd name="T18" fmla="*/ 18 w 183"/>
                <a:gd name="T19" fmla="*/ 406 h 4865"/>
                <a:gd name="T20" fmla="*/ 16 w 183"/>
                <a:gd name="T21" fmla="*/ 405 h 4865"/>
                <a:gd name="T22" fmla="*/ 14 w 183"/>
                <a:gd name="T23" fmla="*/ 405 h 4865"/>
                <a:gd name="T24" fmla="*/ 12 w 183"/>
                <a:gd name="T25" fmla="*/ 404 h 4865"/>
                <a:gd name="T26" fmla="*/ 10 w 183"/>
                <a:gd name="T27" fmla="*/ 403 h 4865"/>
                <a:gd name="T28" fmla="*/ 8 w 183"/>
                <a:gd name="T29" fmla="*/ 402 h 4865"/>
                <a:gd name="T30" fmla="*/ 7 w 183"/>
                <a:gd name="T31" fmla="*/ 401 h 4865"/>
                <a:gd name="T32" fmla="*/ 6 w 183"/>
                <a:gd name="T33" fmla="*/ 400 h 4865"/>
                <a:gd name="T34" fmla="*/ 4 w 183"/>
                <a:gd name="T35" fmla="*/ 399 h 4865"/>
                <a:gd name="T36" fmla="*/ 3 w 183"/>
                <a:gd name="T37" fmla="*/ 398 h 4865"/>
                <a:gd name="T38" fmla="*/ 2 w 183"/>
                <a:gd name="T39" fmla="*/ 396 h 4865"/>
                <a:gd name="T40" fmla="*/ 2 w 183"/>
                <a:gd name="T41" fmla="*/ 395 h 4865"/>
                <a:gd name="T42" fmla="*/ 1 w 183"/>
                <a:gd name="T43" fmla="*/ 394 h 4865"/>
                <a:gd name="T44" fmla="*/ 1 w 183"/>
                <a:gd name="T45" fmla="*/ 393 h 4865"/>
                <a:gd name="T46" fmla="*/ 0 w 183"/>
                <a:gd name="T47" fmla="*/ 391 h 4865"/>
                <a:gd name="T48" fmla="*/ 0 w 183"/>
                <a:gd name="T49" fmla="*/ 390 h 4865"/>
                <a:gd name="T50" fmla="*/ 0 w 183"/>
                <a:gd name="T51" fmla="*/ 388 h 4865"/>
                <a:gd name="T52" fmla="*/ 9 w 183"/>
                <a:gd name="T53" fmla="*/ 18 h 4865"/>
                <a:gd name="T54" fmla="*/ 9 w 183"/>
                <a:gd name="T55" fmla="*/ 14 h 4865"/>
                <a:gd name="T56" fmla="*/ 10 w 183"/>
                <a:gd name="T57" fmla="*/ 11 h 4865"/>
                <a:gd name="T58" fmla="*/ 10 w 183"/>
                <a:gd name="T59" fmla="*/ 9 h 4865"/>
                <a:gd name="T60" fmla="*/ 12 w 183"/>
                <a:gd name="T61" fmla="*/ 6 h 4865"/>
                <a:gd name="T62" fmla="*/ 13 w 183"/>
                <a:gd name="T63" fmla="*/ 5 h 4865"/>
                <a:gd name="T64" fmla="*/ 14 w 183"/>
                <a:gd name="T65" fmla="*/ 3 h 4865"/>
                <a:gd name="T66" fmla="*/ 16 w 183"/>
                <a:gd name="T67" fmla="*/ 2 h 4865"/>
                <a:gd name="T68" fmla="*/ 17 w 183"/>
                <a:gd name="T69" fmla="*/ 0 h 48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3"/>
                <a:gd name="T106" fmla="*/ 0 h 4865"/>
                <a:gd name="T107" fmla="*/ 183 w 183"/>
                <a:gd name="T108" fmla="*/ 4865 h 48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3" h="4865">
                  <a:moveTo>
                    <a:pt x="173" y="0"/>
                  </a:moveTo>
                  <a:lnTo>
                    <a:pt x="100" y="4687"/>
                  </a:lnTo>
                  <a:lnTo>
                    <a:pt x="101" y="4711"/>
                  </a:lnTo>
                  <a:lnTo>
                    <a:pt x="103" y="4736"/>
                  </a:lnTo>
                  <a:lnTo>
                    <a:pt x="107" y="4760"/>
                  </a:lnTo>
                  <a:lnTo>
                    <a:pt x="114" y="4783"/>
                  </a:lnTo>
                  <a:lnTo>
                    <a:pt x="124" y="4806"/>
                  </a:lnTo>
                  <a:lnTo>
                    <a:pt x="139" y="4826"/>
                  </a:lnTo>
                  <a:lnTo>
                    <a:pt x="159" y="4846"/>
                  </a:lnTo>
                  <a:lnTo>
                    <a:pt x="183" y="4865"/>
                  </a:lnTo>
                  <a:lnTo>
                    <a:pt x="161" y="4856"/>
                  </a:lnTo>
                  <a:lnTo>
                    <a:pt x="139" y="4848"/>
                  </a:lnTo>
                  <a:lnTo>
                    <a:pt x="120" y="4839"/>
                  </a:lnTo>
                  <a:lnTo>
                    <a:pt x="102" y="4828"/>
                  </a:lnTo>
                  <a:lnTo>
                    <a:pt x="85" y="4817"/>
                  </a:lnTo>
                  <a:lnTo>
                    <a:pt x="70" y="4806"/>
                  </a:lnTo>
                  <a:lnTo>
                    <a:pt x="57" y="4792"/>
                  </a:lnTo>
                  <a:lnTo>
                    <a:pt x="45" y="4780"/>
                  </a:lnTo>
                  <a:lnTo>
                    <a:pt x="35" y="4765"/>
                  </a:lnTo>
                  <a:lnTo>
                    <a:pt x="25" y="4751"/>
                  </a:lnTo>
                  <a:lnTo>
                    <a:pt x="17" y="4736"/>
                  </a:lnTo>
                  <a:lnTo>
                    <a:pt x="11" y="4721"/>
                  </a:lnTo>
                  <a:lnTo>
                    <a:pt x="6" y="4705"/>
                  </a:lnTo>
                  <a:lnTo>
                    <a:pt x="3" y="4689"/>
                  </a:lnTo>
                  <a:lnTo>
                    <a:pt x="1" y="4672"/>
                  </a:lnTo>
                  <a:lnTo>
                    <a:pt x="0" y="4655"/>
                  </a:lnTo>
                  <a:lnTo>
                    <a:pt x="87" y="220"/>
                  </a:lnTo>
                  <a:lnTo>
                    <a:pt x="90" y="173"/>
                  </a:lnTo>
                  <a:lnTo>
                    <a:pt x="97" y="133"/>
                  </a:lnTo>
                  <a:lnTo>
                    <a:pt x="106" y="102"/>
                  </a:lnTo>
                  <a:lnTo>
                    <a:pt x="118" y="76"/>
                  </a:lnTo>
                  <a:lnTo>
                    <a:pt x="130" y="56"/>
                  </a:lnTo>
                  <a:lnTo>
                    <a:pt x="144" y="36"/>
                  </a:lnTo>
                  <a:lnTo>
                    <a:pt x="159" y="18"/>
                  </a:lnTo>
                  <a:lnTo>
                    <a:pt x="173" y="0"/>
                  </a:lnTo>
                  <a:close/>
                </a:path>
              </a:pathLst>
            </a:custGeom>
            <a:solidFill>
              <a:srgbClr val="000000"/>
            </a:solidFill>
            <a:ln w="9525">
              <a:noFill/>
              <a:round/>
              <a:headEnd/>
              <a:tailEnd/>
            </a:ln>
          </p:spPr>
          <p:txBody>
            <a:bodyPr/>
            <a:lstStyle/>
            <a:p>
              <a:pPr algn="ctr"/>
              <a:endParaRPr lang="en-US" sz="2000"/>
            </a:p>
          </p:txBody>
        </p:sp>
        <p:sp>
          <p:nvSpPr>
            <p:cNvPr id="48211" name="Freeform 37"/>
            <p:cNvSpPr>
              <a:spLocks/>
            </p:cNvSpPr>
            <p:nvPr/>
          </p:nvSpPr>
          <p:spPr bwMode="auto">
            <a:xfrm>
              <a:off x="3658" y="2070"/>
              <a:ext cx="164" cy="426"/>
            </a:xfrm>
            <a:custGeom>
              <a:avLst/>
              <a:gdLst>
                <a:gd name="T0" fmla="*/ 0 w 1640"/>
                <a:gd name="T1" fmla="*/ 403 h 5117"/>
                <a:gd name="T2" fmla="*/ 0 w 1640"/>
                <a:gd name="T3" fmla="*/ 407 h 5117"/>
                <a:gd name="T4" fmla="*/ 1 w 1640"/>
                <a:gd name="T5" fmla="*/ 411 h 5117"/>
                <a:gd name="T6" fmla="*/ 4 w 1640"/>
                <a:gd name="T7" fmla="*/ 415 h 5117"/>
                <a:gd name="T8" fmla="*/ 8 w 1640"/>
                <a:gd name="T9" fmla="*/ 418 h 5117"/>
                <a:gd name="T10" fmla="*/ 14 w 1640"/>
                <a:gd name="T11" fmla="*/ 419 h 5117"/>
                <a:gd name="T12" fmla="*/ 21 w 1640"/>
                <a:gd name="T13" fmla="*/ 420 h 5117"/>
                <a:gd name="T14" fmla="*/ 28 w 1640"/>
                <a:gd name="T15" fmla="*/ 421 h 5117"/>
                <a:gd name="T16" fmla="*/ 36 w 1640"/>
                <a:gd name="T17" fmla="*/ 423 h 5117"/>
                <a:gd name="T18" fmla="*/ 45 w 1640"/>
                <a:gd name="T19" fmla="*/ 424 h 5117"/>
                <a:gd name="T20" fmla="*/ 54 w 1640"/>
                <a:gd name="T21" fmla="*/ 424 h 5117"/>
                <a:gd name="T22" fmla="*/ 64 w 1640"/>
                <a:gd name="T23" fmla="*/ 425 h 5117"/>
                <a:gd name="T24" fmla="*/ 74 w 1640"/>
                <a:gd name="T25" fmla="*/ 426 h 5117"/>
                <a:gd name="T26" fmla="*/ 84 w 1640"/>
                <a:gd name="T27" fmla="*/ 426 h 5117"/>
                <a:gd name="T28" fmla="*/ 94 w 1640"/>
                <a:gd name="T29" fmla="*/ 426 h 5117"/>
                <a:gd name="T30" fmla="*/ 104 w 1640"/>
                <a:gd name="T31" fmla="*/ 426 h 5117"/>
                <a:gd name="T32" fmla="*/ 114 w 1640"/>
                <a:gd name="T33" fmla="*/ 425 h 5117"/>
                <a:gd name="T34" fmla="*/ 123 w 1640"/>
                <a:gd name="T35" fmla="*/ 424 h 5117"/>
                <a:gd name="T36" fmla="*/ 133 w 1640"/>
                <a:gd name="T37" fmla="*/ 422 h 5117"/>
                <a:gd name="T38" fmla="*/ 142 w 1640"/>
                <a:gd name="T39" fmla="*/ 420 h 5117"/>
                <a:gd name="T40" fmla="*/ 150 w 1640"/>
                <a:gd name="T41" fmla="*/ 417 h 5117"/>
                <a:gd name="T42" fmla="*/ 157 w 1640"/>
                <a:gd name="T43" fmla="*/ 414 h 5117"/>
                <a:gd name="T44" fmla="*/ 161 w 1640"/>
                <a:gd name="T45" fmla="*/ 409 h 5117"/>
                <a:gd name="T46" fmla="*/ 163 w 1640"/>
                <a:gd name="T47" fmla="*/ 404 h 5117"/>
                <a:gd name="T48" fmla="*/ 164 w 1640"/>
                <a:gd name="T49" fmla="*/ 398 h 5117"/>
                <a:gd name="T50" fmla="*/ 164 w 1640"/>
                <a:gd name="T51" fmla="*/ 24 h 5117"/>
                <a:gd name="T52" fmla="*/ 162 w 1640"/>
                <a:gd name="T53" fmla="*/ 20 h 5117"/>
                <a:gd name="T54" fmla="*/ 160 w 1640"/>
                <a:gd name="T55" fmla="*/ 16 h 5117"/>
                <a:gd name="T56" fmla="*/ 156 w 1640"/>
                <a:gd name="T57" fmla="*/ 13 h 5117"/>
                <a:gd name="T58" fmla="*/ 151 w 1640"/>
                <a:gd name="T59" fmla="*/ 11 h 5117"/>
                <a:gd name="T60" fmla="*/ 144 w 1640"/>
                <a:gd name="T61" fmla="*/ 9 h 5117"/>
                <a:gd name="T62" fmla="*/ 136 w 1640"/>
                <a:gd name="T63" fmla="*/ 7 h 5117"/>
                <a:gd name="T64" fmla="*/ 128 w 1640"/>
                <a:gd name="T65" fmla="*/ 5 h 5117"/>
                <a:gd name="T66" fmla="*/ 120 w 1640"/>
                <a:gd name="T67" fmla="*/ 4 h 5117"/>
                <a:gd name="T68" fmla="*/ 111 w 1640"/>
                <a:gd name="T69" fmla="*/ 2 h 5117"/>
                <a:gd name="T70" fmla="*/ 103 w 1640"/>
                <a:gd name="T71" fmla="*/ 2 h 5117"/>
                <a:gd name="T72" fmla="*/ 94 w 1640"/>
                <a:gd name="T73" fmla="*/ 1 h 5117"/>
                <a:gd name="T74" fmla="*/ 84 w 1640"/>
                <a:gd name="T75" fmla="*/ 0 h 5117"/>
                <a:gd name="T76" fmla="*/ 75 w 1640"/>
                <a:gd name="T77" fmla="*/ 0 h 5117"/>
                <a:gd name="T78" fmla="*/ 66 w 1640"/>
                <a:gd name="T79" fmla="*/ 0 h 5117"/>
                <a:gd name="T80" fmla="*/ 57 w 1640"/>
                <a:gd name="T81" fmla="*/ 0 h 5117"/>
                <a:gd name="T82" fmla="*/ 47 w 1640"/>
                <a:gd name="T83" fmla="*/ 1 h 5117"/>
                <a:gd name="T84" fmla="*/ 39 w 1640"/>
                <a:gd name="T85" fmla="*/ 1 h 5117"/>
                <a:gd name="T86" fmla="*/ 30 w 1640"/>
                <a:gd name="T87" fmla="*/ 2 h 5117"/>
                <a:gd name="T88" fmla="*/ 21 w 1640"/>
                <a:gd name="T89" fmla="*/ 3 h 5117"/>
                <a:gd name="T90" fmla="*/ 16 w 1640"/>
                <a:gd name="T91" fmla="*/ 4 h 5117"/>
                <a:gd name="T92" fmla="*/ 13 w 1640"/>
                <a:gd name="T93" fmla="*/ 6 h 5117"/>
                <a:gd name="T94" fmla="*/ 11 w 1640"/>
                <a:gd name="T95" fmla="*/ 8 h 5117"/>
                <a:gd name="T96" fmla="*/ 9 w 1640"/>
                <a:gd name="T97" fmla="*/ 11 h 51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0"/>
                <a:gd name="T148" fmla="*/ 0 h 5117"/>
                <a:gd name="T149" fmla="*/ 1640 w 1640"/>
                <a:gd name="T150" fmla="*/ 5117 h 51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0" h="5117">
                  <a:moveTo>
                    <a:pt x="73" y="154"/>
                  </a:moveTo>
                  <a:lnTo>
                    <a:pt x="0" y="4841"/>
                  </a:lnTo>
                  <a:lnTo>
                    <a:pt x="1" y="4865"/>
                  </a:lnTo>
                  <a:lnTo>
                    <a:pt x="3" y="4890"/>
                  </a:lnTo>
                  <a:lnTo>
                    <a:pt x="7" y="4914"/>
                  </a:lnTo>
                  <a:lnTo>
                    <a:pt x="14" y="4937"/>
                  </a:lnTo>
                  <a:lnTo>
                    <a:pt x="24" y="4960"/>
                  </a:lnTo>
                  <a:lnTo>
                    <a:pt x="39" y="4980"/>
                  </a:lnTo>
                  <a:lnTo>
                    <a:pt x="59" y="5000"/>
                  </a:lnTo>
                  <a:lnTo>
                    <a:pt x="83" y="5019"/>
                  </a:lnTo>
                  <a:lnTo>
                    <a:pt x="111" y="5026"/>
                  </a:lnTo>
                  <a:lnTo>
                    <a:pt x="141" y="5032"/>
                  </a:lnTo>
                  <a:lnTo>
                    <a:pt x="173" y="5039"/>
                  </a:lnTo>
                  <a:lnTo>
                    <a:pt x="208" y="5047"/>
                  </a:lnTo>
                  <a:lnTo>
                    <a:pt x="245" y="5054"/>
                  </a:lnTo>
                  <a:lnTo>
                    <a:pt x="283" y="5061"/>
                  </a:lnTo>
                  <a:lnTo>
                    <a:pt x="323" y="5068"/>
                  </a:lnTo>
                  <a:lnTo>
                    <a:pt x="364" y="5075"/>
                  </a:lnTo>
                  <a:lnTo>
                    <a:pt x="407" y="5082"/>
                  </a:lnTo>
                  <a:lnTo>
                    <a:pt x="451" y="5087"/>
                  </a:lnTo>
                  <a:lnTo>
                    <a:pt x="497" y="5093"/>
                  </a:lnTo>
                  <a:lnTo>
                    <a:pt x="543" y="5098"/>
                  </a:lnTo>
                  <a:lnTo>
                    <a:pt x="590" y="5104"/>
                  </a:lnTo>
                  <a:lnTo>
                    <a:pt x="639" y="5108"/>
                  </a:lnTo>
                  <a:lnTo>
                    <a:pt x="688" y="5111"/>
                  </a:lnTo>
                  <a:lnTo>
                    <a:pt x="736" y="5114"/>
                  </a:lnTo>
                  <a:lnTo>
                    <a:pt x="786" y="5116"/>
                  </a:lnTo>
                  <a:lnTo>
                    <a:pt x="837" y="5117"/>
                  </a:lnTo>
                  <a:lnTo>
                    <a:pt x="887" y="5117"/>
                  </a:lnTo>
                  <a:lnTo>
                    <a:pt x="938" y="5117"/>
                  </a:lnTo>
                  <a:lnTo>
                    <a:pt x="988" y="5115"/>
                  </a:lnTo>
                  <a:lnTo>
                    <a:pt x="1038" y="5112"/>
                  </a:lnTo>
                  <a:lnTo>
                    <a:pt x="1087" y="5108"/>
                  </a:lnTo>
                  <a:lnTo>
                    <a:pt x="1137" y="5104"/>
                  </a:lnTo>
                  <a:lnTo>
                    <a:pt x="1186" y="5096"/>
                  </a:lnTo>
                  <a:lnTo>
                    <a:pt x="1234" y="5089"/>
                  </a:lnTo>
                  <a:lnTo>
                    <a:pt x="1281" y="5080"/>
                  </a:lnTo>
                  <a:lnTo>
                    <a:pt x="1328" y="5069"/>
                  </a:lnTo>
                  <a:lnTo>
                    <a:pt x="1374" y="5057"/>
                  </a:lnTo>
                  <a:lnTo>
                    <a:pt x="1418" y="5044"/>
                  </a:lnTo>
                  <a:lnTo>
                    <a:pt x="1462" y="5028"/>
                  </a:lnTo>
                  <a:lnTo>
                    <a:pt x="1504" y="5011"/>
                  </a:lnTo>
                  <a:lnTo>
                    <a:pt x="1539" y="4993"/>
                  </a:lnTo>
                  <a:lnTo>
                    <a:pt x="1569" y="4971"/>
                  </a:lnTo>
                  <a:lnTo>
                    <a:pt x="1592" y="4946"/>
                  </a:lnTo>
                  <a:lnTo>
                    <a:pt x="1611" y="4918"/>
                  </a:lnTo>
                  <a:lnTo>
                    <a:pt x="1624" y="4887"/>
                  </a:lnTo>
                  <a:lnTo>
                    <a:pt x="1633" y="4854"/>
                  </a:lnTo>
                  <a:lnTo>
                    <a:pt x="1638" y="4819"/>
                  </a:lnTo>
                  <a:lnTo>
                    <a:pt x="1640" y="4782"/>
                  </a:lnTo>
                  <a:lnTo>
                    <a:pt x="1640" y="310"/>
                  </a:lnTo>
                  <a:lnTo>
                    <a:pt x="1638" y="285"/>
                  </a:lnTo>
                  <a:lnTo>
                    <a:pt x="1632" y="261"/>
                  </a:lnTo>
                  <a:lnTo>
                    <a:pt x="1623" y="236"/>
                  </a:lnTo>
                  <a:lnTo>
                    <a:pt x="1611" y="214"/>
                  </a:lnTo>
                  <a:lnTo>
                    <a:pt x="1595" y="192"/>
                  </a:lnTo>
                  <a:lnTo>
                    <a:pt x="1578" y="172"/>
                  </a:lnTo>
                  <a:lnTo>
                    <a:pt x="1559" y="155"/>
                  </a:lnTo>
                  <a:lnTo>
                    <a:pt x="1538" y="141"/>
                  </a:lnTo>
                  <a:lnTo>
                    <a:pt x="1506" y="128"/>
                  </a:lnTo>
                  <a:lnTo>
                    <a:pt x="1471" y="115"/>
                  </a:lnTo>
                  <a:lnTo>
                    <a:pt x="1436" y="103"/>
                  </a:lnTo>
                  <a:lnTo>
                    <a:pt x="1399" y="92"/>
                  </a:lnTo>
                  <a:lnTo>
                    <a:pt x="1361" y="80"/>
                  </a:lnTo>
                  <a:lnTo>
                    <a:pt x="1322" y="70"/>
                  </a:lnTo>
                  <a:lnTo>
                    <a:pt x="1281" y="60"/>
                  </a:lnTo>
                  <a:lnTo>
                    <a:pt x="1241" y="52"/>
                  </a:lnTo>
                  <a:lnTo>
                    <a:pt x="1199" y="44"/>
                  </a:lnTo>
                  <a:lnTo>
                    <a:pt x="1156" y="37"/>
                  </a:lnTo>
                  <a:lnTo>
                    <a:pt x="1114" y="29"/>
                  </a:lnTo>
                  <a:lnTo>
                    <a:pt x="1070" y="24"/>
                  </a:lnTo>
                  <a:lnTo>
                    <a:pt x="1026" y="19"/>
                  </a:lnTo>
                  <a:lnTo>
                    <a:pt x="981" y="14"/>
                  </a:lnTo>
                  <a:lnTo>
                    <a:pt x="936" y="10"/>
                  </a:lnTo>
                  <a:lnTo>
                    <a:pt x="890" y="7"/>
                  </a:lnTo>
                  <a:lnTo>
                    <a:pt x="844" y="5"/>
                  </a:lnTo>
                  <a:lnTo>
                    <a:pt x="798" y="3"/>
                  </a:lnTo>
                  <a:lnTo>
                    <a:pt x="752" y="1"/>
                  </a:lnTo>
                  <a:lnTo>
                    <a:pt x="706" y="0"/>
                  </a:lnTo>
                  <a:lnTo>
                    <a:pt x="659" y="1"/>
                  </a:lnTo>
                  <a:lnTo>
                    <a:pt x="613" y="1"/>
                  </a:lnTo>
                  <a:lnTo>
                    <a:pt x="567" y="4"/>
                  </a:lnTo>
                  <a:lnTo>
                    <a:pt x="521" y="6"/>
                  </a:lnTo>
                  <a:lnTo>
                    <a:pt x="475" y="9"/>
                  </a:lnTo>
                  <a:lnTo>
                    <a:pt x="431" y="13"/>
                  </a:lnTo>
                  <a:lnTo>
                    <a:pt x="386" y="17"/>
                  </a:lnTo>
                  <a:lnTo>
                    <a:pt x="341" y="22"/>
                  </a:lnTo>
                  <a:lnTo>
                    <a:pt x="297" y="28"/>
                  </a:lnTo>
                  <a:lnTo>
                    <a:pt x="255" y="35"/>
                  </a:lnTo>
                  <a:lnTo>
                    <a:pt x="212" y="42"/>
                  </a:lnTo>
                  <a:lnTo>
                    <a:pt x="170" y="50"/>
                  </a:lnTo>
                  <a:lnTo>
                    <a:pt x="156" y="54"/>
                  </a:lnTo>
                  <a:lnTo>
                    <a:pt x="144" y="63"/>
                  </a:lnTo>
                  <a:lnTo>
                    <a:pt x="133" y="74"/>
                  </a:lnTo>
                  <a:lnTo>
                    <a:pt x="123" y="87"/>
                  </a:lnTo>
                  <a:lnTo>
                    <a:pt x="111" y="102"/>
                  </a:lnTo>
                  <a:lnTo>
                    <a:pt x="100" y="118"/>
                  </a:lnTo>
                  <a:lnTo>
                    <a:pt x="87" y="136"/>
                  </a:lnTo>
                  <a:lnTo>
                    <a:pt x="73" y="154"/>
                  </a:lnTo>
                  <a:close/>
                </a:path>
              </a:pathLst>
            </a:custGeom>
            <a:solidFill>
              <a:srgbClr val="878F8F"/>
            </a:solidFill>
            <a:ln w="9525">
              <a:noFill/>
              <a:round/>
              <a:headEnd/>
              <a:tailEnd/>
            </a:ln>
          </p:spPr>
          <p:txBody>
            <a:bodyPr/>
            <a:lstStyle/>
            <a:p>
              <a:pPr algn="ctr"/>
              <a:endParaRPr lang="en-US" sz="2000"/>
            </a:p>
          </p:txBody>
        </p:sp>
        <p:sp>
          <p:nvSpPr>
            <p:cNvPr id="48212" name="Freeform 38"/>
            <p:cNvSpPr>
              <a:spLocks/>
            </p:cNvSpPr>
            <p:nvPr/>
          </p:nvSpPr>
          <p:spPr bwMode="auto">
            <a:xfrm>
              <a:off x="3658" y="2073"/>
              <a:ext cx="22" cy="416"/>
            </a:xfrm>
            <a:custGeom>
              <a:avLst/>
              <a:gdLst>
                <a:gd name="T0" fmla="*/ 7 w 223"/>
                <a:gd name="T1" fmla="*/ 10 h 4990"/>
                <a:gd name="T2" fmla="*/ 0 w 223"/>
                <a:gd name="T3" fmla="*/ 400 h 4990"/>
                <a:gd name="T4" fmla="*/ 0 w 223"/>
                <a:gd name="T5" fmla="*/ 401 h 4990"/>
                <a:gd name="T6" fmla="*/ 0 w 223"/>
                <a:gd name="T7" fmla="*/ 403 h 4990"/>
                <a:gd name="T8" fmla="*/ 0 w 223"/>
                <a:gd name="T9" fmla="*/ 404 h 4990"/>
                <a:gd name="T10" fmla="*/ 0 w 223"/>
                <a:gd name="T11" fmla="*/ 405 h 4990"/>
                <a:gd name="T12" fmla="*/ 0 w 223"/>
                <a:gd name="T13" fmla="*/ 407 h 4990"/>
                <a:gd name="T14" fmla="*/ 1 w 223"/>
                <a:gd name="T15" fmla="*/ 408 h 4990"/>
                <a:gd name="T16" fmla="*/ 1 w 223"/>
                <a:gd name="T17" fmla="*/ 409 h 4990"/>
                <a:gd name="T18" fmla="*/ 2 w 223"/>
                <a:gd name="T19" fmla="*/ 411 h 4990"/>
                <a:gd name="T20" fmla="*/ 3 w 223"/>
                <a:gd name="T21" fmla="*/ 412 h 4990"/>
                <a:gd name="T22" fmla="*/ 4 w 223"/>
                <a:gd name="T23" fmla="*/ 413 h 4990"/>
                <a:gd name="T24" fmla="*/ 5 w 223"/>
                <a:gd name="T25" fmla="*/ 414 h 4990"/>
                <a:gd name="T26" fmla="*/ 7 w 223"/>
                <a:gd name="T27" fmla="*/ 415 h 4990"/>
                <a:gd name="T28" fmla="*/ 9 w 223"/>
                <a:gd name="T29" fmla="*/ 415 h 4990"/>
                <a:gd name="T30" fmla="*/ 12 w 223"/>
                <a:gd name="T31" fmla="*/ 416 h 4990"/>
                <a:gd name="T32" fmla="*/ 15 w 223"/>
                <a:gd name="T33" fmla="*/ 416 h 4990"/>
                <a:gd name="T34" fmla="*/ 19 w 223"/>
                <a:gd name="T35" fmla="*/ 416 h 4990"/>
                <a:gd name="T36" fmla="*/ 17 w 223"/>
                <a:gd name="T37" fmla="*/ 411 h 4990"/>
                <a:gd name="T38" fmla="*/ 16 w 223"/>
                <a:gd name="T39" fmla="*/ 407 h 4990"/>
                <a:gd name="T40" fmla="*/ 15 w 223"/>
                <a:gd name="T41" fmla="*/ 402 h 4990"/>
                <a:gd name="T42" fmla="*/ 14 w 223"/>
                <a:gd name="T43" fmla="*/ 398 h 4990"/>
                <a:gd name="T44" fmla="*/ 14 w 223"/>
                <a:gd name="T45" fmla="*/ 393 h 4990"/>
                <a:gd name="T46" fmla="*/ 13 w 223"/>
                <a:gd name="T47" fmla="*/ 389 h 4990"/>
                <a:gd name="T48" fmla="*/ 13 w 223"/>
                <a:gd name="T49" fmla="*/ 385 h 4990"/>
                <a:gd name="T50" fmla="*/ 13 w 223"/>
                <a:gd name="T51" fmla="*/ 380 h 4990"/>
                <a:gd name="T52" fmla="*/ 18 w 223"/>
                <a:gd name="T53" fmla="*/ 21 h 4990"/>
                <a:gd name="T54" fmla="*/ 18 w 223"/>
                <a:gd name="T55" fmla="*/ 17 h 4990"/>
                <a:gd name="T56" fmla="*/ 18 w 223"/>
                <a:gd name="T57" fmla="*/ 13 h 4990"/>
                <a:gd name="T58" fmla="*/ 18 w 223"/>
                <a:gd name="T59" fmla="*/ 10 h 4990"/>
                <a:gd name="T60" fmla="*/ 18 w 223"/>
                <a:gd name="T61" fmla="*/ 7 h 4990"/>
                <a:gd name="T62" fmla="*/ 19 w 223"/>
                <a:gd name="T63" fmla="*/ 5 h 4990"/>
                <a:gd name="T64" fmla="*/ 19 w 223"/>
                <a:gd name="T65" fmla="*/ 3 h 4990"/>
                <a:gd name="T66" fmla="*/ 21 w 223"/>
                <a:gd name="T67" fmla="*/ 1 h 4990"/>
                <a:gd name="T68" fmla="*/ 22 w 223"/>
                <a:gd name="T69" fmla="*/ 0 h 4990"/>
                <a:gd name="T70" fmla="*/ 19 w 223"/>
                <a:gd name="T71" fmla="*/ 0 h 4990"/>
                <a:gd name="T72" fmla="*/ 17 w 223"/>
                <a:gd name="T73" fmla="*/ 1 h 4990"/>
                <a:gd name="T74" fmla="*/ 15 w 223"/>
                <a:gd name="T75" fmla="*/ 2 h 4990"/>
                <a:gd name="T76" fmla="*/ 13 w 223"/>
                <a:gd name="T77" fmla="*/ 3 h 4990"/>
                <a:gd name="T78" fmla="*/ 12 w 223"/>
                <a:gd name="T79" fmla="*/ 5 h 4990"/>
                <a:gd name="T80" fmla="*/ 10 w 223"/>
                <a:gd name="T81" fmla="*/ 6 h 4990"/>
                <a:gd name="T82" fmla="*/ 9 w 223"/>
                <a:gd name="T83" fmla="*/ 8 h 4990"/>
                <a:gd name="T84" fmla="*/ 7 w 223"/>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3"/>
                <a:gd name="T130" fmla="*/ 0 h 4990"/>
                <a:gd name="T131" fmla="*/ 223 w 223"/>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3" h="4990">
                  <a:moveTo>
                    <a:pt x="73" y="116"/>
                  </a:moveTo>
                  <a:lnTo>
                    <a:pt x="0" y="4803"/>
                  </a:lnTo>
                  <a:lnTo>
                    <a:pt x="0" y="4816"/>
                  </a:lnTo>
                  <a:lnTo>
                    <a:pt x="0" y="4831"/>
                  </a:lnTo>
                  <a:lnTo>
                    <a:pt x="0" y="4846"/>
                  </a:lnTo>
                  <a:lnTo>
                    <a:pt x="1" y="4863"/>
                  </a:lnTo>
                  <a:lnTo>
                    <a:pt x="3" y="4879"/>
                  </a:lnTo>
                  <a:lnTo>
                    <a:pt x="6" y="4896"/>
                  </a:lnTo>
                  <a:lnTo>
                    <a:pt x="11" y="4911"/>
                  </a:lnTo>
                  <a:lnTo>
                    <a:pt x="18" y="4927"/>
                  </a:lnTo>
                  <a:lnTo>
                    <a:pt x="27" y="4941"/>
                  </a:lnTo>
                  <a:lnTo>
                    <a:pt x="39" y="4955"/>
                  </a:lnTo>
                  <a:lnTo>
                    <a:pt x="54" y="4966"/>
                  </a:lnTo>
                  <a:lnTo>
                    <a:pt x="74" y="4977"/>
                  </a:lnTo>
                  <a:lnTo>
                    <a:pt x="96" y="4984"/>
                  </a:lnTo>
                  <a:lnTo>
                    <a:pt x="124" y="4989"/>
                  </a:lnTo>
                  <a:lnTo>
                    <a:pt x="155" y="4990"/>
                  </a:lnTo>
                  <a:lnTo>
                    <a:pt x="192" y="4989"/>
                  </a:lnTo>
                  <a:lnTo>
                    <a:pt x="175" y="4935"/>
                  </a:lnTo>
                  <a:lnTo>
                    <a:pt x="162" y="4880"/>
                  </a:lnTo>
                  <a:lnTo>
                    <a:pt x="152" y="4825"/>
                  </a:lnTo>
                  <a:lnTo>
                    <a:pt x="143" y="4771"/>
                  </a:lnTo>
                  <a:lnTo>
                    <a:pt x="137" y="4717"/>
                  </a:lnTo>
                  <a:lnTo>
                    <a:pt x="132" y="4664"/>
                  </a:lnTo>
                  <a:lnTo>
                    <a:pt x="130" y="4613"/>
                  </a:lnTo>
                  <a:lnTo>
                    <a:pt x="129" y="4564"/>
                  </a:lnTo>
                  <a:lnTo>
                    <a:pt x="187" y="249"/>
                  </a:lnTo>
                  <a:lnTo>
                    <a:pt x="187" y="198"/>
                  </a:lnTo>
                  <a:lnTo>
                    <a:pt x="186" y="155"/>
                  </a:lnTo>
                  <a:lnTo>
                    <a:pt x="186" y="117"/>
                  </a:lnTo>
                  <a:lnTo>
                    <a:pt x="187" y="84"/>
                  </a:lnTo>
                  <a:lnTo>
                    <a:pt x="191" y="56"/>
                  </a:lnTo>
                  <a:lnTo>
                    <a:pt x="197" y="33"/>
                  </a:lnTo>
                  <a:lnTo>
                    <a:pt x="208" y="14"/>
                  </a:lnTo>
                  <a:lnTo>
                    <a:pt x="223" y="0"/>
                  </a:lnTo>
                  <a:lnTo>
                    <a:pt x="195" y="4"/>
                  </a:lnTo>
                  <a:lnTo>
                    <a:pt x="171" y="12"/>
                  </a:lnTo>
                  <a:lnTo>
                    <a:pt x="151" y="24"/>
                  </a:lnTo>
                  <a:lnTo>
                    <a:pt x="134" y="38"/>
                  </a:lnTo>
                  <a:lnTo>
                    <a:pt x="118" y="55"/>
                  </a:lnTo>
                  <a:lnTo>
                    <a:pt x="103" y="73"/>
                  </a:lnTo>
                  <a:lnTo>
                    <a:pt x="88" y="94"/>
                  </a:lnTo>
                  <a:lnTo>
                    <a:pt x="73" y="116"/>
                  </a:lnTo>
                  <a:close/>
                </a:path>
              </a:pathLst>
            </a:custGeom>
            <a:solidFill>
              <a:srgbClr val="878F8F"/>
            </a:solidFill>
            <a:ln w="9525">
              <a:noFill/>
              <a:round/>
              <a:headEnd/>
              <a:tailEnd/>
            </a:ln>
          </p:spPr>
          <p:txBody>
            <a:bodyPr/>
            <a:lstStyle/>
            <a:p>
              <a:pPr algn="ctr"/>
              <a:endParaRPr lang="en-US" sz="2000"/>
            </a:p>
          </p:txBody>
        </p:sp>
        <p:sp>
          <p:nvSpPr>
            <p:cNvPr id="48213" name="Freeform 39"/>
            <p:cNvSpPr>
              <a:spLocks/>
            </p:cNvSpPr>
            <p:nvPr/>
          </p:nvSpPr>
          <p:spPr bwMode="auto">
            <a:xfrm>
              <a:off x="3657" y="2073"/>
              <a:ext cx="23" cy="416"/>
            </a:xfrm>
            <a:custGeom>
              <a:avLst/>
              <a:gdLst>
                <a:gd name="T0" fmla="*/ 8 w 224"/>
                <a:gd name="T1" fmla="*/ 10 h 4990"/>
                <a:gd name="T2" fmla="*/ 0 w 224"/>
                <a:gd name="T3" fmla="*/ 400 h 4990"/>
                <a:gd name="T4" fmla="*/ 0 w 224"/>
                <a:gd name="T5" fmla="*/ 401 h 4990"/>
                <a:gd name="T6" fmla="*/ 0 w 224"/>
                <a:gd name="T7" fmla="*/ 403 h 4990"/>
                <a:gd name="T8" fmla="*/ 0 w 224"/>
                <a:gd name="T9" fmla="*/ 404 h 4990"/>
                <a:gd name="T10" fmla="*/ 0 w 224"/>
                <a:gd name="T11" fmla="*/ 405 h 4990"/>
                <a:gd name="T12" fmla="*/ 0 w 224"/>
                <a:gd name="T13" fmla="*/ 407 h 4990"/>
                <a:gd name="T14" fmla="*/ 1 w 224"/>
                <a:gd name="T15" fmla="*/ 408 h 4990"/>
                <a:gd name="T16" fmla="*/ 1 w 224"/>
                <a:gd name="T17" fmla="*/ 409 h 4990"/>
                <a:gd name="T18" fmla="*/ 2 w 224"/>
                <a:gd name="T19" fmla="*/ 411 h 4990"/>
                <a:gd name="T20" fmla="*/ 3 w 224"/>
                <a:gd name="T21" fmla="*/ 412 h 4990"/>
                <a:gd name="T22" fmla="*/ 4 w 224"/>
                <a:gd name="T23" fmla="*/ 413 h 4990"/>
                <a:gd name="T24" fmla="*/ 6 w 224"/>
                <a:gd name="T25" fmla="*/ 414 h 4990"/>
                <a:gd name="T26" fmla="*/ 8 w 224"/>
                <a:gd name="T27" fmla="*/ 415 h 4990"/>
                <a:gd name="T28" fmla="*/ 10 w 224"/>
                <a:gd name="T29" fmla="*/ 415 h 4990"/>
                <a:gd name="T30" fmla="*/ 13 w 224"/>
                <a:gd name="T31" fmla="*/ 416 h 4990"/>
                <a:gd name="T32" fmla="*/ 16 w 224"/>
                <a:gd name="T33" fmla="*/ 416 h 4990"/>
                <a:gd name="T34" fmla="*/ 20 w 224"/>
                <a:gd name="T35" fmla="*/ 416 h 4990"/>
                <a:gd name="T36" fmla="*/ 15 w 224"/>
                <a:gd name="T37" fmla="*/ 414 h 4990"/>
                <a:gd name="T38" fmla="*/ 12 w 224"/>
                <a:gd name="T39" fmla="*/ 412 h 4990"/>
                <a:gd name="T40" fmla="*/ 9 w 224"/>
                <a:gd name="T41" fmla="*/ 410 h 4990"/>
                <a:gd name="T42" fmla="*/ 7 w 224"/>
                <a:gd name="T43" fmla="*/ 407 h 4990"/>
                <a:gd name="T44" fmla="*/ 6 w 224"/>
                <a:gd name="T45" fmla="*/ 403 h 4990"/>
                <a:gd name="T46" fmla="*/ 5 w 224"/>
                <a:gd name="T47" fmla="*/ 400 h 4990"/>
                <a:gd name="T48" fmla="*/ 5 w 224"/>
                <a:gd name="T49" fmla="*/ 396 h 4990"/>
                <a:gd name="T50" fmla="*/ 5 w 224"/>
                <a:gd name="T51" fmla="*/ 392 h 4990"/>
                <a:gd name="T52" fmla="*/ 12 w 224"/>
                <a:gd name="T53" fmla="*/ 18 h 4990"/>
                <a:gd name="T54" fmla="*/ 12 w 224"/>
                <a:gd name="T55" fmla="*/ 14 h 4990"/>
                <a:gd name="T56" fmla="*/ 13 w 224"/>
                <a:gd name="T57" fmla="*/ 11 h 4990"/>
                <a:gd name="T58" fmla="*/ 14 w 224"/>
                <a:gd name="T59" fmla="*/ 8 h 4990"/>
                <a:gd name="T60" fmla="*/ 16 w 224"/>
                <a:gd name="T61" fmla="*/ 6 h 4990"/>
                <a:gd name="T62" fmla="*/ 17 w 224"/>
                <a:gd name="T63" fmla="*/ 4 h 4990"/>
                <a:gd name="T64" fmla="*/ 19 w 224"/>
                <a:gd name="T65" fmla="*/ 2 h 4990"/>
                <a:gd name="T66" fmla="*/ 21 w 224"/>
                <a:gd name="T67" fmla="*/ 1 h 4990"/>
                <a:gd name="T68" fmla="*/ 23 w 224"/>
                <a:gd name="T69" fmla="*/ 0 h 4990"/>
                <a:gd name="T70" fmla="*/ 20 w 224"/>
                <a:gd name="T71" fmla="*/ 0 h 4990"/>
                <a:gd name="T72" fmla="*/ 18 w 224"/>
                <a:gd name="T73" fmla="*/ 1 h 4990"/>
                <a:gd name="T74" fmla="*/ 16 w 224"/>
                <a:gd name="T75" fmla="*/ 2 h 4990"/>
                <a:gd name="T76" fmla="*/ 14 w 224"/>
                <a:gd name="T77" fmla="*/ 3 h 4990"/>
                <a:gd name="T78" fmla="*/ 12 w 224"/>
                <a:gd name="T79" fmla="*/ 5 h 4990"/>
                <a:gd name="T80" fmla="*/ 11 w 224"/>
                <a:gd name="T81" fmla="*/ 6 h 4990"/>
                <a:gd name="T82" fmla="*/ 9 w 224"/>
                <a:gd name="T83" fmla="*/ 8 h 4990"/>
                <a:gd name="T84" fmla="*/ 8 w 224"/>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4990"/>
                <a:gd name="T131" fmla="*/ 224 w 224"/>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4990">
                  <a:moveTo>
                    <a:pt x="74" y="116"/>
                  </a:moveTo>
                  <a:lnTo>
                    <a:pt x="0" y="4803"/>
                  </a:lnTo>
                  <a:lnTo>
                    <a:pt x="0" y="4816"/>
                  </a:lnTo>
                  <a:lnTo>
                    <a:pt x="0" y="4831"/>
                  </a:lnTo>
                  <a:lnTo>
                    <a:pt x="0" y="4846"/>
                  </a:lnTo>
                  <a:lnTo>
                    <a:pt x="2" y="4863"/>
                  </a:lnTo>
                  <a:lnTo>
                    <a:pt x="4" y="4879"/>
                  </a:lnTo>
                  <a:lnTo>
                    <a:pt x="7" y="4896"/>
                  </a:lnTo>
                  <a:lnTo>
                    <a:pt x="12" y="4911"/>
                  </a:lnTo>
                  <a:lnTo>
                    <a:pt x="19" y="4927"/>
                  </a:lnTo>
                  <a:lnTo>
                    <a:pt x="28" y="4941"/>
                  </a:lnTo>
                  <a:lnTo>
                    <a:pt x="40" y="4955"/>
                  </a:lnTo>
                  <a:lnTo>
                    <a:pt x="55" y="4966"/>
                  </a:lnTo>
                  <a:lnTo>
                    <a:pt x="75" y="4977"/>
                  </a:lnTo>
                  <a:lnTo>
                    <a:pt x="97" y="4984"/>
                  </a:lnTo>
                  <a:lnTo>
                    <a:pt x="124" y="4989"/>
                  </a:lnTo>
                  <a:lnTo>
                    <a:pt x="156" y="4990"/>
                  </a:lnTo>
                  <a:lnTo>
                    <a:pt x="193" y="4989"/>
                  </a:lnTo>
                  <a:lnTo>
                    <a:pt x="148" y="4970"/>
                  </a:lnTo>
                  <a:lnTo>
                    <a:pt x="113" y="4945"/>
                  </a:lnTo>
                  <a:lnTo>
                    <a:pt x="87" y="4914"/>
                  </a:lnTo>
                  <a:lnTo>
                    <a:pt x="69" y="4878"/>
                  </a:lnTo>
                  <a:lnTo>
                    <a:pt x="56" y="4839"/>
                  </a:lnTo>
                  <a:lnTo>
                    <a:pt x="48" y="4795"/>
                  </a:lnTo>
                  <a:lnTo>
                    <a:pt x="45" y="4749"/>
                  </a:lnTo>
                  <a:lnTo>
                    <a:pt x="44" y="4701"/>
                  </a:lnTo>
                  <a:lnTo>
                    <a:pt x="119" y="217"/>
                  </a:lnTo>
                  <a:lnTo>
                    <a:pt x="121" y="168"/>
                  </a:lnTo>
                  <a:lnTo>
                    <a:pt x="129" y="128"/>
                  </a:lnTo>
                  <a:lnTo>
                    <a:pt x="140" y="95"/>
                  </a:lnTo>
                  <a:lnTo>
                    <a:pt x="154" y="68"/>
                  </a:lnTo>
                  <a:lnTo>
                    <a:pt x="169" y="46"/>
                  </a:lnTo>
                  <a:lnTo>
                    <a:pt x="187" y="28"/>
                  </a:lnTo>
                  <a:lnTo>
                    <a:pt x="206" y="13"/>
                  </a:lnTo>
                  <a:lnTo>
                    <a:pt x="224" y="0"/>
                  </a:lnTo>
                  <a:lnTo>
                    <a:pt x="196" y="4"/>
                  </a:lnTo>
                  <a:lnTo>
                    <a:pt x="172" y="12"/>
                  </a:lnTo>
                  <a:lnTo>
                    <a:pt x="152" y="24"/>
                  </a:lnTo>
                  <a:lnTo>
                    <a:pt x="135" y="38"/>
                  </a:lnTo>
                  <a:lnTo>
                    <a:pt x="118" y="55"/>
                  </a:lnTo>
                  <a:lnTo>
                    <a:pt x="104" y="73"/>
                  </a:lnTo>
                  <a:lnTo>
                    <a:pt x="89" y="94"/>
                  </a:lnTo>
                  <a:lnTo>
                    <a:pt x="74" y="116"/>
                  </a:lnTo>
                  <a:close/>
                </a:path>
              </a:pathLst>
            </a:custGeom>
            <a:solidFill>
              <a:srgbClr val="C4CCCC"/>
            </a:solidFill>
            <a:ln w="9525">
              <a:noFill/>
              <a:round/>
              <a:headEnd/>
              <a:tailEnd/>
            </a:ln>
          </p:spPr>
          <p:txBody>
            <a:bodyPr/>
            <a:lstStyle/>
            <a:p>
              <a:pPr algn="ctr"/>
              <a:endParaRPr lang="en-US" sz="2000"/>
            </a:p>
          </p:txBody>
        </p:sp>
        <p:sp>
          <p:nvSpPr>
            <p:cNvPr id="48214" name="Freeform 40"/>
            <p:cNvSpPr>
              <a:spLocks/>
            </p:cNvSpPr>
            <p:nvPr/>
          </p:nvSpPr>
          <p:spPr bwMode="auto">
            <a:xfrm>
              <a:off x="3658" y="2073"/>
              <a:ext cx="22" cy="416"/>
            </a:xfrm>
            <a:custGeom>
              <a:avLst/>
              <a:gdLst>
                <a:gd name="T0" fmla="*/ 7 w 220"/>
                <a:gd name="T1" fmla="*/ 10 h 4993"/>
                <a:gd name="T2" fmla="*/ 7 w 220"/>
                <a:gd name="T3" fmla="*/ 51 h 4993"/>
                <a:gd name="T4" fmla="*/ 6 w 220"/>
                <a:gd name="T5" fmla="*/ 83 h 4993"/>
                <a:gd name="T6" fmla="*/ 5 w 220"/>
                <a:gd name="T7" fmla="*/ 110 h 4993"/>
                <a:gd name="T8" fmla="*/ 5 w 220"/>
                <a:gd name="T9" fmla="*/ 140 h 4993"/>
                <a:gd name="T10" fmla="*/ 4 w 220"/>
                <a:gd name="T11" fmla="*/ 177 h 4993"/>
                <a:gd name="T12" fmla="*/ 3 w 220"/>
                <a:gd name="T13" fmla="*/ 229 h 4993"/>
                <a:gd name="T14" fmla="*/ 2 w 220"/>
                <a:gd name="T15" fmla="*/ 301 h 4993"/>
                <a:gd name="T16" fmla="*/ 0 w 220"/>
                <a:gd name="T17" fmla="*/ 400 h 4993"/>
                <a:gd name="T18" fmla="*/ 0 w 220"/>
                <a:gd name="T19" fmla="*/ 401 h 4993"/>
                <a:gd name="T20" fmla="*/ 0 w 220"/>
                <a:gd name="T21" fmla="*/ 403 h 4993"/>
                <a:gd name="T22" fmla="*/ 0 w 220"/>
                <a:gd name="T23" fmla="*/ 404 h 4993"/>
                <a:gd name="T24" fmla="*/ 0 w 220"/>
                <a:gd name="T25" fmla="*/ 405 h 4993"/>
                <a:gd name="T26" fmla="*/ 0 w 220"/>
                <a:gd name="T27" fmla="*/ 406 h 4993"/>
                <a:gd name="T28" fmla="*/ 1 w 220"/>
                <a:gd name="T29" fmla="*/ 408 h 4993"/>
                <a:gd name="T30" fmla="*/ 1 w 220"/>
                <a:gd name="T31" fmla="*/ 409 h 4993"/>
                <a:gd name="T32" fmla="*/ 2 w 220"/>
                <a:gd name="T33" fmla="*/ 411 h 4993"/>
                <a:gd name="T34" fmla="*/ 3 w 220"/>
                <a:gd name="T35" fmla="*/ 412 h 4993"/>
                <a:gd name="T36" fmla="*/ 4 w 220"/>
                <a:gd name="T37" fmla="*/ 413 h 4993"/>
                <a:gd name="T38" fmla="*/ 6 w 220"/>
                <a:gd name="T39" fmla="*/ 414 h 4993"/>
                <a:gd name="T40" fmla="*/ 8 w 220"/>
                <a:gd name="T41" fmla="*/ 415 h 4993"/>
                <a:gd name="T42" fmla="*/ 10 w 220"/>
                <a:gd name="T43" fmla="*/ 415 h 4993"/>
                <a:gd name="T44" fmla="*/ 13 w 220"/>
                <a:gd name="T45" fmla="*/ 416 h 4993"/>
                <a:gd name="T46" fmla="*/ 16 w 220"/>
                <a:gd name="T47" fmla="*/ 416 h 4993"/>
                <a:gd name="T48" fmla="*/ 20 w 220"/>
                <a:gd name="T49" fmla="*/ 416 h 4993"/>
                <a:gd name="T50" fmla="*/ 17 w 220"/>
                <a:gd name="T51" fmla="*/ 412 h 4993"/>
                <a:gd name="T52" fmla="*/ 15 w 220"/>
                <a:gd name="T53" fmla="*/ 408 h 4993"/>
                <a:gd name="T54" fmla="*/ 14 w 220"/>
                <a:gd name="T55" fmla="*/ 404 h 4993"/>
                <a:gd name="T56" fmla="*/ 12 w 220"/>
                <a:gd name="T57" fmla="*/ 400 h 4993"/>
                <a:gd name="T58" fmla="*/ 12 w 220"/>
                <a:gd name="T59" fmla="*/ 396 h 4993"/>
                <a:gd name="T60" fmla="*/ 11 w 220"/>
                <a:gd name="T61" fmla="*/ 391 h 4993"/>
                <a:gd name="T62" fmla="*/ 11 w 220"/>
                <a:gd name="T63" fmla="*/ 387 h 4993"/>
                <a:gd name="T64" fmla="*/ 11 w 220"/>
                <a:gd name="T65" fmla="*/ 383 h 4993"/>
                <a:gd name="T66" fmla="*/ 11 w 220"/>
                <a:gd name="T67" fmla="*/ 344 h 4993"/>
                <a:gd name="T68" fmla="*/ 12 w 220"/>
                <a:gd name="T69" fmla="*/ 315 h 4993"/>
                <a:gd name="T70" fmla="*/ 12 w 220"/>
                <a:gd name="T71" fmla="*/ 289 h 4993"/>
                <a:gd name="T72" fmla="*/ 13 w 220"/>
                <a:gd name="T73" fmla="*/ 262 h 4993"/>
                <a:gd name="T74" fmla="*/ 13 w 220"/>
                <a:gd name="T75" fmla="*/ 227 h 4993"/>
                <a:gd name="T76" fmla="*/ 14 w 220"/>
                <a:gd name="T77" fmla="*/ 179 h 4993"/>
                <a:gd name="T78" fmla="*/ 15 w 220"/>
                <a:gd name="T79" fmla="*/ 112 h 4993"/>
                <a:gd name="T80" fmla="*/ 17 w 220"/>
                <a:gd name="T81" fmla="*/ 20 h 4993"/>
                <a:gd name="T82" fmla="*/ 17 w 220"/>
                <a:gd name="T83" fmla="*/ 16 h 4993"/>
                <a:gd name="T84" fmla="*/ 17 w 220"/>
                <a:gd name="T85" fmla="*/ 12 h 4993"/>
                <a:gd name="T86" fmla="*/ 17 w 220"/>
                <a:gd name="T87" fmla="*/ 9 h 4993"/>
                <a:gd name="T88" fmla="*/ 18 w 220"/>
                <a:gd name="T89" fmla="*/ 7 h 4993"/>
                <a:gd name="T90" fmla="*/ 18 w 220"/>
                <a:gd name="T91" fmla="*/ 4 h 4993"/>
                <a:gd name="T92" fmla="*/ 19 w 220"/>
                <a:gd name="T93" fmla="*/ 3 h 4993"/>
                <a:gd name="T94" fmla="*/ 21 w 220"/>
                <a:gd name="T95" fmla="*/ 1 h 4993"/>
                <a:gd name="T96" fmla="*/ 22 w 220"/>
                <a:gd name="T97" fmla="*/ 0 h 4993"/>
                <a:gd name="T98" fmla="*/ 19 w 220"/>
                <a:gd name="T99" fmla="*/ 0 h 4993"/>
                <a:gd name="T100" fmla="*/ 17 w 220"/>
                <a:gd name="T101" fmla="*/ 1 h 4993"/>
                <a:gd name="T102" fmla="*/ 15 w 220"/>
                <a:gd name="T103" fmla="*/ 2 h 4993"/>
                <a:gd name="T104" fmla="*/ 13 w 220"/>
                <a:gd name="T105" fmla="*/ 3 h 4993"/>
                <a:gd name="T106" fmla="*/ 12 w 220"/>
                <a:gd name="T107" fmla="*/ 5 h 4993"/>
                <a:gd name="T108" fmla="*/ 10 w 220"/>
                <a:gd name="T109" fmla="*/ 6 h 4993"/>
                <a:gd name="T110" fmla="*/ 9 w 220"/>
                <a:gd name="T111" fmla="*/ 8 h 4993"/>
                <a:gd name="T112" fmla="*/ 7 w 220"/>
                <a:gd name="T113" fmla="*/ 10 h 499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4993"/>
                <a:gd name="T173" fmla="*/ 220 w 220"/>
                <a:gd name="T174" fmla="*/ 4993 h 499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4993">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1" y="4863"/>
                  </a:lnTo>
                  <a:lnTo>
                    <a:pt x="3" y="4878"/>
                  </a:lnTo>
                  <a:lnTo>
                    <a:pt x="6" y="4895"/>
                  </a:lnTo>
                  <a:lnTo>
                    <a:pt x="11" y="4911"/>
                  </a:lnTo>
                  <a:lnTo>
                    <a:pt x="19" y="4927"/>
                  </a:lnTo>
                  <a:lnTo>
                    <a:pt x="28" y="4941"/>
                  </a:lnTo>
                  <a:lnTo>
                    <a:pt x="41" y="4955"/>
                  </a:lnTo>
                  <a:lnTo>
                    <a:pt x="57" y="4967"/>
                  </a:lnTo>
                  <a:lnTo>
                    <a:pt x="76" y="4978"/>
                  </a:lnTo>
                  <a:lnTo>
                    <a:pt x="99" y="4985"/>
                  </a:lnTo>
                  <a:lnTo>
                    <a:pt x="127" y="4991"/>
                  </a:lnTo>
                  <a:lnTo>
                    <a:pt x="159" y="4993"/>
                  </a:lnTo>
                  <a:lnTo>
                    <a:pt x="196" y="4993"/>
                  </a:lnTo>
                  <a:lnTo>
                    <a:pt x="171" y="4948"/>
                  </a:lnTo>
                  <a:lnTo>
                    <a:pt x="152" y="4900"/>
                  </a:lnTo>
                  <a:lnTo>
                    <a:pt x="137" y="4850"/>
                  </a:lnTo>
                  <a:lnTo>
                    <a:pt x="125" y="4800"/>
                  </a:lnTo>
                  <a:lnTo>
                    <a:pt x="117" y="4748"/>
                  </a:lnTo>
                  <a:lnTo>
                    <a:pt x="110" y="4697"/>
                  </a:lnTo>
                  <a:lnTo>
                    <a:pt x="107" y="4646"/>
                  </a:lnTo>
                  <a:lnTo>
                    <a:pt x="106" y="4598"/>
                  </a:lnTo>
                  <a:lnTo>
                    <a:pt x="113" y="4132"/>
                  </a:lnTo>
                  <a:lnTo>
                    <a:pt x="119" y="3780"/>
                  </a:lnTo>
                  <a:lnTo>
                    <a:pt x="123" y="3473"/>
                  </a:lnTo>
                  <a:lnTo>
                    <a:pt x="128" y="3143"/>
                  </a:lnTo>
                  <a:lnTo>
                    <a:pt x="133" y="2723"/>
                  </a:lnTo>
                  <a:lnTo>
                    <a:pt x="141" y="2144"/>
                  </a:lnTo>
                  <a:lnTo>
                    <a:pt x="152" y="1340"/>
                  </a:lnTo>
                  <a:lnTo>
                    <a:pt x="167" y="240"/>
                  </a:lnTo>
                  <a:lnTo>
                    <a:pt x="168" y="190"/>
                  </a:lnTo>
                  <a:lnTo>
                    <a:pt x="170" y="148"/>
                  </a:lnTo>
                  <a:lnTo>
                    <a:pt x="172" y="111"/>
                  </a:lnTo>
                  <a:lnTo>
                    <a:pt x="178" y="79"/>
                  </a:lnTo>
                  <a:lnTo>
                    <a:pt x="184" y="54"/>
                  </a:lnTo>
                  <a:lnTo>
                    <a:pt x="193" y="32"/>
                  </a:lnTo>
                  <a:lnTo>
                    <a:pt x="205" y="14"/>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757D7D"/>
            </a:solidFill>
            <a:ln w="9525">
              <a:noFill/>
              <a:round/>
              <a:headEnd/>
              <a:tailEnd/>
            </a:ln>
          </p:spPr>
          <p:txBody>
            <a:bodyPr/>
            <a:lstStyle/>
            <a:p>
              <a:pPr algn="ctr"/>
              <a:endParaRPr lang="en-US" sz="2000"/>
            </a:p>
          </p:txBody>
        </p:sp>
        <p:sp>
          <p:nvSpPr>
            <p:cNvPr id="48215" name="Freeform 41"/>
            <p:cNvSpPr>
              <a:spLocks/>
            </p:cNvSpPr>
            <p:nvPr/>
          </p:nvSpPr>
          <p:spPr bwMode="auto">
            <a:xfrm>
              <a:off x="3658" y="2073"/>
              <a:ext cx="22" cy="416"/>
            </a:xfrm>
            <a:custGeom>
              <a:avLst/>
              <a:gdLst>
                <a:gd name="T0" fmla="*/ 7 w 220"/>
                <a:gd name="T1" fmla="*/ 10 h 4998"/>
                <a:gd name="T2" fmla="*/ 7 w 220"/>
                <a:gd name="T3" fmla="*/ 51 h 4998"/>
                <a:gd name="T4" fmla="*/ 6 w 220"/>
                <a:gd name="T5" fmla="*/ 83 h 4998"/>
                <a:gd name="T6" fmla="*/ 5 w 220"/>
                <a:gd name="T7" fmla="*/ 110 h 4998"/>
                <a:gd name="T8" fmla="*/ 5 w 220"/>
                <a:gd name="T9" fmla="*/ 140 h 4998"/>
                <a:gd name="T10" fmla="*/ 4 w 220"/>
                <a:gd name="T11" fmla="*/ 177 h 4998"/>
                <a:gd name="T12" fmla="*/ 3 w 220"/>
                <a:gd name="T13" fmla="*/ 229 h 4998"/>
                <a:gd name="T14" fmla="*/ 2 w 220"/>
                <a:gd name="T15" fmla="*/ 301 h 4998"/>
                <a:gd name="T16" fmla="*/ 0 w 220"/>
                <a:gd name="T17" fmla="*/ 400 h 4998"/>
                <a:gd name="T18" fmla="*/ 0 w 220"/>
                <a:gd name="T19" fmla="*/ 401 h 4998"/>
                <a:gd name="T20" fmla="*/ 0 w 220"/>
                <a:gd name="T21" fmla="*/ 402 h 4998"/>
                <a:gd name="T22" fmla="*/ 0 w 220"/>
                <a:gd name="T23" fmla="*/ 403 h 4998"/>
                <a:gd name="T24" fmla="*/ 0 w 220"/>
                <a:gd name="T25" fmla="*/ 405 h 4998"/>
                <a:gd name="T26" fmla="*/ 0 w 220"/>
                <a:gd name="T27" fmla="*/ 406 h 4998"/>
                <a:gd name="T28" fmla="*/ 1 w 220"/>
                <a:gd name="T29" fmla="*/ 407 h 4998"/>
                <a:gd name="T30" fmla="*/ 1 w 220"/>
                <a:gd name="T31" fmla="*/ 409 h 4998"/>
                <a:gd name="T32" fmla="*/ 2 w 220"/>
                <a:gd name="T33" fmla="*/ 410 h 4998"/>
                <a:gd name="T34" fmla="*/ 3 w 220"/>
                <a:gd name="T35" fmla="*/ 411 h 4998"/>
                <a:gd name="T36" fmla="*/ 4 w 220"/>
                <a:gd name="T37" fmla="*/ 413 h 4998"/>
                <a:gd name="T38" fmla="*/ 6 w 220"/>
                <a:gd name="T39" fmla="*/ 414 h 4998"/>
                <a:gd name="T40" fmla="*/ 8 w 220"/>
                <a:gd name="T41" fmla="*/ 414 h 4998"/>
                <a:gd name="T42" fmla="*/ 10 w 220"/>
                <a:gd name="T43" fmla="*/ 415 h 4998"/>
                <a:gd name="T44" fmla="*/ 13 w 220"/>
                <a:gd name="T45" fmla="*/ 416 h 4998"/>
                <a:gd name="T46" fmla="*/ 16 w 220"/>
                <a:gd name="T47" fmla="*/ 416 h 4998"/>
                <a:gd name="T48" fmla="*/ 20 w 220"/>
                <a:gd name="T49" fmla="*/ 416 h 4998"/>
                <a:gd name="T50" fmla="*/ 17 w 220"/>
                <a:gd name="T51" fmla="*/ 413 h 4998"/>
                <a:gd name="T52" fmla="*/ 14 w 220"/>
                <a:gd name="T53" fmla="*/ 410 h 4998"/>
                <a:gd name="T54" fmla="*/ 12 w 220"/>
                <a:gd name="T55" fmla="*/ 406 h 4998"/>
                <a:gd name="T56" fmla="*/ 11 w 220"/>
                <a:gd name="T57" fmla="*/ 402 h 4998"/>
                <a:gd name="T58" fmla="*/ 10 w 220"/>
                <a:gd name="T59" fmla="*/ 398 h 4998"/>
                <a:gd name="T60" fmla="*/ 9 w 220"/>
                <a:gd name="T61" fmla="*/ 394 h 4998"/>
                <a:gd name="T62" fmla="*/ 9 w 220"/>
                <a:gd name="T63" fmla="*/ 389 h 4998"/>
                <a:gd name="T64" fmla="*/ 8 w 220"/>
                <a:gd name="T65" fmla="*/ 385 h 4998"/>
                <a:gd name="T66" fmla="*/ 9 w 220"/>
                <a:gd name="T67" fmla="*/ 346 h 4998"/>
                <a:gd name="T68" fmla="*/ 10 w 220"/>
                <a:gd name="T69" fmla="*/ 317 h 4998"/>
                <a:gd name="T70" fmla="*/ 10 w 220"/>
                <a:gd name="T71" fmla="*/ 291 h 4998"/>
                <a:gd name="T72" fmla="*/ 11 w 220"/>
                <a:gd name="T73" fmla="*/ 263 h 4998"/>
                <a:gd name="T74" fmla="*/ 11 w 220"/>
                <a:gd name="T75" fmla="*/ 228 h 4998"/>
                <a:gd name="T76" fmla="*/ 12 w 220"/>
                <a:gd name="T77" fmla="*/ 179 h 4998"/>
                <a:gd name="T78" fmla="*/ 14 w 220"/>
                <a:gd name="T79" fmla="*/ 112 h 4998"/>
                <a:gd name="T80" fmla="*/ 15 w 220"/>
                <a:gd name="T81" fmla="*/ 19 h 4998"/>
                <a:gd name="T82" fmla="*/ 15 w 220"/>
                <a:gd name="T83" fmla="*/ 15 h 4998"/>
                <a:gd name="T84" fmla="*/ 16 w 220"/>
                <a:gd name="T85" fmla="*/ 12 h 4998"/>
                <a:gd name="T86" fmla="*/ 16 w 220"/>
                <a:gd name="T87" fmla="*/ 9 h 4998"/>
                <a:gd name="T88" fmla="*/ 17 w 220"/>
                <a:gd name="T89" fmla="*/ 6 h 4998"/>
                <a:gd name="T90" fmla="*/ 18 w 220"/>
                <a:gd name="T91" fmla="*/ 4 h 4998"/>
                <a:gd name="T92" fmla="*/ 19 w 220"/>
                <a:gd name="T93" fmla="*/ 3 h 4998"/>
                <a:gd name="T94" fmla="*/ 20 w 220"/>
                <a:gd name="T95" fmla="*/ 1 h 4998"/>
                <a:gd name="T96" fmla="*/ 22 w 220"/>
                <a:gd name="T97" fmla="*/ 0 h 4998"/>
                <a:gd name="T98" fmla="*/ 19 w 220"/>
                <a:gd name="T99" fmla="*/ 0 h 4998"/>
                <a:gd name="T100" fmla="*/ 17 w 220"/>
                <a:gd name="T101" fmla="*/ 1 h 4998"/>
                <a:gd name="T102" fmla="*/ 15 w 220"/>
                <a:gd name="T103" fmla="*/ 2 h 4998"/>
                <a:gd name="T104" fmla="*/ 13 w 220"/>
                <a:gd name="T105" fmla="*/ 3 h 4998"/>
                <a:gd name="T106" fmla="*/ 12 w 220"/>
                <a:gd name="T107" fmla="*/ 5 h 4998"/>
                <a:gd name="T108" fmla="*/ 10 w 220"/>
                <a:gd name="T109" fmla="*/ 6 h 4998"/>
                <a:gd name="T110" fmla="*/ 9 w 220"/>
                <a:gd name="T111" fmla="*/ 8 h 4998"/>
                <a:gd name="T112" fmla="*/ 7 w 220"/>
                <a:gd name="T113" fmla="*/ 10 h 49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4998"/>
                <a:gd name="T173" fmla="*/ 220 w 220"/>
                <a:gd name="T174" fmla="*/ 4998 h 49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4998">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1" y="4862"/>
                  </a:lnTo>
                  <a:lnTo>
                    <a:pt x="4" y="4878"/>
                  </a:lnTo>
                  <a:lnTo>
                    <a:pt x="7" y="4895"/>
                  </a:lnTo>
                  <a:lnTo>
                    <a:pt x="13" y="4911"/>
                  </a:lnTo>
                  <a:lnTo>
                    <a:pt x="20" y="4927"/>
                  </a:lnTo>
                  <a:lnTo>
                    <a:pt x="30" y="4941"/>
                  </a:lnTo>
                  <a:lnTo>
                    <a:pt x="43" y="4956"/>
                  </a:lnTo>
                  <a:lnTo>
                    <a:pt x="59" y="4968"/>
                  </a:lnTo>
                  <a:lnTo>
                    <a:pt x="79" y="4979"/>
                  </a:lnTo>
                  <a:lnTo>
                    <a:pt x="102" y="4987"/>
                  </a:lnTo>
                  <a:lnTo>
                    <a:pt x="130" y="4993"/>
                  </a:lnTo>
                  <a:lnTo>
                    <a:pt x="162" y="4997"/>
                  </a:lnTo>
                  <a:lnTo>
                    <a:pt x="199" y="4998"/>
                  </a:lnTo>
                  <a:lnTo>
                    <a:pt x="168" y="4961"/>
                  </a:lnTo>
                  <a:lnTo>
                    <a:pt x="143" y="4920"/>
                  </a:lnTo>
                  <a:lnTo>
                    <a:pt x="123" y="4875"/>
                  </a:lnTo>
                  <a:lnTo>
                    <a:pt x="107" y="4827"/>
                  </a:lnTo>
                  <a:lnTo>
                    <a:pt x="96" y="4779"/>
                  </a:lnTo>
                  <a:lnTo>
                    <a:pt x="89" y="4729"/>
                  </a:lnTo>
                  <a:lnTo>
                    <a:pt x="85" y="4679"/>
                  </a:lnTo>
                  <a:lnTo>
                    <a:pt x="84" y="4630"/>
                  </a:lnTo>
                  <a:lnTo>
                    <a:pt x="92" y="4160"/>
                  </a:lnTo>
                  <a:lnTo>
                    <a:pt x="98" y="3806"/>
                  </a:lnTo>
                  <a:lnTo>
                    <a:pt x="103" y="3496"/>
                  </a:lnTo>
                  <a:lnTo>
                    <a:pt x="108" y="3164"/>
                  </a:lnTo>
                  <a:lnTo>
                    <a:pt x="115" y="2741"/>
                  </a:lnTo>
                  <a:lnTo>
                    <a:pt x="124" y="2156"/>
                  </a:lnTo>
                  <a:lnTo>
                    <a:pt x="136" y="1344"/>
                  </a:lnTo>
                  <a:lnTo>
                    <a:pt x="152" y="233"/>
                  </a:lnTo>
                  <a:lnTo>
                    <a:pt x="153" y="183"/>
                  </a:lnTo>
                  <a:lnTo>
                    <a:pt x="156" y="142"/>
                  </a:lnTo>
                  <a:lnTo>
                    <a:pt x="161" y="105"/>
                  </a:lnTo>
                  <a:lnTo>
                    <a:pt x="169" y="75"/>
                  </a:lnTo>
                  <a:lnTo>
                    <a:pt x="179" y="51"/>
                  </a:lnTo>
                  <a:lnTo>
                    <a:pt x="191" y="31"/>
                  </a:lnTo>
                  <a:lnTo>
                    <a:pt x="204" y="14"/>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666B6B"/>
            </a:solidFill>
            <a:ln w="9525">
              <a:noFill/>
              <a:round/>
              <a:headEnd/>
              <a:tailEnd/>
            </a:ln>
          </p:spPr>
          <p:txBody>
            <a:bodyPr/>
            <a:lstStyle/>
            <a:p>
              <a:pPr algn="ctr"/>
              <a:endParaRPr lang="en-US" sz="2000"/>
            </a:p>
          </p:txBody>
        </p:sp>
        <p:sp>
          <p:nvSpPr>
            <p:cNvPr id="48216" name="Freeform 42"/>
            <p:cNvSpPr>
              <a:spLocks/>
            </p:cNvSpPr>
            <p:nvPr/>
          </p:nvSpPr>
          <p:spPr bwMode="auto">
            <a:xfrm>
              <a:off x="3658" y="2073"/>
              <a:ext cx="22" cy="417"/>
            </a:xfrm>
            <a:custGeom>
              <a:avLst/>
              <a:gdLst>
                <a:gd name="T0" fmla="*/ 7 w 220"/>
                <a:gd name="T1" fmla="*/ 10 h 5001"/>
                <a:gd name="T2" fmla="*/ 7 w 220"/>
                <a:gd name="T3" fmla="*/ 51 h 5001"/>
                <a:gd name="T4" fmla="*/ 6 w 220"/>
                <a:gd name="T5" fmla="*/ 83 h 5001"/>
                <a:gd name="T6" fmla="*/ 5 w 220"/>
                <a:gd name="T7" fmla="*/ 110 h 5001"/>
                <a:gd name="T8" fmla="*/ 5 w 220"/>
                <a:gd name="T9" fmla="*/ 140 h 5001"/>
                <a:gd name="T10" fmla="*/ 4 w 220"/>
                <a:gd name="T11" fmla="*/ 178 h 5001"/>
                <a:gd name="T12" fmla="*/ 3 w 220"/>
                <a:gd name="T13" fmla="*/ 229 h 5001"/>
                <a:gd name="T14" fmla="*/ 2 w 220"/>
                <a:gd name="T15" fmla="*/ 302 h 5001"/>
                <a:gd name="T16" fmla="*/ 0 w 220"/>
                <a:gd name="T17" fmla="*/ 400 h 5001"/>
                <a:gd name="T18" fmla="*/ 0 w 220"/>
                <a:gd name="T19" fmla="*/ 402 h 5001"/>
                <a:gd name="T20" fmla="*/ 0 w 220"/>
                <a:gd name="T21" fmla="*/ 403 h 5001"/>
                <a:gd name="T22" fmla="*/ 0 w 220"/>
                <a:gd name="T23" fmla="*/ 404 h 5001"/>
                <a:gd name="T24" fmla="*/ 0 w 220"/>
                <a:gd name="T25" fmla="*/ 405 h 5001"/>
                <a:gd name="T26" fmla="*/ 0 w 220"/>
                <a:gd name="T27" fmla="*/ 407 h 5001"/>
                <a:gd name="T28" fmla="*/ 1 w 220"/>
                <a:gd name="T29" fmla="*/ 408 h 5001"/>
                <a:gd name="T30" fmla="*/ 1 w 220"/>
                <a:gd name="T31" fmla="*/ 409 h 5001"/>
                <a:gd name="T32" fmla="*/ 2 w 220"/>
                <a:gd name="T33" fmla="*/ 411 h 5001"/>
                <a:gd name="T34" fmla="*/ 3 w 220"/>
                <a:gd name="T35" fmla="*/ 412 h 5001"/>
                <a:gd name="T36" fmla="*/ 4 w 220"/>
                <a:gd name="T37" fmla="*/ 413 h 5001"/>
                <a:gd name="T38" fmla="*/ 6 w 220"/>
                <a:gd name="T39" fmla="*/ 414 h 5001"/>
                <a:gd name="T40" fmla="*/ 8 w 220"/>
                <a:gd name="T41" fmla="*/ 415 h 5001"/>
                <a:gd name="T42" fmla="*/ 11 w 220"/>
                <a:gd name="T43" fmla="*/ 416 h 5001"/>
                <a:gd name="T44" fmla="*/ 13 w 220"/>
                <a:gd name="T45" fmla="*/ 416 h 5001"/>
                <a:gd name="T46" fmla="*/ 17 w 220"/>
                <a:gd name="T47" fmla="*/ 417 h 5001"/>
                <a:gd name="T48" fmla="*/ 20 w 220"/>
                <a:gd name="T49" fmla="*/ 417 h 5001"/>
                <a:gd name="T50" fmla="*/ 17 w 220"/>
                <a:gd name="T51" fmla="*/ 415 h 5001"/>
                <a:gd name="T52" fmla="*/ 13 w 220"/>
                <a:gd name="T53" fmla="*/ 412 h 5001"/>
                <a:gd name="T54" fmla="*/ 11 w 220"/>
                <a:gd name="T55" fmla="*/ 409 h 5001"/>
                <a:gd name="T56" fmla="*/ 9 w 220"/>
                <a:gd name="T57" fmla="*/ 405 h 5001"/>
                <a:gd name="T58" fmla="*/ 8 w 220"/>
                <a:gd name="T59" fmla="*/ 401 h 5001"/>
                <a:gd name="T60" fmla="*/ 7 w 220"/>
                <a:gd name="T61" fmla="*/ 397 h 5001"/>
                <a:gd name="T62" fmla="*/ 6 w 220"/>
                <a:gd name="T63" fmla="*/ 393 h 5001"/>
                <a:gd name="T64" fmla="*/ 6 w 220"/>
                <a:gd name="T65" fmla="*/ 389 h 5001"/>
                <a:gd name="T66" fmla="*/ 7 w 220"/>
                <a:gd name="T67" fmla="*/ 349 h 5001"/>
                <a:gd name="T68" fmla="*/ 8 w 220"/>
                <a:gd name="T69" fmla="*/ 320 h 5001"/>
                <a:gd name="T70" fmla="*/ 8 w 220"/>
                <a:gd name="T71" fmla="*/ 293 h 5001"/>
                <a:gd name="T72" fmla="*/ 9 w 220"/>
                <a:gd name="T73" fmla="*/ 265 h 5001"/>
                <a:gd name="T74" fmla="*/ 9 w 220"/>
                <a:gd name="T75" fmla="*/ 230 h 5001"/>
                <a:gd name="T76" fmla="*/ 10 w 220"/>
                <a:gd name="T77" fmla="*/ 181 h 5001"/>
                <a:gd name="T78" fmla="*/ 12 w 220"/>
                <a:gd name="T79" fmla="*/ 112 h 5001"/>
                <a:gd name="T80" fmla="*/ 14 w 220"/>
                <a:gd name="T81" fmla="*/ 19 h 5001"/>
                <a:gd name="T82" fmla="*/ 14 w 220"/>
                <a:gd name="T83" fmla="*/ 15 h 5001"/>
                <a:gd name="T84" fmla="*/ 14 w 220"/>
                <a:gd name="T85" fmla="*/ 11 h 5001"/>
                <a:gd name="T86" fmla="*/ 15 w 220"/>
                <a:gd name="T87" fmla="*/ 8 h 5001"/>
                <a:gd name="T88" fmla="*/ 16 w 220"/>
                <a:gd name="T89" fmla="*/ 6 h 5001"/>
                <a:gd name="T90" fmla="*/ 17 w 220"/>
                <a:gd name="T91" fmla="*/ 4 h 5001"/>
                <a:gd name="T92" fmla="*/ 19 w 220"/>
                <a:gd name="T93" fmla="*/ 2 h 5001"/>
                <a:gd name="T94" fmla="*/ 20 w 220"/>
                <a:gd name="T95" fmla="*/ 1 h 5001"/>
                <a:gd name="T96" fmla="*/ 22 w 220"/>
                <a:gd name="T97" fmla="*/ 0 h 5001"/>
                <a:gd name="T98" fmla="*/ 19 w 220"/>
                <a:gd name="T99" fmla="*/ 0 h 5001"/>
                <a:gd name="T100" fmla="*/ 17 w 220"/>
                <a:gd name="T101" fmla="*/ 1 h 5001"/>
                <a:gd name="T102" fmla="*/ 15 w 220"/>
                <a:gd name="T103" fmla="*/ 2 h 5001"/>
                <a:gd name="T104" fmla="*/ 13 w 220"/>
                <a:gd name="T105" fmla="*/ 3 h 5001"/>
                <a:gd name="T106" fmla="*/ 12 w 220"/>
                <a:gd name="T107" fmla="*/ 5 h 5001"/>
                <a:gd name="T108" fmla="*/ 10 w 220"/>
                <a:gd name="T109" fmla="*/ 6 h 5001"/>
                <a:gd name="T110" fmla="*/ 9 w 220"/>
                <a:gd name="T111" fmla="*/ 8 h 5001"/>
                <a:gd name="T112" fmla="*/ 7 w 220"/>
                <a:gd name="T113" fmla="*/ 10 h 500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5001"/>
                <a:gd name="T173" fmla="*/ 220 w 220"/>
                <a:gd name="T174" fmla="*/ 5001 h 500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5001">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2" y="4862"/>
                  </a:lnTo>
                  <a:lnTo>
                    <a:pt x="4" y="4878"/>
                  </a:lnTo>
                  <a:lnTo>
                    <a:pt x="8" y="4895"/>
                  </a:lnTo>
                  <a:lnTo>
                    <a:pt x="14" y="4910"/>
                  </a:lnTo>
                  <a:lnTo>
                    <a:pt x="21" y="4926"/>
                  </a:lnTo>
                  <a:lnTo>
                    <a:pt x="31" y="4941"/>
                  </a:lnTo>
                  <a:lnTo>
                    <a:pt x="44" y="4955"/>
                  </a:lnTo>
                  <a:lnTo>
                    <a:pt x="62" y="4967"/>
                  </a:lnTo>
                  <a:lnTo>
                    <a:pt x="81" y="4979"/>
                  </a:lnTo>
                  <a:lnTo>
                    <a:pt x="105" y="4988"/>
                  </a:lnTo>
                  <a:lnTo>
                    <a:pt x="133" y="4995"/>
                  </a:lnTo>
                  <a:lnTo>
                    <a:pt x="165" y="4999"/>
                  </a:lnTo>
                  <a:lnTo>
                    <a:pt x="203" y="5001"/>
                  </a:lnTo>
                  <a:lnTo>
                    <a:pt x="165" y="4973"/>
                  </a:lnTo>
                  <a:lnTo>
                    <a:pt x="134" y="4939"/>
                  </a:lnTo>
                  <a:lnTo>
                    <a:pt x="109" y="4900"/>
                  </a:lnTo>
                  <a:lnTo>
                    <a:pt x="91" y="4856"/>
                  </a:lnTo>
                  <a:lnTo>
                    <a:pt x="78" y="4811"/>
                  </a:lnTo>
                  <a:lnTo>
                    <a:pt x="69" y="4763"/>
                  </a:lnTo>
                  <a:lnTo>
                    <a:pt x="64" y="4714"/>
                  </a:lnTo>
                  <a:lnTo>
                    <a:pt x="63" y="4665"/>
                  </a:lnTo>
                  <a:lnTo>
                    <a:pt x="71" y="4191"/>
                  </a:lnTo>
                  <a:lnTo>
                    <a:pt x="77" y="3832"/>
                  </a:lnTo>
                  <a:lnTo>
                    <a:pt x="82" y="3519"/>
                  </a:lnTo>
                  <a:lnTo>
                    <a:pt x="87" y="3184"/>
                  </a:lnTo>
                  <a:lnTo>
                    <a:pt x="94" y="2756"/>
                  </a:lnTo>
                  <a:lnTo>
                    <a:pt x="104" y="2166"/>
                  </a:lnTo>
                  <a:lnTo>
                    <a:pt x="118" y="1346"/>
                  </a:lnTo>
                  <a:lnTo>
                    <a:pt x="136" y="224"/>
                  </a:lnTo>
                  <a:lnTo>
                    <a:pt x="138" y="175"/>
                  </a:lnTo>
                  <a:lnTo>
                    <a:pt x="143" y="134"/>
                  </a:lnTo>
                  <a:lnTo>
                    <a:pt x="150" y="99"/>
                  </a:lnTo>
                  <a:lnTo>
                    <a:pt x="161" y="71"/>
                  </a:lnTo>
                  <a:lnTo>
                    <a:pt x="173" y="48"/>
                  </a:lnTo>
                  <a:lnTo>
                    <a:pt x="188" y="29"/>
                  </a:lnTo>
                  <a:lnTo>
                    <a:pt x="204" y="13"/>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575C5C"/>
            </a:solidFill>
            <a:ln w="9525">
              <a:noFill/>
              <a:round/>
              <a:headEnd/>
              <a:tailEnd/>
            </a:ln>
          </p:spPr>
          <p:txBody>
            <a:bodyPr/>
            <a:lstStyle/>
            <a:p>
              <a:pPr algn="ctr"/>
              <a:endParaRPr lang="en-US" sz="2000"/>
            </a:p>
          </p:txBody>
        </p:sp>
        <p:sp>
          <p:nvSpPr>
            <p:cNvPr id="48217" name="Freeform 43"/>
            <p:cNvSpPr>
              <a:spLocks/>
            </p:cNvSpPr>
            <p:nvPr/>
          </p:nvSpPr>
          <p:spPr bwMode="auto">
            <a:xfrm>
              <a:off x="3658" y="2073"/>
              <a:ext cx="22" cy="417"/>
            </a:xfrm>
            <a:custGeom>
              <a:avLst/>
              <a:gdLst>
                <a:gd name="T0" fmla="*/ 7 w 223"/>
                <a:gd name="T1" fmla="*/ 10 h 5006"/>
                <a:gd name="T2" fmla="*/ 0 w 223"/>
                <a:gd name="T3" fmla="*/ 400 h 5006"/>
                <a:gd name="T4" fmla="*/ 0 w 223"/>
                <a:gd name="T5" fmla="*/ 401 h 5006"/>
                <a:gd name="T6" fmla="*/ 0 w 223"/>
                <a:gd name="T7" fmla="*/ 402 h 5006"/>
                <a:gd name="T8" fmla="*/ 0 w 223"/>
                <a:gd name="T9" fmla="*/ 404 h 5006"/>
                <a:gd name="T10" fmla="*/ 0 w 223"/>
                <a:gd name="T11" fmla="*/ 405 h 5006"/>
                <a:gd name="T12" fmla="*/ 0 w 223"/>
                <a:gd name="T13" fmla="*/ 406 h 5006"/>
                <a:gd name="T14" fmla="*/ 1 w 223"/>
                <a:gd name="T15" fmla="*/ 408 h 5006"/>
                <a:gd name="T16" fmla="*/ 2 w 223"/>
                <a:gd name="T17" fmla="*/ 409 h 5006"/>
                <a:gd name="T18" fmla="*/ 2 w 223"/>
                <a:gd name="T19" fmla="*/ 410 h 5006"/>
                <a:gd name="T20" fmla="*/ 3 w 223"/>
                <a:gd name="T21" fmla="*/ 412 h 5006"/>
                <a:gd name="T22" fmla="*/ 5 w 223"/>
                <a:gd name="T23" fmla="*/ 413 h 5006"/>
                <a:gd name="T24" fmla="*/ 7 w 223"/>
                <a:gd name="T25" fmla="*/ 414 h 5006"/>
                <a:gd name="T26" fmla="*/ 8 w 223"/>
                <a:gd name="T27" fmla="*/ 415 h 5006"/>
                <a:gd name="T28" fmla="*/ 11 w 223"/>
                <a:gd name="T29" fmla="*/ 416 h 5006"/>
                <a:gd name="T30" fmla="*/ 14 w 223"/>
                <a:gd name="T31" fmla="*/ 416 h 5006"/>
                <a:gd name="T32" fmla="*/ 17 w 223"/>
                <a:gd name="T33" fmla="*/ 417 h 5006"/>
                <a:gd name="T34" fmla="*/ 21 w 223"/>
                <a:gd name="T35" fmla="*/ 417 h 5006"/>
                <a:gd name="T36" fmla="*/ 18 w 223"/>
                <a:gd name="T37" fmla="*/ 416 h 5006"/>
                <a:gd name="T38" fmla="*/ 16 w 223"/>
                <a:gd name="T39" fmla="*/ 415 h 5006"/>
                <a:gd name="T40" fmla="*/ 14 w 223"/>
                <a:gd name="T41" fmla="*/ 414 h 5006"/>
                <a:gd name="T42" fmla="*/ 12 w 223"/>
                <a:gd name="T43" fmla="*/ 413 h 5006"/>
                <a:gd name="T44" fmla="*/ 11 w 223"/>
                <a:gd name="T45" fmla="*/ 412 h 5006"/>
                <a:gd name="T46" fmla="*/ 10 w 223"/>
                <a:gd name="T47" fmla="*/ 410 h 5006"/>
                <a:gd name="T48" fmla="*/ 8 w 223"/>
                <a:gd name="T49" fmla="*/ 409 h 5006"/>
                <a:gd name="T50" fmla="*/ 7 w 223"/>
                <a:gd name="T51" fmla="*/ 407 h 5006"/>
                <a:gd name="T52" fmla="*/ 7 w 223"/>
                <a:gd name="T53" fmla="*/ 405 h 5006"/>
                <a:gd name="T54" fmla="*/ 6 w 223"/>
                <a:gd name="T55" fmla="*/ 403 h 5006"/>
                <a:gd name="T56" fmla="*/ 5 w 223"/>
                <a:gd name="T57" fmla="*/ 402 h 5006"/>
                <a:gd name="T58" fmla="*/ 5 w 223"/>
                <a:gd name="T59" fmla="*/ 400 h 5006"/>
                <a:gd name="T60" fmla="*/ 5 w 223"/>
                <a:gd name="T61" fmla="*/ 398 h 5006"/>
                <a:gd name="T62" fmla="*/ 4 w 223"/>
                <a:gd name="T63" fmla="*/ 396 h 5006"/>
                <a:gd name="T64" fmla="*/ 4 w 223"/>
                <a:gd name="T65" fmla="*/ 394 h 5006"/>
                <a:gd name="T66" fmla="*/ 4 w 223"/>
                <a:gd name="T67" fmla="*/ 392 h 5006"/>
                <a:gd name="T68" fmla="*/ 12 w 223"/>
                <a:gd name="T69" fmla="*/ 18 h 5006"/>
                <a:gd name="T70" fmla="*/ 12 w 223"/>
                <a:gd name="T71" fmla="*/ 14 h 5006"/>
                <a:gd name="T72" fmla="*/ 13 w 223"/>
                <a:gd name="T73" fmla="*/ 11 h 5006"/>
                <a:gd name="T74" fmla="*/ 14 w 223"/>
                <a:gd name="T75" fmla="*/ 8 h 5006"/>
                <a:gd name="T76" fmla="*/ 15 w 223"/>
                <a:gd name="T77" fmla="*/ 6 h 5006"/>
                <a:gd name="T78" fmla="*/ 17 w 223"/>
                <a:gd name="T79" fmla="*/ 4 h 5006"/>
                <a:gd name="T80" fmla="*/ 18 w 223"/>
                <a:gd name="T81" fmla="*/ 2 h 5006"/>
                <a:gd name="T82" fmla="*/ 20 w 223"/>
                <a:gd name="T83" fmla="*/ 1 h 5006"/>
                <a:gd name="T84" fmla="*/ 22 w 223"/>
                <a:gd name="T85" fmla="*/ 0 h 5006"/>
                <a:gd name="T86" fmla="*/ 19 w 223"/>
                <a:gd name="T87" fmla="*/ 0 h 5006"/>
                <a:gd name="T88" fmla="*/ 17 w 223"/>
                <a:gd name="T89" fmla="*/ 1 h 5006"/>
                <a:gd name="T90" fmla="*/ 15 w 223"/>
                <a:gd name="T91" fmla="*/ 2 h 5006"/>
                <a:gd name="T92" fmla="*/ 13 w 223"/>
                <a:gd name="T93" fmla="*/ 3 h 5006"/>
                <a:gd name="T94" fmla="*/ 12 w 223"/>
                <a:gd name="T95" fmla="*/ 5 h 5006"/>
                <a:gd name="T96" fmla="*/ 10 w 223"/>
                <a:gd name="T97" fmla="*/ 6 h 5006"/>
                <a:gd name="T98" fmla="*/ 9 w 223"/>
                <a:gd name="T99" fmla="*/ 8 h 5006"/>
                <a:gd name="T100" fmla="*/ 7 w 223"/>
                <a:gd name="T101" fmla="*/ 10 h 50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3"/>
                <a:gd name="T154" fmla="*/ 0 h 5006"/>
                <a:gd name="T155" fmla="*/ 223 w 223"/>
                <a:gd name="T156" fmla="*/ 5006 h 50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3" h="5006">
                  <a:moveTo>
                    <a:pt x="73" y="116"/>
                  </a:moveTo>
                  <a:lnTo>
                    <a:pt x="0" y="4803"/>
                  </a:lnTo>
                  <a:lnTo>
                    <a:pt x="0" y="4816"/>
                  </a:lnTo>
                  <a:lnTo>
                    <a:pt x="0" y="4831"/>
                  </a:lnTo>
                  <a:lnTo>
                    <a:pt x="1" y="4845"/>
                  </a:lnTo>
                  <a:lnTo>
                    <a:pt x="3" y="4862"/>
                  </a:lnTo>
                  <a:lnTo>
                    <a:pt x="5" y="4877"/>
                  </a:lnTo>
                  <a:lnTo>
                    <a:pt x="10" y="4894"/>
                  </a:lnTo>
                  <a:lnTo>
                    <a:pt x="16" y="4910"/>
                  </a:lnTo>
                  <a:lnTo>
                    <a:pt x="24" y="4926"/>
                  </a:lnTo>
                  <a:lnTo>
                    <a:pt x="35" y="4941"/>
                  </a:lnTo>
                  <a:lnTo>
                    <a:pt x="49" y="4955"/>
                  </a:lnTo>
                  <a:lnTo>
                    <a:pt x="66" y="4968"/>
                  </a:lnTo>
                  <a:lnTo>
                    <a:pt x="86" y="4980"/>
                  </a:lnTo>
                  <a:lnTo>
                    <a:pt x="110" y="4989"/>
                  </a:lnTo>
                  <a:lnTo>
                    <a:pt x="139" y="4997"/>
                  </a:lnTo>
                  <a:lnTo>
                    <a:pt x="171" y="5002"/>
                  </a:lnTo>
                  <a:lnTo>
                    <a:pt x="209" y="5006"/>
                  </a:lnTo>
                  <a:lnTo>
                    <a:pt x="185" y="4996"/>
                  </a:lnTo>
                  <a:lnTo>
                    <a:pt x="163" y="4986"/>
                  </a:lnTo>
                  <a:lnTo>
                    <a:pt x="143" y="4973"/>
                  </a:lnTo>
                  <a:lnTo>
                    <a:pt x="126" y="4959"/>
                  </a:lnTo>
                  <a:lnTo>
                    <a:pt x="110" y="4942"/>
                  </a:lnTo>
                  <a:lnTo>
                    <a:pt x="97" y="4925"/>
                  </a:lnTo>
                  <a:lnTo>
                    <a:pt x="85" y="4906"/>
                  </a:lnTo>
                  <a:lnTo>
                    <a:pt x="75" y="4886"/>
                  </a:lnTo>
                  <a:lnTo>
                    <a:pt x="67" y="4866"/>
                  </a:lnTo>
                  <a:lnTo>
                    <a:pt x="60" y="4843"/>
                  </a:lnTo>
                  <a:lnTo>
                    <a:pt x="54" y="4821"/>
                  </a:lnTo>
                  <a:lnTo>
                    <a:pt x="50" y="4797"/>
                  </a:lnTo>
                  <a:lnTo>
                    <a:pt x="47" y="4774"/>
                  </a:lnTo>
                  <a:lnTo>
                    <a:pt x="45" y="4750"/>
                  </a:lnTo>
                  <a:lnTo>
                    <a:pt x="43" y="4725"/>
                  </a:lnTo>
                  <a:lnTo>
                    <a:pt x="43" y="4701"/>
                  </a:lnTo>
                  <a:lnTo>
                    <a:pt x="119" y="217"/>
                  </a:lnTo>
                  <a:lnTo>
                    <a:pt x="121" y="168"/>
                  </a:lnTo>
                  <a:lnTo>
                    <a:pt x="128" y="128"/>
                  </a:lnTo>
                  <a:lnTo>
                    <a:pt x="139" y="95"/>
                  </a:lnTo>
                  <a:lnTo>
                    <a:pt x="153" y="68"/>
                  </a:lnTo>
                  <a:lnTo>
                    <a:pt x="168" y="46"/>
                  </a:lnTo>
                  <a:lnTo>
                    <a:pt x="187" y="28"/>
                  </a:lnTo>
                  <a:lnTo>
                    <a:pt x="205" y="13"/>
                  </a:lnTo>
                  <a:lnTo>
                    <a:pt x="223" y="0"/>
                  </a:lnTo>
                  <a:lnTo>
                    <a:pt x="195" y="4"/>
                  </a:lnTo>
                  <a:lnTo>
                    <a:pt x="171" y="12"/>
                  </a:lnTo>
                  <a:lnTo>
                    <a:pt x="151" y="24"/>
                  </a:lnTo>
                  <a:lnTo>
                    <a:pt x="134" y="38"/>
                  </a:lnTo>
                  <a:lnTo>
                    <a:pt x="118" y="55"/>
                  </a:lnTo>
                  <a:lnTo>
                    <a:pt x="103" y="73"/>
                  </a:lnTo>
                  <a:lnTo>
                    <a:pt x="88" y="94"/>
                  </a:lnTo>
                  <a:lnTo>
                    <a:pt x="73" y="116"/>
                  </a:lnTo>
                  <a:close/>
                </a:path>
              </a:pathLst>
            </a:custGeom>
            <a:solidFill>
              <a:srgbClr val="474F4F"/>
            </a:solidFill>
            <a:ln w="9525">
              <a:noFill/>
              <a:round/>
              <a:headEnd/>
              <a:tailEnd/>
            </a:ln>
          </p:spPr>
          <p:txBody>
            <a:bodyPr/>
            <a:lstStyle/>
            <a:p>
              <a:pPr algn="ctr"/>
              <a:endParaRPr lang="en-US" sz="2000"/>
            </a:p>
          </p:txBody>
        </p:sp>
        <p:sp>
          <p:nvSpPr>
            <p:cNvPr id="48218" name="Freeform 44"/>
            <p:cNvSpPr>
              <a:spLocks/>
            </p:cNvSpPr>
            <p:nvPr/>
          </p:nvSpPr>
          <p:spPr bwMode="auto">
            <a:xfrm>
              <a:off x="3684" y="2434"/>
              <a:ext cx="129" cy="45"/>
            </a:xfrm>
            <a:custGeom>
              <a:avLst/>
              <a:gdLst>
                <a:gd name="T0" fmla="*/ 0 w 1291"/>
                <a:gd name="T1" fmla="*/ 11 h 537"/>
                <a:gd name="T2" fmla="*/ 4 w 1291"/>
                <a:gd name="T3" fmla="*/ 7 h 537"/>
                <a:gd name="T4" fmla="*/ 9 w 1291"/>
                <a:gd name="T5" fmla="*/ 4 h 537"/>
                <a:gd name="T6" fmla="*/ 17 w 1291"/>
                <a:gd name="T7" fmla="*/ 2 h 537"/>
                <a:gd name="T8" fmla="*/ 26 w 1291"/>
                <a:gd name="T9" fmla="*/ 1 h 537"/>
                <a:gd name="T10" fmla="*/ 36 w 1291"/>
                <a:gd name="T11" fmla="*/ 0 h 537"/>
                <a:gd name="T12" fmla="*/ 46 w 1291"/>
                <a:gd name="T13" fmla="*/ 0 h 537"/>
                <a:gd name="T14" fmla="*/ 55 w 1291"/>
                <a:gd name="T15" fmla="*/ 0 h 537"/>
                <a:gd name="T16" fmla="*/ 63 w 1291"/>
                <a:gd name="T17" fmla="*/ 1 h 537"/>
                <a:gd name="T18" fmla="*/ 72 w 1291"/>
                <a:gd name="T19" fmla="*/ 1 h 537"/>
                <a:gd name="T20" fmla="*/ 79 w 1291"/>
                <a:gd name="T21" fmla="*/ 2 h 537"/>
                <a:gd name="T22" fmla="*/ 87 w 1291"/>
                <a:gd name="T23" fmla="*/ 3 h 537"/>
                <a:gd name="T24" fmla="*/ 94 w 1291"/>
                <a:gd name="T25" fmla="*/ 4 h 537"/>
                <a:gd name="T26" fmla="*/ 101 w 1291"/>
                <a:gd name="T27" fmla="*/ 5 h 537"/>
                <a:gd name="T28" fmla="*/ 108 w 1291"/>
                <a:gd name="T29" fmla="*/ 7 h 537"/>
                <a:gd name="T30" fmla="*/ 114 w 1291"/>
                <a:gd name="T31" fmla="*/ 9 h 537"/>
                <a:gd name="T32" fmla="*/ 120 w 1291"/>
                <a:gd name="T33" fmla="*/ 12 h 537"/>
                <a:gd name="T34" fmla="*/ 124 w 1291"/>
                <a:gd name="T35" fmla="*/ 15 h 537"/>
                <a:gd name="T36" fmla="*/ 127 w 1291"/>
                <a:gd name="T37" fmla="*/ 18 h 537"/>
                <a:gd name="T38" fmla="*/ 129 w 1291"/>
                <a:gd name="T39" fmla="*/ 22 h 537"/>
                <a:gd name="T40" fmla="*/ 128 w 1291"/>
                <a:gd name="T41" fmla="*/ 28 h 537"/>
                <a:gd name="T42" fmla="*/ 124 w 1291"/>
                <a:gd name="T43" fmla="*/ 34 h 537"/>
                <a:gd name="T44" fmla="*/ 117 w 1291"/>
                <a:gd name="T45" fmla="*/ 39 h 537"/>
                <a:gd name="T46" fmla="*/ 108 w 1291"/>
                <a:gd name="T47" fmla="*/ 42 h 537"/>
                <a:gd name="T48" fmla="*/ 98 w 1291"/>
                <a:gd name="T49" fmla="*/ 44 h 537"/>
                <a:gd name="T50" fmla="*/ 87 w 1291"/>
                <a:gd name="T51" fmla="*/ 45 h 537"/>
                <a:gd name="T52" fmla="*/ 78 w 1291"/>
                <a:gd name="T53" fmla="*/ 45 h 537"/>
                <a:gd name="T54" fmla="*/ 70 w 1291"/>
                <a:gd name="T55" fmla="*/ 45 h 537"/>
                <a:gd name="T56" fmla="*/ 65 w 1291"/>
                <a:gd name="T57" fmla="*/ 45 h 537"/>
                <a:gd name="T58" fmla="*/ 61 w 1291"/>
                <a:gd name="T59" fmla="*/ 44 h 537"/>
                <a:gd name="T60" fmla="*/ 57 w 1291"/>
                <a:gd name="T61" fmla="*/ 44 h 537"/>
                <a:gd name="T62" fmla="*/ 52 w 1291"/>
                <a:gd name="T63" fmla="*/ 43 h 537"/>
                <a:gd name="T64" fmla="*/ 46 w 1291"/>
                <a:gd name="T65" fmla="*/ 43 h 537"/>
                <a:gd name="T66" fmla="*/ 41 w 1291"/>
                <a:gd name="T67" fmla="*/ 42 h 537"/>
                <a:gd name="T68" fmla="*/ 35 w 1291"/>
                <a:gd name="T69" fmla="*/ 41 h 537"/>
                <a:gd name="T70" fmla="*/ 30 w 1291"/>
                <a:gd name="T71" fmla="*/ 39 h 537"/>
                <a:gd name="T72" fmla="*/ 24 w 1291"/>
                <a:gd name="T73" fmla="*/ 38 h 537"/>
                <a:gd name="T74" fmla="*/ 19 w 1291"/>
                <a:gd name="T75" fmla="*/ 36 h 537"/>
                <a:gd name="T76" fmla="*/ 14 w 1291"/>
                <a:gd name="T77" fmla="*/ 33 h 537"/>
                <a:gd name="T78" fmla="*/ 10 w 1291"/>
                <a:gd name="T79" fmla="*/ 31 h 537"/>
                <a:gd name="T80" fmla="*/ 6 w 1291"/>
                <a:gd name="T81" fmla="*/ 28 h 537"/>
                <a:gd name="T82" fmla="*/ 3 w 1291"/>
                <a:gd name="T83" fmla="*/ 24 h 537"/>
                <a:gd name="T84" fmla="*/ 1 w 1291"/>
                <a:gd name="T85" fmla="*/ 21 h 537"/>
                <a:gd name="T86" fmla="*/ 0 w 1291"/>
                <a:gd name="T87" fmla="*/ 16 h 5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1"/>
                <a:gd name="T133" fmla="*/ 0 h 537"/>
                <a:gd name="T134" fmla="*/ 1291 w 1291"/>
                <a:gd name="T135" fmla="*/ 537 h 5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1" h="537">
                  <a:moveTo>
                    <a:pt x="0" y="165"/>
                  </a:moveTo>
                  <a:lnTo>
                    <a:pt x="4" y="136"/>
                  </a:lnTo>
                  <a:lnTo>
                    <a:pt x="16" y="111"/>
                  </a:lnTo>
                  <a:lnTo>
                    <a:pt x="36" y="89"/>
                  </a:lnTo>
                  <a:lnTo>
                    <a:pt x="63" y="69"/>
                  </a:lnTo>
                  <a:lnTo>
                    <a:pt x="94" y="53"/>
                  </a:lnTo>
                  <a:lnTo>
                    <a:pt x="132" y="39"/>
                  </a:lnTo>
                  <a:lnTo>
                    <a:pt x="174" y="27"/>
                  </a:lnTo>
                  <a:lnTo>
                    <a:pt x="218" y="18"/>
                  </a:lnTo>
                  <a:lnTo>
                    <a:pt x="265" y="11"/>
                  </a:lnTo>
                  <a:lnTo>
                    <a:pt x="314" y="6"/>
                  </a:lnTo>
                  <a:lnTo>
                    <a:pt x="363" y="2"/>
                  </a:lnTo>
                  <a:lnTo>
                    <a:pt x="412" y="1"/>
                  </a:lnTo>
                  <a:lnTo>
                    <a:pt x="461" y="0"/>
                  </a:lnTo>
                  <a:lnTo>
                    <a:pt x="508" y="1"/>
                  </a:lnTo>
                  <a:lnTo>
                    <a:pt x="552" y="3"/>
                  </a:lnTo>
                  <a:lnTo>
                    <a:pt x="592" y="5"/>
                  </a:lnTo>
                  <a:lnTo>
                    <a:pt x="635" y="8"/>
                  </a:lnTo>
                  <a:lnTo>
                    <a:pt x="677" y="11"/>
                  </a:lnTo>
                  <a:lnTo>
                    <a:pt x="716" y="14"/>
                  </a:lnTo>
                  <a:lnTo>
                    <a:pt x="756" y="18"/>
                  </a:lnTo>
                  <a:lnTo>
                    <a:pt x="795" y="23"/>
                  </a:lnTo>
                  <a:lnTo>
                    <a:pt x="830" y="27"/>
                  </a:lnTo>
                  <a:lnTo>
                    <a:pt x="867" y="33"/>
                  </a:lnTo>
                  <a:lnTo>
                    <a:pt x="903" y="38"/>
                  </a:lnTo>
                  <a:lnTo>
                    <a:pt x="939" y="45"/>
                  </a:lnTo>
                  <a:lnTo>
                    <a:pt x="973" y="54"/>
                  </a:lnTo>
                  <a:lnTo>
                    <a:pt x="1008" y="63"/>
                  </a:lnTo>
                  <a:lnTo>
                    <a:pt x="1042" y="73"/>
                  </a:lnTo>
                  <a:lnTo>
                    <a:pt x="1076" y="85"/>
                  </a:lnTo>
                  <a:lnTo>
                    <a:pt x="1110" y="97"/>
                  </a:lnTo>
                  <a:lnTo>
                    <a:pt x="1143" y="112"/>
                  </a:lnTo>
                  <a:lnTo>
                    <a:pt x="1177" y="128"/>
                  </a:lnTo>
                  <a:lnTo>
                    <a:pt x="1199" y="141"/>
                  </a:lnTo>
                  <a:lnTo>
                    <a:pt x="1220" y="156"/>
                  </a:lnTo>
                  <a:lnTo>
                    <a:pt x="1241" y="174"/>
                  </a:lnTo>
                  <a:lnTo>
                    <a:pt x="1258" y="193"/>
                  </a:lnTo>
                  <a:lnTo>
                    <a:pt x="1272" y="214"/>
                  </a:lnTo>
                  <a:lnTo>
                    <a:pt x="1283" y="236"/>
                  </a:lnTo>
                  <a:lnTo>
                    <a:pt x="1290" y="259"/>
                  </a:lnTo>
                  <a:lnTo>
                    <a:pt x="1291" y="281"/>
                  </a:lnTo>
                  <a:lnTo>
                    <a:pt x="1281" y="329"/>
                  </a:lnTo>
                  <a:lnTo>
                    <a:pt x="1263" y="370"/>
                  </a:lnTo>
                  <a:lnTo>
                    <a:pt x="1238" y="407"/>
                  </a:lnTo>
                  <a:lnTo>
                    <a:pt x="1205" y="437"/>
                  </a:lnTo>
                  <a:lnTo>
                    <a:pt x="1167" y="462"/>
                  </a:lnTo>
                  <a:lnTo>
                    <a:pt x="1124" y="483"/>
                  </a:lnTo>
                  <a:lnTo>
                    <a:pt x="1077" y="500"/>
                  </a:lnTo>
                  <a:lnTo>
                    <a:pt x="1027" y="512"/>
                  </a:lnTo>
                  <a:lnTo>
                    <a:pt x="977" y="523"/>
                  </a:lnTo>
                  <a:lnTo>
                    <a:pt x="926" y="529"/>
                  </a:lnTo>
                  <a:lnTo>
                    <a:pt x="875" y="533"/>
                  </a:lnTo>
                  <a:lnTo>
                    <a:pt x="826" y="536"/>
                  </a:lnTo>
                  <a:lnTo>
                    <a:pt x="781" y="537"/>
                  </a:lnTo>
                  <a:lnTo>
                    <a:pt x="739" y="536"/>
                  </a:lnTo>
                  <a:lnTo>
                    <a:pt x="701" y="535"/>
                  </a:lnTo>
                  <a:lnTo>
                    <a:pt x="670" y="534"/>
                  </a:lnTo>
                  <a:lnTo>
                    <a:pt x="652" y="533"/>
                  </a:lnTo>
                  <a:lnTo>
                    <a:pt x="633" y="532"/>
                  </a:lnTo>
                  <a:lnTo>
                    <a:pt x="613" y="530"/>
                  </a:lnTo>
                  <a:lnTo>
                    <a:pt x="591" y="528"/>
                  </a:lnTo>
                  <a:lnTo>
                    <a:pt x="568" y="526"/>
                  </a:lnTo>
                  <a:lnTo>
                    <a:pt x="544" y="523"/>
                  </a:lnTo>
                  <a:lnTo>
                    <a:pt x="518" y="519"/>
                  </a:lnTo>
                  <a:lnTo>
                    <a:pt x="492" y="515"/>
                  </a:lnTo>
                  <a:lnTo>
                    <a:pt x="465" y="510"/>
                  </a:lnTo>
                  <a:lnTo>
                    <a:pt x="438" y="506"/>
                  </a:lnTo>
                  <a:lnTo>
                    <a:pt x="410" y="500"/>
                  </a:lnTo>
                  <a:lnTo>
                    <a:pt x="382" y="494"/>
                  </a:lnTo>
                  <a:lnTo>
                    <a:pt x="354" y="486"/>
                  </a:lnTo>
                  <a:lnTo>
                    <a:pt x="326" y="479"/>
                  </a:lnTo>
                  <a:lnTo>
                    <a:pt x="299" y="470"/>
                  </a:lnTo>
                  <a:lnTo>
                    <a:pt x="271" y="460"/>
                  </a:lnTo>
                  <a:lnTo>
                    <a:pt x="244" y="450"/>
                  </a:lnTo>
                  <a:lnTo>
                    <a:pt x="218" y="439"/>
                  </a:lnTo>
                  <a:lnTo>
                    <a:pt x="192" y="427"/>
                  </a:lnTo>
                  <a:lnTo>
                    <a:pt x="167" y="414"/>
                  </a:lnTo>
                  <a:lnTo>
                    <a:pt x="144" y="399"/>
                  </a:lnTo>
                  <a:lnTo>
                    <a:pt x="122" y="385"/>
                  </a:lnTo>
                  <a:lnTo>
                    <a:pt x="101" y="368"/>
                  </a:lnTo>
                  <a:lnTo>
                    <a:pt x="82" y="351"/>
                  </a:lnTo>
                  <a:lnTo>
                    <a:pt x="65" y="332"/>
                  </a:lnTo>
                  <a:lnTo>
                    <a:pt x="49" y="312"/>
                  </a:lnTo>
                  <a:lnTo>
                    <a:pt x="34" y="292"/>
                  </a:lnTo>
                  <a:lnTo>
                    <a:pt x="23" y="269"/>
                  </a:lnTo>
                  <a:lnTo>
                    <a:pt x="13" y="245"/>
                  </a:lnTo>
                  <a:lnTo>
                    <a:pt x="6" y="220"/>
                  </a:lnTo>
                  <a:lnTo>
                    <a:pt x="2" y="193"/>
                  </a:lnTo>
                  <a:lnTo>
                    <a:pt x="0" y="165"/>
                  </a:lnTo>
                  <a:close/>
                </a:path>
              </a:pathLst>
            </a:custGeom>
            <a:solidFill>
              <a:srgbClr val="878F8F"/>
            </a:solidFill>
            <a:ln w="9525">
              <a:noFill/>
              <a:round/>
              <a:headEnd/>
              <a:tailEnd/>
            </a:ln>
          </p:spPr>
          <p:txBody>
            <a:bodyPr/>
            <a:lstStyle/>
            <a:p>
              <a:pPr algn="ctr"/>
              <a:endParaRPr lang="en-US" sz="2000"/>
            </a:p>
          </p:txBody>
        </p:sp>
        <p:sp>
          <p:nvSpPr>
            <p:cNvPr id="48219" name="Freeform 45"/>
            <p:cNvSpPr>
              <a:spLocks/>
            </p:cNvSpPr>
            <p:nvPr/>
          </p:nvSpPr>
          <p:spPr bwMode="auto">
            <a:xfrm>
              <a:off x="3685" y="2434"/>
              <a:ext cx="126" cy="43"/>
            </a:xfrm>
            <a:custGeom>
              <a:avLst/>
              <a:gdLst>
                <a:gd name="T0" fmla="*/ 1 w 1259"/>
                <a:gd name="T1" fmla="*/ 11 h 509"/>
                <a:gd name="T2" fmla="*/ 4 w 1259"/>
                <a:gd name="T3" fmla="*/ 7 h 509"/>
                <a:gd name="T4" fmla="*/ 10 w 1259"/>
                <a:gd name="T5" fmla="*/ 4 h 509"/>
                <a:gd name="T6" fmla="*/ 17 w 1259"/>
                <a:gd name="T7" fmla="*/ 2 h 509"/>
                <a:gd name="T8" fmla="*/ 26 w 1259"/>
                <a:gd name="T9" fmla="*/ 1 h 509"/>
                <a:gd name="T10" fmla="*/ 36 w 1259"/>
                <a:gd name="T11" fmla="*/ 0 h 509"/>
                <a:gd name="T12" fmla="*/ 45 w 1259"/>
                <a:gd name="T13" fmla="*/ 0 h 509"/>
                <a:gd name="T14" fmla="*/ 54 w 1259"/>
                <a:gd name="T15" fmla="*/ 0 h 509"/>
                <a:gd name="T16" fmla="*/ 62 w 1259"/>
                <a:gd name="T17" fmla="*/ 1 h 509"/>
                <a:gd name="T18" fmla="*/ 70 w 1259"/>
                <a:gd name="T19" fmla="*/ 1 h 509"/>
                <a:gd name="T20" fmla="*/ 77 w 1259"/>
                <a:gd name="T21" fmla="*/ 2 h 509"/>
                <a:gd name="T22" fmla="*/ 85 w 1259"/>
                <a:gd name="T23" fmla="*/ 3 h 509"/>
                <a:gd name="T24" fmla="*/ 92 w 1259"/>
                <a:gd name="T25" fmla="*/ 4 h 509"/>
                <a:gd name="T26" fmla="*/ 98 w 1259"/>
                <a:gd name="T27" fmla="*/ 5 h 509"/>
                <a:gd name="T28" fmla="*/ 105 w 1259"/>
                <a:gd name="T29" fmla="*/ 7 h 509"/>
                <a:gd name="T30" fmla="*/ 112 w 1259"/>
                <a:gd name="T31" fmla="*/ 9 h 509"/>
                <a:gd name="T32" fmla="*/ 117 w 1259"/>
                <a:gd name="T33" fmla="*/ 11 h 509"/>
                <a:gd name="T34" fmla="*/ 121 w 1259"/>
                <a:gd name="T35" fmla="*/ 14 h 509"/>
                <a:gd name="T36" fmla="*/ 124 w 1259"/>
                <a:gd name="T37" fmla="*/ 17 h 509"/>
                <a:gd name="T38" fmla="*/ 126 w 1259"/>
                <a:gd name="T39" fmla="*/ 21 h 509"/>
                <a:gd name="T40" fmla="*/ 125 w 1259"/>
                <a:gd name="T41" fmla="*/ 27 h 509"/>
                <a:gd name="T42" fmla="*/ 121 w 1259"/>
                <a:gd name="T43" fmla="*/ 33 h 509"/>
                <a:gd name="T44" fmla="*/ 114 w 1259"/>
                <a:gd name="T45" fmla="*/ 37 h 509"/>
                <a:gd name="T46" fmla="*/ 105 w 1259"/>
                <a:gd name="T47" fmla="*/ 40 h 509"/>
                <a:gd name="T48" fmla="*/ 96 w 1259"/>
                <a:gd name="T49" fmla="*/ 42 h 509"/>
                <a:gd name="T50" fmla="*/ 86 w 1259"/>
                <a:gd name="T51" fmla="*/ 43 h 509"/>
                <a:gd name="T52" fmla="*/ 76 w 1259"/>
                <a:gd name="T53" fmla="*/ 43 h 509"/>
                <a:gd name="T54" fmla="*/ 69 w 1259"/>
                <a:gd name="T55" fmla="*/ 43 h 509"/>
                <a:gd name="T56" fmla="*/ 62 w 1259"/>
                <a:gd name="T57" fmla="*/ 43 h 509"/>
                <a:gd name="T58" fmla="*/ 53 w 1259"/>
                <a:gd name="T59" fmla="*/ 42 h 509"/>
                <a:gd name="T60" fmla="*/ 42 w 1259"/>
                <a:gd name="T61" fmla="*/ 41 h 509"/>
                <a:gd name="T62" fmla="*/ 31 w 1259"/>
                <a:gd name="T63" fmla="*/ 38 h 509"/>
                <a:gd name="T64" fmla="*/ 21 w 1259"/>
                <a:gd name="T65" fmla="*/ 35 h 509"/>
                <a:gd name="T66" fmla="*/ 12 w 1259"/>
                <a:gd name="T67" fmla="*/ 31 h 509"/>
                <a:gd name="T68" fmla="*/ 5 w 1259"/>
                <a:gd name="T69" fmla="*/ 25 h 509"/>
                <a:gd name="T70" fmla="*/ 1 w 1259"/>
                <a:gd name="T71" fmla="*/ 17 h 5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9"/>
                <a:gd name="T109" fmla="*/ 0 h 509"/>
                <a:gd name="T110" fmla="*/ 1259 w 1259"/>
                <a:gd name="T111" fmla="*/ 509 h 5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9" h="509">
                  <a:moveTo>
                    <a:pt x="0" y="155"/>
                  </a:moveTo>
                  <a:lnTo>
                    <a:pt x="5" y="128"/>
                  </a:lnTo>
                  <a:lnTo>
                    <a:pt x="17" y="104"/>
                  </a:lnTo>
                  <a:lnTo>
                    <a:pt x="38" y="84"/>
                  </a:lnTo>
                  <a:lnTo>
                    <a:pt x="64" y="66"/>
                  </a:lnTo>
                  <a:lnTo>
                    <a:pt x="96" y="51"/>
                  </a:lnTo>
                  <a:lnTo>
                    <a:pt x="132" y="37"/>
                  </a:lnTo>
                  <a:lnTo>
                    <a:pt x="172" y="26"/>
                  </a:lnTo>
                  <a:lnTo>
                    <a:pt x="215" y="17"/>
                  </a:lnTo>
                  <a:lnTo>
                    <a:pt x="261" y="10"/>
                  </a:lnTo>
                  <a:lnTo>
                    <a:pt x="309" y="6"/>
                  </a:lnTo>
                  <a:lnTo>
                    <a:pt x="357" y="2"/>
                  </a:lnTo>
                  <a:lnTo>
                    <a:pt x="405" y="0"/>
                  </a:lnTo>
                  <a:lnTo>
                    <a:pt x="451" y="0"/>
                  </a:lnTo>
                  <a:lnTo>
                    <a:pt x="496" y="0"/>
                  </a:lnTo>
                  <a:lnTo>
                    <a:pt x="539" y="2"/>
                  </a:lnTo>
                  <a:lnTo>
                    <a:pt x="578" y="4"/>
                  </a:lnTo>
                  <a:lnTo>
                    <a:pt x="619" y="7"/>
                  </a:lnTo>
                  <a:lnTo>
                    <a:pt x="659" y="10"/>
                  </a:lnTo>
                  <a:lnTo>
                    <a:pt x="698" y="14"/>
                  </a:lnTo>
                  <a:lnTo>
                    <a:pt x="736" y="17"/>
                  </a:lnTo>
                  <a:lnTo>
                    <a:pt x="773" y="22"/>
                  </a:lnTo>
                  <a:lnTo>
                    <a:pt x="809" y="27"/>
                  </a:lnTo>
                  <a:lnTo>
                    <a:pt x="846" y="31"/>
                  </a:lnTo>
                  <a:lnTo>
                    <a:pt x="881" y="37"/>
                  </a:lnTo>
                  <a:lnTo>
                    <a:pt x="916" y="43"/>
                  </a:lnTo>
                  <a:lnTo>
                    <a:pt x="949" y="51"/>
                  </a:lnTo>
                  <a:lnTo>
                    <a:pt x="984" y="60"/>
                  </a:lnTo>
                  <a:lnTo>
                    <a:pt x="1017" y="69"/>
                  </a:lnTo>
                  <a:lnTo>
                    <a:pt x="1050" y="80"/>
                  </a:lnTo>
                  <a:lnTo>
                    <a:pt x="1082" y="92"/>
                  </a:lnTo>
                  <a:lnTo>
                    <a:pt x="1115" y="105"/>
                  </a:lnTo>
                  <a:lnTo>
                    <a:pt x="1147" y="120"/>
                  </a:lnTo>
                  <a:lnTo>
                    <a:pt x="1169" y="132"/>
                  </a:lnTo>
                  <a:lnTo>
                    <a:pt x="1189" y="148"/>
                  </a:lnTo>
                  <a:lnTo>
                    <a:pt x="1208" y="164"/>
                  </a:lnTo>
                  <a:lnTo>
                    <a:pt x="1227" y="183"/>
                  </a:lnTo>
                  <a:lnTo>
                    <a:pt x="1241" y="204"/>
                  </a:lnTo>
                  <a:lnTo>
                    <a:pt x="1252" y="225"/>
                  </a:lnTo>
                  <a:lnTo>
                    <a:pt x="1258" y="246"/>
                  </a:lnTo>
                  <a:lnTo>
                    <a:pt x="1259" y="269"/>
                  </a:lnTo>
                  <a:lnTo>
                    <a:pt x="1251" y="314"/>
                  </a:lnTo>
                  <a:lnTo>
                    <a:pt x="1234" y="352"/>
                  </a:lnTo>
                  <a:lnTo>
                    <a:pt x="1209" y="385"/>
                  </a:lnTo>
                  <a:lnTo>
                    <a:pt x="1178" y="413"/>
                  </a:lnTo>
                  <a:lnTo>
                    <a:pt x="1140" y="437"/>
                  </a:lnTo>
                  <a:lnTo>
                    <a:pt x="1099" y="456"/>
                  </a:lnTo>
                  <a:lnTo>
                    <a:pt x="1054" y="472"/>
                  </a:lnTo>
                  <a:lnTo>
                    <a:pt x="1006" y="484"/>
                  </a:lnTo>
                  <a:lnTo>
                    <a:pt x="956" y="495"/>
                  </a:lnTo>
                  <a:lnTo>
                    <a:pt x="907" y="501"/>
                  </a:lnTo>
                  <a:lnTo>
                    <a:pt x="857" y="506"/>
                  </a:lnTo>
                  <a:lnTo>
                    <a:pt x="809" y="508"/>
                  </a:lnTo>
                  <a:lnTo>
                    <a:pt x="764" y="509"/>
                  </a:lnTo>
                  <a:lnTo>
                    <a:pt x="723" y="509"/>
                  </a:lnTo>
                  <a:lnTo>
                    <a:pt x="685" y="509"/>
                  </a:lnTo>
                  <a:lnTo>
                    <a:pt x="654" y="508"/>
                  </a:lnTo>
                  <a:lnTo>
                    <a:pt x="617" y="506"/>
                  </a:lnTo>
                  <a:lnTo>
                    <a:pt x="574" y="502"/>
                  </a:lnTo>
                  <a:lnTo>
                    <a:pt x="528" y="497"/>
                  </a:lnTo>
                  <a:lnTo>
                    <a:pt x="477" y="490"/>
                  </a:lnTo>
                  <a:lnTo>
                    <a:pt x="424" y="480"/>
                  </a:lnTo>
                  <a:lnTo>
                    <a:pt x="369" y="468"/>
                  </a:lnTo>
                  <a:lnTo>
                    <a:pt x="314" y="453"/>
                  </a:lnTo>
                  <a:lnTo>
                    <a:pt x="260" y="436"/>
                  </a:lnTo>
                  <a:lnTo>
                    <a:pt x="208" y="415"/>
                  </a:lnTo>
                  <a:lnTo>
                    <a:pt x="161" y="390"/>
                  </a:lnTo>
                  <a:lnTo>
                    <a:pt x="116" y="362"/>
                  </a:lnTo>
                  <a:lnTo>
                    <a:pt x="77" y="330"/>
                  </a:lnTo>
                  <a:lnTo>
                    <a:pt x="45" y="294"/>
                  </a:lnTo>
                  <a:lnTo>
                    <a:pt x="20" y="252"/>
                  </a:lnTo>
                  <a:lnTo>
                    <a:pt x="5" y="206"/>
                  </a:lnTo>
                  <a:lnTo>
                    <a:pt x="0" y="155"/>
                  </a:lnTo>
                  <a:close/>
                </a:path>
              </a:pathLst>
            </a:custGeom>
            <a:solidFill>
              <a:srgbClr val="8C9494"/>
            </a:solidFill>
            <a:ln w="9525">
              <a:noFill/>
              <a:round/>
              <a:headEnd/>
              <a:tailEnd/>
            </a:ln>
          </p:spPr>
          <p:txBody>
            <a:bodyPr/>
            <a:lstStyle/>
            <a:p>
              <a:pPr algn="ctr"/>
              <a:endParaRPr lang="en-US" sz="2000"/>
            </a:p>
          </p:txBody>
        </p:sp>
        <p:sp>
          <p:nvSpPr>
            <p:cNvPr id="48220" name="Freeform 46"/>
            <p:cNvSpPr>
              <a:spLocks/>
            </p:cNvSpPr>
            <p:nvPr/>
          </p:nvSpPr>
          <p:spPr bwMode="auto">
            <a:xfrm>
              <a:off x="3687" y="2434"/>
              <a:ext cx="122" cy="41"/>
            </a:xfrm>
            <a:custGeom>
              <a:avLst/>
              <a:gdLst>
                <a:gd name="T0" fmla="*/ 0 w 1225"/>
                <a:gd name="T1" fmla="*/ 10 h 483"/>
                <a:gd name="T2" fmla="*/ 4 w 1225"/>
                <a:gd name="T3" fmla="*/ 7 h 483"/>
                <a:gd name="T4" fmla="*/ 9 w 1225"/>
                <a:gd name="T5" fmla="*/ 4 h 483"/>
                <a:gd name="T6" fmla="*/ 17 w 1225"/>
                <a:gd name="T7" fmla="*/ 2 h 483"/>
                <a:gd name="T8" fmla="*/ 25 w 1225"/>
                <a:gd name="T9" fmla="*/ 1 h 483"/>
                <a:gd name="T10" fmla="*/ 35 w 1225"/>
                <a:gd name="T11" fmla="*/ 0 h 483"/>
                <a:gd name="T12" fmla="*/ 44 w 1225"/>
                <a:gd name="T13" fmla="*/ 0 h 483"/>
                <a:gd name="T14" fmla="*/ 52 w 1225"/>
                <a:gd name="T15" fmla="*/ 0 h 483"/>
                <a:gd name="T16" fmla="*/ 60 w 1225"/>
                <a:gd name="T17" fmla="*/ 1 h 483"/>
                <a:gd name="T18" fmla="*/ 67 w 1225"/>
                <a:gd name="T19" fmla="*/ 1 h 483"/>
                <a:gd name="T20" fmla="*/ 75 w 1225"/>
                <a:gd name="T21" fmla="*/ 2 h 483"/>
                <a:gd name="T22" fmla="*/ 82 w 1225"/>
                <a:gd name="T23" fmla="*/ 3 h 483"/>
                <a:gd name="T24" fmla="*/ 89 w 1225"/>
                <a:gd name="T25" fmla="*/ 3 h 483"/>
                <a:gd name="T26" fmla="*/ 95 w 1225"/>
                <a:gd name="T27" fmla="*/ 5 h 483"/>
                <a:gd name="T28" fmla="*/ 102 w 1225"/>
                <a:gd name="T29" fmla="*/ 7 h 483"/>
                <a:gd name="T30" fmla="*/ 108 w 1225"/>
                <a:gd name="T31" fmla="*/ 9 h 483"/>
                <a:gd name="T32" fmla="*/ 113 w 1225"/>
                <a:gd name="T33" fmla="*/ 11 h 483"/>
                <a:gd name="T34" fmla="*/ 117 w 1225"/>
                <a:gd name="T35" fmla="*/ 13 h 483"/>
                <a:gd name="T36" fmla="*/ 120 w 1225"/>
                <a:gd name="T37" fmla="*/ 16 h 483"/>
                <a:gd name="T38" fmla="*/ 122 w 1225"/>
                <a:gd name="T39" fmla="*/ 20 h 483"/>
                <a:gd name="T40" fmla="*/ 121 w 1225"/>
                <a:gd name="T41" fmla="*/ 25 h 483"/>
                <a:gd name="T42" fmla="*/ 117 w 1225"/>
                <a:gd name="T43" fmla="*/ 31 h 483"/>
                <a:gd name="T44" fmla="*/ 111 w 1225"/>
                <a:gd name="T45" fmla="*/ 35 h 483"/>
                <a:gd name="T46" fmla="*/ 102 w 1225"/>
                <a:gd name="T47" fmla="*/ 38 h 483"/>
                <a:gd name="T48" fmla="*/ 93 w 1225"/>
                <a:gd name="T49" fmla="*/ 40 h 483"/>
                <a:gd name="T50" fmla="*/ 83 w 1225"/>
                <a:gd name="T51" fmla="*/ 41 h 483"/>
                <a:gd name="T52" fmla="*/ 74 w 1225"/>
                <a:gd name="T53" fmla="*/ 41 h 483"/>
                <a:gd name="T54" fmla="*/ 66 w 1225"/>
                <a:gd name="T55" fmla="*/ 41 h 483"/>
                <a:gd name="T56" fmla="*/ 59 w 1225"/>
                <a:gd name="T57" fmla="*/ 41 h 483"/>
                <a:gd name="T58" fmla="*/ 51 w 1225"/>
                <a:gd name="T59" fmla="*/ 40 h 483"/>
                <a:gd name="T60" fmla="*/ 41 w 1225"/>
                <a:gd name="T61" fmla="*/ 38 h 483"/>
                <a:gd name="T62" fmla="*/ 30 w 1225"/>
                <a:gd name="T63" fmla="*/ 36 h 483"/>
                <a:gd name="T64" fmla="*/ 20 w 1225"/>
                <a:gd name="T65" fmla="*/ 33 h 483"/>
                <a:gd name="T66" fmla="*/ 11 w 1225"/>
                <a:gd name="T67" fmla="*/ 29 h 483"/>
                <a:gd name="T68" fmla="*/ 4 w 1225"/>
                <a:gd name="T69" fmla="*/ 23 h 483"/>
                <a:gd name="T70" fmla="*/ 0 w 1225"/>
                <a:gd name="T71" fmla="*/ 16 h 4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5"/>
                <a:gd name="T109" fmla="*/ 0 h 483"/>
                <a:gd name="T110" fmla="*/ 1225 w 1225"/>
                <a:gd name="T111" fmla="*/ 483 h 4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5" h="483">
                  <a:moveTo>
                    <a:pt x="0" y="143"/>
                  </a:moveTo>
                  <a:lnTo>
                    <a:pt x="5" y="118"/>
                  </a:lnTo>
                  <a:lnTo>
                    <a:pt x="18" y="96"/>
                  </a:lnTo>
                  <a:lnTo>
                    <a:pt x="37" y="77"/>
                  </a:lnTo>
                  <a:lnTo>
                    <a:pt x="63" y="60"/>
                  </a:lnTo>
                  <a:lnTo>
                    <a:pt x="94" y="46"/>
                  </a:lnTo>
                  <a:lnTo>
                    <a:pt x="129" y="33"/>
                  </a:lnTo>
                  <a:lnTo>
                    <a:pt x="169" y="23"/>
                  </a:lnTo>
                  <a:lnTo>
                    <a:pt x="211" y="15"/>
                  </a:lnTo>
                  <a:lnTo>
                    <a:pt x="255" y="9"/>
                  </a:lnTo>
                  <a:lnTo>
                    <a:pt x="301" y="4"/>
                  </a:lnTo>
                  <a:lnTo>
                    <a:pt x="348" y="1"/>
                  </a:lnTo>
                  <a:lnTo>
                    <a:pt x="394" y="0"/>
                  </a:lnTo>
                  <a:lnTo>
                    <a:pt x="438" y="0"/>
                  </a:lnTo>
                  <a:lnTo>
                    <a:pt x="482" y="0"/>
                  </a:lnTo>
                  <a:lnTo>
                    <a:pt x="523" y="2"/>
                  </a:lnTo>
                  <a:lnTo>
                    <a:pt x="560" y="4"/>
                  </a:lnTo>
                  <a:lnTo>
                    <a:pt x="600" y="7"/>
                  </a:lnTo>
                  <a:lnTo>
                    <a:pt x="639" y="10"/>
                  </a:lnTo>
                  <a:lnTo>
                    <a:pt x="677" y="13"/>
                  </a:lnTo>
                  <a:lnTo>
                    <a:pt x="715" y="17"/>
                  </a:lnTo>
                  <a:lnTo>
                    <a:pt x="751" y="21"/>
                  </a:lnTo>
                  <a:lnTo>
                    <a:pt x="786" y="25"/>
                  </a:lnTo>
                  <a:lnTo>
                    <a:pt x="821" y="30"/>
                  </a:lnTo>
                  <a:lnTo>
                    <a:pt x="856" y="35"/>
                  </a:lnTo>
                  <a:lnTo>
                    <a:pt x="891" y="41"/>
                  </a:lnTo>
                  <a:lnTo>
                    <a:pt x="924" y="49"/>
                  </a:lnTo>
                  <a:lnTo>
                    <a:pt x="957" y="57"/>
                  </a:lnTo>
                  <a:lnTo>
                    <a:pt x="989" y="66"/>
                  </a:lnTo>
                  <a:lnTo>
                    <a:pt x="1022" y="77"/>
                  </a:lnTo>
                  <a:lnTo>
                    <a:pt x="1053" y="88"/>
                  </a:lnTo>
                  <a:lnTo>
                    <a:pt x="1085" y="101"/>
                  </a:lnTo>
                  <a:lnTo>
                    <a:pt x="1116" y="116"/>
                  </a:lnTo>
                  <a:lnTo>
                    <a:pt x="1137" y="126"/>
                  </a:lnTo>
                  <a:lnTo>
                    <a:pt x="1157" y="140"/>
                  </a:lnTo>
                  <a:lnTo>
                    <a:pt x="1175" y="155"/>
                  </a:lnTo>
                  <a:lnTo>
                    <a:pt x="1192" y="173"/>
                  </a:lnTo>
                  <a:lnTo>
                    <a:pt x="1206" y="191"/>
                  </a:lnTo>
                  <a:lnTo>
                    <a:pt x="1217" y="211"/>
                  </a:lnTo>
                  <a:lnTo>
                    <a:pt x="1223" y="231"/>
                  </a:lnTo>
                  <a:lnTo>
                    <a:pt x="1225" y="251"/>
                  </a:lnTo>
                  <a:lnTo>
                    <a:pt x="1217" y="293"/>
                  </a:lnTo>
                  <a:lnTo>
                    <a:pt x="1201" y="329"/>
                  </a:lnTo>
                  <a:lnTo>
                    <a:pt x="1176" y="360"/>
                  </a:lnTo>
                  <a:lnTo>
                    <a:pt x="1146" y="387"/>
                  </a:lnTo>
                  <a:lnTo>
                    <a:pt x="1110" y="410"/>
                  </a:lnTo>
                  <a:lnTo>
                    <a:pt x="1070" y="429"/>
                  </a:lnTo>
                  <a:lnTo>
                    <a:pt x="1026" y="444"/>
                  </a:lnTo>
                  <a:lnTo>
                    <a:pt x="980" y="456"/>
                  </a:lnTo>
                  <a:lnTo>
                    <a:pt x="932" y="466"/>
                  </a:lnTo>
                  <a:lnTo>
                    <a:pt x="883" y="473"/>
                  </a:lnTo>
                  <a:lnTo>
                    <a:pt x="835" y="478"/>
                  </a:lnTo>
                  <a:lnTo>
                    <a:pt x="788" y="481"/>
                  </a:lnTo>
                  <a:lnTo>
                    <a:pt x="744" y="482"/>
                  </a:lnTo>
                  <a:lnTo>
                    <a:pt x="703" y="483"/>
                  </a:lnTo>
                  <a:lnTo>
                    <a:pt x="666" y="483"/>
                  </a:lnTo>
                  <a:lnTo>
                    <a:pt x="633" y="482"/>
                  </a:lnTo>
                  <a:lnTo>
                    <a:pt x="597" y="480"/>
                  </a:lnTo>
                  <a:lnTo>
                    <a:pt x="555" y="476"/>
                  </a:lnTo>
                  <a:lnTo>
                    <a:pt x="508" y="470"/>
                  </a:lnTo>
                  <a:lnTo>
                    <a:pt x="460" y="463"/>
                  </a:lnTo>
                  <a:lnTo>
                    <a:pt x="407" y="452"/>
                  </a:lnTo>
                  <a:lnTo>
                    <a:pt x="354" y="441"/>
                  </a:lnTo>
                  <a:lnTo>
                    <a:pt x="301" y="426"/>
                  </a:lnTo>
                  <a:lnTo>
                    <a:pt x="248" y="409"/>
                  </a:lnTo>
                  <a:lnTo>
                    <a:pt x="198" y="388"/>
                  </a:lnTo>
                  <a:lnTo>
                    <a:pt x="152" y="365"/>
                  </a:lnTo>
                  <a:lnTo>
                    <a:pt x="109" y="337"/>
                  </a:lnTo>
                  <a:lnTo>
                    <a:pt x="72" y="307"/>
                  </a:lnTo>
                  <a:lnTo>
                    <a:pt x="42" y="272"/>
                  </a:lnTo>
                  <a:lnTo>
                    <a:pt x="19" y="234"/>
                  </a:lnTo>
                  <a:lnTo>
                    <a:pt x="4" y="190"/>
                  </a:lnTo>
                  <a:lnTo>
                    <a:pt x="0" y="143"/>
                  </a:lnTo>
                  <a:close/>
                </a:path>
              </a:pathLst>
            </a:custGeom>
            <a:solidFill>
              <a:srgbClr val="8C9494"/>
            </a:solidFill>
            <a:ln w="9525">
              <a:noFill/>
              <a:round/>
              <a:headEnd/>
              <a:tailEnd/>
            </a:ln>
          </p:spPr>
          <p:txBody>
            <a:bodyPr/>
            <a:lstStyle/>
            <a:p>
              <a:pPr algn="ctr"/>
              <a:endParaRPr lang="en-US" sz="2000"/>
            </a:p>
          </p:txBody>
        </p:sp>
        <p:sp>
          <p:nvSpPr>
            <p:cNvPr id="48221" name="Freeform 47"/>
            <p:cNvSpPr>
              <a:spLocks/>
            </p:cNvSpPr>
            <p:nvPr/>
          </p:nvSpPr>
          <p:spPr bwMode="auto">
            <a:xfrm>
              <a:off x="3689" y="2435"/>
              <a:ext cx="118" cy="38"/>
            </a:xfrm>
            <a:custGeom>
              <a:avLst/>
              <a:gdLst>
                <a:gd name="T0" fmla="*/ 0 w 1187"/>
                <a:gd name="T1" fmla="*/ 9 h 455"/>
                <a:gd name="T2" fmla="*/ 4 w 1187"/>
                <a:gd name="T3" fmla="*/ 6 h 455"/>
                <a:gd name="T4" fmla="*/ 9 w 1187"/>
                <a:gd name="T5" fmla="*/ 4 h 455"/>
                <a:gd name="T6" fmla="*/ 16 w 1187"/>
                <a:gd name="T7" fmla="*/ 2 h 455"/>
                <a:gd name="T8" fmla="*/ 25 w 1187"/>
                <a:gd name="T9" fmla="*/ 1 h 455"/>
                <a:gd name="T10" fmla="*/ 34 w 1187"/>
                <a:gd name="T11" fmla="*/ 0 h 455"/>
                <a:gd name="T12" fmla="*/ 42 w 1187"/>
                <a:gd name="T13" fmla="*/ 0 h 455"/>
                <a:gd name="T14" fmla="*/ 50 w 1187"/>
                <a:gd name="T15" fmla="*/ 0 h 455"/>
                <a:gd name="T16" fmla="*/ 58 w 1187"/>
                <a:gd name="T17" fmla="*/ 1 h 455"/>
                <a:gd name="T18" fmla="*/ 65 w 1187"/>
                <a:gd name="T19" fmla="*/ 1 h 455"/>
                <a:gd name="T20" fmla="*/ 72 w 1187"/>
                <a:gd name="T21" fmla="*/ 2 h 455"/>
                <a:gd name="T22" fmla="*/ 79 w 1187"/>
                <a:gd name="T23" fmla="*/ 2 h 455"/>
                <a:gd name="T24" fmla="*/ 86 w 1187"/>
                <a:gd name="T25" fmla="*/ 3 h 455"/>
                <a:gd name="T26" fmla="*/ 92 w 1187"/>
                <a:gd name="T27" fmla="*/ 5 h 455"/>
                <a:gd name="T28" fmla="*/ 99 w 1187"/>
                <a:gd name="T29" fmla="*/ 6 h 455"/>
                <a:gd name="T30" fmla="*/ 105 w 1187"/>
                <a:gd name="T31" fmla="*/ 8 h 455"/>
                <a:gd name="T32" fmla="*/ 110 w 1187"/>
                <a:gd name="T33" fmla="*/ 10 h 455"/>
                <a:gd name="T34" fmla="*/ 113 w 1187"/>
                <a:gd name="T35" fmla="*/ 12 h 455"/>
                <a:gd name="T36" fmla="*/ 116 w 1187"/>
                <a:gd name="T37" fmla="*/ 15 h 455"/>
                <a:gd name="T38" fmla="*/ 118 w 1187"/>
                <a:gd name="T39" fmla="*/ 18 h 455"/>
                <a:gd name="T40" fmla="*/ 117 w 1187"/>
                <a:gd name="T41" fmla="*/ 23 h 455"/>
                <a:gd name="T42" fmla="*/ 114 w 1187"/>
                <a:gd name="T43" fmla="*/ 28 h 455"/>
                <a:gd name="T44" fmla="*/ 107 w 1187"/>
                <a:gd name="T45" fmla="*/ 32 h 455"/>
                <a:gd name="T46" fmla="*/ 99 w 1187"/>
                <a:gd name="T47" fmla="*/ 35 h 455"/>
                <a:gd name="T48" fmla="*/ 90 w 1187"/>
                <a:gd name="T49" fmla="*/ 37 h 455"/>
                <a:gd name="T50" fmla="*/ 81 w 1187"/>
                <a:gd name="T51" fmla="*/ 38 h 455"/>
                <a:gd name="T52" fmla="*/ 72 w 1187"/>
                <a:gd name="T53" fmla="*/ 38 h 455"/>
                <a:gd name="T54" fmla="*/ 64 w 1187"/>
                <a:gd name="T55" fmla="*/ 38 h 455"/>
                <a:gd name="T56" fmla="*/ 57 w 1187"/>
                <a:gd name="T57" fmla="*/ 38 h 455"/>
                <a:gd name="T58" fmla="*/ 49 w 1187"/>
                <a:gd name="T59" fmla="*/ 37 h 455"/>
                <a:gd name="T60" fmla="*/ 39 w 1187"/>
                <a:gd name="T61" fmla="*/ 36 h 455"/>
                <a:gd name="T62" fmla="*/ 28 w 1187"/>
                <a:gd name="T63" fmla="*/ 33 h 455"/>
                <a:gd name="T64" fmla="*/ 19 w 1187"/>
                <a:gd name="T65" fmla="*/ 30 h 455"/>
                <a:gd name="T66" fmla="*/ 10 w 1187"/>
                <a:gd name="T67" fmla="*/ 26 h 455"/>
                <a:gd name="T68" fmla="*/ 4 w 1187"/>
                <a:gd name="T69" fmla="*/ 21 h 455"/>
                <a:gd name="T70" fmla="*/ 0 w 1187"/>
                <a:gd name="T71" fmla="*/ 15 h 4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87"/>
                <a:gd name="T109" fmla="*/ 0 h 455"/>
                <a:gd name="T110" fmla="*/ 1187 w 1187"/>
                <a:gd name="T111" fmla="*/ 455 h 4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87" h="455">
                  <a:moveTo>
                    <a:pt x="0" y="135"/>
                  </a:moveTo>
                  <a:lnTo>
                    <a:pt x="5" y="112"/>
                  </a:lnTo>
                  <a:lnTo>
                    <a:pt x="17" y="91"/>
                  </a:lnTo>
                  <a:lnTo>
                    <a:pt x="36" y="72"/>
                  </a:lnTo>
                  <a:lnTo>
                    <a:pt x="62" y="57"/>
                  </a:lnTo>
                  <a:lnTo>
                    <a:pt x="91" y="43"/>
                  </a:lnTo>
                  <a:lnTo>
                    <a:pt x="126" y="32"/>
                  </a:lnTo>
                  <a:lnTo>
                    <a:pt x="164" y="23"/>
                  </a:lnTo>
                  <a:lnTo>
                    <a:pt x="205" y="16"/>
                  </a:lnTo>
                  <a:lnTo>
                    <a:pt x="248" y="9"/>
                  </a:lnTo>
                  <a:lnTo>
                    <a:pt x="292" y="5"/>
                  </a:lnTo>
                  <a:lnTo>
                    <a:pt x="337" y="2"/>
                  </a:lnTo>
                  <a:lnTo>
                    <a:pt x="382" y="0"/>
                  </a:lnTo>
                  <a:lnTo>
                    <a:pt x="425" y="0"/>
                  </a:lnTo>
                  <a:lnTo>
                    <a:pt x="466" y="0"/>
                  </a:lnTo>
                  <a:lnTo>
                    <a:pt x="506" y="1"/>
                  </a:lnTo>
                  <a:lnTo>
                    <a:pt x="541" y="3"/>
                  </a:lnTo>
                  <a:lnTo>
                    <a:pt x="579" y="6"/>
                  </a:lnTo>
                  <a:lnTo>
                    <a:pt x="616" y="9"/>
                  </a:lnTo>
                  <a:lnTo>
                    <a:pt x="654" y="12"/>
                  </a:lnTo>
                  <a:lnTo>
                    <a:pt x="690" y="16"/>
                  </a:lnTo>
                  <a:lnTo>
                    <a:pt x="726" y="20"/>
                  </a:lnTo>
                  <a:lnTo>
                    <a:pt x="760" y="24"/>
                  </a:lnTo>
                  <a:lnTo>
                    <a:pt x="794" y="29"/>
                  </a:lnTo>
                  <a:lnTo>
                    <a:pt x="829" y="34"/>
                  </a:lnTo>
                  <a:lnTo>
                    <a:pt x="862" y="40"/>
                  </a:lnTo>
                  <a:lnTo>
                    <a:pt x="896" y="48"/>
                  </a:lnTo>
                  <a:lnTo>
                    <a:pt x="928" y="56"/>
                  </a:lnTo>
                  <a:lnTo>
                    <a:pt x="960" y="64"/>
                  </a:lnTo>
                  <a:lnTo>
                    <a:pt x="993" y="73"/>
                  </a:lnTo>
                  <a:lnTo>
                    <a:pt x="1023" y="85"/>
                  </a:lnTo>
                  <a:lnTo>
                    <a:pt x="1053" y="96"/>
                  </a:lnTo>
                  <a:lnTo>
                    <a:pt x="1084" y="110"/>
                  </a:lnTo>
                  <a:lnTo>
                    <a:pt x="1103" y="120"/>
                  </a:lnTo>
                  <a:lnTo>
                    <a:pt x="1123" y="132"/>
                  </a:lnTo>
                  <a:lnTo>
                    <a:pt x="1141" y="148"/>
                  </a:lnTo>
                  <a:lnTo>
                    <a:pt x="1157" y="164"/>
                  </a:lnTo>
                  <a:lnTo>
                    <a:pt x="1170" y="181"/>
                  </a:lnTo>
                  <a:lnTo>
                    <a:pt x="1181" y="200"/>
                  </a:lnTo>
                  <a:lnTo>
                    <a:pt x="1187" y="218"/>
                  </a:lnTo>
                  <a:lnTo>
                    <a:pt x="1187" y="238"/>
                  </a:lnTo>
                  <a:lnTo>
                    <a:pt x="1180" y="276"/>
                  </a:lnTo>
                  <a:lnTo>
                    <a:pt x="1164" y="309"/>
                  </a:lnTo>
                  <a:lnTo>
                    <a:pt x="1142" y="338"/>
                  </a:lnTo>
                  <a:lnTo>
                    <a:pt x="1112" y="363"/>
                  </a:lnTo>
                  <a:lnTo>
                    <a:pt x="1079" y="385"/>
                  </a:lnTo>
                  <a:lnTo>
                    <a:pt x="1040" y="403"/>
                  </a:lnTo>
                  <a:lnTo>
                    <a:pt x="998" y="417"/>
                  </a:lnTo>
                  <a:lnTo>
                    <a:pt x="953" y="430"/>
                  </a:lnTo>
                  <a:lnTo>
                    <a:pt x="906" y="438"/>
                  </a:lnTo>
                  <a:lnTo>
                    <a:pt x="859" y="445"/>
                  </a:lnTo>
                  <a:lnTo>
                    <a:pt x="812" y="450"/>
                  </a:lnTo>
                  <a:lnTo>
                    <a:pt x="766" y="453"/>
                  </a:lnTo>
                  <a:lnTo>
                    <a:pt x="723" y="454"/>
                  </a:lnTo>
                  <a:lnTo>
                    <a:pt x="682" y="455"/>
                  </a:lnTo>
                  <a:lnTo>
                    <a:pt x="644" y="454"/>
                  </a:lnTo>
                  <a:lnTo>
                    <a:pt x="611" y="453"/>
                  </a:lnTo>
                  <a:lnTo>
                    <a:pt x="576" y="451"/>
                  </a:lnTo>
                  <a:lnTo>
                    <a:pt x="534" y="448"/>
                  </a:lnTo>
                  <a:lnTo>
                    <a:pt x="489" y="442"/>
                  </a:lnTo>
                  <a:lnTo>
                    <a:pt x="441" y="436"/>
                  </a:lnTo>
                  <a:lnTo>
                    <a:pt x="390" y="426"/>
                  </a:lnTo>
                  <a:lnTo>
                    <a:pt x="338" y="414"/>
                  </a:lnTo>
                  <a:lnTo>
                    <a:pt x="286" y="401"/>
                  </a:lnTo>
                  <a:lnTo>
                    <a:pt x="235" y="384"/>
                  </a:lnTo>
                  <a:lnTo>
                    <a:pt x="187" y="364"/>
                  </a:lnTo>
                  <a:lnTo>
                    <a:pt x="142" y="343"/>
                  </a:lnTo>
                  <a:lnTo>
                    <a:pt x="101" y="317"/>
                  </a:lnTo>
                  <a:lnTo>
                    <a:pt x="66" y="288"/>
                  </a:lnTo>
                  <a:lnTo>
                    <a:pt x="36" y="256"/>
                  </a:lnTo>
                  <a:lnTo>
                    <a:pt x="15" y="219"/>
                  </a:lnTo>
                  <a:lnTo>
                    <a:pt x="3" y="179"/>
                  </a:lnTo>
                  <a:lnTo>
                    <a:pt x="0" y="135"/>
                  </a:lnTo>
                  <a:close/>
                </a:path>
              </a:pathLst>
            </a:custGeom>
            <a:solidFill>
              <a:srgbClr val="919999"/>
            </a:solidFill>
            <a:ln w="9525">
              <a:noFill/>
              <a:round/>
              <a:headEnd/>
              <a:tailEnd/>
            </a:ln>
          </p:spPr>
          <p:txBody>
            <a:bodyPr/>
            <a:lstStyle/>
            <a:p>
              <a:pPr algn="ctr"/>
              <a:endParaRPr lang="en-US" sz="2000"/>
            </a:p>
          </p:txBody>
        </p:sp>
        <p:sp>
          <p:nvSpPr>
            <p:cNvPr id="48222" name="Freeform 48"/>
            <p:cNvSpPr>
              <a:spLocks/>
            </p:cNvSpPr>
            <p:nvPr/>
          </p:nvSpPr>
          <p:spPr bwMode="auto">
            <a:xfrm>
              <a:off x="3690" y="2435"/>
              <a:ext cx="116" cy="35"/>
            </a:xfrm>
            <a:custGeom>
              <a:avLst/>
              <a:gdLst>
                <a:gd name="T0" fmla="*/ 1 w 1157"/>
                <a:gd name="T1" fmla="*/ 8 h 429"/>
                <a:gd name="T2" fmla="*/ 4 w 1157"/>
                <a:gd name="T3" fmla="*/ 5 h 429"/>
                <a:gd name="T4" fmla="*/ 9 w 1157"/>
                <a:gd name="T5" fmla="*/ 3 h 429"/>
                <a:gd name="T6" fmla="*/ 16 w 1157"/>
                <a:gd name="T7" fmla="*/ 2 h 429"/>
                <a:gd name="T8" fmla="*/ 25 w 1157"/>
                <a:gd name="T9" fmla="*/ 1 h 429"/>
                <a:gd name="T10" fmla="*/ 33 w 1157"/>
                <a:gd name="T11" fmla="*/ 0 h 429"/>
                <a:gd name="T12" fmla="*/ 42 w 1157"/>
                <a:gd name="T13" fmla="*/ 0 h 429"/>
                <a:gd name="T14" fmla="*/ 50 w 1157"/>
                <a:gd name="T15" fmla="*/ 0 h 429"/>
                <a:gd name="T16" fmla="*/ 57 w 1157"/>
                <a:gd name="T17" fmla="*/ 0 h 429"/>
                <a:gd name="T18" fmla="*/ 64 w 1157"/>
                <a:gd name="T19" fmla="*/ 1 h 429"/>
                <a:gd name="T20" fmla="*/ 71 w 1157"/>
                <a:gd name="T21" fmla="*/ 2 h 429"/>
                <a:gd name="T22" fmla="*/ 78 w 1157"/>
                <a:gd name="T23" fmla="*/ 2 h 429"/>
                <a:gd name="T24" fmla="*/ 84 w 1157"/>
                <a:gd name="T25" fmla="*/ 3 h 429"/>
                <a:gd name="T26" fmla="*/ 91 w 1157"/>
                <a:gd name="T27" fmla="*/ 4 h 429"/>
                <a:gd name="T28" fmla="*/ 97 w 1157"/>
                <a:gd name="T29" fmla="*/ 6 h 429"/>
                <a:gd name="T30" fmla="*/ 103 w 1157"/>
                <a:gd name="T31" fmla="*/ 7 h 429"/>
                <a:gd name="T32" fmla="*/ 108 w 1157"/>
                <a:gd name="T33" fmla="*/ 9 h 429"/>
                <a:gd name="T34" fmla="*/ 111 w 1157"/>
                <a:gd name="T35" fmla="*/ 11 h 429"/>
                <a:gd name="T36" fmla="*/ 114 w 1157"/>
                <a:gd name="T37" fmla="*/ 14 h 429"/>
                <a:gd name="T38" fmla="*/ 116 w 1157"/>
                <a:gd name="T39" fmla="*/ 17 h 429"/>
                <a:gd name="T40" fmla="*/ 115 w 1157"/>
                <a:gd name="T41" fmla="*/ 21 h 429"/>
                <a:gd name="T42" fmla="*/ 112 w 1157"/>
                <a:gd name="T43" fmla="*/ 26 h 429"/>
                <a:gd name="T44" fmla="*/ 105 w 1157"/>
                <a:gd name="T45" fmla="*/ 29 h 429"/>
                <a:gd name="T46" fmla="*/ 98 w 1157"/>
                <a:gd name="T47" fmla="*/ 32 h 429"/>
                <a:gd name="T48" fmla="*/ 89 w 1157"/>
                <a:gd name="T49" fmla="*/ 34 h 429"/>
                <a:gd name="T50" fmla="*/ 80 w 1157"/>
                <a:gd name="T51" fmla="*/ 34 h 429"/>
                <a:gd name="T52" fmla="*/ 71 w 1157"/>
                <a:gd name="T53" fmla="*/ 35 h 429"/>
                <a:gd name="T54" fmla="*/ 63 w 1157"/>
                <a:gd name="T55" fmla="*/ 35 h 429"/>
                <a:gd name="T56" fmla="*/ 56 w 1157"/>
                <a:gd name="T57" fmla="*/ 35 h 429"/>
                <a:gd name="T58" fmla="*/ 48 w 1157"/>
                <a:gd name="T59" fmla="*/ 34 h 429"/>
                <a:gd name="T60" fmla="*/ 38 w 1157"/>
                <a:gd name="T61" fmla="*/ 33 h 429"/>
                <a:gd name="T62" fmla="*/ 28 w 1157"/>
                <a:gd name="T63" fmla="*/ 31 h 429"/>
                <a:gd name="T64" fmla="*/ 18 w 1157"/>
                <a:gd name="T65" fmla="*/ 28 h 429"/>
                <a:gd name="T66" fmla="*/ 10 w 1157"/>
                <a:gd name="T67" fmla="*/ 24 h 429"/>
                <a:gd name="T68" fmla="*/ 3 w 1157"/>
                <a:gd name="T69" fmla="*/ 19 h 429"/>
                <a:gd name="T70" fmla="*/ 0 w 1157"/>
                <a:gd name="T71" fmla="*/ 14 h 4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57"/>
                <a:gd name="T109" fmla="*/ 0 h 429"/>
                <a:gd name="T110" fmla="*/ 1157 w 1157"/>
                <a:gd name="T111" fmla="*/ 429 h 4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57" h="429">
                  <a:moveTo>
                    <a:pt x="0" y="125"/>
                  </a:moveTo>
                  <a:lnTo>
                    <a:pt x="6" y="104"/>
                  </a:lnTo>
                  <a:lnTo>
                    <a:pt x="19" y="84"/>
                  </a:lnTo>
                  <a:lnTo>
                    <a:pt x="38" y="67"/>
                  </a:lnTo>
                  <a:lnTo>
                    <a:pt x="64" y="52"/>
                  </a:lnTo>
                  <a:lnTo>
                    <a:pt x="93" y="39"/>
                  </a:lnTo>
                  <a:lnTo>
                    <a:pt x="127" y="29"/>
                  </a:lnTo>
                  <a:lnTo>
                    <a:pt x="164" y="21"/>
                  </a:lnTo>
                  <a:lnTo>
                    <a:pt x="204" y="14"/>
                  </a:lnTo>
                  <a:lnTo>
                    <a:pt x="246" y="8"/>
                  </a:lnTo>
                  <a:lnTo>
                    <a:pt x="289" y="4"/>
                  </a:lnTo>
                  <a:lnTo>
                    <a:pt x="332" y="2"/>
                  </a:lnTo>
                  <a:lnTo>
                    <a:pt x="376" y="0"/>
                  </a:lnTo>
                  <a:lnTo>
                    <a:pt x="417" y="0"/>
                  </a:lnTo>
                  <a:lnTo>
                    <a:pt x="457" y="1"/>
                  </a:lnTo>
                  <a:lnTo>
                    <a:pt x="495" y="2"/>
                  </a:lnTo>
                  <a:lnTo>
                    <a:pt x="529" y="4"/>
                  </a:lnTo>
                  <a:lnTo>
                    <a:pt x="566" y="6"/>
                  </a:lnTo>
                  <a:lnTo>
                    <a:pt x="601" y="9"/>
                  </a:lnTo>
                  <a:lnTo>
                    <a:pt x="637" y="12"/>
                  </a:lnTo>
                  <a:lnTo>
                    <a:pt x="673" y="16"/>
                  </a:lnTo>
                  <a:lnTo>
                    <a:pt x="707" y="19"/>
                  </a:lnTo>
                  <a:lnTo>
                    <a:pt x="741" y="23"/>
                  </a:lnTo>
                  <a:lnTo>
                    <a:pt x="774" y="27"/>
                  </a:lnTo>
                  <a:lnTo>
                    <a:pt x="808" y="32"/>
                  </a:lnTo>
                  <a:lnTo>
                    <a:pt x="841" y="38"/>
                  </a:lnTo>
                  <a:lnTo>
                    <a:pt x="873" y="45"/>
                  </a:lnTo>
                  <a:lnTo>
                    <a:pt x="905" y="52"/>
                  </a:lnTo>
                  <a:lnTo>
                    <a:pt x="936" y="60"/>
                  </a:lnTo>
                  <a:lnTo>
                    <a:pt x="967" y="69"/>
                  </a:lnTo>
                  <a:lnTo>
                    <a:pt x="997" y="79"/>
                  </a:lnTo>
                  <a:lnTo>
                    <a:pt x="1026" y="90"/>
                  </a:lnTo>
                  <a:lnTo>
                    <a:pt x="1055" y="103"/>
                  </a:lnTo>
                  <a:lnTo>
                    <a:pt x="1074" y="112"/>
                  </a:lnTo>
                  <a:lnTo>
                    <a:pt x="1093" y="124"/>
                  </a:lnTo>
                  <a:lnTo>
                    <a:pt x="1111" y="138"/>
                  </a:lnTo>
                  <a:lnTo>
                    <a:pt x="1126" y="153"/>
                  </a:lnTo>
                  <a:lnTo>
                    <a:pt x="1139" y="170"/>
                  </a:lnTo>
                  <a:lnTo>
                    <a:pt x="1149" y="187"/>
                  </a:lnTo>
                  <a:lnTo>
                    <a:pt x="1155" y="205"/>
                  </a:lnTo>
                  <a:lnTo>
                    <a:pt x="1157" y="224"/>
                  </a:lnTo>
                  <a:lnTo>
                    <a:pt x="1150" y="258"/>
                  </a:lnTo>
                  <a:lnTo>
                    <a:pt x="1135" y="289"/>
                  </a:lnTo>
                  <a:lnTo>
                    <a:pt x="1113" y="316"/>
                  </a:lnTo>
                  <a:lnTo>
                    <a:pt x="1085" y="339"/>
                  </a:lnTo>
                  <a:lnTo>
                    <a:pt x="1052" y="359"/>
                  </a:lnTo>
                  <a:lnTo>
                    <a:pt x="1015" y="376"/>
                  </a:lnTo>
                  <a:lnTo>
                    <a:pt x="973" y="390"/>
                  </a:lnTo>
                  <a:lnTo>
                    <a:pt x="931" y="402"/>
                  </a:lnTo>
                  <a:lnTo>
                    <a:pt x="886" y="411"/>
                  </a:lnTo>
                  <a:lnTo>
                    <a:pt x="840" y="417"/>
                  </a:lnTo>
                  <a:lnTo>
                    <a:pt x="795" y="422"/>
                  </a:lnTo>
                  <a:lnTo>
                    <a:pt x="750" y="426"/>
                  </a:lnTo>
                  <a:lnTo>
                    <a:pt x="707" y="428"/>
                  </a:lnTo>
                  <a:lnTo>
                    <a:pt x="666" y="429"/>
                  </a:lnTo>
                  <a:lnTo>
                    <a:pt x="630" y="428"/>
                  </a:lnTo>
                  <a:lnTo>
                    <a:pt x="597" y="427"/>
                  </a:lnTo>
                  <a:lnTo>
                    <a:pt x="562" y="424"/>
                  </a:lnTo>
                  <a:lnTo>
                    <a:pt x="520" y="421"/>
                  </a:lnTo>
                  <a:lnTo>
                    <a:pt x="475" y="415"/>
                  </a:lnTo>
                  <a:lnTo>
                    <a:pt x="428" y="409"/>
                  </a:lnTo>
                  <a:lnTo>
                    <a:pt x="378" y="400"/>
                  </a:lnTo>
                  <a:lnTo>
                    <a:pt x="327" y="388"/>
                  </a:lnTo>
                  <a:lnTo>
                    <a:pt x="276" y="375"/>
                  </a:lnTo>
                  <a:lnTo>
                    <a:pt x="227" y="358"/>
                  </a:lnTo>
                  <a:lnTo>
                    <a:pt x="180" y="340"/>
                  </a:lnTo>
                  <a:lnTo>
                    <a:pt x="136" y="319"/>
                  </a:lnTo>
                  <a:lnTo>
                    <a:pt x="96" y="295"/>
                  </a:lnTo>
                  <a:lnTo>
                    <a:pt x="63" y="267"/>
                  </a:lnTo>
                  <a:lnTo>
                    <a:pt x="34" y="237"/>
                  </a:lnTo>
                  <a:lnTo>
                    <a:pt x="14" y="203"/>
                  </a:lnTo>
                  <a:lnTo>
                    <a:pt x="2" y="166"/>
                  </a:lnTo>
                  <a:lnTo>
                    <a:pt x="0" y="125"/>
                  </a:lnTo>
                  <a:close/>
                </a:path>
              </a:pathLst>
            </a:custGeom>
            <a:solidFill>
              <a:srgbClr val="99A1A1"/>
            </a:solidFill>
            <a:ln w="9525">
              <a:noFill/>
              <a:round/>
              <a:headEnd/>
              <a:tailEnd/>
            </a:ln>
          </p:spPr>
          <p:txBody>
            <a:bodyPr/>
            <a:lstStyle/>
            <a:p>
              <a:pPr algn="ctr"/>
              <a:endParaRPr lang="en-US" sz="2000"/>
            </a:p>
          </p:txBody>
        </p:sp>
        <p:sp>
          <p:nvSpPr>
            <p:cNvPr id="48223" name="Freeform 49"/>
            <p:cNvSpPr>
              <a:spLocks/>
            </p:cNvSpPr>
            <p:nvPr/>
          </p:nvSpPr>
          <p:spPr bwMode="auto">
            <a:xfrm>
              <a:off x="3691" y="2435"/>
              <a:ext cx="113" cy="34"/>
            </a:xfrm>
            <a:custGeom>
              <a:avLst/>
              <a:gdLst>
                <a:gd name="T0" fmla="*/ 1 w 1123"/>
                <a:gd name="T1" fmla="*/ 8 h 405"/>
                <a:gd name="T2" fmla="*/ 4 w 1123"/>
                <a:gd name="T3" fmla="*/ 5 h 405"/>
                <a:gd name="T4" fmla="*/ 9 w 1123"/>
                <a:gd name="T5" fmla="*/ 3 h 405"/>
                <a:gd name="T6" fmla="*/ 16 w 1123"/>
                <a:gd name="T7" fmla="*/ 2 h 405"/>
                <a:gd name="T8" fmla="*/ 24 w 1123"/>
                <a:gd name="T9" fmla="*/ 1 h 405"/>
                <a:gd name="T10" fmla="*/ 33 w 1123"/>
                <a:gd name="T11" fmla="*/ 0 h 405"/>
                <a:gd name="T12" fmla="*/ 41 w 1123"/>
                <a:gd name="T13" fmla="*/ 0 h 405"/>
                <a:gd name="T14" fmla="*/ 48 w 1123"/>
                <a:gd name="T15" fmla="*/ 0 h 405"/>
                <a:gd name="T16" fmla="*/ 55 w 1123"/>
                <a:gd name="T17" fmla="*/ 0 h 405"/>
                <a:gd name="T18" fmla="*/ 62 w 1123"/>
                <a:gd name="T19" fmla="*/ 1 h 405"/>
                <a:gd name="T20" fmla="*/ 69 w 1123"/>
                <a:gd name="T21" fmla="*/ 2 h 405"/>
                <a:gd name="T22" fmla="*/ 75 w 1123"/>
                <a:gd name="T23" fmla="*/ 2 h 405"/>
                <a:gd name="T24" fmla="*/ 82 w 1123"/>
                <a:gd name="T25" fmla="*/ 3 h 405"/>
                <a:gd name="T26" fmla="*/ 88 w 1123"/>
                <a:gd name="T27" fmla="*/ 4 h 405"/>
                <a:gd name="T28" fmla="*/ 94 w 1123"/>
                <a:gd name="T29" fmla="*/ 6 h 405"/>
                <a:gd name="T30" fmla="*/ 100 w 1123"/>
                <a:gd name="T31" fmla="*/ 7 h 405"/>
                <a:gd name="T32" fmla="*/ 105 w 1123"/>
                <a:gd name="T33" fmla="*/ 9 h 405"/>
                <a:gd name="T34" fmla="*/ 108 w 1123"/>
                <a:gd name="T35" fmla="*/ 11 h 405"/>
                <a:gd name="T36" fmla="*/ 111 w 1123"/>
                <a:gd name="T37" fmla="*/ 14 h 405"/>
                <a:gd name="T38" fmla="*/ 113 w 1123"/>
                <a:gd name="T39" fmla="*/ 16 h 405"/>
                <a:gd name="T40" fmla="*/ 112 w 1123"/>
                <a:gd name="T41" fmla="*/ 20 h 405"/>
                <a:gd name="T42" fmla="*/ 109 w 1123"/>
                <a:gd name="T43" fmla="*/ 25 h 405"/>
                <a:gd name="T44" fmla="*/ 103 w 1123"/>
                <a:gd name="T45" fmla="*/ 28 h 405"/>
                <a:gd name="T46" fmla="*/ 95 w 1123"/>
                <a:gd name="T47" fmla="*/ 30 h 405"/>
                <a:gd name="T48" fmla="*/ 87 w 1123"/>
                <a:gd name="T49" fmla="*/ 32 h 405"/>
                <a:gd name="T50" fmla="*/ 78 w 1123"/>
                <a:gd name="T51" fmla="*/ 33 h 405"/>
                <a:gd name="T52" fmla="*/ 69 w 1123"/>
                <a:gd name="T53" fmla="*/ 34 h 405"/>
                <a:gd name="T54" fmla="*/ 61 w 1123"/>
                <a:gd name="T55" fmla="*/ 34 h 405"/>
                <a:gd name="T56" fmla="*/ 55 w 1123"/>
                <a:gd name="T57" fmla="*/ 34 h 405"/>
                <a:gd name="T58" fmla="*/ 46 w 1123"/>
                <a:gd name="T59" fmla="*/ 33 h 405"/>
                <a:gd name="T60" fmla="*/ 36 w 1123"/>
                <a:gd name="T61" fmla="*/ 31 h 405"/>
                <a:gd name="T62" fmla="*/ 26 w 1123"/>
                <a:gd name="T63" fmla="*/ 29 h 405"/>
                <a:gd name="T64" fmla="*/ 17 w 1123"/>
                <a:gd name="T65" fmla="*/ 26 h 405"/>
                <a:gd name="T66" fmla="*/ 9 w 1123"/>
                <a:gd name="T67" fmla="*/ 23 h 405"/>
                <a:gd name="T68" fmla="*/ 3 w 1123"/>
                <a:gd name="T69" fmla="*/ 18 h 405"/>
                <a:gd name="T70" fmla="*/ 0 w 1123"/>
                <a:gd name="T71" fmla="*/ 13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23"/>
                <a:gd name="T109" fmla="*/ 0 h 405"/>
                <a:gd name="T110" fmla="*/ 1123 w 1123"/>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23" h="405">
                  <a:moveTo>
                    <a:pt x="0" y="114"/>
                  </a:moveTo>
                  <a:lnTo>
                    <a:pt x="6" y="94"/>
                  </a:lnTo>
                  <a:lnTo>
                    <a:pt x="19" y="77"/>
                  </a:lnTo>
                  <a:lnTo>
                    <a:pt x="39" y="62"/>
                  </a:lnTo>
                  <a:lnTo>
                    <a:pt x="63" y="49"/>
                  </a:lnTo>
                  <a:lnTo>
                    <a:pt x="92" y="37"/>
                  </a:lnTo>
                  <a:lnTo>
                    <a:pt x="125" y="27"/>
                  </a:lnTo>
                  <a:lnTo>
                    <a:pt x="162" y="20"/>
                  </a:lnTo>
                  <a:lnTo>
                    <a:pt x="200" y="14"/>
                  </a:lnTo>
                  <a:lnTo>
                    <a:pt x="241" y="8"/>
                  </a:lnTo>
                  <a:lnTo>
                    <a:pt x="283" y="4"/>
                  </a:lnTo>
                  <a:lnTo>
                    <a:pt x="324" y="2"/>
                  </a:lnTo>
                  <a:lnTo>
                    <a:pt x="366" y="0"/>
                  </a:lnTo>
                  <a:lnTo>
                    <a:pt x="405" y="0"/>
                  </a:lnTo>
                  <a:lnTo>
                    <a:pt x="444" y="0"/>
                  </a:lnTo>
                  <a:lnTo>
                    <a:pt x="480" y="1"/>
                  </a:lnTo>
                  <a:lnTo>
                    <a:pt x="512" y="3"/>
                  </a:lnTo>
                  <a:lnTo>
                    <a:pt x="547" y="5"/>
                  </a:lnTo>
                  <a:lnTo>
                    <a:pt x="581" y="8"/>
                  </a:lnTo>
                  <a:lnTo>
                    <a:pt x="616" y="11"/>
                  </a:lnTo>
                  <a:lnTo>
                    <a:pt x="649" y="15"/>
                  </a:lnTo>
                  <a:lnTo>
                    <a:pt x="684" y="18"/>
                  </a:lnTo>
                  <a:lnTo>
                    <a:pt x="718" y="22"/>
                  </a:lnTo>
                  <a:lnTo>
                    <a:pt x="750" y="26"/>
                  </a:lnTo>
                  <a:lnTo>
                    <a:pt x="783" y="31"/>
                  </a:lnTo>
                  <a:lnTo>
                    <a:pt x="815" y="36"/>
                  </a:lnTo>
                  <a:lnTo>
                    <a:pt x="847" y="43"/>
                  </a:lnTo>
                  <a:lnTo>
                    <a:pt x="878" y="50"/>
                  </a:lnTo>
                  <a:lnTo>
                    <a:pt x="909" y="57"/>
                  </a:lnTo>
                  <a:lnTo>
                    <a:pt x="939" y="66"/>
                  </a:lnTo>
                  <a:lnTo>
                    <a:pt x="968" y="76"/>
                  </a:lnTo>
                  <a:lnTo>
                    <a:pt x="996" y="86"/>
                  </a:lnTo>
                  <a:lnTo>
                    <a:pt x="1023" y="97"/>
                  </a:lnTo>
                  <a:lnTo>
                    <a:pt x="1042" y="106"/>
                  </a:lnTo>
                  <a:lnTo>
                    <a:pt x="1060" y="117"/>
                  </a:lnTo>
                  <a:lnTo>
                    <a:pt x="1077" y="131"/>
                  </a:lnTo>
                  <a:lnTo>
                    <a:pt x="1093" y="145"/>
                  </a:lnTo>
                  <a:lnTo>
                    <a:pt x="1106" y="161"/>
                  </a:lnTo>
                  <a:lnTo>
                    <a:pt x="1115" y="177"/>
                  </a:lnTo>
                  <a:lnTo>
                    <a:pt x="1121" y="195"/>
                  </a:lnTo>
                  <a:lnTo>
                    <a:pt x="1123" y="211"/>
                  </a:lnTo>
                  <a:lnTo>
                    <a:pt x="1116" y="242"/>
                  </a:lnTo>
                  <a:lnTo>
                    <a:pt x="1102" y="270"/>
                  </a:lnTo>
                  <a:lnTo>
                    <a:pt x="1080" y="294"/>
                  </a:lnTo>
                  <a:lnTo>
                    <a:pt x="1054" y="316"/>
                  </a:lnTo>
                  <a:lnTo>
                    <a:pt x="1022" y="334"/>
                  </a:lnTo>
                  <a:lnTo>
                    <a:pt x="986" y="350"/>
                  </a:lnTo>
                  <a:lnTo>
                    <a:pt x="947" y="363"/>
                  </a:lnTo>
                  <a:lnTo>
                    <a:pt x="905" y="375"/>
                  </a:lnTo>
                  <a:lnTo>
                    <a:pt x="861" y="384"/>
                  </a:lnTo>
                  <a:lnTo>
                    <a:pt x="817" y="391"/>
                  </a:lnTo>
                  <a:lnTo>
                    <a:pt x="772" y="397"/>
                  </a:lnTo>
                  <a:lnTo>
                    <a:pt x="728" y="401"/>
                  </a:lnTo>
                  <a:lnTo>
                    <a:pt x="687" y="403"/>
                  </a:lnTo>
                  <a:lnTo>
                    <a:pt x="646" y="404"/>
                  </a:lnTo>
                  <a:lnTo>
                    <a:pt x="610" y="405"/>
                  </a:lnTo>
                  <a:lnTo>
                    <a:pt x="577" y="404"/>
                  </a:lnTo>
                  <a:lnTo>
                    <a:pt x="542" y="401"/>
                  </a:lnTo>
                  <a:lnTo>
                    <a:pt x="501" y="397"/>
                  </a:lnTo>
                  <a:lnTo>
                    <a:pt x="456" y="391"/>
                  </a:lnTo>
                  <a:lnTo>
                    <a:pt x="410" y="383"/>
                  </a:lnTo>
                  <a:lnTo>
                    <a:pt x="361" y="374"/>
                  </a:lnTo>
                  <a:lnTo>
                    <a:pt x="312" y="362"/>
                  </a:lnTo>
                  <a:lnTo>
                    <a:pt x="263" y="349"/>
                  </a:lnTo>
                  <a:lnTo>
                    <a:pt x="215" y="333"/>
                  </a:lnTo>
                  <a:lnTo>
                    <a:pt x="170" y="315"/>
                  </a:lnTo>
                  <a:lnTo>
                    <a:pt x="127" y="294"/>
                  </a:lnTo>
                  <a:lnTo>
                    <a:pt x="89" y="271"/>
                  </a:lnTo>
                  <a:lnTo>
                    <a:pt x="57" y="245"/>
                  </a:lnTo>
                  <a:lnTo>
                    <a:pt x="30" y="217"/>
                  </a:lnTo>
                  <a:lnTo>
                    <a:pt x="12" y="185"/>
                  </a:lnTo>
                  <a:lnTo>
                    <a:pt x="1" y="151"/>
                  </a:lnTo>
                  <a:lnTo>
                    <a:pt x="0" y="114"/>
                  </a:lnTo>
                  <a:close/>
                </a:path>
              </a:pathLst>
            </a:custGeom>
            <a:solidFill>
              <a:srgbClr val="9BA3A3"/>
            </a:solidFill>
            <a:ln w="9525">
              <a:noFill/>
              <a:round/>
              <a:headEnd/>
              <a:tailEnd/>
            </a:ln>
          </p:spPr>
          <p:txBody>
            <a:bodyPr/>
            <a:lstStyle/>
            <a:p>
              <a:pPr algn="ctr"/>
              <a:endParaRPr lang="en-US" sz="2000"/>
            </a:p>
          </p:txBody>
        </p:sp>
        <p:sp>
          <p:nvSpPr>
            <p:cNvPr id="48224" name="Freeform 50"/>
            <p:cNvSpPr>
              <a:spLocks/>
            </p:cNvSpPr>
            <p:nvPr/>
          </p:nvSpPr>
          <p:spPr bwMode="auto">
            <a:xfrm>
              <a:off x="3693" y="2435"/>
              <a:ext cx="109" cy="31"/>
            </a:xfrm>
            <a:custGeom>
              <a:avLst/>
              <a:gdLst>
                <a:gd name="T0" fmla="*/ 1 w 1090"/>
                <a:gd name="T1" fmla="*/ 7 h 376"/>
                <a:gd name="T2" fmla="*/ 4 w 1090"/>
                <a:gd name="T3" fmla="*/ 5 h 376"/>
                <a:gd name="T4" fmla="*/ 9 w 1090"/>
                <a:gd name="T5" fmla="*/ 3 h 376"/>
                <a:gd name="T6" fmla="*/ 16 w 1090"/>
                <a:gd name="T7" fmla="*/ 1 h 376"/>
                <a:gd name="T8" fmla="*/ 24 w 1090"/>
                <a:gd name="T9" fmla="*/ 1 h 376"/>
                <a:gd name="T10" fmla="*/ 32 w 1090"/>
                <a:gd name="T11" fmla="*/ 0 h 376"/>
                <a:gd name="T12" fmla="*/ 40 w 1090"/>
                <a:gd name="T13" fmla="*/ 0 h 376"/>
                <a:gd name="T14" fmla="*/ 47 w 1090"/>
                <a:gd name="T15" fmla="*/ 0 h 376"/>
                <a:gd name="T16" fmla="*/ 53 w 1090"/>
                <a:gd name="T17" fmla="*/ 0 h 376"/>
                <a:gd name="T18" fmla="*/ 60 w 1090"/>
                <a:gd name="T19" fmla="*/ 1 h 376"/>
                <a:gd name="T20" fmla="*/ 66 w 1090"/>
                <a:gd name="T21" fmla="*/ 1 h 376"/>
                <a:gd name="T22" fmla="*/ 73 w 1090"/>
                <a:gd name="T23" fmla="*/ 2 h 376"/>
                <a:gd name="T24" fmla="*/ 79 w 1090"/>
                <a:gd name="T25" fmla="*/ 3 h 376"/>
                <a:gd name="T26" fmla="*/ 85 w 1090"/>
                <a:gd name="T27" fmla="*/ 4 h 376"/>
                <a:gd name="T28" fmla="*/ 91 w 1090"/>
                <a:gd name="T29" fmla="*/ 5 h 376"/>
                <a:gd name="T30" fmla="*/ 97 w 1090"/>
                <a:gd name="T31" fmla="*/ 7 h 376"/>
                <a:gd name="T32" fmla="*/ 101 w 1090"/>
                <a:gd name="T33" fmla="*/ 8 h 376"/>
                <a:gd name="T34" fmla="*/ 105 w 1090"/>
                <a:gd name="T35" fmla="*/ 10 h 376"/>
                <a:gd name="T36" fmla="*/ 107 w 1090"/>
                <a:gd name="T37" fmla="*/ 12 h 376"/>
                <a:gd name="T38" fmla="*/ 109 w 1090"/>
                <a:gd name="T39" fmla="*/ 15 h 376"/>
                <a:gd name="T40" fmla="*/ 108 w 1090"/>
                <a:gd name="T41" fmla="*/ 18 h 376"/>
                <a:gd name="T42" fmla="*/ 105 w 1090"/>
                <a:gd name="T43" fmla="*/ 22 h 376"/>
                <a:gd name="T44" fmla="*/ 99 w 1090"/>
                <a:gd name="T45" fmla="*/ 25 h 376"/>
                <a:gd name="T46" fmla="*/ 92 w 1090"/>
                <a:gd name="T47" fmla="*/ 28 h 376"/>
                <a:gd name="T48" fmla="*/ 84 w 1090"/>
                <a:gd name="T49" fmla="*/ 29 h 376"/>
                <a:gd name="T50" fmla="*/ 75 w 1090"/>
                <a:gd name="T51" fmla="*/ 30 h 376"/>
                <a:gd name="T52" fmla="*/ 67 w 1090"/>
                <a:gd name="T53" fmla="*/ 31 h 376"/>
                <a:gd name="T54" fmla="*/ 59 w 1090"/>
                <a:gd name="T55" fmla="*/ 31 h 376"/>
                <a:gd name="T56" fmla="*/ 52 w 1090"/>
                <a:gd name="T57" fmla="*/ 31 h 376"/>
                <a:gd name="T58" fmla="*/ 44 w 1090"/>
                <a:gd name="T59" fmla="*/ 30 h 376"/>
                <a:gd name="T60" fmla="*/ 35 w 1090"/>
                <a:gd name="T61" fmla="*/ 29 h 376"/>
                <a:gd name="T62" fmla="*/ 25 w 1090"/>
                <a:gd name="T63" fmla="*/ 27 h 376"/>
                <a:gd name="T64" fmla="*/ 16 w 1090"/>
                <a:gd name="T65" fmla="*/ 24 h 376"/>
                <a:gd name="T66" fmla="*/ 8 w 1090"/>
                <a:gd name="T67" fmla="*/ 21 h 376"/>
                <a:gd name="T68" fmla="*/ 3 w 1090"/>
                <a:gd name="T69" fmla="*/ 16 h 376"/>
                <a:gd name="T70" fmla="*/ 0 w 1090"/>
                <a:gd name="T71" fmla="*/ 11 h 3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0"/>
                <a:gd name="T109" fmla="*/ 0 h 376"/>
                <a:gd name="T110" fmla="*/ 1090 w 1090"/>
                <a:gd name="T111" fmla="*/ 376 h 3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0" h="376">
                  <a:moveTo>
                    <a:pt x="0" y="105"/>
                  </a:moveTo>
                  <a:lnTo>
                    <a:pt x="7" y="86"/>
                  </a:lnTo>
                  <a:lnTo>
                    <a:pt x="21" y="71"/>
                  </a:lnTo>
                  <a:lnTo>
                    <a:pt x="39" y="56"/>
                  </a:lnTo>
                  <a:lnTo>
                    <a:pt x="63" y="44"/>
                  </a:lnTo>
                  <a:lnTo>
                    <a:pt x="92" y="33"/>
                  </a:lnTo>
                  <a:lnTo>
                    <a:pt x="124" y="25"/>
                  </a:lnTo>
                  <a:lnTo>
                    <a:pt x="160" y="18"/>
                  </a:lnTo>
                  <a:lnTo>
                    <a:pt x="197" y="12"/>
                  </a:lnTo>
                  <a:lnTo>
                    <a:pt x="237" y="7"/>
                  </a:lnTo>
                  <a:lnTo>
                    <a:pt x="277" y="4"/>
                  </a:lnTo>
                  <a:lnTo>
                    <a:pt x="317" y="2"/>
                  </a:lnTo>
                  <a:lnTo>
                    <a:pt x="357" y="0"/>
                  </a:lnTo>
                  <a:lnTo>
                    <a:pt x="396" y="0"/>
                  </a:lnTo>
                  <a:lnTo>
                    <a:pt x="433" y="1"/>
                  </a:lnTo>
                  <a:lnTo>
                    <a:pt x="467" y="2"/>
                  </a:lnTo>
                  <a:lnTo>
                    <a:pt x="498" y="3"/>
                  </a:lnTo>
                  <a:lnTo>
                    <a:pt x="531" y="5"/>
                  </a:lnTo>
                  <a:lnTo>
                    <a:pt x="564" y="7"/>
                  </a:lnTo>
                  <a:lnTo>
                    <a:pt x="598" y="11"/>
                  </a:lnTo>
                  <a:lnTo>
                    <a:pt x="630" y="13"/>
                  </a:lnTo>
                  <a:lnTo>
                    <a:pt x="664" y="16"/>
                  </a:lnTo>
                  <a:lnTo>
                    <a:pt x="696" y="20"/>
                  </a:lnTo>
                  <a:lnTo>
                    <a:pt x="728" y="24"/>
                  </a:lnTo>
                  <a:lnTo>
                    <a:pt x="760" y="28"/>
                  </a:lnTo>
                  <a:lnTo>
                    <a:pt x="792" y="33"/>
                  </a:lnTo>
                  <a:lnTo>
                    <a:pt x="823" y="40"/>
                  </a:lnTo>
                  <a:lnTo>
                    <a:pt x="854" y="46"/>
                  </a:lnTo>
                  <a:lnTo>
                    <a:pt x="884" y="53"/>
                  </a:lnTo>
                  <a:lnTo>
                    <a:pt x="913" y="61"/>
                  </a:lnTo>
                  <a:lnTo>
                    <a:pt x="941" y="70"/>
                  </a:lnTo>
                  <a:lnTo>
                    <a:pt x="968" y="80"/>
                  </a:lnTo>
                  <a:lnTo>
                    <a:pt x="994" y="90"/>
                  </a:lnTo>
                  <a:lnTo>
                    <a:pt x="1011" y="99"/>
                  </a:lnTo>
                  <a:lnTo>
                    <a:pt x="1029" y="109"/>
                  </a:lnTo>
                  <a:lnTo>
                    <a:pt x="1045" y="121"/>
                  </a:lnTo>
                  <a:lnTo>
                    <a:pt x="1060" y="135"/>
                  </a:lnTo>
                  <a:lnTo>
                    <a:pt x="1072" y="149"/>
                  </a:lnTo>
                  <a:lnTo>
                    <a:pt x="1083" y="164"/>
                  </a:lnTo>
                  <a:lnTo>
                    <a:pt x="1088" y="179"/>
                  </a:lnTo>
                  <a:lnTo>
                    <a:pt x="1090" y="194"/>
                  </a:lnTo>
                  <a:lnTo>
                    <a:pt x="1083" y="222"/>
                  </a:lnTo>
                  <a:lnTo>
                    <a:pt x="1069" y="248"/>
                  </a:lnTo>
                  <a:lnTo>
                    <a:pt x="1049" y="270"/>
                  </a:lnTo>
                  <a:lnTo>
                    <a:pt x="1024" y="290"/>
                  </a:lnTo>
                  <a:lnTo>
                    <a:pt x="993" y="308"/>
                  </a:lnTo>
                  <a:lnTo>
                    <a:pt x="959" y="322"/>
                  </a:lnTo>
                  <a:lnTo>
                    <a:pt x="921" y="336"/>
                  </a:lnTo>
                  <a:lnTo>
                    <a:pt x="880" y="346"/>
                  </a:lnTo>
                  <a:lnTo>
                    <a:pt x="839" y="355"/>
                  </a:lnTo>
                  <a:lnTo>
                    <a:pt x="795" y="362"/>
                  </a:lnTo>
                  <a:lnTo>
                    <a:pt x="752" y="368"/>
                  </a:lnTo>
                  <a:lnTo>
                    <a:pt x="709" y="372"/>
                  </a:lnTo>
                  <a:lnTo>
                    <a:pt x="668" y="375"/>
                  </a:lnTo>
                  <a:lnTo>
                    <a:pt x="628" y="376"/>
                  </a:lnTo>
                  <a:lnTo>
                    <a:pt x="592" y="376"/>
                  </a:lnTo>
                  <a:lnTo>
                    <a:pt x="558" y="375"/>
                  </a:lnTo>
                  <a:lnTo>
                    <a:pt x="523" y="373"/>
                  </a:lnTo>
                  <a:lnTo>
                    <a:pt x="482" y="370"/>
                  </a:lnTo>
                  <a:lnTo>
                    <a:pt x="439" y="365"/>
                  </a:lnTo>
                  <a:lnTo>
                    <a:pt x="393" y="357"/>
                  </a:lnTo>
                  <a:lnTo>
                    <a:pt x="346" y="348"/>
                  </a:lnTo>
                  <a:lnTo>
                    <a:pt x="298" y="337"/>
                  </a:lnTo>
                  <a:lnTo>
                    <a:pt x="250" y="324"/>
                  </a:lnTo>
                  <a:lnTo>
                    <a:pt x="203" y="309"/>
                  </a:lnTo>
                  <a:lnTo>
                    <a:pt x="160" y="291"/>
                  </a:lnTo>
                  <a:lnTo>
                    <a:pt x="119" y="271"/>
                  </a:lnTo>
                  <a:lnTo>
                    <a:pt x="84" y="250"/>
                  </a:lnTo>
                  <a:lnTo>
                    <a:pt x="52" y="226"/>
                  </a:lnTo>
                  <a:lnTo>
                    <a:pt x="28" y="199"/>
                  </a:lnTo>
                  <a:lnTo>
                    <a:pt x="10" y="170"/>
                  </a:lnTo>
                  <a:lnTo>
                    <a:pt x="0" y="139"/>
                  </a:lnTo>
                  <a:lnTo>
                    <a:pt x="0" y="105"/>
                  </a:lnTo>
                  <a:close/>
                </a:path>
              </a:pathLst>
            </a:custGeom>
            <a:solidFill>
              <a:srgbClr val="9EA6A6"/>
            </a:solidFill>
            <a:ln w="9525">
              <a:noFill/>
              <a:round/>
              <a:headEnd/>
              <a:tailEnd/>
            </a:ln>
          </p:spPr>
          <p:txBody>
            <a:bodyPr/>
            <a:lstStyle/>
            <a:p>
              <a:pPr algn="ctr"/>
              <a:endParaRPr lang="en-US" sz="2000"/>
            </a:p>
          </p:txBody>
        </p:sp>
        <p:sp>
          <p:nvSpPr>
            <p:cNvPr id="48225" name="Freeform 51"/>
            <p:cNvSpPr>
              <a:spLocks/>
            </p:cNvSpPr>
            <p:nvPr/>
          </p:nvSpPr>
          <p:spPr bwMode="auto">
            <a:xfrm>
              <a:off x="3694" y="2435"/>
              <a:ext cx="105" cy="29"/>
            </a:xfrm>
            <a:custGeom>
              <a:avLst/>
              <a:gdLst>
                <a:gd name="T0" fmla="*/ 1 w 1054"/>
                <a:gd name="T1" fmla="*/ 6 h 350"/>
                <a:gd name="T2" fmla="*/ 4 w 1054"/>
                <a:gd name="T3" fmla="*/ 4 h 350"/>
                <a:gd name="T4" fmla="*/ 9 w 1054"/>
                <a:gd name="T5" fmla="*/ 3 h 350"/>
                <a:gd name="T6" fmla="*/ 16 w 1054"/>
                <a:gd name="T7" fmla="*/ 1 h 350"/>
                <a:gd name="T8" fmla="*/ 23 w 1054"/>
                <a:gd name="T9" fmla="*/ 1 h 350"/>
                <a:gd name="T10" fmla="*/ 31 w 1054"/>
                <a:gd name="T11" fmla="*/ 0 h 350"/>
                <a:gd name="T12" fmla="*/ 38 w 1054"/>
                <a:gd name="T13" fmla="*/ 0 h 350"/>
                <a:gd name="T14" fmla="*/ 45 w 1054"/>
                <a:gd name="T15" fmla="*/ 0 h 350"/>
                <a:gd name="T16" fmla="*/ 51 w 1054"/>
                <a:gd name="T17" fmla="*/ 0 h 350"/>
                <a:gd name="T18" fmla="*/ 58 w 1054"/>
                <a:gd name="T19" fmla="*/ 1 h 350"/>
                <a:gd name="T20" fmla="*/ 64 w 1054"/>
                <a:gd name="T21" fmla="*/ 1 h 350"/>
                <a:gd name="T22" fmla="*/ 70 w 1054"/>
                <a:gd name="T23" fmla="*/ 2 h 350"/>
                <a:gd name="T24" fmla="*/ 77 w 1054"/>
                <a:gd name="T25" fmla="*/ 3 h 350"/>
                <a:gd name="T26" fmla="*/ 83 w 1054"/>
                <a:gd name="T27" fmla="*/ 4 h 350"/>
                <a:gd name="T28" fmla="*/ 88 w 1054"/>
                <a:gd name="T29" fmla="*/ 5 h 350"/>
                <a:gd name="T30" fmla="*/ 94 w 1054"/>
                <a:gd name="T31" fmla="*/ 6 h 350"/>
                <a:gd name="T32" fmla="*/ 98 w 1054"/>
                <a:gd name="T33" fmla="*/ 8 h 350"/>
                <a:gd name="T34" fmla="*/ 101 w 1054"/>
                <a:gd name="T35" fmla="*/ 9 h 350"/>
                <a:gd name="T36" fmla="*/ 104 w 1054"/>
                <a:gd name="T37" fmla="*/ 12 h 350"/>
                <a:gd name="T38" fmla="*/ 105 w 1054"/>
                <a:gd name="T39" fmla="*/ 14 h 350"/>
                <a:gd name="T40" fmla="*/ 105 w 1054"/>
                <a:gd name="T41" fmla="*/ 17 h 350"/>
                <a:gd name="T42" fmla="*/ 101 w 1054"/>
                <a:gd name="T43" fmla="*/ 21 h 350"/>
                <a:gd name="T44" fmla="*/ 96 w 1054"/>
                <a:gd name="T45" fmla="*/ 23 h 350"/>
                <a:gd name="T46" fmla="*/ 89 w 1054"/>
                <a:gd name="T47" fmla="*/ 26 h 350"/>
                <a:gd name="T48" fmla="*/ 81 w 1054"/>
                <a:gd name="T49" fmla="*/ 27 h 350"/>
                <a:gd name="T50" fmla="*/ 73 w 1054"/>
                <a:gd name="T51" fmla="*/ 28 h 350"/>
                <a:gd name="T52" fmla="*/ 65 w 1054"/>
                <a:gd name="T53" fmla="*/ 29 h 350"/>
                <a:gd name="T54" fmla="*/ 57 w 1054"/>
                <a:gd name="T55" fmla="*/ 29 h 350"/>
                <a:gd name="T56" fmla="*/ 51 w 1054"/>
                <a:gd name="T57" fmla="*/ 29 h 350"/>
                <a:gd name="T58" fmla="*/ 42 w 1054"/>
                <a:gd name="T59" fmla="*/ 28 h 350"/>
                <a:gd name="T60" fmla="*/ 33 w 1054"/>
                <a:gd name="T61" fmla="*/ 27 h 350"/>
                <a:gd name="T62" fmla="*/ 24 w 1054"/>
                <a:gd name="T63" fmla="*/ 25 h 350"/>
                <a:gd name="T64" fmla="*/ 15 w 1054"/>
                <a:gd name="T65" fmla="*/ 22 h 350"/>
                <a:gd name="T66" fmla="*/ 8 w 1054"/>
                <a:gd name="T67" fmla="*/ 19 h 350"/>
                <a:gd name="T68" fmla="*/ 3 w 1054"/>
                <a:gd name="T69" fmla="*/ 15 h 350"/>
                <a:gd name="T70" fmla="*/ 0 w 1054"/>
                <a:gd name="T71" fmla="*/ 10 h 3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4"/>
                <a:gd name="T109" fmla="*/ 0 h 350"/>
                <a:gd name="T110" fmla="*/ 1054 w 1054"/>
                <a:gd name="T111" fmla="*/ 350 h 3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4" h="350">
                  <a:moveTo>
                    <a:pt x="1" y="94"/>
                  </a:moveTo>
                  <a:lnTo>
                    <a:pt x="9" y="78"/>
                  </a:lnTo>
                  <a:lnTo>
                    <a:pt x="22" y="63"/>
                  </a:lnTo>
                  <a:lnTo>
                    <a:pt x="40" y="51"/>
                  </a:lnTo>
                  <a:lnTo>
                    <a:pt x="64" y="41"/>
                  </a:lnTo>
                  <a:lnTo>
                    <a:pt x="92" y="31"/>
                  </a:lnTo>
                  <a:lnTo>
                    <a:pt x="123" y="23"/>
                  </a:lnTo>
                  <a:lnTo>
                    <a:pt x="158" y="17"/>
                  </a:lnTo>
                  <a:lnTo>
                    <a:pt x="195" y="11"/>
                  </a:lnTo>
                  <a:lnTo>
                    <a:pt x="232" y="7"/>
                  </a:lnTo>
                  <a:lnTo>
                    <a:pt x="272" y="4"/>
                  </a:lnTo>
                  <a:lnTo>
                    <a:pt x="310" y="2"/>
                  </a:lnTo>
                  <a:lnTo>
                    <a:pt x="348" y="0"/>
                  </a:lnTo>
                  <a:lnTo>
                    <a:pt x="386" y="0"/>
                  </a:lnTo>
                  <a:lnTo>
                    <a:pt x="420" y="0"/>
                  </a:lnTo>
                  <a:lnTo>
                    <a:pt x="453" y="1"/>
                  </a:lnTo>
                  <a:lnTo>
                    <a:pt x="482" y="2"/>
                  </a:lnTo>
                  <a:lnTo>
                    <a:pt x="514" y="4"/>
                  </a:lnTo>
                  <a:lnTo>
                    <a:pt x="545" y="6"/>
                  </a:lnTo>
                  <a:lnTo>
                    <a:pt x="578" y="10"/>
                  </a:lnTo>
                  <a:lnTo>
                    <a:pt x="609" y="12"/>
                  </a:lnTo>
                  <a:lnTo>
                    <a:pt x="642" y="15"/>
                  </a:lnTo>
                  <a:lnTo>
                    <a:pt x="674" y="19"/>
                  </a:lnTo>
                  <a:lnTo>
                    <a:pt x="705" y="22"/>
                  </a:lnTo>
                  <a:lnTo>
                    <a:pt x="737" y="27"/>
                  </a:lnTo>
                  <a:lnTo>
                    <a:pt x="768" y="32"/>
                  </a:lnTo>
                  <a:lnTo>
                    <a:pt x="799" y="37"/>
                  </a:lnTo>
                  <a:lnTo>
                    <a:pt x="829" y="44"/>
                  </a:lnTo>
                  <a:lnTo>
                    <a:pt x="858" y="50"/>
                  </a:lnTo>
                  <a:lnTo>
                    <a:pt x="887" y="57"/>
                  </a:lnTo>
                  <a:lnTo>
                    <a:pt x="914" y="65"/>
                  </a:lnTo>
                  <a:lnTo>
                    <a:pt x="941" y="75"/>
                  </a:lnTo>
                  <a:lnTo>
                    <a:pt x="965" y="84"/>
                  </a:lnTo>
                  <a:lnTo>
                    <a:pt x="981" y="92"/>
                  </a:lnTo>
                  <a:lnTo>
                    <a:pt x="998" y="102"/>
                  </a:lnTo>
                  <a:lnTo>
                    <a:pt x="1014" y="113"/>
                  </a:lnTo>
                  <a:lnTo>
                    <a:pt x="1028" y="125"/>
                  </a:lnTo>
                  <a:lnTo>
                    <a:pt x="1040" y="139"/>
                  </a:lnTo>
                  <a:lnTo>
                    <a:pt x="1048" y="152"/>
                  </a:lnTo>
                  <a:lnTo>
                    <a:pt x="1053" y="166"/>
                  </a:lnTo>
                  <a:lnTo>
                    <a:pt x="1054" y="180"/>
                  </a:lnTo>
                  <a:lnTo>
                    <a:pt x="1049" y="205"/>
                  </a:lnTo>
                  <a:lnTo>
                    <a:pt x="1037" y="228"/>
                  </a:lnTo>
                  <a:lnTo>
                    <a:pt x="1018" y="248"/>
                  </a:lnTo>
                  <a:lnTo>
                    <a:pt x="994" y="266"/>
                  </a:lnTo>
                  <a:lnTo>
                    <a:pt x="965" y="283"/>
                  </a:lnTo>
                  <a:lnTo>
                    <a:pt x="932" y="296"/>
                  </a:lnTo>
                  <a:lnTo>
                    <a:pt x="897" y="309"/>
                  </a:lnTo>
                  <a:lnTo>
                    <a:pt x="858" y="319"/>
                  </a:lnTo>
                  <a:lnTo>
                    <a:pt x="818" y="328"/>
                  </a:lnTo>
                  <a:lnTo>
                    <a:pt x="776" y="336"/>
                  </a:lnTo>
                  <a:lnTo>
                    <a:pt x="733" y="341"/>
                  </a:lnTo>
                  <a:lnTo>
                    <a:pt x="693" y="345"/>
                  </a:lnTo>
                  <a:lnTo>
                    <a:pt x="652" y="348"/>
                  </a:lnTo>
                  <a:lnTo>
                    <a:pt x="613" y="350"/>
                  </a:lnTo>
                  <a:lnTo>
                    <a:pt x="577" y="350"/>
                  </a:lnTo>
                  <a:lnTo>
                    <a:pt x="543" y="349"/>
                  </a:lnTo>
                  <a:lnTo>
                    <a:pt x="508" y="347"/>
                  </a:lnTo>
                  <a:lnTo>
                    <a:pt x="467" y="344"/>
                  </a:lnTo>
                  <a:lnTo>
                    <a:pt x="424" y="338"/>
                  </a:lnTo>
                  <a:lnTo>
                    <a:pt x="378" y="330"/>
                  </a:lnTo>
                  <a:lnTo>
                    <a:pt x="332" y="321"/>
                  </a:lnTo>
                  <a:lnTo>
                    <a:pt x="285" y="311"/>
                  </a:lnTo>
                  <a:lnTo>
                    <a:pt x="239" y="297"/>
                  </a:lnTo>
                  <a:lnTo>
                    <a:pt x="195" y="283"/>
                  </a:lnTo>
                  <a:lnTo>
                    <a:pt x="152" y="266"/>
                  </a:lnTo>
                  <a:lnTo>
                    <a:pt x="113" y="248"/>
                  </a:lnTo>
                  <a:lnTo>
                    <a:pt x="79" y="227"/>
                  </a:lnTo>
                  <a:lnTo>
                    <a:pt x="49" y="204"/>
                  </a:lnTo>
                  <a:lnTo>
                    <a:pt x="26" y="179"/>
                  </a:lnTo>
                  <a:lnTo>
                    <a:pt x="10" y="153"/>
                  </a:lnTo>
                  <a:lnTo>
                    <a:pt x="0" y="124"/>
                  </a:lnTo>
                  <a:lnTo>
                    <a:pt x="1" y="94"/>
                  </a:lnTo>
                  <a:close/>
                </a:path>
              </a:pathLst>
            </a:custGeom>
            <a:solidFill>
              <a:srgbClr val="A3ABAB"/>
            </a:solidFill>
            <a:ln w="9525">
              <a:noFill/>
              <a:round/>
              <a:headEnd/>
              <a:tailEnd/>
            </a:ln>
          </p:spPr>
          <p:txBody>
            <a:bodyPr/>
            <a:lstStyle/>
            <a:p>
              <a:pPr algn="ctr"/>
              <a:endParaRPr lang="en-US" sz="2000"/>
            </a:p>
          </p:txBody>
        </p:sp>
        <p:sp>
          <p:nvSpPr>
            <p:cNvPr id="48226" name="Freeform 52"/>
            <p:cNvSpPr>
              <a:spLocks/>
            </p:cNvSpPr>
            <p:nvPr/>
          </p:nvSpPr>
          <p:spPr bwMode="auto">
            <a:xfrm>
              <a:off x="3695" y="2435"/>
              <a:ext cx="103" cy="27"/>
            </a:xfrm>
            <a:custGeom>
              <a:avLst/>
              <a:gdLst>
                <a:gd name="T0" fmla="*/ 1 w 1022"/>
                <a:gd name="T1" fmla="*/ 6 h 323"/>
                <a:gd name="T2" fmla="*/ 4 w 1022"/>
                <a:gd name="T3" fmla="*/ 4 h 323"/>
                <a:gd name="T4" fmla="*/ 9 w 1022"/>
                <a:gd name="T5" fmla="*/ 2 h 323"/>
                <a:gd name="T6" fmla="*/ 16 w 1022"/>
                <a:gd name="T7" fmla="*/ 1 h 323"/>
                <a:gd name="T8" fmla="*/ 23 w 1022"/>
                <a:gd name="T9" fmla="*/ 0 h 323"/>
                <a:gd name="T10" fmla="*/ 31 w 1022"/>
                <a:gd name="T11" fmla="*/ 0 h 323"/>
                <a:gd name="T12" fmla="*/ 38 w 1022"/>
                <a:gd name="T13" fmla="*/ 0 h 323"/>
                <a:gd name="T14" fmla="*/ 44 w 1022"/>
                <a:gd name="T15" fmla="*/ 0 h 323"/>
                <a:gd name="T16" fmla="*/ 50 w 1022"/>
                <a:gd name="T17" fmla="*/ 0 h 323"/>
                <a:gd name="T18" fmla="*/ 56 w 1022"/>
                <a:gd name="T19" fmla="*/ 1 h 323"/>
                <a:gd name="T20" fmla="*/ 62 w 1022"/>
                <a:gd name="T21" fmla="*/ 1 h 323"/>
                <a:gd name="T22" fmla="*/ 69 w 1022"/>
                <a:gd name="T23" fmla="*/ 2 h 323"/>
                <a:gd name="T24" fmla="*/ 75 w 1022"/>
                <a:gd name="T25" fmla="*/ 3 h 323"/>
                <a:gd name="T26" fmla="*/ 81 w 1022"/>
                <a:gd name="T27" fmla="*/ 4 h 323"/>
                <a:gd name="T28" fmla="*/ 86 w 1022"/>
                <a:gd name="T29" fmla="*/ 5 h 323"/>
                <a:gd name="T30" fmla="*/ 92 w 1022"/>
                <a:gd name="T31" fmla="*/ 6 h 323"/>
                <a:gd name="T32" fmla="*/ 96 w 1022"/>
                <a:gd name="T33" fmla="*/ 7 h 323"/>
                <a:gd name="T34" fmla="*/ 99 w 1022"/>
                <a:gd name="T35" fmla="*/ 9 h 323"/>
                <a:gd name="T36" fmla="*/ 101 w 1022"/>
                <a:gd name="T37" fmla="*/ 11 h 323"/>
                <a:gd name="T38" fmla="*/ 103 w 1022"/>
                <a:gd name="T39" fmla="*/ 13 h 323"/>
                <a:gd name="T40" fmla="*/ 102 w 1022"/>
                <a:gd name="T41" fmla="*/ 16 h 323"/>
                <a:gd name="T42" fmla="*/ 99 w 1022"/>
                <a:gd name="T43" fmla="*/ 19 h 323"/>
                <a:gd name="T44" fmla="*/ 94 w 1022"/>
                <a:gd name="T45" fmla="*/ 21 h 323"/>
                <a:gd name="T46" fmla="*/ 88 w 1022"/>
                <a:gd name="T47" fmla="*/ 23 h 323"/>
                <a:gd name="T48" fmla="*/ 80 w 1022"/>
                <a:gd name="T49" fmla="*/ 25 h 323"/>
                <a:gd name="T50" fmla="*/ 72 w 1022"/>
                <a:gd name="T51" fmla="*/ 26 h 323"/>
                <a:gd name="T52" fmla="*/ 64 w 1022"/>
                <a:gd name="T53" fmla="*/ 27 h 323"/>
                <a:gd name="T54" fmla="*/ 56 w 1022"/>
                <a:gd name="T55" fmla="*/ 27 h 323"/>
                <a:gd name="T56" fmla="*/ 49 w 1022"/>
                <a:gd name="T57" fmla="*/ 27 h 323"/>
                <a:gd name="T58" fmla="*/ 41 w 1022"/>
                <a:gd name="T59" fmla="*/ 26 h 323"/>
                <a:gd name="T60" fmla="*/ 32 w 1022"/>
                <a:gd name="T61" fmla="*/ 25 h 323"/>
                <a:gd name="T62" fmla="*/ 23 w 1022"/>
                <a:gd name="T63" fmla="*/ 23 h 323"/>
                <a:gd name="T64" fmla="*/ 14 w 1022"/>
                <a:gd name="T65" fmla="*/ 20 h 323"/>
                <a:gd name="T66" fmla="*/ 7 w 1022"/>
                <a:gd name="T67" fmla="*/ 17 h 323"/>
                <a:gd name="T68" fmla="*/ 2 w 1022"/>
                <a:gd name="T69" fmla="*/ 13 h 323"/>
                <a:gd name="T70" fmla="*/ 0 w 1022"/>
                <a:gd name="T71" fmla="*/ 9 h 3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2"/>
                <a:gd name="T109" fmla="*/ 0 h 323"/>
                <a:gd name="T110" fmla="*/ 1022 w 1022"/>
                <a:gd name="T111" fmla="*/ 323 h 3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2" h="323">
                  <a:moveTo>
                    <a:pt x="2" y="82"/>
                  </a:moveTo>
                  <a:lnTo>
                    <a:pt x="10" y="68"/>
                  </a:lnTo>
                  <a:lnTo>
                    <a:pt x="23" y="55"/>
                  </a:lnTo>
                  <a:lnTo>
                    <a:pt x="42" y="44"/>
                  </a:lnTo>
                  <a:lnTo>
                    <a:pt x="66" y="33"/>
                  </a:lnTo>
                  <a:lnTo>
                    <a:pt x="92" y="25"/>
                  </a:lnTo>
                  <a:lnTo>
                    <a:pt x="123" y="19"/>
                  </a:lnTo>
                  <a:lnTo>
                    <a:pt x="156" y="13"/>
                  </a:lnTo>
                  <a:lnTo>
                    <a:pt x="192" y="9"/>
                  </a:lnTo>
                  <a:lnTo>
                    <a:pt x="228" y="4"/>
                  </a:lnTo>
                  <a:lnTo>
                    <a:pt x="265" y="2"/>
                  </a:lnTo>
                  <a:lnTo>
                    <a:pt x="303" y="0"/>
                  </a:lnTo>
                  <a:lnTo>
                    <a:pt x="339" y="0"/>
                  </a:lnTo>
                  <a:lnTo>
                    <a:pt x="374" y="0"/>
                  </a:lnTo>
                  <a:lnTo>
                    <a:pt x="407" y="0"/>
                  </a:lnTo>
                  <a:lnTo>
                    <a:pt x="438" y="1"/>
                  </a:lnTo>
                  <a:lnTo>
                    <a:pt x="465" y="3"/>
                  </a:lnTo>
                  <a:lnTo>
                    <a:pt x="495" y="4"/>
                  </a:lnTo>
                  <a:lnTo>
                    <a:pt x="526" y="6"/>
                  </a:lnTo>
                  <a:lnTo>
                    <a:pt x="557" y="9"/>
                  </a:lnTo>
                  <a:lnTo>
                    <a:pt x="588" y="12"/>
                  </a:lnTo>
                  <a:lnTo>
                    <a:pt x="620" y="15"/>
                  </a:lnTo>
                  <a:lnTo>
                    <a:pt x="651" y="18"/>
                  </a:lnTo>
                  <a:lnTo>
                    <a:pt x="682" y="22"/>
                  </a:lnTo>
                  <a:lnTo>
                    <a:pt x="713" y="26"/>
                  </a:lnTo>
                  <a:lnTo>
                    <a:pt x="744" y="30"/>
                  </a:lnTo>
                  <a:lnTo>
                    <a:pt x="774" y="35"/>
                  </a:lnTo>
                  <a:lnTo>
                    <a:pt x="803" y="42"/>
                  </a:lnTo>
                  <a:lnTo>
                    <a:pt x="831" y="48"/>
                  </a:lnTo>
                  <a:lnTo>
                    <a:pt x="858" y="55"/>
                  </a:lnTo>
                  <a:lnTo>
                    <a:pt x="885" y="62"/>
                  </a:lnTo>
                  <a:lnTo>
                    <a:pt x="909" y="71"/>
                  </a:lnTo>
                  <a:lnTo>
                    <a:pt x="933" y="80"/>
                  </a:lnTo>
                  <a:lnTo>
                    <a:pt x="949" y="86"/>
                  </a:lnTo>
                  <a:lnTo>
                    <a:pt x="964" y="94"/>
                  </a:lnTo>
                  <a:lnTo>
                    <a:pt x="980" y="105"/>
                  </a:lnTo>
                  <a:lnTo>
                    <a:pt x="995" y="115"/>
                  </a:lnTo>
                  <a:lnTo>
                    <a:pt x="1006" y="128"/>
                  </a:lnTo>
                  <a:lnTo>
                    <a:pt x="1015" y="140"/>
                  </a:lnTo>
                  <a:lnTo>
                    <a:pt x="1021" y="153"/>
                  </a:lnTo>
                  <a:lnTo>
                    <a:pt x="1022" y="166"/>
                  </a:lnTo>
                  <a:lnTo>
                    <a:pt x="1016" y="188"/>
                  </a:lnTo>
                  <a:lnTo>
                    <a:pt x="1004" y="207"/>
                  </a:lnTo>
                  <a:lnTo>
                    <a:pt x="986" y="225"/>
                  </a:lnTo>
                  <a:lnTo>
                    <a:pt x="963" y="241"/>
                  </a:lnTo>
                  <a:lnTo>
                    <a:pt x="935" y="256"/>
                  </a:lnTo>
                  <a:lnTo>
                    <a:pt x="903" y="269"/>
                  </a:lnTo>
                  <a:lnTo>
                    <a:pt x="869" y="281"/>
                  </a:lnTo>
                  <a:lnTo>
                    <a:pt x="831" y="291"/>
                  </a:lnTo>
                  <a:lnTo>
                    <a:pt x="792" y="300"/>
                  </a:lnTo>
                  <a:lnTo>
                    <a:pt x="752" y="308"/>
                  </a:lnTo>
                  <a:lnTo>
                    <a:pt x="711" y="313"/>
                  </a:lnTo>
                  <a:lnTo>
                    <a:pt x="671" y="318"/>
                  </a:lnTo>
                  <a:lnTo>
                    <a:pt x="631" y="321"/>
                  </a:lnTo>
                  <a:lnTo>
                    <a:pt x="593" y="322"/>
                  </a:lnTo>
                  <a:lnTo>
                    <a:pt x="557" y="323"/>
                  </a:lnTo>
                  <a:lnTo>
                    <a:pt x="523" y="322"/>
                  </a:lnTo>
                  <a:lnTo>
                    <a:pt x="487" y="320"/>
                  </a:lnTo>
                  <a:lnTo>
                    <a:pt x="448" y="317"/>
                  </a:lnTo>
                  <a:lnTo>
                    <a:pt x="405" y="311"/>
                  </a:lnTo>
                  <a:lnTo>
                    <a:pt x="360" y="304"/>
                  </a:lnTo>
                  <a:lnTo>
                    <a:pt x="315" y="294"/>
                  </a:lnTo>
                  <a:lnTo>
                    <a:pt x="269" y="284"/>
                  </a:lnTo>
                  <a:lnTo>
                    <a:pt x="224" y="271"/>
                  </a:lnTo>
                  <a:lnTo>
                    <a:pt x="182" y="257"/>
                  </a:lnTo>
                  <a:lnTo>
                    <a:pt x="141" y="240"/>
                  </a:lnTo>
                  <a:lnTo>
                    <a:pt x="103" y="223"/>
                  </a:lnTo>
                  <a:lnTo>
                    <a:pt x="70" y="203"/>
                  </a:lnTo>
                  <a:lnTo>
                    <a:pt x="42" y="182"/>
                  </a:lnTo>
                  <a:lnTo>
                    <a:pt x="21" y="160"/>
                  </a:lnTo>
                  <a:lnTo>
                    <a:pt x="6" y="136"/>
                  </a:lnTo>
                  <a:lnTo>
                    <a:pt x="0" y="110"/>
                  </a:lnTo>
                  <a:lnTo>
                    <a:pt x="2" y="82"/>
                  </a:lnTo>
                  <a:close/>
                </a:path>
              </a:pathLst>
            </a:custGeom>
            <a:solidFill>
              <a:srgbClr val="A8B0B0"/>
            </a:solidFill>
            <a:ln w="9525">
              <a:noFill/>
              <a:round/>
              <a:headEnd/>
              <a:tailEnd/>
            </a:ln>
          </p:spPr>
          <p:txBody>
            <a:bodyPr/>
            <a:lstStyle/>
            <a:p>
              <a:pPr algn="ctr"/>
              <a:endParaRPr lang="en-US" sz="2000"/>
            </a:p>
          </p:txBody>
        </p:sp>
        <p:sp>
          <p:nvSpPr>
            <p:cNvPr id="48227" name="Freeform 53"/>
            <p:cNvSpPr>
              <a:spLocks/>
            </p:cNvSpPr>
            <p:nvPr/>
          </p:nvSpPr>
          <p:spPr bwMode="auto">
            <a:xfrm>
              <a:off x="3697" y="2435"/>
              <a:ext cx="99" cy="25"/>
            </a:xfrm>
            <a:custGeom>
              <a:avLst/>
              <a:gdLst>
                <a:gd name="T0" fmla="*/ 1 w 988"/>
                <a:gd name="T1" fmla="*/ 5 h 299"/>
                <a:gd name="T2" fmla="*/ 4 w 988"/>
                <a:gd name="T3" fmla="*/ 3 h 299"/>
                <a:gd name="T4" fmla="*/ 9 w 988"/>
                <a:gd name="T5" fmla="*/ 2 h 299"/>
                <a:gd name="T6" fmla="*/ 15 w 988"/>
                <a:gd name="T7" fmla="*/ 1 h 299"/>
                <a:gd name="T8" fmla="*/ 22 w 988"/>
                <a:gd name="T9" fmla="*/ 0 h 299"/>
                <a:gd name="T10" fmla="*/ 30 w 988"/>
                <a:gd name="T11" fmla="*/ 0 h 299"/>
                <a:gd name="T12" fmla="*/ 36 w 988"/>
                <a:gd name="T13" fmla="*/ 0 h 299"/>
                <a:gd name="T14" fmla="*/ 42 w 988"/>
                <a:gd name="T15" fmla="*/ 0 h 299"/>
                <a:gd name="T16" fmla="*/ 48 w 988"/>
                <a:gd name="T17" fmla="*/ 0 h 299"/>
                <a:gd name="T18" fmla="*/ 54 w 988"/>
                <a:gd name="T19" fmla="*/ 1 h 299"/>
                <a:gd name="T20" fmla="*/ 60 w 988"/>
                <a:gd name="T21" fmla="*/ 1 h 299"/>
                <a:gd name="T22" fmla="*/ 66 w 988"/>
                <a:gd name="T23" fmla="*/ 2 h 299"/>
                <a:gd name="T24" fmla="*/ 72 w 988"/>
                <a:gd name="T25" fmla="*/ 2 h 299"/>
                <a:gd name="T26" fmla="*/ 78 w 988"/>
                <a:gd name="T27" fmla="*/ 3 h 299"/>
                <a:gd name="T28" fmla="*/ 83 w 988"/>
                <a:gd name="T29" fmla="*/ 4 h 299"/>
                <a:gd name="T30" fmla="*/ 88 w 988"/>
                <a:gd name="T31" fmla="*/ 6 h 299"/>
                <a:gd name="T32" fmla="*/ 92 w 988"/>
                <a:gd name="T33" fmla="*/ 7 h 299"/>
                <a:gd name="T34" fmla="*/ 95 w 988"/>
                <a:gd name="T35" fmla="*/ 8 h 299"/>
                <a:gd name="T36" fmla="*/ 97 w 988"/>
                <a:gd name="T37" fmla="*/ 10 h 299"/>
                <a:gd name="T38" fmla="*/ 99 w 988"/>
                <a:gd name="T39" fmla="*/ 12 h 299"/>
                <a:gd name="T40" fmla="*/ 98 w 988"/>
                <a:gd name="T41" fmla="*/ 14 h 299"/>
                <a:gd name="T42" fmla="*/ 96 w 988"/>
                <a:gd name="T43" fmla="*/ 17 h 299"/>
                <a:gd name="T44" fmla="*/ 91 w 988"/>
                <a:gd name="T45" fmla="*/ 19 h 299"/>
                <a:gd name="T46" fmla="*/ 84 w 988"/>
                <a:gd name="T47" fmla="*/ 21 h 299"/>
                <a:gd name="T48" fmla="*/ 77 w 988"/>
                <a:gd name="T49" fmla="*/ 23 h 299"/>
                <a:gd name="T50" fmla="*/ 69 w 988"/>
                <a:gd name="T51" fmla="*/ 24 h 299"/>
                <a:gd name="T52" fmla="*/ 61 w 988"/>
                <a:gd name="T53" fmla="*/ 25 h 299"/>
                <a:gd name="T54" fmla="*/ 54 w 988"/>
                <a:gd name="T55" fmla="*/ 25 h 299"/>
                <a:gd name="T56" fmla="*/ 47 w 988"/>
                <a:gd name="T57" fmla="*/ 25 h 299"/>
                <a:gd name="T58" fmla="*/ 39 w 988"/>
                <a:gd name="T59" fmla="*/ 24 h 299"/>
                <a:gd name="T60" fmla="*/ 30 w 988"/>
                <a:gd name="T61" fmla="*/ 23 h 299"/>
                <a:gd name="T62" fmla="*/ 21 w 988"/>
                <a:gd name="T63" fmla="*/ 21 h 299"/>
                <a:gd name="T64" fmla="*/ 13 w 988"/>
                <a:gd name="T65" fmla="*/ 18 h 299"/>
                <a:gd name="T66" fmla="*/ 6 w 988"/>
                <a:gd name="T67" fmla="*/ 15 h 299"/>
                <a:gd name="T68" fmla="*/ 2 w 988"/>
                <a:gd name="T69" fmla="*/ 12 h 299"/>
                <a:gd name="T70" fmla="*/ 0 w 988"/>
                <a:gd name="T71" fmla="*/ 8 h 2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88"/>
                <a:gd name="T109" fmla="*/ 0 h 299"/>
                <a:gd name="T110" fmla="*/ 988 w 988"/>
                <a:gd name="T111" fmla="*/ 299 h 2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88" h="299">
                  <a:moveTo>
                    <a:pt x="3" y="75"/>
                  </a:moveTo>
                  <a:lnTo>
                    <a:pt x="11" y="62"/>
                  </a:lnTo>
                  <a:lnTo>
                    <a:pt x="24" y="51"/>
                  </a:lnTo>
                  <a:lnTo>
                    <a:pt x="43" y="41"/>
                  </a:lnTo>
                  <a:lnTo>
                    <a:pt x="65" y="32"/>
                  </a:lnTo>
                  <a:lnTo>
                    <a:pt x="91" y="25"/>
                  </a:lnTo>
                  <a:lnTo>
                    <a:pt x="121" y="19"/>
                  </a:lnTo>
                  <a:lnTo>
                    <a:pt x="153" y="14"/>
                  </a:lnTo>
                  <a:lnTo>
                    <a:pt x="187" y="10"/>
                  </a:lnTo>
                  <a:lnTo>
                    <a:pt x="222" y="5"/>
                  </a:lnTo>
                  <a:lnTo>
                    <a:pt x="258" y="3"/>
                  </a:lnTo>
                  <a:lnTo>
                    <a:pt x="295" y="2"/>
                  </a:lnTo>
                  <a:lnTo>
                    <a:pt x="329" y="1"/>
                  </a:lnTo>
                  <a:lnTo>
                    <a:pt x="363" y="0"/>
                  </a:lnTo>
                  <a:lnTo>
                    <a:pt x="395" y="1"/>
                  </a:lnTo>
                  <a:lnTo>
                    <a:pt x="424" y="2"/>
                  </a:lnTo>
                  <a:lnTo>
                    <a:pt x="450" y="3"/>
                  </a:lnTo>
                  <a:lnTo>
                    <a:pt x="478" y="4"/>
                  </a:lnTo>
                  <a:lnTo>
                    <a:pt x="507" y="6"/>
                  </a:lnTo>
                  <a:lnTo>
                    <a:pt x="537" y="9"/>
                  </a:lnTo>
                  <a:lnTo>
                    <a:pt x="566" y="12"/>
                  </a:lnTo>
                  <a:lnTo>
                    <a:pt x="596" y="14"/>
                  </a:lnTo>
                  <a:lnTo>
                    <a:pt x="627" y="18"/>
                  </a:lnTo>
                  <a:lnTo>
                    <a:pt x="658" y="21"/>
                  </a:lnTo>
                  <a:lnTo>
                    <a:pt x="688" y="25"/>
                  </a:lnTo>
                  <a:lnTo>
                    <a:pt x="717" y="29"/>
                  </a:lnTo>
                  <a:lnTo>
                    <a:pt x="748" y="34"/>
                  </a:lnTo>
                  <a:lnTo>
                    <a:pt x="776" y="40"/>
                  </a:lnTo>
                  <a:lnTo>
                    <a:pt x="805" y="46"/>
                  </a:lnTo>
                  <a:lnTo>
                    <a:pt x="831" y="52"/>
                  </a:lnTo>
                  <a:lnTo>
                    <a:pt x="857" y="59"/>
                  </a:lnTo>
                  <a:lnTo>
                    <a:pt x="881" y="67"/>
                  </a:lnTo>
                  <a:lnTo>
                    <a:pt x="903" y="75"/>
                  </a:lnTo>
                  <a:lnTo>
                    <a:pt x="918" y="80"/>
                  </a:lnTo>
                  <a:lnTo>
                    <a:pt x="932" y="88"/>
                  </a:lnTo>
                  <a:lnTo>
                    <a:pt x="946" y="97"/>
                  </a:lnTo>
                  <a:lnTo>
                    <a:pt x="960" y="107"/>
                  </a:lnTo>
                  <a:lnTo>
                    <a:pt x="972" y="117"/>
                  </a:lnTo>
                  <a:lnTo>
                    <a:pt x="981" y="130"/>
                  </a:lnTo>
                  <a:lnTo>
                    <a:pt x="987" y="141"/>
                  </a:lnTo>
                  <a:lnTo>
                    <a:pt x="988" y="153"/>
                  </a:lnTo>
                  <a:lnTo>
                    <a:pt x="983" y="171"/>
                  </a:lnTo>
                  <a:lnTo>
                    <a:pt x="972" y="189"/>
                  </a:lnTo>
                  <a:lnTo>
                    <a:pt x="954" y="204"/>
                  </a:lnTo>
                  <a:lnTo>
                    <a:pt x="932" y="219"/>
                  </a:lnTo>
                  <a:lnTo>
                    <a:pt x="905" y="232"/>
                  </a:lnTo>
                  <a:lnTo>
                    <a:pt x="876" y="245"/>
                  </a:lnTo>
                  <a:lnTo>
                    <a:pt x="842" y="255"/>
                  </a:lnTo>
                  <a:lnTo>
                    <a:pt x="806" y="265"/>
                  </a:lnTo>
                  <a:lnTo>
                    <a:pt x="768" y="274"/>
                  </a:lnTo>
                  <a:lnTo>
                    <a:pt x="730" y="281"/>
                  </a:lnTo>
                  <a:lnTo>
                    <a:pt x="689" y="287"/>
                  </a:lnTo>
                  <a:lnTo>
                    <a:pt x="650" y="292"/>
                  </a:lnTo>
                  <a:lnTo>
                    <a:pt x="611" y="295"/>
                  </a:lnTo>
                  <a:lnTo>
                    <a:pt x="573" y="298"/>
                  </a:lnTo>
                  <a:lnTo>
                    <a:pt x="537" y="299"/>
                  </a:lnTo>
                  <a:lnTo>
                    <a:pt x="503" y="299"/>
                  </a:lnTo>
                  <a:lnTo>
                    <a:pt x="467" y="297"/>
                  </a:lnTo>
                  <a:lnTo>
                    <a:pt x="429" y="293"/>
                  </a:lnTo>
                  <a:lnTo>
                    <a:pt x="387" y="287"/>
                  </a:lnTo>
                  <a:lnTo>
                    <a:pt x="344" y="280"/>
                  </a:lnTo>
                  <a:lnTo>
                    <a:pt x="300" y="270"/>
                  </a:lnTo>
                  <a:lnTo>
                    <a:pt x="256" y="259"/>
                  </a:lnTo>
                  <a:lnTo>
                    <a:pt x="212" y="247"/>
                  </a:lnTo>
                  <a:lnTo>
                    <a:pt x="171" y="232"/>
                  </a:lnTo>
                  <a:lnTo>
                    <a:pt x="131" y="217"/>
                  </a:lnTo>
                  <a:lnTo>
                    <a:pt x="95" y="200"/>
                  </a:lnTo>
                  <a:lnTo>
                    <a:pt x="64" y="182"/>
                  </a:lnTo>
                  <a:lnTo>
                    <a:pt x="37" y="163"/>
                  </a:lnTo>
                  <a:lnTo>
                    <a:pt x="18" y="142"/>
                  </a:lnTo>
                  <a:lnTo>
                    <a:pt x="5" y="121"/>
                  </a:lnTo>
                  <a:lnTo>
                    <a:pt x="0" y="99"/>
                  </a:lnTo>
                  <a:lnTo>
                    <a:pt x="3" y="75"/>
                  </a:lnTo>
                  <a:close/>
                </a:path>
              </a:pathLst>
            </a:custGeom>
            <a:solidFill>
              <a:srgbClr val="ADB5B5"/>
            </a:solidFill>
            <a:ln w="9525">
              <a:noFill/>
              <a:round/>
              <a:headEnd/>
              <a:tailEnd/>
            </a:ln>
          </p:spPr>
          <p:txBody>
            <a:bodyPr/>
            <a:lstStyle/>
            <a:p>
              <a:pPr algn="ctr"/>
              <a:endParaRPr lang="en-US" sz="2000"/>
            </a:p>
          </p:txBody>
        </p:sp>
        <p:sp>
          <p:nvSpPr>
            <p:cNvPr id="48228" name="Freeform 54"/>
            <p:cNvSpPr>
              <a:spLocks/>
            </p:cNvSpPr>
            <p:nvPr/>
          </p:nvSpPr>
          <p:spPr bwMode="auto">
            <a:xfrm>
              <a:off x="3698" y="2436"/>
              <a:ext cx="96" cy="22"/>
            </a:xfrm>
            <a:custGeom>
              <a:avLst/>
              <a:gdLst>
                <a:gd name="T0" fmla="*/ 1 w 955"/>
                <a:gd name="T1" fmla="*/ 4 h 272"/>
                <a:gd name="T2" fmla="*/ 4 w 955"/>
                <a:gd name="T3" fmla="*/ 3 h 272"/>
                <a:gd name="T4" fmla="*/ 9 w 955"/>
                <a:gd name="T5" fmla="*/ 2 h 272"/>
                <a:gd name="T6" fmla="*/ 15 w 955"/>
                <a:gd name="T7" fmla="*/ 1 h 272"/>
                <a:gd name="T8" fmla="*/ 22 w 955"/>
                <a:gd name="T9" fmla="*/ 0 h 272"/>
                <a:gd name="T10" fmla="*/ 29 w 955"/>
                <a:gd name="T11" fmla="*/ 0 h 272"/>
                <a:gd name="T12" fmla="*/ 36 w 955"/>
                <a:gd name="T13" fmla="*/ 0 h 272"/>
                <a:gd name="T14" fmla="*/ 41 w 955"/>
                <a:gd name="T15" fmla="*/ 0 h 272"/>
                <a:gd name="T16" fmla="*/ 47 w 955"/>
                <a:gd name="T17" fmla="*/ 0 h 272"/>
                <a:gd name="T18" fmla="*/ 52 w 955"/>
                <a:gd name="T19" fmla="*/ 1 h 272"/>
                <a:gd name="T20" fmla="*/ 58 w 955"/>
                <a:gd name="T21" fmla="*/ 1 h 272"/>
                <a:gd name="T22" fmla="*/ 64 w 955"/>
                <a:gd name="T23" fmla="*/ 1 h 272"/>
                <a:gd name="T24" fmla="*/ 70 w 955"/>
                <a:gd name="T25" fmla="*/ 2 h 272"/>
                <a:gd name="T26" fmla="*/ 76 w 955"/>
                <a:gd name="T27" fmla="*/ 3 h 272"/>
                <a:gd name="T28" fmla="*/ 81 w 955"/>
                <a:gd name="T29" fmla="*/ 4 h 272"/>
                <a:gd name="T30" fmla="*/ 86 w 955"/>
                <a:gd name="T31" fmla="*/ 5 h 272"/>
                <a:gd name="T32" fmla="*/ 89 w 955"/>
                <a:gd name="T33" fmla="*/ 6 h 272"/>
                <a:gd name="T34" fmla="*/ 92 w 955"/>
                <a:gd name="T35" fmla="*/ 7 h 272"/>
                <a:gd name="T36" fmla="*/ 94 w 955"/>
                <a:gd name="T37" fmla="*/ 9 h 272"/>
                <a:gd name="T38" fmla="*/ 96 w 955"/>
                <a:gd name="T39" fmla="*/ 10 h 272"/>
                <a:gd name="T40" fmla="*/ 96 w 955"/>
                <a:gd name="T41" fmla="*/ 12 h 272"/>
                <a:gd name="T42" fmla="*/ 93 w 955"/>
                <a:gd name="T43" fmla="*/ 15 h 272"/>
                <a:gd name="T44" fmla="*/ 88 w 955"/>
                <a:gd name="T45" fmla="*/ 17 h 272"/>
                <a:gd name="T46" fmla="*/ 82 w 955"/>
                <a:gd name="T47" fmla="*/ 18 h 272"/>
                <a:gd name="T48" fmla="*/ 75 w 955"/>
                <a:gd name="T49" fmla="*/ 20 h 272"/>
                <a:gd name="T50" fmla="*/ 68 w 955"/>
                <a:gd name="T51" fmla="*/ 21 h 272"/>
                <a:gd name="T52" fmla="*/ 60 w 955"/>
                <a:gd name="T53" fmla="*/ 22 h 272"/>
                <a:gd name="T54" fmla="*/ 52 w 955"/>
                <a:gd name="T55" fmla="*/ 22 h 272"/>
                <a:gd name="T56" fmla="*/ 45 w 955"/>
                <a:gd name="T57" fmla="*/ 22 h 272"/>
                <a:gd name="T58" fmla="*/ 37 w 955"/>
                <a:gd name="T59" fmla="*/ 21 h 272"/>
                <a:gd name="T60" fmla="*/ 29 w 955"/>
                <a:gd name="T61" fmla="*/ 20 h 272"/>
                <a:gd name="T62" fmla="*/ 20 w 955"/>
                <a:gd name="T63" fmla="*/ 18 h 272"/>
                <a:gd name="T64" fmla="*/ 12 w 955"/>
                <a:gd name="T65" fmla="*/ 16 h 272"/>
                <a:gd name="T66" fmla="*/ 6 w 955"/>
                <a:gd name="T67" fmla="*/ 13 h 272"/>
                <a:gd name="T68" fmla="*/ 2 w 955"/>
                <a:gd name="T69" fmla="*/ 10 h 272"/>
                <a:gd name="T70" fmla="*/ 0 w 955"/>
                <a:gd name="T71" fmla="*/ 7 h 2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55"/>
                <a:gd name="T109" fmla="*/ 0 h 272"/>
                <a:gd name="T110" fmla="*/ 955 w 955"/>
                <a:gd name="T111" fmla="*/ 272 h 2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55" h="272">
                  <a:moveTo>
                    <a:pt x="5" y="65"/>
                  </a:moveTo>
                  <a:lnTo>
                    <a:pt x="13" y="53"/>
                  </a:lnTo>
                  <a:lnTo>
                    <a:pt x="27" y="43"/>
                  </a:lnTo>
                  <a:lnTo>
                    <a:pt x="44" y="35"/>
                  </a:lnTo>
                  <a:lnTo>
                    <a:pt x="66" y="27"/>
                  </a:lnTo>
                  <a:lnTo>
                    <a:pt x="93" y="21"/>
                  </a:lnTo>
                  <a:lnTo>
                    <a:pt x="121" y="15"/>
                  </a:lnTo>
                  <a:lnTo>
                    <a:pt x="152" y="11"/>
                  </a:lnTo>
                  <a:lnTo>
                    <a:pt x="185" y="8"/>
                  </a:lnTo>
                  <a:lnTo>
                    <a:pt x="219" y="5"/>
                  </a:lnTo>
                  <a:lnTo>
                    <a:pt x="253" y="2"/>
                  </a:lnTo>
                  <a:lnTo>
                    <a:pt x="288" y="1"/>
                  </a:lnTo>
                  <a:lnTo>
                    <a:pt x="321" y="1"/>
                  </a:lnTo>
                  <a:lnTo>
                    <a:pt x="354" y="0"/>
                  </a:lnTo>
                  <a:lnTo>
                    <a:pt x="384" y="1"/>
                  </a:lnTo>
                  <a:lnTo>
                    <a:pt x="412" y="1"/>
                  </a:lnTo>
                  <a:lnTo>
                    <a:pt x="437" y="2"/>
                  </a:lnTo>
                  <a:lnTo>
                    <a:pt x="464" y="3"/>
                  </a:lnTo>
                  <a:lnTo>
                    <a:pt x="491" y="6"/>
                  </a:lnTo>
                  <a:lnTo>
                    <a:pt x="519" y="7"/>
                  </a:lnTo>
                  <a:lnTo>
                    <a:pt x="548" y="9"/>
                  </a:lnTo>
                  <a:lnTo>
                    <a:pt x="577" y="12"/>
                  </a:lnTo>
                  <a:lnTo>
                    <a:pt x="608" y="15"/>
                  </a:lnTo>
                  <a:lnTo>
                    <a:pt x="637" y="18"/>
                  </a:lnTo>
                  <a:lnTo>
                    <a:pt x="667" y="22"/>
                  </a:lnTo>
                  <a:lnTo>
                    <a:pt x="696" y="26"/>
                  </a:lnTo>
                  <a:lnTo>
                    <a:pt x="725" y="30"/>
                  </a:lnTo>
                  <a:lnTo>
                    <a:pt x="753" y="36"/>
                  </a:lnTo>
                  <a:lnTo>
                    <a:pt x="780" y="41"/>
                  </a:lnTo>
                  <a:lnTo>
                    <a:pt x="806" y="47"/>
                  </a:lnTo>
                  <a:lnTo>
                    <a:pt x="829" y="53"/>
                  </a:lnTo>
                  <a:lnTo>
                    <a:pt x="853" y="59"/>
                  </a:lnTo>
                  <a:lnTo>
                    <a:pt x="873" y="67"/>
                  </a:lnTo>
                  <a:lnTo>
                    <a:pt x="887" y="72"/>
                  </a:lnTo>
                  <a:lnTo>
                    <a:pt x="902" y="79"/>
                  </a:lnTo>
                  <a:lnTo>
                    <a:pt x="916" y="87"/>
                  </a:lnTo>
                  <a:lnTo>
                    <a:pt x="929" y="97"/>
                  </a:lnTo>
                  <a:lnTo>
                    <a:pt x="940" y="107"/>
                  </a:lnTo>
                  <a:lnTo>
                    <a:pt x="949" y="117"/>
                  </a:lnTo>
                  <a:lnTo>
                    <a:pt x="954" y="128"/>
                  </a:lnTo>
                  <a:lnTo>
                    <a:pt x="955" y="138"/>
                  </a:lnTo>
                  <a:lnTo>
                    <a:pt x="951" y="153"/>
                  </a:lnTo>
                  <a:lnTo>
                    <a:pt x="940" y="167"/>
                  </a:lnTo>
                  <a:lnTo>
                    <a:pt x="925" y="180"/>
                  </a:lnTo>
                  <a:lnTo>
                    <a:pt x="904" y="193"/>
                  </a:lnTo>
                  <a:lnTo>
                    <a:pt x="879" y="205"/>
                  </a:lnTo>
                  <a:lnTo>
                    <a:pt x="850" y="216"/>
                  </a:lnTo>
                  <a:lnTo>
                    <a:pt x="818" y="226"/>
                  </a:lnTo>
                  <a:lnTo>
                    <a:pt x="784" y="235"/>
                  </a:lnTo>
                  <a:lnTo>
                    <a:pt x="748" y="245"/>
                  </a:lnTo>
                  <a:lnTo>
                    <a:pt x="711" y="252"/>
                  </a:lnTo>
                  <a:lnTo>
                    <a:pt x="672" y="258"/>
                  </a:lnTo>
                  <a:lnTo>
                    <a:pt x="634" y="263"/>
                  </a:lnTo>
                  <a:lnTo>
                    <a:pt x="596" y="267"/>
                  </a:lnTo>
                  <a:lnTo>
                    <a:pt x="558" y="270"/>
                  </a:lnTo>
                  <a:lnTo>
                    <a:pt x="521" y="272"/>
                  </a:lnTo>
                  <a:lnTo>
                    <a:pt x="488" y="272"/>
                  </a:lnTo>
                  <a:lnTo>
                    <a:pt x="452" y="270"/>
                  </a:lnTo>
                  <a:lnTo>
                    <a:pt x="414" y="265"/>
                  </a:lnTo>
                  <a:lnTo>
                    <a:pt x="372" y="259"/>
                  </a:lnTo>
                  <a:lnTo>
                    <a:pt x="329" y="252"/>
                  </a:lnTo>
                  <a:lnTo>
                    <a:pt x="287" y="243"/>
                  </a:lnTo>
                  <a:lnTo>
                    <a:pt x="243" y="231"/>
                  </a:lnTo>
                  <a:lnTo>
                    <a:pt x="201" y="220"/>
                  </a:lnTo>
                  <a:lnTo>
                    <a:pt x="161" y="206"/>
                  </a:lnTo>
                  <a:lnTo>
                    <a:pt x="123" y="192"/>
                  </a:lnTo>
                  <a:lnTo>
                    <a:pt x="90" y="176"/>
                  </a:lnTo>
                  <a:lnTo>
                    <a:pt x="59" y="160"/>
                  </a:lnTo>
                  <a:lnTo>
                    <a:pt x="35" y="142"/>
                  </a:lnTo>
                  <a:lnTo>
                    <a:pt x="16" y="124"/>
                  </a:lnTo>
                  <a:lnTo>
                    <a:pt x="4" y="104"/>
                  </a:lnTo>
                  <a:lnTo>
                    <a:pt x="0" y="84"/>
                  </a:lnTo>
                  <a:lnTo>
                    <a:pt x="5" y="65"/>
                  </a:lnTo>
                  <a:close/>
                </a:path>
              </a:pathLst>
            </a:custGeom>
            <a:solidFill>
              <a:srgbClr val="B2BABA"/>
            </a:solidFill>
            <a:ln w="9525">
              <a:noFill/>
              <a:round/>
              <a:headEnd/>
              <a:tailEnd/>
            </a:ln>
          </p:spPr>
          <p:txBody>
            <a:bodyPr/>
            <a:lstStyle/>
            <a:p>
              <a:pPr algn="ctr"/>
              <a:endParaRPr lang="en-US" sz="2000"/>
            </a:p>
          </p:txBody>
        </p:sp>
        <p:sp>
          <p:nvSpPr>
            <p:cNvPr id="48229" name="Freeform 55"/>
            <p:cNvSpPr>
              <a:spLocks/>
            </p:cNvSpPr>
            <p:nvPr/>
          </p:nvSpPr>
          <p:spPr bwMode="auto">
            <a:xfrm>
              <a:off x="3700" y="2436"/>
              <a:ext cx="92" cy="20"/>
            </a:xfrm>
            <a:custGeom>
              <a:avLst/>
              <a:gdLst>
                <a:gd name="T0" fmla="*/ 1 w 920"/>
                <a:gd name="T1" fmla="*/ 4 h 245"/>
                <a:gd name="T2" fmla="*/ 5 w 920"/>
                <a:gd name="T3" fmla="*/ 2 h 245"/>
                <a:gd name="T4" fmla="*/ 9 w 920"/>
                <a:gd name="T5" fmla="*/ 1 h 245"/>
                <a:gd name="T6" fmla="*/ 15 w 920"/>
                <a:gd name="T7" fmla="*/ 1 h 245"/>
                <a:gd name="T8" fmla="*/ 22 w 920"/>
                <a:gd name="T9" fmla="*/ 0 h 245"/>
                <a:gd name="T10" fmla="*/ 28 w 920"/>
                <a:gd name="T11" fmla="*/ 0 h 245"/>
                <a:gd name="T12" fmla="*/ 34 w 920"/>
                <a:gd name="T13" fmla="*/ 0 h 245"/>
                <a:gd name="T14" fmla="*/ 40 w 920"/>
                <a:gd name="T15" fmla="*/ 0 h 245"/>
                <a:gd name="T16" fmla="*/ 45 w 920"/>
                <a:gd name="T17" fmla="*/ 0 h 245"/>
                <a:gd name="T18" fmla="*/ 50 w 920"/>
                <a:gd name="T19" fmla="*/ 1 h 245"/>
                <a:gd name="T20" fmla="*/ 56 w 920"/>
                <a:gd name="T21" fmla="*/ 1 h 245"/>
                <a:gd name="T22" fmla="*/ 61 w 920"/>
                <a:gd name="T23" fmla="*/ 1 h 245"/>
                <a:gd name="T24" fmla="*/ 67 w 920"/>
                <a:gd name="T25" fmla="*/ 2 h 245"/>
                <a:gd name="T26" fmla="*/ 73 w 920"/>
                <a:gd name="T27" fmla="*/ 3 h 245"/>
                <a:gd name="T28" fmla="*/ 78 w 920"/>
                <a:gd name="T29" fmla="*/ 4 h 245"/>
                <a:gd name="T30" fmla="*/ 82 w 920"/>
                <a:gd name="T31" fmla="*/ 4 h 245"/>
                <a:gd name="T32" fmla="*/ 86 w 920"/>
                <a:gd name="T33" fmla="*/ 5 h 245"/>
                <a:gd name="T34" fmla="*/ 88 w 920"/>
                <a:gd name="T35" fmla="*/ 7 h 245"/>
                <a:gd name="T36" fmla="*/ 91 w 920"/>
                <a:gd name="T37" fmla="*/ 8 h 245"/>
                <a:gd name="T38" fmla="*/ 92 w 920"/>
                <a:gd name="T39" fmla="*/ 9 h 245"/>
                <a:gd name="T40" fmla="*/ 92 w 920"/>
                <a:gd name="T41" fmla="*/ 11 h 245"/>
                <a:gd name="T42" fmla="*/ 89 w 920"/>
                <a:gd name="T43" fmla="*/ 13 h 245"/>
                <a:gd name="T44" fmla="*/ 85 w 920"/>
                <a:gd name="T45" fmla="*/ 15 h 245"/>
                <a:gd name="T46" fmla="*/ 79 w 920"/>
                <a:gd name="T47" fmla="*/ 16 h 245"/>
                <a:gd name="T48" fmla="*/ 72 w 920"/>
                <a:gd name="T49" fmla="*/ 18 h 245"/>
                <a:gd name="T50" fmla="*/ 65 w 920"/>
                <a:gd name="T51" fmla="*/ 19 h 245"/>
                <a:gd name="T52" fmla="*/ 58 w 920"/>
                <a:gd name="T53" fmla="*/ 20 h 245"/>
                <a:gd name="T54" fmla="*/ 50 w 920"/>
                <a:gd name="T55" fmla="*/ 20 h 245"/>
                <a:gd name="T56" fmla="*/ 43 w 920"/>
                <a:gd name="T57" fmla="*/ 20 h 245"/>
                <a:gd name="T58" fmla="*/ 36 w 920"/>
                <a:gd name="T59" fmla="*/ 19 h 245"/>
                <a:gd name="T60" fmla="*/ 27 w 920"/>
                <a:gd name="T61" fmla="*/ 18 h 245"/>
                <a:gd name="T62" fmla="*/ 19 w 920"/>
                <a:gd name="T63" fmla="*/ 16 h 245"/>
                <a:gd name="T64" fmla="*/ 11 w 920"/>
                <a:gd name="T65" fmla="*/ 14 h 245"/>
                <a:gd name="T66" fmla="*/ 5 w 920"/>
                <a:gd name="T67" fmla="*/ 11 h 245"/>
                <a:gd name="T68" fmla="*/ 1 w 920"/>
                <a:gd name="T69" fmla="*/ 9 h 245"/>
                <a:gd name="T70" fmla="*/ 0 w 920"/>
                <a:gd name="T71" fmla="*/ 6 h 2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20"/>
                <a:gd name="T109" fmla="*/ 0 h 245"/>
                <a:gd name="T110" fmla="*/ 920 w 920"/>
                <a:gd name="T111" fmla="*/ 245 h 2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20" h="245">
                  <a:moveTo>
                    <a:pt x="5" y="54"/>
                  </a:moveTo>
                  <a:lnTo>
                    <a:pt x="14" y="45"/>
                  </a:lnTo>
                  <a:lnTo>
                    <a:pt x="28" y="37"/>
                  </a:lnTo>
                  <a:lnTo>
                    <a:pt x="46" y="29"/>
                  </a:lnTo>
                  <a:lnTo>
                    <a:pt x="67" y="23"/>
                  </a:lnTo>
                  <a:lnTo>
                    <a:pt x="93" y="18"/>
                  </a:lnTo>
                  <a:lnTo>
                    <a:pt x="120" y="14"/>
                  </a:lnTo>
                  <a:lnTo>
                    <a:pt x="151" y="10"/>
                  </a:lnTo>
                  <a:lnTo>
                    <a:pt x="182" y="7"/>
                  </a:lnTo>
                  <a:lnTo>
                    <a:pt x="215" y="5"/>
                  </a:lnTo>
                  <a:lnTo>
                    <a:pt x="247" y="2"/>
                  </a:lnTo>
                  <a:lnTo>
                    <a:pt x="280" y="1"/>
                  </a:lnTo>
                  <a:lnTo>
                    <a:pt x="312" y="1"/>
                  </a:lnTo>
                  <a:lnTo>
                    <a:pt x="343" y="0"/>
                  </a:lnTo>
                  <a:lnTo>
                    <a:pt x="371" y="1"/>
                  </a:lnTo>
                  <a:lnTo>
                    <a:pt x="398" y="1"/>
                  </a:lnTo>
                  <a:lnTo>
                    <a:pt x="421" y="2"/>
                  </a:lnTo>
                  <a:lnTo>
                    <a:pt x="445" y="3"/>
                  </a:lnTo>
                  <a:lnTo>
                    <a:pt x="472" y="6"/>
                  </a:lnTo>
                  <a:lnTo>
                    <a:pt x="498" y="8"/>
                  </a:lnTo>
                  <a:lnTo>
                    <a:pt x="527" y="10"/>
                  </a:lnTo>
                  <a:lnTo>
                    <a:pt x="555" y="13"/>
                  </a:lnTo>
                  <a:lnTo>
                    <a:pt x="585" y="15"/>
                  </a:lnTo>
                  <a:lnTo>
                    <a:pt x="614" y="18"/>
                  </a:lnTo>
                  <a:lnTo>
                    <a:pt x="642" y="22"/>
                  </a:lnTo>
                  <a:lnTo>
                    <a:pt x="671" y="25"/>
                  </a:lnTo>
                  <a:lnTo>
                    <a:pt x="700" y="29"/>
                  </a:lnTo>
                  <a:lnTo>
                    <a:pt x="727" y="35"/>
                  </a:lnTo>
                  <a:lnTo>
                    <a:pt x="753" y="39"/>
                  </a:lnTo>
                  <a:lnTo>
                    <a:pt x="778" y="44"/>
                  </a:lnTo>
                  <a:lnTo>
                    <a:pt x="801" y="49"/>
                  </a:lnTo>
                  <a:lnTo>
                    <a:pt x="823" y="55"/>
                  </a:lnTo>
                  <a:lnTo>
                    <a:pt x="842" y="61"/>
                  </a:lnTo>
                  <a:lnTo>
                    <a:pt x="855" y="67"/>
                  </a:lnTo>
                  <a:lnTo>
                    <a:pt x="869" y="73"/>
                  </a:lnTo>
                  <a:lnTo>
                    <a:pt x="883" y="80"/>
                  </a:lnTo>
                  <a:lnTo>
                    <a:pt x="896" y="88"/>
                  </a:lnTo>
                  <a:lnTo>
                    <a:pt x="906" y="98"/>
                  </a:lnTo>
                  <a:lnTo>
                    <a:pt x="914" y="107"/>
                  </a:lnTo>
                  <a:lnTo>
                    <a:pt x="919" y="116"/>
                  </a:lnTo>
                  <a:lnTo>
                    <a:pt x="920" y="126"/>
                  </a:lnTo>
                  <a:lnTo>
                    <a:pt x="916" y="137"/>
                  </a:lnTo>
                  <a:lnTo>
                    <a:pt x="907" y="148"/>
                  </a:lnTo>
                  <a:lnTo>
                    <a:pt x="892" y="160"/>
                  </a:lnTo>
                  <a:lnTo>
                    <a:pt x="872" y="170"/>
                  </a:lnTo>
                  <a:lnTo>
                    <a:pt x="849" y="180"/>
                  </a:lnTo>
                  <a:lnTo>
                    <a:pt x="822" y="191"/>
                  </a:lnTo>
                  <a:lnTo>
                    <a:pt x="791" y="200"/>
                  </a:lnTo>
                  <a:lnTo>
                    <a:pt x="759" y="209"/>
                  </a:lnTo>
                  <a:lnTo>
                    <a:pt x="724" y="218"/>
                  </a:lnTo>
                  <a:lnTo>
                    <a:pt x="687" y="225"/>
                  </a:lnTo>
                  <a:lnTo>
                    <a:pt x="651" y="231"/>
                  </a:lnTo>
                  <a:lnTo>
                    <a:pt x="614" y="236"/>
                  </a:lnTo>
                  <a:lnTo>
                    <a:pt x="577" y="241"/>
                  </a:lnTo>
                  <a:lnTo>
                    <a:pt x="539" y="244"/>
                  </a:lnTo>
                  <a:lnTo>
                    <a:pt x="503" y="245"/>
                  </a:lnTo>
                  <a:lnTo>
                    <a:pt x="469" y="245"/>
                  </a:lnTo>
                  <a:lnTo>
                    <a:pt x="433" y="244"/>
                  </a:lnTo>
                  <a:lnTo>
                    <a:pt x="396" y="239"/>
                  </a:lnTo>
                  <a:lnTo>
                    <a:pt x="355" y="234"/>
                  </a:lnTo>
                  <a:lnTo>
                    <a:pt x="313" y="226"/>
                  </a:lnTo>
                  <a:lnTo>
                    <a:pt x="272" y="218"/>
                  </a:lnTo>
                  <a:lnTo>
                    <a:pt x="230" y="207"/>
                  </a:lnTo>
                  <a:lnTo>
                    <a:pt x="189" y="195"/>
                  </a:lnTo>
                  <a:lnTo>
                    <a:pt x="151" y="182"/>
                  </a:lnTo>
                  <a:lnTo>
                    <a:pt x="114" y="168"/>
                  </a:lnTo>
                  <a:lnTo>
                    <a:pt x="82" y="153"/>
                  </a:lnTo>
                  <a:lnTo>
                    <a:pt x="53" y="137"/>
                  </a:lnTo>
                  <a:lnTo>
                    <a:pt x="31" y="121"/>
                  </a:lnTo>
                  <a:lnTo>
                    <a:pt x="14" y="105"/>
                  </a:lnTo>
                  <a:lnTo>
                    <a:pt x="2" y="88"/>
                  </a:lnTo>
                  <a:lnTo>
                    <a:pt x="0" y="71"/>
                  </a:lnTo>
                  <a:lnTo>
                    <a:pt x="5" y="54"/>
                  </a:lnTo>
                  <a:close/>
                </a:path>
              </a:pathLst>
            </a:custGeom>
            <a:solidFill>
              <a:srgbClr val="B5BDBD"/>
            </a:solidFill>
            <a:ln w="9525">
              <a:noFill/>
              <a:round/>
              <a:headEnd/>
              <a:tailEnd/>
            </a:ln>
          </p:spPr>
          <p:txBody>
            <a:bodyPr/>
            <a:lstStyle/>
            <a:p>
              <a:pPr algn="ctr"/>
              <a:endParaRPr lang="en-US" sz="2000"/>
            </a:p>
          </p:txBody>
        </p:sp>
        <p:sp>
          <p:nvSpPr>
            <p:cNvPr id="48230" name="Freeform 56"/>
            <p:cNvSpPr>
              <a:spLocks/>
            </p:cNvSpPr>
            <p:nvPr/>
          </p:nvSpPr>
          <p:spPr bwMode="auto">
            <a:xfrm>
              <a:off x="3701" y="2436"/>
              <a:ext cx="89" cy="18"/>
            </a:xfrm>
            <a:custGeom>
              <a:avLst/>
              <a:gdLst>
                <a:gd name="T0" fmla="*/ 1 w 891"/>
                <a:gd name="T1" fmla="*/ 3 h 220"/>
                <a:gd name="T2" fmla="*/ 5 w 891"/>
                <a:gd name="T3" fmla="*/ 2 h 220"/>
                <a:gd name="T4" fmla="*/ 9 w 891"/>
                <a:gd name="T5" fmla="*/ 1 h 220"/>
                <a:gd name="T6" fmla="*/ 15 w 891"/>
                <a:gd name="T7" fmla="*/ 1 h 220"/>
                <a:gd name="T8" fmla="*/ 21 w 891"/>
                <a:gd name="T9" fmla="*/ 0 h 220"/>
                <a:gd name="T10" fmla="*/ 27 w 891"/>
                <a:gd name="T11" fmla="*/ 0 h 220"/>
                <a:gd name="T12" fmla="*/ 33 w 891"/>
                <a:gd name="T13" fmla="*/ 0 h 220"/>
                <a:gd name="T14" fmla="*/ 38 w 891"/>
                <a:gd name="T15" fmla="*/ 0 h 220"/>
                <a:gd name="T16" fmla="*/ 43 w 891"/>
                <a:gd name="T17" fmla="*/ 0 h 220"/>
                <a:gd name="T18" fmla="*/ 48 w 891"/>
                <a:gd name="T19" fmla="*/ 1 h 220"/>
                <a:gd name="T20" fmla="*/ 53 w 891"/>
                <a:gd name="T21" fmla="*/ 1 h 220"/>
                <a:gd name="T22" fmla="*/ 59 w 891"/>
                <a:gd name="T23" fmla="*/ 1 h 220"/>
                <a:gd name="T24" fmla="*/ 65 w 891"/>
                <a:gd name="T25" fmla="*/ 2 h 220"/>
                <a:gd name="T26" fmla="*/ 70 w 891"/>
                <a:gd name="T27" fmla="*/ 3 h 220"/>
                <a:gd name="T28" fmla="*/ 75 w 891"/>
                <a:gd name="T29" fmla="*/ 3 h 220"/>
                <a:gd name="T30" fmla="*/ 80 w 891"/>
                <a:gd name="T31" fmla="*/ 4 h 220"/>
                <a:gd name="T32" fmla="*/ 83 w 891"/>
                <a:gd name="T33" fmla="*/ 5 h 220"/>
                <a:gd name="T34" fmla="*/ 85 w 891"/>
                <a:gd name="T35" fmla="*/ 6 h 220"/>
                <a:gd name="T36" fmla="*/ 88 w 891"/>
                <a:gd name="T37" fmla="*/ 7 h 220"/>
                <a:gd name="T38" fmla="*/ 89 w 891"/>
                <a:gd name="T39" fmla="*/ 9 h 220"/>
                <a:gd name="T40" fmla="*/ 89 w 891"/>
                <a:gd name="T41" fmla="*/ 10 h 220"/>
                <a:gd name="T42" fmla="*/ 86 w 891"/>
                <a:gd name="T43" fmla="*/ 11 h 220"/>
                <a:gd name="T44" fmla="*/ 82 w 891"/>
                <a:gd name="T45" fmla="*/ 13 h 220"/>
                <a:gd name="T46" fmla="*/ 77 w 891"/>
                <a:gd name="T47" fmla="*/ 14 h 220"/>
                <a:gd name="T48" fmla="*/ 70 w 891"/>
                <a:gd name="T49" fmla="*/ 16 h 220"/>
                <a:gd name="T50" fmla="*/ 63 w 891"/>
                <a:gd name="T51" fmla="*/ 17 h 220"/>
                <a:gd name="T52" fmla="*/ 56 w 891"/>
                <a:gd name="T53" fmla="*/ 18 h 220"/>
                <a:gd name="T54" fmla="*/ 49 w 891"/>
                <a:gd name="T55" fmla="*/ 18 h 220"/>
                <a:gd name="T56" fmla="*/ 42 w 891"/>
                <a:gd name="T57" fmla="*/ 18 h 220"/>
                <a:gd name="T58" fmla="*/ 34 w 891"/>
                <a:gd name="T59" fmla="*/ 17 h 220"/>
                <a:gd name="T60" fmla="*/ 26 w 891"/>
                <a:gd name="T61" fmla="*/ 16 h 220"/>
                <a:gd name="T62" fmla="*/ 18 w 891"/>
                <a:gd name="T63" fmla="*/ 14 h 220"/>
                <a:gd name="T64" fmla="*/ 11 w 891"/>
                <a:gd name="T65" fmla="*/ 12 h 220"/>
                <a:gd name="T66" fmla="*/ 5 w 891"/>
                <a:gd name="T67" fmla="*/ 9 h 220"/>
                <a:gd name="T68" fmla="*/ 1 w 891"/>
                <a:gd name="T69" fmla="*/ 7 h 220"/>
                <a:gd name="T70" fmla="*/ 0 w 891"/>
                <a:gd name="T71" fmla="*/ 5 h 2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91"/>
                <a:gd name="T109" fmla="*/ 0 h 220"/>
                <a:gd name="T110" fmla="*/ 891 w 891"/>
                <a:gd name="T111" fmla="*/ 220 h 2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91" h="220">
                  <a:moveTo>
                    <a:pt x="6" y="45"/>
                  </a:moveTo>
                  <a:lnTo>
                    <a:pt x="15" y="37"/>
                  </a:lnTo>
                  <a:lnTo>
                    <a:pt x="29" y="30"/>
                  </a:lnTo>
                  <a:lnTo>
                    <a:pt x="47" y="24"/>
                  </a:lnTo>
                  <a:lnTo>
                    <a:pt x="69" y="19"/>
                  </a:lnTo>
                  <a:lnTo>
                    <a:pt x="94" y="14"/>
                  </a:lnTo>
                  <a:lnTo>
                    <a:pt x="120" y="11"/>
                  </a:lnTo>
                  <a:lnTo>
                    <a:pt x="150" y="8"/>
                  </a:lnTo>
                  <a:lnTo>
                    <a:pt x="180" y="5"/>
                  </a:lnTo>
                  <a:lnTo>
                    <a:pt x="212" y="3"/>
                  </a:lnTo>
                  <a:lnTo>
                    <a:pt x="243" y="1"/>
                  </a:lnTo>
                  <a:lnTo>
                    <a:pt x="274" y="1"/>
                  </a:lnTo>
                  <a:lnTo>
                    <a:pt x="304" y="0"/>
                  </a:lnTo>
                  <a:lnTo>
                    <a:pt x="333" y="0"/>
                  </a:lnTo>
                  <a:lnTo>
                    <a:pt x="360" y="1"/>
                  </a:lnTo>
                  <a:lnTo>
                    <a:pt x="385" y="1"/>
                  </a:lnTo>
                  <a:lnTo>
                    <a:pt x="406" y="2"/>
                  </a:lnTo>
                  <a:lnTo>
                    <a:pt x="428" y="3"/>
                  </a:lnTo>
                  <a:lnTo>
                    <a:pt x="454" y="6"/>
                  </a:lnTo>
                  <a:lnTo>
                    <a:pt x="479" y="7"/>
                  </a:lnTo>
                  <a:lnTo>
                    <a:pt x="507" y="9"/>
                  </a:lnTo>
                  <a:lnTo>
                    <a:pt x="534" y="12"/>
                  </a:lnTo>
                  <a:lnTo>
                    <a:pt x="563" y="14"/>
                  </a:lnTo>
                  <a:lnTo>
                    <a:pt x="592" y="17"/>
                  </a:lnTo>
                  <a:lnTo>
                    <a:pt x="620" y="20"/>
                  </a:lnTo>
                  <a:lnTo>
                    <a:pt x="648" y="23"/>
                  </a:lnTo>
                  <a:lnTo>
                    <a:pt x="676" y="27"/>
                  </a:lnTo>
                  <a:lnTo>
                    <a:pt x="703" y="31"/>
                  </a:lnTo>
                  <a:lnTo>
                    <a:pt x="729" y="36"/>
                  </a:lnTo>
                  <a:lnTo>
                    <a:pt x="754" y="40"/>
                  </a:lnTo>
                  <a:lnTo>
                    <a:pt x="776" y="45"/>
                  </a:lnTo>
                  <a:lnTo>
                    <a:pt x="797" y="49"/>
                  </a:lnTo>
                  <a:lnTo>
                    <a:pt x="816" y="54"/>
                  </a:lnTo>
                  <a:lnTo>
                    <a:pt x="828" y="58"/>
                  </a:lnTo>
                  <a:lnTo>
                    <a:pt x="840" y="65"/>
                  </a:lnTo>
                  <a:lnTo>
                    <a:pt x="853" y="72"/>
                  </a:lnTo>
                  <a:lnTo>
                    <a:pt x="865" y="79"/>
                  </a:lnTo>
                  <a:lnTo>
                    <a:pt x="876" y="87"/>
                  </a:lnTo>
                  <a:lnTo>
                    <a:pt x="884" y="96"/>
                  </a:lnTo>
                  <a:lnTo>
                    <a:pt x="890" y="104"/>
                  </a:lnTo>
                  <a:lnTo>
                    <a:pt x="891" y="111"/>
                  </a:lnTo>
                  <a:lnTo>
                    <a:pt x="887" y="119"/>
                  </a:lnTo>
                  <a:lnTo>
                    <a:pt x="878" y="128"/>
                  </a:lnTo>
                  <a:lnTo>
                    <a:pt x="863" y="137"/>
                  </a:lnTo>
                  <a:lnTo>
                    <a:pt x="845" y="146"/>
                  </a:lnTo>
                  <a:lnTo>
                    <a:pt x="823" y="156"/>
                  </a:lnTo>
                  <a:lnTo>
                    <a:pt x="797" y="165"/>
                  </a:lnTo>
                  <a:lnTo>
                    <a:pt x="768" y="174"/>
                  </a:lnTo>
                  <a:lnTo>
                    <a:pt x="736" y="183"/>
                  </a:lnTo>
                  <a:lnTo>
                    <a:pt x="703" y="191"/>
                  </a:lnTo>
                  <a:lnTo>
                    <a:pt x="668" y="198"/>
                  </a:lnTo>
                  <a:lnTo>
                    <a:pt x="632" y="204"/>
                  </a:lnTo>
                  <a:lnTo>
                    <a:pt x="596" y="211"/>
                  </a:lnTo>
                  <a:lnTo>
                    <a:pt x="560" y="215"/>
                  </a:lnTo>
                  <a:lnTo>
                    <a:pt x="523" y="218"/>
                  </a:lnTo>
                  <a:lnTo>
                    <a:pt x="487" y="220"/>
                  </a:lnTo>
                  <a:lnTo>
                    <a:pt x="453" y="220"/>
                  </a:lnTo>
                  <a:lnTo>
                    <a:pt x="417" y="218"/>
                  </a:lnTo>
                  <a:lnTo>
                    <a:pt x="380" y="214"/>
                  </a:lnTo>
                  <a:lnTo>
                    <a:pt x="340" y="207"/>
                  </a:lnTo>
                  <a:lnTo>
                    <a:pt x="299" y="200"/>
                  </a:lnTo>
                  <a:lnTo>
                    <a:pt x="258" y="191"/>
                  </a:lnTo>
                  <a:lnTo>
                    <a:pt x="217" y="180"/>
                  </a:lnTo>
                  <a:lnTo>
                    <a:pt x="178" y="169"/>
                  </a:lnTo>
                  <a:lnTo>
                    <a:pt x="141" y="157"/>
                  </a:lnTo>
                  <a:lnTo>
                    <a:pt x="106" y="143"/>
                  </a:lnTo>
                  <a:lnTo>
                    <a:pt x="75" y="130"/>
                  </a:lnTo>
                  <a:lnTo>
                    <a:pt x="48" y="115"/>
                  </a:lnTo>
                  <a:lnTo>
                    <a:pt x="27" y="101"/>
                  </a:lnTo>
                  <a:lnTo>
                    <a:pt x="11" y="86"/>
                  </a:lnTo>
                  <a:lnTo>
                    <a:pt x="2" y="72"/>
                  </a:lnTo>
                  <a:lnTo>
                    <a:pt x="0" y="58"/>
                  </a:lnTo>
                  <a:lnTo>
                    <a:pt x="6" y="45"/>
                  </a:lnTo>
                  <a:close/>
                </a:path>
              </a:pathLst>
            </a:custGeom>
            <a:solidFill>
              <a:srgbClr val="BAC2C2"/>
            </a:solidFill>
            <a:ln w="9525">
              <a:noFill/>
              <a:round/>
              <a:headEnd/>
              <a:tailEnd/>
            </a:ln>
          </p:spPr>
          <p:txBody>
            <a:bodyPr/>
            <a:lstStyle/>
            <a:p>
              <a:pPr algn="ctr"/>
              <a:endParaRPr lang="en-US" sz="2000"/>
            </a:p>
          </p:txBody>
        </p:sp>
        <p:sp>
          <p:nvSpPr>
            <p:cNvPr id="48231" name="Freeform 57"/>
            <p:cNvSpPr>
              <a:spLocks/>
            </p:cNvSpPr>
            <p:nvPr/>
          </p:nvSpPr>
          <p:spPr bwMode="auto">
            <a:xfrm>
              <a:off x="3677" y="2475"/>
              <a:ext cx="142" cy="19"/>
            </a:xfrm>
            <a:custGeom>
              <a:avLst/>
              <a:gdLst>
                <a:gd name="T0" fmla="*/ 8 w 1419"/>
                <a:gd name="T1" fmla="*/ 14 h 219"/>
                <a:gd name="T2" fmla="*/ 17 w 1419"/>
                <a:gd name="T3" fmla="*/ 16 h 219"/>
                <a:gd name="T4" fmla="*/ 26 w 1419"/>
                <a:gd name="T5" fmla="*/ 17 h 219"/>
                <a:gd name="T6" fmla="*/ 35 w 1419"/>
                <a:gd name="T7" fmla="*/ 18 h 219"/>
                <a:gd name="T8" fmla="*/ 44 w 1419"/>
                <a:gd name="T9" fmla="*/ 18 h 219"/>
                <a:gd name="T10" fmla="*/ 53 w 1419"/>
                <a:gd name="T11" fmla="*/ 19 h 219"/>
                <a:gd name="T12" fmla="*/ 62 w 1419"/>
                <a:gd name="T13" fmla="*/ 19 h 219"/>
                <a:gd name="T14" fmla="*/ 71 w 1419"/>
                <a:gd name="T15" fmla="*/ 19 h 219"/>
                <a:gd name="T16" fmla="*/ 80 w 1419"/>
                <a:gd name="T17" fmla="*/ 19 h 219"/>
                <a:gd name="T18" fmla="*/ 89 w 1419"/>
                <a:gd name="T19" fmla="*/ 18 h 219"/>
                <a:gd name="T20" fmla="*/ 97 w 1419"/>
                <a:gd name="T21" fmla="*/ 17 h 219"/>
                <a:gd name="T22" fmla="*/ 104 w 1419"/>
                <a:gd name="T23" fmla="*/ 17 h 219"/>
                <a:gd name="T24" fmla="*/ 111 w 1419"/>
                <a:gd name="T25" fmla="*/ 15 h 219"/>
                <a:gd name="T26" fmla="*/ 118 w 1419"/>
                <a:gd name="T27" fmla="*/ 14 h 219"/>
                <a:gd name="T28" fmla="*/ 123 w 1419"/>
                <a:gd name="T29" fmla="*/ 13 h 219"/>
                <a:gd name="T30" fmla="*/ 128 w 1419"/>
                <a:gd name="T31" fmla="*/ 11 h 219"/>
                <a:gd name="T32" fmla="*/ 132 w 1419"/>
                <a:gd name="T33" fmla="*/ 9 h 219"/>
                <a:gd name="T34" fmla="*/ 136 w 1419"/>
                <a:gd name="T35" fmla="*/ 7 h 219"/>
                <a:gd name="T36" fmla="*/ 139 w 1419"/>
                <a:gd name="T37" fmla="*/ 4 h 219"/>
                <a:gd name="T38" fmla="*/ 141 w 1419"/>
                <a:gd name="T39" fmla="*/ 1 h 219"/>
                <a:gd name="T40" fmla="*/ 141 w 1419"/>
                <a:gd name="T41" fmla="*/ 1 h 219"/>
                <a:gd name="T42" fmla="*/ 138 w 1419"/>
                <a:gd name="T43" fmla="*/ 4 h 219"/>
                <a:gd name="T44" fmla="*/ 134 w 1419"/>
                <a:gd name="T45" fmla="*/ 6 h 219"/>
                <a:gd name="T46" fmla="*/ 131 w 1419"/>
                <a:gd name="T47" fmla="*/ 7 h 219"/>
                <a:gd name="T48" fmla="*/ 125 w 1419"/>
                <a:gd name="T49" fmla="*/ 8 h 219"/>
                <a:gd name="T50" fmla="*/ 118 w 1419"/>
                <a:gd name="T51" fmla="*/ 10 h 219"/>
                <a:gd name="T52" fmla="*/ 110 w 1419"/>
                <a:gd name="T53" fmla="*/ 11 h 219"/>
                <a:gd name="T54" fmla="*/ 101 w 1419"/>
                <a:gd name="T55" fmla="*/ 12 h 219"/>
                <a:gd name="T56" fmla="*/ 92 w 1419"/>
                <a:gd name="T57" fmla="*/ 13 h 219"/>
                <a:gd name="T58" fmla="*/ 83 w 1419"/>
                <a:gd name="T59" fmla="*/ 13 h 219"/>
                <a:gd name="T60" fmla="*/ 74 w 1419"/>
                <a:gd name="T61" fmla="*/ 13 h 219"/>
                <a:gd name="T62" fmla="*/ 65 w 1419"/>
                <a:gd name="T63" fmla="*/ 14 h 219"/>
                <a:gd name="T64" fmla="*/ 55 w 1419"/>
                <a:gd name="T65" fmla="*/ 14 h 219"/>
                <a:gd name="T66" fmla="*/ 46 w 1419"/>
                <a:gd name="T67" fmla="*/ 13 h 219"/>
                <a:gd name="T68" fmla="*/ 37 w 1419"/>
                <a:gd name="T69" fmla="*/ 13 h 219"/>
                <a:gd name="T70" fmla="*/ 29 w 1419"/>
                <a:gd name="T71" fmla="*/ 12 h 219"/>
                <a:gd name="T72" fmla="*/ 21 w 1419"/>
                <a:gd name="T73" fmla="*/ 11 h 219"/>
                <a:gd name="T74" fmla="*/ 14 w 1419"/>
                <a:gd name="T75" fmla="*/ 10 h 219"/>
                <a:gd name="T76" fmla="*/ 8 w 1419"/>
                <a:gd name="T77" fmla="*/ 9 h 219"/>
                <a:gd name="T78" fmla="*/ 2 w 1419"/>
                <a:gd name="T79" fmla="*/ 8 h 219"/>
                <a:gd name="T80" fmla="*/ 0 w 1419"/>
                <a:gd name="T81" fmla="*/ 8 h 219"/>
                <a:gd name="T82" fmla="*/ 1 w 1419"/>
                <a:gd name="T83" fmla="*/ 10 h 219"/>
                <a:gd name="T84" fmla="*/ 2 w 1419"/>
                <a:gd name="T85" fmla="*/ 12 h 219"/>
                <a:gd name="T86" fmla="*/ 3 w 1419"/>
                <a:gd name="T87" fmla="*/ 13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9"/>
                <a:gd name="T133" fmla="*/ 0 h 219"/>
                <a:gd name="T134" fmla="*/ 1419 w 1419"/>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9" h="219">
                  <a:moveTo>
                    <a:pt x="39" y="158"/>
                  </a:moveTo>
                  <a:lnTo>
                    <a:pt x="81" y="167"/>
                  </a:lnTo>
                  <a:lnTo>
                    <a:pt x="124" y="175"/>
                  </a:lnTo>
                  <a:lnTo>
                    <a:pt x="166" y="183"/>
                  </a:lnTo>
                  <a:lnTo>
                    <a:pt x="211" y="189"/>
                  </a:lnTo>
                  <a:lnTo>
                    <a:pt x="255" y="195"/>
                  </a:lnTo>
                  <a:lnTo>
                    <a:pt x="300" y="200"/>
                  </a:lnTo>
                  <a:lnTo>
                    <a:pt x="346" y="206"/>
                  </a:lnTo>
                  <a:lnTo>
                    <a:pt x="392" y="210"/>
                  </a:lnTo>
                  <a:lnTo>
                    <a:pt x="438" y="213"/>
                  </a:lnTo>
                  <a:lnTo>
                    <a:pt x="484" y="215"/>
                  </a:lnTo>
                  <a:lnTo>
                    <a:pt x="530" y="217"/>
                  </a:lnTo>
                  <a:lnTo>
                    <a:pt x="577" y="218"/>
                  </a:lnTo>
                  <a:lnTo>
                    <a:pt x="623" y="219"/>
                  </a:lnTo>
                  <a:lnTo>
                    <a:pt x="667" y="219"/>
                  </a:lnTo>
                  <a:lnTo>
                    <a:pt x="713" y="218"/>
                  </a:lnTo>
                  <a:lnTo>
                    <a:pt x="757" y="217"/>
                  </a:lnTo>
                  <a:lnTo>
                    <a:pt x="801" y="215"/>
                  </a:lnTo>
                  <a:lnTo>
                    <a:pt x="844" y="213"/>
                  </a:lnTo>
                  <a:lnTo>
                    <a:pt x="885" y="210"/>
                  </a:lnTo>
                  <a:lnTo>
                    <a:pt x="927" y="206"/>
                  </a:lnTo>
                  <a:lnTo>
                    <a:pt x="966" y="201"/>
                  </a:lnTo>
                  <a:lnTo>
                    <a:pt x="1005" y="196"/>
                  </a:lnTo>
                  <a:lnTo>
                    <a:pt x="1042" y="191"/>
                  </a:lnTo>
                  <a:lnTo>
                    <a:pt x="1079" y="185"/>
                  </a:lnTo>
                  <a:lnTo>
                    <a:pt x="1114" y="178"/>
                  </a:lnTo>
                  <a:lnTo>
                    <a:pt x="1146" y="170"/>
                  </a:lnTo>
                  <a:lnTo>
                    <a:pt x="1178" y="162"/>
                  </a:lnTo>
                  <a:lnTo>
                    <a:pt x="1206" y="154"/>
                  </a:lnTo>
                  <a:lnTo>
                    <a:pt x="1233" y="145"/>
                  </a:lnTo>
                  <a:lnTo>
                    <a:pt x="1259" y="134"/>
                  </a:lnTo>
                  <a:lnTo>
                    <a:pt x="1282" y="125"/>
                  </a:lnTo>
                  <a:lnTo>
                    <a:pt x="1303" y="114"/>
                  </a:lnTo>
                  <a:lnTo>
                    <a:pt x="1321" y="103"/>
                  </a:lnTo>
                  <a:lnTo>
                    <a:pt x="1338" y="92"/>
                  </a:lnTo>
                  <a:lnTo>
                    <a:pt x="1356" y="79"/>
                  </a:lnTo>
                  <a:lnTo>
                    <a:pt x="1373" y="65"/>
                  </a:lnTo>
                  <a:lnTo>
                    <a:pt x="1388" y="49"/>
                  </a:lnTo>
                  <a:lnTo>
                    <a:pt x="1401" y="34"/>
                  </a:lnTo>
                  <a:lnTo>
                    <a:pt x="1412" y="17"/>
                  </a:lnTo>
                  <a:lnTo>
                    <a:pt x="1419" y="0"/>
                  </a:lnTo>
                  <a:lnTo>
                    <a:pt x="1407" y="15"/>
                  </a:lnTo>
                  <a:lnTo>
                    <a:pt x="1393" y="29"/>
                  </a:lnTo>
                  <a:lnTo>
                    <a:pt x="1378" y="42"/>
                  </a:lnTo>
                  <a:lnTo>
                    <a:pt x="1362" y="53"/>
                  </a:lnTo>
                  <a:lnTo>
                    <a:pt x="1344" y="64"/>
                  </a:lnTo>
                  <a:lnTo>
                    <a:pt x="1326" y="72"/>
                  </a:lnTo>
                  <a:lnTo>
                    <a:pt x="1308" y="80"/>
                  </a:lnTo>
                  <a:lnTo>
                    <a:pt x="1288" y="87"/>
                  </a:lnTo>
                  <a:lnTo>
                    <a:pt x="1254" y="96"/>
                  </a:lnTo>
                  <a:lnTo>
                    <a:pt x="1217" y="104"/>
                  </a:lnTo>
                  <a:lnTo>
                    <a:pt x="1179" y="112"/>
                  </a:lnTo>
                  <a:lnTo>
                    <a:pt x="1139" y="120"/>
                  </a:lnTo>
                  <a:lnTo>
                    <a:pt x="1098" y="126"/>
                  </a:lnTo>
                  <a:lnTo>
                    <a:pt x="1056" y="131"/>
                  </a:lnTo>
                  <a:lnTo>
                    <a:pt x="1013" y="137"/>
                  </a:lnTo>
                  <a:lnTo>
                    <a:pt x="968" y="141"/>
                  </a:lnTo>
                  <a:lnTo>
                    <a:pt x="923" y="146"/>
                  </a:lnTo>
                  <a:lnTo>
                    <a:pt x="878" y="149"/>
                  </a:lnTo>
                  <a:lnTo>
                    <a:pt x="832" y="152"/>
                  </a:lnTo>
                  <a:lnTo>
                    <a:pt x="786" y="154"/>
                  </a:lnTo>
                  <a:lnTo>
                    <a:pt x="740" y="155"/>
                  </a:lnTo>
                  <a:lnTo>
                    <a:pt x="692" y="156"/>
                  </a:lnTo>
                  <a:lnTo>
                    <a:pt x="645" y="156"/>
                  </a:lnTo>
                  <a:lnTo>
                    <a:pt x="599" y="156"/>
                  </a:lnTo>
                  <a:lnTo>
                    <a:pt x="553" y="156"/>
                  </a:lnTo>
                  <a:lnTo>
                    <a:pt x="507" y="154"/>
                  </a:lnTo>
                  <a:lnTo>
                    <a:pt x="462" y="152"/>
                  </a:lnTo>
                  <a:lnTo>
                    <a:pt x="417" y="150"/>
                  </a:lnTo>
                  <a:lnTo>
                    <a:pt x="374" y="147"/>
                  </a:lnTo>
                  <a:lnTo>
                    <a:pt x="332" y="144"/>
                  </a:lnTo>
                  <a:lnTo>
                    <a:pt x="290" y="139"/>
                  </a:lnTo>
                  <a:lnTo>
                    <a:pt x="251" y="135"/>
                  </a:lnTo>
                  <a:lnTo>
                    <a:pt x="213" y="130"/>
                  </a:lnTo>
                  <a:lnTo>
                    <a:pt x="176" y="125"/>
                  </a:lnTo>
                  <a:lnTo>
                    <a:pt x="141" y="119"/>
                  </a:lnTo>
                  <a:lnTo>
                    <a:pt x="108" y="111"/>
                  </a:lnTo>
                  <a:lnTo>
                    <a:pt x="78" y="105"/>
                  </a:lnTo>
                  <a:lnTo>
                    <a:pt x="49" y="98"/>
                  </a:lnTo>
                  <a:lnTo>
                    <a:pt x="23" y="90"/>
                  </a:lnTo>
                  <a:lnTo>
                    <a:pt x="0" y="81"/>
                  </a:lnTo>
                  <a:lnTo>
                    <a:pt x="2" y="90"/>
                  </a:lnTo>
                  <a:lnTo>
                    <a:pt x="5" y="101"/>
                  </a:lnTo>
                  <a:lnTo>
                    <a:pt x="9" y="112"/>
                  </a:lnTo>
                  <a:lnTo>
                    <a:pt x="14" y="125"/>
                  </a:lnTo>
                  <a:lnTo>
                    <a:pt x="19" y="136"/>
                  </a:lnTo>
                  <a:lnTo>
                    <a:pt x="25" y="147"/>
                  </a:lnTo>
                  <a:lnTo>
                    <a:pt x="32" y="154"/>
                  </a:lnTo>
                  <a:lnTo>
                    <a:pt x="39" y="158"/>
                  </a:lnTo>
                  <a:close/>
                </a:path>
              </a:pathLst>
            </a:custGeom>
            <a:solidFill>
              <a:srgbClr val="878F8F"/>
            </a:solidFill>
            <a:ln w="9525">
              <a:noFill/>
              <a:round/>
              <a:headEnd/>
              <a:tailEnd/>
            </a:ln>
          </p:spPr>
          <p:txBody>
            <a:bodyPr/>
            <a:lstStyle/>
            <a:p>
              <a:pPr algn="ctr"/>
              <a:endParaRPr lang="en-US" sz="2000"/>
            </a:p>
          </p:txBody>
        </p:sp>
        <p:sp>
          <p:nvSpPr>
            <p:cNvPr id="48232" name="Freeform 58"/>
            <p:cNvSpPr>
              <a:spLocks/>
            </p:cNvSpPr>
            <p:nvPr/>
          </p:nvSpPr>
          <p:spPr bwMode="auto">
            <a:xfrm>
              <a:off x="3778" y="2470"/>
              <a:ext cx="26" cy="5"/>
            </a:xfrm>
            <a:custGeom>
              <a:avLst/>
              <a:gdLst>
                <a:gd name="T0" fmla="*/ 2 w 253"/>
                <a:gd name="T1" fmla="*/ 0 h 68"/>
                <a:gd name="T2" fmla="*/ 24 w 253"/>
                <a:gd name="T3" fmla="*/ 1 h 68"/>
                <a:gd name="T4" fmla="*/ 24 w 253"/>
                <a:gd name="T5" fmla="*/ 1 h 68"/>
                <a:gd name="T6" fmla="*/ 25 w 253"/>
                <a:gd name="T7" fmla="*/ 1 h 68"/>
                <a:gd name="T8" fmla="*/ 26 w 253"/>
                <a:gd name="T9" fmla="*/ 2 h 68"/>
                <a:gd name="T10" fmla="*/ 26 w 253"/>
                <a:gd name="T11" fmla="*/ 2 h 68"/>
                <a:gd name="T12" fmla="*/ 26 w 253"/>
                <a:gd name="T13" fmla="*/ 3 h 68"/>
                <a:gd name="T14" fmla="*/ 26 w 253"/>
                <a:gd name="T15" fmla="*/ 4 h 68"/>
                <a:gd name="T16" fmla="*/ 25 w 253"/>
                <a:gd name="T17" fmla="*/ 4 h 68"/>
                <a:gd name="T18" fmla="*/ 25 w 253"/>
                <a:gd name="T19" fmla="*/ 5 h 68"/>
                <a:gd name="T20" fmla="*/ 24 w 253"/>
                <a:gd name="T21" fmla="*/ 5 h 68"/>
                <a:gd name="T22" fmla="*/ 2 w 253"/>
                <a:gd name="T23" fmla="*/ 5 h 68"/>
                <a:gd name="T24" fmla="*/ 1 w 253"/>
                <a:gd name="T25" fmla="*/ 4 h 68"/>
                <a:gd name="T26" fmla="*/ 1 w 253"/>
                <a:gd name="T27" fmla="*/ 4 h 68"/>
                <a:gd name="T28" fmla="*/ 0 w 253"/>
                <a:gd name="T29" fmla="*/ 3 h 68"/>
                <a:gd name="T30" fmla="*/ 0 w 253"/>
                <a:gd name="T31" fmla="*/ 3 h 68"/>
                <a:gd name="T32" fmla="*/ 0 w 253"/>
                <a:gd name="T33" fmla="*/ 2 h 68"/>
                <a:gd name="T34" fmla="*/ 0 w 253"/>
                <a:gd name="T35" fmla="*/ 1 h 68"/>
                <a:gd name="T36" fmla="*/ 1 w 253"/>
                <a:gd name="T37" fmla="*/ 1 h 68"/>
                <a:gd name="T38" fmla="*/ 1 w 253"/>
                <a:gd name="T39" fmla="*/ 0 h 68"/>
                <a:gd name="T40" fmla="*/ 2 w 253"/>
                <a:gd name="T41" fmla="*/ 0 h 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68"/>
                <a:gd name="T65" fmla="*/ 253 w 253"/>
                <a:gd name="T66" fmla="*/ 68 h 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68">
                  <a:moveTo>
                    <a:pt x="22" y="0"/>
                  </a:moveTo>
                  <a:lnTo>
                    <a:pt x="229" y="8"/>
                  </a:lnTo>
                  <a:lnTo>
                    <a:pt x="238" y="10"/>
                  </a:lnTo>
                  <a:lnTo>
                    <a:pt x="246" y="15"/>
                  </a:lnTo>
                  <a:lnTo>
                    <a:pt x="251" y="22"/>
                  </a:lnTo>
                  <a:lnTo>
                    <a:pt x="253" y="32"/>
                  </a:lnTo>
                  <a:lnTo>
                    <a:pt x="253" y="45"/>
                  </a:lnTo>
                  <a:lnTo>
                    <a:pt x="251" y="53"/>
                  </a:lnTo>
                  <a:lnTo>
                    <a:pt x="247" y="60"/>
                  </a:lnTo>
                  <a:lnTo>
                    <a:pt x="240" y="66"/>
                  </a:lnTo>
                  <a:lnTo>
                    <a:pt x="231" y="68"/>
                  </a:lnTo>
                  <a:lnTo>
                    <a:pt x="24" y="62"/>
                  </a:lnTo>
                  <a:lnTo>
                    <a:pt x="14" y="60"/>
                  </a:lnTo>
                  <a:lnTo>
                    <a:pt x="7" y="54"/>
                  </a:lnTo>
                  <a:lnTo>
                    <a:pt x="2" y="46"/>
                  </a:lnTo>
                  <a:lnTo>
                    <a:pt x="0" y="35"/>
                  </a:lnTo>
                  <a:lnTo>
                    <a:pt x="0" y="25"/>
                  </a:lnTo>
                  <a:lnTo>
                    <a:pt x="2" y="15"/>
                  </a:lnTo>
                  <a:lnTo>
                    <a:pt x="7" y="8"/>
                  </a:lnTo>
                  <a:lnTo>
                    <a:pt x="14" y="2"/>
                  </a:lnTo>
                  <a:lnTo>
                    <a:pt x="22" y="0"/>
                  </a:lnTo>
                  <a:close/>
                </a:path>
              </a:pathLst>
            </a:custGeom>
            <a:solidFill>
              <a:srgbClr val="EDF5F5"/>
            </a:solidFill>
            <a:ln w="9525">
              <a:noFill/>
              <a:round/>
              <a:headEnd/>
              <a:tailEnd/>
            </a:ln>
          </p:spPr>
          <p:txBody>
            <a:bodyPr/>
            <a:lstStyle/>
            <a:p>
              <a:pPr algn="ctr"/>
              <a:endParaRPr lang="en-US" sz="2000"/>
            </a:p>
          </p:txBody>
        </p:sp>
        <p:sp>
          <p:nvSpPr>
            <p:cNvPr id="48233" name="Freeform 59"/>
            <p:cNvSpPr>
              <a:spLocks/>
            </p:cNvSpPr>
            <p:nvPr/>
          </p:nvSpPr>
          <p:spPr bwMode="auto">
            <a:xfrm>
              <a:off x="3713" y="2106"/>
              <a:ext cx="25" cy="6"/>
            </a:xfrm>
            <a:custGeom>
              <a:avLst/>
              <a:gdLst>
                <a:gd name="T0" fmla="*/ 2 w 252"/>
                <a:gd name="T1" fmla="*/ 0 h 77"/>
                <a:gd name="T2" fmla="*/ 23 w 252"/>
                <a:gd name="T3" fmla="*/ 1 h 77"/>
                <a:gd name="T4" fmla="*/ 24 w 252"/>
                <a:gd name="T5" fmla="*/ 1 h 77"/>
                <a:gd name="T6" fmla="*/ 24 w 252"/>
                <a:gd name="T7" fmla="*/ 2 h 77"/>
                <a:gd name="T8" fmla="*/ 25 w 252"/>
                <a:gd name="T9" fmla="*/ 2 h 77"/>
                <a:gd name="T10" fmla="*/ 25 w 252"/>
                <a:gd name="T11" fmla="*/ 3 h 77"/>
                <a:gd name="T12" fmla="*/ 25 w 252"/>
                <a:gd name="T13" fmla="*/ 4 h 77"/>
                <a:gd name="T14" fmla="*/ 25 w 252"/>
                <a:gd name="T15" fmla="*/ 5 h 77"/>
                <a:gd name="T16" fmla="*/ 24 w 252"/>
                <a:gd name="T17" fmla="*/ 6 h 77"/>
                <a:gd name="T18" fmla="*/ 24 w 252"/>
                <a:gd name="T19" fmla="*/ 6 h 77"/>
                <a:gd name="T20" fmla="*/ 23 w 252"/>
                <a:gd name="T21" fmla="*/ 6 h 77"/>
                <a:gd name="T22" fmla="*/ 2 w 252"/>
                <a:gd name="T23" fmla="*/ 5 h 77"/>
                <a:gd name="T24" fmla="*/ 1 w 252"/>
                <a:gd name="T25" fmla="*/ 5 h 77"/>
                <a:gd name="T26" fmla="*/ 1 w 252"/>
                <a:gd name="T27" fmla="*/ 4 h 77"/>
                <a:gd name="T28" fmla="*/ 0 w 252"/>
                <a:gd name="T29" fmla="*/ 4 h 77"/>
                <a:gd name="T30" fmla="*/ 0 w 252"/>
                <a:gd name="T31" fmla="*/ 3 h 77"/>
                <a:gd name="T32" fmla="*/ 0 w 252"/>
                <a:gd name="T33" fmla="*/ 2 h 77"/>
                <a:gd name="T34" fmla="*/ 0 w 252"/>
                <a:gd name="T35" fmla="*/ 1 h 77"/>
                <a:gd name="T36" fmla="*/ 1 w 252"/>
                <a:gd name="T37" fmla="*/ 1 h 77"/>
                <a:gd name="T38" fmla="*/ 1 w 252"/>
                <a:gd name="T39" fmla="*/ 0 h 77"/>
                <a:gd name="T40" fmla="*/ 2 w 252"/>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77"/>
                <a:gd name="T65" fmla="*/ 252 w 252"/>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77">
                  <a:moveTo>
                    <a:pt x="22" y="0"/>
                  </a:moveTo>
                  <a:lnTo>
                    <a:pt x="228" y="15"/>
                  </a:lnTo>
                  <a:lnTo>
                    <a:pt x="238" y="18"/>
                  </a:lnTo>
                  <a:lnTo>
                    <a:pt x="246" y="24"/>
                  </a:lnTo>
                  <a:lnTo>
                    <a:pt x="250" y="32"/>
                  </a:lnTo>
                  <a:lnTo>
                    <a:pt x="252" y="43"/>
                  </a:lnTo>
                  <a:lnTo>
                    <a:pt x="252" y="55"/>
                  </a:lnTo>
                  <a:lnTo>
                    <a:pt x="250" y="63"/>
                  </a:lnTo>
                  <a:lnTo>
                    <a:pt x="246" y="71"/>
                  </a:lnTo>
                  <a:lnTo>
                    <a:pt x="239" y="75"/>
                  </a:lnTo>
                  <a:lnTo>
                    <a:pt x="231" y="77"/>
                  </a:lnTo>
                  <a:lnTo>
                    <a:pt x="25" y="62"/>
                  </a:lnTo>
                  <a:lnTo>
                    <a:pt x="15" y="59"/>
                  </a:lnTo>
                  <a:lnTo>
                    <a:pt x="7" y="53"/>
                  </a:lnTo>
                  <a:lnTo>
                    <a:pt x="2" y="45"/>
                  </a:lnTo>
                  <a:lnTo>
                    <a:pt x="0" y="34"/>
                  </a:lnTo>
                  <a:lnTo>
                    <a:pt x="0" y="22"/>
                  </a:lnTo>
                  <a:lnTo>
                    <a:pt x="2" y="14"/>
                  </a:lnTo>
                  <a:lnTo>
                    <a:pt x="7" y="7"/>
                  </a:lnTo>
                  <a:lnTo>
                    <a:pt x="14" y="2"/>
                  </a:lnTo>
                  <a:lnTo>
                    <a:pt x="22" y="0"/>
                  </a:lnTo>
                  <a:close/>
                </a:path>
              </a:pathLst>
            </a:custGeom>
            <a:solidFill>
              <a:srgbClr val="EDF5F5"/>
            </a:solidFill>
            <a:ln w="9525">
              <a:noFill/>
              <a:round/>
              <a:headEnd/>
              <a:tailEnd/>
            </a:ln>
          </p:spPr>
          <p:txBody>
            <a:bodyPr/>
            <a:lstStyle/>
            <a:p>
              <a:pPr algn="ctr"/>
              <a:endParaRPr lang="en-US" sz="2000"/>
            </a:p>
          </p:txBody>
        </p:sp>
        <p:sp>
          <p:nvSpPr>
            <p:cNvPr id="48234" name="Freeform 60"/>
            <p:cNvSpPr>
              <a:spLocks/>
            </p:cNvSpPr>
            <p:nvPr/>
          </p:nvSpPr>
          <p:spPr bwMode="auto">
            <a:xfrm>
              <a:off x="3713" y="2116"/>
              <a:ext cx="25" cy="6"/>
            </a:xfrm>
            <a:custGeom>
              <a:avLst/>
              <a:gdLst>
                <a:gd name="T0" fmla="*/ 2 w 254"/>
                <a:gd name="T1" fmla="*/ 0 h 77"/>
                <a:gd name="T2" fmla="*/ 23 w 254"/>
                <a:gd name="T3" fmla="*/ 1 h 77"/>
                <a:gd name="T4" fmla="*/ 24 w 254"/>
                <a:gd name="T5" fmla="*/ 1 h 77"/>
                <a:gd name="T6" fmla="*/ 24 w 254"/>
                <a:gd name="T7" fmla="*/ 2 h 77"/>
                <a:gd name="T8" fmla="*/ 25 w 254"/>
                <a:gd name="T9" fmla="*/ 2 h 77"/>
                <a:gd name="T10" fmla="*/ 25 w 254"/>
                <a:gd name="T11" fmla="*/ 3 h 77"/>
                <a:gd name="T12" fmla="*/ 25 w 254"/>
                <a:gd name="T13" fmla="*/ 4 h 77"/>
                <a:gd name="T14" fmla="*/ 25 w 254"/>
                <a:gd name="T15" fmla="*/ 5 h 77"/>
                <a:gd name="T16" fmla="*/ 24 w 254"/>
                <a:gd name="T17" fmla="*/ 6 h 77"/>
                <a:gd name="T18" fmla="*/ 24 w 254"/>
                <a:gd name="T19" fmla="*/ 6 h 77"/>
                <a:gd name="T20" fmla="*/ 23 w 254"/>
                <a:gd name="T21" fmla="*/ 6 h 77"/>
                <a:gd name="T22" fmla="*/ 2 w 254"/>
                <a:gd name="T23" fmla="*/ 5 h 77"/>
                <a:gd name="T24" fmla="*/ 1 w 254"/>
                <a:gd name="T25" fmla="*/ 5 h 77"/>
                <a:gd name="T26" fmla="*/ 1 w 254"/>
                <a:gd name="T27" fmla="*/ 4 h 77"/>
                <a:gd name="T28" fmla="*/ 0 w 254"/>
                <a:gd name="T29" fmla="*/ 4 h 77"/>
                <a:gd name="T30" fmla="*/ 0 w 254"/>
                <a:gd name="T31" fmla="*/ 3 h 77"/>
                <a:gd name="T32" fmla="*/ 0 w 254"/>
                <a:gd name="T33" fmla="*/ 2 h 77"/>
                <a:gd name="T34" fmla="*/ 0 w 254"/>
                <a:gd name="T35" fmla="*/ 1 h 77"/>
                <a:gd name="T36" fmla="*/ 1 w 254"/>
                <a:gd name="T37" fmla="*/ 0 h 77"/>
                <a:gd name="T38" fmla="*/ 1 w 254"/>
                <a:gd name="T39" fmla="*/ 0 h 77"/>
                <a:gd name="T40" fmla="*/ 2 w 254"/>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4"/>
                <a:gd name="T64" fmla="*/ 0 h 77"/>
                <a:gd name="T65" fmla="*/ 254 w 254"/>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4" h="77">
                  <a:moveTo>
                    <a:pt x="23" y="0"/>
                  </a:moveTo>
                  <a:lnTo>
                    <a:pt x="229" y="16"/>
                  </a:lnTo>
                  <a:lnTo>
                    <a:pt x="239" y="19"/>
                  </a:lnTo>
                  <a:lnTo>
                    <a:pt x="246" y="24"/>
                  </a:lnTo>
                  <a:lnTo>
                    <a:pt x="251" y="32"/>
                  </a:lnTo>
                  <a:lnTo>
                    <a:pt x="254" y="43"/>
                  </a:lnTo>
                  <a:lnTo>
                    <a:pt x="254" y="55"/>
                  </a:lnTo>
                  <a:lnTo>
                    <a:pt x="251" y="63"/>
                  </a:lnTo>
                  <a:lnTo>
                    <a:pt x="247" y="71"/>
                  </a:lnTo>
                  <a:lnTo>
                    <a:pt x="240" y="75"/>
                  </a:lnTo>
                  <a:lnTo>
                    <a:pt x="231" y="77"/>
                  </a:lnTo>
                  <a:lnTo>
                    <a:pt x="25" y="62"/>
                  </a:lnTo>
                  <a:lnTo>
                    <a:pt x="15" y="59"/>
                  </a:lnTo>
                  <a:lnTo>
                    <a:pt x="8" y="53"/>
                  </a:lnTo>
                  <a:lnTo>
                    <a:pt x="2" y="46"/>
                  </a:lnTo>
                  <a:lnTo>
                    <a:pt x="0" y="35"/>
                  </a:lnTo>
                  <a:lnTo>
                    <a:pt x="0" y="23"/>
                  </a:lnTo>
                  <a:lnTo>
                    <a:pt x="2" y="14"/>
                  </a:lnTo>
                  <a:lnTo>
                    <a:pt x="8" y="6"/>
                  </a:lnTo>
                  <a:lnTo>
                    <a:pt x="15" y="2"/>
                  </a:lnTo>
                  <a:lnTo>
                    <a:pt x="23" y="0"/>
                  </a:lnTo>
                  <a:close/>
                </a:path>
              </a:pathLst>
            </a:custGeom>
            <a:solidFill>
              <a:srgbClr val="EDF5F5"/>
            </a:solidFill>
            <a:ln w="9525">
              <a:noFill/>
              <a:round/>
              <a:headEnd/>
              <a:tailEnd/>
            </a:ln>
          </p:spPr>
          <p:txBody>
            <a:bodyPr/>
            <a:lstStyle/>
            <a:p>
              <a:pPr algn="ctr"/>
              <a:endParaRPr lang="en-US" sz="2000"/>
            </a:p>
          </p:txBody>
        </p:sp>
        <p:sp>
          <p:nvSpPr>
            <p:cNvPr id="48235" name="Freeform 61"/>
            <p:cNvSpPr>
              <a:spLocks/>
            </p:cNvSpPr>
            <p:nvPr/>
          </p:nvSpPr>
          <p:spPr bwMode="auto">
            <a:xfrm>
              <a:off x="3713" y="2126"/>
              <a:ext cx="25" cy="6"/>
            </a:xfrm>
            <a:custGeom>
              <a:avLst/>
              <a:gdLst>
                <a:gd name="T0" fmla="*/ 2 w 253"/>
                <a:gd name="T1" fmla="*/ 0 h 77"/>
                <a:gd name="T2" fmla="*/ 23 w 253"/>
                <a:gd name="T3" fmla="*/ 1 h 77"/>
                <a:gd name="T4" fmla="*/ 24 w 253"/>
                <a:gd name="T5" fmla="*/ 1 h 77"/>
                <a:gd name="T6" fmla="*/ 24 w 253"/>
                <a:gd name="T7" fmla="*/ 2 h 77"/>
                <a:gd name="T8" fmla="*/ 25 w 253"/>
                <a:gd name="T9" fmla="*/ 2 h 77"/>
                <a:gd name="T10" fmla="*/ 25 w 253"/>
                <a:gd name="T11" fmla="*/ 3 h 77"/>
                <a:gd name="T12" fmla="*/ 25 w 253"/>
                <a:gd name="T13" fmla="*/ 4 h 77"/>
                <a:gd name="T14" fmla="*/ 25 w 253"/>
                <a:gd name="T15" fmla="*/ 5 h 77"/>
                <a:gd name="T16" fmla="*/ 24 w 253"/>
                <a:gd name="T17" fmla="*/ 5 h 77"/>
                <a:gd name="T18" fmla="*/ 24 w 253"/>
                <a:gd name="T19" fmla="*/ 6 h 77"/>
                <a:gd name="T20" fmla="*/ 23 w 253"/>
                <a:gd name="T21" fmla="*/ 6 h 77"/>
                <a:gd name="T22" fmla="*/ 2 w 253"/>
                <a:gd name="T23" fmla="*/ 5 h 77"/>
                <a:gd name="T24" fmla="*/ 1 w 253"/>
                <a:gd name="T25" fmla="*/ 5 h 77"/>
                <a:gd name="T26" fmla="*/ 1 w 253"/>
                <a:gd name="T27" fmla="*/ 4 h 77"/>
                <a:gd name="T28" fmla="*/ 0 w 253"/>
                <a:gd name="T29" fmla="*/ 4 h 77"/>
                <a:gd name="T30" fmla="*/ 0 w 253"/>
                <a:gd name="T31" fmla="*/ 3 h 77"/>
                <a:gd name="T32" fmla="*/ 0 w 253"/>
                <a:gd name="T33" fmla="*/ 2 h 77"/>
                <a:gd name="T34" fmla="*/ 0 w 253"/>
                <a:gd name="T35" fmla="*/ 1 h 77"/>
                <a:gd name="T36" fmla="*/ 1 w 253"/>
                <a:gd name="T37" fmla="*/ 0 h 77"/>
                <a:gd name="T38" fmla="*/ 1 w 253"/>
                <a:gd name="T39" fmla="*/ 0 h 77"/>
                <a:gd name="T40" fmla="*/ 2 w 253"/>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77"/>
                <a:gd name="T65" fmla="*/ 253 w 253"/>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77">
                  <a:moveTo>
                    <a:pt x="22" y="0"/>
                  </a:moveTo>
                  <a:lnTo>
                    <a:pt x="228" y="15"/>
                  </a:lnTo>
                  <a:lnTo>
                    <a:pt x="238" y="18"/>
                  </a:lnTo>
                  <a:lnTo>
                    <a:pt x="246" y="24"/>
                  </a:lnTo>
                  <a:lnTo>
                    <a:pt x="251" y="31"/>
                  </a:lnTo>
                  <a:lnTo>
                    <a:pt x="253" y="42"/>
                  </a:lnTo>
                  <a:lnTo>
                    <a:pt x="253" y="54"/>
                  </a:lnTo>
                  <a:lnTo>
                    <a:pt x="251" y="62"/>
                  </a:lnTo>
                  <a:lnTo>
                    <a:pt x="246" y="70"/>
                  </a:lnTo>
                  <a:lnTo>
                    <a:pt x="239" y="75"/>
                  </a:lnTo>
                  <a:lnTo>
                    <a:pt x="231" y="77"/>
                  </a:lnTo>
                  <a:lnTo>
                    <a:pt x="25" y="62"/>
                  </a:lnTo>
                  <a:lnTo>
                    <a:pt x="15" y="59"/>
                  </a:lnTo>
                  <a:lnTo>
                    <a:pt x="7" y="53"/>
                  </a:lnTo>
                  <a:lnTo>
                    <a:pt x="3" y="45"/>
                  </a:lnTo>
                  <a:lnTo>
                    <a:pt x="0" y="34"/>
                  </a:lnTo>
                  <a:lnTo>
                    <a:pt x="0" y="22"/>
                  </a:lnTo>
                  <a:lnTo>
                    <a:pt x="3" y="14"/>
                  </a:lnTo>
                  <a:lnTo>
                    <a:pt x="7" y="6"/>
                  </a:lnTo>
                  <a:lnTo>
                    <a:pt x="14" y="2"/>
                  </a:lnTo>
                  <a:lnTo>
                    <a:pt x="22" y="0"/>
                  </a:lnTo>
                  <a:close/>
                </a:path>
              </a:pathLst>
            </a:custGeom>
            <a:solidFill>
              <a:srgbClr val="EDF5F5"/>
            </a:solidFill>
            <a:ln w="9525">
              <a:noFill/>
              <a:round/>
              <a:headEnd/>
              <a:tailEnd/>
            </a:ln>
          </p:spPr>
          <p:txBody>
            <a:bodyPr/>
            <a:lstStyle/>
            <a:p>
              <a:pPr algn="ctr"/>
              <a:endParaRPr lang="en-US" sz="2000"/>
            </a:p>
          </p:txBody>
        </p:sp>
        <p:sp>
          <p:nvSpPr>
            <p:cNvPr id="48236" name="Freeform 62"/>
            <p:cNvSpPr>
              <a:spLocks/>
            </p:cNvSpPr>
            <p:nvPr/>
          </p:nvSpPr>
          <p:spPr bwMode="auto">
            <a:xfrm>
              <a:off x="3677" y="2476"/>
              <a:ext cx="142" cy="18"/>
            </a:xfrm>
            <a:custGeom>
              <a:avLst/>
              <a:gdLst>
                <a:gd name="T0" fmla="*/ 8 w 1414"/>
                <a:gd name="T1" fmla="*/ 14 h 220"/>
                <a:gd name="T2" fmla="*/ 16 w 1414"/>
                <a:gd name="T3" fmla="*/ 15 h 220"/>
                <a:gd name="T4" fmla="*/ 25 w 1414"/>
                <a:gd name="T5" fmla="*/ 16 h 220"/>
                <a:gd name="T6" fmla="*/ 34 w 1414"/>
                <a:gd name="T7" fmla="*/ 17 h 220"/>
                <a:gd name="T8" fmla="*/ 43 w 1414"/>
                <a:gd name="T9" fmla="*/ 17 h 220"/>
                <a:gd name="T10" fmla="*/ 53 w 1414"/>
                <a:gd name="T11" fmla="*/ 18 h 220"/>
                <a:gd name="T12" fmla="*/ 62 w 1414"/>
                <a:gd name="T13" fmla="*/ 18 h 220"/>
                <a:gd name="T14" fmla="*/ 71 w 1414"/>
                <a:gd name="T15" fmla="*/ 18 h 220"/>
                <a:gd name="T16" fmla="*/ 80 w 1414"/>
                <a:gd name="T17" fmla="*/ 18 h 220"/>
                <a:gd name="T18" fmla="*/ 88 w 1414"/>
                <a:gd name="T19" fmla="*/ 17 h 220"/>
                <a:gd name="T20" fmla="*/ 97 w 1414"/>
                <a:gd name="T21" fmla="*/ 17 h 220"/>
                <a:gd name="T22" fmla="*/ 104 w 1414"/>
                <a:gd name="T23" fmla="*/ 16 h 220"/>
                <a:gd name="T24" fmla="*/ 111 w 1414"/>
                <a:gd name="T25" fmla="*/ 15 h 220"/>
                <a:gd name="T26" fmla="*/ 118 w 1414"/>
                <a:gd name="T27" fmla="*/ 13 h 220"/>
                <a:gd name="T28" fmla="*/ 123 w 1414"/>
                <a:gd name="T29" fmla="*/ 12 h 220"/>
                <a:gd name="T30" fmla="*/ 128 w 1414"/>
                <a:gd name="T31" fmla="*/ 10 h 220"/>
                <a:gd name="T32" fmla="*/ 132 w 1414"/>
                <a:gd name="T33" fmla="*/ 8 h 220"/>
                <a:gd name="T34" fmla="*/ 136 w 1414"/>
                <a:gd name="T35" fmla="*/ 6 h 220"/>
                <a:gd name="T36" fmla="*/ 139 w 1414"/>
                <a:gd name="T37" fmla="*/ 4 h 220"/>
                <a:gd name="T38" fmla="*/ 141 w 1414"/>
                <a:gd name="T39" fmla="*/ 1 h 220"/>
                <a:gd name="T40" fmla="*/ 141 w 1414"/>
                <a:gd name="T41" fmla="*/ 1 h 220"/>
                <a:gd name="T42" fmla="*/ 138 w 1414"/>
                <a:gd name="T43" fmla="*/ 4 h 220"/>
                <a:gd name="T44" fmla="*/ 135 w 1414"/>
                <a:gd name="T45" fmla="*/ 5 h 220"/>
                <a:gd name="T46" fmla="*/ 131 w 1414"/>
                <a:gd name="T47" fmla="*/ 7 h 220"/>
                <a:gd name="T48" fmla="*/ 126 w 1414"/>
                <a:gd name="T49" fmla="*/ 8 h 220"/>
                <a:gd name="T50" fmla="*/ 119 w 1414"/>
                <a:gd name="T51" fmla="*/ 10 h 220"/>
                <a:gd name="T52" fmla="*/ 111 w 1414"/>
                <a:gd name="T53" fmla="*/ 11 h 220"/>
                <a:gd name="T54" fmla="*/ 102 w 1414"/>
                <a:gd name="T55" fmla="*/ 12 h 220"/>
                <a:gd name="T56" fmla="*/ 93 w 1414"/>
                <a:gd name="T57" fmla="*/ 13 h 220"/>
                <a:gd name="T58" fmla="*/ 84 w 1414"/>
                <a:gd name="T59" fmla="*/ 13 h 220"/>
                <a:gd name="T60" fmla="*/ 75 w 1414"/>
                <a:gd name="T61" fmla="*/ 14 h 220"/>
                <a:gd name="T62" fmla="*/ 65 w 1414"/>
                <a:gd name="T63" fmla="*/ 14 h 220"/>
                <a:gd name="T64" fmla="*/ 56 w 1414"/>
                <a:gd name="T65" fmla="*/ 14 h 220"/>
                <a:gd name="T66" fmla="*/ 47 w 1414"/>
                <a:gd name="T67" fmla="*/ 13 h 220"/>
                <a:gd name="T68" fmla="*/ 38 w 1414"/>
                <a:gd name="T69" fmla="*/ 13 h 220"/>
                <a:gd name="T70" fmla="*/ 29 w 1414"/>
                <a:gd name="T71" fmla="*/ 12 h 220"/>
                <a:gd name="T72" fmla="*/ 22 w 1414"/>
                <a:gd name="T73" fmla="*/ 11 h 220"/>
                <a:gd name="T74" fmla="*/ 14 w 1414"/>
                <a:gd name="T75" fmla="*/ 11 h 220"/>
                <a:gd name="T76" fmla="*/ 8 w 1414"/>
                <a:gd name="T77" fmla="*/ 9 h 220"/>
                <a:gd name="T78" fmla="*/ 2 w 1414"/>
                <a:gd name="T79" fmla="*/ 8 h 220"/>
                <a:gd name="T80" fmla="*/ 0 w 1414"/>
                <a:gd name="T81" fmla="*/ 8 h 220"/>
                <a:gd name="T82" fmla="*/ 1 w 1414"/>
                <a:gd name="T83" fmla="*/ 10 h 220"/>
                <a:gd name="T84" fmla="*/ 2 w 1414"/>
                <a:gd name="T85" fmla="*/ 11 h 220"/>
                <a:gd name="T86" fmla="*/ 3 w 1414"/>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4"/>
                <a:gd name="T133" fmla="*/ 0 h 220"/>
                <a:gd name="T134" fmla="*/ 1414 w 1414"/>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4" h="220">
                  <a:moveTo>
                    <a:pt x="34" y="158"/>
                  </a:moveTo>
                  <a:lnTo>
                    <a:pt x="76" y="167"/>
                  </a:lnTo>
                  <a:lnTo>
                    <a:pt x="119" y="176"/>
                  </a:lnTo>
                  <a:lnTo>
                    <a:pt x="161" y="183"/>
                  </a:lnTo>
                  <a:lnTo>
                    <a:pt x="206" y="189"/>
                  </a:lnTo>
                  <a:lnTo>
                    <a:pt x="250" y="195"/>
                  </a:lnTo>
                  <a:lnTo>
                    <a:pt x="295" y="202"/>
                  </a:lnTo>
                  <a:lnTo>
                    <a:pt x="341" y="206"/>
                  </a:lnTo>
                  <a:lnTo>
                    <a:pt x="387" y="210"/>
                  </a:lnTo>
                  <a:lnTo>
                    <a:pt x="433" y="213"/>
                  </a:lnTo>
                  <a:lnTo>
                    <a:pt x="479" y="216"/>
                  </a:lnTo>
                  <a:lnTo>
                    <a:pt x="525" y="218"/>
                  </a:lnTo>
                  <a:lnTo>
                    <a:pt x="572" y="219"/>
                  </a:lnTo>
                  <a:lnTo>
                    <a:pt x="618" y="220"/>
                  </a:lnTo>
                  <a:lnTo>
                    <a:pt x="662" y="220"/>
                  </a:lnTo>
                  <a:lnTo>
                    <a:pt x="708" y="219"/>
                  </a:lnTo>
                  <a:lnTo>
                    <a:pt x="752" y="218"/>
                  </a:lnTo>
                  <a:lnTo>
                    <a:pt x="796" y="216"/>
                  </a:lnTo>
                  <a:lnTo>
                    <a:pt x="839" y="213"/>
                  </a:lnTo>
                  <a:lnTo>
                    <a:pt x="880" y="210"/>
                  </a:lnTo>
                  <a:lnTo>
                    <a:pt x="922" y="206"/>
                  </a:lnTo>
                  <a:lnTo>
                    <a:pt x="961" y="202"/>
                  </a:lnTo>
                  <a:lnTo>
                    <a:pt x="1000" y="196"/>
                  </a:lnTo>
                  <a:lnTo>
                    <a:pt x="1037" y="191"/>
                  </a:lnTo>
                  <a:lnTo>
                    <a:pt x="1074" y="185"/>
                  </a:lnTo>
                  <a:lnTo>
                    <a:pt x="1109" y="178"/>
                  </a:lnTo>
                  <a:lnTo>
                    <a:pt x="1141" y="171"/>
                  </a:lnTo>
                  <a:lnTo>
                    <a:pt x="1173" y="162"/>
                  </a:lnTo>
                  <a:lnTo>
                    <a:pt x="1201" y="154"/>
                  </a:lnTo>
                  <a:lnTo>
                    <a:pt x="1228" y="145"/>
                  </a:lnTo>
                  <a:lnTo>
                    <a:pt x="1254" y="134"/>
                  </a:lnTo>
                  <a:lnTo>
                    <a:pt x="1277" y="125"/>
                  </a:lnTo>
                  <a:lnTo>
                    <a:pt x="1298" y="114"/>
                  </a:lnTo>
                  <a:lnTo>
                    <a:pt x="1316" y="103"/>
                  </a:lnTo>
                  <a:lnTo>
                    <a:pt x="1334" y="91"/>
                  </a:lnTo>
                  <a:lnTo>
                    <a:pt x="1352" y="78"/>
                  </a:lnTo>
                  <a:lnTo>
                    <a:pt x="1369" y="64"/>
                  </a:lnTo>
                  <a:lnTo>
                    <a:pt x="1384" y="49"/>
                  </a:lnTo>
                  <a:lnTo>
                    <a:pt x="1396" y="34"/>
                  </a:lnTo>
                  <a:lnTo>
                    <a:pt x="1407" y="17"/>
                  </a:lnTo>
                  <a:lnTo>
                    <a:pt x="1414" y="0"/>
                  </a:lnTo>
                  <a:lnTo>
                    <a:pt x="1402" y="15"/>
                  </a:lnTo>
                  <a:lnTo>
                    <a:pt x="1388" y="30"/>
                  </a:lnTo>
                  <a:lnTo>
                    <a:pt x="1373" y="43"/>
                  </a:lnTo>
                  <a:lnTo>
                    <a:pt x="1358" y="55"/>
                  </a:lnTo>
                  <a:lnTo>
                    <a:pt x="1340" y="66"/>
                  </a:lnTo>
                  <a:lnTo>
                    <a:pt x="1323" y="76"/>
                  </a:lnTo>
                  <a:lnTo>
                    <a:pt x="1305" y="85"/>
                  </a:lnTo>
                  <a:lnTo>
                    <a:pt x="1285" y="92"/>
                  </a:lnTo>
                  <a:lnTo>
                    <a:pt x="1253" y="101"/>
                  </a:lnTo>
                  <a:lnTo>
                    <a:pt x="1218" y="110"/>
                  </a:lnTo>
                  <a:lnTo>
                    <a:pt x="1182" y="119"/>
                  </a:lnTo>
                  <a:lnTo>
                    <a:pt x="1143" y="127"/>
                  </a:lnTo>
                  <a:lnTo>
                    <a:pt x="1103" y="133"/>
                  </a:lnTo>
                  <a:lnTo>
                    <a:pt x="1062" y="140"/>
                  </a:lnTo>
                  <a:lnTo>
                    <a:pt x="1019" y="146"/>
                  </a:lnTo>
                  <a:lnTo>
                    <a:pt x="975" y="151"/>
                  </a:lnTo>
                  <a:lnTo>
                    <a:pt x="931" y="155"/>
                  </a:lnTo>
                  <a:lnTo>
                    <a:pt x="885" y="158"/>
                  </a:lnTo>
                  <a:lnTo>
                    <a:pt x="840" y="161"/>
                  </a:lnTo>
                  <a:lnTo>
                    <a:pt x="793" y="163"/>
                  </a:lnTo>
                  <a:lnTo>
                    <a:pt x="747" y="165"/>
                  </a:lnTo>
                  <a:lnTo>
                    <a:pt x="700" y="166"/>
                  </a:lnTo>
                  <a:lnTo>
                    <a:pt x="652" y="166"/>
                  </a:lnTo>
                  <a:lnTo>
                    <a:pt x="605" y="166"/>
                  </a:lnTo>
                  <a:lnTo>
                    <a:pt x="559" y="166"/>
                  </a:lnTo>
                  <a:lnTo>
                    <a:pt x="513" y="164"/>
                  </a:lnTo>
                  <a:lnTo>
                    <a:pt x="467" y="163"/>
                  </a:lnTo>
                  <a:lnTo>
                    <a:pt x="422" y="160"/>
                  </a:lnTo>
                  <a:lnTo>
                    <a:pt x="379" y="158"/>
                  </a:lnTo>
                  <a:lnTo>
                    <a:pt x="335" y="154"/>
                  </a:lnTo>
                  <a:lnTo>
                    <a:pt x="293" y="150"/>
                  </a:lnTo>
                  <a:lnTo>
                    <a:pt x="254" y="146"/>
                  </a:lnTo>
                  <a:lnTo>
                    <a:pt x="215" y="140"/>
                  </a:lnTo>
                  <a:lnTo>
                    <a:pt x="178" y="135"/>
                  </a:lnTo>
                  <a:lnTo>
                    <a:pt x="143" y="129"/>
                  </a:lnTo>
                  <a:lnTo>
                    <a:pt x="109" y="123"/>
                  </a:lnTo>
                  <a:lnTo>
                    <a:pt x="78" y="116"/>
                  </a:lnTo>
                  <a:lnTo>
                    <a:pt x="49" y="108"/>
                  </a:lnTo>
                  <a:lnTo>
                    <a:pt x="23" y="100"/>
                  </a:lnTo>
                  <a:lnTo>
                    <a:pt x="0" y="92"/>
                  </a:lnTo>
                  <a:lnTo>
                    <a:pt x="2" y="100"/>
                  </a:lnTo>
                  <a:lnTo>
                    <a:pt x="4" y="109"/>
                  </a:lnTo>
                  <a:lnTo>
                    <a:pt x="7" y="121"/>
                  </a:lnTo>
                  <a:lnTo>
                    <a:pt x="11" y="131"/>
                  </a:lnTo>
                  <a:lnTo>
                    <a:pt x="15" y="140"/>
                  </a:lnTo>
                  <a:lnTo>
                    <a:pt x="20" y="149"/>
                  </a:lnTo>
                  <a:lnTo>
                    <a:pt x="26" y="155"/>
                  </a:lnTo>
                  <a:lnTo>
                    <a:pt x="34" y="158"/>
                  </a:lnTo>
                  <a:close/>
                </a:path>
              </a:pathLst>
            </a:custGeom>
            <a:solidFill>
              <a:srgbClr val="7A8282"/>
            </a:solidFill>
            <a:ln w="9525">
              <a:noFill/>
              <a:round/>
              <a:headEnd/>
              <a:tailEnd/>
            </a:ln>
          </p:spPr>
          <p:txBody>
            <a:bodyPr/>
            <a:lstStyle/>
            <a:p>
              <a:pPr algn="ctr"/>
              <a:endParaRPr lang="en-US" sz="2000"/>
            </a:p>
          </p:txBody>
        </p:sp>
        <p:sp>
          <p:nvSpPr>
            <p:cNvPr id="48237" name="Freeform 63"/>
            <p:cNvSpPr>
              <a:spLocks/>
            </p:cNvSpPr>
            <p:nvPr/>
          </p:nvSpPr>
          <p:spPr bwMode="auto">
            <a:xfrm>
              <a:off x="3677" y="2476"/>
              <a:ext cx="142" cy="18"/>
            </a:xfrm>
            <a:custGeom>
              <a:avLst/>
              <a:gdLst>
                <a:gd name="T0" fmla="*/ 7 w 1411"/>
                <a:gd name="T1" fmla="*/ 14 h 220"/>
                <a:gd name="T2" fmla="*/ 16 w 1411"/>
                <a:gd name="T3" fmla="*/ 15 h 220"/>
                <a:gd name="T4" fmla="*/ 25 w 1411"/>
                <a:gd name="T5" fmla="*/ 16 h 220"/>
                <a:gd name="T6" fmla="*/ 34 w 1411"/>
                <a:gd name="T7" fmla="*/ 17 h 220"/>
                <a:gd name="T8" fmla="*/ 43 w 1411"/>
                <a:gd name="T9" fmla="*/ 17 h 220"/>
                <a:gd name="T10" fmla="*/ 53 w 1411"/>
                <a:gd name="T11" fmla="*/ 18 h 220"/>
                <a:gd name="T12" fmla="*/ 62 w 1411"/>
                <a:gd name="T13" fmla="*/ 18 h 220"/>
                <a:gd name="T14" fmla="*/ 71 w 1411"/>
                <a:gd name="T15" fmla="*/ 18 h 220"/>
                <a:gd name="T16" fmla="*/ 80 w 1411"/>
                <a:gd name="T17" fmla="*/ 18 h 220"/>
                <a:gd name="T18" fmla="*/ 88 w 1411"/>
                <a:gd name="T19" fmla="*/ 17 h 220"/>
                <a:gd name="T20" fmla="*/ 96 w 1411"/>
                <a:gd name="T21" fmla="*/ 17 h 220"/>
                <a:gd name="T22" fmla="*/ 104 w 1411"/>
                <a:gd name="T23" fmla="*/ 16 h 220"/>
                <a:gd name="T24" fmla="*/ 111 w 1411"/>
                <a:gd name="T25" fmla="*/ 15 h 220"/>
                <a:gd name="T26" fmla="*/ 118 w 1411"/>
                <a:gd name="T27" fmla="*/ 13 h 220"/>
                <a:gd name="T28" fmla="*/ 123 w 1411"/>
                <a:gd name="T29" fmla="*/ 12 h 220"/>
                <a:gd name="T30" fmla="*/ 128 w 1411"/>
                <a:gd name="T31" fmla="*/ 10 h 220"/>
                <a:gd name="T32" fmla="*/ 132 w 1411"/>
                <a:gd name="T33" fmla="*/ 8 h 220"/>
                <a:gd name="T34" fmla="*/ 136 w 1411"/>
                <a:gd name="T35" fmla="*/ 6 h 220"/>
                <a:gd name="T36" fmla="*/ 139 w 1411"/>
                <a:gd name="T37" fmla="*/ 4 h 220"/>
                <a:gd name="T38" fmla="*/ 141 w 1411"/>
                <a:gd name="T39" fmla="*/ 1 h 220"/>
                <a:gd name="T40" fmla="*/ 141 w 1411"/>
                <a:gd name="T41" fmla="*/ 1 h 220"/>
                <a:gd name="T42" fmla="*/ 138 w 1411"/>
                <a:gd name="T43" fmla="*/ 4 h 220"/>
                <a:gd name="T44" fmla="*/ 135 w 1411"/>
                <a:gd name="T45" fmla="*/ 5 h 220"/>
                <a:gd name="T46" fmla="*/ 131 w 1411"/>
                <a:gd name="T47" fmla="*/ 7 h 220"/>
                <a:gd name="T48" fmla="*/ 126 w 1411"/>
                <a:gd name="T49" fmla="*/ 9 h 220"/>
                <a:gd name="T50" fmla="*/ 119 w 1411"/>
                <a:gd name="T51" fmla="*/ 10 h 220"/>
                <a:gd name="T52" fmla="*/ 112 w 1411"/>
                <a:gd name="T53" fmla="*/ 11 h 220"/>
                <a:gd name="T54" fmla="*/ 103 w 1411"/>
                <a:gd name="T55" fmla="*/ 12 h 220"/>
                <a:gd name="T56" fmla="*/ 95 w 1411"/>
                <a:gd name="T57" fmla="*/ 13 h 220"/>
                <a:gd name="T58" fmla="*/ 85 w 1411"/>
                <a:gd name="T59" fmla="*/ 14 h 220"/>
                <a:gd name="T60" fmla="*/ 76 w 1411"/>
                <a:gd name="T61" fmla="*/ 14 h 220"/>
                <a:gd name="T62" fmla="*/ 67 w 1411"/>
                <a:gd name="T63" fmla="*/ 14 h 220"/>
                <a:gd name="T64" fmla="*/ 57 w 1411"/>
                <a:gd name="T65" fmla="*/ 14 h 220"/>
                <a:gd name="T66" fmla="*/ 48 w 1411"/>
                <a:gd name="T67" fmla="*/ 14 h 220"/>
                <a:gd name="T68" fmla="*/ 39 w 1411"/>
                <a:gd name="T69" fmla="*/ 14 h 220"/>
                <a:gd name="T70" fmla="*/ 30 w 1411"/>
                <a:gd name="T71" fmla="*/ 13 h 220"/>
                <a:gd name="T72" fmla="*/ 22 w 1411"/>
                <a:gd name="T73" fmla="*/ 12 h 220"/>
                <a:gd name="T74" fmla="*/ 14 w 1411"/>
                <a:gd name="T75" fmla="*/ 11 h 220"/>
                <a:gd name="T76" fmla="*/ 8 w 1411"/>
                <a:gd name="T77" fmla="*/ 10 h 220"/>
                <a:gd name="T78" fmla="*/ 2 w 1411"/>
                <a:gd name="T79" fmla="*/ 9 h 220"/>
                <a:gd name="T80" fmla="*/ 0 w 1411"/>
                <a:gd name="T81" fmla="*/ 9 h 220"/>
                <a:gd name="T82" fmla="*/ 1 w 1411"/>
                <a:gd name="T83" fmla="*/ 10 h 220"/>
                <a:gd name="T84" fmla="*/ 1 w 1411"/>
                <a:gd name="T85" fmla="*/ 12 h 220"/>
                <a:gd name="T86" fmla="*/ 2 w 1411"/>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1"/>
                <a:gd name="T133" fmla="*/ 0 h 220"/>
                <a:gd name="T134" fmla="*/ 1411 w 1411"/>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1" h="220">
                  <a:moveTo>
                    <a:pt x="31" y="158"/>
                  </a:moveTo>
                  <a:lnTo>
                    <a:pt x="73" y="167"/>
                  </a:lnTo>
                  <a:lnTo>
                    <a:pt x="116" y="176"/>
                  </a:lnTo>
                  <a:lnTo>
                    <a:pt x="158" y="183"/>
                  </a:lnTo>
                  <a:lnTo>
                    <a:pt x="203" y="189"/>
                  </a:lnTo>
                  <a:lnTo>
                    <a:pt x="247" y="195"/>
                  </a:lnTo>
                  <a:lnTo>
                    <a:pt x="292" y="202"/>
                  </a:lnTo>
                  <a:lnTo>
                    <a:pt x="338" y="206"/>
                  </a:lnTo>
                  <a:lnTo>
                    <a:pt x="384" y="210"/>
                  </a:lnTo>
                  <a:lnTo>
                    <a:pt x="430" y="213"/>
                  </a:lnTo>
                  <a:lnTo>
                    <a:pt x="476" y="216"/>
                  </a:lnTo>
                  <a:lnTo>
                    <a:pt x="522" y="218"/>
                  </a:lnTo>
                  <a:lnTo>
                    <a:pt x="569" y="219"/>
                  </a:lnTo>
                  <a:lnTo>
                    <a:pt x="615" y="220"/>
                  </a:lnTo>
                  <a:lnTo>
                    <a:pt x="659" y="220"/>
                  </a:lnTo>
                  <a:lnTo>
                    <a:pt x="705" y="219"/>
                  </a:lnTo>
                  <a:lnTo>
                    <a:pt x="749" y="218"/>
                  </a:lnTo>
                  <a:lnTo>
                    <a:pt x="793" y="216"/>
                  </a:lnTo>
                  <a:lnTo>
                    <a:pt x="836" y="213"/>
                  </a:lnTo>
                  <a:lnTo>
                    <a:pt x="877" y="210"/>
                  </a:lnTo>
                  <a:lnTo>
                    <a:pt x="919" y="206"/>
                  </a:lnTo>
                  <a:lnTo>
                    <a:pt x="958" y="202"/>
                  </a:lnTo>
                  <a:lnTo>
                    <a:pt x="997" y="196"/>
                  </a:lnTo>
                  <a:lnTo>
                    <a:pt x="1034" y="191"/>
                  </a:lnTo>
                  <a:lnTo>
                    <a:pt x="1071" y="185"/>
                  </a:lnTo>
                  <a:lnTo>
                    <a:pt x="1106" y="178"/>
                  </a:lnTo>
                  <a:lnTo>
                    <a:pt x="1138" y="171"/>
                  </a:lnTo>
                  <a:lnTo>
                    <a:pt x="1170" y="162"/>
                  </a:lnTo>
                  <a:lnTo>
                    <a:pt x="1198" y="154"/>
                  </a:lnTo>
                  <a:lnTo>
                    <a:pt x="1225" y="145"/>
                  </a:lnTo>
                  <a:lnTo>
                    <a:pt x="1251" y="134"/>
                  </a:lnTo>
                  <a:lnTo>
                    <a:pt x="1274" y="125"/>
                  </a:lnTo>
                  <a:lnTo>
                    <a:pt x="1295" y="114"/>
                  </a:lnTo>
                  <a:lnTo>
                    <a:pt x="1313" y="103"/>
                  </a:lnTo>
                  <a:lnTo>
                    <a:pt x="1331" y="91"/>
                  </a:lnTo>
                  <a:lnTo>
                    <a:pt x="1349" y="78"/>
                  </a:lnTo>
                  <a:lnTo>
                    <a:pt x="1366" y="64"/>
                  </a:lnTo>
                  <a:lnTo>
                    <a:pt x="1381" y="49"/>
                  </a:lnTo>
                  <a:lnTo>
                    <a:pt x="1393" y="34"/>
                  </a:lnTo>
                  <a:lnTo>
                    <a:pt x="1404" y="17"/>
                  </a:lnTo>
                  <a:lnTo>
                    <a:pt x="1411" y="0"/>
                  </a:lnTo>
                  <a:lnTo>
                    <a:pt x="1399" y="15"/>
                  </a:lnTo>
                  <a:lnTo>
                    <a:pt x="1386" y="30"/>
                  </a:lnTo>
                  <a:lnTo>
                    <a:pt x="1371" y="43"/>
                  </a:lnTo>
                  <a:lnTo>
                    <a:pt x="1356" y="56"/>
                  </a:lnTo>
                  <a:lnTo>
                    <a:pt x="1339" y="67"/>
                  </a:lnTo>
                  <a:lnTo>
                    <a:pt x="1322" y="77"/>
                  </a:lnTo>
                  <a:lnTo>
                    <a:pt x="1304" y="86"/>
                  </a:lnTo>
                  <a:lnTo>
                    <a:pt x="1285" y="94"/>
                  </a:lnTo>
                  <a:lnTo>
                    <a:pt x="1255" y="104"/>
                  </a:lnTo>
                  <a:lnTo>
                    <a:pt x="1221" y="115"/>
                  </a:lnTo>
                  <a:lnTo>
                    <a:pt x="1186" y="123"/>
                  </a:lnTo>
                  <a:lnTo>
                    <a:pt x="1149" y="131"/>
                  </a:lnTo>
                  <a:lnTo>
                    <a:pt x="1111" y="138"/>
                  </a:lnTo>
                  <a:lnTo>
                    <a:pt x="1070" y="146"/>
                  </a:lnTo>
                  <a:lnTo>
                    <a:pt x="1027" y="152"/>
                  </a:lnTo>
                  <a:lnTo>
                    <a:pt x="985" y="157"/>
                  </a:lnTo>
                  <a:lnTo>
                    <a:pt x="940" y="161"/>
                  </a:lnTo>
                  <a:lnTo>
                    <a:pt x="895" y="165"/>
                  </a:lnTo>
                  <a:lnTo>
                    <a:pt x="849" y="168"/>
                  </a:lnTo>
                  <a:lnTo>
                    <a:pt x="803" y="172"/>
                  </a:lnTo>
                  <a:lnTo>
                    <a:pt x="756" y="174"/>
                  </a:lnTo>
                  <a:lnTo>
                    <a:pt x="708" y="175"/>
                  </a:lnTo>
                  <a:lnTo>
                    <a:pt x="661" y="176"/>
                  </a:lnTo>
                  <a:lnTo>
                    <a:pt x="614" y="176"/>
                  </a:lnTo>
                  <a:lnTo>
                    <a:pt x="567" y="175"/>
                  </a:lnTo>
                  <a:lnTo>
                    <a:pt x="520" y="174"/>
                  </a:lnTo>
                  <a:lnTo>
                    <a:pt x="473" y="173"/>
                  </a:lnTo>
                  <a:lnTo>
                    <a:pt x="428" y="169"/>
                  </a:lnTo>
                  <a:lnTo>
                    <a:pt x="384" y="167"/>
                  </a:lnTo>
                  <a:lnTo>
                    <a:pt x="340" y="163"/>
                  </a:lnTo>
                  <a:lnTo>
                    <a:pt x="298" y="160"/>
                  </a:lnTo>
                  <a:lnTo>
                    <a:pt x="257" y="155"/>
                  </a:lnTo>
                  <a:lnTo>
                    <a:pt x="217" y="150"/>
                  </a:lnTo>
                  <a:lnTo>
                    <a:pt x="180" y="145"/>
                  </a:lnTo>
                  <a:lnTo>
                    <a:pt x="144" y="138"/>
                  </a:lnTo>
                  <a:lnTo>
                    <a:pt x="111" y="132"/>
                  </a:lnTo>
                  <a:lnTo>
                    <a:pt x="79" y="125"/>
                  </a:lnTo>
                  <a:lnTo>
                    <a:pt x="50" y="118"/>
                  </a:lnTo>
                  <a:lnTo>
                    <a:pt x="23" y="109"/>
                  </a:lnTo>
                  <a:lnTo>
                    <a:pt x="0" y="101"/>
                  </a:lnTo>
                  <a:lnTo>
                    <a:pt x="2" y="109"/>
                  </a:lnTo>
                  <a:lnTo>
                    <a:pt x="5" y="118"/>
                  </a:lnTo>
                  <a:lnTo>
                    <a:pt x="7" y="127"/>
                  </a:lnTo>
                  <a:lnTo>
                    <a:pt x="10" y="135"/>
                  </a:lnTo>
                  <a:lnTo>
                    <a:pt x="13" y="144"/>
                  </a:lnTo>
                  <a:lnTo>
                    <a:pt x="18" y="151"/>
                  </a:lnTo>
                  <a:lnTo>
                    <a:pt x="24" y="155"/>
                  </a:lnTo>
                  <a:lnTo>
                    <a:pt x="31" y="158"/>
                  </a:lnTo>
                  <a:close/>
                </a:path>
              </a:pathLst>
            </a:custGeom>
            <a:solidFill>
              <a:srgbClr val="6B7373"/>
            </a:solidFill>
            <a:ln w="9525">
              <a:noFill/>
              <a:round/>
              <a:headEnd/>
              <a:tailEnd/>
            </a:ln>
          </p:spPr>
          <p:txBody>
            <a:bodyPr/>
            <a:lstStyle/>
            <a:p>
              <a:pPr algn="ctr"/>
              <a:endParaRPr lang="en-US" sz="2000"/>
            </a:p>
          </p:txBody>
        </p:sp>
        <p:sp>
          <p:nvSpPr>
            <p:cNvPr id="48238" name="Freeform 64"/>
            <p:cNvSpPr>
              <a:spLocks/>
            </p:cNvSpPr>
            <p:nvPr/>
          </p:nvSpPr>
          <p:spPr bwMode="auto">
            <a:xfrm>
              <a:off x="3678" y="2476"/>
              <a:ext cx="141" cy="18"/>
            </a:xfrm>
            <a:custGeom>
              <a:avLst/>
              <a:gdLst>
                <a:gd name="T0" fmla="*/ 7 w 1407"/>
                <a:gd name="T1" fmla="*/ 14 h 220"/>
                <a:gd name="T2" fmla="*/ 15 w 1407"/>
                <a:gd name="T3" fmla="*/ 15 h 220"/>
                <a:gd name="T4" fmla="*/ 24 w 1407"/>
                <a:gd name="T5" fmla="*/ 16 h 220"/>
                <a:gd name="T6" fmla="*/ 33 w 1407"/>
                <a:gd name="T7" fmla="*/ 17 h 220"/>
                <a:gd name="T8" fmla="*/ 43 w 1407"/>
                <a:gd name="T9" fmla="*/ 17 h 220"/>
                <a:gd name="T10" fmla="*/ 52 w 1407"/>
                <a:gd name="T11" fmla="*/ 18 h 220"/>
                <a:gd name="T12" fmla="*/ 61 w 1407"/>
                <a:gd name="T13" fmla="*/ 18 h 220"/>
                <a:gd name="T14" fmla="*/ 70 w 1407"/>
                <a:gd name="T15" fmla="*/ 18 h 220"/>
                <a:gd name="T16" fmla="*/ 79 w 1407"/>
                <a:gd name="T17" fmla="*/ 18 h 220"/>
                <a:gd name="T18" fmla="*/ 87 w 1407"/>
                <a:gd name="T19" fmla="*/ 17 h 220"/>
                <a:gd name="T20" fmla="*/ 96 w 1407"/>
                <a:gd name="T21" fmla="*/ 17 h 220"/>
                <a:gd name="T22" fmla="*/ 103 w 1407"/>
                <a:gd name="T23" fmla="*/ 16 h 220"/>
                <a:gd name="T24" fmla="*/ 110 w 1407"/>
                <a:gd name="T25" fmla="*/ 15 h 220"/>
                <a:gd name="T26" fmla="*/ 117 w 1407"/>
                <a:gd name="T27" fmla="*/ 13 h 220"/>
                <a:gd name="T28" fmla="*/ 122 w 1407"/>
                <a:gd name="T29" fmla="*/ 12 h 220"/>
                <a:gd name="T30" fmla="*/ 127 w 1407"/>
                <a:gd name="T31" fmla="*/ 10 h 220"/>
                <a:gd name="T32" fmla="*/ 131 w 1407"/>
                <a:gd name="T33" fmla="*/ 8 h 220"/>
                <a:gd name="T34" fmla="*/ 135 w 1407"/>
                <a:gd name="T35" fmla="*/ 6 h 220"/>
                <a:gd name="T36" fmla="*/ 138 w 1407"/>
                <a:gd name="T37" fmla="*/ 4 h 220"/>
                <a:gd name="T38" fmla="*/ 140 w 1407"/>
                <a:gd name="T39" fmla="*/ 1 h 220"/>
                <a:gd name="T40" fmla="*/ 140 w 1407"/>
                <a:gd name="T41" fmla="*/ 1 h 220"/>
                <a:gd name="T42" fmla="*/ 137 w 1407"/>
                <a:gd name="T43" fmla="*/ 4 h 220"/>
                <a:gd name="T44" fmla="*/ 134 w 1407"/>
                <a:gd name="T45" fmla="*/ 6 h 220"/>
                <a:gd name="T46" fmla="*/ 130 w 1407"/>
                <a:gd name="T47" fmla="*/ 7 h 220"/>
                <a:gd name="T48" fmla="*/ 126 w 1407"/>
                <a:gd name="T49" fmla="*/ 9 h 220"/>
                <a:gd name="T50" fmla="*/ 119 w 1407"/>
                <a:gd name="T51" fmla="*/ 11 h 220"/>
                <a:gd name="T52" fmla="*/ 112 w 1407"/>
                <a:gd name="T53" fmla="*/ 12 h 220"/>
                <a:gd name="T54" fmla="*/ 104 w 1407"/>
                <a:gd name="T55" fmla="*/ 13 h 220"/>
                <a:gd name="T56" fmla="*/ 95 w 1407"/>
                <a:gd name="T57" fmla="*/ 14 h 220"/>
                <a:gd name="T58" fmla="*/ 86 w 1407"/>
                <a:gd name="T59" fmla="*/ 15 h 220"/>
                <a:gd name="T60" fmla="*/ 77 w 1407"/>
                <a:gd name="T61" fmla="*/ 15 h 220"/>
                <a:gd name="T62" fmla="*/ 67 w 1407"/>
                <a:gd name="T63" fmla="*/ 15 h 220"/>
                <a:gd name="T64" fmla="*/ 57 w 1407"/>
                <a:gd name="T65" fmla="*/ 15 h 220"/>
                <a:gd name="T66" fmla="*/ 48 w 1407"/>
                <a:gd name="T67" fmla="*/ 15 h 220"/>
                <a:gd name="T68" fmla="*/ 39 w 1407"/>
                <a:gd name="T69" fmla="*/ 14 h 220"/>
                <a:gd name="T70" fmla="*/ 30 w 1407"/>
                <a:gd name="T71" fmla="*/ 14 h 220"/>
                <a:gd name="T72" fmla="*/ 22 w 1407"/>
                <a:gd name="T73" fmla="*/ 13 h 220"/>
                <a:gd name="T74" fmla="*/ 15 w 1407"/>
                <a:gd name="T75" fmla="*/ 12 h 220"/>
                <a:gd name="T76" fmla="*/ 8 w 1407"/>
                <a:gd name="T77" fmla="*/ 11 h 220"/>
                <a:gd name="T78" fmla="*/ 2 w 1407"/>
                <a:gd name="T79" fmla="*/ 10 h 220"/>
                <a:gd name="T80" fmla="*/ 0 w 1407"/>
                <a:gd name="T81" fmla="*/ 10 h 220"/>
                <a:gd name="T82" fmla="*/ 1 w 1407"/>
                <a:gd name="T83" fmla="*/ 12 h 2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07"/>
                <a:gd name="T127" fmla="*/ 0 h 220"/>
                <a:gd name="T128" fmla="*/ 1407 w 1407"/>
                <a:gd name="T129" fmla="*/ 220 h 2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07" h="220">
                  <a:moveTo>
                    <a:pt x="27" y="158"/>
                  </a:moveTo>
                  <a:lnTo>
                    <a:pt x="69" y="167"/>
                  </a:lnTo>
                  <a:lnTo>
                    <a:pt x="112" y="176"/>
                  </a:lnTo>
                  <a:lnTo>
                    <a:pt x="154" y="183"/>
                  </a:lnTo>
                  <a:lnTo>
                    <a:pt x="199" y="189"/>
                  </a:lnTo>
                  <a:lnTo>
                    <a:pt x="243" y="195"/>
                  </a:lnTo>
                  <a:lnTo>
                    <a:pt x="288" y="202"/>
                  </a:lnTo>
                  <a:lnTo>
                    <a:pt x="334" y="206"/>
                  </a:lnTo>
                  <a:lnTo>
                    <a:pt x="380" y="210"/>
                  </a:lnTo>
                  <a:lnTo>
                    <a:pt x="426" y="213"/>
                  </a:lnTo>
                  <a:lnTo>
                    <a:pt x="472" y="216"/>
                  </a:lnTo>
                  <a:lnTo>
                    <a:pt x="518" y="218"/>
                  </a:lnTo>
                  <a:lnTo>
                    <a:pt x="565" y="219"/>
                  </a:lnTo>
                  <a:lnTo>
                    <a:pt x="611" y="220"/>
                  </a:lnTo>
                  <a:lnTo>
                    <a:pt x="655" y="220"/>
                  </a:lnTo>
                  <a:lnTo>
                    <a:pt x="701" y="219"/>
                  </a:lnTo>
                  <a:lnTo>
                    <a:pt x="745" y="218"/>
                  </a:lnTo>
                  <a:lnTo>
                    <a:pt x="789" y="216"/>
                  </a:lnTo>
                  <a:lnTo>
                    <a:pt x="832" y="213"/>
                  </a:lnTo>
                  <a:lnTo>
                    <a:pt x="873" y="210"/>
                  </a:lnTo>
                  <a:lnTo>
                    <a:pt x="915" y="206"/>
                  </a:lnTo>
                  <a:lnTo>
                    <a:pt x="954" y="202"/>
                  </a:lnTo>
                  <a:lnTo>
                    <a:pt x="993" y="196"/>
                  </a:lnTo>
                  <a:lnTo>
                    <a:pt x="1030" y="191"/>
                  </a:lnTo>
                  <a:lnTo>
                    <a:pt x="1067" y="185"/>
                  </a:lnTo>
                  <a:lnTo>
                    <a:pt x="1102" y="178"/>
                  </a:lnTo>
                  <a:lnTo>
                    <a:pt x="1134" y="171"/>
                  </a:lnTo>
                  <a:lnTo>
                    <a:pt x="1166" y="162"/>
                  </a:lnTo>
                  <a:lnTo>
                    <a:pt x="1194" y="154"/>
                  </a:lnTo>
                  <a:lnTo>
                    <a:pt x="1221" y="145"/>
                  </a:lnTo>
                  <a:lnTo>
                    <a:pt x="1247" y="134"/>
                  </a:lnTo>
                  <a:lnTo>
                    <a:pt x="1270" y="125"/>
                  </a:lnTo>
                  <a:lnTo>
                    <a:pt x="1291" y="114"/>
                  </a:lnTo>
                  <a:lnTo>
                    <a:pt x="1309" y="103"/>
                  </a:lnTo>
                  <a:lnTo>
                    <a:pt x="1327" y="91"/>
                  </a:lnTo>
                  <a:lnTo>
                    <a:pt x="1345" y="78"/>
                  </a:lnTo>
                  <a:lnTo>
                    <a:pt x="1362" y="64"/>
                  </a:lnTo>
                  <a:lnTo>
                    <a:pt x="1377" y="49"/>
                  </a:lnTo>
                  <a:lnTo>
                    <a:pt x="1389" y="34"/>
                  </a:lnTo>
                  <a:lnTo>
                    <a:pt x="1400" y="17"/>
                  </a:lnTo>
                  <a:lnTo>
                    <a:pt x="1407" y="0"/>
                  </a:lnTo>
                  <a:lnTo>
                    <a:pt x="1395" y="15"/>
                  </a:lnTo>
                  <a:lnTo>
                    <a:pt x="1382" y="30"/>
                  </a:lnTo>
                  <a:lnTo>
                    <a:pt x="1367" y="44"/>
                  </a:lnTo>
                  <a:lnTo>
                    <a:pt x="1352" y="57"/>
                  </a:lnTo>
                  <a:lnTo>
                    <a:pt x="1336" y="69"/>
                  </a:lnTo>
                  <a:lnTo>
                    <a:pt x="1319" y="80"/>
                  </a:lnTo>
                  <a:lnTo>
                    <a:pt x="1302" y="91"/>
                  </a:lnTo>
                  <a:lnTo>
                    <a:pt x="1283" y="99"/>
                  </a:lnTo>
                  <a:lnTo>
                    <a:pt x="1255" y="110"/>
                  </a:lnTo>
                  <a:lnTo>
                    <a:pt x="1224" y="121"/>
                  </a:lnTo>
                  <a:lnTo>
                    <a:pt x="1190" y="130"/>
                  </a:lnTo>
                  <a:lnTo>
                    <a:pt x="1153" y="138"/>
                  </a:lnTo>
                  <a:lnTo>
                    <a:pt x="1116" y="147"/>
                  </a:lnTo>
                  <a:lnTo>
                    <a:pt x="1076" y="154"/>
                  </a:lnTo>
                  <a:lnTo>
                    <a:pt x="1034" y="160"/>
                  </a:lnTo>
                  <a:lnTo>
                    <a:pt x="992" y="165"/>
                  </a:lnTo>
                  <a:lnTo>
                    <a:pt x="948" y="171"/>
                  </a:lnTo>
                  <a:lnTo>
                    <a:pt x="903" y="175"/>
                  </a:lnTo>
                  <a:lnTo>
                    <a:pt x="858" y="179"/>
                  </a:lnTo>
                  <a:lnTo>
                    <a:pt x="812" y="181"/>
                  </a:lnTo>
                  <a:lnTo>
                    <a:pt x="764" y="183"/>
                  </a:lnTo>
                  <a:lnTo>
                    <a:pt x="716" y="185"/>
                  </a:lnTo>
                  <a:lnTo>
                    <a:pt x="669" y="185"/>
                  </a:lnTo>
                  <a:lnTo>
                    <a:pt x="621" y="186"/>
                  </a:lnTo>
                  <a:lnTo>
                    <a:pt x="573" y="185"/>
                  </a:lnTo>
                  <a:lnTo>
                    <a:pt x="526" y="184"/>
                  </a:lnTo>
                  <a:lnTo>
                    <a:pt x="480" y="182"/>
                  </a:lnTo>
                  <a:lnTo>
                    <a:pt x="434" y="180"/>
                  </a:lnTo>
                  <a:lnTo>
                    <a:pt x="388" y="177"/>
                  </a:lnTo>
                  <a:lnTo>
                    <a:pt x="344" y="174"/>
                  </a:lnTo>
                  <a:lnTo>
                    <a:pt x="301" y="169"/>
                  </a:lnTo>
                  <a:lnTo>
                    <a:pt x="260" y="165"/>
                  </a:lnTo>
                  <a:lnTo>
                    <a:pt x="219" y="160"/>
                  </a:lnTo>
                  <a:lnTo>
                    <a:pt x="182" y="155"/>
                  </a:lnTo>
                  <a:lnTo>
                    <a:pt x="145" y="149"/>
                  </a:lnTo>
                  <a:lnTo>
                    <a:pt x="112" y="143"/>
                  </a:lnTo>
                  <a:lnTo>
                    <a:pt x="79" y="135"/>
                  </a:lnTo>
                  <a:lnTo>
                    <a:pt x="51" y="128"/>
                  </a:lnTo>
                  <a:lnTo>
                    <a:pt x="23" y="120"/>
                  </a:lnTo>
                  <a:lnTo>
                    <a:pt x="0" y="112"/>
                  </a:lnTo>
                  <a:lnTo>
                    <a:pt x="4" y="126"/>
                  </a:lnTo>
                  <a:lnTo>
                    <a:pt x="8" y="140"/>
                  </a:lnTo>
                  <a:lnTo>
                    <a:pt x="14" y="152"/>
                  </a:lnTo>
                  <a:lnTo>
                    <a:pt x="27" y="158"/>
                  </a:lnTo>
                  <a:close/>
                </a:path>
              </a:pathLst>
            </a:custGeom>
            <a:solidFill>
              <a:srgbClr val="616666"/>
            </a:solidFill>
            <a:ln w="9525">
              <a:noFill/>
              <a:round/>
              <a:headEnd/>
              <a:tailEnd/>
            </a:ln>
          </p:spPr>
          <p:txBody>
            <a:bodyPr/>
            <a:lstStyle/>
            <a:p>
              <a:pPr algn="ctr"/>
              <a:endParaRPr lang="en-US" sz="2000"/>
            </a:p>
          </p:txBody>
        </p:sp>
        <p:sp>
          <p:nvSpPr>
            <p:cNvPr id="48239" name="Freeform 65"/>
            <p:cNvSpPr>
              <a:spLocks/>
            </p:cNvSpPr>
            <p:nvPr/>
          </p:nvSpPr>
          <p:spPr bwMode="auto">
            <a:xfrm>
              <a:off x="3678" y="2475"/>
              <a:ext cx="141" cy="19"/>
            </a:xfrm>
            <a:custGeom>
              <a:avLst/>
              <a:gdLst>
                <a:gd name="T0" fmla="*/ 7 w 1404"/>
                <a:gd name="T1" fmla="*/ 14 h 219"/>
                <a:gd name="T2" fmla="*/ 15 w 1404"/>
                <a:gd name="T3" fmla="*/ 16 h 219"/>
                <a:gd name="T4" fmla="*/ 24 w 1404"/>
                <a:gd name="T5" fmla="*/ 17 h 219"/>
                <a:gd name="T6" fmla="*/ 33 w 1404"/>
                <a:gd name="T7" fmla="*/ 18 h 219"/>
                <a:gd name="T8" fmla="*/ 42 w 1404"/>
                <a:gd name="T9" fmla="*/ 18 h 219"/>
                <a:gd name="T10" fmla="*/ 52 w 1404"/>
                <a:gd name="T11" fmla="*/ 19 h 219"/>
                <a:gd name="T12" fmla="*/ 61 w 1404"/>
                <a:gd name="T13" fmla="*/ 19 h 219"/>
                <a:gd name="T14" fmla="*/ 70 w 1404"/>
                <a:gd name="T15" fmla="*/ 19 h 219"/>
                <a:gd name="T16" fmla="*/ 79 w 1404"/>
                <a:gd name="T17" fmla="*/ 19 h 219"/>
                <a:gd name="T18" fmla="*/ 87 w 1404"/>
                <a:gd name="T19" fmla="*/ 18 h 219"/>
                <a:gd name="T20" fmla="*/ 96 w 1404"/>
                <a:gd name="T21" fmla="*/ 17 h 219"/>
                <a:gd name="T22" fmla="*/ 103 w 1404"/>
                <a:gd name="T23" fmla="*/ 17 h 219"/>
                <a:gd name="T24" fmla="*/ 110 w 1404"/>
                <a:gd name="T25" fmla="*/ 15 h 219"/>
                <a:gd name="T26" fmla="*/ 117 w 1404"/>
                <a:gd name="T27" fmla="*/ 14 h 219"/>
                <a:gd name="T28" fmla="*/ 122 w 1404"/>
                <a:gd name="T29" fmla="*/ 13 h 219"/>
                <a:gd name="T30" fmla="*/ 127 w 1404"/>
                <a:gd name="T31" fmla="*/ 11 h 219"/>
                <a:gd name="T32" fmla="*/ 131 w 1404"/>
                <a:gd name="T33" fmla="*/ 9 h 219"/>
                <a:gd name="T34" fmla="*/ 135 w 1404"/>
                <a:gd name="T35" fmla="*/ 7 h 219"/>
                <a:gd name="T36" fmla="*/ 138 w 1404"/>
                <a:gd name="T37" fmla="*/ 4 h 219"/>
                <a:gd name="T38" fmla="*/ 140 w 1404"/>
                <a:gd name="T39" fmla="*/ 1 h 219"/>
                <a:gd name="T40" fmla="*/ 140 w 1404"/>
                <a:gd name="T41" fmla="*/ 1 h 219"/>
                <a:gd name="T42" fmla="*/ 137 w 1404"/>
                <a:gd name="T43" fmla="*/ 4 h 219"/>
                <a:gd name="T44" fmla="*/ 134 w 1404"/>
                <a:gd name="T45" fmla="*/ 6 h 219"/>
                <a:gd name="T46" fmla="*/ 131 w 1404"/>
                <a:gd name="T47" fmla="*/ 8 h 219"/>
                <a:gd name="T48" fmla="*/ 126 w 1404"/>
                <a:gd name="T49" fmla="*/ 10 h 219"/>
                <a:gd name="T50" fmla="*/ 120 w 1404"/>
                <a:gd name="T51" fmla="*/ 12 h 219"/>
                <a:gd name="T52" fmla="*/ 113 w 1404"/>
                <a:gd name="T53" fmla="*/ 13 h 219"/>
                <a:gd name="T54" fmla="*/ 105 w 1404"/>
                <a:gd name="T55" fmla="*/ 14 h 219"/>
                <a:gd name="T56" fmla="*/ 96 w 1404"/>
                <a:gd name="T57" fmla="*/ 16 h 219"/>
                <a:gd name="T58" fmla="*/ 87 w 1404"/>
                <a:gd name="T59" fmla="*/ 16 h 219"/>
                <a:gd name="T60" fmla="*/ 78 w 1404"/>
                <a:gd name="T61" fmla="*/ 17 h 219"/>
                <a:gd name="T62" fmla="*/ 68 w 1404"/>
                <a:gd name="T63" fmla="*/ 17 h 219"/>
                <a:gd name="T64" fmla="*/ 58 w 1404"/>
                <a:gd name="T65" fmla="*/ 17 h 219"/>
                <a:gd name="T66" fmla="*/ 49 w 1404"/>
                <a:gd name="T67" fmla="*/ 17 h 219"/>
                <a:gd name="T68" fmla="*/ 39 w 1404"/>
                <a:gd name="T69" fmla="*/ 16 h 219"/>
                <a:gd name="T70" fmla="*/ 31 w 1404"/>
                <a:gd name="T71" fmla="*/ 16 h 219"/>
                <a:gd name="T72" fmla="*/ 22 w 1404"/>
                <a:gd name="T73" fmla="*/ 15 h 219"/>
                <a:gd name="T74" fmla="*/ 15 w 1404"/>
                <a:gd name="T75" fmla="*/ 14 h 219"/>
                <a:gd name="T76" fmla="*/ 8 w 1404"/>
                <a:gd name="T77" fmla="*/ 13 h 219"/>
                <a:gd name="T78" fmla="*/ 2 w 1404"/>
                <a:gd name="T79" fmla="*/ 11 h 219"/>
                <a:gd name="T80" fmla="*/ 0 w 1404"/>
                <a:gd name="T81" fmla="*/ 12 h 219"/>
                <a:gd name="T82" fmla="*/ 1 w 1404"/>
                <a:gd name="T83" fmla="*/ 13 h 2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04"/>
                <a:gd name="T127" fmla="*/ 0 h 219"/>
                <a:gd name="T128" fmla="*/ 1404 w 1404"/>
                <a:gd name="T129" fmla="*/ 219 h 2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04" h="219">
                  <a:moveTo>
                    <a:pt x="24" y="158"/>
                  </a:moveTo>
                  <a:lnTo>
                    <a:pt x="66" y="167"/>
                  </a:lnTo>
                  <a:lnTo>
                    <a:pt x="109" y="175"/>
                  </a:lnTo>
                  <a:lnTo>
                    <a:pt x="151" y="183"/>
                  </a:lnTo>
                  <a:lnTo>
                    <a:pt x="196" y="189"/>
                  </a:lnTo>
                  <a:lnTo>
                    <a:pt x="240" y="195"/>
                  </a:lnTo>
                  <a:lnTo>
                    <a:pt x="285" y="200"/>
                  </a:lnTo>
                  <a:lnTo>
                    <a:pt x="331" y="206"/>
                  </a:lnTo>
                  <a:lnTo>
                    <a:pt x="377" y="210"/>
                  </a:lnTo>
                  <a:lnTo>
                    <a:pt x="423" y="213"/>
                  </a:lnTo>
                  <a:lnTo>
                    <a:pt x="469" y="215"/>
                  </a:lnTo>
                  <a:lnTo>
                    <a:pt x="515" y="217"/>
                  </a:lnTo>
                  <a:lnTo>
                    <a:pt x="562" y="218"/>
                  </a:lnTo>
                  <a:lnTo>
                    <a:pt x="608" y="219"/>
                  </a:lnTo>
                  <a:lnTo>
                    <a:pt x="652" y="219"/>
                  </a:lnTo>
                  <a:lnTo>
                    <a:pt x="698" y="218"/>
                  </a:lnTo>
                  <a:lnTo>
                    <a:pt x="742" y="217"/>
                  </a:lnTo>
                  <a:lnTo>
                    <a:pt x="786" y="215"/>
                  </a:lnTo>
                  <a:lnTo>
                    <a:pt x="829" y="213"/>
                  </a:lnTo>
                  <a:lnTo>
                    <a:pt x="870" y="210"/>
                  </a:lnTo>
                  <a:lnTo>
                    <a:pt x="912" y="206"/>
                  </a:lnTo>
                  <a:lnTo>
                    <a:pt x="951" y="201"/>
                  </a:lnTo>
                  <a:lnTo>
                    <a:pt x="990" y="196"/>
                  </a:lnTo>
                  <a:lnTo>
                    <a:pt x="1027" y="191"/>
                  </a:lnTo>
                  <a:lnTo>
                    <a:pt x="1064" y="185"/>
                  </a:lnTo>
                  <a:lnTo>
                    <a:pt x="1099" y="178"/>
                  </a:lnTo>
                  <a:lnTo>
                    <a:pt x="1131" y="170"/>
                  </a:lnTo>
                  <a:lnTo>
                    <a:pt x="1163" y="162"/>
                  </a:lnTo>
                  <a:lnTo>
                    <a:pt x="1191" y="154"/>
                  </a:lnTo>
                  <a:lnTo>
                    <a:pt x="1218" y="145"/>
                  </a:lnTo>
                  <a:lnTo>
                    <a:pt x="1244" y="134"/>
                  </a:lnTo>
                  <a:lnTo>
                    <a:pt x="1267" y="125"/>
                  </a:lnTo>
                  <a:lnTo>
                    <a:pt x="1288" y="114"/>
                  </a:lnTo>
                  <a:lnTo>
                    <a:pt x="1306" y="103"/>
                  </a:lnTo>
                  <a:lnTo>
                    <a:pt x="1323" y="92"/>
                  </a:lnTo>
                  <a:lnTo>
                    <a:pt x="1341" y="79"/>
                  </a:lnTo>
                  <a:lnTo>
                    <a:pt x="1358" y="65"/>
                  </a:lnTo>
                  <a:lnTo>
                    <a:pt x="1373" y="49"/>
                  </a:lnTo>
                  <a:lnTo>
                    <a:pt x="1386" y="34"/>
                  </a:lnTo>
                  <a:lnTo>
                    <a:pt x="1397" y="17"/>
                  </a:lnTo>
                  <a:lnTo>
                    <a:pt x="1404" y="0"/>
                  </a:lnTo>
                  <a:lnTo>
                    <a:pt x="1392" y="15"/>
                  </a:lnTo>
                  <a:lnTo>
                    <a:pt x="1379" y="31"/>
                  </a:lnTo>
                  <a:lnTo>
                    <a:pt x="1365" y="44"/>
                  </a:lnTo>
                  <a:lnTo>
                    <a:pt x="1350" y="58"/>
                  </a:lnTo>
                  <a:lnTo>
                    <a:pt x="1334" y="71"/>
                  </a:lnTo>
                  <a:lnTo>
                    <a:pt x="1318" y="82"/>
                  </a:lnTo>
                  <a:lnTo>
                    <a:pt x="1301" y="92"/>
                  </a:lnTo>
                  <a:lnTo>
                    <a:pt x="1282" y="101"/>
                  </a:lnTo>
                  <a:lnTo>
                    <a:pt x="1256" y="114"/>
                  </a:lnTo>
                  <a:lnTo>
                    <a:pt x="1226" y="124"/>
                  </a:lnTo>
                  <a:lnTo>
                    <a:pt x="1194" y="134"/>
                  </a:lnTo>
                  <a:lnTo>
                    <a:pt x="1160" y="144"/>
                  </a:lnTo>
                  <a:lnTo>
                    <a:pt x="1122" y="153"/>
                  </a:lnTo>
                  <a:lnTo>
                    <a:pt x="1083" y="160"/>
                  </a:lnTo>
                  <a:lnTo>
                    <a:pt x="1043" y="167"/>
                  </a:lnTo>
                  <a:lnTo>
                    <a:pt x="1001" y="174"/>
                  </a:lnTo>
                  <a:lnTo>
                    <a:pt x="957" y="179"/>
                  </a:lnTo>
                  <a:lnTo>
                    <a:pt x="913" y="183"/>
                  </a:lnTo>
                  <a:lnTo>
                    <a:pt x="867" y="187"/>
                  </a:lnTo>
                  <a:lnTo>
                    <a:pt x="821" y="190"/>
                  </a:lnTo>
                  <a:lnTo>
                    <a:pt x="773" y="192"/>
                  </a:lnTo>
                  <a:lnTo>
                    <a:pt x="726" y="194"/>
                  </a:lnTo>
                  <a:lnTo>
                    <a:pt x="678" y="195"/>
                  </a:lnTo>
                  <a:lnTo>
                    <a:pt x="629" y="195"/>
                  </a:lnTo>
                  <a:lnTo>
                    <a:pt x="581" y="194"/>
                  </a:lnTo>
                  <a:lnTo>
                    <a:pt x="533" y="193"/>
                  </a:lnTo>
                  <a:lnTo>
                    <a:pt x="486" y="192"/>
                  </a:lnTo>
                  <a:lnTo>
                    <a:pt x="439" y="190"/>
                  </a:lnTo>
                  <a:lnTo>
                    <a:pt x="393" y="187"/>
                  </a:lnTo>
                  <a:lnTo>
                    <a:pt x="348" y="184"/>
                  </a:lnTo>
                  <a:lnTo>
                    <a:pt x="305" y="180"/>
                  </a:lnTo>
                  <a:lnTo>
                    <a:pt x="263" y="175"/>
                  </a:lnTo>
                  <a:lnTo>
                    <a:pt x="222" y="169"/>
                  </a:lnTo>
                  <a:lnTo>
                    <a:pt x="184" y="164"/>
                  </a:lnTo>
                  <a:lnTo>
                    <a:pt x="146" y="158"/>
                  </a:lnTo>
                  <a:lnTo>
                    <a:pt x="113" y="152"/>
                  </a:lnTo>
                  <a:lnTo>
                    <a:pt x="80" y="145"/>
                  </a:lnTo>
                  <a:lnTo>
                    <a:pt x="51" y="137"/>
                  </a:lnTo>
                  <a:lnTo>
                    <a:pt x="23" y="129"/>
                  </a:lnTo>
                  <a:lnTo>
                    <a:pt x="0" y="121"/>
                  </a:lnTo>
                  <a:lnTo>
                    <a:pt x="4" y="134"/>
                  </a:lnTo>
                  <a:lnTo>
                    <a:pt x="7" y="145"/>
                  </a:lnTo>
                  <a:lnTo>
                    <a:pt x="13" y="153"/>
                  </a:lnTo>
                  <a:lnTo>
                    <a:pt x="24" y="158"/>
                  </a:lnTo>
                  <a:close/>
                </a:path>
              </a:pathLst>
            </a:custGeom>
            <a:solidFill>
              <a:srgbClr val="545959"/>
            </a:solidFill>
            <a:ln w="9525">
              <a:noFill/>
              <a:round/>
              <a:headEnd/>
              <a:tailEnd/>
            </a:ln>
          </p:spPr>
          <p:txBody>
            <a:bodyPr/>
            <a:lstStyle/>
            <a:p>
              <a:pPr algn="ctr"/>
              <a:endParaRPr lang="en-US" sz="2000"/>
            </a:p>
          </p:txBody>
        </p:sp>
        <p:sp>
          <p:nvSpPr>
            <p:cNvPr id="48240" name="Freeform 66"/>
            <p:cNvSpPr>
              <a:spLocks/>
            </p:cNvSpPr>
            <p:nvPr/>
          </p:nvSpPr>
          <p:spPr bwMode="auto">
            <a:xfrm>
              <a:off x="3777" y="2469"/>
              <a:ext cx="26" cy="6"/>
            </a:xfrm>
            <a:custGeom>
              <a:avLst/>
              <a:gdLst>
                <a:gd name="T0" fmla="*/ 2 w 255"/>
                <a:gd name="T1" fmla="*/ 0 h 72"/>
                <a:gd name="T2" fmla="*/ 24 w 255"/>
                <a:gd name="T3" fmla="*/ 1 h 72"/>
                <a:gd name="T4" fmla="*/ 25 w 255"/>
                <a:gd name="T5" fmla="*/ 1 h 72"/>
                <a:gd name="T6" fmla="*/ 25 w 255"/>
                <a:gd name="T7" fmla="*/ 1 h 72"/>
                <a:gd name="T8" fmla="*/ 26 w 255"/>
                <a:gd name="T9" fmla="*/ 2 h 72"/>
                <a:gd name="T10" fmla="*/ 26 w 255"/>
                <a:gd name="T11" fmla="*/ 3 h 72"/>
                <a:gd name="T12" fmla="*/ 26 w 255"/>
                <a:gd name="T13" fmla="*/ 4 h 72"/>
                <a:gd name="T14" fmla="*/ 26 w 255"/>
                <a:gd name="T15" fmla="*/ 5 h 72"/>
                <a:gd name="T16" fmla="*/ 25 w 255"/>
                <a:gd name="T17" fmla="*/ 6 h 72"/>
                <a:gd name="T18" fmla="*/ 25 w 255"/>
                <a:gd name="T19" fmla="*/ 6 h 72"/>
                <a:gd name="T20" fmla="*/ 24 w 255"/>
                <a:gd name="T21" fmla="*/ 6 h 72"/>
                <a:gd name="T22" fmla="*/ 2 w 255"/>
                <a:gd name="T23" fmla="*/ 6 h 72"/>
                <a:gd name="T24" fmla="*/ 1 w 255"/>
                <a:gd name="T25" fmla="*/ 5 h 72"/>
                <a:gd name="T26" fmla="*/ 1 w 255"/>
                <a:gd name="T27" fmla="*/ 5 h 72"/>
                <a:gd name="T28" fmla="*/ 0 w 255"/>
                <a:gd name="T29" fmla="*/ 4 h 72"/>
                <a:gd name="T30" fmla="*/ 0 w 255"/>
                <a:gd name="T31" fmla="*/ 3 h 72"/>
                <a:gd name="T32" fmla="*/ 0 w 255"/>
                <a:gd name="T33" fmla="*/ 2 h 72"/>
                <a:gd name="T34" fmla="*/ 0 w 255"/>
                <a:gd name="T35" fmla="*/ 1 h 72"/>
                <a:gd name="T36" fmla="*/ 1 w 255"/>
                <a:gd name="T37" fmla="*/ 1 h 72"/>
                <a:gd name="T38" fmla="*/ 1 w 255"/>
                <a:gd name="T39" fmla="*/ 0 h 72"/>
                <a:gd name="T40" fmla="*/ 2 w 255"/>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72"/>
                <a:gd name="T65" fmla="*/ 255 w 255"/>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72">
                  <a:moveTo>
                    <a:pt x="21" y="0"/>
                  </a:moveTo>
                  <a:lnTo>
                    <a:pt x="233" y="7"/>
                  </a:lnTo>
                  <a:lnTo>
                    <a:pt x="242" y="9"/>
                  </a:lnTo>
                  <a:lnTo>
                    <a:pt x="249" y="15"/>
                  </a:lnTo>
                  <a:lnTo>
                    <a:pt x="253" y="24"/>
                  </a:lnTo>
                  <a:lnTo>
                    <a:pt x="255" y="35"/>
                  </a:lnTo>
                  <a:lnTo>
                    <a:pt x="255" y="47"/>
                  </a:lnTo>
                  <a:lnTo>
                    <a:pt x="254" y="58"/>
                  </a:lnTo>
                  <a:lnTo>
                    <a:pt x="250" y="66"/>
                  </a:lnTo>
                  <a:lnTo>
                    <a:pt x="243" y="71"/>
                  </a:lnTo>
                  <a:lnTo>
                    <a:pt x="233" y="72"/>
                  </a:lnTo>
                  <a:lnTo>
                    <a:pt x="24" y="67"/>
                  </a:lnTo>
                  <a:lnTo>
                    <a:pt x="14" y="64"/>
                  </a:lnTo>
                  <a:lnTo>
                    <a:pt x="6" y="58"/>
                  </a:lnTo>
                  <a:lnTo>
                    <a:pt x="2" y="50"/>
                  </a:lnTo>
                  <a:lnTo>
                    <a:pt x="0" y="39"/>
                  </a:lnTo>
                  <a:lnTo>
                    <a:pt x="0" y="25"/>
                  </a:lnTo>
                  <a:lnTo>
                    <a:pt x="2" y="14"/>
                  </a:lnTo>
                  <a:lnTo>
                    <a:pt x="6" y="7"/>
                  </a:lnTo>
                  <a:lnTo>
                    <a:pt x="13" y="2"/>
                  </a:lnTo>
                  <a:lnTo>
                    <a:pt x="21" y="0"/>
                  </a:lnTo>
                  <a:close/>
                </a:path>
              </a:pathLst>
            </a:custGeom>
            <a:solidFill>
              <a:srgbClr val="111919"/>
            </a:solidFill>
            <a:ln w="9525">
              <a:noFill/>
              <a:round/>
              <a:headEnd/>
              <a:tailEnd/>
            </a:ln>
          </p:spPr>
          <p:txBody>
            <a:bodyPr/>
            <a:lstStyle/>
            <a:p>
              <a:pPr algn="ctr"/>
              <a:endParaRPr lang="en-US" sz="2000"/>
            </a:p>
          </p:txBody>
        </p:sp>
        <p:sp>
          <p:nvSpPr>
            <p:cNvPr id="48241" name="Freeform 67"/>
            <p:cNvSpPr>
              <a:spLocks/>
            </p:cNvSpPr>
            <p:nvPr/>
          </p:nvSpPr>
          <p:spPr bwMode="auto">
            <a:xfrm>
              <a:off x="3712" y="2105"/>
              <a:ext cx="25" cy="7"/>
            </a:xfrm>
            <a:custGeom>
              <a:avLst/>
              <a:gdLst>
                <a:gd name="T0" fmla="*/ 2 w 255"/>
                <a:gd name="T1" fmla="*/ 0 h 82"/>
                <a:gd name="T2" fmla="*/ 23 w 255"/>
                <a:gd name="T3" fmla="*/ 1 h 82"/>
                <a:gd name="T4" fmla="*/ 24 w 255"/>
                <a:gd name="T5" fmla="*/ 2 h 82"/>
                <a:gd name="T6" fmla="*/ 24 w 255"/>
                <a:gd name="T7" fmla="*/ 2 h 82"/>
                <a:gd name="T8" fmla="*/ 25 w 255"/>
                <a:gd name="T9" fmla="*/ 3 h 82"/>
                <a:gd name="T10" fmla="*/ 25 w 255"/>
                <a:gd name="T11" fmla="*/ 4 h 82"/>
                <a:gd name="T12" fmla="*/ 25 w 255"/>
                <a:gd name="T13" fmla="*/ 5 h 82"/>
                <a:gd name="T14" fmla="*/ 25 w 255"/>
                <a:gd name="T15" fmla="*/ 6 h 82"/>
                <a:gd name="T16" fmla="*/ 25 w 255"/>
                <a:gd name="T17" fmla="*/ 6 h 82"/>
                <a:gd name="T18" fmla="*/ 24 w 255"/>
                <a:gd name="T19" fmla="*/ 7 h 82"/>
                <a:gd name="T20" fmla="*/ 23 w 255"/>
                <a:gd name="T21" fmla="*/ 7 h 82"/>
                <a:gd name="T22" fmla="*/ 2 w 255"/>
                <a:gd name="T23" fmla="*/ 6 h 82"/>
                <a:gd name="T24" fmla="*/ 1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1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3" y="0"/>
                  </a:moveTo>
                  <a:lnTo>
                    <a:pt x="234" y="15"/>
                  </a:lnTo>
                  <a:lnTo>
                    <a:pt x="242" y="19"/>
                  </a:lnTo>
                  <a:lnTo>
                    <a:pt x="249" y="25"/>
                  </a:lnTo>
                  <a:lnTo>
                    <a:pt x="253" y="34"/>
                  </a:lnTo>
                  <a:lnTo>
                    <a:pt x="255" y="44"/>
                  </a:lnTo>
                  <a:lnTo>
                    <a:pt x="255" y="57"/>
                  </a:lnTo>
                  <a:lnTo>
                    <a:pt x="255" y="67"/>
                  </a:lnTo>
                  <a:lnTo>
                    <a:pt x="251" y="76"/>
                  </a:lnTo>
                  <a:lnTo>
                    <a:pt x="244" y="80"/>
                  </a:lnTo>
                  <a:lnTo>
                    <a:pt x="234" y="82"/>
                  </a:lnTo>
                  <a:lnTo>
                    <a:pt x="25" y="67"/>
                  </a:lnTo>
                  <a:lnTo>
                    <a:pt x="14" y="64"/>
                  </a:lnTo>
                  <a:lnTo>
                    <a:pt x="7" y="57"/>
                  </a:lnTo>
                  <a:lnTo>
                    <a:pt x="2" y="49"/>
                  </a:lnTo>
                  <a:lnTo>
                    <a:pt x="0" y="37"/>
                  </a:lnTo>
                  <a:lnTo>
                    <a:pt x="0" y="25"/>
                  </a:lnTo>
                  <a:lnTo>
                    <a:pt x="2" y="14"/>
                  </a:lnTo>
                  <a:lnTo>
                    <a:pt x="7" y="7"/>
                  </a:lnTo>
                  <a:lnTo>
                    <a:pt x="14" y="2"/>
                  </a:lnTo>
                  <a:lnTo>
                    <a:pt x="23" y="0"/>
                  </a:lnTo>
                  <a:close/>
                </a:path>
              </a:pathLst>
            </a:custGeom>
            <a:solidFill>
              <a:srgbClr val="111919"/>
            </a:solidFill>
            <a:ln w="9525">
              <a:noFill/>
              <a:round/>
              <a:headEnd/>
              <a:tailEnd/>
            </a:ln>
          </p:spPr>
          <p:txBody>
            <a:bodyPr/>
            <a:lstStyle/>
            <a:p>
              <a:pPr algn="ctr"/>
              <a:endParaRPr lang="en-US" sz="2000"/>
            </a:p>
          </p:txBody>
        </p:sp>
        <p:sp>
          <p:nvSpPr>
            <p:cNvPr id="48242" name="Freeform 68"/>
            <p:cNvSpPr>
              <a:spLocks/>
            </p:cNvSpPr>
            <p:nvPr/>
          </p:nvSpPr>
          <p:spPr bwMode="auto">
            <a:xfrm>
              <a:off x="3712" y="2115"/>
              <a:ext cx="25" cy="7"/>
            </a:xfrm>
            <a:custGeom>
              <a:avLst/>
              <a:gdLst>
                <a:gd name="T0" fmla="*/ 2 w 255"/>
                <a:gd name="T1" fmla="*/ 0 h 82"/>
                <a:gd name="T2" fmla="*/ 23 w 255"/>
                <a:gd name="T3" fmla="*/ 1 h 82"/>
                <a:gd name="T4" fmla="*/ 24 w 255"/>
                <a:gd name="T5" fmla="*/ 2 h 82"/>
                <a:gd name="T6" fmla="*/ 24 w 255"/>
                <a:gd name="T7" fmla="*/ 2 h 82"/>
                <a:gd name="T8" fmla="*/ 25 w 255"/>
                <a:gd name="T9" fmla="*/ 3 h 82"/>
                <a:gd name="T10" fmla="*/ 25 w 255"/>
                <a:gd name="T11" fmla="*/ 4 h 82"/>
                <a:gd name="T12" fmla="*/ 25 w 255"/>
                <a:gd name="T13" fmla="*/ 5 h 82"/>
                <a:gd name="T14" fmla="*/ 25 w 255"/>
                <a:gd name="T15" fmla="*/ 6 h 82"/>
                <a:gd name="T16" fmla="*/ 25 w 255"/>
                <a:gd name="T17" fmla="*/ 6 h 82"/>
                <a:gd name="T18" fmla="*/ 24 w 255"/>
                <a:gd name="T19" fmla="*/ 7 h 82"/>
                <a:gd name="T20" fmla="*/ 23 w 255"/>
                <a:gd name="T21" fmla="*/ 7 h 82"/>
                <a:gd name="T22" fmla="*/ 2 w 255"/>
                <a:gd name="T23" fmla="*/ 6 h 82"/>
                <a:gd name="T24" fmla="*/ 1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1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2" y="0"/>
                  </a:moveTo>
                  <a:lnTo>
                    <a:pt x="233" y="14"/>
                  </a:lnTo>
                  <a:lnTo>
                    <a:pt x="242" y="18"/>
                  </a:lnTo>
                  <a:lnTo>
                    <a:pt x="249" y="25"/>
                  </a:lnTo>
                  <a:lnTo>
                    <a:pt x="253" y="33"/>
                  </a:lnTo>
                  <a:lnTo>
                    <a:pt x="255" y="44"/>
                  </a:lnTo>
                  <a:lnTo>
                    <a:pt x="255" y="57"/>
                  </a:lnTo>
                  <a:lnTo>
                    <a:pt x="254" y="67"/>
                  </a:lnTo>
                  <a:lnTo>
                    <a:pt x="250" y="74"/>
                  </a:lnTo>
                  <a:lnTo>
                    <a:pt x="243" y="80"/>
                  </a:lnTo>
                  <a:lnTo>
                    <a:pt x="233" y="82"/>
                  </a:lnTo>
                  <a:lnTo>
                    <a:pt x="25" y="66"/>
                  </a:lnTo>
                  <a:lnTo>
                    <a:pt x="15" y="63"/>
                  </a:lnTo>
                  <a:lnTo>
                    <a:pt x="6" y="56"/>
                  </a:lnTo>
                  <a:lnTo>
                    <a:pt x="2" y="48"/>
                  </a:lnTo>
                  <a:lnTo>
                    <a:pt x="0" y="37"/>
                  </a:lnTo>
                  <a:lnTo>
                    <a:pt x="0" y="25"/>
                  </a:lnTo>
                  <a:lnTo>
                    <a:pt x="2" y="14"/>
                  </a:lnTo>
                  <a:lnTo>
                    <a:pt x="6" y="6"/>
                  </a:lnTo>
                  <a:lnTo>
                    <a:pt x="14" y="2"/>
                  </a:lnTo>
                  <a:lnTo>
                    <a:pt x="22" y="0"/>
                  </a:lnTo>
                  <a:close/>
                </a:path>
              </a:pathLst>
            </a:custGeom>
            <a:solidFill>
              <a:srgbClr val="111919"/>
            </a:solidFill>
            <a:ln w="9525">
              <a:noFill/>
              <a:round/>
              <a:headEnd/>
              <a:tailEnd/>
            </a:ln>
          </p:spPr>
          <p:txBody>
            <a:bodyPr/>
            <a:lstStyle/>
            <a:p>
              <a:pPr algn="ctr"/>
              <a:endParaRPr lang="en-US" sz="2000"/>
            </a:p>
          </p:txBody>
        </p:sp>
        <p:sp>
          <p:nvSpPr>
            <p:cNvPr id="48243" name="Freeform 69"/>
            <p:cNvSpPr>
              <a:spLocks/>
            </p:cNvSpPr>
            <p:nvPr/>
          </p:nvSpPr>
          <p:spPr bwMode="auto">
            <a:xfrm>
              <a:off x="3712" y="2125"/>
              <a:ext cx="26" cy="7"/>
            </a:xfrm>
            <a:custGeom>
              <a:avLst/>
              <a:gdLst>
                <a:gd name="T0" fmla="*/ 2 w 255"/>
                <a:gd name="T1" fmla="*/ 0 h 82"/>
                <a:gd name="T2" fmla="*/ 24 w 255"/>
                <a:gd name="T3" fmla="*/ 1 h 82"/>
                <a:gd name="T4" fmla="*/ 25 w 255"/>
                <a:gd name="T5" fmla="*/ 2 h 82"/>
                <a:gd name="T6" fmla="*/ 25 w 255"/>
                <a:gd name="T7" fmla="*/ 2 h 82"/>
                <a:gd name="T8" fmla="*/ 26 w 255"/>
                <a:gd name="T9" fmla="*/ 3 h 82"/>
                <a:gd name="T10" fmla="*/ 26 w 255"/>
                <a:gd name="T11" fmla="*/ 4 h 82"/>
                <a:gd name="T12" fmla="*/ 26 w 255"/>
                <a:gd name="T13" fmla="*/ 5 h 82"/>
                <a:gd name="T14" fmla="*/ 26 w 255"/>
                <a:gd name="T15" fmla="*/ 6 h 82"/>
                <a:gd name="T16" fmla="*/ 25 w 255"/>
                <a:gd name="T17" fmla="*/ 6 h 82"/>
                <a:gd name="T18" fmla="*/ 25 w 255"/>
                <a:gd name="T19" fmla="*/ 7 h 82"/>
                <a:gd name="T20" fmla="*/ 24 w 255"/>
                <a:gd name="T21" fmla="*/ 7 h 82"/>
                <a:gd name="T22" fmla="*/ 3 w 255"/>
                <a:gd name="T23" fmla="*/ 6 h 82"/>
                <a:gd name="T24" fmla="*/ 2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2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3" y="0"/>
                  </a:moveTo>
                  <a:lnTo>
                    <a:pt x="233" y="15"/>
                  </a:lnTo>
                  <a:lnTo>
                    <a:pt x="242" y="19"/>
                  </a:lnTo>
                  <a:lnTo>
                    <a:pt x="249" y="25"/>
                  </a:lnTo>
                  <a:lnTo>
                    <a:pt x="253" y="34"/>
                  </a:lnTo>
                  <a:lnTo>
                    <a:pt x="255" y="44"/>
                  </a:lnTo>
                  <a:lnTo>
                    <a:pt x="255" y="57"/>
                  </a:lnTo>
                  <a:lnTo>
                    <a:pt x="255" y="67"/>
                  </a:lnTo>
                  <a:lnTo>
                    <a:pt x="250" y="75"/>
                  </a:lnTo>
                  <a:lnTo>
                    <a:pt x="243" y="80"/>
                  </a:lnTo>
                  <a:lnTo>
                    <a:pt x="233" y="82"/>
                  </a:lnTo>
                  <a:lnTo>
                    <a:pt x="25" y="67"/>
                  </a:lnTo>
                  <a:lnTo>
                    <a:pt x="15" y="63"/>
                  </a:lnTo>
                  <a:lnTo>
                    <a:pt x="7" y="57"/>
                  </a:lnTo>
                  <a:lnTo>
                    <a:pt x="2" y="48"/>
                  </a:lnTo>
                  <a:lnTo>
                    <a:pt x="0" y="37"/>
                  </a:lnTo>
                  <a:lnTo>
                    <a:pt x="0" y="25"/>
                  </a:lnTo>
                  <a:lnTo>
                    <a:pt x="2" y="14"/>
                  </a:lnTo>
                  <a:lnTo>
                    <a:pt x="7" y="7"/>
                  </a:lnTo>
                  <a:lnTo>
                    <a:pt x="15" y="2"/>
                  </a:lnTo>
                  <a:lnTo>
                    <a:pt x="23" y="0"/>
                  </a:lnTo>
                  <a:close/>
                </a:path>
              </a:pathLst>
            </a:custGeom>
            <a:solidFill>
              <a:srgbClr val="111919"/>
            </a:solidFill>
            <a:ln w="9525">
              <a:noFill/>
              <a:round/>
              <a:headEnd/>
              <a:tailEnd/>
            </a:ln>
          </p:spPr>
          <p:txBody>
            <a:bodyPr/>
            <a:lstStyle/>
            <a:p>
              <a:pPr algn="ctr"/>
              <a:endParaRPr lang="en-US" sz="2000"/>
            </a:p>
          </p:txBody>
        </p:sp>
        <p:sp>
          <p:nvSpPr>
            <p:cNvPr id="48244" name="Freeform 70"/>
            <p:cNvSpPr>
              <a:spLocks/>
            </p:cNvSpPr>
            <p:nvPr/>
          </p:nvSpPr>
          <p:spPr bwMode="auto">
            <a:xfrm>
              <a:off x="3779" y="2470"/>
              <a:ext cx="23" cy="4"/>
            </a:xfrm>
            <a:custGeom>
              <a:avLst/>
              <a:gdLst>
                <a:gd name="T0" fmla="*/ 2 w 229"/>
                <a:gd name="T1" fmla="*/ 0 h 49"/>
                <a:gd name="T2" fmla="*/ 21 w 229"/>
                <a:gd name="T3" fmla="*/ 0 h 49"/>
                <a:gd name="T4" fmla="*/ 22 w 229"/>
                <a:gd name="T5" fmla="*/ 0 h 49"/>
                <a:gd name="T6" fmla="*/ 22 w 229"/>
                <a:gd name="T7" fmla="*/ 1 h 49"/>
                <a:gd name="T8" fmla="*/ 23 w 229"/>
                <a:gd name="T9" fmla="*/ 1 h 49"/>
                <a:gd name="T10" fmla="*/ 23 w 229"/>
                <a:gd name="T11" fmla="*/ 2 h 49"/>
                <a:gd name="T12" fmla="*/ 23 w 229"/>
                <a:gd name="T13" fmla="*/ 3 h 49"/>
                <a:gd name="T14" fmla="*/ 23 w 229"/>
                <a:gd name="T15" fmla="*/ 3 h 49"/>
                <a:gd name="T16" fmla="*/ 22 w 229"/>
                <a:gd name="T17" fmla="*/ 4 h 49"/>
                <a:gd name="T18" fmla="*/ 22 w 229"/>
                <a:gd name="T19" fmla="*/ 4 h 49"/>
                <a:gd name="T20" fmla="*/ 21 w 229"/>
                <a:gd name="T21" fmla="*/ 4 h 49"/>
                <a:gd name="T22" fmla="*/ 2 w 229"/>
                <a:gd name="T23" fmla="*/ 4 h 49"/>
                <a:gd name="T24" fmla="*/ 1 w 229"/>
                <a:gd name="T25" fmla="*/ 4 h 49"/>
                <a:gd name="T26" fmla="*/ 1 w 229"/>
                <a:gd name="T27" fmla="*/ 3 h 49"/>
                <a:gd name="T28" fmla="*/ 0 w 229"/>
                <a:gd name="T29" fmla="*/ 3 h 49"/>
                <a:gd name="T30" fmla="*/ 0 w 229"/>
                <a:gd name="T31" fmla="*/ 2 h 49"/>
                <a:gd name="T32" fmla="*/ 0 w 229"/>
                <a:gd name="T33" fmla="*/ 1 h 49"/>
                <a:gd name="T34" fmla="*/ 0 w 229"/>
                <a:gd name="T35" fmla="*/ 1 h 49"/>
                <a:gd name="T36" fmla="*/ 1 w 229"/>
                <a:gd name="T37" fmla="*/ 0 h 49"/>
                <a:gd name="T38" fmla="*/ 1 w 229"/>
                <a:gd name="T39" fmla="*/ 0 h 49"/>
                <a:gd name="T40" fmla="*/ 2 w 229"/>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49"/>
                <a:gd name="T65" fmla="*/ 229 w 22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49">
                  <a:moveTo>
                    <a:pt x="20" y="0"/>
                  </a:moveTo>
                  <a:lnTo>
                    <a:pt x="206" y="5"/>
                  </a:lnTo>
                  <a:lnTo>
                    <a:pt x="216" y="6"/>
                  </a:lnTo>
                  <a:lnTo>
                    <a:pt x="223" y="10"/>
                  </a:lnTo>
                  <a:lnTo>
                    <a:pt x="227" y="16"/>
                  </a:lnTo>
                  <a:lnTo>
                    <a:pt x="229" y="24"/>
                  </a:lnTo>
                  <a:lnTo>
                    <a:pt x="229" y="32"/>
                  </a:lnTo>
                  <a:lnTo>
                    <a:pt x="228" y="40"/>
                  </a:lnTo>
                  <a:lnTo>
                    <a:pt x="224" y="45"/>
                  </a:lnTo>
                  <a:lnTo>
                    <a:pt x="218" y="49"/>
                  </a:lnTo>
                  <a:lnTo>
                    <a:pt x="209" y="49"/>
                  </a:lnTo>
                  <a:lnTo>
                    <a:pt x="20" y="47"/>
                  </a:lnTo>
                  <a:lnTo>
                    <a:pt x="13" y="44"/>
                  </a:lnTo>
                  <a:lnTo>
                    <a:pt x="6" y="40"/>
                  </a:lnTo>
                  <a:lnTo>
                    <a:pt x="2" y="34"/>
                  </a:lnTo>
                  <a:lnTo>
                    <a:pt x="0" y="27"/>
                  </a:lnTo>
                  <a:lnTo>
                    <a:pt x="0" y="17"/>
                  </a:lnTo>
                  <a:lnTo>
                    <a:pt x="1" y="11"/>
                  </a:lnTo>
                  <a:lnTo>
                    <a:pt x="6" y="6"/>
                  </a:lnTo>
                  <a:lnTo>
                    <a:pt x="12" y="1"/>
                  </a:lnTo>
                  <a:lnTo>
                    <a:pt x="20" y="0"/>
                  </a:lnTo>
                  <a:close/>
                </a:path>
              </a:pathLst>
            </a:custGeom>
            <a:solidFill>
              <a:srgbClr val="6B7373"/>
            </a:solidFill>
            <a:ln w="9525">
              <a:noFill/>
              <a:round/>
              <a:headEnd/>
              <a:tailEnd/>
            </a:ln>
          </p:spPr>
          <p:txBody>
            <a:bodyPr/>
            <a:lstStyle/>
            <a:p>
              <a:pPr algn="ctr"/>
              <a:endParaRPr lang="en-US" sz="2000"/>
            </a:p>
          </p:txBody>
        </p:sp>
        <p:sp>
          <p:nvSpPr>
            <p:cNvPr id="48245" name="Freeform 71"/>
            <p:cNvSpPr>
              <a:spLocks/>
            </p:cNvSpPr>
            <p:nvPr/>
          </p:nvSpPr>
          <p:spPr bwMode="auto">
            <a:xfrm>
              <a:off x="3713" y="2107"/>
              <a:ext cx="23" cy="4"/>
            </a:xfrm>
            <a:custGeom>
              <a:avLst/>
              <a:gdLst>
                <a:gd name="T0" fmla="*/ 2 w 228"/>
                <a:gd name="T1" fmla="*/ 0 h 59"/>
                <a:gd name="T2" fmla="*/ 21 w 228"/>
                <a:gd name="T3" fmla="*/ 1 h 59"/>
                <a:gd name="T4" fmla="*/ 22 w 228"/>
                <a:gd name="T5" fmla="*/ 1 h 59"/>
                <a:gd name="T6" fmla="*/ 22 w 228"/>
                <a:gd name="T7" fmla="*/ 1 h 59"/>
                <a:gd name="T8" fmla="*/ 23 w 228"/>
                <a:gd name="T9" fmla="*/ 2 h 59"/>
                <a:gd name="T10" fmla="*/ 23 w 228"/>
                <a:gd name="T11" fmla="*/ 2 h 59"/>
                <a:gd name="T12" fmla="*/ 23 w 228"/>
                <a:gd name="T13" fmla="*/ 3 h 59"/>
                <a:gd name="T14" fmla="*/ 23 w 228"/>
                <a:gd name="T15" fmla="*/ 3 h 59"/>
                <a:gd name="T16" fmla="*/ 22 w 228"/>
                <a:gd name="T17" fmla="*/ 4 h 59"/>
                <a:gd name="T18" fmla="*/ 22 w 228"/>
                <a:gd name="T19" fmla="*/ 4 h 59"/>
                <a:gd name="T20" fmla="*/ 21 w 228"/>
                <a:gd name="T21" fmla="*/ 4 h 59"/>
                <a:gd name="T22" fmla="*/ 2 w 228"/>
                <a:gd name="T23" fmla="*/ 3 h 59"/>
                <a:gd name="T24" fmla="*/ 1 w 228"/>
                <a:gd name="T25" fmla="*/ 3 h 59"/>
                <a:gd name="T26" fmla="*/ 1 w 228"/>
                <a:gd name="T27" fmla="*/ 3 h 59"/>
                <a:gd name="T28" fmla="*/ 0 w 228"/>
                <a:gd name="T29" fmla="*/ 2 h 59"/>
                <a:gd name="T30" fmla="*/ 0 w 228"/>
                <a:gd name="T31" fmla="*/ 2 h 59"/>
                <a:gd name="T32" fmla="*/ 0 w 228"/>
                <a:gd name="T33" fmla="*/ 1 h 59"/>
                <a:gd name="T34" fmla="*/ 0 w 228"/>
                <a:gd name="T35" fmla="*/ 1 h 59"/>
                <a:gd name="T36" fmla="*/ 1 w 228"/>
                <a:gd name="T37" fmla="*/ 0 h 59"/>
                <a:gd name="T38" fmla="*/ 1 w 228"/>
                <a:gd name="T39" fmla="*/ 0 h 59"/>
                <a:gd name="T40" fmla="*/ 2 w 22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59"/>
                <a:gd name="T65" fmla="*/ 228 w 228"/>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59">
                  <a:moveTo>
                    <a:pt x="19" y="0"/>
                  </a:moveTo>
                  <a:lnTo>
                    <a:pt x="206" y="13"/>
                  </a:lnTo>
                  <a:lnTo>
                    <a:pt x="215" y="15"/>
                  </a:lnTo>
                  <a:lnTo>
                    <a:pt x="222" y="19"/>
                  </a:lnTo>
                  <a:lnTo>
                    <a:pt x="226" y="25"/>
                  </a:lnTo>
                  <a:lnTo>
                    <a:pt x="228" y="33"/>
                  </a:lnTo>
                  <a:lnTo>
                    <a:pt x="228" y="42"/>
                  </a:lnTo>
                  <a:lnTo>
                    <a:pt x="227" y="49"/>
                  </a:lnTo>
                  <a:lnTo>
                    <a:pt x="223" y="54"/>
                  </a:lnTo>
                  <a:lnTo>
                    <a:pt x="216" y="58"/>
                  </a:lnTo>
                  <a:lnTo>
                    <a:pt x="208" y="59"/>
                  </a:lnTo>
                  <a:lnTo>
                    <a:pt x="19" y="47"/>
                  </a:lnTo>
                  <a:lnTo>
                    <a:pt x="12" y="45"/>
                  </a:lnTo>
                  <a:lnTo>
                    <a:pt x="6" y="40"/>
                  </a:lnTo>
                  <a:lnTo>
                    <a:pt x="2" y="35"/>
                  </a:lnTo>
                  <a:lnTo>
                    <a:pt x="0" y="27"/>
                  </a:lnTo>
                  <a:lnTo>
                    <a:pt x="0" y="17"/>
                  </a:lnTo>
                  <a:lnTo>
                    <a:pt x="1" y="11"/>
                  </a:lnTo>
                  <a:lnTo>
                    <a:pt x="5" y="6"/>
                  </a:lnTo>
                  <a:lnTo>
                    <a:pt x="11" y="2"/>
                  </a:lnTo>
                  <a:lnTo>
                    <a:pt x="19" y="0"/>
                  </a:lnTo>
                  <a:close/>
                </a:path>
              </a:pathLst>
            </a:custGeom>
            <a:solidFill>
              <a:srgbClr val="2B3333"/>
            </a:solidFill>
            <a:ln w="9525">
              <a:noFill/>
              <a:round/>
              <a:headEnd/>
              <a:tailEnd/>
            </a:ln>
          </p:spPr>
          <p:txBody>
            <a:bodyPr/>
            <a:lstStyle/>
            <a:p>
              <a:pPr algn="ctr"/>
              <a:endParaRPr lang="en-US" sz="2000"/>
            </a:p>
          </p:txBody>
        </p:sp>
        <p:sp>
          <p:nvSpPr>
            <p:cNvPr id="48246" name="Freeform 72"/>
            <p:cNvSpPr>
              <a:spLocks/>
            </p:cNvSpPr>
            <p:nvPr/>
          </p:nvSpPr>
          <p:spPr bwMode="auto">
            <a:xfrm>
              <a:off x="3714" y="2116"/>
              <a:ext cx="22" cy="5"/>
            </a:xfrm>
            <a:custGeom>
              <a:avLst/>
              <a:gdLst>
                <a:gd name="T0" fmla="*/ 2 w 228"/>
                <a:gd name="T1" fmla="*/ 0 h 59"/>
                <a:gd name="T2" fmla="*/ 20 w 228"/>
                <a:gd name="T3" fmla="*/ 1 h 59"/>
                <a:gd name="T4" fmla="*/ 21 w 228"/>
                <a:gd name="T5" fmla="*/ 1 h 59"/>
                <a:gd name="T6" fmla="*/ 21 w 228"/>
                <a:gd name="T7" fmla="*/ 2 h 59"/>
                <a:gd name="T8" fmla="*/ 22 w 228"/>
                <a:gd name="T9" fmla="*/ 2 h 59"/>
                <a:gd name="T10" fmla="*/ 22 w 228"/>
                <a:gd name="T11" fmla="*/ 3 h 59"/>
                <a:gd name="T12" fmla="*/ 22 w 228"/>
                <a:gd name="T13" fmla="*/ 4 h 59"/>
                <a:gd name="T14" fmla="*/ 22 w 228"/>
                <a:gd name="T15" fmla="*/ 4 h 59"/>
                <a:gd name="T16" fmla="*/ 22 w 228"/>
                <a:gd name="T17" fmla="*/ 5 h 59"/>
                <a:gd name="T18" fmla="*/ 21 w 228"/>
                <a:gd name="T19" fmla="*/ 5 h 59"/>
                <a:gd name="T20" fmla="*/ 20 w 228"/>
                <a:gd name="T21" fmla="*/ 5 h 59"/>
                <a:gd name="T22" fmla="*/ 2 w 228"/>
                <a:gd name="T23" fmla="*/ 4 h 59"/>
                <a:gd name="T24" fmla="*/ 1 w 228"/>
                <a:gd name="T25" fmla="*/ 4 h 59"/>
                <a:gd name="T26" fmla="*/ 1 w 228"/>
                <a:gd name="T27" fmla="*/ 3 h 59"/>
                <a:gd name="T28" fmla="*/ 0 w 228"/>
                <a:gd name="T29" fmla="*/ 3 h 59"/>
                <a:gd name="T30" fmla="*/ 0 w 228"/>
                <a:gd name="T31" fmla="*/ 2 h 59"/>
                <a:gd name="T32" fmla="*/ 0 w 228"/>
                <a:gd name="T33" fmla="*/ 2 h 59"/>
                <a:gd name="T34" fmla="*/ 0 w 228"/>
                <a:gd name="T35" fmla="*/ 1 h 59"/>
                <a:gd name="T36" fmla="*/ 1 w 228"/>
                <a:gd name="T37" fmla="*/ 1 h 59"/>
                <a:gd name="T38" fmla="*/ 1 w 228"/>
                <a:gd name="T39" fmla="*/ 0 h 59"/>
                <a:gd name="T40" fmla="*/ 2 w 22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59"/>
                <a:gd name="T65" fmla="*/ 228 w 228"/>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59">
                  <a:moveTo>
                    <a:pt x="20" y="0"/>
                  </a:moveTo>
                  <a:lnTo>
                    <a:pt x="206" y="13"/>
                  </a:lnTo>
                  <a:lnTo>
                    <a:pt x="215" y="15"/>
                  </a:lnTo>
                  <a:lnTo>
                    <a:pt x="222" y="19"/>
                  </a:lnTo>
                  <a:lnTo>
                    <a:pt x="226" y="25"/>
                  </a:lnTo>
                  <a:lnTo>
                    <a:pt x="228" y="32"/>
                  </a:lnTo>
                  <a:lnTo>
                    <a:pt x="228" y="43"/>
                  </a:lnTo>
                  <a:lnTo>
                    <a:pt x="227" y="49"/>
                  </a:lnTo>
                  <a:lnTo>
                    <a:pt x="223" y="54"/>
                  </a:lnTo>
                  <a:lnTo>
                    <a:pt x="217" y="58"/>
                  </a:lnTo>
                  <a:lnTo>
                    <a:pt x="209" y="59"/>
                  </a:lnTo>
                  <a:lnTo>
                    <a:pt x="20" y="47"/>
                  </a:lnTo>
                  <a:lnTo>
                    <a:pt x="13" y="45"/>
                  </a:lnTo>
                  <a:lnTo>
                    <a:pt x="6" y="40"/>
                  </a:lnTo>
                  <a:lnTo>
                    <a:pt x="2" y="35"/>
                  </a:lnTo>
                  <a:lnTo>
                    <a:pt x="0" y="27"/>
                  </a:lnTo>
                  <a:lnTo>
                    <a:pt x="0" y="18"/>
                  </a:lnTo>
                  <a:lnTo>
                    <a:pt x="1" y="11"/>
                  </a:lnTo>
                  <a:lnTo>
                    <a:pt x="6" y="6"/>
                  </a:lnTo>
                  <a:lnTo>
                    <a:pt x="12" y="1"/>
                  </a:lnTo>
                  <a:lnTo>
                    <a:pt x="20" y="0"/>
                  </a:lnTo>
                  <a:close/>
                </a:path>
              </a:pathLst>
            </a:custGeom>
            <a:solidFill>
              <a:srgbClr val="2B3333"/>
            </a:solidFill>
            <a:ln w="9525">
              <a:noFill/>
              <a:round/>
              <a:headEnd/>
              <a:tailEnd/>
            </a:ln>
          </p:spPr>
          <p:txBody>
            <a:bodyPr/>
            <a:lstStyle/>
            <a:p>
              <a:pPr algn="ctr"/>
              <a:endParaRPr lang="en-US" sz="2000"/>
            </a:p>
          </p:txBody>
        </p:sp>
        <p:sp>
          <p:nvSpPr>
            <p:cNvPr id="48247" name="Freeform 73"/>
            <p:cNvSpPr>
              <a:spLocks/>
            </p:cNvSpPr>
            <p:nvPr/>
          </p:nvSpPr>
          <p:spPr bwMode="auto">
            <a:xfrm>
              <a:off x="3714" y="2126"/>
              <a:ext cx="23" cy="5"/>
            </a:xfrm>
            <a:custGeom>
              <a:avLst/>
              <a:gdLst>
                <a:gd name="T0" fmla="*/ 2 w 227"/>
                <a:gd name="T1" fmla="*/ 0 h 59"/>
                <a:gd name="T2" fmla="*/ 21 w 227"/>
                <a:gd name="T3" fmla="*/ 1 h 59"/>
                <a:gd name="T4" fmla="*/ 22 w 227"/>
                <a:gd name="T5" fmla="*/ 1 h 59"/>
                <a:gd name="T6" fmla="*/ 22 w 227"/>
                <a:gd name="T7" fmla="*/ 2 h 59"/>
                <a:gd name="T8" fmla="*/ 23 w 227"/>
                <a:gd name="T9" fmla="*/ 2 h 59"/>
                <a:gd name="T10" fmla="*/ 23 w 227"/>
                <a:gd name="T11" fmla="*/ 3 h 59"/>
                <a:gd name="T12" fmla="*/ 23 w 227"/>
                <a:gd name="T13" fmla="*/ 4 h 59"/>
                <a:gd name="T14" fmla="*/ 23 w 227"/>
                <a:gd name="T15" fmla="*/ 4 h 59"/>
                <a:gd name="T16" fmla="*/ 22 w 227"/>
                <a:gd name="T17" fmla="*/ 5 h 59"/>
                <a:gd name="T18" fmla="*/ 22 w 227"/>
                <a:gd name="T19" fmla="*/ 5 h 59"/>
                <a:gd name="T20" fmla="*/ 21 w 227"/>
                <a:gd name="T21" fmla="*/ 5 h 59"/>
                <a:gd name="T22" fmla="*/ 2 w 227"/>
                <a:gd name="T23" fmla="*/ 4 h 59"/>
                <a:gd name="T24" fmla="*/ 1 w 227"/>
                <a:gd name="T25" fmla="*/ 4 h 59"/>
                <a:gd name="T26" fmla="*/ 1 w 227"/>
                <a:gd name="T27" fmla="*/ 3 h 59"/>
                <a:gd name="T28" fmla="*/ 0 w 227"/>
                <a:gd name="T29" fmla="*/ 3 h 59"/>
                <a:gd name="T30" fmla="*/ 0 w 227"/>
                <a:gd name="T31" fmla="*/ 2 h 59"/>
                <a:gd name="T32" fmla="*/ 0 w 227"/>
                <a:gd name="T33" fmla="*/ 1 h 59"/>
                <a:gd name="T34" fmla="*/ 0 w 227"/>
                <a:gd name="T35" fmla="*/ 1 h 59"/>
                <a:gd name="T36" fmla="*/ 1 w 227"/>
                <a:gd name="T37" fmla="*/ 1 h 59"/>
                <a:gd name="T38" fmla="*/ 1 w 227"/>
                <a:gd name="T39" fmla="*/ 0 h 59"/>
                <a:gd name="T40" fmla="*/ 2 w 227"/>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59"/>
                <a:gd name="T65" fmla="*/ 227 w 227"/>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59">
                  <a:moveTo>
                    <a:pt x="19" y="0"/>
                  </a:moveTo>
                  <a:lnTo>
                    <a:pt x="206" y="13"/>
                  </a:lnTo>
                  <a:lnTo>
                    <a:pt x="214" y="15"/>
                  </a:lnTo>
                  <a:lnTo>
                    <a:pt x="221" y="19"/>
                  </a:lnTo>
                  <a:lnTo>
                    <a:pt x="225" y="25"/>
                  </a:lnTo>
                  <a:lnTo>
                    <a:pt x="227" y="33"/>
                  </a:lnTo>
                  <a:lnTo>
                    <a:pt x="227" y="42"/>
                  </a:lnTo>
                  <a:lnTo>
                    <a:pt x="226" y="49"/>
                  </a:lnTo>
                  <a:lnTo>
                    <a:pt x="222" y="54"/>
                  </a:lnTo>
                  <a:lnTo>
                    <a:pt x="216" y="58"/>
                  </a:lnTo>
                  <a:lnTo>
                    <a:pt x="208" y="59"/>
                  </a:lnTo>
                  <a:lnTo>
                    <a:pt x="19" y="47"/>
                  </a:lnTo>
                  <a:lnTo>
                    <a:pt x="12" y="44"/>
                  </a:lnTo>
                  <a:lnTo>
                    <a:pt x="6" y="40"/>
                  </a:lnTo>
                  <a:lnTo>
                    <a:pt x="2" y="34"/>
                  </a:lnTo>
                  <a:lnTo>
                    <a:pt x="0" y="27"/>
                  </a:lnTo>
                  <a:lnTo>
                    <a:pt x="0" y="17"/>
                  </a:lnTo>
                  <a:lnTo>
                    <a:pt x="1" y="11"/>
                  </a:lnTo>
                  <a:lnTo>
                    <a:pt x="5" y="6"/>
                  </a:lnTo>
                  <a:lnTo>
                    <a:pt x="11" y="1"/>
                  </a:lnTo>
                  <a:lnTo>
                    <a:pt x="19" y="0"/>
                  </a:lnTo>
                  <a:close/>
                </a:path>
              </a:pathLst>
            </a:custGeom>
            <a:solidFill>
              <a:srgbClr val="2B3333"/>
            </a:solidFill>
            <a:ln w="9525">
              <a:noFill/>
              <a:round/>
              <a:headEnd/>
              <a:tailEnd/>
            </a:ln>
          </p:spPr>
          <p:txBody>
            <a:bodyPr/>
            <a:lstStyle/>
            <a:p>
              <a:pPr algn="ctr"/>
              <a:endParaRPr lang="en-US" sz="2000"/>
            </a:p>
          </p:txBody>
        </p:sp>
        <p:sp>
          <p:nvSpPr>
            <p:cNvPr id="48248" name="Freeform 74"/>
            <p:cNvSpPr>
              <a:spLocks/>
            </p:cNvSpPr>
            <p:nvPr/>
          </p:nvSpPr>
          <p:spPr bwMode="auto">
            <a:xfrm>
              <a:off x="3794" y="2471"/>
              <a:ext cx="7" cy="3"/>
            </a:xfrm>
            <a:custGeom>
              <a:avLst/>
              <a:gdLst>
                <a:gd name="T0" fmla="*/ 7 w 64"/>
                <a:gd name="T1" fmla="*/ 3 h 34"/>
                <a:gd name="T2" fmla="*/ 0 w 64"/>
                <a:gd name="T3" fmla="*/ 3 h 34"/>
                <a:gd name="T4" fmla="*/ 0 w 64"/>
                <a:gd name="T5" fmla="*/ 0 h 34"/>
                <a:gd name="T6" fmla="*/ 7 w 64"/>
                <a:gd name="T7" fmla="*/ 0 h 34"/>
                <a:gd name="T8" fmla="*/ 7 w 64"/>
                <a:gd name="T9" fmla="*/ 3 h 34"/>
                <a:gd name="T10" fmla="*/ 0 60000 65536"/>
                <a:gd name="T11" fmla="*/ 0 60000 65536"/>
                <a:gd name="T12" fmla="*/ 0 60000 65536"/>
                <a:gd name="T13" fmla="*/ 0 60000 65536"/>
                <a:gd name="T14" fmla="*/ 0 60000 65536"/>
                <a:gd name="T15" fmla="*/ 0 w 64"/>
                <a:gd name="T16" fmla="*/ 0 h 34"/>
                <a:gd name="T17" fmla="*/ 64 w 64"/>
                <a:gd name="T18" fmla="*/ 34 h 34"/>
              </a:gdLst>
              <a:ahLst/>
              <a:cxnLst>
                <a:cxn ang="T10">
                  <a:pos x="T0" y="T1"/>
                </a:cxn>
                <a:cxn ang="T11">
                  <a:pos x="T2" y="T3"/>
                </a:cxn>
                <a:cxn ang="T12">
                  <a:pos x="T4" y="T5"/>
                </a:cxn>
                <a:cxn ang="T13">
                  <a:pos x="T6" y="T7"/>
                </a:cxn>
                <a:cxn ang="T14">
                  <a:pos x="T8" y="T9"/>
                </a:cxn>
              </a:cxnLst>
              <a:rect l="T15" t="T16" r="T17" b="T18"/>
              <a:pathLst>
                <a:path w="64" h="34">
                  <a:moveTo>
                    <a:pt x="64" y="34"/>
                  </a:moveTo>
                  <a:lnTo>
                    <a:pt x="1" y="32"/>
                  </a:lnTo>
                  <a:lnTo>
                    <a:pt x="0" y="0"/>
                  </a:lnTo>
                  <a:lnTo>
                    <a:pt x="63" y="2"/>
                  </a:lnTo>
                  <a:lnTo>
                    <a:pt x="64" y="34"/>
                  </a:lnTo>
                  <a:close/>
                </a:path>
              </a:pathLst>
            </a:custGeom>
            <a:solidFill>
              <a:srgbClr val="191919"/>
            </a:solidFill>
            <a:ln w="9525">
              <a:noFill/>
              <a:round/>
              <a:headEnd/>
              <a:tailEnd/>
            </a:ln>
          </p:spPr>
          <p:txBody>
            <a:bodyPr/>
            <a:lstStyle/>
            <a:p>
              <a:pPr algn="ctr"/>
              <a:endParaRPr lang="en-US" sz="2000"/>
            </a:p>
          </p:txBody>
        </p:sp>
        <p:sp>
          <p:nvSpPr>
            <p:cNvPr id="48249" name="Freeform 75"/>
            <p:cNvSpPr>
              <a:spLocks/>
            </p:cNvSpPr>
            <p:nvPr/>
          </p:nvSpPr>
          <p:spPr bwMode="auto">
            <a:xfrm>
              <a:off x="3678" y="2412"/>
              <a:ext cx="131" cy="22"/>
            </a:xfrm>
            <a:custGeom>
              <a:avLst/>
              <a:gdLst>
                <a:gd name="T0" fmla="*/ 11 w 1317"/>
                <a:gd name="T1" fmla="*/ 0 h 269"/>
                <a:gd name="T2" fmla="*/ 119 w 1317"/>
                <a:gd name="T3" fmla="*/ 3 h 269"/>
                <a:gd name="T4" fmla="*/ 122 w 1317"/>
                <a:gd name="T5" fmla="*/ 4 h 269"/>
                <a:gd name="T6" fmla="*/ 124 w 1317"/>
                <a:gd name="T7" fmla="*/ 4 h 269"/>
                <a:gd name="T8" fmla="*/ 126 w 1317"/>
                <a:gd name="T9" fmla="*/ 5 h 269"/>
                <a:gd name="T10" fmla="*/ 128 w 1317"/>
                <a:gd name="T11" fmla="*/ 7 h 269"/>
                <a:gd name="T12" fmla="*/ 129 w 1317"/>
                <a:gd name="T13" fmla="*/ 8 h 269"/>
                <a:gd name="T14" fmla="*/ 130 w 1317"/>
                <a:gd name="T15" fmla="*/ 10 h 269"/>
                <a:gd name="T16" fmla="*/ 131 w 1317"/>
                <a:gd name="T17" fmla="*/ 11 h 269"/>
                <a:gd name="T18" fmla="*/ 131 w 1317"/>
                <a:gd name="T19" fmla="*/ 13 h 269"/>
                <a:gd name="T20" fmla="*/ 131 w 1317"/>
                <a:gd name="T21" fmla="*/ 15 h 269"/>
                <a:gd name="T22" fmla="*/ 130 w 1317"/>
                <a:gd name="T23" fmla="*/ 17 h 269"/>
                <a:gd name="T24" fmla="*/ 130 w 1317"/>
                <a:gd name="T25" fmla="*/ 18 h 269"/>
                <a:gd name="T26" fmla="*/ 128 w 1317"/>
                <a:gd name="T27" fmla="*/ 19 h 269"/>
                <a:gd name="T28" fmla="*/ 127 w 1317"/>
                <a:gd name="T29" fmla="*/ 21 h 269"/>
                <a:gd name="T30" fmla="*/ 125 w 1317"/>
                <a:gd name="T31" fmla="*/ 21 h 269"/>
                <a:gd name="T32" fmla="*/ 122 w 1317"/>
                <a:gd name="T33" fmla="*/ 22 h 269"/>
                <a:gd name="T34" fmla="*/ 120 w 1317"/>
                <a:gd name="T35" fmla="*/ 22 h 269"/>
                <a:gd name="T36" fmla="*/ 12 w 1317"/>
                <a:gd name="T37" fmla="*/ 18 h 269"/>
                <a:gd name="T38" fmla="*/ 9 w 1317"/>
                <a:gd name="T39" fmla="*/ 18 h 269"/>
                <a:gd name="T40" fmla="*/ 7 w 1317"/>
                <a:gd name="T41" fmla="*/ 18 h 269"/>
                <a:gd name="T42" fmla="*/ 5 w 1317"/>
                <a:gd name="T43" fmla="*/ 17 h 269"/>
                <a:gd name="T44" fmla="*/ 3 w 1317"/>
                <a:gd name="T45" fmla="*/ 15 h 269"/>
                <a:gd name="T46" fmla="*/ 2 w 1317"/>
                <a:gd name="T47" fmla="*/ 14 h 269"/>
                <a:gd name="T48" fmla="*/ 1 w 1317"/>
                <a:gd name="T49" fmla="*/ 12 h 269"/>
                <a:gd name="T50" fmla="*/ 0 w 1317"/>
                <a:gd name="T51" fmla="*/ 11 h 269"/>
                <a:gd name="T52" fmla="*/ 0 w 1317"/>
                <a:gd name="T53" fmla="*/ 9 h 269"/>
                <a:gd name="T54" fmla="*/ 0 w 1317"/>
                <a:gd name="T55" fmla="*/ 7 h 269"/>
                <a:gd name="T56" fmla="*/ 1 w 1317"/>
                <a:gd name="T57" fmla="*/ 5 h 269"/>
                <a:gd name="T58" fmla="*/ 1 w 1317"/>
                <a:gd name="T59" fmla="*/ 4 h 269"/>
                <a:gd name="T60" fmla="*/ 3 w 1317"/>
                <a:gd name="T61" fmla="*/ 3 h 269"/>
                <a:gd name="T62" fmla="*/ 4 w 1317"/>
                <a:gd name="T63" fmla="*/ 1 h 269"/>
                <a:gd name="T64" fmla="*/ 6 w 1317"/>
                <a:gd name="T65" fmla="*/ 1 h 269"/>
                <a:gd name="T66" fmla="*/ 9 w 1317"/>
                <a:gd name="T67" fmla="*/ 0 h 269"/>
                <a:gd name="T68" fmla="*/ 11 w 1317"/>
                <a:gd name="T69" fmla="*/ 0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69"/>
                <a:gd name="T107" fmla="*/ 1317 w 1317"/>
                <a:gd name="T108" fmla="*/ 269 h 2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69">
                  <a:moveTo>
                    <a:pt x="114" y="0"/>
                  </a:moveTo>
                  <a:lnTo>
                    <a:pt x="1198" y="41"/>
                  </a:lnTo>
                  <a:lnTo>
                    <a:pt x="1226" y="45"/>
                  </a:lnTo>
                  <a:lnTo>
                    <a:pt x="1249" y="52"/>
                  </a:lnTo>
                  <a:lnTo>
                    <a:pt x="1269" y="65"/>
                  </a:lnTo>
                  <a:lnTo>
                    <a:pt x="1286" y="80"/>
                  </a:lnTo>
                  <a:lnTo>
                    <a:pt x="1300" y="98"/>
                  </a:lnTo>
                  <a:lnTo>
                    <a:pt x="1309" y="118"/>
                  </a:lnTo>
                  <a:lnTo>
                    <a:pt x="1315" y="138"/>
                  </a:lnTo>
                  <a:lnTo>
                    <a:pt x="1317" y="160"/>
                  </a:lnTo>
                  <a:lnTo>
                    <a:pt x="1316" y="182"/>
                  </a:lnTo>
                  <a:lnTo>
                    <a:pt x="1311" y="202"/>
                  </a:lnTo>
                  <a:lnTo>
                    <a:pt x="1302" y="221"/>
                  </a:lnTo>
                  <a:lnTo>
                    <a:pt x="1290" y="238"/>
                  </a:lnTo>
                  <a:lnTo>
                    <a:pt x="1273" y="251"/>
                  </a:lnTo>
                  <a:lnTo>
                    <a:pt x="1254" y="262"/>
                  </a:lnTo>
                  <a:lnTo>
                    <a:pt x="1231" y="268"/>
                  </a:lnTo>
                  <a:lnTo>
                    <a:pt x="1203" y="269"/>
                  </a:lnTo>
                  <a:lnTo>
                    <a:pt x="119" y="226"/>
                  </a:lnTo>
                  <a:lnTo>
                    <a:pt x="91" y="223"/>
                  </a:lnTo>
                  <a:lnTo>
                    <a:pt x="68" y="215"/>
                  </a:lnTo>
                  <a:lnTo>
                    <a:pt x="48" y="204"/>
                  </a:lnTo>
                  <a:lnTo>
                    <a:pt x="30" y="188"/>
                  </a:lnTo>
                  <a:lnTo>
                    <a:pt x="17" y="170"/>
                  </a:lnTo>
                  <a:lnTo>
                    <a:pt x="8" y="151"/>
                  </a:lnTo>
                  <a:lnTo>
                    <a:pt x="2" y="130"/>
                  </a:lnTo>
                  <a:lnTo>
                    <a:pt x="0" y="108"/>
                  </a:lnTo>
                  <a:lnTo>
                    <a:pt x="1" y="88"/>
                  </a:lnTo>
                  <a:lnTo>
                    <a:pt x="6" y="67"/>
                  </a:lnTo>
                  <a:lnTo>
                    <a:pt x="15" y="48"/>
                  </a:lnTo>
                  <a:lnTo>
                    <a:pt x="27" y="32"/>
                  </a:lnTo>
                  <a:lnTo>
                    <a:pt x="43" y="17"/>
                  </a:lnTo>
                  <a:lnTo>
                    <a:pt x="63" y="7"/>
                  </a:lnTo>
                  <a:lnTo>
                    <a:pt x="86" y="1"/>
                  </a:lnTo>
                  <a:lnTo>
                    <a:pt x="114" y="0"/>
                  </a:lnTo>
                  <a:close/>
                </a:path>
              </a:pathLst>
            </a:custGeom>
            <a:solidFill>
              <a:srgbClr val="E0E8E8"/>
            </a:solidFill>
            <a:ln w="9525">
              <a:noFill/>
              <a:round/>
              <a:headEnd/>
              <a:tailEnd/>
            </a:ln>
          </p:spPr>
          <p:txBody>
            <a:bodyPr/>
            <a:lstStyle/>
            <a:p>
              <a:pPr algn="ctr"/>
              <a:endParaRPr lang="en-US" sz="2000"/>
            </a:p>
          </p:txBody>
        </p:sp>
        <p:sp>
          <p:nvSpPr>
            <p:cNvPr id="48250" name="Freeform 76"/>
            <p:cNvSpPr>
              <a:spLocks/>
            </p:cNvSpPr>
            <p:nvPr/>
          </p:nvSpPr>
          <p:spPr bwMode="auto">
            <a:xfrm>
              <a:off x="3677" y="2411"/>
              <a:ext cx="132" cy="22"/>
            </a:xfrm>
            <a:custGeom>
              <a:avLst/>
              <a:gdLst>
                <a:gd name="T0" fmla="*/ 11 w 1317"/>
                <a:gd name="T1" fmla="*/ 0 h 271"/>
                <a:gd name="T2" fmla="*/ 120 w 1317"/>
                <a:gd name="T3" fmla="*/ 3 h 271"/>
                <a:gd name="T4" fmla="*/ 123 w 1317"/>
                <a:gd name="T5" fmla="*/ 4 h 271"/>
                <a:gd name="T6" fmla="*/ 125 w 1317"/>
                <a:gd name="T7" fmla="*/ 4 h 271"/>
                <a:gd name="T8" fmla="*/ 127 w 1317"/>
                <a:gd name="T9" fmla="*/ 5 h 271"/>
                <a:gd name="T10" fmla="*/ 129 w 1317"/>
                <a:gd name="T11" fmla="*/ 7 h 271"/>
                <a:gd name="T12" fmla="*/ 130 w 1317"/>
                <a:gd name="T13" fmla="*/ 8 h 271"/>
                <a:gd name="T14" fmla="*/ 131 w 1317"/>
                <a:gd name="T15" fmla="*/ 10 h 271"/>
                <a:gd name="T16" fmla="*/ 132 w 1317"/>
                <a:gd name="T17" fmla="*/ 11 h 271"/>
                <a:gd name="T18" fmla="*/ 132 w 1317"/>
                <a:gd name="T19" fmla="*/ 13 h 271"/>
                <a:gd name="T20" fmla="*/ 132 w 1317"/>
                <a:gd name="T21" fmla="*/ 15 h 271"/>
                <a:gd name="T22" fmla="*/ 131 w 1317"/>
                <a:gd name="T23" fmla="*/ 16 h 271"/>
                <a:gd name="T24" fmla="*/ 131 w 1317"/>
                <a:gd name="T25" fmla="*/ 18 h 271"/>
                <a:gd name="T26" fmla="*/ 129 w 1317"/>
                <a:gd name="T27" fmla="*/ 19 h 271"/>
                <a:gd name="T28" fmla="*/ 128 w 1317"/>
                <a:gd name="T29" fmla="*/ 20 h 271"/>
                <a:gd name="T30" fmla="*/ 126 w 1317"/>
                <a:gd name="T31" fmla="*/ 21 h 271"/>
                <a:gd name="T32" fmla="*/ 123 w 1317"/>
                <a:gd name="T33" fmla="*/ 22 h 271"/>
                <a:gd name="T34" fmla="*/ 121 w 1317"/>
                <a:gd name="T35" fmla="*/ 22 h 271"/>
                <a:gd name="T36" fmla="*/ 12 w 1317"/>
                <a:gd name="T37" fmla="*/ 19 h 271"/>
                <a:gd name="T38" fmla="*/ 9 w 1317"/>
                <a:gd name="T39" fmla="*/ 18 h 271"/>
                <a:gd name="T40" fmla="*/ 7 w 1317"/>
                <a:gd name="T41" fmla="*/ 18 h 271"/>
                <a:gd name="T42" fmla="*/ 5 w 1317"/>
                <a:gd name="T43" fmla="*/ 16 h 271"/>
                <a:gd name="T44" fmla="*/ 3 w 1317"/>
                <a:gd name="T45" fmla="*/ 15 h 271"/>
                <a:gd name="T46" fmla="*/ 2 w 1317"/>
                <a:gd name="T47" fmla="*/ 14 h 271"/>
                <a:gd name="T48" fmla="*/ 1 w 1317"/>
                <a:gd name="T49" fmla="*/ 12 h 271"/>
                <a:gd name="T50" fmla="*/ 0 w 1317"/>
                <a:gd name="T51" fmla="*/ 11 h 271"/>
                <a:gd name="T52" fmla="*/ 0 w 1317"/>
                <a:gd name="T53" fmla="*/ 9 h 271"/>
                <a:gd name="T54" fmla="*/ 0 w 1317"/>
                <a:gd name="T55" fmla="*/ 7 h 271"/>
                <a:gd name="T56" fmla="*/ 1 w 1317"/>
                <a:gd name="T57" fmla="*/ 6 h 271"/>
                <a:gd name="T58" fmla="*/ 2 w 1317"/>
                <a:gd name="T59" fmla="*/ 4 h 271"/>
                <a:gd name="T60" fmla="*/ 3 w 1317"/>
                <a:gd name="T61" fmla="*/ 3 h 271"/>
                <a:gd name="T62" fmla="*/ 4 w 1317"/>
                <a:gd name="T63" fmla="*/ 1 h 271"/>
                <a:gd name="T64" fmla="*/ 6 w 1317"/>
                <a:gd name="T65" fmla="*/ 1 h 271"/>
                <a:gd name="T66" fmla="*/ 9 w 1317"/>
                <a:gd name="T67" fmla="*/ 0 h 271"/>
                <a:gd name="T68" fmla="*/ 11 w 1317"/>
                <a:gd name="T69" fmla="*/ 0 h 2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71"/>
                <a:gd name="T107" fmla="*/ 1317 w 1317"/>
                <a:gd name="T108" fmla="*/ 271 h 2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71">
                  <a:moveTo>
                    <a:pt x="114" y="0"/>
                  </a:moveTo>
                  <a:lnTo>
                    <a:pt x="1198" y="43"/>
                  </a:lnTo>
                  <a:lnTo>
                    <a:pt x="1225" y="46"/>
                  </a:lnTo>
                  <a:lnTo>
                    <a:pt x="1250" y="54"/>
                  </a:lnTo>
                  <a:lnTo>
                    <a:pt x="1270" y="67"/>
                  </a:lnTo>
                  <a:lnTo>
                    <a:pt x="1286" y="82"/>
                  </a:lnTo>
                  <a:lnTo>
                    <a:pt x="1300" y="100"/>
                  </a:lnTo>
                  <a:lnTo>
                    <a:pt x="1310" y="119"/>
                  </a:lnTo>
                  <a:lnTo>
                    <a:pt x="1315" y="140"/>
                  </a:lnTo>
                  <a:lnTo>
                    <a:pt x="1317" y="162"/>
                  </a:lnTo>
                  <a:lnTo>
                    <a:pt x="1316" y="183"/>
                  </a:lnTo>
                  <a:lnTo>
                    <a:pt x="1312" y="203"/>
                  </a:lnTo>
                  <a:lnTo>
                    <a:pt x="1304" y="222"/>
                  </a:lnTo>
                  <a:lnTo>
                    <a:pt x="1291" y="238"/>
                  </a:lnTo>
                  <a:lnTo>
                    <a:pt x="1275" y="252"/>
                  </a:lnTo>
                  <a:lnTo>
                    <a:pt x="1255" y="262"/>
                  </a:lnTo>
                  <a:lnTo>
                    <a:pt x="1232" y="268"/>
                  </a:lnTo>
                  <a:lnTo>
                    <a:pt x="1203" y="271"/>
                  </a:lnTo>
                  <a:lnTo>
                    <a:pt x="122" y="228"/>
                  </a:lnTo>
                  <a:lnTo>
                    <a:pt x="93" y="224"/>
                  </a:lnTo>
                  <a:lnTo>
                    <a:pt x="69" y="216"/>
                  </a:lnTo>
                  <a:lnTo>
                    <a:pt x="48" y="203"/>
                  </a:lnTo>
                  <a:lnTo>
                    <a:pt x="32" y="188"/>
                  </a:lnTo>
                  <a:lnTo>
                    <a:pt x="18" y="170"/>
                  </a:lnTo>
                  <a:lnTo>
                    <a:pt x="9" y="150"/>
                  </a:lnTo>
                  <a:lnTo>
                    <a:pt x="3" y="131"/>
                  </a:lnTo>
                  <a:lnTo>
                    <a:pt x="0" y="109"/>
                  </a:lnTo>
                  <a:lnTo>
                    <a:pt x="2" y="88"/>
                  </a:lnTo>
                  <a:lnTo>
                    <a:pt x="7" y="68"/>
                  </a:lnTo>
                  <a:lnTo>
                    <a:pt x="15" y="49"/>
                  </a:lnTo>
                  <a:lnTo>
                    <a:pt x="28" y="32"/>
                  </a:lnTo>
                  <a:lnTo>
                    <a:pt x="43" y="18"/>
                  </a:lnTo>
                  <a:lnTo>
                    <a:pt x="63" y="8"/>
                  </a:lnTo>
                  <a:lnTo>
                    <a:pt x="86" y="1"/>
                  </a:lnTo>
                  <a:lnTo>
                    <a:pt x="114" y="0"/>
                  </a:lnTo>
                  <a:close/>
                </a:path>
              </a:pathLst>
            </a:custGeom>
            <a:solidFill>
              <a:srgbClr val="2B3333"/>
            </a:solidFill>
            <a:ln w="9525">
              <a:noFill/>
              <a:round/>
              <a:headEnd/>
              <a:tailEnd/>
            </a:ln>
          </p:spPr>
          <p:txBody>
            <a:bodyPr/>
            <a:lstStyle/>
            <a:p>
              <a:pPr algn="ctr"/>
              <a:endParaRPr lang="en-US" sz="2000"/>
            </a:p>
          </p:txBody>
        </p:sp>
        <p:sp>
          <p:nvSpPr>
            <p:cNvPr id="48251" name="Freeform 77"/>
            <p:cNvSpPr>
              <a:spLocks/>
            </p:cNvSpPr>
            <p:nvPr/>
          </p:nvSpPr>
          <p:spPr bwMode="auto">
            <a:xfrm>
              <a:off x="3678" y="2412"/>
              <a:ext cx="131" cy="21"/>
            </a:xfrm>
            <a:custGeom>
              <a:avLst/>
              <a:gdLst>
                <a:gd name="T0" fmla="*/ 14 w 1308"/>
                <a:gd name="T1" fmla="*/ 0 h 260"/>
                <a:gd name="T2" fmla="*/ 20 w 1308"/>
                <a:gd name="T3" fmla="*/ 0 h 260"/>
                <a:gd name="T4" fmla="*/ 25 w 1308"/>
                <a:gd name="T5" fmla="*/ 0 h 260"/>
                <a:gd name="T6" fmla="*/ 29 w 1308"/>
                <a:gd name="T7" fmla="*/ 0 h 260"/>
                <a:gd name="T8" fmla="*/ 33 w 1308"/>
                <a:gd name="T9" fmla="*/ 1 h 260"/>
                <a:gd name="T10" fmla="*/ 37 w 1308"/>
                <a:gd name="T11" fmla="*/ 1 h 260"/>
                <a:gd name="T12" fmla="*/ 41 w 1308"/>
                <a:gd name="T13" fmla="*/ 1 h 260"/>
                <a:gd name="T14" fmla="*/ 45 w 1308"/>
                <a:gd name="T15" fmla="*/ 1 h 260"/>
                <a:gd name="T16" fmla="*/ 49 w 1308"/>
                <a:gd name="T17" fmla="*/ 1 h 260"/>
                <a:gd name="T18" fmla="*/ 55 w 1308"/>
                <a:gd name="T19" fmla="*/ 1 h 260"/>
                <a:gd name="T20" fmla="*/ 61 w 1308"/>
                <a:gd name="T21" fmla="*/ 1 h 260"/>
                <a:gd name="T22" fmla="*/ 68 w 1308"/>
                <a:gd name="T23" fmla="*/ 2 h 260"/>
                <a:gd name="T24" fmla="*/ 76 w 1308"/>
                <a:gd name="T25" fmla="*/ 2 h 260"/>
                <a:gd name="T26" fmla="*/ 86 w 1308"/>
                <a:gd name="T27" fmla="*/ 2 h 260"/>
                <a:gd name="T28" fmla="*/ 98 w 1308"/>
                <a:gd name="T29" fmla="*/ 3 h 260"/>
                <a:gd name="T30" fmla="*/ 112 w 1308"/>
                <a:gd name="T31" fmla="*/ 3 h 260"/>
                <a:gd name="T32" fmla="*/ 122 w 1308"/>
                <a:gd name="T33" fmla="*/ 4 h 260"/>
                <a:gd name="T34" fmla="*/ 126 w 1308"/>
                <a:gd name="T35" fmla="*/ 5 h 260"/>
                <a:gd name="T36" fmla="*/ 129 w 1308"/>
                <a:gd name="T37" fmla="*/ 8 h 260"/>
                <a:gd name="T38" fmla="*/ 131 w 1308"/>
                <a:gd name="T39" fmla="*/ 11 h 260"/>
                <a:gd name="T40" fmla="*/ 131 w 1308"/>
                <a:gd name="T41" fmla="*/ 14 h 260"/>
                <a:gd name="T42" fmla="*/ 130 w 1308"/>
                <a:gd name="T43" fmla="*/ 17 h 260"/>
                <a:gd name="T44" fmla="*/ 127 w 1308"/>
                <a:gd name="T45" fmla="*/ 20 h 260"/>
                <a:gd name="T46" fmla="*/ 122 w 1308"/>
                <a:gd name="T47" fmla="*/ 21 h 260"/>
                <a:gd name="T48" fmla="*/ 117 w 1308"/>
                <a:gd name="T49" fmla="*/ 21 h 260"/>
                <a:gd name="T50" fmla="*/ 111 w 1308"/>
                <a:gd name="T51" fmla="*/ 21 h 260"/>
                <a:gd name="T52" fmla="*/ 106 w 1308"/>
                <a:gd name="T53" fmla="*/ 20 h 260"/>
                <a:gd name="T54" fmla="*/ 101 w 1308"/>
                <a:gd name="T55" fmla="*/ 20 h 260"/>
                <a:gd name="T56" fmla="*/ 97 w 1308"/>
                <a:gd name="T57" fmla="*/ 20 h 260"/>
                <a:gd name="T58" fmla="*/ 94 w 1308"/>
                <a:gd name="T59" fmla="*/ 20 h 260"/>
                <a:gd name="T60" fmla="*/ 90 w 1308"/>
                <a:gd name="T61" fmla="*/ 20 h 260"/>
                <a:gd name="T62" fmla="*/ 86 w 1308"/>
                <a:gd name="T63" fmla="*/ 20 h 260"/>
                <a:gd name="T64" fmla="*/ 81 w 1308"/>
                <a:gd name="T65" fmla="*/ 20 h 260"/>
                <a:gd name="T66" fmla="*/ 76 w 1308"/>
                <a:gd name="T67" fmla="*/ 19 h 260"/>
                <a:gd name="T68" fmla="*/ 70 w 1308"/>
                <a:gd name="T69" fmla="*/ 19 h 260"/>
                <a:gd name="T70" fmla="*/ 63 w 1308"/>
                <a:gd name="T71" fmla="*/ 19 h 260"/>
                <a:gd name="T72" fmla="*/ 54 w 1308"/>
                <a:gd name="T73" fmla="*/ 19 h 260"/>
                <a:gd name="T74" fmla="*/ 44 w 1308"/>
                <a:gd name="T75" fmla="*/ 18 h 260"/>
                <a:gd name="T76" fmla="*/ 33 w 1308"/>
                <a:gd name="T77" fmla="*/ 18 h 260"/>
                <a:gd name="T78" fmla="*/ 19 w 1308"/>
                <a:gd name="T79" fmla="*/ 18 h 260"/>
                <a:gd name="T80" fmla="*/ 9 w 1308"/>
                <a:gd name="T81" fmla="*/ 17 h 260"/>
                <a:gd name="T82" fmla="*/ 5 w 1308"/>
                <a:gd name="T83" fmla="*/ 16 h 260"/>
                <a:gd name="T84" fmla="*/ 2 w 1308"/>
                <a:gd name="T85" fmla="*/ 13 h 260"/>
                <a:gd name="T86" fmla="*/ 0 w 1308"/>
                <a:gd name="T87" fmla="*/ 10 h 260"/>
                <a:gd name="T88" fmla="*/ 0 w 1308"/>
                <a:gd name="T89" fmla="*/ 7 h 260"/>
                <a:gd name="T90" fmla="*/ 1 w 1308"/>
                <a:gd name="T91" fmla="*/ 4 h 260"/>
                <a:gd name="T92" fmla="*/ 4 w 1308"/>
                <a:gd name="T93" fmla="*/ 1 h 260"/>
                <a:gd name="T94" fmla="*/ 8 w 1308"/>
                <a:gd name="T95" fmla="*/ 0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60"/>
                <a:gd name="T146" fmla="*/ 1308 w 1308"/>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60">
                  <a:moveTo>
                    <a:pt x="110" y="0"/>
                  </a:moveTo>
                  <a:lnTo>
                    <a:pt x="142" y="1"/>
                  </a:lnTo>
                  <a:lnTo>
                    <a:pt x="173" y="2"/>
                  </a:lnTo>
                  <a:lnTo>
                    <a:pt x="200" y="3"/>
                  </a:lnTo>
                  <a:lnTo>
                    <a:pt x="225" y="4"/>
                  </a:lnTo>
                  <a:lnTo>
                    <a:pt x="249" y="5"/>
                  </a:lnTo>
                  <a:lnTo>
                    <a:pt x="271" y="5"/>
                  </a:lnTo>
                  <a:lnTo>
                    <a:pt x="293" y="6"/>
                  </a:lnTo>
                  <a:lnTo>
                    <a:pt x="313" y="7"/>
                  </a:lnTo>
                  <a:lnTo>
                    <a:pt x="332" y="7"/>
                  </a:lnTo>
                  <a:lnTo>
                    <a:pt x="351" y="8"/>
                  </a:lnTo>
                  <a:lnTo>
                    <a:pt x="370" y="9"/>
                  </a:lnTo>
                  <a:lnTo>
                    <a:pt x="389" y="9"/>
                  </a:lnTo>
                  <a:lnTo>
                    <a:pt x="408" y="10"/>
                  </a:lnTo>
                  <a:lnTo>
                    <a:pt x="428" y="11"/>
                  </a:lnTo>
                  <a:lnTo>
                    <a:pt x="449" y="11"/>
                  </a:lnTo>
                  <a:lnTo>
                    <a:pt x="470" y="12"/>
                  </a:lnTo>
                  <a:lnTo>
                    <a:pt x="494" y="13"/>
                  </a:lnTo>
                  <a:lnTo>
                    <a:pt x="519" y="14"/>
                  </a:lnTo>
                  <a:lnTo>
                    <a:pt x="546" y="15"/>
                  </a:lnTo>
                  <a:lnTo>
                    <a:pt x="575" y="16"/>
                  </a:lnTo>
                  <a:lnTo>
                    <a:pt x="607" y="17"/>
                  </a:lnTo>
                  <a:lnTo>
                    <a:pt x="640" y="19"/>
                  </a:lnTo>
                  <a:lnTo>
                    <a:pt x="678" y="20"/>
                  </a:lnTo>
                  <a:lnTo>
                    <a:pt x="718" y="23"/>
                  </a:lnTo>
                  <a:lnTo>
                    <a:pt x="762" y="25"/>
                  </a:lnTo>
                  <a:lnTo>
                    <a:pt x="810" y="27"/>
                  </a:lnTo>
                  <a:lnTo>
                    <a:pt x="861" y="29"/>
                  </a:lnTo>
                  <a:lnTo>
                    <a:pt x="918" y="31"/>
                  </a:lnTo>
                  <a:lnTo>
                    <a:pt x="979" y="33"/>
                  </a:lnTo>
                  <a:lnTo>
                    <a:pt x="1044" y="36"/>
                  </a:lnTo>
                  <a:lnTo>
                    <a:pt x="1115" y="39"/>
                  </a:lnTo>
                  <a:lnTo>
                    <a:pt x="1191" y="42"/>
                  </a:lnTo>
                  <a:lnTo>
                    <a:pt x="1219" y="45"/>
                  </a:lnTo>
                  <a:lnTo>
                    <a:pt x="1243" y="54"/>
                  </a:lnTo>
                  <a:lnTo>
                    <a:pt x="1262" y="65"/>
                  </a:lnTo>
                  <a:lnTo>
                    <a:pt x="1278" y="79"/>
                  </a:lnTo>
                  <a:lnTo>
                    <a:pt x="1291" y="96"/>
                  </a:lnTo>
                  <a:lnTo>
                    <a:pt x="1300" y="115"/>
                  </a:lnTo>
                  <a:lnTo>
                    <a:pt x="1305" y="134"/>
                  </a:lnTo>
                  <a:lnTo>
                    <a:pt x="1308" y="155"/>
                  </a:lnTo>
                  <a:lnTo>
                    <a:pt x="1307" y="176"/>
                  </a:lnTo>
                  <a:lnTo>
                    <a:pt x="1302" y="195"/>
                  </a:lnTo>
                  <a:lnTo>
                    <a:pt x="1294" y="214"/>
                  </a:lnTo>
                  <a:lnTo>
                    <a:pt x="1281" y="230"/>
                  </a:lnTo>
                  <a:lnTo>
                    <a:pt x="1265" y="242"/>
                  </a:lnTo>
                  <a:lnTo>
                    <a:pt x="1246" y="252"/>
                  </a:lnTo>
                  <a:lnTo>
                    <a:pt x="1222" y="257"/>
                  </a:lnTo>
                  <a:lnTo>
                    <a:pt x="1196" y="260"/>
                  </a:lnTo>
                  <a:lnTo>
                    <a:pt x="1164" y="259"/>
                  </a:lnTo>
                  <a:lnTo>
                    <a:pt x="1133" y="256"/>
                  </a:lnTo>
                  <a:lnTo>
                    <a:pt x="1106" y="255"/>
                  </a:lnTo>
                  <a:lnTo>
                    <a:pt x="1080" y="254"/>
                  </a:lnTo>
                  <a:lnTo>
                    <a:pt x="1056" y="253"/>
                  </a:lnTo>
                  <a:lnTo>
                    <a:pt x="1033" y="252"/>
                  </a:lnTo>
                  <a:lnTo>
                    <a:pt x="1013" y="251"/>
                  </a:lnTo>
                  <a:lnTo>
                    <a:pt x="993" y="250"/>
                  </a:lnTo>
                  <a:lnTo>
                    <a:pt x="973" y="250"/>
                  </a:lnTo>
                  <a:lnTo>
                    <a:pt x="954" y="249"/>
                  </a:lnTo>
                  <a:lnTo>
                    <a:pt x="935" y="248"/>
                  </a:lnTo>
                  <a:lnTo>
                    <a:pt x="917" y="247"/>
                  </a:lnTo>
                  <a:lnTo>
                    <a:pt x="897" y="246"/>
                  </a:lnTo>
                  <a:lnTo>
                    <a:pt x="877" y="245"/>
                  </a:lnTo>
                  <a:lnTo>
                    <a:pt x="857" y="245"/>
                  </a:lnTo>
                  <a:lnTo>
                    <a:pt x="836" y="244"/>
                  </a:lnTo>
                  <a:lnTo>
                    <a:pt x="813" y="243"/>
                  </a:lnTo>
                  <a:lnTo>
                    <a:pt x="787" y="242"/>
                  </a:lnTo>
                  <a:lnTo>
                    <a:pt x="761" y="241"/>
                  </a:lnTo>
                  <a:lnTo>
                    <a:pt x="732" y="240"/>
                  </a:lnTo>
                  <a:lnTo>
                    <a:pt x="700" y="239"/>
                  </a:lnTo>
                  <a:lnTo>
                    <a:pt x="666" y="237"/>
                  </a:lnTo>
                  <a:lnTo>
                    <a:pt x="629" y="236"/>
                  </a:lnTo>
                  <a:lnTo>
                    <a:pt x="588" y="235"/>
                  </a:lnTo>
                  <a:lnTo>
                    <a:pt x="544" y="233"/>
                  </a:lnTo>
                  <a:lnTo>
                    <a:pt x="496" y="231"/>
                  </a:lnTo>
                  <a:lnTo>
                    <a:pt x="444" y="228"/>
                  </a:lnTo>
                  <a:lnTo>
                    <a:pt x="388" y="226"/>
                  </a:lnTo>
                  <a:lnTo>
                    <a:pt x="327" y="224"/>
                  </a:lnTo>
                  <a:lnTo>
                    <a:pt x="261" y="222"/>
                  </a:lnTo>
                  <a:lnTo>
                    <a:pt x="191" y="220"/>
                  </a:lnTo>
                  <a:lnTo>
                    <a:pt x="115" y="217"/>
                  </a:lnTo>
                  <a:lnTo>
                    <a:pt x="88" y="214"/>
                  </a:lnTo>
                  <a:lnTo>
                    <a:pt x="66" y="206"/>
                  </a:lnTo>
                  <a:lnTo>
                    <a:pt x="47" y="194"/>
                  </a:lnTo>
                  <a:lnTo>
                    <a:pt x="30" y="180"/>
                  </a:lnTo>
                  <a:lnTo>
                    <a:pt x="17" y="162"/>
                  </a:lnTo>
                  <a:lnTo>
                    <a:pt x="8" y="143"/>
                  </a:lnTo>
                  <a:lnTo>
                    <a:pt x="2" y="123"/>
                  </a:lnTo>
                  <a:lnTo>
                    <a:pt x="0" y="101"/>
                  </a:lnTo>
                  <a:lnTo>
                    <a:pt x="1" y="82"/>
                  </a:lnTo>
                  <a:lnTo>
                    <a:pt x="6" y="63"/>
                  </a:lnTo>
                  <a:lnTo>
                    <a:pt x="14" y="45"/>
                  </a:lnTo>
                  <a:lnTo>
                    <a:pt x="26" y="30"/>
                  </a:lnTo>
                  <a:lnTo>
                    <a:pt x="42" y="17"/>
                  </a:lnTo>
                  <a:lnTo>
                    <a:pt x="61" y="7"/>
                  </a:lnTo>
                  <a:lnTo>
                    <a:pt x="84" y="2"/>
                  </a:lnTo>
                  <a:lnTo>
                    <a:pt x="110" y="0"/>
                  </a:lnTo>
                  <a:close/>
                </a:path>
              </a:pathLst>
            </a:custGeom>
            <a:solidFill>
              <a:srgbClr val="3D4545"/>
            </a:solidFill>
            <a:ln w="9525">
              <a:noFill/>
              <a:round/>
              <a:headEnd/>
              <a:tailEnd/>
            </a:ln>
          </p:spPr>
          <p:txBody>
            <a:bodyPr/>
            <a:lstStyle/>
            <a:p>
              <a:pPr algn="ctr"/>
              <a:endParaRPr lang="en-US" sz="2000"/>
            </a:p>
          </p:txBody>
        </p:sp>
        <p:sp>
          <p:nvSpPr>
            <p:cNvPr id="48252" name="Freeform 78"/>
            <p:cNvSpPr>
              <a:spLocks/>
            </p:cNvSpPr>
            <p:nvPr/>
          </p:nvSpPr>
          <p:spPr bwMode="auto">
            <a:xfrm>
              <a:off x="3678" y="2413"/>
              <a:ext cx="130" cy="20"/>
            </a:xfrm>
            <a:custGeom>
              <a:avLst/>
              <a:gdLst>
                <a:gd name="T0" fmla="*/ 14 w 1298"/>
                <a:gd name="T1" fmla="*/ 0 h 248"/>
                <a:gd name="T2" fmla="*/ 20 w 1298"/>
                <a:gd name="T3" fmla="*/ 0 h 248"/>
                <a:gd name="T4" fmla="*/ 24 w 1298"/>
                <a:gd name="T5" fmla="*/ 0 h 248"/>
                <a:gd name="T6" fmla="*/ 29 w 1298"/>
                <a:gd name="T7" fmla="*/ 0 h 248"/>
                <a:gd name="T8" fmla="*/ 33 w 1298"/>
                <a:gd name="T9" fmla="*/ 1 h 248"/>
                <a:gd name="T10" fmla="*/ 37 w 1298"/>
                <a:gd name="T11" fmla="*/ 1 h 248"/>
                <a:gd name="T12" fmla="*/ 40 w 1298"/>
                <a:gd name="T13" fmla="*/ 1 h 248"/>
                <a:gd name="T14" fmla="*/ 44 w 1298"/>
                <a:gd name="T15" fmla="*/ 1 h 248"/>
                <a:gd name="T16" fmla="*/ 49 w 1298"/>
                <a:gd name="T17" fmla="*/ 1 h 248"/>
                <a:gd name="T18" fmla="*/ 54 w 1298"/>
                <a:gd name="T19" fmla="*/ 1 h 248"/>
                <a:gd name="T20" fmla="*/ 60 w 1298"/>
                <a:gd name="T21" fmla="*/ 1 h 248"/>
                <a:gd name="T22" fmla="*/ 67 w 1298"/>
                <a:gd name="T23" fmla="*/ 2 h 248"/>
                <a:gd name="T24" fmla="*/ 76 w 1298"/>
                <a:gd name="T25" fmla="*/ 2 h 248"/>
                <a:gd name="T26" fmla="*/ 86 w 1298"/>
                <a:gd name="T27" fmla="*/ 2 h 248"/>
                <a:gd name="T28" fmla="*/ 98 w 1298"/>
                <a:gd name="T29" fmla="*/ 3 h 248"/>
                <a:gd name="T30" fmla="*/ 111 w 1298"/>
                <a:gd name="T31" fmla="*/ 3 h 248"/>
                <a:gd name="T32" fmla="*/ 121 w 1298"/>
                <a:gd name="T33" fmla="*/ 4 h 248"/>
                <a:gd name="T34" fmla="*/ 126 w 1298"/>
                <a:gd name="T35" fmla="*/ 5 h 248"/>
                <a:gd name="T36" fmla="*/ 128 w 1298"/>
                <a:gd name="T37" fmla="*/ 8 h 248"/>
                <a:gd name="T38" fmla="*/ 130 w 1298"/>
                <a:gd name="T39" fmla="*/ 11 h 248"/>
                <a:gd name="T40" fmla="*/ 130 w 1298"/>
                <a:gd name="T41" fmla="*/ 14 h 248"/>
                <a:gd name="T42" fmla="*/ 129 w 1298"/>
                <a:gd name="T43" fmla="*/ 17 h 248"/>
                <a:gd name="T44" fmla="*/ 126 w 1298"/>
                <a:gd name="T45" fmla="*/ 19 h 248"/>
                <a:gd name="T46" fmla="*/ 122 w 1298"/>
                <a:gd name="T47" fmla="*/ 20 h 248"/>
                <a:gd name="T48" fmla="*/ 116 w 1298"/>
                <a:gd name="T49" fmla="*/ 20 h 248"/>
                <a:gd name="T50" fmla="*/ 110 w 1298"/>
                <a:gd name="T51" fmla="*/ 20 h 248"/>
                <a:gd name="T52" fmla="*/ 105 w 1298"/>
                <a:gd name="T53" fmla="*/ 19 h 248"/>
                <a:gd name="T54" fmla="*/ 101 w 1298"/>
                <a:gd name="T55" fmla="*/ 19 h 248"/>
                <a:gd name="T56" fmla="*/ 97 w 1298"/>
                <a:gd name="T57" fmla="*/ 19 h 248"/>
                <a:gd name="T58" fmla="*/ 93 w 1298"/>
                <a:gd name="T59" fmla="*/ 19 h 248"/>
                <a:gd name="T60" fmla="*/ 89 w 1298"/>
                <a:gd name="T61" fmla="*/ 19 h 248"/>
                <a:gd name="T62" fmla="*/ 85 w 1298"/>
                <a:gd name="T63" fmla="*/ 19 h 248"/>
                <a:gd name="T64" fmla="*/ 81 w 1298"/>
                <a:gd name="T65" fmla="*/ 19 h 248"/>
                <a:gd name="T66" fmla="*/ 76 w 1298"/>
                <a:gd name="T67" fmla="*/ 18 h 248"/>
                <a:gd name="T68" fmla="*/ 70 w 1298"/>
                <a:gd name="T69" fmla="*/ 18 h 248"/>
                <a:gd name="T70" fmla="*/ 62 w 1298"/>
                <a:gd name="T71" fmla="*/ 18 h 248"/>
                <a:gd name="T72" fmla="*/ 54 w 1298"/>
                <a:gd name="T73" fmla="*/ 18 h 248"/>
                <a:gd name="T74" fmla="*/ 44 w 1298"/>
                <a:gd name="T75" fmla="*/ 17 h 248"/>
                <a:gd name="T76" fmla="*/ 32 w 1298"/>
                <a:gd name="T77" fmla="*/ 17 h 248"/>
                <a:gd name="T78" fmla="*/ 19 w 1298"/>
                <a:gd name="T79" fmla="*/ 17 h 248"/>
                <a:gd name="T80" fmla="*/ 9 w 1298"/>
                <a:gd name="T81" fmla="*/ 16 h 248"/>
                <a:gd name="T82" fmla="*/ 5 w 1298"/>
                <a:gd name="T83" fmla="*/ 15 h 248"/>
                <a:gd name="T84" fmla="*/ 2 w 1298"/>
                <a:gd name="T85" fmla="*/ 12 h 248"/>
                <a:gd name="T86" fmla="*/ 0 w 1298"/>
                <a:gd name="T87" fmla="*/ 9 h 248"/>
                <a:gd name="T88" fmla="*/ 0 w 1298"/>
                <a:gd name="T89" fmla="*/ 6 h 248"/>
                <a:gd name="T90" fmla="*/ 2 w 1298"/>
                <a:gd name="T91" fmla="*/ 3 h 248"/>
                <a:gd name="T92" fmla="*/ 4 w 1298"/>
                <a:gd name="T93" fmla="*/ 1 h 248"/>
                <a:gd name="T94" fmla="*/ 8 w 1298"/>
                <a:gd name="T95" fmla="*/ 0 h 2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48"/>
                <a:gd name="T146" fmla="*/ 1298 w 1298"/>
                <a:gd name="T147" fmla="*/ 248 h 2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48">
                  <a:moveTo>
                    <a:pt x="105" y="0"/>
                  </a:moveTo>
                  <a:lnTo>
                    <a:pt x="137" y="1"/>
                  </a:lnTo>
                  <a:lnTo>
                    <a:pt x="168" y="2"/>
                  </a:lnTo>
                  <a:lnTo>
                    <a:pt x="195" y="3"/>
                  </a:lnTo>
                  <a:lnTo>
                    <a:pt x="220" y="4"/>
                  </a:lnTo>
                  <a:lnTo>
                    <a:pt x="244" y="5"/>
                  </a:lnTo>
                  <a:lnTo>
                    <a:pt x="266" y="5"/>
                  </a:lnTo>
                  <a:lnTo>
                    <a:pt x="288" y="6"/>
                  </a:lnTo>
                  <a:lnTo>
                    <a:pt x="308" y="7"/>
                  </a:lnTo>
                  <a:lnTo>
                    <a:pt x="327" y="7"/>
                  </a:lnTo>
                  <a:lnTo>
                    <a:pt x="346" y="8"/>
                  </a:lnTo>
                  <a:lnTo>
                    <a:pt x="365" y="9"/>
                  </a:lnTo>
                  <a:lnTo>
                    <a:pt x="384" y="9"/>
                  </a:lnTo>
                  <a:lnTo>
                    <a:pt x="403" y="11"/>
                  </a:lnTo>
                  <a:lnTo>
                    <a:pt x="423" y="12"/>
                  </a:lnTo>
                  <a:lnTo>
                    <a:pt x="444" y="12"/>
                  </a:lnTo>
                  <a:lnTo>
                    <a:pt x="465" y="13"/>
                  </a:lnTo>
                  <a:lnTo>
                    <a:pt x="489" y="14"/>
                  </a:lnTo>
                  <a:lnTo>
                    <a:pt x="514" y="15"/>
                  </a:lnTo>
                  <a:lnTo>
                    <a:pt x="541" y="16"/>
                  </a:lnTo>
                  <a:lnTo>
                    <a:pt x="570" y="17"/>
                  </a:lnTo>
                  <a:lnTo>
                    <a:pt x="602" y="18"/>
                  </a:lnTo>
                  <a:lnTo>
                    <a:pt x="635" y="20"/>
                  </a:lnTo>
                  <a:lnTo>
                    <a:pt x="673" y="21"/>
                  </a:lnTo>
                  <a:lnTo>
                    <a:pt x="713" y="23"/>
                  </a:lnTo>
                  <a:lnTo>
                    <a:pt x="757" y="24"/>
                  </a:lnTo>
                  <a:lnTo>
                    <a:pt x="805" y="26"/>
                  </a:lnTo>
                  <a:lnTo>
                    <a:pt x="856" y="28"/>
                  </a:lnTo>
                  <a:lnTo>
                    <a:pt x="913" y="30"/>
                  </a:lnTo>
                  <a:lnTo>
                    <a:pt x="974" y="33"/>
                  </a:lnTo>
                  <a:lnTo>
                    <a:pt x="1039" y="35"/>
                  </a:lnTo>
                  <a:lnTo>
                    <a:pt x="1110" y="38"/>
                  </a:lnTo>
                  <a:lnTo>
                    <a:pt x="1186" y="42"/>
                  </a:lnTo>
                  <a:lnTo>
                    <a:pt x="1213" y="45"/>
                  </a:lnTo>
                  <a:lnTo>
                    <a:pt x="1237" y="53"/>
                  </a:lnTo>
                  <a:lnTo>
                    <a:pt x="1256" y="63"/>
                  </a:lnTo>
                  <a:lnTo>
                    <a:pt x="1271" y="78"/>
                  </a:lnTo>
                  <a:lnTo>
                    <a:pt x="1283" y="94"/>
                  </a:lnTo>
                  <a:lnTo>
                    <a:pt x="1291" y="112"/>
                  </a:lnTo>
                  <a:lnTo>
                    <a:pt x="1296" y="132"/>
                  </a:lnTo>
                  <a:lnTo>
                    <a:pt x="1298" y="151"/>
                  </a:lnTo>
                  <a:lnTo>
                    <a:pt x="1297" y="171"/>
                  </a:lnTo>
                  <a:lnTo>
                    <a:pt x="1292" y="190"/>
                  </a:lnTo>
                  <a:lnTo>
                    <a:pt x="1284" y="206"/>
                  </a:lnTo>
                  <a:lnTo>
                    <a:pt x="1271" y="221"/>
                  </a:lnTo>
                  <a:lnTo>
                    <a:pt x="1256" y="232"/>
                  </a:lnTo>
                  <a:lnTo>
                    <a:pt x="1238" y="241"/>
                  </a:lnTo>
                  <a:lnTo>
                    <a:pt x="1215" y="247"/>
                  </a:lnTo>
                  <a:lnTo>
                    <a:pt x="1191" y="248"/>
                  </a:lnTo>
                  <a:lnTo>
                    <a:pt x="1159" y="247"/>
                  </a:lnTo>
                  <a:lnTo>
                    <a:pt x="1128" y="244"/>
                  </a:lnTo>
                  <a:lnTo>
                    <a:pt x="1101" y="243"/>
                  </a:lnTo>
                  <a:lnTo>
                    <a:pt x="1075" y="242"/>
                  </a:lnTo>
                  <a:lnTo>
                    <a:pt x="1051" y="241"/>
                  </a:lnTo>
                  <a:lnTo>
                    <a:pt x="1028" y="240"/>
                  </a:lnTo>
                  <a:lnTo>
                    <a:pt x="1008" y="239"/>
                  </a:lnTo>
                  <a:lnTo>
                    <a:pt x="988" y="238"/>
                  </a:lnTo>
                  <a:lnTo>
                    <a:pt x="968" y="238"/>
                  </a:lnTo>
                  <a:lnTo>
                    <a:pt x="949" y="237"/>
                  </a:lnTo>
                  <a:lnTo>
                    <a:pt x="930" y="236"/>
                  </a:lnTo>
                  <a:lnTo>
                    <a:pt x="912" y="235"/>
                  </a:lnTo>
                  <a:lnTo>
                    <a:pt x="892" y="234"/>
                  </a:lnTo>
                  <a:lnTo>
                    <a:pt x="872" y="233"/>
                  </a:lnTo>
                  <a:lnTo>
                    <a:pt x="852" y="233"/>
                  </a:lnTo>
                  <a:lnTo>
                    <a:pt x="831" y="232"/>
                  </a:lnTo>
                  <a:lnTo>
                    <a:pt x="808" y="231"/>
                  </a:lnTo>
                  <a:lnTo>
                    <a:pt x="782" y="230"/>
                  </a:lnTo>
                  <a:lnTo>
                    <a:pt x="756" y="229"/>
                  </a:lnTo>
                  <a:lnTo>
                    <a:pt x="727" y="228"/>
                  </a:lnTo>
                  <a:lnTo>
                    <a:pt x="695" y="227"/>
                  </a:lnTo>
                  <a:lnTo>
                    <a:pt x="661" y="225"/>
                  </a:lnTo>
                  <a:lnTo>
                    <a:pt x="624" y="224"/>
                  </a:lnTo>
                  <a:lnTo>
                    <a:pt x="583" y="223"/>
                  </a:lnTo>
                  <a:lnTo>
                    <a:pt x="539" y="221"/>
                  </a:lnTo>
                  <a:lnTo>
                    <a:pt x="491" y="219"/>
                  </a:lnTo>
                  <a:lnTo>
                    <a:pt x="439" y="216"/>
                  </a:lnTo>
                  <a:lnTo>
                    <a:pt x="383" y="214"/>
                  </a:lnTo>
                  <a:lnTo>
                    <a:pt x="322" y="212"/>
                  </a:lnTo>
                  <a:lnTo>
                    <a:pt x="256" y="210"/>
                  </a:lnTo>
                  <a:lnTo>
                    <a:pt x="186" y="208"/>
                  </a:lnTo>
                  <a:lnTo>
                    <a:pt x="110" y="205"/>
                  </a:lnTo>
                  <a:lnTo>
                    <a:pt x="85" y="202"/>
                  </a:lnTo>
                  <a:lnTo>
                    <a:pt x="64" y="195"/>
                  </a:lnTo>
                  <a:lnTo>
                    <a:pt x="46" y="184"/>
                  </a:lnTo>
                  <a:lnTo>
                    <a:pt x="30" y="170"/>
                  </a:lnTo>
                  <a:lnTo>
                    <a:pt x="17" y="153"/>
                  </a:lnTo>
                  <a:lnTo>
                    <a:pt x="8" y="136"/>
                  </a:lnTo>
                  <a:lnTo>
                    <a:pt x="2" y="115"/>
                  </a:lnTo>
                  <a:lnTo>
                    <a:pt x="0" y="94"/>
                  </a:lnTo>
                  <a:lnTo>
                    <a:pt x="2" y="75"/>
                  </a:lnTo>
                  <a:lnTo>
                    <a:pt x="7" y="57"/>
                  </a:lnTo>
                  <a:lnTo>
                    <a:pt x="15" y="39"/>
                  </a:lnTo>
                  <a:lnTo>
                    <a:pt x="26" y="25"/>
                  </a:lnTo>
                  <a:lnTo>
                    <a:pt x="42" y="14"/>
                  </a:lnTo>
                  <a:lnTo>
                    <a:pt x="60" y="5"/>
                  </a:lnTo>
                  <a:lnTo>
                    <a:pt x="80" y="0"/>
                  </a:lnTo>
                  <a:lnTo>
                    <a:pt x="105" y="0"/>
                  </a:lnTo>
                  <a:close/>
                </a:path>
              </a:pathLst>
            </a:custGeom>
            <a:solidFill>
              <a:srgbClr val="4D5252"/>
            </a:solidFill>
            <a:ln w="9525">
              <a:noFill/>
              <a:round/>
              <a:headEnd/>
              <a:tailEnd/>
            </a:ln>
          </p:spPr>
          <p:txBody>
            <a:bodyPr/>
            <a:lstStyle/>
            <a:p>
              <a:pPr algn="ctr"/>
              <a:endParaRPr lang="en-US" sz="2000"/>
            </a:p>
          </p:txBody>
        </p:sp>
        <p:sp>
          <p:nvSpPr>
            <p:cNvPr id="48253" name="Freeform 79"/>
            <p:cNvSpPr>
              <a:spLocks/>
            </p:cNvSpPr>
            <p:nvPr/>
          </p:nvSpPr>
          <p:spPr bwMode="auto">
            <a:xfrm>
              <a:off x="3679" y="2414"/>
              <a:ext cx="129" cy="19"/>
            </a:xfrm>
            <a:custGeom>
              <a:avLst/>
              <a:gdLst>
                <a:gd name="T0" fmla="*/ 13 w 1286"/>
                <a:gd name="T1" fmla="*/ 0 h 239"/>
                <a:gd name="T2" fmla="*/ 19 w 1286"/>
                <a:gd name="T3" fmla="*/ 0 h 239"/>
                <a:gd name="T4" fmla="*/ 24 w 1286"/>
                <a:gd name="T5" fmla="*/ 0 h 239"/>
                <a:gd name="T6" fmla="*/ 28 w 1286"/>
                <a:gd name="T7" fmla="*/ 1 h 239"/>
                <a:gd name="T8" fmla="*/ 32 w 1286"/>
                <a:gd name="T9" fmla="*/ 1 h 239"/>
                <a:gd name="T10" fmla="*/ 36 w 1286"/>
                <a:gd name="T11" fmla="*/ 1 h 239"/>
                <a:gd name="T12" fmla="*/ 40 w 1286"/>
                <a:gd name="T13" fmla="*/ 1 h 239"/>
                <a:gd name="T14" fmla="*/ 44 w 1286"/>
                <a:gd name="T15" fmla="*/ 1 h 239"/>
                <a:gd name="T16" fmla="*/ 48 w 1286"/>
                <a:gd name="T17" fmla="*/ 1 h 239"/>
                <a:gd name="T18" fmla="*/ 54 w 1286"/>
                <a:gd name="T19" fmla="*/ 1 h 239"/>
                <a:gd name="T20" fmla="*/ 60 w 1286"/>
                <a:gd name="T21" fmla="*/ 2 h 239"/>
                <a:gd name="T22" fmla="*/ 67 w 1286"/>
                <a:gd name="T23" fmla="*/ 2 h 239"/>
                <a:gd name="T24" fmla="*/ 75 w 1286"/>
                <a:gd name="T25" fmla="*/ 2 h 239"/>
                <a:gd name="T26" fmla="*/ 85 w 1286"/>
                <a:gd name="T27" fmla="*/ 2 h 239"/>
                <a:gd name="T28" fmla="*/ 97 w 1286"/>
                <a:gd name="T29" fmla="*/ 3 h 239"/>
                <a:gd name="T30" fmla="*/ 111 w 1286"/>
                <a:gd name="T31" fmla="*/ 3 h 239"/>
                <a:gd name="T32" fmla="*/ 121 w 1286"/>
                <a:gd name="T33" fmla="*/ 4 h 239"/>
                <a:gd name="T34" fmla="*/ 125 w 1286"/>
                <a:gd name="T35" fmla="*/ 5 h 239"/>
                <a:gd name="T36" fmla="*/ 128 w 1286"/>
                <a:gd name="T37" fmla="*/ 7 h 239"/>
                <a:gd name="T38" fmla="*/ 129 w 1286"/>
                <a:gd name="T39" fmla="*/ 10 h 239"/>
                <a:gd name="T40" fmla="*/ 129 w 1286"/>
                <a:gd name="T41" fmla="*/ 13 h 239"/>
                <a:gd name="T42" fmla="*/ 128 w 1286"/>
                <a:gd name="T43" fmla="*/ 16 h 239"/>
                <a:gd name="T44" fmla="*/ 125 w 1286"/>
                <a:gd name="T45" fmla="*/ 18 h 239"/>
                <a:gd name="T46" fmla="*/ 121 w 1286"/>
                <a:gd name="T47" fmla="*/ 19 h 239"/>
                <a:gd name="T48" fmla="*/ 116 w 1286"/>
                <a:gd name="T49" fmla="*/ 19 h 239"/>
                <a:gd name="T50" fmla="*/ 110 w 1286"/>
                <a:gd name="T51" fmla="*/ 19 h 239"/>
                <a:gd name="T52" fmla="*/ 105 w 1286"/>
                <a:gd name="T53" fmla="*/ 18 h 239"/>
                <a:gd name="T54" fmla="*/ 100 w 1286"/>
                <a:gd name="T55" fmla="*/ 18 h 239"/>
                <a:gd name="T56" fmla="*/ 96 w 1286"/>
                <a:gd name="T57" fmla="*/ 18 h 239"/>
                <a:gd name="T58" fmla="*/ 93 w 1286"/>
                <a:gd name="T59" fmla="*/ 18 h 239"/>
                <a:gd name="T60" fmla="*/ 89 w 1286"/>
                <a:gd name="T61" fmla="*/ 18 h 239"/>
                <a:gd name="T62" fmla="*/ 85 w 1286"/>
                <a:gd name="T63" fmla="*/ 18 h 239"/>
                <a:gd name="T64" fmla="*/ 80 w 1286"/>
                <a:gd name="T65" fmla="*/ 18 h 239"/>
                <a:gd name="T66" fmla="*/ 75 w 1286"/>
                <a:gd name="T67" fmla="*/ 17 h 239"/>
                <a:gd name="T68" fmla="*/ 69 w 1286"/>
                <a:gd name="T69" fmla="*/ 17 h 239"/>
                <a:gd name="T70" fmla="*/ 62 w 1286"/>
                <a:gd name="T71" fmla="*/ 17 h 239"/>
                <a:gd name="T72" fmla="*/ 53 w 1286"/>
                <a:gd name="T73" fmla="*/ 17 h 239"/>
                <a:gd name="T74" fmla="*/ 43 w 1286"/>
                <a:gd name="T75" fmla="*/ 16 h 239"/>
                <a:gd name="T76" fmla="*/ 32 w 1286"/>
                <a:gd name="T77" fmla="*/ 16 h 239"/>
                <a:gd name="T78" fmla="*/ 18 w 1286"/>
                <a:gd name="T79" fmla="*/ 16 h 239"/>
                <a:gd name="T80" fmla="*/ 8 w 1286"/>
                <a:gd name="T81" fmla="*/ 15 h 239"/>
                <a:gd name="T82" fmla="*/ 4 w 1286"/>
                <a:gd name="T83" fmla="*/ 14 h 239"/>
                <a:gd name="T84" fmla="*/ 2 w 1286"/>
                <a:gd name="T85" fmla="*/ 12 h 239"/>
                <a:gd name="T86" fmla="*/ 0 w 1286"/>
                <a:gd name="T87" fmla="*/ 9 h 239"/>
                <a:gd name="T88" fmla="*/ 0 w 1286"/>
                <a:gd name="T89" fmla="*/ 6 h 239"/>
                <a:gd name="T90" fmla="*/ 2 w 1286"/>
                <a:gd name="T91" fmla="*/ 3 h 239"/>
                <a:gd name="T92" fmla="*/ 4 w 1286"/>
                <a:gd name="T93" fmla="*/ 1 h 239"/>
                <a:gd name="T94" fmla="*/ 8 w 1286"/>
                <a:gd name="T95" fmla="*/ 0 h 2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6"/>
                <a:gd name="T145" fmla="*/ 0 h 239"/>
                <a:gd name="T146" fmla="*/ 1286 w 1286"/>
                <a:gd name="T147" fmla="*/ 239 h 2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6" h="239">
                  <a:moveTo>
                    <a:pt x="98" y="0"/>
                  </a:moveTo>
                  <a:lnTo>
                    <a:pt x="130" y="2"/>
                  </a:lnTo>
                  <a:lnTo>
                    <a:pt x="161" y="3"/>
                  </a:lnTo>
                  <a:lnTo>
                    <a:pt x="188" y="4"/>
                  </a:lnTo>
                  <a:lnTo>
                    <a:pt x="213" y="5"/>
                  </a:lnTo>
                  <a:lnTo>
                    <a:pt x="238" y="6"/>
                  </a:lnTo>
                  <a:lnTo>
                    <a:pt x="260" y="6"/>
                  </a:lnTo>
                  <a:lnTo>
                    <a:pt x="282" y="7"/>
                  </a:lnTo>
                  <a:lnTo>
                    <a:pt x="301" y="8"/>
                  </a:lnTo>
                  <a:lnTo>
                    <a:pt x="321" y="9"/>
                  </a:lnTo>
                  <a:lnTo>
                    <a:pt x="339" y="9"/>
                  </a:lnTo>
                  <a:lnTo>
                    <a:pt x="359" y="10"/>
                  </a:lnTo>
                  <a:lnTo>
                    <a:pt x="378" y="11"/>
                  </a:lnTo>
                  <a:lnTo>
                    <a:pt x="397" y="11"/>
                  </a:lnTo>
                  <a:lnTo>
                    <a:pt x="417" y="12"/>
                  </a:lnTo>
                  <a:lnTo>
                    <a:pt x="438" y="13"/>
                  </a:lnTo>
                  <a:lnTo>
                    <a:pt x="459" y="14"/>
                  </a:lnTo>
                  <a:lnTo>
                    <a:pt x="483" y="15"/>
                  </a:lnTo>
                  <a:lnTo>
                    <a:pt x="508" y="15"/>
                  </a:lnTo>
                  <a:lnTo>
                    <a:pt x="535" y="17"/>
                  </a:lnTo>
                  <a:lnTo>
                    <a:pt x="564" y="18"/>
                  </a:lnTo>
                  <a:lnTo>
                    <a:pt x="596" y="19"/>
                  </a:lnTo>
                  <a:lnTo>
                    <a:pt x="630" y="20"/>
                  </a:lnTo>
                  <a:lnTo>
                    <a:pt x="667" y="22"/>
                  </a:lnTo>
                  <a:lnTo>
                    <a:pt x="707" y="23"/>
                  </a:lnTo>
                  <a:lnTo>
                    <a:pt x="751" y="25"/>
                  </a:lnTo>
                  <a:lnTo>
                    <a:pt x="799" y="27"/>
                  </a:lnTo>
                  <a:lnTo>
                    <a:pt x="850" y="29"/>
                  </a:lnTo>
                  <a:lnTo>
                    <a:pt x="907" y="32"/>
                  </a:lnTo>
                  <a:lnTo>
                    <a:pt x="967" y="35"/>
                  </a:lnTo>
                  <a:lnTo>
                    <a:pt x="1033" y="37"/>
                  </a:lnTo>
                  <a:lnTo>
                    <a:pt x="1103" y="40"/>
                  </a:lnTo>
                  <a:lnTo>
                    <a:pt x="1179" y="43"/>
                  </a:lnTo>
                  <a:lnTo>
                    <a:pt x="1206" y="46"/>
                  </a:lnTo>
                  <a:lnTo>
                    <a:pt x="1229" y="53"/>
                  </a:lnTo>
                  <a:lnTo>
                    <a:pt x="1247" y="64"/>
                  </a:lnTo>
                  <a:lnTo>
                    <a:pt x="1261" y="77"/>
                  </a:lnTo>
                  <a:lnTo>
                    <a:pt x="1272" y="93"/>
                  </a:lnTo>
                  <a:lnTo>
                    <a:pt x="1280" y="109"/>
                  </a:lnTo>
                  <a:lnTo>
                    <a:pt x="1284" y="127"/>
                  </a:lnTo>
                  <a:lnTo>
                    <a:pt x="1286" y="144"/>
                  </a:lnTo>
                  <a:lnTo>
                    <a:pt x="1286" y="165"/>
                  </a:lnTo>
                  <a:lnTo>
                    <a:pt x="1281" y="184"/>
                  </a:lnTo>
                  <a:lnTo>
                    <a:pt x="1272" y="199"/>
                  </a:lnTo>
                  <a:lnTo>
                    <a:pt x="1261" y="214"/>
                  </a:lnTo>
                  <a:lnTo>
                    <a:pt x="1246" y="225"/>
                  </a:lnTo>
                  <a:lnTo>
                    <a:pt x="1228" y="232"/>
                  </a:lnTo>
                  <a:lnTo>
                    <a:pt x="1207" y="238"/>
                  </a:lnTo>
                  <a:lnTo>
                    <a:pt x="1184" y="239"/>
                  </a:lnTo>
                  <a:lnTo>
                    <a:pt x="1152" y="238"/>
                  </a:lnTo>
                  <a:lnTo>
                    <a:pt x="1121" y="235"/>
                  </a:lnTo>
                  <a:lnTo>
                    <a:pt x="1094" y="234"/>
                  </a:lnTo>
                  <a:lnTo>
                    <a:pt x="1068" y="233"/>
                  </a:lnTo>
                  <a:lnTo>
                    <a:pt x="1044" y="232"/>
                  </a:lnTo>
                  <a:lnTo>
                    <a:pt x="1021" y="231"/>
                  </a:lnTo>
                  <a:lnTo>
                    <a:pt x="1001" y="230"/>
                  </a:lnTo>
                  <a:lnTo>
                    <a:pt x="981" y="229"/>
                  </a:lnTo>
                  <a:lnTo>
                    <a:pt x="961" y="229"/>
                  </a:lnTo>
                  <a:lnTo>
                    <a:pt x="942" y="228"/>
                  </a:lnTo>
                  <a:lnTo>
                    <a:pt x="923" y="227"/>
                  </a:lnTo>
                  <a:lnTo>
                    <a:pt x="905" y="226"/>
                  </a:lnTo>
                  <a:lnTo>
                    <a:pt x="885" y="225"/>
                  </a:lnTo>
                  <a:lnTo>
                    <a:pt x="865" y="224"/>
                  </a:lnTo>
                  <a:lnTo>
                    <a:pt x="845" y="224"/>
                  </a:lnTo>
                  <a:lnTo>
                    <a:pt x="824" y="223"/>
                  </a:lnTo>
                  <a:lnTo>
                    <a:pt x="801" y="222"/>
                  </a:lnTo>
                  <a:lnTo>
                    <a:pt x="775" y="221"/>
                  </a:lnTo>
                  <a:lnTo>
                    <a:pt x="749" y="220"/>
                  </a:lnTo>
                  <a:lnTo>
                    <a:pt x="720" y="219"/>
                  </a:lnTo>
                  <a:lnTo>
                    <a:pt x="688" y="218"/>
                  </a:lnTo>
                  <a:lnTo>
                    <a:pt x="654" y="216"/>
                  </a:lnTo>
                  <a:lnTo>
                    <a:pt x="617" y="215"/>
                  </a:lnTo>
                  <a:lnTo>
                    <a:pt x="576" y="214"/>
                  </a:lnTo>
                  <a:lnTo>
                    <a:pt x="532" y="212"/>
                  </a:lnTo>
                  <a:lnTo>
                    <a:pt x="484" y="210"/>
                  </a:lnTo>
                  <a:lnTo>
                    <a:pt x="432" y="207"/>
                  </a:lnTo>
                  <a:lnTo>
                    <a:pt x="376" y="205"/>
                  </a:lnTo>
                  <a:lnTo>
                    <a:pt x="315" y="203"/>
                  </a:lnTo>
                  <a:lnTo>
                    <a:pt x="249" y="201"/>
                  </a:lnTo>
                  <a:lnTo>
                    <a:pt x="179" y="199"/>
                  </a:lnTo>
                  <a:lnTo>
                    <a:pt x="103" y="196"/>
                  </a:lnTo>
                  <a:lnTo>
                    <a:pt x="80" y="193"/>
                  </a:lnTo>
                  <a:lnTo>
                    <a:pt x="61" y="186"/>
                  </a:lnTo>
                  <a:lnTo>
                    <a:pt x="44" y="175"/>
                  </a:lnTo>
                  <a:lnTo>
                    <a:pt x="28" y="162"/>
                  </a:lnTo>
                  <a:lnTo>
                    <a:pt x="16" y="146"/>
                  </a:lnTo>
                  <a:lnTo>
                    <a:pt x="7" y="128"/>
                  </a:lnTo>
                  <a:lnTo>
                    <a:pt x="2" y="108"/>
                  </a:lnTo>
                  <a:lnTo>
                    <a:pt x="0" y="87"/>
                  </a:lnTo>
                  <a:lnTo>
                    <a:pt x="2" y="70"/>
                  </a:lnTo>
                  <a:lnTo>
                    <a:pt x="7" y="54"/>
                  </a:lnTo>
                  <a:lnTo>
                    <a:pt x="15" y="39"/>
                  </a:lnTo>
                  <a:lnTo>
                    <a:pt x="26" y="25"/>
                  </a:lnTo>
                  <a:lnTo>
                    <a:pt x="40" y="15"/>
                  </a:lnTo>
                  <a:lnTo>
                    <a:pt x="57" y="7"/>
                  </a:lnTo>
                  <a:lnTo>
                    <a:pt x="76" y="2"/>
                  </a:lnTo>
                  <a:lnTo>
                    <a:pt x="98" y="0"/>
                  </a:lnTo>
                  <a:close/>
                </a:path>
              </a:pathLst>
            </a:custGeom>
            <a:solidFill>
              <a:srgbClr val="596161"/>
            </a:solidFill>
            <a:ln w="9525">
              <a:noFill/>
              <a:round/>
              <a:headEnd/>
              <a:tailEnd/>
            </a:ln>
          </p:spPr>
          <p:txBody>
            <a:bodyPr/>
            <a:lstStyle/>
            <a:p>
              <a:pPr algn="ctr"/>
              <a:endParaRPr lang="en-US" sz="2000"/>
            </a:p>
          </p:txBody>
        </p:sp>
        <p:sp>
          <p:nvSpPr>
            <p:cNvPr id="48254" name="Freeform 80"/>
            <p:cNvSpPr>
              <a:spLocks/>
            </p:cNvSpPr>
            <p:nvPr/>
          </p:nvSpPr>
          <p:spPr bwMode="auto">
            <a:xfrm>
              <a:off x="3680" y="2415"/>
              <a:ext cx="127" cy="18"/>
            </a:xfrm>
            <a:custGeom>
              <a:avLst/>
              <a:gdLst>
                <a:gd name="T0" fmla="*/ 12 w 1277"/>
                <a:gd name="T1" fmla="*/ 0 h 226"/>
                <a:gd name="T2" fmla="*/ 18 w 1277"/>
                <a:gd name="T3" fmla="*/ 0 h 226"/>
                <a:gd name="T4" fmla="*/ 23 w 1277"/>
                <a:gd name="T5" fmla="*/ 0 h 226"/>
                <a:gd name="T6" fmla="*/ 28 w 1277"/>
                <a:gd name="T7" fmla="*/ 0 h 226"/>
                <a:gd name="T8" fmla="*/ 31 w 1277"/>
                <a:gd name="T9" fmla="*/ 1 h 226"/>
                <a:gd name="T10" fmla="*/ 35 w 1277"/>
                <a:gd name="T11" fmla="*/ 1 h 226"/>
                <a:gd name="T12" fmla="*/ 39 w 1277"/>
                <a:gd name="T13" fmla="*/ 1 h 226"/>
                <a:gd name="T14" fmla="*/ 43 w 1277"/>
                <a:gd name="T15" fmla="*/ 1 h 226"/>
                <a:gd name="T16" fmla="*/ 48 w 1277"/>
                <a:gd name="T17" fmla="*/ 1 h 226"/>
                <a:gd name="T18" fmla="*/ 53 w 1277"/>
                <a:gd name="T19" fmla="*/ 1 h 226"/>
                <a:gd name="T20" fmla="*/ 59 w 1277"/>
                <a:gd name="T21" fmla="*/ 2 h 226"/>
                <a:gd name="T22" fmla="*/ 66 w 1277"/>
                <a:gd name="T23" fmla="*/ 2 h 226"/>
                <a:gd name="T24" fmla="*/ 74 w 1277"/>
                <a:gd name="T25" fmla="*/ 2 h 226"/>
                <a:gd name="T26" fmla="*/ 84 w 1277"/>
                <a:gd name="T27" fmla="*/ 2 h 226"/>
                <a:gd name="T28" fmla="*/ 96 w 1277"/>
                <a:gd name="T29" fmla="*/ 3 h 226"/>
                <a:gd name="T30" fmla="*/ 109 w 1277"/>
                <a:gd name="T31" fmla="*/ 3 h 226"/>
                <a:gd name="T32" fmla="*/ 119 w 1277"/>
                <a:gd name="T33" fmla="*/ 4 h 226"/>
                <a:gd name="T34" fmla="*/ 123 w 1277"/>
                <a:gd name="T35" fmla="*/ 5 h 226"/>
                <a:gd name="T36" fmla="*/ 126 w 1277"/>
                <a:gd name="T37" fmla="*/ 7 h 226"/>
                <a:gd name="T38" fmla="*/ 127 w 1277"/>
                <a:gd name="T39" fmla="*/ 10 h 226"/>
                <a:gd name="T40" fmla="*/ 127 w 1277"/>
                <a:gd name="T41" fmla="*/ 13 h 226"/>
                <a:gd name="T42" fmla="*/ 126 w 1277"/>
                <a:gd name="T43" fmla="*/ 15 h 226"/>
                <a:gd name="T44" fmla="*/ 123 w 1277"/>
                <a:gd name="T45" fmla="*/ 17 h 226"/>
                <a:gd name="T46" fmla="*/ 119 w 1277"/>
                <a:gd name="T47" fmla="*/ 18 h 226"/>
                <a:gd name="T48" fmla="*/ 114 w 1277"/>
                <a:gd name="T49" fmla="*/ 18 h 226"/>
                <a:gd name="T50" fmla="*/ 108 w 1277"/>
                <a:gd name="T51" fmla="*/ 18 h 226"/>
                <a:gd name="T52" fmla="*/ 103 w 1277"/>
                <a:gd name="T53" fmla="*/ 17 h 226"/>
                <a:gd name="T54" fmla="*/ 99 w 1277"/>
                <a:gd name="T55" fmla="*/ 17 h 226"/>
                <a:gd name="T56" fmla="*/ 95 w 1277"/>
                <a:gd name="T57" fmla="*/ 17 h 226"/>
                <a:gd name="T58" fmla="*/ 91 w 1277"/>
                <a:gd name="T59" fmla="*/ 17 h 226"/>
                <a:gd name="T60" fmla="*/ 88 w 1277"/>
                <a:gd name="T61" fmla="*/ 17 h 226"/>
                <a:gd name="T62" fmla="*/ 84 w 1277"/>
                <a:gd name="T63" fmla="*/ 17 h 226"/>
                <a:gd name="T64" fmla="*/ 79 w 1277"/>
                <a:gd name="T65" fmla="*/ 17 h 226"/>
                <a:gd name="T66" fmla="*/ 74 w 1277"/>
                <a:gd name="T67" fmla="*/ 16 h 226"/>
                <a:gd name="T68" fmla="*/ 68 w 1277"/>
                <a:gd name="T69" fmla="*/ 16 h 226"/>
                <a:gd name="T70" fmla="*/ 61 w 1277"/>
                <a:gd name="T71" fmla="*/ 16 h 226"/>
                <a:gd name="T72" fmla="*/ 52 w 1277"/>
                <a:gd name="T73" fmla="*/ 16 h 226"/>
                <a:gd name="T74" fmla="*/ 42 w 1277"/>
                <a:gd name="T75" fmla="*/ 15 h 226"/>
                <a:gd name="T76" fmla="*/ 31 w 1277"/>
                <a:gd name="T77" fmla="*/ 15 h 226"/>
                <a:gd name="T78" fmla="*/ 17 w 1277"/>
                <a:gd name="T79" fmla="*/ 15 h 226"/>
                <a:gd name="T80" fmla="*/ 8 w 1277"/>
                <a:gd name="T81" fmla="*/ 14 h 226"/>
                <a:gd name="T82" fmla="*/ 4 w 1277"/>
                <a:gd name="T83" fmla="*/ 13 h 226"/>
                <a:gd name="T84" fmla="*/ 2 w 1277"/>
                <a:gd name="T85" fmla="*/ 11 h 226"/>
                <a:gd name="T86" fmla="*/ 0 w 1277"/>
                <a:gd name="T87" fmla="*/ 8 h 226"/>
                <a:gd name="T88" fmla="*/ 0 w 1277"/>
                <a:gd name="T89" fmla="*/ 5 h 226"/>
                <a:gd name="T90" fmla="*/ 1 w 1277"/>
                <a:gd name="T91" fmla="*/ 3 h 226"/>
                <a:gd name="T92" fmla="*/ 4 w 1277"/>
                <a:gd name="T93" fmla="*/ 1 h 226"/>
                <a:gd name="T94" fmla="*/ 7 w 1277"/>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26"/>
                <a:gd name="T146" fmla="*/ 1277 w 1277"/>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26">
                  <a:moveTo>
                    <a:pt x="93" y="0"/>
                  </a:moveTo>
                  <a:lnTo>
                    <a:pt x="125" y="1"/>
                  </a:lnTo>
                  <a:lnTo>
                    <a:pt x="156" y="2"/>
                  </a:lnTo>
                  <a:lnTo>
                    <a:pt x="183" y="3"/>
                  </a:lnTo>
                  <a:lnTo>
                    <a:pt x="208" y="4"/>
                  </a:lnTo>
                  <a:lnTo>
                    <a:pt x="233" y="5"/>
                  </a:lnTo>
                  <a:lnTo>
                    <a:pt x="255" y="5"/>
                  </a:lnTo>
                  <a:lnTo>
                    <a:pt x="277" y="6"/>
                  </a:lnTo>
                  <a:lnTo>
                    <a:pt x="296" y="7"/>
                  </a:lnTo>
                  <a:lnTo>
                    <a:pt x="316" y="8"/>
                  </a:lnTo>
                  <a:lnTo>
                    <a:pt x="334" y="8"/>
                  </a:lnTo>
                  <a:lnTo>
                    <a:pt x="354" y="9"/>
                  </a:lnTo>
                  <a:lnTo>
                    <a:pt x="373" y="10"/>
                  </a:lnTo>
                  <a:lnTo>
                    <a:pt x="392" y="10"/>
                  </a:lnTo>
                  <a:lnTo>
                    <a:pt x="412" y="11"/>
                  </a:lnTo>
                  <a:lnTo>
                    <a:pt x="433" y="12"/>
                  </a:lnTo>
                  <a:lnTo>
                    <a:pt x="454" y="13"/>
                  </a:lnTo>
                  <a:lnTo>
                    <a:pt x="478" y="14"/>
                  </a:lnTo>
                  <a:lnTo>
                    <a:pt x="503" y="14"/>
                  </a:lnTo>
                  <a:lnTo>
                    <a:pt x="530" y="16"/>
                  </a:lnTo>
                  <a:lnTo>
                    <a:pt x="559" y="17"/>
                  </a:lnTo>
                  <a:lnTo>
                    <a:pt x="591" y="19"/>
                  </a:lnTo>
                  <a:lnTo>
                    <a:pt x="625" y="20"/>
                  </a:lnTo>
                  <a:lnTo>
                    <a:pt x="662" y="22"/>
                  </a:lnTo>
                  <a:lnTo>
                    <a:pt x="702" y="23"/>
                  </a:lnTo>
                  <a:lnTo>
                    <a:pt x="746" y="25"/>
                  </a:lnTo>
                  <a:lnTo>
                    <a:pt x="794" y="27"/>
                  </a:lnTo>
                  <a:lnTo>
                    <a:pt x="845" y="29"/>
                  </a:lnTo>
                  <a:lnTo>
                    <a:pt x="902" y="31"/>
                  </a:lnTo>
                  <a:lnTo>
                    <a:pt x="962" y="34"/>
                  </a:lnTo>
                  <a:lnTo>
                    <a:pt x="1028" y="36"/>
                  </a:lnTo>
                  <a:lnTo>
                    <a:pt x="1098" y="39"/>
                  </a:lnTo>
                  <a:lnTo>
                    <a:pt x="1174" y="42"/>
                  </a:lnTo>
                  <a:lnTo>
                    <a:pt x="1201" y="45"/>
                  </a:lnTo>
                  <a:lnTo>
                    <a:pt x="1224" y="52"/>
                  </a:lnTo>
                  <a:lnTo>
                    <a:pt x="1241" y="62"/>
                  </a:lnTo>
                  <a:lnTo>
                    <a:pt x="1254" y="74"/>
                  </a:lnTo>
                  <a:lnTo>
                    <a:pt x="1264" y="89"/>
                  </a:lnTo>
                  <a:lnTo>
                    <a:pt x="1271" y="105"/>
                  </a:lnTo>
                  <a:lnTo>
                    <a:pt x="1275" y="122"/>
                  </a:lnTo>
                  <a:lnTo>
                    <a:pt x="1277" y="139"/>
                  </a:lnTo>
                  <a:lnTo>
                    <a:pt x="1277" y="158"/>
                  </a:lnTo>
                  <a:lnTo>
                    <a:pt x="1274" y="176"/>
                  </a:lnTo>
                  <a:lnTo>
                    <a:pt x="1265" y="190"/>
                  </a:lnTo>
                  <a:lnTo>
                    <a:pt x="1254" y="204"/>
                  </a:lnTo>
                  <a:lnTo>
                    <a:pt x="1239" y="213"/>
                  </a:lnTo>
                  <a:lnTo>
                    <a:pt x="1222" y="220"/>
                  </a:lnTo>
                  <a:lnTo>
                    <a:pt x="1201" y="225"/>
                  </a:lnTo>
                  <a:lnTo>
                    <a:pt x="1179" y="226"/>
                  </a:lnTo>
                  <a:lnTo>
                    <a:pt x="1147" y="225"/>
                  </a:lnTo>
                  <a:lnTo>
                    <a:pt x="1116" y="222"/>
                  </a:lnTo>
                  <a:lnTo>
                    <a:pt x="1089" y="221"/>
                  </a:lnTo>
                  <a:lnTo>
                    <a:pt x="1063" y="220"/>
                  </a:lnTo>
                  <a:lnTo>
                    <a:pt x="1039" y="219"/>
                  </a:lnTo>
                  <a:lnTo>
                    <a:pt x="1016" y="218"/>
                  </a:lnTo>
                  <a:lnTo>
                    <a:pt x="996" y="217"/>
                  </a:lnTo>
                  <a:lnTo>
                    <a:pt x="976" y="216"/>
                  </a:lnTo>
                  <a:lnTo>
                    <a:pt x="956" y="216"/>
                  </a:lnTo>
                  <a:lnTo>
                    <a:pt x="937" y="215"/>
                  </a:lnTo>
                  <a:lnTo>
                    <a:pt x="918" y="214"/>
                  </a:lnTo>
                  <a:lnTo>
                    <a:pt x="900" y="213"/>
                  </a:lnTo>
                  <a:lnTo>
                    <a:pt x="880" y="212"/>
                  </a:lnTo>
                  <a:lnTo>
                    <a:pt x="860" y="211"/>
                  </a:lnTo>
                  <a:lnTo>
                    <a:pt x="840" y="211"/>
                  </a:lnTo>
                  <a:lnTo>
                    <a:pt x="819" y="210"/>
                  </a:lnTo>
                  <a:lnTo>
                    <a:pt x="796" y="209"/>
                  </a:lnTo>
                  <a:lnTo>
                    <a:pt x="770" y="208"/>
                  </a:lnTo>
                  <a:lnTo>
                    <a:pt x="744" y="207"/>
                  </a:lnTo>
                  <a:lnTo>
                    <a:pt x="715" y="206"/>
                  </a:lnTo>
                  <a:lnTo>
                    <a:pt x="683" y="205"/>
                  </a:lnTo>
                  <a:lnTo>
                    <a:pt x="649" y="203"/>
                  </a:lnTo>
                  <a:lnTo>
                    <a:pt x="612" y="202"/>
                  </a:lnTo>
                  <a:lnTo>
                    <a:pt x="571" y="201"/>
                  </a:lnTo>
                  <a:lnTo>
                    <a:pt x="527" y="199"/>
                  </a:lnTo>
                  <a:lnTo>
                    <a:pt x="479" y="197"/>
                  </a:lnTo>
                  <a:lnTo>
                    <a:pt x="427" y="194"/>
                  </a:lnTo>
                  <a:lnTo>
                    <a:pt x="371" y="192"/>
                  </a:lnTo>
                  <a:lnTo>
                    <a:pt x="310" y="190"/>
                  </a:lnTo>
                  <a:lnTo>
                    <a:pt x="244" y="188"/>
                  </a:lnTo>
                  <a:lnTo>
                    <a:pt x="174" y="186"/>
                  </a:lnTo>
                  <a:lnTo>
                    <a:pt x="98" y="183"/>
                  </a:lnTo>
                  <a:lnTo>
                    <a:pt x="77" y="180"/>
                  </a:lnTo>
                  <a:lnTo>
                    <a:pt x="59" y="174"/>
                  </a:lnTo>
                  <a:lnTo>
                    <a:pt x="43" y="164"/>
                  </a:lnTo>
                  <a:lnTo>
                    <a:pt x="29" y="152"/>
                  </a:lnTo>
                  <a:lnTo>
                    <a:pt x="17" y="137"/>
                  </a:lnTo>
                  <a:lnTo>
                    <a:pt x="8" y="120"/>
                  </a:lnTo>
                  <a:lnTo>
                    <a:pt x="2" y="100"/>
                  </a:lnTo>
                  <a:lnTo>
                    <a:pt x="0" y="80"/>
                  </a:lnTo>
                  <a:lnTo>
                    <a:pt x="2" y="63"/>
                  </a:lnTo>
                  <a:lnTo>
                    <a:pt x="6" y="49"/>
                  </a:lnTo>
                  <a:lnTo>
                    <a:pt x="14" y="34"/>
                  </a:lnTo>
                  <a:lnTo>
                    <a:pt x="25" y="23"/>
                  </a:lnTo>
                  <a:lnTo>
                    <a:pt x="39" y="12"/>
                  </a:lnTo>
                  <a:lnTo>
                    <a:pt x="55" y="5"/>
                  </a:lnTo>
                  <a:lnTo>
                    <a:pt x="72" y="1"/>
                  </a:lnTo>
                  <a:lnTo>
                    <a:pt x="93" y="0"/>
                  </a:lnTo>
                  <a:close/>
                </a:path>
              </a:pathLst>
            </a:custGeom>
            <a:solidFill>
              <a:srgbClr val="696E6E"/>
            </a:solidFill>
            <a:ln w="9525">
              <a:noFill/>
              <a:round/>
              <a:headEnd/>
              <a:tailEnd/>
            </a:ln>
          </p:spPr>
          <p:txBody>
            <a:bodyPr/>
            <a:lstStyle/>
            <a:p>
              <a:pPr algn="ctr"/>
              <a:endParaRPr lang="en-US" sz="2000"/>
            </a:p>
          </p:txBody>
        </p:sp>
        <p:sp>
          <p:nvSpPr>
            <p:cNvPr id="48255" name="Freeform 81"/>
            <p:cNvSpPr>
              <a:spLocks/>
            </p:cNvSpPr>
            <p:nvPr/>
          </p:nvSpPr>
          <p:spPr bwMode="auto">
            <a:xfrm>
              <a:off x="3680" y="2416"/>
              <a:ext cx="127" cy="17"/>
            </a:xfrm>
            <a:custGeom>
              <a:avLst/>
              <a:gdLst>
                <a:gd name="T0" fmla="*/ 12 w 1267"/>
                <a:gd name="T1" fmla="*/ 0 h 216"/>
                <a:gd name="T2" fmla="*/ 18 w 1267"/>
                <a:gd name="T3" fmla="*/ 0 h 216"/>
                <a:gd name="T4" fmla="*/ 23 w 1267"/>
                <a:gd name="T5" fmla="*/ 0 h 216"/>
                <a:gd name="T6" fmla="*/ 27 w 1267"/>
                <a:gd name="T7" fmla="*/ 0 h 216"/>
                <a:gd name="T8" fmla="*/ 31 w 1267"/>
                <a:gd name="T9" fmla="*/ 1 h 216"/>
                <a:gd name="T10" fmla="*/ 35 w 1267"/>
                <a:gd name="T11" fmla="*/ 1 h 216"/>
                <a:gd name="T12" fmla="*/ 39 w 1267"/>
                <a:gd name="T13" fmla="*/ 1 h 216"/>
                <a:gd name="T14" fmla="*/ 43 w 1267"/>
                <a:gd name="T15" fmla="*/ 1 h 216"/>
                <a:gd name="T16" fmla="*/ 47 w 1267"/>
                <a:gd name="T17" fmla="*/ 1 h 216"/>
                <a:gd name="T18" fmla="*/ 53 w 1267"/>
                <a:gd name="T19" fmla="*/ 1 h 216"/>
                <a:gd name="T20" fmla="*/ 59 w 1267"/>
                <a:gd name="T21" fmla="*/ 1 h 216"/>
                <a:gd name="T22" fmla="*/ 66 w 1267"/>
                <a:gd name="T23" fmla="*/ 2 h 216"/>
                <a:gd name="T24" fmla="*/ 74 w 1267"/>
                <a:gd name="T25" fmla="*/ 2 h 216"/>
                <a:gd name="T26" fmla="*/ 84 w 1267"/>
                <a:gd name="T27" fmla="*/ 2 h 216"/>
                <a:gd name="T28" fmla="*/ 96 w 1267"/>
                <a:gd name="T29" fmla="*/ 3 h 216"/>
                <a:gd name="T30" fmla="*/ 110 w 1267"/>
                <a:gd name="T31" fmla="*/ 3 h 216"/>
                <a:gd name="T32" fmla="*/ 120 w 1267"/>
                <a:gd name="T33" fmla="*/ 4 h 216"/>
                <a:gd name="T34" fmla="*/ 124 w 1267"/>
                <a:gd name="T35" fmla="*/ 5 h 216"/>
                <a:gd name="T36" fmla="*/ 126 w 1267"/>
                <a:gd name="T37" fmla="*/ 7 h 216"/>
                <a:gd name="T38" fmla="*/ 127 w 1267"/>
                <a:gd name="T39" fmla="*/ 9 h 216"/>
                <a:gd name="T40" fmla="*/ 127 w 1267"/>
                <a:gd name="T41" fmla="*/ 12 h 216"/>
                <a:gd name="T42" fmla="*/ 126 w 1267"/>
                <a:gd name="T43" fmla="*/ 15 h 216"/>
                <a:gd name="T44" fmla="*/ 123 w 1267"/>
                <a:gd name="T45" fmla="*/ 16 h 216"/>
                <a:gd name="T46" fmla="*/ 120 w 1267"/>
                <a:gd name="T47" fmla="*/ 17 h 216"/>
                <a:gd name="T48" fmla="*/ 114 w 1267"/>
                <a:gd name="T49" fmla="*/ 17 h 216"/>
                <a:gd name="T50" fmla="*/ 108 w 1267"/>
                <a:gd name="T51" fmla="*/ 17 h 216"/>
                <a:gd name="T52" fmla="*/ 103 w 1267"/>
                <a:gd name="T53" fmla="*/ 16 h 216"/>
                <a:gd name="T54" fmla="*/ 99 w 1267"/>
                <a:gd name="T55" fmla="*/ 16 h 216"/>
                <a:gd name="T56" fmla="*/ 95 w 1267"/>
                <a:gd name="T57" fmla="*/ 16 h 216"/>
                <a:gd name="T58" fmla="*/ 91 w 1267"/>
                <a:gd name="T59" fmla="*/ 16 h 216"/>
                <a:gd name="T60" fmla="*/ 88 w 1267"/>
                <a:gd name="T61" fmla="*/ 16 h 216"/>
                <a:gd name="T62" fmla="*/ 83 w 1267"/>
                <a:gd name="T63" fmla="*/ 16 h 216"/>
                <a:gd name="T64" fmla="*/ 79 w 1267"/>
                <a:gd name="T65" fmla="*/ 16 h 216"/>
                <a:gd name="T66" fmla="*/ 74 w 1267"/>
                <a:gd name="T67" fmla="*/ 16 h 216"/>
                <a:gd name="T68" fmla="*/ 68 w 1267"/>
                <a:gd name="T69" fmla="*/ 15 h 216"/>
                <a:gd name="T70" fmla="*/ 61 w 1267"/>
                <a:gd name="T71" fmla="*/ 15 h 216"/>
                <a:gd name="T72" fmla="*/ 52 w 1267"/>
                <a:gd name="T73" fmla="*/ 15 h 216"/>
                <a:gd name="T74" fmla="*/ 42 w 1267"/>
                <a:gd name="T75" fmla="*/ 14 h 216"/>
                <a:gd name="T76" fmla="*/ 30 w 1267"/>
                <a:gd name="T77" fmla="*/ 14 h 216"/>
                <a:gd name="T78" fmla="*/ 17 w 1267"/>
                <a:gd name="T79" fmla="*/ 14 h 216"/>
                <a:gd name="T80" fmla="*/ 7 w 1267"/>
                <a:gd name="T81" fmla="*/ 13 h 216"/>
                <a:gd name="T82" fmla="*/ 4 w 1267"/>
                <a:gd name="T83" fmla="*/ 12 h 216"/>
                <a:gd name="T84" fmla="*/ 2 w 1267"/>
                <a:gd name="T85" fmla="*/ 10 h 216"/>
                <a:gd name="T86" fmla="*/ 0 w 1267"/>
                <a:gd name="T87" fmla="*/ 7 h 216"/>
                <a:gd name="T88" fmla="*/ 0 w 1267"/>
                <a:gd name="T89" fmla="*/ 4 h 216"/>
                <a:gd name="T90" fmla="*/ 1 w 1267"/>
                <a:gd name="T91" fmla="*/ 2 h 216"/>
                <a:gd name="T92" fmla="*/ 4 w 1267"/>
                <a:gd name="T93" fmla="*/ 1 h 216"/>
                <a:gd name="T94" fmla="*/ 7 w 1267"/>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16"/>
                <a:gd name="T146" fmla="*/ 1267 w 1267"/>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16">
                  <a:moveTo>
                    <a:pt x="86" y="0"/>
                  </a:moveTo>
                  <a:lnTo>
                    <a:pt x="118" y="1"/>
                  </a:lnTo>
                  <a:lnTo>
                    <a:pt x="149" y="2"/>
                  </a:lnTo>
                  <a:lnTo>
                    <a:pt x="176" y="3"/>
                  </a:lnTo>
                  <a:lnTo>
                    <a:pt x="201" y="4"/>
                  </a:lnTo>
                  <a:lnTo>
                    <a:pt x="226" y="5"/>
                  </a:lnTo>
                  <a:lnTo>
                    <a:pt x="248" y="5"/>
                  </a:lnTo>
                  <a:lnTo>
                    <a:pt x="270" y="6"/>
                  </a:lnTo>
                  <a:lnTo>
                    <a:pt x="289" y="7"/>
                  </a:lnTo>
                  <a:lnTo>
                    <a:pt x="309" y="7"/>
                  </a:lnTo>
                  <a:lnTo>
                    <a:pt x="327" y="9"/>
                  </a:lnTo>
                  <a:lnTo>
                    <a:pt x="347" y="10"/>
                  </a:lnTo>
                  <a:lnTo>
                    <a:pt x="366" y="10"/>
                  </a:lnTo>
                  <a:lnTo>
                    <a:pt x="385" y="11"/>
                  </a:lnTo>
                  <a:lnTo>
                    <a:pt x="405" y="12"/>
                  </a:lnTo>
                  <a:lnTo>
                    <a:pt x="426" y="12"/>
                  </a:lnTo>
                  <a:lnTo>
                    <a:pt x="448" y="13"/>
                  </a:lnTo>
                  <a:lnTo>
                    <a:pt x="472" y="14"/>
                  </a:lnTo>
                  <a:lnTo>
                    <a:pt x="496" y="15"/>
                  </a:lnTo>
                  <a:lnTo>
                    <a:pt x="524" y="16"/>
                  </a:lnTo>
                  <a:lnTo>
                    <a:pt x="553" y="17"/>
                  </a:lnTo>
                  <a:lnTo>
                    <a:pt x="585" y="18"/>
                  </a:lnTo>
                  <a:lnTo>
                    <a:pt x="619" y="20"/>
                  </a:lnTo>
                  <a:lnTo>
                    <a:pt x="656" y="21"/>
                  </a:lnTo>
                  <a:lnTo>
                    <a:pt x="696" y="23"/>
                  </a:lnTo>
                  <a:lnTo>
                    <a:pt x="741" y="25"/>
                  </a:lnTo>
                  <a:lnTo>
                    <a:pt x="789" y="27"/>
                  </a:lnTo>
                  <a:lnTo>
                    <a:pt x="840" y="29"/>
                  </a:lnTo>
                  <a:lnTo>
                    <a:pt x="897" y="31"/>
                  </a:lnTo>
                  <a:lnTo>
                    <a:pt x="958" y="33"/>
                  </a:lnTo>
                  <a:lnTo>
                    <a:pt x="1023" y="36"/>
                  </a:lnTo>
                  <a:lnTo>
                    <a:pt x="1094" y="40"/>
                  </a:lnTo>
                  <a:lnTo>
                    <a:pt x="1170" y="43"/>
                  </a:lnTo>
                  <a:lnTo>
                    <a:pt x="1196" y="46"/>
                  </a:lnTo>
                  <a:lnTo>
                    <a:pt x="1217" y="53"/>
                  </a:lnTo>
                  <a:lnTo>
                    <a:pt x="1233" y="62"/>
                  </a:lnTo>
                  <a:lnTo>
                    <a:pt x="1245" y="74"/>
                  </a:lnTo>
                  <a:lnTo>
                    <a:pt x="1254" y="87"/>
                  </a:lnTo>
                  <a:lnTo>
                    <a:pt x="1260" y="103"/>
                  </a:lnTo>
                  <a:lnTo>
                    <a:pt x="1265" y="118"/>
                  </a:lnTo>
                  <a:lnTo>
                    <a:pt x="1267" y="134"/>
                  </a:lnTo>
                  <a:lnTo>
                    <a:pt x="1267" y="153"/>
                  </a:lnTo>
                  <a:lnTo>
                    <a:pt x="1263" y="171"/>
                  </a:lnTo>
                  <a:lnTo>
                    <a:pt x="1255" y="186"/>
                  </a:lnTo>
                  <a:lnTo>
                    <a:pt x="1244" y="197"/>
                  </a:lnTo>
                  <a:lnTo>
                    <a:pt x="1229" y="205"/>
                  </a:lnTo>
                  <a:lnTo>
                    <a:pt x="1213" y="211"/>
                  </a:lnTo>
                  <a:lnTo>
                    <a:pt x="1193" y="215"/>
                  </a:lnTo>
                  <a:lnTo>
                    <a:pt x="1172" y="216"/>
                  </a:lnTo>
                  <a:lnTo>
                    <a:pt x="1140" y="215"/>
                  </a:lnTo>
                  <a:lnTo>
                    <a:pt x="1109" y="212"/>
                  </a:lnTo>
                  <a:lnTo>
                    <a:pt x="1082" y="211"/>
                  </a:lnTo>
                  <a:lnTo>
                    <a:pt x="1056" y="210"/>
                  </a:lnTo>
                  <a:lnTo>
                    <a:pt x="1032" y="209"/>
                  </a:lnTo>
                  <a:lnTo>
                    <a:pt x="1009" y="208"/>
                  </a:lnTo>
                  <a:lnTo>
                    <a:pt x="989" y="207"/>
                  </a:lnTo>
                  <a:lnTo>
                    <a:pt x="969" y="206"/>
                  </a:lnTo>
                  <a:lnTo>
                    <a:pt x="949" y="206"/>
                  </a:lnTo>
                  <a:lnTo>
                    <a:pt x="930" y="205"/>
                  </a:lnTo>
                  <a:lnTo>
                    <a:pt x="911" y="204"/>
                  </a:lnTo>
                  <a:lnTo>
                    <a:pt x="893" y="203"/>
                  </a:lnTo>
                  <a:lnTo>
                    <a:pt x="873" y="202"/>
                  </a:lnTo>
                  <a:lnTo>
                    <a:pt x="853" y="201"/>
                  </a:lnTo>
                  <a:lnTo>
                    <a:pt x="833" y="201"/>
                  </a:lnTo>
                  <a:lnTo>
                    <a:pt x="812" y="200"/>
                  </a:lnTo>
                  <a:lnTo>
                    <a:pt x="789" y="199"/>
                  </a:lnTo>
                  <a:lnTo>
                    <a:pt x="763" y="198"/>
                  </a:lnTo>
                  <a:lnTo>
                    <a:pt x="737" y="197"/>
                  </a:lnTo>
                  <a:lnTo>
                    <a:pt x="708" y="196"/>
                  </a:lnTo>
                  <a:lnTo>
                    <a:pt x="676" y="195"/>
                  </a:lnTo>
                  <a:lnTo>
                    <a:pt x="642" y="193"/>
                  </a:lnTo>
                  <a:lnTo>
                    <a:pt x="605" y="192"/>
                  </a:lnTo>
                  <a:lnTo>
                    <a:pt x="564" y="191"/>
                  </a:lnTo>
                  <a:lnTo>
                    <a:pt x="520" y="189"/>
                  </a:lnTo>
                  <a:lnTo>
                    <a:pt x="472" y="187"/>
                  </a:lnTo>
                  <a:lnTo>
                    <a:pt x="420" y="184"/>
                  </a:lnTo>
                  <a:lnTo>
                    <a:pt x="364" y="182"/>
                  </a:lnTo>
                  <a:lnTo>
                    <a:pt x="303" y="180"/>
                  </a:lnTo>
                  <a:lnTo>
                    <a:pt x="237" y="178"/>
                  </a:lnTo>
                  <a:lnTo>
                    <a:pt x="167" y="176"/>
                  </a:lnTo>
                  <a:lnTo>
                    <a:pt x="91" y="173"/>
                  </a:lnTo>
                  <a:lnTo>
                    <a:pt x="72" y="170"/>
                  </a:lnTo>
                  <a:lnTo>
                    <a:pt x="56" y="165"/>
                  </a:lnTo>
                  <a:lnTo>
                    <a:pt x="41" y="156"/>
                  </a:lnTo>
                  <a:lnTo>
                    <a:pt x="28" y="143"/>
                  </a:lnTo>
                  <a:lnTo>
                    <a:pt x="16" y="129"/>
                  </a:lnTo>
                  <a:lnTo>
                    <a:pt x="7" y="111"/>
                  </a:lnTo>
                  <a:lnTo>
                    <a:pt x="2" y="92"/>
                  </a:lnTo>
                  <a:lnTo>
                    <a:pt x="0" y="72"/>
                  </a:lnTo>
                  <a:lnTo>
                    <a:pt x="1" y="56"/>
                  </a:lnTo>
                  <a:lnTo>
                    <a:pt x="6" y="43"/>
                  </a:lnTo>
                  <a:lnTo>
                    <a:pt x="13" y="30"/>
                  </a:lnTo>
                  <a:lnTo>
                    <a:pt x="24" y="20"/>
                  </a:lnTo>
                  <a:lnTo>
                    <a:pt x="37" y="11"/>
                  </a:lnTo>
                  <a:lnTo>
                    <a:pt x="51" y="4"/>
                  </a:lnTo>
                  <a:lnTo>
                    <a:pt x="68" y="1"/>
                  </a:lnTo>
                  <a:lnTo>
                    <a:pt x="86" y="0"/>
                  </a:lnTo>
                  <a:close/>
                </a:path>
              </a:pathLst>
            </a:custGeom>
            <a:solidFill>
              <a:srgbClr val="757D7D"/>
            </a:solidFill>
            <a:ln w="9525">
              <a:noFill/>
              <a:round/>
              <a:headEnd/>
              <a:tailEnd/>
            </a:ln>
          </p:spPr>
          <p:txBody>
            <a:bodyPr/>
            <a:lstStyle/>
            <a:p>
              <a:pPr algn="ctr"/>
              <a:endParaRPr lang="en-US" sz="2000"/>
            </a:p>
          </p:txBody>
        </p:sp>
        <p:sp>
          <p:nvSpPr>
            <p:cNvPr id="48256" name="Freeform 82"/>
            <p:cNvSpPr>
              <a:spLocks/>
            </p:cNvSpPr>
            <p:nvPr/>
          </p:nvSpPr>
          <p:spPr bwMode="auto">
            <a:xfrm>
              <a:off x="3681" y="2417"/>
              <a:ext cx="126" cy="16"/>
            </a:xfrm>
            <a:custGeom>
              <a:avLst/>
              <a:gdLst>
                <a:gd name="T0" fmla="*/ 8 w 1258"/>
                <a:gd name="T1" fmla="*/ 0 h 203"/>
                <a:gd name="T2" fmla="*/ 117 w 1258"/>
                <a:gd name="T3" fmla="*/ 3 h 203"/>
                <a:gd name="T4" fmla="*/ 119 w 1258"/>
                <a:gd name="T5" fmla="*/ 3 h 203"/>
                <a:gd name="T6" fmla="*/ 121 w 1258"/>
                <a:gd name="T7" fmla="*/ 4 h 203"/>
                <a:gd name="T8" fmla="*/ 123 w 1258"/>
                <a:gd name="T9" fmla="*/ 5 h 203"/>
                <a:gd name="T10" fmla="*/ 124 w 1258"/>
                <a:gd name="T11" fmla="*/ 5 h 203"/>
                <a:gd name="T12" fmla="*/ 125 w 1258"/>
                <a:gd name="T13" fmla="*/ 6 h 203"/>
                <a:gd name="T14" fmla="*/ 125 w 1258"/>
                <a:gd name="T15" fmla="*/ 8 h 203"/>
                <a:gd name="T16" fmla="*/ 125 w 1258"/>
                <a:gd name="T17" fmla="*/ 9 h 203"/>
                <a:gd name="T18" fmla="*/ 126 w 1258"/>
                <a:gd name="T19" fmla="*/ 10 h 203"/>
                <a:gd name="T20" fmla="*/ 126 w 1258"/>
                <a:gd name="T21" fmla="*/ 12 h 203"/>
                <a:gd name="T22" fmla="*/ 126 w 1258"/>
                <a:gd name="T23" fmla="*/ 13 h 203"/>
                <a:gd name="T24" fmla="*/ 125 w 1258"/>
                <a:gd name="T25" fmla="*/ 14 h 203"/>
                <a:gd name="T26" fmla="*/ 124 w 1258"/>
                <a:gd name="T27" fmla="*/ 15 h 203"/>
                <a:gd name="T28" fmla="*/ 122 w 1258"/>
                <a:gd name="T29" fmla="*/ 15 h 203"/>
                <a:gd name="T30" fmla="*/ 121 w 1258"/>
                <a:gd name="T31" fmla="*/ 16 h 203"/>
                <a:gd name="T32" fmla="*/ 119 w 1258"/>
                <a:gd name="T33" fmla="*/ 16 h 203"/>
                <a:gd name="T34" fmla="*/ 117 w 1258"/>
                <a:gd name="T35" fmla="*/ 16 h 203"/>
                <a:gd name="T36" fmla="*/ 9 w 1258"/>
                <a:gd name="T37" fmla="*/ 13 h 203"/>
                <a:gd name="T38" fmla="*/ 7 w 1258"/>
                <a:gd name="T39" fmla="*/ 12 h 203"/>
                <a:gd name="T40" fmla="*/ 6 w 1258"/>
                <a:gd name="T41" fmla="*/ 12 h 203"/>
                <a:gd name="T42" fmla="*/ 4 w 1258"/>
                <a:gd name="T43" fmla="*/ 11 h 203"/>
                <a:gd name="T44" fmla="*/ 3 w 1258"/>
                <a:gd name="T45" fmla="*/ 10 h 203"/>
                <a:gd name="T46" fmla="*/ 2 w 1258"/>
                <a:gd name="T47" fmla="*/ 9 h 203"/>
                <a:gd name="T48" fmla="*/ 1 w 1258"/>
                <a:gd name="T49" fmla="*/ 8 h 203"/>
                <a:gd name="T50" fmla="*/ 0 w 1258"/>
                <a:gd name="T51" fmla="*/ 7 h 203"/>
                <a:gd name="T52" fmla="*/ 0 w 1258"/>
                <a:gd name="T53" fmla="*/ 5 h 203"/>
                <a:gd name="T54" fmla="*/ 0 w 1258"/>
                <a:gd name="T55" fmla="*/ 4 h 203"/>
                <a:gd name="T56" fmla="*/ 1 w 1258"/>
                <a:gd name="T57" fmla="*/ 3 h 203"/>
                <a:gd name="T58" fmla="*/ 2 w 1258"/>
                <a:gd name="T59" fmla="*/ 2 h 203"/>
                <a:gd name="T60" fmla="*/ 2 w 1258"/>
                <a:gd name="T61" fmla="*/ 1 h 203"/>
                <a:gd name="T62" fmla="*/ 4 w 1258"/>
                <a:gd name="T63" fmla="*/ 1 h 203"/>
                <a:gd name="T64" fmla="*/ 5 w 1258"/>
                <a:gd name="T65" fmla="*/ 0 h 203"/>
                <a:gd name="T66" fmla="*/ 6 w 1258"/>
                <a:gd name="T67" fmla="*/ 0 h 203"/>
                <a:gd name="T68" fmla="*/ 8 w 1258"/>
                <a:gd name="T69" fmla="*/ 0 h 2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03"/>
                <a:gd name="T107" fmla="*/ 1258 w 1258"/>
                <a:gd name="T108" fmla="*/ 203 h 2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03">
                  <a:moveTo>
                    <a:pt x="81" y="0"/>
                  </a:moveTo>
                  <a:lnTo>
                    <a:pt x="1165" y="41"/>
                  </a:lnTo>
                  <a:lnTo>
                    <a:pt x="1190" y="44"/>
                  </a:lnTo>
                  <a:lnTo>
                    <a:pt x="1211" y="50"/>
                  </a:lnTo>
                  <a:lnTo>
                    <a:pt x="1226" y="59"/>
                  </a:lnTo>
                  <a:lnTo>
                    <a:pt x="1237" y="69"/>
                  </a:lnTo>
                  <a:lnTo>
                    <a:pt x="1244" y="82"/>
                  </a:lnTo>
                  <a:lnTo>
                    <a:pt x="1250" y="96"/>
                  </a:lnTo>
                  <a:lnTo>
                    <a:pt x="1253" y="110"/>
                  </a:lnTo>
                  <a:lnTo>
                    <a:pt x="1256" y="126"/>
                  </a:lnTo>
                  <a:lnTo>
                    <a:pt x="1258" y="146"/>
                  </a:lnTo>
                  <a:lnTo>
                    <a:pt x="1254" y="162"/>
                  </a:lnTo>
                  <a:lnTo>
                    <a:pt x="1247" y="176"/>
                  </a:lnTo>
                  <a:lnTo>
                    <a:pt x="1236" y="186"/>
                  </a:lnTo>
                  <a:lnTo>
                    <a:pt x="1222" y="194"/>
                  </a:lnTo>
                  <a:lnTo>
                    <a:pt x="1206" y="199"/>
                  </a:lnTo>
                  <a:lnTo>
                    <a:pt x="1186" y="203"/>
                  </a:lnTo>
                  <a:lnTo>
                    <a:pt x="1167" y="203"/>
                  </a:lnTo>
                  <a:lnTo>
                    <a:pt x="86" y="160"/>
                  </a:lnTo>
                  <a:lnTo>
                    <a:pt x="70" y="158"/>
                  </a:lnTo>
                  <a:lnTo>
                    <a:pt x="55" y="152"/>
                  </a:lnTo>
                  <a:lnTo>
                    <a:pt x="41" y="144"/>
                  </a:lnTo>
                  <a:lnTo>
                    <a:pt x="28" y="132"/>
                  </a:lnTo>
                  <a:lnTo>
                    <a:pt x="18" y="118"/>
                  </a:lnTo>
                  <a:lnTo>
                    <a:pt x="8" y="102"/>
                  </a:lnTo>
                  <a:lnTo>
                    <a:pt x="3" y="84"/>
                  </a:lnTo>
                  <a:lnTo>
                    <a:pt x="0" y="64"/>
                  </a:lnTo>
                  <a:lnTo>
                    <a:pt x="2" y="49"/>
                  </a:lnTo>
                  <a:lnTo>
                    <a:pt x="6" y="37"/>
                  </a:lnTo>
                  <a:lnTo>
                    <a:pt x="15" y="26"/>
                  </a:lnTo>
                  <a:lnTo>
                    <a:pt x="24" y="16"/>
                  </a:lnTo>
                  <a:lnTo>
                    <a:pt x="36" y="8"/>
                  </a:lnTo>
                  <a:lnTo>
                    <a:pt x="50" y="3"/>
                  </a:lnTo>
                  <a:lnTo>
                    <a:pt x="64" y="0"/>
                  </a:lnTo>
                  <a:lnTo>
                    <a:pt x="81" y="0"/>
                  </a:lnTo>
                  <a:close/>
                </a:path>
              </a:pathLst>
            </a:custGeom>
            <a:solidFill>
              <a:srgbClr val="878F8F"/>
            </a:solidFill>
            <a:ln w="9525">
              <a:noFill/>
              <a:round/>
              <a:headEnd/>
              <a:tailEnd/>
            </a:ln>
          </p:spPr>
          <p:txBody>
            <a:bodyPr/>
            <a:lstStyle/>
            <a:p>
              <a:pPr algn="ctr"/>
              <a:endParaRPr lang="en-US" sz="2000"/>
            </a:p>
          </p:txBody>
        </p:sp>
        <p:sp>
          <p:nvSpPr>
            <p:cNvPr id="48257" name="Freeform 83"/>
            <p:cNvSpPr>
              <a:spLocks/>
            </p:cNvSpPr>
            <p:nvPr/>
          </p:nvSpPr>
          <p:spPr bwMode="auto">
            <a:xfrm>
              <a:off x="3682" y="2414"/>
              <a:ext cx="37" cy="15"/>
            </a:xfrm>
            <a:custGeom>
              <a:avLst/>
              <a:gdLst>
                <a:gd name="T0" fmla="*/ 35 w 376"/>
                <a:gd name="T1" fmla="*/ 15 h 176"/>
                <a:gd name="T2" fmla="*/ 36 w 376"/>
                <a:gd name="T3" fmla="*/ 15 h 176"/>
                <a:gd name="T4" fmla="*/ 36 w 376"/>
                <a:gd name="T5" fmla="*/ 14 h 176"/>
                <a:gd name="T6" fmla="*/ 37 w 376"/>
                <a:gd name="T7" fmla="*/ 14 h 176"/>
                <a:gd name="T8" fmla="*/ 37 w 376"/>
                <a:gd name="T9" fmla="*/ 13 h 176"/>
                <a:gd name="T10" fmla="*/ 37 w 376"/>
                <a:gd name="T11" fmla="*/ 3 h 176"/>
                <a:gd name="T12" fmla="*/ 37 w 376"/>
                <a:gd name="T13" fmla="*/ 2 h 176"/>
                <a:gd name="T14" fmla="*/ 36 w 376"/>
                <a:gd name="T15" fmla="*/ 1 h 176"/>
                <a:gd name="T16" fmla="*/ 36 w 376"/>
                <a:gd name="T17" fmla="*/ 1 h 176"/>
                <a:gd name="T18" fmla="*/ 35 w 376"/>
                <a:gd name="T19" fmla="*/ 1 h 176"/>
                <a:gd name="T20" fmla="*/ 19 w 376"/>
                <a:gd name="T21" fmla="*/ 0 h 176"/>
                <a:gd name="T22" fmla="*/ 7 w 376"/>
                <a:gd name="T23" fmla="*/ 0 h 176"/>
                <a:gd name="T24" fmla="*/ 6 w 376"/>
                <a:gd name="T25" fmla="*/ 0 h 176"/>
                <a:gd name="T26" fmla="*/ 4 w 376"/>
                <a:gd name="T27" fmla="*/ 0 h 176"/>
                <a:gd name="T28" fmla="*/ 3 w 376"/>
                <a:gd name="T29" fmla="*/ 1 h 176"/>
                <a:gd name="T30" fmla="*/ 2 w 376"/>
                <a:gd name="T31" fmla="*/ 2 h 176"/>
                <a:gd name="T32" fmla="*/ 1 w 376"/>
                <a:gd name="T33" fmla="*/ 2 h 176"/>
                <a:gd name="T34" fmla="*/ 0 w 376"/>
                <a:gd name="T35" fmla="*/ 3 h 176"/>
                <a:gd name="T36" fmla="*/ 0 w 376"/>
                <a:gd name="T37" fmla="*/ 5 h 176"/>
                <a:gd name="T38" fmla="*/ 0 w 376"/>
                <a:gd name="T39" fmla="*/ 6 h 176"/>
                <a:gd name="T40" fmla="*/ 0 w 376"/>
                <a:gd name="T41" fmla="*/ 8 h 176"/>
                <a:gd name="T42" fmla="*/ 0 w 376"/>
                <a:gd name="T43" fmla="*/ 9 h 176"/>
                <a:gd name="T44" fmla="*/ 1 w 376"/>
                <a:gd name="T45" fmla="*/ 10 h 176"/>
                <a:gd name="T46" fmla="*/ 2 w 376"/>
                <a:gd name="T47" fmla="*/ 11 h 176"/>
                <a:gd name="T48" fmla="*/ 2 w 376"/>
                <a:gd name="T49" fmla="*/ 12 h 176"/>
                <a:gd name="T50" fmla="*/ 4 w 376"/>
                <a:gd name="T51" fmla="*/ 13 h 176"/>
                <a:gd name="T52" fmla="*/ 5 w 376"/>
                <a:gd name="T53" fmla="*/ 13 h 176"/>
                <a:gd name="T54" fmla="*/ 6 w 376"/>
                <a:gd name="T55" fmla="*/ 14 h 176"/>
                <a:gd name="T56" fmla="*/ 7 w 376"/>
                <a:gd name="T57" fmla="*/ 14 h 176"/>
                <a:gd name="T58" fmla="*/ 35 w 376"/>
                <a:gd name="T59" fmla="*/ 15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357" y="176"/>
                  </a:moveTo>
                  <a:lnTo>
                    <a:pt x="364" y="175"/>
                  </a:lnTo>
                  <a:lnTo>
                    <a:pt x="370" y="170"/>
                  </a:lnTo>
                  <a:lnTo>
                    <a:pt x="374" y="164"/>
                  </a:lnTo>
                  <a:lnTo>
                    <a:pt x="376" y="156"/>
                  </a:lnTo>
                  <a:lnTo>
                    <a:pt x="374" y="32"/>
                  </a:lnTo>
                  <a:lnTo>
                    <a:pt x="372" y="23"/>
                  </a:lnTo>
                  <a:lnTo>
                    <a:pt x="368" y="17"/>
                  </a:lnTo>
                  <a:lnTo>
                    <a:pt x="361" y="13"/>
                  </a:lnTo>
                  <a:lnTo>
                    <a:pt x="352" y="12"/>
                  </a:lnTo>
                  <a:lnTo>
                    <a:pt x="192" y="5"/>
                  </a:lnTo>
                  <a:lnTo>
                    <a:pt x="74" y="0"/>
                  </a:lnTo>
                  <a:lnTo>
                    <a:pt x="58" y="1"/>
                  </a:lnTo>
                  <a:lnTo>
                    <a:pt x="44" y="4"/>
                  </a:lnTo>
                  <a:lnTo>
                    <a:pt x="32" y="10"/>
                  </a:lnTo>
                  <a:lnTo>
                    <a:pt x="22" y="18"/>
                  </a:lnTo>
                  <a:lnTo>
                    <a:pt x="13" y="29"/>
                  </a:lnTo>
                  <a:lnTo>
                    <a:pt x="5" y="40"/>
                  </a:lnTo>
                  <a:lnTo>
                    <a:pt x="1" y="53"/>
                  </a:lnTo>
                  <a:lnTo>
                    <a:pt x="0" y="67"/>
                  </a:lnTo>
                  <a:lnTo>
                    <a:pt x="0" y="89"/>
                  </a:lnTo>
                  <a:lnTo>
                    <a:pt x="2" y="103"/>
                  </a:lnTo>
                  <a:lnTo>
                    <a:pt x="8" y="117"/>
                  </a:lnTo>
                  <a:lnTo>
                    <a:pt x="16" y="129"/>
                  </a:lnTo>
                  <a:lnTo>
                    <a:pt x="25" y="139"/>
                  </a:lnTo>
                  <a:lnTo>
                    <a:pt x="36" y="149"/>
                  </a:lnTo>
                  <a:lnTo>
                    <a:pt x="48" y="156"/>
                  </a:lnTo>
                  <a:lnTo>
                    <a:pt x="61" y="161"/>
                  </a:lnTo>
                  <a:lnTo>
                    <a:pt x="76" y="163"/>
                  </a:lnTo>
                  <a:lnTo>
                    <a:pt x="357" y="176"/>
                  </a:lnTo>
                  <a:close/>
                </a:path>
              </a:pathLst>
            </a:custGeom>
            <a:solidFill>
              <a:srgbClr val="B5B5B5"/>
            </a:solidFill>
            <a:ln w="9525">
              <a:noFill/>
              <a:round/>
              <a:headEnd/>
              <a:tailEnd/>
            </a:ln>
          </p:spPr>
          <p:txBody>
            <a:bodyPr/>
            <a:lstStyle/>
            <a:p>
              <a:pPr algn="ctr"/>
              <a:endParaRPr lang="en-US" sz="2000"/>
            </a:p>
          </p:txBody>
        </p:sp>
        <p:sp>
          <p:nvSpPr>
            <p:cNvPr id="48258" name="Freeform 84"/>
            <p:cNvSpPr>
              <a:spLocks/>
            </p:cNvSpPr>
            <p:nvPr/>
          </p:nvSpPr>
          <p:spPr bwMode="auto">
            <a:xfrm>
              <a:off x="3768" y="2417"/>
              <a:ext cx="38" cy="14"/>
            </a:xfrm>
            <a:custGeom>
              <a:avLst/>
              <a:gdLst>
                <a:gd name="T0" fmla="*/ 3 w 376"/>
                <a:gd name="T1" fmla="*/ 13 h 173"/>
                <a:gd name="T2" fmla="*/ 2 w 376"/>
                <a:gd name="T3" fmla="*/ 13 h 173"/>
                <a:gd name="T4" fmla="*/ 1 w 376"/>
                <a:gd name="T5" fmla="*/ 13 h 173"/>
                <a:gd name="T6" fmla="*/ 0 w 376"/>
                <a:gd name="T7" fmla="*/ 12 h 173"/>
                <a:gd name="T8" fmla="*/ 0 w 376"/>
                <a:gd name="T9" fmla="*/ 11 h 173"/>
                <a:gd name="T10" fmla="*/ 0 w 376"/>
                <a:gd name="T11" fmla="*/ 1 h 173"/>
                <a:gd name="T12" fmla="*/ 0 w 376"/>
                <a:gd name="T13" fmla="*/ 1 h 173"/>
                <a:gd name="T14" fmla="*/ 1 w 376"/>
                <a:gd name="T15" fmla="*/ 0 h 173"/>
                <a:gd name="T16" fmla="*/ 1 w 376"/>
                <a:gd name="T17" fmla="*/ 0 h 173"/>
                <a:gd name="T18" fmla="*/ 2 w 376"/>
                <a:gd name="T19" fmla="*/ 0 h 173"/>
                <a:gd name="T20" fmla="*/ 18 w 376"/>
                <a:gd name="T21" fmla="*/ 0 h 173"/>
                <a:gd name="T22" fmla="*/ 30 w 376"/>
                <a:gd name="T23" fmla="*/ 1 h 173"/>
                <a:gd name="T24" fmla="*/ 32 w 376"/>
                <a:gd name="T25" fmla="*/ 1 h 173"/>
                <a:gd name="T26" fmla="*/ 33 w 376"/>
                <a:gd name="T27" fmla="*/ 1 h 173"/>
                <a:gd name="T28" fmla="*/ 35 w 376"/>
                <a:gd name="T29" fmla="*/ 2 h 173"/>
                <a:gd name="T30" fmla="*/ 36 w 376"/>
                <a:gd name="T31" fmla="*/ 3 h 173"/>
                <a:gd name="T32" fmla="*/ 37 w 376"/>
                <a:gd name="T33" fmla="*/ 3 h 173"/>
                <a:gd name="T34" fmla="*/ 37 w 376"/>
                <a:gd name="T35" fmla="*/ 5 h 173"/>
                <a:gd name="T36" fmla="*/ 38 w 376"/>
                <a:gd name="T37" fmla="*/ 6 h 173"/>
                <a:gd name="T38" fmla="*/ 38 w 376"/>
                <a:gd name="T39" fmla="*/ 7 h 173"/>
                <a:gd name="T40" fmla="*/ 38 w 376"/>
                <a:gd name="T41" fmla="*/ 8 h 173"/>
                <a:gd name="T42" fmla="*/ 38 w 376"/>
                <a:gd name="T43" fmla="*/ 10 h 173"/>
                <a:gd name="T44" fmla="*/ 38 w 376"/>
                <a:gd name="T45" fmla="*/ 11 h 173"/>
                <a:gd name="T46" fmla="*/ 37 w 376"/>
                <a:gd name="T47" fmla="*/ 12 h 173"/>
                <a:gd name="T48" fmla="*/ 36 w 376"/>
                <a:gd name="T49" fmla="*/ 12 h 173"/>
                <a:gd name="T50" fmla="*/ 35 w 376"/>
                <a:gd name="T51" fmla="*/ 13 h 173"/>
                <a:gd name="T52" fmla="*/ 34 w 376"/>
                <a:gd name="T53" fmla="*/ 14 h 173"/>
                <a:gd name="T54" fmla="*/ 32 w 376"/>
                <a:gd name="T55" fmla="*/ 14 h 173"/>
                <a:gd name="T56" fmla="*/ 31 w 376"/>
                <a:gd name="T57" fmla="*/ 14 h 173"/>
                <a:gd name="T58" fmla="*/ 3 w 376"/>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3"/>
                <a:gd name="T92" fmla="*/ 376 w 376"/>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3">
                  <a:moveTo>
                    <a:pt x="25" y="160"/>
                  </a:moveTo>
                  <a:lnTo>
                    <a:pt x="17" y="159"/>
                  </a:lnTo>
                  <a:lnTo>
                    <a:pt x="9" y="156"/>
                  </a:lnTo>
                  <a:lnTo>
                    <a:pt x="4" y="150"/>
                  </a:lnTo>
                  <a:lnTo>
                    <a:pt x="2" y="141"/>
                  </a:lnTo>
                  <a:lnTo>
                    <a:pt x="0" y="16"/>
                  </a:lnTo>
                  <a:lnTo>
                    <a:pt x="2" y="9"/>
                  </a:lnTo>
                  <a:lnTo>
                    <a:pt x="6" y="3"/>
                  </a:lnTo>
                  <a:lnTo>
                    <a:pt x="14" y="0"/>
                  </a:lnTo>
                  <a:lnTo>
                    <a:pt x="22" y="0"/>
                  </a:lnTo>
                  <a:lnTo>
                    <a:pt x="182" y="4"/>
                  </a:lnTo>
                  <a:lnTo>
                    <a:pt x="301" y="9"/>
                  </a:lnTo>
                  <a:lnTo>
                    <a:pt x="316" y="11"/>
                  </a:lnTo>
                  <a:lnTo>
                    <a:pt x="331" y="16"/>
                  </a:lnTo>
                  <a:lnTo>
                    <a:pt x="343" y="24"/>
                  </a:lnTo>
                  <a:lnTo>
                    <a:pt x="354" y="33"/>
                  </a:lnTo>
                  <a:lnTo>
                    <a:pt x="363" y="43"/>
                  </a:lnTo>
                  <a:lnTo>
                    <a:pt x="370" y="56"/>
                  </a:lnTo>
                  <a:lnTo>
                    <a:pt x="375" y="69"/>
                  </a:lnTo>
                  <a:lnTo>
                    <a:pt x="376" y="84"/>
                  </a:lnTo>
                  <a:lnTo>
                    <a:pt x="376" y="105"/>
                  </a:lnTo>
                  <a:lnTo>
                    <a:pt x="375" y="119"/>
                  </a:lnTo>
                  <a:lnTo>
                    <a:pt x="372" y="132"/>
                  </a:lnTo>
                  <a:lnTo>
                    <a:pt x="366" y="144"/>
                  </a:lnTo>
                  <a:lnTo>
                    <a:pt x="357" y="154"/>
                  </a:lnTo>
                  <a:lnTo>
                    <a:pt x="346" y="162"/>
                  </a:lnTo>
                  <a:lnTo>
                    <a:pt x="334" y="169"/>
                  </a:lnTo>
                  <a:lnTo>
                    <a:pt x="320" y="172"/>
                  </a:lnTo>
                  <a:lnTo>
                    <a:pt x="306" y="173"/>
                  </a:lnTo>
                  <a:lnTo>
                    <a:pt x="25" y="160"/>
                  </a:lnTo>
                  <a:close/>
                </a:path>
              </a:pathLst>
            </a:custGeom>
            <a:solidFill>
              <a:srgbClr val="B5B5B5"/>
            </a:solidFill>
            <a:ln w="9525">
              <a:noFill/>
              <a:round/>
              <a:headEnd/>
              <a:tailEnd/>
            </a:ln>
          </p:spPr>
          <p:txBody>
            <a:bodyPr/>
            <a:lstStyle/>
            <a:p>
              <a:pPr algn="ctr"/>
              <a:endParaRPr lang="en-US" sz="2000"/>
            </a:p>
          </p:txBody>
        </p:sp>
        <p:sp>
          <p:nvSpPr>
            <p:cNvPr id="48259" name="Freeform 85"/>
            <p:cNvSpPr>
              <a:spLocks/>
            </p:cNvSpPr>
            <p:nvPr/>
          </p:nvSpPr>
          <p:spPr bwMode="auto">
            <a:xfrm>
              <a:off x="3725" y="2415"/>
              <a:ext cx="38" cy="15"/>
            </a:xfrm>
            <a:custGeom>
              <a:avLst/>
              <a:gdLst>
                <a:gd name="T0" fmla="*/ 2 w 377"/>
                <a:gd name="T1" fmla="*/ 0 h 177"/>
                <a:gd name="T2" fmla="*/ 36 w 377"/>
                <a:gd name="T3" fmla="*/ 1 h 177"/>
                <a:gd name="T4" fmla="*/ 36 w 377"/>
                <a:gd name="T5" fmla="*/ 1 h 177"/>
                <a:gd name="T6" fmla="*/ 37 w 377"/>
                <a:gd name="T7" fmla="*/ 2 h 177"/>
                <a:gd name="T8" fmla="*/ 38 w 377"/>
                <a:gd name="T9" fmla="*/ 2 h 177"/>
                <a:gd name="T10" fmla="*/ 38 w 377"/>
                <a:gd name="T11" fmla="*/ 3 h 177"/>
                <a:gd name="T12" fmla="*/ 38 w 377"/>
                <a:gd name="T13" fmla="*/ 13 h 177"/>
                <a:gd name="T14" fmla="*/ 38 w 377"/>
                <a:gd name="T15" fmla="*/ 14 h 177"/>
                <a:gd name="T16" fmla="*/ 37 w 377"/>
                <a:gd name="T17" fmla="*/ 15 h 177"/>
                <a:gd name="T18" fmla="*/ 37 w 377"/>
                <a:gd name="T19" fmla="*/ 15 h 177"/>
                <a:gd name="T20" fmla="*/ 36 w 377"/>
                <a:gd name="T21" fmla="*/ 15 h 177"/>
                <a:gd name="T22" fmla="*/ 3 w 377"/>
                <a:gd name="T23" fmla="*/ 14 h 177"/>
                <a:gd name="T24" fmla="*/ 2 w 377"/>
                <a:gd name="T25" fmla="*/ 14 h 177"/>
                <a:gd name="T26" fmla="*/ 1 w 377"/>
                <a:gd name="T27" fmla="*/ 13 h 177"/>
                <a:gd name="T28" fmla="*/ 1 w 377"/>
                <a:gd name="T29" fmla="*/ 13 h 177"/>
                <a:gd name="T30" fmla="*/ 0 w 377"/>
                <a:gd name="T31" fmla="*/ 12 h 177"/>
                <a:gd name="T32" fmla="*/ 0 w 377"/>
                <a:gd name="T33" fmla="*/ 2 h 177"/>
                <a:gd name="T34" fmla="*/ 0 w 377"/>
                <a:gd name="T35" fmla="*/ 1 h 177"/>
                <a:gd name="T36" fmla="*/ 1 w 377"/>
                <a:gd name="T37" fmla="*/ 0 h 177"/>
                <a:gd name="T38" fmla="*/ 1 w 377"/>
                <a:gd name="T39" fmla="*/ 0 h 177"/>
                <a:gd name="T40" fmla="*/ 2 w 3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7"/>
                <a:gd name="T64" fmla="*/ 0 h 177"/>
                <a:gd name="T65" fmla="*/ 377 w 37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7" h="177">
                  <a:moveTo>
                    <a:pt x="21" y="0"/>
                  </a:moveTo>
                  <a:lnTo>
                    <a:pt x="354" y="14"/>
                  </a:lnTo>
                  <a:lnTo>
                    <a:pt x="362" y="16"/>
                  </a:lnTo>
                  <a:lnTo>
                    <a:pt x="368" y="20"/>
                  </a:lnTo>
                  <a:lnTo>
                    <a:pt x="373" y="26"/>
                  </a:lnTo>
                  <a:lnTo>
                    <a:pt x="375" y="34"/>
                  </a:lnTo>
                  <a:lnTo>
                    <a:pt x="377" y="159"/>
                  </a:lnTo>
                  <a:lnTo>
                    <a:pt x="376" y="166"/>
                  </a:lnTo>
                  <a:lnTo>
                    <a:pt x="372" y="172"/>
                  </a:lnTo>
                  <a:lnTo>
                    <a:pt x="366" y="176"/>
                  </a:lnTo>
                  <a:lnTo>
                    <a:pt x="358" y="177"/>
                  </a:lnTo>
                  <a:lnTo>
                    <a:pt x="25" y="163"/>
                  </a:lnTo>
                  <a:lnTo>
                    <a:pt x="17" y="161"/>
                  </a:lnTo>
                  <a:lnTo>
                    <a:pt x="10" y="157"/>
                  </a:lnTo>
                  <a:lnTo>
                    <a:pt x="5" y="150"/>
                  </a:lnTo>
                  <a:lnTo>
                    <a:pt x="3" y="143"/>
                  </a:lnTo>
                  <a:lnTo>
                    <a:pt x="0" y="19"/>
                  </a:lnTo>
                  <a:lnTo>
                    <a:pt x="2" y="11"/>
                  </a:lnTo>
                  <a:lnTo>
                    <a:pt x="6" y="4"/>
                  </a:lnTo>
                  <a:lnTo>
                    <a:pt x="13" y="1"/>
                  </a:lnTo>
                  <a:lnTo>
                    <a:pt x="21" y="0"/>
                  </a:lnTo>
                  <a:close/>
                </a:path>
              </a:pathLst>
            </a:custGeom>
            <a:solidFill>
              <a:srgbClr val="B5B5B5"/>
            </a:solidFill>
            <a:ln w="9525">
              <a:noFill/>
              <a:round/>
              <a:headEnd/>
              <a:tailEnd/>
            </a:ln>
          </p:spPr>
          <p:txBody>
            <a:bodyPr/>
            <a:lstStyle/>
            <a:p>
              <a:pPr algn="ctr"/>
              <a:endParaRPr lang="en-US" sz="2000"/>
            </a:p>
          </p:txBody>
        </p:sp>
        <p:sp>
          <p:nvSpPr>
            <p:cNvPr id="48260" name="Freeform 86"/>
            <p:cNvSpPr>
              <a:spLocks/>
            </p:cNvSpPr>
            <p:nvPr/>
          </p:nvSpPr>
          <p:spPr bwMode="auto">
            <a:xfrm>
              <a:off x="3684" y="2413"/>
              <a:ext cx="37" cy="14"/>
            </a:xfrm>
            <a:custGeom>
              <a:avLst/>
              <a:gdLst>
                <a:gd name="T0" fmla="*/ 35 w 376"/>
                <a:gd name="T1" fmla="*/ 14 h 176"/>
                <a:gd name="T2" fmla="*/ 36 w 376"/>
                <a:gd name="T3" fmla="*/ 14 h 176"/>
                <a:gd name="T4" fmla="*/ 36 w 376"/>
                <a:gd name="T5" fmla="*/ 14 h 176"/>
                <a:gd name="T6" fmla="*/ 37 w 376"/>
                <a:gd name="T7" fmla="*/ 13 h 176"/>
                <a:gd name="T8" fmla="*/ 37 w 376"/>
                <a:gd name="T9" fmla="*/ 12 h 176"/>
                <a:gd name="T10" fmla="*/ 37 w 376"/>
                <a:gd name="T11" fmla="*/ 3 h 176"/>
                <a:gd name="T12" fmla="*/ 36 w 376"/>
                <a:gd name="T13" fmla="*/ 2 h 176"/>
                <a:gd name="T14" fmla="*/ 36 w 376"/>
                <a:gd name="T15" fmla="*/ 1 h 176"/>
                <a:gd name="T16" fmla="*/ 35 w 376"/>
                <a:gd name="T17" fmla="*/ 1 h 176"/>
                <a:gd name="T18" fmla="*/ 35 w 376"/>
                <a:gd name="T19" fmla="*/ 1 h 176"/>
                <a:gd name="T20" fmla="*/ 19 w 376"/>
                <a:gd name="T21" fmla="*/ 0 h 176"/>
                <a:gd name="T22" fmla="*/ 7 w 376"/>
                <a:gd name="T23" fmla="*/ 0 h 176"/>
                <a:gd name="T24" fmla="*/ 5 w 376"/>
                <a:gd name="T25" fmla="*/ 0 h 176"/>
                <a:gd name="T26" fmla="*/ 4 w 376"/>
                <a:gd name="T27" fmla="*/ 0 h 176"/>
                <a:gd name="T28" fmla="*/ 3 w 376"/>
                <a:gd name="T29" fmla="*/ 1 h 176"/>
                <a:gd name="T30" fmla="*/ 2 w 376"/>
                <a:gd name="T31" fmla="*/ 1 h 176"/>
                <a:gd name="T32" fmla="*/ 1 w 376"/>
                <a:gd name="T33" fmla="*/ 2 h 176"/>
                <a:gd name="T34" fmla="*/ 0 w 376"/>
                <a:gd name="T35" fmla="*/ 3 h 176"/>
                <a:gd name="T36" fmla="*/ 0 w 376"/>
                <a:gd name="T37" fmla="*/ 4 h 176"/>
                <a:gd name="T38" fmla="*/ 0 w 376"/>
                <a:gd name="T39" fmla="*/ 5 h 176"/>
                <a:gd name="T40" fmla="*/ 0 w 376"/>
                <a:gd name="T41" fmla="*/ 7 h 176"/>
                <a:gd name="T42" fmla="*/ 0 w 376"/>
                <a:gd name="T43" fmla="*/ 8 h 176"/>
                <a:gd name="T44" fmla="*/ 1 w 376"/>
                <a:gd name="T45" fmla="*/ 9 h 176"/>
                <a:gd name="T46" fmla="*/ 1 w 376"/>
                <a:gd name="T47" fmla="*/ 10 h 176"/>
                <a:gd name="T48" fmla="*/ 2 w 376"/>
                <a:gd name="T49" fmla="*/ 11 h 176"/>
                <a:gd name="T50" fmla="*/ 3 w 376"/>
                <a:gd name="T51" fmla="*/ 12 h 176"/>
                <a:gd name="T52" fmla="*/ 4 w 376"/>
                <a:gd name="T53" fmla="*/ 12 h 176"/>
                <a:gd name="T54" fmla="*/ 6 w 376"/>
                <a:gd name="T55" fmla="*/ 13 h 176"/>
                <a:gd name="T56" fmla="*/ 7 w 376"/>
                <a:gd name="T57" fmla="*/ 13 h 176"/>
                <a:gd name="T58" fmla="*/ 35 w 376"/>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353" y="176"/>
                  </a:moveTo>
                  <a:lnTo>
                    <a:pt x="363" y="175"/>
                  </a:lnTo>
                  <a:lnTo>
                    <a:pt x="370" y="171"/>
                  </a:lnTo>
                  <a:lnTo>
                    <a:pt x="374" y="165"/>
                  </a:lnTo>
                  <a:lnTo>
                    <a:pt x="376" y="156"/>
                  </a:lnTo>
                  <a:lnTo>
                    <a:pt x="373" y="33"/>
                  </a:lnTo>
                  <a:lnTo>
                    <a:pt x="370" y="25"/>
                  </a:lnTo>
                  <a:lnTo>
                    <a:pt x="366" y="18"/>
                  </a:lnTo>
                  <a:lnTo>
                    <a:pt x="359" y="14"/>
                  </a:lnTo>
                  <a:lnTo>
                    <a:pt x="351" y="12"/>
                  </a:lnTo>
                  <a:lnTo>
                    <a:pt x="189" y="5"/>
                  </a:lnTo>
                  <a:lnTo>
                    <a:pt x="70" y="0"/>
                  </a:lnTo>
                  <a:lnTo>
                    <a:pt x="55" y="1"/>
                  </a:lnTo>
                  <a:lnTo>
                    <a:pt x="41" y="4"/>
                  </a:lnTo>
                  <a:lnTo>
                    <a:pt x="28" y="10"/>
                  </a:lnTo>
                  <a:lnTo>
                    <a:pt x="18" y="18"/>
                  </a:lnTo>
                  <a:lnTo>
                    <a:pt x="10" y="28"/>
                  </a:lnTo>
                  <a:lnTo>
                    <a:pt x="4" y="40"/>
                  </a:lnTo>
                  <a:lnTo>
                    <a:pt x="0" y="53"/>
                  </a:lnTo>
                  <a:lnTo>
                    <a:pt x="0" y="67"/>
                  </a:lnTo>
                  <a:lnTo>
                    <a:pt x="0" y="89"/>
                  </a:lnTo>
                  <a:lnTo>
                    <a:pt x="1" y="104"/>
                  </a:lnTo>
                  <a:lnTo>
                    <a:pt x="6" y="117"/>
                  </a:lnTo>
                  <a:lnTo>
                    <a:pt x="13" y="129"/>
                  </a:lnTo>
                  <a:lnTo>
                    <a:pt x="22" y="141"/>
                  </a:lnTo>
                  <a:lnTo>
                    <a:pt x="33" y="150"/>
                  </a:lnTo>
                  <a:lnTo>
                    <a:pt x="45" y="156"/>
                  </a:lnTo>
                  <a:lnTo>
                    <a:pt x="60" y="162"/>
                  </a:lnTo>
                  <a:lnTo>
                    <a:pt x="75" y="164"/>
                  </a:lnTo>
                  <a:lnTo>
                    <a:pt x="353" y="176"/>
                  </a:lnTo>
                  <a:close/>
                </a:path>
              </a:pathLst>
            </a:custGeom>
            <a:solidFill>
              <a:srgbClr val="E8E8E8"/>
            </a:solidFill>
            <a:ln w="9525">
              <a:noFill/>
              <a:round/>
              <a:headEnd/>
              <a:tailEnd/>
            </a:ln>
          </p:spPr>
          <p:txBody>
            <a:bodyPr/>
            <a:lstStyle/>
            <a:p>
              <a:pPr algn="ctr"/>
              <a:endParaRPr lang="en-US" sz="2000"/>
            </a:p>
          </p:txBody>
        </p:sp>
        <p:sp>
          <p:nvSpPr>
            <p:cNvPr id="48261" name="Freeform 87"/>
            <p:cNvSpPr>
              <a:spLocks/>
            </p:cNvSpPr>
            <p:nvPr/>
          </p:nvSpPr>
          <p:spPr bwMode="auto">
            <a:xfrm>
              <a:off x="3770" y="2416"/>
              <a:ext cx="38" cy="14"/>
            </a:xfrm>
            <a:custGeom>
              <a:avLst/>
              <a:gdLst>
                <a:gd name="T0" fmla="*/ 2 w 377"/>
                <a:gd name="T1" fmla="*/ 13 h 173"/>
                <a:gd name="T2" fmla="*/ 2 w 377"/>
                <a:gd name="T3" fmla="*/ 13 h 173"/>
                <a:gd name="T4" fmla="*/ 1 w 377"/>
                <a:gd name="T5" fmla="*/ 13 h 173"/>
                <a:gd name="T6" fmla="*/ 1 w 377"/>
                <a:gd name="T7" fmla="*/ 12 h 173"/>
                <a:gd name="T8" fmla="*/ 0 w 377"/>
                <a:gd name="T9" fmla="*/ 11 h 173"/>
                <a:gd name="T10" fmla="*/ 0 w 377"/>
                <a:gd name="T11" fmla="*/ 1 h 173"/>
                <a:gd name="T12" fmla="*/ 0 w 377"/>
                <a:gd name="T13" fmla="*/ 1 h 173"/>
                <a:gd name="T14" fmla="*/ 1 w 377"/>
                <a:gd name="T15" fmla="*/ 0 h 173"/>
                <a:gd name="T16" fmla="*/ 1 w 377"/>
                <a:gd name="T17" fmla="*/ 0 h 173"/>
                <a:gd name="T18" fmla="*/ 2 w 377"/>
                <a:gd name="T19" fmla="*/ 0 h 173"/>
                <a:gd name="T20" fmla="*/ 18 w 377"/>
                <a:gd name="T21" fmla="*/ 0 h 173"/>
                <a:gd name="T22" fmla="*/ 30 w 377"/>
                <a:gd name="T23" fmla="*/ 1 h 173"/>
                <a:gd name="T24" fmla="*/ 32 w 377"/>
                <a:gd name="T25" fmla="*/ 1 h 173"/>
                <a:gd name="T26" fmla="*/ 33 w 377"/>
                <a:gd name="T27" fmla="*/ 1 h 173"/>
                <a:gd name="T28" fmla="*/ 34 w 377"/>
                <a:gd name="T29" fmla="*/ 2 h 173"/>
                <a:gd name="T30" fmla="*/ 35 w 377"/>
                <a:gd name="T31" fmla="*/ 3 h 173"/>
                <a:gd name="T32" fmla="*/ 36 w 377"/>
                <a:gd name="T33" fmla="*/ 4 h 173"/>
                <a:gd name="T34" fmla="*/ 37 w 377"/>
                <a:gd name="T35" fmla="*/ 5 h 173"/>
                <a:gd name="T36" fmla="*/ 38 w 377"/>
                <a:gd name="T37" fmla="*/ 6 h 173"/>
                <a:gd name="T38" fmla="*/ 38 w 377"/>
                <a:gd name="T39" fmla="*/ 7 h 173"/>
                <a:gd name="T40" fmla="*/ 38 w 377"/>
                <a:gd name="T41" fmla="*/ 9 h 173"/>
                <a:gd name="T42" fmla="*/ 38 w 377"/>
                <a:gd name="T43" fmla="*/ 10 h 173"/>
                <a:gd name="T44" fmla="*/ 37 w 377"/>
                <a:gd name="T45" fmla="*/ 11 h 173"/>
                <a:gd name="T46" fmla="*/ 37 w 377"/>
                <a:gd name="T47" fmla="*/ 12 h 173"/>
                <a:gd name="T48" fmla="*/ 36 w 377"/>
                <a:gd name="T49" fmla="*/ 12 h 173"/>
                <a:gd name="T50" fmla="*/ 35 w 377"/>
                <a:gd name="T51" fmla="*/ 13 h 173"/>
                <a:gd name="T52" fmla="*/ 34 w 377"/>
                <a:gd name="T53" fmla="*/ 14 h 173"/>
                <a:gd name="T54" fmla="*/ 32 w 377"/>
                <a:gd name="T55" fmla="*/ 14 h 173"/>
                <a:gd name="T56" fmla="*/ 31 w 377"/>
                <a:gd name="T57" fmla="*/ 14 h 173"/>
                <a:gd name="T58" fmla="*/ 2 w 377"/>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3"/>
                <a:gd name="T92" fmla="*/ 377 w 377"/>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3">
                  <a:moveTo>
                    <a:pt x="24" y="161"/>
                  </a:moveTo>
                  <a:lnTo>
                    <a:pt x="16" y="160"/>
                  </a:lnTo>
                  <a:lnTo>
                    <a:pt x="9" y="157"/>
                  </a:lnTo>
                  <a:lnTo>
                    <a:pt x="5" y="150"/>
                  </a:lnTo>
                  <a:lnTo>
                    <a:pt x="3" y="141"/>
                  </a:lnTo>
                  <a:lnTo>
                    <a:pt x="0" y="18"/>
                  </a:lnTo>
                  <a:lnTo>
                    <a:pt x="1" y="11"/>
                  </a:lnTo>
                  <a:lnTo>
                    <a:pt x="6" y="4"/>
                  </a:lnTo>
                  <a:lnTo>
                    <a:pt x="12" y="0"/>
                  </a:lnTo>
                  <a:lnTo>
                    <a:pt x="20" y="0"/>
                  </a:lnTo>
                  <a:lnTo>
                    <a:pt x="183" y="5"/>
                  </a:lnTo>
                  <a:lnTo>
                    <a:pt x="302" y="10"/>
                  </a:lnTo>
                  <a:lnTo>
                    <a:pt x="316" y="12"/>
                  </a:lnTo>
                  <a:lnTo>
                    <a:pt x="329" y="17"/>
                  </a:lnTo>
                  <a:lnTo>
                    <a:pt x="341" y="24"/>
                  </a:lnTo>
                  <a:lnTo>
                    <a:pt x="352" y="33"/>
                  </a:lnTo>
                  <a:lnTo>
                    <a:pt x="361" y="44"/>
                  </a:lnTo>
                  <a:lnTo>
                    <a:pt x="370" y="56"/>
                  </a:lnTo>
                  <a:lnTo>
                    <a:pt x="375" y="70"/>
                  </a:lnTo>
                  <a:lnTo>
                    <a:pt x="377" y="84"/>
                  </a:lnTo>
                  <a:lnTo>
                    <a:pt x="377" y="107"/>
                  </a:lnTo>
                  <a:lnTo>
                    <a:pt x="376" y="120"/>
                  </a:lnTo>
                  <a:lnTo>
                    <a:pt x="372" y="133"/>
                  </a:lnTo>
                  <a:lnTo>
                    <a:pt x="365" y="144"/>
                  </a:lnTo>
                  <a:lnTo>
                    <a:pt x="355" y="154"/>
                  </a:lnTo>
                  <a:lnTo>
                    <a:pt x="345" y="163"/>
                  </a:lnTo>
                  <a:lnTo>
                    <a:pt x="333" y="169"/>
                  </a:lnTo>
                  <a:lnTo>
                    <a:pt x="319" y="173"/>
                  </a:lnTo>
                  <a:lnTo>
                    <a:pt x="304" y="173"/>
                  </a:lnTo>
                  <a:lnTo>
                    <a:pt x="24" y="161"/>
                  </a:lnTo>
                  <a:close/>
                </a:path>
              </a:pathLst>
            </a:custGeom>
            <a:solidFill>
              <a:srgbClr val="E8E8E8"/>
            </a:solidFill>
            <a:ln w="9525">
              <a:noFill/>
              <a:round/>
              <a:headEnd/>
              <a:tailEnd/>
            </a:ln>
          </p:spPr>
          <p:txBody>
            <a:bodyPr/>
            <a:lstStyle/>
            <a:p>
              <a:pPr algn="ctr"/>
              <a:endParaRPr lang="en-US" sz="2000"/>
            </a:p>
          </p:txBody>
        </p:sp>
        <p:sp>
          <p:nvSpPr>
            <p:cNvPr id="48262" name="Freeform 88"/>
            <p:cNvSpPr>
              <a:spLocks/>
            </p:cNvSpPr>
            <p:nvPr/>
          </p:nvSpPr>
          <p:spPr bwMode="auto">
            <a:xfrm>
              <a:off x="3727" y="2414"/>
              <a:ext cx="38" cy="15"/>
            </a:xfrm>
            <a:custGeom>
              <a:avLst/>
              <a:gdLst>
                <a:gd name="T0" fmla="*/ 2 w 376"/>
                <a:gd name="T1" fmla="*/ 0 h 177"/>
                <a:gd name="T2" fmla="*/ 36 w 376"/>
                <a:gd name="T3" fmla="*/ 1 h 177"/>
                <a:gd name="T4" fmla="*/ 37 w 376"/>
                <a:gd name="T5" fmla="*/ 1 h 177"/>
                <a:gd name="T6" fmla="*/ 37 w 376"/>
                <a:gd name="T7" fmla="*/ 2 h 177"/>
                <a:gd name="T8" fmla="*/ 38 w 376"/>
                <a:gd name="T9" fmla="*/ 2 h 177"/>
                <a:gd name="T10" fmla="*/ 38 w 376"/>
                <a:gd name="T11" fmla="*/ 3 h 177"/>
                <a:gd name="T12" fmla="*/ 38 w 376"/>
                <a:gd name="T13" fmla="*/ 13 h 177"/>
                <a:gd name="T14" fmla="*/ 38 w 376"/>
                <a:gd name="T15" fmla="*/ 14 h 177"/>
                <a:gd name="T16" fmla="*/ 37 w 376"/>
                <a:gd name="T17" fmla="*/ 14 h 177"/>
                <a:gd name="T18" fmla="*/ 37 w 376"/>
                <a:gd name="T19" fmla="*/ 15 h 177"/>
                <a:gd name="T20" fmla="*/ 36 w 376"/>
                <a:gd name="T21" fmla="*/ 15 h 177"/>
                <a:gd name="T22" fmla="*/ 2 w 376"/>
                <a:gd name="T23" fmla="*/ 14 h 177"/>
                <a:gd name="T24" fmla="*/ 2 w 376"/>
                <a:gd name="T25" fmla="*/ 14 h 177"/>
                <a:gd name="T26" fmla="*/ 1 w 376"/>
                <a:gd name="T27" fmla="*/ 13 h 177"/>
                <a:gd name="T28" fmla="*/ 1 w 376"/>
                <a:gd name="T29" fmla="*/ 13 h 177"/>
                <a:gd name="T30" fmla="*/ 0 w 376"/>
                <a:gd name="T31" fmla="*/ 12 h 177"/>
                <a:gd name="T32" fmla="*/ 0 w 376"/>
                <a:gd name="T33" fmla="*/ 2 h 177"/>
                <a:gd name="T34" fmla="*/ 0 w 376"/>
                <a:gd name="T35" fmla="*/ 1 h 177"/>
                <a:gd name="T36" fmla="*/ 1 w 376"/>
                <a:gd name="T37" fmla="*/ 0 h 177"/>
                <a:gd name="T38" fmla="*/ 1 w 376"/>
                <a:gd name="T39" fmla="*/ 0 h 177"/>
                <a:gd name="T40" fmla="*/ 2 w 376"/>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77"/>
                <a:gd name="T65" fmla="*/ 376 w 376"/>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77">
                  <a:moveTo>
                    <a:pt x="20" y="0"/>
                  </a:moveTo>
                  <a:lnTo>
                    <a:pt x="353" y="13"/>
                  </a:lnTo>
                  <a:lnTo>
                    <a:pt x="362" y="15"/>
                  </a:lnTo>
                  <a:lnTo>
                    <a:pt x="367" y="19"/>
                  </a:lnTo>
                  <a:lnTo>
                    <a:pt x="372" y="25"/>
                  </a:lnTo>
                  <a:lnTo>
                    <a:pt x="374" y="34"/>
                  </a:lnTo>
                  <a:lnTo>
                    <a:pt x="376" y="158"/>
                  </a:lnTo>
                  <a:lnTo>
                    <a:pt x="375" y="165"/>
                  </a:lnTo>
                  <a:lnTo>
                    <a:pt x="371" y="171"/>
                  </a:lnTo>
                  <a:lnTo>
                    <a:pt x="365" y="176"/>
                  </a:lnTo>
                  <a:lnTo>
                    <a:pt x="357" y="177"/>
                  </a:lnTo>
                  <a:lnTo>
                    <a:pt x="24" y="162"/>
                  </a:lnTo>
                  <a:lnTo>
                    <a:pt x="16" y="160"/>
                  </a:lnTo>
                  <a:lnTo>
                    <a:pt x="9" y="156"/>
                  </a:lnTo>
                  <a:lnTo>
                    <a:pt x="5" y="150"/>
                  </a:lnTo>
                  <a:lnTo>
                    <a:pt x="3" y="142"/>
                  </a:lnTo>
                  <a:lnTo>
                    <a:pt x="0" y="18"/>
                  </a:lnTo>
                  <a:lnTo>
                    <a:pt x="2" y="10"/>
                  </a:lnTo>
                  <a:lnTo>
                    <a:pt x="6" y="4"/>
                  </a:lnTo>
                  <a:lnTo>
                    <a:pt x="12" y="1"/>
                  </a:lnTo>
                  <a:lnTo>
                    <a:pt x="20" y="0"/>
                  </a:lnTo>
                  <a:close/>
                </a:path>
              </a:pathLst>
            </a:custGeom>
            <a:solidFill>
              <a:srgbClr val="E8E8E8"/>
            </a:solidFill>
            <a:ln w="9525">
              <a:noFill/>
              <a:round/>
              <a:headEnd/>
              <a:tailEnd/>
            </a:ln>
          </p:spPr>
          <p:txBody>
            <a:bodyPr/>
            <a:lstStyle/>
            <a:p>
              <a:pPr algn="ctr"/>
              <a:endParaRPr lang="en-US" sz="2000"/>
            </a:p>
          </p:txBody>
        </p:sp>
        <p:sp>
          <p:nvSpPr>
            <p:cNvPr id="48263" name="Freeform 89"/>
            <p:cNvSpPr>
              <a:spLocks/>
            </p:cNvSpPr>
            <p:nvPr/>
          </p:nvSpPr>
          <p:spPr bwMode="auto">
            <a:xfrm>
              <a:off x="3678" y="2384"/>
              <a:ext cx="132" cy="23"/>
            </a:xfrm>
            <a:custGeom>
              <a:avLst/>
              <a:gdLst>
                <a:gd name="T0" fmla="*/ 11 w 1317"/>
                <a:gd name="T1" fmla="*/ 0 h 280"/>
                <a:gd name="T2" fmla="*/ 120 w 1317"/>
                <a:gd name="T3" fmla="*/ 4 h 280"/>
                <a:gd name="T4" fmla="*/ 123 w 1317"/>
                <a:gd name="T5" fmla="*/ 4 h 280"/>
                <a:gd name="T6" fmla="*/ 125 w 1317"/>
                <a:gd name="T7" fmla="*/ 5 h 280"/>
                <a:gd name="T8" fmla="*/ 127 w 1317"/>
                <a:gd name="T9" fmla="*/ 6 h 280"/>
                <a:gd name="T10" fmla="*/ 129 w 1317"/>
                <a:gd name="T11" fmla="*/ 7 h 280"/>
                <a:gd name="T12" fmla="*/ 130 w 1317"/>
                <a:gd name="T13" fmla="*/ 9 h 280"/>
                <a:gd name="T14" fmla="*/ 131 w 1317"/>
                <a:gd name="T15" fmla="*/ 11 h 280"/>
                <a:gd name="T16" fmla="*/ 132 w 1317"/>
                <a:gd name="T17" fmla="*/ 12 h 280"/>
                <a:gd name="T18" fmla="*/ 132 w 1317"/>
                <a:gd name="T19" fmla="*/ 14 h 280"/>
                <a:gd name="T20" fmla="*/ 132 w 1317"/>
                <a:gd name="T21" fmla="*/ 16 h 280"/>
                <a:gd name="T22" fmla="*/ 131 w 1317"/>
                <a:gd name="T23" fmla="*/ 17 h 280"/>
                <a:gd name="T24" fmla="*/ 130 w 1317"/>
                <a:gd name="T25" fmla="*/ 19 h 280"/>
                <a:gd name="T26" fmla="*/ 129 w 1317"/>
                <a:gd name="T27" fmla="*/ 20 h 280"/>
                <a:gd name="T28" fmla="*/ 128 w 1317"/>
                <a:gd name="T29" fmla="*/ 21 h 280"/>
                <a:gd name="T30" fmla="*/ 126 w 1317"/>
                <a:gd name="T31" fmla="*/ 22 h 280"/>
                <a:gd name="T32" fmla="*/ 123 w 1317"/>
                <a:gd name="T33" fmla="*/ 23 h 280"/>
                <a:gd name="T34" fmla="*/ 121 w 1317"/>
                <a:gd name="T35" fmla="*/ 23 h 280"/>
                <a:gd name="T36" fmla="*/ 12 w 1317"/>
                <a:gd name="T37" fmla="*/ 19 h 280"/>
                <a:gd name="T38" fmla="*/ 9 w 1317"/>
                <a:gd name="T39" fmla="*/ 18 h 280"/>
                <a:gd name="T40" fmla="*/ 7 w 1317"/>
                <a:gd name="T41" fmla="*/ 18 h 280"/>
                <a:gd name="T42" fmla="*/ 5 w 1317"/>
                <a:gd name="T43" fmla="*/ 17 h 280"/>
                <a:gd name="T44" fmla="*/ 3 w 1317"/>
                <a:gd name="T45" fmla="*/ 16 h 280"/>
                <a:gd name="T46" fmla="*/ 2 w 1317"/>
                <a:gd name="T47" fmla="*/ 14 h 280"/>
                <a:gd name="T48" fmla="*/ 1 w 1317"/>
                <a:gd name="T49" fmla="*/ 12 h 280"/>
                <a:gd name="T50" fmla="*/ 0 w 1317"/>
                <a:gd name="T51" fmla="*/ 11 h 280"/>
                <a:gd name="T52" fmla="*/ 0 w 1317"/>
                <a:gd name="T53" fmla="*/ 9 h 280"/>
                <a:gd name="T54" fmla="*/ 0 w 1317"/>
                <a:gd name="T55" fmla="*/ 7 h 280"/>
                <a:gd name="T56" fmla="*/ 1 w 1317"/>
                <a:gd name="T57" fmla="*/ 6 h 280"/>
                <a:gd name="T58" fmla="*/ 1 w 1317"/>
                <a:gd name="T59" fmla="*/ 4 h 280"/>
                <a:gd name="T60" fmla="*/ 3 w 1317"/>
                <a:gd name="T61" fmla="*/ 3 h 280"/>
                <a:gd name="T62" fmla="*/ 4 w 1317"/>
                <a:gd name="T63" fmla="*/ 1 h 280"/>
                <a:gd name="T64" fmla="*/ 6 w 1317"/>
                <a:gd name="T65" fmla="*/ 1 h 280"/>
                <a:gd name="T66" fmla="*/ 9 w 1317"/>
                <a:gd name="T67" fmla="*/ 0 h 280"/>
                <a:gd name="T68" fmla="*/ 11 w 1317"/>
                <a:gd name="T69" fmla="*/ 0 h 2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0"/>
                <a:gd name="T107" fmla="*/ 1317 w 1317"/>
                <a:gd name="T108" fmla="*/ 280 h 28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0">
                  <a:moveTo>
                    <a:pt x="114" y="0"/>
                  </a:moveTo>
                  <a:lnTo>
                    <a:pt x="1198" y="50"/>
                  </a:lnTo>
                  <a:lnTo>
                    <a:pt x="1226" y="54"/>
                  </a:lnTo>
                  <a:lnTo>
                    <a:pt x="1249" y="63"/>
                  </a:lnTo>
                  <a:lnTo>
                    <a:pt x="1269" y="76"/>
                  </a:lnTo>
                  <a:lnTo>
                    <a:pt x="1287" y="91"/>
                  </a:lnTo>
                  <a:lnTo>
                    <a:pt x="1300" y="109"/>
                  </a:lnTo>
                  <a:lnTo>
                    <a:pt x="1309" y="129"/>
                  </a:lnTo>
                  <a:lnTo>
                    <a:pt x="1315" y="149"/>
                  </a:lnTo>
                  <a:lnTo>
                    <a:pt x="1317" y="171"/>
                  </a:lnTo>
                  <a:lnTo>
                    <a:pt x="1316" y="192"/>
                  </a:lnTo>
                  <a:lnTo>
                    <a:pt x="1311" y="213"/>
                  </a:lnTo>
                  <a:lnTo>
                    <a:pt x="1302" y="231"/>
                  </a:lnTo>
                  <a:lnTo>
                    <a:pt x="1290" y="248"/>
                  </a:lnTo>
                  <a:lnTo>
                    <a:pt x="1273" y="261"/>
                  </a:lnTo>
                  <a:lnTo>
                    <a:pt x="1254" y="272"/>
                  </a:lnTo>
                  <a:lnTo>
                    <a:pt x="1231" y="278"/>
                  </a:lnTo>
                  <a:lnTo>
                    <a:pt x="1203" y="280"/>
                  </a:lnTo>
                  <a:lnTo>
                    <a:pt x="119" y="228"/>
                  </a:lnTo>
                  <a:lnTo>
                    <a:pt x="91" y="224"/>
                  </a:lnTo>
                  <a:lnTo>
                    <a:pt x="67" y="216"/>
                  </a:lnTo>
                  <a:lnTo>
                    <a:pt x="47" y="204"/>
                  </a:lnTo>
                  <a:lnTo>
                    <a:pt x="30" y="189"/>
                  </a:lnTo>
                  <a:lnTo>
                    <a:pt x="17" y="171"/>
                  </a:lnTo>
                  <a:lnTo>
                    <a:pt x="7" y="151"/>
                  </a:lnTo>
                  <a:lnTo>
                    <a:pt x="2" y="131"/>
                  </a:lnTo>
                  <a:lnTo>
                    <a:pt x="0" y="109"/>
                  </a:lnTo>
                  <a:lnTo>
                    <a:pt x="1" y="87"/>
                  </a:lnTo>
                  <a:lnTo>
                    <a:pt x="6" y="68"/>
                  </a:lnTo>
                  <a:lnTo>
                    <a:pt x="14" y="48"/>
                  </a:lnTo>
                  <a:lnTo>
                    <a:pt x="26" y="31"/>
                  </a:lnTo>
                  <a:lnTo>
                    <a:pt x="43" y="18"/>
                  </a:lnTo>
                  <a:lnTo>
                    <a:pt x="63" y="8"/>
                  </a:lnTo>
                  <a:lnTo>
                    <a:pt x="86" y="1"/>
                  </a:lnTo>
                  <a:lnTo>
                    <a:pt x="114" y="0"/>
                  </a:lnTo>
                  <a:close/>
                </a:path>
              </a:pathLst>
            </a:custGeom>
            <a:solidFill>
              <a:srgbClr val="E0E8E8"/>
            </a:solidFill>
            <a:ln w="9525">
              <a:noFill/>
              <a:round/>
              <a:headEnd/>
              <a:tailEnd/>
            </a:ln>
          </p:spPr>
          <p:txBody>
            <a:bodyPr/>
            <a:lstStyle/>
            <a:p>
              <a:pPr algn="ctr"/>
              <a:endParaRPr lang="en-US" sz="2000"/>
            </a:p>
          </p:txBody>
        </p:sp>
        <p:sp>
          <p:nvSpPr>
            <p:cNvPr id="48264" name="Freeform 90"/>
            <p:cNvSpPr>
              <a:spLocks/>
            </p:cNvSpPr>
            <p:nvPr/>
          </p:nvSpPr>
          <p:spPr bwMode="auto">
            <a:xfrm>
              <a:off x="3678" y="2383"/>
              <a:ext cx="132" cy="23"/>
            </a:xfrm>
            <a:custGeom>
              <a:avLst/>
              <a:gdLst>
                <a:gd name="T0" fmla="*/ 11 w 1319"/>
                <a:gd name="T1" fmla="*/ 0 h 276"/>
                <a:gd name="T2" fmla="*/ 120 w 1319"/>
                <a:gd name="T3" fmla="*/ 4 h 276"/>
                <a:gd name="T4" fmla="*/ 123 w 1319"/>
                <a:gd name="T5" fmla="*/ 4 h 276"/>
                <a:gd name="T6" fmla="*/ 125 w 1319"/>
                <a:gd name="T7" fmla="*/ 5 h 276"/>
                <a:gd name="T8" fmla="*/ 127 w 1319"/>
                <a:gd name="T9" fmla="*/ 6 h 276"/>
                <a:gd name="T10" fmla="*/ 129 w 1319"/>
                <a:gd name="T11" fmla="*/ 7 h 276"/>
                <a:gd name="T12" fmla="*/ 130 w 1319"/>
                <a:gd name="T13" fmla="*/ 9 h 276"/>
                <a:gd name="T14" fmla="*/ 131 w 1319"/>
                <a:gd name="T15" fmla="*/ 10 h 276"/>
                <a:gd name="T16" fmla="*/ 132 w 1319"/>
                <a:gd name="T17" fmla="*/ 12 h 276"/>
                <a:gd name="T18" fmla="*/ 132 w 1319"/>
                <a:gd name="T19" fmla="*/ 14 h 276"/>
                <a:gd name="T20" fmla="*/ 132 w 1319"/>
                <a:gd name="T21" fmla="*/ 16 h 276"/>
                <a:gd name="T22" fmla="*/ 131 w 1319"/>
                <a:gd name="T23" fmla="*/ 17 h 276"/>
                <a:gd name="T24" fmla="*/ 130 w 1319"/>
                <a:gd name="T25" fmla="*/ 19 h 276"/>
                <a:gd name="T26" fmla="*/ 129 w 1319"/>
                <a:gd name="T27" fmla="*/ 20 h 276"/>
                <a:gd name="T28" fmla="*/ 128 w 1319"/>
                <a:gd name="T29" fmla="*/ 22 h 276"/>
                <a:gd name="T30" fmla="*/ 126 w 1319"/>
                <a:gd name="T31" fmla="*/ 22 h 276"/>
                <a:gd name="T32" fmla="*/ 123 w 1319"/>
                <a:gd name="T33" fmla="*/ 23 h 276"/>
                <a:gd name="T34" fmla="*/ 120 w 1319"/>
                <a:gd name="T35" fmla="*/ 23 h 276"/>
                <a:gd name="T36" fmla="*/ 12 w 1319"/>
                <a:gd name="T37" fmla="*/ 19 h 276"/>
                <a:gd name="T38" fmla="*/ 9 w 1319"/>
                <a:gd name="T39" fmla="*/ 19 h 276"/>
                <a:gd name="T40" fmla="*/ 7 w 1319"/>
                <a:gd name="T41" fmla="*/ 18 h 276"/>
                <a:gd name="T42" fmla="*/ 5 w 1319"/>
                <a:gd name="T43" fmla="*/ 17 h 276"/>
                <a:gd name="T44" fmla="*/ 3 w 1319"/>
                <a:gd name="T45" fmla="*/ 15 h 276"/>
                <a:gd name="T46" fmla="*/ 2 w 1319"/>
                <a:gd name="T47" fmla="*/ 14 h 276"/>
                <a:gd name="T48" fmla="*/ 1 w 1319"/>
                <a:gd name="T49" fmla="*/ 12 h 276"/>
                <a:gd name="T50" fmla="*/ 0 w 1319"/>
                <a:gd name="T51" fmla="*/ 11 h 276"/>
                <a:gd name="T52" fmla="*/ 0 w 1319"/>
                <a:gd name="T53" fmla="*/ 9 h 276"/>
                <a:gd name="T54" fmla="*/ 0 w 1319"/>
                <a:gd name="T55" fmla="*/ 7 h 276"/>
                <a:gd name="T56" fmla="*/ 1 w 1319"/>
                <a:gd name="T57" fmla="*/ 6 h 276"/>
                <a:gd name="T58" fmla="*/ 2 w 1319"/>
                <a:gd name="T59" fmla="*/ 4 h 276"/>
                <a:gd name="T60" fmla="*/ 3 w 1319"/>
                <a:gd name="T61" fmla="*/ 3 h 276"/>
                <a:gd name="T62" fmla="*/ 4 w 1319"/>
                <a:gd name="T63" fmla="*/ 1 h 276"/>
                <a:gd name="T64" fmla="*/ 6 w 1319"/>
                <a:gd name="T65" fmla="*/ 1 h 276"/>
                <a:gd name="T66" fmla="*/ 9 w 1319"/>
                <a:gd name="T67" fmla="*/ 0 h 276"/>
                <a:gd name="T68" fmla="*/ 11 w 1319"/>
                <a:gd name="T69" fmla="*/ 0 h 2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9"/>
                <a:gd name="T106" fmla="*/ 0 h 276"/>
                <a:gd name="T107" fmla="*/ 1319 w 1319"/>
                <a:gd name="T108" fmla="*/ 276 h 2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9" h="276">
                  <a:moveTo>
                    <a:pt x="114" y="0"/>
                  </a:moveTo>
                  <a:lnTo>
                    <a:pt x="1198" y="50"/>
                  </a:lnTo>
                  <a:lnTo>
                    <a:pt x="1226" y="54"/>
                  </a:lnTo>
                  <a:lnTo>
                    <a:pt x="1249" y="62"/>
                  </a:lnTo>
                  <a:lnTo>
                    <a:pt x="1270" y="74"/>
                  </a:lnTo>
                  <a:lnTo>
                    <a:pt x="1286" y="89"/>
                  </a:lnTo>
                  <a:lnTo>
                    <a:pt x="1301" y="107"/>
                  </a:lnTo>
                  <a:lnTo>
                    <a:pt x="1310" y="126"/>
                  </a:lnTo>
                  <a:lnTo>
                    <a:pt x="1316" y="146"/>
                  </a:lnTo>
                  <a:lnTo>
                    <a:pt x="1319" y="168"/>
                  </a:lnTo>
                  <a:lnTo>
                    <a:pt x="1317" y="189"/>
                  </a:lnTo>
                  <a:lnTo>
                    <a:pt x="1312" y="209"/>
                  </a:lnTo>
                  <a:lnTo>
                    <a:pt x="1304" y="229"/>
                  </a:lnTo>
                  <a:lnTo>
                    <a:pt x="1292" y="245"/>
                  </a:lnTo>
                  <a:lnTo>
                    <a:pt x="1275" y="259"/>
                  </a:lnTo>
                  <a:lnTo>
                    <a:pt x="1255" y="269"/>
                  </a:lnTo>
                  <a:lnTo>
                    <a:pt x="1232" y="275"/>
                  </a:lnTo>
                  <a:lnTo>
                    <a:pt x="1203" y="276"/>
                  </a:lnTo>
                  <a:lnTo>
                    <a:pt x="119" y="228"/>
                  </a:lnTo>
                  <a:lnTo>
                    <a:pt x="91" y="224"/>
                  </a:lnTo>
                  <a:lnTo>
                    <a:pt x="68" y="214"/>
                  </a:lnTo>
                  <a:lnTo>
                    <a:pt x="48" y="202"/>
                  </a:lnTo>
                  <a:lnTo>
                    <a:pt x="31" y="186"/>
                  </a:lnTo>
                  <a:lnTo>
                    <a:pt x="18" y="169"/>
                  </a:lnTo>
                  <a:lnTo>
                    <a:pt x="8" y="150"/>
                  </a:lnTo>
                  <a:lnTo>
                    <a:pt x="2" y="129"/>
                  </a:lnTo>
                  <a:lnTo>
                    <a:pt x="0" y="109"/>
                  </a:lnTo>
                  <a:lnTo>
                    <a:pt x="2" y="87"/>
                  </a:lnTo>
                  <a:lnTo>
                    <a:pt x="7" y="67"/>
                  </a:lnTo>
                  <a:lnTo>
                    <a:pt x="15" y="48"/>
                  </a:lnTo>
                  <a:lnTo>
                    <a:pt x="28" y="31"/>
                  </a:lnTo>
                  <a:lnTo>
                    <a:pt x="43" y="18"/>
                  </a:lnTo>
                  <a:lnTo>
                    <a:pt x="63" y="7"/>
                  </a:lnTo>
                  <a:lnTo>
                    <a:pt x="86" y="1"/>
                  </a:lnTo>
                  <a:lnTo>
                    <a:pt x="114" y="0"/>
                  </a:lnTo>
                  <a:close/>
                </a:path>
              </a:pathLst>
            </a:custGeom>
            <a:solidFill>
              <a:srgbClr val="2B3333"/>
            </a:solidFill>
            <a:ln w="9525">
              <a:noFill/>
              <a:round/>
              <a:headEnd/>
              <a:tailEnd/>
            </a:ln>
          </p:spPr>
          <p:txBody>
            <a:bodyPr/>
            <a:lstStyle/>
            <a:p>
              <a:pPr algn="ctr"/>
              <a:endParaRPr lang="en-US" sz="2000"/>
            </a:p>
          </p:txBody>
        </p:sp>
        <p:sp>
          <p:nvSpPr>
            <p:cNvPr id="48265" name="Freeform 91"/>
            <p:cNvSpPr>
              <a:spLocks/>
            </p:cNvSpPr>
            <p:nvPr/>
          </p:nvSpPr>
          <p:spPr bwMode="auto">
            <a:xfrm>
              <a:off x="3678" y="2384"/>
              <a:ext cx="131" cy="22"/>
            </a:xfrm>
            <a:custGeom>
              <a:avLst/>
              <a:gdLst>
                <a:gd name="T0" fmla="*/ 14 w 1308"/>
                <a:gd name="T1" fmla="*/ 0 h 267"/>
                <a:gd name="T2" fmla="*/ 20 w 1308"/>
                <a:gd name="T3" fmla="*/ 0 h 267"/>
                <a:gd name="T4" fmla="*/ 25 w 1308"/>
                <a:gd name="T5" fmla="*/ 1 h 267"/>
                <a:gd name="T6" fmla="*/ 29 w 1308"/>
                <a:gd name="T7" fmla="*/ 1 h 267"/>
                <a:gd name="T8" fmla="*/ 33 w 1308"/>
                <a:gd name="T9" fmla="*/ 1 h 267"/>
                <a:gd name="T10" fmla="*/ 37 w 1308"/>
                <a:gd name="T11" fmla="*/ 1 h 267"/>
                <a:gd name="T12" fmla="*/ 41 w 1308"/>
                <a:gd name="T13" fmla="*/ 1 h 267"/>
                <a:gd name="T14" fmla="*/ 45 w 1308"/>
                <a:gd name="T15" fmla="*/ 1 h 267"/>
                <a:gd name="T16" fmla="*/ 49 w 1308"/>
                <a:gd name="T17" fmla="*/ 1 h 267"/>
                <a:gd name="T18" fmla="*/ 55 w 1308"/>
                <a:gd name="T19" fmla="*/ 2 h 267"/>
                <a:gd name="T20" fmla="*/ 61 w 1308"/>
                <a:gd name="T21" fmla="*/ 2 h 267"/>
                <a:gd name="T22" fmla="*/ 68 w 1308"/>
                <a:gd name="T23" fmla="*/ 2 h 267"/>
                <a:gd name="T24" fmla="*/ 76 w 1308"/>
                <a:gd name="T25" fmla="*/ 2 h 267"/>
                <a:gd name="T26" fmla="*/ 86 w 1308"/>
                <a:gd name="T27" fmla="*/ 3 h 267"/>
                <a:gd name="T28" fmla="*/ 98 w 1308"/>
                <a:gd name="T29" fmla="*/ 3 h 267"/>
                <a:gd name="T30" fmla="*/ 112 w 1308"/>
                <a:gd name="T31" fmla="*/ 4 h 267"/>
                <a:gd name="T32" fmla="*/ 122 w 1308"/>
                <a:gd name="T33" fmla="*/ 4 h 267"/>
                <a:gd name="T34" fmla="*/ 126 w 1308"/>
                <a:gd name="T35" fmla="*/ 6 h 267"/>
                <a:gd name="T36" fmla="*/ 129 w 1308"/>
                <a:gd name="T37" fmla="*/ 9 h 267"/>
                <a:gd name="T38" fmla="*/ 131 w 1308"/>
                <a:gd name="T39" fmla="*/ 12 h 267"/>
                <a:gd name="T40" fmla="*/ 131 w 1308"/>
                <a:gd name="T41" fmla="*/ 15 h 267"/>
                <a:gd name="T42" fmla="*/ 130 w 1308"/>
                <a:gd name="T43" fmla="*/ 18 h 267"/>
                <a:gd name="T44" fmla="*/ 127 w 1308"/>
                <a:gd name="T45" fmla="*/ 21 h 267"/>
                <a:gd name="T46" fmla="*/ 122 w 1308"/>
                <a:gd name="T47" fmla="*/ 22 h 267"/>
                <a:gd name="T48" fmla="*/ 117 w 1308"/>
                <a:gd name="T49" fmla="*/ 22 h 267"/>
                <a:gd name="T50" fmla="*/ 111 w 1308"/>
                <a:gd name="T51" fmla="*/ 22 h 267"/>
                <a:gd name="T52" fmla="*/ 106 w 1308"/>
                <a:gd name="T53" fmla="*/ 22 h 267"/>
                <a:gd name="T54" fmla="*/ 101 w 1308"/>
                <a:gd name="T55" fmla="*/ 21 h 267"/>
                <a:gd name="T56" fmla="*/ 98 w 1308"/>
                <a:gd name="T57" fmla="*/ 21 h 267"/>
                <a:gd name="T58" fmla="*/ 94 w 1308"/>
                <a:gd name="T59" fmla="*/ 21 h 267"/>
                <a:gd name="T60" fmla="*/ 90 w 1308"/>
                <a:gd name="T61" fmla="*/ 21 h 267"/>
                <a:gd name="T62" fmla="*/ 86 w 1308"/>
                <a:gd name="T63" fmla="*/ 21 h 267"/>
                <a:gd name="T64" fmla="*/ 81 w 1308"/>
                <a:gd name="T65" fmla="*/ 21 h 267"/>
                <a:gd name="T66" fmla="*/ 76 w 1308"/>
                <a:gd name="T67" fmla="*/ 20 h 267"/>
                <a:gd name="T68" fmla="*/ 70 w 1308"/>
                <a:gd name="T69" fmla="*/ 20 h 267"/>
                <a:gd name="T70" fmla="*/ 63 w 1308"/>
                <a:gd name="T71" fmla="*/ 20 h 267"/>
                <a:gd name="T72" fmla="*/ 54 w 1308"/>
                <a:gd name="T73" fmla="*/ 20 h 267"/>
                <a:gd name="T74" fmla="*/ 44 w 1308"/>
                <a:gd name="T75" fmla="*/ 19 h 267"/>
                <a:gd name="T76" fmla="*/ 33 w 1308"/>
                <a:gd name="T77" fmla="*/ 19 h 267"/>
                <a:gd name="T78" fmla="*/ 19 w 1308"/>
                <a:gd name="T79" fmla="*/ 18 h 267"/>
                <a:gd name="T80" fmla="*/ 9 w 1308"/>
                <a:gd name="T81" fmla="*/ 18 h 267"/>
                <a:gd name="T82" fmla="*/ 5 w 1308"/>
                <a:gd name="T83" fmla="*/ 16 h 267"/>
                <a:gd name="T84" fmla="*/ 2 w 1308"/>
                <a:gd name="T85" fmla="*/ 13 h 267"/>
                <a:gd name="T86" fmla="*/ 0 w 1308"/>
                <a:gd name="T87" fmla="*/ 10 h 267"/>
                <a:gd name="T88" fmla="*/ 0 w 1308"/>
                <a:gd name="T89" fmla="*/ 7 h 267"/>
                <a:gd name="T90" fmla="*/ 1 w 1308"/>
                <a:gd name="T91" fmla="*/ 4 h 267"/>
                <a:gd name="T92" fmla="*/ 4 w 1308"/>
                <a:gd name="T93" fmla="*/ 1 h 267"/>
                <a:gd name="T94" fmla="*/ 8 w 1308"/>
                <a:gd name="T95" fmla="*/ 0 h 2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67"/>
                <a:gd name="T146" fmla="*/ 1308 w 1308"/>
                <a:gd name="T147" fmla="*/ 267 h 2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67">
                  <a:moveTo>
                    <a:pt x="110" y="0"/>
                  </a:moveTo>
                  <a:lnTo>
                    <a:pt x="142" y="1"/>
                  </a:lnTo>
                  <a:lnTo>
                    <a:pt x="172" y="3"/>
                  </a:lnTo>
                  <a:lnTo>
                    <a:pt x="200" y="5"/>
                  </a:lnTo>
                  <a:lnTo>
                    <a:pt x="226" y="6"/>
                  </a:lnTo>
                  <a:lnTo>
                    <a:pt x="249" y="7"/>
                  </a:lnTo>
                  <a:lnTo>
                    <a:pt x="271" y="8"/>
                  </a:lnTo>
                  <a:lnTo>
                    <a:pt x="293" y="9"/>
                  </a:lnTo>
                  <a:lnTo>
                    <a:pt x="313" y="9"/>
                  </a:lnTo>
                  <a:lnTo>
                    <a:pt x="332" y="10"/>
                  </a:lnTo>
                  <a:lnTo>
                    <a:pt x="351" y="11"/>
                  </a:lnTo>
                  <a:lnTo>
                    <a:pt x="370" y="12"/>
                  </a:lnTo>
                  <a:lnTo>
                    <a:pt x="388" y="13"/>
                  </a:lnTo>
                  <a:lnTo>
                    <a:pt x="407" y="14"/>
                  </a:lnTo>
                  <a:lnTo>
                    <a:pt x="428" y="14"/>
                  </a:lnTo>
                  <a:lnTo>
                    <a:pt x="448" y="15"/>
                  </a:lnTo>
                  <a:lnTo>
                    <a:pt x="470" y="16"/>
                  </a:lnTo>
                  <a:lnTo>
                    <a:pt x="494" y="17"/>
                  </a:lnTo>
                  <a:lnTo>
                    <a:pt x="518" y="19"/>
                  </a:lnTo>
                  <a:lnTo>
                    <a:pt x="546" y="20"/>
                  </a:lnTo>
                  <a:lnTo>
                    <a:pt x="574" y="21"/>
                  </a:lnTo>
                  <a:lnTo>
                    <a:pt x="606" y="22"/>
                  </a:lnTo>
                  <a:lnTo>
                    <a:pt x="640" y="24"/>
                  </a:lnTo>
                  <a:lnTo>
                    <a:pt x="678" y="26"/>
                  </a:lnTo>
                  <a:lnTo>
                    <a:pt x="718" y="28"/>
                  </a:lnTo>
                  <a:lnTo>
                    <a:pt x="762" y="30"/>
                  </a:lnTo>
                  <a:lnTo>
                    <a:pt x="810" y="32"/>
                  </a:lnTo>
                  <a:lnTo>
                    <a:pt x="861" y="35"/>
                  </a:lnTo>
                  <a:lnTo>
                    <a:pt x="918" y="38"/>
                  </a:lnTo>
                  <a:lnTo>
                    <a:pt x="979" y="40"/>
                  </a:lnTo>
                  <a:lnTo>
                    <a:pt x="1044" y="43"/>
                  </a:lnTo>
                  <a:lnTo>
                    <a:pt x="1115" y="47"/>
                  </a:lnTo>
                  <a:lnTo>
                    <a:pt x="1191" y="50"/>
                  </a:lnTo>
                  <a:lnTo>
                    <a:pt x="1220" y="54"/>
                  </a:lnTo>
                  <a:lnTo>
                    <a:pt x="1243" y="62"/>
                  </a:lnTo>
                  <a:lnTo>
                    <a:pt x="1262" y="75"/>
                  </a:lnTo>
                  <a:lnTo>
                    <a:pt x="1278" y="89"/>
                  </a:lnTo>
                  <a:lnTo>
                    <a:pt x="1291" y="107"/>
                  </a:lnTo>
                  <a:lnTo>
                    <a:pt x="1300" y="126"/>
                  </a:lnTo>
                  <a:lnTo>
                    <a:pt x="1305" y="145"/>
                  </a:lnTo>
                  <a:lnTo>
                    <a:pt x="1308" y="166"/>
                  </a:lnTo>
                  <a:lnTo>
                    <a:pt x="1307" y="187"/>
                  </a:lnTo>
                  <a:lnTo>
                    <a:pt x="1302" y="205"/>
                  </a:lnTo>
                  <a:lnTo>
                    <a:pt x="1294" y="224"/>
                  </a:lnTo>
                  <a:lnTo>
                    <a:pt x="1282" y="240"/>
                  </a:lnTo>
                  <a:lnTo>
                    <a:pt x="1265" y="252"/>
                  </a:lnTo>
                  <a:lnTo>
                    <a:pt x="1246" y="261"/>
                  </a:lnTo>
                  <a:lnTo>
                    <a:pt x="1223" y="266"/>
                  </a:lnTo>
                  <a:lnTo>
                    <a:pt x="1196" y="267"/>
                  </a:lnTo>
                  <a:lnTo>
                    <a:pt x="1164" y="266"/>
                  </a:lnTo>
                  <a:lnTo>
                    <a:pt x="1133" y="264"/>
                  </a:lnTo>
                  <a:lnTo>
                    <a:pt x="1106" y="263"/>
                  </a:lnTo>
                  <a:lnTo>
                    <a:pt x="1080" y="262"/>
                  </a:lnTo>
                  <a:lnTo>
                    <a:pt x="1056" y="261"/>
                  </a:lnTo>
                  <a:lnTo>
                    <a:pt x="1034" y="260"/>
                  </a:lnTo>
                  <a:lnTo>
                    <a:pt x="1013" y="259"/>
                  </a:lnTo>
                  <a:lnTo>
                    <a:pt x="993" y="258"/>
                  </a:lnTo>
                  <a:lnTo>
                    <a:pt x="974" y="257"/>
                  </a:lnTo>
                  <a:lnTo>
                    <a:pt x="954" y="256"/>
                  </a:lnTo>
                  <a:lnTo>
                    <a:pt x="935" y="255"/>
                  </a:lnTo>
                  <a:lnTo>
                    <a:pt x="917" y="254"/>
                  </a:lnTo>
                  <a:lnTo>
                    <a:pt x="897" y="253"/>
                  </a:lnTo>
                  <a:lnTo>
                    <a:pt x="877" y="253"/>
                  </a:lnTo>
                  <a:lnTo>
                    <a:pt x="857" y="252"/>
                  </a:lnTo>
                  <a:lnTo>
                    <a:pt x="835" y="251"/>
                  </a:lnTo>
                  <a:lnTo>
                    <a:pt x="812" y="250"/>
                  </a:lnTo>
                  <a:lnTo>
                    <a:pt x="788" y="248"/>
                  </a:lnTo>
                  <a:lnTo>
                    <a:pt x="760" y="247"/>
                  </a:lnTo>
                  <a:lnTo>
                    <a:pt x="731" y="246"/>
                  </a:lnTo>
                  <a:lnTo>
                    <a:pt x="699" y="245"/>
                  </a:lnTo>
                  <a:lnTo>
                    <a:pt x="665" y="243"/>
                  </a:lnTo>
                  <a:lnTo>
                    <a:pt x="627" y="242"/>
                  </a:lnTo>
                  <a:lnTo>
                    <a:pt x="586" y="240"/>
                  </a:lnTo>
                  <a:lnTo>
                    <a:pt x="543" y="237"/>
                  </a:lnTo>
                  <a:lnTo>
                    <a:pt x="495" y="235"/>
                  </a:lnTo>
                  <a:lnTo>
                    <a:pt x="442" y="233"/>
                  </a:lnTo>
                  <a:lnTo>
                    <a:pt x="386" y="230"/>
                  </a:lnTo>
                  <a:lnTo>
                    <a:pt x="325" y="228"/>
                  </a:lnTo>
                  <a:lnTo>
                    <a:pt x="259" y="225"/>
                  </a:lnTo>
                  <a:lnTo>
                    <a:pt x="188" y="222"/>
                  </a:lnTo>
                  <a:lnTo>
                    <a:pt x="112" y="219"/>
                  </a:lnTo>
                  <a:lnTo>
                    <a:pt x="86" y="216"/>
                  </a:lnTo>
                  <a:lnTo>
                    <a:pt x="65" y="207"/>
                  </a:lnTo>
                  <a:lnTo>
                    <a:pt x="46" y="195"/>
                  </a:lnTo>
                  <a:lnTo>
                    <a:pt x="29" y="180"/>
                  </a:lnTo>
                  <a:lnTo>
                    <a:pt x="17" y="163"/>
                  </a:lnTo>
                  <a:lnTo>
                    <a:pt x="7" y="143"/>
                  </a:lnTo>
                  <a:lnTo>
                    <a:pt x="2" y="124"/>
                  </a:lnTo>
                  <a:lnTo>
                    <a:pt x="0" y="102"/>
                  </a:lnTo>
                  <a:lnTo>
                    <a:pt x="1" y="82"/>
                  </a:lnTo>
                  <a:lnTo>
                    <a:pt x="6" y="64"/>
                  </a:lnTo>
                  <a:lnTo>
                    <a:pt x="14" y="46"/>
                  </a:lnTo>
                  <a:lnTo>
                    <a:pt x="26" y="30"/>
                  </a:lnTo>
                  <a:lnTo>
                    <a:pt x="43" y="18"/>
                  </a:lnTo>
                  <a:lnTo>
                    <a:pt x="61" y="8"/>
                  </a:lnTo>
                  <a:lnTo>
                    <a:pt x="84" y="2"/>
                  </a:lnTo>
                  <a:lnTo>
                    <a:pt x="110" y="0"/>
                  </a:lnTo>
                  <a:close/>
                </a:path>
              </a:pathLst>
            </a:custGeom>
            <a:solidFill>
              <a:srgbClr val="3D4545"/>
            </a:solidFill>
            <a:ln w="9525">
              <a:noFill/>
              <a:round/>
              <a:headEnd/>
              <a:tailEnd/>
            </a:ln>
          </p:spPr>
          <p:txBody>
            <a:bodyPr/>
            <a:lstStyle/>
            <a:p>
              <a:pPr algn="ctr"/>
              <a:endParaRPr lang="en-US" sz="2000"/>
            </a:p>
          </p:txBody>
        </p:sp>
        <p:sp>
          <p:nvSpPr>
            <p:cNvPr id="48266" name="Freeform 92"/>
            <p:cNvSpPr>
              <a:spLocks/>
            </p:cNvSpPr>
            <p:nvPr/>
          </p:nvSpPr>
          <p:spPr bwMode="auto">
            <a:xfrm>
              <a:off x="3679" y="2385"/>
              <a:ext cx="130" cy="21"/>
            </a:xfrm>
            <a:custGeom>
              <a:avLst/>
              <a:gdLst>
                <a:gd name="T0" fmla="*/ 14 w 1298"/>
                <a:gd name="T1" fmla="*/ 0 h 254"/>
                <a:gd name="T2" fmla="*/ 20 w 1298"/>
                <a:gd name="T3" fmla="*/ 0 h 254"/>
                <a:gd name="T4" fmla="*/ 24 w 1298"/>
                <a:gd name="T5" fmla="*/ 0 h 254"/>
                <a:gd name="T6" fmla="*/ 29 w 1298"/>
                <a:gd name="T7" fmla="*/ 1 h 254"/>
                <a:gd name="T8" fmla="*/ 33 w 1298"/>
                <a:gd name="T9" fmla="*/ 1 h 254"/>
                <a:gd name="T10" fmla="*/ 37 w 1298"/>
                <a:gd name="T11" fmla="*/ 1 h 254"/>
                <a:gd name="T12" fmla="*/ 40 w 1298"/>
                <a:gd name="T13" fmla="*/ 1 h 254"/>
                <a:gd name="T14" fmla="*/ 44 w 1298"/>
                <a:gd name="T15" fmla="*/ 1 h 254"/>
                <a:gd name="T16" fmla="*/ 49 w 1298"/>
                <a:gd name="T17" fmla="*/ 1 h 254"/>
                <a:gd name="T18" fmla="*/ 54 w 1298"/>
                <a:gd name="T19" fmla="*/ 1 h 254"/>
                <a:gd name="T20" fmla="*/ 60 w 1298"/>
                <a:gd name="T21" fmla="*/ 2 h 254"/>
                <a:gd name="T22" fmla="*/ 67 w 1298"/>
                <a:gd name="T23" fmla="*/ 2 h 254"/>
                <a:gd name="T24" fmla="*/ 76 w 1298"/>
                <a:gd name="T25" fmla="*/ 2 h 254"/>
                <a:gd name="T26" fmla="*/ 86 w 1298"/>
                <a:gd name="T27" fmla="*/ 3 h 254"/>
                <a:gd name="T28" fmla="*/ 98 w 1298"/>
                <a:gd name="T29" fmla="*/ 3 h 254"/>
                <a:gd name="T30" fmla="*/ 111 w 1298"/>
                <a:gd name="T31" fmla="*/ 4 h 254"/>
                <a:gd name="T32" fmla="*/ 122 w 1298"/>
                <a:gd name="T33" fmla="*/ 4 h 254"/>
                <a:gd name="T34" fmla="*/ 126 w 1298"/>
                <a:gd name="T35" fmla="*/ 6 h 254"/>
                <a:gd name="T36" fmla="*/ 128 w 1298"/>
                <a:gd name="T37" fmla="*/ 8 h 254"/>
                <a:gd name="T38" fmla="*/ 130 w 1298"/>
                <a:gd name="T39" fmla="*/ 11 h 254"/>
                <a:gd name="T40" fmla="*/ 130 w 1298"/>
                <a:gd name="T41" fmla="*/ 15 h 254"/>
                <a:gd name="T42" fmla="*/ 129 w 1298"/>
                <a:gd name="T43" fmla="*/ 18 h 254"/>
                <a:gd name="T44" fmla="*/ 126 w 1298"/>
                <a:gd name="T45" fmla="*/ 20 h 254"/>
                <a:gd name="T46" fmla="*/ 122 w 1298"/>
                <a:gd name="T47" fmla="*/ 21 h 254"/>
                <a:gd name="T48" fmla="*/ 116 w 1298"/>
                <a:gd name="T49" fmla="*/ 21 h 254"/>
                <a:gd name="T50" fmla="*/ 110 w 1298"/>
                <a:gd name="T51" fmla="*/ 21 h 254"/>
                <a:gd name="T52" fmla="*/ 105 w 1298"/>
                <a:gd name="T53" fmla="*/ 21 h 254"/>
                <a:gd name="T54" fmla="*/ 101 w 1298"/>
                <a:gd name="T55" fmla="*/ 20 h 254"/>
                <a:gd name="T56" fmla="*/ 97 w 1298"/>
                <a:gd name="T57" fmla="*/ 20 h 254"/>
                <a:gd name="T58" fmla="*/ 93 w 1298"/>
                <a:gd name="T59" fmla="*/ 20 h 254"/>
                <a:gd name="T60" fmla="*/ 89 w 1298"/>
                <a:gd name="T61" fmla="*/ 20 h 254"/>
                <a:gd name="T62" fmla="*/ 85 w 1298"/>
                <a:gd name="T63" fmla="*/ 20 h 254"/>
                <a:gd name="T64" fmla="*/ 81 w 1298"/>
                <a:gd name="T65" fmla="*/ 20 h 254"/>
                <a:gd name="T66" fmla="*/ 76 w 1298"/>
                <a:gd name="T67" fmla="*/ 19 h 254"/>
                <a:gd name="T68" fmla="*/ 70 w 1298"/>
                <a:gd name="T69" fmla="*/ 19 h 254"/>
                <a:gd name="T70" fmla="*/ 62 w 1298"/>
                <a:gd name="T71" fmla="*/ 19 h 254"/>
                <a:gd name="T72" fmla="*/ 54 w 1298"/>
                <a:gd name="T73" fmla="*/ 19 h 254"/>
                <a:gd name="T74" fmla="*/ 44 w 1298"/>
                <a:gd name="T75" fmla="*/ 18 h 254"/>
                <a:gd name="T76" fmla="*/ 32 w 1298"/>
                <a:gd name="T77" fmla="*/ 18 h 254"/>
                <a:gd name="T78" fmla="*/ 18 w 1298"/>
                <a:gd name="T79" fmla="*/ 17 h 254"/>
                <a:gd name="T80" fmla="*/ 8 w 1298"/>
                <a:gd name="T81" fmla="*/ 17 h 254"/>
                <a:gd name="T82" fmla="*/ 5 w 1298"/>
                <a:gd name="T83" fmla="*/ 15 h 254"/>
                <a:gd name="T84" fmla="*/ 2 w 1298"/>
                <a:gd name="T85" fmla="*/ 13 h 254"/>
                <a:gd name="T86" fmla="*/ 0 w 1298"/>
                <a:gd name="T87" fmla="*/ 10 h 254"/>
                <a:gd name="T88" fmla="*/ 0 w 1298"/>
                <a:gd name="T89" fmla="*/ 6 h 254"/>
                <a:gd name="T90" fmla="*/ 2 w 1298"/>
                <a:gd name="T91" fmla="*/ 3 h 254"/>
                <a:gd name="T92" fmla="*/ 4 w 1298"/>
                <a:gd name="T93" fmla="*/ 1 h 254"/>
                <a:gd name="T94" fmla="*/ 8 w 1298"/>
                <a:gd name="T95" fmla="*/ 0 h 2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54"/>
                <a:gd name="T146" fmla="*/ 1298 w 1298"/>
                <a:gd name="T147" fmla="*/ 254 h 2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54">
                  <a:moveTo>
                    <a:pt x="105" y="0"/>
                  </a:moveTo>
                  <a:lnTo>
                    <a:pt x="137" y="1"/>
                  </a:lnTo>
                  <a:lnTo>
                    <a:pt x="167" y="3"/>
                  </a:lnTo>
                  <a:lnTo>
                    <a:pt x="195" y="4"/>
                  </a:lnTo>
                  <a:lnTo>
                    <a:pt x="221" y="5"/>
                  </a:lnTo>
                  <a:lnTo>
                    <a:pt x="244" y="6"/>
                  </a:lnTo>
                  <a:lnTo>
                    <a:pt x="266" y="7"/>
                  </a:lnTo>
                  <a:lnTo>
                    <a:pt x="288" y="7"/>
                  </a:lnTo>
                  <a:lnTo>
                    <a:pt x="308" y="8"/>
                  </a:lnTo>
                  <a:lnTo>
                    <a:pt x="327" y="9"/>
                  </a:lnTo>
                  <a:lnTo>
                    <a:pt x="346" y="10"/>
                  </a:lnTo>
                  <a:lnTo>
                    <a:pt x="365" y="10"/>
                  </a:lnTo>
                  <a:lnTo>
                    <a:pt x="383" y="11"/>
                  </a:lnTo>
                  <a:lnTo>
                    <a:pt x="402" y="12"/>
                  </a:lnTo>
                  <a:lnTo>
                    <a:pt x="423" y="13"/>
                  </a:lnTo>
                  <a:lnTo>
                    <a:pt x="443" y="14"/>
                  </a:lnTo>
                  <a:lnTo>
                    <a:pt x="465" y="15"/>
                  </a:lnTo>
                  <a:lnTo>
                    <a:pt x="489" y="16"/>
                  </a:lnTo>
                  <a:lnTo>
                    <a:pt x="513" y="17"/>
                  </a:lnTo>
                  <a:lnTo>
                    <a:pt x="541" y="18"/>
                  </a:lnTo>
                  <a:lnTo>
                    <a:pt x="569" y="19"/>
                  </a:lnTo>
                  <a:lnTo>
                    <a:pt x="601" y="22"/>
                  </a:lnTo>
                  <a:lnTo>
                    <a:pt x="635" y="23"/>
                  </a:lnTo>
                  <a:lnTo>
                    <a:pt x="673" y="25"/>
                  </a:lnTo>
                  <a:lnTo>
                    <a:pt x="713" y="27"/>
                  </a:lnTo>
                  <a:lnTo>
                    <a:pt x="757" y="29"/>
                  </a:lnTo>
                  <a:lnTo>
                    <a:pt x="805" y="31"/>
                  </a:lnTo>
                  <a:lnTo>
                    <a:pt x="856" y="33"/>
                  </a:lnTo>
                  <a:lnTo>
                    <a:pt x="913" y="36"/>
                  </a:lnTo>
                  <a:lnTo>
                    <a:pt x="974" y="39"/>
                  </a:lnTo>
                  <a:lnTo>
                    <a:pt x="1039" y="42"/>
                  </a:lnTo>
                  <a:lnTo>
                    <a:pt x="1110" y="45"/>
                  </a:lnTo>
                  <a:lnTo>
                    <a:pt x="1186" y="49"/>
                  </a:lnTo>
                  <a:lnTo>
                    <a:pt x="1214" y="54"/>
                  </a:lnTo>
                  <a:lnTo>
                    <a:pt x="1237" y="61"/>
                  </a:lnTo>
                  <a:lnTo>
                    <a:pt x="1256" y="72"/>
                  </a:lnTo>
                  <a:lnTo>
                    <a:pt x="1271" y="87"/>
                  </a:lnTo>
                  <a:lnTo>
                    <a:pt x="1283" y="102"/>
                  </a:lnTo>
                  <a:lnTo>
                    <a:pt x="1291" y="120"/>
                  </a:lnTo>
                  <a:lnTo>
                    <a:pt x="1296" y="139"/>
                  </a:lnTo>
                  <a:lnTo>
                    <a:pt x="1298" y="158"/>
                  </a:lnTo>
                  <a:lnTo>
                    <a:pt x="1298" y="179"/>
                  </a:lnTo>
                  <a:lnTo>
                    <a:pt x="1293" y="198"/>
                  </a:lnTo>
                  <a:lnTo>
                    <a:pt x="1285" y="215"/>
                  </a:lnTo>
                  <a:lnTo>
                    <a:pt x="1272" y="230"/>
                  </a:lnTo>
                  <a:lnTo>
                    <a:pt x="1257" y="241"/>
                  </a:lnTo>
                  <a:lnTo>
                    <a:pt x="1238" y="249"/>
                  </a:lnTo>
                  <a:lnTo>
                    <a:pt x="1217" y="254"/>
                  </a:lnTo>
                  <a:lnTo>
                    <a:pt x="1191" y="254"/>
                  </a:lnTo>
                  <a:lnTo>
                    <a:pt x="1159" y="253"/>
                  </a:lnTo>
                  <a:lnTo>
                    <a:pt x="1128" y="251"/>
                  </a:lnTo>
                  <a:lnTo>
                    <a:pt x="1101" y="250"/>
                  </a:lnTo>
                  <a:lnTo>
                    <a:pt x="1075" y="249"/>
                  </a:lnTo>
                  <a:lnTo>
                    <a:pt x="1051" y="248"/>
                  </a:lnTo>
                  <a:lnTo>
                    <a:pt x="1029" y="247"/>
                  </a:lnTo>
                  <a:lnTo>
                    <a:pt x="1008" y="246"/>
                  </a:lnTo>
                  <a:lnTo>
                    <a:pt x="988" y="245"/>
                  </a:lnTo>
                  <a:lnTo>
                    <a:pt x="969" y="244"/>
                  </a:lnTo>
                  <a:lnTo>
                    <a:pt x="949" y="243"/>
                  </a:lnTo>
                  <a:lnTo>
                    <a:pt x="930" y="242"/>
                  </a:lnTo>
                  <a:lnTo>
                    <a:pt x="912" y="241"/>
                  </a:lnTo>
                  <a:lnTo>
                    <a:pt x="892" y="240"/>
                  </a:lnTo>
                  <a:lnTo>
                    <a:pt x="872" y="240"/>
                  </a:lnTo>
                  <a:lnTo>
                    <a:pt x="852" y="239"/>
                  </a:lnTo>
                  <a:lnTo>
                    <a:pt x="830" y="238"/>
                  </a:lnTo>
                  <a:lnTo>
                    <a:pt x="807" y="237"/>
                  </a:lnTo>
                  <a:lnTo>
                    <a:pt x="783" y="235"/>
                  </a:lnTo>
                  <a:lnTo>
                    <a:pt x="755" y="234"/>
                  </a:lnTo>
                  <a:lnTo>
                    <a:pt x="726" y="233"/>
                  </a:lnTo>
                  <a:lnTo>
                    <a:pt x="694" y="232"/>
                  </a:lnTo>
                  <a:lnTo>
                    <a:pt x="660" y="230"/>
                  </a:lnTo>
                  <a:lnTo>
                    <a:pt x="622" y="229"/>
                  </a:lnTo>
                  <a:lnTo>
                    <a:pt x="581" y="227"/>
                  </a:lnTo>
                  <a:lnTo>
                    <a:pt x="538" y="224"/>
                  </a:lnTo>
                  <a:lnTo>
                    <a:pt x="490" y="222"/>
                  </a:lnTo>
                  <a:lnTo>
                    <a:pt x="437" y="220"/>
                  </a:lnTo>
                  <a:lnTo>
                    <a:pt x="381" y="217"/>
                  </a:lnTo>
                  <a:lnTo>
                    <a:pt x="320" y="215"/>
                  </a:lnTo>
                  <a:lnTo>
                    <a:pt x="254" y="212"/>
                  </a:lnTo>
                  <a:lnTo>
                    <a:pt x="183" y="209"/>
                  </a:lnTo>
                  <a:lnTo>
                    <a:pt x="107" y="206"/>
                  </a:lnTo>
                  <a:lnTo>
                    <a:pt x="83" y="203"/>
                  </a:lnTo>
                  <a:lnTo>
                    <a:pt x="62" y="194"/>
                  </a:lnTo>
                  <a:lnTo>
                    <a:pt x="45" y="183"/>
                  </a:lnTo>
                  <a:lnTo>
                    <a:pt x="29" y="170"/>
                  </a:lnTo>
                  <a:lnTo>
                    <a:pt x="17" y="153"/>
                  </a:lnTo>
                  <a:lnTo>
                    <a:pt x="8" y="134"/>
                  </a:lnTo>
                  <a:lnTo>
                    <a:pt x="2" y="115"/>
                  </a:lnTo>
                  <a:lnTo>
                    <a:pt x="0" y="94"/>
                  </a:lnTo>
                  <a:lnTo>
                    <a:pt x="2" y="75"/>
                  </a:lnTo>
                  <a:lnTo>
                    <a:pt x="7" y="57"/>
                  </a:lnTo>
                  <a:lnTo>
                    <a:pt x="15" y="40"/>
                  </a:lnTo>
                  <a:lnTo>
                    <a:pt x="26" y="26"/>
                  </a:lnTo>
                  <a:lnTo>
                    <a:pt x="42" y="14"/>
                  </a:lnTo>
                  <a:lnTo>
                    <a:pt x="60" y="5"/>
                  </a:lnTo>
                  <a:lnTo>
                    <a:pt x="80" y="1"/>
                  </a:lnTo>
                  <a:lnTo>
                    <a:pt x="105" y="0"/>
                  </a:lnTo>
                  <a:close/>
                </a:path>
              </a:pathLst>
            </a:custGeom>
            <a:solidFill>
              <a:srgbClr val="4D5252"/>
            </a:solidFill>
            <a:ln w="9525">
              <a:noFill/>
              <a:round/>
              <a:headEnd/>
              <a:tailEnd/>
            </a:ln>
          </p:spPr>
          <p:txBody>
            <a:bodyPr/>
            <a:lstStyle/>
            <a:p>
              <a:pPr algn="ctr"/>
              <a:endParaRPr lang="en-US" sz="2000"/>
            </a:p>
          </p:txBody>
        </p:sp>
        <p:sp>
          <p:nvSpPr>
            <p:cNvPr id="48267" name="Freeform 93"/>
            <p:cNvSpPr>
              <a:spLocks/>
            </p:cNvSpPr>
            <p:nvPr/>
          </p:nvSpPr>
          <p:spPr bwMode="auto">
            <a:xfrm>
              <a:off x="3680" y="2386"/>
              <a:ext cx="128" cy="20"/>
            </a:xfrm>
            <a:custGeom>
              <a:avLst/>
              <a:gdLst>
                <a:gd name="T0" fmla="*/ 13 w 1286"/>
                <a:gd name="T1" fmla="*/ 0 h 244"/>
                <a:gd name="T2" fmla="*/ 19 w 1286"/>
                <a:gd name="T3" fmla="*/ 0 h 244"/>
                <a:gd name="T4" fmla="*/ 24 w 1286"/>
                <a:gd name="T5" fmla="*/ 0 h 244"/>
                <a:gd name="T6" fmla="*/ 28 w 1286"/>
                <a:gd name="T7" fmla="*/ 1 h 244"/>
                <a:gd name="T8" fmla="*/ 32 w 1286"/>
                <a:gd name="T9" fmla="*/ 1 h 244"/>
                <a:gd name="T10" fmla="*/ 36 w 1286"/>
                <a:gd name="T11" fmla="*/ 1 h 244"/>
                <a:gd name="T12" fmla="*/ 39 w 1286"/>
                <a:gd name="T13" fmla="*/ 1 h 244"/>
                <a:gd name="T14" fmla="*/ 43 w 1286"/>
                <a:gd name="T15" fmla="*/ 1 h 244"/>
                <a:gd name="T16" fmla="*/ 48 w 1286"/>
                <a:gd name="T17" fmla="*/ 1 h 244"/>
                <a:gd name="T18" fmla="*/ 53 w 1286"/>
                <a:gd name="T19" fmla="*/ 2 h 244"/>
                <a:gd name="T20" fmla="*/ 59 w 1286"/>
                <a:gd name="T21" fmla="*/ 2 h 244"/>
                <a:gd name="T22" fmla="*/ 66 w 1286"/>
                <a:gd name="T23" fmla="*/ 2 h 244"/>
                <a:gd name="T24" fmla="*/ 75 w 1286"/>
                <a:gd name="T25" fmla="*/ 2 h 244"/>
                <a:gd name="T26" fmla="*/ 85 w 1286"/>
                <a:gd name="T27" fmla="*/ 3 h 244"/>
                <a:gd name="T28" fmla="*/ 96 w 1286"/>
                <a:gd name="T29" fmla="*/ 3 h 244"/>
                <a:gd name="T30" fmla="*/ 110 w 1286"/>
                <a:gd name="T31" fmla="*/ 4 h 244"/>
                <a:gd name="T32" fmla="*/ 120 w 1286"/>
                <a:gd name="T33" fmla="*/ 4 h 244"/>
                <a:gd name="T34" fmla="*/ 124 w 1286"/>
                <a:gd name="T35" fmla="*/ 6 h 244"/>
                <a:gd name="T36" fmla="*/ 127 w 1286"/>
                <a:gd name="T37" fmla="*/ 8 h 244"/>
                <a:gd name="T38" fmla="*/ 128 w 1286"/>
                <a:gd name="T39" fmla="*/ 11 h 244"/>
                <a:gd name="T40" fmla="*/ 128 w 1286"/>
                <a:gd name="T41" fmla="*/ 14 h 244"/>
                <a:gd name="T42" fmla="*/ 127 w 1286"/>
                <a:gd name="T43" fmla="*/ 17 h 244"/>
                <a:gd name="T44" fmla="*/ 124 w 1286"/>
                <a:gd name="T45" fmla="*/ 19 h 244"/>
                <a:gd name="T46" fmla="*/ 120 w 1286"/>
                <a:gd name="T47" fmla="*/ 20 h 244"/>
                <a:gd name="T48" fmla="*/ 115 w 1286"/>
                <a:gd name="T49" fmla="*/ 20 h 244"/>
                <a:gd name="T50" fmla="*/ 109 w 1286"/>
                <a:gd name="T51" fmla="*/ 20 h 244"/>
                <a:gd name="T52" fmla="*/ 104 w 1286"/>
                <a:gd name="T53" fmla="*/ 20 h 244"/>
                <a:gd name="T54" fmla="*/ 100 w 1286"/>
                <a:gd name="T55" fmla="*/ 19 h 244"/>
                <a:gd name="T56" fmla="*/ 96 w 1286"/>
                <a:gd name="T57" fmla="*/ 19 h 244"/>
                <a:gd name="T58" fmla="*/ 92 w 1286"/>
                <a:gd name="T59" fmla="*/ 19 h 244"/>
                <a:gd name="T60" fmla="*/ 88 w 1286"/>
                <a:gd name="T61" fmla="*/ 19 h 244"/>
                <a:gd name="T62" fmla="*/ 84 w 1286"/>
                <a:gd name="T63" fmla="*/ 19 h 244"/>
                <a:gd name="T64" fmla="*/ 80 w 1286"/>
                <a:gd name="T65" fmla="*/ 19 h 244"/>
                <a:gd name="T66" fmla="*/ 74 w 1286"/>
                <a:gd name="T67" fmla="*/ 18 h 244"/>
                <a:gd name="T68" fmla="*/ 68 w 1286"/>
                <a:gd name="T69" fmla="*/ 18 h 244"/>
                <a:gd name="T70" fmla="*/ 61 w 1286"/>
                <a:gd name="T71" fmla="*/ 18 h 244"/>
                <a:gd name="T72" fmla="*/ 53 w 1286"/>
                <a:gd name="T73" fmla="*/ 18 h 244"/>
                <a:gd name="T74" fmla="*/ 43 w 1286"/>
                <a:gd name="T75" fmla="*/ 17 h 244"/>
                <a:gd name="T76" fmla="*/ 31 w 1286"/>
                <a:gd name="T77" fmla="*/ 17 h 244"/>
                <a:gd name="T78" fmla="*/ 18 w 1286"/>
                <a:gd name="T79" fmla="*/ 16 h 244"/>
                <a:gd name="T80" fmla="*/ 8 w 1286"/>
                <a:gd name="T81" fmla="*/ 16 h 244"/>
                <a:gd name="T82" fmla="*/ 4 w 1286"/>
                <a:gd name="T83" fmla="*/ 14 h 244"/>
                <a:gd name="T84" fmla="*/ 2 w 1286"/>
                <a:gd name="T85" fmla="*/ 12 h 244"/>
                <a:gd name="T86" fmla="*/ 0 w 1286"/>
                <a:gd name="T87" fmla="*/ 9 h 244"/>
                <a:gd name="T88" fmla="*/ 0 w 1286"/>
                <a:gd name="T89" fmla="*/ 6 h 244"/>
                <a:gd name="T90" fmla="*/ 1 w 1286"/>
                <a:gd name="T91" fmla="*/ 3 h 244"/>
                <a:gd name="T92" fmla="*/ 4 w 1286"/>
                <a:gd name="T93" fmla="*/ 1 h 244"/>
                <a:gd name="T94" fmla="*/ 8 w 1286"/>
                <a:gd name="T95" fmla="*/ 0 h 2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6"/>
                <a:gd name="T145" fmla="*/ 0 h 244"/>
                <a:gd name="T146" fmla="*/ 1286 w 1286"/>
                <a:gd name="T147" fmla="*/ 244 h 2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6" h="244">
                  <a:moveTo>
                    <a:pt x="98" y="0"/>
                  </a:moveTo>
                  <a:lnTo>
                    <a:pt x="130" y="1"/>
                  </a:lnTo>
                  <a:lnTo>
                    <a:pt x="160" y="2"/>
                  </a:lnTo>
                  <a:lnTo>
                    <a:pt x="188" y="3"/>
                  </a:lnTo>
                  <a:lnTo>
                    <a:pt x="214" y="4"/>
                  </a:lnTo>
                  <a:lnTo>
                    <a:pt x="237" y="5"/>
                  </a:lnTo>
                  <a:lnTo>
                    <a:pt x="259" y="6"/>
                  </a:lnTo>
                  <a:lnTo>
                    <a:pt x="281" y="7"/>
                  </a:lnTo>
                  <a:lnTo>
                    <a:pt x="301" y="8"/>
                  </a:lnTo>
                  <a:lnTo>
                    <a:pt x="320" y="9"/>
                  </a:lnTo>
                  <a:lnTo>
                    <a:pt x="340" y="9"/>
                  </a:lnTo>
                  <a:lnTo>
                    <a:pt x="358" y="11"/>
                  </a:lnTo>
                  <a:lnTo>
                    <a:pt x="377" y="12"/>
                  </a:lnTo>
                  <a:lnTo>
                    <a:pt x="396" y="13"/>
                  </a:lnTo>
                  <a:lnTo>
                    <a:pt x="416" y="14"/>
                  </a:lnTo>
                  <a:lnTo>
                    <a:pt x="437" y="15"/>
                  </a:lnTo>
                  <a:lnTo>
                    <a:pt x="459" y="16"/>
                  </a:lnTo>
                  <a:lnTo>
                    <a:pt x="482" y="17"/>
                  </a:lnTo>
                  <a:lnTo>
                    <a:pt x="507" y="18"/>
                  </a:lnTo>
                  <a:lnTo>
                    <a:pt x="535" y="19"/>
                  </a:lnTo>
                  <a:lnTo>
                    <a:pt x="563" y="20"/>
                  </a:lnTo>
                  <a:lnTo>
                    <a:pt x="595" y="22"/>
                  </a:lnTo>
                  <a:lnTo>
                    <a:pt x="629" y="23"/>
                  </a:lnTo>
                  <a:lnTo>
                    <a:pt x="667" y="25"/>
                  </a:lnTo>
                  <a:lnTo>
                    <a:pt x="707" y="27"/>
                  </a:lnTo>
                  <a:lnTo>
                    <a:pt x="751" y="29"/>
                  </a:lnTo>
                  <a:lnTo>
                    <a:pt x="799" y="31"/>
                  </a:lnTo>
                  <a:lnTo>
                    <a:pt x="850" y="34"/>
                  </a:lnTo>
                  <a:lnTo>
                    <a:pt x="906" y="36"/>
                  </a:lnTo>
                  <a:lnTo>
                    <a:pt x="967" y="39"/>
                  </a:lnTo>
                  <a:lnTo>
                    <a:pt x="1033" y="43"/>
                  </a:lnTo>
                  <a:lnTo>
                    <a:pt x="1103" y="46"/>
                  </a:lnTo>
                  <a:lnTo>
                    <a:pt x="1179" y="50"/>
                  </a:lnTo>
                  <a:lnTo>
                    <a:pt x="1207" y="53"/>
                  </a:lnTo>
                  <a:lnTo>
                    <a:pt x="1229" y="61"/>
                  </a:lnTo>
                  <a:lnTo>
                    <a:pt x="1247" y="72"/>
                  </a:lnTo>
                  <a:lnTo>
                    <a:pt x="1261" y="84"/>
                  </a:lnTo>
                  <a:lnTo>
                    <a:pt x="1273" y="100"/>
                  </a:lnTo>
                  <a:lnTo>
                    <a:pt x="1280" y="117"/>
                  </a:lnTo>
                  <a:lnTo>
                    <a:pt x="1284" y="135"/>
                  </a:lnTo>
                  <a:lnTo>
                    <a:pt x="1286" y="153"/>
                  </a:lnTo>
                  <a:lnTo>
                    <a:pt x="1286" y="174"/>
                  </a:lnTo>
                  <a:lnTo>
                    <a:pt x="1281" y="193"/>
                  </a:lnTo>
                  <a:lnTo>
                    <a:pt x="1273" y="208"/>
                  </a:lnTo>
                  <a:lnTo>
                    <a:pt x="1261" y="222"/>
                  </a:lnTo>
                  <a:lnTo>
                    <a:pt x="1246" y="233"/>
                  </a:lnTo>
                  <a:lnTo>
                    <a:pt x="1228" y="240"/>
                  </a:lnTo>
                  <a:lnTo>
                    <a:pt x="1208" y="244"/>
                  </a:lnTo>
                  <a:lnTo>
                    <a:pt x="1184" y="244"/>
                  </a:lnTo>
                  <a:lnTo>
                    <a:pt x="1152" y="243"/>
                  </a:lnTo>
                  <a:lnTo>
                    <a:pt x="1121" y="241"/>
                  </a:lnTo>
                  <a:lnTo>
                    <a:pt x="1094" y="240"/>
                  </a:lnTo>
                  <a:lnTo>
                    <a:pt x="1068" y="239"/>
                  </a:lnTo>
                  <a:lnTo>
                    <a:pt x="1044" y="238"/>
                  </a:lnTo>
                  <a:lnTo>
                    <a:pt x="1022" y="237"/>
                  </a:lnTo>
                  <a:lnTo>
                    <a:pt x="1001" y="236"/>
                  </a:lnTo>
                  <a:lnTo>
                    <a:pt x="981" y="235"/>
                  </a:lnTo>
                  <a:lnTo>
                    <a:pt x="962" y="234"/>
                  </a:lnTo>
                  <a:lnTo>
                    <a:pt x="942" y="233"/>
                  </a:lnTo>
                  <a:lnTo>
                    <a:pt x="923" y="232"/>
                  </a:lnTo>
                  <a:lnTo>
                    <a:pt x="905" y="231"/>
                  </a:lnTo>
                  <a:lnTo>
                    <a:pt x="885" y="230"/>
                  </a:lnTo>
                  <a:lnTo>
                    <a:pt x="865" y="230"/>
                  </a:lnTo>
                  <a:lnTo>
                    <a:pt x="845" y="229"/>
                  </a:lnTo>
                  <a:lnTo>
                    <a:pt x="823" y="228"/>
                  </a:lnTo>
                  <a:lnTo>
                    <a:pt x="800" y="227"/>
                  </a:lnTo>
                  <a:lnTo>
                    <a:pt x="776" y="225"/>
                  </a:lnTo>
                  <a:lnTo>
                    <a:pt x="748" y="224"/>
                  </a:lnTo>
                  <a:lnTo>
                    <a:pt x="719" y="223"/>
                  </a:lnTo>
                  <a:lnTo>
                    <a:pt x="687" y="222"/>
                  </a:lnTo>
                  <a:lnTo>
                    <a:pt x="653" y="220"/>
                  </a:lnTo>
                  <a:lnTo>
                    <a:pt x="615" y="219"/>
                  </a:lnTo>
                  <a:lnTo>
                    <a:pt x="574" y="217"/>
                  </a:lnTo>
                  <a:lnTo>
                    <a:pt x="531" y="214"/>
                  </a:lnTo>
                  <a:lnTo>
                    <a:pt x="483" y="212"/>
                  </a:lnTo>
                  <a:lnTo>
                    <a:pt x="430" y="210"/>
                  </a:lnTo>
                  <a:lnTo>
                    <a:pt x="374" y="207"/>
                  </a:lnTo>
                  <a:lnTo>
                    <a:pt x="313" y="205"/>
                  </a:lnTo>
                  <a:lnTo>
                    <a:pt x="247" y="202"/>
                  </a:lnTo>
                  <a:lnTo>
                    <a:pt x="176" y="199"/>
                  </a:lnTo>
                  <a:lnTo>
                    <a:pt x="100" y="196"/>
                  </a:lnTo>
                  <a:lnTo>
                    <a:pt x="78" y="193"/>
                  </a:lnTo>
                  <a:lnTo>
                    <a:pt x="60" y="185"/>
                  </a:lnTo>
                  <a:lnTo>
                    <a:pt x="43" y="175"/>
                  </a:lnTo>
                  <a:lnTo>
                    <a:pt x="29" y="162"/>
                  </a:lnTo>
                  <a:lnTo>
                    <a:pt x="16" y="145"/>
                  </a:lnTo>
                  <a:lnTo>
                    <a:pt x="7" y="127"/>
                  </a:lnTo>
                  <a:lnTo>
                    <a:pt x="2" y="108"/>
                  </a:lnTo>
                  <a:lnTo>
                    <a:pt x="0" y="87"/>
                  </a:lnTo>
                  <a:lnTo>
                    <a:pt x="1" y="70"/>
                  </a:lnTo>
                  <a:lnTo>
                    <a:pt x="6" y="53"/>
                  </a:lnTo>
                  <a:lnTo>
                    <a:pt x="14" y="38"/>
                  </a:lnTo>
                  <a:lnTo>
                    <a:pt x="25" y="25"/>
                  </a:lnTo>
                  <a:lnTo>
                    <a:pt x="40" y="15"/>
                  </a:lnTo>
                  <a:lnTo>
                    <a:pt x="56" y="6"/>
                  </a:lnTo>
                  <a:lnTo>
                    <a:pt x="76" y="1"/>
                  </a:lnTo>
                  <a:lnTo>
                    <a:pt x="98" y="0"/>
                  </a:lnTo>
                  <a:close/>
                </a:path>
              </a:pathLst>
            </a:custGeom>
            <a:solidFill>
              <a:srgbClr val="596161"/>
            </a:solidFill>
            <a:ln w="9525">
              <a:noFill/>
              <a:round/>
              <a:headEnd/>
              <a:tailEnd/>
            </a:ln>
          </p:spPr>
          <p:txBody>
            <a:bodyPr/>
            <a:lstStyle/>
            <a:p>
              <a:pPr algn="ctr"/>
              <a:endParaRPr lang="en-US" sz="2000"/>
            </a:p>
          </p:txBody>
        </p:sp>
        <p:sp>
          <p:nvSpPr>
            <p:cNvPr id="48268" name="Freeform 94"/>
            <p:cNvSpPr>
              <a:spLocks/>
            </p:cNvSpPr>
            <p:nvPr/>
          </p:nvSpPr>
          <p:spPr bwMode="auto">
            <a:xfrm>
              <a:off x="3680" y="2387"/>
              <a:ext cx="128" cy="19"/>
            </a:xfrm>
            <a:custGeom>
              <a:avLst/>
              <a:gdLst>
                <a:gd name="T0" fmla="*/ 13 w 1276"/>
                <a:gd name="T1" fmla="*/ 0 h 231"/>
                <a:gd name="T2" fmla="*/ 18 w 1276"/>
                <a:gd name="T3" fmla="*/ 0 h 231"/>
                <a:gd name="T4" fmla="*/ 23 w 1276"/>
                <a:gd name="T5" fmla="*/ 0 h 231"/>
                <a:gd name="T6" fmla="*/ 28 w 1276"/>
                <a:gd name="T7" fmla="*/ 1 h 231"/>
                <a:gd name="T8" fmla="*/ 32 w 1276"/>
                <a:gd name="T9" fmla="*/ 1 h 231"/>
                <a:gd name="T10" fmla="*/ 35 w 1276"/>
                <a:gd name="T11" fmla="*/ 1 h 231"/>
                <a:gd name="T12" fmla="*/ 39 w 1276"/>
                <a:gd name="T13" fmla="*/ 1 h 231"/>
                <a:gd name="T14" fmla="*/ 43 w 1276"/>
                <a:gd name="T15" fmla="*/ 1 h 231"/>
                <a:gd name="T16" fmla="*/ 48 w 1276"/>
                <a:gd name="T17" fmla="*/ 1 h 231"/>
                <a:gd name="T18" fmla="*/ 53 w 1276"/>
                <a:gd name="T19" fmla="*/ 1 h 231"/>
                <a:gd name="T20" fmla="*/ 59 w 1276"/>
                <a:gd name="T21" fmla="*/ 2 h 231"/>
                <a:gd name="T22" fmla="*/ 66 w 1276"/>
                <a:gd name="T23" fmla="*/ 2 h 231"/>
                <a:gd name="T24" fmla="*/ 75 w 1276"/>
                <a:gd name="T25" fmla="*/ 2 h 231"/>
                <a:gd name="T26" fmla="*/ 85 w 1276"/>
                <a:gd name="T27" fmla="*/ 3 h 231"/>
                <a:gd name="T28" fmla="*/ 97 w 1276"/>
                <a:gd name="T29" fmla="*/ 3 h 231"/>
                <a:gd name="T30" fmla="*/ 110 w 1276"/>
                <a:gd name="T31" fmla="*/ 4 h 231"/>
                <a:gd name="T32" fmla="*/ 121 w 1276"/>
                <a:gd name="T33" fmla="*/ 4 h 231"/>
                <a:gd name="T34" fmla="*/ 124 w 1276"/>
                <a:gd name="T35" fmla="*/ 6 h 231"/>
                <a:gd name="T36" fmla="*/ 127 w 1276"/>
                <a:gd name="T37" fmla="*/ 8 h 231"/>
                <a:gd name="T38" fmla="*/ 128 w 1276"/>
                <a:gd name="T39" fmla="*/ 11 h 231"/>
                <a:gd name="T40" fmla="*/ 128 w 1276"/>
                <a:gd name="T41" fmla="*/ 14 h 231"/>
                <a:gd name="T42" fmla="*/ 127 w 1276"/>
                <a:gd name="T43" fmla="*/ 16 h 231"/>
                <a:gd name="T44" fmla="*/ 124 w 1276"/>
                <a:gd name="T45" fmla="*/ 18 h 231"/>
                <a:gd name="T46" fmla="*/ 121 w 1276"/>
                <a:gd name="T47" fmla="*/ 19 h 231"/>
                <a:gd name="T48" fmla="*/ 115 w 1276"/>
                <a:gd name="T49" fmla="*/ 19 h 231"/>
                <a:gd name="T50" fmla="*/ 109 w 1276"/>
                <a:gd name="T51" fmla="*/ 19 h 231"/>
                <a:gd name="T52" fmla="*/ 104 w 1276"/>
                <a:gd name="T53" fmla="*/ 19 h 231"/>
                <a:gd name="T54" fmla="*/ 100 w 1276"/>
                <a:gd name="T55" fmla="*/ 18 h 231"/>
                <a:gd name="T56" fmla="*/ 96 w 1276"/>
                <a:gd name="T57" fmla="*/ 18 h 231"/>
                <a:gd name="T58" fmla="*/ 92 w 1276"/>
                <a:gd name="T59" fmla="*/ 18 h 231"/>
                <a:gd name="T60" fmla="*/ 88 w 1276"/>
                <a:gd name="T61" fmla="*/ 18 h 231"/>
                <a:gd name="T62" fmla="*/ 84 w 1276"/>
                <a:gd name="T63" fmla="*/ 18 h 231"/>
                <a:gd name="T64" fmla="*/ 80 w 1276"/>
                <a:gd name="T65" fmla="*/ 18 h 231"/>
                <a:gd name="T66" fmla="*/ 75 w 1276"/>
                <a:gd name="T67" fmla="*/ 17 h 231"/>
                <a:gd name="T68" fmla="*/ 68 w 1276"/>
                <a:gd name="T69" fmla="*/ 17 h 231"/>
                <a:gd name="T70" fmla="*/ 61 w 1276"/>
                <a:gd name="T71" fmla="*/ 17 h 231"/>
                <a:gd name="T72" fmla="*/ 53 w 1276"/>
                <a:gd name="T73" fmla="*/ 17 h 231"/>
                <a:gd name="T74" fmla="*/ 43 w 1276"/>
                <a:gd name="T75" fmla="*/ 16 h 231"/>
                <a:gd name="T76" fmla="*/ 31 w 1276"/>
                <a:gd name="T77" fmla="*/ 16 h 231"/>
                <a:gd name="T78" fmla="*/ 17 w 1276"/>
                <a:gd name="T79" fmla="*/ 15 h 231"/>
                <a:gd name="T80" fmla="*/ 8 w 1276"/>
                <a:gd name="T81" fmla="*/ 15 h 231"/>
                <a:gd name="T82" fmla="*/ 4 w 1276"/>
                <a:gd name="T83" fmla="*/ 13 h 231"/>
                <a:gd name="T84" fmla="*/ 2 w 1276"/>
                <a:gd name="T85" fmla="*/ 11 h 231"/>
                <a:gd name="T86" fmla="*/ 0 w 1276"/>
                <a:gd name="T87" fmla="*/ 8 h 231"/>
                <a:gd name="T88" fmla="*/ 0 w 1276"/>
                <a:gd name="T89" fmla="*/ 5 h 231"/>
                <a:gd name="T90" fmla="*/ 1 w 1276"/>
                <a:gd name="T91" fmla="*/ 3 h 231"/>
                <a:gd name="T92" fmla="*/ 4 w 1276"/>
                <a:gd name="T93" fmla="*/ 1 h 231"/>
                <a:gd name="T94" fmla="*/ 7 w 1276"/>
                <a:gd name="T95" fmla="*/ 0 h 23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6"/>
                <a:gd name="T145" fmla="*/ 0 h 231"/>
                <a:gd name="T146" fmla="*/ 1276 w 1276"/>
                <a:gd name="T147" fmla="*/ 231 h 23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6" h="231">
                  <a:moveTo>
                    <a:pt x="93" y="0"/>
                  </a:moveTo>
                  <a:lnTo>
                    <a:pt x="125" y="1"/>
                  </a:lnTo>
                  <a:lnTo>
                    <a:pt x="155" y="2"/>
                  </a:lnTo>
                  <a:lnTo>
                    <a:pt x="183" y="3"/>
                  </a:lnTo>
                  <a:lnTo>
                    <a:pt x="209" y="4"/>
                  </a:lnTo>
                  <a:lnTo>
                    <a:pt x="232" y="5"/>
                  </a:lnTo>
                  <a:lnTo>
                    <a:pt x="254" y="6"/>
                  </a:lnTo>
                  <a:lnTo>
                    <a:pt x="276" y="7"/>
                  </a:lnTo>
                  <a:lnTo>
                    <a:pt x="296" y="8"/>
                  </a:lnTo>
                  <a:lnTo>
                    <a:pt x="315" y="8"/>
                  </a:lnTo>
                  <a:lnTo>
                    <a:pt x="335" y="9"/>
                  </a:lnTo>
                  <a:lnTo>
                    <a:pt x="353" y="10"/>
                  </a:lnTo>
                  <a:lnTo>
                    <a:pt x="372" y="11"/>
                  </a:lnTo>
                  <a:lnTo>
                    <a:pt x="391" y="11"/>
                  </a:lnTo>
                  <a:lnTo>
                    <a:pt x="411" y="12"/>
                  </a:lnTo>
                  <a:lnTo>
                    <a:pt x="432" y="13"/>
                  </a:lnTo>
                  <a:lnTo>
                    <a:pt x="454" y="14"/>
                  </a:lnTo>
                  <a:lnTo>
                    <a:pt x="477" y="15"/>
                  </a:lnTo>
                  <a:lnTo>
                    <a:pt x="502" y="16"/>
                  </a:lnTo>
                  <a:lnTo>
                    <a:pt x="530" y="17"/>
                  </a:lnTo>
                  <a:lnTo>
                    <a:pt x="558" y="18"/>
                  </a:lnTo>
                  <a:lnTo>
                    <a:pt x="590" y="20"/>
                  </a:lnTo>
                  <a:lnTo>
                    <a:pt x="624" y="22"/>
                  </a:lnTo>
                  <a:lnTo>
                    <a:pt x="662" y="23"/>
                  </a:lnTo>
                  <a:lnTo>
                    <a:pt x="702" y="25"/>
                  </a:lnTo>
                  <a:lnTo>
                    <a:pt x="746" y="28"/>
                  </a:lnTo>
                  <a:lnTo>
                    <a:pt x="794" y="31"/>
                  </a:lnTo>
                  <a:lnTo>
                    <a:pt x="845" y="33"/>
                  </a:lnTo>
                  <a:lnTo>
                    <a:pt x="901" y="36"/>
                  </a:lnTo>
                  <a:lnTo>
                    <a:pt x="962" y="39"/>
                  </a:lnTo>
                  <a:lnTo>
                    <a:pt x="1028" y="42"/>
                  </a:lnTo>
                  <a:lnTo>
                    <a:pt x="1098" y="45"/>
                  </a:lnTo>
                  <a:lnTo>
                    <a:pt x="1174" y="49"/>
                  </a:lnTo>
                  <a:lnTo>
                    <a:pt x="1202" y="52"/>
                  </a:lnTo>
                  <a:lnTo>
                    <a:pt x="1224" y="60"/>
                  </a:lnTo>
                  <a:lnTo>
                    <a:pt x="1241" y="70"/>
                  </a:lnTo>
                  <a:lnTo>
                    <a:pt x="1254" y="82"/>
                  </a:lnTo>
                  <a:lnTo>
                    <a:pt x="1263" y="97"/>
                  </a:lnTo>
                  <a:lnTo>
                    <a:pt x="1271" y="112"/>
                  </a:lnTo>
                  <a:lnTo>
                    <a:pt x="1274" y="129"/>
                  </a:lnTo>
                  <a:lnTo>
                    <a:pt x="1276" y="146"/>
                  </a:lnTo>
                  <a:lnTo>
                    <a:pt x="1276" y="166"/>
                  </a:lnTo>
                  <a:lnTo>
                    <a:pt x="1273" y="184"/>
                  </a:lnTo>
                  <a:lnTo>
                    <a:pt x="1265" y="199"/>
                  </a:lnTo>
                  <a:lnTo>
                    <a:pt x="1253" y="212"/>
                  </a:lnTo>
                  <a:lnTo>
                    <a:pt x="1239" y="221"/>
                  </a:lnTo>
                  <a:lnTo>
                    <a:pt x="1222" y="228"/>
                  </a:lnTo>
                  <a:lnTo>
                    <a:pt x="1202" y="231"/>
                  </a:lnTo>
                  <a:lnTo>
                    <a:pt x="1179" y="231"/>
                  </a:lnTo>
                  <a:lnTo>
                    <a:pt x="1147" y="230"/>
                  </a:lnTo>
                  <a:lnTo>
                    <a:pt x="1116" y="228"/>
                  </a:lnTo>
                  <a:lnTo>
                    <a:pt x="1089" y="227"/>
                  </a:lnTo>
                  <a:lnTo>
                    <a:pt x="1063" y="226"/>
                  </a:lnTo>
                  <a:lnTo>
                    <a:pt x="1039" y="225"/>
                  </a:lnTo>
                  <a:lnTo>
                    <a:pt x="1017" y="224"/>
                  </a:lnTo>
                  <a:lnTo>
                    <a:pt x="996" y="223"/>
                  </a:lnTo>
                  <a:lnTo>
                    <a:pt x="976" y="222"/>
                  </a:lnTo>
                  <a:lnTo>
                    <a:pt x="957" y="221"/>
                  </a:lnTo>
                  <a:lnTo>
                    <a:pt x="937" y="220"/>
                  </a:lnTo>
                  <a:lnTo>
                    <a:pt x="918" y="219"/>
                  </a:lnTo>
                  <a:lnTo>
                    <a:pt x="900" y="218"/>
                  </a:lnTo>
                  <a:lnTo>
                    <a:pt x="880" y="217"/>
                  </a:lnTo>
                  <a:lnTo>
                    <a:pt x="860" y="217"/>
                  </a:lnTo>
                  <a:lnTo>
                    <a:pt x="840" y="216"/>
                  </a:lnTo>
                  <a:lnTo>
                    <a:pt x="818" y="215"/>
                  </a:lnTo>
                  <a:lnTo>
                    <a:pt x="795" y="214"/>
                  </a:lnTo>
                  <a:lnTo>
                    <a:pt x="771" y="212"/>
                  </a:lnTo>
                  <a:lnTo>
                    <a:pt x="743" y="211"/>
                  </a:lnTo>
                  <a:lnTo>
                    <a:pt x="714" y="210"/>
                  </a:lnTo>
                  <a:lnTo>
                    <a:pt x="682" y="209"/>
                  </a:lnTo>
                  <a:lnTo>
                    <a:pt x="648" y="207"/>
                  </a:lnTo>
                  <a:lnTo>
                    <a:pt x="610" y="206"/>
                  </a:lnTo>
                  <a:lnTo>
                    <a:pt x="569" y="204"/>
                  </a:lnTo>
                  <a:lnTo>
                    <a:pt x="526" y="201"/>
                  </a:lnTo>
                  <a:lnTo>
                    <a:pt x="478" y="199"/>
                  </a:lnTo>
                  <a:lnTo>
                    <a:pt x="425" y="197"/>
                  </a:lnTo>
                  <a:lnTo>
                    <a:pt x="369" y="194"/>
                  </a:lnTo>
                  <a:lnTo>
                    <a:pt x="308" y="192"/>
                  </a:lnTo>
                  <a:lnTo>
                    <a:pt x="242" y="189"/>
                  </a:lnTo>
                  <a:lnTo>
                    <a:pt x="171" y="186"/>
                  </a:lnTo>
                  <a:lnTo>
                    <a:pt x="95" y="183"/>
                  </a:lnTo>
                  <a:lnTo>
                    <a:pt x="75" y="180"/>
                  </a:lnTo>
                  <a:lnTo>
                    <a:pt x="57" y="173"/>
                  </a:lnTo>
                  <a:lnTo>
                    <a:pt x="42" y="163"/>
                  </a:lnTo>
                  <a:lnTo>
                    <a:pt x="28" y="151"/>
                  </a:lnTo>
                  <a:lnTo>
                    <a:pt x="16" y="135"/>
                  </a:lnTo>
                  <a:lnTo>
                    <a:pt x="8" y="119"/>
                  </a:lnTo>
                  <a:lnTo>
                    <a:pt x="2" y="99"/>
                  </a:lnTo>
                  <a:lnTo>
                    <a:pt x="0" y="78"/>
                  </a:lnTo>
                  <a:lnTo>
                    <a:pt x="2" y="62"/>
                  </a:lnTo>
                  <a:lnTo>
                    <a:pt x="6" y="47"/>
                  </a:lnTo>
                  <a:lnTo>
                    <a:pt x="14" y="33"/>
                  </a:lnTo>
                  <a:lnTo>
                    <a:pt x="26" y="21"/>
                  </a:lnTo>
                  <a:lnTo>
                    <a:pt x="39" y="11"/>
                  </a:lnTo>
                  <a:lnTo>
                    <a:pt x="55" y="5"/>
                  </a:lnTo>
                  <a:lnTo>
                    <a:pt x="72" y="1"/>
                  </a:lnTo>
                  <a:lnTo>
                    <a:pt x="93" y="0"/>
                  </a:lnTo>
                  <a:close/>
                </a:path>
              </a:pathLst>
            </a:custGeom>
            <a:solidFill>
              <a:srgbClr val="696E6E"/>
            </a:solidFill>
            <a:ln w="9525">
              <a:noFill/>
              <a:round/>
              <a:headEnd/>
              <a:tailEnd/>
            </a:ln>
          </p:spPr>
          <p:txBody>
            <a:bodyPr/>
            <a:lstStyle/>
            <a:p>
              <a:pPr algn="ctr"/>
              <a:endParaRPr lang="en-US" sz="2000"/>
            </a:p>
          </p:txBody>
        </p:sp>
        <p:sp>
          <p:nvSpPr>
            <p:cNvPr id="48269" name="Freeform 95"/>
            <p:cNvSpPr>
              <a:spLocks/>
            </p:cNvSpPr>
            <p:nvPr/>
          </p:nvSpPr>
          <p:spPr bwMode="auto">
            <a:xfrm>
              <a:off x="3681" y="2388"/>
              <a:ext cx="126" cy="18"/>
            </a:xfrm>
            <a:custGeom>
              <a:avLst/>
              <a:gdLst>
                <a:gd name="T0" fmla="*/ 12 w 1267"/>
                <a:gd name="T1" fmla="*/ 0 h 222"/>
                <a:gd name="T2" fmla="*/ 18 w 1267"/>
                <a:gd name="T3" fmla="*/ 0 h 222"/>
                <a:gd name="T4" fmla="*/ 22 w 1267"/>
                <a:gd name="T5" fmla="*/ 0 h 222"/>
                <a:gd name="T6" fmla="*/ 27 w 1267"/>
                <a:gd name="T7" fmla="*/ 1 h 222"/>
                <a:gd name="T8" fmla="*/ 31 w 1267"/>
                <a:gd name="T9" fmla="*/ 1 h 222"/>
                <a:gd name="T10" fmla="*/ 34 w 1267"/>
                <a:gd name="T11" fmla="*/ 1 h 222"/>
                <a:gd name="T12" fmla="*/ 38 w 1267"/>
                <a:gd name="T13" fmla="*/ 1 h 222"/>
                <a:gd name="T14" fmla="*/ 42 w 1267"/>
                <a:gd name="T15" fmla="*/ 1 h 222"/>
                <a:gd name="T16" fmla="*/ 47 w 1267"/>
                <a:gd name="T17" fmla="*/ 1 h 222"/>
                <a:gd name="T18" fmla="*/ 52 w 1267"/>
                <a:gd name="T19" fmla="*/ 2 h 222"/>
                <a:gd name="T20" fmla="*/ 58 w 1267"/>
                <a:gd name="T21" fmla="*/ 2 h 222"/>
                <a:gd name="T22" fmla="*/ 65 w 1267"/>
                <a:gd name="T23" fmla="*/ 2 h 222"/>
                <a:gd name="T24" fmla="*/ 74 w 1267"/>
                <a:gd name="T25" fmla="*/ 2 h 222"/>
                <a:gd name="T26" fmla="*/ 83 w 1267"/>
                <a:gd name="T27" fmla="*/ 3 h 222"/>
                <a:gd name="T28" fmla="*/ 95 w 1267"/>
                <a:gd name="T29" fmla="*/ 3 h 222"/>
                <a:gd name="T30" fmla="*/ 109 w 1267"/>
                <a:gd name="T31" fmla="*/ 4 h 222"/>
                <a:gd name="T32" fmla="*/ 119 w 1267"/>
                <a:gd name="T33" fmla="*/ 4 h 222"/>
                <a:gd name="T34" fmla="*/ 123 w 1267"/>
                <a:gd name="T35" fmla="*/ 6 h 222"/>
                <a:gd name="T36" fmla="*/ 125 w 1267"/>
                <a:gd name="T37" fmla="*/ 8 h 222"/>
                <a:gd name="T38" fmla="*/ 126 w 1267"/>
                <a:gd name="T39" fmla="*/ 10 h 222"/>
                <a:gd name="T40" fmla="*/ 126 w 1267"/>
                <a:gd name="T41" fmla="*/ 13 h 222"/>
                <a:gd name="T42" fmla="*/ 125 w 1267"/>
                <a:gd name="T43" fmla="*/ 16 h 222"/>
                <a:gd name="T44" fmla="*/ 122 w 1267"/>
                <a:gd name="T45" fmla="*/ 17 h 222"/>
                <a:gd name="T46" fmla="*/ 119 w 1267"/>
                <a:gd name="T47" fmla="*/ 18 h 222"/>
                <a:gd name="T48" fmla="*/ 113 w 1267"/>
                <a:gd name="T49" fmla="*/ 18 h 222"/>
                <a:gd name="T50" fmla="*/ 108 w 1267"/>
                <a:gd name="T51" fmla="*/ 18 h 222"/>
                <a:gd name="T52" fmla="*/ 103 w 1267"/>
                <a:gd name="T53" fmla="*/ 18 h 222"/>
                <a:gd name="T54" fmla="*/ 98 w 1267"/>
                <a:gd name="T55" fmla="*/ 17 h 222"/>
                <a:gd name="T56" fmla="*/ 94 w 1267"/>
                <a:gd name="T57" fmla="*/ 17 h 222"/>
                <a:gd name="T58" fmla="*/ 91 w 1267"/>
                <a:gd name="T59" fmla="*/ 17 h 222"/>
                <a:gd name="T60" fmla="*/ 87 w 1267"/>
                <a:gd name="T61" fmla="*/ 17 h 222"/>
                <a:gd name="T62" fmla="*/ 83 w 1267"/>
                <a:gd name="T63" fmla="*/ 17 h 222"/>
                <a:gd name="T64" fmla="*/ 78 w 1267"/>
                <a:gd name="T65" fmla="*/ 17 h 222"/>
                <a:gd name="T66" fmla="*/ 73 w 1267"/>
                <a:gd name="T67" fmla="*/ 16 h 222"/>
                <a:gd name="T68" fmla="*/ 67 w 1267"/>
                <a:gd name="T69" fmla="*/ 16 h 222"/>
                <a:gd name="T70" fmla="*/ 60 w 1267"/>
                <a:gd name="T71" fmla="*/ 16 h 222"/>
                <a:gd name="T72" fmla="*/ 52 w 1267"/>
                <a:gd name="T73" fmla="*/ 16 h 222"/>
                <a:gd name="T74" fmla="*/ 42 w 1267"/>
                <a:gd name="T75" fmla="*/ 15 h 222"/>
                <a:gd name="T76" fmla="*/ 30 w 1267"/>
                <a:gd name="T77" fmla="*/ 15 h 222"/>
                <a:gd name="T78" fmla="*/ 16 w 1267"/>
                <a:gd name="T79" fmla="*/ 14 h 222"/>
                <a:gd name="T80" fmla="*/ 7 w 1267"/>
                <a:gd name="T81" fmla="*/ 14 h 222"/>
                <a:gd name="T82" fmla="*/ 4 w 1267"/>
                <a:gd name="T83" fmla="*/ 13 h 222"/>
                <a:gd name="T84" fmla="*/ 2 w 1267"/>
                <a:gd name="T85" fmla="*/ 10 h 222"/>
                <a:gd name="T86" fmla="*/ 0 w 1267"/>
                <a:gd name="T87" fmla="*/ 8 h 222"/>
                <a:gd name="T88" fmla="*/ 0 w 1267"/>
                <a:gd name="T89" fmla="*/ 5 h 222"/>
                <a:gd name="T90" fmla="*/ 1 w 1267"/>
                <a:gd name="T91" fmla="*/ 2 h 222"/>
                <a:gd name="T92" fmla="*/ 4 w 1267"/>
                <a:gd name="T93" fmla="*/ 1 h 222"/>
                <a:gd name="T94" fmla="*/ 7 w 1267"/>
                <a:gd name="T95" fmla="*/ 0 h 2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22"/>
                <a:gd name="T146" fmla="*/ 1267 w 1267"/>
                <a:gd name="T147" fmla="*/ 222 h 2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22">
                  <a:moveTo>
                    <a:pt x="86" y="0"/>
                  </a:moveTo>
                  <a:lnTo>
                    <a:pt x="118" y="1"/>
                  </a:lnTo>
                  <a:lnTo>
                    <a:pt x="148" y="3"/>
                  </a:lnTo>
                  <a:lnTo>
                    <a:pt x="176" y="4"/>
                  </a:lnTo>
                  <a:lnTo>
                    <a:pt x="202" y="5"/>
                  </a:lnTo>
                  <a:lnTo>
                    <a:pt x="225" y="6"/>
                  </a:lnTo>
                  <a:lnTo>
                    <a:pt x="247" y="7"/>
                  </a:lnTo>
                  <a:lnTo>
                    <a:pt x="269" y="8"/>
                  </a:lnTo>
                  <a:lnTo>
                    <a:pt x="289" y="8"/>
                  </a:lnTo>
                  <a:lnTo>
                    <a:pt x="308" y="9"/>
                  </a:lnTo>
                  <a:lnTo>
                    <a:pt x="328" y="10"/>
                  </a:lnTo>
                  <a:lnTo>
                    <a:pt x="346" y="11"/>
                  </a:lnTo>
                  <a:lnTo>
                    <a:pt x="365" y="12"/>
                  </a:lnTo>
                  <a:lnTo>
                    <a:pt x="384" y="13"/>
                  </a:lnTo>
                  <a:lnTo>
                    <a:pt x="405" y="13"/>
                  </a:lnTo>
                  <a:lnTo>
                    <a:pt x="425" y="14"/>
                  </a:lnTo>
                  <a:lnTo>
                    <a:pt x="447" y="15"/>
                  </a:lnTo>
                  <a:lnTo>
                    <a:pt x="471" y="16"/>
                  </a:lnTo>
                  <a:lnTo>
                    <a:pt x="495" y="19"/>
                  </a:lnTo>
                  <a:lnTo>
                    <a:pt x="523" y="20"/>
                  </a:lnTo>
                  <a:lnTo>
                    <a:pt x="552" y="21"/>
                  </a:lnTo>
                  <a:lnTo>
                    <a:pt x="584" y="22"/>
                  </a:lnTo>
                  <a:lnTo>
                    <a:pt x="618" y="24"/>
                  </a:lnTo>
                  <a:lnTo>
                    <a:pt x="655" y="26"/>
                  </a:lnTo>
                  <a:lnTo>
                    <a:pt x="695" y="28"/>
                  </a:lnTo>
                  <a:lnTo>
                    <a:pt x="740" y="30"/>
                  </a:lnTo>
                  <a:lnTo>
                    <a:pt x="788" y="32"/>
                  </a:lnTo>
                  <a:lnTo>
                    <a:pt x="839" y="34"/>
                  </a:lnTo>
                  <a:lnTo>
                    <a:pt x="896" y="37"/>
                  </a:lnTo>
                  <a:lnTo>
                    <a:pt x="957" y="39"/>
                  </a:lnTo>
                  <a:lnTo>
                    <a:pt x="1022" y="42"/>
                  </a:lnTo>
                  <a:lnTo>
                    <a:pt x="1093" y="46"/>
                  </a:lnTo>
                  <a:lnTo>
                    <a:pt x="1169" y="50"/>
                  </a:lnTo>
                  <a:lnTo>
                    <a:pt x="1196" y="54"/>
                  </a:lnTo>
                  <a:lnTo>
                    <a:pt x="1217" y="61"/>
                  </a:lnTo>
                  <a:lnTo>
                    <a:pt x="1233" y="70"/>
                  </a:lnTo>
                  <a:lnTo>
                    <a:pt x="1245" y="83"/>
                  </a:lnTo>
                  <a:lnTo>
                    <a:pt x="1254" y="97"/>
                  </a:lnTo>
                  <a:lnTo>
                    <a:pt x="1261" y="112"/>
                  </a:lnTo>
                  <a:lnTo>
                    <a:pt x="1265" y="128"/>
                  </a:lnTo>
                  <a:lnTo>
                    <a:pt x="1267" y="144"/>
                  </a:lnTo>
                  <a:lnTo>
                    <a:pt x="1267" y="163"/>
                  </a:lnTo>
                  <a:lnTo>
                    <a:pt x="1263" y="180"/>
                  </a:lnTo>
                  <a:lnTo>
                    <a:pt x="1255" y="195"/>
                  </a:lnTo>
                  <a:lnTo>
                    <a:pt x="1244" y="206"/>
                  </a:lnTo>
                  <a:lnTo>
                    <a:pt x="1229" y="214"/>
                  </a:lnTo>
                  <a:lnTo>
                    <a:pt x="1213" y="220"/>
                  </a:lnTo>
                  <a:lnTo>
                    <a:pt x="1193" y="222"/>
                  </a:lnTo>
                  <a:lnTo>
                    <a:pt x="1172" y="222"/>
                  </a:lnTo>
                  <a:lnTo>
                    <a:pt x="1140" y="221"/>
                  </a:lnTo>
                  <a:lnTo>
                    <a:pt x="1109" y="219"/>
                  </a:lnTo>
                  <a:lnTo>
                    <a:pt x="1082" y="218"/>
                  </a:lnTo>
                  <a:lnTo>
                    <a:pt x="1056" y="217"/>
                  </a:lnTo>
                  <a:lnTo>
                    <a:pt x="1032" y="216"/>
                  </a:lnTo>
                  <a:lnTo>
                    <a:pt x="1010" y="215"/>
                  </a:lnTo>
                  <a:lnTo>
                    <a:pt x="989" y="214"/>
                  </a:lnTo>
                  <a:lnTo>
                    <a:pt x="969" y="213"/>
                  </a:lnTo>
                  <a:lnTo>
                    <a:pt x="950" y="212"/>
                  </a:lnTo>
                  <a:lnTo>
                    <a:pt x="930" y="211"/>
                  </a:lnTo>
                  <a:lnTo>
                    <a:pt x="911" y="210"/>
                  </a:lnTo>
                  <a:lnTo>
                    <a:pt x="893" y="209"/>
                  </a:lnTo>
                  <a:lnTo>
                    <a:pt x="873" y="208"/>
                  </a:lnTo>
                  <a:lnTo>
                    <a:pt x="853" y="208"/>
                  </a:lnTo>
                  <a:lnTo>
                    <a:pt x="833" y="207"/>
                  </a:lnTo>
                  <a:lnTo>
                    <a:pt x="811" y="206"/>
                  </a:lnTo>
                  <a:lnTo>
                    <a:pt x="788" y="205"/>
                  </a:lnTo>
                  <a:lnTo>
                    <a:pt x="764" y="203"/>
                  </a:lnTo>
                  <a:lnTo>
                    <a:pt x="736" y="202"/>
                  </a:lnTo>
                  <a:lnTo>
                    <a:pt x="707" y="201"/>
                  </a:lnTo>
                  <a:lnTo>
                    <a:pt x="675" y="200"/>
                  </a:lnTo>
                  <a:lnTo>
                    <a:pt x="641" y="198"/>
                  </a:lnTo>
                  <a:lnTo>
                    <a:pt x="603" y="197"/>
                  </a:lnTo>
                  <a:lnTo>
                    <a:pt x="562" y="195"/>
                  </a:lnTo>
                  <a:lnTo>
                    <a:pt x="519" y="192"/>
                  </a:lnTo>
                  <a:lnTo>
                    <a:pt x="471" y="190"/>
                  </a:lnTo>
                  <a:lnTo>
                    <a:pt x="418" y="188"/>
                  </a:lnTo>
                  <a:lnTo>
                    <a:pt x="362" y="185"/>
                  </a:lnTo>
                  <a:lnTo>
                    <a:pt x="301" y="183"/>
                  </a:lnTo>
                  <a:lnTo>
                    <a:pt x="235" y="180"/>
                  </a:lnTo>
                  <a:lnTo>
                    <a:pt x="164" y="177"/>
                  </a:lnTo>
                  <a:lnTo>
                    <a:pt x="88" y="174"/>
                  </a:lnTo>
                  <a:lnTo>
                    <a:pt x="70" y="171"/>
                  </a:lnTo>
                  <a:lnTo>
                    <a:pt x="55" y="164"/>
                  </a:lnTo>
                  <a:lnTo>
                    <a:pt x="40" y="155"/>
                  </a:lnTo>
                  <a:lnTo>
                    <a:pt x="27" y="143"/>
                  </a:lnTo>
                  <a:lnTo>
                    <a:pt x="16" y="128"/>
                  </a:lnTo>
                  <a:lnTo>
                    <a:pt x="7" y="112"/>
                  </a:lnTo>
                  <a:lnTo>
                    <a:pt x="2" y="93"/>
                  </a:lnTo>
                  <a:lnTo>
                    <a:pt x="0" y="72"/>
                  </a:lnTo>
                  <a:lnTo>
                    <a:pt x="1" y="57"/>
                  </a:lnTo>
                  <a:lnTo>
                    <a:pt x="6" y="42"/>
                  </a:lnTo>
                  <a:lnTo>
                    <a:pt x="13" y="30"/>
                  </a:lnTo>
                  <a:lnTo>
                    <a:pt x="24" y="20"/>
                  </a:lnTo>
                  <a:lnTo>
                    <a:pt x="37" y="10"/>
                  </a:lnTo>
                  <a:lnTo>
                    <a:pt x="51" y="4"/>
                  </a:lnTo>
                  <a:lnTo>
                    <a:pt x="68" y="1"/>
                  </a:lnTo>
                  <a:lnTo>
                    <a:pt x="86" y="0"/>
                  </a:lnTo>
                  <a:close/>
                </a:path>
              </a:pathLst>
            </a:custGeom>
            <a:solidFill>
              <a:srgbClr val="757D7D"/>
            </a:solidFill>
            <a:ln w="9525">
              <a:noFill/>
              <a:round/>
              <a:headEnd/>
              <a:tailEnd/>
            </a:ln>
          </p:spPr>
          <p:txBody>
            <a:bodyPr/>
            <a:lstStyle/>
            <a:p>
              <a:pPr algn="ctr"/>
              <a:endParaRPr lang="en-US" sz="2000"/>
            </a:p>
          </p:txBody>
        </p:sp>
        <p:sp>
          <p:nvSpPr>
            <p:cNvPr id="48270" name="Freeform 96"/>
            <p:cNvSpPr>
              <a:spLocks/>
            </p:cNvSpPr>
            <p:nvPr/>
          </p:nvSpPr>
          <p:spPr bwMode="auto">
            <a:xfrm>
              <a:off x="3681" y="2389"/>
              <a:ext cx="126" cy="17"/>
            </a:xfrm>
            <a:custGeom>
              <a:avLst/>
              <a:gdLst>
                <a:gd name="T0" fmla="*/ 8 w 1258"/>
                <a:gd name="T1" fmla="*/ 0 h 210"/>
                <a:gd name="T2" fmla="*/ 117 w 1258"/>
                <a:gd name="T3" fmla="*/ 4 h 210"/>
                <a:gd name="T4" fmla="*/ 119 w 1258"/>
                <a:gd name="T5" fmla="*/ 4 h 210"/>
                <a:gd name="T6" fmla="*/ 121 w 1258"/>
                <a:gd name="T7" fmla="*/ 5 h 210"/>
                <a:gd name="T8" fmla="*/ 123 w 1258"/>
                <a:gd name="T9" fmla="*/ 6 h 210"/>
                <a:gd name="T10" fmla="*/ 124 w 1258"/>
                <a:gd name="T11" fmla="*/ 6 h 210"/>
                <a:gd name="T12" fmla="*/ 125 w 1258"/>
                <a:gd name="T13" fmla="*/ 7 h 210"/>
                <a:gd name="T14" fmla="*/ 125 w 1258"/>
                <a:gd name="T15" fmla="*/ 9 h 210"/>
                <a:gd name="T16" fmla="*/ 126 w 1258"/>
                <a:gd name="T17" fmla="*/ 10 h 210"/>
                <a:gd name="T18" fmla="*/ 126 w 1258"/>
                <a:gd name="T19" fmla="*/ 11 h 210"/>
                <a:gd name="T20" fmla="*/ 126 w 1258"/>
                <a:gd name="T21" fmla="*/ 12 h 210"/>
                <a:gd name="T22" fmla="*/ 126 w 1258"/>
                <a:gd name="T23" fmla="*/ 14 h 210"/>
                <a:gd name="T24" fmla="*/ 125 w 1258"/>
                <a:gd name="T25" fmla="*/ 15 h 210"/>
                <a:gd name="T26" fmla="*/ 124 w 1258"/>
                <a:gd name="T27" fmla="*/ 16 h 210"/>
                <a:gd name="T28" fmla="*/ 122 w 1258"/>
                <a:gd name="T29" fmla="*/ 16 h 210"/>
                <a:gd name="T30" fmla="*/ 121 w 1258"/>
                <a:gd name="T31" fmla="*/ 17 h 210"/>
                <a:gd name="T32" fmla="*/ 119 w 1258"/>
                <a:gd name="T33" fmla="*/ 17 h 210"/>
                <a:gd name="T34" fmla="*/ 117 w 1258"/>
                <a:gd name="T35" fmla="*/ 17 h 210"/>
                <a:gd name="T36" fmla="*/ 8 w 1258"/>
                <a:gd name="T37" fmla="*/ 13 h 210"/>
                <a:gd name="T38" fmla="*/ 7 w 1258"/>
                <a:gd name="T39" fmla="*/ 13 h 210"/>
                <a:gd name="T40" fmla="*/ 5 w 1258"/>
                <a:gd name="T41" fmla="*/ 12 h 210"/>
                <a:gd name="T42" fmla="*/ 4 w 1258"/>
                <a:gd name="T43" fmla="*/ 12 h 210"/>
                <a:gd name="T44" fmla="*/ 3 w 1258"/>
                <a:gd name="T45" fmla="*/ 11 h 210"/>
                <a:gd name="T46" fmla="*/ 2 w 1258"/>
                <a:gd name="T47" fmla="*/ 10 h 210"/>
                <a:gd name="T48" fmla="*/ 1 w 1258"/>
                <a:gd name="T49" fmla="*/ 8 h 210"/>
                <a:gd name="T50" fmla="*/ 0 w 1258"/>
                <a:gd name="T51" fmla="*/ 7 h 210"/>
                <a:gd name="T52" fmla="*/ 0 w 1258"/>
                <a:gd name="T53" fmla="*/ 5 h 210"/>
                <a:gd name="T54" fmla="*/ 0 w 1258"/>
                <a:gd name="T55" fmla="*/ 4 h 210"/>
                <a:gd name="T56" fmla="*/ 1 w 1258"/>
                <a:gd name="T57" fmla="*/ 3 h 210"/>
                <a:gd name="T58" fmla="*/ 2 w 1258"/>
                <a:gd name="T59" fmla="*/ 2 h 210"/>
                <a:gd name="T60" fmla="*/ 2 w 1258"/>
                <a:gd name="T61" fmla="*/ 1 h 210"/>
                <a:gd name="T62" fmla="*/ 4 w 1258"/>
                <a:gd name="T63" fmla="*/ 1 h 210"/>
                <a:gd name="T64" fmla="*/ 5 w 1258"/>
                <a:gd name="T65" fmla="*/ 0 h 210"/>
                <a:gd name="T66" fmla="*/ 6 w 1258"/>
                <a:gd name="T67" fmla="*/ 0 h 210"/>
                <a:gd name="T68" fmla="*/ 8 w 1258"/>
                <a:gd name="T69" fmla="*/ 0 h 2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10"/>
                <a:gd name="T107" fmla="*/ 1258 w 1258"/>
                <a:gd name="T108" fmla="*/ 210 h 2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10">
                  <a:moveTo>
                    <a:pt x="81" y="0"/>
                  </a:moveTo>
                  <a:lnTo>
                    <a:pt x="1164" y="50"/>
                  </a:lnTo>
                  <a:lnTo>
                    <a:pt x="1191" y="53"/>
                  </a:lnTo>
                  <a:lnTo>
                    <a:pt x="1211" y="60"/>
                  </a:lnTo>
                  <a:lnTo>
                    <a:pt x="1226" y="70"/>
                  </a:lnTo>
                  <a:lnTo>
                    <a:pt x="1237" y="80"/>
                  </a:lnTo>
                  <a:lnTo>
                    <a:pt x="1244" y="92"/>
                  </a:lnTo>
                  <a:lnTo>
                    <a:pt x="1250" y="106"/>
                  </a:lnTo>
                  <a:lnTo>
                    <a:pt x="1254" y="120"/>
                  </a:lnTo>
                  <a:lnTo>
                    <a:pt x="1257" y="134"/>
                  </a:lnTo>
                  <a:lnTo>
                    <a:pt x="1258" y="154"/>
                  </a:lnTo>
                  <a:lnTo>
                    <a:pt x="1255" y="170"/>
                  </a:lnTo>
                  <a:lnTo>
                    <a:pt x="1246" y="184"/>
                  </a:lnTo>
                  <a:lnTo>
                    <a:pt x="1235" y="195"/>
                  </a:lnTo>
                  <a:lnTo>
                    <a:pt x="1221" y="202"/>
                  </a:lnTo>
                  <a:lnTo>
                    <a:pt x="1205" y="207"/>
                  </a:lnTo>
                  <a:lnTo>
                    <a:pt x="1186" y="210"/>
                  </a:lnTo>
                  <a:lnTo>
                    <a:pt x="1167" y="210"/>
                  </a:lnTo>
                  <a:lnTo>
                    <a:pt x="83" y="162"/>
                  </a:lnTo>
                  <a:lnTo>
                    <a:pt x="68" y="159"/>
                  </a:lnTo>
                  <a:lnTo>
                    <a:pt x="54" y="152"/>
                  </a:lnTo>
                  <a:lnTo>
                    <a:pt x="40" y="144"/>
                  </a:lnTo>
                  <a:lnTo>
                    <a:pt x="28" y="132"/>
                  </a:lnTo>
                  <a:lnTo>
                    <a:pt x="17" y="118"/>
                  </a:lnTo>
                  <a:lnTo>
                    <a:pt x="8" y="102"/>
                  </a:lnTo>
                  <a:lnTo>
                    <a:pt x="2" y="83"/>
                  </a:lnTo>
                  <a:lnTo>
                    <a:pt x="0" y="62"/>
                  </a:lnTo>
                  <a:lnTo>
                    <a:pt x="2" y="49"/>
                  </a:lnTo>
                  <a:lnTo>
                    <a:pt x="6" y="37"/>
                  </a:lnTo>
                  <a:lnTo>
                    <a:pt x="15" y="26"/>
                  </a:lnTo>
                  <a:lnTo>
                    <a:pt x="24" y="17"/>
                  </a:lnTo>
                  <a:lnTo>
                    <a:pt x="36" y="10"/>
                  </a:lnTo>
                  <a:lnTo>
                    <a:pt x="50" y="3"/>
                  </a:lnTo>
                  <a:lnTo>
                    <a:pt x="64" y="1"/>
                  </a:lnTo>
                  <a:lnTo>
                    <a:pt x="81" y="0"/>
                  </a:lnTo>
                  <a:close/>
                </a:path>
              </a:pathLst>
            </a:custGeom>
            <a:solidFill>
              <a:srgbClr val="878F8F"/>
            </a:solidFill>
            <a:ln w="9525">
              <a:noFill/>
              <a:round/>
              <a:headEnd/>
              <a:tailEnd/>
            </a:ln>
          </p:spPr>
          <p:txBody>
            <a:bodyPr/>
            <a:lstStyle/>
            <a:p>
              <a:pPr algn="ctr"/>
              <a:endParaRPr lang="en-US" sz="2000"/>
            </a:p>
          </p:txBody>
        </p:sp>
        <p:sp>
          <p:nvSpPr>
            <p:cNvPr id="48271" name="Freeform 97"/>
            <p:cNvSpPr>
              <a:spLocks/>
            </p:cNvSpPr>
            <p:nvPr/>
          </p:nvSpPr>
          <p:spPr bwMode="auto">
            <a:xfrm>
              <a:off x="3682" y="2386"/>
              <a:ext cx="38" cy="15"/>
            </a:xfrm>
            <a:custGeom>
              <a:avLst/>
              <a:gdLst>
                <a:gd name="T0" fmla="*/ 36 w 377"/>
                <a:gd name="T1" fmla="*/ 15 h 178"/>
                <a:gd name="T2" fmla="*/ 37 w 377"/>
                <a:gd name="T3" fmla="*/ 15 h 178"/>
                <a:gd name="T4" fmla="*/ 37 w 377"/>
                <a:gd name="T5" fmla="*/ 15 h 178"/>
                <a:gd name="T6" fmla="*/ 38 w 377"/>
                <a:gd name="T7" fmla="*/ 14 h 178"/>
                <a:gd name="T8" fmla="*/ 38 w 377"/>
                <a:gd name="T9" fmla="*/ 13 h 178"/>
                <a:gd name="T10" fmla="*/ 38 w 377"/>
                <a:gd name="T11" fmla="*/ 3 h 178"/>
                <a:gd name="T12" fmla="*/ 37 w 377"/>
                <a:gd name="T13" fmla="*/ 2 h 178"/>
                <a:gd name="T14" fmla="*/ 37 w 377"/>
                <a:gd name="T15" fmla="*/ 2 h 178"/>
                <a:gd name="T16" fmla="*/ 36 w 377"/>
                <a:gd name="T17" fmla="*/ 1 h 178"/>
                <a:gd name="T18" fmla="*/ 35 w 377"/>
                <a:gd name="T19" fmla="*/ 1 h 178"/>
                <a:gd name="T20" fmla="*/ 19 w 377"/>
                <a:gd name="T21" fmla="*/ 0 h 178"/>
                <a:gd name="T22" fmla="*/ 7 w 377"/>
                <a:gd name="T23" fmla="*/ 0 h 178"/>
                <a:gd name="T24" fmla="*/ 6 w 377"/>
                <a:gd name="T25" fmla="*/ 0 h 178"/>
                <a:gd name="T26" fmla="*/ 4 w 377"/>
                <a:gd name="T27" fmla="*/ 0 h 178"/>
                <a:gd name="T28" fmla="*/ 3 w 377"/>
                <a:gd name="T29" fmla="*/ 1 h 178"/>
                <a:gd name="T30" fmla="*/ 2 w 377"/>
                <a:gd name="T31" fmla="*/ 2 h 178"/>
                <a:gd name="T32" fmla="*/ 1 w 377"/>
                <a:gd name="T33" fmla="*/ 2 h 178"/>
                <a:gd name="T34" fmla="*/ 1 w 377"/>
                <a:gd name="T35" fmla="*/ 3 h 178"/>
                <a:gd name="T36" fmla="*/ 0 w 377"/>
                <a:gd name="T37" fmla="*/ 4 h 178"/>
                <a:gd name="T38" fmla="*/ 0 w 377"/>
                <a:gd name="T39" fmla="*/ 6 h 178"/>
                <a:gd name="T40" fmla="*/ 0 w 377"/>
                <a:gd name="T41" fmla="*/ 8 h 178"/>
                <a:gd name="T42" fmla="*/ 0 w 377"/>
                <a:gd name="T43" fmla="*/ 9 h 178"/>
                <a:gd name="T44" fmla="*/ 1 w 377"/>
                <a:gd name="T45" fmla="*/ 10 h 178"/>
                <a:gd name="T46" fmla="*/ 2 w 377"/>
                <a:gd name="T47" fmla="*/ 11 h 178"/>
                <a:gd name="T48" fmla="*/ 3 w 377"/>
                <a:gd name="T49" fmla="*/ 12 h 178"/>
                <a:gd name="T50" fmla="*/ 4 w 377"/>
                <a:gd name="T51" fmla="*/ 13 h 178"/>
                <a:gd name="T52" fmla="*/ 5 w 377"/>
                <a:gd name="T53" fmla="*/ 13 h 178"/>
                <a:gd name="T54" fmla="*/ 6 w 377"/>
                <a:gd name="T55" fmla="*/ 14 h 178"/>
                <a:gd name="T56" fmla="*/ 8 w 377"/>
                <a:gd name="T57" fmla="*/ 14 h 178"/>
                <a:gd name="T58" fmla="*/ 36 w 377"/>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8"/>
                <a:gd name="T92" fmla="*/ 377 w 377"/>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8">
                  <a:moveTo>
                    <a:pt x="357" y="178"/>
                  </a:moveTo>
                  <a:lnTo>
                    <a:pt x="364" y="177"/>
                  </a:lnTo>
                  <a:lnTo>
                    <a:pt x="370" y="173"/>
                  </a:lnTo>
                  <a:lnTo>
                    <a:pt x="374" y="167"/>
                  </a:lnTo>
                  <a:lnTo>
                    <a:pt x="377" y="159"/>
                  </a:lnTo>
                  <a:lnTo>
                    <a:pt x="374" y="34"/>
                  </a:lnTo>
                  <a:lnTo>
                    <a:pt x="372" y="26"/>
                  </a:lnTo>
                  <a:lnTo>
                    <a:pt x="368" y="20"/>
                  </a:lnTo>
                  <a:lnTo>
                    <a:pt x="361" y="16"/>
                  </a:lnTo>
                  <a:lnTo>
                    <a:pt x="352" y="15"/>
                  </a:lnTo>
                  <a:lnTo>
                    <a:pt x="193" y="4"/>
                  </a:lnTo>
                  <a:lnTo>
                    <a:pt x="74" y="0"/>
                  </a:lnTo>
                  <a:lnTo>
                    <a:pt x="58" y="0"/>
                  </a:lnTo>
                  <a:lnTo>
                    <a:pt x="44" y="3"/>
                  </a:lnTo>
                  <a:lnTo>
                    <a:pt x="32" y="10"/>
                  </a:lnTo>
                  <a:lnTo>
                    <a:pt x="22" y="18"/>
                  </a:lnTo>
                  <a:lnTo>
                    <a:pt x="13" y="27"/>
                  </a:lnTo>
                  <a:lnTo>
                    <a:pt x="6" y="40"/>
                  </a:lnTo>
                  <a:lnTo>
                    <a:pt x="1" y="52"/>
                  </a:lnTo>
                  <a:lnTo>
                    <a:pt x="0" y="67"/>
                  </a:lnTo>
                  <a:lnTo>
                    <a:pt x="0" y="89"/>
                  </a:lnTo>
                  <a:lnTo>
                    <a:pt x="3" y="104"/>
                  </a:lnTo>
                  <a:lnTo>
                    <a:pt x="8" y="117"/>
                  </a:lnTo>
                  <a:lnTo>
                    <a:pt x="15" y="130"/>
                  </a:lnTo>
                  <a:lnTo>
                    <a:pt x="25" y="140"/>
                  </a:lnTo>
                  <a:lnTo>
                    <a:pt x="35" y="149"/>
                  </a:lnTo>
                  <a:lnTo>
                    <a:pt x="48" y="156"/>
                  </a:lnTo>
                  <a:lnTo>
                    <a:pt x="61" y="161"/>
                  </a:lnTo>
                  <a:lnTo>
                    <a:pt x="76" y="163"/>
                  </a:lnTo>
                  <a:lnTo>
                    <a:pt x="357" y="178"/>
                  </a:lnTo>
                  <a:close/>
                </a:path>
              </a:pathLst>
            </a:custGeom>
            <a:solidFill>
              <a:srgbClr val="B5B5B5"/>
            </a:solidFill>
            <a:ln w="9525">
              <a:noFill/>
              <a:round/>
              <a:headEnd/>
              <a:tailEnd/>
            </a:ln>
          </p:spPr>
          <p:txBody>
            <a:bodyPr/>
            <a:lstStyle/>
            <a:p>
              <a:pPr algn="ctr"/>
              <a:endParaRPr lang="en-US" sz="2000"/>
            </a:p>
          </p:txBody>
        </p:sp>
        <p:sp>
          <p:nvSpPr>
            <p:cNvPr id="48272" name="Freeform 98"/>
            <p:cNvSpPr>
              <a:spLocks/>
            </p:cNvSpPr>
            <p:nvPr/>
          </p:nvSpPr>
          <p:spPr bwMode="auto">
            <a:xfrm>
              <a:off x="3769" y="2390"/>
              <a:ext cx="37" cy="14"/>
            </a:xfrm>
            <a:custGeom>
              <a:avLst/>
              <a:gdLst>
                <a:gd name="T0" fmla="*/ 2 w 376"/>
                <a:gd name="T1" fmla="*/ 13 h 176"/>
                <a:gd name="T2" fmla="*/ 2 w 376"/>
                <a:gd name="T3" fmla="*/ 13 h 176"/>
                <a:gd name="T4" fmla="*/ 1 w 376"/>
                <a:gd name="T5" fmla="*/ 12 h 176"/>
                <a:gd name="T6" fmla="*/ 0 w 376"/>
                <a:gd name="T7" fmla="*/ 12 h 176"/>
                <a:gd name="T8" fmla="*/ 0 w 376"/>
                <a:gd name="T9" fmla="*/ 11 h 176"/>
                <a:gd name="T10" fmla="*/ 0 w 376"/>
                <a:gd name="T11" fmla="*/ 2 h 176"/>
                <a:gd name="T12" fmla="*/ 0 w 376"/>
                <a:gd name="T13" fmla="*/ 1 h 176"/>
                <a:gd name="T14" fmla="*/ 1 w 376"/>
                <a:gd name="T15" fmla="*/ 0 h 176"/>
                <a:gd name="T16" fmla="*/ 1 w 376"/>
                <a:gd name="T17" fmla="*/ 0 h 176"/>
                <a:gd name="T18" fmla="*/ 2 w 376"/>
                <a:gd name="T19" fmla="*/ 0 h 176"/>
                <a:gd name="T20" fmla="*/ 18 w 376"/>
                <a:gd name="T21" fmla="*/ 1 h 176"/>
                <a:gd name="T22" fmla="*/ 30 w 376"/>
                <a:gd name="T23" fmla="*/ 1 h 176"/>
                <a:gd name="T24" fmla="*/ 31 w 376"/>
                <a:gd name="T25" fmla="*/ 1 h 176"/>
                <a:gd name="T26" fmla="*/ 33 w 376"/>
                <a:gd name="T27" fmla="*/ 2 h 176"/>
                <a:gd name="T28" fmla="*/ 34 w 376"/>
                <a:gd name="T29" fmla="*/ 2 h 176"/>
                <a:gd name="T30" fmla="*/ 35 w 376"/>
                <a:gd name="T31" fmla="*/ 3 h 176"/>
                <a:gd name="T32" fmla="*/ 36 w 376"/>
                <a:gd name="T33" fmla="*/ 4 h 176"/>
                <a:gd name="T34" fmla="*/ 36 w 376"/>
                <a:gd name="T35" fmla="*/ 5 h 176"/>
                <a:gd name="T36" fmla="*/ 37 w 376"/>
                <a:gd name="T37" fmla="*/ 6 h 176"/>
                <a:gd name="T38" fmla="*/ 37 w 376"/>
                <a:gd name="T39" fmla="*/ 7 h 176"/>
                <a:gd name="T40" fmla="*/ 37 w 376"/>
                <a:gd name="T41" fmla="*/ 9 h 176"/>
                <a:gd name="T42" fmla="*/ 37 w 376"/>
                <a:gd name="T43" fmla="*/ 10 h 176"/>
                <a:gd name="T44" fmla="*/ 37 w 376"/>
                <a:gd name="T45" fmla="*/ 11 h 176"/>
                <a:gd name="T46" fmla="*/ 36 w 376"/>
                <a:gd name="T47" fmla="*/ 12 h 176"/>
                <a:gd name="T48" fmla="*/ 35 w 376"/>
                <a:gd name="T49" fmla="*/ 12 h 176"/>
                <a:gd name="T50" fmla="*/ 34 w 376"/>
                <a:gd name="T51" fmla="*/ 13 h 176"/>
                <a:gd name="T52" fmla="*/ 33 w 376"/>
                <a:gd name="T53" fmla="*/ 14 h 176"/>
                <a:gd name="T54" fmla="*/ 32 w 376"/>
                <a:gd name="T55" fmla="*/ 14 h 176"/>
                <a:gd name="T56" fmla="*/ 30 w 376"/>
                <a:gd name="T57" fmla="*/ 14 h 176"/>
                <a:gd name="T58" fmla="*/ 2 w 376"/>
                <a:gd name="T59" fmla="*/ 13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25" y="163"/>
                  </a:moveTo>
                  <a:lnTo>
                    <a:pt x="18" y="162"/>
                  </a:lnTo>
                  <a:lnTo>
                    <a:pt x="11" y="157"/>
                  </a:lnTo>
                  <a:lnTo>
                    <a:pt x="5" y="151"/>
                  </a:lnTo>
                  <a:lnTo>
                    <a:pt x="2" y="143"/>
                  </a:lnTo>
                  <a:lnTo>
                    <a:pt x="0" y="19"/>
                  </a:lnTo>
                  <a:lnTo>
                    <a:pt x="2" y="11"/>
                  </a:lnTo>
                  <a:lnTo>
                    <a:pt x="7" y="5"/>
                  </a:lnTo>
                  <a:lnTo>
                    <a:pt x="14" y="1"/>
                  </a:lnTo>
                  <a:lnTo>
                    <a:pt x="22" y="0"/>
                  </a:lnTo>
                  <a:lnTo>
                    <a:pt x="182" y="7"/>
                  </a:lnTo>
                  <a:lnTo>
                    <a:pt x="301" y="12"/>
                  </a:lnTo>
                  <a:lnTo>
                    <a:pt x="317" y="14"/>
                  </a:lnTo>
                  <a:lnTo>
                    <a:pt x="331" y="19"/>
                  </a:lnTo>
                  <a:lnTo>
                    <a:pt x="343" y="26"/>
                  </a:lnTo>
                  <a:lnTo>
                    <a:pt x="354" y="35"/>
                  </a:lnTo>
                  <a:lnTo>
                    <a:pt x="363" y="46"/>
                  </a:lnTo>
                  <a:lnTo>
                    <a:pt x="370" y="59"/>
                  </a:lnTo>
                  <a:lnTo>
                    <a:pt x="375" y="72"/>
                  </a:lnTo>
                  <a:lnTo>
                    <a:pt x="376" y="87"/>
                  </a:lnTo>
                  <a:lnTo>
                    <a:pt x="376" y="108"/>
                  </a:lnTo>
                  <a:lnTo>
                    <a:pt x="375" y="123"/>
                  </a:lnTo>
                  <a:lnTo>
                    <a:pt x="371" y="135"/>
                  </a:lnTo>
                  <a:lnTo>
                    <a:pt x="365" y="148"/>
                  </a:lnTo>
                  <a:lnTo>
                    <a:pt x="357" y="157"/>
                  </a:lnTo>
                  <a:lnTo>
                    <a:pt x="346" y="165"/>
                  </a:lnTo>
                  <a:lnTo>
                    <a:pt x="334" y="172"/>
                  </a:lnTo>
                  <a:lnTo>
                    <a:pt x="321" y="175"/>
                  </a:lnTo>
                  <a:lnTo>
                    <a:pt x="306" y="176"/>
                  </a:lnTo>
                  <a:lnTo>
                    <a:pt x="25" y="163"/>
                  </a:lnTo>
                  <a:close/>
                </a:path>
              </a:pathLst>
            </a:custGeom>
            <a:solidFill>
              <a:srgbClr val="B5B5B5"/>
            </a:solidFill>
            <a:ln w="9525">
              <a:noFill/>
              <a:round/>
              <a:headEnd/>
              <a:tailEnd/>
            </a:ln>
          </p:spPr>
          <p:txBody>
            <a:bodyPr/>
            <a:lstStyle/>
            <a:p>
              <a:pPr algn="ctr"/>
              <a:endParaRPr lang="en-US" sz="2000"/>
            </a:p>
          </p:txBody>
        </p:sp>
        <p:sp>
          <p:nvSpPr>
            <p:cNvPr id="48273" name="Freeform 99"/>
            <p:cNvSpPr>
              <a:spLocks/>
            </p:cNvSpPr>
            <p:nvPr/>
          </p:nvSpPr>
          <p:spPr bwMode="auto">
            <a:xfrm>
              <a:off x="3725" y="2388"/>
              <a:ext cx="38" cy="15"/>
            </a:xfrm>
            <a:custGeom>
              <a:avLst/>
              <a:gdLst>
                <a:gd name="T0" fmla="*/ 2 w 378"/>
                <a:gd name="T1" fmla="*/ 0 h 179"/>
                <a:gd name="T2" fmla="*/ 36 w 378"/>
                <a:gd name="T3" fmla="*/ 1 h 179"/>
                <a:gd name="T4" fmla="*/ 36 w 378"/>
                <a:gd name="T5" fmla="*/ 2 h 179"/>
                <a:gd name="T6" fmla="*/ 37 w 378"/>
                <a:gd name="T7" fmla="*/ 2 h 179"/>
                <a:gd name="T8" fmla="*/ 37 w 378"/>
                <a:gd name="T9" fmla="*/ 2 h 179"/>
                <a:gd name="T10" fmla="*/ 38 w 378"/>
                <a:gd name="T11" fmla="*/ 3 h 179"/>
                <a:gd name="T12" fmla="*/ 38 w 378"/>
                <a:gd name="T13" fmla="*/ 13 h 179"/>
                <a:gd name="T14" fmla="*/ 38 w 378"/>
                <a:gd name="T15" fmla="*/ 14 h 179"/>
                <a:gd name="T16" fmla="*/ 37 w 378"/>
                <a:gd name="T17" fmla="*/ 15 h 179"/>
                <a:gd name="T18" fmla="*/ 37 w 378"/>
                <a:gd name="T19" fmla="*/ 15 h 179"/>
                <a:gd name="T20" fmla="*/ 36 w 378"/>
                <a:gd name="T21" fmla="*/ 15 h 179"/>
                <a:gd name="T22" fmla="*/ 3 w 378"/>
                <a:gd name="T23" fmla="*/ 14 h 179"/>
                <a:gd name="T24" fmla="*/ 2 w 378"/>
                <a:gd name="T25" fmla="*/ 13 h 179"/>
                <a:gd name="T26" fmla="*/ 1 w 378"/>
                <a:gd name="T27" fmla="*/ 13 h 179"/>
                <a:gd name="T28" fmla="*/ 1 w 378"/>
                <a:gd name="T29" fmla="*/ 13 h 179"/>
                <a:gd name="T30" fmla="*/ 0 w 378"/>
                <a:gd name="T31" fmla="*/ 12 h 179"/>
                <a:gd name="T32" fmla="*/ 0 w 378"/>
                <a:gd name="T33" fmla="*/ 2 h 179"/>
                <a:gd name="T34" fmla="*/ 0 w 378"/>
                <a:gd name="T35" fmla="*/ 1 h 179"/>
                <a:gd name="T36" fmla="*/ 1 w 378"/>
                <a:gd name="T37" fmla="*/ 0 h 179"/>
                <a:gd name="T38" fmla="*/ 1 w 378"/>
                <a:gd name="T39" fmla="*/ 0 h 179"/>
                <a:gd name="T40" fmla="*/ 2 w 378"/>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8"/>
                <a:gd name="T64" fmla="*/ 0 h 179"/>
                <a:gd name="T65" fmla="*/ 378 w 378"/>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8" h="179">
                  <a:moveTo>
                    <a:pt x="21" y="0"/>
                  </a:moveTo>
                  <a:lnTo>
                    <a:pt x="354" y="15"/>
                  </a:lnTo>
                  <a:lnTo>
                    <a:pt x="362" y="18"/>
                  </a:lnTo>
                  <a:lnTo>
                    <a:pt x="368" y="23"/>
                  </a:lnTo>
                  <a:lnTo>
                    <a:pt x="373" y="29"/>
                  </a:lnTo>
                  <a:lnTo>
                    <a:pt x="375" y="36"/>
                  </a:lnTo>
                  <a:lnTo>
                    <a:pt x="378" y="160"/>
                  </a:lnTo>
                  <a:lnTo>
                    <a:pt x="377" y="169"/>
                  </a:lnTo>
                  <a:lnTo>
                    <a:pt x="372" y="174"/>
                  </a:lnTo>
                  <a:lnTo>
                    <a:pt x="366" y="178"/>
                  </a:lnTo>
                  <a:lnTo>
                    <a:pt x="358" y="179"/>
                  </a:lnTo>
                  <a:lnTo>
                    <a:pt x="25" y="163"/>
                  </a:lnTo>
                  <a:lnTo>
                    <a:pt x="17" y="161"/>
                  </a:lnTo>
                  <a:lnTo>
                    <a:pt x="10" y="156"/>
                  </a:lnTo>
                  <a:lnTo>
                    <a:pt x="6" y="150"/>
                  </a:lnTo>
                  <a:lnTo>
                    <a:pt x="4" y="143"/>
                  </a:lnTo>
                  <a:lnTo>
                    <a:pt x="0" y="19"/>
                  </a:lnTo>
                  <a:lnTo>
                    <a:pt x="2" y="10"/>
                  </a:lnTo>
                  <a:lnTo>
                    <a:pt x="7" y="4"/>
                  </a:lnTo>
                  <a:lnTo>
                    <a:pt x="13" y="1"/>
                  </a:lnTo>
                  <a:lnTo>
                    <a:pt x="21" y="0"/>
                  </a:lnTo>
                  <a:close/>
                </a:path>
              </a:pathLst>
            </a:custGeom>
            <a:solidFill>
              <a:srgbClr val="B5B5B5"/>
            </a:solidFill>
            <a:ln w="9525">
              <a:noFill/>
              <a:round/>
              <a:headEnd/>
              <a:tailEnd/>
            </a:ln>
          </p:spPr>
          <p:txBody>
            <a:bodyPr/>
            <a:lstStyle/>
            <a:p>
              <a:pPr algn="ctr"/>
              <a:endParaRPr lang="en-US" sz="2000"/>
            </a:p>
          </p:txBody>
        </p:sp>
        <p:sp>
          <p:nvSpPr>
            <p:cNvPr id="48274" name="Freeform 100"/>
            <p:cNvSpPr>
              <a:spLocks/>
            </p:cNvSpPr>
            <p:nvPr/>
          </p:nvSpPr>
          <p:spPr bwMode="auto">
            <a:xfrm>
              <a:off x="3684" y="2385"/>
              <a:ext cx="38" cy="15"/>
            </a:xfrm>
            <a:custGeom>
              <a:avLst/>
              <a:gdLst>
                <a:gd name="T0" fmla="*/ 36 w 377"/>
                <a:gd name="T1" fmla="*/ 15 h 178"/>
                <a:gd name="T2" fmla="*/ 37 w 377"/>
                <a:gd name="T3" fmla="*/ 15 h 178"/>
                <a:gd name="T4" fmla="*/ 37 w 377"/>
                <a:gd name="T5" fmla="*/ 15 h 178"/>
                <a:gd name="T6" fmla="*/ 38 w 377"/>
                <a:gd name="T7" fmla="*/ 14 h 178"/>
                <a:gd name="T8" fmla="*/ 38 w 377"/>
                <a:gd name="T9" fmla="*/ 13 h 178"/>
                <a:gd name="T10" fmla="*/ 38 w 377"/>
                <a:gd name="T11" fmla="*/ 3 h 178"/>
                <a:gd name="T12" fmla="*/ 37 w 377"/>
                <a:gd name="T13" fmla="*/ 2 h 178"/>
                <a:gd name="T14" fmla="*/ 37 w 377"/>
                <a:gd name="T15" fmla="*/ 2 h 178"/>
                <a:gd name="T16" fmla="*/ 36 w 377"/>
                <a:gd name="T17" fmla="*/ 1 h 178"/>
                <a:gd name="T18" fmla="*/ 35 w 377"/>
                <a:gd name="T19" fmla="*/ 1 h 178"/>
                <a:gd name="T20" fmla="*/ 19 w 377"/>
                <a:gd name="T21" fmla="*/ 0 h 178"/>
                <a:gd name="T22" fmla="*/ 7 w 377"/>
                <a:gd name="T23" fmla="*/ 0 h 178"/>
                <a:gd name="T24" fmla="*/ 6 w 377"/>
                <a:gd name="T25" fmla="*/ 0 h 178"/>
                <a:gd name="T26" fmla="*/ 4 w 377"/>
                <a:gd name="T27" fmla="*/ 0 h 178"/>
                <a:gd name="T28" fmla="*/ 3 w 377"/>
                <a:gd name="T29" fmla="*/ 1 h 178"/>
                <a:gd name="T30" fmla="*/ 2 w 377"/>
                <a:gd name="T31" fmla="*/ 1 h 178"/>
                <a:gd name="T32" fmla="*/ 1 w 377"/>
                <a:gd name="T33" fmla="*/ 2 h 178"/>
                <a:gd name="T34" fmla="*/ 0 w 377"/>
                <a:gd name="T35" fmla="*/ 3 h 178"/>
                <a:gd name="T36" fmla="*/ 0 w 377"/>
                <a:gd name="T37" fmla="*/ 4 h 178"/>
                <a:gd name="T38" fmla="*/ 0 w 377"/>
                <a:gd name="T39" fmla="*/ 6 h 178"/>
                <a:gd name="T40" fmla="*/ 0 w 377"/>
                <a:gd name="T41" fmla="*/ 8 h 178"/>
                <a:gd name="T42" fmla="*/ 0 w 377"/>
                <a:gd name="T43" fmla="*/ 9 h 178"/>
                <a:gd name="T44" fmla="*/ 1 w 377"/>
                <a:gd name="T45" fmla="*/ 10 h 178"/>
                <a:gd name="T46" fmla="*/ 1 w 377"/>
                <a:gd name="T47" fmla="*/ 11 h 178"/>
                <a:gd name="T48" fmla="*/ 2 w 377"/>
                <a:gd name="T49" fmla="*/ 12 h 178"/>
                <a:gd name="T50" fmla="*/ 3 w 377"/>
                <a:gd name="T51" fmla="*/ 13 h 178"/>
                <a:gd name="T52" fmla="*/ 5 w 377"/>
                <a:gd name="T53" fmla="*/ 13 h 178"/>
                <a:gd name="T54" fmla="*/ 6 w 377"/>
                <a:gd name="T55" fmla="*/ 14 h 178"/>
                <a:gd name="T56" fmla="*/ 8 w 377"/>
                <a:gd name="T57" fmla="*/ 14 h 178"/>
                <a:gd name="T58" fmla="*/ 36 w 377"/>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8"/>
                <a:gd name="T92" fmla="*/ 377 w 377"/>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8">
                  <a:moveTo>
                    <a:pt x="355" y="178"/>
                  </a:moveTo>
                  <a:lnTo>
                    <a:pt x="363" y="177"/>
                  </a:lnTo>
                  <a:lnTo>
                    <a:pt x="370" y="173"/>
                  </a:lnTo>
                  <a:lnTo>
                    <a:pt x="375" y="166"/>
                  </a:lnTo>
                  <a:lnTo>
                    <a:pt x="377" y="158"/>
                  </a:lnTo>
                  <a:lnTo>
                    <a:pt x="374" y="34"/>
                  </a:lnTo>
                  <a:lnTo>
                    <a:pt x="371" y="26"/>
                  </a:lnTo>
                  <a:lnTo>
                    <a:pt x="366" y="19"/>
                  </a:lnTo>
                  <a:lnTo>
                    <a:pt x="360" y="15"/>
                  </a:lnTo>
                  <a:lnTo>
                    <a:pt x="352" y="14"/>
                  </a:lnTo>
                  <a:lnTo>
                    <a:pt x="190" y="5"/>
                  </a:lnTo>
                  <a:lnTo>
                    <a:pt x="71" y="0"/>
                  </a:lnTo>
                  <a:lnTo>
                    <a:pt x="56" y="1"/>
                  </a:lnTo>
                  <a:lnTo>
                    <a:pt x="41" y="4"/>
                  </a:lnTo>
                  <a:lnTo>
                    <a:pt x="29" y="9"/>
                  </a:lnTo>
                  <a:lnTo>
                    <a:pt x="19" y="17"/>
                  </a:lnTo>
                  <a:lnTo>
                    <a:pt x="10" y="28"/>
                  </a:lnTo>
                  <a:lnTo>
                    <a:pt x="4" y="39"/>
                  </a:lnTo>
                  <a:lnTo>
                    <a:pt x="1" y="51"/>
                  </a:lnTo>
                  <a:lnTo>
                    <a:pt x="0" y="66"/>
                  </a:lnTo>
                  <a:lnTo>
                    <a:pt x="0" y="89"/>
                  </a:lnTo>
                  <a:lnTo>
                    <a:pt x="2" y="103"/>
                  </a:lnTo>
                  <a:lnTo>
                    <a:pt x="6" y="117"/>
                  </a:lnTo>
                  <a:lnTo>
                    <a:pt x="13" y="129"/>
                  </a:lnTo>
                  <a:lnTo>
                    <a:pt x="22" y="139"/>
                  </a:lnTo>
                  <a:lnTo>
                    <a:pt x="33" y="149"/>
                  </a:lnTo>
                  <a:lnTo>
                    <a:pt x="47" y="156"/>
                  </a:lnTo>
                  <a:lnTo>
                    <a:pt x="60" y="161"/>
                  </a:lnTo>
                  <a:lnTo>
                    <a:pt x="75" y="163"/>
                  </a:lnTo>
                  <a:lnTo>
                    <a:pt x="355" y="178"/>
                  </a:lnTo>
                  <a:close/>
                </a:path>
              </a:pathLst>
            </a:custGeom>
            <a:solidFill>
              <a:srgbClr val="E8E8E8"/>
            </a:solidFill>
            <a:ln w="9525">
              <a:noFill/>
              <a:round/>
              <a:headEnd/>
              <a:tailEnd/>
            </a:ln>
          </p:spPr>
          <p:txBody>
            <a:bodyPr/>
            <a:lstStyle/>
            <a:p>
              <a:pPr algn="ctr"/>
              <a:endParaRPr lang="en-US" sz="2000"/>
            </a:p>
          </p:txBody>
        </p:sp>
        <p:sp>
          <p:nvSpPr>
            <p:cNvPr id="48275" name="Freeform 101"/>
            <p:cNvSpPr>
              <a:spLocks/>
            </p:cNvSpPr>
            <p:nvPr/>
          </p:nvSpPr>
          <p:spPr bwMode="auto">
            <a:xfrm>
              <a:off x="3771" y="2388"/>
              <a:ext cx="37" cy="15"/>
            </a:xfrm>
            <a:custGeom>
              <a:avLst/>
              <a:gdLst>
                <a:gd name="T0" fmla="*/ 2 w 376"/>
                <a:gd name="T1" fmla="*/ 14 h 176"/>
                <a:gd name="T2" fmla="*/ 2 w 376"/>
                <a:gd name="T3" fmla="*/ 14 h 176"/>
                <a:gd name="T4" fmla="*/ 1 w 376"/>
                <a:gd name="T5" fmla="*/ 13 h 176"/>
                <a:gd name="T6" fmla="*/ 0 w 376"/>
                <a:gd name="T7" fmla="*/ 13 h 176"/>
                <a:gd name="T8" fmla="*/ 0 w 376"/>
                <a:gd name="T9" fmla="*/ 12 h 176"/>
                <a:gd name="T10" fmla="*/ 0 w 376"/>
                <a:gd name="T11" fmla="*/ 2 h 176"/>
                <a:gd name="T12" fmla="*/ 0 w 376"/>
                <a:gd name="T13" fmla="*/ 1 h 176"/>
                <a:gd name="T14" fmla="*/ 0 w 376"/>
                <a:gd name="T15" fmla="*/ 0 h 176"/>
                <a:gd name="T16" fmla="*/ 1 w 376"/>
                <a:gd name="T17" fmla="*/ 0 h 176"/>
                <a:gd name="T18" fmla="*/ 2 w 376"/>
                <a:gd name="T19" fmla="*/ 0 h 176"/>
                <a:gd name="T20" fmla="*/ 18 w 376"/>
                <a:gd name="T21" fmla="*/ 1 h 176"/>
                <a:gd name="T22" fmla="*/ 30 w 376"/>
                <a:gd name="T23" fmla="*/ 1 h 176"/>
                <a:gd name="T24" fmla="*/ 31 w 376"/>
                <a:gd name="T25" fmla="*/ 1 h 176"/>
                <a:gd name="T26" fmla="*/ 32 w 376"/>
                <a:gd name="T27" fmla="*/ 2 h 176"/>
                <a:gd name="T28" fmla="*/ 34 w 376"/>
                <a:gd name="T29" fmla="*/ 2 h 176"/>
                <a:gd name="T30" fmla="*/ 35 w 376"/>
                <a:gd name="T31" fmla="*/ 3 h 176"/>
                <a:gd name="T32" fmla="*/ 36 w 376"/>
                <a:gd name="T33" fmla="*/ 4 h 176"/>
                <a:gd name="T34" fmla="*/ 36 w 376"/>
                <a:gd name="T35" fmla="*/ 5 h 176"/>
                <a:gd name="T36" fmla="*/ 37 w 376"/>
                <a:gd name="T37" fmla="*/ 6 h 176"/>
                <a:gd name="T38" fmla="*/ 37 w 376"/>
                <a:gd name="T39" fmla="*/ 7 h 176"/>
                <a:gd name="T40" fmla="*/ 37 w 376"/>
                <a:gd name="T41" fmla="*/ 9 h 176"/>
                <a:gd name="T42" fmla="*/ 37 w 376"/>
                <a:gd name="T43" fmla="*/ 10 h 176"/>
                <a:gd name="T44" fmla="*/ 37 w 376"/>
                <a:gd name="T45" fmla="*/ 12 h 176"/>
                <a:gd name="T46" fmla="*/ 36 w 376"/>
                <a:gd name="T47" fmla="*/ 13 h 176"/>
                <a:gd name="T48" fmla="*/ 35 w 376"/>
                <a:gd name="T49" fmla="*/ 13 h 176"/>
                <a:gd name="T50" fmla="*/ 34 w 376"/>
                <a:gd name="T51" fmla="*/ 14 h 176"/>
                <a:gd name="T52" fmla="*/ 33 w 376"/>
                <a:gd name="T53" fmla="*/ 15 h 176"/>
                <a:gd name="T54" fmla="*/ 31 w 376"/>
                <a:gd name="T55" fmla="*/ 15 h 176"/>
                <a:gd name="T56" fmla="*/ 30 w 376"/>
                <a:gd name="T57" fmla="*/ 15 h 176"/>
                <a:gd name="T58" fmla="*/ 2 w 376"/>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24" y="164"/>
                  </a:moveTo>
                  <a:lnTo>
                    <a:pt x="16" y="163"/>
                  </a:lnTo>
                  <a:lnTo>
                    <a:pt x="9" y="158"/>
                  </a:lnTo>
                  <a:lnTo>
                    <a:pt x="5" y="152"/>
                  </a:lnTo>
                  <a:lnTo>
                    <a:pt x="3" y="144"/>
                  </a:lnTo>
                  <a:lnTo>
                    <a:pt x="0" y="20"/>
                  </a:lnTo>
                  <a:lnTo>
                    <a:pt x="1" y="11"/>
                  </a:lnTo>
                  <a:lnTo>
                    <a:pt x="5" y="5"/>
                  </a:lnTo>
                  <a:lnTo>
                    <a:pt x="11" y="1"/>
                  </a:lnTo>
                  <a:lnTo>
                    <a:pt x="19" y="0"/>
                  </a:lnTo>
                  <a:lnTo>
                    <a:pt x="182" y="7"/>
                  </a:lnTo>
                  <a:lnTo>
                    <a:pt x="301" y="12"/>
                  </a:lnTo>
                  <a:lnTo>
                    <a:pt x="316" y="15"/>
                  </a:lnTo>
                  <a:lnTo>
                    <a:pt x="330" y="20"/>
                  </a:lnTo>
                  <a:lnTo>
                    <a:pt x="342" y="27"/>
                  </a:lnTo>
                  <a:lnTo>
                    <a:pt x="353" y="36"/>
                  </a:lnTo>
                  <a:lnTo>
                    <a:pt x="363" y="47"/>
                  </a:lnTo>
                  <a:lnTo>
                    <a:pt x="369" y="59"/>
                  </a:lnTo>
                  <a:lnTo>
                    <a:pt x="374" y="73"/>
                  </a:lnTo>
                  <a:lnTo>
                    <a:pt x="376" y="87"/>
                  </a:lnTo>
                  <a:lnTo>
                    <a:pt x="376" y="109"/>
                  </a:lnTo>
                  <a:lnTo>
                    <a:pt x="375" y="123"/>
                  </a:lnTo>
                  <a:lnTo>
                    <a:pt x="371" y="137"/>
                  </a:lnTo>
                  <a:lnTo>
                    <a:pt x="364" y="148"/>
                  </a:lnTo>
                  <a:lnTo>
                    <a:pt x="355" y="158"/>
                  </a:lnTo>
                  <a:lnTo>
                    <a:pt x="344" y="167"/>
                  </a:lnTo>
                  <a:lnTo>
                    <a:pt x="332" y="172"/>
                  </a:lnTo>
                  <a:lnTo>
                    <a:pt x="319" y="175"/>
                  </a:lnTo>
                  <a:lnTo>
                    <a:pt x="304" y="176"/>
                  </a:lnTo>
                  <a:lnTo>
                    <a:pt x="24" y="164"/>
                  </a:lnTo>
                  <a:close/>
                </a:path>
              </a:pathLst>
            </a:custGeom>
            <a:solidFill>
              <a:srgbClr val="E8E8E8"/>
            </a:solidFill>
            <a:ln w="9525">
              <a:noFill/>
              <a:round/>
              <a:headEnd/>
              <a:tailEnd/>
            </a:ln>
          </p:spPr>
          <p:txBody>
            <a:bodyPr/>
            <a:lstStyle/>
            <a:p>
              <a:pPr algn="ctr"/>
              <a:endParaRPr lang="en-US" sz="2000"/>
            </a:p>
          </p:txBody>
        </p:sp>
        <p:sp>
          <p:nvSpPr>
            <p:cNvPr id="48276" name="Freeform 102"/>
            <p:cNvSpPr>
              <a:spLocks/>
            </p:cNvSpPr>
            <p:nvPr/>
          </p:nvSpPr>
          <p:spPr bwMode="auto">
            <a:xfrm>
              <a:off x="3727" y="2386"/>
              <a:ext cx="38" cy="15"/>
            </a:xfrm>
            <a:custGeom>
              <a:avLst/>
              <a:gdLst>
                <a:gd name="T0" fmla="*/ 2 w 376"/>
                <a:gd name="T1" fmla="*/ 0 h 179"/>
                <a:gd name="T2" fmla="*/ 36 w 376"/>
                <a:gd name="T3" fmla="*/ 1 h 179"/>
                <a:gd name="T4" fmla="*/ 36 w 376"/>
                <a:gd name="T5" fmla="*/ 2 h 179"/>
                <a:gd name="T6" fmla="*/ 37 w 376"/>
                <a:gd name="T7" fmla="*/ 2 h 179"/>
                <a:gd name="T8" fmla="*/ 38 w 376"/>
                <a:gd name="T9" fmla="*/ 2 h 179"/>
                <a:gd name="T10" fmla="*/ 38 w 376"/>
                <a:gd name="T11" fmla="*/ 3 h 179"/>
                <a:gd name="T12" fmla="*/ 38 w 376"/>
                <a:gd name="T13" fmla="*/ 13 h 179"/>
                <a:gd name="T14" fmla="*/ 38 w 376"/>
                <a:gd name="T15" fmla="*/ 14 h 179"/>
                <a:gd name="T16" fmla="*/ 37 w 376"/>
                <a:gd name="T17" fmla="*/ 15 h 179"/>
                <a:gd name="T18" fmla="*/ 37 w 376"/>
                <a:gd name="T19" fmla="*/ 15 h 179"/>
                <a:gd name="T20" fmla="*/ 36 w 376"/>
                <a:gd name="T21" fmla="*/ 15 h 179"/>
                <a:gd name="T22" fmla="*/ 2 w 376"/>
                <a:gd name="T23" fmla="*/ 14 h 179"/>
                <a:gd name="T24" fmla="*/ 2 w 376"/>
                <a:gd name="T25" fmla="*/ 14 h 179"/>
                <a:gd name="T26" fmla="*/ 1 w 376"/>
                <a:gd name="T27" fmla="*/ 13 h 179"/>
                <a:gd name="T28" fmla="*/ 1 w 376"/>
                <a:gd name="T29" fmla="*/ 13 h 179"/>
                <a:gd name="T30" fmla="*/ 0 w 376"/>
                <a:gd name="T31" fmla="*/ 12 h 179"/>
                <a:gd name="T32" fmla="*/ 0 w 376"/>
                <a:gd name="T33" fmla="*/ 2 h 179"/>
                <a:gd name="T34" fmla="*/ 0 w 376"/>
                <a:gd name="T35" fmla="*/ 1 h 179"/>
                <a:gd name="T36" fmla="*/ 1 w 376"/>
                <a:gd name="T37" fmla="*/ 0 h 179"/>
                <a:gd name="T38" fmla="*/ 1 w 376"/>
                <a:gd name="T39" fmla="*/ 0 h 179"/>
                <a:gd name="T40" fmla="*/ 2 w 376"/>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79"/>
                <a:gd name="T65" fmla="*/ 376 w 376"/>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79">
                  <a:moveTo>
                    <a:pt x="20" y="0"/>
                  </a:moveTo>
                  <a:lnTo>
                    <a:pt x="353" y="16"/>
                  </a:lnTo>
                  <a:lnTo>
                    <a:pt x="361" y="18"/>
                  </a:lnTo>
                  <a:lnTo>
                    <a:pt x="367" y="23"/>
                  </a:lnTo>
                  <a:lnTo>
                    <a:pt x="372" y="29"/>
                  </a:lnTo>
                  <a:lnTo>
                    <a:pt x="374" y="37"/>
                  </a:lnTo>
                  <a:lnTo>
                    <a:pt x="376" y="161"/>
                  </a:lnTo>
                  <a:lnTo>
                    <a:pt x="375" y="169"/>
                  </a:lnTo>
                  <a:lnTo>
                    <a:pt x="371" y="174"/>
                  </a:lnTo>
                  <a:lnTo>
                    <a:pt x="365" y="178"/>
                  </a:lnTo>
                  <a:lnTo>
                    <a:pt x="358" y="179"/>
                  </a:lnTo>
                  <a:lnTo>
                    <a:pt x="24" y="164"/>
                  </a:lnTo>
                  <a:lnTo>
                    <a:pt x="16" y="162"/>
                  </a:lnTo>
                  <a:lnTo>
                    <a:pt x="9" y="157"/>
                  </a:lnTo>
                  <a:lnTo>
                    <a:pt x="5" y="150"/>
                  </a:lnTo>
                  <a:lnTo>
                    <a:pt x="3" y="143"/>
                  </a:lnTo>
                  <a:lnTo>
                    <a:pt x="0" y="19"/>
                  </a:lnTo>
                  <a:lnTo>
                    <a:pt x="2" y="11"/>
                  </a:lnTo>
                  <a:lnTo>
                    <a:pt x="6" y="5"/>
                  </a:lnTo>
                  <a:lnTo>
                    <a:pt x="12" y="1"/>
                  </a:lnTo>
                  <a:lnTo>
                    <a:pt x="20" y="0"/>
                  </a:lnTo>
                  <a:close/>
                </a:path>
              </a:pathLst>
            </a:custGeom>
            <a:solidFill>
              <a:srgbClr val="E8E8E8"/>
            </a:solidFill>
            <a:ln w="9525">
              <a:noFill/>
              <a:round/>
              <a:headEnd/>
              <a:tailEnd/>
            </a:ln>
          </p:spPr>
          <p:txBody>
            <a:bodyPr/>
            <a:lstStyle/>
            <a:p>
              <a:pPr algn="ctr"/>
              <a:endParaRPr lang="en-US" sz="2000"/>
            </a:p>
          </p:txBody>
        </p:sp>
        <p:sp>
          <p:nvSpPr>
            <p:cNvPr id="48277" name="Freeform 103"/>
            <p:cNvSpPr>
              <a:spLocks/>
            </p:cNvSpPr>
            <p:nvPr/>
          </p:nvSpPr>
          <p:spPr bwMode="auto">
            <a:xfrm>
              <a:off x="3678" y="2356"/>
              <a:ext cx="132" cy="24"/>
            </a:xfrm>
            <a:custGeom>
              <a:avLst/>
              <a:gdLst>
                <a:gd name="T0" fmla="*/ 11 w 1317"/>
                <a:gd name="T1" fmla="*/ 0 h 287"/>
                <a:gd name="T2" fmla="*/ 120 w 1317"/>
                <a:gd name="T3" fmla="*/ 5 h 287"/>
                <a:gd name="T4" fmla="*/ 123 w 1317"/>
                <a:gd name="T5" fmla="*/ 5 h 287"/>
                <a:gd name="T6" fmla="*/ 125 w 1317"/>
                <a:gd name="T7" fmla="*/ 6 h 287"/>
                <a:gd name="T8" fmla="*/ 127 w 1317"/>
                <a:gd name="T9" fmla="*/ 7 h 287"/>
                <a:gd name="T10" fmla="*/ 129 w 1317"/>
                <a:gd name="T11" fmla="*/ 8 h 287"/>
                <a:gd name="T12" fmla="*/ 130 w 1317"/>
                <a:gd name="T13" fmla="*/ 10 h 287"/>
                <a:gd name="T14" fmla="*/ 131 w 1317"/>
                <a:gd name="T15" fmla="*/ 11 h 287"/>
                <a:gd name="T16" fmla="*/ 132 w 1317"/>
                <a:gd name="T17" fmla="*/ 13 h 287"/>
                <a:gd name="T18" fmla="*/ 132 w 1317"/>
                <a:gd name="T19" fmla="*/ 15 h 287"/>
                <a:gd name="T20" fmla="*/ 132 w 1317"/>
                <a:gd name="T21" fmla="*/ 17 h 287"/>
                <a:gd name="T22" fmla="*/ 131 w 1317"/>
                <a:gd name="T23" fmla="*/ 18 h 287"/>
                <a:gd name="T24" fmla="*/ 130 w 1317"/>
                <a:gd name="T25" fmla="*/ 20 h 287"/>
                <a:gd name="T26" fmla="*/ 129 w 1317"/>
                <a:gd name="T27" fmla="*/ 21 h 287"/>
                <a:gd name="T28" fmla="*/ 128 w 1317"/>
                <a:gd name="T29" fmla="*/ 22 h 287"/>
                <a:gd name="T30" fmla="*/ 126 w 1317"/>
                <a:gd name="T31" fmla="*/ 23 h 287"/>
                <a:gd name="T32" fmla="*/ 123 w 1317"/>
                <a:gd name="T33" fmla="*/ 24 h 287"/>
                <a:gd name="T34" fmla="*/ 121 w 1317"/>
                <a:gd name="T35" fmla="*/ 24 h 287"/>
                <a:gd name="T36" fmla="*/ 12 w 1317"/>
                <a:gd name="T37" fmla="*/ 19 h 287"/>
                <a:gd name="T38" fmla="*/ 9 w 1317"/>
                <a:gd name="T39" fmla="*/ 19 h 287"/>
                <a:gd name="T40" fmla="*/ 7 w 1317"/>
                <a:gd name="T41" fmla="*/ 18 h 287"/>
                <a:gd name="T42" fmla="*/ 5 w 1317"/>
                <a:gd name="T43" fmla="*/ 17 h 287"/>
                <a:gd name="T44" fmla="*/ 3 w 1317"/>
                <a:gd name="T45" fmla="*/ 16 h 287"/>
                <a:gd name="T46" fmla="*/ 2 w 1317"/>
                <a:gd name="T47" fmla="*/ 14 h 287"/>
                <a:gd name="T48" fmla="*/ 1 w 1317"/>
                <a:gd name="T49" fmla="*/ 13 h 287"/>
                <a:gd name="T50" fmla="*/ 0 w 1317"/>
                <a:gd name="T51" fmla="*/ 11 h 287"/>
                <a:gd name="T52" fmla="*/ 0 w 1317"/>
                <a:gd name="T53" fmla="*/ 9 h 287"/>
                <a:gd name="T54" fmla="*/ 0 w 1317"/>
                <a:gd name="T55" fmla="*/ 7 h 287"/>
                <a:gd name="T56" fmla="*/ 1 w 1317"/>
                <a:gd name="T57" fmla="*/ 6 h 287"/>
                <a:gd name="T58" fmla="*/ 1 w 1317"/>
                <a:gd name="T59" fmla="*/ 4 h 287"/>
                <a:gd name="T60" fmla="*/ 3 w 1317"/>
                <a:gd name="T61" fmla="*/ 3 h 287"/>
                <a:gd name="T62" fmla="*/ 4 w 1317"/>
                <a:gd name="T63" fmla="*/ 2 h 287"/>
                <a:gd name="T64" fmla="*/ 6 w 1317"/>
                <a:gd name="T65" fmla="*/ 1 h 287"/>
                <a:gd name="T66" fmla="*/ 9 w 1317"/>
                <a:gd name="T67" fmla="*/ 0 h 287"/>
                <a:gd name="T68" fmla="*/ 11 w 1317"/>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7"/>
                <a:gd name="T107" fmla="*/ 1317 w 1317"/>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7">
                  <a:moveTo>
                    <a:pt x="114" y="0"/>
                  </a:moveTo>
                  <a:lnTo>
                    <a:pt x="1198" y="60"/>
                  </a:lnTo>
                  <a:lnTo>
                    <a:pt x="1226" y="63"/>
                  </a:lnTo>
                  <a:lnTo>
                    <a:pt x="1249" y="72"/>
                  </a:lnTo>
                  <a:lnTo>
                    <a:pt x="1269" y="83"/>
                  </a:lnTo>
                  <a:lnTo>
                    <a:pt x="1287" y="98"/>
                  </a:lnTo>
                  <a:lnTo>
                    <a:pt x="1300" y="116"/>
                  </a:lnTo>
                  <a:lnTo>
                    <a:pt x="1309" y="136"/>
                  </a:lnTo>
                  <a:lnTo>
                    <a:pt x="1315" y="156"/>
                  </a:lnTo>
                  <a:lnTo>
                    <a:pt x="1317" y="178"/>
                  </a:lnTo>
                  <a:lnTo>
                    <a:pt x="1316" y="200"/>
                  </a:lnTo>
                  <a:lnTo>
                    <a:pt x="1311" y="220"/>
                  </a:lnTo>
                  <a:lnTo>
                    <a:pt x="1302" y="239"/>
                  </a:lnTo>
                  <a:lnTo>
                    <a:pt x="1290" y="256"/>
                  </a:lnTo>
                  <a:lnTo>
                    <a:pt x="1273" y="269"/>
                  </a:lnTo>
                  <a:lnTo>
                    <a:pt x="1254" y="280"/>
                  </a:lnTo>
                  <a:lnTo>
                    <a:pt x="1231" y="286"/>
                  </a:lnTo>
                  <a:lnTo>
                    <a:pt x="1203" y="287"/>
                  </a:lnTo>
                  <a:lnTo>
                    <a:pt x="119" y="230"/>
                  </a:lnTo>
                  <a:lnTo>
                    <a:pt x="91" y="226"/>
                  </a:lnTo>
                  <a:lnTo>
                    <a:pt x="67" y="218"/>
                  </a:lnTo>
                  <a:lnTo>
                    <a:pt x="47" y="205"/>
                  </a:lnTo>
                  <a:lnTo>
                    <a:pt x="30" y="190"/>
                  </a:lnTo>
                  <a:lnTo>
                    <a:pt x="17" y="171"/>
                  </a:lnTo>
                  <a:lnTo>
                    <a:pt x="7" y="151"/>
                  </a:lnTo>
                  <a:lnTo>
                    <a:pt x="2" y="131"/>
                  </a:lnTo>
                  <a:lnTo>
                    <a:pt x="0" y="109"/>
                  </a:lnTo>
                  <a:lnTo>
                    <a:pt x="1" y="88"/>
                  </a:lnTo>
                  <a:lnTo>
                    <a:pt x="6" y="67"/>
                  </a:lnTo>
                  <a:lnTo>
                    <a:pt x="14" y="49"/>
                  </a:lnTo>
                  <a:lnTo>
                    <a:pt x="26" y="32"/>
                  </a:lnTo>
                  <a:lnTo>
                    <a:pt x="43" y="18"/>
                  </a:lnTo>
                  <a:lnTo>
                    <a:pt x="63" y="7"/>
                  </a:lnTo>
                  <a:lnTo>
                    <a:pt x="86" y="1"/>
                  </a:lnTo>
                  <a:lnTo>
                    <a:pt x="114" y="0"/>
                  </a:lnTo>
                  <a:close/>
                </a:path>
              </a:pathLst>
            </a:custGeom>
            <a:solidFill>
              <a:srgbClr val="E0E8E8"/>
            </a:solidFill>
            <a:ln w="9525">
              <a:noFill/>
              <a:round/>
              <a:headEnd/>
              <a:tailEnd/>
            </a:ln>
          </p:spPr>
          <p:txBody>
            <a:bodyPr/>
            <a:lstStyle/>
            <a:p>
              <a:pPr algn="ctr"/>
              <a:endParaRPr lang="en-US" sz="2000"/>
            </a:p>
          </p:txBody>
        </p:sp>
        <p:sp>
          <p:nvSpPr>
            <p:cNvPr id="48278" name="Freeform 104"/>
            <p:cNvSpPr>
              <a:spLocks/>
            </p:cNvSpPr>
            <p:nvPr/>
          </p:nvSpPr>
          <p:spPr bwMode="auto">
            <a:xfrm>
              <a:off x="3678" y="2356"/>
              <a:ext cx="132" cy="24"/>
            </a:xfrm>
            <a:custGeom>
              <a:avLst/>
              <a:gdLst>
                <a:gd name="T0" fmla="*/ 11 w 1319"/>
                <a:gd name="T1" fmla="*/ 0 h 287"/>
                <a:gd name="T2" fmla="*/ 120 w 1319"/>
                <a:gd name="T3" fmla="*/ 5 h 287"/>
                <a:gd name="T4" fmla="*/ 123 w 1319"/>
                <a:gd name="T5" fmla="*/ 5 h 287"/>
                <a:gd name="T6" fmla="*/ 125 w 1319"/>
                <a:gd name="T7" fmla="*/ 6 h 287"/>
                <a:gd name="T8" fmla="*/ 127 w 1319"/>
                <a:gd name="T9" fmla="*/ 7 h 287"/>
                <a:gd name="T10" fmla="*/ 129 w 1319"/>
                <a:gd name="T11" fmla="*/ 8 h 287"/>
                <a:gd name="T12" fmla="*/ 130 w 1319"/>
                <a:gd name="T13" fmla="*/ 10 h 287"/>
                <a:gd name="T14" fmla="*/ 131 w 1319"/>
                <a:gd name="T15" fmla="*/ 11 h 287"/>
                <a:gd name="T16" fmla="*/ 132 w 1319"/>
                <a:gd name="T17" fmla="*/ 13 h 287"/>
                <a:gd name="T18" fmla="*/ 132 w 1319"/>
                <a:gd name="T19" fmla="*/ 15 h 287"/>
                <a:gd name="T20" fmla="*/ 132 w 1319"/>
                <a:gd name="T21" fmla="*/ 17 h 287"/>
                <a:gd name="T22" fmla="*/ 131 w 1319"/>
                <a:gd name="T23" fmla="*/ 18 h 287"/>
                <a:gd name="T24" fmla="*/ 130 w 1319"/>
                <a:gd name="T25" fmla="*/ 20 h 287"/>
                <a:gd name="T26" fmla="*/ 129 w 1319"/>
                <a:gd name="T27" fmla="*/ 21 h 287"/>
                <a:gd name="T28" fmla="*/ 128 w 1319"/>
                <a:gd name="T29" fmla="*/ 22 h 287"/>
                <a:gd name="T30" fmla="*/ 126 w 1319"/>
                <a:gd name="T31" fmla="*/ 23 h 287"/>
                <a:gd name="T32" fmla="*/ 123 w 1319"/>
                <a:gd name="T33" fmla="*/ 24 h 287"/>
                <a:gd name="T34" fmla="*/ 120 w 1319"/>
                <a:gd name="T35" fmla="*/ 24 h 287"/>
                <a:gd name="T36" fmla="*/ 12 w 1319"/>
                <a:gd name="T37" fmla="*/ 19 h 287"/>
                <a:gd name="T38" fmla="*/ 9 w 1319"/>
                <a:gd name="T39" fmla="*/ 19 h 287"/>
                <a:gd name="T40" fmla="*/ 7 w 1319"/>
                <a:gd name="T41" fmla="*/ 18 h 287"/>
                <a:gd name="T42" fmla="*/ 5 w 1319"/>
                <a:gd name="T43" fmla="*/ 17 h 287"/>
                <a:gd name="T44" fmla="*/ 3 w 1319"/>
                <a:gd name="T45" fmla="*/ 16 h 287"/>
                <a:gd name="T46" fmla="*/ 2 w 1319"/>
                <a:gd name="T47" fmla="*/ 14 h 287"/>
                <a:gd name="T48" fmla="*/ 1 w 1319"/>
                <a:gd name="T49" fmla="*/ 12 h 287"/>
                <a:gd name="T50" fmla="*/ 0 w 1319"/>
                <a:gd name="T51" fmla="*/ 11 h 287"/>
                <a:gd name="T52" fmla="*/ 0 w 1319"/>
                <a:gd name="T53" fmla="*/ 9 h 287"/>
                <a:gd name="T54" fmla="*/ 0 w 1319"/>
                <a:gd name="T55" fmla="*/ 7 h 287"/>
                <a:gd name="T56" fmla="*/ 1 w 1319"/>
                <a:gd name="T57" fmla="*/ 6 h 287"/>
                <a:gd name="T58" fmla="*/ 2 w 1319"/>
                <a:gd name="T59" fmla="*/ 4 h 287"/>
                <a:gd name="T60" fmla="*/ 3 w 1319"/>
                <a:gd name="T61" fmla="*/ 3 h 287"/>
                <a:gd name="T62" fmla="*/ 4 w 1319"/>
                <a:gd name="T63" fmla="*/ 1 h 287"/>
                <a:gd name="T64" fmla="*/ 6 w 1319"/>
                <a:gd name="T65" fmla="*/ 1 h 287"/>
                <a:gd name="T66" fmla="*/ 9 w 1319"/>
                <a:gd name="T67" fmla="*/ 0 h 287"/>
                <a:gd name="T68" fmla="*/ 11 w 1319"/>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9"/>
                <a:gd name="T106" fmla="*/ 0 h 287"/>
                <a:gd name="T107" fmla="*/ 1319 w 1319"/>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9" h="287">
                  <a:moveTo>
                    <a:pt x="114" y="0"/>
                  </a:moveTo>
                  <a:lnTo>
                    <a:pt x="1198" y="57"/>
                  </a:lnTo>
                  <a:lnTo>
                    <a:pt x="1226" y="61"/>
                  </a:lnTo>
                  <a:lnTo>
                    <a:pt x="1249" y="70"/>
                  </a:lnTo>
                  <a:lnTo>
                    <a:pt x="1270" y="83"/>
                  </a:lnTo>
                  <a:lnTo>
                    <a:pt x="1286" y="98"/>
                  </a:lnTo>
                  <a:lnTo>
                    <a:pt x="1301" y="116"/>
                  </a:lnTo>
                  <a:lnTo>
                    <a:pt x="1310" y="136"/>
                  </a:lnTo>
                  <a:lnTo>
                    <a:pt x="1316" y="156"/>
                  </a:lnTo>
                  <a:lnTo>
                    <a:pt x="1319" y="178"/>
                  </a:lnTo>
                  <a:lnTo>
                    <a:pt x="1317" y="199"/>
                  </a:lnTo>
                  <a:lnTo>
                    <a:pt x="1312" y="219"/>
                  </a:lnTo>
                  <a:lnTo>
                    <a:pt x="1304" y="238"/>
                  </a:lnTo>
                  <a:lnTo>
                    <a:pt x="1292" y="255"/>
                  </a:lnTo>
                  <a:lnTo>
                    <a:pt x="1275" y="269"/>
                  </a:lnTo>
                  <a:lnTo>
                    <a:pt x="1255" y="279"/>
                  </a:lnTo>
                  <a:lnTo>
                    <a:pt x="1232" y="286"/>
                  </a:lnTo>
                  <a:lnTo>
                    <a:pt x="1203" y="287"/>
                  </a:lnTo>
                  <a:lnTo>
                    <a:pt x="119" y="228"/>
                  </a:lnTo>
                  <a:lnTo>
                    <a:pt x="91" y="223"/>
                  </a:lnTo>
                  <a:lnTo>
                    <a:pt x="68" y="214"/>
                  </a:lnTo>
                  <a:lnTo>
                    <a:pt x="48" y="202"/>
                  </a:lnTo>
                  <a:lnTo>
                    <a:pt x="30" y="186"/>
                  </a:lnTo>
                  <a:lnTo>
                    <a:pt x="17" y="169"/>
                  </a:lnTo>
                  <a:lnTo>
                    <a:pt x="8" y="149"/>
                  </a:lnTo>
                  <a:lnTo>
                    <a:pt x="2" y="128"/>
                  </a:lnTo>
                  <a:lnTo>
                    <a:pt x="0" y="107"/>
                  </a:lnTo>
                  <a:lnTo>
                    <a:pt x="1" y="86"/>
                  </a:lnTo>
                  <a:lnTo>
                    <a:pt x="6" y="66"/>
                  </a:lnTo>
                  <a:lnTo>
                    <a:pt x="15" y="48"/>
                  </a:lnTo>
                  <a:lnTo>
                    <a:pt x="27" y="31"/>
                  </a:lnTo>
                  <a:lnTo>
                    <a:pt x="43" y="16"/>
                  </a:lnTo>
                  <a:lnTo>
                    <a:pt x="63" y="7"/>
                  </a:lnTo>
                  <a:lnTo>
                    <a:pt x="86" y="1"/>
                  </a:lnTo>
                  <a:lnTo>
                    <a:pt x="114" y="0"/>
                  </a:lnTo>
                  <a:close/>
                </a:path>
              </a:pathLst>
            </a:custGeom>
            <a:solidFill>
              <a:srgbClr val="2B3333"/>
            </a:solidFill>
            <a:ln w="9525">
              <a:noFill/>
              <a:round/>
              <a:headEnd/>
              <a:tailEnd/>
            </a:ln>
          </p:spPr>
          <p:txBody>
            <a:bodyPr/>
            <a:lstStyle/>
            <a:p>
              <a:pPr algn="ctr"/>
              <a:endParaRPr lang="en-US" sz="2000"/>
            </a:p>
          </p:txBody>
        </p:sp>
        <p:sp>
          <p:nvSpPr>
            <p:cNvPr id="48279" name="Freeform 105"/>
            <p:cNvSpPr>
              <a:spLocks/>
            </p:cNvSpPr>
            <p:nvPr/>
          </p:nvSpPr>
          <p:spPr bwMode="auto">
            <a:xfrm>
              <a:off x="3678" y="2357"/>
              <a:ext cx="131" cy="23"/>
            </a:xfrm>
            <a:custGeom>
              <a:avLst/>
              <a:gdLst>
                <a:gd name="T0" fmla="*/ 14 w 1308"/>
                <a:gd name="T1" fmla="*/ 0 h 277"/>
                <a:gd name="T2" fmla="*/ 20 w 1308"/>
                <a:gd name="T3" fmla="*/ 0 h 277"/>
                <a:gd name="T4" fmla="*/ 25 w 1308"/>
                <a:gd name="T5" fmla="*/ 0 h 277"/>
                <a:gd name="T6" fmla="*/ 29 w 1308"/>
                <a:gd name="T7" fmla="*/ 1 h 277"/>
                <a:gd name="T8" fmla="*/ 33 w 1308"/>
                <a:gd name="T9" fmla="*/ 1 h 277"/>
                <a:gd name="T10" fmla="*/ 37 w 1308"/>
                <a:gd name="T11" fmla="*/ 1 h 277"/>
                <a:gd name="T12" fmla="*/ 41 w 1308"/>
                <a:gd name="T13" fmla="*/ 1 h 277"/>
                <a:gd name="T14" fmla="*/ 45 w 1308"/>
                <a:gd name="T15" fmla="*/ 1 h 277"/>
                <a:gd name="T16" fmla="*/ 49 w 1308"/>
                <a:gd name="T17" fmla="*/ 1 h 277"/>
                <a:gd name="T18" fmla="*/ 55 w 1308"/>
                <a:gd name="T19" fmla="*/ 2 h 277"/>
                <a:gd name="T20" fmla="*/ 61 w 1308"/>
                <a:gd name="T21" fmla="*/ 2 h 277"/>
                <a:gd name="T22" fmla="*/ 68 w 1308"/>
                <a:gd name="T23" fmla="*/ 2 h 277"/>
                <a:gd name="T24" fmla="*/ 76 w 1308"/>
                <a:gd name="T25" fmla="*/ 3 h 277"/>
                <a:gd name="T26" fmla="*/ 86 w 1308"/>
                <a:gd name="T27" fmla="*/ 3 h 277"/>
                <a:gd name="T28" fmla="*/ 98 w 1308"/>
                <a:gd name="T29" fmla="*/ 4 h 277"/>
                <a:gd name="T30" fmla="*/ 112 w 1308"/>
                <a:gd name="T31" fmla="*/ 4 h 277"/>
                <a:gd name="T32" fmla="*/ 122 w 1308"/>
                <a:gd name="T33" fmla="*/ 5 h 277"/>
                <a:gd name="T34" fmla="*/ 126 w 1308"/>
                <a:gd name="T35" fmla="*/ 7 h 277"/>
                <a:gd name="T36" fmla="*/ 129 w 1308"/>
                <a:gd name="T37" fmla="*/ 10 h 277"/>
                <a:gd name="T38" fmla="*/ 131 w 1308"/>
                <a:gd name="T39" fmla="*/ 13 h 277"/>
                <a:gd name="T40" fmla="*/ 131 w 1308"/>
                <a:gd name="T41" fmla="*/ 16 h 277"/>
                <a:gd name="T42" fmla="*/ 130 w 1308"/>
                <a:gd name="T43" fmla="*/ 19 h 277"/>
                <a:gd name="T44" fmla="*/ 127 w 1308"/>
                <a:gd name="T45" fmla="*/ 22 h 277"/>
                <a:gd name="T46" fmla="*/ 122 w 1308"/>
                <a:gd name="T47" fmla="*/ 23 h 277"/>
                <a:gd name="T48" fmla="*/ 117 w 1308"/>
                <a:gd name="T49" fmla="*/ 23 h 277"/>
                <a:gd name="T50" fmla="*/ 111 w 1308"/>
                <a:gd name="T51" fmla="*/ 23 h 277"/>
                <a:gd name="T52" fmla="*/ 106 w 1308"/>
                <a:gd name="T53" fmla="*/ 22 h 277"/>
                <a:gd name="T54" fmla="*/ 101 w 1308"/>
                <a:gd name="T55" fmla="*/ 22 h 277"/>
                <a:gd name="T56" fmla="*/ 98 w 1308"/>
                <a:gd name="T57" fmla="*/ 22 h 277"/>
                <a:gd name="T58" fmla="*/ 94 w 1308"/>
                <a:gd name="T59" fmla="*/ 22 h 277"/>
                <a:gd name="T60" fmla="*/ 90 w 1308"/>
                <a:gd name="T61" fmla="*/ 21 h 277"/>
                <a:gd name="T62" fmla="*/ 86 w 1308"/>
                <a:gd name="T63" fmla="*/ 21 h 277"/>
                <a:gd name="T64" fmla="*/ 81 w 1308"/>
                <a:gd name="T65" fmla="*/ 21 h 277"/>
                <a:gd name="T66" fmla="*/ 76 w 1308"/>
                <a:gd name="T67" fmla="*/ 21 h 277"/>
                <a:gd name="T68" fmla="*/ 70 w 1308"/>
                <a:gd name="T69" fmla="*/ 21 h 277"/>
                <a:gd name="T70" fmla="*/ 63 w 1308"/>
                <a:gd name="T71" fmla="*/ 20 h 277"/>
                <a:gd name="T72" fmla="*/ 54 w 1308"/>
                <a:gd name="T73" fmla="*/ 20 h 277"/>
                <a:gd name="T74" fmla="*/ 44 w 1308"/>
                <a:gd name="T75" fmla="*/ 19 h 277"/>
                <a:gd name="T76" fmla="*/ 33 w 1308"/>
                <a:gd name="T77" fmla="*/ 19 h 277"/>
                <a:gd name="T78" fmla="*/ 19 w 1308"/>
                <a:gd name="T79" fmla="*/ 18 h 277"/>
                <a:gd name="T80" fmla="*/ 9 w 1308"/>
                <a:gd name="T81" fmla="*/ 18 h 277"/>
                <a:gd name="T82" fmla="*/ 5 w 1308"/>
                <a:gd name="T83" fmla="*/ 16 h 277"/>
                <a:gd name="T84" fmla="*/ 2 w 1308"/>
                <a:gd name="T85" fmla="*/ 14 h 277"/>
                <a:gd name="T86" fmla="*/ 0 w 1308"/>
                <a:gd name="T87" fmla="*/ 10 h 277"/>
                <a:gd name="T88" fmla="*/ 0 w 1308"/>
                <a:gd name="T89" fmla="*/ 7 h 277"/>
                <a:gd name="T90" fmla="*/ 1 w 1308"/>
                <a:gd name="T91" fmla="*/ 4 h 277"/>
                <a:gd name="T92" fmla="*/ 4 w 1308"/>
                <a:gd name="T93" fmla="*/ 1 h 277"/>
                <a:gd name="T94" fmla="*/ 8 w 1308"/>
                <a:gd name="T95" fmla="*/ 0 h 2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77"/>
                <a:gd name="T146" fmla="*/ 1308 w 1308"/>
                <a:gd name="T147" fmla="*/ 277 h 2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77">
                  <a:moveTo>
                    <a:pt x="107" y="0"/>
                  </a:moveTo>
                  <a:lnTo>
                    <a:pt x="139" y="1"/>
                  </a:lnTo>
                  <a:lnTo>
                    <a:pt x="170" y="3"/>
                  </a:lnTo>
                  <a:lnTo>
                    <a:pt x="197" y="4"/>
                  </a:lnTo>
                  <a:lnTo>
                    <a:pt x="223" y="5"/>
                  </a:lnTo>
                  <a:lnTo>
                    <a:pt x="247" y="6"/>
                  </a:lnTo>
                  <a:lnTo>
                    <a:pt x="269" y="8"/>
                  </a:lnTo>
                  <a:lnTo>
                    <a:pt x="291" y="9"/>
                  </a:lnTo>
                  <a:lnTo>
                    <a:pt x="311" y="10"/>
                  </a:lnTo>
                  <a:lnTo>
                    <a:pt x="331" y="11"/>
                  </a:lnTo>
                  <a:lnTo>
                    <a:pt x="350" y="12"/>
                  </a:lnTo>
                  <a:lnTo>
                    <a:pt x="369" y="12"/>
                  </a:lnTo>
                  <a:lnTo>
                    <a:pt x="388" y="13"/>
                  </a:lnTo>
                  <a:lnTo>
                    <a:pt x="407" y="14"/>
                  </a:lnTo>
                  <a:lnTo>
                    <a:pt x="427" y="15"/>
                  </a:lnTo>
                  <a:lnTo>
                    <a:pt x="448" y="16"/>
                  </a:lnTo>
                  <a:lnTo>
                    <a:pt x="469" y="17"/>
                  </a:lnTo>
                  <a:lnTo>
                    <a:pt x="493" y="18"/>
                  </a:lnTo>
                  <a:lnTo>
                    <a:pt x="518" y="20"/>
                  </a:lnTo>
                  <a:lnTo>
                    <a:pt x="545" y="21"/>
                  </a:lnTo>
                  <a:lnTo>
                    <a:pt x="574" y="23"/>
                  </a:lnTo>
                  <a:lnTo>
                    <a:pt x="606" y="24"/>
                  </a:lnTo>
                  <a:lnTo>
                    <a:pt x="640" y="26"/>
                  </a:lnTo>
                  <a:lnTo>
                    <a:pt x="678" y="28"/>
                  </a:lnTo>
                  <a:lnTo>
                    <a:pt x="718" y="30"/>
                  </a:lnTo>
                  <a:lnTo>
                    <a:pt x="762" y="33"/>
                  </a:lnTo>
                  <a:lnTo>
                    <a:pt x="810" y="35"/>
                  </a:lnTo>
                  <a:lnTo>
                    <a:pt x="861" y="39"/>
                  </a:lnTo>
                  <a:lnTo>
                    <a:pt x="918" y="42"/>
                  </a:lnTo>
                  <a:lnTo>
                    <a:pt x="979" y="45"/>
                  </a:lnTo>
                  <a:lnTo>
                    <a:pt x="1044" y="49"/>
                  </a:lnTo>
                  <a:lnTo>
                    <a:pt x="1115" y="53"/>
                  </a:lnTo>
                  <a:lnTo>
                    <a:pt x="1191" y="57"/>
                  </a:lnTo>
                  <a:lnTo>
                    <a:pt x="1220" y="61"/>
                  </a:lnTo>
                  <a:lnTo>
                    <a:pt x="1243" y="70"/>
                  </a:lnTo>
                  <a:lnTo>
                    <a:pt x="1262" y="82"/>
                  </a:lnTo>
                  <a:lnTo>
                    <a:pt x="1278" y="98"/>
                  </a:lnTo>
                  <a:lnTo>
                    <a:pt x="1291" y="115"/>
                  </a:lnTo>
                  <a:lnTo>
                    <a:pt x="1300" y="134"/>
                  </a:lnTo>
                  <a:lnTo>
                    <a:pt x="1305" y="153"/>
                  </a:lnTo>
                  <a:lnTo>
                    <a:pt x="1308" y="173"/>
                  </a:lnTo>
                  <a:lnTo>
                    <a:pt x="1307" y="194"/>
                  </a:lnTo>
                  <a:lnTo>
                    <a:pt x="1302" y="213"/>
                  </a:lnTo>
                  <a:lnTo>
                    <a:pt x="1294" y="232"/>
                  </a:lnTo>
                  <a:lnTo>
                    <a:pt x="1282" y="248"/>
                  </a:lnTo>
                  <a:lnTo>
                    <a:pt x="1265" y="260"/>
                  </a:lnTo>
                  <a:lnTo>
                    <a:pt x="1246" y="269"/>
                  </a:lnTo>
                  <a:lnTo>
                    <a:pt x="1223" y="276"/>
                  </a:lnTo>
                  <a:lnTo>
                    <a:pt x="1196" y="277"/>
                  </a:lnTo>
                  <a:lnTo>
                    <a:pt x="1164" y="275"/>
                  </a:lnTo>
                  <a:lnTo>
                    <a:pt x="1133" y="272"/>
                  </a:lnTo>
                  <a:lnTo>
                    <a:pt x="1106" y="271"/>
                  </a:lnTo>
                  <a:lnTo>
                    <a:pt x="1080" y="269"/>
                  </a:lnTo>
                  <a:lnTo>
                    <a:pt x="1056" y="268"/>
                  </a:lnTo>
                  <a:lnTo>
                    <a:pt x="1034" y="266"/>
                  </a:lnTo>
                  <a:lnTo>
                    <a:pt x="1013" y="265"/>
                  </a:lnTo>
                  <a:lnTo>
                    <a:pt x="993" y="264"/>
                  </a:lnTo>
                  <a:lnTo>
                    <a:pt x="974" y="263"/>
                  </a:lnTo>
                  <a:lnTo>
                    <a:pt x="954" y="262"/>
                  </a:lnTo>
                  <a:lnTo>
                    <a:pt x="935" y="261"/>
                  </a:lnTo>
                  <a:lnTo>
                    <a:pt x="917" y="260"/>
                  </a:lnTo>
                  <a:lnTo>
                    <a:pt x="897" y="258"/>
                  </a:lnTo>
                  <a:lnTo>
                    <a:pt x="877" y="257"/>
                  </a:lnTo>
                  <a:lnTo>
                    <a:pt x="857" y="256"/>
                  </a:lnTo>
                  <a:lnTo>
                    <a:pt x="835" y="255"/>
                  </a:lnTo>
                  <a:lnTo>
                    <a:pt x="812" y="254"/>
                  </a:lnTo>
                  <a:lnTo>
                    <a:pt x="788" y="252"/>
                  </a:lnTo>
                  <a:lnTo>
                    <a:pt x="760" y="251"/>
                  </a:lnTo>
                  <a:lnTo>
                    <a:pt x="731" y="250"/>
                  </a:lnTo>
                  <a:lnTo>
                    <a:pt x="699" y="248"/>
                  </a:lnTo>
                  <a:lnTo>
                    <a:pt x="665" y="246"/>
                  </a:lnTo>
                  <a:lnTo>
                    <a:pt x="627" y="244"/>
                  </a:lnTo>
                  <a:lnTo>
                    <a:pt x="586" y="241"/>
                  </a:lnTo>
                  <a:lnTo>
                    <a:pt x="543" y="239"/>
                  </a:lnTo>
                  <a:lnTo>
                    <a:pt x="495" y="237"/>
                  </a:lnTo>
                  <a:lnTo>
                    <a:pt x="442" y="234"/>
                  </a:lnTo>
                  <a:lnTo>
                    <a:pt x="386" y="231"/>
                  </a:lnTo>
                  <a:lnTo>
                    <a:pt x="325" y="228"/>
                  </a:lnTo>
                  <a:lnTo>
                    <a:pt x="259" y="225"/>
                  </a:lnTo>
                  <a:lnTo>
                    <a:pt x="188" y="222"/>
                  </a:lnTo>
                  <a:lnTo>
                    <a:pt x="112" y="218"/>
                  </a:lnTo>
                  <a:lnTo>
                    <a:pt x="86" y="215"/>
                  </a:lnTo>
                  <a:lnTo>
                    <a:pt x="65" y="206"/>
                  </a:lnTo>
                  <a:lnTo>
                    <a:pt x="46" y="195"/>
                  </a:lnTo>
                  <a:lnTo>
                    <a:pt x="29" y="180"/>
                  </a:lnTo>
                  <a:lnTo>
                    <a:pt x="17" y="163"/>
                  </a:lnTo>
                  <a:lnTo>
                    <a:pt x="7" y="143"/>
                  </a:lnTo>
                  <a:lnTo>
                    <a:pt x="2" y="123"/>
                  </a:lnTo>
                  <a:lnTo>
                    <a:pt x="0" y="102"/>
                  </a:lnTo>
                  <a:lnTo>
                    <a:pt x="1" y="82"/>
                  </a:lnTo>
                  <a:lnTo>
                    <a:pt x="6" y="63"/>
                  </a:lnTo>
                  <a:lnTo>
                    <a:pt x="14" y="46"/>
                  </a:lnTo>
                  <a:lnTo>
                    <a:pt x="26" y="30"/>
                  </a:lnTo>
                  <a:lnTo>
                    <a:pt x="42" y="18"/>
                  </a:lnTo>
                  <a:lnTo>
                    <a:pt x="60" y="8"/>
                  </a:lnTo>
                  <a:lnTo>
                    <a:pt x="82" y="1"/>
                  </a:lnTo>
                  <a:lnTo>
                    <a:pt x="107" y="0"/>
                  </a:lnTo>
                  <a:close/>
                </a:path>
              </a:pathLst>
            </a:custGeom>
            <a:solidFill>
              <a:srgbClr val="3D4545"/>
            </a:solidFill>
            <a:ln w="9525">
              <a:noFill/>
              <a:round/>
              <a:headEnd/>
              <a:tailEnd/>
            </a:ln>
          </p:spPr>
          <p:txBody>
            <a:bodyPr/>
            <a:lstStyle/>
            <a:p>
              <a:pPr algn="ctr"/>
              <a:endParaRPr lang="en-US" sz="2000"/>
            </a:p>
          </p:txBody>
        </p:sp>
        <p:sp>
          <p:nvSpPr>
            <p:cNvPr id="48280" name="Freeform 106"/>
            <p:cNvSpPr>
              <a:spLocks/>
            </p:cNvSpPr>
            <p:nvPr/>
          </p:nvSpPr>
          <p:spPr bwMode="auto">
            <a:xfrm>
              <a:off x="3679" y="2358"/>
              <a:ext cx="130" cy="22"/>
            </a:xfrm>
            <a:custGeom>
              <a:avLst/>
              <a:gdLst>
                <a:gd name="T0" fmla="*/ 14 w 1298"/>
                <a:gd name="T1" fmla="*/ 0 h 264"/>
                <a:gd name="T2" fmla="*/ 20 w 1298"/>
                <a:gd name="T3" fmla="*/ 0 h 264"/>
                <a:gd name="T4" fmla="*/ 24 w 1298"/>
                <a:gd name="T5" fmla="*/ 0 h 264"/>
                <a:gd name="T6" fmla="*/ 29 w 1298"/>
                <a:gd name="T7" fmla="*/ 1 h 264"/>
                <a:gd name="T8" fmla="*/ 33 w 1298"/>
                <a:gd name="T9" fmla="*/ 1 h 264"/>
                <a:gd name="T10" fmla="*/ 37 w 1298"/>
                <a:gd name="T11" fmla="*/ 1 h 264"/>
                <a:gd name="T12" fmla="*/ 40 w 1298"/>
                <a:gd name="T13" fmla="*/ 1 h 264"/>
                <a:gd name="T14" fmla="*/ 44 w 1298"/>
                <a:gd name="T15" fmla="*/ 1 h 264"/>
                <a:gd name="T16" fmla="*/ 49 w 1298"/>
                <a:gd name="T17" fmla="*/ 1 h 264"/>
                <a:gd name="T18" fmla="*/ 54 w 1298"/>
                <a:gd name="T19" fmla="*/ 2 h 264"/>
                <a:gd name="T20" fmla="*/ 60 w 1298"/>
                <a:gd name="T21" fmla="*/ 2 h 264"/>
                <a:gd name="T22" fmla="*/ 67 w 1298"/>
                <a:gd name="T23" fmla="*/ 2 h 264"/>
                <a:gd name="T24" fmla="*/ 76 w 1298"/>
                <a:gd name="T25" fmla="*/ 3 h 264"/>
                <a:gd name="T26" fmla="*/ 86 w 1298"/>
                <a:gd name="T27" fmla="*/ 3 h 264"/>
                <a:gd name="T28" fmla="*/ 98 w 1298"/>
                <a:gd name="T29" fmla="*/ 4 h 264"/>
                <a:gd name="T30" fmla="*/ 111 w 1298"/>
                <a:gd name="T31" fmla="*/ 4 h 264"/>
                <a:gd name="T32" fmla="*/ 122 w 1298"/>
                <a:gd name="T33" fmla="*/ 5 h 264"/>
                <a:gd name="T34" fmla="*/ 126 w 1298"/>
                <a:gd name="T35" fmla="*/ 7 h 264"/>
                <a:gd name="T36" fmla="*/ 128 w 1298"/>
                <a:gd name="T37" fmla="*/ 9 h 264"/>
                <a:gd name="T38" fmla="*/ 130 w 1298"/>
                <a:gd name="T39" fmla="*/ 12 h 264"/>
                <a:gd name="T40" fmla="*/ 130 w 1298"/>
                <a:gd name="T41" fmla="*/ 16 h 264"/>
                <a:gd name="T42" fmla="*/ 129 w 1298"/>
                <a:gd name="T43" fmla="*/ 19 h 264"/>
                <a:gd name="T44" fmla="*/ 126 w 1298"/>
                <a:gd name="T45" fmla="*/ 21 h 264"/>
                <a:gd name="T46" fmla="*/ 122 w 1298"/>
                <a:gd name="T47" fmla="*/ 22 h 264"/>
                <a:gd name="T48" fmla="*/ 116 w 1298"/>
                <a:gd name="T49" fmla="*/ 22 h 264"/>
                <a:gd name="T50" fmla="*/ 110 w 1298"/>
                <a:gd name="T51" fmla="*/ 22 h 264"/>
                <a:gd name="T52" fmla="*/ 105 w 1298"/>
                <a:gd name="T53" fmla="*/ 21 h 264"/>
                <a:gd name="T54" fmla="*/ 101 w 1298"/>
                <a:gd name="T55" fmla="*/ 21 h 264"/>
                <a:gd name="T56" fmla="*/ 97 w 1298"/>
                <a:gd name="T57" fmla="*/ 21 h 264"/>
                <a:gd name="T58" fmla="*/ 93 w 1298"/>
                <a:gd name="T59" fmla="*/ 21 h 264"/>
                <a:gd name="T60" fmla="*/ 89 w 1298"/>
                <a:gd name="T61" fmla="*/ 20 h 264"/>
                <a:gd name="T62" fmla="*/ 85 w 1298"/>
                <a:gd name="T63" fmla="*/ 20 h 264"/>
                <a:gd name="T64" fmla="*/ 81 w 1298"/>
                <a:gd name="T65" fmla="*/ 20 h 264"/>
                <a:gd name="T66" fmla="*/ 76 w 1298"/>
                <a:gd name="T67" fmla="*/ 20 h 264"/>
                <a:gd name="T68" fmla="*/ 70 w 1298"/>
                <a:gd name="T69" fmla="*/ 20 h 264"/>
                <a:gd name="T70" fmla="*/ 62 w 1298"/>
                <a:gd name="T71" fmla="*/ 19 h 264"/>
                <a:gd name="T72" fmla="*/ 54 w 1298"/>
                <a:gd name="T73" fmla="*/ 19 h 264"/>
                <a:gd name="T74" fmla="*/ 44 w 1298"/>
                <a:gd name="T75" fmla="*/ 18 h 264"/>
                <a:gd name="T76" fmla="*/ 32 w 1298"/>
                <a:gd name="T77" fmla="*/ 18 h 264"/>
                <a:gd name="T78" fmla="*/ 18 w 1298"/>
                <a:gd name="T79" fmla="*/ 17 h 264"/>
                <a:gd name="T80" fmla="*/ 8 w 1298"/>
                <a:gd name="T81" fmla="*/ 17 h 264"/>
                <a:gd name="T82" fmla="*/ 5 w 1298"/>
                <a:gd name="T83" fmla="*/ 15 h 264"/>
                <a:gd name="T84" fmla="*/ 2 w 1298"/>
                <a:gd name="T85" fmla="*/ 13 h 264"/>
                <a:gd name="T86" fmla="*/ 0 w 1298"/>
                <a:gd name="T87" fmla="*/ 9 h 264"/>
                <a:gd name="T88" fmla="*/ 0 w 1298"/>
                <a:gd name="T89" fmla="*/ 6 h 264"/>
                <a:gd name="T90" fmla="*/ 2 w 1298"/>
                <a:gd name="T91" fmla="*/ 3 h 264"/>
                <a:gd name="T92" fmla="*/ 4 w 1298"/>
                <a:gd name="T93" fmla="*/ 1 h 264"/>
                <a:gd name="T94" fmla="*/ 8 w 1298"/>
                <a:gd name="T95" fmla="*/ 0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64"/>
                <a:gd name="T146" fmla="*/ 1298 w 1298"/>
                <a:gd name="T147" fmla="*/ 264 h 2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64">
                  <a:moveTo>
                    <a:pt x="105" y="0"/>
                  </a:moveTo>
                  <a:lnTo>
                    <a:pt x="137" y="1"/>
                  </a:lnTo>
                  <a:lnTo>
                    <a:pt x="167" y="3"/>
                  </a:lnTo>
                  <a:lnTo>
                    <a:pt x="195" y="4"/>
                  </a:lnTo>
                  <a:lnTo>
                    <a:pt x="221" y="5"/>
                  </a:lnTo>
                  <a:lnTo>
                    <a:pt x="244" y="6"/>
                  </a:lnTo>
                  <a:lnTo>
                    <a:pt x="266" y="7"/>
                  </a:lnTo>
                  <a:lnTo>
                    <a:pt x="288" y="8"/>
                  </a:lnTo>
                  <a:lnTo>
                    <a:pt x="308" y="9"/>
                  </a:lnTo>
                  <a:lnTo>
                    <a:pt x="327" y="10"/>
                  </a:lnTo>
                  <a:lnTo>
                    <a:pt x="346" y="11"/>
                  </a:lnTo>
                  <a:lnTo>
                    <a:pt x="365" y="11"/>
                  </a:lnTo>
                  <a:lnTo>
                    <a:pt x="383" y="12"/>
                  </a:lnTo>
                  <a:lnTo>
                    <a:pt x="402" y="13"/>
                  </a:lnTo>
                  <a:lnTo>
                    <a:pt x="423" y="14"/>
                  </a:lnTo>
                  <a:lnTo>
                    <a:pt x="443" y="15"/>
                  </a:lnTo>
                  <a:lnTo>
                    <a:pt x="465" y="16"/>
                  </a:lnTo>
                  <a:lnTo>
                    <a:pt x="489" y="17"/>
                  </a:lnTo>
                  <a:lnTo>
                    <a:pt x="513" y="19"/>
                  </a:lnTo>
                  <a:lnTo>
                    <a:pt x="541" y="20"/>
                  </a:lnTo>
                  <a:lnTo>
                    <a:pt x="569" y="22"/>
                  </a:lnTo>
                  <a:lnTo>
                    <a:pt x="601" y="23"/>
                  </a:lnTo>
                  <a:lnTo>
                    <a:pt x="635" y="26"/>
                  </a:lnTo>
                  <a:lnTo>
                    <a:pt x="673" y="28"/>
                  </a:lnTo>
                  <a:lnTo>
                    <a:pt x="713" y="30"/>
                  </a:lnTo>
                  <a:lnTo>
                    <a:pt x="757" y="33"/>
                  </a:lnTo>
                  <a:lnTo>
                    <a:pt x="805" y="35"/>
                  </a:lnTo>
                  <a:lnTo>
                    <a:pt x="856" y="38"/>
                  </a:lnTo>
                  <a:lnTo>
                    <a:pt x="913" y="41"/>
                  </a:lnTo>
                  <a:lnTo>
                    <a:pt x="974" y="44"/>
                  </a:lnTo>
                  <a:lnTo>
                    <a:pt x="1039" y="48"/>
                  </a:lnTo>
                  <a:lnTo>
                    <a:pt x="1110" y="52"/>
                  </a:lnTo>
                  <a:lnTo>
                    <a:pt x="1186" y="57"/>
                  </a:lnTo>
                  <a:lnTo>
                    <a:pt x="1214" y="61"/>
                  </a:lnTo>
                  <a:lnTo>
                    <a:pt x="1237" y="68"/>
                  </a:lnTo>
                  <a:lnTo>
                    <a:pt x="1256" y="79"/>
                  </a:lnTo>
                  <a:lnTo>
                    <a:pt x="1271" y="94"/>
                  </a:lnTo>
                  <a:lnTo>
                    <a:pt x="1283" y="110"/>
                  </a:lnTo>
                  <a:lnTo>
                    <a:pt x="1291" y="129"/>
                  </a:lnTo>
                  <a:lnTo>
                    <a:pt x="1296" y="148"/>
                  </a:lnTo>
                  <a:lnTo>
                    <a:pt x="1298" y="167"/>
                  </a:lnTo>
                  <a:lnTo>
                    <a:pt x="1298" y="187"/>
                  </a:lnTo>
                  <a:lnTo>
                    <a:pt x="1293" y="206"/>
                  </a:lnTo>
                  <a:lnTo>
                    <a:pt x="1285" y="223"/>
                  </a:lnTo>
                  <a:lnTo>
                    <a:pt x="1272" y="237"/>
                  </a:lnTo>
                  <a:lnTo>
                    <a:pt x="1257" y="249"/>
                  </a:lnTo>
                  <a:lnTo>
                    <a:pt x="1238" y="257"/>
                  </a:lnTo>
                  <a:lnTo>
                    <a:pt x="1217" y="263"/>
                  </a:lnTo>
                  <a:lnTo>
                    <a:pt x="1191" y="264"/>
                  </a:lnTo>
                  <a:lnTo>
                    <a:pt x="1159" y="262"/>
                  </a:lnTo>
                  <a:lnTo>
                    <a:pt x="1128" y="259"/>
                  </a:lnTo>
                  <a:lnTo>
                    <a:pt x="1101" y="258"/>
                  </a:lnTo>
                  <a:lnTo>
                    <a:pt x="1075" y="256"/>
                  </a:lnTo>
                  <a:lnTo>
                    <a:pt x="1051" y="255"/>
                  </a:lnTo>
                  <a:lnTo>
                    <a:pt x="1029" y="253"/>
                  </a:lnTo>
                  <a:lnTo>
                    <a:pt x="1008" y="252"/>
                  </a:lnTo>
                  <a:lnTo>
                    <a:pt x="988" y="251"/>
                  </a:lnTo>
                  <a:lnTo>
                    <a:pt x="969" y="250"/>
                  </a:lnTo>
                  <a:lnTo>
                    <a:pt x="949" y="249"/>
                  </a:lnTo>
                  <a:lnTo>
                    <a:pt x="930" y="248"/>
                  </a:lnTo>
                  <a:lnTo>
                    <a:pt x="912" y="247"/>
                  </a:lnTo>
                  <a:lnTo>
                    <a:pt x="892" y="245"/>
                  </a:lnTo>
                  <a:lnTo>
                    <a:pt x="872" y="244"/>
                  </a:lnTo>
                  <a:lnTo>
                    <a:pt x="852" y="243"/>
                  </a:lnTo>
                  <a:lnTo>
                    <a:pt x="830" y="242"/>
                  </a:lnTo>
                  <a:lnTo>
                    <a:pt x="807" y="241"/>
                  </a:lnTo>
                  <a:lnTo>
                    <a:pt x="783" y="239"/>
                  </a:lnTo>
                  <a:lnTo>
                    <a:pt x="755" y="238"/>
                  </a:lnTo>
                  <a:lnTo>
                    <a:pt x="726" y="237"/>
                  </a:lnTo>
                  <a:lnTo>
                    <a:pt x="694" y="235"/>
                  </a:lnTo>
                  <a:lnTo>
                    <a:pt x="660" y="233"/>
                  </a:lnTo>
                  <a:lnTo>
                    <a:pt x="622" y="231"/>
                  </a:lnTo>
                  <a:lnTo>
                    <a:pt x="581" y="228"/>
                  </a:lnTo>
                  <a:lnTo>
                    <a:pt x="538" y="226"/>
                  </a:lnTo>
                  <a:lnTo>
                    <a:pt x="490" y="224"/>
                  </a:lnTo>
                  <a:lnTo>
                    <a:pt x="437" y="221"/>
                  </a:lnTo>
                  <a:lnTo>
                    <a:pt x="381" y="218"/>
                  </a:lnTo>
                  <a:lnTo>
                    <a:pt x="320" y="215"/>
                  </a:lnTo>
                  <a:lnTo>
                    <a:pt x="254" y="212"/>
                  </a:lnTo>
                  <a:lnTo>
                    <a:pt x="183" y="209"/>
                  </a:lnTo>
                  <a:lnTo>
                    <a:pt x="107" y="205"/>
                  </a:lnTo>
                  <a:lnTo>
                    <a:pt x="83" y="202"/>
                  </a:lnTo>
                  <a:lnTo>
                    <a:pt x="62" y="194"/>
                  </a:lnTo>
                  <a:lnTo>
                    <a:pt x="45" y="183"/>
                  </a:lnTo>
                  <a:lnTo>
                    <a:pt x="29" y="168"/>
                  </a:lnTo>
                  <a:lnTo>
                    <a:pt x="17" y="151"/>
                  </a:lnTo>
                  <a:lnTo>
                    <a:pt x="8" y="132"/>
                  </a:lnTo>
                  <a:lnTo>
                    <a:pt x="2" y="111"/>
                  </a:lnTo>
                  <a:lnTo>
                    <a:pt x="0" y="91"/>
                  </a:lnTo>
                  <a:lnTo>
                    <a:pt x="2" y="72"/>
                  </a:lnTo>
                  <a:lnTo>
                    <a:pt x="7" y="55"/>
                  </a:lnTo>
                  <a:lnTo>
                    <a:pt x="15" y="39"/>
                  </a:lnTo>
                  <a:lnTo>
                    <a:pt x="26" y="25"/>
                  </a:lnTo>
                  <a:lnTo>
                    <a:pt x="42" y="13"/>
                  </a:lnTo>
                  <a:lnTo>
                    <a:pt x="60" y="5"/>
                  </a:lnTo>
                  <a:lnTo>
                    <a:pt x="80" y="0"/>
                  </a:lnTo>
                  <a:lnTo>
                    <a:pt x="105" y="0"/>
                  </a:lnTo>
                  <a:close/>
                </a:path>
              </a:pathLst>
            </a:custGeom>
            <a:solidFill>
              <a:srgbClr val="4D5252"/>
            </a:solidFill>
            <a:ln w="9525">
              <a:noFill/>
              <a:round/>
              <a:headEnd/>
              <a:tailEnd/>
            </a:ln>
          </p:spPr>
          <p:txBody>
            <a:bodyPr/>
            <a:lstStyle/>
            <a:p>
              <a:pPr algn="ctr"/>
              <a:endParaRPr lang="en-US" sz="2000"/>
            </a:p>
          </p:txBody>
        </p:sp>
        <p:sp>
          <p:nvSpPr>
            <p:cNvPr id="48281" name="Freeform 107"/>
            <p:cNvSpPr>
              <a:spLocks/>
            </p:cNvSpPr>
            <p:nvPr/>
          </p:nvSpPr>
          <p:spPr bwMode="auto">
            <a:xfrm>
              <a:off x="3680" y="2358"/>
              <a:ext cx="128" cy="22"/>
            </a:xfrm>
            <a:custGeom>
              <a:avLst/>
              <a:gdLst>
                <a:gd name="T0" fmla="*/ 13 w 1288"/>
                <a:gd name="T1" fmla="*/ 0 h 255"/>
                <a:gd name="T2" fmla="*/ 19 w 1288"/>
                <a:gd name="T3" fmla="*/ 0 h 255"/>
                <a:gd name="T4" fmla="*/ 24 w 1288"/>
                <a:gd name="T5" fmla="*/ 1 h 255"/>
                <a:gd name="T6" fmla="*/ 28 w 1288"/>
                <a:gd name="T7" fmla="*/ 1 h 255"/>
                <a:gd name="T8" fmla="*/ 32 w 1288"/>
                <a:gd name="T9" fmla="*/ 1 h 255"/>
                <a:gd name="T10" fmla="*/ 36 w 1288"/>
                <a:gd name="T11" fmla="*/ 1 h 255"/>
                <a:gd name="T12" fmla="*/ 39 w 1288"/>
                <a:gd name="T13" fmla="*/ 1 h 255"/>
                <a:gd name="T14" fmla="*/ 43 w 1288"/>
                <a:gd name="T15" fmla="*/ 2 h 255"/>
                <a:gd name="T16" fmla="*/ 48 w 1288"/>
                <a:gd name="T17" fmla="*/ 2 h 255"/>
                <a:gd name="T18" fmla="*/ 53 w 1288"/>
                <a:gd name="T19" fmla="*/ 2 h 255"/>
                <a:gd name="T20" fmla="*/ 59 w 1288"/>
                <a:gd name="T21" fmla="*/ 2 h 255"/>
                <a:gd name="T22" fmla="*/ 66 w 1288"/>
                <a:gd name="T23" fmla="*/ 3 h 255"/>
                <a:gd name="T24" fmla="*/ 75 w 1288"/>
                <a:gd name="T25" fmla="*/ 3 h 255"/>
                <a:gd name="T26" fmla="*/ 84 w 1288"/>
                <a:gd name="T27" fmla="*/ 3 h 255"/>
                <a:gd name="T28" fmla="*/ 96 w 1288"/>
                <a:gd name="T29" fmla="*/ 4 h 255"/>
                <a:gd name="T30" fmla="*/ 110 w 1288"/>
                <a:gd name="T31" fmla="*/ 5 h 255"/>
                <a:gd name="T32" fmla="*/ 120 w 1288"/>
                <a:gd name="T33" fmla="*/ 5 h 255"/>
                <a:gd name="T34" fmla="*/ 124 w 1288"/>
                <a:gd name="T35" fmla="*/ 7 h 255"/>
                <a:gd name="T36" fmla="*/ 127 w 1288"/>
                <a:gd name="T37" fmla="*/ 9 h 255"/>
                <a:gd name="T38" fmla="*/ 128 w 1288"/>
                <a:gd name="T39" fmla="*/ 12 h 255"/>
                <a:gd name="T40" fmla="*/ 128 w 1288"/>
                <a:gd name="T41" fmla="*/ 16 h 255"/>
                <a:gd name="T42" fmla="*/ 127 w 1288"/>
                <a:gd name="T43" fmla="*/ 19 h 255"/>
                <a:gd name="T44" fmla="*/ 124 w 1288"/>
                <a:gd name="T45" fmla="*/ 21 h 255"/>
                <a:gd name="T46" fmla="*/ 120 w 1288"/>
                <a:gd name="T47" fmla="*/ 22 h 255"/>
                <a:gd name="T48" fmla="*/ 114 w 1288"/>
                <a:gd name="T49" fmla="*/ 22 h 255"/>
                <a:gd name="T50" fmla="*/ 109 w 1288"/>
                <a:gd name="T51" fmla="*/ 21 h 255"/>
                <a:gd name="T52" fmla="*/ 104 w 1288"/>
                <a:gd name="T53" fmla="*/ 21 h 255"/>
                <a:gd name="T54" fmla="*/ 99 w 1288"/>
                <a:gd name="T55" fmla="*/ 21 h 255"/>
                <a:gd name="T56" fmla="*/ 96 w 1288"/>
                <a:gd name="T57" fmla="*/ 21 h 255"/>
                <a:gd name="T58" fmla="*/ 92 w 1288"/>
                <a:gd name="T59" fmla="*/ 21 h 255"/>
                <a:gd name="T60" fmla="*/ 88 w 1288"/>
                <a:gd name="T61" fmla="*/ 20 h 255"/>
                <a:gd name="T62" fmla="*/ 84 w 1288"/>
                <a:gd name="T63" fmla="*/ 20 h 255"/>
                <a:gd name="T64" fmla="*/ 80 w 1288"/>
                <a:gd name="T65" fmla="*/ 20 h 255"/>
                <a:gd name="T66" fmla="*/ 74 w 1288"/>
                <a:gd name="T67" fmla="*/ 20 h 255"/>
                <a:gd name="T68" fmla="*/ 68 w 1288"/>
                <a:gd name="T69" fmla="*/ 19 h 255"/>
                <a:gd name="T70" fmla="*/ 61 w 1288"/>
                <a:gd name="T71" fmla="*/ 19 h 255"/>
                <a:gd name="T72" fmla="*/ 53 w 1288"/>
                <a:gd name="T73" fmla="*/ 19 h 255"/>
                <a:gd name="T74" fmla="*/ 43 w 1288"/>
                <a:gd name="T75" fmla="*/ 18 h 255"/>
                <a:gd name="T76" fmla="*/ 31 w 1288"/>
                <a:gd name="T77" fmla="*/ 18 h 255"/>
                <a:gd name="T78" fmla="*/ 17 w 1288"/>
                <a:gd name="T79" fmla="*/ 17 h 255"/>
                <a:gd name="T80" fmla="*/ 8 w 1288"/>
                <a:gd name="T81" fmla="*/ 17 h 255"/>
                <a:gd name="T82" fmla="*/ 4 w 1288"/>
                <a:gd name="T83" fmla="*/ 15 h 255"/>
                <a:gd name="T84" fmla="*/ 2 w 1288"/>
                <a:gd name="T85" fmla="*/ 13 h 255"/>
                <a:gd name="T86" fmla="*/ 0 w 1288"/>
                <a:gd name="T87" fmla="*/ 9 h 255"/>
                <a:gd name="T88" fmla="*/ 0 w 1288"/>
                <a:gd name="T89" fmla="*/ 6 h 255"/>
                <a:gd name="T90" fmla="*/ 1 w 1288"/>
                <a:gd name="T91" fmla="*/ 3 h 255"/>
                <a:gd name="T92" fmla="*/ 4 w 1288"/>
                <a:gd name="T93" fmla="*/ 1 h 255"/>
                <a:gd name="T94" fmla="*/ 8 w 1288"/>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8"/>
                <a:gd name="T145" fmla="*/ 0 h 255"/>
                <a:gd name="T146" fmla="*/ 1288 w 1288"/>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8" h="255">
                  <a:moveTo>
                    <a:pt x="98" y="0"/>
                  </a:moveTo>
                  <a:lnTo>
                    <a:pt x="130" y="2"/>
                  </a:lnTo>
                  <a:lnTo>
                    <a:pt x="160" y="3"/>
                  </a:lnTo>
                  <a:lnTo>
                    <a:pt x="188" y="5"/>
                  </a:lnTo>
                  <a:lnTo>
                    <a:pt x="214" y="6"/>
                  </a:lnTo>
                  <a:lnTo>
                    <a:pt x="237" y="7"/>
                  </a:lnTo>
                  <a:lnTo>
                    <a:pt x="259" y="8"/>
                  </a:lnTo>
                  <a:lnTo>
                    <a:pt x="281" y="9"/>
                  </a:lnTo>
                  <a:lnTo>
                    <a:pt x="301" y="10"/>
                  </a:lnTo>
                  <a:lnTo>
                    <a:pt x="320" y="11"/>
                  </a:lnTo>
                  <a:lnTo>
                    <a:pt x="340" y="12"/>
                  </a:lnTo>
                  <a:lnTo>
                    <a:pt x="358" y="13"/>
                  </a:lnTo>
                  <a:lnTo>
                    <a:pt x="377" y="14"/>
                  </a:lnTo>
                  <a:lnTo>
                    <a:pt x="396" y="16"/>
                  </a:lnTo>
                  <a:lnTo>
                    <a:pt x="416" y="17"/>
                  </a:lnTo>
                  <a:lnTo>
                    <a:pt x="437" y="18"/>
                  </a:lnTo>
                  <a:lnTo>
                    <a:pt x="459" y="19"/>
                  </a:lnTo>
                  <a:lnTo>
                    <a:pt x="482" y="20"/>
                  </a:lnTo>
                  <a:lnTo>
                    <a:pt x="507" y="22"/>
                  </a:lnTo>
                  <a:lnTo>
                    <a:pt x="535" y="23"/>
                  </a:lnTo>
                  <a:lnTo>
                    <a:pt x="563" y="25"/>
                  </a:lnTo>
                  <a:lnTo>
                    <a:pt x="595" y="26"/>
                  </a:lnTo>
                  <a:lnTo>
                    <a:pt x="629" y="28"/>
                  </a:lnTo>
                  <a:lnTo>
                    <a:pt x="667" y="30"/>
                  </a:lnTo>
                  <a:lnTo>
                    <a:pt x="707" y="32"/>
                  </a:lnTo>
                  <a:lnTo>
                    <a:pt x="751" y="35"/>
                  </a:lnTo>
                  <a:lnTo>
                    <a:pt x="799" y="37"/>
                  </a:lnTo>
                  <a:lnTo>
                    <a:pt x="850" y="40"/>
                  </a:lnTo>
                  <a:lnTo>
                    <a:pt x="906" y="45"/>
                  </a:lnTo>
                  <a:lnTo>
                    <a:pt x="967" y="48"/>
                  </a:lnTo>
                  <a:lnTo>
                    <a:pt x="1033" y="52"/>
                  </a:lnTo>
                  <a:lnTo>
                    <a:pt x="1103" y="56"/>
                  </a:lnTo>
                  <a:lnTo>
                    <a:pt x="1179" y="60"/>
                  </a:lnTo>
                  <a:lnTo>
                    <a:pt x="1207" y="63"/>
                  </a:lnTo>
                  <a:lnTo>
                    <a:pt x="1229" y="70"/>
                  </a:lnTo>
                  <a:lnTo>
                    <a:pt x="1248" y="81"/>
                  </a:lnTo>
                  <a:lnTo>
                    <a:pt x="1262" y="93"/>
                  </a:lnTo>
                  <a:lnTo>
                    <a:pt x="1273" y="109"/>
                  </a:lnTo>
                  <a:lnTo>
                    <a:pt x="1281" y="125"/>
                  </a:lnTo>
                  <a:lnTo>
                    <a:pt x="1285" y="143"/>
                  </a:lnTo>
                  <a:lnTo>
                    <a:pt x="1288" y="160"/>
                  </a:lnTo>
                  <a:lnTo>
                    <a:pt x="1287" y="181"/>
                  </a:lnTo>
                  <a:lnTo>
                    <a:pt x="1282" y="200"/>
                  </a:lnTo>
                  <a:lnTo>
                    <a:pt x="1274" y="216"/>
                  </a:lnTo>
                  <a:lnTo>
                    <a:pt x="1261" y="230"/>
                  </a:lnTo>
                  <a:lnTo>
                    <a:pt x="1246" y="241"/>
                  </a:lnTo>
                  <a:lnTo>
                    <a:pt x="1228" y="249"/>
                  </a:lnTo>
                  <a:lnTo>
                    <a:pt x="1208" y="254"/>
                  </a:lnTo>
                  <a:lnTo>
                    <a:pt x="1184" y="255"/>
                  </a:lnTo>
                  <a:lnTo>
                    <a:pt x="1152" y="253"/>
                  </a:lnTo>
                  <a:lnTo>
                    <a:pt x="1121" y="250"/>
                  </a:lnTo>
                  <a:lnTo>
                    <a:pt x="1094" y="249"/>
                  </a:lnTo>
                  <a:lnTo>
                    <a:pt x="1068" y="247"/>
                  </a:lnTo>
                  <a:lnTo>
                    <a:pt x="1044" y="246"/>
                  </a:lnTo>
                  <a:lnTo>
                    <a:pt x="1022" y="244"/>
                  </a:lnTo>
                  <a:lnTo>
                    <a:pt x="1001" y="243"/>
                  </a:lnTo>
                  <a:lnTo>
                    <a:pt x="981" y="242"/>
                  </a:lnTo>
                  <a:lnTo>
                    <a:pt x="962" y="241"/>
                  </a:lnTo>
                  <a:lnTo>
                    <a:pt x="942" y="240"/>
                  </a:lnTo>
                  <a:lnTo>
                    <a:pt x="923" y="239"/>
                  </a:lnTo>
                  <a:lnTo>
                    <a:pt x="905" y="238"/>
                  </a:lnTo>
                  <a:lnTo>
                    <a:pt x="885" y="236"/>
                  </a:lnTo>
                  <a:lnTo>
                    <a:pt x="865" y="235"/>
                  </a:lnTo>
                  <a:lnTo>
                    <a:pt x="845" y="234"/>
                  </a:lnTo>
                  <a:lnTo>
                    <a:pt x="823" y="233"/>
                  </a:lnTo>
                  <a:lnTo>
                    <a:pt x="800" y="232"/>
                  </a:lnTo>
                  <a:lnTo>
                    <a:pt x="776" y="230"/>
                  </a:lnTo>
                  <a:lnTo>
                    <a:pt x="748" y="229"/>
                  </a:lnTo>
                  <a:lnTo>
                    <a:pt x="719" y="228"/>
                  </a:lnTo>
                  <a:lnTo>
                    <a:pt x="687" y="226"/>
                  </a:lnTo>
                  <a:lnTo>
                    <a:pt x="653" y="224"/>
                  </a:lnTo>
                  <a:lnTo>
                    <a:pt x="615" y="222"/>
                  </a:lnTo>
                  <a:lnTo>
                    <a:pt x="574" y="219"/>
                  </a:lnTo>
                  <a:lnTo>
                    <a:pt x="531" y="217"/>
                  </a:lnTo>
                  <a:lnTo>
                    <a:pt x="483" y="215"/>
                  </a:lnTo>
                  <a:lnTo>
                    <a:pt x="430" y="212"/>
                  </a:lnTo>
                  <a:lnTo>
                    <a:pt x="374" y="209"/>
                  </a:lnTo>
                  <a:lnTo>
                    <a:pt x="313" y="206"/>
                  </a:lnTo>
                  <a:lnTo>
                    <a:pt x="247" y="203"/>
                  </a:lnTo>
                  <a:lnTo>
                    <a:pt x="176" y="200"/>
                  </a:lnTo>
                  <a:lnTo>
                    <a:pt x="100" y="196"/>
                  </a:lnTo>
                  <a:lnTo>
                    <a:pt x="78" y="193"/>
                  </a:lnTo>
                  <a:lnTo>
                    <a:pt x="60" y="185"/>
                  </a:lnTo>
                  <a:lnTo>
                    <a:pt x="43" y="175"/>
                  </a:lnTo>
                  <a:lnTo>
                    <a:pt x="29" y="161"/>
                  </a:lnTo>
                  <a:lnTo>
                    <a:pt x="16" y="146"/>
                  </a:lnTo>
                  <a:lnTo>
                    <a:pt x="7" y="127"/>
                  </a:lnTo>
                  <a:lnTo>
                    <a:pt x="2" y="108"/>
                  </a:lnTo>
                  <a:lnTo>
                    <a:pt x="0" y="87"/>
                  </a:lnTo>
                  <a:lnTo>
                    <a:pt x="1" y="69"/>
                  </a:lnTo>
                  <a:lnTo>
                    <a:pt x="6" y="53"/>
                  </a:lnTo>
                  <a:lnTo>
                    <a:pt x="14" y="38"/>
                  </a:lnTo>
                  <a:lnTo>
                    <a:pt x="25" y="25"/>
                  </a:lnTo>
                  <a:lnTo>
                    <a:pt x="40" y="14"/>
                  </a:lnTo>
                  <a:lnTo>
                    <a:pt x="56" y="6"/>
                  </a:lnTo>
                  <a:lnTo>
                    <a:pt x="76" y="1"/>
                  </a:lnTo>
                  <a:lnTo>
                    <a:pt x="98" y="0"/>
                  </a:lnTo>
                  <a:close/>
                </a:path>
              </a:pathLst>
            </a:custGeom>
            <a:solidFill>
              <a:srgbClr val="596161"/>
            </a:solidFill>
            <a:ln w="9525">
              <a:noFill/>
              <a:round/>
              <a:headEnd/>
              <a:tailEnd/>
            </a:ln>
          </p:spPr>
          <p:txBody>
            <a:bodyPr/>
            <a:lstStyle/>
            <a:p>
              <a:pPr algn="ctr"/>
              <a:endParaRPr lang="en-US" sz="2000"/>
            </a:p>
          </p:txBody>
        </p:sp>
        <p:sp>
          <p:nvSpPr>
            <p:cNvPr id="48282" name="Freeform 108"/>
            <p:cNvSpPr>
              <a:spLocks/>
            </p:cNvSpPr>
            <p:nvPr/>
          </p:nvSpPr>
          <p:spPr bwMode="auto">
            <a:xfrm>
              <a:off x="3680" y="2359"/>
              <a:ext cx="128" cy="21"/>
            </a:xfrm>
            <a:custGeom>
              <a:avLst/>
              <a:gdLst>
                <a:gd name="T0" fmla="*/ 13 w 1276"/>
                <a:gd name="T1" fmla="*/ 0 h 243"/>
                <a:gd name="T2" fmla="*/ 18 w 1276"/>
                <a:gd name="T3" fmla="*/ 0 h 243"/>
                <a:gd name="T4" fmla="*/ 23 w 1276"/>
                <a:gd name="T5" fmla="*/ 1 h 243"/>
                <a:gd name="T6" fmla="*/ 28 w 1276"/>
                <a:gd name="T7" fmla="*/ 1 h 243"/>
                <a:gd name="T8" fmla="*/ 32 w 1276"/>
                <a:gd name="T9" fmla="*/ 1 h 243"/>
                <a:gd name="T10" fmla="*/ 35 w 1276"/>
                <a:gd name="T11" fmla="*/ 1 h 243"/>
                <a:gd name="T12" fmla="*/ 39 w 1276"/>
                <a:gd name="T13" fmla="*/ 1 h 243"/>
                <a:gd name="T14" fmla="*/ 43 w 1276"/>
                <a:gd name="T15" fmla="*/ 1 h 243"/>
                <a:gd name="T16" fmla="*/ 48 w 1276"/>
                <a:gd name="T17" fmla="*/ 2 h 243"/>
                <a:gd name="T18" fmla="*/ 53 w 1276"/>
                <a:gd name="T19" fmla="*/ 2 h 243"/>
                <a:gd name="T20" fmla="*/ 59 w 1276"/>
                <a:gd name="T21" fmla="*/ 2 h 243"/>
                <a:gd name="T22" fmla="*/ 66 w 1276"/>
                <a:gd name="T23" fmla="*/ 3 h 243"/>
                <a:gd name="T24" fmla="*/ 75 w 1276"/>
                <a:gd name="T25" fmla="*/ 3 h 243"/>
                <a:gd name="T26" fmla="*/ 85 w 1276"/>
                <a:gd name="T27" fmla="*/ 3 h 243"/>
                <a:gd name="T28" fmla="*/ 97 w 1276"/>
                <a:gd name="T29" fmla="*/ 4 h 243"/>
                <a:gd name="T30" fmla="*/ 110 w 1276"/>
                <a:gd name="T31" fmla="*/ 5 h 243"/>
                <a:gd name="T32" fmla="*/ 121 w 1276"/>
                <a:gd name="T33" fmla="*/ 5 h 243"/>
                <a:gd name="T34" fmla="*/ 124 w 1276"/>
                <a:gd name="T35" fmla="*/ 7 h 243"/>
                <a:gd name="T36" fmla="*/ 127 w 1276"/>
                <a:gd name="T37" fmla="*/ 9 h 243"/>
                <a:gd name="T38" fmla="*/ 128 w 1276"/>
                <a:gd name="T39" fmla="*/ 12 h 243"/>
                <a:gd name="T40" fmla="*/ 128 w 1276"/>
                <a:gd name="T41" fmla="*/ 15 h 243"/>
                <a:gd name="T42" fmla="*/ 127 w 1276"/>
                <a:gd name="T43" fmla="*/ 18 h 243"/>
                <a:gd name="T44" fmla="*/ 124 w 1276"/>
                <a:gd name="T45" fmla="*/ 20 h 243"/>
                <a:gd name="T46" fmla="*/ 121 w 1276"/>
                <a:gd name="T47" fmla="*/ 21 h 243"/>
                <a:gd name="T48" fmla="*/ 115 w 1276"/>
                <a:gd name="T49" fmla="*/ 21 h 243"/>
                <a:gd name="T50" fmla="*/ 109 w 1276"/>
                <a:gd name="T51" fmla="*/ 20 h 243"/>
                <a:gd name="T52" fmla="*/ 104 w 1276"/>
                <a:gd name="T53" fmla="*/ 20 h 243"/>
                <a:gd name="T54" fmla="*/ 100 w 1276"/>
                <a:gd name="T55" fmla="*/ 20 h 243"/>
                <a:gd name="T56" fmla="*/ 96 w 1276"/>
                <a:gd name="T57" fmla="*/ 20 h 243"/>
                <a:gd name="T58" fmla="*/ 92 w 1276"/>
                <a:gd name="T59" fmla="*/ 20 h 243"/>
                <a:gd name="T60" fmla="*/ 88 w 1276"/>
                <a:gd name="T61" fmla="*/ 19 h 243"/>
                <a:gd name="T62" fmla="*/ 84 w 1276"/>
                <a:gd name="T63" fmla="*/ 19 h 243"/>
                <a:gd name="T64" fmla="*/ 80 w 1276"/>
                <a:gd name="T65" fmla="*/ 19 h 243"/>
                <a:gd name="T66" fmla="*/ 75 w 1276"/>
                <a:gd name="T67" fmla="*/ 19 h 243"/>
                <a:gd name="T68" fmla="*/ 68 w 1276"/>
                <a:gd name="T69" fmla="*/ 18 h 243"/>
                <a:gd name="T70" fmla="*/ 61 w 1276"/>
                <a:gd name="T71" fmla="*/ 18 h 243"/>
                <a:gd name="T72" fmla="*/ 53 w 1276"/>
                <a:gd name="T73" fmla="*/ 18 h 243"/>
                <a:gd name="T74" fmla="*/ 43 w 1276"/>
                <a:gd name="T75" fmla="*/ 17 h 243"/>
                <a:gd name="T76" fmla="*/ 31 w 1276"/>
                <a:gd name="T77" fmla="*/ 17 h 243"/>
                <a:gd name="T78" fmla="*/ 17 w 1276"/>
                <a:gd name="T79" fmla="*/ 16 h 243"/>
                <a:gd name="T80" fmla="*/ 8 w 1276"/>
                <a:gd name="T81" fmla="*/ 16 h 243"/>
                <a:gd name="T82" fmla="*/ 4 w 1276"/>
                <a:gd name="T83" fmla="*/ 14 h 243"/>
                <a:gd name="T84" fmla="*/ 2 w 1276"/>
                <a:gd name="T85" fmla="*/ 12 h 243"/>
                <a:gd name="T86" fmla="*/ 0 w 1276"/>
                <a:gd name="T87" fmla="*/ 9 h 243"/>
                <a:gd name="T88" fmla="*/ 0 w 1276"/>
                <a:gd name="T89" fmla="*/ 6 h 243"/>
                <a:gd name="T90" fmla="*/ 1 w 1276"/>
                <a:gd name="T91" fmla="*/ 3 h 243"/>
                <a:gd name="T92" fmla="*/ 4 w 1276"/>
                <a:gd name="T93" fmla="*/ 1 h 243"/>
                <a:gd name="T94" fmla="*/ 7 w 1276"/>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6"/>
                <a:gd name="T145" fmla="*/ 0 h 243"/>
                <a:gd name="T146" fmla="*/ 1276 w 1276"/>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6" h="243">
                  <a:moveTo>
                    <a:pt x="93" y="0"/>
                  </a:moveTo>
                  <a:lnTo>
                    <a:pt x="125" y="2"/>
                  </a:lnTo>
                  <a:lnTo>
                    <a:pt x="155" y="4"/>
                  </a:lnTo>
                  <a:lnTo>
                    <a:pt x="183" y="5"/>
                  </a:lnTo>
                  <a:lnTo>
                    <a:pt x="209" y="6"/>
                  </a:lnTo>
                  <a:lnTo>
                    <a:pt x="232" y="8"/>
                  </a:lnTo>
                  <a:lnTo>
                    <a:pt x="254" y="9"/>
                  </a:lnTo>
                  <a:lnTo>
                    <a:pt x="276" y="10"/>
                  </a:lnTo>
                  <a:lnTo>
                    <a:pt x="296" y="10"/>
                  </a:lnTo>
                  <a:lnTo>
                    <a:pt x="315" y="11"/>
                  </a:lnTo>
                  <a:lnTo>
                    <a:pt x="335" y="12"/>
                  </a:lnTo>
                  <a:lnTo>
                    <a:pt x="353" y="13"/>
                  </a:lnTo>
                  <a:lnTo>
                    <a:pt x="372" y="14"/>
                  </a:lnTo>
                  <a:lnTo>
                    <a:pt x="391" y="15"/>
                  </a:lnTo>
                  <a:lnTo>
                    <a:pt x="411" y="16"/>
                  </a:lnTo>
                  <a:lnTo>
                    <a:pt x="432" y="17"/>
                  </a:lnTo>
                  <a:lnTo>
                    <a:pt x="454" y="18"/>
                  </a:lnTo>
                  <a:lnTo>
                    <a:pt x="477" y="19"/>
                  </a:lnTo>
                  <a:lnTo>
                    <a:pt x="502" y="20"/>
                  </a:lnTo>
                  <a:lnTo>
                    <a:pt x="530" y="22"/>
                  </a:lnTo>
                  <a:lnTo>
                    <a:pt x="558" y="23"/>
                  </a:lnTo>
                  <a:lnTo>
                    <a:pt x="590" y="25"/>
                  </a:lnTo>
                  <a:lnTo>
                    <a:pt x="624" y="27"/>
                  </a:lnTo>
                  <a:lnTo>
                    <a:pt x="662" y="29"/>
                  </a:lnTo>
                  <a:lnTo>
                    <a:pt x="702" y="31"/>
                  </a:lnTo>
                  <a:lnTo>
                    <a:pt x="746" y="34"/>
                  </a:lnTo>
                  <a:lnTo>
                    <a:pt x="794" y="37"/>
                  </a:lnTo>
                  <a:lnTo>
                    <a:pt x="845" y="39"/>
                  </a:lnTo>
                  <a:lnTo>
                    <a:pt x="901" y="42"/>
                  </a:lnTo>
                  <a:lnTo>
                    <a:pt x="962" y="46"/>
                  </a:lnTo>
                  <a:lnTo>
                    <a:pt x="1028" y="49"/>
                  </a:lnTo>
                  <a:lnTo>
                    <a:pt x="1098" y="53"/>
                  </a:lnTo>
                  <a:lnTo>
                    <a:pt x="1174" y="57"/>
                  </a:lnTo>
                  <a:lnTo>
                    <a:pt x="1202" y="61"/>
                  </a:lnTo>
                  <a:lnTo>
                    <a:pt x="1224" y="69"/>
                  </a:lnTo>
                  <a:lnTo>
                    <a:pt x="1241" y="79"/>
                  </a:lnTo>
                  <a:lnTo>
                    <a:pt x="1254" y="93"/>
                  </a:lnTo>
                  <a:lnTo>
                    <a:pt x="1263" y="107"/>
                  </a:lnTo>
                  <a:lnTo>
                    <a:pt x="1271" y="124"/>
                  </a:lnTo>
                  <a:lnTo>
                    <a:pt x="1274" y="140"/>
                  </a:lnTo>
                  <a:lnTo>
                    <a:pt x="1276" y="157"/>
                  </a:lnTo>
                  <a:lnTo>
                    <a:pt x="1276" y="176"/>
                  </a:lnTo>
                  <a:lnTo>
                    <a:pt x="1273" y="193"/>
                  </a:lnTo>
                  <a:lnTo>
                    <a:pt x="1265" y="208"/>
                  </a:lnTo>
                  <a:lnTo>
                    <a:pt x="1253" y="221"/>
                  </a:lnTo>
                  <a:lnTo>
                    <a:pt x="1239" y="231"/>
                  </a:lnTo>
                  <a:lnTo>
                    <a:pt x="1222" y="238"/>
                  </a:lnTo>
                  <a:lnTo>
                    <a:pt x="1202" y="242"/>
                  </a:lnTo>
                  <a:lnTo>
                    <a:pt x="1179" y="243"/>
                  </a:lnTo>
                  <a:lnTo>
                    <a:pt x="1147" y="241"/>
                  </a:lnTo>
                  <a:lnTo>
                    <a:pt x="1116" y="238"/>
                  </a:lnTo>
                  <a:lnTo>
                    <a:pt x="1089" y="237"/>
                  </a:lnTo>
                  <a:lnTo>
                    <a:pt x="1063" y="235"/>
                  </a:lnTo>
                  <a:lnTo>
                    <a:pt x="1039" y="234"/>
                  </a:lnTo>
                  <a:lnTo>
                    <a:pt x="1017" y="232"/>
                  </a:lnTo>
                  <a:lnTo>
                    <a:pt x="996" y="231"/>
                  </a:lnTo>
                  <a:lnTo>
                    <a:pt x="976" y="230"/>
                  </a:lnTo>
                  <a:lnTo>
                    <a:pt x="957" y="229"/>
                  </a:lnTo>
                  <a:lnTo>
                    <a:pt x="937" y="228"/>
                  </a:lnTo>
                  <a:lnTo>
                    <a:pt x="918" y="227"/>
                  </a:lnTo>
                  <a:lnTo>
                    <a:pt x="900" y="226"/>
                  </a:lnTo>
                  <a:lnTo>
                    <a:pt x="880" y="224"/>
                  </a:lnTo>
                  <a:lnTo>
                    <a:pt x="860" y="223"/>
                  </a:lnTo>
                  <a:lnTo>
                    <a:pt x="840" y="222"/>
                  </a:lnTo>
                  <a:lnTo>
                    <a:pt x="818" y="221"/>
                  </a:lnTo>
                  <a:lnTo>
                    <a:pt x="795" y="220"/>
                  </a:lnTo>
                  <a:lnTo>
                    <a:pt x="771" y="218"/>
                  </a:lnTo>
                  <a:lnTo>
                    <a:pt x="743" y="217"/>
                  </a:lnTo>
                  <a:lnTo>
                    <a:pt x="714" y="216"/>
                  </a:lnTo>
                  <a:lnTo>
                    <a:pt x="682" y="214"/>
                  </a:lnTo>
                  <a:lnTo>
                    <a:pt x="648" y="212"/>
                  </a:lnTo>
                  <a:lnTo>
                    <a:pt x="610" y="210"/>
                  </a:lnTo>
                  <a:lnTo>
                    <a:pt x="569" y="207"/>
                  </a:lnTo>
                  <a:lnTo>
                    <a:pt x="526" y="205"/>
                  </a:lnTo>
                  <a:lnTo>
                    <a:pt x="478" y="203"/>
                  </a:lnTo>
                  <a:lnTo>
                    <a:pt x="425" y="200"/>
                  </a:lnTo>
                  <a:lnTo>
                    <a:pt x="369" y="197"/>
                  </a:lnTo>
                  <a:lnTo>
                    <a:pt x="308" y="194"/>
                  </a:lnTo>
                  <a:lnTo>
                    <a:pt x="242" y="191"/>
                  </a:lnTo>
                  <a:lnTo>
                    <a:pt x="171" y="188"/>
                  </a:lnTo>
                  <a:lnTo>
                    <a:pt x="95" y="184"/>
                  </a:lnTo>
                  <a:lnTo>
                    <a:pt x="75" y="181"/>
                  </a:lnTo>
                  <a:lnTo>
                    <a:pt x="57" y="174"/>
                  </a:lnTo>
                  <a:lnTo>
                    <a:pt x="42" y="165"/>
                  </a:lnTo>
                  <a:lnTo>
                    <a:pt x="28" y="153"/>
                  </a:lnTo>
                  <a:lnTo>
                    <a:pt x="16" y="137"/>
                  </a:lnTo>
                  <a:lnTo>
                    <a:pt x="8" y="120"/>
                  </a:lnTo>
                  <a:lnTo>
                    <a:pt x="2" y="101"/>
                  </a:lnTo>
                  <a:lnTo>
                    <a:pt x="0" y="80"/>
                  </a:lnTo>
                  <a:lnTo>
                    <a:pt x="2" y="64"/>
                  </a:lnTo>
                  <a:lnTo>
                    <a:pt x="6" y="49"/>
                  </a:lnTo>
                  <a:lnTo>
                    <a:pt x="14" y="35"/>
                  </a:lnTo>
                  <a:lnTo>
                    <a:pt x="26" y="23"/>
                  </a:lnTo>
                  <a:lnTo>
                    <a:pt x="39" y="13"/>
                  </a:lnTo>
                  <a:lnTo>
                    <a:pt x="55" y="6"/>
                  </a:lnTo>
                  <a:lnTo>
                    <a:pt x="72" y="1"/>
                  </a:lnTo>
                  <a:lnTo>
                    <a:pt x="93" y="0"/>
                  </a:lnTo>
                  <a:close/>
                </a:path>
              </a:pathLst>
            </a:custGeom>
            <a:solidFill>
              <a:srgbClr val="696E6E"/>
            </a:solidFill>
            <a:ln w="9525">
              <a:noFill/>
              <a:round/>
              <a:headEnd/>
              <a:tailEnd/>
            </a:ln>
          </p:spPr>
          <p:txBody>
            <a:bodyPr/>
            <a:lstStyle/>
            <a:p>
              <a:pPr algn="ctr"/>
              <a:endParaRPr lang="en-US" sz="2000"/>
            </a:p>
          </p:txBody>
        </p:sp>
        <p:sp>
          <p:nvSpPr>
            <p:cNvPr id="48283" name="Freeform 109"/>
            <p:cNvSpPr>
              <a:spLocks/>
            </p:cNvSpPr>
            <p:nvPr/>
          </p:nvSpPr>
          <p:spPr bwMode="auto">
            <a:xfrm>
              <a:off x="3681" y="2360"/>
              <a:ext cx="126" cy="20"/>
            </a:xfrm>
            <a:custGeom>
              <a:avLst/>
              <a:gdLst>
                <a:gd name="T0" fmla="*/ 12 w 1267"/>
                <a:gd name="T1" fmla="*/ 0 h 232"/>
                <a:gd name="T2" fmla="*/ 18 w 1267"/>
                <a:gd name="T3" fmla="*/ 0 h 232"/>
                <a:gd name="T4" fmla="*/ 22 w 1267"/>
                <a:gd name="T5" fmla="*/ 1 h 232"/>
                <a:gd name="T6" fmla="*/ 27 w 1267"/>
                <a:gd name="T7" fmla="*/ 1 h 232"/>
                <a:gd name="T8" fmla="*/ 31 w 1267"/>
                <a:gd name="T9" fmla="*/ 1 h 232"/>
                <a:gd name="T10" fmla="*/ 34 w 1267"/>
                <a:gd name="T11" fmla="*/ 1 h 232"/>
                <a:gd name="T12" fmla="*/ 38 w 1267"/>
                <a:gd name="T13" fmla="*/ 1 h 232"/>
                <a:gd name="T14" fmla="*/ 42 w 1267"/>
                <a:gd name="T15" fmla="*/ 2 h 232"/>
                <a:gd name="T16" fmla="*/ 47 w 1267"/>
                <a:gd name="T17" fmla="*/ 2 h 232"/>
                <a:gd name="T18" fmla="*/ 52 w 1267"/>
                <a:gd name="T19" fmla="*/ 2 h 232"/>
                <a:gd name="T20" fmla="*/ 58 w 1267"/>
                <a:gd name="T21" fmla="*/ 2 h 232"/>
                <a:gd name="T22" fmla="*/ 65 w 1267"/>
                <a:gd name="T23" fmla="*/ 3 h 232"/>
                <a:gd name="T24" fmla="*/ 74 w 1267"/>
                <a:gd name="T25" fmla="*/ 3 h 232"/>
                <a:gd name="T26" fmla="*/ 83 w 1267"/>
                <a:gd name="T27" fmla="*/ 3 h 232"/>
                <a:gd name="T28" fmla="*/ 95 w 1267"/>
                <a:gd name="T29" fmla="*/ 4 h 232"/>
                <a:gd name="T30" fmla="*/ 109 w 1267"/>
                <a:gd name="T31" fmla="*/ 5 h 232"/>
                <a:gd name="T32" fmla="*/ 119 w 1267"/>
                <a:gd name="T33" fmla="*/ 5 h 232"/>
                <a:gd name="T34" fmla="*/ 123 w 1267"/>
                <a:gd name="T35" fmla="*/ 7 h 232"/>
                <a:gd name="T36" fmla="*/ 125 w 1267"/>
                <a:gd name="T37" fmla="*/ 9 h 232"/>
                <a:gd name="T38" fmla="*/ 126 w 1267"/>
                <a:gd name="T39" fmla="*/ 12 h 232"/>
                <a:gd name="T40" fmla="*/ 126 w 1267"/>
                <a:gd name="T41" fmla="*/ 15 h 232"/>
                <a:gd name="T42" fmla="*/ 125 w 1267"/>
                <a:gd name="T43" fmla="*/ 17 h 232"/>
                <a:gd name="T44" fmla="*/ 122 w 1267"/>
                <a:gd name="T45" fmla="*/ 19 h 232"/>
                <a:gd name="T46" fmla="*/ 119 w 1267"/>
                <a:gd name="T47" fmla="*/ 20 h 232"/>
                <a:gd name="T48" fmla="*/ 113 w 1267"/>
                <a:gd name="T49" fmla="*/ 20 h 232"/>
                <a:gd name="T50" fmla="*/ 108 w 1267"/>
                <a:gd name="T51" fmla="*/ 19 h 232"/>
                <a:gd name="T52" fmla="*/ 103 w 1267"/>
                <a:gd name="T53" fmla="*/ 19 h 232"/>
                <a:gd name="T54" fmla="*/ 98 w 1267"/>
                <a:gd name="T55" fmla="*/ 19 h 232"/>
                <a:gd name="T56" fmla="*/ 94 w 1267"/>
                <a:gd name="T57" fmla="*/ 19 h 232"/>
                <a:gd name="T58" fmla="*/ 91 w 1267"/>
                <a:gd name="T59" fmla="*/ 19 h 232"/>
                <a:gd name="T60" fmla="*/ 87 w 1267"/>
                <a:gd name="T61" fmla="*/ 18 h 232"/>
                <a:gd name="T62" fmla="*/ 83 w 1267"/>
                <a:gd name="T63" fmla="*/ 18 h 232"/>
                <a:gd name="T64" fmla="*/ 78 w 1267"/>
                <a:gd name="T65" fmla="*/ 18 h 232"/>
                <a:gd name="T66" fmla="*/ 73 w 1267"/>
                <a:gd name="T67" fmla="*/ 18 h 232"/>
                <a:gd name="T68" fmla="*/ 67 w 1267"/>
                <a:gd name="T69" fmla="*/ 18 h 232"/>
                <a:gd name="T70" fmla="*/ 60 w 1267"/>
                <a:gd name="T71" fmla="*/ 17 h 232"/>
                <a:gd name="T72" fmla="*/ 52 w 1267"/>
                <a:gd name="T73" fmla="*/ 17 h 232"/>
                <a:gd name="T74" fmla="*/ 42 w 1267"/>
                <a:gd name="T75" fmla="*/ 16 h 232"/>
                <a:gd name="T76" fmla="*/ 30 w 1267"/>
                <a:gd name="T77" fmla="*/ 16 h 232"/>
                <a:gd name="T78" fmla="*/ 16 w 1267"/>
                <a:gd name="T79" fmla="*/ 15 h 232"/>
                <a:gd name="T80" fmla="*/ 7 w 1267"/>
                <a:gd name="T81" fmla="*/ 15 h 232"/>
                <a:gd name="T82" fmla="*/ 4 w 1267"/>
                <a:gd name="T83" fmla="*/ 13 h 232"/>
                <a:gd name="T84" fmla="*/ 2 w 1267"/>
                <a:gd name="T85" fmla="*/ 11 h 232"/>
                <a:gd name="T86" fmla="*/ 0 w 1267"/>
                <a:gd name="T87" fmla="*/ 8 h 232"/>
                <a:gd name="T88" fmla="*/ 0 w 1267"/>
                <a:gd name="T89" fmla="*/ 5 h 232"/>
                <a:gd name="T90" fmla="*/ 1 w 1267"/>
                <a:gd name="T91" fmla="*/ 3 h 232"/>
                <a:gd name="T92" fmla="*/ 4 w 1267"/>
                <a:gd name="T93" fmla="*/ 1 h 232"/>
                <a:gd name="T94" fmla="*/ 7 w 1267"/>
                <a:gd name="T95" fmla="*/ 0 h 2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32"/>
                <a:gd name="T146" fmla="*/ 1267 w 1267"/>
                <a:gd name="T147" fmla="*/ 232 h 23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32">
                  <a:moveTo>
                    <a:pt x="86" y="0"/>
                  </a:moveTo>
                  <a:lnTo>
                    <a:pt x="118" y="2"/>
                  </a:lnTo>
                  <a:lnTo>
                    <a:pt x="148" y="3"/>
                  </a:lnTo>
                  <a:lnTo>
                    <a:pt x="176" y="5"/>
                  </a:lnTo>
                  <a:lnTo>
                    <a:pt x="202" y="6"/>
                  </a:lnTo>
                  <a:lnTo>
                    <a:pt x="225" y="7"/>
                  </a:lnTo>
                  <a:lnTo>
                    <a:pt x="247" y="8"/>
                  </a:lnTo>
                  <a:lnTo>
                    <a:pt x="269" y="10"/>
                  </a:lnTo>
                  <a:lnTo>
                    <a:pt x="289" y="11"/>
                  </a:lnTo>
                  <a:lnTo>
                    <a:pt x="308" y="12"/>
                  </a:lnTo>
                  <a:lnTo>
                    <a:pt x="328" y="13"/>
                  </a:lnTo>
                  <a:lnTo>
                    <a:pt x="346" y="14"/>
                  </a:lnTo>
                  <a:lnTo>
                    <a:pt x="365" y="15"/>
                  </a:lnTo>
                  <a:lnTo>
                    <a:pt x="384" y="16"/>
                  </a:lnTo>
                  <a:lnTo>
                    <a:pt x="405" y="17"/>
                  </a:lnTo>
                  <a:lnTo>
                    <a:pt x="425" y="18"/>
                  </a:lnTo>
                  <a:lnTo>
                    <a:pt x="447" y="19"/>
                  </a:lnTo>
                  <a:lnTo>
                    <a:pt x="471" y="20"/>
                  </a:lnTo>
                  <a:lnTo>
                    <a:pt x="495" y="22"/>
                  </a:lnTo>
                  <a:lnTo>
                    <a:pt x="523" y="24"/>
                  </a:lnTo>
                  <a:lnTo>
                    <a:pt x="552" y="25"/>
                  </a:lnTo>
                  <a:lnTo>
                    <a:pt x="584" y="27"/>
                  </a:lnTo>
                  <a:lnTo>
                    <a:pt x="618" y="29"/>
                  </a:lnTo>
                  <a:lnTo>
                    <a:pt x="655" y="31"/>
                  </a:lnTo>
                  <a:lnTo>
                    <a:pt x="695" y="33"/>
                  </a:lnTo>
                  <a:lnTo>
                    <a:pt x="740" y="35"/>
                  </a:lnTo>
                  <a:lnTo>
                    <a:pt x="788" y="38"/>
                  </a:lnTo>
                  <a:lnTo>
                    <a:pt x="839" y="40"/>
                  </a:lnTo>
                  <a:lnTo>
                    <a:pt x="896" y="43"/>
                  </a:lnTo>
                  <a:lnTo>
                    <a:pt x="957" y="47"/>
                  </a:lnTo>
                  <a:lnTo>
                    <a:pt x="1022" y="50"/>
                  </a:lnTo>
                  <a:lnTo>
                    <a:pt x="1093" y="55"/>
                  </a:lnTo>
                  <a:lnTo>
                    <a:pt x="1169" y="59"/>
                  </a:lnTo>
                  <a:lnTo>
                    <a:pt x="1196" y="62"/>
                  </a:lnTo>
                  <a:lnTo>
                    <a:pt x="1217" y="68"/>
                  </a:lnTo>
                  <a:lnTo>
                    <a:pt x="1233" y="77"/>
                  </a:lnTo>
                  <a:lnTo>
                    <a:pt x="1245" y="90"/>
                  </a:lnTo>
                  <a:lnTo>
                    <a:pt x="1254" y="103"/>
                  </a:lnTo>
                  <a:lnTo>
                    <a:pt x="1261" y="119"/>
                  </a:lnTo>
                  <a:lnTo>
                    <a:pt x="1265" y="134"/>
                  </a:lnTo>
                  <a:lnTo>
                    <a:pt x="1267" y="150"/>
                  </a:lnTo>
                  <a:lnTo>
                    <a:pt x="1267" y="170"/>
                  </a:lnTo>
                  <a:lnTo>
                    <a:pt x="1263" y="187"/>
                  </a:lnTo>
                  <a:lnTo>
                    <a:pt x="1255" y="202"/>
                  </a:lnTo>
                  <a:lnTo>
                    <a:pt x="1244" y="213"/>
                  </a:lnTo>
                  <a:lnTo>
                    <a:pt x="1229" y="222"/>
                  </a:lnTo>
                  <a:lnTo>
                    <a:pt x="1213" y="229"/>
                  </a:lnTo>
                  <a:lnTo>
                    <a:pt x="1193" y="232"/>
                  </a:lnTo>
                  <a:lnTo>
                    <a:pt x="1172" y="232"/>
                  </a:lnTo>
                  <a:lnTo>
                    <a:pt x="1140" y="230"/>
                  </a:lnTo>
                  <a:lnTo>
                    <a:pt x="1109" y="227"/>
                  </a:lnTo>
                  <a:lnTo>
                    <a:pt x="1082" y="226"/>
                  </a:lnTo>
                  <a:lnTo>
                    <a:pt x="1056" y="224"/>
                  </a:lnTo>
                  <a:lnTo>
                    <a:pt x="1032" y="223"/>
                  </a:lnTo>
                  <a:lnTo>
                    <a:pt x="1010" y="221"/>
                  </a:lnTo>
                  <a:lnTo>
                    <a:pt x="989" y="220"/>
                  </a:lnTo>
                  <a:lnTo>
                    <a:pt x="969" y="219"/>
                  </a:lnTo>
                  <a:lnTo>
                    <a:pt x="950" y="218"/>
                  </a:lnTo>
                  <a:lnTo>
                    <a:pt x="930" y="217"/>
                  </a:lnTo>
                  <a:lnTo>
                    <a:pt x="911" y="216"/>
                  </a:lnTo>
                  <a:lnTo>
                    <a:pt x="893" y="215"/>
                  </a:lnTo>
                  <a:lnTo>
                    <a:pt x="873" y="213"/>
                  </a:lnTo>
                  <a:lnTo>
                    <a:pt x="853" y="212"/>
                  </a:lnTo>
                  <a:lnTo>
                    <a:pt x="833" y="211"/>
                  </a:lnTo>
                  <a:lnTo>
                    <a:pt x="811" y="210"/>
                  </a:lnTo>
                  <a:lnTo>
                    <a:pt x="788" y="209"/>
                  </a:lnTo>
                  <a:lnTo>
                    <a:pt x="764" y="207"/>
                  </a:lnTo>
                  <a:lnTo>
                    <a:pt x="736" y="206"/>
                  </a:lnTo>
                  <a:lnTo>
                    <a:pt x="707" y="205"/>
                  </a:lnTo>
                  <a:lnTo>
                    <a:pt x="675" y="203"/>
                  </a:lnTo>
                  <a:lnTo>
                    <a:pt x="641" y="201"/>
                  </a:lnTo>
                  <a:lnTo>
                    <a:pt x="603" y="199"/>
                  </a:lnTo>
                  <a:lnTo>
                    <a:pt x="562" y="196"/>
                  </a:lnTo>
                  <a:lnTo>
                    <a:pt x="519" y="194"/>
                  </a:lnTo>
                  <a:lnTo>
                    <a:pt x="471" y="192"/>
                  </a:lnTo>
                  <a:lnTo>
                    <a:pt x="418" y="189"/>
                  </a:lnTo>
                  <a:lnTo>
                    <a:pt x="362" y="186"/>
                  </a:lnTo>
                  <a:lnTo>
                    <a:pt x="301" y="183"/>
                  </a:lnTo>
                  <a:lnTo>
                    <a:pt x="235" y="180"/>
                  </a:lnTo>
                  <a:lnTo>
                    <a:pt x="164" y="177"/>
                  </a:lnTo>
                  <a:lnTo>
                    <a:pt x="88" y="173"/>
                  </a:lnTo>
                  <a:lnTo>
                    <a:pt x="70" y="170"/>
                  </a:lnTo>
                  <a:lnTo>
                    <a:pt x="55" y="164"/>
                  </a:lnTo>
                  <a:lnTo>
                    <a:pt x="40" y="155"/>
                  </a:lnTo>
                  <a:lnTo>
                    <a:pt x="27" y="143"/>
                  </a:lnTo>
                  <a:lnTo>
                    <a:pt x="16" y="128"/>
                  </a:lnTo>
                  <a:lnTo>
                    <a:pt x="7" y="111"/>
                  </a:lnTo>
                  <a:lnTo>
                    <a:pt x="2" y="92"/>
                  </a:lnTo>
                  <a:lnTo>
                    <a:pt x="0" y="71"/>
                  </a:lnTo>
                  <a:lnTo>
                    <a:pt x="1" y="56"/>
                  </a:lnTo>
                  <a:lnTo>
                    <a:pt x="6" y="41"/>
                  </a:lnTo>
                  <a:lnTo>
                    <a:pt x="13" y="29"/>
                  </a:lnTo>
                  <a:lnTo>
                    <a:pt x="24" y="18"/>
                  </a:lnTo>
                  <a:lnTo>
                    <a:pt x="37" y="10"/>
                  </a:lnTo>
                  <a:lnTo>
                    <a:pt x="51" y="4"/>
                  </a:lnTo>
                  <a:lnTo>
                    <a:pt x="68" y="0"/>
                  </a:lnTo>
                  <a:lnTo>
                    <a:pt x="86" y="0"/>
                  </a:lnTo>
                  <a:close/>
                </a:path>
              </a:pathLst>
            </a:custGeom>
            <a:solidFill>
              <a:srgbClr val="757D7D"/>
            </a:solidFill>
            <a:ln w="9525">
              <a:noFill/>
              <a:round/>
              <a:headEnd/>
              <a:tailEnd/>
            </a:ln>
          </p:spPr>
          <p:txBody>
            <a:bodyPr/>
            <a:lstStyle/>
            <a:p>
              <a:pPr algn="ctr"/>
              <a:endParaRPr lang="en-US" sz="2000"/>
            </a:p>
          </p:txBody>
        </p:sp>
        <p:sp>
          <p:nvSpPr>
            <p:cNvPr id="48284" name="Freeform 110"/>
            <p:cNvSpPr>
              <a:spLocks/>
            </p:cNvSpPr>
            <p:nvPr/>
          </p:nvSpPr>
          <p:spPr bwMode="auto">
            <a:xfrm>
              <a:off x="3681" y="2361"/>
              <a:ext cx="126" cy="19"/>
            </a:xfrm>
            <a:custGeom>
              <a:avLst/>
              <a:gdLst>
                <a:gd name="T0" fmla="*/ 8 w 1258"/>
                <a:gd name="T1" fmla="*/ 0 h 220"/>
                <a:gd name="T2" fmla="*/ 117 w 1258"/>
                <a:gd name="T3" fmla="*/ 5 h 220"/>
                <a:gd name="T4" fmla="*/ 119 w 1258"/>
                <a:gd name="T5" fmla="*/ 5 h 220"/>
                <a:gd name="T6" fmla="*/ 121 w 1258"/>
                <a:gd name="T7" fmla="*/ 6 h 220"/>
                <a:gd name="T8" fmla="*/ 123 w 1258"/>
                <a:gd name="T9" fmla="*/ 7 h 220"/>
                <a:gd name="T10" fmla="*/ 124 w 1258"/>
                <a:gd name="T11" fmla="*/ 8 h 220"/>
                <a:gd name="T12" fmla="*/ 125 w 1258"/>
                <a:gd name="T13" fmla="*/ 9 h 220"/>
                <a:gd name="T14" fmla="*/ 125 w 1258"/>
                <a:gd name="T15" fmla="*/ 10 h 220"/>
                <a:gd name="T16" fmla="*/ 126 w 1258"/>
                <a:gd name="T17" fmla="*/ 11 h 220"/>
                <a:gd name="T18" fmla="*/ 126 w 1258"/>
                <a:gd name="T19" fmla="*/ 12 h 220"/>
                <a:gd name="T20" fmla="*/ 126 w 1258"/>
                <a:gd name="T21" fmla="*/ 14 h 220"/>
                <a:gd name="T22" fmla="*/ 126 w 1258"/>
                <a:gd name="T23" fmla="*/ 15 h 220"/>
                <a:gd name="T24" fmla="*/ 125 w 1258"/>
                <a:gd name="T25" fmla="*/ 17 h 220"/>
                <a:gd name="T26" fmla="*/ 124 w 1258"/>
                <a:gd name="T27" fmla="*/ 18 h 220"/>
                <a:gd name="T28" fmla="*/ 122 w 1258"/>
                <a:gd name="T29" fmla="*/ 18 h 220"/>
                <a:gd name="T30" fmla="*/ 121 w 1258"/>
                <a:gd name="T31" fmla="*/ 19 h 220"/>
                <a:gd name="T32" fmla="*/ 119 w 1258"/>
                <a:gd name="T33" fmla="*/ 19 h 220"/>
                <a:gd name="T34" fmla="*/ 117 w 1258"/>
                <a:gd name="T35" fmla="*/ 19 h 220"/>
                <a:gd name="T36" fmla="*/ 8 w 1258"/>
                <a:gd name="T37" fmla="*/ 14 h 220"/>
                <a:gd name="T38" fmla="*/ 7 w 1258"/>
                <a:gd name="T39" fmla="*/ 14 h 220"/>
                <a:gd name="T40" fmla="*/ 5 w 1258"/>
                <a:gd name="T41" fmla="*/ 13 h 220"/>
                <a:gd name="T42" fmla="*/ 4 w 1258"/>
                <a:gd name="T43" fmla="*/ 12 h 220"/>
                <a:gd name="T44" fmla="*/ 3 w 1258"/>
                <a:gd name="T45" fmla="*/ 11 h 220"/>
                <a:gd name="T46" fmla="*/ 2 w 1258"/>
                <a:gd name="T47" fmla="*/ 10 h 220"/>
                <a:gd name="T48" fmla="*/ 1 w 1258"/>
                <a:gd name="T49" fmla="*/ 9 h 220"/>
                <a:gd name="T50" fmla="*/ 0 w 1258"/>
                <a:gd name="T51" fmla="*/ 7 h 220"/>
                <a:gd name="T52" fmla="*/ 0 w 1258"/>
                <a:gd name="T53" fmla="*/ 5 h 220"/>
                <a:gd name="T54" fmla="*/ 0 w 1258"/>
                <a:gd name="T55" fmla="*/ 4 h 220"/>
                <a:gd name="T56" fmla="*/ 1 w 1258"/>
                <a:gd name="T57" fmla="*/ 3 h 220"/>
                <a:gd name="T58" fmla="*/ 2 w 1258"/>
                <a:gd name="T59" fmla="*/ 2 h 220"/>
                <a:gd name="T60" fmla="*/ 2 w 1258"/>
                <a:gd name="T61" fmla="*/ 1 h 220"/>
                <a:gd name="T62" fmla="*/ 4 w 1258"/>
                <a:gd name="T63" fmla="*/ 1 h 220"/>
                <a:gd name="T64" fmla="*/ 5 w 1258"/>
                <a:gd name="T65" fmla="*/ 0 h 220"/>
                <a:gd name="T66" fmla="*/ 6 w 1258"/>
                <a:gd name="T67" fmla="*/ 0 h 220"/>
                <a:gd name="T68" fmla="*/ 8 w 1258"/>
                <a:gd name="T69" fmla="*/ 0 h 2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20"/>
                <a:gd name="T107" fmla="*/ 1258 w 1258"/>
                <a:gd name="T108" fmla="*/ 220 h 2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20">
                  <a:moveTo>
                    <a:pt x="81" y="0"/>
                  </a:moveTo>
                  <a:lnTo>
                    <a:pt x="1164" y="57"/>
                  </a:lnTo>
                  <a:lnTo>
                    <a:pt x="1191" y="60"/>
                  </a:lnTo>
                  <a:lnTo>
                    <a:pt x="1211" y="66"/>
                  </a:lnTo>
                  <a:lnTo>
                    <a:pt x="1226" y="76"/>
                  </a:lnTo>
                  <a:lnTo>
                    <a:pt x="1238" y="87"/>
                  </a:lnTo>
                  <a:lnTo>
                    <a:pt x="1245" y="100"/>
                  </a:lnTo>
                  <a:lnTo>
                    <a:pt x="1251" y="114"/>
                  </a:lnTo>
                  <a:lnTo>
                    <a:pt x="1255" y="129"/>
                  </a:lnTo>
                  <a:lnTo>
                    <a:pt x="1257" y="143"/>
                  </a:lnTo>
                  <a:lnTo>
                    <a:pt x="1258" y="163"/>
                  </a:lnTo>
                  <a:lnTo>
                    <a:pt x="1255" y="179"/>
                  </a:lnTo>
                  <a:lnTo>
                    <a:pt x="1246" y="193"/>
                  </a:lnTo>
                  <a:lnTo>
                    <a:pt x="1235" y="204"/>
                  </a:lnTo>
                  <a:lnTo>
                    <a:pt x="1221" y="211"/>
                  </a:lnTo>
                  <a:lnTo>
                    <a:pt x="1205" y="217"/>
                  </a:lnTo>
                  <a:lnTo>
                    <a:pt x="1186" y="220"/>
                  </a:lnTo>
                  <a:lnTo>
                    <a:pt x="1167" y="220"/>
                  </a:lnTo>
                  <a:lnTo>
                    <a:pt x="83" y="161"/>
                  </a:lnTo>
                  <a:lnTo>
                    <a:pt x="68" y="159"/>
                  </a:lnTo>
                  <a:lnTo>
                    <a:pt x="54" y="152"/>
                  </a:lnTo>
                  <a:lnTo>
                    <a:pt x="40" y="143"/>
                  </a:lnTo>
                  <a:lnTo>
                    <a:pt x="28" y="132"/>
                  </a:lnTo>
                  <a:lnTo>
                    <a:pt x="17" y="117"/>
                  </a:lnTo>
                  <a:lnTo>
                    <a:pt x="8" y="101"/>
                  </a:lnTo>
                  <a:lnTo>
                    <a:pt x="2" y="82"/>
                  </a:lnTo>
                  <a:lnTo>
                    <a:pt x="0" y="61"/>
                  </a:lnTo>
                  <a:lnTo>
                    <a:pt x="2" y="48"/>
                  </a:lnTo>
                  <a:lnTo>
                    <a:pt x="6" y="36"/>
                  </a:lnTo>
                  <a:lnTo>
                    <a:pt x="15" y="25"/>
                  </a:lnTo>
                  <a:lnTo>
                    <a:pt x="24" y="16"/>
                  </a:lnTo>
                  <a:lnTo>
                    <a:pt x="36" y="8"/>
                  </a:lnTo>
                  <a:lnTo>
                    <a:pt x="50" y="3"/>
                  </a:lnTo>
                  <a:lnTo>
                    <a:pt x="64" y="0"/>
                  </a:lnTo>
                  <a:lnTo>
                    <a:pt x="81" y="0"/>
                  </a:lnTo>
                  <a:close/>
                </a:path>
              </a:pathLst>
            </a:custGeom>
            <a:solidFill>
              <a:srgbClr val="878F8F"/>
            </a:solidFill>
            <a:ln w="9525">
              <a:noFill/>
              <a:round/>
              <a:headEnd/>
              <a:tailEnd/>
            </a:ln>
          </p:spPr>
          <p:txBody>
            <a:bodyPr/>
            <a:lstStyle/>
            <a:p>
              <a:pPr algn="ctr"/>
              <a:endParaRPr lang="en-US" sz="2000"/>
            </a:p>
          </p:txBody>
        </p:sp>
        <p:sp>
          <p:nvSpPr>
            <p:cNvPr id="48285" name="Freeform 111"/>
            <p:cNvSpPr>
              <a:spLocks/>
            </p:cNvSpPr>
            <p:nvPr/>
          </p:nvSpPr>
          <p:spPr bwMode="auto">
            <a:xfrm>
              <a:off x="3682" y="2359"/>
              <a:ext cx="38" cy="15"/>
            </a:xfrm>
            <a:custGeom>
              <a:avLst/>
              <a:gdLst>
                <a:gd name="T0" fmla="*/ 36 w 377"/>
                <a:gd name="T1" fmla="*/ 15 h 180"/>
                <a:gd name="T2" fmla="*/ 37 w 377"/>
                <a:gd name="T3" fmla="*/ 15 h 180"/>
                <a:gd name="T4" fmla="*/ 37 w 377"/>
                <a:gd name="T5" fmla="*/ 15 h 180"/>
                <a:gd name="T6" fmla="*/ 38 w 377"/>
                <a:gd name="T7" fmla="*/ 14 h 180"/>
                <a:gd name="T8" fmla="*/ 38 w 377"/>
                <a:gd name="T9" fmla="*/ 13 h 180"/>
                <a:gd name="T10" fmla="*/ 38 w 377"/>
                <a:gd name="T11" fmla="*/ 3 h 180"/>
                <a:gd name="T12" fmla="*/ 37 w 377"/>
                <a:gd name="T13" fmla="*/ 2 h 180"/>
                <a:gd name="T14" fmla="*/ 37 w 377"/>
                <a:gd name="T15" fmla="*/ 2 h 180"/>
                <a:gd name="T16" fmla="*/ 36 w 377"/>
                <a:gd name="T17" fmla="*/ 2 h 180"/>
                <a:gd name="T18" fmla="*/ 35 w 377"/>
                <a:gd name="T19" fmla="*/ 2 h 180"/>
                <a:gd name="T20" fmla="*/ 19 w 377"/>
                <a:gd name="T21" fmla="*/ 1 h 180"/>
                <a:gd name="T22" fmla="*/ 7 w 377"/>
                <a:gd name="T23" fmla="*/ 0 h 180"/>
                <a:gd name="T24" fmla="*/ 6 w 377"/>
                <a:gd name="T25" fmla="*/ 0 h 180"/>
                <a:gd name="T26" fmla="*/ 4 w 377"/>
                <a:gd name="T27" fmla="*/ 0 h 180"/>
                <a:gd name="T28" fmla="*/ 3 w 377"/>
                <a:gd name="T29" fmla="*/ 1 h 180"/>
                <a:gd name="T30" fmla="*/ 2 w 377"/>
                <a:gd name="T31" fmla="*/ 2 h 180"/>
                <a:gd name="T32" fmla="*/ 1 w 377"/>
                <a:gd name="T33" fmla="*/ 2 h 180"/>
                <a:gd name="T34" fmla="*/ 1 w 377"/>
                <a:gd name="T35" fmla="*/ 3 h 180"/>
                <a:gd name="T36" fmla="*/ 0 w 377"/>
                <a:gd name="T37" fmla="*/ 4 h 180"/>
                <a:gd name="T38" fmla="*/ 0 w 377"/>
                <a:gd name="T39" fmla="*/ 6 h 180"/>
                <a:gd name="T40" fmla="*/ 0 w 377"/>
                <a:gd name="T41" fmla="*/ 7 h 180"/>
                <a:gd name="T42" fmla="*/ 0 w 377"/>
                <a:gd name="T43" fmla="*/ 9 h 180"/>
                <a:gd name="T44" fmla="*/ 1 w 377"/>
                <a:gd name="T45" fmla="*/ 10 h 180"/>
                <a:gd name="T46" fmla="*/ 2 w 377"/>
                <a:gd name="T47" fmla="*/ 11 h 180"/>
                <a:gd name="T48" fmla="*/ 3 w 377"/>
                <a:gd name="T49" fmla="*/ 12 h 180"/>
                <a:gd name="T50" fmla="*/ 4 w 377"/>
                <a:gd name="T51" fmla="*/ 12 h 180"/>
                <a:gd name="T52" fmla="*/ 5 w 377"/>
                <a:gd name="T53" fmla="*/ 13 h 180"/>
                <a:gd name="T54" fmla="*/ 6 w 377"/>
                <a:gd name="T55" fmla="*/ 14 h 180"/>
                <a:gd name="T56" fmla="*/ 8 w 377"/>
                <a:gd name="T57" fmla="*/ 14 h 180"/>
                <a:gd name="T58" fmla="*/ 36 w 377"/>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0"/>
                <a:gd name="T92" fmla="*/ 377 w 377"/>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0">
                  <a:moveTo>
                    <a:pt x="357" y="180"/>
                  </a:moveTo>
                  <a:lnTo>
                    <a:pt x="364" y="179"/>
                  </a:lnTo>
                  <a:lnTo>
                    <a:pt x="370" y="175"/>
                  </a:lnTo>
                  <a:lnTo>
                    <a:pt x="374" y="169"/>
                  </a:lnTo>
                  <a:lnTo>
                    <a:pt x="377" y="161"/>
                  </a:lnTo>
                  <a:lnTo>
                    <a:pt x="374" y="37"/>
                  </a:lnTo>
                  <a:lnTo>
                    <a:pt x="372" y="29"/>
                  </a:lnTo>
                  <a:lnTo>
                    <a:pt x="368" y="23"/>
                  </a:lnTo>
                  <a:lnTo>
                    <a:pt x="361" y="19"/>
                  </a:lnTo>
                  <a:lnTo>
                    <a:pt x="352" y="18"/>
                  </a:lnTo>
                  <a:lnTo>
                    <a:pt x="193" y="7"/>
                  </a:lnTo>
                  <a:lnTo>
                    <a:pt x="74" y="0"/>
                  </a:lnTo>
                  <a:lnTo>
                    <a:pt x="58" y="1"/>
                  </a:lnTo>
                  <a:lnTo>
                    <a:pt x="44" y="4"/>
                  </a:lnTo>
                  <a:lnTo>
                    <a:pt x="32" y="9"/>
                  </a:lnTo>
                  <a:lnTo>
                    <a:pt x="22" y="18"/>
                  </a:lnTo>
                  <a:lnTo>
                    <a:pt x="13" y="28"/>
                  </a:lnTo>
                  <a:lnTo>
                    <a:pt x="6" y="40"/>
                  </a:lnTo>
                  <a:lnTo>
                    <a:pt x="1" y="53"/>
                  </a:lnTo>
                  <a:lnTo>
                    <a:pt x="0" y="67"/>
                  </a:lnTo>
                  <a:lnTo>
                    <a:pt x="0" y="89"/>
                  </a:lnTo>
                  <a:lnTo>
                    <a:pt x="3" y="104"/>
                  </a:lnTo>
                  <a:lnTo>
                    <a:pt x="8" y="117"/>
                  </a:lnTo>
                  <a:lnTo>
                    <a:pt x="15" y="130"/>
                  </a:lnTo>
                  <a:lnTo>
                    <a:pt x="25" y="140"/>
                  </a:lnTo>
                  <a:lnTo>
                    <a:pt x="35" y="149"/>
                  </a:lnTo>
                  <a:lnTo>
                    <a:pt x="48" y="156"/>
                  </a:lnTo>
                  <a:lnTo>
                    <a:pt x="61" y="162"/>
                  </a:lnTo>
                  <a:lnTo>
                    <a:pt x="76" y="164"/>
                  </a:lnTo>
                  <a:lnTo>
                    <a:pt x="357" y="180"/>
                  </a:lnTo>
                  <a:close/>
                </a:path>
              </a:pathLst>
            </a:custGeom>
            <a:solidFill>
              <a:srgbClr val="B5B5B5"/>
            </a:solidFill>
            <a:ln w="9525">
              <a:noFill/>
              <a:round/>
              <a:headEnd/>
              <a:tailEnd/>
            </a:ln>
          </p:spPr>
          <p:txBody>
            <a:bodyPr/>
            <a:lstStyle/>
            <a:p>
              <a:pPr algn="ctr"/>
              <a:endParaRPr lang="en-US" sz="2000"/>
            </a:p>
          </p:txBody>
        </p:sp>
        <p:sp>
          <p:nvSpPr>
            <p:cNvPr id="48286" name="Freeform 112"/>
            <p:cNvSpPr>
              <a:spLocks/>
            </p:cNvSpPr>
            <p:nvPr/>
          </p:nvSpPr>
          <p:spPr bwMode="auto">
            <a:xfrm>
              <a:off x="3769" y="2363"/>
              <a:ext cx="37" cy="15"/>
            </a:xfrm>
            <a:custGeom>
              <a:avLst/>
              <a:gdLst>
                <a:gd name="T0" fmla="*/ 2 w 376"/>
                <a:gd name="T1" fmla="*/ 14 h 178"/>
                <a:gd name="T2" fmla="*/ 2 w 376"/>
                <a:gd name="T3" fmla="*/ 13 h 178"/>
                <a:gd name="T4" fmla="*/ 1 w 376"/>
                <a:gd name="T5" fmla="*/ 13 h 178"/>
                <a:gd name="T6" fmla="*/ 0 w 376"/>
                <a:gd name="T7" fmla="*/ 13 h 178"/>
                <a:gd name="T8" fmla="*/ 0 w 376"/>
                <a:gd name="T9" fmla="*/ 12 h 178"/>
                <a:gd name="T10" fmla="*/ 0 w 376"/>
                <a:gd name="T11" fmla="*/ 1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3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8 h 178"/>
                <a:gd name="T40" fmla="*/ 37 w 376"/>
                <a:gd name="T41" fmla="*/ 9 h 178"/>
                <a:gd name="T42" fmla="*/ 37 w 376"/>
                <a:gd name="T43" fmla="*/ 11 h 178"/>
                <a:gd name="T44" fmla="*/ 37 w 376"/>
                <a:gd name="T45" fmla="*/ 12 h 178"/>
                <a:gd name="T46" fmla="*/ 36 w 376"/>
                <a:gd name="T47" fmla="*/ 13 h 178"/>
                <a:gd name="T48" fmla="*/ 35 w 376"/>
                <a:gd name="T49" fmla="*/ 13 h 178"/>
                <a:gd name="T50" fmla="*/ 34 w 376"/>
                <a:gd name="T51" fmla="*/ 14 h 178"/>
                <a:gd name="T52" fmla="*/ 33 w 376"/>
                <a:gd name="T53" fmla="*/ 15 h 178"/>
                <a:gd name="T54" fmla="*/ 32 w 376"/>
                <a:gd name="T55" fmla="*/ 15 h 178"/>
                <a:gd name="T56" fmla="*/ 30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5" y="161"/>
                  </a:moveTo>
                  <a:lnTo>
                    <a:pt x="18" y="160"/>
                  </a:lnTo>
                  <a:lnTo>
                    <a:pt x="11" y="157"/>
                  </a:lnTo>
                  <a:lnTo>
                    <a:pt x="5" y="151"/>
                  </a:lnTo>
                  <a:lnTo>
                    <a:pt x="2" y="142"/>
                  </a:lnTo>
                  <a:lnTo>
                    <a:pt x="0" y="17"/>
                  </a:lnTo>
                  <a:lnTo>
                    <a:pt x="2" y="10"/>
                  </a:lnTo>
                  <a:lnTo>
                    <a:pt x="7" y="4"/>
                  </a:lnTo>
                  <a:lnTo>
                    <a:pt x="14" y="1"/>
                  </a:lnTo>
                  <a:lnTo>
                    <a:pt x="22" y="0"/>
                  </a:lnTo>
                  <a:lnTo>
                    <a:pt x="182" y="8"/>
                  </a:lnTo>
                  <a:lnTo>
                    <a:pt x="301" y="12"/>
                  </a:lnTo>
                  <a:lnTo>
                    <a:pt x="317" y="15"/>
                  </a:lnTo>
                  <a:lnTo>
                    <a:pt x="331" y="20"/>
                  </a:lnTo>
                  <a:lnTo>
                    <a:pt x="343" y="29"/>
                  </a:lnTo>
                  <a:lnTo>
                    <a:pt x="354" y="38"/>
                  </a:lnTo>
                  <a:lnTo>
                    <a:pt x="363" y="48"/>
                  </a:lnTo>
                  <a:lnTo>
                    <a:pt x="370" y="61"/>
                  </a:lnTo>
                  <a:lnTo>
                    <a:pt x="375" y="74"/>
                  </a:lnTo>
                  <a:lnTo>
                    <a:pt x="376" y="89"/>
                  </a:lnTo>
                  <a:lnTo>
                    <a:pt x="376" y="112"/>
                  </a:lnTo>
                  <a:lnTo>
                    <a:pt x="375" y="125"/>
                  </a:lnTo>
                  <a:lnTo>
                    <a:pt x="371" y="138"/>
                  </a:lnTo>
                  <a:lnTo>
                    <a:pt x="365" y="150"/>
                  </a:lnTo>
                  <a:lnTo>
                    <a:pt x="357" y="160"/>
                  </a:lnTo>
                  <a:lnTo>
                    <a:pt x="346" y="168"/>
                  </a:lnTo>
                  <a:lnTo>
                    <a:pt x="334" y="174"/>
                  </a:lnTo>
                  <a:lnTo>
                    <a:pt x="321" y="178"/>
                  </a:lnTo>
                  <a:lnTo>
                    <a:pt x="306" y="178"/>
                  </a:lnTo>
                  <a:lnTo>
                    <a:pt x="25" y="161"/>
                  </a:lnTo>
                  <a:close/>
                </a:path>
              </a:pathLst>
            </a:custGeom>
            <a:solidFill>
              <a:srgbClr val="B5B5B5"/>
            </a:solidFill>
            <a:ln w="9525">
              <a:noFill/>
              <a:round/>
              <a:headEnd/>
              <a:tailEnd/>
            </a:ln>
          </p:spPr>
          <p:txBody>
            <a:bodyPr/>
            <a:lstStyle/>
            <a:p>
              <a:pPr algn="ctr"/>
              <a:endParaRPr lang="en-US" sz="2000"/>
            </a:p>
          </p:txBody>
        </p:sp>
        <p:sp>
          <p:nvSpPr>
            <p:cNvPr id="48287" name="Freeform 113"/>
            <p:cNvSpPr>
              <a:spLocks/>
            </p:cNvSpPr>
            <p:nvPr/>
          </p:nvSpPr>
          <p:spPr bwMode="auto">
            <a:xfrm>
              <a:off x="3725" y="2361"/>
              <a:ext cx="38" cy="15"/>
            </a:xfrm>
            <a:custGeom>
              <a:avLst/>
              <a:gdLst>
                <a:gd name="T0" fmla="*/ 2 w 378"/>
                <a:gd name="T1" fmla="*/ 0 h 182"/>
                <a:gd name="T2" fmla="*/ 36 w 378"/>
                <a:gd name="T3" fmla="*/ 2 h 182"/>
                <a:gd name="T4" fmla="*/ 36 w 378"/>
                <a:gd name="T5" fmla="*/ 2 h 182"/>
                <a:gd name="T6" fmla="*/ 37 w 378"/>
                <a:gd name="T7" fmla="*/ 2 h 182"/>
                <a:gd name="T8" fmla="*/ 37 w 378"/>
                <a:gd name="T9" fmla="*/ 3 h 182"/>
                <a:gd name="T10" fmla="*/ 38 w 378"/>
                <a:gd name="T11" fmla="*/ 3 h 182"/>
                <a:gd name="T12" fmla="*/ 38 w 378"/>
                <a:gd name="T13" fmla="*/ 13 h 182"/>
                <a:gd name="T14" fmla="*/ 38 w 378"/>
                <a:gd name="T15" fmla="*/ 14 h 182"/>
                <a:gd name="T16" fmla="*/ 37 w 378"/>
                <a:gd name="T17" fmla="*/ 15 h 182"/>
                <a:gd name="T18" fmla="*/ 37 w 378"/>
                <a:gd name="T19" fmla="*/ 15 h 182"/>
                <a:gd name="T20" fmla="*/ 36 w 378"/>
                <a:gd name="T21" fmla="*/ 15 h 182"/>
                <a:gd name="T22" fmla="*/ 3 w 378"/>
                <a:gd name="T23" fmla="*/ 13 h 182"/>
                <a:gd name="T24" fmla="*/ 2 w 378"/>
                <a:gd name="T25" fmla="*/ 13 h 182"/>
                <a:gd name="T26" fmla="*/ 1 w 378"/>
                <a:gd name="T27" fmla="*/ 13 h 182"/>
                <a:gd name="T28" fmla="*/ 1 w 378"/>
                <a:gd name="T29" fmla="*/ 12 h 182"/>
                <a:gd name="T30" fmla="*/ 0 w 378"/>
                <a:gd name="T31" fmla="*/ 12 h 182"/>
                <a:gd name="T32" fmla="*/ 0 w 378"/>
                <a:gd name="T33" fmla="*/ 2 h 182"/>
                <a:gd name="T34" fmla="*/ 0 w 378"/>
                <a:gd name="T35" fmla="*/ 1 h 182"/>
                <a:gd name="T36" fmla="*/ 1 w 378"/>
                <a:gd name="T37" fmla="*/ 0 h 182"/>
                <a:gd name="T38" fmla="*/ 1 w 378"/>
                <a:gd name="T39" fmla="*/ 0 h 182"/>
                <a:gd name="T40" fmla="*/ 2 w 378"/>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8"/>
                <a:gd name="T64" fmla="*/ 0 h 182"/>
                <a:gd name="T65" fmla="*/ 378 w 378"/>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8" h="182">
                  <a:moveTo>
                    <a:pt x="21" y="0"/>
                  </a:moveTo>
                  <a:lnTo>
                    <a:pt x="354" y="19"/>
                  </a:lnTo>
                  <a:lnTo>
                    <a:pt x="362" y="21"/>
                  </a:lnTo>
                  <a:lnTo>
                    <a:pt x="369" y="25"/>
                  </a:lnTo>
                  <a:lnTo>
                    <a:pt x="373" y="31"/>
                  </a:lnTo>
                  <a:lnTo>
                    <a:pt x="375" y="39"/>
                  </a:lnTo>
                  <a:lnTo>
                    <a:pt x="378" y="163"/>
                  </a:lnTo>
                  <a:lnTo>
                    <a:pt x="377" y="171"/>
                  </a:lnTo>
                  <a:lnTo>
                    <a:pt x="372" y="177"/>
                  </a:lnTo>
                  <a:lnTo>
                    <a:pt x="366" y="181"/>
                  </a:lnTo>
                  <a:lnTo>
                    <a:pt x="358" y="182"/>
                  </a:lnTo>
                  <a:lnTo>
                    <a:pt x="25" y="163"/>
                  </a:lnTo>
                  <a:lnTo>
                    <a:pt x="17" y="161"/>
                  </a:lnTo>
                  <a:lnTo>
                    <a:pt x="10" y="156"/>
                  </a:lnTo>
                  <a:lnTo>
                    <a:pt x="6" y="150"/>
                  </a:lnTo>
                  <a:lnTo>
                    <a:pt x="4" y="143"/>
                  </a:lnTo>
                  <a:lnTo>
                    <a:pt x="0" y="19"/>
                  </a:lnTo>
                  <a:lnTo>
                    <a:pt x="2" y="10"/>
                  </a:lnTo>
                  <a:lnTo>
                    <a:pt x="7" y="4"/>
                  </a:lnTo>
                  <a:lnTo>
                    <a:pt x="13" y="1"/>
                  </a:lnTo>
                  <a:lnTo>
                    <a:pt x="21" y="0"/>
                  </a:lnTo>
                  <a:close/>
                </a:path>
              </a:pathLst>
            </a:custGeom>
            <a:solidFill>
              <a:srgbClr val="B5B5B5"/>
            </a:solidFill>
            <a:ln w="9525">
              <a:noFill/>
              <a:round/>
              <a:headEnd/>
              <a:tailEnd/>
            </a:ln>
          </p:spPr>
          <p:txBody>
            <a:bodyPr/>
            <a:lstStyle/>
            <a:p>
              <a:pPr algn="ctr"/>
              <a:endParaRPr lang="en-US" sz="2000"/>
            </a:p>
          </p:txBody>
        </p:sp>
        <p:sp>
          <p:nvSpPr>
            <p:cNvPr id="48288" name="Freeform 114"/>
            <p:cNvSpPr>
              <a:spLocks/>
            </p:cNvSpPr>
            <p:nvPr/>
          </p:nvSpPr>
          <p:spPr bwMode="auto">
            <a:xfrm>
              <a:off x="3684" y="2357"/>
              <a:ext cx="38" cy="15"/>
            </a:xfrm>
            <a:custGeom>
              <a:avLst/>
              <a:gdLst>
                <a:gd name="T0" fmla="*/ 36 w 377"/>
                <a:gd name="T1" fmla="*/ 15 h 181"/>
                <a:gd name="T2" fmla="*/ 37 w 377"/>
                <a:gd name="T3" fmla="*/ 15 h 181"/>
                <a:gd name="T4" fmla="*/ 37 w 377"/>
                <a:gd name="T5" fmla="*/ 15 h 181"/>
                <a:gd name="T6" fmla="*/ 38 w 377"/>
                <a:gd name="T7" fmla="*/ 14 h 181"/>
                <a:gd name="T8" fmla="*/ 38 w 377"/>
                <a:gd name="T9" fmla="*/ 13 h 181"/>
                <a:gd name="T10" fmla="*/ 37 w 377"/>
                <a:gd name="T11" fmla="*/ 3 h 181"/>
                <a:gd name="T12" fmla="*/ 37 w 377"/>
                <a:gd name="T13" fmla="*/ 2 h 181"/>
                <a:gd name="T14" fmla="*/ 37 w 377"/>
                <a:gd name="T15" fmla="*/ 2 h 181"/>
                <a:gd name="T16" fmla="*/ 36 w 377"/>
                <a:gd name="T17" fmla="*/ 2 h 181"/>
                <a:gd name="T18" fmla="*/ 35 w 377"/>
                <a:gd name="T19" fmla="*/ 1 h 181"/>
                <a:gd name="T20" fmla="*/ 19 w 377"/>
                <a:gd name="T21" fmla="*/ 1 h 181"/>
                <a:gd name="T22" fmla="*/ 7 w 377"/>
                <a:gd name="T23" fmla="*/ 0 h 181"/>
                <a:gd name="T24" fmla="*/ 6 w 377"/>
                <a:gd name="T25" fmla="*/ 0 h 181"/>
                <a:gd name="T26" fmla="*/ 4 w 377"/>
                <a:gd name="T27" fmla="*/ 0 h 181"/>
                <a:gd name="T28" fmla="*/ 3 w 377"/>
                <a:gd name="T29" fmla="*/ 1 h 181"/>
                <a:gd name="T30" fmla="*/ 2 w 377"/>
                <a:gd name="T31" fmla="*/ 1 h 181"/>
                <a:gd name="T32" fmla="*/ 1 w 377"/>
                <a:gd name="T33" fmla="*/ 2 h 181"/>
                <a:gd name="T34" fmla="*/ 0 w 377"/>
                <a:gd name="T35" fmla="*/ 3 h 181"/>
                <a:gd name="T36" fmla="*/ 0 w 377"/>
                <a:gd name="T37" fmla="*/ 4 h 181"/>
                <a:gd name="T38" fmla="*/ 0 w 377"/>
                <a:gd name="T39" fmla="*/ 6 h 181"/>
                <a:gd name="T40" fmla="*/ 0 w 377"/>
                <a:gd name="T41" fmla="*/ 7 h 181"/>
                <a:gd name="T42" fmla="*/ 0 w 377"/>
                <a:gd name="T43" fmla="*/ 9 h 181"/>
                <a:gd name="T44" fmla="*/ 1 w 377"/>
                <a:gd name="T45" fmla="*/ 10 h 181"/>
                <a:gd name="T46" fmla="*/ 1 w 377"/>
                <a:gd name="T47" fmla="*/ 11 h 181"/>
                <a:gd name="T48" fmla="*/ 2 w 377"/>
                <a:gd name="T49" fmla="*/ 12 h 181"/>
                <a:gd name="T50" fmla="*/ 3 w 377"/>
                <a:gd name="T51" fmla="*/ 12 h 181"/>
                <a:gd name="T52" fmla="*/ 5 w 377"/>
                <a:gd name="T53" fmla="*/ 13 h 181"/>
                <a:gd name="T54" fmla="*/ 6 w 377"/>
                <a:gd name="T55" fmla="*/ 13 h 181"/>
                <a:gd name="T56" fmla="*/ 8 w 377"/>
                <a:gd name="T57" fmla="*/ 14 h 181"/>
                <a:gd name="T58" fmla="*/ 36 w 377"/>
                <a:gd name="T59" fmla="*/ 15 h 1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1"/>
                <a:gd name="T92" fmla="*/ 377 w 377"/>
                <a:gd name="T93" fmla="*/ 181 h 18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1">
                  <a:moveTo>
                    <a:pt x="355" y="181"/>
                  </a:moveTo>
                  <a:lnTo>
                    <a:pt x="363" y="180"/>
                  </a:lnTo>
                  <a:lnTo>
                    <a:pt x="370" y="177"/>
                  </a:lnTo>
                  <a:lnTo>
                    <a:pt x="375" y="170"/>
                  </a:lnTo>
                  <a:lnTo>
                    <a:pt x="377" y="161"/>
                  </a:lnTo>
                  <a:lnTo>
                    <a:pt x="372" y="37"/>
                  </a:lnTo>
                  <a:lnTo>
                    <a:pt x="370" y="30"/>
                  </a:lnTo>
                  <a:lnTo>
                    <a:pt x="366" y="23"/>
                  </a:lnTo>
                  <a:lnTo>
                    <a:pt x="360" y="19"/>
                  </a:lnTo>
                  <a:lnTo>
                    <a:pt x="352" y="17"/>
                  </a:lnTo>
                  <a:lnTo>
                    <a:pt x="190" y="7"/>
                  </a:lnTo>
                  <a:lnTo>
                    <a:pt x="71" y="0"/>
                  </a:lnTo>
                  <a:lnTo>
                    <a:pt x="56" y="1"/>
                  </a:lnTo>
                  <a:lnTo>
                    <a:pt x="41" y="4"/>
                  </a:lnTo>
                  <a:lnTo>
                    <a:pt x="29" y="10"/>
                  </a:lnTo>
                  <a:lnTo>
                    <a:pt x="19" y="17"/>
                  </a:lnTo>
                  <a:lnTo>
                    <a:pt x="10" y="28"/>
                  </a:lnTo>
                  <a:lnTo>
                    <a:pt x="4" y="40"/>
                  </a:lnTo>
                  <a:lnTo>
                    <a:pt x="1" y="52"/>
                  </a:lnTo>
                  <a:lnTo>
                    <a:pt x="0" y="67"/>
                  </a:lnTo>
                  <a:lnTo>
                    <a:pt x="0" y="89"/>
                  </a:lnTo>
                  <a:lnTo>
                    <a:pt x="2" y="103"/>
                  </a:lnTo>
                  <a:lnTo>
                    <a:pt x="6" y="117"/>
                  </a:lnTo>
                  <a:lnTo>
                    <a:pt x="13" y="129"/>
                  </a:lnTo>
                  <a:lnTo>
                    <a:pt x="22" y="140"/>
                  </a:lnTo>
                  <a:lnTo>
                    <a:pt x="33" y="150"/>
                  </a:lnTo>
                  <a:lnTo>
                    <a:pt x="47" y="156"/>
                  </a:lnTo>
                  <a:lnTo>
                    <a:pt x="60" y="161"/>
                  </a:lnTo>
                  <a:lnTo>
                    <a:pt x="75" y="163"/>
                  </a:lnTo>
                  <a:lnTo>
                    <a:pt x="355" y="181"/>
                  </a:lnTo>
                  <a:close/>
                </a:path>
              </a:pathLst>
            </a:custGeom>
            <a:solidFill>
              <a:srgbClr val="E8E8E8"/>
            </a:solidFill>
            <a:ln w="9525">
              <a:noFill/>
              <a:round/>
              <a:headEnd/>
              <a:tailEnd/>
            </a:ln>
          </p:spPr>
          <p:txBody>
            <a:bodyPr/>
            <a:lstStyle/>
            <a:p>
              <a:pPr algn="ctr"/>
              <a:endParaRPr lang="en-US" sz="2000"/>
            </a:p>
          </p:txBody>
        </p:sp>
        <p:sp>
          <p:nvSpPr>
            <p:cNvPr id="48289" name="Freeform 115"/>
            <p:cNvSpPr>
              <a:spLocks/>
            </p:cNvSpPr>
            <p:nvPr/>
          </p:nvSpPr>
          <p:spPr bwMode="auto">
            <a:xfrm>
              <a:off x="3771" y="2361"/>
              <a:ext cx="37" cy="15"/>
            </a:xfrm>
            <a:custGeom>
              <a:avLst/>
              <a:gdLst>
                <a:gd name="T0" fmla="*/ 2 w 376"/>
                <a:gd name="T1" fmla="*/ 14 h 178"/>
                <a:gd name="T2" fmla="*/ 2 w 376"/>
                <a:gd name="T3" fmla="*/ 13 h 178"/>
                <a:gd name="T4" fmla="*/ 1 w 376"/>
                <a:gd name="T5" fmla="*/ 13 h 178"/>
                <a:gd name="T6" fmla="*/ 0 w 376"/>
                <a:gd name="T7" fmla="*/ 13 h 178"/>
                <a:gd name="T8" fmla="*/ 0 w 376"/>
                <a:gd name="T9" fmla="*/ 12 h 178"/>
                <a:gd name="T10" fmla="*/ 0 w 376"/>
                <a:gd name="T11" fmla="*/ 1 h 178"/>
                <a:gd name="T12" fmla="*/ 0 w 376"/>
                <a:gd name="T13" fmla="*/ 1 h 178"/>
                <a:gd name="T14" fmla="*/ 0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2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8 h 178"/>
                <a:gd name="T40" fmla="*/ 37 w 376"/>
                <a:gd name="T41" fmla="*/ 9 h 178"/>
                <a:gd name="T42" fmla="*/ 37 w 376"/>
                <a:gd name="T43" fmla="*/ 10 h 178"/>
                <a:gd name="T44" fmla="*/ 37 w 376"/>
                <a:gd name="T45" fmla="*/ 12 h 178"/>
                <a:gd name="T46" fmla="*/ 36 w 376"/>
                <a:gd name="T47" fmla="*/ 13 h 178"/>
                <a:gd name="T48" fmla="*/ 35 w 376"/>
                <a:gd name="T49" fmla="*/ 13 h 178"/>
                <a:gd name="T50" fmla="*/ 34 w 376"/>
                <a:gd name="T51" fmla="*/ 14 h 178"/>
                <a:gd name="T52" fmla="*/ 33 w 376"/>
                <a:gd name="T53" fmla="*/ 15 h 178"/>
                <a:gd name="T54" fmla="*/ 31 w 376"/>
                <a:gd name="T55" fmla="*/ 15 h 178"/>
                <a:gd name="T56" fmla="*/ 30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4" y="161"/>
                  </a:moveTo>
                  <a:lnTo>
                    <a:pt x="16" y="160"/>
                  </a:lnTo>
                  <a:lnTo>
                    <a:pt x="9" y="156"/>
                  </a:lnTo>
                  <a:lnTo>
                    <a:pt x="5" y="150"/>
                  </a:lnTo>
                  <a:lnTo>
                    <a:pt x="3" y="141"/>
                  </a:lnTo>
                  <a:lnTo>
                    <a:pt x="0" y="17"/>
                  </a:lnTo>
                  <a:lnTo>
                    <a:pt x="1" y="10"/>
                  </a:lnTo>
                  <a:lnTo>
                    <a:pt x="5" y="3"/>
                  </a:lnTo>
                  <a:lnTo>
                    <a:pt x="11" y="0"/>
                  </a:lnTo>
                  <a:lnTo>
                    <a:pt x="19" y="0"/>
                  </a:lnTo>
                  <a:lnTo>
                    <a:pt x="182" y="7"/>
                  </a:lnTo>
                  <a:lnTo>
                    <a:pt x="301" y="15"/>
                  </a:lnTo>
                  <a:lnTo>
                    <a:pt x="316" y="17"/>
                  </a:lnTo>
                  <a:lnTo>
                    <a:pt x="330" y="22"/>
                  </a:lnTo>
                  <a:lnTo>
                    <a:pt x="342" y="28"/>
                  </a:lnTo>
                  <a:lnTo>
                    <a:pt x="353" y="37"/>
                  </a:lnTo>
                  <a:lnTo>
                    <a:pt x="363" y="49"/>
                  </a:lnTo>
                  <a:lnTo>
                    <a:pt x="369" y="61"/>
                  </a:lnTo>
                  <a:lnTo>
                    <a:pt x="374" y="75"/>
                  </a:lnTo>
                  <a:lnTo>
                    <a:pt x="376" y="89"/>
                  </a:lnTo>
                  <a:lnTo>
                    <a:pt x="376" y="111"/>
                  </a:lnTo>
                  <a:lnTo>
                    <a:pt x="375" y="124"/>
                  </a:lnTo>
                  <a:lnTo>
                    <a:pt x="371" y="138"/>
                  </a:lnTo>
                  <a:lnTo>
                    <a:pt x="364" y="149"/>
                  </a:lnTo>
                  <a:lnTo>
                    <a:pt x="355" y="160"/>
                  </a:lnTo>
                  <a:lnTo>
                    <a:pt x="344" y="168"/>
                  </a:lnTo>
                  <a:lnTo>
                    <a:pt x="332" y="174"/>
                  </a:lnTo>
                  <a:lnTo>
                    <a:pt x="319" y="177"/>
                  </a:lnTo>
                  <a:lnTo>
                    <a:pt x="304" y="178"/>
                  </a:lnTo>
                  <a:lnTo>
                    <a:pt x="24" y="161"/>
                  </a:lnTo>
                  <a:close/>
                </a:path>
              </a:pathLst>
            </a:custGeom>
            <a:solidFill>
              <a:srgbClr val="E8E8E8"/>
            </a:solidFill>
            <a:ln w="9525">
              <a:noFill/>
              <a:round/>
              <a:headEnd/>
              <a:tailEnd/>
            </a:ln>
          </p:spPr>
          <p:txBody>
            <a:bodyPr/>
            <a:lstStyle/>
            <a:p>
              <a:pPr algn="ctr"/>
              <a:endParaRPr lang="en-US" sz="2000"/>
            </a:p>
          </p:txBody>
        </p:sp>
        <p:sp>
          <p:nvSpPr>
            <p:cNvPr id="48290" name="Freeform 116"/>
            <p:cNvSpPr>
              <a:spLocks/>
            </p:cNvSpPr>
            <p:nvPr/>
          </p:nvSpPr>
          <p:spPr bwMode="auto">
            <a:xfrm>
              <a:off x="3727" y="2359"/>
              <a:ext cx="38" cy="15"/>
            </a:xfrm>
            <a:custGeom>
              <a:avLst/>
              <a:gdLst>
                <a:gd name="T0" fmla="*/ 2 w 376"/>
                <a:gd name="T1" fmla="*/ 0 h 182"/>
                <a:gd name="T2" fmla="*/ 36 w 376"/>
                <a:gd name="T3" fmla="*/ 2 h 182"/>
                <a:gd name="T4" fmla="*/ 36 w 376"/>
                <a:gd name="T5" fmla="*/ 2 h 182"/>
                <a:gd name="T6" fmla="*/ 37 w 376"/>
                <a:gd name="T7" fmla="*/ 2 h 182"/>
                <a:gd name="T8" fmla="*/ 38 w 376"/>
                <a:gd name="T9" fmla="*/ 3 h 182"/>
                <a:gd name="T10" fmla="*/ 38 w 376"/>
                <a:gd name="T11" fmla="*/ 3 h 182"/>
                <a:gd name="T12" fmla="*/ 38 w 376"/>
                <a:gd name="T13" fmla="*/ 14 h 182"/>
                <a:gd name="T14" fmla="*/ 38 w 376"/>
                <a:gd name="T15" fmla="*/ 14 h 182"/>
                <a:gd name="T16" fmla="*/ 37 w 376"/>
                <a:gd name="T17" fmla="*/ 15 h 182"/>
                <a:gd name="T18" fmla="*/ 37 w 376"/>
                <a:gd name="T19" fmla="*/ 15 h 182"/>
                <a:gd name="T20" fmla="*/ 36 w 376"/>
                <a:gd name="T21" fmla="*/ 15 h 182"/>
                <a:gd name="T22" fmla="*/ 2 w 376"/>
                <a:gd name="T23" fmla="*/ 14 h 182"/>
                <a:gd name="T24" fmla="*/ 2 w 376"/>
                <a:gd name="T25" fmla="*/ 13 h 182"/>
                <a:gd name="T26" fmla="*/ 1 w 376"/>
                <a:gd name="T27" fmla="*/ 13 h 182"/>
                <a:gd name="T28" fmla="*/ 1 w 376"/>
                <a:gd name="T29" fmla="*/ 12 h 182"/>
                <a:gd name="T30" fmla="*/ 0 w 376"/>
                <a:gd name="T31" fmla="*/ 12 h 182"/>
                <a:gd name="T32" fmla="*/ 0 w 376"/>
                <a:gd name="T33" fmla="*/ 2 h 182"/>
                <a:gd name="T34" fmla="*/ 0 w 376"/>
                <a:gd name="T35" fmla="*/ 1 h 182"/>
                <a:gd name="T36" fmla="*/ 1 w 376"/>
                <a:gd name="T37" fmla="*/ 0 h 182"/>
                <a:gd name="T38" fmla="*/ 1 w 376"/>
                <a:gd name="T39" fmla="*/ 0 h 182"/>
                <a:gd name="T40" fmla="*/ 2 w 376"/>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82"/>
                <a:gd name="T65" fmla="*/ 376 w 376"/>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82">
                  <a:moveTo>
                    <a:pt x="20" y="0"/>
                  </a:moveTo>
                  <a:lnTo>
                    <a:pt x="353" y="19"/>
                  </a:lnTo>
                  <a:lnTo>
                    <a:pt x="361" y="21"/>
                  </a:lnTo>
                  <a:lnTo>
                    <a:pt x="368" y="25"/>
                  </a:lnTo>
                  <a:lnTo>
                    <a:pt x="372" y="31"/>
                  </a:lnTo>
                  <a:lnTo>
                    <a:pt x="374" y="40"/>
                  </a:lnTo>
                  <a:lnTo>
                    <a:pt x="376" y="164"/>
                  </a:lnTo>
                  <a:lnTo>
                    <a:pt x="375" y="171"/>
                  </a:lnTo>
                  <a:lnTo>
                    <a:pt x="371" y="177"/>
                  </a:lnTo>
                  <a:lnTo>
                    <a:pt x="365" y="181"/>
                  </a:lnTo>
                  <a:lnTo>
                    <a:pt x="358" y="182"/>
                  </a:lnTo>
                  <a:lnTo>
                    <a:pt x="24" y="164"/>
                  </a:lnTo>
                  <a:lnTo>
                    <a:pt x="16" y="162"/>
                  </a:lnTo>
                  <a:lnTo>
                    <a:pt x="9" y="157"/>
                  </a:lnTo>
                  <a:lnTo>
                    <a:pt x="5" y="150"/>
                  </a:lnTo>
                  <a:lnTo>
                    <a:pt x="3" y="143"/>
                  </a:lnTo>
                  <a:lnTo>
                    <a:pt x="0" y="19"/>
                  </a:lnTo>
                  <a:lnTo>
                    <a:pt x="2" y="11"/>
                  </a:lnTo>
                  <a:lnTo>
                    <a:pt x="6" y="4"/>
                  </a:lnTo>
                  <a:lnTo>
                    <a:pt x="12" y="1"/>
                  </a:lnTo>
                  <a:lnTo>
                    <a:pt x="20" y="0"/>
                  </a:lnTo>
                  <a:close/>
                </a:path>
              </a:pathLst>
            </a:custGeom>
            <a:solidFill>
              <a:srgbClr val="E8E8E8"/>
            </a:solidFill>
            <a:ln w="9525">
              <a:noFill/>
              <a:round/>
              <a:headEnd/>
              <a:tailEnd/>
            </a:ln>
          </p:spPr>
          <p:txBody>
            <a:bodyPr/>
            <a:lstStyle/>
            <a:p>
              <a:pPr algn="ctr"/>
              <a:endParaRPr lang="en-US" sz="2000"/>
            </a:p>
          </p:txBody>
        </p:sp>
        <p:sp>
          <p:nvSpPr>
            <p:cNvPr id="48291" name="Freeform 117"/>
            <p:cNvSpPr>
              <a:spLocks/>
            </p:cNvSpPr>
            <p:nvPr/>
          </p:nvSpPr>
          <p:spPr bwMode="auto">
            <a:xfrm>
              <a:off x="3678" y="2329"/>
              <a:ext cx="132" cy="24"/>
            </a:xfrm>
            <a:custGeom>
              <a:avLst/>
              <a:gdLst>
                <a:gd name="T0" fmla="*/ 11 w 1317"/>
                <a:gd name="T1" fmla="*/ 0 h 287"/>
                <a:gd name="T2" fmla="*/ 120 w 1317"/>
                <a:gd name="T3" fmla="*/ 5 h 287"/>
                <a:gd name="T4" fmla="*/ 123 w 1317"/>
                <a:gd name="T5" fmla="*/ 5 h 287"/>
                <a:gd name="T6" fmla="*/ 125 w 1317"/>
                <a:gd name="T7" fmla="*/ 6 h 287"/>
                <a:gd name="T8" fmla="*/ 127 w 1317"/>
                <a:gd name="T9" fmla="*/ 7 h 287"/>
                <a:gd name="T10" fmla="*/ 129 w 1317"/>
                <a:gd name="T11" fmla="*/ 8 h 287"/>
                <a:gd name="T12" fmla="*/ 130 w 1317"/>
                <a:gd name="T13" fmla="*/ 10 h 287"/>
                <a:gd name="T14" fmla="*/ 131 w 1317"/>
                <a:gd name="T15" fmla="*/ 11 h 287"/>
                <a:gd name="T16" fmla="*/ 132 w 1317"/>
                <a:gd name="T17" fmla="*/ 13 h 287"/>
                <a:gd name="T18" fmla="*/ 132 w 1317"/>
                <a:gd name="T19" fmla="*/ 15 h 287"/>
                <a:gd name="T20" fmla="*/ 132 w 1317"/>
                <a:gd name="T21" fmla="*/ 17 h 287"/>
                <a:gd name="T22" fmla="*/ 131 w 1317"/>
                <a:gd name="T23" fmla="*/ 18 h 287"/>
                <a:gd name="T24" fmla="*/ 131 w 1317"/>
                <a:gd name="T25" fmla="*/ 20 h 287"/>
                <a:gd name="T26" fmla="*/ 129 w 1317"/>
                <a:gd name="T27" fmla="*/ 21 h 287"/>
                <a:gd name="T28" fmla="*/ 128 w 1317"/>
                <a:gd name="T29" fmla="*/ 22 h 287"/>
                <a:gd name="T30" fmla="*/ 126 w 1317"/>
                <a:gd name="T31" fmla="*/ 23 h 287"/>
                <a:gd name="T32" fmla="*/ 123 w 1317"/>
                <a:gd name="T33" fmla="*/ 24 h 287"/>
                <a:gd name="T34" fmla="*/ 121 w 1317"/>
                <a:gd name="T35" fmla="*/ 24 h 287"/>
                <a:gd name="T36" fmla="*/ 12 w 1317"/>
                <a:gd name="T37" fmla="*/ 19 h 287"/>
                <a:gd name="T38" fmla="*/ 9 w 1317"/>
                <a:gd name="T39" fmla="*/ 19 h 287"/>
                <a:gd name="T40" fmla="*/ 7 w 1317"/>
                <a:gd name="T41" fmla="*/ 18 h 287"/>
                <a:gd name="T42" fmla="*/ 5 w 1317"/>
                <a:gd name="T43" fmla="*/ 17 h 287"/>
                <a:gd name="T44" fmla="*/ 3 w 1317"/>
                <a:gd name="T45" fmla="*/ 16 h 287"/>
                <a:gd name="T46" fmla="*/ 2 w 1317"/>
                <a:gd name="T47" fmla="*/ 14 h 287"/>
                <a:gd name="T48" fmla="*/ 1 w 1317"/>
                <a:gd name="T49" fmla="*/ 13 h 287"/>
                <a:gd name="T50" fmla="*/ 0 w 1317"/>
                <a:gd name="T51" fmla="*/ 11 h 287"/>
                <a:gd name="T52" fmla="*/ 0 w 1317"/>
                <a:gd name="T53" fmla="*/ 9 h 287"/>
                <a:gd name="T54" fmla="*/ 0 w 1317"/>
                <a:gd name="T55" fmla="*/ 7 h 287"/>
                <a:gd name="T56" fmla="*/ 1 w 1317"/>
                <a:gd name="T57" fmla="*/ 6 h 287"/>
                <a:gd name="T58" fmla="*/ 2 w 1317"/>
                <a:gd name="T59" fmla="*/ 4 h 287"/>
                <a:gd name="T60" fmla="*/ 3 w 1317"/>
                <a:gd name="T61" fmla="*/ 3 h 287"/>
                <a:gd name="T62" fmla="*/ 4 w 1317"/>
                <a:gd name="T63" fmla="*/ 2 h 287"/>
                <a:gd name="T64" fmla="*/ 6 w 1317"/>
                <a:gd name="T65" fmla="*/ 1 h 287"/>
                <a:gd name="T66" fmla="*/ 9 w 1317"/>
                <a:gd name="T67" fmla="*/ 0 h 287"/>
                <a:gd name="T68" fmla="*/ 11 w 1317"/>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7"/>
                <a:gd name="T107" fmla="*/ 1317 w 1317"/>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7">
                  <a:moveTo>
                    <a:pt x="114" y="0"/>
                  </a:moveTo>
                  <a:lnTo>
                    <a:pt x="1198" y="59"/>
                  </a:lnTo>
                  <a:lnTo>
                    <a:pt x="1226" y="63"/>
                  </a:lnTo>
                  <a:lnTo>
                    <a:pt x="1250" y="70"/>
                  </a:lnTo>
                  <a:lnTo>
                    <a:pt x="1270" y="83"/>
                  </a:lnTo>
                  <a:lnTo>
                    <a:pt x="1287" y="98"/>
                  </a:lnTo>
                  <a:lnTo>
                    <a:pt x="1300" y="116"/>
                  </a:lnTo>
                  <a:lnTo>
                    <a:pt x="1310" y="136"/>
                  </a:lnTo>
                  <a:lnTo>
                    <a:pt x="1315" y="156"/>
                  </a:lnTo>
                  <a:lnTo>
                    <a:pt x="1317" y="178"/>
                  </a:lnTo>
                  <a:lnTo>
                    <a:pt x="1316" y="200"/>
                  </a:lnTo>
                  <a:lnTo>
                    <a:pt x="1311" y="220"/>
                  </a:lnTo>
                  <a:lnTo>
                    <a:pt x="1303" y="239"/>
                  </a:lnTo>
                  <a:lnTo>
                    <a:pt x="1291" y="256"/>
                  </a:lnTo>
                  <a:lnTo>
                    <a:pt x="1274" y="269"/>
                  </a:lnTo>
                  <a:lnTo>
                    <a:pt x="1254" y="280"/>
                  </a:lnTo>
                  <a:lnTo>
                    <a:pt x="1231" y="286"/>
                  </a:lnTo>
                  <a:lnTo>
                    <a:pt x="1203" y="287"/>
                  </a:lnTo>
                  <a:lnTo>
                    <a:pt x="119" y="230"/>
                  </a:lnTo>
                  <a:lnTo>
                    <a:pt x="91" y="226"/>
                  </a:lnTo>
                  <a:lnTo>
                    <a:pt x="68" y="216"/>
                  </a:lnTo>
                  <a:lnTo>
                    <a:pt x="48" y="204"/>
                  </a:lnTo>
                  <a:lnTo>
                    <a:pt x="30" y="188"/>
                  </a:lnTo>
                  <a:lnTo>
                    <a:pt x="17" y="171"/>
                  </a:lnTo>
                  <a:lnTo>
                    <a:pt x="8" y="151"/>
                  </a:lnTo>
                  <a:lnTo>
                    <a:pt x="2" y="131"/>
                  </a:lnTo>
                  <a:lnTo>
                    <a:pt x="0" y="109"/>
                  </a:lnTo>
                  <a:lnTo>
                    <a:pt x="1" y="87"/>
                  </a:lnTo>
                  <a:lnTo>
                    <a:pt x="6" y="67"/>
                  </a:lnTo>
                  <a:lnTo>
                    <a:pt x="15" y="48"/>
                  </a:lnTo>
                  <a:lnTo>
                    <a:pt x="27" y="31"/>
                  </a:lnTo>
                  <a:lnTo>
                    <a:pt x="44" y="18"/>
                  </a:lnTo>
                  <a:lnTo>
                    <a:pt x="63" y="7"/>
                  </a:lnTo>
                  <a:lnTo>
                    <a:pt x="86" y="1"/>
                  </a:lnTo>
                  <a:lnTo>
                    <a:pt x="114" y="0"/>
                  </a:lnTo>
                  <a:close/>
                </a:path>
              </a:pathLst>
            </a:custGeom>
            <a:solidFill>
              <a:srgbClr val="E0E8E8"/>
            </a:solidFill>
            <a:ln w="9525">
              <a:noFill/>
              <a:round/>
              <a:headEnd/>
              <a:tailEnd/>
            </a:ln>
          </p:spPr>
          <p:txBody>
            <a:bodyPr/>
            <a:lstStyle/>
            <a:p>
              <a:pPr algn="ctr"/>
              <a:endParaRPr lang="en-US" sz="2000"/>
            </a:p>
          </p:txBody>
        </p:sp>
        <p:sp>
          <p:nvSpPr>
            <p:cNvPr id="48292" name="Freeform 118"/>
            <p:cNvSpPr>
              <a:spLocks/>
            </p:cNvSpPr>
            <p:nvPr/>
          </p:nvSpPr>
          <p:spPr bwMode="auto">
            <a:xfrm>
              <a:off x="3678" y="2329"/>
              <a:ext cx="132" cy="23"/>
            </a:xfrm>
            <a:custGeom>
              <a:avLst/>
              <a:gdLst>
                <a:gd name="T0" fmla="*/ 11 w 1320"/>
                <a:gd name="T1" fmla="*/ 0 h 287"/>
                <a:gd name="T2" fmla="*/ 120 w 1320"/>
                <a:gd name="T3" fmla="*/ 5 h 287"/>
                <a:gd name="T4" fmla="*/ 123 w 1320"/>
                <a:gd name="T5" fmla="*/ 5 h 287"/>
                <a:gd name="T6" fmla="*/ 125 w 1320"/>
                <a:gd name="T7" fmla="*/ 6 h 287"/>
                <a:gd name="T8" fmla="*/ 127 w 1320"/>
                <a:gd name="T9" fmla="*/ 7 h 287"/>
                <a:gd name="T10" fmla="*/ 129 w 1320"/>
                <a:gd name="T11" fmla="*/ 8 h 287"/>
                <a:gd name="T12" fmla="*/ 130 w 1320"/>
                <a:gd name="T13" fmla="*/ 9 h 287"/>
                <a:gd name="T14" fmla="*/ 131 w 1320"/>
                <a:gd name="T15" fmla="*/ 11 h 287"/>
                <a:gd name="T16" fmla="*/ 132 w 1320"/>
                <a:gd name="T17" fmla="*/ 13 h 287"/>
                <a:gd name="T18" fmla="*/ 132 w 1320"/>
                <a:gd name="T19" fmla="*/ 14 h 287"/>
                <a:gd name="T20" fmla="*/ 132 w 1320"/>
                <a:gd name="T21" fmla="*/ 16 h 287"/>
                <a:gd name="T22" fmla="*/ 131 w 1320"/>
                <a:gd name="T23" fmla="*/ 18 h 287"/>
                <a:gd name="T24" fmla="*/ 130 w 1320"/>
                <a:gd name="T25" fmla="*/ 19 h 287"/>
                <a:gd name="T26" fmla="*/ 129 w 1320"/>
                <a:gd name="T27" fmla="*/ 20 h 287"/>
                <a:gd name="T28" fmla="*/ 128 w 1320"/>
                <a:gd name="T29" fmla="*/ 21 h 287"/>
                <a:gd name="T30" fmla="*/ 126 w 1320"/>
                <a:gd name="T31" fmla="*/ 22 h 287"/>
                <a:gd name="T32" fmla="*/ 123 w 1320"/>
                <a:gd name="T33" fmla="*/ 23 h 287"/>
                <a:gd name="T34" fmla="*/ 120 w 1320"/>
                <a:gd name="T35" fmla="*/ 23 h 287"/>
                <a:gd name="T36" fmla="*/ 12 w 1320"/>
                <a:gd name="T37" fmla="*/ 18 h 287"/>
                <a:gd name="T38" fmla="*/ 9 w 1320"/>
                <a:gd name="T39" fmla="*/ 18 h 287"/>
                <a:gd name="T40" fmla="*/ 7 w 1320"/>
                <a:gd name="T41" fmla="*/ 17 h 287"/>
                <a:gd name="T42" fmla="*/ 5 w 1320"/>
                <a:gd name="T43" fmla="*/ 16 h 287"/>
                <a:gd name="T44" fmla="*/ 3 w 1320"/>
                <a:gd name="T45" fmla="*/ 15 h 287"/>
                <a:gd name="T46" fmla="*/ 2 w 1320"/>
                <a:gd name="T47" fmla="*/ 14 h 287"/>
                <a:gd name="T48" fmla="*/ 1 w 1320"/>
                <a:gd name="T49" fmla="*/ 12 h 287"/>
                <a:gd name="T50" fmla="*/ 0 w 1320"/>
                <a:gd name="T51" fmla="*/ 10 h 287"/>
                <a:gd name="T52" fmla="*/ 0 w 1320"/>
                <a:gd name="T53" fmla="*/ 8 h 287"/>
                <a:gd name="T54" fmla="*/ 0 w 1320"/>
                <a:gd name="T55" fmla="*/ 7 h 287"/>
                <a:gd name="T56" fmla="*/ 1 w 1320"/>
                <a:gd name="T57" fmla="*/ 5 h 287"/>
                <a:gd name="T58" fmla="*/ 1 w 1320"/>
                <a:gd name="T59" fmla="*/ 4 h 287"/>
                <a:gd name="T60" fmla="*/ 3 w 1320"/>
                <a:gd name="T61" fmla="*/ 2 h 287"/>
                <a:gd name="T62" fmla="*/ 4 w 1320"/>
                <a:gd name="T63" fmla="*/ 1 h 287"/>
                <a:gd name="T64" fmla="*/ 6 w 1320"/>
                <a:gd name="T65" fmla="*/ 1 h 287"/>
                <a:gd name="T66" fmla="*/ 9 w 1320"/>
                <a:gd name="T67" fmla="*/ 0 h 287"/>
                <a:gd name="T68" fmla="*/ 11 w 1320"/>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20"/>
                <a:gd name="T106" fmla="*/ 0 h 287"/>
                <a:gd name="T107" fmla="*/ 1320 w 1320"/>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20" h="287">
                  <a:moveTo>
                    <a:pt x="115" y="0"/>
                  </a:moveTo>
                  <a:lnTo>
                    <a:pt x="1198" y="57"/>
                  </a:lnTo>
                  <a:lnTo>
                    <a:pt x="1226" y="61"/>
                  </a:lnTo>
                  <a:lnTo>
                    <a:pt x="1250" y="70"/>
                  </a:lnTo>
                  <a:lnTo>
                    <a:pt x="1270" y="83"/>
                  </a:lnTo>
                  <a:lnTo>
                    <a:pt x="1288" y="98"/>
                  </a:lnTo>
                  <a:lnTo>
                    <a:pt x="1301" y="116"/>
                  </a:lnTo>
                  <a:lnTo>
                    <a:pt x="1311" y="135"/>
                  </a:lnTo>
                  <a:lnTo>
                    <a:pt x="1317" y="156"/>
                  </a:lnTo>
                  <a:lnTo>
                    <a:pt x="1320" y="178"/>
                  </a:lnTo>
                  <a:lnTo>
                    <a:pt x="1318" y="199"/>
                  </a:lnTo>
                  <a:lnTo>
                    <a:pt x="1313" y="219"/>
                  </a:lnTo>
                  <a:lnTo>
                    <a:pt x="1304" y="238"/>
                  </a:lnTo>
                  <a:lnTo>
                    <a:pt x="1292" y="254"/>
                  </a:lnTo>
                  <a:lnTo>
                    <a:pt x="1275" y="268"/>
                  </a:lnTo>
                  <a:lnTo>
                    <a:pt x="1255" y="278"/>
                  </a:lnTo>
                  <a:lnTo>
                    <a:pt x="1232" y="285"/>
                  </a:lnTo>
                  <a:lnTo>
                    <a:pt x="1203" y="287"/>
                  </a:lnTo>
                  <a:lnTo>
                    <a:pt x="119" y="228"/>
                  </a:lnTo>
                  <a:lnTo>
                    <a:pt x="91" y="223"/>
                  </a:lnTo>
                  <a:lnTo>
                    <a:pt x="68" y="214"/>
                  </a:lnTo>
                  <a:lnTo>
                    <a:pt x="48" y="202"/>
                  </a:lnTo>
                  <a:lnTo>
                    <a:pt x="30" y="186"/>
                  </a:lnTo>
                  <a:lnTo>
                    <a:pt x="17" y="169"/>
                  </a:lnTo>
                  <a:lnTo>
                    <a:pt x="8" y="149"/>
                  </a:lnTo>
                  <a:lnTo>
                    <a:pt x="2" y="128"/>
                  </a:lnTo>
                  <a:lnTo>
                    <a:pt x="0" y="106"/>
                  </a:lnTo>
                  <a:lnTo>
                    <a:pt x="1" y="86"/>
                  </a:lnTo>
                  <a:lnTo>
                    <a:pt x="6" y="66"/>
                  </a:lnTo>
                  <a:lnTo>
                    <a:pt x="15" y="47"/>
                  </a:lnTo>
                  <a:lnTo>
                    <a:pt x="27" y="31"/>
                  </a:lnTo>
                  <a:lnTo>
                    <a:pt x="44" y="16"/>
                  </a:lnTo>
                  <a:lnTo>
                    <a:pt x="64" y="7"/>
                  </a:lnTo>
                  <a:lnTo>
                    <a:pt x="87" y="1"/>
                  </a:lnTo>
                  <a:lnTo>
                    <a:pt x="115" y="0"/>
                  </a:lnTo>
                  <a:close/>
                </a:path>
              </a:pathLst>
            </a:custGeom>
            <a:solidFill>
              <a:srgbClr val="2B3333"/>
            </a:solidFill>
            <a:ln w="9525">
              <a:noFill/>
              <a:round/>
              <a:headEnd/>
              <a:tailEnd/>
            </a:ln>
          </p:spPr>
          <p:txBody>
            <a:bodyPr/>
            <a:lstStyle/>
            <a:p>
              <a:pPr algn="ctr"/>
              <a:endParaRPr lang="en-US" sz="2000"/>
            </a:p>
          </p:txBody>
        </p:sp>
        <p:sp>
          <p:nvSpPr>
            <p:cNvPr id="48293" name="Freeform 119"/>
            <p:cNvSpPr>
              <a:spLocks/>
            </p:cNvSpPr>
            <p:nvPr/>
          </p:nvSpPr>
          <p:spPr bwMode="auto">
            <a:xfrm>
              <a:off x="3679" y="2329"/>
              <a:ext cx="130" cy="23"/>
            </a:xfrm>
            <a:custGeom>
              <a:avLst/>
              <a:gdLst>
                <a:gd name="T0" fmla="*/ 14 w 1308"/>
                <a:gd name="T1" fmla="*/ 0 h 278"/>
                <a:gd name="T2" fmla="*/ 20 w 1308"/>
                <a:gd name="T3" fmla="*/ 0 h 278"/>
                <a:gd name="T4" fmla="*/ 25 w 1308"/>
                <a:gd name="T5" fmla="*/ 1 h 278"/>
                <a:gd name="T6" fmla="*/ 29 w 1308"/>
                <a:gd name="T7" fmla="*/ 1 h 278"/>
                <a:gd name="T8" fmla="*/ 33 w 1308"/>
                <a:gd name="T9" fmla="*/ 1 h 278"/>
                <a:gd name="T10" fmla="*/ 37 w 1308"/>
                <a:gd name="T11" fmla="*/ 1 h 278"/>
                <a:gd name="T12" fmla="*/ 40 w 1308"/>
                <a:gd name="T13" fmla="*/ 1 h 278"/>
                <a:gd name="T14" fmla="*/ 45 w 1308"/>
                <a:gd name="T15" fmla="*/ 1 h 278"/>
                <a:gd name="T16" fmla="*/ 49 w 1308"/>
                <a:gd name="T17" fmla="*/ 2 h 278"/>
                <a:gd name="T18" fmla="*/ 54 w 1308"/>
                <a:gd name="T19" fmla="*/ 2 h 278"/>
                <a:gd name="T20" fmla="*/ 60 w 1308"/>
                <a:gd name="T21" fmla="*/ 2 h 278"/>
                <a:gd name="T22" fmla="*/ 67 w 1308"/>
                <a:gd name="T23" fmla="*/ 2 h 278"/>
                <a:gd name="T24" fmla="*/ 76 w 1308"/>
                <a:gd name="T25" fmla="*/ 3 h 278"/>
                <a:gd name="T26" fmla="*/ 86 w 1308"/>
                <a:gd name="T27" fmla="*/ 3 h 278"/>
                <a:gd name="T28" fmla="*/ 97 w 1308"/>
                <a:gd name="T29" fmla="*/ 4 h 278"/>
                <a:gd name="T30" fmla="*/ 111 w 1308"/>
                <a:gd name="T31" fmla="*/ 4 h 278"/>
                <a:gd name="T32" fmla="*/ 121 w 1308"/>
                <a:gd name="T33" fmla="*/ 5 h 278"/>
                <a:gd name="T34" fmla="*/ 126 w 1308"/>
                <a:gd name="T35" fmla="*/ 7 h 278"/>
                <a:gd name="T36" fmla="*/ 128 w 1308"/>
                <a:gd name="T37" fmla="*/ 10 h 278"/>
                <a:gd name="T38" fmla="*/ 130 w 1308"/>
                <a:gd name="T39" fmla="*/ 13 h 278"/>
                <a:gd name="T40" fmla="*/ 130 w 1308"/>
                <a:gd name="T41" fmla="*/ 16 h 278"/>
                <a:gd name="T42" fmla="*/ 129 w 1308"/>
                <a:gd name="T43" fmla="*/ 19 h 278"/>
                <a:gd name="T44" fmla="*/ 126 w 1308"/>
                <a:gd name="T45" fmla="*/ 22 h 278"/>
                <a:gd name="T46" fmla="*/ 122 w 1308"/>
                <a:gd name="T47" fmla="*/ 23 h 278"/>
                <a:gd name="T48" fmla="*/ 116 w 1308"/>
                <a:gd name="T49" fmla="*/ 23 h 278"/>
                <a:gd name="T50" fmla="*/ 110 w 1308"/>
                <a:gd name="T51" fmla="*/ 22 h 278"/>
                <a:gd name="T52" fmla="*/ 105 w 1308"/>
                <a:gd name="T53" fmla="*/ 22 h 278"/>
                <a:gd name="T54" fmla="*/ 101 w 1308"/>
                <a:gd name="T55" fmla="*/ 22 h 278"/>
                <a:gd name="T56" fmla="*/ 97 w 1308"/>
                <a:gd name="T57" fmla="*/ 22 h 278"/>
                <a:gd name="T58" fmla="*/ 93 w 1308"/>
                <a:gd name="T59" fmla="*/ 22 h 278"/>
                <a:gd name="T60" fmla="*/ 89 w 1308"/>
                <a:gd name="T61" fmla="*/ 21 h 278"/>
                <a:gd name="T62" fmla="*/ 85 w 1308"/>
                <a:gd name="T63" fmla="*/ 21 h 278"/>
                <a:gd name="T64" fmla="*/ 81 w 1308"/>
                <a:gd name="T65" fmla="*/ 21 h 278"/>
                <a:gd name="T66" fmla="*/ 76 w 1308"/>
                <a:gd name="T67" fmla="*/ 21 h 278"/>
                <a:gd name="T68" fmla="*/ 70 w 1308"/>
                <a:gd name="T69" fmla="*/ 21 h 278"/>
                <a:gd name="T70" fmla="*/ 62 w 1308"/>
                <a:gd name="T71" fmla="*/ 20 h 278"/>
                <a:gd name="T72" fmla="*/ 54 w 1308"/>
                <a:gd name="T73" fmla="*/ 20 h 278"/>
                <a:gd name="T74" fmla="*/ 44 w 1308"/>
                <a:gd name="T75" fmla="*/ 19 h 278"/>
                <a:gd name="T76" fmla="*/ 32 w 1308"/>
                <a:gd name="T77" fmla="*/ 19 h 278"/>
                <a:gd name="T78" fmla="*/ 19 w 1308"/>
                <a:gd name="T79" fmla="*/ 18 h 278"/>
                <a:gd name="T80" fmla="*/ 9 w 1308"/>
                <a:gd name="T81" fmla="*/ 18 h 278"/>
                <a:gd name="T82" fmla="*/ 5 w 1308"/>
                <a:gd name="T83" fmla="*/ 16 h 278"/>
                <a:gd name="T84" fmla="*/ 2 w 1308"/>
                <a:gd name="T85" fmla="*/ 13 h 278"/>
                <a:gd name="T86" fmla="*/ 0 w 1308"/>
                <a:gd name="T87" fmla="*/ 10 h 278"/>
                <a:gd name="T88" fmla="*/ 0 w 1308"/>
                <a:gd name="T89" fmla="*/ 7 h 278"/>
                <a:gd name="T90" fmla="*/ 1 w 1308"/>
                <a:gd name="T91" fmla="*/ 4 h 278"/>
                <a:gd name="T92" fmla="*/ 4 w 1308"/>
                <a:gd name="T93" fmla="*/ 1 h 278"/>
                <a:gd name="T94" fmla="*/ 8 w 1308"/>
                <a:gd name="T95" fmla="*/ 0 h 2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78"/>
                <a:gd name="T146" fmla="*/ 1308 w 1308"/>
                <a:gd name="T147" fmla="*/ 278 h 2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78">
                  <a:moveTo>
                    <a:pt x="108" y="0"/>
                  </a:moveTo>
                  <a:lnTo>
                    <a:pt x="140" y="2"/>
                  </a:lnTo>
                  <a:lnTo>
                    <a:pt x="171" y="3"/>
                  </a:lnTo>
                  <a:lnTo>
                    <a:pt x="198" y="4"/>
                  </a:lnTo>
                  <a:lnTo>
                    <a:pt x="225" y="5"/>
                  </a:lnTo>
                  <a:lnTo>
                    <a:pt x="248" y="7"/>
                  </a:lnTo>
                  <a:lnTo>
                    <a:pt x="270" y="8"/>
                  </a:lnTo>
                  <a:lnTo>
                    <a:pt x="292" y="9"/>
                  </a:lnTo>
                  <a:lnTo>
                    <a:pt x="312" y="9"/>
                  </a:lnTo>
                  <a:lnTo>
                    <a:pt x="331" y="11"/>
                  </a:lnTo>
                  <a:lnTo>
                    <a:pt x="351" y="12"/>
                  </a:lnTo>
                  <a:lnTo>
                    <a:pt x="370" y="13"/>
                  </a:lnTo>
                  <a:lnTo>
                    <a:pt x="388" y="14"/>
                  </a:lnTo>
                  <a:lnTo>
                    <a:pt x="407" y="15"/>
                  </a:lnTo>
                  <a:lnTo>
                    <a:pt x="428" y="16"/>
                  </a:lnTo>
                  <a:lnTo>
                    <a:pt x="448" y="17"/>
                  </a:lnTo>
                  <a:lnTo>
                    <a:pt x="470" y="18"/>
                  </a:lnTo>
                  <a:lnTo>
                    <a:pt x="494" y="19"/>
                  </a:lnTo>
                  <a:lnTo>
                    <a:pt x="518" y="20"/>
                  </a:lnTo>
                  <a:lnTo>
                    <a:pt x="546" y="22"/>
                  </a:lnTo>
                  <a:lnTo>
                    <a:pt x="574" y="23"/>
                  </a:lnTo>
                  <a:lnTo>
                    <a:pt x="607" y="25"/>
                  </a:lnTo>
                  <a:lnTo>
                    <a:pt x="640" y="27"/>
                  </a:lnTo>
                  <a:lnTo>
                    <a:pt x="678" y="29"/>
                  </a:lnTo>
                  <a:lnTo>
                    <a:pt x="718" y="31"/>
                  </a:lnTo>
                  <a:lnTo>
                    <a:pt x="762" y="33"/>
                  </a:lnTo>
                  <a:lnTo>
                    <a:pt x="810" y="36"/>
                  </a:lnTo>
                  <a:lnTo>
                    <a:pt x="861" y="38"/>
                  </a:lnTo>
                  <a:lnTo>
                    <a:pt x="918" y="42"/>
                  </a:lnTo>
                  <a:lnTo>
                    <a:pt x="979" y="46"/>
                  </a:lnTo>
                  <a:lnTo>
                    <a:pt x="1044" y="49"/>
                  </a:lnTo>
                  <a:lnTo>
                    <a:pt x="1115" y="53"/>
                  </a:lnTo>
                  <a:lnTo>
                    <a:pt x="1191" y="57"/>
                  </a:lnTo>
                  <a:lnTo>
                    <a:pt x="1220" y="61"/>
                  </a:lnTo>
                  <a:lnTo>
                    <a:pt x="1243" y="71"/>
                  </a:lnTo>
                  <a:lnTo>
                    <a:pt x="1263" y="83"/>
                  </a:lnTo>
                  <a:lnTo>
                    <a:pt x="1278" y="97"/>
                  </a:lnTo>
                  <a:lnTo>
                    <a:pt x="1292" y="115"/>
                  </a:lnTo>
                  <a:lnTo>
                    <a:pt x="1300" y="135"/>
                  </a:lnTo>
                  <a:lnTo>
                    <a:pt x="1306" y="154"/>
                  </a:lnTo>
                  <a:lnTo>
                    <a:pt x="1308" y="174"/>
                  </a:lnTo>
                  <a:lnTo>
                    <a:pt x="1307" y="195"/>
                  </a:lnTo>
                  <a:lnTo>
                    <a:pt x="1302" y="214"/>
                  </a:lnTo>
                  <a:lnTo>
                    <a:pt x="1294" y="232"/>
                  </a:lnTo>
                  <a:lnTo>
                    <a:pt x="1282" y="248"/>
                  </a:lnTo>
                  <a:lnTo>
                    <a:pt x="1265" y="261"/>
                  </a:lnTo>
                  <a:lnTo>
                    <a:pt x="1246" y="270"/>
                  </a:lnTo>
                  <a:lnTo>
                    <a:pt x="1223" y="277"/>
                  </a:lnTo>
                  <a:lnTo>
                    <a:pt x="1196" y="278"/>
                  </a:lnTo>
                  <a:lnTo>
                    <a:pt x="1164" y="276"/>
                  </a:lnTo>
                  <a:lnTo>
                    <a:pt x="1133" y="273"/>
                  </a:lnTo>
                  <a:lnTo>
                    <a:pt x="1106" y="271"/>
                  </a:lnTo>
                  <a:lnTo>
                    <a:pt x="1080" y="270"/>
                  </a:lnTo>
                  <a:lnTo>
                    <a:pt x="1057" y="268"/>
                  </a:lnTo>
                  <a:lnTo>
                    <a:pt x="1035" y="267"/>
                  </a:lnTo>
                  <a:lnTo>
                    <a:pt x="1013" y="266"/>
                  </a:lnTo>
                  <a:lnTo>
                    <a:pt x="993" y="264"/>
                  </a:lnTo>
                  <a:lnTo>
                    <a:pt x="974" y="263"/>
                  </a:lnTo>
                  <a:lnTo>
                    <a:pt x="954" y="262"/>
                  </a:lnTo>
                  <a:lnTo>
                    <a:pt x="936" y="261"/>
                  </a:lnTo>
                  <a:lnTo>
                    <a:pt x="917" y="260"/>
                  </a:lnTo>
                  <a:lnTo>
                    <a:pt x="897" y="259"/>
                  </a:lnTo>
                  <a:lnTo>
                    <a:pt x="877" y="258"/>
                  </a:lnTo>
                  <a:lnTo>
                    <a:pt x="857" y="256"/>
                  </a:lnTo>
                  <a:lnTo>
                    <a:pt x="836" y="255"/>
                  </a:lnTo>
                  <a:lnTo>
                    <a:pt x="813" y="254"/>
                  </a:lnTo>
                  <a:lnTo>
                    <a:pt x="788" y="253"/>
                  </a:lnTo>
                  <a:lnTo>
                    <a:pt x="760" y="251"/>
                  </a:lnTo>
                  <a:lnTo>
                    <a:pt x="732" y="250"/>
                  </a:lnTo>
                  <a:lnTo>
                    <a:pt x="700" y="248"/>
                  </a:lnTo>
                  <a:lnTo>
                    <a:pt x="666" y="247"/>
                  </a:lnTo>
                  <a:lnTo>
                    <a:pt x="628" y="244"/>
                  </a:lnTo>
                  <a:lnTo>
                    <a:pt x="587" y="242"/>
                  </a:lnTo>
                  <a:lnTo>
                    <a:pt x="543" y="240"/>
                  </a:lnTo>
                  <a:lnTo>
                    <a:pt x="495" y="237"/>
                  </a:lnTo>
                  <a:lnTo>
                    <a:pt x="443" y="235"/>
                  </a:lnTo>
                  <a:lnTo>
                    <a:pt x="386" y="232"/>
                  </a:lnTo>
                  <a:lnTo>
                    <a:pt x="325" y="229"/>
                  </a:lnTo>
                  <a:lnTo>
                    <a:pt x="259" y="226"/>
                  </a:lnTo>
                  <a:lnTo>
                    <a:pt x="188" y="223"/>
                  </a:lnTo>
                  <a:lnTo>
                    <a:pt x="112" y="219"/>
                  </a:lnTo>
                  <a:lnTo>
                    <a:pt x="86" y="215"/>
                  </a:lnTo>
                  <a:lnTo>
                    <a:pt x="65" y="207"/>
                  </a:lnTo>
                  <a:lnTo>
                    <a:pt x="46" y="195"/>
                  </a:lnTo>
                  <a:lnTo>
                    <a:pt x="29" y="180"/>
                  </a:lnTo>
                  <a:lnTo>
                    <a:pt x="17" y="163"/>
                  </a:lnTo>
                  <a:lnTo>
                    <a:pt x="7" y="143"/>
                  </a:lnTo>
                  <a:lnTo>
                    <a:pt x="2" y="123"/>
                  </a:lnTo>
                  <a:lnTo>
                    <a:pt x="0" y="102"/>
                  </a:lnTo>
                  <a:lnTo>
                    <a:pt x="1" y="82"/>
                  </a:lnTo>
                  <a:lnTo>
                    <a:pt x="6" y="63"/>
                  </a:lnTo>
                  <a:lnTo>
                    <a:pt x="14" y="46"/>
                  </a:lnTo>
                  <a:lnTo>
                    <a:pt x="26" y="30"/>
                  </a:lnTo>
                  <a:lnTo>
                    <a:pt x="42" y="18"/>
                  </a:lnTo>
                  <a:lnTo>
                    <a:pt x="61" y="7"/>
                  </a:lnTo>
                  <a:lnTo>
                    <a:pt x="82" y="2"/>
                  </a:lnTo>
                  <a:lnTo>
                    <a:pt x="108" y="0"/>
                  </a:lnTo>
                  <a:close/>
                </a:path>
              </a:pathLst>
            </a:custGeom>
            <a:solidFill>
              <a:srgbClr val="3D4545"/>
            </a:solidFill>
            <a:ln w="9525">
              <a:noFill/>
              <a:round/>
              <a:headEnd/>
              <a:tailEnd/>
            </a:ln>
          </p:spPr>
          <p:txBody>
            <a:bodyPr/>
            <a:lstStyle/>
            <a:p>
              <a:pPr algn="ctr"/>
              <a:endParaRPr lang="en-US" sz="2000"/>
            </a:p>
          </p:txBody>
        </p:sp>
        <p:sp>
          <p:nvSpPr>
            <p:cNvPr id="48294" name="Freeform 120"/>
            <p:cNvSpPr>
              <a:spLocks/>
            </p:cNvSpPr>
            <p:nvPr/>
          </p:nvSpPr>
          <p:spPr bwMode="auto">
            <a:xfrm>
              <a:off x="3679" y="2330"/>
              <a:ext cx="130" cy="22"/>
            </a:xfrm>
            <a:custGeom>
              <a:avLst/>
              <a:gdLst>
                <a:gd name="T0" fmla="*/ 14 w 1298"/>
                <a:gd name="T1" fmla="*/ 0 h 265"/>
                <a:gd name="T2" fmla="*/ 20 w 1298"/>
                <a:gd name="T3" fmla="*/ 0 h 265"/>
                <a:gd name="T4" fmla="*/ 24 w 1298"/>
                <a:gd name="T5" fmla="*/ 1 h 265"/>
                <a:gd name="T6" fmla="*/ 29 w 1298"/>
                <a:gd name="T7" fmla="*/ 1 h 265"/>
                <a:gd name="T8" fmla="*/ 33 w 1298"/>
                <a:gd name="T9" fmla="*/ 1 h 265"/>
                <a:gd name="T10" fmla="*/ 37 w 1298"/>
                <a:gd name="T11" fmla="*/ 1 h 265"/>
                <a:gd name="T12" fmla="*/ 40 w 1298"/>
                <a:gd name="T13" fmla="*/ 1 h 265"/>
                <a:gd name="T14" fmla="*/ 44 w 1298"/>
                <a:gd name="T15" fmla="*/ 1 h 265"/>
                <a:gd name="T16" fmla="*/ 49 w 1298"/>
                <a:gd name="T17" fmla="*/ 1 h 265"/>
                <a:gd name="T18" fmla="*/ 54 w 1298"/>
                <a:gd name="T19" fmla="*/ 2 h 265"/>
                <a:gd name="T20" fmla="*/ 60 w 1298"/>
                <a:gd name="T21" fmla="*/ 2 h 265"/>
                <a:gd name="T22" fmla="*/ 67 w 1298"/>
                <a:gd name="T23" fmla="*/ 2 h 265"/>
                <a:gd name="T24" fmla="*/ 76 w 1298"/>
                <a:gd name="T25" fmla="*/ 3 h 265"/>
                <a:gd name="T26" fmla="*/ 86 w 1298"/>
                <a:gd name="T27" fmla="*/ 3 h 265"/>
                <a:gd name="T28" fmla="*/ 98 w 1298"/>
                <a:gd name="T29" fmla="*/ 4 h 265"/>
                <a:gd name="T30" fmla="*/ 111 w 1298"/>
                <a:gd name="T31" fmla="*/ 4 h 265"/>
                <a:gd name="T32" fmla="*/ 122 w 1298"/>
                <a:gd name="T33" fmla="*/ 5 h 265"/>
                <a:gd name="T34" fmla="*/ 126 w 1298"/>
                <a:gd name="T35" fmla="*/ 7 h 265"/>
                <a:gd name="T36" fmla="*/ 128 w 1298"/>
                <a:gd name="T37" fmla="*/ 9 h 265"/>
                <a:gd name="T38" fmla="*/ 130 w 1298"/>
                <a:gd name="T39" fmla="*/ 12 h 265"/>
                <a:gd name="T40" fmla="*/ 130 w 1298"/>
                <a:gd name="T41" fmla="*/ 16 h 265"/>
                <a:gd name="T42" fmla="*/ 129 w 1298"/>
                <a:gd name="T43" fmla="*/ 19 h 265"/>
                <a:gd name="T44" fmla="*/ 126 w 1298"/>
                <a:gd name="T45" fmla="*/ 21 h 265"/>
                <a:gd name="T46" fmla="*/ 122 w 1298"/>
                <a:gd name="T47" fmla="*/ 22 h 265"/>
                <a:gd name="T48" fmla="*/ 116 w 1298"/>
                <a:gd name="T49" fmla="*/ 22 h 265"/>
                <a:gd name="T50" fmla="*/ 110 w 1298"/>
                <a:gd name="T51" fmla="*/ 21 h 265"/>
                <a:gd name="T52" fmla="*/ 105 w 1298"/>
                <a:gd name="T53" fmla="*/ 21 h 265"/>
                <a:gd name="T54" fmla="*/ 101 w 1298"/>
                <a:gd name="T55" fmla="*/ 21 h 265"/>
                <a:gd name="T56" fmla="*/ 97 w 1298"/>
                <a:gd name="T57" fmla="*/ 21 h 265"/>
                <a:gd name="T58" fmla="*/ 93 w 1298"/>
                <a:gd name="T59" fmla="*/ 21 h 265"/>
                <a:gd name="T60" fmla="*/ 89 w 1298"/>
                <a:gd name="T61" fmla="*/ 20 h 265"/>
                <a:gd name="T62" fmla="*/ 85 w 1298"/>
                <a:gd name="T63" fmla="*/ 20 h 265"/>
                <a:gd name="T64" fmla="*/ 81 w 1298"/>
                <a:gd name="T65" fmla="*/ 20 h 265"/>
                <a:gd name="T66" fmla="*/ 76 w 1298"/>
                <a:gd name="T67" fmla="*/ 20 h 265"/>
                <a:gd name="T68" fmla="*/ 70 w 1298"/>
                <a:gd name="T69" fmla="*/ 20 h 265"/>
                <a:gd name="T70" fmla="*/ 62 w 1298"/>
                <a:gd name="T71" fmla="*/ 19 h 265"/>
                <a:gd name="T72" fmla="*/ 54 w 1298"/>
                <a:gd name="T73" fmla="*/ 19 h 265"/>
                <a:gd name="T74" fmla="*/ 44 w 1298"/>
                <a:gd name="T75" fmla="*/ 18 h 265"/>
                <a:gd name="T76" fmla="*/ 32 w 1298"/>
                <a:gd name="T77" fmla="*/ 18 h 265"/>
                <a:gd name="T78" fmla="*/ 18 w 1298"/>
                <a:gd name="T79" fmla="*/ 17 h 265"/>
                <a:gd name="T80" fmla="*/ 8 w 1298"/>
                <a:gd name="T81" fmla="*/ 17 h 265"/>
                <a:gd name="T82" fmla="*/ 5 w 1298"/>
                <a:gd name="T83" fmla="*/ 15 h 265"/>
                <a:gd name="T84" fmla="*/ 2 w 1298"/>
                <a:gd name="T85" fmla="*/ 13 h 265"/>
                <a:gd name="T86" fmla="*/ 0 w 1298"/>
                <a:gd name="T87" fmla="*/ 9 h 265"/>
                <a:gd name="T88" fmla="*/ 0 w 1298"/>
                <a:gd name="T89" fmla="*/ 6 h 265"/>
                <a:gd name="T90" fmla="*/ 2 w 1298"/>
                <a:gd name="T91" fmla="*/ 3 h 265"/>
                <a:gd name="T92" fmla="*/ 4 w 1298"/>
                <a:gd name="T93" fmla="*/ 1 h 265"/>
                <a:gd name="T94" fmla="*/ 8 w 1298"/>
                <a:gd name="T95" fmla="*/ 0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65"/>
                <a:gd name="T146" fmla="*/ 1298 w 1298"/>
                <a:gd name="T147" fmla="*/ 265 h 26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65">
                  <a:moveTo>
                    <a:pt x="105" y="0"/>
                  </a:moveTo>
                  <a:lnTo>
                    <a:pt x="137" y="2"/>
                  </a:lnTo>
                  <a:lnTo>
                    <a:pt x="168" y="3"/>
                  </a:lnTo>
                  <a:lnTo>
                    <a:pt x="195" y="4"/>
                  </a:lnTo>
                  <a:lnTo>
                    <a:pt x="221" y="5"/>
                  </a:lnTo>
                  <a:lnTo>
                    <a:pt x="244" y="7"/>
                  </a:lnTo>
                  <a:lnTo>
                    <a:pt x="266" y="8"/>
                  </a:lnTo>
                  <a:lnTo>
                    <a:pt x="288" y="9"/>
                  </a:lnTo>
                  <a:lnTo>
                    <a:pt x="308" y="9"/>
                  </a:lnTo>
                  <a:lnTo>
                    <a:pt x="327" y="10"/>
                  </a:lnTo>
                  <a:lnTo>
                    <a:pt x="347" y="11"/>
                  </a:lnTo>
                  <a:lnTo>
                    <a:pt x="365" y="12"/>
                  </a:lnTo>
                  <a:lnTo>
                    <a:pt x="384" y="13"/>
                  </a:lnTo>
                  <a:lnTo>
                    <a:pt x="403" y="14"/>
                  </a:lnTo>
                  <a:lnTo>
                    <a:pt x="423" y="15"/>
                  </a:lnTo>
                  <a:lnTo>
                    <a:pt x="444" y="16"/>
                  </a:lnTo>
                  <a:lnTo>
                    <a:pt x="465" y="17"/>
                  </a:lnTo>
                  <a:lnTo>
                    <a:pt x="489" y="18"/>
                  </a:lnTo>
                  <a:lnTo>
                    <a:pt x="514" y="19"/>
                  </a:lnTo>
                  <a:lnTo>
                    <a:pt x="541" y="21"/>
                  </a:lnTo>
                  <a:lnTo>
                    <a:pt x="570" y="22"/>
                  </a:lnTo>
                  <a:lnTo>
                    <a:pt x="602" y="24"/>
                  </a:lnTo>
                  <a:lnTo>
                    <a:pt x="635" y="26"/>
                  </a:lnTo>
                  <a:lnTo>
                    <a:pt x="673" y="29"/>
                  </a:lnTo>
                  <a:lnTo>
                    <a:pt x="713" y="31"/>
                  </a:lnTo>
                  <a:lnTo>
                    <a:pt x="757" y="33"/>
                  </a:lnTo>
                  <a:lnTo>
                    <a:pt x="805" y="36"/>
                  </a:lnTo>
                  <a:lnTo>
                    <a:pt x="856" y="38"/>
                  </a:lnTo>
                  <a:lnTo>
                    <a:pt x="913" y="41"/>
                  </a:lnTo>
                  <a:lnTo>
                    <a:pt x="974" y="45"/>
                  </a:lnTo>
                  <a:lnTo>
                    <a:pt x="1039" y="48"/>
                  </a:lnTo>
                  <a:lnTo>
                    <a:pt x="1110" y="52"/>
                  </a:lnTo>
                  <a:lnTo>
                    <a:pt x="1186" y="57"/>
                  </a:lnTo>
                  <a:lnTo>
                    <a:pt x="1214" y="61"/>
                  </a:lnTo>
                  <a:lnTo>
                    <a:pt x="1237" y="69"/>
                  </a:lnTo>
                  <a:lnTo>
                    <a:pt x="1256" y="80"/>
                  </a:lnTo>
                  <a:lnTo>
                    <a:pt x="1271" y="95"/>
                  </a:lnTo>
                  <a:lnTo>
                    <a:pt x="1283" y="111"/>
                  </a:lnTo>
                  <a:lnTo>
                    <a:pt x="1291" y="130"/>
                  </a:lnTo>
                  <a:lnTo>
                    <a:pt x="1296" y="149"/>
                  </a:lnTo>
                  <a:lnTo>
                    <a:pt x="1298" y="168"/>
                  </a:lnTo>
                  <a:lnTo>
                    <a:pt x="1298" y="188"/>
                  </a:lnTo>
                  <a:lnTo>
                    <a:pt x="1293" y="207"/>
                  </a:lnTo>
                  <a:lnTo>
                    <a:pt x="1285" y="223"/>
                  </a:lnTo>
                  <a:lnTo>
                    <a:pt x="1272" y="238"/>
                  </a:lnTo>
                  <a:lnTo>
                    <a:pt x="1257" y="249"/>
                  </a:lnTo>
                  <a:lnTo>
                    <a:pt x="1238" y="258"/>
                  </a:lnTo>
                  <a:lnTo>
                    <a:pt x="1217" y="264"/>
                  </a:lnTo>
                  <a:lnTo>
                    <a:pt x="1191" y="265"/>
                  </a:lnTo>
                  <a:lnTo>
                    <a:pt x="1159" y="263"/>
                  </a:lnTo>
                  <a:lnTo>
                    <a:pt x="1128" y="260"/>
                  </a:lnTo>
                  <a:lnTo>
                    <a:pt x="1101" y="258"/>
                  </a:lnTo>
                  <a:lnTo>
                    <a:pt x="1075" y="257"/>
                  </a:lnTo>
                  <a:lnTo>
                    <a:pt x="1052" y="255"/>
                  </a:lnTo>
                  <a:lnTo>
                    <a:pt x="1030" y="254"/>
                  </a:lnTo>
                  <a:lnTo>
                    <a:pt x="1008" y="253"/>
                  </a:lnTo>
                  <a:lnTo>
                    <a:pt x="988" y="251"/>
                  </a:lnTo>
                  <a:lnTo>
                    <a:pt x="969" y="250"/>
                  </a:lnTo>
                  <a:lnTo>
                    <a:pt x="949" y="249"/>
                  </a:lnTo>
                  <a:lnTo>
                    <a:pt x="931" y="248"/>
                  </a:lnTo>
                  <a:lnTo>
                    <a:pt x="912" y="247"/>
                  </a:lnTo>
                  <a:lnTo>
                    <a:pt x="892" y="246"/>
                  </a:lnTo>
                  <a:lnTo>
                    <a:pt x="872" y="245"/>
                  </a:lnTo>
                  <a:lnTo>
                    <a:pt x="852" y="243"/>
                  </a:lnTo>
                  <a:lnTo>
                    <a:pt x="831" y="242"/>
                  </a:lnTo>
                  <a:lnTo>
                    <a:pt x="808" y="241"/>
                  </a:lnTo>
                  <a:lnTo>
                    <a:pt x="783" y="240"/>
                  </a:lnTo>
                  <a:lnTo>
                    <a:pt x="755" y="238"/>
                  </a:lnTo>
                  <a:lnTo>
                    <a:pt x="727" y="237"/>
                  </a:lnTo>
                  <a:lnTo>
                    <a:pt x="695" y="235"/>
                  </a:lnTo>
                  <a:lnTo>
                    <a:pt x="661" y="234"/>
                  </a:lnTo>
                  <a:lnTo>
                    <a:pt x="623" y="231"/>
                  </a:lnTo>
                  <a:lnTo>
                    <a:pt x="582" y="229"/>
                  </a:lnTo>
                  <a:lnTo>
                    <a:pt x="538" y="227"/>
                  </a:lnTo>
                  <a:lnTo>
                    <a:pt x="490" y="224"/>
                  </a:lnTo>
                  <a:lnTo>
                    <a:pt x="438" y="222"/>
                  </a:lnTo>
                  <a:lnTo>
                    <a:pt x="381" y="219"/>
                  </a:lnTo>
                  <a:lnTo>
                    <a:pt x="320" y="216"/>
                  </a:lnTo>
                  <a:lnTo>
                    <a:pt x="254" y="213"/>
                  </a:lnTo>
                  <a:lnTo>
                    <a:pt x="183" y="210"/>
                  </a:lnTo>
                  <a:lnTo>
                    <a:pt x="107" y="206"/>
                  </a:lnTo>
                  <a:lnTo>
                    <a:pt x="83" y="202"/>
                  </a:lnTo>
                  <a:lnTo>
                    <a:pt x="63" y="194"/>
                  </a:lnTo>
                  <a:lnTo>
                    <a:pt x="45" y="183"/>
                  </a:lnTo>
                  <a:lnTo>
                    <a:pt x="30" y="168"/>
                  </a:lnTo>
                  <a:lnTo>
                    <a:pt x="18" y="152"/>
                  </a:lnTo>
                  <a:lnTo>
                    <a:pt x="9" y="133"/>
                  </a:lnTo>
                  <a:lnTo>
                    <a:pt x="3" y="112"/>
                  </a:lnTo>
                  <a:lnTo>
                    <a:pt x="0" y="92"/>
                  </a:lnTo>
                  <a:lnTo>
                    <a:pt x="2" y="73"/>
                  </a:lnTo>
                  <a:lnTo>
                    <a:pt x="7" y="55"/>
                  </a:lnTo>
                  <a:lnTo>
                    <a:pt x="15" y="40"/>
                  </a:lnTo>
                  <a:lnTo>
                    <a:pt x="26" y="25"/>
                  </a:lnTo>
                  <a:lnTo>
                    <a:pt x="42" y="14"/>
                  </a:lnTo>
                  <a:lnTo>
                    <a:pt x="60" y="5"/>
                  </a:lnTo>
                  <a:lnTo>
                    <a:pt x="80" y="1"/>
                  </a:lnTo>
                  <a:lnTo>
                    <a:pt x="105" y="0"/>
                  </a:lnTo>
                  <a:close/>
                </a:path>
              </a:pathLst>
            </a:custGeom>
            <a:solidFill>
              <a:srgbClr val="4D5252"/>
            </a:solidFill>
            <a:ln w="9525">
              <a:noFill/>
              <a:round/>
              <a:headEnd/>
              <a:tailEnd/>
            </a:ln>
          </p:spPr>
          <p:txBody>
            <a:bodyPr/>
            <a:lstStyle/>
            <a:p>
              <a:pPr algn="ctr"/>
              <a:endParaRPr lang="en-US" sz="2000"/>
            </a:p>
          </p:txBody>
        </p:sp>
        <p:sp>
          <p:nvSpPr>
            <p:cNvPr id="48295" name="Freeform 121"/>
            <p:cNvSpPr>
              <a:spLocks/>
            </p:cNvSpPr>
            <p:nvPr/>
          </p:nvSpPr>
          <p:spPr bwMode="auto">
            <a:xfrm>
              <a:off x="3680" y="2331"/>
              <a:ext cx="129" cy="21"/>
            </a:xfrm>
            <a:custGeom>
              <a:avLst/>
              <a:gdLst>
                <a:gd name="T0" fmla="*/ 13 w 1289"/>
                <a:gd name="T1" fmla="*/ 0 h 255"/>
                <a:gd name="T2" fmla="*/ 19 w 1289"/>
                <a:gd name="T3" fmla="*/ 0 h 255"/>
                <a:gd name="T4" fmla="*/ 24 w 1289"/>
                <a:gd name="T5" fmla="*/ 1 h 255"/>
                <a:gd name="T6" fmla="*/ 28 w 1289"/>
                <a:gd name="T7" fmla="*/ 1 h 255"/>
                <a:gd name="T8" fmla="*/ 32 w 1289"/>
                <a:gd name="T9" fmla="*/ 1 h 255"/>
                <a:gd name="T10" fmla="*/ 36 w 1289"/>
                <a:gd name="T11" fmla="*/ 1 h 255"/>
                <a:gd name="T12" fmla="*/ 40 w 1289"/>
                <a:gd name="T13" fmla="*/ 1 h 255"/>
                <a:gd name="T14" fmla="*/ 44 w 1289"/>
                <a:gd name="T15" fmla="*/ 1 h 255"/>
                <a:gd name="T16" fmla="*/ 48 w 1289"/>
                <a:gd name="T17" fmla="*/ 2 h 255"/>
                <a:gd name="T18" fmla="*/ 54 w 1289"/>
                <a:gd name="T19" fmla="*/ 2 h 255"/>
                <a:gd name="T20" fmla="*/ 60 w 1289"/>
                <a:gd name="T21" fmla="*/ 2 h 255"/>
                <a:gd name="T22" fmla="*/ 67 w 1289"/>
                <a:gd name="T23" fmla="*/ 2 h 255"/>
                <a:gd name="T24" fmla="*/ 75 w 1289"/>
                <a:gd name="T25" fmla="*/ 3 h 255"/>
                <a:gd name="T26" fmla="*/ 85 w 1289"/>
                <a:gd name="T27" fmla="*/ 3 h 255"/>
                <a:gd name="T28" fmla="*/ 97 w 1289"/>
                <a:gd name="T29" fmla="*/ 4 h 255"/>
                <a:gd name="T30" fmla="*/ 110 w 1289"/>
                <a:gd name="T31" fmla="*/ 5 h 255"/>
                <a:gd name="T32" fmla="*/ 121 w 1289"/>
                <a:gd name="T33" fmla="*/ 5 h 255"/>
                <a:gd name="T34" fmla="*/ 125 w 1289"/>
                <a:gd name="T35" fmla="*/ 7 h 255"/>
                <a:gd name="T36" fmla="*/ 127 w 1289"/>
                <a:gd name="T37" fmla="*/ 9 h 255"/>
                <a:gd name="T38" fmla="*/ 129 w 1289"/>
                <a:gd name="T39" fmla="*/ 12 h 255"/>
                <a:gd name="T40" fmla="*/ 129 w 1289"/>
                <a:gd name="T41" fmla="*/ 15 h 255"/>
                <a:gd name="T42" fmla="*/ 127 w 1289"/>
                <a:gd name="T43" fmla="*/ 18 h 255"/>
                <a:gd name="T44" fmla="*/ 125 w 1289"/>
                <a:gd name="T45" fmla="*/ 20 h 255"/>
                <a:gd name="T46" fmla="*/ 121 w 1289"/>
                <a:gd name="T47" fmla="*/ 21 h 255"/>
                <a:gd name="T48" fmla="*/ 115 w 1289"/>
                <a:gd name="T49" fmla="*/ 21 h 255"/>
                <a:gd name="T50" fmla="*/ 109 w 1289"/>
                <a:gd name="T51" fmla="*/ 20 h 255"/>
                <a:gd name="T52" fmla="*/ 105 w 1289"/>
                <a:gd name="T53" fmla="*/ 20 h 255"/>
                <a:gd name="T54" fmla="*/ 100 w 1289"/>
                <a:gd name="T55" fmla="*/ 20 h 255"/>
                <a:gd name="T56" fmla="*/ 96 w 1289"/>
                <a:gd name="T57" fmla="*/ 20 h 255"/>
                <a:gd name="T58" fmla="*/ 92 w 1289"/>
                <a:gd name="T59" fmla="*/ 20 h 255"/>
                <a:gd name="T60" fmla="*/ 89 w 1289"/>
                <a:gd name="T61" fmla="*/ 19 h 255"/>
                <a:gd name="T62" fmla="*/ 85 w 1289"/>
                <a:gd name="T63" fmla="*/ 19 h 255"/>
                <a:gd name="T64" fmla="*/ 80 w 1289"/>
                <a:gd name="T65" fmla="*/ 19 h 255"/>
                <a:gd name="T66" fmla="*/ 75 w 1289"/>
                <a:gd name="T67" fmla="*/ 19 h 255"/>
                <a:gd name="T68" fmla="*/ 69 w 1289"/>
                <a:gd name="T69" fmla="*/ 19 h 255"/>
                <a:gd name="T70" fmla="*/ 62 w 1289"/>
                <a:gd name="T71" fmla="*/ 18 h 255"/>
                <a:gd name="T72" fmla="*/ 53 w 1289"/>
                <a:gd name="T73" fmla="*/ 18 h 255"/>
                <a:gd name="T74" fmla="*/ 43 w 1289"/>
                <a:gd name="T75" fmla="*/ 17 h 255"/>
                <a:gd name="T76" fmla="*/ 31 w 1289"/>
                <a:gd name="T77" fmla="*/ 17 h 255"/>
                <a:gd name="T78" fmla="*/ 18 w 1289"/>
                <a:gd name="T79" fmla="*/ 16 h 255"/>
                <a:gd name="T80" fmla="*/ 8 w 1289"/>
                <a:gd name="T81" fmla="*/ 16 h 255"/>
                <a:gd name="T82" fmla="*/ 4 w 1289"/>
                <a:gd name="T83" fmla="*/ 14 h 255"/>
                <a:gd name="T84" fmla="*/ 2 w 1289"/>
                <a:gd name="T85" fmla="*/ 12 h 255"/>
                <a:gd name="T86" fmla="*/ 0 w 1289"/>
                <a:gd name="T87" fmla="*/ 9 h 255"/>
                <a:gd name="T88" fmla="*/ 0 w 1289"/>
                <a:gd name="T89" fmla="*/ 6 h 255"/>
                <a:gd name="T90" fmla="*/ 1 w 1289"/>
                <a:gd name="T91" fmla="*/ 3 h 255"/>
                <a:gd name="T92" fmla="*/ 4 w 1289"/>
                <a:gd name="T93" fmla="*/ 1 h 255"/>
                <a:gd name="T94" fmla="*/ 8 w 1289"/>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9"/>
                <a:gd name="T145" fmla="*/ 0 h 255"/>
                <a:gd name="T146" fmla="*/ 1289 w 1289"/>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9" h="255">
                  <a:moveTo>
                    <a:pt x="98" y="0"/>
                  </a:moveTo>
                  <a:lnTo>
                    <a:pt x="130" y="2"/>
                  </a:lnTo>
                  <a:lnTo>
                    <a:pt x="161" y="3"/>
                  </a:lnTo>
                  <a:lnTo>
                    <a:pt x="188" y="5"/>
                  </a:lnTo>
                  <a:lnTo>
                    <a:pt x="214" y="6"/>
                  </a:lnTo>
                  <a:lnTo>
                    <a:pt x="238" y="7"/>
                  </a:lnTo>
                  <a:lnTo>
                    <a:pt x="260" y="8"/>
                  </a:lnTo>
                  <a:lnTo>
                    <a:pt x="282" y="9"/>
                  </a:lnTo>
                  <a:lnTo>
                    <a:pt x="301" y="10"/>
                  </a:lnTo>
                  <a:lnTo>
                    <a:pt x="321" y="11"/>
                  </a:lnTo>
                  <a:lnTo>
                    <a:pt x="340" y="12"/>
                  </a:lnTo>
                  <a:lnTo>
                    <a:pt x="359" y="13"/>
                  </a:lnTo>
                  <a:lnTo>
                    <a:pt x="378" y="14"/>
                  </a:lnTo>
                  <a:lnTo>
                    <a:pt x="398" y="15"/>
                  </a:lnTo>
                  <a:lnTo>
                    <a:pt x="417" y="16"/>
                  </a:lnTo>
                  <a:lnTo>
                    <a:pt x="438" y="18"/>
                  </a:lnTo>
                  <a:lnTo>
                    <a:pt x="460" y="19"/>
                  </a:lnTo>
                  <a:lnTo>
                    <a:pt x="483" y="20"/>
                  </a:lnTo>
                  <a:lnTo>
                    <a:pt x="508" y="21"/>
                  </a:lnTo>
                  <a:lnTo>
                    <a:pt x="535" y="22"/>
                  </a:lnTo>
                  <a:lnTo>
                    <a:pt x="564" y="24"/>
                  </a:lnTo>
                  <a:lnTo>
                    <a:pt x="596" y="26"/>
                  </a:lnTo>
                  <a:lnTo>
                    <a:pt x="630" y="27"/>
                  </a:lnTo>
                  <a:lnTo>
                    <a:pt x="667" y="29"/>
                  </a:lnTo>
                  <a:lnTo>
                    <a:pt x="708" y="32"/>
                  </a:lnTo>
                  <a:lnTo>
                    <a:pt x="751" y="34"/>
                  </a:lnTo>
                  <a:lnTo>
                    <a:pt x="799" y="37"/>
                  </a:lnTo>
                  <a:lnTo>
                    <a:pt x="850" y="39"/>
                  </a:lnTo>
                  <a:lnTo>
                    <a:pt x="907" y="43"/>
                  </a:lnTo>
                  <a:lnTo>
                    <a:pt x="967" y="47"/>
                  </a:lnTo>
                  <a:lnTo>
                    <a:pt x="1033" y="51"/>
                  </a:lnTo>
                  <a:lnTo>
                    <a:pt x="1103" y="55"/>
                  </a:lnTo>
                  <a:lnTo>
                    <a:pt x="1179" y="59"/>
                  </a:lnTo>
                  <a:lnTo>
                    <a:pt x="1207" y="62"/>
                  </a:lnTo>
                  <a:lnTo>
                    <a:pt x="1230" y="69"/>
                  </a:lnTo>
                  <a:lnTo>
                    <a:pt x="1248" y="80"/>
                  </a:lnTo>
                  <a:lnTo>
                    <a:pt x="1262" y="93"/>
                  </a:lnTo>
                  <a:lnTo>
                    <a:pt x="1273" y="109"/>
                  </a:lnTo>
                  <a:lnTo>
                    <a:pt x="1281" y="125"/>
                  </a:lnTo>
                  <a:lnTo>
                    <a:pt x="1286" y="143"/>
                  </a:lnTo>
                  <a:lnTo>
                    <a:pt x="1289" y="160"/>
                  </a:lnTo>
                  <a:lnTo>
                    <a:pt x="1288" y="181"/>
                  </a:lnTo>
                  <a:lnTo>
                    <a:pt x="1283" y="200"/>
                  </a:lnTo>
                  <a:lnTo>
                    <a:pt x="1274" y="215"/>
                  </a:lnTo>
                  <a:lnTo>
                    <a:pt x="1262" y="230"/>
                  </a:lnTo>
                  <a:lnTo>
                    <a:pt x="1247" y="241"/>
                  </a:lnTo>
                  <a:lnTo>
                    <a:pt x="1229" y="248"/>
                  </a:lnTo>
                  <a:lnTo>
                    <a:pt x="1208" y="254"/>
                  </a:lnTo>
                  <a:lnTo>
                    <a:pt x="1184" y="255"/>
                  </a:lnTo>
                  <a:lnTo>
                    <a:pt x="1152" y="253"/>
                  </a:lnTo>
                  <a:lnTo>
                    <a:pt x="1121" y="250"/>
                  </a:lnTo>
                  <a:lnTo>
                    <a:pt x="1094" y="248"/>
                  </a:lnTo>
                  <a:lnTo>
                    <a:pt x="1068" y="247"/>
                  </a:lnTo>
                  <a:lnTo>
                    <a:pt x="1045" y="245"/>
                  </a:lnTo>
                  <a:lnTo>
                    <a:pt x="1023" y="244"/>
                  </a:lnTo>
                  <a:lnTo>
                    <a:pt x="1001" y="243"/>
                  </a:lnTo>
                  <a:lnTo>
                    <a:pt x="981" y="241"/>
                  </a:lnTo>
                  <a:lnTo>
                    <a:pt x="962" y="240"/>
                  </a:lnTo>
                  <a:lnTo>
                    <a:pt x="942" y="239"/>
                  </a:lnTo>
                  <a:lnTo>
                    <a:pt x="924" y="238"/>
                  </a:lnTo>
                  <a:lnTo>
                    <a:pt x="905" y="237"/>
                  </a:lnTo>
                  <a:lnTo>
                    <a:pt x="885" y="236"/>
                  </a:lnTo>
                  <a:lnTo>
                    <a:pt x="865" y="235"/>
                  </a:lnTo>
                  <a:lnTo>
                    <a:pt x="845" y="233"/>
                  </a:lnTo>
                  <a:lnTo>
                    <a:pt x="824" y="232"/>
                  </a:lnTo>
                  <a:lnTo>
                    <a:pt x="801" y="231"/>
                  </a:lnTo>
                  <a:lnTo>
                    <a:pt x="776" y="230"/>
                  </a:lnTo>
                  <a:lnTo>
                    <a:pt x="748" y="228"/>
                  </a:lnTo>
                  <a:lnTo>
                    <a:pt x="720" y="227"/>
                  </a:lnTo>
                  <a:lnTo>
                    <a:pt x="688" y="225"/>
                  </a:lnTo>
                  <a:lnTo>
                    <a:pt x="654" y="224"/>
                  </a:lnTo>
                  <a:lnTo>
                    <a:pt x="616" y="221"/>
                  </a:lnTo>
                  <a:lnTo>
                    <a:pt x="575" y="219"/>
                  </a:lnTo>
                  <a:lnTo>
                    <a:pt x="531" y="217"/>
                  </a:lnTo>
                  <a:lnTo>
                    <a:pt x="483" y="214"/>
                  </a:lnTo>
                  <a:lnTo>
                    <a:pt x="431" y="212"/>
                  </a:lnTo>
                  <a:lnTo>
                    <a:pt x="374" y="209"/>
                  </a:lnTo>
                  <a:lnTo>
                    <a:pt x="313" y="206"/>
                  </a:lnTo>
                  <a:lnTo>
                    <a:pt x="247" y="203"/>
                  </a:lnTo>
                  <a:lnTo>
                    <a:pt x="176" y="200"/>
                  </a:lnTo>
                  <a:lnTo>
                    <a:pt x="100" y="196"/>
                  </a:lnTo>
                  <a:lnTo>
                    <a:pt x="78" y="192"/>
                  </a:lnTo>
                  <a:lnTo>
                    <a:pt x="60" y="185"/>
                  </a:lnTo>
                  <a:lnTo>
                    <a:pt x="43" y="175"/>
                  </a:lnTo>
                  <a:lnTo>
                    <a:pt x="29" y="161"/>
                  </a:lnTo>
                  <a:lnTo>
                    <a:pt x="16" y="145"/>
                  </a:lnTo>
                  <a:lnTo>
                    <a:pt x="7" y="127"/>
                  </a:lnTo>
                  <a:lnTo>
                    <a:pt x="2" y="108"/>
                  </a:lnTo>
                  <a:lnTo>
                    <a:pt x="0" y="87"/>
                  </a:lnTo>
                  <a:lnTo>
                    <a:pt x="1" y="69"/>
                  </a:lnTo>
                  <a:lnTo>
                    <a:pt x="6" y="53"/>
                  </a:lnTo>
                  <a:lnTo>
                    <a:pt x="14" y="38"/>
                  </a:lnTo>
                  <a:lnTo>
                    <a:pt x="26" y="25"/>
                  </a:lnTo>
                  <a:lnTo>
                    <a:pt x="40" y="14"/>
                  </a:lnTo>
                  <a:lnTo>
                    <a:pt x="56" y="6"/>
                  </a:lnTo>
                  <a:lnTo>
                    <a:pt x="76" y="1"/>
                  </a:lnTo>
                  <a:lnTo>
                    <a:pt x="98" y="0"/>
                  </a:lnTo>
                  <a:close/>
                </a:path>
              </a:pathLst>
            </a:custGeom>
            <a:solidFill>
              <a:srgbClr val="596161"/>
            </a:solidFill>
            <a:ln w="9525">
              <a:noFill/>
              <a:round/>
              <a:headEnd/>
              <a:tailEnd/>
            </a:ln>
          </p:spPr>
          <p:txBody>
            <a:bodyPr/>
            <a:lstStyle/>
            <a:p>
              <a:pPr algn="ctr"/>
              <a:endParaRPr lang="en-US" sz="2000"/>
            </a:p>
          </p:txBody>
        </p:sp>
        <p:sp>
          <p:nvSpPr>
            <p:cNvPr id="48296" name="Freeform 122"/>
            <p:cNvSpPr>
              <a:spLocks/>
            </p:cNvSpPr>
            <p:nvPr/>
          </p:nvSpPr>
          <p:spPr bwMode="auto">
            <a:xfrm>
              <a:off x="3680" y="2332"/>
              <a:ext cx="128" cy="20"/>
            </a:xfrm>
            <a:custGeom>
              <a:avLst/>
              <a:gdLst>
                <a:gd name="T0" fmla="*/ 13 w 1277"/>
                <a:gd name="T1" fmla="*/ 0 h 243"/>
                <a:gd name="T2" fmla="*/ 18 w 1277"/>
                <a:gd name="T3" fmla="*/ 0 h 243"/>
                <a:gd name="T4" fmla="*/ 23 w 1277"/>
                <a:gd name="T5" fmla="*/ 1 h 243"/>
                <a:gd name="T6" fmla="*/ 28 w 1277"/>
                <a:gd name="T7" fmla="*/ 1 h 243"/>
                <a:gd name="T8" fmla="*/ 32 w 1277"/>
                <a:gd name="T9" fmla="*/ 1 h 243"/>
                <a:gd name="T10" fmla="*/ 35 w 1277"/>
                <a:gd name="T11" fmla="*/ 1 h 243"/>
                <a:gd name="T12" fmla="*/ 39 w 1277"/>
                <a:gd name="T13" fmla="*/ 1 h 243"/>
                <a:gd name="T14" fmla="*/ 43 w 1277"/>
                <a:gd name="T15" fmla="*/ 1 h 243"/>
                <a:gd name="T16" fmla="*/ 48 w 1277"/>
                <a:gd name="T17" fmla="*/ 2 h 243"/>
                <a:gd name="T18" fmla="*/ 53 w 1277"/>
                <a:gd name="T19" fmla="*/ 2 h 243"/>
                <a:gd name="T20" fmla="*/ 59 w 1277"/>
                <a:gd name="T21" fmla="*/ 2 h 243"/>
                <a:gd name="T22" fmla="*/ 66 w 1277"/>
                <a:gd name="T23" fmla="*/ 2 h 243"/>
                <a:gd name="T24" fmla="*/ 75 w 1277"/>
                <a:gd name="T25" fmla="*/ 3 h 243"/>
                <a:gd name="T26" fmla="*/ 85 w 1277"/>
                <a:gd name="T27" fmla="*/ 3 h 243"/>
                <a:gd name="T28" fmla="*/ 96 w 1277"/>
                <a:gd name="T29" fmla="*/ 4 h 243"/>
                <a:gd name="T30" fmla="*/ 110 w 1277"/>
                <a:gd name="T31" fmla="*/ 4 h 243"/>
                <a:gd name="T32" fmla="*/ 120 w 1277"/>
                <a:gd name="T33" fmla="*/ 5 h 243"/>
                <a:gd name="T34" fmla="*/ 124 w 1277"/>
                <a:gd name="T35" fmla="*/ 7 h 243"/>
                <a:gd name="T36" fmla="*/ 127 w 1277"/>
                <a:gd name="T37" fmla="*/ 9 h 243"/>
                <a:gd name="T38" fmla="*/ 128 w 1277"/>
                <a:gd name="T39" fmla="*/ 11 h 243"/>
                <a:gd name="T40" fmla="*/ 128 w 1277"/>
                <a:gd name="T41" fmla="*/ 14 h 243"/>
                <a:gd name="T42" fmla="*/ 127 w 1277"/>
                <a:gd name="T43" fmla="*/ 17 h 243"/>
                <a:gd name="T44" fmla="*/ 124 w 1277"/>
                <a:gd name="T45" fmla="*/ 19 h 243"/>
                <a:gd name="T46" fmla="*/ 120 w 1277"/>
                <a:gd name="T47" fmla="*/ 20 h 243"/>
                <a:gd name="T48" fmla="*/ 115 w 1277"/>
                <a:gd name="T49" fmla="*/ 20 h 243"/>
                <a:gd name="T50" fmla="*/ 109 w 1277"/>
                <a:gd name="T51" fmla="*/ 19 h 243"/>
                <a:gd name="T52" fmla="*/ 104 w 1277"/>
                <a:gd name="T53" fmla="*/ 19 h 243"/>
                <a:gd name="T54" fmla="*/ 100 w 1277"/>
                <a:gd name="T55" fmla="*/ 19 h 243"/>
                <a:gd name="T56" fmla="*/ 96 w 1277"/>
                <a:gd name="T57" fmla="*/ 19 h 243"/>
                <a:gd name="T58" fmla="*/ 92 w 1277"/>
                <a:gd name="T59" fmla="*/ 19 h 243"/>
                <a:gd name="T60" fmla="*/ 88 w 1277"/>
                <a:gd name="T61" fmla="*/ 18 h 243"/>
                <a:gd name="T62" fmla="*/ 84 w 1277"/>
                <a:gd name="T63" fmla="*/ 18 h 243"/>
                <a:gd name="T64" fmla="*/ 80 w 1277"/>
                <a:gd name="T65" fmla="*/ 18 h 243"/>
                <a:gd name="T66" fmla="*/ 74 w 1277"/>
                <a:gd name="T67" fmla="*/ 18 h 243"/>
                <a:gd name="T68" fmla="*/ 68 w 1277"/>
                <a:gd name="T69" fmla="*/ 18 h 243"/>
                <a:gd name="T70" fmla="*/ 61 w 1277"/>
                <a:gd name="T71" fmla="*/ 17 h 243"/>
                <a:gd name="T72" fmla="*/ 53 w 1277"/>
                <a:gd name="T73" fmla="*/ 17 h 243"/>
                <a:gd name="T74" fmla="*/ 43 w 1277"/>
                <a:gd name="T75" fmla="*/ 16 h 243"/>
                <a:gd name="T76" fmla="*/ 31 w 1277"/>
                <a:gd name="T77" fmla="*/ 16 h 243"/>
                <a:gd name="T78" fmla="*/ 17 w 1277"/>
                <a:gd name="T79" fmla="*/ 15 h 243"/>
                <a:gd name="T80" fmla="*/ 8 w 1277"/>
                <a:gd name="T81" fmla="*/ 15 h 243"/>
                <a:gd name="T82" fmla="*/ 4 w 1277"/>
                <a:gd name="T83" fmla="*/ 13 h 243"/>
                <a:gd name="T84" fmla="*/ 2 w 1277"/>
                <a:gd name="T85" fmla="*/ 11 h 243"/>
                <a:gd name="T86" fmla="*/ 0 w 1277"/>
                <a:gd name="T87" fmla="*/ 8 h 243"/>
                <a:gd name="T88" fmla="*/ 0 w 1277"/>
                <a:gd name="T89" fmla="*/ 5 h 243"/>
                <a:gd name="T90" fmla="*/ 1 w 1277"/>
                <a:gd name="T91" fmla="*/ 3 h 243"/>
                <a:gd name="T92" fmla="*/ 4 w 1277"/>
                <a:gd name="T93" fmla="*/ 1 h 243"/>
                <a:gd name="T94" fmla="*/ 7 w 1277"/>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43"/>
                <a:gd name="T146" fmla="*/ 1277 w 1277"/>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43">
                  <a:moveTo>
                    <a:pt x="93" y="0"/>
                  </a:moveTo>
                  <a:lnTo>
                    <a:pt x="125" y="2"/>
                  </a:lnTo>
                  <a:lnTo>
                    <a:pt x="156" y="3"/>
                  </a:lnTo>
                  <a:lnTo>
                    <a:pt x="183" y="4"/>
                  </a:lnTo>
                  <a:lnTo>
                    <a:pt x="209" y="6"/>
                  </a:lnTo>
                  <a:lnTo>
                    <a:pt x="233" y="7"/>
                  </a:lnTo>
                  <a:lnTo>
                    <a:pt x="255" y="8"/>
                  </a:lnTo>
                  <a:lnTo>
                    <a:pt x="277" y="9"/>
                  </a:lnTo>
                  <a:lnTo>
                    <a:pt x="296" y="10"/>
                  </a:lnTo>
                  <a:lnTo>
                    <a:pt x="316" y="11"/>
                  </a:lnTo>
                  <a:lnTo>
                    <a:pt x="335" y="12"/>
                  </a:lnTo>
                  <a:lnTo>
                    <a:pt x="354" y="13"/>
                  </a:lnTo>
                  <a:lnTo>
                    <a:pt x="373" y="14"/>
                  </a:lnTo>
                  <a:lnTo>
                    <a:pt x="393" y="15"/>
                  </a:lnTo>
                  <a:lnTo>
                    <a:pt x="412" y="16"/>
                  </a:lnTo>
                  <a:lnTo>
                    <a:pt x="433" y="17"/>
                  </a:lnTo>
                  <a:lnTo>
                    <a:pt x="455" y="18"/>
                  </a:lnTo>
                  <a:lnTo>
                    <a:pt x="478" y="19"/>
                  </a:lnTo>
                  <a:lnTo>
                    <a:pt x="503" y="20"/>
                  </a:lnTo>
                  <a:lnTo>
                    <a:pt x="530" y="21"/>
                  </a:lnTo>
                  <a:lnTo>
                    <a:pt x="559" y="23"/>
                  </a:lnTo>
                  <a:lnTo>
                    <a:pt x="591" y="24"/>
                  </a:lnTo>
                  <a:lnTo>
                    <a:pt x="625" y="26"/>
                  </a:lnTo>
                  <a:lnTo>
                    <a:pt x="662" y="28"/>
                  </a:lnTo>
                  <a:lnTo>
                    <a:pt x="703" y="30"/>
                  </a:lnTo>
                  <a:lnTo>
                    <a:pt x="746" y="33"/>
                  </a:lnTo>
                  <a:lnTo>
                    <a:pt x="794" y="36"/>
                  </a:lnTo>
                  <a:lnTo>
                    <a:pt x="845" y="39"/>
                  </a:lnTo>
                  <a:lnTo>
                    <a:pt x="902" y="42"/>
                  </a:lnTo>
                  <a:lnTo>
                    <a:pt x="962" y="45"/>
                  </a:lnTo>
                  <a:lnTo>
                    <a:pt x="1028" y="49"/>
                  </a:lnTo>
                  <a:lnTo>
                    <a:pt x="1098" y="53"/>
                  </a:lnTo>
                  <a:lnTo>
                    <a:pt x="1174" y="57"/>
                  </a:lnTo>
                  <a:lnTo>
                    <a:pt x="1202" y="61"/>
                  </a:lnTo>
                  <a:lnTo>
                    <a:pt x="1224" y="69"/>
                  </a:lnTo>
                  <a:lnTo>
                    <a:pt x="1241" y="79"/>
                  </a:lnTo>
                  <a:lnTo>
                    <a:pt x="1254" y="91"/>
                  </a:lnTo>
                  <a:lnTo>
                    <a:pt x="1265" y="106"/>
                  </a:lnTo>
                  <a:lnTo>
                    <a:pt x="1271" y="123"/>
                  </a:lnTo>
                  <a:lnTo>
                    <a:pt x="1275" y="139"/>
                  </a:lnTo>
                  <a:lnTo>
                    <a:pt x="1277" y="156"/>
                  </a:lnTo>
                  <a:lnTo>
                    <a:pt x="1277" y="175"/>
                  </a:lnTo>
                  <a:lnTo>
                    <a:pt x="1274" y="193"/>
                  </a:lnTo>
                  <a:lnTo>
                    <a:pt x="1266" y="207"/>
                  </a:lnTo>
                  <a:lnTo>
                    <a:pt x="1254" y="221"/>
                  </a:lnTo>
                  <a:lnTo>
                    <a:pt x="1239" y="230"/>
                  </a:lnTo>
                  <a:lnTo>
                    <a:pt x="1222" y="237"/>
                  </a:lnTo>
                  <a:lnTo>
                    <a:pt x="1202" y="242"/>
                  </a:lnTo>
                  <a:lnTo>
                    <a:pt x="1179" y="243"/>
                  </a:lnTo>
                  <a:lnTo>
                    <a:pt x="1147" y="241"/>
                  </a:lnTo>
                  <a:lnTo>
                    <a:pt x="1116" y="238"/>
                  </a:lnTo>
                  <a:lnTo>
                    <a:pt x="1089" y="236"/>
                  </a:lnTo>
                  <a:lnTo>
                    <a:pt x="1063" y="235"/>
                  </a:lnTo>
                  <a:lnTo>
                    <a:pt x="1040" y="233"/>
                  </a:lnTo>
                  <a:lnTo>
                    <a:pt x="1018" y="232"/>
                  </a:lnTo>
                  <a:lnTo>
                    <a:pt x="996" y="231"/>
                  </a:lnTo>
                  <a:lnTo>
                    <a:pt x="976" y="229"/>
                  </a:lnTo>
                  <a:lnTo>
                    <a:pt x="957" y="228"/>
                  </a:lnTo>
                  <a:lnTo>
                    <a:pt x="937" y="227"/>
                  </a:lnTo>
                  <a:lnTo>
                    <a:pt x="919" y="226"/>
                  </a:lnTo>
                  <a:lnTo>
                    <a:pt x="900" y="225"/>
                  </a:lnTo>
                  <a:lnTo>
                    <a:pt x="880" y="224"/>
                  </a:lnTo>
                  <a:lnTo>
                    <a:pt x="860" y="223"/>
                  </a:lnTo>
                  <a:lnTo>
                    <a:pt x="840" y="221"/>
                  </a:lnTo>
                  <a:lnTo>
                    <a:pt x="819" y="220"/>
                  </a:lnTo>
                  <a:lnTo>
                    <a:pt x="796" y="219"/>
                  </a:lnTo>
                  <a:lnTo>
                    <a:pt x="771" y="218"/>
                  </a:lnTo>
                  <a:lnTo>
                    <a:pt x="743" y="216"/>
                  </a:lnTo>
                  <a:lnTo>
                    <a:pt x="715" y="215"/>
                  </a:lnTo>
                  <a:lnTo>
                    <a:pt x="683" y="213"/>
                  </a:lnTo>
                  <a:lnTo>
                    <a:pt x="649" y="212"/>
                  </a:lnTo>
                  <a:lnTo>
                    <a:pt x="611" y="209"/>
                  </a:lnTo>
                  <a:lnTo>
                    <a:pt x="570" y="207"/>
                  </a:lnTo>
                  <a:lnTo>
                    <a:pt x="526" y="205"/>
                  </a:lnTo>
                  <a:lnTo>
                    <a:pt x="478" y="202"/>
                  </a:lnTo>
                  <a:lnTo>
                    <a:pt x="426" y="200"/>
                  </a:lnTo>
                  <a:lnTo>
                    <a:pt x="369" y="197"/>
                  </a:lnTo>
                  <a:lnTo>
                    <a:pt x="308" y="194"/>
                  </a:lnTo>
                  <a:lnTo>
                    <a:pt x="242" y="191"/>
                  </a:lnTo>
                  <a:lnTo>
                    <a:pt x="171" y="188"/>
                  </a:lnTo>
                  <a:lnTo>
                    <a:pt x="95" y="184"/>
                  </a:lnTo>
                  <a:lnTo>
                    <a:pt x="75" y="180"/>
                  </a:lnTo>
                  <a:lnTo>
                    <a:pt x="58" y="174"/>
                  </a:lnTo>
                  <a:lnTo>
                    <a:pt x="43" y="164"/>
                  </a:lnTo>
                  <a:lnTo>
                    <a:pt x="29" y="151"/>
                  </a:lnTo>
                  <a:lnTo>
                    <a:pt x="17" y="136"/>
                  </a:lnTo>
                  <a:lnTo>
                    <a:pt x="8" y="119"/>
                  </a:lnTo>
                  <a:lnTo>
                    <a:pt x="3" y="100"/>
                  </a:lnTo>
                  <a:lnTo>
                    <a:pt x="0" y="79"/>
                  </a:lnTo>
                  <a:lnTo>
                    <a:pt x="2" y="62"/>
                  </a:lnTo>
                  <a:lnTo>
                    <a:pt x="6" y="48"/>
                  </a:lnTo>
                  <a:lnTo>
                    <a:pt x="14" y="33"/>
                  </a:lnTo>
                  <a:lnTo>
                    <a:pt x="26" y="22"/>
                  </a:lnTo>
                  <a:lnTo>
                    <a:pt x="39" y="12"/>
                  </a:lnTo>
                  <a:lnTo>
                    <a:pt x="55" y="6"/>
                  </a:lnTo>
                  <a:lnTo>
                    <a:pt x="72" y="1"/>
                  </a:lnTo>
                  <a:lnTo>
                    <a:pt x="93" y="0"/>
                  </a:lnTo>
                  <a:close/>
                </a:path>
              </a:pathLst>
            </a:custGeom>
            <a:solidFill>
              <a:srgbClr val="696E6E"/>
            </a:solidFill>
            <a:ln w="9525">
              <a:noFill/>
              <a:round/>
              <a:headEnd/>
              <a:tailEnd/>
            </a:ln>
          </p:spPr>
          <p:txBody>
            <a:bodyPr/>
            <a:lstStyle/>
            <a:p>
              <a:pPr algn="ctr"/>
              <a:endParaRPr lang="en-US" sz="2000"/>
            </a:p>
          </p:txBody>
        </p:sp>
        <p:sp>
          <p:nvSpPr>
            <p:cNvPr id="48297" name="Freeform 123"/>
            <p:cNvSpPr>
              <a:spLocks/>
            </p:cNvSpPr>
            <p:nvPr/>
          </p:nvSpPr>
          <p:spPr bwMode="auto">
            <a:xfrm>
              <a:off x="3681" y="2333"/>
              <a:ext cx="127" cy="19"/>
            </a:xfrm>
            <a:custGeom>
              <a:avLst/>
              <a:gdLst>
                <a:gd name="T0" fmla="*/ 12 w 1267"/>
                <a:gd name="T1" fmla="*/ 0 h 233"/>
                <a:gd name="T2" fmla="*/ 18 w 1267"/>
                <a:gd name="T3" fmla="*/ 0 h 233"/>
                <a:gd name="T4" fmla="*/ 23 w 1267"/>
                <a:gd name="T5" fmla="*/ 1 h 233"/>
                <a:gd name="T6" fmla="*/ 27 w 1267"/>
                <a:gd name="T7" fmla="*/ 1 h 233"/>
                <a:gd name="T8" fmla="*/ 31 w 1267"/>
                <a:gd name="T9" fmla="*/ 1 h 233"/>
                <a:gd name="T10" fmla="*/ 35 w 1267"/>
                <a:gd name="T11" fmla="*/ 1 h 233"/>
                <a:gd name="T12" fmla="*/ 39 w 1267"/>
                <a:gd name="T13" fmla="*/ 1 h 233"/>
                <a:gd name="T14" fmla="*/ 43 w 1267"/>
                <a:gd name="T15" fmla="*/ 1 h 233"/>
                <a:gd name="T16" fmla="*/ 47 w 1267"/>
                <a:gd name="T17" fmla="*/ 2 h 233"/>
                <a:gd name="T18" fmla="*/ 53 w 1267"/>
                <a:gd name="T19" fmla="*/ 2 h 233"/>
                <a:gd name="T20" fmla="*/ 59 w 1267"/>
                <a:gd name="T21" fmla="*/ 2 h 233"/>
                <a:gd name="T22" fmla="*/ 66 w 1267"/>
                <a:gd name="T23" fmla="*/ 3 h 233"/>
                <a:gd name="T24" fmla="*/ 74 w 1267"/>
                <a:gd name="T25" fmla="*/ 3 h 233"/>
                <a:gd name="T26" fmla="*/ 84 w 1267"/>
                <a:gd name="T27" fmla="*/ 3 h 233"/>
                <a:gd name="T28" fmla="*/ 96 w 1267"/>
                <a:gd name="T29" fmla="*/ 4 h 233"/>
                <a:gd name="T30" fmla="*/ 110 w 1267"/>
                <a:gd name="T31" fmla="*/ 5 h 233"/>
                <a:gd name="T32" fmla="*/ 120 w 1267"/>
                <a:gd name="T33" fmla="*/ 5 h 233"/>
                <a:gd name="T34" fmla="*/ 124 w 1267"/>
                <a:gd name="T35" fmla="*/ 6 h 233"/>
                <a:gd name="T36" fmla="*/ 126 w 1267"/>
                <a:gd name="T37" fmla="*/ 8 h 233"/>
                <a:gd name="T38" fmla="*/ 127 w 1267"/>
                <a:gd name="T39" fmla="*/ 11 h 233"/>
                <a:gd name="T40" fmla="*/ 127 w 1267"/>
                <a:gd name="T41" fmla="*/ 14 h 233"/>
                <a:gd name="T42" fmla="*/ 126 w 1267"/>
                <a:gd name="T43" fmla="*/ 17 h 233"/>
                <a:gd name="T44" fmla="*/ 123 w 1267"/>
                <a:gd name="T45" fmla="*/ 18 h 233"/>
                <a:gd name="T46" fmla="*/ 120 w 1267"/>
                <a:gd name="T47" fmla="*/ 19 h 233"/>
                <a:gd name="T48" fmla="*/ 114 w 1267"/>
                <a:gd name="T49" fmla="*/ 19 h 233"/>
                <a:gd name="T50" fmla="*/ 108 w 1267"/>
                <a:gd name="T51" fmla="*/ 18 h 233"/>
                <a:gd name="T52" fmla="*/ 104 w 1267"/>
                <a:gd name="T53" fmla="*/ 18 h 233"/>
                <a:gd name="T54" fmla="*/ 99 w 1267"/>
                <a:gd name="T55" fmla="*/ 18 h 233"/>
                <a:gd name="T56" fmla="*/ 95 w 1267"/>
                <a:gd name="T57" fmla="*/ 18 h 233"/>
                <a:gd name="T58" fmla="*/ 91 w 1267"/>
                <a:gd name="T59" fmla="*/ 18 h 233"/>
                <a:gd name="T60" fmla="*/ 88 w 1267"/>
                <a:gd name="T61" fmla="*/ 17 h 233"/>
                <a:gd name="T62" fmla="*/ 83 w 1267"/>
                <a:gd name="T63" fmla="*/ 17 h 233"/>
                <a:gd name="T64" fmla="*/ 79 w 1267"/>
                <a:gd name="T65" fmla="*/ 17 h 233"/>
                <a:gd name="T66" fmla="*/ 74 w 1267"/>
                <a:gd name="T67" fmla="*/ 17 h 233"/>
                <a:gd name="T68" fmla="*/ 68 w 1267"/>
                <a:gd name="T69" fmla="*/ 17 h 233"/>
                <a:gd name="T70" fmla="*/ 61 w 1267"/>
                <a:gd name="T71" fmla="*/ 16 h 233"/>
                <a:gd name="T72" fmla="*/ 52 w 1267"/>
                <a:gd name="T73" fmla="*/ 16 h 233"/>
                <a:gd name="T74" fmla="*/ 42 w 1267"/>
                <a:gd name="T75" fmla="*/ 15 h 233"/>
                <a:gd name="T76" fmla="*/ 30 w 1267"/>
                <a:gd name="T77" fmla="*/ 15 h 233"/>
                <a:gd name="T78" fmla="*/ 16 w 1267"/>
                <a:gd name="T79" fmla="*/ 15 h 233"/>
                <a:gd name="T80" fmla="*/ 7 w 1267"/>
                <a:gd name="T81" fmla="*/ 14 h 233"/>
                <a:gd name="T82" fmla="*/ 4 w 1267"/>
                <a:gd name="T83" fmla="*/ 13 h 233"/>
                <a:gd name="T84" fmla="*/ 2 w 1267"/>
                <a:gd name="T85" fmla="*/ 10 h 233"/>
                <a:gd name="T86" fmla="*/ 0 w 1267"/>
                <a:gd name="T87" fmla="*/ 8 h 233"/>
                <a:gd name="T88" fmla="*/ 0 w 1267"/>
                <a:gd name="T89" fmla="*/ 5 h 233"/>
                <a:gd name="T90" fmla="*/ 1 w 1267"/>
                <a:gd name="T91" fmla="*/ 2 h 233"/>
                <a:gd name="T92" fmla="*/ 4 w 1267"/>
                <a:gd name="T93" fmla="*/ 1 h 233"/>
                <a:gd name="T94" fmla="*/ 7 w 1267"/>
                <a:gd name="T95" fmla="*/ 0 h 2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33"/>
                <a:gd name="T146" fmla="*/ 1267 w 1267"/>
                <a:gd name="T147" fmla="*/ 233 h 2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33">
                  <a:moveTo>
                    <a:pt x="86" y="0"/>
                  </a:moveTo>
                  <a:lnTo>
                    <a:pt x="118" y="2"/>
                  </a:lnTo>
                  <a:lnTo>
                    <a:pt x="149" y="3"/>
                  </a:lnTo>
                  <a:lnTo>
                    <a:pt x="176" y="5"/>
                  </a:lnTo>
                  <a:lnTo>
                    <a:pt x="202" y="6"/>
                  </a:lnTo>
                  <a:lnTo>
                    <a:pt x="226" y="8"/>
                  </a:lnTo>
                  <a:lnTo>
                    <a:pt x="248" y="9"/>
                  </a:lnTo>
                  <a:lnTo>
                    <a:pt x="270" y="10"/>
                  </a:lnTo>
                  <a:lnTo>
                    <a:pt x="289" y="11"/>
                  </a:lnTo>
                  <a:lnTo>
                    <a:pt x="309" y="12"/>
                  </a:lnTo>
                  <a:lnTo>
                    <a:pt x="328" y="13"/>
                  </a:lnTo>
                  <a:lnTo>
                    <a:pt x="347" y="14"/>
                  </a:lnTo>
                  <a:lnTo>
                    <a:pt x="366" y="15"/>
                  </a:lnTo>
                  <a:lnTo>
                    <a:pt x="386" y="16"/>
                  </a:lnTo>
                  <a:lnTo>
                    <a:pt x="405" y="17"/>
                  </a:lnTo>
                  <a:lnTo>
                    <a:pt x="426" y="18"/>
                  </a:lnTo>
                  <a:lnTo>
                    <a:pt x="449" y="19"/>
                  </a:lnTo>
                  <a:lnTo>
                    <a:pt x="472" y="20"/>
                  </a:lnTo>
                  <a:lnTo>
                    <a:pt x="496" y="22"/>
                  </a:lnTo>
                  <a:lnTo>
                    <a:pt x="524" y="23"/>
                  </a:lnTo>
                  <a:lnTo>
                    <a:pt x="553" y="26"/>
                  </a:lnTo>
                  <a:lnTo>
                    <a:pt x="585" y="27"/>
                  </a:lnTo>
                  <a:lnTo>
                    <a:pt x="619" y="29"/>
                  </a:lnTo>
                  <a:lnTo>
                    <a:pt x="656" y="31"/>
                  </a:lnTo>
                  <a:lnTo>
                    <a:pt x="697" y="33"/>
                  </a:lnTo>
                  <a:lnTo>
                    <a:pt x="741" y="36"/>
                  </a:lnTo>
                  <a:lnTo>
                    <a:pt x="789" y="38"/>
                  </a:lnTo>
                  <a:lnTo>
                    <a:pt x="840" y="41"/>
                  </a:lnTo>
                  <a:lnTo>
                    <a:pt x="897" y="44"/>
                  </a:lnTo>
                  <a:lnTo>
                    <a:pt x="958" y="47"/>
                  </a:lnTo>
                  <a:lnTo>
                    <a:pt x="1023" y="51"/>
                  </a:lnTo>
                  <a:lnTo>
                    <a:pt x="1094" y="56"/>
                  </a:lnTo>
                  <a:lnTo>
                    <a:pt x="1170" y="60"/>
                  </a:lnTo>
                  <a:lnTo>
                    <a:pt x="1197" y="63"/>
                  </a:lnTo>
                  <a:lnTo>
                    <a:pt x="1217" y="69"/>
                  </a:lnTo>
                  <a:lnTo>
                    <a:pt x="1233" y="78"/>
                  </a:lnTo>
                  <a:lnTo>
                    <a:pt x="1246" y="91"/>
                  </a:lnTo>
                  <a:lnTo>
                    <a:pt x="1254" y="104"/>
                  </a:lnTo>
                  <a:lnTo>
                    <a:pt x="1261" y="120"/>
                  </a:lnTo>
                  <a:lnTo>
                    <a:pt x="1265" y="135"/>
                  </a:lnTo>
                  <a:lnTo>
                    <a:pt x="1267" y="151"/>
                  </a:lnTo>
                  <a:lnTo>
                    <a:pt x="1267" y="170"/>
                  </a:lnTo>
                  <a:lnTo>
                    <a:pt x="1263" y="188"/>
                  </a:lnTo>
                  <a:lnTo>
                    <a:pt x="1256" y="203"/>
                  </a:lnTo>
                  <a:lnTo>
                    <a:pt x="1244" y="214"/>
                  </a:lnTo>
                  <a:lnTo>
                    <a:pt x="1229" y="222"/>
                  </a:lnTo>
                  <a:lnTo>
                    <a:pt x="1213" y="228"/>
                  </a:lnTo>
                  <a:lnTo>
                    <a:pt x="1194" y="232"/>
                  </a:lnTo>
                  <a:lnTo>
                    <a:pt x="1172" y="233"/>
                  </a:lnTo>
                  <a:lnTo>
                    <a:pt x="1140" y="231"/>
                  </a:lnTo>
                  <a:lnTo>
                    <a:pt x="1109" y="228"/>
                  </a:lnTo>
                  <a:lnTo>
                    <a:pt x="1082" y="226"/>
                  </a:lnTo>
                  <a:lnTo>
                    <a:pt x="1056" y="225"/>
                  </a:lnTo>
                  <a:lnTo>
                    <a:pt x="1033" y="223"/>
                  </a:lnTo>
                  <a:lnTo>
                    <a:pt x="1011" y="222"/>
                  </a:lnTo>
                  <a:lnTo>
                    <a:pt x="989" y="221"/>
                  </a:lnTo>
                  <a:lnTo>
                    <a:pt x="969" y="219"/>
                  </a:lnTo>
                  <a:lnTo>
                    <a:pt x="950" y="218"/>
                  </a:lnTo>
                  <a:lnTo>
                    <a:pt x="930" y="217"/>
                  </a:lnTo>
                  <a:lnTo>
                    <a:pt x="912" y="216"/>
                  </a:lnTo>
                  <a:lnTo>
                    <a:pt x="893" y="215"/>
                  </a:lnTo>
                  <a:lnTo>
                    <a:pt x="873" y="214"/>
                  </a:lnTo>
                  <a:lnTo>
                    <a:pt x="853" y="213"/>
                  </a:lnTo>
                  <a:lnTo>
                    <a:pt x="833" y="211"/>
                  </a:lnTo>
                  <a:lnTo>
                    <a:pt x="812" y="210"/>
                  </a:lnTo>
                  <a:lnTo>
                    <a:pt x="789" y="209"/>
                  </a:lnTo>
                  <a:lnTo>
                    <a:pt x="764" y="208"/>
                  </a:lnTo>
                  <a:lnTo>
                    <a:pt x="736" y="206"/>
                  </a:lnTo>
                  <a:lnTo>
                    <a:pt x="708" y="205"/>
                  </a:lnTo>
                  <a:lnTo>
                    <a:pt x="676" y="203"/>
                  </a:lnTo>
                  <a:lnTo>
                    <a:pt x="642" y="202"/>
                  </a:lnTo>
                  <a:lnTo>
                    <a:pt x="604" y="199"/>
                  </a:lnTo>
                  <a:lnTo>
                    <a:pt x="563" y="197"/>
                  </a:lnTo>
                  <a:lnTo>
                    <a:pt x="519" y="195"/>
                  </a:lnTo>
                  <a:lnTo>
                    <a:pt x="471" y="192"/>
                  </a:lnTo>
                  <a:lnTo>
                    <a:pt x="419" y="190"/>
                  </a:lnTo>
                  <a:lnTo>
                    <a:pt x="362" y="187"/>
                  </a:lnTo>
                  <a:lnTo>
                    <a:pt x="301" y="184"/>
                  </a:lnTo>
                  <a:lnTo>
                    <a:pt x="235" y="181"/>
                  </a:lnTo>
                  <a:lnTo>
                    <a:pt x="164" y="178"/>
                  </a:lnTo>
                  <a:lnTo>
                    <a:pt x="88" y="174"/>
                  </a:lnTo>
                  <a:lnTo>
                    <a:pt x="70" y="170"/>
                  </a:lnTo>
                  <a:lnTo>
                    <a:pt x="55" y="164"/>
                  </a:lnTo>
                  <a:lnTo>
                    <a:pt x="40" y="155"/>
                  </a:lnTo>
                  <a:lnTo>
                    <a:pt x="27" y="143"/>
                  </a:lnTo>
                  <a:lnTo>
                    <a:pt x="16" y="128"/>
                  </a:lnTo>
                  <a:lnTo>
                    <a:pt x="7" y="111"/>
                  </a:lnTo>
                  <a:lnTo>
                    <a:pt x="2" y="93"/>
                  </a:lnTo>
                  <a:lnTo>
                    <a:pt x="0" y="72"/>
                  </a:lnTo>
                  <a:lnTo>
                    <a:pt x="1" y="57"/>
                  </a:lnTo>
                  <a:lnTo>
                    <a:pt x="6" y="42"/>
                  </a:lnTo>
                  <a:lnTo>
                    <a:pt x="14" y="30"/>
                  </a:lnTo>
                  <a:lnTo>
                    <a:pt x="24" y="19"/>
                  </a:lnTo>
                  <a:lnTo>
                    <a:pt x="37" y="10"/>
                  </a:lnTo>
                  <a:lnTo>
                    <a:pt x="51" y="4"/>
                  </a:lnTo>
                  <a:lnTo>
                    <a:pt x="68" y="1"/>
                  </a:lnTo>
                  <a:lnTo>
                    <a:pt x="86" y="0"/>
                  </a:lnTo>
                  <a:close/>
                </a:path>
              </a:pathLst>
            </a:custGeom>
            <a:solidFill>
              <a:srgbClr val="757D7D"/>
            </a:solidFill>
            <a:ln w="9525">
              <a:noFill/>
              <a:round/>
              <a:headEnd/>
              <a:tailEnd/>
            </a:ln>
          </p:spPr>
          <p:txBody>
            <a:bodyPr/>
            <a:lstStyle/>
            <a:p>
              <a:pPr algn="ctr"/>
              <a:endParaRPr lang="en-US" sz="2000"/>
            </a:p>
          </p:txBody>
        </p:sp>
        <p:sp>
          <p:nvSpPr>
            <p:cNvPr id="48298" name="Freeform 124"/>
            <p:cNvSpPr>
              <a:spLocks/>
            </p:cNvSpPr>
            <p:nvPr/>
          </p:nvSpPr>
          <p:spPr bwMode="auto">
            <a:xfrm>
              <a:off x="3682" y="2334"/>
              <a:ext cx="125" cy="18"/>
            </a:xfrm>
            <a:custGeom>
              <a:avLst/>
              <a:gdLst>
                <a:gd name="T0" fmla="*/ 8 w 1259"/>
                <a:gd name="T1" fmla="*/ 0 h 221"/>
                <a:gd name="T2" fmla="*/ 116 w 1259"/>
                <a:gd name="T3" fmla="*/ 5 h 221"/>
                <a:gd name="T4" fmla="*/ 118 w 1259"/>
                <a:gd name="T5" fmla="*/ 5 h 221"/>
                <a:gd name="T6" fmla="*/ 120 w 1259"/>
                <a:gd name="T7" fmla="*/ 5 h 221"/>
                <a:gd name="T8" fmla="*/ 122 w 1259"/>
                <a:gd name="T9" fmla="*/ 6 h 221"/>
                <a:gd name="T10" fmla="*/ 123 w 1259"/>
                <a:gd name="T11" fmla="*/ 7 h 221"/>
                <a:gd name="T12" fmla="*/ 124 w 1259"/>
                <a:gd name="T13" fmla="*/ 8 h 221"/>
                <a:gd name="T14" fmla="*/ 124 w 1259"/>
                <a:gd name="T15" fmla="*/ 9 h 221"/>
                <a:gd name="T16" fmla="*/ 125 w 1259"/>
                <a:gd name="T17" fmla="*/ 11 h 221"/>
                <a:gd name="T18" fmla="*/ 125 w 1259"/>
                <a:gd name="T19" fmla="*/ 12 h 221"/>
                <a:gd name="T20" fmla="*/ 125 w 1259"/>
                <a:gd name="T21" fmla="*/ 13 h 221"/>
                <a:gd name="T22" fmla="*/ 125 w 1259"/>
                <a:gd name="T23" fmla="*/ 15 h 221"/>
                <a:gd name="T24" fmla="*/ 124 w 1259"/>
                <a:gd name="T25" fmla="*/ 16 h 221"/>
                <a:gd name="T26" fmla="*/ 123 w 1259"/>
                <a:gd name="T27" fmla="*/ 17 h 221"/>
                <a:gd name="T28" fmla="*/ 121 w 1259"/>
                <a:gd name="T29" fmla="*/ 17 h 221"/>
                <a:gd name="T30" fmla="*/ 120 w 1259"/>
                <a:gd name="T31" fmla="*/ 18 h 221"/>
                <a:gd name="T32" fmla="*/ 118 w 1259"/>
                <a:gd name="T33" fmla="*/ 18 h 221"/>
                <a:gd name="T34" fmla="*/ 116 w 1259"/>
                <a:gd name="T35" fmla="*/ 18 h 221"/>
                <a:gd name="T36" fmla="*/ 8 w 1259"/>
                <a:gd name="T37" fmla="*/ 13 h 221"/>
                <a:gd name="T38" fmla="*/ 7 w 1259"/>
                <a:gd name="T39" fmla="*/ 13 h 221"/>
                <a:gd name="T40" fmla="*/ 5 w 1259"/>
                <a:gd name="T41" fmla="*/ 12 h 221"/>
                <a:gd name="T42" fmla="*/ 4 w 1259"/>
                <a:gd name="T43" fmla="*/ 12 h 221"/>
                <a:gd name="T44" fmla="*/ 3 w 1259"/>
                <a:gd name="T45" fmla="*/ 11 h 221"/>
                <a:gd name="T46" fmla="*/ 2 w 1259"/>
                <a:gd name="T47" fmla="*/ 10 h 221"/>
                <a:gd name="T48" fmla="*/ 1 w 1259"/>
                <a:gd name="T49" fmla="*/ 8 h 221"/>
                <a:gd name="T50" fmla="*/ 0 w 1259"/>
                <a:gd name="T51" fmla="*/ 7 h 221"/>
                <a:gd name="T52" fmla="*/ 0 w 1259"/>
                <a:gd name="T53" fmla="*/ 5 h 221"/>
                <a:gd name="T54" fmla="*/ 0 w 1259"/>
                <a:gd name="T55" fmla="*/ 4 h 221"/>
                <a:gd name="T56" fmla="*/ 1 w 1259"/>
                <a:gd name="T57" fmla="*/ 3 h 221"/>
                <a:gd name="T58" fmla="*/ 1 w 1259"/>
                <a:gd name="T59" fmla="*/ 2 h 221"/>
                <a:gd name="T60" fmla="*/ 2 w 1259"/>
                <a:gd name="T61" fmla="*/ 1 h 221"/>
                <a:gd name="T62" fmla="*/ 4 w 1259"/>
                <a:gd name="T63" fmla="*/ 1 h 221"/>
                <a:gd name="T64" fmla="*/ 5 w 1259"/>
                <a:gd name="T65" fmla="*/ 0 h 221"/>
                <a:gd name="T66" fmla="*/ 6 w 1259"/>
                <a:gd name="T67" fmla="*/ 0 h 221"/>
                <a:gd name="T68" fmla="*/ 8 w 1259"/>
                <a:gd name="T69" fmla="*/ 0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9"/>
                <a:gd name="T106" fmla="*/ 0 h 221"/>
                <a:gd name="T107" fmla="*/ 1259 w 1259"/>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9" h="221">
                  <a:moveTo>
                    <a:pt x="81" y="0"/>
                  </a:moveTo>
                  <a:lnTo>
                    <a:pt x="1165" y="57"/>
                  </a:lnTo>
                  <a:lnTo>
                    <a:pt x="1192" y="60"/>
                  </a:lnTo>
                  <a:lnTo>
                    <a:pt x="1212" y="67"/>
                  </a:lnTo>
                  <a:lnTo>
                    <a:pt x="1227" y="77"/>
                  </a:lnTo>
                  <a:lnTo>
                    <a:pt x="1238" y="88"/>
                  </a:lnTo>
                  <a:lnTo>
                    <a:pt x="1246" y="101"/>
                  </a:lnTo>
                  <a:lnTo>
                    <a:pt x="1252" y="115"/>
                  </a:lnTo>
                  <a:lnTo>
                    <a:pt x="1256" y="129"/>
                  </a:lnTo>
                  <a:lnTo>
                    <a:pt x="1258" y="144"/>
                  </a:lnTo>
                  <a:lnTo>
                    <a:pt x="1259" y="164"/>
                  </a:lnTo>
                  <a:lnTo>
                    <a:pt x="1255" y="180"/>
                  </a:lnTo>
                  <a:lnTo>
                    <a:pt x="1247" y="194"/>
                  </a:lnTo>
                  <a:lnTo>
                    <a:pt x="1236" y="204"/>
                  </a:lnTo>
                  <a:lnTo>
                    <a:pt x="1222" y="212"/>
                  </a:lnTo>
                  <a:lnTo>
                    <a:pt x="1206" y="217"/>
                  </a:lnTo>
                  <a:lnTo>
                    <a:pt x="1186" y="221"/>
                  </a:lnTo>
                  <a:lnTo>
                    <a:pt x="1167" y="221"/>
                  </a:lnTo>
                  <a:lnTo>
                    <a:pt x="83" y="162"/>
                  </a:lnTo>
                  <a:lnTo>
                    <a:pt x="68" y="158"/>
                  </a:lnTo>
                  <a:lnTo>
                    <a:pt x="54" y="152"/>
                  </a:lnTo>
                  <a:lnTo>
                    <a:pt x="40" y="144"/>
                  </a:lnTo>
                  <a:lnTo>
                    <a:pt x="28" y="132"/>
                  </a:lnTo>
                  <a:lnTo>
                    <a:pt x="18" y="118"/>
                  </a:lnTo>
                  <a:lnTo>
                    <a:pt x="10" y="102"/>
                  </a:lnTo>
                  <a:lnTo>
                    <a:pt x="3" y="83"/>
                  </a:lnTo>
                  <a:lnTo>
                    <a:pt x="0" y="62"/>
                  </a:lnTo>
                  <a:lnTo>
                    <a:pt x="2" y="49"/>
                  </a:lnTo>
                  <a:lnTo>
                    <a:pt x="6" y="36"/>
                  </a:lnTo>
                  <a:lnTo>
                    <a:pt x="15" y="26"/>
                  </a:lnTo>
                  <a:lnTo>
                    <a:pt x="24" y="17"/>
                  </a:lnTo>
                  <a:lnTo>
                    <a:pt x="36" y="9"/>
                  </a:lnTo>
                  <a:lnTo>
                    <a:pt x="50" y="3"/>
                  </a:lnTo>
                  <a:lnTo>
                    <a:pt x="64" y="1"/>
                  </a:lnTo>
                  <a:lnTo>
                    <a:pt x="81" y="0"/>
                  </a:lnTo>
                  <a:close/>
                </a:path>
              </a:pathLst>
            </a:custGeom>
            <a:solidFill>
              <a:srgbClr val="878F8F"/>
            </a:solidFill>
            <a:ln w="9525">
              <a:noFill/>
              <a:round/>
              <a:headEnd/>
              <a:tailEnd/>
            </a:ln>
          </p:spPr>
          <p:txBody>
            <a:bodyPr/>
            <a:lstStyle/>
            <a:p>
              <a:pPr algn="ctr"/>
              <a:endParaRPr lang="en-US" sz="2000"/>
            </a:p>
          </p:txBody>
        </p:sp>
        <p:sp>
          <p:nvSpPr>
            <p:cNvPr id="48299" name="Freeform 125"/>
            <p:cNvSpPr>
              <a:spLocks/>
            </p:cNvSpPr>
            <p:nvPr/>
          </p:nvSpPr>
          <p:spPr bwMode="auto">
            <a:xfrm>
              <a:off x="3682" y="2332"/>
              <a:ext cx="38" cy="15"/>
            </a:xfrm>
            <a:custGeom>
              <a:avLst/>
              <a:gdLst>
                <a:gd name="T0" fmla="*/ 36 w 377"/>
                <a:gd name="T1" fmla="*/ 15 h 180"/>
                <a:gd name="T2" fmla="*/ 37 w 377"/>
                <a:gd name="T3" fmla="*/ 15 h 180"/>
                <a:gd name="T4" fmla="*/ 37 w 377"/>
                <a:gd name="T5" fmla="*/ 15 h 180"/>
                <a:gd name="T6" fmla="*/ 38 w 377"/>
                <a:gd name="T7" fmla="*/ 14 h 180"/>
                <a:gd name="T8" fmla="*/ 38 w 377"/>
                <a:gd name="T9" fmla="*/ 13 h 180"/>
                <a:gd name="T10" fmla="*/ 38 w 377"/>
                <a:gd name="T11" fmla="*/ 3 h 180"/>
                <a:gd name="T12" fmla="*/ 37 w 377"/>
                <a:gd name="T13" fmla="*/ 2 h 180"/>
                <a:gd name="T14" fmla="*/ 37 w 377"/>
                <a:gd name="T15" fmla="*/ 2 h 180"/>
                <a:gd name="T16" fmla="*/ 36 w 377"/>
                <a:gd name="T17" fmla="*/ 2 h 180"/>
                <a:gd name="T18" fmla="*/ 35 w 377"/>
                <a:gd name="T19" fmla="*/ 1 h 180"/>
                <a:gd name="T20" fmla="*/ 19 w 377"/>
                <a:gd name="T21" fmla="*/ 1 h 180"/>
                <a:gd name="T22" fmla="*/ 7 w 377"/>
                <a:gd name="T23" fmla="*/ 0 h 180"/>
                <a:gd name="T24" fmla="*/ 6 w 377"/>
                <a:gd name="T25" fmla="*/ 0 h 180"/>
                <a:gd name="T26" fmla="*/ 4 w 377"/>
                <a:gd name="T27" fmla="*/ 0 h 180"/>
                <a:gd name="T28" fmla="*/ 3 w 377"/>
                <a:gd name="T29" fmla="*/ 1 h 180"/>
                <a:gd name="T30" fmla="*/ 2 w 377"/>
                <a:gd name="T31" fmla="*/ 2 h 180"/>
                <a:gd name="T32" fmla="*/ 1 w 377"/>
                <a:gd name="T33" fmla="*/ 2 h 180"/>
                <a:gd name="T34" fmla="*/ 1 w 377"/>
                <a:gd name="T35" fmla="*/ 3 h 180"/>
                <a:gd name="T36" fmla="*/ 0 w 377"/>
                <a:gd name="T37" fmla="*/ 4 h 180"/>
                <a:gd name="T38" fmla="*/ 0 w 377"/>
                <a:gd name="T39" fmla="*/ 6 h 180"/>
                <a:gd name="T40" fmla="*/ 0 w 377"/>
                <a:gd name="T41" fmla="*/ 7 h 180"/>
                <a:gd name="T42" fmla="*/ 0 w 377"/>
                <a:gd name="T43" fmla="*/ 9 h 180"/>
                <a:gd name="T44" fmla="*/ 1 w 377"/>
                <a:gd name="T45" fmla="*/ 10 h 180"/>
                <a:gd name="T46" fmla="*/ 2 w 377"/>
                <a:gd name="T47" fmla="*/ 11 h 180"/>
                <a:gd name="T48" fmla="*/ 2 w 377"/>
                <a:gd name="T49" fmla="*/ 12 h 180"/>
                <a:gd name="T50" fmla="*/ 4 w 377"/>
                <a:gd name="T51" fmla="*/ 12 h 180"/>
                <a:gd name="T52" fmla="*/ 5 w 377"/>
                <a:gd name="T53" fmla="*/ 13 h 180"/>
                <a:gd name="T54" fmla="*/ 6 w 377"/>
                <a:gd name="T55" fmla="*/ 13 h 180"/>
                <a:gd name="T56" fmla="*/ 8 w 377"/>
                <a:gd name="T57" fmla="*/ 14 h 180"/>
                <a:gd name="T58" fmla="*/ 36 w 377"/>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0"/>
                <a:gd name="T92" fmla="*/ 377 w 377"/>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0">
                  <a:moveTo>
                    <a:pt x="356" y="180"/>
                  </a:moveTo>
                  <a:lnTo>
                    <a:pt x="363" y="179"/>
                  </a:lnTo>
                  <a:lnTo>
                    <a:pt x="370" y="175"/>
                  </a:lnTo>
                  <a:lnTo>
                    <a:pt x="375" y="169"/>
                  </a:lnTo>
                  <a:lnTo>
                    <a:pt x="377" y="161"/>
                  </a:lnTo>
                  <a:lnTo>
                    <a:pt x="374" y="37"/>
                  </a:lnTo>
                  <a:lnTo>
                    <a:pt x="371" y="29"/>
                  </a:lnTo>
                  <a:lnTo>
                    <a:pt x="367" y="22"/>
                  </a:lnTo>
                  <a:lnTo>
                    <a:pt x="360" y="18"/>
                  </a:lnTo>
                  <a:lnTo>
                    <a:pt x="352" y="17"/>
                  </a:lnTo>
                  <a:lnTo>
                    <a:pt x="192" y="7"/>
                  </a:lnTo>
                  <a:lnTo>
                    <a:pt x="73" y="0"/>
                  </a:lnTo>
                  <a:lnTo>
                    <a:pt x="57" y="0"/>
                  </a:lnTo>
                  <a:lnTo>
                    <a:pt x="43" y="3"/>
                  </a:lnTo>
                  <a:lnTo>
                    <a:pt x="31" y="9"/>
                  </a:lnTo>
                  <a:lnTo>
                    <a:pt x="21" y="18"/>
                  </a:lnTo>
                  <a:lnTo>
                    <a:pt x="12" y="27"/>
                  </a:lnTo>
                  <a:lnTo>
                    <a:pt x="5" y="39"/>
                  </a:lnTo>
                  <a:lnTo>
                    <a:pt x="1" y="52"/>
                  </a:lnTo>
                  <a:lnTo>
                    <a:pt x="0" y="66"/>
                  </a:lnTo>
                  <a:lnTo>
                    <a:pt x="0" y="89"/>
                  </a:lnTo>
                  <a:lnTo>
                    <a:pt x="2" y="104"/>
                  </a:lnTo>
                  <a:lnTo>
                    <a:pt x="7" y="117"/>
                  </a:lnTo>
                  <a:lnTo>
                    <a:pt x="15" y="130"/>
                  </a:lnTo>
                  <a:lnTo>
                    <a:pt x="24" y="140"/>
                  </a:lnTo>
                  <a:lnTo>
                    <a:pt x="35" y="149"/>
                  </a:lnTo>
                  <a:lnTo>
                    <a:pt x="47" y="155"/>
                  </a:lnTo>
                  <a:lnTo>
                    <a:pt x="60" y="161"/>
                  </a:lnTo>
                  <a:lnTo>
                    <a:pt x="75" y="163"/>
                  </a:lnTo>
                  <a:lnTo>
                    <a:pt x="356" y="180"/>
                  </a:lnTo>
                  <a:close/>
                </a:path>
              </a:pathLst>
            </a:custGeom>
            <a:solidFill>
              <a:srgbClr val="B5B5B5"/>
            </a:solidFill>
            <a:ln w="9525">
              <a:noFill/>
              <a:round/>
              <a:headEnd/>
              <a:tailEnd/>
            </a:ln>
          </p:spPr>
          <p:txBody>
            <a:bodyPr/>
            <a:lstStyle/>
            <a:p>
              <a:pPr algn="ctr"/>
              <a:endParaRPr lang="en-US" sz="2000"/>
            </a:p>
          </p:txBody>
        </p:sp>
        <p:sp>
          <p:nvSpPr>
            <p:cNvPr id="48300" name="Freeform 126"/>
            <p:cNvSpPr>
              <a:spLocks/>
            </p:cNvSpPr>
            <p:nvPr/>
          </p:nvSpPr>
          <p:spPr bwMode="auto">
            <a:xfrm>
              <a:off x="3769" y="2336"/>
              <a:ext cx="37" cy="14"/>
            </a:xfrm>
            <a:custGeom>
              <a:avLst/>
              <a:gdLst>
                <a:gd name="T0" fmla="*/ 2 w 376"/>
                <a:gd name="T1" fmla="*/ 13 h 178"/>
                <a:gd name="T2" fmla="*/ 2 w 376"/>
                <a:gd name="T3" fmla="*/ 13 h 178"/>
                <a:gd name="T4" fmla="*/ 1 w 376"/>
                <a:gd name="T5" fmla="*/ 12 h 178"/>
                <a:gd name="T6" fmla="*/ 1 w 376"/>
                <a:gd name="T7" fmla="*/ 12 h 178"/>
                <a:gd name="T8" fmla="*/ 0 w 376"/>
                <a:gd name="T9" fmla="*/ 11 h 178"/>
                <a:gd name="T10" fmla="*/ 0 w 376"/>
                <a:gd name="T11" fmla="*/ 1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3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7 h 178"/>
                <a:gd name="T40" fmla="*/ 37 w 376"/>
                <a:gd name="T41" fmla="*/ 9 h 178"/>
                <a:gd name="T42" fmla="*/ 37 w 376"/>
                <a:gd name="T43" fmla="*/ 10 h 178"/>
                <a:gd name="T44" fmla="*/ 37 w 376"/>
                <a:gd name="T45" fmla="*/ 11 h 178"/>
                <a:gd name="T46" fmla="*/ 36 w 376"/>
                <a:gd name="T47" fmla="*/ 12 h 178"/>
                <a:gd name="T48" fmla="*/ 35 w 376"/>
                <a:gd name="T49" fmla="*/ 13 h 178"/>
                <a:gd name="T50" fmla="*/ 34 w 376"/>
                <a:gd name="T51" fmla="*/ 13 h 178"/>
                <a:gd name="T52" fmla="*/ 33 w 376"/>
                <a:gd name="T53" fmla="*/ 14 h 178"/>
                <a:gd name="T54" fmla="*/ 32 w 376"/>
                <a:gd name="T55" fmla="*/ 14 h 178"/>
                <a:gd name="T56" fmla="*/ 30 w 376"/>
                <a:gd name="T57" fmla="*/ 14 h 178"/>
                <a:gd name="T58" fmla="*/ 2 w 376"/>
                <a:gd name="T59" fmla="*/ 13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5" y="160"/>
                  </a:moveTo>
                  <a:lnTo>
                    <a:pt x="18" y="159"/>
                  </a:lnTo>
                  <a:lnTo>
                    <a:pt x="11" y="156"/>
                  </a:lnTo>
                  <a:lnTo>
                    <a:pt x="6" y="150"/>
                  </a:lnTo>
                  <a:lnTo>
                    <a:pt x="2" y="140"/>
                  </a:lnTo>
                  <a:lnTo>
                    <a:pt x="0" y="17"/>
                  </a:lnTo>
                  <a:lnTo>
                    <a:pt x="2" y="10"/>
                  </a:lnTo>
                  <a:lnTo>
                    <a:pt x="8" y="4"/>
                  </a:lnTo>
                  <a:lnTo>
                    <a:pt x="15" y="0"/>
                  </a:lnTo>
                  <a:lnTo>
                    <a:pt x="23" y="0"/>
                  </a:lnTo>
                  <a:lnTo>
                    <a:pt x="182" y="7"/>
                  </a:lnTo>
                  <a:lnTo>
                    <a:pt x="301" y="12"/>
                  </a:lnTo>
                  <a:lnTo>
                    <a:pt x="317" y="15"/>
                  </a:lnTo>
                  <a:lnTo>
                    <a:pt x="331" y="20"/>
                  </a:lnTo>
                  <a:lnTo>
                    <a:pt x="343" y="29"/>
                  </a:lnTo>
                  <a:lnTo>
                    <a:pt x="354" y="38"/>
                  </a:lnTo>
                  <a:lnTo>
                    <a:pt x="363" y="48"/>
                  </a:lnTo>
                  <a:lnTo>
                    <a:pt x="370" y="61"/>
                  </a:lnTo>
                  <a:lnTo>
                    <a:pt x="375" y="74"/>
                  </a:lnTo>
                  <a:lnTo>
                    <a:pt x="376" y="89"/>
                  </a:lnTo>
                  <a:lnTo>
                    <a:pt x="376" y="111"/>
                  </a:lnTo>
                  <a:lnTo>
                    <a:pt x="375" y="125"/>
                  </a:lnTo>
                  <a:lnTo>
                    <a:pt x="372" y="137"/>
                  </a:lnTo>
                  <a:lnTo>
                    <a:pt x="366" y="149"/>
                  </a:lnTo>
                  <a:lnTo>
                    <a:pt x="357" y="159"/>
                  </a:lnTo>
                  <a:lnTo>
                    <a:pt x="346" y="167"/>
                  </a:lnTo>
                  <a:lnTo>
                    <a:pt x="334" y="174"/>
                  </a:lnTo>
                  <a:lnTo>
                    <a:pt x="321" y="177"/>
                  </a:lnTo>
                  <a:lnTo>
                    <a:pt x="306" y="178"/>
                  </a:lnTo>
                  <a:lnTo>
                    <a:pt x="25" y="160"/>
                  </a:lnTo>
                  <a:close/>
                </a:path>
              </a:pathLst>
            </a:custGeom>
            <a:solidFill>
              <a:srgbClr val="B5B5B5"/>
            </a:solidFill>
            <a:ln w="9525">
              <a:noFill/>
              <a:round/>
              <a:headEnd/>
              <a:tailEnd/>
            </a:ln>
          </p:spPr>
          <p:txBody>
            <a:bodyPr/>
            <a:lstStyle/>
            <a:p>
              <a:pPr algn="ctr"/>
              <a:endParaRPr lang="en-US" sz="2000"/>
            </a:p>
          </p:txBody>
        </p:sp>
        <p:sp>
          <p:nvSpPr>
            <p:cNvPr id="48301" name="Freeform 127"/>
            <p:cNvSpPr>
              <a:spLocks/>
            </p:cNvSpPr>
            <p:nvPr/>
          </p:nvSpPr>
          <p:spPr bwMode="auto">
            <a:xfrm>
              <a:off x="3726" y="2333"/>
              <a:ext cx="37" cy="16"/>
            </a:xfrm>
            <a:custGeom>
              <a:avLst/>
              <a:gdLst>
                <a:gd name="T0" fmla="*/ 2 w 377"/>
                <a:gd name="T1" fmla="*/ 0 h 182"/>
                <a:gd name="T2" fmla="*/ 35 w 377"/>
                <a:gd name="T3" fmla="*/ 2 h 182"/>
                <a:gd name="T4" fmla="*/ 35 w 377"/>
                <a:gd name="T5" fmla="*/ 2 h 182"/>
                <a:gd name="T6" fmla="*/ 36 w 377"/>
                <a:gd name="T7" fmla="*/ 2 h 182"/>
                <a:gd name="T8" fmla="*/ 37 w 377"/>
                <a:gd name="T9" fmla="*/ 3 h 182"/>
                <a:gd name="T10" fmla="*/ 37 w 377"/>
                <a:gd name="T11" fmla="*/ 3 h 182"/>
                <a:gd name="T12" fmla="*/ 37 w 377"/>
                <a:gd name="T13" fmla="*/ 14 h 182"/>
                <a:gd name="T14" fmla="*/ 37 w 377"/>
                <a:gd name="T15" fmla="*/ 15 h 182"/>
                <a:gd name="T16" fmla="*/ 36 w 377"/>
                <a:gd name="T17" fmla="*/ 16 h 182"/>
                <a:gd name="T18" fmla="*/ 36 w 377"/>
                <a:gd name="T19" fmla="*/ 16 h 182"/>
                <a:gd name="T20" fmla="*/ 35 w 377"/>
                <a:gd name="T21" fmla="*/ 16 h 182"/>
                <a:gd name="T22" fmla="*/ 2 w 377"/>
                <a:gd name="T23" fmla="*/ 14 h 182"/>
                <a:gd name="T24" fmla="*/ 2 w 377"/>
                <a:gd name="T25" fmla="*/ 14 h 182"/>
                <a:gd name="T26" fmla="*/ 1 w 377"/>
                <a:gd name="T27" fmla="*/ 14 h 182"/>
                <a:gd name="T28" fmla="*/ 0 w 377"/>
                <a:gd name="T29" fmla="*/ 13 h 182"/>
                <a:gd name="T30" fmla="*/ 0 w 377"/>
                <a:gd name="T31" fmla="*/ 13 h 182"/>
                <a:gd name="T32" fmla="*/ 0 w 377"/>
                <a:gd name="T33" fmla="*/ 2 h 182"/>
                <a:gd name="T34" fmla="*/ 0 w 377"/>
                <a:gd name="T35" fmla="*/ 1 h 182"/>
                <a:gd name="T36" fmla="*/ 1 w 377"/>
                <a:gd name="T37" fmla="*/ 0 h 182"/>
                <a:gd name="T38" fmla="*/ 1 w 377"/>
                <a:gd name="T39" fmla="*/ 0 h 182"/>
                <a:gd name="T40" fmla="*/ 2 w 377"/>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7"/>
                <a:gd name="T64" fmla="*/ 0 h 182"/>
                <a:gd name="T65" fmla="*/ 377 w 377"/>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7" h="182">
                  <a:moveTo>
                    <a:pt x="20" y="0"/>
                  </a:moveTo>
                  <a:lnTo>
                    <a:pt x="353" y="18"/>
                  </a:lnTo>
                  <a:lnTo>
                    <a:pt x="361" y="21"/>
                  </a:lnTo>
                  <a:lnTo>
                    <a:pt x="368" y="25"/>
                  </a:lnTo>
                  <a:lnTo>
                    <a:pt x="373" y="31"/>
                  </a:lnTo>
                  <a:lnTo>
                    <a:pt x="375" y="39"/>
                  </a:lnTo>
                  <a:lnTo>
                    <a:pt x="377" y="163"/>
                  </a:lnTo>
                  <a:lnTo>
                    <a:pt x="376" y="171"/>
                  </a:lnTo>
                  <a:lnTo>
                    <a:pt x="371" y="177"/>
                  </a:lnTo>
                  <a:lnTo>
                    <a:pt x="365" y="181"/>
                  </a:lnTo>
                  <a:lnTo>
                    <a:pt x="357" y="182"/>
                  </a:lnTo>
                  <a:lnTo>
                    <a:pt x="24" y="163"/>
                  </a:lnTo>
                  <a:lnTo>
                    <a:pt x="16" y="161"/>
                  </a:lnTo>
                  <a:lnTo>
                    <a:pt x="9" y="156"/>
                  </a:lnTo>
                  <a:lnTo>
                    <a:pt x="5" y="150"/>
                  </a:lnTo>
                  <a:lnTo>
                    <a:pt x="3" y="143"/>
                  </a:lnTo>
                  <a:lnTo>
                    <a:pt x="0" y="18"/>
                  </a:lnTo>
                  <a:lnTo>
                    <a:pt x="2" y="10"/>
                  </a:lnTo>
                  <a:lnTo>
                    <a:pt x="6" y="4"/>
                  </a:lnTo>
                  <a:lnTo>
                    <a:pt x="12" y="1"/>
                  </a:lnTo>
                  <a:lnTo>
                    <a:pt x="20" y="0"/>
                  </a:lnTo>
                  <a:close/>
                </a:path>
              </a:pathLst>
            </a:custGeom>
            <a:solidFill>
              <a:srgbClr val="B5B5B5"/>
            </a:solidFill>
            <a:ln w="9525">
              <a:noFill/>
              <a:round/>
              <a:headEnd/>
              <a:tailEnd/>
            </a:ln>
          </p:spPr>
          <p:txBody>
            <a:bodyPr/>
            <a:lstStyle/>
            <a:p>
              <a:pPr algn="ctr"/>
              <a:endParaRPr lang="en-US" sz="2000"/>
            </a:p>
          </p:txBody>
        </p:sp>
        <p:sp>
          <p:nvSpPr>
            <p:cNvPr id="48302" name="Freeform 128"/>
            <p:cNvSpPr>
              <a:spLocks/>
            </p:cNvSpPr>
            <p:nvPr/>
          </p:nvSpPr>
          <p:spPr bwMode="auto">
            <a:xfrm>
              <a:off x="3684" y="2330"/>
              <a:ext cx="38" cy="15"/>
            </a:xfrm>
            <a:custGeom>
              <a:avLst/>
              <a:gdLst>
                <a:gd name="T0" fmla="*/ 36 w 376"/>
                <a:gd name="T1" fmla="*/ 15 h 180"/>
                <a:gd name="T2" fmla="*/ 37 w 376"/>
                <a:gd name="T3" fmla="*/ 15 h 180"/>
                <a:gd name="T4" fmla="*/ 37 w 376"/>
                <a:gd name="T5" fmla="*/ 15 h 180"/>
                <a:gd name="T6" fmla="*/ 38 w 376"/>
                <a:gd name="T7" fmla="*/ 14 h 180"/>
                <a:gd name="T8" fmla="*/ 38 w 376"/>
                <a:gd name="T9" fmla="*/ 13 h 180"/>
                <a:gd name="T10" fmla="*/ 37 w 376"/>
                <a:gd name="T11" fmla="*/ 3 h 180"/>
                <a:gd name="T12" fmla="*/ 37 w 376"/>
                <a:gd name="T13" fmla="*/ 2 h 180"/>
                <a:gd name="T14" fmla="*/ 37 w 376"/>
                <a:gd name="T15" fmla="*/ 2 h 180"/>
                <a:gd name="T16" fmla="*/ 36 w 376"/>
                <a:gd name="T17" fmla="*/ 2 h 180"/>
                <a:gd name="T18" fmla="*/ 36 w 376"/>
                <a:gd name="T19" fmla="*/ 1 h 180"/>
                <a:gd name="T20" fmla="*/ 19 w 376"/>
                <a:gd name="T21" fmla="*/ 1 h 180"/>
                <a:gd name="T22" fmla="*/ 7 w 376"/>
                <a:gd name="T23" fmla="*/ 0 h 180"/>
                <a:gd name="T24" fmla="*/ 6 w 376"/>
                <a:gd name="T25" fmla="*/ 0 h 180"/>
                <a:gd name="T26" fmla="*/ 4 w 376"/>
                <a:gd name="T27" fmla="*/ 0 h 180"/>
                <a:gd name="T28" fmla="*/ 3 w 376"/>
                <a:gd name="T29" fmla="*/ 1 h 180"/>
                <a:gd name="T30" fmla="*/ 2 w 376"/>
                <a:gd name="T31" fmla="*/ 1 h 180"/>
                <a:gd name="T32" fmla="*/ 1 w 376"/>
                <a:gd name="T33" fmla="*/ 2 h 180"/>
                <a:gd name="T34" fmla="*/ 0 w 376"/>
                <a:gd name="T35" fmla="*/ 3 h 180"/>
                <a:gd name="T36" fmla="*/ 0 w 376"/>
                <a:gd name="T37" fmla="*/ 4 h 180"/>
                <a:gd name="T38" fmla="*/ 0 w 376"/>
                <a:gd name="T39" fmla="*/ 6 h 180"/>
                <a:gd name="T40" fmla="*/ 0 w 376"/>
                <a:gd name="T41" fmla="*/ 7 h 180"/>
                <a:gd name="T42" fmla="*/ 0 w 376"/>
                <a:gd name="T43" fmla="*/ 9 h 180"/>
                <a:gd name="T44" fmla="*/ 1 w 376"/>
                <a:gd name="T45" fmla="*/ 10 h 180"/>
                <a:gd name="T46" fmla="*/ 1 w 376"/>
                <a:gd name="T47" fmla="*/ 11 h 180"/>
                <a:gd name="T48" fmla="*/ 2 w 376"/>
                <a:gd name="T49" fmla="*/ 12 h 180"/>
                <a:gd name="T50" fmla="*/ 3 w 376"/>
                <a:gd name="T51" fmla="*/ 12 h 180"/>
                <a:gd name="T52" fmla="*/ 5 w 376"/>
                <a:gd name="T53" fmla="*/ 13 h 180"/>
                <a:gd name="T54" fmla="*/ 6 w 376"/>
                <a:gd name="T55" fmla="*/ 13 h 180"/>
                <a:gd name="T56" fmla="*/ 8 w 376"/>
                <a:gd name="T57" fmla="*/ 14 h 180"/>
                <a:gd name="T58" fmla="*/ 36 w 376"/>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80"/>
                <a:gd name="T92" fmla="*/ 376 w 376"/>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80">
                  <a:moveTo>
                    <a:pt x="355" y="180"/>
                  </a:moveTo>
                  <a:lnTo>
                    <a:pt x="362" y="179"/>
                  </a:lnTo>
                  <a:lnTo>
                    <a:pt x="369" y="175"/>
                  </a:lnTo>
                  <a:lnTo>
                    <a:pt x="374" y="169"/>
                  </a:lnTo>
                  <a:lnTo>
                    <a:pt x="376" y="160"/>
                  </a:lnTo>
                  <a:lnTo>
                    <a:pt x="371" y="37"/>
                  </a:lnTo>
                  <a:lnTo>
                    <a:pt x="369" y="30"/>
                  </a:lnTo>
                  <a:lnTo>
                    <a:pt x="365" y="23"/>
                  </a:lnTo>
                  <a:lnTo>
                    <a:pt x="359" y="19"/>
                  </a:lnTo>
                  <a:lnTo>
                    <a:pt x="352" y="17"/>
                  </a:lnTo>
                  <a:lnTo>
                    <a:pt x="189" y="7"/>
                  </a:lnTo>
                  <a:lnTo>
                    <a:pt x="70" y="0"/>
                  </a:lnTo>
                  <a:lnTo>
                    <a:pt x="55" y="1"/>
                  </a:lnTo>
                  <a:lnTo>
                    <a:pt x="42" y="4"/>
                  </a:lnTo>
                  <a:lnTo>
                    <a:pt x="28" y="9"/>
                  </a:lnTo>
                  <a:lnTo>
                    <a:pt x="18" y="17"/>
                  </a:lnTo>
                  <a:lnTo>
                    <a:pt x="10" y="27"/>
                  </a:lnTo>
                  <a:lnTo>
                    <a:pt x="4" y="39"/>
                  </a:lnTo>
                  <a:lnTo>
                    <a:pt x="0" y="51"/>
                  </a:lnTo>
                  <a:lnTo>
                    <a:pt x="0" y="66"/>
                  </a:lnTo>
                  <a:lnTo>
                    <a:pt x="0" y="89"/>
                  </a:lnTo>
                  <a:lnTo>
                    <a:pt x="1" y="103"/>
                  </a:lnTo>
                  <a:lnTo>
                    <a:pt x="6" y="116"/>
                  </a:lnTo>
                  <a:lnTo>
                    <a:pt x="13" y="129"/>
                  </a:lnTo>
                  <a:lnTo>
                    <a:pt x="22" y="139"/>
                  </a:lnTo>
                  <a:lnTo>
                    <a:pt x="33" y="149"/>
                  </a:lnTo>
                  <a:lnTo>
                    <a:pt x="46" y="156"/>
                  </a:lnTo>
                  <a:lnTo>
                    <a:pt x="60" y="161"/>
                  </a:lnTo>
                  <a:lnTo>
                    <a:pt x="75" y="163"/>
                  </a:lnTo>
                  <a:lnTo>
                    <a:pt x="355" y="180"/>
                  </a:lnTo>
                  <a:close/>
                </a:path>
              </a:pathLst>
            </a:custGeom>
            <a:solidFill>
              <a:srgbClr val="E8E8E8"/>
            </a:solidFill>
            <a:ln w="9525">
              <a:noFill/>
              <a:round/>
              <a:headEnd/>
              <a:tailEnd/>
            </a:ln>
          </p:spPr>
          <p:txBody>
            <a:bodyPr/>
            <a:lstStyle/>
            <a:p>
              <a:pPr algn="ctr"/>
              <a:endParaRPr lang="en-US" sz="2000"/>
            </a:p>
          </p:txBody>
        </p:sp>
        <p:sp>
          <p:nvSpPr>
            <p:cNvPr id="48303" name="Freeform 129"/>
            <p:cNvSpPr>
              <a:spLocks/>
            </p:cNvSpPr>
            <p:nvPr/>
          </p:nvSpPr>
          <p:spPr bwMode="auto">
            <a:xfrm>
              <a:off x="3771" y="2334"/>
              <a:ext cx="38" cy="15"/>
            </a:xfrm>
            <a:custGeom>
              <a:avLst/>
              <a:gdLst>
                <a:gd name="T0" fmla="*/ 2 w 376"/>
                <a:gd name="T1" fmla="*/ 14 h 178"/>
                <a:gd name="T2" fmla="*/ 2 w 376"/>
                <a:gd name="T3" fmla="*/ 14 h 178"/>
                <a:gd name="T4" fmla="*/ 1 w 376"/>
                <a:gd name="T5" fmla="*/ 13 h 178"/>
                <a:gd name="T6" fmla="*/ 0 w 376"/>
                <a:gd name="T7" fmla="*/ 13 h 178"/>
                <a:gd name="T8" fmla="*/ 0 w 376"/>
                <a:gd name="T9" fmla="*/ 12 h 178"/>
                <a:gd name="T10" fmla="*/ 0 w 376"/>
                <a:gd name="T11" fmla="*/ 2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2 w 376"/>
                <a:gd name="T25" fmla="*/ 2 h 178"/>
                <a:gd name="T26" fmla="*/ 33 w 376"/>
                <a:gd name="T27" fmla="*/ 2 h 178"/>
                <a:gd name="T28" fmla="*/ 34 w 376"/>
                <a:gd name="T29" fmla="*/ 2 h 178"/>
                <a:gd name="T30" fmla="*/ 36 w 376"/>
                <a:gd name="T31" fmla="*/ 3 h 178"/>
                <a:gd name="T32" fmla="*/ 37 w 376"/>
                <a:gd name="T33" fmla="*/ 4 h 178"/>
                <a:gd name="T34" fmla="*/ 37 w 376"/>
                <a:gd name="T35" fmla="*/ 5 h 178"/>
                <a:gd name="T36" fmla="*/ 38 w 376"/>
                <a:gd name="T37" fmla="*/ 6 h 178"/>
                <a:gd name="T38" fmla="*/ 38 w 376"/>
                <a:gd name="T39" fmla="*/ 8 h 178"/>
                <a:gd name="T40" fmla="*/ 38 w 376"/>
                <a:gd name="T41" fmla="*/ 9 h 178"/>
                <a:gd name="T42" fmla="*/ 38 w 376"/>
                <a:gd name="T43" fmla="*/ 11 h 178"/>
                <a:gd name="T44" fmla="*/ 37 w 376"/>
                <a:gd name="T45" fmla="*/ 12 h 178"/>
                <a:gd name="T46" fmla="*/ 37 w 376"/>
                <a:gd name="T47" fmla="*/ 13 h 178"/>
                <a:gd name="T48" fmla="*/ 36 w 376"/>
                <a:gd name="T49" fmla="*/ 14 h 178"/>
                <a:gd name="T50" fmla="*/ 35 w 376"/>
                <a:gd name="T51" fmla="*/ 14 h 178"/>
                <a:gd name="T52" fmla="*/ 34 w 376"/>
                <a:gd name="T53" fmla="*/ 15 h 178"/>
                <a:gd name="T54" fmla="*/ 32 w 376"/>
                <a:gd name="T55" fmla="*/ 15 h 178"/>
                <a:gd name="T56" fmla="*/ 31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3" y="162"/>
                  </a:moveTo>
                  <a:lnTo>
                    <a:pt x="15" y="161"/>
                  </a:lnTo>
                  <a:lnTo>
                    <a:pt x="8" y="157"/>
                  </a:lnTo>
                  <a:lnTo>
                    <a:pt x="4" y="151"/>
                  </a:lnTo>
                  <a:lnTo>
                    <a:pt x="2" y="142"/>
                  </a:lnTo>
                  <a:lnTo>
                    <a:pt x="0" y="18"/>
                  </a:lnTo>
                  <a:lnTo>
                    <a:pt x="1" y="10"/>
                  </a:lnTo>
                  <a:lnTo>
                    <a:pt x="5" y="4"/>
                  </a:lnTo>
                  <a:lnTo>
                    <a:pt x="11" y="1"/>
                  </a:lnTo>
                  <a:lnTo>
                    <a:pt x="19" y="0"/>
                  </a:lnTo>
                  <a:lnTo>
                    <a:pt x="182" y="8"/>
                  </a:lnTo>
                  <a:lnTo>
                    <a:pt x="301" y="16"/>
                  </a:lnTo>
                  <a:lnTo>
                    <a:pt x="316" y="18"/>
                  </a:lnTo>
                  <a:lnTo>
                    <a:pt x="329" y="23"/>
                  </a:lnTo>
                  <a:lnTo>
                    <a:pt x="341" y="29"/>
                  </a:lnTo>
                  <a:lnTo>
                    <a:pt x="352" y="38"/>
                  </a:lnTo>
                  <a:lnTo>
                    <a:pt x="362" y="49"/>
                  </a:lnTo>
                  <a:lnTo>
                    <a:pt x="369" y="61"/>
                  </a:lnTo>
                  <a:lnTo>
                    <a:pt x="374" y="75"/>
                  </a:lnTo>
                  <a:lnTo>
                    <a:pt x="376" y="89"/>
                  </a:lnTo>
                  <a:lnTo>
                    <a:pt x="376" y="112"/>
                  </a:lnTo>
                  <a:lnTo>
                    <a:pt x="375" y="125"/>
                  </a:lnTo>
                  <a:lnTo>
                    <a:pt x="371" y="139"/>
                  </a:lnTo>
                  <a:lnTo>
                    <a:pt x="364" y="150"/>
                  </a:lnTo>
                  <a:lnTo>
                    <a:pt x="355" y="161"/>
                  </a:lnTo>
                  <a:lnTo>
                    <a:pt x="344" y="169"/>
                  </a:lnTo>
                  <a:lnTo>
                    <a:pt x="332" y="174"/>
                  </a:lnTo>
                  <a:lnTo>
                    <a:pt x="318" y="178"/>
                  </a:lnTo>
                  <a:lnTo>
                    <a:pt x="303" y="178"/>
                  </a:lnTo>
                  <a:lnTo>
                    <a:pt x="23" y="162"/>
                  </a:lnTo>
                  <a:close/>
                </a:path>
              </a:pathLst>
            </a:custGeom>
            <a:solidFill>
              <a:srgbClr val="E8E8E8"/>
            </a:solidFill>
            <a:ln w="9525">
              <a:noFill/>
              <a:round/>
              <a:headEnd/>
              <a:tailEnd/>
            </a:ln>
          </p:spPr>
          <p:txBody>
            <a:bodyPr/>
            <a:lstStyle/>
            <a:p>
              <a:pPr algn="ctr"/>
              <a:endParaRPr lang="en-US" sz="2000"/>
            </a:p>
          </p:txBody>
        </p:sp>
        <p:sp>
          <p:nvSpPr>
            <p:cNvPr id="48304" name="Freeform 130"/>
            <p:cNvSpPr>
              <a:spLocks/>
            </p:cNvSpPr>
            <p:nvPr/>
          </p:nvSpPr>
          <p:spPr bwMode="auto">
            <a:xfrm>
              <a:off x="3728" y="2332"/>
              <a:ext cx="37" cy="15"/>
            </a:xfrm>
            <a:custGeom>
              <a:avLst/>
              <a:gdLst>
                <a:gd name="T0" fmla="*/ 2 w 376"/>
                <a:gd name="T1" fmla="*/ 0 h 182"/>
                <a:gd name="T2" fmla="*/ 35 w 376"/>
                <a:gd name="T3" fmla="*/ 2 h 182"/>
                <a:gd name="T4" fmla="*/ 36 w 376"/>
                <a:gd name="T5" fmla="*/ 2 h 182"/>
                <a:gd name="T6" fmla="*/ 36 w 376"/>
                <a:gd name="T7" fmla="*/ 2 h 182"/>
                <a:gd name="T8" fmla="*/ 37 w 376"/>
                <a:gd name="T9" fmla="*/ 3 h 182"/>
                <a:gd name="T10" fmla="*/ 37 w 376"/>
                <a:gd name="T11" fmla="*/ 3 h 182"/>
                <a:gd name="T12" fmla="*/ 37 w 376"/>
                <a:gd name="T13" fmla="*/ 14 h 182"/>
                <a:gd name="T14" fmla="*/ 37 w 376"/>
                <a:gd name="T15" fmla="*/ 14 h 182"/>
                <a:gd name="T16" fmla="*/ 37 w 376"/>
                <a:gd name="T17" fmla="*/ 15 h 182"/>
                <a:gd name="T18" fmla="*/ 36 w 376"/>
                <a:gd name="T19" fmla="*/ 15 h 182"/>
                <a:gd name="T20" fmla="*/ 35 w 376"/>
                <a:gd name="T21" fmla="*/ 15 h 182"/>
                <a:gd name="T22" fmla="*/ 2 w 376"/>
                <a:gd name="T23" fmla="*/ 14 h 182"/>
                <a:gd name="T24" fmla="*/ 2 w 376"/>
                <a:gd name="T25" fmla="*/ 13 h 182"/>
                <a:gd name="T26" fmla="*/ 1 w 376"/>
                <a:gd name="T27" fmla="*/ 13 h 182"/>
                <a:gd name="T28" fmla="*/ 0 w 376"/>
                <a:gd name="T29" fmla="*/ 12 h 182"/>
                <a:gd name="T30" fmla="*/ 0 w 376"/>
                <a:gd name="T31" fmla="*/ 12 h 182"/>
                <a:gd name="T32" fmla="*/ 0 w 376"/>
                <a:gd name="T33" fmla="*/ 2 h 182"/>
                <a:gd name="T34" fmla="*/ 0 w 376"/>
                <a:gd name="T35" fmla="*/ 1 h 182"/>
                <a:gd name="T36" fmla="*/ 1 w 376"/>
                <a:gd name="T37" fmla="*/ 0 h 182"/>
                <a:gd name="T38" fmla="*/ 1 w 376"/>
                <a:gd name="T39" fmla="*/ 0 h 182"/>
                <a:gd name="T40" fmla="*/ 2 w 376"/>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82"/>
                <a:gd name="T65" fmla="*/ 376 w 376"/>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82">
                  <a:moveTo>
                    <a:pt x="20" y="0"/>
                  </a:moveTo>
                  <a:lnTo>
                    <a:pt x="354" y="19"/>
                  </a:lnTo>
                  <a:lnTo>
                    <a:pt x="361" y="21"/>
                  </a:lnTo>
                  <a:lnTo>
                    <a:pt x="368" y="25"/>
                  </a:lnTo>
                  <a:lnTo>
                    <a:pt x="372" y="31"/>
                  </a:lnTo>
                  <a:lnTo>
                    <a:pt x="374" y="40"/>
                  </a:lnTo>
                  <a:lnTo>
                    <a:pt x="376" y="164"/>
                  </a:lnTo>
                  <a:lnTo>
                    <a:pt x="375" y="171"/>
                  </a:lnTo>
                  <a:lnTo>
                    <a:pt x="371" y="177"/>
                  </a:lnTo>
                  <a:lnTo>
                    <a:pt x="365" y="181"/>
                  </a:lnTo>
                  <a:lnTo>
                    <a:pt x="358" y="182"/>
                  </a:lnTo>
                  <a:lnTo>
                    <a:pt x="24" y="164"/>
                  </a:lnTo>
                  <a:lnTo>
                    <a:pt x="16" y="162"/>
                  </a:lnTo>
                  <a:lnTo>
                    <a:pt x="9" y="157"/>
                  </a:lnTo>
                  <a:lnTo>
                    <a:pt x="5" y="150"/>
                  </a:lnTo>
                  <a:lnTo>
                    <a:pt x="3" y="143"/>
                  </a:lnTo>
                  <a:lnTo>
                    <a:pt x="0" y="19"/>
                  </a:lnTo>
                  <a:lnTo>
                    <a:pt x="2" y="11"/>
                  </a:lnTo>
                  <a:lnTo>
                    <a:pt x="6" y="4"/>
                  </a:lnTo>
                  <a:lnTo>
                    <a:pt x="12" y="1"/>
                  </a:lnTo>
                  <a:lnTo>
                    <a:pt x="20" y="0"/>
                  </a:lnTo>
                  <a:close/>
                </a:path>
              </a:pathLst>
            </a:custGeom>
            <a:solidFill>
              <a:srgbClr val="E8E8E8"/>
            </a:solidFill>
            <a:ln w="9525">
              <a:noFill/>
              <a:round/>
              <a:headEnd/>
              <a:tailEnd/>
            </a:ln>
          </p:spPr>
          <p:txBody>
            <a:bodyPr/>
            <a:lstStyle/>
            <a:p>
              <a:pPr algn="ctr"/>
              <a:endParaRPr lang="en-US" sz="2000"/>
            </a:p>
          </p:txBody>
        </p:sp>
        <p:sp>
          <p:nvSpPr>
            <p:cNvPr id="48305" name="Freeform 131"/>
            <p:cNvSpPr>
              <a:spLocks/>
            </p:cNvSpPr>
            <p:nvPr/>
          </p:nvSpPr>
          <p:spPr bwMode="auto">
            <a:xfrm>
              <a:off x="3692" y="2332"/>
              <a:ext cx="5" cy="10"/>
            </a:xfrm>
            <a:custGeom>
              <a:avLst/>
              <a:gdLst>
                <a:gd name="T0" fmla="*/ 3 w 48"/>
                <a:gd name="T1" fmla="*/ 10 h 127"/>
                <a:gd name="T2" fmla="*/ 3 w 48"/>
                <a:gd name="T3" fmla="*/ 3 h 127"/>
                <a:gd name="T4" fmla="*/ 0 w 48"/>
                <a:gd name="T5" fmla="*/ 3 h 127"/>
                <a:gd name="T6" fmla="*/ 0 w 48"/>
                <a:gd name="T7" fmla="*/ 2 h 127"/>
                <a:gd name="T8" fmla="*/ 0 w 48"/>
                <a:gd name="T9" fmla="*/ 2 h 127"/>
                <a:gd name="T10" fmla="*/ 0 w 48"/>
                <a:gd name="T11" fmla="*/ 2 h 127"/>
                <a:gd name="T12" fmla="*/ 1 w 48"/>
                <a:gd name="T13" fmla="*/ 2 h 127"/>
                <a:gd name="T14" fmla="*/ 1 w 48"/>
                <a:gd name="T15" fmla="*/ 2 h 127"/>
                <a:gd name="T16" fmla="*/ 1 w 48"/>
                <a:gd name="T17" fmla="*/ 2 h 127"/>
                <a:gd name="T18" fmla="*/ 2 w 48"/>
                <a:gd name="T19" fmla="*/ 2 h 127"/>
                <a:gd name="T20" fmla="*/ 2 w 48"/>
                <a:gd name="T21" fmla="*/ 2 h 127"/>
                <a:gd name="T22" fmla="*/ 2 w 48"/>
                <a:gd name="T23" fmla="*/ 2 h 127"/>
                <a:gd name="T24" fmla="*/ 2 w 48"/>
                <a:gd name="T25" fmla="*/ 1 h 127"/>
                <a:gd name="T26" fmla="*/ 3 w 48"/>
                <a:gd name="T27" fmla="*/ 1 h 127"/>
                <a:gd name="T28" fmla="*/ 3 w 48"/>
                <a:gd name="T29" fmla="*/ 1 h 127"/>
                <a:gd name="T30" fmla="*/ 3 w 48"/>
                <a:gd name="T31" fmla="*/ 1 h 127"/>
                <a:gd name="T32" fmla="*/ 3 w 48"/>
                <a:gd name="T33" fmla="*/ 1 h 127"/>
                <a:gd name="T34" fmla="*/ 3 w 48"/>
                <a:gd name="T35" fmla="*/ 1 h 127"/>
                <a:gd name="T36" fmla="*/ 3 w 48"/>
                <a:gd name="T37" fmla="*/ 0 h 127"/>
                <a:gd name="T38" fmla="*/ 3 w 48"/>
                <a:gd name="T39" fmla="*/ 0 h 127"/>
                <a:gd name="T40" fmla="*/ 5 w 48"/>
                <a:gd name="T41" fmla="*/ 0 h 127"/>
                <a:gd name="T42" fmla="*/ 5 w 48"/>
                <a:gd name="T43" fmla="*/ 10 h 127"/>
                <a:gd name="T44" fmla="*/ 3 w 48"/>
                <a:gd name="T45" fmla="*/ 10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127"/>
                <a:gd name="T71" fmla="*/ 48 w 48"/>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127">
                  <a:moveTo>
                    <a:pt x="32" y="126"/>
                  </a:moveTo>
                  <a:lnTo>
                    <a:pt x="30" y="36"/>
                  </a:lnTo>
                  <a:lnTo>
                    <a:pt x="0" y="35"/>
                  </a:lnTo>
                  <a:lnTo>
                    <a:pt x="0" y="23"/>
                  </a:lnTo>
                  <a:lnTo>
                    <a:pt x="2" y="23"/>
                  </a:lnTo>
                  <a:lnTo>
                    <a:pt x="4" y="22"/>
                  </a:lnTo>
                  <a:lnTo>
                    <a:pt x="6" y="22"/>
                  </a:lnTo>
                  <a:lnTo>
                    <a:pt x="9" y="22"/>
                  </a:lnTo>
                  <a:lnTo>
                    <a:pt x="12" y="22"/>
                  </a:lnTo>
                  <a:lnTo>
                    <a:pt x="15" y="21"/>
                  </a:lnTo>
                  <a:lnTo>
                    <a:pt x="18" y="21"/>
                  </a:lnTo>
                  <a:lnTo>
                    <a:pt x="20" y="20"/>
                  </a:lnTo>
                  <a:lnTo>
                    <a:pt x="22" y="19"/>
                  </a:lnTo>
                  <a:lnTo>
                    <a:pt x="25" y="18"/>
                  </a:lnTo>
                  <a:lnTo>
                    <a:pt x="27" y="16"/>
                  </a:lnTo>
                  <a:lnTo>
                    <a:pt x="29" y="13"/>
                  </a:lnTo>
                  <a:lnTo>
                    <a:pt x="31" y="10"/>
                  </a:lnTo>
                  <a:lnTo>
                    <a:pt x="32" y="7"/>
                  </a:lnTo>
                  <a:lnTo>
                    <a:pt x="33" y="4"/>
                  </a:lnTo>
                  <a:lnTo>
                    <a:pt x="33" y="0"/>
                  </a:lnTo>
                  <a:lnTo>
                    <a:pt x="46" y="0"/>
                  </a:lnTo>
                  <a:lnTo>
                    <a:pt x="48" y="127"/>
                  </a:lnTo>
                  <a:lnTo>
                    <a:pt x="32" y="126"/>
                  </a:lnTo>
                  <a:close/>
                </a:path>
              </a:pathLst>
            </a:custGeom>
            <a:solidFill>
              <a:srgbClr val="000000"/>
            </a:solidFill>
            <a:ln w="9525">
              <a:noFill/>
              <a:round/>
              <a:headEnd/>
              <a:tailEnd/>
            </a:ln>
          </p:spPr>
          <p:txBody>
            <a:bodyPr/>
            <a:lstStyle/>
            <a:p>
              <a:pPr algn="ctr"/>
              <a:endParaRPr lang="en-US" sz="2000"/>
            </a:p>
          </p:txBody>
        </p:sp>
        <p:sp>
          <p:nvSpPr>
            <p:cNvPr id="48306" name="Freeform 132"/>
            <p:cNvSpPr>
              <a:spLocks/>
            </p:cNvSpPr>
            <p:nvPr/>
          </p:nvSpPr>
          <p:spPr bwMode="auto">
            <a:xfrm>
              <a:off x="3693" y="2359"/>
              <a:ext cx="5" cy="4"/>
            </a:xfrm>
            <a:custGeom>
              <a:avLst/>
              <a:gdLst>
                <a:gd name="T0" fmla="*/ 0 w 53"/>
                <a:gd name="T1" fmla="*/ 4 h 53"/>
                <a:gd name="T2" fmla="*/ 4 w 53"/>
                <a:gd name="T3" fmla="*/ 0 h 53"/>
                <a:gd name="T4" fmla="*/ 5 w 53"/>
                <a:gd name="T5" fmla="*/ 0 h 53"/>
                <a:gd name="T6" fmla="*/ 5 w 53"/>
                <a:gd name="T7" fmla="*/ 4 h 53"/>
                <a:gd name="T8" fmla="*/ 3 w 53"/>
                <a:gd name="T9" fmla="*/ 4 h 53"/>
                <a:gd name="T10" fmla="*/ 3 w 53"/>
                <a:gd name="T11" fmla="*/ 2 h 53"/>
                <a:gd name="T12" fmla="*/ 2 w 53"/>
                <a:gd name="T13" fmla="*/ 4 h 53"/>
                <a:gd name="T14" fmla="*/ 0 w 53"/>
                <a:gd name="T15" fmla="*/ 4 h 53"/>
                <a:gd name="T16" fmla="*/ 0 60000 65536"/>
                <a:gd name="T17" fmla="*/ 0 60000 65536"/>
                <a:gd name="T18" fmla="*/ 0 60000 65536"/>
                <a:gd name="T19" fmla="*/ 0 60000 65536"/>
                <a:gd name="T20" fmla="*/ 0 60000 65536"/>
                <a:gd name="T21" fmla="*/ 0 60000 65536"/>
                <a:gd name="T22" fmla="*/ 0 60000 65536"/>
                <a:gd name="T23" fmla="*/ 0 60000 65536"/>
                <a:gd name="T24" fmla="*/ 0 w 53"/>
                <a:gd name="T25" fmla="*/ 0 h 53"/>
                <a:gd name="T26" fmla="*/ 53 w 53"/>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3" h="53">
                  <a:moveTo>
                    <a:pt x="0" y="53"/>
                  </a:moveTo>
                  <a:lnTo>
                    <a:pt x="38" y="0"/>
                  </a:lnTo>
                  <a:lnTo>
                    <a:pt x="52" y="1"/>
                  </a:lnTo>
                  <a:lnTo>
                    <a:pt x="53" y="53"/>
                  </a:lnTo>
                  <a:lnTo>
                    <a:pt x="37" y="53"/>
                  </a:lnTo>
                  <a:lnTo>
                    <a:pt x="37" y="25"/>
                  </a:lnTo>
                  <a:lnTo>
                    <a:pt x="16" y="53"/>
                  </a:lnTo>
                  <a:lnTo>
                    <a:pt x="0" y="53"/>
                  </a:lnTo>
                  <a:close/>
                </a:path>
              </a:pathLst>
            </a:custGeom>
            <a:solidFill>
              <a:srgbClr val="000000"/>
            </a:solidFill>
            <a:ln w="9525">
              <a:noFill/>
              <a:round/>
              <a:headEnd/>
              <a:tailEnd/>
            </a:ln>
          </p:spPr>
          <p:txBody>
            <a:bodyPr/>
            <a:lstStyle/>
            <a:p>
              <a:pPr algn="ctr"/>
              <a:endParaRPr lang="en-US" sz="2000"/>
            </a:p>
          </p:txBody>
        </p:sp>
        <p:sp>
          <p:nvSpPr>
            <p:cNvPr id="48307" name="Freeform 133"/>
            <p:cNvSpPr>
              <a:spLocks/>
            </p:cNvSpPr>
            <p:nvPr/>
          </p:nvSpPr>
          <p:spPr bwMode="auto">
            <a:xfrm>
              <a:off x="3691" y="2363"/>
              <a:ext cx="9" cy="6"/>
            </a:xfrm>
            <a:custGeom>
              <a:avLst/>
              <a:gdLst>
                <a:gd name="T0" fmla="*/ 2 w 89"/>
                <a:gd name="T1" fmla="*/ 0 h 75"/>
                <a:gd name="T2" fmla="*/ 0 w 89"/>
                <a:gd name="T3" fmla="*/ 2 h 75"/>
                <a:gd name="T4" fmla="*/ 0 w 89"/>
                <a:gd name="T5" fmla="*/ 3 h 75"/>
                <a:gd name="T6" fmla="*/ 6 w 89"/>
                <a:gd name="T7" fmla="*/ 3 h 75"/>
                <a:gd name="T8" fmla="*/ 6 w 89"/>
                <a:gd name="T9" fmla="*/ 6 h 75"/>
                <a:gd name="T10" fmla="*/ 7 w 89"/>
                <a:gd name="T11" fmla="*/ 6 h 75"/>
                <a:gd name="T12" fmla="*/ 7 w 89"/>
                <a:gd name="T13" fmla="*/ 4 h 75"/>
                <a:gd name="T14" fmla="*/ 9 w 89"/>
                <a:gd name="T15" fmla="*/ 4 h 75"/>
                <a:gd name="T16" fmla="*/ 9 w 89"/>
                <a:gd name="T17" fmla="*/ 2 h 75"/>
                <a:gd name="T18" fmla="*/ 7 w 89"/>
                <a:gd name="T19" fmla="*/ 2 h 75"/>
                <a:gd name="T20" fmla="*/ 7 w 89"/>
                <a:gd name="T21" fmla="*/ 0 h 75"/>
                <a:gd name="T22" fmla="*/ 6 w 89"/>
                <a:gd name="T23" fmla="*/ 0 h 75"/>
                <a:gd name="T24" fmla="*/ 6 w 89"/>
                <a:gd name="T25" fmla="*/ 2 h 75"/>
                <a:gd name="T26" fmla="*/ 1 w 89"/>
                <a:gd name="T27" fmla="*/ 2 h 75"/>
                <a:gd name="T28" fmla="*/ 3 w 89"/>
                <a:gd name="T29" fmla="*/ 0 h 75"/>
                <a:gd name="T30" fmla="*/ 2 w 89"/>
                <a:gd name="T31" fmla="*/ 0 h 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9"/>
                <a:gd name="T49" fmla="*/ 0 h 75"/>
                <a:gd name="T50" fmla="*/ 89 w 89"/>
                <a:gd name="T51" fmla="*/ 75 h 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9" h="75">
                  <a:moveTo>
                    <a:pt x="18" y="0"/>
                  </a:moveTo>
                  <a:lnTo>
                    <a:pt x="0" y="25"/>
                  </a:lnTo>
                  <a:lnTo>
                    <a:pt x="0" y="40"/>
                  </a:lnTo>
                  <a:lnTo>
                    <a:pt x="57" y="43"/>
                  </a:lnTo>
                  <a:lnTo>
                    <a:pt x="57" y="74"/>
                  </a:lnTo>
                  <a:lnTo>
                    <a:pt x="72" y="75"/>
                  </a:lnTo>
                  <a:lnTo>
                    <a:pt x="72" y="44"/>
                  </a:lnTo>
                  <a:lnTo>
                    <a:pt x="89" y="45"/>
                  </a:lnTo>
                  <a:lnTo>
                    <a:pt x="88" y="31"/>
                  </a:lnTo>
                  <a:lnTo>
                    <a:pt x="71" y="30"/>
                  </a:lnTo>
                  <a:lnTo>
                    <a:pt x="71" y="0"/>
                  </a:lnTo>
                  <a:lnTo>
                    <a:pt x="55" y="0"/>
                  </a:lnTo>
                  <a:lnTo>
                    <a:pt x="56" y="29"/>
                  </a:lnTo>
                  <a:lnTo>
                    <a:pt x="14" y="27"/>
                  </a:lnTo>
                  <a:lnTo>
                    <a:pt x="34" y="0"/>
                  </a:lnTo>
                  <a:lnTo>
                    <a:pt x="18" y="0"/>
                  </a:lnTo>
                  <a:close/>
                </a:path>
              </a:pathLst>
            </a:custGeom>
            <a:solidFill>
              <a:srgbClr val="000000"/>
            </a:solidFill>
            <a:ln w="9525">
              <a:noFill/>
              <a:round/>
              <a:headEnd/>
              <a:tailEnd/>
            </a:ln>
          </p:spPr>
          <p:txBody>
            <a:bodyPr/>
            <a:lstStyle/>
            <a:p>
              <a:pPr algn="ctr"/>
              <a:endParaRPr lang="en-US" sz="2000"/>
            </a:p>
          </p:txBody>
        </p:sp>
        <p:sp>
          <p:nvSpPr>
            <p:cNvPr id="48308" name="Freeform 134"/>
            <p:cNvSpPr>
              <a:spLocks/>
            </p:cNvSpPr>
            <p:nvPr/>
          </p:nvSpPr>
          <p:spPr bwMode="auto">
            <a:xfrm>
              <a:off x="3692" y="2386"/>
              <a:ext cx="9" cy="11"/>
            </a:xfrm>
            <a:custGeom>
              <a:avLst/>
              <a:gdLst>
                <a:gd name="T0" fmla="*/ 2 w 86"/>
                <a:gd name="T1" fmla="*/ 11 h 127"/>
                <a:gd name="T2" fmla="*/ 2 w 86"/>
                <a:gd name="T3" fmla="*/ 10 h 127"/>
                <a:gd name="T4" fmla="*/ 3 w 86"/>
                <a:gd name="T5" fmla="*/ 9 h 127"/>
                <a:gd name="T6" fmla="*/ 3 w 86"/>
                <a:gd name="T7" fmla="*/ 8 h 127"/>
                <a:gd name="T8" fmla="*/ 3 w 86"/>
                <a:gd name="T9" fmla="*/ 7 h 127"/>
                <a:gd name="T10" fmla="*/ 4 w 86"/>
                <a:gd name="T11" fmla="*/ 6 h 127"/>
                <a:gd name="T12" fmla="*/ 4 w 86"/>
                <a:gd name="T13" fmla="*/ 5 h 127"/>
                <a:gd name="T14" fmla="*/ 5 w 86"/>
                <a:gd name="T15" fmla="*/ 5 h 127"/>
                <a:gd name="T16" fmla="*/ 5 w 86"/>
                <a:gd name="T17" fmla="*/ 4 h 127"/>
                <a:gd name="T18" fmla="*/ 6 w 86"/>
                <a:gd name="T19" fmla="*/ 3 h 127"/>
                <a:gd name="T20" fmla="*/ 6 w 86"/>
                <a:gd name="T21" fmla="*/ 3 h 127"/>
                <a:gd name="T22" fmla="*/ 7 w 86"/>
                <a:gd name="T23" fmla="*/ 2 h 127"/>
                <a:gd name="T24" fmla="*/ 7 w 86"/>
                <a:gd name="T25" fmla="*/ 2 h 127"/>
                <a:gd name="T26" fmla="*/ 0 w 86"/>
                <a:gd name="T27" fmla="*/ 1 h 127"/>
                <a:gd name="T28" fmla="*/ 0 w 86"/>
                <a:gd name="T29" fmla="*/ 0 h 127"/>
                <a:gd name="T30" fmla="*/ 9 w 86"/>
                <a:gd name="T31" fmla="*/ 0 h 127"/>
                <a:gd name="T32" fmla="*/ 9 w 86"/>
                <a:gd name="T33" fmla="*/ 2 h 127"/>
                <a:gd name="T34" fmla="*/ 9 w 86"/>
                <a:gd name="T35" fmla="*/ 2 h 127"/>
                <a:gd name="T36" fmla="*/ 8 w 86"/>
                <a:gd name="T37" fmla="*/ 3 h 127"/>
                <a:gd name="T38" fmla="*/ 8 w 86"/>
                <a:gd name="T39" fmla="*/ 3 h 127"/>
                <a:gd name="T40" fmla="*/ 7 w 86"/>
                <a:gd name="T41" fmla="*/ 3 h 127"/>
                <a:gd name="T42" fmla="*/ 7 w 86"/>
                <a:gd name="T43" fmla="*/ 4 h 127"/>
                <a:gd name="T44" fmla="*/ 7 w 86"/>
                <a:gd name="T45" fmla="*/ 4 h 127"/>
                <a:gd name="T46" fmla="*/ 6 w 86"/>
                <a:gd name="T47" fmla="*/ 5 h 127"/>
                <a:gd name="T48" fmla="*/ 6 w 86"/>
                <a:gd name="T49" fmla="*/ 5 h 127"/>
                <a:gd name="T50" fmla="*/ 6 w 86"/>
                <a:gd name="T51" fmla="*/ 6 h 127"/>
                <a:gd name="T52" fmla="*/ 6 w 86"/>
                <a:gd name="T53" fmla="*/ 6 h 127"/>
                <a:gd name="T54" fmla="*/ 5 w 86"/>
                <a:gd name="T55" fmla="*/ 7 h 127"/>
                <a:gd name="T56" fmla="*/ 5 w 86"/>
                <a:gd name="T57" fmla="*/ 8 h 127"/>
                <a:gd name="T58" fmla="*/ 5 w 86"/>
                <a:gd name="T59" fmla="*/ 8 h 127"/>
                <a:gd name="T60" fmla="*/ 5 w 86"/>
                <a:gd name="T61" fmla="*/ 9 h 127"/>
                <a:gd name="T62" fmla="*/ 4 w 86"/>
                <a:gd name="T63" fmla="*/ 10 h 127"/>
                <a:gd name="T64" fmla="*/ 4 w 86"/>
                <a:gd name="T65" fmla="*/ 11 h 127"/>
                <a:gd name="T66" fmla="*/ 2 w 86"/>
                <a:gd name="T67" fmla="*/ 11 h 1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6"/>
                <a:gd name="T103" fmla="*/ 0 h 127"/>
                <a:gd name="T104" fmla="*/ 86 w 86"/>
                <a:gd name="T105" fmla="*/ 127 h 1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6" h="127">
                  <a:moveTo>
                    <a:pt x="20" y="126"/>
                  </a:moveTo>
                  <a:lnTo>
                    <a:pt x="22" y="114"/>
                  </a:lnTo>
                  <a:lnTo>
                    <a:pt x="25" y="103"/>
                  </a:lnTo>
                  <a:lnTo>
                    <a:pt x="29" y="92"/>
                  </a:lnTo>
                  <a:lnTo>
                    <a:pt x="33" y="81"/>
                  </a:lnTo>
                  <a:lnTo>
                    <a:pt x="38" y="71"/>
                  </a:lnTo>
                  <a:lnTo>
                    <a:pt x="42" y="61"/>
                  </a:lnTo>
                  <a:lnTo>
                    <a:pt x="47" y="52"/>
                  </a:lnTo>
                  <a:lnTo>
                    <a:pt x="51" y="45"/>
                  </a:lnTo>
                  <a:lnTo>
                    <a:pt x="56" y="38"/>
                  </a:lnTo>
                  <a:lnTo>
                    <a:pt x="61" y="30"/>
                  </a:lnTo>
                  <a:lnTo>
                    <a:pt x="65" y="24"/>
                  </a:lnTo>
                  <a:lnTo>
                    <a:pt x="68" y="20"/>
                  </a:lnTo>
                  <a:lnTo>
                    <a:pt x="0" y="16"/>
                  </a:lnTo>
                  <a:lnTo>
                    <a:pt x="0" y="0"/>
                  </a:lnTo>
                  <a:lnTo>
                    <a:pt x="86" y="5"/>
                  </a:lnTo>
                  <a:lnTo>
                    <a:pt x="86" y="19"/>
                  </a:lnTo>
                  <a:lnTo>
                    <a:pt x="82" y="24"/>
                  </a:lnTo>
                  <a:lnTo>
                    <a:pt x="78" y="29"/>
                  </a:lnTo>
                  <a:lnTo>
                    <a:pt x="74" y="34"/>
                  </a:lnTo>
                  <a:lnTo>
                    <a:pt x="71" y="40"/>
                  </a:lnTo>
                  <a:lnTo>
                    <a:pt x="68" y="45"/>
                  </a:lnTo>
                  <a:lnTo>
                    <a:pt x="65" y="49"/>
                  </a:lnTo>
                  <a:lnTo>
                    <a:pt x="61" y="54"/>
                  </a:lnTo>
                  <a:lnTo>
                    <a:pt x="58" y="59"/>
                  </a:lnTo>
                  <a:lnTo>
                    <a:pt x="56" y="66"/>
                  </a:lnTo>
                  <a:lnTo>
                    <a:pt x="53" y="73"/>
                  </a:lnTo>
                  <a:lnTo>
                    <a:pt x="50" y="81"/>
                  </a:lnTo>
                  <a:lnTo>
                    <a:pt x="47" y="89"/>
                  </a:lnTo>
                  <a:lnTo>
                    <a:pt x="45" y="98"/>
                  </a:lnTo>
                  <a:lnTo>
                    <a:pt x="43" y="106"/>
                  </a:lnTo>
                  <a:lnTo>
                    <a:pt x="40" y="116"/>
                  </a:lnTo>
                  <a:lnTo>
                    <a:pt x="38" y="127"/>
                  </a:lnTo>
                  <a:lnTo>
                    <a:pt x="20" y="126"/>
                  </a:lnTo>
                  <a:close/>
                </a:path>
              </a:pathLst>
            </a:custGeom>
            <a:solidFill>
              <a:srgbClr val="000000"/>
            </a:solidFill>
            <a:ln w="9525">
              <a:noFill/>
              <a:round/>
              <a:headEnd/>
              <a:tailEnd/>
            </a:ln>
          </p:spPr>
          <p:txBody>
            <a:bodyPr/>
            <a:lstStyle/>
            <a:p>
              <a:pPr algn="ctr"/>
              <a:endParaRPr lang="en-US" sz="2000"/>
            </a:p>
          </p:txBody>
        </p:sp>
        <p:sp>
          <p:nvSpPr>
            <p:cNvPr id="48309" name="Freeform 135"/>
            <p:cNvSpPr>
              <a:spLocks/>
            </p:cNvSpPr>
            <p:nvPr/>
          </p:nvSpPr>
          <p:spPr bwMode="auto">
            <a:xfrm>
              <a:off x="3734" y="2334"/>
              <a:ext cx="9" cy="10"/>
            </a:xfrm>
            <a:custGeom>
              <a:avLst/>
              <a:gdLst>
                <a:gd name="T0" fmla="*/ 0 w 86"/>
                <a:gd name="T1" fmla="*/ 9 h 129"/>
                <a:gd name="T2" fmla="*/ 1 w 86"/>
                <a:gd name="T3" fmla="*/ 8 h 129"/>
                <a:gd name="T4" fmla="*/ 1 w 86"/>
                <a:gd name="T5" fmla="*/ 7 h 129"/>
                <a:gd name="T6" fmla="*/ 3 w 86"/>
                <a:gd name="T7" fmla="*/ 6 h 129"/>
                <a:gd name="T8" fmla="*/ 5 w 86"/>
                <a:gd name="T9" fmla="*/ 5 h 129"/>
                <a:gd name="T10" fmla="*/ 6 w 86"/>
                <a:gd name="T11" fmla="*/ 5 h 129"/>
                <a:gd name="T12" fmla="*/ 7 w 86"/>
                <a:gd name="T13" fmla="*/ 4 h 129"/>
                <a:gd name="T14" fmla="*/ 7 w 86"/>
                <a:gd name="T15" fmla="*/ 3 h 129"/>
                <a:gd name="T16" fmla="*/ 7 w 86"/>
                <a:gd name="T17" fmla="*/ 3 h 129"/>
                <a:gd name="T18" fmla="*/ 7 w 86"/>
                <a:gd name="T19" fmla="*/ 2 h 129"/>
                <a:gd name="T20" fmla="*/ 6 w 86"/>
                <a:gd name="T21" fmla="*/ 1 h 129"/>
                <a:gd name="T22" fmla="*/ 5 w 86"/>
                <a:gd name="T23" fmla="*/ 1 h 129"/>
                <a:gd name="T24" fmla="*/ 3 w 86"/>
                <a:gd name="T25" fmla="*/ 1 h 129"/>
                <a:gd name="T26" fmla="*/ 2 w 86"/>
                <a:gd name="T27" fmla="*/ 2 h 129"/>
                <a:gd name="T28" fmla="*/ 0 w 86"/>
                <a:gd name="T29" fmla="*/ 3 h 129"/>
                <a:gd name="T30" fmla="*/ 0 w 86"/>
                <a:gd name="T31" fmla="*/ 2 h 129"/>
                <a:gd name="T32" fmla="*/ 1 w 86"/>
                <a:gd name="T33" fmla="*/ 2 h 129"/>
                <a:gd name="T34" fmla="*/ 1 w 86"/>
                <a:gd name="T35" fmla="*/ 1 h 129"/>
                <a:gd name="T36" fmla="*/ 2 w 86"/>
                <a:gd name="T37" fmla="*/ 0 h 129"/>
                <a:gd name="T38" fmla="*/ 3 w 86"/>
                <a:gd name="T39" fmla="*/ 0 h 129"/>
                <a:gd name="T40" fmla="*/ 5 w 86"/>
                <a:gd name="T41" fmla="*/ 0 h 129"/>
                <a:gd name="T42" fmla="*/ 6 w 86"/>
                <a:gd name="T43" fmla="*/ 0 h 129"/>
                <a:gd name="T44" fmla="*/ 7 w 86"/>
                <a:gd name="T45" fmla="*/ 0 h 129"/>
                <a:gd name="T46" fmla="*/ 8 w 86"/>
                <a:gd name="T47" fmla="*/ 1 h 129"/>
                <a:gd name="T48" fmla="*/ 8 w 86"/>
                <a:gd name="T49" fmla="*/ 2 h 129"/>
                <a:gd name="T50" fmla="*/ 9 w 86"/>
                <a:gd name="T51" fmla="*/ 2 h 129"/>
                <a:gd name="T52" fmla="*/ 9 w 86"/>
                <a:gd name="T53" fmla="*/ 3 h 129"/>
                <a:gd name="T54" fmla="*/ 9 w 86"/>
                <a:gd name="T55" fmla="*/ 4 h 129"/>
                <a:gd name="T56" fmla="*/ 8 w 86"/>
                <a:gd name="T57" fmla="*/ 5 h 129"/>
                <a:gd name="T58" fmla="*/ 7 w 86"/>
                <a:gd name="T59" fmla="*/ 6 h 129"/>
                <a:gd name="T60" fmla="*/ 5 w 86"/>
                <a:gd name="T61" fmla="*/ 6 h 129"/>
                <a:gd name="T62" fmla="*/ 4 w 86"/>
                <a:gd name="T63" fmla="*/ 7 h 129"/>
                <a:gd name="T64" fmla="*/ 3 w 86"/>
                <a:gd name="T65" fmla="*/ 7 h 129"/>
                <a:gd name="T66" fmla="*/ 2 w 86"/>
                <a:gd name="T67" fmla="*/ 8 h 129"/>
                <a:gd name="T68" fmla="*/ 2 w 86"/>
                <a:gd name="T69" fmla="*/ 9 h 129"/>
                <a:gd name="T70" fmla="*/ 9 w 86"/>
                <a:gd name="T71" fmla="*/ 1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29"/>
                <a:gd name="T110" fmla="*/ 86 w 86"/>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29">
                  <a:moveTo>
                    <a:pt x="0" y="124"/>
                  </a:moveTo>
                  <a:lnTo>
                    <a:pt x="1" y="114"/>
                  </a:lnTo>
                  <a:lnTo>
                    <a:pt x="3" y="104"/>
                  </a:lnTo>
                  <a:lnTo>
                    <a:pt x="5" y="97"/>
                  </a:lnTo>
                  <a:lnTo>
                    <a:pt x="9" y="92"/>
                  </a:lnTo>
                  <a:lnTo>
                    <a:pt x="14" y="86"/>
                  </a:lnTo>
                  <a:lnTo>
                    <a:pt x="20" y="81"/>
                  </a:lnTo>
                  <a:lnTo>
                    <a:pt x="28" y="75"/>
                  </a:lnTo>
                  <a:lnTo>
                    <a:pt x="36" y="70"/>
                  </a:lnTo>
                  <a:lnTo>
                    <a:pt x="45" y="66"/>
                  </a:lnTo>
                  <a:lnTo>
                    <a:pt x="53" y="62"/>
                  </a:lnTo>
                  <a:lnTo>
                    <a:pt x="58" y="59"/>
                  </a:lnTo>
                  <a:lnTo>
                    <a:pt x="62" y="57"/>
                  </a:lnTo>
                  <a:lnTo>
                    <a:pt x="65" y="54"/>
                  </a:lnTo>
                  <a:lnTo>
                    <a:pt x="66" y="50"/>
                  </a:lnTo>
                  <a:lnTo>
                    <a:pt x="67" y="44"/>
                  </a:lnTo>
                  <a:lnTo>
                    <a:pt x="67" y="39"/>
                  </a:lnTo>
                  <a:lnTo>
                    <a:pt x="67" y="34"/>
                  </a:lnTo>
                  <a:lnTo>
                    <a:pt x="66" y="29"/>
                  </a:lnTo>
                  <a:lnTo>
                    <a:pt x="64" y="25"/>
                  </a:lnTo>
                  <a:lnTo>
                    <a:pt x="61" y="22"/>
                  </a:lnTo>
                  <a:lnTo>
                    <a:pt x="58" y="19"/>
                  </a:lnTo>
                  <a:lnTo>
                    <a:pt x="54" y="16"/>
                  </a:lnTo>
                  <a:lnTo>
                    <a:pt x="49" y="14"/>
                  </a:lnTo>
                  <a:lnTo>
                    <a:pt x="44" y="14"/>
                  </a:lnTo>
                  <a:lnTo>
                    <a:pt x="32" y="15"/>
                  </a:lnTo>
                  <a:lnTo>
                    <a:pt x="24" y="21"/>
                  </a:lnTo>
                  <a:lnTo>
                    <a:pt x="19" y="30"/>
                  </a:lnTo>
                  <a:lnTo>
                    <a:pt x="17" y="43"/>
                  </a:lnTo>
                  <a:lnTo>
                    <a:pt x="1" y="42"/>
                  </a:lnTo>
                  <a:lnTo>
                    <a:pt x="1" y="36"/>
                  </a:lnTo>
                  <a:lnTo>
                    <a:pt x="2" y="31"/>
                  </a:lnTo>
                  <a:lnTo>
                    <a:pt x="4" y="25"/>
                  </a:lnTo>
                  <a:lnTo>
                    <a:pt x="6" y="20"/>
                  </a:lnTo>
                  <a:lnTo>
                    <a:pt x="8" y="15"/>
                  </a:lnTo>
                  <a:lnTo>
                    <a:pt x="11" y="11"/>
                  </a:lnTo>
                  <a:lnTo>
                    <a:pt x="15" y="7"/>
                  </a:lnTo>
                  <a:lnTo>
                    <a:pt x="19" y="4"/>
                  </a:lnTo>
                  <a:lnTo>
                    <a:pt x="24" y="2"/>
                  </a:lnTo>
                  <a:lnTo>
                    <a:pt x="30" y="0"/>
                  </a:lnTo>
                  <a:lnTo>
                    <a:pt x="36" y="0"/>
                  </a:lnTo>
                  <a:lnTo>
                    <a:pt x="44" y="0"/>
                  </a:lnTo>
                  <a:lnTo>
                    <a:pt x="50" y="0"/>
                  </a:lnTo>
                  <a:lnTo>
                    <a:pt x="55" y="1"/>
                  </a:lnTo>
                  <a:lnTo>
                    <a:pt x="59" y="3"/>
                  </a:lnTo>
                  <a:lnTo>
                    <a:pt x="64" y="5"/>
                  </a:lnTo>
                  <a:lnTo>
                    <a:pt x="68" y="7"/>
                  </a:lnTo>
                  <a:lnTo>
                    <a:pt x="72" y="10"/>
                  </a:lnTo>
                  <a:lnTo>
                    <a:pt x="75" y="14"/>
                  </a:lnTo>
                  <a:lnTo>
                    <a:pt x="78" y="20"/>
                  </a:lnTo>
                  <a:lnTo>
                    <a:pt x="81" y="24"/>
                  </a:lnTo>
                  <a:lnTo>
                    <a:pt x="83" y="29"/>
                  </a:lnTo>
                  <a:lnTo>
                    <a:pt x="84" y="35"/>
                  </a:lnTo>
                  <a:lnTo>
                    <a:pt x="85" y="41"/>
                  </a:lnTo>
                  <a:lnTo>
                    <a:pt x="84" y="49"/>
                  </a:lnTo>
                  <a:lnTo>
                    <a:pt x="82" y="55"/>
                  </a:lnTo>
                  <a:lnTo>
                    <a:pt x="79" y="61"/>
                  </a:lnTo>
                  <a:lnTo>
                    <a:pt x="76" y="66"/>
                  </a:lnTo>
                  <a:lnTo>
                    <a:pt x="72" y="70"/>
                  </a:lnTo>
                  <a:lnTo>
                    <a:pt x="66" y="73"/>
                  </a:lnTo>
                  <a:lnTo>
                    <a:pt x="60" y="78"/>
                  </a:lnTo>
                  <a:lnTo>
                    <a:pt x="52" y="82"/>
                  </a:lnTo>
                  <a:lnTo>
                    <a:pt x="44" y="86"/>
                  </a:lnTo>
                  <a:lnTo>
                    <a:pt x="38" y="89"/>
                  </a:lnTo>
                  <a:lnTo>
                    <a:pt x="31" y="92"/>
                  </a:lnTo>
                  <a:lnTo>
                    <a:pt x="27" y="95"/>
                  </a:lnTo>
                  <a:lnTo>
                    <a:pt x="24" y="98"/>
                  </a:lnTo>
                  <a:lnTo>
                    <a:pt x="22" y="101"/>
                  </a:lnTo>
                  <a:lnTo>
                    <a:pt x="20" y="106"/>
                  </a:lnTo>
                  <a:lnTo>
                    <a:pt x="18" y="111"/>
                  </a:lnTo>
                  <a:lnTo>
                    <a:pt x="86" y="115"/>
                  </a:lnTo>
                  <a:lnTo>
                    <a:pt x="86" y="129"/>
                  </a:lnTo>
                  <a:lnTo>
                    <a:pt x="0" y="124"/>
                  </a:lnTo>
                  <a:close/>
                </a:path>
              </a:pathLst>
            </a:custGeom>
            <a:solidFill>
              <a:srgbClr val="000000"/>
            </a:solidFill>
            <a:ln w="9525">
              <a:noFill/>
              <a:round/>
              <a:headEnd/>
              <a:tailEnd/>
            </a:ln>
          </p:spPr>
          <p:txBody>
            <a:bodyPr/>
            <a:lstStyle/>
            <a:p>
              <a:pPr algn="ctr"/>
              <a:endParaRPr lang="en-US" sz="2000"/>
            </a:p>
          </p:txBody>
        </p:sp>
        <p:sp>
          <p:nvSpPr>
            <p:cNvPr id="48310" name="Freeform 136"/>
            <p:cNvSpPr>
              <a:spLocks/>
            </p:cNvSpPr>
            <p:nvPr/>
          </p:nvSpPr>
          <p:spPr bwMode="auto">
            <a:xfrm>
              <a:off x="3734" y="2361"/>
              <a:ext cx="9" cy="11"/>
            </a:xfrm>
            <a:custGeom>
              <a:avLst/>
              <a:gdLst>
                <a:gd name="T0" fmla="*/ 2 w 86"/>
                <a:gd name="T1" fmla="*/ 8 h 130"/>
                <a:gd name="T2" fmla="*/ 3 w 86"/>
                <a:gd name="T3" fmla="*/ 9 h 130"/>
                <a:gd name="T4" fmla="*/ 5 w 86"/>
                <a:gd name="T5" fmla="*/ 10 h 130"/>
                <a:gd name="T6" fmla="*/ 6 w 86"/>
                <a:gd name="T7" fmla="*/ 10 h 130"/>
                <a:gd name="T8" fmla="*/ 7 w 86"/>
                <a:gd name="T9" fmla="*/ 9 h 130"/>
                <a:gd name="T10" fmla="*/ 7 w 86"/>
                <a:gd name="T11" fmla="*/ 9 h 130"/>
                <a:gd name="T12" fmla="*/ 7 w 86"/>
                <a:gd name="T13" fmla="*/ 8 h 130"/>
                <a:gd name="T14" fmla="*/ 7 w 86"/>
                <a:gd name="T15" fmla="*/ 7 h 130"/>
                <a:gd name="T16" fmla="*/ 6 w 86"/>
                <a:gd name="T17" fmla="*/ 6 h 130"/>
                <a:gd name="T18" fmla="*/ 6 w 86"/>
                <a:gd name="T19" fmla="*/ 5 h 130"/>
                <a:gd name="T20" fmla="*/ 5 w 86"/>
                <a:gd name="T21" fmla="*/ 5 h 130"/>
                <a:gd name="T22" fmla="*/ 4 w 86"/>
                <a:gd name="T23" fmla="*/ 5 h 130"/>
                <a:gd name="T24" fmla="*/ 3 w 86"/>
                <a:gd name="T25" fmla="*/ 5 h 130"/>
                <a:gd name="T26" fmla="*/ 2 w 86"/>
                <a:gd name="T27" fmla="*/ 5 h 130"/>
                <a:gd name="T28" fmla="*/ 2 w 86"/>
                <a:gd name="T29" fmla="*/ 6 h 130"/>
                <a:gd name="T30" fmla="*/ 1 w 86"/>
                <a:gd name="T31" fmla="*/ 0 h 130"/>
                <a:gd name="T32" fmla="*/ 8 w 86"/>
                <a:gd name="T33" fmla="*/ 2 h 130"/>
                <a:gd name="T34" fmla="*/ 2 w 86"/>
                <a:gd name="T35" fmla="*/ 4 h 130"/>
                <a:gd name="T36" fmla="*/ 3 w 86"/>
                <a:gd name="T37" fmla="*/ 4 h 130"/>
                <a:gd name="T38" fmla="*/ 3 w 86"/>
                <a:gd name="T39" fmla="*/ 4 h 130"/>
                <a:gd name="T40" fmla="*/ 4 w 86"/>
                <a:gd name="T41" fmla="*/ 4 h 130"/>
                <a:gd name="T42" fmla="*/ 5 w 86"/>
                <a:gd name="T43" fmla="*/ 4 h 130"/>
                <a:gd name="T44" fmla="*/ 6 w 86"/>
                <a:gd name="T45" fmla="*/ 4 h 130"/>
                <a:gd name="T46" fmla="*/ 6 w 86"/>
                <a:gd name="T47" fmla="*/ 4 h 130"/>
                <a:gd name="T48" fmla="*/ 7 w 86"/>
                <a:gd name="T49" fmla="*/ 4 h 130"/>
                <a:gd name="T50" fmla="*/ 8 w 86"/>
                <a:gd name="T51" fmla="*/ 5 h 130"/>
                <a:gd name="T52" fmla="*/ 8 w 86"/>
                <a:gd name="T53" fmla="*/ 5 h 130"/>
                <a:gd name="T54" fmla="*/ 9 w 86"/>
                <a:gd name="T55" fmla="*/ 6 h 130"/>
                <a:gd name="T56" fmla="*/ 9 w 86"/>
                <a:gd name="T57" fmla="*/ 7 h 130"/>
                <a:gd name="T58" fmla="*/ 9 w 86"/>
                <a:gd name="T59" fmla="*/ 7 h 130"/>
                <a:gd name="T60" fmla="*/ 9 w 86"/>
                <a:gd name="T61" fmla="*/ 8 h 130"/>
                <a:gd name="T62" fmla="*/ 9 w 86"/>
                <a:gd name="T63" fmla="*/ 9 h 130"/>
                <a:gd name="T64" fmla="*/ 8 w 86"/>
                <a:gd name="T65" fmla="*/ 10 h 130"/>
                <a:gd name="T66" fmla="*/ 7 w 86"/>
                <a:gd name="T67" fmla="*/ 10 h 130"/>
                <a:gd name="T68" fmla="*/ 6 w 86"/>
                <a:gd name="T69" fmla="*/ 11 h 130"/>
                <a:gd name="T70" fmla="*/ 5 w 86"/>
                <a:gd name="T71" fmla="*/ 11 h 130"/>
                <a:gd name="T72" fmla="*/ 4 w 86"/>
                <a:gd name="T73" fmla="*/ 11 h 130"/>
                <a:gd name="T74" fmla="*/ 3 w 86"/>
                <a:gd name="T75" fmla="*/ 11 h 130"/>
                <a:gd name="T76" fmla="*/ 2 w 86"/>
                <a:gd name="T77" fmla="*/ 10 h 130"/>
                <a:gd name="T78" fmla="*/ 1 w 86"/>
                <a:gd name="T79" fmla="*/ 10 h 130"/>
                <a:gd name="T80" fmla="*/ 1 w 86"/>
                <a:gd name="T81" fmla="*/ 10 h 130"/>
                <a:gd name="T82" fmla="*/ 1 w 86"/>
                <a:gd name="T83" fmla="*/ 9 h 130"/>
                <a:gd name="T84" fmla="*/ 0 w 86"/>
                <a:gd name="T85" fmla="*/ 8 h 130"/>
                <a:gd name="T86" fmla="*/ 0 w 86"/>
                <a:gd name="T87" fmla="*/ 8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6"/>
                <a:gd name="T133" fmla="*/ 0 h 130"/>
                <a:gd name="T134" fmla="*/ 86 w 86"/>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6" h="130">
                  <a:moveTo>
                    <a:pt x="0" y="92"/>
                  </a:moveTo>
                  <a:lnTo>
                    <a:pt x="17" y="93"/>
                  </a:lnTo>
                  <a:lnTo>
                    <a:pt x="20" y="102"/>
                  </a:lnTo>
                  <a:lnTo>
                    <a:pt x="25" y="109"/>
                  </a:lnTo>
                  <a:lnTo>
                    <a:pt x="33" y="114"/>
                  </a:lnTo>
                  <a:lnTo>
                    <a:pt x="45" y="116"/>
                  </a:lnTo>
                  <a:lnTo>
                    <a:pt x="50" y="116"/>
                  </a:lnTo>
                  <a:lnTo>
                    <a:pt x="55" y="114"/>
                  </a:lnTo>
                  <a:lnTo>
                    <a:pt x="59" y="113"/>
                  </a:lnTo>
                  <a:lnTo>
                    <a:pt x="63" y="110"/>
                  </a:lnTo>
                  <a:lnTo>
                    <a:pt x="66" y="106"/>
                  </a:lnTo>
                  <a:lnTo>
                    <a:pt x="69" y="101"/>
                  </a:lnTo>
                  <a:lnTo>
                    <a:pt x="70" y="96"/>
                  </a:lnTo>
                  <a:lnTo>
                    <a:pt x="71" y="90"/>
                  </a:lnTo>
                  <a:lnTo>
                    <a:pt x="70" y="83"/>
                  </a:lnTo>
                  <a:lnTo>
                    <a:pt x="68" y="77"/>
                  </a:lnTo>
                  <a:lnTo>
                    <a:pt x="65" y="71"/>
                  </a:lnTo>
                  <a:lnTo>
                    <a:pt x="62" y="67"/>
                  </a:lnTo>
                  <a:lnTo>
                    <a:pt x="58" y="63"/>
                  </a:lnTo>
                  <a:lnTo>
                    <a:pt x="53" y="60"/>
                  </a:lnTo>
                  <a:lnTo>
                    <a:pt x="48" y="59"/>
                  </a:lnTo>
                  <a:lnTo>
                    <a:pt x="43" y="58"/>
                  </a:lnTo>
                  <a:lnTo>
                    <a:pt x="38" y="58"/>
                  </a:lnTo>
                  <a:lnTo>
                    <a:pt x="35" y="58"/>
                  </a:lnTo>
                  <a:lnTo>
                    <a:pt x="31" y="59"/>
                  </a:lnTo>
                  <a:lnTo>
                    <a:pt x="28" y="60"/>
                  </a:lnTo>
                  <a:lnTo>
                    <a:pt x="25" y="61"/>
                  </a:lnTo>
                  <a:lnTo>
                    <a:pt x="22" y="63"/>
                  </a:lnTo>
                  <a:lnTo>
                    <a:pt x="20" y="65"/>
                  </a:lnTo>
                  <a:lnTo>
                    <a:pt x="18" y="68"/>
                  </a:lnTo>
                  <a:lnTo>
                    <a:pt x="5" y="66"/>
                  </a:lnTo>
                  <a:lnTo>
                    <a:pt x="12" y="0"/>
                  </a:lnTo>
                  <a:lnTo>
                    <a:pt x="78" y="3"/>
                  </a:lnTo>
                  <a:lnTo>
                    <a:pt x="78" y="19"/>
                  </a:lnTo>
                  <a:lnTo>
                    <a:pt x="25" y="16"/>
                  </a:lnTo>
                  <a:lnTo>
                    <a:pt x="19" y="50"/>
                  </a:lnTo>
                  <a:lnTo>
                    <a:pt x="21" y="49"/>
                  </a:lnTo>
                  <a:lnTo>
                    <a:pt x="24" y="48"/>
                  </a:lnTo>
                  <a:lnTo>
                    <a:pt x="26" y="47"/>
                  </a:lnTo>
                  <a:lnTo>
                    <a:pt x="29" y="46"/>
                  </a:lnTo>
                  <a:lnTo>
                    <a:pt x="33" y="45"/>
                  </a:lnTo>
                  <a:lnTo>
                    <a:pt x="36" y="43"/>
                  </a:lnTo>
                  <a:lnTo>
                    <a:pt x="40" y="43"/>
                  </a:lnTo>
                  <a:lnTo>
                    <a:pt x="44" y="45"/>
                  </a:lnTo>
                  <a:lnTo>
                    <a:pt x="48" y="45"/>
                  </a:lnTo>
                  <a:lnTo>
                    <a:pt x="53" y="46"/>
                  </a:lnTo>
                  <a:lnTo>
                    <a:pt x="57" y="47"/>
                  </a:lnTo>
                  <a:lnTo>
                    <a:pt x="61" y="49"/>
                  </a:lnTo>
                  <a:lnTo>
                    <a:pt x="65" y="50"/>
                  </a:lnTo>
                  <a:lnTo>
                    <a:pt x="68" y="52"/>
                  </a:lnTo>
                  <a:lnTo>
                    <a:pt x="71" y="54"/>
                  </a:lnTo>
                  <a:lnTo>
                    <a:pt x="74" y="56"/>
                  </a:lnTo>
                  <a:lnTo>
                    <a:pt x="77" y="60"/>
                  </a:lnTo>
                  <a:lnTo>
                    <a:pt x="79" y="63"/>
                  </a:lnTo>
                  <a:lnTo>
                    <a:pt x="81" y="66"/>
                  </a:lnTo>
                  <a:lnTo>
                    <a:pt x="83" y="70"/>
                  </a:lnTo>
                  <a:lnTo>
                    <a:pt x="84" y="74"/>
                  </a:lnTo>
                  <a:lnTo>
                    <a:pt x="85" y="78"/>
                  </a:lnTo>
                  <a:lnTo>
                    <a:pt x="86" y="82"/>
                  </a:lnTo>
                  <a:lnTo>
                    <a:pt x="86" y="86"/>
                  </a:lnTo>
                  <a:lnTo>
                    <a:pt x="86" y="92"/>
                  </a:lnTo>
                  <a:lnTo>
                    <a:pt x="86" y="98"/>
                  </a:lnTo>
                  <a:lnTo>
                    <a:pt x="85" y="104"/>
                  </a:lnTo>
                  <a:lnTo>
                    <a:pt x="83" y="109"/>
                  </a:lnTo>
                  <a:lnTo>
                    <a:pt x="80" y="114"/>
                  </a:lnTo>
                  <a:lnTo>
                    <a:pt x="77" y="118"/>
                  </a:lnTo>
                  <a:lnTo>
                    <a:pt x="73" y="121"/>
                  </a:lnTo>
                  <a:lnTo>
                    <a:pt x="69" y="124"/>
                  </a:lnTo>
                  <a:lnTo>
                    <a:pt x="64" y="127"/>
                  </a:lnTo>
                  <a:lnTo>
                    <a:pt x="58" y="128"/>
                  </a:lnTo>
                  <a:lnTo>
                    <a:pt x="51" y="130"/>
                  </a:lnTo>
                  <a:lnTo>
                    <a:pt x="44" y="130"/>
                  </a:lnTo>
                  <a:lnTo>
                    <a:pt x="40" y="129"/>
                  </a:lnTo>
                  <a:lnTo>
                    <a:pt x="35" y="128"/>
                  </a:lnTo>
                  <a:lnTo>
                    <a:pt x="31" y="128"/>
                  </a:lnTo>
                  <a:lnTo>
                    <a:pt x="27" y="127"/>
                  </a:lnTo>
                  <a:lnTo>
                    <a:pt x="23" y="125"/>
                  </a:lnTo>
                  <a:lnTo>
                    <a:pt x="20" y="123"/>
                  </a:lnTo>
                  <a:lnTo>
                    <a:pt x="17" y="121"/>
                  </a:lnTo>
                  <a:lnTo>
                    <a:pt x="14" y="118"/>
                  </a:lnTo>
                  <a:lnTo>
                    <a:pt x="11" y="116"/>
                  </a:lnTo>
                  <a:lnTo>
                    <a:pt x="9" y="113"/>
                  </a:lnTo>
                  <a:lnTo>
                    <a:pt x="7" y="110"/>
                  </a:lnTo>
                  <a:lnTo>
                    <a:pt x="5" y="106"/>
                  </a:lnTo>
                  <a:lnTo>
                    <a:pt x="4" y="102"/>
                  </a:lnTo>
                  <a:lnTo>
                    <a:pt x="2" y="99"/>
                  </a:lnTo>
                  <a:lnTo>
                    <a:pt x="1" y="96"/>
                  </a:lnTo>
                  <a:lnTo>
                    <a:pt x="0" y="92"/>
                  </a:lnTo>
                  <a:close/>
                </a:path>
              </a:pathLst>
            </a:custGeom>
            <a:solidFill>
              <a:srgbClr val="000000"/>
            </a:solidFill>
            <a:ln w="9525">
              <a:noFill/>
              <a:round/>
              <a:headEnd/>
              <a:tailEnd/>
            </a:ln>
          </p:spPr>
          <p:txBody>
            <a:bodyPr/>
            <a:lstStyle/>
            <a:p>
              <a:pPr algn="ctr"/>
              <a:endParaRPr lang="en-US" sz="2000"/>
            </a:p>
          </p:txBody>
        </p:sp>
        <p:sp>
          <p:nvSpPr>
            <p:cNvPr id="48311" name="Freeform 137"/>
            <p:cNvSpPr>
              <a:spLocks/>
            </p:cNvSpPr>
            <p:nvPr/>
          </p:nvSpPr>
          <p:spPr bwMode="auto">
            <a:xfrm>
              <a:off x="3735" y="2388"/>
              <a:ext cx="8" cy="3"/>
            </a:xfrm>
            <a:custGeom>
              <a:avLst/>
              <a:gdLst>
                <a:gd name="T0" fmla="*/ 0 w 76"/>
                <a:gd name="T1" fmla="*/ 3 h 34"/>
                <a:gd name="T2" fmla="*/ 0 w 76"/>
                <a:gd name="T3" fmla="*/ 3 h 34"/>
                <a:gd name="T4" fmla="*/ 0 w 76"/>
                <a:gd name="T5" fmla="*/ 3 h 34"/>
                <a:gd name="T6" fmla="*/ 0 w 76"/>
                <a:gd name="T7" fmla="*/ 2 h 34"/>
                <a:gd name="T8" fmla="*/ 0 w 76"/>
                <a:gd name="T9" fmla="*/ 2 h 34"/>
                <a:gd name="T10" fmla="*/ 0 w 76"/>
                <a:gd name="T11" fmla="*/ 2 h 34"/>
                <a:gd name="T12" fmla="*/ 0 w 76"/>
                <a:gd name="T13" fmla="*/ 1 h 34"/>
                <a:gd name="T14" fmla="*/ 1 w 76"/>
                <a:gd name="T15" fmla="*/ 1 h 34"/>
                <a:gd name="T16" fmla="*/ 1 w 76"/>
                <a:gd name="T17" fmla="*/ 1 h 34"/>
                <a:gd name="T18" fmla="*/ 1 w 76"/>
                <a:gd name="T19" fmla="*/ 0 h 34"/>
                <a:gd name="T20" fmla="*/ 2 w 76"/>
                <a:gd name="T21" fmla="*/ 0 h 34"/>
                <a:gd name="T22" fmla="*/ 3 w 76"/>
                <a:gd name="T23" fmla="*/ 0 h 34"/>
                <a:gd name="T24" fmla="*/ 3 w 76"/>
                <a:gd name="T25" fmla="*/ 0 h 34"/>
                <a:gd name="T26" fmla="*/ 4 w 76"/>
                <a:gd name="T27" fmla="*/ 0 h 34"/>
                <a:gd name="T28" fmla="*/ 5 w 76"/>
                <a:gd name="T29" fmla="*/ 0 h 34"/>
                <a:gd name="T30" fmla="*/ 5 w 76"/>
                <a:gd name="T31" fmla="*/ 0 h 34"/>
                <a:gd name="T32" fmla="*/ 6 w 76"/>
                <a:gd name="T33" fmla="*/ 0 h 34"/>
                <a:gd name="T34" fmla="*/ 6 w 76"/>
                <a:gd name="T35" fmla="*/ 1 h 34"/>
                <a:gd name="T36" fmla="*/ 7 w 76"/>
                <a:gd name="T37" fmla="*/ 1 h 34"/>
                <a:gd name="T38" fmla="*/ 7 w 76"/>
                <a:gd name="T39" fmla="*/ 1 h 34"/>
                <a:gd name="T40" fmla="*/ 7 w 76"/>
                <a:gd name="T41" fmla="*/ 1 h 34"/>
                <a:gd name="T42" fmla="*/ 7 w 76"/>
                <a:gd name="T43" fmla="*/ 2 h 34"/>
                <a:gd name="T44" fmla="*/ 8 w 76"/>
                <a:gd name="T45" fmla="*/ 2 h 34"/>
                <a:gd name="T46" fmla="*/ 8 w 76"/>
                <a:gd name="T47" fmla="*/ 2 h 34"/>
                <a:gd name="T48" fmla="*/ 8 w 76"/>
                <a:gd name="T49" fmla="*/ 3 h 34"/>
                <a:gd name="T50" fmla="*/ 8 w 76"/>
                <a:gd name="T51" fmla="*/ 3 h 34"/>
                <a:gd name="T52" fmla="*/ 6 w 76"/>
                <a:gd name="T53" fmla="*/ 3 h 34"/>
                <a:gd name="T54" fmla="*/ 6 w 76"/>
                <a:gd name="T55" fmla="*/ 3 h 34"/>
                <a:gd name="T56" fmla="*/ 6 w 76"/>
                <a:gd name="T57" fmla="*/ 3 h 34"/>
                <a:gd name="T58" fmla="*/ 6 w 76"/>
                <a:gd name="T59" fmla="*/ 2 h 34"/>
                <a:gd name="T60" fmla="*/ 6 w 76"/>
                <a:gd name="T61" fmla="*/ 2 h 34"/>
                <a:gd name="T62" fmla="*/ 6 w 76"/>
                <a:gd name="T63" fmla="*/ 2 h 34"/>
                <a:gd name="T64" fmla="*/ 5 w 76"/>
                <a:gd name="T65" fmla="*/ 2 h 34"/>
                <a:gd name="T66" fmla="*/ 5 w 76"/>
                <a:gd name="T67" fmla="*/ 2 h 34"/>
                <a:gd name="T68" fmla="*/ 4 w 76"/>
                <a:gd name="T69" fmla="*/ 1 h 34"/>
                <a:gd name="T70" fmla="*/ 4 w 76"/>
                <a:gd name="T71" fmla="*/ 1 h 34"/>
                <a:gd name="T72" fmla="*/ 3 w 76"/>
                <a:gd name="T73" fmla="*/ 1 h 34"/>
                <a:gd name="T74" fmla="*/ 3 w 76"/>
                <a:gd name="T75" fmla="*/ 1 h 34"/>
                <a:gd name="T76" fmla="*/ 2 w 76"/>
                <a:gd name="T77" fmla="*/ 2 h 34"/>
                <a:gd name="T78" fmla="*/ 2 w 76"/>
                <a:gd name="T79" fmla="*/ 2 h 34"/>
                <a:gd name="T80" fmla="*/ 2 w 76"/>
                <a:gd name="T81" fmla="*/ 2 h 34"/>
                <a:gd name="T82" fmla="*/ 2 w 76"/>
                <a:gd name="T83" fmla="*/ 2 h 34"/>
                <a:gd name="T84" fmla="*/ 2 w 76"/>
                <a:gd name="T85" fmla="*/ 3 h 34"/>
                <a:gd name="T86" fmla="*/ 2 w 76"/>
                <a:gd name="T87" fmla="*/ 3 h 34"/>
                <a:gd name="T88" fmla="*/ 2 w 76"/>
                <a:gd name="T89" fmla="*/ 3 h 34"/>
                <a:gd name="T90" fmla="*/ 0 w 76"/>
                <a:gd name="T91" fmla="*/ 3 h 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6"/>
                <a:gd name="T139" fmla="*/ 0 h 34"/>
                <a:gd name="T140" fmla="*/ 76 w 76"/>
                <a:gd name="T141" fmla="*/ 34 h 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6" h="34">
                  <a:moveTo>
                    <a:pt x="0" y="34"/>
                  </a:moveTo>
                  <a:lnTo>
                    <a:pt x="0" y="33"/>
                  </a:lnTo>
                  <a:lnTo>
                    <a:pt x="0" y="29"/>
                  </a:lnTo>
                  <a:lnTo>
                    <a:pt x="0" y="25"/>
                  </a:lnTo>
                  <a:lnTo>
                    <a:pt x="1" y="22"/>
                  </a:lnTo>
                  <a:lnTo>
                    <a:pt x="2" y="18"/>
                  </a:lnTo>
                  <a:lnTo>
                    <a:pt x="4" y="13"/>
                  </a:lnTo>
                  <a:lnTo>
                    <a:pt x="7" y="10"/>
                  </a:lnTo>
                  <a:lnTo>
                    <a:pt x="10" y="7"/>
                  </a:lnTo>
                  <a:lnTo>
                    <a:pt x="14" y="4"/>
                  </a:lnTo>
                  <a:lnTo>
                    <a:pt x="19" y="2"/>
                  </a:lnTo>
                  <a:lnTo>
                    <a:pt x="24" y="1"/>
                  </a:lnTo>
                  <a:lnTo>
                    <a:pt x="31" y="0"/>
                  </a:lnTo>
                  <a:lnTo>
                    <a:pt x="37" y="0"/>
                  </a:lnTo>
                  <a:lnTo>
                    <a:pt x="43" y="1"/>
                  </a:lnTo>
                  <a:lnTo>
                    <a:pt x="49" y="2"/>
                  </a:lnTo>
                  <a:lnTo>
                    <a:pt x="54" y="4"/>
                  </a:lnTo>
                  <a:lnTo>
                    <a:pt x="59" y="6"/>
                  </a:lnTo>
                  <a:lnTo>
                    <a:pt x="63" y="9"/>
                  </a:lnTo>
                  <a:lnTo>
                    <a:pt x="66" y="12"/>
                  </a:lnTo>
                  <a:lnTo>
                    <a:pt x="69" y="16"/>
                  </a:lnTo>
                  <a:lnTo>
                    <a:pt x="71" y="20"/>
                  </a:lnTo>
                  <a:lnTo>
                    <a:pt x="73" y="24"/>
                  </a:lnTo>
                  <a:lnTo>
                    <a:pt x="75" y="27"/>
                  </a:lnTo>
                  <a:lnTo>
                    <a:pt x="76" y="31"/>
                  </a:lnTo>
                  <a:lnTo>
                    <a:pt x="76" y="34"/>
                  </a:lnTo>
                  <a:lnTo>
                    <a:pt x="60" y="34"/>
                  </a:lnTo>
                  <a:lnTo>
                    <a:pt x="60" y="30"/>
                  </a:lnTo>
                  <a:lnTo>
                    <a:pt x="58" y="27"/>
                  </a:lnTo>
                  <a:lnTo>
                    <a:pt x="56" y="24"/>
                  </a:lnTo>
                  <a:lnTo>
                    <a:pt x="53" y="21"/>
                  </a:lnTo>
                  <a:lnTo>
                    <a:pt x="50" y="19"/>
                  </a:lnTo>
                  <a:lnTo>
                    <a:pt x="46" y="17"/>
                  </a:lnTo>
                  <a:lnTo>
                    <a:pt x="42" y="16"/>
                  </a:lnTo>
                  <a:lnTo>
                    <a:pt x="36" y="15"/>
                  </a:lnTo>
                  <a:lnTo>
                    <a:pt x="31" y="15"/>
                  </a:lnTo>
                  <a:lnTo>
                    <a:pt x="25" y="16"/>
                  </a:lnTo>
                  <a:lnTo>
                    <a:pt x="22" y="18"/>
                  </a:lnTo>
                  <a:lnTo>
                    <a:pt x="19" y="20"/>
                  </a:lnTo>
                  <a:lnTo>
                    <a:pt x="17" y="23"/>
                  </a:lnTo>
                  <a:lnTo>
                    <a:pt x="16" y="26"/>
                  </a:lnTo>
                  <a:lnTo>
                    <a:pt x="15" y="29"/>
                  </a:lnTo>
                  <a:lnTo>
                    <a:pt x="15" y="33"/>
                  </a:lnTo>
                  <a:lnTo>
                    <a:pt x="15" y="34"/>
                  </a:lnTo>
                  <a:lnTo>
                    <a:pt x="0" y="34"/>
                  </a:lnTo>
                  <a:close/>
                </a:path>
              </a:pathLst>
            </a:custGeom>
            <a:solidFill>
              <a:srgbClr val="000000"/>
            </a:solidFill>
            <a:ln w="9525">
              <a:noFill/>
              <a:round/>
              <a:headEnd/>
              <a:tailEnd/>
            </a:ln>
          </p:spPr>
          <p:txBody>
            <a:bodyPr/>
            <a:lstStyle/>
            <a:p>
              <a:pPr algn="ctr"/>
              <a:endParaRPr lang="en-US" sz="2000"/>
            </a:p>
          </p:txBody>
        </p:sp>
        <p:sp>
          <p:nvSpPr>
            <p:cNvPr id="48312" name="Freeform 138"/>
            <p:cNvSpPr>
              <a:spLocks/>
            </p:cNvSpPr>
            <p:nvPr/>
          </p:nvSpPr>
          <p:spPr bwMode="auto">
            <a:xfrm>
              <a:off x="3735" y="2391"/>
              <a:ext cx="9" cy="5"/>
            </a:xfrm>
            <a:custGeom>
              <a:avLst/>
              <a:gdLst>
                <a:gd name="T0" fmla="*/ 0 w 84"/>
                <a:gd name="T1" fmla="*/ 5 h 59"/>
                <a:gd name="T2" fmla="*/ 0 w 84"/>
                <a:gd name="T3" fmla="*/ 4 h 59"/>
                <a:gd name="T4" fmla="*/ 1 w 84"/>
                <a:gd name="T5" fmla="*/ 3 h 59"/>
                <a:gd name="T6" fmla="*/ 1 w 84"/>
                <a:gd name="T7" fmla="*/ 2 h 59"/>
                <a:gd name="T8" fmla="*/ 0 w 84"/>
                <a:gd name="T9" fmla="*/ 1 h 59"/>
                <a:gd name="T10" fmla="*/ 2 w 84"/>
                <a:gd name="T11" fmla="*/ 0 h 59"/>
                <a:gd name="T12" fmla="*/ 2 w 84"/>
                <a:gd name="T13" fmla="*/ 1 h 59"/>
                <a:gd name="T14" fmla="*/ 3 w 84"/>
                <a:gd name="T15" fmla="*/ 1 h 59"/>
                <a:gd name="T16" fmla="*/ 4 w 84"/>
                <a:gd name="T17" fmla="*/ 2 h 59"/>
                <a:gd name="T18" fmla="*/ 4 w 84"/>
                <a:gd name="T19" fmla="*/ 2 h 59"/>
                <a:gd name="T20" fmla="*/ 5 w 84"/>
                <a:gd name="T21" fmla="*/ 2 h 59"/>
                <a:gd name="T22" fmla="*/ 6 w 84"/>
                <a:gd name="T23" fmla="*/ 1 h 59"/>
                <a:gd name="T24" fmla="*/ 7 w 84"/>
                <a:gd name="T25" fmla="*/ 1 h 59"/>
                <a:gd name="T26" fmla="*/ 7 w 84"/>
                <a:gd name="T27" fmla="*/ 0 h 59"/>
                <a:gd name="T28" fmla="*/ 8 w 84"/>
                <a:gd name="T29" fmla="*/ 0 h 59"/>
                <a:gd name="T30" fmla="*/ 8 w 84"/>
                <a:gd name="T31" fmla="*/ 1 h 59"/>
                <a:gd name="T32" fmla="*/ 8 w 84"/>
                <a:gd name="T33" fmla="*/ 1 h 59"/>
                <a:gd name="T34" fmla="*/ 8 w 84"/>
                <a:gd name="T35" fmla="*/ 2 h 59"/>
                <a:gd name="T36" fmla="*/ 8 w 84"/>
                <a:gd name="T37" fmla="*/ 2 h 59"/>
                <a:gd name="T38" fmla="*/ 7 w 84"/>
                <a:gd name="T39" fmla="*/ 2 h 59"/>
                <a:gd name="T40" fmla="*/ 7 w 84"/>
                <a:gd name="T41" fmla="*/ 2 h 59"/>
                <a:gd name="T42" fmla="*/ 8 w 84"/>
                <a:gd name="T43" fmla="*/ 3 h 59"/>
                <a:gd name="T44" fmla="*/ 9 w 84"/>
                <a:gd name="T45" fmla="*/ 4 h 59"/>
                <a:gd name="T46" fmla="*/ 9 w 84"/>
                <a:gd name="T47" fmla="*/ 4 h 59"/>
                <a:gd name="T48" fmla="*/ 9 w 84"/>
                <a:gd name="T49" fmla="*/ 5 h 59"/>
                <a:gd name="T50" fmla="*/ 7 w 84"/>
                <a:gd name="T51" fmla="*/ 5 h 59"/>
                <a:gd name="T52" fmla="*/ 7 w 84"/>
                <a:gd name="T53" fmla="*/ 4 h 59"/>
                <a:gd name="T54" fmla="*/ 6 w 84"/>
                <a:gd name="T55" fmla="*/ 3 h 59"/>
                <a:gd name="T56" fmla="*/ 5 w 84"/>
                <a:gd name="T57" fmla="*/ 3 h 59"/>
                <a:gd name="T58" fmla="*/ 4 w 84"/>
                <a:gd name="T59" fmla="*/ 3 h 59"/>
                <a:gd name="T60" fmla="*/ 3 w 84"/>
                <a:gd name="T61" fmla="*/ 3 h 59"/>
                <a:gd name="T62" fmla="*/ 3 w 84"/>
                <a:gd name="T63" fmla="*/ 3 h 59"/>
                <a:gd name="T64" fmla="*/ 2 w 84"/>
                <a:gd name="T65" fmla="*/ 4 h 59"/>
                <a:gd name="T66" fmla="*/ 2 w 84"/>
                <a:gd name="T67" fmla="*/ 4 h 59"/>
                <a:gd name="T68" fmla="*/ 2 w 84"/>
                <a:gd name="T69" fmla="*/ 5 h 59"/>
                <a:gd name="T70" fmla="*/ 2 w 84"/>
                <a:gd name="T71" fmla="*/ 5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59"/>
                <a:gd name="T110" fmla="*/ 84 w 84"/>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59">
                  <a:moveTo>
                    <a:pt x="0" y="59"/>
                  </a:moveTo>
                  <a:lnTo>
                    <a:pt x="0" y="59"/>
                  </a:lnTo>
                  <a:lnTo>
                    <a:pt x="0" y="55"/>
                  </a:lnTo>
                  <a:lnTo>
                    <a:pt x="1" y="45"/>
                  </a:lnTo>
                  <a:lnTo>
                    <a:pt x="4" y="36"/>
                  </a:lnTo>
                  <a:lnTo>
                    <a:pt x="10" y="30"/>
                  </a:lnTo>
                  <a:lnTo>
                    <a:pt x="19" y="25"/>
                  </a:lnTo>
                  <a:lnTo>
                    <a:pt x="12" y="21"/>
                  </a:lnTo>
                  <a:lnTo>
                    <a:pt x="7" y="15"/>
                  </a:lnTo>
                  <a:lnTo>
                    <a:pt x="4" y="7"/>
                  </a:lnTo>
                  <a:lnTo>
                    <a:pt x="3" y="0"/>
                  </a:lnTo>
                  <a:lnTo>
                    <a:pt x="18" y="0"/>
                  </a:lnTo>
                  <a:lnTo>
                    <a:pt x="18" y="3"/>
                  </a:lnTo>
                  <a:lnTo>
                    <a:pt x="20" y="7"/>
                  </a:lnTo>
                  <a:lnTo>
                    <a:pt x="21" y="11"/>
                  </a:lnTo>
                  <a:lnTo>
                    <a:pt x="24" y="14"/>
                  </a:lnTo>
                  <a:lnTo>
                    <a:pt x="28" y="17"/>
                  </a:lnTo>
                  <a:lnTo>
                    <a:pt x="33" y="18"/>
                  </a:lnTo>
                  <a:lnTo>
                    <a:pt x="37" y="20"/>
                  </a:lnTo>
                  <a:lnTo>
                    <a:pt x="41" y="20"/>
                  </a:lnTo>
                  <a:lnTo>
                    <a:pt x="45" y="20"/>
                  </a:lnTo>
                  <a:lnTo>
                    <a:pt x="50" y="19"/>
                  </a:lnTo>
                  <a:lnTo>
                    <a:pt x="54" y="18"/>
                  </a:lnTo>
                  <a:lnTo>
                    <a:pt x="57" y="15"/>
                  </a:lnTo>
                  <a:lnTo>
                    <a:pt x="60" y="12"/>
                  </a:lnTo>
                  <a:lnTo>
                    <a:pt x="62" y="8"/>
                  </a:lnTo>
                  <a:lnTo>
                    <a:pt x="63" y="4"/>
                  </a:lnTo>
                  <a:lnTo>
                    <a:pt x="63" y="0"/>
                  </a:lnTo>
                  <a:lnTo>
                    <a:pt x="79" y="0"/>
                  </a:lnTo>
                  <a:lnTo>
                    <a:pt x="79" y="1"/>
                  </a:lnTo>
                  <a:lnTo>
                    <a:pt x="79" y="5"/>
                  </a:lnTo>
                  <a:lnTo>
                    <a:pt x="78" y="8"/>
                  </a:lnTo>
                  <a:lnTo>
                    <a:pt x="78" y="12"/>
                  </a:lnTo>
                  <a:lnTo>
                    <a:pt x="77" y="15"/>
                  </a:lnTo>
                  <a:lnTo>
                    <a:pt x="76" y="18"/>
                  </a:lnTo>
                  <a:lnTo>
                    <a:pt x="74" y="20"/>
                  </a:lnTo>
                  <a:lnTo>
                    <a:pt x="73" y="21"/>
                  </a:lnTo>
                  <a:lnTo>
                    <a:pt x="71" y="23"/>
                  </a:lnTo>
                  <a:lnTo>
                    <a:pt x="69" y="24"/>
                  </a:lnTo>
                  <a:lnTo>
                    <a:pt x="68" y="25"/>
                  </a:lnTo>
                  <a:lnTo>
                    <a:pt x="66" y="27"/>
                  </a:lnTo>
                  <a:lnTo>
                    <a:pt x="64" y="28"/>
                  </a:lnTo>
                  <a:lnTo>
                    <a:pt x="69" y="30"/>
                  </a:lnTo>
                  <a:lnTo>
                    <a:pt x="74" y="33"/>
                  </a:lnTo>
                  <a:lnTo>
                    <a:pt x="77" y="37"/>
                  </a:lnTo>
                  <a:lnTo>
                    <a:pt x="80" y="42"/>
                  </a:lnTo>
                  <a:lnTo>
                    <a:pt x="82" y="46"/>
                  </a:lnTo>
                  <a:lnTo>
                    <a:pt x="83" y="51"/>
                  </a:lnTo>
                  <a:lnTo>
                    <a:pt x="84" y="55"/>
                  </a:lnTo>
                  <a:lnTo>
                    <a:pt x="84" y="59"/>
                  </a:lnTo>
                  <a:lnTo>
                    <a:pt x="68" y="59"/>
                  </a:lnTo>
                  <a:lnTo>
                    <a:pt x="67" y="55"/>
                  </a:lnTo>
                  <a:lnTo>
                    <a:pt x="66" y="50"/>
                  </a:lnTo>
                  <a:lnTo>
                    <a:pt x="64" y="46"/>
                  </a:lnTo>
                  <a:lnTo>
                    <a:pt x="61" y="42"/>
                  </a:lnTo>
                  <a:lnTo>
                    <a:pt x="57" y="38"/>
                  </a:lnTo>
                  <a:lnTo>
                    <a:pt x="53" y="36"/>
                  </a:lnTo>
                  <a:lnTo>
                    <a:pt x="48" y="35"/>
                  </a:lnTo>
                  <a:lnTo>
                    <a:pt x="43" y="34"/>
                  </a:lnTo>
                  <a:lnTo>
                    <a:pt x="39" y="34"/>
                  </a:lnTo>
                  <a:lnTo>
                    <a:pt x="35" y="35"/>
                  </a:lnTo>
                  <a:lnTo>
                    <a:pt x="32" y="36"/>
                  </a:lnTo>
                  <a:lnTo>
                    <a:pt x="28" y="37"/>
                  </a:lnTo>
                  <a:lnTo>
                    <a:pt x="25" y="38"/>
                  </a:lnTo>
                  <a:lnTo>
                    <a:pt x="23" y="41"/>
                  </a:lnTo>
                  <a:lnTo>
                    <a:pt x="21" y="43"/>
                  </a:lnTo>
                  <a:lnTo>
                    <a:pt x="19" y="45"/>
                  </a:lnTo>
                  <a:lnTo>
                    <a:pt x="18" y="48"/>
                  </a:lnTo>
                  <a:lnTo>
                    <a:pt x="17" y="51"/>
                  </a:lnTo>
                  <a:lnTo>
                    <a:pt x="16" y="54"/>
                  </a:lnTo>
                  <a:lnTo>
                    <a:pt x="16" y="57"/>
                  </a:lnTo>
                  <a:lnTo>
                    <a:pt x="16" y="59"/>
                  </a:lnTo>
                  <a:lnTo>
                    <a:pt x="0" y="59"/>
                  </a:lnTo>
                  <a:close/>
                </a:path>
              </a:pathLst>
            </a:custGeom>
            <a:solidFill>
              <a:srgbClr val="000000"/>
            </a:solidFill>
            <a:ln w="9525">
              <a:noFill/>
              <a:round/>
              <a:headEnd/>
              <a:tailEnd/>
            </a:ln>
          </p:spPr>
          <p:txBody>
            <a:bodyPr/>
            <a:lstStyle/>
            <a:p>
              <a:pPr algn="ctr"/>
              <a:endParaRPr lang="en-US" sz="2000"/>
            </a:p>
          </p:txBody>
        </p:sp>
        <p:sp>
          <p:nvSpPr>
            <p:cNvPr id="48313" name="Freeform 139"/>
            <p:cNvSpPr>
              <a:spLocks/>
            </p:cNvSpPr>
            <p:nvPr/>
          </p:nvSpPr>
          <p:spPr bwMode="auto">
            <a:xfrm>
              <a:off x="3735" y="2396"/>
              <a:ext cx="9" cy="3"/>
            </a:xfrm>
            <a:custGeom>
              <a:avLst/>
              <a:gdLst>
                <a:gd name="T0" fmla="*/ 0 w 84"/>
                <a:gd name="T1" fmla="*/ 0 h 40"/>
                <a:gd name="T2" fmla="*/ 0 w 84"/>
                <a:gd name="T3" fmla="*/ 0 h 40"/>
                <a:gd name="T4" fmla="*/ 0 w 84"/>
                <a:gd name="T5" fmla="*/ 1 h 40"/>
                <a:gd name="T6" fmla="*/ 0 w 84"/>
                <a:gd name="T7" fmla="*/ 1 h 40"/>
                <a:gd name="T8" fmla="*/ 0 w 84"/>
                <a:gd name="T9" fmla="*/ 1 h 40"/>
                <a:gd name="T10" fmla="*/ 1 w 84"/>
                <a:gd name="T11" fmla="*/ 2 h 40"/>
                <a:gd name="T12" fmla="*/ 1 w 84"/>
                <a:gd name="T13" fmla="*/ 2 h 40"/>
                <a:gd name="T14" fmla="*/ 1 w 84"/>
                <a:gd name="T15" fmla="*/ 2 h 40"/>
                <a:gd name="T16" fmla="*/ 2 w 84"/>
                <a:gd name="T17" fmla="*/ 2 h 40"/>
                <a:gd name="T18" fmla="*/ 2 w 84"/>
                <a:gd name="T19" fmla="*/ 2 h 40"/>
                <a:gd name="T20" fmla="*/ 2 w 84"/>
                <a:gd name="T21" fmla="*/ 3 h 40"/>
                <a:gd name="T22" fmla="*/ 3 w 84"/>
                <a:gd name="T23" fmla="*/ 3 h 40"/>
                <a:gd name="T24" fmla="*/ 3 w 84"/>
                <a:gd name="T25" fmla="*/ 3 h 40"/>
                <a:gd name="T26" fmla="*/ 4 w 84"/>
                <a:gd name="T27" fmla="*/ 3 h 40"/>
                <a:gd name="T28" fmla="*/ 4 w 84"/>
                <a:gd name="T29" fmla="*/ 3 h 40"/>
                <a:gd name="T30" fmla="*/ 5 w 84"/>
                <a:gd name="T31" fmla="*/ 3 h 40"/>
                <a:gd name="T32" fmla="*/ 5 w 84"/>
                <a:gd name="T33" fmla="*/ 3 h 40"/>
                <a:gd name="T34" fmla="*/ 6 w 84"/>
                <a:gd name="T35" fmla="*/ 3 h 40"/>
                <a:gd name="T36" fmla="*/ 6 w 84"/>
                <a:gd name="T37" fmla="*/ 3 h 40"/>
                <a:gd name="T38" fmla="*/ 6 w 84"/>
                <a:gd name="T39" fmla="*/ 3 h 40"/>
                <a:gd name="T40" fmla="*/ 7 w 84"/>
                <a:gd name="T41" fmla="*/ 3 h 40"/>
                <a:gd name="T42" fmla="*/ 7 w 84"/>
                <a:gd name="T43" fmla="*/ 2 h 40"/>
                <a:gd name="T44" fmla="*/ 8 w 84"/>
                <a:gd name="T45" fmla="*/ 2 h 40"/>
                <a:gd name="T46" fmla="*/ 8 w 84"/>
                <a:gd name="T47" fmla="*/ 2 h 40"/>
                <a:gd name="T48" fmla="*/ 8 w 84"/>
                <a:gd name="T49" fmla="*/ 2 h 40"/>
                <a:gd name="T50" fmla="*/ 8 w 84"/>
                <a:gd name="T51" fmla="*/ 2 h 40"/>
                <a:gd name="T52" fmla="*/ 9 w 84"/>
                <a:gd name="T53" fmla="*/ 2 h 40"/>
                <a:gd name="T54" fmla="*/ 9 w 84"/>
                <a:gd name="T55" fmla="*/ 1 h 40"/>
                <a:gd name="T56" fmla="*/ 9 w 84"/>
                <a:gd name="T57" fmla="*/ 1 h 40"/>
                <a:gd name="T58" fmla="*/ 9 w 84"/>
                <a:gd name="T59" fmla="*/ 1 h 40"/>
                <a:gd name="T60" fmla="*/ 9 w 84"/>
                <a:gd name="T61" fmla="*/ 0 h 40"/>
                <a:gd name="T62" fmla="*/ 9 w 84"/>
                <a:gd name="T63" fmla="*/ 0 h 40"/>
                <a:gd name="T64" fmla="*/ 9 w 84"/>
                <a:gd name="T65" fmla="*/ 0 h 40"/>
                <a:gd name="T66" fmla="*/ 7 w 84"/>
                <a:gd name="T67" fmla="*/ 0 h 40"/>
                <a:gd name="T68" fmla="*/ 7 w 84"/>
                <a:gd name="T69" fmla="*/ 0 h 40"/>
                <a:gd name="T70" fmla="*/ 7 w 84"/>
                <a:gd name="T71" fmla="*/ 1 h 40"/>
                <a:gd name="T72" fmla="*/ 7 w 84"/>
                <a:gd name="T73" fmla="*/ 2 h 40"/>
                <a:gd name="T74" fmla="*/ 6 w 84"/>
                <a:gd name="T75" fmla="*/ 2 h 40"/>
                <a:gd name="T76" fmla="*/ 5 w 84"/>
                <a:gd name="T77" fmla="*/ 2 h 40"/>
                <a:gd name="T78" fmla="*/ 4 w 84"/>
                <a:gd name="T79" fmla="*/ 2 h 40"/>
                <a:gd name="T80" fmla="*/ 4 w 84"/>
                <a:gd name="T81" fmla="*/ 2 h 40"/>
                <a:gd name="T82" fmla="*/ 3 w 84"/>
                <a:gd name="T83" fmla="*/ 2 h 40"/>
                <a:gd name="T84" fmla="*/ 3 w 84"/>
                <a:gd name="T85" fmla="*/ 2 h 40"/>
                <a:gd name="T86" fmla="*/ 3 w 84"/>
                <a:gd name="T87" fmla="*/ 1 h 40"/>
                <a:gd name="T88" fmla="*/ 2 w 84"/>
                <a:gd name="T89" fmla="*/ 1 h 40"/>
                <a:gd name="T90" fmla="*/ 2 w 84"/>
                <a:gd name="T91" fmla="*/ 1 h 40"/>
                <a:gd name="T92" fmla="*/ 2 w 84"/>
                <a:gd name="T93" fmla="*/ 1 h 40"/>
                <a:gd name="T94" fmla="*/ 2 w 84"/>
                <a:gd name="T95" fmla="*/ 0 h 40"/>
                <a:gd name="T96" fmla="*/ 2 w 84"/>
                <a:gd name="T97" fmla="*/ 0 h 40"/>
                <a:gd name="T98" fmla="*/ 2 w 84"/>
                <a:gd name="T99" fmla="*/ 0 h 40"/>
                <a:gd name="T100" fmla="*/ 2 w 84"/>
                <a:gd name="T101" fmla="*/ 0 h 40"/>
                <a:gd name="T102" fmla="*/ 0 w 84"/>
                <a:gd name="T103" fmla="*/ 0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4"/>
                <a:gd name="T157" fmla="*/ 0 h 40"/>
                <a:gd name="T158" fmla="*/ 84 w 84"/>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4" h="40">
                  <a:moveTo>
                    <a:pt x="0" y="0"/>
                  </a:moveTo>
                  <a:lnTo>
                    <a:pt x="1" y="3"/>
                  </a:lnTo>
                  <a:lnTo>
                    <a:pt x="1" y="7"/>
                  </a:lnTo>
                  <a:lnTo>
                    <a:pt x="2" y="12"/>
                  </a:lnTo>
                  <a:lnTo>
                    <a:pt x="4" y="16"/>
                  </a:lnTo>
                  <a:lnTo>
                    <a:pt x="6" y="20"/>
                  </a:lnTo>
                  <a:lnTo>
                    <a:pt x="9" y="24"/>
                  </a:lnTo>
                  <a:lnTo>
                    <a:pt x="13" y="27"/>
                  </a:lnTo>
                  <a:lnTo>
                    <a:pt x="16" y="30"/>
                  </a:lnTo>
                  <a:lnTo>
                    <a:pt x="20" y="32"/>
                  </a:lnTo>
                  <a:lnTo>
                    <a:pt x="23" y="34"/>
                  </a:lnTo>
                  <a:lnTo>
                    <a:pt x="27" y="36"/>
                  </a:lnTo>
                  <a:lnTo>
                    <a:pt x="32" y="37"/>
                  </a:lnTo>
                  <a:lnTo>
                    <a:pt x="36" y="37"/>
                  </a:lnTo>
                  <a:lnTo>
                    <a:pt x="40" y="38"/>
                  </a:lnTo>
                  <a:lnTo>
                    <a:pt x="44" y="40"/>
                  </a:lnTo>
                  <a:lnTo>
                    <a:pt x="48" y="40"/>
                  </a:lnTo>
                  <a:lnTo>
                    <a:pt x="52" y="38"/>
                  </a:lnTo>
                  <a:lnTo>
                    <a:pt x="56" y="37"/>
                  </a:lnTo>
                  <a:lnTo>
                    <a:pt x="60" y="36"/>
                  </a:lnTo>
                  <a:lnTo>
                    <a:pt x="64" y="35"/>
                  </a:lnTo>
                  <a:lnTo>
                    <a:pt x="67" y="33"/>
                  </a:lnTo>
                  <a:lnTo>
                    <a:pt x="70" y="31"/>
                  </a:lnTo>
                  <a:lnTo>
                    <a:pt x="73" y="29"/>
                  </a:lnTo>
                  <a:lnTo>
                    <a:pt x="76" y="26"/>
                  </a:lnTo>
                  <a:lnTo>
                    <a:pt x="78" y="23"/>
                  </a:lnTo>
                  <a:lnTo>
                    <a:pt x="80" y="20"/>
                  </a:lnTo>
                  <a:lnTo>
                    <a:pt x="82" y="17"/>
                  </a:lnTo>
                  <a:lnTo>
                    <a:pt x="83" y="13"/>
                  </a:lnTo>
                  <a:lnTo>
                    <a:pt x="84" y="8"/>
                  </a:lnTo>
                  <a:lnTo>
                    <a:pt x="84" y="5"/>
                  </a:lnTo>
                  <a:lnTo>
                    <a:pt x="84" y="1"/>
                  </a:lnTo>
                  <a:lnTo>
                    <a:pt x="84" y="0"/>
                  </a:lnTo>
                  <a:lnTo>
                    <a:pt x="68" y="0"/>
                  </a:lnTo>
                  <a:lnTo>
                    <a:pt x="68" y="2"/>
                  </a:lnTo>
                  <a:lnTo>
                    <a:pt x="67" y="13"/>
                  </a:lnTo>
                  <a:lnTo>
                    <a:pt x="63" y="20"/>
                  </a:lnTo>
                  <a:lnTo>
                    <a:pt x="55" y="24"/>
                  </a:lnTo>
                  <a:lnTo>
                    <a:pt x="44" y="25"/>
                  </a:lnTo>
                  <a:lnTo>
                    <a:pt x="40" y="24"/>
                  </a:lnTo>
                  <a:lnTo>
                    <a:pt x="36" y="23"/>
                  </a:lnTo>
                  <a:lnTo>
                    <a:pt x="32" y="22"/>
                  </a:lnTo>
                  <a:lnTo>
                    <a:pt x="28" y="21"/>
                  </a:lnTo>
                  <a:lnTo>
                    <a:pt x="25" y="19"/>
                  </a:lnTo>
                  <a:lnTo>
                    <a:pt x="23" y="16"/>
                  </a:lnTo>
                  <a:lnTo>
                    <a:pt x="21" y="13"/>
                  </a:lnTo>
                  <a:lnTo>
                    <a:pt x="19" y="10"/>
                  </a:lnTo>
                  <a:lnTo>
                    <a:pt x="18" y="6"/>
                  </a:lnTo>
                  <a:lnTo>
                    <a:pt x="17" y="3"/>
                  </a:lnTo>
                  <a:lnTo>
                    <a:pt x="16" y="1"/>
                  </a:lnTo>
                  <a:lnTo>
                    <a:pt x="16" y="0"/>
                  </a:lnTo>
                  <a:lnTo>
                    <a:pt x="0" y="0"/>
                  </a:lnTo>
                  <a:close/>
                </a:path>
              </a:pathLst>
            </a:custGeom>
            <a:solidFill>
              <a:srgbClr val="000000"/>
            </a:solidFill>
            <a:ln w="9525">
              <a:noFill/>
              <a:round/>
              <a:headEnd/>
              <a:tailEnd/>
            </a:ln>
          </p:spPr>
          <p:txBody>
            <a:bodyPr/>
            <a:lstStyle/>
            <a:p>
              <a:pPr algn="ctr"/>
              <a:endParaRPr lang="en-US" sz="2000"/>
            </a:p>
          </p:txBody>
        </p:sp>
        <p:sp>
          <p:nvSpPr>
            <p:cNvPr id="48314" name="Freeform 140"/>
            <p:cNvSpPr>
              <a:spLocks/>
            </p:cNvSpPr>
            <p:nvPr/>
          </p:nvSpPr>
          <p:spPr bwMode="auto">
            <a:xfrm>
              <a:off x="3735" y="2416"/>
              <a:ext cx="8" cy="5"/>
            </a:xfrm>
            <a:custGeom>
              <a:avLst/>
              <a:gdLst>
                <a:gd name="T0" fmla="*/ 0 w 84"/>
                <a:gd name="T1" fmla="*/ 5 h 65"/>
                <a:gd name="T2" fmla="*/ 0 w 84"/>
                <a:gd name="T3" fmla="*/ 5 h 65"/>
                <a:gd name="T4" fmla="*/ 0 w 84"/>
                <a:gd name="T5" fmla="*/ 5 h 65"/>
                <a:gd name="T6" fmla="*/ 0 w 84"/>
                <a:gd name="T7" fmla="*/ 5 h 65"/>
                <a:gd name="T8" fmla="*/ 0 w 84"/>
                <a:gd name="T9" fmla="*/ 5 h 65"/>
                <a:gd name="T10" fmla="*/ 0 w 84"/>
                <a:gd name="T11" fmla="*/ 4 h 65"/>
                <a:gd name="T12" fmla="*/ 0 w 84"/>
                <a:gd name="T13" fmla="*/ 4 h 65"/>
                <a:gd name="T14" fmla="*/ 0 w 84"/>
                <a:gd name="T15" fmla="*/ 4 h 65"/>
                <a:gd name="T16" fmla="*/ 0 w 84"/>
                <a:gd name="T17" fmla="*/ 4 h 65"/>
                <a:gd name="T18" fmla="*/ 0 w 84"/>
                <a:gd name="T19" fmla="*/ 3 h 65"/>
                <a:gd name="T20" fmla="*/ 0 w 84"/>
                <a:gd name="T21" fmla="*/ 3 h 65"/>
                <a:gd name="T22" fmla="*/ 0 w 84"/>
                <a:gd name="T23" fmla="*/ 2 h 65"/>
                <a:gd name="T24" fmla="*/ 0 w 84"/>
                <a:gd name="T25" fmla="*/ 2 h 65"/>
                <a:gd name="T26" fmla="*/ 1 w 84"/>
                <a:gd name="T27" fmla="*/ 1 h 65"/>
                <a:gd name="T28" fmla="*/ 1 w 84"/>
                <a:gd name="T29" fmla="*/ 1 h 65"/>
                <a:gd name="T30" fmla="*/ 1 w 84"/>
                <a:gd name="T31" fmla="*/ 1 h 65"/>
                <a:gd name="T32" fmla="*/ 2 w 84"/>
                <a:gd name="T33" fmla="*/ 0 h 65"/>
                <a:gd name="T34" fmla="*/ 2 w 84"/>
                <a:gd name="T35" fmla="*/ 0 h 65"/>
                <a:gd name="T36" fmla="*/ 3 w 84"/>
                <a:gd name="T37" fmla="*/ 0 h 65"/>
                <a:gd name="T38" fmla="*/ 3 w 84"/>
                <a:gd name="T39" fmla="*/ 0 h 65"/>
                <a:gd name="T40" fmla="*/ 4 w 84"/>
                <a:gd name="T41" fmla="*/ 0 h 65"/>
                <a:gd name="T42" fmla="*/ 4 w 84"/>
                <a:gd name="T43" fmla="*/ 0 h 65"/>
                <a:gd name="T44" fmla="*/ 5 w 84"/>
                <a:gd name="T45" fmla="*/ 0 h 65"/>
                <a:gd name="T46" fmla="*/ 6 w 84"/>
                <a:gd name="T47" fmla="*/ 0 h 65"/>
                <a:gd name="T48" fmla="*/ 6 w 84"/>
                <a:gd name="T49" fmla="*/ 1 h 65"/>
                <a:gd name="T50" fmla="*/ 6 w 84"/>
                <a:gd name="T51" fmla="*/ 1 h 65"/>
                <a:gd name="T52" fmla="*/ 7 w 84"/>
                <a:gd name="T53" fmla="*/ 1 h 65"/>
                <a:gd name="T54" fmla="*/ 7 w 84"/>
                <a:gd name="T55" fmla="*/ 2 h 65"/>
                <a:gd name="T56" fmla="*/ 7 w 84"/>
                <a:gd name="T57" fmla="*/ 2 h 65"/>
                <a:gd name="T58" fmla="*/ 8 w 84"/>
                <a:gd name="T59" fmla="*/ 3 h 65"/>
                <a:gd name="T60" fmla="*/ 8 w 84"/>
                <a:gd name="T61" fmla="*/ 4 h 65"/>
                <a:gd name="T62" fmla="*/ 8 w 84"/>
                <a:gd name="T63" fmla="*/ 4 h 65"/>
                <a:gd name="T64" fmla="*/ 8 w 84"/>
                <a:gd name="T65" fmla="*/ 5 h 65"/>
                <a:gd name="T66" fmla="*/ 6 w 84"/>
                <a:gd name="T67" fmla="*/ 5 h 65"/>
                <a:gd name="T68" fmla="*/ 6 w 84"/>
                <a:gd name="T69" fmla="*/ 5 h 65"/>
                <a:gd name="T70" fmla="*/ 6 w 84"/>
                <a:gd name="T71" fmla="*/ 4 h 65"/>
                <a:gd name="T72" fmla="*/ 6 w 84"/>
                <a:gd name="T73" fmla="*/ 3 h 65"/>
                <a:gd name="T74" fmla="*/ 6 w 84"/>
                <a:gd name="T75" fmla="*/ 3 h 65"/>
                <a:gd name="T76" fmla="*/ 6 w 84"/>
                <a:gd name="T77" fmla="*/ 2 h 65"/>
                <a:gd name="T78" fmla="*/ 6 w 84"/>
                <a:gd name="T79" fmla="*/ 2 h 65"/>
                <a:gd name="T80" fmla="*/ 6 w 84"/>
                <a:gd name="T81" fmla="*/ 2 h 65"/>
                <a:gd name="T82" fmla="*/ 5 w 84"/>
                <a:gd name="T83" fmla="*/ 2 h 65"/>
                <a:gd name="T84" fmla="*/ 5 w 84"/>
                <a:gd name="T85" fmla="*/ 1 h 65"/>
                <a:gd name="T86" fmla="*/ 5 w 84"/>
                <a:gd name="T87" fmla="*/ 1 h 65"/>
                <a:gd name="T88" fmla="*/ 4 w 84"/>
                <a:gd name="T89" fmla="*/ 1 h 65"/>
                <a:gd name="T90" fmla="*/ 4 w 84"/>
                <a:gd name="T91" fmla="*/ 1 h 65"/>
                <a:gd name="T92" fmla="*/ 4 w 84"/>
                <a:gd name="T93" fmla="*/ 1 h 65"/>
                <a:gd name="T94" fmla="*/ 3 w 84"/>
                <a:gd name="T95" fmla="*/ 1 h 65"/>
                <a:gd name="T96" fmla="*/ 3 w 84"/>
                <a:gd name="T97" fmla="*/ 1 h 65"/>
                <a:gd name="T98" fmla="*/ 2 w 84"/>
                <a:gd name="T99" fmla="*/ 2 h 65"/>
                <a:gd name="T100" fmla="*/ 2 w 84"/>
                <a:gd name="T101" fmla="*/ 2 h 65"/>
                <a:gd name="T102" fmla="*/ 2 w 84"/>
                <a:gd name="T103" fmla="*/ 2 h 65"/>
                <a:gd name="T104" fmla="*/ 2 w 84"/>
                <a:gd name="T105" fmla="*/ 2 h 65"/>
                <a:gd name="T106" fmla="*/ 2 w 84"/>
                <a:gd name="T107" fmla="*/ 3 h 65"/>
                <a:gd name="T108" fmla="*/ 2 w 84"/>
                <a:gd name="T109" fmla="*/ 3 h 65"/>
                <a:gd name="T110" fmla="*/ 2 w 84"/>
                <a:gd name="T111" fmla="*/ 4 h 65"/>
                <a:gd name="T112" fmla="*/ 2 w 84"/>
                <a:gd name="T113" fmla="*/ 4 h 65"/>
                <a:gd name="T114" fmla="*/ 2 w 84"/>
                <a:gd name="T115" fmla="*/ 5 h 65"/>
                <a:gd name="T116" fmla="*/ 2 w 84"/>
                <a:gd name="T117" fmla="*/ 5 h 65"/>
                <a:gd name="T118" fmla="*/ 0 w 84"/>
                <a:gd name="T119" fmla="*/ 5 h 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
                <a:gd name="T181" fmla="*/ 0 h 65"/>
                <a:gd name="T182" fmla="*/ 84 w 84"/>
                <a:gd name="T183" fmla="*/ 65 h 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 h="65">
                  <a:moveTo>
                    <a:pt x="0" y="65"/>
                  </a:moveTo>
                  <a:lnTo>
                    <a:pt x="0" y="64"/>
                  </a:lnTo>
                  <a:lnTo>
                    <a:pt x="0" y="63"/>
                  </a:lnTo>
                  <a:lnTo>
                    <a:pt x="0" y="61"/>
                  </a:lnTo>
                  <a:lnTo>
                    <a:pt x="0" y="59"/>
                  </a:lnTo>
                  <a:lnTo>
                    <a:pt x="0" y="57"/>
                  </a:lnTo>
                  <a:lnTo>
                    <a:pt x="0" y="56"/>
                  </a:lnTo>
                  <a:lnTo>
                    <a:pt x="0" y="54"/>
                  </a:lnTo>
                  <a:lnTo>
                    <a:pt x="0" y="53"/>
                  </a:lnTo>
                  <a:lnTo>
                    <a:pt x="1" y="45"/>
                  </a:lnTo>
                  <a:lnTo>
                    <a:pt x="2" y="38"/>
                  </a:lnTo>
                  <a:lnTo>
                    <a:pt x="4" y="30"/>
                  </a:lnTo>
                  <a:lnTo>
                    <a:pt x="5" y="24"/>
                  </a:lnTo>
                  <a:lnTo>
                    <a:pt x="8" y="19"/>
                  </a:lnTo>
                  <a:lnTo>
                    <a:pt x="11" y="14"/>
                  </a:lnTo>
                  <a:lnTo>
                    <a:pt x="14" y="10"/>
                  </a:lnTo>
                  <a:lnTo>
                    <a:pt x="17" y="6"/>
                  </a:lnTo>
                  <a:lnTo>
                    <a:pt x="22" y="3"/>
                  </a:lnTo>
                  <a:lnTo>
                    <a:pt x="27" y="1"/>
                  </a:lnTo>
                  <a:lnTo>
                    <a:pt x="33" y="0"/>
                  </a:lnTo>
                  <a:lnTo>
                    <a:pt x="40" y="0"/>
                  </a:lnTo>
                  <a:lnTo>
                    <a:pt x="46" y="1"/>
                  </a:lnTo>
                  <a:lnTo>
                    <a:pt x="52" y="2"/>
                  </a:lnTo>
                  <a:lnTo>
                    <a:pt x="58" y="4"/>
                  </a:lnTo>
                  <a:lnTo>
                    <a:pt x="63" y="8"/>
                  </a:lnTo>
                  <a:lnTo>
                    <a:pt x="67" y="12"/>
                  </a:lnTo>
                  <a:lnTo>
                    <a:pt x="71" y="17"/>
                  </a:lnTo>
                  <a:lnTo>
                    <a:pt x="74" y="22"/>
                  </a:lnTo>
                  <a:lnTo>
                    <a:pt x="77" y="29"/>
                  </a:lnTo>
                  <a:lnTo>
                    <a:pt x="80" y="38"/>
                  </a:lnTo>
                  <a:lnTo>
                    <a:pt x="82" y="46"/>
                  </a:lnTo>
                  <a:lnTo>
                    <a:pt x="83" y="55"/>
                  </a:lnTo>
                  <a:lnTo>
                    <a:pt x="84" y="65"/>
                  </a:lnTo>
                  <a:lnTo>
                    <a:pt x="68" y="65"/>
                  </a:lnTo>
                  <a:lnTo>
                    <a:pt x="68" y="59"/>
                  </a:lnTo>
                  <a:lnTo>
                    <a:pt x="67" y="51"/>
                  </a:lnTo>
                  <a:lnTo>
                    <a:pt x="65" y="44"/>
                  </a:lnTo>
                  <a:lnTo>
                    <a:pt x="64" y="38"/>
                  </a:lnTo>
                  <a:lnTo>
                    <a:pt x="62" y="32"/>
                  </a:lnTo>
                  <a:lnTo>
                    <a:pt x="60" y="27"/>
                  </a:lnTo>
                  <a:lnTo>
                    <a:pt x="58" y="24"/>
                  </a:lnTo>
                  <a:lnTo>
                    <a:pt x="55" y="21"/>
                  </a:lnTo>
                  <a:lnTo>
                    <a:pt x="52" y="18"/>
                  </a:lnTo>
                  <a:lnTo>
                    <a:pt x="48" y="16"/>
                  </a:lnTo>
                  <a:lnTo>
                    <a:pt x="45" y="15"/>
                  </a:lnTo>
                  <a:lnTo>
                    <a:pt x="41" y="15"/>
                  </a:lnTo>
                  <a:lnTo>
                    <a:pt x="37" y="15"/>
                  </a:lnTo>
                  <a:lnTo>
                    <a:pt x="32" y="16"/>
                  </a:lnTo>
                  <a:lnTo>
                    <a:pt x="29" y="18"/>
                  </a:lnTo>
                  <a:lnTo>
                    <a:pt x="26" y="20"/>
                  </a:lnTo>
                  <a:lnTo>
                    <a:pt x="23" y="24"/>
                  </a:lnTo>
                  <a:lnTo>
                    <a:pt x="21" y="28"/>
                  </a:lnTo>
                  <a:lnTo>
                    <a:pt x="19" y="32"/>
                  </a:lnTo>
                  <a:lnTo>
                    <a:pt x="18" y="38"/>
                  </a:lnTo>
                  <a:lnTo>
                    <a:pt x="17" y="43"/>
                  </a:lnTo>
                  <a:lnTo>
                    <a:pt x="16" y="49"/>
                  </a:lnTo>
                  <a:lnTo>
                    <a:pt x="16" y="55"/>
                  </a:lnTo>
                  <a:lnTo>
                    <a:pt x="16" y="61"/>
                  </a:lnTo>
                  <a:lnTo>
                    <a:pt x="16" y="65"/>
                  </a:lnTo>
                  <a:lnTo>
                    <a:pt x="0" y="65"/>
                  </a:lnTo>
                  <a:close/>
                </a:path>
              </a:pathLst>
            </a:custGeom>
            <a:solidFill>
              <a:srgbClr val="000000"/>
            </a:solidFill>
            <a:ln w="9525">
              <a:noFill/>
              <a:round/>
              <a:headEnd/>
              <a:tailEnd/>
            </a:ln>
          </p:spPr>
          <p:txBody>
            <a:bodyPr/>
            <a:lstStyle/>
            <a:p>
              <a:pPr algn="ctr"/>
              <a:endParaRPr lang="en-US" sz="2000"/>
            </a:p>
          </p:txBody>
        </p:sp>
        <p:sp>
          <p:nvSpPr>
            <p:cNvPr id="48315" name="Freeform 141"/>
            <p:cNvSpPr>
              <a:spLocks/>
            </p:cNvSpPr>
            <p:nvPr/>
          </p:nvSpPr>
          <p:spPr bwMode="auto">
            <a:xfrm>
              <a:off x="3735" y="2421"/>
              <a:ext cx="8" cy="6"/>
            </a:xfrm>
            <a:custGeom>
              <a:avLst/>
              <a:gdLst>
                <a:gd name="T0" fmla="*/ 0 w 84"/>
                <a:gd name="T1" fmla="*/ 0 h 67"/>
                <a:gd name="T2" fmla="*/ 0 w 84"/>
                <a:gd name="T3" fmla="*/ 0 h 67"/>
                <a:gd name="T4" fmla="*/ 0 w 84"/>
                <a:gd name="T5" fmla="*/ 1 h 67"/>
                <a:gd name="T6" fmla="*/ 0 w 84"/>
                <a:gd name="T7" fmla="*/ 2 h 67"/>
                <a:gd name="T8" fmla="*/ 0 w 84"/>
                <a:gd name="T9" fmla="*/ 2 h 67"/>
                <a:gd name="T10" fmla="*/ 0 w 84"/>
                <a:gd name="T11" fmla="*/ 3 h 67"/>
                <a:gd name="T12" fmla="*/ 1 w 84"/>
                <a:gd name="T13" fmla="*/ 4 h 67"/>
                <a:gd name="T14" fmla="*/ 1 w 84"/>
                <a:gd name="T15" fmla="*/ 4 h 67"/>
                <a:gd name="T16" fmla="*/ 1 w 84"/>
                <a:gd name="T17" fmla="*/ 5 h 67"/>
                <a:gd name="T18" fmla="*/ 2 w 84"/>
                <a:gd name="T19" fmla="*/ 5 h 67"/>
                <a:gd name="T20" fmla="*/ 2 w 84"/>
                <a:gd name="T21" fmla="*/ 5 h 67"/>
                <a:gd name="T22" fmla="*/ 3 w 84"/>
                <a:gd name="T23" fmla="*/ 6 h 67"/>
                <a:gd name="T24" fmla="*/ 3 w 84"/>
                <a:gd name="T25" fmla="*/ 6 h 67"/>
                <a:gd name="T26" fmla="*/ 4 w 84"/>
                <a:gd name="T27" fmla="*/ 6 h 67"/>
                <a:gd name="T28" fmla="*/ 5 w 84"/>
                <a:gd name="T29" fmla="*/ 6 h 67"/>
                <a:gd name="T30" fmla="*/ 5 w 84"/>
                <a:gd name="T31" fmla="*/ 6 h 67"/>
                <a:gd name="T32" fmla="*/ 6 w 84"/>
                <a:gd name="T33" fmla="*/ 6 h 67"/>
                <a:gd name="T34" fmla="*/ 6 w 84"/>
                <a:gd name="T35" fmla="*/ 6 h 67"/>
                <a:gd name="T36" fmla="*/ 6 w 84"/>
                <a:gd name="T37" fmla="*/ 5 h 67"/>
                <a:gd name="T38" fmla="*/ 7 w 84"/>
                <a:gd name="T39" fmla="*/ 5 h 67"/>
                <a:gd name="T40" fmla="*/ 7 w 84"/>
                <a:gd name="T41" fmla="*/ 5 h 67"/>
                <a:gd name="T42" fmla="*/ 7 w 84"/>
                <a:gd name="T43" fmla="*/ 4 h 67"/>
                <a:gd name="T44" fmla="*/ 7 w 84"/>
                <a:gd name="T45" fmla="*/ 4 h 67"/>
                <a:gd name="T46" fmla="*/ 8 w 84"/>
                <a:gd name="T47" fmla="*/ 4 h 67"/>
                <a:gd name="T48" fmla="*/ 8 w 84"/>
                <a:gd name="T49" fmla="*/ 3 h 67"/>
                <a:gd name="T50" fmla="*/ 8 w 84"/>
                <a:gd name="T51" fmla="*/ 3 h 67"/>
                <a:gd name="T52" fmla="*/ 8 w 84"/>
                <a:gd name="T53" fmla="*/ 2 h 67"/>
                <a:gd name="T54" fmla="*/ 8 w 84"/>
                <a:gd name="T55" fmla="*/ 2 h 67"/>
                <a:gd name="T56" fmla="*/ 8 w 84"/>
                <a:gd name="T57" fmla="*/ 1 h 67"/>
                <a:gd name="T58" fmla="*/ 8 w 84"/>
                <a:gd name="T59" fmla="*/ 1 h 67"/>
                <a:gd name="T60" fmla="*/ 8 w 84"/>
                <a:gd name="T61" fmla="*/ 0 h 67"/>
                <a:gd name="T62" fmla="*/ 8 w 84"/>
                <a:gd name="T63" fmla="*/ 0 h 67"/>
                <a:gd name="T64" fmla="*/ 6 w 84"/>
                <a:gd name="T65" fmla="*/ 0 h 67"/>
                <a:gd name="T66" fmla="*/ 6 w 84"/>
                <a:gd name="T67" fmla="*/ 0 h 67"/>
                <a:gd name="T68" fmla="*/ 6 w 84"/>
                <a:gd name="T69" fmla="*/ 1 h 67"/>
                <a:gd name="T70" fmla="*/ 6 w 84"/>
                <a:gd name="T71" fmla="*/ 1 h 67"/>
                <a:gd name="T72" fmla="*/ 6 w 84"/>
                <a:gd name="T73" fmla="*/ 2 h 67"/>
                <a:gd name="T74" fmla="*/ 6 w 84"/>
                <a:gd name="T75" fmla="*/ 2 h 67"/>
                <a:gd name="T76" fmla="*/ 6 w 84"/>
                <a:gd name="T77" fmla="*/ 3 h 67"/>
                <a:gd name="T78" fmla="*/ 6 w 84"/>
                <a:gd name="T79" fmla="*/ 3 h 67"/>
                <a:gd name="T80" fmla="*/ 6 w 84"/>
                <a:gd name="T81" fmla="*/ 4 h 67"/>
                <a:gd name="T82" fmla="*/ 6 w 84"/>
                <a:gd name="T83" fmla="*/ 4 h 67"/>
                <a:gd name="T84" fmla="*/ 5 w 84"/>
                <a:gd name="T85" fmla="*/ 4 h 67"/>
                <a:gd name="T86" fmla="*/ 5 w 84"/>
                <a:gd name="T87" fmla="*/ 5 h 67"/>
                <a:gd name="T88" fmla="*/ 5 w 84"/>
                <a:gd name="T89" fmla="*/ 5 h 67"/>
                <a:gd name="T90" fmla="*/ 4 w 84"/>
                <a:gd name="T91" fmla="*/ 5 h 67"/>
                <a:gd name="T92" fmla="*/ 4 w 84"/>
                <a:gd name="T93" fmla="*/ 5 h 67"/>
                <a:gd name="T94" fmla="*/ 3 w 84"/>
                <a:gd name="T95" fmla="*/ 4 h 67"/>
                <a:gd name="T96" fmla="*/ 2 w 84"/>
                <a:gd name="T97" fmla="*/ 4 h 67"/>
                <a:gd name="T98" fmla="*/ 2 w 84"/>
                <a:gd name="T99" fmla="*/ 3 h 67"/>
                <a:gd name="T100" fmla="*/ 2 w 84"/>
                <a:gd name="T101" fmla="*/ 3 h 67"/>
                <a:gd name="T102" fmla="*/ 2 w 84"/>
                <a:gd name="T103" fmla="*/ 2 h 67"/>
                <a:gd name="T104" fmla="*/ 2 w 84"/>
                <a:gd name="T105" fmla="*/ 1 h 67"/>
                <a:gd name="T106" fmla="*/ 2 w 84"/>
                <a:gd name="T107" fmla="*/ 0 h 67"/>
                <a:gd name="T108" fmla="*/ 0 w 84"/>
                <a:gd name="T109" fmla="*/ 0 h 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
                <a:gd name="T166" fmla="*/ 0 h 67"/>
                <a:gd name="T167" fmla="*/ 84 w 84"/>
                <a:gd name="T168" fmla="*/ 67 h 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 h="67">
                  <a:moveTo>
                    <a:pt x="0" y="0"/>
                  </a:moveTo>
                  <a:lnTo>
                    <a:pt x="0" y="2"/>
                  </a:lnTo>
                  <a:lnTo>
                    <a:pt x="0" y="10"/>
                  </a:lnTo>
                  <a:lnTo>
                    <a:pt x="1" y="18"/>
                  </a:lnTo>
                  <a:lnTo>
                    <a:pt x="2" y="25"/>
                  </a:lnTo>
                  <a:lnTo>
                    <a:pt x="4" y="33"/>
                  </a:lnTo>
                  <a:lnTo>
                    <a:pt x="7" y="40"/>
                  </a:lnTo>
                  <a:lnTo>
                    <a:pt x="10" y="46"/>
                  </a:lnTo>
                  <a:lnTo>
                    <a:pt x="14" y="52"/>
                  </a:lnTo>
                  <a:lnTo>
                    <a:pt x="19" y="56"/>
                  </a:lnTo>
                  <a:lnTo>
                    <a:pt x="24" y="61"/>
                  </a:lnTo>
                  <a:lnTo>
                    <a:pt x="29" y="64"/>
                  </a:lnTo>
                  <a:lnTo>
                    <a:pt x="36" y="66"/>
                  </a:lnTo>
                  <a:lnTo>
                    <a:pt x="43" y="67"/>
                  </a:lnTo>
                  <a:lnTo>
                    <a:pt x="48" y="67"/>
                  </a:lnTo>
                  <a:lnTo>
                    <a:pt x="53" y="66"/>
                  </a:lnTo>
                  <a:lnTo>
                    <a:pt x="58" y="65"/>
                  </a:lnTo>
                  <a:lnTo>
                    <a:pt x="62" y="63"/>
                  </a:lnTo>
                  <a:lnTo>
                    <a:pt x="66" y="61"/>
                  </a:lnTo>
                  <a:lnTo>
                    <a:pt x="69" y="57"/>
                  </a:lnTo>
                  <a:lnTo>
                    <a:pt x="72" y="54"/>
                  </a:lnTo>
                  <a:lnTo>
                    <a:pt x="75" y="50"/>
                  </a:lnTo>
                  <a:lnTo>
                    <a:pt x="77" y="46"/>
                  </a:lnTo>
                  <a:lnTo>
                    <a:pt x="79" y="42"/>
                  </a:lnTo>
                  <a:lnTo>
                    <a:pt x="81" y="37"/>
                  </a:lnTo>
                  <a:lnTo>
                    <a:pt x="83" y="32"/>
                  </a:lnTo>
                  <a:lnTo>
                    <a:pt x="83" y="25"/>
                  </a:lnTo>
                  <a:lnTo>
                    <a:pt x="84" y="19"/>
                  </a:lnTo>
                  <a:lnTo>
                    <a:pt x="84" y="13"/>
                  </a:lnTo>
                  <a:lnTo>
                    <a:pt x="84" y="6"/>
                  </a:lnTo>
                  <a:lnTo>
                    <a:pt x="84" y="0"/>
                  </a:lnTo>
                  <a:lnTo>
                    <a:pt x="68" y="0"/>
                  </a:lnTo>
                  <a:lnTo>
                    <a:pt x="68" y="3"/>
                  </a:lnTo>
                  <a:lnTo>
                    <a:pt x="68" y="9"/>
                  </a:lnTo>
                  <a:lnTo>
                    <a:pt x="67" y="14"/>
                  </a:lnTo>
                  <a:lnTo>
                    <a:pt x="67" y="20"/>
                  </a:lnTo>
                  <a:lnTo>
                    <a:pt x="66" y="25"/>
                  </a:lnTo>
                  <a:lnTo>
                    <a:pt x="66" y="31"/>
                  </a:lnTo>
                  <a:lnTo>
                    <a:pt x="65" y="36"/>
                  </a:lnTo>
                  <a:lnTo>
                    <a:pt x="63" y="41"/>
                  </a:lnTo>
                  <a:lnTo>
                    <a:pt x="60" y="45"/>
                  </a:lnTo>
                  <a:lnTo>
                    <a:pt x="57" y="49"/>
                  </a:lnTo>
                  <a:lnTo>
                    <a:pt x="53" y="51"/>
                  </a:lnTo>
                  <a:lnTo>
                    <a:pt x="48" y="52"/>
                  </a:lnTo>
                  <a:lnTo>
                    <a:pt x="43" y="52"/>
                  </a:lnTo>
                  <a:lnTo>
                    <a:pt x="37" y="51"/>
                  </a:lnTo>
                  <a:lnTo>
                    <a:pt x="30" y="48"/>
                  </a:lnTo>
                  <a:lnTo>
                    <a:pt x="26" y="44"/>
                  </a:lnTo>
                  <a:lnTo>
                    <a:pt x="23" y="37"/>
                  </a:lnTo>
                  <a:lnTo>
                    <a:pt x="20" y="28"/>
                  </a:lnTo>
                  <a:lnTo>
                    <a:pt x="18" y="19"/>
                  </a:lnTo>
                  <a:lnTo>
                    <a:pt x="16" y="8"/>
                  </a:lnTo>
                  <a:lnTo>
                    <a:pt x="16" y="0"/>
                  </a:lnTo>
                  <a:lnTo>
                    <a:pt x="0" y="0"/>
                  </a:lnTo>
                  <a:close/>
                </a:path>
              </a:pathLst>
            </a:custGeom>
            <a:solidFill>
              <a:srgbClr val="000000"/>
            </a:solidFill>
            <a:ln w="9525">
              <a:noFill/>
              <a:round/>
              <a:headEnd/>
              <a:tailEnd/>
            </a:ln>
          </p:spPr>
          <p:txBody>
            <a:bodyPr/>
            <a:lstStyle/>
            <a:p>
              <a:pPr algn="ctr"/>
              <a:endParaRPr lang="en-US" sz="2000"/>
            </a:p>
          </p:txBody>
        </p:sp>
        <p:sp>
          <p:nvSpPr>
            <p:cNvPr id="48316" name="Freeform 142"/>
            <p:cNvSpPr>
              <a:spLocks/>
            </p:cNvSpPr>
            <p:nvPr/>
          </p:nvSpPr>
          <p:spPr bwMode="auto">
            <a:xfrm>
              <a:off x="3778" y="2336"/>
              <a:ext cx="9" cy="11"/>
            </a:xfrm>
            <a:custGeom>
              <a:avLst/>
              <a:gdLst>
                <a:gd name="T0" fmla="*/ 7 w 88"/>
                <a:gd name="T1" fmla="*/ 8 h 132"/>
                <a:gd name="T2" fmla="*/ 7 w 88"/>
                <a:gd name="T3" fmla="*/ 7 h 132"/>
                <a:gd name="T4" fmla="*/ 6 w 88"/>
                <a:gd name="T5" fmla="*/ 6 h 132"/>
                <a:gd name="T6" fmla="*/ 5 w 88"/>
                <a:gd name="T7" fmla="*/ 6 h 132"/>
                <a:gd name="T8" fmla="*/ 3 w 88"/>
                <a:gd name="T9" fmla="*/ 5 h 132"/>
                <a:gd name="T10" fmla="*/ 4 w 88"/>
                <a:gd name="T11" fmla="*/ 5 h 132"/>
                <a:gd name="T12" fmla="*/ 5 w 88"/>
                <a:gd name="T13" fmla="*/ 5 h 132"/>
                <a:gd name="T14" fmla="*/ 6 w 88"/>
                <a:gd name="T15" fmla="*/ 4 h 132"/>
                <a:gd name="T16" fmla="*/ 7 w 88"/>
                <a:gd name="T17" fmla="*/ 3 h 132"/>
                <a:gd name="T18" fmla="*/ 6 w 88"/>
                <a:gd name="T19" fmla="*/ 2 h 132"/>
                <a:gd name="T20" fmla="*/ 6 w 88"/>
                <a:gd name="T21" fmla="*/ 2 h 132"/>
                <a:gd name="T22" fmla="*/ 5 w 88"/>
                <a:gd name="T23" fmla="*/ 1 h 132"/>
                <a:gd name="T24" fmla="*/ 4 w 88"/>
                <a:gd name="T25" fmla="*/ 1 h 132"/>
                <a:gd name="T26" fmla="*/ 3 w 88"/>
                <a:gd name="T27" fmla="*/ 1 h 132"/>
                <a:gd name="T28" fmla="*/ 2 w 88"/>
                <a:gd name="T29" fmla="*/ 2 h 132"/>
                <a:gd name="T30" fmla="*/ 2 w 88"/>
                <a:gd name="T31" fmla="*/ 2 h 132"/>
                <a:gd name="T32" fmla="*/ 2 w 88"/>
                <a:gd name="T33" fmla="*/ 3 h 132"/>
                <a:gd name="T34" fmla="*/ 0 w 88"/>
                <a:gd name="T35" fmla="*/ 2 h 132"/>
                <a:gd name="T36" fmla="*/ 1 w 88"/>
                <a:gd name="T37" fmla="*/ 1 h 132"/>
                <a:gd name="T38" fmla="*/ 2 w 88"/>
                <a:gd name="T39" fmla="*/ 0 h 132"/>
                <a:gd name="T40" fmla="*/ 3 w 88"/>
                <a:gd name="T41" fmla="*/ 0 h 132"/>
                <a:gd name="T42" fmla="*/ 5 w 88"/>
                <a:gd name="T43" fmla="*/ 0 h 132"/>
                <a:gd name="T44" fmla="*/ 7 w 88"/>
                <a:gd name="T45" fmla="*/ 1 h 132"/>
                <a:gd name="T46" fmla="*/ 8 w 88"/>
                <a:gd name="T47" fmla="*/ 1 h 132"/>
                <a:gd name="T48" fmla="*/ 8 w 88"/>
                <a:gd name="T49" fmla="*/ 2 h 132"/>
                <a:gd name="T50" fmla="*/ 8 w 88"/>
                <a:gd name="T51" fmla="*/ 4 h 132"/>
                <a:gd name="T52" fmla="*/ 7 w 88"/>
                <a:gd name="T53" fmla="*/ 5 h 132"/>
                <a:gd name="T54" fmla="*/ 8 w 88"/>
                <a:gd name="T55" fmla="*/ 6 h 132"/>
                <a:gd name="T56" fmla="*/ 9 w 88"/>
                <a:gd name="T57" fmla="*/ 8 h 132"/>
                <a:gd name="T58" fmla="*/ 9 w 88"/>
                <a:gd name="T59" fmla="*/ 9 h 132"/>
                <a:gd name="T60" fmla="*/ 8 w 88"/>
                <a:gd name="T61" fmla="*/ 10 h 132"/>
                <a:gd name="T62" fmla="*/ 7 w 88"/>
                <a:gd name="T63" fmla="*/ 11 h 132"/>
                <a:gd name="T64" fmla="*/ 5 w 88"/>
                <a:gd name="T65" fmla="*/ 11 h 132"/>
                <a:gd name="T66" fmla="*/ 3 w 88"/>
                <a:gd name="T67" fmla="*/ 11 h 132"/>
                <a:gd name="T68" fmla="*/ 1 w 88"/>
                <a:gd name="T69" fmla="*/ 10 h 132"/>
                <a:gd name="T70" fmla="*/ 0 w 88"/>
                <a:gd name="T71" fmla="*/ 7 h 132"/>
                <a:gd name="T72" fmla="*/ 2 w 88"/>
                <a:gd name="T73" fmla="*/ 8 h 132"/>
                <a:gd name="T74" fmla="*/ 2 w 88"/>
                <a:gd name="T75" fmla="*/ 9 h 132"/>
                <a:gd name="T76" fmla="*/ 3 w 88"/>
                <a:gd name="T77" fmla="*/ 10 h 132"/>
                <a:gd name="T78" fmla="*/ 4 w 88"/>
                <a:gd name="T79" fmla="*/ 10 h 132"/>
                <a:gd name="T80" fmla="*/ 5 w 88"/>
                <a:gd name="T81" fmla="*/ 10 h 132"/>
                <a:gd name="T82" fmla="*/ 7 w 88"/>
                <a:gd name="T83" fmla="*/ 9 h 132"/>
                <a:gd name="T84" fmla="*/ 7 w 88"/>
                <a:gd name="T85" fmla="*/ 8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132"/>
                <a:gd name="T131" fmla="*/ 88 w 8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132">
                  <a:moveTo>
                    <a:pt x="71" y="100"/>
                  </a:moveTo>
                  <a:lnTo>
                    <a:pt x="71" y="98"/>
                  </a:lnTo>
                  <a:lnTo>
                    <a:pt x="71" y="97"/>
                  </a:lnTo>
                  <a:lnTo>
                    <a:pt x="71" y="95"/>
                  </a:lnTo>
                  <a:lnTo>
                    <a:pt x="71" y="94"/>
                  </a:lnTo>
                  <a:lnTo>
                    <a:pt x="70" y="88"/>
                  </a:lnTo>
                  <a:lnTo>
                    <a:pt x="68" y="83"/>
                  </a:lnTo>
                  <a:lnTo>
                    <a:pt x="65" y="77"/>
                  </a:lnTo>
                  <a:lnTo>
                    <a:pt x="62" y="74"/>
                  </a:lnTo>
                  <a:lnTo>
                    <a:pt x="57" y="72"/>
                  </a:lnTo>
                  <a:lnTo>
                    <a:pt x="52" y="70"/>
                  </a:lnTo>
                  <a:lnTo>
                    <a:pt x="46" y="69"/>
                  </a:lnTo>
                  <a:lnTo>
                    <a:pt x="39" y="68"/>
                  </a:lnTo>
                  <a:lnTo>
                    <a:pt x="33" y="68"/>
                  </a:lnTo>
                  <a:lnTo>
                    <a:pt x="33" y="55"/>
                  </a:lnTo>
                  <a:lnTo>
                    <a:pt x="35" y="55"/>
                  </a:lnTo>
                  <a:lnTo>
                    <a:pt x="36" y="55"/>
                  </a:lnTo>
                  <a:lnTo>
                    <a:pt x="39" y="55"/>
                  </a:lnTo>
                  <a:lnTo>
                    <a:pt x="40" y="55"/>
                  </a:lnTo>
                  <a:lnTo>
                    <a:pt x="46" y="55"/>
                  </a:lnTo>
                  <a:lnTo>
                    <a:pt x="51" y="55"/>
                  </a:lnTo>
                  <a:lnTo>
                    <a:pt x="55" y="54"/>
                  </a:lnTo>
                  <a:lnTo>
                    <a:pt x="58" y="52"/>
                  </a:lnTo>
                  <a:lnTo>
                    <a:pt x="61" y="48"/>
                  </a:lnTo>
                  <a:lnTo>
                    <a:pt x="63" y="45"/>
                  </a:lnTo>
                  <a:lnTo>
                    <a:pt x="64" y="41"/>
                  </a:lnTo>
                  <a:lnTo>
                    <a:pt x="64" y="37"/>
                  </a:lnTo>
                  <a:lnTo>
                    <a:pt x="64" y="34"/>
                  </a:lnTo>
                  <a:lnTo>
                    <a:pt x="63" y="31"/>
                  </a:lnTo>
                  <a:lnTo>
                    <a:pt x="62" y="28"/>
                  </a:lnTo>
                  <a:lnTo>
                    <a:pt x="61" y="26"/>
                  </a:lnTo>
                  <a:lnTo>
                    <a:pt x="59" y="24"/>
                  </a:lnTo>
                  <a:lnTo>
                    <a:pt x="57" y="22"/>
                  </a:lnTo>
                  <a:lnTo>
                    <a:pt x="55" y="19"/>
                  </a:lnTo>
                  <a:lnTo>
                    <a:pt x="53" y="17"/>
                  </a:lnTo>
                  <a:lnTo>
                    <a:pt x="50" y="16"/>
                  </a:lnTo>
                  <a:lnTo>
                    <a:pt x="47" y="15"/>
                  </a:lnTo>
                  <a:lnTo>
                    <a:pt x="44" y="15"/>
                  </a:lnTo>
                  <a:lnTo>
                    <a:pt x="41" y="14"/>
                  </a:lnTo>
                  <a:lnTo>
                    <a:pt x="36" y="14"/>
                  </a:lnTo>
                  <a:lnTo>
                    <a:pt x="33" y="15"/>
                  </a:lnTo>
                  <a:lnTo>
                    <a:pt x="30" y="16"/>
                  </a:lnTo>
                  <a:lnTo>
                    <a:pt x="27" y="17"/>
                  </a:lnTo>
                  <a:lnTo>
                    <a:pt x="25" y="19"/>
                  </a:lnTo>
                  <a:lnTo>
                    <a:pt x="23" y="22"/>
                  </a:lnTo>
                  <a:lnTo>
                    <a:pt x="21" y="24"/>
                  </a:lnTo>
                  <a:lnTo>
                    <a:pt x="19" y="26"/>
                  </a:lnTo>
                  <a:lnTo>
                    <a:pt x="18" y="29"/>
                  </a:lnTo>
                  <a:lnTo>
                    <a:pt x="18" y="33"/>
                  </a:lnTo>
                  <a:lnTo>
                    <a:pt x="17" y="36"/>
                  </a:lnTo>
                  <a:lnTo>
                    <a:pt x="17" y="40"/>
                  </a:lnTo>
                  <a:lnTo>
                    <a:pt x="2" y="39"/>
                  </a:lnTo>
                  <a:lnTo>
                    <a:pt x="2" y="34"/>
                  </a:lnTo>
                  <a:lnTo>
                    <a:pt x="3" y="29"/>
                  </a:lnTo>
                  <a:lnTo>
                    <a:pt x="4" y="24"/>
                  </a:lnTo>
                  <a:lnTo>
                    <a:pt x="6" y="18"/>
                  </a:lnTo>
                  <a:lnTo>
                    <a:pt x="8" y="14"/>
                  </a:lnTo>
                  <a:lnTo>
                    <a:pt x="11" y="11"/>
                  </a:lnTo>
                  <a:lnTo>
                    <a:pt x="14" y="7"/>
                  </a:lnTo>
                  <a:lnTo>
                    <a:pt x="18" y="4"/>
                  </a:lnTo>
                  <a:lnTo>
                    <a:pt x="23" y="3"/>
                  </a:lnTo>
                  <a:lnTo>
                    <a:pt x="28" y="1"/>
                  </a:lnTo>
                  <a:lnTo>
                    <a:pt x="34" y="0"/>
                  </a:lnTo>
                  <a:lnTo>
                    <a:pt x="41" y="0"/>
                  </a:lnTo>
                  <a:lnTo>
                    <a:pt x="47" y="1"/>
                  </a:lnTo>
                  <a:lnTo>
                    <a:pt x="53" y="2"/>
                  </a:lnTo>
                  <a:lnTo>
                    <a:pt x="58" y="4"/>
                  </a:lnTo>
                  <a:lnTo>
                    <a:pt x="62" y="6"/>
                  </a:lnTo>
                  <a:lnTo>
                    <a:pt x="66" y="8"/>
                  </a:lnTo>
                  <a:lnTo>
                    <a:pt x="70" y="11"/>
                  </a:lnTo>
                  <a:lnTo>
                    <a:pt x="73" y="14"/>
                  </a:lnTo>
                  <a:lnTo>
                    <a:pt x="76" y="18"/>
                  </a:lnTo>
                  <a:lnTo>
                    <a:pt x="78" y="23"/>
                  </a:lnTo>
                  <a:lnTo>
                    <a:pt x="79" y="26"/>
                  </a:lnTo>
                  <a:lnTo>
                    <a:pt x="80" y="29"/>
                  </a:lnTo>
                  <a:lnTo>
                    <a:pt x="80" y="33"/>
                  </a:lnTo>
                  <a:lnTo>
                    <a:pt x="80" y="44"/>
                  </a:lnTo>
                  <a:lnTo>
                    <a:pt x="77" y="53"/>
                  </a:lnTo>
                  <a:lnTo>
                    <a:pt x="72" y="59"/>
                  </a:lnTo>
                  <a:lnTo>
                    <a:pt x="65" y="62"/>
                  </a:lnTo>
                  <a:lnTo>
                    <a:pt x="70" y="63"/>
                  </a:lnTo>
                  <a:lnTo>
                    <a:pt x="75" y="66"/>
                  </a:lnTo>
                  <a:lnTo>
                    <a:pt x="78" y="70"/>
                  </a:lnTo>
                  <a:lnTo>
                    <a:pt x="81" y="75"/>
                  </a:lnTo>
                  <a:lnTo>
                    <a:pt x="84" y="81"/>
                  </a:lnTo>
                  <a:lnTo>
                    <a:pt x="86" y="86"/>
                  </a:lnTo>
                  <a:lnTo>
                    <a:pt x="87" y="92"/>
                  </a:lnTo>
                  <a:lnTo>
                    <a:pt x="88" y="98"/>
                  </a:lnTo>
                  <a:lnTo>
                    <a:pt x="88" y="101"/>
                  </a:lnTo>
                  <a:lnTo>
                    <a:pt x="87" y="105"/>
                  </a:lnTo>
                  <a:lnTo>
                    <a:pt x="85" y="110"/>
                  </a:lnTo>
                  <a:lnTo>
                    <a:pt x="83" y="114"/>
                  </a:lnTo>
                  <a:lnTo>
                    <a:pt x="80" y="118"/>
                  </a:lnTo>
                  <a:lnTo>
                    <a:pt x="76" y="122"/>
                  </a:lnTo>
                  <a:lnTo>
                    <a:pt x="72" y="125"/>
                  </a:lnTo>
                  <a:lnTo>
                    <a:pt x="68" y="127"/>
                  </a:lnTo>
                  <a:lnTo>
                    <a:pt x="63" y="129"/>
                  </a:lnTo>
                  <a:lnTo>
                    <a:pt x="57" y="131"/>
                  </a:lnTo>
                  <a:lnTo>
                    <a:pt x="50" y="132"/>
                  </a:lnTo>
                  <a:lnTo>
                    <a:pt x="43" y="132"/>
                  </a:lnTo>
                  <a:lnTo>
                    <a:pt x="34" y="131"/>
                  </a:lnTo>
                  <a:lnTo>
                    <a:pt x="26" y="129"/>
                  </a:lnTo>
                  <a:lnTo>
                    <a:pt x="19" y="126"/>
                  </a:lnTo>
                  <a:lnTo>
                    <a:pt x="13" y="121"/>
                  </a:lnTo>
                  <a:lnTo>
                    <a:pt x="8" y="115"/>
                  </a:lnTo>
                  <a:lnTo>
                    <a:pt x="5" y="107"/>
                  </a:lnTo>
                  <a:lnTo>
                    <a:pt x="2" y="97"/>
                  </a:lnTo>
                  <a:lnTo>
                    <a:pt x="0" y="86"/>
                  </a:lnTo>
                  <a:lnTo>
                    <a:pt x="16" y="87"/>
                  </a:lnTo>
                  <a:lnTo>
                    <a:pt x="16" y="92"/>
                  </a:lnTo>
                  <a:lnTo>
                    <a:pt x="17" y="97"/>
                  </a:lnTo>
                  <a:lnTo>
                    <a:pt x="19" y="101"/>
                  </a:lnTo>
                  <a:lnTo>
                    <a:pt x="21" y="104"/>
                  </a:lnTo>
                  <a:lnTo>
                    <a:pt x="23" y="108"/>
                  </a:lnTo>
                  <a:lnTo>
                    <a:pt x="26" y="112"/>
                  </a:lnTo>
                  <a:lnTo>
                    <a:pt x="29" y="114"/>
                  </a:lnTo>
                  <a:lnTo>
                    <a:pt x="32" y="115"/>
                  </a:lnTo>
                  <a:lnTo>
                    <a:pt x="35" y="116"/>
                  </a:lnTo>
                  <a:lnTo>
                    <a:pt x="38" y="117"/>
                  </a:lnTo>
                  <a:lnTo>
                    <a:pt x="41" y="118"/>
                  </a:lnTo>
                  <a:lnTo>
                    <a:pt x="43" y="118"/>
                  </a:lnTo>
                  <a:lnTo>
                    <a:pt x="48" y="118"/>
                  </a:lnTo>
                  <a:lnTo>
                    <a:pt x="53" y="117"/>
                  </a:lnTo>
                  <a:lnTo>
                    <a:pt x="57" y="116"/>
                  </a:lnTo>
                  <a:lnTo>
                    <a:pt x="62" y="114"/>
                  </a:lnTo>
                  <a:lnTo>
                    <a:pt x="65" y="111"/>
                  </a:lnTo>
                  <a:lnTo>
                    <a:pt x="68" y="107"/>
                  </a:lnTo>
                  <a:lnTo>
                    <a:pt x="70" y="104"/>
                  </a:lnTo>
                  <a:lnTo>
                    <a:pt x="71" y="100"/>
                  </a:lnTo>
                  <a:close/>
                </a:path>
              </a:pathLst>
            </a:custGeom>
            <a:solidFill>
              <a:srgbClr val="000000"/>
            </a:solidFill>
            <a:ln w="9525">
              <a:noFill/>
              <a:round/>
              <a:headEnd/>
              <a:tailEnd/>
            </a:ln>
          </p:spPr>
          <p:txBody>
            <a:bodyPr/>
            <a:lstStyle/>
            <a:p>
              <a:pPr algn="ctr"/>
              <a:endParaRPr lang="en-US" sz="2000"/>
            </a:p>
          </p:txBody>
        </p:sp>
        <p:sp>
          <p:nvSpPr>
            <p:cNvPr id="48317" name="Freeform 143"/>
            <p:cNvSpPr>
              <a:spLocks/>
            </p:cNvSpPr>
            <p:nvPr/>
          </p:nvSpPr>
          <p:spPr bwMode="auto">
            <a:xfrm>
              <a:off x="3778" y="2363"/>
              <a:ext cx="9" cy="8"/>
            </a:xfrm>
            <a:custGeom>
              <a:avLst/>
              <a:gdLst>
                <a:gd name="T0" fmla="*/ 0 w 87"/>
                <a:gd name="T1" fmla="*/ 8 h 89"/>
                <a:gd name="T2" fmla="*/ 0 w 87"/>
                <a:gd name="T3" fmla="*/ 6 h 89"/>
                <a:gd name="T4" fmla="*/ 0 w 87"/>
                <a:gd name="T5" fmla="*/ 6 h 89"/>
                <a:gd name="T6" fmla="*/ 0 w 87"/>
                <a:gd name="T7" fmla="*/ 6 h 89"/>
                <a:gd name="T8" fmla="*/ 0 w 87"/>
                <a:gd name="T9" fmla="*/ 6 h 89"/>
                <a:gd name="T10" fmla="*/ 0 w 87"/>
                <a:gd name="T11" fmla="*/ 6 h 89"/>
                <a:gd name="T12" fmla="*/ 0 w 87"/>
                <a:gd name="T13" fmla="*/ 5 h 89"/>
                <a:gd name="T14" fmla="*/ 0 w 87"/>
                <a:gd name="T15" fmla="*/ 4 h 89"/>
                <a:gd name="T16" fmla="*/ 0 w 87"/>
                <a:gd name="T17" fmla="*/ 3 h 89"/>
                <a:gd name="T18" fmla="*/ 1 w 87"/>
                <a:gd name="T19" fmla="*/ 2 h 89"/>
                <a:gd name="T20" fmla="*/ 1 w 87"/>
                <a:gd name="T21" fmla="*/ 1 h 89"/>
                <a:gd name="T22" fmla="*/ 2 w 87"/>
                <a:gd name="T23" fmla="*/ 1 h 89"/>
                <a:gd name="T24" fmla="*/ 3 w 87"/>
                <a:gd name="T25" fmla="*/ 0 h 89"/>
                <a:gd name="T26" fmla="*/ 5 w 87"/>
                <a:gd name="T27" fmla="*/ 0 h 89"/>
                <a:gd name="T28" fmla="*/ 6 w 87"/>
                <a:gd name="T29" fmla="*/ 0 h 89"/>
                <a:gd name="T30" fmla="*/ 7 w 87"/>
                <a:gd name="T31" fmla="*/ 0 h 89"/>
                <a:gd name="T32" fmla="*/ 7 w 87"/>
                <a:gd name="T33" fmla="*/ 1 h 89"/>
                <a:gd name="T34" fmla="*/ 8 w 87"/>
                <a:gd name="T35" fmla="*/ 2 h 89"/>
                <a:gd name="T36" fmla="*/ 8 w 87"/>
                <a:gd name="T37" fmla="*/ 2 h 89"/>
                <a:gd name="T38" fmla="*/ 8 w 87"/>
                <a:gd name="T39" fmla="*/ 3 h 89"/>
                <a:gd name="T40" fmla="*/ 7 w 87"/>
                <a:gd name="T41" fmla="*/ 3 h 89"/>
                <a:gd name="T42" fmla="*/ 6 w 87"/>
                <a:gd name="T43" fmla="*/ 2 h 89"/>
                <a:gd name="T44" fmla="*/ 6 w 87"/>
                <a:gd name="T45" fmla="*/ 2 h 89"/>
                <a:gd name="T46" fmla="*/ 5 w 87"/>
                <a:gd name="T47" fmla="*/ 1 h 89"/>
                <a:gd name="T48" fmla="*/ 4 w 87"/>
                <a:gd name="T49" fmla="*/ 1 h 89"/>
                <a:gd name="T50" fmla="*/ 3 w 87"/>
                <a:gd name="T51" fmla="*/ 1 h 89"/>
                <a:gd name="T52" fmla="*/ 3 w 87"/>
                <a:gd name="T53" fmla="*/ 2 h 89"/>
                <a:gd name="T54" fmla="*/ 2 w 87"/>
                <a:gd name="T55" fmla="*/ 3 h 89"/>
                <a:gd name="T56" fmla="*/ 2 w 87"/>
                <a:gd name="T57" fmla="*/ 4 h 89"/>
                <a:gd name="T58" fmla="*/ 2 w 87"/>
                <a:gd name="T59" fmla="*/ 5 h 89"/>
                <a:gd name="T60" fmla="*/ 2 w 87"/>
                <a:gd name="T61" fmla="*/ 5 h 89"/>
                <a:gd name="T62" fmla="*/ 2 w 87"/>
                <a:gd name="T63" fmla="*/ 5 h 89"/>
                <a:gd name="T64" fmla="*/ 3 w 87"/>
                <a:gd name="T65" fmla="*/ 4 h 89"/>
                <a:gd name="T66" fmla="*/ 4 w 87"/>
                <a:gd name="T67" fmla="*/ 4 h 89"/>
                <a:gd name="T68" fmla="*/ 5 w 87"/>
                <a:gd name="T69" fmla="*/ 4 h 89"/>
                <a:gd name="T70" fmla="*/ 6 w 87"/>
                <a:gd name="T71" fmla="*/ 5 h 89"/>
                <a:gd name="T72" fmla="*/ 7 w 87"/>
                <a:gd name="T73" fmla="*/ 5 h 89"/>
                <a:gd name="T74" fmla="*/ 8 w 87"/>
                <a:gd name="T75" fmla="*/ 6 h 89"/>
                <a:gd name="T76" fmla="*/ 9 w 87"/>
                <a:gd name="T77" fmla="*/ 7 h 89"/>
                <a:gd name="T78" fmla="*/ 9 w 87"/>
                <a:gd name="T79" fmla="*/ 8 h 89"/>
                <a:gd name="T80" fmla="*/ 7 w 87"/>
                <a:gd name="T81" fmla="*/ 8 h 89"/>
                <a:gd name="T82" fmla="*/ 7 w 87"/>
                <a:gd name="T83" fmla="*/ 7 h 89"/>
                <a:gd name="T84" fmla="*/ 6 w 87"/>
                <a:gd name="T85" fmla="*/ 6 h 89"/>
                <a:gd name="T86" fmla="*/ 6 w 87"/>
                <a:gd name="T87" fmla="*/ 6 h 89"/>
                <a:gd name="T88" fmla="*/ 5 w 87"/>
                <a:gd name="T89" fmla="*/ 5 h 89"/>
                <a:gd name="T90" fmla="*/ 4 w 87"/>
                <a:gd name="T91" fmla="*/ 5 h 89"/>
                <a:gd name="T92" fmla="*/ 3 w 87"/>
                <a:gd name="T93" fmla="*/ 6 h 89"/>
                <a:gd name="T94" fmla="*/ 3 w 87"/>
                <a:gd name="T95" fmla="*/ 6 h 89"/>
                <a:gd name="T96" fmla="*/ 2 w 87"/>
                <a:gd name="T97" fmla="*/ 6 h 89"/>
                <a:gd name="T98" fmla="*/ 2 w 87"/>
                <a:gd name="T99" fmla="*/ 7 h 89"/>
                <a:gd name="T100" fmla="*/ 2 w 87"/>
                <a:gd name="T101" fmla="*/ 8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7"/>
                <a:gd name="T154" fmla="*/ 0 h 89"/>
                <a:gd name="T155" fmla="*/ 87 w 87"/>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7" h="89">
                  <a:moveTo>
                    <a:pt x="2" y="89"/>
                  </a:moveTo>
                  <a:lnTo>
                    <a:pt x="1" y="84"/>
                  </a:lnTo>
                  <a:lnTo>
                    <a:pt x="0" y="78"/>
                  </a:lnTo>
                  <a:lnTo>
                    <a:pt x="0" y="71"/>
                  </a:lnTo>
                  <a:lnTo>
                    <a:pt x="0" y="70"/>
                  </a:lnTo>
                  <a:lnTo>
                    <a:pt x="0" y="69"/>
                  </a:lnTo>
                  <a:lnTo>
                    <a:pt x="0" y="68"/>
                  </a:lnTo>
                  <a:lnTo>
                    <a:pt x="0" y="67"/>
                  </a:lnTo>
                  <a:lnTo>
                    <a:pt x="0" y="66"/>
                  </a:lnTo>
                  <a:lnTo>
                    <a:pt x="0" y="60"/>
                  </a:lnTo>
                  <a:lnTo>
                    <a:pt x="1" y="55"/>
                  </a:lnTo>
                  <a:lnTo>
                    <a:pt x="1" y="50"/>
                  </a:lnTo>
                  <a:lnTo>
                    <a:pt x="1" y="44"/>
                  </a:lnTo>
                  <a:lnTo>
                    <a:pt x="2" y="39"/>
                  </a:lnTo>
                  <a:lnTo>
                    <a:pt x="3" y="35"/>
                  </a:lnTo>
                  <a:lnTo>
                    <a:pt x="4" y="30"/>
                  </a:lnTo>
                  <a:lnTo>
                    <a:pt x="6" y="26"/>
                  </a:lnTo>
                  <a:lnTo>
                    <a:pt x="9" y="20"/>
                  </a:lnTo>
                  <a:lnTo>
                    <a:pt x="12" y="14"/>
                  </a:lnTo>
                  <a:lnTo>
                    <a:pt x="16" y="10"/>
                  </a:lnTo>
                  <a:lnTo>
                    <a:pt x="20" y="6"/>
                  </a:lnTo>
                  <a:lnTo>
                    <a:pt x="24" y="3"/>
                  </a:lnTo>
                  <a:lnTo>
                    <a:pt x="30" y="1"/>
                  </a:lnTo>
                  <a:lnTo>
                    <a:pt x="37" y="0"/>
                  </a:lnTo>
                  <a:lnTo>
                    <a:pt x="45" y="0"/>
                  </a:lnTo>
                  <a:lnTo>
                    <a:pt x="50" y="0"/>
                  </a:lnTo>
                  <a:lnTo>
                    <a:pt x="54" y="1"/>
                  </a:lnTo>
                  <a:lnTo>
                    <a:pt x="59" y="3"/>
                  </a:lnTo>
                  <a:lnTo>
                    <a:pt x="63" y="5"/>
                  </a:lnTo>
                  <a:lnTo>
                    <a:pt x="67" y="7"/>
                  </a:lnTo>
                  <a:lnTo>
                    <a:pt x="70" y="10"/>
                  </a:lnTo>
                  <a:lnTo>
                    <a:pt x="73" y="13"/>
                  </a:lnTo>
                  <a:lnTo>
                    <a:pt x="76" y="18"/>
                  </a:lnTo>
                  <a:lnTo>
                    <a:pt x="78" y="22"/>
                  </a:lnTo>
                  <a:lnTo>
                    <a:pt x="80" y="27"/>
                  </a:lnTo>
                  <a:lnTo>
                    <a:pt x="81" y="31"/>
                  </a:lnTo>
                  <a:lnTo>
                    <a:pt x="81" y="36"/>
                  </a:lnTo>
                  <a:lnTo>
                    <a:pt x="66" y="35"/>
                  </a:lnTo>
                  <a:lnTo>
                    <a:pt x="65" y="31"/>
                  </a:lnTo>
                  <a:lnTo>
                    <a:pt x="64" y="27"/>
                  </a:lnTo>
                  <a:lnTo>
                    <a:pt x="62" y="24"/>
                  </a:lnTo>
                  <a:lnTo>
                    <a:pt x="59" y="21"/>
                  </a:lnTo>
                  <a:lnTo>
                    <a:pt x="56" y="18"/>
                  </a:lnTo>
                  <a:lnTo>
                    <a:pt x="53" y="15"/>
                  </a:lnTo>
                  <a:lnTo>
                    <a:pt x="49" y="14"/>
                  </a:lnTo>
                  <a:lnTo>
                    <a:pt x="45" y="14"/>
                  </a:lnTo>
                  <a:lnTo>
                    <a:pt x="41" y="14"/>
                  </a:lnTo>
                  <a:lnTo>
                    <a:pt x="38" y="14"/>
                  </a:lnTo>
                  <a:lnTo>
                    <a:pt x="33" y="16"/>
                  </a:lnTo>
                  <a:lnTo>
                    <a:pt x="30" y="19"/>
                  </a:lnTo>
                  <a:lnTo>
                    <a:pt x="27" y="21"/>
                  </a:lnTo>
                  <a:lnTo>
                    <a:pt x="24" y="24"/>
                  </a:lnTo>
                  <a:lnTo>
                    <a:pt x="21" y="28"/>
                  </a:lnTo>
                  <a:lnTo>
                    <a:pt x="19" y="33"/>
                  </a:lnTo>
                  <a:lnTo>
                    <a:pt x="17" y="39"/>
                  </a:lnTo>
                  <a:lnTo>
                    <a:pt x="16" y="45"/>
                  </a:lnTo>
                  <a:lnTo>
                    <a:pt x="16" y="53"/>
                  </a:lnTo>
                  <a:lnTo>
                    <a:pt x="16" y="61"/>
                  </a:lnTo>
                  <a:lnTo>
                    <a:pt x="18" y="57"/>
                  </a:lnTo>
                  <a:lnTo>
                    <a:pt x="20" y="54"/>
                  </a:lnTo>
                  <a:lnTo>
                    <a:pt x="23" y="52"/>
                  </a:lnTo>
                  <a:lnTo>
                    <a:pt x="26" y="50"/>
                  </a:lnTo>
                  <a:lnTo>
                    <a:pt x="30" y="49"/>
                  </a:lnTo>
                  <a:lnTo>
                    <a:pt x="34" y="47"/>
                  </a:lnTo>
                  <a:lnTo>
                    <a:pt x="40" y="47"/>
                  </a:lnTo>
                  <a:lnTo>
                    <a:pt x="45" y="47"/>
                  </a:lnTo>
                  <a:lnTo>
                    <a:pt x="51" y="48"/>
                  </a:lnTo>
                  <a:lnTo>
                    <a:pt x="57" y="49"/>
                  </a:lnTo>
                  <a:lnTo>
                    <a:pt x="61" y="51"/>
                  </a:lnTo>
                  <a:lnTo>
                    <a:pt x="66" y="54"/>
                  </a:lnTo>
                  <a:lnTo>
                    <a:pt x="70" y="57"/>
                  </a:lnTo>
                  <a:lnTo>
                    <a:pt x="74" y="60"/>
                  </a:lnTo>
                  <a:lnTo>
                    <a:pt x="77" y="65"/>
                  </a:lnTo>
                  <a:lnTo>
                    <a:pt x="80" y="69"/>
                  </a:lnTo>
                  <a:lnTo>
                    <a:pt x="83" y="74"/>
                  </a:lnTo>
                  <a:lnTo>
                    <a:pt x="85" y="80"/>
                  </a:lnTo>
                  <a:lnTo>
                    <a:pt x="86" y="85"/>
                  </a:lnTo>
                  <a:lnTo>
                    <a:pt x="87" y="89"/>
                  </a:lnTo>
                  <a:lnTo>
                    <a:pt x="70" y="89"/>
                  </a:lnTo>
                  <a:lnTo>
                    <a:pt x="69" y="84"/>
                  </a:lnTo>
                  <a:lnTo>
                    <a:pt x="68" y="78"/>
                  </a:lnTo>
                  <a:lnTo>
                    <a:pt x="65" y="72"/>
                  </a:lnTo>
                  <a:lnTo>
                    <a:pt x="62" y="68"/>
                  </a:lnTo>
                  <a:lnTo>
                    <a:pt x="58" y="65"/>
                  </a:lnTo>
                  <a:lnTo>
                    <a:pt x="54" y="63"/>
                  </a:lnTo>
                  <a:lnTo>
                    <a:pt x="49" y="61"/>
                  </a:lnTo>
                  <a:lnTo>
                    <a:pt x="45" y="61"/>
                  </a:lnTo>
                  <a:lnTo>
                    <a:pt x="41" y="61"/>
                  </a:lnTo>
                  <a:lnTo>
                    <a:pt x="37" y="61"/>
                  </a:lnTo>
                  <a:lnTo>
                    <a:pt x="32" y="62"/>
                  </a:lnTo>
                  <a:lnTo>
                    <a:pt x="29" y="63"/>
                  </a:lnTo>
                  <a:lnTo>
                    <a:pt x="27" y="65"/>
                  </a:lnTo>
                  <a:lnTo>
                    <a:pt x="25" y="67"/>
                  </a:lnTo>
                  <a:lnTo>
                    <a:pt x="23" y="70"/>
                  </a:lnTo>
                  <a:lnTo>
                    <a:pt x="21" y="72"/>
                  </a:lnTo>
                  <a:lnTo>
                    <a:pt x="20" y="77"/>
                  </a:lnTo>
                  <a:lnTo>
                    <a:pt x="19" y="81"/>
                  </a:lnTo>
                  <a:lnTo>
                    <a:pt x="18" y="85"/>
                  </a:lnTo>
                  <a:lnTo>
                    <a:pt x="18" y="89"/>
                  </a:lnTo>
                  <a:lnTo>
                    <a:pt x="2" y="89"/>
                  </a:lnTo>
                  <a:close/>
                </a:path>
              </a:pathLst>
            </a:custGeom>
            <a:solidFill>
              <a:srgbClr val="000000"/>
            </a:solidFill>
            <a:ln w="9525">
              <a:noFill/>
              <a:round/>
              <a:headEnd/>
              <a:tailEnd/>
            </a:ln>
          </p:spPr>
          <p:txBody>
            <a:bodyPr/>
            <a:lstStyle/>
            <a:p>
              <a:pPr algn="ctr"/>
              <a:endParaRPr lang="en-US" sz="2000"/>
            </a:p>
          </p:txBody>
        </p:sp>
        <p:sp>
          <p:nvSpPr>
            <p:cNvPr id="48318" name="Freeform 144"/>
            <p:cNvSpPr>
              <a:spLocks/>
            </p:cNvSpPr>
            <p:nvPr/>
          </p:nvSpPr>
          <p:spPr bwMode="auto">
            <a:xfrm>
              <a:off x="3778" y="2371"/>
              <a:ext cx="9" cy="3"/>
            </a:xfrm>
            <a:custGeom>
              <a:avLst/>
              <a:gdLst>
                <a:gd name="T0" fmla="*/ 0 w 85"/>
                <a:gd name="T1" fmla="*/ 0 h 42"/>
                <a:gd name="T2" fmla="*/ 0 w 85"/>
                <a:gd name="T3" fmla="*/ 0 h 42"/>
                <a:gd name="T4" fmla="*/ 0 w 85"/>
                <a:gd name="T5" fmla="*/ 0 h 42"/>
                <a:gd name="T6" fmla="*/ 0 w 85"/>
                <a:gd name="T7" fmla="*/ 1 h 42"/>
                <a:gd name="T8" fmla="*/ 1 w 85"/>
                <a:gd name="T9" fmla="*/ 1 h 42"/>
                <a:gd name="T10" fmla="*/ 1 w 85"/>
                <a:gd name="T11" fmla="*/ 2 h 42"/>
                <a:gd name="T12" fmla="*/ 1 w 85"/>
                <a:gd name="T13" fmla="*/ 2 h 42"/>
                <a:gd name="T14" fmla="*/ 1 w 85"/>
                <a:gd name="T15" fmla="*/ 2 h 42"/>
                <a:gd name="T16" fmla="*/ 2 w 85"/>
                <a:gd name="T17" fmla="*/ 2 h 42"/>
                <a:gd name="T18" fmla="*/ 2 w 85"/>
                <a:gd name="T19" fmla="*/ 3 h 42"/>
                <a:gd name="T20" fmla="*/ 3 w 85"/>
                <a:gd name="T21" fmla="*/ 3 h 42"/>
                <a:gd name="T22" fmla="*/ 3 w 85"/>
                <a:gd name="T23" fmla="*/ 3 h 42"/>
                <a:gd name="T24" fmla="*/ 4 w 85"/>
                <a:gd name="T25" fmla="*/ 3 h 42"/>
                <a:gd name="T26" fmla="*/ 4 w 85"/>
                <a:gd name="T27" fmla="*/ 3 h 42"/>
                <a:gd name="T28" fmla="*/ 5 w 85"/>
                <a:gd name="T29" fmla="*/ 3 h 42"/>
                <a:gd name="T30" fmla="*/ 5 w 85"/>
                <a:gd name="T31" fmla="*/ 3 h 42"/>
                <a:gd name="T32" fmla="*/ 6 w 85"/>
                <a:gd name="T33" fmla="*/ 3 h 42"/>
                <a:gd name="T34" fmla="*/ 6 w 85"/>
                <a:gd name="T35" fmla="*/ 3 h 42"/>
                <a:gd name="T36" fmla="*/ 7 w 85"/>
                <a:gd name="T37" fmla="*/ 3 h 42"/>
                <a:gd name="T38" fmla="*/ 7 w 85"/>
                <a:gd name="T39" fmla="*/ 2 h 42"/>
                <a:gd name="T40" fmla="*/ 8 w 85"/>
                <a:gd name="T41" fmla="*/ 2 h 42"/>
                <a:gd name="T42" fmla="*/ 8 w 85"/>
                <a:gd name="T43" fmla="*/ 2 h 42"/>
                <a:gd name="T44" fmla="*/ 8 w 85"/>
                <a:gd name="T45" fmla="*/ 2 h 42"/>
                <a:gd name="T46" fmla="*/ 9 w 85"/>
                <a:gd name="T47" fmla="*/ 1 h 42"/>
                <a:gd name="T48" fmla="*/ 9 w 85"/>
                <a:gd name="T49" fmla="*/ 1 h 42"/>
                <a:gd name="T50" fmla="*/ 9 w 85"/>
                <a:gd name="T51" fmla="*/ 0 h 42"/>
                <a:gd name="T52" fmla="*/ 9 w 85"/>
                <a:gd name="T53" fmla="*/ 0 h 42"/>
                <a:gd name="T54" fmla="*/ 9 w 85"/>
                <a:gd name="T55" fmla="*/ 0 h 42"/>
                <a:gd name="T56" fmla="*/ 7 w 85"/>
                <a:gd name="T57" fmla="*/ 0 h 42"/>
                <a:gd name="T58" fmla="*/ 7 w 85"/>
                <a:gd name="T59" fmla="*/ 0 h 42"/>
                <a:gd name="T60" fmla="*/ 7 w 85"/>
                <a:gd name="T61" fmla="*/ 0 h 42"/>
                <a:gd name="T62" fmla="*/ 7 w 85"/>
                <a:gd name="T63" fmla="*/ 1 h 42"/>
                <a:gd name="T64" fmla="*/ 7 w 85"/>
                <a:gd name="T65" fmla="*/ 1 h 42"/>
                <a:gd name="T66" fmla="*/ 6 w 85"/>
                <a:gd name="T67" fmla="*/ 2 h 42"/>
                <a:gd name="T68" fmla="*/ 6 w 85"/>
                <a:gd name="T69" fmla="*/ 2 h 42"/>
                <a:gd name="T70" fmla="*/ 6 w 85"/>
                <a:gd name="T71" fmla="*/ 2 h 42"/>
                <a:gd name="T72" fmla="*/ 5 w 85"/>
                <a:gd name="T73" fmla="*/ 2 h 42"/>
                <a:gd name="T74" fmla="*/ 5 w 85"/>
                <a:gd name="T75" fmla="*/ 2 h 42"/>
                <a:gd name="T76" fmla="*/ 4 w 85"/>
                <a:gd name="T77" fmla="*/ 2 h 42"/>
                <a:gd name="T78" fmla="*/ 4 w 85"/>
                <a:gd name="T79" fmla="*/ 2 h 42"/>
                <a:gd name="T80" fmla="*/ 4 w 85"/>
                <a:gd name="T81" fmla="*/ 2 h 42"/>
                <a:gd name="T82" fmla="*/ 3 w 85"/>
                <a:gd name="T83" fmla="*/ 2 h 42"/>
                <a:gd name="T84" fmla="*/ 3 w 85"/>
                <a:gd name="T85" fmla="*/ 2 h 42"/>
                <a:gd name="T86" fmla="*/ 3 w 85"/>
                <a:gd name="T87" fmla="*/ 2 h 42"/>
                <a:gd name="T88" fmla="*/ 2 w 85"/>
                <a:gd name="T89" fmla="*/ 1 h 42"/>
                <a:gd name="T90" fmla="*/ 2 w 85"/>
                <a:gd name="T91" fmla="*/ 1 h 42"/>
                <a:gd name="T92" fmla="*/ 2 w 85"/>
                <a:gd name="T93" fmla="*/ 1 h 42"/>
                <a:gd name="T94" fmla="*/ 2 w 85"/>
                <a:gd name="T95" fmla="*/ 0 h 42"/>
                <a:gd name="T96" fmla="*/ 2 w 85"/>
                <a:gd name="T97" fmla="*/ 0 h 42"/>
                <a:gd name="T98" fmla="*/ 2 w 85"/>
                <a:gd name="T99" fmla="*/ 0 h 42"/>
                <a:gd name="T100" fmla="*/ 2 w 85"/>
                <a:gd name="T101" fmla="*/ 0 h 42"/>
                <a:gd name="T102" fmla="*/ 0 w 85"/>
                <a:gd name="T103" fmla="*/ 0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5"/>
                <a:gd name="T157" fmla="*/ 0 h 42"/>
                <a:gd name="T158" fmla="*/ 85 w 85"/>
                <a:gd name="T159" fmla="*/ 42 h 4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5" h="42">
                  <a:moveTo>
                    <a:pt x="0" y="0"/>
                  </a:moveTo>
                  <a:lnTo>
                    <a:pt x="0" y="1"/>
                  </a:lnTo>
                  <a:lnTo>
                    <a:pt x="1" y="6"/>
                  </a:lnTo>
                  <a:lnTo>
                    <a:pt x="3" y="12"/>
                  </a:lnTo>
                  <a:lnTo>
                    <a:pt x="6" y="18"/>
                  </a:lnTo>
                  <a:lnTo>
                    <a:pt x="8" y="22"/>
                  </a:lnTo>
                  <a:lnTo>
                    <a:pt x="11" y="26"/>
                  </a:lnTo>
                  <a:lnTo>
                    <a:pt x="14" y="29"/>
                  </a:lnTo>
                  <a:lnTo>
                    <a:pt x="18" y="32"/>
                  </a:lnTo>
                  <a:lnTo>
                    <a:pt x="22" y="35"/>
                  </a:lnTo>
                  <a:lnTo>
                    <a:pt x="26" y="37"/>
                  </a:lnTo>
                  <a:lnTo>
                    <a:pt x="31" y="39"/>
                  </a:lnTo>
                  <a:lnTo>
                    <a:pt x="36" y="41"/>
                  </a:lnTo>
                  <a:lnTo>
                    <a:pt x="41" y="42"/>
                  </a:lnTo>
                  <a:lnTo>
                    <a:pt x="46" y="42"/>
                  </a:lnTo>
                  <a:lnTo>
                    <a:pt x="51" y="42"/>
                  </a:lnTo>
                  <a:lnTo>
                    <a:pt x="56" y="41"/>
                  </a:lnTo>
                  <a:lnTo>
                    <a:pt x="61" y="39"/>
                  </a:lnTo>
                  <a:lnTo>
                    <a:pt x="66" y="37"/>
                  </a:lnTo>
                  <a:lnTo>
                    <a:pt x="70" y="34"/>
                  </a:lnTo>
                  <a:lnTo>
                    <a:pt x="74" y="31"/>
                  </a:lnTo>
                  <a:lnTo>
                    <a:pt x="77" y="27"/>
                  </a:lnTo>
                  <a:lnTo>
                    <a:pt x="80" y="22"/>
                  </a:lnTo>
                  <a:lnTo>
                    <a:pt x="82" y="17"/>
                  </a:lnTo>
                  <a:lnTo>
                    <a:pt x="84" y="11"/>
                  </a:lnTo>
                  <a:lnTo>
                    <a:pt x="85" y="6"/>
                  </a:lnTo>
                  <a:lnTo>
                    <a:pt x="85" y="1"/>
                  </a:lnTo>
                  <a:lnTo>
                    <a:pt x="85" y="0"/>
                  </a:lnTo>
                  <a:lnTo>
                    <a:pt x="68" y="0"/>
                  </a:lnTo>
                  <a:lnTo>
                    <a:pt x="68" y="1"/>
                  </a:lnTo>
                  <a:lnTo>
                    <a:pt x="68" y="7"/>
                  </a:lnTo>
                  <a:lnTo>
                    <a:pt x="66" y="13"/>
                  </a:lnTo>
                  <a:lnTo>
                    <a:pt x="64" y="19"/>
                  </a:lnTo>
                  <a:lnTo>
                    <a:pt x="61" y="23"/>
                  </a:lnTo>
                  <a:lnTo>
                    <a:pt x="57" y="25"/>
                  </a:lnTo>
                  <a:lnTo>
                    <a:pt x="53" y="27"/>
                  </a:lnTo>
                  <a:lnTo>
                    <a:pt x="49" y="28"/>
                  </a:lnTo>
                  <a:lnTo>
                    <a:pt x="45" y="28"/>
                  </a:lnTo>
                  <a:lnTo>
                    <a:pt x="41" y="28"/>
                  </a:lnTo>
                  <a:lnTo>
                    <a:pt x="38" y="27"/>
                  </a:lnTo>
                  <a:lnTo>
                    <a:pt x="35" y="25"/>
                  </a:lnTo>
                  <a:lnTo>
                    <a:pt x="31" y="24"/>
                  </a:lnTo>
                  <a:lnTo>
                    <a:pt x="28" y="23"/>
                  </a:lnTo>
                  <a:lnTo>
                    <a:pt x="25" y="21"/>
                  </a:lnTo>
                  <a:lnTo>
                    <a:pt x="23" y="19"/>
                  </a:lnTo>
                  <a:lnTo>
                    <a:pt x="21" y="15"/>
                  </a:lnTo>
                  <a:lnTo>
                    <a:pt x="19" y="11"/>
                  </a:lnTo>
                  <a:lnTo>
                    <a:pt x="17" y="7"/>
                  </a:lnTo>
                  <a:lnTo>
                    <a:pt x="16" y="4"/>
                  </a:lnTo>
                  <a:lnTo>
                    <a:pt x="16" y="0"/>
                  </a:lnTo>
                  <a:lnTo>
                    <a:pt x="0" y="0"/>
                  </a:lnTo>
                  <a:close/>
                </a:path>
              </a:pathLst>
            </a:custGeom>
            <a:solidFill>
              <a:srgbClr val="000000"/>
            </a:solidFill>
            <a:ln w="9525">
              <a:noFill/>
              <a:round/>
              <a:headEnd/>
              <a:tailEnd/>
            </a:ln>
          </p:spPr>
          <p:txBody>
            <a:bodyPr/>
            <a:lstStyle/>
            <a:p>
              <a:pPr algn="ctr"/>
              <a:endParaRPr lang="en-US" sz="2000"/>
            </a:p>
          </p:txBody>
        </p:sp>
        <p:sp>
          <p:nvSpPr>
            <p:cNvPr id="48319" name="Freeform 145"/>
            <p:cNvSpPr>
              <a:spLocks/>
            </p:cNvSpPr>
            <p:nvPr/>
          </p:nvSpPr>
          <p:spPr bwMode="auto">
            <a:xfrm>
              <a:off x="3778" y="2390"/>
              <a:ext cx="9" cy="3"/>
            </a:xfrm>
            <a:custGeom>
              <a:avLst/>
              <a:gdLst>
                <a:gd name="T0" fmla="*/ 0 w 83"/>
                <a:gd name="T1" fmla="*/ 3 h 42"/>
                <a:gd name="T2" fmla="*/ 0 w 83"/>
                <a:gd name="T3" fmla="*/ 3 h 42"/>
                <a:gd name="T4" fmla="*/ 0 w 83"/>
                <a:gd name="T5" fmla="*/ 3 h 42"/>
                <a:gd name="T6" fmla="*/ 0 w 83"/>
                <a:gd name="T7" fmla="*/ 2 h 42"/>
                <a:gd name="T8" fmla="*/ 0 w 83"/>
                <a:gd name="T9" fmla="*/ 2 h 42"/>
                <a:gd name="T10" fmla="*/ 0 w 83"/>
                <a:gd name="T11" fmla="*/ 2 h 42"/>
                <a:gd name="T12" fmla="*/ 0 w 83"/>
                <a:gd name="T13" fmla="*/ 1 h 42"/>
                <a:gd name="T14" fmla="*/ 1 w 83"/>
                <a:gd name="T15" fmla="*/ 1 h 42"/>
                <a:gd name="T16" fmla="*/ 1 w 83"/>
                <a:gd name="T17" fmla="*/ 1 h 42"/>
                <a:gd name="T18" fmla="*/ 1 w 83"/>
                <a:gd name="T19" fmla="*/ 1 h 42"/>
                <a:gd name="T20" fmla="*/ 2 w 83"/>
                <a:gd name="T21" fmla="*/ 0 h 42"/>
                <a:gd name="T22" fmla="*/ 2 w 83"/>
                <a:gd name="T23" fmla="*/ 0 h 42"/>
                <a:gd name="T24" fmla="*/ 2 w 83"/>
                <a:gd name="T25" fmla="*/ 0 h 42"/>
                <a:gd name="T26" fmla="*/ 3 w 83"/>
                <a:gd name="T27" fmla="*/ 0 h 42"/>
                <a:gd name="T28" fmla="*/ 3 w 83"/>
                <a:gd name="T29" fmla="*/ 0 h 42"/>
                <a:gd name="T30" fmla="*/ 4 w 83"/>
                <a:gd name="T31" fmla="*/ 0 h 42"/>
                <a:gd name="T32" fmla="*/ 4 w 83"/>
                <a:gd name="T33" fmla="*/ 0 h 42"/>
                <a:gd name="T34" fmla="*/ 5 w 83"/>
                <a:gd name="T35" fmla="*/ 0 h 42"/>
                <a:gd name="T36" fmla="*/ 6 w 83"/>
                <a:gd name="T37" fmla="*/ 0 h 42"/>
                <a:gd name="T38" fmla="*/ 7 w 83"/>
                <a:gd name="T39" fmla="*/ 0 h 42"/>
                <a:gd name="T40" fmla="*/ 7 w 83"/>
                <a:gd name="T41" fmla="*/ 1 h 42"/>
                <a:gd name="T42" fmla="*/ 8 w 83"/>
                <a:gd name="T43" fmla="*/ 1 h 42"/>
                <a:gd name="T44" fmla="*/ 8 w 83"/>
                <a:gd name="T45" fmla="*/ 1 h 42"/>
                <a:gd name="T46" fmla="*/ 8 w 83"/>
                <a:gd name="T47" fmla="*/ 2 h 42"/>
                <a:gd name="T48" fmla="*/ 9 w 83"/>
                <a:gd name="T49" fmla="*/ 2 h 42"/>
                <a:gd name="T50" fmla="*/ 9 w 83"/>
                <a:gd name="T51" fmla="*/ 3 h 42"/>
                <a:gd name="T52" fmla="*/ 9 w 83"/>
                <a:gd name="T53" fmla="*/ 3 h 42"/>
                <a:gd name="T54" fmla="*/ 7 w 83"/>
                <a:gd name="T55" fmla="*/ 3 h 42"/>
                <a:gd name="T56" fmla="*/ 7 w 83"/>
                <a:gd name="T57" fmla="*/ 3 h 42"/>
                <a:gd name="T58" fmla="*/ 7 w 83"/>
                <a:gd name="T59" fmla="*/ 3 h 42"/>
                <a:gd name="T60" fmla="*/ 7 w 83"/>
                <a:gd name="T61" fmla="*/ 2 h 42"/>
                <a:gd name="T62" fmla="*/ 7 w 83"/>
                <a:gd name="T63" fmla="*/ 2 h 42"/>
                <a:gd name="T64" fmla="*/ 7 w 83"/>
                <a:gd name="T65" fmla="*/ 2 h 42"/>
                <a:gd name="T66" fmla="*/ 6 w 83"/>
                <a:gd name="T67" fmla="*/ 1 h 42"/>
                <a:gd name="T68" fmla="*/ 6 w 83"/>
                <a:gd name="T69" fmla="*/ 1 h 42"/>
                <a:gd name="T70" fmla="*/ 5 w 83"/>
                <a:gd name="T71" fmla="*/ 1 h 42"/>
                <a:gd name="T72" fmla="*/ 5 w 83"/>
                <a:gd name="T73" fmla="*/ 1 h 42"/>
                <a:gd name="T74" fmla="*/ 4 w 83"/>
                <a:gd name="T75" fmla="*/ 1 h 42"/>
                <a:gd name="T76" fmla="*/ 4 w 83"/>
                <a:gd name="T77" fmla="*/ 1 h 42"/>
                <a:gd name="T78" fmla="*/ 3 w 83"/>
                <a:gd name="T79" fmla="*/ 1 h 42"/>
                <a:gd name="T80" fmla="*/ 3 w 83"/>
                <a:gd name="T81" fmla="*/ 1 h 42"/>
                <a:gd name="T82" fmla="*/ 2 w 83"/>
                <a:gd name="T83" fmla="*/ 1 h 42"/>
                <a:gd name="T84" fmla="*/ 2 w 83"/>
                <a:gd name="T85" fmla="*/ 2 h 42"/>
                <a:gd name="T86" fmla="*/ 2 w 83"/>
                <a:gd name="T87" fmla="*/ 2 h 42"/>
                <a:gd name="T88" fmla="*/ 2 w 83"/>
                <a:gd name="T89" fmla="*/ 2 h 42"/>
                <a:gd name="T90" fmla="*/ 2 w 83"/>
                <a:gd name="T91" fmla="*/ 3 h 42"/>
                <a:gd name="T92" fmla="*/ 2 w 83"/>
                <a:gd name="T93" fmla="*/ 3 h 42"/>
                <a:gd name="T94" fmla="*/ 0 w 83"/>
                <a:gd name="T95" fmla="*/ 3 h 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
                <a:gd name="T145" fmla="*/ 0 h 42"/>
                <a:gd name="T146" fmla="*/ 83 w 83"/>
                <a:gd name="T147" fmla="*/ 42 h 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 h="42">
                  <a:moveTo>
                    <a:pt x="0" y="42"/>
                  </a:moveTo>
                  <a:lnTo>
                    <a:pt x="0" y="40"/>
                  </a:lnTo>
                  <a:lnTo>
                    <a:pt x="1" y="35"/>
                  </a:lnTo>
                  <a:lnTo>
                    <a:pt x="1" y="31"/>
                  </a:lnTo>
                  <a:lnTo>
                    <a:pt x="1" y="27"/>
                  </a:lnTo>
                  <a:lnTo>
                    <a:pt x="3" y="23"/>
                  </a:lnTo>
                  <a:lnTo>
                    <a:pt x="4" y="18"/>
                  </a:lnTo>
                  <a:lnTo>
                    <a:pt x="6" y="15"/>
                  </a:lnTo>
                  <a:lnTo>
                    <a:pt x="8" y="13"/>
                  </a:lnTo>
                  <a:lnTo>
                    <a:pt x="11" y="10"/>
                  </a:lnTo>
                  <a:lnTo>
                    <a:pt x="14" y="7"/>
                  </a:lnTo>
                  <a:lnTo>
                    <a:pt x="17" y="5"/>
                  </a:lnTo>
                  <a:lnTo>
                    <a:pt x="21" y="3"/>
                  </a:lnTo>
                  <a:lnTo>
                    <a:pt x="25" y="2"/>
                  </a:lnTo>
                  <a:lnTo>
                    <a:pt x="29" y="1"/>
                  </a:lnTo>
                  <a:lnTo>
                    <a:pt x="35" y="0"/>
                  </a:lnTo>
                  <a:lnTo>
                    <a:pt x="39" y="0"/>
                  </a:lnTo>
                  <a:lnTo>
                    <a:pt x="47" y="1"/>
                  </a:lnTo>
                  <a:lnTo>
                    <a:pt x="54" y="3"/>
                  </a:lnTo>
                  <a:lnTo>
                    <a:pt x="60" y="6"/>
                  </a:lnTo>
                  <a:lnTo>
                    <a:pt x="66" y="10"/>
                  </a:lnTo>
                  <a:lnTo>
                    <a:pt x="70" y="14"/>
                  </a:lnTo>
                  <a:lnTo>
                    <a:pt x="75" y="19"/>
                  </a:lnTo>
                  <a:lnTo>
                    <a:pt x="78" y="25"/>
                  </a:lnTo>
                  <a:lnTo>
                    <a:pt x="80" y="31"/>
                  </a:lnTo>
                  <a:lnTo>
                    <a:pt x="82" y="37"/>
                  </a:lnTo>
                  <a:lnTo>
                    <a:pt x="83" y="42"/>
                  </a:lnTo>
                  <a:lnTo>
                    <a:pt x="68" y="42"/>
                  </a:lnTo>
                  <a:lnTo>
                    <a:pt x="68" y="41"/>
                  </a:lnTo>
                  <a:lnTo>
                    <a:pt x="67" y="39"/>
                  </a:lnTo>
                  <a:lnTo>
                    <a:pt x="66" y="34"/>
                  </a:lnTo>
                  <a:lnTo>
                    <a:pt x="64" y="29"/>
                  </a:lnTo>
                  <a:lnTo>
                    <a:pt x="62" y="25"/>
                  </a:lnTo>
                  <a:lnTo>
                    <a:pt x="58" y="20"/>
                  </a:lnTo>
                  <a:lnTo>
                    <a:pt x="54" y="18"/>
                  </a:lnTo>
                  <a:lnTo>
                    <a:pt x="50" y="16"/>
                  </a:lnTo>
                  <a:lnTo>
                    <a:pt x="46" y="15"/>
                  </a:lnTo>
                  <a:lnTo>
                    <a:pt x="41" y="14"/>
                  </a:lnTo>
                  <a:lnTo>
                    <a:pt x="36" y="15"/>
                  </a:lnTo>
                  <a:lnTo>
                    <a:pt x="30" y="16"/>
                  </a:lnTo>
                  <a:lnTo>
                    <a:pt x="26" y="18"/>
                  </a:lnTo>
                  <a:lnTo>
                    <a:pt x="22" y="20"/>
                  </a:lnTo>
                  <a:lnTo>
                    <a:pt x="19" y="25"/>
                  </a:lnTo>
                  <a:lnTo>
                    <a:pt x="18" y="29"/>
                  </a:lnTo>
                  <a:lnTo>
                    <a:pt x="16" y="34"/>
                  </a:lnTo>
                  <a:lnTo>
                    <a:pt x="16" y="40"/>
                  </a:lnTo>
                  <a:lnTo>
                    <a:pt x="16" y="42"/>
                  </a:lnTo>
                  <a:lnTo>
                    <a:pt x="0" y="42"/>
                  </a:lnTo>
                  <a:close/>
                </a:path>
              </a:pathLst>
            </a:custGeom>
            <a:solidFill>
              <a:srgbClr val="000000"/>
            </a:solidFill>
            <a:ln w="9525">
              <a:noFill/>
              <a:round/>
              <a:headEnd/>
              <a:tailEnd/>
            </a:ln>
          </p:spPr>
          <p:txBody>
            <a:bodyPr/>
            <a:lstStyle/>
            <a:p>
              <a:pPr algn="ctr"/>
              <a:endParaRPr lang="en-US" sz="2000"/>
            </a:p>
          </p:txBody>
        </p:sp>
        <p:sp>
          <p:nvSpPr>
            <p:cNvPr id="48320" name="Freeform 146"/>
            <p:cNvSpPr>
              <a:spLocks/>
            </p:cNvSpPr>
            <p:nvPr/>
          </p:nvSpPr>
          <p:spPr bwMode="auto">
            <a:xfrm>
              <a:off x="3778" y="2393"/>
              <a:ext cx="9" cy="8"/>
            </a:xfrm>
            <a:custGeom>
              <a:avLst/>
              <a:gdLst>
                <a:gd name="T0" fmla="*/ 0 w 84"/>
                <a:gd name="T1" fmla="*/ 0 h 90"/>
                <a:gd name="T2" fmla="*/ 0 w 84"/>
                <a:gd name="T3" fmla="*/ 1 h 90"/>
                <a:gd name="T4" fmla="*/ 1 w 84"/>
                <a:gd name="T5" fmla="*/ 2 h 90"/>
                <a:gd name="T6" fmla="*/ 1 w 84"/>
                <a:gd name="T7" fmla="*/ 3 h 90"/>
                <a:gd name="T8" fmla="*/ 2 w 84"/>
                <a:gd name="T9" fmla="*/ 3 h 90"/>
                <a:gd name="T10" fmla="*/ 3 w 84"/>
                <a:gd name="T11" fmla="*/ 4 h 90"/>
                <a:gd name="T12" fmla="*/ 4 w 84"/>
                <a:gd name="T13" fmla="*/ 4 h 90"/>
                <a:gd name="T14" fmla="*/ 5 w 84"/>
                <a:gd name="T15" fmla="*/ 4 h 90"/>
                <a:gd name="T16" fmla="*/ 6 w 84"/>
                <a:gd name="T17" fmla="*/ 4 h 90"/>
                <a:gd name="T18" fmla="*/ 7 w 84"/>
                <a:gd name="T19" fmla="*/ 3 h 90"/>
                <a:gd name="T20" fmla="*/ 8 w 84"/>
                <a:gd name="T21" fmla="*/ 3 h 90"/>
                <a:gd name="T22" fmla="*/ 7 w 84"/>
                <a:gd name="T23" fmla="*/ 4 h 90"/>
                <a:gd name="T24" fmla="*/ 7 w 84"/>
                <a:gd name="T25" fmla="*/ 5 h 90"/>
                <a:gd name="T26" fmla="*/ 7 w 84"/>
                <a:gd name="T27" fmla="*/ 6 h 90"/>
                <a:gd name="T28" fmla="*/ 6 w 84"/>
                <a:gd name="T29" fmla="*/ 6 h 90"/>
                <a:gd name="T30" fmla="*/ 5 w 84"/>
                <a:gd name="T31" fmla="*/ 7 h 90"/>
                <a:gd name="T32" fmla="*/ 5 w 84"/>
                <a:gd name="T33" fmla="*/ 7 h 90"/>
                <a:gd name="T34" fmla="*/ 3 w 84"/>
                <a:gd name="T35" fmla="*/ 6 h 90"/>
                <a:gd name="T36" fmla="*/ 2 w 84"/>
                <a:gd name="T37" fmla="*/ 5 h 90"/>
                <a:gd name="T38" fmla="*/ 0 w 84"/>
                <a:gd name="T39" fmla="*/ 5 h 90"/>
                <a:gd name="T40" fmla="*/ 1 w 84"/>
                <a:gd name="T41" fmla="*/ 6 h 90"/>
                <a:gd name="T42" fmla="*/ 1 w 84"/>
                <a:gd name="T43" fmla="*/ 7 h 90"/>
                <a:gd name="T44" fmla="*/ 2 w 84"/>
                <a:gd name="T45" fmla="*/ 7 h 90"/>
                <a:gd name="T46" fmla="*/ 3 w 84"/>
                <a:gd name="T47" fmla="*/ 8 h 90"/>
                <a:gd name="T48" fmla="*/ 4 w 84"/>
                <a:gd name="T49" fmla="*/ 8 h 90"/>
                <a:gd name="T50" fmla="*/ 5 w 84"/>
                <a:gd name="T51" fmla="*/ 8 h 90"/>
                <a:gd name="T52" fmla="*/ 5 w 84"/>
                <a:gd name="T53" fmla="*/ 8 h 90"/>
                <a:gd name="T54" fmla="*/ 5 w 84"/>
                <a:gd name="T55" fmla="*/ 8 h 90"/>
                <a:gd name="T56" fmla="*/ 6 w 84"/>
                <a:gd name="T57" fmla="*/ 8 h 90"/>
                <a:gd name="T58" fmla="*/ 7 w 84"/>
                <a:gd name="T59" fmla="*/ 7 h 90"/>
                <a:gd name="T60" fmla="*/ 8 w 84"/>
                <a:gd name="T61" fmla="*/ 7 h 90"/>
                <a:gd name="T62" fmla="*/ 8 w 84"/>
                <a:gd name="T63" fmla="*/ 6 h 90"/>
                <a:gd name="T64" fmla="*/ 9 w 84"/>
                <a:gd name="T65" fmla="*/ 5 h 90"/>
                <a:gd name="T66" fmla="*/ 9 w 84"/>
                <a:gd name="T67" fmla="*/ 4 h 90"/>
                <a:gd name="T68" fmla="*/ 9 w 84"/>
                <a:gd name="T69" fmla="*/ 2 h 90"/>
                <a:gd name="T70" fmla="*/ 9 w 84"/>
                <a:gd name="T71" fmla="*/ 1 h 90"/>
                <a:gd name="T72" fmla="*/ 9 w 84"/>
                <a:gd name="T73" fmla="*/ 0 h 90"/>
                <a:gd name="T74" fmla="*/ 7 w 84"/>
                <a:gd name="T75" fmla="*/ 0 h 90"/>
                <a:gd name="T76" fmla="*/ 7 w 84"/>
                <a:gd name="T77" fmla="*/ 0 h 90"/>
                <a:gd name="T78" fmla="*/ 7 w 84"/>
                <a:gd name="T79" fmla="*/ 1 h 90"/>
                <a:gd name="T80" fmla="*/ 7 w 84"/>
                <a:gd name="T81" fmla="*/ 2 h 90"/>
                <a:gd name="T82" fmla="*/ 7 w 84"/>
                <a:gd name="T83" fmla="*/ 2 h 90"/>
                <a:gd name="T84" fmla="*/ 6 w 84"/>
                <a:gd name="T85" fmla="*/ 2 h 90"/>
                <a:gd name="T86" fmla="*/ 5 w 84"/>
                <a:gd name="T87" fmla="*/ 2 h 90"/>
                <a:gd name="T88" fmla="*/ 5 w 84"/>
                <a:gd name="T89" fmla="*/ 2 h 90"/>
                <a:gd name="T90" fmla="*/ 5 w 84"/>
                <a:gd name="T91" fmla="*/ 2 h 90"/>
                <a:gd name="T92" fmla="*/ 5 w 84"/>
                <a:gd name="T93" fmla="*/ 2 h 90"/>
                <a:gd name="T94" fmla="*/ 5 w 84"/>
                <a:gd name="T95" fmla="*/ 2 h 90"/>
                <a:gd name="T96" fmla="*/ 5 w 84"/>
                <a:gd name="T97" fmla="*/ 3 h 90"/>
                <a:gd name="T98" fmla="*/ 2 w 84"/>
                <a:gd name="T99" fmla="*/ 2 h 90"/>
                <a:gd name="T100" fmla="*/ 2 w 84"/>
                <a:gd name="T101" fmla="*/ 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4"/>
                <a:gd name="T154" fmla="*/ 0 h 90"/>
                <a:gd name="T155" fmla="*/ 84 w 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4" h="90">
                  <a:moveTo>
                    <a:pt x="0" y="0"/>
                  </a:moveTo>
                  <a:lnTo>
                    <a:pt x="0" y="2"/>
                  </a:lnTo>
                  <a:lnTo>
                    <a:pt x="0" y="8"/>
                  </a:lnTo>
                  <a:lnTo>
                    <a:pt x="1" y="14"/>
                  </a:lnTo>
                  <a:lnTo>
                    <a:pt x="3" y="19"/>
                  </a:lnTo>
                  <a:lnTo>
                    <a:pt x="5" y="23"/>
                  </a:lnTo>
                  <a:lnTo>
                    <a:pt x="9" y="28"/>
                  </a:lnTo>
                  <a:lnTo>
                    <a:pt x="13" y="32"/>
                  </a:lnTo>
                  <a:lnTo>
                    <a:pt x="17" y="35"/>
                  </a:lnTo>
                  <a:lnTo>
                    <a:pt x="21" y="39"/>
                  </a:lnTo>
                  <a:lnTo>
                    <a:pt x="26" y="41"/>
                  </a:lnTo>
                  <a:lnTo>
                    <a:pt x="30" y="43"/>
                  </a:lnTo>
                  <a:lnTo>
                    <a:pt x="36" y="44"/>
                  </a:lnTo>
                  <a:lnTo>
                    <a:pt x="41" y="44"/>
                  </a:lnTo>
                  <a:lnTo>
                    <a:pt x="45" y="44"/>
                  </a:lnTo>
                  <a:lnTo>
                    <a:pt x="49" y="44"/>
                  </a:lnTo>
                  <a:lnTo>
                    <a:pt x="53" y="43"/>
                  </a:lnTo>
                  <a:lnTo>
                    <a:pt x="57" y="41"/>
                  </a:lnTo>
                  <a:lnTo>
                    <a:pt x="61" y="39"/>
                  </a:lnTo>
                  <a:lnTo>
                    <a:pt x="64" y="36"/>
                  </a:lnTo>
                  <a:lnTo>
                    <a:pt x="68" y="33"/>
                  </a:lnTo>
                  <a:lnTo>
                    <a:pt x="71" y="30"/>
                  </a:lnTo>
                  <a:lnTo>
                    <a:pt x="70" y="39"/>
                  </a:lnTo>
                  <a:lnTo>
                    <a:pt x="69" y="46"/>
                  </a:lnTo>
                  <a:lnTo>
                    <a:pt x="67" y="52"/>
                  </a:lnTo>
                  <a:lnTo>
                    <a:pt x="66" y="58"/>
                  </a:lnTo>
                  <a:lnTo>
                    <a:pt x="64" y="62"/>
                  </a:lnTo>
                  <a:lnTo>
                    <a:pt x="61" y="66"/>
                  </a:lnTo>
                  <a:lnTo>
                    <a:pt x="59" y="70"/>
                  </a:lnTo>
                  <a:lnTo>
                    <a:pt x="56" y="73"/>
                  </a:lnTo>
                  <a:lnTo>
                    <a:pt x="53" y="75"/>
                  </a:lnTo>
                  <a:lnTo>
                    <a:pt x="49" y="76"/>
                  </a:lnTo>
                  <a:lnTo>
                    <a:pt x="46" y="77"/>
                  </a:lnTo>
                  <a:lnTo>
                    <a:pt x="42" y="77"/>
                  </a:lnTo>
                  <a:lnTo>
                    <a:pt x="32" y="75"/>
                  </a:lnTo>
                  <a:lnTo>
                    <a:pt x="26" y="71"/>
                  </a:lnTo>
                  <a:lnTo>
                    <a:pt x="21" y="64"/>
                  </a:lnTo>
                  <a:lnTo>
                    <a:pt x="18" y="55"/>
                  </a:lnTo>
                  <a:lnTo>
                    <a:pt x="2" y="54"/>
                  </a:lnTo>
                  <a:lnTo>
                    <a:pt x="3" y="59"/>
                  </a:lnTo>
                  <a:lnTo>
                    <a:pt x="4" y="64"/>
                  </a:lnTo>
                  <a:lnTo>
                    <a:pt x="6" y="69"/>
                  </a:lnTo>
                  <a:lnTo>
                    <a:pt x="9" y="74"/>
                  </a:lnTo>
                  <a:lnTo>
                    <a:pt x="12" y="77"/>
                  </a:lnTo>
                  <a:lnTo>
                    <a:pt x="15" y="80"/>
                  </a:lnTo>
                  <a:lnTo>
                    <a:pt x="18" y="83"/>
                  </a:lnTo>
                  <a:lnTo>
                    <a:pt x="22" y="85"/>
                  </a:lnTo>
                  <a:lnTo>
                    <a:pt x="27" y="87"/>
                  </a:lnTo>
                  <a:lnTo>
                    <a:pt x="31" y="88"/>
                  </a:lnTo>
                  <a:lnTo>
                    <a:pt x="37" y="89"/>
                  </a:lnTo>
                  <a:lnTo>
                    <a:pt x="42" y="89"/>
                  </a:lnTo>
                  <a:lnTo>
                    <a:pt x="43" y="90"/>
                  </a:lnTo>
                  <a:lnTo>
                    <a:pt x="44" y="90"/>
                  </a:lnTo>
                  <a:lnTo>
                    <a:pt x="45" y="90"/>
                  </a:lnTo>
                  <a:lnTo>
                    <a:pt x="46" y="90"/>
                  </a:lnTo>
                  <a:lnTo>
                    <a:pt x="50" y="90"/>
                  </a:lnTo>
                  <a:lnTo>
                    <a:pt x="54" y="89"/>
                  </a:lnTo>
                  <a:lnTo>
                    <a:pt x="58" y="87"/>
                  </a:lnTo>
                  <a:lnTo>
                    <a:pt x="61" y="85"/>
                  </a:lnTo>
                  <a:lnTo>
                    <a:pt x="65" y="83"/>
                  </a:lnTo>
                  <a:lnTo>
                    <a:pt x="68" y="80"/>
                  </a:lnTo>
                  <a:lnTo>
                    <a:pt x="71" y="77"/>
                  </a:lnTo>
                  <a:lnTo>
                    <a:pt x="74" y="73"/>
                  </a:lnTo>
                  <a:lnTo>
                    <a:pt x="77" y="67"/>
                  </a:lnTo>
                  <a:lnTo>
                    <a:pt x="79" y="62"/>
                  </a:lnTo>
                  <a:lnTo>
                    <a:pt x="81" y="56"/>
                  </a:lnTo>
                  <a:lnTo>
                    <a:pt x="82" y="49"/>
                  </a:lnTo>
                  <a:lnTo>
                    <a:pt x="83" y="42"/>
                  </a:lnTo>
                  <a:lnTo>
                    <a:pt x="84" y="34"/>
                  </a:lnTo>
                  <a:lnTo>
                    <a:pt x="84" y="25"/>
                  </a:lnTo>
                  <a:lnTo>
                    <a:pt x="84" y="16"/>
                  </a:lnTo>
                  <a:lnTo>
                    <a:pt x="84" y="10"/>
                  </a:lnTo>
                  <a:lnTo>
                    <a:pt x="83" y="2"/>
                  </a:lnTo>
                  <a:lnTo>
                    <a:pt x="83" y="0"/>
                  </a:lnTo>
                  <a:lnTo>
                    <a:pt x="68" y="0"/>
                  </a:lnTo>
                  <a:lnTo>
                    <a:pt x="68" y="1"/>
                  </a:lnTo>
                  <a:lnTo>
                    <a:pt x="68" y="2"/>
                  </a:lnTo>
                  <a:lnTo>
                    <a:pt x="68" y="6"/>
                  </a:lnTo>
                  <a:lnTo>
                    <a:pt x="67" y="11"/>
                  </a:lnTo>
                  <a:lnTo>
                    <a:pt x="66" y="14"/>
                  </a:lnTo>
                  <a:lnTo>
                    <a:pt x="65" y="18"/>
                  </a:lnTo>
                  <a:lnTo>
                    <a:pt x="64" y="20"/>
                  </a:lnTo>
                  <a:lnTo>
                    <a:pt x="62" y="22"/>
                  </a:lnTo>
                  <a:lnTo>
                    <a:pt x="60" y="24"/>
                  </a:lnTo>
                  <a:lnTo>
                    <a:pt x="57" y="26"/>
                  </a:lnTo>
                  <a:lnTo>
                    <a:pt x="54" y="27"/>
                  </a:lnTo>
                  <a:lnTo>
                    <a:pt x="50" y="28"/>
                  </a:lnTo>
                  <a:lnTo>
                    <a:pt x="47" y="28"/>
                  </a:lnTo>
                  <a:lnTo>
                    <a:pt x="43" y="28"/>
                  </a:lnTo>
                  <a:lnTo>
                    <a:pt x="42" y="29"/>
                  </a:lnTo>
                  <a:lnTo>
                    <a:pt x="30" y="26"/>
                  </a:lnTo>
                  <a:lnTo>
                    <a:pt x="23" y="20"/>
                  </a:lnTo>
                  <a:lnTo>
                    <a:pt x="18" y="11"/>
                  </a:lnTo>
                  <a:lnTo>
                    <a:pt x="16" y="0"/>
                  </a:lnTo>
                  <a:lnTo>
                    <a:pt x="0" y="0"/>
                  </a:lnTo>
                  <a:close/>
                </a:path>
              </a:pathLst>
            </a:custGeom>
            <a:solidFill>
              <a:srgbClr val="000000"/>
            </a:solidFill>
            <a:ln w="9525">
              <a:noFill/>
              <a:round/>
              <a:headEnd/>
              <a:tailEnd/>
            </a:ln>
          </p:spPr>
          <p:txBody>
            <a:bodyPr/>
            <a:lstStyle/>
            <a:p>
              <a:pPr algn="ctr"/>
              <a:endParaRPr lang="en-US" sz="2000"/>
            </a:p>
          </p:txBody>
        </p:sp>
        <p:sp>
          <p:nvSpPr>
            <p:cNvPr id="48321" name="Freeform 147"/>
            <p:cNvSpPr>
              <a:spLocks/>
            </p:cNvSpPr>
            <p:nvPr/>
          </p:nvSpPr>
          <p:spPr bwMode="auto">
            <a:xfrm>
              <a:off x="3780" y="2417"/>
              <a:ext cx="8" cy="5"/>
            </a:xfrm>
            <a:custGeom>
              <a:avLst/>
              <a:gdLst>
                <a:gd name="T0" fmla="*/ 2 w 85"/>
                <a:gd name="T1" fmla="*/ 5 h 63"/>
                <a:gd name="T2" fmla="*/ 2 w 85"/>
                <a:gd name="T3" fmla="*/ 4 h 63"/>
                <a:gd name="T4" fmla="*/ 0 w 85"/>
                <a:gd name="T5" fmla="*/ 4 h 63"/>
                <a:gd name="T6" fmla="*/ 0 w 85"/>
                <a:gd name="T7" fmla="*/ 3 h 63"/>
                <a:gd name="T8" fmla="*/ 2 w 85"/>
                <a:gd name="T9" fmla="*/ 3 h 63"/>
                <a:gd name="T10" fmla="*/ 2 w 85"/>
                <a:gd name="T11" fmla="*/ 0 h 63"/>
                <a:gd name="T12" fmla="*/ 3 w 85"/>
                <a:gd name="T13" fmla="*/ 0 h 63"/>
                <a:gd name="T14" fmla="*/ 3 w 85"/>
                <a:gd name="T15" fmla="*/ 3 h 63"/>
                <a:gd name="T16" fmla="*/ 5 w 85"/>
                <a:gd name="T17" fmla="*/ 3 h 63"/>
                <a:gd name="T18" fmla="*/ 5 w 85"/>
                <a:gd name="T19" fmla="*/ 0 h 63"/>
                <a:gd name="T20" fmla="*/ 7 w 85"/>
                <a:gd name="T21" fmla="*/ 0 h 63"/>
                <a:gd name="T22" fmla="*/ 6 w 85"/>
                <a:gd name="T23" fmla="*/ 3 h 63"/>
                <a:gd name="T24" fmla="*/ 8 w 85"/>
                <a:gd name="T25" fmla="*/ 3 h 63"/>
                <a:gd name="T26" fmla="*/ 8 w 85"/>
                <a:gd name="T27" fmla="*/ 4 h 63"/>
                <a:gd name="T28" fmla="*/ 6 w 85"/>
                <a:gd name="T29" fmla="*/ 4 h 63"/>
                <a:gd name="T30" fmla="*/ 6 w 85"/>
                <a:gd name="T31" fmla="*/ 5 h 63"/>
                <a:gd name="T32" fmla="*/ 5 w 85"/>
                <a:gd name="T33" fmla="*/ 5 h 63"/>
                <a:gd name="T34" fmla="*/ 5 w 85"/>
                <a:gd name="T35" fmla="*/ 4 h 63"/>
                <a:gd name="T36" fmla="*/ 3 w 85"/>
                <a:gd name="T37" fmla="*/ 4 h 63"/>
                <a:gd name="T38" fmla="*/ 3 w 85"/>
                <a:gd name="T39" fmla="*/ 5 h 63"/>
                <a:gd name="T40" fmla="*/ 2 w 85"/>
                <a:gd name="T41" fmla="*/ 5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5"/>
                <a:gd name="T64" fmla="*/ 0 h 63"/>
                <a:gd name="T65" fmla="*/ 85 w 85"/>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5" h="63">
                  <a:moveTo>
                    <a:pt x="17" y="63"/>
                  </a:moveTo>
                  <a:lnTo>
                    <a:pt x="18" y="50"/>
                  </a:lnTo>
                  <a:lnTo>
                    <a:pt x="0" y="49"/>
                  </a:lnTo>
                  <a:lnTo>
                    <a:pt x="2" y="37"/>
                  </a:lnTo>
                  <a:lnTo>
                    <a:pt x="21" y="38"/>
                  </a:lnTo>
                  <a:lnTo>
                    <a:pt x="25" y="0"/>
                  </a:lnTo>
                  <a:lnTo>
                    <a:pt x="37" y="1"/>
                  </a:lnTo>
                  <a:lnTo>
                    <a:pt x="32" y="39"/>
                  </a:lnTo>
                  <a:lnTo>
                    <a:pt x="54" y="40"/>
                  </a:lnTo>
                  <a:lnTo>
                    <a:pt x="58" y="2"/>
                  </a:lnTo>
                  <a:lnTo>
                    <a:pt x="71" y="2"/>
                  </a:lnTo>
                  <a:lnTo>
                    <a:pt x="66" y="40"/>
                  </a:lnTo>
                  <a:lnTo>
                    <a:pt x="85" y="41"/>
                  </a:lnTo>
                  <a:lnTo>
                    <a:pt x="84" y="53"/>
                  </a:lnTo>
                  <a:lnTo>
                    <a:pt x="65" y="52"/>
                  </a:lnTo>
                  <a:lnTo>
                    <a:pt x="64" y="63"/>
                  </a:lnTo>
                  <a:lnTo>
                    <a:pt x="52" y="63"/>
                  </a:lnTo>
                  <a:lnTo>
                    <a:pt x="54" y="52"/>
                  </a:lnTo>
                  <a:lnTo>
                    <a:pt x="31" y="51"/>
                  </a:lnTo>
                  <a:lnTo>
                    <a:pt x="29" y="63"/>
                  </a:lnTo>
                  <a:lnTo>
                    <a:pt x="17" y="63"/>
                  </a:lnTo>
                  <a:close/>
                </a:path>
              </a:pathLst>
            </a:custGeom>
            <a:solidFill>
              <a:srgbClr val="000000"/>
            </a:solidFill>
            <a:ln w="9525">
              <a:noFill/>
              <a:round/>
              <a:headEnd/>
              <a:tailEnd/>
            </a:ln>
          </p:spPr>
          <p:txBody>
            <a:bodyPr/>
            <a:lstStyle/>
            <a:p>
              <a:pPr algn="ctr"/>
              <a:endParaRPr lang="en-US" sz="2000"/>
            </a:p>
          </p:txBody>
        </p:sp>
        <p:sp>
          <p:nvSpPr>
            <p:cNvPr id="48322" name="Freeform 148"/>
            <p:cNvSpPr>
              <a:spLocks/>
            </p:cNvSpPr>
            <p:nvPr/>
          </p:nvSpPr>
          <p:spPr bwMode="auto">
            <a:xfrm>
              <a:off x="3779" y="2422"/>
              <a:ext cx="9" cy="6"/>
            </a:xfrm>
            <a:custGeom>
              <a:avLst/>
              <a:gdLst>
                <a:gd name="T0" fmla="*/ 2 w 84"/>
                <a:gd name="T1" fmla="*/ 0 h 63"/>
                <a:gd name="T2" fmla="*/ 2 w 84"/>
                <a:gd name="T3" fmla="*/ 1 h 63"/>
                <a:gd name="T4" fmla="*/ 0 w 84"/>
                <a:gd name="T5" fmla="*/ 1 h 63"/>
                <a:gd name="T6" fmla="*/ 0 w 84"/>
                <a:gd name="T7" fmla="*/ 2 h 63"/>
                <a:gd name="T8" fmla="*/ 2 w 84"/>
                <a:gd name="T9" fmla="*/ 2 h 63"/>
                <a:gd name="T10" fmla="*/ 2 w 84"/>
                <a:gd name="T11" fmla="*/ 6 h 63"/>
                <a:gd name="T12" fmla="*/ 3 w 84"/>
                <a:gd name="T13" fmla="*/ 6 h 63"/>
                <a:gd name="T14" fmla="*/ 3 w 84"/>
                <a:gd name="T15" fmla="*/ 2 h 63"/>
                <a:gd name="T16" fmla="*/ 6 w 84"/>
                <a:gd name="T17" fmla="*/ 2 h 63"/>
                <a:gd name="T18" fmla="*/ 5 w 84"/>
                <a:gd name="T19" fmla="*/ 6 h 63"/>
                <a:gd name="T20" fmla="*/ 6 w 84"/>
                <a:gd name="T21" fmla="*/ 6 h 63"/>
                <a:gd name="T22" fmla="*/ 7 w 84"/>
                <a:gd name="T23" fmla="*/ 2 h 63"/>
                <a:gd name="T24" fmla="*/ 9 w 84"/>
                <a:gd name="T25" fmla="*/ 2 h 63"/>
                <a:gd name="T26" fmla="*/ 9 w 84"/>
                <a:gd name="T27" fmla="*/ 1 h 63"/>
                <a:gd name="T28" fmla="*/ 7 w 84"/>
                <a:gd name="T29" fmla="*/ 1 h 63"/>
                <a:gd name="T30" fmla="*/ 7 w 84"/>
                <a:gd name="T31" fmla="*/ 0 h 63"/>
                <a:gd name="T32" fmla="*/ 6 w 84"/>
                <a:gd name="T33" fmla="*/ 0 h 63"/>
                <a:gd name="T34" fmla="*/ 6 w 84"/>
                <a:gd name="T35" fmla="*/ 1 h 63"/>
                <a:gd name="T36" fmla="*/ 3 w 84"/>
                <a:gd name="T37" fmla="*/ 1 h 63"/>
                <a:gd name="T38" fmla="*/ 4 w 84"/>
                <a:gd name="T39" fmla="*/ 0 h 63"/>
                <a:gd name="T40" fmla="*/ 2 w 84"/>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63"/>
                <a:gd name="T65" fmla="*/ 84 w 84"/>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63">
                  <a:moveTo>
                    <a:pt x="21" y="0"/>
                  </a:moveTo>
                  <a:lnTo>
                    <a:pt x="20" y="11"/>
                  </a:lnTo>
                  <a:lnTo>
                    <a:pt x="2" y="10"/>
                  </a:lnTo>
                  <a:lnTo>
                    <a:pt x="0" y="22"/>
                  </a:lnTo>
                  <a:lnTo>
                    <a:pt x="19" y="23"/>
                  </a:lnTo>
                  <a:lnTo>
                    <a:pt x="15" y="61"/>
                  </a:lnTo>
                  <a:lnTo>
                    <a:pt x="27" y="61"/>
                  </a:lnTo>
                  <a:lnTo>
                    <a:pt x="31" y="23"/>
                  </a:lnTo>
                  <a:lnTo>
                    <a:pt x="53" y="24"/>
                  </a:lnTo>
                  <a:lnTo>
                    <a:pt x="49" y="62"/>
                  </a:lnTo>
                  <a:lnTo>
                    <a:pt x="60" y="63"/>
                  </a:lnTo>
                  <a:lnTo>
                    <a:pt x="65" y="25"/>
                  </a:lnTo>
                  <a:lnTo>
                    <a:pt x="82" y="26"/>
                  </a:lnTo>
                  <a:lnTo>
                    <a:pt x="84" y="15"/>
                  </a:lnTo>
                  <a:lnTo>
                    <a:pt x="66" y="14"/>
                  </a:lnTo>
                  <a:lnTo>
                    <a:pt x="68" y="0"/>
                  </a:lnTo>
                  <a:lnTo>
                    <a:pt x="56" y="0"/>
                  </a:lnTo>
                  <a:lnTo>
                    <a:pt x="54" y="12"/>
                  </a:lnTo>
                  <a:lnTo>
                    <a:pt x="32" y="11"/>
                  </a:lnTo>
                  <a:lnTo>
                    <a:pt x="33" y="0"/>
                  </a:lnTo>
                  <a:lnTo>
                    <a:pt x="21" y="0"/>
                  </a:lnTo>
                  <a:close/>
                </a:path>
              </a:pathLst>
            </a:custGeom>
            <a:solidFill>
              <a:srgbClr val="000000"/>
            </a:solidFill>
            <a:ln w="9525">
              <a:noFill/>
              <a:round/>
              <a:headEnd/>
              <a:tailEnd/>
            </a:ln>
          </p:spPr>
          <p:txBody>
            <a:bodyPr/>
            <a:lstStyle/>
            <a:p>
              <a:pPr algn="ctr"/>
              <a:endParaRPr lang="en-US" sz="2000"/>
            </a:p>
          </p:txBody>
        </p:sp>
        <p:sp>
          <p:nvSpPr>
            <p:cNvPr id="48323" name="Freeform 149"/>
            <p:cNvSpPr>
              <a:spLocks/>
            </p:cNvSpPr>
            <p:nvPr/>
          </p:nvSpPr>
          <p:spPr bwMode="auto">
            <a:xfrm>
              <a:off x="3688" y="2419"/>
              <a:ext cx="12" cy="2"/>
            </a:xfrm>
            <a:custGeom>
              <a:avLst/>
              <a:gdLst>
                <a:gd name="T0" fmla="*/ 12 w 121"/>
                <a:gd name="T1" fmla="*/ 2 h 26"/>
                <a:gd name="T2" fmla="*/ 0 w 121"/>
                <a:gd name="T3" fmla="*/ 1 h 26"/>
                <a:gd name="T4" fmla="*/ 0 w 121"/>
                <a:gd name="T5" fmla="*/ 0 h 26"/>
                <a:gd name="T6" fmla="*/ 12 w 121"/>
                <a:gd name="T7" fmla="*/ 0 h 26"/>
                <a:gd name="T8" fmla="*/ 12 w 121"/>
                <a:gd name="T9" fmla="*/ 2 h 26"/>
                <a:gd name="T10" fmla="*/ 0 60000 65536"/>
                <a:gd name="T11" fmla="*/ 0 60000 65536"/>
                <a:gd name="T12" fmla="*/ 0 60000 65536"/>
                <a:gd name="T13" fmla="*/ 0 60000 65536"/>
                <a:gd name="T14" fmla="*/ 0 60000 65536"/>
                <a:gd name="T15" fmla="*/ 0 w 121"/>
                <a:gd name="T16" fmla="*/ 0 h 26"/>
                <a:gd name="T17" fmla="*/ 121 w 121"/>
                <a:gd name="T18" fmla="*/ 26 h 26"/>
              </a:gdLst>
              <a:ahLst/>
              <a:cxnLst>
                <a:cxn ang="T10">
                  <a:pos x="T0" y="T1"/>
                </a:cxn>
                <a:cxn ang="T11">
                  <a:pos x="T2" y="T3"/>
                </a:cxn>
                <a:cxn ang="T12">
                  <a:pos x="T4" y="T5"/>
                </a:cxn>
                <a:cxn ang="T13">
                  <a:pos x="T6" y="T7"/>
                </a:cxn>
                <a:cxn ang="T14">
                  <a:pos x="T8" y="T9"/>
                </a:cxn>
              </a:cxnLst>
              <a:rect l="T15" t="T16" r="T17" b="T18"/>
              <a:pathLst>
                <a:path w="121" h="26">
                  <a:moveTo>
                    <a:pt x="121" y="26"/>
                  </a:moveTo>
                  <a:lnTo>
                    <a:pt x="0" y="19"/>
                  </a:lnTo>
                  <a:lnTo>
                    <a:pt x="0" y="0"/>
                  </a:lnTo>
                  <a:lnTo>
                    <a:pt x="121" y="6"/>
                  </a:lnTo>
                  <a:lnTo>
                    <a:pt x="121" y="26"/>
                  </a:lnTo>
                  <a:close/>
                </a:path>
              </a:pathLst>
            </a:custGeom>
            <a:solidFill>
              <a:srgbClr val="191919"/>
            </a:solidFill>
            <a:ln w="9525">
              <a:noFill/>
              <a:round/>
              <a:headEnd/>
              <a:tailEnd/>
            </a:ln>
          </p:spPr>
          <p:txBody>
            <a:bodyPr/>
            <a:lstStyle/>
            <a:p>
              <a:pPr algn="ctr"/>
              <a:endParaRPr lang="en-US" sz="2000"/>
            </a:p>
          </p:txBody>
        </p:sp>
        <p:sp>
          <p:nvSpPr>
            <p:cNvPr id="48324" name="Freeform 150"/>
            <p:cNvSpPr>
              <a:spLocks/>
            </p:cNvSpPr>
            <p:nvPr/>
          </p:nvSpPr>
          <p:spPr bwMode="auto">
            <a:xfrm>
              <a:off x="3689" y="2416"/>
              <a:ext cx="10" cy="8"/>
            </a:xfrm>
            <a:custGeom>
              <a:avLst/>
              <a:gdLst>
                <a:gd name="T0" fmla="*/ 9 w 101"/>
                <a:gd name="T1" fmla="*/ 8 h 104"/>
                <a:gd name="T2" fmla="*/ 0 w 101"/>
                <a:gd name="T3" fmla="*/ 1 h 104"/>
                <a:gd name="T4" fmla="*/ 1 w 101"/>
                <a:gd name="T5" fmla="*/ 0 h 104"/>
                <a:gd name="T6" fmla="*/ 10 w 101"/>
                <a:gd name="T7" fmla="*/ 7 h 104"/>
                <a:gd name="T8" fmla="*/ 9 w 101"/>
                <a:gd name="T9" fmla="*/ 8 h 104"/>
                <a:gd name="T10" fmla="*/ 0 60000 65536"/>
                <a:gd name="T11" fmla="*/ 0 60000 65536"/>
                <a:gd name="T12" fmla="*/ 0 60000 65536"/>
                <a:gd name="T13" fmla="*/ 0 60000 65536"/>
                <a:gd name="T14" fmla="*/ 0 60000 65536"/>
                <a:gd name="T15" fmla="*/ 0 w 101"/>
                <a:gd name="T16" fmla="*/ 0 h 104"/>
                <a:gd name="T17" fmla="*/ 101 w 101"/>
                <a:gd name="T18" fmla="*/ 104 h 104"/>
              </a:gdLst>
              <a:ahLst/>
              <a:cxnLst>
                <a:cxn ang="T10">
                  <a:pos x="T0" y="T1"/>
                </a:cxn>
                <a:cxn ang="T11">
                  <a:pos x="T2" y="T3"/>
                </a:cxn>
                <a:cxn ang="T12">
                  <a:pos x="T4" y="T5"/>
                </a:cxn>
                <a:cxn ang="T13">
                  <a:pos x="T6" y="T7"/>
                </a:cxn>
                <a:cxn ang="T14">
                  <a:pos x="T8" y="T9"/>
                </a:cxn>
              </a:cxnLst>
              <a:rect l="T15" t="T16" r="T17" b="T18"/>
              <a:pathLst>
                <a:path w="101" h="104">
                  <a:moveTo>
                    <a:pt x="88" y="104"/>
                  </a:moveTo>
                  <a:lnTo>
                    <a:pt x="0" y="14"/>
                  </a:lnTo>
                  <a:lnTo>
                    <a:pt x="13" y="0"/>
                  </a:lnTo>
                  <a:lnTo>
                    <a:pt x="101" y="90"/>
                  </a:lnTo>
                  <a:lnTo>
                    <a:pt x="88" y="104"/>
                  </a:lnTo>
                  <a:close/>
                </a:path>
              </a:pathLst>
            </a:custGeom>
            <a:solidFill>
              <a:srgbClr val="191919"/>
            </a:solidFill>
            <a:ln w="9525">
              <a:noFill/>
              <a:round/>
              <a:headEnd/>
              <a:tailEnd/>
            </a:ln>
          </p:spPr>
          <p:txBody>
            <a:bodyPr/>
            <a:lstStyle/>
            <a:p>
              <a:pPr algn="ctr"/>
              <a:endParaRPr lang="en-US" sz="2000"/>
            </a:p>
          </p:txBody>
        </p:sp>
        <p:sp>
          <p:nvSpPr>
            <p:cNvPr id="48325" name="Freeform 151"/>
            <p:cNvSpPr>
              <a:spLocks/>
            </p:cNvSpPr>
            <p:nvPr/>
          </p:nvSpPr>
          <p:spPr bwMode="auto">
            <a:xfrm>
              <a:off x="3690" y="2416"/>
              <a:ext cx="10" cy="8"/>
            </a:xfrm>
            <a:custGeom>
              <a:avLst/>
              <a:gdLst>
                <a:gd name="T0" fmla="*/ 1 w 97"/>
                <a:gd name="T1" fmla="*/ 8 h 96"/>
                <a:gd name="T2" fmla="*/ 10 w 97"/>
                <a:gd name="T3" fmla="*/ 1 h 96"/>
                <a:gd name="T4" fmla="*/ 9 w 97"/>
                <a:gd name="T5" fmla="*/ 0 h 96"/>
                <a:gd name="T6" fmla="*/ 0 w 97"/>
                <a:gd name="T7" fmla="*/ 7 h 96"/>
                <a:gd name="T8" fmla="*/ 1 w 97"/>
                <a:gd name="T9" fmla="*/ 8 h 96"/>
                <a:gd name="T10" fmla="*/ 0 60000 65536"/>
                <a:gd name="T11" fmla="*/ 0 60000 65536"/>
                <a:gd name="T12" fmla="*/ 0 60000 65536"/>
                <a:gd name="T13" fmla="*/ 0 60000 65536"/>
                <a:gd name="T14" fmla="*/ 0 60000 65536"/>
                <a:gd name="T15" fmla="*/ 0 w 97"/>
                <a:gd name="T16" fmla="*/ 0 h 96"/>
                <a:gd name="T17" fmla="*/ 97 w 97"/>
                <a:gd name="T18" fmla="*/ 96 h 96"/>
              </a:gdLst>
              <a:ahLst/>
              <a:cxnLst>
                <a:cxn ang="T10">
                  <a:pos x="T0" y="T1"/>
                </a:cxn>
                <a:cxn ang="T11">
                  <a:pos x="T2" y="T3"/>
                </a:cxn>
                <a:cxn ang="T12">
                  <a:pos x="T4" y="T5"/>
                </a:cxn>
                <a:cxn ang="T13">
                  <a:pos x="T6" y="T7"/>
                </a:cxn>
                <a:cxn ang="T14">
                  <a:pos x="T8" y="T9"/>
                </a:cxn>
              </a:cxnLst>
              <a:rect l="T15" t="T16" r="T17" b="T18"/>
              <a:pathLst>
                <a:path w="97" h="96">
                  <a:moveTo>
                    <a:pt x="13" y="96"/>
                  </a:moveTo>
                  <a:lnTo>
                    <a:pt x="97" y="15"/>
                  </a:lnTo>
                  <a:lnTo>
                    <a:pt x="84" y="0"/>
                  </a:lnTo>
                  <a:lnTo>
                    <a:pt x="0" y="81"/>
                  </a:lnTo>
                  <a:lnTo>
                    <a:pt x="13" y="96"/>
                  </a:lnTo>
                  <a:close/>
                </a:path>
              </a:pathLst>
            </a:custGeom>
            <a:solidFill>
              <a:srgbClr val="191919"/>
            </a:solidFill>
            <a:ln w="9525">
              <a:noFill/>
              <a:round/>
              <a:headEnd/>
              <a:tailEnd/>
            </a:ln>
          </p:spPr>
          <p:txBody>
            <a:bodyPr/>
            <a:lstStyle/>
            <a:p>
              <a:pPr algn="ctr"/>
              <a:endParaRPr lang="en-US" sz="2000"/>
            </a:p>
          </p:txBody>
        </p:sp>
        <p:sp>
          <p:nvSpPr>
            <p:cNvPr id="48326" name="Freeform 152"/>
            <p:cNvSpPr>
              <a:spLocks/>
            </p:cNvSpPr>
            <p:nvPr/>
          </p:nvSpPr>
          <p:spPr bwMode="auto">
            <a:xfrm>
              <a:off x="3687" y="2302"/>
              <a:ext cx="114" cy="26"/>
            </a:xfrm>
            <a:custGeom>
              <a:avLst/>
              <a:gdLst>
                <a:gd name="T0" fmla="*/ 14 w 1134"/>
                <a:gd name="T1" fmla="*/ 0 h 312"/>
                <a:gd name="T2" fmla="*/ 100 w 1134"/>
                <a:gd name="T3" fmla="*/ 4 h 312"/>
                <a:gd name="T4" fmla="*/ 103 w 1134"/>
                <a:gd name="T5" fmla="*/ 4 h 312"/>
                <a:gd name="T6" fmla="*/ 106 w 1134"/>
                <a:gd name="T7" fmla="*/ 5 h 312"/>
                <a:gd name="T8" fmla="*/ 108 w 1134"/>
                <a:gd name="T9" fmla="*/ 6 h 312"/>
                <a:gd name="T10" fmla="*/ 110 w 1134"/>
                <a:gd name="T11" fmla="*/ 7 h 312"/>
                <a:gd name="T12" fmla="*/ 112 w 1134"/>
                <a:gd name="T13" fmla="*/ 9 h 312"/>
                <a:gd name="T14" fmla="*/ 113 w 1134"/>
                <a:gd name="T15" fmla="*/ 11 h 312"/>
                <a:gd name="T16" fmla="*/ 114 w 1134"/>
                <a:gd name="T17" fmla="*/ 13 h 312"/>
                <a:gd name="T18" fmla="*/ 114 w 1134"/>
                <a:gd name="T19" fmla="*/ 15 h 312"/>
                <a:gd name="T20" fmla="*/ 114 w 1134"/>
                <a:gd name="T21" fmla="*/ 17 h 312"/>
                <a:gd name="T22" fmla="*/ 113 w 1134"/>
                <a:gd name="T23" fmla="*/ 19 h 312"/>
                <a:gd name="T24" fmla="*/ 112 w 1134"/>
                <a:gd name="T25" fmla="*/ 21 h 312"/>
                <a:gd name="T26" fmla="*/ 111 w 1134"/>
                <a:gd name="T27" fmla="*/ 23 h 312"/>
                <a:gd name="T28" fmla="*/ 109 w 1134"/>
                <a:gd name="T29" fmla="*/ 24 h 312"/>
                <a:gd name="T30" fmla="*/ 107 w 1134"/>
                <a:gd name="T31" fmla="*/ 25 h 312"/>
                <a:gd name="T32" fmla="*/ 104 w 1134"/>
                <a:gd name="T33" fmla="*/ 26 h 312"/>
                <a:gd name="T34" fmla="*/ 101 w 1134"/>
                <a:gd name="T35" fmla="*/ 26 h 312"/>
                <a:gd name="T36" fmla="*/ 14 w 1134"/>
                <a:gd name="T37" fmla="*/ 23 h 312"/>
                <a:gd name="T38" fmla="*/ 11 w 1134"/>
                <a:gd name="T39" fmla="*/ 22 h 312"/>
                <a:gd name="T40" fmla="*/ 8 w 1134"/>
                <a:gd name="T41" fmla="*/ 21 h 312"/>
                <a:gd name="T42" fmla="*/ 6 w 1134"/>
                <a:gd name="T43" fmla="*/ 20 h 312"/>
                <a:gd name="T44" fmla="*/ 4 w 1134"/>
                <a:gd name="T45" fmla="*/ 19 h 312"/>
                <a:gd name="T46" fmla="*/ 2 w 1134"/>
                <a:gd name="T47" fmla="*/ 17 h 312"/>
                <a:gd name="T48" fmla="*/ 1 w 1134"/>
                <a:gd name="T49" fmla="*/ 15 h 312"/>
                <a:gd name="T50" fmla="*/ 0 w 1134"/>
                <a:gd name="T51" fmla="*/ 13 h 312"/>
                <a:gd name="T52" fmla="*/ 0 w 1134"/>
                <a:gd name="T53" fmla="*/ 11 h 312"/>
                <a:gd name="T54" fmla="*/ 0 w 1134"/>
                <a:gd name="T55" fmla="*/ 9 h 312"/>
                <a:gd name="T56" fmla="*/ 1 w 1134"/>
                <a:gd name="T57" fmla="*/ 7 h 312"/>
                <a:gd name="T58" fmla="*/ 2 w 1134"/>
                <a:gd name="T59" fmla="*/ 5 h 312"/>
                <a:gd name="T60" fmla="*/ 3 w 1134"/>
                <a:gd name="T61" fmla="*/ 3 h 312"/>
                <a:gd name="T62" fmla="*/ 5 w 1134"/>
                <a:gd name="T63" fmla="*/ 2 h 312"/>
                <a:gd name="T64" fmla="*/ 8 w 1134"/>
                <a:gd name="T65" fmla="*/ 1 h 312"/>
                <a:gd name="T66" fmla="*/ 10 w 1134"/>
                <a:gd name="T67" fmla="*/ 0 h 312"/>
                <a:gd name="T68" fmla="*/ 14 w 1134"/>
                <a:gd name="T69" fmla="*/ 0 h 3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4"/>
                <a:gd name="T106" fmla="*/ 0 h 312"/>
                <a:gd name="T107" fmla="*/ 1134 w 1134"/>
                <a:gd name="T108" fmla="*/ 312 h 3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4" h="312">
                  <a:moveTo>
                    <a:pt x="137" y="0"/>
                  </a:moveTo>
                  <a:lnTo>
                    <a:pt x="992" y="43"/>
                  </a:lnTo>
                  <a:lnTo>
                    <a:pt x="1025" y="48"/>
                  </a:lnTo>
                  <a:lnTo>
                    <a:pt x="1053" y="57"/>
                  </a:lnTo>
                  <a:lnTo>
                    <a:pt x="1078" y="72"/>
                  </a:lnTo>
                  <a:lnTo>
                    <a:pt x="1098" y="90"/>
                  </a:lnTo>
                  <a:lnTo>
                    <a:pt x="1113" y="111"/>
                  </a:lnTo>
                  <a:lnTo>
                    <a:pt x="1124" y="134"/>
                  </a:lnTo>
                  <a:lnTo>
                    <a:pt x="1132" y="159"/>
                  </a:lnTo>
                  <a:lnTo>
                    <a:pt x="1134" y="183"/>
                  </a:lnTo>
                  <a:lnTo>
                    <a:pt x="1133" y="209"/>
                  </a:lnTo>
                  <a:lnTo>
                    <a:pt x="1126" y="233"/>
                  </a:lnTo>
                  <a:lnTo>
                    <a:pt x="1116" y="256"/>
                  </a:lnTo>
                  <a:lnTo>
                    <a:pt x="1102" y="276"/>
                  </a:lnTo>
                  <a:lnTo>
                    <a:pt x="1084" y="292"/>
                  </a:lnTo>
                  <a:lnTo>
                    <a:pt x="1060" y="303"/>
                  </a:lnTo>
                  <a:lnTo>
                    <a:pt x="1033" y="311"/>
                  </a:lnTo>
                  <a:lnTo>
                    <a:pt x="1000" y="312"/>
                  </a:lnTo>
                  <a:lnTo>
                    <a:pt x="144" y="270"/>
                  </a:lnTo>
                  <a:lnTo>
                    <a:pt x="111" y="265"/>
                  </a:lnTo>
                  <a:lnTo>
                    <a:pt x="83" y="256"/>
                  </a:lnTo>
                  <a:lnTo>
                    <a:pt x="59" y="241"/>
                  </a:lnTo>
                  <a:lnTo>
                    <a:pt x="39" y="223"/>
                  </a:lnTo>
                  <a:lnTo>
                    <a:pt x="23" y="202"/>
                  </a:lnTo>
                  <a:lnTo>
                    <a:pt x="12" y="179"/>
                  </a:lnTo>
                  <a:lnTo>
                    <a:pt x="3" y="154"/>
                  </a:lnTo>
                  <a:lnTo>
                    <a:pt x="0" y="130"/>
                  </a:lnTo>
                  <a:lnTo>
                    <a:pt x="2" y="104"/>
                  </a:lnTo>
                  <a:lnTo>
                    <a:pt x="8" y="80"/>
                  </a:lnTo>
                  <a:lnTo>
                    <a:pt x="19" y="57"/>
                  </a:lnTo>
                  <a:lnTo>
                    <a:pt x="34" y="37"/>
                  </a:lnTo>
                  <a:lnTo>
                    <a:pt x="53" y="21"/>
                  </a:lnTo>
                  <a:lnTo>
                    <a:pt x="77" y="8"/>
                  </a:lnTo>
                  <a:lnTo>
                    <a:pt x="104" y="1"/>
                  </a:lnTo>
                  <a:lnTo>
                    <a:pt x="137" y="0"/>
                  </a:lnTo>
                  <a:close/>
                </a:path>
              </a:pathLst>
            </a:custGeom>
            <a:solidFill>
              <a:srgbClr val="474F4F"/>
            </a:solidFill>
            <a:ln w="9525">
              <a:noFill/>
              <a:round/>
              <a:headEnd/>
              <a:tailEnd/>
            </a:ln>
          </p:spPr>
          <p:txBody>
            <a:bodyPr/>
            <a:lstStyle/>
            <a:p>
              <a:pPr algn="ctr"/>
              <a:endParaRPr lang="en-US" sz="2000"/>
            </a:p>
          </p:txBody>
        </p:sp>
        <p:sp>
          <p:nvSpPr>
            <p:cNvPr id="48327" name="Freeform 153"/>
            <p:cNvSpPr>
              <a:spLocks/>
            </p:cNvSpPr>
            <p:nvPr/>
          </p:nvSpPr>
          <p:spPr bwMode="auto">
            <a:xfrm>
              <a:off x="3687" y="2303"/>
              <a:ext cx="114" cy="25"/>
            </a:xfrm>
            <a:custGeom>
              <a:avLst/>
              <a:gdLst>
                <a:gd name="T0" fmla="*/ 16 w 1134"/>
                <a:gd name="T1" fmla="*/ 0 h 299"/>
                <a:gd name="T2" fmla="*/ 20 w 1134"/>
                <a:gd name="T3" fmla="*/ 0 h 299"/>
                <a:gd name="T4" fmla="*/ 24 w 1134"/>
                <a:gd name="T5" fmla="*/ 1 h 299"/>
                <a:gd name="T6" fmla="*/ 28 w 1134"/>
                <a:gd name="T7" fmla="*/ 1 h 299"/>
                <a:gd name="T8" fmla="*/ 31 w 1134"/>
                <a:gd name="T9" fmla="*/ 1 h 299"/>
                <a:gd name="T10" fmla="*/ 35 w 1134"/>
                <a:gd name="T11" fmla="*/ 1 h 299"/>
                <a:gd name="T12" fmla="*/ 38 w 1134"/>
                <a:gd name="T13" fmla="*/ 2 h 299"/>
                <a:gd name="T14" fmla="*/ 42 w 1134"/>
                <a:gd name="T15" fmla="*/ 2 h 299"/>
                <a:gd name="T16" fmla="*/ 46 w 1134"/>
                <a:gd name="T17" fmla="*/ 2 h 299"/>
                <a:gd name="T18" fmla="*/ 51 w 1134"/>
                <a:gd name="T19" fmla="*/ 2 h 299"/>
                <a:gd name="T20" fmla="*/ 56 w 1134"/>
                <a:gd name="T21" fmla="*/ 2 h 299"/>
                <a:gd name="T22" fmla="*/ 62 w 1134"/>
                <a:gd name="T23" fmla="*/ 3 h 299"/>
                <a:gd name="T24" fmla="*/ 68 w 1134"/>
                <a:gd name="T25" fmla="*/ 3 h 299"/>
                <a:gd name="T26" fmla="*/ 76 w 1134"/>
                <a:gd name="T27" fmla="*/ 3 h 299"/>
                <a:gd name="T28" fmla="*/ 85 w 1134"/>
                <a:gd name="T29" fmla="*/ 3 h 299"/>
                <a:gd name="T30" fmla="*/ 95 w 1134"/>
                <a:gd name="T31" fmla="*/ 4 h 299"/>
                <a:gd name="T32" fmla="*/ 104 w 1134"/>
                <a:gd name="T33" fmla="*/ 4 h 299"/>
                <a:gd name="T34" fmla="*/ 108 w 1134"/>
                <a:gd name="T35" fmla="*/ 6 h 299"/>
                <a:gd name="T36" fmla="*/ 112 w 1134"/>
                <a:gd name="T37" fmla="*/ 9 h 299"/>
                <a:gd name="T38" fmla="*/ 114 w 1134"/>
                <a:gd name="T39" fmla="*/ 12 h 299"/>
                <a:gd name="T40" fmla="*/ 114 w 1134"/>
                <a:gd name="T41" fmla="*/ 16 h 299"/>
                <a:gd name="T42" fmla="*/ 112 w 1134"/>
                <a:gd name="T43" fmla="*/ 20 h 299"/>
                <a:gd name="T44" fmla="*/ 109 w 1134"/>
                <a:gd name="T45" fmla="*/ 23 h 299"/>
                <a:gd name="T46" fmla="*/ 104 w 1134"/>
                <a:gd name="T47" fmla="*/ 25 h 299"/>
                <a:gd name="T48" fmla="*/ 98 w 1134"/>
                <a:gd name="T49" fmla="*/ 25 h 299"/>
                <a:gd name="T50" fmla="*/ 93 w 1134"/>
                <a:gd name="T51" fmla="*/ 25 h 299"/>
                <a:gd name="T52" fmla="*/ 89 w 1134"/>
                <a:gd name="T53" fmla="*/ 25 h 299"/>
                <a:gd name="T54" fmla="*/ 86 w 1134"/>
                <a:gd name="T55" fmla="*/ 24 h 299"/>
                <a:gd name="T56" fmla="*/ 83 w 1134"/>
                <a:gd name="T57" fmla="*/ 24 h 299"/>
                <a:gd name="T58" fmla="*/ 80 w 1134"/>
                <a:gd name="T59" fmla="*/ 24 h 299"/>
                <a:gd name="T60" fmla="*/ 77 w 1134"/>
                <a:gd name="T61" fmla="*/ 24 h 299"/>
                <a:gd name="T62" fmla="*/ 74 w 1134"/>
                <a:gd name="T63" fmla="*/ 24 h 299"/>
                <a:gd name="T64" fmla="*/ 70 w 1134"/>
                <a:gd name="T65" fmla="*/ 24 h 299"/>
                <a:gd name="T66" fmla="*/ 66 w 1134"/>
                <a:gd name="T67" fmla="*/ 24 h 299"/>
                <a:gd name="T68" fmla="*/ 61 w 1134"/>
                <a:gd name="T69" fmla="*/ 23 h 299"/>
                <a:gd name="T70" fmla="*/ 55 w 1134"/>
                <a:gd name="T71" fmla="*/ 23 h 299"/>
                <a:gd name="T72" fmla="*/ 49 w 1134"/>
                <a:gd name="T73" fmla="*/ 23 h 299"/>
                <a:gd name="T74" fmla="*/ 41 w 1134"/>
                <a:gd name="T75" fmla="*/ 23 h 299"/>
                <a:gd name="T76" fmla="*/ 31 w 1134"/>
                <a:gd name="T77" fmla="*/ 22 h 299"/>
                <a:gd name="T78" fmla="*/ 21 w 1134"/>
                <a:gd name="T79" fmla="*/ 22 h 299"/>
                <a:gd name="T80" fmla="*/ 11 w 1134"/>
                <a:gd name="T81" fmla="*/ 21 h 299"/>
                <a:gd name="T82" fmla="*/ 6 w 1134"/>
                <a:gd name="T83" fmla="*/ 19 h 299"/>
                <a:gd name="T84" fmla="*/ 2 w 1134"/>
                <a:gd name="T85" fmla="*/ 16 h 299"/>
                <a:gd name="T86" fmla="*/ 0 w 1134"/>
                <a:gd name="T87" fmla="*/ 12 h 299"/>
                <a:gd name="T88" fmla="*/ 0 w 1134"/>
                <a:gd name="T89" fmla="*/ 8 h 299"/>
                <a:gd name="T90" fmla="*/ 2 w 1134"/>
                <a:gd name="T91" fmla="*/ 4 h 299"/>
                <a:gd name="T92" fmla="*/ 5 w 1134"/>
                <a:gd name="T93" fmla="*/ 2 h 299"/>
                <a:gd name="T94" fmla="*/ 10 w 1134"/>
                <a:gd name="T95" fmla="*/ 0 h 2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99"/>
                <a:gd name="T146" fmla="*/ 1134 w 1134"/>
                <a:gd name="T147" fmla="*/ 299 h 2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99">
                  <a:moveTo>
                    <a:pt x="131" y="0"/>
                  </a:moveTo>
                  <a:lnTo>
                    <a:pt x="155" y="2"/>
                  </a:lnTo>
                  <a:lnTo>
                    <a:pt x="177" y="4"/>
                  </a:lnTo>
                  <a:lnTo>
                    <a:pt x="199" y="5"/>
                  </a:lnTo>
                  <a:lnTo>
                    <a:pt x="219" y="7"/>
                  </a:lnTo>
                  <a:lnTo>
                    <a:pt x="238" y="8"/>
                  </a:lnTo>
                  <a:lnTo>
                    <a:pt x="256" y="10"/>
                  </a:lnTo>
                  <a:lnTo>
                    <a:pt x="275" y="11"/>
                  </a:lnTo>
                  <a:lnTo>
                    <a:pt x="292" y="12"/>
                  </a:lnTo>
                  <a:lnTo>
                    <a:pt x="309" y="13"/>
                  </a:lnTo>
                  <a:lnTo>
                    <a:pt x="327" y="15"/>
                  </a:lnTo>
                  <a:lnTo>
                    <a:pt x="344" y="16"/>
                  </a:lnTo>
                  <a:lnTo>
                    <a:pt x="361" y="17"/>
                  </a:lnTo>
                  <a:lnTo>
                    <a:pt x="379" y="18"/>
                  </a:lnTo>
                  <a:lnTo>
                    <a:pt x="398" y="19"/>
                  </a:lnTo>
                  <a:lnTo>
                    <a:pt x="417" y="20"/>
                  </a:lnTo>
                  <a:lnTo>
                    <a:pt x="437" y="21"/>
                  </a:lnTo>
                  <a:lnTo>
                    <a:pt x="459" y="22"/>
                  </a:lnTo>
                  <a:lnTo>
                    <a:pt x="480" y="23"/>
                  </a:lnTo>
                  <a:lnTo>
                    <a:pt x="504" y="24"/>
                  </a:lnTo>
                  <a:lnTo>
                    <a:pt x="529" y="25"/>
                  </a:lnTo>
                  <a:lnTo>
                    <a:pt x="555" y="28"/>
                  </a:lnTo>
                  <a:lnTo>
                    <a:pt x="584" y="29"/>
                  </a:lnTo>
                  <a:lnTo>
                    <a:pt x="614" y="30"/>
                  </a:lnTo>
                  <a:lnTo>
                    <a:pt x="647" y="31"/>
                  </a:lnTo>
                  <a:lnTo>
                    <a:pt x="681" y="33"/>
                  </a:lnTo>
                  <a:lnTo>
                    <a:pt x="719" y="34"/>
                  </a:lnTo>
                  <a:lnTo>
                    <a:pt x="759" y="35"/>
                  </a:lnTo>
                  <a:lnTo>
                    <a:pt x="800" y="37"/>
                  </a:lnTo>
                  <a:lnTo>
                    <a:pt x="846" y="39"/>
                  </a:lnTo>
                  <a:lnTo>
                    <a:pt x="894" y="40"/>
                  </a:lnTo>
                  <a:lnTo>
                    <a:pt x="946" y="42"/>
                  </a:lnTo>
                  <a:lnTo>
                    <a:pt x="1000" y="44"/>
                  </a:lnTo>
                  <a:lnTo>
                    <a:pt x="1030" y="48"/>
                  </a:lnTo>
                  <a:lnTo>
                    <a:pt x="1056" y="57"/>
                  </a:lnTo>
                  <a:lnTo>
                    <a:pt x="1079" y="70"/>
                  </a:lnTo>
                  <a:lnTo>
                    <a:pt x="1097" y="87"/>
                  </a:lnTo>
                  <a:lnTo>
                    <a:pt x="1111" y="105"/>
                  </a:lnTo>
                  <a:lnTo>
                    <a:pt x="1122" y="126"/>
                  </a:lnTo>
                  <a:lnTo>
                    <a:pt x="1130" y="149"/>
                  </a:lnTo>
                  <a:lnTo>
                    <a:pt x="1134" y="170"/>
                  </a:lnTo>
                  <a:lnTo>
                    <a:pt x="1133" y="196"/>
                  </a:lnTo>
                  <a:lnTo>
                    <a:pt x="1126" y="220"/>
                  </a:lnTo>
                  <a:lnTo>
                    <a:pt x="1116" y="243"/>
                  </a:lnTo>
                  <a:lnTo>
                    <a:pt x="1102" y="263"/>
                  </a:lnTo>
                  <a:lnTo>
                    <a:pt x="1084" y="279"/>
                  </a:lnTo>
                  <a:lnTo>
                    <a:pt x="1060" y="290"/>
                  </a:lnTo>
                  <a:lnTo>
                    <a:pt x="1033" y="298"/>
                  </a:lnTo>
                  <a:lnTo>
                    <a:pt x="1000" y="299"/>
                  </a:lnTo>
                  <a:lnTo>
                    <a:pt x="975" y="298"/>
                  </a:lnTo>
                  <a:lnTo>
                    <a:pt x="951" y="297"/>
                  </a:lnTo>
                  <a:lnTo>
                    <a:pt x="929" y="296"/>
                  </a:lnTo>
                  <a:lnTo>
                    <a:pt x="909" y="295"/>
                  </a:lnTo>
                  <a:lnTo>
                    <a:pt x="890" y="294"/>
                  </a:lnTo>
                  <a:lnTo>
                    <a:pt x="872" y="293"/>
                  </a:lnTo>
                  <a:lnTo>
                    <a:pt x="855" y="291"/>
                  </a:lnTo>
                  <a:lnTo>
                    <a:pt x="839" y="290"/>
                  </a:lnTo>
                  <a:lnTo>
                    <a:pt x="824" y="289"/>
                  </a:lnTo>
                  <a:lnTo>
                    <a:pt x="808" y="289"/>
                  </a:lnTo>
                  <a:lnTo>
                    <a:pt x="794" y="288"/>
                  </a:lnTo>
                  <a:lnTo>
                    <a:pt x="779" y="287"/>
                  </a:lnTo>
                  <a:lnTo>
                    <a:pt x="764" y="287"/>
                  </a:lnTo>
                  <a:lnTo>
                    <a:pt x="748" y="286"/>
                  </a:lnTo>
                  <a:lnTo>
                    <a:pt x="732" y="285"/>
                  </a:lnTo>
                  <a:lnTo>
                    <a:pt x="715" y="284"/>
                  </a:lnTo>
                  <a:lnTo>
                    <a:pt x="697" y="284"/>
                  </a:lnTo>
                  <a:lnTo>
                    <a:pt x="676" y="283"/>
                  </a:lnTo>
                  <a:lnTo>
                    <a:pt x="655" y="282"/>
                  </a:lnTo>
                  <a:lnTo>
                    <a:pt x="633" y="281"/>
                  </a:lnTo>
                  <a:lnTo>
                    <a:pt x="607" y="279"/>
                  </a:lnTo>
                  <a:lnTo>
                    <a:pt x="580" y="278"/>
                  </a:lnTo>
                  <a:lnTo>
                    <a:pt x="550" y="277"/>
                  </a:lnTo>
                  <a:lnTo>
                    <a:pt x="519" y="275"/>
                  </a:lnTo>
                  <a:lnTo>
                    <a:pt x="483" y="274"/>
                  </a:lnTo>
                  <a:lnTo>
                    <a:pt x="445" y="272"/>
                  </a:lnTo>
                  <a:lnTo>
                    <a:pt x="405" y="270"/>
                  </a:lnTo>
                  <a:lnTo>
                    <a:pt x="360" y="268"/>
                  </a:lnTo>
                  <a:lnTo>
                    <a:pt x="311" y="266"/>
                  </a:lnTo>
                  <a:lnTo>
                    <a:pt x="260" y="263"/>
                  </a:lnTo>
                  <a:lnTo>
                    <a:pt x="204" y="260"/>
                  </a:lnTo>
                  <a:lnTo>
                    <a:pt x="144" y="257"/>
                  </a:lnTo>
                  <a:lnTo>
                    <a:pt x="111" y="252"/>
                  </a:lnTo>
                  <a:lnTo>
                    <a:pt x="83" y="243"/>
                  </a:lnTo>
                  <a:lnTo>
                    <a:pt x="59" y="228"/>
                  </a:lnTo>
                  <a:lnTo>
                    <a:pt x="39" y="210"/>
                  </a:lnTo>
                  <a:lnTo>
                    <a:pt x="23" y="189"/>
                  </a:lnTo>
                  <a:lnTo>
                    <a:pt x="12" y="166"/>
                  </a:lnTo>
                  <a:lnTo>
                    <a:pt x="3" y="141"/>
                  </a:lnTo>
                  <a:lnTo>
                    <a:pt x="0" y="117"/>
                  </a:lnTo>
                  <a:lnTo>
                    <a:pt x="3" y="94"/>
                  </a:lnTo>
                  <a:lnTo>
                    <a:pt x="9" y="71"/>
                  </a:lnTo>
                  <a:lnTo>
                    <a:pt x="20" y="51"/>
                  </a:lnTo>
                  <a:lnTo>
                    <a:pt x="34" y="33"/>
                  </a:lnTo>
                  <a:lnTo>
                    <a:pt x="51" y="18"/>
                  </a:lnTo>
                  <a:lnTo>
                    <a:pt x="74" y="8"/>
                  </a:lnTo>
                  <a:lnTo>
                    <a:pt x="100" y="1"/>
                  </a:lnTo>
                  <a:lnTo>
                    <a:pt x="131" y="0"/>
                  </a:lnTo>
                  <a:close/>
                </a:path>
              </a:pathLst>
            </a:custGeom>
            <a:solidFill>
              <a:srgbClr val="545959"/>
            </a:solidFill>
            <a:ln w="9525">
              <a:noFill/>
              <a:round/>
              <a:headEnd/>
              <a:tailEnd/>
            </a:ln>
          </p:spPr>
          <p:txBody>
            <a:bodyPr/>
            <a:lstStyle/>
            <a:p>
              <a:pPr algn="ctr"/>
              <a:endParaRPr lang="en-US" sz="2000"/>
            </a:p>
          </p:txBody>
        </p:sp>
        <p:sp>
          <p:nvSpPr>
            <p:cNvPr id="48328" name="Freeform 154"/>
            <p:cNvSpPr>
              <a:spLocks/>
            </p:cNvSpPr>
            <p:nvPr/>
          </p:nvSpPr>
          <p:spPr bwMode="auto">
            <a:xfrm>
              <a:off x="3687" y="2304"/>
              <a:ext cx="114" cy="24"/>
            </a:xfrm>
            <a:custGeom>
              <a:avLst/>
              <a:gdLst>
                <a:gd name="T0" fmla="*/ 15 w 1134"/>
                <a:gd name="T1" fmla="*/ 0 h 287"/>
                <a:gd name="T2" fmla="*/ 19 w 1134"/>
                <a:gd name="T3" fmla="*/ 1 h 287"/>
                <a:gd name="T4" fmla="*/ 23 w 1134"/>
                <a:gd name="T5" fmla="*/ 1 h 287"/>
                <a:gd name="T6" fmla="*/ 27 w 1134"/>
                <a:gd name="T7" fmla="*/ 1 h 287"/>
                <a:gd name="T8" fmla="*/ 31 w 1134"/>
                <a:gd name="T9" fmla="*/ 2 h 287"/>
                <a:gd name="T10" fmla="*/ 35 w 1134"/>
                <a:gd name="T11" fmla="*/ 2 h 287"/>
                <a:gd name="T12" fmla="*/ 39 w 1134"/>
                <a:gd name="T13" fmla="*/ 2 h 287"/>
                <a:gd name="T14" fmla="*/ 43 w 1134"/>
                <a:gd name="T15" fmla="*/ 3 h 287"/>
                <a:gd name="T16" fmla="*/ 48 w 1134"/>
                <a:gd name="T17" fmla="*/ 3 h 287"/>
                <a:gd name="T18" fmla="*/ 53 w 1134"/>
                <a:gd name="T19" fmla="*/ 3 h 287"/>
                <a:gd name="T20" fmla="*/ 58 w 1134"/>
                <a:gd name="T21" fmla="*/ 3 h 287"/>
                <a:gd name="T22" fmla="*/ 65 w 1134"/>
                <a:gd name="T23" fmla="*/ 3 h 287"/>
                <a:gd name="T24" fmla="*/ 71 w 1134"/>
                <a:gd name="T25" fmla="*/ 3 h 287"/>
                <a:gd name="T26" fmla="*/ 79 w 1134"/>
                <a:gd name="T27" fmla="*/ 3 h 287"/>
                <a:gd name="T28" fmla="*/ 87 w 1134"/>
                <a:gd name="T29" fmla="*/ 4 h 287"/>
                <a:gd name="T30" fmla="*/ 96 w 1134"/>
                <a:gd name="T31" fmla="*/ 4 h 287"/>
                <a:gd name="T32" fmla="*/ 104 w 1134"/>
                <a:gd name="T33" fmla="*/ 4 h 287"/>
                <a:gd name="T34" fmla="*/ 109 w 1134"/>
                <a:gd name="T35" fmla="*/ 6 h 287"/>
                <a:gd name="T36" fmla="*/ 112 w 1134"/>
                <a:gd name="T37" fmla="*/ 8 h 287"/>
                <a:gd name="T38" fmla="*/ 113 w 1134"/>
                <a:gd name="T39" fmla="*/ 12 h 287"/>
                <a:gd name="T40" fmla="*/ 114 w 1134"/>
                <a:gd name="T41" fmla="*/ 15 h 287"/>
                <a:gd name="T42" fmla="*/ 112 w 1134"/>
                <a:gd name="T43" fmla="*/ 19 h 287"/>
                <a:gd name="T44" fmla="*/ 109 w 1134"/>
                <a:gd name="T45" fmla="*/ 22 h 287"/>
                <a:gd name="T46" fmla="*/ 104 w 1134"/>
                <a:gd name="T47" fmla="*/ 24 h 287"/>
                <a:gd name="T48" fmla="*/ 98 w 1134"/>
                <a:gd name="T49" fmla="*/ 24 h 287"/>
                <a:gd name="T50" fmla="*/ 93 w 1134"/>
                <a:gd name="T51" fmla="*/ 24 h 287"/>
                <a:gd name="T52" fmla="*/ 89 w 1134"/>
                <a:gd name="T53" fmla="*/ 24 h 287"/>
                <a:gd name="T54" fmla="*/ 86 w 1134"/>
                <a:gd name="T55" fmla="*/ 23 h 287"/>
                <a:gd name="T56" fmla="*/ 83 w 1134"/>
                <a:gd name="T57" fmla="*/ 23 h 287"/>
                <a:gd name="T58" fmla="*/ 80 w 1134"/>
                <a:gd name="T59" fmla="*/ 23 h 287"/>
                <a:gd name="T60" fmla="*/ 77 w 1134"/>
                <a:gd name="T61" fmla="*/ 23 h 287"/>
                <a:gd name="T62" fmla="*/ 74 w 1134"/>
                <a:gd name="T63" fmla="*/ 23 h 287"/>
                <a:gd name="T64" fmla="*/ 70 w 1134"/>
                <a:gd name="T65" fmla="*/ 23 h 287"/>
                <a:gd name="T66" fmla="*/ 66 w 1134"/>
                <a:gd name="T67" fmla="*/ 23 h 287"/>
                <a:gd name="T68" fmla="*/ 61 w 1134"/>
                <a:gd name="T69" fmla="*/ 22 h 287"/>
                <a:gd name="T70" fmla="*/ 55 w 1134"/>
                <a:gd name="T71" fmla="*/ 22 h 287"/>
                <a:gd name="T72" fmla="*/ 49 w 1134"/>
                <a:gd name="T73" fmla="*/ 22 h 287"/>
                <a:gd name="T74" fmla="*/ 41 w 1134"/>
                <a:gd name="T75" fmla="*/ 22 h 287"/>
                <a:gd name="T76" fmla="*/ 31 w 1134"/>
                <a:gd name="T77" fmla="*/ 21 h 287"/>
                <a:gd name="T78" fmla="*/ 21 w 1134"/>
                <a:gd name="T79" fmla="*/ 21 h 287"/>
                <a:gd name="T80" fmla="*/ 11 w 1134"/>
                <a:gd name="T81" fmla="*/ 20 h 287"/>
                <a:gd name="T82" fmla="*/ 6 w 1134"/>
                <a:gd name="T83" fmla="*/ 18 h 287"/>
                <a:gd name="T84" fmla="*/ 2 w 1134"/>
                <a:gd name="T85" fmla="*/ 15 h 287"/>
                <a:gd name="T86" fmla="*/ 0 w 1134"/>
                <a:gd name="T87" fmla="*/ 11 h 287"/>
                <a:gd name="T88" fmla="*/ 0 w 1134"/>
                <a:gd name="T89" fmla="*/ 7 h 287"/>
                <a:gd name="T90" fmla="*/ 2 w 1134"/>
                <a:gd name="T91" fmla="*/ 4 h 287"/>
                <a:gd name="T92" fmla="*/ 5 w 1134"/>
                <a:gd name="T93" fmla="*/ 1 h 287"/>
                <a:gd name="T94" fmla="*/ 10 w 1134"/>
                <a:gd name="T95" fmla="*/ 0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87"/>
                <a:gd name="T146" fmla="*/ 1134 w 1134"/>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87">
                  <a:moveTo>
                    <a:pt x="127" y="0"/>
                  </a:moveTo>
                  <a:lnTo>
                    <a:pt x="149" y="3"/>
                  </a:lnTo>
                  <a:lnTo>
                    <a:pt x="170" y="5"/>
                  </a:lnTo>
                  <a:lnTo>
                    <a:pt x="190" y="8"/>
                  </a:lnTo>
                  <a:lnTo>
                    <a:pt x="210" y="10"/>
                  </a:lnTo>
                  <a:lnTo>
                    <a:pt x="229" y="12"/>
                  </a:lnTo>
                  <a:lnTo>
                    <a:pt x="248" y="15"/>
                  </a:lnTo>
                  <a:lnTo>
                    <a:pt x="268" y="17"/>
                  </a:lnTo>
                  <a:lnTo>
                    <a:pt x="287" y="19"/>
                  </a:lnTo>
                  <a:lnTo>
                    <a:pt x="306" y="21"/>
                  </a:lnTo>
                  <a:lnTo>
                    <a:pt x="326" y="22"/>
                  </a:lnTo>
                  <a:lnTo>
                    <a:pt x="345" y="24"/>
                  </a:lnTo>
                  <a:lnTo>
                    <a:pt x="365" y="26"/>
                  </a:lnTo>
                  <a:lnTo>
                    <a:pt x="386" y="27"/>
                  </a:lnTo>
                  <a:lnTo>
                    <a:pt x="407" y="28"/>
                  </a:lnTo>
                  <a:lnTo>
                    <a:pt x="428" y="30"/>
                  </a:lnTo>
                  <a:lnTo>
                    <a:pt x="452" y="31"/>
                  </a:lnTo>
                  <a:lnTo>
                    <a:pt x="475" y="32"/>
                  </a:lnTo>
                  <a:lnTo>
                    <a:pt x="499" y="33"/>
                  </a:lnTo>
                  <a:lnTo>
                    <a:pt x="525" y="34"/>
                  </a:lnTo>
                  <a:lnTo>
                    <a:pt x="552" y="35"/>
                  </a:lnTo>
                  <a:lnTo>
                    <a:pt x="581" y="36"/>
                  </a:lnTo>
                  <a:lnTo>
                    <a:pt x="610" y="37"/>
                  </a:lnTo>
                  <a:lnTo>
                    <a:pt x="642" y="38"/>
                  </a:lnTo>
                  <a:lnTo>
                    <a:pt x="674" y="38"/>
                  </a:lnTo>
                  <a:lnTo>
                    <a:pt x="709" y="39"/>
                  </a:lnTo>
                  <a:lnTo>
                    <a:pt x="745" y="40"/>
                  </a:lnTo>
                  <a:lnTo>
                    <a:pt x="783" y="41"/>
                  </a:lnTo>
                  <a:lnTo>
                    <a:pt x="824" y="41"/>
                  </a:lnTo>
                  <a:lnTo>
                    <a:pt x="865" y="42"/>
                  </a:lnTo>
                  <a:lnTo>
                    <a:pt x="911" y="43"/>
                  </a:lnTo>
                  <a:lnTo>
                    <a:pt x="958" y="43"/>
                  </a:lnTo>
                  <a:lnTo>
                    <a:pt x="1008" y="45"/>
                  </a:lnTo>
                  <a:lnTo>
                    <a:pt x="1036" y="48"/>
                  </a:lnTo>
                  <a:lnTo>
                    <a:pt x="1059" y="56"/>
                  </a:lnTo>
                  <a:lnTo>
                    <a:pt x="1080" y="67"/>
                  </a:lnTo>
                  <a:lnTo>
                    <a:pt x="1097" y="83"/>
                  </a:lnTo>
                  <a:lnTo>
                    <a:pt x="1110" y="99"/>
                  </a:lnTo>
                  <a:lnTo>
                    <a:pt x="1121" y="118"/>
                  </a:lnTo>
                  <a:lnTo>
                    <a:pt x="1128" y="138"/>
                  </a:lnTo>
                  <a:lnTo>
                    <a:pt x="1134" y="158"/>
                  </a:lnTo>
                  <a:lnTo>
                    <a:pt x="1133" y="184"/>
                  </a:lnTo>
                  <a:lnTo>
                    <a:pt x="1126" y="208"/>
                  </a:lnTo>
                  <a:lnTo>
                    <a:pt x="1116" y="231"/>
                  </a:lnTo>
                  <a:lnTo>
                    <a:pt x="1102" y="251"/>
                  </a:lnTo>
                  <a:lnTo>
                    <a:pt x="1084" y="267"/>
                  </a:lnTo>
                  <a:lnTo>
                    <a:pt x="1060" y="278"/>
                  </a:lnTo>
                  <a:lnTo>
                    <a:pt x="1033" y="286"/>
                  </a:lnTo>
                  <a:lnTo>
                    <a:pt x="1000" y="287"/>
                  </a:lnTo>
                  <a:lnTo>
                    <a:pt x="975" y="286"/>
                  </a:lnTo>
                  <a:lnTo>
                    <a:pt x="951" y="285"/>
                  </a:lnTo>
                  <a:lnTo>
                    <a:pt x="929" y="284"/>
                  </a:lnTo>
                  <a:lnTo>
                    <a:pt x="909" y="283"/>
                  </a:lnTo>
                  <a:lnTo>
                    <a:pt x="890" y="282"/>
                  </a:lnTo>
                  <a:lnTo>
                    <a:pt x="872" y="281"/>
                  </a:lnTo>
                  <a:lnTo>
                    <a:pt x="855" y="279"/>
                  </a:lnTo>
                  <a:lnTo>
                    <a:pt x="839" y="278"/>
                  </a:lnTo>
                  <a:lnTo>
                    <a:pt x="824" y="277"/>
                  </a:lnTo>
                  <a:lnTo>
                    <a:pt x="808" y="277"/>
                  </a:lnTo>
                  <a:lnTo>
                    <a:pt x="794" y="276"/>
                  </a:lnTo>
                  <a:lnTo>
                    <a:pt x="779" y="275"/>
                  </a:lnTo>
                  <a:lnTo>
                    <a:pt x="764" y="275"/>
                  </a:lnTo>
                  <a:lnTo>
                    <a:pt x="748" y="274"/>
                  </a:lnTo>
                  <a:lnTo>
                    <a:pt x="732" y="273"/>
                  </a:lnTo>
                  <a:lnTo>
                    <a:pt x="715" y="272"/>
                  </a:lnTo>
                  <a:lnTo>
                    <a:pt x="697" y="272"/>
                  </a:lnTo>
                  <a:lnTo>
                    <a:pt x="676" y="271"/>
                  </a:lnTo>
                  <a:lnTo>
                    <a:pt x="655" y="270"/>
                  </a:lnTo>
                  <a:lnTo>
                    <a:pt x="633" y="269"/>
                  </a:lnTo>
                  <a:lnTo>
                    <a:pt x="607" y="267"/>
                  </a:lnTo>
                  <a:lnTo>
                    <a:pt x="580" y="266"/>
                  </a:lnTo>
                  <a:lnTo>
                    <a:pt x="550" y="265"/>
                  </a:lnTo>
                  <a:lnTo>
                    <a:pt x="519" y="263"/>
                  </a:lnTo>
                  <a:lnTo>
                    <a:pt x="483" y="262"/>
                  </a:lnTo>
                  <a:lnTo>
                    <a:pt x="445" y="260"/>
                  </a:lnTo>
                  <a:lnTo>
                    <a:pt x="405" y="258"/>
                  </a:lnTo>
                  <a:lnTo>
                    <a:pt x="360" y="256"/>
                  </a:lnTo>
                  <a:lnTo>
                    <a:pt x="311" y="254"/>
                  </a:lnTo>
                  <a:lnTo>
                    <a:pt x="260" y="251"/>
                  </a:lnTo>
                  <a:lnTo>
                    <a:pt x="204" y="248"/>
                  </a:lnTo>
                  <a:lnTo>
                    <a:pt x="144" y="245"/>
                  </a:lnTo>
                  <a:lnTo>
                    <a:pt x="111" y="240"/>
                  </a:lnTo>
                  <a:lnTo>
                    <a:pt x="83" y="231"/>
                  </a:lnTo>
                  <a:lnTo>
                    <a:pt x="59" y="216"/>
                  </a:lnTo>
                  <a:lnTo>
                    <a:pt x="39" y="198"/>
                  </a:lnTo>
                  <a:lnTo>
                    <a:pt x="23" y="177"/>
                  </a:lnTo>
                  <a:lnTo>
                    <a:pt x="12" y="154"/>
                  </a:lnTo>
                  <a:lnTo>
                    <a:pt x="3" y="129"/>
                  </a:lnTo>
                  <a:lnTo>
                    <a:pt x="0" y="105"/>
                  </a:lnTo>
                  <a:lnTo>
                    <a:pt x="3" y="84"/>
                  </a:lnTo>
                  <a:lnTo>
                    <a:pt x="10" y="64"/>
                  </a:lnTo>
                  <a:lnTo>
                    <a:pt x="20" y="47"/>
                  </a:lnTo>
                  <a:lnTo>
                    <a:pt x="33" y="30"/>
                  </a:lnTo>
                  <a:lnTo>
                    <a:pt x="50" y="17"/>
                  </a:lnTo>
                  <a:lnTo>
                    <a:pt x="71" y="7"/>
                  </a:lnTo>
                  <a:lnTo>
                    <a:pt x="97" y="1"/>
                  </a:lnTo>
                  <a:lnTo>
                    <a:pt x="127" y="0"/>
                  </a:lnTo>
                  <a:close/>
                </a:path>
              </a:pathLst>
            </a:custGeom>
            <a:solidFill>
              <a:srgbClr val="5E6363"/>
            </a:solidFill>
            <a:ln w="9525">
              <a:noFill/>
              <a:round/>
              <a:headEnd/>
              <a:tailEnd/>
            </a:ln>
          </p:spPr>
          <p:txBody>
            <a:bodyPr/>
            <a:lstStyle/>
            <a:p>
              <a:pPr algn="ctr"/>
              <a:endParaRPr lang="en-US" sz="2000"/>
            </a:p>
          </p:txBody>
        </p:sp>
        <p:sp>
          <p:nvSpPr>
            <p:cNvPr id="48329" name="Freeform 155"/>
            <p:cNvSpPr>
              <a:spLocks/>
            </p:cNvSpPr>
            <p:nvPr/>
          </p:nvSpPr>
          <p:spPr bwMode="auto">
            <a:xfrm>
              <a:off x="3687" y="2305"/>
              <a:ext cx="114" cy="23"/>
            </a:xfrm>
            <a:custGeom>
              <a:avLst/>
              <a:gdLst>
                <a:gd name="T0" fmla="*/ 14 w 1134"/>
                <a:gd name="T1" fmla="*/ 0 h 275"/>
                <a:gd name="T2" fmla="*/ 18 w 1134"/>
                <a:gd name="T3" fmla="*/ 1 h 275"/>
                <a:gd name="T4" fmla="*/ 22 w 1134"/>
                <a:gd name="T5" fmla="*/ 1 h 275"/>
                <a:gd name="T6" fmla="*/ 26 w 1134"/>
                <a:gd name="T7" fmla="*/ 2 h 275"/>
                <a:gd name="T8" fmla="*/ 30 w 1134"/>
                <a:gd name="T9" fmla="*/ 2 h 275"/>
                <a:gd name="T10" fmla="*/ 35 w 1134"/>
                <a:gd name="T11" fmla="*/ 3 h 275"/>
                <a:gd name="T12" fmla="*/ 39 w 1134"/>
                <a:gd name="T13" fmla="*/ 3 h 275"/>
                <a:gd name="T14" fmla="*/ 44 w 1134"/>
                <a:gd name="T15" fmla="*/ 3 h 275"/>
                <a:gd name="T16" fmla="*/ 49 w 1134"/>
                <a:gd name="T17" fmla="*/ 3 h 275"/>
                <a:gd name="T18" fmla="*/ 55 w 1134"/>
                <a:gd name="T19" fmla="*/ 4 h 275"/>
                <a:gd name="T20" fmla="*/ 61 w 1134"/>
                <a:gd name="T21" fmla="*/ 4 h 275"/>
                <a:gd name="T22" fmla="*/ 67 w 1134"/>
                <a:gd name="T23" fmla="*/ 4 h 275"/>
                <a:gd name="T24" fmla="*/ 74 w 1134"/>
                <a:gd name="T25" fmla="*/ 4 h 275"/>
                <a:gd name="T26" fmla="*/ 81 w 1134"/>
                <a:gd name="T27" fmla="*/ 4 h 275"/>
                <a:gd name="T28" fmla="*/ 89 w 1134"/>
                <a:gd name="T29" fmla="*/ 4 h 275"/>
                <a:gd name="T30" fmla="*/ 98 w 1134"/>
                <a:gd name="T31" fmla="*/ 4 h 275"/>
                <a:gd name="T32" fmla="*/ 105 w 1134"/>
                <a:gd name="T33" fmla="*/ 4 h 275"/>
                <a:gd name="T34" fmla="*/ 109 w 1134"/>
                <a:gd name="T35" fmla="*/ 6 h 275"/>
                <a:gd name="T36" fmla="*/ 111 w 1134"/>
                <a:gd name="T37" fmla="*/ 8 h 275"/>
                <a:gd name="T38" fmla="*/ 113 w 1134"/>
                <a:gd name="T39" fmla="*/ 11 h 275"/>
                <a:gd name="T40" fmla="*/ 114 w 1134"/>
                <a:gd name="T41" fmla="*/ 14 h 275"/>
                <a:gd name="T42" fmla="*/ 112 w 1134"/>
                <a:gd name="T43" fmla="*/ 18 h 275"/>
                <a:gd name="T44" fmla="*/ 109 w 1134"/>
                <a:gd name="T45" fmla="*/ 21 h 275"/>
                <a:gd name="T46" fmla="*/ 104 w 1134"/>
                <a:gd name="T47" fmla="*/ 23 h 275"/>
                <a:gd name="T48" fmla="*/ 98 w 1134"/>
                <a:gd name="T49" fmla="*/ 23 h 275"/>
                <a:gd name="T50" fmla="*/ 93 w 1134"/>
                <a:gd name="T51" fmla="*/ 23 h 275"/>
                <a:gd name="T52" fmla="*/ 89 w 1134"/>
                <a:gd name="T53" fmla="*/ 23 h 275"/>
                <a:gd name="T54" fmla="*/ 86 w 1134"/>
                <a:gd name="T55" fmla="*/ 22 h 275"/>
                <a:gd name="T56" fmla="*/ 83 w 1134"/>
                <a:gd name="T57" fmla="*/ 22 h 275"/>
                <a:gd name="T58" fmla="*/ 80 w 1134"/>
                <a:gd name="T59" fmla="*/ 22 h 275"/>
                <a:gd name="T60" fmla="*/ 77 w 1134"/>
                <a:gd name="T61" fmla="*/ 22 h 275"/>
                <a:gd name="T62" fmla="*/ 74 w 1134"/>
                <a:gd name="T63" fmla="*/ 22 h 275"/>
                <a:gd name="T64" fmla="*/ 70 w 1134"/>
                <a:gd name="T65" fmla="*/ 22 h 275"/>
                <a:gd name="T66" fmla="*/ 66 w 1134"/>
                <a:gd name="T67" fmla="*/ 22 h 275"/>
                <a:gd name="T68" fmla="*/ 61 w 1134"/>
                <a:gd name="T69" fmla="*/ 21 h 275"/>
                <a:gd name="T70" fmla="*/ 55 w 1134"/>
                <a:gd name="T71" fmla="*/ 21 h 275"/>
                <a:gd name="T72" fmla="*/ 49 w 1134"/>
                <a:gd name="T73" fmla="*/ 21 h 275"/>
                <a:gd name="T74" fmla="*/ 41 w 1134"/>
                <a:gd name="T75" fmla="*/ 21 h 275"/>
                <a:gd name="T76" fmla="*/ 31 w 1134"/>
                <a:gd name="T77" fmla="*/ 20 h 275"/>
                <a:gd name="T78" fmla="*/ 21 w 1134"/>
                <a:gd name="T79" fmla="*/ 20 h 275"/>
                <a:gd name="T80" fmla="*/ 11 w 1134"/>
                <a:gd name="T81" fmla="*/ 19 h 275"/>
                <a:gd name="T82" fmla="*/ 6 w 1134"/>
                <a:gd name="T83" fmla="*/ 17 h 275"/>
                <a:gd name="T84" fmla="*/ 2 w 1134"/>
                <a:gd name="T85" fmla="*/ 14 h 275"/>
                <a:gd name="T86" fmla="*/ 0 w 1134"/>
                <a:gd name="T87" fmla="*/ 10 h 275"/>
                <a:gd name="T88" fmla="*/ 0 w 1134"/>
                <a:gd name="T89" fmla="*/ 6 h 275"/>
                <a:gd name="T90" fmla="*/ 2 w 1134"/>
                <a:gd name="T91" fmla="*/ 3 h 275"/>
                <a:gd name="T92" fmla="*/ 5 w 1134"/>
                <a:gd name="T93" fmla="*/ 1 h 275"/>
                <a:gd name="T94" fmla="*/ 9 w 1134"/>
                <a:gd name="T95" fmla="*/ 0 h 2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75"/>
                <a:gd name="T146" fmla="*/ 1134 w 1134"/>
                <a:gd name="T147" fmla="*/ 275 h 2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75">
                  <a:moveTo>
                    <a:pt x="120" y="0"/>
                  </a:moveTo>
                  <a:lnTo>
                    <a:pt x="140" y="4"/>
                  </a:lnTo>
                  <a:lnTo>
                    <a:pt x="159" y="7"/>
                  </a:lnTo>
                  <a:lnTo>
                    <a:pt x="179" y="10"/>
                  </a:lnTo>
                  <a:lnTo>
                    <a:pt x="199" y="13"/>
                  </a:lnTo>
                  <a:lnTo>
                    <a:pt x="219" y="16"/>
                  </a:lnTo>
                  <a:lnTo>
                    <a:pt x="239" y="19"/>
                  </a:lnTo>
                  <a:lnTo>
                    <a:pt x="260" y="21"/>
                  </a:lnTo>
                  <a:lnTo>
                    <a:pt x="280" y="24"/>
                  </a:lnTo>
                  <a:lnTo>
                    <a:pt x="301" y="26"/>
                  </a:lnTo>
                  <a:lnTo>
                    <a:pt x="323" y="28"/>
                  </a:lnTo>
                  <a:lnTo>
                    <a:pt x="345" y="30"/>
                  </a:lnTo>
                  <a:lnTo>
                    <a:pt x="368" y="33"/>
                  </a:lnTo>
                  <a:lnTo>
                    <a:pt x="392" y="34"/>
                  </a:lnTo>
                  <a:lnTo>
                    <a:pt x="415" y="36"/>
                  </a:lnTo>
                  <a:lnTo>
                    <a:pt x="439" y="38"/>
                  </a:lnTo>
                  <a:lnTo>
                    <a:pt x="465" y="39"/>
                  </a:lnTo>
                  <a:lnTo>
                    <a:pt x="491" y="40"/>
                  </a:lnTo>
                  <a:lnTo>
                    <a:pt x="519" y="41"/>
                  </a:lnTo>
                  <a:lnTo>
                    <a:pt x="546" y="42"/>
                  </a:lnTo>
                  <a:lnTo>
                    <a:pt x="576" y="43"/>
                  </a:lnTo>
                  <a:lnTo>
                    <a:pt x="605" y="44"/>
                  </a:lnTo>
                  <a:lnTo>
                    <a:pt x="636" y="44"/>
                  </a:lnTo>
                  <a:lnTo>
                    <a:pt x="668" y="45"/>
                  </a:lnTo>
                  <a:lnTo>
                    <a:pt x="702" y="45"/>
                  </a:lnTo>
                  <a:lnTo>
                    <a:pt x="736" y="46"/>
                  </a:lnTo>
                  <a:lnTo>
                    <a:pt x="771" y="46"/>
                  </a:lnTo>
                  <a:lnTo>
                    <a:pt x="807" y="46"/>
                  </a:lnTo>
                  <a:lnTo>
                    <a:pt x="846" y="46"/>
                  </a:lnTo>
                  <a:lnTo>
                    <a:pt x="886" y="46"/>
                  </a:lnTo>
                  <a:lnTo>
                    <a:pt x="927" y="46"/>
                  </a:lnTo>
                  <a:lnTo>
                    <a:pt x="970" y="45"/>
                  </a:lnTo>
                  <a:lnTo>
                    <a:pt x="1015" y="45"/>
                  </a:lnTo>
                  <a:lnTo>
                    <a:pt x="1040" y="48"/>
                  </a:lnTo>
                  <a:lnTo>
                    <a:pt x="1062" y="55"/>
                  </a:lnTo>
                  <a:lnTo>
                    <a:pt x="1081" y="66"/>
                  </a:lnTo>
                  <a:lnTo>
                    <a:pt x="1096" y="79"/>
                  </a:lnTo>
                  <a:lnTo>
                    <a:pt x="1109" y="95"/>
                  </a:lnTo>
                  <a:lnTo>
                    <a:pt x="1119" y="111"/>
                  </a:lnTo>
                  <a:lnTo>
                    <a:pt x="1127" y="129"/>
                  </a:lnTo>
                  <a:lnTo>
                    <a:pt x="1134" y="146"/>
                  </a:lnTo>
                  <a:lnTo>
                    <a:pt x="1133" y="172"/>
                  </a:lnTo>
                  <a:lnTo>
                    <a:pt x="1126" y="196"/>
                  </a:lnTo>
                  <a:lnTo>
                    <a:pt x="1116" y="219"/>
                  </a:lnTo>
                  <a:lnTo>
                    <a:pt x="1102" y="239"/>
                  </a:lnTo>
                  <a:lnTo>
                    <a:pt x="1084" y="255"/>
                  </a:lnTo>
                  <a:lnTo>
                    <a:pt x="1060" y="266"/>
                  </a:lnTo>
                  <a:lnTo>
                    <a:pt x="1033" y="274"/>
                  </a:lnTo>
                  <a:lnTo>
                    <a:pt x="1000" y="275"/>
                  </a:lnTo>
                  <a:lnTo>
                    <a:pt x="975" y="274"/>
                  </a:lnTo>
                  <a:lnTo>
                    <a:pt x="951" y="273"/>
                  </a:lnTo>
                  <a:lnTo>
                    <a:pt x="929" y="272"/>
                  </a:lnTo>
                  <a:lnTo>
                    <a:pt x="909" y="271"/>
                  </a:lnTo>
                  <a:lnTo>
                    <a:pt x="890" y="270"/>
                  </a:lnTo>
                  <a:lnTo>
                    <a:pt x="872" y="269"/>
                  </a:lnTo>
                  <a:lnTo>
                    <a:pt x="855" y="267"/>
                  </a:lnTo>
                  <a:lnTo>
                    <a:pt x="839" y="266"/>
                  </a:lnTo>
                  <a:lnTo>
                    <a:pt x="824" y="265"/>
                  </a:lnTo>
                  <a:lnTo>
                    <a:pt x="808" y="265"/>
                  </a:lnTo>
                  <a:lnTo>
                    <a:pt x="794" y="264"/>
                  </a:lnTo>
                  <a:lnTo>
                    <a:pt x="779" y="263"/>
                  </a:lnTo>
                  <a:lnTo>
                    <a:pt x="764" y="263"/>
                  </a:lnTo>
                  <a:lnTo>
                    <a:pt x="748" y="262"/>
                  </a:lnTo>
                  <a:lnTo>
                    <a:pt x="732" y="261"/>
                  </a:lnTo>
                  <a:lnTo>
                    <a:pt x="715" y="260"/>
                  </a:lnTo>
                  <a:lnTo>
                    <a:pt x="697" y="260"/>
                  </a:lnTo>
                  <a:lnTo>
                    <a:pt x="676" y="259"/>
                  </a:lnTo>
                  <a:lnTo>
                    <a:pt x="655" y="258"/>
                  </a:lnTo>
                  <a:lnTo>
                    <a:pt x="633" y="257"/>
                  </a:lnTo>
                  <a:lnTo>
                    <a:pt x="607" y="255"/>
                  </a:lnTo>
                  <a:lnTo>
                    <a:pt x="580" y="254"/>
                  </a:lnTo>
                  <a:lnTo>
                    <a:pt x="550" y="253"/>
                  </a:lnTo>
                  <a:lnTo>
                    <a:pt x="519" y="251"/>
                  </a:lnTo>
                  <a:lnTo>
                    <a:pt x="483" y="250"/>
                  </a:lnTo>
                  <a:lnTo>
                    <a:pt x="445" y="248"/>
                  </a:lnTo>
                  <a:lnTo>
                    <a:pt x="405" y="246"/>
                  </a:lnTo>
                  <a:lnTo>
                    <a:pt x="360" y="244"/>
                  </a:lnTo>
                  <a:lnTo>
                    <a:pt x="311" y="242"/>
                  </a:lnTo>
                  <a:lnTo>
                    <a:pt x="260" y="239"/>
                  </a:lnTo>
                  <a:lnTo>
                    <a:pt x="204" y="236"/>
                  </a:lnTo>
                  <a:lnTo>
                    <a:pt x="144" y="233"/>
                  </a:lnTo>
                  <a:lnTo>
                    <a:pt x="111" y="228"/>
                  </a:lnTo>
                  <a:lnTo>
                    <a:pt x="83" y="219"/>
                  </a:lnTo>
                  <a:lnTo>
                    <a:pt x="59" y="204"/>
                  </a:lnTo>
                  <a:lnTo>
                    <a:pt x="39" y="186"/>
                  </a:lnTo>
                  <a:lnTo>
                    <a:pt x="23" y="165"/>
                  </a:lnTo>
                  <a:lnTo>
                    <a:pt x="12" y="142"/>
                  </a:lnTo>
                  <a:lnTo>
                    <a:pt x="3" y="117"/>
                  </a:lnTo>
                  <a:lnTo>
                    <a:pt x="0" y="93"/>
                  </a:lnTo>
                  <a:lnTo>
                    <a:pt x="4" y="74"/>
                  </a:lnTo>
                  <a:lnTo>
                    <a:pt x="10" y="56"/>
                  </a:lnTo>
                  <a:lnTo>
                    <a:pt x="20" y="41"/>
                  </a:lnTo>
                  <a:lnTo>
                    <a:pt x="32" y="26"/>
                  </a:lnTo>
                  <a:lnTo>
                    <a:pt x="48" y="15"/>
                  </a:lnTo>
                  <a:lnTo>
                    <a:pt x="67" y="6"/>
                  </a:lnTo>
                  <a:lnTo>
                    <a:pt x="92" y="1"/>
                  </a:lnTo>
                  <a:lnTo>
                    <a:pt x="120" y="0"/>
                  </a:lnTo>
                  <a:close/>
                </a:path>
              </a:pathLst>
            </a:custGeom>
            <a:solidFill>
              <a:srgbClr val="6B7373"/>
            </a:solidFill>
            <a:ln w="9525">
              <a:noFill/>
              <a:round/>
              <a:headEnd/>
              <a:tailEnd/>
            </a:ln>
          </p:spPr>
          <p:txBody>
            <a:bodyPr/>
            <a:lstStyle/>
            <a:p>
              <a:pPr algn="ctr"/>
              <a:endParaRPr lang="en-US" sz="2000"/>
            </a:p>
          </p:txBody>
        </p:sp>
        <p:sp>
          <p:nvSpPr>
            <p:cNvPr id="48330" name="Freeform 156"/>
            <p:cNvSpPr>
              <a:spLocks/>
            </p:cNvSpPr>
            <p:nvPr/>
          </p:nvSpPr>
          <p:spPr bwMode="auto">
            <a:xfrm>
              <a:off x="3687" y="2306"/>
              <a:ext cx="114" cy="22"/>
            </a:xfrm>
            <a:custGeom>
              <a:avLst/>
              <a:gdLst>
                <a:gd name="T0" fmla="*/ 13 w 1134"/>
                <a:gd name="T1" fmla="*/ 0 h 262"/>
                <a:gd name="T2" fmla="*/ 17 w 1134"/>
                <a:gd name="T3" fmla="*/ 1 h 262"/>
                <a:gd name="T4" fmla="*/ 21 w 1134"/>
                <a:gd name="T5" fmla="*/ 2 h 262"/>
                <a:gd name="T6" fmla="*/ 25 w 1134"/>
                <a:gd name="T7" fmla="*/ 2 h 262"/>
                <a:gd name="T8" fmla="*/ 30 w 1134"/>
                <a:gd name="T9" fmla="*/ 3 h 262"/>
                <a:gd name="T10" fmla="*/ 35 w 1134"/>
                <a:gd name="T11" fmla="*/ 3 h 262"/>
                <a:gd name="T12" fmla="*/ 40 w 1134"/>
                <a:gd name="T13" fmla="*/ 3 h 262"/>
                <a:gd name="T14" fmla="*/ 45 w 1134"/>
                <a:gd name="T15" fmla="*/ 4 h 262"/>
                <a:gd name="T16" fmla="*/ 51 w 1134"/>
                <a:gd name="T17" fmla="*/ 4 h 262"/>
                <a:gd name="T18" fmla="*/ 57 w 1134"/>
                <a:gd name="T19" fmla="*/ 4 h 262"/>
                <a:gd name="T20" fmla="*/ 63 w 1134"/>
                <a:gd name="T21" fmla="*/ 4 h 262"/>
                <a:gd name="T22" fmla="*/ 70 w 1134"/>
                <a:gd name="T23" fmla="*/ 4 h 262"/>
                <a:gd name="T24" fmla="*/ 77 w 1134"/>
                <a:gd name="T25" fmla="*/ 4 h 262"/>
                <a:gd name="T26" fmla="*/ 84 w 1134"/>
                <a:gd name="T27" fmla="*/ 4 h 262"/>
                <a:gd name="T28" fmla="*/ 91 w 1134"/>
                <a:gd name="T29" fmla="*/ 4 h 262"/>
                <a:gd name="T30" fmla="*/ 99 w 1134"/>
                <a:gd name="T31" fmla="*/ 4 h 262"/>
                <a:gd name="T32" fmla="*/ 105 w 1134"/>
                <a:gd name="T33" fmla="*/ 4 h 262"/>
                <a:gd name="T34" fmla="*/ 109 w 1134"/>
                <a:gd name="T35" fmla="*/ 5 h 262"/>
                <a:gd name="T36" fmla="*/ 111 w 1134"/>
                <a:gd name="T37" fmla="*/ 7 h 262"/>
                <a:gd name="T38" fmla="*/ 113 w 1134"/>
                <a:gd name="T39" fmla="*/ 10 h 262"/>
                <a:gd name="T40" fmla="*/ 114 w 1134"/>
                <a:gd name="T41" fmla="*/ 13 h 262"/>
                <a:gd name="T42" fmla="*/ 112 w 1134"/>
                <a:gd name="T43" fmla="*/ 17 h 262"/>
                <a:gd name="T44" fmla="*/ 109 w 1134"/>
                <a:gd name="T45" fmla="*/ 20 h 262"/>
                <a:gd name="T46" fmla="*/ 104 w 1134"/>
                <a:gd name="T47" fmla="*/ 22 h 262"/>
                <a:gd name="T48" fmla="*/ 98 w 1134"/>
                <a:gd name="T49" fmla="*/ 22 h 262"/>
                <a:gd name="T50" fmla="*/ 93 w 1134"/>
                <a:gd name="T51" fmla="*/ 22 h 262"/>
                <a:gd name="T52" fmla="*/ 89 w 1134"/>
                <a:gd name="T53" fmla="*/ 22 h 262"/>
                <a:gd name="T54" fmla="*/ 86 w 1134"/>
                <a:gd name="T55" fmla="*/ 21 h 262"/>
                <a:gd name="T56" fmla="*/ 83 w 1134"/>
                <a:gd name="T57" fmla="*/ 21 h 262"/>
                <a:gd name="T58" fmla="*/ 80 w 1134"/>
                <a:gd name="T59" fmla="*/ 21 h 262"/>
                <a:gd name="T60" fmla="*/ 77 w 1134"/>
                <a:gd name="T61" fmla="*/ 21 h 262"/>
                <a:gd name="T62" fmla="*/ 74 w 1134"/>
                <a:gd name="T63" fmla="*/ 21 h 262"/>
                <a:gd name="T64" fmla="*/ 70 w 1134"/>
                <a:gd name="T65" fmla="*/ 21 h 262"/>
                <a:gd name="T66" fmla="*/ 66 w 1134"/>
                <a:gd name="T67" fmla="*/ 21 h 262"/>
                <a:gd name="T68" fmla="*/ 61 w 1134"/>
                <a:gd name="T69" fmla="*/ 20 h 262"/>
                <a:gd name="T70" fmla="*/ 55 w 1134"/>
                <a:gd name="T71" fmla="*/ 20 h 262"/>
                <a:gd name="T72" fmla="*/ 49 w 1134"/>
                <a:gd name="T73" fmla="*/ 20 h 262"/>
                <a:gd name="T74" fmla="*/ 41 w 1134"/>
                <a:gd name="T75" fmla="*/ 20 h 262"/>
                <a:gd name="T76" fmla="*/ 31 w 1134"/>
                <a:gd name="T77" fmla="*/ 19 h 262"/>
                <a:gd name="T78" fmla="*/ 21 w 1134"/>
                <a:gd name="T79" fmla="*/ 19 h 262"/>
                <a:gd name="T80" fmla="*/ 11 w 1134"/>
                <a:gd name="T81" fmla="*/ 18 h 262"/>
                <a:gd name="T82" fmla="*/ 6 w 1134"/>
                <a:gd name="T83" fmla="*/ 16 h 262"/>
                <a:gd name="T84" fmla="*/ 2 w 1134"/>
                <a:gd name="T85" fmla="*/ 13 h 262"/>
                <a:gd name="T86" fmla="*/ 0 w 1134"/>
                <a:gd name="T87" fmla="*/ 9 h 262"/>
                <a:gd name="T88" fmla="*/ 0 w 1134"/>
                <a:gd name="T89" fmla="*/ 5 h 262"/>
                <a:gd name="T90" fmla="*/ 2 w 1134"/>
                <a:gd name="T91" fmla="*/ 3 h 262"/>
                <a:gd name="T92" fmla="*/ 5 w 1134"/>
                <a:gd name="T93" fmla="*/ 1 h 262"/>
                <a:gd name="T94" fmla="*/ 9 w 1134"/>
                <a:gd name="T95" fmla="*/ 0 h 2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62"/>
                <a:gd name="T146" fmla="*/ 1134 w 1134"/>
                <a:gd name="T147" fmla="*/ 262 h 2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62">
                  <a:moveTo>
                    <a:pt x="115" y="0"/>
                  </a:moveTo>
                  <a:lnTo>
                    <a:pt x="132" y="4"/>
                  </a:lnTo>
                  <a:lnTo>
                    <a:pt x="151" y="8"/>
                  </a:lnTo>
                  <a:lnTo>
                    <a:pt x="169" y="11"/>
                  </a:lnTo>
                  <a:lnTo>
                    <a:pt x="189" y="15"/>
                  </a:lnTo>
                  <a:lnTo>
                    <a:pt x="210" y="18"/>
                  </a:lnTo>
                  <a:lnTo>
                    <a:pt x="230" y="23"/>
                  </a:lnTo>
                  <a:lnTo>
                    <a:pt x="252" y="26"/>
                  </a:lnTo>
                  <a:lnTo>
                    <a:pt x="275" y="29"/>
                  </a:lnTo>
                  <a:lnTo>
                    <a:pt x="297" y="31"/>
                  </a:lnTo>
                  <a:lnTo>
                    <a:pt x="321" y="34"/>
                  </a:lnTo>
                  <a:lnTo>
                    <a:pt x="346" y="36"/>
                  </a:lnTo>
                  <a:lnTo>
                    <a:pt x="370" y="39"/>
                  </a:lnTo>
                  <a:lnTo>
                    <a:pt x="397" y="41"/>
                  </a:lnTo>
                  <a:lnTo>
                    <a:pt x="423" y="42"/>
                  </a:lnTo>
                  <a:lnTo>
                    <a:pt x="451" y="44"/>
                  </a:lnTo>
                  <a:lnTo>
                    <a:pt x="478" y="46"/>
                  </a:lnTo>
                  <a:lnTo>
                    <a:pt x="507" y="47"/>
                  </a:lnTo>
                  <a:lnTo>
                    <a:pt x="536" y="49"/>
                  </a:lnTo>
                  <a:lnTo>
                    <a:pt x="566" y="50"/>
                  </a:lnTo>
                  <a:lnTo>
                    <a:pt x="597" y="51"/>
                  </a:lnTo>
                  <a:lnTo>
                    <a:pt x="628" y="52"/>
                  </a:lnTo>
                  <a:lnTo>
                    <a:pt x="661" y="52"/>
                  </a:lnTo>
                  <a:lnTo>
                    <a:pt x="693" y="52"/>
                  </a:lnTo>
                  <a:lnTo>
                    <a:pt x="727" y="52"/>
                  </a:lnTo>
                  <a:lnTo>
                    <a:pt x="762" y="52"/>
                  </a:lnTo>
                  <a:lnTo>
                    <a:pt x="795" y="52"/>
                  </a:lnTo>
                  <a:lnTo>
                    <a:pt x="831" y="51"/>
                  </a:lnTo>
                  <a:lnTo>
                    <a:pt x="867" y="50"/>
                  </a:lnTo>
                  <a:lnTo>
                    <a:pt x="905" y="49"/>
                  </a:lnTo>
                  <a:lnTo>
                    <a:pt x="942" y="47"/>
                  </a:lnTo>
                  <a:lnTo>
                    <a:pt x="981" y="46"/>
                  </a:lnTo>
                  <a:lnTo>
                    <a:pt x="1020" y="44"/>
                  </a:lnTo>
                  <a:lnTo>
                    <a:pt x="1043" y="47"/>
                  </a:lnTo>
                  <a:lnTo>
                    <a:pt x="1063" y="54"/>
                  </a:lnTo>
                  <a:lnTo>
                    <a:pt x="1081" y="63"/>
                  </a:lnTo>
                  <a:lnTo>
                    <a:pt x="1096" y="74"/>
                  </a:lnTo>
                  <a:lnTo>
                    <a:pt x="1108" y="88"/>
                  </a:lnTo>
                  <a:lnTo>
                    <a:pt x="1118" y="102"/>
                  </a:lnTo>
                  <a:lnTo>
                    <a:pt x="1126" y="118"/>
                  </a:lnTo>
                  <a:lnTo>
                    <a:pt x="1134" y="133"/>
                  </a:lnTo>
                  <a:lnTo>
                    <a:pt x="1133" y="159"/>
                  </a:lnTo>
                  <a:lnTo>
                    <a:pt x="1126" y="183"/>
                  </a:lnTo>
                  <a:lnTo>
                    <a:pt x="1116" y="206"/>
                  </a:lnTo>
                  <a:lnTo>
                    <a:pt x="1102" y="226"/>
                  </a:lnTo>
                  <a:lnTo>
                    <a:pt x="1084" y="242"/>
                  </a:lnTo>
                  <a:lnTo>
                    <a:pt x="1060" y="253"/>
                  </a:lnTo>
                  <a:lnTo>
                    <a:pt x="1033" y="261"/>
                  </a:lnTo>
                  <a:lnTo>
                    <a:pt x="1000" y="262"/>
                  </a:lnTo>
                  <a:lnTo>
                    <a:pt x="975" y="261"/>
                  </a:lnTo>
                  <a:lnTo>
                    <a:pt x="951" y="260"/>
                  </a:lnTo>
                  <a:lnTo>
                    <a:pt x="929" y="259"/>
                  </a:lnTo>
                  <a:lnTo>
                    <a:pt x="909" y="258"/>
                  </a:lnTo>
                  <a:lnTo>
                    <a:pt x="890" y="257"/>
                  </a:lnTo>
                  <a:lnTo>
                    <a:pt x="872" y="256"/>
                  </a:lnTo>
                  <a:lnTo>
                    <a:pt x="855" y="254"/>
                  </a:lnTo>
                  <a:lnTo>
                    <a:pt x="839" y="253"/>
                  </a:lnTo>
                  <a:lnTo>
                    <a:pt x="824" y="252"/>
                  </a:lnTo>
                  <a:lnTo>
                    <a:pt x="808" y="252"/>
                  </a:lnTo>
                  <a:lnTo>
                    <a:pt x="794" y="251"/>
                  </a:lnTo>
                  <a:lnTo>
                    <a:pt x="779" y="250"/>
                  </a:lnTo>
                  <a:lnTo>
                    <a:pt x="764" y="250"/>
                  </a:lnTo>
                  <a:lnTo>
                    <a:pt x="748" y="249"/>
                  </a:lnTo>
                  <a:lnTo>
                    <a:pt x="732" y="248"/>
                  </a:lnTo>
                  <a:lnTo>
                    <a:pt x="715" y="247"/>
                  </a:lnTo>
                  <a:lnTo>
                    <a:pt x="697" y="247"/>
                  </a:lnTo>
                  <a:lnTo>
                    <a:pt x="676" y="246"/>
                  </a:lnTo>
                  <a:lnTo>
                    <a:pt x="655" y="245"/>
                  </a:lnTo>
                  <a:lnTo>
                    <a:pt x="633" y="244"/>
                  </a:lnTo>
                  <a:lnTo>
                    <a:pt x="607" y="242"/>
                  </a:lnTo>
                  <a:lnTo>
                    <a:pt x="580" y="241"/>
                  </a:lnTo>
                  <a:lnTo>
                    <a:pt x="550" y="240"/>
                  </a:lnTo>
                  <a:lnTo>
                    <a:pt x="519" y="238"/>
                  </a:lnTo>
                  <a:lnTo>
                    <a:pt x="483" y="237"/>
                  </a:lnTo>
                  <a:lnTo>
                    <a:pt x="445" y="235"/>
                  </a:lnTo>
                  <a:lnTo>
                    <a:pt x="405" y="233"/>
                  </a:lnTo>
                  <a:lnTo>
                    <a:pt x="360" y="231"/>
                  </a:lnTo>
                  <a:lnTo>
                    <a:pt x="311" y="229"/>
                  </a:lnTo>
                  <a:lnTo>
                    <a:pt x="260" y="226"/>
                  </a:lnTo>
                  <a:lnTo>
                    <a:pt x="204" y="223"/>
                  </a:lnTo>
                  <a:lnTo>
                    <a:pt x="144" y="220"/>
                  </a:lnTo>
                  <a:lnTo>
                    <a:pt x="111" y="215"/>
                  </a:lnTo>
                  <a:lnTo>
                    <a:pt x="83" y="206"/>
                  </a:lnTo>
                  <a:lnTo>
                    <a:pt x="59" y="191"/>
                  </a:lnTo>
                  <a:lnTo>
                    <a:pt x="39" y="173"/>
                  </a:lnTo>
                  <a:lnTo>
                    <a:pt x="23" y="152"/>
                  </a:lnTo>
                  <a:lnTo>
                    <a:pt x="12" y="129"/>
                  </a:lnTo>
                  <a:lnTo>
                    <a:pt x="3" y="104"/>
                  </a:lnTo>
                  <a:lnTo>
                    <a:pt x="0" y="80"/>
                  </a:lnTo>
                  <a:lnTo>
                    <a:pt x="4" y="63"/>
                  </a:lnTo>
                  <a:lnTo>
                    <a:pt x="12" y="47"/>
                  </a:lnTo>
                  <a:lnTo>
                    <a:pt x="20" y="33"/>
                  </a:lnTo>
                  <a:lnTo>
                    <a:pt x="32" y="21"/>
                  </a:lnTo>
                  <a:lnTo>
                    <a:pt x="46" y="11"/>
                  </a:lnTo>
                  <a:lnTo>
                    <a:pt x="64" y="4"/>
                  </a:lnTo>
                  <a:lnTo>
                    <a:pt x="88" y="0"/>
                  </a:lnTo>
                  <a:lnTo>
                    <a:pt x="115" y="0"/>
                  </a:lnTo>
                  <a:close/>
                </a:path>
              </a:pathLst>
            </a:custGeom>
            <a:solidFill>
              <a:srgbClr val="757D7D"/>
            </a:solidFill>
            <a:ln w="9525">
              <a:noFill/>
              <a:round/>
              <a:headEnd/>
              <a:tailEnd/>
            </a:ln>
          </p:spPr>
          <p:txBody>
            <a:bodyPr/>
            <a:lstStyle/>
            <a:p>
              <a:pPr algn="ctr"/>
              <a:endParaRPr lang="en-US" sz="2000"/>
            </a:p>
          </p:txBody>
        </p:sp>
        <p:sp>
          <p:nvSpPr>
            <p:cNvPr id="48331" name="Freeform 157"/>
            <p:cNvSpPr>
              <a:spLocks/>
            </p:cNvSpPr>
            <p:nvPr/>
          </p:nvSpPr>
          <p:spPr bwMode="auto">
            <a:xfrm>
              <a:off x="3687" y="2307"/>
              <a:ext cx="114" cy="21"/>
            </a:xfrm>
            <a:custGeom>
              <a:avLst/>
              <a:gdLst>
                <a:gd name="T0" fmla="*/ 13 w 1134"/>
                <a:gd name="T1" fmla="*/ 1 h 251"/>
                <a:gd name="T2" fmla="*/ 16 w 1134"/>
                <a:gd name="T3" fmla="*/ 1 h 251"/>
                <a:gd name="T4" fmla="*/ 20 w 1134"/>
                <a:gd name="T5" fmla="*/ 2 h 251"/>
                <a:gd name="T6" fmla="*/ 25 w 1134"/>
                <a:gd name="T7" fmla="*/ 3 h 251"/>
                <a:gd name="T8" fmla="*/ 29 w 1134"/>
                <a:gd name="T9" fmla="*/ 3 h 251"/>
                <a:gd name="T10" fmla="*/ 35 w 1134"/>
                <a:gd name="T11" fmla="*/ 4 h 251"/>
                <a:gd name="T12" fmla="*/ 41 w 1134"/>
                <a:gd name="T13" fmla="*/ 4 h 251"/>
                <a:gd name="T14" fmla="*/ 46 w 1134"/>
                <a:gd name="T15" fmla="*/ 5 h 251"/>
                <a:gd name="T16" fmla="*/ 53 w 1134"/>
                <a:gd name="T17" fmla="*/ 5 h 251"/>
                <a:gd name="T18" fmla="*/ 59 w 1134"/>
                <a:gd name="T19" fmla="*/ 5 h 251"/>
                <a:gd name="T20" fmla="*/ 66 w 1134"/>
                <a:gd name="T21" fmla="*/ 5 h 251"/>
                <a:gd name="T22" fmla="*/ 72 w 1134"/>
                <a:gd name="T23" fmla="*/ 5 h 251"/>
                <a:gd name="T24" fmla="*/ 79 w 1134"/>
                <a:gd name="T25" fmla="*/ 5 h 251"/>
                <a:gd name="T26" fmla="*/ 86 w 1134"/>
                <a:gd name="T27" fmla="*/ 5 h 251"/>
                <a:gd name="T28" fmla="*/ 93 w 1134"/>
                <a:gd name="T29" fmla="*/ 5 h 251"/>
                <a:gd name="T30" fmla="*/ 100 w 1134"/>
                <a:gd name="T31" fmla="*/ 4 h 251"/>
                <a:gd name="T32" fmla="*/ 105 w 1134"/>
                <a:gd name="T33" fmla="*/ 4 h 251"/>
                <a:gd name="T34" fmla="*/ 109 w 1134"/>
                <a:gd name="T35" fmla="*/ 5 h 251"/>
                <a:gd name="T36" fmla="*/ 111 w 1134"/>
                <a:gd name="T37" fmla="*/ 7 h 251"/>
                <a:gd name="T38" fmla="*/ 113 w 1134"/>
                <a:gd name="T39" fmla="*/ 9 h 251"/>
                <a:gd name="T40" fmla="*/ 114 w 1134"/>
                <a:gd name="T41" fmla="*/ 12 h 251"/>
                <a:gd name="T42" fmla="*/ 112 w 1134"/>
                <a:gd name="T43" fmla="*/ 16 h 251"/>
                <a:gd name="T44" fmla="*/ 109 w 1134"/>
                <a:gd name="T45" fmla="*/ 19 h 251"/>
                <a:gd name="T46" fmla="*/ 104 w 1134"/>
                <a:gd name="T47" fmla="*/ 21 h 251"/>
                <a:gd name="T48" fmla="*/ 98 w 1134"/>
                <a:gd name="T49" fmla="*/ 21 h 251"/>
                <a:gd name="T50" fmla="*/ 93 w 1134"/>
                <a:gd name="T51" fmla="*/ 21 h 251"/>
                <a:gd name="T52" fmla="*/ 89 w 1134"/>
                <a:gd name="T53" fmla="*/ 21 h 251"/>
                <a:gd name="T54" fmla="*/ 86 w 1134"/>
                <a:gd name="T55" fmla="*/ 20 h 251"/>
                <a:gd name="T56" fmla="*/ 83 w 1134"/>
                <a:gd name="T57" fmla="*/ 20 h 251"/>
                <a:gd name="T58" fmla="*/ 80 w 1134"/>
                <a:gd name="T59" fmla="*/ 20 h 251"/>
                <a:gd name="T60" fmla="*/ 77 w 1134"/>
                <a:gd name="T61" fmla="*/ 20 h 251"/>
                <a:gd name="T62" fmla="*/ 74 w 1134"/>
                <a:gd name="T63" fmla="*/ 20 h 251"/>
                <a:gd name="T64" fmla="*/ 70 w 1134"/>
                <a:gd name="T65" fmla="*/ 20 h 251"/>
                <a:gd name="T66" fmla="*/ 66 w 1134"/>
                <a:gd name="T67" fmla="*/ 20 h 251"/>
                <a:gd name="T68" fmla="*/ 61 w 1134"/>
                <a:gd name="T69" fmla="*/ 19 h 251"/>
                <a:gd name="T70" fmla="*/ 55 w 1134"/>
                <a:gd name="T71" fmla="*/ 19 h 251"/>
                <a:gd name="T72" fmla="*/ 49 w 1134"/>
                <a:gd name="T73" fmla="*/ 19 h 251"/>
                <a:gd name="T74" fmla="*/ 41 w 1134"/>
                <a:gd name="T75" fmla="*/ 19 h 251"/>
                <a:gd name="T76" fmla="*/ 31 w 1134"/>
                <a:gd name="T77" fmla="*/ 18 h 251"/>
                <a:gd name="T78" fmla="*/ 21 w 1134"/>
                <a:gd name="T79" fmla="*/ 18 h 251"/>
                <a:gd name="T80" fmla="*/ 11 w 1134"/>
                <a:gd name="T81" fmla="*/ 17 h 251"/>
                <a:gd name="T82" fmla="*/ 6 w 1134"/>
                <a:gd name="T83" fmla="*/ 15 h 251"/>
                <a:gd name="T84" fmla="*/ 2 w 1134"/>
                <a:gd name="T85" fmla="*/ 12 h 251"/>
                <a:gd name="T86" fmla="*/ 0 w 1134"/>
                <a:gd name="T87" fmla="*/ 8 h 251"/>
                <a:gd name="T88" fmla="*/ 1 w 1134"/>
                <a:gd name="T89" fmla="*/ 5 h 251"/>
                <a:gd name="T90" fmla="*/ 2 w 1134"/>
                <a:gd name="T91" fmla="*/ 2 h 251"/>
                <a:gd name="T92" fmla="*/ 5 w 1134"/>
                <a:gd name="T93" fmla="*/ 1 h 251"/>
                <a:gd name="T94" fmla="*/ 9 w 1134"/>
                <a:gd name="T95" fmla="*/ 0 h 2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51"/>
                <a:gd name="T146" fmla="*/ 1134 w 1134"/>
                <a:gd name="T147" fmla="*/ 251 h 25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51">
                  <a:moveTo>
                    <a:pt x="110" y="1"/>
                  </a:moveTo>
                  <a:lnTo>
                    <a:pt x="125" y="6"/>
                  </a:lnTo>
                  <a:lnTo>
                    <a:pt x="142" y="11"/>
                  </a:lnTo>
                  <a:lnTo>
                    <a:pt x="160" y="15"/>
                  </a:lnTo>
                  <a:lnTo>
                    <a:pt x="179" y="20"/>
                  </a:lnTo>
                  <a:lnTo>
                    <a:pt x="200" y="24"/>
                  </a:lnTo>
                  <a:lnTo>
                    <a:pt x="222" y="27"/>
                  </a:lnTo>
                  <a:lnTo>
                    <a:pt x="244" y="31"/>
                  </a:lnTo>
                  <a:lnTo>
                    <a:pt x="269" y="35"/>
                  </a:lnTo>
                  <a:lnTo>
                    <a:pt x="293" y="39"/>
                  </a:lnTo>
                  <a:lnTo>
                    <a:pt x="319" y="42"/>
                  </a:lnTo>
                  <a:lnTo>
                    <a:pt x="346" y="45"/>
                  </a:lnTo>
                  <a:lnTo>
                    <a:pt x="374" y="48"/>
                  </a:lnTo>
                  <a:lnTo>
                    <a:pt x="403" y="50"/>
                  </a:lnTo>
                  <a:lnTo>
                    <a:pt x="431" y="52"/>
                  </a:lnTo>
                  <a:lnTo>
                    <a:pt x="462" y="55"/>
                  </a:lnTo>
                  <a:lnTo>
                    <a:pt x="492" y="56"/>
                  </a:lnTo>
                  <a:lnTo>
                    <a:pt x="524" y="58"/>
                  </a:lnTo>
                  <a:lnTo>
                    <a:pt x="555" y="59"/>
                  </a:lnTo>
                  <a:lnTo>
                    <a:pt x="588" y="60"/>
                  </a:lnTo>
                  <a:lnTo>
                    <a:pt x="620" y="61"/>
                  </a:lnTo>
                  <a:lnTo>
                    <a:pt x="654" y="62"/>
                  </a:lnTo>
                  <a:lnTo>
                    <a:pt x="687" y="62"/>
                  </a:lnTo>
                  <a:lnTo>
                    <a:pt x="721" y="62"/>
                  </a:lnTo>
                  <a:lnTo>
                    <a:pt x="754" y="62"/>
                  </a:lnTo>
                  <a:lnTo>
                    <a:pt x="788" y="61"/>
                  </a:lnTo>
                  <a:lnTo>
                    <a:pt x="822" y="61"/>
                  </a:lnTo>
                  <a:lnTo>
                    <a:pt x="856" y="59"/>
                  </a:lnTo>
                  <a:lnTo>
                    <a:pt x="891" y="58"/>
                  </a:lnTo>
                  <a:lnTo>
                    <a:pt x="925" y="56"/>
                  </a:lnTo>
                  <a:lnTo>
                    <a:pt x="959" y="54"/>
                  </a:lnTo>
                  <a:lnTo>
                    <a:pt x="993" y="52"/>
                  </a:lnTo>
                  <a:lnTo>
                    <a:pt x="1027" y="49"/>
                  </a:lnTo>
                  <a:lnTo>
                    <a:pt x="1048" y="51"/>
                  </a:lnTo>
                  <a:lnTo>
                    <a:pt x="1066" y="55"/>
                  </a:lnTo>
                  <a:lnTo>
                    <a:pt x="1082" y="63"/>
                  </a:lnTo>
                  <a:lnTo>
                    <a:pt x="1095" y="73"/>
                  </a:lnTo>
                  <a:lnTo>
                    <a:pt x="1106" y="84"/>
                  </a:lnTo>
                  <a:lnTo>
                    <a:pt x="1116" y="97"/>
                  </a:lnTo>
                  <a:lnTo>
                    <a:pt x="1125" y="109"/>
                  </a:lnTo>
                  <a:lnTo>
                    <a:pt x="1134" y="122"/>
                  </a:lnTo>
                  <a:lnTo>
                    <a:pt x="1133" y="148"/>
                  </a:lnTo>
                  <a:lnTo>
                    <a:pt x="1126" y="172"/>
                  </a:lnTo>
                  <a:lnTo>
                    <a:pt x="1116" y="195"/>
                  </a:lnTo>
                  <a:lnTo>
                    <a:pt x="1102" y="215"/>
                  </a:lnTo>
                  <a:lnTo>
                    <a:pt x="1084" y="231"/>
                  </a:lnTo>
                  <a:lnTo>
                    <a:pt x="1060" y="242"/>
                  </a:lnTo>
                  <a:lnTo>
                    <a:pt x="1033" y="250"/>
                  </a:lnTo>
                  <a:lnTo>
                    <a:pt x="1000" y="251"/>
                  </a:lnTo>
                  <a:lnTo>
                    <a:pt x="975" y="250"/>
                  </a:lnTo>
                  <a:lnTo>
                    <a:pt x="951" y="249"/>
                  </a:lnTo>
                  <a:lnTo>
                    <a:pt x="929" y="248"/>
                  </a:lnTo>
                  <a:lnTo>
                    <a:pt x="909" y="247"/>
                  </a:lnTo>
                  <a:lnTo>
                    <a:pt x="890" y="246"/>
                  </a:lnTo>
                  <a:lnTo>
                    <a:pt x="872" y="245"/>
                  </a:lnTo>
                  <a:lnTo>
                    <a:pt x="855" y="243"/>
                  </a:lnTo>
                  <a:lnTo>
                    <a:pt x="839" y="242"/>
                  </a:lnTo>
                  <a:lnTo>
                    <a:pt x="824" y="241"/>
                  </a:lnTo>
                  <a:lnTo>
                    <a:pt x="808" y="241"/>
                  </a:lnTo>
                  <a:lnTo>
                    <a:pt x="794" y="240"/>
                  </a:lnTo>
                  <a:lnTo>
                    <a:pt x="779" y="239"/>
                  </a:lnTo>
                  <a:lnTo>
                    <a:pt x="764" y="239"/>
                  </a:lnTo>
                  <a:lnTo>
                    <a:pt x="748" y="238"/>
                  </a:lnTo>
                  <a:lnTo>
                    <a:pt x="732" y="237"/>
                  </a:lnTo>
                  <a:lnTo>
                    <a:pt x="715" y="236"/>
                  </a:lnTo>
                  <a:lnTo>
                    <a:pt x="697" y="236"/>
                  </a:lnTo>
                  <a:lnTo>
                    <a:pt x="676" y="235"/>
                  </a:lnTo>
                  <a:lnTo>
                    <a:pt x="655" y="234"/>
                  </a:lnTo>
                  <a:lnTo>
                    <a:pt x="633" y="233"/>
                  </a:lnTo>
                  <a:lnTo>
                    <a:pt x="607" y="231"/>
                  </a:lnTo>
                  <a:lnTo>
                    <a:pt x="580" y="230"/>
                  </a:lnTo>
                  <a:lnTo>
                    <a:pt x="550" y="229"/>
                  </a:lnTo>
                  <a:lnTo>
                    <a:pt x="519" y="227"/>
                  </a:lnTo>
                  <a:lnTo>
                    <a:pt x="483" y="226"/>
                  </a:lnTo>
                  <a:lnTo>
                    <a:pt x="445" y="224"/>
                  </a:lnTo>
                  <a:lnTo>
                    <a:pt x="405" y="222"/>
                  </a:lnTo>
                  <a:lnTo>
                    <a:pt x="360" y="220"/>
                  </a:lnTo>
                  <a:lnTo>
                    <a:pt x="311" y="218"/>
                  </a:lnTo>
                  <a:lnTo>
                    <a:pt x="260" y="215"/>
                  </a:lnTo>
                  <a:lnTo>
                    <a:pt x="204" y="212"/>
                  </a:lnTo>
                  <a:lnTo>
                    <a:pt x="144" y="209"/>
                  </a:lnTo>
                  <a:lnTo>
                    <a:pt x="111" y="204"/>
                  </a:lnTo>
                  <a:lnTo>
                    <a:pt x="83" y="195"/>
                  </a:lnTo>
                  <a:lnTo>
                    <a:pt x="59" y="180"/>
                  </a:lnTo>
                  <a:lnTo>
                    <a:pt x="39" y="162"/>
                  </a:lnTo>
                  <a:lnTo>
                    <a:pt x="23" y="141"/>
                  </a:lnTo>
                  <a:lnTo>
                    <a:pt x="12" y="118"/>
                  </a:lnTo>
                  <a:lnTo>
                    <a:pt x="3" y="93"/>
                  </a:lnTo>
                  <a:lnTo>
                    <a:pt x="0" y="69"/>
                  </a:lnTo>
                  <a:lnTo>
                    <a:pt x="5" y="55"/>
                  </a:lnTo>
                  <a:lnTo>
                    <a:pt x="13" y="42"/>
                  </a:lnTo>
                  <a:lnTo>
                    <a:pt x="21" y="29"/>
                  </a:lnTo>
                  <a:lnTo>
                    <a:pt x="32" y="18"/>
                  </a:lnTo>
                  <a:lnTo>
                    <a:pt x="45" y="10"/>
                  </a:lnTo>
                  <a:lnTo>
                    <a:pt x="63" y="3"/>
                  </a:lnTo>
                  <a:lnTo>
                    <a:pt x="85" y="0"/>
                  </a:lnTo>
                  <a:lnTo>
                    <a:pt x="110" y="1"/>
                  </a:lnTo>
                  <a:close/>
                </a:path>
              </a:pathLst>
            </a:custGeom>
            <a:solidFill>
              <a:srgbClr val="828A8A"/>
            </a:solidFill>
            <a:ln w="9525">
              <a:noFill/>
              <a:round/>
              <a:headEnd/>
              <a:tailEnd/>
            </a:ln>
          </p:spPr>
          <p:txBody>
            <a:bodyPr/>
            <a:lstStyle/>
            <a:p>
              <a:pPr algn="ctr"/>
              <a:endParaRPr lang="en-US" sz="2000"/>
            </a:p>
          </p:txBody>
        </p:sp>
        <p:sp>
          <p:nvSpPr>
            <p:cNvPr id="48332" name="Freeform 158"/>
            <p:cNvSpPr>
              <a:spLocks/>
            </p:cNvSpPr>
            <p:nvPr/>
          </p:nvSpPr>
          <p:spPr bwMode="auto">
            <a:xfrm>
              <a:off x="3687" y="2309"/>
              <a:ext cx="114" cy="19"/>
            </a:xfrm>
            <a:custGeom>
              <a:avLst/>
              <a:gdLst>
                <a:gd name="T0" fmla="*/ 12 w 1134"/>
                <a:gd name="T1" fmla="*/ 0 h 237"/>
                <a:gd name="T2" fmla="*/ 15 w 1134"/>
                <a:gd name="T3" fmla="*/ 1 h 237"/>
                <a:gd name="T4" fmla="*/ 19 w 1134"/>
                <a:gd name="T5" fmla="*/ 2 h 237"/>
                <a:gd name="T6" fmla="*/ 24 w 1134"/>
                <a:gd name="T7" fmla="*/ 3 h 237"/>
                <a:gd name="T8" fmla="*/ 29 w 1134"/>
                <a:gd name="T9" fmla="*/ 4 h 237"/>
                <a:gd name="T10" fmla="*/ 35 w 1134"/>
                <a:gd name="T11" fmla="*/ 4 h 237"/>
                <a:gd name="T12" fmla="*/ 41 w 1134"/>
                <a:gd name="T13" fmla="*/ 5 h 237"/>
                <a:gd name="T14" fmla="*/ 47 w 1134"/>
                <a:gd name="T15" fmla="*/ 5 h 237"/>
                <a:gd name="T16" fmla="*/ 54 w 1134"/>
                <a:gd name="T17" fmla="*/ 5 h 237"/>
                <a:gd name="T18" fmla="*/ 61 w 1134"/>
                <a:gd name="T19" fmla="*/ 5 h 237"/>
                <a:gd name="T20" fmla="*/ 68 w 1134"/>
                <a:gd name="T21" fmla="*/ 6 h 237"/>
                <a:gd name="T22" fmla="*/ 75 w 1134"/>
                <a:gd name="T23" fmla="*/ 6 h 237"/>
                <a:gd name="T24" fmla="*/ 82 w 1134"/>
                <a:gd name="T25" fmla="*/ 5 h 237"/>
                <a:gd name="T26" fmla="*/ 88 w 1134"/>
                <a:gd name="T27" fmla="*/ 5 h 237"/>
                <a:gd name="T28" fmla="*/ 95 w 1134"/>
                <a:gd name="T29" fmla="*/ 5 h 237"/>
                <a:gd name="T30" fmla="*/ 101 w 1134"/>
                <a:gd name="T31" fmla="*/ 4 h 237"/>
                <a:gd name="T32" fmla="*/ 106 w 1134"/>
                <a:gd name="T33" fmla="*/ 4 h 237"/>
                <a:gd name="T34" fmla="*/ 109 w 1134"/>
                <a:gd name="T35" fmla="*/ 5 h 237"/>
                <a:gd name="T36" fmla="*/ 111 w 1134"/>
                <a:gd name="T37" fmla="*/ 6 h 237"/>
                <a:gd name="T38" fmla="*/ 113 w 1134"/>
                <a:gd name="T39" fmla="*/ 8 h 237"/>
                <a:gd name="T40" fmla="*/ 114 w 1134"/>
                <a:gd name="T41" fmla="*/ 11 h 237"/>
                <a:gd name="T42" fmla="*/ 112 w 1134"/>
                <a:gd name="T43" fmla="*/ 15 h 237"/>
                <a:gd name="T44" fmla="*/ 109 w 1134"/>
                <a:gd name="T45" fmla="*/ 17 h 237"/>
                <a:gd name="T46" fmla="*/ 104 w 1134"/>
                <a:gd name="T47" fmla="*/ 19 h 237"/>
                <a:gd name="T48" fmla="*/ 98 w 1134"/>
                <a:gd name="T49" fmla="*/ 19 h 237"/>
                <a:gd name="T50" fmla="*/ 93 w 1134"/>
                <a:gd name="T51" fmla="*/ 19 h 237"/>
                <a:gd name="T52" fmla="*/ 89 w 1134"/>
                <a:gd name="T53" fmla="*/ 19 h 237"/>
                <a:gd name="T54" fmla="*/ 86 w 1134"/>
                <a:gd name="T55" fmla="*/ 18 h 237"/>
                <a:gd name="T56" fmla="*/ 83 w 1134"/>
                <a:gd name="T57" fmla="*/ 18 h 237"/>
                <a:gd name="T58" fmla="*/ 80 w 1134"/>
                <a:gd name="T59" fmla="*/ 18 h 237"/>
                <a:gd name="T60" fmla="*/ 77 w 1134"/>
                <a:gd name="T61" fmla="*/ 18 h 237"/>
                <a:gd name="T62" fmla="*/ 74 w 1134"/>
                <a:gd name="T63" fmla="*/ 18 h 237"/>
                <a:gd name="T64" fmla="*/ 70 w 1134"/>
                <a:gd name="T65" fmla="*/ 18 h 237"/>
                <a:gd name="T66" fmla="*/ 66 w 1134"/>
                <a:gd name="T67" fmla="*/ 18 h 237"/>
                <a:gd name="T68" fmla="*/ 61 w 1134"/>
                <a:gd name="T69" fmla="*/ 17 h 237"/>
                <a:gd name="T70" fmla="*/ 55 w 1134"/>
                <a:gd name="T71" fmla="*/ 17 h 237"/>
                <a:gd name="T72" fmla="*/ 49 w 1134"/>
                <a:gd name="T73" fmla="*/ 17 h 237"/>
                <a:gd name="T74" fmla="*/ 41 w 1134"/>
                <a:gd name="T75" fmla="*/ 17 h 237"/>
                <a:gd name="T76" fmla="*/ 31 w 1134"/>
                <a:gd name="T77" fmla="*/ 16 h 237"/>
                <a:gd name="T78" fmla="*/ 21 w 1134"/>
                <a:gd name="T79" fmla="*/ 16 h 237"/>
                <a:gd name="T80" fmla="*/ 11 w 1134"/>
                <a:gd name="T81" fmla="*/ 15 h 237"/>
                <a:gd name="T82" fmla="*/ 6 w 1134"/>
                <a:gd name="T83" fmla="*/ 13 h 237"/>
                <a:gd name="T84" fmla="*/ 2 w 1134"/>
                <a:gd name="T85" fmla="*/ 10 h 237"/>
                <a:gd name="T86" fmla="*/ 0 w 1134"/>
                <a:gd name="T87" fmla="*/ 6 h 237"/>
                <a:gd name="T88" fmla="*/ 1 w 1134"/>
                <a:gd name="T89" fmla="*/ 3 h 237"/>
                <a:gd name="T90" fmla="*/ 2 w 1134"/>
                <a:gd name="T91" fmla="*/ 2 h 237"/>
                <a:gd name="T92" fmla="*/ 4 w 1134"/>
                <a:gd name="T93" fmla="*/ 1 h 237"/>
                <a:gd name="T94" fmla="*/ 8 w 1134"/>
                <a:gd name="T95" fmla="*/ 0 h 2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37"/>
                <a:gd name="T146" fmla="*/ 1134 w 1134"/>
                <a:gd name="T147" fmla="*/ 237 h 2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37">
                  <a:moveTo>
                    <a:pt x="103" y="0"/>
                  </a:moveTo>
                  <a:lnTo>
                    <a:pt x="116" y="6"/>
                  </a:lnTo>
                  <a:lnTo>
                    <a:pt x="131" y="11"/>
                  </a:lnTo>
                  <a:lnTo>
                    <a:pt x="149" y="16"/>
                  </a:lnTo>
                  <a:lnTo>
                    <a:pt x="168" y="21"/>
                  </a:lnTo>
                  <a:lnTo>
                    <a:pt x="189" y="27"/>
                  </a:lnTo>
                  <a:lnTo>
                    <a:pt x="212" y="31"/>
                  </a:lnTo>
                  <a:lnTo>
                    <a:pt x="236" y="36"/>
                  </a:lnTo>
                  <a:lnTo>
                    <a:pt x="262" y="40"/>
                  </a:lnTo>
                  <a:lnTo>
                    <a:pt x="289" y="44"/>
                  </a:lnTo>
                  <a:lnTo>
                    <a:pt x="316" y="47"/>
                  </a:lnTo>
                  <a:lnTo>
                    <a:pt x="346" y="51"/>
                  </a:lnTo>
                  <a:lnTo>
                    <a:pt x="376" y="55"/>
                  </a:lnTo>
                  <a:lnTo>
                    <a:pt x="407" y="58"/>
                  </a:lnTo>
                  <a:lnTo>
                    <a:pt x="439" y="60"/>
                  </a:lnTo>
                  <a:lnTo>
                    <a:pt x="472" y="62"/>
                  </a:lnTo>
                  <a:lnTo>
                    <a:pt x="505" y="64"/>
                  </a:lnTo>
                  <a:lnTo>
                    <a:pt x="539" y="66"/>
                  </a:lnTo>
                  <a:lnTo>
                    <a:pt x="574" y="67"/>
                  </a:lnTo>
                  <a:lnTo>
                    <a:pt x="608" y="68"/>
                  </a:lnTo>
                  <a:lnTo>
                    <a:pt x="643" y="69"/>
                  </a:lnTo>
                  <a:lnTo>
                    <a:pt x="677" y="69"/>
                  </a:lnTo>
                  <a:lnTo>
                    <a:pt x="712" y="69"/>
                  </a:lnTo>
                  <a:lnTo>
                    <a:pt x="746" y="69"/>
                  </a:lnTo>
                  <a:lnTo>
                    <a:pt x="780" y="68"/>
                  </a:lnTo>
                  <a:lnTo>
                    <a:pt x="813" y="67"/>
                  </a:lnTo>
                  <a:lnTo>
                    <a:pt x="848" y="66"/>
                  </a:lnTo>
                  <a:lnTo>
                    <a:pt x="880" y="64"/>
                  </a:lnTo>
                  <a:lnTo>
                    <a:pt x="913" y="61"/>
                  </a:lnTo>
                  <a:lnTo>
                    <a:pt x="945" y="59"/>
                  </a:lnTo>
                  <a:lnTo>
                    <a:pt x="975" y="56"/>
                  </a:lnTo>
                  <a:lnTo>
                    <a:pt x="1006" y="51"/>
                  </a:lnTo>
                  <a:lnTo>
                    <a:pt x="1034" y="47"/>
                  </a:lnTo>
                  <a:lnTo>
                    <a:pt x="1053" y="48"/>
                  </a:lnTo>
                  <a:lnTo>
                    <a:pt x="1070" y="52"/>
                  </a:lnTo>
                  <a:lnTo>
                    <a:pt x="1083" y="59"/>
                  </a:lnTo>
                  <a:lnTo>
                    <a:pt x="1095" y="67"/>
                  </a:lnTo>
                  <a:lnTo>
                    <a:pt x="1105" y="76"/>
                  </a:lnTo>
                  <a:lnTo>
                    <a:pt x="1114" y="87"/>
                  </a:lnTo>
                  <a:lnTo>
                    <a:pt x="1124" y="97"/>
                  </a:lnTo>
                  <a:lnTo>
                    <a:pt x="1134" y="108"/>
                  </a:lnTo>
                  <a:lnTo>
                    <a:pt x="1133" y="134"/>
                  </a:lnTo>
                  <a:lnTo>
                    <a:pt x="1126" y="158"/>
                  </a:lnTo>
                  <a:lnTo>
                    <a:pt x="1116" y="181"/>
                  </a:lnTo>
                  <a:lnTo>
                    <a:pt x="1102" y="201"/>
                  </a:lnTo>
                  <a:lnTo>
                    <a:pt x="1084" y="217"/>
                  </a:lnTo>
                  <a:lnTo>
                    <a:pt x="1060" y="228"/>
                  </a:lnTo>
                  <a:lnTo>
                    <a:pt x="1033" y="236"/>
                  </a:lnTo>
                  <a:lnTo>
                    <a:pt x="1000" y="237"/>
                  </a:lnTo>
                  <a:lnTo>
                    <a:pt x="975" y="236"/>
                  </a:lnTo>
                  <a:lnTo>
                    <a:pt x="951" y="235"/>
                  </a:lnTo>
                  <a:lnTo>
                    <a:pt x="929" y="234"/>
                  </a:lnTo>
                  <a:lnTo>
                    <a:pt x="909" y="233"/>
                  </a:lnTo>
                  <a:lnTo>
                    <a:pt x="890" y="232"/>
                  </a:lnTo>
                  <a:lnTo>
                    <a:pt x="872" y="231"/>
                  </a:lnTo>
                  <a:lnTo>
                    <a:pt x="855" y="229"/>
                  </a:lnTo>
                  <a:lnTo>
                    <a:pt x="839" y="228"/>
                  </a:lnTo>
                  <a:lnTo>
                    <a:pt x="824" y="227"/>
                  </a:lnTo>
                  <a:lnTo>
                    <a:pt x="808" y="227"/>
                  </a:lnTo>
                  <a:lnTo>
                    <a:pt x="794" y="226"/>
                  </a:lnTo>
                  <a:lnTo>
                    <a:pt x="779" y="225"/>
                  </a:lnTo>
                  <a:lnTo>
                    <a:pt x="764" y="225"/>
                  </a:lnTo>
                  <a:lnTo>
                    <a:pt x="748" y="224"/>
                  </a:lnTo>
                  <a:lnTo>
                    <a:pt x="732" y="223"/>
                  </a:lnTo>
                  <a:lnTo>
                    <a:pt x="715" y="222"/>
                  </a:lnTo>
                  <a:lnTo>
                    <a:pt x="697" y="222"/>
                  </a:lnTo>
                  <a:lnTo>
                    <a:pt x="676" y="221"/>
                  </a:lnTo>
                  <a:lnTo>
                    <a:pt x="655" y="220"/>
                  </a:lnTo>
                  <a:lnTo>
                    <a:pt x="633" y="219"/>
                  </a:lnTo>
                  <a:lnTo>
                    <a:pt x="607" y="217"/>
                  </a:lnTo>
                  <a:lnTo>
                    <a:pt x="580" y="216"/>
                  </a:lnTo>
                  <a:lnTo>
                    <a:pt x="550" y="215"/>
                  </a:lnTo>
                  <a:lnTo>
                    <a:pt x="519" y="213"/>
                  </a:lnTo>
                  <a:lnTo>
                    <a:pt x="483" y="212"/>
                  </a:lnTo>
                  <a:lnTo>
                    <a:pt x="445" y="210"/>
                  </a:lnTo>
                  <a:lnTo>
                    <a:pt x="405" y="208"/>
                  </a:lnTo>
                  <a:lnTo>
                    <a:pt x="360" y="206"/>
                  </a:lnTo>
                  <a:lnTo>
                    <a:pt x="311" y="204"/>
                  </a:lnTo>
                  <a:lnTo>
                    <a:pt x="260" y="201"/>
                  </a:lnTo>
                  <a:lnTo>
                    <a:pt x="204" y="198"/>
                  </a:lnTo>
                  <a:lnTo>
                    <a:pt x="144" y="195"/>
                  </a:lnTo>
                  <a:lnTo>
                    <a:pt x="111" y="190"/>
                  </a:lnTo>
                  <a:lnTo>
                    <a:pt x="83" y="181"/>
                  </a:lnTo>
                  <a:lnTo>
                    <a:pt x="59" y="166"/>
                  </a:lnTo>
                  <a:lnTo>
                    <a:pt x="39" y="148"/>
                  </a:lnTo>
                  <a:lnTo>
                    <a:pt x="23" y="127"/>
                  </a:lnTo>
                  <a:lnTo>
                    <a:pt x="12" y="104"/>
                  </a:lnTo>
                  <a:lnTo>
                    <a:pt x="3" y="79"/>
                  </a:lnTo>
                  <a:lnTo>
                    <a:pt x="0" y="55"/>
                  </a:lnTo>
                  <a:lnTo>
                    <a:pt x="6" y="43"/>
                  </a:lnTo>
                  <a:lnTo>
                    <a:pt x="13" y="33"/>
                  </a:lnTo>
                  <a:lnTo>
                    <a:pt x="21" y="22"/>
                  </a:lnTo>
                  <a:lnTo>
                    <a:pt x="30" y="14"/>
                  </a:lnTo>
                  <a:lnTo>
                    <a:pt x="42" y="7"/>
                  </a:lnTo>
                  <a:lnTo>
                    <a:pt x="58" y="2"/>
                  </a:lnTo>
                  <a:lnTo>
                    <a:pt x="79" y="0"/>
                  </a:lnTo>
                  <a:lnTo>
                    <a:pt x="103" y="0"/>
                  </a:lnTo>
                  <a:close/>
                </a:path>
              </a:pathLst>
            </a:custGeom>
            <a:solidFill>
              <a:srgbClr val="8C9494"/>
            </a:solidFill>
            <a:ln w="9525">
              <a:noFill/>
              <a:round/>
              <a:headEnd/>
              <a:tailEnd/>
            </a:ln>
          </p:spPr>
          <p:txBody>
            <a:bodyPr/>
            <a:lstStyle/>
            <a:p>
              <a:pPr algn="ctr"/>
              <a:endParaRPr lang="en-US" sz="2000"/>
            </a:p>
          </p:txBody>
        </p:sp>
        <p:sp>
          <p:nvSpPr>
            <p:cNvPr id="48333" name="Freeform 159"/>
            <p:cNvSpPr>
              <a:spLocks/>
            </p:cNvSpPr>
            <p:nvPr/>
          </p:nvSpPr>
          <p:spPr bwMode="auto">
            <a:xfrm>
              <a:off x="3687" y="2310"/>
              <a:ext cx="114" cy="18"/>
            </a:xfrm>
            <a:custGeom>
              <a:avLst/>
              <a:gdLst>
                <a:gd name="T0" fmla="*/ 11 w 1134"/>
                <a:gd name="T1" fmla="*/ 1 h 226"/>
                <a:gd name="T2" fmla="*/ 14 w 1134"/>
                <a:gd name="T3" fmla="*/ 2 h 226"/>
                <a:gd name="T4" fmla="*/ 18 w 1134"/>
                <a:gd name="T5" fmla="*/ 2 h 226"/>
                <a:gd name="T6" fmla="*/ 23 w 1134"/>
                <a:gd name="T7" fmla="*/ 3 h 226"/>
                <a:gd name="T8" fmla="*/ 29 w 1134"/>
                <a:gd name="T9" fmla="*/ 4 h 226"/>
                <a:gd name="T10" fmla="*/ 35 w 1134"/>
                <a:gd name="T11" fmla="*/ 5 h 226"/>
                <a:gd name="T12" fmla="*/ 42 w 1134"/>
                <a:gd name="T13" fmla="*/ 5 h 226"/>
                <a:gd name="T14" fmla="*/ 49 w 1134"/>
                <a:gd name="T15" fmla="*/ 6 h 226"/>
                <a:gd name="T16" fmla="*/ 56 w 1134"/>
                <a:gd name="T17" fmla="*/ 6 h 226"/>
                <a:gd name="T18" fmla="*/ 63 w 1134"/>
                <a:gd name="T19" fmla="*/ 6 h 226"/>
                <a:gd name="T20" fmla="*/ 71 w 1134"/>
                <a:gd name="T21" fmla="*/ 6 h 226"/>
                <a:gd name="T22" fmla="*/ 78 w 1134"/>
                <a:gd name="T23" fmla="*/ 6 h 226"/>
                <a:gd name="T24" fmla="*/ 85 w 1134"/>
                <a:gd name="T25" fmla="*/ 6 h 226"/>
                <a:gd name="T26" fmla="*/ 91 w 1134"/>
                <a:gd name="T27" fmla="*/ 5 h 226"/>
                <a:gd name="T28" fmla="*/ 97 w 1134"/>
                <a:gd name="T29" fmla="*/ 5 h 226"/>
                <a:gd name="T30" fmla="*/ 102 w 1134"/>
                <a:gd name="T31" fmla="*/ 4 h 226"/>
                <a:gd name="T32" fmla="*/ 106 w 1134"/>
                <a:gd name="T33" fmla="*/ 4 h 226"/>
                <a:gd name="T34" fmla="*/ 109 w 1134"/>
                <a:gd name="T35" fmla="*/ 5 h 226"/>
                <a:gd name="T36" fmla="*/ 111 w 1134"/>
                <a:gd name="T37" fmla="*/ 6 h 226"/>
                <a:gd name="T38" fmla="*/ 113 w 1134"/>
                <a:gd name="T39" fmla="*/ 7 h 226"/>
                <a:gd name="T40" fmla="*/ 114 w 1134"/>
                <a:gd name="T41" fmla="*/ 10 h 226"/>
                <a:gd name="T42" fmla="*/ 112 w 1134"/>
                <a:gd name="T43" fmla="*/ 14 h 226"/>
                <a:gd name="T44" fmla="*/ 109 w 1134"/>
                <a:gd name="T45" fmla="*/ 16 h 226"/>
                <a:gd name="T46" fmla="*/ 104 w 1134"/>
                <a:gd name="T47" fmla="*/ 18 h 226"/>
                <a:gd name="T48" fmla="*/ 98 w 1134"/>
                <a:gd name="T49" fmla="*/ 18 h 226"/>
                <a:gd name="T50" fmla="*/ 93 w 1134"/>
                <a:gd name="T51" fmla="*/ 18 h 226"/>
                <a:gd name="T52" fmla="*/ 89 w 1134"/>
                <a:gd name="T53" fmla="*/ 18 h 226"/>
                <a:gd name="T54" fmla="*/ 86 w 1134"/>
                <a:gd name="T55" fmla="*/ 17 h 226"/>
                <a:gd name="T56" fmla="*/ 83 w 1134"/>
                <a:gd name="T57" fmla="*/ 17 h 226"/>
                <a:gd name="T58" fmla="*/ 80 w 1134"/>
                <a:gd name="T59" fmla="*/ 17 h 226"/>
                <a:gd name="T60" fmla="*/ 77 w 1134"/>
                <a:gd name="T61" fmla="*/ 17 h 226"/>
                <a:gd name="T62" fmla="*/ 74 w 1134"/>
                <a:gd name="T63" fmla="*/ 17 h 226"/>
                <a:gd name="T64" fmla="*/ 70 w 1134"/>
                <a:gd name="T65" fmla="*/ 17 h 226"/>
                <a:gd name="T66" fmla="*/ 66 w 1134"/>
                <a:gd name="T67" fmla="*/ 17 h 226"/>
                <a:gd name="T68" fmla="*/ 61 w 1134"/>
                <a:gd name="T69" fmla="*/ 16 h 226"/>
                <a:gd name="T70" fmla="*/ 55 w 1134"/>
                <a:gd name="T71" fmla="*/ 16 h 226"/>
                <a:gd name="T72" fmla="*/ 49 w 1134"/>
                <a:gd name="T73" fmla="*/ 16 h 226"/>
                <a:gd name="T74" fmla="*/ 41 w 1134"/>
                <a:gd name="T75" fmla="*/ 16 h 226"/>
                <a:gd name="T76" fmla="*/ 31 w 1134"/>
                <a:gd name="T77" fmla="*/ 15 h 226"/>
                <a:gd name="T78" fmla="*/ 21 w 1134"/>
                <a:gd name="T79" fmla="*/ 15 h 226"/>
                <a:gd name="T80" fmla="*/ 11 w 1134"/>
                <a:gd name="T81" fmla="*/ 14 h 226"/>
                <a:gd name="T82" fmla="*/ 6 w 1134"/>
                <a:gd name="T83" fmla="*/ 12 h 226"/>
                <a:gd name="T84" fmla="*/ 2 w 1134"/>
                <a:gd name="T85" fmla="*/ 9 h 226"/>
                <a:gd name="T86" fmla="*/ 0 w 1134"/>
                <a:gd name="T87" fmla="*/ 5 h 226"/>
                <a:gd name="T88" fmla="*/ 1 w 1134"/>
                <a:gd name="T89" fmla="*/ 3 h 226"/>
                <a:gd name="T90" fmla="*/ 2 w 1134"/>
                <a:gd name="T91" fmla="*/ 1 h 226"/>
                <a:gd name="T92" fmla="*/ 4 w 1134"/>
                <a:gd name="T93" fmla="*/ 0 h 226"/>
                <a:gd name="T94" fmla="*/ 8 w 1134"/>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26"/>
                <a:gd name="T146" fmla="*/ 1134 w 1134"/>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26">
                  <a:moveTo>
                    <a:pt x="98" y="1"/>
                  </a:moveTo>
                  <a:lnTo>
                    <a:pt x="109" y="7"/>
                  </a:lnTo>
                  <a:lnTo>
                    <a:pt x="123" y="14"/>
                  </a:lnTo>
                  <a:lnTo>
                    <a:pt x="140" y="20"/>
                  </a:lnTo>
                  <a:lnTo>
                    <a:pt x="159" y="25"/>
                  </a:lnTo>
                  <a:lnTo>
                    <a:pt x="180" y="30"/>
                  </a:lnTo>
                  <a:lnTo>
                    <a:pt x="204" y="35"/>
                  </a:lnTo>
                  <a:lnTo>
                    <a:pt x="229" y="40"/>
                  </a:lnTo>
                  <a:lnTo>
                    <a:pt x="255" y="46"/>
                  </a:lnTo>
                  <a:lnTo>
                    <a:pt x="285" y="50"/>
                  </a:lnTo>
                  <a:lnTo>
                    <a:pt x="315" y="54"/>
                  </a:lnTo>
                  <a:lnTo>
                    <a:pt x="347" y="58"/>
                  </a:lnTo>
                  <a:lnTo>
                    <a:pt x="379" y="62"/>
                  </a:lnTo>
                  <a:lnTo>
                    <a:pt x="413" y="65"/>
                  </a:lnTo>
                  <a:lnTo>
                    <a:pt x="448" y="68"/>
                  </a:lnTo>
                  <a:lnTo>
                    <a:pt x="483" y="70"/>
                  </a:lnTo>
                  <a:lnTo>
                    <a:pt x="520" y="73"/>
                  </a:lnTo>
                  <a:lnTo>
                    <a:pt x="555" y="75"/>
                  </a:lnTo>
                  <a:lnTo>
                    <a:pt x="592" y="77"/>
                  </a:lnTo>
                  <a:lnTo>
                    <a:pt x="628" y="78"/>
                  </a:lnTo>
                  <a:lnTo>
                    <a:pt x="666" y="78"/>
                  </a:lnTo>
                  <a:lnTo>
                    <a:pt x="702" y="78"/>
                  </a:lnTo>
                  <a:lnTo>
                    <a:pt x="738" y="78"/>
                  </a:lnTo>
                  <a:lnTo>
                    <a:pt x="773" y="78"/>
                  </a:lnTo>
                  <a:lnTo>
                    <a:pt x="807" y="76"/>
                  </a:lnTo>
                  <a:lnTo>
                    <a:pt x="841" y="75"/>
                  </a:lnTo>
                  <a:lnTo>
                    <a:pt x="873" y="73"/>
                  </a:lnTo>
                  <a:lnTo>
                    <a:pt x="906" y="69"/>
                  </a:lnTo>
                  <a:lnTo>
                    <a:pt x="936" y="66"/>
                  </a:lnTo>
                  <a:lnTo>
                    <a:pt x="965" y="62"/>
                  </a:lnTo>
                  <a:lnTo>
                    <a:pt x="992" y="58"/>
                  </a:lnTo>
                  <a:lnTo>
                    <a:pt x="1018" y="53"/>
                  </a:lnTo>
                  <a:lnTo>
                    <a:pt x="1041" y="48"/>
                  </a:lnTo>
                  <a:lnTo>
                    <a:pt x="1057" y="49"/>
                  </a:lnTo>
                  <a:lnTo>
                    <a:pt x="1072" y="52"/>
                  </a:lnTo>
                  <a:lnTo>
                    <a:pt x="1084" y="57"/>
                  </a:lnTo>
                  <a:lnTo>
                    <a:pt x="1094" y="63"/>
                  </a:lnTo>
                  <a:lnTo>
                    <a:pt x="1103" y="70"/>
                  </a:lnTo>
                  <a:lnTo>
                    <a:pt x="1112" y="79"/>
                  </a:lnTo>
                  <a:lnTo>
                    <a:pt x="1122" y="88"/>
                  </a:lnTo>
                  <a:lnTo>
                    <a:pt x="1134" y="97"/>
                  </a:lnTo>
                  <a:lnTo>
                    <a:pt x="1133" y="123"/>
                  </a:lnTo>
                  <a:lnTo>
                    <a:pt x="1126" y="147"/>
                  </a:lnTo>
                  <a:lnTo>
                    <a:pt x="1116" y="170"/>
                  </a:lnTo>
                  <a:lnTo>
                    <a:pt x="1102" y="190"/>
                  </a:lnTo>
                  <a:lnTo>
                    <a:pt x="1084" y="206"/>
                  </a:lnTo>
                  <a:lnTo>
                    <a:pt x="1060" y="217"/>
                  </a:lnTo>
                  <a:lnTo>
                    <a:pt x="1033" y="225"/>
                  </a:lnTo>
                  <a:lnTo>
                    <a:pt x="1000" y="226"/>
                  </a:lnTo>
                  <a:lnTo>
                    <a:pt x="975" y="225"/>
                  </a:lnTo>
                  <a:lnTo>
                    <a:pt x="951" y="224"/>
                  </a:lnTo>
                  <a:lnTo>
                    <a:pt x="929" y="223"/>
                  </a:lnTo>
                  <a:lnTo>
                    <a:pt x="909" y="222"/>
                  </a:lnTo>
                  <a:lnTo>
                    <a:pt x="890" y="221"/>
                  </a:lnTo>
                  <a:lnTo>
                    <a:pt x="872" y="220"/>
                  </a:lnTo>
                  <a:lnTo>
                    <a:pt x="855" y="218"/>
                  </a:lnTo>
                  <a:lnTo>
                    <a:pt x="839" y="217"/>
                  </a:lnTo>
                  <a:lnTo>
                    <a:pt x="824" y="216"/>
                  </a:lnTo>
                  <a:lnTo>
                    <a:pt x="808" y="216"/>
                  </a:lnTo>
                  <a:lnTo>
                    <a:pt x="794" y="215"/>
                  </a:lnTo>
                  <a:lnTo>
                    <a:pt x="779" y="214"/>
                  </a:lnTo>
                  <a:lnTo>
                    <a:pt x="764" y="214"/>
                  </a:lnTo>
                  <a:lnTo>
                    <a:pt x="748" y="213"/>
                  </a:lnTo>
                  <a:lnTo>
                    <a:pt x="732" y="212"/>
                  </a:lnTo>
                  <a:lnTo>
                    <a:pt x="715" y="211"/>
                  </a:lnTo>
                  <a:lnTo>
                    <a:pt x="697" y="211"/>
                  </a:lnTo>
                  <a:lnTo>
                    <a:pt x="676" y="210"/>
                  </a:lnTo>
                  <a:lnTo>
                    <a:pt x="655" y="209"/>
                  </a:lnTo>
                  <a:lnTo>
                    <a:pt x="633" y="208"/>
                  </a:lnTo>
                  <a:lnTo>
                    <a:pt x="607" y="206"/>
                  </a:lnTo>
                  <a:lnTo>
                    <a:pt x="580" y="205"/>
                  </a:lnTo>
                  <a:lnTo>
                    <a:pt x="550" y="204"/>
                  </a:lnTo>
                  <a:lnTo>
                    <a:pt x="519" y="202"/>
                  </a:lnTo>
                  <a:lnTo>
                    <a:pt x="483" y="201"/>
                  </a:lnTo>
                  <a:lnTo>
                    <a:pt x="445" y="199"/>
                  </a:lnTo>
                  <a:lnTo>
                    <a:pt x="405" y="197"/>
                  </a:lnTo>
                  <a:lnTo>
                    <a:pt x="360" y="195"/>
                  </a:lnTo>
                  <a:lnTo>
                    <a:pt x="311" y="193"/>
                  </a:lnTo>
                  <a:lnTo>
                    <a:pt x="260" y="190"/>
                  </a:lnTo>
                  <a:lnTo>
                    <a:pt x="204" y="187"/>
                  </a:lnTo>
                  <a:lnTo>
                    <a:pt x="144" y="184"/>
                  </a:lnTo>
                  <a:lnTo>
                    <a:pt x="111" y="179"/>
                  </a:lnTo>
                  <a:lnTo>
                    <a:pt x="83" y="170"/>
                  </a:lnTo>
                  <a:lnTo>
                    <a:pt x="59" y="155"/>
                  </a:lnTo>
                  <a:lnTo>
                    <a:pt x="39" y="137"/>
                  </a:lnTo>
                  <a:lnTo>
                    <a:pt x="23" y="116"/>
                  </a:lnTo>
                  <a:lnTo>
                    <a:pt x="12" y="93"/>
                  </a:lnTo>
                  <a:lnTo>
                    <a:pt x="3" y="68"/>
                  </a:lnTo>
                  <a:lnTo>
                    <a:pt x="0" y="44"/>
                  </a:lnTo>
                  <a:lnTo>
                    <a:pt x="6" y="34"/>
                  </a:lnTo>
                  <a:lnTo>
                    <a:pt x="14" y="25"/>
                  </a:lnTo>
                  <a:lnTo>
                    <a:pt x="21" y="18"/>
                  </a:lnTo>
                  <a:lnTo>
                    <a:pt x="30" y="10"/>
                  </a:lnTo>
                  <a:lnTo>
                    <a:pt x="42" y="5"/>
                  </a:lnTo>
                  <a:lnTo>
                    <a:pt x="56" y="1"/>
                  </a:lnTo>
                  <a:lnTo>
                    <a:pt x="75" y="0"/>
                  </a:lnTo>
                  <a:lnTo>
                    <a:pt x="98" y="1"/>
                  </a:lnTo>
                  <a:close/>
                </a:path>
              </a:pathLst>
            </a:custGeom>
            <a:solidFill>
              <a:srgbClr val="99A1A1"/>
            </a:solidFill>
            <a:ln w="9525">
              <a:noFill/>
              <a:round/>
              <a:headEnd/>
              <a:tailEnd/>
            </a:ln>
          </p:spPr>
          <p:txBody>
            <a:bodyPr/>
            <a:lstStyle/>
            <a:p>
              <a:pPr algn="ctr"/>
              <a:endParaRPr lang="en-US" sz="2000"/>
            </a:p>
          </p:txBody>
        </p:sp>
        <p:sp>
          <p:nvSpPr>
            <p:cNvPr id="48334" name="Freeform 160"/>
            <p:cNvSpPr>
              <a:spLocks/>
            </p:cNvSpPr>
            <p:nvPr/>
          </p:nvSpPr>
          <p:spPr bwMode="auto">
            <a:xfrm>
              <a:off x="3687" y="2311"/>
              <a:ext cx="114" cy="17"/>
            </a:xfrm>
            <a:custGeom>
              <a:avLst/>
              <a:gdLst>
                <a:gd name="T0" fmla="*/ 10 w 1134"/>
                <a:gd name="T1" fmla="*/ 1 h 213"/>
                <a:gd name="T2" fmla="*/ 13 w 1134"/>
                <a:gd name="T3" fmla="*/ 2 h 213"/>
                <a:gd name="T4" fmla="*/ 17 w 1134"/>
                <a:gd name="T5" fmla="*/ 3 h 213"/>
                <a:gd name="T6" fmla="*/ 22 w 1134"/>
                <a:gd name="T7" fmla="*/ 4 h 213"/>
                <a:gd name="T8" fmla="*/ 28 w 1134"/>
                <a:gd name="T9" fmla="*/ 4 h 213"/>
                <a:gd name="T10" fmla="*/ 35 w 1134"/>
                <a:gd name="T11" fmla="*/ 5 h 213"/>
                <a:gd name="T12" fmla="*/ 42 w 1134"/>
                <a:gd name="T13" fmla="*/ 6 h 213"/>
                <a:gd name="T14" fmla="*/ 50 w 1134"/>
                <a:gd name="T15" fmla="*/ 6 h 213"/>
                <a:gd name="T16" fmla="*/ 58 w 1134"/>
                <a:gd name="T17" fmla="*/ 7 h 213"/>
                <a:gd name="T18" fmla="*/ 65 w 1134"/>
                <a:gd name="T19" fmla="*/ 7 h 213"/>
                <a:gd name="T20" fmla="*/ 73 w 1134"/>
                <a:gd name="T21" fmla="*/ 7 h 213"/>
                <a:gd name="T22" fmla="*/ 80 w 1134"/>
                <a:gd name="T23" fmla="*/ 7 h 213"/>
                <a:gd name="T24" fmla="*/ 87 w 1134"/>
                <a:gd name="T25" fmla="*/ 6 h 213"/>
                <a:gd name="T26" fmla="*/ 93 w 1134"/>
                <a:gd name="T27" fmla="*/ 6 h 213"/>
                <a:gd name="T28" fmla="*/ 99 w 1134"/>
                <a:gd name="T29" fmla="*/ 5 h 213"/>
                <a:gd name="T30" fmla="*/ 104 w 1134"/>
                <a:gd name="T31" fmla="*/ 4 h 213"/>
                <a:gd name="T32" fmla="*/ 107 w 1134"/>
                <a:gd name="T33" fmla="*/ 4 h 213"/>
                <a:gd name="T34" fmla="*/ 109 w 1134"/>
                <a:gd name="T35" fmla="*/ 4 h 213"/>
                <a:gd name="T36" fmla="*/ 111 w 1134"/>
                <a:gd name="T37" fmla="*/ 5 h 213"/>
                <a:gd name="T38" fmla="*/ 113 w 1134"/>
                <a:gd name="T39" fmla="*/ 6 h 213"/>
                <a:gd name="T40" fmla="*/ 114 w 1134"/>
                <a:gd name="T41" fmla="*/ 9 h 213"/>
                <a:gd name="T42" fmla="*/ 112 w 1134"/>
                <a:gd name="T43" fmla="*/ 13 h 213"/>
                <a:gd name="T44" fmla="*/ 109 w 1134"/>
                <a:gd name="T45" fmla="*/ 15 h 213"/>
                <a:gd name="T46" fmla="*/ 104 w 1134"/>
                <a:gd name="T47" fmla="*/ 17 h 213"/>
                <a:gd name="T48" fmla="*/ 98 w 1134"/>
                <a:gd name="T49" fmla="*/ 17 h 213"/>
                <a:gd name="T50" fmla="*/ 93 w 1134"/>
                <a:gd name="T51" fmla="*/ 17 h 213"/>
                <a:gd name="T52" fmla="*/ 89 w 1134"/>
                <a:gd name="T53" fmla="*/ 17 h 213"/>
                <a:gd name="T54" fmla="*/ 86 w 1134"/>
                <a:gd name="T55" fmla="*/ 16 h 213"/>
                <a:gd name="T56" fmla="*/ 83 w 1134"/>
                <a:gd name="T57" fmla="*/ 16 h 213"/>
                <a:gd name="T58" fmla="*/ 80 w 1134"/>
                <a:gd name="T59" fmla="*/ 16 h 213"/>
                <a:gd name="T60" fmla="*/ 77 w 1134"/>
                <a:gd name="T61" fmla="*/ 16 h 213"/>
                <a:gd name="T62" fmla="*/ 74 w 1134"/>
                <a:gd name="T63" fmla="*/ 16 h 213"/>
                <a:gd name="T64" fmla="*/ 70 w 1134"/>
                <a:gd name="T65" fmla="*/ 16 h 213"/>
                <a:gd name="T66" fmla="*/ 66 w 1134"/>
                <a:gd name="T67" fmla="*/ 16 h 213"/>
                <a:gd name="T68" fmla="*/ 61 w 1134"/>
                <a:gd name="T69" fmla="*/ 15 h 213"/>
                <a:gd name="T70" fmla="*/ 55 w 1134"/>
                <a:gd name="T71" fmla="*/ 15 h 213"/>
                <a:gd name="T72" fmla="*/ 49 w 1134"/>
                <a:gd name="T73" fmla="*/ 15 h 213"/>
                <a:gd name="T74" fmla="*/ 41 w 1134"/>
                <a:gd name="T75" fmla="*/ 15 h 213"/>
                <a:gd name="T76" fmla="*/ 31 w 1134"/>
                <a:gd name="T77" fmla="*/ 14 h 213"/>
                <a:gd name="T78" fmla="*/ 21 w 1134"/>
                <a:gd name="T79" fmla="*/ 14 h 213"/>
                <a:gd name="T80" fmla="*/ 11 w 1134"/>
                <a:gd name="T81" fmla="*/ 13 h 213"/>
                <a:gd name="T82" fmla="*/ 6 w 1134"/>
                <a:gd name="T83" fmla="*/ 11 h 213"/>
                <a:gd name="T84" fmla="*/ 2 w 1134"/>
                <a:gd name="T85" fmla="*/ 8 h 213"/>
                <a:gd name="T86" fmla="*/ 0 w 1134"/>
                <a:gd name="T87" fmla="*/ 4 h 213"/>
                <a:gd name="T88" fmla="*/ 1 w 1134"/>
                <a:gd name="T89" fmla="*/ 2 h 213"/>
                <a:gd name="T90" fmla="*/ 2 w 1134"/>
                <a:gd name="T91" fmla="*/ 1 h 213"/>
                <a:gd name="T92" fmla="*/ 4 w 1134"/>
                <a:gd name="T93" fmla="*/ 0 h 213"/>
                <a:gd name="T94" fmla="*/ 7 w 1134"/>
                <a:gd name="T95" fmla="*/ 0 h 2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13"/>
                <a:gd name="T146" fmla="*/ 1134 w 1134"/>
                <a:gd name="T147" fmla="*/ 213 h 2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13">
                  <a:moveTo>
                    <a:pt x="93" y="1"/>
                  </a:moveTo>
                  <a:lnTo>
                    <a:pt x="102" y="8"/>
                  </a:lnTo>
                  <a:lnTo>
                    <a:pt x="114" y="15"/>
                  </a:lnTo>
                  <a:lnTo>
                    <a:pt x="130" y="21"/>
                  </a:lnTo>
                  <a:lnTo>
                    <a:pt x="149" y="27"/>
                  </a:lnTo>
                  <a:lnTo>
                    <a:pt x="171" y="34"/>
                  </a:lnTo>
                  <a:lnTo>
                    <a:pt x="194" y="40"/>
                  </a:lnTo>
                  <a:lnTo>
                    <a:pt x="221" y="45"/>
                  </a:lnTo>
                  <a:lnTo>
                    <a:pt x="250" y="51"/>
                  </a:lnTo>
                  <a:lnTo>
                    <a:pt x="281" y="56"/>
                  </a:lnTo>
                  <a:lnTo>
                    <a:pt x="313" y="61"/>
                  </a:lnTo>
                  <a:lnTo>
                    <a:pt x="347" y="65"/>
                  </a:lnTo>
                  <a:lnTo>
                    <a:pt x="382" y="69"/>
                  </a:lnTo>
                  <a:lnTo>
                    <a:pt x="419" y="73"/>
                  </a:lnTo>
                  <a:lnTo>
                    <a:pt x="457" y="76"/>
                  </a:lnTo>
                  <a:lnTo>
                    <a:pt x="494" y="79"/>
                  </a:lnTo>
                  <a:lnTo>
                    <a:pt x="533" y="81"/>
                  </a:lnTo>
                  <a:lnTo>
                    <a:pt x="573" y="83"/>
                  </a:lnTo>
                  <a:lnTo>
                    <a:pt x="611" y="84"/>
                  </a:lnTo>
                  <a:lnTo>
                    <a:pt x="650" y="85"/>
                  </a:lnTo>
                  <a:lnTo>
                    <a:pt x="688" y="86"/>
                  </a:lnTo>
                  <a:lnTo>
                    <a:pt x="727" y="86"/>
                  </a:lnTo>
                  <a:lnTo>
                    <a:pt x="763" y="85"/>
                  </a:lnTo>
                  <a:lnTo>
                    <a:pt x="799" y="84"/>
                  </a:lnTo>
                  <a:lnTo>
                    <a:pt x="835" y="83"/>
                  </a:lnTo>
                  <a:lnTo>
                    <a:pt x="868" y="80"/>
                  </a:lnTo>
                  <a:lnTo>
                    <a:pt x="900" y="78"/>
                  </a:lnTo>
                  <a:lnTo>
                    <a:pt x="930" y="74"/>
                  </a:lnTo>
                  <a:lnTo>
                    <a:pt x="959" y="70"/>
                  </a:lnTo>
                  <a:lnTo>
                    <a:pt x="985" y="66"/>
                  </a:lnTo>
                  <a:lnTo>
                    <a:pt x="1009" y="61"/>
                  </a:lnTo>
                  <a:lnTo>
                    <a:pt x="1030" y="54"/>
                  </a:lnTo>
                  <a:lnTo>
                    <a:pt x="1048" y="47"/>
                  </a:lnTo>
                  <a:lnTo>
                    <a:pt x="1062" y="48"/>
                  </a:lnTo>
                  <a:lnTo>
                    <a:pt x="1074" y="50"/>
                  </a:lnTo>
                  <a:lnTo>
                    <a:pt x="1084" y="54"/>
                  </a:lnTo>
                  <a:lnTo>
                    <a:pt x="1093" y="60"/>
                  </a:lnTo>
                  <a:lnTo>
                    <a:pt x="1101" y="66"/>
                  </a:lnTo>
                  <a:lnTo>
                    <a:pt x="1110" y="72"/>
                  </a:lnTo>
                  <a:lnTo>
                    <a:pt x="1121" y="78"/>
                  </a:lnTo>
                  <a:lnTo>
                    <a:pt x="1134" y="84"/>
                  </a:lnTo>
                  <a:lnTo>
                    <a:pt x="1133" y="110"/>
                  </a:lnTo>
                  <a:lnTo>
                    <a:pt x="1126" y="134"/>
                  </a:lnTo>
                  <a:lnTo>
                    <a:pt x="1116" y="157"/>
                  </a:lnTo>
                  <a:lnTo>
                    <a:pt x="1102" y="177"/>
                  </a:lnTo>
                  <a:lnTo>
                    <a:pt x="1084" y="193"/>
                  </a:lnTo>
                  <a:lnTo>
                    <a:pt x="1060" y="204"/>
                  </a:lnTo>
                  <a:lnTo>
                    <a:pt x="1033" y="212"/>
                  </a:lnTo>
                  <a:lnTo>
                    <a:pt x="1000" y="213"/>
                  </a:lnTo>
                  <a:lnTo>
                    <a:pt x="975" y="212"/>
                  </a:lnTo>
                  <a:lnTo>
                    <a:pt x="951" y="211"/>
                  </a:lnTo>
                  <a:lnTo>
                    <a:pt x="929" y="210"/>
                  </a:lnTo>
                  <a:lnTo>
                    <a:pt x="909" y="209"/>
                  </a:lnTo>
                  <a:lnTo>
                    <a:pt x="890" y="208"/>
                  </a:lnTo>
                  <a:lnTo>
                    <a:pt x="872" y="207"/>
                  </a:lnTo>
                  <a:lnTo>
                    <a:pt x="855" y="205"/>
                  </a:lnTo>
                  <a:lnTo>
                    <a:pt x="839" y="204"/>
                  </a:lnTo>
                  <a:lnTo>
                    <a:pt x="824" y="203"/>
                  </a:lnTo>
                  <a:lnTo>
                    <a:pt x="808" y="203"/>
                  </a:lnTo>
                  <a:lnTo>
                    <a:pt x="794" y="202"/>
                  </a:lnTo>
                  <a:lnTo>
                    <a:pt x="779" y="201"/>
                  </a:lnTo>
                  <a:lnTo>
                    <a:pt x="764" y="201"/>
                  </a:lnTo>
                  <a:lnTo>
                    <a:pt x="748" y="200"/>
                  </a:lnTo>
                  <a:lnTo>
                    <a:pt x="732" y="199"/>
                  </a:lnTo>
                  <a:lnTo>
                    <a:pt x="715" y="198"/>
                  </a:lnTo>
                  <a:lnTo>
                    <a:pt x="697" y="198"/>
                  </a:lnTo>
                  <a:lnTo>
                    <a:pt x="676" y="197"/>
                  </a:lnTo>
                  <a:lnTo>
                    <a:pt x="655" y="196"/>
                  </a:lnTo>
                  <a:lnTo>
                    <a:pt x="633" y="195"/>
                  </a:lnTo>
                  <a:lnTo>
                    <a:pt x="607" y="193"/>
                  </a:lnTo>
                  <a:lnTo>
                    <a:pt x="580" y="192"/>
                  </a:lnTo>
                  <a:lnTo>
                    <a:pt x="550" y="191"/>
                  </a:lnTo>
                  <a:lnTo>
                    <a:pt x="519" y="189"/>
                  </a:lnTo>
                  <a:lnTo>
                    <a:pt x="483" y="188"/>
                  </a:lnTo>
                  <a:lnTo>
                    <a:pt x="445" y="186"/>
                  </a:lnTo>
                  <a:lnTo>
                    <a:pt x="405" y="184"/>
                  </a:lnTo>
                  <a:lnTo>
                    <a:pt x="360" y="182"/>
                  </a:lnTo>
                  <a:lnTo>
                    <a:pt x="311" y="180"/>
                  </a:lnTo>
                  <a:lnTo>
                    <a:pt x="260" y="177"/>
                  </a:lnTo>
                  <a:lnTo>
                    <a:pt x="204" y="174"/>
                  </a:lnTo>
                  <a:lnTo>
                    <a:pt x="144" y="171"/>
                  </a:lnTo>
                  <a:lnTo>
                    <a:pt x="111" y="166"/>
                  </a:lnTo>
                  <a:lnTo>
                    <a:pt x="83" y="157"/>
                  </a:lnTo>
                  <a:lnTo>
                    <a:pt x="59" y="142"/>
                  </a:lnTo>
                  <a:lnTo>
                    <a:pt x="39" y="124"/>
                  </a:lnTo>
                  <a:lnTo>
                    <a:pt x="23" y="103"/>
                  </a:lnTo>
                  <a:lnTo>
                    <a:pt x="12" y="80"/>
                  </a:lnTo>
                  <a:lnTo>
                    <a:pt x="3" y="55"/>
                  </a:lnTo>
                  <a:lnTo>
                    <a:pt x="0" y="31"/>
                  </a:lnTo>
                  <a:lnTo>
                    <a:pt x="7" y="24"/>
                  </a:lnTo>
                  <a:lnTo>
                    <a:pt x="14" y="17"/>
                  </a:lnTo>
                  <a:lnTo>
                    <a:pt x="21" y="12"/>
                  </a:lnTo>
                  <a:lnTo>
                    <a:pt x="29" y="6"/>
                  </a:lnTo>
                  <a:lnTo>
                    <a:pt x="39" y="3"/>
                  </a:lnTo>
                  <a:lnTo>
                    <a:pt x="52" y="0"/>
                  </a:lnTo>
                  <a:lnTo>
                    <a:pt x="70" y="0"/>
                  </a:lnTo>
                  <a:lnTo>
                    <a:pt x="93" y="1"/>
                  </a:lnTo>
                  <a:close/>
                </a:path>
              </a:pathLst>
            </a:custGeom>
            <a:solidFill>
              <a:srgbClr val="A3ABAB"/>
            </a:solidFill>
            <a:ln w="9525">
              <a:noFill/>
              <a:round/>
              <a:headEnd/>
              <a:tailEnd/>
            </a:ln>
          </p:spPr>
          <p:txBody>
            <a:bodyPr/>
            <a:lstStyle/>
            <a:p>
              <a:pPr algn="ctr"/>
              <a:endParaRPr lang="en-US" sz="2000"/>
            </a:p>
          </p:txBody>
        </p:sp>
        <p:sp>
          <p:nvSpPr>
            <p:cNvPr id="48335" name="Freeform 161"/>
            <p:cNvSpPr>
              <a:spLocks/>
            </p:cNvSpPr>
            <p:nvPr/>
          </p:nvSpPr>
          <p:spPr bwMode="auto">
            <a:xfrm>
              <a:off x="3687" y="2311"/>
              <a:ext cx="114" cy="17"/>
            </a:xfrm>
            <a:custGeom>
              <a:avLst/>
              <a:gdLst>
                <a:gd name="T0" fmla="*/ 9 w 1134"/>
                <a:gd name="T1" fmla="*/ 1 h 202"/>
                <a:gd name="T2" fmla="*/ 12 w 1134"/>
                <a:gd name="T3" fmla="*/ 2 h 202"/>
                <a:gd name="T4" fmla="*/ 16 w 1134"/>
                <a:gd name="T5" fmla="*/ 3 h 202"/>
                <a:gd name="T6" fmla="*/ 21 w 1134"/>
                <a:gd name="T7" fmla="*/ 4 h 202"/>
                <a:gd name="T8" fmla="*/ 28 w 1134"/>
                <a:gd name="T9" fmla="*/ 5 h 202"/>
                <a:gd name="T10" fmla="*/ 35 w 1134"/>
                <a:gd name="T11" fmla="*/ 6 h 202"/>
                <a:gd name="T12" fmla="*/ 43 w 1134"/>
                <a:gd name="T13" fmla="*/ 7 h 202"/>
                <a:gd name="T14" fmla="*/ 51 w 1134"/>
                <a:gd name="T15" fmla="*/ 7 h 202"/>
                <a:gd name="T16" fmla="*/ 59 w 1134"/>
                <a:gd name="T17" fmla="*/ 8 h 202"/>
                <a:gd name="T18" fmla="*/ 67 w 1134"/>
                <a:gd name="T19" fmla="*/ 8 h 202"/>
                <a:gd name="T20" fmla="*/ 75 w 1134"/>
                <a:gd name="T21" fmla="*/ 8 h 202"/>
                <a:gd name="T22" fmla="*/ 83 w 1134"/>
                <a:gd name="T23" fmla="*/ 8 h 202"/>
                <a:gd name="T24" fmla="*/ 90 w 1134"/>
                <a:gd name="T25" fmla="*/ 8 h 202"/>
                <a:gd name="T26" fmla="*/ 96 w 1134"/>
                <a:gd name="T27" fmla="*/ 7 h 202"/>
                <a:gd name="T28" fmla="*/ 101 w 1134"/>
                <a:gd name="T29" fmla="*/ 6 h 202"/>
                <a:gd name="T30" fmla="*/ 105 w 1134"/>
                <a:gd name="T31" fmla="*/ 5 h 202"/>
                <a:gd name="T32" fmla="*/ 107 w 1134"/>
                <a:gd name="T33" fmla="*/ 4 h 202"/>
                <a:gd name="T34" fmla="*/ 109 w 1134"/>
                <a:gd name="T35" fmla="*/ 5 h 202"/>
                <a:gd name="T36" fmla="*/ 111 w 1134"/>
                <a:gd name="T37" fmla="*/ 5 h 202"/>
                <a:gd name="T38" fmla="*/ 112 w 1134"/>
                <a:gd name="T39" fmla="*/ 6 h 202"/>
                <a:gd name="T40" fmla="*/ 114 w 1134"/>
                <a:gd name="T41" fmla="*/ 8 h 202"/>
                <a:gd name="T42" fmla="*/ 112 w 1134"/>
                <a:gd name="T43" fmla="*/ 12 h 202"/>
                <a:gd name="T44" fmla="*/ 109 w 1134"/>
                <a:gd name="T45" fmla="*/ 15 h 202"/>
                <a:gd name="T46" fmla="*/ 104 w 1134"/>
                <a:gd name="T47" fmla="*/ 17 h 202"/>
                <a:gd name="T48" fmla="*/ 98 w 1134"/>
                <a:gd name="T49" fmla="*/ 17 h 202"/>
                <a:gd name="T50" fmla="*/ 93 w 1134"/>
                <a:gd name="T51" fmla="*/ 17 h 202"/>
                <a:gd name="T52" fmla="*/ 89 w 1134"/>
                <a:gd name="T53" fmla="*/ 17 h 202"/>
                <a:gd name="T54" fmla="*/ 86 w 1134"/>
                <a:gd name="T55" fmla="*/ 16 h 202"/>
                <a:gd name="T56" fmla="*/ 83 w 1134"/>
                <a:gd name="T57" fmla="*/ 16 h 202"/>
                <a:gd name="T58" fmla="*/ 80 w 1134"/>
                <a:gd name="T59" fmla="*/ 16 h 202"/>
                <a:gd name="T60" fmla="*/ 77 w 1134"/>
                <a:gd name="T61" fmla="*/ 16 h 202"/>
                <a:gd name="T62" fmla="*/ 74 w 1134"/>
                <a:gd name="T63" fmla="*/ 16 h 202"/>
                <a:gd name="T64" fmla="*/ 70 w 1134"/>
                <a:gd name="T65" fmla="*/ 16 h 202"/>
                <a:gd name="T66" fmla="*/ 66 w 1134"/>
                <a:gd name="T67" fmla="*/ 16 h 202"/>
                <a:gd name="T68" fmla="*/ 61 w 1134"/>
                <a:gd name="T69" fmla="*/ 15 h 202"/>
                <a:gd name="T70" fmla="*/ 55 w 1134"/>
                <a:gd name="T71" fmla="*/ 15 h 202"/>
                <a:gd name="T72" fmla="*/ 49 w 1134"/>
                <a:gd name="T73" fmla="*/ 15 h 202"/>
                <a:gd name="T74" fmla="*/ 41 w 1134"/>
                <a:gd name="T75" fmla="*/ 15 h 202"/>
                <a:gd name="T76" fmla="*/ 31 w 1134"/>
                <a:gd name="T77" fmla="*/ 14 h 202"/>
                <a:gd name="T78" fmla="*/ 21 w 1134"/>
                <a:gd name="T79" fmla="*/ 14 h 202"/>
                <a:gd name="T80" fmla="*/ 11 w 1134"/>
                <a:gd name="T81" fmla="*/ 13 h 202"/>
                <a:gd name="T82" fmla="*/ 6 w 1134"/>
                <a:gd name="T83" fmla="*/ 11 h 202"/>
                <a:gd name="T84" fmla="*/ 2 w 1134"/>
                <a:gd name="T85" fmla="*/ 8 h 202"/>
                <a:gd name="T86" fmla="*/ 0 w 1134"/>
                <a:gd name="T87" fmla="*/ 4 h 202"/>
                <a:gd name="T88" fmla="*/ 1 w 1134"/>
                <a:gd name="T89" fmla="*/ 1 h 202"/>
                <a:gd name="T90" fmla="*/ 2 w 1134"/>
                <a:gd name="T91" fmla="*/ 1 h 202"/>
                <a:gd name="T92" fmla="*/ 4 w 1134"/>
                <a:gd name="T93" fmla="*/ 0 h 202"/>
                <a:gd name="T94" fmla="*/ 7 w 1134"/>
                <a:gd name="T95" fmla="*/ 0 h 2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02"/>
                <a:gd name="T146" fmla="*/ 1134 w 1134"/>
                <a:gd name="T147" fmla="*/ 202 h 2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02">
                  <a:moveTo>
                    <a:pt x="86" y="2"/>
                  </a:moveTo>
                  <a:lnTo>
                    <a:pt x="93" y="10"/>
                  </a:lnTo>
                  <a:lnTo>
                    <a:pt x="104" y="17"/>
                  </a:lnTo>
                  <a:lnTo>
                    <a:pt x="119" y="25"/>
                  </a:lnTo>
                  <a:lnTo>
                    <a:pt x="138" y="32"/>
                  </a:lnTo>
                  <a:lnTo>
                    <a:pt x="160" y="38"/>
                  </a:lnTo>
                  <a:lnTo>
                    <a:pt x="185" y="45"/>
                  </a:lnTo>
                  <a:lnTo>
                    <a:pt x="213" y="52"/>
                  </a:lnTo>
                  <a:lnTo>
                    <a:pt x="243" y="58"/>
                  </a:lnTo>
                  <a:lnTo>
                    <a:pt x="276" y="63"/>
                  </a:lnTo>
                  <a:lnTo>
                    <a:pt x="311" y="68"/>
                  </a:lnTo>
                  <a:lnTo>
                    <a:pt x="348" y="73"/>
                  </a:lnTo>
                  <a:lnTo>
                    <a:pt x="386" y="78"/>
                  </a:lnTo>
                  <a:lnTo>
                    <a:pt x="425" y="82"/>
                  </a:lnTo>
                  <a:lnTo>
                    <a:pt x="465" y="86"/>
                  </a:lnTo>
                  <a:lnTo>
                    <a:pt x="505" y="89"/>
                  </a:lnTo>
                  <a:lnTo>
                    <a:pt x="547" y="92"/>
                  </a:lnTo>
                  <a:lnTo>
                    <a:pt x="589" y="94"/>
                  </a:lnTo>
                  <a:lnTo>
                    <a:pt x="630" y="95"/>
                  </a:lnTo>
                  <a:lnTo>
                    <a:pt x="671" y="96"/>
                  </a:lnTo>
                  <a:lnTo>
                    <a:pt x="712" y="97"/>
                  </a:lnTo>
                  <a:lnTo>
                    <a:pt x="751" y="97"/>
                  </a:lnTo>
                  <a:lnTo>
                    <a:pt x="789" y="96"/>
                  </a:lnTo>
                  <a:lnTo>
                    <a:pt x="827" y="95"/>
                  </a:lnTo>
                  <a:lnTo>
                    <a:pt x="862" y="93"/>
                  </a:lnTo>
                  <a:lnTo>
                    <a:pt x="896" y="91"/>
                  </a:lnTo>
                  <a:lnTo>
                    <a:pt x="927" y="87"/>
                  </a:lnTo>
                  <a:lnTo>
                    <a:pt x="957" y="84"/>
                  </a:lnTo>
                  <a:lnTo>
                    <a:pt x="983" y="79"/>
                  </a:lnTo>
                  <a:lnTo>
                    <a:pt x="1007" y="73"/>
                  </a:lnTo>
                  <a:lnTo>
                    <a:pt x="1027" y="67"/>
                  </a:lnTo>
                  <a:lnTo>
                    <a:pt x="1043" y="60"/>
                  </a:lnTo>
                  <a:lnTo>
                    <a:pt x="1056" y="52"/>
                  </a:lnTo>
                  <a:lnTo>
                    <a:pt x="1068" y="52"/>
                  </a:lnTo>
                  <a:lnTo>
                    <a:pt x="1077" y="52"/>
                  </a:lnTo>
                  <a:lnTo>
                    <a:pt x="1085" y="54"/>
                  </a:lnTo>
                  <a:lnTo>
                    <a:pt x="1092" y="57"/>
                  </a:lnTo>
                  <a:lnTo>
                    <a:pt x="1100" y="60"/>
                  </a:lnTo>
                  <a:lnTo>
                    <a:pt x="1108" y="64"/>
                  </a:lnTo>
                  <a:lnTo>
                    <a:pt x="1119" y="69"/>
                  </a:lnTo>
                  <a:lnTo>
                    <a:pt x="1134" y="73"/>
                  </a:lnTo>
                  <a:lnTo>
                    <a:pt x="1133" y="99"/>
                  </a:lnTo>
                  <a:lnTo>
                    <a:pt x="1126" y="123"/>
                  </a:lnTo>
                  <a:lnTo>
                    <a:pt x="1116" y="146"/>
                  </a:lnTo>
                  <a:lnTo>
                    <a:pt x="1102" y="166"/>
                  </a:lnTo>
                  <a:lnTo>
                    <a:pt x="1084" y="182"/>
                  </a:lnTo>
                  <a:lnTo>
                    <a:pt x="1060" y="193"/>
                  </a:lnTo>
                  <a:lnTo>
                    <a:pt x="1033" y="201"/>
                  </a:lnTo>
                  <a:lnTo>
                    <a:pt x="1000" y="202"/>
                  </a:lnTo>
                  <a:lnTo>
                    <a:pt x="975" y="201"/>
                  </a:lnTo>
                  <a:lnTo>
                    <a:pt x="951" y="200"/>
                  </a:lnTo>
                  <a:lnTo>
                    <a:pt x="929" y="199"/>
                  </a:lnTo>
                  <a:lnTo>
                    <a:pt x="909" y="198"/>
                  </a:lnTo>
                  <a:lnTo>
                    <a:pt x="890" y="197"/>
                  </a:lnTo>
                  <a:lnTo>
                    <a:pt x="872" y="196"/>
                  </a:lnTo>
                  <a:lnTo>
                    <a:pt x="855" y="194"/>
                  </a:lnTo>
                  <a:lnTo>
                    <a:pt x="839" y="193"/>
                  </a:lnTo>
                  <a:lnTo>
                    <a:pt x="824" y="192"/>
                  </a:lnTo>
                  <a:lnTo>
                    <a:pt x="808" y="192"/>
                  </a:lnTo>
                  <a:lnTo>
                    <a:pt x="794" y="191"/>
                  </a:lnTo>
                  <a:lnTo>
                    <a:pt x="779" y="190"/>
                  </a:lnTo>
                  <a:lnTo>
                    <a:pt x="764" y="190"/>
                  </a:lnTo>
                  <a:lnTo>
                    <a:pt x="748" y="189"/>
                  </a:lnTo>
                  <a:lnTo>
                    <a:pt x="732" y="188"/>
                  </a:lnTo>
                  <a:lnTo>
                    <a:pt x="715" y="187"/>
                  </a:lnTo>
                  <a:lnTo>
                    <a:pt x="697" y="187"/>
                  </a:lnTo>
                  <a:lnTo>
                    <a:pt x="676" y="186"/>
                  </a:lnTo>
                  <a:lnTo>
                    <a:pt x="655" y="185"/>
                  </a:lnTo>
                  <a:lnTo>
                    <a:pt x="633" y="184"/>
                  </a:lnTo>
                  <a:lnTo>
                    <a:pt x="607" y="182"/>
                  </a:lnTo>
                  <a:lnTo>
                    <a:pt x="580" y="181"/>
                  </a:lnTo>
                  <a:lnTo>
                    <a:pt x="550" y="180"/>
                  </a:lnTo>
                  <a:lnTo>
                    <a:pt x="519" y="178"/>
                  </a:lnTo>
                  <a:lnTo>
                    <a:pt x="483" y="177"/>
                  </a:lnTo>
                  <a:lnTo>
                    <a:pt x="445" y="175"/>
                  </a:lnTo>
                  <a:lnTo>
                    <a:pt x="405" y="173"/>
                  </a:lnTo>
                  <a:lnTo>
                    <a:pt x="360" y="171"/>
                  </a:lnTo>
                  <a:lnTo>
                    <a:pt x="311" y="169"/>
                  </a:lnTo>
                  <a:lnTo>
                    <a:pt x="260" y="166"/>
                  </a:lnTo>
                  <a:lnTo>
                    <a:pt x="204" y="163"/>
                  </a:lnTo>
                  <a:lnTo>
                    <a:pt x="144" y="160"/>
                  </a:lnTo>
                  <a:lnTo>
                    <a:pt x="111" y="155"/>
                  </a:lnTo>
                  <a:lnTo>
                    <a:pt x="83" y="146"/>
                  </a:lnTo>
                  <a:lnTo>
                    <a:pt x="59" y="131"/>
                  </a:lnTo>
                  <a:lnTo>
                    <a:pt x="39" y="113"/>
                  </a:lnTo>
                  <a:lnTo>
                    <a:pt x="23" y="92"/>
                  </a:lnTo>
                  <a:lnTo>
                    <a:pt x="12" y="69"/>
                  </a:lnTo>
                  <a:lnTo>
                    <a:pt x="3" y="44"/>
                  </a:lnTo>
                  <a:lnTo>
                    <a:pt x="0" y="20"/>
                  </a:lnTo>
                  <a:lnTo>
                    <a:pt x="7" y="15"/>
                  </a:lnTo>
                  <a:lnTo>
                    <a:pt x="15" y="10"/>
                  </a:lnTo>
                  <a:lnTo>
                    <a:pt x="21" y="7"/>
                  </a:lnTo>
                  <a:lnTo>
                    <a:pt x="29" y="3"/>
                  </a:lnTo>
                  <a:lnTo>
                    <a:pt x="38" y="1"/>
                  </a:lnTo>
                  <a:lnTo>
                    <a:pt x="50" y="0"/>
                  </a:lnTo>
                  <a:lnTo>
                    <a:pt x="65" y="0"/>
                  </a:lnTo>
                  <a:lnTo>
                    <a:pt x="86" y="2"/>
                  </a:lnTo>
                  <a:close/>
                </a:path>
              </a:pathLst>
            </a:custGeom>
            <a:solidFill>
              <a:srgbClr val="B0B8B8"/>
            </a:solidFill>
            <a:ln w="9525">
              <a:noFill/>
              <a:round/>
              <a:headEnd/>
              <a:tailEnd/>
            </a:ln>
          </p:spPr>
          <p:txBody>
            <a:bodyPr/>
            <a:lstStyle/>
            <a:p>
              <a:pPr algn="ctr"/>
              <a:endParaRPr lang="en-US" sz="2000"/>
            </a:p>
          </p:txBody>
        </p:sp>
        <p:sp>
          <p:nvSpPr>
            <p:cNvPr id="48336" name="Freeform 162"/>
            <p:cNvSpPr>
              <a:spLocks/>
            </p:cNvSpPr>
            <p:nvPr/>
          </p:nvSpPr>
          <p:spPr bwMode="auto">
            <a:xfrm>
              <a:off x="3687" y="2312"/>
              <a:ext cx="114" cy="16"/>
            </a:xfrm>
            <a:custGeom>
              <a:avLst/>
              <a:gdLst>
                <a:gd name="T0" fmla="*/ 9 w 1134"/>
                <a:gd name="T1" fmla="*/ 1 h 191"/>
                <a:gd name="T2" fmla="*/ 11 w 1134"/>
                <a:gd name="T3" fmla="*/ 2 h 191"/>
                <a:gd name="T4" fmla="*/ 15 w 1134"/>
                <a:gd name="T5" fmla="*/ 4 h 191"/>
                <a:gd name="T6" fmla="*/ 21 w 1134"/>
                <a:gd name="T7" fmla="*/ 5 h 191"/>
                <a:gd name="T8" fmla="*/ 27 w 1134"/>
                <a:gd name="T9" fmla="*/ 6 h 191"/>
                <a:gd name="T10" fmla="*/ 35 w 1134"/>
                <a:gd name="T11" fmla="*/ 7 h 191"/>
                <a:gd name="T12" fmla="*/ 43 w 1134"/>
                <a:gd name="T13" fmla="*/ 8 h 191"/>
                <a:gd name="T14" fmla="*/ 52 w 1134"/>
                <a:gd name="T15" fmla="*/ 8 h 191"/>
                <a:gd name="T16" fmla="*/ 61 w 1134"/>
                <a:gd name="T17" fmla="*/ 9 h 191"/>
                <a:gd name="T18" fmla="*/ 70 w 1134"/>
                <a:gd name="T19" fmla="*/ 9 h 191"/>
                <a:gd name="T20" fmla="*/ 78 w 1134"/>
                <a:gd name="T21" fmla="*/ 9 h 191"/>
                <a:gd name="T22" fmla="*/ 86 w 1134"/>
                <a:gd name="T23" fmla="*/ 9 h 191"/>
                <a:gd name="T24" fmla="*/ 93 w 1134"/>
                <a:gd name="T25" fmla="*/ 8 h 191"/>
                <a:gd name="T26" fmla="*/ 99 w 1134"/>
                <a:gd name="T27" fmla="*/ 8 h 191"/>
                <a:gd name="T28" fmla="*/ 103 w 1134"/>
                <a:gd name="T29" fmla="*/ 7 h 191"/>
                <a:gd name="T30" fmla="*/ 106 w 1134"/>
                <a:gd name="T31" fmla="*/ 5 h 191"/>
                <a:gd name="T32" fmla="*/ 108 w 1134"/>
                <a:gd name="T33" fmla="*/ 4 h 191"/>
                <a:gd name="T34" fmla="*/ 109 w 1134"/>
                <a:gd name="T35" fmla="*/ 4 h 191"/>
                <a:gd name="T36" fmla="*/ 110 w 1134"/>
                <a:gd name="T37" fmla="*/ 5 h 191"/>
                <a:gd name="T38" fmla="*/ 112 w 1134"/>
                <a:gd name="T39" fmla="*/ 5 h 191"/>
                <a:gd name="T40" fmla="*/ 114 w 1134"/>
                <a:gd name="T41" fmla="*/ 7 h 191"/>
                <a:gd name="T42" fmla="*/ 112 w 1134"/>
                <a:gd name="T43" fmla="*/ 11 h 191"/>
                <a:gd name="T44" fmla="*/ 109 w 1134"/>
                <a:gd name="T45" fmla="*/ 14 h 191"/>
                <a:gd name="T46" fmla="*/ 104 w 1134"/>
                <a:gd name="T47" fmla="*/ 16 h 191"/>
                <a:gd name="T48" fmla="*/ 98 w 1134"/>
                <a:gd name="T49" fmla="*/ 16 h 191"/>
                <a:gd name="T50" fmla="*/ 93 w 1134"/>
                <a:gd name="T51" fmla="*/ 16 h 191"/>
                <a:gd name="T52" fmla="*/ 89 w 1134"/>
                <a:gd name="T53" fmla="*/ 16 h 191"/>
                <a:gd name="T54" fmla="*/ 86 w 1134"/>
                <a:gd name="T55" fmla="*/ 15 h 191"/>
                <a:gd name="T56" fmla="*/ 83 w 1134"/>
                <a:gd name="T57" fmla="*/ 15 h 191"/>
                <a:gd name="T58" fmla="*/ 80 w 1134"/>
                <a:gd name="T59" fmla="*/ 15 h 191"/>
                <a:gd name="T60" fmla="*/ 77 w 1134"/>
                <a:gd name="T61" fmla="*/ 15 h 191"/>
                <a:gd name="T62" fmla="*/ 74 w 1134"/>
                <a:gd name="T63" fmla="*/ 15 h 191"/>
                <a:gd name="T64" fmla="*/ 70 w 1134"/>
                <a:gd name="T65" fmla="*/ 15 h 191"/>
                <a:gd name="T66" fmla="*/ 66 w 1134"/>
                <a:gd name="T67" fmla="*/ 15 h 191"/>
                <a:gd name="T68" fmla="*/ 61 w 1134"/>
                <a:gd name="T69" fmla="*/ 14 h 191"/>
                <a:gd name="T70" fmla="*/ 55 w 1134"/>
                <a:gd name="T71" fmla="*/ 14 h 191"/>
                <a:gd name="T72" fmla="*/ 49 w 1134"/>
                <a:gd name="T73" fmla="*/ 14 h 191"/>
                <a:gd name="T74" fmla="*/ 41 w 1134"/>
                <a:gd name="T75" fmla="*/ 14 h 191"/>
                <a:gd name="T76" fmla="*/ 31 w 1134"/>
                <a:gd name="T77" fmla="*/ 13 h 191"/>
                <a:gd name="T78" fmla="*/ 21 w 1134"/>
                <a:gd name="T79" fmla="*/ 13 h 191"/>
                <a:gd name="T80" fmla="*/ 11 w 1134"/>
                <a:gd name="T81" fmla="*/ 12 h 191"/>
                <a:gd name="T82" fmla="*/ 6 w 1134"/>
                <a:gd name="T83" fmla="*/ 10 h 191"/>
                <a:gd name="T84" fmla="*/ 2 w 1134"/>
                <a:gd name="T85" fmla="*/ 7 h 191"/>
                <a:gd name="T86" fmla="*/ 0 w 1134"/>
                <a:gd name="T87" fmla="*/ 3 h 191"/>
                <a:gd name="T88" fmla="*/ 1 w 1134"/>
                <a:gd name="T89" fmla="*/ 1 h 191"/>
                <a:gd name="T90" fmla="*/ 2 w 1134"/>
                <a:gd name="T91" fmla="*/ 0 h 191"/>
                <a:gd name="T92" fmla="*/ 4 w 1134"/>
                <a:gd name="T93" fmla="*/ 0 h 191"/>
                <a:gd name="T94" fmla="*/ 6 w 1134"/>
                <a:gd name="T95" fmla="*/ 0 h 19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191"/>
                <a:gd name="T146" fmla="*/ 1134 w 1134"/>
                <a:gd name="T147" fmla="*/ 191 h 19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191">
                  <a:moveTo>
                    <a:pt x="81" y="3"/>
                  </a:moveTo>
                  <a:lnTo>
                    <a:pt x="86" y="12"/>
                  </a:lnTo>
                  <a:lnTo>
                    <a:pt x="96" y="20"/>
                  </a:lnTo>
                  <a:lnTo>
                    <a:pt x="110" y="28"/>
                  </a:lnTo>
                  <a:lnTo>
                    <a:pt x="128" y="35"/>
                  </a:lnTo>
                  <a:lnTo>
                    <a:pt x="151" y="44"/>
                  </a:lnTo>
                  <a:lnTo>
                    <a:pt x="176" y="51"/>
                  </a:lnTo>
                  <a:lnTo>
                    <a:pt x="206" y="57"/>
                  </a:lnTo>
                  <a:lnTo>
                    <a:pt x="237" y="64"/>
                  </a:lnTo>
                  <a:lnTo>
                    <a:pt x="273" y="71"/>
                  </a:lnTo>
                  <a:lnTo>
                    <a:pt x="309" y="76"/>
                  </a:lnTo>
                  <a:lnTo>
                    <a:pt x="348" y="81"/>
                  </a:lnTo>
                  <a:lnTo>
                    <a:pt x="389" y="86"/>
                  </a:lnTo>
                  <a:lnTo>
                    <a:pt x="430" y="91"/>
                  </a:lnTo>
                  <a:lnTo>
                    <a:pt x="473" y="94"/>
                  </a:lnTo>
                  <a:lnTo>
                    <a:pt x="517" y="99"/>
                  </a:lnTo>
                  <a:lnTo>
                    <a:pt x="560" y="101"/>
                  </a:lnTo>
                  <a:lnTo>
                    <a:pt x="605" y="104"/>
                  </a:lnTo>
                  <a:lnTo>
                    <a:pt x="649" y="105"/>
                  </a:lnTo>
                  <a:lnTo>
                    <a:pt x="692" y="107"/>
                  </a:lnTo>
                  <a:lnTo>
                    <a:pt x="734" y="107"/>
                  </a:lnTo>
                  <a:lnTo>
                    <a:pt x="775" y="107"/>
                  </a:lnTo>
                  <a:lnTo>
                    <a:pt x="814" y="106"/>
                  </a:lnTo>
                  <a:lnTo>
                    <a:pt x="853" y="104"/>
                  </a:lnTo>
                  <a:lnTo>
                    <a:pt x="889" y="102"/>
                  </a:lnTo>
                  <a:lnTo>
                    <a:pt x="922" y="99"/>
                  </a:lnTo>
                  <a:lnTo>
                    <a:pt x="953" y="94"/>
                  </a:lnTo>
                  <a:lnTo>
                    <a:pt x="981" y="90"/>
                  </a:lnTo>
                  <a:lnTo>
                    <a:pt x="1006" y="84"/>
                  </a:lnTo>
                  <a:lnTo>
                    <a:pt x="1026" y="78"/>
                  </a:lnTo>
                  <a:lnTo>
                    <a:pt x="1043" y="71"/>
                  </a:lnTo>
                  <a:lnTo>
                    <a:pt x="1055" y="62"/>
                  </a:lnTo>
                  <a:lnTo>
                    <a:pt x="1063" y="53"/>
                  </a:lnTo>
                  <a:lnTo>
                    <a:pt x="1073" y="52"/>
                  </a:lnTo>
                  <a:lnTo>
                    <a:pt x="1080" y="52"/>
                  </a:lnTo>
                  <a:lnTo>
                    <a:pt x="1086" y="53"/>
                  </a:lnTo>
                  <a:lnTo>
                    <a:pt x="1092" y="54"/>
                  </a:lnTo>
                  <a:lnTo>
                    <a:pt x="1099" y="56"/>
                  </a:lnTo>
                  <a:lnTo>
                    <a:pt x="1107" y="58"/>
                  </a:lnTo>
                  <a:lnTo>
                    <a:pt x="1118" y="60"/>
                  </a:lnTo>
                  <a:lnTo>
                    <a:pt x="1134" y="62"/>
                  </a:lnTo>
                  <a:lnTo>
                    <a:pt x="1133" y="88"/>
                  </a:lnTo>
                  <a:lnTo>
                    <a:pt x="1126" y="112"/>
                  </a:lnTo>
                  <a:lnTo>
                    <a:pt x="1116" y="135"/>
                  </a:lnTo>
                  <a:lnTo>
                    <a:pt x="1102" y="155"/>
                  </a:lnTo>
                  <a:lnTo>
                    <a:pt x="1084" y="171"/>
                  </a:lnTo>
                  <a:lnTo>
                    <a:pt x="1060" y="182"/>
                  </a:lnTo>
                  <a:lnTo>
                    <a:pt x="1033" y="190"/>
                  </a:lnTo>
                  <a:lnTo>
                    <a:pt x="1000" y="191"/>
                  </a:lnTo>
                  <a:lnTo>
                    <a:pt x="975" y="190"/>
                  </a:lnTo>
                  <a:lnTo>
                    <a:pt x="951" y="189"/>
                  </a:lnTo>
                  <a:lnTo>
                    <a:pt x="929" y="188"/>
                  </a:lnTo>
                  <a:lnTo>
                    <a:pt x="909" y="187"/>
                  </a:lnTo>
                  <a:lnTo>
                    <a:pt x="890" y="186"/>
                  </a:lnTo>
                  <a:lnTo>
                    <a:pt x="872" y="185"/>
                  </a:lnTo>
                  <a:lnTo>
                    <a:pt x="855" y="183"/>
                  </a:lnTo>
                  <a:lnTo>
                    <a:pt x="839" y="182"/>
                  </a:lnTo>
                  <a:lnTo>
                    <a:pt x="824" y="181"/>
                  </a:lnTo>
                  <a:lnTo>
                    <a:pt x="808" y="181"/>
                  </a:lnTo>
                  <a:lnTo>
                    <a:pt x="794" y="180"/>
                  </a:lnTo>
                  <a:lnTo>
                    <a:pt x="779" y="179"/>
                  </a:lnTo>
                  <a:lnTo>
                    <a:pt x="764" y="179"/>
                  </a:lnTo>
                  <a:lnTo>
                    <a:pt x="748" y="178"/>
                  </a:lnTo>
                  <a:lnTo>
                    <a:pt x="732" y="177"/>
                  </a:lnTo>
                  <a:lnTo>
                    <a:pt x="715" y="176"/>
                  </a:lnTo>
                  <a:lnTo>
                    <a:pt x="697" y="176"/>
                  </a:lnTo>
                  <a:lnTo>
                    <a:pt x="676" y="175"/>
                  </a:lnTo>
                  <a:lnTo>
                    <a:pt x="655" y="174"/>
                  </a:lnTo>
                  <a:lnTo>
                    <a:pt x="633" y="173"/>
                  </a:lnTo>
                  <a:lnTo>
                    <a:pt x="607" y="171"/>
                  </a:lnTo>
                  <a:lnTo>
                    <a:pt x="580" y="170"/>
                  </a:lnTo>
                  <a:lnTo>
                    <a:pt x="550" y="169"/>
                  </a:lnTo>
                  <a:lnTo>
                    <a:pt x="519" y="167"/>
                  </a:lnTo>
                  <a:lnTo>
                    <a:pt x="483" y="166"/>
                  </a:lnTo>
                  <a:lnTo>
                    <a:pt x="445" y="164"/>
                  </a:lnTo>
                  <a:lnTo>
                    <a:pt x="405" y="162"/>
                  </a:lnTo>
                  <a:lnTo>
                    <a:pt x="360" y="160"/>
                  </a:lnTo>
                  <a:lnTo>
                    <a:pt x="311" y="158"/>
                  </a:lnTo>
                  <a:lnTo>
                    <a:pt x="260" y="155"/>
                  </a:lnTo>
                  <a:lnTo>
                    <a:pt x="204" y="152"/>
                  </a:lnTo>
                  <a:lnTo>
                    <a:pt x="144" y="149"/>
                  </a:lnTo>
                  <a:lnTo>
                    <a:pt x="111" y="144"/>
                  </a:lnTo>
                  <a:lnTo>
                    <a:pt x="83" y="135"/>
                  </a:lnTo>
                  <a:lnTo>
                    <a:pt x="59" y="120"/>
                  </a:lnTo>
                  <a:lnTo>
                    <a:pt x="39" y="102"/>
                  </a:lnTo>
                  <a:lnTo>
                    <a:pt x="23" y="81"/>
                  </a:lnTo>
                  <a:lnTo>
                    <a:pt x="12" y="58"/>
                  </a:lnTo>
                  <a:lnTo>
                    <a:pt x="3" y="33"/>
                  </a:lnTo>
                  <a:lnTo>
                    <a:pt x="0" y="9"/>
                  </a:lnTo>
                  <a:lnTo>
                    <a:pt x="8" y="6"/>
                  </a:lnTo>
                  <a:lnTo>
                    <a:pt x="15" y="4"/>
                  </a:lnTo>
                  <a:lnTo>
                    <a:pt x="21" y="2"/>
                  </a:lnTo>
                  <a:lnTo>
                    <a:pt x="27" y="1"/>
                  </a:lnTo>
                  <a:lnTo>
                    <a:pt x="35" y="0"/>
                  </a:lnTo>
                  <a:lnTo>
                    <a:pt x="46" y="0"/>
                  </a:lnTo>
                  <a:lnTo>
                    <a:pt x="61" y="1"/>
                  </a:lnTo>
                  <a:lnTo>
                    <a:pt x="81" y="3"/>
                  </a:lnTo>
                  <a:close/>
                </a:path>
              </a:pathLst>
            </a:custGeom>
            <a:solidFill>
              <a:srgbClr val="BAC2C2"/>
            </a:solidFill>
            <a:ln w="9525">
              <a:noFill/>
              <a:round/>
              <a:headEnd/>
              <a:tailEnd/>
            </a:ln>
          </p:spPr>
          <p:txBody>
            <a:bodyPr/>
            <a:lstStyle/>
            <a:p>
              <a:pPr algn="ctr"/>
              <a:endParaRPr lang="en-US" sz="2000"/>
            </a:p>
          </p:txBody>
        </p:sp>
        <p:sp>
          <p:nvSpPr>
            <p:cNvPr id="48337" name="Freeform 163"/>
            <p:cNvSpPr>
              <a:spLocks/>
            </p:cNvSpPr>
            <p:nvPr/>
          </p:nvSpPr>
          <p:spPr bwMode="auto">
            <a:xfrm>
              <a:off x="3687" y="2313"/>
              <a:ext cx="114" cy="15"/>
            </a:xfrm>
            <a:custGeom>
              <a:avLst/>
              <a:gdLst>
                <a:gd name="T0" fmla="*/ 8 w 1134"/>
                <a:gd name="T1" fmla="*/ 1 h 182"/>
                <a:gd name="T2" fmla="*/ 8 w 1134"/>
                <a:gd name="T3" fmla="*/ 1 h 182"/>
                <a:gd name="T4" fmla="*/ 9 w 1134"/>
                <a:gd name="T5" fmla="*/ 2 h 182"/>
                <a:gd name="T6" fmla="*/ 10 w 1134"/>
                <a:gd name="T7" fmla="*/ 3 h 182"/>
                <a:gd name="T8" fmla="*/ 12 w 1134"/>
                <a:gd name="T9" fmla="*/ 3 h 182"/>
                <a:gd name="T10" fmla="*/ 14 w 1134"/>
                <a:gd name="T11" fmla="*/ 4 h 182"/>
                <a:gd name="T12" fmla="*/ 17 w 1134"/>
                <a:gd name="T13" fmla="*/ 5 h 182"/>
                <a:gd name="T14" fmla="*/ 20 w 1134"/>
                <a:gd name="T15" fmla="*/ 5 h 182"/>
                <a:gd name="T16" fmla="*/ 23 w 1134"/>
                <a:gd name="T17" fmla="*/ 6 h 182"/>
                <a:gd name="T18" fmla="*/ 27 w 1134"/>
                <a:gd name="T19" fmla="*/ 7 h 182"/>
                <a:gd name="T20" fmla="*/ 31 w 1134"/>
                <a:gd name="T21" fmla="*/ 7 h 182"/>
                <a:gd name="T22" fmla="*/ 35 w 1134"/>
                <a:gd name="T23" fmla="*/ 8 h 182"/>
                <a:gd name="T24" fmla="*/ 39 w 1134"/>
                <a:gd name="T25" fmla="*/ 8 h 182"/>
                <a:gd name="T26" fmla="*/ 44 w 1134"/>
                <a:gd name="T27" fmla="*/ 8 h 182"/>
                <a:gd name="T28" fmla="*/ 48 w 1134"/>
                <a:gd name="T29" fmla="*/ 9 h 182"/>
                <a:gd name="T30" fmla="*/ 53 w 1134"/>
                <a:gd name="T31" fmla="*/ 9 h 182"/>
                <a:gd name="T32" fmla="*/ 58 w 1134"/>
                <a:gd name="T33" fmla="*/ 9 h 182"/>
                <a:gd name="T34" fmla="*/ 62 w 1134"/>
                <a:gd name="T35" fmla="*/ 9 h 182"/>
                <a:gd name="T36" fmla="*/ 67 w 1134"/>
                <a:gd name="T37" fmla="*/ 10 h 182"/>
                <a:gd name="T38" fmla="*/ 72 w 1134"/>
                <a:gd name="T39" fmla="*/ 10 h 182"/>
                <a:gd name="T40" fmla="*/ 76 w 1134"/>
                <a:gd name="T41" fmla="*/ 10 h 182"/>
                <a:gd name="T42" fmla="*/ 80 w 1134"/>
                <a:gd name="T43" fmla="*/ 10 h 182"/>
                <a:gd name="T44" fmla="*/ 85 w 1134"/>
                <a:gd name="T45" fmla="*/ 10 h 182"/>
                <a:gd name="T46" fmla="*/ 88 w 1134"/>
                <a:gd name="T47" fmla="*/ 9 h 182"/>
                <a:gd name="T48" fmla="*/ 92 w 1134"/>
                <a:gd name="T49" fmla="*/ 9 h 182"/>
                <a:gd name="T50" fmla="*/ 96 w 1134"/>
                <a:gd name="T51" fmla="*/ 9 h 182"/>
                <a:gd name="T52" fmla="*/ 98 w 1134"/>
                <a:gd name="T53" fmla="*/ 9 h 182"/>
                <a:gd name="T54" fmla="*/ 101 w 1134"/>
                <a:gd name="T55" fmla="*/ 8 h 182"/>
                <a:gd name="T56" fmla="*/ 103 w 1134"/>
                <a:gd name="T57" fmla="*/ 8 h 182"/>
                <a:gd name="T58" fmla="*/ 105 w 1134"/>
                <a:gd name="T59" fmla="*/ 7 h 182"/>
                <a:gd name="T60" fmla="*/ 106 w 1134"/>
                <a:gd name="T61" fmla="*/ 6 h 182"/>
                <a:gd name="T62" fmla="*/ 107 w 1134"/>
                <a:gd name="T63" fmla="*/ 6 h 182"/>
                <a:gd name="T64" fmla="*/ 108 w 1134"/>
                <a:gd name="T65" fmla="*/ 5 h 182"/>
                <a:gd name="T66" fmla="*/ 114 w 1134"/>
                <a:gd name="T67" fmla="*/ 4 h 182"/>
                <a:gd name="T68" fmla="*/ 114 w 1134"/>
                <a:gd name="T69" fmla="*/ 7 h 182"/>
                <a:gd name="T70" fmla="*/ 113 w 1134"/>
                <a:gd name="T71" fmla="*/ 8 h 182"/>
                <a:gd name="T72" fmla="*/ 112 w 1134"/>
                <a:gd name="T73" fmla="*/ 10 h 182"/>
                <a:gd name="T74" fmla="*/ 111 w 1134"/>
                <a:gd name="T75" fmla="*/ 12 h 182"/>
                <a:gd name="T76" fmla="*/ 109 w 1134"/>
                <a:gd name="T77" fmla="*/ 13 h 182"/>
                <a:gd name="T78" fmla="*/ 107 w 1134"/>
                <a:gd name="T79" fmla="*/ 14 h 182"/>
                <a:gd name="T80" fmla="*/ 104 w 1134"/>
                <a:gd name="T81" fmla="*/ 15 h 182"/>
                <a:gd name="T82" fmla="*/ 101 w 1134"/>
                <a:gd name="T83" fmla="*/ 15 h 182"/>
                <a:gd name="T84" fmla="*/ 14 w 1134"/>
                <a:gd name="T85" fmla="*/ 12 h 182"/>
                <a:gd name="T86" fmla="*/ 11 w 1134"/>
                <a:gd name="T87" fmla="*/ 11 h 182"/>
                <a:gd name="T88" fmla="*/ 8 w 1134"/>
                <a:gd name="T89" fmla="*/ 10 h 182"/>
                <a:gd name="T90" fmla="*/ 6 w 1134"/>
                <a:gd name="T91" fmla="*/ 9 h 182"/>
                <a:gd name="T92" fmla="*/ 4 w 1134"/>
                <a:gd name="T93" fmla="*/ 8 h 182"/>
                <a:gd name="T94" fmla="*/ 2 w 1134"/>
                <a:gd name="T95" fmla="*/ 6 h 182"/>
                <a:gd name="T96" fmla="*/ 1 w 1134"/>
                <a:gd name="T97" fmla="*/ 4 h 182"/>
                <a:gd name="T98" fmla="*/ 0 w 1134"/>
                <a:gd name="T99" fmla="*/ 2 h 182"/>
                <a:gd name="T100" fmla="*/ 0 w 1134"/>
                <a:gd name="T101" fmla="*/ 0 h 182"/>
                <a:gd name="T102" fmla="*/ 8 w 1134"/>
                <a:gd name="T103" fmla="*/ 1 h 1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182"/>
                <a:gd name="T158" fmla="*/ 1134 w 1134"/>
                <a:gd name="T159" fmla="*/ 182 h 1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182">
                  <a:moveTo>
                    <a:pt x="77" y="7"/>
                  </a:moveTo>
                  <a:lnTo>
                    <a:pt x="80" y="16"/>
                  </a:lnTo>
                  <a:lnTo>
                    <a:pt x="88" y="24"/>
                  </a:lnTo>
                  <a:lnTo>
                    <a:pt x="101" y="34"/>
                  </a:lnTo>
                  <a:lnTo>
                    <a:pt x="119" y="42"/>
                  </a:lnTo>
                  <a:lnTo>
                    <a:pt x="142" y="50"/>
                  </a:lnTo>
                  <a:lnTo>
                    <a:pt x="169" y="58"/>
                  </a:lnTo>
                  <a:lnTo>
                    <a:pt x="199" y="66"/>
                  </a:lnTo>
                  <a:lnTo>
                    <a:pt x="232" y="73"/>
                  </a:lnTo>
                  <a:lnTo>
                    <a:pt x="269" y="79"/>
                  </a:lnTo>
                  <a:lnTo>
                    <a:pt x="307" y="85"/>
                  </a:lnTo>
                  <a:lnTo>
                    <a:pt x="349" y="92"/>
                  </a:lnTo>
                  <a:lnTo>
                    <a:pt x="392" y="97"/>
                  </a:lnTo>
                  <a:lnTo>
                    <a:pt x="436" y="102"/>
                  </a:lnTo>
                  <a:lnTo>
                    <a:pt x="482" y="106"/>
                  </a:lnTo>
                  <a:lnTo>
                    <a:pt x="528" y="109"/>
                  </a:lnTo>
                  <a:lnTo>
                    <a:pt x="575" y="112"/>
                  </a:lnTo>
                  <a:lnTo>
                    <a:pt x="621" y="115"/>
                  </a:lnTo>
                  <a:lnTo>
                    <a:pt x="668" y="118"/>
                  </a:lnTo>
                  <a:lnTo>
                    <a:pt x="713" y="119"/>
                  </a:lnTo>
                  <a:lnTo>
                    <a:pt x="758" y="119"/>
                  </a:lnTo>
                  <a:lnTo>
                    <a:pt x="799" y="119"/>
                  </a:lnTo>
                  <a:lnTo>
                    <a:pt x="841" y="118"/>
                  </a:lnTo>
                  <a:lnTo>
                    <a:pt x="879" y="115"/>
                  </a:lnTo>
                  <a:lnTo>
                    <a:pt x="916" y="112"/>
                  </a:lnTo>
                  <a:lnTo>
                    <a:pt x="950" y="108"/>
                  </a:lnTo>
                  <a:lnTo>
                    <a:pt x="979" y="104"/>
                  </a:lnTo>
                  <a:lnTo>
                    <a:pt x="1006" y="99"/>
                  </a:lnTo>
                  <a:lnTo>
                    <a:pt x="1029" y="93"/>
                  </a:lnTo>
                  <a:lnTo>
                    <a:pt x="1046" y="84"/>
                  </a:lnTo>
                  <a:lnTo>
                    <a:pt x="1059" y="76"/>
                  </a:lnTo>
                  <a:lnTo>
                    <a:pt x="1068" y="67"/>
                  </a:lnTo>
                  <a:lnTo>
                    <a:pt x="1071" y="56"/>
                  </a:lnTo>
                  <a:lnTo>
                    <a:pt x="1134" y="53"/>
                  </a:lnTo>
                  <a:lnTo>
                    <a:pt x="1133" y="79"/>
                  </a:lnTo>
                  <a:lnTo>
                    <a:pt x="1126" y="103"/>
                  </a:lnTo>
                  <a:lnTo>
                    <a:pt x="1116" y="126"/>
                  </a:lnTo>
                  <a:lnTo>
                    <a:pt x="1102" y="146"/>
                  </a:lnTo>
                  <a:lnTo>
                    <a:pt x="1084" y="162"/>
                  </a:lnTo>
                  <a:lnTo>
                    <a:pt x="1060" y="173"/>
                  </a:lnTo>
                  <a:lnTo>
                    <a:pt x="1033" y="181"/>
                  </a:lnTo>
                  <a:lnTo>
                    <a:pt x="1000" y="182"/>
                  </a:lnTo>
                  <a:lnTo>
                    <a:pt x="144" y="140"/>
                  </a:lnTo>
                  <a:lnTo>
                    <a:pt x="111" y="135"/>
                  </a:lnTo>
                  <a:lnTo>
                    <a:pt x="83" y="126"/>
                  </a:lnTo>
                  <a:lnTo>
                    <a:pt x="59" y="111"/>
                  </a:lnTo>
                  <a:lnTo>
                    <a:pt x="39" y="93"/>
                  </a:lnTo>
                  <a:lnTo>
                    <a:pt x="23" y="72"/>
                  </a:lnTo>
                  <a:lnTo>
                    <a:pt x="12" y="49"/>
                  </a:lnTo>
                  <a:lnTo>
                    <a:pt x="3" y="24"/>
                  </a:lnTo>
                  <a:lnTo>
                    <a:pt x="0" y="0"/>
                  </a:lnTo>
                  <a:lnTo>
                    <a:pt x="77" y="7"/>
                  </a:lnTo>
                  <a:close/>
                </a:path>
              </a:pathLst>
            </a:custGeom>
            <a:solidFill>
              <a:srgbClr val="C4CCCC"/>
            </a:solidFill>
            <a:ln w="9525">
              <a:noFill/>
              <a:round/>
              <a:headEnd/>
              <a:tailEnd/>
            </a:ln>
          </p:spPr>
          <p:txBody>
            <a:bodyPr/>
            <a:lstStyle/>
            <a:p>
              <a:pPr algn="ctr"/>
              <a:endParaRPr lang="en-US" sz="2000"/>
            </a:p>
          </p:txBody>
        </p:sp>
        <p:sp>
          <p:nvSpPr>
            <p:cNvPr id="48338" name="Freeform 164"/>
            <p:cNvSpPr>
              <a:spLocks/>
            </p:cNvSpPr>
            <p:nvPr/>
          </p:nvSpPr>
          <p:spPr bwMode="auto">
            <a:xfrm>
              <a:off x="3695" y="2306"/>
              <a:ext cx="47" cy="17"/>
            </a:xfrm>
            <a:custGeom>
              <a:avLst/>
              <a:gdLst>
                <a:gd name="T0" fmla="*/ 42 w 466"/>
                <a:gd name="T1" fmla="*/ 17 h 208"/>
                <a:gd name="T2" fmla="*/ 43 w 466"/>
                <a:gd name="T3" fmla="*/ 17 h 208"/>
                <a:gd name="T4" fmla="*/ 43 w 466"/>
                <a:gd name="T5" fmla="*/ 17 h 208"/>
                <a:gd name="T6" fmla="*/ 44 w 466"/>
                <a:gd name="T7" fmla="*/ 17 h 208"/>
                <a:gd name="T8" fmla="*/ 45 w 466"/>
                <a:gd name="T9" fmla="*/ 17 h 208"/>
                <a:gd name="T10" fmla="*/ 46 w 466"/>
                <a:gd name="T11" fmla="*/ 16 h 208"/>
                <a:gd name="T12" fmla="*/ 46 w 466"/>
                <a:gd name="T13" fmla="*/ 16 h 208"/>
                <a:gd name="T14" fmla="*/ 47 w 466"/>
                <a:gd name="T15" fmla="*/ 16 h 208"/>
                <a:gd name="T16" fmla="*/ 47 w 466"/>
                <a:gd name="T17" fmla="*/ 15 h 208"/>
                <a:gd name="T18" fmla="*/ 47 w 466"/>
                <a:gd name="T19" fmla="*/ 4 h 208"/>
                <a:gd name="T20" fmla="*/ 46 w 466"/>
                <a:gd name="T21" fmla="*/ 3 h 208"/>
                <a:gd name="T22" fmla="*/ 46 w 466"/>
                <a:gd name="T23" fmla="*/ 3 h 208"/>
                <a:gd name="T24" fmla="*/ 45 w 466"/>
                <a:gd name="T25" fmla="*/ 2 h 208"/>
                <a:gd name="T26" fmla="*/ 45 w 466"/>
                <a:gd name="T27" fmla="*/ 2 h 208"/>
                <a:gd name="T28" fmla="*/ 20 w 466"/>
                <a:gd name="T29" fmla="*/ 2 h 208"/>
                <a:gd name="T30" fmla="*/ 9 w 466"/>
                <a:gd name="T31" fmla="*/ 0 h 208"/>
                <a:gd name="T32" fmla="*/ 8 w 466"/>
                <a:gd name="T33" fmla="*/ 0 h 208"/>
                <a:gd name="T34" fmla="*/ 6 w 466"/>
                <a:gd name="T35" fmla="*/ 0 h 208"/>
                <a:gd name="T36" fmla="*/ 5 w 466"/>
                <a:gd name="T37" fmla="*/ 1 h 208"/>
                <a:gd name="T38" fmla="*/ 3 w 466"/>
                <a:gd name="T39" fmla="*/ 2 h 208"/>
                <a:gd name="T40" fmla="*/ 2 w 466"/>
                <a:gd name="T41" fmla="*/ 3 h 208"/>
                <a:gd name="T42" fmla="*/ 1 w 466"/>
                <a:gd name="T43" fmla="*/ 4 h 208"/>
                <a:gd name="T44" fmla="*/ 0 w 466"/>
                <a:gd name="T45" fmla="*/ 6 h 208"/>
                <a:gd name="T46" fmla="*/ 0 w 466"/>
                <a:gd name="T47" fmla="*/ 7 h 208"/>
                <a:gd name="T48" fmla="*/ 0 w 466"/>
                <a:gd name="T49" fmla="*/ 9 h 208"/>
                <a:gd name="T50" fmla="*/ 0 w 466"/>
                <a:gd name="T51" fmla="*/ 10 h 208"/>
                <a:gd name="T52" fmla="*/ 1 w 466"/>
                <a:gd name="T53" fmla="*/ 11 h 208"/>
                <a:gd name="T54" fmla="*/ 2 w 466"/>
                <a:gd name="T55" fmla="*/ 13 h 208"/>
                <a:gd name="T56" fmla="*/ 3 w 466"/>
                <a:gd name="T57" fmla="*/ 14 h 208"/>
                <a:gd name="T58" fmla="*/ 4 w 466"/>
                <a:gd name="T59" fmla="*/ 14 h 208"/>
                <a:gd name="T60" fmla="*/ 5 w 466"/>
                <a:gd name="T61" fmla="*/ 15 h 208"/>
                <a:gd name="T62" fmla="*/ 7 w 466"/>
                <a:gd name="T63" fmla="*/ 15 h 208"/>
                <a:gd name="T64" fmla="*/ 8 w 466"/>
                <a:gd name="T65" fmla="*/ 16 h 208"/>
                <a:gd name="T66" fmla="*/ 42 w 466"/>
                <a:gd name="T67" fmla="*/ 17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6"/>
                <a:gd name="T103" fmla="*/ 0 h 208"/>
                <a:gd name="T104" fmla="*/ 466 w 466"/>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6" h="208">
                  <a:moveTo>
                    <a:pt x="419" y="207"/>
                  </a:moveTo>
                  <a:lnTo>
                    <a:pt x="424" y="208"/>
                  </a:lnTo>
                  <a:lnTo>
                    <a:pt x="431" y="207"/>
                  </a:lnTo>
                  <a:lnTo>
                    <a:pt x="439" y="204"/>
                  </a:lnTo>
                  <a:lnTo>
                    <a:pt x="447" y="202"/>
                  </a:lnTo>
                  <a:lnTo>
                    <a:pt x="454" y="199"/>
                  </a:lnTo>
                  <a:lnTo>
                    <a:pt x="460" y="195"/>
                  </a:lnTo>
                  <a:lnTo>
                    <a:pt x="464" y="190"/>
                  </a:lnTo>
                  <a:lnTo>
                    <a:pt x="466" y="185"/>
                  </a:lnTo>
                  <a:lnTo>
                    <a:pt x="463" y="51"/>
                  </a:lnTo>
                  <a:lnTo>
                    <a:pt x="461" y="42"/>
                  </a:lnTo>
                  <a:lnTo>
                    <a:pt x="457" y="35"/>
                  </a:lnTo>
                  <a:lnTo>
                    <a:pt x="450" y="30"/>
                  </a:lnTo>
                  <a:lnTo>
                    <a:pt x="442" y="26"/>
                  </a:lnTo>
                  <a:lnTo>
                    <a:pt x="199" y="19"/>
                  </a:lnTo>
                  <a:lnTo>
                    <a:pt x="94" y="0"/>
                  </a:lnTo>
                  <a:lnTo>
                    <a:pt x="78" y="1"/>
                  </a:lnTo>
                  <a:lnTo>
                    <a:pt x="61" y="6"/>
                  </a:lnTo>
                  <a:lnTo>
                    <a:pt x="45" y="14"/>
                  </a:lnTo>
                  <a:lnTo>
                    <a:pt x="30" y="25"/>
                  </a:lnTo>
                  <a:lnTo>
                    <a:pt x="18" y="39"/>
                  </a:lnTo>
                  <a:lnTo>
                    <a:pt x="8" y="54"/>
                  </a:lnTo>
                  <a:lnTo>
                    <a:pt x="2" y="70"/>
                  </a:lnTo>
                  <a:lnTo>
                    <a:pt x="0" y="85"/>
                  </a:lnTo>
                  <a:lnTo>
                    <a:pt x="2" y="110"/>
                  </a:lnTo>
                  <a:lnTo>
                    <a:pt x="4" y="126"/>
                  </a:lnTo>
                  <a:lnTo>
                    <a:pt x="8" y="140"/>
                  </a:lnTo>
                  <a:lnTo>
                    <a:pt x="16" y="154"/>
                  </a:lnTo>
                  <a:lnTo>
                    <a:pt x="25" y="166"/>
                  </a:lnTo>
                  <a:lnTo>
                    <a:pt x="37" y="176"/>
                  </a:lnTo>
                  <a:lnTo>
                    <a:pt x="50" y="184"/>
                  </a:lnTo>
                  <a:lnTo>
                    <a:pt x="65" y="188"/>
                  </a:lnTo>
                  <a:lnTo>
                    <a:pt x="80" y="190"/>
                  </a:lnTo>
                  <a:lnTo>
                    <a:pt x="419" y="207"/>
                  </a:lnTo>
                  <a:close/>
                </a:path>
              </a:pathLst>
            </a:custGeom>
            <a:solidFill>
              <a:srgbClr val="111919"/>
            </a:solidFill>
            <a:ln w="9525">
              <a:noFill/>
              <a:round/>
              <a:headEnd/>
              <a:tailEnd/>
            </a:ln>
          </p:spPr>
          <p:txBody>
            <a:bodyPr/>
            <a:lstStyle/>
            <a:p>
              <a:pPr algn="ctr"/>
              <a:endParaRPr lang="en-US" sz="2000"/>
            </a:p>
          </p:txBody>
        </p:sp>
        <p:sp>
          <p:nvSpPr>
            <p:cNvPr id="48339" name="Freeform 165"/>
            <p:cNvSpPr>
              <a:spLocks/>
            </p:cNvSpPr>
            <p:nvPr/>
          </p:nvSpPr>
          <p:spPr bwMode="auto">
            <a:xfrm>
              <a:off x="3696" y="2305"/>
              <a:ext cx="47" cy="18"/>
            </a:xfrm>
            <a:custGeom>
              <a:avLst/>
              <a:gdLst>
                <a:gd name="T0" fmla="*/ 42 w 466"/>
                <a:gd name="T1" fmla="*/ 18 h 208"/>
                <a:gd name="T2" fmla="*/ 43 w 466"/>
                <a:gd name="T3" fmla="*/ 18 h 208"/>
                <a:gd name="T4" fmla="*/ 43 w 466"/>
                <a:gd name="T5" fmla="*/ 18 h 208"/>
                <a:gd name="T6" fmla="*/ 44 w 466"/>
                <a:gd name="T7" fmla="*/ 18 h 208"/>
                <a:gd name="T8" fmla="*/ 45 w 466"/>
                <a:gd name="T9" fmla="*/ 18 h 208"/>
                <a:gd name="T10" fmla="*/ 46 w 466"/>
                <a:gd name="T11" fmla="*/ 17 h 208"/>
                <a:gd name="T12" fmla="*/ 46 w 466"/>
                <a:gd name="T13" fmla="*/ 17 h 208"/>
                <a:gd name="T14" fmla="*/ 47 w 466"/>
                <a:gd name="T15" fmla="*/ 17 h 208"/>
                <a:gd name="T16" fmla="*/ 47 w 466"/>
                <a:gd name="T17" fmla="*/ 16 h 208"/>
                <a:gd name="T18" fmla="*/ 47 w 466"/>
                <a:gd name="T19" fmla="*/ 5 h 208"/>
                <a:gd name="T20" fmla="*/ 46 w 466"/>
                <a:gd name="T21" fmla="*/ 4 h 208"/>
                <a:gd name="T22" fmla="*/ 46 w 466"/>
                <a:gd name="T23" fmla="*/ 3 h 208"/>
                <a:gd name="T24" fmla="*/ 45 w 466"/>
                <a:gd name="T25" fmla="*/ 3 h 208"/>
                <a:gd name="T26" fmla="*/ 45 w 466"/>
                <a:gd name="T27" fmla="*/ 2 h 208"/>
                <a:gd name="T28" fmla="*/ 20 w 466"/>
                <a:gd name="T29" fmla="*/ 2 h 208"/>
                <a:gd name="T30" fmla="*/ 9 w 466"/>
                <a:gd name="T31" fmla="*/ 0 h 208"/>
                <a:gd name="T32" fmla="*/ 8 w 466"/>
                <a:gd name="T33" fmla="*/ 0 h 208"/>
                <a:gd name="T34" fmla="*/ 6 w 466"/>
                <a:gd name="T35" fmla="*/ 1 h 208"/>
                <a:gd name="T36" fmla="*/ 5 w 466"/>
                <a:gd name="T37" fmla="*/ 1 h 208"/>
                <a:gd name="T38" fmla="*/ 3 w 466"/>
                <a:gd name="T39" fmla="*/ 2 h 208"/>
                <a:gd name="T40" fmla="*/ 2 w 466"/>
                <a:gd name="T41" fmla="*/ 4 h 208"/>
                <a:gd name="T42" fmla="*/ 1 w 466"/>
                <a:gd name="T43" fmla="*/ 5 h 208"/>
                <a:gd name="T44" fmla="*/ 0 w 466"/>
                <a:gd name="T45" fmla="*/ 6 h 208"/>
                <a:gd name="T46" fmla="*/ 0 w 466"/>
                <a:gd name="T47" fmla="*/ 8 h 208"/>
                <a:gd name="T48" fmla="*/ 0 w 466"/>
                <a:gd name="T49" fmla="*/ 10 h 208"/>
                <a:gd name="T50" fmla="*/ 0 w 466"/>
                <a:gd name="T51" fmla="*/ 11 h 208"/>
                <a:gd name="T52" fmla="*/ 1 w 466"/>
                <a:gd name="T53" fmla="*/ 12 h 208"/>
                <a:gd name="T54" fmla="*/ 2 w 466"/>
                <a:gd name="T55" fmla="*/ 14 h 208"/>
                <a:gd name="T56" fmla="*/ 3 w 466"/>
                <a:gd name="T57" fmla="*/ 14 h 208"/>
                <a:gd name="T58" fmla="*/ 4 w 466"/>
                <a:gd name="T59" fmla="*/ 15 h 208"/>
                <a:gd name="T60" fmla="*/ 5 w 466"/>
                <a:gd name="T61" fmla="*/ 16 h 208"/>
                <a:gd name="T62" fmla="*/ 7 w 466"/>
                <a:gd name="T63" fmla="*/ 16 h 208"/>
                <a:gd name="T64" fmla="*/ 8 w 466"/>
                <a:gd name="T65" fmla="*/ 17 h 208"/>
                <a:gd name="T66" fmla="*/ 42 w 466"/>
                <a:gd name="T67" fmla="*/ 18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6"/>
                <a:gd name="T103" fmla="*/ 0 h 208"/>
                <a:gd name="T104" fmla="*/ 466 w 466"/>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6" h="208">
                  <a:moveTo>
                    <a:pt x="419" y="208"/>
                  </a:moveTo>
                  <a:lnTo>
                    <a:pt x="425" y="208"/>
                  </a:lnTo>
                  <a:lnTo>
                    <a:pt x="431" y="208"/>
                  </a:lnTo>
                  <a:lnTo>
                    <a:pt x="439" y="206"/>
                  </a:lnTo>
                  <a:lnTo>
                    <a:pt x="447" y="203"/>
                  </a:lnTo>
                  <a:lnTo>
                    <a:pt x="454" y="200"/>
                  </a:lnTo>
                  <a:lnTo>
                    <a:pt x="460" y="196"/>
                  </a:lnTo>
                  <a:lnTo>
                    <a:pt x="464" y="191"/>
                  </a:lnTo>
                  <a:lnTo>
                    <a:pt x="466" y="186"/>
                  </a:lnTo>
                  <a:lnTo>
                    <a:pt x="463" y="52"/>
                  </a:lnTo>
                  <a:lnTo>
                    <a:pt x="461" y="44"/>
                  </a:lnTo>
                  <a:lnTo>
                    <a:pt x="457" y="37"/>
                  </a:lnTo>
                  <a:lnTo>
                    <a:pt x="450" y="31"/>
                  </a:lnTo>
                  <a:lnTo>
                    <a:pt x="442" y="28"/>
                  </a:lnTo>
                  <a:lnTo>
                    <a:pt x="199" y="20"/>
                  </a:lnTo>
                  <a:lnTo>
                    <a:pt x="94" y="0"/>
                  </a:lnTo>
                  <a:lnTo>
                    <a:pt x="78" y="1"/>
                  </a:lnTo>
                  <a:lnTo>
                    <a:pt x="61" y="8"/>
                  </a:lnTo>
                  <a:lnTo>
                    <a:pt x="45" y="16"/>
                  </a:lnTo>
                  <a:lnTo>
                    <a:pt x="30" y="27"/>
                  </a:lnTo>
                  <a:lnTo>
                    <a:pt x="18" y="41"/>
                  </a:lnTo>
                  <a:lnTo>
                    <a:pt x="8" y="55"/>
                  </a:lnTo>
                  <a:lnTo>
                    <a:pt x="2" y="72"/>
                  </a:lnTo>
                  <a:lnTo>
                    <a:pt x="0" y="87"/>
                  </a:lnTo>
                  <a:lnTo>
                    <a:pt x="2" y="112"/>
                  </a:lnTo>
                  <a:lnTo>
                    <a:pt x="4" y="128"/>
                  </a:lnTo>
                  <a:lnTo>
                    <a:pt x="8" y="142"/>
                  </a:lnTo>
                  <a:lnTo>
                    <a:pt x="16" y="156"/>
                  </a:lnTo>
                  <a:lnTo>
                    <a:pt x="25" y="167"/>
                  </a:lnTo>
                  <a:lnTo>
                    <a:pt x="37" y="176"/>
                  </a:lnTo>
                  <a:lnTo>
                    <a:pt x="51" y="185"/>
                  </a:lnTo>
                  <a:lnTo>
                    <a:pt x="65" y="189"/>
                  </a:lnTo>
                  <a:lnTo>
                    <a:pt x="80" y="191"/>
                  </a:lnTo>
                  <a:lnTo>
                    <a:pt x="419" y="208"/>
                  </a:lnTo>
                  <a:close/>
                </a:path>
              </a:pathLst>
            </a:custGeom>
            <a:solidFill>
              <a:srgbClr val="999999"/>
            </a:solidFill>
            <a:ln w="9525">
              <a:noFill/>
              <a:round/>
              <a:headEnd/>
              <a:tailEnd/>
            </a:ln>
          </p:spPr>
          <p:txBody>
            <a:bodyPr/>
            <a:lstStyle/>
            <a:p>
              <a:pPr algn="ctr"/>
              <a:endParaRPr lang="en-US" sz="2000"/>
            </a:p>
          </p:txBody>
        </p:sp>
        <p:sp>
          <p:nvSpPr>
            <p:cNvPr id="48340" name="Freeform 166"/>
            <p:cNvSpPr>
              <a:spLocks/>
            </p:cNvSpPr>
            <p:nvPr/>
          </p:nvSpPr>
          <p:spPr bwMode="auto">
            <a:xfrm>
              <a:off x="3747" y="2308"/>
              <a:ext cx="46" cy="17"/>
            </a:xfrm>
            <a:custGeom>
              <a:avLst/>
              <a:gdLst>
                <a:gd name="T0" fmla="*/ 2 w 465"/>
                <a:gd name="T1" fmla="*/ 16 h 211"/>
                <a:gd name="T2" fmla="*/ 2 w 465"/>
                <a:gd name="T3" fmla="*/ 15 h 211"/>
                <a:gd name="T4" fmla="*/ 1 w 465"/>
                <a:gd name="T5" fmla="*/ 15 h 211"/>
                <a:gd name="T6" fmla="*/ 1 w 465"/>
                <a:gd name="T7" fmla="*/ 14 h 211"/>
                <a:gd name="T8" fmla="*/ 0 w 465"/>
                <a:gd name="T9" fmla="*/ 14 h 211"/>
                <a:gd name="T10" fmla="*/ 0 w 465"/>
                <a:gd name="T11" fmla="*/ 3 h 211"/>
                <a:gd name="T12" fmla="*/ 0 w 465"/>
                <a:gd name="T13" fmla="*/ 2 h 211"/>
                <a:gd name="T14" fmla="*/ 0 w 465"/>
                <a:gd name="T15" fmla="*/ 2 h 211"/>
                <a:gd name="T16" fmla="*/ 1 w 465"/>
                <a:gd name="T17" fmla="*/ 1 h 211"/>
                <a:gd name="T18" fmla="*/ 2 w 465"/>
                <a:gd name="T19" fmla="*/ 1 h 211"/>
                <a:gd name="T20" fmla="*/ 2 w 465"/>
                <a:gd name="T21" fmla="*/ 1 h 211"/>
                <a:gd name="T22" fmla="*/ 3 w 465"/>
                <a:gd name="T23" fmla="*/ 0 h 211"/>
                <a:gd name="T24" fmla="*/ 4 w 465"/>
                <a:gd name="T25" fmla="*/ 0 h 211"/>
                <a:gd name="T26" fmla="*/ 4 w 465"/>
                <a:gd name="T27" fmla="*/ 0 h 211"/>
                <a:gd name="T28" fmla="*/ 23 w 465"/>
                <a:gd name="T29" fmla="*/ 2 h 211"/>
                <a:gd name="T30" fmla="*/ 36 w 465"/>
                <a:gd name="T31" fmla="*/ 2 h 211"/>
                <a:gd name="T32" fmla="*/ 37 w 465"/>
                <a:gd name="T33" fmla="*/ 3 h 211"/>
                <a:gd name="T34" fmla="*/ 39 w 465"/>
                <a:gd name="T35" fmla="*/ 3 h 211"/>
                <a:gd name="T36" fmla="*/ 41 w 465"/>
                <a:gd name="T37" fmla="*/ 4 h 211"/>
                <a:gd name="T38" fmla="*/ 42 w 465"/>
                <a:gd name="T39" fmla="*/ 4 h 211"/>
                <a:gd name="T40" fmla="*/ 44 w 465"/>
                <a:gd name="T41" fmla="*/ 5 h 211"/>
                <a:gd name="T42" fmla="*/ 45 w 465"/>
                <a:gd name="T43" fmla="*/ 7 h 211"/>
                <a:gd name="T44" fmla="*/ 46 w 465"/>
                <a:gd name="T45" fmla="*/ 8 h 211"/>
                <a:gd name="T46" fmla="*/ 46 w 465"/>
                <a:gd name="T47" fmla="*/ 9 h 211"/>
                <a:gd name="T48" fmla="*/ 46 w 465"/>
                <a:gd name="T49" fmla="*/ 11 h 211"/>
                <a:gd name="T50" fmla="*/ 46 w 465"/>
                <a:gd name="T51" fmla="*/ 12 h 211"/>
                <a:gd name="T52" fmla="*/ 45 w 465"/>
                <a:gd name="T53" fmla="*/ 13 h 211"/>
                <a:gd name="T54" fmla="*/ 44 w 465"/>
                <a:gd name="T55" fmla="*/ 14 h 211"/>
                <a:gd name="T56" fmla="*/ 43 w 465"/>
                <a:gd name="T57" fmla="*/ 15 h 211"/>
                <a:gd name="T58" fmla="*/ 41 w 465"/>
                <a:gd name="T59" fmla="*/ 16 h 211"/>
                <a:gd name="T60" fmla="*/ 39 w 465"/>
                <a:gd name="T61" fmla="*/ 17 h 211"/>
                <a:gd name="T62" fmla="*/ 38 w 465"/>
                <a:gd name="T63" fmla="*/ 17 h 211"/>
                <a:gd name="T64" fmla="*/ 36 w 465"/>
                <a:gd name="T65" fmla="*/ 17 h 211"/>
                <a:gd name="T66" fmla="*/ 2 w 465"/>
                <a:gd name="T67" fmla="*/ 16 h 2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5"/>
                <a:gd name="T103" fmla="*/ 0 h 211"/>
                <a:gd name="T104" fmla="*/ 465 w 465"/>
                <a:gd name="T105" fmla="*/ 211 h 2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5" h="211">
                  <a:moveTo>
                    <a:pt x="24" y="193"/>
                  </a:moveTo>
                  <a:lnTo>
                    <a:pt x="17" y="191"/>
                  </a:lnTo>
                  <a:lnTo>
                    <a:pt x="11" y="187"/>
                  </a:lnTo>
                  <a:lnTo>
                    <a:pt x="7" y="179"/>
                  </a:lnTo>
                  <a:lnTo>
                    <a:pt x="5" y="170"/>
                  </a:lnTo>
                  <a:lnTo>
                    <a:pt x="0" y="35"/>
                  </a:lnTo>
                  <a:lnTo>
                    <a:pt x="1" y="29"/>
                  </a:lnTo>
                  <a:lnTo>
                    <a:pt x="5" y="24"/>
                  </a:lnTo>
                  <a:lnTo>
                    <a:pt x="10" y="18"/>
                  </a:lnTo>
                  <a:lnTo>
                    <a:pt x="17" y="13"/>
                  </a:lnTo>
                  <a:lnTo>
                    <a:pt x="24" y="8"/>
                  </a:lnTo>
                  <a:lnTo>
                    <a:pt x="31" y="3"/>
                  </a:lnTo>
                  <a:lnTo>
                    <a:pt x="38" y="1"/>
                  </a:lnTo>
                  <a:lnTo>
                    <a:pt x="44" y="0"/>
                  </a:lnTo>
                  <a:lnTo>
                    <a:pt x="237" y="24"/>
                  </a:lnTo>
                  <a:lnTo>
                    <a:pt x="361" y="29"/>
                  </a:lnTo>
                  <a:lnTo>
                    <a:pt x="377" y="32"/>
                  </a:lnTo>
                  <a:lnTo>
                    <a:pt x="394" y="38"/>
                  </a:lnTo>
                  <a:lnTo>
                    <a:pt x="411" y="46"/>
                  </a:lnTo>
                  <a:lnTo>
                    <a:pt x="428" y="55"/>
                  </a:lnTo>
                  <a:lnTo>
                    <a:pt x="442" y="68"/>
                  </a:lnTo>
                  <a:lnTo>
                    <a:pt x="453" y="81"/>
                  </a:lnTo>
                  <a:lnTo>
                    <a:pt x="460" y="96"/>
                  </a:lnTo>
                  <a:lnTo>
                    <a:pt x="463" y="111"/>
                  </a:lnTo>
                  <a:lnTo>
                    <a:pt x="465" y="136"/>
                  </a:lnTo>
                  <a:lnTo>
                    <a:pt x="462" y="152"/>
                  </a:lnTo>
                  <a:lnTo>
                    <a:pt x="455" y="166"/>
                  </a:lnTo>
                  <a:lnTo>
                    <a:pt x="444" y="178"/>
                  </a:lnTo>
                  <a:lnTo>
                    <a:pt x="430" y="189"/>
                  </a:lnTo>
                  <a:lnTo>
                    <a:pt x="414" y="198"/>
                  </a:lnTo>
                  <a:lnTo>
                    <a:pt x="397" y="205"/>
                  </a:lnTo>
                  <a:lnTo>
                    <a:pt x="380" y="209"/>
                  </a:lnTo>
                  <a:lnTo>
                    <a:pt x="364" y="211"/>
                  </a:lnTo>
                  <a:lnTo>
                    <a:pt x="24" y="193"/>
                  </a:lnTo>
                  <a:close/>
                </a:path>
              </a:pathLst>
            </a:custGeom>
            <a:solidFill>
              <a:srgbClr val="111919"/>
            </a:solidFill>
            <a:ln w="9525">
              <a:noFill/>
              <a:round/>
              <a:headEnd/>
              <a:tailEnd/>
            </a:ln>
          </p:spPr>
          <p:txBody>
            <a:bodyPr/>
            <a:lstStyle/>
            <a:p>
              <a:pPr algn="ctr"/>
              <a:endParaRPr lang="en-US" sz="2000"/>
            </a:p>
          </p:txBody>
        </p:sp>
        <p:sp>
          <p:nvSpPr>
            <p:cNvPr id="48341" name="Freeform 167"/>
            <p:cNvSpPr>
              <a:spLocks/>
            </p:cNvSpPr>
            <p:nvPr/>
          </p:nvSpPr>
          <p:spPr bwMode="auto">
            <a:xfrm>
              <a:off x="3747" y="2307"/>
              <a:ext cx="47" cy="18"/>
            </a:xfrm>
            <a:custGeom>
              <a:avLst/>
              <a:gdLst>
                <a:gd name="T0" fmla="*/ 2 w 465"/>
                <a:gd name="T1" fmla="*/ 17 h 210"/>
                <a:gd name="T2" fmla="*/ 2 w 465"/>
                <a:gd name="T3" fmla="*/ 16 h 210"/>
                <a:gd name="T4" fmla="*/ 1 w 465"/>
                <a:gd name="T5" fmla="*/ 16 h 210"/>
                <a:gd name="T6" fmla="*/ 1 w 465"/>
                <a:gd name="T7" fmla="*/ 15 h 210"/>
                <a:gd name="T8" fmla="*/ 1 w 465"/>
                <a:gd name="T9" fmla="*/ 15 h 210"/>
                <a:gd name="T10" fmla="*/ 0 w 465"/>
                <a:gd name="T11" fmla="*/ 3 h 210"/>
                <a:gd name="T12" fmla="*/ 0 w 465"/>
                <a:gd name="T13" fmla="*/ 2 h 210"/>
                <a:gd name="T14" fmla="*/ 1 w 465"/>
                <a:gd name="T15" fmla="*/ 2 h 210"/>
                <a:gd name="T16" fmla="*/ 1 w 465"/>
                <a:gd name="T17" fmla="*/ 2 h 210"/>
                <a:gd name="T18" fmla="*/ 2 w 465"/>
                <a:gd name="T19" fmla="*/ 1 h 210"/>
                <a:gd name="T20" fmla="*/ 3 w 465"/>
                <a:gd name="T21" fmla="*/ 1 h 210"/>
                <a:gd name="T22" fmla="*/ 3 w 465"/>
                <a:gd name="T23" fmla="*/ 0 h 210"/>
                <a:gd name="T24" fmla="*/ 4 w 465"/>
                <a:gd name="T25" fmla="*/ 0 h 210"/>
                <a:gd name="T26" fmla="*/ 4 w 465"/>
                <a:gd name="T27" fmla="*/ 0 h 210"/>
                <a:gd name="T28" fmla="*/ 24 w 465"/>
                <a:gd name="T29" fmla="*/ 2 h 210"/>
                <a:gd name="T30" fmla="*/ 36 w 465"/>
                <a:gd name="T31" fmla="*/ 2 h 210"/>
                <a:gd name="T32" fmla="*/ 38 w 465"/>
                <a:gd name="T33" fmla="*/ 3 h 210"/>
                <a:gd name="T34" fmla="*/ 40 w 465"/>
                <a:gd name="T35" fmla="*/ 3 h 210"/>
                <a:gd name="T36" fmla="*/ 42 w 465"/>
                <a:gd name="T37" fmla="*/ 4 h 210"/>
                <a:gd name="T38" fmla="*/ 43 w 465"/>
                <a:gd name="T39" fmla="*/ 5 h 210"/>
                <a:gd name="T40" fmla="*/ 45 w 465"/>
                <a:gd name="T41" fmla="*/ 6 h 210"/>
                <a:gd name="T42" fmla="*/ 46 w 465"/>
                <a:gd name="T43" fmla="*/ 7 h 210"/>
                <a:gd name="T44" fmla="*/ 46 w 465"/>
                <a:gd name="T45" fmla="*/ 8 h 210"/>
                <a:gd name="T46" fmla="*/ 47 w 465"/>
                <a:gd name="T47" fmla="*/ 10 h 210"/>
                <a:gd name="T48" fmla="*/ 47 w 465"/>
                <a:gd name="T49" fmla="*/ 12 h 210"/>
                <a:gd name="T50" fmla="*/ 47 w 465"/>
                <a:gd name="T51" fmla="*/ 13 h 210"/>
                <a:gd name="T52" fmla="*/ 46 w 465"/>
                <a:gd name="T53" fmla="*/ 14 h 210"/>
                <a:gd name="T54" fmla="*/ 45 w 465"/>
                <a:gd name="T55" fmla="*/ 15 h 210"/>
                <a:gd name="T56" fmla="*/ 43 w 465"/>
                <a:gd name="T57" fmla="*/ 16 h 210"/>
                <a:gd name="T58" fmla="*/ 42 w 465"/>
                <a:gd name="T59" fmla="*/ 17 h 210"/>
                <a:gd name="T60" fmla="*/ 40 w 465"/>
                <a:gd name="T61" fmla="*/ 18 h 210"/>
                <a:gd name="T62" fmla="*/ 38 w 465"/>
                <a:gd name="T63" fmla="*/ 18 h 210"/>
                <a:gd name="T64" fmla="*/ 37 w 465"/>
                <a:gd name="T65" fmla="*/ 18 h 210"/>
                <a:gd name="T66" fmla="*/ 2 w 465"/>
                <a:gd name="T67" fmla="*/ 17 h 2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5"/>
                <a:gd name="T103" fmla="*/ 0 h 210"/>
                <a:gd name="T104" fmla="*/ 465 w 465"/>
                <a:gd name="T105" fmla="*/ 210 h 2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5" h="210">
                  <a:moveTo>
                    <a:pt x="24" y="193"/>
                  </a:moveTo>
                  <a:lnTo>
                    <a:pt x="17" y="191"/>
                  </a:lnTo>
                  <a:lnTo>
                    <a:pt x="11" y="187"/>
                  </a:lnTo>
                  <a:lnTo>
                    <a:pt x="7" y="180"/>
                  </a:lnTo>
                  <a:lnTo>
                    <a:pt x="5" y="171"/>
                  </a:lnTo>
                  <a:lnTo>
                    <a:pt x="0" y="34"/>
                  </a:lnTo>
                  <a:lnTo>
                    <a:pt x="1" y="29"/>
                  </a:lnTo>
                  <a:lnTo>
                    <a:pt x="5" y="24"/>
                  </a:lnTo>
                  <a:lnTo>
                    <a:pt x="11" y="18"/>
                  </a:lnTo>
                  <a:lnTo>
                    <a:pt x="17" y="13"/>
                  </a:lnTo>
                  <a:lnTo>
                    <a:pt x="25" y="7"/>
                  </a:lnTo>
                  <a:lnTo>
                    <a:pt x="33" y="3"/>
                  </a:lnTo>
                  <a:lnTo>
                    <a:pt x="39" y="1"/>
                  </a:lnTo>
                  <a:lnTo>
                    <a:pt x="44" y="0"/>
                  </a:lnTo>
                  <a:lnTo>
                    <a:pt x="238" y="25"/>
                  </a:lnTo>
                  <a:lnTo>
                    <a:pt x="361" y="29"/>
                  </a:lnTo>
                  <a:lnTo>
                    <a:pt x="377" y="32"/>
                  </a:lnTo>
                  <a:lnTo>
                    <a:pt x="394" y="37"/>
                  </a:lnTo>
                  <a:lnTo>
                    <a:pt x="412" y="46"/>
                  </a:lnTo>
                  <a:lnTo>
                    <a:pt x="428" y="56"/>
                  </a:lnTo>
                  <a:lnTo>
                    <a:pt x="442" y="67"/>
                  </a:lnTo>
                  <a:lnTo>
                    <a:pt x="453" y="81"/>
                  </a:lnTo>
                  <a:lnTo>
                    <a:pt x="460" y="95"/>
                  </a:lnTo>
                  <a:lnTo>
                    <a:pt x="463" y="111"/>
                  </a:lnTo>
                  <a:lnTo>
                    <a:pt x="465" y="136"/>
                  </a:lnTo>
                  <a:lnTo>
                    <a:pt x="462" y="151"/>
                  </a:lnTo>
                  <a:lnTo>
                    <a:pt x="455" y="166"/>
                  </a:lnTo>
                  <a:lnTo>
                    <a:pt x="444" y="178"/>
                  </a:lnTo>
                  <a:lnTo>
                    <a:pt x="430" y="189"/>
                  </a:lnTo>
                  <a:lnTo>
                    <a:pt x="414" y="198"/>
                  </a:lnTo>
                  <a:lnTo>
                    <a:pt x="397" y="205"/>
                  </a:lnTo>
                  <a:lnTo>
                    <a:pt x="380" y="209"/>
                  </a:lnTo>
                  <a:lnTo>
                    <a:pt x="364" y="210"/>
                  </a:lnTo>
                  <a:lnTo>
                    <a:pt x="24" y="193"/>
                  </a:lnTo>
                  <a:close/>
                </a:path>
              </a:pathLst>
            </a:custGeom>
            <a:solidFill>
              <a:srgbClr val="999999"/>
            </a:solidFill>
            <a:ln w="9525">
              <a:noFill/>
              <a:round/>
              <a:headEnd/>
              <a:tailEnd/>
            </a:ln>
          </p:spPr>
          <p:txBody>
            <a:bodyPr/>
            <a:lstStyle/>
            <a:p>
              <a:pPr algn="ctr"/>
              <a:endParaRPr lang="en-US" sz="2000"/>
            </a:p>
          </p:txBody>
        </p:sp>
        <p:sp>
          <p:nvSpPr>
            <p:cNvPr id="48342" name="Freeform 168"/>
            <p:cNvSpPr>
              <a:spLocks/>
            </p:cNvSpPr>
            <p:nvPr/>
          </p:nvSpPr>
          <p:spPr bwMode="auto">
            <a:xfrm>
              <a:off x="3699" y="2305"/>
              <a:ext cx="44" cy="17"/>
            </a:xfrm>
            <a:custGeom>
              <a:avLst/>
              <a:gdLst>
                <a:gd name="T0" fmla="*/ 42 w 439"/>
                <a:gd name="T1" fmla="*/ 17 h 196"/>
                <a:gd name="T2" fmla="*/ 43 w 439"/>
                <a:gd name="T3" fmla="*/ 17 h 196"/>
                <a:gd name="T4" fmla="*/ 43 w 439"/>
                <a:gd name="T5" fmla="*/ 17 h 196"/>
                <a:gd name="T6" fmla="*/ 44 w 439"/>
                <a:gd name="T7" fmla="*/ 16 h 196"/>
                <a:gd name="T8" fmla="*/ 44 w 439"/>
                <a:gd name="T9" fmla="*/ 15 h 196"/>
                <a:gd name="T10" fmla="*/ 44 w 439"/>
                <a:gd name="T11" fmla="*/ 3 h 196"/>
                <a:gd name="T12" fmla="*/ 44 w 439"/>
                <a:gd name="T13" fmla="*/ 3 h 196"/>
                <a:gd name="T14" fmla="*/ 43 w 439"/>
                <a:gd name="T15" fmla="*/ 2 h 196"/>
                <a:gd name="T16" fmla="*/ 42 w 439"/>
                <a:gd name="T17" fmla="*/ 2 h 196"/>
                <a:gd name="T18" fmla="*/ 42 w 439"/>
                <a:gd name="T19" fmla="*/ 2 h 196"/>
                <a:gd name="T20" fmla="*/ 20 w 439"/>
                <a:gd name="T21" fmla="*/ 1 h 196"/>
                <a:gd name="T22" fmla="*/ 8 w 439"/>
                <a:gd name="T23" fmla="*/ 0 h 196"/>
                <a:gd name="T24" fmla="*/ 6 w 439"/>
                <a:gd name="T25" fmla="*/ 0 h 196"/>
                <a:gd name="T26" fmla="*/ 5 w 439"/>
                <a:gd name="T27" fmla="*/ 1 h 196"/>
                <a:gd name="T28" fmla="*/ 3 w 439"/>
                <a:gd name="T29" fmla="*/ 1 h 196"/>
                <a:gd name="T30" fmla="*/ 2 w 439"/>
                <a:gd name="T31" fmla="*/ 2 h 196"/>
                <a:gd name="T32" fmla="*/ 1 w 439"/>
                <a:gd name="T33" fmla="*/ 3 h 196"/>
                <a:gd name="T34" fmla="*/ 1 w 439"/>
                <a:gd name="T35" fmla="*/ 4 h 196"/>
                <a:gd name="T36" fmla="*/ 0 w 439"/>
                <a:gd name="T37" fmla="*/ 5 h 196"/>
                <a:gd name="T38" fmla="*/ 0 w 439"/>
                <a:gd name="T39" fmla="*/ 7 h 196"/>
                <a:gd name="T40" fmla="*/ 0 w 439"/>
                <a:gd name="T41" fmla="*/ 9 h 196"/>
                <a:gd name="T42" fmla="*/ 0 w 439"/>
                <a:gd name="T43" fmla="*/ 10 h 196"/>
                <a:gd name="T44" fmla="*/ 1 w 439"/>
                <a:gd name="T45" fmla="*/ 11 h 196"/>
                <a:gd name="T46" fmla="*/ 2 w 439"/>
                <a:gd name="T47" fmla="*/ 12 h 196"/>
                <a:gd name="T48" fmla="*/ 3 w 439"/>
                <a:gd name="T49" fmla="*/ 13 h 196"/>
                <a:gd name="T50" fmla="*/ 4 w 439"/>
                <a:gd name="T51" fmla="*/ 14 h 196"/>
                <a:gd name="T52" fmla="*/ 5 w 439"/>
                <a:gd name="T53" fmla="*/ 15 h 196"/>
                <a:gd name="T54" fmla="*/ 7 w 439"/>
                <a:gd name="T55" fmla="*/ 15 h 196"/>
                <a:gd name="T56" fmla="*/ 8 w 439"/>
                <a:gd name="T57" fmla="*/ 15 h 196"/>
                <a:gd name="T58" fmla="*/ 42 w 439"/>
                <a:gd name="T59" fmla="*/ 17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9"/>
                <a:gd name="T91" fmla="*/ 0 h 196"/>
                <a:gd name="T92" fmla="*/ 439 w 439"/>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9" h="196">
                  <a:moveTo>
                    <a:pt x="420" y="196"/>
                  </a:moveTo>
                  <a:lnTo>
                    <a:pt x="427" y="196"/>
                  </a:lnTo>
                  <a:lnTo>
                    <a:pt x="433" y="192"/>
                  </a:lnTo>
                  <a:lnTo>
                    <a:pt x="437" y="186"/>
                  </a:lnTo>
                  <a:lnTo>
                    <a:pt x="439" y="176"/>
                  </a:lnTo>
                  <a:lnTo>
                    <a:pt x="437" y="40"/>
                  </a:lnTo>
                  <a:lnTo>
                    <a:pt x="435" y="32"/>
                  </a:lnTo>
                  <a:lnTo>
                    <a:pt x="431" y="25"/>
                  </a:lnTo>
                  <a:lnTo>
                    <a:pt x="424" y="20"/>
                  </a:lnTo>
                  <a:lnTo>
                    <a:pt x="415" y="18"/>
                  </a:lnTo>
                  <a:lnTo>
                    <a:pt x="199" y="8"/>
                  </a:lnTo>
                  <a:lnTo>
                    <a:pt x="75" y="0"/>
                  </a:lnTo>
                  <a:lnTo>
                    <a:pt x="60" y="1"/>
                  </a:lnTo>
                  <a:lnTo>
                    <a:pt x="46" y="6"/>
                  </a:lnTo>
                  <a:lnTo>
                    <a:pt x="34" y="13"/>
                  </a:lnTo>
                  <a:lnTo>
                    <a:pt x="23" y="22"/>
                  </a:lnTo>
                  <a:lnTo>
                    <a:pt x="13" y="32"/>
                  </a:lnTo>
                  <a:lnTo>
                    <a:pt x="6" y="45"/>
                  </a:lnTo>
                  <a:lnTo>
                    <a:pt x="1" y="59"/>
                  </a:lnTo>
                  <a:lnTo>
                    <a:pt x="0" y="75"/>
                  </a:lnTo>
                  <a:lnTo>
                    <a:pt x="2" y="99"/>
                  </a:lnTo>
                  <a:lnTo>
                    <a:pt x="4" y="114"/>
                  </a:lnTo>
                  <a:lnTo>
                    <a:pt x="8" y="129"/>
                  </a:lnTo>
                  <a:lnTo>
                    <a:pt x="16" y="142"/>
                  </a:lnTo>
                  <a:lnTo>
                    <a:pt x="26" y="155"/>
                  </a:lnTo>
                  <a:lnTo>
                    <a:pt x="38" y="164"/>
                  </a:lnTo>
                  <a:lnTo>
                    <a:pt x="51" y="172"/>
                  </a:lnTo>
                  <a:lnTo>
                    <a:pt x="65" y="176"/>
                  </a:lnTo>
                  <a:lnTo>
                    <a:pt x="80" y="178"/>
                  </a:lnTo>
                  <a:lnTo>
                    <a:pt x="420" y="196"/>
                  </a:lnTo>
                  <a:close/>
                </a:path>
              </a:pathLst>
            </a:custGeom>
            <a:solidFill>
              <a:srgbClr val="E8E8E8"/>
            </a:solidFill>
            <a:ln w="9525">
              <a:noFill/>
              <a:round/>
              <a:headEnd/>
              <a:tailEnd/>
            </a:ln>
          </p:spPr>
          <p:txBody>
            <a:bodyPr/>
            <a:lstStyle/>
            <a:p>
              <a:pPr algn="ctr"/>
              <a:endParaRPr lang="en-US" sz="2000"/>
            </a:p>
          </p:txBody>
        </p:sp>
        <p:sp>
          <p:nvSpPr>
            <p:cNvPr id="48343" name="Freeform 169"/>
            <p:cNvSpPr>
              <a:spLocks/>
            </p:cNvSpPr>
            <p:nvPr/>
          </p:nvSpPr>
          <p:spPr bwMode="auto">
            <a:xfrm>
              <a:off x="3750" y="2307"/>
              <a:ext cx="44" cy="17"/>
            </a:xfrm>
            <a:custGeom>
              <a:avLst/>
              <a:gdLst>
                <a:gd name="T0" fmla="*/ 3 w 440"/>
                <a:gd name="T1" fmla="*/ 15 h 196"/>
                <a:gd name="T2" fmla="*/ 2 w 440"/>
                <a:gd name="T3" fmla="*/ 15 h 196"/>
                <a:gd name="T4" fmla="*/ 1 w 440"/>
                <a:gd name="T5" fmla="*/ 15 h 196"/>
                <a:gd name="T6" fmla="*/ 1 w 440"/>
                <a:gd name="T7" fmla="*/ 14 h 196"/>
                <a:gd name="T8" fmla="*/ 1 w 440"/>
                <a:gd name="T9" fmla="*/ 13 h 196"/>
                <a:gd name="T10" fmla="*/ 0 w 440"/>
                <a:gd name="T11" fmla="*/ 2 h 196"/>
                <a:gd name="T12" fmla="*/ 0 w 440"/>
                <a:gd name="T13" fmla="*/ 1 h 196"/>
                <a:gd name="T14" fmla="*/ 1 w 440"/>
                <a:gd name="T15" fmla="*/ 0 h 196"/>
                <a:gd name="T16" fmla="*/ 1 w 440"/>
                <a:gd name="T17" fmla="*/ 0 h 196"/>
                <a:gd name="T18" fmla="*/ 2 w 440"/>
                <a:gd name="T19" fmla="*/ 0 h 196"/>
                <a:gd name="T20" fmla="*/ 24 w 440"/>
                <a:gd name="T21" fmla="*/ 1 h 196"/>
                <a:gd name="T22" fmla="*/ 36 w 440"/>
                <a:gd name="T23" fmla="*/ 1 h 196"/>
                <a:gd name="T24" fmla="*/ 38 w 440"/>
                <a:gd name="T25" fmla="*/ 2 h 196"/>
                <a:gd name="T26" fmla="*/ 39 w 440"/>
                <a:gd name="T27" fmla="*/ 2 h 196"/>
                <a:gd name="T28" fmla="*/ 40 w 440"/>
                <a:gd name="T29" fmla="*/ 3 h 196"/>
                <a:gd name="T30" fmla="*/ 42 w 440"/>
                <a:gd name="T31" fmla="*/ 4 h 196"/>
                <a:gd name="T32" fmla="*/ 42 w 440"/>
                <a:gd name="T33" fmla="*/ 5 h 196"/>
                <a:gd name="T34" fmla="*/ 43 w 440"/>
                <a:gd name="T35" fmla="*/ 6 h 196"/>
                <a:gd name="T36" fmla="*/ 44 w 440"/>
                <a:gd name="T37" fmla="*/ 7 h 196"/>
                <a:gd name="T38" fmla="*/ 44 w 440"/>
                <a:gd name="T39" fmla="*/ 8 h 196"/>
                <a:gd name="T40" fmla="*/ 44 w 440"/>
                <a:gd name="T41" fmla="*/ 10 h 196"/>
                <a:gd name="T42" fmla="*/ 44 w 440"/>
                <a:gd name="T43" fmla="*/ 12 h 196"/>
                <a:gd name="T44" fmla="*/ 43 w 440"/>
                <a:gd name="T45" fmla="*/ 13 h 196"/>
                <a:gd name="T46" fmla="*/ 43 w 440"/>
                <a:gd name="T47" fmla="*/ 14 h 196"/>
                <a:gd name="T48" fmla="*/ 42 w 440"/>
                <a:gd name="T49" fmla="*/ 15 h 196"/>
                <a:gd name="T50" fmla="*/ 41 w 440"/>
                <a:gd name="T51" fmla="*/ 16 h 196"/>
                <a:gd name="T52" fmla="*/ 39 w 440"/>
                <a:gd name="T53" fmla="*/ 16 h 196"/>
                <a:gd name="T54" fmla="*/ 38 w 440"/>
                <a:gd name="T55" fmla="*/ 17 h 196"/>
                <a:gd name="T56" fmla="*/ 36 w 440"/>
                <a:gd name="T57" fmla="*/ 17 h 196"/>
                <a:gd name="T58" fmla="*/ 3 w 440"/>
                <a:gd name="T59" fmla="*/ 15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0"/>
                <a:gd name="T91" fmla="*/ 0 h 196"/>
                <a:gd name="T92" fmla="*/ 440 w 440"/>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0" h="196">
                  <a:moveTo>
                    <a:pt x="25" y="178"/>
                  </a:moveTo>
                  <a:lnTo>
                    <a:pt x="18" y="175"/>
                  </a:lnTo>
                  <a:lnTo>
                    <a:pt x="12" y="171"/>
                  </a:lnTo>
                  <a:lnTo>
                    <a:pt x="8" y="165"/>
                  </a:lnTo>
                  <a:lnTo>
                    <a:pt x="6" y="155"/>
                  </a:lnTo>
                  <a:lnTo>
                    <a:pt x="0" y="20"/>
                  </a:lnTo>
                  <a:lnTo>
                    <a:pt x="2" y="12"/>
                  </a:lnTo>
                  <a:lnTo>
                    <a:pt x="8" y="4"/>
                  </a:lnTo>
                  <a:lnTo>
                    <a:pt x="15" y="0"/>
                  </a:lnTo>
                  <a:lnTo>
                    <a:pt x="23" y="0"/>
                  </a:lnTo>
                  <a:lnTo>
                    <a:pt x="237" y="10"/>
                  </a:lnTo>
                  <a:lnTo>
                    <a:pt x="361" y="15"/>
                  </a:lnTo>
                  <a:lnTo>
                    <a:pt x="377" y="18"/>
                  </a:lnTo>
                  <a:lnTo>
                    <a:pt x="391" y="23"/>
                  </a:lnTo>
                  <a:lnTo>
                    <a:pt x="404" y="31"/>
                  </a:lnTo>
                  <a:lnTo>
                    <a:pt x="415" y="41"/>
                  </a:lnTo>
                  <a:lnTo>
                    <a:pt x="424" y="53"/>
                  </a:lnTo>
                  <a:lnTo>
                    <a:pt x="431" y="66"/>
                  </a:lnTo>
                  <a:lnTo>
                    <a:pt x="437" y="81"/>
                  </a:lnTo>
                  <a:lnTo>
                    <a:pt x="440" y="96"/>
                  </a:lnTo>
                  <a:lnTo>
                    <a:pt x="440" y="121"/>
                  </a:lnTo>
                  <a:lnTo>
                    <a:pt x="437" y="137"/>
                  </a:lnTo>
                  <a:lnTo>
                    <a:pt x="433" y="150"/>
                  </a:lnTo>
                  <a:lnTo>
                    <a:pt x="426" y="163"/>
                  </a:lnTo>
                  <a:lnTo>
                    <a:pt x="417" y="174"/>
                  </a:lnTo>
                  <a:lnTo>
                    <a:pt x="406" y="183"/>
                  </a:lnTo>
                  <a:lnTo>
                    <a:pt x="393" y="190"/>
                  </a:lnTo>
                  <a:lnTo>
                    <a:pt x="379" y="195"/>
                  </a:lnTo>
                  <a:lnTo>
                    <a:pt x="363" y="196"/>
                  </a:lnTo>
                  <a:lnTo>
                    <a:pt x="25" y="178"/>
                  </a:lnTo>
                  <a:close/>
                </a:path>
              </a:pathLst>
            </a:custGeom>
            <a:solidFill>
              <a:srgbClr val="E8E8E8"/>
            </a:solidFill>
            <a:ln w="9525">
              <a:noFill/>
              <a:round/>
              <a:headEnd/>
              <a:tailEnd/>
            </a:ln>
          </p:spPr>
          <p:txBody>
            <a:bodyPr/>
            <a:lstStyle/>
            <a:p>
              <a:pPr algn="ctr"/>
              <a:endParaRPr lang="en-US" sz="2000"/>
            </a:p>
          </p:txBody>
        </p:sp>
        <p:sp>
          <p:nvSpPr>
            <p:cNvPr id="48344" name="Freeform 170"/>
            <p:cNvSpPr>
              <a:spLocks/>
            </p:cNvSpPr>
            <p:nvPr/>
          </p:nvSpPr>
          <p:spPr bwMode="auto">
            <a:xfrm>
              <a:off x="3713" y="2270"/>
              <a:ext cx="20" cy="17"/>
            </a:xfrm>
            <a:custGeom>
              <a:avLst/>
              <a:gdLst>
                <a:gd name="T0" fmla="*/ 10 w 200"/>
                <a:gd name="T1" fmla="*/ 17 h 203"/>
                <a:gd name="T2" fmla="*/ 8 w 200"/>
                <a:gd name="T3" fmla="*/ 17 h 203"/>
                <a:gd name="T4" fmla="*/ 6 w 200"/>
                <a:gd name="T5" fmla="*/ 16 h 203"/>
                <a:gd name="T6" fmla="*/ 5 w 200"/>
                <a:gd name="T7" fmla="*/ 15 h 203"/>
                <a:gd name="T8" fmla="*/ 3 w 200"/>
                <a:gd name="T9" fmla="*/ 14 h 203"/>
                <a:gd name="T10" fmla="*/ 2 w 200"/>
                <a:gd name="T11" fmla="*/ 13 h 203"/>
                <a:gd name="T12" fmla="*/ 1 w 200"/>
                <a:gd name="T13" fmla="*/ 11 h 203"/>
                <a:gd name="T14" fmla="*/ 0 w 200"/>
                <a:gd name="T15" fmla="*/ 10 h 203"/>
                <a:gd name="T16" fmla="*/ 0 w 200"/>
                <a:gd name="T17" fmla="*/ 8 h 203"/>
                <a:gd name="T18" fmla="*/ 0 w 200"/>
                <a:gd name="T19" fmla="*/ 6 h 203"/>
                <a:gd name="T20" fmla="*/ 1 w 200"/>
                <a:gd name="T21" fmla="*/ 5 h 203"/>
                <a:gd name="T22" fmla="*/ 2 w 200"/>
                <a:gd name="T23" fmla="*/ 3 h 203"/>
                <a:gd name="T24" fmla="*/ 3 w 200"/>
                <a:gd name="T25" fmla="*/ 2 h 203"/>
                <a:gd name="T26" fmla="*/ 4 w 200"/>
                <a:gd name="T27" fmla="*/ 1 h 203"/>
                <a:gd name="T28" fmla="*/ 6 w 200"/>
                <a:gd name="T29" fmla="*/ 1 h 203"/>
                <a:gd name="T30" fmla="*/ 8 w 200"/>
                <a:gd name="T31" fmla="*/ 0 h 203"/>
                <a:gd name="T32" fmla="*/ 10 w 200"/>
                <a:gd name="T33" fmla="*/ 0 h 203"/>
                <a:gd name="T34" fmla="*/ 12 w 200"/>
                <a:gd name="T35" fmla="*/ 0 h 203"/>
                <a:gd name="T36" fmla="*/ 14 w 200"/>
                <a:gd name="T37" fmla="*/ 1 h 203"/>
                <a:gd name="T38" fmla="*/ 15 w 200"/>
                <a:gd name="T39" fmla="*/ 2 h 203"/>
                <a:gd name="T40" fmla="*/ 17 w 200"/>
                <a:gd name="T41" fmla="*/ 3 h 203"/>
                <a:gd name="T42" fmla="*/ 18 w 200"/>
                <a:gd name="T43" fmla="*/ 4 h 203"/>
                <a:gd name="T44" fmla="*/ 19 w 200"/>
                <a:gd name="T45" fmla="*/ 6 h 203"/>
                <a:gd name="T46" fmla="*/ 20 w 200"/>
                <a:gd name="T47" fmla="*/ 7 h 203"/>
                <a:gd name="T48" fmla="*/ 20 w 200"/>
                <a:gd name="T49" fmla="*/ 9 h 203"/>
                <a:gd name="T50" fmla="*/ 20 w 200"/>
                <a:gd name="T51" fmla="*/ 11 h 203"/>
                <a:gd name="T52" fmla="*/ 19 w 200"/>
                <a:gd name="T53" fmla="*/ 12 h 203"/>
                <a:gd name="T54" fmla="*/ 18 w 200"/>
                <a:gd name="T55" fmla="*/ 14 h 203"/>
                <a:gd name="T56" fmla="*/ 17 w 200"/>
                <a:gd name="T57" fmla="*/ 15 h 203"/>
                <a:gd name="T58" fmla="*/ 16 w 200"/>
                <a:gd name="T59" fmla="*/ 16 h 203"/>
                <a:gd name="T60" fmla="*/ 14 w 200"/>
                <a:gd name="T61" fmla="*/ 16 h 203"/>
                <a:gd name="T62" fmla="*/ 12 w 200"/>
                <a:gd name="T63" fmla="*/ 17 h 203"/>
                <a:gd name="T64" fmla="*/ 10 w 200"/>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203"/>
                <a:gd name="T101" fmla="*/ 200 w 200"/>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203">
                  <a:moveTo>
                    <a:pt x="102" y="203"/>
                  </a:moveTo>
                  <a:lnTo>
                    <a:pt x="82" y="200"/>
                  </a:lnTo>
                  <a:lnTo>
                    <a:pt x="63" y="192"/>
                  </a:lnTo>
                  <a:lnTo>
                    <a:pt x="46" y="182"/>
                  </a:lnTo>
                  <a:lnTo>
                    <a:pt x="31" y="169"/>
                  </a:lnTo>
                  <a:lnTo>
                    <a:pt x="19" y="153"/>
                  </a:lnTo>
                  <a:lnTo>
                    <a:pt x="9" y="136"/>
                  </a:lnTo>
                  <a:lnTo>
                    <a:pt x="3" y="116"/>
                  </a:lnTo>
                  <a:lnTo>
                    <a:pt x="0" y="95"/>
                  </a:lnTo>
                  <a:lnTo>
                    <a:pt x="3" y="74"/>
                  </a:lnTo>
                  <a:lnTo>
                    <a:pt x="8" y="56"/>
                  </a:lnTo>
                  <a:lnTo>
                    <a:pt x="17" y="39"/>
                  </a:lnTo>
                  <a:lnTo>
                    <a:pt x="28" y="26"/>
                  </a:lnTo>
                  <a:lnTo>
                    <a:pt x="43" y="14"/>
                  </a:lnTo>
                  <a:lnTo>
                    <a:pt x="59" y="6"/>
                  </a:lnTo>
                  <a:lnTo>
                    <a:pt x="78" y="1"/>
                  </a:lnTo>
                  <a:lnTo>
                    <a:pt x="98" y="0"/>
                  </a:lnTo>
                  <a:lnTo>
                    <a:pt x="118" y="3"/>
                  </a:lnTo>
                  <a:lnTo>
                    <a:pt x="137" y="10"/>
                  </a:lnTo>
                  <a:lnTo>
                    <a:pt x="154" y="21"/>
                  </a:lnTo>
                  <a:lnTo>
                    <a:pt x="169" y="34"/>
                  </a:lnTo>
                  <a:lnTo>
                    <a:pt x="181" y="50"/>
                  </a:lnTo>
                  <a:lnTo>
                    <a:pt x="192" y="67"/>
                  </a:lnTo>
                  <a:lnTo>
                    <a:pt x="198" y="87"/>
                  </a:lnTo>
                  <a:lnTo>
                    <a:pt x="200" y="108"/>
                  </a:lnTo>
                  <a:lnTo>
                    <a:pt x="198" y="128"/>
                  </a:lnTo>
                  <a:lnTo>
                    <a:pt x="193" y="147"/>
                  </a:lnTo>
                  <a:lnTo>
                    <a:pt x="183" y="163"/>
                  </a:lnTo>
                  <a:lnTo>
                    <a:pt x="172" y="177"/>
                  </a:lnTo>
                  <a:lnTo>
                    <a:pt x="157" y="188"/>
                  </a:lnTo>
                  <a:lnTo>
                    <a:pt x="141" y="197"/>
                  </a:lnTo>
                  <a:lnTo>
                    <a:pt x="122" y="202"/>
                  </a:lnTo>
                  <a:lnTo>
                    <a:pt x="102" y="203"/>
                  </a:lnTo>
                  <a:close/>
                </a:path>
              </a:pathLst>
            </a:custGeom>
            <a:solidFill>
              <a:srgbClr val="000000"/>
            </a:solidFill>
            <a:ln w="9525">
              <a:noFill/>
              <a:round/>
              <a:headEnd/>
              <a:tailEnd/>
            </a:ln>
          </p:spPr>
          <p:txBody>
            <a:bodyPr/>
            <a:lstStyle/>
            <a:p>
              <a:pPr algn="ctr"/>
              <a:endParaRPr lang="en-US" sz="2000"/>
            </a:p>
          </p:txBody>
        </p:sp>
        <p:sp>
          <p:nvSpPr>
            <p:cNvPr id="48345" name="Freeform 171"/>
            <p:cNvSpPr>
              <a:spLocks/>
            </p:cNvSpPr>
            <p:nvPr/>
          </p:nvSpPr>
          <p:spPr bwMode="auto">
            <a:xfrm>
              <a:off x="3755" y="2272"/>
              <a:ext cx="19" cy="17"/>
            </a:xfrm>
            <a:custGeom>
              <a:avLst/>
              <a:gdLst>
                <a:gd name="T0" fmla="*/ 10 w 198"/>
                <a:gd name="T1" fmla="*/ 17 h 203"/>
                <a:gd name="T2" fmla="*/ 8 w 198"/>
                <a:gd name="T3" fmla="*/ 17 h 203"/>
                <a:gd name="T4" fmla="*/ 6 w 198"/>
                <a:gd name="T5" fmla="*/ 16 h 203"/>
                <a:gd name="T6" fmla="*/ 4 w 198"/>
                <a:gd name="T7" fmla="*/ 15 h 203"/>
                <a:gd name="T8" fmla="*/ 3 w 198"/>
                <a:gd name="T9" fmla="*/ 14 h 203"/>
                <a:gd name="T10" fmla="*/ 2 w 198"/>
                <a:gd name="T11" fmla="*/ 13 h 203"/>
                <a:gd name="T12" fmla="*/ 1 w 198"/>
                <a:gd name="T13" fmla="*/ 11 h 203"/>
                <a:gd name="T14" fmla="*/ 0 w 198"/>
                <a:gd name="T15" fmla="*/ 10 h 203"/>
                <a:gd name="T16" fmla="*/ 0 w 198"/>
                <a:gd name="T17" fmla="*/ 8 h 203"/>
                <a:gd name="T18" fmla="*/ 0 w 198"/>
                <a:gd name="T19" fmla="*/ 6 h 203"/>
                <a:gd name="T20" fmla="*/ 1 w 198"/>
                <a:gd name="T21" fmla="*/ 5 h 203"/>
                <a:gd name="T22" fmla="*/ 2 w 198"/>
                <a:gd name="T23" fmla="*/ 3 h 203"/>
                <a:gd name="T24" fmla="*/ 3 w 198"/>
                <a:gd name="T25" fmla="*/ 2 h 203"/>
                <a:gd name="T26" fmla="*/ 4 w 198"/>
                <a:gd name="T27" fmla="*/ 1 h 203"/>
                <a:gd name="T28" fmla="*/ 6 w 198"/>
                <a:gd name="T29" fmla="*/ 1 h 203"/>
                <a:gd name="T30" fmla="*/ 7 w 198"/>
                <a:gd name="T31" fmla="*/ 0 h 203"/>
                <a:gd name="T32" fmla="*/ 9 w 198"/>
                <a:gd name="T33" fmla="*/ 0 h 203"/>
                <a:gd name="T34" fmla="*/ 11 w 198"/>
                <a:gd name="T35" fmla="*/ 0 h 203"/>
                <a:gd name="T36" fmla="*/ 13 w 198"/>
                <a:gd name="T37" fmla="*/ 1 h 203"/>
                <a:gd name="T38" fmla="*/ 15 w 198"/>
                <a:gd name="T39" fmla="*/ 2 h 203"/>
                <a:gd name="T40" fmla="*/ 16 w 198"/>
                <a:gd name="T41" fmla="*/ 3 h 203"/>
                <a:gd name="T42" fmla="*/ 17 w 198"/>
                <a:gd name="T43" fmla="*/ 4 h 203"/>
                <a:gd name="T44" fmla="*/ 18 w 198"/>
                <a:gd name="T45" fmla="*/ 6 h 203"/>
                <a:gd name="T46" fmla="*/ 19 w 198"/>
                <a:gd name="T47" fmla="*/ 7 h 203"/>
                <a:gd name="T48" fmla="*/ 19 w 198"/>
                <a:gd name="T49" fmla="*/ 9 h 203"/>
                <a:gd name="T50" fmla="*/ 19 w 198"/>
                <a:gd name="T51" fmla="*/ 11 h 203"/>
                <a:gd name="T52" fmla="*/ 18 w 198"/>
                <a:gd name="T53" fmla="*/ 12 h 203"/>
                <a:gd name="T54" fmla="*/ 17 w 198"/>
                <a:gd name="T55" fmla="*/ 14 h 203"/>
                <a:gd name="T56" fmla="*/ 16 w 198"/>
                <a:gd name="T57" fmla="*/ 15 h 203"/>
                <a:gd name="T58" fmla="*/ 15 w 198"/>
                <a:gd name="T59" fmla="*/ 16 h 203"/>
                <a:gd name="T60" fmla="*/ 13 w 198"/>
                <a:gd name="T61" fmla="*/ 16 h 203"/>
                <a:gd name="T62" fmla="*/ 12 w 198"/>
                <a:gd name="T63" fmla="*/ 17 h 203"/>
                <a:gd name="T64" fmla="*/ 10 w 198"/>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1" y="203"/>
                  </a:moveTo>
                  <a:lnTo>
                    <a:pt x="81" y="200"/>
                  </a:lnTo>
                  <a:lnTo>
                    <a:pt x="63" y="192"/>
                  </a:lnTo>
                  <a:lnTo>
                    <a:pt x="46" y="182"/>
                  </a:lnTo>
                  <a:lnTo>
                    <a:pt x="31" y="169"/>
                  </a:lnTo>
                  <a:lnTo>
                    <a:pt x="18" y="153"/>
                  </a:lnTo>
                  <a:lnTo>
                    <a:pt x="8" y="135"/>
                  </a:lnTo>
                  <a:lnTo>
                    <a:pt x="2" y="116"/>
                  </a:lnTo>
                  <a:lnTo>
                    <a:pt x="0" y="95"/>
                  </a:lnTo>
                  <a:lnTo>
                    <a:pt x="2" y="74"/>
                  </a:lnTo>
                  <a:lnTo>
                    <a:pt x="7" y="56"/>
                  </a:lnTo>
                  <a:lnTo>
                    <a:pt x="16" y="39"/>
                  </a:lnTo>
                  <a:lnTo>
                    <a:pt x="28" y="26"/>
                  </a:lnTo>
                  <a:lnTo>
                    <a:pt x="43" y="14"/>
                  </a:lnTo>
                  <a:lnTo>
                    <a:pt x="59" y="6"/>
                  </a:lnTo>
                  <a:lnTo>
                    <a:pt x="77" y="1"/>
                  </a:lnTo>
                  <a:lnTo>
                    <a:pt x="97" y="0"/>
                  </a:lnTo>
                  <a:lnTo>
                    <a:pt x="117" y="3"/>
                  </a:lnTo>
                  <a:lnTo>
                    <a:pt x="135" y="10"/>
                  </a:lnTo>
                  <a:lnTo>
                    <a:pt x="153" y="21"/>
                  </a:lnTo>
                  <a:lnTo>
                    <a:pt x="168" y="34"/>
                  </a:lnTo>
                  <a:lnTo>
                    <a:pt x="180" y="49"/>
                  </a:lnTo>
                  <a:lnTo>
                    <a:pt x="190" y="67"/>
                  </a:lnTo>
                  <a:lnTo>
                    <a:pt x="196" y="87"/>
                  </a:lnTo>
                  <a:lnTo>
                    <a:pt x="198" y="107"/>
                  </a:lnTo>
                  <a:lnTo>
                    <a:pt x="196" y="128"/>
                  </a:lnTo>
                  <a:lnTo>
                    <a:pt x="191" y="147"/>
                  </a:lnTo>
                  <a:lnTo>
                    <a:pt x="182" y="163"/>
                  </a:lnTo>
                  <a:lnTo>
                    <a:pt x="171" y="177"/>
                  </a:lnTo>
                  <a:lnTo>
                    <a:pt x="156" y="188"/>
                  </a:lnTo>
                  <a:lnTo>
                    <a:pt x="139" y="196"/>
                  </a:lnTo>
                  <a:lnTo>
                    <a:pt x="121" y="202"/>
                  </a:lnTo>
                  <a:lnTo>
                    <a:pt x="101" y="203"/>
                  </a:lnTo>
                  <a:close/>
                </a:path>
              </a:pathLst>
            </a:custGeom>
            <a:solidFill>
              <a:srgbClr val="000000"/>
            </a:solidFill>
            <a:ln w="9525">
              <a:noFill/>
              <a:round/>
              <a:headEnd/>
              <a:tailEnd/>
            </a:ln>
          </p:spPr>
          <p:txBody>
            <a:bodyPr/>
            <a:lstStyle/>
            <a:p>
              <a:pPr algn="ctr"/>
              <a:endParaRPr lang="en-US" sz="2000"/>
            </a:p>
          </p:txBody>
        </p:sp>
        <p:sp>
          <p:nvSpPr>
            <p:cNvPr id="48346" name="Freeform 172"/>
            <p:cNvSpPr>
              <a:spLocks/>
            </p:cNvSpPr>
            <p:nvPr/>
          </p:nvSpPr>
          <p:spPr bwMode="auto">
            <a:xfrm>
              <a:off x="3707" y="2243"/>
              <a:ext cx="34" cy="18"/>
            </a:xfrm>
            <a:custGeom>
              <a:avLst/>
              <a:gdLst>
                <a:gd name="T0" fmla="*/ 11 w 342"/>
                <a:gd name="T1" fmla="*/ 0 h 217"/>
                <a:gd name="T2" fmla="*/ 23 w 342"/>
                <a:gd name="T3" fmla="*/ 1 h 217"/>
                <a:gd name="T4" fmla="*/ 28 w 342"/>
                <a:gd name="T5" fmla="*/ 2 h 217"/>
                <a:gd name="T6" fmla="*/ 31 w 342"/>
                <a:gd name="T7" fmla="*/ 4 h 217"/>
                <a:gd name="T8" fmla="*/ 33 w 342"/>
                <a:gd name="T9" fmla="*/ 7 h 217"/>
                <a:gd name="T10" fmla="*/ 34 w 342"/>
                <a:gd name="T11" fmla="*/ 10 h 217"/>
                <a:gd name="T12" fmla="*/ 33 w 342"/>
                <a:gd name="T13" fmla="*/ 13 h 217"/>
                <a:gd name="T14" fmla="*/ 32 w 342"/>
                <a:gd name="T15" fmla="*/ 16 h 217"/>
                <a:gd name="T16" fmla="*/ 28 w 342"/>
                <a:gd name="T17" fmla="*/ 18 h 217"/>
                <a:gd name="T18" fmla="*/ 23 w 342"/>
                <a:gd name="T19" fmla="*/ 18 h 217"/>
                <a:gd name="T20" fmla="*/ 11 w 342"/>
                <a:gd name="T21" fmla="*/ 17 h 217"/>
                <a:gd name="T22" fmla="*/ 6 w 342"/>
                <a:gd name="T23" fmla="*/ 16 h 217"/>
                <a:gd name="T24" fmla="*/ 3 w 342"/>
                <a:gd name="T25" fmla="*/ 14 h 217"/>
                <a:gd name="T26" fmla="*/ 1 w 342"/>
                <a:gd name="T27" fmla="*/ 11 h 217"/>
                <a:gd name="T28" fmla="*/ 0 w 342"/>
                <a:gd name="T29" fmla="*/ 8 h 217"/>
                <a:gd name="T30" fmla="*/ 1 w 342"/>
                <a:gd name="T31" fmla="*/ 5 h 217"/>
                <a:gd name="T32" fmla="*/ 3 w 342"/>
                <a:gd name="T33" fmla="*/ 2 h 217"/>
                <a:gd name="T34" fmla="*/ 6 w 342"/>
                <a:gd name="T35" fmla="*/ 0 h 217"/>
                <a:gd name="T36" fmla="*/ 11 w 342"/>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2"/>
                <a:gd name="T58" fmla="*/ 0 h 217"/>
                <a:gd name="T59" fmla="*/ 342 w 342"/>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2" h="217">
                  <a:moveTo>
                    <a:pt x="106" y="0"/>
                  </a:moveTo>
                  <a:lnTo>
                    <a:pt x="230" y="7"/>
                  </a:lnTo>
                  <a:lnTo>
                    <a:pt x="278" y="20"/>
                  </a:lnTo>
                  <a:lnTo>
                    <a:pt x="312" y="46"/>
                  </a:lnTo>
                  <a:lnTo>
                    <a:pt x="334" y="81"/>
                  </a:lnTo>
                  <a:lnTo>
                    <a:pt x="342" y="120"/>
                  </a:lnTo>
                  <a:lnTo>
                    <a:pt x="336" y="158"/>
                  </a:lnTo>
                  <a:lnTo>
                    <a:pt x="317" y="191"/>
                  </a:lnTo>
                  <a:lnTo>
                    <a:pt x="283" y="212"/>
                  </a:lnTo>
                  <a:lnTo>
                    <a:pt x="235" y="217"/>
                  </a:lnTo>
                  <a:lnTo>
                    <a:pt x="111" y="210"/>
                  </a:lnTo>
                  <a:lnTo>
                    <a:pt x="63" y="198"/>
                  </a:lnTo>
                  <a:lnTo>
                    <a:pt x="29" y="172"/>
                  </a:lnTo>
                  <a:lnTo>
                    <a:pt x="8" y="137"/>
                  </a:lnTo>
                  <a:lnTo>
                    <a:pt x="0" y="97"/>
                  </a:lnTo>
                  <a:lnTo>
                    <a:pt x="7" y="59"/>
                  </a:lnTo>
                  <a:lnTo>
                    <a:pt x="26" y="27"/>
                  </a:lnTo>
                  <a:lnTo>
                    <a:pt x="59" y="5"/>
                  </a:lnTo>
                  <a:lnTo>
                    <a:pt x="106" y="0"/>
                  </a:lnTo>
                  <a:close/>
                </a:path>
              </a:pathLst>
            </a:custGeom>
            <a:solidFill>
              <a:srgbClr val="000000"/>
            </a:solidFill>
            <a:ln w="9525">
              <a:noFill/>
              <a:round/>
              <a:headEnd/>
              <a:tailEnd/>
            </a:ln>
          </p:spPr>
          <p:txBody>
            <a:bodyPr/>
            <a:lstStyle/>
            <a:p>
              <a:pPr algn="ctr"/>
              <a:endParaRPr lang="en-US" sz="2000"/>
            </a:p>
          </p:txBody>
        </p:sp>
        <p:sp>
          <p:nvSpPr>
            <p:cNvPr id="48347" name="Freeform 173"/>
            <p:cNvSpPr>
              <a:spLocks/>
            </p:cNvSpPr>
            <p:nvPr/>
          </p:nvSpPr>
          <p:spPr bwMode="auto">
            <a:xfrm>
              <a:off x="3676" y="2268"/>
              <a:ext cx="28" cy="18"/>
            </a:xfrm>
            <a:custGeom>
              <a:avLst/>
              <a:gdLst>
                <a:gd name="T0" fmla="*/ 10 w 282"/>
                <a:gd name="T1" fmla="*/ 0 h 214"/>
                <a:gd name="T2" fmla="*/ 17 w 282"/>
                <a:gd name="T3" fmla="*/ 0 h 214"/>
                <a:gd name="T4" fmla="*/ 22 w 282"/>
                <a:gd name="T5" fmla="*/ 1 h 214"/>
                <a:gd name="T6" fmla="*/ 25 w 282"/>
                <a:gd name="T7" fmla="*/ 4 h 214"/>
                <a:gd name="T8" fmla="*/ 27 w 282"/>
                <a:gd name="T9" fmla="*/ 6 h 214"/>
                <a:gd name="T10" fmla="*/ 28 w 282"/>
                <a:gd name="T11" fmla="*/ 10 h 214"/>
                <a:gd name="T12" fmla="*/ 27 w 282"/>
                <a:gd name="T13" fmla="*/ 13 h 214"/>
                <a:gd name="T14" fmla="*/ 25 w 282"/>
                <a:gd name="T15" fmla="*/ 16 h 214"/>
                <a:gd name="T16" fmla="*/ 22 w 282"/>
                <a:gd name="T17" fmla="*/ 17 h 214"/>
                <a:gd name="T18" fmla="*/ 17 w 282"/>
                <a:gd name="T19" fmla="*/ 18 h 214"/>
                <a:gd name="T20" fmla="*/ 11 w 282"/>
                <a:gd name="T21" fmla="*/ 18 h 214"/>
                <a:gd name="T22" fmla="*/ 6 w 282"/>
                <a:gd name="T23" fmla="*/ 17 h 214"/>
                <a:gd name="T24" fmla="*/ 3 w 282"/>
                <a:gd name="T25" fmla="*/ 14 h 214"/>
                <a:gd name="T26" fmla="*/ 1 w 282"/>
                <a:gd name="T27" fmla="*/ 12 h 214"/>
                <a:gd name="T28" fmla="*/ 0 w 282"/>
                <a:gd name="T29" fmla="*/ 8 h 214"/>
                <a:gd name="T30" fmla="*/ 1 w 282"/>
                <a:gd name="T31" fmla="*/ 5 h 214"/>
                <a:gd name="T32" fmla="*/ 2 w 282"/>
                <a:gd name="T33" fmla="*/ 2 h 214"/>
                <a:gd name="T34" fmla="*/ 6 w 282"/>
                <a:gd name="T35" fmla="*/ 0 h 214"/>
                <a:gd name="T36" fmla="*/ 10 w 282"/>
                <a:gd name="T37" fmla="*/ 0 h 2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14"/>
                <a:gd name="T59" fmla="*/ 282 w 282"/>
                <a:gd name="T60" fmla="*/ 214 h 2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14">
                  <a:moveTo>
                    <a:pt x="105" y="0"/>
                  </a:moveTo>
                  <a:lnTo>
                    <a:pt x="171" y="4"/>
                  </a:lnTo>
                  <a:lnTo>
                    <a:pt x="219" y="16"/>
                  </a:lnTo>
                  <a:lnTo>
                    <a:pt x="254" y="42"/>
                  </a:lnTo>
                  <a:lnTo>
                    <a:pt x="274" y="76"/>
                  </a:lnTo>
                  <a:lnTo>
                    <a:pt x="282" y="115"/>
                  </a:lnTo>
                  <a:lnTo>
                    <a:pt x="276" y="153"/>
                  </a:lnTo>
                  <a:lnTo>
                    <a:pt x="256" y="187"/>
                  </a:lnTo>
                  <a:lnTo>
                    <a:pt x="223" y="208"/>
                  </a:lnTo>
                  <a:lnTo>
                    <a:pt x="176" y="214"/>
                  </a:lnTo>
                  <a:lnTo>
                    <a:pt x="110" y="210"/>
                  </a:lnTo>
                  <a:lnTo>
                    <a:pt x="63" y="198"/>
                  </a:lnTo>
                  <a:lnTo>
                    <a:pt x="28" y="172"/>
                  </a:lnTo>
                  <a:lnTo>
                    <a:pt x="7" y="137"/>
                  </a:lnTo>
                  <a:lnTo>
                    <a:pt x="0" y="97"/>
                  </a:lnTo>
                  <a:lnTo>
                    <a:pt x="6" y="59"/>
                  </a:lnTo>
                  <a:lnTo>
                    <a:pt x="25" y="27"/>
                  </a:lnTo>
                  <a:lnTo>
                    <a:pt x="58" y="5"/>
                  </a:lnTo>
                  <a:lnTo>
                    <a:pt x="105" y="0"/>
                  </a:lnTo>
                  <a:close/>
                </a:path>
              </a:pathLst>
            </a:custGeom>
            <a:solidFill>
              <a:srgbClr val="000000"/>
            </a:solidFill>
            <a:ln w="9525">
              <a:noFill/>
              <a:round/>
              <a:headEnd/>
              <a:tailEnd/>
            </a:ln>
          </p:spPr>
          <p:txBody>
            <a:bodyPr/>
            <a:lstStyle/>
            <a:p>
              <a:pPr algn="ctr"/>
              <a:endParaRPr lang="en-US" sz="2000"/>
            </a:p>
          </p:txBody>
        </p:sp>
        <p:sp>
          <p:nvSpPr>
            <p:cNvPr id="48348" name="Freeform 174"/>
            <p:cNvSpPr>
              <a:spLocks/>
            </p:cNvSpPr>
            <p:nvPr/>
          </p:nvSpPr>
          <p:spPr bwMode="auto">
            <a:xfrm>
              <a:off x="3748" y="2246"/>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1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2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29" y="7"/>
                  </a:lnTo>
                  <a:lnTo>
                    <a:pt x="277" y="20"/>
                  </a:lnTo>
                  <a:lnTo>
                    <a:pt x="312" y="46"/>
                  </a:lnTo>
                  <a:lnTo>
                    <a:pt x="333" y="81"/>
                  </a:lnTo>
                  <a:lnTo>
                    <a:pt x="341" y="120"/>
                  </a:lnTo>
                  <a:lnTo>
                    <a:pt x="334" y="158"/>
                  </a:lnTo>
                  <a:lnTo>
                    <a:pt x="315" y="190"/>
                  </a:lnTo>
                  <a:lnTo>
                    <a:pt x="282" y="212"/>
                  </a:lnTo>
                  <a:lnTo>
                    <a:pt x="234" y="217"/>
                  </a:lnTo>
                  <a:lnTo>
                    <a:pt x="111" y="210"/>
                  </a:lnTo>
                  <a:lnTo>
                    <a:pt x="63" y="198"/>
                  </a:lnTo>
                  <a:lnTo>
                    <a:pt x="29" y="172"/>
                  </a:lnTo>
                  <a:lnTo>
                    <a:pt x="7" y="137"/>
                  </a:lnTo>
                  <a:lnTo>
                    <a:pt x="0" y="98"/>
                  </a:lnTo>
                  <a:lnTo>
                    <a:pt x="6" y="60"/>
                  </a:lnTo>
                  <a:lnTo>
                    <a:pt x="25" y="28"/>
                  </a:lnTo>
                  <a:lnTo>
                    <a:pt x="59" y="6"/>
                  </a:lnTo>
                  <a:lnTo>
                    <a:pt x="106" y="0"/>
                  </a:lnTo>
                  <a:close/>
                </a:path>
              </a:pathLst>
            </a:custGeom>
            <a:solidFill>
              <a:srgbClr val="000000"/>
            </a:solidFill>
            <a:ln w="9525">
              <a:noFill/>
              <a:round/>
              <a:headEnd/>
              <a:tailEnd/>
            </a:ln>
          </p:spPr>
          <p:txBody>
            <a:bodyPr/>
            <a:lstStyle/>
            <a:p>
              <a:pPr algn="ctr"/>
              <a:endParaRPr lang="en-US" sz="2000"/>
            </a:p>
          </p:txBody>
        </p:sp>
        <p:sp>
          <p:nvSpPr>
            <p:cNvPr id="48349" name="Freeform 175"/>
            <p:cNvSpPr>
              <a:spLocks/>
            </p:cNvSpPr>
            <p:nvPr/>
          </p:nvSpPr>
          <p:spPr bwMode="auto">
            <a:xfrm>
              <a:off x="3788" y="2247"/>
              <a:ext cx="21" cy="44"/>
            </a:xfrm>
            <a:custGeom>
              <a:avLst/>
              <a:gdLst>
                <a:gd name="T0" fmla="*/ 1 w 213"/>
                <a:gd name="T1" fmla="*/ 35 h 523"/>
                <a:gd name="T2" fmla="*/ 0 w 213"/>
                <a:gd name="T3" fmla="*/ 8 h 523"/>
                <a:gd name="T4" fmla="*/ 0 w 213"/>
                <a:gd name="T5" fmla="*/ 6 h 523"/>
                <a:gd name="T6" fmla="*/ 1 w 213"/>
                <a:gd name="T7" fmla="*/ 4 h 523"/>
                <a:gd name="T8" fmla="*/ 2 w 213"/>
                <a:gd name="T9" fmla="*/ 3 h 523"/>
                <a:gd name="T10" fmla="*/ 3 w 213"/>
                <a:gd name="T11" fmla="*/ 2 h 523"/>
                <a:gd name="T12" fmla="*/ 4 w 213"/>
                <a:gd name="T13" fmla="*/ 1 h 523"/>
                <a:gd name="T14" fmla="*/ 6 w 213"/>
                <a:gd name="T15" fmla="*/ 0 h 523"/>
                <a:gd name="T16" fmla="*/ 8 w 213"/>
                <a:gd name="T17" fmla="*/ 0 h 523"/>
                <a:gd name="T18" fmla="*/ 10 w 213"/>
                <a:gd name="T19" fmla="*/ 0 h 523"/>
                <a:gd name="T20" fmla="*/ 12 w 213"/>
                <a:gd name="T21" fmla="*/ 0 h 523"/>
                <a:gd name="T22" fmla="*/ 14 w 213"/>
                <a:gd name="T23" fmla="*/ 1 h 523"/>
                <a:gd name="T24" fmla="*/ 15 w 213"/>
                <a:gd name="T25" fmla="*/ 2 h 523"/>
                <a:gd name="T26" fmla="*/ 17 w 213"/>
                <a:gd name="T27" fmla="*/ 3 h 523"/>
                <a:gd name="T28" fmla="*/ 18 w 213"/>
                <a:gd name="T29" fmla="*/ 4 h 523"/>
                <a:gd name="T30" fmla="*/ 19 w 213"/>
                <a:gd name="T31" fmla="*/ 5 h 523"/>
                <a:gd name="T32" fmla="*/ 20 w 213"/>
                <a:gd name="T33" fmla="*/ 7 h 523"/>
                <a:gd name="T34" fmla="*/ 20 w 213"/>
                <a:gd name="T35" fmla="*/ 9 h 523"/>
                <a:gd name="T36" fmla="*/ 21 w 213"/>
                <a:gd name="T37" fmla="*/ 36 h 523"/>
                <a:gd name="T38" fmla="*/ 21 w 213"/>
                <a:gd name="T39" fmla="*/ 38 h 523"/>
                <a:gd name="T40" fmla="*/ 20 w 213"/>
                <a:gd name="T41" fmla="*/ 40 h 523"/>
                <a:gd name="T42" fmla="*/ 19 w 213"/>
                <a:gd name="T43" fmla="*/ 41 h 523"/>
                <a:gd name="T44" fmla="*/ 18 w 213"/>
                <a:gd name="T45" fmla="*/ 42 h 523"/>
                <a:gd name="T46" fmla="*/ 17 w 213"/>
                <a:gd name="T47" fmla="*/ 43 h 523"/>
                <a:gd name="T48" fmla="*/ 15 w 213"/>
                <a:gd name="T49" fmla="*/ 44 h 523"/>
                <a:gd name="T50" fmla="*/ 13 w 213"/>
                <a:gd name="T51" fmla="*/ 44 h 523"/>
                <a:gd name="T52" fmla="*/ 11 w 213"/>
                <a:gd name="T53" fmla="*/ 44 h 523"/>
                <a:gd name="T54" fmla="*/ 9 w 213"/>
                <a:gd name="T55" fmla="*/ 44 h 523"/>
                <a:gd name="T56" fmla="*/ 7 w 213"/>
                <a:gd name="T57" fmla="*/ 43 h 523"/>
                <a:gd name="T58" fmla="*/ 5 w 213"/>
                <a:gd name="T59" fmla="*/ 43 h 523"/>
                <a:gd name="T60" fmla="*/ 4 w 213"/>
                <a:gd name="T61" fmla="*/ 42 h 523"/>
                <a:gd name="T62" fmla="*/ 3 w 213"/>
                <a:gd name="T63" fmla="*/ 40 h 523"/>
                <a:gd name="T64" fmla="*/ 2 w 213"/>
                <a:gd name="T65" fmla="*/ 39 h 523"/>
                <a:gd name="T66" fmla="*/ 1 w 213"/>
                <a:gd name="T67" fmla="*/ 37 h 523"/>
                <a:gd name="T68" fmla="*/ 1 w 213"/>
                <a:gd name="T69" fmla="*/ 35 h 5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3"/>
                <a:gd name="T106" fmla="*/ 0 h 523"/>
                <a:gd name="T107" fmla="*/ 213 w 213"/>
                <a:gd name="T108" fmla="*/ 523 h 5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3" h="523">
                  <a:moveTo>
                    <a:pt x="7" y="415"/>
                  </a:moveTo>
                  <a:lnTo>
                    <a:pt x="0" y="98"/>
                  </a:lnTo>
                  <a:lnTo>
                    <a:pt x="1" y="74"/>
                  </a:lnTo>
                  <a:lnTo>
                    <a:pt x="7" y="53"/>
                  </a:lnTo>
                  <a:lnTo>
                    <a:pt x="17" y="36"/>
                  </a:lnTo>
                  <a:lnTo>
                    <a:pt x="29" y="22"/>
                  </a:lnTo>
                  <a:lnTo>
                    <a:pt x="44" y="12"/>
                  </a:lnTo>
                  <a:lnTo>
                    <a:pt x="62" y="5"/>
                  </a:lnTo>
                  <a:lnTo>
                    <a:pt x="80" y="1"/>
                  </a:lnTo>
                  <a:lnTo>
                    <a:pt x="99" y="0"/>
                  </a:lnTo>
                  <a:lnTo>
                    <a:pt x="118" y="3"/>
                  </a:lnTo>
                  <a:lnTo>
                    <a:pt x="138" y="9"/>
                  </a:lnTo>
                  <a:lnTo>
                    <a:pt x="155" y="18"/>
                  </a:lnTo>
                  <a:lnTo>
                    <a:pt x="171" y="31"/>
                  </a:lnTo>
                  <a:lnTo>
                    <a:pt x="185" y="46"/>
                  </a:lnTo>
                  <a:lnTo>
                    <a:pt x="196" y="65"/>
                  </a:lnTo>
                  <a:lnTo>
                    <a:pt x="203" y="86"/>
                  </a:lnTo>
                  <a:lnTo>
                    <a:pt x="206" y="110"/>
                  </a:lnTo>
                  <a:lnTo>
                    <a:pt x="213" y="427"/>
                  </a:lnTo>
                  <a:lnTo>
                    <a:pt x="211" y="452"/>
                  </a:lnTo>
                  <a:lnTo>
                    <a:pt x="206" y="473"/>
                  </a:lnTo>
                  <a:lnTo>
                    <a:pt x="196" y="489"/>
                  </a:lnTo>
                  <a:lnTo>
                    <a:pt x="183" y="502"/>
                  </a:lnTo>
                  <a:lnTo>
                    <a:pt x="168" y="512"/>
                  </a:lnTo>
                  <a:lnTo>
                    <a:pt x="151" y="518"/>
                  </a:lnTo>
                  <a:lnTo>
                    <a:pt x="133" y="522"/>
                  </a:lnTo>
                  <a:lnTo>
                    <a:pt x="113" y="523"/>
                  </a:lnTo>
                  <a:lnTo>
                    <a:pt x="92" y="521"/>
                  </a:lnTo>
                  <a:lnTo>
                    <a:pt x="73" y="516"/>
                  </a:lnTo>
                  <a:lnTo>
                    <a:pt x="55" y="507"/>
                  </a:lnTo>
                  <a:lnTo>
                    <a:pt x="40" y="494"/>
                  </a:lnTo>
                  <a:lnTo>
                    <a:pt x="27" y="479"/>
                  </a:lnTo>
                  <a:lnTo>
                    <a:pt x="18" y="460"/>
                  </a:lnTo>
                  <a:lnTo>
                    <a:pt x="11" y="439"/>
                  </a:lnTo>
                  <a:lnTo>
                    <a:pt x="7" y="415"/>
                  </a:lnTo>
                  <a:close/>
                </a:path>
              </a:pathLst>
            </a:custGeom>
            <a:solidFill>
              <a:srgbClr val="000000"/>
            </a:solidFill>
            <a:ln w="9525">
              <a:noFill/>
              <a:round/>
              <a:headEnd/>
              <a:tailEnd/>
            </a:ln>
          </p:spPr>
          <p:txBody>
            <a:bodyPr/>
            <a:lstStyle/>
            <a:p>
              <a:pPr algn="ctr"/>
              <a:endParaRPr lang="en-US" sz="2000"/>
            </a:p>
          </p:txBody>
        </p:sp>
        <p:sp>
          <p:nvSpPr>
            <p:cNvPr id="48350" name="Freeform 176"/>
            <p:cNvSpPr>
              <a:spLocks/>
            </p:cNvSpPr>
            <p:nvPr/>
          </p:nvSpPr>
          <p:spPr bwMode="auto">
            <a:xfrm>
              <a:off x="3714" y="2269"/>
              <a:ext cx="20" cy="17"/>
            </a:xfrm>
            <a:custGeom>
              <a:avLst/>
              <a:gdLst>
                <a:gd name="T0" fmla="*/ 10 w 199"/>
                <a:gd name="T1" fmla="*/ 17 h 203"/>
                <a:gd name="T2" fmla="*/ 8 w 199"/>
                <a:gd name="T3" fmla="*/ 17 h 203"/>
                <a:gd name="T4" fmla="*/ 6 w 199"/>
                <a:gd name="T5" fmla="*/ 16 h 203"/>
                <a:gd name="T6" fmla="*/ 5 w 199"/>
                <a:gd name="T7" fmla="*/ 15 h 203"/>
                <a:gd name="T8" fmla="*/ 3 w 199"/>
                <a:gd name="T9" fmla="*/ 14 h 203"/>
                <a:gd name="T10" fmla="*/ 2 w 199"/>
                <a:gd name="T11" fmla="*/ 13 h 203"/>
                <a:gd name="T12" fmla="*/ 1 w 199"/>
                <a:gd name="T13" fmla="*/ 11 h 203"/>
                <a:gd name="T14" fmla="*/ 0 w 199"/>
                <a:gd name="T15" fmla="*/ 10 h 203"/>
                <a:gd name="T16" fmla="*/ 0 w 199"/>
                <a:gd name="T17" fmla="*/ 8 h 203"/>
                <a:gd name="T18" fmla="*/ 0 w 199"/>
                <a:gd name="T19" fmla="*/ 6 h 203"/>
                <a:gd name="T20" fmla="*/ 1 w 199"/>
                <a:gd name="T21" fmla="*/ 5 h 203"/>
                <a:gd name="T22" fmla="*/ 2 w 199"/>
                <a:gd name="T23" fmla="*/ 3 h 203"/>
                <a:gd name="T24" fmla="*/ 3 w 199"/>
                <a:gd name="T25" fmla="*/ 2 h 203"/>
                <a:gd name="T26" fmla="*/ 4 w 199"/>
                <a:gd name="T27" fmla="*/ 1 h 203"/>
                <a:gd name="T28" fmla="*/ 6 w 199"/>
                <a:gd name="T29" fmla="*/ 1 h 203"/>
                <a:gd name="T30" fmla="*/ 8 w 199"/>
                <a:gd name="T31" fmla="*/ 0 h 203"/>
                <a:gd name="T32" fmla="*/ 10 w 199"/>
                <a:gd name="T33" fmla="*/ 0 h 203"/>
                <a:gd name="T34" fmla="*/ 12 w 199"/>
                <a:gd name="T35" fmla="*/ 0 h 203"/>
                <a:gd name="T36" fmla="*/ 14 w 199"/>
                <a:gd name="T37" fmla="*/ 1 h 203"/>
                <a:gd name="T38" fmla="*/ 15 w 199"/>
                <a:gd name="T39" fmla="*/ 2 h 203"/>
                <a:gd name="T40" fmla="*/ 17 w 199"/>
                <a:gd name="T41" fmla="*/ 3 h 203"/>
                <a:gd name="T42" fmla="*/ 18 w 199"/>
                <a:gd name="T43" fmla="*/ 4 h 203"/>
                <a:gd name="T44" fmla="*/ 19 w 199"/>
                <a:gd name="T45" fmla="*/ 6 h 203"/>
                <a:gd name="T46" fmla="*/ 20 w 199"/>
                <a:gd name="T47" fmla="*/ 7 h 203"/>
                <a:gd name="T48" fmla="*/ 20 w 199"/>
                <a:gd name="T49" fmla="*/ 9 h 203"/>
                <a:gd name="T50" fmla="*/ 20 w 199"/>
                <a:gd name="T51" fmla="*/ 11 h 203"/>
                <a:gd name="T52" fmla="*/ 19 w 199"/>
                <a:gd name="T53" fmla="*/ 12 h 203"/>
                <a:gd name="T54" fmla="*/ 18 w 199"/>
                <a:gd name="T55" fmla="*/ 14 h 203"/>
                <a:gd name="T56" fmla="*/ 17 w 199"/>
                <a:gd name="T57" fmla="*/ 15 h 203"/>
                <a:gd name="T58" fmla="*/ 16 w 199"/>
                <a:gd name="T59" fmla="*/ 16 h 203"/>
                <a:gd name="T60" fmla="*/ 14 w 199"/>
                <a:gd name="T61" fmla="*/ 16 h 203"/>
                <a:gd name="T62" fmla="*/ 12 w 199"/>
                <a:gd name="T63" fmla="*/ 17 h 203"/>
                <a:gd name="T64" fmla="*/ 10 w 199"/>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203"/>
                <a:gd name="T101" fmla="*/ 199 w 199"/>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203">
                  <a:moveTo>
                    <a:pt x="101" y="203"/>
                  </a:moveTo>
                  <a:lnTo>
                    <a:pt x="81" y="199"/>
                  </a:lnTo>
                  <a:lnTo>
                    <a:pt x="63" y="192"/>
                  </a:lnTo>
                  <a:lnTo>
                    <a:pt x="45" y="182"/>
                  </a:lnTo>
                  <a:lnTo>
                    <a:pt x="30" y="168"/>
                  </a:lnTo>
                  <a:lnTo>
                    <a:pt x="18" y="153"/>
                  </a:lnTo>
                  <a:lnTo>
                    <a:pt x="8" y="135"/>
                  </a:lnTo>
                  <a:lnTo>
                    <a:pt x="2" y="116"/>
                  </a:lnTo>
                  <a:lnTo>
                    <a:pt x="0" y="95"/>
                  </a:lnTo>
                  <a:lnTo>
                    <a:pt x="2" y="74"/>
                  </a:lnTo>
                  <a:lnTo>
                    <a:pt x="7" y="56"/>
                  </a:lnTo>
                  <a:lnTo>
                    <a:pt x="16" y="39"/>
                  </a:lnTo>
                  <a:lnTo>
                    <a:pt x="27" y="26"/>
                  </a:lnTo>
                  <a:lnTo>
                    <a:pt x="42" y="14"/>
                  </a:lnTo>
                  <a:lnTo>
                    <a:pt x="59" y="6"/>
                  </a:lnTo>
                  <a:lnTo>
                    <a:pt x="77" y="1"/>
                  </a:lnTo>
                  <a:lnTo>
                    <a:pt x="97" y="0"/>
                  </a:lnTo>
                  <a:lnTo>
                    <a:pt x="117" y="3"/>
                  </a:lnTo>
                  <a:lnTo>
                    <a:pt x="136" y="10"/>
                  </a:lnTo>
                  <a:lnTo>
                    <a:pt x="153" y="20"/>
                  </a:lnTo>
                  <a:lnTo>
                    <a:pt x="168" y="34"/>
                  </a:lnTo>
                  <a:lnTo>
                    <a:pt x="181" y="49"/>
                  </a:lnTo>
                  <a:lnTo>
                    <a:pt x="191" y="67"/>
                  </a:lnTo>
                  <a:lnTo>
                    <a:pt x="197" y="87"/>
                  </a:lnTo>
                  <a:lnTo>
                    <a:pt x="199" y="107"/>
                  </a:lnTo>
                  <a:lnTo>
                    <a:pt x="197" y="128"/>
                  </a:lnTo>
                  <a:lnTo>
                    <a:pt x="192" y="147"/>
                  </a:lnTo>
                  <a:lnTo>
                    <a:pt x="183" y="163"/>
                  </a:lnTo>
                  <a:lnTo>
                    <a:pt x="171" y="177"/>
                  </a:lnTo>
                  <a:lnTo>
                    <a:pt x="156" y="188"/>
                  </a:lnTo>
                  <a:lnTo>
                    <a:pt x="140" y="196"/>
                  </a:lnTo>
                  <a:lnTo>
                    <a:pt x="122" y="202"/>
                  </a:lnTo>
                  <a:lnTo>
                    <a:pt x="101" y="203"/>
                  </a:lnTo>
                  <a:close/>
                </a:path>
              </a:pathLst>
            </a:custGeom>
            <a:solidFill>
              <a:srgbClr val="999999"/>
            </a:solidFill>
            <a:ln w="9525">
              <a:noFill/>
              <a:round/>
              <a:headEnd/>
              <a:tailEnd/>
            </a:ln>
          </p:spPr>
          <p:txBody>
            <a:bodyPr/>
            <a:lstStyle/>
            <a:p>
              <a:pPr algn="ctr"/>
              <a:endParaRPr lang="en-US" sz="2000"/>
            </a:p>
          </p:txBody>
        </p:sp>
        <p:sp>
          <p:nvSpPr>
            <p:cNvPr id="48351" name="Freeform 177"/>
            <p:cNvSpPr>
              <a:spLocks/>
            </p:cNvSpPr>
            <p:nvPr/>
          </p:nvSpPr>
          <p:spPr bwMode="auto">
            <a:xfrm>
              <a:off x="3755" y="2271"/>
              <a:ext cx="20" cy="17"/>
            </a:xfrm>
            <a:custGeom>
              <a:avLst/>
              <a:gdLst>
                <a:gd name="T0" fmla="*/ 10 w 198"/>
                <a:gd name="T1" fmla="*/ 17 h 202"/>
                <a:gd name="T2" fmla="*/ 8 w 198"/>
                <a:gd name="T3" fmla="*/ 17 h 202"/>
                <a:gd name="T4" fmla="*/ 6 w 198"/>
                <a:gd name="T5" fmla="*/ 16 h 202"/>
                <a:gd name="T6" fmla="*/ 5 w 198"/>
                <a:gd name="T7" fmla="*/ 15 h 202"/>
                <a:gd name="T8" fmla="*/ 3 w 198"/>
                <a:gd name="T9" fmla="*/ 14 h 202"/>
                <a:gd name="T10" fmla="*/ 2 w 198"/>
                <a:gd name="T11" fmla="*/ 13 h 202"/>
                <a:gd name="T12" fmla="*/ 1 w 198"/>
                <a:gd name="T13" fmla="*/ 11 h 202"/>
                <a:gd name="T14" fmla="*/ 0 w 198"/>
                <a:gd name="T15" fmla="*/ 10 h 202"/>
                <a:gd name="T16" fmla="*/ 0 w 198"/>
                <a:gd name="T17" fmla="*/ 8 h 202"/>
                <a:gd name="T18" fmla="*/ 0 w 198"/>
                <a:gd name="T19" fmla="*/ 6 h 202"/>
                <a:gd name="T20" fmla="*/ 1 w 198"/>
                <a:gd name="T21" fmla="*/ 5 h 202"/>
                <a:gd name="T22" fmla="*/ 2 w 198"/>
                <a:gd name="T23" fmla="*/ 3 h 202"/>
                <a:gd name="T24" fmla="*/ 3 w 198"/>
                <a:gd name="T25" fmla="*/ 2 h 202"/>
                <a:gd name="T26" fmla="*/ 4 w 198"/>
                <a:gd name="T27" fmla="*/ 1 h 202"/>
                <a:gd name="T28" fmla="*/ 6 w 198"/>
                <a:gd name="T29" fmla="*/ 1 h 202"/>
                <a:gd name="T30" fmla="*/ 8 w 198"/>
                <a:gd name="T31" fmla="*/ 0 h 202"/>
                <a:gd name="T32" fmla="*/ 10 w 198"/>
                <a:gd name="T33" fmla="*/ 0 h 202"/>
                <a:gd name="T34" fmla="*/ 12 w 198"/>
                <a:gd name="T35" fmla="*/ 0 h 202"/>
                <a:gd name="T36" fmla="*/ 14 w 198"/>
                <a:gd name="T37" fmla="*/ 1 h 202"/>
                <a:gd name="T38" fmla="*/ 15 w 198"/>
                <a:gd name="T39" fmla="*/ 2 h 202"/>
                <a:gd name="T40" fmla="*/ 17 w 198"/>
                <a:gd name="T41" fmla="*/ 3 h 202"/>
                <a:gd name="T42" fmla="*/ 18 w 198"/>
                <a:gd name="T43" fmla="*/ 4 h 202"/>
                <a:gd name="T44" fmla="*/ 19 w 198"/>
                <a:gd name="T45" fmla="*/ 6 h 202"/>
                <a:gd name="T46" fmla="*/ 20 w 198"/>
                <a:gd name="T47" fmla="*/ 7 h 202"/>
                <a:gd name="T48" fmla="*/ 20 w 198"/>
                <a:gd name="T49" fmla="*/ 9 h 202"/>
                <a:gd name="T50" fmla="*/ 20 w 198"/>
                <a:gd name="T51" fmla="*/ 11 h 202"/>
                <a:gd name="T52" fmla="*/ 19 w 198"/>
                <a:gd name="T53" fmla="*/ 12 h 202"/>
                <a:gd name="T54" fmla="*/ 18 w 198"/>
                <a:gd name="T55" fmla="*/ 14 h 202"/>
                <a:gd name="T56" fmla="*/ 17 w 198"/>
                <a:gd name="T57" fmla="*/ 15 h 202"/>
                <a:gd name="T58" fmla="*/ 16 w 198"/>
                <a:gd name="T59" fmla="*/ 16 h 202"/>
                <a:gd name="T60" fmla="*/ 14 w 198"/>
                <a:gd name="T61" fmla="*/ 16 h 202"/>
                <a:gd name="T62" fmla="*/ 12 w 198"/>
                <a:gd name="T63" fmla="*/ 17 h 202"/>
                <a:gd name="T64" fmla="*/ 10 w 198"/>
                <a:gd name="T65" fmla="*/ 17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2"/>
                <a:gd name="T101" fmla="*/ 198 w 198"/>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2">
                  <a:moveTo>
                    <a:pt x="101" y="202"/>
                  </a:moveTo>
                  <a:lnTo>
                    <a:pt x="81" y="199"/>
                  </a:lnTo>
                  <a:lnTo>
                    <a:pt x="63" y="192"/>
                  </a:lnTo>
                  <a:lnTo>
                    <a:pt x="46" y="182"/>
                  </a:lnTo>
                  <a:lnTo>
                    <a:pt x="31" y="168"/>
                  </a:lnTo>
                  <a:lnTo>
                    <a:pt x="19" y="153"/>
                  </a:lnTo>
                  <a:lnTo>
                    <a:pt x="8" y="135"/>
                  </a:lnTo>
                  <a:lnTo>
                    <a:pt x="2" y="116"/>
                  </a:lnTo>
                  <a:lnTo>
                    <a:pt x="0" y="95"/>
                  </a:lnTo>
                  <a:lnTo>
                    <a:pt x="2" y="74"/>
                  </a:lnTo>
                  <a:lnTo>
                    <a:pt x="7" y="55"/>
                  </a:lnTo>
                  <a:lnTo>
                    <a:pt x="17" y="39"/>
                  </a:lnTo>
                  <a:lnTo>
                    <a:pt x="28" y="25"/>
                  </a:lnTo>
                  <a:lnTo>
                    <a:pt x="43" y="14"/>
                  </a:lnTo>
                  <a:lnTo>
                    <a:pt x="59" y="6"/>
                  </a:lnTo>
                  <a:lnTo>
                    <a:pt x="78" y="1"/>
                  </a:lnTo>
                  <a:lnTo>
                    <a:pt x="97" y="0"/>
                  </a:lnTo>
                  <a:lnTo>
                    <a:pt x="117" y="3"/>
                  </a:lnTo>
                  <a:lnTo>
                    <a:pt x="135" y="10"/>
                  </a:lnTo>
                  <a:lnTo>
                    <a:pt x="153" y="20"/>
                  </a:lnTo>
                  <a:lnTo>
                    <a:pt x="168" y="34"/>
                  </a:lnTo>
                  <a:lnTo>
                    <a:pt x="180" y="49"/>
                  </a:lnTo>
                  <a:lnTo>
                    <a:pt x="190" y="67"/>
                  </a:lnTo>
                  <a:lnTo>
                    <a:pt x="196" y="87"/>
                  </a:lnTo>
                  <a:lnTo>
                    <a:pt x="198" y="107"/>
                  </a:lnTo>
                  <a:lnTo>
                    <a:pt x="196" y="128"/>
                  </a:lnTo>
                  <a:lnTo>
                    <a:pt x="191" y="147"/>
                  </a:lnTo>
                  <a:lnTo>
                    <a:pt x="182" y="163"/>
                  </a:lnTo>
                  <a:lnTo>
                    <a:pt x="171" y="177"/>
                  </a:lnTo>
                  <a:lnTo>
                    <a:pt x="156" y="188"/>
                  </a:lnTo>
                  <a:lnTo>
                    <a:pt x="140" y="196"/>
                  </a:lnTo>
                  <a:lnTo>
                    <a:pt x="121" y="201"/>
                  </a:lnTo>
                  <a:lnTo>
                    <a:pt x="101" y="202"/>
                  </a:lnTo>
                  <a:close/>
                </a:path>
              </a:pathLst>
            </a:custGeom>
            <a:solidFill>
              <a:srgbClr val="999999"/>
            </a:solidFill>
            <a:ln w="9525">
              <a:noFill/>
              <a:round/>
              <a:headEnd/>
              <a:tailEnd/>
            </a:ln>
          </p:spPr>
          <p:txBody>
            <a:bodyPr/>
            <a:lstStyle/>
            <a:p>
              <a:pPr algn="ctr"/>
              <a:endParaRPr lang="en-US" sz="2000"/>
            </a:p>
          </p:txBody>
        </p:sp>
        <p:sp>
          <p:nvSpPr>
            <p:cNvPr id="48352" name="Freeform 178"/>
            <p:cNvSpPr>
              <a:spLocks/>
            </p:cNvSpPr>
            <p:nvPr/>
          </p:nvSpPr>
          <p:spPr bwMode="auto">
            <a:xfrm>
              <a:off x="3708" y="2242"/>
              <a:ext cx="34" cy="19"/>
            </a:xfrm>
            <a:custGeom>
              <a:avLst/>
              <a:gdLst>
                <a:gd name="T0" fmla="*/ 10 w 341"/>
                <a:gd name="T1" fmla="*/ 0 h 218"/>
                <a:gd name="T2" fmla="*/ 23 w 341"/>
                <a:gd name="T3" fmla="*/ 1 h 218"/>
                <a:gd name="T4" fmla="*/ 28 w 341"/>
                <a:gd name="T5" fmla="*/ 2 h 218"/>
                <a:gd name="T6" fmla="*/ 31 w 341"/>
                <a:gd name="T7" fmla="*/ 4 h 218"/>
                <a:gd name="T8" fmla="*/ 33 w 341"/>
                <a:gd name="T9" fmla="*/ 7 h 218"/>
                <a:gd name="T10" fmla="*/ 34 w 341"/>
                <a:gd name="T11" fmla="*/ 10 h 218"/>
                <a:gd name="T12" fmla="*/ 33 w 341"/>
                <a:gd name="T13" fmla="*/ 14 h 218"/>
                <a:gd name="T14" fmla="*/ 31 w 341"/>
                <a:gd name="T15" fmla="*/ 17 h 218"/>
                <a:gd name="T16" fmla="*/ 28 w 341"/>
                <a:gd name="T17" fmla="*/ 18 h 218"/>
                <a:gd name="T18" fmla="*/ 23 w 341"/>
                <a:gd name="T19" fmla="*/ 19 h 218"/>
                <a:gd name="T20" fmla="*/ 11 w 341"/>
                <a:gd name="T21" fmla="*/ 18 h 218"/>
                <a:gd name="T22" fmla="*/ 6 w 341"/>
                <a:gd name="T23" fmla="*/ 17 h 218"/>
                <a:gd name="T24" fmla="*/ 3 w 341"/>
                <a:gd name="T25" fmla="*/ 15 h 218"/>
                <a:gd name="T26" fmla="*/ 1 w 341"/>
                <a:gd name="T27" fmla="*/ 12 h 218"/>
                <a:gd name="T28" fmla="*/ 0 w 341"/>
                <a:gd name="T29" fmla="*/ 9 h 218"/>
                <a:gd name="T30" fmla="*/ 1 w 341"/>
                <a:gd name="T31" fmla="*/ 5 h 218"/>
                <a:gd name="T32" fmla="*/ 2 w 341"/>
                <a:gd name="T33" fmla="*/ 2 h 218"/>
                <a:gd name="T34" fmla="*/ 6 w 341"/>
                <a:gd name="T35" fmla="*/ 1 h 218"/>
                <a:gd name="T36" fmla="*/ 10 w 341"/>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8"/>
                <a:gd name="T59" fmla="*/ 341 w 341"/>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8">
                  <a:moveTo>
                    <a:pt x="105" y="0"/>
                  </a:moveTo>
                  <a:lnTo>
                    <a:pt x="229" y="8"/>
                  </a:lnTo>
                  <a:lnTo>
                    <a:pt x="277" y="20"/>
                  </a:lnTo>
                  <a:lnTo>
                    <a:pt x="312" y="46"/>
                  </a:lnTo>
                  <a:lnTo>
                    <a:pt x="333" y="82"/>
                  </a:lnTo>
                  <a:lnTo>
                    <a:pt x="341" y="120"/>
                  </a:lnTo>
                  <a:lnTo>
                    <a:pt x="335" y="158"/>
                  </a:lnTo>
                  <a:lnTo>
                    <a:pt x="315" y="190"/>
                  </a:lnTo>
                  <a:lnTo>
                    <a:pt x="281" y="212"/>
                  </a:lnTo>
                  <a:lnTo>
                    <a:pt x="233" y="218"/>
                  </a:lnTo>
                  <a:lnTo>
                    <a:pt x="110" y="210"/>
                  </a:lnTo>
                  <a:lnTo>
                    <a:pt x="63" y="197"/>
                  </a:lnTo>
                  <a:lnTo>
                    <a:pt x="28" y="172"/>
                  </a:lnTo>
                  <a:lnTo>
                    <a:pt x="7" y="136"/>
                  </a:lnTo>
                  <a:lnTo>
                    <a:pt x="0" y="98"/>
                  </a:lnTo>
                  <a:lnTo>
                    <a:pt x="6" y="60"/>
                  </a:lnTo>
                  <a:lnTo>
                    <a:pt x="25" y="28"/>
                  </a:lnTo>
                  <a:lnTo>
                    <a:pt x="59" y="6"/>
                  </a:lnTo>
                  <a:lnTo>
                    <a:pt x="105" y="0"/>
                  </a:lnTo>
                  <a:close/>
                </a:path>
              </a:pathLst>
            </a:custGeom>
            <a:solidFill>
              <a:srgbClr val="999999"/>
            </a:solidFill>
            <a:ln w="9525">
              <a:noFill/>
              <a:round/>
              <a:headEnd/>
              <a:tailEnd/>
            </a:ln>
          </p:spPr>
          <p:txBody>
            <a:bodyPr/>
            <a:lstStyle/>
            <a:p>
              <a:pPr algn="ctr"/>
              <a:endParaRPr lang="en-US" sz="2000"/>
            </a:p>
          </p:txBody>
        </p:sp>
        <p:sp>
          <p:nvSpPr>
            <p:cNvPr id="48353" name="Freeform 179"/>
            <p:cNvSpPr>
              <a:spLocks/>
            </p:cNvSpPr>
            <p:nvPr/>
          </p:nvSpPr>
          <p:spPr bwMode="auto">
            <a:xfrm>
              <a:off x="3677" y="2267"/>
              <a:ext cx="28" cy="18"/>
            </a:xfrm>
            <a:custGeom>
              <a:avLst/>
              <a:gdLst>
                <a:gd name="T0" fmla="*/ 10 w 281"/>
                <a:gd name="T1" fmla="*/ 0 h 215"/>
                <a:gd name="T2" fmla="*/ 17 w 281"/>
                <a:gd name="T3" fmla="*/ 0 h 215"/>
                <a:gd name="T4" fmla="*/ 22 w 281"/>
                <a:gd name="T5" fmla="*/ 1 h 215"/>
                <a:gd name="T6" fmla="*/ 25 w 281"/>
                <a:gd name="T7" fmla="*/ 4 h 215"/>
                <a:gd name="T8" fmla="*/ 27 w 281"/>
                <a:gd name="T9" fmla="*/ 6 h 215"/>
                <a:gd name="T10" fmla="*/ 28 w 281"/>
                <a:gd name="T11" fmla="*/ 10 h 215"/>
                <a:gd name="T12" fmla="*/ 27 w 281"/>
                <a:gd name="T13" fmla="*/ 13 h 215"/>
                <a:gd name="T14" fmla="*/ 26 w 281"/>
                <a:gd name="T15" fmla="*/ 16 h 215"/>
                <a:gd name="T16" fmla="*/ 22 w 281"/>
                <a:gd name="T17" fmla="*/ 17 h 215"/>
                <a:gd name="T18" fmla="*/ 18 w 281"/>
                <a:gd name="T19" fmla="*/ 18 h 215"/>
                <a:gd name="T20" fmla="*/ 11 w 281"/>
                <a:gd name="T21" fmla="*/ 18 h 215"/>
                <a:gd name="T22" fmla="*/ 6 w 281"/>
                <a:gd name="T23" fmla="*/ 17 h 215"/>
                <a:gd name="T24" fmla="*/ 3 w 281"/>
                <a:gd name="T25" fmla="*/ 14 h 215"/>
                <a:gd name="T26" fmla="*/ 1 w 281"/>
                <a:gd name="T27" fmla="*/ 11 h 215"/>
                <a:gd name="T28" fmla="*/ 0 w 281"/>
                <a:gd name="T29" fmla="*/ 8 h 215"/>
                <a:gd name="T30" fmla="*/ 1 w 281"/>
                <a:gd name="T31" fmla="*/ 5 h 215"/>
                <a:gd name="T32" fmla="*/ 2 w 281"/>
                <a:gd name="T33" fmla="*/ 2 h 215"/>
                <a:gd name="T34" fmla="*/ 6 w 281"/>
                <a:gd name="T35" fmla="*/ 0 h 215"/>
                <a:gd name="T36" fmla="*/ 10 w 281"/>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1"/>
                <a:gd name="T58" fmla="*/ 0 h 215"/>
                <a:gd name="T59" fmla="*/ 281 w 281"/>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1" h="215">
                  <a:moveTo>
                    <a:pt x="105" y="0"/>
                  </a:moveTo>
                  <a:lnTo>
                    <a:pt x="170" y="5"/>
                  </a:lnTo>
                  <a:lnTo>
                    <a:pt x="218" y="16"/>
                  </a:lnTo>
                  <a:lnTo>
                    <a:pt x="253" y="42"/>
                  </a:lnTo>
                  <a:lnTo>
                    <a:pt x="274" y="76"/>
                  </a:lnTo>
                  <a:lnTo>
                    <a:pt x="281" y="116"/>
                  </a:lnTo>
                  <a:lnTo>
                    <a:pt x="275" y="154"/>
                  </a:lnTo>
                  <a:lnTo>
                    <a:pt x="256" y="186"/>
                  </a:lnTo>
                  <a:lnTo>
                    <a:pt x="222" y="209"/>
                  </a:lnTo>
                  <a:lnTo>
                    <a:pt x="176" y="215"/>
                  </a:lnTo>
                  <a:lnTo>
                    <a:pt x="110" y="210"/>
                  </a:lnTo>
                  <a:lnTo>
                    <a:pt x="63" y="198"/>
                  </a:lnTo>
                  <a:lnTo>
                    <a:pt x="28" y="172"/>
                  </a:lnTo>
                  <a:lnTo>
                    <a:pt x="7" y="136"/>
                  </a:lnTo>
                  <a:lnTo>
                    <a:pt x="0" y="97"/>
                  </a:lnTo>
                  <a:lnTo>
                    <a:pt x="6" y="59"/>
                  </a:lnTo>
                  <a:lnTo>
                    <a:pt x="25" y="27"/>
                  </a:lnTo>
                  <a:lnTo>
                    <a:pt x="59" y="5"/>
                  </a:lnTo>
                  <a:lnTo>
                    <a:pt x="105" y="0"/>
                  </a:lnTo>
                  <a:close/>
                </a:path>
              </a:pathLst>
            </a:custGeom>
            <a:solidFill>
              <a:srgbClr val="999999"/>
            </a:solidFill>
            <a:ln w="9525">
              <a:noFill/>
              <a:round/>
              <a:headEnd/>
              <a:tailEnd/>
            </a:ln>
          </p:spPr>
          <p:txBody>
            <a:bodyPr/>
            <a:lstStyle/>
            <a:p>
              <a:pPr algn="ctr"/>
              <a:endParaRPr lang="en-US" sz="2000"/>
            </a:p>
          </p:txBody>
        </p:sp>
        <p:sp>
          <p:nvSpPr>
            <p:cNvPr id="48354" name="Freeform 180"/>
            <p:cNvSpPr>
              <a:spLocks/>
            </p:cNvSpPr>
            <p:nvPr/>
          </p:nvSpPr>
          <p:spPr bwMode="auto">
            <a:xfrm>
              <a:off x="3749" y="2245"/>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1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3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29" y="7"/>
                  </a:lnTo>
                  <a:lnTo>
                    <a:pt x="277" y="19"/>
                  </a:lnTo>
                  <a:lnTo>
                    <a:pt x="311" y="45"/>
                  </a:lnTo>
                  <a:lnTo>
                    <a:pt x="333" y="80"/>
                  </a:lnTo>
                  <a:lnTo>
                    <a:pt x="341" y="119"/>
                  </a:lnTo>
                  <a:lnTo>
                    <a:pt x="335" y="157"/>
                  </a:lnTo>
                  <a:lnTo>
                    <a:pt x="315" y="189"/>
                  </a:lnTo>
                  <a:lnTo>
                    <a:pt x="282" y="211"/>
                  </a:lnTo>
                  <a:lnTo>
                    <a:pt x="234" y="217"/>
                  </a:lnTo>
                  <a:lnTo>
                    <a:pt x="111" y="210"/>
                  </a:lnTo>
                  <a:lnTo>
                    <a:pt x="63" y="197"/>
                  </a:lnTo>
                  <a:lnTo>
                    <a:pt x="29" y="172"/>
                  </a:lnTo>
                  <a:lnTo>
                    <a:pt x="7" y="136"/>
                  </a:lnTo>
                  <a:lnTo>
                    <a:pt x="0" y="97"/>
                  </a:lnTo>
                  <a:lnTo>
                    <a:pt x="6" y="59"/>
                  </a:lnTo>
                  <a:lnTo>
                    <a:pt x="26" y="27"/>
                  </a:lnTo>
                  <a:lnTo>
                    <a:pt x="59" y="5"/>
                  </a:lnTo>
                  <a:lnTo>
                    <a:pt x="106" y="0"/>
                  </a:lnTo>
                  <a:close/>
                </a:path>
              </a:pathLst>
            </a:custGeom>
            <a:solidFill>
              <a:srgbClr val="999999"/>
            </a:solidFill>
            <a:ln w="9525">
              <a:noFill/>
              <a:round/>
              <a:headEnd/>
              <a:tailEnd/>
            </a:ln>
          </p:spPr>
          <p:txBody>
            <a:bodyPr/>
            <a:lstStyle/>
            <a:p>
              <a:pPr algn="ctr"/>
              <a:endParaRPr lang="en-US" sz="2000"/>
            </a:p>
          </p:txBody>
        </p:sp>
        <p:sp>
          <p:nvSpPr>
            <p:cNvPr id="48355" name="Freeform 181"/>
            <p:cNvSpPr>
              <a:spLocks/>
            </p:cNvSpPr>
            <p:nvPr/>
          </p:nvSpPr>
          <p:spPr bwMode="auto">
            <a:xfrm>
              <a:off x="3789" y="2246"/>
              <a:ext cx="21" cy="44"/>
            </a:xfrm>
            <a:custGeom>
              <a:avLst/>
              <a:gdLst>
                <a:gd name="T0" fmla="*/ 1 w 214"/>
                <a:gd name="T1" fmla="*/ 35 h 524"/>
                <a:gd name="T2" fmla="*/ 0 w 214"/>
                <a:gd name="T3" fmla="*/ 8 h 524"/>
                <a:gd name="T4" fmla="*/ 0 w 214"/>
                <a:gd name="T5" fmla="*/ 6 h 524"/>
                <a:gd name="T6" fmla="*/ 1 w 214"/>
                <a:gd name="T7" fmla="*/ 4 h 524"/>
                <a:gd name="T8" fmla="*/ 2 w 214"/>
                <a:gd name="T9" fmla="*/ 3 h 524"/>
                <a:gd name="T10" fmla="*/ 3 w 214"/>
                <a:gd name="T11" fmla="*/ 2 h 524"/>
                <a:gd name="T12" fmla="*/ 4 w 214"/>
                <a:gd name="T13" fmla="*/ 1 h 524"/>
                <a:gd name="T14" fmla="*/ 6 w 214"/>
                <a:gd name="T15" fmla="*/ 0 h 524"/>
                <a:gd name="T16" fmla="*/ 8 w 214"/>
                <a:gd name="T17" fmla="*/ 0 h 524"/>
                <a:gd name="T18" fmla="*/ 10 w 214"/>
                <a:gd name="T19" fmla="*/ 0 h 524"/>
                <a:gd name="T20" fmla="*/ 12 w 214"/>
                <a:gd name="T21" fmla="*/ 0 h 524"/>
                <a:gd name="T22" fmla="*/ 14 w 214"/>
                <a:gd name="T23" fmla="*/ 1 h 524"/>
                <a:gd name="T24" fmla="*/ 15 w 214"/>
                <a:gd name="T25" fmla="*/ 2 h 524"/>
                <a:gd name="T26" fmla="*/ 17 w 214"/>
                <a:gd name="T27" fmla="*/ 3 h 524"/>
                <a:gd name="T28" fmla="*/ 18 w 214"/>
                <a:gd name="T29" fmla="*/ 4 h 524"/>
                <a:gd name="T30" fmla="*/ 19 w 214"/>
                <a:gd name="T31" fmla="*/ 6 h 524"/>
                <a:gd name="T32" fmla="*/ 20 w 214"/>
                <a:gd name="T33" fmla="*/ 7 h 524"/>
                <a:gd name="T34" fmla="*/ 20 w 214"/>
                <a:gd name="T35" fmla="*/ 9 h 524"/>
                <a:gd name="T36" fmla="*/ 21 w 214"/>
                <a:gd name="T37" fmla="*/ 36 h 524"/>
                <a:gd name="T38" fmla="*/ 21 w 214"/>
                <a:gd name="T39" fmla="*/ 38 h 524"/>
                <a:gd name="T40" fmla="*/ 20 w 214"/>
                <a:gd name="T41" fmla="*/ 40 h 524"/>
                <a:gd name="T42" fmla="*/ 19 w 214"/>
                <a:gd name="T43" fmla="*/ 41 h 524"/>
                <a:gd name="T44" fmla="*/ 18 w 214"/>
                <a:gd name="T45" fmla="*/ 42 h 524"/>
                <a:gd name="T46" fmla="*/ 17 w 214"/>
                <a:gd name="T47" fmla="*/ 43 h 524"/>
                <a:gd name="T48" fmla="*/ 15 w 214"/>
                <a:gd name="T49" fmla="*/ 44 h 524"/>
                <a:gd name="T50" fmla="*/ 13 w 214"/>
                <a:gd name="T51" fmla="*/ 44 h 524"/>
                <a:gd name="T52" fmla="*/ 11 w 214"/>
                <a:gd name="T53" fmla="*/ 44 h 524"/>
                <a:gd name="T54" fmla="*/ 9 w 214"/>
                <a:gd name="T55" fmla="*/ 44 h 524"/>
                <a:gd name="T56" fmla="*/ 7 w 214"/>
                <a:gd name="T57" fmla="*/ 43 h 524"/>
                <a:gd name="T58" fmla="*/ 5 w 214"/>
                <a:gd name="T59" fmla="*/ 43 h 524"/>
                <a:gd name="T60" fmla="*/ 4 w 214"/>
                <a:gd name="T61" fmla="*/ 42 h 524"/>
                <a:gd name="T62" fmla="*/ 3 w 214"/>
                <a:gd name="T63" fmla="*/ 40 h 524"/>
                <a:gd name="T64" fmla="*/ 2 w 214"/>
                <a:gd name="T65" fmla="*/ 39 h 524"/>
                <a:gd name="T66" fmla="*/ 1 w 214"/>
                <a:gd name="T67" fmla="*/ 37 h 524"/>
                <a:gd name="T68" fmla="*/ 1 w 214"/>
                <a:gd name="T69" fmla="*/ 35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524"/>
                <a:gd name="T107" fmla="*/ 214 w 214"/>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524">
                  <a:moveTo>
                    <a:pt x="8" y="415"/>
                  </a:moveTo>
                  <a:lnTo>
                    <a:pt x="0" y="99"/>
                  </a:lnTo>
                  <a:lnTo>
                    <a:pt x="2" y="75"/>
                  </a:lnTo>
                  <a:lnTo>
                    <a:pt x="7" y="53"/>
                  </a:lnTo>
                  <a:lnTo>
                    <a:pt x="17" y="37"/>
                  </a:lnTo>
                  <a:lnTo>
                    <a:pt x="30" y="22"/>
                  </a:lnTo>
                  <a:lnTo>
                    <a:pt x="44" y="12"/>
                  </a:lnTo>
                  <a:lnTo>
                    <a:pt x="62" y="5"/>
                  </a:lnTo>
                  <a:lnTo>
                    <a:pt x="80" y="0"/>
                  </a:lnTo>
                  <a:lnTo>
                    <a:pt x="99" y="0"/>
                  </a:lnTo>
                  <a:lnTo>
                    <a:pt x="120" y="3"/>
                  </a:lnTo>
                  <a:lnTo>
                    <a:pt x="138" y="10"/>
                  </a:lnTo>
                  <a:lnTo>
                    <a:pt x="156" y="19"/>
                  </a:lnTo>
                  <a:lnTo>
                    <a:pt x="172" y="31"/>
                  </a:lnTo>
                  <a:lnTo>
                    <a:pt x="186" y="47"/>
                  </a:lnTo>
                  <a:lnTo>
                    <a:pt x="196" y="66"/>
                  </a:lnTo>
                  <a:lnTo>
                    <a:pt x="203" y="86"/>
                  </a:lnTo>
                  <a:lnTo>
                    <a:pt x="206" y="111"/>
                  </a:lnTo>
                  <a:lnTo>
                    <a:pt x="214" y="428"/>
                  </a:lnTo>
                  <a:lnTo>
                    <a:pt x="212" y="453"/>
                  </a:lnTo>
                  <a:lnTo>
                    <a:pt x="207" y="473"/>
                  </a:lnTo>
                  <a:lnTo>
                    <a:pt x="197" y="490"/>
                  </a:lnTo>
                  <a:lnTo>
                    <a:pt x="185" y="502"/>
                  </a:lnTo>
                  <a:lnTo>
                    <a:pt x="169" y="513"/>
                  </a:lnTo>
                  <a:lnTo>
                    <a:pt x="152" y="519"/>
                  </a:lnTo>
                  <a:lnTo>
                    <a:pt x="134" y="523"/>
                  </a:lnTo>
                  <a:lnTo>
                    <a:pt x="115" y="524"/>
                  </a:lnTo>
                  <a:lnTo>
                    <a:pt x="93" y="522"/>
                  </a:lnTo>
                  <a:lnTo>
                    <a:pt x="74" y="517"/>
                  </a:lnTo>
                  <a:lnTo>
                    <a:pt x="56" y="508"/>
                  </a:lnTo>
                  <a:lnTo>
                    <a:pt x="40" y="495"/>
                  </a:lnTo>
                  <a:lnTo>
                    <a:pt x="28" y="480"/>
                  </a:lnTo>
                  <a:lnTo>
                    <a:pt x="18" y="461"/>
                  </a:lnTo>
                  <a:lnTo>
                    <a:pt x="11" y="439"/>
                  </a:lnTo>
                  <a:lnTo>
                    <a:pt x="8" y="415"/>
                  </a:lnTo>
                  <a:close/>
                </a:path>
              </a:pathLst>
            </a:custGeom>
            <a:solidFill>
              <a:srgbClr val="999999"/>
            </a:solidFill>
            <a:ln w="9525">
              <a:noFill/>
              <a:round/>
              <a:headEnd/>
              <a:tailEnd/>
            </a:ln>
          </p:spPr>
          <p:txBody>
            <a:bodyPr/>
            <a:lstStyle/>
            <a:p>
              <a:pPr algn="ctr"/>
              <a:endParaRPr lang="en-US" sz="2000"/>
            </a:p>
          </p:txBody>
        </p:sp>
        <p:sp>
          <p:nvSpPr>
            <p:cNvPr id="48356" name="Freeform 182"/>
            <p:cNvSpPr>
              <a:spLocks/>
            </p:cNvSpPr>
            <p:nvPr/>
          </p:nvSpPr>
          <p:spPr bwMode="auto">
            <a:xfrm>
              <a:off x="3716" y="2268"/>
              <a:ext cx="20" cy="17"/>
            </a:xfrm>
            <a:custGeom>
              <a:avLst/>
              <a:gdLst>
                <a:gd name="T0" fmla="*/ 10 w 199"/>
                <a:gd name="T1" fmla="*/ 17 h 203"/>
                <a:gd name="T2" fmla="*/ 8 w 199"/>
                <a:gd name="T3" fmla="*/ 17 h 203"/>
                <a:gd name="T4" fmla="*/ 6 w 199"/>
                <a:gd name="T5" fmla="*/ 16 h 203"/>
                <a:gd name="T6" fmla="*/ 5 w 199"/>
                <a:gd name="T7" fmla="*/ 15 h 203"/>
                <a:gd name="T8" fmla="*/ 3 w 199"/>
                <a:gd name="T9" fmla="*/ 14 h 203"/>
                <a:gd name="T10" fmla="*/ 2 w 199"/>
                <a:gd name="T11" fmla="*/ 13 h 203"/>
                <a:gd name="T12" fmla="*/ 1 w 199"/>
                <a:gd name="T13" fmla="*/ 11 h 203"/>
                <a:gd name="T14" fmla="*/ 0 w 199"/>
                <a:gd name="T15" fmla="*/ 10 h 203"/>
                <a:gd name="T16" fmla="*/ 0 w 199"/>
                <a:gd name="T17" fmla="*/ 8 h 203"/>
                <a:gd name="T18" fmla="*/ 0 w 199"/>
                <a:gd name="T19" fmla="*/ 6 h 203"/>
                <a:gd name="T20" fmla="*/ 1 w 199"/>
                <a:gd name="T21" fmla="*/ 5 h 203"/>
                <a:gd name="T22" fmla="*/ 2 w 199"/>
                <a:gd name="T23" fmla="*/ 3 h 203"/>
                <a:gd name="T24" fmla="*/ 3 w 199"/>
                <a:gd name="T25" fmla="*/ 2 h 203"/>
                <a:gd name="T26" fmla="*/ 4 w 199"/>
                <a:gd name="T27" fmla="*/ 1 h 203"/>
                <a:gd name="T28" fmla="*/ 6 w 199"/>
                <a:gd name="T29" fmla="*/ 1 h 203"/>
                <a:gd name="T30" fmla="*/ 8 w 199"/>
                <a:gd name="T31" fmla="*/ 0 h 203"/>
                <a:gd name="T32" fmla="*/ 10 w 199"/>
                <a:gd name="T33" fmla="*/ 0 h 203"/>
                <a:gd name="T34" fmla="*/ 12 w 199"/>
                <a:gd name="T35" fmla="*/ 0 h 203"/>
                <a:gd name="T36" fmla="*/ 14 w 199"/>
                <a:gd name="T37" fmla="*/ 1 h 203"/>
                <a:gd name="T38" fmla="*/ 15 w 199"/>
                <a:gd name="T39" fmla="*/ 2 h 203"/>
                <a:gd name="T40" fmla="*/ 17 w 199"/>
                <a:gd name="T41" fmla="*/ 3 h 203"/>
                <a:gd name="T42" fmla="*/ 18 w 199"/>
                <a:gd name="T43" fmla="*/ 4 h 203"/>
                <a:gd name="T44" fmla="*/ 19 w 199"/>
                <a:gd name="T45" fmla="*/ 6 h 203"/>
                <a:gd name="T46" fmla="*/ 20 w 199"/>
                <a:gd name="T47" fmla="*/ 7 h 203"/>
                <a:gd name="T48" fmla="*/ 20 w 199"/>
                <a:gd name="T49" fmla="*/ 9 h 203"/>
                <a:gd name="T50" fmla="*/ 20 w 199"/>
                <a:gd name="T51" fmla="*/ 11 h 203"/>
                <a:gd name="T52" fmla="*/ 19 w 199"/>
                <a:gd name="T53" fmla="*/ 12 h 203"/>
                <a:gd name="T54" fmla="*/ 18 w 199"/>
                <a:gd name="T55" fmla="*/ 14 h 203"/>
                <a:gd name="T56" fmla="*/ 17 w 199"/>
                <a:gd name="T57" fmla="*/ 15 h 203"/>
                <a:gd name="T58" fmla="*/ 16 w 199"/>
                <a:gd name="T59" fmla="*/ 16 h 203"/>
                <a:gd name="T60" fmla="*/ 14 w 199"/>
                <a:gd name="T61" fmla="*/ 16 h 203"/>
                <a:gd name="T62" fmla="*/ 12 w 199"/>
                <a:gd name="T63" fmla="*/ 17 h 203"/>
                <a:gd name="T64" fmla="*/ 10 w 199"/>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203"/>
                <a:gd name="T101" fmla="*/ 199 w 199"/>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203">
                  <a:moveTo>
                    <a:pt x="102" y="203"/>
                  </a:moveTo>
                  <a:lnTo>
                    <a:pt x="81" y="200"/>
                  </a:lnTo>
                  <a:lnTo>
                    <a:pt x="63" y="193"/>
                  </a:lnTo>
                  <a:lnTo>
                    <a:pt x="46" y="182"/>
                  </a:lnTo>
                  <a:lnTo>
                    <a:pt x="30" y="169"/>
                  </a:lnTo>
                  <a:lnTo>
                    <a:pt x="18" y="154"/>
                  </a:lnTo>
                  <a:lnTo>
                    <a:pt x="8" y="136"/>
                  </a:lnTo>
                  <a:lnTo>
                    <a:pt x="2" y="116"/>
                  </a:lnTo>
                  <a:lnTo>
                    <a:pt x="0" y="96"/>
                  </a:lnTo>
                  <a:lnTo>
                    <a:pt x="2" y="75"/>
                  </a:lnTo>
                  <a:lnTo>
                    <a:pt x="7" y="56"/>
                  </a:lnTo>
                  <a:lnTo>
                    <a:pt x="16" y="40"/>
                  </a:lnTo>
                  <a:lnTo>
                    <a:pt x="27" y="26"/>
                  </a:lnTo>
                  <a:lnTo>
                    <a:pt x="43" y="15"/>
                  </a:lnTo>
                  <a:lnTo>
                    <a:pt x="59" y="7"/>
                  </a:lnTo>
                  <a:lnTo>
                    <a:pt x="77" y="1"/>
                  </a:lnTo>
                  <a:lnTo>
                    <a:pt x="98" y="0"/>
                  </a:lnTo>
                  <a:lnTo>
                    <a:pt x="118" y="3"/>
                  </a:lnTo>
                  <a:lnTo>
                    <a:pt x="136" y="11"/>
                  </a:lnTo>
                  <a:lnTo>
                    <a:pt x="153" y="21"/>
                  </a:lnTo>
                  <a:lnTo>
                    <a:pt x="169" y="34"/>
                  </a:lnTo>
                  <a:lnTo>
                    <a:pt x="181" y="50"/>
                  </a:lnTo>
                  <a:lnTo>
                    <a:pt x="191" y="68"/>
                  </a:lnTo>
                  <a:lnTo>
                    <a:pt x="197" y="87"/>
                  </a:lnTo>
                  <a:lnTo>
                    <a:pt x="199" y="108"/>
                  </a:lnTo>
                  <a:lnTo>
                    <a:pt x="197" y="129"/>
                  </a:lnTo>
                  <a:lnTo>
                    <a:pt x="192" y="147"/>
                  </a:lnTo>
                  <a:lnTo>
                    <a:pt x="183" y="164"/>
                  </a:lnTo>
                  <a:lnTo>
                    <a:pt x="172" y="177"/>
                  </a:lnTo>
                  <a:lnTo>
                    <a:pt x="156" y="189"/>
                  </a:lnTo>
                  <a:lnTo>
                    <a:pt x="140" y="197"/>
                  </a:lnTo>
                  <a:lnTo>
                    <a:pt x="122" y="202"/>
                  </a:lnTo>
                  <a:lnTo>
                    <a:pt x="102" y="203"/>
                  </a:lnTo>
                  <a:close/>
                </a:path>
              </a:pathLst>
            </a:custGeom>
            <a:solidFill>
              <a:srgbClr val="CCCCCC"/>
            </a:solidFill>
            <a:ln w="9525">
              <a:noFill/>
              <a:round/>
              <a:headEnd/>
              <a:tailEnd/>
            </a:ln>
          </p:spPr>
          <p:txBody>
            <a:bodyPr/>
            <a:lstStyle/>
            <a:p>
              <a:pPr algn="ctr"/>
              <a:endParaRPr lang="en-US" sz="2000"/>
            </a:p>
          </p:txBody>
        </p:sp>
        <p:sp>
          <p:nvSpPr>
            <p:cNvPr id="48357" name="Freeform 183"/>
            <p:cNvSpPr>
              <a:spLocks/>
            </p:cNvSpPr>
            <p:nvPr/>
          </p:nvSpPr>
          <p:spPr bwMode="auto">
            <a:xfrm>
              <a:off x="3758" y="2271"/>
              <a:ext cx="19" cy="16"/>
            </a:xfrm>
            <a:custGeom>
              <a:avLst/>
              <a:gdLst>
                <a:gd name="T0" fmla="*/ 10 w 198"/>
                <a:gd name="T1" fmla="*/ 16 h 203"/>
                <a:gd name="T2" fmla="*/ 8 w 198"/>
                <a:gd name="T3" fmla="*/ 16 h 203"/>
                <a:gd name="T4" fmla="*/ 6 w 198"/>
                <a:gd name="T5" fmla="*/ 15 h 203"/>
                <a:gd name="T6" fmla="*/ 4 w 198"/>
                <a:gd name="T7" fmla="*/ 14 h 203"/>
                <a:gd name="T8" fmla="*/ 3 w 198"/>
                <a:gd name="T9" fmla="*/ 13 h 203"/>
                <a:gd name="T10" fmla="*/ 2 w 198"/>
                <a:gd name="T11" fmla="*/ 12 h 203"/>
                <a:gd name="T12" fmla="*/ 1 w 198"/>
                <a:gd name="T13" fmla="*/ 11 h 203"/>
                <a:gd name="T14" fmla="*/ 0 w 198"/>
                <a:gd name="T15" fmla="*/ 9 h 203"/>
                <a:gd name="T16" fmla="*/ 0 w 198"/>
                <a:gd name="T17" fmla="*/ 7 h 203"/>
                <a:gd name="T18" fmla="*/ 0 w 198"/>
                <a:gd name="T19" fmla="*/ 6 h 203"/>
                <a:gd name="T20" fmla="*/ 1 w 198"/>
                <a:gd name="T21" fmla="*/ 4 h 203"/>
                <a:gd name="T22" fmla="*/ 2 w 198"/>
                <a:gd name="T23" fmla="*/ 3 h 203"/>
                <a:gd name="T24" fmla="*/ 3 w 198"/>
                <a:gd name="T25" fmla="*/ 2 h 203"/>
                <a:gd name="T26" fmla="*/ 4 w 198"/>
                <a:gd name="T27" fmla="*/ 1 h 203"/>
                <a:gd name="T28" fmla="*/ 6 w 198"/>
                <a:gd name="T29" fmla="*/ 0 h 203"/>
                <a:gd name="T30" fmla="*/ 7 w 198"/>
                <a:gd name="T31" fmla="*/ 0 h 203"/>
                <a:gd name="T32" fmla="*/ 9 w 198"/>
                <a:gd name="T33" fmla="*/ 0 h 203"/>
                <a:gd name="T34" fmla="*/ 11 w 198"/>
                <a:gd name="T35" fmla="*/ 0 h 203"/>
                <a:gd name="T36" fmla="*/ 13 w 198"/>
                <a:gd name="T37" fmla="*/ 1 h 203"/>
                <a:gd name="T38" fmla="*/ 15 w 198"/>
                <a:gd name="T39" fmla="*/ 2 h 203"/>
                <a:gd name="T40" fmla="*/ 16 w 198"/>
                <a:gd name="T41" fmla="*/ 3 h 203"/>
                <a:gd name="T42" fmla="*/ 17 w 198"/>
                <a:gd name="T43" fmla="*/ 4 h 203"/>
                <a:gd name="T44" fmla="*/ 18 w 198"/>
                <a:gd name="T45" fmla="*/ 5 h 203"/>
                <a:gd name="T46" fmla="*/ 19 w 198"/>
                <a:gd name="T47" fmla="*/ 7 h 203"/>
                <a:gd name="T48" fmla="*/ 19 w 198"/>
                <a:gd name="T49" fmla="*/ 9 h 203"/>
                <a:gd name="T50" fmla="*/ 19 w 198"/>
                <a:gd name="T51" fmla="*/ 10 h 203"/>
                <a:gd name="T52" fmla="*/ 18 w 198"/>
                <a:gd name="T53" fmla="*/ 12 h 203"/>
                <a:gd name="T54" fmla="*/ 17 w 198"/>
                <a:gd name="T55" fmla="*/ 13 h 203"/>
                <a:gd name="T56" fmla="*/ 16 w 198"/>
                <a:gd name="T57" fmla="*/ 14 h 203"/>
                <a:gd name="T58" fmla="*/ 15 w 198"/>
                <a:gd name="T59" fmla="*/ 15 h 203"/>
                <a:gd name="T60" fmla="*/ 13 w 198"/>
                <a:gd name="T61" fmla="*/ 16 h 203"/>
                <a:gd name="T62" fmla="*/ 12 w 198"/>
                <a:gd name="T63" fmla="*/ 16 h 203"/>
                <a:gd name="T64" fmla="*/ 10 w 198"/>
                <a:gd name="T65" fmla="*/ 16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0" y="203"/>
                  </a:moveTo>
                  <a:lnTo>
                    <a:pt x="80" y="200"/>
                  </a:lnTo>
                  <a:lnTo>
                    <a:pt x="62" y="193"/>
                  </a:lnTo>
                  <a:lnTo>
                    <a:pt x="45" y="182"/>
                  </a:lnTo>
                  <a:lnTo>
                    <a:pt x="30" y="169"/>
                  </a:lnTo>
                  <a:lnTo>
                    <a:pt x="18" y="153"/>
                  </a:lnTo>
                  <a:lnTo>
                    <a:pt x="8" y="136"/>
                  </a:lnTo>
                  <a:lnTo>
                    <a:pt x="2" y="116"/>
                  </a:lnTo>
                  <a:lnTo>
                    <a:pt x="0" y="95"/>
                  </a:lnTo>
                  <a:lnTo>
                    <a:pt x="2" y="75"/>
                  </a:lnTo>
                  <a:lnTo>
                    <a:pt x="7" y="56"/>
                  </a:lnTo>
                  <a:lnTo>
                    <a:pt x="16" y="40"/>
                  </a:lnTo>
                  <a:lnTo>
                    <a:pt x="27" y="26"/>
                  </a:lnTo>
                  <a:lnTo>
                    <a:pt x="42" y="15"/>
                  </a:lnTo>
                  <a:lnTo>
                    <a:pt x="59" y="6"/>
                  </a:lnTo>
                  <a:lnTo>
                    <a:pt x="76" y="1"/>
                  </a:lnTo>
                  <a:lnTo>
                    <a:pt x="96" y="0"/>
                  </a:lnTo>
                  <a:lnTo>
                    <a:pt x="117" y="3"/>
                  </a:lnTo>
                  <a:lnTo>
                    <a:pt x="135" y="11"/>
                  </a:lnTo>
                  <a:lnTo>
                    <a:pt x="152" y="21"/>
                  </a:lnTo>
                  <a:lnTo>
                    <a:pt x="167" y="34"/>
                  </a:lnTo>
                  <a:lnTo>
                    <a:pt x="180" y="50"/>
                  </a:lnTo>
                  <a:lnTo>
                    <a:pt x="190" y="67"/>
                  </a:lnTo>
                  <a:lnTo>
                    <a:pt x="196" y="87"/>
                  </a:lnTo>
                  <a:lnTo>
                    <a:pt x="198" y="108"/>
                  </a:lnTo>
                  <a:lnTo>
                    <a:pt x="196" y="129"/>
                  </a:lnTo>
                  <a:lnTo>
                    <a:pt x="191" y="147"/>
                  </a:lnTo>
                  <a:lnTo>
                    <a:pt x="182" y="164"/>
                  </a:lnTo>
                  <a:lnTo>
                    <a:pt x="170" y="177"/>
                  </a:lnTo>
                  <a:lnTo>
                    <a:pt x="155" y="189"/>
                  </a:lnTo>
                  <a:lnTo>
                    <a:pt x="139" y="197"/>
                  </a:lnTo>
                  <a:lnTo>
                    <a:pt x="121" y="202"/>
                  </a:lnTo>
                  <a:lnTo>
                    <a:pt x="100" y="203"/>
                  </a:lnTo>
                  <a:close/>
                </a:path>
              </a:pathLst>
            </a:custGeom>
            <a:solidFill>
              <a:srgbClr val="CCCCCC"/>
            </a:solidFill>
            <a:ln w="9525">
              <a:noFill/>
              <a:round/>
              <a:headEnd/>
              <a:tailEnd/>
            </a:ln>
          </p:spPr>
          <p:txBody>
            <a:bodyPr/>
            <a:lstStyle/>
            <a:p>
              <a:pPr algn="ctr"/>
              <a:endParaRPr lang="en-US" sz="2000"/>
            </a:p>
          </p:txBody>
        </p:sp>
        <p:sp>
          <p:nvSpPr>
            <p:cNvPr id="48358" name="Freeform 184"/>
            <p:cNvSpPr>
              <a:spLocks/>
            </p:cNvSpPr>
            <p:nvPr/>
          </p:nvSpPr>
          <p:spPr bwMode="auto">
            <a:xfrm>
              <a:off x="3710" y="2242"/>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2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2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30" y="7"/>
                  </a:lnTo>
                  <a:lnTo>
                    <a:pt x="277" y="19"/>
                  </a:lnTo>
                  <a:lnTo>
                    <a:pt x="312" y="45"/>
                  </a:lnTo>
                  <a:lnTo>
                    <a:pt x="333" y="80"/>
                  </a:lnTo>
                  <a:lnTo>
                    <a:pt x="341" y="120"/>
                  </a:lnTo>
                  <a:lnTo>
                    <a:pt x="335" y="158"/>
                  </a:lnTo>
                  <a:lnTo>
                    <a:pt x="316" y="190"/>
                  </a:lnTo>
                  <a:lnTo>
                    <a:pt x="282" y="212"/>
                  </a:lnTo>
                  <a:lnTo>
                    <a:pt x="235" y="217"/>
                  </a:lnTo>
                  <a:lnTo>
                    <a:pt x="111" y="210"/>
                  </a:lnTo>
                  <a:lnTo>
                    <a:pt x="63" y="197"/>
                  </a:lnTo>
                  <a:lnTo>
                    <a:pt x="28" y="171"/>
                  </a:lnTo>
                  <a:lnTo>
                    <a:pt x="7" y="136"/>
                  </a:lnTo>
                  <a:lnTo>
                    <a:pt x="0" y="98"/>
                  </a:lnTo>
                  <a:lnTo>
                    <a:pt x="6" y="60"/>
                  </a:lnTo>
                  <a:lnTo>
                    <a:pt x="25" y="27"/>
                  </a:lnTo>
                  <a:lnTo>
                    <a:pt x="59" y="6"/>
                  </a:lnTo>
                  <a:lnTo>
                    <a:pt x="106" y="0"/>
                  </a:lnTo>
                  <a:close/>
                </a:path>
              </a:pathLst>
            </a:custGeom>
            <a:solidFill>
              <a:srgbClr val="CCCCCC"/>
            </a:solidFill>
            <a:ln w="9525">
              <a:noFill/>
              <a:round/>
              <a:headEnd/>
              <a:tailEnd/>
            </a:ln>
          </p:spPr>
          <p:txBody>
            <a:bodyPr/>
            <a:lstStyle/>
            <a:p>
              <a:pPr algn="ctr"/>
              <a:endParaRPr lang="en-US" sz="2000"/>
            </a:p>
          </p:txBody>
        </p:sp>
        <p:sp>
          <p:nvSpPr>
            <p:cNvPr id="48359" name="Freeform 185"/>
            <p:cNvSpPr>
              <a:spLocks/>
            </p:cNvSpPr>
            <p:nvPr/>
          </p:nvSpPr>
          <p:spPr bwMode="auto">
            <a:xfrm>
              <a:off x="3679" y="2267"/>
              <a:ext cx="28" cy="17"/>
            </a:xfrm>
            <a:custGeom>
              <a:avLst/>
              <a:gdLst>
                <a:gd name="T0" fmla="*/ 11 w 282"/>
                <a:gd name="T1" fmla="*/ 0 h 215"/>
                <a:gd name="T2" fmla="*/ 17 w 282"/>
                <a:gd name="T3" fmla="*/ 0 h 215"/>
                <a:gd name="T4" fmla="*/ 22 w 282"/>
                <a:gd name="T5" fmla="*/ 1 h 215"/>
                <a:gd name="T6" fmla="*/ 25 w 282"/>
                <a:gd name="T7" fmla="*/ 3 h 215"/>
                <a:gd name="T8" fmla="*/ 27 w 282"/>
                <a:gd name="T9" fmla="*/ 6 h 215"/>
                <a:gd name="T10" fmla="*/ 28 w 282"/>
                <a:gd name="T11" fmla="*/ 9 h 215"/>
                <a:gd name="T12" fmla="*/ 27 w 282"/>
                <a:gd name="T13" fmla="*/ 12 h 215"/>
                <a:gd name="T14" fmla="*/ 25 w 282"/>
                <a:gd name="T15" fmla="*/ 15 h 215"/>
                <a:gd name="T16" fmla="*/ 22 w 282"/>
                <a:gd name="T17" fmla="*/ 17 h 215"/>
                <a:gd name="T18" fmla="*/ 17 w 282"/>
                <a:gd name="T19" fmla="*/ 17 h 215"/>
                <a:gd name="T20" fmla="*/ 11 w 282"/>
                <a:gd name="T21" fmla="*/ 17 h 215"/>
                <a:gd name="T22" fmla="*/ 6 w 282"/>
                <a:gd name="T23" fmla="*/ 16 h 215"/>
                <a:gd name="T24" fmla="*/ 3 w 282"/>
                <a:gd name="T25" fmla="*/ 14 h 215"/>
                <a:gd name="T26" fmla="*/ 1 w 282"/>
                <a:gd name="T27" fmla="*/ 11 h 215"/>
                <a:gd name="T28" fmla="*/ 0 w 282"/>
                <a:gd name="T29" fmla="*/ 8 h 215"/>
                <a:gd name="T30" fmla="*/ 1 w 282"/>
                <a:gd name="T31" fmla="*/ 5 h 215"/>
                <a:gd name="T32" fmla="*/ 2 w 282"/>
                <a:gd name="T33" fmla="*/ 2 h 215"/>
                <a:gd name="T34" fmla="*/ 6 w 282"/>
                <a:gd name="T35" fmla="*/ 0 h 215"/>
                <a:gd name="T36" fmla="*/ 11 w 282"/>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15"/>
                <a:gd name="T59" fmla="*/ 282 w 282"/>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15">
                  <a:moveTo>
                    <a:pt x="106" y="0"/>
                  </a:moveTo>
                  <a:lnTo>
                    <a:pt x="171" y="5"/>
                  </a:lnTo>
                  <a:lnTo>
                    <a:pt x="219" y="16"/>
                  </a:lnTo>
                  <a:lnTo>
                    <a:pt x="253" y="42"/>
                  </a:lnTo>
                  <a:lnTo>
                    <a:pt x="274" y="76"/>
                  </a:lnTo>
                  <a:lnTo>
                    <a:pt x="282" y="116"/>
                  </a:lnTo>
                  <a:lnTo>
                    <a:pt x="275" y="154"/>
                  </a:lnTo>
                  <a:lnTo>
                    <a:pt x="256" y="186"/>
                  </a:lnTo>
                  <a:lnTo>
                    <a:pt x="223" y="209"/>
                  </a:lnTo>
                  <a:lnTo>
                    <a:pt x="176" y="215"/>
                  </a:lnTo>
                  <a:lnTo>
                    <a:pt x="111" y="210"/>
                  </a:lnTo>
                  <a:lnTo>
                    <a:pt x="63" y="197"/>
                  </a:lnTo>
                  <a:lnTo>
                    <a:pt x="28" y="171"/>
                  </a:lnTo>
                  <a:lnTo>
                    <a:pt x="7" y="136"/>
                  </a:lnTo>
                  <a:lnTo>
                    <a:pt x="0" y="97"/>
                  </a:lnTo>
                  <a:lnTo>
                    <a:pt x="6" y="59"/>
                  </a:lnTo>
                  <a:lnTo>
                    <a:pt x="25" y="27"/>
                  </a:lnTo>
                  <a:lnTo>
                    <a:pt x="59" y="5"/>
                  </a:lnTo>
                  <a:lnTo>
                    <a:pt x="106" y="0"/>
                  </a:lnTo>
                  <a:close/>
                </a:path>
              </a:pathLst>
            </a:custGeom>
            <a:solidFill>
              <a:srgbClr val="CCCCCC"/>
            </a:solidFill>
            <a:ln w="9525">
              <a:noFill/>
              <a:round/>
              <a:headEnd/>
              <a:tailEnd/>
            </a:ln>
          </p:spPr>
          <p:txBody>
            <a:bodyPr/>
            <a:lstStyle/>
            <a:p>
              <a:pPr algn="ctr"/>
              <a:endParaRPr lang="en-US" sz="2000"/>
            </a:p>
          </p:txBody>
        </p:sp>
        <p:sp>
          <p:nvSpPr>
            <p:cNvPr id="48360" name="Freeform 186"/>
            <p:cNvSpPr>
              <a:spLocks/>
            </p:cNvSpPr>
            <p:nvPr/>
          </p:nvSpPr>
          <p:spPr bwMode="auto">
            <a:xfrm>
              <a:off x="3751" y="2244"/>
              <a:ext cx="34" cy="18"/>
            </a:xfrm>
            <a:custGeom>
              <a:avLst/>
              <a:gdLst>
                <a:gd name="T0" fmla="*/ 10 w 340"/>
                <a:gd name="T1" fmla="*/ 0 h 219"/>
                <a:gd name="T2" fmla="*/ 23 w 340"/>
                <a:gd name="T3" fmla="*/ 1 h 219"/>
                <a:gd name="T4" fmla="*/ 28 w 340"/>
                <a:gd name="T5" fmla="*/ 2 h 219"/>
                <a:gd name="T6" fmla="*/ 31 w 340"/>
                <a:gd name="T7" fmla="*/ 4 h 219"/>
                <a:gd name="T8" fmla="*/ 33 w 340"/>
                <a:gd name="T9" fmla="*/ 7 h 219"/>
                <a:gd name="T10" fmla="*/ 34 w 340"/>
                <a:gd name="T11" fmla="*/ 10 h 219"/>
                <a:gd name="T12" fmla="*/ 33 w 340"/>
                <a:gd name="T13" fmla="*/ 13 h 219"/>
                <a:gd name="T14" fmla="*/ 32 w 340"/>
                <a:gd name="T15" fmla="*/ 16 h 219"/>
                <a:gd name="T16" fmla="*/ 28 w 340"/>
                <a:gd name="T17" fmla="*/ 18 h 219"/>
                <a:gd name="T18" fmla="*/ 23 w 340"/>
                <a:gd name="T19" fmla="*/ 18 h 219"/>
                <a:gd name="T20" fmla="*/ 11 w 340"/>
                <a:gd name="T21" fmla="*/ 17 h 219"/>
                <a:gd name="T22" fmla="*/ 6 w 340"/>
                <a:gd name="T23" fmla="*/ 16 h 219"/>
                <a:gd name="T24" fmla="*/ 3 w 340"/>
                <a:gd name="T25" fmla="*/ 14 h 219"/>
                <a:gd name="T26" fmla="*/ 1 w 340"/>
                <a:gd name="T27" fmla="*/ 11 h 219"/>
                <a:gd name="T28" fmla="*/ 0 w 340"/>
                <a:gd name="T29" fmla="*/ 8 h 219"/>
                <a:gd name="T30" fmla="*/ 1 w 340"/>
                <a:gd name="T31" fmla="*/ 5 h 219"/>
                <a:gd name="T32" fmla="*/ 2 w 340"/>
                <a:gd name="T33" fmla="*/ 2 h 219"/>
                <a:gd name="T34" fmla="*/ 6 w 340"/>
                <a:gd name="T35" fmla="*/ 1 h 219"/>
                <a:gd name="T36" fmla="*/ 10 w 340"/>
                <a:gd name="T37" fmla="*/ 0 h 2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0"/>
                <a:gd name="T58" fmla="*/ 0 h 219"/>
                <a:gd name="T59" fmla="*/ 340 w 340"/>
                <a:gd name="T60" fmla="*/ 219 h 2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0" h="219">
                  <a:moveTo>
                    <a:pt x="105" y="0"/>
                  </a:moveTo>
                  <a:lnTo>
                    <a:pt x="228" y="9"/>
                  </a:lnTo>
                  <a:lnTo>
                    <a:pt x="276" y="21"/>
                  </a:lnTo>
                  <a:lnTo>
                    <a:pt x="311" y="47"/>
                  </a:lnTo>
                  <a:lnTo>
                    <a:pt x="332" y="82"/>
                  </a:lnTo>
                  <a:lnTo>
                    <a:pt x="340" y="121"/>
                  </a:lnTo>
                  <a:lnTo>
                    <a:pt x="334" y="159"/>
                  </a:lnTo>
                  <a:lnTo>
                    <a:pt x="315" y="191"/>
                  </a:lnTo>
                  <a:lnTo>
                    <a:pt x="281" y="213"/>
                  </a:lnTo>
                  <a:lnTo>
                    <a:pt x="233" y="219"/>
                  </a:lnTo>
                  <a:lnTo>
                    <a:pt x="110" y="211"/>
                  </a:lnTo>
                  <a:lnTo>
                    <a:pt x="63" y="198"/>
                  </a:lnTo>
                  <a:lnTo>
                    <a:pt x="28" y="172"/>
                  </a:lnTo>
                  <a:lnTo>
                    <a:pt x="7" y="137"/>
                  </a:lnTo>
                  <a:lnTo>
                    <a:pt x="0" y="99"/>
                  </a:lnTo>
                  <a:lnTo>
                    <a:pt x="6" y="60"/>
                  </a:lnTo>
                  <a:lnTo>
                    <a:pt x="25" y="28"/>
                  </a:lnTo>
                  <a:lnTo>
                    <a:pt x="59" y="7"/>
                  </a:lnTo>
                  <a:lnTo>
                    <a:pt x="105" y="0"/>
                  </a:lnTo>
                  <a:close/>
                </a:path>
              </a:pathLst>
            </a:custGeom>
            <a:solidFill>
              <a:srgbClr val="CCCCCC"/>
            </a:solidFill>
            <a:ln w="9525">
              <a:noFill/>
              <a:round/>
              <a:headEnd/>
              <a:tailEnd/>
            </a:ln>
          </p:spPr>
          <p:txBody>
            <a:bodyPr/>
            <a:lstStyle/>
            <a:p>
              <a:pPr algn="ctr"/>
              <a:endParaRPr lang="en-US" sz="2000"/>
            </a:p>
          </p:txBody>
        </p:sp>
        <p:sp>
          <p:nvSpPr>
            <p:cNvPr id="48361" name="Freeform 187"/>
            <p:cNvSpPr>
              <a:spLocks/>
            </p:cNvSpPr>
            <p:nvPr/>
          </p:nvSpPr>
          <p:spPr bwMode="auto">
            <a:xfrm>
              <a:off x="3791" y="2246"/>
              <a:ext cx="21" cy="43"/>
            </a:xfrm>
            <a:custGeom>
              <a:avLst/>
              <a:gdLst>
                <a:gd name="T0" fmla="*/ 1 w 214"/>
                <a:gd name="T1" fmla="*/ 34 h 524"/>
                <a:gd name="T2" fmla="*/ 0 w 214"/>
                <a:gd name="T3" fmla="*/ 8 h 524"/>
                <a:gd name="T4" fmla="*/ 0 w 214"/>
                <a:gd name="T5" fmla="*/ 6 h 524"/>
                <a:gd name="T6" fmla="*/ 1 w 214"/>
                <a:gd name="T7" fmla="*/ 4 h 524"/>
                <a:gd name="T8" fmla="*/ 2 w 214"/>
                <a:gd name="T9" fmla="*/ 3 h 524"/>
                <a:gd name="T10" fmla="*/ 3 w 214"/>
                <a:gd name="T11" fmla="*/ 2 h 524"/>
                <a:gd name="T12" fmla="*/ 4 w 214"/>
                <a:gd name="T13" fmla="*/ 1 h 524"/>
                <a:gd name="T14" fmla="*/ 6 w 214"/>
                <a:gd name="T15" fmla="*/ 0 h 524"/>
                <a:gd name="T16" fmla="*/ 8 w 214"/>
                <a:gd name="T17" fmla="*/ 0 h 524"/>
                <a:gd name="T18" fmla="*/ 10 w 214"/>
                <a:gd name="T19" fmla="*/ 0 h 524"/>
                <a:gd name="T20" fmla="*/ 12 w 214"/>
                <a:gd name="T21" fmla="*/ 0 h 524"/>
                <a:gd name="T22" fmla="*/ 14 w 214"/>
                <a:gd name="T23" fmla="*/ 1 h 524"/>
                <a:gd name="T24" fmla="*/ 15 w 214"/>
                <a:gd name="T25" fmla="*/ 2 h 524"/>
                <a:gd name="T26" fmla="*/ 17 w 214"/>
                <a:gd name="T27" fmla="*/ 3 h 524"/>
                <a:gd name="T28" fmla="*/ 18 w 214"/>
                <a:gd name="T29" fmla="*/ 4 h 524"/>
                <a:gd name="T30" fmla="*/ 19 w 214"/>
                <a:gd name="T31" fmla="*/ 5 h 524"/>
                <a:gd name="T32" fmla="*/ 20 w 214"/>
                <a:gd name="T33" fmla="*/ 7 h 524"/>
                <a:gd name="T34" fmla="*/ 20 w 214"/>
                <a:gd name="T35" fmla="*/ 9 h 524"/>
                <a:gd name="T36" fmla="*/ 21 w 214"/>
                <a:gd name="T37" fmla="*/ 35 h 524"/>
                <a:gd name="T38" fmla="*/ 21 w 214"/>
                <a:gd name="T39" fmla="*/ 37 h 524"/>
                <a:gd name="T40" fmla="*/ 20 w 214"/>
                <a:gd name="T41" fmla="*/ 39 h 524"/>
                <a:gd name="T42" fmla="*/ 19 w 214"/>
                <a:gd name="T43" fmla="*/ 40 h 524"/>
                <a:gd name="T44" fmla="*/ 18 w 214"/>
                <a:gd name="T45" fmla="*/ 41 h 524"/>
                <a:gd name="T46" fmla="*/ 17 w 214"/>
                <a:gd name="T47" fmla="*/ 42 h 524"/>
                <a:gd name="T48" fmla="*/ 15 w 214"/>
                <a:gd name="T49" fmla="*/ 43 h 524"/>
                <a:gd name="T50" fmla="*/ 13 w 214"/>
                <a:gd name="T51" fmla="*/ 43 h 524"/>
                <a:gd name="T52" fmla="*/ 11 w 214"/>
                <a:gd name="T53" fmla="*/ 43 h 524"/>
                <a:gd name="T54" fmla="*/ 9 w 214"/>
                <a:gd name="T55" fmla="*/ 43 h 524"/>
                <a:gd name="T56" fmla="*/ 7 w 214"/>
                <a:gd name="T57" fmla="*/ 42 h 524"/>
                <a:gd name="T58" fmla="*/ 5 w 214"/>
                <a:gd name="T59" fmla="*/ 42 h 524"/>
                <a:gd name="T60" fmla="*/ 4 w 214"/>
                <a:gd name="T61" fmla="*/ 41 h 524"/>
                <a:gd name="T62" fmla="*/ 3 w 214"/>
                <a:gd name="T63" fmla="*/ 39 h 524"/>
                <a:gd name="T64" fmla="*/ 2 w 214"/>
                <a:gd name="T65" fmla="*/ 38 h 524"/>
                <a:gd name="T66" fmla="*/ 1 w 214"/>
                <a:gd name="T67" fmla="*/ 36 h 524"/>
                <a:gd name="T68" fmla="*/ 1 w 214"/>
                <a:gd name="T69" fmla="*/ 34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524"/>
                <a:gd name="T107" fmla="*/ 214 w 214"/>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524">
                  <a:moveTo>
                    <a:pt x="8" y="415"/>
                  </a:moveTo>
                  <a:lnTo>
                    <a:pt x="0" y="98"/>
                  </a:lnTo>
                  <a:lnTo>
                    <a:pt x="2" y="75"/>
                  </a:lnTo>
                  <a:lnTo>
                    <a:pt x="7" y="53"/>
                  </a:lnTo>
                  <a:lnTo>
                    <a:pt x="17" y="36"/>
                  </a:lnTo>
                  <a:lnTo>
                    <a:pt x="30" y="22"/>
                  </a:lnTo>
                  <a:lnTo>
                    <a:pt x="45" y="12"/>
                  </a:lnTo>
                  <a:lnTo>
                    <a:pt x="62" y="4"/>
                  </a:lnTo>
                  <a:lnTo>
                    <a:pt x="80" y="0"/>
                  </a:lnTo>
                  <a:lnTo>
                    <a:pt x="100" y="0"/>
                  </a:lnTo>
                  <a:lnTo>
                    <a:pt x="120" y="3"/>
                  </a:lnTo>
                  <a:lnTo>
                    <a:pt x="139" y="9"/>
                  </a:lnTo>
                  <a:lnTo>
                    <a:pt x="157" y="19"/>
                  </a:lnTo>
                  <a:lnTo>
                    <a:pt x="173" y="31"/>
                  </a:lnTo>
                  <a:lnTo>
                    <a:pt x="186" y="47"/>
                  </a:lnTo>
                  <a:lnTo>
                    <a:pt x="197" y="65"/>
                  </a:lnTo>
                  <a:lnTo>
                    <a:pt x="204" y="86"/>
                  </a:lnTo>
                  <a:lnTo>
                    <a:pt x="207" y="111"/>
                  </a:lnTo>
                  <a:lnTo>
                    <a:pt x="214" y="428"/>
                  </a:lnTo>
                  <a:lnTo>
                    <a:pt x="212" y="452"/>
                  </a:lnTo>
                  <a:lnTo>
                    <a:pt x="207" y="473"/>
                  </a:lnTo>
                  <a:lnTo>
                    <a:pt x="197" y="490"/>
                  </a:lnTo>
                  <a:lnTo>
                    <a:pt x="185" y="502"/>
                  </a:lnTo>
                  <a:lnTo>
                    <a:pt x="170" y="513"/>
                  </a:lnTo>
                  <a:lnTo>
                    <a:pt x="152" y="519"/>
                  </a:lnTo>
                  <a:lnTo>
                    <a:pt x="134" y="523"/>
                  </a:lnTo>
                  <a:lnTo>
                    <a:pt x="115" y="524"/>
                  </a:lnTo>
                  <a:lnTo>
                    <a:pt x="94" y="522"/>
                  </a:lnTo>
                  <a:lnTo>
                    <a:pt x="74" y="517"/>
                  </a:lnTo>
                  <a:lnTo>
                    <a:pt x="56" y="507"/>
                  </a:lnTo>
                  <a:lnTo>
                    <a:pt x="41" y="494"/>
                  </a:lnTo>
                  <a:lnTo>
                    <a:pt x="28" y="478"/>
                  </a:lnTo>
                  <a:lnTo>
                    <a:pt x="18" y="460"/>
                  </a:lnTo>
                  <a:lnTo>
                    <a:pt x="11" y="439"/>
                  </a:lnTo>
                  <a:lnTo>
                    <a:pt x="8" y="415"/>
                  </a:lnTo>
                  <a:close/>
                </a:path>
              </a:pathLst>
            </a:custGeom>
            <a:solidFill>
              <a:srgbClr val="CCCCCC"/>
            </a:solidFill>
            <a:ln w="9525">
              <a:noFill/>
              <a:round/>
              <a:headEnd/>
              <a:tailEnd/>
            </a:ln>
          </p:spPr>
          <p:txBody>
            <a:bodyPr/>
            <a:lstStyle/>
            <a:p>
              <a:pPr algn="ctr"/>
              <a:endParaRPr lang="en-US" sz="2000"/>
            </a:p>
          </p:txBody>
        </p:sp>
        <p:sp>
          <p:nvSpPr>
            <p:cNvPr id="48362" name="Freeform 188"/>
            <p:cNvSpPr>
              <a:spLocks/>
            </p:cNvSpPr>
            <p:nvPr/>
          </p:nvSpPr>
          <p:spPr bwMode="auto">
            <a:xfrm>
              <a:off x="3679" y="2239"/>
              <a:ext cx="24" cy="20"/>
            </a:xfrm>
            <a:custGeom>
              <a:avLst/>
              <a:gdLst>
                <a:gd name="T0" fmla="*/ 12 w 240"/>
                <a:gd name="T1" fmla="*/ 20 h 245"/>
                <a:gd name="T2" fmla="*/ 10 w 240"/>
                <a:gd name="T3" fmla="*/ 20 h 245"/>
                <a:gd name="T4" fmla="*/ 8 w 240"/>
                <a:gd name="T5" fmla="*/ 19 h 245"/>
                <a:gd name="T6" fmla="*/ 6 w 240"/>
                <a:gd name="T7" fmla="*/ 18 h 245"/>
                <a:gd name="T8" fmla="*/ 4 w 240"/>
                <a:gd name="T9" fmla="*/ 17 h 245"/>
                <a:gd name="T10" fmla="*/ 2 w 240"/>
                <a:gd name="T11" fmla="*/ 16 h 245"/>
                <a:gd name="T12" fmla="*/ 1 w 240"/>
                <a:gd name="T13" fmla="*/ 14 h 245"/>
                <a:gd name="T14" fmla="*/ 0 w 240"/>
                <a:gd name="T15" fmla="*/ 12 h 245"/>
                <a:gd name="T16" fmla="*/ 0 w 240"/>
                <a:gd name="T17" fmla="*/ 10 h 245"/>
                <a:gd name="T18" fmla="*/ 0 w 240"/>
                <a:gd name="T19" fmla="*/ 8 h 245"/>
                <a:gd name="T20" fmla="*/ 1 w 240"/>
                <a:gd name="T21" fmla="*/ 6 h 245"/>
                <a:gd name="T22" fmla="*/ 2 w 240"/>
                <a:gd name="T23" fmla="*/ 5 h 245"/>
                <a:gd name="T24" fmla="*/ 3 w 240"/>
                <a:gd name="T25" fmla="*/ 3 h 245"/>
                <a:gd name="T26" fmla="*/ 5 w 240"/>
                <a:gd name="T27" fmla="*/ 2 h 245"/>
                <a:gd name="T28" fmla="*/ 7 w 240"/>
                <a:gd name="T29" fmla="*/ 1 h 245"/>
                <a:gd name="T30" fmla="*/ 9 w 240"/>
                <a:gd name="T31" fmla="*/ 0 h 245"/>
                <a:gd name="T32" fmla="*/ 12 w 240"/>
                <a:gd name="T33" fmla="*/ 0 h 245"/>
                <a:gd name="T34" fmla="*/ 14 w 240"/>
                <a:gd name="T35" fmla="*/ 0 h 245"/>
                <a:gd name="T36" fmla="*/ 16 w 240"/>
                <a:gd name="T37" fmla="*/ 1 h 245"/>
                <a:gd name="T38" fmla="*/ 19 w 240"/>
                <a:gd name="T39" fmla="*/ 2 h 245"/>
                <a:gd name="T40" fmla="*/ 20 w 240"/>
                <a:gd name="T41" fmla="*/ 3 h 245"/>
                <a:gd name="T42" fmla="*/ 22 w 240"/>
                <a:gd name="T43" fmla="*/ 4 h 245"/>
                <a:gd name="T44" fmla="*/ 23 w 240"/>
                <a:gd name="T45" fmla="*/ 6 h 245"/>
                <a:gd name="T46" fmla="*/ 24 w 240"/>
                <a:gd name="T47" fmla="*/ 8 h 245"/>
                <a:gd name="T48" fmla="*/ 24 w 240"/>
                <a:gd name="T49" fmla="*/ 10 h 245"/>
                <a:gd name="T50" fmla="*/ 24 w 240"/>
                <a:gd name="T51" fmla="*/ 12 h 245"/>
                <a:gd name="T52" fmla="*/ 23 w 240"/>
                <a:gd name="T53" fmla="*/ 14 h 245"/>
                <a:gd name="T54" fmla="*/ 22 w 240"/>
                <a:gd name="T55" fmla="*/ 15 h 245"/>
                <a:gd name="T56" fmla="*/ 21 w 240"/>
                <a:gd name="T57" fmla="*/ 17 h 245"/>
                <a:gd name="T58" fmla="*/ 19 w 240"/>
                <a:gd name="T59" fmla="*/ 18 h 245"/>
                <a:gd name="T60" fmla="*/ 17 w 240"/>
                <a:gd name="T61" fmla="*/ 19 h 245"/>
                <a:gd name="T62" fmla="*/ 15 w 240"/>
                <a:gd name="T63" fmla="*/ 20 h 245"/>
                <a:gd name="T64" fmla="*/ 12 w 240"/>
                <a:gd name="T65" fmla="*/ 20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245"/>
                <a:gd name="T101" fmla="*/ 240 w 240"/>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245">
                  <a:moveTo>
                    <a:pt x="123" y="245"/>
                  </a:moveTo>
                  <a:lnTo>
                    <a:pt x="99" y="243"/>
                  </a:lnTo>
                  <a:lnTo>
                    <a:pt x="76" y="236"/>
                  </a:lnTo>
                  <a:lnTo>
                    <a:pt x="55" y="226"/>
                  </a:lnTo>
                  <a:lnTo>
                    <a:pt x="38" y="211"/>
                  </a:lnTo>
                  <a:lnTo>
                    <a:pt x="22" y="193"/>
                  </a:lnTo>
                  <a:lnTo>
                    <a:pt x="10" y="173"/>
                  </a:lnTo>
                  <a:lnTo>
                    <a:pt x="3" y="150"/>
                  </a:lnTo>
                  <a:lnTo>
                    <a:pt x="0" y="126"/>
                  </a:lnTo>
                  <a:lnTo>
                    <a:pt x="2" y="101"/>
                  </a:lnTo>
                  <a:lnTo>
                    <a:pt x="8" y="78"/>
                  </a:lnTo>
                  <a:lnTo>
                    <a:pt x="18" y="56"/>
                  </a:lnTo>
                  <a:lnTo>
                    <a:pt x="32" y="38"/>
                  </a:lnTo>
                  <a:lnTo>
                    <a:pt x="51" y="23"/>
                  </a:lnTo>
                  <a:lnTo>
                    <a:pt x="70" y="11"/>
                  </a:lnTo>
                  <a:lnTo>
                    <a:pt x="92" y="3"/>
                  </a:lnTo>
                  <a:lnTo>
                    <a:pt x="117" y="0"/>
                  </a:lnTo>
                  <a:lnTo>
                    <a:pt x="141" y="2"/>
                  </a:lnTo>
                  <a:lnTo>
                    <a:pt x="164" y="9"/>
                  </a:lnTo>
                  <a:lnTo>
                    <a:pt x="185" y="19"/>
                  </a:lnTo>
                  <a:lnTo>
                    <a:pt x="203" y="33"/>
                  </a:lnTo>
                  <a:lnTo>
                    <a:pt x="217" y="52"/>
                  </a:lnTo>
                  <a:lnTo>
                    <a:pt x="230" y="72"/>
                  </a:lnTo>
                  <a:lnTo>
                    <a:pt x="237" y="94"/>
                  </a:lnTo>
                  <a:lnTo>
                    <a:pt x="240" y="119"/>
                  </a:lnTo>
                  <a:lnTo>
                    <a:pt x="238" y="144"/>
                  </a:lnTo>
                  <a:lnTo>
                    <a:pt x="232" y="167"/>
                  </a:lnTo>
                  <a:lnTo>
                    <a:pt x="222" y="189"/>
                  </a:lnTo>
                  <a:lnTo>
                    <a:pt x="207" y="206"/>
                  </a:lnTo>
                  <a:lnTo>
                    <a:pt x="189" y="222"/>
                  </a:lnTo>
                  <a:lnTo>
                    <a:pt x="170" y="234"/>
                  </a:lnTo>
                  <a:lnTo>
                    <a:pt x="147" y="241"/>
                  </a:lnTo>
                  <a:lnTo>
                    <a:pt x="123" y="245"/>
                  </a:lnTo>
                  <a:close/>
                </a:path>
              </a:pathLst>
            </a:custGeom>
            <a:solidFill>
              <a:srgbClr val="545959"/>
            </a:solidFill>
            <a:ln w="9525">
              <a:noFill/>
              <a:round/>
              <a:headEnd/>
              <a:tailEnd/>
            </a:ln>
          </p:spPr>
          <p:txBody>
            <a:bodyPr/>
            <a:lstStyle/>
            <a:p>
              <a:pPr algn="ctr"/>
              <a:endParaRPr lang="en-US" sz="2000"/>
            </a:p>
          </p:txBody>
        </p:sp>
        <p:sp>
          <p:nvSpPr>
            <p:cNvPr id="48363" name="Freeform 189"/>
            <p:cNvSpPr>
              <a:spLocks/>
            </p:cNvSpPr>
            <p:nvPr/>
          </p:nvSpPr>
          <p:spPr bwMode="auto">
            <a:xfrm>
              <a:off x="3680" y="2241"/>
              <a:ext cx="21" cy="17"/>
            </a:xfrm>
            <a:custGeom>
              <a:avLst/>
              <a:gdLst>
                <a:gd name="T0" fmla="*/ 11 w 210"/>
                <a:gd name="T1" fmla="*/ 17 h 214"/>
                <a:gd name="T2" fmla="*/ 9 w 210"/>
                <a:gd name="T3" fmla="*/ 17 h 214"/>
                <a:gd name="T4" fmla="*/ 7 w 210"/>
                <a:gd name="T5" fmla="*/ 16 h 214"/>
                <a:gd name="T6" fmla="*/ 5 w 210"/>
                <a:gd name="T7" fmla="*/ 16 h 214"/>
                <a:gd name="T8" fmla="*/ 3 w 210"/>
                <a:gd name="T9" fmla="*/ 15 h 214"/>
                <a:gd name="T10" fmla="*/ 2 w 210"/>
                <a:gd name="T11" fmla="*/ 14 h 214"/>
                <a:gd name="T12" fmla="*/ 1 w 210"/>
                <a:gd name="T13" fmla="*/ 12 h 214"/>
                <a:gd name="T14" fmla="*/ 0 w 210"/>
                <a:gd name="T15" fmla="*/ 10 h 214"/>
                <a:gd name="T16" fmla="*/ 0 w 210"/>
                <a:gd name="T17" fmla="*/ 9 h 214"/>
                <a:gd name="T18" fmla="*/ 0 w 210"/>
                <a:gd name="T19" fmla="*/ 7 h 214"/>
                <a:gd name="T20" fmla="*/ 1 w 210"/>
                <a:gd name="T21" fmla="*/ 5 h 214"/>
                <a:gd name="T22" fmla="*/ 2 w 210"/>
                <a:gd name="T23" fmla="*/ 4 h 214"/>
                <a:gd name="T24" fmla="*/ 3 w 210"/>
                <a:gd name="T25" fmla="*/ 3 h 214"/>
                <a:gd name="T26" fmla="*/ 4 w 210"/>
                <a:gd name="T27" fmla="*/ 2 h 214"/>
                <a:gd name="T28" fmla="*/ 6 w 210"/>
                <a:gd name="T29" fmla="*/ 1 h 214"/>
                <a:gd name="T30" fmla="*/ 8 w 210"/>
                <a:gd name="T31" fmla="*/ 0 h 214"/>
                <a:gd name="T32" fmla="*/ 10 w 210"/>
                <a:gd name="T33" fmla="*/ 0 h 214"/>
                <a:gd name="T34" fmla="*/ 12 w 210"/>
                <a:gd name="T35" fmla="*/ 0 h 214"/>
                <a:gd name="T36" fmla="*/ 14 w 210"/>
                <a:gd name="T37" fmla="*/ 1 h 214"/>
                <a:gd name="T38" fmla="*/ 16 w 210"/>
                <a:gd name="T39" fmla="*/ 1 h 214"/>
                <a:gd name="T40" fmla="*/ 18 w 210"/>
                <a:gd name="T41" fmla="*/ 2 h 214"/>
                <a:gd name="T42" fmla="*/ 19 w 210"/>
                <a:gd name="T43" fmla="*/ 4 h 214"/>
                <a:gd name="T44" fmla="*/ 20 w 210"/>
                <a:gd name="T45" fmla="*/ 5 h 214"/>
                <a:gd name="T46" fmla="*/ 21 w 210"/>
                <a:gd name="T47" fmla="*/ 7 h 214"/>
                <a:gd name="T48" fmla="*/ 21 w 210"/>
                <a:gd name="T49" fmla="*/ 8 h 214"/>
                <a:gd name="T50" fmla="*/ 21 w 210"/>
                <a:gd name="T51" fmla="*/ 10 h 214"/>
                <a:gd name="T52" fmla="*/ 20 w 210"/>
                <a:gd name="T53" fmla="*/ 12 h 214"/>
                <a:gd name="T54" fmla="*/ 19 w 210"/>
                <a:gd name="T55" fmla="*/ 13 h 214"/>
                <a:gd name="T56" fmla="*/ 18 w 210"/>
                <a:gd name="T57" fmla="*/ 14 h 214"/>
                <a:gd name="T58" fmla="*/ 17 w 210"/>
                <a:gd name="T59" fmla="*/ 15 h 214"/>
                <a:gd name="T60" fmla="*/ 15 w 210"/>
                <a:gd name="T61" fmla="*/ 16 h 214"/>
                <a:gd name="T62" fmla="*/ 13 w 210"/>
                <a:gd name="T63" fmla="*/ 17 h 214"/>
                <a:gd name="T64" fmla="*/ 11 w 210"/>
                <a:gd name="T65" fmla="*/ 17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214"/>
                <a:gd name="T101" fmla="*/ 210 w 210"/>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214">
                  <a:moveTo>
                    <a:pt x="107" y="214"/>
                  </a:moveTo>
                  <a:lnTo>
                    <a:pt x="85" y="213"/>
                  </a:lnTo>
                  <a:lnTo>
                    <a:pt x="66" y="207"/>
                  </a:lnTo>
                  <a:lnTo>
                    <a:pt x="48" y="198"/>
                  </a:lnTo>
                  <a:lnTo>
                    <a:pt x="33" y="185"/>
                  </a:lnTo>
                  <a:lnTo>
                    <a:pt x="19" y="170"/>
                  </a:lnTo>
                  <a:lnTo>
                    <a:pt x="9" y="151"/>
                  </a:lnTo>
                  <a:lnTo>
                    <a:pt x="2" y="131"/>
                  </a:lnTo>
                  <a:lnTo>
                    <a:pt x="0" y="110"/>
                  </a:lnTo>
                  <a:lnTo>
                    <a:pt x="1" y="88"/>
                  </a:lnTo>
                  <a:lnTo>
                    <a:pt x="7" y="68"/>
                  </a:lnTo>
                  <a:lnTo>
                    <a:pt x="16" y="50"/>
                  </a:lnTo>
                  <a:lnTo>
                    <a:pt x="29" y="33"/>
                  </a:lnTo>
                  <a:lnTo>
                    <a:pt x="44" y="20"/>
                  </a:lnTo>
                  <a:lnTo>
                    <a:pt x="62" y="9"/>
                  </a:lnTo>
                  <a:lnTo>
                    <a:pt x="81" y="3"/>
                  </a:lnTo>
                  <a:lnTo>
                    <a:pt x="103" y="0"/>
                  </a:lnTo>
                  <a:lnTo>
                    <a:pt x="124" y="2"/>
                  </a:lnTo>
                  <a:lnTo>
                    <a:pt x="143" y="7"/>
                  </a:lnTo>
                  <a:lnTo>
                    <a:pt x="162" y="18"/>
                  </a:lnTo>
                  <a:lnTo>
                    <a:pt x="178" y="30"/>
                  </a:lnTo>
                  <a:lnTo>
                    <a:pt x="191" y="46"/>
                  </a:lnTo>
                  <a:lnTo>
                    <a:pt x="201" y="64"/>
                  </a:lnTo>
                  <a:lnTo>
                    <a:pt x="207" y="84"/>
                  </a:lnTo>
                  <a:lnTo>
                    <a:pt x="210" y="106"/>
                  </a:lnTo>
                  <a:lnTo>
                    <a:pt x="208" y="127"/>
                  </a:lnTo>
                  <a:lnTo>
                    <a:pt x="203" y="147"/>
                  </a:lnTo>
                  <a:lnTo>
                    <a:pt x="193" y="166"/>
                  </a:lnTo>
                  <a:lnTo>
                    <a:pt x="181" y="181"/>
                  </a:lnTo>
                  <a:lnTo>
                    <a:pt x="166" y="195"/>
                  </a:lnTo>
                  <a:lnTo>
                    <a:pt x="147" y="205"/>
                  </a:lnTo>
                  <a:lnTo>
                    <a:pt x="128" y="212"/>
                  </a:lnTo>
                  <a:lnTo>
                    <a:pt x="107" y="214"/>
                  </a:lnTo>
                  <a:close/>
                </a:path>
              </a:pathLst>
            </a:custGeom>
            <a:solidFill>
              <a:srgbClr val="000000"/>
            </a:solidFill>
            <a:ln w="9525">
              <a:noFill/>
              <a:round/>
              <a:headEnd/>
              <a:tailEnd/>
            </a:ln>
          </p:spPr>
          <p:txBody>
            <a:bodyPr/>
            <a:lstStyle/>
            <a:p>
              <a:pPr algn="ctr"/>
              <a:endParaRPr lang="en-US" sz="2000"/>
            </a:p>
          </p:txBody>
        </p:sp>
        <p:sp>
          <p:nvSpPr>
            <p:cNvPr id="48364" name="Freeform 190"/>
            <p:cNvSpPr>
              <a:spLocks/>
            </p:cNvSpPr>
            <p:nvPr/>
          </p:nvSpPr>
          <p:spPr bwMode="auto">
            <a:xfrm>
              <a:off x="3680" y="2240"/>
              <a:ext cx="21" cy="18"/>
            </a:xfrm>
            <a:custGeom>
              <a:avLst/>
              <a:gdLst>
                <a:gd name="T0" fmla="*/ 11 w 211"/>
                <a:gd name="T1" fmla="*/ 18 h 214"/>
                <a:gd name="T2" fmla="*/ 9 w 211"/>
                <a:gd name="T3" fmla="*/ 18 h 214"/>
                <a:gd name="T4" fmla="*/ 7 w 211"/>
                <a:gd name="T5" fmla="*/ 17 h 214"/>
                <a:gd name="T6" fmla="*/ 5 w 211"/>
                <a:gd name="T7" fmla="*/ 17 h 214"/>
                <a:gd name="T8" fmla="*/ 3 w 211"/>
                <a:gd name="T9" fmla="*/ 16 h 214"/>
                <a:gd name="T10" fmla="*/ 2 w 211"/>
                <a:gd name="T11" fmla="*/ 14 h 214"/>
                <a:gd name="T12" fmla="*/ 1 w 211"/>
                <a:gd name="T13" fmla="*/ 13 h 214"/>
                <a:gd name="T14" fmla="*/ 0 w 211"/>
                <a:gd name="T15" fmla="*/ 11 h 214"/>
                <a:gd name="T16" fmla="*/ 0 w 211"/>
                <a:gd name="T17" fmla="*/ 9 h 214"/>
                <a:gd name="T18" fmla="*/ 0 w 211"/>
                <a:gd name="T19" fmla="*/ 7 h 214"/>
                <a:gd name="T20" fmla="*/ 1 w 211"/>
                <a:gd name="T21" fmla="*/ 6 h 214"/>
                <a:gd name="T22" fmla="*/ 2 w 211"/>
                <a:gd name="T23" fmla="*/ 4 h 214"/>
                <a:gd name="T24" fmla="*/ 3 w 211"/>
                <a:gd name="T25" fmla="*/ 3 h 214"/>
                <a:gd name="T26" fmla="*/ 4 w 211"/>
                <a:gd name="T27" fmla="*/ 2 h 214"/>
                <a:gd name="T28" fmla="*/ 6 w 211"/>
                <a:gd name="T29" fmla="*/ 1 h 214"/>
                <a:gd name="T30" fmla="*/ 8 w 211"/>
                <a:gd name="T31" fmla="*/ 0 h 214"/>
                <a:gd name="T32" fmla="*/ 10 w 211"/>
                <a:gd name="T33" fmla="*/ 0 h 214"/>
                <a:gd name="T34" fmla="*/ 12 w 211"/>
                <a:gd name="T35" fmla="*/ 0 h 214"/>
                <a:gd name="T36" fmla="*/ 14 w 211"/>
                <a:gd name="T37" fmla="*/ 1 h 214"/>
                <a:gd name="T38" fmla="*/ 16 w 211"/>
                <a:gd name="T39" fmla="*/ 1 h 214"/>
                <a:gd name="T40" fmla="*/ 18 w 211"/>
                <a:gd name="T41" fmla="*/ 3 h 214"/>
                <a:gd name="T42" fmla="*/ 19 w 211"/>
                <a:gd name="T43" fmla="*/ 4 h 214"/>
                <a:gd name="T44" fmla="*/ 20 w 211"/>
                <a:gd name="T45" fmla="*/ 5 h 214"/>
                <a:gd name="T46" fmla="*/ 21 w 211"/>
                <a:gd name="T47" fmla="*/ 7 h 214"/>
                <a:gd name="T48" fmla="*/ 21 w 211"/>
                <a:gd name="T49" fmla="*/ 9 h 214"/>
                <a:gd name="T50" fmla="*/ 21 w 211"/>
                <a:gd name="T51" fmla="*/ 11 h 214"/>
                <a:gd name="T52" fmla="*/ 20 w 211"/>
                <a:gd name="T53" fmla="*/ 12 h 214"/>
                <a:gd name="T54" fmla="*/ 19 w 211"/>
                <a:gd name="T55" fmla="*/ 14 h 214"/>
                <a:gd name="T56" fmla="*/ 18 w 211"/>
                <a:gd name="T57" fmla="*/ 15 h 214"/>
                <a:gd name="T58" fmla="*/ 17 w 211"/>
                <a:gd name="T59" fmla="*/ 16 h 214"/>
                <a:gd name="T60" fmla="*/ 15 w 211"/>
                <a:gd name="T61" fmla="*/ 17 h 214"/>
                <a:gd name="T62" fmla="*/ 13 w 211"/>
                <a:gd name="T63" fmla="*/ 18 h 214"/>
                <a:gd name="T64" fmla="*/ 11 w 211"/>
                <a:gd name="T65" fmla="*/ 18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14"/>
                <a:gd name="T101" fmla="*/ 211 w 211"/>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14">
                  <a:moveTo>
                    <a:pt x="107" y="214"/>
                  </a:moveTo>
                  <a:lnTo>
                    <a:pt x="86" y="213"/>
                  </a:lnTo>
                  <a:lnTo>
                    <a:pt x="66" y="207"/>
                  </a:lnTo>
                  <a:lnTo>
                    <a:pt x="48" y="197"/>
                  </a:lnTo>
                  <a:lnTo>
                    <a:pt x="33" y="185"/>
                  </a:lnTo>
                  <a:lnTo>
                    <a:pt x="19" y="170"/>
                  </a:lnTo>
                  <a:lnTo>
                    <a:pt x="9" y="151"/>
                  </a:lnTo>
                  <a:lnTo>
                    <a:pt x="2" y="131"/>
                  </a:lnTo>
                  <a:lnTo>
                    <a:pt x="0" y="110"/>
                  </a:lnTo>
                  <a:lnTo>
                    <a:pt x="1" y="88"/>
                  </a:lnTo>
                  <a:lnTo>
                    <a:pt x="7" y="68"/>
                  </a:lnTo>
                  <a:lnTo>
                    <a:pt x="16" y="49"/>
                  </a:lnTo>
                  <a:lnTo>
                    <a:pt x="29" y="33"/>
                  </a:lnTo>
                  <a:lnTo>
                    <a:pt x="44" y="19"/>
                  </a:lnTo>
                  <a:lnTo>
                    <a:pt x="62" y="9"/>
                  </a:lnTo>
                  <a:lnTo>
                    <a:pt x="81" y="3"/>
                  </a:lnTo>
                  <a:lnTo>
                    <a:pt x="103" y="0"/>
                  </a:lnTo>
                  <a:lnTo>
                    <a:pt x="124" y="2"/>
                  </a:lnTo>
                  <a:lnTo>
                    <a:pt x="143" y="7"/>
                  </a:lnTo>
                  <a:lnTo>
                    <a:pt x="162" y="17"/>
                  </a:lnTo>
                  <a:lnTo>
                    <a:pt x="178" y="30"/>
                  </a:lnTo>
                  <a:lnTo>
                    <a:pt x="191" y="45"/>
                  </a:lnTo>
                  <a:lnTo>
                    <a:pt x="201" y="64"/>
                  </a:lnTo>
                  <a:lnTo>
                    <a:pt x="208" y="84"/>
                  </a:lnTo>
                  <a:lnTo>
                    <a:pt x="211" y="105"/>
                  </a:lnTo>
                  <a:lnTo>
                    <a:pt x="209" y="127"/>
                  </a:lnTo>
                  <a:lnTo>
                    <a:pt x="203" y="147"/>
                  </a:lnTo>
                  <a:lnTo>
                    <a:pt x="193" y="165"/>
                  </a:lnTo>
                  <a:lnTo>
                    <a:pt x="181" y="181"/>
                  </a:lnTo>
                  <a:lnTo>
                    <a:pt x="166" y="194"/>
                  </a:lnTo>
                  <a:lnTo>
                    <a:pt x="148" y="205"/>
                  </a:lnTo>
                  <a:lnTo>
                    <a:pt x="128" y="212"/>
                  </a:lnTo>
                  <a:lnTo>
                    <a:pt x="107" y="214"/>
                  </a:lnTo>
                  <a:close/>
                </a:path>
              </a:pathLst>
            </a:custGeom>
            <a:solidFill>
              <a:srgbClr val="999999"/>
            </a:solidFill>
            <a:ln w="9525">
              <a:noFill/>
              <a:round/>
              <a:headEnd/>
              <a:tailEnd/>
            </a:ln>
          </p:spPr>
          <p:txBody>
            <a:bodyPr/>
            <a:lstStyle/>
            <a:p>
              <a:pPr algn="ctr"/>
              <a:endParaRPr lang="en-US" sz="2000"/>
            </a:p>
          </p:txBody>
        </p:sp>
        <p:sp>
          <p:nvSpPr>
            <p:cNvPr id="48365" name="Freeform 191"/>
            <p:cNvSpPr>
              <a:spLocks/>
            </p:cNvSpPr>
            <p:nvPr/>
          </p:nvSpPr>
          <p:spPr bwMode="auto">
            <a:xfrm>
              <a:off x="3682" y="2240"/>
              <a:ext cx="19" cy="17"/>
            </a:xfrm>
            <a:custGeom>
              <a:avLst/>
              <a:gdLst>
                <a:gd name="T0" fmla="*/ 10 w 200"/>
                <a:gd name="T1" fmla="*/ 17 h 203"/>
                <a:gd name="T2" fmla="*/ 8 w 200"/>
                <a:gd name="T3" fmla="*/ 17 h 203"/>
                <a:gd name="T4" fmla="*/ 6 w 200"/>
                <a:gd name="T5" fmla="*/ 16 h 203"/>
                <a:gd name="T6" fmla="*/ 4 w 200"/>
                <a:gd name="T7" fmla="*/ 15 h 203"/>
                <a:gd name="T8" fmla="*/ 3 w 200"/>
                <a:gd name="T9" fmla="*/ 14 h 203"/>
                <a:gd name="T10" fmla="*/ 2 w 200"/>
                <a:gd name="T11" fmla="*/ 13 h 203"/>
                <a:gd name="T12" fmla="*/ 1 w 200"/>
                <a:gd name="T13" fmla="*/ 11 h 203"/>
                <a:gd name="T14" fmla="*/ 0 w 200"/>
                <a:gd name="T15" fmla="*/ 10 h 203"/>
                <a:gd name="T16" fmla="*/ 0 w 200"/>
                <a:gd name="T17" fmla="*/ 8 h 203"/>
                <a:gd name="T18" fmla="*/ 0 w 200"/>
                <a:gd name="T19" fmla="*/ 6 h 203"/>
                <a:gd name="T20" fmla="*/ 1 w 200"/>
                <a:gd name="T21" fmla="*/ 5 h 203"/>
                <a:gd name="T22" fmla="*/ 2 w 200"/>
                <a:gd name="T23" fmla="*/ 3 h 203"/>
                <a:gd name="T24" fmla="*/ 3 w 200"/>
                <a:gd name="T25" fmla="*/ 2 h 203"/>
                <a:gd name="T26" fmla="*/ 4 w 200"/>
                <a:gd name="T27" fmla="*/ 1 h 203"/>
                <a:gd name="T28" fmla="*/ 6 w 200"/>
                <a:gd name="T29" fmla="*/ 1 h 203"/>
                <a:gd name="T30" fmla="*/ 7 w 200"/>
                <a:gd name="T31" fmla="*/ 0 h 203"/>
                <a:gd name="T32" fmla="*/ 9 w 200"/>
                <a:gd name="T33" fmla="*/ 0 h 203"/>
                <a:gd name="T34" fmla="*/ 11 w 200"/>
                <a:gd name="T35" fmla="*/ 0 h 203"/>
                <a:gd name="T36" fmla="*/ 13 w 200"/>
                <a:gd name="T37" fmla="*/ 1 h 203"/>
                <a:gd name="T38" fmla="*/ 15 w 200"/>
                <a:gd name="T39" fmla="*/ 2 h 203"/>
                <a:gd name="T40" fmla="*/ 16 w 200"/>
                <a:gd name="T41" fmla="*/ 3 h 203"/>
                <a:gd name="T42" fmla="*/ 17 w 200"/>
                <a:gd name="T43" fmla="*/ 4 h 203"/>
                <a:gd name="T44" fmla="*/ 18 w 200"/>
                <a:gd name="T45" fmla="*/ 6 h 203"/>
                <a:gd name="T46" fmla="*/ 19 w 200"/>
                <a:gd name="T47" fmla="*/ 7 h 203"/>
                <a:gd name="T48" fmla="*/ 19 w 200"/>
                <a:gd name="T49" fmla="*/ 9 h 203"/>
                <a:gd name="T50" fmla="*/ 19 w 200"/>
                <a:gd name="T51" fmla="*/ 11 h 203"/>
                <a:gd name="T52" fmla="*/ 18 w 200"/>
                <a:gd name="T53" fmla="*/ 12 h 203"/>
                <a:gd name="T54" fmla="*/ 17 w 200"/>
                <a:gd name="T55" fmla="*/ 14 h 203"/>
                <a:gd name="T56" fmla="*/ 16 w 200"/>
                <a:gd name="T57" fmla="*/ 15 h 203"/>
                <a:gd name="T58" fmla="*/ 15 w 200"/>
                <a:gd name="T59" fmla="*/ 16 h 203"/>
                <a:gd name="T60" fmla="*/ 13 w 200"/>
                <a:gd name="T61" fmla="*/ 16 h 203"/>
                <a:gd name="T62" fmla="*/ 12 w 200"/>
                <a:gd name="T63" fmla="*/ 17 h 203"/>
                <a:gd name="T64" fmla="*/ 10 w 200"/>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203"/>
                <a:gd name="T101" fmla="*/ 200 w 200"/>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203">
                  <a:moveTo>
                    <a:pt x="102" y="203"/>
                  </a:moveTo>
                  <a:lnTo>
                    <a:pt x="82" y="200"/>
                  </a:lnTo>
                  <a:lnTo>
                    <a:pt x="63" y="192"/>
                  </a:lnTo>
                  <a:lnTo>
                    <a:pt x="46" y="182"/>
                  </a:lnTo>
                  <a:lnTo>
                    <a:pt x="31" y="169"/>
                  </a:lnTo>
                  <a:lnTo>
                    <a:pt x="19" y="153"/>
                  </a:lnTo>
                  <a:lnTo>
                    <a:pt x="9" y="135"/>
                  </a:lnTo>
                  <a:lnTo>
                    <a:pt x="2" y="116"/>
                  </a:lnTo>
                  <a:lnTo>
                    <a:pt x="0" y="95"/>
                  </a:lnTo>
                  <a:lnTo>
                    <a:pt x="2" y="74"/>
                  </a:lnTo>
                  <a:lnTo>
                    <a:pt x="8" y="56"/>
                  </a:lnTo>
                  <a:lnTo>
                    <a:pt x="17" y="39"/>
                  </a:lnTo>
                  <a:lnTo>
                    <a:pt x="28" y="26"/>
                  </a:lnTo>
                  <a:lnTo>
                    <a:pt x="43" y="14"/>
                  </a:lnTo>
                  <a:lnTo>
                    <a:pt x="59" y="6"/>
                  </a:lnTo>
                  <a:lnTo>
                    <a:pt x="78" y="1"/>
                  </a:lnTo>
                  <a:lnTo>
                    <a:pt x="98" y="0"/>
                  </a:lnTo>
                  <a:lnTo>
                    <a:pt x="118" y="3"/>
                  </a:lnTo>
                  <a:lnTo>
                    <a:pt x="137" y="10"/>
                  </a:lnTo>
                  <a:lnTo>
                    <a:pt x="154" y="21"/>
                  </a:lnTo>
                  <a:lnTo>
                    <a:pt x="169" y="34"/>
                  </a:lnTo>
                  <a:lnTo>
                    <a:pt x="181" y="50"/>
                  </a:lnTo>
                  <a:lnTo>
                    <a:pt x="191" y="67"/>
                  </a:lnTo>
                  <a:lnTo>
                    <a:pt x="198" y="87"/>
                  </a:lnTo>
                  <a:lnTo>
                    <a:pt x="200" y="107"/>
                  </a:lnTo>
                  <a:lnTo>
                    <a:pt x="198" y="128"/>
                  </a:lnTo>
                  <a:lnTo>
                    <a:pt x="192" y="147"/>
                  </a:lnTo>
                  <a:lnTo>
                    <a:pt x="183" y="163"/>
                  </a:lnTo>
                  <a:lnTo>
                    <a:pt x="172" y="177"/>
                  </a:lnTo>
                  <a:lnTo>
                    <a:pt x="157" y="188"/>
                  </a:lnTo>
                  <a:lnTo>
                    <a:pt x="141" y="196"/>
                  </a:lnTo>
                  <a:lnTo>
                    <a:pt x="122" y="202"/>
                  </a:lnTo>
                  <a:lnTo>
                    <a:pt x="102" y="203"/>
                  </a:lnTo>
                  <a:close/>
                </a:path>
              </a:pathLst>
            </a:custGeom>
            <a:solidFill>
              <a:srgbClr val="CCCCCC"/>
            </a:solidFill>
            <a:ln w="9525">
              <a:noFill/>
              <a:round/>
              <a:headEnd/>
              <a:tailEnd/>
            </a:ln>
          </p:spPr>
          <p:txBody>
            <a:bodyPr/>
            <a:lstStyle/>
            <a:p>
              <a:pPr algn="ctr"/>
              <a:endParaRPr lang="en-US" sz="2000"/>
            </a:p>
          </p:txBody>
        </p:sp>
        <p:sp>
          <p:nvSpPr>
            <p:cNvPr id="48366" name="Freeform 192"/>
            <p:cNvSpPr>
              <a:spLocks/>
            </p:cNvSpPr>
            <p:nvPr/>
          </p:nvSpPr>
          <p:spPr bwMode="auto">
            <a:xfrm>
              <a:off x="3681" y="2148"/>
              <a:ext cx="136" cy="88"/>
            </a:xfrm>
            <a:custGeom>
              <a:avLst/>
              <a:gdLst>
                <a:gd name="T0" fmla="*/ 1 w 1358"/>
                <a:gd name="T1" fmla="*/ 10 h 1049"/>
                <a:gd name="T2" fmla="*/ 2 w 1358"/>
                <a:gd name="T3" fmla="*/ 6 h 1049"/>
                <a:gd name="T4" fmla="*/ 6 w 1358"/>
                <a:gd name="T5" fmla="*/ 3 h 1049"/>
                <a:gd name="T6" fmla="*/ 11 w 1358"/>
                <a:gd name="T7" fmla="*/ 1 h 1049"/>
                <a:gd name="T8" fmla="*/ 16 w 1358"/>
                <a:gd name="T9" fmla="*/ 0 h 1049"/>
                <a:gd name="T10" fmla="*/ 22 w 1358"/>
                <a:gd name="T11" fmla="*/ 0 h 1049"/>
                <a:gd name="T12" fmla="*/ 29 w 1358"/>
                <a:gd name="T13" fmla="*/ 0 h 1049"/>
                <a:gd name="T14" fmla="*/ 36 w 1358"/>
                <a:gd name="T15" fmla="*/ 0 h 1049"/>
                <a:gd name="T16" fmla="*/ 42 w 1358"/>
                <a:gd name="T17" fmla="*/ 0 h 1049"/>
                <a:gd name="T18" fmla="*/ 49 w 1358"/>
                <a:gd name="T19" fmla="*/ 0 h 1049"/>
                <a:gd name="T20" fmla="*/ 56 w 1358"/>
                <a:gd name="T21" fmla="*/ 1 h 1049"/>
                <a:gd name="T22" fmla="*/ 63 w 1358"/>
                <a:gd name="T23" fmla="*/ 1 h 1049"/>
                <a:gd name="T24" fmla="*/ 69 w 1358"/>
                <a:gd name="T25" fmla="*/ 1 h 1049"/>
                <a:gd name="T26" fmla="*/ 76 w 1358"/>
                <a:gd name="T27" fmla="*/ 2 h 1049"/>
                <a:gd name="T28" fmla="*/ 83 w 1358"/>
                <a:gd name="T29" fmla="*/ 3 h 1049"/>
                <a:gd name="T30" fmla="*/ 89 w 1358"/>
                <a:gd name="T31" fmla="*/ 3 h 1049"/>
                <a:gd name="T32" fmla="*/ 96 w 1358"/>
                <a:gd name="T33" fmla="*/ 4 h 1049"/>
                <a:gd name="T34" fmla="*/ 103 w 1358"/>
                <a:gd name="T35" fmla="*/ 5 h 1049"/>
                <a:gd name="T36" fmla="*/ 109 w 1358"/>
                <a:gd name="T37" fmla="*/ 6 h 1049"/>
                <a:gd name="T38" fmla="*/ 116 w 1358"/>
                <a:gd name="T39" fmla="*/ 7 h 1049"/>
                <a:gd name="T40" fmla="*/ 122 w 1358"/>
                <a:gd name="T41" fmla="*/ 8 h 1049"/>
                <a:gd name="T42" fmla="*/ 127 w 1358"/>
                <a:gd name="T43" fmla="*/ 9 h 1049"/>
                <a:gd name="T44" fmla="*/ 131 w 1358"/>
                <a:gd name="T45" fmla="*/ 13 h 1049"/>
                <a:gd name="T46" fmla="*/ 133 w 1358"/>
                <a:gd name="T47" fmla="*/ 17 h 1049"/>
                <a:gd name="T48" fmla="*/ 135 w 1358"/>
                <a:gd name="T49" fmla="*/ 21 h 1049"/>
                <a:gd name="T50" fmla="*/ 136 w 1358"/>
                <a:gd name="T51" fmla="*/ 79 h 1049"/>
                <a:gd name="T52" fmla="*/ 133 w 1358"/>
                <a:gd name="T53" fmla="*/ 83 h 1049"/>
                <a:gd name="T54" fmla="*/ 129 w 1358"/>
                <a:gd name="T55" fmla="*/ 86 h 1049"/>
                <a:gd name="T56" fmla="*/ 124 w 1358"/>
                <a:gd name="T57" fmla="*/ 87 h 1049"/>
                <a:gd name="T58" fmla="*/ 118 w 1358"/>
                <a:gd name="T59" fmla="*/ 88 h 1049"/>
                <a:gd name="T60" fmla="*/ 111 w 1358"/>
                <a:gd name="T61" fmla="*/ 88 h 1049"/>
                <a:gd name="T62" fmla="*/ 104 w 1358"/>
                <a:gd name="T63" fmla="*/ 88 h 1049"/>
                <a:gd name="T64" fmla="*/ 97 w 1358"/>
                <a:gd name="T65" fmla="*/ 88 h 1049"/>
                <a:gd name="T66" fmla="*/ 90 w 1358"/>
                <a:gd name="T67" fmla="*/ 88 h 1049"/>
                <a:gd name="T68" fmla="*/ 83 w 1358"/>
                <a:gd name="T69" fmla="*/ 88 h 1049"/>
                <a:gd name="T70" fmla="*/ 76 w 1358"/>
                <a:gd name="T71" fmla="*/ 87 h 1049"/>
                <a:gd name="T72" fmla="*/ 69 w 1358"/>
                <a:gd name="T73" fmla="*/ 87 h 1049"/>
                <a:gd name="T74" fmla="*/ 62 w 1358"/>
                <a:gd name="T75" fmla="*/ 87 h 1049"/>
                <a:gd name="T76" fmla="*/ 55 w 1358"/>
                <a:gd name="T77" fmla="*/ 86 h 1049"/>
                <a:gd name="T78" fmla="*/ 48 w 1358"/>
                <a:gd name="T79" fmla="*/ 86 h 1049"/>
                <a:gd name="T80" fmla="*/ 41 w 1358"/>
                <a:gd name="T81" fmla="*/ 85 h 1049"/>
                <a:gd name="T82" fmla="*/ 35 w 1358"/>
                <a:gd name="T83" fmla="*/ 84 h 1049"/>
                <a:gd name="T84" fmla="*/ 28 w 1358"/>
                <a:gd name="T85" fmla="*/ 84 h 1049"/>
                <a:gd name="T86" fmla="*/ 21 w 1358"/>
                <a:gd name="T87" fmla="*/ 83 h 1049"/>
                <a:gd name="T88" fmla="*/ 14 w 1358"/>
                <a:gd name="T89" fmla="*/ 82 h 1049"/>
                <a:gd name="T90" fmla="*/ 8 w 1358"/>
                <a:gd name="T91" fmla="*/ 81 h 1049"/>
                <a:gd name="T92" fmla="*/ 5 w 1358"/>
                <a:gd name="T93" fmla="*/ 79 h 1049"/>
                <a:gd name="T94" fmla="*/ 2 w 1358"/>
                <a:gd name="T95" fmla="*/ 76 h 1049"/>
                <a:gd name="T96" fmla="*/ 0 w 1358"/>
                <a:gd name="T97" fmla="*/ 72 h 10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58"/>
                <a:gd name="T148" fmla="*/ 0 h 1049"/>
                <a:gd name="T149" fmla="*/ 1358 w 1358"/>
                <a:gd name="T150" fmla="*/ 1049 h 10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58" h="1049">
                  <a:moveTo>
                    <a:pt x="0" y="838"/>
                  </a:moveTo>
                  <a:lnTo>
                    <a:pt x="7" y="117"/>
                  </a:lnTo>
                  <a:lnTo>
                    <a:pt x="12" y="95"/>
                  </a:lnTo>
                  <a:lnTo>
                    <a:pt x="23" y="73"/>
                  </a:lnTo>
                  <a:lnTo>
                    <a:pt x="39" y="54"/>
                  </a:lnTo>
                  <a:lnTo>
                    <a:pt x="59" y="37"/>
                  </a:lnTo>
                  <a:lnTo>
                    <a:pt x="83" y="22"/>
                  </a:lnTo>
                  <a:lnTo>
                    <a:pt x="107" y="12"/>
                  </a:lnTo>
                  <a:lnTo>
                    <a:pt x="132" y="5"/>
                  </a:lnTo>
                  <a:lnTo>
                    <a:pt x="156" y="1"/>
                  </a:lnTo>
                  <a:lnTo>
                    <a:pt x="189" y="0"/>
                  </a:lnTo>
                  <a:lnTo>
                    <a:pt x="223" y="0"/>
                  </a:lnTo>
                  <a:lnTo>
                    <a:pt x="256" y="0"/>
                  </a:lnTo>
                  <a:lnTo>
                    <a:pt x="290" y="0"/>
                  </a:lnTo>
                  <a:lnTo>
                    <a:pt x="324" y="0"/>
                  </a:lnTo>
                  <a:lnTo>
                    <a:pt x="357" y="0"/>
                  </a:lnTo>
                  <a:lnTo>
                    <a:pt x="391" y="1"/>
                  </a:lnTo>
                  <a:lnTo>
                    <a:pt x="424" y="3"/>
                  </a:lnTo>
                  <a:lnTo>
                    <a:pt x="458" y="4"/>
                  </a:lnTo>
                  <a:lnTo>
                    <a:pt x="491" y="5"/>
                  </a:lnTo>
                  <a:lnTo>
                    <a:pt x="525" y="6"/>
                  </a:lnTo>
                  <a:lnTo>
                    <a:pt x="558" y="8"/>
                  </a:lnTo>
                  <a:lnTo>
                    <a:pt x="592" y="10"/>
                  </a:lnTo>
                  <a:lnTo>
                    <a:pt x="625" y="12"/>
                  </a:lnTo>
                  <a:lnTo>
                    <a:pt x="659" y="15"/>
                  </a:lnTo>
                  <a:lnTo>
                    <a:pt x="693" y="17"/>
                  </a:lnTo>
                  <a:lnTo>
                    <a:pt x="726" y="20"/>
                  </a:lnTo>
                  <a:lnTo>
                    <a:pt x="760" y="23"/>
                  </a:lnTo>
                  <a:lnTo>
                    <a:pt x="793" y="26"/>
                  </a:lnTo>
                  <a:lnTo>
                    <a:pt x="826" y="30"/>
                  </a:lnTo>
                  <a:lnTo>
                    <a:pt x="859" y="34"/>
                  </a:lnTo>
                  <a:lnTo>
                    <a:pt x="893" y="38"/>
                  </a:lnTo>
                  <a:lnTo>
                    <a:pt x="925" y="43"/>
                  </a:lnTo>
                  <a:lnTo>
                    <a:pt x="959" y="47"/>
                  </a:lnTo>
                  <a:lnTo>
                    <a:pt x="992" y="52"/>
                  </a:lnTo>
                  <a:lnTo>
                    <a:pt x="1025" y="57"/>
                  </a:lnTo>
                  <a:lnTo>
                    <a:pt x="1058" y="63"/>
                  </a:lnTo>
                  <a:lnTo>
                    <a:pt x="1091" y="68"/>
                  </a:lnTo>
                  <a:lnTo>
                    <a:pt x="1124" y="74"/>
                  </a:lnTo>
                  <a:lnTo>
                    <a:pt x="1157" y="80"/>
                  </a:lnTo>
                  <a:lnTo>
                    <a:pt x="1191" y="86"/>
                  </a:lnTo>
                  <a:lnTo>
                    <a:pt x="1223" y="93"/>
                  </a:lnTo>
                  <a:lnTo>
                    <a:pt x="1246" y="100"/>
                  </a:lnTo>
                  <a:lnTo>
                    <a:pt x="1268" y="113"/>
                  </a:lnTo>
                  <a:lnTo>
                    <a:pt x="1288" y="130"/>
                  </a:lnTo>
                  <a:lnTo>
                    <a:pt x="1306" y="151"/>
                  </a:lnTo>
                  <a:lnTo>
                    <a:pt x="1322" y="173"/>
                  </a:lnTo>
                  <a:lnTo>
                    <a:pt x="1333" y="198"/>
                  </a:lnTo>
                  <a:lnTo>
                    <a:pt x="1341" y="223"/>
                  </a:lnTo>
                  <a:lnTo>
                    <a:pt x="1344" y="249"/>
                  </a:lnTo>
                  <a:lnTo>
                    <a:pt x="1358" y="923"/>
                  </a:lnTo>
                  <a:lnTo>
                    <a:pt x="1354" y="947"/>
                  </a:lnTo>
                  <a:lnTo>
                    <a:pt x="1344" y="969"/>
                  </a:lnTo>
                  <a:lnTo>
                    <a:pt x="1329" y="990"/>
                  </a:lnTo>
                  <a:lnTo>
                    <a:pt x="1309" y="1009"/>
                  </a:lnTo>
                  <a:lnTo>
                    <a:pt x="1287" y="1024"/>
                  </a:lnTo>
                  <a:lnTo>
                    <a:pt x="1264" y="1036"/>
                  </a:lnTo>
                  <a:lnTo>
                    <a:pt x="1239" y="1043"/>
                  </a:lnTo>
                  <a:lnTo>
                    <a:pt x="1216" y="1046"/>
                  </a:lnTo>
                  <a:lnTo>
                    <a:pt x="1180" y="1047"/>
                  </a:lnTo>
                  <a:lnTo>
                    <a:pt x="1144" y="1048"/>
                  </a:lnTo>
                  <a:lnTo>
                    <a:pt x="1108" y="1048"/>
                  </a:lnTo>
                  <a:lnTo>
                    <a:pt x="1073" y="1049"/>
                  </a:lnTo>
                  <a:lnTo>
                    <a:pt x="1038" y="1049"/>
                  </a:lnTo>
                  <a:lnTo>
                    <a:pt x="1002" y="1049"/>
                  </a:lnTo>
                  <a:lnTo>
                    <a:pt x="967" y="1049"/>
                  </a:lnTo>
                  <a:lnTo>
                    <a:pt x="932" y="1048"/>
                  </a:lnTo>
                  <a:lnTo>
                    <a:pt x="897" y="1048"/>
                  </a:lnTo>
                  <a:lnTo>
                    <a:pt x="862" y="1047"/>
                  </a:lnTo>
                  <a:lnTo>
                    <a:pt x="828" y="1046"/>
                  </a:lnTo>
                  <a:lnTo>
                    <a:pt x="794" y="1044"/>
                  </a:lnTo>
                  <a:lnTo>
                    <a:pt x="760" y="1043"/>
                  </a:lnTo>
                  <a:lnTo>
                    <a:pt x="725" y="1041"/>
                  </a:lnTo>
                  <a:lnTo>
                    <a:pt x="689" y="1039"/>
                  </a:lnTo>
                  <a:lnTo>
                    <a:pt x="656" y="1037"/>
                  </a:lnTo>
                  <a:lnTo>
                    <a:pt x="621" y="1034"/>
                  </a:lnTo>
                  <a:lnTo>
                    <a:pt x="587" y="1031"/>
                  </a:lnTo>
                  <a:lnTo>
                    <a:pt x="552" y="1028"/>
                  </a:lnTo>
                  <a:lnTo>
                    <a:pt x="518" y="1025"/>
                  </a:lnTo>
                  <a:lnTo>
                    <a:pt x="483" y="1022"/>
                  </a:lnTo>
                  <a:lnTo>
                    <a:pt x="449" y="1018"/>
                  </a:lnTo>
                  <a:lnTo>
                    <a:pt x="414" y="1014"/>
                  </a:lnTo>
                  <a:lnTo>
                    <a:pt x="379" y="1010"/>
                  </a:lnTo>
                  <a:lnTo>
                    <a:pt x="345" y="1006"/>
                  </a:lnTo>
                  <a:lnTo>
                    <a:pt x="309" y="1001"/>
                  </a:lnTo>
                  <a:lnTo>
                    <a:pt x="275" y="996"/>
                  </a:lnTo>
                  <a:lnTo>
                    <a:pt x="240" y="991"/>
                  </a:lnTo>
                  <a:lnTo>
                    <a:pt x="206" y="986"/>
                  </a:lnTo>
                  <a:lnTo>
                    <a:pt x="170" y="981"/>
                  </a:lnTo>
                  <a:lnTo>
                    <a:pt x="136" y="976"/>
                  </a:lnTo>
                  <a:lnTo>
                    <a:pt x="100" y="969"/>
                  </a:lnTo>
                  <a:lnTo>
                    <a:pt x="81" y="963"/>
                  </a:lnTo>
                  <a:lnTo>
                    <a:pt x="61" y="953"/>
                  </a:lnTo>
                  <a:lnTo>
                    <a:pt x="45" y="938"/>
                  </a:lnTo>
                  <a:lnTo>
                    <a:pt x="30" y="921"/>
                  </a:lnTo>
                  <a:lnTo>
                    <a:pt x="18" y="901"/>
                  </a:lnTo>
                  <a:lnTo>
                    <a:pt x="8" y="880"/>
                  </a:lnTo>
                  <a:lnTo>
                    <a:pt x="2" y="859"/>
                  </a:lnTo>
                  <a:lnTo>
                    <a:pt x="0" y="838"/>
                  </a:lnTo>
                  <a:close/>
                </a:path>
              </a:pathLst>
            </a:custGeom>
            <a:solidFill>
              <a:srgbClr val="2B3333"/>
            </a:solidFill>
            <a:ln w="9525">
              <a:noFill/>
              <a:round/>
              <a:headEnd/>
              <a:tailEnd/>
            </a:ln>
          </p:spPr>
          <p:txBody>
            <a:bodyPr/>
            <a:lstStyle/>
            <a:p>
              <a:pPr algn="ctr"/>
              <a:endParaRPr lang="en-US" sz="2000"/>
            </a:p>
          </p:txBody>
        </p:sp>
        <p:sp>
          <p:nvSpPr>
            <p:cNvPr id="48367" name="Freeform 193"/>
            <p:cNvSpPr>
              <a:spLocks/>
            </p:cNvSpPr>
            <p:nvPr/>
          </p:nvSpPr>
          <p:spPr bwMode="auto">
            <a:xfrm>
              <a:off x="3683" y="2149"/>
              <a:ext cx="133" cy="86"/>
            </a:xfrm>
            <a:custGeom>
              <a:avLst/>
              <a:gdLst>
                <a:gd name="T0" fmla="*/ 1 w 1331"/>
                <a:gd name="T1" fmla="*/ 9 h 1029"/>
                <a:gd name="T2" fmla="*/ 2 w 1331"/>
                <a:gd name="T3" fmla="*/ 6 h 1029"/>
                <a:gd name="T4" fmla="*/ 6 w 1331"/>
                <a:gd name="T5" fmla="*/ 3 h 1029"/>
                <a:gd name="T6" fmla="*/ 11 w 1331"/>
                <a:gd name="T7" fmla="*/ 1 h 1029"/>
                <a:gd name="T8" fmla="*/ 15 w 1331"/>
                <a:gd name="T9" fmla="*/ 0 h 1029"/>
                <a:gd name="T10" fmla="*/ 22 w 1331"/>
                <a:gd name="T11" fmla="*/ 0 h 1029"/>
                <a:gd name="T12" fmla="*/ 29 w 1331"/>
                <a:gd name="T13" fmla="*/ 0 h 1029"/>
                <a:gd name="T14" fmla="*/ 35 w 1331"/>
                <a:gd name="T15" fmla="*/ 0 h 1029"/>
                <a:gd name="T16" fmla="*/ 42 w 1331"/>
                <a:gd name="T17" fmla="*/ 0 h 1029"/>
                <a:gd name="T18" fmla="*/ 48 w 1331"/>
                <a:gd name="T19" fmla="*/ 0 h 1029"/>
                <a:gd name="T20" fmla="*/ 55 w 1331"/>
                <a:gd name="T21" fmla="*/ 1 h 1029"/>
                <a:gd name="T22" fmla="*/ 61 w 1331"/>
                <a:gd name="T23" fmla="*/ 1 h 1029"/>
                <a:gd name="T24" fmla="*/ 68 w 1331"/>
                <a:gd name="T25" fmla="*/ 1 h 1029"/>
                <a:gd name="T26" fmla="*/ 75 w 1331"/>
                <a:gd name="T27" fmla="*/ 2 h 1029"/>
                <a:gd name="T28" fmla="*/ 81 w 1331"/>
                <a:gd name="T29" fmla="*/ 2 h 1029"/>
                <a:gd name="T30" fmla="*/ 87 w 1331"/>
                <a:gd name="T31" fmla="*/ 3 h 1029"/>
                <a:gd name="T32" fmla="*/ 94 w 1331"/>
                <a:gd name="T33" fmla="*/ 4 h 1029"/>
                <a:gd name="T34" fmla="*/ 101 w 1331"/>
                <a:gd name="T35" fmla="*/ 5 h 1029"/>
                <a:gd name="T36" fmla="*/ 107 w 1331"/>
                <a:gd name="T37" fmla="*/ 5 h 1029"/>
                <a:gd name="T38" fmla="*/ 113 w 1331"/>
                <a:gd name="T39" fmla="*/ 6 h 1029"/>
                <a:gd name="T40" fmla="*/ 120 w 1331"/>
                <a:gd name="T41" fmla="*/ 8 h 1029"/>
                <a:gd name="T42" fmla="*/ 124 w 1331"/>
                <a:gd name="T43" fmla="*/ 9 h 1029"/>
                <a:gd name="T44" fmla="*/ 128 w 1331"/>
                <a:gd name="T45" fmla="*/ 12 h 1029"/>
                <a:gd name="T46" fmla="*/ 131 w 1331"/>
                <a:gd name="T47" fmla="*/ 16 h 1029"/>
                <a:gd name="T48" fmla="*/ 132 w 1331"/>
                <a:gd name="T49" fmla="*/ 20 h 1029"/>
                <a:gd name="T50" fmla="*/ 133 w 1331"/>
                <a:gd name="T51" fmla="*/ 77 h 1029"/>
                <a:gd name="T52" fmla="*/ 130 w 1331"/>
                <a:gd name="T53" fmla="*/ 81 h 1029"/>
                <a:gd name="T54" fmla="*/ 126 w 1331"/>
                <a:gd name="T55" fmla="*/ 84 h 1029"/>
                <a:gd name="T56" fmla="*/ 122 w 1331"/>
                <a:gd name="T57" fmla="*/ 85 h 1029"/>
                <a:gd name="T58" fmla="*/ 116 w 1331"/>
                <a:gd name="T59" fmla="*/ 86 h 1029"/>
                <a:gd name="T60" fmla="*/ 109 w 1331"/>
                <a:gd name="T61" fmla="*/ 86 h 1029"/>
                <a:gd name="T62" fmla="*/ 102 w 1331"/>
                <a:gd name="T63" fmla="*/ 86 h 1029"/>
                <a:gd name="T64" fmla="*/ 95 w 1331"/>
                <a:gd name="T65" fmla="*/ 86 h 1029"/>
                <a:gd name="T66" fmla="*/ 88 w 1331"/>
                <a:gd name="T67" fmla="*/ 86 h 1029"/>
                <a:gd name="T68" fmla="*/ 81 w 1331"/>
                <a:gd name="T69" fmla="*/ 86 h 1029"/>
                <a:gd name="T70" fmla="*/ 75 w 1331"/>
                <a:gd name="T71" fmla="*/ 85 h 1029"/>
                <a:gd name="T72" fmla="*/ 68 w 1331"/>
                <a:gd name="T73" fmla="*/ 85 h 1029"/>
                <a:gd name="T74" fmla="*/ 61 w 1331"/>
                <a:gd name="T75" fmla="*/ 85 h 1029"/>
                <a:gd name="T76" fmla="*/ 54 w 1331"/>
                <a:gd name="T77" fmla="*/ 84 h 1029"/>
                <a:gd name="T78" fmla="*/ 47 w 1331"/>
                <a:gd name="T79" fmla="*/ 84 h 1029"/>
                <a:gd name="T80" fmla="*/ 41 w 1331"/>
                <a:gd name="T81" fmla="*/ 83 h 1029"/>
                <a:gd name="T82" fmla="*/ 34 w 1331"/>
                <a:gd name="T83" fmla="*/ 82 h 1029"/>
                <a:gd name="T84" fmla="*/ 27 w 1331"/>
                <a:gd name="T85" fmla="*/ 82 h 1029"/>
                <a:gd name="T86" fmla="*/ 20 w 1331"/>
                <a:gd name="T87" fmla="*/ 81 h 1029"/>
                <a:gd name="T88" fmla="*/ 13 w 1331"/>
                <a:gd name="T89" fmla="*/ 80 h 1029"/>
                <a:gd name="T90" fmla="*/ 8 w 1331"/>
                <a:gd name="T91" fmla="*/ 79 h 1029"/>
                <a:gd name="T92" fmla="*/ 4 w 1331"/>
                <a:gd name="T93" fmla="*/ 77 h 1029"/>
                <a:gd name="T94" fmla="*/ 2 w 1331"/>
                <a:gd name="T95" fmla="*/ 74 h 1029"/>
                <a:gd name="T96" fmla="*/ 0 w 1331"/>
                <a:gd name="T97" fmla="*/ 70 h 10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1"/>
                <a:gd name="T148" fmla="*/ 0 h 1029"/>
                <a:gd name="T149" fmla="*/ 1331 w 1331"/>
                <a:gd name="T150" fmla="*/ 1029 h 10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1" h="1029">
                  <a:moveTo>
                    <a:pt x="0" y="821"/>
                  </a:moveTo>
                  <a:lnTo>
                    <a:pt x="9" y="113"/>
                  </a:lnTo>
                  <a:lnTo>
                    <a:pt x="13" y="91"/>
                  </a:lnTo>
                  <a:lnTo>
                    <a:pt x="23" y="70"/>
                  </a:lnTo>
                  <a:lnTo>
                    <a:pt x="39" y="51"/>
                  </a:lnTo>
                  <a:lnTo>
                    <a:pt x="60" y="34"/>
                  </a:lnTo>
                  <a:lnTo>
                    <a:pt x="82" y="20"/>
                  </a:lnTo>
                  <a:lnTo>
                    <a:pt x="106" y="10"/>
                  </a:lnTo>
                  <a:lnTo>
                    <a:pt x="132" y="3"/>
                  </a:lnTo>
                  <a:lnTo>
                    <a:pt x="155" y="1"/>
                  </a:lnTo>
                  <a:lnTo>
                    <a:pt x="188" y="0"/>
                  </a:lnTo>
                  <a:lnTo>
                    <a:pt x="221" y="0"/>
                  </a:lnTo>
                  <a:lnTo>
                    <a:pt x="254" y="0"/>
                  </a:lnTo>
                  <a:lnTo>
                    <a:pt x="286" y="0"/>
                  </a:lnTo>
                  <a:lnTo>
                    <a:pt x="319" y="0"/>
                  </a:lnTo>
                  <a:lnTo>
                    <a:pt x="352" y="0"/>
                  </a:lnTo>
                  <a:lnTo>
                    <a:pt x="385" y="1"/>
                  </a:lnTo>
                  <a:lnTo>
                    <a:pt x="417" y="2"/>
                  </a:lnTo>
                  <a:lnTo>
                    <a:pt x="451" y="3"/>
                  </a:lnTo>
                  <a:lnTo>
                    <a:pt x="483" y="4"/>
                  </a:lnTo>
                  <a:lnTo>
                    <a:pt x="516" y="5"/>
                  </a:lnTo>
                  <a:lnTo>
                    <a:pt x="548" y="7"/>
                  </a:lnTo>
                  <a:lnTo>
                    <a:pt x="582" y="9"/>
                  </a:lnTo>
                  <a:lnTo>
                    <a:pt x="614" y="11"/>
                  </a:lnTo>
                  <a:lnTo>
                    <a:pt x="647" y="13"/>
                  </a:lnTo>
                  <a:lnTo>
                    <a:pt x="680" y="15"/>
                  </a:lnTo>
                  <a:lnTo>
                    <a:pt x="713" y="18"/>
                  </a:lnTo>
                  <a:lnTo>
                    <a:pt x="746" y="22"/>
                  </a:lnTo>
                  <a:lnTo>
                    <a:pt x="778" y="25"/>
                  </a:lnTo>
                  <a:lnTo>
                    <a:pt x="810" y="29"/>
                  </a:lnTo>
                  <a:lnTo>
                    <a:pt x="842" y="32"/>
                  </a:lnTo>
                  <a:lnTo>
                    <a:pt x="875" y="36"/>
                  </a:lnTo>
                  <a:lnTo>
                    <a:pt x="908" y="40"/>
                  </a:lnTo>
                  <a:lnTo>
                    <a:pt x="941" y="44"/>
                  </a:lnTo>
                  <a:lnTo>
                    <a:pt x="973" y="49"/>
                  </a:lnTo>
                  <a:lnTo>
                    <a:pt x="1006" y="55"/>
                  </a:lnTo>
                  <a:lnTo>
                    <a:pt x="1038" y="60"/>
                  </a:lnTo>
                  <a:lnTo>
                    <a:pt x="1071" y="65"/>
                  </a:lnTo>
                  <a:lnTo>
                    <a:pt x="1102" y="71"/>
                  </a:lnTo>
                  <a:lnTo>
                    <a:pt x="1135" y="77"/>
                  </a:lnTo>
                  <a:lnTo>
                    <a:pt x="1167" y="84"/>
                  </a:lnTo>
                  <a:lnTo>
                    <a:pt x="1200" y="90"/>
                  </a:lnTo>
                  <a:lnTo>
                    <a:pt x="1222" y="97"/>
                  </a:lnTo>
                  <a:lnTo>
                    <a:pt x="1244" y="110"/>
                  </a:lnTo>
                  <a:lnTo>
                    <a:pt x="1264" y="126"/>
                  </a:lnTo>
                  <a:lnTo>
                    <a:pt x="1281" y="146"/>
                  </a:lnTo>
                  <a:lnTo>
                    <a:pt x="1295" y="169"/>
                  </a:lnTo>
                  <a:lnTo>
                    <a:pt x="1307" y="193"/>
                  </a:lnTo>
                  <a:lnTo>
                    <a:pt x="1315" y="218"/>
                  </a:lnTo>
                  <a:lnTo>
                    <a:pt x="1317" y="243"/>
                  </a:lnTo>
                  <a:lnTo>
                    <a:pt x="1331" y="902"/>
                  </a:lnTo>
                  <a:lnTo>
                    <a:pt x="1328" y="925"/>
                  </a:lnTo>
                  <a:lnTo>
                    <a:pt x="1319" y="948"/>
                  </a:lnTo>
                  <a:lnTo>
                    <a:pt x="1305" y="969"/>
                  </a:lnTo>
                  <a:lnTo>
                    <a:pt x="1286" y="986"/>
                  </a:lnTo>
                  <a:lnTo>
                    <a:pt x="1264" y="1003"/>
                  </a:lnTo>
                  <a:lnTo>
                    <a:pt x="1241" y="1014"/>
                  </a:lnTo>
                  <a:lnTo>
                    <a:pt x="1216" y="1022"/>
                  </a:lnTo>
                  <a:lnTo>
                    <a:pt x="1193" y="1027"/>
                  </a:lnTo>
                  <a:lnTo>
                    <a:pt x="1157" y="1028"/>
                  </a:lnTo>
                  <a:lnTo>
                    <a:pt x="1123" y="1028"/>
                  </a:lnTo>
                  <a:lnTo>
                    <a:pt x="1088" y="1029"/>
                  </a:lnTo>
                  <a:lnTo>
                    <a:pt x="1053" y="1029"/>
                  </a:lnTo>
                  <a:lnTo>
                    <a:pt x="1018" y="1029"/>
                  </a:lnTo>
                  <a:lnTo>
                    <a:pt x="983" y="1029"/>
                  </a:lnTo>
                  <a:lnTo>
                    <a:pt x="949" y="1028"/>
                  </a:lnTo>
                  <a:lnTo>
                    <a:pt x="915" y="1028"/>
                  </a:lnTo>
                  <a:lnTo>
                    <a:pt x="881" y="1027"/>
                  </a:lnTo>
                  <a:lnTo>
                    <a:pt x="846" y="1026"/>
                  </a:lnTo>
                  <a:lnTo>
                    <a:pt x="813" y="1025"/>
                  </a:lnTo>
                  <a:lnTo>
                    <a:pt x="779" y="1022"/>
                  </a:lnTo>
                  <a:lnTo>
                    <a:pt x="746" y="1020"/>
                  </a:lnTo>
                  <a:lnTo>
                    <a:pt x="712" y="1019"/>
                  </a:lnTo>
                  <a:lnTo>
                    <a:pt x="677" y="1017"/>
                  </a:lnTo>
                  <a:lnTo>
                    <a:pt x="644" y="1014"/>
                  </a:lnTo>
                  <a:lnTo>
                    <a:pt x="610" y="1012"/>
                  </a:lnTo>
                  <a:lnTo>
                    <a:pt x="576" y="1010"/>
                  </a:lnTo>
                  <a:lnTo>
                    <a:pt x="542" y="1007"/>
                  </a:lnTo>
                  <a:lnTo>
                    <a:pt x="509" y="1004"/>
                  </a:lnTo>
                  <a:lnTo>
                    <a:pt x="474" y="1001"/>
                  </a:lnTo>
                  <a:lnTo>
                    <a:pt x="441" y="997"/>
                  </a:lnTo>
                  <a:lnTo>
                    <a:pt x="407" y="993"/>
                  </a:lnTo>
                  <a:lnTo>
                    <a:pt x="373" y="989"/>
                  </a:lnTo>
                  <a:lnTo>
                    <a:pt x="339" y="985"/>
                  </a:lnTo>
                  <a:lnTo>
                    <a:pt x="304" y="981"/>
                  </a:lnTo>
                  <a:lnTo>
                    <a:pt x="271" y="976"/>
                  </a:lnTo>
                  <a:lnTo>
                    <a:pt x="236" y="971"/>
                  </a:lnTo>
                  <a:lnTo>
                    <a:pt x="203" y="967"/>
                  </a:lnTo>
                  <a:lnTo>
                    <a:pt x="168" y="961"/>
                  </a:lnTo>
                  <a:lnTo>
                    <a:pt x="134" y="955"/>
                  </a:lnTo>
                  <a:lnTo>
                    <a:pt x="99" y="950"/>
                  </a:lnTo>
                  <a:lnTo>
                    <a:pt x="80" y="944"/>
                  </a:lnTo>
                  <a:lnTo>
                    <a:pt x="62" y="933"/>
                  </a:lnTo>
                  <a:lnTo>
                    <a:pt x="44" y="919"/>
                  </a:lnTo>
                  <a:lnTo>
                    <a:pt x="30" y="902"/>
                  </a:lnTo>
                  <a:lnTo>
                    <a:pt x="18" y="883"/>
                  </a:lnTo>
                  <a:lnTo>
                    <a:pt x="9" y="862"/>
                  </a:lnTo>
                  <a:lnTo>
                    <a:pt x="3" y="841"/>
                  </a:lnTo>
                  <a:lnTo>
                    <a:pt x="0" y="821"/>
                  </a:lnTo>
                  <a:close/>
                </a:path>
              </a:pathLst>
            </a:custGeom>
            <a:solidFill>
              <a:srgbClr val="C4CCCC"/>
            </a:solidFill>
            <a:ln w="9525">
              <a:noFill/>
              <a:round/>
              <a:headEnd/>
              <a:tailEnd/>
            </a:ln>
          </p:spPr>
          <p:txBody>
            <a:bodyPr/>
            <a:lstStyle/>
            <a:p>
              <a:pPr algn="ctr"/>
              <a:endParaRPr lang="en-US" sz="2000"/>
            </a:p>
          </p:txBody>
        </p:sp>
        <p:sp>
          <p:nvSpPr>
            <p:cNvPr id="48368" name="Freeform 194"/>
            <p:cNvSpPr>
              <a:spLocks/>
            </p:cNvSpPr>
            <p:nvPr/>
          </p:nvSpPr>
          <p:spPr bwMode="auto">
            <a:xfrm>
              <a:off x="3684" y="2150"/>
              <a:ext cx="130" cy="84"/>
            </a:xfrm>
            <a:custGeom>
              <a:avLst/>
              <a:gdLst>
                <a:gd name="T0" fmla="*/ 1 w 1298"/>
                <a:gd name="T1" fmla="*/ 9 h 1002"/>
                <a:gd name="T2" fmla="*/ 2 w 1298"/>
                <a:gd name="T3" fmla="*/ 6 h 1002"/>
                <a:gd name="T4" fmla="*/ 6 w 1298"/>
                <a:gd name="T5" fmla="*/ 3 h 1002"/>
                <a:gd name="T6" fmla="*/ 10 w 1298"/>
                <a:gd name="T7" fmla="*/ 1 h 1002"/>
                <a:gd name="T8" fmla="*/ 15 w 1298"/>
                <a:gd name="T9" fmla="*/ 0 h 1002"/>
                <a:gd name="T10" fmla="*/ 21 w 1298"/>
                <a:gd name="T11" fmla="*/ 0 h 1002"/>
                <a:gd name="T12" fmla="*/ 28 w 1298"/>
                <a:gd name="T13" fmla="*/ 0 h 1002"/>
                <a:gd name="T14" fmla="*/ 34 w 1298"/>
                <a:gd name="T15" fmla="*/ 0 h 1002"/>
                <a:gd name="T16" fmla="*/ 41 w 1298"/>
                <a:gd name="T17" fmla="*/ 0 h 1002"/>
                <a:gd name="T18" fmla="*/ 47 w 1298"/>
                <a:gd name="T19" fmla="*/ 0 h 1002"/>
                <a:gd name="T20" fmla="*/ 53 w 1298"/>
                <a:gd name="T21" fmla="*/ 1 h 1002"/>
                <a:gd name="T22" fmla="*/ 60 w 1298"/>
                <a:gd name="T23" fmla="*/ 1 h 1002"/>
                <a:gd name="T24" fmla="*/ 66 w 1298"/>
                <a:gd name="T25" fmla="*/ 1 h 1002"/>
                <a:gd name="T26" fmla="*/ 73 w 1298"/>
                <a:gd name="T27" fmla="*/ 2 h 1002"/>
                <a:gd name="T28" fmla="*/ 79 w 1298"/>
                <a:gd name="T29" fmla="*/ 2 h 1002"/>
                <a:gd name="T30" fmla="*/ 85 w 1298"/>
                <a:gd name="T31" fmla="*/ 3 h 1002"/>
                <a:gd name="T32" fmla="*/ 92 w 1298"/>
                <a:gd name="T33" fmla="*/ 4 h 1002"/>
                <a:gd name="T34" fmla="*/ 98 w 1298"/>
                <a:gd name="T35" fmla="*/ 5 h 1002"/>
                <a:gd name="T36" fmla="*/ 104 w 1298"/>
                <a:gd name="T37" fmla="*/ 6 h 1002"/>
                <a:gd name="T38" fmla="*/ 111 w 1298"/>
                <a:gd name="T39" fmla="*/ 6 h 1002"/>
                <a:gd name="T40" fmla="*/ 117 w 1298"/>
                <a:gd name="T41" fmla="*/ 8 h 1002"/>
                <a:gd name="T42" fmla="*/ 121 w 1298"/>
                <a:gd name="T43" fmla="*/ 9 h 1002"/>
                <a:gd name="T44" fmla="*/ 125 w 1298"/>
                <a:gd name="T45" fmla="*/ 12 h 1002"/>
                <a:gd name="T46" fmla="*/ 127 w 1298"/>
                <a:gd name="T47" fmla="*/ 16 h 1002"/>
                <a:gd name="T48" fmla="*/ 128 w 1298"/>
                <a:gd name="T49" fmla="*/ 20 h 1002"/>
                <a:gd name="T50" fmla="*/ 130 w 1298"/>
                <a:gd name="T51" fmla="*/ 76 h 1002"/>
                <a:gd name="T52" fmla="*/ 127 w 1298"/>
                <a:gd name="T53" fmla="*/ 79 h 1002"/>
                <a:gd name="T54" fmla="*/ 123 w 1298"/>
                <a:gd name="T55" fmla="*/ 82 h 1002"/>
                <a:gd name="T56" fmla="*/ 119 w 1298"/>
                <a:gd name="T57" fmla="*/ 84 h 1002"/>
                <a:gd name="T58" fmla="*/ 113 w 1298"/>
                <a:gd name="T59" fmla="*/ 84 h 1002"/>
                <a:gd name="T60" fmla="*/ 106 w 1298"/>
                <a:gd name="T61" fmla="*/ 84 h 1002"/>
                <a:gd name="T62" fmla="*/ 99 w 1298"/>
                <a:gd name="T63" fmla="*/ 84 h 1002"/>
                <a:gd name="T64" fmla="*/ 93 w 1298"/>
                <a:gd name="T65" fmla="*/ 84 h 1002"/>
                <a:gd name="T66" fmla="*/ 86 w 1298"/>
                <a:gd name="T67" fmla="*/ 84 h 1002"/>
                <a:gd name="T68" fmla="*/ 79 w 1298"/>
                <a:gd name="T69" fmla="*/ 84 h 1002"/>
                <a:gd name="T70" fmla="*/ 73 w 1298"/>
                <a:gd name="T71" fmla="*/ 83 h 1002"/>
                <a:gd name="T72" fmla="*/ 66 w 1298"/>
                <a:gd name="T73" fmla="*/ 83 h 1002"/>
                <a:gd name="T74" fmla="*/ 59 w 1298"/>
                <a:gd name="T75" fmla="*/ 83 h 1002"/>
                <a:gd name="T76" fmla="*/ 53 w 1298"/>
                <a:gd name="T77" fmla="*/ 82 h 1002"/>
                <a:gd name="T78" fmla="*/ 46 w 1298"/>
                <a:gd name="T79" fmla="*/ 82 h 1002"/>
                <a:gd name="T80" fmla="*/ 40 w 1298"/>
                <a:gd name="T81" fmla="*/ 81 h 1002"/>
                <a:gd name="T82" fmla="*/ 33 w 1298"/>
                <a:gd name="T83" fmla="*/ 80 h 1002"/>
                <a:gd name="T84" fmla="*/ 26 w 1298"/>
                <a:gd name="T85" fmla="*/ 80 h 1002"/>
                <a:gd name="T86" fmla="*/ 20 w 1298"/>
                <a:gd name="T87" fmla="*/ 79 h 1002"/>
                <a:gd name="T88" fmla="*/ 13 w 1298"/>
                <a:gd name="T89" fmla="*/ 78 h 1002"/>
                <a:gd name="T90" fmla="*/ 8 w 1298"/>
                <a:gd name="T91" fmla="*/ 77 h 1002"/>
                <a:gd name="T92" fmla="*/ 4 w 1298"/>
                <a:gd name="T93" fmla="*/ 75 h 1002"/>
                <a:gd name="T94" fmla="*/ 2 w 1298"/>
                <a:gd name="T95" fmla="*/ 72 h 1002"/>
                <a:gd name="T96" fmla="*/ 0 w 1298"/>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98"/>
                <a:gd name="T148" fmla="*/ 0 h 1002"/>
                <a:gd name="T149" fmla="*/ 1298 w 1298"/>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98" h="1002">
                  <a:moveTo>
                    <a:pt x="0" y="801"/>
                  </a:moveTo>
                  <a:lnTo>
                    <a:pt x="9" y="112"/>
                  </a:lnTo>
                  <a:lnTo>
                    <a:pt x="13" y="90"/>
                  </a:lnTo>
                  <a:lnTo>
                    <a:pt x="22" y="71"/>
                  </a:lnTo>
                  <a:lnTo>
                    <a:pt x="37" y="52"/>
                  </a:lnTo>
                  <a:lnTo>
                    <a:pt x="57" y="36"/>
                  </a:lnTo>
                  <a:lnTo>
                    <a:pt x="79" y="22"/>
                  </a:lnTo>
                  <a:lnTo>
                    <a:pt x="103" y="12"/>
                  </a:lnTo>
                  <a:lnTo>
                    <a:pt x="127" y="4"/>
                  </a:lnTo>
                  <a:lnTo>
                    <a:pt x="150" y="1"/>
                  </a:lnTo>
                  <a:lnTo>
                    <a:pt x="182" y="1"/>
                  </a:lnTo>
                  <a:lnTo>
                    <a:pt x="214" y="0"/>
                  </a:lnTo>
                  <a:lnTo>
                    <a:pt x="246" y="0"/>
                  </a:lnTo>
                  <a:lnTo>
                    <a:pt x="277" y="0"/>
                  </a:lnTo>
                  <a:lnTo>
                    <a:pt x="310" y="1"/>
                  </a:lnTo>
                  <a:lnTo>
                    <a:pt x="341" y="1"/>
                  </a:lnTo>
                  <a:lnTo>
                    <a:pt x="374" y="2"/>
                  </a:lnTo>
                  <a:lnTo>
                    <a:pt x="405" y="2"/>
                  </a:lnTo>
                  <a:lnTo>
                    <a:pt x="438" y="3"/>
                  </a:lnTo>
                  <a:lnTo>
                    <a:pt x="469" y="5"/>
                  </a:lnTo>
                  <a:lnTo>
                    <a:pt x="502" y="7"/>
                  </a:lnTo>
                  <a:lnTo>
                    <a:pt x="533" y="9"/>
                  </a:lnTo>
                  <a:lnTo>
                    <a:pt x="566" y="10"/>
                  </a:lnTo>
                  <a:lnTo>
                    <a:pt x="597" y="12"/>
                  </a:lnTo>
                  <a:lnTo>
                    <a:pt x="630" y="14"/>
                  </a:lnTo>
                  <a:lnTo>
                    <a:pt x="662" y="17"/>
                  </a:lnTo>
                  <a:lnTo>
                    <a:pt x="694" y="19"/>
                  </a:lnTo>
                  <a:lnTo>
                    <a:pt x="726" y="22"/>
                  </a:lnTo>
                  <a:lnTo>
                    <a:pt x="757" y="25"/>
                  </a:lnTo>
                  <a:lnTo>
                    <a:pt x="790" y="29"/>
                  </a:lnTo>
                  <a:lnTo>
                    <a:pt x="820" y="32"/>
                  </a:lnTo>
                  <a:lnTo>
                    <a:pt x="852" y="37"/>
                  </a:lnTo>
                  <a:lnTo>
                    <a:pt x="883" y="41"/>
                  </a:lnTo>
                  <a:lnTo>
                    <a:pt x="916" y="45"/>
                  </a:lnTo>
                  <a:lnTo>
                    <a:pt x="947" y="50"/>
                  </a:lnTo>
                  <a:lnTo>
                    <a:pt x="979" y="55"/>
                  </a:lnTo>
                  <a:lnTo>
                    <a:pt x="1010" y="60"/>
                  </a:lnTo>
                  <a:lnTo>
                    <a:pt x="1042" y="66"/>
                  </a:lnTo>
                  <a:lnTo>
                    <a:pt x="1073" y="72"/>
                  </a:lnTo>
                  <a:lnTo>
                    <a:pt x="1105" y="77"/>
                  </a:lnTo>
                  <a:lnTo>
                    <a:pt x="1135" y="84"/>
                  </a:lnTo>
                  <a:lnTo>
                    <a:pt x="1167" y="90"/>
                  </a:lnTo>
                  <a:lnTo>
                    <a:pt x="1189" y="98"/>
                  </a:lnTo>
                  <a:lnTo>
                    <a:pt x="1210" y="109"/>
                  </a:lnTo>
                  <a:lnTo>
                    <a:pt x="1230" y="126"/>
                  </a:lnTo>
                  <a:lnTo>
                    <a:pt x="1247" y="144"/>
                  </a:lnTo>
                  <a:lnTo>
                    <a:pt x="1261" y="166"/>
                  </a:lnTo>
                  <a:lnTo>
                    <a:pt x="1272" y="190"/>
                  </a:lnTo>
                  <a:lnTo>
                    <a:pt x="1279" y="215"/>
                  </a:lnTo>
                  <a:lnTo>
                    <a:pt x="1283" y="238"/>
                  </a:lnTo>
                  <a:lnTo>
                    <a:pt x="1298" y="880"/>
                  </a:lnTo>
                  <a:lnTo>
                    <a:pt x="1295" y="903"/>
                  </a:lnTo>
                  <a:lnTo>
                    <a:pt x="1285" y="925"/>
                  </a:lnTo>
                  <a:lnTo>
                    <a:pt x="1270" y="945"/>
                  </a:lnTo>
                  <a:lnTo>
                    <a:pt x="1251" y="963"/>
                  </a:lnTo>
                  <a:lnTo>
                    <a:pt x="1230" y="977"/>
                  </a:lnTo>
                  <a:lnTo>
                    <a:pt x="1207" y="989"/>
                  </a:lnTo>
                  <a:lnTo>
                    <a:pt x="1184" y="997"/>
                  </a:lnTo>
                  <a:lnTo>
                    <a:pt x="1162" y="999"/>
                  </a:lnTo>
                  <a:lnTo>
                    <a:pt x="1127" y="1000"/>
                  </a:lnTo>
                  <a:lnTo>
                    <a:pt x="1093" y="1001"/>
                  </a:lnTo>
                  <a:lnTo>
                    <a:pt x="1059" y="1001"/>
                  </a:lnTo>
                  <a:lnTo>
                    <a:pt x="1025" y="1002"/>
                  </a:lnTo>
                  <a:lnTo>
                    <a:pt x="991" y="1002"/>
                  </a:lnTo>
                  <a:lnTo>
                    <a:pt x="957" y="1002"/>
                  </a:lnTo>
                  <a:lnTo>
                    <a:pt x="924" y="1002"/>
                  </a:lnTo>
                  <a:lnTo>
                    <a:pt x="890" y="1001"/>
                  </a:lnTo>
                  <a:lnTo>
                    <a:pt x="857" y="1001"/>
                  </a:lnTo>
                  <a:lnTo>
                    <a:pt x="823" y="1000"/>
                  </a:lnTo>
                  <a:lnTo>
                    <a:pt x="791" y="999"/>
                  </a:lnTo>
                  <a:lnTo>
                    <a:pt x="758" y="997"/>
                  </a:lnTo>
                  <a:lnTo>
                    <a:pt x="725" y="996"/>
                  </a:lnTo>
                  <a:lnTo>
                    <a:pt x="692" y="994"/>
                  </a:lnTo>
                  <a:lnTo>
                    <a:pt x="658" y="992"/>
                  </a:lnTo>
                  <a:lnTo>
                    <a:pt x="626" y="990"/>
                  </a:lnTo>
                  <a:lnTo>
                    <a:pt x="592" y="988"/>
                  </a:lnTo>
                  <a:lnTo>
                    <a:pt x="560" y="985"/>
                  </a:lnTo>
                  <a:lnTo>
                    <a:pt x="526" y="982"/>
                  </a:lnTo>
                  <a:lnTo>
                    <a:pt x="494" y="978"/>
                  </a:lnTo>
                  <a:lnTo>
                    <a:pt x="461" y="975"/>
                  </a:lnTo>
                  <a:lnTo>
                    <a:pt x="428" y="972"/>
                  </a:lnTo>
                  <a:lnTo>
                    <a:pt x="395" y="968"/>
                  </a:lnTo>
                  <a:lnTo>
                    <a:pt x="362" y="964"/>
                  </a:lnTo>
                  <a:lnTo>
                    <a:pt x="329" y="960"/>
                  </a:lnTo>
                  <a:lnTo>
                    <a:pt x="296" y="956"/>
                  </a:lnTo>
                  <a:lnTo>
                    <a:pt x="263" y="951"/>
                  </a:lnTo>
                  <a:lnTo>
                    <a:pt x="230" y="946"/>
                  </a:lnTo>
                  <a:lnTo>
                    <a:pt x="196" y="941"/>
                  </a:lnTo>
                  <a:lnTo>
                    <a:pt x="164" y="936"/>
                  </a:lnTo>
                  <a:lnTo>
                    <a:pt x="130" y="931"/>
                  </a:lnTo>
                  <a:lnTo>
                    <a:pt x="96" y="925"/>
                  </a:lnTo>
                  <a:lnTo>
                    <a:pt x="78" y="919"/>
                  </a:lnTo>
                  <a:lnTo>
                    <a:pt x="60" y="909"/>
                  </a:lnTo>
                  <a:lnTo>
                    <a:pt x="44" y="896"/>
                  </a:lnTo>
                  <a:lnTo>
                    <a:pt x="29" y="880"/>
                  </a:lnTo>
                  <a:lnTo>
                    <a:pt x="17" y="862"/>
                  </a:lnTo>
                  <a:lnTo>
                    <a:pt x="8" y="842"/>
                  </a:lnTo>
                  <a:lnTo>
                    <a:pt x="2" y="821"/>
                  </a:lnTo>
                  <a:lnTo>
                    <a:pt x="0" y="801"/>
                  </a:lnTo>
                  <a:close/>
                </a:path>
              </a:pathLst>
            </a:custGeom>
            <a:solidFill>
              <a:srgbClr val="828A8A"/>
            </a:solidFill>
            <a:ln w="9525">
              <a:noFill/>
              <a:round/>
              <a:headEnd/>
              <a:tailEnd/>
            </a:ln>
          </p:spPr>
          <p:txBody>
            <a:bodyPr/>
            <a:lstStyle/>
            <a:p>
              <a:pPr algn="ctr"/>
              <a:endParaRPr lang="en-US" sz="2000"/>
            </a:p>
          </p:txBody>
        </p:sp>
        <p:sp>
          <p:nvSpPr>
            <p:cNvPr id="48369" name="Freeform 195"/>
            <p:cNvSpPr>
              <a:spLocks/>
            </p:cNvSpPr>
            <p:nvPr/>
          </p:nvSpPr>
          <p:spPr bwMode="auto">
            <a:xfrm>
              <a:off x="3684" y="2150"/>
              <a:ext cx="130" cy="84"/>
            </a:xfrm>
            <a:custGeom>
              <a:avLst/>
              <a:gdLst>
                <a:gd name="T0" fmla="*/ 1 w 1298"/>
                <a:gd name="T1" fmla="*/ 9 h 1002"/>
                <a:gd name="T2" fmla="*/ 2 w 1298"/>
                <a:gd name="T3" fmla="*/ 6 h 1002"/>
                <a:gd name="T4" fmla="*/ 6 w 1298"/>
                <a:gd name="T5" fmla="*/ 3 h 1002"/>
                <a:gd name="T6" fmla="*/ 10 w 1298"/>
                <a:gd name="T7" fmla="*/ 1 h 1002"/>
                <a:gd name="T8" fmla="*/ 15 w 1298"/>
                <a:gd name="T9" fmla="*/ 0 h 1002"/>
                <a:gd name="T10" fmla="*/ 21 w 1298"/>
                <a:gd name="T11" fmla="*/ 0 h 1002"/>
                <a:gd name="T12" fmla="*/ 28 w 1298"/>
                <a:gd name="T13" fmla="*/ 0 h 1002"/>
                <a:gd name="T14" fmla="*/ 34 w 1298"/>
                <a:gd name="T15" fmla="*/ 0 h 1002"/>
                <a:gd name="T16" fmla="*/ 41 w 1298"/>
                <a:gd name="T17" fmla="*/ 0 h 1002"/>
                <a:gd name="T18" fmla="*/ 47 w 1298"/>
                <a:gd name="T19" fmla="*/ 0 h 1002"/>
                <a:gd name="T20" fmla="*/ 53 w 1298"/>
                <a:gd name="T21" fmla="*/ 1 h 1002"/>
                <a:gd name="T22" fmla="*/ 60 w 1298"/>
                <a:gd name="T23" fmla="*/ 1 h 1002"/>
                <a:gd name="T24" fmla="*/ 66 w 1298"/>
                <a:gd name="T25" fmla="*/ 1 h 1002"/>
                <a:gd name="T26" fmla="*/ 73 w 1298"/>
                <a:gd name="T27" fmla="*/ 2 h 1002"/>
                <a:gd name="T28" fmla="*/ 79 w 1298"/>
                <a:gd name="T29" fmla="*/ 2 h 1002"/>
                <a:gd name="T30" fmla="*/ 85 w 1298"/>
                <a:gd name="T31" fmla="*/ 3 h 1002"/>
                <a:gd name="T32" fmla="*/ 92 w 1298"/>
                <a:gd name="T33" fmla="*/ 4 h 1002"/>
                <a:gd name="T34" fmla="*/ 98 w 1298"/>
                <a:gd name="T35" fmla="*/ 5 h 1002"/>
                <a:gd name="T36" fmla="*/ 104 w 1298"/>
                <a:gd name="T37" fmla="*/ 6 h 1002"/>
                <a:gd name="T38" fmla="*/ 111 w 1298"/>
                <a:gd name="T39" fmla="*/ 6 h 1002"/>
                <a:gd name="T40" fmla="*/ 117 w 1298"/>
                <a:gd name="T41" fmla="*/ 8 h 1002"/>
                <a:gd name="T42" fmla="*/ 121 w 1298"/>
                <a:gd name="T43" fmla="*/ 9 h 1002"/>
                <a:gd name="T44" fmla="*/ 125 w 1298"/>
                <a:gd name="T45" fmla="*/ 12 h 1002"/>
                <a:gd name="T46" fmla="*/ 127 w 1298"/>
                <a:gd name="T47" fmla="*/ 16 h 1002"/>
                <a:gd name="T48" fmla="*/ 128 w 1298"/>
                <a:gd name="T49" fmla="*/ 20 h 1002"/>
                <a:gd name="T50" fmla="*/ 130 w 1298"/>
                <a:gd name="T51" fmla="*/ 76 h 1002"/>
                <a:gd name="T52" fmla="*/ 127 w 1298"/>
                <a:gd name="T53" fmla="*/ 79 h 1002"/>
                <a:gd name="T54" fmla="*/ 123 w 1298"/>
                <a:gd name="T55" fmla="*/ 82 h 1002"/>
                <a:gd name="T56" fmla="*/ 119 w 1298"/>
                <a:gd name="T57" fmla="*/ 84 h 1002"/>
                <a:gd name="T58" fmla="*/ 113 w 1298"/>
                <a:gd name="T59" fmla="*/ 84 h 1002"/>
                <a:gd name="T60" fmla="*/ 106 w 1298"/>
                <a:gd name="T61" fmla="*/ 84 h 1002"/>
                <a:gd name="T62" fmla="*/ 99 w 1298"/>
                <a:gd name="T63" fmla="*/ 84 h 1002"/>
                <a:gd name="T64" fmla="*/ 93 w 1298"/>
                <a:gd name="T65" fmla="*/ 84 h 1002"/>
                <a:gd name="T66" fmla="*/ 86 w 1298"/>
                <a:gd name="T67" fmla="*/ 84 h 1002"/>
                <a:gd name="T68" fmla="*/ 79 w 1298"/>
                <a:gd name="T69" fmla="*/ 84 h 1002"/>
                <a:gd name="T70" fmla="*/ 73 w 1298"/>
                <a:gd name="T71" fmla="*/ 83 h 1002"/>
                <a:gd name="T72" fmla="*/ 66 w 1298"/>
                <a:gd name="T73" fmla="*/ 83 h 1002"/>
                <a:gd name="T74" fmla="*/ 59 w 1298"/>
                <a:gd name="T75" fmla="*/ 83 h 1002"/>
                <a:gd name="T76" fmla="*/ 53 w 1298"/>
                <a:gd name="T77" fmla="*/ 82 h 1002"/>
                <a:gd name="T78" fmla="*/ 46 w 1298"/>
                <a:gd name="T79" fmla="*/ 82 h 1002"/>
                <a:gd name="T80" fmla="*/ 40 w 1298"/>
                <a:gd name="T81" fmla="*/ 81 h 1002"/>
                <a:gd name="T82" fmla="*/ 33 w 1298"/>
                <a:gd name="T83" fmla="*/ 80 h 1002"/>
                <a:gd name="T84" fmla="*/ 26 w 1298"/>
                <a:gd name="T85" fmla="*/ 80 h 1002"/>
                <a:gd name="T86" fmla="*/ 20 w 1298"/>
                <a:gd name="T87" fmla="*/ 79 h 1002"/>
                <a:gd name="T88" fmla="*/ 13 w 1298"/>
                <a:gd name="T89" fmla="*/ 78 h 1002"/>
                <a:gd name="T90" fmla="*/ 8 w 1298"/>
                <a:gd name="T91" fmla="*/ 77 h 1002"/>
                <a:gd name="T92" fmla="*/ 4 w 1298"/>
                <a:gd name="T93" fmla="*/ 75 h 1002"/>
                <a:gd name="T94" fmla="*/ 2 w 1298"/>
                <a:gd name="T95" fmla="*/ 72 h 1002"/>
                <a:gd name="T96" fmla="*/ 0 w 1298"/>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98"/>
                <a:gd name="T148" fmla="*/ 0 h 1002"/>
                <a:gd name="T149" fmla="*/ 1298 w 1298"/>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98" h="1002">
                  <a:moveTo>
                    <a:pt x="0" y="801"/>
                  </a:moveTo>
                  <a:lnTo>
                    <a:pt x="9" y="112"/>
                  </a:lnTo>
                  <a:lnTo>
                    <a:pt x="13" y="90"/>
                  </a:lnTo>
                  <a:lnTo>
                    <a:pt x="22" y="71"/>
                  </a:lnTo>
                  <a:lnTo>
                    <a:pt x="37" y="52"/>
                  </a:lnTo>
                  <a:lnTo>
                    <a:pt x="57" y="36"/>
                  </a:lnTo>
                  <a:lnTo>
                    <a:pt x="79" y="22"/>
                  </a:lnTo>
                  <a:lnTo>
                    <a:pt x="103" y="12"/>
                  </a:lnTo>
                  <a:lnTo>
                    <a:pt x="127" y="4"/>
                  </a:lnTo>
                  <a:lnTo>
                    <a:pt x="150" y="1"/>
                  </a:lnTo>
                  <a:lnTo>
                    <a:pt x="182" y="1"/>
                  </a:lnTo>
                  <a:lnTo>
                    <a:pt x="214" y="0"/>
                  </a:lnTo>
                  <a:lnTo>
                    <a:pt x="246" y="0"/>
                  </a:lnTo>
                  <a:lnTo>
                    <a:pt x="277" y="0"/>
                  </a:lnTo>
                  <a:lnTo>
                    <a:pt x="310" y="1"/>
                  </a:lnTo>
                  <a:lnTo>
                    <a:pt x="341" y="1"/>
                  </a:lnTo>
                  <a:lnTo>
                    <a:pt x="374" y="2"/>
                  </a:lnTo>
                  <a:lnTo>
                    <a:pt x="405" y="2"/>
                  </a:lnTo>
                  <a:lnTo>
                    <a:pt x="438" y="3"/>
                  </a:lnTo>
                  <a:lnTo>
                    <a:pt x="469" y="5"/>
                  </a:lnTo>
                  <a:lnTo>
                    <a:pt x="502" y="7"/>
                  </a:lnTo>
                  <a:lnTo>
                    <a:pt x="533" y="9"/>
                  </a:lnTo>
                  <a:lnTo>
                    <a:pt x="566" y="10"/>
                  </a:lnTo>
                  <a:lnTo>
                    <a:pt x="597" y="12"/>
                  </a:lnTo>
                  <a:lnTo>
                    <a:pt x="630" y="14"/>
                  </a:lnTo>
                  <a:lnTo>
                    <a:pt x="662" y="17"/>
                  </a:lnTo>
                  <a:lnTo>
                    <a:pt x="694" y="19"/>
                  </a:lnTo>
                  <a:lnTo>
                    <a:pt x="726" y="22"/>
                  </a:lnTo>
                  <a:lnTo>
                    <a:pt x="757" y="25"/>
                  </a:lnTo>
                  <a:lnTo>
                    <a:pt x="790" y="29"/>
                  </a:lnTo>
                  <a:lnTo>
                    <a:pt x="820" y="32"/>
                  </a:lnTo>
                  <a:lnTo>
                    <a:pt x="852" y="37"/>
                  </a:lnTo>
                  <a:lnTo>
                    <a:pt x="883" y="41"/>
                  </a:lnTo>
                  <a:lnTo>
                    <a:pt x="916" y="45"/>
                  </a:lnTo>
                  <a:lnTo>
                    <a:pt x="947" y="50"/>
                  </a:lnTo>
                  <a:lnTo>
                    <a:pt x="979" y="55"/>
                  </a:lnTo>
                  <a:lnTo>
                    <a:pt x="1010" y="60"/>
                  </a:lnTo>
                  <a:lnTo>
                    <a:pt x="1042" y="66"/>
                  </a:lnTo>
                  <a:lnTo>
                    <a:pt x="1073" y="72"/>
                  </a:lnTo>
                  <a:lnTo>
                    <a:pt x="1105" y="77"/>
                  </a:lnTo>
                  <a:lnTo>
                    <a:pt x="1135" y="84"/>
                  </a:lnTo>
                  <a:lnTo>
                    <a:pt x="1167" y="90"/>
                  </a:lnTo>
                  <a:lnTo>
                    <a:pt x="1189" y="98"/>
                  </a:lnTo>
                  <a:lnTo>
                    <a:pt x="1210" y="109"/>
                  </a:lnTo>
                  <a:lnTo>
                    <a:pt x="1230" y="126"/>
                  </a:lnTo>
                  <a:lnTo>
                    <a:pt x="1247" y="144"/>
                  </a:lnTo>
                  <a:lnTo>
                    <a:pt x="1261" y="166"/>
                  </a:lnTo>
                  <a:lnTo>
                    <a:pt x="1272" y="190"/>
                  </a:lnTo>
                  <a:lnTo>
                    <a:pt x="1279" y="215"/>
                  </a:lnTo>
                  <a:lnTo>
                    <a:pt x="1283" y="238"/>
                  </a:lnTo>
                  <a:lnTo>
                    <a:pt x="1298" y="880"/>
                  </a:lnTo>
                  <a:lnTo>
                    <a:pt x="1295" y="903"/>
                  </a:lnTo>
                  <a:lnTo>
                    <a:pt x="1285" y="925"/>
                  </a:lnTo>
                  <a:lnTo>
                    <a:pt x="1270" y="945"/>
                  </a:lnTo>
                  <a:lnTo>
                    <a:pt x="1251" y="963"/>
                  </a:lnTo>
                  <a:lnTo>
                    <a:pt x="1230" y="977"/>
                  </a:lnTo>
                  <a:lnTo>
                    <a:pt x="1207" y="989"/>
                  </a:lnTo>
                  <a:lnTo>
                    <a:pt x="1184" y="997"/>
                  </a:lnTo>
                  <a:lnTo>
                    <a:pt x="1162" y="999"/>
                  </a:lnTo>
                  <a:lnTo>
                    <a:pt x="1127" y="1000"/>
                  </a:lnTo>
                  <a:lnTo>
                    <a:pt x="1093" y="1001"/>
                  </a:lnTo>
                  <a:lnTo>
                    <a:pt x="1059" y="1001"/>
                  </a:lnTo>
                  <a:lnTo>
                    <a:pt x="1025" y="1002"/>
                  </a:lnTo>
                  <a:lnTo>
                    <a:pt x="991" y="1002"/>
                  </a:lnTo>
                  <a:lnTo>
                    <a:pt x="957" y="1002"/>
                  </a:lnTo>
                  <a:lnTo>
                    <a:pt x="924" y="1002"/>
                  </a:lnTo>
                  <a:lnTo>
                    <a:pt x="890" y="1001"/>
                  </a:lnTo>
                  <a:lnTo>
                    <a:pt x="857" y="1001"/>
                  </a:lnTo>
                  <a:lnTo>
                    <a:pt x="823" y="1000"/>
                  </a:lnTo>
                  <a:lnTo>
                    <a:pt x="791" y="999"/>
                  </a:lnTo>
                  <a:lnTo>
                    <a:pt x="758" y="997"/>
                  </a:lnTo>
                  <a:lnTo>
                    <a:pt x="725" y="996"/>
                  </a:lnTo>
                  <a:lnTo>
                    <a:pt x="692" y="994"/>
                  </a:lnTo>
                  <a:lnTo>
                    <a:pt x="658" y="992"/>
                  </a:lnTo>
                  <a:lnTo>
                    <a:pt x="626" y="990"/>
                  </a:lnTo>
                  <a:lnTo>
                    <a:pt x="592" y="988"/>
                  </a:lnTo>
                  <a:lnTo>
                    <a:pt x="560" y="985"/>
                  </a:lnTo>
                  <a:lnTo>
                    <a:pt x="526" y="982"/>
                  </a:lnTo>
                  <a:lnTo>
                    <a:pt x="494" y="978"/>
                  </a:lnTo>
                  <a:lnTo>
                    <a:pt x="461" y="975"/>
                  </a:lnTo>
                  <a:lnTo>
                    <a:pt x="428" y="972"/>
                  </a:lnTo>
                  <a:lnTo>
                    <a:pt x="395" y="968"/>
                  </a:lnTo>
                  <a:lnTo>
                    <a:pt x="362" y="964"/>
                  </a:lnTo>
                  <a:lnTo>
                    <a:pt x="329" y="960"/>
                  </a:lnTo>
                  <a:lnTo>
                    <a:pt x="296" y="956"/>
                  </a:lnTo>
                  <a:lnTo>
                    <a:pt x="263" y="951"/>
                  </a:lnTo>
                  <a:lnTo>
                    <a:pt x="230" y="946"/>
                  </a:lnTo>
                  <a:lnTo>
                    <a:pt x="196" y="941"/>
                  </a:lnTo>
                  <a:lnTo>
                    <a:pt x="164" y="936"/>
                  </a:lnTo>
                  <a:lnTo>
                    <a:pt x="130" y="931"/>
                  </a:lnTo>
                  <a:lnTo>
                    <a:pt x="96" y="925"/>
                  </a:lnTo>
                  <a:lnTo>
                    <a:pt x="78" y="919"/>
                  </a:lnTo>
                  <a:lnTo>
                    <a:pt x="60" y="909"/>
                  </a:lnTo>
                  <a:lnTo>
                    <a:pt x="44" y="896"/>
                  </a:lnTo>
                  <a:lnTo>
                    <a:pt x="29" y="880"/>
                  </a:lnTo>
                  <a:lnTo>
                    <a:pt x="17" y="862"/>
                  </a:lnTo>
                  <a:lnTo>
                    <a:pt x="8" y="842"/>
                  </a:lnTo>
                  <a:lnTo>
                    <a:pt x="2" y="821"/>
                  </a:lnTo>
                  <a:lnTo>
                    <a:pt x="0" y="801"/>
                  </a:lnTo>
                  <a:close/>
                </a:path>
              </a:pathLst>
            </a:custGeom>
            <a:solidFill>
              <a:srgbClr val="828A8A"/>
            </a:solidFill>
            <a:ln w="9525">
              <a:noFill/>
              <a:round/>
              <a:headEnd/>
              <a:tailEnd/>
            </a:ln>
          </p:spPr>
          <p:txBody>
            <a:bodyPr/>
            <a:lstStyle/>
            <a:p>
              <a:pPr algn="ctr"/>
              <a:endParaRPr lang="en-US" sz="2000"/>
            </a:p>
          </p:txBody>
        </p:sp>
        <p:sp>
          <p:nvSpPr>
            <p:cNvPr id="48370" name="Freeform 196"/>
            <p:cNvSpPr>
              <a:spLocks/>
            </p:cNvSpPr>
            <p:nvPr/>
          </p:nvSpPr>
          <p:spPr bwMode="auto">
            <a:xfrm>
              <a:off x="3687" y="2212"/>
              <a:ext cx="124" cy="22"/>
            </a:xfrm>
            <a:custGeom>
              <a:avLst/>
              <a:gdLst>
                <a:gd name="T0" fmla="*/ 19 w 1242"/>
                <a:gd name="T1" fmla="*/ 9 h 265"/>
                <a:gd name="T2" fmla="*/ 22 w 1242"/>
                <a:gd name="T3" fmla="*/ 7 h 265"/>
                <a:gd name="T4" fmla="*/ 25 w 1242"/>
                <a:gd name="T5" fmla="*/ 4 h 265"/>
                <a:gd name="T6" fmla="*/ 28 w 1242"/>
                <a:gd name="T7" fmla="*/ 1 h 265"/>
                <a:gd name="T8" fmla="*/ 31 w 1242"/>
                <a:gd name="T9" fmla="*/ 0 h 265"/>
                <a:gd name="T10" fmla="*/ 43 w 1242"/>
                <a:gd name="T11" fmla="*/ 0 h 265"/>
                <a:gd name="T12" fmla="*/ 53 w 1242"/>
                <a:gd name="T13" fmla="*/ 0 h 265"/>
                <a:gd name="T14" fmla="*/ 62 w 1242"/>
                <a:gd name="T15" fmla="*/ 0 h 265"/>
                <a:gd name="T16" fmla="*/ 70 w 1242"/>
                <a:gd name="T17" fmla="*/ 1 h 265"/>
                <a:gd name="T18" fmla="*/ 76 w 1242"/>
                <a:gd name="T19" fmla="*/ 2 h 265"/>
                <a:gd name="T20" fmla="*/ 82 w 1242"/>
                <a:gd name="T21" fmla="*/ 2 h 265"/>
                <a:gd name="T22" fmla="*/ 87 w 1242"/>
                <a:gd name="T23" fmla="*/ 3 h 265"/>
                <a:gd name="T24" fmla="*/ 91 w 1242"/>
                <a:gd name="T25" fmla="*/ 3 h 265"/>
                <a:gd name="T26" fmla="*/ 96 w 1242"/>
                <a:gd name="T27" fmla="*/ 6 h 265"/>
                <a:gd name="T28" fmla="*/ 101 w 1242"/>
                <a:gd name="T29" fmla="*/ 9 h 265"/>
                <a:gd name="T30" fmla="*/ 105 w 1242"/>
                <a:gd name="T31" fmla="*/ 13 h 265"/>
                <a:gd name="T32" fmla="*/ 107 w 1242"/>
                <a:gd name="T33" fmla="*/ 15 h 265"/>
                <a:gd name="T34" fmla="*/ 124 w 1242"/>
                <a:gd name="T35" fmla="*/ 18 h 265"/>
                <a:gd name="T36" fmla="*/ 122 w 1242"/>
                <a:gd name="T37" fmla="*/ 20 h 265"/>
                <a:gd name="T38" fmla="*/ 119 w 1242"/>
                <a:gd name="T39" fmla="*/ 21 h 265"/>
                <a:gd name="T40" fmla="*/ 116 w 1242"/>
                <a:gd name="T41" fmla="*/ 22 h 265"/>
                <a:gd name="T42" fmla="*/ 110 w 1242"/>
                <a:gd name="T43" fmla="*/ 22 h 265"/>
                <a:gd name="T44" fmla="*/ 103 w 1242"/>
                <a:gd name="T45" fmla="*/ 22 h 265"/>
                <a:gd name="T46" fmla="*/ 97 w 1242"/>
                <a:gd name="T47" fmla="*/ 22 h 265"/>
                <a:gd name="T48" fmla="*/ 90 w 1242"/>
                <a:gd name="T49" fmla="*/ 22 h 265"/>
                <a:gd name="T50" fmla="*/ 83 w 1242"/>
                <a:gd name="T51" fmla="*/ 22 h 265"/>
                <a:gd name="T52" fmla="*/ 77 w 1242"/>
                <a:gd name="T53" fmla="*/ 22 h 265"/>
                <a:gd name="T54" fmla="*/ 70 w 1242"/>
                <a:gd name="T55" fmla="*/ 22 h 265"/>
                <a:gd name="T56" fmla="*/ 63 w 1242"/>
                <a:gd name="T57" fmla="*/ 21 h 265"/>
                <a:gd name="T58" fmla="*/ 57 w 1242"/>
                <a:gd name="T59" fmla="*/ 21 h 265"/>
                <a:gd name="T60" fmla="*/ 50 w 1242"/>
                <a:gd name="T61" fmla="*/ 20 h 265"/>
                <a:gd name="T62" fmla="*/ 44 w 1242"/>
                <a:gd name="T63" fmla="*/ 20 h 265"/>
                <a:gd name="T64" fmla="*/ 37 w 1242"/>
                <a:gd name="T65" fmla="*/ 19 h 265"/>
                <a:gd name="T66" fmla="*/ 31 w 1242"/>
                <a:gd name="T67" fmla="*/ 19 h 265"/>
                <a:gd name="T68" fmla="*/ 24 w 1242"/>
                <a:gd name="T69" fmla="*/ 18 h 265"/>
                <a:gd name="T70" fmla="*/ 17 w 1242"/>
                <a:gd name="T71" fmla="*/ 17 h 265"/>
                <a:gd name="T72" fmla="*/ 11 w 1242"/>
                <a:gd name="T73" fmla="*/ 16 h 265"/>
                <a:gd name="T74" fmla="*/ 6 w 1242"/>
                <a:gd name="T75" fmla="*/ 15 h 265"/>
                <a:gd name="T76" fmla="*/ 3 w 1242"/>
                <a:gd name="T77" fmla="*/ 15 h 265"/>
                <a:gd name="T78" fmla="*/ 1 w 1242"/>
                <a:gd name="T79" fmla="*/ 13 h 265"/>
                <a:gd name="T80" fmla="*/ 0 w 1242"/>
                <a:gd name="T81" fmla="*/ 11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42"/>
                <a:gd name="T124" fmla="*/ 0 h 265"/>
                <a:gd name="T125" fmla="*/ 1242 w 1242"/>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42" h="265">
                  <a:moveTo>
                    <a:pt x="0" y="117"/>
                  </a:moveTo>
                  <a:lnTo>
                    <a:pt x="187" y="105"/>
                  </a:lnTo>
                  <a:lnTo>
                    <a:pt x="206" y="99"/>
                  </a:lnTo>
                  <a:lnTo>
                    <a:pt x="222" y="86"/>
                  </a:lnTo>
                  <a:lnTo>
                    <a:pt x="235" y="70"/>
                  </a:lnTo>
                  <a:lnTo>
                    <a:pt x="249" y="51"/>
                  </a:lnTo>
                  <a:lnTo>
                    <a:pt x="262" y="32"/>
                  </a:lnTo>
                  <a:lnTo>
                    <a:pt x="277" y="17"/>
                  </a:lnTo>
                  <a:lnTo>
                    <a:pt x="293" y="6"/>
                  </a:lnTo>
                  <a:lnTo>
                    <a:pt x="313" y="1"/>
                  </a:lnTo>
                  <a:lnTo>
                    <a:pt x="375" y="0"/>
                  </a:lnTo>
                  <a:lnTo>
                    <a:pt x="432" y="0"/>
                  </a:lnTo>
                  <a:lnTo>
                    <a:pt x="485" y="0"/>
                  </a:lnTo>
                  <a:lnTo>
                    <a:pt x="534" y="2"/>
                  </a:lnTo>
                  <a:lnTo>
                    <a:pt x="580" y="3"/>
                  </a:lnTo>
                  <a:lnTo>
                    <a:pt x="622" y="6"/>
                  </a:lnTo>
                  <a:lnTo>
                    <a:pt x="661" y="9"/>
                  </a:lnTo>
                  <a:lnTo>
                    <a:pt x="697" y="12"/>
                  </a:lnTo>
                  <a:lnTo>
                    <a:pt x="731" y="15"/>
                  </a:lnTo>
                  <a:lnTo>
                    <a:pt x="762" y="19"/>
                  </a:lnTo>
                  <a:lnTo>
                    <a:pt x="790" y="22"/>
                  </a:lnTo>
                  <a:lnTo>
                    <a:pt x="817" y="26"/>
                  </a:lnTo>
                  <a:lnTo>
                    <a:pt x="843" y="30"/>
                  </a:lnTo>
                  <a:lnTo>
                    <a:pt x="867" y="33"/>
                  </a:lnTo>
                  <a:lnTo>
                    <a:pt x="890" y="38"/>
                  </a:lnTo>
                  <a:lnTo>
                    <a:pt x="912" y="41"/>
                  </a:lnTo>
                  <a:lnTo>
                    <a:pt x="935" y="50"/>
                  </a:lnTo>
                  <a:lnTo>
                    <a:pt x="960" y="67"/>
                  </a:lnTo>
                  <a:lnTo>
                    <a:pt x="984" y="89"/>
                  </a:lnTo>
                  <a:lnTo>
                    <a:pt x="1007" y="114"/>
                  </a:lnTo>
                  <a:lnTo>
                    <a:pt x="1029" y="139"/>
                  </a:lnTo>
                  <a:lnTo>
                    <a:pt x="1047" y="160"/>
                  </a:lnTo>
                  <a:lnTo>
                    <a:pt x="1062" y="175"/>
                  </a:lnTo>
                  <a:lnTo>
                    <a:pt x="1072" y="181"/>
                  </a:lnTo>
                  <a:lnTo>
                    <a:pt x="1242" y="206"/>
                  </a:lnTo>
                  <a:lnTo>
                    <a:pt x="1239" y="218"/>
                  </a:lnTo>
                  <a:lnTo>
                    <a:pt x="1232" y="229"/>
                  </a:lnTo>
                  <a:lnTo>
                    <a:pt x="1223" y="238"/>
                  </a:lnTo>
                  <a:lnTo>
                    <a:pt x="1211" y="247"/>
                  </a:lnTo>
                  <a:lnTo>
                    <a:pt x="1195" y="254"/>
                  </a:lnTo>
                  <a:lnTo>
                    <a:pt x="1178" y="259"/>
                  </a:lnTo>
                  <a:lnTo>
                    <a:pt x="1160" y="262"/>
                  </a:lnTo>
                  <a:lnTo>
                    <a:pt x="1139" y="263"/>
                  </a:lnTo>
                  <a:lnTo>
                    <a:pt x="1104" y="264"/>
                  </a:lnTo>
                  <a:lnTo>
                    <a:pt x="1070" y="264"/>
                  </a:lnTo>
                  <a:lnTo>
                    <a:pt x="1036" y="265"/>
                  </a:lnTo>
                  <a:lnTo>
                    <a:pt x="1002" y="265"/>
                  </a:lnTo>
                  <a:lnTo>
                    <a:pt x="969" y="265"/>
                  </a:lnTo>
                  <a:lnTo>
                    <a:pt x="934" y="265"/>
                  </a:lnTo>
                  <a:lnTo>
                    <a:pt x="901" y="265"/>
                  </a:lnTo>
                  <a:lnTo>
                    <a:pt x="867" y="264"/>
                  </a:lnTo>
                  <a:lnTo>
                    <a:pt x="835" y="264"/>
                  </a:lnTo>
                  <a:lnTo>
                    <a:pt x="801" y="263"/>
                  </a:lnTo>
                  <a:lnTo>
                    <a:pt x="769" y="262"/>
                  </a:lnTo>
                  <a:lnTo>
                    <a:pt x="736" y="260"/>
                  </a:lnTo>
                  <a:lnTo>
                    <a:pt x="703" y="259"/>
                  </a:lnTo>
                  <a:lnTo>
                    <a:pt x="669" y="257"/>
                  </a:lnTo>
                  <a:lnTo>
                    <a:pt x="636" y="255"/>
                  </a:lnTo>
                  <a:lnTo>
                    <a:pt x="604" y="253"/>
                  </a:lnTo>
                  <a:lnTo>
                    <a:pt x="570" y="251"/>
                  </a:lnTo>
                  <a:lnTo>
                    <a:pt x="538" y="248"/>
                  </a:lnTo>
                  <a:lnTo>
                    <a:pt x="504" y="246"/>
                  </a:lnTo>
                  <a:lnTo>
                    <a:pt x="472" y="243"/>
                  </a:lnTo>
                  <a:lnTo>
                    <a:pt x="438" y="239"/>
                  </a:lnTo>
                  <a:lnTo>
                    <a:pt x="406" y="235"/>
                  </a:lnTo>
                  <a:lnTo>
                    <a:pt x="373" y="232"/>
                  </a:lnTo>
                  <a:lnTo>
                    <a:pt x="340" y="228"/>
                  </a:lnTo>
                  <a:lnTo>
                    <a:pt x="307" y="224"/>
                  </a:lnTo>
                  <a:lnTo>
                    <a:pt x="274" y="220"/>
                  </a:lnTo>
                  <a:lnTo>
                    <a:pt x="240" y="215"/>
                  </a:lnTo>
                  <a:lnTo>
                    <a:pt x="208" y="210"/>
                  </a:lnTo>
                  <a:lnTo>
                    <a:pt x="174" y="205"/>
                  </a:lnTo>
                  <a:lnTo>
                    <a:pt x="140" y="200"/>
                  </a:lnTo>
                  <a:lnTo>
                    <a:pt x="107" y="195"/>
                  </a:lnTo>
                  <a:lnTo>
                    <a:pt x="73" y="189"/>
                  </a:lnTo>
                  <a:lnTo>
                    <a:pt x="56" y="186"/>
                  </a:lnTo>
                  <a:lnTo>
                    <a:pt x="41" y="180"/>
                  </a:lnTo>
                  <a:lnTo>
                    <a:pt x="28" y="175"/>
                  </a:lnTo>
                  <a:lnTo>
                    <a:pt x="17" y="169"/>
                  </a:lnTo>
                  <a:lnTo>
                    <a:pt x="10" y="160"/>
                  </a:lnTo>
                  <a:lnTo>
                    <a:pt x="4" y="149"/>
                  </a:lnTo>
                  <a:lnTo>
                    <a:pt x="1" y="135"/>
                  </a:lnTo>
                  <a:lnTo>
                    <a:pt x="0" y="117"/>
                  </a:lnTo>
                  <a:close/>
                </a:path>
              </a:pathLst>
            </a:custGeom>
            <a:solidFill>
              <a:srgbClr val="BAC2C2"/>
            </a:solidFill>
            <a:ln w="9525">
              <a:noFill/>
              <a:round/>
              <a:headEnd/>
              <a:tailEnd/>
            </a:ln>
          </p:spPr>
          <p:txBody>
            <a:bodyPr/>
            <a:lstStyle/>
            <a:p>
              <a:pPr algn="ctr"/>
              <a:endParaRPr lang="en-US" sz="2000"/>
            </a:p>
          </p:txBody>
        </p:sp>
        <p:sp>
          <p:nvSpPr>
            <p:cNvPr id="48371" name="Freeform 197"/>
            <p:cNvSpPr>
              <a:spLocks/>
            </p:cNvSpPr>
            <p:nvPr/>
          </p:nvSpPr>
          <p:spPr bwMode="auto">
            <a:xfrm>
              <a:off x="3685" y="2150"/>
              <a:ext cx="128" cy="40"/>
            </a:xfrm>
            <a:custGeom>
              <a:avLst/>
              <a:gdLst>
                <a:gd name="T0" fmla="*/ 0 w 1274"/>
                <a:gd name="T1" fmla="*/ 9 h 481"/>
                <a:gd name="T2" fmla="*/ 2 w 1274"/>
                <a:gd name="T3" fmla="*/ 6 h 481"/>
                <a:gd name="T4" fmla="*/ 5 w 1274"/>
                <a:gd name="T5" fmla="*/ 3 h 481"/>
                <a:gd name="T6" fmla="*/ 10 w 1274"/>
                <a:gd name="T7" fmla="*/ 1 h 481"/>
                <a:gd name="T8" fmla="*/ 14 w 1274"/>
                <a:gd name="T9" fmla="*/ 0 h 481"/>
                <a:gd name="T10" fmla="*/ 21 w 1274"/>
                <a:gd name="T11" fmla="*/ 0 h 481"/>
                <a:gd name="T12" fmla="*/ 27 w 1274"/>
                <a:gd name="T13" fmla="*/ 0 h 481"/>
                <a:gd name="T14" fmla="*/ 33 w 1274"/>
                <a:gd name="T15" fmla="*/ 0 h 481"/>
                <a:gd name="T16" fmla="*/ 40 w 1274"/>
                <a:gd name="T17" fmla="*/ 0 h 481"/>
                <a:gd name="T18" fmla="*/ 46 w 1274"/>
                <a:gd name="T19" fmla="*/ 0 h 481"/>
                <a:gd name="T20" fmla="*/ 53 w 1274"/>
                <a:gd name="T21" fmla="*/ 1 h 481"/>
                <a:gd name="T22" fmla="*/ 59 w 1274"/>
                <a:gd name="T23" fmla="*/ 1 h 481"/>
                <a:gd name="T24" fmla="*/ 66 w 1274"/>
                <a:gd name="T25" fmla="*/ 1 h 481"/>
                <a:gd name="T26" fmla="*/ 72 w 1274"/>
                <a:gd name="T27" fmla="*/ 2 h 481"/>
                <a:gd name="T28" fmla="*/ 78 w 1274"/>
                <a:gd name="T29" fmla="*/ 2 h 481"/>
                <a:gd name="T30" fmla="*/ 85 w 1274"/>
                <a:gd name="T31" fmla="*/ 3 h 481"/>
                <a:gd name="T32" fmla="*/ 91 w 1274"/>
                <a:gd name="T33" fmla="*/ 4 h 481"/>
                <a:gd name="T34" fmla="*/ 97 w 1274"/>
                <a:gd name="T35" fmla="*/ 5 h 481"/>
                <a:gd name="T36" fmla="*/ 104 w 1274"/>
                <a:gd name="T37" fmla="*/ 5 h 481"/>
                <a:gd name="T38" fmla="*/ 110 w 1274"/>
                <a:gd name="T39" fmla="*/ 6 h 481"/>
                <a:gd name="T40" fmla="*/ 116 w 1274"/>
                <a:gd name="T41" fmla="*/ 7 h 481"/>
                <a:gd name="T42" fmla="*/ 120 w 1274"/>
                <a:gd name="T43" fmla="*/ 9 h 481"/>
                <a:gd name="T44" fmla="*/ 124 w 1274"/>
                <a:gd name="T45" fmla="*/ 12 h 481"/>
                <a:gd name="T46" fmla="*/ 126 w 1274"/>
                <a:gd name="T47" fmla="*/ 15 h 481"/>
                <a:gd name="T48" fmla="*/ 128 w 1274"/>
                <a:gd name="T49" fmla="*/ 20 h 481"/>
                <a:gd name="T50" fmla="*/ 95 w 1274"/>
                <a:gd name="T51" fmla="*/ 39 h 481"/>
                <a:gd name="T52" fmla="*/ 92 w 1274"/>
                <a:gd name="T53" fmla="*/ 40 h 481"/>
                <a:gd name="T54" fmla="*/ 88 w 1274"/>
                <a:gd name="T55" fmla="*/ 40 h 481"/>
                <a:gd name="T56" fmla="*/ 84 w 1274"/>
                <a:gd name="T57" fmla="*/ 40 h 481"/>
                <a:gd name="T58" fmla="*/ 80 w 1274"/>
                <a:gd name="T59" fmla="*/ 39 h 481"/>
                <a:gd name="T60" fmla="*/ 76 w 1274"/>
                <a:gd name="T61" fmla="*/ 39 h 481"/>
                <a:gd name="T62" fmla="*/ 72 w 1274"/>
                <a:gd name="T63" fmla="*/ 39 h 481"/>
                <a:gd name="T64" fmla="*/ 67 w 1274"/>
                <a:gd name="T65" fmla="*/ 39 h 481"/>
                <a:gd name="T66" fmla="*/ 61 w 1274"/>
                <a:gd name="T67" fmla="*/ 39 h 481"/>
                <a:gd name="T68" fmla="*/ 54 w 1274"/>
                <a:gd name="T69" fmla="*/ 39 h 481"/>
                <a:gd name="T70" fmla="*/ 47 w 1274"/>
                <a:gd name="T71" fmla="*/ 38 h 481"/>
                <a:gd name="T72" fmla="*/ 39 w 1274"/>
                <a:gd name="T73" fmla="*/ 37 h 481"/>
                <a:gd name="T74" fmla="*/ 32 w 1274"/>
                <a:gd name="T75" fmla="*/ 37 h 481"/>
                <a:gd name="T76" fmla="*/ 29 w 1274"/>
                <a:gd name="T77" fmla="*/ 35 h 481"/>
                <a:gd name="T78" fmla="*/ 26 w 1274"/>
                <a:gd name="T79" fmla="*/ 33 h 481"/>
                <a:gd name="T80" fmla="*/ 23 w 1274"/>
                <a:gd name="T81" fmla="*/ 31 h 48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74"/>
                <a:gd name="T124" fmla="*/ 0 h 481"/>
                <a:gd name="T125" fmla="*/ 1274 w 1274"/>
                <a:gd name="T126" fmla="*/ 481 h 48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74" h="481">
                  <a:moveTo>
                    <a:pt x="211" y="357"/>
                  </a:moveTo>
                  <a:lnTo>
                    <a:pt x="0" y="112"/>
                  </a:lnTo>
                  <a:lnTo>
                    <a:pt x="6" y="89"/>
                  </a:lnTo>
                  <a:lnTo>
                    <a:pt x="18" y="69"/>
                  </a:lnTo>
                  <a:lnTo>
                    <a:pt x="34" y="50"/>
                  </a:lnTo>
                  <a:lnTo>
                    <a:pt x="52" y="34"/>
                  </a:lnTo>
                  <a:lnTo>
                    <a:pt x="72" y="21"/>
                  </a:lnTo>
                  <a:lnTo>
                    <a:pt x="95" y="11"/>
                  </a:lnTo>
                  <a:lnTo>
                    <a:pt x="118" y="4"/>
                  </a:lnTo>
                  <a:lnTo>
                    <a:pt x="141" y="1"/>
                  </a:lnTo>
                  <a:lnTo>
                    <a:pt x="173" y="1"/>
                  </a:lnTo>
                  <a:lnTo>
                    <a:pt x="205" y="0"/>
                  </a:lnTo>
                  <a:lnTo>
                    <a:pt x="237" y="0"/>
                  </a:lnTo>
                  <a:lnTo>
                    <a:pt x="268" y="0"/>
                  </a:lnTo>
                  <a:lnTo>
                    <a:pt x="301" y="1"/>
                  </a:lnTo>
                  <a:lnTo>
                    <a:pt x="332" y="1"/>
                  </a:lnTo>
                  <a:lnTo>
                    <a:pt x="365" y="2"/>
                  </a:lnTo>
                  <a:lnTo>
                    <a:pt x="396" y="2"/>
                  </a:lnTo>
                  <a:lnTo>
                    <a:pt x="429" y="3"/>
                  </a:lnTo>
                  <a:lnTo>
                    <a:pt x="460" y="5"/>
                  </a:lnTo>
                  <a:lnTo>
                    <a:pt x="493" y="7"/>
                  </a:lnTo>
                  <a:lnTo>
                    <a:pt x="524" y="9"/>
                  </a:lnTo>
                  <a:lnTo>
                    <a:pt x="557" y="10"/>
                  </a:lnTo>
                  <a:lnTo>
                    <a:pt x="588" y="12"/>
                  </a:lnTo>
                  <a:lnTo>
                    <a:pt x="621" y="14"/>
                  </a:lnTo>
                  <a:lnTo>
                    <a:pt x="653" y="17"/>
                  </a:lnTo>
                  <a:lnTo>
                    <a:pt x="685" y="19"/>
                  </a:lnTo>
                  <a:lnTo>
                    <a:pt x="717" y="22"/>
                  </a:lnTo>
                  <a:lnTo>
                    <a:pt x="748" y="25"/>
                  </a:lnTo>
                  <a:lnTo>
                    <a:pt x="781" y="29"/>
                  </a:lnTo>
                  <a:lnTo>
                    <a:pt x="811" y="32"/>
                  </a:lnTo>
                  <a:lnTo>
                    <a:pt x="843" y="37"/>
                  </a:lnTo>
                  <a:lnTo>
                    <a:pt x="874" y="41"/>
                  </a:lnTo>
                  <a:lnTo>
                    <a:pt x="907" y="45"/>
                  </a:lnTo>
                  <a:lnTo>
                    <a:pt x="938" y="50"/>
                  </a:lnTo>
                  <a:lnTo>
                    <a:pt x="970" y="55"/>
                  </a:lnTo>
                  <a:lnTo>
                    <a:pt x="1001" y="60"/>
                  </a:lnTo>
                  <a:lnTo>
                    <a:pt x="1033" y="66"/>
                  </a:lnTo>
                  <a:lnTo>
                    <a:pt x="1064" y="72"/>
                  </a:lnTo>
                  <a:lnTo>
                    <a:pt x="1096" y="77"/>
                  </a:lnTo>
                  <a:lnTo>
                    <a:pt x="1126" y="84"/>
                  </a:lnTo>
                  <a:lnTo>
                    <a:pt x="1158" y="90"/>
                  </a:lnTo>
                  <a:lnTo>
                    <a:pt x="1180" y="97"/>
                  </a:lnTo>
                  <a:lnTo>
                    <a:pt x="1199" y="108"/>
                  </a:lnTo>
                  <a:lnTo>
                    <a:pt x="1218" y="122"/>
                  </a:lnTo>
                  <a:lnTo>
                    <a:pt x="1233" y="141"/>
                  </a:lnTo>
                  <a:lnTo>
                    <a:pt x="1247" y="162"/>
                  </a:lnTo>
                  <a:lnTo>
                    <a:pt x="1258" y="186"/>
                  </a:lnTo>
                  <a:lnTo>
                    <a:pt x="1267" y="211"/>
                  </a:lnTo>
                  <a:lnTo>
                    <a:pt x="1274" y="238"/>
                  </a:lnTo>
                  <a:lnTo>
                    <a:pt x="964" y="460"/>
                  </a:lnTo>
                  <a:lnTo>
                    <a:pt x="946" y="470"/>
                  </a:lnTo>
                  <a:lnTo>
                    <a:pt x="929" y="476"/>
                  </a:lnTo>
                  <a:lnTo>
                    <a:pt x="913" y="480"/>
                  </a:lnTo>
                  <a:lnTo>
                    <a:pt x="895" y="481"/>
                  </a:lnTo>
                  <a:lnTo>
                    <a:pt x="877" y="480"/>
                  </a:lnTo>
                  <a:lnTo>
                    <a:pt x="859" y="477"/>
                  </a:lnTo>
                  <a:lnTo>
                    <a:pt x="839" y="476"/>
                  </a:lnTo>
                  <a:lnTo>
                    <a:pt x="817" y="474"/>
                  </a:lnTo>
                  <a:lnTo>
                    <a:pt x="799" y="473"/>
                  </a:lnTo>
                  <a:lnTo>
                    <a:pt x="781" y="473"/>
                  </a:lnTo>
                  <a:lnTo>
                    <a:pt x="760" y="472"/>
                  </a:lnTo>
                  <a:lnTo>
                    <a:pt x="739" y="471"/>
                  </a:lnTo>
                  <a:lnTo>
                    <a:pt x="716" y="471"/>
                  </a:lnTo>
                  <a:lnTo>
                    <a:pt x="690" y="470"/>
                  </a:lnTo>
                  <a:lnTo>
                    <a:pt x="665" y="469"/>
                  </a:lnTo>
                  <a:lnTo>
                    <a:pt x="636" y="468"/>
                  </a:lnTo>
                  <a:lnTo>
                    <a:pt x="607" y="467"/>
                  </a:lnTo>
                  <a:lnTo>
                    <a:pt x="575" y="465"/>
                  </a:lnTo>
                  <a:lnTo>
                    <a:pt x="542" y="463"/>
                  </a:lnTo>
                  <a:lnTo>
                    <a:pt x="506" y="460"/>
                  </a:lnTo>
                  <a:lnTo>
                    <a:pt x="469" y="457"/>
                  </a:lnTo>
                  <a:lnTo>
                    <a:pt x="428" y="453"/>
                  </a:lnTo>
                  <a:lnTo>
                    <a:pt x="385" y="447"/>
                  </a:lnTo>
                  <a:lnTo>
                    <a:pt x="340" y="442"/>
                  </a:lnTo>
                  <a:lnTo>
                    <a:pt x="322" y="439"/>
                  </a:lnTo>
                  <a:lnTo>
                    <a:pt x="304" y="432"/>
                  </a:lnTo>
                  <a:lnTo>
                    <a:pt x="287" y="423"/>
                  </a:lnTo>
                  <a:lnTo>
                    <a:pt x="270" y="411"/>
                  </a:lnTo>
                  <a:lnTo>
                    <a:pt x="254" y="399"/>
                  </a:lnTo>
                  <a:lnTo>
                    <a:pt x="239" y="385"/>
                  </a:lnTo>
                  <a:lnTo>
                    <a:pt x="225" y="371"/>
                  </a:lnTo>
                  <a:lnTo>
                    <a:pt x="211" y="357"/>
                  </a:lnTo>
                  <a:close/>
                </a:path>
              </a:pathLst>
            </a:custGeom>
            <a:solidFill>
              <a:srgbClr val="545959"/>
            </a:solidFill>
            <a:ln w="9525">
              <a:noFill/>
              <a:round/>
              <a:headEnd/>
              <a:tailEnd/>
            </a:ln>
          </p:spPr>
          <p:txBody>
            <a:bodyPr/>
            <a:lstStyle/>
            <a:p>
              <a:pPr algn="ctr"/>
              <a:endParaRPr lang="en-US" sz="2000"/>
            </a:p>
          </p:txBody>
        </p:sp>
        <p:sp>
          <p:nvSpPr>
            <p:cNvPr id="48372" name="Freeform 198"/>
            <p:cNvSpPr>
              <a:spLocks/>
            </p:cNvSpPr>
            <p:nvPr/>
          </p:nvSpPr>
          <p:spPr bwMode="auto">
            <a:xfrm>
              <a:off x="3697" y="2171"/>
              <a:ext cx="104" cy="58"/>
            </a:xfrm>
            <a:custGeom>
              <a:avLst/>
              <a:gdLst>
                <a:gd name="T0" fmla="*/ 97 w 1044"/>
                <a:gd name="T1" fmla="*/ 58 h 691"/>
                <a:gd name="T2" fmla="*/ 91 w 1044"/>
                <a:gd name="T3" fmla="*/ 58 h 691"/>
                <a:gd name="T4" fmla="*/ 85 w 1044"/>
                <a:gd name="T5" fmla="*/ 58 h 691"/>
                <a:gd name="T6" fmla="*/ 79 w 1044"/>
                <a:gd name="T7" fmla="*/ 58 h 691"/>
                <a:gd name="T8" fmla="*/ 74 w 1044"/>
                <a:gd name="T9" fmla="*/ 57 h 691"/>
                <a:gd name="T10" fmla="*/ 68 w 1044"/>
                <a:gd name="T11" fmla="*/ 57 h 691"/>
                <a:gd name="T12" fmla="*/ 62 w 1044"/>
                <a:gd name="T13" fmla="*/ 57 h 691"/>
                <a:gd name="T14" fmla="*/ 56 w 1044"/>
                <a:gd name="T15" fmla="*/ 57 h 691"/>
                <a:gd name="T16" fmla="*/ 50 w 1044"/>
                <a:gd name="T17" fmla="*/ 56 h 691"/>
                <a:gd name="T18" fmla="*/ 44 w 1044"/>
                <a:gd name="T19" fmla="*/ 56 h 691"/>
                <a:gd name="T20" fmla="*/ 38 w 1044"/>
                <a:gd name="T21" fmla="*/ 55 h 691"/>
                <a:gd name="T22" fmla="*/ 32 w 1044"/>
                <a:gd name="T23" fmla="*/ 55 h 691"/>
                <a:gd name="T24" fmla="*/ 26 w 1044"/>
                <a:gd name="T25" fmla="*/ 54 h 691"/>
                <a:gd name="T26" fmla="*/ 20 w 1044"/>
                <a:gd name="T27" fmla="*/ 54 h 691"/>
                <a:gd name="T28" fmla="*/ 14 w 1044"/>
                <a:gd name="T29" fmla="*/ 53 h 691"/>
                <a:gd name="T30" fmla="*/ 8 w 1044"/>
                <a:gd name="T31" fmla="*/ 52 h 691"/>
                <a:gd name="T32" fmla="*/ 4 w 1044"/>
                <a:gd name="T33" fmla="*/ 51 h 691"/>
                <a:gd name="T34" fmla="*/ 2 w 1044"/>
                <a:gd name="T35" fmla="*/ 51 h 691"/>
                <a:gd name="T36" fmla="*/ 1 w 1044"/>
                <a:gd name="T37" fmla="*/ 50 h 691"/>
                <a:gd name="T38" fmla="*/ 0 w 1044"/>
                <a:gd name="T39" fmla="*/ 48 h 691"/>
                <a:gd name="T40" fmla="*/ 0 w 1044"/>
                <a:gd name="T41" fmla="*/ 36 h 691"/>
                <a:gd name="T42" fmla="*/ 0 w 1044"/>
                <a:gd name="T43" fmla="*/ 15 h 691"/>
                <a:gd name="T44" fmla="*/ 0 w 1044"/>
                <a:gd name="T45" fmla="*/ 3 h 691"/>
                <a:gd name="T46" fmla="*/ 1 w 1044"/>
                <a:gd name="T47" fmla="*/ 1 h 691"/>
                <a:gd name="T48" fmla="*/ 2 w 1044"/>
                <a:gd name="T49" fmla="*/ 1 h 691"/>
                <a:gd name="T50" fmla="*/ 3 w 1044"/>
                <a:gd name="T51" fmla="*/ 0 h 691"/>
                <a:gd name="T52" fmla="*/ 7 w 1044"/>
                <a:gd name="T53" fmla="*/ 0 h 691"/>
                <a:gd name="T54" fmla="*/ 13 w 1044"/>
                <a:gd name="T55" fmla="*/ 0 h 691"/>
                <a:gd name="T56" fmla="*/ 19 w 1044"/>
                <a:gd name="T57" fmla="*/ 0 h 691"/>
                <a:gd name="T58" fmla="*/ 25 w 1044"/>
                <a:gd name="T59" fmla="*/ 0 h 691"/>
                <a:gd name="T60" fmla="*/ 31 w 1044"/>
                <a:gd name="T61" fmla="*/ 1 h 691"/>
                <a:gd name="T62" fmla="*/ 37 w 1044"/>
                <a:gd name="T63" fmla="*/ 1 h 691"/>
                <a:gd name="T64" fmla="*/ 43 w 1044"/>
                <a:gd name="T65" fmla="*/ 1 h 691"/>
                <a:gd name="T66" fmla="*/ 49 w 1044"/>
                <a:gd name="T67" fmla="*/ 1 h 691"/>
                <a:gd name="T68" fmla="*/ 54 w 1044"/>
                <a:gd name="T69" fmla="*/ 2 h 691"/>
                <a:gd name="T70" fmla="*/ 60 w 1044"/>
                <a:gd name="T71" fmla="*/ 2 h 691"/>
                <a:gd name="T72" fmla="*/ 66 w 1044"/>
                <a:gd name="T73" fmla="*/ 3 h 691"/>
                <a:gd name="T74" fmla="*/ 72 w 1044"/>
                <a:gd name="T75" fmla="*/ 3 h 691"/>
                <a:gd name="T76" fmla="*/ 78 w 1044"/>
                <a:gd name="T77" fmla="*/ 3 h 691"/>
                <a:gd name="T78" fmla="*/ 84 w 1044"/>
                <a:gd name="T79" fmla="*/ 4 h 691"/>
                <a:gd name="T80" fmla="*/ 90 w 1044"/>
                <a:gd name="T81" fmla="*/ 5 h 691"/>
                <a:gd name="T82" fmla="*/ 96 w 1044"/>
                <a:gd name="T83" fmla="*/ 5 h 691"/>
                <a:gd name="T84" fmla="*/ 100 w 1044"/>
                <a:gd name="T85" fmla="*/ 6 h 691"/>
                <a:gd name="T86" fmla="*/ 101 w 1044"/>
                <a:gd name="T87" fmla="*/ 7 h 691"/>
                <a:gd name="T88" fmla="*/ 102 w 1044"/>
                <a:gd name="T89" fmla="*/ 8 h 691"/>
                <a:gd name="T90" fmla="*/ 103 w 1044"/>
                <a:gd name="T91" fmla="*/ 9 h 691"/>
                <a:gd name="T92" fmla="*/ 103 w 1044"/>
                <a:gd name="T93" fmla="*/ 21 h 691"/>
                <a:gd name="T94" fmla="*/ 104 w 1044"/>
                <a:gd name="T95" fmla="*/ 43 h 691"/>
                <a:gd name="T96" fmla="*/ 104 w 1044"/>
                <a:gd name="T97" fmla="*/ 56 h 691"/>
                <a:gd name="T98" fmla="*/ 104 w 1044"/>
                <a:gd name="T99" fmla="*/ 57 h 691"/>
                <a:gd name="T100" fmla="*/ 102 w 1044"/>
                <a:gd name="T101" fmla="*/ 57 h 691"/>
                <a:gd name="T102" fmla="*/ 101 w 1044"/>
                <a:gd name="T103" fmla="*/ 58 h 6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4"/>
                <a:gd name="T157" fmla="*/ 0 h 691"/>
                <a:gd name="T158" fmla="*/ 1044 w 1044"/>
                <a:gd name="T159" fmla="*/ 691 h 6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4" h="691">
                  <a:moveTo>
                    <a:pt x="1005" y="691"/>
                  </a:moveTo>
                  <a:lnTo>
                    <a:pt x="976" y="691"/>
                  </a:lnTo>
                  <a:lnTo>
                    <a:pt x="946" y="690"/>
                  </a:lnTo>
                  <a:lnTo>
                    <a:pt x="917" y="689"/>
                  </a:lnTo>
                  <a:lnTo>
                    <a:pt x="887" y="689"/>
                  </a:lnTo>
                  <a:lnTo>
                    <a:pt x="857" y="688"/>
                  </a:lnTo>
                  <a:lnTo>
                    <a:pt x="827" y="687"/>
                  </a:lnTo>
                  <a:lnTo>
                    <a:pt x="798" y="686"/>
                  </a:lnTo>
                  <a:lnTo>
                    <a:pt x="768" y="685"/>
                  </a:lnTo>
                  <a:lnTo>
                    <a:pt x="739" y="684"/>
                  </a:lnTo>
                  <a:lnTo>
                    <a:pt x="709" y="683"/>
                  </a:lnTo>
                  <a:lnTo>
                    <a:pt x="680" y="681"/>
                  </a:lnTo>
                  <a:lnTo>
                    <a:pt x="651" y="680"/>
                  </a:lnTo>
                  <a:lnTo>
                    <a:pt x="622" y="678"/>
                  </a:lnTo>
                  <a:lnTo>
                    <a:pt x="592" y="676"/>
                  </a:lnTo>
                  <a:lnTo>
                    <a:pt x="562" y="675"/>
                  </a:lnTo>
                  <a:lnTo>
                    <a:pt x="532" y="672"/>
                  </a:lnTo>
                  <a:lnTo>
                    <a:pt x="503" y="670"/>
                  </a:lnTo>
                  <a:lnTo>
                    <a:pt x="472" y="668"/>
                  </a:lnTo>
                  <a:lnTo>
                    <a:pt x="443" y="664"/>
                  </a:lnTo>
                  <a:lnTo>
                    <a:pt x="412" y="662"/>
                  </a:lnTo>
                  <a:lnTo>
                    <a:pt x="383" y="659"/>
                  </a:lnTo>
                  <a:lnTo>
                    <a:pt x="353" y="656"/>
                  </a:lnTo>
                  <a:lnTo>
                    <a:pt x="323" y="653"/>
                  </a:lnTo>
                  <a:lnTo>
                    <a:pt x="293" y="649"/>
                  </a:lnTo>
                  <a:lnTo>
                    <a:pt x="262" y="646"/>
                  </a:lnTo>
                  <a:lnTo>
                    <a:pt x="232" y="642"/>
                  </a:lnTo>
                  <a:lnTo>
                    <a:pt x="201" y="638"/>
                  </a:lnTo>
                  <a:lnTo>
                    <a:pt x="171" y="632"/>
                  </a:lnTo>
                  <a:lnTo>
                    <a:pt x="139" y="628"/>
                  </a:lnTo>
                  <a:lnTo>
                    <a:pt x="109" y="623"/>
                  </a:lnTo>
                  <a:lnTo>
                    <a:pt x="78" y="618"/>
                  </a:lnTo>
                  <a:lnTo>
                    <a:pt x="47" y="613"/>
                  </a:lnTo>
                  <a:lnTo>
                    <a:pt x="37" y="611"/>
                  </a:lnTo>
                  <a:lnTo>
                    <a:pt x="29" y="607"/>
                  </a:lnTo>
                  <a:lnTo>
                    <a:pt x="22" y="603"/>
                  </a:lnTo>
                  <a:lnTo>
                    <a:pt x="16" y="597"/>
                  </a:lnTo>
                  <a:lnTo>
                    <a:pt x="10" y="591"/>
                  </a:lnTo>
                  <a:lnTo>
                    <a:pt x="6" y="584"/>
                  </a:lnTo>
                  <a:lnTo>
                    <a:pt x="4" y="576"/>
                  </a:lnTo>
                  <a:lnTo>
                    <a:pt x="3" y="568"/>
                  </a:lnTo>
                  <a:lnTo>
                    <a:pt x="1" y="434"/>
                  </a:lnTo>
                  <a:lnTo>
                    <a:pt x="0" y="303"/>
                  </a:lnTo>
                  <a:lnTo>
                    <a:pt x="0" y="174"/>
                  </a:lnTo>
                  <a:lnTo>
                    <a:pt x="3" y="39"/>
                  </a:lnTo>
                  <a:lnTo>
                    <a:pt x="4" y="31"/>
                  </a:lnTo>
                  <a:lnTo>
                    <a:pt x="6" y="23"/>
                  </a:lnTo>
                  <a:lnTo>
                    <a:pt x="10" y="16"/>
                  </a:lnTo>
                  <a:lnTo>
                    <a:pt x="15" y="10"/>
                  </a:lnTo>
                  <a:lnTo>
                    <a:pt x="20" y="6"/>
                  </a:lnTo>
                  <a:lnTo>
                    <a:pt x="27" y="3"/>
                  </a:lnTo>
                  <a:lnTo>
                    <a:pt x="35" y="1"/>
                  </a:lnTo>
                  <a:lnTo>
                    <a:pt x="45" y="0"/>
                  </a:lnTo>
                  <a:lnTo>
                    <a:pt x="74" y="0"/>
                  </a:lnTo>
                  <a:lnTo>
                    <a:pt x="104" y="1"/>
                  </a:lnTo>
                  <a:lnTo>
                    <a:pt x="133" y="2"/>
                  </a:lnTo>
                  <a:lnTo>
                    <a:pt x="162" y="2"/>
                  </a:lnTo>
                  <a:lnTo>
                    <a:pt x="192" y="3"/>
                  </a:lnTo>
                  <a:lnTo>
                    <a:pt x="221" y="4"/>
                  </a:lnTo>
                  <a:lnTo>
                    <a:pt x="251" y="5"/>
                  </a:lnTo>
                  <a:lnTo>
                    <a:pt x="280" y="6"/>
                  </a:lnTo>
                  <a:lnTo>
                    <a:pt x="310" y="7"/>
                  </a:lnTo>
                  <a:lnTo>
                    <a:pt x="339" y="8"/>
                  </a:lnTo>
                  <a:lnTo>
                    <a:pt x="369" y="9"/>
                  </a:lnTo>
                  <a:lnTo>
                    <a:pt x="398" y="11"/>
                  </a:lnTo>
                  <a:lnTo>
                    <a:pt x="428" y="12"/>
                  </a:lnTo>
                  <a:lnTo>
                    <a:pt x="457" y="14"/>
                  </a:lnTo>
                  <a:lnTo>
                    <a:pt x="487" y="16"/>
                  </a:lnTo>
                  <a:lnTo>
                    <a:pt x="516" y="17"/>
                  </a:lnTo>
                  <a:lnTo>
                    <a:pt x="546" y="20"/>
                  </a:lnTo>
                  <a:lnTo>
                    <a:pt x="575" y="22"/>
                  </a:lnTo>
                  <a:lnTo>
                    <a:pt x="605" y="25"/>
                  </a:lnTo>
                  <a:lnTo>
                    <a:pt x="634" y="27"/>
                  </a:lnTo>
                  <a:lnTo>
                    <a:pt x="664" y="30"/>
                  </a:lnTo>
                  <a:lnTo>
                    <a:pt x="692" y="32"/>
                  </a:lnTo>
                  <a:lnTo>
                    <a:pt x="721" y="35"/>
                  </a:lnTo>
                  <a:lnTo>
                    <a:pt x="751" y="38"/>
                  </a:lnTo>
                  <a:lnTo>
                    <a:pt x="780" y="41"/>
                  </a:lnTo>
                  <a:lnTo>
                    <a:pt x="811" y="44"/>
                  </a:lnTo>
                  <a:lnTo>
                    <a:pt x="840" y="49"/>
                  </a:lnTo>
                  <a:lnTo>
                    <a:pt x="870" y="53"/>
                  </a:lnTo>
                  <a:lnTo>
                    <a:pt x="900" y="56"/>
                  </a:lnTo>
                  <a:lnTo>
                    <a:pt x="930" y="60"/>
                  </a:lnTo>
                  <a:lnTo>
                    <a:pt x="959" y="65"/>
                  </a:lnTo>
                  <a:lnTo>
                    <a:pt x="990" y="69"/>
                  </a:lnTo>
                  <a:lnTo>
                    <a:pt x="999" y="71"/>
                  </a:lnTo>
                  <a:lnTo>
                    <a:pt x="1007" y="75"/>
                  </a:lnTo>
                  <a:lnTo>
                    <a:pt x="1014" y="80"/>
                  </a:lnTo>
                  <a:lnTo>
                    <a:pt x="1020" y="85"/>
                  </a:lnTo>
                  <a:lnTo>
                    <a:pt x="1025" y="91"/>
                  </a:lnTo>
                  <a:lnTo>
                    <a:pt x="1029" y="98"/>
                  </a:lnTo>
                  <a:lnTo>
                    <a:pt x="1032" y="105"/>
                  </a:lnTo>
                  <a:lnTo>
                    <a:pt x="1033" y="114"/>
                  </a:lnTo>
                  <a:lnTo>
                    <a:pt x="1038" y="248"/>
                  </a:lnTo>
                  <a:lnTo>
                    <a:pt x="1041" y="382"/>
                  </a:lnTo>
                  <a:lnTo>
                    <a:pt x="1042" y="516"/>
                  </a:lnTo>
                  <a:lnTo>
                    <a:pt x="1044" y="654"/>
                  </a:lnTo>
                  <a:lnTo>
                    <a:pt x="1044" y="662"/>
                  </a:lnTo>
                  <a:lnTo>
                    <a:pt x="1042" y="670"/>
                  </a:lnTo>
                  <a:lnTo>
                    <a:pt x="1039" y="676"/>
                  </a:lnTo>
                  <a:lnTo>
                    <a:pt x="1033" y="681"/>
                  </a:lnTo>
                  <a:lnTo>
                    <a:pt x="1028" y="685"/>
                  </a:lnTo>
                  <a:lnTo>
                    <a:pt x="1021" y="688"/>
                  </a:lnTo>
                  <a:lnTo>
                    <a:pt x="1013" y="690"/>
                  </a:lnTo>
                  <a:lnTo>
                    <a:pt x="1005" y="691"/>
                  </a:lnTo>
                  <a:close/>
                </a:path>
              </a:pathLst>
            </a:custGeom>
            <a:solidFill>
              <a:srgbClr val="000000"/>
            </a:solidFill>
            <a:ln w="9525">
              <a:noFill/>
              <a:round/>
              <a:headEnd/>
              <a:tailEnd/>
            </a:ln>
          </p:spPr>
          <p:txBody>
            <a:bodyPr/>
            <a:lstStyle/>
            <a:p>
              <a:pPr algn="ctr"/>
              <a:endParaRPr lang="en-US" sz="2000"/>
            </a:p>
          </p:txBody>
        </p:sp>
        <p:sp>
          <p:nvSpPr>
            <p:cNvPr id="48373" name="Freeform 199"/>
            <p:cNvSpPr>
              <a:spLocks/>
            </p:cNvSpPr>
            <p:nvPr/>
          </p:nvSpPr>
          <p:spPr bwMode="auto">
            <a:xfrm>
              <a:off x="3697" y="2172"/>
              <a:ext cx="103" cy="57"/>
            </a:xfrm>
            <a:custGeom>
              <a:avLst/>
              <a:gdLst>
                <a:gd name="T0" fmla="*/ 96 w 1032"/>
                <a:gd name="T1" fmla="*/ 57 h 684"/>
                <a:gd name="T2" fmla="*/ 90 w 1032"/>
                <a:gd name="T3" fmla="*/ 57 h 684"/>
                <a:gd name="T4" fmla="*/ 85 w 1032"/>
                <a:gd name="T5" fmla="*/ 57 h 684"/>
                <a:gd name="T6" fmla="*/ 79 w 1032"/>
                <a:gd name="T7" fmla="*/ 57 h 684"/>
                <a:gd name="T8" fmla="*/ 73 w 1032"/>
                <a:gd name="T9" fmla="*/ 56 h 684"/>
                <a:gd name="T10" fmla="*/ 67 w 1032"/>
                <a:gd name="T11" fmla="*/ 56 h 684"/>
                <a:gd name="T12" fmla="*/ 61 w 1032"/>
                <a:gd name="T13" fmla="*/ 56 h 684"/>
                <a:gd name="T14" fmla="*/ 55 w 1032"/>
                <a:gd name="T15" fmla="*/ 56 h 684"/>
                <a:gd name="T16" fmla="*/ 50 w 1032"/>
                <a:gd name="T17" fmla="*/ 55 h 684"/>
                <a:gd name="T18" fmla="*/ 44 w 1032"/>
                <a:gd name="T19" fmla="*/ 55 h 684"/>
                <a:gd name="T20" fmla="*/ 38 w 1032"/>
                <a:gd name="T21" fmla="*/ 54 h 684"/>
                <a:gd name="T22" fmla="*/ 32 w 1032"/>
                <a:gd name="T23" fmla="*/ 54 h 684"/>
                <a:gd name="T24" fmla="*/ 26 w 1032"/>
                <a:gd name="T25" fmla="*/ 53 h 684"/>
                <a:gd name="T26" fmla="*/ 20 w 1032"/>
                <a:gd name="T27" fmla="*/ 53 h 684"/>
                <a:gd name="T28" fmla="*/ 14 w 1032"/>
                <a:gd name="T29" fmla="*/ 52 h 684"/>
                <a:gd name="T30" fmla="*/ 8 w 1032"/>
                <a:gd name="T31" fmla="*/ 51 h 684"/>
                <a:gd name="T32" fmla="*/ 4 w 1032"/>
                <a:gd name="T33" fmla="*/ 50 h 684"/>
                <a:gd name="T34" fmla="*/ 2 w 1032"/>
                <a:gd name="T35" fmla="*/ 50 h 684"/>
                <a:gd name="T36" fmla="*/ 1 w 1032"/>
                <a:gd name="T37" fmla="*/ 49 h 684"/>
                <a:gd name="T38" fmla="*/ 0 w 1032"/>
                <a:gd name="T39" fmla="*/ 47 h 684"/>
                <a:gd name="T40" fmla="*/ 0 w 1032"/>
                <a:gd name="T41" fmla="*/ 36 h 684"/>
                <a:gd name="T42" fmla="*/ 0 w 1032"/>
                <a:gd name="T43" fmla="*/ 14 h 684"/>
                <a:gd name="T44" fmla="*/ 0 w 1032"/>
                <a:gd name="T45" fmla="*/ 2 h 684"/>
                <a:gd name="T46" fmla="*/ 1 w 1032"/>
                <a:gd name="T47" fmla="*/ 1 h 684"/>
                <a:gd name="T48" fmla="*/ 2 w 1032"/>
                <a:gd name="T49" fmla="*/ 0 h 684"/>
                <a:gd name="T50" fmla="*/ 3 w 1032"/>
                <a:gd name="T51" fmla="*/ 0 h 684"/>
                <a:gd name="T52" fmla="*/ 7 w 1032"/>
                <a:gd name="T53" fmla="*/ 0 h 684"/>
                <a:gd name="T54" fmla="*/ 13 w 1032"/>
                <a:gd name="T55" fmla="*/ 0 h 684"/>
                <a:gd name="T56" fmla="*/ 19 w 1032"/>
                <a:gd name="T57" fmla="*/ 0 h 684"/>
                <a:gd name="T58" fmla="*/ 25 w 1032"/>
                <a:gd name="T59" fmla="*/ 0 h 684"/>
                <a:gd name="T60" fmla="*/ 31 w 1032"/>
                <a:gd name="T61" fmla="*/ 0 h 684"/>
                <a:gd name="T62" fmla="*/ 36 w 1032"/>
                <a:gd name="T63" fmla="*/ 1 h 684"/>
                <a:gd name="T64" fmla="*/ 42 w 1032"/>
                <a:gd name="T65" fmla="*/ 1 h 684"/>
                <a:gd name="T66" fmla="*/ 48 w 1032"/>
                <a:gd name="T67" fmla="*/ 1 h 684"/>
                <a:gd name="T68" fmla="*/ 54 w 1032"/>
                <a:gd name="T69" fmla="*/ 2 h 684"/>
                <a:gd name="T70" fmla="*/ 60 w 1032"/>
                <a:gd name="T71" fmla="*/ 2 h 684"/>
                <a:gd name="T72" fmla="*/ 65 w 1032"/>
                <a:gd name="T73" fmla="*/ 2 h 684"/>
                <a:gd name="T74" fmla="*/ 71 w 1032"/>
                <a:gd name="T75" fmla="*/ 3 h 684"/>
                <a:gd name="T76" fmla="*/ 77 w 1032"/>
                <a:gd name="T77" fmla="*/ 3 h 684"/>
                <a:gd name="T78" fmla="*/ 83 w 1032"/>
                <a:gd name="T79" fmla="*/ 4 h 684"/>
                <a:gd name="T80" fmla="*/ 89 w 1032"/>
                <a:gd name="T81" fmla="*/ 5 h 684"/>
                <a:gd name="T82" fmla="*/ 95 w 1032"/>
                <a:gd name="T83" fmla="*/ 5 h 684"/>
                <a:gd name="T84" fmla="*/ 99 w 1032"/>
                <a:gd name="T85" fmla="*/ 6 h 684"/>
                <a:gd name="T86" fmla="*/ 100 w 1032"/>
                <a:gd name="T87" fmla="*/ 7 h 684"/>
                <a:gd name="T88" fmla="*/ 101 w 1032"/>
                <a:gd name="T89" fmla="*/ 7 h 684"/>
                <a:gd name="T90" fmla="*/ 102 w 1032"/>
                <a:gd name="T91" fmla="*/ 9 h 684"/>
                <a:gd name="T92" fmla="*/ 102 w 1032"/>
                <a:gd name="T93" fmla="*/ 20 h 684"/>
                <a:gd name="T94" fmla="*/ 103 w 1032"/>
                <a:gd name="T95" fmla="*/ 42 h 684"/>
                <a:gd name="T96" fmla="*/ 103 w 1032"/>
                <a:gd name="T97" fmla="*/ 55 h 684"/>
                <a:gd name="T98" fmla="*/ 102 w 1032"/>
                <a:gd name="T99" fmla="*/ 56 h 684"/>
                <a:gd name="T100" fmla="*/ 101 w 1032"/>
                <a:gd name="T101" fmla="*/ 57 h 684"/>
                <a:gd name="T102" fmla="*/ 100 w 1032"/>
                <a:gd name="T103" fmla="*/ 57 h 6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2"/>
                <a:gd name="T157" fmla="*/ 0 h 684"/>
                <a:gd name="T158" fmla="*/ 1032 w 1032"/>
                <a:gd name="T159" fmla="*/ 684 h 6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2" h="684">
                  <a:moveTo>
                    <a:pt x="994" y="684"/>
                  </a:moveTo>
                  <a:lnTo>
                    <a:pt x="964" y="683"/>
                  </a:lnTo>
                  <a:lnTo>
                    <a:pt x="935" y="683"/>
                  </a:lnTo>
                  <a:lnTo>
                    <a:pt x="906" y="682"/>
                  </a:lnTo>
                  <a:lnTo>
                    <a:pt x="877" y="681"/>
                  </a:lnTo>
                  <a:lnTo>
                    <a:pt x="848" y="680"/>
                  </a:lnTo>
                  <a:lnTo>
                    <a:pt x="818" y="679"/>
                  </a:lnTo>
                  <a:lnTo>
                    <a:pt x="790" y="678"/>
                  </a:lnTo>
                  <a:lnTo>
                    <a:pt x="760" y="677"/>
                  </a:lnTo>
                  <a:lnTo>
                    <a:pt x="731" y="676"/>
                  </a:lnTo>
                  <a:lnTo>
                    <a:pt x="701" y="675"/>
                  </a:lnTo>
                  <a:lnTo>
                    <a:pt x="673" y="673"/>
                  </a:lnTo>
                  <a:lnTo>
                    <a:pt x="644" y="672"/>
                  </a:lnTo>
                  <a:lnTo>
                    <a:pt x="615" y="670"/>
                  </a:lnTo>
                  <a:lnTo>
                    <a:pt x="585" y="669"/>
                  </a:lnTo>
                  <a:lnTo>
                    <a:pt x="556" y="667"/>
                  </a:lnTo>
                  <a:lnTo>
                    <a:pt x="526" y="665"/>
                  </a:lnTo>
                  <a:lnTo>
                    <a:pt x="497" y="663"/>
                  </a:lnTo>
                  <a:lnTo>
                    <a:pt x="467" y="659"/>
                  </a:lnTo>
                  <a:lnTo>
                    <a:pt x="438" y="657"/>
                  </a:lnTo>
                  <a:lnTo>
                    <a:pt x="408" y="654"/>
                  </a:lnTo>
                  <a:lnTo>
                    <a:pt x="379" y="651"/>
                  </a:lnTo>
                  <a:lnTo>
                    <a:pt x="349" y="648"/>
                  </a:lnTo>
                  <a:lnTo>
                    <a:pt x="319" y="645"/>
                  </a:lnTo>
                  <a:lnTo>
                    <a:pt x="290" y="642"/>
                  </a:lnTo>
                  <a:lnTo>
                    <a:pt x="259" y="638"/>
                  </a:lnTo>
                  <a:lnTo>
                    <a:pt x="229" y="635"/>
                  </a:lnTo>
                  <a:lnTo>
                    <a:pt x="199" y="631"/>
                  </a:lnTo>
                  <a:lnTo>
                    <a:pt x="169" y="625"/>
                  </a:lnTo>
                  <a:lnTo>
                    <a:pt x="138" y="621"/>
                  </a:lnTo>
                  <a:lnTo>
                    <a:pt x="108" y="616"/>
                  </a:lnTo>
                  <a:lnTo>
                    <a:pt x="76" y="611"/>
                  </a:lnTo>
                  <a:lnTo>
                    <a:pt x="46" y="606"/>
                  </a:lnTo>
                  <a:lnTo>
                    <a:pt x="37" y="604"/>
                  </a:lnTo>
                  <a:lnTo>
                    <a:pt x="30" y="599"/>
                  </a:lnTo>
                  <a:lnTo>
                    <a:pt x="23" y="595"/>
                  </a:lnTo>
                  <a:lnTo>
                    <a:pt x="17" y="589"/>
                  </a:lnTo>
                  <a:lnTo>
                    <a:pt x="11" y="584"/>
                  </a:lnTo>
                  <a:lnTo>
                    <a:pt x="7" y="577"/>
                  </a:lnTo>
                  <a:lnTo>
                    <a:pt x="5" y="569"/>
                  </a:lnTo>
                  <a:lnTo>
                    <a:pt x="4" y="561"/>
                  </a:lnTo>
                  <a:lnTo>
                    <a:pt x="1" y="429"/>
                  </a:lnTo>
                  <a:lnTo>
                    <a:pt x="0" y="298"/>
                  </a:lnTo>
                  <a:lnTo>
                    <a:pt x="0" y="170"/>
                  </a:lnTo>
                  <a:lnTo>
                    <a:pt x="4" y="37"/>
                  </a:lnTo>
                  <a:lnTo>
                    <a:pt x="5" y="29"/>
                  </a:lnTo>
                  <a:lnTo>
                    <a:pt x="7" y="23"/>
                  </a:lnTo>
                  <a:lnTo>
                    <a:pt x="11" y="16"/>
                  </a:lnTo>
                  <a:lnTo>
                    <a:pt x="15" y="10"/>
                  </a:lnTo>
                  <a:lnTo>
                    <a:pt x="21" y="6"/>
                  </a:lnTo>
                  <a:lnTo>
                    <a:pt x="28" y="3"/>
                  </a:lnTo>
                  <a:lnTo>
                    <a:pt x="35" y="1"/>
                  </a:lnTo>
                  <a:lnTo>
                    <a:pt x="44" y="0"/>
                  </a:lnTo>
                  <a:lnTo>
                    <a:pt x="73" y="0"/>
                  </a:lnTo>
                  <a:lnTo>
                    <a:pt x="103" y="1"/>
                  </a:lnTo>
                  <a:lnTo>
                    <a:pt x="131" y="1"/>
                  </a:lnTo>
                  <a:lnTo>
                    <a:pt x="160" y="2"/>
                  </a:lnTo>
                  <a:lnTo>
                    <a:pt x="190" y="2"/>
                  </a:lnTo>
                  <a:lnTo>
                    <a:pt x="219" y="3"/>
                  </a:lnTo>
                  <a:lnTo>
                    <a:pt x="248" y="4"/>
                  </a:lnTo>
                  <a:lnTo>
                    <a:pt x="277" y="5"/>
                  </a:lnTo>
                  <a:lnTo>
                    <a:pt x="307" y="6"/>
                  </a:lnTo>
                  <a:lnTo>
                    <a:pt x="335" y="7"/>
                  </a:lnTo>
                  <a:lnTo>
                    <a:pt x="365" y="8"/>
                  </a:lnTo>
                  <a:lnTo>
                    <a:pt x="394" y="10"/>
                  </a:lnTo>
                  <a:lnTo>
                    <a:pt x="423" y="12"/>
                  </a:lnTo>
                  <a:lnTo>
                    <a:pt x="452" y="14"/>
                  </a:lnTo>
                  <a:lnTo>
                    <a:pt x="481" y="16"/>
                  </a:lnTo>
                  <a:lnTo>
                    <a:pt x="510" y="17"/>
                  </a:lnTo>
                  <a:lnTo>
                    <a:pt x="540" y="19"/>
                  </a:lnTo>
                  <a:lnTo>
                    <a:pt x="568" y="21"/>
                  </a:lnTo>
                  <a:lnTo>
                    <a:pt x="597" y="24"/>
                  </a:lnTo>
                  <a:lnTo>
                    <a:pt x="627" y="26"/>
                  </a:lnTo>
                  <a:lnTo>
                    <a:pt x="656" y="29"/>
                  </a:lnTo>
                  <a:lnTo>
                    <a:pt x="684" y="31"/>
                  </a:lnTo>
                  <a:lnTo>
                    <a:pt x="713" y="34"/>
                  </a:lnTo>
                  <a:lnTo>
                    <a:pt x="743" y="37"/>
                  </a:lnTo>
                  <a:lnTo>
                    <a:pt x="772" y="40"/>
                  </a:lnTo>
                  <a:lnTo>
                    <a:pt x="802" y="44"/>
                  </a:lnTo>
                  <a:lnTo>
                    <a:pt x="831" y="48"/>
                  </a:lnTo>
                  <a:lnTo>
                    <a:pt x="861" y="51"/>
                  </a:lnTo>
                  <a:lnTo>
                    <a:pt x="890" y="55"/>
                  </a:lnTo>
                  <a:lnTo>
                    <a:pt x="920" y="59"/>
                  </a:lnTo>
                  <a:lnTo>
                    <a:pt x="950" y="63"/>
                  </a:lnTo>
                  <a:lnTo>
                    <a:pt x="980" y="67"/>
                  </a:lnTo>
                  <a:lnTo>
                    <a:pt x="988" y="69"/>
                  </a:lnTo>
                  <a:lnTo>
                    <a:pt x="995" y="74"/>
                  </a:lnTo>
                  <a:lnTo>
                    <a:pt x="1001" y="78"/>
                  </a:lnTo>
                  <a:lnTo>
                    <a:pt x="1007" y="83"/>
                  </a:lnTo>
                  <a:lnTo>
                    <a:pt x="1012" y="90"/>
                  </a:lnTo>
                  <a:lnTo>
                    <a:pt x="1016" y="97"/>
                  </a:lnTo>
                  <a:lnTo>
                    <a:pt x="1019" y="105"/>
                  </a:lnTo>
                  <a:lnTo>
                    <a:pt x="1020" y="114"/>
                  </a:lnTo>
                  <a:lnTo>
                    <a:pt x="1024" y="245"/>
                  </a:lnTo>
                  <a:lnTo>
                    <a:pt x="1027" y="377"/>
                  </a:lnTo>
                  <a:lnTo>
                    <a:pt x="1029" y="509"/>
                  </a:lnTo>
                  <a:lnTo>
                    <a:pt x="1032" y="647"/>
                  </a:lnTo>
                  <a:lnTo>
                    <a:pt x="1031" y="655"/>
                  </a:lnTo>
                  <a:lnTo>
                    <a:pt x="1029" y="663"/>
                  </a:lnTo>
                  <a:lnTo>
                    <a:pt x="1026" y="669"/>
                  </a:lnTo>
                  <a:lnTo>
                    <a:pt x="1021" y="674"/>
                  </a:lnTo>
                  <a:lnTo>
                    <a:pt x="1016" y="678"/>
                  </a:lnTo>
                  <a:lnTo>
                    <a:pt x="1009" y="681"/>
                  </a:lnTo>
                  <a:lnTo>
                    <a:pt x="1002" y="683"/>
                  </a:lnTo>
                  <a:lnTo>
                    <a:pt x="994" y="684"/>
                  </a:lnTo>
                  <a:close/>
                </a:path>
              </a:pathLst>
            </a:custGeom>
            <a:solidFill>
              <a:srgbClr val="0F1411"/>
            </a:solidFill>
            <a:ln w="9525">
              <a:noFill/>
              <a:round/>
              <a:headEnd/>
              <a:tailEnd/>
            </a:ln>
          </p:spPr>
          <p:txBody>
            <a:bodyPr/>
            <a:lstStyle/>
            <a:p>
              <a:pPr algn="ctr"/>
              <a:endParaRPr lang="en-US" sz="2000"/>
            </a:p>
          </p:txBody>
        </p:sp>
        <p:sp>
          <p:nvSpPr>
            <p:cNvPr id="48374" name="Freeform 200"/>
            <p:cNvSpPr>
              <a:spLocks/>
            </p:cNvSpPr>
            <p:nvPr/>
          </p:nvSpPr>
          <p:spPr bwMode="auto">
            <a:xfrm>
              <a:off x="3697" y="2173"/>
              <a:ext cx="102" cy="56"/>
            </a:xfrm>
            <a:custGeom>
              <a:avLst/>
              <a:gdLst>
                <a:gd name="T0" fmla="*/ 95 w 1020"/>
                <a:gd name="T1" fmla="*/ 56 h 676"/>
                <a:gd name="T2" fmla="*/ 89 w 1020"/>
                <a:gd name="T3" fmla="*/ 56 h 676"/>
                <a:gd name="T4" fmla="*/ 84 w 1020"/>
                <a:gd name="T5" fmla="*/ 56 h 676"/>
                <a:gd name="T6" fmla="*/ 78 w 1020"/>
                <a:gd name="T7" fmla="*/ 56 h 676"/>
                <a:gd name="T8" fmla="*/ 72 w 1020"/>
                <a:gd name="T9" fmla="*/ 55 h 676"/>
                <a:gd name="T10" fmla="*/ 67 w 1020"/>
                <a:gd name="T11" fmla="*/ 55 h 676"/>
                <a:gd name="T12" fmla="*/ 61 w 1020"/>
                <a:gd name="T13" fmla="*/ 55 h 676"/>
                <a:gd name="T14" fmla="*/ 55 w 1020"/>
                <a:gd name="T15" fmla="*/ 55 h 676"/>
                <a:gd name="T16" fmla="*/ 49 w 1020"/>
                <a:gd name="T17" fmla="*/ 54 h 676"/>
                <a:gd name="T18" fmla="*/ 43 w 1020"/>
                <a:gd name="T19" fmla="*/ 54 h 676"/>
                <a:gd name="T20" fmla="*/ 37 w 1020"/>
                <a:gd name="T21" fmla="*/ 53 h 676"/>
                <a:gd name="T22" fmla="*/ 32 w 1020"/>
                <a:gd name="T23" fmla="*/ 53 h 676"/>
                <a:gd name="T24" fmla="*/ 26 w 1020"/>
                <a:gd name="T25" fmla="*/ 52 h 676"/>
                <a:gd name="T26" fmla="*/ 20 w 1020"/>
                <a:gd name="T27" fmla="*/ 52 h 676"/>
                <a:gd name="T28" fmla="*/ 14 w 1020"/>
                <a:gd name="T29" fmla="*/ 51 h 676"/>
                <a:gd name="T30" fmla="*/ 8 w 1020"/>
                <a:gd name="T31" fmla="*/ 50 h 676"/>
                <a:gd name="T32" fmla="*/ 4 w 1020"/>
                <a:gd name="T33" fmla="*/ 49 h 676"/>
                <a:gd name="T34" fmla="*/ 2 w 1020"/>
                <a:gd name="T35" fmla="*/ 49 h 676"/>
                <a:gd name="T36" fmla="*/ 1 w 1020"/>
                <a:gd name="T37" fmla="*/ 48 h 676"/>
                <a:gd name="T38" fmla="*/ 1 w 1020"/>
                <a:gd name="T39" fmla="*/ 47 h 676"/>
                <a:gd name="T40" fmla="*/ 0 w 1020"/>
                <a:gd name="T41" fmla="*/ 35 h 676"/>
                <a:gd name="T42" fmla="*/ 0 w 1020"/>
                <a:gd name="T43" fmla="*/ 14 h 676"/>
                <a:gd name="T44" fmla="*/ 1 w 1020"/>
                <a:gd name="T45" fmla="*/ 2 h 676"/>
                <a:gd name="T46" fmla="*/ 1 w 1020"/>
                <a:gd name="T47" fmla="*/ 1 h 676"/>
                <a:gd name="T48" fmla="*/ 2 w 1020"/>
                <a:gd name="T49" fmla="*/ 1 h 676"/>
                <a:gd name="T50" fmla="*/ 4 w 1020"/>
                <a:gd name="T51" fmla="*/ 0 h 676"/>
                <a:gd name="T52" fmla="*/ 7 w 1020"/>
                <a:gd name="T53" fmla="*/ 0 h 676"/>
                <a:gd name="T54" fmla="*/ 13 w 1020"/>
                <a:gd name="T55" fmla="*/ 0 h 676"/>
                <a:gd name="T56" fmla="*/ 19 w 1020"/>
                <a:gd name="T57" fmla="*/ 0 h 676"/>
                <a:gd name="T58" fmla="*/ 25 w 1020"/>
                <a:gd name="T59" fmla="*/ 0 h 676"/>
                <a:gd name="T60" fmla="*/ 30 w 1020"/>
                <a:gd name="T61" fmla="*/ 1 h 676"/>
                <a:gd name="T62" fmla="*/ 36 w 1020"/>
                <a:gd name="T63" fmla="*/ 1 h 676"/>
                <a:gd name="T64" fmla="*/ 42 w 1020"/>
                <a:gd name="T65" fmla="*/ 1 h 676"/>
                <a:gd name="T66" fmla="*/ 48 w 1020"/>
                <a:gd name="T67" fmla="*/ 1 h 676"/>
                <a:gd name="T68" fmla="*/ 53 w 1020"/>
                <a:gd name="T69" fmla="*/ 2 h 676"/>
                <a:gd name="T70" fmla="*/ 59 w 1020"/>
                <a:gd name="T71" fmla="*/ 2 h 676"/>
                <a:gd name="T72" fmla="*/ 65 w 1020"/>
                <a:gd name="T73" fmla="*/ 2 h 676"/>
                <a:gd name="T74" fmla="*/ 71 w 1020"/>
                <a:gd name="T75" fmla="*/ 3 h 676"/>
                <a:gd name="T76" fmla="*/ 76 w 1020"/>
                <a:gd name="T77" fmla="*/ 3 h 676"/>
                <a:gd name="T78" fmla="*/ 82 w 1020"/>
                <a:gd name="T79" fmla="*/ 4 h 676"/>
                <a:gd name="T80" fmla="*/ 88 w 1020"/>
                <a:gd name="T81" fmla="*/ 5 h 676"/>
                <a:gd name="T82" fmla="*/ 94 w 1020"/>
                <a:gd name="T83" fmla="*/ 5 h 676"/>
                <a:gd name="T84" fmla="*/ 98 w 1020"/>
                <a:gd name="T85" fmla="*/ 6 h 676"/>
                <a:gd name="T86" fmla="*/ 99 w 1020"/>
                <a:gd name="T87" fmla="*/ 7 h 676"/>
                <a:gd name="T88" fmla="*/ 100 w 1020"/>
                <a:gd name="T89" fmla="*/ 7 h 676"/>
                <a:gd name="T90" fmla="*/ 101 w 1020"/>
                <a:gd name="T91" fmla="*/ 9 h 676"/>
                <a:gd name="T92" fmla="*/ 101 w 1020"/>
                <a:gd name="T93" fmla="*/ 20 h 676"/>
                <a:gd name="T94" fmla="*/ 102 w 1020"/>
                <a:gd name="T95" fmla="*/ 42 h 676"/>
                <a:gd name="T96" fmla="*/ 102 w 1020"/>
                <a:gd name="T97" fmla="*/ 54 h 676"/>
                <a:gd name="T98" fmla="*/ 101 w 1020"/>
                <a:gd name="T99" fmla="*/ 55 h 676"/>
                <a:gd name="T100" fmla="*/ 100 w 1020"/>
                <a:gd name="T101" fmla="*/ 56 h 676"/>
                <a:gd name="T102" fmla="*/ 99 w 1020"/>
                <a:gd name="T103" fmla="*/ 56 h 6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0"/>
                <a:gd name="T157" fmla="*/ 0 h 676"/>
                <a:gd name="T158" fmla="*/ 1020 w 1020"/>
                <a:gd name="T159" fmla="*/ 676 h 6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0" h="676">
                  <a:moveTo>
                    <a:pt x="982" y="676"/>
                  </a:moveTo>
                  <a:lnTo>
                    <a:pt x="952" y="675"/>
                  </a:lnTo>
                  <a:lnTo>
                    <a:pt x="924" y="675"/>
                  </a:lnTo>
                  <a:lnTo>
                    <a:pt x="894" y="674"/>
                  </a:lnTo>
                  <a:lnTo>
                    <a:pt x="866" y="673"/>
                  </a:lnTo>
                  <a:lnTo>
                    <a:pt x="836" y="672"/>
                  </a:lnTo>
                  <a:lnTo>
                    <a:pt x="808" y="671"/>
                  </a:lnTo>
                  <a:lnTo>
                    <a:pt x="778" y="670"/>
                  </a:lnTo>
                  <a:lnTo>
                    <a:pt x="750" y="669"/>
                  </a:lnTo>
                  <a:lnTo>
                    <a:pt x="720" y="668"/>
                  </a:lnTo>
                  <a:lnTo>
                    <a:pt x="692" y="667"/>
                  </a:lnTo>
                  <a:lnTo>
                    <a:pt x="665" y="665"/>
                  </a:lnTo>
                  <a:lnTo>
                    <a:pt x="635" y="664"/>
                  </a:lnTo>
                  <a:lnTo>
                    <a:pt x="607" y="662"/>
                  </a:lnTo>
                  <a:lnTo>
                    <a:pt x="577" y="661"/>
                  </a:lnTo>
                  <a:lnTo>
                    <a:pt x="549" y="659"/>
                  </a:lnTo>
                  <a:lnTo>
                    <a:pt x="519" y="657"/>
                  </a:lnTo>
                  <a:lnTo>
                    <a:pt x="491" y="655"/>
                  </a:lnTo>
                  <a:lnTo>
                    <a:pt x="461" y="651"/>
                  </a:lnTo>
                  <a:lnTo>
                    <a:pt x="432" y="649"/>
                  </a:lnTo>
                  <a:lnTo>
                    <a:pt x="403" y="646"/>
                  </a:lnTo>
                  <a:lnTo>
                    <a:pt x="374" y="643"/>
                  </a:lnTo>
                  <a:lnTo>
                    <a:pt x="344" y="640"/>
                  </a:lnTo>
                  <a:lnTo>
                    <a:pt x="315" y="637"/>
                  </a:lnTo>
                  <a:lnTo>
                    <a:pt x="285" y="634"/>
                  </a:lnTo>
                  <a:lnTo>
                    <a:pt x="256" y="630"/>
                  </a:lnTo>
                  <a:lnTo>
                    <a:pt x="227" y="627"/>
                  </a:lnTo>
                  <a:lnTo>
                    <a:pt x="196" y="623"/>
                  </a:lnTo>
                  <a:lnTo>
                    <a:pt x="167" y="617"/>
                  </a:lnTo>
                  <a:lnTo>
                    <a:pt x="136" y="613"/>
                  </a:lnTo>
                  <a:lnTo>
                    <a:pt x="107" y="608"/>
                  </a:lnTo>
                  <a:lnTo>
                    <a:pt x="76" y="603"/>
                  </a:lnTo>
                  <a:lnTo>
                    <a:pt x="46" y="598"/>
                  </a:lnTo>
                  <a:lnTo>
                    <a:pt x="36" y="596"/>
                  </a:lnTo>
                  <a:lnTo>
                    <a:pt x="28" y="592"/>
                  </a:lnTo>
                  <a:lnTo>
                    <a:pt x="21" y="588"/>
                  </a:lnTo>
                  <a:lnTo>
                    <a:pt x="16" y="583"/>
                  </a:lnTo>
                  <a:lnTo>
                    <a:pt x="11" y="577"/>
                  </a:lnTo>
                  <a:lnTo>
                    <a:pt x="7" y="570"/>
                  </a:lnTo>
                  <a:lnTo>
                    <a:pt x="5" y="562"/>
                  </a:lnTo>
                  <a:lnTo>
                    <a:pt x="4" y="553"/>
                  </a:lnTo>
                  <a:lnTo>
                    <a:pt x="1" y="423"/>
                  </a:lnTo>
                  <a:lnTo>
                    <a:pt x="0" y="295"/>
                  </a:lnTo>
                  <a:lnTo>
                    <a:pt x="0" y="169"/>
                  </a:lnTo>
                  <a:lnTo>
                    <a:pt x="4" y="37"/>
                  </a:lnTo>
                  <a:lnTo>
                    <a:pt x="5" y="29"/>
                  </a:lnTo>
                  <a:lnTo>
                    <a:pt x="7" y="22"/>
                  </a:lnTo>
                  <a:lnTo>
                    <a:pt x="11" y="16"/>
                  </a:lnTo>
                  <a:lnTo>
                    <a:pt x="15" y="11"/>
                  </a:lnTo>
                  <a:lnTo>
                    <a:pt x="21" y="7"/>
                  </a:lnTo>
                  <a:lnTo>
                    <a:pt x="28" y="4"/>
                  </a:lnTo>
                  <a:lnTo>
                    <a:pt x="35" y="1"/>
                  </a:lnTo>
                  <a:lnTo>
                    <a:pt x="44" y="0"/>
                  </a:lnTo>
                  <a:lnTo>
                    <a:pt x="72" y="0"/>
                  </a:lnTo>
                  <a:lnTo>
                    <a:pt x="102" y="1"/>
                  </a:lnTo>
                  <a:lnTo>
                    <a:pt x="130" y="1"/>
                  </a:lnTo>
                  <a:lnTo>
                    <a:pt x="158" y="2"/>
                  </a:lnTo>
                  <a:lnTo>
                    <a:pt x="188" y="4"/>
                  </a:lnTo>
                  <a:lnTo>
                    <a:pt x="216" y="5"/>
                  </a:lnTo>
                  <a:lnTo>
                    <a:pt x="245" y="5"/>
                  </a:lnTo>
                  <a:lnTo>
                    <a:pt x="274" y="6"/>
                  </a:lnTo>
                  <a:lnTo>
                    <a:pt x="303" y="7"/>
                  </a:lnTo>
                  <a:lnTo>
                    <a:pt x="331" y="9"/>
                  </a:lnTo>
                  <a:lnTo>
                    <a:pt x="361" y="10"/>
                  </a:lnTo>
                  <a:lnTo>
                    <a:pt x="389" y="11"/>
                  </a:lnTo>
                  <a:lnTo>
                    <a:pt x="418" y="13"/>
                  </a:lnTo>
                  <a:lnTo>
                    <a:pt x="446" y="14"/>
                  </a:lnTo>
                  <a:lnTo>
                    <a:pt x="476" y="16"/>
                  </a:lnTo>
                  <a:lnTo>
                    <a:pt x="504" y="18"/>
                  </a:lnTo>
                  <a:lnTo>
                    <a:pt x="532" y="20"/>
                  </a:lnTo>
                  <a:lnTo>
                    <a:pt x="562" y="22"/>
                  </a:lnTo>
                  <a:lnTo>
                    <a:pt x="590" y="24"/>
                  </a:lnTo>
                  <a:lnTo>
                    <a:pt x="620" y="27"/>
                  </a:lnTo>
                  <a:lnTo>
                    <a:pt x="648" y="29"/>
                  </a:lnTo>
                  <a:lnTo>
                    <a:pt x="676" y="32"/>
                  </a:lnTo>
                  <a:lnTo>
                    <a:pt x="705" y="35"/>
                  </a:lnTo>
                  <a:lnTo>
                    <a:pt x="734" y="38"/>
                  </a:lnTo>
                  <a:lnTo>
                    <a:pt x="763" y="42"/>
                  </a:lnTo>
                  <a:lnTo>
                    <a:pt x="793" y="45"/>
                  </a:lnTo>
                  <a:lnTo>
                    <a:pt x="821" y="48"/>
                  </a:lnTo>
                  <a:lnTo>
                    <a:pt x="851" y="52"/>
                  </a:lnTo>
                  <a:lnTo>
                    <a:pt x="880" y="56"/>
                  </a:lnTo>
                  <a:lnTo>
                    <a:pt x="908" y="60"/>
                  </a:lnTo>
                  <a:lnTo>
                    <a:pt x="938" y="65"/>
                  </a:lnTo>
                  <a:lnTo>
                    <a:pt x="967" y="69"/>
                  </a:lnTo>
                  <a:lnTo>
                    <a:pt x="977" y="71"/>
                  </a:lnTo>
                  <a:lnTo>
                    <a:pt x="984" y="75"/>
                  </a:lnTo>
                  <a:lnTo>
                    <a:pt x="991" y="79"/>
                  </a:lnTo>
                  <a:lnTo>
                    <a:pt x="996" y="84"/>
                  </a:lnTo>
                  <a:lnTo>
                    <a:pt x="1001" y="90"/>
                  </a:lnTo>
                  <a:lnTo>
                    <a:pt x="1004" y="97"/>
                  </a:lnTo>
                  <a:lnTo>
                    <a:pt x="1007" y="105"/>
                  </a:lnTo>
                  <a:lnTo>
                    <a:pt x="1008" y="113"/>
                  </a:lnTo>
                  <a:lnTo>
                    <a:pt x="1013" y="243"/>
                  </a:lnTo>
                  <a:lnTo>
                    <a:pt x="1016" y="373"/>
                  </a:lnTo>
                  <a:lnTo>
                    <a:pt x="1018" y="504"/>
                  </a:lnTo>
                  <a:lnTo>
                    <a:pt x="1020" y="639"/>
                  </a:lnTo>
                  <a:lnTo>
                    <a:pt x="1019" y="647"/>
                  </a:lnTo>
                  <a:lnTo>
                    <a:pt x="1017" y="655"/>
                  </a:lnTo>
                  <a:lnTo>
                    <a:pt x="1014" y="661"/>
                  </a:lnTo>
                  <a:lnTo>
                    <a:pt x="1009" y="666"/>
                  </a:lnTo>
                  <a:lnTo>
                    <a:pt x="1004" y="670"/>
                  </a:lnTo>
                  <a:lnTo>
                    <a:pt x="997" y="673"/>
                  </a:lnTo>
                  <a:lnTo>
                    <a:pt x="990" y="675"/>
                  </a:lnTo>
                  <a:lnTo>
                    <a:pt x="982" y="676"/>
                  </a:lnTo>
                  <a:close/>
                </a:path>
              </a:pathLst>
            </a:custGeom>
            <a:solidFill>
              <a:srgbClr val="1E2B23"/>
            </a:solidFill>
            <a:ln w="9525">
              <a:noFill/>
              <a:round/>
              <a:headEnd/>
              <a:tailEnd/>
            </a:ln>
          </p:spPr>
          <p:txBody>
            <a:bodyPr/>
            <a:lstStyle/>
            <a:p>
              <a:pPr algn="ctr"/>
              <a:endParaRPr lang="en-US" sz="2000"/>
            </a:p>
          </p:txBody>
        </p:sp>
        <p:sp>
          <p:nvSpPr>
            <p:cNvPr id="48375" name="Freeform 201"/>
            <p:cNvSpPr>
              <a:spLocks/>
            </p:cNvSpPr>
            <p:nvPr/>
          </p:nvSpPr>
          <p:spPr bwMode="auto">
            <a:xfrm>
              <a:off x="3697" y="2173"/>
              <a:ext cx="101" cy="56"/>
            </a:xfrm>
            <a:custGeom>
              <a:avLst/>
              <a:gdLst>
                <a:gd name="T0" fmla="*/ 94 w 1008"/>
                <a:gd name="T1" fmla="*/ 56 h 666"/>
                <a:gd name="T2" fmla="*/ 89 w 1008"/>
                <a:gd name="T3" fmla="*/ 56 h 666"/>
                <a:gd name="T4" fmla="*/ 83 w 1008"/>
                <a:gd name="T5" fmla="*/ 56 h 666"/>
                <a:gd name="T6" fmla="*/ 77 w 1008"/>
                <a:gd name="T7" fmla="*/ 55 h 666"/>
                <a:gd name="T8" fmla="*/ 71 w 1008"/>
                <a:gd name="T9" fmla="*/ 55 h 666"/>
                <a:gd name="T10" fmla="*/ 66 w 1008"/>
                <a:gd name="T11" fmla="*/ 55 h 666"/>
                <a:gd name="T12" fmla="*/ 60 w 1008"/>
                <a:gd name="T13" fmla="*/ 55 h 666"/>
                <a:gd name="T14" fmla="*/ 54 w 1008"/>
                <a:gd name="T15" fmla="*/ 55 h 666"/>
                <a:gd name="T16" fmla="*/ 49 w 1008"/>
                <a:gd name="T17" fmla="*/ 54 h 666"/>
                <a:gd name="T18" fmla="*/ 43 w 1008"/>
                <a:gd name="T19" fmla="*/ 54 h 666"/>
                <a:gd name="T20" fmla="*/ 37 w 1008"/>
                <a:gd name="T21" fmla="*/ 53 h 666"/>
                <a:gd name="T22" fmla="*/ 31 w 1008"/>
                <a:gd name="T23" fmla="*/ 53 h 666"/>
                <a:gd name="T24" fmla="*/ 25 w 1008"/>
                <a:gd name="T25" fmla="*/ 52 h 666"/>
                <a:gd name="T26" fmla="*/ 19 w 1008"/>
                <a:gd name="T27" fmla="*/ 52 h 666"/>
                <a:gd name="T28" fmla="*/ 14 w 1008"/>
                <a:gd name="T29" fmla="*/ 51 h 666"/>
                <a:gd name="T30" fmla="*/ 8 w 1008"/>
                <a:gd name="T31" fmla="*/ 50 h 666"/>
                <a:gd name="T32" fmla="*/ 4 w 1008"/>
                <a:gd name="T33" fmla="*/ 49 h 666"/>
                <a:gd name="T34" fmla="*/ 2 w 1008"/>
                <a:gd name="T35" fmla="*/ 49 h 666"/>
                <a:gd name="T36" fmla="*/ 1 w 1008"/>
                <a:gd name="T37" fmla="*/ 48 h 666"/>
                <a:gd name="T38" fmla="*/ 1 w 1008"/>
                <a:gd name="T39" fmla="*/ 47 h 666"/>
                <a:gd name="T40" fmla="*/ 0 w 1008"/>
                <a:gd name="T41" fmla="*/ 35 h 666"/>
                <a:gd name="T42" fmla="*/ 0 w 1008"/>
                <a:gd name="T43" fmla="*/ 14 h 666"/>
                <a:gd name="T44" fmla="*/ 1 w 1008"/>
                <a:gd name="T45" fmla="*/ 2 h 666"/>
                <a:gd name="T46" fmla="*/ 1 w 1008"/>
                <a:gd name="T47" fmla="*/ 1 h 666"/>
                <a:gd name="T48" fmla="*/ 2 w 1008"/>
                <a:gd name="T49" fmla="*/ 0 h 666"/>
                <a:gd name="T50" fmla="*/ 4 w 1008"/>
                <a:gd name="T51" fmla="*/ 0 h 666"/>
                <a:gd name="T52" fmla="*/ 7 w 1008"/>
                <a:gd name="T53" fmla="*/ 0 h 666"/>
                <a:gd name="T54" fmla="*/ 13 w 1008"/>
                <a:gd name="T55" fmla="*/ 0 h 666"/>
                <a:gd name="T56" fmla="*/ 19 w 1008"/>
                <a:gd name="T57" fmla="*/ 0 h 666"/>
                <a:gd name="T58" fmla="*/ 24 w 1008"/>
                <a:gd name="T59" fmla="*/ 0 h 666"/>
                <a:gd name="T60" fmla="*/ 30 w 1008"/>
                <a:gd name="T61" fmla="*/ 1 h 666"/>
                <a:gd name="T62" fmla="*/ 36 w 1008"/>
                <a:gd name="T63" fmla="*/ 1 h 666"/>
                <a:gd name="T64" fmla="*/ 41 w 1008"/>
                <a:gd name="T65" fmla="*/ 1 h 666"/>
                <a:gd name="T66" fmla="*/ 47 w 1008"/>
                <a:gd name="T67" fmla="*/ 1 h 666"/>
                <a:gd name="T68" fmla="*/ 53 w 1008"/>
                <a:gd name="T69" fmla="*/ 2 h 666"/>
                <a:gd name="T70" fmla="*/ 59 w 1008"/>
                <a:gd name="T71" fmla="*/ 2 h 666"/>
                <a:gd name="T72" fmla="*/ 64 w 1008"/>
                <a:gd name="T73" fmla="*/ 2 h 666"/>
                <a:gd name="T74" fmla="*/ 70 w 1008"/>
                <a:gd name="T75" fmla="*/ 3 h 666"/>
                <a:gd name="T76" fmla="*/ 76 w 1008"/>
                <a:gd name="T77" fmla="*/ 3 h 666"/>
                <a:gd name="T78" fmla="*/ 81 w 1008"/>
                <a:gd name="T79" fmla="*/ 4 h 666"/>
                <a:gd name="T80" fmla="*/ 87 w 1008"/>
                <a:gd name="T81" fmla="*/ 5 h 666"/>
                <a:gd name="T82" fmla="*/ 93 w 1008"/>
                <a:gd name="T83" fmla="*/ 5 h 666"/>
                <a:gd name="T84" fmla="*/ 97 w 1008"/>
                <a:gd name="T85" fmla="*/ 6 h 666"/>
                <a:gd name="T86" fmla="*/ 98 w 1008"/>
                <a:gd name="T87" fmla="*/ 6 h 666"/>
                <a:gd name="T88" fmla="*/ 99 w 1008"/>
                <a:gd name="T89" fmla="*/ 7 h 666"/>
                <a:gd name="T90" fmla="*/ 100 w 1008"/>
                <a:gd name="T91" fmla="*/ 9 h 666"/>
                <a:gd name="T92" fmla="*/ 100 w 1008"/>
                <a:gd name="T93" fmla="*/ 20 h 666"/>
                <a:gd name="T94" fmla="*/ 101 w 1008"/>
                <a:gd name="T95" fmla="*/ 42 h 666"/>
                <a:gd name="T96" fmla="*/ 101 w 1008"/>
                <a:gd name="T97" fmla="*/ 54 h 666"/>
                <a:gd name="T98" fmla="*/ 100 w 1008"/>
                <a:gd name="T99" fmla="*/ 55 h 666"/>
                <a:gd name="T100" fmla="*/ 99 w 1008"/>
                <a:gd name="T101" fmla="*/ 55 h 666"/>
                <a:gd name="T102" fmla="*/ 98 w 1008"/>
                <a:gd name="T103" fmla="*/ 5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8"/>
                <a:gd name="T157" fmla="*/ 0 h 666"/>
                <a:gd name="T158" fmla="*/ 1008 w 100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8" h="666">
                  <a:moveTo>
                    <a:pt x="969" y="666"/>
                  </a:moveTo>
                  <a:lnTo>
                    <a:pt x="941" y="665"/>
                  </a:lnTo>
                  <a:lnTo>
                    <a:pt x="913" y="665"/>
                  </a:lnTo>
                  <a:lnTo>
                    <a:pt x="884" y="664"/>
                  </a:lnTo>
                  <a:lnTo>
                    <a:pt x="855" y="663"/>
                  </a:lnTo>
                  <a:lnTo>
                    <a:pt x="826" y="662"/>
                  </a:lnTo>
                  <a:lnTo>
                    <a:pt x="798" y="661"/>
                  </a:lnTo>
                  <a:lnTo>
                    <a:pt x="769" y="660"/>
                  </a:lnTo>
                  <a:lnTo>
                    <a:pt x="741" y="659"/>
                  </a:lnTo>
                  <a:lnTo>
                    <a:pt x="712" y="658"/>
                  </a:lnTo>
                  <a:lnTo>
                    <a:pt x="684" y="657"/>
                  </a:lnTo>
                  <a:lnTo>
                    <a:pt x="656" y="655"/>
                  </a:lnTo>
                  <a:lnTo>
                    <a:pt x="628" y="654"/>
                  </a:lnTo>
                  <a:lnTo>
                    <a:pt x="600" y="652"/>
                  </a:lnTo>
                  <a:lnTo>
                    <a:pt x="571" y="651"/>
                  </a:lnTo>
                  <a:lnTo>
                    <a:pt x="542" y="649"/>
                  </a:lnTo>
                  <a:lnTo>
                    <a:pt x="513" y="647"/>
                  </a:lnTo>
                  <a:lnTo>
                    <a:pt x="485" y="645"/>
                  </a:lnTo>
                  <a:lnTo>
                    <a:pt x="456" y="643"/>
                  </a:lnTo>
                  <a:lnTo>
                    <a:pt x="427" y="639"/>
                  </a:lnTo>
                  <a:lnTo>
                    <a:pt x="398" y="637"/>
                  </a:lnTo>
                  <a:lnTo>
                    <a:pt x="370" y="634"/>
                  </a:lnTo>
                  <a:lnTo>
                    <a:pt x="340" y="631"/>
                  </a:lnTo>
                  <a:lnTo>
                    <a:pt x="311" y="628"/>
                  </a:lnTo>
                  <a:lnTo>
                    <a:pt x="282" y="625"/>
                  </a:lnTo>
                  <a:lnTo>
                    <a:pt x="253" y="621"/>
                  </a:lnTo>
                  <a:lnTo>
                    <a:pt x="223" y="618"/>
                  </a:lnTo>
                  <a:lnTo>
                    <a:pt x="194" y="614"/>
                  </a:lnTo>
                  <a:lnTo>
                    <a:pt x="165" y="609"/>
                  </a:lnTo>
                  <a:lnTo>
                    <a:pt x="135" y="604"/>
                  </a:lnTo>
                  <a:lnTo>
                    <a:pt x="106" y="600"/>
                  </a:lnTo>
                  <a:lnTo>
                    <a:pt x="75" y="595"/>
                  </a:lnTo>
                  <a:lnTo>
                    <a:pt x="46" y="590"/>
                  </a:lnTo>
                  <a:lnTo>
                    <a:pt x="36" y="588"/>
                  </a:lnTo>
                  <a:lnTo>
                    <a:pt x="28" y="584"/>
                  </a:lnTo>
                  <a:lnTo>
                    <a:pt x="21" y="579"/>
                  </a:lnTo>
                  <a:lnTo>
                    <a:pt x="16" y="574"/>
                  </a:lnTo>
                  <a:lnTo>
                    <a:pt x="11" y="568"/>
                  </a:lnTo>
                  <a:lnTo>
                    <a:pt x="7" y="561"/>
                  </a:lnTo>
                  <a:lnTo>
                    <a:pt x="5" y="554"/>
                  </a:lnTo>
                  <a:lnTo>
                    <a:pt x="4" y="545"/>
                  </a:lnTo>
                  <a:lnTo>
                    <a:pt x="1" y="416"/>
                  </a:lnTo>
                  <a:lnTo>
                    <a:pt x="0" y="291"/>
                  </a:lnTo>
                  <a:lnTo>
                    <a:pt x="0" y="165"/>
                  </a:lnTo>
                  <a:lnTo>
                    <a:pt x="4" y="37"/>
                  </a:lnTo>
                  <a:lnTo>
                    <a:pt x="5" y="29"/>
                  </a:lnTo>
                  <a:lnTo>
                    <a:pt x="7" y="20"/>
                  </a:lnTo>
                  <a:lnTo>
                    <a:pt x="11" y="14"/>
                  </a:lnTo>
                  <a:lnTo>
                    <a:pt x="15" y="9"/>
                  </a:lnTo>
                  <a:lnTo>
                    <a:pt x="21" y="5"/>
                  </a:lnTo>
                  <a:lnTo>
                    <a:pt x="28" y="2"/>
                  </a:lnTo>
                  <a:lnTo>
                    <a:pt x="35" y="1"/>
                  </a:lnTo>
                  <a:lnTo>
                    <a:pt x="44" y="0"/>
                  </a:lnTo>
                  <a:lnTo>
                    <a:pt x="72" y="0"/>
                  </a:lnTo>
                  <a:lnTo>
                    <a:pt x="100" y="1"/>
                  </a:lnTo>
                  <a:lnTo>
                    <a:pt x="129" y="1"/>
                  </a:lnTo>
                  <a:lnTo>
                    <a:pt x="158" y="1"/>
                  </a:lnTo>
                  <a:lnTo>
                    <a:pt x="187" y="2"/>
                  </a:lnTo>
                  <a:lnTo>
                    <a:pt x="215" y="3"/>
                  </a:lnTo>
                  <a:lnTo>
                    <a:pt x="244" y="4"/>
                  </a:lnTo>
                  <a:lnTo>
                    <a:pt x="272" y="5"/>
                  </a:lnTo>
                  <a:lnTo>
                    <a:pt x="300" y="6"/>
                  </a:lnTo>
                  <a:lnTo>
                    <a:pt x="328" y="7"/>
                  </a:lnTo>
                  <a:lnTo>
                    <a:pt x="357" y="8"/>
                  </a:lnTo>
                  <a:lnTo>
                    <a:pt x="385" y="9"/>
                  </a:lnTo>
                  <a:lnTo>
                    <a:pt x="414" y="11"/>
                  </a:lnTo>
                  <a:lnTo>
                    <a:pt x="442" y="12"/>
                  </a:lnTo>
                  <a:lnTo>
                    <a:pt x="470" y="14"/>
                  </a:lnTo>
                  <a:lnTo>
                    <a:pt x="499" y="16"/>
                  </a:lnTo>
                  <a:lnTo>
                    <a:pt x="527" y="18"/>
                  </a:lnTo>
                  <a:lnTo>
                    <a:pt x="556" y="20"/>
                  </a:lnTo>
                  <a:lnTo>
                    <a:pt x="584" y="22"/>
                  </a:lnTo>
                  <a:lnTo>
                    <a:pt x="613" y="26"/>
                  </a:lnTo>
                  <a:lnTo>
                    <a:pt x="641" y="28"/>
                  </a:lnTo>
                  <a:lnTo>
                    <a:pt x="669" y="31"/>
                  </a:lnTo>
                  <a:lnTo>
                    <a:pt x="697" y="34"/>
                  </a:lnTo>
                  <a:lnTo>
                    <a:pt x="726" y="37"/>
                  </a:lnTo>
                  <a:lnTo>
                    <a:pt x="754" y="40"/>
                  </a:lnTo>
                  <a:lnTo>
                    <a:pt x="782" y="43"/>
                  </a:lnTo>
                  <a:lnTo>
                    <a:pt x="811" y="47"/>
                  </a:lnTo>
                  <a:lnTo>
                    <a:pt x="839" y="50"/>
                  </a:lnTo>
                  <a:lnTo>
                    <a:pt x="869" y="55"/>
                  </a:lnTo>
                  <a:lnTo>
                    <a:pt x="897" y="59"/>
                  </a:lnTo>
                  <a:lnTo>
                    <a:pt x="927" y="63"/>
                  </a:lnTo>
                  <a:lnTo>
                    <a:pt x="955" y="67"/>
                  </a:lnTo>
                  <a:lnTo>
                    <a:pt x="964" y="69"/>
                  </a:lnTo>
                  <a:lnTo>
                    <a:pt x="972" y="72"/>
                  </a:lnTo>
                  <a:lnTo>
                    <a:pt x="979" y="76"/>
                  </a:lnTo>
                  <a:lnTo>
                    <a:pt x="985" y="81"/>
                  </a:lnTo>
                  <a:lnTo>
                    <a:pt x="990" y="88"/>
                  </a:lnTo>
                  <a:lnTo>
                    <a:pt x="993" y="95"/>
                  </a:lnTo>
                  <a:lnTo>
                    <a:pt x="995" y="102"/>
                  </a:lnTo>
                  <a:lnTo>
                    <a:pt x="996" y="112"/>
                  </a:lnTo>
                  <a:lnTo>
                    <a:pt x="1002" y="239"/>
                  </a:lnTo>
                  <a:lnTo>
                    <a:pt x="1004" y="367"/>
                  </a:lnTo>
                  <a:lnTo>
                    <a:pt x="1006" y="497"/>
                  </a:lnTo>
                  <a:lnTo>
                    <a:pt x="1008" y="629"/>
                  </a:lnTo>
                  <a:lnTo>
                    <a:pt x="1007" y="637"/>
                  </a:lnTo>
                  <a:lnTo>
                    <a:pt x="1005" y="645"/>
                  </a:lnTo>
                  <a:lnTo>
                    <a:pt x="1002" y="651"/>
                  </a:lnTo>
                  <a:lnTo>
                    <a:pt x="997" y="656"/>
                  </a:lnTo>
                  <a:lnTo>
                    <a:pt x="992" y="660"/>
                  </a:lnTo>
                  <a:lnTo>
                    <a:pt x="985" y="663"/>
                  </a:lnTo>
                  <a:lnTo>
                    <a:pt x="978" y="665"/>
                  </a:lnTo>
                  <a:lnTo>
                    <a:pt x="969" y="666"/>
                  </a:lnTo>
                  <a:close/>
                </a:path>
              </a:pathLst>
            </a:custGeom>
            <a:solidFill>
              <a:srgbClr val="2C4036"/>
            </a:solidFill>
            <a:ln w="9525">
              <a:noFill/>
              <a:round/>
              <a:headEnd/>
              <a:tailEnd/>
            </a:ln>
          </p:spPr>
          <p:txBody>
            <a:bodyPr/>
            <a:lstStyle/>
            <a:p>
              <a:pPr algn="ctr"/>
              <a:endParaRPr lang="en-US" sz="2000"/>
            </a:p>
          </p:txBody>
        </p:sp>
        <p:sp>
          <p:nvSpPr>
            <p:cNvPr id="48376" name="Freeform 202"/>
            <p:cNvSpPr>
              <a:spLocks/>
            </p:cNvSpPr>
            <p:nvPr/>
          </p:nvSpPr>
          <p:spPr bwMode="auto">
            <a:xfrm>
              <a:off x="3697" y="2174"/>
              <a:ext cx="99" cy="55"/>
            </a:xfrm>
            <a:custGeom>
              <a:avLst/>
              <a:gdLst>
                <a:gd name="T0" fmla="*/ 92 w 996"/>
                <a:gd name="T1" fmla="*/ 55 h 659"/>
                <a:gd name="T2" fmla="*/ 87 w 996"/>
                <a:gd name="T3" fmla="*/ 55 h 659"/>
                <a:gd name="T4" fmla="*/ 81 w 996"/>
                <a:gd name="T5" fmla="*/ 55 h 659"/>
                <a:gd name="T6" fmla="*/ 76 w 996"/>
                <a:gd name="T7" fmla="*/ 55 h 659"/>
                <a:gd name="T8" fmla="*/ 70 w 996"/>
                <a:gd name="T9" fmla="*/ 54 h 659"/>
                <a:gd name="T10" fmla="*/ 64 w 996"/>
                <a:gd name="T11" fmla="*/ 54 h 659"/>
                <a:gd name="T12" fmla="*/ 59 w 996"/>
                <a:gd name="T13" fmla="*/ 54 h 659"/>
                <a:gd name="T14" fmla="*/ 53 w 996"/>
                <a:gd name="T15" fmla="*/ 54 h 659"/>
                <a:gd name="T16" fmla="*/ 48 w 996"/>
                <a:gd name="T17" fmla="*/ 53 h 659"/>
                <a:gd name="T18" fmla="*/ 42 w 996"/>
                <a:gd name="T19" fmla="*/ 53 h 659"/>
                <a:gd name="T20" fmla="*/ 36 w 996"/>
                <a:gd name="T21" fmla="*/ 52 h 659"/>
                <a:gd name="T22" fmla="*/ 31 w 996"/>
                <a:gd name="T23" fmla="*/ 52 h 659"/>
                <a:gd name="T24" fmla="*/ 25 w 996"/>
                <a:gd name="T25" fmla="*/ 51 h 659"/>
                <a:gd name="T26" fmla="*/ 19 w 996"/>
                <a:gd name="T27" fmla="*/ 51 h 659"/>
                <a:gd name="T28" fmla="*/ 13 w 996"/>
                <a:gd name="T29" fmla="*/ 50 h 659"/>
                <a:gd name="T30" fmla="*/ 7 w 996"/>
                <a:gd name="T31" fmla="*/ 49 h 659"/>
                <a:gd name="T32" fmla="*/ 3 w 996"/>
                <a:gd name="T33" fmla="*/ 49 h 659"/>
                <a:gd name="T34" fmla="*/ 2 w 996"/>
                <a:gd name="T35" fmla="*/ 48 h 659"/>
                <a:gd name="T36" fmla="*/ 1 w 996"/>
                <a:gd name="T37" fmla="*/ 47 h 659"/>
                <a:gd name="T38" fmla="*/ 0 w 996"/>
                <a:gd name="T39" fmla="*/ 46 h 659"/>
                <a:gd name="T40" fmla="*/ 0 w 996"/>
                <a:gd name="T41" fmla="*/ 34 h 659"/>
                <a:gd name="T42" fmla="*/ 0 w 996"/>
                <a:gd name="T43" fmla="*/ 14 h 659"/>
                <a:gd name="T44" fmla="*/ 0 w 996"/>
                <a:gd name="T45" fmla="*/ 3 h 659"/>
                <a:gd name="T46" fmla="*/ 1 w 996"/>
                <a:gd name="T47" fmla="*/ 1 h 659"/>
                <a:gd name="T48" fmla="*/ 2 w 996"/>
                <a:gd name="T49" fmla="*/ 1 h 659"/>
                <a:gd name="T50" fmla="*/ 3 w 996"/>
                <a:gd name="T51" fmla="*/ 0 h 659"/>
                <a:gd name="T52" fmla="*/ 7 w 996"/>
                <a:gd name="T53" fmla="*/ 0 h 659"/>
                <a:gd name="T54" fmla="*/ 13 w 996"/>
                <a:gd name="T55" fmla="*/ 0 h 659"/>
                <a:gd name="T56" fmla="*/ 18 w 996"/>
                <a:gd name="T57" fmla="*/ 0 h 659"/>
                <a:gd name="T58" fmla="*/ 24 w 996"/>
                <a:gd name="T59" fmla="*/ 0 h 659"/>
                <a:gd name="T60" fmla="*/ 29 w 996"/>
                <a:gd name="T61" fmla="*/ 1 h 659"/>
                <a:gd name="T62" fmla="*/ 35 w 996"/>
                <a:gd name="T63" fmla="*/ 1 h 659"/>
                <a:gd name="T64" fmla="*/ 40 w 996"/>
                <a:gd name="T65" fmla="*/ 1 h 659"/>
                <a:gd name="T66" fmla="*/ 46 w 996"/>
                <a:gd name="T67" fmla="*/ 1 h 659"/>
                <a:gd name="T68" fmla="*/ 52 w 996"/>
                <a:gd name="T69" fmla="*/ 2 h 659"/>
                <a:gd name="T70" fmla="*/ 57 w 996"/>
                <a:gd name="T71" fmla="*/ 2 h 659"/>
                <a:gd name="T72" fmla="*/ 63 w 996"/>
                <a:gd name="T73" fmla="*/ 2 h 659"/>
                <a:gd name="T74" fmla="*/ 68 w 996"/>
                <a:gd name="T75" fmla="*/ 3 h 659"/>
                <a:gd name="T76" fmla="*/ 74 w 996"/>
                <a:gd name="T77" fmla="*/ 3 h 659"/>
                <a:gd name="T78" fmla="*/ 80 w 996"/>
                <a:gd name="T79" fmla="*/ 4 h 659"/>
                <a:gd name="T80" fmla="*/ 85 w 996"/>
                <a:gd name="T81" fmla="*/ 5 h 659"/>
                <a:gd name="T82" fmla="*/ 91 w 996"/>
                <a:gd name="T83" fmla="*/ 5 h 659"/>
                <a:gd name="T84" fmla="*/ 95 w 996"/>
                <a:gd name="T85" fmla="*/ 6 h 659"/>
                <a:gd name="T86" fmla="*/ 96 w 996"/>
                <a:gd name="T87" fmla="*/ 6 h 659"/>
                <a:gd name="T88" fmla="*/ 97 w 996"/>
                <a:gd name="T89" fmla="*/ 7 h 659"/>
                <a:gd name="T90" fmla="*/ 98 w 996"/>
                <a:gd name="T91" fmla="*/ 9 h 659"/>
                <a:gd name="T92" fmla="*/ 98 w 996"/>
                <a:gd name="T93" fmla="*/ 20 h 659"/>
                <a:gd name="T94" fmla="*/ 99 w 996"/>
                <a:gd name="T95" fmla="*/ 41 h 659"/>
                <a:gd name="T96" fmla="*/ 99 w 996"/>
                <a:gd name="T97" fmla="*/ 53 h 659"/>
                <a:gd name="T98" fmla="*/ 98 w 996"/>
                <a:gd name="T99" fmla="*/ 54 h 659"/>
                <a:gd name="T100" fmla="*/ 97 w 996"/>
                <a:gd name="T101" fmla="*/ 55 h 659"/>
                <a:gd name="T102" fmla="*/ 96 w 996"/>
                <a:gd name="T103" fmla="*/ 55 h 6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96"/>
                <a:gd name="T157" fmla="*/ 0 h 659"/>
                <a:gd name="T158" fmla="*/ 996 w 996"/>
                <a:gd name="T159" fmla="*/ 659 h 65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96" h="659">
                  <a:moveTo>
                    <a:pt x="957" y="659"/>
                  </a:moveTo>
                  <a:lnTo>
                    <a:pt x="929" y="659"/>
                  </a:lnTo>
                  <a:lnTo>
                    <a:pt x="901" y="658"/>
                  </a:lnTo>
                  <a:lnTo>
                    <a:pt x="873" y="657"/>
                  </a:lnTo>
                  <a:lnTo>
                    <a:pt x="844" y="657"/>
                  </a:lnTo>
                  <a:lnTo>
                    <a:pt x="817" y="656"/>
                  </a:lnTo>
                  <a:lnTo>
                    <a:pt x="789" y="655"/>
                  </a:lnTo>
                  <a:lnTo>
                    <a:pt x="760" y="654"/>
                  </a:lnTo>
                  <a:lnTo>
                    <a:pt x="733" y="653"/>
                  </a:lnTo>
                  <a:lnTo>
                    <a:pt x="704" y="652"/>
                  </a:lnTo>
                  <a:lnTo>
                    <a:pt x="676" y="651"/>
                  </a:lnTo>
                  <a:lnTo>
                    <a:pt x="648" y="649"/>
                  </a:lnTo>
                  <a:lnTo>
                    <a:pt x="621" y="648"/>
                  </a:lnTo>
                  <a:lnTo>
                    <a:pt x="592" y="646"/>
                  </a:lnTo>
                  <a:lnTo>
                    <a:pt x="564" y="645"/>
                  </a:lnTo>
                  <a:lnTo>
                    <a:pt x="535" y="643"/>
                  </a:lnTo>
                  <a:lnTo>
                    <a:pt x="507" y="641"/>
                  </a:lnTo>
                  <a:lnTo>
                    <a:pt x="479" y="639"/>
                  </a:lnTo>
                  <a:lnTo>
                    <a:pt x="450" y="637"/>
                  </a:lnTo>
                  <a:lnTo>
                    <a:pt x="422" y="633"/>
                  </a:lnTo>
                  <a:lnTo>
                    <a:pt x="393" y="631"/>
                  </a:lnTo>
                  <a:lnTo>
                    <a:pt x="365" y="628"/>
                  </a:lnTo>
                  <a:lnTo>
                    <a:pt x="336" y="625"/>
                  </a:lnTo>
                  <a:lnTo>
                    <a:pt x="307" y="622"/>
                  </a:lnTo>
                  <a:lnTo>
                    <a:pt x="278" y="619"/>
                  </a:lnTo>
                  <a:lnTo>
                    <a:pt x="250" y="615"/>
                  </a:lnTo>
                  <a:lnTo>
                    <a:pt x="220" y="612"/>
                  </a:lnTo>
                  <a:lnTo>
                    <a:pt x="191" y="608"/>
                  </a:lnTo>
                  <a:lnTo>
                    <a:pt x="161" y="603"/>
                  </a:lnTo>
                  <a:lnTo>
                    <a:pt x="132" y="599"/>
                  </a:lnTo>
                  <a:lnTo>
                    <a:pt x="103" y="594"/>
                  </a:lnTo>
                  <a:lnTo>
                    <a:pt x="73" y="590"/>
                  </a:lnTo>
                  <a:lnTo>
                    <a:pt x="44" y="585"/>
                  </a:lnTo>
                  <a:lnTo>
                    <a:pt x="35" y="583"/>
                  </a:lnTo>
                  <a:lnTo>
                    <a:pt x="28" y="580"/>
                  </a:lnTo>
                  <a:lnTo>
                    <a:pt x="21" y="574"/>
                  </a:lnTo>
                  <a:lnTo>
                    <a:pt x="15" y="569"/>
                  </a:lnTo>
                  <a:lnTo>
                    <a:pt x="11" y="563"/>
                  </a:lnTo>
                  <a:lnTo>
                    <a:pt x="7" y="556"/>
                  </a:lnTo>
                  <a:lnTo>
                    <a:pt x="5" y="549"/>
                  </a:lnTo>
                  <a:lnTo>
                    <a:pt x="4" y="540"/>
                  </a:lnTo>
                  <a:lnTo>
                    <a:pt x="1" y="412"/>
                  </a:lnTo>
                  <a:lnTo>
                    <a:pt x="0" y="288"/>
                  </a:lnTo>
                  <a:lnTo>
                    <a:pt x="0" y="164"/>
                  </a:lnTo>
                  <a:lnTo>
                    <a:pt x="4" y="37"/>
                  </a:lnTo>
                  <a:lnTo>
                    <a:pt x="5" y="30"/>
                  </a:lnTo>
                  <a:lnTo>
                    <a:pt x="7" y="23"/>
                  </a:lnTo>
                  <a:lnTo>
                    <a:pt x="10" y="17"/>
                  </a:lnTo>
                  <a:lnTo>
                    <a:pt x="15" y="11"/>
                  </a:lnTo>
                  <a:lnTo>
                    <a:pt x="20" y="7"/>
                  </a:lnTo>
                  <a:lnTo>
                    <a:pt x="26" y="4"/>
                  </a:lnTo>
                  <a:lnTo>
                    <a:pt x="33" y="2"/>
                  </a:lnTo>
                  <a:lnTo>
                    <a:pt x="41" y="0"/>
                  </a:lnTo>
                  <a:lnTo>
                    <a:pt x="69" y="0"/>
                  </a:lnTo>
                  <a:lnTo>
                    <a:pt x="97" y="1"/>
                  </a:lnTo>
                  <a:lnTo>
                    <a:pt x="126" y="1"/>
                  </a:lnTo>
                  <a:lnTo>
                    <a:pt x="154" y="2"/>
                  </a:lnTo>
                  <a:lnTo>
                    <a:pt x="183" y="2"/>
                  </a:lnTo>
                  <a:lnTo>
                    <a:pt x="210" y="3"/>
                  </a:lnTo>
                  <a:lnTo>
                    <a:pt x="239" y="4"/>
                  </a:lnTo>
                  <a:lnTo>
                    <a:pt x="267" y="5"/>
                  </a:lnTo>
                  <a:lnTo>
                    <a:pt x="295" y="6"/>
                  </a:lnTo>
                  <a:lnTo>
                    <a:pt x="323" y="7"/>
                  </a:lnTo>
                  <a:lnTo>
                    <a:pt x="352" y="8"/>
                  </a:lnTo>
                  <a:lnTo>
                    <a:pt x="379" y="10"/>
                  </a:lnTo>
                  <a:lnTo>
                    <a:pt x="407" y="11"/>
                  </a:lnTo>
                  <a:lnTo>
                    <a:pt x="436" y="13"/>
                  </a:lnTo>
                  <a:lnTo>
                    <a:pt x="463" y="15"/>
                  </a:lnTo>
                  <a:lnTo>
                    <a:pt x="492" y="17"/>
                  </a:lnTo>
                  <a:lnTo>
                    <a:pt x="520" y="19"/>
                  </a:lnTo>
                  <a:lnTo>
                    <a:pt x="548" y="21"/>
                  </a:lnTo>
                  <a:lnTo>
                    <a:pt x="576" y="24"/>
                  </a:lnTo>
                  <a:lnTo>
                    <a:pt x="605" y="26"/>
                  </a:lnTo>
                  <a:lnTo>
                    <a:pt x="633" y="29"/>
                  </a:lnTo>
                  <a:lnTo>
                    <a:pt x="660" y="31"/>
                  </a:lnTo>
                  <a:lnTo>
                    <a:pt x="688" y="34"/>
                  </a:lnTo>
                  <a:lnTo>
                    <a:pt x="716" y="37"/>
                  </a:lnTo>
                  <a:lnTo>
                    <a:pt x="745" y="40"/>
                  </a:lnTo>
                  <a:lnTo>
                    <a:pt x="773" y="43"/>
                  </a:lnTo>
                  <a:lnTo>
                    <a:pt x="802" y="48"/>
                  </a:lnTo>
                  <a:lnTo>
                    <a:pt x="830" y="51"/>
                  </a:lnTo>
                  <a:lnTo>
                    <a:pt x="859" y="55"/>
                  </a:lnTo>
                  <a:lnTo>
                    <a:pt x="887" y="59"/>
                  </a:lnTo>
                  <a:lnTo>
                    <a:pt x="917" y="63"/>
                  </a:lnTo>
                  <a:lnTo>
                    <a:pt x="945" y="67"/>
                  </a:lnTo>
                  <a:lnTo>
                    <a:pt x="952" y="69"/>
                  </a:lnTo>
                  <a:lnTo>
                    <a:pt x="959" y="72"/>
                  </a:lnTo>
                  <a:lnTo>
                    <a:pt x="965" y="77"/>
                  </a:lnTo>
                  <a:lnTo>
                    <a:pt x="972" y="82"/>
                  </a:lnTo>
                  <a:lnTo>
                    <a:pt x="977" y="88"/>
                  </a:lnTo>
                  <a:lnTo>
                    <a:pt x="981" y="95"/>
                  </a:lnTo>
                  <a:lnTo>
                    <a:pt x="983" y="102"/>
                  </a:lnTo>
                  <a:lnTo>
                    <a:pt x="984" y="112"/>
                  </a:lnTo>
                  <a:lnTo>
                    <a:pt x="989" y="238"/>
                  </a:lnTo>
                  <a:lnTo>
                    <a:pt x="992" y="364"/>
                  </a:lnTo>
                  <a:lnTo>
                    <a:pt x="994" y="493"/>
                  </a:lnTo>
                  <a:lnTo>
                    <a:pt x="996" y="625"/>
                  </a:lnTo>
                  <a:lnTo>
                    <a:pt x="995" y="633"/>
                  </a:lnTo>
                  <a:lnTo>
                    <a:pt x="993" y="640"/>
                  </a:lnTo>
                  <a:lnTo>
                    <a:pt x="990" y="646"/>
                  </a:lnTo>
                  <a:lnTo>
                    <a:pt x="985" y="651"/>
                  </a:lnTo>
                  <a:lnTo>
                    <a:pt x="980" y="655"/>
                  </a:lnTo>
                  <a:lnTo>
                    <a:pt x="973" y="658"/>
                  </a:lnTo>
                  <a:lnTo>
                    <a:pt x="965" y="659"/>
                  </a:lnTo>
                  <a:lnTo>
                    <a:pt x="957" y="659"/>
                  </a:lnTo>
                  <a:close/>
                </a:path>
              </a:pathLst>
            </a:custGeom>
            <a:solidFill>
              <a:srgbClr val="3D574A"/>
            </a:solidFill>
            <a:ln w="9525">
              <a:noFill/>
              <a:round/>
              <a:headEnd/>
              <a:tailEnd/>
            </a:ln>
          </p:spPr>
          <p:txBody>
            <a:bodyPr/>
            <a:lstStyle/>
            <a:p>
              <a:pPr algn="ctr"/>
              <a:endParaRPr lang="en-US" sz="2000"/>
            </a:p>
          </p:txBody>
        </p:sp>
        <p:sp>
          <p:nvSpPr>
            <p:cNvPr id="48377" name="Freeform 203"/>
            <p:cNvSpPr>
              <a:spLocks/>
            </p:cNvSpPr>
            <p:nvPr/>
          </p:nvSpPr>
          <p:spPr bwMode="auto">
            <a:xfrm>
              <a:off x="3697" y="2175"/>
              <a:ext cx="98" cy="54"/>
            </a:xfrm>
            <a:custGeom>
              <a:avLst/>
              <a:gdLst>
                <a:gd name="T0" fmla="*/ 91 w 984"/>
                <a:gd name="T1" fmla="*/ 54 h 649"/>
                <a:gd name="T2" fmla="*/ 86 w 984"/>
                <a:gd name="T3" fmla="*/ 54 h 649"/>
                <a:gd name="T4" fmla="*/ 80 w 984"/>
                <a:gd name="T5" fmla="*/ 54 h 649"/>
                <a:gd name="T6" fmla="*/ 75 w 984"/>
                <a:gd name="T7" fmla="*/ 54 h 649"/>
                <a:gd name="T8" fmla="*/ 69 w 984"/>
                <a:gd name="T9" fmla="*/ 53 h 649"/>
                <a:gd name="T10" fmla="*/ 64 w 984"/>
                <a:gd name="T11" fmla="*/ 53 h 649"/>
                <a:gd name="T12" fmla="*/ 58 w 984"/>
                <a:gd name="T13" fmla="*/ 53 h 649"/>
                <a:gd name="T14" fmla="*/ 53 w 984"/>
                <a:gd name="T15" fmla="*/ 53 h 649"/>
                <a:gd name="T16" fmla="*/ 47 w 984"/>
                <a:gd name="T17" fmla="*/ 52 h 649"/>
                <a:gd name="T18" fmla="*/ 42 w 984"/>
                <a:gd name="T19" fmla="*/ 52 h 649"/>
                <a:gd name="T20" fmla="*/ 36 w 984"/>
                <a:gd name="T21" fmla="*/ 52 h 649"/>
                <a:gd name="T22" fmla="*/ 30 w 984"/>
                <a:gd name="T23" fmla="*/ 51 h 649"/>
                <a:gd name="T24" fmla="*/ 25 w 984"/>
                <a:gd name="T25" fmla="*/ 50 h 649"/>
                <a:gd name="T26" fmla="*/ 19 w 984"/>
                <a:gd name="T27" fmla="*/ 50 h 649"/>
                <a:gd name="T28" fmla="*/ 13 w 984"/>
                <a:gd name="T29" fmla="*/ 49 h 649"/>
                <a:gd name="T30" fmla="*/ 7 w 984"/>
                <a:gd name="T31" fmla="*/ 48 h 649"/>
                <a:gd name="T32" fmla="*/ 3 w 984"/>
                <a:gd name="T33" fmla="*/ 48 h 649"/>
                <a:gd name="T34" fmla="*/ 2 w 984"/>
                <a:gd name="T35" fmla="*/ 47 h 649"/>
                <a:gd name="T36" fmla="*/ 1 w 984"/>
                <a:gd name="T37" fmla="*/ 46 h 649"/>
                <a:gd name="T38" fmla="*/ 0 w 984"/>
                <a:gd name="T39" fmla="*/ 45 h 649"/>
                <a:gd name="T40" fmla="*/ 0 w 984"/>
                <a:gd name="T41" fmla="*/ 34 h 649"/>
                <a:gd name="T42" fmla="*/ 0 w 984"/>
                <a:gd name="T43" fmla="*/ 13 h 649"/>
                <a:gd name="T44" fmla="*/ 0 w 984"/>
                <a:gd name="T45" fmla="*/ 2 h 649"/>
                <a:gd name="T46" fmla="*/ 1 w 984"/>
                <a:gd name="T47" fmla="*/ 1 h 649"/>
                <a:gd name="T48" fmla="*/ 2 w 984"/>
                <a:gd name="T49" fmla="*/ 0 h 649"/>
                <a:gd name="T50" fmla="*/ 3 w 984"/>
                <a:gd name="T51" fmla="*/ 0 h 649"/>
                <a:gd name="T52" fmla="*/ 7 w 984"/>
                <a:gd name="T53" fmla="*/ 0 h 649"/>
                <a:gd name="T54" fmla="*/ 12 w 984"/>
                <a:gd name="T55" fmla="*/ 0 h 649"/>
                <a:gd name="T56" fmla="*/ 18 w 984"/>
                <a:gd name="T57" fmla="*/ 0 h 649"/>
                <a:gd name="T58" fmla="*/ 24 w 984"/>
                <a:gd name="T59" fmla="*/ 0 h 649"/>
                <a:gd name="T60" fmla="*/ 29 w 984"/>
                <a:gd name="T61" fmla="*/ 0 h 649"/>
                <a:gd name="T62" fmla="*/ 34 w 984"/>
                <a:gd name="T63" fmla="*/ 1 h 649"/>
                <a:gd name="T64" fmla="*/ 40 w 984"/>
                <a:gd name="T65" fmla="*/ 1 h 649"/>
                <a:gd name="T66" fmla="*/ 46 w 984"/>
                <a:gd name="T67" fmla="*/ 1 h 649"/>
                <a:gd name="T68" fmla="*/ 51 w 984"/>
                <a:gd name="T69" fmla="*/ 1 h 649"/>
                <a:gd name="T70" fmla="*/ 57 w 984"/>
                <a:gd name="T71" fmla="*/ 2 h 649"/>
                <a:gd name="T72" fmla="*/ 62 w 984"/>
                <a:gd name="T73" fmla="*/ 2 h 649"/>
                <a:gd name="T74" fmla="*/ 68 w 984"/>
                <a:gd name="T75" fmla="*/ 3 h 649"/>
                <a:gd name="T76" fmla="*/ 73 w 984"/>
                <a:gd name="T77" fmla="*/ 3 h 649"/>
                <a:gd name="T78" fmla="*/ 79 w 984"/>
                <a:gd name="T79" fmla="*/ 4 h 649"/>
                <a:gd name="T80" fmla="*/ 84 w 984"/>
                <a:gd name="T81" fmla="*/ 4 h 649"/>
                <a:gd name="T82" fmla="*/ 90 w 984"/>
                <a:gd name="T83" fmla="*/ 5 h 649"/>
                <a:gd name="T84" fmla="*/ 94 w 984"/>
                <a:gd name="T85" fmla="*/ 6 h 649"/>
                <a:gd name="T86" fmla="*/ 95 w 984"/>
                <a:gd name="T87" fmla="*/ 6 h 649"/>
                <a:gd name="T88" fmla="*/ 96 w 984"/>
                <a:gd name="T89" fmla="*/ 7 h 649"/>
                <a:gd name="T90" fmla="*/ 97 w 984"/>
                <a:gd name="T91" fmla="*/ 8 h 649"/>
                <a:gd name="T92" fmla="*/ 97 w 984"/>
                <a:gd name="T93" fmla="*/ 19 h 649"/>
                <a:gd name="T94" fmla="*/ 98 w 984"/>
                <a:gd name="T95" fmla="*/ 40 h 649"/>
                <a:gd name="T96" fmla="*/ 98 w 984"/>
                <a:gd name="T97" fmla="*/ 52 h 649"/>
                <a:gd name="T98" fmla="*/ 97 w 984"/>
                <a:gd name="T99" fmla="*/ 53 h 649"/>
                <a:gd name="T100" fmla="*/ 96 w 984"/>
                <a:gd name="T101" fmla="*/ 54 h 649"/>
                <a:gd name="T102" fmla="*/ 95 w 984"/>
                <a:gd name="T103" fmla="*/ 54 h 6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84"/>
                <a:gd name="T157" fmla="*/ 0 h 649"/>
                <a:gd name="T158" fmla="*/ 984 w 984"/>
                <a:gd name="T159" fmla="*/ 649 h 6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84" h="649">
                  <a:moveTo>
                    <a:pt x="945" y="649"/>
                  </a:moveTo>
                  <a:lnTo>
                    <a:pt x="917" y="649"/>
                  </a:lnTo>
                  <a:lnTo>
                    <a:pt x="889" y="648"/>
                  </a:lnTo>
                  <a:lnTo>
                    <a:pt x="862" y="647"/>
                  </a:lnTo>
                  <a:lnTo>
                    <a:pt x="833" y="647"/>
                  </a:lnTo>
                  <a:lnTo>
                    <a:pt x="806" y="646"/>
                  </a:lnTo>
                  <a:lnTo>
                    <a:pt x="777" y="645"/>
                  </a:lnTo>
                  <a:lnTo>
                    <a:pt x="750" y="644"/>
                  </a:lnTo>
                  <a:lnTo>
                    <a:pt x="722" y="643"/>
                  </a:lnTo>
                  <a:lnTo>
                    <a:pt x="695" y="642"/>
                  </a:lnTo>
                  <a:lnTo>
                    <a:pt x="667" y="641"/>
                  </a:lnTo>
                  <a:lnTo>
                    <a:pt x="640" y="640"/>
                  </a:lnTo>
                  <a:lnTo>
                    <a:pt x="613" y="639"/>
                  </a:lnTo>
                  <a:lnTo>
                    <a:pt x="584" y="637"/>
                  </a:lnTo>
                  <a:lnTo>
                    <a:pt x="557" y="635"/>
                  </a:lnTo>
                  <a:lnTo>
                    <a:pt x="528" y="634"/>
                  </a:lnTo>
                  <a:lnTo>
                    <a:pt x="501" y="632"/>
                  </a:lnTo>
                  <a:lnTo>
                    <a:pt x="473" y="630"/>
                  </a:lnTo>
                  <a:lnTo>
                    <a:pt x="445" y="628"/>
                  </a:lnTo>
                  <a:lnTo>
                    <a:pt x="417" y="624"/>
                  </a:lnTo>
                  <a:lnTo>
                    <a:pt x="389" y="622"/>
                  </a:lnTo>
                  <a:lnTo>
                    <a:pt x="361" y="619"/>
                  </a:lnTo>
                  <a:lnTo>
                    <a:pt x="332" y="616"/>
                  </a:lnTo>
                  <a:lnTo>
                    <a:pt x="304" y="613"/>
                  </a:lnTo>
                  <a:lnTo>
                    <a:pt x="275" y="610"/>
                  </a:lnTo>
                  <a:lnTo>
                    <a:pt x="247" y="606"/>
                  </a:lnTo>
                  <a:lnTo>
                    <a:pt x="218" y="603"/>
                  </a:lnTo>
                  <a:lnTo>
                    <a:pt x="190" y="599"/>
                  </a:lnTo>
                  <a:lnTo>
                    <a:pt x="160" y="594"/>
                  </a:lnTo>
                  <a:lnTo>
                    <a:pt x="132" y="589"/>
                  </a:lnTo>
                  <a:lnTo>
                    <a:pt x="103" y="585"/>
                  </a:lnTo>
                  <a:lnTo>
                    <a:pt x="73" y="580"/>
                  </a:lnTo>
                  <a:lnTo>
                    <a:pt x="44" y="575"/>
                  </a:lnTo>
                  <a:lnTo>
                    <a:pt x="35" y="573"/>
                  </a:lnTo>
                  <a:lnTo>
                    <a:pt x="28" y="570"/>
                  </a:lnTo>
                  <a:lnTo>
                    <a:pt x="21" y="565"/>
                  </a:lnTo>
                  <a:lnTo>
                    <a:pt x="15" y="560"/>
                  </a:lnTo>
                  <a:lnTo>
                    <a:pt x="11" y="555"/>
                  </a:lnTo>
                  <a:lnTo>
                    <a:pt x="7" y="549"/>
                  </a:lnTo>
                  <a:lnTo>
                    <a:pt x="5" y="542"/>
                  </a:lnTo>
                  <a:lnTo>
                    <a:pt x="4" y="533"/>
                  </a:lnTo>
                  <a:lnTo>
                    <a:pt x="1" y="407"/>
                  </a:lnTo>
                  <a:lnTo>
                    <a:pt x="0" y="283"/>
                  </a:lnTo>
                  <a:lnTo>
                    <a:pt x="0" y="160"/>
                  </a:lnTo>
                  <a:lnTo>
                    <a:pt x="4" y="34"/>
                  </a:lnTo>
                  <a:lnTo>
                    <a:pt x="5" y="27"/>
                  </a:lnTo>
                  <a:lnTo>
                    <a:pt x="7" y="20"/>
                  </a:lnTo>
                  <a:lnTo>
                    <a:pt x="10" y="14"/>
                  </a:lnTo>
                  <a:lnTo>
                    <a:pt x="14" y="10"/>
                  </a:lnTo>
                  <a:lnTo>
                    <a:pt x="19" y="5"/>
                  </a:lnTo>
                  <a:lnTo>
                    <a:pt x="26" y="2"/>
                  </a:lnTo>
                  <a:lnTo>
                    <a:pt x="32" y="1"/>
                  </a:lnTo>
                  <a:lnTo>
                    <a:pt x="41" y="0"/>
                  </a:lnTo>
                  <a:lnTo>
                    <a:pt x="69" y="0"/>
                  </a:lnTo>
                  <a:lnTo>
                    <a:pt x="96" y="1"/>
                  </a:lnTo>
                  <a:lnTo>
                    <a:pt x="125" y="1"/>
                  </a:lnTo>
                  <a:lnTo>
                    <a:pt x="152" y="1"/>
                  </a:lnTo>
                  <a:lnTo>
                    <a:pt x="180" y="2"/>
                  </a:lnTo>
                  <a:lnTo>
                    <a:pt x="208" y="3"/>
                  </a:lnTo>
                  <a:lnTo>
                    <a:pt x="236" y="3"/>
                  </a:lnTo>
                  <a:lnTo>
                    <a:pt x="263" y="4"/>
                  </a:lnTo>
                  <a:lnTo>
                    <a:pt x="292" y="5"/>
                  </a:lnTo>
                  <a:lnTo>
                    <a:pt x="319" y="7"/>
                  </a:lnTo>
                  <a:lnTo>
                    <a:pt x="346" y="8"/>
                  </a:lnTo>
                  <a:lnTo>
                    <a:pt x="375" y="10"/>
                  </a:lnTo>
                  <a:lnTo>
                    <a:pt x="402" y="11"/>
                  </a:lnTo>
                  <a:lnTo>
                    <a:pt x="430" y="13"/>
                  </a:lnTo>
                  <a:lnTo>
                    <a:pt x="458" y="14"/>
                  </a:lnTo>
                  <a:lnTo>
                    <a:pt x="486" y="16"/>
                  </a:lnTo>
                  <a:lnTo>
                    <a:pt x="513" y="18"/>
                  </a:lnTo>
                  <a:lnTo>
                    <a:pt x="542" y="20"/>
                  </a:lnTo>
                  <a:lnTo>
                    <a:pt x="569" y="22"/>
                  </a:lnTo>
                  <a:lnTo>
                    <a:pt x="596" y="24"/>
                  </a:lnTo>
                  <a:lnTo>
                    <a:pt x="625" y="27"/>
                  </a:lnTo>
                  <a:lnTo>
                    <a:pt x="652" y="29"/>
                  </a:lnTo>
                  <a:lnTo>
                    <a:pt x="680" y="32"/>
                  </a:lnTo>
                  <a:lnTo>
                    <a:pt x="707" y="36"/>
                  </a:lnTo>
                  <a:lnTo>
                    <a:pt x="736" y="39"/>
                  </a:lnTo>
                  <a:lnTo>
                    <a:pt x="763" y="42"/>
                  </a:lnTo>
                  <a:lnTo>
                    <a:pt x="792" y="45"/>
                  </a:lnTo>
                  <a:lnTo>
                    <a:pt x="820" y="48"/>
                  </a:lnTo>
                  <a:lnTo>
                    <a:pt x="848" y="52"/>
                  </a:lnTo>
                  <a:lnTo>
                    <a:pt x="876" y="56"/>
                  </a:lnTo>
                  <a:lnTo>
                    <a:pt x="904" y="60"/>
                  </a:lnTo>
                  <a:lnTo>
                    <a:pt x="933" y="64"/>
                  </a:lnTo>
                  <a:lnTo>
                    <a:pt x="941" y="67"/>
                  </a:lnTo>
                  <a:lnTo>
                    <a:pt x="948" y="70"/>
                  </a:lnTo>
                  <a:lnTo>
                    <a:pt x="954" y="74"/>
                  </a:lnTo>
                  <a:lnTo>
                    <a:pt x="960" y="79"/>
                  </a:lnTo>
                  <a:lnTo>
                    <a:pt x="964" y="85"/>
                  </a:lnTo>
                  <a:lnTo>
                    <a:pt x="968" y="91"/>
                  </a:lnTo>
                  <a:lnTo>
                    <a:pt x="970" y="99"/>
                  </a:lnTo>
                  <a:lnTo>
                    <a:pt x="973" y="107"/>
                  </a:lnTo>
                  <a:lnTo>
                    <a:pt x="977" y="232"/>
                  </a:lnTo>
                  <a:lnTo>
                    <a:pt x="980" y="357"/>
                  </a:lnTo>
                  <a:lnTo>
                    <a:pt x="982" y="485"/>
                  </a:lnTo>
                  <a:lnTo>
                    <a:pt x="984" y="615"/>
                  </a:lnTo>
                  <a:lnTo>
                    <a:pt x="983" y="623"/>
                  </a:lnTo>
                  <a:lnTo>
                    <a:pt x="981" y="630"/>
                  </a:lnTo>
                  <a:lnTo>
                    <a:pt x="978" y="636"/>
                  </a:lnTo>
                  <a:lnTo>
                    <a:pt x="973" y="641"/>
                  </a:lnTo>
                  <a:lnTo>
                    <a:pt x="967" y="645"/>
                  </a:lnTo>
                  <a:lnTo>
                    <a:pt x="960" y="648"/>
                  </a:lnTo>
                  <a:lnTo>
                    <a:pt x="953" y="649"/>
                  </a:lnTo>
                  <a:lnTo>
                    <a:pt x="945" y="649"/>
                  </a:lnTo>
                  <a:close/>
                </a:path>
              </a:pathLst>
            </a:custGeom>
            <a:solidFill>
              <a:srgbClr val="4C6B5C"/>
            </a:solidFill>
            <a:ln w="9525">
              <a:noFill/>
              <a:round/>
              <a:headEnd/>
              <a:tailEnd/>
            </a:ln>
          </p:spPr>
          <p:txBody>
            <a:bodyPr/>
            <a:lstStyle/>
            <a:p>
              <a:pPr algn="ctr"/>
              <a:endParaRPr lang="en-US" sz="2000"/>
            </a:p>
          </p:txBody>
        </p:sp>
      </p:grpSp>
      <p:grpSp>
        <p:nvGrpSpPr>
          <p:cNvPr id="48131" name="Group 204"/>
          <p:cNvGrpSpPr>
            <a:grpSpLocks/>
          </p:cNvGrpSpPr>
          <p:nvPr/>
        </p:nvGrpSpPr>
        <p:grpSpPr bwMode="auto">
          <a:xfrm>
            <a:off x="4086225" y="1905000"/>
            <a:ext cx="573088" cy="987425"/>
            <a:chOff x="4247" y="1538"/>
            <a:chExt cx="536" cy="1001"/>
          </a:xfrm>
        </p:grpSpPr>
        <p:grpSp>
          <p:nvGrpSpPr>
            <p:cNvPr id="48156" name="Group 205"/>
            <p:cNvGrpSpPr>
              <a:grpSpLocks/>
            </p:cNvGrpSpPr>
            <p:nvPr/>
          </p:nvGrpSpPr>
          <p:grpSpPr bwMode="auto">
            <a:xfrm>
              <a:off x="4247" y="1538"/>
              <a:ext cx="536" cy="172"/>
              <a:chOff x="3844" y="2356"/>
              <a:chExt cx="536" cy="172"/>
            </a:xfrm>
          </p:grpSpPr>
          <p:sp>
            <p:nvSpPr>
              <p:cNvPr id="48174" name="Freeform 206"/>
              <p:cNvSpPr>
                <a:spLocks/>
              </p:cNvSpPr>
              <p:nvPr/>
            </p:nvSpPr>
            <p:spPr bwMode="auto">
              <a:xfrm>
                <a:off x="4213" y="2429"/>
                <a:ext cx="167" cy="99"/>
              </a:xfrm>
              <a:custGeom>
                <a:avLst/>
                <a:gdLst>
                  <a:gd name="T0" fmla="*/ 0 w 665"/>
                  <a:gd name="T1" fmla="*/ 99 h 397"/>
                  <a:gd name="T2" fmla="*/ 44 w 665"/>
                  <a:gd name="T3" fmla="*/ 65 h 397"/>
                  <a:gd name="T4" fmla="*/ 47 w 665"/>
                  <a:gd name="T5" fmla="*/ 81 h 397"/>
                  <a:gd name="T6" fmla="*/ 115 w 665"/>
                  <a:gd name="T7" fmla="*/ 27 h 397"/>
                  <a:gd name="T8" fmla="*/ 118 w 665"/>
                  <a:gd name="T9" fmla="*/ 36 h 397"/>
                  <a:gd name="T10" fmla="*/ 167 w 665"/>
                  <a:gd name="T11" fmla="*/ 0 h 397"/>
                  <a:gd name="T12" fmla="*/ 0 60000 65536"/>
                  <a:gd name="T13" fmla="*/ 0 60000 65536"/>
                  <a:gd name="T14" fmla="*/ 0 60000 65536"/>
                  <a:gd name="T15" fmla="*/ 0 60000 65536"/>
                  <a:gd name="T16" fmla="*/ 0 60000 65536"/>
                  <a:gd name="T17" fmla="*/ 0 60000 65536"/>
                  <a:gd name="T18" fmla="*/ 0 w 665"/>
                  <a:gd name="T19" fmla="*/ 0 h 397"/>
                  <a:gd name="T20" fmla="*/ 665 w 665"/>
                  <a:gd name="T21" fmla="*/ 397 h 397"/>
                </a:gdLst>
                <a:ahLst/>
                <a:cxnLst>
                  <a:cxn ang="T12">
                    <a:pos x="T0" y="T1"/>
                  </a:cxn>
                  <a:cxn ang="T13">
                    <a:pos x="T2" y="T3"/>
                  </a:cxn>
                  <a:cxn ang="T14">
                    <a:pos x="T4" y="T5"/>
                  </a:cxn>
                  <a:cxn ang="T15">
                    <a:pos x="T6" y="T7"/>
                  </a:cxn>
                  <a:cxn ang="T16">
                    <a:pos x="T8" y="T9"/>
                  </a:cxn>
                  <a:cxn ang="T17">
                    <a:pos x="T10" y="T11"/>
                  </a:cxn>
                </a:cxnLst>
                <a:rect l="T18" t="T19" r="T20" b="T21"/>
                <a:pathLst>
                  <a:path w="665" h="397">
                    <a:moveTo>
                      <a:pt x="0" y="397"/>
                    </a:moveTo>
                    <a:lnTo>
                      <a:pt x="176" y="260"/>
                    </a:lnTo>
                    <a:lnTo>
                      <a:pt x="187" y="326"/>
                    </a:lnTo>
                    <a:lnTo>
                      <a:pt x="458" y="107"/>
                    </a:lnTo>
                    <a:lnTo>
                      <a:pt x="470" y="144"/>
                    </a:lnTo>
                    <a:lnTo>
                      <a:pt x="665" y="0"/>
                    </a:lnTo>
                  </a:path>
                </a:pathLst>
              </a:custGeom>
              <a:noFill/>
              <a:ln w="7938">
                <a:solidFill>
                  <a:schemeClr val="tx1"/>
                </a:solidFill>
                <a:round/>
                <a:headEnd/>
                <a:tailEnd/>
              </a:ln>
            </p:spPr>
            <p:txBody>
              <a:bodyPr/>
              <a:lstStyle/>
              <a:p>
                <a:pPr algn="ctr"/>
                <a:endParaRPr lang="en-US" sz="2000"/>
              </a:p>
            </p:txBody>
          </p:sp>
          <p:sp>
            <p:nvSpPr>
              <p:cNvPr id="48175" name="Freeform 207"/>
              <p:cNvSpPr>
                <a:spLocks/>
              </p:cNvSpPr>
              <p:nvPr/>
            </p:nvSpPr>
            <p:spPr bwMode="auto">
              <a:xfrm>
                <a:off x="4139" y="2356"/>
                <a:ext cx="116" cy="151"/>
              </a:xfrm>
              <a:custGeom>
                <a:avLst/>
                <a:gdLst>
                  <a:gd name="T0" fmla="*/ 0 w 463"/>
                  <a:gd name="T1" fmla="*/ 151 h 603"/>
                  <a:gd name="T2" fmla="*/ 16 w 463"/>
                  <a:gd name="T3" fmla="*/ 107 h 603"/>
                  <a:gd name="T4" fmla="*/ 36 w 463"/>
                  <a:gd name="T5" fmla="*/ 121 h 603"/>
                  <a:gd name="T6" fmla="*/ 73 w 463"/>
                  <a:gd name="T7" fmla="*/ 43 h 603"/>
                  <a:gd name="T8" fmla="*/ 89 w 463"/>
                  <a:gd name="T9" fmla="*/ 53 h 603"/>
                  <a:gd name="T10" fmla="*/ 116 w 463"/>
                  <a:gd name="T11" fmla="*/ 0 h 603"/>
                  <a:gd name="T12" fmla="*/ 0 60000 65536"/>
                  <a:gd name="T13" fmla="*/ 0 60000 65536"/>
                  <a:gd name="T14" fmla="*/ 0 60000 65536"/>
                  <a:gd name="T15" fmla="*/ 0 60000 65536"/>
                  <a:gd name="T16" fmla="*/ 0 60000 65536"/>
                  <a:gd name="T17" fmla="*/ 0 60000 65536"/>
                  <a:gd name="T18" fmla="*/ 0 w 463"/>
                  <a:gd name="T19" fmla="*/ 0 h 603"/>
                  <a:gd name="T20" fmla="*/ 463 w 463"/>
                  <a:gd name="T21" fmla="*/ 603 h 603"/>
                </a:gdLst>
                <a:ahLst/>
                <a:cxnLst>
                  <a:cxn ang="T12">
                    <a:pos x="T0" y="T1"/>
                  </a:cxn>
                  <a:cxn ang="T13">
                    <a:pos x="T2" y="T3"/>
                  </a:cxn>
                  <a:cxn ang="T14">
                    <a:pos x="T4" y="T5"/>
                  </a:cxn>
                  <a:cxn ang="T15">
                    <a:pos x="T6" y="T7"/>
                  </a:cxn>
                  <a:cxn ang="T16">
                    <a:pos x="T8" y="T9"/>
                  </a:cxn>
                  <a:cxn ang="T17">
                    <a:pos x="T10" y="T11"/>
                  </a:cxn>
                </a:cxnLst>
                <a:rect l="T18" t="T19" r="T20" b="T21"/>
                <a:pathLst>
                  <a:path w="463" h="603">
                    <a:moveTo>
                      <a:pt x="0" y="603"/>
                    </a:moveTo>
                    <a:lnTo>
                      <a:pt x="65" y="429"/>
                    </a:lnTo>
                    <a:lnTo>
                      <a:pt x="144" y="484"/>
                    </a:lnTo>
                    <a:lnTo>
                      <a:pt x="292" y="170"/>
                    </a:lnTo>
                    <a:lnTo>
                      <a:pt x="354" y="212"/>
                    </a:lnTo>
                    <a:lnTo>
                      <a:pt x="463" y="0"/>
                    </a:lnTo>
                  </a:path>
                </a:pathLst>
              </a:custGeom>
              <a:noFill/>
              <a:ln w="7938">
                <a:solidFill>
                  <a:schemeClr val="tx1"/>
                </a:solidFill>
                <a:round/>
                <a:headEnd/>
                <a:tailEnd/>
              </a:ln>
            </p:spPr>
            <p:txBody>
              <a:bodyPr/>
              <a:lstStyle/>
              <a:p>
                <a:pPr algn="ctr"/>
                <a:endParaRPr lang="en-US" sz="2000"/>
              </a:p>
            </p:txBody>
          </p:sp>
          <p:sp>
            <p:nvSpPr>
              <p:cNvPr id="48176" name="Freeform 208"/>
              <p:cNvSpPr>
                <a:spLocks/>
              </p:cNvSpPr>
              <p:nvPr/>
            </p:nvSpPr>
            <p:spPr bwMode="auto">
              <a:xfrm>
                <a:off x="3966" y="2356"/>
                <a:ext cx="117" cy="151"/>
              </a:xfrm>
              <a:custGeom>
                <a:avLst/>
                <a:gdLst>
                  <a:gd name="T0" fmla="*/ 117 w 468"/>
                  <a:gd name="T1" fmla="*/ 151 h 603"/>
                  <a:gd name="T2" fmla="*/ 99 w 468"/>
                  <a:gd name="T3" fmla="*/ 109 h 603"/>
                  <a:gd name="T4" fmla="*/ 79 w 468"/>
                  <a:gd name="T5" fmla="*/ 122 h 603"/>
                  <a:gd name="T6" fmla="*/ 41 w 468"/>
                  <a:gd name="T7" fmla="*/ 43 h 603"/>
                  <a:gd name="T8" fmla="*/ 26 w 468"/>
                  <a:gd name="T9" fmla="*/ 55 h 603"/>
                  <a:gd name="T10" fmla="*/ 0 w 468"/>
                  <a:gd name="T11" fmla="*/ 0 h 603"/>
                  <a:gd name="T12" fmla="*/ 0 60000 65536"/>
                  <a:gd name="T13" fmla="*/ 0 60000 65536"/>
                  <a:gd name="T14" fmla="*/ 0 60000 65536"/>
                  <a:gd name="T15" fmla="*/ 0 60000 65536"/>
                  <a:gd name="T16" fmla="*/ 0 60000 65536"/>
                  <a:gd name="T17" fmla="*/ 0 60000 65536"/>
                  <a:gd name="T18" fmla="*/ 0 w 468"/>
                  <a:gd name="T19" fmla="*/ 0 h 603"/>
                  <a:gd name="T20" fmla="*/ 468 w 468"/>
                  <a:gd name="T21" fmla="*/ 603 h 603"/>
                </a:gdLst>
                <a:ahLst/>
                <a:cxnLst>
                  <a:cxn ang="T12">
                    <a:pos x="T0" y="T1"/>
                  </a:cxn>
                  <a:cxn ang="T13">
                    <a:pos x="T2" y="T3"/>
                  </a:cxn>
                  <a:cxn ang="T14">
                    <a:pos x="T4" y="T5"/>
                  </a:cxn>
                  <a:cxn ang="T15">
                    <a:pos x="T6" y="T7"/>
                  </a:cxn>
                  <a:cxn ang="T16">
                    <a:pos x="T8" y="T9"/>
                  </a:cxn>
                  <a:cxn ang="T17">
                    <a:pos x="T10" y="T11"/>
                  </a:cxn>
                </a:cxnLst>
                <a:rect l="T18" t="T19" r="T20" b="T21"/>
                <a:pathLst>
                  <a:path w="468" h="603">
                    <a:moveTo>
                      <a:pt x="468" y="603"/>
                    </a:moveTo>
                    <a:lnTo>
                      <a:pt x="397" y="435"/>
                    </a:lnTo>
                    <a:lnTo>
                      <a:pt x="314" y="486"/>
                    </a:lnTo>
                    <a:lnTo>
                      <a:pt x="162" y="170"/>
                    </a:lnTo>
                    <a:lnTo>
                      <a:pt x="103" y="218"/>
                    </a:lnTo>
                    <a:lnTo>
                      <a:pt x="0" y="0"/>
                    </a:lnTo>
                  </a:path>
                </a:pathLst>
              </a:custGeom>
              <a:noFill/>
              <a:ln w="7938">
                <a:solidFill>
                  <a:schemeClr val="tx1"/>
                </a:solidFill>
                <a:round/>
                <a:headEnd/>
                <a:tailEnd/>
              </a:ln>
            </p:spPr>
            <p:txBody>
              <a:bodyPr/>
              <a:lstStyle/>
              <a:p>
                <a:pPr algn="ctr"/>
                <a:endParaRPr lang="en-US" sz="2000"/>
              </a:p>
            </p:txBody>
          </p:sp>
          <p:sp>
            <p:nvSpPr>
              <p:cNvPr id="48177" name="Freeform 209"/>
              <p:cNvSpPr>
                <a:spLocks/>
              </p:cNvSpPr>
              <p:nvPr/>
            </p:nvSpPr>
            <p:spPr bwMode="auto">
              <a:xfrm>
                <a:off x="3844" y="2429"/>
                <a:ext cx="164" cy="99"/>
              </a:xfrm>
              <a:custGeom>
                <a:avLst/>
                <a:gdLst>
                  <a:gd name="T0" fmla="*/ 164 w 656"/>
                  <a:gd name="T1" fmla="*/ 99 h 395"/>
                  <a:gd name="T2" fmla="*/ 119 w 656"/>
                  <a:gd name="T3" fmla="*/ 63 h 395"/>
                  <a:gd name="T4" fmla="*/ 119 w 656"/>
                  <a:gd name="T5" fmla="*/ 79 h 395"/>
                  <a:gd name="T6" fmla="*/ 52 w 656"/>
                  <a:gd name="T7" fmla="*/ 23 h 395"/>
                  <a:gd name="T8" fmla="*/ 47 w 656"/>
                  <a:gd name="T9" fmla="*/ 37 h 395"/>
                  <a:gd name="T10" fmla="*/ 0 w 656"/>
                  <a:gd name="T11" fmla="*/ 0 h 395"/>
                  <a:gd name="T12" fmla="*/ 0 60000 65536"/>
                  <a:gd name="T13" fmla="*/ 0 60000 65536"/>
                  <a:gd name="T14" fmla="*/ 0 60000 65536"/>
                  <a:gd name="T15" fmla="*/ 0 60000 65536"/>
                  <a:gd name="T16" fmla="*/ 0 60000 65536"/>
                  <a:gd name="T17" fmla="*/ 0 60000 65536"/>
                  <a:gd name="T18" fmla="*/ 0 w 656"/>
                  <a:gd name="T19" fmla="*/ 0 h 395"/>
                  <a:gd name="T20" fmla="*/ 656 w 656"/>
                  <a:gd name="T21" fmla="*/ 395 h 395"/>
                </a:gdLst>
                <a:ahLst/>
                <a:cxnLst>
                  <a:cxn ang="T12">
                    <a:pos x="T0" y="T1"/>
                  </a:cxn>
                  <a:cxn ang="T13">
                    <a:pos x="T2" y="T3"/>
                  </a:cxn>
                  <a:cxn ang="T14">
                    <a:pos x="T4" y="T5"/>
                  </a:cxn>
                  <a:cxn ang="T15">
                    <a:pos x="T6" y="T7"/>
                  </a:cxn>
                  <a:cxn ang="T16">
                    <a:pos x="T8" y="T9"/>
                  </a:cxn>
                  <a:cxn ang="T17">
                    <a:pos x="T10" y="T11"/>
                  </a:cxn>
                </a:cxnLst>
                <a:rect l="T18" t="T19" r="T20" b="T21"/>
                <a:pathLst>
                  <a:path w="656" h="395">
                    <a:moveTo>
                      <a:pt x="656" y="395"/>
                    </a:moveTo>
                    <a:lnTo>
                      <a:pt x="478" y="250"/>
                    </a:lnTo>
                    <a:lnTo>
                      <a:pt x="475" y="316"/>
                    </a:lnTo>
                    <a:lnTo>
                      <a:pt x="207" y="93"/>
                    </a:lnTo>
                    <a:lnTo>
                      <a:pt x="190" y="146"/>
                    </a:lnTo>
                    <a:lnTo>
                      <a:pt x="0" y="0"/>
                    </a:lnTo>
                  </a:path>
                </a:pathLst>
              </a:custGeom>
              <a:noFill/>
              <a:ln w="7938">
                <a:solidFill>
                  <a:schemeClr val="tx1"/>
                </a:solidFill>
                <a:round/>
                <a:headEnd/>
                <a:tailEnd/>
              </a:ln>
            </p:spPr>
            <p:txBody>
              <a:bodyPr/>
              <a:lstStyle/>
              <a:p>
                <a:pPr algn="ctr"/>
                <a:endParaRPr lang="en-US" sz="2000"/>
              </a:p>
            </p:txBody>
          </p:sp>
        </p:grpSp>
        <p:grpSp>
          <p:nvGrpSpPr>
            <p:cNvPr id="48157" name="Group 210"/>
            <p:cNvGrpSpPr>
              <a:grpSpLocks/>
            </p:cNvGrpSpPr>
            <p:nvPr/>
          </p:nvGrpSpPr>
          <p:grpSpPr bwMode="auto">
            <a:xfrm>
              <a:off x="4464" y="1728"/>
              <a:ext cx="108" cy="811"/>
              <a:chOff x="4061" y="2546"/>
              <a:chExt cx="108" cy="811"/>
            </a:xfrm>
          </p:grpSpPr>
          <p:sp>
            <p:nvSpPr>
              <p:cNvPr id="48158" name="Line 211"/>
              <p:cNvSpPr>
                <a:spLocks noChangeShapeType="1"/>
              </p:cNvSpPr>
              <p:nvPr/>
            </p:nvSpPr>
            <p:spPr bwMode="auto">
              <a:xfrm>
                <a:off x="4099" y="2837"/>
                <a:ext cx="34" cy="1"/>
              </a:xfrm>
              <a:prstGeom prst="line">
                <a:avLst/>
              </a:prstGeom>
              <a:noFill/>
              <a:ln w="15875">
                <a:solidFill>
                  <a:schemeClr val="tx1"/>
                </a:solidFill>
                <a:round/>
                <a:headEnd/>
                <a:tailEnd/>
              </a:ln>
            </p:spPr>
            <p:txBody>
              <a:bodyPr/>
              <a:lstStyle/>
              <a:p>
                <a:endParaRPr lang="en-US"/>
              </a:p>
            </p:txBody>
          </p:sp>
          <p:grpSp>
            <p:nvGrpSpPr>
              <p:cNvPr id="48159" name="Group 212"/>
              <p:cNvGrpSpPr>
                <a:grpSpLocks/>
              </p:cNvGrpSpPr>
              <p:nvPr/>
            </p:nvGrpSpPr>
            <p:grpSpPr bwMode="auto">
              <a:xfrm>
                <a:off x="4061" y="2546"/>
                <a:ext cx="108" cy="811"/>
                <a:chOff x="4061" y="2546"/>
                <a:chExt cx="108" cy="811"/>
              </a:xfrm>
            </p:grpSpPr>
            <p:sp>
              <p:nvSpPr>
                <p:cNvPr id="48160" name="Line 213"/>
                <p:cNvSpPr>
                  <a:spLocks noChangeShapeType="1"/>
                </p:cNvSpPr>
                <p:nvPr/>
              </p:nvSpPr>
              <p:spPr bwMode="auto">
                <a:xfrm flipV="1">
                  <a:off x="4115" y="2557"/>
                  <a:ext cx="1" cy="163"/>
                </a:xfrm>
                <a:prstGeom prst="line">
                  <a:avLst/>
                </a:prstGeom>
                <a:noFill/>
                <a:ln w="15875">
                  <a:solidFill>
                    <a:schemeClr val="tx1"/>
                  </a:solidFill>
                  <a:round/>
                  <a:headEnd/>
                  <a:tailEnd/>
                </a:ln>
              </p:spPr>
              <p:txBody>
                <a:bodyPr/>
                <a:lstStyle/>
                <a:p>
                  <a:endParaRPr lang="en-US"/>
                </a:p>
              </p:txBody>
            </p:sp>
            <p:sp>
              <p:nvSpPr>
                <p:cNvPr id="48161" name="Line 214"/>
                <p:cNvSpPr>
                  <a:spLocks noChangeShapeType="1"/>
                </p:cNvSpPr>
                <p:nvPr/>
              </p:nvSpPr>
              <p:spPr bwMode="auto">
                <a:xfrm flipV="1">
                  <a:off x="4061" y="2716"/>
                  <a:ext cx="43" cy="641"/>
                </a:xfrm>
                <a:prstGeom prst="line">
                  <a:avLst/>
                </a:prstGeom>
                <a:noFill/>
                <a:ln w="15875">
                  <a:solidFill>
                    <a:schemeClr val="tx1"/>
                  </a:solidFill>
                  <a:round/>
                  <a:headEnd/>
                  <a:tailEnd/>
                </a:ln>
              </p:spPr>
              <p:txBody>
                <a:bodyPr/>
                <a:lstStyle/>
                <a:p>
                  <a:endParaRPr lang="en-US"/>
                </a:p>
              </p:txBody>
            </p:sp>
            <p:sp>
              <p:nvSpPr>
                <p:cNvPr id="48162" name="Line 215"/>
                <p:cNvSpPr>
                  <a:spLocks noChangeShapeType="1"/>
                </p:cNvSpPr>
                <p:nvPr/>
              </p:nvSpPr>
              <p:spPr bwMode="auto">
                <a:xfrm>
                  <a:off x="4126" y="2717"/>
                  <a:ext cx="43" cy="640"/>
                </a:xfrm>
                <a:prstGeom prst="line">
                  <a:avLst/>
                </a:prstGeom>
                <a:noFill/>
                <a:ln w="15875">
                  <a:solidFill>
                    <a:schemeClr val="tx1"/>
                  </a:solidFill>
                  <a:round/>
                  <a:headEnd/>
                  <a:tailEnd/>
                </a:ln>
              </p:spPr>
              <p:txBody>
                <a:bodyPr/>
                <a:lstStyle/>
                <a:p>
                  <a:endParaRPr lang="en-US"/>
                </a:p>
              </p:txBody>
            </p:sp>
            <p:sp>
              <p:nvSpPr>
                <p:cNvPr id="48163" name="Line 216"/>
                <p:cNvSpPr>
                  <a:spLocks noChangeShapeType="1"/>
                </p:cNvSpPr>
                <p:nvPr/>
              </p:nvSpPr>
              <p:spPr bwMode="auto">
                <a:xfrm>
                  <a:off x="4064" y="3339"/>
                  <a:ext cx="103" cy="1"/>
                </a:xfrm>
                <a:prstGeom prst="line">
                  <a:avLst/>
                </a:prstGeom>
                <a:noFill/>
                <a:ln w="15875">
                  <a:solidFill>
                    <a:schemeClr val="tx1"/>
                  </a:solidFill>
                  <a:round/>
                  <a:headEnd/>
                  <a:tailEnd/>
                </a:ln>
              </p:spPr>
              <p:txBody>
                <a:bodyPr/>
                <a:lstStyle/>
                <a:p>
                  <a:endParaRPr lang="en-US"/>
                </a:p>
              </p:txBody>
            </p:sp>
            <p:sp>
              <p:nvSpPr>
                <p:cNvPr id="48164" name="Line 217"/>
                <p:cNvSpPr>
                  <a:spLocks noChangeShapeType="1"/>
                </p:cNvSpPr>
                <p:nvPr/>
              </p:nvSpPr>
              <p:spPr bwMode="auto">
                <a:xfrm>
                  <a:off x="4076" y="3164"/>
                  <a:ext cx="81" cy="1"/>
                </a:xfrm>
                <a:prstGeom prst="line">
                  <a:avLst/>
                </a:prstGeom>
                <a:noFill/>
                <a:ln w="15875">
                  <a:solidFill>
                    <a:schemeClr val="tx1"/>
                  </a:solidFill>
                  <a:round/>
                  <a:headEnd/>
                  <a:tailEnd/>
                </a:ln>
              </p:spPr>
              <p:txBody>
                <a:bodyPr/>
                <a:lstStyle/>
                <a:p>
                  <a:endParaRPr lang="en-US"/>
                </a:p>
              </p:txBody>
            </p:sp>
            <p:sp>
              <p:nvSpPr>
                <p:cNvPr id="48165" name="Line 218"/>
                <p:cNvSpPr>
                  <a:spLocks noChangeShapeType="1"/>
                </p:cNvSpPr>
                <p:nvPr/>
              </p:nvSpPr>
              <p:spPr bwMode="auto">
                <a:xfrm>
                  <a:off x="4076" y="3167"/>
                  <a:ext cx="88" cy="176"/>
                </a:xfrm>
                <a:prstGeom prst="line">
                  <a:avLst/>
                </a:prstGeom>
                <a:noFill/>
                <a:ln w="7938">
                  <a:solidFill>
                    <a:schemeClr val="tx1"/>
                  </a:solidFill>
                  <a:round/>
                  <a:headEnd/>
                  <a:tailEnd/>
                </a:ln>
              </p:spPr>
              <p:txBody>
                <a:bodyPr/>
                <a:lstStyle/>
                <a:p>
                  <a:endParaRPr lang="en-US"/>
                </a:p>
              </p:txBody>
            </p:sp>
            <p:sp>
              <p:nvSpPr>
                <p:cNvPr id="48166" name="Line 219"/>
                <p:cNvSpPr>
                  <a:spLocks noChangeShapeType="1"/>
                </p:cNvSpPr>
                <p:nvPr/>
              </p:nvSpPr>
              <p:spPr bwMode="auto">
                <a:xfrm flipH="1">
                  <a:off x="4066" y="3165"/>
                  <a:ext cx="88" cy="174"/>
                </a:xfrm>
                <a:prstGeom prst="line">
                  <a:avLst/>
                </a:prstGeom>
                <a:noFill/>
                <a:ln w="7938">
                  <a:solidFill>
                    <a:schemeClr val="tx1"/>
                  </a:solidFill>
                  <a:round/>
                  <a:headEnd/>
                  <a:tailEnd/>
                </a:ln>
              </p:spPr>
              <p:txBody>
                <a:bodyPr/>
                <a:lstStyle/>
                <a:p>
                  <a:endParaRPr lang="en-US"/>
                </a:p>
              </p:txBody>
            </p:sp>
            <p:sp>
              <p:nvSpPr>
                <p:cNvPr id="48167" name="Line 220"/>
                <p:cNvSpPr>
                  <a:spLocks noChangeShapeType="1"/>
                </p:cNvSpPr>
                <p:nvPr/>
              </p:nvSpPr>
              <p:spPr bwMode="auto">
                <a:xfrm>
                  <a:off x="4087" y="2994"/>
                  <a:ext cx="57" cy="1"/>
                </a:xfrm>
                <a:prstGeom prst="line">
                  <a:avLst/>
                </a:prstGeom>
                <a:noFill/>
                <a:ln w="15875">
                  <a:solidFill>
                    <a:schemeClr val="tx1"/>
                  </a:solidFill>
                  <a:round/>
                  <a:headEnd/>
                  <a:tailEnd/>
                </a:ln>
              </p:spPr>
              <p:txBody>
                <a:bodyPr/>
                <a:lstStyle/>
                <a:p>
                  <a:endParaRPr lang="en-US"/>
                </a:p>
              </p:txBody>
            </p:sp>
            <p:sp>
              <p:nvSpPr>
                <p:cNvPr id="48168" name="Line 221"/>
                <p:cNvSpPr>
                  <a:spLocks noChangeShapeType="1"/>
                </p:cNvSpPr>
                <p:nvPr/>
              </p:nvSpPr>
              <p:spPr bwMode="auto">
                <a:xfrm>
                  <a:off x="4087" y="2994"/>
                  <a:ext cx="65" cy="171"/>
                </a:xfrm>
                <a:prstGeom prst="line">
                  <a:avLst/>
                </a:prstGeom>
                <a:noFill/>
                <a:ln w="7938">
                  <a:solidFill>
                    <a:schemeClr val="tx1"/>
                  </a:solidFill>
                  <a:round/>
                  <a:headEnd/>
                  <a:tailEnd/>
                </a:ln>
              </p:spPr>
              <p:txBody>
                <a:bodyPr/>
                <a:lstStyle/>
                <a:p>
                  <a:endParaRPr lang="en-US"/>
                </a:p>
              </p:txBody>
            </p:sp>
            <p:sp>
              <p:nvSpPr>
                <p:cNvPr id="48169" name="Line 222"/>
                <p:cNvSpPr>
                  <a:spLocks noChangeShapeType="1"/>
                </p:cNvSpPr>
                <p:nvPr/>
              </p:nvSpPr>
              <p:spPr bwMode="auto">
                <a:xfrm flipV="1">
                  <a:off x="4073" y="2994"/>
                  <a:ext cx="69" cy="170"/>
                </a:xfrm>
                <a:prstGeom prst="line">
                  <a:avLst/>
                </a:prstGeom>
                <a:noFill/>
                <a:ln w="7938">
                  <a:solidFill>
                    <a:schemeClr val="tx1"/>
                  </a:solidFill>
                  <a:round/>
                  <a:headEnd/>
                  <a:tailEnd/>
                </a:ln>
              </p:spPr>
              <p:txBody>
                <a:bodyPr/>
                <a:lstStyle/>
                <a:p>
                  <a:endParaRPr lang="en-US"/>
                </a:p>
              </p:txBody>
            </p:sp>
            <p:sp>
              <p:nvSpPr>
                <p:cNvPr id="48170" name="Line 223"/>
                <p:cNvSpPr>
                  <a:spLocks noChangeShapeType="1"/>
                </p:cNvSpPr>
                <p:nvPr/>
              </p:nvSpPr>
              <p:spPr bwMode="auto">
                <a:xfrm>
                  <a:off x="4094" y="2837"/>
                  <a:ext cx="50" cy="159"/>
                </a:xfrm>
                <a:prstGeom prst="line">
                  <a:avLst/>
                </a:prstGeom>
                <a:noFill/>
                <a:ln w="7938">
                  <a:solidFill>
                    <a:schemeClr val="tx1"/>
                  </a:solidFill>
                  <a:round/>
                  <a:headEnd/>
                  <a:tailEnd/>
                </a:ln>
              </p:spPr>
              <p:txBody>
                <a:bodyPr/>
                <a:lstStyle/>
                <a:p>
                  <a:endParaRPr lang="en-US"/>
                </a:p>
              </p:txBody>
            </p:sp>
            <p:sp>
              <p:nvSpPr>
                <p:cNvPr id="48171" name="Line 224"/>
                <p:cNvSpPr>
                  <a:spLocks noChangeShapeType="1"/>
                </p:cNvSpPr>
                <p:nvPr/>
              </p:nvSpPr>
              <p:spPr bwMode="auto">
                <a:xfrm flipV="1">
                  <a:off x="4084" y="2835"/>
                  <a:ext cx="48" cy="162"/>
                </a:xfrm>
                <a:prstGeom prst="line">
                  <a:avLst/>
                </a:prstGeom>
                <a:noFill/>
                <a:ln w="7938">
                  <a:solidFill>
                    <a:schemeClr val="tx1"/>
                  </a:solidFill>
                  <a:round/>
                  <a:headEnd/>
                  <a:tailEnd/>
                </a:ln>
              </p:spPr>
              <p:txBody>
                <a:bodyPr/>
                <a:lstStyle/>
                <a:p>
                  <a:endParaRPr lang="en-US"/>
                </a:p>
              </p:txBody>
            </p:sp>
            <p:sp>
              <p:nvSpPr>
                <p:cNvPr id="48172" name="Line 225"/>
                <p:cNvSpPr>
                  <a:spLocks noChangeShapeType="1"/>
                </p:cNvSpPr>
                <p:nvPr/>
              </p:nvSpPr>
              <p:spPr bwMode="auto">
                <a:xfrm flipV="1">
                  <a:off x="4092" y="2717"/>
                  <a:ext cx="33" cy="124"/>
                </a:xfrm>
                <a:prstGeom prst="line">
                  <a:avLst/>
                </a:prstGeom>
                <a:noFill/>
                <a:ln w="7938">
                  <a:solidFill>
                    <a:schemeClr val="tx1"/>
                  </a:solidFill>
                  <a:round/>
                  <a:headEnd/>
                  <a:tailEnd/>
                </a:ln>
              </p:spPr>
              <p:txBody>
                <a:bodyPr/>
                <a:lstStyle/>
                <a:p>
                  <a:endParaRPr lang="en-US"/>
                </a:p>
              </p:txBody>
            </p:sp>
            <p:sp>
              <p:nvSpPr>
                <p:cNvPr id="48173" name="Oval 226"/>
                <p:cNvSpPr>
                  <a:spLocks noChangeArrowheads="1"/>
                </p:cNvSpPr>
                <p:nvPr/>
              </p:nvSpPr>
              <p:spPr bwMode="auto">
                <a:xfrm>
                  <a:off x="4101" y="2546"/>
                  <a:ext cx="27" cy="19"/>
                </a:xfrm>
                <a:prstGeom prst="ellipse">
                  <a:avLst/>
                </a:prstGeom>
                <a:solidFill>
                  <a:srgbClr val="C0C0C0"/>
                </a:solidFill>
                <a:ln w="9525">
                  <a:solidFill>
                    <a:schemeClr val="tx1"/>
                  </a:solidFill>
                  <a:round/>
                  <a:headEnd/>
                  <a:tailEnd/>
                </a:ln>
              </p:spPr>
              <p:txBody>
                <a:bodyPr/>
                <a:lstStyle/>
                <a:p>
                  <a:pPr algn="ctr"/>
                  <a:endParaRPr lang="en-US" sz="2000"/>
                </a:p>
              </p:txBody>
            </p:sp>
          </p:grpSp>
        </p:grpSp>
      </p:grpSp>
      <p:sp>
        <p:nvSpPr>
          <p:cNvPr id="48132" name="AutoShape 227"/>
          <p:cNvSpPr>
            <a:spLocks noChangeArrowheads="1"/>
          </p:cNvSpPr>
          <p:nvPr/>
        </p:nvSpPr>
        <p:spPr bwMode="auto">
          <a:xfrm rot="10800000" flipH="1">
            <a:off x="3552825" y="4191000"/>
            <a:ext cx="457200" cy="457200"/>
          </a:xfrm>
          <a:custGeom>
            <a:avLst/>
            <a:gdLst>
              <a:gd name="T0" fmla="*/ 6776868 w 21600"/>
              <a:gd name="T1" fmla="*/ 0 h 21600"/>
              <a:gd name="T2" fmla="*/ 6776868 w 21600"/>
              <a:gd name="T3" fmla="*/ 5447114 h 21600"/>
              <a:gd name="T4" fmla="*/ 1450255 w 21600"/>
              <a:gd name="T5" fmla="*/ 9677399 h 21600"/>
              <a:gd name="T6" fmla="*/ 9677399 w 21600"/>
              <a:gd name="T7" fmla="*/ 272355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969696"/>
          </a:solidFill>
          <a:ln w="9525">
            <a:noFill/>
            <a:miter lim="800000"/>
            <a:headEnd/>
            <a:tailEnd/>
          </a:ln>
        </p:spPr>
        <p:txBody>
          <a:bodyPr wrap="none" anchor="ctr"/>
          <a:lstStyle/>
          <a:p>
            <a:pPr algn="ctr"/>
            <a:endParaRPr lang="en-US" sz="2000"/>
          </a:p>
        </p:txBody>
      </p:sp>
      <p:sp>
        <p:nvSpPr>
          <p:cNvPr id="48133" name="AutoShape 228"/>
          <p:cNvSpPr>
            <a:spLocks noChangeArrowheads="1"/>
          </p:cNvSpPr>
          <p:nvPr/>
        </p:nvSpPr>
        <p:spPr bwMode="auto">
          <a:xfrm rot="16200000" flipH="1">
            <a:off x="3552825" y="2514600"/>
            <a:ext cx="457200" cy="457200"/>
          </a:xfrm>
          <a:custGeom>
            <a:avLst/>
            <a:gdLst>
              <a:gd name="T0" fmla="*/ 6776868 w 21600"/>
              <a:gd name="T1" fmla="*/ 0 h 21600"/>
              <a:gd name="T2" fmla="*/ 6776868 w 21600"/>
              <a:gd name="T3" fmla="*/ 5447114 h 21600"/>
              <a:gd name="T4" fmla="*/ 1450255 w 21600"/>
              <a:gd name="T5" fmla="*/ 9677399 h 21600"/>
              <a:gd name="T6" fmla="*/ 9677399 w 21600"/>
              <a:gd name="T7" fmla="*/ 272355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969696"/>
          </a:solidFill>
          <a:ln w="9525">
            <a:noFill/>
            <a:miter lim="800000"/>
            <a:headEnd/>
            <a:tailEnd/>
          </a:ln>
        </p:spPr>
        <p:txBody>
          <a:bodyPr wrap="none" anchor="ctr"/>
          <a:lstStyle/>
          <a:p>
            <a:pPr algn="ctr"/>
            <a:endParaRPr lang="en-US" sz="2000"/>
          </a:p>
        </p:txBody>
      </p:sp>
      <p:sp>
        <p:nvSpPr>
          <p:cNvPr id="48134" name="AutoShape 229"/>
          <p:cNvSpPr>
            <a:spLocks noChangeArrowheads="1"/>
          </p:cNvSpPr>
          <p:nvPr/>
        </p:nvSpPr>
        <p:spPr bwMode="auto">
          <a:xfrm rot="5400000" flipH="1">
            <a:off x="5000625" y="4191000"/>
            <a:ext cx="457200" cy="457200"/>
          </a:xfrm>
          <a:custGeom>
            <a:avLst/>
            <a:gdLst>
              <a:gd name="T0" fmla="*/ 6776868 w 21600"/>
              <a:gd name="T1" fmla="*/ 0 h 21600"/>
              <a:gd name="T2" fmla="*/ 6776868 w 21600"/>
              <a:gd name="T3" fmla="*/ 5447114 h 21600"/>
              <a:gd name="T4" fmla="*/ 1450255 w 21600"/>
              <a:gd name="T5" fmla="*/ 9677399 h 21600"/>
              <a:gd name="T6" fmla="*/ 9677399 w 21600"/>
              <a:gd name="T7" fmla="*/ 272355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969696"/>
          </a:solidFill>
          <a:ln w="9525">
            <a:noFill/>
            <a:miter lim="800000"/>
            <a:headEnd/>
            <a:tailEnd/>
          </a:ln>
        </p:spPr>
        <p:txBody>
          <a:bodyPr wrap="none" anchor="ctr"/>
          <a:lstStyle/>
          <a:p>
            <a:pPr algn="ctr"/>
            <a:endParaRPr lang="en-US" sz="2000"/>
          </a:p>
        </p:txBody>
      </p:sp>
      <p:sp>
        <p:nvSpPr>
          <p:cNvPr id="48135" name="AutoShape 230"/>
          <p:cNvSpPr>
            <a:spLocks noChangeArrowheads="1"/>
          </p:cNvSpPr>
          <p:nvPr/>
        </p:nvSpPr>
        <p:spPr bwMode="auto">
          <a:xfrm flipH="1">
            <a:off x="5000625" y="2514600"/>
            <a:ext cx="457200" cy="457200"/>
          </a:xfrm>
          <a:custGeom>
            <a:avLst/>
            <a:gdLst>
              <a:gd name="T0" fmla="*/ 6776868 w 21600"/>
              <a:gd name="T1" fmla="*/ 0 h 21600"/>
              <a:gd name="T2" fmla="*/ 6776868 w 21600"/>
              <a:gd name="T3" fmla="*/ 5447114 h 21600"/>
              <a:gd name="T4" fmla="*/ 1450255 w 21600"/>
              <a:gd name="T5" fmla="*/ 9677399 h 21600"/>
              <a:gd name="T6" fmla="*/ 9677399 w 21600"/>
              <a:gd name="T7" fmla="*/ 272355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969696"/>
          </a:solidFill>
          <a:ln w="9525">
            <a:noFill/>
            <a:miter lim="800000"/>
            <a:headEnd/>
            <a:tailEnd/>
          </a:ln>
        </p:spPr>
        <p:txBody>
          <a:bodyPr wrap="none" anchor="ctr"/>
          <a:lstStyle/>
          <a:p>
            <a:pPr algn="ctr"/>
            <a:endParaRPr lang="en-US" sz="2000"/>
          </a:p>
        </p:txBody>
      </p:sp>
      <p:sp>
        <p:nvSpPr>
          <p:cNvPr id="48136" name="Rectangle 231"/>
          <p:cNvSpPr>
            <a:spLocks noChangeArrowheads="1"/>
          </p:cNvSpPr>
          <p:nvPr/>
        </p:nvSpPr>
        <p:spPr bwMode="auto">
          <a:xfrm>
            <a:off x="24098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dirty="0"/>
              <a:t>1</a:t>
            </a:r>
          </a:p>
        </p:txBody>
      </p:sp>
      <p:sp>
        <p:nvSpPr>
          <p:cNvPr id="48137" name="Rectangle 232"/>
          <p:cNvSpPr>
            <a:spLocks noChangeArrowheads="1"/>
          </p:cNvSpPr>
          <p:nvPr/>
        </p:nvSpPr>
        <p:spPr bwMode="auto">
          <a:xfrm>
            <a:off x="27146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dirty="0"/>
              <a:t>2</a:t>
            </a:r>
          </a:p>
        </p:txBody>
      </p:sp>
      <p:sp>
        <p:nvSpPr>
          <p:cNvPr id="48138" name="Rectangle 233"/>
          <p:cNvSpPr>
            <a:spLocks noChangeArrowheads="1"/>
          </p:cNvSpPr>
          <p:nvPr/>
        </p:nvSpPr>
        <p:spPr bwMode="auto">
          <a:xfrm>
            <a:off x="30194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dirty="0"/>
              <a:t>3</a:t>
            </a:r>
          </a:p>
        </p:txBody>
      </p:sp>
      <p:sp>
        <p:nvSpPr>
          <p:cNvPr id="48139" name="Rectangle 234"/>
          <p:cNvSpPr>
            <a:spLocks noChangeArrowheads="1"/>
          </p:cNvSpPr>
          <p:nvPr/>
        </p:nvSpPr>
        <p:spPr bwMode="auto">
          <a:xfrm>
            <a:off x="37814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a:t>11</a:t>
            </a:r>
          </a:p>
        </p:txBody>
      </p:sp>
      <p:sp>
        <p:nvSpPr>
          <p:cNvPr id="48140" name="Rectangle 235"/>
          <p:cNvSpPr>
            <a:spLocks noChangeArrowheads="1"/>
          </p:cNvSpPr>
          <p:nvPr/>
        </p:nvSpPr>
        <p:spPr bwMode="auto">
          <a:xfrm>
            <a:off x="40862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a:t>12</a:t>
            </a:r>
          </a:p>
        </p:txBody>
      </p:sp>
      <p:sp>
        <p:nvSpPr>
          <p:cNvPr id="48141" name="Line 236"/>
          <p:cNvSpPr>
            <a:spLocks noChangeShapeType="1"/>
          </p:cNvSpPr>
          <p:nvPr/>
        </p:nvSpPr>
        <p:spPr bwMode="auto">
          <a:xfrm>
            <a:off x="3400425" y="3352800"/>
            <a:ext cx="304800" cy="0"/>
          </a:xfrm>
          <a:prstGeom prst="line">
            <a:avLst/>
          </a:prstGeom>
          <a:noFill/>
          <a:ln w="38100" cap="rnd">
            <a:solidFill>
              <a:schemeClr val="tx1"/>
            </a:solidFill>
            <a:prstDash val="sysDot"/>
            <a:round/>
            <a:headEnd/>
            <a:tailEnd/>
          </a:ln>
        </p:spPr>
        <p:txBody>
          <a:bodyPr wrap="none" anchor="ctr"/>
          <a:lstStyle/>
          <a:p>
            <a:endParaRPr lang="en-US"/>
          </a:p>
        </p:txBody>
      </p:sp>
      <p:sp>
        <p:nvSpPr>
          <p:cNvPr id="48142" name="Rectangle 237"/>
          <p:cNvSpPr>
            <a:spLocks noChangeArrowheads="1"/>
          </p:cNvSpPr>
          <p:nvPr/>
        </p:nvSpPr>
        <p:spPr bwMode="auto">
          <a:xfrm>
            <a:off x="43910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a:t>1</a:t>
            </a:r>
          </a:p>
        </p:txBody>
      </p:sp>
      <p:sp>
        <p:nvSpPr>
          <p:cNvPr id="48143" name="Rectangle 238"/>
          <p:cNvSpPr>
            <a:spLocks noChangeArrowheads="1"/>
          </p:cNvSpPr>
          <p:nvPr/>
        </p:nvSpPr>
        <p:spPr bwMode="auto">
          <a:xfrm>
            <a:off x="46958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a:t>2</a:t>
            </a:r>
          </a:p>
        </p:txBody>
      </p:sp>
      <p:sp>
        <p:nvSpPr>
          <p:cNvPr id="48144" name="Rectangle 239"/>
          <p:cNvSpPr>
            <a:spLocks noChangeArrowheads="1"/>
          </p:cNvSpPr>
          <p:nvPr/>
        </p:nvSpPr>
        <p:spPr bwMode="auto">
          <a:xfrm>
            <a:off x="50006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a:t>3</a:t>
            </a:r>
          </a:p>
        </p:txBody>
      </p:sp>
      <p:sp>
        <p:nvSpPr>
          <p:cNvPr id="48145" name="Rectangle 240"/>
          <p:cNvSpPr>
            <a:spLocks noChangeArrowheads="1"/>
          </p:cNvSpPr>
          <p:nvPr/>
        </p:nvSpPr>
        <p:spPr bwMode="auto">
          <a:xfrm>
            <a:off x="57626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a:t>11</a:t>
            </a:r>
          </a:p>
        </p:txBody>
      </p:sp>
      <p:sp>
        <p:nvSpPr>
          <p:cNvPr id="48146" name="Rectangle 241"/>
          <p:cNvSpPr>
            <a:spLocks noChangeArrowheads="1"/>
          </p:cNvSpPr>
          <p:nvPr/>
        </p:nvSpPr>
        <p:spPr bwMode="auto">
          <a:xfrm>
            <a:off x="6067425" y="3200400"/>
            <a:ext cx="304800" cy="381000"/>
          </a:xfrm>
          <a:prstGeom prst="rect">
            <a:avLst/>
          </a:prstGeom>
          <a:solidFill>
            <a:srgbClr val="A6C1F8"/>
          </a:solidFill>
          <a:ln w="9525">
            <a:solidFill>
              <a:schemeClr val="tx1"/>
            </a:solidFill>
            <a:miter lim="800000"/>
            <a:headEnd/>
            <a:tailEnd/>
          </a:ln>
        </p:spPr>
        <p:txBody>
          <a:bodyPr wrap="none" anchor="ctr"/>
          <a:lstStyle/>
          <a:p>
            <a:pPr algn="ctr"/>
            <a:r>
              <a:rPr lang="en-US" sz="2000"/>
              <a:t>12</a:t>
            </a:r>
          </a:p>
        </p:txBody>
      </p:sp>
      <p:sp>
        <p:nvSpPr>
          <p:cNvPr id="48147" name="Line 242"/>
          <p:cNvSpPr>
            <a:spLocks noChangeShapeType="1"/>
          </p:cNvSpPr>
          <p:nvPr/>
        </p:nvSpPr>
        <p:spPr bwMode="auto">
          <a:xfrm>
            <a:off x="5381625" y="3352800"/>
            <a:ext cx="304800" cy="0"/>
          </a:xfrm>
          <a:prstGeom prst="line">
            <a:avLst/>
          </a:prstGeom>
          <a:noFill/>
          <a:ln w="38100" cap="rnd">
            <a:solidFill>
              <a:schemeClr val="tx1"/>
            </a:solidFill>
            <a:prstDash val="sysDot"/>
            <a:round/>
            <a:headEnd/>
            <a:tailEnd/>
          </a:ln>
        </p:spPr>
        <p:txBody>
          <a:bodyPr wrap="none" anchor="ctr"/>
          <a:lstStyle/>
          <a:p>
            <a:endParaRPr lang="en-US"/>
          </a:p>
        </p:txBody>
      </p:sp>
      <p:sp>
        <p:nvSpPr>
          <p:cNvPr id="48148" name="Line 243"/>
          <p:cNvSpPr>
            <a:spLocks noChangeShapeType="1"/>
          </p:cNvSpPr>
          <p:nvPr/>
        </p:nvSpPr>
        <p:spPr bwMode="auto">
          <a:xfrm>
            <a:off x="2257425" y="3581400"/>
            <a:ext cx="4495800" cy="0"/>
          </a:xfrm>
          <a:prstGeom prst="line">
            <a:avLst/>
          </a:prstGeom>
          <a:noFill/>
          <a:ln w="9525">
            <a:solidFill>
              <a:schemeClr val="tx1"/>
            </a:solidFill>
            <a:round/>
            <a:headEnd/>
            <a:tailEnd type="triangle" w="med" len="med"/>
          </a:ln>
        </p:spPr>
        <p:txBody>
          <a:bodyPr wrap="none" anchor="ctr"/>
          <a:lstStyle/>
          <a:p>
            <a:endParaRPr lang="en-US"/>
          </a:p>
        </p:txBody>
      </p:sp>
      <p:sp>
        <p:nvSpPr>
          <p:cNvPr id="48149" name="Text Box 244"/>
          <p:cNvSpPr txBox="1">
            <a:spLocks noChangeArrowheads="1"/>
          </p:cNvSpPr>
          <p:nvPr/>
        </p:nvSpPr>
        <p:spPr bwMode="auto">
          <a:xfrm>
            <a:off x="6524625" y="3581400"/>
            <a:ext cx="255588" cy="400050"/>
          </a:xfrm>
          <a:prstGeom prst="rect">
            <a:avLst/>
          </a:prstGeom>
          <a:noFill/>
          <a:ln w="9525">
            <a:noFill/>
            <a:miter lim="800000"/>
            <a:headEnd/>
            <a:tailEnd/>
          </a:ln>
        </p:spPr>
        <p:txBody>
          <a:bodyPr wrap="none" anchor="ctr">
            <a:spAutoFit/>
          </a:bodyPr>
          <a:lstStyle/>
          <a:p>
            <a:pPr algn="ctr"/>
            <a:r>
              <a:rPr lang="en-US" sz="2000"/>
              <a:t>t</a:t>
            </a:r>
          </a:p>
        </p:txBody>
      </p:sp>
      <p:sp>
        <p:nvSpPr>
          <p:cNvPr id="48150" name="AutoShape 245"/>
          <p:cNvSpPr>
            <a:spLocks/>
          </p:cNvSpPr>
          <p:nvPr/>
        </p:nvSpPr>
        <p:spPr bwMode="auto">
          <a:xfrm rot="5400000">
            <a:off x="3324225" y="2667000"/>
            <a:ext cx="152400" cy="1981200"/>
          </a:xfrm>
          <a:prstGeom prst="rightBrace">
            <a:avLst>
              <a:gd name="adj1" fmla="val 108333"/>
              <a:gd name="adj2" fmla="val 50000"/>
            </a:avLst>
          </a:prstGeom>
          <a:noFill/>
          <a:ln w="9525">
            <a:solidFill>
              <a:schemeClr val="tx1"/>
            </a:solidFill>
            <a:round/>
            <a:headEnd/>
            <a:tailEnd/>
          </a:ln>
        </p:spPr>
        <p:txBody>
          <a:bodyPr wrap="none" anchor="ctr"/>
          <a:lstStyle/>
          <a:p>
            <a:pPr algn="ctr"/>
            <a:endParaRPr lang="en-US" sz="2000"/>
          </a:p>
        </p:txBody>
      </p:sp>
      <p:sp>
        <p:nvSpPr>
          <p:cNvPr id="48151" name="AutoShape 246"/>
          <p:cNvSpPr>
            <a:spLocks/>
          </p:cNvSpPr>
          <p:nvPr/>
        </p:nvSpPr>
        <p:spPr bwMode="auto">
          <a:xfrm rot="5400000">
            <a:off x="5305425" y="2667000"/>
            <a:ext cx="152400" cy="1981200"/>
          </a:xfrm>
          <a:prstGeom prst="rightBrace">
            <a:avLst>
              <a:gd name="adj1" fmla="val 108333"/>
              <a:gd name="adj2" fmla="val 50000"/>
            </a:avLst>
          </a:prstGeom>
          <a:noFill/>
          <a:ln w="9525">
            <a:solidFill>
              <a:schemeClr val="tx1"/>
            </a:solidFill>
            <a:round/>
            <a:headEnd/>
            <a:tailEnd/>
          </a:ln>
        </p:spPr>
        <p:txBody>
          <a:bodyPr wrap="none" anchor="ctr"/>
          <a:lstStyle/>
          <a:p>
            <a:pPr algn="ctr"/>
            <a:endParaRPr lang="en-US" sz="2000"/>
          </a:p>
        </p:txBody>
      </p:sp>
      <p:sp>
        <p:nvSpPr>
          <p:cNvPr id="48152" name="Text Box 247"/>
          <p:cNvSpPr txBox="1">
            <a:spLocks noChangeArrowheads="1"/>
          </p:cNvSpPr>
          <p:nvPr/>
        </p:nvSpPr>
        <p:spPr bwMode="auto">
          <a:xfrm>
            <a:off x="2943225" y="3733800"/>
            <a:ext cx="1184275" cy="400050"/>
          </a:xfrm>
          <a:prstGeom prst="rect">
            <a:avLst/>
          </a:prstGeom>
          <a:noFill/>
          <a:ln w="9525">
            <a:noFill/>
            <a:miter lim="800000"/>
            <a:headEnd/>
            <a:tailEnd/>
          </a:ln>
        </p:spPr>
        <p:txBody>
          <a:bodyPr wrap="none" anchor="ctr">
            <a:spAutoFit/>
          </a:bodyPr>
          <a:lstStyle/>
          <a:p>
            <a:pPr algn="ctr"/>
            <a:r>
              <a:rPr lang="en-US" sz="2000"/>
              <a:t>downlink</a:t>
            </a:r>
          </a:p>
        </p:txBody>
      </p:sp>
      <p:sp>
        <p:nvSpPr>
          <p:cNvPr id="48153" name="Text Box 248"/>
          <p:cNvSpPr txBox="1">
            <a:spLocks noChangeArrowheads="1"/>
          </p:cNvSpPr>
          <p:nvPr/>
        </p:nvSpPr>
        <p:spPr bwMode="auto">
          <a:xfrm>
            <a:off x="5000625" y="3733800"/>
            <a:ext cx="855663" cy="400050"/>
          </a:xfrm>
          <a:prstGeom prst="rect">
            <a:avLst/>
          </a:prstGeom>
          <a:noFill/>
          <a:ln w="9525">
            <a:noFill/>
            <a:miter lim="800000"/>
            <a:headEnd/>
            <a:tailEnd/>
          </a:ln>
        </p:spPr>
        <p:txBody>
          <a:bodyPr wrap="none" anchor="ctr">
            <a:spAutoFit/>
          </a:bodyPr>
          <a:lstStyle/>
          <a:p>
            <a:pPr algn="ctr"/>
            <a:r>
              <a:rPr lang="en-US" sz="2000"/>
              <a:t>uplink</a:t>
            </a:r>
          </a:p>
        </p:txBody>
      </p:sp>
      <p:sp>
        <p:nvSpPr>
          <p:cNvPr id="48154" name="AutoShape 249"/>
          <p:cNvSpPr>
            <a:spLocks/>
          </p:cNvSpPr>
          <p:nvPr/>
        </p:nvSpPr>
        <p:spPr bwMode="auto">
          <a:xfrm rot="16200000" flipV="1">
            <a:off x="2486025" y="2971800"/>
            <a:ext cx="152400" cy="304800"/>
          </a:xfrm>
          <a:prstGeom prst="rightBrace">
            <a:avLst>
              <a:gd name="adj1" fmla="val 16667"/>
              <a:gd name="adj2" fmla="val 50000"/>
            </a:avLst>
          </a:prstGeom>
          <a:noFill/>
          <a:ln w="9525">
            <a:solidFill>
              <a:schemeClr val="tx1"/>
            </a:solidFill>
            <a:round/>
            <a:headEnd/>
            <a:tailEnd/>
          </a:ln>
        </p:spPr>
        <p:txBody>
          <a:bodyPr wrap="none" anchor="ctr"/>
          <a:lstStyle/>
          <a:p>
            <a:pPr algn="ctr"/>
            <a:endParaRPr lang="en-US" sz="2000"/>
          </a:p>
        </p:txBody>
      </p:sp>
      <p:sp>
        <p:nvSpPr>
          <p:cNvPr id="48155" name="Text Box 250"/>
          <p:cNvSpPr txBox="1">
            <a:spLocks noChangeArrowheads="1"/>
          </p:cNvSpPr>
          <p:nvPr/>
        </p:nvSpPr>
        <p:spPr bwMode="auto">
          <a:xfrm>
            <a:off x="2181225" y="2743200"/>
            <a:ext cx="958850" cy="400050"/>
          </a:xfrm>
          <a:prstGeom prst="rect">
            <a:avLst/>
          </a:prstGeom>
          <a:noFill/>
          <a:ln w="9525">
            <a:noFill/>
            <a:miter lim="800000"/>
            <a:headEnd/>
            <a:tailEnd/>
          </a:ln>
        </p:spPr>
        <p:txBody>
          <a:bodyPr wrap="none" anchor="ctr">
            <a:spAutoFit/>
          </a:bodyPr>
          <a:lstStyle/>
          <a:p>
            <a:pPr algn="ctr"/>
            <a:r>
              <a:rPr lang="en-US" sz="2000" dirty="0"/>
              <a:t>417 µs</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Line 2"/>
          <p:cNvSpPr>
            <a:spLocks noChangeShapeType="1"/>
          </p:cNvSpPr>
          <p:nvPr/>
        </p:nvSpPr>
        <p:spPr bwMode="auto">
          <a:xfrm>
            <a:off x="5257800" y="4267200"/>
            <a:ext cx="3581400"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7811" name="Line 3"/>
          <p:cNvSpPr>
            <a:spLocks noChangeShapeType="1"/>
          </p:cNvSpPr>
          <p:nvPr/>
        </p:nvSpPr>
        <p:spPr bwMode="auto">
          <a:xfrm flipV="1">
            <a:off x="3048000" y="4267200"/>
            <a:ext cx="2209800" cy="1676400"/>
          </a:xfrm>
          <a:prstGeom prst="line">
            <a:avLst/>
          </a:prstGeom>
          <a:noFill/>
          <a:ln w="9525">
            <a:solidFill>
              <a:schemeClr val="tx1"/>
            </a:solidFill>
            <a:round/>
            <a:headEnd type="triangle" w="med" len="med"/>
            <a:tailEnd/>
          </a:ln>
          <a:effectLst/>
        </p:spPr>
        <p:txBody>
          <a:bodyPr wrap="none" anchor="ctr"/>
          <a:lstStyle/>
          <a:p>
            <a:endParaRPr lang="en-US"/>
          </a:p>
        </p:txBody>
      </p:sp>
      <p:sp>
        <p:nvSpPr>
          <p:cNvPr id="247812" name="Line 4"/>
          <p:cNvSpPr>
            <a:spLocks noChangeShapeType="1"/>
          </p:cNvSpPr>
          <p:nvPr/>
        </p:nvSpPr>
        <p:spPr bwMode="auto">
          <a:xfrm>
            <a:off x="5257800" y="3657600"/>
            <a:ext cx="0" cy="609600"/>
          </a:xfrm>
          <a:prstGeom prst="line">
            <a:avLst/>
          </a:prstGeom>
          <a:noFill/>
          <a:ln w="9525">
            <a:solidFill>
              <a:schemeClr val="tx1"/>
            </a:solidFill>
            <a:round/>
            <a:headEnd type="triangle" w="med" len="med"/>
            <a:tailEnd/>
          </a:ln>
          <a:effectLst/>
        </p:spPr>
        <p:txBody>
          <a:bodyPr wrap="none" anchor="ctr"/>
          <a:lstStyle/>
          <a:p>
            <a:endParaRPr lang="en-US"/>
          </a:p>
        </p:txBody>
      </p:sp>
      <p:sp>
        <p:nvSpPr>
          <p:cNvPr id="247813" name="Text Box 5"/>
          <p:cNvSpPr txBox="1">
            <a:spLocks noChangeArrowheads="1"/>
          </p:cNvSpPr>
          <p:nvPr/>
        </p:nvSpPr>
        <p:spPr bwMode="auto">
          <a:xfrm>
            <a:off x="8610600" y="3962400"/>
            <a:ext cx="241300" cy="336550"/>
          </a:xfrm>
          <a:prstGeom prst="rect">
            <a:avLst/>
          </a:prstGeom>
          <a:noFill/>
          <a:ln w="9525">
            <a:noFill/>
            <a:miter lim="800000"/>
            <a:headEnd/>
            <a:tailEnd/>
          </a:ln>
          <a:effectLst/>
        </p:spPr>
        <p:txBody>
          <a:bodyPr wrap="none">
            <a:spAutoFit/>
          </a:bodyPr>
          <a:lstStyle/>
          <a:p>
            <a:r>
              <a:rPr lang="en-US"/>
              <a:t>f</a:t>
            </a:r>
          </a:p>
        </p:txBody>
      </p:sp>
      <p:sp>
        <p:nvSpPr>
          <p:cNvPr id="247814" name="Rectangle 6"/>
          <p:cNvSpPr>
            <a:spLocks noGrp="1" noChangeArrowheads="1"/>
          </p:cNvSpPr>
          <p:nvPr>
            <p:ph type="title"/>
          </p:nvPr>
        </p:nvSpPr>
        <p:spPr/>
        <p:txBody>
          <a:bodyPr/>
          <a:lstStyle/>
          <a:p>
            <a:r>
              <a:rPr lang="en-US"/>
              <a:t>Time and Frequency Division Multiplex</a:t>
            </a:r>
          </a:p>
        </p:txBody>
      </p:sp>
      <p:sp>
        <p:nvSpPr>
          <p:cNvPr id="247815" name="Rectangle 7"/>
          <p:cNvSpPr>
            <a:spLocks noGrp="1" noChangeArrowheads="1"/>
          </p:cNvSpPr>
          <p:nvPr>
            <p:ph type="body" idx="1"/>
          </p:nvPr>
        </p:nvSpPr>
        <p:spPr/>
        <p:txBody>
          <a:bodyPr/>
          <a:lstStyle/>
          <a:p>
            <a:endParaRPr lang="en-US" dirty="0"/>
          </a:p>
          <a:p>
            <a:r>
              <a:rPr lang="en-US" dirty="0"/>
              <a:t>Combination of both methods</a:t>
            </a:r>
          </a:p>
          <a:p>
            <a:r>
              <a:rPr lang="en-US" dirty="0"/>
              <a:t>A channel gets a certain frequency band for some time</a:t>
            </a:r>
          </a:p>
          <a:p>
            <a:pPr>
              <a:buFontTx/>
              <a:buNone/>
            </a:pPr>
            <a:r>
              <a:rPr lang="en-US" dirty="0"/>
              <a:t>+	protection against frequency selective interference </a:t>
            </a:r>
          </a:p>
          <a:p>
            <a:pPr>
              <a:buFontTx/>
              <a:buNone/>
            </a:pPr>
            <a:r>
              <a:rPr lang="en-US" dirty="0"/>
              <a:t>+	protection against tapping</a:t>
            </a:r>
          </a:p>
          <a:p>
            <a:pPr>
              <a:buFontTx/>
              <a:buNone/>
            </a:pPr>
            <a:r>
              <a:rPr lang="en-US" dirty="0"/>
              <a:t>+	adaptive </a:t>
            </a:r>
          </a:p>
          <a:p>
            <a:pPr>
              <a:buFontTx/>
              <a:buNone/>
            </a:pPr>
            <a:r>
              <a:rPr lang="en-US" dirty="0"/>
              <a:t>– 	precise coordination required </a:t>
            </a:r>
          </a:p>
          <a:p>
            <a:endParaRPr lang="en-US" dirty="0"/>
          </a:p>
          <a:p>
            <a:r>
              <a:rPr lang="en-US" dirty="0"/>
              <a:t>Example: </a:t>
            </a:r>
            <a:r>
              <a:rPr lang="en-US" dirty="0">
                <a:solidFill>
                  <a:srgbClr val="3983EF"/>
                </a:solidFill>
              </a:rPr>
              <a:t>GSM </a:t>
            </a:r>
          </a:p>
        </p:txBody>
      </p:sp>
      <p:sp>
        <p:nvSpPr>
          <p:cNvPr id="247816" name="AutoShape 8"/>
          <p:cNvSpPr>
            <a:spLocks noChangeArrowheads="1"/>
          </p:cNvSpPr>
          <p:nvPr/>
        </p:nvSpPr>
        <p:spPr bwMode="auto">
          <a:xfrm>
            <a:off x="5715000" y="391795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endParaRPr lang="en-US"/>
          </a:p>
        </p:txBody>
      </p:sp>
      <p:sp>
        <p:nvSpPr>
          <p:cNvPr id="247817" name="AutoShape 9"/>
          <p:cNvSpPr>
            <a:spLocks noChangeArrowheads="1"/>
          </p:cNvSpPr>
          <p:nvPr/>
        </p:nvSpPr>
        <p:spPr bwMode="auto">
          <a:xfrm>
            <a:off x="6324600" y="391795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endParaRPr lang="en-US"/>
          </a:p>
        </p:txBody>
      </p:sp>
      <p:sp>
        <p:nvSpPr>
          <p:cNvPr id="247818" name="AutoShape 10"/>
          <p:cNvSpPr>
            <a:spLocks noChangeArrowheads="1"/>
          </p:cNvSpPr>
          <p:nvPr/>
        </p:nvSpPr>
        <p:spPr bwMode="auto">
          <a:xfrm>
            <a:off x="6934200" y="391795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endParaRPr lang="en-US"/>
          </a:p>
        </p:txBody>
      </p:sp>
      <p:sp>
        <p:nvSpPr>
          <p:cNvPr id="247819" name="AutoShape 11"/>
          <p:cNvSpPr>
            <a:spLocks noChangeArrowheads="1"/>
          </p:cNvSpPr>
          <p:nvPr/>
        </p:nvSpPr>
        <p:spPr bwMode="auto">
          <a:xfrm>
            <a:off x="7543800" y="391795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endParaRPr lang="en-US"/>
          </a:p>
        </p:txBody>
      </p:sp>
      <p:sp>
        <p:nvSpPr>
          <p:cNvPr id="247820" name="AutoShape 12"/>
          <p:cNvSpPr>
            <a:spLocks noChangeArrowheads="1"/>
          </p:cNvSpPr>
          <p:nvPr/>
        </p:nvSpPr>
        <p:spPr bwMode="auto">
          <a:xfrm>
            <a:off x="8153400" y="391795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endParaRPr lang="en-US"/>
          </a:p>
        </p:txBody>
      </p:sp>
      <p:sp>
        <p:nvSpPr>
          <p:cNvPr id="247821" name="AutoShape 13"/>
          <p:cNvSpPr>
            <a:spLocks noChangeArrowheads="1"/>
          </p:cNvSpPr>
          <p:nvPr/>
        </p:nvSpPr>
        <p:spPr bwMode="auto">
          <a:xfrm>
            <a:off x="5105400" y="391795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endParaRPr lang="en-US"/>
          </a:p>
        </p:txBody>
      </p:sp>
      <p:sp>
        <p:nvSpPr>
          <p:cNvPr id="247822" name="AutoShape 14"/>
          <p:cNvSpPr>
            <a:spLocks noChangeArrowheads="1"/>
          </p:cNvSpPr>
          <p:nvPr/>
        </p:nvSpPr>
        <p:spPr bwMode="auto">
          <a:xfrm>
            <a:off x="5410200" y="414655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endParaRPr lang="en-US"/>
          </a:p>
        </p:txBody>
      </p:sp>
      <p:sp>
        <p:nvSpPr>
          <p:cNvPr id="247823" name="AutoShape 15"/>
          <p:cNvSpPr>
            <a:spLocks noChangeArrowheads="1"/>
          </p:cNvSpPr>
          <p:nvPr/>
        </p:nvSpPr>
        <p:spPr bwMode="auto">
          <a:xfrm>
            <a:off x="6019800" y="414655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endParaRPr lang="en-US"/>
          </a:p>
        </p:txBody>
      </p:sp>
      <p:sp>
        <p:nvSpPr>
          <p:cNvPr id="247824" name="AutoShape 16"/>
          <p:cNvSpPr>
            <a:spLocks noChangeArrowheads="1"/>
          </p:cNvSpPr>
          <p:nvPr/>
        </p:nvSpPr>
        <p:spPr bwMode="auto">
          <a:xfrm>
            <a:off x="6629400" y="414655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endParaRPr lang="en-US"/>
          </a:p>
        </p:txBody>
      </p:sp>
      <p:sp>
        <p:nvSpPr>
          <p:cNvPr id="247825" name="AutoShape 17"/>
          <p:cNvSpPr>
            <a:spLocks noChangeArrowheads="1"/>
          </p:cNvSpPr>
          <p:nvPr/>
        </p:nvSpPr>
        <p:spPr bwMode="auto">
          <a:xfrm>
            <a:off x="7239000" y="414655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endParaRPr lang="en-US"/>
          </a:p>
        </p:txBody>
      </p:sp>
      <p:sp>
        <p:nvSpPr>
          <p:cNvPr id="247826" name="AutoShape 18"/>
          <p:cNvSpPr>
            <a:spLocks noChangeArrowheads="1"/>
          </p:cNvSpPr>
          <p:nvPr/>
        </p:nvSpPr>
        <p:spPr bwMode="auto">
          <a:xfrm>
            <a:off x="7848600" y="414655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endParaRPr lang="en-US"/>
          </a:p>
        </p:txBody>
      </p:sp>
      <p:sp>
        <p:nvSpPr>
          <p:cNvPr id="247827" name="AutoShape 19"/>
          <p:cNvSpPr>
            <a:spLocks noChangeArrowheads="1"/>
          </p:cNvSpPr>
          <p:nvPr/>
        </p:nvSpPr>
        <p:spPr bwMode="auto">
          <a:xfrm>
            <a:off x="4800600" y="414655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endParaRPr lang="en-US"/>
          </a:p>
        </p:txBody>
      </p:sp>
      <p:sp>
        <p:nvSpPr>
          <p:cNvPr id="247828" name="AutoShape 20"/>
          <p:cNvSpPr>
            <a:spLocks noChangeArrowheads="1"/>
          </p:cNvSpPr>
          <p:nvPr/>
        </p:nvSpPr>
        <p:spPr bwMode="auto">
          <a:xfrm>
            <a:off x="5105400" y="437515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endParaRPr lang="en-US"/>
          </a:p>
        </p:txBody>
      </p:sp>
      <p:sp>
        <p:nvSpPr>
          <p:cNvPr id="247829" name="AutoShape 21"/>
          <p:cNvSpPr>
            <a:spLocks noChangeArrowheads="1"/>
          </p:cNvSpPr>
          <p:nvPr/>
        </p:nvSpPr>
        <p:spPr bwMode="auto">
          <a:xfrm>
            <a:off x="5715000" y="437515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endParaRPr lang="en-US"/>
          </a:p>
        </p:txBody>
      </p:sp>
      <p:sp>
        <p:nvSpPr>
          <p:cNvPr id="247830" name="AutoShape 22"/>
          <p:cNvSpPr>
            <a:spLocks noChangeArrowheads="1"/>
          </p:cNvSpPr>
          <p:nvPr/>
        </p:nvSpPr>
        <p:spPr bwMode="auto">
          <a:xfrm>
            <a:off x="6324600" y="437515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endParaRPr lang="en-US"/>
          </a:p>
        </p:txBody>
      </p:sp>
      <p:sp>
        <p:nvSpPr>
          <p:cNvPr id="247831" name="AutoShape 23"/>
          <p:cNvSpPr>
            <a:spLocks noChangeArrowheads="1"/>
          </p:cNvSpPr>
          <p:nvPr/>
        </p:nvSpPr>
        <p:spPr bwMode="auto">
          <a:xfrm>
            <a:off x="6934200" y="437515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endParaRPr lang="en-US"/>
          </a:p>
        </p:txBody>
      </p:sp>
      <p:sp>
        <p:nvSpPr>
          <p:cNvPr id="247832" name="AutoShape 24"/>
          <p:cNvSpPr>
            <a:spLocks noChangeArrowheads="1"/>
          </p:cNvSpPr>
          <p:nvPr/>
        </p:nvSpPr>
        <p:spPr bwMode="auto">
          <a:xfrm>
            <a:off x="7543800" y="437515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endParaRPr lang="en-US"/>
          </a:p>
        </p:txBody>
      </p:sp>
      <p:sp>
        <p:nvSpPr>
          <p:cNvPr id="247833" name="AutoShape 25"/>
          <p:cNvSpPr>
            <a:spLocks noChangeArrowheads="1"/>
          </p:cNvSpPr>
          <p:nvPr/>
        </p:nvSpPr>
        <p:spPr bwMode="auto">
          <a:xfrm>
            <a:off x="4495800" y="437515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endParaRPr lang="en-US"/>
          </a:p>
        </p:txBody>
      </p:sp>
      <p:sp>
        <p:nvSpPr>
          <p:cNvPr id="247834" name="AutoShape 26"/>
          <p:cNvSpPr>
            <a:spLocks noChangeArrowheads="1"/>
          </p:cNvSpPr>
          <p:nvPr/>
        </p:nvSpPr>
        <p:spPr bwMode="auto">
          <a:xfrm>
            <a:off x="4800600" y="460375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endParaRPr lang="en-US"/>
          </a:p>
        </p:txBody>
      </p:sp>
      <p:sp>
        <p:nvSpPr>
          <p:cNvPr id="247835" name="AutoShape 27"/>
          <p:cNvSpPr>
            <a:spLocks noChangeArrowheads="1"/>
          </p:cNvSpPr>
          <p:nvPr/>
        </p:nvSpPr>
        <p:spPr bwMode="auto">
          <a:xfrm>
            <a:off x="5410200" y="460375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endParaRPr lang="en-US"/>
          </a:p>
        </p:txBody>
      </p:sp>
      <p:sp>
        <p:nvSpPr>
          <p:cNvPr id="247836" name="AutoShape 28"/>
          <p:cNvSpPr>
            <a:spLocks noChangeArrowheads="1"/>
          </p:cNvSpPr>
          <p:nvPr/>
        </p:nvSpPr>
        <p:spPr bwMode="auto">
          <a:xfrm>
            <a:off x="6019800" y="460375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endParaRPr lang="en-US"/>
          </a:p>
        </p:txBody>
      </p:sp>
      <p:sp>
        <p:nvSpPr>
          <p:cNvPr id="247837" name="AutoShape 29"/>
          <p:cNvSpPr>
            <a:spLocks noChangeArrowheads="1"/>
          </p:cNvSpPr>
          <p:nvPr/>
        </p:nvSpPr>
        <p:spPr bwMode="auto">
          <a:xfrm>
            <a:off x="6629400" y="460375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endParaRPr lang="en-US"/>
          </a:p>
        </p:txBody>
      </p:sp>
      <p:sp>
        <p:nvSpPr>
          <p:cNvPr id="247838" name="AutoShape 30"/>
          <p:cNvSpPr>
            <a:spLocks noChangeArrowheads="1"/>
          </p:cNvSpPr>
          <p:nvPr/>
        </p:nvSpPr>
        <p:spPr bwMode="auto">
          <a:xfrm>
            <a:off x="7239000" y="460375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endParaRPr lang="en-US"/>
          </a:p>
        </p:txBody>
      </p:sp>
      <p:sp>
        <p:nvSpPr>
          <p:cNvPr id="247839" name="AutoShape 31"/>
          <p:cNvSpPr>
            <a:spLocks noChangeArrowheads="1"/>
          </p:cNvSpPr>
          <p:nvPr/>
        </p:nvSpPr>
        <p:spPr bwMode="auto">
          <a:xfrm>
            <a:off x="4191000" y="460375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endParaRPr lang="en-US"/>
          </a:p>
        </p:txBody>
      </p:sp>
      <p:sp>
        <p:nvSpPr>
          <p:cNvPr id="247840" name="AutoShape 32"/>
          <p:cNvSpPr>
            <a:spLocks noChangeArrowheads="1"/>
          </p:cNvSpPr>
          <p:nvPr/>
        </p:nvSpPr>
        <p:spPr bwMode="auto">
          <a:xfrm>
            <a:off x="4495800" y="483235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endParaRPr lang="en-US"/>
          </a:p>
        </p:txBody>
      </p:sp>
      <p:sp>
        <p:nvSpPr>
          <p:cNvPr id="247841" name="AutoShape 33"/>
          <p:cNvSpPr>
            <a:spLocks noChangeArrowheads="1"/>
          </p:cNvSpPr>
          <p:nvPr/>
        </p:nvSpPr>
        <p:spPr bwMode="auto">
          <a:xfrm>
            <a:off x="5105400" y="483235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endParaRPr lang="en-US"/>
          </a:p>
        </p:txBody>
      </p:sp>
      <p:sp>
        <p:nvSpPr>
          <p:cNvPr id="247842" name="AutoShape 34"/>
          <p:cNvSpPr>
            <a:spLocks noChangeArrowheads="1"/>
          </p:cNvSpPr>
          <p:nvPr/>
        </p:nvSpPr>
        <p:spPr bwMode="auto">
          <a:xfrm>
            <a:off x="5715000" y="483235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endParaRPr lang="en-US"/>
          </a:p>
        </p:txBody>
      </p:sp>
      <p:sp>
        <p:nvSpPr>
          <p:cNvPr id="247843" name="AutoShape 35"/>
          <p:cNvSpPr>
            <a:spLocks noChangeArrowheads="1"/>
          </p:cNvSpPr>
          <p:nvPr/>
        </p:nvSpPr>
        <p:spPr bwMode="auto">
          <a:xfrm>
            <a:off x="6324600" y="483235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endParaRPr lang="en-US"/>
          </a:p>
        </p:txBody>
      </p:sp>
      <p:sp>
        <p:nvSpPr>
          <p:cNvPr id="247844" name="AutoShape 36"/>
          <p:cNvSpPr>
            <a:spLocks noChangeArrowheads="1"/>
          </p:cNvSpPr>
          <p:nvPr/>
        </p:nvSpPr>
        <p:spPr bwMode="auto">
          <a:xfrm>
            <a:off x="6934200" y="483235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endParaRPr lang="en-US"/>
          </a:p>
        </p:txBody>
      </p:sp>
      <p:sp>
        <p:nvSpPr>
          <p:cNvPr id="247845" name="AutoShape 37"/>
          <p:cNvSpPr>
            <a:spLocks noChangeArrowheads="1"/>
          </p:cNvSpPr>
          <p:nvPr/>
        </p:nvSpPr>
        <p:spPr bwMode="auto">
          <a:xfrm>
            <a:off x="3886200" y="483235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endParaRPr lang="en-US"/>
          </a:p>
        </p:txBody>
      </p:sp>
      <p:sp>
        <p:nvSpPr>
          <p:cNvPr id="247846" name="AutoShape 38"/>
          <p:cNvSpPr>
            <a:spLocks noChangeArrowheads="1"/>
          </p:cNvSpPr>
          <p:nvPr/>
        </p:nvSpPr>
        <p:spPr bwMode="auto">
          <a:xfrm>
            <a:off x="4191000" y="506095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endParaRPr lang="en-US"/>
          </a:p>
        </p:txBody>
      </p:sp>
      <p:sp>
        <p:nvSpPr>
          <p:cNvPr id="247847" name="AutoShape 39"/>
          <p:cNvSpPr>
            <a:spLocks noChangeArrowheads="1"/>
          </p:cNvSpPr>
          <p:nvPr/>
        </p:nvSpPr>
        <p:spPr bwMode="auto">
          <a:xfrm>
            <a:off x="4800600" y="506095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endParaRPr lang="en-US"/>
          </a:p>
        </p:txBody>
      </p:sp>
      <p:sp>
        <p:nvSpPr>
          <p:cNvPr id="247848" name="AutoShape 40"/>
          <p:cNvSpPr>
            <a:spLocks noChangeArrowheads="1"/>
          </p:cNvSpPr>
          <p:nvPr/>
        </p:nvSpPr>
        <p:spPr bwMode="auto">
          <a:xfrm>
            <a:off x="5410200" y="506095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endParaRPr lang="en-US"/>
          </a:p>
        </p:txBody>
      </p:sp>
      <p:sp>
        <p:nvSpPr>
          <p:cNvPr id="247849" name="AutoShape 41"/>
          <p:cNvSpPr>
            <a:spLocks noChangeArrowheads="1"/>
          </p:cNvSpPr>
          <p:nvPr/>
        </p:nvSpPr>
        <p:spPr bwMode="auto">
          <a:xfrm>
            <a:off x="6019800" y="506095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endParaRPr lang="en-US"/>
          </a:p>
        </p:txBody>
      </p:sp>
      <p:sp>
        <p:nvSpPr>
          <p:cNvPr id="247850" name="AutoShape 42"/>
          <p:cNvSpPr>
            <a:spLocks noChangeArrowheads="1"/>
          </p:cNvSpPr>
          <p:nvPr/>
        </p:nvSpPr>
        <p:spPr bwMode="auto">
          <a:xfrm>
            <a:off x="6629400" y="506095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endParaRPr lang="en-US"/>
          </a:p>
        </p:txBody>
      </p:sp>
      <p:sp>
        <p:nvSpPr>
          <p:cNvPr id="247851" name="AutoShape 43"/>
          <p:cNvSpPr>
            <a:spLocks noChangeArrowheads="1"/>
          </p:cNvSpPr>
          <p:nvPr/>
        </p:nvSpPr>
        <p:spPr bwMode="auto">
          <a:xfrm>
            <a:off x="3581400" y="506095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endParaRPr lang="en-US"/>
          </a:p>
        </p:txBody>
      </p:sp>
      <p:sp>
        <p:nvSpPr>
          <p:cNvPr id="247852" name="AutoShape 44"/>
          <p:cNvSpPr>
            <a:spLocks noChangeArrowheads="1"/>
          </p:cNvSpPr>
          <p:nvPr/>
        </p:nvSpPr>
        <p:spPr bwMode="auto">
          <a:xfrm>
            <a:off x="3886200" y="525780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endParaRPr lang="en-US"/>
          </a:p>
        </p:txBody>
      </p:sp>
      <p:sp>
        <p:nvSpPr>
          <p:cNvPr id="247853" name="AutoShape 45"/>
          <p:cNvSpPr>
            <a:spLocks noChangeArrowheads="1"/>
          </p:cNvSpPr>
          <p:nvPr/>
        </p:nvSpPr>
        <p:spPr bwMode="auto">
          <a:xfrm>
            <a:off x="4495800" y="525780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endParaRPr lang="en-US"/>
          </a:p>
        </p:txBody>
      </p:sp>
      <p:sp>
        <p:nvSpPr>
          <p:cNvPr id="247854" name="AutoShape 46"/>
          <p:cNvSpPr>
            <a:spLocks noChangeArrowheads="1"/>
          </p:cNvSpPr>
          <p:nvPr/>
        </p:nvSpPr>
        <p:spPr bwMode="auto">
          <a:xfrm>
            <a:off x="5105400" y="525780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endParaRPr lang="en-US"/>
          </a:p>
        </p:txBody>
      </p:sp>
      <p:sp>
        <p:nvSpPr>
          <p:cNvPr id="247855" name="AutoShape 47"/>
          <p:cNvSpPr>
            <a:spLocks noChangeArrowheads="1"/>
          </p:cNvSpPr>
          <p:nvPr/>
        </p:nvSpPr>
        <p:spPr bwMode="auto">
          <a:xfrm>
            <a:off x="5715000" y="525780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endParaRPr lang="en-US"/>
          </a:p>
        </p:txBody>
      </p:sp>
      <p:sp>
        <p:nvSpPr>
          <p:cNvPr id="247856" name="AutoShape 48"/>
          <p:cNvSpPr>
            <a:spLocks noChangeArrowheads="1"/>
          </p:cNvSpPr>
          <p:nvPr/>
        </p:nvSpPr>
        <p:spPr bwMode="auto">
          <a:xfrm>
            <a:off x="6324600" y="525780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endParaRPr lang="en-US"/>
          </a:p>
        </p:txBody>
      </p:sp>
      <p:sp>
        <p:nvSpPr>
          <p:cNvPr id="247857" name="AutoShape 49"/>
          <p:cNvSpPr>
            <a:spLocks noChangeArrowheads="1"/>
          </p:cNvSpPr>
          <p:nvPr/>
        </p:nvSpPr>
        <p:spPr bwMode="auto">
          <a:xfrm>
            <a:off x="3276600" y="525780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endParaRPr lang="en-US"/>
          </a:p>
        </p:txBody>
      </p:sp>
      <p:sp>
        <p:nvSpPr>
          <p:cNvPr id="247858" name="Text Box 50"/>
          <p:cNvSpPr txBox="1">
            <a:spLocks noChangeArrowheads="1"/>
          </p:cNvSpPr>
          <p:nvPr/>
        </p:nvSpPr>
        <p:spPr bwMode="auto">
          <a:xfrm>
            <a:off x="2971800" y="5486400"/>
            <a:ext cx="241300" cy="336550"/>
          </a:xfrm>
          <a:prstGeom prst="rect">
            <a:avLst/>
          </a:prstGeom>
          <a:noFill/>
          <a:ln w="9525">
            <a:noFill/>
            <a:miter lim="800000"/>
            <a:headEnd/>
            <a:tailEnd/>
          </a:ln>
          <a:effectLst/>
        </p:spPr>
        <p:txBody>
          <a:bodyPr wrap="none">
            <a:spAutoFit/>
          </a:bodyPr>
          <a:lstStyle/>
          <a:p>
            <a:r>
              <a:rPr lang="en-US"/>
              <a:t>t</a:t>
            </a:r>
          </a:p>
        </p:txBody>
      </p:sp>
      <p:sp>
        <p:nvSpPr>
          <p:cNvPr id="247859" name="Text Box 51"/>
          <p:cNvSpPr txBox="1">
            <a:spLocks noChangeArrowheads="1"/>
          </p:cNvSpPr>
          <p:nvPr/>
        </p:nvSpPr>
        <p:spPr bwMode="auto">
          <a:xfrm>
            <a:off x="4953000" y="3581400"/>
            <a:ext cx="285750" cy="336550"/>
          </a:xfrm>
          <a:prstGeom prst="rect">
            <a:avLst/>
          </a:prstGeom>
          <a:noFill/>
          <a:ln w="9525">
            <a:noFill/>
            <a:miter lim="800000"/>
            <a:headEnd/>
            <a:tailEnd/>
          </a:ln>
          <a:effectLst/>
        </p:spPr>
        <p:txBody>
          <a:bodyPr wrap="none">
            <a:spAutoFit/>
          </a:bodyPr>
          <a:lstStyle/>
          <a:p>
            <a:r>
              <a:rPr lang="en-US"/>
              <a:t>c</a:t>
            </a:r>
          </a:p>
        </p:txBody>
      </p:sp>
      <p:sp>
        <p:nvSpPr>
          <p:cNvPr id="247860" name="AutoShape 52"/>
          <p:cNvSpPr>
            <a:spLocks noChangeArrowheads="1"/>
          </p:cNvSpPr>
          <p:nvPr/>
        </p:nvSpPr>
        <p:spPr bwMode="auto">
          <a:xfrm>
            <a:off x="5867400" y="289560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pPr algn="ctr"/>
            <a:r>
              <a:rPr lang="en-US"/>
              <a:t>k</a:t>
            </a:r>
            <a:r>
              <a:rPr lang="en-US" baseline="-25000"/>
              <a:t>2</a:t>
            </a:r>
            <a:endParaRPr lang="en-US"/>
          </a:p>
        </p:txBody>
      </p:sp>
      <p:sp>
        <p:nvSpPr>
          <p:cNvPr id="247861" name="AutoShape 53"/>
          <p:cNvSpPr>
            <a:spLocks noChangeArrowheads="1"/>
          </p:cNvSpPr>
          <p:nvPr/>
        </p:nvSpPr>
        <p:spPr bwMode="auto">
          <a:xfrm>
            <a:off x="6477000" y="289560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pPr algn="ctr"/>
            <a:r>
              <a:rPr lang="en-US"/>
              <a:t>k</a:t>
            </a:r>
            <a:r>
              <a:rPr lang="en-US" baseline="-25000"/>
              <a:t>3</a:t>
            </a:r>
            <a:endParaRPr lang="en-US"/>
          </a:p>
        </p:txBody>
      </p:sp>
      <p:sp>
        <p:nvSpPr>
          <p:cNvPr id="247862" name="AutoShape 54"/>
          <p:cNvSpPr>
            <a:spLocks noChangeArrowheads="1"/>
          </p:cNvSpPr>
          <p:nvPr/>
        </p:nvSpPr>
        <p:spPr bwMode="auto">
          <a:xfrm>
            <a:off x="7086600" y="289560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pPr algn="ctr"/>
            <a:r>
              <a:rPr lang="en-US"/>
              <a:t>k</a:t>
            </a:r>
            <a:r>
              <a:rPr lang="en-US" baseline="-25000"/>
              <a:t>4</a:t>
            </a:r>
            <a:endParaRPr lang="en-US"/>
          </a:p>
        </p:txBody>
      </p:sp>
      <p:sp>
        <p:nvSpPr>
          <p:cNvPr id="247863" name="AutoShape 55"/>
          <p:cNvSpPr>
            <a:spLocks noChangeArrowheads="1"/>
          </p:cNvSpPr>
          <p:nvPr/>
        </p:nvSpPr>
        <p:spPr bwMode="auto">
          <a:xfrm>
            <a:off x="7696200" y="289560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pPr algn="ctr"/>
            <a:r>
              <a:rPr lang="en-US"/>
              <a:t>k</a:t>
            </a:r>
            <a:r>
              <a:rPr lang="en-US" baseline="-25000"/>
              <a:t>5</a:t>
            </a:r>
            <a:endParaRPr lang="en-US"/>
          </a:p>
        </p:txBody>
      </p:sp>
      <p:sp>
        <p:nvSpPr>
          <p:cNvPr id="247864" name="AutoShape 56"/>
          <p:cNvSpPr>
            <a:spLocks noChangeArrowheads="1"/>
          </p:cNvSpPr>
          <p:nvPr/>
        </p:nvSpPr>
        <p:spPr bwMode="auto">
          <a:xfrm>
            <a:off x="8305800" y="289560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pPr algn="ctr"/>
            <a:r>
              <a:rPr lang="en-US"/>
              <a:t>k</a:t>
            </a:r>
            <a:r>
              <a:rPr lang="en-US" baseline="-25000"/>
              <a:t>6</a:t>
            </a:r>
            <a:endParaRPr lang="en-US"/>
          </a:p>
        </p:txBody>
      </p:sp>
      <p:sp>
        <p:nvSpPr>
          <p:cNvPr id="247865" name="AutoShape 57"/>
          <p:cNvSpPr>
            <a:spLocks noChangeArrowheads="1"/>
          </p:cNvSpPr>
          <p:nvPr/>
        </p:nvSpPr>
        <p:spPr bwMode="auto">
          <a:xfrm>
            <a:off x="5257800" y="289560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pPr algn="ctr"/>
            <a:r>
              <a:rPr lang="en-US"/>
              <a:t>k</a:t>
            </a:r>
            <a:r>
              <a:rPr lang="en-US" baseline="-25000"/>
              <a:t>1</a:t>
            </a:r>
            <a:endParaRPr lang="en-US"/>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Line 2"/>
          <p:cNvSpPr>
            <a:spLocks noChangeShapeType="1"/>
          </p:cNvSpPr>
          <p:nvPr/>
        </p:nvSpPr>
        <p:spPr bwMode="auto">
          <a:xfrm flipV="1">
            <a:off x="5791200" y="4191000"/>
            <a:ext cx="1600200" cy="1600200"/>
          </a:xfrm>
          <a:prstGeom prst="line">
            <a:avLst/>
          </a:prstGeom>
          <a:noFill/>
          <a:ln w="9525">
            <a:solidFill>
              <a:schemeClr val="tx1"/>
            </a:solidFill>
            <a:round/>
            <a:headEnd type="triangle" w="med" len="med"/>
            <a:tailEnd/>
          </a:ln>
          <a:effectLst/>
        </p:spPr>
        <p:txBody>
          <a:bodyPr wrap="none" anchor="ctr"/>
          <a:lstStyle/>
          <a:p>
            <a:endParaRPr lang="en-US"/>
          </a:p>
        </p:txBody>
      </p:sp>
      <p:sp>
        <p:nvSpPr>
          <p:cNvPr id="248835" name="Line 3"/>
          <p:cNvSpPr>
            <a:spLocks noChangeShapeType="1"/>
          </p:cNvSpPr>
          <p:nvPr/>
        </p:nvSpPr>
        <p:spPr bwMode="auto">
          <a:xfrm>
            <a:off x="7380288" y="2205038"/>
            <a:ext cx="11112" cy="1985962"/>
          </a:xfrm>
          <a:prstGeom prst="line">
            <a:avLst/>
          </a:prstGeom>
          <a:noFill/>
          <a:ln w="9525">
            <a:solidFill>
              <a:schemeClr val="tx1"/>
            </a:solidFill>
            <a:round/>
            <a:headEnd type="triangle" w="med" len="med"/>
            <a:tailEnd/>
          </a:ln>
          <a:effectLst/>
        </p:spPr>
        <p:txBody>
          <a:bodyPr wrap="none" anchor="ctr"/>
          <a:lstStyle/>
          <a:p>
            <a:endParaRPr lang="en-US"/>
          </a:p>
        </p:txBody>
      </p:sp>
      <p:sp>
        <p:nvSpPr>
          <p:cNvPr id="248836" name="Line 4"/>
          <p:cNvSpPr>
            <a:spLocks noChangeShapeType="1"/>
          </p:cNvSpPr>
          <p:nvPr/>
        </p:nvSpPr>
        <p:spPr bwMode="auto">
          <a:xfrm>
            <a:off x="7391400" y="4191000"/>
            <a:ext cx="1371600"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248837" name="Rectangle 5"/>
          <p:cNvSpPr>
            <a:spLocks noGrp="1" noChangeArrowheads="1"/>
          </p:cNvSpPr>
          <p:nvPr>
            <p:ph type="title"/>
          </p:nvPr>
        </p:nvSpPr>
        <p:spPr/>
        <p:txBody>
          <a:bodyPr/>
          <a:lstStyle/>
          <a:p>
            <a:r>
              <a:rPr lang="en-US"/>
              <a:t>Code Division Multiplex (CDM)</a:t>
            </a:r>
          </a:p>
        </p:txBody>
      </p:sp>
      <p:sp>
        <p:nvSpPr>
          <p:cNvPr id="248838" name="Rectangle 6"/>
          <p:cNvSpPr>
            <a:spLocks noGrp="1" noChangeArrowheads="1"/>
          </p:cNvSpPr>
          <p:nvPr>
            <p:ph type="body" idx="1"/>
          </p:nvPr>
        </p:nvSpPr>
        <p:spPr>
          <a:xfrm>
            <a:off x="458788" y="836613"/>
            <a:ext cx="4865687" cy="5289550"/>
          </a:xfrm>
        </p:spPr>
        <p:txBody>
          <a:bodyPr/>
          <a:lstStyle/>
          <a:p>
            <a:r>
              <a:rPr lang="en-US" dirty="0"/>
              <a:t>Each channel has a unique code</a:t>
            </a:r>
          </a:p>
          <a:p>
            <a:r>
              <a:rPr lang="en-US" dirty="0"/>
              <a:t>All channels use the same </a:t>
            </a:r>
            <a:br>
              <a:rPr lang="en-US" dirty="0"/>
            </a:br>
            <a:r>
              <a:rPr lang="en-US" dirty="0"/>
              <a:t>spectrum at the same time</a:t>
            </a:r>
          </a:p>
          <a:p>
            <a:pPr>
              <a:buFontTx/>
              <a:buNone/>
            </a:pPr>
            <a:r>
              <a:rPr lang="en-US" dirty="0"/>
              <a:t>+	bandwidth efficient</a:t>
            </a:r>
          </a:p>
          <a:p>
            <a:pPr>
              <a:buFontTx/>
              <a:buNone/>
            </a:pPr>
            <a:r>
              <a:rPr lang="en-US" dirty="0"/>
              <a:t>+	no coordination or synchronization</a:t>
            </a:r>
          </a:p>
          <a:p>
            <a:pPr>
              <a:buFontTx/>
              <a:buNone/>
            </a:pPr>
            <a:r>
              <a:rPr lang="en-US" dirty="0"/>
              <a:t>+	hard to tap</a:t>
            </a:r>
          </a:p>
          <a:p>
            <a:pPr>
              <a:buFontTx/>
              <a:buNone/>
            </a:pPr>
            <a:r>
              <a:rPr lang="en-US" dirty="0"/>
              <a:t>+	almost impossible to jam</a:t>
            </a:r>
          </a:p>
          <a:p>
            <a:pPr>
              <a:buFontTx/>
              <a:buNone/>
            </a:pPr>
            <a:r>
              <a:rPr lang="en-US" dirty="0"/>
              <a:t>– 	lower user data rates</a:t>
            </a:r>
          </a:p>
          <a:p>
            <a:pPr>
              <a:buFontTx/>
              <a:buNone/>
            </a:pPr>
            <a:r>
              <a:rPr lang="en-US" dirty="0"/>
              <a:t>– 	more complex signal regeneration</a:t>
            </a:r>
          </a:p>
          <a:p>
            <a:r>
              <a:rPr lang="en-US" dirty="0"/>
              <a:t>Example: </a:t>
            </a:r>
            <a:r>
              <a:rPr lang="en-US" dirty="0">
                <a:solidFill>
                  <a:srgbClr val="3983EF"/>
                </a:solidFill>
              </a:rPr>
              <a:t>UMTS</a:t>
            </a:r>
            <a:r>
              <a:rPr lang="de-CH" dirty="0"/>
              <a:t> </a:t>
            </a:r>
          </a:p>
          <a:p>
            <a:r>
              <a:rPr lang="en-US" dirty="0"/>
              <a:t>Spread spectrum</a:t>
            </a:r>
            <a:endParaRPr lang="de-CH" dirty="0"/>
          </a:p>
          <a:p>
            <a:r>
              <a:rPr lang="de-CH" dirty="0"/>
              <a:t>U. S. Patent 2‘292‘387,</a:t>
            </a:r>
            <a:br>
              <a:rPr lang="de-CH" dirty="0"/>
            </a:br>
            <a:r>
              <a:rPr lang="de-CH" dirty="0"/>
              <a:t>Hedy K. </a:t>
            </a:r>
            <a:r>
              <a:rPr lang="de-CH" dirty="0" err="1"/>
              <a:t>Markey</a:t>
            </a:r>
            <a:r>
              <a:rPr lang="de-CH" dirty="0"/>
              <a:t> (</a:t>
            </a:r>
            <a:r>
              <a:rPr lang="de-CH" dirty="0" err="1"/>
              <a:t>a.k.a</a:t>
            </a:r>
            <a:r>
              <a:rPr lang="de-CH" dirty="0"/>
              <a:t>. </a:t>
            </a:r>
            <a:br>
              <a:rPr lang="de-CH" dirty="0"/>
            </a:br>
            <a:r>
              <a:rPr lang="de-CH" dirty="0" err="1"/>
              <a:t>Lamarr</a:t>
            </a:r>
            <a:r>
              <a:rPr lang="de-CH" dirty="0"/>
              <a:t> </a:t>
            </a:r>
            <a:r>
              <a:rPr lang="de-CH" dirty="0" err="1"/>
              <a:t>or</a:t>
            </a:r>
            <a:r>
              <a:rPr lang="de-CH" dirty="0"/>
              <a:t> Kiesler) and </a:t>
            </a:r>
            <a:br>
              <a:rPr lang="de-CH" dirty="0"/>
            </a:br>
            <a:r>
              <a:rPr lang="de-CH" dirty="0"/>
              <a:t>George </a:t>
            </a:r>
            <a:r>
              <a:rPr lang="de-CH" dirty="0" err="1"/>
              <a:t>Antheil</a:t>
            </a:r>
            <a:r>
              <a:rPr lang="de-CH" dirty="0"/>
              <a:t> (1942)</a:t>
            </a:r>
            <a:endParaRPr lang="en-US" dirty="0"/>
          </a:p>
          <a:p>
            <a:endParaRPr lang="en-US" dirty="0"/>
          </a:p>
        </p:txBody>
      </p:sp>
      <p:sp>
        <p:nvSpPr>
          <p:cNvPr id="248840" name="AutoShape 8"/>
          <p:cNvSpPr>
            <a:spLocks noChangeArrowheads="1"/>
          </p:cNvSpPr>
          <p:nvPr/>
        </p:nvSpPr>
        <p:spPr bwMode="auto">
          <a:xfrm>
            <a:off x="6011863" y="3810000"/>
            <a:ext cx="2520950" cy="2165350"/>
          </a:xfrm>
          <a:prstGeom prst="cube">
            <a:avLst>
              <a:gd name="adj" fmla="val 86069"/>
            </a:avLst>
          </a:prstGeom>
          <a:solidFill>
            <a:srgbClr val="DADAF6"/>
          </a:solidFill>
          <a:ln w="9525">
            <a:solidFill>
              <a:schemeClr val="tx1"/>
            </a:solidFill>
            <a:miter lim="800000"/>
            <a:headEnd/>
            <a:tailEnd/>
          </a:ln>
          <a:effectLst/>
        </p:spPr>
        <p:txBody>
          <a:bodyPr wrap="none" anchor="ctr"/>
          <a:lstStyle/>
          <a:p>
            <a:endParaRPr lang="en-US"/>
          </a:p>
        </p:txBody>
      </p:sp>
      <p:sp>
        <p:nvSpPr>
          <p:cNvPr id="248841" name="AutoShape 9"/>
          <p:cNvSpPr>
            <a:spLocks noChangeArrowheads="1"/>
          </p:cNvSpPr>
          <p:nvPr/>
        </p:nvSpPr>
        <p:spPr bwMode="auto">
          <a:xfrm>
            <a:off x="6011863" y="3429000"/>
            <a:ext cx="2520950" cy="2165350"/>
          </a:xfrm>
          <a:prstGeom prst="cube">
            <a:avLst>
              <a:gd name="adj" fmla="val 86069"/>
            </a:avLst>
          </a:prstGeom>
          <a:solidFill>
            <a:schemeClr val="accent1"/>
          </a:solidFill>
          <a:ln w="9525">
            <a:solidFill>
              <a:schemeClr val="tx1"/>
            </a:solidFill>
            <a:miter lim="800000"/>
            <a:headEnd/>
            <a:tailEnd/>
          </a:ln>
          <a:effectLst/>
        </p:spPr>
        <p:txBody>
          <a:bodyPr wrap="none" anchor="ctr"/>
          <a:lstStyle/>
          <a:p>
            <a:endParaRPr lang="en-US"/>
          </a:p>
        </p:txBody>
      </p:sp>
      <p:sp>
        <p:nvSpPr>
          <p:cNvPr id="248842" name="AutoShape 10"/>
          <p:cNvSpPr>
            <a:spLocks noChangeArrowheads="1"/>
          </p:cNvSpPr>
          <p:nvPr/>
        </p:nvSpPr>
        <p:spPr bwMode="auto">
          <a:xfrm>
            <a:off x="6011863" y="3048000"/>
            <a:ext cx="2520950" cy="2165350"/>
          </a:xfrm>
          <a:prstGeom prst="cube">
            <a:avLst>
              <a:gd name="adj" fmla="val 86069"/>
            </a:avLst>
          </a:prstGeom>
          <a:solidFill>
            <a:srgbClr val="FF6699"/>
          </a:solidFill>
          <a:ln w="9525">
            <a:solidFill>
              <a:schemeClr val="tx1"/>
            </a:solidFill>
            <a:miter lim="800000"/>
            <a:headEnd/>
            <a:tailEnd/>
          </a:ln>
          <a:effectLst/>
        </p:spPr>
        <p:txBody>
          <a:bodyPr wrap="none" anchor="ctr"/>
          <a:lstStyle/>
          <a:p>
            <a:endParaRPr lang="en-US"/>
          </a:p>
        </p:txBody>
      </p:sp>
      <p:sp>
        <p:nvSpPr>
          <p:cNvPr id="248843" name="AutoShape 11"/>
          <p:cNvSpPr>
            <a:spLocks noChangeArrowheads="1"/>
          </p:cNvSpPr>
          <p:nvPr/>
        </p:nvSpPr>
        <p:spPr bwMode="auto">
          <a:xfrm>
            <a:off x="6011863" y="2667000"/>
            <a:ext cx="2520950" cy="2165350"/>
          </a:xfrm>
          <a:prstGeom prst="cube">
            <a:avLst>
              <a:gd name="adj" fmla="val 86069"/>
            </a:avLst>
          </a:prstGeom>
          <a:solidFill>
            <a:srgbClr val="FFFF66"/>
          </a:solidFill>
          <a:ln w="9525">
            <a:solidFill>
              <a:schemeClr val="tx1"/>
            </a:solidFill>
            <a:miter lim="800000"/>
            <a:headEnd/>
            <a:tailEnd/>
          </a:ln>
          <a:effectLst/>
        </p:spPr>
        <p:txBody>
          <a:bodyPr wrap="none" anchor="ctr"/>
          <a:lstStyle/>
          <a:p>
            <a:endParaRPr lang="en-US"/>
          </a:p>
        </p:txBody>
      </p:sp>
      <p:sp>
        <p:nvSpPr>
          <p:cNvPr id="248844" name="AutoShape 12"/>
          <p:cNvSpPr>
            <a:spLocks noChangeArrowheads="1"/>
          </p:cNvSpPr>
          <p:nvPr/>
        </p:nvSpPr>
        <p:spPr bwMode="auto">
          <a:xfrm>
            <a:off x="6011863" y="2286000"/>
            <a:ext cx="2520950" cy="2165350"/>
          </a:xfrm>
          <a:prstGeom prst="cube">
            <a:avLst>
              <a:gd name="adj" fmla="val 86069"/>
            </a:avLst>
          </a:prstGeom>
          <a:solidFill>
            <a:schemeClr val="accent2"/>
          </a:solidFill>
          <a:ln w="9525">
            <a:solidFill>
              <a:schemeClr val="tx1"/>
            </a:solidFill>
            <a:miter lim="800000"/>
            <a:headEnd/>
            <a:tailEnd/>
          </a:ln>
          <a:effectLst/>
        </p:spPr>
        <p:txBody>
          <a:bodyPr wrap="none" anchor="ctr"/>
          <a:lstStyle/>
          <a:p>
            <a:endParaRPr lang="en-US"/>
          </a:p>
        </p:txBody>
      </p:sp>
      <p:sp>
        <p:nvSpPr>
          <p:cNvPr id="248845" name="AutoShape 13"/>
          <p:cNvSpPr>
            <a:spLocks noChangeArrowheads="1"/>
          </p:cNvSpPr>
          <p:nvPr/>
        </p:nvSpPr>
        <p:spPr bwMode="auto">
          <a:xfrm>
            <a:off x="6011863" y="1905000"/>
            <a:ext cx="2520950" cy="2165350"/>
          </a:xfrm>
          <a:prstGeom prst="cube">
            <a:avLst>
              <a:gd name="adj" fmla="val 86069"/>
            </a:avLst>
          </a:prstGeom>
          <a:solidFill>
            <a:srgbClr val="FF00FF"/>
          </a:solidFill>
          <a:ln w="9525">
            <a:solidFill>
              <a:schemeClr val="tx1"/>
            </a:solidFill>
            <a:miter lim="800000"/>
            <a:headEnd/>
            <a:tailEnd/>
          </a:ln>
          <a:effectLst/>
        </p:spPr>
        <p:txBody>
          <a:bodyPr wrap="none" anchor="ctr"/>
          <a:lstStyle/>
          <a:p>
            <a:endParaRPr lang="en-US"/>
          </a:p>
        </p:txBody>
      </p:sp>
      <p:sp>
        <p:nvSpPr>
          <p:cNvPr id="248846" name="AutoShape 14"/>
          <p:cNvSpPr>
            <a:spLocks noChangeArrowheads="1"/>
          </p:cNvSpPr>
          <p:nvPr/>
        </p:nvSpPr>
        <p:spPr bwMode="auto">
          <a:xfrm>
            <a:off x="5638800" y="1219200"/>
            <a:ext cx="457200" cy="488950"/>
          </a:xfrm>
          <a:prstGeom prst="cube">
            <a:avLst>
              <a:gd name="adj" fmla="val 25000"/>
            </a:avLst>
          </a:prstGeom>
          <a:solidFill>
            <a:schemeClr val="accent1"/>
          </a:solidFill>
          <a:ln w="9525">
            <a:solidFill>
              <a:schemeClr val="tx1"/>
            </a:solidFill>
            <a:miter lim="800000"/>
            <a:headEnd/>
            <a:tailEnd/>
          </a:ln>
          <a:effectLst/>
        </p:spPr>
        <p:txBody>
          <a:bodyPr wrap="none" anchor="ctr"/>
          <a:lstStyle/>
          <a:p>
            <a:pPr algn="ctr"/>
            <a:r>
              <a:rPr lang="en-US"/>
              <a:t>k</a:t>
            </a:r>
            <a:r>
              <a:rPr lang="en-US" baseline="-25000"/>
              <a:t>2</a:t>
            </a:r>
            <a:endParaRPr lang="en-US"/>
          </a:p>
        </p:txBody>
      </p:sp>
      <p:sp>
        <p:nvSpPr>
          <p:cNvPr id="248847" name="AutoShape 15"/>
          <p:cNvSpPr>
            <a:spLocks noChangeArrowheads="1"/>
          </p:cNvSpPr>
          <p:nvPr/>
        </p:nvSpPr>
        <p:spPr bwMode="auto">
          <a:xfrm>
            <a:off x="6248400" y="1219200"/>
            <a:ext cx="457200" cy="488950"/>
          </a:xfrm>
          <a:prstGeom prst="cube">
            <a:avLst>
              <a:gd name="adj" fmla="val 25000"/>
            </a:avLst>
          </a:prstGeom>
          <a:solidFill>
            <a:srgbClr val="FF6699"/>
          </a:solidFill>
          <a:ln w="9525">
            <a:solidFill>
              <a:schemeClr val="tx1"/>
            </a:solidFill>
            <a:miter lim="800000"/>
            <a:headEnd/>
            <a:tailEnd/>
          </a:ln>
          <a:effectLst/>
        </p:spPr>
        <p:txBody>
          <a:bodyPr wrap="none" anchor="ctr"/>
          <a:lstStyle/>
          <a:p>
            <a:pPr algn="ctr"/>
            <a:r>
              <a:rPr lang="en-US"/>
              <a:t>k</a:t>
            </a:r>
            <a:r>
              <a:rPr lang="en-US" baseline="-25000"/>
              <a:t>3</a:t>
            </a:r>
            <a:endParaRPr lang="en-US"/>
          </a:p>
        </p:txBody>
      </p:sp>
      <p:sp>
        <p:nvSpPr>
          <p:cNvPr id="248848" name="AutoShape 16"/>
          <p:cNvSpPr>
            <a:spLocks noChangeArrowheads="1"/>
          </p:cNvSpPr>
          <p:nvPr/>
        </p:nvSpPr>
        <p:spPr bwMode="auto">
          <a:xfrm>
            <a:off x="6858000" y="1219200"/>
            <a:ext cx="457200" cy="488950"/>
          </a:xfrm>
          <a:prstGeom prst="cube">
            <a:avLst>
              <a:gd name="adj" fmla="val 25000"/>
            </a:avLst>
          </a:prstGeom>
          <a:solidFill>
            <a:srgbClr val="FFFF66"/>
          </a:solidFill>
          <a:ln w="9525">
            <a:solidFill>
              <a:schemeClr val="tx1"/>
            </a:solidFill>
            <a:miter lim="800000"/>
            <a:headEnd/>
            <a:tailEnd/>
          </a:ln>
          <a:effectLst/>
        </p:spPr>
        <p:txBody>
          <a:bodyPr wrap="none" anchor="ctr"/>
          <a:lstStyle/>
          <a:p>
            <a:pPr algn="ctr"/>
            <a:r>
              <a:rPr lang="en-US"/>
              <a:t>k</a:t>
            </a:r>
            <a:r>
              <a:rPr lang="en-US" baseline="-25000"/>
              <a:t>4</a:t>
            </a:r>
            <a:endParaRPr lang="en-US"/>
          </a:p>
        </p:txBody>
      </p:sp>
      <p:sp>
        <p:nvSpPr>
          <p:cNvPr id="248849" name="AutoShape 17"/>
          <p:cNvSpPr>
            <a:spLocks noChangeArrowheads="1"/>
          </p:cNvSpPr>
          <p:nvPr/>
        </p:nvSpPr>
        <p:spPr bwMode="auto">
          <a:xfrm>
            <a:off x="7467600" y="1219200"/>
            <a:ext cx="457200" cy="488950"/>
          </a:xfrm>
          <a:prstGeom prst="cube">
            <a:avLst>
              <a:gd name="adj" fmla="val 25000"/>
            </a:avLst>
          </a:prstGeom>
          <a:solidFill>
            <a:schemeClr val="accent2"/>
          </a:solidFill>
          <a:ln w="9525">
            <a:solidFill>
              <a:schemeClr val="tx1"/>
            </a:solidFill>
            <a:miter lim="800000"/>
            <a:headEnd/>
            <a:tailEnd/>
          </a:ln>
          <a:effectLst/>
        </p:spPr>
        <p:txBody>
          <a:bodyPr wrap="none" anchor="ctr"/>
          <a:lstStyle/>
          <a:p>
            <a:pPr algn="ctr"/>
            <a:r>
              <a:rPr lang="en-US"/>
              <a:t>k</a:t>
            </a:r>
            <a:r>
              <a:rPr lang="en-US" baseline="-25000"/>
              <a:t>5</a:t>
            </a:r>
            <a:endParaRPr lang="en-US"/>
          </a:p>
        </p:txBody>
      </p:sp>
      <p:sp>
        <p:nvSpPr>
          <p:cNvPr id="248850" name="AutoShape 18"/>
          <p:cNvSpPr>
            <a:spLocks noChangeArrowheads="1"/>
          </p:cNvSpPr>
          <p:nvPr/>
        </p:nvSpPr>
        <p:spPr bwMode="auto">
          <a:xfrm>
            <a:off x="8077200" y="1219200"/>
            <a:ext cx="457200" cy="488950"/>
          </a:xfrm>
          <a:prstGeom prst="cube">
            <a:avLst>
              <a:gd name="adj" fmla="val 25000"/>
            </a:avLst>
          </a:prstGeom>
          <a:solidFill>
            <a:srgbClr val="FF00FF"/>
          </a:solidFill>
          <a:ln w="9525">
            <a:solidFill>
              <a:schemeClr val="tx1"/>
            </a:solidFill>
            <a:miter lim="800000"/>
            <a:headEnd/>
            <a:tailEnd/>
          </a:ln>
          <a:effectLst/>
        </p:spPr>
        <p:txBody>
          <a:bodyPr wrap="none" anchor="ctr"/>
          <a:lstStyle/>
          <a:p>
            <a:pPr algn="ctr"/>
            <a:r>
              <a:rPr lang="en-US"/>
              <a:t>k</a:t>
            </a:r>
            <a:r>
              <a:rPr lang="en-US" baseline="-25000"/>
              <a:t>6</a:t>
            </a:r>
            <a:endParaRPr lang="en-US"/>
          </a:p>
        </p:txBody>
      </p:sp>
      <p:sp>
        <p:nvSpPr>
          <p:cNvPr id="248851" name="AutoShape 19"/>
          <p:cNvSpPr>
            <a:spLocks noChangeArrowheads="1"/>
          </p:cNvSpPr>
          <p:nvPr/>
        </p:nvSpPr>
        <p:spPr bwMode="auto">
          <a:xfrm>
            <a:off x="5029200" y="1219200"/>
            <a:ext cx="457200" cy="488950"/>
          </a:xfrm>
          <a:prstGeom prst="cube">
            <a:avLst>
              <a:gd name="adj" fmla="val 25000"/>
            </a:avLst>
          </a:prstGeom>
          <a:solidFill>
            <a:srgbClr val="DADAF6"/>
          </a:solidFill>
          <a:ln w="9525">
            <a:solidFill>
              <a:schemeClr val="tx1"/>
            </a:solidFill>
            <a:miter lim="800000"/>
            <a:headEnd/>
            <a:tailEnd/>
          </a:ln>
          <a:effectLst/>
        </p:spPr>
        <p:txBody>
          <a:bodyPr wrap="none" anchor="ctr"/>
          <a:lstStyle/>
          <a:p>
            <a:pPr algn="ctr"/>
            <a:r>
              <a:rPr lang="en-US"/>
              <a:t>k</a:t>
            </a:r>
            <a:r>
              <a:rPr lang="en-US" baseline="-25000"/>
              <a:t>1</a:t>
            </a:r>
            <a:endParaRPr lang="en-US"/>
          </a:p>
        </p:txBody>
      </p:sp>
      <p:sp>
        <p:nvSpPr>
          <p:cNvPr id="248852" name="Text Box 20"/>
          <p:cNvSpPr txBox="1">
            <a:spLocks noChangeArrowheads="1"/>
          </p:cNvSpPr>
          <p:nvPr/>
        </p:nvSpPr>
        <p:spPr bwMode="auto">
          <a:xfrm>
            <a:off x="8534400" y="3810000"/>
            <a:ext cx="241300" cy="336550"/>
          </a:xfrm>
          <a:prstGeom prst="rect">
            <a:avLst/>
          </a:prstGeom>
          <a:noFill/>
          <a:ln w="9525">
            <a:noFill/>
            <a:miter lim="800000"/>
            <a:headEnd/>
            <a:tailEnd/>
          </a:ln>
          <a:effectLst/>
        </p:spPr>
        <p:txBody>
          <a:bodyPr wrap="none">
            <a:spAutoFit/>
          </a:bodyPr>
          <a:lstStyle/>
          <a:p>
            <a:r>
              <a:rPr lang="en-US"/>
              <a:t>f</a:t>
            </a:r>
          </a:p>
        </p:txBody>
      </p:sp>
      <p:sp>
        <p:nvSpPr>
          <p:cNvPr id="248853" name="Text Box 21"/>
          <p:cNvSpPr txBox="1">
            <a:spLocks noChangeArrowheads="1"/>
          </p:cNvSpPr>
          <p:nvPr/>
        </p:nvSpPr>
        <p:spPr bwMode="auto">
          <a:xfrm>
            <a:off x="5638800" y="5334000"/>
            <a:ext cx="241300" cy="336550"/>
          </a:xfrm>
          <a:prstGeom prst="rect">
            <a:avLst/>
          </a:prstGeom>
          <a:noFill/>
          <a:ln w="9525">
            <a:noFill/>
            <a:miter lim="800000"/>
            <a:headEnd/>
            <a:tailEnd/>
          </a:ln>
          <a:effectLst/>
        </p:spPr>
        <p:txBody>
          <a:bodyPr wrap="none">
            <a:spAutoFit/>
          </a:bodyPr>
          <a:lstStyle/>
          <a:p>
            <a:r>
              <a:rPr lang="en-US"/>
              <a:t>t</a:t>
            </a:r>
          </a:p>
        </p:txBody>
      </p:sp>
      <p:sp>
        <p:nvSpPr>
          <p:cNvPr id="248854" name="Text Box 22"/>
          <p:cNvSpPr txBox="1">
            <a:spLocks noChangeArrowheads="1"/>
          </p:cNvSpPr>
          <p:nvPr/>
        </p:nvSpPr>
        <p:spPr bwMode="auto">
          <a:xfrm>
            <a:off x="7086600" y="2133600"/>
            <a:ext cx="285750" cy="336550"/>
          </a:xfrm>
          <a:prstGeom prst="rect">
            <a:avLst/>
          </a:prstGeom>
          <a:noFill/>
          <a:ln w="9525">
            <a:noFill/>
            <a:miter lim="800000"/>
            <a:headEnd/>
            <a:tailEnd/>
          </a:ln>
          <a:effectLst/>
        </p:spPr>
        <p:txBody>
          <a:bodyPr wrap="none">
            <a:spAutoFit/>
          </a:bodyPr>
          <a:lstStyle/>
          <a:p>
            <a:r>
              <a:rPr lang="en-US"/>
              <a:t>c</a:t>
            </a:r>
          </a:p>
        </p:txBody>
      </p:sp>
      <p:graphicFrame>
        <p:nvGraphicFramePr>
          <p:cNvPr id="248856" name="Object 24"/>
          <p:cNvGraphicFramePr>
            <a:graphicFrameLocks noChangeAspect="1"/>
          </p:cNvGraphicFramePr>
          <p:nvPr/>
        </p:nvGraphicFramePr>
        <p:xfrm>
          <a:off x="3933825" y="4621213"/>
          <a:ext cx="1695450" cy="1381125"/>
        </p:xfrm>
        <a:graphic>
          <a:graphicData uri="http://schemas.openxmlformats.org/presentationml/2006/ole">
            <mc:AlternateContent xmlns:mc="http://schemas.openxmlformats.org/markup-compatibility/2006">
              <mc:Choice xmlns:v="urn:schemas-microsoft-com:vml" Requires="v">
                <p:oleObj spid="_x0000_s542724" name="Photo Editor Photo" r:id="rId4" imgW="2152951" imgH="1752381" progId="">
                  <p:embed/>
                </p:oleObj>
              </mc:Choice>
              <mc:Fallback>
                <p:oleObj name="Photo Editor Photo" r:id="rId4" imgW="2152951" imgH="1752381" progId="">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33825" y="4621213"/>
                        <a:ext cx="1695450" cy="138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8838">
                                            <p:txEl>
                                              <p:pRg st="10" end="1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48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p:txBody>
          <a:bodyPr/>
          <a:lstStyle/>
          <a:p>
            <a:r>
              <a:rPr lang="en-US"/>
              <a:t>Code Division Multiple Access (CDMA)</a:t>
            </a:r>
          </a:p>
        </p:txBody>
      </p:sp>
      <p:sp>
        <p:nvSpPr>
          <p:cNvPr id="319491" name="Rectangle 3"/>
          <p:cNvSpPr>
            <a:spLocks noGrp="1" noChangeArrowheads="1"/>
          </p:cNvSpPr>
          <p:nvPr>
            <p:ph type="body" idx="1"/>
          </p:nvPr>
        </p:nvSpPr>
        <p:spPr>
          <a:xfrm>
            <a:off x="685800" y="990600"/>
            <a:ext cx="7924800" cy="5105400"/>
          </a:xfrm>
        </p:spPr>
        <p:txBody>
          <a:bodyPr/>
          <a:lstStyle/>
          <a:p>
            <a:r>
              <a:rPr lang="en-US" dirty="0" smtClean="0"/>
              <a:t>CDMA is a novel </a:t>
            </a:r>
            <a:r>
              <a:rPr lang="en-US" dirty="0" smtClean="0">
                <a:solidFill>
                  <a:srgbClr val="FF0000"/>
                </a:solidFill>
              </a:rPr>
              <a:t>Physical/MAC</a:t>
            </a:r>
            <a:r>
              <a:rPr lang="en-US" dirty="0" smtClean="0"/>
              <a:t> concept.</a:t>
            </a:r>
          </a:p>
          <a:p>
            <a:endParaRPr lang="en-US" dirty="0" smtClean="0"/>
          </a:p>
          <a:p>
            <a:r>
              <a:rPr lang="en-US" dirty="0" smtClean="0"/>
              <a:t>Example: Direct </a:t>
            </a:r>
            <a:r>
              <a:rPr lang="en-US" dirty="0"/>
              <a:t>Sequence Spread Spectrum (DSSS) </a:t>
            </a:r>
          </a:p>
          <a:p>
            <a:r>
              <a:rPr lang="en-US" dirty="0"/>
              <a:t>Each station is assigned an m-bit code (or chip sequence)</a:t>
            </a:r>
          </a:p>
          <a:p>
            <a:r>
              <a:rPr lang="en-US" dirty="0"/>
              <a:t>Typically m = 64, 128, ... (in our examples m = 4, 8, …)</a:t>
            </a:r>
          </a:p>
          <a:p>
            <a:r>
              <a:rPr lang="en-US" dirty="0"/>
              <a:t>To send 1 bit, station sends chip sequence</a:t>
            </a:r>
          </a:p>
          <a:p>
            <a:r>
              <a:rPr lang="en-US" dirty="0"/>
              <a:t>To send 0 bit, station sends complement of chip sequence</a:t>
            </a:r>
          </a:p>
          <a:p>
            <a:endParaRPr lang="en-US" dirty="0">
              <a:sym typeface="Symbol" pitchFamily="18" charset="2"/>
            </a:endParaRPr>
          </a:p>
          <a:p>
            <a:r>
              <a:rPr lang="en-US" dirty="0" smtClean="0"/>
              <a:t>Instead of splitting a 1 MHz band shared between 100 channels into 100 x 10kHz bands, every station can use the whole band, with 100 chips.</a:t>
            </a:r>
          </a:p>
          <a:p>
            <a:pPr lvl="1"/>
            <a:r>
              <a:rPr lang="en-US" dirty="0" smtClean="0"/>
              <a:t>CDMA does not increase the total bandwidth, but it may simplify the MAC layer at the expense of complicating the physical layer. </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title"/>
          </p:nvPr>
        </p:nvSpPr>
        <p:spPr/>
        <p:txBody>
          <a:bodyPr/>
          <a:lstStyle/>
          <a:p>
            <a:r>
              <a:rPr lang="en-US" dirty="0"/>
              <a:t>Home </a:t>
            </a:r>
            <a:r>
              <a:rPr lang="en-US" dirty="0" smtClean="0"/>
              <a:t>Automation</a:t>
            </a:r>
            <a:endParaRPr lang="en-US" dirty="0"/>
          </a:p>
        </p:txBody>
      </p:sp>
      <p:sp>
        <p:nvSpPr>
          <p:cNvPr id="248835" name="Rectangle 3"/>
          <p:cNvSpPr>
            <a:spLocks noGrp="1" noChangeArrowheads="1"/>
          </p:cNvSpPr>
          <p:nvPr>
            <p:ph type="body" idx="1"/>
          </p:nvPr>
        </p:nvSpPr>
        <p:spPr>
          <a:xfrm>
            <a:off x="723900" y="1143000"/>
            <a:ext cx="7772400" cy="4953000"/>
          </a:xfrm>
        </p:spPr>
        <p:txBody>
          <a:bodyPr/>
          <a:lstStyle/>
          <a:p>
            <a:pPr>
              <a:lnSpc>
                <a:spcPct val="80000"/>
              </a:lnSpc>
            </a:pPr>
            <a:endParaRPr lang="en-US" sz="2000" dirty="0" smtClean="0"/>
          </a:p>
          <a:p>
            <a:pPr>
              <a:lnSpc>
                <a:spcPct val="80000"/>
              </a:lnSpc>
            </a:pPr>
            <a:r>
              <a:rPr lang="en-US" sz="2000" dirty="0" smtClean="0"/>
              <a:t>Cooperative Lights, Blinds, Fans</a:t>
            </a:r>
            <a:endParaRPr lang="en-GB" dirty="0" smtClean="0"/>
          </a:p>
          <a:p>
            <a:pPr>
              <a:lnSpc>
                <a:spcPct val="80000"/>
              </a:lnSpc>
            </a:pPr>
            <a:r>
              <a:rPr lang="en-GB" dirty="0" smtClean="0"/>
              <a:t>Energy Monitoring</a:t>
            </a:r>
          </a:p>
          <a:p>
            <a:pPr>
              <a:lnSpc>
                <a:spcPct val="80000"/>
              </a:lnSpc>
            </a:pPr>
            <a:r>
              <a:rPr lang="en-GB" dirty="0" smtClean="0"/>
              <a:t>Security</a:t>
            </a:r>
          </a:p>
          <a:p>
            <a:pPr lvl="1">
              <a:lnSpc>
                <a:spcPct val="80000"/>
              </a:lnSpc>
            </a:pPr>
            <a:r>
              <a:rPr lang="en-GB" dirty="0" smtClean="0"/>
              <a:t>Intrusion Detection</a:t>
            </a:r>
          </a:p>
          <a:p>
            <a:pPr lvl="1">
              <a:lnSpc>
                <a:spcPct val="80000"/>
              </a:lnSpc>
            </a:pPr>
            <a:r>
              <a:rPr lang="en-GB" dirty="0" smtClean="0"/>
              <a:t>Fire Alarm</a:t>
            </a:r>
          </a:p>
          <a:p>
            <a:pPr lvl="1">
              <a:lnSpc>
                <a:spcPct val="80000"/>
              </a:lnSpc>
              <a:buNone/>
            </a:pPr>
            <a:endParaRPr lang="en-GB" dirty="0" smtClean="0"/>
          </a:p>
          <a:p>
            <a:pPr>
              <a:lnSpc>
                <a:spcPct val="80000"/>
              </a:lnSpc>
            </a:pPr>
            <a:r>
              <a:rPr lang="en-US" dirty="0" err="1" smtClean="0"/>
              <a:t>Digitalstrom</a:t>
            </a:r>
            <a:endParaRPr lang="en-US" dirty="0" smtClean="0"/>
          </a:p>
          <a:p>
            <a:pPr lvl="1">
              <a:lnSpc>
                <a:spcPct val="80000"/>
              </a:lnSpc>
            </a:pPr>
            <a:r>
              <a:rPr lang="en-US" dirty="0" smtClean="0"/>
              <a:t>EU: 10 billion electrical devices</a:t>
            </a:r>
          </a:p>
          <a:p>
            <a:pPr lvl="1">
              <a:lnSpc>
                <a:spcPct val="80000"/>
              </a:lnSpc>
            </a:pPr>
            <a:r>
              <a:rPr lang="en-GB" dirty="0" smtClean="0"/>
              <a:t>95% are not networked</a:t>
            </a:r>
          </a:p>
          <a:p>
            <a:pPr lvl="1">
              <a:lnSpc>
                <a:spcPct val="80000"/>
              </a:lnSpc>
            </a:pPr>
            <a:r>
              <a:rPr lang="en-GB" dirty="0" smtClean="0"/>
              <a:t>cheap networking (over power)</a:t>
            </a:r>
          </a:p>
          <a:p>
            <a:pPr lvl="1">
              <a:lnSpc>
                <a:spcPct val="80000"/>
              </a:lnSpc>
            </a:pPr>
            <a:r>
              <a:rPr lang="en-GB" dirty="0" smtClean="0"/>
              <a:t>true standby</a:t>
            </a:r>
          </a:p>
          <a:p>
            <a:pPr lvl="1">
              <a:lnSpc>
                <a:spcPct val="80000"/>
              </a:lnSpc>
            </a:pPr>
            <a:r>
              <a:rPr lang="en-GB" dirty="0" smtClean="0"/>
              <a:t>remote control</a:t>
            </a:r>
          </a:p>
          <a:p>
            <a:pPr lvl="1">
              <a:lnSpc>
                <a:spcPct val="80000"/>
              </a:lnSpc>
            </a:pPr>
            <a:r>
              <a:rPr lang="en-US" dirty="0" smtClean="0"/>
              <a:t>universal ID</a:t>
            </a:r>
          </a:p>
          <a:p>
            <a:pPr lvl="1">
              <a:lnSpc>
                <a:spcPct val="80000"/>
              </a:lnSpc>
            </a:pPr>
            <a:r>
              <a:rPr lang="en-US" dirty="0" smtClean="0"/>
              <a:t>…</a:t>
            </a:r>
            <a:endParaRPr lang="en-US" sz="2000" dirty="0"/>
          </a:p>
          <a:p>
            <a:pPr lvl="1">
              <a:lnSpc>
                <a:spcPct val="80000"/>
              </a:lnSpc>
              <a:buNone/>
            </a:pPr>
            <a:endParaRPr lang="en-US" sz="1800" dirty="0"/>
          </a:p>
          <a:p>
            <a:pPr lvl="1">
              <a:lnSpc>
                <a:spcPct val="80000"/>
              </a:lnSpc>
            </a:pPr>
            <a:endParaRPr lang="en-US" sz="1800" dirty="0"/>
          </a:p>
          <a:p>
            <a:pPr>
              <a:lnSpc>
                <a:spcPct val="80000"/>
              </a:lnSpc>
            </a:pPr>
            <a:endParaRPr lang="en-US" dirty="0"/>
          </a:p>
        </p:txBody>
      </p:sp>
      <p:pic>
        <p:nvPicPr>
          <p:cNvPr id="6" name="digitalstrom.mp4">
            <a:hlinkClick r:id="" action="ppaction://media"/>
          </p:cNvPr>
          <p:cNvPicPr>
            <a:picLocks noRot="1" noChangeAspect="1"/>
          </p:cNvPicPr>
          <p:nvPr>
            <a:videoFile r:link="rId1"/>
          </p:nvPr>
        </p:nvPicPr>
        <p:blipFill>
          <a:blip r:embed="rId4" cstate="print"/>
          <a:stretch>
            <a:fillRect/>
          </a:stretch>
        </p:blipFill>
        <p:spPr>
          <a:xfrm>
            <a:off x="5510463" y="3757862"/>
            <a:ext cx="3633537" cy="2725153"/>
          </a:xfrm>
          <a:prstGeom prst="rect">
            <a:avLst/>
          </a:prstGeom>
        </p:spPr>
      </p:pic>
      <p:pic>
        <p:nvPicPr>
          <p:cNvPr id="5" name="Picture 3"/>
          <p:cNvPicPr>
            <a:picLocks noChangeAspect="1" noChangeArrowheads="1"/>
          </p:cNvPicPr>
          <p:nvPr/>
        </p:nvPicPr>
        <p:blipFill>
          <a:blip r:embed="rId5" cstate="print"/>
          <a:srcRect/>
          <a:stretch>
            <a:fillRect/>
          </a:stretch>
        </p:blipFill>
        <p:spPr bwMode="auto">
          <a:xfrm>
            <a:off x="4126219" y="5293893"/>
            <a:ext cx="1376223" cy="1209071"/>
          </a:xfrm>
          <a:prstGeom prst="rect">
            <a:avLst/>
          </a:prstGeom>
          <a:noFill/>
          <a:ln w="9525">
            <a:noFill/>
            <a:miter lim="800000"/>
            <a:headEnd/>
            <a:tailEnd/>
          </a:ln>
          <a:effectLst/>
        </p:spPr>
      </p:pic>
      <p:pic>
        <p:nvPicPr>
          <p:cNvPr id="7" name="Picture 2"/>
          <p:cNvPicPr>
            <a:picLocks noChangeAspect="1" noChangeArrowheads="1"/>
          </p:cNvPicPr>
          <p:nvPr/>
        </p:nvPicPr>
        <p:blipFill>
          <a:blip r:embed="rId6" cstate="print"/>
          <a:srcRect/>
          <a:stretch>
            <a:fillRect/>
          </a:stretch>
        </p:blipFill>
        <p:spPr bwMode="auto">
          <a:xfrm>
            <a:off x="5502442" y="2863481"/>
            <a:ext cx="3641558" cy="3633466"/>
          </a:xfrm>
          <a:prstGeom prst="rect">
            <a:avLst/>
          </a:prstGeom>
          <a:noFill/>
          <a:ln w="9525">
            <a:noFill/>
            <a:miter lim="800000"/>
            <a:headEnd/>
            <a:tailEnd/>
          </a:ln>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9" restart="whenNotActive" fill="hold" evtFilter="cancelBubble" nodeType="interactiveSeq">
                <p:stCondLst>
                  <p:cond evt="onClick" delay="0">
                    <p:tgtEl>
                      <p:spTgt spid="6"/>
                    </p:tgtEl>
                  </p:cond>
                </p:stCondLst>
                <p:endSync evt="end" delay="0">
                  <p:rtn val="all"/>
                </p:endSync>
                <p:childTnLst>
                  <p:par>
                    <p:cTn id="10" fill="hold">
                      <p:stCondLst>
                        <p:cond delay="0"/>
                      </p:stCondLst>
                      <p:childTnLst>
                        <p:par>
                          <p:cTn id="11" fill="hold">
                            <p:stCondLst>
                              <p:cond delay="0"/>
                            </p:stCondLst>
                            <p:childTnLst>
                              <p:par>
                                <p:cTn id="12" presetID="2" presetClass="mediacall" presetSubtype="0" fill="hold" nodeType="clickEffect">
                                  <p:stCondLst>
                                    <p:cond delay="0"/>
                                  </p:stCondLst>
                                  <p:childTnLst>
                                    <p:cmd type="call" cmd="togglePause">
                                      <p:cBhvr>
                                        <p:cTn id="13" dur="1" fill="hold"/>
                                        <p:tgtEl>
                                          <p:spTgt spid="6"/>
                                        </p:tgtEl>
                                      </p:cBhvr>
                                    </p:cmd>
                                  </p:childTnLst>
                                </p:cTn>
                              </p:par>
                            </p:childTnLst>
                          </p:cTn>
                        </p:par>
                      </p:childTnLst>
                    </p:cTn>
                  </p:par>
                </p:childTnLst>
              </p:cTn>
              <p:nextCondLst>
                <p:cond evt="onClick" delay="0">
                  <p:tgtEl>
                    <p:spTgt spid="6"/>
                  </p:tgtEl>
                </p:cond>
              </p:nextCondLst>
            </p:seq>
            <p:video>
              <p:cMediaNode>
                <p:cTn id="14" fill="hold" display="0">
                  <p:stCondLst>
                    <p:cond delay="indefinite"/>
                  </p:stCondLst>
                  <p:endCondLst>
                    <p:cond evt="onNext" delay="0">
                      <p:tgtEl>
                        <p:sldTgt/>
                      </p:tgtEl>
                    </p:cond>
                    <p:cond evt="onPrev" delay="0">
                      <p:tgtEl>
                        <p:sldTgt/>
                      </p:tgtEl>
                    </p:cond>
                  </p:endCondLst>
                </p:cTn>
                <p:tgtEl>
                  <p:spTgt spid="6"/>
                </p:tgtEl>
              </p:cMediaNode>
            </p:vide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Grp="1" noChangeArrowheads="1"/>
          </p:cNvSpPr>
          <p:nvPr>
            <p:ph type="title"/>
          </p:nvPr>
        </p:nvSpPr>
        <p:spPr/>
        <p:txBody>
          <a:bodyPr/>
          <a:lstStyle/>
          <a:p>
            <a:r>
              <a:rPr lang="en-US" dirty="0"/>
              <a:t>CDMA </a:t>
            </a:r>
            <a:r>
              <a:rPr lang="en-US" dirty="0" smtClean="0"/>
              <a:t>Basics</a:t>
            </a:r>
            <a:endParaRPr lang="en-US" dirty="0"/>
          </a:p>
        </p:txBody>
      </p:sp>
      <p:sp>
        <p:nvSpPr>
          <p:cNvPr id="320519" name="Text Box 7"/>
          <p:cNvSpPr txBox="1">
            <a:spLocks noChangeArrowheads="1"/>
          </p:cNvSpPr>
          <p:nvPr/>
        </p:nvSpPr>
        <p:spPr bwMode="auto">
          <a:xfrm>
            <a:off x="1422400" y="1593850"/>
            <a:ext cx="184150" cy="336550"/>
          </a:xfrm>
          <a:prstGeom prst="rect">
            <a:avLst/>
          </a:prstGeom>
          <a:noFill/>
          <a:ln w="9525">
            <a:noFill/>
            <a:miter lim="800000"/>
            <a:headEnd/>
            <a:tailEnd/>
          </a:ln>
          <a:effectLst/>
        </p:spPr>
        <p:txBody>
          <a:bodyPr wrap="none">
            <a:spAutoFit/>
          </a:bodyPr>
          <a:lstStyle/>
          <a:p>
            <a:endParaRPr lang="de-CH"/>
          </a:p>
        </p:txBody>
      </p:sp>
      <p:graphicFrame>
        <p:nvGraphicFramePr>
          <p:cNvPr id="320520" name="Object 8"/>
          <p:cNvGraphicFramePr>
            <a:graphicFrameLocks noChangeAspect="1"/>
          </p:cNvGraphicFramePr>
          <p:nvPr/>
        </p:nvGraphicFramePr>
        <p:xfrm>
          <a:off x="809625" y="1187450"/>
          <a:ext cx="7466013" cy="2917825"/>
        </p:xfrm>
        <a:graphic>
          <a:graphicData uri="http://schemas.openxmlformats.org/presentationml/2006/ole">
            <mc:AlternateContent xmlns:mc="http://schemas.openxmlformats.org/markup-compatibility/2006">
              <mc:Choice xmlns:v="urn:schemas-microsoft-com:vml" Requires="v">
                <p:oleObj spid="_x0000_s770052" name="Equation" r:id="rId4" imgW="7569000" imgH="2958840" progId="">
                  <p:embed/>
                </p:oleObj>
              </mc:Choice>
              <mc:Fallback>
                <p:oleObj name="Equation" r:id="rId4" imgW="7569000" imgH="2958840" progId="">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9625" y="1187450"/>
                        <a:ext cx="7466013" cy="29178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2"/>
          <p:cNvSpPr>
            <a:spLocks noGrp="1" noChangeArrowheads="1"/>
          </p:cNvSpPr>
          <p:nvPr>
            <p:ph type="title"/>
          </p:nvPr>
        </p:nvSpPr>
        <p:spPr/>
        <p:txBody>
          <a:bodyPr/>
          <a:lstStyle/>
          <a:p>
            <a:r>
              <a:rPr lang="en-US" dirty="0"/>
              <a:t>CDMA </a:t>
            </a:r>
            <a:r>
              <a:rPr lang="en-US" dirty="0" smtClean="0"/>
              <a:t>Example</a:t>
            </a:r>
            <a:endParaRPr lang="en-US" dirty="0"/>
          </a:p>
        </p:txBody>
      </p:sp>
      <p:sp>
        <p:nvSpPr>
          <p:cNvPr id="321541" name="Rectangle 5"/>
          <p:cNvSpPr>
            <a:spLocks noGrp="1" noChangeArrowheads="1"/>
          </p:cNvSpPr>
          <p:nvPr>
            <p:ph idx="1"/>
          </p:nvPr>
        </p:nvSpPr>
        <p:spPr/>
        <p:txBody>
          <a:bodyPr/>
          <a:lstStyle/>
          <a:p>
            <a:endParaRPr lang="en-US" dirty="0"/>
          </a:p>
          <a:p>
            <a:r>
              <a:rPr lang="en-US" dirty="0"/>
              <a:t>Assume that all stations are perfectly synchronous</a:t>
            </a:r>
          </a:p>
          <a:p>
            <a:r>
              <a:rPr lang="en-US" dirty="0"/>
              <a:t>Assume that all codes are pair wise orthogonal</a:t>
            </a:r>
          </a:p>
          <a:p>
            <a:r>
              <a:rPr lang="en-US" dirty="0"/>
              <a:t>Assume that if two or more stations transmit simultaneously, the bipolar signals add up linearly</a:t>
            </a:r>
          </a:p>
          <a:p>
            <a:endParaRPr lang="en-US" dirty="0"/>
          </a:p>
          <a:p>
            <a:r>
              <a:rPr lang="en-US" dirty="0"/>
              <a:t>Example </a:t>
            </a:r>
          </a:p>
          <a:p>
            <a:r>
              <a:rPr lang="en-US" i="1" dirty="0"/>
              <a:t>S</a:t>
            </a:r>
            <a:r>
              <a:rPr lang="en-US" dirty="0"/>
              <a:t> = 	(+ – + – + – + –)</a:t>
            </a:r>
          </a:p>
          <a:p>
            <a:r>
              <a:rPr lang="en-US" i="1" dirty="0"/>
              <a:t>T</a:t>
            </a:r>
            <a:r>
              <a:rPr lang="en-US" dirty="0"/>
              <a:t> = 	(+ + – – – + + –)</a:t>
            </a:r>
          </a:p>
          <a:p>
            <a:r>
              <a:rPr lang="en-US" i="1" dirty="0"/>
              <a:t>U</a:t>
            </a:r>
            <a:r>
              <a:rPr lang="en-US" dirty="0"/>
              <a:t> = 	(+ – – + – – + +)</a:t>
            </a:r>
          </a:p>
          <a:p>
            <a:r>
              <a:rPr lang="en-US" dirty="0"/>
              <a:t>Check that codes are pair wise orthogonal</a:t>
            </a:r>
          </a:p>
          <a:p>
            <a:r>
              <a:rPr lang="en-US" dirty="0" smtClean="0"/>
              <a:t>E.g., if </a:t>
            </a:r>
            <a:r>
              <a:rPr lang="en-US" i="1" dirty="0"/>
              <a:t>S,T,U</a:t>
            </a:r>
            <a:r>
              <a:rPr lang="en-US" dirty="0"/>
              <a:t> </a:t>
            </a:r>
            <a:r>
              <a:rPr lang="en-US" dirty="0" smtClean="0"/>
              <a:t>transmit simultaneously</a:t>
            </a:r>
            <a:r>
              <a:rPr lang="en-US" dirty="0"/>
              <a:t>, a receiver receives </a:t>
            </a:r>
            <a:br>
              <a:rPr lang="en-US" dirty="0"/>
            </a:br>
            <a:r>
              <a:rPr lang="en-US" i="1" dirty="0"/>
              <a:t>R</a:t>
            </a:r>
            <a:r>
              <a:rPr lang="en-US" dirty="0"/>
              <a:t> = </a:t>
            </a:r>
            <a:r>
              <a:rPr lang="en-US" i="1" dirty="0"/>
              <a:t>S</a:t>
            </a:r>
            <a:r>
              <a:rPr lang="en-US" dirty="0"/>
              <a:t>+</a:t>
            </a:r>
            <a:r>
              <a:rPr lang="en-US" i="1" dirty="0"/>
              <a:t>T</a:t>
            </a:r>
            <a:r>
              <a:rPr lang="en-US" dirty="0"/>
              <a:t>+</a:t>
            </a:r>
            <a:r>
              <a:rPr lang="en-US" i="1" dirty="0"/>
              <a:t>U</a:t>
            </a:r>
            <a:r>
              <a:rPr lang="en-US" dirty="0"/>
              <a:t> = (+3, –1, –1, –1, –1, –1, +3, –1)</a:t>
            </a:r>
            <a:endParaRPr lang="de-CH" dirty="0"/>
          </a:p>
        </p:txBody>
      </p:sp>
      <p:sp>
        <p:nvSpPr>
          <p:cNvPr id="321539" name="Text Box 3"/>
          <p:cNvSpPr txBox="1">
            <a:spLocks noChangeArrowheads="1"/>
          </p:cNvSpPr>
          <p:nvPr/>
        </p:nvSpPr>
        <p:spPr bwMode="auto">
          <a:xfrm>
            <a:off x="1422400" y="1593850"/>
            <a:ext cx="184150" cy="336550"/>
          </a:xfrm>
          <a:prstGeom prst="rect">
            <a:avLst/>
          </a:prstGeom>
          <a:noFill/>
          <a:ln w="9525">
            <a:noFill/>
            <a:miter lim="800000"/>
            <a:headEnd/>
            <a:tailEnd/>
          </a:ln>
          <a:effectLst/>
        </p:spPr>
        <p:txBody>
          <a:bodyPr wrap="none">
            <a:spAutoFit/>
          </a:bodyPr>
          <a:lstStyle/>
          <a:p>
            <a:endParaRPr lang="de-CH"/>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p:txBody>
          <a:bodyPr/>
          <a:lstStyle/>
          <a:p>
            <a:r>
              <a:rPr lang="en-US" dirty="0"/>
              <a:t>CDMA </a:t>
            </a:r>
            <a:r>
              <a:rPr lang="en-US" dirty="0" smtClean="0"/>
              <a:t>Example (2)</a:t>
            </a:r>
            <a:endParaRPr lang="en-US" dirty="0"/>
          </a:p>
        </p:txBody>
      </p:sp>
      <p:sp>
        <p:nvSpPr>
          <p:cNvPr id="322564" name="Rectangle 4"/>
          <p:cNvSpPr>
            <a:spLocks noGrp="1" noChangeArrowheads="1"/>
          </p:cNvSpPr>
          <p:nvPr>
            <p:ph idx="1"/>
          </p:nvPr>
        </p:nvSpPr>
        <p:spPr/>
        <p:txBody>
          <a:bodyPr/>
          <a:lstStyle/>
          <a:p>
            <a:endParaRPr lang="en-US"/>
          </a:p>
          <a:p>
            <a:r>
              <a:rPr lang="en-US"/>
              <a:t>To decode a received signal </a:t>
            </a:r>
            <a:r>
              <a:rPr lang="en-US" i="1"/>
              <a:t>R</a:t>
            </a:r>
            <a:r>
              <a:rPr lang="en-US"/>
              <a:t> for sender </a:t>
            </a:r>
            <a:r>
              <a:rPr lang="en-US" i="1"/>
              <a:t>s</a:t>
            </a:r>
            <a:r>
              <a:rPr lang="en-US"/>
              <a:t>, one needs to calculate the normalized inner product </a:t>
            </a:r>
            <a:r>
              <a:rPr lang="en-US" i="1"/>
              <a:t>R</a:t>
            </a:r>
            <a:r>
              <a:rPr lang="en-US" i="1">
                <a:cs typeface="Arial" charset="0"/>
              </a:rPr>
              <a:t>∙S.</a:t>
            </a:r>
          </a:p>
          <a:p>
            <a:endParaRPr lang="en-US" i="1">
              <a:cs typeface="Arial" charset="0"/>
            </a:endParaRPr>
          </a:p>
          <a:p>
            <a:r>
              <a:rPr lang="en-US" i="1"/>
              <a:t>R</a:t>
            </a:r>
            <a:r>
              <a:rPr lang="en-US" i="1">
                <a:cs typeface="Arial" charset="0"/>
              </a:rPr>
              <a:t>∙</a:t>
            </a:r>
            <a:r>
              <a:rPr lang="en-US" i="1"/>
              <a:t>S</a:t>
            </a:r>
            <a:r>
              <a:rPr lang="en-US"/>
              <a:t> 	= (+3, –1, –1, –1, –1, –1, +3, –1)</a:t>
            </a:r>
            <a:r>
              <a:rPr lang="en-US" i="1">
                <a:cs typeface="Arial" charset="0"/>
              </a:rPr>
              <a:t>∙</a:t>
            </a:r>
            <a:r>
              <a:rPr lang="en-US"/>
              <a:t>(+ – + – + – + –)/8	</a:t>
            </a:r>
            <a:br>
              <a:rPr lang="en-US"/>
            </a:br>
            <a:r>
              <a:rPr lang="en-US"/>
              <a:t>	= (+3+1–1+1–1+1+3+1)/8</a:t>
            </a:r>
            <a:br>
              <a:rPr lang="en-US"/>
            </a:br>
            <a:r>
              <a:rPr lang="en-US"/>
              <a:t>	= 8/8 = 1 … by accident?</a:t>
            </a:r>
          </a:p>
          <a:p>
            <a:endParaRPr lang="en-US" i="1"/>
          </a:p>
          <a:p>
            <a:r>
              <a:rPr lang="en-US" i="1"/>
              <a:t>R</a:t>
            </a:r>
            <a:r>
              <a:rPr lang="en-US" i="1">
                <a:cs typeface="Arial" charset="0"/>
              </a:rPr>
              <a:t>∙</a:t>
            </a:r>
            <a:r>
              <a:rPr lang="en-US" i="1"/>
              <a:t>S</a:t>
            </a:r>
            <a:r>
              <a:rPr lang="en-US"/>
              <a:t> 	= (</a:t>
            </a:r>
            <a:r>
              <a:rPr lang="en-US" i="1"/>
              <a:t>S</a:t>
            </a:r>
            <a:r>
              <a:rPr lang="en-US"/>
              <a:t>+</a:t>
            </a:r>
            <a:r>
              <a:rPr lang="en-US" i="1"/>
              <a:t>T</a:t>
            </a:r>
            <a:r>
              <a:rPr lang="en-US"/>
              <a:t>+</a:t>
            </a:r>
            <a:r>
              <a:rPr lang="en-US" i="1"/>
              <a:t>U</a:t>
            </a:r>
            <a:r>
              <a:rPr lang="en-US"/>
              <a:t>)</a:t>
            </a:r>
            <a:r>
              <a:rPr lang="en-US" i="1">
                <a:cs typeface="Arial" charset="0"/>
              </a:rPr>
              <a:t>∙</a:t>
            </a:r>
            <a:r>
              <a:rPr lang="en-US" i="1"/>
              <a:t>S = S</a:t>
            </a:r>
            <a:r>
              <a:rPr lang="en-US" i="1">
                <a:cs typeface="Arial" charset="0"/>
              </a:rPr>
              <a:t>∙</a:t>
            </a:r>
            <a:r>
              <a:rPr lang="en-US" i="1"/>
              <a:t>S </a:t>
            </a:r>
            <a:r>
              <a:rPr lang="en-US"/>
              <a:t>+</a:t>
            </a:r>
            <a:r>
              <a:rPr lang="en-US" i="1"/>
              <a:t>T</a:t>
            </a:r>
            <a:r>
              <a:rPr lang="en-US" i="1">
                <a:cs typeface="Arial" charset="0"/>
              </a:rPr>
              <a:t>∙</a:t>
            </a:r>
            <a:r>
              <a:rPr lang="en-US" i="1"/>
              <a:t>S </a:t>
            </a:r>
            <a:r>
              <a:rPr lang="en-US"/>
              <a:t>+</a:t>
            </a:r>
            <a:r>
              <a:rPr lang="en-US" i="1"/>
              <a:t>U</a:t>
            </a:r>
            <a:r>
              <a:rPr lang="en-US" i="1">
                <a:cs typeface="Arial" charset="0"/>
              </a:rPr>
              <a:t>∙</a:t>
            </a:r>
            <a:r>
              <a:rPr lang="en-US" i="1"/>
              <a:t>S = </a:t>
            </a:r>
            <a:r>
              <a:rPr lang="en-US"/>
              <a:t>1 + 0 + 0 = 1</a:t>
            </a:r>
          </a:p>
          <a:p>
            <a:endParaRPr lang="en-US"/>
          </a:p>
          <a:p>
            <a:r>
              <a:rPr lang="en-US"/>
              <a:t>With orthogonal codes we can safely decode the original signals</a:t>
            </a:r>
            <a:endParaRPr lang="en-US" i="1"/>
          </a:p>
        </p:txBody>
      </p:sp>
      <p:sp>
        <p:nvSpPr>
          <p:cNvPr id="322563" name="Text Box 3"/>
          <p:cNvSpPr txBox="1">
            <a:spLocks noChangeArrowheads="1"/>
          </p:cNvSpPr>
          <p:nvPr/>
        </p:nvSpPr>
        <p:spPr bwMode="auto">
          <a:xfrm>
            <a:off x="1422400" y="1593850"/>
            <a:ext cx="184150" cy="336550"/>
          </a:xfrm>
          <a:prstGeom prst="rect">
            <a:avLst/>
          </a:prstGeom>
          <a:noFill/>
          <a:ln w="9525">
            <a:noFill/>
            <a:miter lim="800000"/>
            <a:headEnd/>
            <a:tailEnd/>
          </a:ln>
          <a:effectLst/>
        </p:spPr>
        <p:txBody>
          <a:bodyPr wrap="none">
            <a:spAutoFit/>
          </a:bodyPr>
          <a:lstStyle/>
          <a:p>
            <a:endParaRPr lang="de-CH"/>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p:txBody>
          <a:bodyPr/>
          <a:lstStyle/>
          <a:p>
            <a:r>
              <a:rPr lang="en-US"/>
              <a:t>CDMA: Construction of orthogonal codes with </a:t>
            </a:r>
            <a:r>
              <a:rPr lang="en-US" i="1"/>
              <a:t>m</a:t>
            </a:r>
            <a:r>
              <a:rPr lang="en-US"/>
              <a:t> chips</a:t>
            </a:r>
          </a:p>
        </p:txBody>
      </p:sp>
      <p:sp>
        <p:nvSpPr>
          <p:cNvPr id="325635" name="Text Box 3"/>
          <p:cNvSpPr txBox="1">
            <a:spLocks noChangeArrowheads="1"/>
          </p:cNvSpPr>
          <p:nvPr/>
        </p:nvSpPr>
        <p:spPr bwMode="auto">
          <a:xfrm>
            <a:off x="1422400" y="1593850"/>
            <a:ext cx="184150" cy="336550"/>
          </a:xfrm>
          <a:prstGeom prst="rect">
            <a:avLst/>
          </a:prstGeom>
          <a:noFill/>
          <a:ln w="9525">
            <a:noFill/>
            <a:miter lim="800000"/>
            <a:headEnd/>
            <a:tailEnd/>
          </a:ln>
          <a:effectLst/>
        </p:spPr>
        <p:txBody>
          <a:bodyPr wrap="none">
            <a:spAutoFit/>
          </a:bodyPr>
          <a:lstStyle/>
          <a:p>
            <a:endParaRPr lang="de-CH"/>
          </a:p>
        </p:txBody>
      </p:sp>
      <p:sp>
        <p:nvSpPr>
          <p:cNvPr id="325636" name="Rectangle 4"/>
          <p:cNvSpPr>
            <a:spLocks noGrp="1" noChangeArrowheads="1"/>
          </p:cNvSpPr>
          <p:nvPr>
            <p:ph type="body" idx="1"/>
          </p:nvPr>
        </p:nvSpPr>
        <p:spPr>
          <a:xfrm>
            <a:off x="468313" y="836613"/>
            <a:ext cx="8207375" cy="4592637"/>
          </a:xfrm>
        </p:spPr>
        <p:txBody>
          <a:bodyPr/>
          <a:lstStyle/>
          <a:p>
            <a:endParaRPr lang="en-US" i="1" dirty="0">
              <a:cs typeface="Arial" charset="0"/>
            </a:endParaRPr>
          </a:p>
          <a:p>
            <a:r>
              <a:rPr lang="en-US" dirty="0">
                <a:cs typeface="Arial" charset="0"/>
              </a:rPr>
              <a:t>Note that we cannot have more than </a:t>
            </a:r>
            <a:r>
              <a:rPr lang="en-US" i="1" dirty="0">
                <a:cs typeface="Arial" charset="0"/>
              </a:rPr>
              <a:t>m</a:t>
            </a:r>
            <a:r>
              <a:rPr lang="en-US" dirty="0">
                <a:cs typeface="Arial" charset="0"/>
              </a:rPr>
              <a:t> orthogonal codes with </a:t>
            </a:r>
            <a:r>
              <a:rPr lang="en-US" i="1" dirty="0">
                <a:cs typeface="Arial" charset="0"/>
              </a:rPr>
              <a:t>m</a:t>
            </a:r>
            <a:r>
              <a:rPr lang="en-US" dirty="0">
                <a:cs typeface="Arial" charset="0"/>
              </a:rPr>
              <a:t> chips because each code can be represented by a vector in the </a:t>
            </a:r>
            <a:r>
              <a:rPr lang="en-US" i="1" dirty="0">
                <a:cs typeface="Arial" charset="0"/>
              </a:rPr>
              <a:t>m</a:t>
            </a:r>
            <a:r>
              <a:rPr lang="en-US" dirty="0">
                <a:cs typeface="Arial" charset="0"/>
              </a:rPr>
              <a:t>-dimensional space, and there are not more than </a:t>
            </a:r>
            <a:r>
              <a:rPr lang="en-US" i="1" dirty="0">
                <a:cs typeface="Arial" charset="0"/>
              </a:rPr>
              <a:t>m</a:t>
            </a:r>
            <a:r>
              <a:rPr lang="en-US" dirty="0">
                <a:cs typeface="Arial" charset="0"/>
              </a:rPr>
              <a:t> orthogonal vectors in the </a:t>
            </a:r>
            <a:r>
              <a:rPr lang="en-US" i="1" dirty="0">
                <a:cs typeface="Arial" charset="0"/>
              </a:rPr>
              <a:t>m</a:t>
            </a:r>
            <a:r>
              <a:rPr lang="en-US" dirty="0">
                <a:cs typeface="Arial" charset="0"/>
              </a:rPr>
              <a:t>-dimensional space.</a:t>
            </a:r>
          </a:p>
          <a:p>
            <a:r>
              <a:rPr lang="en-US" dirty="0">
                <a:cs typeface="Arial" charset="0"/>
              </a:rPr>
              <a:t>Walsh-</a:t>
            </a:r>
            <a:r>
              <a:rPr lang="en-US" dirty="0" err="1">
                <a:cs typeface="Arial" charset="0"/>
              </a:rPr>
              <a:t>Hadamard</a:t>
            </a:r>
            <a:r>
              <a:rPr lang="en-US" dirty="0">
                <a:cs typeface="Arial" charset="0"/>
              </a:rPr>
              <a:t> codes can be constructed recursively</a:t>
            </a:r>
            <a:br>
              <a:rPr lang="en-US" dirty="0">
                <a:cs typeface="Arial" charset="0"/>
              </a:rPr>
            </a:br>
            <a:r>
              <a:rPr lang="en-US" dirty="0">
                <a:cs typeface="Arial" charset="0"/>
              </a:rPr>
              <a:t>(for </a:t>
            </a:r>
            <a:r>
              <a:rPr lang="en-US" i="1" dirty="0">
                <a:cs typeface="Arial" charset="0"/>
              </a:rPr>
              <a:t>m</a:t>
            </a:r>
            <a:r>
              <a:rPr lang="en-US" dirty="0">
                <a:cs typeface="Arial" charset="0"/>
              </a:rPr>
              <a:t> = 2</a:t>
            </a:r>
            <a:r>
              <a:rPr lang="en-US" i="1" baseline="30000" dirty="0">
                <a:cs typeface="Arial" charset="0"/>
              </a:rPr>
              <a:t>k</a:t>
            </a:r>
            <a:r>
              <a:rPr lang="en-US" dirty="0">
                <a:cs typeface="Arial" charset="0"/>
              </a:rPr>
              <a:t>):</a:t>
            </a:r>
          </a:p>
          <a:p>
            <a:endParaRPr lang="en-US" dirty="0">
              <a:cs typeface="Arial" charset="0"/>
            </a:endParaRPr>
          </a:p>
          <a:p>
            <a:endParaRPr lang="en-US" dirty="0">
              <a:cs typeface="Arial" charset="0"/>
            </a:endParaRPr>
          </a:p>
          <a:p>
            <a:r>
              <a:rPr lang="en-US" dirty="0">
                <a:cs typeface="Arial" charset="0"/>
              </a:rPr>
              <a:t>Code tree</a:t>
            </a:r>
            <a:r>
              <a:rPr lang="en-US" dirty="0" smtClean="0">
                <a:cs typeface="Arial" charset="0"/>
              </a:rPr>
              <a:t>:</a:t>
            </a:r>
          </a:p>
          <a:p>
            <a:endParaRPr lang="de-CH" dirty="0" smtClean="0">
              <a:cs typeface="Arial" charset="0"/>
            </a:endParaRPr>
          </a:p>
          <a:p>
            <a:endParaRPr lang="de-CH" dirty="0" smtClean="0">
              <a:cs typeface="Arial" charset="0"/>
            </a:endParaRPr>
          </a:p>
          <a:p>
            <a:endParaRPr lang="de-CH" dirty="0" smtClean="0">
              <a:cs typeface="Arial" charset="0"/>
            </a:endParaRPr>
          </a:p>
          <a:p>
            <a:endParaRPr lang="de-CH" dirty="0" smtClean="0">
              <a:cs typeface="Arial" charset="0"/>
            </a:endParaRPr>
          </a:p>
          <a:p>
            <a:r>
              <a:rPr lang="de-CH" dirty="0" smtClean="0">
                <a:cs typeface="Arial" charset="0"/>
              </a:rPr>
              <a:t>Note: </a:t>
            </a:r>
            <a:r>
              <a:rPr lang="de-CH" dirty="0" err="1" smtClean="0">
                <a:solidFill>
                  <a:srgbClr val="FF0000"/>
                </a:solidFill>
                <a:cs typeface="Arial" charset="0"/>
              </a:rPr>
              <a:t>Random</a:t>
            </a:r>
            <a:r>
              <a:rPr lang="de-CH" dirty="0" smtClean="0">
                <a:solidFill>
                  <a:srgbClr val="FF0000"/>
                </a:solidFill>
                <a:cs typeface="Arial" charset="0"/>
              </a:rPr>
              <a:t> </a:t>
            </a:r>
            <a:r>
              <a:rPr lang="de-CH" dirty="0" err="1" smtClean="0">
                <a:solidFill>
                  <a:srgbClr val="FF0000"/>
                </a:solidFill>
                <a:cs typeface="Arial" charset="0"/>
              </a:rPr>
              <a:t>codes</a:t>
            </a:r>
            <a:r>
              <a:rPr lang="de-CH" dirty="0" smtClean="0">
                <a:solidFill>
                  <a:srgbClr val="FF0000"/>
                </a:solidFill>
                <a:cs typeface="Arial" charset="0"/>
              </a:rPr>
              <a:t> </a:t>
            </a:r>
            <a:r>
              <a:rPr lang="de-CH" dirty="0" err="1" smtClean="0">
                <a:cs typeface="Arial" charset="0"/>
              </a:rPr>
              <a:t>are</a:t>
            </a:r>
            <a:r>
              <a:rPr lang="de-CH" dirty="0" smtClean="0">
                <a:cs typeface="Arial" charset="0"/>
              </a:rPr>
              <a:t> also </a:t>
            </a:r>
            <a:r>
              <a:rPr lang="de-CH" dirty="0" err="1" smtClean="0">
                <a:cs typeface="Arial" charset="0"/>
              </a:rPr>
              <a:t>quite</a:t>
            </a:r>
            <a:r>
              <a:rPr lang="de-CH" dirty="0" smtClean="0">
                <a:cs typeface="Arial" charset="0"/>
              </a:rPr>
              <a:t> </a:t>
            </a:r>
            <a:r>
              <a:rPr lang="de-CH" dirty="0" err="1" smtClean="0">
                <a:cs typeface="Arial" charset="0"/>
              </a:rPr>
              <a:t>balanced</a:t>
            </a:r>
            <a:r>
              <a:rPr lang="de-CH" dirty="0" smtClean="0">
                <a:cs typeface="Arial" charset="0"/>
              </a:rPr>
              <a:t> and </a:t>
            </a:r>
            <a:r>
              <a:rPr lang="de-CH" dirty="0" err="1" smtClean="0">
                <a:cs typeface="Arial" charset="0"/>
              </a:rPr>
              <a:t>pretty</a:t>
            </a:r>
            <a:r>
              <a:rPr lang="de-CH" dirty="0" smtClean="0">
                <a:cs typeface="Arial" charset="0"/>
              </a:rPr>
              <a:t> orthogonal.</a:t>
            </a:r>
            <a:endParaRPr lang="en-US" dirty="0">
              <a:cs typeface="Arial" charset="0"/>
            </a:endParaRPr>
          </a:p>
          <a:p>
            <a:pPr>
              <a:buFontTx/>
              <a:buNone/>
            </a:pPr>
            <a:endParaRPr lang="en-US" dirty="0">
              <a:cs typeface="Arial" charset="0"/>
            </a:endParaRPr>
          </a:p>
          <a:p>
            <a:endParaRPr lang="en-US" dirty="0">
              <a:cs typeface="Arial" charset="0"/>
            </a:endParaRPr>
          </a:p>
        </p:txBody>
      </p:sp>
      <p:graphicFrame>
        <p:nvGraphicFramePr>
          <p:cNvPr id="325637" name="Object 5"/>
          <p:cNvGraphicFramePr>
            <a:graphicFrameLocks noChangeAspect="1"/>
          </p:cNvGraphicFramePr>
          <p:nvPr/>
        </p:nvGraphicFramePr>
        <p:xfrm>
          <a:off x="866775" y="3206750"/>
          <a:ext cx="7620000" cy="711200"/>
        </p:xfrm>
        <a:graphic>
          <a:graphicData uri="http://schemas.openxmlformats.org/presentationml/2006/ole">
            <mc:AlternateContent xmlns:mc="http://schemas.openxmlformats.org/markup-compatibility/2006">
              <mc:Choice xmlns:v="urn:schemas-microsoft-com:vml" Requires="v">
                <p:oleObj spid="_x0000_s768006" name="Equation" r:id="rId4" imgW="7619760" imgH="711000" progId="">
                  <p:embed/>
                </p:oleObj>
              </mc:Choice>
              <mc:Fallback>
                <p:oleObj name="Equation" r:id="rId4" imgW="7619760" imgH="711000" progId="">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6775" y="3206750"/>
                        <a:ext cx="7620000" cy="711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5638" name="Object 6"/>
          <p:cNvGraphicFramePr>
            <a:graphicFrameLocks noChangeAspect="1"/>
          </p:cNvGraphicFramePr>
          <p:nvPr/>
        </p:nvGraphicFramePr>
        <p:xfrm>
          <a:off x="892175" y="4324350"/>
          <a:ext cx="5016500" cy="1104900"/>
        </p:xfrm>
        <a:graphic>
          <a:graphicData uri="http://schemas.openxmlformats.org/presentationml/2006/ole">
            <mc:AlternateContent xmlns:mc="http://schemas.openxmlformats.org/markup-compatibility/2006">
              <mc:Choice xmlns:v="urn:schemas-microsoft-com:vml" Requires="v">
                <p:oleObj spid="_x0000_s768007" name="Equation" r:id="rId6" imgW="5016240" imgH="1104840" progId="">
                  <p:embed/>
                </p:oleObj>
              </mc:Choice>
              <mc:Fallback>
                <p:oleObj name="Equation" r:id="rId6" imgW="5016240" imgH="1104840" progId="">
                  <p:embed/>
                  <p:pic>
                    <p:nvPicPr>
                      <p:cNvPr id="0"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2175" y="4324350"/>
                        <a:ext cx="5016500" cy="1104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563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6"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p:txBody>
          <a:bodyPr/>
          <a:lstStyle/>
          <a:p>
            <a:r>
              <a:rPr lang="en-US"/>
              <a:t>CDMA: How much noise can we tolerate?</a:t>
            </a:r>
          </a:p>
        </p:txBody>
      </p:sp>
      <p:sp>
        <p:nvSpPr>
          <p:cNvPr id="323587" name="Text Box 3"/>
          <p:cNvSpPr txBox="1">
            <a:spLocks noChangeArrowheads="1"/>
          </p:cNvSpPr>
          <p:nvPr/>
        </p:nvSpPr>
        <p:spPr bwMode="auto">
          <a:xfrm>
            <a:off x="1422400" y="1593850"/>
            <a:ext cx="184150" cy="336550"/>
          </a:xfrm>
          <a:prstGeom prst="rect">
            <a:avLst/>
          </a:prstGeom>
          <a:noFill/>
          <a:ln w="9525">
            <a:noFill/>
            <a:miter lim="800000"/>
            <a:headEnd/>
            <a:tailEnd/>
          </a:ln>
          <a:effectLst/>
        </p:spPr>
        <p:txBody>
          <a:bodyPr wrap="none">
            <a:spAutoFit/>
          </a:bodyPr>
          <a:lstStyle/>
          <a:p>
            <a:endParaRPr lang="de-CH"/>
          </a:p>
        </p:txBody>
      </p:sp>
      <p:sp>
        <p:nvSpPr>
          <p:cNvPr id="323588" name="Rectangle 4"/>
          <p:cNvSpPr>
            <a:spLocks noGrp="1" noChangeArrowheads="1"/>
          </p:cNvSpPr>
          <p:nvPr>
            <p:ph type="body" idx="1"/>
          </p:nvPr>
        </p:nvSpPr>
        <p:spPr>
          <a:xfrm>
            <a:off x="468313" y="836613"/>
            <a:ext cx="8207375" cy="4592637"/>
          </a:xfrm>
        </p:spPr>
        <p:txBody>
          <a:bodyPr/>
          <a:lstStyle/>
          <a:p>
            <a:endParaRPr lang="en-US" i="1" dirty="0">
              <a:cs typeface="Arial" charset="0"/>
            </a:endParaRPr>
          </a:p>
          <a:p>
            <a:r>
              <a:rPr lang="en-US" dirty="0">
                <a:cs typeface="Arial" charset="0"/>
              </a:rPr>
              <a:t>We now add random </a:t>
            </a:r>
            <a:r>
              <a:rPr lang="en-US" dirty="0" smtClean="0">
                <a:cs typeface="Arial" charset="0"/>
              </a:rPr>
              <a:t>noise:</a:t>
            </a:r>
            <a:endParaRPr lang="en-US" dirty="0">
              <a:cs typeface="Arial" charset="0"/>
            </a:endParaRPr>
          </a:p>
          <a:p>
            <a:r>
              <a:rPr lang="en-US" i="1" dirty="0">
                <a:cs typeface="Arial" charset="0"/>
              </a:rPr>
              <a:t>R’ = R + N</a:t>
            </a:r>
            <a:r>
              <a:rPr lang="en-US" dirty="0">
                <a:cs typeface="Arial" charset="0"/>
              </a:rPr>
              <a:t>,</a:t>
            </a:r>
            <a:r>
              <a:rPr lang="en-US" i="1" dirty="0">
                <a:cs typeface="Arial" charset="0"/>
              </a:rPr>
              <a:t> </a:t>
            </a:r>
            <a:r>
              <a:rPr lang="de-CH" dirty="0" err="1">
                <a:cs typeface="Arial" charset="0"/>
              </a:rPr>
              <a:t>where</a:t>
            </a:r>
            <a:r>
              <a:rPr lang="de-CH" dirty="0">
                <a:cs typeface="Arial" charset="0"/>
              </a:rPr>
              <a:t> </a:t>
            </a:r>
            <a:r>
              <a:rPr lang="de-CH" i="1" dirty="0">
                <a:cs typeface="Arial" charset="0"/>
              </a:rPr>
              <a:t>N</a:t>
            </a:r>
            <a:r>
              <a:rPr lang="de-CH" dirty="0">
                <a:cs typeface="Arial" charset="0"/>
              </a:rPr>
              <a:t> </a:t>
            </a:r>
            <a:r>
              <a:rPr lang="de-CH" dirty="0" err="1">
                <a:cs typeface="Arial" charset="0"/>
              </a:rPr>
              <a:t>is</a:t>
            </a:r>
            <a:r>
              <a:rPr lang="de-CH" dirty="0">
                <a:cs typeface="Arial" charset="0"/>
              </a:rPr>
              <a:t> an </a:t>
            </a:r>
            <a:r>
              <a:rPr lang="de-CH" i="1" dirty="0">
                <a:cs typeface="Arial" charset="0"/>
              </a:rPr>
              <a:t>m</a:t>
            </a:r>
            <a:r>
              <a:rPr lang="en-US" dirty="0">
                <a:cs typeface="Arial" charset="0"/>
              </a:rPr>
              <a:t>-digit noise vector.</a:t>
            </a:r>
          </a:p>
          <a:p>
            <a:endParaRPr lang="en-US" dirty="0">
              <a:cs typeface="Arial" charset="0"/>
            </a:endParaRPr>
          </a:p>
          <a:p>
            <a:r>
              <a:rPr lang="en-US" dirty="0">
                <a:cs typeface="Arial" charset="0"/>
              </a:rPr>
              <a:t>Assume that chipping codes are balanced (as many “+” as “</a:t>
            </a:r>
            <a:r>
              <a:rPr lang="en-US" dirty="0"/>
              <a:t>–”)</a:t>
            </a:r>
            <a:endParaRPr lang="en-US" dirty="0">
              <a:cs typeface="Arial" charset="0"/>
            </a:endParaRPr>
          </a:p>
          <a:p>
            <a:r>
              <a:rPr lang="en-US" dirty="0">
                <a:cs typeface="Arial" charset="0"/>
              </a:rPr>
              <a:t>If </a:t>
            </a:r>
            <a:r>
              <a:rPr lang="en-US" i="1" dirty="0">
                <a:cs typeface="Arial" charset="0"/>
              </a:rPr>
              <a:t>N = </a:t>
            </a:r>
            <a:r>
              <a:rPr lang="en-US" dirty="0">
                <a:cs typeface="Arial" charset="0"/>
              </a:rPr>
              <a:t>(</a:t>
            </a:r>
            <a:r>
              <a:rPr lang="el-GR" dirty="0">
                <a:cs typeface="Arial" charset="0"/>
              </a:rPr>
              <a:t>α</a:t>
            </a:r>
            <a:r>
              <a:rPr lang="en-US" dirty="0">
                <a:cs typeface="Arial" charset="0"/>
              </a:rPr>
              <a:t>, </a:t>
            </a:r>
            <a:r>
              <a:rPr lang="el-GR" dirty="0">
                <a:cs typeface="Arial" charset="0"/>
              </a:rPr>
              <a:t>α</a:t>
            </a:r>
            <a:r>
              <a:rPr lang="en-US" dirty="0">
                <a:cs typeface="Arial" charset="0"/>
              </a:rPr>
              <a:t>, …, </a:t>
            </a:r>
            <a:r>
              <a:rPr lang="el-GR" dirty="0">
                <a:cs typeface="Arial" charset="0"/>
              </a:rPr>
              <a:t>α</a:t>
            </a:r>
            <a:r>
              <a:rPr lang="en-US" dirty="0">
                <a:cs typeface="Arial" charset="0"/>
              </a:rPr>
              <a:t>) for any (positive or negative) </a:t>
            </a:r>
            <a:r>
              <a:rPr lang="el-GR" dirty="0">
                <a:cs typeface="Arial" charset="0"/>
              </a:rPr>
              <a:t>α</a:t>
            </a:r>
            <a:r>
              <a:rPr lang="en-US" dirty="0">
                <a:cs typeface="Arial" charset="0"/>
              </a:rPr>
              <a:t>, then the </a:t>
            </a:r>
            <a:br>
              <a:rPr lang="en-US" dirty="0">
                <a:cs typeface="Arial" charset="0"/>
              </a:rPr>
            </a:br>
            <a:r>
              <a:rPr lang="en-US" dirty="0">
                <a:cs typeface="Arial" charset="0"/>
              </a:rPr>
              <a:t>noise </a:t>
            </a:r>
            <a:r>
              <a:rPr lang="en-US" i="1" dirty="0">
                <a:cs typeface="Arial" charset="0"/>
              </a:rPr>
              <a:t>N</a:t>
            </a:r>
            <a:r>
              <a:rPr lang="en-US" dirty="0">
                <a:cs typeface="Arial" charset="0"/>
              </a:rPr>
              <a:t> will not matter when we decode the received signal.</a:t>
            </a:r>
          </a:p>
          <a:p>
            <a:endParaRPr lang="en-US" dirty="0">
              <a:cs typeface="Arial" charset="0"/>
            </a:endParaRPr>
          </a:p>
          <a:p>
            <a:r>
              <a:rPr lang="en-US" i="1" dirty="0"/>
              <a:t>R’</a:t>
            </a:r>
            <a:r>
              <a:rPr lang="en-US" i="1" dirty="0">
                <a:cs typeface="Arial" charset="0"/>
              </a:rPr>
              <a:t>∙</a:t>
            </a:r>
            <a:r>
              <a:rPr lang="en-US" i="1" dirty="0"/>
              <a:t>S</a:t>
            </a:r>
            <a:r>
              <a:rPr lang="en-US" dirty="0"/>
              <a:t> 	= (</a:t>
            </a:r>
            <a:r>
              <a:rPr lang="en-US" i="1" dirty="0"/>
              <a:t>R</a:t>
            </a:r>
            <a:r>
              <a:rPr lang="en-US" dirty="0"/>
              <a:t>+</a:t>
            </a:r>
            <a:r>
              <a:rPr lang="en-US" i="1" dirty="0"/>
              <a:t>N</a:t>
            </a:r>
            <a:r>
              <a:rPr lang="en-US" dirty="0"/>
              <a:t>)</a:t>
            </a:r>
            <a:r>
              <a:rPr lang="en-US" i="1" dirty="0">
                <a:cs typeface="Arial" charset="0"/>
              </a:rPr>
              <a:t>∙</a:t>
            </a:r>
            <a:r>
              <a:rPr lang="en-US" i="1" dirty="0"/>
              <a:t>S = S</a:t>
            </a:r>
            <a:r>
              <a:rPr lang="en-US" i="1" dirty="0">
                <a:cs typeface="Arial" charset="0"/>
              </a:rPr>
              <a:t>∙</a:t>
            </a:r>
            <a:r>
              <a:rPr lang="en-US" i="1" dirty="0"/>
              <a:t>S </a:t>
            </a:r>
            <a:r>
              <a:rPr lang="en-US" dirty="0"/>
              <a:t>+(orthogonal codes)</a:t>
            </a:r>
            <a:r>
              <a:rPr lang="en-US" i="1" dirty="0">
                <a:cs typeface="Arial" charset="0"/>
              </a:rPr>
              <a:t>∙</a:t>
            </a:r>
            <a:r>
              <a:rPr lang="en-US" i="1" dirty="0"/>
              <a:t>S </a:t>
            </a:r>
            <a:r>
              <a:rPr lang="en-US" dirty="0"/>
              <a:t>+</a:t>
            </a:r>
            <a:r>
              <a:rPr lang="en-US" i="1" dirty="0"/>
              <a:t>N</a:t>
            </a:r>
            <a:r>
              <a:rPr lang="en-US" i="1" dirty="0">
                <a:cs typeface="Arial" charset="0"/>
              </a:rPr>
              <a:t>∙</a:t>
            </a:r>
            <a:r>
              <a:rPr lang="en-US" i="1" dirty="0"/>
              <a:t>S = </a:t>
            </a:r>
            <a:r>
              <a:rPr lang="en-US" dirty="0"/>
              <a:t>1 + 0 + 0 = 1</a:t>
            </a:r>
            <a:endParaRPr lang="en-US" dirty="0">
              <a:cs typeface="Arial" charset="0"/>
            </a:endParaRPr>
          </a:p>
          <a:p>
            <a:endParaRPr lang="en-US" dirty="0">
              <a:cs typeface="Arial" charset="0"/>
            </a:endParaRPr>
          </a:p>
          <a:p>
            <a:r>
              <a:rPr lang="en-US" dirty="0">
                <a:cs typeface="Arial" charset="0"/>
              </a:rPr>
              <a:t>How much random (white) noise can we tolerate</a:t>
            </a:r>
            <a:r>
              <a:rPr lang="en-US" dirty="0" smtClean="0">
                <a:cs typeface="Arial" charset="0"/>
              </a:rPr>
              <a:t>?</a:t>
            </a:r>
            <a:endParaRPr lang="en-US" dirty="0">
              <a:cs typeface="Arial" charset="0"/>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p:txBody>
          <a:bodyPr/>
          <a:lstStyle/>
          <a:p>
            <a:r>
              <a:rPr lang="en-US"/>
              <a:t>CDMA: Problems</a:t>
            </a:r>
          </a:p>
        </p:txBody>
      </p:sp>
      <p:sp>
        <p:nvSpPr>
          <p:cNvPr id="332803" name="Text Box 3"/>
          <p:cNvSpPr txBox="1">
            <a:spLocks noChangeArrowheads="1"/>
          </p:cNvSpPr>
          <p:nvPr/>
        </p:nvSpPr>
        <p:spPr bwMode="auto">
          <a:xfrm>
            <a:off x="1422400" y="1593850"/>
            <a:ext cx="184150" cy="336550"/>
          </a:xfrm>
          <a:prstGeom prst="rect">
            <a:avLst/>
          </a:prstGeom>
          <a:noFill/>
          <a:ln w="9525">
            <a:noFill/>
            <a:miter lim="800000"/>
            <a:headEnd/>
            <a:tailEnd/>
          </a:ln>
          <a:effectLst/>
        </p:spPr>
        <p:txBody>
          <a:bodyPr wrap="none">
            <a:spAutoFit/>
          </a:bodyPr>
          <a:lstStyle/>
          <a:p>
            <a:endParaRPr lang="de-CH"/>
          </a:p>
        </p:txBody>
      </p:sp>
      <p:sp>
        <p:nvSpPr>
          <p:cNvPr id="332804" name="Rectangle 4"/>
          <p:cNvSpPr>
            <a:spLocks noGrp="1" noChangeArrowheads="1"/>
          </p:cNvSpPr>
          <p:nvPr>
            <p:ph type="body" idx="1"/>
          </p:nvPr>
        </p:nvSpPr>
        <p:spPr>
          <a:xfrm>
            <a:off x="468313" y="836613"/>
            <a:ext cx="8218487" cy="5116512"/>
          </a:xfrm>
        </p:spPr>
        <p:txBody>
          <a:bodyPr/>
          <a:lstStyle/>
          <a:p>
            <a:pPr marL="381000" indent="-381000"/>
            <a:endParaRPr lang="en-US" i="1" dirty="0">
              <a:cs typeface="Arial" charset="0"/>
            </a:endParaRPr>
          </a:p>
          <a:p>
            <a:pPr marL="381000" indent="-381000">
              <a:buFontTx/>
              <a:buNone/>
            </a:pPr>
            <a:r>
              <a:rPr lang="en-US" dirty="0"/>
              <a:t>Some of our assumptions </a:t>
            </a:r>
            <a:r>
              <a:rPr lang="en-US" dirty="0" smtClean="0"/>
              <a:t>are problematic:</a:t>
            </a:r>
            <a:endParaRPr lang="en-US" dirty="0"/>
          </a:p>
          <a:p>
            <a:pPr marL="381000" indent="-381000">
              <a:buFontTx/>
              <a:buNone/>
            </a:pPr>
            <a:endParaRPr lang="en-US" dirty="0"/>
          </a:p>
          <a:p>
            <a:pPr marL="381000" indent="-381000">
              <a:buFontTx/>
              <a:buAutoNum type="alphaUcParenR"/>
            </a:pPr>
            <a:r>
              <a:rPr lang="en-US" dirty="0"/>
              <a:t>It is not possible to synchronize chips perfectly. What can be done is that the sender first transmits a long enough known chip sequence on which the receiver can lock onto.</a:t>
            </a:r>
          </a:p>
          <a:p>
            <a:pPr marL="381000" indent="-381000">
              <a:buFontTx/>
              <a:buAutoNum type="alphaUcParenR"/>
            </a:pPr>
            <a:endParaRPr lang="en-US" dirty="0"/>
          </a:p>
          <a:p>
            <a:pPr marL="381000" indent="-381000">
              <a:buFontTx/>
              <a:buAutoNum type="alphaUcParenR"/>
            </a:pPr>
            <a:r>
              <a:rPr lang="en-US" dirty="0"/>
              <a:t>Not all stations are received with the same power level. CDMA is typically used for systems with fixed base stations. Then mobile stations can send with the reciprocal power they receive from the base station. (Alternatively: First decode the best station, and then subtract its signal to decode the second best </a:t>
            </a:r>
            <a:r>
              <a:rPr lang="en-US" dirty="0" smtClean="0"/>
              <a:t>station…)</a:t>
            </a:r>
            <a:endParaRPr lang="en-US" dirty="0"/>
          </a:p>
          <a:p>
            <a:pPr marL="381000" indent="-381000">
              <a:buFontTx/>
              <a:buAutoNum type="alphaUcParenR"/>
            </a:pPr>
            <a:endParaRPr lang="en-US" dirty="0"/>
          </a:p>
          <a:p>
            <a:pPr marL="381000" indent="-381000">
              <a:buFontTx/>
              <a:buAutoNum type="alphaUcParenR"/>
            </a:pPr>
            <a:r>
              <a:rPr lang="en-US" dirty="0"/>
              <a:t>We </a:t>
            </a:r>
            <a:r>
              <a:rPr lang="en-US" dirty="0" smtClean="0"/>
              <a:t>didn’t </a:t>
            </a:r>
            <a:r>
              <a:rPr lang="en-US" dirty="0"/>
              <a:t>discuss how to transmit bits with electromagnetic waves.</a:t>
            </a:r>
          </a:p>
          <a:p>
            <a:pPr marL="381000" indent="-381000"/>
            <a:endParaRPr lang="en-US" dirty="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2804">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2804">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280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804"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p:txBody>
          <a:bodyPr/>
          <a:lstStyle/>
          <a:p>
            <a:r>
              <a:rPr lang="en-US"/>
              <a:t>CDMA: Summary</a:t>
            </a:r>
          </a:p>
        </p:txBody>
      </p:sp>
      <p:sp>
        <p:nvSpPr>
          <p:cNvPr id="334851" name="Text Box 3"/>
          <p:cNvSpPr txBox="1">
            <a:spLocks noChangeArrowheads="1"/>
          </p:cNvSpPr>
          <p:nvPr/>
        </p:nvSpPr>
        <p:spPr bwMode="auto">
          <a:xfrm>
            <a:off x="1422400" y="1593850"/>
            <a:ext cx="184150" cy="336550"/>
          </a:xfrm>
          <a:prstGeom prst="rect">
            <a:avLst/>
          </a:prstGeom>
          <a:noFill/>
          <a:ln w="9525">
            <a:noFill/>
            <a:miter lim="800000"/>
            <a:headEnd/>
            <a:tailEnd/>
          </a:ln>
          <a:effectLst/>
        </p:spPr>
        <p:txBody>
          <a:bodyPr wrap="none">
            <a:spAutoFit/>
          </a:bodyPr>
          <a:lstStyle/>
          <a:p>
            <a:endParaRPr lang="de-CH"/>
          </a:p>
        </p:txBody>
      </p:sp>
      <p:sp>
        <p:nvSpPr>
          <p:cNvPr id="334852" name="Rectangle 4"/>
          <p:cNvSpPr>
            <a:spLocks noGrp="1" noChangeArrowheads="1"/>
          </p:cNvSpPr>
          <p:nvPr>
            <p:ph type="body" idx="1"/>
          </p:nvPr>
        </p:nvSpPr>
        <p:spPr>
          <a:xfrm>
            <a:off x="468313" y="836613"/>
            <a:ext cx="8218487" cy="5116512"/>
          </a:xfrm>
        </p:spPr>
        <p:txBody>
          <a:bodyPr/>
          <a:lstStyle/>
          <a:p>
            <a:pPr marL="800100" lvl="1" indent="-342900">
              <a:buFontTx/>
              <a:buNone/>
            </a:pPr>
            <a:endParaRPr lang="en-US" dirty="0"/>
          </a:p>
          <a:p>
            <a:pPr marL="381000" indent="-381000">
              <a:buFontTx/>
              <a:buNone/>
            </a:pPr>
            <a:r>
              <a:rPr lang="en-US" dirty="0"/>
              <a:t>+	all terminals can use the same frequency, no planning needed</a:t>
            </a:r>
          </a:p>
          <a:p>
            <a:pPr marL="381000" indent="-381000">
              <a:buFontTx/>
              <a:buNone/>
            </a:pPr>
            <a:r>
              <a:rPr lang="en-US" dirty="0"/>
              <a:t>+	reduces frequency selective fading and interference</a:t>
            </a:r>
          </a:p>
          <a:p>
            <a:pPr marL="381000" indent="-381000">
              <a:buFontTx/>
              <a:buNone/>
            </a:pPr>
            <a:r>
              <a:rPr lang="en-US" dirty="0"/>
              <a:t>+	base stations can use the same frequency range</a:t>
            </a:r>
          </a:p>
          <a:p>
            <a:pPr marL="381000" indent="-381000">
              <a:buFontTx/>
              <a:buNone/>
            </a:pPr>
            <a:r>
              <a:rPr lang="en-US" dirty="0"/>
              <a:t>+	several base stations can detect and recover the signal</a:t>
            </a:r>
          </a:p>
          <a:p>
            <a:pPr marL="381000" indent="-381000">
              <a:buFontTx/>
              <a:buNone/>
            </a:pPr>
            <a:r>
              <a:rPr lang="en-US" dirty="0"/>
              <a:t>+	soft handover between base stations</a:t>
            </a:r>
          </a:p>
          <a:p>
            <a:pPr marL="381000" indent="-381000">
              <a:buFontTx/>
              <a:buNone/>
            </a:pPr>
            <a:r>
              <a:rPr lang="en-US" dirty="0"/>
              <a:t>+	forward error correction and encryption can be easily integrated</a:t>
            </a:r>
          </a:p>
          <a:p>
            <a:pPr marL="381000" indent="-381000">
              <a:buFontTx/>
              <a:buNone/>
            </a:pPr>
            <a:r>
              <a:rPr lang="en-US" dirty="0"/>
              <a:t>–	precise power control necessary</a:t>
            </a:r>
          </a:p>
          <a:p>
            <a:pPr marL="381000" indent="-381000">
              <a:buFontTx/>
              <a:buNone/>
            </a:pPr>
            <a:r>
              <a:rPr lang="en-US" dirty="0"/>
              <a:t>–	higher complexity of receiver and sender</a:t>
            </a:r>
          </a:p>
          <a:p>
            <a:pPr marL="381000" indent="-381000">
              <a:buFontTx/>
              <a:buNone/>
            </a:pPr>
            <a:endParaRPr lang="en-US" dirty="0"/>
          </a:p>
          <a:p>
            <a:pPr marL="381000" indent="-381000">
              <a:buFontTx/>
              <a:buNone/>
            </a:pPr>
            <a:r>
              <a:rPr lang="en-US" dirty="0" smtClean="0"/>
              <a:t>Example: UMTS</a:t>
            </a:r>
            <a:endParaRPr lang="en-US" dirty="0"/>
          </a:p>
          <a:p>
            <a:pPr marL="381000" indent="-381000"/>
            <a:endParaRPr lang="en-US" dirty="0">
              <a:cs typeface="Arial" charset="0"/>
            </a:endParaRPr>
          </a:p>
          <a:p>
            <a:pPr marL="381000" indent="-381000"/>
            <a:endParaRPr lang="en-US" dirty="0">
              <a:cs typeface="Arial" charset="0"/>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p:txBody>
          <a:bodyPr/>
          <a:lstStyle/>
          <a:p>
            <a:r>
              <a:rPr lang="en-US"/>
              <a:t>Cocktail party as analogy for multiplexing</a:t>
            </a:r>
            <a:endParaRPr lang="de-CH"/>
          </a:p>
        </p:txBody>
      </p:sp>
      <p:sp>
        <p:nvSpPr>
          <p:cNvPr id="297988" name="Rectangle 4"/>
          <p:cNvSpPr>
            <a:spLocks noGrp="1" noChangeArrowheads="1"/>
          </p:cNvSpPr>
          <p:nvPr>
            <p:ph type="body" idx="1"/>
          </p:nvPr>
        </p:nvSpPr>
        <p:spPr>
          <a:xfrm>
            <a:off x="468313" y="836613"/>
            <a:ext cx="6380162" cy="5289550"/>
          </a:xfrm>
        </p:spPr>
        <p:txBody>
          <a:bodyPr/>
          <a:lstStyle/>
          <a:p>
            <a:endParaRPr lang="en-US" dirty="0"/>
          </a:p>
          <a:p>
            <a:r>
              <a:rPr lang="en-US" dirty="0"/>
              <a:t>Space multiplex: Communicate in different rooms</a:t>
            </a:r>
          </a:p>
          <a:p>
            <a:endParaRPr lang="en-US" dirty="0"/>
          </a:p>
          <a:p>
            <a:r>
              <a:rPr lang="en-US" dirty="0"/>
              <a:t>Frequency multiplex: Use soprano, alto, tenor, or bass voices to define the communication channels</a:t>
            </a:r>
          </a:p>
          <a:p>
            <a:endParaRPr lang="en-US" dirty="0"/>
          </a:p>
          <a:p>
            <a:r>
              <a:rPr lang="en-US" dirty="0"/>
              <a:t>Time multiplex: Let other speaker finish</a:t>
            </a:r>
          </a:p>
          <a:p>
            <a:endParaRPr lang="en-US" dirty="0"/>
          </a:p>
          <a:p>
            <a:r>
              <a:rPr lang="en-US" dirty="0"/>
              <a:t>Code multiplex: Use different languages and hone in on your language. The “farther apart” the languages the better you can filter the “noise”: German/Japanese better than German/Dutch.</a:t>
            </a:r>
            <a:br>
              <a:rPr lang="en-US" dirty="0"/>
            </a:br>
            <a:r>
              <a:rPr lang="en-US" dirty="0"/>
              <a:t>Can we have orthogonal languages? </a:t>
            </a:r>
          </a:p>
          <a:p>
            <a:endParaRPr lang="de-CH" dirty="0"/>
          </a:p>
        </p:txBody>
      </p:sp>
      <p:pic>
        <p:nvPicPr>
          <p:cNvPr id="297990" name="Picture 6" descr="PE03691_"/>
          <p:cNvPicPr>
            <a:picLocks noChangeAspect="1" noChangeArrowheads="1"/>
          </p:cNvPicPr>
          <p:nvPr/>
        </p:nvPicPr>
        <p:blipFill>
          <a:blip r:embed="rId3" cstate="print"/>
          <a:srcRect/>
          <a:stretch>
            <a:fillRect/>
          </a:stretch>
        </p:blipFill>
        <p:spPr bwMode="auto">
          <a:xfrm>
            <a:off x="7218363" y="3594100"/>
            <a:ext cx="1125537" cy="1763713"/>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7988">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7988">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97988">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7" name="Rectangle 2"/>
          <p:cNvSpPr>
            <a:spLocks noGrp="1" noChangeArrowheads="1"/>
          </p:cNvSpPr>
          <p:nvPr>
            <p:ph type="title"/>
          </p:nvPr>
        </p:nvSpPr>
        <p:spPr/>
        <p:txBody>
          <a:bodyPr/>
          <a:lstStyle/>
          <a:p>
            <a:pPr eaLnBrk="1" hangingPunct="1"/>
            <a:r>
              <a:rPr lang="en-US" smtClean="0"/>
              <a:t>Comparison SDMA/TDMA/FDMA/CDMA</a:t>
            </a:r>
          </a:p>
        </p:txBody>
      </p:sp>
      <p:graphicFrame>
        <p:nvGraphicFramePr>
          <p:cNvPr id="308226" name="Object 2"/>
          <p:cNvGraphicFramePr>
            <a:graphicFrameLocks noGrp="1" noChangeAspect="1"/>
          </p:cNvGraphicFramePr>
          <p:nvPr>
            <p:ph idx="1"/>
          </p:nvPr>
        </p:nvGraphicFramePr>
        <p:xfrm>
          <a:off x="779463" y="1488572"/>
          <a:ext cx="7583487" cy="5337175"/>
        </p:xfrm>
        <a:graphic>
          <a:graphicData uri="http://schemas.openxmlformats.org/presentationml/2006/ole">
            <mc:AlternateContent xmlns:mc="http://schemas.openxmlformats.org/markup-compatibility/2006">
              <mc:Choice xmlns:v="urn:schemas-microsoft-com:vml" Requires="v">
                <p:oleObj spid="_x0000_s427012" name="Dokument" r:id="rId4" imgW="8540640" imgH="6010200" progId="Word.Document.8">
                  <p:embed/>
                </p:oleObj>
              </mc:Choice>
              <mc:Fallback>
                <p:oleObj name="Dokument" r:id="rId4" imgW="8540640" imgH="6010200" progId="Word.Document.8">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9463" y="1488572"/>
                        <a:ext cx="7583487" cy="53371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228" name="Text Box 5"/>
          <p:cNvSpPr txBox="1">
            <a:spLocks noChangeArrowheads="1"/>
          </p:cNvSpPr>
          <p:nvPr/>
        </p:nvSpPr>
        <p:spPr bwMode="auto">
          <a:xfrm rot="-5400000">
            <a:off x="7912100" y="5438776"/>
            <a:ext cx="1120775" cy="336550"/>
          </a:xfrm>
          <a:prstGeom prst="rect">
            <a:avLst/>
          </a:prstGeom>
          <a:noFill/>
          <a:ln w="9525">
            <a:noFill/>
            <a:miter lim="800000"/>
            <a:headEnd/>
            <a:tailEnd/>
          </a:ln>
        </p:spPr>
        <p:txBody>
          <a:bodyPr wrap="none">
            <a:spAutoFit/>
          </a:bodyPr>
          <a:lstStyle/>
          <a:p>
            <a:pPr algn="ctr"/>
            <a:r>
              <a:rPr lang="en-US" sz="1600"/>
              <a:t>[J.Schiller]</a:t>
            </a:r>
            <a:endParaRPr lang="de-CH" sz="160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Title 1"/>
          <p:cNvSpPr>
            <a:spLocks noGrp="1"/>
          </p:cNvSpPr>
          <p:nvPr>
            <p:ph type="title"/>
          </p:nvPr>
        </p:nvSpPr>
        <p:spPr/>
        <p:txBody>
          <a:bodyPr/>
          <a:lstStyle/>
          <a:p>
            <a:pPr eaLnBrk="1" hangingPunct="1"/>
            <a:r>
              <a:rPr lang="en-GB" smtClean="0"/>
              <a:t>MAC Alphabet Soup</a:t>
            </a:r>
            <a:endParaRPr lang="en-US" smtClean="0"/>
          </a:p>
        </p:txBody>
      </p:sp>
      <p:sp>
        <p:nvSpPr>
          <p:cNvPr id="37890" name="Content Placeholder 2"/>
          <p:cNvSpPr>
            <a:spLocks noGrp="1"/>
          </p:cNvSpPr>
          <p:nvPr>
            <p:ph sz="half" idx="1"/>
          </p:nvPr>
        </p:nvSpPr>
        <p:spPr>
          <a:xfrm>
            <a:off x="468313" y="946150"/>
            <a:ext cx="4027487" cy="5768975"/>
          </a:xfrm>
        </p:spPr>
        <p:txBody>
          <a:bodyPr/>
          <a:lstStyle/>
          <a:p>
            <a:pPr eaLnBrk="1" hangingPunct="1">
              <a:buFontTx/>
              <a:buNone/>
            </a:pPr>
            <a:r>
              <a:rPr lang="el-GR" sz="2000" smtClean="0"/>
              <a:t>μ-</a:t>
            </a:r>
            <a:r>
              <a:rPr lang="en-US" sz="2000" smtClean="0"/>
              <a:t>MAC	</a:t>
            </a:r>
          </a:p>
          <a:p>
            <a:pPr eaLnBrk="1" hangingPunct="1">
              <a:buFontTx/>
              <a:buNone/>
            </a:pPr>
            <a:r>
              <a:rPr lang="de-CH" sz="2000" smtClean="0"/>
              <a:t>Aloha</a:t>
            </a:r>
            <a:endParaRPr lang="en-US" sz="2000" smtClean="0"/>
          </a:p>
          <a:p>
            <a:pPr eaLnBrk="1" hangingPunct="1">
              <a:buFontTx/>
              <a:buNone/>
            </a:pPr>
            <a:r>
              <a:rPr lang="en-US" sz="2000" smtClean="0"/>
              <a:t>AI-LMAC</a:t>
            </a:r>
          </a:p>
          <a:p>
            <a:pPr eaLnBrk="1" hangingPunct="1">
              <a:buFontTx/>
              <a:buNone/>
            </a:pPr>
            <a:r>
              <a:rPr lang="en-US" sz="2000" smtClean="0"/>
              <a:t>B-MAC	</a:t>
            </a:r>
          </a:p>
          <a:p>
            <a:pPr eaLnBrk="1" hangingPunct="1">
              <a:buFontTx/>
              <a:buNone/>
            </a:pPr>
            <a:r>
              <a:rPr lang="en-US" sz="2000" smtClean="0"/>
              <a:t>BitMAC	</a:t>
            </a:r>
          </a:p>
          <a:p>
            <a:pPr eaLnBrk="1" hangingPunct="1">
              <a:buFontTx/>
              <a:buNone/>
            </a:pPr>
            <a:r>
              <a:rPr lang="en-US" sz="2000" smtClean="0"/>
              <a:t>BMA</a:t>
            </a:r>
          </a:p>
          <a:p>
            <a:pPr eaLnBrk="1" hangingPunct="1">
              <a:buFontTx/>
              <a:buNone/>
            </a:pPr>
            <a:r>
              <a:rPr lang="en-US" sz="2000" smtClean="0"/>
              <a:t>CMAC</a:t>
            </a:r>
          </a:p>
          <a:p>
            <a:pPr eaLnBrk="1" hangingPunct="1">
              <a:buFontTx/>
              <a:buNone/>
            </a:pPr>
            <a:r>
              <a:rPr lang="en-US" sz="2000" smtClean="0"/>
              <a:t>Crankshaft</a:t>
            </a:r>
          </a:p>
          <a:p>
            <a:pPr eaLnBrk="1" hangingPunct="1">
              <a:buFontTx/>
              <a:buNone/>
            </a:pPr>
            <a:r>
              <a:rPr lang="en-US" sz="2000" smtClean="0"/>
              <a:t>CSMA-MPS</a:t>
            </a:r>
          </a:p>
          <a:p>
            <a:pPr eaLnBrk="1" hangingPunct="1">
              <a:buFontTx/>
              <a:buNone/>
            </a:pPr>
            <a:r>
              <a:rPr lang="en-US" sz="2000" smtClean="0"/>
              <a:t>CSMA/ARC</a:t>
            </a:r>
          </a:p>
          <a:p>
            <a:pPr eaLnBrk="1" hangingPunct="1">
              <a:buFontTx/>
              <a:buNone/>
            </a:pPr>
            <a:r>
              <a:rPr lang="en-US" sz="2000" smtClean="0"/>
              <a:t>DMAC	</a:t>
            </a:r>
          </a:p>
          <a:p>
            <a:pPr eaLnBrk="1" hangingPunct="1">
              <a:buFontTx/>
              <a:buNone/>
            </a:pPr>
            <a:r>
              <a:rPr lang="en-US" sz="2000" smtClean="0"/>
              <a:t>E2-MAC</a:t>
            </a:r>
          </a:p>
          <a:p>
            <a:pPr eaLnBrk="1" hangingPunct="1">
              <a:buFontTx/>
              <a:buNone/>
            </a:pPr>
            <a:r>
              <a:rPr lang="en-US" sz="2000" smtClean="0"/>
              <a:t>EMACs</a:t>
            </a:r>
          </a:p>
          <a:p>
            <a:pPr eaLnBrk="1" hangingPunct="1">
              <a:buFontTx/>
              <a:buNone/>
            </a:pPr>
            <a:endParaRPr lang="en-US" sz="2000" smtClean="0"/>
          </a:p>
          <a:p>
            <a:pPr eaLnBrk="1" hangingPunct="1">
              <a:buFontTx/>
              <a:buNone/>
            </a:pPr>
            <a:endParaRPr lang="en-US" sz="2000" smtClean="0"/>
          </a:p>
        </p:txBody>
      </p:sp>
      <p:sp>
        <p:nvSpPr>
          <p:cNvPr id="37891" name="Content Placeholder 3"/>
          <p:cNvSpPr>
            <a:spLocks noGrp="1"/>
          </p:cNvSpPr>
          <p:nvPr>
            <p:ph sz="half" idx="2"/>
          </p:nvPr>
        </p:nvSpPr>
        <p:spPr>
          <a:xfrm>
            <a:off x="4071938" y="946150"/>
            <a:ext cx="4027487" cy="5337175"/>
          </a:xfrm>
        </p:spPr>
        <p:txBody>
          <a:bodyPr/>
          <a:lstStyle/>
          <a:p>
            <a:pPr eaLnBrk="1" hangingPunct="1">
              <a:buFontTx/>
              <a:buNone/>
            </a:pPr>
            <a:r>
              <a:rPr lang="en-US" sz="2000" smtClean="0"/>
              <a:t>PicoRadio</a:t>
            </a:r>
          </a:p>
          <a:p>
            <a:pPr eaLnBrk="1" hangingPunct="1">
              <a:buFontTx/>
              <a:buNone/>
            </a:pPr>
            <a:r>
              <a:rPr lang="en-US" sz="2000" smtClean="0"/>
              <a:t>PMAC</a:t>
            </a:r>
          </a:p>
          <a:p>
            <a:pPr eaLnBrk="1" hangingPunct="1">
              <a:buFontTx/>
              <a:buNone/>
            </a:pPr>
            <a:r>
              <a:rPr lang="en-US" sz="2000" smtClean="0"/>
              <a:t>PMAC</a:t>
            </a:r>
            <a:r>
              <a:rPr lang="de-CH" sz="2000" smtClean="0"/>
              <a:t>‘</a:t>
            </a:r>
            <a:endParaRPr lang="en-US" sz="2000" smtClean="0"/>
          </a:p>
          <a:p>
            <a:pPr eaLnBrk="1" hangingPunct="1">
              <a:buFontTx/>
              <a:buNone/>
            </a:pPr>
            <a:r>
              <a:rPr lang="en-US" sz="2000" smtClean="0"/>
              <a:t>Preamble sampling</a:t>
            </a:r>
          </a:p>
          <a:p>
            <a:pPr eaLnBrk="1" hangingPunct="1">
              <a:buFontTx/>
              <a:buNone/>
            </a:pPr>
            <a:r>
              <a:rPr lang="en-US" sz="2000" smtClean="0"/>
              <a:t>Q-MAC</a:t>
            </a:r>
          </a:p>
          <a:p>
            <a:pPr eaLnBrk="1" hangingPunct="1">
              <a:buFontTx/>
              <a:buNone/>
            </a:pPr>
            <a:r>
              <a:rPr lang="en-US" sz="2000" smtClean="0"/>
              <a:t>Q-MAC’</a:t>
            </a:r>
          </a:p>
          <a:p>
            <a:pPr eaLnBrk="1" hangingPunct="1">
              <a:buFontTx/>
              <a:buNone/>
            </a:pPr>
            <a:r>
              <a:rPr lang="en-US" sz="2000" smtClean="0"/>
              <a:t>QMAC</a:t>
            </a:r>
          </a:p>
          <a:p>
            <a:pPr eaLnBrk="1" hangingPunct="1">
              <a:buFontTx/>
              <a:buNone/>
            </a:pPr>
            <a:r>
              <a:rPr lang="en-US" sz="2000" smtClean="0"/>
              <a:t>RATE EST</a:t>
            </a:r>
          </a:p>
          <a:p>
            <a:pPr eaLnBrk="1" hangingPunct="1">
              <a:buFontTx/>
              <a:buNone/>
            </a:pPr>
            <a:r>
              <a:rPr lang="en-US" sz="2000" smtClean="0"/>
              <a:t>RL-MAC</a:t>
            </a:r>
          </a:p>
          <a:p>
            <a:pPr eaLnBrk="1" hangingPunct="1">
              <a:buFontTx/>
              <a:buNone/>
            </a:pPr>
            <a:r>
              <a:rPr lang="en-US" sz="2000" smtClean="0"/>
              <a:t>RMAC	</a:t>
            </a:r>
          </a:p>
          <a:p>
            <a:pPr eaLnBrk="1" hangingPunct="1">
              <a:buFontTx/>
              <a:buNone/>
            </a:pPr>
            <a:r>
              <a:rPr lang="en-US" sz="2000" smtClean="0"/>
              <a:t>RMAC’</a:t>
            </a:r>
          </a:p>
          <a:p>
            <a:pPr eaLnBrk="1" hangingPunct="1">
              <a:buFontTx/>
              <a:buNone/>
            </a:pPr>
            <a:r>
              <a:rPr lang="en-US" sz="2000" smtClean="0"/>
              <a:t>S-MAC</a:t>
            </a:r>
          </a:p>
          <a:p>
            <a:pPr eaLnBrk="1" hangingPunct="1">
              <a:buFontTx/>
              <a:buNone/>
            </a:pPr>
            <a:r>
              <a:rPr lang="en-US" sz="2000" smtClean="0"/>
              <a:t>S-MAC/AL	</a:t>
            </a:r>
          </a:p>
          <a:p>
            <a:pPr eaLnBrk="1" hangingPunct="1">
              <a:buFontTx/>
              <a:buNone/>
            </a:pPr>
            <a:r>
              <a:rPr lang="en-US" sz="2000" smtClean="0"/>
              <a:t>	</a:t>
            </a:r>
          </a:p>
          <a:p>
            <a:pPr eaLnBrk="1" hangingPunct="1">
              <a:buFontTx/>
              <a:buNone/>
            </a:pPr>
            <a:r>
              <a:rPr lang="en-US" sz="2000" smtClean="0"/>
              <a:t>	</a:t>
            </a:r>
          </a:p>
          <a:p>
            <a:pPr eaLnBrk="1" hangingPunct="1">
              <a:buFontTx/>
              <a:buNone/>
            </a:pPr>
            <a:r>
              <a:rPr lang="en-US" sz="2000" smtClean="0"/>
              <a:t>	</a:t>
            </a:r>
          </a:p>
        </p:txBody>
      </p:sp>
      <p:sp>
        <p:nvSpPr>
          <p:cNvPr id="5" name="Content Placeholder 2"/>
          <p:cNvSpPr txBox="1">
            <a:spLocks/>
          </p:cNvSpPr>
          <p:nvPr/>
        </p:nvSpPr>
        <p:spPr bwMode="auto">
          <a:xfrm>
            <a:off x="2193925" y="933450"/>
            <a:ext cx="2065338" cy="5770563"/>
          </a:xfrm>
          <a:prstGeom prst="rect">
            <a:avLst/>
          </a:prstGeom>
          <a:noFill/>
          <a:ln w="9525">
            <a:noFill/>
            <a:miter lim="800000"/>
            <a:headEnd/>
            <a:tailEnd/>
          </a:ln>
          <a:effectLst/>
        </p:spPr>
        <p:txBody>
          <a:bodyPr>
            <a:normAutofit/>
          </a:bodyPr>
          <a:lstStyle/>
          <a:p>
            <a:pPr marL="342900" indent="-342900">
              <a:spcBef>
                <a:spcPct val="20000"/>
              </a:spcBef>
              <a:defRPr/>
            </a:pPr>
            <a:r>
              <a:rPr lang="en-US" sz="2000" kern="0" dirty="0">
                <a:solidFill>
                  <a:srgbClr val="000000"/>
                </a:solidFill>
                <a:latin typeface="+mn-lt"/>
              </a:rPr>
              <a:t>f-MAC</a:t>
            </a:r>
          </a:p>
          <a:p>
            <a:pPr marL="342900" indent="-342900">
              <a:spcBef>
                <a:spcPct val="20000"/>
              </a:spcBef>
              <a:defRPr/>
            </a:pPr>
            <a:r>
              <a:rPr lang="en-US" sz="2000" kern="0" dirty="0">
                <a:solidFill>
                  <a:srgbClr val="000000"/>
                </a:solidFill>
                <a:latin typeface="+mn-lt"/>
              </a:rPr>
              <a:t>FLAMA	</a:t>
            </a:r>
          </a:p>
          <a:p>
            <a:pPr marL="342900" indent="-342900">
              <a:spcBef>
                <a:spcPct val="20000"/>
              </a:spcBef>
              <a:defRPr/>
            </a:pPr>
            <a:r>
              <a:rPr lang="en-US" sz="2000" kern="0" dirty="0">
                <a:solidFill>
                  <a:srgbClr val="000000"/>
                </a:solidFill>
                <a:latin typeface="+mn-lt"/>
              </a:rPr>
              <a:t>Funneling-MAC</a:t>
            </a:r>
          </a:p>
          <a:p>
            <a:pPr marL="342900" indent="-342900">
              <a:spcBef>
                <a:spcPct val="20000"/>
              </a:spcBef>
              <a:defRPr/>
            </a:pPr>
            <a:r>
              <a:rPr lang="en-US" sz="2000" kern="0" dirty="0">
                <a:solidFill>
                  <a:srgbClr val="000000"/>
                </a:solidFill>
                <a:latin typeface="+mn-lt"/>
              </a:rPr>
              <a:t>G-MAC</a:t>
            </a:r>
          </a:p>
          <a:p>
            <a:pPr marL="342900" indent="-342900">
              <a:spcBef>
                <a:spcPct val="20000"/>
              </a:spcBef>
              <a:defRPr/>
            </a:pPr>
            <a:r>
              <a:rPr lang="en-US" sz="2000" kern="0" dirty="0">
                <a:solidFill>
                  <a:srgbClr val="000000"/>
                </a:solidFill>
                <a:latin typeface="+mn-lt"/>
              </a:rPr>
              <a:t>HMAC</a:t>
            </a:r>
          </a:p>
          <a:p>
            <a:pPr marL="342900" indent="-342900">
              <a:spcBef>
                <a:spcPct val="20000"/>
              </a:spcBef>
              <a:defRPr/>
            </a:pPr>
            <a:r>
              <a:rPr lang="en-US" sz="2000" kern="0" dirty="0">
                <a:solidFill>
                  <a:srgbClr val="000000"/>
                </a:solidFill>
                <a:latin typeface="+mn-lt"/>
              </a:rPr>
              <a:t>LMAC	</a:t>
            </a:r>
          </a:p>
          <a:p>
            <a:pPr marL="342900" indent="-342900">
              <a:spcBef>
                <a:spcPct val="20000"/>
              </a:spcBef>
              <a:defRPr/>
            </a:pPr>
            <a:r>
              <a:rPr lang="en-US" sz="2000" kern="0" dirty="0">
                <a:solidFill>
                  <a:srgbClr val="000000"/>
                </a:solidFill>
                <a:latin typeface="+mn-lt"/>
              </a:rPr>
              <a:t>LPL	</a:t>
            </a:r>
          </a:p>
          <a:p>
            <a:pPr marL="342900" indent="-342900">
              <a:spcBef>
                <a:spcPct val="20000"/>
              </a:spcBef>
              <a:defRPr/>
            </a:pPr>
            <a:r>
              <a:rPr lang="en-US" sz="2000" kern="0" dirty="0">
                <a:solidFill>
                  <a:srgbClr val="000000"/>
                </a:solidFill>
                <a:latin typeface="+mn-lt"/>
              </a:rPr>
              <a:t>MMAC	</a:t>
            </a:r>
          </a:p>
          <a:p>
            <a:pPr marL="342900" indent="-342900">
              <a:spcBef>
                <a:spcPct val="20000"/>
              </a:spcBef>
              <a:defRPr/>
            </a:pPr>
            <a:r>
              <a:rPr lang="en-US" sz="2000" kern="0" dirty="0" err="1">
                <a:solidFill>
                  <a:srgbClr val="000000"/>
                </a:solidFill>
                <a:latin typeface="+mn-lt"/>
              </a:rPr>
              <a:t>nanoMAC</a:t>
            </a:r>
            <a:endParaRPr lang="en-US" sz="2000" kern="0" dirty="0">
              <a:solidFill>
                <a:srgbClr val="000000"/>
              </a:solidFill>
              <a:latin typeface="+mn-lt"/>
            </a:endParaRPr>
          </a:p>
          <a:p>
            <a:pPr marL="342900" indent="-342900">
              <a:spcBef>
                <a:spcPct val="20000"/>
              </a:spcBef>
              <a:defRPr/>
            </a:pPr>
            <a:r>
              <a:rPr lang="en-US" sz="2000" kern="0" dirty="0">
                <a:solidFill>
                  <a:srgbClr val="000000"/>
                </a:solidFill>
                <a:latin typeface="+mn-lt"/>
              </a:rPr>
              <a:t>O-MAC	</a:t>
            </a:r>
          </a:p>
          <a:p>
            <a:pPr marL="342900" indent="-342900">
              <a:spcBef>
                <a:spcPct val="20000"/>
              </a:spcBef>
              <a:defRPr/>
            </a:pPr>
            <a:r>
              <a:rPr lang="en-US" sz="2000" kern="0" dirty="0">
                <a:solidFill>
                  <a:srgbClr val="000000"/>
                </a:solidFill>
                <a:latin typeface="+mn-lt"/>
              </a:rPr>
              <a:t>PACT</a:t>
            </a:r>
          </a:p>
          <a:p>
            <a:pPr marL="342900" indent="-342900">
              <a:spcBef>
                <a:spcPct val="20000"/>
              </a:spcBef>
              <a:defRPr/>
            </a:pPr>
            <a:r>
              <a:rPr lang="en-US" sz="2000" kern="0" dirty="0">
                <a:solidFill>
                  <a:srgbClr val="000000"/>
                </a:solidFill>
                <a:latin typeface="+mn-lt"/>
              </a:rPr>
              <a:t>PCM</a:t>
            </a:r>
          </a:p>
          <a:p>
            <a:pPr marL="342900" indent="-342900">
              <a:spcBef>
                <a:spcPct val="20000"/>
              </a:spcBef>
              <a:defRPr/>
            </a:pPr>
            <a:r>
              <a:rPr lang="en-US" sz="2000" kern="0" dirty="0">
                <a:solidFill>
                  <a:srgbClr val="000000"/>
                </a:solidFill>
                <a:latin typeface="+mn-lt"/>
              </a:rPr>
              <a:t>PEDAMACS	</a:t>
            </a:r>
          </a:p>
          <a:p>
            <a:pPr marL="342900" indent="-342900">
              <a:spcBef>
                <a:spcPct val="20000"/>
              </a:spcBef>
              <a:defRPr/>
            </a:pPr>
            <a:endParaRPr lang="en-US" sz="2000" kern="0" dirty="0">
              <a:solidFill>
                <a:srgbClr val="000000"/>
              </a:solidFill>
              <a:latin typeface="+mn-lt"/>
            </a:endParaRPr>
          </a:p>
          <a:p>
            <a:pPr marL="342900" indent="-342900">
              <a:spcBef>
                <a:spcPct val="20000"/>
              </a:spcBef>
              <a:defRPr/>
            </a:pPr>
            <a:endParaRPr lang="en-US" sz="2000" kern="0" dirty="0">
              <a:solidFill>
                <a:srgbClr val="000000"/>
              </a:solidFill>
              <a:latin typeface="+mn-lt"/>
            </a:endParaRPr>
          </a:p>
        </p:txBody>
      </p:sp>
      <p:sp>
        <p:nvSpPr>
          <p:cNvPr id="6" name="Content Placeholder 3"/>
          <p:cNvSpPr txBox="1">
            <a:spLocks/>
          </p:cNvSpPr>
          <p:nvPr/>
        </p:nvSpPr>
        <p:spPr bwMode="auto">
          <a:xfrm>
            <a:off x="6526213" y="933450"/>
            <a:ext cx="2482850" cy="5337175"/>
          </a:xfrm>
          <a:prstGeom prst="rect">
            <a:avLst/>
          </a:prstGeom>
          <a:noFill/>
          <a:ln w="9525">
            <a:noFill/>
            <a:miter lim="800000"/>
            <a:headEnd/>
            <a:tailEnd/>
          </a:ln>
          <a:effectLst/>
        </p:spPr>
        <p:txBody>
          <a:bodyPr/>
          <a:lstStyle/>
          <a:p>
            <a:pPr>
              <a:defRPr/>
            </a:pPr>
            <a:r>
              <a:rPr lang="en-US" sz="2000" kern="0" dirty="0">
                <a:solidFill>
                  <a:srgbClr val="000000"/>
                </a:solidFill>
                <a:latin typeface="+mn-lt"/>
              </a:rPr>
              <a:t>SMACS	</a:t>
            </a:r>
          </a:p>
          <a:p>
            <a:pPr>
              <a:defRPr/>
            </a:pPr>
            <a:r>
              <a:rPr lang="en-US" sz="2000" dirty="0"/>
              <a:t>SCP-MAC	</a:t>
            </a:r>
          </a:p>
          <a:p>
            <a:pPr>
              <a:defRPr/>
            </a:pPr>
            <a:r>
              <a:rPr lang="en-US" sz="2000" dirty="0"/>
              <a:t>SEESAW </a:t>
            </a:r>
            <a:br>
              <a:rPr lang="en-US" sz="2000" dirty="0"/>
            </a:br>
            <a:r>
              <a:rPr lang="en-US" sz="2000" kern="0" dirty="0">
                <a:solidFill>
                  <a:srgbClr val="000000"/>
                </a:solidFill>
              </a:rPr>
              <a:t>Sift</a:t>
            </a:r>
            <a:endParaRPr lang="en-US" sz="2000" kern="0" dirty="0">
              <a:solidFill>
                <a:srgbClr val="000000"/>
              </a:solidFill>
              <a:latin typeface="+mn-lt"/>
            </a:endParaRPr>
          </a:p>
          <a:p>
            <a:pPr marL="342900" indent="-342900">
              <a:spcBef>
                <a:spcPct val="20000"/>
              </a:spcBef>
              <a:defRPr/>
            </a:pPr>
            <a:r>
              <a:rPr lang="en-US" sz="2000" kern="0" dirty="0">
                <a:solidFill>
                  <a:srgbClr val="000000"/>
                </a:solidFill>
                <a:latin typeface="+mn-lt"/>
              </a:rPr>
              <a:t>SS-TDMA</a:t>
            </a:r>
          </a:p>
          <a:p>
            <a:pPr marL="342900" indent="-342900">
              <a:spcBef>
                <a:spcPct val="20000"/>
              </a:spcBef>
              <a:defRPr/>
            </a:pPr>
            <a:r>
              <a:rPr lang="en-US" sz="2000" kern="0" dirty="0">
                <a:solidFill>
                  <a:srgbClr val="000000"/>
                </a:solidFill>
                <a:latin typeface="+mn-lt"/>
              </a:rPr>
              <a:t>STEM	</a:t>
            </a:r>
          </a:p>
          <a:p>
            <a:pPr marL="342900" indent="-342900">
              <a:spcBef>
                <a:spcPct val="20000"/>
              </a:spcBef>
              <a:defRPr/>
            </a:pPr>
            <a:r>
              <a:rPr lang="en-US" sz="2000" kern="0" dirty="0">
                <a:solidFill>
                  <a:srgbClr val="000000"/>
                </a:solidFill>
                <a:latin typeface="+mn-lt"/>
              </a:rPr>
              <a:t>T-MAC	</a:t>
            </a:r>
          </a:p>
          <a:p>
            <a:pPr marL="342900" indent="-342900">
              <a:spcBef>
                <a:spcPct val="20000"/>
              </a:spcBef>
              <a:defRPr/>
            </a:pPr>
            <a:r>
              <a:rPr lang="en-US" sz="2000" kern="0" dirty="0">
                <a:solidFill>
                  <a:srgbClr val="000000"/>
                </a:solidFill>
                <a:latin typeface="+mn-lt"/>
              </a:rPr>
              <a:t>TA-MAC	</a:t>
            </a:r>
          </a:p>
          <a:p>
            <a:pPr marL="342900" indent="-342900">
              <a:spcBef>
                <a:spcPct val="20000"/>
              </a:spcBef>
              <a:defRPr/>
            </a:pPr>
            <a:r>
              <a:rPr lang="en-US" sz="2000" kern="0" dirty="0">
                <a:solidFill>
                  <a:srgbClr val="000000"/>
                </a:solidFill>
                <a:latin typeface="+mn-lt"/>
              </a:rPr>
              <a:t>TRAMA	</a:t>
            </a:r>
          </a:p>
          <a:p>
            <a:pPr marL="342900" indent="-342900">
              <a:spcBef>
                <a:spcPct val="20000"/>
              </a:spcBef>
              <a:defRPr/>
            </a:pPr>
            <a:r>
              <a:rPr lang="en-US" sz="2000" kern="0" dirty="0">
                <a:solidFill>
                  <a:srgbClr val="000000"/>
                </a:solidFill>
                <a:latin typeface="+mn-lt"/>
              </a:rPr>
              <a:t>U-MAC	</a:t>
            </a:r>
          </a:p>
          <a:p>
            <a:pPr marL="342900" indent="-342900">
              <a:spcBef>
                <a:spcPct val="20000"/>
              </a:spcBef>
              <a:defRPr/>
            </a:pPr>
            <a:r>
              <a:rPr lang="en-US" sz="2000" kern="0" dirty="0" err="1">
                <a:solidFill>
                  <a:srgbClr val="000000"/>
                </a:solidFill>
                <a:latin typeface="+mn-lt"/>
              </a:rPr>
              <a:t>WiseMAC</a:t>
            </a:r>
            <a:r>
              <a:rPr lang="en-US" sz="2000" kern="0" dirty="0">
                <a:solidFill>
                  <a:srgbClr val="000000"/>
                </a:solidFill>
                <a:latin typeface="+mn-lt"/>
              </a:rPr>
              <a:t>	</a:t>
            </a:r>
          </a:p>
          <a:p>
            <a:pPr marL="342900" indent="-342900">
              <a:spcBef>
                <a:spcPct val="20000"/>
              </a:spcBef>
              <a:defRPr/>
            </a:pPr>
            <a:r>
              <a:rPr lang="en-US" sz="2000" kern="0" dirty="0">
                <a:solidFill>
                  <a:srgbClr val="000000"/>
                </a:solidFill>
                <a:latin typeface="+mn-lt"/>
              </a:rPr>
              <a:t>X-MAC	</a:t>
            </a:r>
          </a:p>
          <a:p>
            <a:pPr marL="342900" indent="-342900">
              <a:spcBef>
                <a:spcPct val="20000"/>
              </a:spcBef>
              <a:defRPr/>
            </a:pPr>
            <a:r>
              <a:rPr lang="en-US" sz="2000" kern="0" dirty="0">
                <a:solidFill>
                  <a:srgbClr val="000000"/>
                </a:solidFill>
                <a:latin typeface="+mn-lt"/>
              </a:rPr>
              <a:t>Z-MAC	</a:t>
            </a:r>
          </a:p>
          <a:p>
            <a:pPr marL="342900" indent="-342900">
              <a:spcBef>
                <a:spcPct val="20000"/>
              </a:spcBef>
              <a:defRPr/>
            </a:pPr>
            <a:endParaRPr lang="en-US" sz="2000" kern="0" dirty="0">
              <a:solidFill>
                <a:srgbClr val="000000"/>
              </a:solidFill>
              <a:latin typeface="+mn-lt"/>
            </a:endParaRPr>
          </a:p>
        </p:txBody>
      </p:sp>
      <p:sp>
        <p:nvSpPr>
          <p:cNvPr id="37894" name="TextBox 6"/>
          <p:cNvSpPr txBox="1">
            <a:spLocks noChangeArrowheads="1"/>
          </p:cNvSpPr>
          <p:nvPr/>
        </p:nvSpPr>
        <p:spPr bwMode="auto">
          <a:xfrm>
            <a:off x="7966075" y="755650"/>
            <a:ext cx="835025" cy="276225"/>
          </a:xfrm>
          <a:prstGeom prst="rect">
            <a:avLst/>
          </a:prstGeom>
          <a:noFill/>
          <a:ln w="9525">
            <a:noFill/>
            <a:miter lim="800000"/>
            <a:headEnd/>
            <a:tailEnd/>
          </a:ln>
        </p:spPr>
        <p:txBody>
          <a:bodyPr wrap="none">
            <a:spAutoFit/>
          </a:bodyPr>
          <a:lstStyle/>
          <a:p>
            <a:pPr algn="ctr"/>
            <a:r>
              <a:rPr lang="en-GB" sz="1200"/>
              <a:t>[TU Delft]</a:t>
            </a:r>
            <a:endParaRPr lang="en-US" sz="120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Rating</a:t>
            </a:r>
            <a:endParaRPr lang="en-US" dirty="0"/>
          </a:p>
        </p:txBody>
      </p:sp>
      <p:sp>
        <p:nvSpPr>
          <p:cNvPr id="3" name="Content Placeholder 2"/>
          <p:cNvSpPr>
            <a:spLocks noGrp="1"/>
          </p:cNvSpPr>
          <p:nvPr>
            <p:ph idx="1"/>
          </p:nvPr>
        </p:nvSpPr>
        <p:spPr/>
        <p:txBody>
          <a:bodyPr/>
          <a:lstStyle/>
          <a:p>
            <a:endParaRPr lang="en-US" dirty="0" smtClean="0"/>
          </a:p>
          <a:p>
            <a:r>
              <a:rPr lang="en-US" dirty="0" smtClean="0"/>
              <a:t>Area maturity</a:t>
            </a:r>
          </a:p>
          <a:p>
            <a:endParaRPr lang="en-US" dirty="0" smtClean="0"/>
          </a:p>
          <a:p>
            <a:endParaRPr lang="en-US" dirty="0" smtClean="0"/>
          </a:p>
          <a:p>
            <a:endParaRPr lang="en-US" dirty="0" smtClean="0"/>
          </a:p>
          <a:p>
            <a:r>
              <a:rPr lang="en-US" dirty="0" smtClean="0"/>
              <a:t>Practical importance</a:t>
            </a:r>
          </a:p>
          <a:p>
            <a:endParaRPr lang="en-US" dirty="0" smtClean="0"/>
          </a:p>
          <a:p>
            <a:endParaRPr lang="en-US" dirty="0" smtClean="0"/>
          </a:p>
          <a:p>
            <a:endParaRPr lang="en-US" dirty="0" smtClean="0"/>
          </a:p>
          <a:p>
            <a:r>
              <a:rPr lang="en-US" dirty="0" smtClean="0"/>
              <a:t>Theory appeal</a:t>
            </a:r>
          </a:p>
          <a:p>
            <a:endParaRPr lang="en-US" dirty="0"/>
          </a:p>
        </p:txBody>
      </p:sp>
      <p:sp>
        <p:nvSpPr>
          <p:cNvPr id="4" name="Rectangle 3"/>
          <p:cNvSpPr/>
          <p:nvPr/>
        </p:nvSpPr>
        <p:spPr bwMode="auto">
          <a:xfrm>
            <a:off x="889907" y="1657357"/>
            <a:ext cx="7788729" cy="489857"/>
          </a:xfrm>
          <a:prstGeom prst="rect">
            <a:avLst/>
          </a:prstGeom>
          <a:gradFill flip="none" rotWithShape="1">
            <a:gsLst>
              <a:gs pos="0">
                <a:srgbClr val="FF0000"/>
              </a:gs>
              <a:gs pos="100000">
                <a:srgbClr val="33CC33"/>
              </a:gs>
            </a:gsLst>
            <a:lin ang="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dirty="0" smtClean="0">
                <a:solidFill>
                  <a:schemeClr val="bg1"/>
                </a:solidFill>
              </a:rPr>
              <a:t>First steps                                                         </a:t>
            </a:r>
            <a:r>
              <a:rPr kumimoji="0" lang="en-US" b="0" i="0" u="none" strike="noStrike" cap="none" normalizeH="0" baseline="0" dirty="0" smtClean="0">
                <a:ln>
                  <a:noFill/>
                </a:ln>
                <a:solidFill>
                  <a:schemeClr val="bg1"/>
                </a:solidFill>
                <a:effectLst/>
                <a:latin typeface="Arial" charset="0"/>
              </a:rPr>
              <a:t>Text book</a:t>
            </a:r>
          </a:p>
        </p:txBody>
      </p:sp>
      <p:sp>
        <p:nvSpPr>
          <p:cNvPr id="5" name="Rectangle 4"/>
          <p:cNvSpPr/>
          <p:nvPr/>
        </p:nvSpPr>
        <p:spPr bwMode="auto">
          <a:xfrm>
            <a:off x="889907" y="3132373"/>
            <a:ext cx="7788729" cy="489857"/>
          </a:xfrm>
          <a:prstGeom prst="rect">
            <a:avLst/>
          </a:prstGeom>
          <a:gradFill flip="none" rotWithShape="1">
            <a:gsLst>
              <a:gs pos="0">
                <a:srgbClr val="FF0000"/>
              </a:gs>
              <a:gs pos="100000">
                <a:srgbClr val="33CC33"/>
              </a:gs>
            </a:gsLst>
            <a:lin ang="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b="0" i="0" u="none" strike="noStrike" cap="none" normalizeH="0" baseline="0" dirty="0" smtClean="0">
                <a:ln>
                  <a:noFill/>
                </a:ln>
                <a:solidFill>
                  <a:schemeClr val="bg1"/>
                </a:solidFill>
                <a:effectLst/>
                <a:latin typeface="Arial" charset="0"/>
              </a:rPr>
              <a:t>No apps                                                     Mission critical</a:t>
            </a:r>
          </a:p>
        </p:txBody>
      </p:sp>
      <p:sp>
        <p:nvSpPr>
          <p:cNvPr id="6" name="Rectangle 5"/>
          <p:cNvSpPr/>
          <p:nvPr/>
        </p:nvSpPr>
        <p:spPr bwMode="auto">
          <a:xfrm>
            <a:off x="889907" y="4607389"/>
            <a:ext cx="7788729" cy="489857"/>
          </a:xfrm>
          <a:prstGeom prst="rect">
            <a:avLst/>
          </a:prstGeom>
          <a:gradFill flip="none" rotWithShape="1">
            <a:gsLst>
              <a:gs pos="0">
                <a:srgbClr val="FF0000"/>
              </a:gs>
              <a:gs pos="100000">
                <a:srgbClr val="33CC33"/>
              </a:gs>
            </a:gsLst>
            <a:lin ang="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r>
              <a:rPr lang="en-US" dirty="0" err="1" smtClean="0">
                <a:solidFill>
                  <a:schemeClr val="bg1"/>
                </a:solidFill>
              </a:rPr>
              <a:t>Boooooooring</a:t>
            </a:r>
            <a:r>
              <a:rPr lang="en-US" smtClean="0">
                <a:solidFill>
                  <a:schemeClr val="bg1"/>
                </a:solidFill>
              </a:rPr>
              <a:t>					 Exciting</a:t>
            </a:r>
            <a:endParaRPr lang="en-US" dirty="0" smtClean="0">
              <a:solidFill>
                <a:schemeClr val="bg1"/>
              </a:solidFill>
            </a:endParaRPr>
          </a:p>
        </p:txBody>
      </p:sp>
      <p:sp>
        <p:nvSpPr>
          <p:cNvPr id="10" name="AutoShape 6"/>
          <p:cNvSpPr>
            <a:spLocks noChangeArrowheads="1"/>
          </p:cNvSpPr>
          <p:nvPr/>
        </p:nvSpPr>
        <p:spPr bwMode="auto">
          <a:xfrm>
            <a:off x="3897949" y="1927225"/>
            <a:ext cx="293688" cy="392113"/>
          </a:xfrm>
          <a:prstGeom prst="triangle">
            <a:avLst>
              <a:gd name="adj" fmla="val 50000"/>
            </a:avLst>
          </a:prstGeom>
          <a:solidFill>
            <a:srgbClr val="000000"/>
          </a:solidFill>
          <a:ln w="9360">
            <a:solidFill>
              <a:srgbClr val="000000"/>
            </a:solidFill>
            <a:round/>
            <a:headEnd/>
            <a:tailEnd/>
          </a:ln>
        </p:spPr>
        <p:txBody>
          <a:bodyPr wrap="none" anchor="ctr"/>
          <a:lstStyle/>
          <a:p>
            <a:pPr algn="ctr"/>
            <a:endParaRPr lang="en-US"/>
          </a:p>
        </p:txBody>
      </p:sp>
      <p:sp>
        <p:nvSpPr>
          <p:cNvPr id="11" name="AutoShape 7"/>
          <p:cNvSpPr>
            <a:spLocks noChangeArrowheads="1"/>
          </p:cNvSpPr>
          <p:nvPr/>
        </p:nvSpPr>
        <p:spPr bwMode="auto">
          <a:xfrm>
            <a:off x="7518400" y="3386138"/>
            <a:ext cx="293688" cy="390525"/>
          </a:xfrm>
          <a:prstGeom prst="triangle">
            <a:avLst>
              <a:gd name="adj" fmla="val 50000"/>
            </a:avLst>
          </a:prstGeom>
          <a:solidFill>
            <a:srgbClr val="000000"/>
          </a:solidFill>
          <a:ln w="9360">
            <a:solidFill>
              <a:srgbClr val="000000"/>
            </a:solidFill>
            <a:round/>
            <a:headEnd/>
            <a:tailEnd/>
          </a:ln>
        </p:spPr>
        <p:txBody>
          <a:bodyPr wrap="none" anchor="ctr"/>
          <a:lstStyle/>
          <a:p>
            <a:pPr algn="ctr"/>
            <a:endParaRPr lang="en-US"/>
          </a:p>
        </p:txBody>
      </p:sp>
      <p:sp>
        <p:nvSpPr>
          <p:cNvPr id="12" name="AutoShape 8"/>
          <p:cNvSpPr>
            <a:spLocks noChangeArrowheads="1"/>
          </p:cNvSpPr>
          <p:nvPr/>
        </p:nvSpPr>
        <p:spPr bwMode="auto">
          <a:xfrm>
            <a:off x="2822162" y="4876800"/>
            <a:ext cx="293687" cy="392113"/>
          </a:xfrm>
          <a:prstGeom prst="triangle">
            <a:avLst>
              <a:gd name="adj" fmla="val 50000"/>
            </a:avLst>
          </a:prstGeom>
          <a:solidFill>
            <a:srgbClr val="000000"/>
          </a:solidFill>
          <a:ln w="9360">
            <a:solidFill>
              <a:srgbClr val="000000"/>
            </a:solidFill>
            <a:round/>
            <a:headEnd/>
            <a:tailEnd/>
          </a:ln>
        </p:spPr>
        <p:txBody>
          <a:bodyPr wrap="none" anchor="ctr"/>
          <a:lstStyle/>
          <a:p>
            <a:pPr algn="ctr"/>
            <a:endParaRPr lang="en-US"/>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Title 1"/>
          <p:cNvSpPr>
            <a:spLocks noGrp="1"/>
          </p:cNvSpPr>
          <p:nvPr>
            <p:ph type="title"/>
          </p:nvPr>
        </p:nvSpPr>
        <p:spPr/>
        <p:txBody>
          <a:bodyPr/>
          <a:lstStyle/>
          <a:p>
            <a:pPr eaLnBrk="1" hangingPunct="1"/>
            <a:r>
              <a:rPr lang="en-GB" dirty="0" smtClean="0"/>
              <a:t>Traditional MAC Protocol Classification</a:t>
            </a:r>
            <a:endParaRPr lang="en-US" dirty="0" smtClean="0"/>
          </a:p>
        </p:txBody>
      </p:sp>
      <p:sp>
        <p:nvSpPr>
          <p:cNvPr id="39938" name="Content Placeholder 2"/>
          <p:cNvSpPr>
            <a:spLocks noGrp="1"/>
          </p:cNvSpPr>
          <p:nvPr>
            <p:ph idx="1"/>
          </p:nvPr>
        </p:nvSpPr>
        <p:spPr/>
        <p:txBody>
          <a:bodyPr/>
          <a:lstStyle/>
          <a:p>
            <a:pPr eaLnBrk="1" hangingPunct="1"/>
            <a:endParaRPr lang="en-GB" dirty="0" smtClean="0"/>
          </a:p>
          <a:p>
            <a:pPr eaLnBrk="1" hangingPunct="1">
              <a:buClr>
                <a:schemeClr val="tx1"/>
              </a:buClr>
            </a:pPr>
            <a:r>
              <a:rPr lang="en-GB" dirty="0" smtClean="0">
                <a:solidFill>
                  <a:schemeClr val="tx1"/>
                </a:solidFill>
              </a:rPr>
              <a:t>Centralized/Single-Hop Protocols</a:t>
            </a:r>
          </a:p>
          <a:p>
            <a:pPr lvl="1" eaLnBrk="1" hangingPunct="1">
              <a:buClr>
                <a:schemeClr val="tx1"/>
              </a:buClr>
            </a:pPr>
            <a:r>
              <a:rPr lang="en-GB" dirty="0" smtClean="0"/>
              <a:t>A base station coordinates all traffic</a:t>
            </a:r>
          </a:p>
          <a:p>
            <a:pPr eaLnBrk="1" hangingPunct="1">
              <a:buClr>
                <a:schemeClr val="tx1"/>
              </a:buClr>
            </a:pPr>
            <a:endParaRPr lang="en-GB" dirty="0" smtClean="0">
              <a:solidFill>
                <a:srgbClr val="3983EF"/>
              </a:solidFill>
            </a:endParaRPr>
          </a:p>
          <a:p>
            <a:pPr eaLnBrk="1" hangingPunct="1">
              <a:buClr>
                <a:schemeClr val="tx1"/>
              </a:buClr>
            </a:pPr>
            <a:r>
              <a:rPr lang="en-GB" dirty="0" smtClean="0">
                <a:solidFill>
                  <a:srgbClr val="3983EF"/>
                </a:solidFill>
              </a:rPr>
              <a:t>Contention Protocols </a:t>
            </a:r>
            <a:r>
              <a:rPr lang="en-GB" dirty="0" smtClean="0"/>
              <a:t>(CSMA)</a:t>
            </a:r>
          </a:p>
          <a:p>
            <a:pPr lvl="1" eaLnBrk="1" hangingPunct="1"/>
            <a:r>
              <a:rPr lang="en-GB" sz="1800" dirty="0" smtClean="0"/>
              <a:t>Transmit when you feel like transmitting</a:t>
            </a:r>
          </a:p>
          <a:p>
            <a:pPr lvl="1" eaLnBrk="1" hangingPunct="1"/>
            <a:r>
              <a:rPr lang="en-GB" sz="1800" dirty="0" smtClean="0"/>
              <a:t>Retry if collision, try to minimize collisions, additional reservation modes</a:t>
            </a:r>
          </a:p>
          <a:p>
            <a:pPr lvl="1" eaLnBrk="1" hangingPunct="1"/>
            <a:r>
              <a:rPr lang="en-GB" sz="1800" dirty="0" smtClean="0"/>
              <a:t>Problem: Receiver must be awake as well</a:t>
            </a:r>
          </a:p>
          <a:p>
            <a:pPr lvl="1" eaLnBrk="1" hangingPunct="1"/>
            <a:endParaRPr lang="en-GB" sz="1800" dirty="0" smtClean="0"/>
          </a:p>
          <a:p>
            <a:pPr eaLnBrk="1" hangingPunct="1">
              <a:buClr>
                <a:schemeClr val="tx1"/>
              </a:buClr>
            </a:pPr>
            <a:r>
              <a:rPr lang="en-GB" dirty="0" smtClean="0">
                <a:solidFill>
                  <a:srgbClr val="3983EF"/>
                </a:solidFill>
              </a:rPr>
              <a:t>Scheduling Protocols </a:t>
            </a:r>
            <a:r>
              <a:rPr lang="en-GB" dirty="0" smtClean="0"/>
              <a:t>(TDMA)</a:t>
            </a:r>
          </a:p>
          <a:p>
            <a:pPr lvl="1" eaLnBrk="1" hangingPunct="1"/>
            <a:r>
              <a:rPr lang="en-GB" sz="1800" dirty="0" smtClean="0"/>
              <a:t>Use a “pre-computed” schedule to transmit messages</a:t>
            </a:r>
          </a:p>
          <a:p>
            <a:pPr lvl="1" eaLnBrk="1" hangingPunct="1"/>
            <a:r>
              <a:rPr lang="en-GB" sz="1800" dirty="0" smtClean="0"/>
              <a:t>Distributed, adaptive solutions are difficult</a:t>
            </a:r>
          </a:p>
          <a:p>
            <a:pPr lvl="1" eaLnBrk="1" hangingPunct="1"/>
            <a:endParaRPr lang="en-GB" sz="1800" dirty="0" smtClean="0"/>
          </a:p>
          <a:p>
            <a:pPr eaLnBrk="1" hangingPunct="1"/>
            <a:r>
              <a:rPr lang="en-GB" dirty="0" smtClean="0"/>
              <a:t>Hybrid protocols</a:t>
            </a:r>
          </a:p>
          <a:p>
            <a:pPr lvl="1" eaLnBrk="1" hangingPunct="1"/>
            <a:r>
              <a:rPr lang="en-GB" dirty="0" smtClean="0"/>
              <a:t>E</a:t>
            </a:r>
            <a:r>
              <a:rPr lang="en-GB" sz="1800" dirty="0" smtClean="0"/>
              <a:t>.g. contention with reservation </a:t>
            </a:r>
            <a:r>
              <a:rPr lang="en-GB" sz="1800" dirty="0" smtClean="0">
                <a:sym typeface="Wingdings" pitchFamily="2" charset="2"/>
              </a:rPr>
              <a:t> scheduling</a:t>
            </a:r>
            <a:endParaRPr lang="en-GB" sz="1800" dirty="0" smtClean="0"/>
          </a:p>
          <a:p>
            <a:pPr lvl="1" eaLnBrk="1" hangingPunct="1"/>
            <a:r>
              <a:rPr lang="en-GB" sz="1800" dirty="0" smtClean="0"/>
              <a:t>Specific (“cross-layer”) solutions, e.g. Dozer for data gathering </a:t>
            </a:r>
          </a:p>
          <a:p>
            <a:pPr lvl="1" eaLnBrk="1" hangingPunct="1"/>
            <a:endParaRPr lang="en-GB" sz="1800" dirty="0" smtClean="0"/>
          </a:p>
          <a:p>
            <a:pPr lvl="1" eaLnBrk="1" hangingPunct="1"/>
            <a:endParaRPr lang="en-US" sz="1800" dirty="0" smtClean="0"/>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2"/>
          <p:cNvSpPr>
            <a:spLocks noGrp="1" noChangeArrowheads="1"/>
          </p:cNvSpPr>
          <p:nvPr>
            <p:ph type="title"/>
          </p:nvPr>
        </p:nvSpPr>
        <p:spPr/>
        <p:txBody>
          <a:bodyPr/>
          <a:lstStyle/>
          <a:p>
            <a:pPr eaLnBrk="1" hangingPunct="1"/>
            <a:r>
              <a:rPr lang="en-US" smtClean="0"/>
              <a:t>Polling mechanisms</a:t>
            </a:r>
          </a:p>
        </p:txBody>
      </p:sp>
      <p:sp>
        <p:nvSpPr>
          <p:cNvPr id="335874" name="Rectangle 3"/>
          <p:cNvSpPr>
            <a:spLocks noGrp="1" noChangeArrowheads="1"/>
          </p:cNvSpPr>
          <p:nvPr>
            <p:ph idx="1"/>
          </p:nvPr>
        </p:nvSpPr>
        <p:spPr/>
        <p:txBody>
          <a:bodyPr/>
          <a:lstStyle/>
          <a:p>
            <a:pPr eaLnBrk="1" hangingPunct="1"/>
            <a:endParaRPr lang="en-US" dirty="0" smtClean="0"/>
          </a:p>
          <a:p>
            <a:pPr eaLnBrk="1" hangingPunct="1"/>
            <a:r>
              <a:rPr lang="en-US" dirty="0" smtClean="0"/>
              <a:t>If one terminal can be heard by all others, this “central” terminal (a.k.a. base station) can poll all other terminals according to a certain scheme</a:t>
            </a:r>
          </a:p>
          <a:p>
            <a:pPr lvl="1" eaLnBrk="1" hangingPunct="1"/>
            <a:r>
              <a:rPr lang="en-US" sz="1800" dirty="0" smtClean="0"/>
              <a:t>Use a scheme known from fixed networks</a:t>
            </a:r>
          </a:p>
          <a:p>
            <a:pPr lvl="1" eaLnBrk="1" hangingPunct="1"/>
            <a:r>
              <a:rPr lang="en-US" sz="1800" dirty="0" smtClean="0"/>
              <a:t>The base station chooses one address for polling from the list of all stations</a:t>
            </a:r>
          </a:p>
          <a:p>
            <a:pPr lvl="1" eaLnBrk="1" hangingPunct="1"/>
            <a:r>
              <a:rPr lang="en-US" sz="1800" dirty="0" smtClean="0"/>
              <a:t>The base station acknowledges correct packets and continues polling the next terminal</a:t>
            </a:r>
          </a:p>
          <a:p>
            <a:pPr lvl="1" eaLnBrk="1" hangingPunct="1"/>
            <a:r>
              <a:rPr lang="en-US" sz="1800" dirty="0" smtClean="0"/>
              <a:t>The cycle starts again after polling all terminals of the list</a:t>
            </a: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2"/>
          <p:cNvSpPr>
            <a:spLocks noGrp="1" noChangeArrowheads="1"/>
          </p:cNvSpPr>
          <p:nvPr>
            <p:ph type="title"/>
          </p:nvPr>
        </p:nvSpPr>
        <p:spPr/>
        <p:txBody>
          <a:bodyPr/>
          <a:lstStyle/>
          <a:p>
            <a:pPr eaLnBrk="1" hangingPunct="1"/>
            <a:r>
              <a:rPr lang="en-US" dirty="0" smtClean="0"/>
              <a:t>Example: Inhibit Sense Multiple Access (ISMA)</a:t>
            </a:r>
          </a:p>
        </p:txBody>
      </p:sp>
      <p:sp>
        <p:nvSpPr>
          <p:cNvPr id="337922" name="Rectangle 3"/>
          <p:cNvSpPr>
            <a:spLocks noGrp="1" noChangeArrowheads="1"/>
          </p:cNvSpPr>
          <p:nvPr>
            <p:ph idx="1"/>
          </p:nvPr>
        </p:nvSpPr>
        <p:spPr/>
        <p:txBody>
          <a:bodyPr/>
          <a:lstStyle/>
          <a:p>
            <a:pPr eaLnBrk="1" hangingPunct="1"/>
            <a:endParaRPr lang="en-US" dirty="0" smtClean="0"/>
          </a:p>
          <a:p>
            <a:pPr eaLnBrk="1" hangingPunct="1"/>
            <a:r>
              <a:rPr lang="en-US" dirty="0" smtClean="0"/>
              <a:t>Current state of the medium is signaled via a “busy tone”</a:t>
            </a:r>
          </a:p>
          <a:p>
            <a:pPr eaLnBrk="1" hangingPunct="1"/>
            <a:r>
              <a:rPr lang="en-US" dirty="0" smtClean="0"/>
              <a:t>the base station signals on the downlink (base station to terminals) whether the medium is free</a:t>
            </a:r>
          </a:p>
          <a:p>
            <a:pPr eaLnBrk="1" hangingPunct="1"/>
            <a:r>
              <a:rPr lang="en-US" dirty="0" smtClean="0"/>
              <a:t>terminals must not send if the medium is busy </a:t>
            </a:r>
          </a:p>
          <a:p>
            <a:pPr eaLnBrk="1" hangingPunct="1"/>
            <a:r>
              <a:rPr lang="en-US" dirty="0" smtClean="0"/>
              <a:t>terminals can access the medium as soon as the busy tone stops</a:t>
            </a:r>
          </a:p>
          <a:p>
            <a:pPr eaLnBrk="1" hangingPunct="1"/>
            <a:r>
              <a:rPr lang="en-US" dirty="0" smtClean="0"/>
              <a:t>the base station signals collisions and successful transmissions via the busy tone and acknowledgements, respectively (media access is not coordinated within this approach)</a:t>
            </a:r>
          </a:p>
          <a:p>
            <a:pPr eaLnBrk="1" hangingPunct="1"/>
            <a:r>
              <a:rPr lang="en-US" dirty="0" smtClean="0"/>
              <a:t>Example: for CDPD </a:t>
            </a:r>
            <a:br>
              <a:rPr lang="en-US" dirty="0" smtClean="0"/>
            </a:br>
            <a:r>
              <a:rPr lang="en-US" dirty="0" smtClean="0"/>
              <a:t>(USA, integrated into AMPS)</a:t>
            </a:r>
          </a:p>
        </p:txBody>
      </p:sp>
      <p:pic>
        <p:nvPicPr>
          <p:cNvPr id="337923" name="Picture 5"/>
          <p:cNvPicPr>
            <a:picLocks noChangeAspect="1" noChangeArrowheads="1"/>
          </p:cNvPicPr>
          <p:nvPr/>
        </p:nvPicPr>
        <p:blipFill>
          <a:blip r:embed="rId3" cstate="print"/>
          <a:srcRect/>
          <a:stretch>
            <a:fillRect/>
          </a:stretch>
        </p:blipFill>
        <p:spPr bwMode="auto">
          <a:xfrm>
            <a:off x="4343400" y="4648200"/>
            <a:ext cx="276225" cy="990600"/>
          </a:xfrm>
          <a:prstGeom prst="rect">
            <a:avLst/>
          </a:prstGeom>
          <a:noFill/>
          <a:ln w="9525">
            <a:noFill/>
            <a:miter lim="800000"/>
            <a:headEnd/>
            <a:tailEnd/>
          </a:ln>
        </p:spPr>
      </p:pic>
      <p:pic>
        <p:nvPicPr>
          <p:cNvPr id="337924" name="Picture 6"/>
          <p:cNvPicPr>
            <a:picLocks noChangeAspect="1" noChangeArrowheads="1"/>
          </p:cNvPicPr>
          <p:nvPr/>
        </p:nvPicPr>
        <p:blipFill>
          <a:blip r:embed="rId3" cstate="print"/>
          <a:srcRect/>
          <a:stretch>
            <a:fillRect/>
          </a:stretch>
        </p:blipFill>
        <p:spPr bwMode="auto">
          <a:xfrm>
            <a:off x="7543800" y="4648200"/>
            <a:ext cx="276225" cy="990600"/>
          </a:xfrm>
          <a:prstGeom prst="rect">
            <a:avLst/>
          </a:prstGeom>
          <a:noFill/>
          <a:ln w="9525">
            <a:noFill/>
            <a:miter lim="800000"/>
            <a:headEnd/>
            <a:tailEnd/>
          </a:ln>
        </p:spPr>
      </p:pic>
      <p:pic>
        <p:nvPicPr>
          <p:cNvPr id="337925" name="Picture 7"/>
          <p:cNvPicPr>
            <a:picLocks noChangeAspect="1" noChangeArrowheads="1"/>
          </p:cNvPicPr>
          <p:nvPr/>
        </p:nvPicPr>
        <p:blipFill>
          <a:blip r:embed="rId3" cstate="print"/>
          <a:srcRect/>
          <a:stretch>
            <a:fillRect/>
          </a:stretch>
        </p:blipFill>
        <p:spPr bwMode="auto">
          <a:xfrm>
            <a:off x="5257800" y="4648200"/>
            <a:ext cx="276225" cy="990600"/>
          </a:xfrm>
          <a:prstGeom prst="rect">
            <a:avLst/>
          </a:prstGeom>
          <a:noFill/>
          <a:ln w="9525">
            <a:noFill/>
            <a:miter lim="800000"/>
            <a:headEnd/>
            <a:tailEnd/>
          </a:ln>
        </p:spPr>
      </p:pic>
      <p:grpSp>
        <p:nvGrpSpPr>
          <p:cNvPr id="2" name="Group 8"/>
          <p:cNvGrpSpPr>
            <a:grpSpLocks/>
          </p:cNvGrpSpPr>
          <p:nvPr/>
        </p:nvGrpSpPr>
        <p:grpSpPr bwMode="auto">
          <a:xfrm>
            <a:off x="6102350" y="3740150"/>
            <a:ext cx="850900" cy="273050"/>
            <a:chOff x="3844" y="2356"/>
            <a:chExt cx="536" cy="172"/>
          </a:xfrm>
        </p:grpSpPr>
        <p:sp>
          <p:nvSpPr>
            <p:cNvPr id="337950" name="Freeform 9"/>
            <p:cNvSpPr>
              <a:spLocks/>
            </p:cNvSpPr>
            <p:nvPr/>
          </p:nvSpPr>
          <p:spPr bwMode="auto">
            <a:xfrm>
              <a:off x="4213" y="2429"/>
              <a:ext cx="167" cy="99"/>
            </a:xfrm>
            <a:custGeom>
              <a:avLst/>
              <a:gdLst>
                <a:gd name="T0" fmla="*/ 0 w 665"/>
                <a:gd name="T1" fmla="*/ 99 h 397"/>
                <a:gd name="T2" fmla="*/ 44 w 665"/>
                <a:gd name="T3" fmla="*/ 65 h 397"/>
                <a:gd name="T4" fmla="*/ 47 w 665"/>
                <a:gd name="T5" fmla="*/ 81 h 397"/>
                <a:gd name="T6" fmla="*/ 115 w 665"/>
                <a:gd name="T7" fmla="*/ 27 h 397"/>
                <a:gd name="T8" fmla="*/ 118 w 665"/>
                <a:gd name="T9" fmla="*/ 36 h 397"/>
                <a:gd name="T10" fmla="*/ 167 w 665"/>
                <a:gd name="T11" fmla="*/ 0 h 397"/>
                <a:gd name="T12" fmla="*/ 0 60000 65536"/>
                <a:gd name="T13" fmla="*/ 0 60000 65536"/>
                <a:gd name="T14" fmla="*/ 0 60000 65536"/>
                <a:gd name="T15" fmla="*/ 0 60000 65536"/>
                <a:gd name="T16" fmla="*/ 0 60000 65536"/>
                <a:gd name="T17" fmla="*/ 0 60000 65536"/>
                <a:gd name="T18" fmla="*/ 0 w 665"/>
                <a:gd name="T19" fmla="*/ 0 h 397"/>
                <a:gd name="T20" fmla="*/ 665 w 665"/>
                <a:gd name="T21" fmla="*/ 397 h 397"/>
              </a:gdLst>
              <a:ahLst/>
              <a:cxnLst>
                <a:cxn ang="T12">
                  <a:pos x="T0" y="T1"/>
                </a:cxn>
                <a:cxn ang="T13">
                  <a:pos x="T2" y="T3"/>
                </a:cxn>
                <a:cxn ang="T14">
                  <a:pos x="T4" y="T5"/>
                </a:cxn>
                <a:cxn ang="T15">
                  <a:pos x="T6" y="T7"/>
                </a:cxn>
                <a:cxn ang="T16">
                  <a:pos x="T8" y="T9"/>
                </a:cxn>
                <a:cxn ang="T17">
                  <a:pos x="T10" y="T11"/>
                </a:cxn>
              </a:cxnLst>
              <a:rect l="T18" t="T19" r="T20" b="T21"/>
              <a:pathLst>
                <a:path w="665" h="397">
                  <a:moveTo>
                    <a:pt x="0" y="397"/>
                  </a:moveTo>
                  <a:lnTo>
                    <a:pt x="176" y="260"/>
                  </a:lnTo>
                  <a:lnTo>
                    <a:pt x="187" y="326"/>
                  </a:lnTo>
                  <a:lnTo>
                    <a:pt x="458" y="107"/>
                  </a:lnTo>
                  <a:lnTo>
                    <a:pt x="470" y="144"/>
                  </a:lnTo>
                  <a:lnTo>
                    <a:pt x="665" y="0"/>
                  </a:lnTo>
                </a:path>
              </a:pathLst>
            </a:custGeom>
            <a:noFill/>
            <a:ln w="7938">
              <a:solidFill>
                <a:schemeClr val="tx1"/>
              </a:solidFill>
              <a:round/>
              <a:headEnd/>
              <a:tailEnd/>
            </a:ln>
          </p:spPr>
          <p:txBody>
            <a:bodyPr/>
            <a:lstStyle/>
            <a:p>
              <a:pPr algn="ctr"/>
              <a:endParaRPr lang="en-US"/>
            </a:p>
          </p:txBody>
        </p:sp>
        <p:sp>
          <p:nvSpPr>
            <p:cNvPr id="337951" name="Freeform 10"/>
            <p:cNvSpPr>
              <a:spLocks/>
            </p:cNvSpPr>
            <p:nvPr/>
          </p:nvSpPr>
          <p:spPr bwMode="auto">
            <a:xfrm>
              <a:off x="4139" y="2356"/>
              <a:ext cx="116" cy="151"/>
            </a:xfrm>
            <a:custGeom>
              <a:avLst/>
              <a:gdLst>
                <a:gd name="T0" fmla="*/ 0 w 463"/>
                <a:gd name="T1" fmla="*/ 151 h 603"/>
                <a:gd name="T2" fmla="*/ 16 w 463"/>
                <a:gd name="T3" fmla="*/ 107 h 603"/>
                <a:gd name="T4" fmla="*/ 36 w 463"/>
                <a:gd name="T5" fmla="*/ 121 h 603"/>
                <a:gd name="T6" fmla="*/ 73 w 463"/>
                <a:gd name="T7" fmla="*/ 43 h 603"/>
                <a:gd name="T8" fmla="*/ 89 w 463"/>
                <a:gd name="T9" fmla="*/ 53 h 603"/>
                <a:gd name="T10" fmla="*/ 116 w 463"/>
                <a:gd name="T11" fmla="*/ 0 h 603"/>
                <a:gd name="T12" fmla="*/ 0 60000 65536"/>
                <a:gd name="T13" fmla="*/ 0 60000 65536"/>
                <a:gd name="T14" fmla="*/ 0 60000 65536"/>
                <a:gd name="T15" fmla="*/ 0 60000 65536"/>
                <a:gd name="T16" fmla="*/ 0 60000 65536"/>
                <a:gd name="T17" fmla="*/ 0 60000 65536"/>
                <a:gd name="T18" fmla="*/ 0 w 463"/>
                <a:gd name="T19" fmla="*/ 0 h 603"/>
                <a:gd name="T20" fmla="*/ 463 w 463"/>
                <a:gd name="T21" fmla="*/ 603 h 603"/>
              </a:gdLst>
              <a:ahLst/>
              <a:cxnLst>
                <a:cxn ang="T12">
                  <a:pos x="T0" y="T1"/>
                </a:cxn>
                <a:cxn ang="T13">
                  <a:pos x="T2" y="T3"/>
                </a:cxn>
                <a:cxn ang="T14">
                  <a:pos x="T4" y="T5"/>
                </a:cxn>
                <a:cxn ang="T15">
                  <a:pos x="T6" y="T7"/>
                </a:cxn>
                <a:cxn ang="T16">
                  <a:pos x="T8" y="T9"/>
                </a:cxn>
                <a:cxn ang="T17">
                  <a:pos x="T10" y="T11"/>
                </a:cxn>
              </a:cxnLst>
              <a:rect l="T18" t="T19" r="T20" b="T21"/>
              <a:pathLst>
                <a:path w="463" h="603">
                  <a:moveTo>
                    <a:pt x="0" y="603"/>
                  </a:moveTo>
                  <a:lnTo>
                    <a:pt x="65" y="429"/>
                  </a:lnTo>
                  <a:lnTo>
                    <a:pt x="144" y="484"/>
                  </a:lnTo>
                  <a:lnTo>
                    <a:pt x="292" y="170"/>
                  </a:lnTo>
                  <a:lnTo>
                    <a:pt x="354" y="212"/>
                  </a:lnTo>
                  <a:lnTo>
                    <a:pt x="463" y="0"/>
                  </a:lnTo>
                </a:path>
              </a:pathLst>
            </a:custGeom>
            <a:noFill/>
            <a:ln w="7938">
              <a:solidFill>
                <a:schemeClr val="tx1"/>
              </a:solidFill>
              <a:round/>
              <a:headEnd/>
              <a:tailEnd/>
            </a:ln>
          </p:spPr>
          <p:txBody>
            <a:bodyPr/>
            <a:lstStyle/>
            <a:p>
              <a:pPr algn="ctr"/>
              <a:endParaRPr lang="en-US"/>
            </a:p>
          </p:txBody>
        </p:sp>
        <p:sp>
          <p:nvSpPr>
            <p:cNvPr id="337952" name="Freeform 11"/>
            <p:cNvSpPr>
              <a:spLocks/>
            </p:cNvSpPr>
            <p:nvPr/>
          </p:nvSpPr>
          <p:spPr bwMode="auto">
            <a:xfrm>
              <a:off x="3966" y="2356"/>
              <a:ext cx="117" cy="151"/>
            </a:xfrm>
            <a:custGeom>
              <a:avLst/>
              <a:gdLst>
                <a:gd name="T0" fmla="*/ 117 w 468"/>
                <a:gd name="T1" fmla="*/ 151 h 603"/>
                <a:gd name="T2" fmla="*/ 99 w 468"/>
                <a:gd name="T3" fmla="*/ 109 h 603"/>
                <a:gd name="T4" fmla="*/ 79 w 468"/>
                <a:gd name="T5" fmla="*/ 122 h 603"/>
                <a:gd name="T6" fmla="*/ 41 w 468"/>
                <a:gd name="T7" fmla="*/ 43 h 603"/>
                <a:gd name="T8" fmla="*/ 26 w 468"/>
                <a:gd name="T9" fmla="*/ 55 h 603"/>
                <a:gd name="T10" fmla="*/ 0 w 468"/>
                <a:gd name="T11" fmla="*/ 0 h 603"/>
                <a:gd name="T12" fmla="*/ 0 60000 65536"/>
                <a:gd name="T13" fmla="*/ 0 60000 65536"/>
                <a:gd name="T14" fmla="*/ 0 60000 65536"/>
                <a:gd name="T15" fmla="*/ 0 60000 65536"/>
                <a:gd name="T16" fmla="*/ 0 60000 65536"/>
                <a:gd name="T17" fmla="*/ 0 60000 65536"/>
                <a:gd name="T18" fmla="*/ 0 w 468"/>
                <a:gd name="T19" fmla="*/ 0 h 603"/>
                <a:gd name="T20" fmla="*/ 468 w 468"/>
                <a:gd name="T21" fmla="*/ 603 h 603"/>
              </a:gdLst>
              <a:ahLst/>
              <a:cxnLst>
                <a:cxn ang="T12">
                  <a:pos x="T0" y="T1"/>
                </a:cxn>
                <a:cxn ang="T13">
                  <a:pos x="T2" y="T3"/>
                </a:cxn>
                <a:cxn ang="T14">
                  <a:pos x="T4" y="T5"/>
                </a:cxn>
                <a:cxn ang="T15">
                  <a:pos x="T6" y="T7"/>
                </a:cxn>
                <a:cxn ang="T16">
                  <a:pos x="T8" y="T9"/>
                </a:cxn>
                <a:cxn ang="T17">
                  <a:pos x="T10" y="T11"/>
                </a:cxn>
              </a:cxnLst>
              <a:rect l="T18" t="T19" r="T20" b="T21"/>
              <a:pathLst>
                <a:path w="468" h="603">
                  <a:moveTo>
                    <a:pt x="468" y="603"/>
                  </a:moveTo>
                  <a:lnTo>
                    <a:pt x="397" y="435"/>
                  </a:lnTo>
                  <a:lnTo>
                    <a:pt x="314" y="486"/>
                  </a:lnTo>
                  <a:lnTo>
                    <a:pt x="162" y="170"/>
                  </a:lnTo>
                  <a:lnTo>
                    <a:pt x="103" y="218"/>
                  </a:lnTo>
                  <a:lnTo>
                    <a:pt x="0" y="0"/>
                  </a:lnTo>
                </a:path>
              </a:pathLst>
            </a:custGeom>
            <a:noFill/>
            <a:ln w="7938">
              <a:solidFill>
                <a:schemeClr val="tx1"/>
              </a:solidFill>
              <a:round/>
              <a:headEnd/>
              <a:tailEnd/>
            </a:ln>
          </p:spPr>
          <p:txBody>
            <a:bodyPr/>
            <a:lstStyle/>
            <a:p>
              <a:pPr algn="ctr"/>
              <a:endParaRPr lang="en-US"/>
            </a:p>
          </p:txBody>
        </p:sp>
        <p:sp>
          <p:nvSpPr>
            <p:cNvPr id="337953" name="Freeform 12"/>
            <p:cNvSpPr>
              <a:spLocks/>
            </p:cNvSpPr>
            <p:nvPr/>
          </p:nvSpPr>
          <p:spPr bwMode="auto">
            <a:xfrm>
              <a:off x="3844" y="2429"/>
              <a:ext cx="164" cy="99"/>
            </a:xfrm>
            <a:custGeom>
              <a:avLst/>
              <a:gdLst>
                <a:gd name="T0" fmla="*/ 164 w 656"/>
                <a:gd name="T1" fmla="*/ 99 h 395"/>
                <a:gd name="T2" fmla="*/ 119 w 656"/>
                <a:gd name="T3" fmla="*/ 63 h 395"/>
                <a:gd name="T4" fmla="*/ 119 w 656"/>
                <a:gd name="T5" fmla="*/ 79 h 395"/>
                <a:gd name="T6" fmla="*/ 52 w 656"/>
                <a:gd name="T7" fmla="*/ 23 h 395"/>
                <a:gd name="T8" fmla="*/ 47 w 656"/>
                <a:gd name="T9" fmla="*/ 37 h 395"/>
                <a:gd name="T10" fmla="*/ 0 w 656"/>
                <a:gd name="T11" fmla="*/ 0 h 395"/>
                <a:gd name="T12" fmla="*/ 0 60000 65536"/>
                <a:gd name="T13" fmla="*/ 0 60000 65536"/>
                <a:gd name="T14" fmla="*/ 0 60000 65536"/>
                <a:gd name="T15" fmla="*/ 0 60000 65536"/>
                <a:gd name="T16" fmla="*/ 0 60000 65536"/>
                <a:gd name="T17" fmla="*/ 0 60000 65536"/>
                <a:gd name="T18" fmla="*/ 0 w 656"/>
                <a:gd name="T19" fmla="*/ 0 h 395"/>
                <a:gd name="T20" fmla="*/ 656 w 656"/>
                <a:gd name="T21" fmla="*/ 395 h 395"/>
              </a:gdLst>
              <a:ahLst/>
              <a:cxnLst>
                <a:cxn ang="T12">
                  <a:pos x="T0" y="T1"/>
                </a:cxn>
                <a:cxn ang="T13">
                  <a:pos x="T2" y="T3"/>
                </a:cxn>
                <a:cxn ang="T14">
                  <a:pos x="T4" y="T5"/>
                </a:cxn>
                <a:cxn ang="T15">
                  <a:pos x="T6" y="T7"/>
                </a:cxn>
                <a:cxn ang="T16">
                  <a:pos x="T8" y="T9"/>
                </a:cxn>
                <a:cxn ang="T17">
                  <a:pos x="T10" y="T11"/>
                </a:cxn>
              </a:cxnLst>
              <a:rect l="T18" t="T19" r="T20" b="T21"/>
              <a:pathLst>
                <a:path w="656" h="395">
                  <a:moveTo>
                    <a:pt x="656" y="395"/>
                  </a:moveTo>
                  <a:lnTo>
                    <a:pt x="478" y="250"/>
                  </a:lnTo>
                  <a:lnTo>
                    <a:pt x="475" y="316"/>
                  </a:lnTo>
                  <a:lnTo>
                    <a:pt x="207" y="93"/>
                  </a:lnTo>
                  <a:lnTo>
                    <a:pt x="190" y="146"/>
                  </a:lnTo>
                  <a:lnTo>
                    <a:pt x="0" y="0"/>
                  </a:lnTo>
                </a:path>
              </a:pathLst>
            </a:custGeom>
            <a:noFill/>
            <a:ln w="7938">
              <a:solidFill>
                <a:schemeClr val="tx1"/>
              </a:solidFill>
              <a:round/>
              <a:headEnd/>
              <a:tailEnd/>
            </a:ln>
          </p:spPr>
          <p:txBody>
            <a:bodyPr/>
            <a:lstStyle/>
            <a:p>
              <a:pPr algn="ctr"/>
              <a:endParaRPr lang="en-US"/>
            </a:p>
          </p:txBody>
        </p:sp>
      </p:grpSp>
      <p:grpSp>
        <p:nvGrpSpPr>
          <p:cNvPr id="3" name="Group 13"/>
          <p:cNvGrpSpPr>
            <a:grpSpLocks/>
          </p:cNvGrpSpPr>
          <p:nvPr/>
        </p:nvGrpSpPr>
        <p:grpSpPr bwMode="auto">
          <a:xfrm>
            <a:off x="6446838" y="4041775"/>
            <a:ext cx="171450" cy="1287463"/>
            <a:chOff x="4061" y="2546"/>
            <a:chExt cx="108" cy="811"/>
          </a:xfrm>
        </p:grpSpPr>
        <p:sp>
          <p:nvSpPr>
            <p:cNvPr id="337934" name="Line 14"/>
            <p:cNvSpPr>
              <a:spLocks noChangeShapeType="1"/>
            </p:cNvSpPr>
            <p:nvPr/>
          </p:nvSpPr>
          <p:spPr bwMode="auto">
            <a:xfrm>
              <a:off x="4099" y="2837"/>
              <a:ext cx="34" cy="1"/>
            </a:xfrm>
            <a:prstGeom prst="line">
              <a:avLst/>
            </a:prstGeom>
            <a:noFill/>
            <a:ln w="15875">
              <a:solidFill>
                <a:schemeClr val="tx1"/>
              </a:solidFill>
              <a:round/>
              <a:headEnd/>
              <a:tailEnd/>
            </a:ln>
          </p:spPr>
          <p:txBody>
            <a:bodyPr/>
            <a:lstStyle/>
            <a:p>
              <a:endParaRPr lang="en-US"/>
            </a:p>
          </p:txBody>
        </p:sp>
        <p:grpSp>
          <p:nvGrpSpPr>
            <p:cNvPr id="4" name="Group 15"/>
            <p:cNvGrpSpPr>
              <a:grpSpLocks/>
            </p:cNvGrpSpPr>
            <p:nvPr/>
          </p:nvGrpSpPr>
          <p:grpSpPr bwMode="auto">
            <a:xfrm>
              <a:off x="4061" y="2546"/>
              <a:ext cx="108" cy="811"/>
              <a:chOff x="4061" y="2546"/>
              <a:chExt cx="108" cy="811"/>
            </a:xfrm>
          </p:grpSpPr>
          <p:sp>
            <p:nvSpPr>
              <p:cNvPr id="337936" name="Line 16"/>
              <p:cNvSpPr>
                <a:spLocks noChangeShapeType="1"/>
              </p:cNvSpPr>
              <p:nvPr/>
            </p:nvSpPr>
            <p:spPr bwMode="auto">
              <a:xfrm flipV="1">
                <a:off x="4115" y="2557"/>
                <a:ext cx="1" cy="163"/>
              </a:xfrm>
              <a:prstGeom prst="line">
                <a:avLst/>
              </a:prstGeom>
              <a:noFill/>
              <a:ln w="15875">
                <a:solidFill>
                  <a:schemeClr val="tx1"/>
                </a:solidFill>
                <a:round/>
                <a:headEnd/>
                <a:tailEnd/>
              </a:ln>
            </p:spPr>
            <p:txBody>
              <a:bodyPr/>
              <a:lstStyle/>
              <a:p>
                <a:endParaRPr lang="en-US"/>
              </a:p>
            </p:txBody>
          </p:sp>
          <p:sp>
            <p:nvSpPr>
              <p:cNvPr id="337937" name="Line 17"/>
              <p:cNvSpPr>
                <a:spLocks noChangeShapeType="1"/>
              </p:cNvSpPr>
              <p:nvPr/>
            </p:nvSpPr>
            <p:spPr bwMode="auto">
              <a:xfrm flipV="1">
                <a:off x="4061" y="2716"/>
                <a:ext cx="43" cy="641"/>
              </a:xfrm>
              <a:prstGeom prst="line">
                <a:avLst/>
              </a:prstGeom>
              <a:noFill/>
              <a:ln w="15875">
                <a:solidFill>
                  <a:schemeClr val="tx1"/>
                </a:solidFill>
                <a:round/>
                <a:headEnd/>
                <a:tailEnd/>
              </a:ln>
            </p:spPr>
            <p:txBody>
              <a:bodyPr/>
              <a:lstStyle/>
              <a:p>
                <a:endParaRPr lang="en-US"/>
              </a:p>
            </p:txBody>
          </p:sp>
          <p:sp>
            <p:nvSpPr>
              <p:cNvPr id="337938" name="Line 18"/>
              <p:cNvSpPr>
                <a:spLocks noChangeShapeType="1"/>
              </p:cNvSpPr>
              <p:nvPr/>
            </p:nvSpPr>
            <p:spPr bwMode="auto">
              <a:xfrm>
                <a:off x="4126" y="2717"/>
                <a:ext cx="43" cy="640"/>
              </a:xfrm>
              <a:prstGeom prst="line">
                <a:avLst/>
              </a:prstGeom>
              <a:noFill/>
              <a:ln w="15875">
                <a:solidFill>
                  <a:schemeClr val="tx1"/>
                </a:solidFill>
                <a:round/>
                <a:headEnd/>
                <a:tailEnd/>
              </a:ln>
            </p:spPr>
            <p:txBody>
              <a:bodyPr/>
              <a:lstStyle/>
              <a:p>
                <a:endParaRPr lang="en-US"/>
              </a:p>
            </p:txBody>
          </p:sp>
          <p:sp>
            <p:nvSpPr>
              <p:cNvPr id="337939" name="Line 19"/>
              <p:cNvSpPr>
                <a:spLocks noChangeShapeType="1"/>
              </p:cNvSpPr>
              <p:nvPr/>
            </p:nvSpPr>
            <p:spPr bwMode="auto">
              <a:xfrm>
                <a:off x="4064" y="3339"/>
                <a:ext cx="103" cy="1"/>
              </a:xfrm>
              <a:prstGeom prst="line">
                <a:avLst/>
              </a:prstGeom>
              <a:noFill/>
              <a:ln w="15875">
                <a:solidFill>
                  <a:schemeClr val="tx1"/>
                </a:solidFill>
                <a:round/>
                <a:headEnd/>
                <a:tailEnd/>
              </a:ln>
            </p:spPr>
            <p:txBody>
              <a:bodyPr/>
              <a:lstStyle/>
              <a:p>
                <a:endParaRPr lang="en-US"/>
              </a:p>
            </p:txBody>
          </p:sp>
          <p:sp>
            <p:nvSpPr>
              <p:cNvPr id="337940" name="Line 20"/>
              <p:cNvSpPr>
                <a:spLocks noChangeShapeType="1"/>
              </p:cNvSpPr>
              <p:nvPr/>
            </p:nvSpPr>
            <p:spPr bwMode="auto">
              <a:xfrm>
                <a:off x="4076" y="3164"/>
                <a:ext cx="81" cy="1"/>
              </a:xfrm>
              <a:prstGeom prst="line">
                <a:avLst/>
              </a:prstGeom>
              <a:noFill/>
              <a:ln w="15875">
                <a:solidFill>
                  <a:schemeClr val="tx1"/>
                </a:solidFill>
                <a:round/>
                <a:headEnd/>
                <a:tailEnd/>
              </a:ln>
            </p:spPr>
            <p:txBody>
              <a:bodyPr/>
              <a:lstStyle/>
              <a:p>
                <a:endParaRPr lang="en-US"/>
              </a:p>
            </p:txBody>
          </p:sp>
          <p:sp>
            <p:nvSpPr>
              <p:cNvPr id="337941" name="Line 21"/>
              <p:cNvSpPr>
                <a:spLocks noChangeShapeType="1"/>
              </p:cNvSpPr>
              <p:nvPr/>
            </p:nvSpPr>
            <p:spPr bwMode="auto">
              <a:xfrm>
                <a:off x="4076" y="3167"/>
                <a:ext cx="88" cy="176"/>
              </a:xfrm>
              <a:prstGeom prst="line">
                <a:avLst/>
              </a:prstGeom>
              <a:noFill/>
              <a:ln w="7938">
                <a:solidFill>
                  <a:schemeClr val="tx1"/>
                </a:solidFill>
                <a:round/>
                <a:headEnd/>
                <a:tailEnd/>
              </a:ln>
            </p:spPr>
            <p:txBody>
              <a:bodyPr/>
              <a:lstStyle/>
              <a:p>
                <a:endParaRPr lang="en-US"/>
              </a:p>
            </p:txBody>
          </p:sp>
          <p:sp>
            <p:nvSpPr>
              <p:cNvPr id="337942" name="Line 22"/>
              <p:cNvSpPr>
                <a:spLocks noChangeShapeType="1"/>
              </p:cNvSpPr>
              <p:nvPr/>
            </p:nvSpPr>
            <p:spPr bwMode="auto">
              <a:xfrm flipH="1">
                <a:off x="4066" y="3165"/>
                <a:ext cx="88" cy="174"/>
              </a:xfrm>
              <a:prstGeom prst="line">
                <a:avLst/>
              </a:prstGeom>
              <a:noFill/>
              <a:ln w="7938">
                <a:solidFill>
                  <a:schemeClr val="tx1"/>
                </a:solidFill>
                <a:round/>
                <a:headEnd/>
                <a:tailEnd/>
              </a:ln>
            </p:spPr>
            <p:txBody>
              <a:bodyPr/>
              <a:lstStyle/>
              <a:p>
                <a:endParaRPr lang="en-US"/>
              </a:p>
            </p:txBody>
          </p:sp>
          <p:sp>
            <p:nvSpPr>
              <p:cNvPr id="337943" name="Line 23"/>
              <p:cNvSpPr>
                <a:spLocks noChangeShapeType="1"/>
              </p:cNvSpPr>
              <p:nvPr/>
            </p:nvSpPr>
            <p:spPr bwMode="auto">
              <a:xfrm>
                <a:off x="4087" y="2994"/>
                <a:ext cx="57" cy="1"/>
              </a:xfrm>
              <a:prstGeom prst="line">
                <a:avLst/>
              </a:prstGeom>
              <a:noFill/>
              <a:ln w="15875">
                <a:solidFill>
                  <a:schemeClr val="tx1"/>
                </a:solidFill>
                <a:round/>
                <a:headEnd/>
                <a:tailEnd/>
              </a:ln>
            </p:spPr>
            <p:txBody>
              <a:bodyPr/>
              <a:lstStyle/>
              <a:p>
                <a:endParaRPr lang="en-US"/>
              </a:p>
            </p:txBody>
          </p:sp>
          <p:sp>
            <p:nvSpPr>
              <p:cNvPr id="337944" name="Line 24"/>
              <p:cNvSpPr>
                <a:spLocks noChangeShapeType="1"/>
              </p:cNvSpPr>
              <p:nvPr/>
            </p:nvSpPr>
            <p:spPr bwMode="auto">
              <a:xfrm>
                <a:off x="4087" y="2994"/>
                <a:ext cx="65" cy="171"/>
              </a:xfrm>
              <a:prstGeom prst="line">
                <a:avLst/>
              </a:prstGeom>
              <a:noFill/>
              <a:ln w="7938">
                <a:solidFill>
                  <a:schemeClr val="tx1"/>
                </a:solidFill>
                <a:round/>
                <a:headEnd/>
                <a:tailEnd/>
              </a:ln>
            </p:spPr>
            <p:txBody>
              <a:bodyPr/>
              <a:lstStyle/>
              <a:p>
                <a:endParaRPr lang="en-US"/>
              </a:p>
            </p:txBody>
          </p:sp>
          <p:sp>
            <p:nvSpPr>
              <p:cNvPr id="337945" name="Line 25"/>
              <p:cNvSpPr>
                <a:spLocks noChangeShapeType="1"/>
              </p:cNvSpPr>
              <p:nvPr/>
            </p:nvSpPr>
            <p:spPr bwMode="auto">
              <a:xfrm flipV="1">
                <a:off x="4073" y="2994"/>
                <a:ext cx="69" cy="170"/>
              </a:xfrm>
              <a:prstGeom prst="line">
                <a:avLst/>
              </a:prstGeom>
              <a:noFill/>
              <a:ln w="7938">
                <a:solidFill>
                  <a:schemeClr val="tx1"/>
                </a:solidFill>
                <a:round/>
                <a:headEnd/>
                <a:tailEnd/>
              </a:ln>
            </p:spPr>
            <p:txBody>
              <a:bodyPr/>
              <a:lstStyle/>
              <a:p>
                <a:endParaRPr lang="en-US"/>
              </a:p>
            </p:txBody>
          </p:sp>
          <p:sp>
            <p:nvSpPr>
              <p:cNvPr id="337946" name="Line 26"/>
              <p:cNvSpPr>
                <a:spLocks noChangeShapeType="1"/>
              </p:cNvSpPr>
              <p:nvPr/>
            </p:nvSpPr>
            <p:spPr bwMode="auto">
              <a:xfrm>
                <a:off x="4094" y="2837"/>
                <a:ext cx="50" cy="159"/>
              </a:xfrm>
              <a:prstGeom prst="line">
                <a:avLst/>
              </a:prstGeom>
              <a:noFill/>
              <a:ln w="7938">
                <a:solidFill>
                  <a:schemeClr val="tx1"/>
                </a:solidFill>
                <a:round/>
                <a:headEnd/>
                <a:tailEnd/>
              </a:ln>
            </p:spPr>
            <p:txBody>
              <a:bodyPr/>
              <a:lstStyle/>
              <a:p>
                <a:endParaRPr lang="en-US"/>
              </a:p>
            </p:txBody>
          </p:sp>
          <p:sp>
            <p:nvSpPr>
              <p:cNvPr id="337947" name="Line 27"/>
              <p:cNvSpPr>
                <a:spLocks noChangeShapeType="1"/>
              </p:cNvSpPr>
              <p:nvPr/>
            </p:nvSpPr>
            <p:spPr bwMode="auto">
              <a:xfrm flipV="1">
                <a:off x="4084" y="2835"/>
                <a:ext cx="48" cy="162"/>
              </a:xfrm>
              <a:prstGeom prst="line">
                <a:avLst/>
              </a:prstGeom>
              <a:noFill/>
              <a:ln w="7938">
                <a:solidFill>
                  <a:schemeClr val="tx1"/>
                </a:solidFill>
                <a:round/>
                <a:headEnd/>
                <a:tailEnd/>
              </a:ln>
            </p:spPr>
            <p:txBody>
              <a:bodyPr/>
              <a:lstStyle/>
              <a:p>
                <a:endParaRPr lang="en-US"/>
              </a:p>
            </p:txBody>
          </p:sp>
          <p:sp>
            <p:nvSpPr>
              <p:cNvPr id="337948" name="Line 28"/>
              <p:cNvSpPr>
                <a:spLocks noChangeShapeType="1"/>
              </p:cNvSpPr>
              <p:nvPr/>
            </p:nvSpPr>
            <p:spPr bwMode="auto">
              <a:xfrm flipV="1">
                <a:off x="4092" y="2717"/>
                <a:ext cx="33" cy="124"/>
              </a:xfrm>
              <a:prstGeom prst="line">
                <a:avLst/>
              </a:prstGeom>
              <a:noFill/>
              <a:ln w="7938">
                <a:solidFill>
                  <a:schemeClr val="tx1"/>
                </a:solidFill>
                <a:round/>
                <a:headEnd/>
                <a:tailEnd/>
              </a:ln>
            </p:spPr>
            <p:txBody>
              <a:bodyPr/>
              <a:lstStyle/>
              <a:p>
                <a:endParaRPr lang="en-US"/>
              </a:p>
            </p:txBody>
          </p:sp>
          <p:sp>
            <p:nvSpPr>
              <p:cNvPr id="337949" name="Oval 29"/>
              <p:cNvSpPr>
                <a:spLocks noChangeArrowheads="1"/>
              </p:cNvSpPr>
              <p:nvPr/>
            </p:nvSpPr>
            <p:spPr bwMode="auto">
              <a:xfrm>
                <a:off x="4101" y="2546"/>
                <a:ext cx="27" cy="19"/>
              </a:xfrm>
              <a:prstGeom prst="ellipse">
                <a:avLst/>
              </a:prstGeom>
              <a:solidFill>
                <a:srgbClr val="C0C0C0"/>
              </a:solidFill>
              <a:ln w="9525">
                <a:solidFill>
                  <a:schemeClr val="tx1"/>
                </a:solidFill>
                <a:round/>
                <a:headEnd/>
                <a:tailEnd/>
              </a:ln>
            </p:spPr>
            <p:txBody>
              <a:bodyPr/>
              <a:lstStyle/>
              <a:p>
                <a:pPr algn="ctr"/>
                <a:endParaRPr lang="en-US"/>
              </a:p>
            </p:txBody>
          </p:sp>
        </p:grpSp>
      </p:grpSp>
      <p:sp>
        <p:nvSpPr>
          <p:cNvPr id="337928" name="Line 30"/>
          <p:cNvSpPr>
            <a:spLocks noChangeShapeType="1"/>
          </p:cNvSpPr>
          <p:nvPr/>
        </p:nvSpPr>
        <p:spPr bwMode="auto">
          <a:xfrm flipH="1">
            <a:off x="4648200" y="4114800"/>
            <a:ext cx="1752600" cy="457200"/>
          </a:xfrm>
          <a:prstGeom prst="line">
            <a:avLst/>
          </a:prstGeom>
          <a:noFill/>
          <a:ln w="9525">
            <a:solidFill>
              <a:srgbClr val="FF0000"/>
            </a:solidFill>
            <a:round/>
            <a:headEnd/>
            <a:tailEnd type="triangle" w="med" len="med"/>
          </a:ln>
        </p:spPr>
        <p:txBody>
          <a:bodyPr wrap="none" anchor="ctr"/>
          <a:lstStyle/>
          <a:p>
            <a:endParaRPr lang="en-US"/>
          </a:p>
        </p:txBody>
      </p:sp>
      <p:sp>
        <p:nvSpPr>
          <p:cNvPr id="337929" name="Line 31"/>
          <p:cNvSpPr>
            <a:spLocks noChangeShapeType="1"/>
          </p:cNvSpPr>
          <p:nvPr/>
        </p:nvSpPr>
        <p:spPr bwMode="auto">
          <a:xfrm flipH="1">
            <a:off x="5562600" y="4114800"/>
            <a:ext cx="838200" cy="457200"/>
          </a:xfrm>
          <a:prstGeom prst="line">
            <a:avLst/>
          </a:prstGeom>
          <a:noFill/>
          <a:ln w="9525">
            <a:solidFill>
              <a:srgbClr val="FF0000"/>
            </a:solidFill>
            <a:round/>
            <a:headEnd/>
            <a:tailEnd type="triangle" w="med" len="med"/>
          </a:ln>
        </p:spPr>
        <p:txBody>
          <a:bodyPr wrap="none" anchor="ctr"/>
          <a:lstStyle/>
          <a:p>
            <a:endParaRPr lang="en-US"/>
          </a:p>
        </p:txBody>
      </p:sp>
      <p:sp>
        <p:nvSpPr>
          <p:cNvPr id="337930" name="Line 32"/>
          <p:cNvSpPr>
            <a:spLocks noChangeShapeType="1"/>
          </p:cNvSpPr>
          <p:nvPr/>
        </p:nvSpPr>
        <p:spPr bwMode="auto">
          <a:xfrm>
            <a:off x="6629400" y="4114800"/>
            <a:ext cx="990600" cy="457200"/>
          </a:xfrm>
          <a:prstGeom prst="line">
            <a:avLst/>
          </a:prstGeom>
          <a:noFill/>
          <a:ln w="9525">
            <a:solidFill>
              <a:srgbClr val="FF0000"/>
            </a:solidFill>
            <a:round/>
            <a:headEnd/>
            <a:tailEnd type="triangle" w="med" len="med"/>
          </a:ln>
        </p:spPr>
        <p:txBody>
          <a:bodyPr wrap="none" anchor="ctr"/>
          <a:lstStyle/>
          <a:p>
            <a:endParaRPr lang="en-US"/>
          </a:p>
        </p:txBody>
      </p:sp>
      <p:sp>
        <p:nvSpPr>
          <p:cNvPr id="337931" name="Line 33"/>
          <p:cNvSpPr>
            <a:spLocks noChangeShapeType="1"/>
          </p:cNvSpPr>
          <p:nvPr/>
        </p:nvSpPr>
        <p:spPr bwMode="auto">
          <a:xfrm flipV="1">
            <a:off x="4648200" y="4114800"/>
            <a:ext cx="1524000" cy="381000"/>
          </a:xfrm>
          <a:prstGeom prst="line">
            <a:avLst/>
          </a:prstGeom>
          <a:noFill/>
          <a:ln w="9525">
            <a:solidFill>
              <a:schemeClr val="tx1"/>
            </a:solidFill>
            <a:round/>
            <a:headEnd/>
            <a:tailEnd type="triangle" w="med" len="med"/>
          </a:ln>
        </p:spPr>
        <p:txBody>
          <a:bodyPr wrap="none" anchor="ctr"/>
          <a:lstStyle/>
          <a:p>
            <a:endParaRPr lang="en-US"/>
          </a:p>
        </p:txBody>
      </p:sp>
      <p:sp>
        <p:nvSpPr>
          <p:cNvPr id="337932" name="Line 34"/>
          <p:cNvSpPr>
            <a:spLocks noChangeShapeType="1"/>
          </p:cNvSpPr>
          <p:nvPr/>
        </p:nvSpPr>
        <p:spPr bwMode="auto">
          <a:xfrm flipV="1">
            <a:off x="5562600" y="4191000"/>
            <a:ext cx="838200" cy="457200"/>
          </a:xfrm>
          <a:prstGeom prst="line">
            <a:avLst/>
          </a:prstGeom>
          <a:noFill/>
          <a:ln w="9525">
            <a:solidFill>
              <a:schemeClr val="tx1"/>
            </a:solidFill>
            <a:round/>
            <a:headEnd/>
            <a:tailEnd type="triangle" w="med" len="med"/>
          </a:ln>
        </p:spPr>
        <p:txBody>
          <a:bodyPr wrap="none" anchor="ctr"/>
          <a:lstStyle/>
          <a:p>
            <a:endParaRPr lang="en-US"/>
          </a:p>
        </p:txBody>
      </p:sp>
      <p:sp>
        <p:nvSpPr>
          <p:cNvPr id="337933" name="Line 35"/>
          <p:cNvSpPr>
            <a:spLocks noChangeShapeType="1"/>
          </p:cNvSpPr>
          <p:nvPr/>
        </p:nvSpPr>
        <p:spPr bwMode="auto">
          <a:xfrm flipH="1" flipV="1">
            <a:off x="6629400" y="4191000"/>
            <a:ext cx="914400" cy="457200"/>
          </a:xfrm>
          <a:prstGeom prst="line">
            <a:avLst/>
          </a:prstGeom>
          <a:noFill/>
          <a:ln w="9525">
            <a:solidFill>
              <a:schemeClr val="tx1"/>
            </a:solidFill>
            <a:round/>
            <a:headEnd/>
            <a:tailEnd type="triangle" w="med" len="med"/>
          </a:ln>
        </p:spPr>
        <p:txBody>
          <a:bodyPr wrap="none" anchor="ctr"/>
          <a:lstStyle/>
          <a:p>
            <a:endParaRPr lang="en-US"/>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2"/>
          <p:cNvSpPr>
            <a:spLocks noGrp="1" noChangeArrowheads="1"/>
          </p:cNvSpPr>
          <p:nvPr>
            <p:ph type="title"/>
          </p:nvPr>
        </p:nvSpPr>
        <p:spPr/>
        <p:txBody>
          <a:bodyPr/>
          <a:lstStyle/>
          <a:p>
            <a:pPr eaLnBrk="1" hangingPunct="1"/>
            <a:r>
              <a:rPr lang="en-US" smtClean="0"/>
              <a:t>TDMA – Motivation	</a:t>
            </a:r>
            <a:endParaRPr lang="de-CH" smtClean="0"/>
          </a:p>
        </p:txBody>
      </p:sp>
      <p:sp>
        <p:nvSpPr>
          <p:cNvPr id="50178" name="Rectangle 3"/>
          <p:cNvSpPr>
            <a:spLocks noGrp="1" noChangeArrowheads="1"/>
          </p:cNvSpPr>
          <p:nvPr>
            <p:ph idx="1"/>
          </p:nvPr>
        </p:nvSpPr>
        <p:spPr/>
        <p:txBody>
          <a:bodyPr/>
          <a:lstStyle/>
          <a:p>
            <a:pPr eaLnBrk="1" hangingPunct="1"/>
            <a:endParaRPr lang="en-US" dirty="0" smtClean="0"/>
          </a:p>
          <a:p>
            <a:pPr eaLnBrk="1" hangingPunct="1"/>
            <a:r>
              <a:rPr lang="en-US" dirty="0" smtClean="0"/>
              <a:t>System with </a:t>
            </a:r>
            <a:r>
              <a:rPr lang="en-US" i="1" dirty="0" smtClean="0">
                <a:solidFill>
                  <a:srgbClr val="3983EF"/>
                </a:solidFill>
              </a:rPr>
              <a:t>n </a:t>
            </a:r>
            <a:r>
              <a:rPr lang="en-US" dirty="0" smtClean="0">
                <a:solidFill>
                  <a:srgbClr val="3983EF"/>
                </a:solidFill>
              </a:rPr>
              <a:t>stations </a:t>
            </a:r>
            <a:r>
              <a:rPr lang="en-US" dirty="0" smtClean="0"/>
              <a:t>(0,1,2,…,</a:t>
            </a:r>
            <a:r>
              <a:rPr lang="en-US" i="1" dirty="0" smtClean="0"/>
              <a:t>n</a:t>
            </a:r>
            <a:r>
              <a:rPr lang="en-US" dirty="0" smtClean="0"/>
              <a:t>–1) and one shared channel</a:t>
            </a:r>
          </a:p>
          <a:p>
            <a:pPr eaLnBrk="1" hangingPunct="1"/>
            <a:r>
              <a:rPr lang="en-US" dirty="0" smtClean="0"/>
              <a:t>The channel is a perfect broadcast channel</a:t>
            </a:r>
          </a:p>
          <a:p>
            <a:pPr lvl="1" eaLnBrk="1" hangingPunct="1"/>
            <a:r>
              <a:rPr lang="en-US" sz="1800" dirty="0" smtClean="0"/>
              <a:t>Single transmissions are received by every</a:t>
            </a:r>
            <a:br>
              <a:rPr lang="en-US" sz="1800" dirty="0" smtClean="0"/>
            </a:br>
            <a:r>
              <a:rPr lang="en-US" sz="1800" dirty="0" smtClean="0"/>
              <a:t>other station. </a:t>
            </a:r>
          </a:p>
          <a:p>
            <a:pPr lvl="1" eaLnBrk="1" hangingPunct="1"/>
            <a:r>
              <a:rPr lang="en-US" sz="1800" dirty="0" smtClean="0"/>
              <a:t>No hidden or exposed terminal problem. </a:t>
            </a:r>
          </a:p>
          <a:p>
            <a:pPr lvl="1" eaLnBrk="1" hangingPunct="1"/>
            <a:r>
              <a:rPr lang="en-US" sz="1800" dirty="0" smtClean="0"/>
              <a:t>Interference if more than one station transmits.</a:t>
            </a:r>
          </a:p>
          <a:p>
            <a:pPr eaLnBrk="1" hangingPunct="1"/>
            <a:endParaRPr lang="en-US" dirty="0" smtClean="0"/>
          </a:p>
          <a:p>
            <a:pPr eaLnBrk="1" hangingPunct="1"/>
            <a:endParaRPr lang="en-US" dirty="0" smtClean="0"/>
          </a:p>
          <a:p>
            <a:pPr eaLnBrk="1" hangingPunct="1">
              <a:buClr>
                <a:schemeClr val="tx1"/>
              </a:buClr>
            </a:pPr>
            <a:r>
              <a:rPr lang="en-US" dirty="0" smtClean="0">
                <a:solidFill>
                  <a:srgbClr val="3983EF"/>
                </a:solidFill>
              </a:rPr>
              <a:t>Round robin</a:t>
            </a:r>
            <a:r>
              <a:rPr lang="en-US" dirty="0" smtClean="0"/>
              <a:t> algorithm: station </a:t>
            </a:r>
            <a:r>
              <a:rPr lang="en-US" i="1" dirty="0" smtClean="0"/>
              <a:t>k</a:t>
            </a:r>
            <a:r>
              <a:rPr lang="en-US" dirty="0" smtClean="0"/>
              <a:t> sends after station </a:t>
            </a:r>
            <a:r>
              <a:rPr lang="en-US" i="1" dirty="0" smtClean="0"/>
              <a:t>k</a:t>
            </a:r>
            <a:r>
              <a:rPr lang="en-US" dirty="0" smtClean="0"/>
              <a:t>–1 (mod </a:t>
            </a:r>
            <a:r>
              <a:rPr lang="en-US" i="1" dirty="0" smtClean="0"/>
              <a:t>n</a:t>
            </a:r>
            <a:r>
              <a:rPr lang="en-US" dirty="0" smtClean="0"/>
              <a:t>)</a:t>
            </a:r>
          </a:p>
          <a:p>
            <a:pPr lvl="1" eaLnBrk="1" hangingPunct="1"/>
            <a:r>
              <a:rPr lang="en-US" sz="1800" dirty="0" smtClean="0"/>
              <a:t>If a station does not need to transmit data, then it sends “</a:t>
            </a:r>
            <a:r>
              <a:rPr lang="el-GR" sz="1800" dirty="0" smtClean="0">
                <a:cs typeface="Arial" charset="0"/>
              </a:rPr>
              <a:t>ε</a:t>
            </a:r>
            <a:r>
              <a:rPr lang="en-US" sz="1800" dirty="0" smtClean="0">
                <a:cs typeface="Arial" charset="0"/>
              </a:rPr>
              <a:t>”</a:t>
            </a:r>
          </a:p>
          <a:p>
            <a:pPr lvl="1" eaLnBrk="1" hangingPunct="1"/>
            <a:r>
              <a:rPr lang="en-US" dirty="0" smtClean="0">
                <a:cs typeface="Arial" charset="0"/>
              </a:rPr>
              <a:t>There is a maximum message size </a:t>
            </a:r>
            <a:r>
              <a:rPr lang="en-US" i="1" dirty="0" smtClean="0">
                <a:cs typeface="Arial" charset="0"/>
              </a:rPr>
              <a:t>m </a:t>
            </a:r>
            <a:r>
              <a:rPr lang="en-US" dirty="0" smtClean="0">
                <a:cs typeface="Arial" charset="0"/>
              </a:rPr>
              <a:t>that can be transmitted</a:t>
            </a:r>
          </a:p>
          <a:p>
            <a:pPr lvl="1" eaLnBrk="1" hangingPunct="1"/>
            <a:endParaRPr lang="en-US" dirty="0" smtClean="0"/>
          </a:p>
          <a:p>
            <a:pPr eaLnBrk="1" hangingPunct="1"/>
            <a:r>
              <a:rPr lang="en-US" dirty="0" smtClean="0"/>
              <a:t>How efficient is round robin? What if a station breaks or leaves?</a:t>
            </a:r>
          </a:p>
          <a:p>
            <a:pPr eaLnBrk="1" hangingPunct="1"/>
            <a:endParaRPr lang="en-US" dirty="0" smtClean="0"/>
          </a:p>
        </p:txBody>
      </p:sp>
      <p:sp>
        <p:nvSpPr>
          <p:cNvPr id="50179" name="Oval 39"/>
          <p:cNvSpPr>
            <a:spLocks noChangeArrowheads="1"/>
          </p:cNvSpPr>
          <p:nvPr/>
        </p:nvSpPr>
        <p:spPr bwMode="auto">
          <a:xfrm>
            <a:off x="7341553" y="3505200"/>
            <a:ext cx="209550" cy="209550"/>
          </a:xfrm>
          <a:prstGeom prst="ellipse">
            <a:avLst/>
          </a:prstGeom>
          <a:solidFill>
            <a:srgbClr val="A6C1F8"/>
          </a:solidFill>
          <a:ln w="9525">
            <a:solidFill>
              <a:schemeClr val="tx1"/>
            </a:solidFill>
            <a:round/>
            <a:headEnd/>
            <a:tailEnd/>
          </a:ln>
        </p:spPr>
        <p:txBody>
          <a:bodyPr wrap="none" anchor="ctr"/>
          <a:lstStyle/>
          <a:p>
            <a:pPr algn="ctr"/>
            <a:endParaRPr lang="en-US"/>
          </a:p>
        </p:txBody>
      </p:sp>
      <p:sp>
        <p:nvSpPr>
          <p:cNvPr id="50180" name="Oval 40"/>
          <p:cNvSpPr>
            <a:spLocks noChangeArrowheads="1"/>
          </p:cNvSpPr>
          <p:nvPr/>
        </p:nvSpPr>
        <p:spPr bwMode="auto">
          <a:xfrm>
            <a:off x="7341553" y="1704975"/>
            <a:ext cx="209550" cy="209550"/>
          </a:xfrm>
          <a:prstGeom prst="ellipse">
            <a:avLst/>
          </a:prstGeom>
          <a:solidFill>
            <a:srgbClr val="A6C1F8"/>
          </a:solidFill>
          <a:ln w="9525">
            <a:solidFill>
              <a:schemeClr val="tx1"/>
            </a:solidFill>
            <a:round/>
            <a:headEnd/>
            <a:tailEnd/>
          </a:ln>
        </p:spPr>
        <p:txBody>
          <a:bodyPr wrap="none" anchor="ctr"/>
          <a:lstStyle/>
          <a:p>
            <a:pPr algn="ctr"/>
            <a:endParaRPr lang="de-CH"/>
          </a:p>
        </p:txBody>
      </p:sp>
      <p:sp>
        <p:nvSpPr>
          <p:cNvPr id="50181" name="Oval 41"/>
          <p:cNvSpPr>
            <a:spLocks noChangeArrowheads="1"/>
          </p:cNvSpPr>
          <p:nvPr/>
        </p:nvSpPr>
        <p:spPr bwMode="auto">
          <a:xfrm>
            <a:off x="6562090" y="2170113"/>
            <a:ext cx="209550" cy="209550"/>
          </a:xfrm>
          <a:prstGeom prst="ellipse">
            <a:avLst/>
          </a:prstGeom>
          <a:solidFill>
            <a:srgbClr val="A6C1F8"/>
          </a:solidFill>
          <a:ln w="9525">
            <a:solidFill>
              <a:schemeClr val="tx1"/>
            </a:solidFill>
            <a:round/>
            <a:headEnd/>
            <a:tailEnd/>
          </a:ln>
        </p:spPr>
        <p:txBody>
          <a:bodyPr wrap="none" anchor="ctr"/>
          <a:lstStyle/>
          <a:p>
            <a:pPr algn="ctr"/>
            <a:endParaRPr lang="en-US"/>
          </a:p>
        </p:txBody>
      </p:sp>
      <p:sp>
        <p:nvSpPr>
          <p:cNvPr id="50182" name="Oval 42"/>
          <p:cNvSpPr>
            <a:spLocks noChangeArrowheads="1"/>
          </p:cNvSpPr>
          <p:nvPr/>
        </p:nvSpPr>
        <p:spPr bwMode="auto">
          <a:xfrm>
            <a:off x="8140065" y="3033713"/>
            <a:ext cx="209550" cy="209550"/>
          </a:xfrm>
          <a:prstGeom prst="ellipse">
            <a:avLst/>
          </a:prstGeom>
          <a:solidFill>
            <a:srgbClr val="A6C1F8"/>
          </a:solidFill>
          <a:ln w="9525">
            <a:solidFill>
              <a:schemeClr val="tx1"/>
            </a:solidFill>
            <a:round/>
            <a:headEnd/>
            <a:tailEnd/>
          </a:ln>
        </p:spPr>
        <p:txBody>
          <a:bodyPr wrap="none" anchor="ctr"/>
          <a:lstStyle/>
          <a:p>
            <a:pPr algn="ctr"/>
            <a:endParaRPr lang="en-US"/>
          </a:p>
        </p:txBody>
      </p:sp>
      <p:sp>
        <p:nvSpPr>
          <p:cNvPr id="50183" name="Oval 43"/>
          <p:cNvSpPr>
            <a:spLocks noChangeArrowheads="1"/>
          </p:cNvSpPr>
          <p:nvPr/>
        </p:nvSpPr>
        <p:spPr bwMode="auto">
          <a:xfrm>
            <a:off x="6555740" y="3027363"/>
            <a:ext cx="209550" cy="209550"/>
          </a:xfrm>
          <a:prstGeom prst="ellipse">
            <a:avLst/>
          </a:prstGeom>
          <a:solidFill>
            <a:srgbClr val="A6C1F8"/>
          </a:solidFill>
          <a:ln w="9525">
            <a:solidFill>
              <a:schemeClr val="tx1"/>
            </a:solidFill>
            <a:round/>
            <a:headEnd/>
            <a:tailEnd/>
          </a:ln>
        </p:spPr>
        <p:txBody>
          <a:bodyPr wrap="none" anchor="ctr"/>
          <a:lstStyle/>
          <a:p>
            <a:pPr algn="ctr"/>
            <a:endParaRPr lang="en-US"/>
          </a:p>
        </p:txBody>
      </p:sp>
      <p:sp>
        <p:nvSpPr>
          <p:cNvPr id="50184" name="Oval 45"/>
          <p:cNvSpPr>
            <a:spLocks noChangeArrowheads="1"/>
          </p:cNvSpPr>
          <p:nvPr/>
        </p:nvSpPr>
        <p:spPr bwMode="auto">
          <a:xfrm>
            <a:off x="8140065" y="2170113"/>
            <a:ext cx="209550" cy="209550"/>
          </a:xfrm>
          <a:prstGeom prst="ellipse">
            <a:avLst/>
          </a:prstGeom>
          <a:solidFill>
            <a:srgbClr val="A6C1F8"/>
          </a:solidFill>
          <a:ln w="9525">
            <a:solidFill>
              <a:schemeClr val="tx1"/>
            </a:solidFill>
            <a:round/>
            <a:headEnd/>
            <a:tailEnd/>
          </a:ln>
        </p:spPr>
        <p:txBody>
          <a:bodyPr wrap="none" anchor="ctr"/>
          <a:lstStyle/>
          <a:p>
            <a:pPr algn="ctr"/>
            <a:endParaRPr lang="en-US"/>
          </a:p>
        </p:txBody>
      </p:sp>
      <p:cxnSp>
        <p:nvCxnSpPr>
          <p:cNvPr id="50185" name="AutoShape 46"/>
          <p:cNvCxnSpPr>
            <a:cxnSpLocks noChangeShapeType="1"/>
            <a:stCxn id="50181" idx="3"/>
            <a:endCxn id="50183" idx="1"/>
          </p:cNvCxnSpPr>
          <p:nvPr/>
        </p:nvCxnSpPr>
        <p:spPr bwMode="auto">
          <a:xfrm flipH="1">
            <a:off x="6585903" y="2349500"/>
            <a:ext cx="6350" cy="708025"/>
          </a:xfrm>
          <a:prstGeom prst="straightConnector1">
            <a:avLst/>
          </a:prstGeom>
          <a:noFill/>
          <a:ln w="9525">
            <a:solidFill>
              <a:schemeClr val="tx1"/>
            </a:solidFill>
            <a:round/>
            <a:headEnd type="triangle" w="med" len="med"/>
            <a:tailEnd type="triangle" w="med" len="med"/>
          </a:ln>
        </p:spPr>
      </p:cxnSp>
      <p:cxnSp>
        <p:nvCxnSpPr>
          <p:cNvPr id="50186" name="AutoShape 47"/>
          <p:cNvCxnSpPr>
            <a:cxnSpLocks noChangeShapeType="1"/>
            <a:stCxn id="50184" idx="5"/>
            <a:endCxn id="50182" idx="7"/>
          </p:cNvCxnSpPr>
          <p:nvPr/>
        </p:nvCxnSpPr>
        <p:spPr bwMode="auto">
          <a:xfrm>
            <a:off x="8319453" y="2349500"/>
            <a:ext cx="0" cy="714375"/>
          </a:xfrm>
          <a:prstGeom prst="straightConnector1">
            <a:avLst/>
          </a:prstGeom>
          <a:noFill/>
          <a:ln w="9525">
            <a:solidFill>
              <a:schemeClr val="tx1"/>
            </a:solidFill>
            <a:round/>
            <a:headEnd type="triangle" w="med" len="med"/>
            <a:tailEnd type="triangle" w="med" len="med"/>
          </a:ln>
        </p:spPr>
      </p:cxnSp>
      <p:cxnSp>
        <p:nvCxnSpPr>
          <p:cNvPr id="50187" name="AutoShape 48"/>
          <p:cNvCxnSpPr>
            <a:cxnSpLocks noChangeShapeType="1"/>
            <a:stCxn id="50180" idx="6"/>
            <a:endCxn id="50184" idx="1"/>
          </p:cNvCxnSpPr>
          <p:nvPr/>
        </p:nvCxnSpPr>
        <p:spPr bwMode="auto">
          <a:xfrm>
            <a:off x="7551103" y="1809750"/>
            <a:ext cx="619125" cy="390525"/>
          </a:xfrm>
          <a:prstGeom prst="straightConnector1">
            <a:avLst/>
          </a:prstGeom>
          <a:noFill/>
          <a:ln w="9525">
            <a:solidFill>
              <a:schemeClr val="tx1"/>
            </a:solidFill>
            <a:round/>
            <a:headEnd type="triangle" w="med" len="med"/>
            <a:tailEnd type="triangle" w="med" len="med"/>
          </a:ln>
        </p:spPr>
      </p:cxnSp>
      <p:cxnSp>
        <p:nvCxnSpPr>
          <p:cNvPr id="50188" name="AutoShape 49"/>
          <p:cNvCxnSpPr>
            <a:cxnSpLocks noChangeShapeType="1"/>
            <a:stCxn id="50180" idx="5"/>
            <a:endCxn id="50182" idx="0"/>
          </p:cNvCxnSpPr>
          <p:nvPr/>
        </p:nvCxnSpPr>
        <p:spPr bwMode="auto">
          <a:xfrm>
            <a:off x="7520940" y="1884363"/>
            <a:ext cx="723900" cy="1149350"/>
          </a:xfrm>
          <a:prstGeom prst="straightConnector1">
            <a:avLst/>
          </a:prstGeom>
          <a:noFill/>
          <a:ln w="9525">
            <a:solidFill>
              <a:schemeClr val="tx1"/>
            </a:solidFill>
            <a:round/>
            <a:headEnd type="triangle" w="med" len="med"/>
            <a:tailEnd type="triangle" w="med" len="med"/>
          </a:ln>
        </p:spPr>
      </p:cxnSp>
      <p:cxnSp>
        <p:nvCxnSpPr>
          <p:cNvPr id="50189" name="AutoShape 50"/>
          <p:cNvCxnSpPr>
            <a:cxnSpLocks noChangeShapeType="1"/>
            <a:stCxn id="50180" idx="4"/>
            <a:endCxn id="50179" idx="0"/>
          </p:cNvCxnSpPr>
          <p:nvPr/>
        </p:nvCxnSpPr>
        <p:spPr bwMode="auto">
          <a:xfrm>
            <a:off x="7446328" y="1914525"/>
            <a:ext cx="0" cy="1590675"/>
          </a:xfrm>
          <a:prstGeom prst="straightConnector1">
            <a:avLst/>
          </a:prstGeom>
          <a:noFill/>
          <a:ln w="9525">
            <a:solidFill>
              <a:schemeClr val="tx1"/>
            </a:solidFill>
            <a:round/>
            <a:headEnd type="triangle" w="med" len="med"/>
            <a:tailEnd type="triangle" w="med" len="med"/>
          </a:ln>
        </p:spPr>
      </p:cxnSp>
      <p:cxnSp>
        <p:nvCxnSpPr>
          <p:cNvPr id="50190" name="AutoShape 51"/>
          <p:cNvCxnSpPr>
            <a:cxnSpLocks noChangeShapeType="1"/>
            <a:stCxn id="50180" idx="3"/>
            <a:endCxn id="50183" idx="0"/>
          </p:cNvCxnSpPr>
          <p:nvPr/>
        </p:nvCxnSpPr>
        <p:spPr bwMode="auto">
          <a:xfrm flipH="1">
            <a:off x="6660515" y="1884363"/>
            <a:ext cx="711200" cy="1143000"/>
          </a:xfrm>
          <a:prstGeom prst="straightConnector1">
            <a:avLst/>
          </a:prstGeom>
          <a:noFill/>
          <a:ln w="9525">
            <a:solidFill>
              <a:schemeClr val="tx1"/>
            </a:solidFill>
            <a:round/>
            <a:headEnd type="triangle" w="med" len="med"/>
            <a:tailEnd type="triangle" w="med" len="med"/>
          </a:ln>
        </p:spPr>
      </p:cxnSp>
      <p:cxnSp>
        <p:nvCxnSpPr>
          <p:cNvPr id="50191" name="AutoShape 52"/>
          <p:cNvCxnSpPr>
            <a:cxnSpLocks noChangeShapeType="1"/>
            <a:stCxn id="50180" idx="2"/>
            <a:endCxn id="50181" idx="7"/>
          </p:cNvCxnSpPr>
          <p:nvPr/>
        </p:nvCxnSpPr>
        <p:spPr bwMode="auto">
          <a:xfrm flipH="1">
            <a:off x="6741478" y="1809750"/>
            <a:ext cx="600075" cy="390525"/>
          </a:xfrm>
          <a:prstGeom prst="straightConnector1">
            <a:avLst/>
          </a:prstGeom>
          <a:noFill/>
          <a:ln w="9525">
            <a:solidFill>
              <a:schemeClr val="tx1"/>
            </a:solidFill>
            <a:round/>
            <a:headEnd type="triangle" w="med" len="med"/>
            <a:tailEnd type="triangle" w="med" len="med"/>
          </a:ln>
        </p:spPr>
      </p:cxnSp>
      <p:cxnSp>
        <p:nvCxnSpPr>
          <p:cNvPr id="50192" name="AutoShape 53"/>
          <p:cNvCxnSpPr>
            <a:cxnSpLocks noChangeShapeType="1"/>
            <a:stCxn id="50184" idx="2"/>
            <a:endCxn id="50181" idx="6"/>
          </p:cNvCxnSpPr>
          <p:nvPr/>
        </p:nvCxnSpPr>
        <p:spPr bwMode="auto">
          <a:xfrm flipH="1">
            <a:off x="6771640" y="2274888"/>
            <a:ext cx="1368425" cy="0"/>
          </a:xfrm>
          <a:prstGeom prst="straightConnector1">
            <a:avLst/>
          </a:prstGeom>
          <a:noFill/>
          <a:ln w="9525">
            <a:solidFill>
              <a:schemeClr val="tx1"/>
            </a:solidFill>
            <a:round/>
            <a:headEnd type="triangle" w="med" len="med"/>
            <a:tailEnd type="triangle" w="med" len="med"/>
          </a:ln>
        </p:spPr>
      </p:cxnSp>
      <p:cxnSp>
        <p:nvCxnSpPr>
          <p:cNvPr id="50193" name="AutoShape 54"/>
          <p:cNvCxnSpPr>
            <a:cxnSpLocks noChangeShapeType="1"/>
            <a:stCxn id="50184" idx="3"/>
            <a:endCxn id="50183" idx="7"/>
          </p:cNvCxnSpPr>
          <p:nvPr/>
        </p:nvCxnSpPr>
        <p:spPr bwMode="auto">
          <a:xfrm flipH="1">
            <a:off x="6735128" y="2349500"/>
            <a:ext cx="1435100" cy="708025"/>
          </a:xfrm>
          <a:prstGeom prst="straightConnector1">
            <a:avLst/>
          </a:prstGeom>
          <a:noFill/>
          <a:ln w="9525">
            <a:solidFill>
              <a:schemeClr val="tx1"/>
            </a:solidFill>
            <a:round/>
            <a:headEnd type="triangle" w="med" len="med"/>
            <a:tailEnd type="triangle" w="med" len="med"/>
          </a:ln>
        </p:spPr>
      </p:cxnSp>
      <p:cxnSp>
        <p:nvCxnSpPr>
          <p:cNvPr id="50194" name="AutoShape 55"/>
          <p:cNvCxnSpPr>
            <a:cxnSpLocks noChangeShapeType="1"/>
            <a:stCxn id="50182" idx="2"/>
            <a:endCxn id="50183" idx="6"/>
          </p:cNvCxnSpPr>
          <p:nvPr/>
        </p:nvCxnSpPr>
        <p:spPr bwMode="auto">
          <a:xfrm flipH="1" flipV="1">
            <a:off x="6765290" y="3132138"/>
            <a:ext cx="1374775" cy="6350"/>
          </a:xfrm>
          <a:prstGeom prst="straightConnector1">
            <a:avLst/>
          </a:prstGeom>
          <a:noFill/>
          <a:ln w="9525">
            <a:solidFill>
              <a:schemeClr val="tx1"/>
            </a:solidFill>
            <a:round/>
            <a:headEnd type="triangle" w="med" len="med"/>
            <a:tailEnd type="triangle" w="med" len="med"/>
          </a:ln>
        </p:spPr>
      </p:cxnSp>
      <p:cxnSp>
        <p:nvCxnSpPr>
          <p:cNvPr id="50195" name="AutoShape 56"/>
          <p:cNvCxnSpPr>
            <a:cxnSpLocks noChangeShapeType="1"/>
            <a:stCxn id="50179" idx="2"/>
            <a:endCxn id="50183" idx="5"/>
          </p:cNvCxnSpPr>
          <p:nvPr/>
        </p:nvCxnSpPr>
        <p:spPr bwMode="auto">
          <a:xfrm flipH="1" flipV="1">
            <a:off x="6735128" y="3206750"/>
            <a:ext cx="606425" cy="403225"/>
          </a:xfrm>
          <a:prstGeom prst="straightConnector1">
            <a:avLst/>
          </a:prstGeom>
          <a:noFill/>
          <a:ln w="9525">
            <a:solidFill>
              <a:schemeClr val="tx1"/>
            </a:solidFill>
            <a:round/>
            <a:headEnd type="triangle" w="med" len="med"/>
            <a:tailEnd type="triangle" w="med" len="med"/>
          </a:ln>
        </p:spPr>
      </p:cxnSp>
      <p:cxnSp>
        <p:nvCxnSpPr>
          <p:cNvPr id="50196" name="AutoShape 57"/>
          <p:cNvCxnSpPr>
            <a:cxnSpLocks noChangeShapeType="1"/>
            <a:stCxn id="50179" idx="6"/>
            <a:endCxn id="50182" idx="3"/>
          </p:cNvCxnSpPr>
          <p:nvPr/>
        </p:nvCxnSpPr>
        <p:spPr bwMode="auto">
          <a:xfrm flipV="1">
            <a:off x="7551103" y="3213100"/>
            <a:ext cx="619125" cy="396875"/>
          </a:xfrm>
          <a:prstGeom prst="straightConnector1">
            <a:avLst/>
          </a:prstGeom>
          <a:noFill/>
          <a:ln w="9525">
            <a:solidFill>
              <a:schemeClr val="tx1"/>
            </a:solidFill>
            <a:round/>
            <a:headEnd type="triangle" w="med" len="med"/>
            <a:tailEnd type="triangle" w="med" len="med"/>
          </a:ln>
        </p:spPr>
      </p:cxnSp>
      <p:cxnSp>
        <p:nvCxnSpPr>
          <p:cNvPr id="50197" name="AutoShape 58"/>
          <p:cNvCxnSpPr>
            <a:cxnSpLocks noChangeShapeType="1"/>
            <a:stCxn id="50179" idx="7"/>
            <a:endCxn id="50184" idx="4"/>
          </p:cNvCxnSpPr>
          <p:nvPr/>
        </p:nvCxnSpPr>
        <p:spPr bwMode="auto">
          <a:xfrm flipV="1">
            <a:off x="7520940" y="2379663"/>
            <a:ext cx="723900" cy="1155700"/>
          </a:xfrm>
          <a:prstGeom prst="straightConnector1">
            <a:avLst/>
          </a:prstGeom>
          <a:noFill/>
          <a:ln w="9525">
            <a:solidFill>
              <a:schemeClr val="tx1"/>
            </a:solidFill>
            <a:round/>
            <a:headEnd type="triangle" w="med" len="med"/>
            <a:tailEnd type="triangle" w="med" len="med"/>
          </a:ln>
        </p:spPr>
      </p:cxnSp>
      <p:cxnSp>
        <p:nvCxnSpPr>
          <p:cNvPr id="50198" name="AutoShape 59"/>
          <p:cNvCxnSpPr>
            <a:cxnSpLocks noChangeShapeType="1"/>
            <a:stCxn id="50179" idx="1"/>
            <a:endCxn id="50181" idx="4"/>
          </p:cNvCxnSpPr>
          <p:nvPr/>
        </p:nvCxnSpPr>
        <p:spPr bwMode="auto">
          <a:xfrm flipH="1" flipV="1">
            <a:off x="6666865" y="2379663"/>
            <a:ext cx="704850" cy="1155700"/>
          </a:xfrm>
          <a:prstGeom prst="straightConnector1">
            <a:avLst/>
          </a:prstGeom>
          <a:noFill/>
          <a:ln w="9525">
            <a:solidFill>
              <a:schemeClr val="tx1"/>
            </a:solidFill>
            <a:round/>
            <a:headEnd type="triangle" w="med" len="med"/>
            <a:tailEnd type="triangle" w="med" len="med"/>
          </a:ln>
        </p:spPr>
      </p:cxnSp>
      <p:cxnSp>
        <p:nvCxnSpPr>
          <p:cNvPr id="50199" name="AutoShape 60"/>
          <p:cNvCxnSpPr>
            <a:cxnSpLocks noChangeShapeType="1"/>
            <a:stCxn id="50182" idx="1"/>
            <a:endCxn id="50181" idx="5"/>
          </p:cNvCxnSpPr>
          <p:nvPr/>
        </p:nvCxnSpPr>
        <p:spPr bwMode="auto">
          <a:xfrm flipH="1" flipV="1">
            <a:off x="6741478" y="2349500"/>
            <a:ext cx="1428750" cy="714375"/>
          </a:xfrm>
          <a:prstGeom prst="straightConnector1">
            <a:avLst/>
          </a:prstGeom>
          <a:noFill/>
          <a:ln w="9525">
            <a:solidFill>
              <a:schemeClr val="tx1"/>
            </a:solidFill>
            <a:round/>
            <a:headEnd type="triangle" w="med" len="med"/>
            <a:tailEnd type="triangle" w="med" len="med"/>
          </a:ln>
        </p:spPr>
      </p:cxnSp>
      <p:pic>
        <p:nvPicPr>
          <p:cNvPr id="25" name="Picture 4" descr="C:\Documents and Settings\Pascal\Local Settings\Temporary Internet Files\Content.IE5\6G127S94\MCj04238280000[1].wmf"/>
          <p:cNvPicPr>
            <a:picLocks noChangeAspect="1" noChangeArrowheads="1"/>
          </p:cNvPicPr>
          <p:nvPr/>
        </p:nvPicPr>
        <p:blipFill>
          <a:blip r:embed="rId3" cstate="print"/>
          <a:srcRect/>
          <a:stretch>
            <a:fillRect/>
          </a:stretch>
        </p:blipFill>
        <p:spPr bwMode="auto">
          <a:xfrm>
            <a:off x="8261498" y="5333972"/>
            <a:ext cx="474878" cy="719479"/>
          </a:xfrm>
          <a:prstGeom prst="rect">
            <a:avLst/>
          </a:prstGeom>
          <a:noFill/>
        </p:spPr>
      </p:pic>
      <p:sp>
        <p:nvSpPr>
          <p:cNvPr id="26" name="Wolkenförmige Legende 25"/>
          <p:cNvSpPr/>
          <p:nvPr/>
        </p:nvSpPr>
        <p:spPr bwMode="auto">
          <a:xfrm>
            <a:off x="627961" y="5827921"/>
            <a:ext cx="4792338" cy="848300"/>
          </a:xfrm>
          <a:prstGeom prst="cloudCallout">
            <a:avLst>
              <a:gd name="adj1" fmla="val 23765"/>
              <a:gd name="adj2" fmla="val -75162"/>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1" hangingPunct="1"/>
            <a:r>
              <a:rPr lang="en-US" sz="1600" dirty="0" smtClean="0"/>
              <a:t>All deterministic TDMA protocols have these (or worse) problems</a:t>
            </a:r>
            <a:endParaRPr lang="de-CH" sz="16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0178">
                                            <p:txEl>
                                              <p:pRg st="8" end="8"/>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178">
                                            <p:txEl>
                                              <p:pRg st="9" end="9"/>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178">
                                            <p:txEl>
                                              <p:pRg st="10" end="1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0178">
                                            <p:txEl>
                                              <p:pRg st="12" end="1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1" name="Rectangle 2"/>
          <p:cNvSpPr>
            <a:spLocks noGrp="1" noChangeArrowheads="1"/>
          </p:cNvSpPr>
          <p:nvPr>
            <p:ph type="title"/>
          </p:nvPr>
        </p:nvSpPr>
        <p:spPr/>
        <p:txBody>
          <a:bodyPr/>
          <a:lstStyle/>
          <a:p>
            <a:pPr eaLnBrk="1" hangingPunct="1"/>
            <a:r>
              <a:rPr lang="en-US" smtClean="0"/>
              <a:t>TDMA – Slotted Aloha	</a:t>
            </a:r>
            <a:endParaRPr lang="de-CH" smtClean="0"/>
          </a:p>
        </p:txBody>
      </p:sp>
      <p:sp>
        <p:nvSpPr>
          <p:cNvPr id="304132" name="Rectangle 3"/>
          <p:cNvSpPr>
            <a:spLocks noGrp="1" noChangeArrowheads="1"/>
          </p:cNvSpPr>
          <p:nvPr>
            <p:ph idx="1"/>
          </p:nvPr>
        </p:nvSpPr>
        <p:spPr/>
        <p:txBody>
          <a:bodyPr/>
          <a:lstStyle/>
          <a:p>
            <a:pPr eaLnBrk="1" hangingPunct="1">
              <a:lnSpc>
                <a:spcPct val="90000"/>
              </a:lnSpc>
            </a:pPr>
            <a:endParaRPr lang="en-US" dirty="0" smtClean="0"/>
          </a:p>
          <a:p>
            <a:pPr eaLnBrk="1" hangingPunct="1">
              <a:lnSpc>
                <a:spcPct val="90000"/>
              </a:lnSpc>
            </a:pPr>
            <a:r>
              <a:rPr lang="en-US" dirty="0" smtClean="0"/>
              <a:t>We assume that the stations </a:t>
            </a:r>
            <a:br>
              <a:rPr lang="en-US" dirty="0" smtClean="0"/>
            </a:br>
            <a:r>
              <a:rPr lang="en-US" dirty="0" smtClean="0"/>
              <a:t>are perfectly synchronous</a:t>
            </a:r>
          </a:p>
          <a:p>
            <a:pPr eaLnBrk="1" hangingPunct="1">
              <a:lnSpc>
                <a:spcPct val="90000"/>
              </a:lnSpc>
            </a:pPr>
            <a:r>
              <a:rPr lang="en-US" dirty="0" smtClean="0"/>
              <a:t>In each time slot each station </a:t>
            </a:r>
            <a:br>
              <a:rPr lang="en-US" dirty="0" smtClean="0"/>
            </a:br>
            <a:r>
              <a:rPr lang="en-US" dirty="0" smtClean="0"/>
              <a:t>transmits with probability </a:t>
            </a:r>
            <a:r>
              <a:rPr lang="en-US" i="1" dirty="0" smtClean="0"/>
              <a:t>p</a:t>
            </a:r>
            <a:r>
              <a:rPr lang="en-US" dirty="0" smtClean="0"/>
              <a:t>.</a:t>
            </a:r>
          </a:p>
          <a:p>
            <a:pPr eaLnBrk="1" hangingPunct="1">
              <a:lnSpc>
                <a:spcPct val="90000"/>
              </a:lnSpc>
            </a:pPr>
            <a:endParaRPr lang="en-US" dirty="0" smtClean="0"/>
          </a:p>
          <a:p>
            <a:pPr eaLnBrk="1" hangingPunct="1">
              <a:lnSpc>
                <a:spcPct val="90000"/>
              </a:lnSpc>
            </a:pPr>
            <a:endParaRPr lang="en-US" dirty="0" smtClean="0"/>
          </a:p>
          <a:p>
            <a:pPr eaLnBrk="1" hangingPunct="1">
              <a:lnSpc>
                <a:spcPct val="90000"/>
              </a:lnSpc>
            </a:pPr>
            <a:endParaRPr lang="en-US" dirty="0" smtClean="0"/>
          </a:p>
          <a:p>
            <a:pPr eaLnBrk="1" hangingPunct="1">
              <a:lnSpc>
                <a:spcPct val="90000"/>
              </a:lnSpc>
            </a:pPr>
            <a:endParaRPr lang="en-US" dirty="0" smtClean="0"/>
          </a:p>
          <a:p>
            <a:pPr eaLnBrk="1" hangingPunct="1">
              <a:lnSpc>
                <a:spcPct val="90000"/>
              </a:lnSpc>
            </a:pPr>
            <a:endParaRPr lang="en-US" dirty="0" smtClean="0"/>
          </a:p>
          <a:p>
            <a:pPr eaLnBrk="1" hangingPunct="1">
              <a:lnSpc>
                <a:spcPct val="90000"/>
              </a:lnSpc>
            </a:pPr>
            <a:endParaRPr lang="en-US" dirty="0" smtClean="0"/>
          </a:p>
          <a:p>
            <a:pPr eaLnBrk="1" hangingPunct="1">
              <a:lnSpc>
                <a:spcPct val="90000"/>
              </a:lnSpc>
            </a:pPr>
            <a:endParaRPr lang="en-US" dirty="0" smtClean="0"/>
          </a:p>
          <a:p>
            <a:pPr eaLnBrk="1" hangingPunct="1">
              <a:lnSpc>
                <a:spcPct val="90000"/>
              </a:lnSpc>
            </a:pPr>
            <a:endParaRPr lang="en-US" dirty="0" smtClean="0"/>
          </a:p>
          <a:p>
            <a:pPr eaLnBrk="1" hangingPunct="1">
              <a:lnSpc>
                <a:spcPct val="90000"/>
              </a:lnSpc>
            </a:pPr>
            <a:r>
              <a:rPr lang="en-US" dirty="0" smtClean="0"/>
              <a:t>In </a:t>
            </a:r>
            <a:r>
              <a:rPr lang="en-US" dirty="0" smtClean="0">
                <a:solidFill>
                  <a:srgbClr val="3983EF"/>
                </a:solidFill>
              </a:rPr>
              <a:t>Slotted Aloha</a:t>
            </a:r>
            <a:r>
              <a:rPr lang="en-US" dirty="0" smtClean="0"/>
              <a:t>, a station can transmit successfully with probability at least 1/</a:t>
            </a:r>
            <a:r>
              <a:rPr lang="en-US" i="1" dirty="0" smtClean="0"/>
              <a:t>e</a:t>
            </a:r>
            <a:r>
              <a:rPr lang="en-US" dirty="0" smtClean="0"/>
              <a:t>, or about 36% of the time.</a:t>
            </a:r>
          </a:p>
        </p:txBody>
      </p:sp>
      <p:graphicFrame>
        <p:nvGraphicFramePr>
          <p:cNvPr id="304130" name="Object 2"/>
          <p:cNvGraphicFramePr>
            <a:graphicFrameLocks noChangeAspect="1"/>
          </p:cNvGraphicFramePr>
          <p:nvPr/>
        </p:nvGraphicFramePr>
        <p:xfrm>
          <a:off x="906463" y="2638425"/>
          <a:ext cx="5842000" cy="2159000"/>
        </p:xfrm>
        <a:graphic>
          <a:graphicData uri="http://schemas.openxmlformats.org/presentationml/2006/ole">
            <mc:AlternateContent xmlns:mc="http://schemas.openxmlformats.org/markup-compatibility/2006">
              <mc:Choice xmlns:v="urn:schemas-microsoft-com:vml" Requires="v">
                <p:oleObj spid="_x0000_s304132" name="Equation" r:id="rId4" imgW="5841720" imgH="2158920" progId="">
                  <p:embed/>
                </p:oleObj>
              </mc:Choice>
              <mc:Fallback>
                <p:oleObj name="Equation" r:id="rId4" imgW="5841720" imgH="2158920" progId="">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6463" y="2638425"/>
                        <a:ext cx="5842000" cy="2159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04133" name="Group 70"/>
          <p:cNvGrpSpPr>
            <a:grpSpLocks/>
          </p:cNvGrpSpPr>
          <p:nvPr/>
        </p:nvGrpSpPr>
        <p:grpSpPr bwMode="auto">
          <a:xfrm>
            <a:off x="4427538" y="1379538"/>
            <a:ext cx="4313237" cy="957262"/>
            <a:chOff x="3387" y="899"/>
            <a:chExt cx="1978" cy="241"/>
          </a:xfrm>
        </p:grpSpPr>
        <p:sp>
          <p:nvSpPr>
            <p:cNvPr id="304134" name="Rectangle 28"/>
            <p:cNvSpPr>
              <a:spLocks noChangeArrowheads="1"/>
            </p:cNvSpPr>
            <p:nvPr/>
          </p:nvSpPr>
          <p:spPr bwMode="auto">
            <a:xfrm>
              <a:off x="4750" y="899"/>
              <a:ext cx="107" cy="241"/>
            </a:xfrm>
            <a:prstGeom prst="rect">
              <a:avLst/>
            </a:prstGeom>
            <a:solidFill>
              <a:srgbClr val="FF9999"/>
            </a:solidFill>
            <a:ln w="9525">
              <a:noFill/>
              <a:miter lim="800000"/>
              <a:headEnd/>
              <a:tailEnd/>
            </a:ln>
          </p:spPr>
          <p:txBody>
            <a:bodyPr wrap="none" anchor="ctr"/>
            <a:lstStyle/>
            <a:p>
              <a:pPr algn="ctr"/>
              <a:endParaRPr lang="en-US"/>
            </a:p>
          </p:txBody>
        </p:sp>
        <p:sp>
          <p:nvSpPr>
            <p:cNvPr id="304135" name="Rectangle 29"/>
            <p:cNvSpPr>
              <a:spLocks noChangeArrowheads="1"/>
            </p:cNvSpPr>
            <p:nvPr/>
          </p:nvSpPr>
          <p:spPr bwMode="auto">
            <a:xfrm>
              <a:off x="3895" y="899"/>
              <a:ext cx="107" cy="241"/>
            </a:xfrm>
            <a:prstGeom prst="rect">
              <a:avLst/>
            </a:prstGeom>
            <a:solidFill>
              <a:srgbClr val="FF9999"/>
            </a:solidFill>
            <a:ln w="9525">
              <a:noFill/>
              <a:miter lim="800000"/>
              <a:headEnd/>
              <a:tailEnd/>
            </a:ln>
          </p:spPr>
          <p:txBody>
            <a:bodyPr wrap="none" anchor="ctr"/>
            <a:lstStyle/>
            <a:p>
              <a:pPr algn="ctr"/>
              <a:endParaRPr lang="en-US"/>
            </a:p>
          </p:txBody>
        </p:sp>
        <p:sp>
          <p:nvSpPr>
            <p:cNvPr id="304136" name="Line 30"/>
            <p:cNvSpPr>
              <a:spLocks noChangeShapeType="1"/>
            </p:cNvSpPr>
            <p:nvPr/>
          </p:nvSpPr>
          <p:spPr bwMode="auto">
            <a:xfrm>
              <a:off x="3387" y="979"/>
              <a:ext cx="1978" cy="0"/>
            </a:xfrm>
            <a:prstGeom prst="line">
              <a:avLst/>
            </a:prstGeom>
            <a:noFill/>
            <a:ln w="9525">
              <a:solidFill>
                <a:schemeClr val="tx1"/>
              </a:solidFill>
              <a:round/>
              <a:headEnd/>
              <a:tailEnd type="triangle" w="med" len="med"/>
            </a:ln>
          </p:spPr>
          <p:txBody>
            <a:bodyPr wrap="none" anchor="ctr"/>
            <a:lstStyle/>
            <a:p>
              <a:endParaRPr lang="en-US"/>
            </a:p>
          </p:txBody>
        </p:sp>
        <p:sp>
          <p:nvSpPr>
            <p:cNvPr id="304137" name="Line 32"/>
            <p:cNvSpPr>
              <a:spLocks noChangeShapeType="1"/>
            </p:cNvSpPr>
            <p:nvPr/>
          </p:nvSpPr>
          <p:spPr bwMode="auto">
            <a:xfrm>
              <a:off x="3387" y="1046"/>
              <a:ext cx="1978" cy="0"/>
            </a:xfrm>
            <a:prstGeom prst="line">
              <a:avLst/>
            </a:prstGeom>
            <a:noFill/>
            <a:ln w="9525">
              <a:solidFill>
                <a:schemeClr val="tx1"/>
              </a:solidFill>
              <a:round/>
              <a:headEnd/>
              <a:tailEnd type="triangle" w="med" len="med"/>
            </a:ln>
          </p:spPr>
          <p:txBody>
            <a:bodyPr wrap="none" anchor="ctr"/>
            <a:lstStyle/>
            <a:p>
              <a:endParaRPr lang="en-US"/>
            </a:p>
          </p:txBody>
        </p:sp>
        <p:sp>
          <p:nvSpPr>
            <p:cNvPr id="304138" name="Line 34"/>
            <p:cNvSpPr>
              <a:spLocks noChangeShapeType="1"/>
            </p:cNvSpPr>
            <p:nvPr/>
          </p:nvSpPr>
          <p:spPr bwMode="auto">
            <a:xfrm>
              <a:off x="3387" y="1113"/>
              <a:ext cx="1978" cy="0"/>
            </a:xfrm>
            <a:prstGeom prst="line">
              <a:avLst/>
            </a:prstGeom>
            <a:noFill/>
            <a:ln w="9525">
              <a:solidFill>
                <a:schemeClr val="tx1"/>
              </a:solidFill>
              <a:round/>
              <a:headEnd/>
              <a:tailEnd type="triangle" w="med" len="med"/>
            </a:ln>
          </p:spPr>
          <p:txBody>
            <a:bodyPr wrap="none" anchor="ctr"/>
            <a:lstStyle/>
            <a:p>
              <a:endParaRPr lang="en-US"/>
            </a:p>
          </p:txBody>
        </p:sp>
        <p:sp>
          <p:nvSpPr>
            <p:cNvPr id="304139" name="Line 38"/>
            <p:cNvSpPr>
              <a:spLocks noChangeShapeType="1"/>
            </p:cNvSpPr>
            <p:nvPr/>
          </p:nvSpPr>
          <p:spPr bwMode="auto">
            <a:xfrm>
              <a:off x="3468" y="899"/>
              <a:ext cx="0" cy="241"/>
            </a:xfrm>
            <a:prstGeom prst="line">
              <a:avLst/>
            </a:prstGeom>
            <a:noFill/>
            <a:ln w="9525">
              <a:solidFill>
                <a:schemeClr val="folHlink"/>
              </a:solidFill>
              <a:round/>
              <a:headEnd/>
              <a:tailEnd/>
            </a:ln>
          </p:spPr>
          <p:txBody>
            <a:bodyPr wrap="none" anchor="ctr"/>
            <a:lstStyle/>
            <a:p>
              <a:endParaRPr lang="en-US"/>
            </a:p>
          </p:txBody>
        </p:sp>
        <p:sp>
          <p:nvSpPr>
            <p:cNvPr id="304140" name="Line 39"/>
            <p:cNvSpPr>
              <a:spLocks noChangeShapeType="1"/>
            </p:cNvSpPr>
            <p:nvPr/>
          </p:nvSpPr>
          <p:spPr bwMode="auto">
            <a:xfrm>
              <a:off x="3574" y="899"/>
              <a:ext cx="0" cy="241"/>
            </a:xfrm>
            <a:prstGeom prst="line">
              <a:avLst/>
            </a:prstGeom>
            <a:noFill/>
            <a:ln w="9525">
              <a:solidFill>
                <a:schemeClr val="folHlink"/>
              </a:solidFill>
              <a:round/>
              <a:headEnd/>
              <a:tailEnd/>
            </a:ln>
          </p:spPr>
          <p:txBody>
            <a:bodyPr wrap="none" anchor="ctr"/>
            <a:lstStyle/>
            <a:p>
              <a:endParaRPr lang="en-US"/>
            </a:p>
          </p:txBody>
        </p:sp>
        <p:sp>
          <p:nvSpPr>
            <p:cNvPr id="304141" name="Line 40"/>
            <p:cNvSpPr>
              <a:spLocks noChangeShapeType="1"/>
            </p:cNvSpPr>
            <p:nvPr/>
          </p:nvSpPr>
          <p:spPr bwMode="auto">
            <a:xfrm>
              <a:off x="3681" y="899"/>
              <a:ext cx="0" cy="241"/>
            </a:xfrm>
            <a:prstGeom prst="line">
              <a:avLst/>
            </a:prstGeom>
            <a:noFill/>
            <a:ln w="9525">
              <a:solidFill>
                <a:schemeClr val="folHlink"/>
              </a:solidFill>
              <a:round/>
              <a:headEnd/>
              <a:tailEnd/>
            </a:ln>
          </p:spPr>
          <p:txBody>
            <a:bodyPr wrap="none" anchor="ctr"/>
            <a:lstStyle/>
            <a:p>
              <a:endParaRPr lang="en-US"/>
            </a:p>
          </p:txBody>
        </p:sp>
        <p:sp>
          <p:nvSpPr>
            <p:cNvPr id="304142" name="Line 41"/>
            <p:cNvSpPr>
              <a:spLocks noChangeShapeType="1"/>
            </p:cNvSpPr>
            <p:nvPr/>
          </p:nvSpPr>
          <p:spPr bwMode="auto">
            <a:xfrm>
              <a:off x="3788" y="899"/>
              <a:ext cx="0" cy="241"/>
            </a:xfrm>
            <a:prstGeom prst="line">
              <a:avLst/>
            </a:prstGeom>
            <a:noFill/>
            <a:ln w="9525">
              <a:solidFill>
                <a:schemeClr val="folHlink"/>
              </a:solidFill>
              <a:round/>
              <a:headEnd/>
              <a:tailEnd/>
            </a:ln>
          </p:spPr>
          <p:txBody>
            <a:bodyPr wrap="none" anchor="ctr"/>
            <a:lstStyle/>
            <a:p>
              <a:endParaRPr lang="en-US"/>
            </a:p>
          </p:txBody>
        </p:sp>
        <p:sp>
          <p:nvSpPr>
            <p:cNvPr id="304143" name="Line 42"/>
            <p:cNvSpPr>
              <a:spLocks noChangeShapeType="1"/>
            </p:cNvSpPr>
            <p:nvPr/>
          </p:nvSpPr>
          <p:spPr bwMode="auto">
            <a:xfrm>
              <a:off x="3895" y="899"/>
              <a:ext cx="0" cy="241"/>
            </a:xfrm>
            <a:prstGeom prst="line">
              <a:avLst/>
            </a:prstGeom>
            <a:noFill/>
            <a:ln w="9525">
              <a:solidFill>
                <a:schemeClr val="folHlink"/>
              </a:solidFill>
              <a:round/>
              <a:headEnd/>
              <a:tailEnd/>
            </a:ln>
          </p:spPr>
          <p:txBody>
            <a:bodyPr wrap="none" anchor="ctr"/>
            <a:lstStyle/>
            <a:p>
              <a:endParaRPr lang="en-US"/>
            </a:p>
          </p:txBody>
        </p:sp>
        <p:sp>
          <p:nvSpPr>
            <p:cNvPr id="304144" name="Line 43"/>
            <p:cNvSpPr>
              <a:spLocks noChangeShapeType="1"/>
            </p:cNvSpPr>
            <p:nvPr/>
          </p:nvSpPr>
          <p:spPr bwMode="auto">
            <a:xfrm>
              <a:off x="4002" y="899"/>
              <a:ext cx="0" cy="241"/>
            </a:xfrm>
            <a:prstGeom prst="line">
              <a:avLst/>
            </a:prstGeom>
            <a:noFill/>
            <a:ln w="9525">
              <a:solidFill>
                <a:schemeClr val="folHlink"/>
              </a:solidFill>
              <a:round/>
              <a:headEnd/>
              <a:tailEnd/>
            </a:ln>
          </p:spPr>
          <p:txBody>
            <a:bodyPr wrap="none" anchor="ctr"/>
            <a:lstStyle/>
            <a:p>
              <a:endParaRPr lang="en-US"/>
            </a:p>
          </p:txBody>
        </p:sp>
        <p:sp>
          <p:nvSpPr>
            <p:cNvPr id="304145" name="Line 44"/>
            <p:cNvSpPr>
              <a:spLocks noChangeShapeType="1"/>
            </p:cNvSpPr>
            <p:nvPr/>
          </p:nvSpPr>
          <p:spPr bwMode="auto">
            <a:xfrm>
              <a:off x="4109" y="899"/>
              <a:ext cx="0" cy="241"/>
            </a:xfrm>
            <a:prstGeom prst="line">
              <a:avLst/>
            </a:prstGeom>
            <a:noFill/>
            <a:ln w="9525">
              <a:solidFill>
                <a:schemeClr val="folHlink"/>
              </a:solidFill>
              <a:round/>
              <a:headEnd/>
              <a:tailEnd/>
            </a:ln>
          </p:spPr>
          <p:txBody>
            <a:bodyPr wrap="none" anchor="ctr"/>
            <a:lstStyle/>
            <a:p>
              <a:endParaRPr lang="en-US"/>
            </a:p>
          </p:txBody>
        </p:sp>
        <p:sp>
          <p:nvSpPr>
            <p:cNvPr id="304146" name="Line 45"/>
            <p:cNvSpPr>
              <a:spLocks noChangeShapeType="1"/>
            </p:cNvSpPr>
            <p:nvPr/>
          </p:nvSpPr>
          <p:spPr bwMode="auto">
            <a:xfrm>
              <a:off x="4216" y="899"/>
              <a:ext cx="0" cy="241"/>
            </a:xfrm>
            <a:prstGeom prst="line">
              <a:avLst/>
            </a:prstGeom>
            <a:noFill/>
            <a:ln w="9525">
              <a:solidFill>
                <a:schemeClr val="folHlink"/>
              </a:solidFill>
              <a:round/>
              <a:headEnd/>
              <a:tailEnd/>
            </a:ln>
          </p:spPr>
          <p:txBody>
            <a:bodyPr wrap="none" anchor="ctr"/>
            <a:lstStyle/>
            <a:p>
              <a:endParaRPr lang="en-US"/>
            </a:p>
          </p:txBody>
        </p:sp>
        <p:sp>
          <p:nvSpPr>
            <p:cNvPr id="304147" name="Line 46"/>
            <p:cNvSpPr>
              <a:spLocks noChangeShapeType="1"/>
            </p:cNvSpPr>
            <p:nvPr/>
          </p:nvSpPr>
          <p:spPr bwMode="auto">
            <a:xfrm>
              <a:off x="4323" y="899"/>
              <a:ext cx="0" cy="241"/>
            </a:xfrm>
            <a:prstGeom prst="line">
              <a:avLst/>
            </a:prstGeom>
            <a:noFill/>
            <a:ln w="9525">
              <a:solidFill>
                <a:schemeClr val="folHlink"/>
              </a:solidFill>
              <a:round/>
              <a:headEnd/>
              <a:tailEnd/>
            </a:ln>
          </p:spPr>
          <p:txBody>
            <a:bodyPr wrap="none" anchor="ctr"/>
            <a:lstStyle/>
            <a:p>
              <a:endParaRPr lang="en-US"/>
            </a:p>
          </p:txBody>
        </p:sp>
        <p:sp>
          <p:nvSpPr>
            <p:cNvPr id="304148" name="Line 47"/>
            <p:cNvSpPr>
              <a:spLocks noChangeShapeType="1"/>
            </p:cNvSpPr>
            <p:nvPr/>
          </p:nvSpPr>
          <p:spPr bwMode="auto">
            <a:xfrm>
              <a:off x="4429" y="899"/>
              <a:ext cx="0" cy="241"/>
            </a:xfrm>
            <a:prstGeom prst="line">
              <a:avLst/>
            </a:prstGeom>
            <a:noFill/>
            <a:ln w="9525">
              <a:solidFill>
                <a:schemeClr val="folHlink"/>
              </a:solidFill>
              <a:round/>
              <a:headEnd/>
              <a:tailEnd/>
            </a:ln>
          </p:spPr>
          <p:txBody>
            <a:bodyPr wrap="none" anchor="ctr"/>
            <a:lstStyle/>
            <a:p>
              <a:endParaRPr lang="en-US"/>
            </a:p>
          </p:txBody>
        </p:sp>
        <p:sp>
          <p:nvSpPr>
            <p:cNvPr id="304149" name="Line 48"/>
            <p:cNvSpPr>
              <a:spLocks noChangeShapeType="1"/>
            </p:cNvSpPr>
            <p:nvPr/>
          </p:nvSpPr>
          <p:spPr bwMode="auto">
            <a:xfrm>
              <a:off x="4536" y="899"/>
              <a:ext cx="0" cy="241"/>
            </a:xfrm>
            <a:prstGeom prst="line">
              <a:avLst/>
            </a:prstGeom>
            <a:noFill/>
            <a:ln w="9525">
              <a:solidFill>
                <a:schemeClr val="folHlink"/>
              </a:solidFill>
              <a:round/>
              <a:headEnd/>
              <a:tailEnd/>
            </a:ln>
          </p:spPr>
          <p:txBody>
            <a:bodyPr wrap="none" anchor="ctr"/>
            <a:lstStyle/>
            <a:p>
              <a:endParaRPr lang="en-US"/>
            </a:p>
          </p:txBody>
        </p:sp>
        <p:sp>
          <p:nvSpPr>
            <p:cNvPr id="304150" name="Line 49"/>
            <p:cNvSpPr>
              <a:spLocks noChangeShapeType="1"/>
            </p:cNvSpPr>
            <p:nvPr/>
          </p:nvSpPr>
          <p:spPr bwMode="auto">
            <a:xfrm>
              <a:off x="4643" y="899"/>
              <a:ext cx="0" cy="241"/>
            </a:xfrm>
            <a:prstGeom prst="line">
              <a:avLst/>
            </a:prstGeom>
            <a:noFill/>
            <a:ln w="9525">
              <a:solidFill>
                <a:schemeClr val="folHlink"/>
              </a:solidFill>
              <a:round/>
              <a:headEnd/>
              <a:tailEnd/>
            </a:ln>
          </p:spPr>
          <p:txBody>
            <a:bodyPr wrap="none" anchor="ctr"/>
            <a:lstStyle/>
            <a:p>
              <a:endParaRPr lang="en-US"/>
            </a:p>
          </p:txBody>
        </p:sp>
        <p:sp>
          <p:nvSpPr>
            <p:cNvPr id="304151" name="Line 50"/>
            <p:cNvSpPr>
              <a:spLocks noChangeShapeType="1"/>
            </p:cNvSpPr>
            <p:nvPr/>
          </p:nvSpPr>
          <p:spPr bwMode="auto">
            <a:xfrm>
              <a:off x="4750" y="899"/>
              <a:ext cx="0" cy="241"/>
            </a:xfrm>
            <a:prstGeom prst="line">
              <a:avLst/>
            </a:prstGeom>
            <a:noFill/>
            <a:ln w="9525">
              <a:solidFill>
                <a:schemeClr val="folHlink"/>
              </a:solidFill>
              <a:round/>
              <a:headEnd/>
              <a:tailEnd/>
            </a:ln>
          </p:spPr>
          <p:txBody>
            <a:bodyPr wrap="none" anchor="ctr"/>
            <a:lstStyle/>
            <a:p>
              <a:endParaRPr lang="en-US"/>
            </a:p>
          </p:txBody>
        </p:sp>
        <p:sp>
          <p:nvSpPr>
            <p:cNvPr id="304152" name="Line 51"/>
            <p:cNvSpPr>
              <a:spLocks noChangeShapeType="1"/>
            </p:cNvSpPr>
            <p:nvPr/>
          </p:nvSpPr>
          <p:spPr bwMode="auto">
            <a:xfrm>
              <a:off x="4857" y="899"/>
              <a:ext cx="0" cy="241"/>
            </a:xfrm>
            <a:prstGeom prst="line">
              <a:avLst/>
            </a:prstGeom>
            <a:noFill/>
            <a:ln w="9525">
              <a:solidFill>
                <a:schemeClr val="folHlink"/>
              </a:solidFill>
              <a:round/>
              <a:headEnd/>
              <a:tailEnd/>
            </a:ln>
          </p:spPr>
          <p:txBody>
            <a:bodyPr wrap="none" anchor="ctr"/>
            <a:lstStyle/>
            <a:p>
              <a:endParaRPr lang="en-US"/>
            </a:p>
          </p:txBody>
        </p:sp>
        <p:sp>
          <p:nvSpPr>
            <p:cNvPr id="304153" name="Line 52"/>
            <p:cNvSpPr>
              <a:spLocks noChangeShapeType="1"/>
            </p:cNvSpPr>
            <p:nvPr/>
          </p:nvSpPr>
          <p:spPr bwMode="auto">
            <a:xfrm>
              <a:off x="4964" y="899"/>
              <a:ext cx="0" cy="241"/>
            </a:xfrm>
            <a:prstGeom prst="line">
              <a:avLst/>
            </a:prstGeom>
            <a:noFill/>
            <a:ln w="9525">
              <a:solidFill>
                <a:schemeClr val="folHlink"/>
              </a:solidFill>
              <a:round/>
              <a:headEnd/>
              <a:tailEnd/>
            </a:ln>
          </p:spPr>
          <p:txBody>
            <a:bodyPr wrap="none" anchor="ctr"/>
            <a:lstStyle/>
            <a:p>
              <a:endParaRPr lang="en-US"/>
            </a:p>
          </p:txBody>
        </p:sp>
        <p:sp>
          <p:nvSpPr>
            <p:cNvPr id="304154" name="Line 53"/>
            <p:cNvSpPr>
              <a:spLocks noChangeShapeType="1"/>
            </p:cNvSpPr>
            <p:nvPr/>
          </p:nvSpPr>
          <p:spPr bwMode="auto">
            <a:xfrm>
              <a:off x="5071" y="899"/>
              <a:ext cx="0" cy="241"/>
            </a:xfrm>
            <a:prstGeom prst="line">
              <a:avLst/>
            </a:prstGeom>
            <a:noFill/>
            <a:ln w="9525">
              <a:solidFill>
                <a:schemeClr val="folHlink"/>
              </a:solidFill>
              <a:round/>
              <a:headEnd/>
              <a:tailEnd/>
            </a:ln>
          </p:spPr>
          <p:txBody>
            <a:bodyPr wrap="none" anchor="ctr"/>
            <a:lstStyle/>
            <a:p>
              <a:endParaRPr lang="en-US"/>
            </a:p>
          </p:txBody>
        </p:sp>
        <p:sp>
          <p:nvSpPr>
            <p:cNvPr id="304155" name="Line 54"/>
            <p:cNvSpPr>
              <a:spLocks noChangeShapeType="1"/>
            </p:cNvSpPr>
            <p:nvPr/>
          </p:nvSpPr>
          <p:spPr bwMode="auto">
            <a:xfrm>
              <a:off x="5178" y="899"/>
              <a:ext cx="0" cy="241"/>
            </a:xfrm>
            <a:prstGeom prst="line">
              <a:avLst/>
            </a:prstGeom>
            <a:noFill/>
            <a:ln w="9525">
              <a:solidFill>
                <a:schemeClr val="folHlink"/>
              </a:solidFill>
              <a:round/>
              <a:headEnd/>
              <a:tailEnd/>
            </a:ln>
          </p:spPr>
          <p:txBody>
            <a:bodyPr wrap="none" anchor="ctr"/>
            <a:lstStyle/>
            <a:p>
              <a:endParaRPr lang="en-US"/>
            </a:p>
          </p:txBody>
        </p:sp>
        <p:sp>
          <p:nvSpPr>
            <p:cNvPr id="304156" name="Line 55"/>
            <p:cNvSpPr>
              <a:spLocks noChangeShapeType="1"/>
            </p:cNvSpPr>
            <p:nvPr/>
          </p:nvSpPr>
          <p:spPr bwMode="auto">
            <a:xfrm>
              <a:off x="5284" y="899"/>
              <a:ext cx="0" cy="241"/>
            </a:xfrm>
            <a:prstGeom prst="line">
              <a:avLst/>
            </a:prstGeom>
            <a:noFill/>
            <a:ln w="9525">
              <a:solidFill>
                <a:schemeClr val="folHlink"/>
              </a:solidFill>
              <a:round/>
              <a:headEnd/>
              <a:tailEnd/>
            </a:ln>
          </p:spPr>
          <p:txBody>
            <a:bodyPr wrap="none" anchor="ctr"/>
            <a:lstStyle/>
            <a:p>
              <a:endParaRPr lang="en-US"/>
            </a:p>
          </p:txBody>
        </p:sp>
        <p:sp>
          <p:nvSpPr>
            <p:cNvPr id="304157" name="Rectangle 57"/>
            <p:cNvSpPr>
              <a:spLocks noChangeArrowheads="1"/>
            </p:cNvSpPr>
            <p:nvPr/>
          </p:nvSpPr>
          <p:spPr bwMode="auto">
            <a:xfrm>
              <a:off x="3468" y="925"/>
              <a:ext cx="106" cy="54"/>
            </a:xfrm>
            <a:prstGeom prst="rect">
              <a:avLst/>
            </a:prstGeom>
            <a:solidFill>
              <a:srgbClr val="DADAF6"/>
            </a:solidFill>
            <a:ln w="9525">
              <a:solidFill>
                <a:schemeClr val="tx1"/>
              </a:solidFill>
              <a:miter lim="800000"/>
              <a:headEnd/>
              <a:tailEnd/>
            </a:ln>
          </p:spPr>
          <p:txBody>
            <a:bodyPr wrap="none" anchor="ctr"/>
            <a:lstStyle/>
            <a:p>
              <a:pPr algn="ctr"/>
              <a:endParaRPr lang="en-US"/>
            </a:p>
          </p:txBody>
        </p:sp>
        <p:sp>
          <p:nvSpPr>
            <p:cNvPr id="304158" name="Rectangle 58"/>
            <p:cNvSpPr>
              <a:spLocks noChangeArrowheads="1"/>
            </p:cNvSpPr>
            <p:nvPr/>
          </p:nvSpPr>
          <p:spPr bwMode="auto">
            <a:xfrm>
              <a:off x="3574" y="993"/>
              <a:ext cx="107" cy="53"/>
            </a:xfrm>
            <a:prstGeom prst="rect">
              <a:avLst/>
            </a:prstGeom>
            <a:solidFill>
              <a:srgbClr val="ECFE40"/>
            </a:solidFill>
            <a:ln w="9525">
              <a:solidFill>
                <a:schemeClr val="tx1"/>
              </a:solidFill>
              <a:miter lim="800000"/>
              <a:headEnd/>
              <a:tailEnd/>
            </a:ln>
          </p:spPr>
          <p:txBody>
            <a:bodyPr wrap="none" anchor="ctr"/>
            <a:lstStyle/>
            <a:p>
              <a:pPr algn="ctr"/>
              <a:endParaRPr lang="en-US"/>
            </a:p>
          </p:txBody>
        </p:sp>
        <p:sp>
          <p:nvSpPr>
            <p:cNvPr id="304159" name="Rectangle 59"/>
            <p:cNvSpPr>
              <a:spLocks noChangeArrowheads="1"/>
            </p:cNvSpPr>
            <p:nvPr/>
          </p:nvSpPr>
          <p:spPr bwMode="auto">
            <a:xfrm>
              <a:off x="3681" y="925"/>
              <a:ext cx="110" cy="54"/>
            </a:xfrm>
            <a:prstGeom prst="rect">
              <a:avLst/>
            </a:prstGeom>
            <a:solidFill>
              <a:srgbClr val="DADAF6"/>
            </a:solidFill>
            <a:ln w="9525">
              <a:solidFill>
                <a:schemeClr val="tx1"/>
              </a:solidFill>
              <a:miter lim="800000"/>
              <a:headEnd/>
              <a:tailEnd/>
            </a:ln>
          </p:spPr>
          <p:txBody>
            <a:bodyPr wrap="none" anchor="ctr"/>
            <a:lstStyle/>
            <a:p>
              <a:pPr algn="ctr"/>
              <a:endParaRPr lang="en-US"/>
            </a:p>
          </p:txBody>
        </p:sp>
        <p:sp>
          <p:nvSpPr>
            <p:cNvPr id="304160" name="Rectangle 60"/>
            <p:cNvSpPr>
              <a:spLocks noChangeArrowheads="1"/>
            </p:cNvSpPr>
            <p:nvPr/>
          </p:nvSpPr>
          <p:spPr bwMode="auto">
            <a:xfrm>
              <a:off x="4109" y="925"/>
              <a:ext cx="111" cy="54"/>
            </a:xfrm>
            <a:prstGeom prst="rect">
              <a:avLst/>
            </a:prstGeom>
            <a:solidFill>
              <a:srgbClr val="DADAF6"/>
            </a:solidFill>
            <a:ln w="9525">
              <a:solidFill>
                <a:schemeClr val="tx1"/>
              </a:solidFill>
              <a:miter lim="800000"/>
              <a:headEnd/>
              <a:tailEnd/>
            </a:ln>
          </p:spPr>
          <p:txBody>
            <a:bodyPr wrap="none" anchor="ctr"/>
            <a:lstStyle/>
            <a:p>
              <a:pPr algn="ctr"/>
              <a:endParaRPr lang="en-US"/>
            </a:p>
          </p:txBody>
        </p:sp>
        <p:sp>
          <p:nvSpPr>
            <p:cNvPr id="304161" name="Rectangle 61"/>
            <p:cNvSpPr>
              <a:spLocks noChangeArrowheads="1"/>
            </p:cNvSpPr>
            <p:nvPr/>
          </p:nvSpPr>
          <p:spPr bwMode="auto">
            <a:xfrm>
              <a:off x="4750" y="925"/>
              <a:ext cx="107" cy="54"/>
            </a:xfrm>
            <a:prstGeom prst="rect">
              <a:avLst/>
            </a:prstGeom>
            <a:solidFill>
              <a:srgbClr val="DADAF6"/>
            </a:solidFill>
            <a:ln w="9525">
              <a:solidFill>
                <a:schemeClr val="tx1"/>
              </a:solidFill>
              <a:miter lim="800000"/>
              <a:headEnd/>
              <a:tailEnd/>
            </a:ln>
          </p:spPr>
          <p:txBody>
            <a:bodyPr wrap="none" anchor="ctr"/>
            <a:lstStyle/>
            <a:p>
              <a:pPr algn="ctr"/>
              <a:endParaRPr lang="en-US"/>
            </a:p>
          </p:txBody>
        </p:sp>
        <p:sp>
          <p:nvSpPr>
            <p:cNvPr id="304162" name="Rectangle 62"/>
            <p:cNvSpPr>
              <a:spLocks noChangeArrowheads="1"/>
            </p:cNvSpPr>
            <p:nvPr/>
          </p:nvSpPr>
          <p:spPr bwMode="auto">
            <a:xfrm>
              <a:off x="4216" y="993"/>
              <a:ext cx="107" cy="53"/>
            </a:xfrm>
            <a:prstGeom prst="rect">
              <a:avLst/>
            </a:prstGeom>
            <a:solidFill>
              <a:srgbClr val="ECFE40"/>
            </a:solidFill>
            <a:ln w="9525">
              <a:solidFill>
                <a:schemeClr val="tx1"/>
              </a:solidFill>
              <a:miter lim="800000"/>
              <a:headEnd/>
              <a:tailEnd/>
            </a:ln>
          </p:spPr>
          <p:txBody>
            <a:bodyPr wrap="none" anchor="ctr"/>
            <a:lstStyle/>
            <a:p>
              <a:pPr algn="ctr"/>
              <a:endParaRPr lang="en-US"/>
            </a:p>
          </p:txBody>
        </p:sp>
        <p:sp>
          <p:nvSpPr>
            <p:cNvPr id="304163" name="Rectangle 63"/>
            <p:cNvSpPr>
              <a:spLocks noChangeArrowheads="1"/>
            </p:cNvSpPr>
            <p:nvPr/>
          </p:nvSpPr>
          <p:spPr bwMode="auto">
            <a:xfrm>
              <a:off x="4536" y="993"/>
              <a:ext cx="107" cy="53"/>
            </a:xfrm>
            <a:prstGeom prst="rect">
              <a:avLst/>
            </a:prstGeom>
            <a:solidFill>
              <a:srgbClr val="ECFE40"/>
            </a:solidFill>
            <a:ln w="9525">
              <a:solidFill>
                <a:schemeClr val="tx1"/>
              </a:solidFill>
              <a:miter lim="800000"/>
              <a:headEnd/>
              <a:tailEnd/>
            </a:ln>
          </p:spPr>
          <p:txBody>
            <a:bodyPr wrap="none" anchor="ctr"/>
            <a:lstStyle/>
            <a:p>
              <a:pPr algn="ctr"/>
              <a:endParaRPr lang="en-US"/>
            </a:p>
          </p:txBody>
        </p:sp>
        <p:sp>
          <p:nvSpPr>
            <p:cNvPr id="304164" name="Rectangle 64"/>
            <p:cNvSpPr>
              <a:spLocks noChangeArrowheads="1"/>
            </p:cNvSpPr>
            <p:nvPr/>
          </p:nvSpPr>
          <p:spPr bwMode="auto">
            <a:xfrm>
              <a:off x="5178" y="993"/>
              <a:ext cx="106" cy="53"/>
            </a:xfrm>
            <a:prstGeom prst="rect">
              <a:avLst/>
            </a:prstGeom>
            <a:solidFill>
              <a:srgbClr val="ECFE40"/>
            </a:solidFill>
            <a:ln w="9525">
              <a:solidFill>
                <a:schemeClr val="tx1"/>
              </a:solidFill>
              <a:miter lim="800000"/>
              <a:headEnd/>
              <a:tailEnd/>
            </a:ln>
          </p:spPr>
          <p:txBody>
            <a:bodyPr wrap="none" anchor="ctr"/>
            <a:lstStyle/>
            <a:p>
              <a:pPr algn="ctr"/>
              <a:endParaRPr lang="en-US"/>
            </a:p>
          </p:txBody>
        </p:sp>
        <p:sp>
          <p:nvSpPr>
            <p:cNvPr id="304165" name="Rectangle 65"/>
            <p:cNvSpPr>
              <a:spLocks noChangeArrowheads="1"/>
            </p:cNvSpPr>
            <p:nvPr/>
          </p:nvSpPr>
          <p:spPr bwMode="auto">
            <a:xfrm>
              <a:off x="4429" y="1060"/>
              <a:ext cx="107" cy="53"/>
            </a:xfrm>
            <a:prstGeom prst="rect">
              <a:avLst/>
            </a:prstGeom>
            <a:solidFill>
              <a:schemeClr val="accent1"/>
            </a:solidFill>
            <a:ln w="9525">
              <a:solidFill>
                <a:schemeClr val="tx1"/>
              </a:solidFill>
              <a:miter lim="800000"/>
              <a:headEnd/>
              <a:tailEnd/>
            </a:ln>
          </p:spPr>
          <p:txBody>
            <a:bodyPr wrap="none" anchor="ctr"/>
            <a:lstStyle/>
            <a:p>
              <a:pPr algn="ctr"/>
              <a:endParaRPr lang="en-US"/>
            </a:p>
          </p:txBody>
        </p:sp>
        <p:sp>
          <p:nvSpPr>
            <p:cNvPr id="304166" name="Rectangle 66"/>
            <p:cNvSpPr>
              <a:spLocks noChangeArrowheads="1"/>
            </p:cNvSpPr>
            <p:nvPr/>
          </p:nvSpPr>
          <p:spPr bwMode="auto">
            <a:xfrm>
              <a:off x="4750" y="1060"/>
              <a:ext cx="107" cy="53"/>
            </a:xfrm>
            <a:prstGeom prst="rect">
              <a:avLst/>
            </a:prstGeom>
            <a:solidFill>
              <a:schemeClr val="accent1"/>
            </a:solidFill>
            <a:ln w="9525">
              <a:solidFill>
                <a:schemeClr val="tx1"/>
              </a:solidFill>
              <a:miter lim="800000"/>
              <a:headEnd/>
              <a:tailEnd/>
            </a:ln>
          </p:spPr>
          <p:txBody>
            <a:bodyPr wrap="none" anchor="ctr"/>
            <a:lstStyle/>
            <a:p>
              <a:pPr algn="ctr"/>
              <a:endParaRPr lang="en-US"/>
            </a:p>
          </p:txBody>
        </p:sp>
        <p:sp>
          <p:nvSpPr>
            <p:cNvPr id="304167" name="Rectangle 67"/>
            <p:cNvSpPr>
              <a:spLocks noChangeArrowheads="1"/>
            </p:cNvSpPr>
            <p:nvPr/>
          </p:nvSpPr>
          <p:spPr bwMode="auto">
            <a:xfrm>
              <a:off x="3895" y="993"/>
              <a:ext cx="107" cy="53"/>
            </a:xfrm>
            <a:prstGeom prst="rect">
              <a:avLst/>
            </a:prstGeom>
            <a:solidFill>
              <a:srgbClr val="ECFE40"/>
            </a:solidFill>
            <a:ln w="9525">
              <a:solidFill>
                <a:schemeClr val="tx1"/>
              </a:solidFill>
              <a:miter lim="800000"/>
              <a:headEnd/>
              <a:tailEnd/>
            </a:ln>
          </p:spPr>
          <p:txBody>
            <a:bodyPr wrap="none" anchor="ctr"/>
            <a:lstStyle/>
            <a:p>
              <a:pPr algn="ctr"/>
              <a:endParaRPr lang="en-US"/>
            </a:p>
          </p:txBody>
        </p:sp>
        <p:sp>
          <p:nvSpPr>
            <p:cNvPr id="304168" name="Rectangle 68"/>
            <p:cNvSpPr>
              <a:spLocks noChangeArrowheads="1"/>
            </p:cNvSpPr>
            <p:nvPr/>
          </p:nvSpPr>
          <p:spPr bwMode="auto">
            <a:xfrm>
              <a:off x="3895" y="1060"/>
              <a:ext cx="107" cy="53"/>
            </a:xfrm>
            <a:prstGeom prst="rect">
              <a:avLst/>
            </a:prstGeom>
            <a:solidFill>
              <a:schemeClr val="accent1"/>
            </a:solidFill>
            <a:ln w="9525">
              <a:solidFill>
                <a:schemeClr val="tx1"/>
              </a:solidFill>
              <a:miter lim="800000"/>
              <a:headEnd/>
              <a:tailEnd/>
            </a:ln>
          </p:spPr>
          <p:txBody>
            <a:bodyPr wrap="none" anchor="ctr"/>
            <a:lstStyle/>
            <a:p>
              <a:pPr algn="ctr"/>
              <a:endParaRPr lang="en-US"/>
            </a:p>
          </p:txBody>
        </p:sp>
      </p:gr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2"/>
          <p:cNvSpPr>
            <a:spLocks noGrp="1" noChangeArrowheads="1"/>
          </p:cNvSpPr>
          <p:nvPr>
            <p:ph type="title"/>
          </p:nvPr>
        </p:nvSpPr>
        <p:spPr/>
        <p:txBody>
          <a:bodyPr/>
          <a:lstStyle/>
          <a:p>
            <a:pPr eaLnBrk="1" hangingPunct="1"/>
            <a:r>
              <a:rPr lang="en-US" smtClean="0"/>
              <a:t>Backoff Protocols</a:t>
            </a:r>
            <a:endParaRPr lang="de-CH" smtClean="0"/>
          </a:p>
        </p:txBody>
      </p:sp>
      <p:sp>
        <p:nvSpPr>
          <p:cNvPr id="319490" name="Rectangle 3"/>
          <p:cNvSpPr>
            <a:spLocks noGrp="1" noChangeArrowheads="1"/>
          </p:cNvSpPr>
          <p:nvPr>
            <p:ph idx="1"/>
          </p:nvPr>
        </p:nvSpPr>
        <p:spPr/>
        <p:txBody>
          <a:bodyPr/>
          <a:lstStyle/>
          <a:p>
            <a:pPr eaLnBrk="1" hangingPunct="1">
              <a:buFontTx/>
              <a:buNone/>
            </a:pPr>
            <a:endParaRPr lang="en-US" dirty="0" smtClean="0">
              <a:cs typeface="Arial" charset="0"/>
            </a:endParaRPr>
          </a:p>
          <a:p>
            <a:pPr eaLnBrk="1" hangingPunct="1"/>
            <a:r>
              <a:rPr lang="en-US" dirty="0" err="1" smtClean="0">
                <a:solidFill>
                  <a:srgbClr val="3983EF"/>
                </a:solidFill>
                <a:cs typeface="Arial" charset="0"/>
              </a:rPr>
              <a:t>Backoff</a:t>
            </a:r>
            <a:r>
              <a:rPr lang="en-US" dirty="0" smtClean="0">
                <a:solidFill>
                  <a:srgbClr val="3983EF"/>
                </a:solidFill>
                <a:cs typeface="Arial" charset="0"/>
              </a:rPr>
              <a:t> protocols </a:t>
            </a:r>
            <a:r>
              <a:rPr lang="en-US" dirty="0" smtClean="0">
                <a:cs typeface="Arial" charset="0"/>
              </a:rPr>
              <a:t>rely on acknowledgements only.</a:t>
            </a:r>
          </a:p>
          <a:p>
            <a:pPr eaLnBrk="1" hangingPunct="1"/>
            <a:endParaRPr lang="en-US" dirty="0" smtClean="0">
              <a:cs typeface="Arial" charset="0"/>
            </a:endParaRPr>
          </a:p>
          <a:p>
            <a:pPr eaLnBrk="1" hangingPunct="1"/>
            <a:r>
              <a:rPr lang="en-US" dirty="0" smtClean="0">
                <a:cs typeface="Arial" charset="0"/>
              </a:rPr>
              <a:t>Binary exponential </a:t>
            </a:r>
            <a:r>
              <a:rPr lang="en-US" dirty="0" err="1" smtClean="0">
                <a:cs typeface="Arial" charset="0"/>
              </a:rPr>
              <a:t>backoff</a:t>
            </a:r>
            <a:endParaRPr lang="en-US" dirty="0" smtClean="0">
              <a:cs typeface="Arial" charset="0"/>
            </a:endParaRPr>
          </a:p>
          <a:p>
            <a:pPr lvl="1" eaLnBrk="1" hangingPunct="1"/>
            <a:r>
              <a:rPr lang="en-US" dirty="0" smtClean="0">
                <a:cs typeface="Arial" charset="0"/>
              </a:rPr>
              <a:t>If a packet has collided </a:t>
            </a:r>
            <a:r>
              <a:rPr lang="en-US" i="1" dirty="0" smtClean="0">
                <a:cs typeface="Arial" charset="0"/>
              </a:rPr>
              <a:t>k</a:t>
            </a:r>
            <a:r>
              <a:rPr lang="en-US" dirty="0" smtClean="0">
                <a:cs typeface="Arial" charset="0"/>
              </a:rPr>
              <a:t> times, we set </a:t>
            </a:r>
            <a:r>
              <a:rPr lang="en-US" i="1" dirty="0" smtClean="0">
                <a:cs typeface="Arial" charset="0"/>
              </a:rPr>
              <a:t>p</a:t>
            </a:r>
            <a:r>
              <a:rPr lang="en-US" dirty="0" smtClean="0">
                <a:cs typeface="Arial" charset="0"/>
              </a:rPr>
              <a:t> = 2</a:t>
            </a:r>
            <a:r>
              <a:rPr lang="en-US" baseline="30000" dirty="0" smtClean="0">
                <a:cs typeface="Arial" charset="0"/>
              </a:rPr>
              <a:t>-</a:t>
            </a:r>
            <a:r>
              <a:rPr lang="en-US" b="1" i="1" baseline="30000" dirty="0" smtClean="0">
                <a:cs typeface="Arial" charset="0"/>
              </a:rPr>
              <a:t>k</a:t>
            </a:r>
          </a:p>
          <a:p>
            <a:pPr lvl="1" eaLnBrk="1" hangingPunct="1"/>
            <a:r>
              <a:rPr lang="en-US" dirty="0" smtClean="0">
                <a:cs typeface="Arial" charset="0"/>
              </a:rPr>
              <a:t>Or alternatively: wait from random number of slots in [1..2</a:t>
            </a:r>
            <a:r>
              <a:rPr lang="en-US" b="1" i="1" baseline="30000" dirty="0" smtClean="0">
                <a:cs typeface="Arial" charset="0"/>
              </a:rPr>
              <a:t>k</a:t>
            </a:r>
            <a:r>
              <a:rPr lang="en-US" dirty="0" smtClean="0">
                <a:cs typeface="Arial" charset="0"/>
              </a:rPr>
              <a:t>]</a:t>
            </a:r>
          </a:p>
          <a:p>
            <a:pPr eaLnBrk="1" hangingPunct="1">
              <a:buFontTx/>
              <a:buNone/>
            </a:pPr>
            <a:endParaRPr lang="en-US" dirty="0" smtClean="0">
              <a:cs typeface="Arial" charset="0"/>
            </a:endParaRPr>
          </a:p>
          <a:p>
            <a:pPr eaLnBrk="1" hangingPunct="1"/>
            <a:r>
              <a:rPr lang="en-US" dirty="0" smtClean="0">
                <a:cs typeface="Arial" charset="0"/>
              </a:rPr>
              <a:t>It has been shown that binary exponential </a:t>
            </a:r>
            <a:r>
              <a:rPr lang="en-US" dirty="0" err="1" smtClean="0">
                <a:cs typeface="Arial" charset="0"/>
              </a:rPr>
              <a:t>backoff</a:t>
            </a:r>
            <a:r>
              <a:rPr lang="en-US" dirty="0" smtClean="0">
                <a:cs typeface="Arial" charset="0"/>
              </a:rPr>
              <a:t> is not stable for any </a:t>
            </a:r>
            <a:r>
              <a:rPr lang="en-US" smtClean="0">
                <a:cs typeface="Arial" charset="0"/>
              </a:rPr>
              <a:t>arrival rate </a:t>
            </a:r>
            <a:r>
              <a:rPr lang="el-GR" smtClean="0">
                <a:cs typeface="Arial" charset="0"/>
              </a:rPr>
              <a:t>λ</a:t>
            </a:r>
            <a:r>
              <a:rPr lang="en-US" dirty="0" smtClean="0">
                <a:cs typeface="Arial" charset="0"/>
              </a:rPr>
              <a:t> &gt; 0 (if there are infinitely many potential stations)</a:t>
            </a:r>
          </a:p>
          <a:p>
            <a:pPr eaLnBrk="1" hangingPunct="1"/>
            <a:endParaRPr lang="en-US" sz="200" dirty="0" smtClean="0">
              <a:cs typeface="Arial" charset="0"/>
            </a:endParaRPr>
          </a:p>
          <a:p>
            <a:pPr lvl="1" eaLnBrk="1" hangingPunct="1">
              <a:buNone/>
            </a:pPr>
            <a:r>
              <a:rPr lang="en-US" dirty="0" smtClean="0">
                <a:solidFill>
                  <a:schemeClr val="bg2"/>
                </a:solidFill>
                <a:cs typeface="Arial" charset="0"/>
              </a:rPr>
              <a:t>    [Proof sketch: with very small but positive probability you go to a bad situation with many waiting stations, and from there you get even worse with a potential function argument – sadly the proof is too intricate to be shown in this course </a:t>
            </a:r>
            <a:r>
              <a:rPr lang="en-US" dirty="0" smtClean="0">
                <a:solidFill>
                  <a:schemeClr val="bg2"/>
                </a:solidFill>
                <a:cs typeface="Arial" charset="0"/>
                <a:sym typeface="Wingdings" pitchFamily="2" charset="2"/>
              </a:rPr>
              <a:t></a:t>
            </a:r>
            <a:r>
              <a:rPr lang="en-US" dirty="0" smtClean="0">
                <a:solidFill>
                  <a:schemeClr val="bg2"/>
                </a:solidFill>
                <a:cs typeface="Arial" charset="0"/>
              </a:rPr>
              <a:t>]</a:t>
            </a:r>
          </a:p>
          <a:p>
            <a:pPr lvl="1" eaLnBrk="1" hangingPunct="1">
              <a:buNone/>
            </a:pPr>
            <a:endParaRPr lang="en-US" sz="800" dirty="0" smtClean="0">
              <a:solidFill>
                <a:schemeClr val="bg2"/>
              </a:solidFill>
              <a:cs typeface="Arial" charset="0"/>
            </a:endParaRPr>
          </a:p>
          <a:p>
            <a:pPr eaLnBrk="1" hangingPunct="1"/>
            <a:r>
              <a:rPr lang="en-US" dirty="0" smtClean="0">
                <a:cs typeface="Arial" charset="0"/>
              </a:rPr>
              <a:t>Interestingly when there are only finite stations, binary exponential </a:t>
            </a:r>
            <a:r>
              <a:rPr lang="en-US" dirty="0" err="1" smtClean="0">
                <a:cs typeface="Arial" charset="0"/>
              </a:rPr>
              <a:t>backoff</a:t>
            </a:r>
            <a:r>
              <a:rPr lang="en-US" dirty="0" smtClean="0">
                <a:cs typeface="Arial" charset="0"/>
              </a:rPr>
              <a:t> becomes unstable with </a:t>
            </a:r>
            <a:r>
              <a:rPr lang="el-GR" dirty="0" smtClean="0">
                <a:cs typeface="Arial" charset="0"/>
              </a:rPr>
              <a:t>λ</a:t>
            </a:r>
            <a:r>
              <a:rPr lang="en-US" dirty="0" smtClean="0">
                <a:cs typeface="Arial" charset="0"/>
              </a:rPr>
              <a:t> &gt; 0.568; </a:t>
            </a:r>
            <a:br>
              <a:rPr lang="en-US" dirty="0" smtClean="0">
                <a:cs typeface="Arial" charset="0"/>
              </a:rPr>
            </a:br>
            <a:r>
              <a:rPr lang="en-US" dirty="0" smtClean="0">
                <a:cs typeface="Arial" charset="0"/>
              </a:rPr>
              <a:t>Polynomial </a:t>
            </a:r>
            <a:r>
              <a:rPr lang="en-US" dirty="0" err="1" smtClean="0">
                <a:cs typeface="Arial" charset="0"/>
              </a:rPr>
              <a:t>backoff</a:t>
            </a:r>
            <a:r>
              <a:rPr lang="en-US" dirty="0" smtClean="0">
                <a:cs typeface="Arial" charset="0"/>
              </a:rPr>
              <a:t> however, remains stable for any </a:t>
            </a:r>
            <a:r>
              <a:rPr lang="el-GR" dirty="0" smtClean="0">
                <a:cs typeface="Arial" charset="0"/>
              </a:rPr>
              <a:t>λ</a:t>
            </a:r>
            <a:r>
              <a:rPr lang="en-US" dirty="0" smtClean="0">
                <a:cs typeface="Arial" charset="0"/>
              </a:rPr>
              <a:t> &lt; 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9490">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2"/>
          <p:cNvSpPr>
            <a:spLocks noGrp="1" noChangeArrowheads="1"/>
          </p:cNvSpPr>
          <p:nvPr>
            <p:ph type="title"/>
          </p:nvPr>
        </p:nvSpPr>
        <p:spPr/>
        <p:txBody>
          <a:bodyPr/>
          <a:lstStyle/>
          <a:p>
            <a:pPr eaLnBrk="1" hangingPunct="1"/>
            <a:r>
              <a:rPr lang="en-US" dirty="0" smtClean="0"/>
              <a:t>Demand Assigned Multiple Access (DAMA)</a:t>
            </a:r>
          </a:p>
        </p:txBody>
      </p:sp>
      <p:sp>
        <p:nvSpPr>
          <p:cNvPr id="321538" name="Rectangle 3"/>
          <p:cNvSpPr>
            <a:spLocks noGrp="1" noChangeArrowheads="1"/>
          </p:cNvSpPr>
          <p:nvPr>
            <p:ph idx="1"/>
          </p:nvPr>
        </p:nvSpPr>
        <p:spPr/>
        <p:txBody>
          <a:bodyPr/>
          <a:lstStyle/>
          <a:p>
            <a:pPr eaLnBrk="1" hangingPunct="1"/>
            <a:endParaRPr lang="en-US" dirty="0" smtClean="0"/>
          </a:p>
          <a:p>
            <a:pPr eaLnBrk="1" hangingPunct="1"/>
            <a:r>
              <a:rPr lang="en-US" dirty="0" smtClean="0"/>
              <a:t>Channel efficiency is only 36% for Slotted Aloha, and even worse for </a:t>
            </a:r>
            <a:r>
              <a:rPr lang="en-US" dirty="0" err="1" smtClean="0"/>
              <a:t>backoff</a:t>
            </a:r>
            <a:r>
              <a:rPr lang="en-US" dirty="0" smtClean="0"/>
              <a:t> protocols.</a:t>
            </a:r>
          </a:p>
          <a:p>
            <a:pPr eaLnBrk="1" hangingPunct="1"/>
            <a:endParaRPr lang="en-US" dirty="0" smtClean="0"/>
          </a:p>
          <a:p>
            <a:pPr eaLnBrk="1" hangingPunct="1"/>
            <a:r>
              <a:rPr lang="en-US" dirty="0" smtClean="0"/>
              <a:t>Practical systems therefore use reservation whenever possible. </a:t>
            </a:r>
          </a:p>
          <a:p>
            <a:pPr lvl="1" eaLnBrk="1" hangingPunct="1"/>
            <a:r>
              <a:rPr lang="en-US" dirty="0" smtClean="0"/>
              <a:t>But: Every scalable system needs an Aloha style component.</a:t>
            </a:r>
          </a:p>
          <a:p>
            <a:pPr eaLnBrk="1" hangingPunct="1"/>
            <a:endParaRPr lang="en-US" dirty="0" smtClean="0"/>
          </a:p>
          <a:p>
            <a:pPr eaLnBrk="1" hangingPunct="1"/>
            <a:r>
              <a:rPr lang="en-US" dirty="0" smtClean="0"/>
              <a:t>Reservation:</a:t>
            </a:r>
          </a:p>
          <a:p>
            <a:pPr lvl="1" eaLnBrk="1" hangingPunct="1"/>
            <a:r>
              <a:rPr lang="en-US" sz="1800" dirty="0" smtClean="0"/>
              <a:t>a sender </a:t>
            </a:r>
            <a:r>
              <a:rPr lang="en-US" sz="1800" i="1" dirty="0" smtClean="0"/>
              <a:t>reserves</a:t>
            </a:r>
            <a:r>
              <a:rPr lang="en-US" sz="1800" dirty="0" smtClean="0"/>
              <a:t> a future time-slot</a:t>
            </a:r>
          </a:p>
          <a:p>
            <a:pPr lvl="1" eaLnBrk="1" hangingPunct="1"/>
            <a:r>
              <a:rPr lang="en-US" sz="1800" dirty="0" smtClean="0"/>
              <a:t>sending within this reserved time-slot is possible without collision</a:t>
            </a:r>
          </a:p>
          <a:p>
            <a:pPr lvl="1" eaLnBrk="1" hangingPunct="1"/>
            <a:r>
              <a:rPr lang="en-US" sz="1800" dirty="0" smtClean="0"/>
              <a:t>reservation also causes higher delays</a:t>
            </a:r>
          </a:p>
          <a:p>
            <a:pPr eaLnBrk="1" hangingPunct="1"/>
            <a:endParaRPr lang="en-US" dirty="0" smtClean="0"/>
          </a:p>
          <a:p>
            <a:pPr eaLnBrk="1" hangingPunct="1"/>
            <a:r>
              <a:rPr lang="en-US" dirty="0" smtClean="0"/>
              <a:t>Examples for reservation algorithms on the following slides</a:t>
            </a:r>
          </a:p>
        </p:txBody>
      </p:sp>
      <p:sp>
        <p:nvSpPr>
          <p:cNvPr id="4" name="Wolkenförmige Legende 3"/>
          <p:cNvSpPr/>
          <p:nvPr/>
        </p:nvSpPr>
        <p:spPr bwMode="auto">
          <a:xfrm>
            <a:off x="5155894" y="2963536"/>
            <a:ext cx="2710150" cy="969485"/>
          </a:xfrm>
          <a:prstGeom prst="cloudCallout">
            <a:avLst>
              <a:gd name="adj1" fmla="val -44410"/>
              <a:gd name="adj2" fmla="val 61364"/>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lvl="1" eaLnBrk="1" hangingPunct="1"/>
            <a:endParaRPr lang="en-US" sz="1600" dirty="0" smtClean="0"/>
          </a:p>
        </p:txBody>
      </p:sp>
      <p:sp>
        <p:nvSpPr>
          <p:cNvPr id="5" name="Textfeld 4"/>
          <p:cNvSpPr txBox="1"/>
          <p:nvPr/>
        </p:nvSpPr>
        <p:spPr>
          <a:xfrm>
            <a:off x="5376227" y="3128790"/>
            <a:ext cx="2280492" cy="584775"/>
          </a:xfrm>
          <a:prstGeom prst="rect">
            <a:avLst/>
          </a:prstGeom>
          <a:noFill/>
        </p:spPr>
        <p:txBody>
          <a:bodyPr wrap="square" rtlCol="0">
            <a:spAutoFit/>
          </a:bodyPr>
          <a:lstStyle/>
          <a:p>
            <a:pPr marL="0" lvl="1" algn="ctr"/>
            <a:r>
              <a:rPr lang="en-US" sz="1600" dirty="0" smtClean="0"/>
              <a:t>typical scheme for satellite systems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21538">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21538">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21538">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21538">
                                            <p:txEl>
                                              <p:pRg st="9" end="9"/>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21538">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title"/>
          </p:nvPr>
        </p:nvSpPr>
        <p:spPr/>
        <p:txBody>
          <a:bodyPr lIns="90488" tIns="44450" rIns="90488" bIns="44450" anchor="b"/>
          <a:lstStyle/>
          <a:p>
            <a:pPr eaLnBrk="1" hangingPunct="1"/>
            <a:r>
              <a:rPr lang="en-US" smtClean="0"/>
              <a:t>DAMA: Explicit Reservation</a:t>
            </a:r>
          </a:p>
        </p:txBody>
      </p:sp>
      <p:sp>
        <p:nvSpPr>
          <p:cNvPr id="323586" name="Rectangle 89"/>
          <p:cNvSpPr>
            <a:spLocks noGrp="1" noChangeArrowheads="1"/>
          </p:cNvSpPr>
          <p:nvPr>
            <p:ph idx="1"/>
          </p:nvPr>
        </p:nvSpPr>
        <p:spPr/>
        <p:txBody>
          <a:bodyPr/>
          <a:lstStyle/>
          <a:p>
            <a:pPr eaLnBrk="1" hangingPunct="1"/>
            <a:endParaRPr lang="en-US" i="1" dirty="0" smtClean="0"/>
          </a:p>
          <a:p>
            <a:pPr eaLnBrk="1" hangingPunct="1"/>
            <a:r>
              <a:rPr lang="en-US" i="1" dirty="0" smtClean="0"/>
              <a:t>Aloha mode</a:t>
            </a:r>
            <a:r>
              <a:rPr lang="en-US" dirty="0" smtClean="0"/>
              <a:t> for reservation: competition for small reservation slots, collisions possible.</a:t>
            </a:r>
          </a:p>
          <a:p>
            <a:pPr eaLnBrk="1" hangingPunct="1"/>
            <a:r>
              <a:rPr lang="en-US" i="1" dirty="0" smtClean="0"/>
              <a:t>Reserved mode</a:t>
            </a:r>
            <a:r>
              <a:rPr lang="en-US" dirty="0" smtClean="0"/>
              <a:t> for data transmission within successful reserved slots (no collisions possible).</a:t>
            </a:r>
          </a:p>
          <a:p>
            <a:pPr eaLnBrk="1" hangingPunct="1"/>
            <a:r>
              <a:rPr lang="en-US" dirty="0" smtClean="0"/>
              <a:t>It is important for all stations to keep the reservation list consistent at any point in time and, therefore, all stations have to synchronize from time to time.</a:t>
            </a:r>
          </a:p>
          <a:p>
            <a:pPr eaLnBrk="1" hangingPunct="1"/>
            <a:endParaRPr lang="de-CH" dirty="0" smtClean="0"/>
          </a:p>
        </p:txBody>
      </p:sp>
      <p:sp>
        <p:nvSpPr>
          <p:cNvPr id="323587" name="Rectangle 5"/>
          <p:cNvSpPr>
            <a:spLocks noChangeArrowheads="1"/>
          </p:cNvSpPr>
          <p:nvPr/>
        </p:nvSpPr>
        <p:spPr bwMode="auto">
          <a:xfrm>
            <a:off x="703263" y="6248400"/>
            <a:ext cx="1898650" cy="457200"/>
          </a:xfrm>
          <a:prstGeom prst="rect">
            <a:avLst/>
          </a:prstGeom>
          <a:noFill/>
          <a:ln w="12700">
            <a:noFill/>
            <a:miter lim="800000"/>
            <a:headEnd/>
            <a:tailEnd/>
          </a:ln>
        </p:spPr>
        <p:txBody>
          <a:bodyPr wrap="none" anchor="ctr"/>
          <a:lstStyle/>
          <a:p>
            <a:pPr algn="ctr"/>
            <a:endParaRPr lang="en-US"/>
          </a:p>
        </p:txBody>
      </p:sp>
      <p:sp>
        <p:nvSpPr>
          <p:cNvPr id="323588" name="Rectangle 6"/>
          <p:cNvSpPr>
            <a:spLocks noChangeArrowheads="1"/>
          </p:cNvSpPr>
          <p:nvPr/>
        </p:nvSpPr>
        <p:spPr bwMode="auto">
          <a:xfrm>
            <a:off x="3165475" y="6248400"/>
            <a:ext cx="2813050" cy="457200"/>
          </a:xfrm>
          <a:prstGeom prst="rect">
            <a:avLst/>
          </a:prstGeom>
          <a:noFill/>
          <a:ln w="12700">
            <a:noFill/>
            <a:miter lim="800000"/>
            <a:headEnd/>
            <a:tailEnd/>
          </a:ln>
        </p:spPr>
        <p:txBody>
          <a:bodyPr wrap="none" anchor="ctr"/>
          <a:lstStyle/>
          <a:p>
            <a:pPr algn="ctr"/>
            <a:endParaRPr lang="en-US"/>
          </a:p>
        </p:txBody>
      </p:sp>
      <p:grpSp>
        <p:nvGrpSpPr>
          <p:cNvPr id="323589" name="Group 91"/>
          <p:cNvGrpSpPr>
            <a:grpSpLocks/>
          </p:cNvGrpSpPr>
          <p:nvPr/>
        </p:nvGrpSpPr>
        <p:grpSpPr bwMode="auto">
          <a:xfrm>
            <a:off x="2019300" y="3902075"/>
            <a:ext cx="5162550" cy="1863725"/>
            <a:chOff x="666" y="2458"/>
            <a:chExt cx="3252" cy="1174"/>
          </a:xfrm>
        </p:grpSpPr>
        <p:sp>
          <p:nvSpPr>
            <p:cNvPr id="323590" name="Rectangle 2"/>
            <p:cNvSpPr>
              <a:spLocks noChangeArrowheads="1"/>
            </p:cNvSpPr>
            <p:nvPr/>
          </p:nvSpPr>
          <p:spPr bwMode="auto">
            <a:xfrm>
              <a:off x="1722" y="2670"/>
              <a:ext cx="48" cy="480"/>
            </a:xfrm>
            <a:prstGeom prst="rect">
              <a:avLst/>
            </a:prstGeom>
            <a:solidFill>
              <a:srgbClr val="FF9999"/>
            </a:solidFill>
            <a:ln w="9525">
              <a:noFill/>
              <a:miter lim="800000"/>
              <a:headEnd/>
              <a:tailEnd/>
            </a:ln>
          </p:spPr>
          <p:txBody>
            <a:bodyPr wrap="none" anchor="ctr"/>
            <a:lstStyle/>
            <a:p>
              <a:pPr algn="ctr"/>
              <a:endParaRPr lang="en-US" sz="1600"/>
            </a:p>
          </p:txBody>
        </p:sp>
        <p:sp>
          <p:nvSpPr>
            <p:cNvPr id="323591" name="Rectangle 3"/>
            <p:cNvSpPr>
              <a:spLocks noChangeArrowheads="1"/>
            </p:cNvSpPr>
            <p:nvPr/>
          </p:nvSpPr>
          <p:spPr bwMode="auto">
            <a:xfrm>
              <a:off x="2298" y="2670"/>
              <a:ext cx="48" cy="480"/>
            </a:xfrm>
            <a:prstGeom prst="rect">
              <a:avLst/>
            </a:prstGeom>
            <a:solidFill>
              <a:srgbClr val="FF9999"/>
            </a:solidFill>
            <a:ln w="9525">
              <a:noFill/>
              <a:miter lim="800000"/>
              <a:headEnd/>
              <a:tailEnd/>
            </a:ln>
          </p:spPr>
          <p:txBody>
            <a:bodyPr wrap="none" anchor="ctr"/>
            <a:lstStyle/>
            <a:p>
              <a:pPr algn="ctr"/>
              <a:endParaRPr lang="en-US" sz="1600"/>
            </a:p>
          </p:txBody>
        </p:sp>
        <p:sp>
          <p:nvSpPr>
            <p:cNvPr id="323592" name="Rectangle 4"/>
            <p:cNvSpPr>
              <a:spLocks noChangeArrowheads="1"/>
            </p:cNvSpPr>
            <p:nvPr/>
          </p:nvSpPr>
          <p:spPr bwMode="auto">
            <a:xfrm>
              <a:off x="2394" y="2670"/>
              <a:ext cx="48" cy="480"/>
            </a:xfrm>
            <a:prstGeom prst="rect">
              <a:avLst/>
            </a:prstGeom>
            <a:solidFill>
              <a:srgbClr val="FF9999"/>
            </a:solidFill>
            <a:ln w="9525">
              <a:noFill/>
              <a:miter lim="800000"/>
              <a:headEnd/>
              <a:tailEnd/>
            </a:ln>
          </p:spPr>
          <p:txBody>
            <a:bodyPr wrap="none" anchor="ctr"/>
            <a:lstStyle/>
            <a:p>
              <a:pPr algn="ctr"/>
              <a:endParaRPr lang="en-US" sz="1600"/>
            </a:p>
          </p:txBody>
        </p:sp>
        <p:sp>
          <p:nvSpPr>
            <p:cNvPr id="323593" name="Line 10"/>
            <p:cNvSpPr>
              <a:spLocks noChangeShapeType="1"/>
            </p:cNvSpPr>
            <p:nvPr/>
          </p:nvSpPr>
          <p:spPr bwMode="auto">
            <a:xfrm>
              <a:off x="666" y="3054"/>
              <a:ext cx="3252" cy="0"/>
            </a:xfrm>
            <a:prstGeom prst="line">
              <a:avLst/>
            </a:prstGeom>
            <a:noFill/>
            <a:ln w="9525">
              <a:solidFill>
                <a:schemeClr val="tx1"/>
              </a:solidFill>
              <a:round/>
              <a:headEnd/>
              <a:tailEnd type="triangle" w="med" len="med"/>
            </a:ln>
          </p:spPr>
          <p:txBody>
            <a:bodyPr wrap="none" anchor="ctr"/>
            <a:lstStyle/>
            <a:p>
              <a:endParaRPr lang="en-US" sz="1600"/>
            </a:p>
          </p:txBody>
        </p:sp>
        <p:sp>
          <p:nvSpPr>
            <p:cNvPr id="323594" name="Line 11"/>
            <p:cNvSpPr>
              <a:spLocks noChangeShapeType="1"/>
            </p:cNvSpPr>
            <p:nvPr/>
          </p:nvSpPr>
          <p:spPr bwMode="auto">
            <a:xfrm>
              <a:off x="762" y="2766"/>
              <a:ext cx="0" cy="288"/>
            </a:xfrm>
            <a:prstGeom prst="line">
              <a:avLst/>
            </a:prstGeom>
            <a:noFill/>
            <a:ln w="9525">
              <a:solidFill>
                <a:schemeClr val="folHlink"/>
              </a:solidFill>
              <a:round/>
              <a:headEnd/>
              <a:tailEnd/>
            </a:ln>
          </p:spPr>
          <p:txBody>
            <a:bodyPr wrap="none" anchor="ctr"/>
            <a:lstStyle/>
            <a:p>
              <a:endParaRPr lang="en-US" sz="1600"/>
            </a:p>
          </p:txBody>
        </p:sp>
        <p:sp>
          <p:nvSpPr>
            <p:cNvPr id="323595" name="Line 12"/>
            <p:cNvSpPr>
              <a:spLocks noChangeShapeType="1"/>
            </p:cNvSpPr>
            <p:nvPr/>
          </p:nvSpPr>
          <p:spPr bwMode="auto">
            <a:xfrm>
              <a:off x="810" y="2766"/>
              <a:ext cx="0" cy="288"/>
            </a:xfrm>
            <a:prstGeom prst="line">
              <a:avLst/>
            </a:prstGeom>
            <a:noFill/>
            <a:ln w="9525">
              <a:solidFill>
                <a:schemeClr val="folHlink"/>
              </a:solidFill>
              <a:round/>
              <a:headEnd/>
              <a:tailEnd/>
            </a:ln>
          </p:spPr>
          <p:txBody>
            <a:bodyPr wrap="none" anchor="ctr"/>
            <a:lstStyle/>
            <a:p>
              <a:endParaRPr lang="en-US" sz="1600"/>
            </a:p>
          </p:txBody>
        </p:sp>
        <p:sp>
          <p:nvSpPr>
            <p:cNvPr id="323596" name="Line 13"/>
            <p:cNvSpPr>
              <a:spLocks noChangeShapeType="1"/>
            </p:cNvSpPr>
            <p:nvPr/>
          </p:nvSpPr>
          <p:spPr bwMode="auto">
            <a:xfrm>
              <a:off x="858" y="2766"/>
              <a:ext cx="0" cy="288"/>
            </a:xfrm>
            <a:prstGeom prst="line">
              <a:avLst/>
            </a:prstGeom>
            <a:noFill/>
            <a:ln w="9525">
              <a:solidFill>
                <a:schemeClr val="folHlink"/>
              </a:solidFill>
              <a:round/>
              <a:headEnd/>
              <a:tailEnd/>
            </a:ln>
          </p:spPr>
          <p:txBody>
            <a:bodyPr wrap="none" anchor="ctr"/>
            <a:lstStyle/>
            <a:p>
              <a:endParaRPr lang="en-US" sz="1600"/>
            </a:p>
          </p:txBody>
        </p:sp>
        <p:sp>
          <p:nvSpPr>
            <p:cNvPr id="323597" name="Line 14"/>
            <p:cNvSpPr>
              <a:spLocks noChangeShapeType="1"/>
            </p:cNvSpPr>
            <p:nvPr/>
          </p:nvSpPr>
          <p:spPr bwMode="auto">
            <a:xfrm>
              <a:off x="906" y="2766"/>
              <a:ext cx="0" cy="288"/>
            </a:xfrm>
            <a:prstGeom prst="line">
              <a:avLst/>
            </a:prstGeom>
            <a:noFill/>
            <a:ln w="9525">
              <a:solidFill>
                <a:schemeClr val="folHlink"/>
              </a:solidFill>
              <a:round/>
              <a:headEnd/>
              <a:tailEnd/>
            </a:ln>
          </p:spPr>
          <p:txBody>
            <a:bodyPr wrap="none" anchor="ctr"/>
            <a:lstStyle/>
            <a:p>
              <a:endParaRPr lang="en-US" sz="1600"/>
            </a:p>
          </p:txBody>
        </p:sp>
        <p:sp>
          <p:nvSpPr>
            <p:cNvPr id="323598" name="Line 15"/>
            <p:cNvSpPr>
              <a:spLocks noChangeShapeType="1"/>
            </p:cNvSpPr>
            <p:nvPr/>
          </p:nvSpPr>
          <p:spPr bwMode="auto">
            <a:xfrm>
              <a:off x="954" y="2766"/>
              <a:ext cx="0" cy="288"/>
            </a:xfrm>
            <a:prstGeom prst="line">
              <a:avLst/>
            </a:prstGeom>
            <a:noFill/>
            <a:ln w="9525">
              <a:solidFill>
                <a:schemeClr val="folHlink"/>
              </a:solidFill>
              <a:round/>
              <a:headEnd/>
              <a:tailEnd/>
            </a:ln>
          </p:spPr>
          <p:txBody>
            <a:bodyPr wrap="none" anchor="ctr"/>
            <a:lstStyle/>
            <a:p>
              <a:endParaRPr lang="en-US" sz="1600"/>
            </a:p>
          </p:txBody>
        </p:sp>
        <p:sp>
          <p:nvSpPr>
            <p:cNvPr id="323599" name="Line 16"/>
            <p:cNvSpPr>
              <a:spLocks noChangeShapeType="1"/>
            </p:cNvSpPr>
            <p:nvPr/>
          </p:nvSpPr>
          <p:spPr bwMode="auto">
            <a:xfrm>
              <a:off x="1002" y="2766"/>
              <a:ext cx="0" cy="288"/>
            </a:xfrm>
            <a:prstGeom prst="line">
              <a:avLst/>
            </a:prstGeom>
            <a:noFill/>
            <a:ln w="9525">
              <a:solidFill>
                <a:schemeClr val="folHlink"/>
              </a:solidFill>
              <a:round/>
              <a:headEnd/>
              <a:tailEnd/>
            </a:ln>
          </p:spPr>
          <p:txBody>
            <a:bodyPr wrap="none" anchor="ctr"/>
            <a:lstStyle/>
            <a:p>
              <a:endParaRPr lang="en-US" sz="1600"/>
            </a:p>
          </p:txBody>
        </p:sp>
        <p:sp>
          <p:nvSpPr>
            <p:cNvPr id="323600" name="Line 18"/>
            <p:cNvSpPr>
              <a:spLocks noChangeShapeType="1"/>
            </p:cNvSpPr>
            <p:nvPr/>
          </p:nvSpPr>
          <p:spPr bwMode="auto">
            <a:xfrm>
              <a:off x="1193" y="2766"/>
              <a:ext cx="0" cy="288"/>
            </a:xfrm>
            <a:prstGeom prst="line">
              <a:avLst/>
            </a:prstGeom>
            <a:noFill/>
            <a:ln w="9525">
              <a:solidFill>
                <a:schemeClr val="folHlink"/>
              </a:solidFill>
              <a:round/>
              <a:headEnd/>
              <a:tailEnd/>
            </a:ln>
          </p:spPr>
          <p:txBody>
            <a:bodyPr wrap="none" anchor="ctr"/>
            <a:lstStyle/>
            <a:p>
              <a:endParaRPr lang="en-US" sz="1600"/>
            </a:p>
          </p:txBody>
        </p:sp>
        <p:sp>
          <p:nvSpPr>
            <p:cNvPr id="323601" name="Line 19"/>
            <p:cNvSpPr>
              <a:spLocks noChangeShapeType="1"/>
            </p:cNvSpPr>
            <p:nvPr/>
          </p:nvSpPr>
          <p:spPr bwMode="auto">
            <a:xfrm>
              <a:off x="1385" y="2766"/>
              <a:ext cx="0" cy="288"/>
            </a:xfrm>
            <a:prstGeom prst="line">
              <a:avLst/>
            </a:prstGeom>
            <a:noFill/>
            <a:ln w="9525">
              <a:solidFill>
                <a:schemeClr val="folHlink"/>
              </a:solidFill>
              <a:round/>
              <a:headEnd/>
              <a:tailEnd/>
            </a:ln>
          </p:spPr>
          <p:txBody>
            <a:bodyPr wrap="none" anchor="ctr"/>
            <a:lstStyle/>
            <a:p>
              <a:endParaRPr lang="en-US" sz="1600"/>
            </a:p>
          </p:txBody>
        </p:sp>
        <p:sp>
          <p:nvSpPr>
            <p:cNvPr id="323602" name="Line 21"/>
            <p:cNvSpPr>
              <a:spLocks noChangeShapeType="1"/>
            </p:cNvSpPr>
            <p:nvPr/>
          </p:nvSpPr>
          <p:spPr bwMode="auto">
            <a:xfrm>
              <a:off x="1578" y="2766"/>
              <a:ext cx="0" cy="288"/>
            </a:xfrm>
            <a:prstGeom prst="line">
              <a:avLst/>
            </a:prstGeom>
            <a:noFill/>
            <a:ln w="9525">
              <a:solidFill>
                <a:schemeClr val="folHlink"/>
              </a:solidFill>
              <a:round/>
              <a:headEnd/>
              <a:tailEnd/>
            </a:ln>
          </p:spPr>
          <p:txBody>
            <a:bodyPr wrap="none" anchor="ctr"/>
            <a:lstStyle/>
            <a:p>
              <a:endParaRPr lang="en-US" sz="1600"/>
            </a:p>
          </p:txBody>
        </p:sp>
        <p:sp>
          <p:nvSpPr>
            <p:cNvPr id="323603" name="Line 22"/>
            <p:cNvSpPr>
              <a:spLocks noChangeShapeType="1"/>
            </p:cNvSpPr>
            <p:nvPr/>
          </p:nvSpPr>
          <p:spPr bwMode="auto">
            <a:xfrm>
              <a:off x="1626" y="2766"/>
              <a:ext cx="0" cy="288"/>
            </a:xfrm>
            <a:prstGeom prst="line">
              <a:avLst/>
            </a:prstGeom>
            <a:noFill/>
            <a:ln w="9525">
              <a:solidFill>
                <a:schemeClr val="folHlink"/>
              </a:solidFill>
              <a:round/>
              <a:headEnd/>
              <a:tailEnd/>
            </a:ln>
          </p:spPr>
          <p:txBody>
            <a:bodyPr wrap="none" anchor="ctr"/>
            <a:lstStyle/>
            <a:p>
              <a:endParaRPr lang="en-US" sz="1600"/>
            </a:p>
          </p:txBody>
        </p:sp>
        <p:sp>
          <p:nvSpPr>
            <p:cNvPr id="323604" name="Line 23"/>
            <p:cNvSpPr>
              <a:spLocks noChangeShapeType="1"/>
            </p:cNvSpPr>
            <p:nvPr/>
          </p:nvSpPr>
          <p:spPr bwMode="auto">
            <a:xfrm>
              <a:off x="1674" y="2766"/>
              <a:ext cx="0" cy="288"/>
            </a:xfrm>
            <a:prstGeom prst="line">
              <a:avLst/>
            </a:prstGeom>
            <a:noFill/>
            <a:ln w="9525">
              <a:solidFill>
                <a:schemeClr val="folHlink"/>
              </a:solidFill>
              <a:round/>
              <a:headEnd/>
              <a:tailEnd/>
            </a:ln>
          </p:spPr>
          <p:txBody>
            <a:bodyPr wrap="none" anchor="ctr"/>
            <a:lstStyle/>
            <a:p>
              <a:endParaRPr lang="en-US" sz="1600"/>
            </a:p>
          </p:txBody>
        </p:sp>
        <p:sp>
          <p:nvSpPr>
            <p:cNvPr id="323605" name="Line 24"/>
            <p:cNvSpPr>
              <a:spLocks noChangeShapeType="1"/>
            </p:cNvSpPr>
            <p:nvPr/>
          </p:nvSpPr>
          <p:spPr bwMode="auto">
            <a:xfrm>
              <a:off x="1722" y="2766"/>
              <a:ext cx="0" cy="288"/>
            </a:xfrm>
            <a:prstGeom prst="line">
              <a:avLst/>
            </a:prstGeom>
            <a:noFill/>
            <a:ln w="9525">
              <a:solidFill>
                <a:schemeClr val="folHlink"/>
              </a:solidFill>
              <a:round/>
              <a:headEnd/>
              <a:tailEnd/>
            </a:ln>
          </p:spPr>
          <p:txBody>
            <a:bodyPr wrap="none" anchor="ctr"/>
            <a:lstStyle/>
            <a:p>
              <a:endParaRPr lang="en-US" sz="1600"/>
            </a:p>
          </p:txBody>
        </p:sp>
        <p:sp>
          <p:nvSpPr>
            <p:cNvPr id="323606" name="Line 25"/>
            <p:cNvSpPr>
              <a:spLocks noChangeShapeType="1"/>
            </p:cNvSpPr>
            <p:nvPr/>
          </p:nvSpPr>
          <p:spPr bwMode="auto">
            <a:xfrm>
              <a:off x="1770" y="2766"/>
              <a:ext cx="0" cy="288"/>
            </a:xfrm>
            <a:prstGeom prst="line">
              <a:avLst/>
            </a:prstGeom>
            <a:noFill/>
            <a:ln w="9525">
              <a:solidFill>
                <a:schemeClr val="folHlink"/>
              </a:solidFill>
              <a:round/>
              <a:headEnd/>
              <a:tailEnd/>
            </a:ln>
          </p:spPr>
          <p:txBody>
            <a:bodyPr wrap="none" anchor="ctr"/>
            <a:lstStyle/>
            <a:p>
              <a:endParaRPr lang="en-US" sz="1600"/>
            </a:p>
          </p:txBody>
        </p:sp>
        <p:sp>
          <p:nvSpPr>
            <p:cNvPr id="323607" name="Line 26"/>
            <p:cNvSpPr>
              <a:spLocks noChangeShapeType="1"/>
            </p:cNvSpPr>
            <p:nvPr/>
          </p:nvSpPr>
          <p:spPr bwMode="auto">
            <a:xfrm>
              <a:off x="1818" y="2766"/>
              <a:ext cx="0" cy="288"/>
            </a:xfrm>
            <a:prstGeom prst="line">
              <a:avLst/>
            </a:prstGeom>
            <a:noFill/>
            <a:ln w="9525">
              <a:solidFill>
                <a:schemeClr val="folHlink"/>
              </a:solidFill>
              <a:round/>
              <a:headEnd/>
              <a:tailEnd/>
            </a:ln>
          </p:spPr>
          <p:txBody>
            <a:bodyPr wrap="none" anchor="ctr"/>
            <a:lstStyle/>
            <a:p>
              <a:endParaRPr lang="en-US" sz="1600"/>
            </a:p>
          </p:txBody>
        </p:sp>
        <p:sp>
          <p:nvSpPr>
            <p:cNvPr id="323608" name="Line 27"/>
            <p:cNvSpPr>
              <a:spLocks noChangeShapeType="1"/>
            </p:cNvSpPr>
            <p:nvPr/>
          </p:nvSpPr>
          <p:spPr bwMode="auto">
            <a:xfrm>
              <a:off x="2010" y="2766"/>
              <a:ext cx="0" cy="288"/>
            </a:xfrm>
            <a:prstGeom prst="line">
              <a:avLst/>
            </a:prstGeom>
            <a:noFill/>
            <a:ln w="9525">
              <a:solidFill>
                <a:schemeClr val="folHlink"/>
              </a:solidFill>
              <a:round/>
              <a:headEnd/>
              <a:tailEnd/>
            </a:ln>
          </p:spPr>
          <p:txBody>
            <a:bodyPr wrap="none" anchor="ctr"/>
            <a:lstStyle/>
            <a:p>
              <a:endParaRPr lang="en-US" sz="1600"/>
            </a:p>
          </p:txBody>
        </p:sp>
        <p:sp>
          <p:nvSpPr>
            <p:cNvPr id="323609" name="Line 29"/>
            <p:cNvSpPr>
              <a:spLocks noChangeShapeType="1"/>
            </p:cNvSpPr>
            <p:nvPr/>
          </p:nvSpPr>
          <p:spPr bwMode="auto">
            <a:xfrm>
              <a:off x="2202" y="2766"/>
              <a:ext cx="0" cy="288"/>
            </a:xfrm>
            <a:prstGeom prst="line">
              <a:avLst/>
            </a:prstGeom>
            <a:noFill/>
            <a:ln w="9525">
              <a:solidFill>
                <a:schemeClr val="folHlink"/>
              </a:solidFill>
              <a:round/>
              <a:headEnd/>
              <a:tailEnd/>
            </a:ln>
          </p:spPr>
          <p:txBody>
            <a:bodyPr wrap="none" anchor="ctr"/>
            <a:lstStyle/>
            <a:p>
              <a:endParaRPr lang="en-US" sz="1600"/>
            </a:p>
          </p:txBody>
        </p:sp>
        <p:sp>
          <p:nvSpPr>
            <p:cNvPr id="323610" name="Line 31"/>
            <p:cNvSpPr>
              <a:spLocks noChangeShapeType="1"/>
            </p:cNvSpPr>
            <p:nvPr/>
          </p:nvSpPr>
          <p:spPr bwMode="auto">
            <a:xfrm>
              <a:off x="2202" y="2766"/>
              <a:ext cx="0" cy="288"/>
            </a:xfrm>
            <a:prstGeom prst="line">
              <a:avLst/>
            </a:prstGeom>
            <a:noFill/>
            <a:ln w="9525">
              <a:solidFill>
                <a:schemeClr val="folHlink"/>
              </a:solidFill>
              <a:round/>
              <a:headEnd/>
              <a:tailEnd/>
            </a:ln>
          </p:spPr>
          <p:txBody>
            <a:bodyPr wrap="none" anchor="ctr"/>
            <a:lstStyle/>
            <a:p>
              <a:endParaRPr lang="en-US" sz="1600"/>
            </a:p>
          </p:txBody>
        </p:sp>
        <p:sp>
          <p:nvSpPr>
            <p:cNvPr id="323611" name="Line 32"/>
            <p:cNvSpPr>
              <a:spLocks noChangeShapeType="1"/>
            </p:cNvSpPr>
            <p:nvPr/>
          </p:nvSpPr>
          <p:spPr bwMode="auto">
            <a:xfrm>
              <a:off x="2250" y="2766"/>
              <a:ext cx="0" cy="288"/>
            </a:xfrm>
            <a:prstGeom prst="line">
              <a:avLst/>
            </a:prstGeom>
            <a:noFill/>
            <a:ln w="9525">
              <a:solidFill>
                <a:schemeClr val="folHlink"/>
              </a:solidFill>
              <a:round/>
              <a:headEnd/>
              <a:tailEnd/>
            </a:ln>
          </p:spPr>
          <p:txBody>
            <a:bodyPr wrap="none" anchor="ctr"/>
            <a:lstStyle/>
            <a:p>
              <a:endParaRPr lang="en-US" sz="1600"/>
            </a:p>
          </p:txBody>
        </p:sp>
        <p:sp>
          <p:nvSpPr>
            <p:cNvPr id="323612" name="Line 33"/>
            <p:cNvSpPr>
              <a:spLocks noChangeShapeType="1"/>
            </p:cNvSpPr>
            <p:nvPr/>
          </p:nvSpPr>
          <p:spPr bwMode="auto">
            <a:xfrm>
              <a:off x="2298" y="2766"/>
              <a:ext cx="0" cy="288"/>
            </a:xfrm>
            <a:prstGeom prst="line">
              <a:avLst/>
            </a:prstGeom>
            <a:noFill/>
            <a:ln w="9525">
              <a:solidFill>
                <a:schemeClr val="folHlink"/>
              </a:solidFill>
              <a:round/>
              <a:headEnd/>
              <a:tailEnd/>
            </a:ln>
          </p:spPr>
          <p:txBody>
            <a:bodyPr wrap="none" anchor="ctr"/>
            <a:lstStyle/>
            <a:p>
              <a:endParaRPr lang="en-US" sz="1600"/>
            </a:p>
          </p:txBody>
        </p:sp>
        <p:sp>
          <p:nvSpPr>
            <p:cNvPr id="323613" name="Line 34"/>
            <p:cNvSpPr>
              <a:spLocks noChangeShapeType="1"/>
            </p:cNvSpPr>
            <p:nvPr/>
          </p:nvSpPr>
          <p:spPr bwMode="auto">
            <a:xfrm>
              <a:off x="2346" y="2766"/>
              <a:ext cx="0" cy="288"/>
            </a:xfrm>
            <a:prstGeom prst="line">
              <a:avLst/>
            </a:prstGeom>
            <a:noFill/>
            <a:ln w="9525">
              <a:solidFill>
                <a:schemeClr val="folHlink"/>
              </a:solidFill>
              <a:round/>
              <a:headEnd/>
              <a:tailEnd/>
            </a:ln>
          </p:spPr>
          <p:txBody>
            <a:bodyPr wrap="none" anchor="ctr"/>
            <a:lstStyle/>
            <a:p>
              <a:endParaRPr lang="en-US" sz="1600"/>
            </a:p>
          </p:txBody>
        </p:sp>
        <p:sp>
          <p:nvSpPr>
            <p:cNvPr id="323614" name="Line 35"/>
            <p:cNvSpPr>
              <a:spLocks noChangeShapeType="1"/>
            </p:cNvSpPr>
            <p:nvPr/>
          </p:nvSpPr>
          <p:spPr bwMode="auto">
            <a:xfrm>
              <a:off x="2394" y="2766"/>
              <a:ext cx="0" cy="288"/>
            </a:xfrm>
            <a:prstGeom prst="line">
              <a:avLst/>
            </a:prstGeom>
            <a:noFill/>
            <a:ln w="9525">
              <a:solidFill>
                <a:schemeClr val="folHlink"/>
              </a:solidFill>
              <a:round/>
              <a:headEnd/>
              <a:tailEnd/>
            </a:ln>
          </p:spPr>
          <p:txBody>
            <a:bodyPr wrap="none" anchor="ctr"/>
            <a:lstStyle/>
            <a:p>
              <a:endParaRPr lang="en-US" sz="1600"/>
            </a:p>
          </p:txBody>
        </p:sp>
        <p:sp>
          <p:nvSpPr>
            <p:cNvPr id="323615" name="Line 36"/>
            <p:cNvSpPr>
              <a:spLocks noChangeShapeType="1"/>
            </p:cNvSpPr>
            <p:nvPr/>
          </p:nvSpPr>
          <p:spPr bwMode="auto">
            <a:xfrm>
              <a:off x="2442" y="2766"/>
              <a:ext cx="0" cy="288"/>
            </a:xfrm>
            <a:prstGeom prst="line">
              <a:avLst/>
            </a:prstGeom>
            <a:noFill/>
            <a:ln w="9525">
              <a:solidFill>
                <a:schemeClr val="folHlink"/>
              </a:solidFill>
              <a:round/>
              <a:headEnd/>
              <a:tailEnd/>
            </a:ln>
          </p:spPr>
          <p:txBody>
            <a:bodyPr wrap="none" anchor="ctr"/>
            <a:lstStyle/>
            <a:p>
              <a:endParaRPr lang="en-US" sz="1600"/>
            </a:p>
          </p:txBody>
        </p:sp>
        <p:sp>
          <p:nvSpPr>
            <p:cNvPr id="323616" name="Line 37"/>
            <p:cNvSpPr>
              <a:spLocks noChangeShapeType="1"/>
            </p:cNvSpPr>
            <p:nvPr/>
          </p:nvSpPr>
          <p:spPr bwMode="auto">
            <a:xfrm>
              <a:off x="2634" y="2766"/>
              <a:ext cx="0" cy="288"/>
            </a:xfrm>
            <a:prstGeom prst="line">
              <a:avLst/>
            </a:prstGeom>
            <a:noFill/>
            <a:ln w="9525">
              <a:solidFill>
                <a:schemeClr val="folHlink"/>
              </a:solidFill>
              <a:round/>
              <a:headEnd/>
              <a:tailEnd/>
            </a:ln>
          </p:spPr>
          <p:txBody>
            <a:bodyPr wrap="none" anchor="ctr"/>
            <a:lstStyle/>
            <a:p>
              <a:endParaRPr lang="en-US" sz="1600"/>
            </a:p>
          </p:txBody>
        </p:sp>
        <p:sp>
          <p:nvSpPr>
            <p:cNvPr id="323617" name="Line 38"/>
            <p:cNvSpPr>
              <a:spLocks noChangeShapeType="1"/>
            </p:cNvSpPr>
            <p:nvPr/>
          </p:nvSpPr>
          <p:spPr bwMode="auto">
            <a:xfrm>
              <a:off x="2826" y="2766"/>
              <a:ext cx="0" cy="288"/>
            </a:xfrm>
            <a:prstGeom prst="line">
              <a:avLst/>
            </a:prstGeom>
            <a:noFill/>
            <a:ln w="9525">
              <a:solidFill>
                <a:schemeClr val="folHlink"/>
              </a:solidFill>
              <a:round/>
              <a:headEnd/>
              <a:tailEnd/>
            </a:ln>
          </p:spPr>
          <p:txBody>
            <a:bodyPr wrap="none" anchor="ctr"/>
            <a:lstStyle/>
            <a:p>
              <a:endParaRPr lang="en-US" sz="1600"/>
            </a:p>
          </p:txBody>
        </p:sp>
        <p:sp>
          <p:nvSpPr>
            <p:cNvPr id="323618" name="Line 41"/>
            <p:cNvSpPr>
              <a:spLocks noChangeShapeType="1"/>
            </p:cNvSpPr>
            <p:nvPr/>
          </p:nvSpPr>
          <p:spPr bwMode="auto">
            <a:xfrm>
              <a:off x="3018" y="2766"/>
              <a:ext cx="0" cy="288"/>
            </a:xfrm>
            <a:prstGeom prst="line">
              <a:avLst/>
            </a:prstGeom>
            <a:noFill/>
            <a:ln w="9525">
              <a:solidFill>
                <a:schemeClr val="folHlink"/>
              </a:solidFill>
              <a:round/>
              <a:headEnd/>
              <a:tailEnd/>
            </a:ln>
          </p:spPr>
          <p:txBody>
            <a:bodyPr wrap="none" anchor="ctr"/>
            <a:lstStyle/>
            <a:p>
              <a:endParaRPr lang="en-US" sz="1600"/>
            </a:p>
          </p:txBody>
        </p:sp>
        <p:sp>
          <p:nvSpPr>
            <p:cNvPr id="323619" name="Line 42"/>
            <p:cNvSpPr>
              <a:spLocks noChangeShapeType="1"/>
            </p:cNvSpPr>
            <p:nvPr/>
          </p:nvSpPr>
          <p:spPr bwMode="auto">
            <a:xfrm>
              <a:off x="3066" y="2766"/>
              <a:ext cx="0" cy="288"/>
            </a:xfrm>
            <a:prstGeom prst="line">
              <a:avLst/>
            </a:prstGeom>
            <a:noFill/>
            <a:ln w="9525">
              <a:solidFill>
                <a:schemeClr val="folHlink"/>
              </a:solidFill>
              <a:round/>
              <a:headEnd/>
              <a:tailEnd/>
            </a:ln>
          </p:spPr>
          <p:txBody>
            <a:bodyPr wrap="none" anchor="ctr"/>
            <a:lstStyle/>
            <a:p>
              <a:endParaRPr lang="en-US" sz="1600"/>
            </a:p>
          </p:txBody>
        </p:sp>
        <p:sp>
          <p:nvSpPr>
            <p:cNvPr id="323620" name="Line 43"/>
            <p:cNvSpPr>
              <a:spLocks noChangeShapeType="1"/>
            </p:cNvSpPr>
            <p:nvPr/>
          </p:nvSpPr>
          <p:spPr bwMode="auto">
            <a:xfrm>
              <a:off x="3114" y="2766"/>
              <a:ext cx="0" cy="288"/>
            </a:xfrm>
            <a:prstGeom prst="line">
              <a:avLst/>
            </a:prstGeom>
            <a:noFill/>
            <a:ln w="9525">
              <a:solidFill>
                <a:schemeClr val="folHlink"/>
              </a:solidFill>
              <a:round/>
              <a:headEnd/>
              <a:tailEnd/>
            </a:ln>
          </p:spPr>
          <p:txBody>
            <a:bodyPr wrap="none" anchor="ctr"/>
            <a:lstStyle/>
            <a:p>
              <a:endParaRPr lang="en-US" sz="1600"/>
            </a:p>
          </p:txBody>
        </p:sp>
        <p:sp>
          <p:nvSpPr>
            <p:cNvPr id="323621" name="Line 44"/>
            <p:cNvSpPr>
              <a:spLocks noChangeShapeType="1"/>
            </p:cNvSpPr>
            <p:nvPr/>
          </p:nvSpPr>
          <p:spPr bwMode="auto">
            <a:xfrm>
              <a:off x="3162" y="2766"/>
              <a:ext cx="0" cy="288"/>
            </a:xfrm>
            <a:prstGeom prst="line">
              <a:avLst/>
            </a:prstGeom>
            <a:noFill/>
            <a:ln w="9525">
              <a:solidFill>
                <a:schemeClr val="folHlink"/>
              </a:solidFill>
              <a:round/>
              <a:headEnd/>
              <a:tailEnd/>
            </a:ln>
          </p:spPr>
          <p:txBody>
            <a:bodyPr wrap="none" anchor="ctr"/>
            <a:lstStyle/>
            <a:p>
              <a:endParaRPr lang="en-US" sz="1600"/>
            </a:p>
          </p:txBody>
        </p:sp>
        <p:sp>
          <p:nvSpPr>
            <p:cNvPr id="323622" name="Line 45"/>
            <p:cNvSpPr>
              <a:spLocks noChangeShapeType="1"/>
            </p:cNvSpPr>
            <p:nvPr/>
          </p:nvSpPr>
          <p:spPr bwMode="auto">
            <a:xfrm>
              <a:off x="3210" y="2766"/>
              <a:ext cx="0" cy="288"/>
            </a:xfrm>
            <a:prstGeom prst="line">
              <a:avLst/>
            </a:prstGeom>
            <a:noFill/>
            <a:ln w="9525">
              <a:solidFill>
                <a:schemeClr val="folHlink"/>
              </a:solidFill>
              <a:round/>
              <a:headEnd/>
              <a:tailEnd/>
            </a:ln>
          </p:spPr>
          <p:txBody>
            <a:bodyPr wrap="none" anchor="ctr"/>
            <a:lstStyle/>
            <a:p>
              <a:endParaRPr lang="en-US" sz="1600"/>
            </a:p>
          </p:txBody>
        </p:sp>
        <p:sp>
          <p:nvSpPr>
            <p:cNvPr id="323623" name="Line 46"/>
            <p:cNvSpPr>
              <a:spLocks noChangeShapeType="1"/>
            </p:cNvSpPr>
            <p:nvPr/>
          </p:nvSpPr>
          <p:spPr bwMode="auto">
            <a:xfrm>
              <a:off x="3258" y="2766"/>
              <a:ext cx="0" cy="288"/>
            </a:xfrm>
            <a:prstGeom prst="line">
              <a:avLst/>
            </a:prstGeom>
            <a:noFill/>
            <a:ln w="9525">
              <a:solidFill>
                <a:schemeClr val="folHlink"/>
              </a:solidFill>
              <a:round/>
              <a:headEnd/>
              <a:tailEnd/>
            </a:ln>
          </p:spPr>
          <p:txBody>
            <a:bodyPr wrap="none" anchor="ctr"/>
            <a:lstStyle/>
            <a:p>
              <a:endParaRPr lang="en-US" sz="1600"/>
            </a:p>
          </p:txBody>
        </p:sp>
        <p:sp>
          <p:nvSpPr>
            <p:cNvPr id="323624" name="Line 47"/>
            <p:cNvSpPr>
              <a:spLocks noChangeShapeType="1"/>
            </p:cNvSpPr>
            <p:nvPr/>
          </p:nvSpPr>
          <p:spPr bwMode="auto">
            <a:xfrm>
              <a:off x="3450" y="2766"/>
              <a:ext cx="0" cy="288"/>
            </a:xfrm>
            <a:prstGeom prst="line">
              <a:avLst/>
            </a:prstGeom>
            <a:noFill/>
            <a:ln w="9525">
              <a:solidFill>
                <a:schemeClr val="folHlink"/>
              </a:solidFill>
              <a:round/>
              <a:headEnd/>
              <a:tailEnd/>
            </a:ln>
          </p:spPr>
          <p:txBody>
            <a:bodyPr wrap="none" anchor="ctr"/>
            <a:lstStyle/>
            <a:p>
              <a:endParaRPr lang="en-US" sz="1600"/>
            </a:p>
          </p:txBody>
        </p:sp>
        <p:sp>
          <p:nvSpPr>
            <p:cNvPr id="323625" name="Text Box 48"/>
            <p:cNvSpPr txBox="1">
              <a:spLocks noChangeArrowheads="1"/>
            </p:cNvSpPr>
            <p:nvPr/>
          </p:nvSpPr>
          <p:spPr bwMode="auto">
            <a:xfrm>
              <a:off x="666" y="3198"/>
              <a:ext cx="442" cy="212"/>
            </a:xfrm>
            <a:prstGeom prst="rect">
              <a:avLst/>
            </a:prstGeom>
            <a:noFill/>
            <a:ln w="9525">
              <a:noFill/>
              <a:miter lim="800000"/>
              <a:headEnd/>
              <a:tailEnd/>
            </a:ln>
          </p:spPr>
          <p:txBody>
            <a:bodyPr wrap="none" anchor="ctr">
              <a:spAutoFit/>
            </a:bodyPr>
            <a:lstStyle/>
            <a:p>
              <a:pPr algn="ctr"/>
              <a:r>
                <a:rPr lang="de-DE" sz="1600"/>
                <a:t>Aloha</a:t>
              </a:r>
            </a:p>
          </p:txBody>
        </p:sp>
        <p:sp>
          <p:nvSpPr>
            <p:cNvPr id="323626" name="Text Box 49"/>
            <p:cNvSpPr txBox="1">
              <a:spLocks noChangeArrowheads="1"/>
            </p:cNvSpPr>
            <p:nvPr/>
          </p:nvSpPr>
          <p:spPr bwMode="auto">
            <a:xfrm>
              <a:off x="1001" y="3420"/>
              <a:ext cx="614" cy="212"/>
            </a:xfrm>
            <a:prstGeom prst="rect">
              <a:avLst/>
            </a:prstGeom>
            <a:noFill/>
            <a:ln w="9525">
              <a:noFill/>
              <a:miter lim="800000"/>
              <a:headEnd/>
              <a:tailEnd/>
            </a:ln>
          </p:spPr>
          <p:txBody>
            <a:bodyPr wrap="none" anchor="ctr">
              <a:spAutoFit/>
            </a:bodyPr>
            <a:lstStyle/>
            <a:p>
              <a:pPr algn="ctr"/>
              <a:r>
                <a:rPr lang="de-DE" sz="1600"/>
                <a:t>reserved</a:t>
              </a:r>
            </a:p>
          </p:txBody>
        </p:sp>
        <p:sp>
          <p:nvSpPr>
            <p:cNvPr id="323627" name="Text Box 50"/>
            <p:cNvSpPr txBox="1">
              <a:spLocks noChangeArrowheads="1"/>
            </p:cNvSpPr>
            <p:nvPr/>
          </p:nvSpPr>
          <p:spPr bwMode="auto">
            <a:xfrm>
              <a:off x="1501" y="3198"/>
              <a:ext cx="442" cy="212"/>
            </a:xfrm>
            <a:prstGeom prst="rect">
              <a:avLst/>
            </a:prstGeom>
            <a:noFill/>
            <a:ln w="9525">
              <a:noFill/>
              <a:miter lim="800000"/>
              <a:headEnd/>
              <a:tailEnd/>
            </a:ln>
          </p:spPr>
          <p:txBody>
            <a:bodyPr wrap="none" anchor="ctr">
              <a:spAutoFit/>
            </a:bodyPr>
            <a:lstStyle/>
            <a:p>
              <a:pPr algn="ctr"/>
              <a:r>
                <a:rPr lang="de-DE" sz="1600"/>
                <a:t>Aloha</a:t>
              </a:r>
            </a:p>
          </p:txBody>
        </p:sp>
        <p:sp>
          <p:nvSpPr>
            <p:cNvPr id="323628" name="Text Box 51"/>
            <p:cNvSpPr txBox="1">
              <a:spLocks noChangeArrowheads="1"/>
            </p:cNvSpPr>
            <p:nvPr/>
          </p:nvSpPr>
          <p:spPr bwMode="auto">
            <a:xfrm>
              <a:off x="1722" y="3420"/>
              <a:ext cx="614" cy="212"/>
            </a:xfrm>
            <a:prstGeom prst="rect">
              <a:avLst/>
            </a:prstGeom>
            <a:noFill/>
            <a:ln w="9525">
              <a:noFill/>
              <a:miter lim="800000"/>
              <a:headEnd/>
              <a:tailEnd/>
            </a:ln>
          </p:spPr>
          <p:txBody>
            <a:bodyPr wrap="none" anchor="ctr">
              <a:spAutoFit/>
            </a:bodyPr>
            <a:lstStyle/>
            <a:p>
              <a:pPr algn="ctr"/>
              <a:r>
                <a:rPr lang="de-DE" sz="1600"/>
                <a:t>reserved</a:t>
              </a:r>
            </a:p>
          </p:txBody>
        </p:sp>
        <p:sp>
          <p:nvSpPr>
            <p:cNvPr id="323629" name="Text Box 52"/>
            <p:cNvSpPr txBox="1">
              <a:spLocks noChangeArrowheads="1"/>
            </p:cNvSpPr>
            <p:nvPr/>
          </p:nvSpPr>
          <p:spPr bwMode="auto">
            <a:xfrm>
              <a:off x="2115" y="3198"/>
              <a:ext cx="442" cy="212"/>
            </a:xfrm>
            <a:prstGeom prst="rect">
              <a:avLst/>
            </a:prstGeom>
            <a:noFill/>
            <a:ln w="9525">
              <a:noFill/>
              <a:miter lim="800000"/>
              <a:headEnd/>
              <a:tailEnd/>
            </a:ln>
          </p:spPr>
          <p:txBody>
            <a:bodyPr wrap="none" anchor="ctr">
              <a:spAutoFit/>
            </a:bodyPr>
            <a:lstStyle/>
            <a:p>
              <a:pPr algn="ctr"/>
              <a:r>
                <a:rPr lang="de-DE" sz="1600"/>
                <a:t>Aloha</a:t>
              </a:r>
            </a:p>
          </p:txBody>
        </p:sp>
        <p:sp>
          <p:nvSpPr>
            <p:cNvPr id="323630" name="Text Box 53"/>
            <p:cNvSpPr txBox="1">
              <a:spLocks noChangeArrowheads="1"/>
            </p:cNvSpPr>
            <p:nvPr/>
          </p:nvSpPr>
          <p:spPr bwMode="auto">
            <a:xfrm>
              <a:off x="2404" y="3420"/>
              <a:ext cx="614" cy="212"/>
            </a:xfrm>
            <a:prstGeom prst="rect">
              <a:avLst/>
            </a:prstGeom>
            <a:noFill/>
            <a:ln w="9525">
              <a:noFill/>
              <a:miter lim="800000"/>
              <a:headEnd/>
              <a:tailEnd/>
            </a:ln>
          </p:spPr>
          <p:txBody>
            <a:bodyPr wrap="none" anchor="ctr">
              <a:spAutoFit/>
            </a:bodyPr>
            <a:lstStyle/>
            <a:p>
              <a:pPr algn="ctr"/>
              <a:r>
                <a:rPr lang="de-DE" sz="1600"/>
                <a:t>reserved</a:t>
              </a:r>
            </a:p>
          </p:txBody>
        </p:sp>
        <p:sp>
          <p:nvSpPr>
            <p:cNvPr id="323631" name="Text Box 54"/>
            <p:cNvSpPr txBox="1">
              <a:spLocks noChangeArrowheads="1"/>
            </p:cNvSpPr>
            <p:nvPr/>
          </p:nvSpPr>
          <p:spPr bwMode="auto">
            <a:xfrm>
              <a:off x="2941" y="3198"/>
              <a:ext cx="442" cy="212"/>
            </a:xfrm>
            <a:prstGeom prst="rect">
              <a:avLst/>
            </a:prstGeom>
            <a:noFill/>
            <a:ln w="9525">
              <a:noFill/>
              <a:miter lim="800000"/>
              <a:headEnd/>
              <a:tailEnd/>
            </a:ln>
          </p:spPr>
          <p:txBody>
            <a:bodyPr wrap="none" anchor="ctr">
              <a:spAutoFit/>
            </a:bodyPr>
            <a:lstStyle/>
            <a:p>
              <a:pPr algn="ctr"/>
              <a:r>
                <a:rPr lang="de-DE" sz="1600"/>
                <a:t>Aloha</a:t>
              </a:r>
            </a:p>
          </p:txBody>
        </p:sp>
        <p:sp>
          <p:nvSpPr>
            <p:cNvPr id="323632" name="Line 55"/>
            <p:cNvSpPr>
              <a:spLocks noChangeShapeType="1"/>
            </p:cNvSpPr>
            <p:nvPr/>
          </p:nvSpPr>
          <p:spPr bwMode="auto">
            <a:xfrm>
              <a:off x="762" y="3054"/>
              <a:ext cx="0" cy="96"/>
            </a:xfrm>
            <a:prstGeom prst="line">
              <a:avLst/>
            </a:prstGeom>
            <a:noFill/>
            <a:ln w="9525">
              <a:solidFill>
                <a:schemeClr val="tx1"/>
              </a:solidFill>
              <a:round/>
              <a:headEnd/>
              <a:tailEnd/>
            </a:ln>
          </p:spPr>
          <p:txBody>
            <a:bodyPr wrap="none" anchor="ctr"/>
            <a:lstStyle/>
            <a:p>
              <a:endParaRPr lang="en-US" sz="1600"/>
            </a:p>
          </p:txBody>
        </p:sp>
        <p:sp>
          <p:nvSpPr>
            <p:cNvPr id="323633" name="Line 56"/>
            <p:cNvSpPr>
              <a:spLocks noChangeShapeType="1"/>
            </p:cNvSpPr>
            <p:nvPr/>
          </p:nvSpPr>
          <p:spPr bwMode="auto">
            <a:xfrm>
              <a:off x="1002" y="3054"/>
              <a:ext cx="0" cy="96"/>
            </a:xfrm>
            <a:prstGeom prst="line">
              <a:avLst/>
            </a:prstGeom>
            <a:noFill/>
            <a:ln w="9525">
              <a:solidFill>
                <a:schemeClr val="tx1"/>
              </a:solidFill>
              <a:round/>
              <a:headEnd/>
              <a:tailEnd/>
            </a:ln>
          </p:spPr>
          <p:txBody>
            <a:bodyPr wrap="none" anchor="ctr"/>
            <a:lstStyle/>
            <a:p>
              <a:endParaRPr lang="en-US" sz="1600"/>
            </a:p>
          </p:txBody>
        </p:sp>
        <p:sp>
          <p:nvSpPr>
            <p:cNvPr id="323634" name="Line 57"/>
            <p:cNvSpPr>
              <a:spLocks noChangeShapeType="1"/>
            </p:cNvSpPr>
            <p:nvPr/>
          </p:nvSpPr>
          <p:spPr bwMode="auto">
            <a:xfrm>
              <a:off x="1578" y="3054"/>
              <a:ext cx="0" cy="96"/>
            </a:xfrm>
            <a:prstGeom prst="line">
              <a:avLst/>
            </a:prstGeom>
            <a:noFill/>
            <a:ln w="9525">
              <a:solidFill>
                <a:schemeClr val="tx1"/>
              </a:solidFill>
              <a:round/>
              <a:headEnd/>
              <a:tailEnd/>
            </a:ln>
          </p:spPr>
          <p:txBody>
            <a:bodyPr wrap="none" anchor="ctr"/>
            <a:lstStyle/>
            <a:p>
              <a:endParaRPr lang="en-US" sz="1600"/>
            </a:p>
          </p:txBody>
        </p:sp>
        <p:sp>
          <p:nvSpPr>
            <p:cNvPr id="323635" name="Line 58"/>
            <p:cNvSpPr>
              <a:spLocks noChangeShapeType="1"/>
            </p:cNvSpPr>
            <p:nvPr/>
          </p:nvSpPr>
          <p:spPr bwMode="auto">
            <a:xfrm>
              <a:off x="1818" y="3054"/>
              <a:ext cx="0" cy="96"/>
            </a:xfrm>
            <a:prstGeom prst="line">
              <a:avLst/>
            </a:prstGeom>
            <a:noFill/>
            <a:ln w="9525">
              <a:solidFill>
                <a:schemeClr val="tx1"/>
              </a:solidFill>
              <a:round/>
              <a:headEnd/>
              <a:tailEnd/>
            </a:ln>
          </p:spPr>
          <p:txBody>
            <a:bodyPr wrap="none" anchor="ctr"/>
            <a:lstStyle/>
            <a:p>
              <a:endParaRPr lang="en-US" sz="1600"/>
            </a:p>
          </p:txBody>
        </p:sp>
        <p:sp>
          <p:nvSpPr>
            <p:cNvPr id="323636" name="Line 59"/>
            <p:cNvSpPr>
              <a:spLocks noChangeShapeType="1"/>
            </p:cNvSpPr>
            <p:nvPr/>
          </p:nvSpPr>
          <p:spPr bwMode="auto">
            <a:xfrm>
              <a:off x="2202" y="3054"/>
              <a:ext cx="0" cy="96"/>
            </a:xfrm>
            <a:prstGeom prst="line">
              <a:avLst/>
            </a:prstGeom>
            <a:noFill/>
            <a:ln w="9525">
              <a:solidFill>
                <a:schemeClr val="tx1"/>
              </a:solidFill>
              <a:round/>
              <a:headEnd/>
              <a:tailEnd/>
            </a:ln>
          </p:spPr>
          <p:txBody>
            <a:bodyPr wrap="none" anchor="ctr"/>
            <a:lstStyle/>
            <a:p>
              <a:endParaRPr lang="en-US" sz="1600"/>
            </a:p>
          </p:txBody>
        </p:sp>
        <p:sp>
          <p:nvSpPr>
            <p:cNvPr id="323637" name="Line 60"/>
            <p:cNvSpPr>
              <a:spLocks noChangeShapeType="1"/>
            </p:cNvSpPr>
            <p:nvPr/>
          </p:nvSpPr>
          <p:spPr bwMode="auto">
            <a:xfrm>
              <a:off x="2442" y="3054"/>
              <a:ext cx="0" cy="96"/>
            </a:xfrm>
            <a:prstGeom prst="line">
              <a:avLst/>
            </a:prstGeom>
            <a:noFill/>
            <a:ln w="9525">
              <a:solidFill>
                <a:schemeClr val="tx1"/>
              </a:solidFill>
              <a:round/>
              <a:headEnd/>
              <a:tailEnd/>
            </a:ln>
          </p:spPr>
          <p:txBody>
            <a:bodyPr wrap="none" anchor="ctr"/>
            <a:lstStyle/>
            <a:p>
              <a:endParaRPr lang="en-US" sz="1600"/>
            </a:p>
          </p:txBody>
        </p:sp>
        <p:sp>
          <p:nvSpPr>
            <p:cNvPr id="323638" name="Line 61"/>
            <p:cNvSpPr>
              <a:spLocks noChangeShapeType="1"/>
            </p:cNvSpPr>
            <p:nvPr/>
          </p:nvSpPr>
          <p:spPr bwMode="auto">
            <a:xfrm>
              <a:off x="3018" y="3054"/>
              <a:ext cx="0" cy="96"/>
            </a:xfrm>
            <a:prstGeom prst="line">
              <a:avLst/>
            </a:prstGeom>
            <a:noFill/>
            <a:ln w="9525">
              <a:solidFill>
                <a:schemeClr val="tx1"/>
              </a:solidFill>
              <a:round/>
              <a:headEnd/>
              <a:tailEnd/>
            </a:ln>
          </p:spPr>
          <p:txBody>
            <a:bodyPr wrap="none" anchor="ctr"/>
            <a:lstStyle/>
            <a:p>
              <a:endParaRPr lang="en-US" sz="1600"/>
            </a:p>
          </p:txBody>
        </p:sp>
        <p:sp>
          <p:nvSpPr>
            <p:cNvPr id="323639" name="Line 62"/>
            <p:cNvSpPr>
              <a:spLocks noChangeShapeType="1"/>
            </p:cNvSpPr>
            <p:nvPr/>
          </p:nvSpPr>
          <p:spPr bwMode="auto">
            <a:xfrm>
              <a:off x="3258" y="3054"/>
              <a:ext cx="0" cy="96"/>
            </a:xfrm>
            <a:prstGeom prst="line">
              <a:avLst/>
            </a:prstGeom>
            <a:noFill/>
            <a:ln w="9525">
              <a:solidFill>
                <a:schemeClr val="tx1"/>
              </a:solidFill>
              <a:round/>
              <a:headEnd/>
              <a:tailEnd/>
            </a:ln>
          </p:spPr>
          <p:txBody>
            <a:bodyPr wrap="none" anchor="ctr"/>
            <a:lstStyle/>
            <a:p>
              <a:endParaRPr lang="en-US" sz="1600"/>
            </a:p>
          </p:txBody>
        </p:sp>
        <p:sp>
          <p:nvSpPr>
            <p:cNvPr id="323640" name="Rectangle 63"/>
            <p:cNvSpPr>
              <a:spLocks noChangeArrowheads="1"/>
            </p:cNvSpPr>
            <p:nvPr/>
          </p:nvSpPr>
          <p:spPr bwMode="auto">
            <a:xfrm>
              <a:off x="858" y="2862"/>
              <a:ext cx="48" cy="192"/>
            </a:xfrm>
            <a:prstGeom prst="rect">
              <a:avLst/>
            </a:prstGeom>
            <a:solidFill>
              <a:srgbClr val="ECFE40"/>
            </a:solidFill>
            <a:ln w="9525">
              <a:solidFill>
                <a:schemeClr val="tx1"/>
              </a:solidFill>
              <a:miter lim="800000"/>
              <a:headEnd/>
              <a:tailEnd/>
            </a:ln>
          </p:spPr>
          <p:txBody>
            <a:bodyPr wrap="none" anchor="ctr"/>
            <a:lstStyle/>
            <a:p>
              <a:pPr algn="ctr"/>
              <a:endParaRPr lang="en-US" sz="1600"/>
            </a:p>
          </p:txBody>
        </p:sp>
        <p:sp>
          <p:nvSpPr>
            <p:cNvPr id="323641" name="Rectangle 64"/>
            <p:cNvSpPr>
              <a:spLocks noChangeArrowheads="1"/>
            </p:cNvSpPr>
            <p:nvPr/>
          </p:nvSpPr>
          <p:spPr bwMode="auto">
            <a:xfrm>
              <a:off x="810" y="2862"/>
              <a:ext cx="48" cy="192"/>
            </a:xfrm>
            <a:prstGeom prst="rect">
              <a:avLst/>
            </a:prstGeom>
            <a:solidFill>
              <a:schemeClr val="accent1"/>
            </a:solidFill>
            <a:ln w="9525">
              <a:solidFill>
                <a:schemeClr val="tx1"/>
              </a:solidFill>
              <a:miter lim="800000"/>
              <a:headEnd/>
              <a:tailEnd/>
            </a:ln>
          </p:spPr>
          <p:txBody>
            <a:bodyPr wrap="none" anchor="ctr"/>
            <a:lstStyle/>
            <a:p>
              <a:pPr algn="ctr"/>
              <a:endParaRPr lang="en-US" sz="1600"/>
            </a:p>
          </p:txBody>
        </p:sp>
        <p:sp>
          <p:nvSpPr>
            <p:cNvPr id="323642" name="Rectangle 65"/>
            <p:cNvSpPr>
              <a:spLocks noChangeArrowheads="1"/>
            </p:cNvSpPr>
            <p:nvPr/>
          </p:nvSpPr>
          <p:spPr bwMode="auto">
            <a:xfrm>
              <a:off x="906" y="2862"/>
              <a:ext cx="48" cy="192"/>
            </a:xfrm>
            <a:prstGeom prst="rect">
              <a:avLst/>
            </a:prstGeom>
            <a:solidFill>
              <a:srgbClr val="DADAF6"/>
            </a:solidFill>
            <a:ln w="9525">
              <a:solidFill>
                <a:schemeClr val="tx1"/>
              </a:solidFill>
              <a:miter lim="800000"/>
              <a:headEnd/>
              <a:tailEnd/>
            </a:ln>
          </p:spPr>
          <p:txBody>
            <a:bodyPr wrap="none" anchor="ctr"/>
            <a:lstStyle/>
            <a:p>
              <a:pPr algn="ctr"/>
              <a:endParaRPr lang="en-US" sz="1600"/>
            </a:p>
          </p:txBody>
        </p:sp>
        <p:sp>
          <p:nvSpPr>
            <p:cNvPr id="323643" name="Rectangle 66"/>
            <p:cNvSpPr>
              <a:spLocks noChangeArrowheads="1"/>
            </p:cNvSpPr>
            <p:nvPr/>
          </p:nvSpPr>
          <p:spPr bwMode="auto">
            <a:xfrm>
              <a:off x="1385" y="2862"/>
              <a:ext cx="192" cy="192"/>
            </a:xfrm>
            <a:prstGeom prst="rect">
              <a:avLst/>
            </a:prstGeom>
            <a:solidFill>
              <a:srgbClr val="DADAF6"/>
            </a:solidFill>
            <a:ln w="9525">
              <a:solidFill>
                <a:schemeClr val="tx1"/>
              </a:solidFill>
              <a:miter lim="800000"/>
              <a:headEnd/>
              <a:tailEnd/>
            </a:ln>
          </p:spPr>
          <p:txBody>
            <a:bodyPr wrap="none" anchor="ctr"/>
            <a:lstStyle/>
            <a:p>
              <a:pPr algn="ctr"/>
              <a:endParaRPr lang="en-US" sz="1600"/>
            </a:p>
          </p:txBody>
        </p:sp>
        <p:sp>
          <p:nvSpPr>
            <p:cNvPr id="323644" name="Rectangle 67"/>
            <p:cNvSpPr>
              <a:spLocks noChangeArrowheads="1"/>
            </p:cNvSpPr>
            <p:nvPr/>
          </p:nvSpPr>
          <p:spPr bwMode="auto">
            <a:xfrm>
              <a:off x="1193" y="2862"/>
              <a:ext cx="192" cy="192"/>
            </a:xfrm>
            <a:prstGeom prst="rect">
              <a:avLst/>
            </a:prstGeom>
            <a:solidFill>
              <a:srgbClr val="ECFE40"/>
            </a:solidFill>
            <a:ln w="9525">
              <a:solidFill>
                <a:schemeClr val="tx1"/>
              </a:solidFill>
              <a:miter lim="800000"/>
              <a:headEnd/>
              <a:tailEnd/>
            </a:ln>
          </p:spPr>
          <p:txBody>
            <a:bodyPr wrap="none" anchor="ctr"/>
            <a:lstStyle/>
            <a:p>
              <a:pPr algn="ctr"/>
              <a:endParaRPr lang="en-US" sz="1600"/>
            </a:p>
          </p:txBody>
        </p:sp>
        <p:sp>
          <p:nvSpPr>
            <p:cNvPr id="323645" name="Rectangle 68"/>
            <p:cNvSpPr>
              <a:spLocks noChangeArrowheads="1"/>
            </p:cNvSpPr>
            <p:nvPr/>
          </p:nvSpPr>
          <p:spPr bwMode="auto">
            <a:xfrm>
              <a:off x="1001" y="2862"/>
              <a:ext cx="192" cy="192"/>
            </a:xfrm>
            <a:prstGeom prst="rect">
              <a:avLst/>
            </a:prstGeom>
            <a:solidFill>
              <a:schemeClr val="accent1"/>
            </a:solidFill>
            <a:ln w="9525">
              <a:solidFill>
                <a:schemeClr val="tx1"/>
              </a:solidFill>
              <a:miter lim="800000"/>
              <a:headEnd/>
              <a:tailEnd/>
            </a:ln>
          </p:spPr>
          <p:txBody>
            <a:bodyPr wrap="none" anchor="ctr"/>
            <a:lstStyle/>
            <a:p>
              <a:pPr algn="ctr"/>
              <a:endParaRPr lang="en-US" sz="1600"/>
            </a:p>
          </p:txBody>
        </p:sp>
        <p:sp>
          <p:nvSpPr>
            <p:cNvPr id="323646" name="Rectangle 69"/>
            <p:cNvSpPr>
              <a:spLocks noChangeArrowheads="1"/>
            </p:cNvSpPr>
            <p:nvPr/>
          </p:nvSpPr>
          <p:spPr bwMode="auto">
            <a:xfrm>
              <a:off x="1578" y="2862"/>
              <a:ext cx="48" cy="192"/>
            </a:xfrm>
            <a:prstGeom prst="rect">
              <a:avLst/>
            </a:prstGeom>
            <a:solidFill>
              <a:schemeClr val="accent1"/>
            </a:solidFill>
            <a:ln w="9525">
              <a:solidFill>
                <a:schemeClr val="tx1"/>
              </a:solidFill>
              <a:miter lim="800000"/>
              <a:headEnd/>
              <a:tailEnd/>
            </a:ln>
          </p:spPr>
          <p:txBody>
            <a:bodyPr wrap="none" anchor="ctr"/>
            <a:lstStyle/>
            <a:p>
              <a:pPr algn="ctr"/>
              <a:endParaRPr lang="en-US" sz="1600"/>
            </a:p>
          </p:txBody>
        </p:sp>
        <p:sp>
          <p:nvSpPr>
            <p:cNvPr id="323647" name="Rectangle 71"/>
            <p:cNvSpPr>
              <a:spLocks noChangeArrowheads="1"/>
            </p:cNvSpPr>
            <p:nvPr/>
          </p:nvSpPr>
          <p:spPr bwMode="auto">
            <a:xfrm>
              <a:off x="1818" y="2862"/>
              <a:ext cx="192" cy="192"/>
            </a:xfrm>
            <a:prstGeom prst="rect">
              <a:avLst/>
            </a:prstGeom>
            <a:solidFill>
              <a:schemeClr val="accent1"/>
            </a:solidFill>
            <a:ln w="9525">
              <a:solidFill>
                <a:schemeClr val="tx1"/>
              </a:solidFill>
              <a:miter lim="800000"/>
              <a:headEnd/>
              <a:tailEnd/>
            </a:ln>
          </p:spPr>
          <p:txBody>
            <a:bodyPr wrap="none" anchor="ctr"/>
            <a:lstStyle/>
            <a:p>
              <a:pPr algn="ctr"/>
              <a:endParaRPr lang="en-US" sz="1600"/>
            </a:p>
          </p:txBody>
        </p:sp>
        <p:sp>
          <p:nvSpPr>
            <p:cNvPr id="323648" name="Rectangle 72"/>
            <p:cNvSpPr>
              <a:spLocks noChangeArrowheads="1"/>
            </p:cNvSpPr>
            <p:nvPr/>
          </p:nvSpPr>
          <p:spPr bwMode="auto">
            <a:xfrm>
              <a:off x="1674" y="2862"/>
              <a:ext cx="48" cy="192"/>
            </a:xfrm>
            <a:prstGeom prst="rect">
              <a:avLst/>
            </a:prstGeom>
            <a:solidFill>
              <a:srgbClr val="DADAF6"/>
            </a:solidFill>
            <a:ln w="9525">
              <a:solidFill>
                <a:schemeClr val="tx1"/>
              </a:solidFill>
              <a:miter lim="800000"/>
              <a:headEnd/>
              <a:tailEnd/>
            </a:ln>
          </p:spPr>
          <p:txBody>
            <a:bodyPr wrap="none" anchor="ctr"/>
            <a:lstStyle/>
            <a:p>
              <a:pPr algn="ctr"/>
              <a:endParaRPr lang="en-US" sz="1600"/>
            </a:p>
          </p:txBody>
        </p:sp>
        <p:sp>
          <p:nvSpPr>
            <p:cNvPr id="323649" name="Rectangle 73"/>
            <p:cNvSpPr>
              <a:spLocks noChangeArrowheads="1"/>
            </p:cNvSpPr>
            <p:nvPr/>
          </p:nvSpPr>
          <p:spPr bwMode="auto">
            <a:xfrm>
              <a:off x="2010" y="2862"/>
              <a:ext cx="192" cy="192"/>
            </a:xfrm>
            <a:prstGeom prst="rect">
              <a:avLst/>
            </a:prstGeom>
            <a:solidFill>
              <a:srgbClr val="DADAF6"/>
            </a:solidFill>
            <a:ln w="9525">
              <a:solidFill>
                <a:schemeClr val="tx1"/>
              </a:solidFill>
              <a:miter lim="800000"/>
              <a:headEnd/>
              <a:tailEnd/>
            </a:ln>
          </p:spPr>
          <p:txBody>
            <a:bodyPr wrap="none" anchor="ctr"/>
            <a:lstStyle/>
            <a:p>
              <a:pPr algn="ctr"/>
              <a:endParaRPr lang="en-US" sz="1600"/>
            </a:p>
          </p:txBody>
        </p:sp>
        <p:sp>
          <p:nvSpPr>
            <p:cNvPr id="323650" name="Rectangle 74"/>
            <p:cNvSpPr>
              <a:spLocks noChangeArrowheads="1"/>
            </p:cNvSpPr>
            <p:nvPr/>
          </p:nvSpPr>
          <p:spPr bwMode="auto">
            <a:xfrm>
              <a:off x="2202" y="2862"/>
              <a:ext cx="48" cy="192"/>
            </a:xfrm>
            <a:prstGeom prst="rect">
              <a:avLst/>
            </a:prstGeom>
            <a:solidFill>
              <a:srgbClr val="ECFE40"/>
            </a:solidFill>
            <a:ln w="9525">
              <a:solidFill>
                <a:schemeClr val="tx1"/>
              </a:solidFill>
              <a:miter lim="800000"/>
              <a:headEnd/>
              <a:tailEnd/>
            </a:ln>
          </p:spPr>
          <p:txBody>
            <a:bodyPr wrap="none" anchor="ctr"/>
            <a:lstStyle/>
            <a:p>
              <a:pPr algn="ctr"/>
              <a:endParaRPr lang="en-US" sz="1600"/>
            </a:p>
          </p:txBody>
        </p:sp>
        <p:sp>
          <p:nvSpPr>
            <p:cNvPr id="323651" name="Rectangle 75"/>
            <p:cNvSpPr>
              <a:spLocks noChangeArrowheads="1"/>
            </p:cNvSpPr>
            <p:nvPr/>
          </p:nvSpPr>
          <p:spPr bwMode="auto">
            <a:xfrm>
              <a:off x="2250" y="2862"/>
              <a:ext cx="48" cy="192"/>
            </a:xfrm>
            <a:prstGeom prst="rect">
              <a:avLst/>
            </a:prstGeom>
            <a:solidFill>
              <a:srgbClr val="ECFE40"/>
            </a:solidFill>
            <a:ln w="9525">
              <a:solidFill>
                <a:schemeClr val="tx1"/>
              </a:solidFill>
              <a:miter lim="800000"/>
              <a:headEnd/>
              <a:tailEnd/>
            </a:ln>
          </p:spPr>
          <p:txBody>
            <a:bodyPr wrap="none" anchor="ctr"/>
            <a:lstStyle/>
            <a:p>
              <a:pPr algn="ctr"/>
              <a:endParaRPr lang="en-US" sz="1600"/>
            </a:p>
          </p:txBody>
        </p:sp>
        <p:sp>
          <p:nvSpPr>
            <p:cNvPr id="323652" name="Rectangle 76"/>
            <p:cNvSpPr>
              <a:spLocks noChangeArrowheads="1"/>
            </p:cNvSpPr>
            <p:nvPr/>
          </p:nvSpPr>
          <p:spPr bwMode="auto">
            <a:xfrm>
              <a:off x="2346" y="2862"/>
              <a:ext cx="48" cy="192"/>
            </a:xfrm>
            <a:prstGeom prst="rect">
              <a:avLst/>
            </a:prstGeom>
            <a:solidFill>
              <a:schemeClr val="accent1"/>
            </a:solidFill>
            <a:ln w="9525">
              <a:solidFill>
                <a:schemeClr val="tx1"/>
              </a:solidFill>
              <a:miter lim="800000"/>
              <a:headEnd/>
              <a:tailEnd/>
            </a:ln>
          </p:spPr>
          <p:txBody>
            <a:bodyPr wrap="none" anchor="ctr"/>
            <a:lstStyle/>
            <a:p>
              <a:pPr algn="ctr"/>
              <a:endParaRPr lang="en-US" sz="1600"/>
            </a:p>
          </p:txBody>
        </p:sp>
        <p:sp>
          <p:nvSpPr>
            <p:cNvPr id="323653" name="Rectangle 79"/>
            <p:cNvSpPr>
              <a:spLocks noChangeArrowheads="1"/>
            </p:cNvSpPr>
            <p:nvPr/>
          </p:nvSpPr>
          <p:spPr bwMode="auto">
            <a:xfrm>
              <a:off x="2442" y="2862"/>
              <a:ext cx="192" cy="192"/>
            </a:xfrm>
            <a:prstGeom prst="rect">
              <a:avLst/>
            </a:prstGeom>
            <a:solidFill>
              <a:srgbClr val="ECFE40"/>
            </a:solidFill>
            <a:ln w="9525">
              <a:solidFill>
                <a:schemeClr val="tx1"/>
              </a:solidFill>
              <a:miter lim="800000"/>
              <a:headEnd/>
              <a:tailEnd/>
            </a:ln>
          </p:spPr>
          <p:txBody>
            <a:bodyPr wrap="none" anchor="ctr"/>
            <a:lstStyle/>
            <a:p>
              <a:pPr algn="ctr"/>
              <a:endParaRPr lang="en-US" sz="1600"/>
            </a:p>
          </p:txBody>
        </p:sp>
        <p:sp>
          <p:nvSpPr>
            <p:cNvPr id="323654" name="Rectangle 80"/>
            <p:cNvSpPr>
              <a:spLocks noChangeArrowheads="1"/>
            </p:cNvSpPr>
            <p:nvPr/>
          </p:nvSpPr>
          <p:spPr bwMode="auto">
            <a:xfrm>
              <a:off x="2634" y="2862"/>
              <a:ext cx="192" cy="192"/>
            </a:xfrm>
            <a:prstGeom prst="rect">
              <a:avLst/>
            </a:prstGeom>
            <a:solidFill>
              <a:srgbClr val="ECFE40"/>
            </a:solidFill>
            <a:ln w="9525">
              <a:solidFill>
                <a:schemeClr val="tx1"/>
              </a:solidFill>
              <a:miter lim="800000"/>
              <a:headEnd/>
              <a:tailEnd/>
            </a:ln>
          </p:spPr>
          <p:txBody>
            <a:bodyPr wrap="none" anchor="ctr"/>
            <a:lstStyle/>
            <a:p>
              <a:pPr algn="ctr"/>
              <a:endParaRPr lang="en-US" sz="1600"/>
            </a:p>
          </p:txBody>
        </p:sp>
        <p:sp>
          <p:nvSpPr>
            <p:cNvPr id="323655" name="Rectangle 81"/>
            <p:cNvSpPr>
              <a:spLocks noChangeArrowheads="1"/>
            </p:cNvSpPr>
            <p:nvPr/>
          </p:nvSpPr>
          <p:spPr bwMode="auto">
            <a:xfrm>
              <a:off x="2826" y="2862"/>
              <a:ext cx="192" cy="192"/>
            </a:xfrm>
            <a:prstGeom prst="rect">
              <a:avLst/>
            </a:prstGeom>
            <a:solidFill>
              <a:schemeClr val="accent1"/>
            </a:solidFill>
            <a:ln w="9525">
              <a:solidFill>
                <a:schemeClr val="tx1"/>
              </a:solidFill>
              <a:miter lim="800000"/>
              <a:headEnd/>
              <a:tailEnd/>
            </a:ln>
          </p:spPr>
          <p:txBody>
            <a:bodyPr wrap="none" anchor="ctr"/>
            <a:lstStyle/>
            <a:p>
              <a:pPr algn="ctr"/>
              <a:endParaRPr lang="en-US" sz="1600"/>
            </a:p>
          </p:txBody>
        </p:sp>
        <p:sp>
          <p:nvSpPr>
            <p:cNvPr id="323656" name="Rectangle 82"/>
            <p:cNvSpPr>
              <a:spLocks noChangeArrowheads="1"/>
            </p:cNvSpPr>
            <p:nvPr/>
          </p:nvSpPr>
          <p:spPr bwMode="auto">
            <a:xfrm>
              <a:off x="3018" y="2862"/>
              <a:ext cx="48" cy="192"/>
            </a:xfrm>
            <a:prstGeom prst="rect">
              <a:avLst/>
            </a:prstGeom>
            <a:solidFill>
              <a:srgbClr val="DADAF6"/>
            </a:solidFill>
            <a:ln w="9525">
              <a:solidFill>
                <a:schemeClr val="tx1"/>
              </a:solidFill>
              <a:miter lim="800000"/>
              <a:headEnd/>
              <a:tailEnd/>
            </a:ln>
          </p:spPr>
          <p:txBody>
            <a:bodyPr wrap="none" anchor="ctr"/>
            <a:lstStyle/>
            <a:p>
              <a:pPr algn="ctr"/>
              <a:endParaRPr lang="en-US" sz="1600"/>
            </a:p>
          </p:txBody>
        </p:sp>
        <p:sp>
          <p:nvSpPr>
            <p:cNvPr id="323657" name="Rectangle 83"/>
            <p:cNvSpPr>
              <a:spLocks noChangeArrowheads="1"/>
            </p:cNvSpPr>
            <p:nvPr/>
          </p:nvSpPr>
          <p:spPr bwMode="auto">
            <a:xfrm>
              <a:off x="3258" y="2862"/>
              <a:ext cx="192" cy="192"/>
            </a:xfrm>
            <a:prstGeom prst="rect">
              <a:avLst/>
            </a:prstGeom>
            <a:solidFill>
              <a:srgbClr val="DADAF6"/>
            </a:solidFill>
            <a:ln w="9525">
              <a:solidFill>
                <a:schemeClr val="tx1"/>
              </a:solidFill>
              <a:miter lim="800000"/>
              <a:headEnd/>
              <a:tailEnd/>
            </a:ln>
          </p:spPr>
          <p:txBody>
            <a:bodyPr wrap="none" anchor="ctr"/>
            <a:lstStyle/>
            <a:p>
              <a:pPr algn="ctr"/>
              <a:endParaRPr lang="en-US" sz="1600"/>
            </a:p>
          </p:txBody>
        </p:sp>
        <p:sp>
          <p:nvSpPr>
            <p:cNvPr id="323658" name="Text Box 84"/>
            <p:cNvSpPr txBox="1">
              <a:spLocks noChangeArrowheads="1"/>
            </p:cNvSpPr>
            <p:nvPr/>
          </p:nvSpPr>
          <p:spPr bwMode="auto">
            <a:xfrm>
              <a:off x="1746" y="2458"/>
              <a:ext cx="633" cy="212"/>
            </a:xfrm>
            <a:prstGeom prst="rect">
              <a:avLst/>
            </a:prstGeom>
            <a:noFill/>
            <a:ln w="9525">
              <a:noFill/>
              <a:miter lim="800000"/>
              <a:headEnd/>
              <a:tailEnd/>
            </a:ln>
          </p:spPr>
          <p:txBody>
            <a:bodyPr wrap="none" anchor="ctr">
              <a:spAutoFit/>
            </a:bodyPr>
            <a:lstStyle/>
            <a:p>
              <a:pPr algn="ctr"/>
              <a:r>
                <a:rPr lang="de-DE" sz="1600">
                  <a:solidFill>
                    <a:srgbClr val="FF0000"/>
                  </a:solidFill>
                </a:rPr>
                <a:t>collisions</a:t>
              </a:r>
            </a:p>
          </p:txBody>
        </p:sp>
        <p:sp>
          <p:nvSpPr>
            <p:cNvPr id="323659" name="Text Box 88"/>
            <p:cNvSpPr txBox="1">
              <a:spLocks noChangeArrowheads="1"/>
            </p:cNvSpPr>
            <p:nvPr/>
          </p:nvSpPr>
          <p:spPr bwMode="auto">
            <a:xfrm>
              <a:off x="3766" y="3054"/>
              <a:ext cx="152" cy="212"/>
            </a:xfrm>
            <a:prstGeom prst="rect">
              <a:avLst/>
            </a:prstGeom>
            <a:noFill/>
            <a:ln w="9525">
              <a:noFill/>
              <a:miter lim="800000"/>
              <a:headEnd/>
              <a:tailEnd/>
            </a:ln>
          </p:spPr>
          <p:txBody>
            <a:bodyPr wrap="none" anchor="ctr">
              <a:spAutoFit/>
            </a:bodyPr>
            <a:lstStyle/>
            <a:p>
              <a:pPr algn="ctr"/>
              <a:r>
                <a:rPr lang="en-US" sz="1600"/>
                <a:t>t</a:t>
              </a:r>
            </a:p>
          </p:txBody>
        </p:sp>
        <p:sp>
          <p:nvSpPr>
            <p:cNvPr id="323660" name="Text Box 90"/>
            <p:cNvSpPr txBox="1">
              <a:spLocks noChangeArrowheads="1"/>
            </p:cNvSpPr>
            <p:nvPr/>
          </p:nvSpPr>
          <p:spPr bwMode="auto">
            <a:xfrm>
              <a:off x="3114" y="3420"/>
              <a:ext cx="614" cy="212"/>
            </a:xfrm>
            <a:prstGeom prst="rect">
              <a:avLst/>
            </a:prstGeom>
            <a:noFill/>
            <a:ln w="9525">
              <a:noFill/>
              <a:miter lim="800000"/>
              <a:headEnd/>
              <a:tailEnd/>
            </a:ln>
          </p:spPr>
          <p:txBody>
            <a:bodyPr wrap="none" anchor="ctr">
              <a:spAutoFit/>
            </a:bodyPr>
            <a:lstStyle/>
            <a:p>
              <a:pPr algn="ctr"/>
              <a:r>
                <a:rPr lang="de-DE" sz="1600"/>
                <a:t>reserved</a:t>
              </a:r>
            </a:p>
          </p:txBody>
        </p:sp>
      </p:gr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4"/>
          <p:cNvSpPr>
            <a:spLocks noGrp="1" noChangeArrowheads="1"/>
          </p:cNvSpPr>
          <p:nvPr>
            <p:ph type="title"/>
          </p:nvPr>
        </p:nvSpPr>
        <p:spPr/>
        <p:txBody>
          <a:bodyPr lIns="90488" tIns="44450" rIns="90488" bIns="44450" anchor="b"/>
          <a:lstStyle/>
          <a:p>
            <a:pPr eaLnBrk="1" hangingPunct="1"/>
            <a:r>
              <a:rPr lang="en-US" dirty="0" smtClean="0"/>
              <a:t>DAMA: Implicit Reservation</a:t>
            </a:r>
          </a:p>
        </p:txBody>
      </p:sp>
      <p:sp>
        <p:nvSpPr>
          <p:cNvPr id="325634" name="Rectangle 72"/>
          <p:cNvSpPr>
            <a:spLocks noGrp="1" noChangeArrowheads="1"/>
          </p:cNvSpPr>
          <p:nvPr>
            <p:ph idx="1"/>
          </p:nvPr>
        </p:nvSpPr>
        <p:spPr/>
        <p:txBody>
          <a:bodyPr/>
          <a:lstStyle/>
          <a:p>
            <a:pPr eaLnBrk="1" hangingPunct="1"/>
            <a:endParaRPr lang="en-US" dirty="0" smtClean="0"/>
          </a:p>
          <a:p>
            <a:pPr eaLnBrk="1" hangingPunct="1"/>
            <a:r>
              <a:rPr lang="en-US" dirty="0" smtClean="0"/>
              <a:t>A certain number of slots form a frame, frames are repeated.</a:t>
            </a:r>
          </a:p>
          <a:p>
            <a:pPr eaLnBrk="1" hangingPunct="1"/>
            <a:r>
              <a:rPr lang="en-US" dirty="0" smtClean="0"/>
              <a:t>Stations compete for empty slots according to the slotted aloha principle.</a:t>
            </a:r>
          </a:p>
          <a:p>
            <a:pPr eaLnBrk="1" hangingPunct="1"/>
            <a:r>
              <a:rPr lang="en-US" dirty="0" smtClean="0"/>
              <a:t>Once a station reserves a slot successfully, this slot is automatically assigned to this station in all following frames.</a:t>
            </a:r>
          </a:p>
          <a:p>
            <a:pPr eaLnBrk="1" hangingPunct="1"/>
            <a:r>
              <a:rPr lang="en-US" dirty="0" smtClean="0"/>
              <a:t>Competition for this slots starts again as soon as the slot was empty in the last frame .</a:t>
            </a:r>
            <a:endParaRPr lang="de-CH" dirty="0" smtClean="0"/>
          </a:p>
        </p:txBody>
      </p:sp>
      <p:sp>
        <p:nvSpPr>
          <p:cNvPr id="325635" name="Rectangle 6"/>
          <p:cNvSpPr>
            <a:spLocks noChangeArrowheads="1"/>
          </p:cNvSpPr>
          <p:nvPr/>
        </p:nvSpPr>
        <p:spPr bwMode="auto">
          <a:xfrm>
            <a:off x="3788691" y="4152901"/>
            <a:ext cx="779463" cy="333375"/>
          </a:xfrm>
          <a:prstGeom prst="rect">
            <a:avLst/>
          </a:prstGeom>
          <a:noFill/>
          <a:ln w="12700">
            <a:noFill/>
            <a:miter lim="800000"/>
            <a:headEnd/>
            <a:tailEnd/>
          </a:ln>
        </p:spPr>
        <p:txBody>
          <a:bodyPr wrap="none" lIns="90488" tIns="44450" rIns="90488" bIns="44450">
            <a:spAutoFit/>
          </a:bodyPr>
          <a:lstStyle/>
          <a:p>
            <a:pPr algn="ctr"/>
            <a:r>
              <a:rPr lang="de-DE" sz="1600"/>
              <a:t>frame</a:t>
            </a:r>
            <a:r>
              <a:rPr lang="de-DE" sz="1600" baseline="-25000"/>
              <a:t>1</a:t>
            </a:r>
            <a:endParaRPr lang="de-DE" sz="1600"/>
          </a:p>
        </p:txBody>
      </p:sp>
      <p:sp>
        <p:nvSpPr>
          <p:cNvPr id="325636" name="Rectangle 7"/>
          <p:cNvSpPr>
            <a:spLocks noChangeArrowheads="1"/>
          </p:cNvSpPr>
          <p:nvPr/>
        </p:nvSpPr>
        <p:spPr bwMode="auto">
          <a:xfrm>
            <a:off x="3788691" y="4533901"/>
            <a:ext cx="779463" cy="333375"/>
          </a:xfrm>
          <a:prstGeom prst="rect">
            <a:avLst/>
          </a:prstGeom>
          <a:noFill/>
          <a:ln w="12700">
            <a:noFill/>
            <a:miter lim="800000"/>
            <a:headEnd/>
            <a:tailEnd/>
          </a:ln>
        </p:spPr>
        <p:txBody>
          <a:bodyPr wrap="none" lIns="90488" tIns="44450" rIns="90488" bIns="44450">
            <a:spAutoFit/>
          </a:bodyPr>
          <a:lstStyle/>
          <a:p>
            <a:pPr algn="ctr"/>
            <a:r>
              <a:rPr lang="de-DE" sz="1600"/>
              <a:t>frame</a:t>
            </a:r>
            <a:r>
              <a:rPr lang="de-DE" sz="1600" baseline="-25000"/>
              <a:t>2</a:t>
            </a:r>
            <a:endParaRPr lang="de-DE" sz="1600"/>
          </a:p>
        </p:txBody>
      </p:sp>
      <p:sp>
        <p:nvSpPr>
          <p:cNvPr id="325637" name="Rectangle 8"/>
          <p:cNvSpPr>
            <a:spLocks noChangeArrowheads="1"/>
          </p:cNvSpPr>
          <p:nvPr/>
        </p:nvSpPr>
        <p:spPr bwMode="auto">
          <a:xfrm>
            <a:off x="3788691" y="4914901"/>
            <a:ext cx="779463" cy="333375"/>
          </a:xfrm>
          <a:prstGeom prst="rect">
            <a:avLst/>
          </a:prstGeom>
          <a:noFill/>
          <a:ln w="12700">
            <a:noFill/>
            <a:miter lim="800000"/>
            <a:headEnd/>
            <a:tailEnd/>
          </a:ln>
        </p:spPr>
        <p:txBody>
          <a:bodyPr wrap="none" lIns="90488" tIns="44450" rIns="90488" bIns="44450">
            <a:spAutoFit/>
          </a:bodyPr>
          <a:lstStyle/>
          <a:p>
            <a:pPr algn="ctr"/>
            <a:r>
              <a:rPr lang="de-DE" sz="1600"/>
              <a:t>frame</a:t>
            </a:r>
            <a:r>
              <a:rPr lang="de-DE" sz="1600" baseline="-25000"/>
              <a:t>3</a:t>
            </a:r>
            <a:endParaRPr lang="de-DE" sz="1600"/>
          </a:p>
        </p:txBody>
      </p:sp>
      <p:sp>
        <p:nvSpPr>
          <p:cNvPr id="325638" name="Rectangle 9"/>
          <p:cNvSpPr>
            <a:spLocks noChangeArrowheads="1"/>
          </p:cNvSpPr>
          <p:nvPr/>
        </p:nvSpPr>
        <p:spPr bwMode="auto">
          <a:xfrm>
            <a:off x="3788691" y="5295901"/>
            <a:ext cx="779463" cy="333375"/>
          </a:xfrm>
          <a:prstGeom prst="rect">
            <a:avLst/>
          </a:prstGeom>
          <a:noFill/>
          <a:ln w="12700">
            <a:noFill/>
            <a:miter lim="800000"/>
            <a:headEnd/>
            <a:tailEnd/>
          </a:ln>
        </p:spPr>
        <p:txBody>
          <a:bodyPr wrap="none" lIns="90488" tIns="44450" rIns="90488" bIns="44450">
            <a:spAutoFit/>
          </a:bodyPr>
          <a:lstStyle/>
          <a:p>
            <a:pPr algn="ctr"/>
            <a:r>
              <a:rPr lang="de-DE" sz="1600"/>
              <a:t>frame</a:t>
            </a:r>
            <a:r>
              <a:rPr lang="de-DE" sz="1600" baseline="-25000"/>
              <a:t>4</a:t>
            </a:r>
            <a:endParaRPr lang="de-DE" sz="1600"/>
          </a:p>
        </p:txBody>
      </p:sp>
      <p:sp>
        <p:nvSpPr>
          <p:cNvPr id="325639" name="Rectangle 10"/>
          <p:cNvSpPr>
            <a:spLocks noChangeArrowheads="1"/>
          </p:cNvSpPr>
          <p:nvPr/>
        </p:nvSpPr>
        <p:spPr bwMode="auto">
          <a:xfrm>
            <a:off x="3788691" y="5676901"/>
            <a:ext cx="779463" cy="333375"/>
          </a:xfrm>
          <a:prstGeom prst="rect">
            <a:avLst/>
          </a:prstGeom>
          <a:noFill/>
          <a:ln w="12700">
            <a:noFill/>
            <a:miter lim="800000"/>
            <a:headEnd/>
            <a:tailEnd/>
          </a:ln>
        </p:spPr>
        <p:txBody>
          <a:bodyPr wrap="none" lIns="90488" tIns="44450" rIns="90488" bIns="44450">
            <a:spAutoFit/>
          </a:bodyPr>
          <a:lstStyle/>
          <a:p>
            <a:pPr algn="ctr"/>
            <a:r>
              <a:rPr lang="de-DE" sz="1600"/>
              <a:t>frame</a:t>
            </a:r>
            <a:r>
              <a:rPr lang="de-DE" sz="1600" baseline="-25000"/>
              <a:t>5</a:t>
            </a:r>
            <a:endParaRPr lang="de-DE" sz="1600"/>
          </a:p>
        </p:txBody>
      </p:sp>
      <p:sp>
        <p:nvSpPr>
          <p:cNvPr id="325640" name="Rectangle 11"/>
          <p:cNvSpPr>
            <a:spLocks noChangeArrowheads="1"/>
          </p:cNvSpPr>
          <p:nvPr/>
        </p:nvSpPr>
        <p:spPr bwMode="auto">
          <a:xfrm>
            <a:off x="4550691" y="3771901"/>
            <a:ext cx="296863" cy="336550"/>
          </a:xfrm>
          <a:prstGeom prst="rect">
            <a:avLst/>
          </a:prstGeom>
          <a:noFill/>
          <a:ln w="12700">
            <a:noFill/>
            <a:miter lim="800000"/>
            <a:headEnd/>
            <a:tailEnd/>
          </a:ln>
        </p:spPr>
        <p:txBody>
          <a:bodyPr wrap="none" lIns="90488" tIns="44450" rIns="90488" bIns="44450">
            <a:spAutoFit/>
          </a:bodyPr>
          <a:lstStyle/>
          <a:p>
            <a:pPr algn="ctr"/>
            <a:r>
              <a:rPr lang="de-DE" sz="1600"/>
              <a:t>1</a:t>
            </a:r>
            <a:endParaRPr lang="de-DE" sz="1600" i="1"/>
          </a:p>
        </p:txBody>
      </p:sp>
      <p:sp>
        <p:nvSpPr>
          <p:cNvPr id="325641" name="Rectangle 12"/>
          <p:cNvSpPr>
            <a:spLocks noChangeArrowheads="1"/>
          </p:cNvSpPr>
          <p:nvPr/>
        </p:nvSpPr>
        <p:spPr bwMode="auto">
          <a:xfrm>
            <a:off x="4855491" y="3771901"/>
            <a:ext cx="296863" cy="336550"/>
          </a:xfrm>
          <a:prstGeom prst="rect">
            <a:avLst/>
          </a:prstGeom>
          <a:noFill/>
          <a:ln w="12700">
            <a:noFill/>
            <a:miter lim="800000"/>
            <a:headEnd/>
            <a:tailEnd/>
          </a:ln>
        </p:spPr>
        <p:txBody>
          <a:bodyPr wrap="none" lIns="90488" tIns="44450" rIns="90488" bIns="44450">
            <a:spAutoFit/>
          </a:bodyPr>
          <a:lstStyle/>
          <a:p>
            <a:pPr algn="ctr"/>
            <a:r>
              <a:rPr lang="de-DE" sz="1600"/>
              <a:t>2</a:t>
            </a:r>
          </a:p>
        </p:txBody>
      </p:sp>
      <p:sp>
        <p:nvSpPr>
          <p:cNvPr id="325642" name="Rectangle 13"/>
          <p:cNvSpPr>
            <a:spLocks noChangeArrowheads="1"/>
          </p:cNvSpPr>
          <p:nvPr/>
        </p:nvSpPr>
        <p:spPr bwMode="auto">
          <a:xfrm>
            <a:off x="5160291" y="3771901"/>
            <a:ext cx="296863" cy="336550"/>
          </a:xfrm>
          <a:prstGeom prst="rect">
            <a:avLst/>
          </a:prstGeom>
          <a:noFill/>
          <a:ln w="12700">
            <a:noFill/>
            <a:miter lim="800000"/>
            <a:headEnd/>
            <a:tailEnd/>
          </a:ln>
        </p:spPr>
        <p:txBody>
          <a:bodyPr wrap="none" lIns="90488" tIns="44450" rIns="90488" bIns="44450">
            <a:spAutoFit/>
          </a:bodyPr>
          <a:lstStyle/>
          <a:p>
            <a:pPr algn="ctr"/>
            <a:r>
              <a:rPr lang="de-DE" sz="1600"/>
              <a:t>3</a:t>
            </a:r>
          </a:p>
        </p:txBody>
      </p:sp>
      <p:sp>
        <p:nvSpPr>
          <p:cNvPr id="325643" name="Rectangle 14"/>
          <p:cNvSpPr>
            <a:spLocks noChangeArrowheads="1"/>
          </p:cNvSpPr>
          <p:nvPr/>
        </p:nvSpPr>
        <p:spPr bwMode="auto">
          <a:xfrm>
            <a:off x="5465091" y="3771901"/>
            <a:ext cx="296863" cy="336550"/>
          </a:xfrm>
          <a:prstGeom prst="rect">
            <a:avLst/>
          </a:prstGeom>
          <a:noFill/>
          <a:ln w="12700">
            <a:noFill/>
            <a:miter lim="800000"/>
            <a:headEnd/>
            <a:tailEnd/>
          </a:ln>
        </p:spPr>
        <p:txBody>
          <a:bodyPr wrap="none" lIns="90488" tIns="44450" rIns="90488" bIns="44450">
            <a:spAutoFit/>
          </a:bodyPr>
          <a:lstStyle/>
          <a:p>
            <a:pPr algn="ctr"/>
            <a:r>
              <a:rPr lang="de-DE" sz="1600"/>
              <a:t>4</a:t>
            </a:r>
          </a:p>
        </p:txBody>
      </p:sp>
      <p:sp>
        <p:nvSpPr>
          <p:cNvPr id="325644" name="Rectangle 15"/>
          <p:cNvSpPr>
            <a:spLocks noChangeArrowheads="1"/>
          </p:cNvSpPr>
          <p:nvPr/>
        </p:nvSpPr>
        <p:spPr bwMode="auto">
          <a:xfrm>
            <a:off x="5769891" y="3771901"/>
            <a:ext cx="296863" cy="336550"/>
          </a:xfrm>
          <a:prstGeom prst="rect">
            <a:avLst/>
          </a:prstGeom>
          <a:noFill/>
          <a:ln w="12700">
            <a:noFill/>
            <a:miter lim="800000"/>
            <a:headEnd/>
            <a:tailEnd/>
          </a:ln>
        </p:spPr>
        <p:txBody>
          <a:bodyPr wrap="none" lIns="90488" tIns="44450" rIns="90488" bIns="44450">
            <a:spAutoFit/>
          </a:bodyPr>
          <a:lstStyle/>
          <a:p>
            <a:pPr algn="ctr"/>
            <a:r>
              <a:rPr lang="de-DE" sz="1600"/>
              <a:t>5</a:t>
            </a:r>
          </a:p>
        </p:txBody>
      </p:sp>
      <p:sp>
        <p:nvSpPr>
          <p:cNvPr id="325645" name="Rectangle 16"/>
          <p:cNvSpPr>
            <a:spLocks noChangeArrowheads="1"/>
          </p:cNvSpPr>
          <p:nvPr/>
        </p:nvSpPr>
        <p:spPr bwMode="auto">
          <a:xfrm>
            <a:off x="6074691" y="3771901"/>
            <a:ext cx="296863" cy="336550"/>
          </a:xfrm>
          <a:prstGeom prst="rect">
            <a:avLst/>
          </a:prstGeom>
          <a:noFill/>
          <a:ln w="12700">
            <a:noFill/>
            <a:miter lim="800000"/>
            <a:headEnd/>
            <a:tailEnd/>
          </a:ln>
        </p:spPr>
        <p:txBody>
          <a:bodyPr wrap="none" lIns="90488" tIns="44450" rIns="90488" bIns="44450">
            <a:spAutoFit/>
          </a:bodyPr>
          <a:lstStyle/>
          <a:p>
            <a:pPr algn="ctr"/>
            <a:r>
              <a:rPr lang="de-DE" sz="1600"/>
              <a:t>6</a:t>
            </a:r>
          </a:p>
        </p:txBody>
      </p:sp>
      <p:sp>
        <p:nvSpPr>
          <p:cNvPr id="325646" name="Rectangle 17"/>
          <p:cNvSpPr>
            <a:spLocks noChangeArrowheads="1"/>
          </p:cNvSpPr>
          <p:nvPr/>
        </p:nvSpPr>
        <p:spPr bwMode="auto">
          <a:xfrm>
            <a:off x="6379491" y="3771901"/>
            <a:ext cx="296863" cy="336550"/>
          </a:xfrm>
          <a:prstGeom prst="rect">
            <a:avLst/>
          </a:prstGeom>
          <a:noFill/>
          <a:ln w="12700">
            <a:noFill/>
            <a:miter lim="800000"/>
            <a:headEnd/>
            <a:tailEnd/>
          </a:ln>
        </p:spPr>
        <p:txBody>
          <a:bodyPr wrap="none" lIns="90488" tIns="44450" rIns="90488" bIns="44450">
            <a:spAutoFit/>
          </a:bodyPr>
          <a:lstStyle/>
          <a:p>
            <a:pPr algn="ctr"/>
            <a:r>
              <a:rPr lang="de-DE" sz="1600"/>
              <a:t>7</a:t>
            </a:r>
          </a:p>
        </p:txBody>
      </p:sp>
      <p:sp>
        <p:nvSpPr>
          <p:cNvPr id="325647" name="Rectangle 18"/>
          <p:cNvSpPr>
            <a:spLocks noChangeArrowheads="1"/>
          </p:cNvSpPr>
          <p:nvPr/>
        </p:nvSpPr>
        <p:spPr bwMode="auto">
          <a:xfrm>
            <a:off x="6684291" y="3771901"/>
            <a:ext cx="296863" cy="336550"/>
          </a:xfrm>
          <a:prstGeom prst="rect">
            <a:avLst/>
          </a:prstGeom>
          <a:noFill/>
          <a:ln w="12700">
            <a:noFill/>
            <a:miter lim="800000"/>
            <a:headEnd/>
            <a:tailEnd/>
          </a:ln>
        </p:spPr>
        <p:txBody>
          <a:bodyPr wrap="none" lIns="90488" tIns="44450" rIns="90488" bIns="44450">
            <a:spAutoFit/>
          </a:bodyPr>
          <a:lstStyle/>
          <a:p>
            <a:pPr algn="ctr"/>
            <a:r>
              <a:rPr lang="de-DE" sz="1600"/>
              <a:t>8</a:t>
            </a:r>
          </a:p>
        </p:txBody>
      </p:sp>
      <p:sp>
        <p:nvSpPr>
          <p:cNvPr id="325648" name="Rectangle 19"/>
          <p:cNvSpPr>
            <a:spLocks noChangeArrowheads="1"/>
          </p:cNvSpPr>
          <p:nvPr/>
        </p:nvSpPr>
        <p:spPr bwMode="auto">
          <a:xfrm>
            <a:off x="7065291" y="3771901"/>
            <a:ext cx="958850" cy="336550"/>
          </a:xfrm>
          <a:prstGeom prst="rect">
            <a:avLst/>
          </a:prstGeom>
          <a:noFill/>
          <a:ln w="12700">
            <a:noFill/>
            <a:miter lim="800000"/>
            <a:headEnd/>
            <a:tailEnd/>
          </a:ln>
        </p:spPr>
        <p:txBody>
          <a:bodyPr wrap="none" lIns="90488" tIns="44450" rIns="90488" bIns="44450">
            <a:spAutoFit/>
          </a:bodyPr>
          <a:lstStyle/>
          <a:p>
            <a:pPr algn="ctr"/>
            <a:r>
              <a:rPr lang="de-DE" sz="1600"/>
              <a:t>time-slot</a:t>
            </a:r>
          </a:p>
        </p:txBody>
      </p:sp>
      <p:sp>
        <p:nvSpPr>
          <p:cNvPr id="325649" name="Rectangle 20"/>
          <p:cNvSpPr>
            <a:spLocks noChangeArrowheads="1"/>
          </p:cNvSpPr>
          <p:nvPr/>
        </p:nvSpPr>
        <p:spPr bwMode="auto">
          <a:xfrm>
            <a:off x="7238806" y="4959887"/>
            <a:ext cx="1255713" cy="828675"/>
          </a:xfrm>
          <a:prstGeom prst="rect">
            <a:avLst/>
          </a:prstGeom>
          <a:noFill/>
          <a:ln w="12700">
            <a:noFill/>
            <a:miter lim="800000"/>
            <a:headEnd/>
            <a:tailEnd/>
          </a:ln>
        </p:spPr>
        <p:txBody>
          <a:bodyPr wrap="none" lIns="90488" tIns="44450" rIns="90488" bIns="44450">
            <a:spAutoFit/>
          </a:bodyPr>
          <a:lstStyle/>
          <a:p>
            <a:pPr algn="ctr"/>
            <a:r>
              <a:rPr lang="en-US" sz="1600" dirty="0">
                <a:solidFill>
                  <a:srgbClr val="FF0000"/>
                </a:solidFill>
              </a:rPr>
              <a:t>collision at </a:t>
            </a:r>
            <a:br>
              <a:rPr lang="en-US" sz="1600" dirty="0">
                <a:solidFill>
                  <a:srgbClr val="FF0000"/>
                </a:solidFill>
              </a:rPr>
            </a:br>
            <a:r>
              <a:rPr lang="en-US" sz="1600" dirty="0">
                <a:solidFill>
                  <a:srgbClr val="FF0000"/>
                </a:solidFill>
              </a:rPr>
              <a:t>reservation </a:t>
            </a:r>
            <a:br>
              <a:rPr lang="en-US" sz="1600" dirty="0">
                <a:solidFill>
                  <a:srgbClr val="FF0000"/>
                </a:solidFill>
              </a:rPr>
            </a:br>
            <a:r>
              <a:rPr lang="en-US" sz="1600" dirty="0">
                <a:solidFill>
                  <a:srgbClr val="FF0000"/>
                </a:solidFill>
              </a:rPr>
              <a:t>attempts</a:t>
            </a:r>
          </a:p>
        </p:txBody>
      </p:sp>
      <p:sp>
        <p:nvSpPr>
          <p:cNvPr id="325650" name="Rectangle 21"/>
          <p:cNvSpPr>
            <a:spLocks noChangeArrowheads="1"/>
          </p:cNvSpPr>
          <p:nvPr/>
        </p:nvSpPr>
        <p:spPr bwMode="auto">
          <a:xfrm>
            <a:off x="4550691" y="4152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dirty="0"/>
              <a:t>A</a:t>
            </a:r>
          </a:p>
        </p:txBody>
      </p:sp>
      <p:sp>
        <p:nvSpPr>
          <p:cNvPr id="325651" name="Rectangle 22"/>
          <p:cNvSpPr>
            <a:spLocks noChangeArrowheads="1"/>
          </p:cNvSpPr>
          <p:nvPr/>
        </p:nvSpPr>
        <p:spPr bwMode="auto">
          <a:xfrm>
            <a:off x="4855491" y="4152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dirty="0"/>
              <a:t>C</a:t>
            </a:r>
          </a:p>
        </p:txBody>
      </p:sp>
      <p:sp>
        <p:nvSpPr>
          <p:cNvPr id="325652" name="Rectangle 23"/>
          <p:cNvSpPr>
            <a:spLocks noChangeArrowheads="1"/>
          </p:cNvSpPr>
          <p:nvPr/>
        </p:nvSpPr>
        <p:spPr bwMode="auto">
          <a:xfrm>
            <a:off x="5160291" y="4152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D</a:t>
            </a:r>
          </a:p>
        </p:txBody>
      </p:sp>
      <p:sp>
        <p:nvSpPr>
          <p:cNvPr id="325653" name="Rectangle 24"/>
          <p:cNvSpPr>
            <a:spLocks noChangeArrowheads="1"/>
          </p:cNvSpPr>
          <p:nvPr/>
        </p:nvSpPr>
        <p:spPr bwMode="auto">
          <a:xfrm>
            <a:off x="5465091" y="4152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54" name="Rectangle 25"/>
          <p:cNvSpPr>
            <a:spLocks noChangeArrowheads="1"/>
          </p:cNvSpPr>
          <p:nvPr/>
        </p:nvSpPr>
        <p:spPr bwMode="auto">
          <a:xfrm>
            <a:off x="5769891" y="4152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B</a:t>
            </a:r>
          </a:p>
        </p:txBody>
      </p:sp>
      <p:sp>
        <p:nvSpPr>
          <p:cNvPr id="325655" name="Rectangle 26"/>
          <p:cNvSpPr>
            <a:spLocks noChangeArrowheads="1"/>
          </p:cNvSpPr>
          <p:nvPr/>
        </p:nvSpPr>
        <p:spPr bwMode="auto">
          <a:xfrm>
            <a:off x="6074691" y="4152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56" name="Rectangle 27"/>
          <p:cNvSpPr>
            <a:spLocks noChangeArrowheads="1"/>
          </p:cNvSpPr>
          <p:nvPr/>
        </p:nvSpPr>
        <p:spPr bwMode="auto">
          <a:xfrm>
            <a:off x="6379491" y="4152901"/>
            <a:ext cx="304800" cy="304800"/>
          </a:xfrm>
          <a:prstGeom prst="rect">
            <a:avLst/>
          </a:prstGeom>
          <a:solidFill>
            <a:srgbClr val="FF0000"/>
          </a:solidFill>
          <a:ln w="9525">
            <a:solidFill>
              <a:schemeClr val="tx1"/>
            </a:solidFill>
            <a:miter lim="800000"/>
            <a:headEnd/>
            <a:tailEnd/>
          </a:ln>
        </p:spPr>
        <p:txBody>
          <a:bodyPr wrap="none" anchor="ctr"/>
          <a:lstStyle/>
          <a:p>
            <a:pPr algn="ctr"/>
            <a:r>
              <a:rPr lang="de-DE" sz="1600"/>
              <a:t> </a:t>
            </a:r>
          </a:p>
        </p:txBody>
      </p:sp>
      <p:sp>
        <p:nvSpPr>
          <p:cNvPr id="325657" name="Rectangle 28"/>
          <p:cNvSpPr>
            <a:spLocks noChangeArrowheads="1"/>
          </p:cNvSpPr>
          <p:nvPr/>
        </p:nvSpPr>
        <p:spPr bwMode="auto">
          <a:xfrm>
            <a:off x="6684291" y="4152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F</a:t>
            </a:r>
          </a:p>
        </p:txBody>
      </p:sp>
      <p:sp>
        <p:nvSpPr>
          <p:cNvPr id="325658" name="Rectangle 29"/>
          <p:cNvSpPr>
            <a:spLocks noChangeArrowheads="1"/>
          </p:cNvSpPr>
          <p:nvPr/>
        </p:nvSpPr>
        <p:spPr bwMode="auto">
          <a:xfrm>
            <a:off x="4550691" y="4533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59" name="Rectangle 30"/>
          <p:cNvSpPr>
            <a:spLocks noChangeArrowheads="1"/>
          </p:cNvSpPr>
          <p:nvPr/>
        </p:nvSpPr>
        <p:spPr bwMode="auto">
          <a:xfrm>
            <a:off x="4855491" y="4533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C</a:t>
            </a:r>
          </a:p>
        </p:txBody>
      </p:sp>
      <p:sp>
        <p:nvSpPr>
          <p:cNvPr id="325660" name="Rectangle 31"/>
          <p:cNvSpPr>
            <a:spLocks noChangeArrowheads="1"/>
          </p:cNvSpPr>
          <p:nvPr/>
        </p:nvSpPr>
        <p:spPr bwMode="auto">
          <a:xfrm>
            <a:off x="5160291" y="4533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 </a:t>
            </a:r>
          </a:p>
        </p:txBody>
      </p:sp>
      <p:sp>
        <p:nvSpPr>
          <p:cNvPr id="325661" name="Rectangle 32"/>
          <p:cNvSpPr>
            <a:spLocks noChangeArrowheads="1"/>
          </p:cNvSpPr>
          <p:nvPr/>
        </p:nvSpPr>
        <p:spPr bwMode="auto">
          <a:xfrm>
            <a:off x="5465091" y="4533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62" name="Rectangle 33"/>
          <p:cNvSpPr>
            <a:spLocks noChangeArrowheads="1"/>
          </p:cNvSpPr>
          <p:nvPr/>
        </p:nvSpPr>
        <p:spPr bwMode="auto">
          <a:xfrm>
            <a:off x="5769891" y="4533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B</a:t>
            </a:r>
          </a:p>
        </p:txBody>
      </p:sp>
      <p:sp>
        <p:nvSpPr>
          <p:cNvPr id="325663" name="Rectangle 34"/>
          <p:cNvSpPr>
            <a:spLocks noChangeArrowheads="1"/>
          </p:cNvSpPr>
          <p:nvPr/>
        </p:nvSpPr>
        <p:spPr bwMode="auto">
          <a:xfrm>
            <a:off x="6074691" y="4533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64" name="Rectangle 35"/>
          <p:cNvSpPr>
            <a:spLocks noChangeArrowheads="1"/>
          </p:cNvSpPr>
          <p:nvPr/>
        </p:nvSpPr>
        <p:spPr bwMode="auto">
          <a:xfrm>
            <a:off x="6379491" y="4533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 </a:t>
            </a:r>
          </a:p>
        </p:txBody>
      </p:sp>
      <p:sp>
        <p:nvSpPr>
          <p:cNvPr id="325665" name="Rectangle 36"/>
          <p:cNvSpPr>
            <a:spLocks noChangeArrowheads="1"/>
          </p:cNvSpPr>
          <p:nvPr/>
        </p:nvSpPr>
        <p:spPr bwMode="auto">
          <a:xfrm>
            <a:off x="6684291" y="4533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  </a:t>
            </a:r>
          </a:p>
        </p:txBody>
      </p:sp>
      <p:sp>
        <p:nvSpPr>
          <p:cNvPr id="325666" name="Rectangle 37"/>
          <p:cNvSpPr>
            <a:spLocks noChangeArrowheads="1"/>
          </p:cNvSpPr>
          <p:nvPr/>
        </p:nvSpPr>
        <p:spPr bwMode="auto">
          <a:xfrm>
            <a:off x="4550691" y="4914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dirty="0"/>
              <a:t>A</a:t>
            </a:r>
          </a:p>
        </p:txBody>
      </p:sp>
      <p:sp>
        <p:nvSpPr>
          <p:cNvPr id="325667" name="Rectangle 38"/>
          <p:cNvSpPr>
            <a:spLocks noChangeArrowheads="1"/>
          </p:cNvSpPr>
          <p:nvPr/>
        </p:nvSpPr>
        <p:spPr bwMode="auto">
          <a:xfrm>
            <a:off x="4855491" y="4914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 </a:t>
            </a:r>
          </a:p>
        </p:txBody>
      </p:sp>
      <p:sp>
        <p:nvSpPr>
          <p:cNvPr id="325668" name="Rectangle 39"/>
          <p:cNvSpPr>
            <a:spLocks noChangeArrowheads="1"/>
          </p:cNvSpPr>
          <p:nvPr/>
        </p:nvSpPr>
        <p:spPr bwMode="auto">
          <a:xfrm>
            <a:off x="5160291" y="4914901"/>
            <a:ext cx="304800" cy="304800"/>
          </a:xfrm>
          <a:prstGeom prst="rect">
            <a:avLst/>
          </a:prstGeom>
          <a:solidFill>
            <a:srgbClr val="FF0000"/>
          </a:solidFill>
          <a:ln w="9525">
            <a:solidFill>
              <a:schemeClr val="tx1"/>
            </a:solidFill>
            <a:miter lim="800000"/>
            <a:headEnd/>
            <a:tailEnd/>
          </a:ln>
        </p:spPr>
        <p:txBody>
          <a:bodyPr wrap="none" anchor="ctr"/>
          <a:lstStyle/>
          <a:p>
            <a:pPr algn="ctr"/>
            <a:r>
              <a:rPr lang="de-DE" sz="1600"/>
              <a:t> </a:t>
            </a:r>
          </a:p>
        </p:txBody>
      </p:sp>
      <p:sp>
        <p:nvSpPr>
          <p:cNvPr id="325669" name="Rectangle 40"/>
          <p:cNvSpPr>
            <a:spLocks noChangeArrowheads="1"/>
          </p:cNvSpPr>
          <p:nvPr/>
        </p:nvSpPr>
        <p:spPr bwMode="auto">
          <a:xfrm>
            <a:off x="5465091" y="4914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 </a:t>
            </a:r>
          </a:p>
        </p:txBody>
      </p:sp>
      <p:sp>
        <p:nvSpPr>
          <p:cNvPr id="325670" name="Rectangle 41"/>
          <p:cNvSpPr>
            <a:spLocks noChangeArrowheads="1"/>
          </p:cNvSpPr>
          <p:nvPr/>
        </p:nvSpPr>
        <p:spPr bwMode="auto">
          <a:xfrm>
            <a:off x="5769891" y="4914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B</a:t>
            </a:r>
          </a:p>
        </p:txBody>
      </p:sp>
      <p:sp>
        <p:nvSpPr>
          <p:cNvPr id="325671" name="Rectangle 42"/>
          <p:cNvSpPr>
            <a:spLocks noChangeArrowheads="1"/>
          </p:cNvSpPr>
          <p:nvPr/>
        </p:nvSpPr>
        <p:spPr bwMode="auto">
          <a:xfrm>
            <a:off x="6074691" y="4914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72" name="Rectangle 43"/>
          <p:cNvSpPr>
            <a:spLocks noChangeArrowheads="1"/>
          </p:cNvSpPr>
          <p:nvPr/>
        </p:nvSpPr>
        <p:spPr bwMode="auto">
          <a:xfrm>
            <a:off x="6379491" y="4914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F</a:t>
            </a:r>
          </a:p>
        </p:txBody>
      </p:sp>
      <p:sp>
        <p:nvSpPr>
          <p:cNvPr id="325673" name="Rectangle 44"/>
          <p:cNvSpPr>
            <a:spLocks noChangeArrowheads="1"/>
          </p:cNvSpPr>
          <p:nvPr/>
        </p:nvSpPr>
        <p:spPr bwMode="auto">
          <a:xfrm>
            <a:off x="6684291" y="4914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  </a:t>
            </a:r>
          </a:p>
        </p:txBody>
      </p:sp>
      <p:sp>
        <p:nvSpPr>
          <p:cNvPr id="325674" name="Rectangle 45"/>
          <p:cNvSpPr>
            <a:spLocks noChangeArrowheads="1"/>
          </p:cNvSpPr>
          <p:nvPr/>
        </p:nvSpPr>
        <p:spPr bwMode="auto">
          <a:xfrm>
            <a:off x="4550691" y="5295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75" name="Rectangle 46"/>
          <p:cNvSpPr>
            <a:spLocks noChangeArrowheads="1"/>
          </p:cNvSpPr>
          <p:nvPr/>
        </p:nvSpPr>
        <p:spPr bwMode="auto">
          <a:xfrm>
            <a:off x="4855491" y="5295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 </a:t>
            </a:r>
          </a:p>
        </p:txBody>
      </p:sp>
      <p:sp>
        <p:nvSpPr>
          <p:cNvPr id="325676" name="Rectangle 47"/>
          <p:cNvSpPr>
            <a:spLocks noChangeArrowheads="1"/>
          </p:cNvSpPr>
          <p:nvPr/>
        </p:nvSpPr>
        <p:spPr bwMode="auto">
          <a:xfrm>
            <a:off x="5160291" y="5295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 </a:t>
            </a:r>
          </a:p>
        </p:txBody>
      </p:sp>
      <p:sp>
        <p:nvSpPr>
          <p:cNvPr id="325677" name="Rectangle 48"/>
          <p:cNvSpPr>
            <a:spLocks noChangeArrowheads="1"/>
          </p:cNvSpPr>
          <p:nvPr/>
        </p:nvSpPr>
        <p:spPr bwMode="auto">
          <a:xfrm>
            <a:off x="5465091" y="5295901"/>
            <a:ext cx="304800" cy="304800"/>
          </a:xfrm>
          <a:prstGeom prst="rect">
            <a:avLst/>
          </a:prstGeom>
          <a:solidFill>
            <a:srgbClr val="A6C1F8"/>
          </a:solidFill>
          <a:ln w="9525">
            <a:solidFill>
              <a:schemeClr val="tx1"/>
            </a:solidFill>
            <a:miter lim="800000"/>
            <a:headEnd/>
            <a:tailEnd/>
          </a:ln>
        </p:spPr>
        <p:txBody>
          <a:bodyPr wrap="none" anchor="ctr"/>
          <a:lstStyle/>
          <a:p>
            <a:pPr algn="ctr"/>
            <a:endParaRPr lang="en-US" sz="1600"/>
          </a:p>
        </p:txBody>
      </p:sp>
      <p:sp>
        <p:nvSpPr>
          <p:cNvPr id="325678" name="Rectangle 49"/>
          <p:cNvSpPr>
            <a:spLocks noChangeArrowheads="1"/>
          </p:cNvSpPr>
          <p:nvPr/>
        </p:nvSpPr>
        <p:spPr bwMode="auto">
          <a:xfrm>
            <a:off x="5769891" y="5295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B</a:t>
            </a:r>
          </a:p>
        </p:txBody>
      </p:sp>
      <p:sp>
        <p:nvSpPr>
          <p:cNvPr id="325679" name="Rectangle 50"/>
          <p:cNvSpPr>
            <a:spLocks noChangeArrowheads="1"/>
          </p:cNvSpPr>
          <p:nvPr/>
        </p:nvSpPr>
        <p:spPr bwMode="auto">
          <a:xfrm>
            <a:off x="6074691" y="5295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80" name="Rectangle 51"/>
          <p:cNvSpPr>
            <a:spLocks noChangeArrowheads="1"/>
          </p:cNvSpPr>
          <p:nvPr/>
        </p:nvSpPr>
        <p:spPr bwMode="auto">
          <a:xfrm>
            <a:off x="6379491" y="5295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F</a:t>
            </a:r>
          </a:p>
        </p:txBody>
      </p:sp>
      <p:sp>
        <p:nvSpPr>
          <p:cNvPr id="325681" name="Rectangle 52"/>
          <p:cNvSpPr>
            <a:spLocks noChangeArrowheads="1"/>
          </p:cNvSpPr>
          <p:nvPr/>
        </p:nvSpPr>
        <p:spPr bwMode="auto">
          <a:xfrm>
            <a:off x="6684291" y="5295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D</a:t>
            </a:r>
          </a:p>
        </p:txBody>
      </p:sp>
      <p:sp>
        <p:nvSpPr>
          <p:cNvPr id="325682" name="Rectangle 53"/>
          <p:cNvSpPr>
            <a:spLocks noChangeArrowheads="1"/>
          </p:cNvSpPr>
          <p:nvPr/>
        </p:nvSpPr>
        <p:spPr bwMode="auto">
          <a:xfrm>
            <a:off x="4550691" y="5676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83" name="Rectangle 54"/>
          <p:cNvSpPr>
            <a:spLocks noChangeArrowheads="1"/>
          </p:cNvSpPr>
          <p:nvPr/>
        </p:nvSpPr>
        <p:spPr bwMode="auto">
          <a:xfrm>
            <a:off x="4855491" y="5676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C</a:t>
            </a:r>
          </a:p>
        </p:txBody>
      </p:sp>
      <p:sp>
        <p:nvSpPr>
          <p:cNvPr id="325684" name="Rectangle 55"/>
          <p:cNvSpPr>
            <a:spLocks noChangeArrowheads="1"/>
          </p:cNvSpPr>
          <p:nvPr/>
        </p:nvSpPr>
        <p:spPr bwMode="auto">
          <a:xfrm>
            <a:off x="5160291" y="5676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E</a:t>
            </a:r>
          </a:p>
        </p:txBody>
      </p:sp>
      <p:sp>
        <p:nvSpPr>
          <p:cNvPr id="325685" name="Rectangle 56"/>
          <p:cNvSpPr>
            <a:spLocks noChangeArrowheads="1"/>
          </p:cNvSpPr>
          <p:nvPr/>
        </p:nvSpPr>
        <p:spPr bwMode="auto">
          <a:xfrm>
            <a:off x="5465091" y="5676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E</a:t>
            </a:r>
          </a:p>
        </p:txBody>
      </p:sp>
      <p:sp>
        <p:nvSpPr>
          <p:cNvPr id="325686" name="Rectangle 57"/>
          <p:cNvSpPr>
            <a:spLocks noChangeArrowheads="1"/>
          </p:cNvSpPr>
          <p:nvPr/>
        </p:nvSpPr>
        <p:spPr bwMode="auto">
          <a:xfrm>
            <a:off x="5769891" y="5676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B</a:t>
            </a:r>
          </a:p>
        </p:txBody>
      </p:sp>
      <p:sp>
        <p:nvSpPr>
          <p:cNvPr id="325687" name="Rectangle 58"/>
          <p:cNvSpPr>
            <a:spLocks noChangeArrowheads="1"/>
          </p:cNvSpPr>
          <p:nvPr/>
        </p:nvSpPr>
        <p:spPr bwMode="auto">
          <a:xfrm>
            <a:off x="6074691" y="5676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A</a:t>
            </a:r>
          </a:p>
        </p:txBody>
      </p:sp>
      <p:sp>
        <p:nvSpPr>
          <p:cNvPr id="325688" name="Rectangle 59"/>
          <p:cNvSpPr>
            <a:spLocks noChangeArrowheads="1"/>
          </p:cNvSpPr>
          <p:nvPr/>
        </p:nvSpPr>
        <p:spPr bwMode="auto">
          <a:xfrm>
            <a:off x="6379491" y="5676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F</a:t>
            </a:r>
          </a:p>
        </p:txBody>
      </p:sp>
      <p:sp>
        <p:nvSpPr>
          <p:cNvPr id="325689" name="Rectangle 60"/>
          <p:cNvSpPr>
            <a:spLocks noChangeArrowheads="1"/>
          </p:cNvSpPr>
          <p:nvPr/>
        </p:nvSpPr>
        <p:spPr bwMode="auto">
          <a:xfrm>
            <a:off x="6684291" y="5676901"/>
            <a:ext cx="304800" cy="304800"/>
          </a:xfrm>
          <a:prstGeom prst="rect">
            <a:avLst/>
          </a:prstGeom>
          <a:solidFill>
            <a:srgbClr val="A6C1F8"/>
          </a:solidFill>
          <a:ln w="9525">
            <a:solidFill>
              <a:schemeClr val="tx1"/>
            </a:solidFill>
            <a:miter lim="800000"/>
            <a:headEnd/>
            <a:tailEnd/>
          </a:ln>
        </p:spPr>
        <p:txBody>
          <a:bodyPr wrap="none" anchor="ctr"/>
          <a:lstStyle/>
          <a:p>
            <a:pPr algn="ctr"/>
            <a:r>
              <a:rPr lang="de-DE" sz="1600"/>
              <a:t>D</a:t>
            </a:r>
          </a:p>
        </p:txBody>
      </p:sp>
      <p:sp>
        <p:nvSpPr>
          <p:cNvPr id="325690" name="Line 61"/>
          <p:cNvSpPr>
            <a:spLocks noChangeShapeType="1"/>
          </p:cNvSpPr>
          <p:nvPr/>
        </p:nvSpPr>
        <p:spPr bwMode="auto">
          <a:xfrm flipH="1" flipV="1">
            <a:off x="6531891" y="4381501"/>
            <a:ext cx="762000" cy="762000"/>
          </a:xfrm>
          <a:prstGeom prst="line">
            <a:avLst/>
          </a:prstGeom>
          <a:noFill/>
          <a:ln w="9525">
            <a:solidFill>
              <a:schemeClr val="tx1"/>
            </a:solidFill>
            <a:round/>
            <a:headEnd/>
            <a:tailEnd type="triangle" w="med" len="med"/>
          </a:ln>
        </p:spPr>
        <p:txBody>
          <a:bodyPr wrap="none" anchor="ctr"/>
          <a:lstStyle/>
          <a:p>
            <a:endParaRPr lang="en-US"/>
          </a:p>
        </p:txBody>
      </p:sp>
      <p:sp>
        <p:nvSpPr>
          <p:cNvPr id="325691" name="Line 62"/>
          <p:cNvSpPr>
            <a:spLocks noChangeShapeType="1"/>
          </p:cNvSpPr>
          <p:nvPr/>
        </p:nvSpPr>
        <p:spPr bwMode="auto">
          <a:xfrm flipH="1" flipV="1">
            <a:off x="5312691" y="5143501"/>
            <a:ext cx="1981200" cy="0"/>
          </a:xfrm>
          <a:prstGeom prst="line">
            <a:avLst/>
          </a:prstGeom>
          <a:noFill/>
          <a:ln w="9525">
            <a:solidFill>
              <a:schemeClr val="tx1"/>
            </a:solidFill>
            <a:round/>
            <a:headEnd/>
            <a:tailEnd type="triangle" w="med" len="med"/>
          </a:ln>
        </p:spPr>
        <p:txBody>
          <a:bodyPr wrap="none" anchor="ctr"/>
          <a:lstStyle/>
          <a:p>
            <a:endParaRPr lang="en-US"/>
          </a:p>
        </p:txBody>
      </p:sp>
      <p:sp>
        <p:nvSpPr>
          <p:cNvPr id="325692" name="Line 64"/>
          <p:cNvSpPr>
            <a:spLocks noChangeShapeType="1"/>
          </p:cNvSpPr>
          <p:nvPr/>
        </p:nvSpPr>
        <p:spPr bwMode="auto">
          <a:xfrm>
            <a:off x="7141491" y="4152901"/>
            <a:ext cx="0" cy="1905000"/>
          </a:xfrm>
          <a:prstGeom prst="line">
            <a:avLst/>
          </a:prstGeom>
          <a:noFill/>
          <a:ln w="9525">
            <a:solidFill>
              <a:schemeClr val="tx1"/>
            </a:solidFill>
            <a:round/>
            <a:headEnd/>
            <a:tailEnd type="triangle" w="med" len="med"/>
          </a:ln>
        </p:spPr>
        <p:txBody>
          <a:bodyPr wrap="none" anchor="ctr"/>
          <a:lstStyle/>
          <a:p>
            <a:endParaRPr lang="en-US"/>
          </a:p>
        </p:txBody>
      </p:sp>
      <p:sp>
        <p:nvSpPr>
          <p:cNvPr id="325693" name="Text Box 65"/>
          <p:cNvSpPr txBox="1">
            <a:spLocks noChangeArrowheads="1"/>
          </p:cNvSpPr>
          <p:nvPr/>
        </p:nvSpPr>
        <p:spPr bwMode="auto">
          <a:xfrm>
            <a:off x="7217691" y="5829301"/>
            <a:ext cx="241300" cy="336550"/>
          </a:xfrm>
          <a:prstGeom prst="rect">
            <a:avLst/>
          </a:prstGeom>
          <a:noFill/>
          <a:ln w="9525">
            <a:noFill/>
            <a:miter lim="800000"/>
            <a:headEnd/>
            <a:tailEnd/>
          </a:ln>
        </p:spPr>
        <p:txBody>
          <a:bodyPr wrap="none" anchor="ctr">
            <a:spAutoFit/>
          </a:bodyPr>
          <a:lstStyle/>
          <a:p>
            <a:pPr algn="ctr"/>
            <a:r>
              <a:rPr lang="en-US" sz="1600"/>
              <a:t>t</a:t>
            </a:r>
          </a:p>
        </p:txBody>
      </p:sp>
      <p:sp>
        <p:nvSpPr>
          <p:cNvPr id="325694" name="Text Box 66"/>
          <p:cNvSpPr txBox="1">
            <a:spLocks noChangeArrowheads="1"/>
          </p:cNvSpPr>
          <p:nvPr/>
        </p:nvSpPr>
        <p:spPr bwMode="auto">
          <a:xfrm>
            <a:off x="2721891" y="4000501"/>
            <a:ext cx="1162050" cy="336550"/>
          </a:xfrm>
          <a:prstGeom prst="rect">
            <a:avLst/>
          </a:prstGeom>
          <a:noFill/>
          <a:ln w="9525">
            <a:noFill/>
            <a:miter lim="800000"/>
            <a:headEnd/>
            <a:tailEnd/>
          </a:ln>
        </p:spPr>
        <p:txBody>
          <a:bodyPr wrap="none" anchor="ctr">
            <a:spAutoFit/>
          </a:bodyPr>
          <a:lstStyle/>
          <a:p>
            <a:pPr algn="ctr"/>
            <a:r>
              <a:rPr lang="en-US" sz="1600">
                <a:latin typeface="Courier New" pitchFamily="49" charset="0"/>
              </a:rPr>
              <a:t>ACDABA-F</a:t>
            </a:r>
          </a:p>
        </p:txBody>
      </p:sp>
      <p:sp>
        <p:nvSpPr>
          <p:cNvPr id="325695" name="Text Box 67"/>
          <p:cNvSpPr txBox="1">
            <a:spLocks noChangeArrowheads="1"/>
          </p:cNvSpPr>
          <p:nvPr/>
        </p:nvSpPr>
        <p:spPr bwMode="auto">
          <a:xfrm>
            <a:off x="2720304" y="4381501"/>
            <a:ext cx="1162050" cy="336550"/>
          </a:xfrm>
          <a:prstGeom prst="rect">
            <a:avLst/>
          </a:prstGeom>
          <a:noFill/>
          <a:ln w="9525">
            <a:noFill/>
            <a:miter lim="800000"/>
            <a:headEnd/>
            <a:tailEnd/>
          </a:ln>
        </p:spPr>
        <p:txBody>
          <a:bodyPr wrap="none" anchor="ctr">
            <a:spAutoFit/>
          </a:bodyPr>
          <a:lstStyle/>
          <a:p>
            <a:pPr algn="ctr"/>
            <a:r>
              <a:rPr lang="en-US" sz="1600">
                <a:latin typeface="Courier New" pitchFamily="49" charset="0"/>
              </a:rPr>
              <a:t>ACDABA-F</a:t>
            </a:r>
          </a:p>
        </p:txBody>
      </p:sp>
      <p:sp>
        <p:nvSpPr>
          <p:cNvPr id="325696" name="Text Box 68"/>
          <p:cNvSpPr txBox="1">
            <a:spLocks noChangeArrowheads="1"/>
          </p:cNvSpPr>
          <p:nvPr/>
        </p:nvSpPr>
        <p:spPr bwMode="auto">
          <a:xfrm>
            <a:off x="2721891" y="4762501"/>
            <a:ext cx="1162050" cy="336550"/>
          </a:xfrm>
          <a:prstGeom prst="rect">
            <a:avLst/>
          </a:prstGeom>
          <a:noFill/>
          <a:ln w="9525">
            <a:noFill/>
            <a:miter lim="800000"/>
            <a:headEnd/>
            <a:tailEnd/>
          </a:ln>
        </p:spPr>
        <p:txBody>
          <a:bodyPr wrap="none" anchor="ctr">
            <a:spAutoFit/>
          </a:bodyPr>
          <a:lstStyle/>
          <a:p>
            <a:pPr algn="ctr"/>
            <a:r>
              <a:rPr lang="en-US" sz="1600">
                <a:latin typeface="Courier New" pitchFamily="49" charset="0"/>
              </a:rPr>
              <a:t>AC-ABAF-</a:t>
            </a:r>
          </a:p>
        </p:txBody>
      </p:sp>
      <p:sp>
        <p:nvSpPr>
          <p:cNvPr id="325697" name="Text Box 69"/>
          <p:cNvSpPr txBox="1">
            <a:spLocks noChangeArrowheads="1"/>
          </p:cNvSpPr>
          <p:nvPr/>
        </p:nvSpPr>
        <p:spPr bwMode="auto">
          <a:xfrm>
            <a:off x="2721891" y="5143501"/>
            <a:ext cx="1162050" cy="336550"/>
          </a:xfrm>
          <a:prstGeom prst="rect">
            <a:avLst/>
          </a:prstGeom>
          <a:noFill/>
          <a:ln w="9525">
            <a:noFill/>
            <a:miter lim="800000"/>
            <a:headEnd/>
            <a:tailEnd/>
          </a:ln>
        </p:spPr>
        <p:txBody>
          <a:bodyPr wrap="none" anchor="ctr">
            <a:spAutoFit/>
          </a:bodyPr>
          <a:lstStyle/>
          <a:p>
            <a:pPr algn="ctr"/>
            <a:r>
              <a:rPr lang="en-US" sz="1600">
                <a:latin typeface="Courier New" pitchFamily="49" charset="0"/>
              </a:rPr>
              <a:t>A---BAFD</a:t>
            </a:r>
          </a:p>
        </p:txBody>
      </p:sp>
      <p:sp>
        <p:nvSpPr>
          <p:cNvPr id="325698" name="Text Box 70"/>
          <p:cNvSpPr txBox="1">
            <a:spLocks noChangeArrowheads="1"/>
          </p:cNvSpPr>
          <p:nvPr/>
        </p:nvSpPr>
        <p:spPr bwMode="auto">
          <a:xfrm>
            <a:off x="2721891" y="5524501"/>
            <a:ext cx="1162050" cy="336550"/>
          </a:xfrm>
          <a:prstGeom prst="rect">
            <a:avLst/>
          </a:prstGeom>
          <a:noFill/>
          <a:ln w="9525">
            <a:noFill/>
            <a:miter lim="800000"/>
            <a:headEnd/>
            <a:tailEnd/>
          </a:ln>
        </p:spPr>
        <p:txBody>
          <a:bodyPr wrap="none" anchor="ctr">
            <a:spAutoFit/>
          </a:bodyPr>
          <a:lstStyle/>
          <a:p>
            <a:pPr algn="ctr"/>
            <a:r>
              <a:rPr lang="en-US" sz="1600">
                <a:latin typeface="Courier New" pitchFamily="49" charset="0"/>
              </a:rPr>
              <a:t>ACEEBAFD</a:t>
            </a:r>
          </a:p>
        </p:txBody>
      </p:sp>
      <p:sp>
        <p:nvSpPr>
          <p:cNvPr id="325699" name="Text Box 71"/>
          <p:cNvSpPr txBox="1">
            <a:spLocks noChangeArrowheads="1"/>
          </p:cNvSpPr>
          <p:nvPr/>
        </p:nvSpPr>
        <p:spPr bwMode="auto">
          <a:xfrm>
            <a:off x="2645691" y="3619501"/>
            <a:ext cx="1189038" cy="336550"/>
          </a:xfrm>
          <a:prstGeom prst="rect">
            <a:avLst/>
          </a:prstGeom>
          <a:noFill/>
          <a:ln w="9525">
            <a:noFill/>
            <a:miter lim="800000"/>
            <a:headEnd/>
            <a:tailEnd/>
          </a:ln>
        </p:spPr>
        <p:txBody>
          <a:bodyPr wrap="none" anchor="ctr">
            <a:spAutoFit/>
          </a:bodyPr>
          <a:lstStyle/>
          <a:p>
            <a:pPr algn="ctr"/>
            <a:r>
              <a:rPr lang="en-US" sz="1600"/>
              <a:t>reservation</a:t>
            </a:r>
          </a:p>
        </p:txBody>
      </p:sp>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4"/>
          <p:cNvSpPr>
            <a:spLocks noGrp="1" noChangeArrowheads="1"/>
          </p:cNvSpPr>
          <p:nvPr>
            <p:ph type="title"/>
          </p:nvPr>
        </p:nvSpPr>
        <p:spPr/>
        <p:txBody>
          <a:bodyPr lIns="90488" tIns="44450" rIns="90488" bIns="44450" anchor="b"/>
          <a:lstStyle/>
          <a:p>
            <a:pPr eaLnBrk="1" hangingPunct="1"/>
            <a:r>
              <a:rPr lang="en-US" smtClean="0"/>
              <a:t>DAMA: Reservation TDMA</a:t>
            </a:r>
          </a:p>
        </p:txBody>
      </p:sp>
      <p:sp>
        <p:nvSpPr>
          <p:cNvPr id="327682" name="Rectangle 56"/>
          <p:cNvSpPr>
            <a:spLocks noGrp="1" noChangeArrowheads="1"/>
          </p:cNvSpPr>
          <p:nvPr>
            <p:ph idx="1"/>
          </p:nvPr>
        </p:nvSpPr>
        <p:spPr/>
        <p:txBody>
          <a:bodyPr/>
          <a:lstStyle/>
          <a:p>
            <a:pPr eaLnBrk="1" hangingPunct="1"/>
            <a:endParaRPr lang="en-US" dirty="0" smtClean="0"/>
          </a:p>
          <a:p>
            <a:pPr eaLnBrk="1" hangingPunct="1"/>
            <a:r>
              <a:rPr lang="en-US" dirty="0" smtClean="0"/>
              <a:t>Every frame consists of </a:t>
            </a:r>
            <a:r>
              <a:rPr lang="en-US" i="1" dirty="0" smtClean="0"/>
              <a:t>n</a:t>
            </a:r>
            <a:r>
              <a:rPr lang="en-US" dirty="0" smtClean="0"/>
              <a:t> mini-slots and </a:t>
            </a:r>
            <a:r>
              <a:rPr lang="en-US" i="1" dirty="0" smtClean="0"/>
              <a:t>x</a:t>
            </a:r>
            <a:r>
              <a:rPr lang="en-US" dirty="0" smtClean="0"/>
              <a:t> data-slots</a:t>
            </a:r>
          </a:p>
          <a:p>
            <a:pPr eaLnBrk="1" hangingPunct="1"/>
            <a:r>
              <a:rPr lang="en-US" dirty="0" smtClean="0"/>
              <a:t>Every station has its own mini-slot and can reserve up to </a:t>
            </a:r>
            <a:r>
              <a:rPr lang="en-US" i="1" dirty="0" smtClean="0"/>
              <a:t>k</a:t>
            </a:r>
            <a:r>
              <a:rPr lang="en-US" dirty="0" smtClean="0"/>
              <a:t> data-slots using this mini-slot (i.e. </a:t>
            </a:r>
            <a:r>
              <a:rPr lang="en-US" i="1" dirty="0" smtClean="0"/>
              <a:t>x</a:t>
            </a:r>
            <a:r>
              <a:rPr lang="en-US" dirty="0" smtClean="0"/>
              <a:t> = </a:t>
            </a:r>
            <a:r>
              <a:rPr lang="en-US" i="1" dirty="0" err="1" smtClean="0"/>
              <a:t>nk</a:t>
            </a:r>
            <a:r>
              <a:rPr lang="en-US" dirty="0" smtClean="0"/>
              <a:t>).</a:t>
            </a:r>
          </a:p>
          <a:p>
            <a:pPr eaLnBrk="1" hangingPunct="1"/>
            <a:r>
              <a:rPr lang="en-US" dirty="0" smtClean="0"/>
              <a:t>Other stations can send data in unused data-slots according to a round-robin sending scheme (best-effort traffic)</a:t>
            </a:r>
          </a:p>
          <a:p>
            <a:pPr eaLnBrk="1" hangingPunct="1"/>
            <a:endParaRPr lang="de-CH" dirty="0" smtClean="0"/>
          </a:p>
        </p:txBody>
      </p:sp>
      <p:sp>
        <p:nvSpPr>
          <p:cNvPr id="327683" name="Rectangle 2"/>
          <p:cNvSpPr>
            <a:spLocks noChangeArrowheads="1"/>
          </p:cNvSpPr>
          <p:nvPr/>
        </p:nvSpPr>
        <p:spPr bwMode="auto">
          <a:xfrm>
            <a:off x="703263" y="6248400"/>
            <a:ext cx="1898650" cy="457200"/>
          </a:xfrm>
          <a:prstGeom prst="rect">
            <a:avLst/>
          </a:prstGeom>
          <a:noFill/>
          <a:ln w="12700">
            <a:noFill/>
            <a:miter lim="800000"/>
            <a:headEnd/>
            <a:tailEnd/>
          </a:ln>
        </p:spPr>
        <p:txBody>
          <a:bodyPr wrap="none" anchor="ctr"/>
          <a:lstStyle/>
          <a:p>
            <a:pPr algn="ctr"/>
            <a:endParaRPr lang="en-US"/>
          </a:p>
        </p:txBody>
      </p:sp>
      <p:sp>
        <p:nvSpPr>
          <p:cNvPr id="327684" name="Rectangle 3"/>
          <p:cNvSpPr>
            <a:spLocks noChangeArrowheads="1"/>
          </p:cNvSpPr>
          <p:nvPr/>
        </p:nvSpPr>
        <p:spPr bwMode="auto">
          <a:xfrm>
            <a:off x="3165475" y="6248400"/>
            <a:ext cx="2813050" cy="457200"/>
          </a:xfrm>
          <a:prstGeom prst="rect">
            <a:avLst/>
          </a:prstGeom>
          <a:noFill/>
          <a:ln w="12700">
            <a:noFill/>
            <a:miter lim="800000"/>
            <a:headEnd/>
            <a:tailEnd/>
          </a:ln>
        </p:spPr>
        <p:txBody>
          <a:bodyPr wrap="none" anchor="ctr"/>
          <a:lstStyle/>
          <a:p>
            <a:pPr algn="ctr"/>
            <a:endParaRPr lang="en-US"/>
          </a:p>
        </p:txBody>
      </p:sp>
      <p:sp>
        <p:nvSpPr>
          <p:cNvPr id="327685" name="Rectangle 6"/>
          <p:cNvSpPr>
            <a:spLocks noChangeArrowheads="1"/>
          </p:cNvSpPr>
          <p:nvPr/>
        </p:nvSpPr>
        <p:spPr bwMode="auto">
          <a:xfrm>
            <a:off x="838200" y="3311525"/>
            <a:ext cx="1522413" cy="396875"/>
          </a:xfrm>
          <a:prstGeom prst="rect">
            <a:avLst/>
          </a:prstGeom>
          <a:noFill/>
          <a:ln w="12700">
            <a:noFill/>
            <a:miter lim="800000"/>
            <a:headEnd/>
            <a:tailEnd/>
          </a:ln>
        </p:spPr>
        <p:txBody>
          <a:bodyPr wrap="none" lIns="90488" tIns="44450" rIns="90488" bIns="44450">
            <a:spAutoFit/>
          </a:bodyPr>
          <a:lstStyle/>
          <a:p>
            <a:pPr algn="ctr"/>
            <a:r>
              <a:rPr lang="de-DE" sz="2000" i="1"/>
              <a:t>N</a:t>
            </a:r>
            <a:r>
              <a:rPr lang="de-DE" sz="2000"/>
              <a:t> mini-slots</a:t>
            </a:r>
          </a:p>
        </p:txBody>
      </p:sp>
      <p:sp>
        <p:nvSpPr>
          <p:cNvPr id="327686" name="Rectangle 7"/>
          <p:cNvSpPr>
            <a:spLocks noChangeArrowheads="1"/>
          </p:cNvSpPr>
          <p:nvPr/>
        </p:nvSpPr>
        <p:spPr bwMode="auto">
          <a:xfrm>
            <a:off x="3581400" y="3276600"/>
            <a:ext cx="1677988" cy="396875"/>
          </a:xfrm>
          <a:prstGeom prst="rect">
            <a:avLst/>
          </a:prstGeom>
          <a:noFill/>
          <a:ln w="12700">
            <a:noFill/>
            <a:miter lim="800000"/>
            <a:headEnd/>
            <a:tailEnd/>
          </a:ln>
        </p:spPr>
        <p:txBody>
          <a:bodyPr wrap="none" lIns="90488" tIns="44450" rIns="90488" bIns="44450">
            <a:spAutoFit/>
          </a:bodyPr>
          <a:lstStyle/>
          <a:p>
            <a:pPr algn="ctr"/>
            <a:r>
              <a:rPr lang="de-DE" sz="2000" i="1"/>
              <a:t>Nk</a:t>
            </a:r>
            <a:r>
              <a:rPr lang="de-DE" sz="2000"/>
              <a:t> data-slots</a:t>
            </a:r>
          </a:p>
        </p:txBody>
      </p:sp>
      <p:sp>
        <p:nvSpPr>
          <p:cNvPr id="327687" name="Rectangle 8"/>
          <p:cNvSpPr>
            <a:spLocks noChangeArrowheads="1"/>
          </p:cNvSpPr>
          <p:nvPr/>
        </p:nvSpPr>
        <p:spPr bwMode="auto">
          <a:xfrm>
            <a:off x="1489075" y="4876800"/>
            <a:ext cx="1662113" cy="704850"/>
          </a:xfrm>
          <a:prstGeom prst="rect">
            <a:avLst/>
          </a:prstGeom>
          <a:noFill/>
          <a:ln w="12700">
            <a:noFill/>
            <a:miter lim="800000"/>
            <a:headEnd/>
            <a:tailEnd/>
          </a:ln>
        </p:spPr>
        <p:txBody>
          <a:bodyPr wrap="none" lIns="90488" tIns="44450" rIns="90488" bIns="44450">
            <a:spAutoFit/>
          </a:bodyPr>
          <a:lstStyle/>
          <a:p>
            <a:pPr algn="ctr"/>
            <a:r>
              <a:rPr lang="de-DE" sz="2000"/>
              <a:t>reservations</a:t>
            </a:r>
            <a:br>
              <a:rPr lang="de-DE" sz="2000"/>
            </a:br>
            <a:r>
              <a:rPr lang="de-DE" sz="2000"/>
              <a:t>for data-slots</a:t>
            </a:r>
          </a:p>
        </p:txBody>
      </p:sp>
      <p:sp>
        <p:nvSpPr>
          <p:cNvPr id="327688" name="Line 9"/>
          <p:cNvSpPr>
            <a:spLocks noChangeShapeType="1"/>
          </p:cNvSpPr>
          <p:nvPr/>
        </p:nvSpPr>
        <p:spPr bwMode="auto">
          <a:xfrm>
            <a:off x="2438400" y="4343400"/>
            <a:ext cx="2338388" cy="603250"/>
          </a:xfrm>
          <a:prstGeom prst="line">
            <a:avLst/>
          </a:prstGeom>
          <a:noFill/>
          <a:ln w="12700">
            <a:solidFill>
              <a:schemeClr val="tx1"/>
            </a:solidFill>
            <a:round/>
            <a:headEnd type="triangle" w="med" len="med"/>
            <a:tailEnd/>
          </a:ln>
        </p:spPr>
        <p:txBody>
          <a:bodyPr wrap="none" anchor="ctr"/>
          <a:lstStyle/>
          <a:p>
            <a:endParaRPr lang="en-US"/>
          </a:p>
        </p:txBody>
      </p:sp>
      <p:sp>
        <p:nvSpPr>
          <p:cNvPr id="327689" name="Line 10"/>
          <p:cNvSpPr>
            <a:spLocks noChangeShapeType="1"/>
          </p:cNvSpPr>
          <p:nvPr/>
        </p:nvSpPr>
        <p:spPr bwMode="auto">
          <a:xfrm>
            <a:off x="3810000" y="4343400"/>
            <a:ext cx="966788" cy="603250"/>
          </a:xfrm>
          <a:prstGeom prst="line">
            <a:avLst/>
          </a:prstGeom>
          <a:noFill/>
          <a:ln w="12700">
            <a:solidFill>
              <a:schemeClr val="tx1"/>
            </a:solidFill>
            <a:round/>
            <a:headEnd type="triangle" w="med" len="med"/>
            <a:tailEnd/>
          </a:ln>
        </p:spPr>
        <p:txBody>
          <a:bodyPr wrap="none" anchor="ctr"/>
          <a:lstStyle/>
          <a:p>
            <a:endParaRPr lang="en-US"/>
          </a:p>
        </p:txBody>
      </p:sp>
      <p:sp>
        <p:nvSpPr>
          <p:cNvPr id="327690" name="Line 11"/>
          <p:cNvSpPr>
            <a:spLocks noChangeShapeType="1"/>
          </p:cNvSpPr>
          <p:nvPr/>
        </p:nvSpPr>
        <p:spPr bwMode="auto">
          <a:xfrm>
            <a:off x="4267200" y="4343400"/>
            <a:ext cx="509588" cy="603250"/>
          </a:xfrm>
          <a:prstGeom prst="line">
            <a:avLst/>
          </a:prstGeom>
          <a:noFill/>
          <a:ln w="12700">
            <a:solidFill>
              <a:schemeClr val="tx1"/>
            </a:solidFill>
            <a:round/>
            <a:headEnd type="triangle" w="med" len="med"/>
            <a:tailEnd/>
          </a:ln>
        </p:spPr>
        <p:txBody>
          <a:bodyPr wrap="none" anchor="ctr"/>
          <a:lstStyle/>
          <a:p>
            <a:endParaRPr lang="en-US"/>
          </a:p>
        </p:txBody>
      </p:sp>
      <p:sp>
        <p:nvSpPr>
          <p:cNvPr id="327691" name="Line 12"/>
          <p:cNvSpPr>
            <a:spLocks noChangeShapeType="1"/>
          </p:cNvSpPr>
          <p:nvPr/>
        </p:nvSpPr>
        <p:spPr bwMode="auto">
          <a:xfrm flipH="1">
            <a:off x="4776788" y="4343400"/>
            <a:ext cx="404812" cy="603250"/>
          </a:xfrm>
          <a:prstGeom prst="line">
            <a:avLst/>
          </a:prstGeom>
          <a:noFill/>
          <a:ln w="12700">
            <a:solidFill>
              <a:schemeClr val="tx1"/>
            </a:solidFill>
            <a:round/>
            <a:headEnd type="triangle" w="med" len="med"/>
            <a:tailEnd/>
          </a:ln>
        </p:spPr>
        <p:txBody>
          <a:bodyPr wrap="none" anchor="ctr"/>
          <a:lstStyle/>
          <a:p>
            <a:endParaRPr lang="en-US"/>
          </a:p>
        </p:txBody>
      </p:sp>
      <p:sp>
        <p:nvSpPr>
          <p:cNvPr id="327692" name="Rectangle 13"/>
          <p:cNvSpPr>
            <a:spLocks noChangeArrowheads="1"/>
          </p:cNvSpPr>
          <p:nvPr/>
        </p:nvSpPr>
        <p:spPr bwMode="auto">
          <a:xfrm>
            <a:off x="4692650" y="4926013"/>
            <a:ext cx="4381500" cy="704850"/>
          </a:xfrm>
          <a:prstGeom prst="rect">
            <a:avLst/>
          </a:prstGeom>
          <a:noFill/>
          <a:ln w="12700">
            <a:noFill/>
            <a:miter lim="800000"/>
            <a:headEnd/>
            <a:tailEnd/>
          </a:ln>
        </p:spPr>
        <p:txBody>
          <a:bodyPr wrap="none" lIns="90488" tIns="44450" rIns="90488" bIns="44450">
            <a:spAutoFit/>
          </a:bodyPr>
          <a:lstStyle/>
          <a:p>
            <a:pPr algn="ctr"/>
            <a:r>
              <a:rPr lang="de-DE" sz="2000"/>
              <a:t>other stations can use free data-slots</a:t>
            </a:r>
          </a:p>
          <a:p>
            <a:pPr algn="ctr"/>
            <a:r>
              <a:rPr lang="de-DE" sz="2000"/>
              <a:t>based on a round-robin scheme</a:t>
            </a:r>
          </a:p>
        </p:txBody>
      </p:sp>
      <p:sp>
        <p:nvSpPr>
          <p:cNvPr id="327693" name="Text Box 14"/>
          <p:cNvSpPr txBox="1">
            <a:spLocks noChangeArrowheads="1"/>
          </p:cNvSpPr>
          <p:nvPr/>
        </p:nvSpPr>
        <p:spPr bwMode="auto">
          <a:xfrm>
            <a:off x="7559675" y="3276600"/>
            <a:ext cx="1179513" cy="400050"/>
          </a:xfrm>
          <a:prstGeom prst="rect">
            <a:avLst/>
          </a:prstGeom>
          <a:noFill/>
          <a:ln w="9525">
            <a:noFill/>
            <a:miter lim="800000"/>
            <a:headEnd/>
            <a:tailEnd/>
          </a:ln>
        </p:spPr>
        <p:txBody>
          <a:bodyPr wrap="none" anchor="ctr">
            <a:spAutoFit/>
          </a:bodyPr>
          <a:lstStyle/>
          <a:p>
            <a:pPr algn="ctr"/>
            <a:r>
              <a:rPr lang="de-DE" sz="2000" i="1"/>
              <a:t>n</a:t>
            </a:r>
            <a:r>
              <a:rPr lang="de-DE" sz="2000"/>
              <a:t>=6, </a:t>
            </a:r>
            <a:r>
              <a:rPr lang="de-DE" sz="2000" i="1"/>
              <a:t>k</a:t>
            </a:r>
            <a:r>
              <a:rPr lang="de-DE" sz="2000"/>
              <a:t>=2</a:t>
            </a:r>
          </a:p>
        </p:txBody>
      </p:sp>
      <p:sp>
        <p:nvSpPr>
          <p:cNvPr id="327694" name="Rectangle 15"/>
          <p:cNvSpPr>
            <a:spLocks noChangeArrowheads="1"/>
          </p:cNvSpPr>
          <p:nvPr/>
        </p:nvSpPr>
        <p:spPr bwMode="auto">
          <a:xfrm>
            <a:off x="1752600" y="3886200"/>
            <a:ext cx="457200" cy="457200"/>
          </a:xfrm>
          <a:prstGeom prst="rect">
            <a:avLst/>
          </a:prstGeom>
          <a:solidFill>
            <a:srgbClr val="A6C1F8"/>
          </a:solidFill>
          <a:ln w="9525">
            <a:solidFill>
              <a:schemeClr val="tx1"/>
            </a:solidFill>
            <a:miter lim="800000"/>
            <a:headEnd/>
            <a:tailEnd/>
          </a:ln>
        </p:spPr>
        <p:txBody>
          <a:bodyPr wrap="none" anchor="ctr"/>
          <a:lstStyle/>
          <a:p>
            <a:pPr algn="ctr"/>
            <a:endParaRPr lang="en-US" sz="2000"/>
          </a:p>
        </p:txBody>
      </p:sp>
      <p:sp>
        <p:nvSpPr>
          <p:cNvPr id="327695" name="Rectangle 16"/>
          <p:cNvSpPr>
            <a:spLocks noChangeArrowheads="1"/>
          </p:cNvSpPr>
          <p:nvPr/>
        </p:nvSpPr>
        <p:spPr bwMode="auto">
          <a:xfrm>
            <a:off x="2209800" y="3886200"/>
            <a:ext cx="457200" cy="457200"/>
          </a:xfrm>
          <a:prstGeom prst="rect">
            <a:avLst/>
          </a:prstGeom>
          <a:solidFill>
            <a:schemeClr val="bg1"/>
          </a:solidFill>
          <a:ln w="9525">
            <a:solidFill>
              <a:schemeClr val="tx1"/>
            </a:solidFill>
            <a:miter lim="800000"/>
            <a:headEnd/>
            <a:tailEnd/>
          </a:ln>
        </p:spPr>
        <p:txBody>
          <a:bodyPr wrap="none" anchor="ctr"/>
          <a:lstStyle/>
          <a:p>
            <a:pPr algn="ctr"/>
            <a:endParaRPr lang="en-US" sz="2000"/>
          </a:p>
        </p:txBody>
      </p:sp>
      <p:sp>
        <p:nvSpPr>
          <p:cNvPr id="327696" name="Rectangle 17"/>
          <p:cNvSpPr>
            <a:spLocks noChangeArrowheads="1"/>
          </p:cNvSpPr>
          <p:nvPr/>
        </p:nvSpPr>
        <p:spPr bwMode="auto">
          <a:xfrm>
            <a:off x="2667000" y="3886200"/>
            <a:ext cx="457200" cy="457200"/>
          </a:xfrm>
          <a:prstGeom prst="rect">
            <a:avLst/>
          </a:prstGeom>
          <a:solidFill>
            <a:srgbClr val="A6C1F8"/>
          </a:solidFill>
          <a:ln w="9525">
            <a:solidFill>
              <a:schemeClr val="tx1"/>
            </a:solidFill>
            <a:miter lim="800000"/>
            <a:headEnd/>
            <a:tailEnd/>
          </a:ln>
        </p:spPr>
        <p:txBody>
          <a:bodyPr wrap="none" anchor="ctr"/>
          <a:lstStyle/>
          <a:p>
            <a:pPr algn="ctr"/>
            <a:endParaRPr lang="en-US" sz="2000"/>
          </a:p>
        </p:txBody>
      </p:sp>
      <p:sp>
        <p:nvSpPr>
          <p:cNvPr id="327697" name="Rectangle 18"/>
          <p:cNvSpPr>
            <a:spLocks noChangeArrowheads="1"/>
          </p:cNvSpPr>
          <p:nvPr/>
        </p:nvSpPr>
        <p:spPr bwMode="auto">
          <a:xfrm>
            <a:off x="3124200" y="3886200"/>
            <a:ext cx="457200" cy="457200"/>
          </a:xfrm>
          <a:prstGeom prst="rect">
            <a:avLst/>
          </a:prstGeom>
          <a:solidFill>
            <a:srgbClr val="A6C1F8"/>
          </a:solidFill>
          <a:ln w="9525">
            <a:solidFill>
              <a:schemeClr val="tx1"/>
            </a:solidFill>
            <a:miter lim="800000"/>
            <a:headEnd/>
            <a:tailEnd/>
          </a:ln>
        </p:spPr>
        <p:txBody>
          <a:bodyPr wrap="none" anchor="ctr"/>
          <a:lstStyle/>
          <a:p>
            <a:pPr algn="ctr"/>
            <a:endParaRPr lang="en-US" sz="2000"/>
          </a:p>
        </p:txBody>
      </p:sp>
      <p:sp>
        <p:nvSpPr>
          <p:cNvPr id="327698" name="Rectangle 19"/>
          <p:cNvSpPr>
            <a:spLocks noChangeArrowheads="1"/>
          </p:cNvSpPr>
          <p:nvPr/>
        </p:nvSpPr>
        <p:spPr bwMode="auto">
          <a:xfrm>
            <a:off x="3581400" y="3886200"/>
            <a:ext cx="457200" cy="457200"/>
          </a:xfrm>
          <a:prstGeom prst="rect">
            <a:avLst/>
          </a:prstGeom>
          <a:solidFill>
            <a:schemeClr val="bg1"/>
          </a:solidFill>
          <a:ln w="9525">
            <a:solidFill>
              <a:schemeClr val="tx1"/>
            </a:solidFill>
            <a:miter lim="800000"/>
            <a:headEnd/>
            <a:tailEnd/>
          </a:ln>
        </p:spPr>
        <p:txBody>
          <a:bodyPr wrap="none" anchor="ctr"/>
          <a:lstStyle/>
          <a:p>
            <a:pPr algn="ctr"/>
            <a:endParaRPr lang="en-US" sz="2000"/>
          </a:p>
        </p:txBody>
      </p:sp>
      <p:sp>
        <p:nvSpPr>
          <p:cNvPr id="327699" name="Rectangle 20"/>
          <p:cNvSpPr>
            <a:spLocks noChangeArrowheads="1"/>
          </p:cNvSpPr>
          <p:nvPr/>
        </p:nvSpPr>
        <p:spPr bwMode="auto">
          <a:xfrm>
            <a:off x="4038600" y="3886200"/>
            <a:ext cx="457200" cy="457200"/>
          </a:xfrm>
          <a:prstGeom prst="rect">
            <a:avLst/>
          </a:prstGeom>
          <a:solidFill>
            <a:schemeClr val="bg1"/>
          </a:solidFill>
          <a:ln w="9525">
            <a:solidFill>
              <a:schemeClr val="tx1"/>
            </a:solidFill>
            <a:miter lim="800000"/>
            <a:headEnd/>
            <a:tailEnd/>
          </a:ln>
        </p:spPr>
        <p:txBody>
          <a:bodyPr wrap="none" anchor="ctr"/>
          <a:lstStyle/>
          <a:p>
            <a:pPr algn="ctr"/>
            <a:endParaRPr lang="en-US" sz="2000"/>
          </a:p>
        </p:txBody>
      </p:sp>
      <p:sp>
        <p:nvSpPr>
          <p:cNvPr id="327700" name="Rectangle 21"/>
          <p:cNvSpPr>
            <a:spLocks noChangeArrowheads="1"/>
          </p:cNvSpPr>
          <p:nvPr/>
        </p:nvSpPr>
        <p:spPr bwMode="auto">
          <a:xfrm>
            <a:off x="4495800" y="3886200"/>
            <a:ext cx="457200" cy="457200"/>
          </a:xfrm>
          <a:prstGeom prst="rect">
            <a:avLst/>
          </a:prstGeom>
          <a:solidFill>
            <a:srgbClr val="A6C1F8"/>
          </a:solidFill>
          <a:ln w="9525">
            <a:solidFill>
              <a:schemeClr val="tx1"/>
            </a:solidFill>
            <a:miter lim="800000"/>
            <a:headEnd/>
            <a:tailEnd/>
          </a:ln>
        </p:spPr>
        <p:txBody>
          <a:bodyPr wrap="none" anchor="ctr"/>
          <a:lstStyle/>
          <a:p>
            <a:pPr algn="ctr"/>
            <a:endParaRPr lang="en-US" sz="2000"/>
          </a:p>
        </p:txBody>
      </p:sp>
      <p:sp>
        <p:nvSpPr>
          <p:cNvPr id="327701" name="Rectangle 22"/>
          <p:cNvSpPr>
            <a:spLocks noChangeArrowheads="1"/>
          </p:cNvSpPr>
          <p:nvPr/>
        </p:nvSpPr>
        <p:spPr bwMode="auto">
          <a:xfrm>
            <a:off x="4953000" y="3886200"/>
            <a:ext cx="457200" cy="457200"/>
          </a:xfrm>
          <a:prstGeom prst="rect">
            <a:avLst/>
          </a:prstGeom>
          <a:solidFill>
            <a:schemeClr val="bg1"/>
          </a:solidFill>
          <a:ln w="9525">
            <a:solidFill>
              <a:schemeClr val="tx1"/>
            </a:solidFill>
            <a:miter lim="800000"/>
            <a:headEnd/>
            <a:tailEnd/>
          </a:ln>
        </p:spPr>
        <p:txBody>
          <a:bodyPr wrap="none" anchor="ctr"/>
          <a:lstStyle/>
          <a:p>
            <a:pPr algn="ctr"/>
            <a:endParaRPr lang="en-US" sz="2000"/>
          </a:p>
        </p:txBody>
      </p:sp>
      <p:sp>
        <p:nvSpPr>
          <p:cNvPr id="327702" name="Rectangle 23"/>
          <p:cNvSpPr>
            <a:spLocks noChangeArrowheads="1"/>
          </p:cNvSpPr>
          <p:nvPr/>
        </p:nvSpPr>
        <p:spPr bwMode="auto">
          <a:xfrm>
            <a:off x="5410200" y="3886200"/>
            <a:ext cx="457200" cy="457200"/>
          </a:xfrm>
          <a:prstGeom prst="rect">
            <a:avLst/>
          </a:prstGeom>
          <a:solidFill>
            <a:srgbClr val="A6C1F8"/>
          </a:solidFill>
          <a:ln w="9525">
            <a:solidFill>
              <a:schemeClr val="tx1"/>
            </a:solidFill>
            <a:miter lim="800000"/>
            <a:headEnd/>
            <a:tailEnd/>
          </a:ln>
        </p:spPr>
        <p:txBody>
          <a:bodyPr wrap="none" anchor="ctr"/>
          <a:lstStyle/>
          <a:p>
            <a:pPr algn="ctr"/>
            <a:endParaRPr lang="en-US" sz="2000"/>
          </a:p>
        </p:txBody>
      </p:sp>
      <p:sp>
        <p:nvSpPr>
          <p:cNvPr id="327703" name="Rectangle 24"/>
          <p:cNvSpPr>
            <a:spLocks noChangeArrowheads="1"/>
          </p:cNvSpPr>
          <p:nvPr/>
        </p:nvSpPr>
        <p:spPr bwMode="auto">
          <a:xfrm>
            <a:off x="5867400" y="3886200"/>
            <a:ext cx="457200" cy="457200"/>
          </a:xfrm>
          <a:prstGeom prst="rect">
            <a:avLst/>
          </a:prstGeom>
          <a:solidFill>
            <a:srgbClr val="A6C1F8"/>
          </a:solidFill>
          <a:ln w="9525">
            <a:solidFill>
              <a:schemeClr val="tx1"/>
            </a:solidFill>
            <a:miter lim="800000"/>
            <a:headEnd/>
            <a:tailEnd/>
          </a:ln>
        </p:spPr>
        <p:txBody>
          <a:bodyPr wrap="none" anchor="ctr"/>
          <a:lstStyle/>
          <a:p>
            <a:pPr algn="ctr"/>
            <a:endParaRPr lang="en-US" sz="2000"/>
          </a:p>
        </p:txBody>
      </p:sp>
      <p:sp>
        <p:nvSpPr>
          <p:cNvPr id="327704" name="Rectangle 25"/>
          <p:cNvSpPr>
            <a:spLocks noChangeArrowheads="1"/>
          </p:cNvSpPr>
          <p:nvPr/>
        </p:nvSpPr>
        <p:spPr bwMode="auto">
          <a:xfrm>
            <a:off x="6324600" y="3886200"/>
            <a:ext cx="457200" cy="457200"/>
          </a:xfrm>
          <a:prstGeom prst="rect">
            <a:avLst/>
          </a:prstGeom>
          <a:solidFill>
            <a:srgbClr val="A6C1F8"/>
          </a:solidFill>
          <a:ln w="9525">
            <a:solidFill>
              <a:schemeClr val="tx1"/>
            </a:solidFill>
            <a:miter lim="800000"/>
            <a:headEnd/>
            <a:tailEnd/>
          </a:ln>
        </p:spPr>
        <p:txBody>
          <a:bodyPr wrap="none" anchor="ctr"/>
          <a:lstStyle/>
          <a:p>
            <a:pPr algn="ctr"/>
            <a:endParaRPr lang="en-US" sz="2000"/>
          </a:p>
        </p:txBody>
      </p:sp>
      <p:sp>
        <p:nvSpPr>
          <p:cNvPr id="327705" name="Rectangle 26"/>
          <p:cNvSpPr>
            <a:spLocks noChangeArrowheads="1"/>
          </p:cNvSpPr>
          <p:nvPr/>
        </p:nvSpPr>
        <p:spPr bwMode="auto">
          <a:xfrm>
            <a:off x="6781800" y="3886200"/>
            <a:ext cx="457200" cy="457200"/>
          </a:xfrm>
          <a:prstGeom prst="rect">
            <a:avLst/>
          </a:prstGeom>
          <a:solidFill>
            <a:srgbClr val="A6C1F8"/>
          </a:solidFill>
          <a:ln w="9525">
            <a:solidFill>
              <a:schemeClr val="tx1"/>
            </a:solidFill>
            <a:miter lim="800000"/>
            <a:headEnd/>
            <a:tailEnd/>
          </a:ln>
        </p:spPr>
        <p:txBody>
          <a:bodyPr wrap="none" anchor="ctr"/>
          <a:lstStyle/>
          <a:p>
            <a:pPr algn="ctr"/>
            <a:endParaRPr lang="en-US" sz="2000"/>
          </a:p>
        </p:txBody>
      </p:sp>
      <p:sp>
        <p:nvSpPr>
          <p:cNvPr id="327706" name="Rectangle 27"/>
          <p:cNvSpPr>
            <a:spLocks noChangeArrowheads="1"/>
          </p:cNvSpPr>
          <p:nvPr/>
        </p:nvSpPr>
        <p:spPr bwMode="auto">
          <a:xfrm>
            <a:off x="16764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07" name="Rectangle 28"/>
          <p:cNvSpPr>
            <a:spLocks noChangeArrowheads="1"/>
          </p:cNvSpPr>
          <p:nvPr/>
        </p:nvSpPr>
        <p:spPr bwMode="auto">
          <a:xfrm>
            <a:off x="16002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08" name="Rectangle 29"/>
          <p:cNvSpPr>
            <a:spLocks noChangeArrowheads="1"/>
          </p:cNvSpPr>
          <p:nvPr/>
        </p:nvSpPr>
        <p:spPr bwMode="auto">
          <a:xfrm>
            <a:off x="15240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09" name="Rectangle 30"/>
          <p:cNvSpPr>
            <a:spLocks noChangeArrowheads="1"/>
          </p:cNvSpPr>
          <p:nvPr/>
        </p:nvSpPr>
        <p:spPr bwMode="auto">
          <a:xfrm>
            <a:off x="14478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10" name="Rectangle 31"/>
          <p:cNvSpPr>
            <a:spLocks noChangeArrowheads="1"/>
          </p:cNvSpPr>
          <p:nvPr/>
        </p:nvSpPr>
        <p:spPr bwMode="auto">
          <a:xfrm>
            <a:off x="13716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11" name="Rectangle 32"/>
          <p:cNvSpPr>
            <a:spLocks noChangeArrowheads="1"/>
          </p:cNvSpPr>
          <p:nvPr/>
        </p:nvSpPr>
        <p:spPr bwMode="auto">
          <a:xfrm>
            <a:off x="12954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12" name="Line 33"/>
          <p:cNvSpPr>
            <a:spLocks noChangeShapeType="1"/>
          </p:cNvSpPr>
          <p:nvPr/>
        </p:nvSpPr>
        <p:spPr bwMode="auto">
          <a:xfrm>
            <a:off x="2667000" y="3810000"/>
            <a:ext cx="0" cy="609600"/>
          </a:xfrm>
          <a:prstGeom prst="line">
            <a:avLst/>
          </a:prstGeom>
          <a:noFill/>
          <a:ln w="28575">
            <a:solidFill>
              <a:schemeClr val="tx1"/>
            </a:solidFill>
            <a:round/>
            <a:headEnd/>
            <a:tailEnd/>
          </a:ln>
        </p:spPr>
        <p:txBody>
          <a:bodyPr wrap="none" anchor="ctr"/>
          <a:lstStyle/>
          <a:p>
            <a:endParaRPr lang="en-US"/>
          </a:p>
        </p:txBody>
      </p:sp>
      <p:sp>
        <p:nvSpPr>
          <p:cNvPr id="327713" name="Line 34"/>
          <p:cNvSpPr>
            <a:spLocks noChangeShapeType="1"/>
          </p:cNvSpPr>
          <p:nvPr/>
        </p:nvSpPr>
        <p:spPr bwMode="auto">
          <a:xfrm>
            <a:off x="1752600" y="3810000"/>
            <a:ext cx="0" cy="609600"/>
          </a:xfrm>
          <a:prstGeom prst="line">
            <a:avLst/>
          </a:prstGeom>
          <a:noFill/>
          <a:ln w="28575">
            <a:solidFill>
              <a:schemeClr val="tx1"/>
            </a:solidFill>
            <a:round/>
            <a:headEnd/>
            <a:tailEnd/>
          </a:ln>
        </p:spPr>
        <p:txBody>
          <a:bodyPr wrap="none" anchor="ctr"/>
          <a:lstStyle/>
          <a:p>
            <a:endParaRPr lang="en-US"/>
          </a:p>
        </p:txBody>
      </p:sp>
      <p:sp>
        <p:nvSpPr>
          <p:cNvPr id="327714" name="Line 35"/>
          <p:cNvSpPr>
            <a:spLocks noChangeShapeType="1"/>
          </p:cNvSpPr>
          <p:nvPr/>
        </p:nvSpPr>
        <p:spPr bwMode="auto">
          <a:xfrm>
            <a:off x="3581400" y="3810000"/>
            <a:ext cx="0" cy="609600"/>
          </a:xfrm>
          <a:prstGeom prst="line">
            <a:avLst/>
          </a:prstGeom>
          <a:noFill/>
          <a:ln w="28575">
            <a:solidFill>
              <a:schemeClr val="tx1"/>
            </a:solidFill>
            <a:round/>
            <a:headEnd/>
            <a:tailEnd/>
          </a:ln>
        </p:spPr>
        <p:txBody>
          <a:bodyPr wrap="none" anchor="ctr"/>
          <a:lstStyle/>
          <a:p>
            <a:endParaRPr lang="en-US"/>
          </a:p>
        </p:txBody>
      </p:sp>
      <p:sp>
        <p:nvSpPr>
          <p:cNvPr id="327715" name="Line 36"/>
          <p:cNvSpPr>
            <a:spLocks noChangeShapeType="1"/>
          </p:cNvSpPr>
          <p:nvPr/>
        </p:nvSpPr>
        <p:spPr bwMode="auto">
          <a:xfrm>
            <a:off x="4495800" y="3810000"/>
            <a:ext cx="0" cy="609600"/>
          </a:xfrm>
          <a:prstGeom prst="line">
            <a:avLst/>
          </a:prstGeom>
          <a:noFill/>
          <a:ln w="28575">
            <a:solidFill>
              <a:schemeClr val="tx1"/>
            </a:solidFill>
            <a:round/>
            <a:headEnd/>
            <a:tailEnd/>
          </a:ln>
        </p:spPr>
        <p:txBody>
          <a:bodyPr wrap="none" anchor="ctr"/>
          <a:lstStyle/>
          <a:p>
            <a:endParaRPr lang="en-US"/>
          </a:p>
        </p:txBody>
      </p:sp>
      <p:sp>
        <p:nvSpPr>
          <p:cNvPr id="327716" name="Line 37"/>
          <p:cNvSpPr>
            <a:spLocks noChangeShapeType="1"/>
          </p:cNvSpPr>
          <p:nvPr/>
        </p:nvSpPr>
        <p:spPr bwMode="auto">
          <a:xfrm>
            <a:off x="5410200" y="3810000"/>
            <a:ext cx="0" cy="609600"/>
          </a:xfrm>
          <a:prstGeom prst="line">
            <a:avLst/>
          </a:prstGeom>
          <a:noFill/>
          <a:ln w="28575">
            <a:solidFill>
              <a:schemeClr val="tx1"/>
            </a:solidFill>
            <a:round/>
            <a:headEnd/>
            <a:tailEnd/>
          </a:ln>
        </p:spPr>
        <p:txBody>
          <a:bodyPr wrap="none" anchor="ctr"/>
          <a:lstStyle/>
          <a:p>
            <a:endParaRPr lang="en-US"/>
          </a:p>
        </p:txBody>
      </p:sp>
      <p:sp>
        <p:nvSpPr>
          <p:cNvPr id="327717" name="Line 38"/>
          <p:cNvSpPr>
            <a:spLocks noChangeShapeType="1"/>
          </p:cNvSpPr>
          <p:nvPr/>
        </p:nvSpPr>
        <p:spPr bwMode="auto">
          <a:xfrm>
            <a:off x="6324600" y="3810000"/>
            <a:ext cx="0" cy="609600"/>
          </a:xfrm>
          <a:prstGeom prst="line">
            <a:avLst/>
          </a:prstGeom>
          <a:noFill/>
          <a:ln w="28575">
            <a:solidFill>
              <a:schemeClr val="tx1"/>
            </a:solidFill>
            <a:round/>
            <a:headEnd/>
            <a:tailEnd/>
          </a:ln>
        </p:spPr>
        <p:txBody>
          <a:bodyPr wrap="none" anchor="ctr"/>
          <a:lstStyle/>
          <a:p>
            <a:endParaRPr lang="en-US"/>
          </a:p>
        </p:txBody>
      </p:sp>
      <p:sp>
        <p:nvSpPr>
          <p:cNvPr id="327718" name="Line 39"/>
          <p:cNvSpPr>
            <a:spLocks noChangeShapeType="1"/>
          </p:cNvSpPr>
          <p:nvPr/>
        </p:nvSpPr>
        <p:spPr bwMode="auto">
          <a:xfrm>
            <a:off x="7239000" y="3810000"/>
            <a:ext cx="0" cy="609600"/>
          </a:xfrm>
          <a:prstGeom prst="line">
            <a:avLst/>
          </a:prstGeom>
          <a:noFill/>
          <a:ln w="28575">
            <a:solidFill>
              <a:schemeClr val="tx1"/>
            </a:solidFill>
            <a:round/>
            <a:headEnd/>
            <a:tailEnd/>
          </a:ln>
        </p:spPr>
        <p:txBody>
          <a:bodyPr wrap="none" anchor="ctr"/>
          <a:lstStyle/>
          <a:p>
            <a:endParaRPr lang="en-US"/>
          </a:p>
        </p:txBody>
      </p:sp>
      <p:sp>
        <p:nvSpPr>
          <p:cNvPr id="327719" name="Rectangle 40"/>
          <p:cNvSpPr>
            <a:spLocks noChangeArrowheads="1"/>
          </p:cNvSpPr>
          <p:nvPr/>
        </p:nvSpPr>
        <p:spPr bwMode="auto">
          <a:xfrm>
            <a:off x="7696200" y="3886200"/>
            <a:ext cx="457200" cy="457200"/>
          </a:xfrm>
          <a:prstGeom prst="rect">
            <a:avLst/>
          </a:prstGeom>
          <a:solidFill>
            <a:schemeClr val="bg1"/>
          </a:solidFill>
          <a:ln w="9525">
            <a:solidFill>
              <a:schemeClr val="tx1"/>
            </a:solidFill>
            <a:miter lim="800000"/>
            <a:headEnd/>
            <a:tailEnd/>
          </a:ln>
        </p:spPr>
        <p:txBody>
          <a:bodyPr wrap="none" anchor="ctr"/>
          <a:lstStyle/>
          <a:p>
            <a:pPr algn="ctr"/>
            <a:endParaRPr lang="en-US" sz="2000"/>
          </a:p>
        </p:txBody>
      </p:sp>
      <p:sp>
        <p:nvSpPr>
          <p:cNvPr id="327720" name="Rectangle 41"/>
          <p:cNvSpPr>
            <a:spLocks noChangeArrowheads="1"/>
          </p:cNvSpPr>
          <p:nvPr/>
        </p:nvSpPr>
        <p:spPr bwMode="auto">
          <a:xfrm>
            <a:off x="8153400" y="3886200"/>
            <a:ext cx="457200" cy="457200"/>
          </a:xfrm>
          <a:prstGeom prst="rect">
            <a:avLst/>
          </a:prstGeom>
          <a:solidFill>
            <a:srgbClr val="A6C1F8"/>
          </a:solidFill>
          <a:ln w="9525">
            <a:solidFill>
              <a:schemeClr val="tx1"/>
            </a:solidFill>
            <a:miter lim="800000"/>
            <a:headEnd/>
            <a:tailEnd/>
          </a:ln>
        </p:spPr>
        <p:txBody>
          <a:bodyPr wrap="none" anchor="ctr"/>
          <a:lstStyle/>
          <a:p>
            <a:pPr algn="ctr"/>
            <a:endParaRPr lang="en-US" sz="2000"/>
          </a:p>
        </p:txBody>
      </p:sp>
      <p:sp>
        <p:nvSpPr>
          <p:cNvPr id="327721" name="Rectangle 42"/>
          <p:cNvSpPr>
            <a:spLocks noChangeArrowheads="1"/>
          </p:cNvSpPr>
          <p:nvPr/>
        </p:nvSpPr>
        <p:spPr bwMode="auto">
          <a:xfrm>
            <a:off x="76200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22" name="Rectangle 43"/>
          <p:cNvSpPr>
            <a:spLocks noChangeArrowheads="1"/>
          </p:cNvSpPr>
          <p:nvPr/>
        </p:nvSpPr>
        <p:spPr bwMode="auto">
          <a:xfrm>
            <a:off x="75438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23" name="Rectangle 44"/>
          <p:cNvSpPr>
            <a:spLocks noChangeArrowheads="1"/>
          </p:cNvSpPr>
          <p:nvPr/>
        </p:nvSpPr>
        <p:spPr bwMode="auto">
          <a:xfrm>
            <a:off x="74676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24" name="Rectangle 45"/>
          <p:cNvSpPr>
            <a:spLocks noChangeArrowheads="1"/>
          </p:cNvSpPr>
          <p:nvPr/>
        </p:nvSpPr>
        <p:spPr bwMode="auto">
          <a:xfrm>
            <a:off x="73914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25" name="Rectangle 46"/>
          <p:cNvSpPr>
            <a:spLocks noChangeArrowheads="1"/>
          </p:cNvSpPr>
          <p:nvPr/>
        </p:nvSpPr>
        <p:spPr bwMode="auto">
          <a:xfrm>
            <a:off x="73152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26" name="Rectangle 47"/>
          <p:cNvSpPr>
            <a:spLocks noChangeArrowheads="1"/>
          </p:cNvSpPr>
          <p:nvPr/>
        </p:nvSpPr>
        <p:spPr bwMode="auto">
          <a:xfrm>
            <a:off x="7239000" y="3886200"/>
            <a:ext cx="76200" cy="457200"/>
          </a:xfrm>
          <a:prstGeom prst="rect">
            <a:avLst/>
          </a:prstGeom>
          <a:solidFill>
            <a:srgbClr val="FF3F3F"/>
          </a:solidFill>
          <a:ln w="9525">
            <a:solidFill>
              <a:schemeClr val="tx1"/>
            </a:solidFill>
            <a:miter lim="800000"/>
            <a:headEnd/>
            <a:tailEnd/>
          </a:ln>
        </p:spPr>
        <p:txBody>
          <a:bodyPr wrap="none" anchor="ctr"/>
          <a:lstStyle/>
          <a:p>
            <a:pPr algn="ctr"/>
            <a:endParaRPr lang="en-US" sz="2000"/>
          </a:p>
        </p:txBody>
      </p:sp>
      <p:sp>
        <p:nvSpPr>
          <p:cNvPr id="327727" name="Line 48"/>
          <p:cNvSpPr>
            <a:spLocks noChangeShapeType="1"/>
          </p:cNvSpPr>
          <p:nvPr/>
        </p:nvSpPr>
        <p:spPr bwMode="auto">
          <a:xfrm>
            <a:off x="8610600" y="3810000"/>
            <a:ext cx="0" cy="609600"/>
          </a:xfrm>
          <a:prstGeom prst="line">
            <a:avLst/>
          </a:prstGeom>
          <a:noFill/>
          <a:ln w="28575">
            <a:solidFill>
              <a:schemeClr val="tx1"/>
            </a:solidFill>
            <a:round/>
            <a:headEnd/>
            <a:tailEnd/>
          </a:ln>
        </p:spPr>
        <p:txBody>
          <a:bodyPr wrap="none" anchor="ctr"/>
          <a:lstStyle/>
          <a:p>
            <a:endParaRPr lang="en-US"/>
          </a:p>
        </p:txBody>
      </p:sp>
      <p:sp>
        <p:nvSpPr>
          <p:cNvPr id="327728" name="Line 49"/>
          <p:cNvSpPr>
            <a:spLocks noChangeShapeType="1"/>
          </p:cNvSpPr>
          <p:nvPr/>
        </p:nvSpPr>
        <p:spPr bwMode="auto">
          <a:xfrm>
            <a:off x="7696200" y="3810000"/>
            <a:ext cx="0" cy="609600"/>
          </a:xfrm>
          <a:prstGeom prst="line">
            <a:avLst/>
          </a:prstGeom>
          <a:noFill/>
          <a:ln w="28575">
            <a:solidFill>
              <a:schemeClr val="tx1"/>
            </a:solidFill>
            <a:round/>
            <a:headEnd/>
            <a:tailEnd/>
          </a:ln>
        </p:spPr>
        <p:txBody>
          <a:bodyPr wrap="none" anchor="ctr"/>
          <a:lstStyle/>
          <a:p>
            <a:endParaRPr lang="en-US"/>
          </a:p>
        </p:txBody>
      </p:sp>
      <p:sp>
        <p:nvSpPr>
          <p:cNvPr id="327729" name="AutoShape 50"/>
          <p:cNvSpPr>
            <a:spLocks/>
          </p:cNvSpPr>
          <p:nvPr/>
        </p:nvSpPr>
        <p:spPr bwMode="auto">
          <a:xfrm rot="5400000">
            <a:off x="2095500" y="4000500"/>
            <a:ext cx="228600" cy="914400"/>
          </a:xfrm>
          <a:prstGeom prst="rightBrace">
            <a:avLst>
              <a:gd name="adj1" fmla="val 33333"/>
              <a:gd name="adj2" fmla="val 50000"/>
            </a:avLst>
          </a:prstGeom>
          <a:noFill/>
          <a:ln w="9525">
            <a:solidFill>
              <a:schemeClr val="tx1"/>
            </a:solidFill>
            <a:round/>
            <a:headEnd/>
            <a:tailEnd/>
          </a:ln>
        </p:spPr>
        <p:txBody>
          <a:bodyPr wrap="none" anchor="ctr"/>
          <a:lstStyle/>
          <a:p>
            <a:pPr algn="ctr"/>
            <a:endParaRPr lang="en-US" sz="2000"/>
          </a:p>
        </p:txBody>
      </p:sp>
      <p:cxnSp>
        <p:nvCxnSpPr>
          <p:cNvPr id="327730" name="AutoShape 51"/>
          <p:cNvCxnSpPr>
            <a:cxnSpLocks noChangeShapeType="1"/>
            <a:stCxn id="327711" idx="2"/>
            <a:endCxn id="327729" idx="1"/>
          </p:cNvCxnSpPr>
          <p:nvPr/>
        </p:nvCxnSpPr>
        <p:spPr bwMode="auto">
          <a:xfrm rot="16200000" flipH="1">
            <a:off x="1657350" y="4019550"/>
            <a:ext cx="227013" cy="874713"/>
          </a:xfrm>
          <a:prstGeom prst="curvedConnector3">
            <a:avLst>
              <a:gd name="adj1" fmla="val 201398"/>
            </a:avLst>
          </a:prstGeom>
          <a:noFill/>
          <a:ln w="9525">
            <a:solidFill>
              <a:schemeClr val="tx1"/>
            </a:solidFill>
            <a:round/>
            <a:headEnd/>
            <a:tailEnd type="triangle" w="med" len="med"/>
          </a:ln>
        </p:spPr>
      </p:cxnSp>
      <p:sp>
        <p:nvSpPr>
          <p:cNvPr id="327731" name="AutoShape 52"/>
          <p:cNvSpPr>
            <a:spLocks/>
          </p:cNvSpPr>
          <p:nvPr/>
        </p:nvSpPr>
        <p:spPr bwMode="auto">
          <a:xfrm rot="5400000">
            <a:off x="3009900" y="4000500"/>
            <a:ext cx="228600" cy="914400"/>
          </a:xfrm>
          <a:prstGeom prst="rightBrace">
            <a:avLst>
              <a:gd name="adj1" fmla="val 33333"/>
              <a:gd name="adj2" fmla="val 50000"/>
            </a:avLst>
          </a:prstGeom>
          <a:noFill/>
          <a:ln w="9525">
            <a:solidFill>
              <a:schemeClr val="tx1"/>
            </a:solidFill>
            <a:round/>
            <a:headEnd/>
            <a:tailEnd/>
          </a:ln>
        </p:spPr>
        <p:txBody>
          <a:bodyPr wrap="none" anchor="ctr"/>
          <a:lstStyle/>
          <a:p>
            <a:pPr algn="ctr"/>
            <a:endParaRPr lang="en-US" sz="2000"/>
          </a:p>
        </p:txBody>
      </p:sp>
      <p:cxnSp>
        <p:nvCxnSpPr>
          <p:cNvPr id="327732" name="AutoShape 53"/>
          <p:cNvCxnSpPr>
            <a:cxnSpLocks noChangeShapeType="1"/>
            <a:stCxn id="327710" idx="2"/>
            <a:endCxn id="327731" idx="1"/>
          </p:cNvCxnSpPr>
          <p:nvPr/>
        </p:nvCxnSpPr>
        <p:spPr bwMode="auto">
          <a:xfrm rot="16200000" flipH="1">
            <a:off x="2152650" y="3600450"/>
            <a:ext cx="227013" cy="1712913"/>
          </a:xfrm>
          <a:prstGeom prst="curvedConnector3">
            <a:avLst>
              <a:gd name="adj1" fmla="val 201398"/>
            </a:avLst>
          </a:prstGeom>
          <a:noFill/>
          <a:ln w="9525">
            <a:solidFill>
              <a:schemeClr val="tx1"/>
            </a:solidFill>
            <a:round/>
            <a:headEnd/>
            <a:tailEnd type="triangle" w="med" len="med"/>
          </a:ln>
        </p:spPr>
      </p:cxnSp>
      <p:sp>
        <p:nvSpPr>
          <p:cNvPr id="327733" name="AutoShape 54"/>
          <p:cNvSpPr>
            <a:spLocks/>
          </p:cNvSpPr>
          <p:nvPr/>
        </p:nvSpPr>
        <p:spPr bwMode="auto">
          <a:xfrm rot="16200000" flipV="1">
            <a:off x="4343400" y="990600"/>
            <a:ext cx="304800" cy="5486400"/>
          </a:xfrm>
          <a:prstGeom prst="rightBrace">
            <a:avLst>
              <a:gd name="adj1" fmla="val 150000"/>
              <a:gd name="adj2" fmla="val 50000"/>
            </a:avLst>
          </a:prstGeom>
          <a:noFill/>
          <a:ln w="9525">
            <a:solidFill>
              <a:schemeClr val="tx1"/>
            </a:solidFill>
            <a:round/>
            <a:headEnd/>
            <a:tailEnd/>
          </a:ln>
        </p:spPr>
        <p:txBody>
          <a:bodyPr wrap="none" anchor="ctr"/>
          <a:lstStyle/>
          <a:p>
            <a:pPr algn="ctr"/>
            <a:endParaRPr lang="en-US" sz="2000"/>
          </a:p>
        </p:txBody>
      </p:sp>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8"/>
          <p:cNvSpPr>
            <a:spLocks noGrp="1" noChangeArrowheads="1"/>
          </p:cNvSpPr>
          <p:nvPr>
            <p:ph type="title"/>
          </p:nvPr>
        </p:nvSpPr>
        <p:spPr/>
        <p:txBody>
          <a:bodyPr/>
          <a:lstStyle/>
          <a:p>
            <a:pPr eaLnBrk="1" hangingPunct="1"/>
            <a:r>
              <a:rPr lang="en-US" smtClean="0"/>
              <a:t>Overview</a:t>
            </a:r>
            <a:endParaRPr lang="de-CH" smtClean="0"/>
          </a:p>
        </p:txBody>
      </p:sp>
      <p:sp>
        <p:nvSpPr>
          <p:cNvPr id="27650" name="Rectangle 3"/>
          <p:cNvSpPr>
            <a:spLocks noGrp="1" noChangeArrowheads="1"/>
          </p:cNvSpPr>
          <p:nvPr>
            <p:ph type="body" idx="1"/>
          </p:nvPr>
        </p:nvSpPr>
        <p:spPr/>
        <p:txBody>
          <a:bodyPr/>
          <a:lstStyle/>
          <a:p>
            <a:pPr eaLnBrk="1" hangingPunct="1"/>
            <a:endParaRPr lang="en-US" dirty="0" smtClean="0"/>
          </a:p>
          <a:p>
            <a:pPr eaLnBrk="1" hangingPunct="1"/>
            <a:r>
              <a:rPr lang="en-US" dirty="0" smtClean="0"/>
              <a:t>Motivation</a:t>
            </a:r>
          </a:p>
          <a:p>
            <a:pPr eaLnBrk="1" hangingPunct="1"/>
            <a:endParaRPr lang="en-US" dirty="0" smtClean="0"/>
          </a:p>
          <a:p>
            <a:pPr eaLnBrk="1" hangingPunct="1"/>
            <a:r>
              <a:rPr lang="en-US" dirty="0" smtClean="0"/>
              <a:t>Classification</a:t>
            </a:r>
          </a:p>
          <a:p>
            <a:pPr eaLnBrk="1" hangingPunct="1"/>
            <a:endParaRPr lang="en-US" dirty="0" smtClean="0"/>
          </a:p>
          <a:p>
            <a:pPr eaLnBrk="1" hangingPunct="1"/>
            <a:r>
              <a:rPr lang="en-GB" dirty="0" smtClean="0"/>
              <a:t>MAC layer techniques</a:t>
            </a:r>
          </a:p>
          <a:p>
            <a:pPr eaLnBrk="1" hangingPunct="1"/>
            <a:endParaRPr lang="en-GB" dirty="0" smtClean="0"/>
          </a:p>
          <a:p>
            <a:pPr eaLnBrk="1" hangingPunct="1"/>
            <a:r>
              <a:rPr lang="en-GB" dirty="0" smtClean="0"/>
              <a:t>Case study: 802.11</a:t>
            </a:r>
            <a:endParaRPr lang="en-US" dirty="0" smtClean="0"/>
          </a:p>
          <a:p>
            <a:pPr eaLnBrk="1" hangingPunct="1"/>
            <a:endParaRPr lang="en-US" dirty="0" smtClean="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2"/>
          <p:cNvSpPr>
            <a:spLocks noGrp="1" noChangeArrowheads="1"/>
          </p:cNvSpPr>
          <p:nvPr>
            <p:ph type="title"/>
          </p:nvPr>
        </p:nvSpPr>
        <p:spPr/>
        <p:txBody>
          <a:bodyPr/>
          <a:lstStyle/>
          <a:p>
            <a:pPr eaLnBrk="1" hangingPunct="1"/>
            <a:r>
              <a:rPr lang="en-US" smtClean="0"/>
              <a:t>Multiple Access with Collision Avoidance (MACA)</a:t>
            </a:r>
          </a:p>
        </p:txBody>
      </p:sp>
      <p:sp>
        <p:nvSpPr>
          <p:cNvPr id="329730" name="Rectangle 3"/>
          <p:cNvSpPr>
            <a:spLocks noGrp="1" noChangeArrowheads="1"/>
          </p:cNvSpPr>
          <p:nvPr>
            <p:ph idx="1"/>
          </p:nvPr>
        </p:nvSpPr>
        <p:spPr/>
        <p:txBody>
          <a:bodyPr/>
          <a:lstStyle/>
          <a:p>
            <a:pPr eaLnBrk="1" hangingPunct="1"/>
            <a:endParaRPr lang="en-US" dirty="0" smtClean="0"/>
          </a:p>
          <a:p>
            <a:pPr eaLnBrk="1" hangingPunct="1"/>
            <a:r>
              <a:rPr lang="en-US" dirty="0" smtClean="0"/>
              <a:t>Use short signaling packets for collision avoidance</a:t>
            </a:r>
          </a:p>
          <a:p>
            <a:pPr lvl="1" eaLnBrk="1" hangingPunct="1"/>
            <a:r>
              <a:rPr lang="en-US" sz="1800" dirty="0" smtClean="0"/>
              <a:t>Request (or ready) to send </a:t>
            </a:r>
            <a:r>
              <a:rPr lang="en-US" sz="1800" dirty="0" smtClean="0">
                <a:solidFill>
                  <a:srgbClr val="3983EF"/>
                </a:solidFill>
              </a:rPr>
              <a:t>RTS</a:t>
            </a:r>
            <a:r>
              <a:rPr lang="en-US" sz="1800" dirty="0" smtClean="0"/>
              <a:t>: a sender requests the right to send from a receiver with a short RTS packet before it sends a data packet</a:t>
            </a:r>
          </a:p>
          <a:p>
            <a:pPr lvl="1" eaLnBrk="1" hangingPunct="1"/>
            <a:r>
              <a:rPr lang="en-US" sz="1800" dirty="0" smtClean="0"/>
              <a:t>Clear to send </a:t>
            </a:r>
            <a:r>
              <a:rPr lang="en-US" sz="1800" dirty="0" smtClean="0">
                <a:solidFill>
                  <a:srgbClr val="3983EF"/>
                </a:solidFill>
              </a:rPr>
              <a:t>CTS</a:t>
            </a:r>
            <a:r>
              <a:rPr lang="en-US" sz="1800" dirty="0" smtClean="0"/>
              <a:t>: the receiver grants the right to send as soon as it is ready to receive</a:t>
            </a:r>
          </a:p>
          <a:p>
            <a:pPr lvl="1" eaLnBrk="1" hangingPunct="1"/>
            <a:endParaRPr lang="en-US" sz="1800" dirty="0" smtClean="0"/>
          </a:p>
          <a:p>
            <a:pPr eaLnBrk="1" hangingPunct="1"/>
            <a:r>
              <a:rPr lang="en-US" dirty="0" smtClean="0"/>
              <a:t>Signaling packets contain</a:t>
            </a:r>
          </a:p>
          <a:p>
            <a:pPr lvl="1" eaLnBrk="1" hangingPunct="1"/>
            <a:r>
              <a:rPr lang="en-US" sz="1800" dirty="0" smtClean="0"/>
              <a:t>sender address</a:t>
            </a:r>
          </a:p>
          <a:p>
            <a:pPr lvl="1" eaLnBrk="1" hangingPunct="1"/>
            <a:r>
              <a:rPr lang="en-US" sz="1800" dirty="0" smtClean="0"/>
              <a:t>receiver address</a:t>
            </a:r>
          </a:p>
          <a:p>
            <a:pPr lvl="1" eaLnBrk="1" hangingPunct="1"/>
            <a:r>
              <a:rPr lang="en-US" sz="1800" dirty="0" smtClean="0"/>
              <a:t>packet size</a:t>
            </a:r>
          </a:p>
          <a:p>
            <a:pPr eaLnBrk="1" hangingPunct="1"/>
            <a:endParaRPr lang="en-US" dirty="0" smtClean="0"/>
          </a:p>
          <a:p>
            <a:pPr eaLnBrk="1" hangingPunct="1"/>
            <a:r>
              <a:rPr lang="en-US" dirty="0" smtClean="0"/>
              <a:t>Example: </a:t>
            </a:r>
            <a:r>
              <a:rPr lang="en-US" dirty="0" smtClean="0">
                <a:solidFill>
                  <a:srgbClr val="3983EF"/>
                </a:solidFill>
              </a:rPr>
              <a:t>Wireless LAN (802.11) as DFWMAC</a:t>
            </a: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4"/>
          <p:cNvSpPr>
            <a:spLocks noGrp="1" noChangeArrowheads="1"/>
          </p:cNvSpPr>
          <p:nvPr>
            <p:ph type="title"/>
          </p:nvPr>
        </p:nvSpPr>
        <p:spPr/>
        <p:txBody>
          <a:bodyPr/>
          <a:lstStyle/>
          <a:p>
            <a:pPr eaLnBrk="1" hangingPunct="1"/>
            <a:r>
              <a:rPr lang="en-US" smtClean="0"/>
              <a:t>MACA examples</a:t>
            </a:r>
          </a:p>
        </p:txBody>
      </p:sp>
      <p:sp>
        <p:nvSpPr>
          <p:cNvPr id="331778" name="Rectangle 2"/>
          <p:cNvSpPr>
            <a:spLocks noGrp="1" noChangeArrowheads="1"/>
          </p:cNvSpPr>
          <p:nvPr>
            <p:ph idx="1"/>
          </p:nvPr>
        </p:nvSpPr>
        <p:spPr/>
        <p:txBody>
          <a:bodyPr/>
          <a:lstStyle/>
          <a:p>
            <a:pPr eaLnBrk="1" hangingPunct="1"/>
            <a:endParaRPr lang="en-US" dirty="0" smtClean="0"/>
          </a:p>
          <a:p>
            <a:pPr eaLnBrk="1" hangingPunct="1"/>
            <a:r>
              <a:rPr lang="en-US" dirty="0" smtClean="0"/>
              <a:t>MACA avoids the problem of hidden terminals</a:t>
            </a:r>
          </a:p>
          <a:p>
            <a:pPr marL="819150" lvl="1" eaLnBrk="1" hangingPunct="1"/>
            <a:r>
              <a:rPr lang="en-US" sz="1800" dirty="0" smtClean="0"/>
              <a:t>A and C want to </a:t>
            </a:r>
            <a:br>
              <a:rPr lang="en-US" sz="1800" dirty="0" smtClean="0"/>
            </a:br>
            <a:r>
              <a:rPr lang="en-US" sz="1800" dirty="0" smtClean="0"/>
              <a:t>send to B</a:t>
            </a:r>
          </a:p>
          <a:p>
            <a:pPr marL="819150" lvl="1" eaLnBrk="1" hangingPunct="1"/>
            <a:r>
              <a:rPr lang="en-US" sz="1800" dirty="0" smtClean="0"/>
              <a:t>A sends RTS first</a:t>
            </a:r>
          </a:p>
          <a:p>
            <a:pPr marL="819150" lvl="1" eaLnBrk="1" hangingPunct="1"/>
            <a:r>
              <a:rPr lang="en-US" sz="1800" dirty="0" smtClean="0"/>
              <a:t>C waits after receiving </a:t>
            </a:r>
            <a:br>
              <a:rPr lang="en-US" sz="1800" dirty="0" smtClean="0"/>
            </a:br>
            <a:r>
              <a:rPr lang="en-US" sz="1800" dirty="0" smtClean="0"/>
              <a:t>CTS from B</a:t>
            </a:r>
          </a:p>
          <a:p>
            <a:pPr eaLnBrk="1" hangingPunct="1"/>
            <a:endParaRPr lang="en-US" dirty="0" smtClean="0"/>
          </a:p>
          <a:p>
            <a:pPr eaLnBrk="1" hangingPunct="1"/>
            <a:r>
              <a:rPr lang="en-US" dirty="0" smtClean="0"/>
              <a:t>MACA avoids the problem of exposed terminals</a:t>
            </a:r>
          </a:p>
          <a:p>
            <a:pPr marL="819150" lvl="1" eaLnBrk="1" hangingPunct="1"/>
            <a:r>
              <a:rPr lang="en-US" sz="1800" dirty="0" smtClean="0"/>
              <a:t>B wants to send to A,</a:t>
            </a:r>
            <a:br>
              <a:rPr lang="en-US" sz="1800" dirty="0" smtClean="0"/>
            </a:br>
            <a:r>
              <a:rPr lang="en-US" sz="1800" dirty="0" smtClean="0"/>
              <a:t>and C to D</a:t>
            </a:r>
          </a:p>
          <a:p>
            <a:pPr marL="819150" lvl="1" eaLnBrk="1" hangingPunct="1"/>
            <a:r>
              <a:rPr lang="en-US" sz="1800" dirty="0" smtClean="0"/>
              <a:t>now C does not have </a:t>
            </a:r>
            <a:br>
              <a:rPr lang="en-US" sz="1800" dirty="0" smtClean="0"/>
            </a:br>
            <a:r>
              <a:rPr lang="en-US" sz="1800" dirty="0" smtClean="0"/>
              <a:t>to wait as C cannot </a:t>
            </a:r>
            <a:br>
              <a:rPr lang="en-US" sz="1800" dirty="0" smtClean="0"/>
            </a:br>
            <a:r>
              <a:rPr lang="en-US" sz="1800" dirty="0" smtClean="0"/>
              <a:t>receive CTS from A</a:t>
            </a:r>
          </a:p>
        </p:txBody>
      </p:sp>
      <p:sp>
        <p:nvSpPr>
          <p:cNvPr id="331779" name="Oval 3"/>
          <p:cNvSpPr>
            <a:spLocks noChangeArrowheads="1"/>
          </p:cNvSpPr>
          <p:nvPr/>
        </p:nvSpPr>
        <p:spPr bwMode="auto">
          <a:xfrm>
            <a:off x="4778375" y="1728788"/>
            <a:ext cx="2743200" cy="457200"/>
          </a:xfrm>
          <a:prstGeom prst="ellipse">
            <a:avLst/>
          </a:prstGeom>
          <a:noFill/>
          <a:ln w="38100">
            <a:solidFill>
              <a:srgbClr val="FF0D0D"/>
            </a:solidFill>
            <a:round/>
            <a:headEnd/>
            <a:tailEnd/>
          </a:ln>
        </p:spPr>
        <p:txBody>
          <a:bodyPr wrap="none" anchor="ctr"/>
          <a:lstStyle/>
          <a:p>
            <a:pPr algn="ctr"/>
            <a:endParaRPr lang="en-US"/>
          </a:p>
        </p:txBody>
      </p:sp>
      <p:pic>
        <p:nvPicPr>
          <p:cNvPr id="331780" name="Picture 5"/>
          <p:cNvPicPr>
            <a:picLocks noChangeAspect="1" noChangeArrowheads="1"/>
          </p:cNvPicPr>
          <p:nvPr/>
        </p:nvPicPr>
        <p:blipFill>
          <a:blip r:embed="rId3" cstate="print"/>
          <a:srcRect/>
          <a:stretch>
            <a:fillRect/>
          </a:stretch>
        </p:blipFill>
        <p:spPr bwMode="auto">
          <a:xfrm>
            <a:off x="5921375" y="1957388"/>
            <a:ext cx="276225" cy="990600"/>
          </a:xfrm>
          <a:prstGeom prst="rect">
            <a:avLst/>
          </a:prstGeom>
          <a:noFill/>
          <a:ln w="9525">
            <a:noFill/>
            <a:miter lim="800000"/>
            <a:headEnd/>
            <a:tailEnd/>
          </a:ln>
        </p:spPr>
      </p:pic>
      <p:grpSp>
        <p:nvGrpSpPr>
          <p:cNvPr id="331781" name="Group 6"/>
          <p:cNvGrpSpPr>
            <a:grpSpLocks/>
          </p:cNvGrpSpPr>
          <p:nvPr/>
        </p:nvGrpSpPr>
        <p:grpSpPr bwMode="auto">
          <a:xfrm>
            <a:off x="3635375" y="1728788"/>
            <a:ext cx="2743200" cy="1555750"/>
            <a:chOff x="2544" y="1008"/>
            <a:chExt cx="1728" cy="980"/>
          </a:xfrm>
        </p:grpSpPr>
        <p:sp>
          <p:nvSpPr>
            <p:cNvPr id="331813" name="Oval 7"/>
            <p:cNvSpPr>
              <a:spLocks noChangeArrowheads="1"/>
            </p:cNvSpPr>
            <p:nvPr/>
          </p:nvSpPr>
          <p:spPr bwMode="auto">
            <a:xfrm>
              <a:off x="2544" y="1008"/>
              <a:ext cx="1728" cy="288"/>
            </a:xfrm>
            <a:prstGeom prst="ellipse">
              <a:avLst/>
            </a:prstGeom>
            <a:noFill/>
            <a:ln w="38100">
              <a:solidFill>
                <a:schemeClr val="hlink"/>
              </a:solidFill>
              <a:round/>
              <a:headEnd/>
              <a:tailEnd/>
            </a:ln>
          </p:spPr>
          <p:txBody>
            <a:bodyPr wrap="none" anchor="ctr"/>
            <a:lstStyle/>
            <a:p>
              <a:pPr algn="ctr"/>
              <a:endParaRPr lang="en-US"/>
            </a:p>
          </p:txBody>
        </p:sp>
        <p:pic>
          <p:nvPicPr>
            <p:cNvPr id="331814" name="Picture 8"/>
            <p:cNvPicPr>
              <a:picLocks noChangeAspect="1" noChangeArrowheads="1"/>
            </p:cNvPicPr>
            <p:nvPr/>
          </p:nvPicPr>
          <p:blipFill>
            <a:blip r:embed="rId3" cstate="print"/>
            <a:srcRect/>
            <a:stretch>
              <a:fillRect/>
            </a:stretch>
          </p:blipFill>
          <p:spPr bwMode="auto">
            <a:xfrm>
              <a:off x="3264" y="1152"/>
              <a:ext cx="174" cy="624"/>
            </a:xfrm>
            <a:prstGeom prst="rect">
              <a:avLst/>
            </a:prstGeom>
            <a:noFill/>
            <a:ln w="9525">
              <a:noFill/>
              <a:miter lim="800000"/>
              <a:headEnd/>
              <a:tailEnd/>
            </a:ln>
          </p:spPr>
        </p:pic>
        <p:sp>
          <p:nvSpPr>
            <p:cNvPr id="331815" name="Text Box 9"/>
            <p:cNvSpPr txBox="1">
              <a:spLocks noChangeArrowheads="1"/>
            </p:cNvSpPr>
            <p:nvPr/>
          </p:nvSpPr>
          <p:spPr bwMode="auto">
            <a:xfrm>
              <a:off x="3264" y="1776"/>
              <a:ext cx="201" cy="212"/>
            </a:xfrm>
            <a:prstGeom prst="rect">
              <a:avLst/>
            </a:prstGeom>
            <a:noFill/>
            <a:ln w="9525">
              <a:noFill/>
              <a:miter lim="800000"/>
              <a:headEnd/>
              <a:tailEnd/>
            </a:ln>
          </p:spPr>
          <p:txBody>
            <a:bodyPr wrap="none" anchor="ctr">
              <a:spAutoFit/>
            </a:bodyPr>
            <a:lstStyle/>
            <a:p>
              <a:pPr algn="ctr"/>
              <a:r>
                <a:rPr lang="de-DE"/>
                <a:t>A</a:t>
              </a:r>
            </a:p>
          </p:txBody>
        </p:sp>
      </p:grpSp>
      <p:sp>
        <p:nvSpPr>
          <p:cNvPr id="331782" name="Text Box 10"/>
          <p:cNvSpPr txBox="1">
            <a:spLocks noChangeArrowheads="1"/>
          </p:cNvSpPr>
          <p:nvPr/>
        </p:nvSpPr>
        <p:spPr bwMode="auto">
          <a:xfrm>
            <a:off x="5921375" y="2947988"/>
            <a:ext cx="319088" cy="336550"/>
          </a:xfrm>
          <a:prstGeom prst="rect">
            <a:avLst/>
          </a:prstGeom>
          <a:noFill/>
          <a:ln w="9525">
            <a:noFill/>
            <a:miter lim="800000"/>
            <a:headEnd/>
            <a:tailEnd/>
          </a:ln>
        </p:spPr>
        <p:txBody>
          <a:bodyPr wrap="none" anchor="ctr">
            <a:spAutoFit/>
          </a:bodyPr>
          <a:lstStyle/>
          <a:p>
            <a:pPr algn="ctr"/>
            <a:r>
              <a:rPr lang="de-DE"/>
              <a:t>B</a:t>
            </a:r>
          </a:p>
        </p:txBody>
      </p:sp>
      <p:grpSp>
        <p:nvGrpSpPr>
          <p:cNvPr id="331783" name="Group 11"/>
          <p:cNvGrpSpPr>
            <a:grpSpLocks/>
          </p:cNvGrpSpPr>
          <p:nvPr/>
        </p:nvGrpSpPr>
        <p:grpSpPr bwMode="auto">
          <a:xfrm>
            <a:off x="5845175" y="1728788"/>
            <a:ext cx="2743200" cy="1555750"/>
            <a:chOff x="3744" y="1008"/>
            <a:chExt cx="1728" cy="980"/>
          </a:xfrm>
        </p:grpSpPr>
        <p:sp>
          <p:nvSpPr>
            <p:cNvPr id="331810" name="Oval 12"/>
            <p:cNvSpPr>
              <a:spLocks noChangeArrowheads="1"/>
            </p:cNvSpPr>
            <p:nvPr/>
          </p:nvSpPr>
          <p:spPr bwMode="auto">
            <a:xfrm>
              <a:off x="3744" y="1008"/>
              <a:ext cx="1728" cy="288"/>
            </a:xfrm>
            <a:prstGeom prst="ellipse">
              <a:avLst/>
            </a:prstGeom>
            <a:noFill/>
            <a:ln w="38100">
              <a:solidFill>
                <a:schemeClr val="accent1"/>
              </a:solidFill>
              <a:round/>
              <a:headEnd/>
              <a:tailEnd/>
            </a:ln>
          </p:spPr>
          <p:txBody>
            <a:bodyPr wrap="none" anchor="ctr"/>
            <a:lstStyle/>
            <a:p>
              <a:pPr algn="ctr"/>
              <a:endParaRPr lang="en-US"/>
            </a:p>
          </p:txBody>
        </p:sp>
        <p:pic>
          <p:nvPicPr>
            <p:cNvPr id="331811" name="Picture 13"/>
            <p:cNvPicPr>
              <a:picLocks noChangeAspect="1" noChangeArrowheads="1"/>
            </p:cNvPicPr>
            <p:nvPr/>
          </p:nvPicPr>
          <p:blipFill>
            <a:blip r:embed="rId3" cstate="print"/>
            <a:srcRect/>
            <a:stretch>
              <a:fillRect/>
            </a:stretch>
          </p:blipFill>
          <p:spPr bwMode="auto">
            <a:xfrm>
              <a:off x="4464" y="1152"/>
              <a:ext cx="174" cy="624"/>
            </a:xfrm>
            <a:prstGeom prst="rect">
              <a:avLst/>
            </a:prstGeom>
            <a:noFill/>
            <a:ln w="9525">
              <a:noFill/>
              <a:miter lim="800000"/>
              <a:headEnd/>
              <a:tailEnd/>
            </a:ln>
          </p:spPr>
        </p:pic>
        <p:sp>
          <p:nvSpPr>
            <p:cNvPr id="331812" name="Text Box 14"/>
            <p:cNvSpPr txBox="1">
              <a:spLocks noChangeArrowheads="1"/>
            </p:cNvSpPr>
            <p:nvPr/>
          </p:nvSpPr>
          <p:spPr bwMode="auto">
            <a:xfrm>
              <a:off x="4461" y="1776"/>
              <a:ext cx="208" cy="212"/>
            </a:xfrm>
            <a:prstGeom prst="rect">
              <a:avLst/>
            </a:prstGeom>
            <a:noFill/>
            <a:ln w="9525">
              <a:noFill/>
              <a:miter lim="800000"/>
              <a:headEnd/>
              <a:tailEnd/>
            </a:ln>
          </p:spPr>
          <p:txBody>
            <a:bodyPr wrap="none" anchor="ctr">
              <a:spAutoFit/>
            </a:bodyPr>
            <a:lstStyle/>
            <a:p>
              <a:pPr algn="ctr"/>
              <a:r>
                <a:rPr lang="de-DE"/>
                <a:t>C</a:t>
              </a:r>
            </a:p>
          </p:txBody>
        </p:sp>
      </p:grpSp>
      <p:sp>
        <p:nvSpPr>
          <p:cNvPr id="331784" name="Line 15"/>
          <p:cNvSpPr>
            <a:spLocks noChangeShapeType="1"/>
          </p:cNvSpPr>
          <p:nvPr/>
        </p:nvSpPr>
        <p:spPr bwMode="auto">
          <a:xfrm>
            <a:off x="5083175" y="2490788"/>
            <a:ext cx="838200" cy="0"/>
          </a:xfrm>
          <a:prstGeom prst="line">
            <a:avLst/>
          </a:prstGeom>
          <a:noFill/>
          <a:ln w="19050">
            <a:solidFill>
              <a:schemeClr val="tx1"/>
            </a:solidFill>
            <a:round/>
            <a:headEnd/>
            <a:tailEnd type="triangle" w="med" len="med"/>
          </a:ln>
        </p:spPr>
        <p:txBody>
          <a:bodyPr wrap="none" anchor="ctr"/>
          <a:lstStyle/>
          <a:p>
            <a:endParaRPr lang="en-US"/>
          </a:p>
        </p:txBody>
      </p:sp>
      <p:sp>
        <p:nvSpPr>
          <p:cNvPr id="331785" name="Text Box 16"/>
          <p:cNvSpPr txBox="1">
            <a:spLocks noChangeArrowheads="1"/>
          </p:cNvSpPr>
          <p:nvPr/>
        </p:nvSpPr>
        <p:spPr bwMode="auto">
          <a:xfrm>
            <a:off x="5235575" y="2185988"/>
            <a:ext cx="588963" cy="336550"/>
          </a:xfrm>
          <a:prstGeom prst="rect">
            <a:avLst/>
          </a:prstGeom>
          <a:noFill/>
          <a:ln w="9525">
            <a:noFill/>
            <a:miter lim="800000"/>
            <a:headEnd/>
            <a:tailEnd/>
          </a:ln>
        </p:spPr>
        <p:txBody>
          <a:bodyPr wrap="none" anchor="ctr">
            <a:spAutoFit/>
          </a:bodyPr>
          <a:lstStyle/>
          <a:p>
            <a:pPr algn="ctr"/>
            <a:r>
              <a:rPr lang="de-DE" b="1"/>
              <a:t>RTS</a:t>
            </a:r>
            <a:endParaRPr lang="de-DE"/>
          </a:p>
        </p:txBody>
      </p:sp>
      <p:sp>
        <p:nvSpPr>
          <p:cNvPr id="331786" name="Line 17"/>
          <p:cNvSpPr>
            <a:spLocks noChangeShapeType="1"/>
          </p:cNvSpPr>
          <p:nvPr/>
        </p:nvSpPr>
        <p:spPr bwMode="auto">
          <a:xfrm flipV="1">
            <a:off x="6226175" y="2643188"/>
            <a:ext cx="762000" cy="0"/>
          </a:xfrm>
          <a:prstGeom prst="line">
            <a:avLst/>
          </a:prstGeom>
          <a:noFill/>
          <a:ln w="19050">
            <a:solidFill>
              <a:schemeClr val="tx1"/>
            </a:solidFill>
            <a:round/>
            <a:headEnd/>
            <a:tailEnd type="triangle" w="med" len="med"/>
          </a:ln>
        </p:spPr>
        <p:txBody>
          <a:bodyPr wrap="none" anchor="ctr"/>
          <a:lstStyle/>
          <a:p>
            <a:endParaRPr lang="en-US"/>
          </a:p>
        </p:txBody>
      </p:sp>
      <p:sp>
        <p:nvSpPr>
          <p:cNvPr id="331787" name="Text Box 18"/>
          <p:cNvSpPr txBox="1">
            <a:spLocks noChangeArrowheads="1"/>
          </p:cNvSpPr>
          <p:nvPr/>
        </p:nvSpPr>
        <p:spPr bwMode="auto">
          <a:xfrm>
            <a:off x="6302375" y="2643188"/>
            <a:ext cx="588963" cy="336550"/>
          </a:xfrm>
          <a:prstGeom prst="rect">
            <a:avLst/>
          </a:prstGeom>
          <a:noFill/>
          <a:ln w="9525">
            <a:noFill/>
            <a:miter lim="800000"/>
            <a:headEnd/>
            <a:tailEnd/>
          </a:ln>
        </p:spPr>
        <p:txBody>
          <a:bodyPr wrap="none" anchor="ctr">
            <a:spAutoFit/>
          </a:bodyPr>
          <a:lstStyle/>
          <a:p>
            <a:pPr algn="ctr"/>
            <a:r>
              <a:rPr lang="de-DE" b="1"/>
              <a:t>CTS</a:t>
            </a:r>
            <a:endParaRPr lang="de-DE"/>
          </a:p>
        </p:txBody>
      </p:sp>
      <p:sp>
        <p:nvSpPr>
          <p:cNvPr id="331788" name="Line 19"/>
          <p:cNvSpPr>
            <a:spLocks noChangeShapeType="1"/>
          </p:cNvSpPr>
          <p:nvPr/>
        </p:nvSpPr>
        <p:spPr bwMode="auto">
          <a:xfrm>
            <a:off x="5083175" y="2643188"/>
            <a:ext cx="838200" cy="0"/>
          </a:xfrm>
          <a:prstGeom prst="line">
            <a:avLst/>
          </a:prstGeom>
          <a:noFill/>
          <a:ln w="19050">
            <a:solidFill>
              <a:schemeClr val="tx1"/>
            </a:solidFill>
            <a:round/>
            <a:headEnd type="triangle" w="med" len="med"/>
            <a:tailEnd/>
          </a:ln>
        </p:spPr>
        <p:txBody>
          <a:bodyPr wrap="none" anchor="ctr"/>
          <a:lstStyle/>
          <a:p>
            <a:endParaRPr lang="en-US"/>
          </a:p>
        </p:txBody>
      </p:sp>
      <p:sp>
        <p:nvSpPr>
          <p:cNvPr id="331789" name="Text Box 20"/>
          <p:cNvSpPr txBox="1">
            <a:spLocks noChangeArrowheads="1"/>
          </p:cNvSpPr>
          <p:nvPr/>
        </p:nvSpPr>
        <p:spPr bwMode="auto">
          <a:xfrm>
            <a:off x="5235575" y="2643188"/>
            <a:ext cx="588963" cy="336550"/>
          </a:xfrm>
          <a:prstGeom prst="rect">
            <a:avLst/>
          </a:prstGeom>
          <a:noFill/>
          <a:ln w="9525">
            <a:noFill/>
            <a:miter lim="800000"/>
            <a:headEnd/>
            <a:tailEnd/>
          </a:ln>
        </p:spPr>
        <p:txBody>
          <a:bodyPr wrap="none" anchor="ctr">
            <a:spAutoFit/>
          </a:bodyPr>
          <a:lstStyle/>
          <a:p>
            <a:pPr algn="ctr"/>
            <a:r>
              <a:rPr lang="de-DE" b="1"/>
              <a:t>CTS</a:t>
            </a:r>
            <a:endParaRPr lang="de-DE"/>
          </a:p>
        </p:txBody>
      </p:sp>
      <p:sp>
        <p:nvSpPr>
          <p:cNvPr id="331790" name="Oval 22"/>
          <p:cNvSpPr>
            <a:spLocks noChangeArrowheads="1"/>
          </p:cNvSpPr>
          <p:nvPr/>
        </p:nvSpPr>
        <p:spPr bwMode="auto">
          <a:xfrm>
            <a:off x="5029200" y="4105275"/>
            <a:ext cx="2743200" cy="457200"/>
          </a:xfrm>
          <a:prstGeom prst="ellipse">
            <a:avLst/>
          </a:prstGeom>
          <a:noFill/>
          <a:ln w="38100">
            <a:solidFill>
              <a:srgbClr val="FF0D0D"/>
            </a:solidFill>
            <a:round/>
            <a:headEnd/>
            <a:tailEnd/>
          </a:ln>
        </p:spPr>
        <p:txBody>
          <a:bodyPr wrap="none" anchor="ctr"/>
          <a:lstStyle/>
          <a:p>
            <a:pPr algn="ctr"/>
            <a:endParaRPr lang="en-US"/>
          </a:p>
        </p:txBody>
      </p:sp>
      <p:pic>
        <p:nvPicPr>
          <p:cNvPr id="331791" name="Picture 23"/>
          <p:cNvPicPr>
            <a:picLocks noChangeAspect="1" noChangeArrowheads="1"/>
          </p:cNvPicPr>
          <p:nvPr/>
        </p:nvPicPr>
        <p:blipFill>
          <a:blip r:embed="rId3" cstate="print"/>
          <a:srcRect/>
          <a:stretch>
            <a:fillRect/>
          </a:stretch>
        </p:blipFill>
        <p:spPr bwMode="auto">
          <a:xfrm>
            <a:off x="6172200" y="4333875"/>
            <a:ext cx="276225" cy="990600"/>
          </a:xfrm>
          <a:prstGeom prst="rect">
            <a:avLst/>
          </a:prstGeom>
          <a:noFill/>
          <a:ln w="9525">
            <a:noFill/>
            <a:miter lim="800000"/>
            <a:headEnd/>
            <a:tailEnd/>
          </a:ln>
        </p:spPr>
      </p:pic>
      <p:grpSp>
        <p:nvGrpSpPr>
          <p:cNvPr id="331792" name="Group 24"/>
          <p:cNvGrpSpPr>
            <a:grpSpLocks/>
          </p:cNvGrpSpPr>
          <p:nvPr/>
        </p:nvGrpSpPr>
        <p:grpSpPr bwMode="auto">
          <a:xfrm>
            <a:off x="3886200" y="4105275"/>
            <a:ext cx="2743200" cy="1555750"/>
            <a:chOff x="2544" y="1008"/>
            <a:chExt cx="1728" cy="980"/>
          </a:xfrm>
        </p:grpSpPr>
        <p:sp>
          <p:nvSpPr>
            <p:cNvPr id="331807" name="Oval 25"/>
            <p:cNvSpPr>
              <a:spLocks noChangeArrowheads="1"/>
            </p:cNvSpPr>
            <p:nvPr/>
          </p:nvSpPr>
          <p:spPr bwMode="auto">
            <a:xfrm>
              <a:off x="2544" y="1008"/>
              <a:ext cx="1728" cy="288"/>
            </a:xfrm>
            <a:prstGeom prst="ellipse">
              <a:avLst/>
            </a:prstGeom>
            <a:noFill/>
            <a:ln w="38100">
              <a:solidFill>
                <a:schemeClr val="hlink"/>
              </a:solidFill>
              <a:round/>
              <a:headEnd/>
              <a:tailEnd/>
            </a:ln>
          </p:spPr>
          <p:txBody>
            <a:bodyPr wrap="none" anchor="ctr"/>
            <a:lstStyle/>
            <a:p>
              <a:pPr algn="ctr"/>
              <a:endParaRPr lang="en-US"/>
            </a:p>
          </p:txBody>
        </p:sp>
        <p:pic>
          <p:nvPicPr>
            <p:cNvPr id="331808" name="Picture 26"/>
            <p:cNvPicPr>
              <a:picLocks noChangeAspect="1" noChangeArrowheads="1"/>
            </p:cNvPicPr>
            <p:nvPr/>
          </p:nvPicPr>
          <p:blipFill>
            <a:blip r:embed="rId3" cstate="print"/>
            <a:srcRect/>
            <a:stretch>
              <a:fillRect/>
            </a:stretch>
          </p:blipFill>
          <p:spPr bwMode="auto">
            <a:xfrm>
              <a:off x="3264" y="1152"/>
              <a:ext cx="174" cy="624"/>
            </a:xfrm>
            <a:prstGeom prst="rect">
              <a:avLst/>
            </a:prstGeom>
            <a:noFill/>
            <a:ln w="9525">
              <a:noFill/>
              <a:miter lim="800000"/>
              <a:headEnd/>
              <a:tailEnd/>
            </a:ln>
          </p:spPr>
        </p:pic>
        <p:sp>
          <p:nvSpPr>
            <p:cNvPr id="331809" name="Text Box 27"/>
            <p:cNvSpPr txBox="1">
              <a:spLocks noChangeArrowheads="1"/>
            </p:cNvSpPr>
            <p:nvPr/>
          </p:nvSpPr>
          <p:spPr bwMode="auto">
            <a:xfrm>
              <a:off x="3264" y="1776"/>
              <a:ext cx="201" cy="212"/>
            </a:xfrm>
            <a:prstGeom prst="rect">
              <a:avLst/>
            </a:prstGeom>
            <a:noFill/>
            <a:ln w="9525">
              <a:noFill/>
              <a:miter lim="800000"/>
              <a:headEnd/>
              <a:tailEnd/>
            </a:ln>
          </p:spPr>
          <p:txBody>
            <a:bodyPr wrap="none" anchor="ctr">
              <a:spAutoFit/>
            </a:bodyPr>
            <a:lstStyle/>
            <a:p>
              <a:pPr algn="ctr"/>
              <a:r>
                <a:rPr lang="de-DE"/>
                <a:t>A</a:t>
              </a:r>
            </a:p>
          </p:txBody>
        </p:sp>
      </p:grpSp>
      <p:sp>
        <p:nvSpPr>
          <p:cNvPr id="331793" name="Text Box 28"/>
          <p:cNvSpPr txBox="1">
            <a:spLocks noChangeArrowheads="1"/>
          </p:cNvSpPr>
          <p:nvPr/>
        </p:nvSpPr>
        <p:spPr bwMode="auto">
          <a:xfrm>
            <a:off x="6172200" y="5324475"/>
            <a:ext cx="319088" cy="336550"/>
          </a:xfrm>
          <a:prstGeom prst="rect">
            <a:avLst/>
          </a:prstGeom>
          <a:noFill/>
          <a:ln w="9525">
            <a:noFill/>
            <a:miter lim="800000"/>
            <a:headEnd/>
            <a:tailEnd/>
          </a:ln>
        </p:spPr>
        <p:txBody>
          <a:bodyPr wrap="none" anchor="ctr">
            <a:spAutoFit/>
          </a:bodyPr>
          <a:lstStyle/>
          <a:p>
            <a:pPr algn="ctr"/>
            <a:r>
              <a:rPr lang="de-DE"/>
              <a:t>B</a:t>
            </a:r>
          </a:p>
        </p:txBody>
      </p:sp>
      <p:grpSp>
        <p:nvGrpSpPr>
          <p:cNvPr id="331794" name="Group 29"/>
          <p:cNvGrpSpPr>
            <a:grpSpLocks/>
          </p:cNvGrpSpPr>
          <p:nvPr/>
        </p:nvGrpSpPr>
        <p:grpSpPr bwMode="auto">
          <a:xfrm>
            <a:off x="6096000" y="4105275"/>
            <a:ext cx="2743200" cy="1555750"/>
            <a:chOff x="3744" y="1008"/>
            <a:chExt cx="1728" cy="980"/>
          </a:xfrm>
        </p:grpSpPr>
        <p:sp>
          <p:nvSpPr>
            <p:cNvPr id="331804" name="Oval 30"/>
            <p:cNvSpPr>
              <a:spLocks noChangeArrowheads="1"/>
            </p:cNvSpPr>
            <p:nvPr/>
          </p:nvSpPr>
          <p:spPr bwMode="auto">
            <a:xfrm>
              <a:off x="3744" y="1008"/>
              <a:ext cx="1728" cy="288"/>
            </a:xfrm>
            <a:prstGeom prst="ellipse">
              <a:avLst/>
            </a:prstGeom>
            <a:noFill/>
            <a:ln w="38100">
              <a:solidFill>
                <a:schemeClr val="accent1"/>
              </a:solidFill>
              <a:round/>
              <a:headEnd/>
              <a:tailEnd/>
            </a:ln>
          </p:spPr>
          <p:txBody>
            <a:bodyPr wrap="none" anchor="ctr"/>
            <a:lstStyle/>
            <a:p>
              <a:pPr algn="ctr"/>
              <a:endParaRPr lang="en-US"/>
            </a:p>
          </p:txBody>
        </p:sp>
        <p:pic>
          <p:nvPicPr>
            <p:cNvPr id="331805" name="Picture 31"/>
            <p:cNvPicPr>
              <a:picLocks noChangeAspect="1" noChangeArrowheads="1"/>
            </p:cNvPicPr>
            <p:nvPr/>
          </p:nvPicPr>
          <p:blipFill>
            <a:blip r:embed="rId3" cstate="print"/>
            <a:srcRect/>
            <a:stretch>
              <a:fillRect/>
            </a:stretch>
          </p:blipFill>
          <p:spPr bwMode="auto">
            <a:xfrm>
              <a:off x="4464" y="1152"/>
              <a:ext cx="174" cy="624"/>
            </a:xfrm>
            <a:prstGeom prst="rect">
              <a:avLst/>
            </a:prstGeom>
            <a:noFill/>
            <a:ln w="9525">
              <a:noFill/>
              <a:miter lim="800000"/>
              <a:headEnd/>
              <a:tailEnd/>
            </a:ln>
          </p:spPr>
        </p:pic>
        <p:sp>
          <p:nvSpPr>
            <p:cNvPr id="331806" name="Text Box 32"/>
            <p:cNvSpPr txBox="1">
              <a:spLocks noChangeArrowheads="1"/>
            </p:cNvSpPr>
            <p:nvPr/>
          </p:nvSpPr>
          <p:spPr bwMode="auto">
            <a:xfrm>
              <a:off x="4461" y="1776"/>
              <a:ext cx="208" cy="212"/>
            </a:xfrm>
            <a:prstGeom prst="rect">
              <a:avLst/>
            </a:prstGeom>
            <a:noFill/>
            <a:ln w="9525">
              <a:noFill/>
              <a:miter lim="800000"/>
              <a:headEnd/>
              <a:tailEnd/>
            </a:ln>
          </p:spPr>
          <p:txBody>
            <a:bodyPr wrap="none" anchor="ctr">
              <a:spAutoFit/>
            </a:bodyPr>
            <a:lstStyle/>
            <a:p>
              <a:pPr algn="ctr"/>
              <a:r>
                <a:rPr lang="de-DE"/>
                <a:t>C</a:t>
              </a:r>
            </a:p>
          </p:txBody>
        </p:sp>
      </p:grpSp>
      <p:sp>
        <p:nvSpPr>
          <p:cNvPr id="331795" name="Line 33"/>
          <p:cNvSpPr>
            <a:spLocks noChangeShapeType="1"/>
          </p:cNvSpPr>
          <p:nvPr/>
        </p:nvSpPr>
        <p:spPr bwMode="auto">
          <a:xfrm>
            <a:off x="5334000" y="4867275"/>
            <a:ext cx="838200" cy="0"/>
          </a:xfrm>
          <a:prstGeom prst="line">
            <a:avLst/>
          </a:prstGeom>
          <a:noFill/>
          <a:ln w="19050">
            <a:solidFill>
              <a:schemeClr val="tx1"/>
            </a:solidFill>
            <a:round/>
            <a:headEnd type="triangle" w="med" len="med"/>
            <a:tailEnd/>
          </a:ln>
        </p:spPr>
        <p:txBody>
          <a:bodyPr wrap="none" anchor="ctr"/>
          <a:lstStyle/>
          <a:p>
            <a:endParaRPr lang="en-US"/>
          </a:p>
        </p:txBody>
      </p:sp>
      <p:sp>
        <p:nvSpPr>
          <p:cNvPr id="331796" name="Text Box 34"/>
          <p:cNvSpPr txBox="1">
            <a:spLocks noChangeArrowheads="1"/>
          </p:cNvSpPr>
          <p:nvPr/>
        </p:nvSpPr>
        <p:spPr bwMode="auto">
          <a:xfrm>
            <a:off x="5486400" y="4562475"/>
            <a:ext cx="588963" cy="336550"/>
          </a:xfrm>
          <a:prstGeom prst="rect">
            <a:avLst/>
          </a:prstGeom>
          <a:noFill/>
          <a:ln w="9525">
            <a:noFill/>
            <a:miter lim="800000"/>
            <a:headEnd/>
            <a:tailEnd/>
          </a:ln>
        </p:spPr>
        <p:txBody>
          <a:bodyPr wrap="none" anchor="ctr">
            <a:spAutoFit/>
          </a:bodyPr>
          <a:lstStyle/>
          <a:p>
            <a:pPr algn="ctr"/>
            <a:r>
              <a:rPr lang="de-DE" b="1"/>
              <a:t>RTS</a:t>
            </a:r>
            <a:endParaRPr lang="de-DE"/>
          </a:p>
        </p:txBody>
      </p:sp>
      <p:sp>
        <p:nvSpPr>
          <p:cNvPr id="331797" name="Line 35"/>
          <p:cNvSpPr>
            <a:spLocks noChangeShapeType="1"/>
          </p:cNvSpPr>
          <p:nvPr/>
        </p:nvSpPr>
        <p:spPr bwMode="auto">
          <a:xfrm flipV="1">
            <a:off x="6477000" y="4867275"/>
            <a:ext cx="762000" cy="0"/>
          </a:xfrm>
          <a:prstGeom prst="line">
            <a:avLst/>
          </a:prstGeom>
          <a:noFill/>
          <a:ln w="19050">
            <a:solidFill>
              <a:schemeClr val="tx1"/>
            </a:solidFill>
            <a:round/>
            <a:headEnd/>
            <a:tailEnd type="triangle" w="med" len="med"/>
          </a:ln>
        </p:spPr>
        <p:txBody>
          <a:bodyPr wrap="none" anchor="ctr"/>
          <a:lstStyle/>
          <a:p>
            <a:endParaRPr lang="en-US"/>
          </a:p>
        </p:txBody>
      </p:sp>
      <p:sp>
        <p:nvSpPr>
          <p:cNvPr id="331798" name="Line 36"/>
          <p:cNvSpPr>
            <a:spLocks noChangeShapeType="1"/>
          </p:cNvSpPr>
          <p:nvPr/>
        </p:nvSpPr>
        <p:spPr bwMode="auto">
          <a:xfrm>
            <a:off x="5334000" y="5019675"/>
            <a:ext cx="838200" cy="0"/>
          </a:xfrm>
          <a:prstGeom prst="line">
            <a:avLst/>
          </a:prstGeom>
          <a:noFill/>
          <a:ln w="19050">
            <a:solidFill>
              <a:schemeClr val="tx1"/>
            </a:solidFill>
            <a:round/>
            <a:headEnd/>
            <a:tailEnd type="triangle" w="med" len="med"/>
          </a:ln>
        </p:spPr>
        <p:txBody>
          <a:bodyPr wrap="none" anchor="ctr"/>
          <a:lstStyle/>
          <a:p>
            <a:endParaRPr lang="en-US"/>
          </a:p>
        </p:txBody>
      </p:sp>
      <p:sp>
        <p:nvSpPr>
          <p:cNvPr id="331799" name="Text Box 37"/>
          <p:cNvSpPr txBox="1">
            <a:spLocks noChangeArrowheads="1"/>
          </p:cNvSpPr>
          <p:nvPr/>
        </p:nvSpPr>
        <p:spPr bwMode="auto">
          <a:xfrm>
            <a:off x="5486400" y="5019675"/>
            <a:ext cx="588963" cy="336550"/>
          </a:xfrm>
          <a:prstGeom prst="rect">
            <a:avLst/>
          </a:prstGeom>
          <a:noFill/>
          <a:ln w="9525">
            <a:noFill/>
            <a:miter lim="800000"/>
            <a:headEnd/>
            <a:tailEnd/>
          </a:ln>
        </p:spPr>
        <p:txBody>
          <a:bodyPr wrap="none" anchor="ctr">
            <a:spAutoFit/>
          </a:bodyPr>
          <a:lstStyle/>
          <a:p>
            <a:pPr algn="ctr"/>
            <a:r>
              <a:rPr lang="de-DE" b="1"/>
              <a:t>CTS</a:t>
            </a:r>
            <a:endParaRPr lang="de-DE"/>
          </a:p>
        </p:txBody>
      </p:sp>
      <p:sp>
        <p:nvSpPr>
          <p:cNvPr id="331800" name="Text Box 38"/>
          <p:cNvSpPr txBox="1">
            <a:spLocks noChangeArrowheads="1"/>
          </p:cNvSpPr>
          <p:nvPr/>
        </p:nvSpPr>
        <p:spPr bwMode="auto">
          <a:xfrm>
            <a:off x="6553200" y="4562475"/>
            <a:ext cx="588963" cy="336550"/>
          </a:xfrm>
          <a:prstGeom prst="rect">
            <a:avLst/>
          </a:prstGeom>
          <a:noFill/>
          <a:ln w="9525">
            <a:noFill/>
            <a:miter lim="800000"/>
            <a:headEnd/>
            <a:tailEnd/>
          </a:ln>
        </p:spPr>
        <p:txBody>
          <a:bodyPr wrap="none" anchor="ctr">
            <a:spAutoFit/>
          </a:bodyPr>
          <a:lstStyle/>
          <a:p>
            <a:pPr algn="ctr"/>
            <a:r>
              <a:rPr lang="de-DE" b="1"/>
              <a:t>RTS</a:t>
            </a:r>
            <a:endParaRPr lang="de-DE"/>
          </a:p>
        </p:txBody>
      </p:sp>
      <p:sp>
        <p:nvSpPr>
          <p:cNvPr id="331801" name="Oval 42"/>
          <p:cNvSpPr>
            <a:spLocks noChangeArrowheads="1"/>
          </p:cNvSpPr>
          <p:nvPr/>
        </p:nvSpPr>
        <p:spPr bwMode="auto">
          <a:xfrm>
            <a:off x="7264400" y="4076700"/>
            <a:ext cx="2743200" cy="457200"/>
          </a:xfrm>
          <a:prstGeom prst="ellipse">
            <a:avLst/>
          </a:prstGeom>
          <a:noFill/>
          <a:ln w="38100">
            <a:solidFill>
              <a:srgbClr val="339966"/>
            </a:solidFill>
            <a:round/>
            <a:headEnd/>
            <a:tailEnd/>
          </a:ln>
        </p:spPr>
        <p:txBody>
          <a:bodyPr wrap="none" anchor="ctr"/>
          <a:lstStyle/>
          <a:p>
            <a:pPr algn="ctr"/>
            <a:endParaRPr lang="en-US"/>
          </a:p>
        </p:txBody>
      </p:sp>
      <p:pic>
        <p:nvPicPr>
          <p:cNvPr id="331802" name="Picture 43"/>
          <p:cNvPicPr>
            <a:picLocks noChangeAspect="1" noChangeArrowheads="1"/>
          </p:cNvPicPr>
          <p:nvPr/>
        </p:nvPicPr>
        <p:blipFill>
          <a:blip r:embed="rId3" cstate="print"/>
          <a:srcRect/>
          <a:stretch>
            <a:fillRect/>
          </a:stretch>
        </p:blipFill>
        <p:spPr bwMode="auto">
          <a:xfrm>
            <a:off x="8407400" y="4305300"/>
            <a:ext cx="276225" cy="990600"/>
          </a:xfrm>
          <a:prstGeom prst="rect">
            <a:avLst/>
          </a:prstGeom>
          <a:noFill/>
          <a:ln w="9525">
            <a:noFill/>
            <a:miter lim="800000"/>
            <a:headEnd/>
            <a:tailEnd/>
          </a:ln>
        </p:spPr>
      </p:pic>
      <p:sp>
        <p:nvSpPr>
          <p:cNvPr id="331803" name="Text Box 44"/>
          <p:cNvSpPr txBox="1">
            <a:spLocks noChangeArrowheads="1"/>
          </p:cNvSpPr>
          <p:nvPr/>
        </p:nvSpPr>
        <p:spPr bwMode="auto">
          <a:xfrm>
            <a:off x="8402638" y="5295900"/>
            <a:ext cx="330200" cy="336550"/>
          </a:xfrm>
          <a:prstGeom prst="rect">
            <a:avLst/>
          </a:prstGeom>
          <a:noFill/>
          <a:ln w="9525">
            <a:noFill/>
            <a:miter lim="800000"/>
            <a:headEnd/>
            <a:tailEnd/>
          </a:ln>
        </p:spPr>
        <p:txBody>
          <a:bodyPr wrap="none" anchor="ctr">
            <a:spAutoFit/>
          </a:bodyPr>
          <a:lstStyle/>
          <a:p>
            <a:pPr algn="ctr"/>
            <a:r>
              <a:rPr lang="de-DE"/>
              <a:t>D</a:t>
            </a: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Efficient MAC Protocols</a:t>
            </a:r>
            <a:endParaRPr lang="en-US" dirty="0"/>
          </a:p>
        </p:txBody>
      </p:sp>
      <p:sp>
        <p:nvSpPr>
          <p:cNvPr id="3" name="Content Placeholder 2"/>
          <p:cNvSpPr>
            <a:spLocks noGrp="1"/>
          </p:cNvSpPr>
          <p:nvPr>
            <p:ph idx="1"/>
          </p:nvPr>
        </p:nvSpPr>
        <p:spPr/>
        <p:txBody>
          <a:bodyPr/>
          <a:lstStyle/>
          <a:p>
            <a:endParaRPr lang="en-US" dirty="0" smtClean="0"/>
          </a:p>
          <a:p>
            <a:r>
              <a:rPr lang="en-US" dirty="0" smtClean="0"/>
              <a:t>In sensor networks energy is often more critical than throughput.</a:t>
            </a:r>
          </a:p>
          <a:p>
            <a:pPr lvl="1"/>
            <a:r>
              <a:rPr lang="en-US" dirty="0" smtClean="0"/>
              <a:t>The radio component should be turned off as much as possible.</a:t>
            </a:r>
          </a:p>
          <a:p>
            <a:endParaRPr lang="en-US" dirty="0" smtClean="0"/>
          </a:p>
          <a:p>
            <a:r>
              <a:rPr lang="en-US" dirty="0" smtClean="0"/>
              <a:t>Energy management considerations have a big impact on MAC protocols.</a:t>
            </a:r>
          </a:p>
          <a:p>
            <a:pPr lvl="1">
              <a:buClr>
                <a:schemeClr val="tx1"/>
              </a:buClr>
            </a:pPr>
            <a:r>
              <a:rPr lang="en-US" dirty="0" smtClean="0">
                <a:solidFill>
                  <a:srgbClr val="3983EF"/>
                </a:solidFill>
              </a:rPr>
              <a:t>Idle listening </a:t>
            </a:r>
            <a:r>
              <a:rPr lang="en-US" dirty="0" smtClean="0"/>
              <a:t>costs about as much energy as transmitting</a:t>
            </a:r>
          </a:p>
          <a:p>
            <a:endParaRPr lang="en-US" dirty="0" smtClean="0"/>
          </a:p>
          <a:p>
            <a:r>
              <a:rPr lang="en-US" dirty="0" smtClean="0"/>
              <a:t>In the following we present a few ideas, stolen from some known protocols that try to balance throughput and energy consumption.</a:t>
            </a:r>
          </a:p>
          <a:p>
            <a:pPr lvl="1"/>
            <a:r>
              <a:rPr lang="en-GB" sz="1800" dirty="0" smtClean="0"/>
              <a:t>S-MAC, T-MAC, B-MAC</a:t>
            </a:r>
            <a:r>
              <a:rPr lang="en-GB" dirty="0" smtClean="0"/>
              <a:t>, or </a:t>
            </a:r>
            <a:r>
              <a:rPr lang="en-GB" sz="1800" dirty="0" err="1" smtClean="0"/>
              <a:t>WiseMAC</a:t>
            </a:r>
            <a:endParaRPr lang="en-GB" sz="1800" dirty="0" smtClean="0"/>
          </a:p>
          <a:p>
            <a:pPr lvl="1"/>
            <a:endParaRPr lang="en-GB" sz="1800" dirty="0" smtClean="0"/>
          </a:p>
          <a:p>
            <a:r>
              <a:rPr lang="en-GB" dirty="0" smtClean="0"/>
              <a:t>Many of the hundreds of MAC protocols that were proposed have similar ideas…</a:t>
            </a:r>
            <a:endParaRPr lang="en-US" sz="1800" dirty="0" smtClean="0"/>
          </a:p>
          <a:p>
            <a:pPr lvl="1"/>
            <a:endParaRPr lang="en-US" sz="1800" dirty="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Sensor MAC (S-MAC)</a:t>
            </a:r>
            <a:endParaRPr lang="en-US" dirty="0"/>
          </a:p>
        </p:txBody>
      </p:sp>
      <p:sp>
        <p:nvSpPr>
          <p:cNvPr id="3" name="Content Placeholder 2"/>
          <p:cNvSpPr>
            <a:spLocks noGrp="1"/>
          </p:cNvSpPr>
          <p:nvPr>
            <p:ph idx="1"/>
          </p:nvPr>
        </p:nvSpPr>
        <p:spPr/>
        <p:txBody>
          <a:bodyPr/>
          <a:lstStyle/>
          <a:p>
            <a:endParaRPr lang="en-US" dirty="0" smtClean="0"/>
          </a:p>
          <a:p>
            <a:r>
              <a:rPr lang="en-US" dirty="0" smtClean="0"/>
              <a:t>Coarse-grained TDMA-like sleep/awake cycles. </a:t>
            </a:r>
          </a:p>
          <a:p>
            <a:endParaRPr lang="en-US" dirty="0" smtClean="0"/>
          </a:p>
          <a:p>
            <a:endParaRPr lang="en-US" dirty="0" smtClean="0"/>
          </a:p>
          <a:p>
            <a:endParaRPr lang="en-US" dirty="0" smtClean="0"/>
          </a:p>
          <a:p>
            <a:endParaRPr lang="en-US" dirty="0" smtClean="0"/>
          </a:p>
          <a:p>
            <a:endParaRPr lang="en-US" dirty="0" smtClean="0"/>
          </a:p>
          <a:p>
            <a:r>
              <a:rPr lang="en-US" dirty="0" smtClean="0"/>
              <a:t>All nodes choose and announce awake schedules.</a:t>
            </a:r>
          </a:p>
          <a:p>
            <a:pPr lvl="1"/>
            <a:r>
              <a:rPr lang="en-US" dirty="0" smtClean="0"/>
              <a:t>synchronize to awake schedules of neighboring nodes.</a:t>
            </a:r>
          </a:p>
          <a:p>
            <a:pPr>
              <a:buNone/>
            </a:pPr>
            <a:endParaRPr lang="en-US" dirty="0" smtClean="0"/>
          </a:p>
          <a:p>
            <a:r>
              <a:rPr lang="en-US" dirty="0" smtClean="0"/>
              <a:t>Uses RTS/CTS to resolve contention during listen intervals.</a:t>
            </a:r>
          </a:p>
          <a:p>
            <a:pPr lvl="1"/>
            <a:r>
              <a:rPr lang="en-US" dirty="0" smtClean="0"/>
              <a:t>And allows interfering nodes to go to sleep during data exchange.</a:t>
            </a:r>
          </a:p>
          <a:p>
            <a:endParaRPr lang="en-US" dirty="0" smtClean="0"/>
          </a:p>
        </p:txBody>
      </p:sp>
      <p:grpSp>
        <p:nvGrpSpPr>
          <p:cNvPr id="22" name="Gruppieren 21"/>
          <p:cNvGrpSpPr/>
          <p:nvPr/>
        </p:nvGrpSpPr>
        <p:grpSpPr>
          <a:xfrm>
            <a:off x="1671750" y="1910857"/>
            <a:ext cx="5725458" cy="1132375"/>
            <a:chOff x="1490775" y="3458306"/>
            <a:chExt cx="5725458" cy="1132375"/>
          </a:xfrm>
        </p:grpSpPr>
        <p:cxnSp>
          <p:nvCxnSpPr>
            <p:cNvPr id="7" name="Gerade Verbindung mit Pfeil 6"/>
            <p:cNvCxnSpPr/>
            <p:nvPr/>
          </p:nvCxnSpPr>
          <p:spPr bwMode="auto">
            <a:xfrm>
              <a:off x="1490775" y="4289576"/>
              <a:ext cx="5271752" cy="1262"/>
            </a:xfrm>
            <a:prstGeom prst="straightConnector1">
              <a:avLst/>
            </a:prstGeom>
            <a:solidFill>
              <a:schemeClr val="accent1"/>
            </a:solidFill>
            <a:ln w="15875" cap="flat" cmpd="sng" algn="ctr">
              <a:solidFill>
                <a:schemeClr val="tx1"/>
              </a:solidFill>
              <a:prstDash val="solid"/>
              <a:round/>
              <a:headEnd type="none" w="med" len="med"/>
              <a:tailEnd type="triangle" w="med" len="med"/>
            </a:ln>
            <a:effectLst/>
          </p:spPr>
        </p:cxnSp>
        <p:cxnSp>
          <p:nvCxnSpPr>
            <p:cNvPr id="12" name="Gerade Verbindung 11"/>
            <p:cNvCxnSpPr/>
            <p:nvPr/>
          </p:nvCxnSpPr>
          <p:spPr bwMode="auto">
            <a:xfrm rot="5400000">
              <a:off x="1606943" y="3838478"/>
              <a:ext cx="442920" cy="794"/>
            </a:xfrm>
            <a:prstGeom prst="line">
              <a:avLst/>
            </a:prstGeom>
            <a:solidFill>
              <a:schemeClr val="accent1"/>
            </a:solidFill>
            <a:ln w="15875" cap="flat" cmpd="sng" algn="ctr">
              <a:solidFill>
                <a:schemeClr val="tx1"/>
              </a:solidFill>
              <a:prstDash val="dash"/>
              <a:round/>
              <a:headEnd type="none" w="med" len="med"/>
              <a:tailEnd type="none" w="med" len="med"/>
            </a:ln>
            <a:effectLst/>
          </p:spPr>
        </p:cxnSp>
        <p:sp>
          <p:nvSpPr>
            <p:cNvPr id="8" name="Rechteck 7"/>
            <p:cNvSpPr/>
            <p:nvPr/>
          </p:nvSpPr>
          <p:spPr bwMode="auto">
            <a:xfrm>
              <a:off x="1818752" y="3949002"/>
              <a:ext cx="924448" cy="331596"/>
            </a:xfrm>
            <a:prstGeom prst="rect">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charset="0"/>
                </a:rPr>
                <a:t>listen</a:t>
              </a:r>
            </a:p>
          </p:txBody>
        </p:sp>
        <p:cxnSp>
          <p:nvCxnSpPr>
            <p:cNvPr id="14" name="Gerade Verbindung 13"/>
            <p:cNvCxnSpPr/>
            <p:nvPr/>
          </p:nvCxnSpPr>
          <p:spPr bwMode="auto">
            <a:xfrm rot="5400000">
              <a:off x="3978354" y="3838478"/>
              <a:ext cx="442920" cy="794"/>
            </a:xfrm>
            <a:prstGeom prst="line">
              <a:avLst/>
            </a:prstGeom>
            <a:solidFill>
              <a:schemeClr val="accent1"/>
            </a:solidFill>
            <a:ln w="15875" cap="flat" cmpd="sng" algn="ctr">
              <a:solidFill>
                <a:schemeClr val="tx1"/>
              </a:solidFill>
              <a:prstDash val="dash"/>
              <a:round/>
              <a:headEnd type="none" w="med" len="med"/>
              <a:tailEnd type="none" w="med" len="med"/>
            </a:ln>
            <a:effectLst/>
          </p:spPr>
        </p:cxnSp>
        <p:sp>
          <p:nvSpPr>
            <p:cNvPr id="15" name="Textfeld 14"/>
            <p:cNvSpPr txBox="1"/>
            <p:nvPr/>
          </p:nvSpPr>
          <p:spPr>
            <a:xfrm>
              <a:off x="3205426" y="3938954"/>
              <a:ext cx="673582" cy="338554"/>
            </a:xfrm>
            <a:prstGeom prst="rect">
              <a:avLst/>
            </a:prstGeom>
            <a:noFill/>
          </p:spPr>
          <p:txBody>
            <a:bodyPr wrap="none" rtlCol="0">
              <a:spAutoFit/>
            </a:bodyPr>
            <a:lstStyle/>
            <a:p>
              <a:r>
                <a:rPr lang="en-US" sz="1600" dirty="0" smtClean="0"/>
                <a:t>sleep</a:t>
              </a:r>
              <a:endParaRPr lang="en-US" sz="1600" dirty="0"/>
            </a:p>
          </p:txBody>
        </p:sp>
        <p:sp>
          <p:nvSpPr>
            <p:cNvPr id="16" name="Textfeld 15"/>
            <p:cNvSpPr txBox="1"/>
            <p:nvPr/>
          </p:nvSpPr>
          <p:spPr>
            <a:xfrm>
              <a:off x="5647175" y="3938954"/>
              <a:ext cx="673582" cy="338554"/>
            </a:xfrm>
            <a:prstGeom prst="rect">
              <a:avLst/>
            </a:prstGeom>
            <a:noFill/>
          </p:spPr>
          <p:txBody>
            <a:bodyPr wrap="none" rtlCol="0">
              <a:spAutoFit/>
            </a:bodyPr>
            <a:lstStyle/>
            <a:p>
              <a:r>
                <a:rPr lang="en-US" sz="1600" dirty="0" smtClean="0"/>
                <a:t>sleep</a:t>
              </a:r>
              <a:endParaRPr lang="en-US" sz="1600" dirty="0"/>
            </a:p>
          </p:txBody>
        </p:sp>
        <p:cxnSp>
          <p:nvCxnSpPr>
            <p:cNvPr id="18" name="Gerade Verbindung mit Pfeil 17"/>
            <p:cNvCxnSpPr/>
            <p:nvPr/>
          </p:nvCxnSpPr>
          <p:spPr bwMode="auto">
            <a:xfrm>
              <a:off x="1828800" y="3758084"/>
              <a:ext cx="2351314" cy="1588"/>
            </a:xfrm>
            <a:prstGeom prst="straightConnector1">
              <a:avLst/>
            </a:prstGeom>
            <a:solidFill>
              <a:schemeClr val="accent1"/>
            </a:solidFill>
            <a:ln w="15875" cap="flat" cmpd="sng" algn="ctr">
              <a:solidFill>
                <a:schemeClr val="tx1"/>
              </a:solidFill>
              <a:prstDash val="solid"/>
              <a:round/>
              <a:headEnd type="triangle" w="med" len="med"/>
              <a:tailEnd type="triangle"/>
            </a:ln>
            <a:effectLst/>
          </p:spPr>
        </p:cxnSp>
        <p:sp>
          <p:nvSpPr>
            <p:cNvPr id="19" name="Rechteck 18"/>
            <p:cNvSpPr/>
            <p:nvPr/>
          </p:nvSpPr>
          <p:spPr bwMode="auto">
            <a:xfrm>
              <a:off x="4190163" y="3949002"/>
              <a:ext cx="924448" cy="331596"/>
            </a:xfrm>
            <a:prstGeom prst="rect">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charset="0"/>
                </a:rPr>
                <a:t>listen</a:t>
              </a:r>
            </a:p>
          </p:txBody>
        </p:sp>
        <p:sp>
          <p:nvSpPr>
            <p:cNvPr id="20" name="Textfeld 19"/>
            <p:cNvSpPr txBox="1"/>
            <p:nvPr/>
          </p:nvSpPr>
          <p:spPr>
            <a:xfrm>
              <a:off x="2644394" y="3458306"/>
              <a:ext cx="710451" cy="338554"/>
            </a:xfrm>
            <a:prstGeom prst="rect">
              <a:avLst/>
            </a:prstGeom>
            <a:noFill/>
          </p:spPr>
          <p:txBody>
            <a:bodyPr wrap="none" rtlCol="0">
              <a:spAutoFit/>
            </a:bodyPr>
            <a:lstStyle/>
            <a:p>
              <a:r>
                <a:rPr lang="en-US" sz="1600" dirty="0" smtClean="0"/>
                <a:t>frame</a:t>
              </a:r>
              <a:endParaRPr lang="en-US" sz="1600" dirty="0"/>
            </a:p>
          </p:txBody>
        </p:sp>
        <p:sp>
          <p:nvSpPr>
            <p:cNvPr id="21" name="Textfeld 20"/>
            <p:cNvSpPr txBox="1"/>
            <p:nvPr/>
          </p:nvSpPr>
          <p:spPr>
            <a:xfrm>
              <a:off x="6643640" y="4252127"/>
              <a:ext cx="572593" cy="338554"/>
            </a:xfrm>
            <a:prstGeom prst="rect">
              <a:avLst/>
            </a:prstGeom>
            <a:noFill/>
          </p:spPr>
          <p:txBody>
            <a:bodyPr wrap="none" rtlCol="0">
              <a:spAutoFit/>
            </a:bodyPr>
            <a:lstStyle/>
            <a:p>
              <a:r>
                <a:rPr lang="en-US" sz="1600" dirty="0" smtClean="0"/>
                <a:t>time</a:t>
              </a:r>
              <a:endParaRPr lang="en-US" sz="1600" dirty="0"/>
            </a:p>
          </p:txBody>
        </p:sp>
      </p:grpSp>
      <p:sp>
        <p:nvSpPr>
          <p:cNvPr id="23" name="Rechteckige Legende 22"/>
          <p:cNvSpPr/>
          <p:nvPr/>
        </p:nvSpPr>
        <p:spPr bwMode="auto">
          <a:xfrm>
            <a:off x="6293304" y="859975"/>
            <a:ext cx="2209800" cy="370114"/>
          </a:xfrm>
          <a:prstGeom prst="wedgeRectCallout">
            <a:avLst>
              <a:gd name="adj1" fmla="val -49980"/>
              <a:gd name="adj2" fmla="val 92303"/>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chemeClr val="tx1"/>
                </a:solidFill>
                <a:effectLst/>
                <a:latin typeface="Arial" charset="0"/>
              </a:rPr>
              <a:t>increased latency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Sensor MAC (S-MAC)</a:t>
            </a:r>
            <a:endParaRPr lang="en-US" dirty="0"/>
          </a:p>
        </p:txBody>
      </p:sp>
      <p:sp>
        <p:nvSpPr>
          <p:cNvPr id="3" name="Content Placeholder 2"/>
          <p:cNvSpPr>
            <a:spLocks noGrp="1"/>
          </p:cNvSpPr>
          <p:nvPr>
            <p:ph idx="1"/>
          </p:nvPr>
        </p:nvSpPr>
        <p:spPr>
          <a:xfrm>
            <a:off x="468313" y="836613"/>
            <a:ext cx="8207375" cy="1335087"/>
          </a:xfrm>
        </p:spPr>
        <p:txBody>
          <a:bodyPr/>
          <a:lstStyle/>
          <a:p>
            <a:endParaRPr lang="en-US" dirty="0" smtClean="0"/>
          </a:p>
          <a:p>
            <a:r>
              <a:rPr lang="en-US" dirty="0" smtClean="0"/>
              <a:t>Problem: Nodes may have to follow multiple schedules to avoid network partition.</a:t>
            </a:r>
            <a:endParaRPr lang="en-US" dirty="0"/>
          </a:p>
        </p:txBody>
      </p:sp>
      <p:sp>
        <p:nvSpPr>
          <p:cNvPr id="17" name="Ellipse 16"/>
          <p:cNvSpPr/>
          <p:nvPr/>
        </p:nvSpPr>
        <p:spPr bwMode="auto">
          <a:xfrm>
            <a:off x="3570514" y="3439890"/>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2" name="Ellipse 21"/>
          <p:cNvSpPr/>
          <p:nvPr/>
        </p:nvSpPr>
        <p:spPr bwMode="auto">
          <a:xfrm>
            <a:off x="2819399" y="2950032"/>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4" name="Ellipse 23"/>
          <p:cNvSpPr/>
          <p:nvPr/>
        </p:nvSpPr>
        <p:spPr bwMode="auto">
          <a:xfrm>
            <a:off x="3309256" y="2906490"/>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5" name="Ellipse 24"/>
          <p:cNvSpPr/>
          <p:nvPr/>
        </p:nvSpPr>
        <p:spPr bwMode="auto">
          <a:xfrm>
            <a:off x="2982685" y="2471061"/>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6" name="Ellipse 25"/>
          <p:cNvSpPr/>
          <p:nvPr/>
        </p:nvSpPr>
        <p:spPr bwMode="auto">
          <a:xfrm>
            <a:off x="3918857" y="3048004"/>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7" name="Ellipse 26"/>
          <p:cNvSpPr/>
          <p:nvPr/>
        </p:nvSpPr>
        <p:spPr bwMode="auto">
          <a:xfrm>
            <a:off x="3712028" y="2492833"/>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8" name="Ellipse 27"/>
          <p:cNvSpPr/>
          <p:nvPr/>
        </p:nvSpPr>
        <p:spPr bwMode="auto">
          <a:xfrm>
            <a:off x="4833257" y="3374575"/>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9" name="Ellipse 28"/>
          <p:cNvSpPr/>
          <p:nvPr/>
        </p:nvSpPr>
        <p:spPr bwMode="auto">
          <a:xfrm>
            <a:off x="4778827" y="2090061"/>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0" name="Ellipse 29"/>
          <p:cNvSpPr/>
          <p:nvPr/>
        </p:nvSpPr>
        <p:spPr bwMode="auto">
          <a:xfrm>
            <a:off x="4942113" y="2503718"/>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1" name="Ellipse 30"/>
          <p:cNvSpPr/>
          <p:nvPr/>
        </p:nvSpPr>
        <p:spPr bwMode="auto">
          <a:xfrm>
            <a:off x="4321628" y="2286004"/>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2" name="Ellipse 31"/>
          <p:cNvSpPr/>
          <p:nvPr/>
        </p:nvSpPr>
        <p:spPr bwMode="auto">
          <a:xfrm>
            <a:off x="4550228" y="3026233"/>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3" name="Ellipse 32"/>
          <p:cNvSpPr/>
          <p:nvPr/>
        </p:nvSpPr>
        <p:spPr bwMode="auto">
          <a:xfrm>
            <a:off x="5312229" y="2960918"/>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4" name="Ellipse 33"/>
          <p:cNvSpPr/>
          <p:nvPr/>
        </p:nvSpPr>
        <p:spPr bwMode="auto">
          <a:xfrm>
            <a:off x="5573485" y="2340432"/>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5" name="Ellipse 34"/>
          <p:cNvSpPr/>
          <p:nvPr/>
        </p:nvSpPr>
        <p:spPr bwMode="auto">
          <a:xfrm>
            <a:off x="5780314" y="3385461"/>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6" name="Ellipse 35"/>
          <p:cNvSpPr/>
          <p:nvPr/>
        </p:nvSpPr>
        <p:spPr bwMode="auto">
          <a:xfrm>
            <a:off x="5900056" y="2852061"/>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7" name="Ellipse 36"/>
          <p:cNvSpPr/>
          <p:nvPr/>
        </p:nvSpPr>
        <p:spPr bwMode="auto">
          <a:xfrm>
            <a:off x="2416627" y="2329546"/>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8" name="Ellipse 37"/>
          <p:cNvSpPr/>
          <p:nvPr/>
        </p:nvSpPr>
        <p:spPr bwMode="auto">
          <a:xfrm>
            <a:off x="6248400" y="2383975"/>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9" name="Ellipse 38"/>
          <p:cNvSpPr/>
          <p:nvPr/>
        </p:nvSpPr>
        <p:spPr bwMode="auto">
          <a:xfrm>
            <a:off x="2503713" y="3396347"/>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0" name="Ellipse 39"/>
          <p:cNvSpPr/>
          <p:nvPr/>
        </p:nvSpPr>
        <p:spPr bwMode="auto">
          <a:xfrm>
            <a:off x="3418114" y="2035632"/>
            <a:ext cx="174172" cy="174172"/>
          </a:xfrm>
          <a:prstGeom prst="ellipse">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1" name="Ellipse 40"/>
          <p:cNvSpPr/>
          <p:nvPr/>
        </p:nvSpPr>
        <p:spPr bwMode="auto">
          <a:xfrm>
            <a:off x="3567040" y="3433405"/>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2" name="Ellipse 41"/>
          <p:cNvSpPr/>
          <p:nvPr/>
        </p:nvSpPr>
        <p:spPr bwMode="auto">
          <a:xfrm>
            <a:off x="2815925" y="2943547"/>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3" name="Ellipse 42"/>
          <p:cNvSpPr/>
          <p:nvPr/>
        </p:nvSpPr>
        <p:spPr bwMode="auto">
          <a:xfrm>
            <a:off x="3305782" y="2900005"/>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4" name="Ellipse 43"/>
          <p:cNvSpPr/>
          <p:nvPr/>
        </p:nvSpPr>
        <p:spPr bwMode="auto">
          <a:xfrm>
            <a:off x="2979211" y="2464576"/>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5" name="Ellipse 44"/>
          <p:cNvSpPr/>
          <p:nvPr/>
        </p:nvSpPr>
        <p:spPr bwMode="auto">
          <a:xfrm>
            <a:off x="3915383" y="3041519"/>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6" name="Ellipse 45"/>
          <p:cNvSpPr/>
          <p:nvPr/>
        </p:nvSpPr>
        <p:spPr bwMode="auto">
          <a:xfrm>
            <a:off x="3708554" y="2486348"/>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7" name="Ellipse 46"/>
          <p:cNvSpPr/>
          <p:nvPr/>
        </p:nvSpPr>
        <p:spPr bwMode="auto">
          <a:xfrm>
            <a:off x="4829783" y="3368090"/>
            <a:ext cx="174172" cy="174172"/>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8" name="Ellipse 47"/>
          <p:cNvSpPr/>
          <p:nvPr/>
        </p:nvSpPr>
        <p:spPr bwMode="auto">
          <a:xfrm>
            <a:off x="4775353" y="2083576"/>
            <a:ext cx="174172" cy="174172"/>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49" name="Ellipse 48"/>
          <p:cNvSpPr/>
          <p:nvPr/>
        </p:nvSpPr>
        <p:spPr bwMode="auto">
          <a:xfrm>
            <a:off x="4938639" y="2497233"/>
            <a:ext cx="174172" cy="174172"/>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0" name="Ellipse 49"/>
          <p:cNvSpPr/>
          <p:nvPr/>
        </p:nvSpPr>
        <p:spPr bwMode="auto">
          <a:xfrm>
            <a:off x="4318154" y="2279519"/>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1" name="Ellipse 50"/>
          <p:cNvSpPr/>
          <p:nvPr/>
        </p:nvSpPr>
        <p:spPr bwMode="auto">
          <a:xfrm>
            <a:off x="4546754" y="3019748"/>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2" name="Ellipse 51"/>
          <p:cNvSpPr/>
          <p:nvPr/>
        </p:nvSpPr>
        <p:spPr bwMode="auto">
          <a:xfrm>
            <a:off x="5308755" y="2954433"/>
            <a:ext cx="174172" cy="174172"/>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3" name="Ellipse 52"/>
          <p:cNvSpPr/>
          <p:nvPr/>
        </p:nvSpPr>
        <p:spPr bwMode="auto">
          <a:xfrm>
            <a:off x="5570011" y="2333947"/>
            <a:ext cx="174172" cy="174172"/>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4" name="Ellipse 53"/>
          <p:cNvSpPr/>
          <p:nvPr/>
        </p:nvSpPr>
        <p:spPr bwMode="auto">
          <a:xfrm>
            <a:off x="5776840" y="3378976"/>
            <a:ext cx="174172" cy="174172"/>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5" name="Ellipse 54"/>
          <p:cNvSpPr/>
          <p:nvPr/>
        </p:nvSpPr>
        <p:spPr bwMode="auto">
          <a:xfrm>
            <a:off x="5896582" y="2845576"/>
            <a:ext cx="174172" cy="174172"/>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6" name="Ellipse 55"/>
          <p:cNvSpPr/>
          <p:nvPr/>
        </p:nvSpPr>
        <p:spPr bwMode="auto">
          <a:xfrm>
            <a:off x="2413153" y="2323061"/>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7" name="Ellipse 56"/>
          <p:cNvSpPr/>
          <p:nvPr/>
        </p:nvSpPr>
        <p:spPr bwMode="auto">
          <a:xfrm>
            <a:off x="6244926" y="2377490"/>
            <a:ext cx="174172" cy="174172"/>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8" name="Ellipse 57"/>
          <p:cNvSpPr/>
          <p:nvPr/>
        </p:nvSpPr>
        <p:spPr bwMode="auto">
          <a:xfrm>
            <a:off x="2500239" y="3389862"/>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9" name="Ellipse 58"/>
          <p:cNvSpPr/>
          <p:nvPr/>
        </p:nvSpPr>
        <p:spPr bwMode="auto">
          <a:xfrm>
            <a:off x="3414640" y="2029147"/>
            <a:ext cx="174172" cy="174172"/>
          </a:xfrm>
          <a:prstGeom prst="ellipse">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cxnSp>
        <p:nvCxnSpPr>
          <p:cNvPr id="65" name="Gerade Verbindung 64"/>
          <p:cNvCxnSpPr>
            <a:stCxn id="43" idx="1"/>
            <a:endCxn id="44" idx="5"/>
          </p:cNvCxnSpPr>
          <p:nvPr/>
        </p:nvCxnSpPr>
        <p:spPr bwMode="auto">
          <a:xfrm rot="16200000" flipV="1">
            <a:off x="3073448" y="2667670"/>
            <a:ext cx="312271" cy="203413"/>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66" name="Gerade Verbindung 65"/>
          <p:cNvCxnSpPr>
            <a:stCxn id="45" idx="2"/>
            <a:endCxn id="43" idx="5"/>
          </p:cNvCxnSpPr>
          <p:nvPr/>
        </p:nvCxnSpPr>
        <p:spPr bwMode="auto">
          <a:xfrm rot="10800000">
            <a:off x="3454447" y="3048671"/>
            <a:ext cx="460936" cy="79935"/>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70" name="Gerade Verbindung 69"/>
          <p:cNvCxnSpPr>
            <a:stCxn id="43" idx="2"/>
            <a:endCxn id="42" idx="6"/>
          </p:cNvCxnSpPr>
          <p:nvPr/>
        </p:nvCxnSpPr>
        <p:spPr bwMode="auto">
          <a:xfrm rot="10800000" flipV="1">
            <a:off x="2990098" y="2987091"/>
            <a:ext cx="315685" cy="43542"/>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73" name="Gerade Verbindung 72"/>
          <p:cNvCxnSpPr>
            <a:stCxn id="44" idx="3"/>
            <a:endCxn id="42" idx="0"/>
          </p:cNvCxnSpPr>
          <p:nvPr/>
        </p:nvCxnSpPr>
        <p:spPr bwMode="auto">
          <a:xfrm rot="5400000">
            <a:off x="2788712" y="2727541"/>
            <a:ext cx="330306" cy="101707"/>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76" name="Gerade Verbindung 75"/>
          <p:cNvCxnSpPr>
            <a:stCxn id="55" idx="4"/>
            <a:endCxn id="54" idx="0"/>
          </p:cNvCxnSpPr>
          <p:nvPr/>
        </p:nvCxnSpPr>
        <p:spPr bwMode="auto">
          <a:xfrm rot="5400000">
            <a:off x="5744183" y="3139491"/>
            <a:ext cx="359228" cy="119742"/>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79" name="Gerade Verbindung 78"/>
          <p:cNvCxnSpPr>
            <a:stCxn id="57" idx="3"/>
            <a:endCxn id="55" idx="7"/>
          </p:cNvCxnSpPr>
          <p:nvPr/>
        </p:nvCxnSpPr>
        <p:spPr bwMode="auto">
          <a:xfrm rot="5400000">
            <a:off x="5985376" y="2586026"/>
            <a:ext cx="344928" cy="225186"/>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82" name="Gerade Verbindung 81"/>
          <p:cNvCxnSpPr>
            <a:stCxn id="46" idx="3"/>
            <a:endCxn id="43" idx="7"/>
          </p:cNvCxnSpPr>
          <p:nvPr/>
        </p:nvCxnSpPr>
        <p:spPr bwMode="auto">
          <a:xfrm rot="5400000">
            <a:off x="3449005" y="2640455"/>
            <a:ext cx="290499" cy="279614"/>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85" name="Gerade Verbindung 84"/>
          <p:cNvCxnSpPr>
            <a:stCxn id="50" idx="2"/>
            <a:endCxn id="46" idx="7"/>
          </p:cNvCxnSpPr>
          <p:nvPr/>
        </p:nvCxnSpPr>
        <p:spPr bwMode="auto">
          <a:xfrm rot="10800000" flipV="1">
            <a:off x="3857220" y="2366605"/>
            <a:ext cx="460935" cy="145250"/>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88" name="Gerade Verbindung 87"/>
          <p:cNvCxnSpPr>
            <a:stCxn id="55" idx="2"/>
            <a:endCxn id="52" idx="6"/>
          </p:cNvCxnSpPr>
          <p:nvPr/>
        </p:nvCxnSpPr>
        <p:spPr bwMode="auto">
          <a:xfrm rot="10800000" flipV="1">
            <a:off x="5482928" y="2932661"/>
            <a:ext cx="413655" cy="108857"/>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91" name="Gerade Verbindung 90"/>
          <p:cNvCxnSpPr>
            <a:stCxn id="54" idx="1"/>
            <a:endCxn id="52" idx="5"/>
          </p:cNvCxnSpPr>
          <p:nvPr/>
        </p:nvCxnSpPr>
        <p:spPr bwMode="auto">
          <a:xfrm rot="16200000" flipV="1">
            <a:off x="5479192" y="3081327"/>
            <a:ext cx="301385" cy="344927"/>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94" name="Gerade Verbindung 93"/>
          <p:cNvCxnSpPr>
            <a:stCxn id="52" idx="3"/>
            <a:endCxn id="47" idx="7"/>
          </p:cNvCxnSpPr>
          <p:nvPr/>
        </p:nvCxnSpPr>
        <p:spPr bwMode="auto">
          <a:xfrm rot="5400000">
            <a:off x="5011106" y="3070440"/>
            <a:ext cx="290499" cy="355814"/>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97" name="Gerade Verbindung 96"/>
          <p:cNvCxnSpPr>
            <a:stCxn id="44" idx="2"/>
            <a:endCxn id="56" idx="6"/>
          </p:cNvCxnSpPr>
          <p:nvPr/>
        </p:nvCxnSpPr>
        <p:spPr bwMode="auto">
          <a:xfrm rot="10800000">
            <a:off x="2587325" y="2410148"/>
            <a:ext cx="391886" cy="141515"/>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00" name="Gerade Verbindung 99"/>
          <p:cNvCxnSpPr>
            <a:stCxn id="42" idx="3"/>
            <a:endCxn id="58" idx="7"/>
          </p:cNvCxnSpPr>
          <p:nvPr/>
        </p:nvCxnSpPr>
        <p:spPr bwMode="auto">
          <a:xfrm rot="5400000">
            <a:off x="2583590" y="3157526"/>
            <a:ext cx="323157" cy="192528"/>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03" name="Gerade Verbindung 102"/>
          <p:cNvCxnSpPr>
            <a:stCxn id="42" idx="1"/>
            <a:endCxn id="56" idx="5"/>
          </p:cNvCxnSpPr>
          <p:nvPr/>
        </p:nvCxnSpPr>
        <p:spPr bwMode="auto">
          <a:xfrm rot="16200000" flipV="1">
            <a:off x="2452961" y="2580583"/>
            <a:ext cx="497328" cy="279614"/>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07" name="Gerade Verbindung 106"/>
          <p:cNvCxnSpPr>
            <a:stCxn id="49" idx="5"/>
            <a:endCxn id="52" idx="1"/>
          </p:cNvCxnSpPr>
          <p:nvPr/>
        </p:nvCxnSpPr>
        <p:spPr bwMode="auto">
          <a:xfrm rot="16200000" flipH="1">
            <a:off x="5043762" y="2689440"/>
            <a:ext cx="334042" cy="246958"/>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10" name="Gerade Verbindung 109"/>
          <p:cNvCxnSpPr>
            <a:stCxn id="48" idx="5"/>
            <a:endCxn id="49" idx="0"/>
          </p:cNvCxnSpPr>
          <p:nvPr/>
        </p:nvCxnSpPr>
        <p:spPr bwMode="auto">
          <a:xfrm rot="16200000" flipH="1">
            <a:off x="4842375" y="2313883"/>
            <a:ext cx="264992" cy="101707"/>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14" name="Gerade Verbindung 113"/>
          <p:cNvCxnSpPr>
            <a:stCxn id="43" idx="4"/>
            <a:endCxn id="41" idx="1"/>
          </p:cNvCxnSpPr>
          <p:nvPr/>
        </p:nvCxnSpPr>
        <p:spPr bwMode="auto">
          <a:xfrm rot="16200000" flipH="1">
            <a:off x="3300340" y="3166704"/>
            <a:ext cx="384735" cy="199679"/>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17" name="Gerade Verbindung 116"/>
          <p:cNvCxnSpPr>
            <a:stCxn id="41" idx="7"/>
            <a:endCxn id="45" idx="3"/>
          </p:cNvCxnSpPr>
          <p:nvPr/>
        </p:nvCxnSpPr>
        <p:spPr bwMode="auto">
          <a:xfrm rot="5400000" flipH="1" flipV="1">
            <a:off x="3693933" y="3211956"/>
            <a:ext cx="268728" cy="225185"/>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20" name="Gerade Verbindung 119"/>
          <p:cNvCxnSpPr>
            <a:stCxn id="45" idx="6"/>
            <a:endCxn id="51" idx="2"/>
          </p:cNvCxnSpPr>
          <p:nvPr/>
        </p:nvCxnSpPr>
        <p:spPr bwMode="auto">
          <a:xfrm flipV="1">
            <a:off x="4089555" y="3106834"/>
            <a:ext cx="457199" cy="21771"/>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23" name="Gerade Verbindung 122"/>
          <p:cNvCxnSpPr>
            <a:stCxn id="53" idx="5"/>
            <a:endCxn id="55" idx="1"/>
          </p:cNvCxnSpPr>
          <p:nvPr/>
        </p:nvCxnSpPr>
        <p:spPr bwMode="auto">
          <a:xfrm rot="16200000" flipH="1">
            <a:off x="5626147" y="2575140"/>
            <a:ext cx="388471" cy="203413"/>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27" name="Gerade Verbindung 126"/>
          <p:cNvCxnSpPr>
            <a:stCxn id="53" idx="6"/>
            <a:endCxn id="57" idx="2"/>
          </p:cNvCxnSpPr>
          <p:nvPr/>
        </p:nvCxnSpPr>
        <p:spPr bwMode="auto">
          <a:xfrm>
            <a:off x="5744183" y="2421033"/>
            <a:ext cx="500743" cy="43543"/>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30" name="Gerade Verbindung 129"/>
          <p:cNvCxnSpPr>
            <a:stCxn id="49" idx="6"/>
            <a:endCxn id="53" idx="2"/>
          </p:cNvCxnSpPr>
          <p:nvPr/>
        </p:nvCxnSpPr>
        <p:spPr bwMode="auto">
          <a:xfrm flipV="1">
            <a:off x="5112811" y="2421033"/>
            <a:ext cx="457200" cy="163286"/>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33" name="Gerade Verbindung 132"/>
          <p:cNvCxnSpPr>
            <a:stCxn id="44" idx="7"/>
            <a:endCxn id="59" idx="3"/>
          </p:cNvCxnSpPr>
          <p:nvPr/>
        </p:nvCxnSpPr>
        <p:spPr bwMode="auto">
          <a:xfrm rot="5400000" flipH="1" flipV="1">
            <a:off x="3127876" y="2177813"/>
            <a:ext cx="312271" cy="312271"/>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36" name="Gerade Verbindung 135"/>
          <p:cNvCxnSpPr>
            <a:stCxn id="46" idx="0"/>
            <a:endCxn id="59" idx="5"/>
          </p:cNvCxnSpPr>
          <p:nvPr/>
        </p:nvCxnSpPr>
        <p:spPr bwMode="auto">
          <a:xfrm rot="16200000" flipV="1">
            <a:off x="3525205" y="2215912"/>
            <a:ext cx="308536" cy="232335"/>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39" name="Gerade Verbindung 138"/>
          <p:cNvCxnSpPr>
            <a:stCxn id="45" idx="0"/>
            <a:endCxn id="46" idx="5"/>
          </p:cNvCxnSpPr>
          <p:nvPr/>
        </p:nvCxnSpPr>
        <p:spPr bwMode="auto">
          <a:xfrm rot="16200000" flipV="1">
            <a:off x="3726591" y="2765641"/>
            <a:ext cx="406506" cy="145250"/>
          </a:xfrm>
          <a:prstGeom prst="line">
            <a:avLst/>
          </a:prstGeom>
          <a:ln w="158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42" name="Gerade Verbindung 141"/>
          <p:cNvCxnSpPr>
            <a:stCxn id="47" idx="1"/>
            <a:endCxn id="51" idx="5"/>
          </p:cNvCxnSpPr>
          <p:nvPr/>
        </p:nvCxnSpPr>
        <p:spPr bwMode="auto">
          <a:xfrm rot="16200000" flipV="1">
            <a:off x="4662763" y="3201069"/>
            <a:ext cx="225184" cy="159871"/>
          </a:xfrm>
          <a:prstGeom prst="line">
            <a:avLst/>
          </a:prstGeom>
          <a:ln w="15875">
            <a:prstDash val="dash"/>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45" name="Gerade Verbindung 144"/>
          <p:cNvCxnSpPr>
            <a:stCxn id="49" idx="3"/>
            <a:endCxn id="51" idx="7"/>
          </p:cNvCxnSpPr>
          <p:nvPr/>
        </p:nvCxnSpPr>
        <p:spPr bwMode="auto">
          <a:xfrm rot="5400000">
            <a:off x="4630105" y="2711213"/>
            <a:ext cx="399357" cy="268727"/>
          </a:xfrm>
          <a:prstGeom prst="line">
            <a:avLst/>
          </a:prstGeom>
          <a:ln w="15875">
            <a:prstDash val="dash"/>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48" name="Gerade Verbindung 147"/>
          <p:cNvCxnSpPr>
            <a:stCxn id="49" idx="2"/>
            <a:endCxn id="50" idx="6"/>
          </p:cNvCxnSpPr>
          <p:nvPr/>
        </p:nvCxnSpPr>
        <p:spPr bwMode="auto">
          <a:xfrm rot="10800000">
            <a:off x="4492327" y="2366605"/>
            <a:ext cx="446313" cy="217714"/>
          </a:xfrm>
          <a:prstGeom prst="line">
            <a:avLst/>
          </a:prstGeom>
          <a:ln w="15875">
            <a:prstDash val="dash"/>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51" name="Gerade Verbindung 150"/>
          <p:cNvCxnSpPr>
            <a:stCxn id="48" idx="2"/>
            <a:endCxn id="50" idx="7"/>
          </p:cNvCxnSpPr>
          <p:nvPr/>
        </p:nvCxnSpPr>
        <p:spPr bwMode="auto">
          <a:xfrm rot="10800000" flipV="1">
            <a:off x="4466819" y="2170662"/>
            <a:ext cx="308534" cy="134364"/>
          </a:xfrm>
          <a:prstGeom prst="line">
            <a:avLst/>
          </a:prstGeom>
          <a:ln w="15875">
            <a:prstDash val="dash"/>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54" name="Gerade Verbindung 153"/>
          <p:cNvCxnSpPr>
            <a:stCxn id="47" idx="1"/>
            <a:endCxn id="51" idx="5"/>
          </p:cNvCxnSpPr>
          <p:nvPr/>
        </p:nvCxnSpPr>
        <p:spPr bwMode="auto">
          <a:xfrm rot="16200000" flipV="1">
            <a:off x="4662763" y="3201069"/>
            <a:ext cx="225184" cy="159871"/>
          </a:xfrm>
          <a:prstGeom prst="line">
            <a:avLst/>
          </a:prstGeom>
          <a:ln w="15875">
            <a:prstDash val="solid"/>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55" name="Gerade Verbindung 154"/>
          <p:cNvCxnSpPr>
            <a:stCxn id="49" idx="3"/>
            <a:endCxn id="51" idx="7"/>
          </p:cNvCxnSpPr>
          <p:nvPr/>
        </p:nvCxnSpPr>
        <p:spPr bwMode="auto">
          <a:xfrm rot="5400000">
            <a:off x="4630105" y="2711213"/>
            <a:ext cx="399357" cy="268727"/>
          </a:xfrm>
          <a:prstGeom prst="line">
            <a:avLst/>
          </a:prstGeom>
          <a:ln w="15875">
            <a:prstDash val="solid"/>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56" name="Gerade Verbindung 155"/>
          <p:cNvCxnSpPr>
            <a:stCxn id="49" idx="2"/>
            <a:endCxn id="50" idx="6"/>
          </p:cNvCxnSpPr>
          <p:nvPr/>
        </p:nvCxnSpPr>
        <p:spPr bwMode="auto">
          <a:xfrm rot="10800000">
            <a:off x="4492327" y="2366605"/>
            <a:ext cx="446313" cy="217714"/>
          </a:xfrm>
          <a:prstGeom prst="line">
            <a:avLst/>
          </a:prstGeom>
          <a:ln w="15875">
            <a:prstDash val="solid"/>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57" name="Gerade Verbindung 156"/>
          <p:cNvCxnSpPr>
            <a:stCxn id="48" idx="2"/>
            <a:endCxn id="50" idx="7"/>
          </p:cNvCxnSpPr>
          <p:nvPr/>
        </p:nvCxnSpPr>
        <p:spPr bwMode="auto">
          <a:xfrm rot="10800000" flipV="1">
            <a:off x="4466819" y="2170662"/>
            <a:ext cx="308534" cy="134364"/>
          </a:xfrm>
          <a:prstGeom prst="line">
            <a:avLst/>
          </a:prstGeom>
          <a:ln w="15875">
            <a:prstDash val="solid"/>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70" name="Rechteckige Legende 169"/>
          <p:cNvSpPr/>
          <p:nvPr/>
        </p:nvSpPr>
        <p:spPr bwMode="auto">
          <a:xfrm>
            <a:off x="2003900" y="2363819"/>
            <a:ext cx="1361872" cy="330741"/>
          </a:xfrm>
          <a:prstGeom prst="wedgeRectCallout">
            <a:avLst>
              <a:gd name="adj1" fmla="val 46309"/>
              <a:gd name="adj2" fmla="val 118383"/>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charset="0"/>
              </a:rPr>
              <a:t>Schedule 1</a:t>
            </a:r>
          </a:p>
        </p:txBody>
      </p:sp>
      <p:sp>
        <p:nvSpPr>
          <p:cNvPr id="171" name="Rechteckige Legende 170"/>
          <p:cNvSpPr/>
          <p:nvPr/>
        </p:nvSpPr>
        <p:spPr bwMode="auto">
          <a:xfrm>
            <a:off x="5979268" y="2263302"/>
            <a:ext cx="1361872" cy="330741"/>
          </a:xfrm>
          <a:prstGeom prst="wedgeRectCallout">
            <a:avLst>
              <a:gd name="adj1" fmla="val -47262"/>
              <a:gd name="adj2" fmla="val 124265"/>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charset="0"/>
              </a:rPr>
              <a:t>Schedule 2</a:t>
            </a:r>
          </a:p>
        </p:txBody>
      </p:sp>
      <p:sp>
        <p:nvSpPr>
          <p:cNvPr id="172" name="Rechteckige Legende 171"/>
          <p:cNvSpPr/>
          <p:nvPr/>
        </p:nvSpPr>
        <p:spPr bwMode="auto">
          <a:xfrm>
            <a:off x="5061624" y="1861225"/>
            <a:ext cx="1455907" cy="330741"/>
          </a:xfrm>
          <a:prstGeom prst="wedgeRectCallout">
            <a:avLst>
              <a:gd name="adj1" fmla="val -48598"/>
              <a:gd name="adj2" fmla="val 144853"/>
            </a:avLst>
          </a:prstGeom>
          <a:solidFill>
            <a:srgbClr val="92D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charset="0"/>
              </a:rPr>
              <a:t>Schedule 1+2</a:t>
            </a:r>
          </a:p>
        </p:txBody>
      </p:sp>
      <p:sp>
        <p:nvSpPr>
          <p:cNvPr id="173" name="Ellipse 172"/>
          <p:cNvSpPr/>
          <p:nvPr/>
        </p:nvSpPr>
        <p:spPr bwMode="auto">
          <a:xfrm>
            <a:off x="4832791" y="3371099"/>
            <a:ext cx="174172" cy="174172"/>
          </a:xfrm>
          <a:prstGeom prst="ellipse">
            <a:avLst/>
          </a:prstGeom>
          <a:solidFill>
            <a:srgbClr val="92D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174" name="Ellipse 173"/>
          <p:cNvSpPr/>
          <p:nvPr/>
        </p:nvSpPr>
        <p:spPr bwMode="auto">
          <a:xfrm>
            <a:off x="4778361" y="2086585"/>
            <a:ext cx="174172" cy="174172"/>
          </a:xfrm>
          <a:prstGeom prst="ellipse">
            <a:avLst/>
          </a:prstGeom>
          <a:solidFill>
            <a:srgbClr val="92D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175" name="Ellipse 174"/>
          <p:cNvSpPr/>
          <p:nvPr/>
        </p:nvSpPr>
        <p:spPr bwMode="auto">
          <a:xfrm>
            <a:off x="4941647" y="2500242"/>
            <a:ext cx="174172" cy="174172"/>
          </a:xfrm>
          <a:prstGeom prst="ellipse">
            <a:avLst/>
          </a:prstGeom>
          <a:solidFill>
            <a:srgbClr val="92D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176" name="Ellipse 175"/>
          <p:cNvSpPr/>
          <p:nvPr/>
        </p:nvSpPr>
        <p:spPr bwMode="auto">
          <a:xfrm>
            <a:off x="4549762" y="3022757"/>
            <a:ext cx="174172" cy="174172"/>
          </a:xfrm>
          <a:prstGeom prst="ellipse">
            <a:avLst/>
          </a:prstGeom>
          <a:solidFill>
            <a:srgbClr val="92D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177" name="Content Placeholder 2"/>
          <p:cNvSpPr txBox="1">
            <a:spLocks/>
          </p:cNvSpPr>
          <p:nvPr/>
        </p:nvSpPr>
        <p:spPr bwMode="auto">
          <a:xfrm>
            <a:off x="468313" y="4103688"/>
            <a:ext cx="8207375" cy="238283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000" b="0" i="0" u="none" strike="noStrike" kern="0" cap="none" spc="0" normalizeH="0" baseline="0" noProof="0" dirty="0" smtClean="0">
                <a:ln>
                  <a:noFill/>
                </a:ln>
                <a:solidFill>
                  <a:srgbClr val="000000"/>
                </a:solidFill>
                <a:effectLst/>
                <a:uLnTx/>
                <a:uFillTx/>
                <a:latin typeface="+mn-lt"/>
                <a:ea typeface="+mn-ea"/>
                <a:cs typeface="+mn-cs"/>
              </a:rPr>
              <a:t>A fixed</a:t>
            </a:r>
            <a:r>
              <a:rPr kumimoji="0" lang="en-US" sz="2000" b="0" i="0" u="none" strike="noStrike" kern="0" cap="none" spc="0" normalizeH="0" noProof="0" dirty="0" smtClean="0">
                <a:ln>
                  <a:noFill/>
                </a:ln>
                <a:solidFill>
                  <a:srgbClr val="000000"/>
                </a:solidFill>
                <a:effectLst/>
                <a:uLnTx/>
                <a:uFillTx/>
                <a:latin typeface="+mn-lt"/>
                <a:ea typeface="+mn-ea"/>
                <a:cs typeface="+mn-cs"/>
              </a:rPr>
              <a:t> sleep/awake ratio is not always optimal.</a:t>
            </a:r>
          </a:p>
          <a:p>
            <a:pPr marL="800100" lvl="1" indent="-342900" eaLnBrk="0" hangingPunct="0">
              <a:spcBef>
                <a:spcPct val="20000"/>
              </a:spcBef>
              <a:buFont typeface="Symbol" pitchFamily="18" charset="2"/>
              <a:buChar char="-"/>
            </a:pPr>
            <a:r>
              <a:rPr lang="en-US" sz="1800" kern="0" noProof="0" dirty="0" smtClean="0">
                <a:solidFill>
                  <a:srgbClr val="000000"/>
                </a:solidFill>
                <a:latin typeface="+mn-lt"/>
              </a:rPr>
              <a:t>Variable load in the network.</a:t>
            </a:r>
          </a:p>
          <a:p>
            <a:pPr marL="342900" indent="-342900" eaLnBrk="0" hangingPunct="0">
              <a:spcBef>
                <a:spcPct val="20000"/>
              </a:spcBef>
              <a:buFont typeface="Symbol" pitchFamily="18" charset="2"/>
              <a:buChar char="-"/>
            </a:pPr>
            <a:endParaRPr kumimoji="0" lang="en-US" sz="2000" b="0" i="0" u="none" strike="noStrike" kern="0" cap="none" spc="0" normalizeH="0" baseline="0" dirty="0" smtClean="0">
              <a:ln>
                <a:noFill/>
              </a:ln>
              <a:solidFill>
                <a:srgbClr val="000000"/>
              </a:solidFill>
              <a:effectLst/>
              <a:uLnTx/>
              <a:uFillTx/>
              <a:latin typeface="+mn-lt"/>
              <a:ea typeface="+mn-ea"/>
              <a:cs typeface="+mn-cs"/>
            </a:endParaRPr>
          </a:p>
          <a:p>
            <a:pPr marL="342900" indent="-342900" eaLnBrk="0" hangingPunct="0">
              <a:spcBef>
                <a:spcPct val="20000"/>
              </a:spcBef>
              <a:buFont typeface="Arial" pitchFamily="34" charset="0"/>
              <a:buChar char="•"/>
            </a:pPr>
            <a:r>
              <a:rPr lang="en-US" sz="2000" kern="0" noProof="0" dirty="0" smtClean="0">
                <a:solidFill>
                  <a:srgbClr val="000000"/>
                </a:solidFill>
                <a:latin typeface="+mn-lt"/>
              </a:rPr>
              <a:t>Idea: Adapt listen interval dependent on the current network load.</a:t>
            </a:r>
          </a:p>
          <a:p>
            <a:pPr marL="800100" lvl="1" indent="-342900" eaLnBrk="0" hangingPunct="0">
              <a:spcBef>
                <a:spcPct val="20000"/>
              </a:spcBef>
              <a:buFont typeface="Symbol" pitchFamily="18" charset="2"/>
              <a:buChar char="-"/>
            </a:pPr>
            <a:r>
              <a:rPr kumimoji="0" lang="en-US" sz="1800" b="0" i="0" u="none" strike="noStrike" kern="0" cap="none" spc="0" normalizeH="0" baseline="0" dirty="0" smtClean="0">
                <a:ln>
                  <a:noFill/>
                </a:ln>
                <a:solidFill>
                  <a:srgbClr val="000000"/>
                </a:solidFill>
                <a:effectLst/>
                <a:uLnTx/>
                <a:uFillTx/>
                <a:latin typeface="+mn-lt"/>
                <a:ea typeface="+mn-ea"/>
                <a:cs typeface="+mn-cs"/>
              </a:rPr>
              <a:t>T-MAC</a:t>
            </a:r>
            <a:endParaRPr kumimoji="0" lang="en-US" sz="1800" b="0" i="0" u="none" strike="noStrike" kern="0" cap="none" spc="0" normalizeH="0" baseline="0" noProof="0" dirty="0" smtClean="0">
              <a:ln>
                <a:noFill/>
              </a:ln>
              <a:solidFill>
                <a:srgbClr val="000000"/>
              </a:solidFill>
              <a:effectLst/>
              <a:uLnTx/>
              <a:uFillTx/>
              <a:latin typeface="+mn-lt"/>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par>
                                <p:cTn id="7" presetID="1" presetClass="exit"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17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4"/>
                                        </p:tgtEl>
                                        <p:attrNameLst>
                                          <p:attrName>style.visibility</p:attrName>
                                        </p:attrNameLst>
                                      </p:cBhvr>
                                      <p:to>
                                        <p:strVal val="visible"/>
                                      </p:to>
                                    </p:set>
                                  </p:childTnLst>
                                </p:cTn>
                              </p:par>
                              <p:par>
                                <p:cTn id="15" presetID="1" presetClass="exit"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65"/>
                                        </p:tgtEl>
                                        <p:attrNameLst>
                                          <p:attrName>style.visibility</p:attrName>
                                        </p:attrNameLst>
                                      </p:cBhvr>
                                      <p:to>
                                        <p:strVal val="visible"/>
                                      </p:to>
                                    </p:set>
                                  </p:childTnLst>
                                </p:cTn>
                              </p:par>
                              <p:par>
                                <p:cTn id="19" presetID="1" presetClass="exit" presetSubtype="0" fill="hold" grpId="1" nodeType="withEffect">
                                  <p:stCondLst>
                                    <p:cond delay="0"/>
                                  </p:stCondLst>
                                  <p:childTnLst>
                                    <p:set>
                                      <p:cBhvr>
                                        <p:cTn id="20" dur="1" fill="hold">
                                          <p:stCondLst>
                                            <p:cond delay="0"/>
                                          </p:stCondLst>
                                        </p:cTn>
                                        <p:tgtEl>
                                          <p:spTgt spid="170"/>
                                        </p:tgtEl>
                                        <p:attrNameLst>
                                          <p:attrName>style.visibility</p:attrName>
                                        </p:attrNameLst>
                                      </p:cBhvr>
                                      <p:to>
                                        <p:strVal val="hidden"/>
                                      </p:to>
                                    </p:set>
                                  </p:childTnLst>
                                </p:cTn>
                              </p:par>
                            </p:childTnLst>
                          </p:cTn>
                        </p:par>
                        <p:par>
                          <p:cTn id="21" fill="hold">
                            <p:stCondLst>
                              <p:cond delay="0"/>
                            </p:stCondLst>
                            <p:childTnLst>
                              <p:par>
                                <p:cTn id="22" presetID="1" presetClass="entr" presetSubtype="0" fill="hold" grpId="0" nodeType="afterEffect">
                                  <p:stCondLst>
                                    <p:cond delay="800"/>
                                  </p:stCondLst>
                                  <p:childTnLst>
                                    <p:set>
                                      <p:cBhvr>
                                        <p:cTn id="23" dur="1" fill="hold">
                                          <p:stCondLst>
                                            <p:cond delay="0"/>
                                          </p:stCondLst>
                                        </p:cTn>
                                        <p:tgtEl>
                                          <p:spTgt spid="45"/>
                                        </p:tgtEl>
                                        <p:attrNameLst>
                                          <p:attrName>style.visibility</p:attrName>
                                        </p:attrNameLst>
                                      </p:cBhvr>
                                      <p:to>
                                        <p:strVal val="visible"/>
                                      </p:to>
                                    </p:set>
                                  </p:childTnLst>
                                </p:cTn>
                              </p:par>
                              <p:par>
                                <p:cTn id="24" presetID="1" presetClass="exit" presetSubtype="0" fill="hold" grpId="0" nodeType="withEffect">
                                  <p:stCondLst>
                                    <p:cond delay="800"/>
                                  </p:stCondLst>
                                  <p:childTnLst>
                                    <p:set>
                                      <p:cBhvr>
                                        <p:cTn id="25" dur="1" fill="hold">
                                          <p:stCondLst>
                                            <p:cond delay="0"/>
                                          </p:stCondLst>
                                        </p:cTn>
                                        <p:tgtEl>
                                          <p:spTgt spid="26"/>
                                        </p:tgtEl>
                                        <p:attrNameLst>
                                          <p:attrName>style.visibility</p:attrName>
                                        </p:attrNameLst>
                                      </p:cBhvr>
                                      <p:to>
                                        <p:strVal val="hidden"/>
                                      </p:to>
                                    </p:set>
                                  </p:childTnLst>
                                </p:cTn>
                              </p:par>
                              <p:par>
                                <p:cTn id="26" presetID="1" presetClass="entr" presetSubtype="0" fill="hold" nodeType="withEffect">
                                  <p:stCondLst>
                                    <p:cond delay="800"/>
                                  </p:stCondLst>
                                  <p:childTnLst>
                                    <p:set>
                                      <p:cBhvr>
                                        <p:cTn id="27" dur="1" fill="hold">
                                          <p:stCondLst>
                                            <p:cond delay="0"/>
                                          </p:stCondLst>
                                        </p:cTn>
                                        <p:tgtEl>
                                          <p:spTgt spid="66"/>
                                        </p:tgtEl>
                                        <p:attrNameLst>
                                          <p:attrName>style.visibility</p:attrName>
                                        </p:attrNameLst>
                                      </p:cBhvr>
                                      <p:to>
                                        <p:strVal val="visible"/>
                                      </p:to>
                                    </p:set>
                                  </p:childTnLst>
                                </p:cTn>
                              </p:par>
                            </p:childTnLst>
                          </p:cTn>
                        </p:par>
                        <p:par>
                          <p:cTn id="28" fill="hold">
                            <p:stCondLst>
                              <p:cond delay="800"/>
                            </p:stCondLst>
                            <p:childTnLst>
                              <p:par>
                                <p:cTn id="29" presetID="1" presetClass="entr" presetSubtype="0" fill="hold" grpId="0" nodeType="afterEffect">
                                  <p:stCondLst>
                                    <p:cond delay="600"/>
                                  </p:stCondLst>
                                  <p:childTnLst>
                                    <p:set>
                                      <p:cBhvr>
                                        <p:cTn id="30" dur="1" fill="hold">
                                          <p:stCondLst>
                                            <p:cond delay="0"/>
                                          </p:stCondLst>
                                        </p:cTn>
                                        <p:tgtEl>
                                          <p:spTgt spid="55"/>
                                        </p:tgtEl>
                                        <p:attrNameLst>
                                          <p:attrName>style.visibility</p:attrName>
                                        </p:attrNameLst>
                                      </p:cBhvr>
                                      <p:to>
                                        <p:strVal val="visible"/>
                                      </p:to>
                                    </p:set>
                                  </p:childTnLst>
                                </p:cTn>
                              </p:par>
                              <p:par>
                                <p:cTn id="31" presetID="1" presetClass="exit" presetSubtype="0" fill="hold" grpId="0" nodeType="withEffect">
                                  <p:stCondLst>
                                    <p:cond delay="600"/>
                                  </p:stCondLst>
                                  <p:childTnLst>
                                    <p:set>
                                      <p:cBhvr>
                                        <p:cTn id="32" dur="1" fill="hold">
                                          <p:stCondLst>
                                            <p:cond delay="0"/>
                                          </p:stCondLst>
                                        </p:cTn>
                                        <p:tgtEl>
                                          <p:spTgt spid="36"/>
                                        </p:tgtEl>
                                        <p:attrNameLst>
                                          <p:attrName>style.visibility</p:attrName>
                                        </p:attrNameLst>
                                      </p:cBhvr>
                                      <p:to>
                                        <p:strVal val="hidden"/>
                                      </p:to>
                                    </p:set>
                                  </p:childTnLst>
                                </p:cTn>
                              </p:par>
                              <p:par>
                                <p:cTn id="33" presetID="1" presetClass="entr" presetSubtype="0" fill="hold" grpId="0" nodeType="withEffect">
                                  <p:stCondLst>
                                    <p:cond delay="600"/>
                                  </p:stCondLst>
                                  <p:childTnLst>
                                    <p:set>
                                      <p:cBhvr>
                                        <p:cTn id="34" dur="1" fill="hold">
                                          <p:stCondLst>
                                            <p:cond delay="0"/>
                                          </p:stCondLst>
                                        </p:cTn>
                                        <p:tgtEl>
                                          <p:spTgt spid="17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2"/>
                                        </p:tgtEl>
                                        <p:attrNameLst>
                                          <p:attrName>style.visibility</p:attrName>
                                        </p:attrNameLst>
                                      </p:cBhvr>
                                      <p:to>
                                        <p:strVal val="visible"/>
                                      </p:to>
                                    </p:set>
                                  </p:childTnLst>
                                </p:cTn>
                              </p:par>
                              <p:par>
                                <p:cTn id="39" presetID="1" presetClass="exit"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7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73"/>
                                        </p:tgtEl>
                                        <p:attrNameLst>
                                          <p:attrName>style.visibility</p:attrName>
                                        </p:attrNameLst>
                                      </p:cBhvr>
                                      <p:to>
                                        <p:strVal val="visible"/>
                                      </p:to>
                                    </p:set>
                                  </p:childTnLst>
                                </p:cTn>
                              </p:par>
                              <p:par>
                                <p:cTn id="45" presetID="1" presetClass="exit" presetSubtype="0" fill="hold" grpId="1" nodeType="withEffect">
                                  <p:stCondLst>
                                    <p:cond delay="0"/>
                                  </p:stCondLst>
                                  <p:childTnLst>
                                    <p:set>
                                      <p:cBhvr>
                                        <p:cTn id="46" dur="1" fill="hold">
                                          <p:stCondLst>
                                            <p:cond delay="0"/>
                                          </p:stCondLst>
                                        </p:cTn>
                                        <p:tgtEl>
                                          <p:spTgt spid="171"/>
                                        </p:tgtEl>
                                        <p:attrNameLst>
                                          <p:attrName>style.visibility</p:attrName>
                                        </p:attrNameLst>
                                      </p:cBhvr>
                                      <p:to>
                                        <p:strVal val="hidden"/>
                                      </p:to>
                                    </p:set>
                                  </p:childTnLst>
                                </p:cTn>
                              </p:par>
                            </p:childTnLst>
                          </p:cTn>
                        </p:par>
                        <p:par>
                          <p:cTn id="47" fill="hold">
                            <p:stCondLst>
                              <p:cond delay="0"/>
                            </p:stCondLst>
                            <p:childTnLst>
                              <p:par>
                                <p:cTn id="48" presetID="1" presetClass="entr" presetSubtype="0" fill="hold" grpId="0" nodeType="afterEffect">
                                  <p:stCondLst>
                                    <p:cond delay="400"/>
                                  </p:stCondLst>
                                  <p:childTnLst>
                                    <p:set>
                                      <p:cBhvr>
                                        <p:cTn id="49" dur="1" fill="hold">
                                          <p:stCondLst>
                                            <p:cond delay="0"/>
                                          </p:stCondLst>
                                        </p:cTn>
                                        <p:tgtEl>
                                          <p:spTgt spid="54"/>
                                        </p:tgtEl>
                                        <p:attrNameLst>
                                          <p:attrName>style.visibility</p:attrName>
                                        </p:attrNameLst>
                                      </p:cBhvr>
                                      <p:to>
                                        <p:strVal val="visible"/>
                                      </p:to>
                                    </p:set>
                                  </p:childTnLst>
                                </p:cTn>
                              </p:par>
                              <p:par>
                                <p:cTn id="50" presetID="1" presetClass="exit" presetSubtype="0" fill="hold" grpId="0" nodeType="withEffect">
                                  <p:stCondLst>
                                    <p:cond delay="400"/>
                                  </p:stCondLst>
                                  <p:childTnLst>
                                    <p:set>
                                      <p:cBhvr>
                                        <p:cTn id="51" dur="1" fill="hold">
                                          <p:stCondLst>
                                            <p:cond delay="0"/>
                                          </p:stCondLst>
                                        </p:cTn>
                                        <p:tgtEl>
                                          <p:spTgt spid="35"/>
                                        </p:tgtEl>
                                        <p:attrNameLst>
                                          <p:attrName>style.visibility</p:attrName>
                                        </p:attrNameLst>
                                      </p:cBhvr>
                                      <p:to>
                                        <p:strVal val="hidden"/>
                                      </p:to>
                                    </p:set>
                                  </p:childTnLst>
                                </p:cTn>
                              </p:par>
                              <p:par>
                                <p:cTn id="52" presetID="1" presetClass="entr" presetSubtype="0" fill="hold" nodeType="withEffect">
                                  <p:stCondLst>
                                    <p:cond delay="400"/>
                                  </p:stCondLst>
                                  <p:childTnLst>
                                    <p:set>
                                      <p:cBhvr>
                                        <p:cTn id="53" dur="1" fill="hold">
                                          <p:stCondLst>
                                            <p:cond delay="0"/>
                                          </p:stCondLst>
                                        </p:cTn>
                                        <p:tgtEl>
                                          <p:spTgt spid="76"/>
                                        </p:tgtEl>
                                        <p:attrNameLst>
                                          <p:attrName>style.visibility</p:attrName>
                                        </p:attrNameLst>
                                      </p:cBhvr>
                                      <p:to>
                                        <p:strVal val="visible"/>
                                      </p:to>
                                    </p:set>
                                  </p:childTnLst>
                                </p:cTn>
                              </p:par>
                            </p:childTnLst>
                          </p:cTn>
                        </p:par>
                        <p:par>
                          <p:cTn id="54" fill="hold">
                            <p:stCondLst>
                              <p:cond delay="400"/>
                            </p:stCondLst>
                            <p:childTnLst>
                              <p:par>
                                <p:cTn id="55" presetID="1" presetClass="entr" presetSubtype="0" fill="hold" grpId="0" nodeType="afterEffect">
                                  <p:stCondLst>
                                    <p:cond delay="400"/>
                                  </p:stCondLst>
                                  <p:childTnLst>
                                    <p:set>
                                      <p:cBhvr>
                                        <p:cTn id="56" dur="1" fill="hold">
                                          <p:stCondLst>
                                            <p:cond delay="0"/>
                                          </p:stCondLst>
                                        </p:cTn>
                                        <p:tgtEl>
                                          <p:spTgt spid="57"/>
                                        </p:tgtEl>
                                        <p:attrNameLst>
                                          <p:attrName>style.visibility</p:attrName>
                                        </p:attrNameLst>
                                      </p:cBhvr>
                                      <p:to>
                                        <p:strVal val="visible"/>
                                      </p:to>
                                    </p:set>
                                  </p:childTnLst>
                                </p:cTn>
                              </p:par>
                              <p:par>
                                <p:cTn id="57" presetID="1" presetClass="exit" presetSubtype="0" fill="hold" grpId="0" nodeType="withEffect">
                                  <p:stCondLst>
                                    <p:cond delay="400"/>
                                  </p:stCondLst>
                                  <p:childTnLst>
                                    <p:set>
                                      <p:cBhvr>
                                        <p:cTn id="58" dur="1" fill="hold">
                                          <p:stCondLst>
                                            <p:cond delay="0"/>
                                          </p:stCondLst>
                                        </p:cTn>
                                        <p:tgtEl>
                                          <p:spTgt spid="38"/>
                                        </p:tgtEl>
                                        <p:attrNameLst>
                                          <p:attrName>style.visibility</p:attrName>
                                        </p:attrNameLst>
                                      </p:cBhvr>
                                      <p:to>
                                        <p:strVal val="hidden"/>
                                      </p:to>
                                    </p:set>
                                  </p:childTnLst>
                                </p:cTn>
                              </p:par>
                              <p:par>
                                <p:cTn id="59" presetID="1" presetClass="entr" presetSubtype="0" fill="hold" nodeType="withEffect">
                                  <p:stCondLst>
                                    <p:cond delay="400"/>
                                  </p:stCondLst>
                                  <p:childTnLst>
                                    <p:set>
                                      <p:cBhvr>
                                        <p:cTn id="60" dur="1" fill="hold">
                                          <p:stCondLst>
                                            <p:cond delay="0"/>
                                          </p:stCondLst>
                                        </p:cTn>
                                        <p:tgtEl>
                                          <p:spTgt spid="79"/>
                                        </p:tgtEl>
                                        <p:attrNameLst>
                                          <p:attrName>style.visibility</p:attrName>
                                        </p:attrNameLst>
                                      </p:cBhvr>
                                      <p:to>
                                        <p:strVal val="visible"/>
                                      </p:to>
                                    </p:set>
                                  </p:childTnLst>
                                </p:cTn>
                              </p:par>
                            </p:childTnLst>
                          </p:cTn>
                        </p:par>
                        <p:par>
                          <p:cTn id="61" fill="hold">
                            <p:stCondLst>
                              <p:cond delay="800"/>
                            </p:stCondLst>
                            <p:childTnLst>
                              <p:par>
                                <p:cTn id="62" presetID="1" presetClass="entr" presetSubtype="0" fill="hold" grpId="0" nodeType="afterEffect">
                                  <p:stCondLst>
                                    <p:cond delay="200"/>
                                  </p:stCondLst>
                                  <p:childTnLst>
                                    <p:set>
                                      <p:cBhvr>
                                        <p:cTn id="63" dur="1" fill="hold">
                                          <p:stCondLst>
                                            <p:cond delay="0"/>
                                          </p:stCondLst>
                                        </p:cTn>
                                        <p:tgtEl>
                                          <p:spTgt spid="46"/>
                                        </p:tgtEl>
                                        <p:attrNameLst>
                                          <p:attrName>style.visibility</p:attrName>
                                        </p:attrNameLst>
                                      </p:cBhvr>
                                      <p:to>
                                        <p:strVal val="visible"/>
                                      </p:to>
                                    </p:set>
                                  </p:childTnLst>
                                </p:cTn>
                              </p:par>
                              <p:par>
                                <p:cTn id="64" presetID="1" presetClass="exit" presetSubtype="0" fill="hold" grpId="0" nodeType="withEffect">
                                  <p:stCondLst>
                                    <p:cond delay="200"/>
                                  </p:stCondLst>
                                  <p:childTnLst>
                                    <p:set>
                                      <p:cBhvr>
                                        <p:cTn id="65" dur="1" fill="hold">
                                          <p:stCondLst>
                                            <p:cond delay="0"/>
                                          </p:stCondLst>
                                        </p:cTn>
                                        <p:tgtEl>
                                          <p:spTgt spid="27"/>
                                        </p:tgtEl>
                                        <p:attrNameLst>
                                          <p:attrName>style.visibility</p:attrName>
                                        </p:attrNameLst>
                                      </p:cBhvr>
                                      <p:to>
                                        <p:strVal val="hidden"/>
                                      </p:to>
                                    </p:set>
                                  </p:childTnLst>
                                </p:cTn>
                              </p:par>
                              <p:par>
                                <p:cTn id="66" presetID="1" presetClass="entr" presetSubtype="0" fill="hold" nodeType="withEffect">
                                  <p:stCondLst>
                                    <p:cond delay="200"/>
                                  </p:stCondLst>
                                  <p:childTnLst>
                                    <p:set>
                                      <p:cBhvr>
                                        <p:cTn id="67" dur="1" fill="hold">
                                          <p:stCondLst>
                                            <p:cond delay="0"/>
                                          </p:stCondLst>
                                        </p:cTn>
                                        <p:tgtEl>
                                          <p:spTgt spid="82"/>
                                        </p:tgtEl>
                                        <p:attrNameLst>
                                          <p:attrName>style.visibility</p:attrName>
                                        </p:attrNameLst>
                                      </p:cBhvr>
                                      <p:to>
                                        <p:strVal val="visible"/>
                                      </p:to>
                                    </p:set>
                                  </p:childTnLst>
                                </p:cTn>
                              </p:par>
                              <p:par>
                                <p:cTn id="68" presetID="1" presetClass="entr" presetSubtype="0" fill="hold" nodeType="withEffect">
                                  <p:stCondLst>
                                    <p:cond delay="200"/>
                                  </p:stCondLst>
                                  <p:childTnLst>
                                    <p:set>
                                      <p:cBhvr>
                                        <p:cTn id="69" dur="1" fill="hold">
                                          <p:stCondLst>
                                            <p:cond delay="0"/>
                                          </p:stCondLst>
                                        </p:cTn>
                                        <p:tgtEl>
                                          <p:spTgt spid="139"/>
                                        </p:tgtEl>
                                        <p:attrNameLst>
                                          <p:attrName>style.visibility</p:attrName>
                                        </p:attrNameLst>
                                      </p:cBhvr>
                                      <p:to>
                                        <p:strVal val="visible"/>
                                      </p:to>
                                    </p:set>
                                  </p:childTnLst>
                                </p:cTn>
                              </p:par>
                            </p:childTnLst>
                          </p:cTn>
                        </p:par>
                        <p:par>
                          <p:cTn id="70" fill="hold">
                            <p:stCondLst>
                              <p:cond delay="1000"/>
                            </p:stCondLst>
                            <p:childTnLst>
                              <p:par>
                                <p:cTn id="71" presetID="1" presetClass="entr" presetSubtype="0" fill="hold" grpId="0" nodeType="afterEffect">
                                  <p:stCondLst>
                                    <p:cond delay="300"/>
                                  </p:stCondLst>
                                  <p:childTnLst>
                                    <p:set>
                                      <p:cBhvr>
                                        <p:cTn id="72" dur="1" fill="hold">
                                          <p:stCondLst>
                                            <p:cond delay="0"/>
                                          </p:stCondLst>
                                        </p:cTn>
                                        <p:tgtEl>
                                          <p:spTgt spid="50"/>
                                        </p:tgtEl>
                                        <p:attrNameLst>
                                          <p:attrName>style.visibility</p:attrName>
                                        </p:attrNameLst>
                                      </p:cBhvr>
                                      <p:to>
                                        <p:strVal val="visible"/>
                                      </p:to>
                                    </p:set>
                                  </p:childTnLst>
                                </p:cTn>
                              </p:par>
                              <p:par>
                                <p:cTn id="73" presetID="1" presetClass="exit" presetSubtype="0" fill="hold" grpId="0" nodeType="withEffect">
                                  <p:stCondLst>
                                    <p:cond delay="300"/>
                                  </p:stCondLst>
                                  <p:childTnLst>
                                    <p:set>
                                      <p:cBhvr>
                                        <p:cTn id="74" dur="1" fill="hold">
                                          <p:stCondLst>
                                            <p:cond delay="0"/>
                                          </p:stCondLst>
                                        </p:cTn>
                                        <p:tgtEl>
                                          <p:spTgt spid="31"/>
                                        </p:tgtEl>
                                        <p:attrNameLst>
                                          <p:attrName>style.visibility</p:attrName>
                                        </p:attrNameLst>
                                      </p:cBhvr>
                                      <p:to>
                                        <p:strVal val="hidden"/>
                                      </p:to>
                                    </p:set>
                                  </p:childTnLst>
                                </p:cTn>
                              </p:par>
                              <p:par>
                                <p:cTn id="75" presetID="1" presetClass="entr" presetSubtype="0" fill="hold" nodeType="withEffect">
                                  <p:stCondLst>
                                    <p:cond delay="300"/>
                                  </p:stCondLst>
                                  <p:childTnLst>
                                    <p:set>
                                      <p:cBhvr>
                                        <p:cTn id="76" dur="1" fill="hold">
                                          <p:stCondLst>
                                            <p:cond delay="0"/>
                                          </p:stCondLst>
                                        </p:cTn>
                                        <p:tgtEl>
                                          <p:spTgt spid="85"/>
                                        </p:tgtEl>
                                        <p:attrNameLst>
                                          <p:attrName>style.visibility</p:attrName>
                                        </p:attrNameLst>
                                      </p:cBhvr>
                                      <p:to>
                                        <p:strVal val="visible"/>
                                      </p:to>
                                    </p:set>
                                  </p:childTnLst>
                                </p:cTn>
                              </p:par>
                            </p:childTnLst>
                          </p:cTn>
                        </p:par>
                        <p:par>
                          <p:cTn id="77" fill="hold">
                            <p:stCondLst>
                              <p:cond delay="1300"/>
                            </p:stCondLst>
                            <p:childTnLst>
                              <p:par>
                                <p:cTn id="78" presetID="1" presetClass="entr" presetSubtype="0" fill="hold" nodeType="afterEffect">
                                  <p:stCondLst>
                                    <p:cond delay="300"/>
                                  </p:stCondLst>
                                  <p:childTnLst>
                                    <p:set>
                                      <p:cBhvr>
                                        <p:cTn id="79" dur="1" fill="hold">
                                          <p:stCondLst>
                                            <p:cond delay="0"/>
                                          </p:stCondLst>
                                        </p:cTn>
                                        <p:tgtEl>
                                          <p:spTgt spid="52"/>
                                        </p:tgtEl>
                                        <p:attrNameLst>
                                          <p:attrName>style.visibility</p:attrName>
                                        </p:attrNameLst>
                                      </p:cBhvr>
                                      <p:to>
                                        <p:strVal val="visible"/>
                                      </p:to>
                                    </p:set>
                                  </p:childTnLst>
                                </p:cTn>
                              </p:par>
                              <p:par>
                                <p:cTn id="80" presetID="1" presetClass="exit" presetSubtype="0" fill="hold" nodeType="withEffect">
                                  <p:stCondLst>
                                    <p:cond delay="300"/>
                                  </p:stCondLst>
                                  <p:childTnLst>
                                    <p:set>
                                      <p:cBhvr>
                                        <p:cTn id="81" dur="1" fill="hold">
                                          <p:stCondLst>
                                            <p:cond delay="0"/>
                                          </p:stCondLst>
                                        </p:cTn>
                                        <p:tgtEl>
                                          <p:spTgt spid="33"/>
                                        </p:tgtEl>
                                        <p:attrNameLst>
                                          <p:attrName>style.visibility</p:attrName>
                                        </p:attrNameLst>
                                      </p:cBhvr>
                                      <p:to>
                                        <p:strVal val="hidden"/>
                                      </p:to>
                                    </p:set>
                                  </p:childTnLst>
                                </p:cTn>
                              </p:par>
                              <p:par>
                                <p:cTn id="82" presetID="1" presetClass="entr" presetSubtype="0" fill="hold" nodeType="withEffect">
                                  <p:stCondLst>
                                    <p:cond delay="300"/>
                                  </p:stCondLst>
                                  <p:childTnLst>
                                    <p:set>
                                      <p:cBhvr>
                                        <p:cTn id="83" dur="1" fill="hold">
                                          <p:stCondLst>
                                            <p:cond delay="0"/>
                                          </p:stCondLst>
                                        </p:cTn>
                                        <p:tgtEl>
                                          <p:spTgt spid="91"/>
                                        </p:tgtEl>
                                        <p:attrNameLst>
                                          <p:attrName>style.visibility</p:attrName>
                                        </p:attrNameLst>
                                      </p:cBhvr>
                                      <p:to>
                                        <p:strVal val="visible"/>
                                      </p:to>
                                    </p:set>
                                  </p:childTnLst>
                                </p:cTn>
                              </p:par>
                              <p:par>
                                <p:cTn id="84" presetID="1" presetClass="entr" presetSubtype="0" fill="hold" nodeType="withEffect">
                                  <p:stCondLst>
                                    <p:cond delay="300"/>
                                  </p:stCondLst>
                                  <p:childTnLst>
                                    <p:set>
                                      <p:cBhvr>
                                        <p:cTn id="85" dur="1" fill="hold">
                                          <p:stCondLst>
                                            <p:cond delay="0"/>
                                          </p:stCondLst>
                                        </p:cTn>
                                        <p:tgtEl>
                                          <p:spTgt spid="88"/>
                                        </p:tgtEl>
                                        <p:attrNameLst>
                                          <p:attrName>style.visibility</p:attrName>
                                        </p:attrNameLst>
                                      </p:cBhvr>
                                      <p:to>
                                        <p:strVal val="visible"/>
                                      </p:to>
                                    </p:set>
                                  </p:childTnLst>
                                </p:cTn>
                              </p:par>
                            </p:childTnLst>
                          </p:cTn>
                        </p:par>
                        <p:par>
                          <p:cTn id="86" fill="hold">
                            <p:stCondLst>
                              <p:cond delay="1600"/>
                            </p:stCondLst>
                            <p:childTnLst>
                              <p:par>
                                <p:cTn id="87" presetID="1" presetClass="entr" presetSubtype="0" fill="hold" grpId="0" nodeType="afterEffect">
                                  <p:stCondLst>
                                    <p:cond delay="200"/>
                                  </p:stCondLst>
                                  <p:childTnLst>
                                    <p:set>
                                      <p:cBhvr>
                                        <p:cTn id="88" dur="1" fill="hold">
                                          <p:stCondLst>
                                            <p:cond delay="0"/>
                                          </p:stCondLst>
                                        </p:cTn>
                                        <p:tgtEl>
                                          <p:spTgt spid="47"/>
                                        </p:tgtEl>
                                        <p:attrNameLst>
                                          <p:attrName>style.visibility</p:attrName>
                                        </p:attrNameLst>
                                      </p:cBhvr>
                                      <p:to>
                                        <p:strVal val="visible"/>
                                      </p:to>
                                    </p:set>
                                  </p:childTnLst>
                                </p:cTn>
                              </p:par>
                              <p:par>
                                <p:cTn id="89" presetID="1" presetClass="exit" presetSubtype="0" fill="hold" grpId="0" nodeType="withEffect">
                                  <p:stCondLst>
                                    <p:cond delay="200"/>
                                  </p:stCondLst>
                                  <p:childTnLst>
                                    <p:set>
                                      <p:cBhvr>
                                        <p:cTn id="90" dur="1" fill="hold">
                                          <p:stCondLst>
                                            <p:cond delay="0"/>
                                          </p:stCondLst>
                                        </p:cTn>
                                        <p:tgtEl>
                                          <p:spTgt spid="28"/>
                                        </p:tgtEl>
                                        <p:attrNameLst>
                                          <p:attrName>style.visibility</p:attrName>
                                        </p:attrNameLst>
                                      </p:cBhvr>
                                      <p:to>
                                        <p:strVal val="hidden"/>
                                      </p:to>
                                    </p:set>
                                  </p:childTnLst>
                                </p:cTn>
                              </p:par>
                              <p:par>
                                <p:cTn id="91" presetID="1" presetClass="entr" presetSubtype="0" fill="hold" nodeType="withEffect">
                                  <p:stCondLst>
                                    <p:cond delay="200"/>
                                  </p:stCondLst>
                                  <p:childTnLst>
                                    <p:set>
                                      <p:cBhvr>
                                        <p:cTn id="92" dur="1" fill="hold">
                                          <p:stCondLst>
                                            <p:cond delay="0"/>
                                          </p:stCondLst>
                                        </p:cTn>
                                        <p:tgtEl>
                                          <p:spTgt spid="94"/>
                                        </p:tgtEl>
                                        <p:attrNameLst>
                                          <p:attrName>style.visibility</p:attrName>
                                        </p:attrNameLst>
                                      </p:cBhvr>
                                      <p:to>
                                        <p:strVal val="visible"/>
                                      </p:to>
                                    </p:set>
                                  </p:childTnLst>
                                </p:cTn>
                              </p:par>
                            </p:childTnLst>
                          </p:cTn>
                        </p:par>
                        <p:par>
                          <p:cTn id="93" fill="hold">
                            <p:stCondLst>
                              <p:cond delay="1800"/>
                            </p:stCondLst>
                            <p:childTnLst>
                              <p:par>
                                <p:cTn id="94" presetID="1" presetClass="entr" presetSubtype="0" fill="hold" grpId="0" nodeType="afterEffect">
                                  <p:stCondLst>
                                    <p:cond delay="30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xit" presetSubtype="0" fill="hold" grpId="0" nodeType="withEffect">
                                  <p:stCondLst>
                                    <p:cond delay="30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ntr" presetSubtype="0" fill="hold" nodeType="withEffect">
                                  <p:stCondLst>
                                    <p:cond delay="300"/>
                                  </p:stCondLst>
                                  <p:childTnLst>
                                    <p:set>
                                      <p:cBhvr>
                                        <p:cTn id="99" dur="1" fill="hold">
                                          <p:stCondLst>
                                            <p:cond delay="0"/>
                                          </p:stCondLst>
                                        </p:cTn>
                                        <p:tgtEl>
                                          <p:spTgt spid="103"/>
                                        </p:tgtEl>
                                        <p:attrNameLst>
                                          <p:attrName>style.visibility</p:attrName>
                                        </p:attrNameLst>
                                      </p:cBhvr>
                                      <p:to>
                                        <p:strVal val="visible"/>
                                      </p:to>
                                    </p:set>
                                  </p:childTnLst>
                                </p:cTn>
                              </p:par>
                              <p:par>
                                <p:cTn id="100" presetID="1" presetClass="entr" presetSubtype="0" fill="hold" nodeType="withEffect">
                                  <p:stCondLst>
                                    <p:cond delay="300"/>
                                  </p:stCondLst>
                                  <p:childTnLst>
                                    <p:set>
                                      <p:cBhvr>
                                        <p:cTn id="101" dur="1" fill="hold">
                                          <p:stCondLst>
                                            <p:cond delay="0"/>
                                          </p:stCondLst>
                                        </p:cTn>
                                        <p:tgtEl>
                                          <p:spTgt spid="97"/>
                                        </p:tgtEl>
                                        <p:attrNameLst>
                                          <p:attrName>style.visibility</p:attrName>
                                        </p:attrNameLst>
                                      </p:cBhvr>
                                      <p:to>
                                        <p:strVal val="visible"/>
                                      </p:to>
                                    </p:set>
                                  </p:childTnLst>
                                </p:cTn>
                              </p:par>
                            </p:childTnLst>
                          </p:cTn>
                        </p:par>
                        <p:par>
                          <p:cTn id="102" fill="hold">
                            <p:stCondLst>
                              <p:cond delay="2100"/>
                            </p:stCondLst>
                            <p:childTnLst>
                              <p:par>
                                <p:cTn id="103" presetID="1" presetClass="entr" presetSubtype="0" fill="hold" grpId="0" nodeType="afterEffect">
                                  <p:stCondLst>
                                    <p:cond delay="300"/>
                                  </p:stCondLst>
                                  <p:childTnLst>
                                    <p:set>
                                      <p:cBhvr>
                                        <p:cTn id="104" dur="1" fill="hold">
                                          <p:stCondLst>
                                            <p:cond delay="0"/>
                                          </p:stCondLst>
                                        </p:cTn>
                                        <p:tgtEl>
                                          <p:spTgt spid="58"/>
                                        </p:tgtEl>
                                        <p:attrNameLst>
                                          <p:attrName>style.visibility</p:attrName>
                                        </p:attrNameLst>
                                      </p:cBhvr>
                                      <p:to>
                                        <p:strVal val="visible"/>
                                      </p:to>
                                    </p:set>
                                  </p:childTnLst>
                                </p:cTn>
                              </p:par>
                              <p:par>
                                <p:cTn id="105" presetID="1" presetClass="exit" presetSubtype="0" fill="hold" grpId="0" nodeType="withEffect">
                                  <p:stCondLst>
                                    <p:cond delay="300"/>
                                  </p:stCondLst>
                                  <p:childTnLst>
                                    <p:set>
                                      <p:cBhvr>
                                        <p:cTn id="106" dur="1" fill="hold">
                                          <p:stCondLst>
                                            <p:cond delay="0"/>
                                          </p:stCondLst>
                                        </p:cTn>
                                        <p:tgtEl>
                                          <p:spTgt spid="39"/>
                                        </p:tgtEl>
                                        <p:attrNameLst>
                                          <p:attrName>style.visibility</p:attrName>
                                        </p:attrNameLst>
                                      </p:cBhvr>
                                      <p:to>
                                        <p:strVal val="hidden"/>
                                      </p:to>
                                    </p:set>
                                  </p:childTnLst>
                                </p:cTn>
                              </p:par>
                              <p:par>
                                <p:cTn id="107" presetID="1" presetClass="entr" presetSubtype="0" fill="hold" nodeType="withEffect">
                                  <p:stCondLst>
                                    <p:cond delay="300"/>
                                  </p:stCondLst>
                                  <p:childTnLst>
                                    <p:set>
                                      <p:cBhvr>
                                        <p:cTn id="108" dur="1" fill="hold">
                                          <p:stCondLst>
                                            <p:cond delay="0"/>
                                          </p:stCondLst>
                                        </p:cTn>
                                        <p:tgtEl>
                                          <p:spTgt spid="100"/>
                                        </p:tgtEl>
                                        <p:attrNameLst>
                                          <p:attrName>style.visibility</p:attrName>
                                        </p:attrNameLst>
                                      </p:cBhvr>
                                      <p:to>
                                        <p:strVal val="visible"/>
                                      </p:to>
                                    </p:set>
                                  </p:childTnLst>
                                </p:cTn>
                              </p:par>
                            </p:childTnLst>
                          </p:cTn>
                        </p:par>
                        <p:par>
                          <p:cTn id="109" fill="hold">
                            <p:stCondLst>
                              <p:cond delay="2400"/>
                            </p:stCondLst>
                            <p:childTnLst>
                              <p:par>
                                <p:cTn id="110" presetID="1" presetClass="entr" presetSubtype="0" fill="hold" grpId="0" nodeType="afterEffect">
                                  <p:stCondLst>
                                    <p:cond delay="200"/>
                                  </p:stCondLst>
                                  <p:childTnLst>
                                    <p:set>
                                      <p:cBhvr>
                                        <p:cTn id="111" dur="1" fill="hold">
                                          <p:stCondLst>
                                            <p:cond delay="0"/>
                                          </p:stCondLst>
                                        </p:cTn>
                                        <p:tgtEl>
                                          <p:spTgt spid="49"/>
                                        </p:tgtEl>
                                        <p:attrNameLst>
                                          <p:attrName>style.visibility</p:attrName>
                                        </p:attrNameLst>
                                      </p:cBhvr>
                                      <p:to>
                                        <p:strVal val="visible"/>
                                      </p:to>
                                    </p:set>
                                  </p:childTnLst>
                                </p:cTn>
                              </p:par>
                              <p:par>
                                <p:cTn id="112" presetID="1" presetClass="exit" presetSubtype="0" fill="hold" grpId="0" nodeType="withEffect">
                                  <p:stCondLst>
                                    <p:cond delay="200"/>
                                  </p:stCondLst>
                                  <p:childTnLst>
                                    <p:set>
                                      <p:cBhvr>
                                        <p:cTn id="113" dur="1" fill="hold">
                                          <p:stCondLst>
                                            <p:cond delay="0"/>
                                          </p:stCondLst>
                                        </p:cTn>
                                        <p:tgtEl>
                                          <p:spTgt spid="30"/>
                                        </p:tgtEl>
                                        <p:attrNameLst>
                                          <p:attrName>style.visibility</p:attrName>
                                        </p:attrNameLst>
                                      </p:cBhvr>
                                      <p:to>
                                        <p:strVal val="hidden"/>
                                      </p:to>
                                    </p:set>
                                  </p:childTnLst>
                                </p:cTn>
                              </p:par>
                              <p:par>
                                <p:cTn id="114" presetID="1" presetClass="entr" presetSubtype="0" fill="hold" nodeType="withEffect">
                                  <p:stCondLst>
                                    <p:cond delay="200"/>
                                  </p:stCondLst>
                                  <p:childTnLst>
                                    <p:set>
                                      <p:cBhvr>
                                        <p:cTn id="115" dur="1" fill="hold">
                                          <p:stCondLst>
                                            <p:cond delay="0"/>
                                          </p:stCondLst>
                                        </p:cTn>
                                        <p:tgtEl>
                                          <p:spTgt spid="107"/>
                                        </p:tgtEl>
                                        <p:attrNameLst>
                                          <p:attrName>style.visibility</p:attrName>
                                        </p:attrNameLst>
                                      </p:cBhvr>
                                      <p:to>
                                        <p:strVal val="visible"/>
                                      </p:to>
                                    </p:set>
                                  </p:childTnLst>
                                </p:cTn>
                              </p:par>
                            </p:childTnLst>
                          </p:cTn>
                        </p:par>
                        <p:par>
                          <p:cTn id="116" fill="hold">
                            <p:stCondLst>
                              <p:cond delay="2600"/>
                            </p:stCondLst>
                            <p:childTnLst>
                              <p:par>
                                <p:cTn id="117" presetID="1" presetClass="entr" presetSubtype="0" fill="hold" grpId="0" nodeType="afterEffect">
                                  <p:stCondLst>
                                    <p:cond delay="400"/>
                                  </p:stCondLst>
                                  <p:childTnLst>
                                    <p:set>
                                      <p:cBhvr>
                                        <p:cTn id="118" dur="1" fill="hold">
                                          <p:stCondLst>
                                            <p:cond delay="0"/>
                                          </p:stCondLst>
                                        </p:cTn>
                                        <p:tgtEl>
                                          <p:spTgt spid="48"/>
                                        </p:tgtEl>
                                        <p:attrNameLst>
                                          <p:attrName>style.visibility</p:attrName>
                                        </p:attrNameLst>
                                      </p:cBhvr>
                                      <p:to>
                                        <p:strVal val="visible"/>
                                      </p:to>
                                    </p:set>
                                  </p:childTnLst>
                                </p:cTn>
                              </p:par>
                              <p:par>
                                <p:cTn id="119" presetID="1" presetClass="exit" presetSubtype="0" fill="hold" grpId="0" nodeType="withEffect">
                                  <p:stCondLst>
                                    <p:cond delay="400"/>
                                  </p:stCondLst>
                                  <p:childTnLst>
                                    <p:set>
                                      <p:cBhvr>
                                        <p:cTn id="120" dur="1" fill="hold">
                                          <p:stCondLst>
                                            <p:cond delay="0"/>
                                          </p:stCondLst>
                                        </p:cTn>
                                        <p:tgtEl>
                                          <p:spTgt spid="29"/>
                                        </p:tgtEl>
                                        <p:attrNameLst>
                                          <p:attrName>style.visibility</p:attrName>
                                        </p:attrNameLst>
                                      </p:cBhvr>
                                      <p:to>
                                        <p:strVal val="hidden"/>
                                      </p:to>
                                    </p:set>
                                  </p:childTnLst>
                                </p:cTn>
                              </p:par>
                              <p:par>
                                <p:cTn id="121" presetID="1" presetClass="entr" presetSubtype="0" fill="hold" nodeType="withEffect">
                                  <p:stCondLst>
                                    <p:cond delay="400"/>
                                  </p:stCondLst>
                                  <p:childTnLst>
                                    <p:set>
                                      <p:cBhvr>
                                        <p:cTn id="122" dur="1" fill="hold">
                                          <p:stCondLst>
                                            <p:cond delay="0"/>
                                          </p:stCondLst>
                                        </p:cTn>
                                        <p:tgtEl>
                                          <p:spTgt spid="110"/>
                                        </p:tgtEl>
                                        <p:attrNameLst>
                                          <p:attrName>style.visibility</p:attrName>
                                        </p:attrNameLst>
                                      </p:cBhvr>
                                      <p:to>
                                        <p:strVal val="visible"/>
                                      </p:to>
                                    </p:set>
                                  </p:childTnLst>
                                </p:cTn>
                              </p:par>
                            </p:childTnLst>
                          </p:cTn>
                        </p:par>
                        <p:par>
                          <p:cTn id="123" fill="hold">
                            <p:stCondLst>
                              <p:cond delay="3000"/>
                            </p:stCondLst>
                            <p:childTnLst>
                              <p:par>
                                <p:cTn id="124" presetID="1" presetClass="entr" presetSubtype="0" fill="hold" grpId="0" nodeType="afterEffect">
                                  <p:stCondLst>
                                    <p:cond delay="300"/>
                                  </p:stCondLst>
                                  <p:childTnLst>
                                    <p:set>
                                      <p:cBhvr>
                                        <p:cTn id="125" dur="1" fill="hold">
                                          <p:stCondLst>
                                            <p:cond delay="0"/>
                                          </p:stCondLst>
                                        </p:cTn>
                                        <p:tgtEl>
                                          <p:spTgt spid="41"/>
                                        </p:tgtEl>
                                        <p:attrNameLst>
                                          <p:attrName>style.visibility</p:attrName>
                                        </p:attrNameLst>
                                      </p:cBhvr>
                                      <p:to>
                                        <p:strVal val="visible"/>
                                      </p:to>
                                    </p:set>
                                  </p:childTnLst>
                                </p:cTn>
                              </p:par>
                              <p:par>
                                <p:cTn id="126" presetID="1" presetClass="exit" presetSubtype="0" fill="hold" grpId="0" nodeType="withEffect">
                                  <p:stCondLst>
                                    <p:cond delay="300"/>
                                  </p:stCondLst>
                                  <p:childTnLst>
                                    <p:set>
                                      <p:cBhvr>
                                        <p:cTn id="127" dur="1" fill="hold">
                                          <p:stCondLst>
                                            <p:cond delay="0"/>
                                          </p:stCondLst>
                                        </p:cTn>
                                        <p:tgtEl>
                                          <p:spTgt spid="17"/>
                                        </p:tgtEl>
                                        <p:attrNameLst>
                                          <p:attrName>style.visibility</p:attrName>
                                        </p:attrNameLst>
                                      </p:cBhvr>
                                      <p:to>
                                        <p:strVal val="hidden"/>
                                      </p:to>
                                    </p:set>
                                  </p:childTnLst>
                                </p:cTn>
                              </p:par>
                              <p:par>
                                <p:cTn id="128" presetID="1" presetClass="entr" presetSubtype="0" fill="hold" nodeType="withEffect">
                                  <p:stCondLst>
                                    <p:cond delay="300"/>
                                  </p:stCondLst>
                                  <p:childTnLst>
                                    <p:set>
                                      <p:cBhvr>
                                        <p:cTn id="129" dur="1" fill="hold">
                                          <p:stCondLst>
                                            <p:cond delay="0"/>
                                          </p:stCondLst>
                                        </p:cTn>
                                        <p:tgtEl>
                                          <p:spTgt spid="114"/>
                                        </p:tgtEl>
                                        <p:attrNameLst>
                                          <p:attrName>style.visibility</p:attrName>
                                        </p:attrNameLst>
                                      </p:cBhvr>
                                      <p:to>
                                        <p:strVal val="visible"/>
                                      </p:to>
                                    </p:set>
                                  </p:childTnLst>
                                </p:cTn>
                              </p:par>
                              <p:par>
                                <p:cTn id="130" presetID="1" presetClass="entr" presetSubtype="0" fill="hold" nodeType="withEffect">
                                  <p:stCondLst>
                                    <p:cond delay="300"/>
                                  </p:stCondLst>
                                  <p:childTnLst>
                                    <p:set>
                                      <p:cBhvr>
                                        <p:cTn id="131" dur="1" fill="hold">
                                          <p:stCondLst>
                                            <p:cond delay="0"/>
                                          </p:stCondLst>
                                        </p:cTn>
                                        <p:tgtEl>
                                          <p:spTgt spid="117"/>
                                        </p:tgtEl>
                                        <p:attrNameLst>
                                          <p:attrName>style.visibility</p:attrName>
                                        </p:attrNameLst>
                                      </p:cBhvr>
                                      <p:to>
                                        <p:strVal val="visible"/>
                                      </p:to>
                                    </p:set>
                                  </p:childTnLst>
                                </p:cTn>
                              </p:par>
                            </p:childTnLst>
                          </p:cTn>
                        </p:par>
                        <p:par>
                          <p:cTn id="132" fill="hold">
                            <p:stCondLst>
                              <p:cond delay="3300"/>
                            </p:stCondLst>
                            <p:childTnLst>
                              <p:par>
                                <p:cTn id="133" presetID="1" presetClass="entr" presetSubtype="0" fill="hold" grpId="0" nodeType="afterEffect">
                                  <p:stCondLst>
                                    <p:cond delay="100"/>
                                  </p:stCondLst>
                                  <p:childTnLst>
                                    <p:set>
                                      <p:cBhvr>
                                        <p:cTn id="134" dur="1" fill="hold">
                                          <p:stCondLst>
                                            <p:cond delay="0"/>
                                          </p:stCondLst>
                                        </p:cTn>
                                        <p:tgtEl>
                                          <p:spTgt spid="51"/>
                                        </p:tgtEl>
                                        <p:attrNameLst>
                                          <p:attrName>style.visibility</p:attrName>
                                        </p:attrNameLst>
                                      </p:cBhvr>
                                      <p:to>
                                        <p:strVal val="visible"/>
                                      </p:to>
                                    </p:set>
                                  </p:childTnLst>
                                </p:cTn>
                              </p:par>
                              <p:par>
                                <p:cTn id="135" presetID="1" presetClass="exit" presetSubtype="0" fill="hold" grpId="0" nodeType="withEffect">
                                  <p:stCondLst>
                                    <p:cond delay="100"/>
                                  </p:stCondLst>
                                  <p:childTnLst>
                                    <p:set>
                                      <p:cBhvr>
                                        <p:cTn id="136" dur="1" fill="hold">
                                          <p:stCondLst>
                                            <p:cond delay="0"/>
                                          </p:stCondLst>
                                        </p:cTn>
                                        <p:tgtEl>
                                          <p:spTgt spid="32"/>
                                        </p:tgtEl>
                                        <p:attrNameLst>
                                          <p:attrName>style.visibility</p:attrName>
                                        </p:attrNameLst>
                                      </p:cBhvr>
                                      <p:to>
                                        <p:strVal val="hidden"/>
                                      </p:to>
                                    </p:set>
                                  </p:childTnLst>
                                </p:cTn>
                              </p:par>
                              <p:par>
                                <p:cTn id="137" presetID="1" presetClass="entr" presetSubtype="0" fill="hold" nodeType="withEffect">
                                  <p:stCondLst>
                                    <p:cond delay="100"/>
                                  </p:stCondLst>
                                  <p:childTnLst>
                                    <p:set>
                                      <p:cBhvr>
                                        <p:cTn id="138" dur="1" fill="hold">
                                          <p:stCondLst>
                                            <p:cond delay="0"/>
                                          </p:stCondLst>
                                        </p:cTn>
                                        <p:tgtEl>
                                          <p:spTgt spid="120"/>
                                        </p:tgtEl>
                                        <p:attrNameLst>
                                          <p:attrName>style.visibility</p:attrName>
                                        </p:attrNameLst>
                                      </p:cBhvr>
                                      <p:to>
                                        <p:strVal val="visible"/>
                                      </p:to>
                                    </p:set>
                                  </p:childTnLst>
                                </p:cTn>
                              </p:par>
                            </p:childTnLst>
                          </p:cTn>
                        </p:par>
                        <p:par>
                          <p:cTn id="139" fill="hold">
                            <p:stCondLst>
                              <p:cond delay="3400"/>
                            </p:stCondLst>
                            <p:childTnLst>
                              <p:par>
                                <p:cTn id="140" presetID="1" presetClass="entr" presetSubtype="0" fill="hold" grpId="0" nodeType="afterEffect">
                                  <p:stCondLst>
                                    <p:cond delay="200"/>
                                  </p:stCondLst>
                                  <p:childTnLst>
                                    <p:set>
                                      <p:cBhvr>
                                        <p:cTn id="141" dur="1" fill="hold">
                                          <p:stCondLst>
                                            <p:cond delay="0"/>
                                          </p:stCondLst>
                                        </p:cTn>
                                        <p:tgtEl>
                                          <p:spTgt spid="53"/>
                                        </p:tgtEl>
                                        <p:attrNameLst>
                                          <p:attrName>style.visibility</p:attrName>
                                        </p:attrNameLst>
                                      </p:cBhvr>
                                      <p:to>
                                        <p:strVal val="visible"/>
                                      </p:to>
                                    </p:set>
                                  </p:childTnLst>
                                </p:cTn>
                              </p:par>
                              <p:par>
                                <p:cTn id="142" presetID="1" presetClass="exit" presetSubtype="0" fill="hold" grpId="0" nodeType="withEffect">
                                  <p:stCondLst>
                                    <p:cond delay="200"/>
                                  </p:stCondLst>
                                  <p:childTnLst>
                                    <p:set>
                                      <p:cBhvr>
                                        <p:cTn id="143" dur="1" fill="hold">
                                          <p:stCondLst>
                                            <p:cond delay="0"/>
                                          </p:stCondLst>
                                        </p:cTn>
                                        <p:tgtEl>
                                          <p:spTgt spid="34"/>
                                        </p:tgtEl>
                                        <p:attrNameLst>
                                          <p:attrName>style.visibility</p:attrName>
                                        </p:attrNameLst>
                                      </p:cBhvr>
                                      <p:to>
                                        <p:strVal val="hidden"/>
                                      </p:to>
                                    </p:set>
                                  </p:childTnLst>
                                </p:cTn>
                              </p:par>
                              <p:par>
                                <p:cTn id="144" presetID="1" presetClass="entr" presetSubtype="0" fill="hold" nodeType="withEffect">
                                  <p:stCondLst>
                                    <p:cond delay="200"/>
                                  </p:stCondLst>
                                  <p:childTnLst>
                                    <p:set>
                                      <p:cBhvr>
                                        <p:cTn id="145" dur="1" fill="hold">
                                          <p:stCondLst>
                                            <p:cond delay="0"/>
                                          </p:stCondLst>
                                        </p:cTn>
                                        <p:tgtEl>
                                          <p:spTgt spid="123"/>
                                        </p:tgtEl>
                                        <p:attrNameLst>
                                          <p:attrName>style.visibility</p:attrName>
                                        </p:attrNameLst>
                                      </p:cBhvr>
                                      <p:to>
                                        <p:strVal val="visible"/>
                                      </p:to>
                                    </p:set>
                                  </p:childTnLst>
                                </p:cTn>
                              </p:par>
                              <p:par>
                                <p:cTn id="146" presetID="1" presetClass="entr" presetSubtype="0" fill="hold" nodeType="withEffect">
                                  <p:stCondLst>
                                    <p:cond delay="200"/>
                                  </p:stCondLst>
                                  <p:childTnLst>
                                    <p:set>
                                      <p:cBhvr>
                                        <p:cTn id="147" dur="1" fill="hold">
                                          <p:stCondLst>
                                            <p:cond delay="0"/>
                                          </p:stCondLst>
                                        </p:cTn>
                                        <p:tgtEl>
                                          <p:spTgt spid="127"/>
                                        </p:tgtEl>
                                        <p:attrNameLst>
                                          <p:attrName>style.visibility</p:attrName>
                                        </p:attrNameLst>
                                      </p:cBhvr>
                                      <p:to>
                                        <p:strVal val="visible"/>
                                      </p:to>
                                    </p:set>
                                  </p:childTnLst>
                                </p:cTn>
                              </p:par>
                              <p:par>
                                <p:cTn id="148" presetID="1" presetClass="entr" presetSubtype="0" fill="hold" nodeType="withEffect">
                                  <p:stCondLst>
                                    <p:cond delay="200"/>
                                  </p:stCondLst>
                                  <p:childTnLst>
                                    <p:set>
                                      <p:cBhvr>
                                        <p:cTn id="149" dur="1" fill="hold">
                                          <p:stCondLst>
                                            <p:cond delay="0"/>
                                          </p:stCondLst>
                                        </p:cTn>
                                        <p:tgtEl>
                                          <p:spTgt spid="130"/>
                                        </p:tgtEl>
                                        <p:attrNameLst>
                                          <p:attrName>style.visibility</p:attrName>
                                        </p:attrNameLst>
                                      </p:cBhvr>
                                      <p:to>
                                        <p:strVal val="visible"/>
                                      </p:to>
                                    </p:set>
                                  </p:childTnLst>
                                </p:cTn>
                              </p:par>
                            </p:childTnLst>
                          </p:cTn>
                        </p:par>
                        <p:par>
                          <p:cTn id="150" fill="hold">
                            <p:stCondLst>
                              <p:cond delay="3600"/>
                            </p:stCondLst>
                            <p:childTnLst>
                              <p:par>
                                <p:cTn id="151" presetID="1" presetClass="entr" presetSubtype="0" fill="hold" grpId="0" nodeType="afterEffect">
                                  <p:stCondLst>
                                    <p:cond delay="400"/>
                                  </p:stCondLst>
                                  <p:childTnLst>
                                    <p:set>
                                      <p:cBhvr>
                                        <p:cTn id="152" dur="1" fill="hold">
                                          <p:stCondLst>
                                            <p:cond delay="0"/>
                                          </p:stCondLst>
                                        </p:cTn>
                                        <p:tgtEl>
                                          <p:spTgt spid="59"/>
                                        </p:tgtEl>
                                        <p:attrNameLst>
                                          <p:attrName>style.visibility</p:attrName>
                                        </p:attrNameLst>
                                      </p:cBhvr>
                                      <p:to>
                                        <p:strVal val="visible"/>
                                      </p:to>
                                    </p:set>
                                  </p:childTnLst>
                                </p:cTn>
                              </p:par>
                              <p:par>
                                <p:cTn id="153" presetID="1" presetClass="exit" presetSubtype="0" fill="hold" grpId="0" nodeType="withEffect">
                                  <p:stCondLst>
                                    <p:cond delay="400"/>
                                  </p:stCondLst>
                                  <p:childTnLst>
                                    <p:set>
                                      <p:cBhvr>
                                        <p:cTn id="154" dur="1" fill="hold">
                                          <p:stCondLst>
                                            <p:cond delay="0"/>
                                          </p:stCondLst>
                                        </p:cTn>
                                        <p:tgtEl>
                                          <p:spTgt spid="40"/>
                                        </p:tgtEl>
                                        <p:attrNameLst>
                                          <p:attrName>style.visibility</p:attrName>
                                        </p:attrNameLst>
                                      </p:cBhvr>
                                      <p:to>
                                        <p:strVal val="hidden"/>
                                      </p:to>
                                    </p:set>
                                  </p:childTnLst>
                                </p:cTn>
                              </p:par>
                              <p:par>
                                <p:cTn id="155" presetID="1" presetClass="entr" presetSubtype="0" fill="hold" nodeType="withEffect">
                                  <p:stCondLst>
                                    <p:cond delay="400"/>
                                  </p:stCondLst>
                                  <p:childTnLst>
                                    <p:set>
                                      <p:cBhvr>
                                        <p:cTn id="156" dur="1" fill="hold">
                                          <p:stCondLst>
                                            <p:cond delay="0"/>
                                          </p:stCondLst>
                                        </p:cTn>
                                        <p:tgtEl>
                                          <p:spTgt spid="136"/>
                                        </p:tgtEl>
                                        <p:attrNameLst>
                                          <p:attrName>style.visibility</p:attrName>
                                        </p:attrNameLst>
                                      </p:cBhvr>
                                      <p:to>
                                        <p:strVal val="visible"/>
                                      </p:to>
                                    </p:set>
                                  </p:childTnLst>
                                </p:cTn>
                              </p:par>
                              <p:par>
                                <p:cTn id="157" presetID="1" presetClass="entr" presetSubtype="0" fill="hold" nodeType="withEffect">
                                  <p:stCondLst>
                                    <p:cond delay="400"/>
                                  </p:stCondLst>
                                  <p:childTnLst>
                                    <p:set>
                                      <p:cBhvr>
                                        <p:cTn id="158" dur="1" fill="hold">
                                          <p:stCondLst>
                                            <p:cond delay="0"/>
                                          </p:stCondLst>
                                        </p:cTn>
                                        <p:tgtEl>
                                          <p:spTgt spid="133"/>
                                        </p:tgtEl>
                                        <p:attrNameLst>
                                          <p:attrName>style.visibility</p:attrName>
                                        </p:attrNameLst>
                                      </p:cBhvr>
                                      <p:to>
                                        <p:strVal val="visible"/>
                                      </p:to>
                                    </p:set>
                                  </p:childTnLst>
                                </p:cTn>
                              </p:par>
                            </p:childTnLst>
                          </p:cTn>
                        </p:par>
                        <p:par>
                          <p:cTn id="159" fill="hold">
                            <p:stCondLst>
                              <p:cond delay="4000"/>
                            </p:stCondLst>
                            <p:childTnLst>
                              <p:par>
                                <p:cTn id="160" presetID="1" presetClass="entr" presetSubtype="0" fill="hold" nodeType="afterEffect">
                                  <p:stCondLst>
                                    <p:cond delay="200"/>
                                  </p:stCondLst>
                                  <p:childTnLst>
                                    <p:set>
                                      <p:cBhvr>
                                        <p:cTn id="161" dur="1" fill="hold">
                                          <p:stCondLst>
                                            <p:cond delay="0"/>
                                          </p:stCondLst>
                                        </p:cTn>
                                        <p:tgtEl>
                                          <p:spTgt spid="151"/>
                                        </p:tgtEl>
                                        <p:attrNameLst>
                                          <p:attrName>style.visibility</p:attrName>
                                        </p:attrNameLst>
                                      </p:cBhvr>
                                      <p:to>
                                        <p:strVal val="visible"/>
                                      </p:to>
                                    </p:set>
                                  </p:childTnLst>
                                </p:cTn>
                              </p:par>
                              <p:par>
                                <p:cTn id="162" presetID="1" presetClass="entr" presetSubtype="0" fill="hold" nodeType="withEffect">
                                  <p:stCondLst>
                                    <p:cond delay="200"/>
                                  </p:stCondLst>
                                  <p:childTnLst>
                                    <p:set>
                                      <p:cBhvr>
                                        <p:cTn id="163" dur="1" fill="hold">
                                          <p:stCondLst>
                                            <p:cond delay="0"/>
                                          </p:stCondLst>
                                        </p:cTn>
                                        <p:tgtEl>
                                          <p:spTgt spid="148"/>
                                        </p:tgtEl>
                                        <p:attrNameLst>
                                          <p:attrName>style.visibility</p:attrName>
                                        </p:attrNameLst>
                                      </p:cBhvr>
                                      <p:to>
                                        <p:strVal val="visible"/>
                                      </p:to>
                                    </p:set>
                                  </p:childTnLst>
                                </p:cTn>
                              </p:par>
                              <p:par>
                                <p:cTn id="164" presetID="1" presetClass="entr" presetSubtype="0" fill="hold" nodeType="withEffect">
                                  <p:stCondLst>
                                    <p:cond delay="200"/>
                                  </p:stCondLst>
                                  <p:childTnLst>
                                    <p:set>
                                      <p:cBhvr>
                                        <p:cTn id="165" dur="1" fill="hold">
                                          <p:stCondLst>
                                            <p:cond delay="0"/>
                                          </p:stCondLst>
                                        </p:cTn>
                                        <p:tgtEl>
                                          <p:spTgt spid="145"/>
                                        </p:tgtEl>
                                        <p:attrNameLst>
                                          <p:attrName>style.visibility</p:attrName>
                                        </p:attrNameLst>
                                      </p:cBhvr>
                                      <p:to>
                                        <p:strVal val="visible"/>
                                      </p:to>
                                    </p:set>
                                  </p:childTnLst>
                                </p:cTn>
                              </p:par>
                              <p:par>
                                <p:cTn id="166" presetID="1" presetClass="entr" presetSubtype="0" fill="hold" nodeType="withEffect">
                                  <p:stCondLst>
                                    <p:cond delay="200"/>
                                  </p:stCondLst>
                                  <p:childTnLst>
                                    <p:set>
                                      <p:cBhvr>
                                        <p:cTn id="167" dur="1" fill="hold">
                                          <p:stCondLst>
                                            <p:cond delay="0"/>
                                          </p:stCondLst>
                                        </p:cTn>
                                        <p:tgtEl>
                                          <p:spTgt spid="142"/>
                                        </p:tgtEl>
                                        <p:attrNameLst>
                                          <p:attrName>style.visibility</p:attrName>
                                        </p:attrNameLst>
                                      </p:cBhvr>
                                      <p:to>
                                        <p:strVal val="visible"/>
                                      </p:to>
                                    </p:set>
                                  </p:childTnLst>
                                </p:cTn>
                              </p:par>
                            </p:childTnLst>
                          </p:cTn>
                        </p:par>
                      </p:childTnLst>
                    </p:cTn>
                  </p:par>
                  <p:par>
                    <p:cTn id="168" fill="hold">
                      <p:stCondLst>
                        <p:cond delay="indefinite"/>
                      </p:stCondLst>
                      <p:childTnLst>
                        <p:par>
                          <p:cTn id="169" fill="hold">
                            <p:stCondLst>
                              <p:cond delay="0"/>
                            </p:stCondLst>
                            <p:childTnLst>
                              <p:par>
                                <p:cTn id="170" presetID="1" presetClass="entr" presetSubtype="0" fill="hold" grpId="0" nodeType="clickEffect">
                                  <p:stCondLst>
                                    <p:cond delay="0"/>
                                  </p:stCondLst>
                                  <p:childTnLst>
                                    <p:set>
                                      <p:cBhvr>
                                        <p:cTn id="171" dur="1" fill="hold">
                                          <p:stCondLst>
                                            <p:cond delay="0"/>
                                          </p:stCondLst>
                                        </p:cTn>
                                        <p:tgtEl>
                                          <p:spTgt spid="173"/>
                                        </p:tgtEl>
                                        <p:attrNameLst>
                                          <p:attrName>style.visibility</p:attrName>
                                        </p:attrNameLst>
                                      </p:cBhvr>
                                      <p:to>
                                        <p:strVal val="visible"/>
                                      </p:to>
                                    </p:set>
                                  </p:childTnLst>
                                </p:cTn>
                              </p:par>
                              <p:par>
                                <p:cTn id="172" presetID="1" presetClass="entr" presetSubtype="0" fill="hold" grpId="0" nodeType="withEffect">
                                  <p:stCondLst>
                                    <p:cond delay="0"/>
                                  </p:stCondLst>
                                  <p:childTnLst>
                                    <p:set>
                                      <p:cBhvr>
                                        <p:cTn id="173" dur="1" fill="hold">
                                          <p:stCondLst>
                                            <p:cond delay="0"/>
                                          </p:stCondLst>
                                        </p:cTn>
                                        <p:tgtEl>
                                          <p:spTgt spid="175"/>
                                        </p:tgtEl>
                                        <p:attrNameLst>
                                          <p:attrName>style.visibility</p:attrName>
                                        </p:attrNameLst>
                                      </p:cBhvr>
                                      <p:to>
                                        <p:strVal val="visible"/>
                                      </p:to>
                                    </p:set>
                                  </p:childTnLst>
                                </p:cTn>
                              </p:par>
                              <p:par>
                                <p:cTn id="174" presetID="1" presetClass="entr" presetSubtype="0" fill="hold" grpId="0" nodeType="withEffect">
                                  <p:stCondLst>
                                    <p:cond delay="0"/>
                                  </p:stCondLst>
                                  <p:childTnLst>
                                    <p:set>
                                      <p:cBhvr>
                                        <p:cTn id="175" dur="1" fill="hold">
                                          <p:stCondLst>
                                            <p:cond delay="0"/>
                                          </p:stCondLst>
                                        </p:cTn>
                                        <p:tgtEl>
                                          <p:spTgt spid="174"/>
                                        </p:tgtEl>
                                        <p:attrNameLst>
                                          <p:attrName>style.visibility</p:attrName>
                                        </p:attrNameLst>
                                      </p:cBhvr>
                                      <p:to>
                                        <p:strVal val="visible"/>
                                      </p:to>
                                    </p:set>
                                  </p:childTnLst>
                                </p:cTn>
                              </p:par>
                              <p:par>
                                <p:cTn id="176" presetID="1" presetClass="entr" presetSubtype="0" fill="hold" grpId="0" nodeType="withEffect">
                                  <p:stCondLst>
                                    <p:cond delay="0"/>
                                  </p:stCondLst>
                                  <p:childTnLst>
                                    <p:set>
                                      <p:cBhvr>
                                        <p:cTn id="177" dur="1" fill="hold">
                                          <p:stCondLst>
                                            <p:cond delay="0"/>
                                          </p:stCondLst>
                                        </p:cTn>
                                        <p:tgtEl>
                                          <p:spTgt spid="176"/>
                                        </p:tgtEl>
                                        <p:attrNameLst>
                                          <p:attrName>style.visibility</p:attrName>
                                        </p:attrNameLst>
                                      </p:cBhvr>
                                      <p:to>
                                        <p:strVal val="visible"/>
                                      </p:to>
                                    </p:set>
                                  </p:childTnLst>
                                </p:cTn>
                              </p:par>
                              <p:par>
                                <p:cTn id="178" presetID="1" presetClass="exit" presetSubtype="0" fill="hold" grpId="1" nodeType="withEffect">
                                  <p:stCondLst>
                                    <p:cond delay="0"/>
                                  </p:stCondLst>
                                  <p:childTnLst>
                                    <p:set>
                                      <p:cBhvr>
                                        <p:cTn id="179" dur="1" fill="hold">
                                          <p:stCondLst>
                                            <p:cond delay="0"/>
                                          </p:stCondLst>
                                        </p:cTn>
                                        <p:tgtEl>
                                          <p:spTgt spid="47"/>
                                        </p:tgtEl>
                                        <p:attrNameLst>
                                          <p:attrName>style.visibility</p:attrName>
                                        </p:attrNameLst>
                                      </p:cBhvr>
                                      <p:to>
                                        <p:strVal val="hidden"/>
                                      </p:to>
                                    </p:set>
                                  </p:childTnLst>
                                </p:cTn>
                              </p:par>
                              <p:par>
                                <p:cTn id="180" presetID="1" presetClass="exit" presetSubtype="0" fill="hold" grpId="1" nodeType="withEffect">
                                  <p:stCondLst>
                                    <p:cond delay="0"/>
                                  </p:stCondLst>
                                  <p:childTnLst>
                                    <p:set>
                                      <p:cBhvr>
                                        <p:cTn id="181" dur="1" fill="hold">
                                          <p:stCondLst>
                                            <p:cond delay="0"/>
                                          </p:stCondLst>
                                        </p:cTn>
                                        <p:tgtEl>
                                          <p:spTgt spid="51"/>
                                        </p:tgtEl>
                                        <p:attrNameLst>
                                          <p:attrName>style.visibility</p:attrName>
                                        </p:attrNameLst>
                                      </p:cBhvr>
                                      <p:to>
                                        <p:strVal val="hidden"/>
                                      </p:to>
                                    </p:set>
                                  </p:childTnLst>
                                </p:cTn>
                              </p:par>
                              <p:par>
                                <p:cTn id="182" presetID="1" presetClass="exit" presetSubtype="0" fill="hold" grpId="1" nodeType="withEffect">
                                  <p:stCondLst>
                                    <p:cond delay="0"/>
                                  </p:stCondLst>
                                  <p:childTnLst>
                                    <p:set>
                                      <p:cBhvr>
                                        <p:cTn id="183" dur="1" fill="hold">
                                          <p:stCondLst>
                                            <p:cond delay="0"/>
                                          </p:stCondLst>
                                        </p:cTn>
                                        <p:tgtEl>
                                          <p:spTgt spid="49"/>
                                        </p:tgtEl>
                                        <p:attrNameLst>
                                          <p:attrName>style.visibility</p:attrName>
                                        </p:attrNameLst>
                                      </p:cBhvr>
                                      <p:to>
                                        <p:strVal val="hidden"/>
                                      </p:to>
                                    </p:set>
                                  </p:childTnLst>
                                </p:cTn>
                              </p:par>
                              <p:par>
                                <p:cTn id="184" presetID="1" presetClass="exit" presetSubtype="0" fill="hold" grpId="1" nodeType="withEffect">
                                  <p:stCondLst>
                                    <p:cond delay="0"/>
                                  </p:stCondLst>
                                  <p:childTnLst>
                                    <p:set>
                                      <p:cBhvr>
                                        <p:cTn id="185" dur="1" fill="hold">
                                          <p:stCondLst>
                                            <p:cond delay="0"/>
                                          </p:stCondLst>
                                        </p:cTn>
                                        <p:tgtEl>
                                          <p:spTgt spid="48"/>
                                        </p:tgtEl>
                                        <p:attrNameLst>
                                          <p:attrName>style.visibility</p:attrName>
                                        </p:attrNameLst>
                                      </p:cBhvr>
                                      <p:to>
                                        <p:strVal val="hidden"/>
                                      </p:to>
                                    </p:set>
                                  </p:childTnLst>
                                </p:cTn>
                              </p:par>
                              <p:par>
                                <p:cTn id="186" presetID="1" presetClass="exit" presetSubtype="0" fill="hold" nodeType="withEffect">
                                  <p:stCondLst>
                                    <p:cond delay="0"/>
                                  </p:stCondLst>
                                  <p:childTnLst>
                                    <p:set>
                                      <p:cBhvr>
                                        <p:cTn id="187" dur="1" fill="hold">
                                          <p:stCondLst>
                                            <p:cond delay="0"/>
                                          </p:stCondLst>
                                        </p:cTn>
                                        <p:tgtEl>
                                          <p:spTgt spid="151"/>
                                        </p:tgtEl>
                                        <p:attrNameLst>
                                          <p:attrName>style.visibility</p:attrName>
                                        </p:attrNameLst>
                                      </p:cBhvr>
                                      <p:to>
                                        <p:strVal val="hidden"/>
                                      </p:to>
                                    </p:set>
                                  </p:childTnLst>
                                </p:cTn>
                              </p:par>
                              <p:par>
                                <p:cTn id="188" presetID="1" presetClass="exit" presetSubtype="0" fill="hold" nodeType="withEffect">
                                  <p:stCondLst>
                                    <p:cond delay="0"/>
                                  </p:stCondLst>
                                  <p:childTnLst>
                                    <p:set>
                                      <p:cBhvr>
                                        <p:cTn id="189" dur="1" fill="hold">
                                          <p:stCondLst>
                                            <p:cond delay="0"/>
                                          </p:stCondLst>
                                        </p:cTn>
                                        <p:tgtEl>
                                          <p:spTgt spid="148"/>
                                        </p:tgtEl>
                                        <p:attrNameLst>
                                          <p:attrName>style.visibility</p:attrName>
                                        </p:attrNameLst>
                                      </p:cBhvr>
                                      <p:to>
                                        <p:strVal val="hidden"/>
                                      </p:to>
                                    </p:set>
                                  </p:childTnLst>
                                </p:cTn>
                              </p:par>
                              <p:par>
                                <p:cTn id="190" presetID="1" presetClass="exit" presetSubtype="0" fill="hold" nodeType="withEffect">
                                  <p:stCondLst>
                                    <p:cond delay="0"/>
                                  </p:stCondLst>
                                  <p:childTnLst>
                                    <p:set>
                                      <p:cBhvr>
                                        <p:cTn id="191" dur="1" fill="hold">
                                          <p:stCondLst>
                                            <p:cond delay="0"/>
                                          </p:stCondLst>
                                        </p:cTn>
                                        <p:tgtEl>
                                          <p:spTgt spid="145"/>
                                        </p:tgtEl>
                                        <p:attrNameLst>
                                          <p:attrName>style.visibility</p:attrName>
                                        </p:attrNameLst>
                                      </p:cBhvr>
                                      <p:to>
                                        <p:strVal val="hidden"/>
                                      </p:to>
                                    </p:set>
                                  </p:childTnLst>
                                </p:cTn>
                              </p:par>
                              <p:par>
                                <p:cTn id="192" presetID="1" presetClass="exit" presetSubtype="0" fill="hold" nodeType="withEffect">
                                  <p:stCondLst>
                                    <p:cond delay="0"/>
                                  </p:stCondLst>
                                  <p:childTnLst>
                                    <p:set>
                                      <p:cBhvr>
                                        <p:cTn id="193" dur="1" fill="hold">
                                          <p:stCondLst>
                                            <p:cond delay="0"/>
                                          </p:stCondLst>
                                        </p:cTn>
                                        <p:tgtEl>
                                          <p:spTgt spid="142"/>
                                        </p:tgtEl>
                                        <p:attrNameLst>
                                          <p:attrName>style.visibility</p:attrName>
                                        </p:attrNameLst>
                                      </p:cBhvr>
                                      <p:to>
                                        <p:strVal val="hidden"/>
                                      </p:to>
                                    </p:set>
                                  </p:childTnLst>
                                </p:cTn>
                              </p:par>
                              <p:par>
                                <p:cTn id="194" presetID="1" presetClass="entr" presetSubtype="0" fill="hold" nodeType="withEffect">
                                  <p:stCondLst>
                                    <p:cond delay="0"/>
                                  </p:stCondLst>
                                  <p:childTnLst>
                                    <p:set>
                                      <p:cBhvr>
                                        <p:cTn id="195" dur="1" fill="hold">
                                          <p:stCondLst>
                                            <p:cond delay="0"/>
                                          </p:stCondLst>
                                        </p:cTn>
                                        <p:tgtEl>
                                          <p:spTgt spid="157"/>
                                        </p:tgtEl>
                                        <p:attrNameLst>
                                          <p:attrName>style.visibility</p:attrName>
                                        </p:attrNameLst>
                                      </p:cBhvr>
                                      <p:to>
                                        <p:strVal val="visible"/>
                                      </p:to>
                                    </p:set>
                                  </p:childTnLst>
                                </p:cTn>
                              </p:par>
                              <p:par>
                                <p:cTn id="196" presetID="1" presetClass="entr" presetSubtype="0" fill="hold" nodeType="withEffect">
                                  <p:stCondLst>
                                    <p:cond delay="0"/>
                                  </p:stCondLst>
                                  <p:childTnLst>
                                    <p:set>
                                      <p:cBhvr>
                                        <p:cTn id="197" dur="1" fill="hold">
                                          <p:stCondLst>
                                            <p:cond delay="0"/>
                                          </p:stCondLst>
                                        </p:cTn>
                                        <p:tgtEl>
                                          <p:spTgt spid="156"/>
                                        </p:tgtEl>
                                        <p:attrNameLst>
                                          <p:attrName>style.visibility</p:attrName>
                                        </p:attrNameLst>
                                      </p:cBhvr>
                                      <p:to>
                                        <p:strVal val="visible"/>
                                      </p:to>
                                    </p:set>
                                  </p:childTnLst>
                                </p:cTn>
                              </p:par>
                              <p:par>
                                <p:cTn id="198" presetID="1" presetClass="entr" presetSubtype="0" fill="hold" nodeType="withEffect">
                                  <p:stCondLst>
                                    <p:cond delay="0"/>
                                  </p:stCondLst>
                                  <p:childTnLst>
                                    <p:set>
                                      <p:cBhvr>
                                        <p:cTn id="199" dur="1" fill="hold">
                                          <p:stCondLst>
                                            <p:cond delay="0"/>
                                          </p:stCondLst>
                                        </p:cTn>
                                        <p:tgtEl>
                                          <p:spTgt spid="155"/>
                                        </p:tgtEl>
                                        <p:attrNameLst>
                                          <p:attrName>style.visibility</p:attrName>
                                        </p:attrNameLst>
                                      </p:cBhvr>
                                      <p:to>
                                        <p:strVal val="visible"/>
                                      </p:to>
                                    </p:set>
                                  </p:childTnLst>
                                </p:cTn>
                              </p:par>
                              <p:par>
                                <p:cTn id="200" presetID="1" presetClass="entr" presetSubtype="0" fill="hold" nodeType="withEffect">
                                  <p:stCondLst>
                                    <p:cond delay="0"/>
                                  </p:stCondLst>
                                  <p:childTnLst>
                                    <p:set>
                                      <p:cBhvr>
                                        <p:cTn id="201" dur="1" fill="hold">
                                          <p:stCondLst>
                                            <p:cond delay="0"/>
                                          </p:stCondLst>
                                        </p:cTn>
                                        <p:tgtEl>
                                          <p:spTgt spid="154"/>
                                        </p:tgtEl>
                                        <p:attrNameLst>
                                          <p:attrName>style.visibility</p:attrName>
                                        </p:attrNameLst>
                                      </p:cBhvr>
                                      <p:to>
                                        <p:strVal val="visible"/>
                                      </p:to>
                                    </p:set>
                                  </p:childTnLst>
                                </p:cTn>
                              </p:par>
                              <p:par>
                                <p:cTn id="202" presetID="1" presetClass="entr" presetSubtype="0" fill="hold" grpId="0" nodeType="withEffect">
                                  <p:stCondLst>
                                    <p:cond delay="0"/>
                                  </p:stCondLst>
                                  <p:childTnLst>
                                    <p:set>
                                      <p:cBhvr>
                                        <p:cTn id="203" dur="1" fill="hold">
                                          <p:stCondLst>
                                            <p:cond delay="0"/>
                                          </p:stCondLst>
                                        </p:cTn>
                                        <p:tgtEl>
                                          <p:spTgt spid="172"/>
                                        </p:tgtEl>
                                        <p:attrNameLst>
                                          <p:attrName>style.visibility</p:attrName>
                                        </p:attrNameLst>
                                      </p:cBhvr>
                                      <p:to>
                                        <p:strVal val="visible"/>
                                      </p:to>
                                    </p:set>
                                  </p:childTnLst>
                                </p:cTn>
                              </p:par>
                            </p:childTnLst>
                          </p:cTn>
                        </p:par>
                      </p:childTnLst>
                    </p:cTn>
                  </p:par>
                  <p:par>
                    <p:cTn id="204" fill="hold">
                      <p:stCondLst>
                        <p:cond delay="indefinite"/>
                      </p:stCondLst>
                      <p:childTnLst>
                        <p:par>
                          <p:cTn id="205" fill="hold">
                            <p:stCondLst>
                              <p:cond delay="0"/>
                            </p:stCondLst>
                            <p:childTnLst>
                              <p:par>
                                <p:cTn id="206" presetID="1" presetClass="entr" presetSubtype="0" fill="hold" nodeType="clickEffect">
                                  <p:stCondLst>
                                    <p:cond delay="0"/>
                                  </p:stCondLst>
                                  <p:childTnLst>
                                    <p:set>
                                      <p:cBhvr>
                                        <p:cTn id="207" dur="1" fill="hold">
                                          <p:stCondLst>
                                            <p:cond delay="0"/>
                                          </p:stCondLst>
                                        </p:cTn>
                                        <p:tgtEl>
                                          <p:spTgt spid="177">
                                            <p:txEl>
                                              <p:pRg st="0" end="0"/>
                                            </p:txEl>
                                          </p:spTgt>
                                        </p:tgtEl>
                                        <p:attrNameLst>
                                          <p:attrName>style.visibility</p:attrName>
                                        </p:attrNameLst>
                                      </p:cBhvr>
                                      <p:to>
                                        <p:strVal val="visible"/>
                                      </p:to>
                                    </p:set>
                                  </p:childTnLst>
                                </p:cTn>
                              </p:par>
                              <p:par>
                                <p:cTn id="208" presetID="1" presetClass="entr" presetSubtype="0" fill="hold" nodeType="withEffect">
                                  <p:stCondLst>
                                    <p:cond delay="0"/>
                                  </p:stCondLst>
                                  <p:childTnLst>
                                    <p:set>
                                      <p:cBhvr>
                                        <p:cTn id="209" dur="1" fill="hold">
                                          <p:stCondLst>
                                            <p:cond delay="0"/>
                                          </p:stCondLst>
                                        </p:cTn>
                                        <p:tgtEl>
                                          <p:spTgt spid="177">
                                            <p:txEl>
                                              <p:pRg st="1" end="1"/>
                                            </p:txEl>
                                          </p:spTgt>
                                        </p:tgtEl>
                                        <p:attrNameLst>
                                          <p:attrName>style.visibility</p:attrName>
                                        </p:attrNameLst>
                                      </p:cBhvr>
                                      <p:to>
                                        <p:strVal val="visible"/>
                                      </p:to>
                                    </p:set>
                                  </p:childTnLst>
                                </p:cTn>
                              </p:par>
                              <p:par>
                                <p:cTn id="210" presetID="1" presetClass="entr" presetSubtype="0" fill="hold" nodeType="withEffect">
                                  <p:stCondLst>
                                    <p:cond delay="0"/>
                                  </p:stCondLst>
                                  <p:childTnLst>
                                    <p:set>
                                      <p:cBhvr>
                                        <p:cTn id="211" dur="1" fill="hold">
                                          <p:stCondLst>
                                            <p:cond delay="0"/>
                                          </p:stCondLst>
                                        </p:cTn>
                                        <p:tgtEl>
                                          <p:spTgt spid="177">
                                            <p:txEl>
                                              <p:pRg st="3" end="3"/>
                                            </p:txEl>
                                          </p:spTgt>
                                        </p:tgtEl>
                                        <p:attrNameLst>
                                          <p:attrName>style.visibility</p:attrName>
                                        </p:attrNameLst>
                                      </p:cBhvr>
                                      <p:to>
                                        <p:strVal val="visible"/>
                                      </p:to>
                                    </p:set>
                                  </p:childTnLst>
                                </p:cTn>
                              </p:par>
                              <p:par>
                                <p:cTn id="212" presetID="1" presetClass="entr" presetSubtype="0" fill="hold" nodeType="withEffect">
                                  <p:stCondLst>
                                    <p:cond delay="0"/>
                                  </p:stCondLst>
                                  <p:childTnLst>
                                    <p:set>
                                      <p:cBhvr>
                                        <p:cTn id="213" dur="1" fill="hold">
                                          <p:stCondLst>
                                            <p:cond delay="0"/>
                                          </p:stCondLst>
                                        </p:cTn>
                                        <p:tgtEl>
                                          <p:spTgt spid="17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1" animBg="1"/>
      <p:bldP spid="44" grpId="0" animBg="1"/>
      <p:bldP spid="45" grpId="0" animBg="1"/>
      <p:bldP spid="46" grpId="0" animBg="1"/>
      <p:bldP spid="47" grpId="0" animBg="1"/>
      <p:bldP spid="47" grpId="1" animBg="1"/>
      <p:bldP spid="48" grpId="0" animBg="1"/>
      <p:bldP spid="48" grpId="1" animBg="1"/>
      <p:bldP spid="49" grpId="0" animBg="1"/>
      <p:bldP spid="49" grpId="1" animBg="1"/>
      <p:bldP spid="50" grpId="0" animBg="1"/>
      <p:bldP spid="51" grpId="0" animBg="1"/>
      <p:bldP spid="51" grpId="1" animBg="1"/>
      <p:bldP spid="53" grpId="0" animBg="1"/>
      <p:bldP spid="54" grpId="0" animBg="1"/>
      <p:bldP spid="55" grpId="0" animBg="1"/>
      <p:bldP spid="56" grpId="0" animBg="1"/>
      <p:bldP spid="57" grpId="0" animBg="1"/>
      <p:bldP spid="58" grpId="0" animBg="1"/>
      <p:bldP spid="59" grpId="0" animBg="1"/>
      <p:bldP spid="170" grpId="0" animBg="1"/>
      <p:bldP spid="170" grpId="1" animBg="1"/>
      <p:bldP spid="171" grpId="0" animBg="1"/>
      <p:bldP spid="171" grpId="1" animBg="1"/>
      <p:bldP spid="172" grpId="0" animBg="1"/>
      <p:bldP spid="173" grpId="0" animBg="1"/>
      <p:bldP spid="174" grpId="0" animBg="1"/>
      <p:bldP spid="175" grpId="0" animBg="1"/>
      <p:bldP spid="176"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r>
              <a:rPr lang="en-US" dirty="0" smtClean="0"/>
              <a:t>Nodes wake up for a short period and check for channel activity.</a:t>
            </a:r>
          </a:p>
          <a:p>
            <a:pPr lvl="1"/>
            <a:r>
              <a:rPr lang="en-US" dirty="0" smtClean="0"/>
              <a:t>Return to sleep if no activity detected.</a:t>
            </a:r>
          </a:p>
          <a:p>
            <a:pPr>
              <a:buNone/>
            </a:pPr>
            <a:endParaRPr lang="en-GB" dirty="0" smtClean="0"/>
          </a:p>
          <a:p>
            <a:r>
              <a:rPr lang="en-GB" dirty="0" smtClean="0"/>
              <a:t>If a sender wants to transmit a message, it sends a long preamble </a:t>
            </a:r>
            <a:br>
              <a:rPr lang="en-GB" dirty="0" smtClean="0"/>
            </a:br>
            <a:r>
              <a:rPr lang="en-GB" dirty="0" smtClean="0"/>
              <a:t>to make sure that the receiver is listening for the packet.</a:t>
            </a:r>
          </a:p>
          <a:p>
            <a:pPr lvl="1"/>
            <a:r>
              <a:rPr lang="en-GB" dirty="0" smtClean="0"/>
              <a:t> preamble has the size of a sleep interval</a:t>
            </a:r>
          </a:p>
          <a:p>
            <a:endParaRPr lang="en-GB" dirty="0" smtClean="0"/>
          </a:p>
          <a:p>
            <a:endParaRPr lang="en-GB" dirty="0" smtClean="0"/>
          </a:p>
          <a:p>
            <a:endParaRPr lang="en-GB" dirty="0" smtClean="0"/>
          </a:p>
          <a:p>
            <a:endParaRPr lang="en-GB" dirty="0" smtClean="0"/>
          </a:p>
          <a:p>
            <a:endParaRPr lang="en-GB" dirty="0" smtClean="0"/>
          </a:p>
          <a:p>
            <a:r>
              <a:rPr lang="en-GB" dirty="0" smtClean="0"/>
              <a:t>Very robust</a:t>
            </a:r>
          </a:p>
          <a:p>
            <a:pPr lvl="1"/>
            <a:r>
              <a:rPr lang="en-GB" dirty="0" smtClean="0"/>
              <a:t>No synchronization required</a:t>
            </a:r>
          </a:p>
          <a:p>
            <a:pPr lvl="1"/>
            <a:r>
              <a:rPr lang="en-GB" dirty="0" smtClean="0"/>
              <a:t>Instant recovery after channel disruption</a:t>
            </a:r>
          </a:p>
        </p:txBody>
      </p:sp>
      <p:sp>
        <p:nvSpPr>
          <p:cNvPr id="2" name="Title 1"/>
          <p:cNvSpPr>
            <a:spLocks noGrp="1"/>
          </p:cNvSpPr>
          <p:nvPr>
            <p:ph type="title"/>
          </p:nvPr>
        </p:nvSpPr>
        <p:spPr/>
        <p:txBody>
          <a:bodyPr/>
          <a:lstStyle/>
          <a:p>
            <a:r>
              <a:rPr lang="en-US" dirty="0" smtClean="0"/>
              <a:t>Low Power Listening (B-MAC)</a:t>
            </a:r>
            <a:endParaRPr lang="en-US" dirty="0"/>
          </a:p>
        </p:txBody>
      </p:sp>
      <p:sp>
        <p:nvSpPr>
          <p:cNvPr id="10" name="Rechteck 9"/>
          <p:cNvSpPr/>
          <p:nvPr/>
        </p:nvSpPr>
        <p:spPr bwMode="auto">
          <a:xfrm>
            <a:off x="2038350" y="4276725"/>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12" name="Rechteck 11"/>
          <p:cNvSpPr/>
          <p:nvPr/>
        </p:nvSpPr>
        <p:spPr bwMode="auto">
          <a:xfrm>
            <a:off x="3305175" y="4276725"/>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19" name="Rechteck 18"/>
          <p:cNvSpPr/>
          <p:nvPr/>
        </p:nvSpPr>
        <p:spPr bwMode="auto">
          <a:xfrm>
            <a:off x="4543425" y="4276725"/>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1" name="Rechteck 20"/>
          <p:cNvSpPr/>
          <p:nvPr/>
        </p:nvSpPr>
        <p:spPr bwMode="auto">
          <a:xfrm>
            <a:off x="5810250" y="4276725"/>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5" name="Rechteck 24"/>
          <p:cNvSpPr/>
          <p:nvPr/>
        </p:nvSpPr>
        <p:spPr bwMode="auto">
          <a:xfrm>
            <a:off x="2343150" y="3752850"/>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6" name="Rechteck 25"/>
          <p:cNvSpPr/>
          <p:nvPr/>
        </p:nvSpPr>
        <p:spPr bwMode="auto">
          <a:xfrm>
            <a:off x="3609975" y="3752850"/>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8" name="Rechteck 27"/>
          <p:cNvSpPr/>
          <p:nvPr/>
        </p:nvSpPr>
        <p:spPr bwMode="auto">
          <a:xfrm>
            <a:off x="6115050" y="3752850"/>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0" name="Rechteck 29"/>
          <p:cNvSpPr/>
          <p:nvPr/>
        </p:nvSpPr>
        <p:spPr bwMode="auto">
          <a:xfrm>
            <a:off x="3829050" y="3752850"/>
            <a:ext cx="1247775" cy="238125"/>
          </a:xfrm>
          <a:prstGeom prst="rect">
            <a:avLst/>
          </a:prstGeom>
          <a:solidFill>
            <a:srgbClr val="92D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smtClean="0"/>
              <a:t>preamble</a:t>
            </a:r>
            <a:endParaRPr kumimoji="0" lang="en-US" sz="1600" b="0" i="0" u="none" strike="noStrike" cap="none" normalizeH="0" baseline="0" dirty="0" smtClean="0">
              <a:ln>
                <a:noFill/>
              </a:ln>
              <a:solidFill>
                <a:schemeClr val="tx1"/>
              </a:solidFill>
              <a:effectLst/>
              <a:latin typeface="Arial" charset="0"/>
            </a:endParaRPr>
          </a:p>
        </p:txBody>
      </p:sp>
      <p:sp>
        <p:nvSpPr>
          <p:cNvPr id="31" name="Rechteck 30"/>
          <p:cNvSpPr/>
          <p:nvPr/>
        </p:nvSpPr>
        <p:spPr bwMode="auto">
          <a:xfrm>
            <a:off x="5076825" y="3752850"/>
            <a:ext cx="647700" cy="238125"/>
          </a:xfrm>
          <a:prstGeom prst="rect">
            <a:avLst/>
          </a:prstGeom>
          <a:solidFill>
            <a:srgbClr val="FFC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smtClean="0"/>
              <a:t>data</a:t>
            </a:r>
            <a:endParaRPr kumimoji="0" lang="en-US" sz="1600" b="0" i="0" u="none" strike="noStrike" cap="none" normalizeH="0" baseline="0" dirty="0" smtClean="0">
              <a:ln>
                <a:noFill/>
              </a:ln>
              <a:solidFill>
                <a:schemeClr val="tx1"/>
              </a:solidFill>
              <a:effectLst/>
              <a:latin typeface="Arial" charset="0"/>
            </a:endParaRPr>
          </a:p>
        </p:txBody>
      </p:sp>
      <p:sp>
        <p:nvSpPr>
          <p:cNvPr id="32" name="Rechteck 31"/>
          <p:cNvSpPr/>
          <p:nvPr/>
        </p:nvSpPr>
        <p:spPr bwMode="auto">
          <a:xfrm>
            <a:off x="4629150" y="4276725"/>
            <a:ext cx="1095375" cy="238125"/>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charset="0"/>
              </a:rPr>
              <a:t>listen</a:t>
            </a:r>
          </a:p>
        </p:txBody>
      </p:sp>
      <p:cxnSp>
        <p:nvCxnSpPr>
          <p:cNvPr id="9" name="Gerade Verbindung mit Pfeil 8"/>
          <p:cNvCxnSpPr/>
          <p:nvPr/>
        </p:nvCxnSpPr>
        <p:spPr bwMode="auto">
          <a:xfrm flipV="1">
            <a:off x="1647825" y="3990975"/>
            <a:ext cx="5257800" cy="2"/>
          </a:xfrm>
          <a:prstGeom prst="straightConnector1">
            <a:avLst/>
          </a:prstGeom>
          <a:solidFill>
            <a:schemeClr val="accent1"/>
          </a:solidFill>
          <a:ln w="15875" cap="flat" cmpd="sng" algn="ctr">
            <a:solidFill>
              <a:schemeClr val="tx1"/>
            </a:solidFill>
            <a:prstDash val="solid"/>
            <a:round/>
            <a:headEnd type="none" w="med" len="med"/>
            <a:tailEnd type="triangle"/>
          </a:ln>
          <a:effectLst/>
        </p:spPr>
      </p:cxnSp>
      <p:cxnSp>
        <p:nvCxnSpPr>
          <p:cNvPr id="39" name="Gerade Verbindung mit Pfeil 38"/>
          <p:cNvCxnSpPr/>
          <p:nvPr/>
        </p:nvCxnSpPr>
        <p:spPr bwMode="auto">
          <a:xfrm flipV="1">
            <a:off x="1647825" y="4524375"/>
            <a:ext cx="5257800" cy="2"/>
          </a:xfrm>
          <a:prstGeom prst="straightConnector1">
            <a:avLst/>
          </a:prstGeom>
          <a:solidFill>
            <a:schemeClr val="accent1"/>
          </a:solidFill>
          <a:ln w="15875" cap="flat" cmpd="sng" algn="ctr">
            <a:solidFill>
              <a:schemeClr val="tx1"/>
            </a:solidFill>
            <a:prstDash val="solid"/>
            <a:round/>
            <a:headEnd type="none" w="med" len="med"/>
            <a:tailEnd type="triangle"/>
          </a:ln>
          <a:effectLst/>
        </p:spPr>
      </p:cxnSp>
      <p:sp>
        <p:nvSpPr>
          <p:cNvPr id="45" name="Rechteckige Legende 44"/>
          <p:cNvSpPr/>
          <p:nvPr/>
        </p:nvSpPr>
        <p:spPr bwMode="auto">
          <a:xfrm>
            <a:off x="2085975" y="4648201"/>
            <a:ext cx="1323975" cy="323850"/>
          </a:xfrm>
          <a:prstGeom prst="wedgeRectCallout">
            <a:avLst>
              <a:gd name="adj1" fmla="val -49610"/>
              <a:gd name="adj2" fmla="val -84560"/>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charset="0"/>
              </a:rPr>
              <a:t>channel sniff</a:t>
            </a: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a:buNone/>
            </a:pPr>
            <a:endParaRPr lang="en-US" dirty="0" smtClean="0"/>
          </a:p>
          <a:p>
            <a:r>
              <a:rPr lang="en-US" dirty="0" smtClean="0"/>
              <a:t>Problem: All nodes in the vicinity of a sender wake-up and wait for the packet. </a:t>
            </a:r>
          </a:p>
          <a:p>
            <a:pPr lvl="1"/>
            <a:r>
              <a:rPr lang="en-US" sz="1800" dirty="0" smtClean="0"/>
              <a:t>Solution 1: Send wake-up packets instead of preamble, wake-up packets tell when data is starting so that receiver can go back to sleep as soon as it received one wake-up packet.</a:t>
            </a:r>
          </a:p>
          <a:p>
            <a:pPr lvl="1"/>
            <a:r>
              <a:rPr lang="en-US" sz="1800" dirty="0" smtClean="0"/>
              <a:t>Solution 2: Just send data several times such that receiver can tune in at any time and get tail of data first, then head.</a:t>
            </a:r>
          </a:p>
          <a:p>
            <a:endParaRPr lang="en-US" dirty="0" smtClean="0"/>
          </a:p>
          <a:p>
            <a:r>
              <a:rPr lang="en-US" dirty="0" smtClean="0"/>
              <a:t>Communication costs are mostly paid by the sender.</a:t>
            </a:r>
          </a:p>
          <a:p>
            <a:pPr lvl="1"/>
            <a:r>
              <a:rPr lang="en-US" dirty="0" smtClean="0"/>
              <a:t>The preamble length can be much longer than the actual data length.</a:t>
            </a:r>
          </a:p>
          <a:p>
            <a:endParaRPr lang="en-US" dirty="0" smtClean="0"/>
          </a:p>
          <a:p>
            <a:r>
              <a:rPr lang="en-US" dirty="0" smtClean="0"/>
              <a:t>Idea: Learn wake-up schedules from neighboring nodes.</a:t>
            </a:r>
          </a:p>
          <a:p>
            <a:pPr lvl="1"/>
            <a:r>
              <a:rPr lang="en-US" dirty="0" smtClean="0"/>
              <a:t>Start sending preamble just before intended receiver wakes up.</a:t>
            </a:r>
          </a:p>
          <a:p>
            <a:pPr lvl="1"/>
            <a:r>
              <a:rPr lang="en-US" dirty="0" err="1" smtClean="0"/>
              <a:t>WiseMAC</a:t>
            </a:r>
            <a:endParaRPr lang="en-US" dirty="0" smtClean="0"/>
          </a:p>
          <a:p>
            <a:pPr lvl="1"/>
            <a:endParaRPr lang="en-US" dirty="0" smtClean="0"/>
          </a:p>
        </p:txBody>
      </p:sp>
      <p:sp>
        <p:nvSpPr>
          <p:cNvPr id="2" name="Title 1"/>
          <p:cNvSpPr>
            <a:spLocks noGrp="1"/>
          </p:cNvSpPr>
          <p:nvPr>
            <p:ph type="title"/>
          </p:nvPr>
        </p:nvSpPr>
        <p:spPr/>
        <p:txBody>
          <a:bodyPr/>
          <a:lstStyle/>
          <a:p>
            <a:r>
              <a:rPr lang="en-US" dirty="0" smtClean="0"/>
              <a:t>Low Power Listening (B-MAC)</a:t>
            </a:r>
            <a:endParaRPr lang="en-US" dirty="0"/>
          </a:p>
        </p:txBody>
      </p:sp>
      <p:sp>
        <p:nvSpPr>
          <p:cNvPr id="17" name="Wolkenförmige Legende 16"/>
          <p:cNvSpPr/>
          <p:nvPr/>
        </p:nvSpPr>
        <p:spPr bwMode="auto">
          <a:xfrm>
            <a:off x="6086475" y="180975"/>
            <a:ext cx="2171699" cy="914401"/>
          </a:xfrm>
          <a:prstGeom prst="cloudCallout">
            <a:avLst>
              <a:gd name="adj1" fmla="val -33306"/>
              <a:gd name="adj2" fmla="val 70833"/>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lvl="1" algn="ctr"/>
            <a:endParaRPr lang="en-US" sz="1800" dirty="0"/>
          </a:p>
        </p:txBody>
      </p:sp>
      <p:sp>
        <p:nvSpPr>
          <p:cNvPr id="18" name="Textfeld 17"/>
          <p:cNvSpPr txBox="1"/>
          <p:nvPr/>
        </p:nvSpPr>
        <p:spPr>
          <a:xfrm>
            <a:off x="6343650" y="314326"/>
            <a:ext cx="1609725" cy="646331"/>
          </a:xfrm>
          <a:prstGeom prst="rect">
            <a:avLst/>
          </a:prstGeom>
          <a:noFill/>
        </p:spPr>
        <p:txBody>
          <a:bodyPr wrap="square" rtlCol="0">
            <a:spAutoFit/>
          </a:bodyPr>
          <a:lstStyle/>
          <a:p>
            <a:pPr marL="0" lvl="1" algn="ctr"/>
            <a:r>
              <a:rPr lang="en-GB" sz="1800" dirty="0" smtClean="0"/>
              <a:t>overhearing problem</a:t>
            </a:r>
            <a:endParaRPr lang="en-US" dirty="0"/>
          </a:p>
        </p:txBody>
      </p:sp>
      <p:sp>
        <p:nvSpPr>
          <p:cNvPr id="20" name="Wolkenförmige Legende 19"/>
          <p:cNvSpPr/>
          <p:nvPr/>
        </p:nvSpPr>
        <p:spPr bwMode="auto">
          <a:xfrm>
            <a:off x="2809876" y="5486400"/>
            <a:ext cx="2724150" cy="1171575"/>
          </a:xfrm>
          <a:prstGeom prst="cloudCallout">
            <a:avLst>
              <a:gd name="adj1" fmla="val -64492"/>
              <a:gd name="adj2" fmla="val -28786"/>
            </a:avLst>
          </a:prstGeom>
          <a:solidFill>
            <a:srgbClr val="A6C1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lvl="1" algn="ctr"/>
            <a:endParaRPr lang="en-US" sz="1800" dirty="0"/>
          </a:p>
        </p:txBody>
      </p:sp>
      <p:sp>
        <p:nvSpPr>
          <p:cNvPr id="24" name="Textfeld 23"/>
          <p:cNvSpPr txBox="1"/>
          <p:nvPr/>
        </p:nvSpPr>
        <p:spPr>
          <a:xfrm>
            <a:off x="3057525" y="5610226"/>
            <a:ext cx="2219325" cy="923330"/>
          </a:xfrm>
          <a:prstGeom prst="rect">
            <a:avLst/>
          </a:prstGeom>
          <a:noFill/>
        </p:spPr>
        <p:txBody>
          <a:bodyPr wrap="square" rtlCol="0">
            <a:spAutoFit/>
          </a:bodyPr>
          <a:lstStyle/>
          <a:p>
            <a:pPr marL="0" lvl="1" algn="ctr"/>
            <a:r>
              <a:rPr lang="en-GB" sz="1800" dirty="0" smtClean="0"/>
              <a:t>encode wake-up pattern in ACK message</a:t>
            </a:r>
            <a:endParaRPr lang="en-US" dirty="0"/>
          </a:p>
        </p:txBody>
      </p:sp>
      <p:pic>
        <p:nvPicPr>
          <p:cNvPr id="27" name="Picture 4" descr="C:\Documents and Settings\Pascal\Local Settings\Temporary Internet Files\Content.IE5\6G127S94\MCj04238280000[1].wmf"/>
          <p:cNvPicPr>
            <a:picLocks noChangeAspect="1" noChangeArrowheads="1"/>
          </p:cNvPicPr>
          <p:nvPr/>
        </p:nvPicPr>
        <p:blipFill>
          <a:blip r:embed="rId3" cstate="print"/>
          <a:srcRect/>
          <a:stretch>
            <a:fillRect/>
          </a:stretch>
        </p:blipFill>
        <p:spPr bwMode="auto">
          <a:xfrm>
            <a:off x="8429451" y="1500031"/>
            <a:ext cx="430749" cy="65262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p:bldP spid="20" grpId="0" animBg="1"/>
      <p:bldP spid="2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smtClean="0"/>
              <a:t>Hybrid Protocols</a:t>
            </a:r>
            <a:endParaRPr lang="en-US" dirty="0"/>
          </a:p>
        </p:txBody>
      </p:sp>
      <p:sp>
        <p:nvSpPr>
          <p:cNvPr id="3" name="Inhaltsplatzhalter 2"/>
          <p:cNvSpPr>
            <a:spLocks noGrp="1"/>
          </p:cNvSpPr>
          <p:nvPr>
            <p:ph idx="1"/>
          </p:nvPr>
        </p:nvSpPr>
        <p:spPr/>
        <p:txBody>
          <a:bodyPr/>
          <a:lstStyle/>
          <a:p>
            <a:endParaRPr lang="en-US" dirty="0" smtClean="0"/>
          </a:p>
          <a:p>
            <a:r>
              <a:rPr lang="en-US" dirty="0" smtClean="0"/>
              <a:t>Protocols may use information from upper layers to further improve their performance.</a:t>
            </a:r>
            <a:endParaRPr lang="en-US" dirty="0"/>
          </a:p>
          <a:p>
            <a:pPr lvl="1"/>
            <a:r>
              <a:rPr lang="en-US" dirty="0" smtClean="0"/>
              <a:t>Information about neighborhood</a:t>
            </a:r>
          </a:p>
          <a:p>
            <a:pPr lvl="1"/>
            <a:r>
              <a:rPr lang="en-US" dirty="0" smtClean="0"/>
              <a:t>Routing policies</a:t>
            </a:r>
          </a:p>
          <a:p>
            <a:pPr lvl="1"/>
            <a:endParaRPr lang="en-US" sz="1400" dirty="0" smtClean="0"/>
          </a:p>
          <a:p>
            <a:r>
              <a:rPr lang="en-US" dirty="0" smtClean="0"/>
              <a:t>Minimize costly overhearing of neighboring nodes </a:t>
            </a:r>
          </a:p>
          <a:p>
            <a:pPr lvl="1"/>
            <a:r>
              <a:rPr lang="en-US" dirty="0" smtClean="0"/>
              <a:t>Inform them to change their channel sniff patterns</a:t>
            </a:r>
          </a:p>
          <a:p>
            <a:pPr lvl="1"/>
            <a:endParaRPr lang="en-US" dirty="0" smtClean="0"/>
          </a:p>
          <a:p>
            <a:pPr lvl="1"/>
            <a:endParaRPr lang="en-US" dirty="0" smtClean="0"/>
          </a:p>
          <a:p>
            <a:pPr lvl="1"/>
            <a:endParaRPr lang="en-US" dirty="0" smtClean="0"/>
          </a:p>
          <a:p>
            <a:pPr lvl="1"/>
            <a:endParaRPr lang="en-US" dirty="0" smtClean="0"/>
          </a:p>
          <a:p>
            <a:pPr lvl="1"/>
            <a:endParaRPr lang="en-US" dirty="0" smtClean="0"/>
          </a:p>
          <a:p>
            <a:endParaRPr lang="en-US" dirty="0" smtClean="0"/>
          </a:p>
          <a:p>
            <a:pPr lvl="1"/>
            <a:endParaRPr lang="en-US" dirty="0" smtClean="0"/>
          </a:p>
          <a:p>
            <a:r>
              <a:rPr lang="en-US" dirty="0" smtClean="0"/>
              <a:t>Use randomization to resolve schedule collisions</a:t>
            </a:r>
          </a:p>
        </p:txBody>
      </p:sp>
      <p:sp>
        <p:nvSpPr>
          <p:cNvPr id="5" name="Rechteck 4"/>
          <p:cNvSpPr/>
          <p:nvPr/>
        </p:nvSpPr>
        <p:spPr bwMode="auto">
          <a:xfrm>
            <a:off x="2038350" y="4194005"/>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6" name="Rechteck 5"/>
          <p:cNvSpPr/>
          <p:nvPr/>
        </p:nvSpPr>
        <p:spPr bwMode="auto">
          <a:xfrm>
            <a:off x="3305175" y="4194005"/>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7" name="Rechteck 6"/>
          <p:cNvSpPr/>
          <p:nvPr/>
        </p:nvSpPr>
        <p:spPr bwMode="auto">
          <a:xfrm>
            <a:off x="4160637" y="4194005"/>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8" name="Rechteck 7"/>
          <p:cNvSpPr/>
          <p:nvPr/>
        </p:nvSpPr>
        <p:spPr bwMode="auto">
          <a:xfrm>
            <a:off x="5427462" y="4194005"/>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2" name="Rechteck 21"/>
          <p:cNvSpPr/>
          <p:nvPr/>
        </p:nvSpPr>
        <p:spPr bwMode="auto">
          <a:xfrm>
            <a:off x="2038350" y="4687779"/>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3" name="Rechteck 22"/>
          <p:cNvSpPr/>
          <p:nvPr/>
        </p:nvSpPr>
        <p:spPr bwMode="auto">
          <a:xfrm>
            <a:off x="3305175" y="4687779"/>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4" name="Rechteck 23"/>
          <p:cNvSpPr/>
          <p:nvPr/>
        </p:nvSpPr>
        <p:spPr bwMode="auto">
          <a:xfrm>
            <a:off x="4639122" y="4687779"/>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5" name="Rechteck 24"/>
          <p:cNvSpPr/>
          <p:nvPr/>
        </p:nvSpPr>
        <p:spPr bwMode="auto">
          <a:xfrm>
            <a:off x="5905947" y="4687779"/>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27" name="Ellipse 26"/>
          <p:cNvSpPr/>
          <p:nvPr/>
        </p:nvSpPr>
        <p:spPr bwMode="auto">
          <a:xfrm>
            <a:off x="1892596" y="4019341"/>
            <a:ext cx="382772" cy="1075173"/>
          </a:xfrm>
          <a:prstGeom prst="ellipse">
            <a:avLst/>
          </a:prstGeom>
          <a:noFill/>
          <a:ln w="12700" cap="flat" cmpd="sng" algn="ctr">
            <a:solidFill>
              <a:schemeClr val="tx1"/>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33" name="Rechteck 32"/>
          <p:cNvSpPr/>
          <p:nvPr/>
        </p:nvSpPr>
        <p:spPr bwMode="auto">
          <a:xfrm>
            <a:off x="3245620" y="3742807"/>
            <a:ext cx="203374" cy="246394"/>
          </a:xfrm>
          <a:prstGeom prst="rect">
            <a:avLst/>
          </a:prstGeom>
          <a:solidFill>
            <a:srgbClr val="92D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dirty="0" smtClean="0">
              <a:ln>
                <a:noFill/>
              </a:ln>
              <a:solidFill>
                <a:schemeClr val="tx1"/>
              </a:solidFill>
              <a:effectLst/>
              <a:latin typeface="Arial" charset="0"/>
            </a:endParaRPr>
          </a:p>
        </p:txBody>
      </p:sp>
      <p:sp>
        <p:nvSpPr>
          <p:cNvPr id="34" name="Rechteck 33"/>
          <p:cNvSpPr/>
          <p:nvPr/>
        </p:nvSpPr>
        <p:spPr bwMode="auto">
          <a:xfrm>
            <a:off x="3448994" y="3742807"/>
            <a:ext cx="399527" cy="246394"/>
          </a:xfrm>
          <a:prstGeom prst="rect">
            <a:avLst/>
          </a:prstGeom>
          <a:solidFill>
            <a:srgbClr val="FFC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dirty="0" smtClean="0">
              <a:ln>
                <a:noFill/>
              </a:ln>
              <a:solidFill>
                <a:schemeClr val="tx1"/>
              </a:solidFill>
              <a:effectLst/>
              <a:latin typeface="Arial" charset="0"/>
            </a:endParaRPr>
          </a:p>
        </p:txBody>
      </p:sp>
      <p:sp>
        <p:nvSpPr>
          <p:cNvPr id="49" name="Rechteck 48"/>
          <p:cNvSpPr/>
          <p:nvPr/>
        </p:nvSpPr>
        <p:spPr bwMode="auto">
          <a:xfrm>
            <a:off x="2343150" y="3752850"/>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1" name="Rechteck 50"/>
          <p:cNvSpPr/>
          <p:nvPr/>
        </p:nvSpPr>
        <p:spPr bwMode="auto">
          <a:xfrm>
            <a:off x="6115050" y="3752850"/>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4" name="Rechteck 53"/>
          <p:cNvSpPr/>
          <p:nvPr/>
        </p:nvSpPr>
        <p:spPr bwMode="auto">
          <a:xfrm>
            <a:off x="4896164" y="3752850"/>
            <a:ext cx="85725" cy="238125"/>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Arial" charset="0"/>
            </a:endParaRPr>
          </a:p>
        </p:txBody>
      </p:sp>
      <p:sp>
        <p:nvSpPr>
          <p:cNvPr id="55" name="Rechteck 54"/>
          <p:cNvSpPr/>
          <p:nvPr/>
        </p:nvSpPr>
        <p:spPr bwMode="auto">
          <a:xfrm>
            <a:off x="3383155" y="4196338"/>
            <a:ext cx="468000" cy="2412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dirty="0" smtClean="0">
              <a:ln>
                <a:noFill/>
              </a:ln>
              <a:solidFill>
                <a:schemeClr val="tx1"/>
              </a:solidFill>
              <a:effectLst/>
              <a:latin typeface="Arial" charset="0"/>
            </a:endParaRPr>
          </a:p>
        </p:txBody>
      </p:sp>
      <p:sp>
        <p:nvSpPr>
          <p:cNvPr id="57" name="Rechteck 56"/>
          <p:cNvSpPr/>
          <p:nvPr/>
        </p:nvSpPr>
        <p:spPr bwMode="auto">
          <a:xfrm>
            <a:off x="3383155" y="4688710"/>
            <a:ext cx="468000" cy="2412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dirty="0" smtClean="0">
              <a:ln>
                <a:noFill/>
              </a:ln>
              <a:solidFill>
                <a:schemeClr val="tx1"/>
              </a:solidFill>
              <a:effectLst/>
              <a:latin typeface="Arial" charset="0"/>
            </a:endParaRPr>
          </a:p>
        </p:txBody>
      </p:sp>
      <p:cxnSp>
        <p:nvCxnSpPr>
          <p:cNvPr id="16" name="Gerade Verbindung mit Pfeil 15"/>
          <p:cNvCxnSpPr/>
          <p:nvPr/>
        </p:nvCxnSpPr>
        <p:spPr bwMode="auto">
          <a:xfrm flipV="1">
            <a:off x="1647825" y="4441655"/>
            <a:ext cx="5257800" cy="2"/>
          </a:xfrm>
          <a:prstGeom prst="straightConnector1">
            <a:avLst/>
          </a:prstGeom>
          <a:solidFill>
            <a:schemeClr val="accent1"/>
          </a:solidFill>
          <a:ln w="15875" cap="flat" cmpd="sng" algn="ctr">
            <a:solidFill>
              <a:schemeClr val="tx1"/>
            </a:solidFill>
            <a:prstDash val="solid"/>
            <a:round/>
            <a:headEnd type="none" w="med" len="med"/>
            <a:tailEnd type="triangle"/>
          </a:ln>
          <a:effectLst/>
        </p:spPr>
      </p:cxnSp>
      <p:cxnSp>
        <p:nvCxnSpPr>
          <p:cNvPr id="26" name="Gerade Verbindung mit Pfeil 25"/>
          <p:cNvCxnSpPr/>
          <p:nvPr/>
        </p:nvCxnSpPr>
        <p:spPr bwMode="auto">
          <a:xfrm flipV="1">
            <a:off x="1647825" y="4935429"/>
            <a:ext cx="5257800" cy="2"/>
          </a:xfrm>
          <a:prstGeom prst="straightConnector1">
            <a:avLst/>
          </a:prstGeom>
          <a:solidFill>
            <a:schemeClr val="accent1"/>
          </a:solidFill>
          <a:ln w="15875" cap="flat" cmpd="sng" algn="ctr">
            <a:solidFill>
              <a:schemeClr val="tx1"/>
            </a:solidFill>
            <a:prstDash val="solid"/>
            <a:round/>
            <a:headEnd type="none" w="med" len="med"/>
            <a:tailEnd type="triangle"/>
          </a:ln>
          <a:effectLst/>
        </p:spPr>
      </p:cxnSp>
      <p:cxnSp>
        <p:nvCxnSpPr>
          <p:cNvPr id="48" name="Gerade Verbindung mit Pfeil 47"/>
          <p:cNvCxnSpPr/>
          <p:nvPr/>
        </p:nvCxnSpPr>
        <p:spPr bwMode="auto">
          <a:xfrm flipV="1">
            <a:off x="1647825" y="3990975"/>
            <a:ext cx="5257800" cy="2"/>
          </a:xfrm>
          <a:prstGeom prst="straightConnector1">
            <a:avLst/>
          </a:prstGeom>
          <a:solidFill>
            <a:schemeClr val="accent1"/>
          </a:solidFill>
          <a:ln w="15875" cap="flat" cmpd="sng" algn="ctr">
            <a:solidFill>
              <a:schemeClr val="tx1"/>
            </a:solidFill>
            <a:prstDash val="solid"/>
            <a:round/>
            <a:headEnd type="none" w="med" len="med"/>
            <a:tailEnd type="triangle"/>
          </a:ln>
          <a:effectLst/>
        </p:spPr>
      </p:cxnSp>
      <p:sp>
        <p:nvSpPr>
          <p:cNvPr id="29" name="Rechteckige Legende 28"/>
          <p:cNvSpPr/>
          <p:nvPr/>
        </p:nvSpPr>
        <p:spPr bwMode="auto">
          <a:xfrm>
            <a:off x="2290189" y="5110527"/>
            <a:ext cx="1809537" cy="340240"/>
          </a:xfrm>
          <a:prstGeom prst="wedgeRectCallout">
            <a:avLst>
              <a:gd name="adj1" fmla="val -51634"/>
              <a:gd name="adj2" fmla="val -146705"/>
            </a:avLst>
          </a:prstGeom>
          <a:solidFill>
            <a:srgbClr val="A6C7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smtClean="0"/>
              <a:t>schedule collision</a:t>
            </a:r>
            <a:endParaRPr kumimoji="0" lang="en-US" sz="1600" b="0" i="0" u="none" strike="noStrike" cap="none" normalizeH="0" baseline="0" dirty="0" smtClean="0">
              <a:ln>
                <a:noFill/>
              </a:ln>
              <a:solidFill>
                <a:schemeClr val="tx1"/>
              </a:solidFill>
              <a:effectLst/>
              <a:latin typeface="Arial" charset="0"/>
            </a:endParaRPr>
          </a:p>
        </p:txBody>
      </p:sp>
      <p:sp>
        <p:nvSpPr>
          <p:cNvPr id="58" name="Wolkenförmige Legende 57"/>
          <p:cNvSpPr/>
          <p:nvPr/>
        </p:nvSpPr>
        <p:spPr bwMode="auto">
          <a:xfrm>
            <a:off x="6712297" y="2250834"/>
            <a:ext cx="2150349" cy="904351"/>
          </a:xfrm>
          <a:prstGeom prst="cloudCallout">
            <a:avLst>
              <a:gd name="adj1" fmla="val -64614"/>
              <a:gd name="adj2" fmla="val 64245"/>
            </a:avLst>
          </a:prstGeom>
          <a:solidFill>
            <a:srgbClr val="A6C7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charset="0"/>
              </a:rPr>
              <a:t>optimization for </a:t>
            </a:r>
            <a:r>
              <a:rPr kumimoji="0" lang="en-US" sz="1600" b="0" i="0" u="none" strike="noStrike" cap="none" normalizeH="0" baseline="0" dirty="0" err="1" smtClean="0">
                <a:ln>
                  <a:noFill/>
                </a:ln>
                <a:solidFill>
                  <a:schemeClr val="tx1"/>
                </a:solidFill>
                <a:effectLst/>
                <a:latin typeface="Arial" charset="0"/>
              </a:rPr>
              <a:t>WiseMAC</a:t>
            </a:r>
            <a:endParaRPr kumimoji="0" lang="en-US" sz="1600" b="0" i="0" u="none" strike="noStrike" cap="none" normalizeH="0" baseline="0" dirty="0" smtClean="0">
              <a:ln>
                <a:noFill/>
              </a:ln>
              <a:solidFill>
                <a:schemeClr val="tx1"/>
              </a:solidFill>
              <a:effectLst/>
              <a:latin typeface="Arial" charset="0"/>
            </a:endParaRPr>
          </a:p>
        </p:txBody>
      </p:sp>
      <p:sp>
        <p:nvSpPr>
          <p:cNvPr id="59" name="Wolkenförmige Legende 58"/>
          <p:cNvSpPr/>
          <p:nvPr/>
        </p:nvSpPr>
        <p:spPr bwMode="auto">
          <a:xfrm>
            <a:off x="6734071" y="5385913"/>
            <a:ext cx="2018045" cy="572758"/>
          </a:xfrm>
          <a:prstGeom prst="cloudCallout">
            <a:avLst>
              <a:gd name="adj1" fmla="val -63120"/>
              <a:gd name="adj2" fmla="val 61028"/>
            </a:avLst>
          </a:prstGeom>
          <a:solidFill>
            <a:srgbClr val="A6C7F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Arial" charset="0"/>
              </a:rPr>
              <a:t>like in Dozer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6"/>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5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3">
                                            <p:txEl>
                                              <p:pRg st="14" end="14"/>
                                            </p:txEl>
                                          </p:spTgt>
                                        </p:tgtEl>
                                        <p:attrNameLst>
                                          <p:attrName>style.visibility</p:attrName>
                                        </p:attrNameLst>
                                      </p:cBhvr>
                                      <p:to>
                                        <p:strVal val="visible"/>
                                      </p:to>
                                    </p:set>
                                  </p:childTnLst>
                                </p:cTn>
                              </p:par>
                              <p:par>
                                <p:cTn id="57" presetID="1" presetClass="entr" presetSubtype="0" fill="hold" grpId="1" nodeType="withEffect">
                                  <p:stCondLst>
                                    <p:cond delay="0"/>
                                  </p:stCondLst>
                                  <p:childTnLst>
                                    <p:set>
                                      <p:cBhvr>
                                        <p:cTn id="58" dur="1" fill="hold">
                                          <p:stCondLst>
                                            <p:cond delay="0"/>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2" grpId="0" animBg="1"/>
      <p:bldP spid="23" grpId="0" animBg="1"/>
      <p:bldP spid="24" grpId="0" animBg="1"/>
      <p:bldP spid="25" grpId="0" animBg="1"/>
      <p:bldP spid="27" grpId="0" animBg="1"/>
      <p:bldP spid="33" grpId="0" animBg="1"/>
      <p:bldP spid="34" grpId="0" animBg="1"/>
      <p:bldP spid="49" grpId="0" animBg="1"/>
      <p:bldP spid="51" grpId="0" animBg="1"/>
      <p:bldP spid="54" grpId="0" animBg="1"/>
      <p:bldP spid="55" grpId="0" animBg="1"/>
      <p:bldP spid="57" grpId="0" animBg="1"/>
      <p:bldP spid="29" grpId="0" animBg="1"/>
      <p:bldP spid="58" grpId="0" animBg="1"/>
      <p:bldP spid="59" grpId="1"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CH" dirty="0" smtClean="0"/>
              <a:t>Standards</a:t>
            </a:r>
            <a:endParaRPr lang="en-US" dirty="0"/>
          </a:p>
        </p:txBody>
      </p:sp>
      <p:sp>
        <p:nvSpPr>
          <p:cNvPr id="3" name="Content Placeholder 2"/>
          <p:cNvSpPr>
            <a:spLocks noGrp="1"/>
          </p:cNvSpPr>
          <p:nvPr>
            <p:ph idx="1"/>
          </p:nvPr>
        </p:nvSpPr>
        <p:spPr/>
        <p:txBody>
          <a:bodyPr/>
          <a:lstStyle/>
          <a:p>
            <a:endParaRPr lang="de-CH" dirty="0" smtClean="0"/>
          </a:p>
          <a:p>
            <a:r>
              <a:rPr lang="de-CH" dirty="0" smtClean="0"/>
              <a:t>IEEE 802.15.4</a:t>
            </a:r>
          </a:p>
          <a:p>
            <a:pPr lvl="1"/>
            <a:r>
              <a:rPr lang="de-CH" dirty="0" smtClean="0"/>
              <a:t>physical &amp; MAC layer</a:t>
            </a:r>
          </a:p>
          <a:p>
            <a:pPr lvl="1"/>
            <a:r>
              <a:rPr lang="en-US" dirty="0" smtClean="0"/>
              <a:t>star, clique (peer-to-peer), and cluster tree topology</a:t>
            </a:r>
            <a:endParaRPr lang="de-CH" dirty="0" smtClean="0"/>
          </a:p>
          <a:p>
            <a:pPr lvl="1"/>
            <a:r>
              <a:rPr lang="de-CH" dirty="0" smtClean="0"/>
              <a:t>Full function (with coordinator) and reduced function nodes</a:t>
            </a:r>
          </a:p>
          <a:p>
            <a:pPr lvl="1"/>
            <a:r>
              <a:rPr lang="en-US" dirty="0" err="1" smtClean="0"/>
              <a:t>Unslotted</a:t>
            </a:r>
            <a:r>
              <a:rPr lang="en-US" dirty="0" smtClean="0"/>
              <a:t> mode (</a:t>
            </a:r>
            <a:r>
              <a:rPr lang="en-US" dirty="0" err="1" smtClean="0"/>
              <a:t>nonbeacon</a:t>
            </a:r>
            <a:r>
              <a:rPr lang="en-US" dirty="0" smtClean="0"/>
              <a:t>) </a:t>
            </a:r>
          </a:p>
          <a:p>
            <a:pPr lvl="2"/>
            <a:r>
              <a:rPr lang="en-US" dirty="0" smtClean="0"/>
              <a:t>CSMA/CA: Send when medium is free</a:t>
            </a:r>
          </a:p>
          <a:p>
            <a:pPr lvl="1"/>
            <a:r>
              <a:rPr lang="en-US" dirty="0" smtClean="0"/>
              <a:t>Slotted mode (beacon)</a:t>
            </a:r>
          </a:p>
          <a:p>
            <a:pPr lvl="2"/>
            <a:r>
              <a:rPr lang="en-US" dirty="0" smtClean="0"/>
              <a:t>Similar to beacons in Dozer: Coordinator sends beacon to indicate period when nodes can send</a:t>
            </a:r>
          </a:p>
          <a:p>
            <a:pPr lvl="2"/>
            <a:endParaRPr lang="en-US" dirty="0" smtClean="0"/>
          </a:p>
          <a:p>
            <a:r>
              <a:rPr lang="en-US" dirty="0" smtClean="0"/>
              <a:t>Protocols on higher layers using </a:t>
            </a:r>
            <a:r>
              <a:rPr lang="de-CH" dirty="0" smtClean="0"/>
              <a:t>802.15.4</a:t>
            </a:r>
          </a:p>
          <a:p>
            <a:pPr lvl="1"/>
            <a:r>
              <a:rPr lang="de-CH" dirty="0" smtClean="0"/>
              <a:t>ZigBee</a:t>
            </a:r>
          </a:p>
          <a:p>
            <a:pPr lvl="2"/>
            <a:r>
              <a:rPr lang="en-US" dirty="0" smtClean="0"/>
              <a:t>Goals: low cost, low power (not really), plug-in and short range</a:t>
            </a:r>
            <a:endParaRPr lang="de-CH" dirty="0" smtClean="0"/>
          </a:p>
          <a:p>
            <a:pPr lvl="1"/>
            <a:r>
              <a:rPr lang="de-CH" dirty="0" smtClean="0"/>
              <a:t>TSMP (Time Synchronized Mesh Protocol)</a:t>
            </a:r>
          </a:p>
          <a:p>
            <a:pPr lvl="2"/>
            <a:r>
              <a:rPr lang="de-CH" dirty="0" smtClean="0"/>
              <a:t>Goals: reliability and low power</a:t>
            </a:r>
          </a:p>
          <a:p>
            <a:pPr lvl="1"/>
            <a:endParaRPr lang="de-CH" dirty="0" smtClean="0"/>
          </a:p>
          <a:p>
            <a:pPr lvl="1"/>
            <a:endParaRPr lang="de-CH" dirty="0" smtClean="0"/>
          </a:p>
          <a:p>
            <a:pPr lvl="1"/>
            <a:endParaRPr lang="de-CH" dirty="0" smtClean="0"/>
          </a:p>
          <a:p>
            <a:endParaRPr lang="de-CH" dirty="0" smtClean="0"/>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2"/>
          <p:cNvSpPr>
            <a:spLocks noGrp="1" noChangeArrowheads="1"/>
          </p:cNvSpPr>
          <p:nvPr>
            <p:ph type="title"/>
          </p:nvPr>
        </p:nvSpPr>
        <p:spPr/>
        <p:txBody>
          <a:bodyPr/>
          <a:lstStyle/>
          <a:p>
            <a:pPr eaLnBrk="1" hangingPunct="1"/>
            <a:r>
              <a:rPr lang="en-US" dirty="0" smtClean="0"/>
              <a:t>Case Study: 802.11 – Design Goals</a:t>
            </a:r>
          </a:p>
        </p:txBody>
      </p:sp>
      <p:sp>
        <p:nvSpPr>
          <p:cNvPr id="343042" name="Rectangle 3"/>
          <p:cNvSpPr>
            <a:spLocks noGrp="1" noChangeArrowheads="1"/>
          </p:cNvSpPr>
          <p:nvPr>
            <p:ph idx="1"/>
          </p:nvPr>
        </p:nvSpPr>
        <p:spPr/>
        <p:txBody>
          <a:bodyPr/>
          <a:lstStyle/>
          <a:p>
            <a:pPr eaLnBrk="1" hangingPunct="1"/>
            <a:endParaRPr lang="en-US" dirty="0" smtClean="0"/>
          </a:p>
          <a:p>
            <a:pPr eaLnBrk="1" hangingPunct="1"/>
            <a:r>
              <a:rPr lang="en-US" dirty="0" smtClean="0"/>
              <a:t>Global, seamless operation</a:t>
            </a:r>
          </a:p>
          <a:p>
            <a:pPr eaLnBrk="1" hangingPunct="1"/>
            <a:r>
              <a:rPr lang="en-US" dirty="0" smtClean="0"/>
              <a:t>Low power consumption for battery use </a:t>
            </a:r>
          </a:p>
          <a:p>
            <a:pPr eaLnBrk="1" hangingPunct="1"/>
            <a:r>
              <a:rPr lang="en-US" dirty="0" smtClean="0"/>
              <a:t>No special permissions or licenses required</a:t>
            </a:r>
          </a:p>
          <a:p>
            <a:pPr eaLnBrk="1" hangingPunct="1"/>
            <a:r>
              <a:rPr lang="en-US" dirty="0" smtClean="0"/>
              <a:t>Robust transmission technology</a:t>
            </a:r>
          </a:p>
          <a:p>
            <a:pPr eaLnBrk="1" hangingPunct="1"/>
            <a:r>
              <a:rPr lang="en-US" dirty="0" smtClean="0"/>
              <a:t>Simplified spontaneous cooperation at meetings </a:t>
            </a:r>
          </a:p>
          <a:p>
            <a:pPr eaLnBrk="1" hangingPunct="1"/>
            <a:r>
              <a:rPr lang="en-US" dirty="0" smtClean="0"/>
              <a:t>Easy to use for everyone, simple management </a:t>
            </a:r>
          </a:p>
          <a:p>
            <a:pPr eaLnBrk="1" hangingPunct="1"/>
            <a:r>
              <a:rPr lang="en-US" dirty="0" smtClean="0"/>
              <a:t>Interoperable with wired networks </a:t>
            </a:r>
          </a:p>
          <a:p>
            <a:pPr eaLnBrk="1" hangingPunct="1"/>
            <a:r>
              <a:rPr lang="en-US" dirty="0" smtClean="0"/>
              <a:t>Security (no one should be able to read my data), privacy (no one should be able to collect user profiles), safety (low radiation)</a:t>
            </a:r>
          </a:p>
          <a:p>
            <a:pPr eaLnBrk="1" hangingPunct="1"/>
            <a:r>
              <a:rPr lang="en-US" dirty="0" smtClean="0"/>
              <a:t>Transparency concerning applications and higher layer protocols, but also location awareness if necessary</a:t>
            </a:r>
          </a:p>
          <a:p>
            <a:pPr eaLnBrk="1" hangingPunct="1"/>
            <a:endParaRPr lang="en-US" dirty="0" smtClean="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2"/>
          <p:cNvSpPr>
            <a:spLocks noGrp="1" noChangeArrowheads="1"/>
          </p:cNvSpPr>
          <p:nvPr>
            <p:ph type="title"/>
          </p:nvPr>
        </p:nvSpPr>
        <p:spPr/>
        <p:txBody>
          <a:bodyPr/>
          <a:lstStyle/>
          <a:p>
            <a:pPr eaLnBrk="1" hangingPunct="1"/>
            <a:r>
              <a:rPr lang="en-US" smtClean="0"/>
              <a:t>Motivation</a:t>
            </a:r>
          </a:p>
        </p:txBody>
      </p:sp>
      <p:sp>
        <p:nvSpPr>
          <p:cNvPr id="29698" name="Rectangle 3"/>
          <p:cNvSpPr>
            <a:spLocks noGrp="1" noChangeArrowheads="1"/>
          </p:cNvSpPr>
          <p:nvPr>
            <p:ph idx="1"/>
          </p:nvPr>
        </p:nvSpPr>
        <p:spPr/>
        <p:txBody>
          <a:bodyPr/>
          <a:lstStyle/>
          <a:p>
            <a:pPr eaLnBrk="1" hangingPunct="1"/>
            <a:endParaRPr lang="en-US" dirty="0" smtClean="0"/>
          </a:p>
          <a:p>
            <a:pPr eaLnBrk="1" hangingPunct="1"/>
            <a:r>
              <a:rPr lang="en-US" dirty="0" smtClean="0"/>
              <a:t>Can we apply media access methods from fixed networks?</a:t>
            </a:r>
          </a:p>
          <a:p>
            <a:pPr eaLnBrk="1" hangingPunct="1"/>
            <a:endParaRPr lang="en-US" dirty="0" smtClean="0"/>
          </a:p>
          <a:p>
            <a:pPr eaLnBrk="1" hangingPunct="1"/>
            <a:r>
              <a:rPr lang="en-US" dirty="0" smtClean="0"/>
              <a:t>Example CSMA/CD</a:t>
            </a:r>
          </a:p>
          <a:p>
            <a:pPr lvl="1" eaLnBrk="1" hangingPunct="1"/>
            <a:r>
              <a:rPr lang="en-US" sz="1800" b="1" dirty="0" smtClean="0"/>
              <a:t>C</a:t>
            </a:r>
            <a:r>
              <a:rPr lang="en-US" sz="1800" dirty="0" smtClean="0"/>
              <a:t>arrier </a:t>
            </a:r>
            <a:r>
              <a:rPr lang="en-US" sz="1800" b="1" dirty="0" smtClean="0"/>
              <a:t>S</a:t>
            </a:r>
            <a:r>
              <a:rPr lang="en-US" sz="1800" dirty="0" smtClean="0"/>
              <a:t>ense </a:t>
            </a:r>
            <a:r>
              <a:rPr lang="en-US" sz="1800" b="1" dirty="0" smtClean="0"/>
              <a:t>M</a:t>
            </a:r>
            <a:r>
              <a:rPr lang="en-US" sz="1800" dirty="0" smtClean="0"/>
              <a:t>ultiple </a:t>
            </a:r>
            <a:r>
              <a:rPr lang="en-US" sz="1800" b="1" dirty="0" smtClean="0"/>
              <a:t>A</a:t>
            </a:r>
            <a:r>
              <a:rPr lang="en-US" sz="1800" dirty="0" smtClean="0"/>
              <a:t>ccess with </a:t>
            </a:r>
            <a:r>
              <a:rPr lang="en-US" sz="1800" b="1" dirty="0" smtClean="0"/>
              <a:t>C</a:t>
            </a:r>
            <a:r>
              <a:rPr lang="en-US" sz="1800" dirty="0" smtClean="0"/>
              <a:t>ollision </a:t>
            </a:r>
            <a:r>
              <a:rPr lang="en-US" sz="1800" b="1" dirty="0" smtClean="0"/>
              <a:t>D</a:t>
            </a:r>
            <a:r>
              <a:rPr lang="en-US" sz="1800" dirty="0" smtClean="0"/>
              <a:t>etection</a:t>
            </a:r>
          </a:p>
          <a:p>
            <a:pPr lvl="1" eaLnBrk="1" hangingPunct="1"/>
            <a:r>
              <a:rPr lang="en-US" sz="1800" dirty="0" smtClean="0"/>
              <a:t>send as soon as the medium is free, listen into the medium if a collision occurs (original method in IEEE 802.3)</a:t>
            </a:r>
          </a:p>
          <a:p>
            <a:pPr lvl="1" eaLnBrk="1" hangingPunct="1"/>
            <a:endParaRPr lang="en-US" sz="1800" dirty="0" smtClean="0"/>
          </a:p>
          <a:p>
            <a:pPr eaLnBrk="1" hangingPunct="1"/>
            <a:r>
              <a:rPr lang="en-US" dirty="0" smtClean="0"/>
              <a:t>Problems in wireless networks</a:t>
            </a:r>
          </a:p>
          <a:p>
            <a:pPr lvl="1" eaLnBrk="1" hangingPunct="1"/>
            <a:r>
              <a:rPr lang="en-US" sz="1800" dirty="0" smtClean="0"/>
              <a:t>signal strength decreases quickly with distance</a:t>
            </a:r>
          </a:p>
          <a:p>
            <a:pPr lvl="1" eaLnBrk="1" hangingPunct="1"/>
            <a:r>
              <a:rPr lang="en-US" sz="1800" dirty="0" smtClean="0"/>
              <a:t>senders apply CS and CD, but the </a:t>
            </a:r>
            <a:r>
              <a:rPr lang="en-US" sz="1800" dirty="0" smtClean="0">
                <a:solidFill>
                  <a:srgbClr val="3983EF"/>
                </a:solidFill>
              </a:rPr>
              <a:t>collisions happen at receivers</a:t>
            </a:r>
          </a:p>
          <a:p>
            <a:pPr lvl="1" eaLnBrk="1" hangingPunct="1">
              <a:buClr>
                <a:schemeClr val="tx1"/>
              </a:buClr>
            </a:pPr>
            <a:r>
              <a:rPr lang="en-GB" sz="1800" dirty="0" smtClean="0">
                <a:solidFill>
                  <a:srgbClr val="3983EF"/>
                </a:solidFill>
              </a:rPr>
              <a:t>Energy efficiency</a:t>
            </a:r>
            <a:r>
              <a:rPr lang="en-GB" sz="1800" dirty="0" smtClean="0"/>
              <a:t>: having the radio turned on costs almost as much energy as transmitting, so to seriously save energy one needs to turn the radio off! </a:t>
            </a:r>
            <a:endParaRPr lang="en-US" sz="1800" dirty="0" smtClean="0"/>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2"/>
          <p:cNvSpPr>
            <a:spLocks noGrp="1" noChangeArrowheads="1"/>
          </p:cNvSpPr>
          <p:nvPr>
            <p:ph type="title"/>
          </p:nvPr>
        </p:nvSpPr>
        <p:spPr/>
        <p:txBody>
          <a:bodyPr/>
          <a:lstStyle/>
          <a:p>
            <a:pPr eaLnBrk="1" hangingPunct="1"/>
            <a:r>
              <a:rPr lang="en-US" smtClean="0"/>
              <a:t>802.11 Characteristics</a:t>
            </a:r>
          </a:p>
        </p:txBody>
      </p:sp>
      <p:sp>
        <p:nvSpPr>
          <p:cNvPr id="345090" name="Rectangle 3"/>
          <p:cNvSpPr>
            <a:spLocks noGrp="1" noChangeArrowheads="1"/>
          </p:cNvSpPr>
          <p:nvPr>
            <p:ph idx="1"/>
          </p:nvPr>
        </p:nvSpPr>
        <p:spPr/>
        <p:txBody>
          <a:bodyPr/>
          <a:lstStyle/>
          <a:p>
            <a:pPr eaLnBrk="1" hangingPunct="1">
              <a:buFontTx/>
              <a:buNone/>
            </a:pPr>
            <a:endParaRPr lang="en-US" dirty="0" smtClean="0"/>
          </a:p>
          <a:p>
            <a:pPr eaLnBrk="1" hangingPunct="1">
              <a:buFontTx/>
              <a:buNone/>
            </a:pPr>
            <a:r>
              <a:rPr lang="en-US" dirty="0" smtClean="0"/>
              <a:t>+	Very flexible (economical to scale)</a:t>
            </a:r>
          </a:p>
          <a:p>
            <a:pPr eaLnBrk="1" hangingPunct="1">
              <a:buFontTx/>
              <a:buNone/>
            </a:pPr>
            <a:r>
              <a:rPr lang="en-US" dirty="0" smtClean="0"/>
              <a:t>+	Ad-hoc networks without planning possible</a:t>
            </a:r>
          </a:p>
          <a:p>
            <a:pPr eaLnBrk="1" hangingPunct="1">
              <a:buFontTx/>
              <a:buNone/>
            </a:pPr>
            <a:r>
              <a:rPr lang="en-US" dirty="0" smtClean="0"/>
              <a:t>+	(Almost) no wiring difficulties (e.g. historic buildings, firewalls)</a:t>
            </a:r>
          </a:p>
          <a:p>
            <a:pPr eaLnBrk="1" hangingPunct="1">
              <a:buFontTx/>
              <a:buNone/>
            </a:pPr>
            <a:r>
              <a:rPr lang="en-US" dirty="0" smtClean="0"/>
              <a:t>+	More robust against disasters or users pulling a plug</a:t>
            </a:r>
          </a:p>
          <a:p>
            <a:pPr eaLnBrk="1" hangingPunct="1">
              <a:buFontTx/>
              <a:buNone/>
            </a:pPr>
            <a:endParaRPr lang="en-US" dirty="0" smtClean="0"/>
          </a:p>
          <a:p>
            <a:pPr eaLnBrk="1" hangingPunct="1">
              <a:buFontTx/>
              <a:buNone/>
            </a:pPr>
            <a:r>
              <a:rPr lang="en-US" dirty="0" smtClean="0"/>
              <a:t>– 	Low bandwidth compared to wired networks (20 vs. 1000 </a:t>
            </a:r>
            <a:r>
              <a:rPr lang="en-US" dirty="0" err="1" smtClean="0"/>
              <a:t>Mbit</a:t>
            </a:r>
            <a:r>
              <a:rPr lang="en-US" dirty="0" smtClean="0"/>
              <a:t>/s)</a:t>
            </a:r>
          </a:p>
          <a:p>
            <a:pPr eaLnBrk="1" hangingPunct="1">
              <a:buFontTx/>
              <a:buNone/>
            </a:pPr>
            <a:r>
              <a:rPr lang="en-US" dirty="0" smtClean="0"/>
              <a:t>– 	Many proprietary solutions, especially for higher bit-rates, </a:t>
            </a:r>
            <a:br>
              <a:rPr lang="en-US" dirty="0" smtClean="0"/>
            </a:br>
            <a:r>
              <a:rPr lang="en-US" dirty="0" smtClean="0"/>
              <a:t>standards take their time</a:t>
            </a:r>
          </a:p>
          <a:p>
            <a:pPr eaLnBrk="1" hangingPunct="1">
              <a:buFontTx/>
              <a:buNone/>
            </a:pPr>
            <a:r>
              <a:rPr lang="en-US" dirty="0" smtClean="0"/>
              <a:t>– 	Products have to follow many national restrictions if working wireless, it takes a long time to establish global solutions </a:t>
            </a:r>
            <a:br>
              <a:rPr lang="en-US" dirty="0" smtClean="0"/>
            </a:br>
            <a:r>
              <a:rPr lang="en-US" dirty="0" smtClean="0"/>
              <a:t>(IMT-2000)</a:t>
            </a:r>
          </a:p>
          <a:p>
            <a:pPr eaLnBrk="1" hangingPunct="1">
              <a:buFontTx/>
              <a:buNone/>
            </a:pPr>
            <a:r>
              <a:rPr lang="en-US" dirty="0" smtClean="0"/>
              <a:t>– 	Security</a:t>
            </a:r>
          </a:p>
          <a:p>
            <a:pPr eaLnBrk="1" hangingPunct="1">
              <a:buFontTx/>
              <a:buNone/>
            </a:pPr>
            <a:r>
              <a:rPr lang="en-US" dirty="0" smtClean="0"/>
              <a:t>– 	Economy</a:t>
            </a:r>
          </a:p>
          <a:p>
            <a:pPr eaLnBrk="1" hangingPunct="1">
              <a:buFontTx/>
              <a:buNone/>
            </a:pPr>
            <a:endParaRPr lang="en-US" dirty="0" smtClean="0"/>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5"/>
          <p:cNvSpPr>
            <a:spLocks noGrp="1" noChangeArrowheads="1"/>
          </p:cNvSpPr>
          <p:nvPr>
            <p:ph type="title"/>
          </p:nvPr>
        </p:nvSpPr>
        <p:spPr/>
        <p:txBody>
          <a:bodyPr/>
          <a:lstStyle/>
          <a:p>
            <a:pPr eaLnBrk="1" hangingPunct="1"/>
            <a:r>
              <a:rPr lang="en-US" smtClean="0"/>
              <a:t>802.11 Infrastructure vs. ad hoc mode</a:t>
            </a:r>
          </a:p>
        </p:txBody>
      </p:sp>
      <p:sp>
        <p:nvSpPr>
          <p:cNvPr id="347139" name="Oval 2"/>
          <p:cNvSpPr>
            <a:spLocks noChangeArrowheads="1"/>
          </p:cNvSpPr>
          <p:nvPr/>
        </p:nvSpPr>
        <p:spPr bwMode="auto">
          <a:xfrm>
            <a:off x="4722813" y="2514600"/>
            <a:ext cx="3048000" cy="1295400"/>
          </a:xfrm>
          <a:prstGeom prst="ellipse">
            <a:avLst/>
          </a:prstGeom>
          <a:solidFill>
            <a:srgbClr val="FF99FF"/>
          </a:solidFill>
          <a:ln w="9525">
            <a:noFill/>
            <a:round/>
            <a:headEnd/>
            <a:tailEnd/>
          </a:ln>
        </p:spPr>
        <p:txBody>
          <a:bodyPr wrap="none" anchor="ctr"/>
          <a:lstStyle/>
          <a:p>
            <a:pPr algn="ctr"/>
            <a:endParaRPr lang="en-US" sz="1800"/>
          </a:p>
        </p:txBody>
      </p:sp>
      <p:sp>
        <p:nvSpPr>
          <p:cNvPr id="347140" name="Oval 3"/>
          <p:cNvSpPr>
            <a:spLocks noChangeArrowheads="1"/>
          </p:cNvSpPr>
          <p:nvPr/>
        </p:nvSpPr>
        <p:spPr bwMode="auto">
          <a:xfrm>
            <a:off x="2360613" y="914400"/>
            <a:ext cx="3048000" cy="1295400"/>
          </a:xfrm>
          <a:prstGeom prst="ellipse">
            <a:avLst/>
          </a:prstGeom>
          <a:solidFill>
            <a:srgbClr val="6699FF"/>
          </a:solidFill>
          <a:ln w="9525">
            <a:noFill/>
            <a:round/>
            <a:headEnd/>
            <a:tailEnd/>
          </a:ln>
        </p:spPr>
        <p:txBody>
          <a:bodyPr wrap="none" anchor="ctr"/>
          <a:lstStyle/>
          <a:p>
            <a:pPr algn="ctr"/>
            <a:endParaRPr lang="en-US" sz="1800"/>
          </a:p>
        </p:txBody>
      </p:sp>
      <p:sp>
        <p:nvSpPr>
          <p:cNvPr id="347141" name="Oval 4"/>
          <p:cNvSpPr>
            <a:spLocks noChangeArrowheads="1"/>
          </p:cNvSpPr>
          <p:nvPr/>
        </p:nvSpPr>
        <p:spPr bwMode="auto">
          <a:xfrm>
            <a:off x="912813" y="2362200"/>
            <a:ext cx="3048000" cy="1295400"/>
          </a:xfrm>
          <a:prstGeom prst="ellipse">
            <a:avLst/>
          </a:prstGeom>
          <a:solidFill>
            <a:srgbClr val="6699FF"/>
          </a:solidFill>
          <a:ln w="9525">
            <a:noFill/>
            <a:round/>
            <a:headEnd/>
            <a:tailEnd/>
          </a:ln>
        </p:spPr>
        <p:txBody>
          <a:bodyPr wrap="none" anchor="ctr"/>
          <a:lstStyle/>
          <a:p>
            <a:pPr algn="ctr"/>
            <a:endParaRPr lang="en-US" sz="1800"/>
          </a:p>
        </p:txBody>
      </p:sp>
      <p:sp>
        <p:nvSpPr>
          <p:cNvPr id="347142" name="Text Box 6"/>
          <p:cNvSpPr txBox="1">
            <a:spLocks noChangeArrowheads="1"/>
          </p:cNvSpPr>
          <p:nvPr/>
        </p:nvSpPr>
        <p:spPr bwMode="auto">
          <a:xfrm>
            <a:off x="468313" y="1052513"/>
            <a:ext cx="1544637" cy="646112"/>
          </a:xfrm>
          <a:prstGeom prst="rect">
            <a:avLst/>
          </a:prstGeom>
          <a:noFill/>
          <a:ln w="9525">
            <a:noFill/>
            <a:miter lim="800000"/>
            <a:headEnd/>
            <a:tailEnd/>
          </a:ln>
        </p:spPr>
        <p:txBody>
          <a:bodyPr wrap="none">
            <a:spAutoFit/>
          </a:bodyPr>
          <a:lstStyle/>
          <a:p>
            <a:pPr algn="ctr"/>
            <a:r>
              <a:rPr lang="de-DE" sz="1800"/>
              <a:t>Infrastructure</a:t>
            </a:r>
          </a:p>
          <a:p>
            <a:pPr algn="ctr"/>
            <a:r>
              <a:rPr lang="de-DE" sz="1800"/>
              <a:t>network</a:t>
            </a:r>
          </a:p>
        </p:txBody>
      </p:sp>
      <p:sp>
        <p:nvSpPr>
          <p:cNvPr id="347143" name="Text Box 7"/>
          <p:cNvSpPr txBox="1">
            <a:spLocks noChangeArrowheads="1"/>
          </p:cNvSpPr>
          <p:nvPr/>
        </p:nvSpPr>
        <p:spPr bwMode="auto">
          <a:xfrm>
            <a:off x="492125" y="3886200"/>
            <a:ext cx="1787525" cy="369888"/>
          </a:xfrm>
          <a:prstGeom prst="rect">
            <a:avLst/>
          </a:prstGeom>
          <a:noFill/>
          <a:ln w="9525">
            <a:noFill/>
            <a:miter lim="800000"/>
            <a:headEnd/>
            <a:tailEnd/>
          </a:ln>
        </p:spPr>
        <p:txBody>
          <a:bodyPr wrap="none">
            <a:spAutoFit/>
          </a:bodyPr>
          <a:lstStyle/>
          <a:p>
            <a:pPr algn="ctr"/>
            <a:r>
              <a:rPr lang="de-DE" sz="1800"/>
              <a:t>Ad-hoc network</a:t>
            </a:r>
          </a:p>
        </p:txBody>
      </p:sp>
      <p:grpSp>
        <p:nvGrpSpPr>
          <p:cNvPr id="347144" name="Group 8"/>
          <p:cNvGrpSpPr>
            <a:grpSpLocks/>
          </p:cNvGrpSpPr>
          <p:nvPr/>
        </p:nvGrpSpPr>
        <p:grpSpPr bwMode="auto">
          <a:xfrm>
            <a:off x="6551613" y="2667000"/>
            <a:ext cx="838200" cy="762000"/>
            <a:chOff x="4608" y="1680"/>
            <a:chExt cx="528" cy="480"/>
          </a:xfrm>
        </p:grpSpPr>
        <p:grpSp>
          <p:nvGrpSpPr>
            <p:cNvPr id="444780" name="Group 9"/>
            <p:cNvGrpSpPr>
              <a:grpSpLocks/>
            </p:cNvGrpSpPr>
            <p:nvPr/>
          </p:nvGrpSpPr>
          <p:grpSpPr bwMode="auto">
            <a:xfrm>
              <a:off x="4608" y="1834"/>
              <a:ext cx="528" cy="326"/>
              <a:chOff x="4608" y="1834"/>
              <a:chExt cx="528" cy="326"/>
            </a:xfrm>
          </p:grpSpPr>
          <p:sp>
            <p:nvSpPr>
              <p:cNvPr id="444810" name="Freeform 10"/>
              <p:cNvSpPr>
                <a:spLocks/>
              </p:cNvSpPr>
              <p:nvPr/>
            </p:nvSpPr>
            <p:spPr bwMode="auto">
              <a:xfrm>
                <a:off x="4961" y="2004"/>
                <a:ext cx="157" cy="156"/>
              </a:xfrm>
              <a:custGeom>
                <a:avLst/>
                <a:gdLst>
                  <a:gd name="T0" fmla="*/ 133 w 1567"/>
                  <a:gd name="T1" fmla="*/ 10 h 2024"/>
                  <a:gd name="T2" fmla="*/ 65 w 1567"/>
                  <a:gd name="T3" fmla="*/ 77 h 2024"/>
                  <a:gd name="T4" fmla="*/ 0 w 1567"/>
                  <a:gd name="T5" fmla="*/ 128 h 2024"/>
                  <a:gd name="T6" fmla="*/ 0 w 1567"/>
                  <a:gd name="T7" fmla="*/ 156 h 2024"/>
                  <a:gd name="T8" fmla="*/ 157 w 1567"/>
                  <a:gd name="T9" fmla="*/ 41 h 2024"/>
                  <a:gd name="T10" fmla="*/ 157 w 1567"/>
                  <a:gd name="T11" fmla="*/ 0 h 2024"/>
                  <a:gd name="T12" fmla="*/ 133 w 1567"/>
                  <a:gd name="T13" fmla="*/ 10 h 2024"/>
                  <a:gd name="T14" fmla="*/ 0 60000 65536"/>
                  <a:gd name="T15" fmla="*/ 0 60000 65536"/>
                  <a:gd name="T16" fmla="*/ 0 60000 65536"/>
                  <a:gd name="T17" fmla="*/ 0 60000 65536"/>
                  <a:gd name="T18" fmla="*/ 0 60000 65536"/>
                  <a:gd name="T19" fmla="*/ 0 60000 65536"/>
                  <a:gd name="T20" fmla="*/ 0 60000 65536"/>
                  <a:gd name="T21" fmla="*/ 0 w 1567"/>
                  <a:gd name="T22" fmla="*/ 0 h 2024"/>
                  <a:gd name="T23" fmla="*/ 1567 w 1567"/>
                  <a:gd name="T24" fmla="*/ 2024 h 2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7" h="2024">
                    <a:moveTo>
                      <a:pt x="1332" y="133"/>
                    </a:moveTo>
                    <a:lnTo>
                      <a:pt x="647" y="997"/>
                    </a:lnTo>
                    <a:lnTo>
                      <a:pt x="0" y="1661"/>
                    </a:lnTo>
                    <a:lnTo>
                      <a:pt x="0" y="2024"/>
                    </a:lnTo>
                    <a:lnTo>
                      <a:pt x="1567" y="531"/>
                    </a:lnTo>
                    <a:lnTo>
                      <a:pt x="1567" y="0"/>
                    </a:lnTo>
                    <a:lnTo>
                      <a:pt x="1332" y="133"/>
                    </a:lnTo>
                    <a:close/>
                  </a:path>
                </a:pathLst>
              </a:custGeom>
              <a:solidFill>
                <a:srgbClr val="828282"/>
              </a:solidFill>
              <a:ln w="9525">
                <a:noFill/>
                <a:round/>
                <a:headEnd/>
                <a:tailEnd/>
              </a:ln>
            </p:spPr>
            <p:txBody>
              <a:bodyPr/>
              <a:lstStyle/>
              <a:p>
                <a:pPr algn="ctr"/>
                <a:endParaRPr lang="en-US" sz="1800"/>
              </a:p>
            </p:txBody>
          </p:sp>
          <p:sp>
            <p:nvSpPr>
              <p:cNvPr id="444811" name="Freeform 11"/>
              <p:cNvSpPr>
                <a:spLocks/>
              </p:cNvSpPr>
              <p:nvPr/>
            </p:nvSpPr>
            <p:spPr bwMode="auto">
              <a:xfrm>
                <a:off x="4961" y="2004"/>
                <a:ext cx="157" cy="156"/>
              </a:xfrm>
              <a:custGeom>
                <a:avLst/>
                <a:gdLst>
                  <a:gd name="T0" fmla="*/ 133 w 1567"/>
                  <a:gd name="T1" fmla="*/ 10 h 2024"/>
                  <a:gd name="T2" fmla="*/ 65 w 1567"/>
                  <a:gd name="T3" fmla="*/ 77 h 2024"/>
                  <a:gd name="T4" fmla="*/ 0 w 1567"/>
                  <a:gd name="T5" fmla="*/ 128 h 2024"/>
                  <a:gd name="T6" fmla="*/ 0 w 1567"/>
                  <a:gd name="T7" fmla="*/ 156 h 2024"/>
                  <a:gd name="T8" fmla="*/ 157 w 1567"/>
                  <a:gd name="T9" fmla="*/ 41 h 2024"/>
                  <a:gd name="T10" fmla="*/ 157 w 1567"/>
                  <a:gd name="T11" fmla="*/ 0 h 2024"/>
                  <a:gd name="T12" fmla="*/ 133 w 1567"/>
                  <a:gd name="T13" fmla="*/ 10 h 2024"/>
                  <a:gd name="T14" fmla="*/ 0 60000 65536"/>
                  <a:gd name="T15" fmla="*/ 0 60000 65536"/>
                  <a:gd name="T16" fmla="*/ 0 60000 65536"/>
                  <a:gd name="T17" fmla="*/ 0 60000 65536"/>
                  <a:gd name="T18" fmla="*/ 0 60000 65536"/>
                  <a:gd name="T19" fmla="*/ 0 60000 65536"/>
                  <a:gd name="T20" fmla="*/ 0 60000 65536"/>
                  <a:gd name="T21" fmla="*/ 0 w 1567"/>
                  <a:gd name="T22" fmla="*/ 0 h 2024"/>
                  <a:gd name="T23" fmla="*/ 1567 w 1567"/>
                  <a:gd name="T24" fmla="*/ 2024 h 2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7" h="2024">
                    <a:moveTo>
                      <a:pt x="1332" y="133"/>
                    </a:moveTo>
                    <a:lnTo>
                      <a:pt x="647" y="997"/>
                    </a:lnTo>
                    <a:lnTo>
                      <a:pt x="0" y="1661"/>
                    </a:lnTo>
                    <a:lnTo>
                      <a:pt x="0" y="2024"/>
                    </a:lnTo>
                    <a:lnTo>
                      <a:pt x="1567" y="531"/>
                    </a:lnTo>
                    <a:lnTo>
                      <a:pt x="1567" y="0"/>
                    </a:lnTo>
                    <a:lnTo>
                      <a:pt x="1332" y="133"/>
                    </a:lnTo>
                  </a:path>
                </a:pathLst>
              </a:custGeom>
              <a:noFill/>
              <a:ln w="0">
                <a:solidFill>
                  <a:srgbClr val="000000"/>
                </a:solidFill>
                <a:round/>
                <a:headEnd/>
                <a:tailEnd/>
              </a:ln>
            </p:spPr>
            <p:txBody>
              <a:bodyPr/>
              <a:lstStyle/>
              <a:p>
                <a:pPr algn="ctr"/>
                <a:endParaRPr lang="en-US" sz="1800"/>
              </a:p>
            </p:txBody>
          </p:sp>
          <p:sp>
            <p:nvSpPr>
              <p:cNvPr id="444812" name="Freeform 12"/>
              <p:cNvSpPr>
                <a:spLocks/>
              </p:cNvSpPr>
              <p:nvPr/>
            </p:nvSpPr>
            <p:spPr bwMode="auto">
              <a:xfrm>
                <a:off x="4608" y="2058"/>
                <a:ext cx="353" cy="101"/>
              </a:xfrm>
              <a:custGeom>
                <a:avLst/>
                <a:gdLst>
                  <a:gd name="T0" fmla="*/ 0 w 3534"/>
                  <a:gd name="T1" fmla="*/ 2 h 1320"/>
                  <a:gd name="T2" fmla="*/ 0 w 3534"/>
                  <a:gd name="T3" fmla="*/ 20 h 1320"/>
                  <a:gd name="T4" fmla="*/ 353 w 3534"/>
                  <a:gd name="T5" fmla="*/ 101 h 1320"/>
                  <a:gd name="T6" fmla="*/ 353 w 3534"/>
                  <a:gd name="T7" fmla="*/ 83 h 1320"/>
                  <a:gd name="T8" fmla="*/ 346 w 3534"/>
                  <a:gd name="T9" fmla="*/ 79 h 1320"/>
                  <a:gd name="T10" fmla="*/ 9 w 3534"/>
                  <a:gd name="T11" fmla="*/ 0 h 1320"/>
                  <a:gd name="T12" fmla="*/ 0 w 3534"/>
                  <a:gd name="T13" fmla="*/ 2 h 1320"/>
                  <a:gd name="T14" fmla="*/ 0 60000 65536"/>
                  <a:gd name="T15" fmla="*/ 0 60000 65536"/>
                  <a:gd name="T16" fmla="*/ 0 60000 65536"/>
                  <a:gd name="T17" fmla="*/ 0 60000 65536"/>
                  <a:gd name="T18" fmla="*/ 0 60000 65536"/>
                  <a:gd name="T19" fmla="*/ 0 60000 65536"/>
                  <a:gd name="T20" fmla="*/ 0 60000 65536"/>
                  <a:gd name="T21" fmla="*/ 0 w 3534"/>
                  <a:gd name="T22" fmla="*/ 0 h 1320"/>
                  <a:gd name="T23" fmla="*/ 3534 w 3534"/>
                  <a:gd name="T24" fmla="*/ 1320 h 1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34" h="1320">
                    <a:moveTo>
                      <a:pt x="0" y="28"/>
                    </a:moveTo>
                    <a:lnTo>
                      <a:pt x="0" y="257"/>
                    </a:lnTo>
                    <a:lnTo>
                      <a:pt x="3534" y="1320"/>
                    </a:lnTo>
                    <a:lnTo>
                      <a:pt x="3534" y="1090"/>
                    </a:lnTo>
                    <a:lnTo>
                      <a:pt x="3467" y="1033"/>
                    </a:lnTo>
                    <a:lnTo>
                      <a:pt x="93" y="0"/>
                    </a:lnTo>
                    <a:lnTo>
                      <a:pt x="0" y="28"/>
                    </a:lnTo>
                    <a:close/>
                  </a:path>
                </a:pathLst>
              </a:custGeom>
              <a:solidFill>
                <a:srgbClr val="828282"/>
              </a:solidFill>
              <a:ln w="9525">
                <a:noFill/>
                <a:round/>
                <a:headEnd/>
                <a:tailEnd/>
              </a:ln>
            </p:spPr>
            <p:txBody>
              <a:bodyPr/>
              <a:lstStyle/>
              <a:p>
                <a:pPr algn="ctr"/>
                <a:endParaRPr lang="en-US" sz="1800"/>
              </a:p>
            </p:txBody>
          </p:sp>
          <p:sp>
            <p:nvSpPr>
              <p:cNvPr id="444813" name="Freeform 13"/>
              <p:cNvSpPr>
                <a:spLocks/>
              </p:cNvSpPr>
              <p:nvPr/>
            </p:nvSpPr>
            <p:spPr bwMode="auto">
              <a:xfrm>
                <a:off x="4608" y="2058"/>
                <a:ext cx="353" cy="101"/>
              </a:xfrm>
              <a:custGeom>
                <a:avLst/>
                <a:gdLst>
                  <a:gd name="T0" fmla="*/ 0 w 3534"/>
                  <a:gd name="T1" fmla="*/ 2 h 1320"/>
                  <a:gd name="T2" fmla="*/ 0 w 3534"/>
                  <a:gd name="T3" fmla="*/ 20 h 1320"/>
                  <a:gd name="T4" fmla="*/ 353 w 3534"/>
                  <a:gd name="T5" fmla="*/ 101 h 1320"/>
                  <a:gd name="T6" fmla="*/ 353 w 3534"/>
                  <a:gd name="T7" fmla="*/ 83 h 1320"/>
                  <a:gd name="T8" fmla="*/ 346 w 3534"/>
                  <a:gd name="T9" fmla="*/ 79 h 1320"/>
                  <a:gd name="T10" fmla="*/ 9 w 3534"/>
                  <a:gd name="T11" fmla="*/ 0 h 1320"/>
                  <a:gd name="T12" fmla="*/ 0 w 3534"/>
                  <a:gd name="T13" fmla="*/ 2 h 1320"/>
                  <a:gd name="T14" fmla="*/ 0 60000 65536"/>
                  <a:gd name="T15" fmla="*/ 0 60000 65536"/>
                  <a:gd name="T16" fmla="*/ 0 60000 65536"/>
                  <a:gd name="T17" fmla="*/ 0 60000 65536"/>
                  <a:gd name="T18" fmla="*/ 0 60000 65536"/>
                  <a:gd name="T19" fmla="*/ 0 60000 65536"/>
                  <a:gd name="T20" fmla="*/ 0 60000 65536"/>
                  <a:gd name="T21" fmla="*/ 0 w 3534"/>
                  <a:gd name="T22" fmla="*/ 0 h 1320"/>
                  <a:gd name="T23" fmla="*/ 3534 w 3534"/>
                  <a:gd name="T24" fmla="*/ 1320 h 1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34" h="1320">
                    <a:moveTo>
                      <a:pt x="0" y="28"/>
                    </a:moveTo>
                    <a:lnTo>
                      <a:pt x="0" y="257"/>
                    </a:lnTo>
                    <a:lnTo>
                      <a:pt x="3534" y="1320"/>
                    </a:lnTo>
                    <a:lnTo>
                      <a:pt x="3534" y="1090"/>
                    </a:lnTo>
                    <a:lnTo>
                      <a:pt x="3467" y="1033"/>
                    </a:lnTo>
                    <a:lnTo>
                      <a:pt x="93" y="0"/>
                    </a:lnTo>
                    <a:lnTo>
                      <a:pt x="0" y="28"/>
                    </a:lnTo>
                  </a:path>
                </a:pathLst>
              </a:custGeom>
              <a:noFill/>
              <a:ln w="0">
                <a:solidFill>
                  <a:srgbClr val="000000"/>
                </a:solidFill>
                <a:round/>
                <a:headEnd/>
                <a:tailEnd/>
              </a:ln>
            </p:spPr>
            <p:txBody>
              <a:bodyPr/>
              <a:lstStyle/>
              <a:p>
                <a:pPr algn="ctr"/>
                <a:endParaRPr lang="en-US" sz="1800"/>
              </a:p>
            </p:txBody>
          </p:sp>
          <p:sp>
            <p:nvSpPr>
              <p:cNvPr id="444814" name="Freeform 14"/>
              <p:cNvSpPr>
                <a:spLocks/>
              </p:cNvSpPr>
              <p:nvPr/>
            </p:nvSpPr>
            <p:spPr bwMode="auto">
              <a:xfrm>
                <a:off x="5042" y="2042"/>
                <a:ext cx="56" cy="47"/>
              </a:xfrm>
              <a:custGeom>
                <a:avLst/>
                <a:gdLst>
                  <a:gd name="T0" fmla="*/ 0 w 560"/>
                  <a:gd name="T1" fmla="*/ 41 h 618"/>
                  <a:gd name="T2" fmla="*/ 0 w 560"/>
                  <a:gd name="T3" fmla="*/ 47 h 618"/>
                  <a:gd name="T4" fmla="*/ 17 w 560"/>
                  <a:gd name="T5" fmla="*/ 35 h 618"/>
                  <a:gd name="T6" fmla="*/ 21 w 560"/>
                  <a:gd name="T7" fmla="*/ 35 h 618"/>
                  <a:gd name="T8" fmla="*/ 42 w 560"/>
                  <a:gd name="T9" fmla="*/ 20 h 618"/>
                  <a:gd name="T10" fmla="*/ 42 w 560"/>
                  <a:gd name="T11" fmla="*/ 17 h 618"/>
                  <a:gd name="T12" fmla="*/ 56 w 560"/>
                  <a:gd name="T13" fmla="*/ 6 h 618"/>
                  <a:gd name="T14" fmla="*/ 56 w 560"/>
                  <a:gd name="T15" fmla="*/ 0 h 618"/>
                  <a:gd name="T16" fmla="*/ 37 w 560"/>
                  <a:gd name="T17" fmla="*/ 14 h 618"/>
                  <a:gd name="T18" fmla="*/ 34 w 560"/>
                  <a:gd name="T19" fmla="*/ 14 h 618"/>
                  <a:gd name="T20" fmla="*/ 15 w 560"/>
                  <a:gd name="T21" fmla="*/ 27 h 618"/>
                  <a:gd name="T22" fmla="*/ 15 w 560"/>
                  <a:gd name="T23" fmla="*/ 31 h 618"/>
                  <a:gd name="T24" fmla="*/ 0 w 560"/>
                  <a:gd name="T25" fmla="*/ 41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0"/>
                  <a:gd name="T40" fmla="*/ 0 h 618"/>
                  <a:gd name="T41" fmla="*/ 560 w 560"/>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0" h="618">
                    <a:moveTo>
                      <a:pt x="0" y="539"/>
                    </a:moveTo>
                    <a:lnTo>
                      <a:pt x="0" y="618"/>
                    </a:lnTo>
                    <a:lnTo>
                      <a:pt x="168" y="464"/>
                    </a:lnTo>
                    <a:lnTo>
                      <a:pt x="212" y="464"/>
                    </a:lnTo>
                    <a:lnTo>
                      <a:pt x="423" y="264"/>
                    </a:lnTo>
                    <a:lnTo>
                      <a:pt x="423" y="220"/>
                    </a:lnTo>
                    <a:lnTo>
                      <a:pt x="560" y="79"/>
                    </a:lnTo>
                    <a:lnTo>
                      <a:pt x="560" y="0"/>
                    </a:lnTo>
                    <a:lnTo>
                      <a:pt x="373" y="184"/>
                    </a:lnTo>
                    <a:lnTo>
                      <a:pt x="342" y="184"/>
                    </a:lnTo>
                    <a:lnTo>
                      <a:pt x="153" y="360"/>
                    </a:lnTo>
                    <a:lnTo>
                      <a:pt x="153" y="405"/>
                    </a:lnTo>
                    <a:lnTo>
                      <a:pt x="0" y="539"/>
                    </a:lnTo>
                    <a:close/>
                  </a:path>
                </a:pathLst>
              </a:custGeom>
              <a:solidFill>
                <a:srgbClr val="424242"/>
              </a:solidFill>
              <a:ln w="9525">
                <a:noFill/>
                <a:round/>
                <a:headEnd/>
                <a:tailEnd/>
              </a:ln>
            </p:spPr>
            <p:txBody>
              <a:bodyPr/>
              <a:lstStyle/>
              <a:p>
                <a:pPr algn="ctr"/>
                <a:endParaRPr lang="en-US" sz="1800"/>
              </a:p>
            </p:txBody>
          </p:sp>
          <p:sp>
            <p:nvSpPr>
              <p:cNvPr id="444815" name="Freeform 15"/>
              <p:cNvSpPr>
                <a:spLocks/>
              </p:cNvSpPr>
              <p:nvPr/>
            </p:nvSpPr>
            <p:spPr bwMode="auto">
              <a:xfrm>
                <a:off x="5042" y="2042"/>
                <a:ext cx="56" cy="47"/>
              </a:xfrm>
              <a:custGeom>
                <a:avLst/>
                <a:gdLst>
                  <a:gd name="T0" fmla="*/ 0 w 560"/>
                  <a:gd name="T1" fmla="*/ 41 h 618"/>
                  <a:gd name="T2" fmla="*/ 0 w 560"/>
                  <a:gd name="T3" fmla="*/ 47 h 618"/>
                  <a:gd name="T4" fmla="*/ 17 w 560"/>
                  <a:gd name="T5" fmla="*/ 35 h 618"/>
                  <a:gd name="T6" fmla="*/ 21 w 560"/>
                  <a:gd name="T7" fmla="*/ 35 h 618"/>
                  <a:gd name="T8" fmla="*/ 42 w 560"/>
                  <a:gd name="T9" fmla="*/ 20 h 618"/>
                  <a:gd name="T10" fmla="*/ 42 w 560"/>
                  <a:gd name="T11" fmla="*/ 17 h 618"/>
                  <a:gd name="T12" fmla="*/ 56 w 560"/>
                  <a:gd name="T13" fmla="*/ 6 h 618"/>
                  <a:gd name="T14" fmla="*/ 56 w 560"/>
                  <a:gd name="T15" fmla="*/ 0 h 618"/>
                  <a:gd name="T16" fmla="*/ 37 w 560"/>
                  <a:gd name="T17" fmla="*/ 14 h 618"/>
                  <a:gd name="T18" fmla="*/ 34 w 560"/>
                  <a:gd name="T19" fmla="*/ 14 h 618"/>
                  <a:gd name="T20" fmla="*/ 15 w 560"/>
                  <a:gd name="T21" fmla="*/ 27 h 618"/>
                  <a:gd name="T22" fmla="*/ 15 w 560"/>
                  <a:gd name="T23" fmla="*/ 31 h 618"/>
                  <a:gd name="T24" fmla="*/ 0 w 560"/>
                  <a:gd name="T25" fmla="*/ 41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0"/>
                  <a:gd name="T40" fmla="*/ 0 h 618"/>
                  <a:gd name="T41" fmla="*/ 560 w 560"/>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0" h="618">
                    <a:moveTo>
                      <a:pt x="0" y="539"/>
                    </a:moveTo>
                    <a:lnTo>
                      <a:pt x="0" y="618"/>
                    </a:lnTo>
                    <a:lnTo>
                      <a:pt x="168" y="464"/>
                    </a:lnTo>
                    <a:lnTo>
                      <a:pt x="212" y="464"/>
                    </a:lnTo>
                    <a:lnTo>
                      <a:pt x="423" y="264"/>
                    </a:lnTo>
                    <a:lnTo>
                      <a:pt x="423" y="220"/>
                    </a:lnTo>
                    <a:lnTo>
                      <a:pt x="560" y="79"/>
                    </a:lnTo>
                    <a:lnTo>
                      <a:pt x="560" y="0"/>
                    </a:lnTo>
                    <a:lnTo>
                      <a:pt x="373" y="184"/>
                    </a:lnTo>
                    <a:lnTo>
                      <a:pt x="342" y="184"/>
                    </a:lnTo>
                    <a:lnTo>
                      <a:pt x="153" y="360"/>
                    </a:lnTo>
                    <a:lnTo>
                      <a:pt x="153" y="405"/>
                    </a:lnTo>
                    <a:lnTo>
                      <a:pt x="0" y="539"/>
                    </a:lnTo>
                  </a:path>
                </a:pathLst>
              </a:custGeom>
              <a:noFill/>
              <a:ln w="0">
                <a:solidFill>
                  <a:srgbClr val="000000"/>
                </a:solidFill>
                <a:round/>
                <a:headEnd/>
                <a:tailEnd/>
              </a:ln>
            </p:spPr>
            <p:txBody>
              <a:bodyPr/>
              <a:lstStyle/>
              <a:p>
                <a:pPr algn="ctr"/>
                <a:endParaRPr lang="en-US" sz="1800"/>
              </a:p>
            </p:txBody>
          </p:sp>
          <p:sp>
            <p:nvSpPr>
              <p:cNvPr id="444816" name="Line 16"/>
              <p:cNvSpPr>
                <a:spLocks noChangeShapeType="1"/>
              </p:cNvSpPr>
              <p:nvPr/>
            </p:nvSpPr>
            <p:spPr bwMode="auto">
              <a:xfrm flipH="1">
                <a:off x="5055" y="2078"/>
                <a:ext cx="4" cy="1"/>
              </a:xfrm>
              <a:prstGeom prst="line">
                <a:avLst/>
              </a:prstGeom>
              <a:noFill/>
              <a:ln w="0">
                <a:solidFill>
                  <a:srgbClr val="000000"/>
                </a:solidFill>
                <a:round/>
                <a:headEnd/>
                <a:tailEnd/>
              </a:ln>
            </p:spPr>
            <p:txBody>
              <a:bodyPr/>
              <a:lstStyle/>
              <a:p>
                <a:endParaRPr lang="en-US"/>
              </a:p>
            </p:txBody>
          </p:sp>
          <p:sp>
            <p:nvSpPr>
              <p:cNvPr id="444817" name="Line 17"/>
              <p:cNvSpPr>
                <a:spLocks noChangeShapeType="1"/>
              </p:cNvSpPr>
              <p:nvPr/>
            </p:nvSpPr>
            <p:spPr bwMode="auto">
              <a:xfrm>
                <a:off x="5079" y="2058"/>
                <a:ext cx="5" cy="1"/>
              </a:xfrm>
              <a:prstGeom prst="line">
                <a:avLst/>
              </a:prstGeom>
              <a:noFill/>
              <a:ln w="0">
                <a:solidFill>
                  <a:srgbClr val="000000"/>
                </a:solidFill>
                <a:round/>
                <a:headEnd/>
                <a:tailEnd/>
              </a:ln>
            </p:spPr>
            <p:txBody>
              <a:bodyPr/>
              <a:lstStyle/>
              <a:p>
                <a:endParaRPr lang="en-US"/>
              </a:p>
            </p:txBody>
          </p:sp>
          <p:sp>
            <p:nvSpPr>
              <p:cNvPr id="444818" name="Line 18"/>
              <p:cNvSpPr>
                <a:spLocks noChangeShapeType="1"/>
              </p:cNvSpPr>
              <p:nvPr/>
            </p:nvSpPr>
            <p:spPr bwMode="auto">
              <a:xfrm flipH="1">
                <a:off x="5078" y="2062"/>
                <a:ext cx="6" cy="1"/>
              </a:xfrm>
              <a:prstGeom prst="line">
                <a:avLst/>
              </a:prstGeom>
              <a:noFill/>
              <a:ln w="0">
                <a:solidFill>
                  <a:srgbClr val="000000"/>
                </a:solidFill>
                <a:round/>
                <a:headEnd/>
                <a:tailEnd/>
              </a:ln>
            </p:spPr>
            <p:txBody>
              <a:bodyPr/>
              <a:lstStyle/>
              <a:p>
                <a:endParaRPr lang="en-US"/>
              </a:p>
            </p:txBody>
          </p:sp>
          <p:sp>
            <p:nvSpPr>
              <p:cNvPr id="444819" name="Freeform 19"/>
              <p:cNvSpPr>
                <a:spLocks/>
              </p:cNvSpPr>
              <p:nvPr/>
            </p:nvSpPr>
            <p:spPr bwMode="auto">
              <a:xfrm>
                <a:off x="5040" y="2080"/>
                <a:ext cx="3" cy="13"/>
              </a:xfrm>
              <a:custGeom>
                <a:avLst/>
                <a:gdLst>
                  <a:gd name="T0" fmla="*/ 0 w 37"/>
                  <a:gd name="T1" fmla="*/ 1 h 169"/>
                  <a:gd name="T2" fmla="*/ 0 w 37"/>
                  <a:gd name="T3" fmla="*/ 13 h 169"/>
                  <a:gd name="T4" fmla="*/ 3 w 37"/>
                  <a:gd name="T5" fmla="*/ 12 h 169"/>
                  <a:gd name="T6" fmla="*/ 3 w 37"/>
                  <a:gd name="T7" fmla="*/ 0 h 169"/>
                  <a:gd name="T8" fmla="*/ 0 w 37"/>
                  <a:gd name="T9" fmla="*/ 1 h 169"/>
                  <a:gd name="T10" fmla="*/ 0 60000 65536"/>
                  <a:gd name="T11" fmla="*/ 0 60000 65536"/>
                  <a:gd name="T12" fmla="*/ 0 60000 65536"/>
                  <a:gd name="T13" fmla="*/ 0 60000 65536"/>
                  <a:gd name="T14" fmla="*/ 0 60000 65536"/>
                  <a:gd name="T15" fmla="*/ 0 w 37"/>
                  <a:gd name="T16" fmla="*/ 0 h 169"/>
                  <a:gd name="T17" fmla="*/ 37 w 37"/>
                  <a:gd name="T18" fmla="*/ 169 h 169"/>
                </a:gdLst>
                <a:ahLst/>
                <a:cxnLst>
                  <a:cxn ang="T10">
                    <a:pos x="T0" y="T1"/>
                  </a:cxn>
                  <a:cxn ang="T11">
                    <a:pos x="T2" y="T3"/>
                  </a:cxn>
                  <a:cxn ang="T12">
                    <a:pos x="T4" y="T5"/>
                  </a:cxn>
                  <a:cxn ang="T13">
                    <a:pos x="T6" y="T7"/>
                  </a:cxn>
                  <a:cxn ang="T14">
                    <a:pos x="T8" y="T9"/>
                  </a:cxn>
                </a:cxnLst>
                <a:rect l="T15" t="T16" r="T17" b="T18"/>
                <a:pathLst>
                  <a:path w="37" h="169">
                    <a:moveTo>
                      <a:pt x="0" y="15"/>
                    </a:moveTo>
                    <a:lnTo>
                      <a:pt x="0" y="169"/>
                    </a:lnTo>
                    <a:lnTo>
                      <a:pt x="37" y="154"/>
                    </a:lnTo>
                    <a:lnTo>
                      <a:pt x="37" y="0"/>
                    </a:lnTo>
                    <a:lnTo>
                      <a:pt x="0" y="15"/>
                    </a:lnTo>
                    <a:close/>
                  </a:path>
                </a:pathLst>
              </a:custGeom>
              <a:solidFill>
                <a:srgbClr val="BFBFBF"/>
              </a:solidFill>
              <a:ln w="9525">
                <a:noFill/>
                <a:round/>
                <a:headEnd/>
                <a:tailEnd/>
              </a:ln>
            </p:spPr>
            <p:txBody>
              <a:bodyPr/>
              <a:lstStyle/>
              <a:p>
                <a:pPr algn="ctr"/>
                <a:endParaRPr lang="en-US" sz="1800"/>
              </a:p>
            </p:txBody>
          </p:sp>
          <p:sp>
            <p:nvSpPr>
              <p:cNvPr id="444820" name="Freeform 20"/>
              <p:cNvSpPr>
                <a:spLocks/>
              </p:cNvSpPr>
              <p:nvPr/>
            </p:nvSpPr>
            <p:spPr bwMode="auto">
              <a:xfrm>
                <a:off x="5040" y="2080"/>
                <a:ext cx="3" cy="13"/>
              </a:xfrm>
              <a:custGeom>
                <a:avLst/>
                <a:gdLst>
                  <a:gd name="T0" fmla="*/ 0 w 37"/>
                  <a:gd name="T1" fmla="*/ 1 h 169"/>
                  <a:gd name="T2" fmla="*/ 0 w 37"/>
                  <a:gd name="T3" fmla="*/ 13 h 169"/>
                  <a:gd name="T4" fmla="*/ 3 w 37"/>
                  <a:gd name="T5" fmla="*/ 12 h 169"/>
                  <a:gd name="T6" fmla="*/ 3 w 37"/>
                  <a:gd name="T7" fmla="*/ 0 h 169"/>
                  <a:gd name="T8" fmla="*/ 0 w 37"/>
                  <a:gd name="T9" fmla="*/ 1 h 169"/>
                  <a:gd name="T10" fmla="*/ 0 60000 65536"/>
                  <a:gd name="T11" fmla="*/ 0 60000 65536"/>
                  <a:gd name="T12" fmla="*/ 0 60000 65536"/>
                  <a:gd name="T13" fmla="*/ 0 60000 65536"/>
                  <a:gd name="T14" fmla="*/ 0 60000 65536"/>
                  <a:gd name="T15" fmla="*/ 0 w 37"/>
                  <a:gd name="T16" fmla="*/ 0 h 169"/>
                  <a:gd name="T17" fmla="*/ 37 w 37"/>
                  <a:gd name="T18" fmla="*/ 169 h 169"/>
                </a:gdLst>
                <a:ahLst/>
                <a:cxnLst>
                  <a:cxn ang="T10">
                    <a:pos x="T0" y="T1"/>
                  </a:cxn>
                  <a:cxn ang="T11">
                    <a:pos x="T2" y="T3"/>
                  </a:cxn>
                  <a:cxn ang="T12">
                    <a:pos x="T4" y="T5"/>
                  </a:cxn>
                  <a:cxn ang="T13">
                    <a:pos x="T6" y="T7"/>
                  </a:cxn>
                  <a:cxn ang="T14">
                    <a:pos x="T8" y="T9"/>
                  </a:cxn>
                </a:cxnLst>
                <a:rect l="T15" t="T16" r="T17" b="T18"/>
                <a:pathLst>
                  <a:path w="37" h="169">
                    <a:moveTo>
                      <a:pt x="0" y="15"/>
                    </a:moveTo>
                    <a:lnTo>
                      <a:pt x="0" y="169"/>
                    </a:lnTo>
                    <a:lnTo>
                      <a:pt x="37" y="154"/>
                    </a:lnTo>
                    <a:lnTo>
                      <a:pt x="37" y="0"/>
                    </a:lnTo>
                    <a:lnTo>
                      <a:pt x="0" y="15"/>
                    </a:lnTo>
                  </a:path>
                </a:pathLst>
              </a:custGeom>
              <a:noFill/>
              <a:ln w="0">
                <a:solidFill>
                  <a:srgbClr val="000000"/>
                </a:solidFill>
                <a:round/>
                <a:headEnd/>
                <a:tailEnd/>
              </a:ln>
            </p:spPr>
            <p:txBody>
              <a:bodyPr/>
              <a:lstStyle/>
              <a:p>
                <a:pPr algn="ctr"/>
                <a:endParaRPr lang="en-US" sz="1800"/>
              </a:p>
            </p:txBody>
          </p:sp>
          <p:sp>
            <p:nvSpPr>
              <p:cNvPr id="444821" name="Line 21"/>
              <p:cNvSpPr>
                <a:spLocks noChangeShapeType="1"/>
              </p:cNvSpPr>
              <p:nvPr/>
            </p:nvSpPr>
            <p:spPr bwMode="auto">
              <a:xfrm>
                <a:off x="4697" y="2004"/>
                <a:ext cx="343" cy="70"/>
              </a:xfrm>
              <a:prstGeom prst="line">
                <a:avLst/>
              </a:prstGeom>
              <a:noFill/>
              <a:ln w="0">
                <a:solidFill>
                  <a:srgbClr val="000000"/>
                </a:solidFill>
                <a:round/>
                <a:headEnd/>
                <a:tailEnd/>
              </a:ln>
            </p:spPr>
            <p:txBody>
              <a:bodyPr/>
              <a:lstStyle/>
              <a:p>
                <a:endParaRPr lang="en-US"/>
              </a:p>
            </p:txBody>
          </p:sp>
          <p:sp>
            <p:nvSpPr>
              <p:cNvPr id="444822" name="Freeform 22"/>
              <p:cNvSpPr>
                <a:spLocks/>
              </p:cNvSpPr>
              <p:nvPr/>
            </p:nvSpPr>
            <p:spPr bwMode="auto">
              <a:xfrm>
                <a:off x="4608" y="1986"/>
                <a:ext cx="510" cy="155"/>
              </a:xfrm>
              <a:custGeom>
                <a:avLst/>
                <a:gdLst>
                  <a:gd name="T0" fmla="*/ 123 w 5101"/>
                  <a:gd name="T1" fmla="*/ 0 h 2021"/>
                  <a:gd name="T2" fmla="*/ 89 w 5101"/>
                  <a:gd name="T3" fmla="*/ 18 h 2021"/>
                  <a:gd name="T4" fmla="*/ 89 w 5101"/>
                  <a:gd name="T5" fmla="*/ 24 h 2021"/>
                  <a:gd name="T6" fmla="*/ 0 w 5101"/>
                  <a:gd name="T7" fmla="*/ 73 h 2021"/>
                  <a:gd name="T8" fmla="*/ 353 w 5101"/>
                  <a:gd name="T9" fmla="*/ 155 h 2021"/>
                  <a:gd name="T10" fmla="*/ 432 w 5101"/>
                  <a:gd name="T11" fmla="*/ 96 h 2021"/>
                  <a:gd name="T12" fmla="*/ 432 w 5101"/>
                  <a:gd name="T13" fmla="*/ 88 h 2021"/>
                  <a:gd name="T14" fmla="*/ 466 w 5101"/>
                  <a:gd name="T15" fmla="*/ 63 h 2021"/>
                  <a:gd name="T16" fmla="*/ 474 w 5101"/>
                  <a:gd name="T17" fmla="*/ 45 h 2021"/>
                  <a:gd name="T18" fmla="*/ 510 w 5101"/>
                  <a:gd name="T19" fmla="*/ 18 h 2021"/>
                  <a:gd name="T20" fmla="*/ 481 w 5101"/>
                  <a:gd name="T21" fmla="*/ 13 h 2021"/>
                  <a:gd name="T22" fmla="*/ 165 w 5101"/>
                  <a:gd name="T23" fmla="*/ 8 h 2021"/>
                  <a:gd name="T24" fmla="*/ 123 w 5101"/>
                  <a:gd name="T25" fmla="*/ 0 h 20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1"/>
                  <a:gd name="T40" fmla="*/ 0 h 2021"/>
                  <a:gd name="T41" fmla="*/ 5101 w 5101"/>
                  <a:gd name="T42" fmla="*/ 2021 h 20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1" h="2021">
                    <a:moveTo>
                      <a:pt x="1231" y="0"/>
                    </a:moveTo>
                    <a:lnTo>
                      <a:pt x="889" y="241"/>
                    </a:lnTo>
                    <a:lnTo>
                      <a:pt x="889" y="309"/>
                    </a:lnTo>
                    <a:lnTo>
                      <a:pt x="0" y="950"/>
                    </a:lnTo>
                    <a:lnTo>
                      <a:pt x="3534" y="2021"/>
                    </a:lnTo>
                    <a:lnTo>
                      <a:pt x="4318" y="1252"/>
                    </a:lnTo>
                    <a:lnTo>
                      <a:pt x="4318" y="1150"/>
                    </a:lnTo>
                    <a:lnTo>
                      <a:pt x="4663" y="818"/>
                    </a:lnTo>
                    <a:lnTo>
                      <a:pt x="4742" y="582"/>
                    </a:lnTo>
                    <a:lnTo>
                      <a:pt x="5101" y="241"/>
                    </a:lnTo>
                    <a:lnTo>
                      <a:pt x="4814" y="176"/>
                    </a:lnTo>
                    <a:lnTo>
                      <a:pt x="1652" y="110"/>
                    </a:lnTo>
                    <a:lnTo>
                      <a:pt x="1231" y="0"/>
                    </a:lnTo>
                    <a:close/>
                  </a:path>
                </a:pathLst>
              </a:custGeom>
              <a:solidFill>
                <a:srgbClr val="BFBFBF"/>
              </a:solidFill>
              <a:ln w="9525">
                <a:noFill/>
                <a:round/>
                <a:headEnd/>
                <a:tailEnd/>
              </a:ln>
            </p:spPr>
            <p:txBody>
              <a:bodyPr/>
              <a:lstStyle/>
              <a:p>
                <a:pPr algn="ctr"/>
                <a:endParaRPr lang="en-US" sz="1800"/>
              </a:p>
            </p:txBody>
          </p:sp>
          <p:sp>
            <p:nvSpPr>
              <p:cNvPr id="444823" name="Freeform 23"/>
              <p:cNvSpPr>
                <a:spLocks/>
              </p:cNvSpPr>
              <p:nvPr/>
            </p:nvSpPr>
            <p:spPr bwMode="auto">
              <a:xfrm>
                <a:off x="4608" y="1986"/>
                <a:ext cx="510" cy="155"/>
              </a:xfrm>
              <a:custGeom>
                <a:avLst/>
                <a:gdLst>
                  <a:gd name="T0" fmla="*/ 123 w 5101"/>
                  <a:gd name="T1" fmla="*/ 0 h 2021"/>
                  <a:gd name="T2" fmla="*/ 89 w 5101"/>
                  <a:gd name="T3" fmla="*/ 18 h 2021"/>
                  <a:gd name="T4" fmla="*/ 89 w 5101"/>
                  <a:gd name="T5" fmla="*/ 24 h 2021"/>
                  <a:gd name="T6" fmla="*/ 0 w 5101"/>
                  <a:gd name="T7" fmla="*/ 73 h 2021"/>
                  <a:gd name="T8" fmla="*/ 353 w 5101"/>
                  <a:gd name="T9" fmla="*/ 155 h 2021"/>
                  <a:gd name="T10" fmla="*/ 432 w 5101"/>
                  <a:gd name="T11" fmla="*/ 96 h 2021"/>
                  <a:gd name="T12" fmla="*/ 432 w 5101"/>
                  <a:gd name="T13" fmla="*/ 88 h 2021"/>
                  <a:gd name="T14" fmla="*/ 466 w 5101"/>
                  <a:gd name="T15" fmla="*/ 63 h 2021"/>
                  <a:gd name="T16" fmla="*/ 474 w 5101"/>
                  <a:gd name="T17" fmla="*/ 45 h 2021"/>
                  <a:gd name="T18" fmla="*/ 510 w 5101"/>
                  <a:gd name="T19" fmla="*/ 18 h 2021"/>
                  <a:gd name="T20" fmla="*/ 481 w 5101"/>
                  <a:gd name="T21" fmla="*/ 13 h 2021"/>
                  <a:gd name="T22" fmla="*/ 165 w 5101"/>
                  <a:gd name="T23" fmla="*/ 8 h 2021"/>
                  <a:gd name="T24" fmla="*/ 123 w 5101"/>
                  <a:gd name="T25" fmla="*/ 0 h 20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1"/>
                  <a:gd name="T40" fmla="*/ 0 h 2021"/>
                  <a:gd name="T41" fmla="*/ 5101 w 5101"/>
                  <a:gd name="T42" fmla="*/ 2021 h 20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1" h="2021">
                    <a:moveTo>
                      <a:pt x="1231" y="0"/>
                    </a:moveTo>
                    <a:lnTo>
                      <a:pt x="889" y="241"/>
                    </a:lnTo>
                    <a:lnTo>
                      <a:pt x="889" y="309"/>
                    </a:lnTo>
                    <a:lnTo>
                      <a:pt x="0" y="950"/>
                    </a:lnTo>
                    <a:lnTo>
                      <a:pt x="3534" y="2021"/>
                    </a:lnTo>
                    <a:lnTo>
                      <a:pt x="4318" y="1252"/>
                    </a:lnTo>
                    <a:lnTo>
                      <a:pt x="4318" y="1150"/>
                    </a:lnTo>
                    <a:lnTo>
                      <a:pt x="4663" y="818"/>
                    </a:lnTo>
                    <a:lnTo>
                      <a:pt x="4742" y="582"/>
                    </a:lnTo>
                    <a:lnTo>
                      <a:pt x="5101" y="241"/>
                    </a:lnTo>
                    <a:lnTo>
                      <a:pt x="4814" y="176"/>
                    </a:lnTo>
                    <a:lnTo>
                      <a:pt x="1652" y="110"/>
                    </a:lnTo>
                    <a:lnTo>
                      <a:pt x="1231" y="0"/>
                    </a:lnTo>
                  </a:path>
                </a:pathLst>
              </a:custGeom>
              <a:noFill/>
              <a:ln w="0">
                <a:solidFill>
                  <a:srgbClr val="000000"/>
                </a:solidFill>
                <a:round/>
                <a:headEnd/>
                <a:tailEnd/>
              </a:ln>
            </p:spPr>
            <p:txBody>
              <a:bodyPr/>
              <a:lstStyle/>
              <a:p>
                <a:pPr algn="ctr"/>
                <a:endParaRPr lang="en-US" sz="1800"/>
              </a:p>
            </p:txBody>
          </p:sp>
          <p:sp>
            <p:nvSpPr>
              <p:cNvPr id="444824" name="Freeform 24"/>
              <p:cNvSpPr>
                <a:spLocks/>
              </p:cNvSpPr>
              <p:nvPr/>
            </p:nvSpPr>
            <p:spPr bwMode="auto">
              <a:xfrm>
                <a:off x="4706" y="1998"/>
                <a:ext cx="31" cy="10"/>
              </a:xfrm>
              <a:custGeom>
                <a:avLst/>
                <a:gdLst>
                  <a:gd name="T0" fmla="*/ 12 w 306"/>
                  <a:gd name="T1" fmla="*/ 0 h 139"/>
                  <a:gd name="T2" fmla="*/ 0 w 306"/>
                  <a:gd name="T3" fmla="*/ 6 h 139"/>
                  <a:gd name="T4" fmla="*/ 19 w 306"/>
                  <a:gd name="T5" fmla="*/ 10 h 139"/>
                  <a:gd name="T6" fmla="*/ 31 w 306"/>
                  <a:gd name="T7" fmla="*/ 4 h 139"/>
                  <a:gd name="T8" fmla="*/ 12 w 306"/>
                  <a:gd name="T9" fmla="*/ 0 h 139"/>
                  <a:gd name="T10" fmla="*/ 0 60000 65536"/>
                  <a:gd name="T11" fmla="*/ 0 60000 65536"/>
                  <a:gd name="T12" fmla="*/ 0 60000 65536"/>
                  <a:gd name="T13" fmla="*/ 0 60000 65536"/>
                  <a:gd name="T14" fmla="*/ 0 60000 65536"/>
                  <a:gd name="T15" fmla="*/ 0 w 306"/>
                  <a:gd name="T16" fmla="*/ 0 h 139"/>
                  <a:gd name="T17" fmla="*/ 306 w 306"/>
                  <a:gd name="T18" fmla="*/ 139 h 139"/>
                </a:gdLst>
                <a:ahLst/>
                <a:cxnLst>
                  <a:cxn ang="T10">
                    <a:pos x="T0" y="T1"/>
                  </a:cxn>
                  <a:cxn ang="T11">
                    <a:pos x="T2" y="T3"/>
                  </a:cxn>
                  <a:cxn ang="T12">
                    <a:pos x="T4" y="T5"/>
                  </a:cxn>
                  <a:cxn ang="T13">
                    <a:pos x="T6" y="T7"/>
                  </a:cxn>
                  <a:cxn ang="T14">
                    <a:pos x="T8" y="T9"/>
                  </a:cxn>
                </a:cxnLst>
                <a:rect l="T15" t="T16" r="T17" b="T18"/>
                <a:pathLst>
                  <a:path w="306" h="139">
                    <a:moveTo>
                      <a:pt x="117" y="0"/>
                    </a:moveTo>
                    <a:lnTo>
                      <a:pt x="0" y="82"/>
                    </a:lnTo>
                    <a:lnTo>
                      <a:pt x="191" y="139"/>
                    </a:lnTo>
                    <a:lnTo>
                      <a:pt x="306" y="51"/>
                    </a:lnTo>
                    <a:lnTo>
                      <a:pt x="117" y="0"/>
                    </a:lnTo>
                    <a:close/>
                  </a:path>
                </a:pathLst>
              </a:custGeom>
              <a:solidFill>
                <a:srgbClr val="828282"/>
              </a:solidFill>
              <a:ln w="9525">
                <a:noFill/>
                <a:round/>
                <a:headEnd/>
                <a:tailEnd/>
              </a:ln>
            </p:spPr>
            <p:txBody>
              <a:bodyPr/>
              <a:lstStyle/>
              <a:p>
                <a:pPr algn="ctr"/>
                <a:endParaRPr lang="en-US" sz="1800"/>
              </a:p>
            </p:txBody>
          </p:sp>
          <p:sp>
            <p:nvSpPr>
              <p:cNvPr id="444825" name="Freeform 25"/>
              <p:cNvSpPr>
                <a:spLocks/>
              </p:cNvSpPr>
              <p:nvPr/>
            </p:nvSpPr>
            <p:spPr bwMode="auto">
              <a:xfrm>
                <a:off x="4706" y="1998"/>
                <a:ext cx="31" cy="10"/>
              </a:xfrm>
              <a:custGeom>
                <a:avLst/>
                <a:gdLst>
                  <a:gd name="T0" fmla="*/ 12 w 306"/>
                  <a:gd name="T1" fmla="*/ 0 h 139"/>
                  <a:gd name="T2" fmla="*/ 0 w 306"/>
                  <a:gd name="T3" fmla="*/ 6 h 139"/>
                  <a:gd name="T4" fmla="*/ 19 w 306"/>
                  <a:gd name="T5" fmla="*/ 10 h 139"/>
                  <a:gd name="T6" fmla="*/ 31 w 306"/>
                  <a:gd name="T7" fmla="*/ 4 h 139"/>
                  <a:gd name="T8" fmla="*/ 12 w 306"/>
                  <a:gd name="T9" fmla="*/ 0 h 139"/>
                  <a:gd name="T10" fmla="*/ 0 60000 65536"/>
                  <a:gd name="T11" fmla="*/ 0 60000 65536"/>
                  <a:gd name="T12" fmla="*/ 0 60000 65536"/>
                  <a:gd name="T13" fmla="*/ 0 60000 65536"/>
                  <a:gd name="T14" fmla="*/ 0 60000 65536"/>
                  <a:gd name="T15" fmla="*/ 0 w 306"/>
                  <a:gd name="T16" fmla="*/ 0 h 139"/>
                  <a:gd name="T17" fmla="*/ 306 w 306"/>
                  <a:gd name="T18" fmla="*/ 139 h 139"/>
                </a:gdLst>
                <a:ahLst/>
                <a:cxnLst>
                  <a:cxn ang="T10">
                    <a:pos x="T0" y="T1"/>
                  </a:cxn>
                  <a:cxn ang="T11">
                    <a:pos x="T2" y="T3"/>
                  </a:cxn>
                  <a:cxn ang="T12">
                    <a:pos x="T4" y="T5"/>
                  </a:cxn>
                  <a:cxn ang="T13">
                    <a:pos x="T6" y="T7"/>
                  </a:cxn>
                  <a:cxn ang="T14">
                    <a:pos x="T8" y="T9"/>
                  </a:cxn>
                </a:cxnLst>
                <a:rect l="T15" t="T16" r="T17" b="T18"/>
                <a:pathLst>
                  <a:path w="306" h="139">
                    <a:moveTo>
                      <a:pt x="117" y="0"/>
                    </a:moveTo>
                    <a:lnTo>
                      <a:pt x="0" y="82"/>
                    </a:lnTo>
                    <a:lnTo>
                      <a:pt x="191" y="139"/>
                    </a:lnTo>
                    <a:lnTo>
                      <a:pt x="306" y="51"/>
                    </a:lnTo>
                    <a:lnTo>
                      <a:pt x="117" y="0"/>
                    </a:lnTo>
                  </a:path>
                </a:pathLst>
              </a:custGeom>
              <a:noFill/>
              <a:ln w="0">
                <a:solidFill>
                  <a:srgbClr val="000000"/>
                </a:solidFill>
                <a:round/>
                <a:headEnd/>
                <a:tailEnd/>
              </a:ln>
            </p:spPr>
            <p:txBody>
              <a:bodyPr/>
              <a:lstStyle/>
              <a:p>
                <a:pPr algn="ctr"/>
                <a:endParaRPr lang="en-US" sz="1800"/>
              </a:p>
            </p:txBody>
          </p:sp>
          <p:sp>
            <p:nvSpPr>
              <p:cNvPr id="444826" name="Freeform 26"/>
              <p:cNvSpPr>
                <a:spLocks/>
              </p:cNvSpPr>
              <p:nvPr/>
            </p:nvSpPr>
            <p:spPr bwMode="auto">
              <a:xfrm>
                <a:off x="4660" y="2018"/>
                <a:ext cx="306" cy="97"/>
              </a:xfrm>
              <a:custGeom>
                <a:avLst/>
                <a:gdLst>
                  <a:gd name="T0" fmla="*/ 40 w 3060"/>
                  <a:gd name="T1" fmla="*/ 0 h 1260"/>
                  <a:gd name="T2" fmla="*/ 22 w 3060"/>
                  <a:gd name="T3" fmla="*/ 11 h 1260"/>
                  <a:gd name="T4" fmla="*/ 19 w 3060"/>
                  <a:gd name="T5" fmla="*/ 18 h 1260"/>
                  <a:gd name="T6" fmla="*/ 0 w 3060"/>
                  <a:gd name="T7" fmla="*/ 35 h 1260"/>
                  <a:gd name="T8" fmla="*/ 269 w 3060"/>
                  <a:gd name="T9" fmla="*/ 97 h 1260"/>
                  <a:gd name="T10" fmla="*/ 283 w 3060"/>
                  <a:gd name="T11" fmla="*/ 85 h 1260"/>
                  <a:gd name="T12" fmla="*/ 306 w 3060"/>
                  <a:gd name="T13" fmla="*/ 56 h 1260"/>
                  <a:gd name="T14" fmla="*/ 297 w 3060"/>
                  <a:gd name="T15" fmla="*/ 53 h 1260"/>
                  <a:gd name="T16" fmla="*/ 40 w 3060"/>
                  <a:gd name="T17" fmla="*/ 0 h 1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0"/>
                  <a:gd name="T28" fmla="*/ 0 h 1260"/>
                  <a:gd name="T29" fmla="*/ 3060 w 3060"/>
                  <a:gd name="T30" fmla="*/ 1260 h 1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0" h="1260">
                    <a:moveTo>
                      <a:pt x="401" y="0"/>
                    </a:moveTo>
                    <a:lnTo>
                      <a:pt x="225" y="139"/>
                    </a:lnTo>
                    <a:lnTo>
                      <a:pt x="189" y="235"/>
                    </a:lnTo>
                    <a:lnTo>
                      <a:pt x="0" y="457"/>
                    </a:lnTo>
                    <a:lnTo>
                      <a:pt x="2688" y="1260"/>
                    </a:lnTo>
                    <a:lnTo>
                      <a:pt x="2833" y="1106"/>
                    </a:lnTo>
                    <a:lnTo>
                      <a:pt x="3060" y="730"/>
                    </a:lnTo>
                    <a:lnTo>
                      <a:pt x="2973" y="693"/>
                    </a:lnTo>
                    <a:lnTo>
                      <a:pt x="401" y="0"/>
                    </a:lnTo>
                    <a:close/>
                  </a:path>
                </a:pathLst>
              </a:custGeom>
              <a:solidFill>
                <a:srgbClr val="BFBFBF"/>
              </a:solidFill>
              <a:ln w="9525">
                <a:noFill/>
                <a:round/>
                <a:headEnd/>
                <a:tailEnd/>
              </a:ln>
            </p:spPr>
            <p:txBody>
              <a:bodyPr/>
              <a:lstStyle/>
              <a:p>
                <a:pPr algn="ctr"/>
                <a:endParaRPr lang="en-US" sz="1800"/>
              </a:p>
            </p:txBody>
          </p:sp>
          <p:sp>
            <p:nvSpPr>
              <p:cNvPr id="444827" name="Freeform 27"/>
              <p:cNvSpPr>
                <a:spLocks/>
              </p:cNvSpPr>
              <p:nvPr/>
            </p:nvSpPr>
            <p:spPr bwMode="auto">
              <a:xfrm>
                <a:off x="4660" y="2018"/>
                <a:ext cx="306" cy="97"/>
              </a:xfrm>
              <a:custGeom>
                <a:avLst/>
                <a:gdLst>
                  <a:gd name="T0" fmla="*/ 40 w 3060"/>
                  <a:gd name="T1" fmla="*/ 0 h 1260"/>
                  <a:gd name="T2" fmla="*/ 22 w 3060"/>
                  <a:gd name="T3" fmla="*/ 11 h 1260"/>
                  <a:gd name="T4" fmla="*/ 19 w 3060"/>
                  <a:gd name="T5" fmla="*/ 18 h 1260"/>
                  <a:gd name="T6" fmla="*/ 0 w 3060"/>
                  <a:gd name="T7" fmla="*/ 35 h 1260"/>
                  <a:gd name="T8" fmla="*/ 269 w 3060"/>
                  <a:gd name="T9" fmla="*/ 97 h 1260"/>
                  <a:gd name="T10" fmla="*/ 283 w 3060"/>
                  <a:gd name="T11" fmla="*/ 85 h 1260"/>
                  <a:gd name="T12" fmla="*/ 306 w 3060"/>
                  <a:gd name="T13" fmla="*/ 56 h 1260"/>
                  <a:gd name="T14" fmla="*/ 297 w 3060"/>
                  <a:gd name="T15" fmla="*/ 53 h 1260"/>
                  <a:gd name="T16" fmla="*/ 40 w 3060"/>
                  <a:gd name="T17" fmla="*/ 0 h 1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0"/>
                  <a:gd name="T28" fmla="*/ 0 h 1260"/>
                  <a:gd name="T29" fmla="*/ 3060 w 3060"/>
                  <a:gd name="T30" fmla="*/ 1260 h 1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0" h="1260">
                    <a:moveTo>
                      <a:pt x="401" y="0"/>
                    </a:moveTo>
                    <a:lnTo>
                      <a:pt x="225" y="139"/>
                    </a:lnTo>
                    <a:lnTo>
                      <a:pt x="189" y="235"/>
                    </a:lnTo>
                    <a:lnTo>
                      <a:pt x="0" y="457"/>
                    </a:lnTo>
                    <a:lnTo>
                      <a:pt x="2688" y="1260"/>
                    </a:lnTo>
                    <a:lnTo>
                      <a:pt x="2833" y="1106"/>
                    </a:lnTo>
                    <a:lnTo>
                      <a:pt x="3060" y="730"/>
                    </a:lnTo>
                    <a:lnTo>
                      <a:pt x="2973" y="693"/>
                    </a:lnTo>
                    <a:lnTo>
                      <a:pt x="401" y="0"/>
                    </a:lnTo>
                  </a:path>
                </a:pathLst>
              </a:custGeom>
              <a:noFill/>
              <a:ln w="0">
                <a:solidFill>
                  <a:srgbClr val="000000"/>
                </a:solidFill>
                <a:round/>
                <a:headEnd/>
                <a:tailEnd/>
              </a:ln>
            </p:spPr>
            <p:txBody>
              <a:bodyPr/>
              <a:lstStyle/>
              <a:p>
                <a:pPr algn="ctr"/>
                <a:endParaRPr lang="en-US" sz="1800"/>
              </a:p>
            </p:txBody>
          </p:sp>
          <p:sp>
            <p:nvSpPr>
              <p:cNvPr id="444828" name="Line 28"/>
              <p:cNvSpPr>
                <a:spLocks noChangeShapeType="1"/>
              </p:cNvSpPr>
              <p:nvPr/>
            </p:nvSpPr>
            <p:spPr bwMode="auto">
              <a:xfrm>
                <a:off x="4695" y="2029"/>
                <a:ext cx="253" cy="52"/>
              </a:xfrm>
              <a:prstGeom prst="line">
                <a:avLst/>
              </a:prstGeom>
              <a:noFill/>
              <a:ln w="0">
                <a:solidFill>
                  <a:srgbClr val="000000"/>
                </a:solidFill>
                <a:round/>
                <a:headEnd/>
                <a:tailEnd/>
              </a:ln>
            </p:spPr>
            <p:txBody>
              <a:bodyPr/>
              <a:lstStyle/>
              <a:p>
                <a:endParaRPr lang="en-US"/>
              </a:p>
            </p:txBody>
          </p:sp>
          <p:sp>
            <p:nvSpPr>
              <p:cNvPr id="444829" name="Line 29"/>
              <p:cNvSpPr>
                <a:spLocks noChangeShapeType="1"/>
              </p:cNvSpPr>
              <p:nvPr/>
            </p:nvSpPr>
            <p:spPr bwMode="auto">
              <a:xfrm>
                <a:off x="4686" y="2036"/>
                <a:ext cx="250" cy="54"/>
              </a:xfrm>
              <a:prstGeom prst="line">
                <a:avLst/>
              </a:prstGeom>
              <a:noFill/>
              <a:ln w="0">
                <a:solidFill>
                  <a:srgbClr val="000000"/>
                </a:solidFill>
                <a:round/>
                <a:headEnd/>
                <a:tailEnd/>
              </a:ln>
            </p:spPr>
            <p:txBody>
              <a:bodyPr/>
              <a:lstStyle/>
              <a:p>
                <a:endParaRPr lang="en-US"/>
              </a:p>
            </p:txBody>
          </p:sp>
          <p:sp>
            <p:nvSpPr>
              <p:cNvPr id="444830" name="Line 30"/>
              <p:cNvSpPr>
                <a:spLocks noChangeShapeType="1"/>
              </p:cNvSpPr>
              <p:nvPr/>
            </p:nvSpPr>
            <p:spPr bwMode="auto">
              <a:xfrm>
                <a:off x="4677" y="2046"/>
                <a:ext cx="257" cy="54"/>
              </a:xfrm>
              <a:prstGeom prst="line">
                <a:avLst/>
              </a:prstGeom>
              <a:noFill/>
              <a:ln w="0">
                <a:solidFill>
                  <a:srgbClr val="000000"/>
                </a:solidFill>
                <a:round/>
                <a:headEnd/>
                <a:tailEnd/>
              </a:ln>
            </p:spPr>
            <p:txBody>
              <a:bodyPr/>
              <a:lstStyle/>
              <a:p>
                <a:endParaRPr lang="en-US"/>
              </a:p>
            </p:txBody>
          </p:sp>
          <p:sp>
            <p:nvSpPr>
              <p:cNvPr id="444831" name="Line 31"/>
              <p:cNvSpPr>
                <a:spLocks noChangeShapeType="1"/>
              </p:cNvSpPr>
              <p:nvPr/>
            </p:nvSpPr>
            <p:spPr bwMode="auto">
              <a:xfrm flipH="1">
                <a:off x="4702" y="2033"/>
                <a:ext cx="10" cy="6"/>
              </a:xfrm>
              <a:prstGeom prst="line">
                <a:avLst/>
              </a:prstGeom>
              <a:noFill/>
              <a:ln w="0">
                <a:solidFill>
                  <a:srgbClr val="000000"/>
                </a:solidFill>
                <a:round/>
                <a:headEnd/>
                <a:tailEnd/>
              </a:ln>
            </p:spPr>
            <p:txBody>
              <a:bodyPr/>
              <a:lstStyle/>
              <a:p>
                <a:endParaRPr lang="en-US"/>
              </a:p>
            </p:txBody>
          </p:sp>
          <p:sp>
            <p:nvSpPr>
              <p:cNvPr id="444832" name="Line 32"/>
              <p:cNvSpPr>
                <a:spLocks noChangeShapeType="1"/>
              </p:cNvSpPr>
              <p:nvPr/>
            </p:nvSpPr>
            <p:spPr bwMode="auto">
              <a:xfrm flipH="1">
                <a:off x="4725" y="2027"/>
                <a:ext cx="10" cy="8"/>
              </a:xfrm>
              <a:prstGeom prst="line">
                <a:avLst/>
              </a:prstGeom>
              <a:noFill/>
              <a:ln w="0">
                <a:solidFill>
                  <a:srgbClr val="000000"/>
                </a:solidFill>
                <a:round/>
                <a:headEnd/>
                <a:tailEnd/>
              </a:ln>
            </p:spPr>
            <p:txBody>
              <a:bodyPr/>
              <a:lstStyle/>
              <a:p>
                <a:endParaRPr lang="en-US"/>
              </a:p>
            </p:txBody>
          </p:sp>
          <p:sp>
            <p:nvSpPr>
              <p:cNvPr id="444833" name="Line 33"/>
              <p:cNvSpPr>
                <a:spLocks noChangeShapeType="1"/>
              </p:cNvSpPr>
              <p:nvPr/>
            </p:nvSpPr>
            <p:spPr bwMode="auto">
              <a:xfrm flipH="1">
                <a:off x="4706" y="2024"/>
                <a:ext cx="11" cy="8"/>
              </a:xfrm>
              <a:prstGeom prst="line">
                <a:avLst/>
              </a:prstGeom>
              <a:noFill/>
              <a:ln w="0">
                <a:solidFill>
                  <a:srgbClr val="000000"/>
                </a:solidFill>
                <a:round/>
                <a:headEnd/>
                <a:tailEnd/>
              </a:ln>
            </p:spPr>
            <p:txBody>
              <a:bodyPr/>
              <a:lstStyle/>
              <a:p>
                <a:endParaRPr lang="en-US"/>
              </a:p>
            </p:txBody>
          </p:sp>
          <p:sp>
            <p:nvSpPr>
              <p:cNvPr id="444834" name="Line 34"/>
              <p:cNvSpPr>
                <a:spLocks noChangeShapeType="1"/>
              </p:cNvSpPr>
              <p:nvPr/>
            </p:nvSpPr>
            <p:spPr bwMode="auto">
              <a:xfrm flipH="1">
                <a:off x="4743" y="2032"/>
                <a:ext cx="10" cy="6"/>
              </a:xfrm>
              <a:prstGeom prst="line">
                <a:avLst/>
              </a:prstGeom>
              <a:noFill/>
              <a:ln w="0">
                <a:solidFill>
                  <a:srgbClr val="000000"/>
                </a:solidFill>
                <a:round/>
                <a:headEnd/>
                <a:tailEnd/>
              </a:ln>
            </p:spPr>
            <p:txBody>
              <a:bodyPr/>
              <a:lstStyle/>
              <a:p>
                <a:endParaRPr lang="en-US"/>
              </a:p>
            </p:txBody>
          </p:sp>
          <p:sp>
            <p:nvSpPr>
              <p:cNvPr id="444835" name="Line 35"/>
              <p:cNvSpPr>
                <a:spLocks noChangeShapeType="1"/>
              </p:cNvSpPr>
              <p:nvPr/>
            </p:nvSpPr>
            <p:spPr bwMode="auto">
              <a:xfrm flipH="1">
                <a:off x="4762" y="2036"/>
                <a:ext cx="11" cy="6"/>
              </a:xfrm>
              <a:prstGeom prst="line">
                <a:avLst/>
              </a:prstGeom>
              <a:noFill/>
              <a:ln w="0">
                <a:solidFill>
                  <a:srgbClr val="000000"/>
                </a:solidFill>
                <a:round/>
                <a:headEnd/>
                <a:tailEnd/>
              </a:ln>
            </p:spPr>
            <p:txBody>
              <a:bodyPr/>
              <a:lstStyle/>
              <a:p>
                <a:endParaRPr lang="en-US"/>
              </a:p>
            </p:txBody>
          </p:sp>
          <p:sp>
            <p:nvSpPr>
              <p:cNvPr id="444836" name="Line 36"/>
              <p:cNvSpPr>
                <a:spLocks noChangeShapeType="1"/>
              </p:cNvSpPr>
              <p:nvPr/>
            </p:nvSpPr>
            <p:spPr bwMode="auto">
              <a:xfrm flipH="1">
                <a:off x="4795" y="2063"/>
                <a:ext cx="13" cy="7"/>
              </a:xfrm>
              <a:prstGeom prst="line">
                <a:avLst/>
              </a:prstGeom>
              <a:noFill/>
              <a:ln w="0">
                <a:solidFill>
                  <a:srgbClr val="000000"/>
                </a:solidFill>
                <a:round/>
                <a:headEnd/>
                <a:tailEnd/>
              </a:ln>
            </p:spPr>
            <p:txBody>
              <a:bodyPr/>
              <a:lstStyle/>
              <a:p>
                <a:endParaRPr lang="en-US"/>
              </a:p>
            </p:txBody>
          </p:sp>
          <p:sp>
            <p:nvSpPr>
              <p:cNvPr id="444837" name="Line 37"/>
              <p:cNvSpPr>
                <a:spLocks noChangeShapeType="1"/>
              </p:cNvSpPr>
              <p:nvPr/>
            </p:nvSpPr>
            <p:spPr bwMode="auto">
              <a:xfrm flipH="1">
                <a:off x="4816" y="2067"/>
                <a:ext cx="11" cy="8"/>
              </a:xfrm>
              <a:prstGeom prst="line">
                <a:avLst/>
              </a:prstGeom>
              <a:noFill/>
              <a:ln w="0">
                <a:solidFill>
                  <a:srgbClr val="000000"/>
                </a:solidFill>
                <a:round/>
                <a:headEnd/>
                <a:tailEnd/>
              </a:ln>
            </p:spPr>
            <p:txBody>
              <a:bodyPr/>
              <a:lstStyle/>
              <a:p>
                <a:endParaRPr lang="en-US"/>
              </a:p>
            </p:txBody>
          </p:sp>
          <p:sp>
            <p:nvSpPr>
              <p:cNvPr id="444838" name="Line 38"/>
              <p:cNvSpPr>
                <a:spLocks noChangeShapeType="1"/>
              </p:cNvSpPr>
              <p:nvPr/>
            </p:nvSpPr>
            <p:spPr bwMode="auto">
              <a:xfrm flipH="1">
                <a:off x="4835" y="2071"/>
                <a:ext cx="12" cy="8"/>
              </a:xfrm>
              <a:prstGeom prst="line">
                <a:avLst/>
              </a:prstGeom>
              <a:noFill/>
              <a:ln w="0">
                <a:solidFill>
                  <a:srgbClr val="000000"/>
                </a:solidFill>
                <a:round/>
                <a:headEnd/>
                <a:tailEnd/>
              </a:ln>
            </p:spPr>
            <p:txBody>
              <a:bodyPr/>
              <a:lstStyle/>
              <a:p>
                <a:endParaRPr lang="en-US"/>
              </a:p>
            </p:txBody>
          </p:sp>
          <p:sp>
            <p:nvSpPr>
              <p:cNvPr id="444839" name="Line 39"/>
              <p:cNvSpPr>
                <a:spLocks noChangeShapeType="1"/>
              </p:cNvSpPr>
              <p:nvPr/>
            </p:nvSpPr>
            <p:spPr bwMode="auto">
              <a:xfrm flipH="1">
                <a:off x="4858" y="2076"/>
                <a:ext cx="14" cy="8"/>
              </a:xfrm>
              <a:prstGeom prst="line">
                <a:avLst/>
              </a:prstGeom>
              <a:noFill/>
              <a:ln w="0">
                <a:solidFill>
                  <a:srgbClr val="000000"/>
                </a:solidFill>
                <a:round/>
                <a:headEnd/>
                <a:tailEnd/>
              </a:ln>
            </p:spPr>
            <p:txBody>
              <a:bodyPr/>
              <a:lstStyle/>
              <a:p>
                <a:endParaRPr lang="en-US"/>
              </a:p>
            </p:txBody>
          </p:sp>
          <p:sp>
            <p:nvSpPr>
              <p:cNvPr id="444840" name="Line 40"/>
              <p:cNvSpPr>
                <a:spLocks noChangeShapeType="1"/>
              </p:cNvSpPr>
              <p:nvPr/>
            </p:nvSpPr>
            <p:spPr bwMode="auto">
              <a:xfrm flipH="1">
                <a:off x="4881" y="2081"/>
                <a:ext cx="12" cy="7"/>
              </a:xfrm>
              <a:prstGeom prst="line">
                <a:avLst/>
              </a:prstGeom>
              <a:noFill/>
              <a:ln w="0">
                <a:solidFill>
                  <a:srgbClr val="000000"/>
                </a:solidFill>
                <a:round/>
                <a:headEnd/>
                <a:tailEnd/>
              </a:ln>
            </p:spPr>
            <p:txBody>
              <a:bodyPr/>
              <a:lstStyle/>
              <a:p>
                <a:endParaRPr lang="en-US"/>
              </a:p>
            </p:txBody>
          </p:sp>
          <p:sp>
            <p:nvSpPr>
              <p:cNvPr id="444841" name="Line 41"/>
              <p:cNvSpPr>
                <a:spLocks noChangeShapeType="1"/>
              </p:cNvSpPr>
              <p:nvPr/>
            </p:nvSpPr>
            <p:spPr bwMode="auto">
              <a:xfrm flipH="1">
                <a:off x="4903" y="2086"/>
                <a:ext cx="12" cy="7"/>
              </a:xfrm>
              <a:prstGeom prst="line">
                <a:avLst/>
              </a:prstGeom>
              <a:noFill/>
              <a:ln w="0">
                <a:solidFill>
                  <a:srgbClr val="000000"/>
                </a:solidFill>
                <a:round/>
                <a:headEnd/>
                <a:tailEnd/>
              </a:ln>
            </p:spPr>
            <p:txBody>
              <a:bodyPr/>
              <a:lstStyle/>
              <a:p>
                <a:endParaRPr lang="en-US"/>
              </a:p>
            </p:txBody>
          </p:sp>
          <p:sp>
            <p:nvSpPr>
              <p:cNvPr id="444842" name="Line 42"/>
              <p:cNvSpPr>
                <a:spLocks noChangeShapeType="1"/>
              </p:cNvSpPr>
              <p:nvPr/>
            </p:nvSpPr>
            <p:spPr bwMode="auto">
              <a:xfrm flipH="1">
                <a:off x="4907" y="2074"/>
                <a:ext cx="13" cy="9"/>
              </a:xfrm>
              <a:prstGeom prst="line">
                <a:avLst/>
              </a:prstGeom>
              <a:noFill/>
              <a:ln w="0">
                <a:solidFill>
                  <a:srgbClr val="000000"/>
                </a:solidFill>
                <a:round/>
                <a:headEnd/>
                <a:tailEnd/>
              </a:ln>
            </p:spPr>
            <p:txBody>
              <a:bodyPr/>
              <a:lstStyle/>
              <a:p>
                <a:endParaRPr lang="en-US"/>
              </a:p>
            </p:txBody>
          </p:sp>
          <p:sp>
            <p:nvSpPr>
              <p:cNvPr id="444843" name="Line 43"/>
              <p:cNvSpPr>
                <a:spLocks noChangeShapeType="1"/>
              </p:cNvSpPr>
              <p:nvPr/>
            </p:nvSpPr>
            <p:spPr bwMode="auto">
              <a:xfrm flipH="1">
                <a:off x="4886" y="2070"/>
                <a:ext cx="13" cy="9"/>
              </a:xfrm>
              <a:prstGeom prst="line">
                <a:avLst/>
              </a:prstGeom>
              <a:noFill/>
              <a:ln w="0">
                <a:solidFill>
                  <a:srgbClr val="000000"/>
                </a:solidFill>
                <a:round/>
                <a:headEnd/>
                <a:tailEnd/>
              </a:ln>
            </p:spPr>
            <p:txBody>
              <a:bodyPr/>
              <a:lstStyle/>
              <a:p>
                <a:endParaRPr lang="en-US"/>
              </a:p>
            </p:txBody>
          </p:sp>
          <p:sp>
            <p:nvSpPr>
              <p:cNvPr id="444844" name="Line 44"/>
              <p:cNvSpPr>
                <a:spLocks noChangeShapeType="1"/>
              </p:cNvSpPr>
              <p:nvPr/>
            </p:nvSpPr>
            <p:spPr bwMode="auto">
              <a:xfrm flipH="1">
                <a:off x="4864" y="2066"/>
                <a:ext cx="12" cy="8"/>
              </a:xfrm>
              <a:prstGeom prst="line">
                <a:avLst/>
              </a:prstGeom>
              <a:noFill/>
              <a:ln w="0">
                <a:solidFill>
                  <a:srgbClr val="000000"/>
                </a:solidFill>
                <a:round/>
                <a:headEnd/>
                <a:tailEnd/>
              </a:ln>
            </p:spPr>
            <p:txBody>
              <a:bodyPr/>
              <a:lstStyle/>
              <a:p>
                <a:endParaRPr lang="en-US"/>
              </a:p>
            </p:txBody>
          </p:sp>
          <p:sp>
            <p:nvSpPr>
              <p:cNvPr id="444845" name="Line 45"/>
              <p:cNvSpPr>
                <a:spLocks noChangeShapeType="1"/>
              </p:cNvSpPr>
              <p:nvPr/>
            </p:nvSpPr>
            <p:spPr bwMode="auto">
              <a:xfrm flipH="1">
                <a:off x="4840" y="2062"/>
                <a:ext cx="13" cy="7"/>
              </a:xfrm>
              <a:prstGeom prst="line">
                <a:avLst/>
              </a:prstGeom>
              <a:noFill/>
              <a:ln w="0">
                <a:solidFill>
                  <a:srgbClr val="000000"/>
                </a:solidFill>
                <a:round/>
                <a:headEnd/>
                <a:tailEnd/>
              </a:ln>
            </p:spPr>
            <p:txBody>
              <a:bodyPr/>
              <a:lstStyle/>
              <a:p>
                <a:endParaRPr lang="en-US"/>
              </a:p>
            </p:txBody>
          </p:sp>
          <p:sp>
            <p:nvSpPr>
              <p:cNvPr id="444846" name="Line 46"/>
              <p:cNvSpPr>
                <a:spLocks noChangeShapeType="1"/>
              </p:cNvSpPr>
              <p:nvPr/>
            </p:nvSpPr>
            <p:spPr bwMode="auto">
              <a:xfrm flipH="1">
                <a:off x="4820" y="2057"/>
                <a:ext cx="13" cy="8"/>
              </a:xfrm>
              <a:prstGeom prst="line">
                <a:avLst/>
              </a:prstGeom>
              <a:noFill/>
              <a:ln w="0">
                <a:solidFill>
                  <a:srgbClr val="000000"/>
                </a:solidFill>
                <a:round/>
                <a:headEnd/>
                <a:tailEnd/>
              </a:ln>
            </p:spPr>
            <p:txBody>
              <a:bodyPr/>
              <a:lstStyle/>
              <a:p>
                <a:endParaRPr lang="en-US"/>
              </a:p>
            </p:txBody>
          </p:sp>
          <p:sp>
            <p:nvSpPr>
              <p:cNvPr id="444847" name="Line 47"/>
              <p:cNvSpPr>
                <a:spLocks noChangeShapeType="1"/>
              </p:cNvSpPr>
              <p:nvPr/>
            </p:nvSpPr>
            <p:spPr bwMode="auto">
              <a:xfrm flipH="1">
                <a:off x="4802" y="2053"/>
                <a:ext cx="11" cy="8"/>
              </a:xfrm>
              <a:prstGeom prst="line">
                <a:avLst/>
              </a:prstGeom>
              <a:noFill/>
              <a:ln w="0">
                <a:solidFill>
                  <a:srgbClr val="000000"/>
                </a:solidFill>
                <a:round/>
                <a:headEnd/>
                <a:tailEnd/>
              </a:ln>
            </p:spPr>
            <p:txBody>
              <a:bodyPr/>
              <a:lstStyle/>
              <a:p>
                <a:endParaRPr lang="en-US"/>
              </a:p>
            </p:txBody>
          </p:sp>
          <p:sp>
            <p:nvSpPr>
              <p:cNvPr id="444848" name="Line 48"/>
              <p:cNvSpPr>
                <a:spLocks noChangeShapeType="1"/>
              </p:cNvSpPr>
              <p:nvPr/>
            </p:nvSpPr>
            <p:spPr bwMode="auto">
              <a:xfrm flipH="1">
                <a:off x="4784" y="2040"/>
                <a:ext cx="11" cy="7"/>
              </a:xfrm>
              <a:prstGeom prst="line">
                <a:avLst/>
              </a:prstGeom>
              <a:noFill/>
              <a:ln w="0">
                <a:solidFill>
                  <a:srgbClr val="000000"/>
                </a:solidFill>
                <a:round/>
                <a:headEnd/>
                <a:tailEnd/>
              </a:ln>
            </p:spPr>
            <p:txBody>
              <a:bodyPr/>
              <a:lstStyle/>
              <a:p>
                <a:endParaRPr lang="en-US"/>
              </a:p>
            </p:txBody>
          </p:sp>
          <p:sp>
            <p:nvSpPr>
              <p:cNvPr id="444849" name="Line 49"/>
              <p:cNvSpPr>
                <a:spLocks noChangeShapeType="1"/>
              </p:cNvSpPr>
              <p:nvPr/>
            </p:nvSpPr>
            <p:spPr bwMode="auto">
              <a:xfrm flipH="1">
                <a:off x="4803" y="2044"/>
                <a:ext cx="10" cy="7"/>
              </a:xfrm>
              <a:prstGeom prst="line">
                <a:avLst/>
              </a:prstGeom>
              <a:noFill/>
              <a:ln w="0">
                <a:solidFill>
                  <a:srgbClr val="000000"/>
                </a:solidFill>
                <a:round/>
                <a:headEnd/>
                <a:tailEnd/>
              </a:ln>
            </p:spPr>
            <p:txBody>
              <a:bodyPr/>
              <a:lstStyle/>
              <a:p>
                <a:endParaRPr lang="en-US"/>
              </a:p>
            </p:txBody>
          </p:sp>
          <p:sp>
            <p:nvSpPr>
              <p:cNvPr id="444850" name="Line 50"/>
              <p:cNvSpPr>
                <a:spLocks noChangeShapeType="1"/>
              </p:cNvSpPr>
              <p:nvPr/>
            </p:nvSpPr>
            <p:spPr bwMode="auto">
              <a:xfrm flipH="1">
                <a:off x="4825" y="2049"/>
                <a:ext cx="10" cy="6"/>
              </a:xfrm>
              <a:prstGeom prst="line">
                <a:avLst/>
              </a:prstGeom>
              <a:noFill/>
              <a:ln w="0">
                <a:solidFill>
                  <a:srgbClr val="000000"/>
                </a:solidFill>
                <a:round/>
                <a:headEnd/>
                <a:tailEnd/>
              </a:ln>
            </p:spPr>
            <p:txBody>
              <a:bodyPr/>
              <a:lstStyle/>
              <a:p>
                <a:endParaRPr lang="en-US"/>
              </a:p>
            </p:txBody>
          </p:sp>
          <p:sp>
            <p:nvSpPr>
              <p:cNvPr id="444851" name="Line 51"/>
              <p:cNvSpPr>
                <a:spLocks noChangeShapeType="1"/>
              </p:cNvSpPr>
              <p:nvPr/>
            </p:nvSpPr>
            <p:spPr bwMode="auto">
              <a:xfrm flipH="1">
                <a:off x="4845" y="2053"/>
                <a:ext cx="11" cy="6"/>
              </a:xfrm>
              <a:prstGeom prst="line">
                <a:avLst/>
              </a:prstGeom>
              <a:noFill/>
              <a:ln w="0">
                <a:solidFill>
                  <a:srgbClr val="000000"/>
                </a:solidFill>
                <a:round/>
                <a:headEnd/>
                <a:tailEnd/>
              </a:ln>
            </p:spPr>
            <p:txBody>
              <a:bodyPr/>
              <a:lstStyle/>
              <a:p>
                <a:endParaRPr lang="en-US"/>
              </a:p>
            </p:txBody>
          </p:sp>
          <p:sp>
            <p:nvSpPr>
              <p:cNvPr id="444852" name="Line 52"/>
              <p:cNvSpPr>
                <a:spLocks noChangeShapeType="1"/>
              </p:cNvSpPr>
              <p:nvPr/>
            </p:nvSpPr>
            <p:spPr bwMode="auto">
              <a:xfrm flipH="1">
                <a:off x="4866" y="2056"/>
                <a:ext cx="10" cy="7"/>
              </a:xfrm>
              <a:prstGeom prst="line">
                <a:avLst/>
              </a:prstGeom>
              <a:noFill/>
              <a:ln w="0">
                <a:solidFill>
                  <a:srgbClr val="000000"/>
                </a:solidFill>
                <a:round/>
                <a:headEnd/>
                <a:tailEnd/>
              </a:ln>
            </p:spPr>
            <p:txBody>
              <a:bodyPr/>
              <a:lstStyle/>
              <a:p>
                <a:endParaRPr lang="en-US"/>
              </a:p>
            </p:txBody>
          </p:sp>
          <p:sp>
            <p:nvSpPr>
              <p:cNvPr id="444853" name="Line 53"/>
              <p:cNvSpPr>
                <a:spLocks noChangeShapeType="1"/>
              </p:cNvSpPr>
              <p:nvPr/>
            </p:nvSpPr>
            <p:spPr bwMode="auto">
              <a:xfrm flipH="1">
                <a:off x="4886" y="2062"/>
                <a:ext cx="11" cy="7"/>
              </a:xfrm>
              <a:prstGeom prst="line">
                <a:avLst/>
              </a:prstGeom>
              <a:noFill/>
              <a:ln w="0">
                <a:solidFill>
                  <a:srgbClr val="000000"/>
                </a:solidFill>
                <a:round/>
                <a:headEnd/>
                <a:tailEnd/>
              </a:ln>
            </p:spPr>
            <p:txBody>
              <a:bodyPr/>
              <a:lstStyle/>
              <a:p>
                <a:endParaRPr lang="en-US"/>
              </a:p>
            </p:txBody>
          </p:sp>
          <p:sp>
            <p:nvSpPr>
              <p:cNvPr id="444854" name="Line 54"/>
              <p:cNvSpPr>
                <a:spLocks noChangeShapeType="1"/>
              </p:cNvSpPr>
              <p:nvPr/>
            </p:nvSpPr>
            <p:spPr bwMode="auto">
              <a:xfrm flipH="1">
                <a:off x="4909" y="2066"/>
                <a:ext cx="11" cy="7"/>
              </a:xfrm>
              <a:prstGeom prst="line">
                <a:avLst/>
              </a:prstGeom>
              <a:noFill/>
              <a:ln w="0">
                <a:solidFill>
                  <a:srgbClr val="000000"/>
                </a:solidFill>
                <a:round/>
                <a:headEnd/>
                <a:tailEnd/>
              </a:ln>
            </p:spPr>
            <p:txBody>
              <a:bodyPr/>
              <a:lstStyle/>
              <a:p>
                <a:endParaRPr lang="en-US"/>
              </a:p>
            </p:txBody>
          </p:sp>
          <p:sp>
            <p:nvSpPr>
              <p:cNvPr id="444855" name="Line 55"/>
              <p:cNvSpPr>
                <a:spLocks noChangeShapeType="1"/>
              </p:cNvSpPr>
              <p:nvPr/>
            </p:nvSpPr>
            <p:spPr bwMode="auto">
              <a:xfrm flipH="1">
                <a:off x="4789" y="2073"/>
                <a:ext cx="14" cy="9"/>
              </a:xfrm>
              <a:prstGeom prst="line">
                <a:avLst/>
              </a:prstGeom>
              <a:noFill/>
              <a:ln w="0">
                <a:solidFill>
                  <a:srgbClr val="000000"/>
                </a:solidFill>
                <a:round/>
                <a:headEnd/>
                <a:tailEnd/>
              </a:ln>
            </p:spPr>
            <p:txBody>
              <a:bodyPr/>
              <a:lstStyle/>
              <a:p>
                <a:endParaRPr lang="en-US"/>
              </a:p>
            </p:txBody>
          </p:sp>
          <p:sp>
            <p:nvSpPr>
              <p:cNvPr id="444856" name="Line 56"/>
              <p:cNvSpPr>
                <a:spLocks noChangeShapeType="1"/>
              </p:cNvSpPr>
              <p:nvPr/>
            </p:nvSpPr>
            <p:spPr bwMode="auto">
              <a:xfrm flipH="1">
                <a:off x="4810" y="2078"/>
                <a:ext cx="14" cy="9"/>
              </a:xfrm>
              <a:prstGeom prst="line">
                <a:avLst/>
              </a:prstGeom>
              <a:noFill/>
              <a:ln w="0">
                <a:solidFill>
                  <a:srgbClr val="000000"/>
                </a:solidFill>
                <a:round/>
                <a:headEnd/>
                <a:tailEnd/>
              </a:ln>
            </p:spPr>
            <p:txBody>
              <a:bodyPr/>
              <a:lstStyle/>
              <a:p>
                <a:endParaRPr lang="en-US"/>
              </a:p>
            </p:txBody>
          </p:sp>
          <p:sp>
            <p:nvSpPr>
              <p:cNvPr id="444857" name="Line 57"/>
              <p:cNvSpPr>
                <a:spLocks noChangeShapeType="1"/>
              </p:cNvSpPr>
              <p:nvPr/>
            </p:nvSpPr>
            <p:spPr bwMode="auto">
              <a:xfrm flipH="1">
                <a:off x="4828" y="2082"/>
                <a:ext cx="14" cy="9"/>
              </a:xfrm>
              <a:prstGeom prst="line">
                <a:avLst/>
              </a:prstGeom>
              <a:noFill/>
              <a:ln w="0">
                <a:solidFill>
                  <a:srgbClr val="000000"/>
                </a:solidFill>
                <a:round/>
                <a:headEnd/>
                <a:tailEnd/>
              </a:ln>
            </p:spPr>
            <p:txBody>
              <a:bodyPr/>
              <a:lstStyle/>
              <a:p>
                <a:endParaRPr lang="en-US"/>
              </a:p>
            </p:txBody>
          </p:sp>
          <p:sp>
            <p:nvSpPr>
              <p:cNvPr id="444858" name="Line 58"/>
              <p:cNvSpPr>
                <a:spLocks noChangeShapeType="1"/>
              </p:cNvSpPr>
              <p:nvPr/>
            </p:nvSpPr>
            <p:spPr bwMode="auto">
              <a:xfrm flipH="1">
                <a:off x="4853" y="2087"/>
                <a:ext cx="14" cy="9"/>
              </a:xfrm>
              <a:prstGeom prst="line">
                <a:avLst/>
              </a:prstGeom>
              <a:noFill/>
              <a:ln w="0">
                <a:solidFill>
                  <a:srgbClr val="000000"/>
                </a:solidFill>
                <a:round/>
                <a:headEnd/>
                <a:tailEnd/>
              </a:ln>
            </p:spPr>
            <p:txBody>
              <a:bodyPr/>
              <a:lstStyle/>
              <a:p>
                <a:endParaRPr lang="en-US"/>
              </a:p>
            </p:txBody>
          </p:sp>
          <p:sp>
            <p:nvSpPr>
              <p:cNvPr id="444859" name="Line 59"/>
              <p:cNvSpPr>
                <a:spLocks noChangeShapeType="1"/>
              </p:cNvSpPr>
              <p:nvPr/>
            </p:nvSpPr>
            <p:spPr bwMode="auto">
              <a:xfrm flipH="1">
                <a:off x="4873" y="2091"/>
                <a:ext cx="15" cy="9"/>
              </a:xfrm>
              <a:prstGeom prst="line">
                <a:avLst/>
              </a:prstGeom>
              <a:noFill/>
              <a:ln w="0">
                <a:solidFill>
                  <a:srgbClr val="000000"/>
                </a:solidFill>
                <a:round/>
                <a:headEnd/>
                <a:tailEnd/>
              </a:ln>
            </p:spPr>
            <p:txBody>
              <a:bodyPr/>
              <a:lstStyle/>
              <a:p>
                <a:endParaRPr lang="en-US"/>
              </a:p>
            </p:txBody>
          </p:sp>
          <p:sp>
            <p:nvSpPr>
              <p:cNvPr id="444860" name="Line 60"/>
              <p:cNvSpPr>
                <a:spLocks noChangeShapeType="1"/>
              </p:cNvSpPr>
              <p:nvPr/>
            </p:nvSpPr>
            <p:spPr bwMode="auto">
              <a:xfrm flipH="1">
                <a:off x="4899" y="2096"/>
                <a:ext cx="16" cy="10"/>
              </a:xfrm>
              <a:prstGeom prst="line">
                <a:avLst/>
              </a:prstGeom>
              <a:noFill/>
              <a:ln w="0">
                <a:solidFill>
                  <a:srgbClr val="000000"/>
                </a:solidFill>
                <a:round/>
                <a:headEnd/>
                <a:tailEnd/>
              </a:ln>
            </p:spPr>
            <p:txBody>
              <a:bodyPr/>
              <a:lstStyle/>
              <a:p>
                <a:endParaRPr lang="en-US"/>
              </a:p>
            </p:txBody>
          </p:sp>
          <p:sp>
            <p:nvSpPr>
              <p:cNvPr id="444861" name="Line 61"/>
              <p:cNvSpPr>
                <a:spLocks noChangeShapeType="1"/>
              </p:cNvSpPr>
              <p:nvPr/>
            </p:nvSpPr>
            <p:spPr bwMode="auto">
              <a:xfrm flipH="1">
                <a:off x="4746" y="2063"/>
                <a:ext cx="15" cy="10"/>
              </a:xfrm>
              <a:prstGeom prst="line">
                <a:avLst/>
              </a:prstGeom>
              <a:noFill/>
              <a:ln w="0">
                <a:solidFill>
                  <a:srgbClr val="000000"/>
                </a:solidFill>
                <a:round/>
                <a:headEnd/>
                <a:tailEnd/>
              </a:ln>
            </p:spPr>
            <p:txBody>
              <a:bodyPr/>
              <a:lstStyle/>
              <a:p>
                <a:endParaRPr lang="en-US"/>
              </a:p>
            </p:txBody>
          </p:sp>
          <p:sp>
            <p:nvSpPr>
              <p:cNvPr id="444862" name="Line 62"/>
              <p:cNvSpPr>
                <a:spLocks noChangeShapeType="1"/>
              </p:cNvSpPr>
              <p:nvPr/>
            </p:nvSpPr>
            <p:spPr bwMode="auto">
              <a:xfrm flipH="1">
                <a:off x="4767" y="2068"/>
                <a:ext cx="14" cy="10"/>
              </a:xfrm>
              <a:prstGeom prst="line">
                <a:avLst/>
              </a:prstGeom>
              <a:noFill/>
              <a:ln w="0">
                <a:solidFill>
                  <a:srgbClr val="000000"/>
                </a:solidFill>
                <a:round/>
                <a:headEnd/>
                <a:tailEnd/>
              </a:ln>
            </p:spPr>
            <p:txBody>
              <a:bodyPr/>
              <a:lstStyle/>
              <a:p>
                <a:endParaRPr lang="en-US"/>
              </a:p>
            </p:txBody>
          </p:sp>
          <p:sp>
            <p:nvSpPr>
              <p:cNvPr id="444863" name="Line 63"/>
              <p:cNvSpPr>
                <a:spLocks noChangeShapeType="1"/>
              </p:cNvSpPr>
              <p:nvPr/>
            </p:nvSpPr>
            <p:spPr bwMode="auto">
              <a:xfrm flipH="1">
                <a:off x="4931" y="2070"/>
                <a:ext cx="10" cy="7"/>
              </a:xfrm>
              <a:prstGeom prst="line">
                <a:avLst/>
              </a:prstGeom>
              <a:noFill/>
              <a:ln w="0">
                <a:solidFill>
                  <a:srgbClr val="000000"/>
                </a:solidFill>
                <a:round/>
                <a:headEnd/>
                <a:tailEnd/>
              </a:ln>
            </p:spPr>
            <p:txBody>
              <a:bodyPr/>
              <a:lstStyle/>
              <a:p>
                <a:endParaRPr lang="en-US"/>
              </a:p>
            </p:txBody>
          </p:sp>
          <p:sp>
            <p:nvSpPr>
              <p:cNvPr id="444864" name="Line 64"/>
              <p:cNvSpPr>
                <a:spLocks noChangeShapeType="1"/>
              </p:cNvSpPr>
              <p:nvPr/>
            </p:nvSpPr>
            <p:spPr bwMode="auto">
              <a:xfrm flipH="1">
                <a:off x="4685" y="2050"/>
                <a:ext cx="12" cy="9"/>
              </a:xfrm>
              <a:prstGeom prst="line">
                <a:avLst/>
              </a:prstGeom>
              <a:noFill/>
              <a:ln w="0">
                <a:solidFill>
                  <a:srgbClr val="000000"/>
                </a:solidFill>
                <a:round/>
                <a:headEnd/>
                <a:tailEnd/>
              </a:ln>
            </p:spPr>
            <p:txBody>
              <a:bodyPr/>
              <a:lstStyle/>
              <a:p>
                <a:endParaRPr lang="en-US"/>
              </a:p>
            </p:txBody>
          </p:sp>
          <p:sp>
            <p:nvSpPr>
              <p:cNvPr id="444865" name="Line 65"/>
              <p:cNvSpPr>
                <a:spLocks noChangeShapeType="1"/>
              </p:cNvSpPr>
              <p:nvPr/>
            </p:nvSpPr>
            <p:spPr bwMode="auto">
              <a:xfrm flipH="1">
                <a:off x="4706" y="2055"/>
                <a:ext cx="12" cy="8"/>
              </a:xfrm>
              <a:prstGeom prst="line">
                <a:avLst/>
              </a:prstGeom>
              <a:noFill/>
              <a:ln w="0">
                <a:solidFill>
                  <a:srgbClr val="000000"/>
                </a:solidFill>
                <a:round/>
                <a:headEnd/>
                <a:tailEnd/>
              </a:ln>
            </p:spPr>
            <p:txBody>
              <a:bodyPr/>
              <a:lstStyle/>
              <a:p>
                <a:endParaRPr lang="en-US"/>
              </a:p>
            </p:txBody>
          </p:sp>
          <p:sp>
            <p:nvSpPr>
              <p:cNvPr id="444866" name="Line 66"/>
              <p:cNvSpPr>
                <a:spLocks noChangeShapeType="1"/>
              </p:cNvSpPr>
              <p:nvPr/>
            </p:nvSpPr>
            <p:spPr bwMode="auto">
              <a:xfrm flipH="1">
                <a:off x="4726" y="2060"/>
                <a:ext cx="14" cy="9"/>
              </a:xfrm>
              <a:prstGeom prst="line">
                <a:avLst/>
              </a:prstGeom>
              <a:noFill/>
              <a:ln w="0">
                <a:solidFill>
                  <a:srgbClr val="000000"/>
                </a:solidFill>
                <a:round/>
                <a:headEnd/>
                <a:tailEnd/>
              </a:ln>
            </p:spPr>
            <p:txBody>
              <a:bodyPr/>
              <a:lstStyle/>
              <a:p>
                <a:endParaRPr lang="en-US"/>
              </a:p>
            </p:txBody>
          </p:sp>
          <p:sp>
            <p:nvSpPr>
              <p:cNvPr id="444867" name="Line 67"/>
              <p:cNvSpPr>
                <a:spLocks noChangeShapeType="1"/>
              </p:cNvSpPr>
              <p:nvPr/>
            </p:nvSpPr>
            <p:spPr bwMode="auto">
              <a:xfrm flipH="1">
                <a:off x="4720" y="2036"/>
                <a:ext cx="11" cy="8"/>
              </a:xfrm>
              <a:prstGeom prst="line">
                <a:avLst/>
              </a:prstGeom>
              <a:noFill/>
              <a:ln w="0">
                <a:solidFill>
                  <a:srgbClr val="000000"/>
                </a:solidFill>
                <a:round/>
                <a:headEnd/>
                <a:tailEnd/>
              </a:ln>
            </p:spPr>
            <p:txBody>
              <a:bodyPr/>
              <a:lstStyle/>
              <a:p>
                <a:endParaRPr lang="en-US"/>
              </a:p>
            </p:txBody>
          </p:sp>
          <p:sp>
            <p:nvSpPr>
              <p:cNvPr id="444868" name="Line 68"/>
              <p:cNvSpPr>
                <a:spLocks noChangeShapeType="1"/>
              </p:cNvSpPr>
              <p:nvPr/>
            </p:nvSpPr>
            <p:spPr bwMode="auto">
              <a:xfrm flipH="1">
                <a:off x="4733" y="2050"/>
                <a:ext cx="13" cy="8"/>
              </a:xfrm>
              <a:prstGeom prst="line">
                <a:avLst/>
              </a:prstGeom>
              <a:noFill/>
              <a:ln w="0">
                <a:solidFill>
                  <a:srgbClr val="000000"/>
                </a:solidFill>
                <a:round/>
                <a:headEnd/>
                <a:tailEnd/>
              </a:ln>
            </p:spPr>
            <p:txBody>
              <a:bodyPr/>
              <a:lstStyle/>
              <a:p>
                <a:endParaRPr lang="en-US"/>
              </a:p>
            </p:txBody>
          </p:sp>
          <p:sp>
            <p:nvSpPr>
              <p:cNvPr id="444869" name="Line 69"/>
              <p:cNvSpPr>
                <a:spLocks noChangeShapeType="1"/>
              </p:cNvSpPr>
              <p:nvPr/>
            </p:nvSpPr>
            <p:spPr bwMode="auto">
              <a:xfrm flipH="1">
                <a:off x="4780" y="2049"/>
                <a:ext cx="11" cy="7"/>
              </a:xfrm>
              <a:prstGeom prst="line">
                <a:avLst/>
              </a:prstGeom>
              <a:noFill/>
              <a:ln w="0">
                <a:solidFill>
                  <a:srgbClr val="000000"/>
                </a:solidFill>
                <a:round/>
                <a:headEnd/>
                <a:tailEnd/>
              </a:ln>
            </p:spPr>
            <p:txBody>
              <a:bodyPr/>
              <a:lstStyle/>
              <a:p>
                <a:endParaRPr lang="en-US"/>
              </a:p>
            </p:txBody>
          </p:sp>
          <p:sp>
            <p:nvSpPr>
              <p:cNvPr id="444870" name="Line 70"/>
              <p:cNvSpPr>
                <a:spLocks noChangeShapeType="1"/>
              </p:cNvSpPr>
              <p:nvPr/>
            </p:nvSpPr>
            <p:spPr bwMode="auto">
              <a:xfrm flipH="1">
                <a:off x="4759" y="2044"/>
                <a:ext cx="11" cy="8"/>
              </a:xfrm>
              <a:prstGeom prst="line">
                <a:avLst/>
              </a:prstGeom>
              <a:noFill/>
              <a:ln w="0">
                <a:solidFill>
                  <a:srgbClr val="000000"/>
                </a:solidFill>
                <a:round/>
                <a:headEnd/>
                <a:tailEnd/>
              </a:ln>
            </p:spPr>
            <p:txBody>
              <a:bodyPr/>
              <a:lstStyle/>
              <a:p>
                <a:endParaRPr lang="en-US"/>
              </a:p>
            </p:txBody>
          </p:sp>
          <p:sp>
            <p:nvSpPr>
              <p:cNvPr id="444871" name="Line 71"/>
              <p:cNvSpPr>
                <a:spLocks noChangeShapeType="1"/>
              </p:cNvSpPr>
              <p:nvPr/>
            </p:nvSpPr>
            <p:spPr bwMode="auto">
              <a:xfrm flipH="1">
                <a:off x="4740" y="2041"/>
                <a:ext cx="11" cy="7"/>
              </a:xfrm>
              <a:prstGeom prst="line">
                <a:avLst/>
              </a:prstGeom>
              <a:noFill/>
              <a:ln w="0">
                <a:solidFill>
                  <a:srgbClr val="000000"/>
                </a:solidFill>
                <a:round/>
                <a:headEnd/>
                <a:tailEnd/>
              </a:ln>
            </p:spPr>
            <p:txBody>
              <a:bodyPr/>
              <a:lstStyle/>
              <a:p>
                <a:endParaRPr lang="en-US"/>
              </a:p>
            </p:txBody>
          </p:sp>
          <p:sp>
            <p:nvSpPr>
              <p:cNvPr id="444872" name="Line 72"/>
              <p:cNvSpPr>
                <a:spLocks noChangeShapeType="1"/>
              </p:cNvSpPr>
              <p:nvPr/>
            </p:nvSpPr>
            <p:spPr bwMode="auto">
              <a:xfrm flipH="1">
                <a:off x="4693" y="2041"/>
                <a:ext cx="13" cy="8"/>
              </a:xfrm>
              <a:prstGeom prst="line">
                <a:avLst/>
              </a:prstGeom>
              <a:noFill/>
              <a:ln w="0">
                <a:solidFill>
                  <a:srgbClr val="000000"/>
                </a:solidFill>
                <a:round/>
                <a:headEnd/>
                <a:tailEnd/>
              </a:ln>
            </p:spPr>
            <p:txBody>
              <a:bodyPr/>
              <a:lstStyle/>
              <a:p>
                <a:endParaRPr lang="en-US"/>
              </a:p>
            </p:txBody>
          </p:sp>
          <p:sp>
            <p:nvSpPr>
              <p:cNvPr id="444873" name="Line 73"/>
              <p:cNvSpPr>
                <a:spLocks noChangeShapeType="1"/>
              </p:cNvSpPr>
              <p:nvPr/>
            </p:nvSpPr>
            <p:spPr bwMode="auto">
              <a:xfrm flipH="1">
                <a:off x="4712" y="2044"/>
                <a:ext cx="12" cy="9"/>
              </a:xfrm>
              <a:prstGeom prst="line">
                <a:avLst/>
              </a:prstGeom>
              <a:noFill/>
              <a:ln w="0">
                <a:solidFill>
                  <a:srgbClr val="000000"/>
                </a:solidFill>
                <a:round/>
                <a:headEnd/>
                <a:tailEnd/>
              </a:ln>
            </p:spPr>
            <p:txBody>
              <a:bodyPr/>
              <a:lstStyle/>
              <a:p>
                <a:endParaRPr lang="en-US"/>
              </a:p>
            </p:txBody>
          </p:sp>
          <p:sp>
            <p:nvSpPr>
              <p:cNvPr id="444874" name="Line 74"/>
              <p:cNvSpPr>
                <a:spLocks noChangeShapeType="1"/>
              </p:cNvSpPr>
              <p:nvPr/>
            </p:nvSpPr>
            <p:spPr bwMode="auto">
              <a:xfrm flipH="1">
                <a:off x="4753" y="2053"/>
                <a:ext cx="13" cy="9"/>
              </a:xfrm>
              <a:prstGeom prst="line">
                <a:avLst/>
              </a:prstGeom>
              <a:noFill/>
              <a:ln w="0">
                <a:solidFill>
                  <a:srgbClr val="000000"/>
                </a:solidFill>
                <a:round/>
                <a:headEnd/>
                <a:tailEnd/>
              </a:ln>
            </p:spPr>
            <p:txBody>
              <a:bodyPr/>
              <a:lstStyle/>
              <a:p>
                <a:endParaRPr lang="en-US"/>
              </a:p>
            </p:txBody>
          </p:sp>
          <p:sp>
            <p:nvSpPr>
              <p:cNvPr id="444875" name="Line 75"/>
              <p:cNvSpPr>
                <a:spLocks noChangeShapeType="1"/>
              </p:cNvSpPr>
              <p:nvPr/>
            </p:nvSpPr>
            <p:spPr bwMode="auto">
              <a:xfrm flipH="1">
                <a:off x="4770" y="2057"/>
                <a:ext cx="14" cy="9"/>
              </a:xfrm>
              <a:prstGeom prst="line">
                <a:avLst/>
              </a:prstGeom>
              <a:noFill/>
              <a:ln w="0">
                <a:solidFill>
                  <a:srgbClr val="000000"/>
                </a:solidFill>
                <a:round/>
                <a:headEnd/>
                <a:tailEnd/>
              </a:ln>
            </p:spPr>
            <p:txBody>
              <a:bodyPr/>
              <a:lstStyle/>
              <a:p>
                <a:endParaRPr lang="en-US"/>
              </a:p>
            </p:txBody>
          </p:sp>
          <p:sp>
            <p:nvSpPr>
              <p:cNvPr id="444876" name="Line 76"/>
              <p:cNvSpPr>
                <a:spLocks noChangeShapeType="1"/>
              </p:cNvSpPr>
              <p:nvPr/>
            </p:nvSpPr>
            <p:spPr bwMode="auto">
              <a:xfrm flipH="1" flipV="1">
                <a:off x="4970" y="2098"/>
                <a:ext cx="19" cy="4"/>
              </a:xfrm>
              <a:prstGeom prst="line">
                <a:avLst/>
              </a:prstGeom>
              <a:noFill/>
              <a:ln w="0">
                <a:solidFill>
                  <a:srgbClr val="000000"/>
                </a:solidFill>
                <a:round/>
                <a:headEnd/>
                <a:tailEnd/>
              </a:ln>
            </p:spPr>
            <p:txBody>
              <a:bodyPr/>
              <a:lstStyle/>
              <a:p>
                <a:endParaRPr lang="en-US"/>
              </a:p>
            </p:txBody>
          </p:sp>
          <p:sp>
            <p:nvSpPr>
              <p:cNvPr id="444877" name="Line 77"/>
              <p:cNvSpPr>
                <a:spLocks noChangeShapeType="1"/>
              </p:cNvSpPr>
              <p:nvPr/>
            </p:nvSpPr>
            <p:spPr bwMode="auto">
              <a:xfrm>
                <a:off x="4989" y="2102"/>
                <a:ext cx="4" cy="6"/>
              </a:xfrm>
              <a:prstGeom prst="line">
                <a:avLst/>
              </a:prstGeom>
              <a:noFill/>
              <a:ln w="0">
                <a:solidFill>
                  <a:srgbClr val="000000"/>
                </a:solidFill>
                <a:round/>
                <a:headEnd/>
                <a:tailEnd/>
              </a:ln>
            </p:spPr>
            <p:txBody>
              <a:bodyPr/>
              <a:lstStyle/>
              <a:p>
                <a:endParaRPr lang="en-US"/>
              </a:p>
            </p:txBody>
          </p:sp>
          <p:sp>
            <p:nvSpPr>
              <p:cNvPr id="444878" name="Freeform 78"/>
              <p:cNvSpPr>
                <a:spLocks/>
              </p:cNvSpPr>
              <p:nvPr/>
            </p:nvSpPr>
            <p:spPr bwMode="auto">
              <a:xfrm>
                <a:off x="4929" y="2074"/>
                <a:ext cx="86" cy="46"/>
              </a:xfrm>
              <a:custGeom>
                <a:avLst/>
                <a:gdLst>
                  <a:gd name="T0" fmla="*/ 35 w 860"/>
                  <a:gd name="T1" fmla="*/ 0 h 590"/>
                  <a:gd name="T2" fmla="*/ 28 w 860"/>
                  <a:gd name="T3" fmla="*/ 8 h 590"/>
                  <a:gd name="T4" fmla="*/ 20 w 860"/>
                  <a:gd name="T5" fmla="*/ 7 h 590"/>
                  <a:gd name="T6" fmla="*/ 7 w 860"/>
                  <a:gd name="T7" fmla="*/ 17 h 590"/>
                  <a:gd name="T8" fmla="*/ 16 w 860"/>
                  <a:gd name="T9" fmla="*/ 18 h 590"/>
                  <a:gd name="T10" fmla="*/ 6 w 860"/>
                  <a:gd name="T11" fmla="*/ 27 h 590"/>
                  <a:gd name="T12" fmla="*/ 15 w 860"/>
                  <a:gd name="T13" fmla="*/ 29 h 590"/>
                  <a:gd name="T14" fmla="*/ 0 w 860"/>
                  <a:gd name="T15" fmla="*/ 39 h 590"/>
                  <a:gd name="T16" fmla="*/ 26 w 860"/>
                  <a:gd name="T17" fmla="*/ 46 h 590"/>
                  <a:gd name="T18" fmla="*/ 34 w 860"/>
                  <a:gd name="T19" fmla="*/ 38 h 590"/>
                  <a:gd name="T20" fmla="*/ 55 w 860"/>
                  <a:gd name="T21" fmla="*/ 43 h 590"/>
                  <a:gd name="T22" fmla="*/ 86 w 860"/>
                  <a:gd name="T23" fmla="*/ 17 h 590"/>
                  <a:gd name="T24" fmla="*/ 84 w 860"/>
                  <a:gd name="T25" fmla="*/ 10 h 590"/>
                  <a:gd name="T26" fmla="*/ 35 w 860"/>
                  <a:gd name="T27" fmla="*/ 0 h 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60"/>
                  <a:gd name="T43" fmla="*/ 0 h 590"/>
                  <a:gd name="T44" fmla="*/ 860 w 860"/>
                  <a:gd name="T45" fmla="*/ 590 h 5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60" h="590">
                    <a:moveTo>
                      <a:pt x="351" y="0"/>
                    </a:moveTo>
                    <a:lnTo>
                      <a:pt x="277" y="102"/>
                    </a:lnTo>
                    <a:lnTo>
                      <a:pt x="196" y="88"/>
                    </a:lnTo>
                    <a:lnTo>
                      <a:pt x="73" y="213"/>
                    </a:lnTo>
                    <a:lnTo>
                      <a:pt x="160" y="235"/>
                    </a:lnTo>
                    <a:lnTo>
                      <a:pt x="59" y="340"/>
                    </a:lnTo>
                    <a:lnTo>
                      <a:pt x="146" y="376"/>
                    </a:lnTo>
                    <a:lnTo>
                      <a:pt x="0" y="502"/>
                    </a:lnTo>
                    <a:lnTo>
                      <a:pt x="262" y="590"/>
                    </a:lnTo>
                    <a:lnTo>
                      <a:pt x="342" y="493"/>
                    </a:lnTo>
                    <a:lnTo>
                      <a:pt x="547" y="554"/>
                    </a:lnTo>
                    <a:lnTo>
                      <a:pt x="860" y="222"/>
                    </a:lnTo>
                    <a:lnTo>
                      <a:pt x="838" y="132"/>
                    </a:lnTo>
                    <a:lnTo>
                      <a:pt x="351" y="0"/>
                    </a:lnTo>
                    <a:close/>
                  </a:path>
                </a:pathLst>
              </a:custGeom>
              <a:solidFill>
                <a:srgbClr val="828282"/>
              </a:solidFill>
              <a:ln w="9525">
                <a:noFill/>
                <a:round/>
                <a:headEnd/>
                <a:tailEnd/>
              </a:ln>
            </p:spPr>
            <p:txBody>
              <a:bodyPr/>
              <a:lstStyle/>
              <a:p>
                <a:pPr algn="ctr"/>
                <a:endParaRPr lang="en-US" sz="1800"/>
              </a:p>
            </p:txBody>
          </p:sp>
          <p:sp>
            <p:nvSpPr>
              <p:cNvPr id="444879" name="Freeform 79"/>
              <p:cNvSpPr>
                <a:spLocks/>
              </p:cNvSpPr>
              <p:nvPr/>
            </p:nvSpPr>
            <p:spPr bwMode="auto">
              <a:xfrm>
                <a:off x="4929" y="2074"/>
                <a:ext cx="86" cy="46"/>
              </a:xfrm>
              <a:custGeom>
                <a:avLst/>
                <a:gdLst>
                  <a:gd name="T0" fmla="*/ 35 w 860"/>
                  <a:gd name="T1" fmla="*/ 0 h 590"/>
                  <a:gd name="T2" fmla="*/ 28 w 860"/>
                  <a:gd name="T3" fmla="*/ 8 h 590"/>
                  <a:gd name="T4" fmla="*/ 20 w 860"/>
                  <a:gd name="T5" fmla="*/ 7 h 590"/>
                  <a:gd name="T6" fmla="*/ 7 w 860"/>
                  <a:gd name="T7" fmla="*/ 17 h 590"/>
                  <a:gd name="T8" fmla="*/ 16 w 860"/>
                  <a:gd name="T9" fmla="*/ 18 h 590"/>
                  <a:gd name="T10" fmla="*/ 6 w 860"/>
                  <a:gd name="T11" fmla="*/ 27 h 590"/>
                  <a:gd name="T12" fmla="*/ 15 w 860"/>
                  <a:gd name="T13" fmla="*/ 29 h 590"/>
                  <a:gd name="T14" fmla="*/ 0 w 860"/>
                  <a:gd name="T15" fmla="*/ 39 h 590"/>
                  <a:gd name="T16" fmla="*/ 26 w 860"/>
                  <a:gd name="T17" fmla="*/ 46 h 590"/>
                  <a:gd name="T18" fmla="*/ 34 w 860"/>
                  <a:gd name="T19" fmla="*/ 38 h 590"/>
                  <a:gd name="T20" fmla="*/ 55 w 860"/>
                  <a:gd name="T21" fmla="*/ 43 h 590"/>
                  <a:gd name="T22" fmla="*/ 86 w 860"/>
                  <a:gd name="T23" fmla="*/ 17 h 590"/>
                  <a:gd name="T24" fmla="*/ 84 w 860"/>
                  <a:gd name="T25" fmla="*/ 10 h 590"/>
                  <a:gd name="T26" fmla="*/ 35 w 860"/>
                  <a:gd name="T27" fmla="*/ 0 h 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60"/>
                  <a:gd name="T43" fmla="*/ 0 h 590"/>
                  <a:gd name="T44" fmla="*/ 860 w 860"/>
                  <a:gd name="T45" fmla="*/ 590 h 5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60" h="590">
                    <a:moveTo>
                      <a:pt x="351" y="0"/>
                    </a:moveTo>
                    <a:lnTo>
                      <a:pt x="277" y="102"/>
                    </a:lnTo>
                    <a:lnTo>
                      <a:pt x="196" y="88"/>
                    </a:lnTo>
                    <a:lnTo>
                      <a:pt x="73" y="213"/>
                    </a:lnTo>
                    <a:lnTo>
                      <a:pt x="160" y="235"/>
                    </a:lnTo>
                    <a:lnTo>
                      <a:pt x="59" y="340"/>
                    </a:lnTo>
                    <a:lnTo>
                      <a:pt x="146" y="376"/>
                    </a:lnTo>
                    <a:lnTo>
                      <a:pt x="0" y="502"/>
                    </a:lnTo>
                    <a:lnTo>
                      <a:pt x="262" y="590"/>
                    </a:lnTo>
                    <a:lnTo>
                      <a:pt x="342" y="493"/>
                    </a:lnTo>
                    <a:lnTo>
                      <a:pt x="547" y="554"/>
                    </a:lnTo>
                    <a:lnTo>
                      <a:pt x="860" y="222"/>
                    </a:lnTo>
                    <a:lnTo>
                      <a:pt x="838" y="132"/>
                    </a:lnTo>
                    <a:lnTo>
                      <a:pt x="351" y="0"/>
                    </a:lnTo>
                  </a:path>
                </a:pathLst>
              </a:custGeom>
              <a:noFill/>
              <a:ln w="0">
                <a:solidFill>
                  <a:srgbClr val="000000"/>
                </a:solidFill>
                <a:round/>
                <a:headEnd/>
                <a:tailEnd/>
              </a:ln>
            </p:spPr>
            <p:txBody>
              <a:bodyPr/>
              <a:lstStyle/>
              <a:p>
                <a:pPr algn="ctr"/>
                <a:endParaRPr lang="en-US" sz="1800"/>
              </a:p>
            </p:txBody>
          </p:sp>
          <p:sp>
            <p:nvSpPr>
              <p:cNvPr id="444880" name="Line 80"/>
              <p:cNvSpPr>
                <a:spLocks noChangeShapeType="1"/>
              </p:cNvSpPr>
              <p:nvPr/>
            </p:nvSpPr>
            <p:spPr bwMode="auto">
              <a:xfrm>
                <a:off x="4956" y="2082"/>
                <a:ext cx="45" cy="11"/>
              </a:xfrm>
              <a:prstGeom prst="line">
                <a:avLst/>
              </a:prstGeom>
              <a:noFill/>
              <a:ln w="0">
                <a:solidFill>
                  <a:srgbClr val="000000"/>
                </a:solidFill>
                <a:round/>
                <a:headEnd/>
                <a:tailEnd/>
              </a:ln>
            </p:spPr>
            <p:txBody>
              <a:bodyPr/>
              <a:lstStyle/>
              <a:p>
                <a:endParaRPr lang="en-US"/>
              </a:p>
            </p:txBody>
          </p:sp>
          <p:sp>
            <p:nvSpPr>
              <p:cNvPr id="444881" name="Line 81"/>
              <p:cNvSpPr>
                <a:spLocks noChangeShapeType="1"/>
              </p:cNvSpPr>
              <p:nvPr/>
            </p:nvSpPr>
            <p:spPr bwMode="auto">
              <a:xfrm flipH="1">
                <a:off x="4980" y="2085"/>
                <a:ext cx="31" cy="25"/>
              </a:xfrm>
              <a:prstGeom prst="line">
                <a:avLst/>
              </a:prstGeom>
              <a:noFill/>
              <a:ln w="0">
                <a:solidFill>
                  <a:srgbClr val="000000"/>
                </a:solidFill>
                <a:round/>
                <a:headEnd/>
                <a:tailEnd/>
              </a:ln>
            </p:spPr>
            <p:txBody>
              <a:bodyPr/>
              <a:lstStyle/>
              <a:p>
                <a:endParaRPr lang="en-US"/>
              </a:p>
            </p:txBody>
          </p:sp>
          <p:sp>
            <p:nvSpPr>
              <p:cNvPr id="444882" name="Line 82"/>
              <p:cNvSpPr>
                <a:spLocks noChangeShapeType="1"/>
              </p:cNvSpPr>
              <p:nvPr/>
            </p:nvSpPr>
            <p:spPr bwMode="auto">
              <a:xfrm flipH="1" flipV="1">
                <a:off x="4942" y="2102"/>
                <a:ext cx="36" cy="8"/>
              </a:xfrm>
              <a:prstGeom prst="line">
                <a:avLst/>
              </a:prstGeom>
              <a:noFill/>
              <a:ln w="0">
                <a:solidFill>
                  <a:srgbClr val="000000"/>
                </a:solidFill>
                <a:round/>
                <a:headEnd/>
                <a:tailEnd/>
              </a:ln>
            </p:spPr>
            <p:txBody>
              <a:bodyPr/>
              <a:lstStyle/>
              <a:p>
                <a:endParaRPr lang="en-US"/>
              </a:p>
            </p:txBody>
          </p:sp>
          <p:sp>
            <p:nvSpPr>
              <p:cNvPr id="444883" name="Line 83"/>
              <p:cNvSpPr>
                <a:spLocks noChangeShapeType="1"/>
              </p:cNvSpPr>
              <p:nvPr/>
            </p:nvSpPr>
            <p:spPr bwMode="auto">
              <a:xfrm>
                <a:off x="4980" y="2110"/>
                <a:ext cx="3" cy="7"/>
              </a:xfrm>
              <a:prstGeom prst="line">
                <a:avLst/>
              </a:prstGeom>
              <a:noFill/>
              <a:ln w="0">
                <a:solidFill>
                  <a:srgbClr val="000000"/>
                </a:solidFill>
                <a:round/>
                <a:headEnd/>
                <a:tailEnd/>
              </a:ln>
            </p:spPr>
            <p:txBody>
              <a:bodyPr/>
              <a:lstStyle/>
              <a:p>
                <a:endParaRPr lang="en-US"/>
              </a:p>
            </p:txBody>
          </p:sp>
          <p:sp>
            <p:nvSpPr>
              <p:cNvPr id="444884" name="Line 84"/>
              <p:cNvSpPr>
                <a:spLocks noChangeShapeType="1"/>
              </p:cNvSpPr>
              <p:nvPr/>
            </p:nvSpPr>
            <p:spPr bwMode="auto">
              <a:xfrm>
                <a:off x="5001" y="2093"/>
                <a:ext cx="3" cy="6"/>
              </a:xfrm>
              <a:prstGeom prst="line">
                <a:avLst/>
              </a:prstGeom>
              <a:noFill/>
              <a:ln w="0">
                <a:solidFill>
                  <a:srgbClr val="000000"/>
                </a:solidFill>
                <a:round/>
                <a:headEnd/>
                <a:tailEnd/>
              </a:ln>
            </p:spPr>
            <p:txBody>
              <a:bodyPr/>
              <a:lstStyle/>
              <a:p>
                <a:endParaRPr lang="en-US"/>
              </a:p>
            </p:txBody>
          </p:sp>
          <p:sp>
            <p:nvSpPr>
              <p:cNvPr id="444885" name="Line 85"/>
              <p:cNvSpPr>
                <a:spLocks noChangeShapeType="1"/>
              </p:cNvSpPr>
              <p:nvPr/>
            </p:nvSpPr>
            <p:spPr bwMode="auto">
              <a:xfrm flipH="1">
                <a:off x="4947" y="2081"/>
                <a:ext cx="45" cy="35"/>
              </a:xfrm>
              <a:prstGeom prst="line">
                <a:avLst/>
              </a:prstGeom>
              <a:noFill/>
              <a:ln w="0">
                <a:solidFill>
                  <a:srgbClr val="000000"/>
                </a:solidFill>
                <a:round/>
                <a:headEnd/>
                <a:tailEnd/>
              </a:ln>
            </p:spPr>
            <p:txBody>
              <a:bodyPr/>
              <a:lstStyle/>
              <a:p>
                <a:endParaRPr lang="en-US"/>
              </a:p>
            </p:txBody>
          </p:sp>
          <p:sp>
            <p:nvSpPr>
              <p:cNvPr id="444886" name="Line 86"/>
              <p:cNvSpPr>
                <a:spLocks noChangeShapeType="1"/>
              </p:cNvSpPr>
              <p:nvPr/>
            </p:nvSpPr>
            <p:spPr bwMode="auto">
              <a:xfrm>
                <a:off x="4960" y="2106"/>
                <a:ext cx="4" cy="7"/>
              </a:xfrm>
              <a:prstGeom prst="line">
                <a:avLst/>
              </a:prstGeom>
              <a:noFill/>
              <a:ln w="0">
                <a:solidFill>
                  <a:srgbClr val="000000"/>
                </a:solidFill>
                <a:round/>
                <a:headEnd/>
                <a:tailEnd/>
              </a:ln>
            </p:spPr>
            <p:txBody>
              <a:bodyPr/>
              <a:lstStyle/>
              <a:p>
                <a:endParaRPr lang="en-US"/>
              </a:p>
            </p:txBody>
          </p:sp>
          <p:sp>
            <p:nvSpPr>
              <p:cNvPr id="444887" name="Freeform 87"/>
              <p:cNvSpPr>
                <a:spLocks/>
              </p:cNvSpPr>
              <p:nvPr/>
            </p:nvSpPr>
            <p:spPr bwMode="auto">
              <a:xfrm>
                <a:off x="4696" y="2011"/>
                <a:ext cx="332" cy="76"/>
              </a:xfrm>
              <a:custGeom>
                <a:avLst/>
                <a:gdLst>
                  <a:gd name="T0" fmla="*/ 7 w 3314"/>
                  <a:gd name="T1" fmla="*/ 0 h 988"/>
                  <a:gd name="T2" fmla="*/ 0 w 3314"/>
                  <a:gd name="T3" fmla="*/ 5 h 988"/>
                  <a:gd name="T4" fmla="*/ 0 w 3314"/>
                  <a:gd name="T5" fmla="*/ 9 h 988"/>
                  <a:gd name="T6" fmla="*/ 325 w 3314"/>
                  <a:gd name="T7" fmla="*/ 76 h 988"/>
                  <a:gd name="T8" fmla="*/ 332 w 3314"/>
                  <a:gd name="T9" fmla="*/ 71 h 988"/>
                  <a:gd name="T10" fmla="*/ 329 w 3314"/>
                  <a:gd name="T11" fmla="*/ 65 h 988"/>
                  <a:gd name="T12" fmla="*/ 7 w 3314"/>
                  <a:gd name="T13" fmla="*/ 0 h 988"/>
                  <a:gd name="T14" fmla="*/ 0 60000 65536"/>
                  <a:gd name="T15" fmla="*/ 0 60000 65536"/>
                  <a:gd name="T16" fmla="*/ 0 60000 65536"/>
                  <a:gd name="T17" fmla="*/ 0 60000 65536"/>
                  <a:gd name="T18" fmla="*/ 0 60000 65536"/>
                  <a:gd name="T19" fmla="*/ 0 60000 65536"/>
                  <a:gd name="T20" fmla="*/ 0 60000 65536"/>
                  <a:gd name="T21" fmla="*/ 0 w 3314"/>
                  <a:gd name="T22" fmla="*/ 0 h 988"/>
                  <a:gd name="T23" fmla="*/ 3314 w 3314"/>
                  <a:gd name="T24" fmla="*/ 988 h 9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14" h="988">
                    <a:moveTo>
                      <a:pt x="72" y="0"/>
                    </a:moveTo>
                    <a:lnTo>
                      <a:pt x="0" y="60"/>
                    </a:lnTo>
                    <a:lnTo>
                      <a:pt x="0" y="112"/>
                    </a:lnTo>
                    <a:lnTo>
                      <a:pt x="3241" y="988"/>
                    </a:lnTo>
                    <a:lnTo>
                      <a:pt x="3314" y="923"/>
                    </a:lnTo>
                    <a:lnTo>
                      <a:pt x="3286" y="841"/>
                    </a:lnTo>
                    <a:lnTo>
                      <a:pt x="72" y="0"/>
                    </a:lnTo>
                    <a:close/>
                  </a:path>
                </a:pathLst>
              </a:custGeom>
              <a:solidFill>
                <a:srgbClr val="828282"/>
              </a:solidFill>
              <a:ln w="9525">
                <a:noFill/>
                <a:round/>
                <a:headEnd/>
                <a:tailEnd/>
              </a:ln>
            </p:spPr>
            <p:txBody>
              <a:bodyPr/>
              <a:lstStyle/>
              <a:p>
                <a:pPr algn="ctr"/>
                <a:endParaRPr lang="en-US" sz="1800"/>
              </a:p>
            </p:txBody>
          </p:sp>
          <p:sp>
            <p:nvSpPr>
              <p:cNvPr id="444888" name="Freeform 88"/>
              <p:cNvSpPr>
                <a:spLocks/>
              </p:cNvSpPr>
              <p:nvPr/>
            </p:nvSpPr>
            <p:spPr bwMode="auto">
              <a:xfrm>
                <a:off x="4696" y="2011"/>
                <a:ext cx="332" cy="76"/>
              </a:xfrm>
              <a:custGeom>
                <a:avLst/>
                <a:gdLst>
                  <a:gd name="T0" fmla="*/ 7 w 3314"/>
                  <a:gd name="T1" fmla="*/ 0 h 988"/>
                  <a:gd name="T2" fmla="*/ 0 w 3314"/>
                  <a:gd name="T3" fmla="*/ 5 h 988"/>
                  <a:gd name="T4" fmla="*/ 0 w 3314"/>
                  <a:gd name="T5" fmla="*/ 9 h 988"/>
                  <a:gd name="T6" fmla="*/ 325 w 3314"/>
                  <a:gd name="T7" fmla="*/ 76 h 988"/>
                  <a:gd name="T8" fmla="*/ 332 w 3314"/>
                  <a:gd name="T9" fmla="*/ 71 h 988"/>
                  <a:gd name="T10" fmla="*/ 329 w 3314"/>
                  <a:gd name="T11" fmla="*/ 65 h 988"/>
                  <a:gd name="T12" fmla="*/ 7 w 3314"/>
                  <a:gd name="T13" fmla="*/ 0 h 988"/>
                  <a:gd name="T14" fmla="*/ 0 60000 65536"/>
                  <a:gd name="T15" fmla="*/ 0 60000 65536"/>
                  <a:gd name="T16" fmla="*/ 0 60000 65536"/>
                  <a:gd name="T17" fmla="*/ 0 60000 65536"/>
                  <a:gd name="T18" fmla="*/ 0 60000 65536"/>
                  <a:gd name="T19" fmla="*/ 0 60000 65536"/>
                  <a:gd name="T20" fmla="*/ 0 60000 65536"/>
                  <a:gd name="T21" fmla="*/ 0 w 3314"/>
                  <a:gd name="T22" fmla="*/ 0 h 988"/>
                  <a:gd name="T23" fmla="*/ 3314 w 3314"/>
                  <a:gd name="T24" fmla="*/ 988 h 9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14" h="988">
                    <a:moveTo>
                      <a:pt x="72" y="0"/>
                    </a:moveTo>
                    <a:lnTo>
                      <a:pt x="0" y="60"/>
                    </a:lnTo>
                    <a:lnTo>
                      <a:pt x="0" y="112"/>
                    </a:lnTo>
                    <a:lnTo>
                      <a:pt x="3241" y="988"/>
                    </a:lnTo>
                    <a:lnTo>
                      <a:pt x="3314" y="923"/>
                    </a:lnTo>
                    <a:lnTo>
                      <a:pt x="3286" y="841"/>
                    </a:lnTo>
                    <a:lnTo>
                      <a:pt x="72" y="0"/>
                    </a:lnTo>
                  </a:path>
                </a:pathLst>
              </a:custGeom>
              <a:noFill/>
              <a:ln w="0">
                <a:solidFill>
                  <a:srgbClr val="000000"/>
                </a:solidFill>
                <a:round/>
                <a:headEnd/>
                <a:tailEnd/>
              </a:ln>
            </p:spPr>
            <p:txBody>
              <a:bodyPr/>
              <a:lstStyle/>
              <a:p>
                <a:pPr algn="ctr"/>
                <a:endParaRPr lang="en-US" sz="1800"/>
              </a:p>
            </p:txBody>
          </p:sp>
          <p:sp>
            <p:nvSpPr>
              <p:cNvPr id="444889" name="Line 89"/>
              <p:cNvSpPr>
                <a:spLocks noChangeShapeType="1"/>
              </p:cNvSpPr>
              <p:nvPr/>
            </p:nvSpPr>
            <p:spPr bwMode="auto">
              <a:xfrm flipH="1">
                <a:off x="4848" y="2041"/>
                <a:ext cx="6" cy="5"/>
              </a:xfrm>
              <a:prstGeom prst="line">
                <a:avLst/>
              </a:prstGeom>
              <a:noFill/>
              <a:ln w="0">
                <a:solidFill>
                  <a:srgbClr val="000000"/>
                </a:solidFill>
                <a:round/>
                <a:headEnd/>
                <a:tailEnd/>
              </a:ln>
            </p:spPr>
            <p:txBody>
              <a:bodyPr/>
              <a:lstStyle/>
              <a:p>
                <a:endParaRPr lang="en-US"/>
              </a:p>
            </p:txBody>
          </p:sp>
          <p:sp>
            <p:nvSpPr>
              <p:cNvPr id="444890" name="Line 90"/>
              <p:cNvSpPr>
                <a:spLocks noChangeShapeType="1"/>
              </p:cNvSpPr>
              <p:nvPr/>
            </p:nvSpPr>
            <p:spPr bwMode="auto">
              <a:xfrm flipH="1">
                <a:off x="4825" y="2037"/>
                <a:ext cx="8" cy="5"/>
              </a:xfrm>
              <a:prstGeom prst="line">
                <a:avLst/>
              </a:prstGeom>
              <a:noFill/>
              <a:ln w="0">
                <a:solidFill>
                  <a:srgbClr val="000000"/>
                </a:solidFill>
                <a:round/>
                <a:headEnd/>
                <a:tailEnd/>
              </a:ln>
            </p:spPr>
            <p:txBody>
              <a:bodyPr/>
              <a:lstStyle/>
              <a:p>
                <a:endParaRPr lang="en-US"/>
              </a:p>
            </p:txBody>
          </p:sp>
          <p:sp>
            <p:nvSpPr>
              <p:cNvPr id="444891" name="Line 91"/>
              <p:cNvSpPr>
                <a:spLocks noChangeShapeType="1"/>
              </p:cNvSpPr>
              <p:nvPr/>
            </p:nvSpPr>
            <p:spPr bwMode="auto">
              <a:xfrm flipH="1">
                <a:off x="4808" y="2033"/>
                <a:ext cx="5" cy="5"/>
              </a:xfrm>
              <a:prstGeom prst="line">
                <a:avLst/>
              </a:prstGeom>
              <a:noFill/>
              <a:ln w="0">
                <a:solidFill>
                  <a:srgbClr val="000000"/>
                </a:solidFill>
                <a:round/>
                <a:headEnd/>
                <a:tailEnd/>
              </a:ln>
            </p:spPr>
            <p:txBody>
              <a:bodyPr/>
              <a:lstStyle/>
              <a:p>
                <a:endParaRPr lang="en-US"/>
              </a:p>
            </p:txBody>
          </p:sp>
          <p:sp>
            <p:nvSpPr>
              <p:cNvPr id="444892" name="Line 92"/>
              <p:cNvSpPr>
                <a:spLocks noChangeShapeType="1"/>
              </p:cNvSpPr>
              <p:nvPr/>
            </p:nvSpPr>
            <p:spPr bwMode="auto">
              <a:xfrm flipH="1">
                <a:off x="4785" y="2029"/>
                <a:ext cx="7" cy="4"/>
              </a:xfrm>
              <a:prstGeom prst="line">
                <a:avLst/>
              </a:prstGeom>
              <a:noFill/>
              <a:ln w="0">
                <a:solidFill>
                  <a:srgbClr val="000000"/>
                </a:solidFill>
                <a:round/>
                <a:headEnd/>
                <a:tailEnd/>
              </a:ln>
            </p:spPr>
            <p:txBody>
              <a:bodyPr/>
              <a:lstStyle/>
              <a:p>
                <a:endParaRPr lang="en-US"/>
              </a:p>
            </p:txBody>
          </p:sp>
          <p:sp>
            <p:nvSpPr>
              <p:cNvPr id="444893" name="Line 93"/>
              <p:cNvSpPr>
                <a:spLocks noChangeShapeType="1"/>
              </p:cNvSpPr>
              <p:nvPr/>
            </p:nvSpPr>
            <p:spPr bwMode="auto">
              <a:xfrm flipH="1">
                <a:off x="4764" y="2025"/>
                <a:ext cx="8" cy="4"/>
              </a:xfrm>
              <a:prstGeom prst="line">
                <a:avLst/>
              </a:prstGeom>
              <a:noFill/>
              <a:ln w="0">
                <a:solidFill>
                  <a:srgbClr val="000000"/>
                </a:solidFill>
                <a:round/>
                <a:headEnd/>
                <a:tailEnd/>
              </a:ln>
            </p:spPr>
            <p:txBody>
              <a:bodyPr/>
              <a:lstStyle/>
              <a:p>
                <a:endParaRPr lang="en-US"/>
              </a:p>
            </p:txBody>
          </p:sp>
          <p:sp>
            <p:nvSpPr>
              <p:cNvPr id="444894" name="Line 94"/>
              <p:cNvSpPr>
                <a:spLocks noChangeShapeType="1"/>
              </p:cNvSpPr>
              <p:nvPr/>
            </p:nvSpPr>
            <p:spPr bwMode="auto">
              <a:xfrm flipH="1">
                <a:off x="4749" y="2021"/>
                <a:ext cx="6" cy="5"/>
              </a:xfrm>
              <a:prstGeom prst="line">
                <a:avLst/>
              </a:prstGeom>
              <a:noFill/>
              <a:ln w="0">
                <a:solidFill>
                  <a:srgbClr val="000000"/>
                </a:solidFill>
                <a:round/>
                <a:headEnd/>
                <a:tailEnd/>
              </a:ln>
            </p:spPr>
            <p:txBody>
              <a:bodyPr/>
              <a:lstStyle/>
              <a:p>
                <a:endParaRPr lang="en-US"/>
              </a:p>
            </p:txBody>
          </p:sp>
          <p:sp>
            <p:nvSpPr>
              <p:cNvPr id="444895" name="Line 95"/>
              <p:cNvSpPr>
                <a:spLocks noChangeShapeType="1"/>
              </p:cNvSpPr>
              <p:nvPr/>
            </p:nvSpPr>
            <p:spPr bwMode="auto">
              <a:xfrm flipH="1">
                <a:off x="4729" y="2017"/>
                <a:ext cx="6" cy="4"/>
              </a:xfrm>
              <a:prstGeom prst="line">
                <a:avLst/>
              </a:prstGeom>
              <a:noFill/>
              <a:ln w="0">
                <a:solidFill>
                  <a:srgbClr val="000000"/>
                </a:solidFill>
                <a:round/>
                <a:headEnd/>
                <a:tailEnd/>
              </a:ln>
            </p:spPr>
            <p:txBody>
              <a:bodyPr/>
              <a:lstStyle/>
              <a:p>
                <a:endParaRPr lang="en-US"/>
              </a:p>
            </p:txBody>
          </p:sp>
          <p:sp>
            <p:nvSpPr>
              <p:cNvPr id="444896" name="Line 96"/>
              <p:cNvSpPr>
                <a:spLocks noChangeShapeType="1"/>
              </p:cNvSpPr>
              <p:nvPr/>
            </p:nvSpPr>
            <p:spPr bwMode="auto">
              <a:xfrm flipH="1">
                <a:off x="4709" y="2013"/>
                <a:ext cx="5" cy="4"/>
              </a:xfrm>
              <a:prstGeom prst="line">
                <a:avLst/>
              </a:prstGeom>
              <a:noFill/>
              <a:ln w="0">
                <a:solidFill>
                  <a:srgbClr val="000000"/>
                </a:solidFill>
                <a:round/>
                <a:headEnd/>
                <a:tailEnd/>
              </a:ln>
            </p:spPr>
            <p:txBody>
              <a:bodyPr/>
              <a:lstStyle/>
              <a:p>
                <a:endParaRPr lang="en-US"/>
              </a:p>
            </p:txBody>
          </p:sp>
          <p:sp>
            <p:nvSpPr>
              <p:cNvPr id="444897" name="Line 97"/>
              <p:cNvSpPr>
                <a:spLocks noChangeShapeType="1"/>
              </p:cNvSpPr>
              <p:nvPr/>
            </p:nvSpPr>
            <p:spPr bwMode="auto">
              <a:xfrm>
                <a:off x="4709" y="2018"/>
                <a:ext cx="1" cy="4"/>
              </a:xfrm>
              <a:prstGeom prst="line">
                <a:avLst/>
              </a:prstGeom>
              <a:noFill/>
              <a:ln w="0">
                <a:solidFill>
                  <a:srgbClr val="000000"/>
                </a:solidFill>
                <a:round/>
                <a:headEnd/>
                <a:tailEnd/>
              </a:ln>
            </p:spPr>
            <p:txBody>
              <a:bodyPr/>
              <a:lstStyle/>
              <a:p>
                <a:endParaRPr lang="en-US"/>
              </a:p>
            </p:txBody>
          </p:sp>
          <p:sp>
            <p:nvSpPr>
              <p:cNvPr id="444898" name="Line 98"/>
              <p:cNvSpPr>
                <a:spLocks noChangeShapeType="1"/>
              </p:cNvSpPr>
              <p:nvPr/>
            </p:nvSpPr>
            <p:spPr bwMode="auto">
              <a:xfrm>
                <a:off x="4729" y="2021"/>
                <a:ext cx="1" cy="6"/>
              </a:xfrm>
              <a:prstGeom prst="line">
                <a:avLst/>
              </a:prstGeom>
              <a:noFill/>
              <a:ln w="0">
                <a:solidFill>
                  <a:srgbClr val="000000"/>
                </a:solidFill>
                <a:round/>
                <a:headEnd/>
                <a:tailEnd/>
              </a:ln>
            </p:spPr>
            <p:txBody>
              <a:bodyPr/>
              <a:lstStyle/>
              <a:p>
                <a:endParaRPr lang="en-US"/>
              </a:p>
            </p:txBody>
          </p:sp>
          <p:sp>
            <p:nvSpPr>
              <p:cNvPr id="444899" name="Line 99"/>
              <p:cNvSpPr>
                <a:spLocks noChangeShapeType="1"/>
              </p:cNvSpPr>
              <p:nvPr/>
            </p:nvSpPr>
            <p:spPr bwMode="auto">
              <a:xfrm>
                <a:off x="4749" y="2026"/>
                <a:ext cx="1" cy="5"/>
              </a:xfrm>
              <a:prstGeom prst="line">
                <a:avLst/>
              </a:prstGeom>
              <a:noFill/>
              <a:ln w="0">
                <a:solidFill>
                  <a:srgbClr val="000000"/>
                </a:solidFill>
                <a:round/>
                <a:headEnd/>
                <a:tailEnd/>
              </a:ln>
            </p:spPr>
            <p:txBody>
              <a:bodyPr/>
              <a:lstStyle/>
              <a:p>
                <a:endParaRPr lang="en-US"/>
              </a:p>
            </p:txBody>
          </p:sp>
          <p:sp>
            <p:nvSpPr>
              <p:cNvPr id="444900" name="Line 100"/>
              <p:cNvSpPr>
                <a:spLocks noChangeShapeType="1"/>
              </p:cNvSpPr>
              <p:nvPr/>
            </p:nvSpPr>
            <p:spPr bwMode="auto">
              <a:xfrm>
                <a:off x="4764" y="2029"/>
                <a:ext cx="1" cy="4"/>
              </a:xfrm>
              <a:prstGeom prst="line">
                <a:avLst/>
              </a:prstGeom>
              <a:noFill/>
              <a:ln w="0">
                <a:solidFill>
                  <a:srgbClr val="000000"/>
                </a:solidFill>
                <a:round/>
                <a:headEnd/>
                <a:tailEnd/>
              </a:ln>
            </p:spPr>
            <p:txBody>
              <a:bodyPr/>
              <a:lstStyle/>
              <a:p>
                <a:endParaRPr lang="en-US"/>
              </a:p>
            </p:txBody>
          </p:sp>
          <p:sp>
            <p:nvSpPr>
              <p:cNvPr id="444901" name="Line 101"/>
              <p:cNvSpPr>
                <a:spLocks noChangeShapeType="1"/>
              </p:cNvSpPr>
              <p:nvPr/>
            </p:nvSpPr>
            <p:spPr bwMode="auto">
              <a:xfrm>
                <a:off x="4785" y="2033"/>
                <a:ext cx="1" cy="4"/>
              </a:xfrm>
              <a:prstGeom prst="line">
                <a:avLst/>
              </a:prstGeom>
              <a:noFill/>
              <a:ln w="0">
                <a:solidFill>
                  <a:srgbClr val="000000"/>
                </a:solidFill>
                <a:round/>
                <a:headEnd/>
                <a:tailEnd/>
              </a:ln>
            </p:spPr>
            <p:txBody>
              <a:bodyPr/>
              <a:lstStyle/>
              <a:p>
                <a:endParaRPr lang="en-US"/>
              </a:p>
            </p:txBody>
          </p:sp>
          <p:sp>
            <p:nvSpPr>
              <p:cNvPr id="444902" name="Line 102"/>
              <p:cNvSpPr>
                <a:spLocks noChangeShapeType="1"/>
              </p:cNvSpPr>
              <p:nvPr/>
            </p:nvSpPr>
            <p:spPr bwMode="auto">
              <a:xfrm>
                <a:off x="4808" y="2038"/>
                <a:ext cx="1" cy="4"/>
              </a:xfrm>
              <a:prstGeom prst="line">
                <a:avLst/>
              </a:prstGeom>
              <a:noFill/>
              <a:ln w="0">
                <a:solidFill>
                  <a:srgbClr val="000000"/>
                </a:solidFill>
                <a:round/>
                <a:headEnd/>
                <a:tailEnd/>
              </a:ln>
            </p:spPr>
            <p:txBody>
              <a:bodyPr/>
              <a:lstStyle/>
              <a:p>
                <a:endParaRPr lang="en-US"/>
              </a:p>
            </p:txBody>
          </p:sp>
          <p:sp>
            <p:nvSpPr>
              <p:cNvPr id="444903" name="Line 103"/>
              <p:cNvSpPr>
                <a:spLocks noChangeShapeType="1"/>
              </p:cNvSpPr>
              <p:nvPr/>
            </p:nvSpPr>
            <p:spPr bwMode="auto">
              <a:xfrm>
                <a:off x="4825" y="2042"/>
                <a:ext cx="1" cy="5"/>
              </a:xfrm>
              <a:prstGeom prst="line">
                <a:avLst/>
              </a:prstGeom>
              <a:noFill/>
              <a:ln w="0">
                <a:solidFill>
                  <a:srgbClr val="000000"/>
                </a:solidFill>
                <a:round/>
                <a:headEnd/>
                <a:tailEnd/>
              </a:ln>
            </p:spPr>
            <p:txBody>
              <a:bodyPr/>
              <a:lstStyle/>
              <a:p>
                <a:endParaRPr lang="en-US"/>
              </a:p>
            </p:txBody>
          </p:sp>
          <p:sp>
            <p:nvSpPr>
              <p:cNvPr id="444904" name="Line 104"/>
              <p:cNvSpPr>
                <a:spLocks noChangeShapeType="1"/>
              </p:cNvSpPr>
              <p:nvPr/>
            </p:nvSpPr>
            <p:spPr bwMode="auto">
              <a:xfrm flipV="1">
                <a:off x="5018" y="2075"/>
                <a:ext cx="6" cy="7"/>
              </a:xfrm>
              <a:prstGeom prst="line">
                <a:avLst/>
              </a:prstGeom>
              <a:noFill/>
              <a:ln w="0">
                <a:solidFill>
                  <a:srgbClr val="000000"/>
                </a:solidFill>
                <a:round/>
                <a:headEnd/>
                <a:tailEnd/>
              </a:ln>
            </p:spPr>
            <p:txBody>
              <a:bodyPr/>
              <a:lstStyle/>
              <a:p>
                <a:endParaRPr lang="en-US"/>
              </a:p>
            </p:txBody>
          </p:sp>
          <p:sp>
            <p:nvSpPr>
              <p:cNvPr id="444905" name="Line 105"/>
              <p:cNvSpPr>
                <a:spLocks noChangeShapeType="1"/>
              </p:cNvSpPr>
              <p:nvPr/>
            </p:nvSpPr>
            <p:spPr bwMode="auto">
              <a:xfrm>
                <a:off x="5018" y="2082"/>
                <a:ext cx="2" cy="5"/>
              </a:xfrm>
              <a:prstGeom prst="line">
                <a:avLst/>
              </a:prstGeom>
              <a:noFill/>
              <a:ln w="0">
                <a:solidFill>
                  <a:srgbClr val="000000"/>
                </a:solidFill>
                <a:round/>
                <a:headEnd/>
                <a:tailEnd/>
              </a:ln>
            </p:spPr>
            <p:txBody>
              <a:bodyPr/>
              <a:lstStyle/>
              <a:p>
                <a:endParaRPr lang="en-US"/>
              </a:p>
            </p:txBody>
          </p:sp>
          <p:sp>
            <p:nvSpPr>
              <p:cNvPr id="444906" name="Line 106"/>
              <p:cNvSpPr>
                <a:spLocks noChangeShapeType="1"/>
              </p:cNvSpPr>
              <p:nvPr/>
            </p:nvSpPr>
            <p:spPr bwMode="auto">
              <a:xfrm flipH="1">
                <a:off x="5001" y="2073"/>
                <a:ext cx="5" cy="5"/>
              </a:xfrm>
              <a:prstGeom prst="line">
                <a:avLst/>
              </a:prstGeom>
              <a:noFill/>
              <a:ln w="0">
                <a:solidFill>
                  <a:srgbClr val="000000"/>
                </a:solidFill>
                <a:round/>
                <a:headEnd/>
                <a:tailEnd/>
              </a:ln>
            </p:spPr>
            <p:txBody>
              <a:bodyPr/>
              <a:lstStyle/>
              <a:p>
                <a:endParaRPr lang="en-US"/>
              </a:p>
            </p:txBody>
          </p:sp>
          <p:sp>
            <p:nvSpPr>
              <p:cNvPr id="444907" name="Line 107"/>
              <p:cNvSpPr>
                <a:spLocks noChangeShapeType="1"/>
              </p:cNvSpPr>
              <p:nvPr/>
            </p:nvSpPr>
            <p:spPr bwMode="auto">
              <a:xfrm flipH="1">
                <a:off x="4955" y="2063"/>
                <a:ext cx="7" cy="6"/>
              </a:xfrm>
              <a:prstGeom prst="line">
                <a:avLst/>
              </a:prstGeom>
              <a:noFill/>
              <a:ln w="0">
                <a:solidFill>
                  <a:srgbClr val="000000"/>
                </a:solidFill>
                <a:round/>
                <a:headEnd/>
                <a:tailEnd/>
              </a:ln>
            </p:spPr>
            <p:txBody>
              <a:bodyPr/>
              <a:lstStyle/>
              <a:p>
                <a:endParaRPr lang="en-US"/>
              </a:p>
            </p:txBody>
          </p:sp>
          <p:sp>
            <p:nvSpPr>
              <p:cNvPr id="444908" name="Line 108"/>
              <p:cNvSpPr>
                <a:spLocks noChangeShapeType="1"/>
              </p:cNvSpPr>
              <p:nvPr/>
            </p:nvSpPr>
            <p:spPr bwMode="auto">
              <a:xfrm flipH="1">
                <a:off x="4977" y="2068"/>
                <a:ext cx="8" cy="5"/>
              </a:xfrm>
              <a:prstGeom prst="line">
                <a:avLst/>
              </a:prstGeom>
              <a:noFill/>
              <a:ln w="0">
                <a:solidFill>
                  <a:srgbClr val="000000"/>
                </a:solidFill>
                <a:round/>
                <a:headEnd/>
                <a:tailEnd/>
              </a:ln>
            </p:spPr>
            <p:txBody>
              <a:bodyPr/>
              <a:lstStyle/>
              <a:p>
                <a:endParaRPr lang="en-US"/>
              </a:p>
            </p:txBody>
          </p:sp>
          <p:sp>
            <p:nvSpPr>
              <p:cNvPr id="444909" name="Line 109"/>
              <p:cNvSpPr>
                <a:spLocks noChangeShapeType="1"/>
              </p:cNvSpPr>
              <p:nvPr/>
            </p:nvSpPr>
            <p:spPr bwMode="auto">
              <a:xfrm flipH="1">
                <a:off x="4911" y="2054"/>
                <a:ext cx="8" cy="6"/>
              </a:xfrm>
              <a:prstGeom prst="line">
                <a:avLst/>
              </a:prstGeom>
              <a:noFill/>
              <a:ln w="0">
                <a:solidFill>
                  <a:srgbClr val="000000"/>
                </a:solidFill>
                <a:round/>
                <a:headEnd/>
                <a:tailEnd/>
              </a:ln>
            </p:spPr>
            <p:txBody>
              <a:bodyPr/>
              <a:lstStyle/>
              <a:p>
                <a:endParaRPr lang="en-US"/>
              </a:p>
            </p:txBody>
          </p:sp>
          <p:sp>
            <p:nvSpPr>
              <p:cNvPr id="444910" name="Line 110"/>
              <p:cNvSpPr>
                <a:spLocks noChangeShapeType="1"/>
              </p:cNvSpPr>
              <p:nvPr/>
            </p:nvSpPr>
            <p:spPr bwMode="auto">
              <a:xfrm flipH="1">
                <a:off x="4934" y="2059"/>
                <a:ext cx="7" cy="5"/>
              </a:xfrm>
              <a:prstGeom prst="line">
                <a:avLst/>
              </a:prstGeom>
              <a:noFill/>
              <a:ln w="0">
                <a:solidFill>
                  <a:srgbClr val="000000"/>
                </a:solidFill>
                <a:round/>
                <a:headEnd/>
                <a:tailEnd/>
              </a:ln>
            </p:spPr>
            <p:txBody>
              <a:bodyPr/>
              <a:lstStyle/>
              <a:p>
                <a:endParaRPr lang="en-US"/>
              </a:p>
            </p:txBody>
          </p:sp>
          <p:sp>
            <p:nvSpPr>
              <p:cNvPr id="444911" name="Line 111"/>
              <p:cNvSpPr>
                <a:spLocks noChangeShapeType="1"/>
              </p:cNvSpPr>
              <p:nvPr/>
            </p:nvSpPr>
            <p:spPr bwMode="auto">
              <a:xfrm flipH="1">
                <a:off x="4891" y="2050"/>
                <a:ext cx="6" cy="6"/>
              </a:xfrm>
              <a:prstGeom prst="line">
                <a:avLst/>
              </a:prstGeom>
              <a:noFill/>
              <a:ln w="0">
                <a:solidFill>
                  <a:srgbClr val="000000"/>
                </a:solidFill>
                <a:round/>
                <a:headEnd/>
                <a:tailEnd/>
              </a:ln>
            </p:spPr>
            <p:txBody>
              <a:bodyPr/>
              <a:lstStyle/>
              <a:p>
                <a:endParaRPr lang="en-US"/>
              </a:p>
            </p:txBody>
          </p:sp>
          <p:sp>
            <p:nvSpPr>
              <p:cNvPr id="444912" name="Line 112"/>
              <p:cNvSpPr>
                <a:spLocks noChangeShapeType="1"/>
              </p:cNvSpPr>
              <p:nvPr/>
            </p:nvSpPr>
            <p:spPr bwMode="auto">
              <a:xfrm flipH="1">
                <a:off x="4868" y="2045"/>
                <a:ext cx="6" cy="6"/>
              </a:xfrm>
              <a:prstGeom prst="line">
                <a:avLst/>
              </a:prstGeom>
              <a:noFill/>
              <a:ln w="0">
                <a:solidFill>
                  <a:srgbClr val="000000"/>
                </a:solidFill>
                <a:round/>
                <a:headEnd/>
                <a:tailEnd/>
              </a:ln>
            </p:spPr>
            <p:txBody>
              <a:bodyPr/>
              <a:lstStyle/>
              <a:p>
                <a:endParaRPr lang="en-US"/>
              </a:p>
            </p:txBody>
          </p:sp>
          <p:sp>
            <p:nvSpPr>
              <p:cNvPr id="444913" name="Line 113"/>
              <p:cNvSpPr>
                <a:spLocks noChangeShapeType="1"/>
              </p:cNvSpPr>
              <p:nvPr/>
            </p:nvSpPr>
            <p:spPr bwMode="auto">
              <a:xfrm>
                <a:off x="4847" y="2047"/>
                <a:ext cx="1" cy="4"/>
              </a:xfrm>
              <a:prstGeom prst="line">
                <a:avLst/>
              </a:prstGeom>
              <a:noFill/>
              <a:ln w="0">
                <a:solidFill>
                  <a:srgbClr val="000000"/>
                </a:solidFill>
                <a:round/>
                <a:headEnd/>
                <a:tailEnd/>
              </a:ln>
            </p:spPr>
            <p:txBody>
              <a:bodyPr/>
              <a:lstStyle/>
              <a:p>
                <a:endParaRPr lang="en-US"/>
              </a:p>
            </p:txBody>
          </p:sp>
          <p:sp>
            <p:nvSpPr>
              <p:cNvPr id="444914" name="Line 114"/>
              <p:cNvSpPr>
                <a:spLocks noChangeShapeType="1"/>
              </p:cNvSpPr>
              <p:nvPr/>
            </p:nvSpPr>
            <p:spPr bwMode="auto">
              <a:xfrm>
                <a:off x="4868" y="2051"/>
                <a:ext cx="1" cy="4"/>
              </a:xfrm>
              <a:prstGeom prst="line">
                <a:avLst/>
              </a:prstGeom>
              <a:noFill/>
              <a:ln w="0">
                <a:solidFill>
                  <a:srgbClr val="000000"/>
                </a:solidFill>
                <a:round/>
                <a:headEnd/>
                <a:tailEnd/>
              </a:ln>
            </p:spPr>
            <p:txBody>
              <a:bodyPr/>
              <a:lstStyle/>
              <a:p>
                <a:endParaRPr lang="en-US"/>
              </a:p>
            </p:txBody>
          </p:sp>
          <p:sp>
            <p:nvSpPr>
              <p:cNvPr id="444915" name="Line 115"/>
              <p:cNvSpPr>
                <a:spLocks noChangeShapeType="1"/>
              </p:cNvSpPr>
              <p:nvPr/>
            </p:nvSpPr>
            <p:spPr bwMode="auto">
              <a:xfrm>
                <a:off x="4891" y="2056"/>
                <a:ext cx="1" cy="4"/>
              </a:xfrm>
              <a:prstGeom prst="line">
                <a:avLst/>
              </a:prstGeom>
              <a:noFill/>
              <a:ln w="0">
                <a:solidFill>
                  <a:srgbClr val="000000"/>
                </a:solidFill>
                <a:round/>
                <a:headEnd/>
                <a:tailEnd/>
              </a:ln>
            </p:spPr>
            <p:txBody>
              <a:bodyPr/>
              <a:lstStyle/>
              <a:p>
                <a:endParaRPr lang="en-US"/>
              </a:p>
            </p:txBody>
          </p:sp>
          <p:sp>
            <p:nvSpPr>
              <p:cNvPr id="444916" name="Line 116"/>
              <p:cNvSpPr>
                <a:spLocks noChangeShapeType="1"/>
              </p:cNvSpPr>
              <p:nvPr/>
            </p:nvSpPr>
            <p:spPr bwMode="auto">
              <a:xfrm>
                <a:off x="4911" y="2060"/>
                <a:ext cx="1" cy="4"/>
              </a:xfrm>
              <a:prstGeom prst="line">
                <a:avLst/>
              </a:prstGeom>
              <a:noFill/>
              <a:ln w="0">
                <a:solidFill>
                  <a:srgbClr val="000000"/>
                </a:solidFill>
                <a:round/>
                <a:headEnd/>
                <a:tailEnd/>
              </a:ln>
            </p:spPr>
            <p:txBody>
              <a:bodyPr/>
              <a:lstStyle/>
              <a:p>
                <a:endParaRPr lang="en-US"/>
              </a:p>
            </p:txBody>
          </p:sp>
          <p:sp>
            <p:nvSpPr>
              <p:cNvPr id="444917" name="Line 117"/>
              <p:cNvSpPr>
                <a:spLocks noChangeShapeType="1"/>
              </p:cNvSpPr>
              <p:nvPr/>
            </p:nvSpPr>
            <p:spPr bwMode="auto">
              <a:xfrm>
                <a:off x="4934" y="2065"/>
                <a:ext cx="1" cy="4"/>
              </a:xfrm>
              <a:prstGeom prst="line">
                <a:avLst/>
              </a:prstGeom>
              <a:noFill/>
              <a:ln w="0">
                <a:solidFill>
                  <a:srgbClr val="000000"/>
                </a:solidFill>
                <a:round/>
                <a:headEnd/>
                <a:tailEnd/>
              </a:ln>
            </p:spPr>
            <p:txBody>
              <a:bodyPr/>
              <a:lstStyle/>
              <a:p>
                <a:endParaRPr lang="en-US"/>
              </a:p>
            </p:txBody>
          </p:sp>
          <p:sp>
            <p:nvSpPr>
              <p:cNvPr id="444918" name="Line 118"/>
              <p:cNvSpPr>
                <a:spLocks noChangeShapeType="1"/>
              </p:cNvSpPr>
              <p:nvPr/>
            </p:nvSpPr>
            <p:spPr bwMode="auto">
              <a:xfrm>
                <a:off x="4954" y="2069"/>
                <a:ext cx="1" cy="4"/>
              </a:xfrm>
              <a:prstGeom prst="line">
                <a:avLst/>
              </a:prstGeom>
              <a:noFill/>
              <a:ln w="0">
                <a:solidFill>
                  <a:srgbClr val="000000"/>
                </a:solidFill>
                <a:round/>
                <a:headEnd/>
                <a:tailEnd/>
              </a:ln>
            </p:spPr>
            <p:txBody>
              <a:bodyPr/>
              <a:lstStyle/>
              <a:p>
                <a:endParaRPr lang="en-US"/>
              </a:p>
            </p:txBody>
          </p:sp>
          <p:sp>
            <p:nvSpPr>
              <p:cNvPr id="444919" name="Line 119"/>
              <p:cNvSpPr>
                <a:spLocks noChangeShapeType="1"/>
              </p:cNvSpPr>
              <p:nvPr/>
            </p:nvSpPr>
            <p:spPr bwMode="auto">
              <a:xfrm>
                <a:off x="4977" y="2073"/>
                <a:ext cx="1" cy="5"/>
              </a:xfrm>
              <a:prstGeom prst="line">
                <a:avLst/>
              </a:prstGeom>
              <a:noFill/>
              <a:ln w="0">
                <a:solidFill>
                  <a:srgbClr val="000000"/>
                </a:solidFill>
                <a:round/>
                <a:headEnd/>
                <a:tailEnd/>
              </a:ln>
            </p:spPr>
            <p:txBody>
              <a:bodyPr/>
              <a:lstStyle/>
              <a:p>
                <a:endParaRPr lang="en-US"/>
              </a:p>
            </p:txBody>
          </p:sp>
          <p:sp>
            <p:nvSpPr>
              <p:cNvPr id="444920" name="Line 120"/>
              <p:cNvSpPr>
                <a:spLocks noChangeShapeType="1"/>
              </p:cNvSpPr>
              <p:nvPr/>
            </p:nvSpPr>
            <p:spPr bwMode="auto">
              <a:xfrm>
                <a:off x="5001" y="2078"/>
                <a:ext cx="1" cy="4"/>
              </a:xfrm>
              <a:prstGeom prst="line">
                <a:avLst/>
              </a:prstGeom>
              <a:noFill/>
              <a:ln w="0">
                <a:solidFill>
                  <a:srgbClr val="000000"/>
                </a:solidFill>
                <a:round/>
                <a:headEnd/>
                <a:tailEnd/>
              </a:ln>
            </p:spPr>
            <p:txBody>
              <a:bodyPr/>
              <a:lstStyle/>
              <a:p>
                <a:endParaRPr lang="en-US"/>
              </a:p>
            </p:txBody>
          </p:sp>
          <p:sp>
            <p:nvSpPr>
              <p:cNvPr id="444921" name="Line 121"/>
              <p:cNvSpPr>
                <a:spLocks noChangeShapeType="1"/>
              </p:cNvSpPr>
              <p:nvPr/>
            </p:nvSpPr>
            <p:spPr bwMode="auto">
              <a:xfrm>
                <a:off x="4697" y="2015"/>
                <a:ext cx="321" cy="67"/>
              </a:xfrm>
              <a:prstGeom prst="line">
                <a:avLst/>
              </a:prstGeom>
              <a:noFill/>
              <a:ln w="0">
                <a:solidFill>
                  <a:srgbClr val="000000"/>
                </a:solidFill>
                <a:round/>
                <a:headEnd/>
                <a:tailEnd/>
              </a:ln>
            </p:spPr>
            <p:txBody>
              <a:bodyPr/>
              <a:lstStyle/>
              <a:p>
                <a:endParaRPr lang="en-US"/>
              </a:p>
            </p:txBody>
          </p:sp>
          <p:sp>
            <p:nvSpPr>
              <p:cNvPr id="444922" name="Freeform 122"/>
              <p:cNvSpPr>
                <a:spLocks/>
              </p:cNvSpPr>
              <p:nvPr/>
            </p:nvSpPr>
            <p:spPr bwMode="auto">
              <a:xfrm>
                <a:off x="4641" y="2025"/>
                <a:ext cx="54" cy="31"/>
              </a:xfrm>
              <a:custGeom>
                <a:avLst/>
                <a:gdLst>
                  <a:gd name="T0" fmla="*/ 38 w 531"/>
                  <a:gd name="T1" fmla="*/ 0 h 406"/>
                  <a:gd name="T2" fmla="*/ 10 w 531"/>
                  <a:gd name="T3" fmla="*/ 16 h 406"/>
                  <a:gd name="T4" fmla="*/ 10 w 531"/>
                  <a:gd name="T5" fmla="*/ 19 h 406"/>
                  <a:gd name="T6" fmla="*/ 0 w 531"/>
                  <a:gd name="T7" fmla="*/ 25 h 406"/>
                  <a:gd name="T8" fmla="*/ 22 w 531"/>
                  <a:gd name="T9" fmla="*/ 31 h 406"/>
                  <a:gd name="T10" fmla="*/ 36 w 531"/>
                  <a:gd name="T11" fmla="*/ 21 h 406"/>
                  <a:gd name="T12" fmla="*/ 30 w 531"/>
                  <a:gd name="T13" fmla="*/ 19 h 406"/>
                  <a:gd name="T14" fmla="*/ 45 w 531"/>
                  <a:gd name="T15" fmla="*/ 11 h 406"/>
                  <a:gd name="T16" fmla="*/ 41 w 531"/>
                  <a:gd name="T17" fmla="*/ 11 h 406"/>
                  <a:gd name="T18" fmla="*/ 54 w 531"/>
                  <a:gd name="T19" fmla="*/ 4 h 406"/>
                  <a:gd name="T20" fmla="*/ 38 w 531"/>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1"/>
                  <a:gd name="T34" fmla="*/ 0 h 406"/>
                  <a:gd name="T35" fmla="*/ 531 w 531"/>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1" h="406">
                    <a:moveTo>
                      <a:pt x="378" y="0"/>
                    </a:moveTo>
                    <a:lnTo>
                      <a:pt x="100" y="207"/>
                    </a:lnTo>
                    <a:lnTo>
                      <a:pt x="100" y="244"/>
                    </a:lnTo>
                    <a:lnTo>
                      <a:pt x="0" y="323"/>
                    </a:lnTo>
                    <a:lnTo>
                      <a:pt x="218" y="406"/>
                    </a:lnTo>
                    <a:lnTo>
                      <a:pt x="355" y="273"/>
                    </a:lnTo>
                    <a:lnTo>
                      <a:pt x="299" y="250"/>
                    </a:lnTo>
                    <a:lnTo>
                      <a:pt x="444" y="147"/>
                    </a:lnTo>
                    <a:lnTo>
                      <a:pt x="400" y="139"/>
                    </a:lnTo>
                    <a:lnTo>
                      <a:pt x="531" y="51"/>
                    </a:lnTo>
                    <a:lnTo>
                      <a:pt x="378" y="0"/>
                    </a:lnTo>
                    <a:close/>
                  </a:path>
                </a:pathLst>
              </a:custGeom>
              <a:solidFill>
                <a:srgbClr val="828282"/>
              </a:solidFill>
              <a:ln w="9525">
                <a:noFill/>
                <a:round/>
                <a:headEnd/>
                <a:tailEnd/>
              </a:ln>
            </p:spPr>
            <p:txBody>
              <a:bodyPr/>
              <a:lstStyle/>
              <a:p>
                <a:pPr algn="ctr"/>
                <a:endParaRPr lang="en-US" sz="1800"/>
              </a:p>
            </p:txBody>
          </p:sp>
          <p:sp>
            <p:nvSpPr>
              <p:cNvPr id="444923" name="Freeform 123"/>
              <p:cNvSpPr>
                <a:spLocks/>
              </p:cNvSpPr>
              <p:nvPr/>
            </p:nvSpPr>
            <p:spPr bwMode="auto">
              <a:xfrm>
                <a:off x="4641" y="2025"/>
                <a:ext cx="54" cy="31"/>
              </a:xfrm>
              <a:custGeom>
                <a:avLst/>
                <a:gdLst>
                  <a:gd name="T0" fmla="*/ 38 w 531"/>
                  <a:gd name="T1" fmla="*/ 0 h 406"/>
                  <a:gd name="T2" fmla="*/ 10 w 531"/>
                  <a:gd name="T3" fmla="*/ 16 h 406"/>
                  <a:gd name="T4" fmla="*/ 10 w 531"/>
                  <a:gd name="T5" fmla="*/ 19 h 406"/>
                  <a:gd name="T6" fmla="*/ 0 w 531"/>
                  <a:gd name="T7" fmla="*/ 25 h 406"/>
                  <a:gd name="T8" fmla="*/ 22 w 531"/>
                  <a:gd name="T9" fmla="*/ 31 h 406"/>
                  <a:gd name="T10" fmla="*/ 36 w 531"/>
                  <a:gd name="T11" fmla="*/ 21 h 406"/>
                  <a:gd name="T12" fmla="*/ 30 w 531"/>
                  <a:gd name="T13" fmla="*/ 19 h 406"/>
                  <a:gd name="T14" fmla="*/ 45 w 531"/>
                  <a:gd name="T15" fmla="*/ 11 h 406"/>
                  <a:gd name="T16" fmla="*/ 41 w 531"/>
                  <a:gd name="T17" fmla="*/ 11 h 406"/>
                  <a:gd name="T18" fmla="*/ 54 w 531"/>
                  <a:gd name="T19" fmla="*/ 4 h 406"/>
                  <a:gd name="T20" fmla="*/ 38 w 531"/>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1"/>
                  <a:gd name="T34" fmla="*/ 0 h 406"/>
                  <a:gd name="T35" fmla="*/ 531 w 531"/>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1" h="406">
                    <a:moveTo>
                      <a:pt x="378" y="0"/>
                    </a:moveTo>
                    <a:lnTo>
                      <a:pt x="100" y="207"/>
                    </a:lnTo>
                    <a:lnTo>
                      <a:pt x="100" y="244"/>
                    </a:lnTo>
                    <a:lnTo>
                      <a:pt x="0" y="323"/>
                    </a:lnTo>
                    <a:lnTo>
                      <a:pt x="218" y="406"/>
                    </a:lnTo>
                    <a:lnTo>
                      <a:pt x="355" y="273"/>
                    </a:lnTo>
                    <a:lnTo>
                      <a:pt x="299" y="250"/>
                    </a:lnTo>
                    <a:lnTo>
                      <a:pt x="444" y="147"/>
                    </a:lnTo>
                    <a:lnTo>
                      <a:pt x="400" y="139"/>
                    </a:lnTo>
                    <a:lnTo>
                      <a:pt x="531" y="51"/>
                    </a:lnTo>
                    <a:lnTo>
                      <a:pt x="378" y="0"/>
                    </a:lnTo>
                  </a:path>
                </a:pathLst>
              </a:custGeom>
              <a:noFill/>
              <a:ln w="0">
                <a:solidFill>
                  <a:srgbClr val="000000"/>
                </a:solidFill>
                <a:round/>
                <a:headEnd/>
                <a:tailEnd/>
              </a:ln>
            </p:spPr>
            <p:txBody>
              <a:bodyPr/>
              <a:lstStyle/>
              <a:p>
                <a:pPr algn="ctr"/>
                <a:endParaRPr lang="en-US" sz="1800"/>
              </a:p>
            </p:txBody>
          </p:sp>
          <p:sp>
            <p:nvSpPr>
              <p:cNvPr id="444924" name="Line 124"/>
              <p:cNvSpPr>
                <a:spLocks noChangeShapeType="1"/>
              </p:cNvSpPr>
              <p:nvPr/>
            </p:nvSpPr>
            <p:spPr bwMode="auto">
              <a:xfrm flipH="1" flipV="1">
                <a:off x="4668" y="2032"/>
                <a:ext cx="14" cy="4"/>
              </a:xfrm>
              <a:prstGeom prst="line">
                <a:avLst/>
              </a:prstGeom>
              <a:noFill/>
              <a:ln w="0">
                <a:solidFill>
                  <a:srgbClr val="000000"/>
                </a:solidFill>
                <a:round/>
                <a:headEnd/>
                <a:tailEnd/>
              </a:ln>
            </p:spPr>
            <p:txBody>
              <a:bodyPr/>
              <a:lstStyle/>
              <a:p>
                <a:endParaRPr lang="en-US"/>
              </a:p>
            </p:txBody>
          </p:sp>
          <p:sp>
            <p:nvSpPr>
              <p:cNvPr id="444925" name="Line 125"/>
              <p:cNvSpPr>
                <a:spLocks noChangeShapeType="1"/>
              </p:cNvSpPr>
              <p:nvPr/>
            </p:nvSpPr>
            <p:spPr bwMode="auto">
              <a:xfrm>
                <a:off x="4652" y="2041"/>
                <a:ext cx="19" cy="3"/>
              </a:xfrm>
              <a:prstGeom prst="line">
                <a:avLst/>
              </a:prstGeom>
              <a:noFill/>
              <a:ln w="0">
                <a:solidFill>
                  <a:srgbClr val="000000"/>
                </a:solidFill>
                <a:round/>
                <a:headEnd/>
                <a:tailEnd/>
              </a:ln>
            </p:spPr>
            <p:txBody>
              <a:bodyPr/>
              <a:lstStyle/>
              <a:p>
                <a:endParaRPr lang="en-US"/>
              </a:p>
            </p:txBody>
          </p:sp>
          <p:sp>
            <p:nvSpPr>
              <p:cNvPr id="444926" name="Line 126"/>
              <p:cNvSpPr>
                <a:spLocks noChangeShapeType="1"/>
              </p:cNvSpPr>
              <p:nvPr/>
            </p:nvSpPr>
            <p:spPr bwMode="auto">
              <a:xfrm flipV="1">
                <a:off x="4652" y="2041"/>
                <a:ext cx="4" cy="3"/>
              </a:xfrm>
              <a:prstGeom prst="line">
                <a:avLst/>
              </a:prstGeom>
              <a:noFill/>
              <a:ln w="0">
                <a:solidFill>
                  <a:srgbClr val="000000"/>
                </a:solidFill>
                <a:round/>
                <a:headEnd/>
                <a:tailEnd/>
              </a:ln>
            </p:spPr>
            <p:txBody>
              <a:bodyPr/>
              <a:lstStyle/>
              <a:p>
                <a:endParaRPr lang="en-US"/>
              </a:p>
            </p:txBody>
          </p:sp>
          <p:sp>
            <p:nvSpPr>
              <p:cNvPr id="444927" name="Freeform 127"/>
              <p:cNvSpPr>
                <a:spLocks/>
              </p:cNvSpPr>
              <p:nvPr/>
            </p:nvSpPr>
            <p:spPr bwMode="auto">
              <a:xfrm>
                <a:off x="4629" y="2049"/>
                <a:ext cx="95" cy="30"/>
              </a:xfrm>
              <a:custGeom>
                <a:avLst/>
                <a:gdLst>
                  <a:gd name="T0" fmla="*/ 11 w 947"/>
                  <a:gd name="T1" fmla="*/ 0 h 398"/>
                  <a:gd name="T2" fmla="*/ 0 w 947"/>
                  <a:gd name="T3" fmla="*/ 6 h 398"/>
                  <a:gd name="T4" fmla="*/ 0 w 947"/>
                  <a:gd name="T5" fmla="*/ 11 h 398"/>
                  <a:gd name="T6" fmla="*/ 86 w 947"/>
                  <a:gd name="T7" fmla="*/ 30 h 398"/>
                  <a:gd name="T8" fmla="*/ 86 w 947"/>
                  <a:gd name="T9" fmla="*/ 25 h 398"/>
                  <a:gd name="T10" fmla="*/ 95 w 947"/>
                  <a:gd name="T11" fmla="*/ 19 h 398"/>
                  <a:gd name="T12" fmla="*/ 11 w 947"/>
                  <a:gd name="T13" fmla="*/ 0 h 398"/>
                  <a:gd name="T14" fmla="*/ 0 60000 65536"/>
                  <a:gd name="T15" fmla="*/ 0 60000 65536"/>
                  <a:gd name="T16" fmla="*/ 0 60000 65536"/>
                  <a:gd name="T17" fmla="*/ 0 60000 65536"/>
                  <a:gd name="T18" fmla="*/ 0 60000 65536"/>
                  <a:gd name="T19" fmla="*/ 0 60000 65536"/>
                  <a:gd name="T20" fmla="*/ 0 60000 65536"/>
                  <a:gd name="T21" fmla="*/ 0 w 947"/>
                  <a:gd name="T22" fmla="*/ 0 h 398"/>
                  <a:gd name="T23" fmla="*/ 947 w 947"/>
                  <a:gd name="T24" fmla="*/ 398 h 3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7" h="398">
                    <a:moveTo>
                      <a:pt x="109" y="0"/>
                    </a:moveTo>
                    <a:lnTo>
                      <a:pt x="0" y="81"/>
                    </a:lnTo>
                    <a:lnTo>
                      <a:pt x="0" y="147"/>
                    </a:lnTo>
                    <a:lnTo>
                      <a:pt x="858" y="398"/>
                    </a:lnTo>
                    <a:lnTo>
                      <a:pt x="858" y="332"/>
                    </a:lnTo>
                    <a:lnTo>
                      <a:pt x="947" y="258"/>
                    </a:lnTo>
                    <a:lnTo>
                      <a:pt x="109" y="0"/>
                    </a:lnTo>
                    <a:close/>
                  </a:path>
                </a:pathLst>
              </a:custGeom>
              <a:solidFill>
                <a:srgbClr val="828282"/>
              </a:solidFill>
              <a:ln w="9525">
                <a:noFill/>
                <a:round/>
                <a:headEnd/>
                <a:tailEnd/>
              </a:ln>
            </p:spPr>
            <p:txBody>
              <a:bodyPr/>
              <a:lstStyle/>
              <a:p>
                <a:pPr algn="ctr"/>
                <a:endParaRPr lang="en-US" sz="1800"/>
              </a:p>
            </p:txBody>
          </p:sp>
          <p:sp>
            <p:nvSpPr>
              <p:cNvPr id="444928" name="Freeform 128"/>
              <p:cNvSpPr>
                <a:spLocks/>
              </p:cNvSpPr>
              <p:nvPr/>
            </p:nvSpPr>
            <p:spPr bwMode="auto">
              <a:xfrm>
                <a:off x="4629" y="2049"/>
                <a:ext cx="95" cy="30"/>
              </a:xfrm>
              <a:custGeom>
                <a:avLst/>
                <a:gdLst>
                  <a:gd name="T0" fmla="*/ 11 w 947"/>
                  <a:gd name="T1" fmla="*/ 0 h 398"/>
                  <a:gd name="T2" fmla="*/ 0 w 947"/>
                  <a:gd name="T3" fmla="*/ 6 h 398"/>
                  <a:gd name="T4" fmla="*/ 0 w 947"/>
                  <a:gd name="T5" fmla="*/ 11 h 398"/>
                  <a:gd name="T6" fmla="*/ 86 w 947"/>
                  <a:gd name="T7" fmla="*/ 30 h 398"/>
                  <a:gd name="T8" fmla="*/ 86 w 947"/>
                  <a:gd name="T9" fmla="*/ 25 h 398"/>
                  <a:gd name="T10" fmla="*/ 95 w 947"/>
                  <a:gd name="T11" fmla="*/ 19 h 398"/>
                  <a:gd name="T12" fmla="*/ 11 w 947"/>
                  <a:gd name="T13" fmla="*/ 0 h 398"/>
                  <a:gd name="T14" fmla="*/ 0 60000 65536"/>
                  <a:gd name="T15" fmla="*/ 0 60000 65536"/>
                  <a:gd name="T16" fmla="*/ 0 60000 65536"/>
                  <a:gd name="T17" fmla="*/ 0 60000 65536"/>
                  <a:gd name="T18" fmla="*/ 0 60000 65536"/>
                  <a:gd name="T19" fmla="*/ 0 60000 65536"/>
                  <a:gd name="T20" fmla="*/ 0 60000 65536"/>
                  <a:gd name="T21" fmla="*/ 0 w 947"/>
                  <a:gd name="T22" fmla="*/ 0 h 398"/>
                  <a:gd name="T23" fmla="*/ 947 w 947"/>
                  <a:gd name="T24" fmla="*/ 398 h 3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7" h="398">
                    <a:moveTo>
                      <a:pt x="109" y="0"/>
                    </a:moveTo>
                    <a:lnTo>
                      <a:pt x="0" y="81"/>
                    </a:lnTo>
                    <a:lnTo>
                      <a:pt x="0" y="147"/>
                    </a:lnTo>
                    <a:lnTo>
                      <a:pt x="858" y="398"/>
                    </a:lnTo>
                    <a:lnTo>
                      <a:pt x="858" y="332"/>
                    </a:lnTo>
                    <a:lnTo>
                      <a:pt x="947" y="258"/>
                    </a:lnTo>
                    <a:lnTo>
                      <a:pt x="109" y="0"/>
                    </a:lnTo>
                  </a:path>
                </a:pathLst>
              </a:custGeom>
              <a:noFill/>
              <a:ln w="0">
                <a:solidFill>
                  <a:srgbClr val="000000"/>
                </a:solidFill>
                <a:round/>
                <a:headEnd/>
                <a:tailEnd/>
              </a:ln>
            </p:spPr>
            <p:txBody>
              <a:bodyPr/>
              <a:lstStyle/>
              <a:p>
                <a:pPr algn="ctr"/>
                <a:endParaRPr lang="en-US" sz="1800"/>
              </a:p>
            </p:txBody>
          </p:sp>
          <p:sp>
            <p:nvSpPr>
              <p:cNvPr id="444929" name="Line 129"/>
              <p:cNvSpPr>
                <a:spLocks noChangeShapeType="1"/>
              </p:cNvSpPr>
              <p:nvPr/>
            </p:nvSpPr>
            <p:spPr bwMode="auto">
              <a:xfrm>
                <a:off x="4646" y="2059"/>
                <a:ext cx="1" cy="4"/>
              </a:xfrm>
              <a:prstGeom prst="line">
                <a:avLst/>
              </a:prstGeom>
              <a:noFill/>
              <a:ln w="0">
                <a:solidFill>
                  <a:srgbClr val="000000"/>
                </a:solidFill>
                <a:round/>
                <a:headEnd/>
                <a:tailEnd/>
              </a:ln>
            </p:spPr>
            <p:txBody>
              <a:bodyPr/>
              <a:lstStyle/>
              <a:p>
                <a:endParaRPr lang="en-US"/>
              </a:p>
            </p:txBody>
          </p:sp>
          <p:sp>
            <p:nvSpPr>
              <p:cNvPr id="444930" name="Line 130"/>
              <p:cNvSpPr>
                <a:spLocks noChangeShapeType="1"/>
              </p:cNvSpPr>
              <p:nvPr/>
            </p:nvSpPr>
            <p:spPr bwMode="auto">
              <a:xfrm>
                <a:off x="4662" y="2063"/>
                <a:ext cx="1" cy="4"/>
              </a:xfrm>
              <a:prstGeom prst="line">
                <a:avLst/>
              </a:prstGeom>
              <a:noFill/>
              <a:ln w="0">
                <a:solidFill>
                  <a:srgbClr val="000000"/>
                </a:solidFill>
                <a:round/>
                <a:headEnd/>
                <a:tailEnd/>
              </a:ln>
            </p:spPr>
            <p:txBody>
              <a:bodyPr/>
              <a:lstStyle/>
              <a:p>
                <a:endParaRPr lang="en-US"/>
              </a:p>
            </p:txBody>
          </p:sp>
          <p:sp>
            <p:nvSpPr>
              <p:cNvPr id="444931" name="Line 131"/>
              <p:cNvSpPr>
                <a:spLocks noChangeShapeType="1"/>
              </p:cNvSpPr>
              <p:nvPr/>
            </p:nvSpPr>
            <p:spPr bwMode="auto">
              <a:xfrm>
                <a:off x="4685" y="2069"/>
                <a:ext cx="1" cy="4"/>
              </a:xfrm>
              <a:prstGeom prst="line">
                <a:avLst/>
              </a:prstGeom>
              <a:noFill/>
              <a:ln w="0">
                <a:solidFill>
                  <a:srgbClr val="000000"/>
                </a:solidFill>
                <a:round/>
                <a:headEnd/>
                <a:tailEnd/>
              </a:ln>
            </p:spPr>
            <p:txBody>
              <a:bodyPr/>
              <a:lstStyle/>
              <a:p>
                <a:endParaRPr lang="en-US"/>
              </a:p>
            </p:txBody>
          </p:sp>
          <p:sp>
            <p:nvSpPr>
              <p:cNvPr id="444932" name="Line 132"/>
              <p:cNvSpPr>
                <a:spLocks noChangeShapeType="1"/>
              </p:cNvSpPr>
              <p:nvPr/>
            </p:nvSpPr>
            <p:spPr bwMode="auto">
              <a:xfrm flipV="1">
                <a:off x="4646" y="2053"/>
                <a:ext cx="10" cy="6"/>
              </a:xfrm>
              <a:prstGeom prst="line">
                <a:avLst/>
              </a:prstGeom>
              <a:noFill/>
              <a:ln w="0">
                <a:solidFill>
                  <a:srgbClr val="000000"/>
                </a:solidFill>
                <a:round/>
                <a:headEnd/>
                <a:tailEnd/>
              </a:ln>
            </p:spPr>
            <p:txBody>
              <a:bodyPr/>
              <a:lstStyle/>
              <a:p>
                <a:endParaRPr lang="en-US"/>
              </a:p>
            </p:txBody>
          </p:sp>
          <p:sp>
            <p:nvSpPr>
              <p:cNvPr id="444933" name="Line 133"/>
              <p:cNvSpPr>
                <a:spLocks noChangeShapeType="1"/>
              </p:cNvSpPr>
              <p:nvPr/>
            </p:nvSpPr>
            <p:spPr bwMode="auto">
              <a:xfrm flipV="1">
                <a:off x="4662" y="2056"/>
                <a:ext cx="10" cy="7"/>
              </a:xfrm>
              <a:prstGeom prst="line">
                <a:avLst/>
              </a:prstGeom>
              <a:noFill/>
              <a:ln w="0">
                <a:solidFill>
                  <a:srgbClr val="000000"/>
                </a:solidFill>
                <a:round/>
                <a:headEnd/>
                <a:tailEnd/>
              </a:ln>
            </p:spPr>
            <p:txBody>
              <a:bodyPr/>
              <a:lstStyle/>
              <a:p>
                <a:endParaRPr lang="en-US"/>
              </a:p>
            </p:txBody>
          </p:sp>
          <p:sp>
            <p:nvSpPr>
              <p:cNvPr id="444934" name="Line 134"/>
              <p:cNvSpPr>
                <a:spLocks noChangeShapeType="1"/>
              </p:cNvSpPr>
              <p:nvPr/>
            </p:nvSpPr>
            <p:spPr bwMode="auto">
              <a:xfrm flipV="1">
                <a:off x="4685" y="2062"/>
                <a:ext cx="10" cy="6"/>
              </a:xfrm>
              <a:prstGeom prst="line">
                <a:avLst/>
              </a:prstGeom>
              <a:noFill/>
              <a:ln w="0">
                <a:solidFill>
                  <a:srgbClr val="000000"/>
                </a:solidFill>
                <a:round/>
                <a:headEnd/>
                <a:tailEnd/>
              </a:ln>
            </p:spPr>
            <p:txBody>
              <a:bodyPr/>
              <a:lstStyle/>
              <a:p>
                <a:endParaRPr lang="en-US"/>
              </a:p>
            </p:txBody>
          </p:sp>
          <p:sp>
            <p:nvSpPr>
              <p:cNvPr id="444935" name="Line 135"/>
              <p:cNvSpPr>
                <a:spLocks noChangeShapeType="1"/>
              </p:cNvSpPr>
              <p:nvPr/>
            </p:nvSpPr>
            <p:spPr bwMode="auto">
              <a:xfrm>
                <a:off x="4630" y="2055"/>
                <a:ext cx="85" cy="19"/>
              </a:xfrm>
              <a:prstGeom prst="line">
                <a:avLst/>
              </a:prstGeom>
              <a:noFill/>
              <a:ln w="0">
                <a:solidFill>
                  <a:srgbClr val="000000"/>
                </a:solidFill>
                <a:round/>
                <a:headEnd/>
                <a:tailEnd/>
              </a:ln>
            </p:spPr>
            <p:txBody>
              <a:bodyPr/>
              <a:lstStyle/>
              <a:p>
                <a:endParaRPr lang="en-US"/>
              </a:p>
            </p:txBody>
          </p:sp>
          <p:sp>
            <p:nvSpPr>
              <p:cNvPr id="444936" name="Freeform 136"/>
              <p:cNvSpPr>
                <a:spLocks/>
              </p:cNvSpPr>
              <p:nvPr/>
            </p:nvSpPr>
            <p:spPr bwMode="auto">
              <a:xfrm>
                <a:off x="4840" y="2095"/>
                <a:ext cx="133" cy="40"/>
              </a:xfrm>
              <a:custGeom>
                <a:avLst/>
                <a:gdLst>
                  <a:gd name="T0" fmla="*/ 7 w 1327"/>
                  <a:gd name="T1" fmla="*/ 0 h 517"/>
                  <a:gd name="T2" fmla="*/ 0 w 1327"/>
                  <a:gd name="T3" fmla="*/ 6 h 517"/>
                  <a:gd name="T4" fmla="*/ 0 w 1327"/>
                  <a:gd name="T5" fmla="*/ 11 h 517"/>
                  <a:gd name="T6" fmla="*/ 121 w 1327"/>
                  <a:gd name="T7" fmla="*/ 40 h 517"/>
                  <a:gd name="T8" fmla="*/ 133 w 1327"/>
                  <a:gd name="T9" fmla="*/ 31 h 517"/>
                  <a:gd name="T10" fmla="*/ 129 w 1327"/>
                  <a:gd name="T11" fmla="*/ 26 h 517"/>
                  <a:gd name="T12" fmla="*/ 7 w 1327"/>
                  <a:gd name="T13" fmla="*/ 0 h 517"/>
                  <a:gd name="T14" fmla="*/ 0 60000 65536"/>
                  <a:gd name="T15" fmla="*/ 0 60000 65536"/>
                  <a:gd name="T16" fmla="*/ 0 60000 65536"/>
                  <a:gd name="T17" fmla="*/ 0 60000 65536"/>
                  <a:gd name="T18" fmla="*/ 0 60000 65536"/>
                  <a:gd name="T19" fmla="*/ 0 60000 65536"/>
                  <a:gd name="T20" fmla="*/ 0 60000 65536"/>
                  <a:gd name="T21" fmla="*/ 0 w 1327"/>
                  <a:gd name="T22" fmla="*/ 0 h 517"/>
                  <a:gd name="T23" fmla="*/ 1327 w 1327"/>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7" h="517">
                    <a:moveTo>
                      <a:pt x="67" y="0"/>
                    </a:moveTo>
                    <a:lnTo>
                      <a:pt x="0" y="82"/>
                    </a:lnTo>
                    <a:lnTo>
                      <a:pt x="0" y="148"/>
                    </a:lnTo>
                    <a:lnTo>
                      <a:pt x="1212" y="517"/>
                    </a:lnTo>
                    <a:lnTo>
                      <a:pt x="1327" y="406"/>
                    </a:lnTo>
                    <a:lnTo>
                      <a:pt x="1290" y="333"/>
                    </a:lnTo>
                    <a:lnTo>
                      <a:pt x="67" y="0"/>
                    </a:lnTo>
                    <a:close/>
                  </a:path>
                </a:pathLst>
              </a:custGeom>
              <a:solidFill>
                <a:srgbClr val="828282"/>
              </a:solidFill>
              <a:ln w="9525">
                <a:noFill/>
                <a:round/>
                <a:headEnd/>
                <a:tailEnd/>
              </a:ln>
            </p:spPr>
            <p:txBody>
              <a:bodyPr/>
              <a:lstStyle/>
              <a:p>
                <a:pPr algn="ctr"/>
                <a:endParaRPr lang="en-US" sz="1800"/>
              </a:p>
            </p:txBody>
          </p:sp>
          <p:sp>
            <p:nvSpPr>
              <p:cNvPr id="444937" name="Freeform 137"/>
              <p:cNvSpPr>
                <a:spLocks/>
              </p:cNvSpPr>
              <p:nvPr/>
            </p:nvSpPr>
            <p:spPr bwMode="auto">
              <a:xfrm>
                <a:off x="4840" y="2095"/>
                <a:ext cx="133" cy="40"/>
              </a:xfrm>
              <a:custGeom>
                <a:avLst/>
                <a:gdLst>
                  <a:gd name="T0" fmla="*/ 7 w 1327"/>
                  <a:gd name="T1" fmla="*/ 0 h 517"/>
                  <a:gd name="T2" fmla="*/ 0 w 1327"/>
                  <a:gd name="T3" fmla="*/ 6 h 517"/>
                  <a:gd name="T4" fmla="*/ 0 w 1327"/>
                  <a:gd name="T5" fmla="*/ 11 h 517"/>
                  <a:gd name="T6" fmla="*/ 121 w 1327"/>
                  <a:gd name="T7" fmla="*/ 40 h 517"/>
                  <a:gd name="T8" fmla="*/ 133 w 1327"/>
                  <a:gd name="T9" fmla="*/ 31 h 517"/>
                  <a:gd name="T10" fmla="*/ 129 w 1327"/>
                  <a:gd name="T11" fmla="*/ 26 h 517"/>
                  <a:gd name="T12" fmla="*/ 7 w 1327"/>
                  <a:gd name="T13" fmla="*/ 0 h 517"/>
                  <a:gd name="T14" fmla="*/ 0 60000 65536"/>
                  <a:gd name="T15" fmla="*/ 0 60000 65536"/>
                  <a:gd name="T16" fmla="*/ 0 60000 65536"/>
                  <a:gd name="T17" fmla="*/ 0 60000 65536"/>
                  <a:gd name="T18" fmla="*/ 0 60000 65536"/>
                  <a:gd name="T19" fmla="*/ 0 60000 65536"/>
                  <a:gd name="T20" fmla="*/ 0 60000 65536"/>
                  <a:gd name="T21" fmla="*/ 0 w 1327"/>
                  <a:gd name="T22" fmla="*/ 0 h 517"/>
                  <a:gd name="T23" fmla="*/ 1327 w 1327"/>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7" h="517">
                    <a:moveTo>
                      <a:pt x="67" y="0"/>
                    </a:moveTo>
                    <a:lnTo>
                      <a:pt x="0" y="82"/>
                    </a:lnTo>
                    <a:lnTo>
                      <a:pt x="0" y="148"/>
                    </a:lnTo>
                    <a:lnTo>
                      <a:pt x="1212" y="517"/>
                    </a:lnTo>
                    <a:lnTo>
                      <a:pt x="1327" y="406"/>
                    </a:lnTo>
                    <a:lnTo>
                      <a:pt x="1290" y="333"/>
                    </a:lnTo>
                    <a:lnTo>
                      <a:pt x="67" y="0"/>
                    </a:lnTo>
                  </a:path>
                </a:pathLst>
              </a:custGeom>
              <a:noFill/>
              <a:ln w="0">
                <a:solidFill>
                  <a:srgbClr val="000000"/>
                </a:solidFill>
                <a:round/>
                <a:headEnd/>
                <a:tailEnd/>
              </a:ln>
            </p:spPr>
            <p:txBody>
              <a:bodyPr/>
              <a:lstStyle/>
              <a:p>
                <a:pPr algn="ctr"/>
                <a:endParaRPr lang="en-US" sz="1800"/>
              </a:p>
            </p:txBody>
          </p:sp>
          <p:sp>
            <p:nvSpPr>
              <p:cNvPr id="444938" name="Line 138"/>
              <p:cNvSpPr>
                <a:spLocks noChangeShapeType="1"/>
              </p:cNvSpPr>
              <p:nvPr/>
            </p:nvSpPr>
            <p:spPr bwMode="auto">
              <a:xfrm flipV="1">
                <a:off x="4942" y="2117"/>
                <a:ext cx="10" cy="7"/>
              </a:xfrm>
              <a:prstGeom prst="line">
                <a:avLst/>
              </a:prstGeom>
              <a:noFill/>
              <a:ln w="0">
                <a:solidFill>
                  <a:srgbClr val="000000"/>
                </a:solidFill>
                <a:round/>
                <a:headEnd/>
                <a:tailEnd/>
              </a:ln>
            </p:spPr>
            <p:txBody>
              <a:bodyPr/>
              <a:lstStyle/>
              <a:p>
                <a:endParaRPr lang="en-US"/>
              </a:p>
            </p:txBody>
          </p:sp>
          <p:sp>
            <p:nvSpPr>
              <p:cNvPr id="444939" name="Line 139"/>
              <p:cNvSpPr>
                <a:spLocks noChangeShapeType="1"/>
              </p:cNvSpPr>
              <p:nvPr/>
            </p:nvSpPr>
            <p:spPr bwMode="auto">
              <a:xfrm flipV="1">
                <a:off x="4919" y="2112"/>
                <a:ext cx="10" cy="7"/>
              </a:xfrm>
              <a:prstGeom prst="line">
                <a:avLst/>
              </a:prstGeom>
              <a:noFill/>
              <a:ln w="0">
                <a:solidFill>
                  <a:srgbClr val="000000"/>
                </a:solidFill>
                <a:round/>
                <a:headEnd/>
                <a:tailEnd/>
              </a:ln>
            </p:spPr>
            <p:txBody>
              <a:bodyPr/>
              <a:lstStyle/>
              <a:p>
                <a:endParaRPr lang="en-US"/>
              </a:p>
            </p:txBody>
          </p:sp>
          <p:sp>
            <p:nvSpPr>
              <p:cNvPr id="444940" name="Line 140"/>
              <p:cNvSpPr>
                <a:spLocks noChangeShapeType="1"/>
              </p:cNvSpPr>
              <p:nvPr/>
            </p:nvSpPr>
            <p:spPr bwMode="auto">
              <a:xfrm flipV="1">
                <a:off x="4897" y="2107"/>
                <a:ext cx="7" cy="6"/>
              </a:xfrm>
              <a:prstGeom prst="line">
                <a:avLst/>
              </a:prstGeom>
              <a:noFill/>
              <a:ln w="0">
                <a:solidFill>
                  <a:srgbClr val="000000"/>
                </a:solidFill>
                <a:round/>
                <a:headEnd/>
                <a:tailEnd/>
              </a:ln>
            </p:spPr>
            <p:txBody>
              <a:bodyPr/>
              <a:lstStyle/>
              <a:p>
                <a:endParaRPr lang="en-US"/>
              </a:p>
            </p:txBody>
          </p:sp>
          <p:sp>
            <p:nvSpPr>
              <p:cNvPr id="444941" name="Line 141"/>
              <p:cNvSpPr>
                <a:spLocks noChangeShapeType="1"/>
              </p:cNvSpPr>
              <p:nvPr/>
            </p:nvSpPr>
            <p:spPr bwMode="auto">
              <a:xfrm flipV="1">
                <a:off x="4872" y="2102"/>
                <a:ext cx="8" cy="6"/>
              </a:xfrm>
              <a:prstGeom prst="line">
                <a:avLst/>
              </a:prstGeom>
              <a:noFill/>
              <a:ln w="0">
                <a:solidFill>
                  <a:srgbClr val="000000"/>
                </a:solidFill>
                <a:round/>
                <a:headEnd/>
                <a:tailEnd/>
              </a:ln>
            </p:spPr>
            <p:txBody>
              <a:bodyPr/>
              <a:lstStyle/>
              <a:p>
                <a:endParaRPr lang="en-US"/>
              </a:p>
            </p:txBody>
          </p:sp>
          <p:sp>
            <p:nvSpPr>
              <p:cNvPr id="444942" name="Line 142"/>
              <p:cNvSpPr>
                <a:spLocks noChangeShapeType="1"/>
              </p:cNvSpPr>
              <p:nvPr/>
            </p:nvSpPr>
            <p:spPr bwMode="auto">
              <a:xfrm>
                <a:off x="4872" y="2109"/>
                <a:ext cx="1" cy="6"/>
              </a:xfrm>
              <a:prstGeom prst="line">
                <a:avLst/>
              </a:prstGeom>
              <a:noFill/>
              <a:ln w="0">
                <a:solidFill>
                  <a:srgbClr val="000000"/>
                </a:solidFill>
                <a:round/>
                <a:headEnd/>
                <a:tailEnd/>
              </a:ln>
            </p:spPr>
            <p:txBody>
              <a:bodyPr/>
              <a:lstStyle/>
              <a:p>
                <a:endParaRPr lang="en-US"/>
              </a:p>
            </p:txBody>
          </p:sp>
          <p:sp>
            <p:nvSpPr>
              <p:cNvPr id="444943" name="Line 143"/>
              <p:cNvSpPr>
                <a:spLocks noChangeShapeType="1"/>
              </p:cNvSpPr>
              <p:nvPr/>
            </p:nvSpPr>
            <p:spPr bwMode="auto">
              <a:xfrm>
                <a:off x="4896" y="2114"/>
                <a:ext cx="1" cy="6"/>
              </a:xfrm>
              <a:prstGeom prst="line">
                <a:avLst/>
              </a:prstGeom>
              <a:noFill/>
              <a:ln w="0">
                <a:solidFill>
                  <a:srgbClr val="000000"/>
                </a:solidFill>
                <a:round/>
                <a:headEnd/>
                <a:tailEnd/>
              </a:ln>
            </p:spPr>
            <p:txBody>
              <a:bodyPr/>
              <a:lstStyle/>
              <a:p>
                <a:endParaRPr lang="en-US"/>
              </a:p>
            </p:txBody>
          </p:sp>
          <p:sp>
            <p:nvSpPr>
              <p:cNvPr id="444944" name="Line 144"/>
              <p:cNvSpPr>
                <a:spLocks noChangeShapeType="1"/>
              </p:cNvSpPr>
              <p:nvPr/>
            </p:nvSpPr>
            <p:spPr bwMode="auto">
              <a:xfrm>
                <a:off x="4919" y="2120"/>
                <a:ext cx="1" cy="5"/>
              </a:xfrm>
              <a:prstGeom prst="line">
                <a:avLst/>
              </a:prstGeom>
              <a:noFill/>
              <a:ln w="0">
                <a:solidFill>
                  <a:srgbClr val="000000"/>
                </a:solidFill>
                <a:round/>
                <a:headEnd/>
                <a:tailEnd/>
              </a:ln>
            </p:spPr>
            <p:txBody>
              <a:bodyPr/>
              <a:lstStyle/>
              <a:p>
                <a:endParaRPr lang="en-US"/>
              </a:p>
            </p:txBody>
          </p:sp>
          <p:sp>
            <p:nvSpPr>
              <p:cNvPr id="444945" name="Line 145"/>
              <p:cNvSpPr>
                <a:spLocks noChangeShapeType="1"/>
              </p:cNvSpPr>
              <p:nvPr/>
            </p:nvSpPr>
            <p:spPr bwMode="auto">
              <a:xfrm>
                <a:off x="4942" y="2124"/>
                <a:ext cx="1" cy="6"/>
              </a:xfrm>
              <a:prstGeom prst="line">
                <a:avLst/>
              </a:prstGeom>
              <a:noFill/>
              <a:ln w="0">
                <a:solidFill>
                  <a:srgbClr val="000000"/>
                </a:solidFill>
                <a:round/>
                <a:headEnd/>
                <a:tailEnd/>
              </a:ln>
            </p:spPr>
            <p:txBody>
              <a:bodyPr/>
              <a:lstStyle/>
              <a:p>
                <a:endParaRPr lang="en-US"/>
              </a:p>
            </p:txBody>
          </p:sp>
          <p:sp>
            <p:nvSpPr>
              <p:cNvPr id="444946" name="Line 146"/>
              <p:cNvSpPr>
                <a:spLocks noChangeShapeType="1"/>
              </p:cNvSpPr>
              <p:nvPr/>
            </p:nvSpPr>
            <p:spPr bwMode="auto">
              <a:xfrm>
                <a:off x="4840" y="2101"/>
                <a:ext cx="118" cy="27"/>
              </a:xfrm>
              <a:prstGeom prst="line">
                <a:avLst/>
              </a:prstGeom>
              <a:noFill/>
              <a:ln w="0">
                <a:solidFill>
                  <a:srgbClr val="000000"/>
                </a:solidFill>
                <a:round/>
                <a:headEnd/>
                <a:tailEnd/>
              </a:ln>
            </p:spPr>
            <p:txBody>
              <a:bodyPr/>
              <a:lstStyle/>
              <a:p>
                <a:endParaRPr lang="en-US"/>
              </a:p>
            </p:txBody>
          </p:sp>
          <p:sp>
            <p:nvSpPr>
              <p:cNvPr id="444947" name="Line 147"/>
              <p:cNvSpPr>
                <a:spLocks noChangeShapeType="1"/>
              </p:cNvSpPr>
              <p:nvPr/>
            </p:nvSpPr>
            <p:spPr bwMode="auto">
              <a:xfrm flipV="1">
                <a:off x="4959" y="2121"/>
                <a:ext cx="9" cy="7"/>
              </a:xfrm>
              <a:prstGeom prst="line">
                <a:avLst/>
              </a:prstGeom>
              <a:noFill/>
              <a:ln w="0">
                <a:solidFill>
                  <a:srgbClr val="000000"/>
                </a:solidFill>
                <a:round/>
                <a:headEnd/>
                <a:tailEnd/>
              </a:ln>
            </p:spPr>
            <p:txBody>
              <a:bodyPr/>
              <a:lstStyle/>
              <a:p>
                <a:endParaRPr lang="en-US"/>
              </a:p>
            </p:txBody>
          </p:sp>
          <p:sp>
            <p:nvSpPr>
              <p:cNvPr id="444948" name="Line 148"/>
              <p:cNvSpPr>
                <a:spLocks noChangeShapeType="1"/>
              </p:cNvSpPr>
              <p:nvPr/>
            </p:nvSpPr>
            <p:spPr bwMode="auto">
              <a:xfrm>
                <a:off x="4958" y="2128"/>
                <a:ext cx="3" cy="7"/>
              </a:xfrm>
              <a:prstGeom prst="line">
                <a:avLst/>
              </a:prstGeom>
              <a:noFill/>
              <a:ln w="0">
                <a:solidFill>
                  <a:srgbClr val="000000"/>
                </a:solidFill>
                <a:round/>
                <a:headEnd/>
                <a:tailEnd/>
              </a:ln>
            </p:spPr>
            <p:txBody>
              <a:bodyPr/>
              <a:lstStyle/>
              <a:p>
                <a:endParaRPr lang="en-US"/>
              </a:p>
            </p:txBody>
          </p:sp>
          <p:sp>
            <p:nvSpPr>
              <p:cNvPr id="444949" name="Freeform 149"/>
              <p:cNvSpPr>
                <a:spLocks/>
              </p:cNvSpPr>
              <p:nvPr/>
            </p:nvSpPr>
            <p:spPr bwMode="auto">
              <a:xfrm>
                <a:off x="4713" y="2068"/>
                <a:ext cx="137" cy="40"/>
              </a:xfrm>
              <a:custGeom>
                <a:avLst/>
                <a:gdLst>
                  <a:gd name="T0" fmla="*/ 10 w 1369"/>
                  <a:gd name="T1" fmla="*/ 0 h 524"/>
                  <a:gd name="T2" fmla="*/ 0 w 1369"/>
                  <a:gd name="T3" fmla="*/ 6 h 524"/>
                  <a:gd name="T4" fmla="*/ 0 w 1369"/>
                  <a:gd name="T5" fmla="*/ 11 h 524"/>
                  <a:gd name="T6" fmla="*/ 130 w 1369"/>
                  <a:gd name="T7" fmla="*/ 40 h 524"/>
                  <a:gd name="T8" fmla="*/ 130 w 1369"/>
                  <a:gd name="T9" fmla="*/ 34 h 524"/>
                  <a:gd name="T10" fmla="*/ 137 w 1369"/>
                  <a:gd name="T11" fmla="*/ 28 h 524"/>
                  <a:gd name="T12" fmla="*/ 10 w 1369"/>
                  <a:gd name="T13" fmla="*/ 0 h 524"/>
                  <a:gd name="T14" fmla="*/ 0 60000 65536"/>
                  <a:gd name="T15" fmla="*/ 0 60000 65536"/>
                  <a:gd name="T16" fmla="*/ 0 60000 65536"/>
                  <a:gd name="T17" fmla="*/ 0 60000 65536"/>
                  <a:gd name="T18" fmla="*/ 0 60000 65536"/>
                  <a:gd name="T19" fmla="*/ 0 60000 65536"/>
                  <a:gd name="T20" fmla="*/ 0 60000 65536"/>
                  <a:gd name="T21" fmla="*/ 0 w 1369"/>
                  <a:gd name="T22" fmla="*/ 0 h 524"/>
                  <a:gd name="T23" fmla="*/ 1369 w 1369"/>
                  <a:gd name="T24" fmla="*/ 524 h 5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9" h="524">
                    <a:moveTo>
                      <a:pt x="102" y="0"/>
                    </a:moveTo>
                    <a:lnTo>
                      <a:pt x="0" y="82"/>
                    </a:lnTo>
                    <a:lnTo>
                      <a:pt x="0" y="141"/>
                    </a:lnTo>
                    <a:lnTo>
                      <a:pt x="1295" y="524"/>
                    </a:lnTo>
                    <a:lnTo>
                      <a:pt x="1295" y="443"/>
                    </a:lnTo>
                    <a:lnTo>
                      <a:pt x="1369" y="363"/>
                    </a:lnTo>
                    <a:lnTo>
                      <a:pt x="102" y="0"/>
                    </a:lnTo>
                    <a:close/>
                  </a:path>
                </a:pathLst>
              </a:custGeom>
              <a:solidFill>
                <a:srgbClr val="BFBFBF"/>
              </a:solidFill>
              <a:ln w="9525">
                <a:noFill/>
                <a:round/>
                <a:headEnd/>
                <a:tailEnd/>
              </a:ln>
            </p:spPr>
            <p:txBody>
              <a:bodyPr/>
              <a:lstStyle/>
              <a:p>
                <a:pPr algn="ctr"/>
                <a:endParaRPr lang="en-US" sz="1800"/>
              </a:p>
            </p:txBody>
          </p:sp>
          <p:sp>
            <p:nvSpPr>
              <p:cNvPr id="444950" name="Freeform 150"/>
              <p:cNvSpPr>
                <a:spLocks/>
              </p:cNvSpPr>
              <p:nvPr/>
            </p:nvSpPr>
            <p:spPr bwMode="auto">
              <a:xfrm>
                <a:off x="4713" y="2068"/>
                <a:ext cx="137" cy="40"/>
              </a:xfrm>
              <a:custGeom>
                <a:avLst/>
                <a:gdLst>
                  <a:gd name="T0" fmla="*/ 10 w 1369"/>
                  <a:gd name="T1" fmla="*/ 0 h 524"/>
                  <a:gd name="T2" fmla="*/ 0 w 1369"/>
                  <a:gd name="T3" fmla="*/ 6 h 524"/>
                  <a:gd name="T4" fmla="*/ 0 w 1369"/>
                  <a:gd name="T5" fmla="*/ 11 h 524"/>
                  <a:gd name="T6" fmla="*/ 130 w 1369"/>
                  <a:gd name="T7" fmla="*/ 40 h 524"/>
                  <a:gd name="T8" fmla="*/ 130 w 1369"/>
                  <a:gd name="T9" fmla="*/ 34 h 524"/>
                  <a:gd name="T10" fmla="*/ 137 w 1369"/>
                  <a:gd name="T11" fmla="*/ 28 h 524"/>
                  <a:gd name="T12" fmla="*/ 10 w 1369"/>
                  <a:gd name="T13" fmla="*/ 0 h 524"/>
                  <a:gd name="T14" fmla="*/ 0 60000 65536"/>
                  <a:gd name="T15" fmla="*/ 0 60000 65536"/>
                  <a:gd name="T16" fmla="*/ 0 60000 65536"/>
                  <a:gd name="T17" fmla="*/ 0 60000 65536"/>
                  <a:gd name="T18" fmla="*/ 0 60000 65536"/>
                  <a:gd name="T19" fmla="*/ 0 60000 65536"/>
                  <a:gd name="T20" fmla="*/ 0 60000 65536"/>
                  <a:gd name="T21" fmla="*/ 0 w 1369"/>
                  <a:gd name="T22" fmla="*/ 0 h 524"/>
                  <a:gd name="T23" fmla="*/ 1369 w 1369"/>
                  <a:gd name="T24" fmla="*/ 524 h 5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9" h="524">
                    <a:moveTo>
                      <a:pt x="102" y="0"/>
                    </a:moveTo>
                    <a:lnTo>
                      <a:pt x="0" y="82"/>
                    </a:lnTo>
                    <a:lnTo>
                      <a:pt x="0" y="141"/>
                    </a:lnTo>
                    <a:lnTo>
                      <a:pt x="1295" y="524"/>
                    </a:lnTo>
                    <a:lnTo>
                      <a:pt x="1295" y="443"/>
                    </a:lnTo>
                    <a:lnTo>
                      <a:pt x="1369" y="363"/>
                    </a:lnTo>
                    <a:lnTo>
                      <a:pt x="102" y="0"/>
                    </a:lnTo>
                  </a:path>
                </a:pathLst>
              </a:custGeom>
              <a:noFill/>
              <a:ln w="0">
                <a:solidFill>
                  <a:srgbClr val="000000"/>
                </a:solidFill>
                <a:round/>
                <a:headEnd/>
                <a:tailEnd/>
              </a:ln>
            </p:spPr>
            <p:txBody>
              <a:bodyPr/>
              <a:lstStyle/>
              <a:p>
                <a:pPr algn="ctr"/>
                <a:endParaRPr lang="en-US" sz="1800"/>
              </a:p>
            </p:txBody>
          </p:sp>
          <p:sp>
            <p:nvSpPr>
              <p:cNvPr id="444951" name="Line 151"/>
              <p:cNvSpPr>
                <a:spLocks noChangeShapeType="1"/>
              </p:cNvSpPr>
              <p:nvPr/>
            </p:nvSpPr>
            <p:spPr bwMode="auto">
              <a:xfrm flipH="1" flipV="1">
                <a:off x="4713" y="2074"/>
                <a:ext cx="128" cy="28"/>
              </a:xfrm>
              <a:prstGeom prst="line">
                <a:avLst/>
              </a:prstGeom>
              <a:noFill/>
              <a:ln w="0">
                <a:solidFill>
                  <a:srgbClr val="000000"/>
                </a:solidFill>
                <a:round/>
                <a:headEnd/>
                <a:tailEnd/>
              </a:ln>
            </p:spPr>
            <p:txBody>
              <a:bodyPr/>
              <a:lstStyle/>
              <a:p>
                <a:endParaRPr lang="en-US"/>
              </a:p>
            </p:txBody>
          </p:sp>
          <p:sp>
            <p:nvSpPr>
              <p:cNvPr id="444952" name="Line 152"/>
              <p:cNvSpPr>
                <a:spLocks noChangeShapeType="1"/>
              </p:cNvSpPr>
              <p:nvPr/>
            </p:nvSpPr>
            <p:spPr bwMode="auto">
              <a:xfrm>
                <a:off x="5040" y="2080"/>
                <a:ext cx="1" cy="23"/>
              </a:xfrm>
              <a:prstGeom prst="line">
                <a:avLst/>
              </a:prstGeom>
              <a:noFill/>
              <a:ln w="0">
                <a:solidFill>
                  <a:srgbClr val="000000"/>
                </a:solidFill>
                <a:round/>
                <a:headEnd/>
                <a:tailEnd/>
              </a:ln>
            </p:spPr>
            <p:txBody>
              <a:bodyPr/>
              <a:lstStyle/>
              <a:p>
                <a:endParaRPr lang="en-US"/>
              </a:p>
            </p:txBody>
          </p:sp>
          <p:sp>
            <p:nvSpPr>
              <p:cNvPr id="444953" name="Freeform 153"/>
              <p:cNvSpPr>
                <a:spLocks/>
              </p:cNvSpPr>
              <p:nvPr/>
            </p:nvSpPr>
            <p:spPr bwMode="auto">
              <a:xfrm>
                <a:off x="5001" y="2021"/>
                <a:ext cx="25" cy="26"/>
              </a:xfrm>
              <a:custGeom>
                <a:avLst/>
                <a:gdLst>
                  <a:gd name="T0" fmla="*/ 12 w 255"/>
                  <a:gd name="T1" fmla="*/ 9 h 338"/>
                  <a:gd name="T2" fmla="*/ 0 w 255"/>
                  <a:gd name="T3" fmla="*/ 20 h 338"/>
                  <a:gd name="T4" fmla="*/ 6 w 255"/>
                  <a:gd name="T5" fmla="*/ 26 h 338"/>
                  <a:gd name="T6" fmla="*/ 24 w 255"/>
                  <a:gd name="T7" fmla="*/ 16 h 338"/>
                  <a:gd name="T8" fmla="*/ 25 w 255"/>
                  <a:gd name="T9" fmla="*/ 0 h 338"/>
                  <a:gd name="T10" fmla="*/ 12 w 255"/>
                  <a:gd name="T11" fmla="*/ 9 h 338"/>
                  <a:gd name="T12" fmla="*/ 0 60000 65536"/>
                  <a:gd name="T13" fmla="*/ 0 60000 65536"/>
                  <a:gd name="T14" fmla="*/ 0 60000 65536"/>
                  <a:gd name="T15" fmla="*/ 0 60000 65536"/>
                  <a:gd name="T16" fmla="*/ 0 60000 65536"/>
                  <a:gd name="T17" fmla="*/ 0 60000 65536"/>
                  <a:gd name="T18" fmla="*/ 0 w 255"/>
                  <a:gd name="T19" fmla="*/ 0 h 338"/>
                  <a:gd name="T20" fmla="*/ 255 w 255"/>
                  <a:gd name="T21" fmla="*/ 338 h 338"/>
                </a:gdLst>
                <a:ahLst/>
                <a:cxnLst>
                  <a:cxn ang="T12">
                    <a:pos x="T0" y="T1"/>
                  </a:cxn>
                  <a:cxn ang="T13">
                    <a:pos x="T2" y="T3"/>
                  </a:cxn>
                  <a:cxn ang="T14">
                    <a:pos x="T4" y="T5"/>
                  </a:cxn>
                  <a:cxn ang="T15">
                    <a:pos x="T6" y="T7"/>
                  </a:cxn>
                  <a:cxn ang="T16">
                    <a:pos x="T8" y="T9"/>
                  </a:cxn>
                  <a:cxn ang="T17">
                    <a:pos x="T10" y="T11"/>
                  </a:cxn>
                </a:cxnLst>
                <a:rect l="T18" t="T19" r="T20" b="T21"/>
                <a:pathLst>
                  <a:path w="255" h="338">
                    <a:moveTo>
                      <a:pt x="124" y="117"/>
                    </a:moveTo>
                    <a:lnTo>
                      <a:pt x="0" y="258"/>
                    </a:lnTo>
                    <a:lnTo>
                      <a:pt x="59" y="338"/>
                    </a:lnTo>
                    <a:lnTo>
                      <a:pt x="241" y="213"/>
                    </a:lnTo>
                    <a:lnTo>
                      <a:pt x="255" y="0"/>
                    </a:lnTo>
                    <a:lnTo>
                      <a:pt x="124" y="117"/>
                    </a:lnTo>
                    <a:close/>
                  </a:path>
                </a:pathLst>
              </a:custGeom>
              <a:solidFill>
                <a:srgbClr val="424242"/>
              </a:solidFill>
              <a:ln w="9525">
                <a:noFill/>
                <a:round/>
                <a:headEnd/>
                <a:tailEnd/>
              </a:ln>
            </p:spPr>
            <p:txBody>
              <a:bodyPr/>
              <a:lstStyle/>
              <a:p>
                <a:pPr algn="ctr"/>
                <a:endParaRPr lang="en-US" sz="1800"/>
              </a:p>
            </p:txBody>
          </p:sp>
          <p:sp>
            <p:nvSpPr>
              <p:cNvPr id="444954" name="Freeform 154"/>
              <p:cNvSpPr>
                <a:spLocks/>
              </p:cNvSpPr>
              <p:nvPr/>
            </p:nvSpPr>
            <p:spPr bwMode="auto">
              <a:xfrm>
                <a:off x="5001" y="2021"/>
                <a:ext cx="25" cy="26"/>
              </a:xfrm>
              <a:custGeom>
                <a:avLst/>
                <a:gdLst>
                  <a:gd name="T0" fmla="*/ 12 w 255"/>
                  <a:gd name="T1" fmla="*/ 9 h 338"/>
                  <a:gd name="T2" fmla="*/ 0 w 255"/>
                  <a:gd name="T3" fmla="*/ 20 h 338"/>
                  <a:gd name="T4" fmla="*/ 6 w 255"/>
                  <a:gd name="T5" fmla="*/ 26 h 338"/>
                  <a:gd name="T6" fmla="*/ 24 w 255"/>
                  <a:gd name="T7" fmla="*/ 16 h 338"/>
                  <a:gd name="T8" fmla="*/ 25 w 255"/>
                  <a:gd name="T9" fmla="*/ 0 h 338"/>
                  <a:gd name="T10" fmla="*/ 12 w 255"/>
                  <a:gd name="T11" fmla="*/ 9 h 338"/>
                  <a:gd name="T12" fmla="*/ 0 60000 65536"/>
                  <a:gd name="T13" fmla="*/ 0 60000 65536"/>
                  <a:gd name="T14" fmla="*/ 0 60000 65536"/>
                  <a:gd name="T15" fmla="*/ 0 60000 65536"/>
                  <a:gd name="T16" fmla="*/ 0 60000 65536"/>
                  <a:gd name="T17" fmla="*/ 0 60000 65536"/>
                  <a:gd name="T18" fmla="*/ 0 w 255"/>
                  <a:gd name="T19" fmla="*/ 0 h 338"/>
                  <a:gd name="T20" fmla="*/ 255 w 255"/>
                  <a:gd name="T21" fmla="*/ 338 h 338"/>
                </a:gdLst>
                <a:ahLst/>
                <a:cxnLst>
                  <a:cxn ang="T12">
                    <a:pos x="T0" y="T1"/>
                  </a:cxn>
                  <a:cxn ang="T13">
                    <a:pos x="T2" y="T3"/>
                  </a:cxn>
                  <a:cxn ang="T14">
                    <a:pos x="T4" y="T5"/>
                  </a:cxn>
                  <a:cxn ang="T15">
                    <a:pos x="T6" y="T7"/>
                  </a:cxn>
                  <a:cxn ang="T16">
                    <a:pos x="T8" y="T9"/>
                  </a:cxn>
                  <a:cxn ang="T17">
                    <a:pos x="T10" y="T11"/>
                  </a:cxn>
                </a:cxnLst>
                <a:rect l="T18" t="T19" r="T20" b="T21"/>
                <a:pathLst>
                  <a:path w="255" h="338">
                    <a:moveTo>
                      <a:pt x="124" y="117"/>
                    </a:moveTo>
                    <a:lnTo>
                      <a:pt x="0" y="258"/>
                    </a:lnTo>
                    <a:lnTo>
                      <a:pt x="59" y="338"/>
                    </a:lnTo>
                    <a:lnTo>
                      <a:pt x="241" y="213"/>
                    </a:lnTo>
                    <a:lnTo>
                      <a:pt x="255" y="0"/>
                    </a:lnTo>
                    <a:lnTo>
                      <a:pt x="124" y="117"/>
                    </a:lnTo>
                  </a:path>
                </a:pathLst>
              </a:custGeom>
              <a:noFill/>
              <a:ln w="0">
                <a:solidFill>
                  <a:srgbClr val="000000"/>
                </a:solidFill>
                <a:round/>
                <a:headEnd/>
                <a:tailEnd/>
              </a:ln>
            </p:spPr>
            <p:txBody>
              <a:bodyPr/>
              <a:lstStyle/>
              <a:p>
                <a:pPr algn="ctr"/>
                <a:endParaRPr lang="en-US" sz="1800"/>
              </a:p>
            </p:txBody>
          </p:sp>
          <p:sp>
            <p:nvSpPr>
              <p:cNvPr id="444955" name="Freeform 155"/>
              <p:cNvSpPr>
                <a:spLocks/>
              </p:cNvSpPr>
              <p:nvPr/>
            </p:nvSpPr>
            <p:spPr bwMode="auto">
              <a:xfrm>
                <a:off x="4727" y="1963"/>
                <a:ext cx="303" cy="64"/>
              </a:xfrm>
              <a:custGeom>
                <a:avLst/>
                <a:gdLst>
                  <a:gd name="T0" fmla="*/ 0 w 3031"/>
                  <a:gd name="T1" fmla="*/ 16 h 820"/>
                  <a:gd name="T2" fmla="*/ 4 w 3031"/>
                  <a:gd name="T3" fmla="*/ 25 h 820"/>
                  <a:gd name="T4" fmla="*/ 51 w 3031"/>
                  <a:gd name="T5" fmla="*/ 34 h 820"/>
                  <a:gd name="T6" fmla="*/ 63 w 3031"/>
                  <a:gd name="T7" fmla="*/ 16 h 820"/>
                  <a:gd name="T8" fmla="*/ 301 w 3031"/>
                  <a:gd name="T9" fmla="*/ 64 h 820"/>
                  <a:gd name="T10" fmla="*/ 303 w 3031"/>
                  <a:gd name="T11" fmla="*/ 49 h 820"/>
                  <a:gd name="T12" fmla="*/ 50 w 3031"/>
                  <a:gd name="T13" fmla="*/ 0 h 820"/>
                  <a:gd name="T14" fmla="*/ 38 w 3031"/>
                  <a:gd name="T15" fmla="*/ 22 h 820"/>
                  <a:gd name="T16" fmla="*/ 0 w 3031"/>
                  <a:gd name="T17" fmla="*/ 16 h 8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1"/>
                  <a:gd name="T28" fmla="*/ 0 h 820"/>
                  <a:gd name="T29" fmla="*/ 3031 w 3031"/>
                  <a:gd name="T30" fmla="*/ 820 h 8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1" h="820">
                    <a:moveTo>
                      <a:pt x="0" y="199"/>
                    </a:moveTo>
                    <a:lnTo>
                      <a:pt x="45" y="318"/>
                    </a:lnTo>
                    <a:lnTo>
                      <a:pt x="511" y="437"/>
                    </a:lnTo>
                    <a:lnTo>
                      <a:pt x="629" y="199"/>
                    </a:lnTo>
                    <a:lnTo>
                      <a:pt x="3009" y="820"/>
                    </a:lnTo>
                    <a:lnTo>
                      <a:pt x="3031" y="628"/>
                    </a:lnTo>
                    <a:lnTo>
                      <a:pt x="496" y="0"/>
                    </a:lnTo>
                    <a:lnTo>
                      <a:pt x="379" y="281"/>
                    </a:lnTo>
                    <a:lnTo>
                      <a:pt x="0" y="199"/>
                    </a:lnTo>
                    <a:close/>
                  </a:path>
                </a:pathLst>
              </a:custGeom>
              <a:solidFill>
                <a:srgbClr val="828282"/>
              </a:solidFill>
              <a:ln w="9525">
                <a:noFill/>
                <a:round/>
                <a:headEnd/>
                <a:tailEnd/>
              </a:ln>
            </p:spPr>
            <p:txBody>
              <a:bodyPr/>
              <a:lstStyle/>
              <a:p>
                <a:pPr algn="ctr"/>
                <a:endParaRPr lang="en-US" sz="1800"/>
              </a:p>
            </p:txBody>
          </p:sp>
          <p:sp>
            <p:nvSpPr>
              <p:cNvPr id="444956" name="Freeform 156"/>
              <p:cNvSpPr>
                <a:spLocks/>
              </p:cNvSpPr>
              <p:nvPr/>
            </p:nvSpPr>
            <p:spPr bwMode="auto">
              <a:xfrm>
                <a:off x="4727" y="1963"/>
                <a:ext cx="303" cy="64"/>
              </a:xfrm>
              <a:custGeom>
                <a:avLst/>
                <a:gdLst>
                  <a:gd name="T0" fmla="*/ 0 w 3031"/>
                  <a:gd name="T1" fmla="*/ 16 h 820"/>
                  <a:gd name="T2" fmla="*/ 4 w 3031"/>
                  <a:gd name="T3" fmla="*/ 25 h 820"/>
                  <a:gd name="T4" fmla="*/ 51 w 3031"/>
                  <a:gd name="T5" fmla="*/ 34 h 820"/>
                  <a:gd name="T6" fmla="*/ 63 w 3031"/>
                  <a:gd name="T7" fmla="*/ 16 h 820"/>
                  <a:gd name="T8" fmla="*/ 301 w 3031"/>
                  <a:gd name="T9" fmla="*/ 64 h 820"/>
                  <a:gd name="T10" fmla="*/ 303 w 3031"/>
                  <a:gd name="T11" fmla="*/ 49 h 820"/>
                  <a:gd name="T12" fmla="*/ 50 w 3031"/>
                  <a:gd name="T13" fmla="*/ 0 h 820"/>
                  <a:gd name="T14" fmla="*/ 38 w 3031"/>
                  <a:gd name="T15" fmla="*/ 22 h 820"/>
                  <a:gd name="T16" fmla="*/ 0 w 3031"/>
                  <a:gd name="T17" fmla="*/ 16 h 8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1"/>
                  <a:gd name="T28" fmla="*/ 0 h 820"/>
                  <a:gd name="T29" fmla="*/ 3031 w 3031"/>
                  <a:gd name="T30" fmla="*/ 820 h 8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1" h="820">
                    <a:moveTo>
                      <a:pt x="0" y="199"/>
                    </a:moveTo>
                    <a:lnTo>
                      <a:pt x="45" y="318"/>
                    </a:lnTo>
                    <a:lnTo>
                      <a:pt x="511" y="437"/>
                    </a:lnTo>
                    <a:lnTo>
                      <a:pt x="629" y="199"/>
                    </a:lnTo>
                    <a:lnTo>
                      <a:pt x="3009" y="820"/>
                    </a:lnTo>
                    <a:lnTo>
                      <a:pt x="3031" y="628"/>
                    </a:lnTo>
                    <a:lnTo>
                      <a:pt x="496" y="0"/>
                    </a:lnTo>
                    <a:lnTo>
                      <a:pt x="379" y="281"/>
                    </a:lnTo>
                    <a:lnTo>
                      <a:pt x="0" y="199"/>
                    </a:lnTo>
                  </a:path>
                </a:pathLst>
              </a:custGeom>
              <a:noFill/>
              <a:ln w="0">
                <a:solidFill>
                  <a:srgbClr val="000000"/>
                </a:solidFill>
                <a:round/>
                <a:headEnd/>
                <a:tailEnd/>
              </a:ln>
            </p:spPr>
            <p:txBody>
              <a:bodyPr/>
              <a:lstStyle/>
              <a:p>
                <a:pPr algn="ctr"/>
                <a:endParaRPr lang="en-US" sz="1800"/>
              </a:p>
            </p:txBody>
          </p:sp>
          <p:sp>
            <p:nvSpPr>
              <p:cNvPr id="444957" name="Line 157"/>
              <p:cNvSpPr>
                <a:spLocks noChangeShapeType="1"/>
              </p:cNvSpPr>
              <p:nvPr/>
            </p:nvSpPr>
            <p:spPr bwMode="auto">
              <a:xfrm>
                <a:off x="4780" y="1969"/>
                <a:ext cx="9" cy="8"/>
              </a:xfrm>
              <a:prstGeom prst="line">
                <a:avLst/>
              </a:prstGeom>
              <a:noFill/>
              <a:ln w="0">
                <a:solidFill>
                  <a:srgbClr val="000000"/>
                </a:solidFill>
                <a:round/>
                <a:headEnd/>
                <a:tailEnd/>
              </a:ln>
            </p:spPr>
            <p:txBody>
              <a:bodyPr/>
              <a:lstStyle/>
              <a:p>
                <a:endParaRPr lang="en-US"/>
              </a:p>
            </p:txBody>
          </p:sp>
          <p:sp>
            <p:nvSpPr>
              <p:cNvPr id="444958" name="Freeform 158"/>
              <p:cNvSpPr>
                <a:spLocks/>
              </p:cNvSpPr>
              <p:nvPr/>
            </p:nvSpPr>
            <p:spPr bwMode="auto">
              <a:xfrm>
                <a:off x="4774" y="1977"/>
                <a:ext cx="248" cy="56"/>
              </a:xfrm>
              <a:custGeom>
                <a:avLst/>
                <a:gdLst>
                  <a:gd name="T0" fmla="*/ 15 w 2479"/>
                  <a:gd name="T1" fmla="*/ 0 h 722"/>
                  <a:gd name="T2" fmla="*/ 0 w 2479"/>
                  <a:gd name="T3" fmla="*/ 8 h 722"/>
                  <a:gd name="T4" fmla="*/ 34 w 2479"/>
                  <a:gd name="T5" fmla="*/ 18 h 722"/>
                  <a:gd name="T6" fmla="*/ 235 w 2479"/>
                  <a:gd name="T7" fmla="*/ 56 h 722"/>
                  <a:gd name="T8" fmla="*/ 248 w 2479"/>
                  <a:gd name="T9" fmla="*/ 47 h 722"/>
                  <a:gd name="T10" fmla="*/ 15 w 2479"/>
                  <a:gd name="T11" fmla="*/ 0 h 722"/>
                  <a:gd name="T12" fmla="*/ 0 60000 65536"/>
                  <a:gd name="T13" fmla="*/ 0 60000 65536"/>
                  <a:gd name="T14" fmla="*/ 0 60000 65536"/>
                  <a:gd name="T15" fmla="*/ 0 60000 65536"/>
                  <a:gd name="T16" fmla="*/ 0 60000 65536"/>
                  <a:gd name="T17" fmla="*/ 0 60000 65536"/>
                  <a:gd name="T18" fmla="*/ 0 w 2479"/>
                  <a:gd name="T19" fmla="*/ 0 h 722"/>
                  <a:gd name="T20" fmla="*/ 2479 w 2479"/>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479" h="722">
                    <a:moveTo>
                      <a:pt x="146" y="0"/>
                    </a:moveTo>
                    <a:lnTo>
                      <a:pt x="0" y="102"/>
                    </a:lnTo>
                    <a:lnTo>
                      <a:pt x="342" y="227"/>
                    </a:lnTo>
                    <a:lnTo>
                      <a:pt x="2353" y="722"/>
                    </a:lnTo>
                    <a:lnTo>
                      <a:pt x="2479" y="610"/>
                    </a:lnTo>
                    <a:lnTo>
                      <a:pt x="146" y="0"/>
                    </a:lnTo>
                    <a:close/>
                  </a:path>
                </a:pathLst>
              </a:custGeom>
              <a:solidFill>
                <a:srgbClr val="BFBFBF"/>
              </a:solidFill>
              <a:ln w="9525">
                <a:noFill/>
                <a:round/>
                <a:headEnd/>
                <a:tailEnd/>
              </a:ln>
            </p:spPr>
            <p:txBody>
              <a:bodyPr/>
              <a:lstStyle/>
              <a:p>
                <a:pPr algn="ctr"/>
                <a:endParaRPr lang="en-US" sz="1800"/>
              </a:p>
            </p:txBody>
          </p:sp>
          <p:sp>
            <p:nvSpPr>
              <p:cNvPr id="444959" name="Freeform 159"/>
              <p:cNvSpPr>
                <a:spLocks/>
              </p:cNvSpPr>
              <p:nvPr/>
            </p:nvSpPr>
            <p:spPr bwMode="auto">
              <a:xfrm>
                <a:off x="4774" y="1977"/>
                <a:ext cx="248" cy="56"/>
              </a:xfrm>
              <a:custGeom>
                <a:avLst/>
                <a:gdLst>
                  <a:gd name="T0" fmla="*/ 15 w 2479"/>
                  <a:gd name="T1" fmla="*/ 0 h 722"/>
                  <a:gd name="T2" fmla="*/ 0 w 2479"/>
                  <a:gd name="T3" fmla="*/ 8 h 722"/>
                  <a:gd name="T4" fmla="*/ 34 w 2479"/>
                  <a:gd name="T5" fmla="*/ 18 h 722"/>
                  <a:gd name="T6" fmla="*/ 235 w 2479"/>
                  <a:gd name="T7" fmla="*/ 56 h 722"/>
                  <a:gd name="T8" fmla="*/ 248 w 2479"/>
                  <a:gd name="T9" fmla="*/ 47 h 722"/>
                  <a:gd name="T10" fmla="*/ 15 w 2479"/>
                  <a:gd name="T11" fmla="*/ 0 h 722"/>
                  <a:gd name="T12" fmla="*/ 0 60000 65536"/>
                  <a:gd name="T13" fmla="*/ 0 60000 65536"/>
                  <a:gd name="T14" fmla="*/ 0 60000 65536"/>
                  <a:gd name="T15" fmla="*/ 0 60000 65536"/>
                  <a:gd name="T16" fmla="*/ 0 60000 65536"/>
                  <a:gd name="T17" fmla="*/ 0 60000 65536"/>
                  <a:gd name="T18" fmla="*/ 0 w 2479"/>
                  <a:gd name="T19" fmla="*/ 0 h 722"/>
                  <a:gd name="T20" fmla="*/ 2479 w 2479"/>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479" h="722">
                    <a:moveTo>
                      <a:pt x="146" y="0"/>
                    </a:moveTo>
                    <a:lnTo>
                      <a:pt x="0" y="102"/>
                    </a:lnTo>
                    <a:lnTo>
                      <a:pt x="342" y="227"/>
                    </a:lnTo>
                    <a:lnTo>
                      <a:pt x="2353" y="722"/>
                    </a:lnTo>
                    <a:lnTo>
                      <a:pt x="2479" y="610"/>
                    </a:lnTo>
                    <a:lnTo>
                      <a:pt x="146" y="0"/>
                    </a:lnTo>
                  </a:path>
                </a:pathLst>
              </a:custGeom>
              <a:noFill/>
              <a:ln w="0">
                <a:solidFill>
                  <a:srgbClr val="000000"/>
                </a:solidFill>
                <a:round/>
                <a:headEnd/>
                <a:tailEnd/>
              </a:ln>
            </p:spPr>
            <p:txBody>
              <a:bodyPr/>
              <a:lstStyle/>
              <a:p>
                <a:pPr algn="ctr"/>
                <a:endParaRPr lang="en-US" sz="1800"/>
              </a:p>
            </p:txBody>
          </p:sp>
          <p:sp>
            <p:nvSpPr>
              <p:cNvPr id="444960" name="Freeform 160"/>
              <p:cNvSpPr>
                <a:spLocks/>
              </p:cNvSpPr>
              <p:nvPr/>
            </p:nvSpPr>
            <p:spPr bwMode="auto">
              <a:xfrm>
                <a:off x="4772" y="1985"/>
                <a:ext cx="239" cy="62"/>
              </a:xfrm>
              <a:custGeom>
                <a:avLst/>
                <a:gdLst>
                  <a:gd name="T0" fmla="*/ 2 w 2397"/>
                  <a:gd name="T1" fmla="*/ 0 h 804"/>
                  <a:gd name="T2" fmla="*/ 0 w 2397"/>
                  <a:gd name="T3" fmla="*/ 16 h 804"/>
                  <a:gd name="T4" fmla="*/ 234 w 2397"/>
                  <a:gd name="T5" fmla="*/ 62 h 804"/>
                  <a:gd name="T6" fmla="*/ 239 w 2397"/>
                  <a:gd name="T7" fmla="*/ 46 h 804"/>
                  <a:gd name="T8" fmla="*/ 2 w 2397"/>
                  <a:gd name="T9" fmla="*/ 0 h 804"/>
                  <a:gd name="T10" fmla="*/ 0 60000 65536"/>
                  <a:gd name="T11" fmla="*/ 0 60000 65536"/>
                  <a:gd name="T12" fmla="*/ 0 60000 65536"/>
                  <a:gd name="T13" fmla="*/ 0 60000 65536"/>
                  <a:gd name="T14" fmla="*/ 0 60000 65536"/>
                  <a:gd name="T15" fmla="*/ 0 w 2397"/>
                  <a:gd name="T16" fmla="*/ 0 h 804"/>
                  <a:gd name="T17" fmla="*/ 2397 w 2397"/>
                  <a:gd name="T18" fmla="*/ 804 h 804"/>
                </a:gdLst>
                <a:ahLst/>
                <a:cxnLst>
                  <a:cxn ang="T10">
                    <a:pos x="T0" y="T1"/>
                  </a:cxn>
                  <a:cxn ang="T11">
                    <a:pos x="T2" y="T3"/>
                  </a:cxn>
                  <a:cxn ang="T12">
                    <a:pos x="T4" y="T5"/>
                  </a:cxn>
                  <a:cxn ang="T13">
                    <a:pos x="T6" y="T7"/>
                  </a:cxn>
                  <a:cxn ang="T14">
                    <a:pos x="T8" y="T9"/>
                  </a:cxn>
                </a:cxnLst>
                <a:rect l="T15" t="T16" r="T17" b="T18"/>
                <a:pathLst>
                  <a:path w="2397" h="804">
                    <a:moveTo>
                      <a:pt x="22" y="0"/>
                    </a:moveTo>
                    <a:lnTo>
                      <a:pt x="0" y="207"/>
                    </a:lnTo>
                    <a:lnTo>
                      <a:pt x="2347" y="804"/>
                    </a:lnTo>
                    <a:lnTo>
                      <a:pt x="2397" y="591"/>
                    </a:lnTo>
                    <a:lnTo>
                      <a:pt x="22" y="0"/>
                    </a:lnTo>
                    <a:close/>
                  </a:path>
                </a:pathLst>
              </a:custGeom>
              <a:solidFill>
                <a:srgbClr val="828282"/>
              </a:solidFill>
              <a:ln w="9525">
                <a:noFill/>
                <a:round/>
                <a:headEnd/>
                <a:tailEnd/>
              </a:ln>
            </p:spPr>
            <p:txBody>
              <a:bodyPr/>
              <a:lstStyle/>
              <a:p>
                <a:pPr algn="ctr"/>
                <a:endParaRPr lang="en-US" sz="1800"/>
              </a:p>
            </p:txBody>
          </p:sp>
          <p:sp>
            <p:nvSpPr>
              <p:cNvPr id="444961" name="Freeform 161"/>
              <p:cNvSpPr>
                <a:spLocks/>
              </p:cNvSpPr>
              <p:nvPr/>
            </p:nvSpPr>
            <p:spPr bwMode="auto">
              <a:xfrm>
                <a:off x="4772" y="1985"/>
                <a:ext cx="239" cy="62"/>
              </a:xfrm>
              <a:custGeom>
                <a:avLst/>
                <a:gdLst>
                  <a:gd name="T0" fmla="*/ 2 w 2397"/>
                  <a:gd name="T1" fmla="*/ 0 h 804"/>
                  <a:gd name="T2" fmla="*/ 0 w 2397"/>
                  <a:gd name="T3" fmla="*/ 16 h 804"/>
                  <a:gd name="T4" fmla="*/ 234 w 2397"/>
                  <a:gd name="T5" fmla="*/ 62 h 804"/>
                  <a:gd name="T6" fmla="*/ 239 w 2397"/>
                  <a:gd name="T7" fmla="*/ 46 h 804"/>
                  <a:gd name="T8" fmla="*/ 2 w 2397"/>
                  <a:gd name="T9" fmla="*/ 0 h 804"/>
                  <a:gd name="T10" fmla="*/ 0 60000 65536"/>
                  <a:gd name="T11" fmla="*/ 0 60000 65536"/>
                  <a:gd name="T12" fmla="*/ 0 60000 65536"/>
                  <a:gd name="T13" fmla="*/ 0 60000 65536"/>
                  <a:gd name="T14" fmla="*/ 0 60000 65536"/>
                  <a:gd name="T15" fmla="*/ 0 w 2397"/>
                  <a:gd name="T16" fmla="*/ 0 h 804"/>
                  <a:gd name="T17" fmla="*/ 2397 w 2397"/>
                  <a:gd name="T18" fmla="*/ 804 h 804"/>
                </a:gdLst>
                <a:ahLst/>
                <a:cxnLst>
                  <a:cxn ang="T10">
                    <a:pos x="T0" y="T1"/>
                  </a:cxn>
                  <a:cxn ang="T11">
                    <a:pos x="T2" y="T3"/>
                  </a:cxn>
                  <a:cxn ang="T12">
                    <a:pos x="T4" y="T5"/>
                  </a:cxn>
                  <a:cxn ang="T13">
                    <a:pos x="T6" y="T7"/>
                  </a:cxn>
                  <a:cxn ang="T14">
                    <a:pos x="T8" y="T9"/>
                  </a:cxn>
                </a:cxnLst>
                <a:rect l="T15" t="T16" r="T17" b="T18"/>
                <a:pathLst>
                  <a:path w="2397" h="804">
                    <a:moveTo>
                      <a:pt x="22" y="0"/>
                    </a:moveTo>
                    <a:lnTo>
                      <a:pt x="0" y="207"/>
                    </a:lnTo>
                    <a:lnTo>
                      <a:pt x="2347" y="804"/>
                    </a:lnTo>
                    <a:lnTo>
                      <a:pt x="2397" y="591"/>
                    </a:lnTo>
                    <a:lnTo>
                      <a:pt x="22" y="0"/>
                    </a:lnTo>
                  </a:path>
                </a:pathLst>
              </a:custGeom>
              <a:noFill/>
              <a:ln w="0">
                <a:solidFill>
                  <a:srgbClr val="000000"/>
                </a:solidFill>
                <a:round/>
                <a:headEnd/>
                <a:tailEnd/>
              </a:ln>
            </p:spPr>
            <p:txBody>
              <a:bodyPr/>
              <a:lstStyle/>
              <a:p>
                <a:pPr algn="ctr"/>
                <a:endParaRPr lang="en-US" sz="1800"/>
              </a:p>
            </p:txBody>
          </p:sp>
          <p:sp>
            <p:nvSpPr>
              <p:cNvPr id="444962" name="Freeform 162"/>
              <p:cNvSpPr>
                <a:spLocks/>
              </p:cNvSpPr>
              <p:nvPr/>
            </p:nvSpPr>
            <p:spPr bwMode="auto">
              <a:xfrm>
                <a:off x="4886" y="2003"/>
                <a:ext cx="16" cy="8"/>
              </a:xfrm>
              <a:custGeom>
                <a:avLst/>
                <a:gdLst>
                  <a:gd name="T0" fmla="*/ 0 w 154"/>
                  <a:gd name="T1" fmla="*/ 5 h 104"/>
                  <a:gd name="T2" fmla="*/ 0 w 154"/>
                  <a:gd name="T3" fmla="*/ 6 h 104"/>
                  <a:gd name="T4" fmla="*/ 1 w 154"/>
                  <a:gd name="T5" fmla="*/ 6 h 104"/>
                  <a:gd name="T6" fmla="*/ 3 w 154"/>
                  <a:gd name="T7" fmla="*/ 8 h 104"/>
                  <a:gd name="T8" fmla="*/ 15 w 154"/>
                  <a:gd name="T9" fmla="*/ 8 h 104"/>
                  <a:gd name="T10" fmla="*/ 15 w 154"/>
                  <a:gd name="T11" fmla="*/ 7 h 104"/>
                  <a:gd name="T12" fmla="*/ 15 w 154"/>
                  <a:gd name="T13" fmla="*/ 6 h 104"/>
                  <a:gd name="T14" fmla="*/ 16 w 154"/>
                  <a:gd name="T15" fmla="*/ 6 h 104"/>
                  <a:gd name="T16" fmla="*/ 16 w 154"/>
                  <a:gd name="T17" fmla="*/ 4 h 104"/>
                  <a:gd name="T18" fmla="*/ 15 w 154"/>
                  <a:gd name="T19" fmla="*/ 3 h 104"/>
                  <a:gd name="T20" fmla="*/ 15 w 154"/>
                  <a:gd name="T21" fmla="*/ 2 h 104"/>
                  <a:gd name="T22" fmla="*/ 15 w 154"/>
                  <a:gd name="T23" fmla="*/ 1 h 104"/>
                  <a:gd name="T24" fmla="*/ 12 w 154"/>
                  <a:gd name="T25" fmla="*/ 1 h 104"/>
                  <a:gd name="T26" fmla="*/ 11 w 154"/>
                  <a:gd name="T27" fmla="*/ 1 h 104"/>
                  <a:gd name="T28" fmla="*/ 10 w 154"/>
                  <a:gd name="T29" fmla="*/ 0 h 104"/>
                  <a:gd name="T30" fmla="*/ 5 w 154"/>
                  <a:gd name="T31" fmla="*/ 0 h 104"/>
                  <a:gd name="T32" fmla="*/ 5 w 154"/>
                  <a:gd name="T33" fmla="*/ 1 h 104"/>
                  <a:gd name="T34" fmla="*/ 4 w 154"/>
                  <a:gd name="T35" fmla="*/ 1 h 104"/>
                  <a:gd name="T36" fmla="*/ 3 w 154"/>
                  <a:gd name="T37" fmla="*/ 1 h 104"/>
                  <a:gd name="T38" fmla="*/ 1 w 154"/>
                  <a:gd name="T39" fmla="*/ 1 h 104"/>
                  <a:gd name="T40" fmla="*/ 1 w 154"/>
                  <a:gd name="T41" fmla="*/ 2 h 104"/>
                  <a:gd name="T42" fmla="*/ 0 w 154"/>
                  <a:gd name="T43" fmla="*/ 3 h 104"/>
                  <a:gd name="T44" fmla="*/ 0 w 154"/>
                  <a:gd name="T45" fmla="*/ 5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4"/>
                  <a:gd name="T70" fmla="*/ 0 h 104"/>
                  <a:gd name="T71" fmla="*/ 154 w 154"/>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4" h="104">
                    <a:moveTo>
                      <a:pt x="0" y="67"/>
                    </a:moveTo>
                    <a:lnTo>
                      <a:pt x="0" y="82"/>
                    </a:lnTo>
                    <a:lnTo>
                      <a:pt x="14" y="82"/>
                    </a:lnTo>
                    <a:lnTo>
                      <a:pt x="30" y="104"/>
                    </a:lnTo>
                    <a:lnTo>
                      <a:pt x="140" y="104"/>
                    </a:lnTo>
                    <a:lnTo>
                      <a:pt x="145" y="90"/>
                    </a:lnTo>
                    <a:lnTo>
                      <a:pt x="145" y="82"/>
                    </a:lnTo>
                    <a:lnTo>
                      <a:pt x="154" y="73"/>
                    </a:lnTo>
                    <a:lnTo>
                      <a:pt x="154" y="53"/>
                    </a:lnTo>
                    <a:lnTo>
                      <a:pt x="145" y="36"/>
                    </a:lnTo>
                    <a:lnTo>
                      <a:pt x="145" y="22"/>
                    </a:lnTo>
                    <a:lnTo>
                      <a:pt x="140" y="16"/>
                    </a:lnTo>
                    <a:lnTo>
                      <a:pt x="117" y="8"/>
                    </a:lnTo>
                    <a:lnTo>
                      <a:pt x="110" y="8"/>
                    </a:lnTo>
                    <a:lnTo>
                      <a:pt x="95" y="0"/>
                    </a:lnTo>
                    <a:lnTo>
                      <a:pt x="51" y="0"/>
                    </a:lnTo>
                    <a:lnTo>
                      <a:pt x="51" y="8"/>
                    </a:lnTo>
                    <a:lnTo>
                      <a:pt x="36" y="8"/>
                    </a:lnTo>
                    <a:lnTo>
                      <a:pt x="30" y="16"/>
                    </a:lnTo>
                    <a:lnTo>
                      <a:pt x="14" y="16"/>
                    </a:lnTo>
                    <a:lnTo>
                      <a:pt x="14" y="22"/>
                    </a:lnTo>
                    <a:lnTo>
                      <a:pt x="0" y="45"/>
                    </a:lnTo>
                    <a:lnTo>
                      <a:pt x="0" y="67"/>
                    </a:lnTo>
                    <a:close/>
                  </a:path>
                </a:pathLst>
              </a:custGeom>
              <a:solidFill>
                <a:srgbClr val="4F4F4F"/>
              </a:solidFill>
              <a:ln w="9525">
                <a:noFill/>
                <a:round/>
                <a:headEnd/>
                <a:tailEnd/>
              </a:ln>
            </p:spPr>
            <p:txBody>
              <a:bodyPr/>
              <a:lstStyle/>
              <a:p>
                <a:pPr algn="ctr"/>
                <a:endParaRPr lang="en-US" sz="1800"/>
              </a:p>
            </p:txBody>
          </p:sp>
          <p:sp>
            <p:nvSpPr>
              <p:cNvPr id="444963" name="Freeform 163"/>
              <p:cNvSpPr>
                <a:spLocks/>
              </p:cNvSpPr>
              <p:nvPr/>
            </p:nvSpPr>
            <p:spPr bwMode="auto">
              <a:xfrm>
                <a:off x="4886" y="2003"/>
                <a:ext cx="16" cy="8"/>
              </a:xfrm>
              <a:custGeom>
                <a:avLst/>
                <a:gdLst>
                  <a:gd name="T0" fmla="*/ 0 w 154"/>
                  <a:gd name="T1" fmla="*/ 5 h 104"/>
                  <a:gd name="T2" fmla="*/ 0 w 154"/>
                  <a:gd name="T3" fmla="*/ 6 h 104"/>
                  <a:gd name="T4" fmla="*/ 1 w 154"/>
                  <a:gd name="T5" fmla="*/ 6 h 104"/>
                  <a:gd name="T6" fmla="*/ 3 w 154"/>
                  <a:gd name="T7" fmla="*/ 8 h 104"/>
                  <a:gd name="T8" fmla="*/ 15 w 154"/>
                  <a:gd name="T9" fmla="*/ 8 h 104"/>
                  <a:gd name="T10" fmla="*/ 15 w 154"/>
                  <a:gd name="T11" fmla="*/ 7 h 104"/>
                  <a:gd name="T12" fmla="*/ 15 w 154"/>
                  <a:gd name="T13" fmla="*/ 6 h 104"/>
                  <a:gd name="T14" fmla="*/ 16 w 154"/>
                  <a:gd name="T15" fmla="*/ 6 h 104"/>
                  <a:gd name="T16" fmla="*/ 16 w 154"/>
                  <a:gd name="T17" fmla="*/ 4 h 104"/>
                  <a:gd name="T18" fmla="*/ 15 w 154"/>
                  <a:gd name="T19" fmla="*/ 3 h 104"/>
                  <a:gd name="T20" fmla="*/ 15 w 154"/>
                  <a:gd name="T21" fmla="*/ 2 h 104"/>
                  <a:gd name="T22" fmla="*/ 15 w 154"/>
                  <a:gd name="T23" fmla="*/ 1 h 104"/>
                  <a:gd name="T24" fmla="*/ 12 w 154"/>
                  <a:gd name="T25" fmla="*/ 1 h 104"/>
                  <a:gd name="T26" fmla="*/ 11 w 154"/>
                  <a:gd name="T27" fmla="*/ 1 h 104"/>
                  <a:gd name="T28" fmla="*/ 10 w 154"/>
                  <a:gd name="T29" fmla="*/ 0 h 104"/>
                  <a:gd name="T30" fmla="*/ 5 w 154"/>
                  <a:gd name="T31" fmla="*/ 0 h 104"/>
                  <a:gd name="T32" fmla="*/ 5 w 154"/>
                  <a:gd name="T33" fmla="*/ 1 h 104"/>
                  <a:gd name="T34" fmla="*/ 4 w 154"/>
                  <a:gd name="T35" fmla="*/ 1 h 104"/>
                  <a:gd name="T36" fmla="*/ 3 w 154"/>
                  <a:gd name="T37" fmla="*/ 1 h 104"/>
                  <a:gd name="T38" fmla="*/ 1 w 154"/>
                  <a:gd name="T39" fmla="*/ 1 h 104"/>
                  <a:gd name="T40" fmla="*/ 1 w 154"/>
                  <a:gd name="T41" fmla="*/ 2 h 104"/>
                  <a:gd name="T42" fmla="*/ 0 w 154"/>
                  <a:gd name="T43" fmla="*/ 3 h 104"/>
                  <a:gd name="T44" fmla="*/ 0 w 154"/>
                  <a:gd name="T45" fmla="*/ 5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4"/>
                  <a:gd name="T70" fmla="*/ 0 h 104"/>
                  <a:gd name="T71" fmla="*/ 154 w 154"/>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4" h="104">
                    <a:moveTo>
                      <a:pt x="0" y="67"/>
                    </a:moveTo>
                    <a:lnTo>
                      <a:pt x="0" y="82"/>
                    </a:lnTo>
                    <a:lnTo>
                      <a:pt x="14" y="82"/>
                    </a:lnTo>
                    <a:lnTo>
                      <a:pt x="30" y="104"/>
                    </a:lnTo>
                    <a:lnTo>
                      <a:pt x="140" y="104"/>
                    </a:lnTo>
                    <a:lnTo>
                      <a:pt x="145" y="90"/>
                    </a:lnTo>
                    <a:lnTo>
                      <a:pt x="145" y="82"/>
                    </a:lnTo>
                    <a:lnTo>
                      <a:pt x="154" y="73"/>
                    </a:lnTo>
                    <a:lnTo>
                      <a:pt x="154" y="53"/>
                    </a:lnTo>
                    <a:lnTo>
                      <a:pt x="145" y="36"/>
                    </a:lnTo>
                    <a:lnTo>
                      <a:pt x="145" y="22"/>
                    </a:lnTo>
                    <a:lnTo>
                      <a:pt x="140" y="16"/>
                    </a:lnTo>
                    <a:lnTo>
                      <a:pt x="117" y="8"/>
                    </a:lnTo>
                    <a:lnTo>
                      <a:pt x="110" y="8"/>
                    </a:lnTo>
                    <a:lnTo>
                      <a:pt x="95" y="0"/>
                    </a:lnTo>
                    <a:lnTo>
                      <a:pt x="51" y="0"/>
                    </a:lnTo>
                    <a:lnTo>
                      <a:pt x="51" y="8"/>
                    </a:lnTo>
                    <a:lnTo>
                      <a:pt x="36" y="8"/>
                    </a:lnTo>
                    <a:lnTo>
                      <a:pt x="30" y="16"/>
                    </a:lnTo>
                    <a:lnTo>
                      <a:pt x="14" y="16"/>
                    </a:lnTo>
                    <a:lnTo>
                      <a:pt x="14" y="22"/>
                    </a:lnTo>
                    <a:lnTo>
                      <a:pt x="0" y="45"/>
                    </a:lnTo>
                    <a:lnTo>
                      <a:pt x="0" y="67"/>
                    </a:lnTo>
                  </a:path>
                </a:pathLst>
              </a:custGeom>
              <a:noFill/>
              <a:ln w="0">
                <a:solidFill>
                  <a:srgbClr val="000000"/>
                </a:solidFill>
                <a:round/>
                <a:headEnd/>
                <a:tailEnd/>
              </a:ln>
            </p:spPr>
            <p:txBody>
              <a:bodyPr/>
              <a:lstStyle/>
              <a:p>
                <a:pPr algn="ctr"/>
                <a:endParaRPr lang="en-US" sz="1800"/>
              </a:p>
            </p:txBody>
          </p:sp>
          <p:sp>
            <p:nvSpPr>
              <p:cNvPr id="444964" name="Freeform 164"/>
              <p:cNvSpPr>
                <a:spLocks/>
              </p:cNvSpPr>
              <p:nvPr/>
            </p:nvSpPr>
            <p:spPr bwMode="auto">
              <a:xfrm>
                <a:off x="4797" y="1985"/>
                <a:ext cx="10" cy="10"/>
              </a:xfrm>
              <a:custGeom>
                <a:avLst/>
                <a:gdLst>
                  <a:gd name="T0" fmla="*/ 7 w 96"/>
                  <a:gd name="T1" fmla="*/ 0 h 125"/>
                  <a:gd name="T2" fmla="*/ 0 w 96"/>
                  <a:gd name="T3" fmla="*/ 5 h 125"/>
                  <a:gd name="T4" fmla="*/ 0 w 96"/>
                  <a:gd name="T5" fmla="*/ 10 h 125"/>
                  <a:gd name="T6" fmla="*/ 2 w 96"/>
                  <a:gd name="T7" fmla="*/ 10 h 125"/>
                  <a:gd name="T8" fmla="*/ 2 w 96"/>
                  <a:gd name="T9" fmla="*/ 5 h 125"/>
                  <a:gd name="T10" fmla="*/ 3 w 96"/>
                  <a:gd name="T11" fmla="*/ 5 h 125"/>
                  <a:gd name="T12" fmla="*/ 10 w 96"/>
                  <a:gd name="T13" fmla="*/ 0 h 125"/>
                  <a:gd name="T14" fmla="*/ 7 w 96"/>
                  <a:gd name="T15" fmla="*/ 0 h 125"/>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25"/>
                  <a:gd name="T26" fmla="*/ 96 w 96"/>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25">
                    <a:moveTo>
                      <a:pt x="67" y="0"/>
                    </a:moveTo>
                    <a:lnTo>
                      <a:pt x="0" y="60"/>
                    </a:lnTo>
                    <a:lnTo>
                      <a:pt x="0" y="119"/>
                    </a:lnTo>
                    <a:lnTo>
                      <a:pt x="22" y="125"/>
                    </a:lnTo>
                    <a:lnTo>
                      <a:pt x="22" y="66"/>
                    </a:lnTo>
                    <a:lnTo>
                      <a:pt x="31" y="66"/>
                    </a:lnTo>
                    <a:lnTo>
                      <a:pt x="96" y="0"/>
                    </a:lnTo>
                    <a:lnTo>
                      <a:pt x="67" y="0"/>
                    </a:lnTo>
                  </a:path>
                </a:pathLst>
              </a:custGeom>
              <a:noFill/>
              <a:ln w="0">
                <a:solidFill>
                  <a:srgbClr val="000000"/>
                </a:solidFill>
                <a:round/>
                <a:headEnd/>
                <a:tailEnd/>
              </a:ln>
            </p:spPr>
            <p:txBody>
              <a:bodyPr/>
              <a:lstStyle/>
              <a:p>
                <a:pPr algn="ctr"/>
                <a:endParaRPr lang="en-US" sz="1800"/>
              </a:p>
            </p:txBody>
          </p:sp>
          <p:sp>
            <p:nvSpPr>
              <p:cNvPr id="444965" name="Line 165"/>
              <p:cNvSpPr>
                <a:spLocks noChangeShapeType="1"/>
              </p:cNvSpPr>
              <p:nvPr/>
            </p:nvSpPr>
            <p:spPr bwMode="auto">
              <a:xfrm flipV="1">
                <a:off x="4812" y="1988"/>
                <a:ext cx="7" cy="5"/>
              </a:xfrm>
              <a:prstGeom prst="line">
                <a:avLst/>
              </a:prstGeom>
              <a:noFill/>
              <a:ln w="0">
                <a:solidFill>
                  <a:srgbClr val="000000"/>
                </a:solidFill>
                <a:round/>
                <a:headEnd/>
                <a:tailEnd/>
              </a:ln>
            </p:spPr>
            <p:txBody>
              <a:bodyPr/>
              <a:lstStyle/>
              <a:p>
                <a:endParaRPr lang="en-US"/>
              </a:p>
            </p:txBody>
          </p:sp>
          <p:sp>
            <p:nvSpPr>
              <p:cNvPr id="444966" name="Line 166"/>
              <p:cNvSpPr>
                <a:spLocks noChangeShapeType="1"/>
              </p:cNvSpPr>
              <p:nvPr/>
            </p:nvSpPr>
            <p:spPr bwMode="auto">
              <a:xfrm>
                <a:off x="4819" y="1988"/>
                <a:ext cx="2" cy="1"/>
              </a:xfrm>
              <a:prstGeom prst="line">
                <a:avLst/>
              </a:prstGeom>
              <a:noFill/>
              <a:ln w="0">
                <a:solidFill>
                  <a:srgbClr val="000000"/>
                </a:solidFill>
                <a:round/>
                <a:headEnd/>
                <a:tailEnd/>
              </a:ln>
            </p:spPr>
            <p:txBody>
              <a:bodyPr/>
              <a:lstStyle/>
              <a:p>
                <a:endParaRPr lang="en-US"/>
              </a:p>
            </p:txBody>
          </p:sp>
          <p:sp>
            <p:nvSpPr>
              <p:cNvPr id="444967" name="Line 167"/>
              <p:cNvSpPr>
                <a:spLocks noChangeShapeType="1"/>
              </p:cNvSpPr>
              <p:nvPr/>
            </p:nvSpPr>
            <p:spPr bwMode="auto">
              <a:xfrm flipH="1">
                <a:off x="4817" y="1989"/>
                <a:ext cx="6" cy="4"/>
              </a:xfrm>
              <a:prstGeom prst="line">
                <a:avLst/>
              </a:prstGeom>
              <a:noFill/>
              <a:ln w="0">
                <a:solidFill>
                  <a:srgbClr val="000000"/>
                </a:solidFill>
                <a:round/>
                <a:headEnd/>
                <a:tailEnd/>
              </a:ln>
            </p:spPr>
            <p:txBody>
              <a:bodyPr/>
              <a:lstStyle/>
              <a:p>
                <a:endParaRPr lang="en-US"/>
              </a:p>
            </p:txBody>
          </p:sp>
          <p:sp>
            <p:nvSpPr>
              <p:cNvPr id="444968" name="Line 168"/>
              <p:cNvSpPr>
                <a:spLocks noChangeShapeType="1"/>
              </p:cNvSpPr>
              <p:nvPr/>
            </p:nvSpPr>
            <p:spPr bwMode="auto">
              <a:xfrm flipV="1">
                <a:off x="4850" y="1995"/>
                <a:ext cx="6" cy="5"/>
              </a:xfrm>
              <a:prstGeom prst="line">
                <a:avLst/>
              </a:prstGeom>
              <a:noFill/>
              <a:ln w="0">
                <a:solidFill>
                  <a:srgbClr val="000000"/>
                </a:solidFill>
                <a:round/>
                <a:headEnd/>
                <a:tailEnd/>
              </a:ln>
            </p:spPr>
            <p:txBody>
              <a:bodyPr/>
              <a:lstStyle/>
              <a:p>
                <a:endParaRPr lang="en-US"/>
              </a:p>
            </p:txBody>
          </p:sp>
          <p:sp>
            <p:nvSpPr>
              <p:cNvPr id="444969" name="Line 169"/>
              <p:cNvSpPr>
                <a:spLocks noChangeShapeType="1"/>
              </p:cNvSpPr>
              <p:nvPr/>
            </p:nvSpPr>
            <p:spPr bwMode="auto">
              <a:xfrm>
                <a:off x="4856" y="1995"/>
                <a:ext cx="4" cy="1"/>
              </a:xfrm>
              <a:prstGeom prst="line">
                <a:avLst/>
              </a:prstGeom>
              <a:noFill/>
              <a:ln w="0">
                <a:solidFill>
                  <a:srgbClr val="000000"/>
                </a:solidFill>
                <a:round/>
                <a:headEnd/>
                <a:tailEnd/>
              </a:ln>
            </p:spPr>
            <p:txBody>
              <a:bodyPr/>
              <a:lstStyle/>
              <a:p>
                <a:endParaRPr lang="en-US"/>
              </a:p>
            </p:txBody>
          </p:sp>
          <p:sp>
            <p:nvSpPr>
              <p:cNvPr id="444970" name="Line 170"/>
              <p:cNvSpPr>
                <a:spLocks noChangeShapeType="1"/>
              </p:cNvSpPr>
              <p:nvPr/>
            </p:nvSpPr>
            <p:spPr bwMode="auto">
              <a:xfrm flipH="1">
                <a:off x="4854" y="1995"/>
                <a:ext cx="6" cy="5"/>
              </a:xfrm>
              <a:prstGeom prst="line">
                <a:avLst/>
              </a:prstGeom>
              <a:noFill/>
              <a:ln w="0">
                <a:solidFill>
                  <a:srgbClr val="000000"/>
                </a:solidFill>
                <a:round/>
                <a:headEnd/>
                <a:tailEnd/>
              </a:ln>
            </p:spPr>
            <p:txBody>
              <a:bodyPr/>
              <a:lstStyle/>
              <a:p>
                <a:endParaRPr lang="en-US"/>
              </a:p>
            </p:txBody>
          </p:sp>
          <p:sp>
            <p:nvSpPr>
              <p:cNvPr id="444971" name="Line 171"/>
              <p:cNvSpPr>
                <a:spLocks noChangeShapeType="1"/>
              </p:cNvSpPr>
              <p:nvPr/>
            </p:nvSpPr>
            <p:spPr bwMode="auto">
              <a:xfrm flipV="1">
                <a:off x="4860" y="1997"/>
                <a:ext cx="6" cy="5"/>
              </a:xfrm>
              <a:prstGeom prst="line">
                <a:avLst/>
              </a:prstGeom>
              <a:noFill/>
              <a:ln w="0">
                <a:solidFill>
                  <a:srgbClr val="000000"/>
                </a:solidFill>
                <a:round/>
                <a:headEnd/>
                <a:tailEnd/>
              </a:ln>
            </p:spPr>
            <p:txBody>
              <a:bodyPr/>
              <a:lstStyle/>
              <a:p>
                <a:endParaRPr lang="en-US"/>
              </a:p>
            </p:txBody>
          </p:sp>
          <p:sp>
            <p:nvSpPr>
              <p:cNvPr id="444972" name="Line 172"/>
              <p:cNvSpPr>
                <a:spLocks noChangeShapeType="1"/>
              </p:cNvSpPr>
              <p:nvPr/>
            </p:nvSpPr>
            <p:spPr bwMode="auto">
              <a:xfrm>
                <a:off x="4866" y="1997"/>
                <a:ext cx="3" cy="1"/>
              </a:xfrm>
              <a:prstGeom prst="line">
                <a:avLst/>
              </a:prstGeom>
              <a:noFill/>
              <a:ln w="0">
                <a:solidFill>
                  <a:srgbClr val="000000"/>
                </a:solidFill>
                <a:round/>
                <a:headEnd/>
                <a:tailEnd/>
              </a:ln>
            </p:spPr>
            <p:txBody>
              <a:bodyPr/>
              <a:lstStyle/>
              <a:p>
                <a:endParaRPr lang="en-US"/>
              </a:p>
            </p:txBody>
          </p:sp>
          <p:sp>
            <p:nvSpPr>
              <p:cNvPr id="444973" name="Line 173"/>
              <p:cNvSpPr>
                <a:spLocks noChangeShapeType="1"/>
              </p:cNvSpPr>
              <p:nvPr/>
            </p:nvSpPr>
            <p:spPr bwMode="auto">
              <a:xfrm flipH="1">
                <a:off x="4863" y="1998"/>
                <a:ext cx="6" cy="4"/>
              </a:xfrm>
              <a:prstGeom prst="line">
                <a:avLst/>
              </a:prstGeom>
              <a:noFill/>
              <a:ln w="0">
                <a:solidFill>
                  <a:srgbClr val="000000"/>
                </a:solidFill>
                <a:round/>
                <a:headEnd/>
                <a:tailEnd/>
              </a:ln>
            </p:spPr>
            <p:txBody>
              <a:bodyPr/>
              <a:lstStyle/>
              <a:p>
                <a:endParaRPr lang="en-US"/>
              </a:p>
            </p:txBody>
          </p:sp>
          <p:sp>
            <p:nvSpPr>
              <p:cNvPr id="444974" name="Line 174"/>
              <p:cNvSpPr>
                <a:spLocks noChangeShapeType="1"/>
              </p:cNvSpPr>
              <p:nvPr/>
            </p:nvSpPr>
            <p:spPr bwMode="auto">
              <a:xfrm flipV="1">
                <a:off x="4821" y="1990"/>
                <a:ext cx="8" cy="5"/>
              </a:xfrm>
              <a:prstGeom prst="line">
                <a:avLst/>
              </a:prstGeom>
              <a:noFill/>
              <a:ln w="0">
                <a:solidFill>
                  <a:srgbClr val="000000"/>
                </a:solidFill>
                <a:round/>
                <a:headEnd/>
                <a:tailEnd/>
              </a:ln>
            </p:spPr>
            <p:txBody>
              <a:bodyPr/>
              <a:lstStyle/>
              <a:p>
                <a:endParaRPr lang="en-US"/>
              </a:p>
            </p:txBody>
          </p:sp>
          <p:sp>
            <p:nvSpPr>
              <p:cNvPr id="444975" name="Line 175"/>
              <p:cNvSpPr>
                <a:spLocks noChangeShapeType="1"/>
              </p:cNvSpPr>
              <p:nvPr/>
            </p:nvSpPr>
            <p:spPr bwMode="auto">
              <a:xfrm>
                <a:off x="4829" y="1990"/>
                <a:ext cx="3" cy="1"/>
              </a:xfrm>
              <a:prstGeom prst="line">
                <a:avLst/>
              </a:prstGeom>
              <a:noFill/>
              <a:ln w="0">
                <a:solidFill>
                  <a:srgbClr val="000000"/>
                </a:solidFill>
                <a:round/>
                <a:headEnd/>
                <a:tailEnd/>
              </a:ln>
            </p:spPr>
            <p:txBody>
              <a:bodyPr/>
              <a:lstStyle/>
              <a:p>
                <a:endParaRPr lang="en-US"/>
              </a:p>
            </p:txBody>
          </p:sp>
          <p:sp>
            <p:nvSpPr>
              <p:cNvPr id="444976" name="Line 176"/>
              <p:cNvSpPr>
                <a:spLocks noChangeShapeType="1"/>
              </p:cNvSpPr>
              <p:nvPr/>
            </p:nvSpPr>
            <p:spPr bwMode="auto">
              <a:xfrm flipH="1">
                <a:off x="4826" y="1991"/>
                <a:ext cx="6" cy="4"/>
              </a:xfrm>
              <a:prstGeom prst="line">
                <a:avLst/>
              </a:prstGeom>
              <a:noFill/>
              <a:ln w="0">
                <a:solidFill>
                  <a:srgbClr val="000000"/>
                </a:solidFill>
                <a:round/>
                <a:headEnd/>
                <a:tailEnd/>
              </a:ln>
            </p:spPr>
            <p:txBody>
              <a:bodyPr/>
              <a:lstStyle/>
              <a:p>
                <a:endParaRPr lang="en-US"/>
              </a:p>
            </p:txBody>
          </p:sp>
          <p:sp>
            <p:nvSpPr>
              <p:cNvPr id="444977" name="Line 177"/>
              <p:cNvSpPr>
                <a:spLocks noChangeShapeType="1"/>
              </p:cNvSpPr>
              <p:nvPr/>
            </p:nvSpPr>
            <p:spPr bwMode="auto">
              <a:xfrm flipV="1">
                <a:off x="4829" y="1991"/>
                <a:ext cx="8" cy="5"/>
              </a:xfrm>
              <a:prstGeom prst="line">
                <a:avLst/>
              </a:prstGeom>
              <a:noFill/>
              <a:ln w="0">
                <a:solidFill>
                  <a:srgbClr val="000000"/>
                </a:solidFill>
                <a:round/>
                <a:headEnd/>
                <a:tailEnd/>
              </a:ln>
            </p:spPr>
            <p:txBody>
              <a:bodyPr/>
              <a:lstStyle/>
              <a:p>
                <a:endParaRPr lang="en-US"/>
              </a:p>
            </p:txBody>
          </p:sp>
          <p:sp>
            <p:nvSpPr>
              <p:cNvPr id="444978" name="Line 178"/>
              <p:cNvSpPr>
                <a:spLocks noChangeShapeType="1"/>
              </p:cNvSpPr>
              <p:nvPr/>
            </p:nvSpPr>
            <p:spPr bwMode="auto">
              <a:xfrm>
                <a:off x="4837" y="1991"/>
                <a:ext cx="3" cy="2"/>
              </a:xfrm>
              <a:prstGeom prst="line">
                <a:avLst/>
              </a:prstGeom>
              <a:noFill/>
              <a:ln w="0">
                <a:solidFill>
                  <a:srgbClr val="000000"/>
                </a:solidFill>
                <a:round/>
                <a:headEnd/>
                <a:tailEnd/>
              </a:ln>
            </p:spPr>
            <p:txBody>
              <a:bodyPr/>
              <a:lstStyle/>
              <a:p>
                <a:endParaRPr lang="en-US"/>
              </a:p>
            </p:txBody>
          </p:sp>
          <p:sp>
            <p:nvSpPr>
              <p:cNvPr id="444979" name="Line 179"/>
              <p:cNvSpPr>
                <a:spLocks noChangeShapeType="1"/>
              </p:cNvSpPr>
              <p:nvPr/>
            </p:nvSpPr>
            <p:spPr bwMode="auto">
              <a:xfrm flipH="1">
                <a:off x="4835" y="1993"/>
                <a:ext cx="5" cy="3"/>
              </a:xfrm>
              <a:prstGeom prst="line">
                <a:avLst/>
              </a:prstGeom>
              <a:noFill/>
              <a:ln w="0">
                <a:solidFill>
                  <a:srgbClr val="000000"/>
                </a:solidFill>
                <a:round/>
                <a:headEnd/>
                <a:tailEnd/>
              </a:ln>
            </p:spPr>
            <p:txBody>
              <a:bodyPr/>
              <a:lstStyle/>
              <a:p>
                <a:endParaRPr lang="en-US"/>
              </a:p>
            </p:txBody>
          </p:sp>
          <p:sp>
            <p:nvSpPr>
              <p:cNvPr id="444980" name="Line 180"/>
              <p:cNvSpPr>
                <a:spLocks noChangeShapeType="1"/>
              </p:cNvSpPr>
              <p:nvPr/>
            </p:nvSpPr>
            <p:spPr bwMode="auto">
              <a:xfrm flipV="1">
                <a:off x="4840" y="1993"/>
                <a:ext cx="6" cy="5"/>
              </a:xfrm>
              <a:prstGeom prst="line">
                <a:avLst/>
              </a:prstGeom>
              <a:noFill/>
              <a:ln w="0">
                <a:solidFill>
                  <a:srgbClr val="000000"/>
                </a:solidFill>
                <a:round/>
                <a:headEnd/>
                <a:tailEnd/>
              </a:ln>
            </p:spPr>
            <p:txBody>
              <a:bodyPr/>
              <a:lstStyle/>
              <a:p>
                <a:endParaRPr lang="en-US"/>
              </a:p>
            </p:txBody>
          </p:sp>
          <p:sp>
            <p:nvSpPr>
              <p:cNvPr id="444981" name="Line 181"/>
              <p:cNvSpPr>
                <a:spLocks noChangeShapeType="1"/>
              </p:cNvSpPr>
              <p:nvPr/>
            </p:nvSpPr>
            <p:spPr bwMode="auto">
              <a:xfrm>
                <a:off x="4846" y="1993"/>
                <a:ext cx="4" cy="1"/>
              </a:xfrm>
              <a:prstGeom prst="line">
                <a:avLst/>
              </a:prstGeom>
              <a:noFill/>
              <a:ln w="0">
                <a:solidFill>
                  <a:srgbClr val="000000"/>
                </a:solidFill>
                <a:round/>
                <a:headEnd/>
                <a:tailEnd/>
              </a:ln>
            </p:spPr>
            <p:txBody>
              <a:bodyPr/>
              <a:lstStyle/>
              <a:p>
                <a:endParaRPr lang="en-US"/>
              </a:p>
            </p:txBody>
          </p:sp>
          <p:sp>
            <p:nvSpPr>
              <p:cNvPr id="444982" name="Line 182"/>
              <p:cNvSpPr>
                <a:spLocks noChangeShapeType="1"/>
              </p:cNvSpPr>
              <p:nvPr/>
            </p:nvSpPr>
            <p:spPr bwMode="auto">
              <a:xfrm flipH="1">
                <a:off x="4843" y="1994"/>
                <a:ext cx="7" cy="5"/>
              </a:xfrm>
              <a:prstGeom prst="line">
                <a:avLst/>
              </a:prstGeom>
              <a:noFill/>
              <a:ln w="0">
                <a:solidFill>
                  <a:srgbClr val="000000"/>
                </a:solidFill>
                <a:round/>
                <a:headEnd/>
                <a:tailEnd/>
              </a:ln>
            </p:spPr>
            <p:txBody>
              <a:bodyPr/>
              <a:lstStyle/>
              <a:p>
                <a:endParaRPr lang="en-US"/>
              </a:p>
            </p:txBody>
          </p:sp>
          <p:sp>
            <p:nvSpPr>
              <p:cNvPr id="444983" name="Freeform 183"/>
              <p:cNvSpPr>
                <a:spLocks/>
              </p:cNvSpPr>
              <p:nvPr/>
            </p:nvSpPr>
            <p:spPr bwMode="auto">
              <a:xfrm>
                <a:off x="4786" y="1983"/>
                <a:ext cx="9" cy="11"/>
              </a:xfrm>
              <a:custGeom>
                <a:avLst/>
                <a:gdLst>
                  <a:gd name="T0" fmla="*/ 6 w 93"/>
                  <a:gd name="T1" fmla="*/ 0 h 141"/>
                  <a:gd name="T2" fmla="*/ 0 w 93"/>
                  <a:gd name="T3" fmla="*/ 5 h 141"/>
                  <a:gd name="T4" fmla="*/ 0 w 93"/>
                  <a:gd name="T5" fmla="*/ 11 h 141"/>
                  <a:gd name="T6" fmla="*/ 3 w 93"/>
                  <a:gd name="T7" fmla="*/ 11 h 141"/>
                  <a:gd name="T8" fmla="*/ 3 w 93"/>
                  <a:gd name="T9" fmla="*/ 5 h 141"/>
                  <a:gd name="T10" fmla="*/ 9 w 93"/>
                  <a:gd name="T11" fmla="*/ 1 h 141"/>
                  <a:gd name="T12" fmla="*/ 6 w 93"/>
                  <a:gd name="T13" fmla="*/ 0 h 141"/>
                  <a:gd name="T14" fmla="*/ 0 60000 65536"/>
                  <a:gd name="T15" fmla="*/ 0 60000 65536"/>
                  <a:gd name="T16" fmla="*/ 0 60000 65536"/>
                  <a:gd name="T17" fmla="*/ 0 60000 65536"/>
                  <a:gd name="T18" fmla="*/ 0 60000 65536"/>
                  <a:gd name="T19" fmla="*/ 0 60000 65536"/>
                  <a:gd name="T20" fmla="*/ 0 60000 65536"/>
                  <a:gd name="T21" fmla="*/ 0 w 93"/>
                  <a:gd name="T22" fmla="*/ 0 h 141"/>
                  <a:gd name="T23" fmla="*/ 93 w 9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141">
                    <a:moveTo>
                      <a:pt x="65" y="0"/>
                    </a:moveTo>
                    <a:lnTo>
                      <a:pt x="0" y="59"/>
                    </a:lnTo>
                    <a:lnTo>
                      <a:pt x="0" y="141"/>
                    </a:lnTo>
                    <a:lnTo>
                      <a:pt x="28" y="141"/>
                    </a:lnTo>
                    <a:lnTo>
                      <a:pt x="28" y="68"/>
                    </a:lnTo>
                    <a:lnTo>
                      <a:pt x="93" y="8"/>
                    </a:lnTo>
                    <a:lnTo>
                      <a:pt x="65" y="0"/>
                    </a:lnTo>
                  </a:path>
                </a:pathLst>
              </a:custGeom>
              <a:noFill/>
              <a:ln w="0">
                <a:solidFill>
                  <a:srgbClr val="000000"/>
                </a:solidFill>
                <a:round/>
                <a:headEnd/>
                <a:tailEnd/>
              </a:ln>
            </p:spPr>
            <p:txBody>
              <a:bodyPr/>
              <a:lstStyle/>
              <a:p>
                <a:pPr algn="ctr"/>
                <a:endParaRPr lang="en-US" sz="1800"/>
              </a:p>
            </p:txBody>
          </p:sp>
          <p:sp>
            <p:nvSpPr>
              <p:cNvPr id="444984" name="Freeform 184"/>
              <p:cNvSpPr>
                <a:spLocks/>
              </p:cNvSpPr>
              <p:nvPr/>
            </p:nvSpPr>
            <p:spPr bwMode="auto">
              <a:xfrm>
                <a:off x="5016" y="2029"/>
                <a:ext cx="55" cy="21"/>
              </a:xfrm>
              <a:custGeom>
                <a:avLst/>
                <a:gdLst>
                  <a:gd name="T0" fmla="*/ 2 w 553"/>
                  <a:gd name="T1" fmla="*/ 13 h 272"/>
                  <a:gd name="T2" fmla="*/ 3 w 553"/>
                  <a:gd name="T3" fmla="*/ 13 h 272"/>
                  <a:gd name="T4" fmla="*/ 3 w 553"/>
                  <a:gd name="T5" fmla="*/ 14 h 272"/>
                  <a:gd name="T6" fmla="*/ 6 w 553"/>
                  <a:gd name="T7" fmla="*/ 14 h 272"/>
                  <a:gd name="T8" fmla="*/ 9 w 553"/>
                  <a:gd name="T9" fmla="*/ 15 h 272"/>
                  <a:gd name="T10" fmla="*/ 10 w 553"/>
                  <a:gd name="T11" fmla="*/ 15 h 272"/>
                  <a:gd name="T12" fmla="*/ 11 w 553"/>
                  <a:gd name="T13" fmla="*/ 15 h 272"/>
                  <a:gd name="T14" fmla="*/ 19 w 553"/>
                  <a:gd name="T15" fmla="*/ 15 h 272"/>
                  <a:gd name="T16" fmla="*/ 22 w 553"/>
                  <a:gd name="T17" fmla="*/ 16 h 272"/>
                  <a:gd name="T18" fmla="*/ 24 w 553"/>
                  <a:gd name="T19" fmla="*/ 16 h 272"/>
                  <a:gd name="T20" fmla="*/ 25 w 553"/>
                  <a:gd name="T21" fmla="*/ 17 h 272"/>
                  <a:gd name="T22" fmla="*/ 27 w 553"/>
                  <a:gd name="T23" fmla="*/ 17 h 272"/>
                  <a:gd name="T24" fmla="*/ 30 w 553"/>
                  <a:gd name="T25" fmla="*/ 18 h 272"/>
                  <a:gd name="T26" fmla="*/ 35 w 553"/>
                  <a:gd name="T27" fmla="*/ 18 h 272"/>
                  <a:gd name="T28" fmla="*/ 37 w 553"/>
                  <a:gd name="T29" fmla="*/ 19 h 272"/>
                  <a:gd name="T30" fmla="*/ 41 w 553"/>
                  <a:gd name="T31" fmla="*/ 19 h 272"/>
                  <a:gd name="T32" fmla="*/ 43 w 553"/>
                  <a:gd name="T33" fmla="*/ 20 h 272"/>
                  <a:gd name="T34" fmla="*/ 45 w 553"/>
                  <a:gd name="T35" fmla="*/ 20 h 272"/>
                  <a:gd name="T36" fmla="*/ 46 w 553"/>
                  <a:gd name="T37" fmla="*/ 21 h 272"/>
                  <a:gd name="T38" fmla="*/ 48 w 553"/>
                  <a:gd name="T39" fmla="*/ 21 h 272"/>
                  <a:gd name="T40" fmla="*/ 55 w 553"/>
                  <a:gd name="T41" fmla="*/ 17 h 272"/>
                  <a:gd name="T42" fmla="*/ 41 w 553"/>
                  <a:gd name="T43" fmla="*/ 9 h 272"/>
                  <a:gd name="T44" fmla="*/ 40 w 553"/>
                  <a:gd name="T45" fmla="*/ 9 h 272"/>
                  <a:gd name="T46" fmla="*/ 40 w 553"/>
                  <a:gd name="T47" fmla="*/ 8 h 272"/>
                  <a:gd name="T48" fmla="*/ 39 w 553"/>
                  <a:gd name="T49" fmla="*/ 8 h 272"/>
                  <a:gd name="T50" fmla="*/ 36 w 553"/>
                  <a:gd name="T51" fmla="*/ 6 h 272"/>
                  <a:gd name="T52" fmla="*/ 35 w 553"/>
                  <a:gd name="T53" fmla="*/ 6 h 272"/>
                  <a:gd name="T54" fmla="*/ 34 w 553"/>
                  <a:gd name="T55" fmla="*/ 5 h 272"/>
                  <a:gd name="T56" fmla="*/ 33 w 553"/>
                  <a:gd name="T57" fmla="*/ 5 h 272"/>
                  <a:gd name="T58" fmla="*/ 32 w 553"/>
                  <a:gd name="T59" fmla="*/ 4 h 272"/>
                  <a:gd name="T60" fmla="*/ 30 w 553"/>
                  <a:gd name="T61" fmla="*/ 3 h 272"/>
                  <a:gd name="T62" fmla="*/ 28 w 553"/>
                  <a:gd name="T63" fmla="*/ 3 h 272"/>
                  <a:gd name="T64" fmla="*/ 26 w 553"/>
                  <a:gd name="T65" fmla="*/ 2 h 272"/>
                  <a:gd name="T66" fmla="*/ 25 w 553"/>
                  <a:gd name="T67" fmla="*/ 2 h 272"/>
                  <a:gd name="T68" fmla="*/ 25 w 553"/>
                  <a:gd name="T69" fmla="*/ 1 h 272"/>
                  <a:gd name="T70" fmla="*/ 23 w 553"/>
                  <a:gd name="T71" fmla="*/ 1 h 272"/>
                  <a:gd name="T72" fmla="*/ 22 w 553"/>
                  <a:gd name="T73" fmla="*/ 0 h 272"/>
                  <a:gd name="T74" fmla="*/ 9 w 553"/>
                  <a:gd name="T75" fmla="*/ 0 h 272"/>
                  <a:gd name="T76" fmla="*/ 8 w 553"/>
                  <a:gd name="T77" fmla="*/ 1 h 272"/>
                  <a:gd name="T78" fmla="*/ 6 w 553"/>
                  <a:gd name="T79" fmla="*/ 1 h 272"/>
                  <a:gd name="T80" fmla="*/ 5 w 553"/>
                  <a:gd name="T81" fmla="*/ 3 h 272"/>
                  <a:gd name="T82" fmla="*/ 3 w 553"/>
                  <a:gd name="T83" fmla="*/ 3 h 272"/>
                  <a:gd name="T84" fmla="*/ 3 w 553"/>
                  <a:gd name="T85" fmla="*/ 4 h 272"/>
                  <a:gd name="T86" fmla="*/ 2 w 553"/>
                  <a:gd name="T87" fmla="*/ 6 h 272"/>
                  <a:gd name="T88" fmla="*/ 2 w 553"/>
                  <a:gd name="T89" fmla="*/ 6 h 272"/>
                  <a:gd name="T90" fmla="*/ 0 w 553"/>
                  <a:gd name="T91" fmla="*/ 6 h 272"/>
                  <a:gd name="T92" fmla="*/ 0 w 553"/>
                  <a:gd name="T93" fmla="*/ 7 h 272"/>
                  <a:gd name="T94" fmla="*/ 0 w 553"/>
                  <a:gd name="T95" fmla="*/ 8 h 272"/>
                  <a:gd name="T96" fmla="*/ 0 w 553"/>
                  <a:gd name="T97" fmla="*/ 11 h 272"/>
                  <a:gd name="T98" fmla="*/ 0 w 553"/>
                  <a:gd name="T99" fmla="*/ 12 h 272"/>
                  <a:gd name="T100" fmla="*/ 2 w 553"/>
                  <a:gd name="T101" fmla="*/ 12 h 272"/>
                  <a:gd name="T102" fmla="*/ 2 w 553"/>
                  <a:gd name="T103" fmla="*/ 13 h 2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3"/>
                  <a:gd name="T157" fmla="*/ 0 h 272"/>
                  <a:gd name="T158" fmla="*/ 553 w 553"/>
                  <a:gd name="T159" fmla="*/ 272 h 2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3" h="272">
                    <a:moveTo>
                      <a:pt x="22" y="171"/>
                    </a:moveTo>
                    <a:lnTo>
                      <a:pt x="28" y="171"/>
                    </a:lnTo>
                    <a:lnTo>
                      <a:pt x="28" y="177"/>
                    </a:lnTo>
                    <a:lnTo>
                      <a:pt x="64" y="177"/>
                    </a:lnTo>
                    <a:lnTo>
                      <a:pt x="87" y="193"/>
                    </a:lnTo>
                    <a:lnTo>
                      <a:pt x="101" y="193"/>
                    </a:lnTo>
                    <a:lnTo>
                      <a:pt x="115" y="199"/>
                    </a:lnTo>
                    <a:lnTo>
                      <a:pt x="196" y="199"/>
                    </a:lnTo>
                    <a:lnTo>
                      <a:pt x="218" y="213"/>
                    </a:lnTo>
                    <a:lnTo>
                      <a:pt x="238" y="213"/>
                    </a:lnTo>
                    <a:lnTo>
                      <a:pt x="255" y="222"/>
                    </a:lnTo>
                    <a:lnTo>
                      <a:pt x="275" y="222"/>
                    </a:lnTo>
                    <a:lnTo>
                      <a:pt x="305" y="236"/>
                    </a:lnTo>
                    <a:lnTo>
                      <a:pt x="356" y="236"/>
                    </a:lnTo>
                    <a:lnTo>
                      <a:pt x="370" y="250"/>
                    </a:lnTo>
                    <a:lnTo>
                      <a:pt x="414" y="250"/>
                    </a:lnTo>
                    <a:lnTo>
                      <a:pt x="429" y="259"/>
                    </a:lnTo>
                    <a:lnTo>
                      <a:pt x="457" y="259"/>
                    </a:lnTo>
                    <a:lnTo>
                      <a:pt x="466" y="272"/>
                    </a:lnTo>
                    <a:lnTo>
                      <a:pt x="479" y="272"/>
                    </a:lnTo>
                    <a:lnTo>
                      <a:pt x="553" y="222"/>
                    </a:lnTo>
                    <a:lnTo>
                      <a:pt x="414" y="111"/>
                    </a:lnTo>
                    <a:lnTo>
                      <a:pt x="401" y="111"/>
                    </a:lnTo>
                    <a:lnTo>
                      <a:pt x="401" y="103"/>
                    </a:lnTo>
                    <a:lnTo>
                      <a:pt x="392" y="103"/>
                    </a:lnTo>
                    <a:lnTo>
                      <a:pt x="364" y="83"/>
                    </a:lnTo>
                    <a:lnTo>
                      <a:pt x="356" y="83"/>
                    </a:lnTo>
                    <a:lnTo>
                      <a:pt x="342" y="59"/>
                    </a:lnTo>
                    <a:lnTo>
                      <a:pt x="334" y="59"/>
                    </a:lnTo>
                    <a:lnTo>
                      <a:pt x="320" y="52"/>
                    </a:lnTo>
                    <a:lnTo>
                      <a:pt x="305" y="37"/>
                    </a:lnTo>
                    <a:lnTo>
                      <a:pt x="283" y="37"/>
                    </a:lnTo>
                    <a:lnTo>
                      <a:pt x="261" y="23"/>
                    </a:lnTo>
                    <a:lnTo>
                      <a:pt x="255" y="23"/>
                    </a:lnTo>
                    <a:lnTo>
                      <a:pt x="247" y="15"/>
                    </a:lnTo>
                    <a:lnTo>
                      <a:pt x="233" y="15"/>
                    </a:lnTo>
                    <a:lnTo>
                      <a:pt x="225" y="0"/>
                    </a:lnTo>
                    <a:lnTo>
                      <a:pt x="87" y="0"/>
                    </a:lnTo>
                    <a:lnTo>
                      <a:pt x="79" y="15"/>
                    </a:lnTo>
                    <a:lnTo>
                      <a:pt x="64" y="15"/>
                    </a:lnTo>
                    <a:lnTo>
                      <a:pt x="50" y="37"/>
                    </a:lnTo>
                    <a:lnTo>
                      <a:pt x="28" y="37"/>
                    </a:lnTo>
                    <a:lnTo>
                      <a:pt x="28" y="52"/>
                    </a:lnTo>
                    <a:lnTo>
                      <a:pt x="22" y="74"/>
                    </a:lnTo>
                    <a:lnTo>
                      <a:pt x="22" y="83"/>
                    </a:lnTo>
                    <a:lnTo>
                      <a:pt x="5" y="83"/>
                    </a:lnTo>
                    <a:lnTo>
                      <a:pt x="5" y="96"/>
                    </a:lnTo>
                    <a:lnTo>
                      <a:pt x="0" y="103"/>
                    </a:lnTo>
                    <a:lnTo>
                      <a:pt x="0" y="140"/>
                    </a:lnTo>
                    <a:lnTo>
                      <a:pt x="5" y="156"/>
                    </a:lnTo>
                    <a:lnTo>
                      <a:pt x="22" y="156"/>
                    </a:lnTo>
                    <a:lnTo>
                      <a:pt x="22" y="171"/>
                    </a:lnTo>
                    <a:close/>
                  </a:path>
                </a:pathLst>
              </a:custGeom>
              <a:solidFill>
                <a:srgbClr val="828282"/>
              </a:solidFill>
              <a:ln w="9525">
                <a:noFill/>
                <a:round/>
                <a:headEnd/>
                <a:tailEnd/>
              </a:ln>
            </p:spPr>
            <p:txBody>
              <a:bodyPr/>
              <a:lstStyle/>
              <a:p>
                <a:pPr algn="ctr"/>
                <a:endParaRPr lang="en-US" sz="1800"/>
              </a:p>
            </p:txBody>
          </p:sp>
          <p:sp>
            <p:nvSpPr>
              <p:cNvPr id="444985" name="Freeform 185"/>
              <p:cNvSpPr>
                <a:spLocks/>
              </p:cNvSpPr>
              <p:nvPr/>
            </p:nvSpPr>
            <p:spPr bwMode="auto">
              <a:xfrm>
                <a:off x="5016" y="2029"/>
                <a:ext cx="55" cy="21"/>
              </a:xfrm>
              <a:custGeom>
                <a:avLst/>
                <a:gdLst>
                  <a:gd name="T0" fmla="*/ 2 w 553"/>
                  <a:gd name="T1" fmla="*/ 13 h 272"/>
                  <a:gd name="T2" fmla="*/ 3 w 553"/>
                  <a:gd name="T3" fmla="*/ 13 h 272"/>
                  <a:gd name="T4" fmla="*/ 3 w 553"/>
                  <a:gd name="T5" fmla="*/ 14 h 272"/>
                  <a:gd name="T6" fmla="*/ 6 w 553"/>
                  <a:gd name="T7" fmla="*/ 14 h 272"/>
                  <a:gd name="T8" fmla="*/ 9 w 553"/>
                  <a:gd name="T9" fmla="*/ 15 h 272"/>
                  <a:gd name="T10" fmla="*/ 10 w 553"/>
                  <a:gd name="T11" fmla="*/ 15 h 272"/>
                  <a:gd name="T12" fmla="*/ 11 w 553"/>
                  <a:gd name="T13" fmla="*/ 15 h 272"/>
                  <a:gd name="T14" fmla="*/ 19 w 553"/>
                  <a:gd name="T15" fmla="*/ 15 h 272"/>
                  <a:gd name="T16" fmla="*/ 22 w 553"/>
                  <a:gd name="T17" fmla="*/ 16 h 272"/>
                  <a:gd name="T18" fmla="*/ 24 w 553"/>
                  <a:gd name="T19" fmla="*/ 16 h 272"/>
                  <a:gd name="T20" fmla="*/ 25 w 553"/>
                  <a:gd name="T21" fmla="*/ 17 h 272"/>
                  <a:gd name="T22" fmla="*/ 27 w 553"/>
                  <a:gd name="T23" fmla="*/ 17 h 272"/>
                  <a:gd name="T24" fmla="*/ 30 w 553"/>
                  <a:gd name="T25" fmla="*/ 18 h 272"/>
                  <a:gd name="T26" fmla="*/ 35 w 553"/>
                  <a:gd name="T27" fmla="*/ 18 h 272"/>
                  <a:gd name="T28" fmla="*/ 37 w 553"/>
                  <a:gd name="T29" fmla="*/ 19 h 272"/>
                  <a:gd name="T30" fmla="*/ 41 w 553"/>
                  <a:gd name="T31" fmla="*/ 19 h 272"/>
                  <a:gd name="T32" fmla="*/ 43 w 553"/>
                  <a:gd name="T33" fmla="*/ 20 h 272"/>
                  <a:gd name="T34" fmla="*/ 45 w 553"/>
                  <a:gd name="T35" fmla="*/ 20 h 272"/>
                  <a:gd name="T36" fmla="*/ 46 w 553"/>
                  <a:gd name="T37" fmla="*/ 21 h 272"/>
                  <a:gd name="T38" fmla="*/ 48 w 553"/>
                  <a:gd name="T39" fmla="*/ 21 h 272"/>
                  <a:gd name="T40" fmla="*/ 55 w 553"/>
                  <a:gd name="T41" fmla="*/ 17 h 272"/>
                  <a:gd name="T42" fmla="*/ 41 w 553"/>
                  <a:gd name="T43" fmla="*/ 9 h 272"/>
                  <a:gd name="T44" fmla="*/ 40 w 553"/>
                  <a:gd name="T45" fmla="*/ 9 h 272"/>
                  <a:gd name="T46" fmla="*/ 40 w 553"/>
                  <a:gd name="T47" fmla="*/ 8 h 272"/>
                  <a:gd name="T48" fmla="*/ 39 w 553"/>
                  <a:gd name="T49" fmla="*/ 8 h 272"/>
                  <a:gd name="T50" fmla="*/ 36 w 553"/>
                  <a:gd name="T51" fmla="*/ 6 h 272"/>
                  <a:gd name="T52" fmla="*/ 35 w 553"/>
                  <a:gd name="T53" fmla="*/ 6 h 272"/>
                  <a:gd name="T54" fmla="*/ 34 w 553"/>
                  <a:gd name="T55" fmla="*/ 5 h 272"/>
                  <a:gd name="T56" fmla="*/ 33 w 553"/>
                  <a:gd name="T57" fmla="*/ 5 h 272"/>
                  <a:gd name="T58" fmla="*/ 32 w 553"/>
                  <a:gd name="T59" fmla="*/ 4 h 272"/>
                  <a:gd name="T60" fmla="*/ 30 w 553"/>
                  <a:gd name="T61" fmla="*/ 3 h 272"/>
                  <a:gd name="T62" fmla="*/ 28 w 553"/>
                  <a:gd name="T63" fmla="*/ 3 h 272"/>
                  <a:gd name="T64" fmla="*/ 26 w 553"/>
                  <a:gd name="T65" fmla="*/ 2 h 272"/>
                  <a:gd name="T66" fmla="*/ 25 w 553"/>
                  <a:gd name="T67" fmla="*/ 2 h 272"/>
                  <a:gd name="T68" fmla="*/ 25 w 553"/>
                  <a:gd name="T69" fmla="*/ 1 h 272"/>
                  <a:gd name="T70" fmla="*/ 23 w 553"/>
                  <a:gd name="T71" fmla="*/ 1 h 272"/>
                  <a:gd name="T72" fmla="*/ 22 w 553"/>
                  <a:gd name="T73" fmla="*/ 0 h 272"/>
                  <a:gd name="T74" fmla="*/ 9 w 553"/>
                  <a:gd name="T75" fmla="*/ 0 h 272"/>
                  <a:gd name="T76" fmla="*/ 8 w 553"/>
                  <a:gd name="T77" fmla="*/ 1 h 272"/>
                  <a:gd name="T78" fmla="*/ 6 w 553"/>
                  <a:gd name="T79" fmla="*/ 1 h 272"/>
                  <a:gd name="T80" fmla="*/ 5 w 553"/>
                  <a:gd name="T81" fmla="*/ 3 h 272"/>
                  <a:gd name="T82" fmla="*/ 3 w 553"/>
                  <a:gd name="T83" fmla="*/ 3 h 272"/>
                  <a:gd name="T84" fmla="*/ 3 w 553"/>
                  <a:gd name="T85" fmla="*/ 4 h 272"/>
                  <a:gd name="T86" fmla="*/ 2 w 553"/>
                  <a:gd name="T87" fmla="*/ 6 h 272"/>
                  <a:gd name="T88" fmla="*/ 2 w 553"/>
                  <a:gd name="T89" fmla="*/ 6 h 272"/>
                  <a:gd name="T90" fmla="*/ 0 w 553"/>
                  <a:gd name="T91" fmla="*/ 6 h 272"/>
                  <a:gd name="T92" fmla="*/ 0 w 553"/>
                  <a:gd name="T93" fmla="*/ 7 h 272"/>
                  <a:gd name="T94" fmla="*/ 0 w 553"/>
                  <a:gd name="T95" fmla="*/ 8 h 272"/>
                  <a:gd name="T96" fmla="*/ 0 w 553"/>
                  <a:gd name="T97" fmla="*/ 11 h 272"/>
                  <a:gd name="T98" fmla="*/ 0 w 553"/>
                  <a:gd name="T99" fmla="*/ 12 h 272"/>
                  <a:gd name="T100" fmla="*/ 2 w 553"/>
                  <a:gd name="T101" fmla="*/ 12 h 272"/>
                  <a:gd name="T102" fmla="*/ 2 w 553"/>
                  <a:gd name="T103" fmla="*/ 13 h 2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3"/>
                  <a:gd name="T157" fmla="*/ 0 h 272"/>
                  <a:gd name="T158" fmla="*/ 553 w 553"/>
                  <a:gd name="T159" fmla="*/ 272 h 2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3" h="272">
                    <a:moveTo>
                      <a:pt x="22" y="171"/>
                    </a:moveTo>
                    <a:lnTo>
                      <a:pt x="28" y="171"/>
                    </a:lnTo>
                    <a:lnTo>
                      <a:pt x="28" y="177"/>
                    </a:lnTo>
                    <a:lnTo>
                      <a:pt x="64" y="177"/>
                    </a:lnTo>
                    <a:lnTo>
                      <a:pt x="87" y="193"/>
                    </a:lnTo>
                    <a:lnTo>
                      <a:pt x="101" y="193"/>
                    </a:lnTo>
                    <a:lnTo>
                      <a:pt x="115" y="199"/>
                    </a:lnTo>
                    <a:lnTo>
                      <a:pt x="196" y="199"/>
                    </a:lnTo>
                    <a:lnTo>
                      <a:pt x="218" y="213"/>
                    </a:lnTo>
                    <a:lnTo>
                      <a:pt x="238" y="213"/>
                    </a:lnTo>
                    <a:lnTo>
                      <a:pt x="255" y="222"/>
                    </a:lnTo>
                    <a:lnTo>
                      <a:pt x="275" y="222"/>
                    </a:lnTo>
                    <a:lnTo>
                      <a:pt x="305" y="236"/>
                    </a:lnTo>
                    <a:lnTo>
                      <a:pt x="356" y="236"/>
                    </a:lnTo>
                    <a:lnTo>
                      <a:pt x="370" y="250"/>
                    </a:lnTo>
                    <a:lnTo>
                      <a:pt x="414" y="250"/>
                    </a:lnTo>
                    <a:lnTo>
                      <a:pt x="429" y="259"/>
                    </a:lnTo>
                    <a:lnTo>
                      <a:pt x="457" y="259"/>
                    </a:lnTo>
                    <a:lnTo>
                      <a:pt x="466" y="272"/>
                    </a:lnTo>
                    <a:lnTo>
                      <a:pt x="479" y="272"/>
                    </a:lnTo>
                    <a:lnTo>
                      <a:pt x="553" y="222"/>
                    </a:lnTo>
                    <a:lnTo>
                      <a:pt x="414" y="111"/>
                    </a:lnTo>
                    <a:lnTo>
                      <a:pt x="401" y="111"/>
                    </a:lnTo>
                    <a:lnTo>
                      <a:pt x="401" y="103"/>
                    </a:lnTo>
                    <a:lnTo>
                      <a:pt x="392" y="103"/>
                    </a:lnTo>
                    <a:lnTo>
                      <a:pt x="364" y="83"/>
                    </a:lnTo>
                    <a:lnTo>
                      <a:pt x="356" y="83"/>
                    </a:lnTo>
                    <a:lnTo>
                      <a:pt x="342" y="59"/>
                    </a:lnTo>
                    <a:lnTo>
                      <a:pt x="334" y="59"/>
                    </a:lnTo>
                    <a:lnTo>
                      <a:pt x="320" y="52"/>
                    </a:lnTo>
                    <a:lnTo>
                      <a:pt x="305" y="37"/>
                    </a:lnTo>
                    <a:lnTo>
                      <a:pt x="283" y="37"/>
                    </a:lnTo>
                    <a:lnTo>
                      <a:pt x="261" y="23"/>
                    </a:lnTo>
                    <a:lnTo>
                      <a:pt x="255" y="23"/>
                    </a:lnTo>
                    <a:lnTo>
                      <a:pt x="247" y="15"/>
                    </a:lnTo>
                    <a:lnTo>
                      <a:pt x="233" y="15"/>
                    </a:lnTo>
                    <a:lnTo>
                      <a:pt x="225" y="0"/>
                    </a:lnTo>
                    <a:lnTo>
                      <a:pt x="87" y="0"/>
                    </a:lnTo>
                    <a:lnTo>
                      <a:pt x="79" y="15"/>
                    </a:lnTo>
                    <a:lnTo>
                      <a:pt x="64" y="15"/>
                    </a:lnTo>
                    <a:lnTo>
                      <a:pt x="50" y="37"/>
                    </a:lnTo>
                    <a:lnTo>
                      <a:pt x="28" y="37"/>
                    </a:lnTo>
                    <a:lnTo>
                      <a:pt x="28" y="52"/>
                    </a:lnTo>
                    <a:lnTo>
                      <a:pt x="22" y="74"/>
                    </a:lnTo>
                    <a:lnTo>
                      <a:pt x="22" y="83"/>
                    </a:lnTo>
                    <a:lnTo>
                      <a:pt x="5" y="83"/>
                    </a:lnTo>
                    <a:lnTo>
                      <a:pt x="5" y="96"/>
                    </a:lnTo>
                    <a:lnTo>
                      <a:pt x="0" y="103"/>
                    </a:lnTo>
                    <a:lnTo>
                      <a:pt x="0" y="140"/>
                    </a:lnTo>
                    <a:lnTo>
                      <a:pt x="5" y="156"/>
                    </a:lnTo>
                    <a:lnTo>
                      <a:pt x="22" y="156"/>
                    </a:lnTo>
                    <a:lnTo>
                      <a:pt x="22" y="171"/>
                    </a:lnTo>
                  </a:path>
                </a:pathLst>
              </a:custGeom>
              <a:noFill/>
              <a:ln w="0">
                <a:solidFill>
                  <a:srgbClr val="000000"/>
                </a:solidFill>
                <a:round/>
                <a:headEnd/>
                <a:tailEnd/>
              </a:ln>
            </p:spPr>
            <p:txBody>
              <a:bodyPr/>
              <a:lstStyle/>
              <a:p>
                <a:pPr algn="ctr"/>
                <a:endParaRPr lang="en-US" sz="1800"/>
              </a:p>
            </p:txBody>
          </p:sp>
          <p:sp>
            <p:nvSpPr>
              <p:cNvPr id="444986" name="Freeform 186"/>
              <p:cNvSpPr>
                <a:spLocks/>
              </p:cNvSpPr>
              <p:nvPr/>
            </p:nvSpPr>
            <p:spPr bwMode="auto">
              <a:xfrm>
                <a:off x="5060" y="1888"/>
                <a:ext cx="76" cy="162"/>
              </a:xfrm>
              <a:custGeom>
                <a:avLst/>
                <a:gdLst>
                  <a:gd name="T0" fmla="*/ 70 w 763"/>
                  <a:gd name="T1" fmla="*/ 0 h 2103"/>
                  <a:gd name="T2" fmla="*/ 67 w 763"/>
                  <a:gd name="T3" fmla="*/ 3 h 2103"/>
                  <a:gd name="T4" fmla="*/ 0 w 763"/>
                  <a:gd name="T5" fmla="*/ 155 h 2103"/>
                  <a:gd name="T6" fmla="*/ 0 w 763"/>
                  <a:gd name="T7" fmla="*/ 156 h 2103"/>
                  <a:gd name="T8" fmla="*/ 1 w 763"/>
                  <a:gd name="T9" fmla="*/ 156 h 2103"/>
                  <a:gd name="T10" fmla="*/ 1 w 763"/>
                  <a:gd name="T11" fmla="*/ 158 h 2103"/>
                  <a:gd name="T12" fmla="*/ 2 w 763"/>
                  <a:gd name="T13" fmla="*/ 158 h 2103"/>
                  <a:gd name="T14" fmla="*/ 2 w 763"/>
                  <a:gd name="T15" fmla="*/ 159 h 2103"/>
                  <a:gd name="T16" fmla="*/ 3 w 763"/>
                  <a:gd name="T17" fmla="*/ 160 h 2103"/>
                  <a:gd name="T18" fmla="*/ 3 w 763"/>
                  <a:gd name="T19" fmla="*/ 161 h 2103"/>
                  <a:gd name="T20" fmla="*/ 4 w 763"/>
                  <a:gd name="T21" fmla="*/ 161 h 2103"/>
                  <a:gd name="T22" fmla="*/ 4 w 763"/>
                  <a:gd name="T23" fmla="*/ 162 h 2103"/>
                  <a:gd name="T24" fmla="*/ 4 w 763"/>
                  <a:gd name="T25" fmla="*/ 162 h 2103"/>
                  <a:gd name="T26" fmla="*/ 5 w 763"/>
                  <a:gd name="T27" fmla="*/ 161 h 2103"/>
                  <a:gd name="T28" fmla="*/ 8 w 763"/>
                  <a:gd name="T29" fmla="*/ 161 h 2103"/>
                  <a:gd name="T30" fmla="*/ 9 w 763"/>
                  <a:gd name="T31" fmla="*/ 160 h 2103"/>
                  <a:gd name="T32" fmla="*/ 12 w 763"/>
                  <a:gd name="T33" fmla="*/ 160 h 2103"/>
                  <a:gd name="T34" fmla="*/ 13 w 763"/>
                  <a:gd name="T35" fmla="*/ 159 h 2103"/>
                  <a:gd name="T36" fmla="*/ 76 w 763"/>
                  <a:gd name="T37" fmla="*/ 5 h 2103"/>
                  <a:gd name="T38" fmla="*/ 70 w 763"/>
                  <a:gd name="T39" fmla="*/ 0 h 2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3"/>
                  <a:gd name="T61" fmla="*/ 0 h 2103"/>
                  <a:gd name="T62" fmla="*/ 763 w 763"/>
                  <a:gd name="T63" fmla="*/ 2103 h 21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3" h="2103">
                    <a:moveTo>
                      <a:pt x="706" y="0"/>
                    </a:moveTo>
                    <a:lnTo>
                      <a:pt x="671" y="38"/>
                    </a:lnTo>
                    <a:lnTo>
                      <a:pt x="0" y="2008"/>
                    </a:lnTo>
                    <a:lnTo>
                      <a:pt x="0" y="2030"/>
                    </a:lnTo>
                    <a:lnTo>
                      <a:pt x="14" y="2030"/>
                    </a:lnTo>
                    <a:lnTo>
                      <a:pt x="14" y="2053"/>
                    </a:lnTo>
                    <a:lnTo>
                      <a:pt x="20" y="2053"/>
                    </a:lnTo>
                    <a:lnTo>
                      <a:pt x="20" y="2067"/>
                    </a:lnTo>
                    <a:lnTo>
                      <a:pt x="29" y="2081"/>
                    </a:lnTo>
                    <a:lnTo>
                      <a:pt x="29" y="2090"/>
                    </a:lnTo>
                    <a:lnTo>
                      <a:pt x="36" y="2090"/>
                    </a:lnTo>
                    <a:lnTo>
                      <a:pt x="36" y="2103"/>
                    </a:lnTo>
                    <a:lnTo>
                      <a:pt x="42" y="2103"/>
                    </a:lnTo>
                    <a:lnTo>
                      <a:pt x="51" y="2090"/>
                    </a:lnTo>
                    <a:lnTo>
                      <a:pt x="79" y="2090"/>
                    </a:lnTo>
                    <a:lnTo>
                      <a:pt x="93" y="2081"/>
                    </a:lnTo>
                    <a:lnTo>
                      <a:pt x="116" y="2081"/>
                    </a:lnTo>
                    <a:lnTo>
                      <a:pt x="129" y="2067"/>
                    </a:lnTo>
                    <a:lnTo>
                      <a:pt x="763" y="60"/>
                    </a:lnTo>
                    <a:lnTo>
                      <a:pt x="706" y="0"/>
                    </a:lnTo>
                    <a:close/>
                  </a:path>
                </a:pathLst>
              </a:custGeom>
              <a:solidFill>
                <a:srgbClr val="828282"/>
              </a:solidFill>
              <a:ln w="9525">
                <a:noFill/>
                <a:round/>
                <a:headEnd/>
                <a:tailEnd/>
              </a:ln>
            </p:spPr>
            <p:txBody>
              <a:bodyPr/>
              <a:lstStyle/>
              <a:p>
                <a:pPr algn="ctr"/>
                <a:endParaRPr lang="en-US" sz="1800"/>
              </a:p>
            </p:txBody>
          </p:sp>
          <p:sp>
            <p:nvSpPr>
              <p:cNvPr id="444987" name="Freeform 187"/>
              <p:cNvSpPr>
                <a:spLocks/>
              </p:cNvSpPr>
              <p:nvPr/>
            </p:nvSpPr>
            <p:spPr bwMode="auto">
              <a:xfrm>
                <a:off x="5060" y="1888"/>
                <a:ext cx="76" cy="162"/>
              </a:xfrm>
              <a:custGeom>
                <a:avLst/>
                <a:gdLst>
                  <a:gd name="T0" fmla="*/ 70 w 763"/>
                  <a:gd name="T1" fmla="*/ 0 h 2103"/>
                  <a:gd name="T2" fmla="*/ 67 w 763"/>
                  <a:gd name="T3" fmla="*/ 3 h 2103"/>
                  <a:gd name="T4" fmla="*/ 0 w 763"/>
                  <a:gd name="T5" fmla="*/ 155 h 2103"/>
                  <a:gd name="T6" fmla="*/ 0 w 763"/>
                  <a:gd name="T7" fmla="*/ 156 h 2103"/>
                  <a:gd name="T8" fmla="*/ 1 w 763"/>
                  <a:gd name="T9" fmla="*/ 156 h 2103"/>
                  <a:gd name="T10" fmla="*/ 1 w 763"/>
                  <a:gd name="T11" fmla="*/ 158 h 2103"/>
                  <a:gd name="T12" fmla="*/ 2 w 763"/>
                  <a:gd name="T13" fmla="*/ 158 h 2103"/>
                  <a:gd name="T14" fmla="*/ 2 w 763"/>
                  <a:gd name="T15" fmla="*/ 159 h 2103"/>
                  <a:gd name="T16" fmla="*/ 3 w 763"/>
                  <a:gd name="T17" fmla="*/ 160 h 2103"/>
                  <a:gd name="T18" fmla="*/ 3 w 763"/>
                  <a:gd name="T19" fmla="*/ 161 h 2103"/>
                  <a:gd name="T20" fmla="*/ 4 w 763"/>
                  <a:gd name="T21" fmla="*/ 161 h 2103"/>
                  <a:gd name="T22" fmla="*/ 4 w 763"/>
                  <a:gd name="T23" fmla="*/ 162 h 2103"/>
                  <a:gd name="T24" fmla="*/ 4 w 763"/>
                  <a:gd name="T25" fmla="*/ 162 h 2103"/>
                  <a:gd name="T26" fmla="*/ 5 w 763"/>
                  <a:gd name="T27" fmla="*/ 161 h 2103"/>
                  <a:gd name="T28" fmla="*/ 8 w 763"/>
                  <a:gd name="T29" fmla="*/ 161 h 2103"/>
                  <a:gd name="T30" fmla="*/ 9 w 763"/>
                  <a:gd name="T31" fmla="*/ 160 h 2103"/>
                  <a:gd name="T32" fmla="*/ 12 w 763"/>
                  <a:gd name="T33" fmla="*/ 160 h 2103"/>
                  <a:gd name="T34" fmla="*/ 13 w 763"/>
                  <a:gd name="T35" fmla="*/ 159 h 2103"/>
                  <a:gd name="T36" fmla="*/ 76 w 763"/>
                  <a:gd name="T37" fmla="*/ 5 h 2103"/>
                  <a:gd name="T38" fmla="*/ 70 w 763"/>
                  <a:gd name="T39" fmla="*/ 0 h 2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3"/>
                  <a:gd name="T61" fmla="*/ 0 h 2103"/>
                  <a:gd name="T62" fmla="*/ 763 w 763"/>
                  <a:gd name="T63" fmla="*/ 2103 h 21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3" h="2103">
                    <a:moveTo>
                      <a:pt x="706" y="0"/>
                    </a:moveTo>
                    <a:lnTo>
                      <a:pt x="671" y="38"/>
                    </a:lnTo>
                    <a:lnTo>
                      <a:pt x="0" y="2008"/>
                    </a:lnTo>
                    <a:lnTo>
                      <a:pt x="0" y="2030"/>
                    </a:lnTo>
                    <a:lnTo>
                      <a:pt x="14" y="2030"/>
                    </a:lnTo>
                    <a:lnTo>
                      <a:pt x="14" y="2053"/>
                    </a:lnTo>
                    <a:lnTo>
                      <a:pt x="20" y="2053"/>
                    </a:lnTo>
                    <a:lnTo>
                      <a:pt x="20" y="2067"/>
                    </a:lnTo>
                    <a:lnTo>
                      <a:pt x="29" y="2081"/>
                    </a:lnTo>
                    <a:lnTo>
                      <a:pt x="29" y="2090"/>
                    </a:lnTo>
                    <a:lnTo>
                      <a:pt x="36" y="2090"/>
                    </a:lnTo>
                    <a:lnTo>
                      <a:pt x="36" y="2103"/>
                    </a:lnTo>
                    <a:lnTo>
                      <a:pt x="42" y="2103"/>
                    </a:lnTo>
                    <a:lnTo>
                      <a:pt x="51" y="2090"/>
                    </a:lnTo>
                    <a:lnTo>
                      <a:pt x="79" y="2090"/>
                    </a:lnTo>
                    <a:lnTo>
                      <a:pt x="93" y="2081"/>
                    </a:lnTo>
                    <a:lnTo>
                      <a:pt x="116" y="2081"/>
                    </a:lnTo>
                    <a:lnTo>
                      <a:pt x="129" y="2067"/>
                    </a:lnTo>
                    <a:lnTo>
                      <a:pt x="763" y="60"/>
                    </a:lnTo>
                    <a:lnTo>
                      <a:pt x="706" y="0"/>
                    </a:lnTo>
                  </a:path>
                </a:pathLst>
              </a:custGeom>
              <a:noFill/>
              <a:ln w="0">
                <a:solidFill>
                  <a:srgbClr val="000000"/>
                </a:solidFill>
                <a:round/>
                <a:headEnd/>
                <a:tailEnd/>
              </a:ln>
            </p:spPr>
            <p:txBody>
              <a:bodyPr/>
              <a:lstStyle/>
              <a:p>
                <a:pPr algn="ctr"/>
                <a:endParaRPr lang="en-US" sz="1800"/>
              </a:p>
            </p:txBody>
          </p:sp>
          <p:sp>
            <p:nvSpPr>
              <p:cNvPr id="444988" name="Freeform 188"/>
              <p:cNvSpPr>
                <a:spLocks/>
              </p:cNvSpPr>
              <p:nvPr/>
            </p:nvSpPr>
            <p:spPr bwMode="auto">
              <a:xfrm>
                <a:off x="4727" y="1834"/>
                <a:ext cx="403" cy="208"/>
              </a:xfrm>
              <a:custGeom>
                <a:avLst/>
                <a:gdLst>
                  <a:gd name="T0" fmla="*/ 63 w 4037"/>
                  <a:gd name="T1" fmla="*/ 0 h 2709"/>
                  <a:gd name="T2" fmla="*/ 20 w 4037"/>
                  <a:gd name="T3" fmla="*/ 87 h 2709"/>
                  <a:gd name="T4" fmla="*/ 23 w 4037"/>
                  <a:gd name="T5" fmla="*/ 98 h 2709"/>
                  <a:gd name="T6" fmla="*/ 0 w 4037"/>
                  <a:gd name="T7" fmla="*/ 145 h 2709"/>
                  <a:gd name="T8" fmla="*/ 40 w 4037"/>
                  <a:gd name="T9" fmla="*/ 153 h 2709"/>
                  <a:gd name="T10" fmla="*/ 52 w 4037"/>
                  <a:gd name="T11" fmla="*/ 134 h 2709"/>
                  <a:gd name="T12" fmla="*/ 300 w 4037"/>
                  <a:gd name="T13" fmla="*/ 181 h 2709"/>
                  <a:gd name="T14" fmla="*/ 289 w 4037"/>
                  <a:gd name="T15" fmla="*/ 201 h 2709"/>
                  <a:gd name="T16" fmla="*/ 334 w 4037"/>
                  <a:gd name="T17" fmla="*/ 208 h 2709"/>
                  <a:gd name="T18" fmla="*/ 403 w 4037"/>
                  <a:gd name="T19" fmla="*/ 55 h 2709"/>
                  <a:gd name="T20" fmla="*/ 365 w 4037"/>
                  <a:gd name="T21" fmla="*/ 46 h 2709"/>
                  <a:gd name="T22" fmla="*/ 116 w 4037"/>
                  <a:gd name="T23" fmla="*/ 7 h 2709"/>
                  <a:gd name="T24" fmla="*/ 63 w 4037"/>
                  <a:gd name="T25" fmla="*/ 0 h 27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37"/>
                  <a:gd name="T40" fmla="*/ 0 h 2709"/>
                  <a:gd name="T41" fmla="*/ 4037 w 4037"/>
                  <a:gd name="T42" fmla="*/ 2709 h 27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37" h="2709">
                    <a:moveTo>
                      <a:pt x="629" y="0"/>
                    </a:moveTo>
                    <a:lnTo>
                      <a:pt x="205" y="1130"/>
                    </a:lnTo>
                    <a:lnTo>
                      <a:pt x="228" y="1271"/>
                    </a:lnTo>
                    <a:lnTo>
                      <a:pt x="0" y="1882"/>
                    </a:lnTo>
                    <a:lnTo>
                      <a:pt x="402" y="1993"/>
                    </a:lnTo>
                    <a:lnTo>
                      <a:pt x="518" y="1743"/>
                    </a:lnTo>
                    <a:lnTo>
                      <a:pt x="3009" y="2356"/>
                    </a:lnTo>
                    <a:lnTo>
                      <a:pt x="2899" y="2615"/>
                    </a:lnTo>
                    <a:lnTo>
                      <a:pt x="3345" y="2709"/>
                    </a:lnTo>
                    <a:lnTo>
                      <a:pt x="4037" y="710"/>
                    </a:lnTo>
                    <a:lnTo>
                      <a:pt x="3659" y="598"/>
                    </a:lnTo>
                    <a:lnTo>
                      <a:pt x="1167" y="90"/>
                    </a:lnTo>
                    <a:lnTo>
                      <a:pt x="629" y="0"/>
                    </a:lnTo>
                    <a:close/>
                  </a:path>
                </a:pathLst>
              </a:custGeom>
              <a:solidFill>
                <a:srgbClr val="BFBFBF"/>
              </a:solidFill>
              <a:ln w="9525">
                <a:noFill/>
                <a:round/>
                <a:headEnd/>
                <a:tailEnd/>
              </a:ln>
            </p:spPr>
            <p:txBody>
              <a:bodyPr/>
              <a:lstStyle/>
              <a:p>
                <a:pPr algn="ctr"/>
                <a:endParaRPr lang="en-US" sz="1800"/>
              </a:p>
            </p:txBody>
          </p:sp>
          <p:sp>
            <p:nvSpPr>
              <p:cNvPr id="444989" name="Freeform 189"/>
              <p:cNvSpPr>
                <a:spLocks/>
              </p:cNvSpPr>
              <p:nvPr/>
            </p:nvSpPr>
            <p:spPr bwMode="auto">
              <a:xfrm>
                <a:off x="4727" y="1834"/>
                <a:ext cx="403" cy="208"/>
              </a:xfrm>
              <a:custGeom>
                <a:avLst/>
                <a:gdLst>
                  <a:gd name="T0" fmla="*/ 63 w 4037"/>
                  <a:gd name="T1" fmla="*/ 0 h 2709"/>
                  <a:gd name="T2" fmla="*/ 20 w 4037"/>
                  <a:gd name="T3" fmla="*/ 87 h 2709"/>
                  <a:gd name="T4" fmla="*/ 23 w 4037"/>
                  <a:gd name="T5" fmla="*/ 98 h 2709"/>
                  <a:gd name="T6" fmla="*/ 0 w 4037"/>
                  <a:gd name="T7" fmla="*/ 145 h 2709"/>
                  <a:gd name="T8" fmla="*/ 40 w 4037"/>
                  <a:gd name="T9" fmla="*/ 153 h 2709"/>
                  <a:gd name="T10" fmla="*/ 52 w 4037"/>
                  <a:gd name="T11" fmla="*/ 134 h 2709"/>
                  <a:gd name="T12" fmla="*/ 300 w 4037"/>
                  <a:gd name="T13" fmla="*/ 181 h 2709"/>
                  <a:gd name="T14" fmla="*/ 289 w 4037"/>
                  <a:gd name="T15" fmla="*/ 201 h 2709"/>
                  <a:gd name="T16" fmla="*/ 334 w 4037"/>
                  <a:gd name="T17" fmla="*/ 208 h 2709"/>
                  <a:gd name="T18" fmla="*/ 403 w 4037"/>
                  <a:gd name="T19" fmla="*/ 55 h 2709"/>
                  <a:gd name="T20" fmla="*/ 365 w 4037"/>
                  <a:gd name="T21" fmla="*/ 46 h 2709"/>
                  <a:gd name="T22" fmla="*/ 116 w 4037"/>
                  <a:gd name="T23" fmla="*/ 7 h 2709"/>
                  <a:gd name="T24" fmla="*/ 63 w 4037"/>
                  <a:gd name="T25" fmla="*/ 0 h 27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37"/>
                  <a:gd name="T40" fmla="*/ 0 h 2709"/>
                  <a:gd name="T41" fmla="*/ 4037 w 4037"/>
                  <a:gd name="T42" fmla="*/ 2709 h 27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37" h="2709">
                    <a:moveTo>
                      <a:pt x="629" y="0"/>
                    </a:moveTo>
                    <a:lnTo>
                      <a:pt x="205" y="1130"/>
                    </a:lnTo>
                    <a:lnTo>
                      <a:pt x="228" y="1271"/>
                    </a:lnTo>
                    <a:lnTo>
                      <a:pt x="0" y="1882"/>
                    </a:lnTo>
                    <a:lnTo>
                      <a:pt x="402" y="1993"/>
                    </a:lnTo>
                    <a:lnTo>
                      <a:pt x="518" y="1743"/>
                    </a:lnTo>
                    <a:lnTo>
                      <a:pt x="3009" y="2356"/>
                    </a:lnTo>
                    <a:lnTo>
                      <a:pt x="2899" y="2615"/>
                    </a:lnTo>
                    <a:lnTo>
                      <a:pt x="3345" y="2709"/>
                    </a:lnTo>
                    <a:lnTo>
                      <a:pt x="4037" y="710"/>
                    </a:lnTo>
                    <a:lnTo>
                      <a:pt x="3659" y="598"/>
                    </a:lnTo>
                    <a:lnTo>
                      <a:pt x="1167" y="90"/>
                    </a:lnTo>
                    <a:lnTo>
                      <a:pt x="629" y="0"/>
                    </a:lnTo>
                  </a:path>
                </a:pathLst>
              </a:custGeom>
              <a:noFill/>
              <a:ln w="0">
                <a:solidFill>
                  <a:srgbClr val="000000"/>
                </a:solidFill>
                <a:round/>
                <a:headEnd/>
                <a:tailEnd/>
              </a:ln>
            </p:spPr>
            <p:txBody>
              <a:bodyPr/>
              <a:lstStyle/>
              <a:p>
                <a:pPr algn="ctr"/>
                <a:endParaRPr lang="en-US" sz="1800"/>
              </a:p>
            </p:txBody>
          </p:sp>
          <p:sp>
            <p:nvSpPr>
              <p:cNvPr id="444990" name="Line 190"/>
              <p:cNvSpPr>
                <a:spLocks noChangeShapeType="1"/>
              </p:cNvSpPr>
              <p:nvPr/>
            </p:nvSpPr>
            <p:spPr bwMode="auto">
              <a:xfrm>
                <a:off x="4735" y="1960"/>
                <a:ext cx="43" cy="8"/>
              </a:xfrm>
              <a:prstGeom prst="line">
                <a:avLst/>
              </a:prstGeom>
              <a:noFill/>
              <a:ln w="0">
                <a:solidFill>
                  <a:srgbClr val="000000"/>
                </a:solidFill>
                <a:round/>
                <a:headEnd/>
                <a:tailEnd/>
              </a:ln>
            </p:spPr>
            <p:txBody>
              <a:bodyPr/>
              <a:lstStyle/>
              <a:p>
                <a:endParaRPr lang="en-US"/>
              </a:p>
            </p:txBody>
          </p:sp>
          <p:sp>
            <p:nvSpPr>
              <p:cNvPr id="444991" name="Line 191"/>
              <p:cNvSpPr>
                <a:spLocks noChangeShapeType="1"/>
              </p:cNvSpPr>
              <p:nvPr/>
            </p:nvSpPr>
            <p:spPr bwMode="auto">
              <a:xfrm>
                <a:off x="5028" y="2015"/>
                <a:ext cx="42" cy="9"/>
              </a:xfrm>
              <a:prstGeom prst="line">
                <a:avLst/>
              </a:prstGeom>
              <a:noFill/>
              <a:ln w="0">
                <a:solidFill>
                  <a:srgbClr val="000000"/>
                </a:solidFill>
                <a:round/>
                <a:headEnd/>
                <a:tailEnd/>
              </a:ln>
            </p:spPr>
            <p:txBody>
              <a:bodyPr/>
              <a:lstStyle/>
              <a:p>
                <a:endParaRPr lang="en-US"/>
              </a:p>
            </p:txBody>
          </p:sp>
          <p:sp>
            <p:nvSpPr>
              <p:cNvPr id="444992" name="Freeform 192"/>
              <p:cNvSpPr>
                <a:spLocks/>
              </p:cNvSpPr>
              <p:nvPr/>
            </p:nvSpPr>
            <p:spPr bwMode="auto">
              <a:xfrm>
                <a:off x="4747" y="1838"/>
                <a:ext cx="93" cy="93"/>
              </a:xfrm>
              <a:custGeom>
                <a:avLst/>
                <a:gdLst>
                  <a:gd name="T0" fmla="*/ 93 w 931"/>
                  <a:gd name="T1" fmla="*/ 4 h 1202"/>
                  <a:gd name="T2" fmla="*/ 44 w 931"/>
                  <a:gd name="T3" fmla="*/ 0 h 1202"/>
                  <a:gd name="T4" fmla="*/ 4 w 931"/>
                  <a:gd name="T5" fmla="*/ 84 h 1202"/>
                  <a:gd name="T6" fmla="*/ 0 w 931"/>
                  <a:gd name="T7" fmla="*/ 83 h 1202"/>
                  <a:gd name="T8" fmla="*/ 2 w 931"/>
                  <a:gd name="T9" fmla="*/ 93 h 1202"/>
                  <a:gd name="T10" fmla="*/ 6 w 931"/>
                  <a:gd name="T11" fmla="*/ 93 h 1202"/>
                  <a:gd name="T12" fmla="*/ 49 w 931"/>
                  <a:gd name="T13" fmla="*/ 4 h 1202"/>
                  <a:gd name="T14" fmla="*/ 92 w 931"/>
                  <a:gd name="T15" fmla="*/ 9 h 1202"/>
                  <a:gd name="T16" fmla="*/ 93 w 931"/>
                  <a:gd name="T17" fmla="*/ 4 h 12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1"/>
                  <a:gd name="T28" fmla="*/ 0 h 1202"/>
                  <a:gd name="T29" fmla="*/ 931 w 931"/>
                  <a:gd name="T30" fmla="*/ 1202 h 12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1" h="1202">
                    <a:moveTo>
                      <a:pt x="931" y="58"/>
                    </a:moveTo>
                    <a:lnTo>
                      <a:pt x="443" y="0"/>
                    </a:lnTo>
                    <a:lnTo>
                      <a:pt x="43" y="1086"/>
                    </a:lnTo>
                    <a:lnTo>
                      <a:pt x="0" y="1077"/>
                    </a:lnTo>
                    <a:lnTo>
                      <a:pt x="23" y="1202"/>
                    </a:lnTo>
                    <a:lnTo>
                      <a:pt x="59" y="1202"/>
                    </a:lnTo>
                    <a:lnTo>
                      <a:pt x="488" y="52"/>
                    </a:lnTo>
                    <a:lnTo>
                      <a:pt x="918" y="118"/>
                    </a:lnTo>
                    <a:lnTo>
                      <a:pt x="931" y="58"/>
                    </a:lnTo>
                    <a:close/>
                  </a:path>
                </a:pathLst>
              </a:custGeom>
              <a:solidFill>
                <a:srgbClr val="424242"/>
              </a:solidFill>
              <a:ln w="9525">
                <a:noFill/>
                <a:round/>
                <a:headEnd/>
                <a:tailEnd/>
              </a:ln>
            </p:spPr>
            <p:txBody>
              <a:bodyPr/>
              <a:lstStyle/>
              <a:p>
                <a:pPr algn="ctr"/>
                <a:endParaRPr lang="en-US" sz="1800"/>
              </a:p>
            </p:txBody>
          </p:sp>
          <p:sp>
            <p:nvSpPr>
              <p:cNvPr id="444993" name="Freeform 193"/>
              <p:cNvSpPr>
                <a:spLocks/>
              </p:cNvSpPr>
              <p:nvPr/>
            </p:nvSpPr>
            <p:spPr bwMode="auto">
              <a:xfrm>
                <a:off x="4747" y="1838"/>
                <a:ext cx="93" cy="93"/>
              </a:xfrm>
              <a:custGeom>
                <a:avLst/>
                <a:gdLst>
                  <a:gd name="T0" fmla="*/ 93 w 931"/>
                  <a:gd name="T1" fmla="*/ 4 h 1202"/>
                  <a:gd name="T2" fmla="*/ 44 w 931"/>
                  <a:gd name="T3" fmla="*/ 0 h 1202"/>
                  <a:gd name="T4" fmla="*/ 4 w 931"/>
                  <a:gd name="T5" fmla="*/ 84 h 1202"/>
                  <a:gd name="T6" fmla="*/ 0 w 931"/>
                  <a:gd name="T7" fmla="*/ 83 h 1202"/>
                  <a:gd name="T8" fmla="*/ 2 w 931"/>
                  <a:gd name="T9" fmla="*/ 93 h 1202"/>
                  <a:gd name="T10" fmla="*/ 6 w 931"/>
                  <a:gd name="T11" fmla="*/ 93 h 1202"/>
                  <a:gd name="T12" fmla="*/ 49 w 931"/>
                  <a:gd name="T13" fmla="*/ 4 h 1202"/>
                  <a:gd name="T14" fmla="*/ 92 w 931"/>
                  <a:gd name="T15" fmla="*/ 9 h 1202"/>
                  <a:gd name="T16" fmla="*/ 93 w 931"/>
                  <a:gd name="T17" fmla="*/ 4 h 12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1"/>
                  <a:gd name="T28" fmla="*/ 0 h 1202"/>
                  <a:gd name="T29" fmla="*/ 931 w 931"/>
                  <a:gd name="T30" fmla="*/ 1202 h 12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1" h="1202">
                    <a:moveTo>
                      <a:pt x="931" y="58"/>
                    </a:moveTo>
                    <a:lnTo>
                      <a:pt x="443" y="0"/>
                    </a:lnTo>
                    <a:lnTo>
                      <a:pt x="43" y="1086"/>
                    </a:lnTo>
                    <a:lnTo>
                      <a:pt x="0" y="1077"/>
                    </a:lnTo>
                    <a:lnTo>
                      <a:pt x="23" y="1202"/>
                    </a:lnTo>
                    <a:lnTo>
                      <a:pt x="59" y="1202"/>
                    </a:lnTo>
                    <a:lnTo>
                      <a:pt x="488" y="52"/>
                    </a:lnTo>
                    <a:lnTo>
                      <a:pt x="918" y="118"/>
                    </a:lnTo>
                    <a:lnTo>
                      <a:pt x="931" y="58"/>
                    </a:lnTo>
                  </a:path>
                </a:pathLst>
              </a:custGeom>
              <a:noFill/>
              <a:ln w="0">
                <a:solidFill>
                  <a:srgbClr val="000000"/>
                </a:solidFill>
                <a:round/>
                <a:headEnd/>
                <a:tailEnd/>
              </a:ln>
            </p:spPr>
            <p:txBody>
              <a:bodyPr/>
              <a:lstStyle/>
              <a:p>
                <a:pPr algn="ctr"/>
                <a:endParaRPr lang="en-US" sz="1800"/>
              </a:p>
            </p:txBody>
          </p:sp>
          <p:sp>
            <p:nvSpPr>
              <p:cNvPr id="444994" name="Line 194"/>
              <p:cNvSpPr>
                <a:spLocks noChangeShapeType="1"/>
              </p:cNvSpPr>
              <p:nvPr/>
            </p:nvSpPr>
            <p:spPr bwMode="auto">
              <a:xfrm>
                <a:off x="4751" y="1921"/>
                <a:ext cx="1" cy="10"/>
              </a:xfrm>
              <a:prstGeom prst="line">
                <a:avLst/>
              </a:prstGeom>
              <a:noFill/>
              <a:ln w="0">
                <a:solidFill>
                  <a:srgbClr val="000000"/>
                </a:solidFill>
                <a:round/>
                <a:headEnd/>
                <a:tailEnd/>
              </a:ln>
            </p:spPr>
            <p:txBody>
              <a:bodyPr/>
              <a:lstStyle/>
              <a:p>
                <a:endParaRPr lang="en-US"/>
              </a:p>
            </p:txBody>
          </p:sp>
          <p:sp>
            <p:nvSpPr>
              <p:cNvPr id="444995" name="Freeform 195"/>
              <p:cNvSpPr>
                <a:spLocks/>
              </p:cNvSpPr>
              <p:nvPr/>
            </p:nvSpPr>
            <p:spPr bwMode="auto">
              <a:xfrm>
                <a:off x="5084" y="1880"/>
                <a:ext cx="47" cy="99"/>
              </a:xfrm>
              <a:custGeom>
                <a:avLst/>
                <a:gdLst>
                  <a:gd name="T0" fmla="*/ 4 w 466"/>
                  <a:gd name="T1" fmla="*/ 2 h 1284"/>
                  <a:gd name="T2" fmla="*/ 10 w 466"/>
                  <a:gd name="T3" fmla="*/ 4 h 1284"/>
                  <a:gd name="T4" fmla="*/ 17 w 466"/>
                  <a:gd name="T5" fmla="*/ 5 h 1284"/>
                  <a:gd name="T6" fmla="*/ 23 w 466"/>
                  <a:gd name="T7" fmla="*/ 6 h 1284"/>
                  <a:gd name="T8" fmla="*/ 29 w 466"/>
                  <a:gd name="T9" fmla="*/ 7 h 1284"/>
                  <a:gd name="T10" fmla="*/ 34 w 466"/>
                  <a:gd name="T11" fmla="*/ 9 h 1284"/>
                  <a:gd name="T12" fmla="*/ 41 w 466"/>
                  <a:gd name="T13" fmla="*/ 10 h 1284"/>
                  <a:gd name="T14" fmla="*/ 40 w 466"/>
                  <a:gd name="T15" fmla="*/ 14 h 1284"/>
                  <a:gd name="T16" fmla="*/ 38 w 466"/>
                  <a:gd name="T17" fmla="*/ 17 h 1284"/>
                  <a:gd name="T18" fmla="*/ 35 w 466"/>
                  <a:gd name="T19" fmla="*/ 21 h 1284"/>
                  <a:gd name="T20" fmla="*/ 34 w 466"/>
                  <a:gd name="T21" fmla="*/ 25 h 1284"/>
                  <a:gd name="T22" fmla="*/ 32 w 466"/>
                  <a:gd name="T23" fmla="*/ 31 h 1284"/>
                  <a:gd name="T24" fmla="*/ 29 w 466"/>
                  <a:gd name="T25" fmla="*/ 34 h 1284"/>
                  <a:gd name="T26" fmla="*/ 28 w 466"/>
                  <a:gd name="T27" fmla="*/ 38 h 1284"/>
                  <a:gd name="T28" fmla="*/ 26 w 466"/>
                  <a:gd name="T29" fmla="*/ 42 h 1284"/>
                  <a:gd name="T30" fmla="*/ 24 w 466"/>
                  <a:gd name="T31" fmla="*/ 46 h 1284"/>
                  <a:gd name="T32" fmla="*/ 22 w 466"/>
                  <a:gd name="T33" fmla="*/ 49 h 1284"/>
                  <a:gd name="T34" fmla="*/ 20 w 466"/>
                  <a:gd name="T35" fmla="*/ 55 h 1284"/>
                  <a:gd name="T36" fmla="*/ 18 w 466"/>
                  <a:gd name="T37" fmla="*/ 59 h 1284"/>
                  <a:gd name="T38" fmla="*/ 16 w 466"/>
                  <a:gd name="T39" fmla="*/ 63 h 1284"/>
                  <a:gd name="T40" fmla="*/ 14 w 466"/>
                  <a:gd name="T41" fmla="*/ 67 h 1284"/>
                  <a:gd name="T42" fmla="*/ 12 w 466"/>
                  <a:gd name="T43" fmla="*/ 71 h 1284"/>
                  <a:gd name="T44" fmla="*/ 10 w 466"/>
                  <a:gd name="T45" fmla="*/ 75 h 1284"/>
                  <a:gd name="T46" fmla="*/ 9 w 466"/>
                  <a:gd name="T47" fmla="*/ 78 h 1284"/>
                  <a:gd name="T48" fmla="*/ 7 w 466"/>
                  <a:gd name="T49" fmla="*/ 81 h 1284"/>
                  <a:gd name="T50" fmla="*/ 5 w 466"/>
                  <a:gd name="T51" fmla="*/ 86 h 1284"/>
                  <a:gd name="T52" fmla="*/ 3 w 466"/>
                  <a:gd name="T53" fmla="*/ 89 h 1284"/>
                  <a:gd name="T54" fmla="*/ 2 w 466"/>
                  <a:gd name="T55" fmla="*/ 93 h 1284"/>
                  <a:gd name="T56" fmla="*/ 3 w 466"/>
                  <a:gd name="T57" fmla="*/ 99 h 1284"/>
                  <a:gd name="T58" fmla="*/ 8 w 466"/>
                  <a:gd name="T59" fmla="*/ 99 h 1284"/>
                  <a:gd name="T60" fmla="*/ 10 w 466"/>
                  <a:gd name="T61" fmla="*/ 95 h 1284"/>
                  <a:gd name="T62" fmla="*/ 11 w 466"/>
                  <a:gd name="T63" fmla="*/ 90 h 1284"/>
                  <a:gd name="T64" fmla="*/ 13 w 466"/>
                  <a:gd name="T65" fmla="*/ 87 h 1284"/>
                  <a:gd name="T66" fmla="*/ 15 w 466"/>
                  <a:gd name="T67" fmla="*/ 83 h 1284"/>
                  <a:gd name="T68" fmla="*/ 17 w 466"/>
                  <a:gd name="T69" fmla="*/ 78 h 1284"/>
                  <a:gd name="T70" fmla="*/ 18 w 466"/>
                  <a:gd name="T71" fmla="*/ 73 h 1284"/>
                  <a:gd name="T72" fmla="*/ 21 w 466"/>
                  <a:gd name="T73" fmla="*/ 71 h 1284"/>
                  <a:gd name="T74" fmla="*/ 23 w 466"/>
                  <a:gd name="T75" fmla="*/ 64 h 1284"/>
                  <a:gd name="T76" fmla="*/ 25 w 466"/>
                  <a:gd name="T77" fmla="*/ 60 h 1284"/>
                  <a:gd name="T78" fmla="*/ 27 w 466"/>
                  <a:gd name="T79" fmla="*/ 55 h 1284"/>
                  <a:gd name="T80" fmla="*/ 29 w 466"/>
                  <a:gd name="T81" fmla="*/ 52 h 1284"/>
                  <a:gd name="T82" fmla="*/ 30 w 466"/>
                  <a:gd name="T83" fmla="*/ 48 h 1284"/>
                  <a:gd name="T84" fmla="*/ 32 w 466"/>
                  <a:gd name="T85" fmla="*/ 44 h 1284"/>
                  <a:gd name="T86" fmla="*/ 34 w 466"/>
                  <a:gd name="T87" fmla="*/ 38 h 1284"/>
                  <a:gd name="T88" fmla="*/ 37 w 466"/>
                  <a:gd name="T89" fmla="*/ 34 h 1284"/>
                  <a:gd name="T90" fmla="*/ 39 w 466"/>
                  <a:gd name="T91" fmla="*/ 30 h 1284"/>
                  <a:gd name="T92" fmla="*/ 40 w 466"/>
                  <a:gd name="T93" fmla="*/ 26 h 1284"/>
                  <a:gd name="T94" fmla="*/ 43 w 466"/>
                  <a:gd name="T95" fmla="*/ 21 h 1284"/>
                  <a:gd name="T96" fmla="*/ 44 w 466"/>
                  <a:gd name="T97" fmla="*/ 17 h 1284"/>
                  <a:gd name="T98" fmla="*/ 46 w 466"/>
                  <a:gd name="T99" fmla="*/ 14 h 1284"/>
                  <a:gd name="T100" fmla="*/ 47 w 466"/>
                  <a:gd name="T101" fmla="*/ 9 h 1284"/>
                  <a:gd name="T102" fmla="*/ 41 w 466"/>
                  <a:gd name="T103" fmla="*/ 7 h 1284"/>
                  <a:gd name="T104" fmla="*/ 34 w 466"/>
                  <a:gd name="T105" fmla="*/ 6 h 1284"/>
                  <a:gd name="T106" fmla="*/ 29 w 466"/>
                  <a:gd name="T107" fmla="*/ 5 h 1284"/>
                  <a:gd name="T108" fmla="*/ 22 w 466"/>
                  <a:gd name="T109" fmla="*/ 4 h 1284"/>
                  <a:gd name="T110" fmla="*/ 16 w 466"/>
                  <a:gd name="T111" fmla="*/ 2 h 1284"/>
                  <a:gd name="T112" fmla="*/ 10 w 466"/>
                  <a:gd name="T113" fmla="*/ 0 h 1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6"/>
                  <a:gd name="T172" fmla="*/ 0 h 1284"/>
                  <a:gd name="T173" fmla="*/ 466 w 466"/>
                  <a:gd name="T174" fmla="*/ 1284 h 12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6" h="1284">
                    <a:moveTo>
                      <a:pt x="59" y="0"/>
                    </a:moveTo>
                    <a:lnTo>
                      <a:pt x="50" y="0"/>
                    </a:lnTo>
                    <a:lnTo>
                      <a:pt x="50" y="24"/>
                    </a:lnTo>
                    <a:lnTo>
                      <a:pt x="37" y="24"/>
                    </a:lnTo>
                    <a:lnTo>
                      <a:pt x="37" y="38"/>
                    </a:lnTo>
                    <a:lnTo>
                      <a:pt x="65" y="38"/>
                    </a:lnTo>
                    <a:lnTo>
                      <a:pt x="65" y="46"/>
                    </a:lnTo>
                    <a:lnTo>
                      <a:pt x="102" y="46"/>
                    </a:lnTo>
                    <a:lnTo>
                      <a:pt x="102" y="52"/>
                    </a:lnTo>
                    <a:lnTo>
                      <a:pt x="132" y="52"/>
                    </a:lnTo>
                    <a:lnTo>
                      <a:pt x="132" y="60"/>
                    </a:lnTo>
                    <a:lnTo>
                      <a:pt x="168" y="60"/>
                    </a:lnTo>
                    <a:lnTo>
                      <a:pt x="168" y="66"/>
                    </a:lnTo>
                    <a:lnTo>
                      <a:pt x="196" y="66"/>
                    </a:lnTo>
                    <a:lnTo>
                      <a:pt x="196" y="75"/>
                    </a:lnTo>
                    <a:lnTo>
                      <a:pt x="227" y="75"/>
                    </a:lnTo>
                    <a:lnTo>
                      <a:pt x="227" y="83"/>
                    </a:lnTo>
                    <a:lnTo>
                      <a:pt x="255" y="83"/>
                    </a:lnTo>
                    <a:lnTo>
                      <a:pt x="255" y="97"/>
                    </a:lnTo>
                    <a:lnTo>
                      <a:pt x="283" y="97"/>
                    </a:lnTo>
                    <a:lnTo>
                      <a:pt x="283" y="103"/>
                    </a:lnTo>
                    <a:lnTo>
                      <a:pt x="320" y="103"/>
                    </a:lnTo>
                    <a:lnTo>
                      <a:pt x="320" y="112"/>
                    </a:lnTo>
                    <a:lnTo>
                      <a:pt x="342" y="112"/>
                    </a:lnTo>
                    <a:lnTo>
                      <a:pt x="342" y="119"/>
                    </a:lnTo>
                    <a:lnTo>
                      <a:pt x="387" y="119"/>
                    </a:lnTo>
                    <a:lnTo>
                      <a:pt x="387" y="134"/>
                    </a:lnTo>
                    <a:lnTo>
                      <a:pt x="409" y="134"/>
                    </a:lnTo>
                    <a:lnTo>
                      <a:pt x="409" y="149"/>
                    </a:lnTo>
                    <a:lnTo>
                      <a:pt x="401" y="149"/>
                    </a:lnTo>
                    <a:lnTo>
                      <a:pt x="401" y="178"/>
                    </a:lnTo>
                    <a:lnTo>
                      <a:pt x="393" y="178"/>
                    </a:lnTo>
                    <a:lnTo>
                      <a:pt x="393" y="200"/>
                    </a:lnTo>
                    <a:lnTo>
                      <a:pt x="387" y="200"/>
                    </a:lnTo>
                    <a:lnTo>
                      <a:pt x="387" y="222"/>
                    </a:lnTo>
                    <a:lnTo>
                      <a:pt x="372" y="222"/>
                    </a:lnTo>
                    <a:lnTo>
                      <a:pt x="372" y="251"/>
                    </a:lnTo>
                    <a:lnTo>
                      <a:pt x="365" y="251"/>
                    </a:lnTo>
                    <a:lnTo>
                      <a:pt x="365" y="273"/>
                    </a:lnTo>
                    <a:lnTo>
                      <a:pt x="350" y="273"/>
                    </a:lnTo>
                    <a:lnTo>
                      <a:pt x="350" y="297"/>
                    </a:lnTo>
                    <a:lnTo>
                      <a:pt x="342" y="297"/>
                    </a:lnTo>
                    <a:lnTo>
                      <a:pt x="342" y="319"/>
                    </a:lnTo>
                    <a:lnTo>
                      <a:pt x="337" y="319"/>
                    </a:lnTo>
                    <a:lnTo>
                      <a:pt x="337" y="370"/>
                    </a:lnTo>
                    <a:lnTo>
                      <a:pt x="320" y="370"/>
                    </a:lnTo>
                    <a:lnTo>
                      <a:pt x="320" y="398"/>
                    </a:lnTo>
                    <a:lnTo>
                      <a:pt x="314" y="398"/>
                    </a:lnTo>
                    <a:lnTo>
                      <a:pt x="314" y="421"/>
                    </a:lnTo>
                    <a:lnTo>
                      <a:pt x="300" y="421"/>
                    </a:lnTo>
                    <a:lnTo>
                      <a:pt x="300" y="436"/>
                    </a:lnTo>
                    <a:lnTo>
                      <a:pt x="292" y="436"/>
                    </a:lnTo>
                    <a:lnTo>
                      <a:pt x="292" y="473"/>
                    </a:lnTo>
                    <a:lnTo>
                      <a:pt x="283" y="473"/>
                    </a:lnTo>
                    <a:lnTo>
                      <a:pt x="283" y="495"/>
                    </a:lnTo>
                    <a:lnTo>
                      <a:pt x="278" y="495"/>
                    </a:lnTo>
                    <a:lnTo>
                      <a:pt x="278" y="517"/>
                    </a:lnTo>
                    <a:lnTo>
                      <a:pt x="263" y="517"/>
                    </a:lnTo>
                    <a:lnTo>
                      <a:pt x="263" y="541"/>
                    </a:lnTo>
                    <a:lnTo>
                      <a:pt x="255" y="541"/>
                    </a:lnTo>
                    <a:lnTo>
                      <a:pt x="255" y="569"/>
                    </a:lnTo>
                    <a:lnTo>
                      <a:pt x="247" y="569"/>
                    </a:lnTo>
                    <a:lnTo>
                      <a:pt x="247" y="600"/>
                    </a:lnTo>
                    <a:lnTo>
                      <a:pt x="233" y="600"/>
                    </a:lnTo>
                    <a:lnTo>
                      <a:pt x="233" y="614"/>
                    </a:lnTo>
                    <a:lnTo>
                      <a:pt x="227" y="614"/>
                    </a:lnTo>
                    <a:lnTo>
                      <a:pt x="227" y="642"/>
                    </a:lnTo>
                    <a:lnTo>
                      <a:pt x="219" y="642"/>
                    </a:lnTo>
                    <a:lnTo>
                      <a:pt x="219" y="693"/>
                    </a:lnTo>
                    <a:lnTo>
                      <a:pt x="204" y="693"/>
                    </a:lnTo>
                    <a:lnTo>
                      <a:pt x="204" y="717"/>
                    </a:lnTo>
                    <a:lnTo>
                      <a:pt x="196" y="717"/>
                    </a:lnTo>
                    <a:lnTo>
                      <a:pt x="196" y="739"/>
                    </a:lnTo>
                    <a:lnTo>
                      <a:pt x="182" y="739"/>
                    </a:lnTo>
                    <a:lnTo>
                      <a:pt x="182" y="768"/>
                    </a:lnTo>
                    <a:lnTo>
                      <a:pt x="174" y="768"/>
                    </a:lnTo>
                    <a:lnTo>
                      <a:pt x="174" y="790"/>
                    </a:lnTo>
                    <a:lnTo>
                      <a:pt x="168" y="790"/>
                    </a:lnTo>
                    <a:lnTo>
                      <a:pt x="168" y="813"/>
                    </a:lnTo>
                    <a:lnTo>
                      <a:pt x="160" y="813"/>
                    </a:lnTo>
                    <a:lnTo>
                      <a:pt x="160" y="842"/>
                    </a:lnTo>
                    <a:lnTo>
                      <a:pt x="146" y="842"/>
                    </a:lnTo>
                    <a:lnTo>
                      <a:pt x="146" y="873"/>
                    </a:lnTo>
                    <a:lnTo>
                      <a:pt x="137" y="873"/>
                    </a:lnTo>
                    <a:lnTo>
                      <a:pt x="137" y="886"/>
                    </a:lnTo>
                    <a:lnTo>
                      <a:pt x="132" y="886"/>
                    </a:lnTo>
                    <a:lnTo>
                      <a:pt x="132" y="915"/>
                    </a:lnTo>
                    <a:lnTo>
                      <a:pt x="117" y="915"/>
                    </a:lnTo>
                    <a:lnTo>
                      <a:pt x="117" y="937"/>
                    </a:lnTo>
                    <a:lnTo>
                      <a:pt x="109" y="937"/>
                    </a:lnTo>
                    <a:lnTo>
                      <a:pt x="109" y="968"/>
                    </a:lnTo>
                    <a:lnTo>
                      <a:pt x="102" y="968"/>
                    </a:lnTo>
                    <a:lnTo>
                      <a:pt x="102" y="989"/>
                    </a:lnTo>
                    <a:lnTo>
                      <a:pt x="95" y="989"/>
                    </a:lnTo>
                    <a:lnTo>
                      <a:pt x="95" y="1012"/>
                    </a:lnTo>
                    <a:lnTo>
                      <a:pt x="87" y="1012"/>
                    </a:lnTo>
                    <a:lnTo>
                      <a:pt x="87" y="1042"/>
                    </a:lnTo>
                    <a:lnTo>
                      <a:pt x="81" y="1042"/>
                    </a:lnTo>
                    <a:lnTo>
                      <a:pt x="81" y="1056"/>
                    </a:lnTo>
                    <a:lnTo>
                      <a:pt x="65" y="1056"/>
                    </a:lnTo>
                    <a:lnTo>
                      <a:pt x="65" y="1085"/>
                    </a:lnTo>
                    <a:lnTo>
                      <a:pt x="59" y="1085"/>
                    </a:lnTo>
                    <a:lnTo>
                      <a:pt x="59" y="1116"/>
                    </a:lnTo>
                    <a:lnTo>
                      <a:pt x="50" y="1116"/>
                    </a:lnTo>
                    <a:lnTo>
                      <a:pt x="50" y="1145"/>
                    </a:lnTo>
                    <a:lnTo>
                      <a:pt x="37" y="1145"/>
                    </a:lnTo>
                    <a:lnTo>
                      <a:pt x="37" y="1159"/>
                    </a:lnTo>
                    <a:lnTo>
                      <a:pt x="28" y="1159"/>
                    </a:lnTo>
                    <a:lnTo>
                      <a:pt x="28" y="1190"/>
                    </a:lnTo>
                    <a:lnTo>
                      <a:pt x="22" y="1190"/>
                    </a:lnTo>
                    <a:lnTo>
                      <a:pt x="22" y="1210"/>
                    </a:lnTo>
                    <a:lnTo>
                      <a:pt x="15" y="1210"/>
                    </a:lnTo>
                    <a:lnTo>
                      <a:pt x="15" y="1233"/>
                    </a:lnTo>
                    <a:lnTo>
                      <a:pt x="0" y="1233"/>
                    </a:lnTo>
                    <a:lnTo>
                      <a:pt x="0" y="1278"/>
                    </a:lnTo>
                    <a:lnTo>
                      <a:pt x="28" y="1278"/>
                    </a:lnTo>
                    <a:lnTo>
                      <a:pt x="28" y="1284"/>
                    </a:lnTo>
                    <a:lnTo>
                      <a:pt x="65" y="1284"/>
                    </a:lnTo>
                    <a:lnTo>
                      <a:pt x="65" y="1278"/>
                    </a:lnTo>
                    <a:lnTo>
                      <a:pt x="81" y="1278"/>
                    </a:lnTo>
                    <a:lnTo>
                      <a:pt x="81" y="1247"/>
                    </a:lnTo>
                    <a:lnTo>
                      <a:pt x="87" y="1247"/>
                    </a:lnTo>
                    <a:lnTo>
                      <a:pt x="87" y="1227"/>
                    </a:lnTo>
                    <a:lnTo>
                      <a:pt x="95" y="1227"/>
                    </a:lnTo>
                    <a:lnTo>
                      <a:pt x="95" y="1196"/>
                    </a:lnTo>
                    <a:lnTo>
                      <a:pt x="102" y="1196"/>
                    </a:lnTo>
                    <a:lnTo>
                      <a:pt x="102" y="1168"/>
                    </a:lnTo>
                    <a:lnTo>
                      <a:pt x="109" y="1168"/>
                    </a:lnTo>
                    <a:lnTo>
                      <a:pt x="109" y="1153"/>
                    </a:lnTo>
                    <a:lnTo>
                      <a:pt x="117" y="1153"/>
                    </a:lnTo>
                    <a:lnTo>
                      <a:pt x="117" y="1131"/>
                    </a:lnTo>
                    <a:lnTo>
                      <a:pt x="132" y="1131"/>
                    </a:lnTo>
                    <a:lnTo>
                      <a:pt x="132" y="1093"/>
                    </a:lnTo>
                    <a:lnTo>
                      <a:pt x="137" y="1093"/>
                    </a:lnTo>
                    <a:lnTo>
                      <a:pt x="137" y="1071"/>
                    </a:lnTo>
                    <a:lnTo>
                      <a:pt x="146" y="1071"/>
                    </a:lnTo>
                    <a:lnTo>
                      <a:pt x="146" y="1042"/>
                    </a:lnTo>
                    <a:lnTo>
                      <a:pt x="160" y="1042"/>
                    </a:lnTo>
                    <a:lnTo>
                      <a:pt x="160" y="1012"/>
                    </a:lnTo>
                    <a:lnTo>
                      <a:pt x="168" y="1012"/>
                    </a:lnTo>
                    <a:lnTo>
                      <a:pt x="168" y="989"/>
                    </a:lnTo>
                    <a:lnTo>
                      <a:pt x="174" y="989"/>
                    </a:lnTo>
                    <a:lnTo>
                      <a:pt x="174" y="952"/>
                    </a:lnTo>
                    <a:lnTo>
                      <a:pt x="182" y="952"/>
                    </a:lnTo>
                    <a:lnTo>
                      <a:pt x="182" y="932"/>
                    </a:lnTo>
                    <a:lnTo>
                      <a:pt x="196" y="932"/>
                    </a:lnTo>
                    <a:lnTo>
                      <a:pt x="196" y="915"/>
                    </a:lnTo>
                    <a:lnTo>
                      <a:pt x="204" y="915"/>
                    </a:lnTo>
                    <a:lnTo>
                      <a:pt x="204" y="886"/>
                    </a:lnTo>
                    <a:lnTo>
                      <a:pt x="219" y="886"/>
                    </a:lnTo>
                    <a:lnTo>
                      <a:pt x="219" y="836"/>
                    </a:lnTo>
                    <a:lnTo>
                      <a:pt x="227" y="836"/>
                    </a:lnTo>
                    <a:lnTo>
                      <a:pt x="227" y="805"/>
                    </a:lnTo>
                    <a:lnTo>
                      <a:pt x="233" y="805"/>
                    </a:lnTo>
                    <a:lnTo>
                      <a:pt x="233" y="776"/>
                    </a:lnTo>
                    <a:lnTo>
                      <a:pt x="247" y="776"/>
                    </a:lnTo>
                    <a:lnTo>
                      <a:pt x="247" y="753"/>
                    </a:lnTo>
                    <a:lnTo>
                      <a:pt x="255" y="753"/>
                    </a:lnTo>
                    <a:lnTo>
                      <a:pt x="255" y="717"/>
                    </a:lnTo>
                    <a:lnTo>
                      <a:pt x="263" y="717"/>
                    </a:lnTo>
                    <a:lnTo>
                      <a:pt x="263" y="693"/>
                    </a:lnTo>
                    <a:lnTo>
                      <a:pt x="278" y="693"/>
                    </a:lnTo>
                    <a:lnTo>
                      <a:pt x="278" y="680"/>
                    </a:lnTo>
                    <a:lnTo>
                      <a:pt x="283" y="680"/>
                    </a:lnTo>
                    <a:lnTo>
                      <a:pt x="283" y="651"/>
                    </a:lnTo>
                    <a:lnTo>
                      <a:pt x="292" y="651"/>
                    </a:lnTo>
                    <a:lnTo>
                      <a:pt x="292" y="620"/>
                    </a:lnTo>
                    <a:lnTo>
                      <a:pt x="300" y="620"/>
                    </a:lnTo>
                    <a:lnTo>
                      <a:pt x="300" y="600"/>
                    </a:lnTo>
                    <a:lnTo>
                      <a:pt x="314" y="600"/>
                    </a:lnTo>
                    <a:lnTo>
                      <a:pt x="314" y="569"/>
                    </a:lnTo>
                    <a:lnTo>
                      <a:pt x="320" y="569"/>
                    </a:lnTo>
                    <a:lnTo>
                      <a:pt x="320" y="541"/>
                    </a:lnTo>
                    <a:lnTo>
                      <a:pt x="337" y="541"/>
                    </a:lnTo>
                    <a:lnTo>
                      <a:pt x="337" y="489"/>
                    </a:lnTo>
                    <a:lnTo>
                      <a:pt x="342" y="489"/>
                    </a:lnTo>
                    <a:lnTo>
                      <a:pt x="342" y="458"/>
                    </a:lnTo>
                    <a:lnTo>
                      <a:pt x="350" y="458"/>
                    </a:lnTo>
                    <a:lnTo>
                      <a:pt x="350" y="436"/>
                    </a:lnTo>
                    <a:lnTo>
                      <a:pt x="365" y="436"/>
                    </a:lnTo>
                    <a:lnTo>
                      <a:pt x="365" y="415"/>
                    </a:lnTo>
                    <a:lnTo>
                      <a:pt x="372" y="415"/>
                    </a:lnTo>
                    <a:lnTo>
                      <a:pt x="372" y="385"/>
                    </a:lnTo>
                    <a:lnTo>
                      <a:pt x="387" y="385"/>
                    </a:lnTo>
                    <a:lnTo>
                      <a:pt x="387" y="356"/>
                    </a:lnTo>
                    <a:lnTo>
                      <a:pt x="393" y="356"/>
                    </a:lnTo>
                    <a:lnTo>
                      <a:pt x="393" y="333"/>
                    </a:lnTo>
                    <a:lnTo>
                      <a:pt x="401" y="333"/>
                    </a:lnTo>
                    <a:lnTo>
                      <a:pt x="401" y="304"/>
                    </a:lnTo>
                    <a:lnTo>
                      <a:pt x="409" y="304"/>
                    </a:lnTo>
                    <a:lnTo>
                      <a:pt x="409" y="273"/>
                    </a:lnTo>
                    <a:lnTo>
                      <a:pt x="424" y="273"/>
                    </a:lnTo>
                    <a:lnTo>
                      <a:pt x="424" y="251"/>
                    </a:lnTo>
                    <a:lnTo>
                      <a:pt x="429" y="251"/>
                    </a:lnTo>
                    <a:lnTo>
                      <a:pt x="429" y="222"/>
                    </a:lnTo>
                    <a:lnTo>
                      <a:pt x="437" y="222"/>
                    </a:lnTo>
                    <a:lnTo>
                      <a:pt x="437" y="200"/>
                    </a:lnTo>
                    <a:lnTo>
                      <a:pt x="446" y="200"/>
                    </a:lnTo>
                    <a:lnTo>
                      <a:pt x="446" y="178"/>
                    </a:lnTo>
                    <a:lnTo>
                      <a:pt x="452" y="178"/>
                    </a:lnTo>
                    <a:lnTo>
                      <a:pt x="452" y="149"/>
                    </a:lnTo>
                    <a:lnTo>
                      <a:pt x="459" y="149"/>
                    </a:lnTo>
                    <a:lnTo>
                      <a:pt x="459" y="119"/>
                    </a:lnTo>
                    <a:lnTo>
                      <a:pt x="466" y="119"/>
                    </a:lnTo>
                    <a:lnTo>
                      <a:pt x="466" y="103"/>
                    </a:lnTo>
                    <a:lnTo>
                      <a:pt x="437" y="103"/>
                    </a:lnTo>
                    <a:lnTo>
                      <a:pt x="437" y="97"/>
                    </a:lnTo>
                    <a:lnTo>
                      <a:pt x="409" y="97"/>
                    </a:lnTo>
                    <a:lnTo>
                      <a:pt x="409" y="83"/>
                    </a:lnTo>
                    <a:lnTo>
                      <a:pt x="372" y="83"/>
                    </a:lnTo>
                    <a:lnTo>
                      <a:pt x="372" y="75"/>
                    </a:lnTo>
                    <a:lnTo>
                      <a:pt x="342" y="75"/>
                    </a:lnTo>
                    <a:lnTo>
                      <a:pt x="342" y="66"/>
                    </a:lnTo>
                    <a:lnTo>
                      <a:pt x="314" y="66"/>
                    </a:lnTo>
                    <a:lnTo>
                      <a:pt x="314" y="60"/>
                    </a:lnTo>
                    <a:lnTo>
                      <a:pt x="283" y="60"/>
                    </a:lnTo>
                    <a:lnTo>
                      <a:pt x="283" y="52"/>
                    </a:lnTo>
                    <a:lnTo>
                      <a:pt x="247" y="52"/>
                    </a:lnTo>
                    <a:lnTo>
                      <a:pt x="247" y="46"/>
                    </a:lnTo>
                    <a:lnTo>
                      <a:pt x="219" y="46"/>
                    </a:lnTo>
                    <a:lnTo>
                      <a:pt x="219" y="38"/>
                    </a:lnTo>
                    <a:lnTo>
                      <a:pt x="182" y="38"/>
                    </a:lnTo>
                    <a:lnTo>
                      <a:pt x="182" y="24"/>
                    </a:lnTo>
                    <a:lnTo>
                      <a:pt x="160" y="24"/>
                    </a:lnTo>
                    <a:lnTo>
                      <a:pt x="160" y="15"/>
                    </a:lnTo>
                    <a:lnTo>
                      <a:pt x="117" y="15"/>
                    </a:lnTo>
                    <a:lnTo>
                      <a:pt x="117" y="0"/>
                    </a:lnTo>
                    <a:lnTo>
                      <a:pt x="95" y="0"/>
                    </a:lnTo>
                    <a:lnTo>
                      <a:pt x="59" y="0"/>
                    </a:lnTo>
                    <a:close/>
                  </a:path>
                </a:pathLst>
              </a:custGeom>
              <a:solidFill>
                <a:srgbClr val="BFBFBF"/>
              </a:solidFill>
              <a:ln w="9525">
                <a:noFill/>
                <a:round/>
                <a:headEnd/>
                <a:tailEnd/>
              </a:ln>
            </p:spPr>
            <p:txBody>
              <a:bodyPr/>
              <a:lstStyle/>
              <a:p>
                <a:pPr algn="ctr"/>
                <a:endParaRPr lang="en-US" sz="1800"/>
              </a:p>
            </p:txBody>
          </p:sp>
          <p:sp>
            <p:nvSpPr>
              <p:cNvPr id="444996" name="Freeform 196"/>
              <p:cNvSpPr>
                <a:spLocks/>
              </p:cNvSpPr>
              <p:nvPr/>
            </p:nvSpPr>
            <p:spPr bwMode="auto">
              <a:xfrm>
                <a:off x="5084" y="1879"/>
                <a:ext cx="47" cy="100"/>
              </a:xfrm>
              <a:custGeom>
                <a:avLst/>
                <a:gdLst>
                  <a:gd name="T0" fmla="*/ 0 w 466"/>
                  <a:gd name="T1" fmla="*/ 98 h 1297"/>
                  <a:gd name="T2" fmla="*/ 41 w 466"/>
                  <a:gd name="T3" fmla="*/ 11 h 1297"/>
                  <a:gd name="T4" fmla="*/ 4 w 466"/>
                  <a:gd name="T5" fmla="*/ 3 h 1297"/>
                  <a:gd name="T6" fmla="*/ 6 w 466"/>
                  <a:gd name="T7" fmla="*/ 0 h 1297"/>
                  <a:gd name="T8" fmla="*/ 47 w 466"/>
                  <a:gd name="T9" fmla="*/ 9 h 1297"/>
                  <a:gd name="T10" fmla="*/ 7 w 466"/>
                  <a:gd name="T11" fmla="*/ 100 h 1297"/>
                  <a:gd name="T12" fmla="*/ 0 w 466"/>
                  <a:gd name="T13" fmla="*/ 98 h 1297"/>
                  <a:gd name="T14" fmla="*/ 0 60000 65536"/>
                  <a:gd name="T15" fmla="*/ 0 60000 65536"/>
                  <a:gd name="T16" fmla="*/ 0 60000 65536"/>
                  <a:gd name="T17" fmla="*/ 0 60000 65536"/>
                  <a:gd name="T18" fmla="*/ 0 60000 65536"/>
                  <a:gd name="T19" fmla="*/ 0 60000 65536"/>
                  <a:gd name="T20" fmla="*/ 0 60000 65536"/>
                  <a:gd name="T21" fmla="*/ 0 w 466"/>
                  <a:gd name="T22" fmla="*/ 0 h 1297"/>
                  <a:gd name="T23" fmla="*/ 466 w 466"/>
                  <a:gd name="T24" fmla="*/ 1297 h 12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1297">
                    <a:moveTo>
                      <a:pt x="0" y="1277"/>
                    </a:moveTo>
                    <a:lnTo>
                      <a:pt x="409" y="147"/>
                    </a:lnTo>
                    <a:lnTo>
                      <a:pt x="37" y="37"/>
                    </a:lnTo>
                    <a:lnTo>
                      <a:pt x="59" y="0"/>
                    </a:lnTo>
                    <a:lnTo>
                      <a:pt x="466" y="116"/>
                    </a:lnTo>
                    <a:lnTo>
                      <a:pt x="65" y="1297"/>
                    </a:lnTo>
                    <a:lnTo>
                      <a:pt x="0" y="1277"/>
                    </a:lnTo>
                  </a:path>
                </a:pathLst>
              </a:custGeom>
              <a:noFill/>
              <a:ln w="0">
                <a:solidFill>
                  <a:srgbClr val="000000"/>
                </a:solidFill>
                <a:round/>
                <a:headEnd/>
                <a:tailEnd/>
              </a:ln>
            </p:spPr>
            <p:txBody>
              <a:bodyPr/>
              <a:lstStyle/>
              <a:p>
                <a:pPr algn="ctr"/>
                <a:endParaRPr lang="en-US" sz="1800"/>
              </a:p>
            </p:txBody>
          </p:sp>
          <p:sp>
            <p:nvSpPr>
              <p:cNvPr id="444997" name="Freeform 197"/>
              <p:cNvSpPr>
                <a:spLocks/>
              </p:cNvSpPr>
              <p:nvPr/>
            </p:nvSpPr>
            <p:spPr bwMode="auto">
              <a:xfrm>
                <a:off x="5087" y="1881"/>
                <a:ext cx="40" cy="12"/>
              </a:xfrm>
              <a:custGeom>
                <a:avLst/>
                <a:gdLst>
                  <a:gd name="T0" fmla="*/ 3 w 396"/>
                  <a:gd name="T1" fmla="*/ 0 h 148"/>
                  <a:gd name="T2" fmla="*/ 0 w 396"/>
                  <a:gd name="T3" fmla="*/ 7 h 148"/>
                  <a:gd name="T4" fmla="*/ 6 w 396"/>
                  <a:gd name="T5" fmla="*/ 6 h 148"/>
                  <a:gd name="T6" fmla="*/ 38 w 396"/>
                  <a:gd name="T7" fmla="*/ 12 h 148"/>
                  <a:gd name="T8" fmla="*/ 40 w 396"/>
                  <a:gd name="T9" fmla="*/ 8 h 148"/>
                  <a:gd name="T10" fmla="*/ 3 w 396"/>
                  <a:gd name="T11" fmla="*/ 0 h 148"/>
                  <a:gd name="T12" fmla="*/ 0 60000 65536"/>
                  <a:gd name="T13" fmla="*/ 0 60000 65536"/>
                  <a:gd name="T14" fmla="*/ 0 60000 65536"/>
                  <a:gd name="T15" fmla="*/ 0 60000 65536"/>
                  <a:gd name="T16" fmla="*/ 0 60000 65536"/>
                  <a:gd name="T17" fmla="*/ 0 60000 65536"/>
                  <a:gd name="T18" fmla="*/ 0 w 396"/>
                  <a:gd name="T19" fmla="*/ 0 h 148"/>
                  <a:gd name="T20" fmla="*/ 396 w 396"/>
                  <a:gd name="T21" fmla="*/ 148 h 148"/>
                </a:gdLst>
                <a:ahLst/>
                <a:cxnLst>
                  <a:cxn ang="T12">
                    <a:pos x="T0" y="T1"/>
                  </a:cxn>
                  <a:cxn ang="T13">
                    <a:pos x="T2" y="T3"/>
                  </a:cxn>
                  <a:cxn ang="T14">
                    <a:pos x="T4" y="T5"/>
                  </a:cxn>
                  <a:cxn ang="T15">
                    <a:pos x="T6" y="T7"/>
                  </a:cxn>
                  <a:cxn ang="T16">
                    <a:pos x="T8" y="T9"/>
                  </a:cxn>
                  <a:cxn ang="T17">
                    <a:pos x="T10" y="T11"/>
                  </a:cxn>
                </a:cxnLst>
                <a:rect l="T18" t="T19" r="T20" b="T21"/>
                <a:pathLst>
                  <a:path w="396" h="148">
                    <a:moveTo>
                      <a:pt x="31" y="0"/>
                    </a:moveTo>
                    <a:lnTo>
                      <a:pt x="0" y="88"/>
                    </a:lnTo>
                    <a:lnTo>
                      <a:pt x="59" y="68"/>
                    </a:lnTo>
                    <a:lnTo>
                      <a:pt x="373" y="148"/>
                    </a:lnTo>
                    <a:lnTo>
                      <a:pt x="396" y="97"/>
                    </a:lnTo>
                    <a:lnTo>
                      <a:pt x="31" y="0"/>
                    </a:lnTo>
                    <a:close/>
                  </a:path>
                </a:pathLst>
              </a:custGeom>
              <a:solidFill>
                <a:srgbClr val="424242"/>
              </a:solidFill>
              <a:ln w="9525">
                <a:noFill/>
                <a:round/>
                <a:headEnd/>
                <a:tailEnd/>
              </a:ln>
            </p:spPr>
            <p:txBody>
              <a:bodyPr/>
              <a:lstStyle/>
              <a:p>
                <a:pPr algn="ctr"/>
                <a:endParaRPr lang="en-US" sz="1800"/>
              </a:p>
            </p:txBody>
          </p:sp>
          <p:sp>
            <p:nvSpPr>
              <p:cNvPr id="444998" name="Freeform 198"/>
              <p:cNvSpPr>
                <a:spLocks/>
              </p:cNvSpPr>
              <p:nvPr/>
            </p:nvSpPr>
            <p:spPr bwMode="auto">
              <a:xfrm>
                <a:off x="5087" y="1881"/>
                <a:ext cx="40" cy="12"/>
              </a:xfrm>
              <a:custGeom>
                <a:avLst/>
                <a:gdLst>
                  <a:gd name="T0" fmla="*/ 3 w 396"/>
                  <a:gd name="T1" fmla="*/ 0 h 148"/>
                  <a:gd name="T2" fmla="*/ 0 w 396"/>
                  <a:gd name="T3" fmla="*/ 7 h 148"/>
                  <a:gd name="T4" fmla="*/ 6 w 396"/>
                  <a:gd name="T5" fmla="*/ 6 h 148"/>
                  <a:gd name="T6" fmla="*/ 38 w 396"/>
                  <a:gd name="T7" fmla="*/ 12 h 148"/>
                  <a:gd name="T8" fmla="*/ 40 w 396"/>
                  <a:gd name="T9" fmla="*/ 8 h 148"/>
                  <a:gd name="T10" fmla="*/ 3 w 396"/>
                  <a:gd name="T11" fmla="*/ 0 h 148"/>
                  <a:gd name="T12" fmla="*/ 0 60000 65536"/>
                  <a:gd name="T13" fmla="*/ 0 60000 65536"/>
                  <a:gd name="T14" fmla="*/ 0 60000 65536"/>
                  <a:gd name="T15" fmla="*/ 0 60000 65536"/>
                  <a:gd name="T16" fmla="*/ 0 60000 65536"/>
                  <a:gd name="T17" fmla="*/ 0 60000 65536"/>
                  <a:gd name="T18" fmla="*/ 0 w 396"/>
                  <a:gd name="T19" fmla="*/ 0 h 148"/>
                  <a:gd name="T20" fmla="*/ 396 w 396"/>
                  <a:gd name="T21" fmla="*/ 148 h 148"/>
                </a:gdLst>
                <a:ahLst/>
                <a:cxnLst>
                  <a:cxn ang="T12">
                    <a:pos x="T0" y="T1"/>
                  </a:cxn>
                  <a:cxn ang="T13">
                    <a:pos x="T2" y="T3"/>
                  </a:cxn>
                  <a:cxn ang="T14">
                    <a:pos x="T4" y="T5"/>
                  </a:cxn>
                  <a:cxn ang="T15">
                    <a:pos x="T6" y="T7"/>
                  </a:cxn>
                  <a:cxn ang="T16">
                    <a:pos x="T8" y="T9"/>
                  </a:cxn>
                  <a:cxn ang="T17">
                    <a:pos x="T10" y="T11"/>
                  </a:cxn>
                </a:cxnLst>
                <a:rect l="T18" t="T19" r="T20" b="T21"/>
                <a:pathLst>
                  <a:path w="396" h="148">
                    <a:moveTo>
                      <a:pt x="31" y="0"/>
                    </a:moveTo>
                    <a:lnTo>
                      <a:pt x="0" y="88"/>
                    </a:lnTo>
                    <a:lnTo>
                      <a:pt x="59" y="68"/>
                    </a:lnTo>
                    <a:lnTo>
                      <a:pt x="373" y="148"/>
                    </a:lnTo>
                    <a:lnTo>
                      <a:pt x="396" y="97"/>
                    </a:lnTo>
                    <a:lnTo>
                      <a:pt x="31" y="0"/>
                    </a:lnTo>
                  </a:path>
                </a:pathLst>
              </a:custGeom>
              <a:noFill/>
              <a:ln w="0">
                <a:solidFill>
                  <a:srgbClr val="000000"/>
                </a:solidFill>
                <a:round/>
                <a:headEnd/>
                <a:tailEnd/>
              </a:ln>
            </p:spPr>
            <p:txBody>
              <a:bodyPr/>
              <a:lstStyle/>
              <a:p>
                <a:pPr algn="ctr"/>
                <a:endParaRPr lang="en-US" sz="1800"/>
              </a:p>
            </p:txBody>
          </p:sp>
          <p:sp>
            <p:nvSpPr>
              <p:cNvPr id="444999" name="Line 199"/>
              <p:cNvSpPr>
                <a:spLocks noChangeShapeType="1"/>
              </p:cNvSpPr>
              <p:nvPr/>
            </p:nvSpPr>
            <p:spPr bwMode="auto">
              <a:xfrm flipH="1" flipV="1">
                <a:off x="5090" y="1881"/>
                <a:ext cx="4" cy="5"/>
              </a:xfrm>
              <a:prstGeom prst="line">
                <a:avLst/>
              </a:prstGeom>
              <a:noFill/>
              <a:ln w="0">
                <a:solidFill>
                  <a:srgbClr val="000000"/>
                </a:solidFill>
                <a:round/>
                <a:headEnd/>
                <a:tailEnd/>
              </a:ln>
            </p:spPr>
            <p:txBody>
              <a:bodyPr/>
              <a:lstStyle/>
              <a:p>
                <a:endParaRPr lang="en-US"/>
              </a:p>
            </p:txBody>
          </p:sp>
          <p:sp>
            <p:nvSpPr>
              <p:cNvPr id="445000" name="Freeform 200"/>
              <p:cNvSpPr>
                <a:spLocks/>
              </p:cNvSpPr>
              <p:nvPr/>
            </p:nvSpPr>
            <p:spPr bwMode="auto">
              <a:xfrm>
                <a:off x="5082" y="1976"/>
                <a:ext cx="8" cy="12"/>
              </a:xfrm>
              <a:custGeom>
                <a:avLst/>
                <a:gdLst>
                  <a:gd name="T0" fmla="*/ 3 w 87"/>
                  <a:gd name="T1" fmla="*/ 0 h 156"/>
                  <a:gd name="T2" fmla="*/ 0 w 87"/>
                  <a:gd name="T3" fmla="*/ 10 h 156"/>
                  <a:gd name="T4" fmla="*/ 3 w 87"/>
                  <a:gd name="T5" fmla="*/ 12 h 156"/>
                  <a:gd name="T6" fmla="*/ 8 w 87"/>
                  <a:gd name="T7" fmla="*/ 3 h 156"/>
                  <a:gd name="T8" fmla="*/ 3 w 87"/>
                  <a:gd name="T9" fmla="*/ 0 h 156"/>
                  <a:gd name="T10" fmla="*/ 0 60000 65536"/>
                  <a:gd name="T11" fmla="*/ 0 60000 65536"/>
                  <a:gd name="T12" fmla="*/ 0 60000 65536"/>
                  <a:gd name="T13" fmla="*/ 0 60000 65536"/>
                  <a:gd name="T14" fmla="*/ 0 60000 65536"/>
                  <a:gd name="T15" fmla="*/ 0 w 87"/>
                  <a:gd name="T16" fmla="*/ 0 h 156"/>
                  <a:gd name="T17" fmla="*/ 87 w 87"/>
                  <a:gd name="T18" fmla="*/ 156 h 156"/>
                </a:gdLst>
                <a:ahLst/>
                <a:cxnLst>
                  <a:cxn ang="T10">
                    <a:pos x="T0" y="T1"/>
                  </a:cxn>
                  <a:cxn ang="T11">
                    <a:pos x="T2" y="T3"/>
                  </a:cxn>
                  <a:cxn ang="T12">
                    <a:pos x="T4" y="T5"/>
                  </a:cxn>
                  <a:cxn ang="T13">
                    <a:pos x="T6" y="T7"/>
                  </a:cxn>
                  <a:cxn ang="T14">
                    <a:pos x="T8" y="T9"/>
                  </a:cxn>
                </a:cxnLst>
                <a:rect l="T15" t="T16" r="T17" b="T18"/>
                <a:pathLst>
                  <a:path w="87" h="156">
                    <a:moveTo>
                      <a:pt x="28" y="0"/>
                    </a:moveTo>
                    <a:lnTo>
                      <a:pt x="0" y="134"/>
                    </a:lnTo>
                    <a:lnTo>
                      <a:pt x="28" y="156"/>
                    </a:lnTo>
                    <a:lnTo>
                      <a:pt x="87" y="37"/>
                    </a:lnTo>
                    <a:lnTo>
                      <a:pt x="28" y="0"/>
                    </a:lnTo>
                    <a:close/>
                  </a:path>
                </a:pathLst>
              </a:custGeom>
              <a:solidFill>
                <a:srgbClr val="424242"/>
              </a:solidFill>
              <a:ln w="9525">
                <a:noFill/>
                <a:round/>
                <a:headEnd/>
                <a:tailEnd/>
              </a:ln>
            </p:spPr>
            <p:txBody>
              <a:bodyPr/>
              <a:lstStyle/>
              <a:p>
                <a:pPr algn="ctr"/>
                <a:endParaRPr lang="en-US" sz="1800"/>
              </a:p>
            </p:txBody>
          </p:sp>
          <p:sp>
            <p:nvSpPr>
              <p:cNvPr id="445001" name="Freeform 201"/>
              <p:cNvSpPr>
                <a:spLocks/>
              </p:cNvSpPr>
              <p:nvPr/>
            </p:nvSpPr>
            <p:spPr bwMode="auto">
              <a:xfrm>
                <a:off x="5082" y="1976"/>
                <a:ext cx="8" cy="12"/>
              </a:xfrm>
              <a:custGeom>
                <a:avLst/>
                <a:gdLst>
                  <a:gd name="T0" fmla="*/ 3 w 87"/>
                  <a:gd name="T1" fmla="*/ 0 h 156"/>
                  <a:gd name="T2" fmla="*/ 0 w 87"/>
                  <a:gd name="T3" fmla="*/ 10 h 156"/>
                  <a:gd name="T4" fmla="*/ 3 w 87"/>
                  <a:gd name="T5" fmla="*/ 12 h 156"/>
                  <a:gd name="T6" fmla="*/ 8 w 87"/>
                  <a:gd name="T7" fmla="*/ 3 h 156"/>
                  <a:gd name="T8" fmla="*/ 3 w 87"/>
                  <a:gd name="T9" fmla="*/ 0 h 156"/>
                  <a:gd name="T10" fmla="*/ 0 60000 65536"/>
                  <a:gd name="T11" fmla="*/ 0 60000 65536"/>
                  <a:gd name="T12" fmla="*/ 0 60000 65536"/>
                  <a:gd name="T13" fmla="*/ 0 60000 65536"/>
                  <a:gd name="T14" fmla="*/ 0 60000 65536"/>
                  <a:gd name="T15" fmla="*/ 0 w 87"/>
                  <a:gd name="T16" fmla="*/ 0 h 156"/>
                  <a:gd name="T17" fmla="*/ 87 w 87"/>
                  <a:gd name="T18" fmla="*/ 156 h 156"/>
                </a:gdLst>
                <a:ahLst/>
                <a:cxnLst>
                  <a:cxn ang="T10">
                    <a:pos x="T0" y="T1"/>
                  </a:cxn>
                  <a:cxn ang="T11">
                    <a:pos x="T2" y="T3"/>
                  </a:cxn>
                  <a:cxn ang="T12">
                    <a:pos x="T4" y="T5"/>
                  </a:cxn>
                  <a:cxn ang="T13">
                    <a:pos x="T6" y="T7"/>
                  </a:cxn>
                  <a:cxn ang="T14">
                    <a:pos x="T8" y="T9"/>
                  </a:cxn>
                </a:cxnLst>
                <a:rect l="T15" t="T16" r="T17" b="T18"/>
                <a:pathLst>
                  <a:path w="87" h="156">
                    <a:moveTo>
                      <a:pt x="28" y="0"/>
                    </a:moveTo>
                    <a:lnTo>
                      <a:pt x="0" y="134"/>
                    </a:lnTo>
                    <a:lnTo>
                      <a:pt x="28" y="156"/>
                    </a:lnTo>
                    <a:lnTo>
                      <a:pt x="87" y="37"/>
                    </a:lnTo>
                    <a:lnTo>
                      <a:pt x="28" y="0"/>
                    </a:lnTo>
                  </a:path>
                </a:pathLst>
              </a:custGeom>
              <a:noFill/>
              <a:ln w="0">
                <a:solidFill>
                  <a:srgbClr val="000000"/>
                </a:solidFill>
                <a:round/>
                <a:headEnd/>
                <a:tailEnd/>
              </a:ln>
            </p:spPr>
            <p:txBody>
              <a:bodyPr/>
              <a:lstStyle/>
              <a:p>
                <a:pPr algn="ctr"/>
                <a:endParaRPr lang="en-US" sz="1800"/>
              </a:p>
            </p:txBody>
          </p:sp>
          <p:sp>
            <p:nvSpPr>
              <p:cNvPr id="445002" name="Freeform 202"/>
              <p:cNvSpPr>
                <a:spLocks/>
              </p:cNvSpPr>
              <p:nvPr/>
            </p:nvSpPr>
            <p:spPr bwMode="auto">
              <a:xfrm>
                <a:off x="4837" y="1839"/>
                <a:ext cx="256" cy="49"/>
              </a:xfrm>
              <a:custGeom>
                <a:avLst/>
                <a:gdLst>
                  <a:gd name="T0" fmla="*/ 4 w 2566"/>
                  <a:gd name="T1" fmla="*/ 0 h 633"/>
                  <a:gd name="T2" fmla="*/ 0 w 2566"/>
                  <a:gd name="T3" fmla="*/ 9 h 633"/>
                  <a:gd name="T4" fmla="*/ 251 w 2566"/>
                  <a:gd name="T5" fmla="*/ 49 h 633"/>
                  <a:gd name="T6" fmla="*/ 256 w 2566"/>
                  <a:gd name="T7" fmla="*/ 38 h 633"/>
                  <a:gd name="T8" fmla="*/ 123 w 2566"/>
                  <a:gd name="T9" fmla="*/ 14 h 633"/>
                  <a:gd name="T10" fmla="*/ 4 w 2566"/>
                  <a:gd name="T11" fmla="*/ 0 h 633"/>
                  <a:gd name="T12" fmla="*/ 0 60000 65536"/>
                  <a:gd name="T13" fmla="*/ 0 60000 65536"/>
                  <a:gd name="T14" fmla="*/ 0 60000 65536"/>
                  <a:gd name="T15" fmla="*/ 0 60000 65536"/>
                  <a:gd name="T16" fmla="*/ 0 60000 65536"/>
                  <a:gd name="T17" fmla="*/ 0 60000 65536"/>
                  <a:gd name="T18" fmla="*/ 0 w 2566"/>
                  <a:gd name="T19" fmla="*/ 0 h 633"/>
                  <a:gd name="T20" fmla="*/ 2566 w 2566"/>
                  <a:gd name="T21" fmla="*/ 633 h 633"/>
                </a:gdLst>
                <a:ahLst/>
                <a:cxnLst>
                  <a:cxn ang="T12">
                    <a:pos x="T0" y="T1"/>
                  </a:cxn>
                  <a:cxn ang="T13">
                    <a:pos x="T2" y="T3"/>
                  </a:cxn>
                  <a:cxn ang="T14">
                    <a:pos x="T4" y="T5"/>
                  </a:cxn>
                  <a:cxn ang="T15">
                    <a:pos x="T6" y="T7"/>
                  </a:cxn>
                  <a:cxn ang="T16">
                    <a:pos x="T8" y="T9"/>
                  </a:cxn>
                  <a:cxn ang="T17">
                    <a:pos x="T10" y="T11"/>
                  </a:cxn>
                </a:cxnLst>
                <a:rect l="T18" t="T19" r="T20" b="T21"/>
                <a:pathLst>
                  <a:path w="2566" h="633">
                    <a:moveTo>
                      <a:pt x="37" y="0"/>
                    </a:moveTo>
                    <a:lnTo>
                      <a:pt x="0" y="110"/>
                    </a:lnTo>
                    <a:lnTo>
                      <a:pt x="2516" y="633"/>
                    </a:lnTo>
                    <a:lnTo>
                      <a:pt x="2566" y="494"/>
                    </a:lnTo>
                    <a:lnTo>
                      <a:pt x="1234" y="176"/>
                    </a:lnTo>
                    <a:lnTo>
                      <a:pt x="37" y="0"/>
                    </a:lnTo>
                    <a:close/>
                  </a:path>
                </a:pathLst>
              </a:custGeom>
              <a:solidFill>
                <a:srgbClr val="BFBFBF"/>
              </a:solidFill>
              <a:ln w="9525">
                <a:noFill/>
                <a:round/>
                <a:headEnd/>
                <a:tailEnd/>
              </a:ln>
            </p:spPr>
            <p:txBody>
              <a:bodyPr/>
              <a:lstStyle/>
              <a:p>
                <a:pPr algn="ctr"/>
                <a:endParaRPr lang="en-US" sz="1800"/>
              </a:p>
            </p:txBody>
          </p:sp>
          <p:sp>
            <p:nvSpPr>
              <p:cNvPr id="445003" name="Freeform 203"/>
              <p:cNvSpPr>
                <a:spLocks/>
              </p:cNvSpPr>
              <p:nvPr/>
            </p:nvSpPr>
            <p:spPr bwMode="auto">
              <a:xfrm>
                <a:off x="4837" y="1839"/>
                <a:ext cx="256" cy="49"/>
              </a:xfrm>
              <a:custGeom>
                <a:avLst/>
                <a:gdLst>
                  <a:gd name="T0" fmla="*/ 4 w 2566"/>
                  <a:gd name="T1" fmla="*/ 0 h 633"/>
                  <a:gd name="T2" fmla="*/ 0 w 2566"/>
                  <a:gd name="T3" fmla="*/ 9 h 633"/>
                  <a:gd name="T4" fmla="*/ 251 w 2566"/>
                  <a:gd name="T5" fmla="*/ 49 h 633"/>
                  <a:gd name="T6" fmla="*/ 256 w 2566"/>
                  <a:gd name="T7" fmla="*/ 38 h 633"/>
                  <a:gd name="T8" fmla="*/ 123 w 2566"/>
                  <a:gd name="T9" fmla="*/ 14 h 633"/>
                  <a:gd name="T10" fmla="*/ 4 w 2566"/>
                  <a:gd name="T11" fmla="*/ 0 h 633"/>
                  <a:gd name="T12" fmla="*/ 0 60000 65536"/>
                  <a:gd name="T13" fmla="*/ 0 60000 65536"/>
                  <a:gd name="T14" fmla="*/ 0 60000 65536"/>
                  <a:gd name="T15" fmla="*/ 0 60000 65536"/>
                  <a:gd name="T16" fmla="*/ 0 60000 65536"/>
                  <a:gd name="T17" fmla="*/ 0 60000 65536"/>
                  <a:gd name="T18" fmla="*/ 0 w 2566"/>
                  <a:gd name="T19" fmla="*/ 0 h 633"/>
                  <a:gd name="T20" fmla="*/ 2566 w 2566"/>
                  <a:gd name="T21" fmla="*/ 633 h 633"/>
                </a:gdLst>
                <a:ahLst/>
                <a:cxnLst>
                  <a:cxn ang="T12">
                    <a:pos x="T0" y="T1"/>
                  </a:cxn>
                  <a:cxn ang="T13">
                    <a:pos x="T2" y="T3"/>
                  </a:cxn>
                  <a:cxn ang="T14">
                    <a:pos x="T4" y="T5"/>
                  </a:cxn>
                  <a:cxn ang="T15">
                    <a:pos x="T6" y="T7"/>
                  </a:cxn>
                  <a:cxn ang="T16">
                    <a:pos x="T8" y="T9"/>
                  </a:cxn>
                  <a:cxn ang="T17">
                    <a:pos x="T10" y="T11"/>
                  </a:cxn>
                </a:cxnLst>
                <a:rect l="T18" t="T19" r="T20" b="T21"/>
                <a:pathLst>
                  <a:path w="2566" h="633">
                    <a:moveTo>
                      <a:pt x="37" y="0"/>
                    </a:moveTo>
                    <a:lnTo>
                      <a:pt x="0" y="110"/>
                    </a:lnTo>
                    <a:lnTo>
                      <a:pt x="2516" y="633"/>
                    </a:lnTo>
                    <a:lnTo>
                      <a:pt x="2566" y="494"/>
                    </a:lnTo>
                    <a:lnTo>
                      <a:pt x="1234" y="176"/>
                    </a:lnTo>
                    <a:lnTo>
                      <a:pt x="37" y="0"/>
                    </a:lnTo>
                  </a:path>
                </a:pathLst>
              </a:custGeom>
              <a:noFill/>
              <a:ln w="0">
                <a:solidFill>
                  <a:srgbClr val="000000"/>
                </a:solidFill>
                <a:round/>
                <a:headEnd/>
                <a:tailEnd/>
              </a:ln>
            </p:spPr>
            <p:txBody>
              <a:bodyPr/>
              <a:lstStyle/>
              <a:p>
                <a:pPr algn="ctr"/>
                <a:endParaRPr lang="en-US" sz="1800"/>
              </a:p>
            </p:txBody>
          </p:sp>
          <p:sp>
            <p:nvSpPr>
              <p:cNvPr id="445004" name="Freeform 204"/>
              <p:cNvSpPr>
                <a:spLocks/>
              </p:cNvSpPr>
              <p:nvPr/>
            </p:nvSpPr>
            <p:spPr bwMode="auto">
              <a:xfrm>
                <a:off x="4919" y="1851"/>
                <a:ext cx="73" cy="17"/>
              </a:xfrm>
              <a:custGeom>
                <a:avLst/>
                <a:gdLst>
                  <a:gd name="T0" fmla="*/ 0 w 729"/>
                  <a:gd name="T1" fmla="*/ 0 h 222"/>
                  <a:gd name="T2" fmla="*/ 2 w 729"/>
                  <a:gd name="T3" fmla="*/ 6 h 222"/>
                  <a:gd name="T4" fmla="*/ 69 w 729"/>
                  <a:gd name="T5" fmla="*/ 17 h 222"/>
                  <a:gd name="T6" fmla="*/ 73 w 729"/>
                  <a:gd name="T7" fmla="*/ 11 h 222"/>
                  <a:gd name="T8" fmla="*/ 64 w 729"/>
                  <a:gd name="T9" fmla="*/ 6 h 222"/>
                  <a:gd name="T10" fmla="*/ 0 w 729"/>
                  <a:gd name="T11" fmla="*/ 0 h 222"/>
                  <a:gd name="T12" fmla="*/ 0 60000 65536"/>
                  <a:gd name="T13" fmla="*/ 0 60000 65536"/>
                  <a:gd name="T14" fmla="*/ 0 60000 65536"/>
                  <a:gd name="T15" fmla="*/ 0 60000 65536"/>
                  <a:gd name="T16" fmla="*/ 0 60000 65536"/>
                  <a:gd name="T17" fmla="*/ 0 60000 65536"/>
                  <a:gd name="T18" fmla="*/ 0 w 729"/>
                  <a:gd name="T19" fmla="*/ 0 h 222"/>
                  <a:gd name="T20" fmla="*/ 729 w 729"/>
                  <a:gd name="T21" fmla="*/ 222 h 222"/>
                </a:gdLst>
                <a:ahLst/>
                <a:cxnLst>
                  <a:cxn ang="T12">
                    <a:pos x="T0" y="T1"/>
                  </a:cxn>
                  <a:cxn ang="T13">
                    <a:pos x="T2" y="T3"/>
                  </a:cxn>
                  <a:cxn ang="T14">
                    <a:pos x="T4" y="T5"/>
                  </a:cxn>
                  <a:cxn ang="T15">
                    <a:pos x="T6" y="T7"/>
                  </a:cxn>
                  <a:cxn ang="T16">
                    <a:pos x="T8" y="T9"/>
                  </a:cxn>
                  <a:cxn ang="T17">
                    <a:pos x="T10" y="T11"/>
                  </a:cxn>
                </a:cxnLst>
                <a:rect l="T18" t="T19" r="T20" b="T21"/>
                <a:pathLst>
                  <a:path w="729" h="222">
                    <a:moveTo>
                      <a:pt x="0" y="0"/>
                    </a:moveTo>
                    <a:lnTo>
                      <a:pt x="22" y="80"/>
                    </a:lnTo>
                    <a:lnTo>
                      <a:pt x="685" y="222"/>
                    </a:lnTo>
                    <a:lnTo>
                      <a:pt x="729" y="139"/>
                    </a:lnTo>
                    <a:lnTo>
                      <a:pt x="642" y="80"/>
                    </a:lnTo>
                    <a:lnTo>
                      <a:pt x="0" y="0"/>
                    </a:lnTo>
                    <a:close/>
                  </a:path>
                </a:pathLst>
              </a:custGeom>
              <a:solidFill>
                <a:srgbClr val="828282"/>
              </a:solidFill>
              <a:ln w="9525">
                <a:noFill/>
                <a:round/>
                <a:headEnd/>
                <a:tailEnd/>
              </a:ln>
            </p:spPr>
            <p:txBody>
              <a:bodyPr/>
              <a:lstStyle/>
              <a:p>
                <a:pPr algn="ctr"/>
                <a:endParaRPr lang="en-US" sz="1800"/>
              </a:p>
            </p:txBody>
          </p:sp>
          <p:sp>
            <p:nvSpPr>
              <p:cNvPr id="445005" name="Freeform 205"/>
              <p:cNvSpPr>
                <a:spLocks/>
              </p:cNvSpPr>
              <p:nvPr/>
            </p:nvSpPr>
            <p:spPr bwMode="auto">
              <a:xfrm>
                <a:off x="4919" y="1851"/>
                <a:ext cx="73" cy="17"/>
              </a:xfrm>
              <a:custGeom>
                <a:avLst/>
                <a:gdLst>
                  <a:gd name="T0" fmla="*/ 0 w 729"/>
                  <a:gd name="T1" fmla="*/ 0 h 222"/>
                  <a:gd name="T2" fmla="*/ 2 w 729"/>
                  <a:gd name="T3" fmla="*/ 6 h 222"/>
                  <a:gd name="T4" fmla="*/ 69 w 729"/>
                  <a:gd name="T5" fmla="*/ 17 h 222"/>
                  <a:gd name="T6" fmla="*/ 73 w 729"/>
                  <a:gd name="T7" fmla="*/ 11 h 222"/>
                  <a:gd name="T8" fmla="*/ 64 w 729"/>
                  <a:gd name="T9" fmla="*/ 6 h 222"/>
                  <a:gd name="T10" fmla="*/ 0 w 729"/>
                  <a:gd name="T11" fmla="*/ 0 h 222"/>
                  <a:gd name="T12" fmla="*/ 0 60000 65536"/>
                  <a:gd name="T13" fmla="*/ 0 60000 65536"/>
                  <a:gd name="T14" fmla="*/ 0 60000 65536"/>
                  <a:gd name="T15" fmla="*/ 0 60000 65536"/>
                  <a:gd name="T16" fmla="*/ 0 60000 65536"/>
                  <a:gd name="T17" fmla="*/ 0 60000 65536"/>
                  <a:gd name="T18" fmla="*/ 0 w 729"/>
                  <a:gd name="T19" fmla="*/ 0 h 222"/>
                  <a:gd name="T20" fmla="*/ 729 w 729"/>
                  <a:gd name="T21" fmla="*/ 222 h 222"/>
                </a:gdLst>
                <a:ahLst/>
                <a:cxnLst>
                  <a:cxn ang="T12">
                    <a:pos x="T0" y="T1"/>
                  </a:cxn>
                  <a:cxn ang="T13">
                    <a:pos x="T2" y="T3"/>
                  </a:cxn>
                  <a:cxn ang="T14">
                    <a:pos x="T4" y="T5"/>
                  </a:cxn>
                  <a:cxn ang="T15">
                    <a:pos x="T6" y="T7"/>
                  </a:cxn>
                  <a:cxn ang="T16">
                    <a:pos x="T8" y="T9"/>
                  </a:cxn>
                  <a:cxn ang="T17">
                    <a:pos x="T10" y="T11"/>
                  </a:cxn>
                </a:cxnLst>
                <a:rect l="T18" t="T19" r="T20" b="T21"/>
                <a:pathLst>
                  <a:path w="729" h="222">
                    <a:moveTo>
                      <a:pt x="0" y="0"/>
                    </a:moveTo>
                    <a:lnTo>
                      <a:pt x="22" y="80"/>
                    </a:lnTo>
                    <a:lnTo>
                      <a:pt x="685" y="222"/>
                    </a:lnTo>
                    <a:lnTo>
                      <a:pt x="729" y="139"/>
                    </a:lnTo>
                    <a:lnTo>
                      <a:pt x="642" y="80"/>
                    </a:lnTo>
                    <a:lnTo>
                      <a:pt x="0" y="0"/>
                    </a:lnTo>
                  </a:path>
                </a:pathLst>
              </a:custGeom>
              <a:noFill/>
              <a:ln w="0">
                <a:solidFill>
                  <a:srgbClr val="000000"/>
                </a:solidFill>
                <a:round/>
                <a:headEnd/>
                <a:tailEnd/>
              </a:ln>
            </p:spPr>
            <p:txBody>
              <a:bodyPr/>
              <a:lstStyle/>
              <a:p>
                <a:pPr algn="ctr"/>
                <a:endParaRPr lang="en-US" sz="1800"/>
              </a:p>
            </p:txBody>
          </p:sp>
          <p:sp>
            <p:nvSpPr>
              <p:cNvPr id="445006" name="Line 206"/>
              <p:cNvSpPr>
                <a:spLocks noChangeShapeType="1"/>
              </p:cNvSpPr>
              <p:nvPr/>
            </p:nvSpPr>
            <p:spPr bwMode="auto">
              <a:xfrm>
                <a:off x="4980" y="1861"/>
                <a:ext cx="7" cy="7"/>
              </a:xfrm>
              <a:prstGeom prst="line">
                <a:avLst/>
              </a:prstGeom>
              <a:noFill/>
              <a:ln w="0">
                <a:solidFill>
                  <a:srgbClr val="000000"/>
                </a:solidFill>
                <a:round/>
                <a:headEnd/>
                <a:tailEnd/>
              </a:ln>
            </p:spPr>
            <p:txBody>
              <a:bodyPr/>
              <a:lstStyle/>
              <a:p>
                <a:endParaRPr lang="en-US"/>
              </a:p>
            </p:txBody>
          </p:sp>
          <p:sp>
            <p:nvSpPr>
              <p:cNvPr id="445007" name="Freeform 207"/>
              <p:cNvSpPr>
                <a:spLocks/>
              </p:cNvSpPr>
              <p:nvPr/>
            </p:nvSpPr>
            <p:spPr bwMode="auto">
              <a:xfrm>
                <a:off x="4919" y="1845"/>
                <a:ext cx="64" cy="16"/>
              </a:xfrm>
              <a:custGeom>
                <a:avLst/>
                <a:gdLst>
                  <a:gd name="T0" fmla="*/ 1 w 642"/>
                  <a:gd name="T1" fmla="*/ 0 h 212"/>
                  <a:gd name="T2" fmla="*/ 0 w 642"/>
                  <a:gd name="T3" fmla="*/ 6 h 212"/>
                  <a:gd name="T4" fmla="*/ 60 w 642"/>
                  <a:gd name="T5" fmla="*/ 16 h 212"/>
                  <a:gd name="T6" fmla="*/ 64 w 642"/>
                  <a:gd name="T7" fmla="*/ 11 h 212"/>
                  <a:gd name="T8" fmla="*/ 1 w 642"/>
                  <a:gd name="T9" fmla="*/ 0 h 212"/>
                  <a:gd name="T10" fmla="*/ 0 60000 65536"/>
                  <a:gd name="T11" fmla="*/ 0 60000 65536"/>
                  <a:gd name="T12" fmla="*/ 0 60000 65536"/>
                  <a:gd name="T13" fmla="*/ 0 60000 65536"/>
                  <a:gd name="T14" fmla="*/ 0 60000 65536"/>
                  <a:gd name="T15" fmla="*/ 0 w 642"/>
                  <a:gd name="T16" fmla="*/ 0 h 212"/>
                  <a:gd name="T17" fmla="*/ 642 w 642"/>
                  <a:gd name="T18" fmla="*/ 212 h 212"/>
                </a:gdLst>
                <a:ahLst/>
                <a:cxnLst>
                  <a:cxn ang="T10">
                    <a:pos x="T0" y="T1"/>
                  </a:cxn>
                  <a:cxn ang="T11">
                    <a:pos x="T2" y="T3"/>
                  </a:cxn>
                  <a:cxn ang="T12">
                    <a:pos x="T4" y="T5"/>
                  </a:cxn>
                  <a:cxn ang="T13">
                    <a:pos x="T6" y="T7"/>
                  </a:cxn>
                  <a:cxn ang="T14">
                    <a:pos x="T8" y="T9"/>
                  </a:cxn>
                </a:cxnLst>
                <a:rect l="T15" t="T16" r="T17" b="T18"/>
                <a:pathLst>
                  <a:path w="642" h="212">
                    <a:moveTo>
                      <a:pt x="15" y="0"/>
                    </a:moveTo>
                    <a:lnTo>
                      <a:pt x="0" y="80"/>
                    </a:lnTo>
                    <a:lnTo>
                      <a:pt x="605" y="212"/>
                    </a:lnTo>
                    <a:lnTo>
                      <a:pt x="642" y="148"/>
                    </a:lnTo>
                    <a:lnTo>
                      <a:pt x="15" y="0"/>
                    </a:lnTo>
                    <a:close/>
                  </a:path>
                </a:pathLst>
              </a:custGeom>
              <a:solidFill>
                <a:srgbClr val="BFBFBF"/>
              </a:solidFill>
              <a:ln w="9525">
                <a:noFill/>
                <a:round/>
                <a:headEnd/>
                <a:tailEnd/>
              </a:ln>
            </p:spPr>
            <p:txBody>
              <a:bodyPr/>
              <a:lstStyle/>
              <a:p>
                <a:pPr algn="ctr"/>
                <a:endParaRPr lang="en-US" sz="1800"/>
              </a:p>
            </p:txBody>
          </p:sp>
          <p:sp>
            <p:nvSpPr>
              <p:cNvPr id="445008" name="Freeform 208"/>
              <p:cNvSpPr>
                <a:spLocks/>
              </p:cNvSpPr>
              <p:nvPr/>
            </p:nvSpPr>
            <p:spPr bwMode="auto">
              <a:xfrm>
                <a:off x="4919" y="1845"/>
                <a:ext cx="64" cy="16"/>
              </a:xfrm>
              <a:custGeom>
                <a:avLst/>
                <a:gdLst>
                  <a:gd name="T0" fmla="*/ 1 w 642"/>
                  <a:gd name="T1" fmla="*/ 0 h 212"/>
                  <a:gd name="T2" fmla="*/ 0 w 642"/>
                  <a:gd name="T3" fmla="*/ 6 h 212"/>
                  <a:gd name="T4" fmla="*/ 60 w 642"/>
                  <a:gd name="T5" fmla="*/ 16 h 212"/>
                  <a:gd name="T6" fmla="*/ 64 w 642"/>
                  <a:gd name="T7" fmla="*/ 11 h 212"/>
                  <a:gd name="T8" fmla="*/ 1 w 642"/>
                  <a:gd name="T9" fmla="*/ 0 h 212"/>
                  <a:gd name="T10" fmla="*/ 0 60000 65536"/>
                  <a:gd name="T11" fmla="*/ 0 60000 65536"/>
                  <a:gd name="T12" fmla="*/ 0 60000 65536"/>
                  <a:gd name="T13" fmla="*/ 0 60000 65536"/>
                  <a:gd name="T14" fmla="*/ 0 60000 65536"/>
                  <a:gd name="T15" fmla="*/ 0 w 642"/>
                  <a:gd name="T16" fmla="*/ 0 h 212"/>
                  <a:gd name="T17" fmla="*/ 642 w 642"/>
                  <a:gd name="T18" fmla="*/ 212 h 212"/>
                </a:gdLst>
                <a:ahLst/>
                <a:cxnLst>
                  <a:cxn ang="T10">
                    <a:pos x="T0" y="T1"/>
                  </a:cxn>
                  <a:cxn ang="T11">
                    <a:pos x="T2" y="T3"/>
                  </a:cxn>
                  <a:cxn ang="T12">
                    <a:pos x="T4" y="T5"/>
                  </a:cxn>
                  <a:cxn ang="T13">
                    <a:pos x="T6" y="T7"/>
                  </a:cxn>
                  <a:cxn ang="T14">
                    <a:pos x="T8" y="T9"/>
                  </a:cxn>
                </a:cxnLst>
                <a:rect l="T15" t="T16" r="T17" b="T18"/>
                <a:pathLst>
                  <a:path w="642" h="212">
                    <a:moveTo>
                      <a:pt x="15" y="0"/>
                    </a:moveTo>
                    <a:lnTo>
                      <a:pt x="0" y="80"/>
                    </a:lnTo>
                    <a:lnTo>
                      <a:pt x="605" y="212"/>
                    </a:lnTo>
                    <a:lnTo>
                      <a:pt x="642" y="148"/>
                    </a:lnTo>
                    <a:lnTo>
                      <a:pt x="15" y="0"/>
                    </a:lnTo>
                  </a:path>
                </a:pathLst>
              </a:custGeom>
              <a:noFill/>
              <a:ln w="0">
                <a:solidFill>
                  <a:srgbClr val="000000"/>
                </a:solidFill>
                <a:round/>
                <a:headEnd/>
                <a:tailEnd/>
              </a:ln>
            </p:spPr>
            <p:txBody>
              <a:bodyPr/>
              <a:lstStyle/>
              <a:p>
                <a:pPr algn="ctr"/>
                <a:endParaRPr lang="en-US" sz="1800"/>
              </a:p>
            </p:txBody>
          </p:sp>
          <p:sp>
            <p:nvSpPr>
              <p:cNvPr id="445009" name="Freeform 209"/>
              <p:cNvSpPr>
                <a:spLocks/>
              </p:cNvSpPr>
              <p:nvPr/>
            </p:nvSpPr>
            <p:spPr bwMode="auto">
              <a:xfrm>
                <a:off x="4782" y="1857"/>
                <a:ext cx="300" cy="147"/>
              </a:xfrm>
              <a:custGeom>
                <a:avLst/>
                <a:gdLst>
                  <a:gd name="T0" fmla="*/ 53 w 2995"/>
                  <a:gd name="T1" fmla="*/ 0 h 1919"/>
                  <a:gd name="T2" fmla="*/ 0 w 2995"/>
                  <a:gd name="T3" fmla="*/ 102 h 1919"/>
                  <a:gd name="T4" fmla="*/ 249 w 2995"/>
                  <a:gd name="T5" fmla="*/ 147 h 1919"/>
                  <a:gd name="T6" fmla="*/ 300 w 2995"/>
                  <a:gd name="T7" fmla="*/ 42 h 1919"/>
                  <a:gd name="T8" fmla="*/ 53 w 2995"/>
                  <a:gd name="T9" fmla="*/ 0 h 1919"/>
                  <a:gd name="T10" fmla="*/ 0 60000 65536"/>
                  <a:gd name="T11" fmla="*/ 0 60000 65536"/>
                  <a:gd name="T12" fmla="*/ 0 60000 65536"/>
                  <a:gd name="T13" fmla="*/ 0 60000 65536"/>
                  <a:gd name="T14" fmla="*/ 0 60000 65536"/>
                  <a:gd name="T15" fmla="*/ 0 w 2995"/>
                  <a:gd name="T16" fmla="*/ 0 h 1919"/>
                  <a:gd name="T17" fmla="*/ 2995 w 2995"/>
                  <a:gd name="T18" fmla="*/ 1919 h 1919"/>
                </a:gdLst>
                <a:ahLst/>
                <a:cxnLst>
                  <a:cxn ang="T10">
                    <a:pos x="T0" y="T1"/>
                  </a:cxn>
                  <a:cxn ang="T11">
                    <a:pos x="T2" y="T3"/>
                  </a:cxn>
                  <a:cxn ang="T12">
                    <a:pos x="T4" y="T5"/>
                  </a:cxn>
                  <a:cxn ang="T13">
                    <a:pos x="T6" y="T7"/>
                  </a:cxn>
                  <a:cxn ang="T14">
                    <a:pos x="T8" y="T9"/>
                  </a:cxn>
                </a:cxnLst>
                <a:rect l="T15" t="T16" r="T17" b="T18"/>
                <a:pathLst>
                  <a:path w="2995" h="1919">
                    <a:moveTo>
                      <a:pt x="525" y="0"/>
                    </a:moveTo>
                    <a:lnTo>
                      <a:pt x="0" y="1328"/>
                    </a:lnTo>
                    <a:lnTo>
                      <a:pt x="2490" y="1919"/>
                    </a:lnTo>
                    <a:lnTo>
                      <a:pt x="2995" y="554"/>
                    </a:lnTo>
                    <a:lnTo>
                      <a:pt x="525" y="0"/>
                    </a:lnTo>
                    <a:close/>
                  </a:path>
                </a:pathLst>
              </a:custGeom>
              <a:solidFill>
                <a:srgbClr val="BFBFBF"/>
              </a:solidFill>
              <a:ln w="9525">
                <a:noFill/>
                <a:round/>
                <a:headEnd/>
                <a:tailEnd/>
              </a:ln>
            </p:spPr>
            <p:txBody>
              <a:bodyPr/>
              <a:lstStyle/>
              <a:p>
                <a:pPr algn="ctr"/>
                <a:endParaRPr lang="en-US" sz="1800"/>
              </a:p>
            </p:txBody>
          </p:sp>
        </p:grpSp>
        <p:sp>
          <p:nvSpPr>
            <p:cNvPr id="444781" name="Freeform 210"/>
            <p:cNvSpPr>
              <a:spLocks/>
            </p:cNvSpPr>
            <p:nvPr/>
          </p:nvSpPr>
          <p:spPr bwMode="auto">
            <a:xfrm>
              <a:off x="4782" y="1857"/>
              <a:ext cx="300" cy="147"/>
            </a:xfrm>
            <a:custGeom>
              <a:avLst/>
              <a:gdLst>
                <a:gd name="T0" fmla="*/ 53 w 2995"/>
                <a:gd name="T1" fmla="*/ 0 h 1919"/>
                <a:gd name="T2" fmla="*/ 0 w 2995"/>
                <a:gd name="T3" fmla="*/ 102 h 1919"/>
                <a:gd name="T4" fmla="*/ 249 w 2995"/>
                <a:gd name="T5" fmla="*/ 147 h 1919"/>
                <a:gd name="T6" fmla="*/ 300 w 2995"/>
                <a:gd name="T7" fmla="*/ 42 h 1919"/>
                <a:gd name="T8" fmla="*/ 53 w 2995"/>
                <a:gd name="T9" fmla="*/ 0 h 1919"/>
                <a:gd name="T10" fmla="*/ 0 60000 65536"/>
                <a:gd name="T11" fmla="*/ 0 60000 65536"/>
                <a:gd name="T12" fmla="*/ 0 60000 65536"/>
                <a:gd name="T13" fmla="*/ 0 60000 65536"/>
                <a:gd name="T14" fmla="*/ 0 60000 65536"/>
                <a:gd name="T15" fmla="*/ 0 w 2995"/>
                <a:gd name="T16" fmla="*/ 0 h 1919"/>
                <a:gd name="T17" fmla="*/ 2995 w 2995"/>
                <a:gd name="T18" fmla="*/ 1919 h 1919"/>
              </a:gdLst>
              <a:ahLst/>
              <a:cxnLst>
                <a:cxn ang="T10">
                  <a:pos x="T0" y="T1"/>
                </a:cxn>
                <a:cxn ang="T11">
                  <a:pos x="T2" y="T3"/>
                </a:cxn>
                <a:cxn ang="T12">
                  <a:pos x="T4" y="T5"/>
                </a:cxn>
                <a:cxn ang="T13">
                  <a:pos x="T6" y="T7"/>
                </a:cxn>
                <a:cxn ang="T14">
                  <a:pos x="T8" y="T9"/>
                </a:cxn>
              </a:cxnLst>
              <a:rect l="T15" t="T16" r="T17" b="T18"/>
              <a:pathLst>
                <a:path w="2995" h="1919">
                  <a:moveTo>
                    <a:pt x="525" y="0"/>
                  </a:moveTo>
                  <a:lnTo>
                    <a:pt x="0" y="1328"/>
                  </a:lnTo>
                  <a:lnTo>
                    <a:pt x="2490" y="1919"/>
                  </a:lnTo>
                  <a:lnTo>
                    <a:pt x="2995" y="554"/>
                  </a:lnTo>
                  <a:lnTo>
                    <a:pt x="525" y="0"/>
                  </a:lnTo>
                </a:path>
              </a:pathLst>
            </a:custGeom>
            <a:noFill/>
            <a:ln w="0">
              <a:solidFill>
                <a:srgbClr val="000000"/>
              </a:solidFill>
              <a:round/>
              <a:headEnd/>
              <a:tailEnd/>
            </a:ln>
          </p:spPr>
          <p:txBody>
            <a:bodyPr/>
            <a:lstStyle/>
            <a:p>
              <a:pPr algn="ctr"/>
              <a:endParaRPr lang="en-US" sz="1800"/>
            </a:p>
          </p:txBody>
        </p:sp>
        <p:sp>
          <p:nvSpPr>
            <p:cNvPr id="444782" name="Freeform 211"/>
            <p:cNvSpPr>
              <a:spLocks/>
            </p:cNvSpPr>
            <p:nvPr/>
          </p:nvSpPr>
          <p:spPr bwMode="auto">
            <a:xfrm>
              <a:off x="4797" y="1859"/>
              <a:ext cx="266" cy="142"/>
            </a:xfrm>
            <a:custGeom>
              <a:avLst/>
              <a:gdLst>
                <a:gd name="T0" fmla="*/ 45 w 2653"/>
                <a:gd name="T1" fmla="*/ 7 h 1851"/>
                <a:gd name="T2" fmla="*/ 42 w 2653"/>
                <a:gd name="T3" fmla="*/ 16 h 1851"/>
                <a:gd name="T4" fmla="*/ 37 w 2653"/>
                <a:gd name="T5" fmla="*/ 24 h 1851"/>
                <a:gd name="T6" fmla="*/ 34 w 2653"/>
                <a:gd name="T7" fmla="*/ 33 h 1851"/>
                <a:gd name="T8" fmla="*/ 29 w 2653"/>
                <a:gd name="T9" fmla="*/ 41 h 1851"/>
                <a:gd name="T10" fmla="*/ 26 w 2653"/>
                <a:gd name="T11" fmla="*/ 48 h 1851"/>
                <a:gd name="T12" fmla="*/ 23 w 2653"/>
                <a:gd name="T13" fmla="*/ 54 h 1851"/>
                <a:gd name="T14" fmla="*/ 20 w 2653"/>
                <a:gd name="T15" fmla="*/ 63 h 1851"/>
                <a:gd name="T16" fmla="*/ 15 w 2653"/>
                <a:gd name="T17" fmla="*/ 68 h 1851"/>
                <a:gd name="T18" fmla="*/ 12 w 2653"/>
                <a:gd name="T19" fmla="*/ 76 h 1851"/>
                <a:gd name="T20" fmla="*/ 10 w 2653"/>
                <a:gd name="T21" fmla="*/ 83 h 1851"/>
                <a:gd name="T22" fmla="*/ 7 w 2653"/>
                <a:gd name="T23" fmla="*/ 90 h 1851"/>
                <a:gd name="T24" fmla="*/ 3 w 2653"/>
                <a:gd name="T25" fmla="*/ 96 h 1851"/>
                <a:gd name="T26" fmla="*/ 0 w 2653"/>
                <a:gd name="T27" fmla="*/ 103 h 1851"/>
                <a:gd name="T28" fmla="*/ 15 w 2653"/>
                <a:gd name="T29" fmla="*/ 105 h 1851"/>
                <a:gd name="T30" fmla="*/ 30 w 2653"/>
                <a:gd name="T31" fmla="*/ 109 h 1851"/>
                <a:gd name="T32" fmla="*/ 45 w 2653"/>
                <a:gd name="T33" fmla="*/ 110 h 1851"/>
                <a:gd name="T34" fmla="*/ 57 w 2653"/>
                <a:gd name="T35" fmla="*/ 113 h 1851"/>
                <a:gd name="T36" fmla="*/ 72 w 2653"/>
                <a:gd name="T37" fmla="*/ 115 h 1851"/>
                <a:gd name="T38" fmla="*/ 87 w 2653"/>
                <a:gd name="T39" fmla="*/ 119 h 1851"/>
                <a:gd name="T40" fmla="*/ 103 w 2653"/>
                <a:gd name="T41" fmla="*/ 121 h 1851"/>
                <a:gd name="T42" fmla="*/ 114 w 2653"/>
                <a:gd name="T43" fmla="*/ 124 h 1851"/>
                <a:gd name="T44" fmla="*/ 132 w 2653"/>
                <a:gd name="T45" fmla="*/ 126 h 1851"/>
                <a:gd name="T46" fmla="*/ 144 w 2653"/>
                <a:gd name="T47" fmla="*/ 129 h 1851"/>
                <a:gd name="T48" fmla="*/ 159 w 2653"/>
                <a:gd name="T49" fmla="*/ 131 h 1851"/>
                <a:gd name="T50" fmla="*/ 171 w 2653"/>
                <a:gd name="T51" fmla="*/ 135 h 1851"/>
                <a:gd name="T52" fmla="*/ 190 w 2653"/>
                <a:gd name="T53" fmla="*/ 137 h 1851"/>
                <a:gd name="T54" fmla="*/ 202 w 2653"/>
                <a:gd name="T55" fmla="*/ 140 h 1851"/>
                <a:gd name="T56" fmla="*/ 218 w 2653"/>
                <a:gd name="T57" fmla="*/ 142 h 1851"/>
                <a:gd name="T58" fmla="*/ 220 w 2653"/>
                <a:gd name="T59" fmla="*/ 135 h 1851"/>
                <a:gd name="T60" fmla="*/ 224 w 2653"/>
                <a:gd name="T61" fmla="*/ 128 h 1851"/>
                <a:gd name="T62" fmla="*/ 227 w 2653"/>
                <a:gd name="T63" fmla="*/ 120 h 1851"/>
                <a:gd name="T64" fmla="*/ 232 w 2653"/>
                <a:gd name="T65" fmla="*/ 113 h 1851"/>
                <a:gd name="T66" fmla="*/ 234 w 2653"/>
                <a:gd name="T67" fmla="*/ 106 h 1851"/>
                <a:gd name="T68" fmla="*/ 238 w 2653"/>
                <a:gd name="T69" fmla="*/ 99 h 1851"/>
                <a:gd name="T70" fmla="*/ 241 w 2653"/>
                <a:gd name="T71" fmla="*/ 92 h 1851"/>
                <a:gd name="T72" fmla="*/ 244 w 2653"/>
                <a:gd name="T73" fmla="*/ 86 h 1851"/>
                <a:gd name="T74" fmla="*/ 247 w 2653"/>
                <a:gd name="T75" fmla="*/ 79 h 1851"/>
                <a:gd name="T76" fmla="*/ 251 w 2653"/>
                <a:gd name="T77" fmla="*/ 74 h 1851"/>
                <a:gd name="T78" fmla="*/ 254 w 2653"/>
                <a:gd name="T79" fmla="*/ 65 h 1851"/>
                <a:gd name="T80" fmla="*/ 256 w 2653"/>
                <a:gd name="T81" fmla="*/ 59 h 1851"/>
                <a:gd name="T82" fmla="*/ 259 w 2653"/>
                <a:gd name="T83" fmla="*/ 51 h 1851"/>
                <a:gd name="T84" fmla="*/ 263 w 2653"/>
                <a:gd name="T85" fmla="*/ 45 h 1851"/>
                <a:gd name="T86" fmla="*/ 266 w 2653"/>
                <a:gd name="T87" fmla="*/ 37 h 1851"/>
                <a:gd name="T88" fmla="*/ 245 w 2653"/>
                <a:gd name="T89" fmla="*/ 35 h 1851"/>
                <a:gd name="T90" fmla="*/ 229 w 2653"/>
                <a:gd name="T91" fmla="*/ 31 h 1851"/>
                <a:gd name="T92" fmla="*/ 213 w 2653"/>
                <a:gd name="T93" fmla="*/ 29 h 1851"/>
                <a:gd name="T94" fmla="*/ 201 w 2653"/>
                <a:gd name="T95" fmla="*/ 26 h 1851"/>
                <a:gd name="T96" fmla="*/ 185 w 2653"/>
                <a:gd name="T97" fmla="*/ 24 h 1851"/>
                <a:gd name="T98" fmla="*/ 172 w 2653"/>
                <a:gd name="T99" fmla="*/ 21 h 1851"/>
                <a:gd name="T100" fmla="*/ 153 w 2653"/>
                <a:gd name="T101" fmla="*/ 18 h 1851"/>
                <a:gd name="T102" fmla="*/ 141 w 2653"/>
                <a:gd name="T103" fmla="*/ 16 h 1851"/>
                <a:gd name="T104" fmla="*/ 124 w 2653"/>
                <a:gd name="T105" fmla="*/ 14 h 1851"/>
                <a:gd name="T106" fmla="*/ 112 w 2653"/>
                <a:gd name="T107" fmla="*/ 11 h 1851"/>
                <a:gd name="T108" fmla="*/ 92 w 2653"/>
                <a:gd name="T109" fmla="*/ 9 h 1851"/>
                <a:gd name="T110" fmla="*/ 79 w 2653"/>
                <a:gd name="T111" fmla="*/ 5 h 1851"/>
                <a:gd name="T112" fmla="*/ 63 w 2653"/>
                <a:gd name="T113" fmla="*/ 3 h 1851"/>
                <a:gd name="T114" fmla="*/ 51 w 2653"/>
                <a:gd name="T115" fmla="*/ 0 h 18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53"/>
                <a:gd name="T175" fmla="*/ 0 h 1851"/>
                <a:gd name="T176" fmla="*/ 2653 w 2653"/>
                <a:gd name="T177" fmla="*/ 1851 h 18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53" h="1851">
                  <a:moveTo>
                    <a:pt x="474" y="0"/>
                  </a:moveTo>
                  <a:lnTo>
                    <a:pt x="474" y="28"/>
                  </a:lnTo>
                  <a:lnTo>
                    <a:pt x="466" y="28"/>
                  </a:lnTo>
                  <a:lnTo>
                    <a:pt x="466" y="59"/>
                  </a:lnTo>
                  <a:lnTo>
                    <a:pt x="460" y="59"/>
                  </a:lnTo>
                  <a:lnTo>
                    <a:pt x="460" y="89"/>
                  </a:lnTo>
                  <a:lnTo>
                    <a:pt x="451" y="89"/>
                  </a:lnTo>
                  <a:lnTo>
                    <a:pt x="451" y="111"/>
                  </a:lnTo>
                  <a:lnTo>
                    <a:pt x="438" y="111"/>
                  </a:lnTo>
                  <a:lnTo>
                    <a:pt x="438" y="133"/>
                  </a:lnTo>
                  <a:lnTo>
                    <a:pt x="429" y="133"/>
                  </a:lnTo>
                  <a:lnTo>
                    <a:pt x="429" y="184"/>
                  </a:lnTo>
                  <a:lnTo>
                    <a:pt x="416" y="184"/>
                  </a:lnTo>
                  <a:lnTo>
                    <a:pt x="416" y="208"/>
                  </a:lnTo>
                  <a:lnTo>
                    <a:pt x="409" y="208"/>
                  </a:lnTo>
                  <a:lnTo>
                    <a:pt x="409" y="228"/>
                  </a:lnTo>
                  <a:lnTo>
                    <a:pt x="392" y="228"/>
                  </a:lnTo>
                  <a:lnTo>
                    <a:pt x="392" y="272"/>
                  </a:lnTo>
                  <a:lnTo>
                    <a:pt x="379" y="272"/>
                  </a:lnTo>
                  <a:lnTo>
                    <a:pt x="379" y="310"/>
                  </a:lnTo>
                  <a:lnTo>
                    <a:pt x="373" y="310"/>
                  </a:lnTo>
                  <a:lnTo>
                    <a:pt x="373" y="332"/>
                  </a:lnTo>
                  <a:lnTo>
                    <a:pt x="357" y="332"/>
                  </a:lnTo>
                  <a:lnTo>
                    <a:pt x="357" y="375"/>
                  </a:lnTo>
                  <a:lnTo>
                    <a:pt x="342" y="375"/>
                  </a:lnTo>
                  <a:lnTo>
                    <a:pt x="342" y="406"/>
                  </a:lnTo>
                  <a:lnTo>
                    <a:pt x="336" y="406"/>
                  </a:lnTo>
                  <a:lnTo>
                    <a:pt x="336" y="435"/>
                  </a:lnTo>
                  <a:lnTo>
                    <a:pt x="320" y="435"/>
                  </a:lnTo>
                  <a:lnTo>
                    <a:pt x="320" y="472"/>
                  </a:lnTo>
                  <a:lnTo>
                    <a:pt x="305" y="472"/>
                  </a:lnTo>
                  <a:lnTo>
                    <a:pt x="305" y="509"/>
                  </a:lnTo>
                  <a:lnTo>
                    <a:pt x="300" y="509"/>
                  </a:lnTo>
                  <a:lnTo>
                    <a:pt x="300" y="531"/>
                  </a:lnTo>
                  <a:lnTo>
                    <a:pt x="292" y="531"/>
                  </a:lnTo>
                  <a:lnTo>
                    <a:pt x="292" y="545"/>
                  </a:lnTo>
                  <a:lnTo>
                    <a:pt x="277" y="545"/>
                  </a:lnTo>
                  <a:lnTo>
                    <a:pt x="277" y="576"/>
                  </a:lnTo>
                  <a:lnTo>
                    <a:pt x="270" y="576"/>
                  </a:lnTo>
                  <a:lnTo>
                    <a:pt x="270" y="605"/>
                  </a:lnTo>
                  <a:lnTo>
                    <a:pt x="263" y="605"/>
                  </a:lnTo>
                  <a:lnTo>
                    <a:pt x="263" y="628"/>
                  </a:lnTo>
                  <a:lnTo>
                    <a:pt x="255" y="628"/>
                  </a:lnTo>
                  <a:lnTo>
                    <a:pt x="255" y="650"/>
                  </a:lnTo>
                  <a:lnTo>
                    <a:pt x="241" y="650"/>
                  </a:lnTo>
                  <a:lnTo>
                    <a:pt x="241" y="670"/>
                  </a:lnTo>
                  <a:lnTo>
                    <a:pt x="233" y="670"/>
                  </a:lnTo>
                  <a:lnTo>
                    <a:pt x="233" y="708"/>
                  </a:lnTo>
                  <a:lnTo>
                    <a:pt x="227" y="708"/>
                  </a:lnTo>
                  <a:lnTo>
                    <a:pt x="227" y="723"/>
                  </a:lnTo>
                  <a:lnTo>
                    <a:pt x="218" y="723"/>
                  </a:lnTo>
                  <a:lnTo>
                    <a:pt x="218" y="753"/>
                  </a:lnTo>
                  <a:lnTo>
                    <a:pt x="205" y="753"/>
                  </a:lnTo>
                  <a:lnTo>
                    <a:pt x="205" y="804"/>
                  </a:lnTo>
                  <a:lnTo>
                    <a:pt x="196" y="804"/>
                  </a:lnTo>
                  <a:lnTo>
                    <a:pt x="196" y="826"/>
                  </a:lnTo>
                  <a:lnTo>
                    <a:pt x="183" y="826"/>
                  </a:lnTo>
                  <a:lnTo>
                    <a:pt x="183" y="849"/>
                  </a:lnTo>
                  <a:lnTo>
                    <a:pt x="176" y="849"/>
                  </a:lnTo>
                  <a:lnTo>
                    <a:pt x="176" y="872"/>
                  </a:lnTo>
                  <a:lnTo>
                    <a:pt x="160" y="872"/>
                  </a:lnTo>
                  <a:lnTo>
                    <a:pt x="160" y="892"/>
                  </a:lnTo>
                  <a:lnTo>
                    <a:pt x="154" y="892"/>
                  </a:lnTo>
                  <a:lnTo>
                    <a:pt x="154" y="923"/>
                  </a:lnTo>
                  <a:lnTo>
                    <a:pt x="146" y="923"/>
                  </a:lnTo>
                  <a:lnTo>
                    <a:pt x="146" y="952"/>
                  </a:lnTo>
                  <a:lnTo>
                    <a:pt x="140" y="952"/>
                  </a:lnTo>
                  <a:lnTo>
                    <a:pt x="140" y="982"/>
                  </a:lnTo>
                  <a:lnTo>
                    <a:pt x="124" y="982"/>
                  </a:lnTo>
                  <a:lnTo>
                    <a:pt x="124" y="989"/>
                  </a:lnTo>
                  <a:lnTo>
                    <a:pt x="118" y="989"/>
                  </a:lnTo>
                  <a:lnTo>
                    <a:pt x="118" y="1025"/>
                  </a:lnTo>
                  <a:lnTo>
                    <a:pt x="109" y="1025"/>
                  </a:lnTo>
                  <a:lnTo>
                    <a:pt x="109" y="1048"/>
                  </a:lnTo>
                  <a:lnTo>
                    <a:pt x="103" y="1048"/>
                  </a:lnTo>
                  <a:lnTo>
                    <a:pt x="103" y="1077"/>
                  </a:lnTo>
                  <a:lnTo>
                    <a:pt x="96" y="1077"/>
                  </a:lnTo>
                  <a:lnTo>
                    <a:pt x="96" y="1093"/>
                  </a:lnTo>
                  <a:lnTo>
                    <a:pt x="87" y="1093"/>
                  </a:lnTo>
                  <a:lnTo>
                    <a:pt x="87" y="1121"/>
                  </a:lnTo>
                  <a:lnTo>
                    <a:pt x="73" y="1121"/>
                  </a:lnTo>
                  <a:lnTo>
                    <a:pt x="73" y="1150"/>
                  </a:lnTo>
                  <a:lnTo>
                    <a:pt x="67" y="1150"/>
                  </a:lnTo>
                  <a:lnTo>
                    <a:pt x="67" y="1167"/>
                  </a:lnTo>
                  <a:lnTo>
                    <a:pt x="59" y="1167"/>
                  </a:lnTo>
                  <a:lnTo>
                    <a:pt x="59" y="1196"/>
                  </a:lnTo>
                  <a:lnTo>
                    <a:pt x="44" y="1196"/>
                  </a:lnTo>
                  <a:lnTo>
                    <a:pt x="44" y="1224"/>
                  </a:lnTo>
                  <a:lnTo>
                    <a:pt x="37" y="1224"/>
                  </a:lnTo>
                  <a:lnTo>
                    <a:pt x="37" y="1247"/>
                  </a:lnTo>
                  <a:lnTo>
                    <a:pt x="31" y="1247"/>
                  </a:lnTo>
                  <a:lnTo>
                    <a:pt x="31" y="1269"/>
                  </a:lnTo>
                  <a:lnTo>
                    <a:pt x="22" y="1269"/>
                  </a:lnTo>
                  <a:lnTo>
                    <a:pt x="22" y="1297"/>
                  </a:lnTo>
                  <a:lnTo>
                    <a:pt x="9" y="1297"/>
                  </a:lnTo>
                  <a:lnTo>
                    <a:pt x="9" y="1321"/>
                  </a:lnTo>
                  <a:lnTo>
                    <a:pt x="0" y="1321"/>
                  </a:lnTo>
                  <a:lnTo>
                    <a:pt x="0" y="1343"/>
                  </a:lnTo>
                  <a:lnTo>
                    <a:pt x="37" y="1343"/>
                  </a:lnTo>
                  <a:lnTo>
                    <a:pt x="37" y="1352"/>
                  </a:lnTo>
                  <a:lnTo>
                    <a:pt x="73" y="1352"/>
                  </a:lnTo>
                  <a:lnTo>
                    <a:pt x="73" y="1357"/>
                  </a:lnTo>
                  <a:lnTo>
                    <a:pt x="109" y="1357"/>
                  </a:lnTo>
                  <a:lnTo>
                    <a:pt x="109" y="1365"/>
                  </a:lnTo>
                  <a:lnTo>
                    <a:pt x="146" y="1365"/>
                  </a:lnTo>
                  <a:lnTo>
                    <a:pt x="146" y="1380"/>
                  </a:lnTo>
                  <a:lnTo>
                    <a:pt x="196" y="1380"/>
                  </a:lnTo>
                  <a:lnTo>
                    <a:pt x="196" y="1388"/>
                  </a:lnTo>
                  <a:lnTo>
                    <a:pt x="227" y="1388"/>
                  </a:lnTo>
                  <a:lnTo>
                    <a:pt x="227" y="1403"/>
                  </a:lnTo>
                  <a:lnTo>
                    <a:pt x="300" y="1403"/>
                  </a:lnTo>
                  <a:lnTo>
                    <a:pt x="300" y="1417"/>
                  </a:lnTo>
                  <a:lnTo>
                    <a:pt x="342" y="1417"/>
                  </a:lnTo>
                  <a:lnTo>
                    <a:pt x="342" y="1425"/>
                  </a:lnTo>
                  <a:lnTo>
                    <a:pt x="379" y="1425"/>
                  </a:lnTo>
                  <a:lnTo>
                    <a:pt x="379" y="1431"/>
                  </a:lnTo>
                  <a:lnTo>
                    <a:pt x="416" y="1431"/>
                  </a:lnTo>
                  <a:lnTo>
                    <a:pt x="416" y="1440"/>
                  </a:lnTo>
                  <a:lnTo>
                    <a:pt x="451" y="1440"/>
                  </a:lnTo>
                  <a:lnTo>
                    <a:pt x="451" y="1446"/>
                  </a:lnTo>
                  <a:lnTo>
                    <a:pt x="488" y="1446"/>
                  </a:lnTo>
                  <a:lnTo>
                    <a:pt x="488" y="1462"/>
                  </a:lnTo>
                  <a:lnTo>
                    <a:pt x="533" y="1462"/>
                  </a:lnTo>
                  <a:lnTo>
                    <a:pt x="533" y="1468"/>
                  </a:lnTo>
                  <a:lnTo>
                    <a:pt x="569" y="1468"/>
                  </a:lnTo>
                  <a:lnTo>
                    <a:pt x="569" y="1477"/>
                  </a:lnTo>
                  <a:lnTo>
                    <a:pt x="605" y="1477"/>
                  </a:lnTo>
                  <a:lnTo>
                    <a:pt x="605" y="1482"/>
                  </a:lnTo>
                  <a:lnTo>
                    <a:pt x="642" y="1482"/>
                  </a:lnTo>
                  <a:lnTo>
                    <a:pt x="642" y="1499"/>
                  </a:lnTo>
                  <a:lnTo>
                    <a:pt x="684" y="1499"/>
                  </a:lnTo>
                  <a:lnTo>
                    <a:pt x="684" y="1505"/>
                  </a:lnTo>
                  <a:lnTo>
                    <a:pt x="721" y="1505"/>
                  </a:lnTo>
                  <a:lnTo>
                    <a:pt x="721" y="1513"/>
                  </a:lnTo>
                  <a:lnTo>
                    <a:pt x="757" y="1513"/>
                  </a:lnTo>
                  <a:lnTo>
                    <a:pt x="757" y="1519"/>
                  </a:lnTo>
                  <a:lnTo>
                    <a:pt x="788" y="1519"/>
                  </a:lnTo>
                  <a:lnTo>
                    <a:pt x="788" y="1536"/>
                  </a:lnTo>
                  <a:lnTo>
                    <a:pt x="867" y="1536"/>
                  </a:lnTo>
                  <a:lnTo>
                    <a:pt x="867" y="1550"/>
                  </a:lnTo>
                  <a:lnTo>
                    <a:pt x="903" y="1550"/>
                  </a:lnTo>
                  <a:lnTo>
                    <a:pt x="903" y="1556"/>
                  </a:lnTo>
                  <a:lnTo>
                    <a:pt x="940" y="1556"/>
                  </a:lnTo>
                  <a:lnTo>
                    <a:pt x="940" y="1565"/>
                  </a:lnTo>
                  <a:lnTo>
                    <a:pt x="984" y="1565"/>
                  </a:lnTo>
                  <a:lnTo>
                    <a:pt x="984" y="1579"/>
                  </a:lnTo>
                  <a:lnTo>
                    <a:pt x="1029" y="1579"/>
                  </a:lnTo>
                  <a:lnTo>
                    <a:pt x="1029" y="1587"/>
                  </a:lnTo>
                  <a:lnTo>
                    <a:pt x="1065" y="1587"/>
                  </a:lnTo>
                  <a:lnTo>
                    <a:pt x="1065" y="1594"/>
                  </a:lnTo>
                  <a:lnTo>
                    <a:pt x="1102" y="1594"/>
                  </a:lnTo>
                  <a:lnTo>
                    <a:pt x="1102" y="1601"/>
                  </a:lnTo>
                  <a:lnTo>
                    <a:pt x="1138" y="1601"/>
                  </a:lnTo>
                  <a:lnTo>
                    <a:pt x="1138" y="1616"/>
                  </a:lnTo>
                  <a:lnTo>
                    <a:pt x="1180" y="1616"/>
                  </a:lnTo>
                  <a:lnTo>
                    <a:pt x="1180" y="1624"/>
                  </a:lnTo>
                  <a:lnTo>
                    <a:pt x="1217" y="1624"/>
                  </a:lnTo>
                  <a:lnTo>
                    <a:pt x="1217" y="1638"/>
                  </a:lnTo>
                  <a:lnTo>
                    <a:pt x="1290" y="1638"/>
                  </a:lnTo>
                  <a:lnTo>
                    <a:pt x="1290" y="1647"/>
                  </a:lnTo>
                  <a:lnTo>
                    <a:pt x="1319" y="1647"/>
                  </a:lnTo>
                  <a:lnTo>
                    <a:pt x="1319" y="1653"/>
                  </a:lnTo>
                  <a:lnTo>
                    <a:pt x="1371" y="1653"/>
                  </a:lnTo>
                  <a:lnTo>
                    <a:pt x="1371" y="1667"/>
                  </a:lnTo>
                  <a:lnTo>
                    <a:pt x="1408" y="1667"/>
                  </a:lnTo>
                  <a:lnTo>
                    <a:pt x="1408" y="1675"/>
                  </a:lnTo>
                  <a:lnTo>
                    <a:pt x="1436" y="1675"/>
                  </a:lnTo>
                  <a:lnTo>
                    <a:pt x="1436" y="1684"/>
                  </a:lnTo>
                  <a:lnTo>
                    <a:pt x="1472" y="1684"/>
                  </a:lnTo>
                  <a:lnTo>
                    <a:pt x="1472" y="1698"/>
                  </a:lnTo>
                  <a:lnTo>
                    <a:pt x="1523" y="1698"/>
                  </a:lnTo>
                  <a:lnTo>
                    <a:pt x="1523" y="1704"/>
                  </a:lnTo>
                  <a:lnTo>
                    <a:pt x="1554" y="1704"/>
                  </a:lnTo>
                  <a:lnTo>
                    <a:pt x="1554" y="1712"/>
                  </a:lnTo>
                  <a:lnTo>
                    <a:pt x="1589" y="1712"/>
                  </a:lnTo>
                  <a:lnTo>
                    <a:pt x="1589" y="1720"/>
                  </a:lnTo>
                  <a:lnTo>
                    <a:pt x="1626" y="1720"/>
                  </a:lnTo>
                  <a:lnTo>
                    <a:pt x="1626" y="1735"/>
                  </a:lnTo>
                  <a:lnTo>
                    <a:pt x="1669" y="1735"/>
                  </a:lnTo>
                  <a:lnTo>
                    <a:pt x="1669" y="1741"/>
                  </a:lnTo>
                  <a:lnTo>
                    <a:pt x="1705" y="1741"/>
                  </a:lnTo>
                  <a:lnTo>
                    <a:pt x="1705" y="1757"/>
                  </a:lnTo>
                  <a:lnTo>
                    <a:pt x="1778" y="1757"/>
                  </a:lnTo>
                  <a:lnTo>
                    <a:pt x="1778" y="1763"/>
                  </a:lnTo>
                  <a:lnTo>
                    <a:pt x="1822" y="1763"/>
                  </a:lnTo>
                  <a:lnTo>
                    <a:pt x="1822" y="1772"/>
                  </a:lnTo>
                  <a:lnTo>
                    <a:pt x="1859" y="1772"/>
                  </a:lnTo>
                  <a:lnTo>
                    <a:pt x="1859" y="1786"/>
                  </a:lnTo>
                  <a:lnTo>
                    <a:pt x="1896" y="1786"/>
                  </a:lnTo>
                  <a:lnTo>
                    <a:pt x="1896" y="1794"/>
                  </a:lnTo>
                  <a:lnTo>
                    <a:pt x="1937" y="1794"/>
                  </a:lnTo>
                  <a:lnTo>
                    <a:pt x="1937" y="1800"/>
                  </a:lnTo>
                  <a:lnTo>
                    <a:pt x="1974" y="1800"/>
                  </a:lnTo>
                  <a:lnTo>
                    <a:pt x="1974" y="1814"/>
                  </a:lnTo>
                  <a:lnTo>
                    <a:pt x="2011" y="1814"/>
                  </a:lnTo>
                  <a:lnTo>
                    <a:pt x="2011" y="1823"/>
                  </a:lnTo>
                  <a:lnTo>
                    <a:pt x="2055" y="1823"/>
                  </a:lnTo>
                  <a:lnTo>
                    <a:pt x="2055" y="1829"/>
                  </a:lnTo>
                  <a:lnTo>
                    <a:pt x="2092" y="1829"/>
                  </a:lnTo>
                  <a:lnTo>
                    <a:pt x="2092" y="1845"/>
                  </a:lnTo>
                  <a:lnTo>
                    <a:pt x="2120" y="1845"/>
                  </a:lnTo>
                  <a:lnTo>
                    <a:pt x="2120" y="1851"/>
                  </a:lnTo>
                  <a:lnTo>
                    <a:pt x="2172" y="1851"/>
                  </a:lnTo>
                  <a:lnTo>
                    <a:pt x="2172" y="1845"/>
                  </a:lnTo>
                  <a:lnTo>
                    <a:pt x="2179" y="1845"/>
                  </a:lnTo>
                  <a:lnTo>
                    <a:pt x="2179" y="1800"/>
                  </a:lnTo>
                  <a:lnTo>
                    <a:pt x="2187" y="1800"/>
                  </a:lnTo>
                  <a:lnTo>
                    <a:pt x="2187" y="1772"/>
                  </a:lnTo>
                  <a:lnTo>
                    <a:pt x="2192" y="1772"/>
                  </a:lnTo>
                  <a:lnTo>
                    <a:pt x="2192" y="1757"/>
                  </a:lnTo>
                  <a:lnTo>
                    <a:pt x="2209" y="1757"/>
                  </a:lnTo>
                  <a:lnTo>
                    <a:pt x="2209" y="1712"/>
                  </a:lnTo>
                  <a:lnTo>
                    <a:pt x="2215" y="1712"/>
                  </a:lnTo>
                  <a:lnTo>
                    <a:pt x="2215" y="1684"/>
                  </a:lnTo>
                  <a:lnTo>
                    <a:pt x="2229" y="1684"/>
                  </a:lnTo>
                  <a:lnTo>
                    <a:pt x="2229" y="1667"/>
                  </a:lnTo>
                  <a:lnTo>
                    <a:pt x="2237" y="1667"/>
                  </a:lnTo>
                  <a:lnTo>
                    <a:pt x="2237" y="1638"/>
                  </a:lnTo>
                  <a:lnTo>
                    <a:pt x="2246" y="1638"/>
                  </a:lnTo>
                  <a:lnTo>
                    <a:pt x="2246" y="1624"/>
                  </a:lnTo>
                  <a:lnTo>
                    <a:pt x="2251" y="1624"/>
                  </a:lnTo>
                  <a:lnTo>
                    <a:pt x="2251" y="1587"/>
                  </a:lnTo>
                  <a:lnTo>
                    <a:pt x="2266" y="1587"/>
                  </a:lnTo>
                  <a:lnTo>
                    <a:pt x="2266" y="1565"/>
                  </a:lnTo>
                  <a:lnTo>
                    <a:pt x="2274" y="1565"/>
                  </a:lnTo>
                  <a:lnTo>
                    <a:pt x="2274" y="1536"/>
                  </a:lnTo>
                  <a:lnTo>
                    <a:pt x="2288" y="1536"/>
                  </a:lnTo>
                  <a:lnTo>
                    <a:pt x="2288" y="1482"/>
                  </a:lnTo>
                  <a:lnTo>
                    <a:pt x="2302" y="1482"/>
                  </a:lnTo>
                  <a:lnTo>
                    <a:pt x="2302" y="1468"/>
                  </a:lnTo>
                  <a:lnTo>
                    <a:pt x="2310" y="1468"/>
                  </a:lnTo>
                  <a:lnTo>
                    <a:pt x="2310" y="1440"/>
                  </a:lnTo>
                  <a:lnTo>
                    <a:pt x="2318" y="1440"/>
                  </a:lnTo>
                  <a:lnTo>
                    <a:pt x="2318" y="1425"/>
                  </a:lnTo>
                  <a:lnTo>
                    <a:pt x="2324" y="1425"/>
                  </a:lnTo>
                  <a:lnTo>
                    <a:pt x="2324" y="1403"/>
                  </a:lnTo>
                  <a:lnTo>
                    <a:pt x="2338" y="1403"/>
                  </a:lnTo>
                  <a:lnTo>
                    <a:pt x="2338" y="1380"/>
                  </a:lnTo>
                  <a:lnTo>
                    <a:pt x="2347" y="1380"/>
                  </a:lnTo>
                  <a:lnTo>
                    <a:pt x="2347" y="1357"/>
                  </a:lnTo>
                  <a:lnTo>
                    <a:pt x="2353" y="1357"/>
                  </a:lnTo>
                  <a:lnTo>
                    <a:pt x="2353" y="1321"/>
                  </a:lnTo>
                  <a:lnTo>
                    <a:pt x="2369" y="1321"/>
                  </a:lnTo>
                  <a:lnTo>
                    <a:pt x="2369" y="1297"/>
                  </a:lnTo>
                  <a:lnTo>
                    <a:pt x="2375" y="1297"/>
                  </a:lnTo>
                  <a:lnTo>
                    <a:pt x="2375" y="1261"/>
                  </a:lnTo>
                  <a:lnTo>
                    <a:pt x="2383" y="1261"/>
                  </a:lnTo>
                  <a:lnTo>
                    <a:pt x="2383" y="1240"/>
                  </a:lnTo>
                  <a:lnTo>
                    <a:pt x="2390" y="1240"/>
                  </a:lnTo>
                  <a:lnTo>
                    <a:pt x="2390" y="1224"/>
                  </a:lnTo>
                  <a:lnTo>
                    <a:pt x="2405" y="1224"/>
                  </a:lnTo>
                  <a:lnTo>
                    <a:pt x="2405" y="1196"/>
                  </a:lnTo>
                  <a:lnTo>
                    <a:pt x="2412" y="1196"/>
                  </a:lnTo>
                  <a:lnTo>
                    <a:pt x="2412" y="1181"/>
                  </a:lnTo>
                  <a:lnTo>
                    <a:pt x="2420" y="1181"/>
                  </a:lnTo>
                  <a:lnTo>
                    <a:pt x="2420" y="1145"/>
                  </a:lnTo>
                  <a:lnTo>
                    <a:pt x="2425" y="1145"/>
                  </a:lnTo>
                  <a:lnTo>
                    <a:pt x="2425" y="1121"/>
                  </a:lnTo>
                  <a:lnTo>
                    <a:pt x="2434" y="1121"/>
                  </a:lnTo>
                  <a:lnTo>
                    <a:pt x="2434" y="1108"/>
                  </a:lnTo>
                  <a:lnTo>
                    <a:pt x="2442" y="1108"/>
                  </a:lnTo>
                  <a:lnTo>
                    <a:pt x="2442" y="1077"/>
                  </a:lnTo>
                  <a:lnTo>
                    <a:pt x="2448" y="1077"/>
                  </a:lnTo>
                  <a:lnTo>
                    <a:pt x="2448" y="1048"/>
                  </a:lnTo>
                  <a:lnTo>
                    <a:pt x="2462" y="1048"/>
                  </a:lnTo>
                  <a:lnTo>
                    <a:pt x="2462" y="1025"/>
                  </a:lnTo>
                  <a:lnTo>
                    <a:pt x="2470" y="1025"/>
                  </a:lnTo>
                  <a:lnTo>
                    <a:pt x="2470" y="1002"/>
                  </a:lnTo>
                  <a:lnTo>
                    <a:pt x="2484" y="1002"/>
                  </a:lnTo>
                  <a:lnTo>
                    <a:pt x="2484" y="989"/>
                  </a:lnTo>
                  <a:lnTo>
                    <a:pt x="2492" y="989"/>
                  </a:lnTo>
                  <a:lnTo>
                    <a:pt x="2492" y="960"/>
                  </a:lnTo>
                  <a:lnTo>
                    <a:pt x="2499" y="960"/>
                  </a:lnTo>
                  <a:lnTo>
                    <a:pt x="2499" y="929"/>
                  </a:lnTo>
                  <a:lnTo>
                    <a:pt x="2507" y="929"/>
                  </a:lnTo>
                  <a:lnTo>
                    <a:pt x="2507" y="892"/>
                  </a:lnTo>
                  <a:lnTo>
                    <a:pt x="2521" y="892"/>
                  </a:lnTo>
                  <a:lnTo>
                    <a:pt x="2521" y="872"/>
                  </a:lnTo>
                  <a:lnTo>
                    <a:pt x="2529" y="872"/>
                  </a:lnTo>
                  <a:lnTo>
                    <a:pt x="2529" y="841"/>
                  </a:lnTo>
                  <a:lnTo>
                    <a:pt x="2535" y="841"/>
                  </a:lnTo>
                  <a:lnTo>
                    <a:pt x="2535" y="826"/>
                  </a:lnTo>
                  <a:lnTo>
                    <a:pt x="2543" y="826"/>
                  </a:lnTo>
                  <a:lnTo>
                    <a:pt x="2543" y="789"/>
                  </a:lnTo>
                  <a:lnTo>
                    <a:pt x="2551" y="789"/>
                  </a:lnTo>
                  <a:lnTo>
                    <a:pt x="2551" y="767"/>
                  </a:lnTo>
                  <a:lnTo>
                    <a:pt x="2557" y="767"/>
                  </a:lnTo>
                  <a:lnTo>
                    <a:pt x="2557" y="745"/>
                  </a:lnTo>
                  <a:lnTo>
                    <a:pt x="2571" y="745"/>
                  </a:lnTo>
                  <a:lnTo>
                    <a:pt x="2571" y="723"/>
                  </a:lnTo>
                  <a:lnTo>
                    <a:pt x="2579" y="723"/>
                  </a:lnTo>
                  <a:lnTo>
                    <a:pt x="2579" y="693"/>
                  </a:lnTo>
                  <a:lnTo>
                    <a:pt x="2588" y="693"/>
                  </a:lnTo>
                  <a:lnTo>
                    <a:pt x="2588" y="670"/>
                  </a:lnTo>
                  <a:lnTo>
                    <a:pt x="2601" y="670"/>
                  </a:lnTo>
                  <a:lnTo>
                    <a:pt x="2601" y="642"/>
                  </a:lnTo>
                  <a:lnTo>
                    <a:pt x="2608" y="642"/>
                  </a:lnTo>
                  <a:lnTo>
                    <a:pt x="2608" y="613"/>
                  </a:lnTo>
                  <a:lnTo>
                    <a:pt x="2616" y="613"/>
                  </a:lnTo>
                  <a:lnTo>
                    <a:pt x="2616" y="591"/>
                  </a:lnTo>
                  <a:lnTo>
                    <a:pt x="2624" y="591"/>
                  </a:lnTo>
                  <a:lnTo>
                    <a:pt x="2624" y="569"/>
                  </a:lnTo>
                  <a:lnTo>
                    <a:pt x="2638" y="569"/>
                  </a:lnTo>
                  <a:lnTo>
                    <a:pt x="2638" y="545"/>
                  </a:lnTo>
                  <a:lnTo>
                    <a:pt x="2644" y="545"/>
                  </a:lnTo>
                  <a:lnTo>
                    <a:pt x="2644" y="523"/>
                  </a:lnTo>
                  <a:lnTo>
                    <a:pt x="2653" y="523"/>
                  </a:lnTo>
                  <a:lnTo>
                    <a:pt x="2653" y="486"/>
                  </a:lnTo>
                  <a:lnTo>
                    <a:pt x="2608" y="486"/>
                  </a:lnTo>
                  <a:lnTo>
                    <a:pt x="2608" y="472"/>
                  </a:lnTo>
                  <a:lnTo>
                    <a:pt x="2529" y="472"/>
                  </a:lnTo>
                  <a:lnTo>
                    <a:pt x="2529" y="457"/>
                  </a:lnTo>
                  <a:lnTo>
                    <a:pt x="2492" y="457"/>
                  </a:lnTo>
                  <a:lnTo>
                    <a:pt x="2492" y="450"/>
                  </a:lnTo>
                  <a:lnTo>
                    <a:pt x="2442" y="450"/>
                  </a:lnTo>
                  <a:lnTo>
                    <a:pt x="2442" y="435"/>
                  </a:lnTo>
                  <a:lnTo>
                    <a:pt x="2369" y="435"/>
                  </a:lnTo>
                  <a:lnTo>
                    <a:pt x="2369" y="421"/>
                  </a:lnTo>
                  <a:lnTo>
                    <a:pt x="2324" y="421"/>
                  </a:lnTo>
                  <a:lnTo>
                    <a:pt x="2324" y="413"/>
                  </a:lnTo>
                  <a:lnTo>
                    <a:pt x="2288" y="413"/>
                  </a:lnTo>
                  <a:lnTo>
                    <a:pt x="2288" y="406"/>
                  </a:lnTo>
                  <a:lnTo>
                    <a:pt x="2246" y="406"/>
                  </a:lnTo>
                  <a:lnTo>
                    <a:pt x="2246" y="391"/>
                  </a:lnTo>
                  <a:lnTo>
                    <a:pt x="2209" y="391"/>
                  </a:lnTo>
                  <a:lnTo>
                    <a:pt x="2209" y="384"/>
                  </a:lnTo>
                  <a:lnTo>
                    <a:pt x="2172" y="384"/>
                  </a:lnTo>
                  <a:lnTo>
                    <a:pt x="2172" y="375"/>
                  </a:lnTo>
                  <a:lnTo>
                    <a:pt x="2120" y="375"/>
                  </a:lnTo>
                  <a:lnTo>
                    <a:pt x="2120" y="369"/>
                  </a:lnTo>
                  <a:lnTo>
                    <a:pt x="2092" y="369"/>
                  </a:lnTo>
                  <a:lnTo>
                    <a:pt x="2092" y="355"/>
                  </a:lnTo>
                  <a:lnTo>
                    <a:pt x="2041" y="355"/>
                  </a:lnTo>
                  <a:lnTo>
                    <a:pt x="2041" y="347"/>
                  </a:lnTo>
                  <a:lnTo>
                    <a:pt x="2005" y="347"/>
                  </a:lnTo>
                  <a:lnTo>
                    <a:pt x="2005" y="338"/>
                  </a:lnTo>
                  <a:lnTo>
                    <a:pt x="1959" y="338"/>
                  </a:lnTo>
                  <a:lnTo>
                    <a:pt x="1959" y="332"/>
                  </a:lnTo>
                  <a:lnTo>
                    <a:pt x="1924" y="332"/>
                  </a:lnTo>
                  <a:lnTo>
                    <a:pt x="1924" y="324"/>
                  </a:lnTo>
                  <a:lnTo>
                    <a:pt x="1881" y="324"/>
                  </a:lnTo>
                  <a:lnTo>
                    <a:pt x="1881" y="318"/>
                  </a:lnTo>
                  <a:lnTo>
                    <a:pt x="1844" y="318"/>
                  </a:lnTo>
                  <a:lnTo>
                    <a:pt x="1844" y="310"/>
                  </a:lnTo>
                  <a:lnTo>
                    <a:pt x="1800" y="310"/>
                  </a:lnTo>
                  <a:lnTo>
                    <a:pt x="1800" y="296"/>
                  </a:lnTo>
                  <a:lnTo>
                    <a:pt x="1763" y="296"/>
                  </a:lnTo>
                  <a:lnTo>
                    <a:pt x="1763" y="287"/>
                  </a:lnTo>
                  <a:lnTo>
                    <a:pt x="1719" y="287"/>
                  </a:lnTo>
                  <a:lnTo>
                    <a:pt x="1719" y="272"/>
                  </a:lnTo>
                  <a:lnTo>
                    <a:pt x="1641" y="272"/>
                  </a:lnTo>
                  <a:lnTo>
                    <a:pt x="1641" y="259"/>
                  </a:lnTo>
                  <a:lnTo>
                    <a:pt x="1604" y="259"/>
                  </a:lnTo>
                  <a:lnTo>
                    <a:pt x="1604" y="250"/>
                  </a:lnTo>
                  <a:lnTo>
                    <a:pt x="1567" y="250"/>
                  </a:lnTo>
                  <a:lnTo>
                    <a:pt x="1567" y="236"/>
                  </a:lnTo>
                  <a:lnTo>
                    <a:pt x="1523" y="236"/>
                  </a:lnTo>
                  <a:lnTo>
                    <a:pt x="1523" y="228"/>
                  </a:lnTo>
                  <a:lnTo>
                    <a:pt x="1486" y="228"/>
                  </a:lnTo>
                  <a:lnTo>
                    <a:pt x="1486" y="222"/>
                  </a:lnTo>
                  <a:lnTo>
                    <a:pt x="1436" y="222"/>
                  </a:lnTo>
                  <a:lnTo>
                    <a:pt x="1436" y="213"/>
                  </a:lnTo>
                  <a:lnTo>
                    <a:pt x="1408" y="213"/>
                  </a:lnTo>
                  <a:lnTo>
                    <a:pt x="1408" y="208"/>
                  </a:lnTo>
                  <a:lnTo>
                    <a:pt x="1354" y="208"/>
                  </a:lnTo>
                  <a:lnTo>
                    <a:pt x="1354" y="199"/>
                  </a:lnTo>
                  <a:lnTo>
                    <a:pt x="1319" y="199"/>
                  </a:lnTo>
                  <a:lnTo>
                    <a:pt x="1319" y="184"/>
                  </a:lnTo>
                  <a:lnTo>
                    <a:pt x="1276" y="184"/>
                  </a:lnTo>
                  <a:lnTo>
                    <a:pt x="1276" y="177"/>
                  </a:lnTo>
                  <a:lnTo>
                    <a:pt x="1239" y="177"/>
                  </a:lnTo>
                  <a:lnTo>
                    <a:pt x="1239" y="171"/>
                  </a:lnTo>
                  <a:lnTo>
                    <a:pt x="1195" y="171"/>
                  </a:lnTo>
                  <a:lnTo>
                    <a:pt x="1195" y="154"/>
                  </a:lnTo>
                  <a:lnTo>
                    <a:pt x="1158" y="154"/>
                  </a:lnTo>
                  <a:lnTo>
                    <a:pt x="1158" y="148"/>
                  </a:lnTo>
                  <a:lnTo>
                    <a:pt x="1116" y="148"/>
                  </a:lnTo>
                  <a:lnTo>
                    <a:pt x="1116" y="140"/>
                  </a:lnTo>
                  <a:lnTo>
                    <a:pt x="1079" y="140"/>
                  </a:lnTo>
                  <a:lnTo>
                    <a:pt x="1079" y="133"/>
                  </a:lnTo>
                  <a:lnTo>
                    <a:pt x="1034" y="133"/>
                  </a:lnTo>
                  <a:lnTo>
                    <a:pt x="1034" y="118"/>
                  </a:lnTo>
                  <a:lnTo>
                    <a:pt x="999" y="118"/>
                  </a:lnTo>
                  <a:lnTo>
                    <a:pt x="999" y="111"/>
                  </a:lnTo>
                  <a:lnTo>
                    <a:pt x="919" y="111"/>
                  </a:lnTo>
                  <a:lnTo>
                    <a:pt x="919" y="96"/>
                  </a:lnTo>
                  <a:lnTo>
                    <a:pt x="867" y="96"/>
                  </a:lnTo>
                  <a:lnTo>
                    <a:pt x="867" y="89"/>
                  </a:lnTo>
                  <a:lnTo>
                    <a:pt x="838" y="89"/>
                  </a:lnTo>
                  <a:lnTo>
                    <a:pt x="838" y="80"/>
                  </a:lnTo>
                  <a:lnTo>
                    <a:pt x="788" y="80"/>
                  </a:lnTo>
                  <a:lnTo>
                    <a:pt x="788" y="66"/>
                  </a:lnTo>
                  <a:lnTo>
                    <a:pt x="757" y="66"/>
                  </a:lnTo>
                  <a:lnTo>
                    <a:pt x="757" y="59"/>
                  </a:lnTo>
                  <a:lnTo>
                    <a:pt x="707" y="59"/>
                  </a:lnTo>
                  <a:lnTo>
                    <a:pt x="707" y="52"/>
                  </a:lnTo>
                  <a:lnTo>
                    <a:pt x="670" y="52"/>
                  </a:lnTo>
                  <a:lnTo>
                    <a:pt x="670" y="37"/>
                  </a:lnTo>
                  <a:lnTo>
                    <a:pt x="627" y="37"/>
                  </a:lnTo>
                  <a:lnTo>
                    <a:pt x="627" y="28"/>
                  </a:lnTo>
                  <a:lnTo>
                    <a:pt x="592" y="28"/>
                  </a:lnTo>
                  <a:lnTo>
                    <a:pt x="592" y="23"/>
                  </a:lnTo>
                  <a:lnTo>
                    <a:pt x="555" y="23"/>
                  </a:lnTo>
                  <a:lnTo>
                    <a:pt x="555" y="15"/>
                  </a:lnTo>
                  <a:lnTo>
                    <a:pt x="510" y="15"/>
                  </a:lnTo>
                  <a:lnTo>
                    <a:pt x="510" y="0"/>
                  </a:lnTo>
                  <a:lnTo>
                    <a:pt x="474" y="0"/>
                  </a:lnTo>
                  <a:close/>
                </a:path>
              </a:pathLst>
            </a:custGeom>
            <a:solidFill>
              <a:srgbClr val="0000FF"/>
            </a:solidFill>
            <a:ln w="9525">
              <a:noFill/>
              <a:round/>
              <a:headEnd/>
              <a:tailEnd/>
            </a:ln>
          </p:spPr>
          <p:txBody>
            <a:bodyPr/>
            <a:lstStyle/>
            <a:p>
              <a:pPr algn="ctr"/>
              <a:endParaRPr lang="en-US" sz="1800"/>
            </a:p>
          </p:txBody>
        </p:sp>
        <p:sp>
          <p:nvSpPr>
            <p:cNvPr id="444783" name="Freeform 212"/>
            <p:cNvSpPr>
              <a:spLocks/>
            </p:cNvSpPr>
            <p:nvPr/>
          </p:nvSpPr>
          <p:spPr bwMode="auto">
            <a:xfrm>
              <a:off x="4797" y="1859"/>
              <a:ext cx="266" cy="142"/>
            </a:xfrm>
            <a:custGeom>
              <a:avLst/>
              <a:gdLst>
                <a:gd name="T0" fmla="*/ 45 w 2653"/>
                <a:gd name="T1" fmla="*/ 7 h 1851"/>
                <a:gd name="T2" fmla="*/ 42 w 2653"/>
                <a:gd name="T3" fmla="*/ 16 h 1851"/>
                <a:gd name="T4" fmla="*/ 37 w 2653"/>
                <a:gd name="T5" fmla="*/ 24 h 1851"/>
                <a:gd name="T6" fmla="*/ 34 w 2653"/>
                <a:gd name="T7" fmla="*/ 33 h 1851"/>
                <a:gd name="T8" fmla="*/ 29 w 2653"/>
                <a:gd name="T9" fmla="*/ 41 h 1851"/>
                <a:gd name="T10" fmla="*/ 26 w 2653"/>
                <a:gd name="T11" fmla="*/ 48 h 1851"/>
                <a:gd name="T12" fmla="*/ 23 w 2653"/>
                <a:gd name="T13" fmla="*/ 54 h 1851"/>
                <a:gd name="T14" fmla="*/ 20 w 2653"/>
                <a:gd name="T15" fmla="*/ 63 h 1851"/>
                <a:gd name="T16" fmla="*/ 15 w 2653"/>
                <a:gd name="T17" fmla="*/ 68 h 1851"/>
                <a:gd name="T18" fmla="*/ 12 w 2653"/>
                <a:gd name="T19" fmla="*/ 76 h 1851"/>
                <a:gd name="T20" fmla="*/ 10 w 2653"/>
                <a:gd name="T21" fmla="*/ 83 h 1851"/>
                <a:gd name="T22" fmla="*/ 7 w 2653"/>
                <a:gd name="T23" fmla="*/ 90 h 1851"/>
                <a:gd name="T24" fmla="*/ 3 w 2653"/>
                <a:gd name="T25" fmla="*/ 96 h 1851"/>
                <a:gd name="T26" fmla="*/ 0 w 2653"/>
                <a:gd name="T27" fmla="*/ 103 h 1851"/>
                <a:gd name="T28" fmla="*/ 15 w 2653"/>
                <a:gd name="T29" fmla="*/ 105 h 1851"/>
                <a:gd name="T30" fmla="*/ 30 w 2653"/>
                <a:gd name="T31" fmla="*/ 109 h 1851"/>
                <a:gd name="T32" fmla="*/ 45 w 2653"/>
                <a:gd name="T33" fmla="*/ 110 h 1851"/>
                <a:gd name="T34" fmla="*/ 57 w 2653"/>
                <a:gd name="T35" fmla="*/ 113 h 1851"/>
                <a:gd name="T36" fmla="*/ 72 w 2653"/>
                <a:gd name="T37" fmla="*/ 115 h 1851"/>
                <a:gd name="T38" fmla="*/ 87 w 2653"/>
                <a:gd name="T39" fmla="*/ 119 h 1851"/>
                <a:gd name="T40" fmla="*/ 103 w 2653"/>
                <a:gd name="T41" fmla="*/ 121 h 1851"/>
                <a:gd name="T42" fmla="*/ 114 w 2653"/>
                <a:gd name="T43" fmla="*/ 124 h 1851"/>
                <a:gd name="T44" fmla="*/ 132 w 2653"/>
                <a:gd name="T45" fmla="*/ 126 h 1851"/>
                <a:gd name="T46" fmla="*/ 144 w 2653"/>
                <a:gd name="T47" fmla="*/ 129 h 1851"/>
                <a:gd name="T48" fmla="*/ 159 w 2653"/>
                <a:gd name="T49" fmla="*/ 131 h 1851"/>
                <a:gd name="T50" fmla="*/ 171 w 2653"/>
                <a:gd name="T51" fmla="*/ 135 h 1851"/>
                <a:gd name="T52" fmla="*/ 190 w 2653"/>
                <a:gd name="T53" fmla="*/ 137 h 1851"/>
                <a:gd name="T54" fmla="*/ 202 w 2653"/>
                <a:gd name="T55" fmla="*/ 140 h 1851"/>
                <a:gd name="T56" fmla="*/ 218 w 2653"/>
                <a:gd name="T57" fmla="*/ 142 h 1851"/>
                <a:gd name="T58" fmla="*/ 220 w 2653"/>
                <a:gd name="T59" fmla="*/ 135 h 1851"/>
                <a:gd name="T60" fmla="*/ 224 w 2653"/>
                <a:gd name="T61" fmla="*/ 128 h 1851"/>
                <a:gd name="T62" fmla="*/ 227 w 2653"/>
                <a:gd name="T63" fmla="*/ 120 h 1851"/>
                <a:gd name="T64" fmla="*/ 232 w 2653"/>
                <a:gd name="T65" fmla="*/ 113 h 1851"/>
                <a:gd name="T66" fmla="*/ 234 w 2653"/>
                <a:gd name="T67" fmla="*/ 106 h 1851"/>
                <a:gd name="T68" fmla="*/ 238 w 2653"/>
                <a:gd name="T69" fmla="*/ 99 h 1851"/>
                <a:gd name="T70" fmla="*/ 241 w 2653"/>
                <a:gd name="T71" fmla="*/ 92 h 1851"/>
                <a:gd name="T72" fmla="*/ 244 w 2653"/>
                <a:gd name="T73" fmla="*/ 86 h 1851"/>
                <a:gd name="T74" fmla="*/ 247 w 2653"/>
                <a:gd name="T75" fmla="*/ 79 h 1851"/>
                <a:gd name="T76" fmla="*/ 251 w 2653"/>
                <a:gd name="T77" fmla="*/ 74 h 1851"/>
                <a:gd name="T78" fmla="*/ 254 w 2653"/>
                <a:gd name="T79" fmla="*/ 65 h 1851"/>
                <a:gd name="T80" fmla="*/ 256 w 2653"/>
                <a:gd name="T81" fmla="*/ 59 h 1851"/>
                <a:gd name="T82" fmla="*/ 259 w 2653"/>
                <a:gd name="T83" fmla="*/ 51 h 1851"/>
                <a:gd name="T84" fmla="*/ 263 w 2653"/>
                <a:gd name="T85" fmla="*/ 45 h 1851"/>
                <a:gd name="T86" fmla="*/ 266 w 2653"/>
                <a:gd name="T87" fmla="*/ 37 h 1851"/>
                <a:gd name="T88" fmla="*/ 245 w 2653"/>
                <a:gd name="T89" fmla="*/ 35 h 1851"/>
                <a:gd name="T90" fmla="*/ 229 w 2653"/>
                <a:gd name="T91" fmla="*/ 31 h 1851"/>
                <a:gd name="T92" fmla="*/ 213 w 2653"/>
                <a:gd name="T93" fmla="*/ 29 h 1851"/>
                <a:gd name="T94" fmla="*/ 201 w 2653"/>
                <a:gd name="T95" fmla="*/ 26 h 1851"/>
                <a:gd name="T96" fmla="*/ 185 w 2653"/>
                <a:gd name="T97" fmla="*/ 24 h 1851"/>
                <a:gd name="T98" fmla="*/ 172 w 2653"/>
                <a:gd name="T99" fmla="*/ 21 h 1851"/>
                <a:gd name="T100" fmla="*/ 153 w 2653"/>
                <a:gd name="T101" fmla="*/ 18 h 1851"/>
                <a:gd name="T102" fmla="*/ 141 w 2653"/>
                <a:gd name="T103" fmla="*/ 16 h 1851"/>
                <a:gd name="T104" fmla="*/ 124 w 2653"/>
                <a:gd name="T105" fmla="*/ 14 h 1851"/>
                <a:gd name="T106" fmla="*/ 112 w 2653"/>
                <a:gd name="T107" fmla="*/ 11 h 1851"/>
                <a:gd name="T108" fmla="*/ 92 w 2653"/>
                <a:gd name="T109" fmla="*/ 9 h 1851"/>
                <a:gd name="T110" fmla="*/ 79 w 2653"/>
                <a:gd name="T111" fmla="*/ 5 h 1851"/>
                <a:gd name="T112" fmla="*/ 63 w 2653"/>
                <a:gd name="T113" fmla="*/ 3 h 1851"/>
                <a:gd name="T114" fmla="*/ 51 w 2653"/>
                <a:gd name="T115" fmla="*/ 0 h 18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53"/>
                <a:gd name="T175" fmla="*/ 0 h 1851"/>
                <a:gd name="T176" fmla="*/ 2653 w 2653"/>
                <a:gd name="T177" fmla="*/ 1851 h 18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53" h="1851">
                  <a:moveTo>
                    <a:pt x="474" y="0"/>
                  </a:moveTo>
                  <a:lnTo>
                    <a:pt x="474" y="28"/>
                  </a:lnTo>
                  <a:lnTo>
                    <a:pt x="466" y="28"/>
                  </a:lnTo>
                  <a:lnTo>
                    <a:pt x="466" y="59"/>
                  </a:lnTo>
                  <a:lnTo>
                    <a:pt x="460" y="59"/>
                  </a:lnTo>
                  <a:lnTo>
                    <a:pt x="460" y="89"/>
                  </a:lnTo>
                  <a:lnTo>
                    <a:pt x="451" y="89"/>
                  </a:lnTo>
                  <a:lnTo>
                    <a:pt x="451" y="111"/>
                  </a:lnTo>
                  <a:lnTo>
                    <a:pt x="438" y="111"/>
                  </a:lnTo>
                  <a:lnTo>
                    <a:pt x="438" y="133"/>
                  </a:lnTo>
                  <a:lnTo>
                    <a:pt x="429" y="133"/>
                  </a:lnTo>
                  <a:lnTo>
                    <a:pt x="429" y="184"/>
                  </a:lnTo>
                  <a:lnTo>
                    <a:pt x="416" y="184"/>
                  </a:lnTo>
                  <a:lnTo>
                    <a:pt x="416" y="208"/>
                  </a:lnTo>
                  <a:lnTo>
                    <a:pt x="409" y="208"/>
                  </a:lnTo>
                  <a:lnTo>
                    <a:pt x="409" y="228"/>
                  </a:lnTo>
                  <a:lnTo>
                    <a:pt x="392" y="228"/>
                  </a:lnTo>
                  <a:lnTo>
                    <a:pt x="392" y="272"/>
                  </a:lnTo>
                  <a:lnTo>
                    <a:pt x="379" y="272"/>
                  </a:lnTo>
                  <a:lnTo>
                    <a:pt x="379" y="310"/>
                  </a:lnTo>
                  <a:lnTo>
                    <a:pt x="373" y="310"/>
                  </a:lnTo>
                  <a:lnTo>
                    <a:pt x="373" y="332"/>
                  </a:lnTo>
                  <a:lnTo>
                    <a:pt x="357" y="332"/>
                  </a:lnTo>
                  <a:lnTo>
                    <a:pt x="357" y="375"/>
                  </a:lnTo>
                  <a:lnTo>
                    <a:pt x="342" y="375"/>
                  </a:lnTo>
                  <a:lnTo>
                    <a:pt x="342" y="406"/>
                  </a:lnTo>
                  <a:lnTo>
                    <a:pt x="336" y="406"/>
                  </a:lnTo>
                  <a:lnTo>
                    <a:pt x="336" y="435"/>
                  </a:lnTo>
                  <a:lnTo>
                    <a:pt x="320" y="435"/>
                  </a:lnTo>
                  <a:lnTo>
                    <a:pt x="320" y="472"/>
                  </a:lnTo>
                  <a:lnTo>
                    <a:pt x="305" y="472"/>
                  </a:lnTo>
                  <a:lnTo>
                    <a:pt x="305" y="509"/>
                  </a:lnTo>
                  <a:lnTo>
                    <a:pt x="300" y="509"/>
                  </a:lnTo>
                  <a:lnTo>
                    <a:pt x="300" y="531"/>
                  </a:lnTo>
                  <a:lnTo>
                    <a:pt x="292" y="531"/>
                  </a:lnTo>
                  <a:lnTo>
                    <a:pt x="292" y="545"/>
                  </a:lnTo>
                  <a:lnTo>
                    <a:pt x="277" y="545"/>
                  </a:lnTo>
                  <a:lnTo>
                    <a:pt x="277" y="576"/>
                  </a:lnTo>
                  <a:lnTo>
                    <a:pt x="270" y="576"/>
                  </a:lnTo>
                  <a:lnTo>
                    <a:pt x="270" y="605"/>
                  </a:lnTo>
                  <a:lnTo>
                    <a:pt x="263" y="605"/>
                  </a:lnTo>
                  <a:lnTo>
                    <a:pt x="263" y="628"/>
                  </a:lnTo>
                  <a:lnTo>
                    <a:pt x="255" y="628"/>
                  </a:lnTo>
                  <a:lnTo>
                    <a:pt x="255" y="650"/>
                  </a:lnTo>
                  <a:lnTo>
                    <a:pt x="241" y="650"/>
                  </a:lnTo>
                  <a:lnTo>
                    <a:pt x="241" y="670"/>
                  </a:lnTo>
                  <a:lnTo>
                    <a:pt x="233" y="670"/>
                  </a:lnTo>
                  <a:lnTo>
                    <a:pt x="233" y="708"/>
                  </a:lnTo>
                  <a:lnTo>
                    <a:pt x="227" y="708"/>
                  </a:lnTo>
                  <a:lnTo>
                    <a:pt x="227" y="723"/>
                  </a:lnTo>
                  <a:lnTo>
                    <a:pt x="218" y="723"/>
                  </a:lnTo>
                  <a:lnTo>
                    <a:pt x="218" y="753"/>
                  </a:lnTo>
                  <a:lnTo>
                    <a:pt x="205" y="753"/>
                  </a:lnTo>
                  <a:lnTo>
                    <a:pt x="205" y="804"/>
                  </a:lnTo>
                  <a:lnTo>
                    <a:pt x="196" y="804"/>
                  </a:lnTo>
                  <a:lnTo>
                    <a:pt x="196" y="826"/>
                  </a:lnTo>
                  <a:lnTo>
                    <a:pt x="183" y="826"/>
                  </a:lnTo>
                  <a:lnTo>
                    <a:pt x="183" y="849"/>
                  </a:lnTo>
                  <a:lnTo>
                    <a:pt x="176" y="849"/>
                  </a:lnTo>
                  <a:lnTo>
                    <a:pt x="176" y="872"/>
                  </a:lnTo>
                  <a:lnTo>
                    <a:pt x="160" y="872"/>
                  </a:lnTo>
                  <a:lnTo>
                    <a:pt x="160" y="892"/>
                  </a:lnTo>
                  <a:lnTo>
                    <a:pt x="154" y="892"/>
                  </a:lnTo>
                  <a:lnTo>
                    <a:pt x="154" y="923"/>
                  </a:lnTo>
                  <a:lnTo>
                    <a:pt x="146" y="923"/>
                  </a:lnTo>
                  <a:lnTo>
                    <a:pt x="146" y="952"/>
                  </a:lnTo>
                  <a:lnTo>
                    <a:pt x="140" y="952"/>
                  </a:lnTo>
                  <a:lnTo>
                    <a:pt x="140" y="982"/>
                  </a:lnTo>
                  <a:lnTo>
                    <a:pt x="124" y="982"/>
                  </a:lnTo>
                  <a:lnTo>
                    <a:pt x="124" y="989"/>
                  </a:lnTo>
                  <a:lnTo>
                    <a:pt x="118" y="989"/>
                  </a:lnTo>
                  <a:lnTo>
                    <a:pt x="118" y="1025"/>
                  </a:lnTo>
                  <a:lnTo>
                    <a:pt x="109" y="1025"/>
                  </a:lnTo>
                  <a:lnTo>
                    <a:pt x="109" y="1048"/>
                  </a:lnTo>
                  <a:lnTo>
                    <a:pt x="103" y="1048"/>
                  </a:lnTo>
                  <a:lnTo>
                    <a:pt x="103" y="1077"/>
                  </a:lnTo>
                  <a:lnTo>
                    <a:pt x="96" y="1077"/>
                  </a:lnTo>
                  <a:lnTo>
                    <a:pt x="96" y="1093"/>
                  </a:lnTo>
                  <a:lnTo>
                    <a:pt x="87" y="1093"/>
                  </a:lnTo>
                  <a:lnTo>
                    <a:pt x="87" y="1121"/>
                  </a:lnTo>
                  <a:lnTo>
                    <a:pt x="73" y="1121"/>
                  </a:lnTo>
                  <a:lnTo>
                    <a:pt x="73" y="1150"/>
                  </a:lnTo>
                  <a:lnTo>
                    <a:pt x="67" y="1150"/>
                  </a:lnTo>
                  <a:lnTo>
                    <a:pt x="67" y="1167"/>
                  </a:lnTo>
                  <a:lnTo>
                    <a:pt x="59" y="1167"/>
                  </a:lnTo>
                  <a:lnTo>
                    <a:pt x="59" y="1196"/>
                  </a:lnTo>
                  <a:lnTo>
                    <a:pt x="44" y="1196"/>
                  </a:lnTo>
                  <a:lnTo>
                    <a:pt x="44" y="1224"/>
                  </a:lnTo>
                  <a:lnTo>
                    <a:pt x="37" y="1224"/>
                  </a:lnTo>
                  <a:lnTo>
                    <a:pt x="37" y="1247"/>
                  </a:lnTo>
                  <a:lnTo>
                    <a:pt x="31" y="1247"/>
                  </a:lnTo>
                  <a:lnTo>
                    <a:pt x="31" y="1269"/>
                  </a:lnTo>
                  <a:lnTo>
                    <a:pt x="22" y="1269"/>
                  </a:lnTo>
                  <a:lnTo>
                    <a:pt x="22" y="1297"/>
                  </a:lnTo>
                  <a:lnTo>
                    <a:pt x="9" y="1297"/>
                  </a:lnTo>
                  <a:lnTo>
                    <a:pt x="9" y="1321"/>
                  </a:lnTo>
                  <a:lnTo>
                    <a:pt x="0" y="1321"/>
                  </a:lnTo>
                  <a:lnTo>
                    <a:pt x="0" y="1343"/>
                  </a:lnTo>
                  <a:lnTo>
                    <a:pt x="37" y="1343"/>
                  </a:lnTo>
                  <a:lnTo>
                    <a:pt x="37" y="1352"/>
                  </a:lnTo>
                  <a:lnTo>
                    <a:pt x="73" y="1352"/>
                  </a:lnTo>
                  <a:lnTo>
                    <a:pt x="73" y="1357"/>
                  </a:lnTo>
                  <a:lnTo>
                    <a:pt x="109" y="1357"/>
                  </a:lnTo>
                  <a:lnTo>
                    <a:pt x="109" y="1365"/>
                  </a:lnTo>
                  <a:lnTo>
                    <a:pt x="146" y="1365"/>
                  </a:lnTo>
                  <a:lnTo>
                    <a:pt x="146" y="1380"/>
                  </a:lnTo>
                  <a:lnTo>
                    <a:pt x="196" y="1380"/>
                  </a:lnTo>
                  <a:lnTo>
                    <a:pt x="196" y="1388"/>
                  </a:lnTo>
                  <a:lnTo>
                    <a:pt x="227" y="1388"/>
                  </a:lnTo>
                  <a:lnTo>
                    <a:pt x="227" y="1403"/>
                  </a:lnTo>
                  <a:lnTo>
                    <a:pt x="300" y="1403"/>
                  </a:lnTo>
                  <a:lnTo>
                    <a:pt x="300" y="1417"/>
                  </a:lnTo>
                  <a:lnTo>
                    <a:pt x="342" y="1417"/>
                  </a:lnTo>
                  <a:lnTo>
                    <a:pt x="342" y="1425"/>
                  </a:lnTo>
                  <a:lnTo>
                    <a:pt x="379" y="1425"/>
                  </a:lnTo>
                  <a:lnTo>
                    <a:pt x="379" y="1431"/>
                  </a:lnTo>
                  <a:lnTo>
                    <a:pt x="416" y="1431"/>
                  </a:lnTo>
                  <a:lnTo>
                    <a:pt x="416" y="1440"/>
                  </a:lnTo>
                  <a:lnTo>
                    <a:pt x="451" y="1440"/>
                  </a:lnTo>
                  <a:lnTo>
                    <a:pt x="451" y="1446"/>
                  </a:lnTo>
                  <a:lnTo>
                    <a:pt x="488" y="1446"/>
                  </a:lnTo>
                  <a:lnTo>
                    <a:pt x="488" y="1462"/>
                  </a:lnTo>
                  <a:lnTo>
                    <a:pt x="533" y="1462"/>
                  </a:lnTo>
                  <a:lnTo>
                    <a:pt x="533" y="1468"/>
                  </a:lnTo>
                  <a:lnTo>
                    <a:pt x="569" y="1468"/>
                  </a:lnTo>
                  <a:lnTo>
                    <a:pt x="569" y="1477"/>
                  </a:lnTo>
                  <a:lnTo>
                    <a:pt x="605" y="1477"/>
                  </a:lnTo>
                  <a:lnTo>
                    <a:pt x="605" y="1482"/>
                  </a:lnTo>
                  <a:lnTo>
                    <a:pt x="642" y="1482"/>
                  </a:lnTo>
                  <a:lnTo>
                    <a:pt x="642" y="1499"/>
                  </a:lnTo>
                  <a:lnTo>
                    <a:pt x="684" y="1499"/>
                  </a:lnTo>
                  <a:lnTo>
                    <a:pt x="684" y="1505"/>
                  </a:lnTo>
                  <a:lnTo>
                    <a:pt x="721" y="1505"/>
                  </a:lnTo>
                  <a:lnTo>
                    <a:pt x="721" y="1513"/>
                  </a:lnTo>
                  <a:lnTo>
                    <a:pt x="757" y="1513"/>
                  </a:lnTo>
                  <a:lnTo>
                    <a:pt x="757" y="1519"/>
                  </a:lnTo>
                  <a:lnTo>
                    <a:pt x="788" y="1519"/>
                  </a:lnTo>
                  <a:lnTo>
                    <a:pt x="788" y="1536"/>
                  </a:lnTo>
                  <a:lnTo>
                    <a:pt x="867" y="1536"/>
                  </a:lnTo>
                  <a:lnTo>
                    <a:pt x="867" y="1550"/>
                  </a:lnTo>
                  <a:lnTo>
                    <a:pt x="903" y="1550"/>
                  </a:lnTo>
                  <a:lnTo>
                    <a:pt x="903" y="1556"/>
                  </a:lnTo>
                  <a:lnTo>
                    <a:pt x="940" y="1556"/>
                  </a:lnTo>
                  <a:lnTo>
                    <a:pt x="940" y="1565"/>
                  </a:lnTo>
                  <a:lnTo>
                    <a:pt x="984" y="1565"/>
                  </a:lnTo>
                  <a:lnTo>
                    <a:pt x="984" y="1579"/>
                  </a:lnTo>
                  <a:lnTo>
                    <a:pt x="1029" y="1579"/>
                  </a:lnTo>
                  <a:lnTo>
                    <a:pt x="1029" y="1587"/>
                  </a:lnTo>
                  <a:lnTo>
                    <a:pt x="1065" y="1587"/>
                  </a:lnTo>
                  <a:lnTo>
                    <a:pt x="1065" y="1594"/>
                  </a:lnTo>
                  <a:lnTo>
                    <a:pt x="1102" y="1594"/>
                  </a:lnTo>
                  <a:lnTo>
                    <a:pt x="1102" y="1601"/>
                  </a:lnTo>
                  <a:lnTo>
                    <a:pt x="1138" y="1601"/>
                  </a:lnTo>
                  <a:lnTo>
                    <a:pt x="1138" y="1616"/>
                  </a:lnTo>
                  <a:lnTo>
                    <a:pt x="1180" y="1616"/>
                  </a:lnTo>
                  <a:lnTo>
                    <a:pt x="1180" y="1624"/>
                  </a:lnTo>
                  <a:lnTo>
                    <a:pt x="1217" y="1624"/>
                  </a:lnTo>
                  <a:lnTo>
                    <a:pt x="1217" y="1638"/>
                  </a:lnTo>
                  <a:lnTo>
                    <a:pt x="1290" y="1638"/>
                  </a:lnTo>
                  <a:lnTo>
                    <a:pt x="1290" y="1647"/>
                  </a:lnTo>
                  <a:lnTo>
                    <a:pt x="1319" y="1647"/>
                  </a:lnTo>
                  <a:lnTo>
                    <a:pt x="1319" y="1653"/>
                  </a:lnTo>
                  <a:lnTo>
                    <a:pt x="1371" y="1653"/>
                  </a:lnTo>
                  <a:lnTo>
                    <a:pt x="1371" y="1667"/>
                  </a:lnTo>
                  <a:lnTo>
                    <a:pt x="1408" y="1667"/>
                  </a:lnTo>
                  <a:lnTo>
                    <a:pt x="1408" y="1675"/>
                  </a:lnTo>
                  <a:lnTo>
                    <a:pt x="1436" y="1675"/>
                  </a:lnTo>
                  <a:lnTo>
                    <a:pt x="1436" y="1684"/>
                  </a:lnTo>
                  <a:lnTo>
                    <a:pt x="1472" y="1684"/>
                  </a:lnTo>
                  <a:lnTo>
                    <a:pt x="1472" y="1698"/>
                  </a:lnTo>
                  <a:lnTo>
                    <a:pt x="1523" y="1698"/>
                  </a:lnTo>
                  <a:lnTo>
                    <a:pt x="1523" y="1704"/>
                  </a:lnTo>
                  <a:lnTo>
                    <a:pt x="1554" y="1704"/>
                  </a:lnTo>
                  <a:lnTo>
                    <a:pt x="1554" y="1712"/>
                  </a:lnTo>
                  <a:lnTo>
                    <a:pt x="1589" y="1712"/>
                  </a:lnTo>
                  <a:lnTo>
                    <a:pt x="1589" y="1720"/>
                  </a:lnTo>
                  <a:lnTo>
                    <a:pt x="1626" y="1720"/>
                  </a:lnTo>
                  <a:lnTo>
                    <a:pt x="1626" y="1735"/>
                  </a:lnTo>
                  <a:lnTo>
                    <a:pt x="1669" y="1735"/>
                  </a:lnTo>
                  <a:lnTo>
                    <a:pt x="1669" y="1741"/>
                  </a:lnTo>
                  <a:lnTo>
                    <a:pt x="1705" y="1741"/>
                  </a:lnTo>
                  <a:lnTo>
                    <a:pt x="1705" y="1757"/>
                  </a:lnTo>
                  <a:lnTo>
                    <a:pt x="1778" y="1757"/>
                  </a:lnTo>
                  <a:lnTo>
                    <a:pt x="1778" y="1763"/>
                  </a:lnTo>
                  <a:lnTo>
                    <a:pt x="1822" y="1763"/>
                  </a:lnTo>
                  <a:lnTo>
                    <a:pt x="1822" y="1772"/>
                  </a:lnTo>
                  <a:lnTo>
                    <a:pt x="1859" y="1772"/>
                  </a:lnTo>
                  <a:lnTo>
                    <a:pt x="1859" y="1786"/>
                  </a:lnTo>
                  <a:lnTo>
                    <a:pt x="1896" y="1786"/>
                  </a:lnTo>
                  <a:lnTo>
                    <a:pt x="1896" y="1794"/>
                  </a:lnTo>
                  <a:lnTo>
                    <a:pt x="1937" y="1794"/>
                  </a:lnTo>
                  <a:lnTo>
                    <a:pt x="1937" y="1800"/>
                  </a:lnTo>
                  <a:lnTo>
                    <a:pt x="1974" y="1800"/>
                  </a:lnTo>
                  <a:lnTo>
                    <a:pt x="1974" y="1814"/>
                  </a:lnTo>
                  <a:lnTo>
                    <a:pt x="2011" y="1814"/>
                  </a:lnTo>
                  <a:lnTo>
                    <a:pt x="2011" y="1823"/>
                  </a:lnTo>
                  <a:lnTo>
                    <a:pt x="2055" y="1823"/>
                  </a:lnTo>
                  <a:lnTo>
                    <a:pt x="2055" y="1829"/>
                  </a:lnTo>
                  <a:lnTo>
                    <a:pt x="2092" y="1829"/>
                  </a:lnTo>
                  <a:lnTo>
                    <a:pt x="2092" y="1845"/>
                  </a:lnTo>
                  <a:lnTo>
                    <a:pt x="2120" y="1845"/>
                  </a:lnTo>
                  <a:lnTo>
                    <a:pt x="2120" y="1851"/>
                  </a:lnTo>
                  <a:lnTo>
                    <a:pt x="2172" y="1851"/>
                  </a:lnTo>
                  <a:lnTo>
                    <a:pt x="2172" y="1845"/>
                  </a:lnTo>
                  <a:lnTo>
                    <a:pt x="2179" y="1845"/>
                  </a:lnTo>
                  <a:lnTo>
                    <a:pt x="2179" y="1800"/>
                  </a:lnTo>
                  <a:lnTo>
                    <a:pt x="2187" y="1800"/>
                  </a:lnTo>
                  <a:lnTo>
                    <a:pt x="2187" y="1772"/>
                  </a:lnTo>
                  <a:lnTo>
                    <a:pt x="2192" y="1772"/>
                  </a:lnTo>
                  <a:lnTo>
                    <a:pt x="2192" y="1757"/>
                  </a:lnTo>
                  <a:lnTo>
                    <a:pt x="2209" y="1757"/>
                  </a:lnTo>
                  <a:lnTo>
                    <a:pt x="2209" y="1712"/>
                  </a:lnTo>
                  <a:lnTo>
                    <a:pt x="2215" y="1712"/>
                  </a:lnTo>
                  <a:lnTo>
                    <a:pt x="2215" y="1684"/>
                  </a:lnTo>
                  <a:lnTo>
                    <a:pt x="2229" y="1684"/>
                  </a:lnTo>
                  <a:lnTo>
                    <a:pt x="2229" y="1667"/>
                  </a:lnTo>
                  <a:lnTo>
                    <a:pt x="2237" y="1667"/>
                  </a:lnTo>
                  <a:lnTo>
                    <a:pt x="2237" y="1638"/>
                  </a:lnTo>
                  <a:lnTo>
                    <a:pt x="2246" y="1638"/>
                  </a:lnTo>
                  <a:lnTo>
                    <a:pt x="2246" y="1624"/>
                  </a:lnTo>
                  <a:lnTo>
                    <a:pt x="2251" y="1624"/>
                  </a:lnTo>
                  <a:lnTo>
                    <a:pt x="2251" y="1587"/>
                  </a:lnTo>
                  <a:lnTo>
                    <a:pt x="2266" y="1587"/>
                  </a:lnTo>
                  <a:lnTo>
                    <a:pt x="2266" y="1565"/>
                  </a:lnTo>
                  <a:lnTo>
                    <a:pt x="2274" y="1565"/>
                  </a:lnTo>
                  <a:lnTo>
                    <a:pt x="2274" y="1536"/>
                  </a:lnTo>
                  <a:lnTo>
                    <a:pt x="2288" y="1536"/>
                  </a:lnTo>
                  <a:lnTo>
                    <a:pt x="2288" y="1482"/>
                  </a:lnTo>
                  <a:lnTo>
                    <a:pt x="2302" y="1482"/>
                  </a:lnTo>
                  <a:lnTo>
                    <a:pt x="2302" y="1468"/>
                  </a:lnTo>
                  <a:lnTo>
                    <a:pt x="2310" y="1468"/>
                  </a:lnTo>
                  <a:lnTo>
                    <a:pt x="2310" y="1440"/>
                  </a:lnTo>
                  <a:lnTo>
                    <a:pt x="2318" y="1440"/>
                  </a:lnTo>
                  <a:lnTo>
                    <a:pt x="2318" y="1425"/>
                  </a:lnTo>
                  <a:lnTo>
                    <a:pt x="2324" y="1425"/>
                  </a:lnTo>
                  <a:lnTo>
                    <a:pt x="2324" y="1403"/>
                  </a:lnTo>
                  <a:lnTo>
                    <a:pt x="2338" y="1403"/>
                  </a:lnTo>
                  <a:lnTo>
                    <a:pt x="2338" y="1380"/>
                  </a:lnTo>
                  <a:lnTo>
                    <a:pt x="2347" y="1380"/>
                  </a:lnTo>
                  <a:lnTo>
                    <a:pt x="2347" y="1357"/>
                  </a:lnTo>
                  <a:lnTo>
                    <a:pt x="2353" y="1357"/>
                  </a:lnTo>
                  <a:lnTo>
                    <a:pt x="2353" y="1321"/>
                  </a:lnTo>
                  <a:lnTo>
                    <a:pt x="2369" y="1321"/>
                  </a:lnTo>
                  <a:lnTo>
                    <a:pt x="2369" y="1297"/>
                  </a:lnTo>
                  <a:lnTo>
                    <a:pt x="2375" y="1297"/>
                  </a:lnTo>
                  <a:lnTo>
                    <a:pt x="2375" y="1261"/>
                  </a:lnTo>
                  <a:lnTo>
                    <a:pt x="2383" y="1261"/>
                  </a:lnTo>
                  <a:lnTo>
                    <a:pt x="2383" y="1240"/>
                  </a:lnTo>
                  <a:lnTo>
                    <a:pt x="2390" y="1240"/>
                  </a:lnTo>
                  <a:lnTo>
                    <a:pt x="2390" y="1224"/>
                  </a:lnTo>
                  <a:lnTo>
                    <a:pt x="2405" y="1224"/>
                  </a:lnTo>
                  <a:lnTo>
                    <a:pt x="2405" y="1196"/>
                  </a:lnTo>
                  <a:lnTo>
                    <a:pt x="2412" y="1196"/>
                  </a:lnTo>
                  <a:lnTo>
                    <a:pt x="2412" y="1181"/>
                  </a:lnTo>
                  <a:lnTo>
                    <a:pt x="2420" y="1181"/>
                  </a:lnTo>
                  <a:lnTo>
                    <a:pt x="2420" y="1145"/>
                  </a:lnTo>
                  <a:lnTo>
                    <a:pt x="2425" y="1145"/>
                  </a:lnTo>
                  <a:lnTo>
                    <a:pt x="2425" y="1121"/>
                  </a:lnTo>
                  <a:lnTo>
                    <a:pt x="2434" y="1121"/>
                  </a:lnTo>
                  <a:lnTo>
                    <a:pt x="2434" y="1108"/>
                  </a:lnTo>
                  <a:lnTo>
                    <a:pt x="2442" y="1108"/>
                  </a:lnTo>
                  <a:lnTo>
                    <a:pt x="2442" y="1077"/>
                  </a:lnTo>
                  <a:lnTo>
                    <a:pt x="2448" y="1077"/>
                  </a:lnTo>
                  <a:lnTo>
                    <a:pt x="2448" y="1048"/>
                  </a:lnTo>
                  <a:lnTo>
                    <a:pt x="2462" y="1048"/>
                  </a:lnTo>
                  <a:lnTo>
                    <a:pt x="2462" y="1025"/>
                  </a:lnTo>
                  <a:lnTo>
                    <a:pt x="2470" y="1025"/>
                  </a:lnTo>
                  <a:lnTo>
                    <a:pt x="2470" y="1002"/>
                  </a:lnTo>
                  <a:lnTo>
                    <a:pt x="2484" y="1002"/>
                  </a:lnTo>
                  <a:lnTo>
                    <a:pt x="2484" y="989"/>
                  </a:lnTo>
                  <a:lnTo>
                    <a:pt x="2492" y="989"/>
                  </a:lnTo>
                  <a:lnTo>
                    <a:pt x="2492" y="960"/>
                  </a:lnTo>
                  <a:lnTo>
                    <a:pt x="2499" y="960"/>
                  </a:lnTo>
                  <a:lnTo>
                    <a:pt x="2499" y="929"/>
                  </a:lnTo>
                  <a:lnTo>
                    <a:pt x="2507" y="929"/>
                  </a:lnTo>
                  <a:lnTo>
                    <a:pt x="2507" y="892"/>
                  </a:lnTo>
                  <a:lnTo>
                    <a:pt x="2521" y="892"/>
                  </a:lnTo>
                  <a:lnTo>
                    <a:pt x="2521" y="872"/>
                  </a:lnTo>
                  <a:lnTo>
                    <a:pt x="2529" y="872"/>
                  </a:lnTo>
                  <a:lnTo>
                    <a:pt x="2529" y="841"/>
                  </a:lnTo>
                  <a:lnTo>
                    <a:pt x="2535" y="841"/>
                  </a:lnTo>
                  <a:lnTo>
                    <a:pt x="2535" y="826"/>
                  </a:lnTo>
                  <a:lnTo>
                    <a:pt x="2543" y="826"/>
                  </a:lnTo>
                  <a:lnTo>
                    <a:pt x="2543" y="789"/>
                  </a:lnTo>
                  <a:lnTo>
                    <a:pt x="2551" y="789"/>
                  </a:lnTo>
                  <a:lnTo>
                    <a:pt x="2551" y="767"/>
                  </a:lnTo>
                  <a:lnTo>
                    <a:pt x="2557" y="767"/>
                  </a:lnTo>
                  <a:lnTo>
                    <a:pt x="2557" y="745"/>
                  </a:lnTo>
                  <a:lnTo>
                    <a:pt x="2571" y="745"/>
                  </a:lnTo>
                  <a:lnTo>
                    <a:pt x="2571" y="723"/>
                  </a:lnTo>
                  <a:lnTo>
                    <a:pt x="2579" y="723"/>
                  </a:lnTo>
                  <a:lnTo>
                    <a:pt x="2579" y="693"/>
                  </a:lnTo>
                  <a:lnTo>
                    <a:pt x="2588" y="693"/>
                  </a:lnTo>
                  <a:lnTo>
                    <a:pt x="2588" y="670"/>
                  </a:lnTo>
                  <a:lnTo>
                    <a:pt x="2601" y="670"/>
                  </a:lnTo>
                  <a:lnTo>
                    <a:pt x="2601" y="642"/>
                  </a:lnTo>
                  <a:lnTo>
                    <a:pt x="2608" y="642"/>
                  </a:lnTo>
                  <a:lnTo>
                    <a:pt x="2608" y="613"/>
                  </a:lnTo>
                  <a:lnTo>
                    <a:pt x="2616" y="613"/>
                  </a:lnTo>
                  <a:lnTo>
                    <a:pt x="2616" y="591"/>
                  </a:lnTo>
                  <a:lnTo>
                    <a:pt x="2624" y="591"/>
                  </a:lnTo>
                  <a:lnTo>
                    <a:pt x="2624" y="569"/>
                  </a:lnTo>
                  <a:lnTo>
                    <a:pt x="2638" y="569"/>
                  </a:lnTo>
                  <a:lnTo>
                    <a:pt x="2638" y="545"/>
                  </a:lnTo>
                  <a:lnTo>
                    <a:pt x="2644" y="545"/>
                  </a:lnTo>
                  <a:lnTo>
                    <a:pt x="2644" y="523"/>
                  </a:lnTo>
                  <a:lnTo>
                    <a:pt x="2653" y="523"/>
                  </a:lnTo>
                  <a:lnTo>
                    <a:pt x="2653" y="486"/>
                  </a:lnTo>
                  <a:lnTo>
                    <a:pt x="2608" y="486"/>
                  </a:lnTo>
                  <a:lnTo>
                    <a:pt x="2608" y="472"/>
                  </a:lnTo>
                  <a:lnTo>
                    <a:pt x="2529" y="472"/>
                  </a:lnTo>
                  <a:lnTo>
                    <a:pt x="2529" y="457"/>
                  </a:lnTo>
                  <a:lnTo>
                    <a:pt x="2492" y="457"/>
                  </a:lnTo>
                  <a:lnTo>
                    <a:pt x="2492" y="450"/>
                  </a:lnTo>
                  <a:lnTo>
                    <a:pt x="2442" y="450"/>
                  </a:lnTo>
                  <a:lnTo>
                    <a:pt x="2442" y="435"/>
                  </a:lnTo>
                  <a:lnTo>
                    <a:pt x="2369" y="435"/>
                  </a:lnTo>
                  <a:lnTo>
                    <a:pt x="2369" y="421"/>
                  </a:lnTo>
                  <a:lnTo>
                    <a:pt x="2324" y="421"/>
                  </a:lnTo>
                  <a:lnTo>
                    <a:pt x="2324" y="413"/>
                  </a:lnTo>
                  <a:lnTo>
                    <a:pt x="2288" y="413"/>
                  </a:lnTo>
                  <a:lnTo>
                    <a:pt x="2288" y="406"/>
                  </a:lnTo>
                  <a:lnTo>
                    <a:pt x="2246" y="406"/>
                  </a:lnTo>
                  <a:lnTo>
                    <a:pt x="2246" y="391"/>
                  </a:lnTo>
                  <a:lnTo>
                    <a:pt x="2209" y="391"/>
                  </a:lnTo>
                  <a:lnTo>
                    <a:pt x="2209" y="384"/>
                  </a:lnTo>
                  <a:lnTo>
                    <a:pt x="2172" y="384"/>
                  </a:lnTo>
                  <a:lnTo>
                    <a:pt x="2172" y="375"/>
                  </a:lnTo>
                  <a:lnTo>
                    <a:pt x="2120" y="375"/>
                  </a:lnTo>
                  <a:lnTo>
                    <a:pt x="2120" y="369"/>
                  </a:lnTo>
                  <a:lnTo>
                    <a:pt x="2092" y="369"/>
                  </a:lnTo>
                  <a:lnTo>
                    <a:pt x="2092" y="355"/>
                  </a:lnTo>
                  <a:lnTo>
                    <a:pt x="2041" y="355"/>
                  </a:lnTo>
                  <a:lnTo>
                    <a:pt x="2041" y="347"/>
                  </a:lnTo>
                  <a:lnTo>
                    <a:pt x="2005" y="347"/>
                  </a:lnTo>
                  <a:lnTo>
                    <a:pt x="2005" y="338"/>
                  </a:lnTo>
                  <a:lnTo>
                    <a:pt x="1959" y="338"/>
                  </a:lnTo>
                  <a:lnTo>
                    <a:pt x="1959" y="332"/>
                  </a:lnTo>
                  <a:lnTo>
                    <a:pt x="1924" y="332"/>
                  </a:lnTo>
                  <a:lnTo>
                    <a:pt x="1924" y="324"/>
                  </a:lnTo>
                  <a:lnTo>
                    <a:pt x="1881" y="324"/>
                  </a:lnTo>
                  <a:lnTo>
                    <a:pt x="1881" y="318"/>
                  </a:lnTo>
                  <a:lnTo>
                    <a:pt x="1844" y="318"/>
                  </a:lnTo>
                  <a:lnTo>
                    <a:pt x="1844" y="310"/>
                  </a:lnTo>
                  <a:lnTo>
                    <a:pt x="1800" y="310"/>
                  </a:lnTo>
                  <a:lnTo>
                    <a:pt x="1800" y="296"/>
                  </a:lnTo>
                  <a:lnTo>
                    <a:pt x="1763" y="296"/>
                  </a:lnTo>
                  <a:lnTo>
                    <a:pt x="1763" y="287"/>
                  </a:lnTo>
                  <a:lnTo>
                    <a:pt x="1719" y="287"/>
                  </a:lnTo>
                  <a:lnTo>
                    <a:pt x="1719" y="272"/>
                  </a:lnTo>
                  <a:lnTo>
                    <a:pt x="1641" y="272"/>
                  </a:lnTo>
                  <a:lnTo>
                    <a:pt x="1641" y="259"/>
                  </a:lnTo>
                  <a:lnTo>
                    <a:pt x="1604" y="259"/>
                  </a:lnTo>
                  <a:lnTo>
                    <a:pt x="1604" y="250"/>
                  </a:lnTo>
                  <a:lnTo>
                    <a:pt x="1567" y="250"/>
                  </a:lnTo>
                  <a:lnTo>
                    <a:pt x="1567" y="236"/>
                  </a:lnTo>
                  <a:lnTo>
                    <a:pt x="1523" y="236"/>
                  </a:lnTo>
                  <a:lnTo>
                    <a:pt x="1523" y="228"/>
                  </a:lnTo>
                  <a:lnTo>
                    <a:pt x="1486" y="228"/>
                  </a:lnTo>
                  <a:lnTo>
                    <a:pt x="1486" y="222"/>
                  </a:lnTo>
                  <a:lnTo>
                    <a:pt x="1436" y="222"/>
                  </a:lnTo>
                  <a:lnTo>
                    <a:pt x="1436" y="213"/>
                  </a:lnTo>
                  <a:lnTo>
                    <a:pt x="1408" y="213"/>
                  </a:lnTo>
                  <a:lnTo>
                    <a:pt x="1408" y="208"/>
                  </a:lnTo>
                  <a:lnTo>
                    <a:pt x="1354" y="208"/>
                  </a:lnTo>
                  <a:lnTo>
                    <a:pt x="1354" y="199"/>
                  </a:lnTo>
                  <a:lnTo>
                    <a:pt x="1319" y="199"/>
                  </a:lnTo>
                  <a:lnTo>
                    <a:pt x="1319" y="184"/>
                  </a:lnTo>
                  <a:lnTo>
                    <a:pt x="1276" y="184"/>
                  </a:lnTo>
                  <a:lnTo>
                    <a:pt x="1276" y="177"/>
                  </a:lnTo>
                  <a:lnTo>
                    <a:pt x="1239" y="177"/>
                  </a:lnTo>
                  <a:lnTo>
                    <a:pt x="1239" y="171"/>
                  </a:lnTo>
                  <a:lnTo>
                    <a:pt x="1195" y="171"/>
                  </a:lnTo>
                  <a:lnTo>
                    <a:pt x="1195" y="154"/>
                  </a:lnTo>
                  <a:lnTo>
                    <a:pt x="1158" y="154"/>
                  </a:lnTo>
                  <a:lnTo>
                    <a:pt x="1158" y="148"/>
                  </a:lnTo>
                  <a:lnTo>
                    <a:pt x="1116" y="148"/>
                  </a:lnTo>
                  <a:lnTo>
                    <a:pt x="1116" y="140"/>
                  </a:lnTo>
                  <a:lnTo>
                    <a:pt x="1079" y="140"/>
                  </a:lnTo>
                  <a:lnTo>
                    <a:pt x="1079" y="133"/>
                  </a:lnTo>
                  <a:lnTo>
                    <a:pt x="1034" y="133"/>
                  </a:lnTo>
                  <a:lnTo>
                    <a:pt x="1034" y="118"/>
                  </a:lnTo>
                  <a:lnTo>
                    <a:pt x="999" y="118"/>
                  </a:lnTo>
                  <a:lnTo>
                    <a:pt x="999" y="111"/>
                  </a:lnTo>
                  <a:lnTo>
                    <a:pt x="919" y="111"/>
                  </a:lnTo>
                  <a:lnTo>
                    <a:pt x="919" y="96"/>
                  </a:lnTo>
                  <a:lnTo>
                    <a:pt x="867" y="96"/>
                  </a:lnTo>
                  <a:lnTo>
                    <a:pt x="867" y="89"/>
                  </a:lnTo>
                  <a:lnTo>
                    <a:pt x="838" y="89"/>
                  </a:lnTo>
                  <a:lnTo>
                    <a:pt x="838" y="80"/>
                  </a:lnTo>
                  <a:lnTo>
                    <a:pt x="788" y="80"/>
                  </a:lnTo>
                  <a:lnTo>
                    <a:pt x="788" y="66"/>
                  </a:lnTo>
                  <a:lnTo>
                    <a:pt x="757" y="66"/>
                  </a:lnTo>
                  <a:lnTo>
                    <a:pt x="757" y="59"/>
                  </a:lnTo>
                  <a:lnTo>
                    <a:pt x="707" y="59"/>
                  </a:lnTo>
                  <a:lnTo>
                    <a:pt x="707" y="52"/>
                  </a:lnTo>
                  <a:lnTo>
                    <a:pt x="670" y="52"/>
                  </a:lnTo>
                  <a:lnTo>
                    <a:pt x="670" y="37"/>
                  </a:lnTo>
                  <a:lnTo>
                    <a:pt x="627" y="37"/>
                  </a:lnTo>
                  <a:lnTo>
                    <a:pt x="627" y="28"/>
                  </a:lnTo>
                  <a:lnTo>
                    <a:pt x="592" y="28"/>
                  </a:lnTo>
                  <a:lnTo>
                    <a:pt x="592" y="23"/>
                  </a:lnTo>
                  <a:lnTo>
                    <a:pt x="555" y="23"/>
                  </a:lnTo>
                  <a:lnTo>
                    <a:pt x="555" y="15"/>
                  </a:lnTo>
                  <a:lnTo>
                    <a:pt x="510" y="15"/>
                  </a:lnTo>
                  <a:lnTo>
                    <a:pt x="510" y="0"/>
                  </a:lnTo>
                  <a:lnTo>
                    <a:pt x="474" y="0"/>
                  </a:lnTo>
                  <a:close/>
                </a:path>
              </a:pathLst>
            </a:custGeom>
            <a:solidFill>
              <a:srgbClr val="0202F4"/>
            </a:solidFill>
            <a:ln w="9525">
              <a:noFill/>
              <a:round/>
              <a:headEnd/>
              <a:tailEnd/>
            </a:ln>
          </p:spPr>
          <p:txBody>
            <a:bodyPr/>
            <a:lstStyle/>
            <a:p>
              <a:pPr algn="ctr"/>
              <a:endParaRPr lang="en-US" sz="1800"/>
            </a:p>
          </p:txBody>
        </p:sp>
        <p:sp>
          <p:nvSpPr>
            <p:cNvPr id="444784" name="Freeform 213"/>
            <p:cNvSpPr>
              <a:spLocks/>
            </p:cNvSpPr>
            <p:nvPr/>
          </p:nvSpPr>
          <p:spPr bwMode="auto">
            <a:xfrm>
              <a:off x="4804" y="1859"/>
              <a:ext cx="253" cy="142"/>
            </a:xfrm>
            <a:custGeom>
              <a:avLst/>
              <a:gdLst>
                <a:gd name="T0" fmla="*/ 39 w 2534"/>
                <a:gd name="T1" fmla="*/ 7 h 1851"/>
                <a:gd name="T2" fmla="*/ 36 w 2534"/>
                <a:gd name="T3" fmla="*/ 14 h 1851"/>
                <a:gd name="T4" fmla="*/ 32 w 2534"/>
                <a:gd name="T5" fmla="*/ 21 h 1851"/>
                <a:gd name="T6" fmla="*/ 29 w 2534"/>
                <a:gd name="T7" fmla="*/ 29 h 1851"/>
                <a:gd name="T8" fmla="*/ 25 w 2534"/>
                <a:gd name="T9" fmla="*/ 36 h 1851"/>
                <a:gd name="T10" fmla="*/ 22 w 2534"/>
                <a:gd name="T11" fmla="*/ 42 h 1851"/>
                <a:gd name="T12" fmla="*/ 20 w 2534"/>
                <a:gd name="T13" fmla="*/ 48 h 1851"/>
                <a:gd name="T14" fmla="*/ 17 w 2534"/>
                <a:gd name="T15" fmla="*/ 54 h 1851"/>
                <a:gd name="T16" fmla="*/ 14 w 2534"/>
                <a:gd name="T17" fmla="*/ 62 h 1851"/>
                <a:gd name="T18" fmla="*/ 11 w 2534"/>
                <a:gd name="T19" fmla="*/ 67 h 1851"/>
                <a:gd name="T20" fmla="*/ 8 w 2534"/>
                <a:gd name="T21" fmla="*/ 73 h 1851"/>
                <a:gd name="T22" fmla="*/ 5 w 2534"/>
                <a:gd name="T23" fmla="*/ 79 h 1851"/>
                <a:gd name="T24" fmla="*/ 3 w 2534"/>
                <a:gd name="T25" fmla="*/ 84 h 1851"/>
                <a:gd name="T26" fmla="*/ 0 w 2534"/>
                <a:gd name="T27" fmla="*/ 104 h 1851"/>
                <a:gd name="T28" fmla="*/ 8 w 2534"/>
                <a:gd name="T29" fmla="*/ 106 h 1851"/>
                <a:gd name="T30" fmla="*/ 23 w 2534"/>
                <a:gd name="T31" fmla="*/ 109 h 1851"/>
                <a:gd name="T32" fmla="*/ 35 w 2534"/>
                <a:gd name="T33" fmla="*/ 110 h 1851"/>
                <a:gd name="T34" fmla="*/ 47 w 2534"/>
                <a:gd name="T35" fmla="*/ 113 h 1851"/>
                <a:gd name="T36" fmla="*/ 57 w 2534"/>
                <a:gd name="T37" fmla="*/ 115 h 1851"/>
                <a:gd name="T38" fmla="*/ 69 w 2534"/>
                <a:gd name="T39" fmla="*/ 117 h 1851"/>
                <a:gd name="T40" fmla="*/ 83 w 2534"/>
                <a:gd name="T41" fmla="*/ 119 h 1851"/>
                <a:gd name="T42" fmla="*/ 96 w 2534"/>
                <a:gd name="T43" fmla="*/ 122 h 1851"/>
                <a:gd name="T44" fmla="*/ 107 w 2534"/>
                <a:gd name="T45" fmla="*/ 124 h 1851"/>
                <a:gd name="T46" fmla="*/ 122 w 2534"/>
                <a:gd name="T47" fmla="*/ 126 h 1851"/>
                <a:gd name="T48" fmla="*/ 134 w 2534"/>
                <a:gd name="T49" fmla="*/ 128 h 1851"/>
                <a:gd name="T50" fmla="*/ 145 w 2534"/>
                <a:gd name="T51" fmla="*/ 131 h 1851"/>
                <a:gd name="T52" fmla="*/ 156 w 2534"/>
                <a:gd name="T53" fmla="*/ 133 h 1851"/>
                <a:gd name="T54" fmla="*/ 171 w 2534"/>
                <a:gd name="T55" fmla="*/ 135 h 1851"/>
                <a:gd name="T56" fmla="*/ 183 w 2534"/>
                <a:gd name="T57" fmla="*/ 138 h 1851"/>
                <a:gd name="T58" fmla="*/ 194 w 2534"/>
                <a:gd name="T59" fmla="*/ 140 h 1851"/>
                <a:gd name="T60" fmla="*/ 205 w 2534"/>
                <a:gd name="T61" fmla="*/ 142 h 1851"/>
                <a:gd name="T62" fmla="*/ 212 w 2534"/>
                <a:gd name="T63" fmla="*/ 136 h 1851"/>
                <a:gd name="T64" fmla="*/ 214 w 2534"/>
                <a:gd name="T65" fmla="*/ 129 h 1851"/>
                <a:gd name="T66" fmla="*/ 218 w 2534"/>
                <a:gd name="T67" fmla="*/ 125 h 1851"/>
                <a:gd name="T68" fmla="*/ 220 w 2534"/>
                <a:gd name="T69" fmla="*/ 118 h 1851"/>
                <a:gd name="T70" fmla="*/ 224 w 2534"/>
                <a:gd name="T71" fmla="*/ 110 h 1851"/>
                <a:gd name="T72" fmla="*/ 227 w 2534"/>
                <a:gd name="T73" fmla="*/ 106 h 1851"/>
                <a:gd name="T74" fmla="*/ 230 w 2534"/>
                <a:gd name="T75" fmla="*/ 99 h 1851"/>
                <a:gd name="T76" fmla="*/ 232 w 2534"/>
                <a:gd name="T77" fmla="*/ 94 h 1851"/>
                <a:gd name="T78" fmla="*/ 235 w 2534"/>
                <a:gd name="T79" fmla="*/ 88 h 1851"/>
                <a:gd name="T80" fmla="*/ 237 w 2534"/>
                <a:gd name="T81" fmla="*/ 83 h 1851"/>
                <a:gd name="T82" fmla="*/ 240 w 2534"/>
                <a:gd name="T83" fmla="*/ 77 h 1851"/>
                <a:gd name="T84" fmla="*/ 243 w 2534"/>
                <a:gd name="T85" fmla="*/ 71 h 1851"/>
                <a:gd name="T86" fmla="*/ 246 w 2534"/>
                <a:gd name="T87" fmla="*/ 65 h 1851"/>
                <a:gd name="T88" fmla="*/ 248 w 2534"/>
                <a:gd name="T89" fmla="*/ 59 h 1851"/>
                <a:gd name="T90" fmla="*/ 251 w 2534"/>
                <a:gd name="T91" fmla="*/ 53 h 1851"/>
                <a:gd name="T92" fmla="*/ 246 w 2534"/>
                <a:gd name="T93" fmla="*/ 35 h 1851"/>
                <a:gd name="T94" fmla="*/ 230 w 2534"/>
                <a:gd name="T95" fmla="*/ 32 h 1851"/>
                <a:gd name="T96" fmla="*/ 218 w 2534"/>
                <a:gd name="T97" fmla="*/ 30 h 1851"/>
                <a:gd name="T98" fmla="*/ 205 w 2534"/>
                <a:gd name="T99" fmla="*/ 28 h 1851"/>
                <a:gd name="T100" fmla="*/ 193 w 2534"/>
                <a:gd name="T101" fmla="*/ 26 h 1851"/>
                <a:gd name="T102" fmla="*/ 181 w 2534"/>
                <a:gd name="T103" fmla="*/ 24 h 1851"/>
                <a:gd name="T104" fmla="*/ 169 w 2534"/>
                <a:gd name="T105" fmla="*/ 22 h 1851"/>
                <a:gd name="T106" fmla="*/ 153 w 2534"/>
                <a:gd name="T107" fmla="*/ 19 h 1851"/>
                <a:gd name="T108" fmla="*/ 142 w 2534"/>
                <a:gd name="T109" fmla="*/ 17 h 1851"/>
                <a:gd name="T110" fmla="*/ 128 w 2534"/>
                <a:gd name="T111" fmla="*/ 15 h 1851"/>
                <a:gd name="T112" fmla="*/ 117 w 2534"/>
                <a:gd name="T113" fmla="*/ 13 h 1851"/>
                <a:gd name="T114" fmla="*/ 105 w 2534"/>
                <a:gd name="T115" fmla="*/ 11 h 1851"/>
                <a:gd name="T116" fmla="*/ 93 w 2534"/>
                <a:gd name="T117" fmla="*/ 9 h 1851"/>
                <a:gd name="T118" fmla="*/ 77 w 2534"/>
                <a:gd name="T119" fmla="*/ 6 h 1851"/>
                <a:gd name="T120" fmla="*/ 64 w 2534"/>
                <a:gd name="T121" fmla="*/ 4 h 1851"/>
                <a:gd name="T122" fmla="*/ 52 w 2534"/>
                <a:gd name="T123" fmla="*/ 2 h 18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34"/>
                <a:gd name="T187" fmla="*/ 0 h 1851"/>
                <a:gd name="T188" fmla="*/ 2534 w 2534"/>
                <a:gd name="T189" fmla="*/ 1851 h 18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34" h="1851">
                  <a:moveTo>
                    <a:pt x="407" y="0"/>
                  </a:moveTo>
                  <a:lnTo>
                    <a:pt x="407" y="28"/>
                  </a:lnTo>
                  <a:lnTo>
                    <a:pt x="399" y="28"/>
                  </a:lnTo>
                  <a:lnTo>
                    <a:pt x="399" y="59"/>
                  </a:lnTo>
                  <a:lnTo>
                    <a:pt x="393" y="59"/>
                  </a:lnTo>
                  <a:lnTo>
                    <a:pt x="393" y="89"/>
                  </a:lnTo>
                  <a:lnTo>
                    <a:pt x="384" y="89"/>
                  </a:lnTo>
                  <a:lnTo>
                    <a:pt x="384" y="111"/>
                  </a:lnTo>
                  <a:lnTo>
                    <a:pt x="371" y="111"/>
                  </a:lnTo>
                  <a:lnTo>
                    <a:pt x="371" y="133"/>
                  </a:lnTo>
                  <a:lnTo>
                    <a:pt x="362" y="133"/>
                  </a:lnTo>
                  <a:lnTo>
                    <a:pt x="362" y="184"/>
                  </a:lnTo>
                  <a:lnTo>
                    <a:pt x="349" y="184"/>
                  </a:lnTo>
                  <a:lnTo>
                    <a:pt x="349" y="208"/>
                  </a:lnTo>
                  <a:lnTo>
                    <a:pt x="342" y="208"/>
                  </a:lnTo>
                  <a:lnTo>
                    <a:pt x="342" y="228"/>
                  </a:lnTo>
                  <a:lnTo>
                    <a:pt x="325" y="228"/>
                  </a:lnTo>
                  <a:lnTo>
                    <a:pt x="325" y="272"/>
                  </a:lnTo>
                  <a:lnTo>
                    <a:pt x="312" y="272"/>
                  </a:lnTo>
                  <a:lnTo>
                    <a:pt x="312" y="310"/>
                  </a:lnTo>
                  <a:lnTo>
                    <a:pt x="306" y="310"/>
                  </a:lnTo>
                  <a:lnTo>
                    <a:pt x="306" y="332"/>
                  </a:lnTo>
                  <a:lnTo>
                    <a:pt x="290" y="332"/>
                  </a:lnTo>
                  <a:lnTo>
                    <a:pt x="290" y="375"/>
                  </a:lnTo>
                  <a:lnTo>
                    <a:pt x="275" y="375"/>
                  </a:lnTo>
                  <a:lnTo>
                    <a:pt x="275" y="406"/>
                  </a:lnTo>
                  <a:lnTo>
                    <a:pt x="269" y="406"/>
                  </a:lnTo>
                  <a:lnTo>
                    <a:pt x="269" y="435"/>
                  </a:lnTo>
                  <a:lnTo>
                    <a:pt x="253" y="435"/>
                  </a:lnTo>
                  <a:lnTo>
                    <a:pt x="253" y="472"/>
                  </a:lnTo>
                  <a:lnTo>
                    <a:pt x="238" y="472"/>
                  </a:lnTo>
                  <a:lnTo>
                    <a:pt x="238" y="509"/>
                  </a:lnTo>
                  <a:lnTo>
                    <a:pt x="233" y="509"/>
                  </a:lnTo>
                  <a:lnTo>
                    <a:pt x="233" y="531"/>
                  </a:lnTo>
                  <a:lnTo>
                    <a:pt x="225" y="531"/>
                  </a:lnTo>
                  <a:lnTo>
                    <a:pt x="225" y="545"/>
                  </a:lnTo>
                  <a:lnTo>
                    <a:pt x="210" y="545"/>
                  </a:lnTo>
                  <a:lnTo>
                    <a:pt x="210" y="576"/>
                  </a:lnTo>
                  <a:lnTo>
                    <a:pt x="203" y="576"/>
                  </a:lnTo>
                  <a:lnTo>
                    <a:pt x="203" y="605"/>
                  </a:lnTo>
                  <a:lnTo>
                    <a:pt x="196" y="605"/>
                  </a:lnTo>
                  <a:lnTo>
                    <a:pt x="196" y="628"/>
                  </a:lnTo>
                  <a:lnTo>
                    <a:pt x="188" y="628"/>
                  </a:lnTo>
                  <a:lnTo>
                    <a:pt x="188" y="650"/>
                  </a:lnTo>
                  <a:lnTo>
                    <a:pt x="174" y="650"/>
                  </a:lnTo>
                  <a:lnTo>
                    <a:pt x="174" y="670"/>
                  </a:lnTo>
                  <a:lnTo>
                    <a:pt x="166" y="670"/>
                  </a:lnTo>
                  <a:lnTo>
                    <a:pt x="166" y="708"/>
                  </a:lnTo>
                  <a:lnTo>
                    <a:pt x="160" y="708"/>
                  </a:lnTo>
                  <a:lnTo>
                    <a:pt x="160" y="723"/>
                  </a:lnTo>
                  <a:lnTo>
                    <a:pt x="151" y="723"/>
                  </a:lnTo>
                  <a:lnTo>
                    <a:pt x="151" y="753"/>
                  </a:lnTo>
                  <a:lnTo>
                    <a:pt x="138" y="753"/>
                  </a:lnTo>
                  <a:lnTo>
                    <a:pt x="138" y="804"/>
                  </a:lnTo>
                  <a:lnTo>
                    <a:pt x="129" y="804"/>
                  </a:lnTo>
                  <a:lnTo>
                    <a:pt x="129" y="826"/>
                  </a:lnTo>
                  <a:lnTo>
                    <a:pt x="116" y="826"/>
                  </a:lnTo>
                  <a:lnTo>
                    <a:pt x="116" y="849"/>
                  </a:lnTo>
                  <a:lnTo>
                    <a:pt x="109" y="849"/>
                  </a:lnTo>
                  <a:lnTo>
                    <a:pt x="109" y="872"/>
                  </a:lnTo>
                  <a:lnTo>
                    <a:pt x="93" y="872"/>
                  </a:lnTo>
                  <a:lnTo>
                    <a:pt x="93" y="892"/>
                  </a:lnTo>
                  <a:lnTo>
                    <a:pt x="87" y="892"/>
                  </a:lnTo>
                  <a:lnTo>
                    <a:pt x="87" y="923"/>
                  </a:lnTo>
                  <a:lnTo>
                    <a:pt x="79" y="923"/>
                  </a:lnTo>
                  <a:lnTo>
                    <a:pt x="79" y="952"/>
                  </a:lnTo>
                  <a:lnTo>
                    <a:pt x="73" y="952"/>
                  </a:lnTo>
                  <a:lnTo>
                    <a:pt x="73" y="982"/>
                  </a:lnTo>
                  <a:lnTo>
                    <a:pt x="57" y="982"/>
                  </a:lnTo>
                  <a:lnTo>
                    <a:pt x="57" y="989"/>
                  </a:lnTo>
                  <a:lnTo>
                    <a:pt x="51" y="989"/>
                  </a:lnTo>
                  <a:lnTo>
                    <a:pt x="51" y="1025"/>
                  </a:lnTo>
                  <a:lnTo>
                    <a:pt x="42" y="1025"/>
                  </a:lnTo>
                  <a:lnTo>
                    <a:pt x="42" y="1048"/>
                  </a:lnTo>
                  <a:lnTo>
                    <a:pt x="36" y="1048"/>
                  </a:lnTo>
                  <a:lnTo>
                    <a:pt x="36" y="1077"/>
                  </a:lnTo>
                  <a:lnTo>
                    <a:pt x="29" y="1077"/>
                  </a:lnTo>
                  <a:lnTo>
                    <a:pt x="29" y="1093"/>
                  </a:lnTo>
                  <a:lnTo>
                    <a:pt x="20" y="1093"/>
                  </a:lnTo>
                  <a:lnTo>
                    <a:pt x="20" y="1121"/>
                  </a:lnTo>
                  <a:lnTo>
                    <a:pt x="6" y="1121"/>
                  </a:lnTo>
                  <a:lnTo>
                    <a:pt x="6" y="1150"/>
                  </a:lnTo>
                  <a:lnTo>
                    <a:pt x="0" y="1150"/>
                  </a:lnTo>
                  <a:lnTo>
                    <a:pt x="0" y="1352"/>
                  </a:lnTo>
                  <a:lnTo>
                    <a:pt x="6" y="1352"/>
                  </a:lnTo>
                  <a:lnTo>
                    <a:pt x="6" y="1357"/>
                  </a:lnTo>
                  <a:lnTo>
                    <a:pt x="42" y="1357"/>
                  </a:lnTo>
                  <a:lnTo>
                    <a:pt x="42" y="1365"/>
                  </a:lnTo>
                  <a:lnTo>
                    <a:pt x="79" y="1365"/>
                  </a:lnTo>
                  <a:lnTo>
                    <a:pt x="79" y="1380"/>
                  </a:lnTo>
                  <a:lnTo>
                    <a:pt x="129" y="1380"/>
                  </a:lnTo>
                  <a:lnTo>
                    <a:pt x="129" y="1388"/>
                  </a:lnTo>
                  <a:lnTo>
                    <a:pt x="160" y="1388"/>
                  </a:lnTo>
                  <a:lnTo>
                    <a:pt x="160" y="1403"/>
                  </a:lnTo>
                  <a:lnTo>
                    <a:pt x="233" y="1403"/>
                  </a:lnTo>
                  <a:lnTo>
                    <a:pt x="233" y="1417"/>
                  </a:lnTo>
                  <a:lnTo>
                    <a:pt x="275" y="1417"/>
                  </a:lnTo>
                  <a:lnTo>
                    <a:pt x="275" y="1425"/>
                  </a:lnTo>
                  <a:lnTo>
                    <a:pt x="312" y="1425"/>
                  </a:lnTo>
                  <a:lnTo>
                    <a:pt x="312" y="1431"/>
                  </a:lnTo>
                  <a:lnTo>
                    <a:pt x="349" y="1431"/>
                  </a:lnTo>
                  <a:lnTo>
                    <a:pt x="349" y="1440"/>
                  </a:lnTo>
                  <a:lnTo>
                    <a:pt x="384" y="1440"/>
                  </a:lnTo>
                  <a:lnTo>
                    <a:pt x="384" y="1446"/>
                  </a:lnTo>
                  <a:lnTo>
                    <a:pt x="421" y="1446"/>
                  </a:lnTo>
                  <a:lnTo>
                    <a:pt x="421" y="1462"/>
                  </a:lnTo>
                  <a:lnTo>
                    <a:pt x="466" y="1462"/>
                  </a:lnTo>
                  <a:lnTo>
                    <a:pt x="466" y="1468"/>
                  </a:lnTo>
                  <a:lnTo>
                    <a:pt x="502" y="1468"/>
                  </a:lnTo>
                  <a:lnTo>
                    <a:pt x="502" y="1477"/>
                  </a:lnTo>
                  <a:lnTo>
                    <a:pt x="538" y="1477"/>
                  </a:lnTo>
                  <a:lnTo>
                    <a:pt x="538" y="1482"/>
                  </a:lnTo>
                  <a:lnTo>
                    <a:pt x="575" y="1482"/>
                  </a:lnTo>
                  <a:lnTo>
                    <a:pt x="575" y="1499"/>
                  </a:lnTo>
                  <a:lnTo>
                    <a:pt x="617" y="1499"/>
                  </a:lnTo>
                  <a:lnTo>
                    <a:pt x="617" y="1505"/>
                  </a:lnTo>
                  <a:lnTo>
                    <a:pt x="654" y="1505"/>
                  </a:lnTo>
                  <a:lnTo>
                    <a:pt x="654" y="1513"/>
                  </a:lnTo>
                  <a:lnTo>
                    <a:pt x="690" y="1513"/>
                  </a:lnTo>
                  <a:lnTo>
                    <a:pt x="690" y="1519"/>
                  </a:lnTo>
                  <a:lnTo>
                    <a:pt x="721" y="1519"/>
                  </a:lnTo>
                  <a:lnTo>
                    <a:pt x="721" y="1536"/>
                  </a:lnTo>
                  <a:lnTo>
                    <a:pt x="800" y="1536"/>
                  </a:lnTo>
                  <a:lnTo>
                    <a:pt x="800" y="1550"/>
                  </a:lnTo>
                  <a:lnTo>
                    <a:pt x="836" y="1550"/>
                  </a:lnTo>
                  <a:lnTo>
                    <a:pt x="836" y="1556"/>
                  </a:lnTo>
                  <a:lnTo>
                    <a:pt x="873" y="1556"/>
                  </a:lnTo>
                  <a:lnTo>
                    <a:pt x="873" y="1565"/>
                  </a:lnTo>
                  <a:lnTo>
                    <a:pt x="917" y="1565"/>
                  </a:lnTo>
                  <a:lnTo>
                    <a:pt x="917" y="1579"/>
                  </a:lnTo>
                  <a:lnTo>
                    <a:pt x="962" y="1579"/>
                  </a:lnTo>
                  <a:lnTo>
                    <a:pt x="962" y="1587"/>
                  </a:lnTo>
                  <a:lnTo>
                    <a:pt x="998" y="1587"/>
                  </a:lnTo>
                  <a:lnTo>
                    <a:pt x="998" y="1594"/>
                  </a:lnTo>
                  <a:lnTo>
                    <a:pt x="1035" y="1594"/>
                  </a:lnTo>
                  <a:lnTo>
                    <a:pt x="1035" y="1601"/>
                  </a:lnTo>
                  <a:lnTo>
                    <a:pt x="1071" y="1601"/>
                  </a:lnTo>
                  <a:lnTo>
                    <a:pt x="1071" y="1616"/>
                  </a:lnTo>
                  <a:lnTo>
                    <a:pt x="1113" y="1616"/>
                  </a:lnTo>
                  <a:lnTo>
                    <a:pt x="1113" y="1624"/>
                  </a:lnTo>
                  <a:lnTo>
                    <a:pt x="1150" y="1624"/>
                  </a:lnTo>
                  <a:lnTo>
                    <a:pt x="1150" y="1638"/>
                  </a:lnTo>
                  <a:lnTo>
                    <a:pt x="1223" y="1638"/>
                  </a:lnTo>
                  <a:lnTo>
                    <a:pt x="1223" y="1647"/>
                  </a:lnTo>
                  <a:lnTo>
                    <a:pt x="1252" y="1647"/>
                  </a:lnTo>
                  <a:lnTo>
                    <a:pt x="1252" y="1653"/>
                  </a:lnTo>
                  <a:lnTo>
                    <a:pt x="1304" y="1653"/>
                  </a:lnTo>
                  <a:lnTo>
                    <a:pt x="1304" y="1667"/>
                  </a:lnTo>
                  <a:lnTo>
                    <a:pt x="1341" y="1667"/>
                  </a:lnTo>
                  <a:lnTo>
                    <a:pt x="1341" y="1675"/>
                  </a:lnTo>
                  <a:lnTo>
                    <a:pt x="1369" y="1675"/>
                  </a:lnTo>
                  <a:lnTo>
                    <a:pt x="1369" y="1684"/>
                  </a:lnTo>
                  <a:lnTo>
                    <a:pt x="1405" y="1684"/>
                  </a:lnTo>
                  <a:lnTo>
                    <a:pt x="1405" y="1698"/>
                  </a:lnTo>
                  <a:lnTo>
                    <a:pt x="1456" y="1698"/>
                  </a:lnTo>
                  <a:lnTo>
                    <a:pt x="1456" y="1704"/>
                  </a:lnTo>
                  <a:lnTo>
                    <a:pt x="1487" y="1704"/>
                  </a:lnTo>
                  <a:lnTo>
                    <a:pt x="1487" y="1712"/>
                  </a:lnTo>
                  <a:lnTo>
                    <a:pt x="1522" y="1712"/>
                  </a:lnTo>
                  <a:lnTo>
                    <a:pt x="1522" y="1720"/>
                  </a:lnTo>
                  <a:lnTo>
                    <a:pt x="1559" y="1720"/>
                  </a:lnTo>
                  <a:lnTo>
                    <a:pt x="1559" y="1735"/>
                  </a:lnTo>
                  <a:lnTo>
                    <a:pt x="1602" y="1735"/>
                  </a:lnTo>
                  <a:lnTo>
                    <a:pt x="1602" y="1741"/>
                  </a:lnTo>
                  <a:lnTo>
                    <a:pt x="1638" y="1741"/>
                  </a:lnTo>
                  <a:lnTo>
                    <a:pt x="1638" y="1757"/>
                  </a:lnTo>
                  <a:lnTo>
                    <a:pt x="1711" y="1757"/>
                  </a:lnTo>
                  <a:lnTo>
                    <a:pt x="1711" y="1763"/>
                  </a:lnTo>
                  <a:lnTo>
                    <a:pt x="1755" y="1763"/>
                  </a:lnTo>
                  <a:lnTo>
                    <a:pt x="1755" y="1772"/>
                  </a:lnTo>
                  <a:lnTo>
                    <a:pt x="1792" y="1772"/>
                  </a:lnTo>
                  <a:lnTo>
                    <a:pt x="1792" y="1786"/>
                  </a:lnTo>
                  <a:lnTo>
                    <a:pt x="1829" y="1786"/>
                  </a:lnTo>
                  <a:lnTo>
                    <a:pt x="1829" y="1794"/>
                  </a:lnTo>
                  <a:lnTo>
                    <a:pt x="1870" y="1794"/>
                  </a:lnTo>
                  <a:lnTo>
                    <a:pt x="1870" y="1800"/>
                  </a:lnTo>
                  <a:lnTo>
                    <a:pt x="1907" y="1800"/>
                  </a:lnTo>
                  <a:lnTo>
                    <a:pt x="1907" y="1814"/>
                  </a:lnTo>
                  <a:lnTo>
                    <a:pt x="1944" y="1814"/>
                  </a:lnTo>
                  <a:lnTo>
                    <a:pt x="1944" y="1823"/>
                  </a:lnTo>
                  <a:lnTo>
                    <a:pt x="1988" y="1823"/>
                  </a:lnTo>
                  <a:lnTo>
                    <a:pt x="1988" y="1829"/>
                  </a:lnTo>
                  <a:lnTo>
                    <a:pt x="2025" y="1829"/>
                  </a:lnTo>
                  <a:lnTo>
                    <a:pt x="2025" y="1845"/>
                  </a:lnTo>
                  <a:lnTo>
                    <a:pt x="2053" y="1845"/>
                  </a:lnTo>
                  <a:lnTo>
                    <a:pt x="2053" y="1851"/>
                  </a:lnTo>
                  <a:lnTo>
                    <a:pt x="2105" y="1851"/>
                  </a:lnTo>
                  <a:lnTo>
                    <a:pt x="2105" y="1845"/>
                  </a:lnTo>
                  <a:lnTo>
                    <a:pt x="2112" y="1845"/>
                  </a:lnTo>
                  <a:lnTo>
                    <a:pt x="2112" y="1800"/>
                  </a:lnTo>
                  <a:lnTo>
                    <a:pt x="2120" y="1800"/>
                  </a:lnTo>
                  <a:lnTo>
                    <a:pt x="2120" y="1772"/>
                  </a:lnTo>
                  <a:lnTo>
                    <a:pt x="2125" y="1772"/>
                  </a:lnTo>
                  <a:lnTo>
                    <a:pt x="2125" y="1757"/>
                  </a:lnTo>
                  <a:lnTo>
                    <a:pt x="2142" y="1757"/>
                  </a:lnTo>
                  <a:lnTo>
                    <a:pt x="2142" y="1712"/>
                  </a:lnTo>
                  <a:lnTo>
                    <a:pt x="2148" y="1712"/>
                  </a:lnTo>
                  <a:lnTo>
                    <a:pt x="2148" y="1684"/>
                  </a:lnTo>
                  <a:lnTo>
                    <a:pt x="2162" y="1684"/>
                  </a:lnTo>
                  <a:lnTo>
                    <a:pt x="2162" y="1667"/>
                  </a:lnTo>
                  <a:lnTo>
                    <a:pt x="2170" y="1667"/>
                  </a:lnTo>
                  <a:lnTo>
                    <a:pt x="2170" y="1638"/>
                  </a:lnTo>
                  <a:lnTo>
                    <a:pt x="2179" y="1638"/>
                  </a:lnTo>
                  <a:lnTo>
                    <a:pt x="2179" y="1624"/>
                  </a:lnTo>
                  <a:lnTo>
                    <a:pt x="2184" y="1624"/>
                  </a:lnTo>
                  <a:lnTo>
                    <a:pt x="2184" y="1587"/>
                  </a:lnTo>
                  <a:lnTo>
                    <a:pt x="2199" y="1587"/>
                  </a:lnTo>
                  <a:lnTo>
                    <a:pt x="2199" y="1565"/>
                  </a:lnTo>
                  <a:lnTo>
                    <a:pt x="2207" y="1565"/>
                  </a:lnTo>
                  <a:lnTo>
                    <a:pt x="2207" y="1536"/>
                  </a:lnTo>
                  <a:lnTo>
                    <a:pt x="2221" y="1536"/>
                  </a:lnTo>
                  <a:lnTo>
                    <a:pt x="2221" y="1482"/>
                  </a:lnTo>
                  <a:lnTo>
                    <a:pt x="2235" y="1482"/>
                  </a:lnTo>
                  <a:lnTo>
                    <a:pt x="2235" y="1468"/>
                  </a:lnTo>
                  <a:lnTo>
                    <a:pt x="2243" y="1468"/>
                  </a:lnTo>
                  <a:lnTo>
                    <a:pt x="2243" y="1440"/>
                  </a:lnTo>
                  <a:lnTo>
                    <a:pt x="2251" y="1440"/>
                  </a:lnTo>
                  <a:lnTo>
                    <a:pt x="2251" y="1425"/>
                  </a:lnTo>
                  <a:lnTo>
                    <a:pt x="2257" y="1425"/>
                  </a:lnTo>
                  <a:lnTo>
                    <a:pt x="2257" y="1403"/>
                  </a:lnTo>
                  <a:lnTo>
                    <a:pt x="2271" y="1403"/>
                  </a:lnTo>
                  <a:lnTo>
                    <a:pt x="2271" y="1380"/>
                  </a:lnTo>
                  <a:lnTo>
                    <a:pt x="2280" y="1380"/>
                  </a:lnTo>
                  <a:lnTo>
                    <a:pt x="2280" y="1357"/>
                  </a:lnTo>
                  <a:lnTo>
                    <a:pt x="2286" y="1357"/>
                  </a:lnTo>
                  <a:lnTo>
                    <a:pt x="2286" y="1321"/>
                  </a:lnTo>
                  <a:lnTo>
                    <a:pt x="2302" y="1321"/>
                  </a:lnTo>
                  <a:lnTo>
                    <a:pt x="2302" y="1297"/>
                  </a:lnTo>
                  <a:lnTo>
                    <a:pt x="2308" y="1297"/>
                  </a:lnTo>
                  <a:lnTo>
                    <a:pt x="2308" y="1261"/>
                  </a:lnTo>
                  <a:lnTo>
                    <a:pt x="2316" y="1261"/>
                  </a:lnTo>
                  <a:lnTo>
                    <a:pt x="2316" y="1240"/>
                  </a:lnTo>
                  <a:lnTo>
                    <a:pt x="2323" y="1240"/>
                  </a:lnTo>
                  <a:lnTo>
                    <a:pt x="2323" y="1224"/>
                  </a:lnTo>
                  <a:lnTo>
                    <a:pt x="2338" y="1224"/>
                  </a:lnTo>
                  <a:lnTo>
                    <a:pt x="2338" y="1196"/>
                  </a:lnTo>
                  <a:lnTo>
                    <a:pt x="2345" y="1196"/>
                  </a:lnTo>
                  <a:lnTo>
                    <a:pt x="2345" y="1181"/>
                  </a:lnTo>
                  <a:lnTo>
                    <a:pt x="2353" y="1181"/>
                  </a:lnTo>
                  <a:lnTo>
                    <a:pt x="2353" y="1145"/>
                  </a:lnTo>
                  <a:lnTo>
                    <a:pt x="2358" y="1145"/>
                  </a:lnTo>
                  <a:lnTo>
                    <a:pt x="2358" y="1121"/>
                  </a:lnTo>
                  <a:lnTo>
                    <a:pt x="2367" y="1121"/>
                  </a:lnTo>
                  <a:lnTo>
                    <a:pt x="2367" y="1108"/>
                  </a:lnTo>
                  <a:lnTo>
                    <a:pt x="2375" y="1108"/>
                  </a:lnTo>
                  <a:lnTo>
                    <a:pt x="2375" y="1077"/>
                  </a:lnTo>
                  <a:lnTo>
                    <a:pt x="2381" y="1077"/>
                  </a:lnTo>
                  <a:lnTo>
                    <a:pt x="2381" y="1048"/>
                  </a:lnTo>
                  <a:lnTo>
                    <a:pt x="2395" y="1048"/>
                  </a:lnTo>
                  <a:lnTo>
                    <a:pt x="2395" y="1025"/>
                  </a:lnTo>
                  <a:lnTo>
                    <a:pt x="2403" y="1025"/>
                  </a:lnTo>
                  <a:lnTo>
                    <a:pt x="2403" y="1002"/>
                  </a:lnTo>
                  <a:lnTo>
                    <a:pt x="2417" y="1002"/>
                  </a:lnTo>
                  <a:lnTo>
                    <a:pt x="2417" y="989"/>
                  </a:lnTo>
                  <a:lnTo>
                    <a:pt x="2425" y="989"/>
                  </a:lnTo>
                  <a:lnTo>
                    <a:pt x="2425" y="960"/>
                  </a:lnTo>
                  <a:lnTo>
                    <a:pt x="2432" y="960"/>
                  </a:lnTo>
                  <a:lnTo>
                    <a:pt x="2432" y="929"/>
                  </a:lnTo>
                  <a:lnTo>
                    <a:pt x="2440" y="929"/>
                  </a:lnTo>
                  <a:lnTo>
                    <a:pt x="2440" y="892"/>
                  </a:lnTo>
                  <a:lnTo>
                    <a:pt x="2454" y="892"/>
                  </a:lnTo>
                  <a:lnTo>
                    <a:pt x="2454" y="872"/>
                  </a:lnTo>
                  <a:lnTo>
                    <a:pt x="2462" y="872"/>
                  </a:lnTo>
                  <a:lnTo>
                    <a:pt x="2462" y="841"/>
                  </a:lnTo>
                  <a:lnTo>
                    <a:pt x="2468" y="841"/>
                  </a:lnTo>
                  <a:lnTo>
                    <a:pt x="2468" y="826"/>
                  </a:lnTo>
                  <a:lnTo>
                    <a:pt x="2476" y="826"/>
                  </a:lnTo>
                  <a:lnTo>
                    <a:pt x="2476" y="789"/>
                  </a:lnTo>
                  <a:lnTo>
                    <a:pt x="2484" y="789"/>
                  </a:lnTo>
                  <a:lnTo>
                    <a:pt x="2484" y="767"/>
                  </a:lnTo>
                  <a:lnTo>
                    <a:pt x="2490" y="767"/>
                  </a:lnTo>
                  <a:lnTo>
                    <a:pt x="2490" y="745"/>
                  </a:lnTo>
                  <a:lnTo>
                    <a:pt x="2504" y="745"/>
                  </a:lnTo>
                  <a:lnTo>
                    <a:pt x="2504" y="723"/>
                  </a:lnTo>
                  <a:lnTo>
                    <a:pt x="2512" y="723"/>
                  </a:lnTo>
                  <a:lnTo>
                    <a:pt x="2512" y="693"/>
                  </a:lnTo>
                  <a:lnTo>
                    <a:pt x="2521" y="693"/>
                  </a:lnTo>
                  <a:lnTo>
                    <a:pt x="2521" y="670"/>
                  </a:lnTo>
                  <a:lnTo>
                    <a:pt x="2534" y="670"/>
                  </a:lnTo>
                  <a:lnTo>
                    <a:pt x="2534" y="472"/>
                  </a:lnTo>
                  <a:lnTo>
                    <a:pt x="2462" y="472"/>
                  </a:lnTo>
                  <a:lnTo>
                    <a:pt x="2462" y="457"/>
                  </a:lnTo>
                  <a:lnTo>
                    <a:pt x="2425" y="457"/>
                  </a:lnTo>
                  <a:lnTo>
                    <a:pt x="2425" y="450"/>
                  </a:lnTo>
                  <a:lnTo>
                    <a:pt x="2375" y="450"/>
                  </a:lnTo>
                  <a:lnTo>
                    <a:pt x="2375" y="435"/>
                  </a:lnTo>
                  <a:lnTo>
                    <a:pt x="2302" y="435"/>
                  </a:lnTo>
                  <a:lnTo>
                    <a:pt x="2302" y="421"/>
                  </a:lnTo>
                  <a:lnTo>
                    <a:pt x="2257" y="421"/>
                  </a:lnTo>
                  <a:lnTo>
                    <a:pt x="2257" y="413"/>
                  </a:lnTo>
                  <a:lnTo>
                    <a:pt x="2221" y="413"/>
                  </a:lnTo>
                  <a:lnTo>
                    <a:pt x="2221" y="406"/>
                  </a:lnTo>
                  <a:lnTo>
                    <a:pt x="2179" y="406"/>
                  </a:lnTo>
                  <a:lnTo>
                    <a:pt x="2179" y="391"/>
                  </a:lnTo>
                  <a:lnTo>
                    <a:pt x="2142" y="391"/>
                  </a:lnTo>
                  <a:lnTo>
                    <a:pt x="2142" y="384"/>
                  </a:lnTo>
                  <a:lnTo>
                    <a:pt x="2105" y="384"/>
                  </a:lnTo>
                  <a:lnTo>
                    <a:pt x="2105" y="375"/>
                  </a:lnTo>
                  <a:lnTo>
                    <a:pt x="2053" y="375"/>
                  </a:lnTo>
                  <a:lnTo>
                    <a:pt x="2053" y="369"/>
                  </a:lnTo>
                  <a:lnTo>
                    <a:pt x="2025" y="369"/>
                  </a:lnTo>
                  <a:lnTo>
                    <a:pt x="2025" y="355"/>
                  </a:lnTo>
                  <a:lnTo>
                    <a:pt x="1974" y="355"/>
                  </a:lnTo>
                  <a:lnTo>
                    <a:pt x="1974" y="347"/>
                  </a:lnTo>
                  <a:lnTo>
                    <a:pt x="1938" y="347"/>
                  </a:lnTo>
                  <a:lnTo>
                    <a:pt x="1938" y="338"/>
                  </a:lnTo>
                  <a:lnTo>
                    <a:pt x="1892" y="338"/>
                  </a:lnTo>
                  <a:lnTo>
                    <a:pt x="1892" y="332"/>
                  </a:lnTo>
                  <a:lnTo>
                    <a:pt x="1857" y="332"/>
                  </a:lnTo>
                  <a:lnTo>
                    <a:pt x="1857" y="324"/>
                  </a:lnTo>
                  <a:lnTo>
                    <a:pt x="1814" y="324"/>
                  </a:lnTo>
                  <a:lnTo>
                    <a:pt x="1814" y="318"/>
                  </a:lnTo>
                  <a:lnTo>
                    <a:pt x="1777" y="318"/>
                  </a:lnTo>
                  <a:lnTo>
                    <a:pt x="1777" y="310"/>
                  </a:lnTo>
                  <a:lnTo>
                    <a:pt x="1733" y="310"/>
                  </a:lnTo>
                  <a:lnTo>
                    <a:pt x="1733" y="296"/>
                  </a:lnTo>
                  <a:lnTo>
                    <a:pt x="1696" y="296"/>
                  </a:lnTo>
                  <a:lnTo>
                    <a:pt x="1696" y="287"/>
                  </a:lnTo>
                  <a:lnTo>
                    <a:pt x="1652" y="287"/>
                  </a:lnTo>
                  <a:lnTo>
                    <a:pt x="1652" y="272"/>
                  </a:lnTo>
                  <a:lnTo>
                    <a:pt x="1574" y="272"/>
                  </a:lnTo>
                  <a:lnTo>
                    <a:pt x="1574" y="259"/>
                  </a:lnTo>
                  <a:lnTo>
                    <a:pt x="1537" y="259"/>
                  </a:lnTo>
                  <a:lnTo>
                    <a:pt x="1537" y="250"/>
                  </a:lnTo>
                  <a:lnTo>
                    <a:pt x="1500" y="250"/>
                  </a:lnTo>
                  <a:lnTo>
                    <a:pt x="1500" y="236"/>
                  </a:lnTo>
                  <a:lnTo>
                    <a:pt x="1456" y="236"/>
                  </a:lnTo>
                  <a:lnTo>
                    <a:pt x="1456" y="228"/>
                  </a:lnTo>
                  <a:lnTo>
                    <a:pt x="1419" y="228"/>
                  </a:lnTo>
                  <a:lnTo>
                    <a:pt x="1419" y="222"/>
                  </a:lnTo>
                  <a:lnTo>
                    <a:pt x="1369" y="222"/>
                  </a:lnTo>
                  <a:lnTo>
                    <a:pt x="1369" y="213"/>
                  </a:lnTo>
                  <a:lnTo>
                    <a:pt x="1341" y="213"/>
                  </a:lnTo>
                  <a:lnTo>
                    <a:pt x="1341" y="208"/>
                  </a:lnTo>
                  <a:lnTo>
                    <a:pt x="1287" y="208"/>
                  </a:lnTo>
                  <a:lnTo>
                    <a:pt x="1287" y="199"/>
                  </a:lnTo>
                  <a:lnTo>
                    <a:pt x="1252" y="199"/>
                  </a:lnTo>
                  <a:lnTo>
                    <a:pt x="1252" y="184"/>
                  </a:lnTo>
                  <a:lnTo>
                    <a:pt x="1209" y="184"/>
                  </a:lnTo>
                  <a:lnTo>
                    <a:pt x="1209" y="177"/>
                  </a:lnTo>
                  <a:lnTo>
                    <a:pt x="1172" y="177"/>
                  </a:lnTo>
                  <a:lnTo>
                    <a:pt x="1172" y="171"/>
                  </a:lnTo>
                  <a:lnTo>
                    <a:pt x="1128" y="171"/>
                  </a:lnTo>
                  <a:lnTo>
                    <a:pt x="1128" y="154"/>
                  </a:lnTo>
                  <a:lnTo>
                    <a:pt x="1091" y="154"/>
                  </a:lnTo>
                  <a:lnTo>
                    <a:pt x="1091" y="148"/>
                  </a:lnTo>
                  <a:lnTo>
                    <a:pt x="1049" y="148"/>
                  </a:lnTo>
                  <a:lnTo>
                    <a:pt x="1049" y="140"/>
                  </a:lnTo>
                  <a:lnTo>
                    <a:pt x="1012" y="140"/>
                  </a:lnTo>
                  <a:lnTo>
                    <a:pt x="1012" y="133"/>
                  </a:lnTo>
                  <a:lnTo>
                    <a:pt x="967" y="133"/>
                  </a:lnTo>
                  <a:lnTo>
                    <a:pt x="967" y="118"/>
                  </a:lnTo>
                  <a:lnTo>
                    <a:pt x="932" y="118"/>
                  </a:lnTo>
                  <a:lnTo>
                    <a:pt x="932" y="111"/>
                  </a:lnTo>
                  <a:lnTo>
                    <a:pt x="852" y="111"/>
                  </a:lnTo>
                  <a:lnTo>
                    <a:pt x="852" y="96"/>
                  </a:lnTo>
                  <a:lnTo>
                    <a:pt x="800" y="96"/>
                  </a:lnTo>
                  <a:lnTo>
                    <a:pt x="800" y="89"/>
                  </a:lnTo>
                  <a:lnTo>
                    <a:pt x="771" y="89"/>
                  </a:lnTo>
                  <a:lnTo>
                    <a:pt x="771" y="80"/>
                  </a:lnTo>
                  <a:lnTo>
                    <a:pt x="721" y="80"/>
                  </a:lnTo>
                  <a:lnTo>
                    <a:pt x="721" y="66"/>
                  </a:lnTo>
                  <a:lnTo>
                    <a:pt x="690" y="66"/>
                  </a:lnTo>
                  <a:lnTo>
                    <a:pt x="690" y="59"/>
                  </a:lnTo>
                  <a:lnTo>
                    <a:pt x="640" y="59"/>
                  </a:lnTo>
                  <a:lnTo>
                    <a:pt x="640" y="52"/>
                  </a:lnTo>
                  <a:lnTo>
                    <a:pt x="603" y="52"/>
                  </a:lnTo>
                  <a:lnTo>
                    <a:pt x="603" y="37"/>
                  </a:lnTo>
                  <a:lnTo>
                    <a:pt x="560" y="37"/>
                  </a:lnTo>
                  <a:lnTo>
                    <a:pt x="560" y="28"/>
                  </a:lnTo>
                  <a:lnTo>
                    <a:pt x="525" y="28"/>
                  </a:lnTo>
                  <a:lnTo>
                    <a:pt x="525" y="23"/>
                  </a:lnTo>
                  <a:lnTo>
                    <a:pt x="488" y="23"/>
                  </a:lnTo>
                  <a:lnTo>
                    <a:pt x="488" y="15"/>
                  </a:lnTo>
                  <a:lnTo>
                    <a:pt x="443" y="15"/>
                  </a:lnTo>
                  <a:lnTo>
                    <a:pt x="443" y="0"/>
                  </a:lnTo>
                  <a:lnTo>
                    <a:pt x="407" y="0"/>
                  </a:lnTo>
                  <a:close/>
                </a:path>
              </a:pathLst>
            </a:custGeom>
            <a:solidFill>
              <a:srgbClr val="0202E5"/>
            </a:solidFill>
            <a:ln w="9525">
              <a:noFill/>
              <a:round/>
              <a:headEnd/>
              <a:tailEnd/>
            </a:ln>
          </p:spPr>
          <p:txBody>
            <a:bodyPr/>
            <a:lstStyle/>
            <a:p>
              <a:pPr algn="ctr"/>
              <a:endParaRPr lang="en-US" sz="1800"/>
            </a:p>
          </p:txBody>
        </p:sp>
        <p:sp>
          <p:nvSpPr>
            <p:cNvPr id="444785" name="Freeform 214"/>
            <p:cNvSpPr>
              <a:spLocks/>
            </p:cNvSpPr>
            <p:nvPr/>
          </p:nvSpPr>
          <p:spPr bwMode="auto">
            <a:xfrm>
              <a:off x="4810" y="1859"/>
              <a:ext cx="240" cy="142"/>
            </a:xfrm>
            <a:custGeom>
              <a:avLst/>
              <a:gdLst>
                <a:gd name="T0" fmla="*/ 34 w 2405"/>
                <a:gd name="T1" fmla="*/ 7 h 1851"/>
                <a:gd name="T2" fmla="*/ 30 w 2405"/>
                <a:gd name="T3" fmla="*/ 14 h 1851"/>
                <a:gd name="T4" fmla="*/ 27 w 2405"/>
                <a:gd name="T5" fmla="*/ 21 h 1851"/>
                <a:gd name="T6" fmla="*/ 23 w 2405"/>
                <a:gd name="T7" fmla="*/ 29 h 1851"/>
                <a:gd name="T8" fmla="*/ 20 w 2405"/>
                <a:gd name="T9" fmla="*/ 36 h 1851"/>
                <a:gd name="T10" fmla="*/ 17 w 2405"/>
                <a:gd name="T11" fmla="*/ 42 h 1851"/>
                <a:gd name="T12" fmla="*/ 14 w 2405"/>
                <a:gd name="T13" fmla="*/ 48 h 1851"/>
                <a:gd name="T14" fmla="*/ 11 w 2405"/>
                <a:gd name="T15" fmla="*/ 54 h 1851"/>
                <a:gd name="T16" fmla="*/ 8 w 2405"/>
                <a:gd name="T17" fmla="*/ 62 h 1851"/>
                <a:gd name="T18" fmla="*/ 5 w 2405"/>
                <a:gd name="T19" fmla="*/ 67 h 1851"/>
                <a:gd name="T20" fmla="*/ 2 w 2405"/>
                <a:gd name="T21" fmla="*/ 73 h 1851"/>
                <a:gd name="T22" fmla="*/ 2 w 2405"/>
                <a:gd name="T23" fmla="*/ 106 h 1851"/>
                <a:gd name="T24" fmla="*/ 18 w 2405"/>
                <a:gd name="T25" fmla="*/ 109 h 1851"/>
                <a:gd name="T26" fmla="*/ 29 w 2405"/>
                <a:gd name="T27" fmla="*/ 110 h 1851"/>
                <a:gd name="T28" fmla="*/ 41 w 2405"/>
                <a:gd name="T29" fmla="*/ 113 h 1851"/>
                <a:gd name="T30" fmla="*/ 52 w 2405"/>
                <a:gd name="T31" fmla="*/ 115 h 1851"/>
                <a:gd name="T32" fmla="*/ 63 w 2405"/>
                <a:gd name="T33" fmla="*/ 117 h 1851"/>
                <a:gd name="T34" fmla="*/ 78 w 2405"/>
                <a:gd name="T35" fmla="*/ 119 h 1851"/>
                <a:gd name="T36" fmla="*/ 90 w 2405"/>
                <a:gd name="T37" fmla="*/ 122 h 1851"/>
                <a:gd name="T38" fmla="*/ 101 w 2405"/>
                <a:gd name="T39" fmla="*/ 124 h 1851"/>
                <a:gd name="T40" fmla="*/ 116 w 2405"/>
                <a:gd name="T41" fmla="*/ 126 h 1851"/>
                <a:gd name="T42" fmla="*/ 128 w 2405"/>
                <a:gd name="T43" fmla="*/ 128 h 1851"/>
                <a:gd name="T44" fmla="*/ 140 w 2405"/>
                <a:gd name="T45" fmla="*/ 131 h 1851"/>
                <a:gd name="T46" fmla="*/ 150 w 2405"/>
                <a:gd name="T47" fmla="*/ 133 h 1851"/>
                <a:gd name="T48" fmla="*/ 165 w 2405"/>
                <a:gd name="T49" fmla="*/ 135 h 1851"/>
                <a:gd name="T50" fmla="*/ 177 w 2405"/>
                <a:gd name="T51" fmla="*/ 138 h 1851"/>
                <a:gd name="T52" fmla="*/ 188 w 2405"/>
                <a:gd name="T53" fmla="*/ 140 h 1851"/>
                <a:gd name="T54" fmla="*/ 199 w 2405"/>
                <a:gd name="T55" fmla="*/ 142 h 1851"/>
                <a:gd name="T56" fmla="*/ 206 w 2405"/>
                <a:gd name="T57" fmla="*/ 136 h 1851"/>
                <a:gd name="T58" fmla="*/ 209 w 2405"/>
                <a:gd name="T59" fmla="*/ 129 h 1851"/>
                <a:gd name="T60" fmla="*/ 212 w 2405"/>
                <a:gd name="T61" fmla="*/ 125 h 1851"/>
                <a:gd name="T62" fmla="*/ 215 w 2405"/>
                <a:gd name="T63" fmla="*/ 118 h 1851"/>
                <a:gd name="T64" fmla="*/ 218 w 2405"/>
                <a:gd name="T65" fmla="*/ 110 h 1851"/>
                <a:gd name="T66" fmla="*/ 221 w 2405"/>
                <a:gd name="T67" fmla="*/ 106 h 1851"/>
                <a:gd name="T68" fmla="*/ 224 w 2405"/>
                <a:gd name="T69" fmla="*/ 99 h 1851"/>
                <a:gd name="T70" fmla="*/ 226 w 2405"/>
                <a:gd name="T71" fmla="*/ 94 h 1851"/>
                <a:gd name="T72" fmla="*/ 229 w 2405"/>
                <a:gd name="T73" fmla="*/ 88 h 1851"/>
                <a:gd name="T74" fmla="*/ 231 w 2405"/>
                <a:gd name="T75" fmla="*/ 83 h 1851"/>
                <a:gd name="T76" fmla="*/ 234 w 2405"/>
                <a:gd name="T77" fmla="*/ 77 h 1851"/>
                <a:gd name="T78" fmla="*/ 237 w 2405"/>
                <a:gd name="T79" fmla="*/ 71 h 1851"/>
                <a:gd name="T80" fmla="*/ 240 w 2405"/>
                <a:gd name="T81" fmla="*/ 35 h 1851"/>
                <a:gd name="T82" fmla="*/ 224 w 2405"/>
                <a:gd name="T83" fmla="*/ 32 h 1851"/>
                <a:gd name="T84" fmla="*/ 212 w 2405"/>
                <a:gd name="T85" fmla="*/ 30 h 1851"/>
                <a:gd name="T86" fmla="*/ 199 w 2405"/>
                <a:gd name="T87" fmla="*/ 28 h 1851"/>
                <a:gd name="T88" fmla="*/ 188 w 2405"/>
                <a:gd name="T89" fmla="*/ 26 h 1851"/>
                <a:gd name="T90" fmla="*/ 175 w 2405"/>
                <a:gd name="T91" fmla="*/ 24 h 1851"/>
                <a:gd name="T92" fmla="*/ 164 w 2405"/>
                <a:gd name="T93" fmla="*/ 22 h 1851"/>
                <a:gd name="T94" fmla="*/ 148 w 2405"/>
                <a:gd name="T95" fmla="*/ 19 h 1851"/>
                <a:gd name="T96" fmla="*/ 136 w 2405"/>
                <a:gd name="T97" fmla="*/ 17 h 1851"/>
                <a:gd name="T98" fmla="*/ 123 w 2405"/>
                <a:gd name="T99" fmla="*/ 15 h 1851"/>
                <a:gd name="T100" fmla="*/ 111 w 2405"/>
                <a:gd name="T101" fmla="*/ 13 h 1851"/>
                <a:gd name="T102" fmla="*/ 99 w 2405"/>
                <a:gd name="T103" fmla="*/ 11 h 1851"/>
                <a:gd name="T104" fmla="*/ 87 w 2405"/>
                <a:gd name="T105" fmla="*/ 9 h 1851"/>
                <a:gd name="T106" fmla="*/ 71 w 2405"/>
                <a:gd name="T107" fmla="*/ 6 h 1851"/>
                <a:gd name="T108" fmla="*/ 58 w 2405"/>
                <a:gd name="T109" fmla="*/ 4 h 1851"/>
                <a:gd name="T110" fmla="*/ 47 w 2405"/>
                <a:gd name="T111" fmla="*/ 2 h 18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05"/>
                <a:gd name="T169" fmla="*/ 0 h 1851"/>
                <a:gd name="T170" fmla="*/ 2405 w 2405"/>
                <a:gd name="T171" fmla="*/ 1851 h 18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05" h="1851">
                  <a:moveTo>
                    <a:pt x="350" y="0"/>
                  </a:moveTo>
                  <a:lnTo>
                    <a:pt x="350" y="28"/>
                  </a:lnTo>
                  <a:lnTo>
                    <a:pt x="342" y="28"/>
                  </a:lnTo>
                  <a:lnTo>
                    <a:pt x="342" y="59"/>
                  </a:lnTo>
                  <a:lnTo>
                    <a:pt x="336" y="59"/>
                  </a:lnTo>
                  <a:lnTo>
                    <a:pt x="336" y="89"/>
                  </a:lnTo>
                  <a:lnTo>
                    <a:pt x="327" y="89"/>
                  </a:lnTo>
                  <a:lnTo>
                    <a:pt x="327" y="111"/>
                  </a:lnTo>
                  <a:lnTo>
                    <a:pt x="314" y="111"/>
                  </a:lnTo>
                  <a:lnTo>
                    <a:pt x="314" y="133"/>
                  </a:lnTo>
                  <a:lnTo>
                    <a:pt x="305" y="133"/>
                  </a:lnTo>
                  <a:lnTo>
                    <a:pt x="305" y="184"/>
                  </a:lnTo>
                  <a:lnTo>
                    <a:pt x="292" y="184"/>
                  </a:lnTo>
                  <a:lnTo>
                    <a:pt x="292" y="208"/>
                  </a:lnTo>
                  <a:lnTo>
                    <a:pt x="285" y="208"/>
                  </a:lnTo>
                  <a:lnTo>
                    <a:pt x="285" y="228"/>
                  </a:lnTo>
                  <a:lnTo>
                    <a:pt x="268" y="228"/>
                  </a:lnTo>
                  <a:lnTo>
                    <a:pt x="268" y="272"/>
                  </a:lnTo>
                  <a:lnTo>
                    <a:pt x="255" y="272"/>
                  </a:lnTo>
                  <a:lnTo>
                    <a:pt x="255" y="310"/>
                  </a:lnTo>
                  <a:lnTo>
                    <a:pt x="249" y="310"/>
                  </a:lnTo>
                  <a:lnTo>
                    <a:pt x="249" y="332"/>
                  </a:lnTo>
                  <a:lnTo>
                    <a:pt x="233" y="332"/>
                  </a:lnTo>
                  <a:lnTo>
                    <a:pt x="233" y="375"/>
                  </a:lnTo>
                  <a:lnTo>
                    <a:pt x="218" y="375"/>
                  </a:lnTo>
                  <a:lnTo>
                    <a:pt x="218" y="406"/>
                  </a:lnTo>
                  <a:lnTo>
                    <a:pt x="212" y="406"/>
                  </a:lnTo>
                  <a:lnTo>
                    <a:pt x="212" y="435"/>
                  </a:lnTo>
                  <a:lnTo>
                    <a:pt x="196" y="435"/>
                  </a:lnTo>
                  <a:lnTo>
                    <a:pt x="196" y="472"/>
                  </a:lnTo>
                  <a:lnTo>
                    <a:pt x="181" y="472"/>
                  </a:lnTo>
                  <a:lnTo>
                    <a:pt x="181" y="509"/>
                  </a:lnTo>
                  <a:lnTo>
                    <a:pt x="176" y="509"/>
                  </a:lnTo>
                  <a:lnTo>
                    <a:pt x="176" y="531"/>
                  </a:lnTo>
                  <a:lnTo>
                    <a:pt x="168" y="531"/>
                  </a:lnTo>
                  <a:lnTo>
                    <a:pt x="168" y="545"/>
                  </a:lnTo>
                  <a:lnTo>
                    <a:pt x="153" y="545"/>
                  </a:lnTo>
                  <a:lnTo>
                    <a:pt x="153" y="576"/>
                  </a:lnTo>
                  <a:lnTo>
                    <a:pt x="146" y="576"/>
                  </a:lnTo>
                  <a:lnTo>
                    <a:pt x="146" y="605"/>
                  </a:lnTo>
                  <a:lnTo>
                    <a:pt x="139" y="605"/>
                  </a:lnTo>
                  <a:lnTo>
                    <a:pt x="139" y="628"/>
                  </a:lnTo>
                  <a:lnTo>
                    <a:pt x="131" y="628"/>
                  </a:lnTo>
                  <a:lnTo>
                    <a:pt x="131" y="650"/>
                  </a:lnTo>
                  <a:lnTo>
                    <a:pt x="117" y="650"/>
                  </a:lnTo>
                  <a:lnTo>
                    <a:pt x="117" y="670"/>
                  </a:lnTo>
                  <a:lnTo>
                    <a:pt x="109" y="670"/>
                  </a:lnTo>
                  <a:lnTo>
                    <a:pt x="109" y="708"/>
                  </a:lnTo>
                  <a:lnTo>
                    <a:pt x="103" y="708"/>
                  </a:lnTo>
                  <a:lnTo>
                    <a:pt x="103" y="723"/>
                  </a:lnTo>
                  <a:lnTo>
                    <a:pt x="94" y="723"/>
                  </a:lnTo>
                  <a:lnTo>
                    <a:pt x="94" y="753"/>
                  </a:lnTo>
                  <a:lnTo>
                    <a:pt x="81" y="753"/>
                  </a:lnTo>
                  <a:lnTo>
                    <a:pt x="81" y="804"/>
                  </a:lnTo>
                  <a:lnTo>
                    <a:pt x="72" y="804"/>
                  </a:lnTo>
                  <a:lnTo>
                    <a:pt x="72" y="826"/>
                  </a:lnTo>
                  <a:lnTo>
                    <a:pt x="59" y="826"/>
                  </a:lnTo>
                  <a:lnTo>
                    <a:pt x="59" y="849"/>
                  </a:lnTo>
                  <a:lnTo>
                    <a:pt x="52" y="849"/>
                  </a:lnTo>
                  <a:lnTo>
                    <a:pt x="52" y="872"/>
                  </a:lnTo>
                  <a:lnTo>
                    <a:pt x="36" y="872"/>
                  </a:lnTo>
                  <a:lnTo>
                    <a:pt x="36" y="892"/>
                  </a:lnTo>
                  <a:lnTo>
                    <a:pt x="30" y="892"/>
                  </a:lnTo>
                  <a:lnTo>
                    <a:pt x="30" y="923"/>
                  </a:lnTo>
                  <a:lnTo>
                    <a:pt x="22" y="923"/>
                  </a:lnTo>
                  <a:lnTo>
                    <a:pt x="22" y="952"/>
                  </a:lnTo>
                  <a:lnTo>
                    <a:pt x="16" y="952"/>
                  </a:lnTo>
                  <a:lnTo>
                    <a:pt x="16" y="982"/>
                  </a:lnTo>
                  <a:lnTo>
                    <a:pt x="0" y="982"/>
                  </a:lnTo>
                  <a:lnTo>
                    <a:pt x="0" y="1365"/>
                  </a:lnTo>
                  <a:lnTo>
                    <a:pt x="22" y="1365"/>
                  </a:lnTo>
                  <a:lnTo>
                    <a:pt x="22" y="1380"/>
                  </a:lnTo>
                  <a:lnTo>
                    <a:pt x="72" y="1380"/>
                  </a:lnTo>
                  <a:lnTo>
                    <a:pt x="72" y="1388"/>
                  </a:lnTo>
                  <a:lnTo>
                    <a:pt x="103" y="1388"/>
                  </a:lnTo>
                  <a:lnTo>
                    <a:pt x="103" y="1403"/>
                  </a:lnTo>
                  <a:lnTo>
                    <a:pt x="176" y="1403"/>
                  </a:lnTo>
                  <a:lnTo>
                    <a:pt x="176" y="1417"/>
                  </a:lnTo>
                  <a:lnTo>
                    <a:pt x="218" y="1417"/>
                  </a:lnTo>
                  <a:lnTo>
                    <a:pt x="218" y="1425"/>
                  </a:lnTo>
                  <a:lnTo>
                    <a:pt x="255" y="1425"/>
                  </a:lnTo>
                  <a:lnTo>
                    <a:pt x="255" y="1431"/>
                  </a:lnTo>
                  <a:lnTo>
                    <a:pt x="292" y="1431"/>
                  </a:lnTo>
                  <a:lnTo>
                    <a:pt x="292" y="1440"/>
                  </a:lnTo>
                  <a:lnTo>
                    <a:pt x="327" y="1440"/>
                  </a:lnTo>
                  <a:lnTo>
                    <a:pt x="327" y="1446"/>
                  </a:lnTo>
                  <a:lnTo>
                    <a:pt x="364" y="1446"/>
                  </a:lnTo>
                  <a:lnTo>
                    <a:pt x="364" y="1462"/>
                  </a:lnTo>
                  <a:lnTo>
                    <a:pt x="409" y="1462"/>
                  </a:lnTo>
                  <a:lnTo>
                    <a:pt x="409" y="1468"/>
                  </a:lnTo>
                  <a:lnTo>
                    <a:pt x="445" y="1468"/>
                  </a:lnTo>
                  <a:lnTo>
                    <a:pt x="445" y="1477"/>
                  </a:lnTo>
                  <a:lnTo>
                    <a:pt x="481" y="1477"/>
                  </a:lnTo>
                  <a:lnTo>
                    <a:pt x="481" y="1482"/>
                  </a:lnTo>
                  <a:lnTo>
                    <a:pt x="518" y="1482"/>
                  </a:lnTo>
                  <a:lnTo>
                    <a:pt x="518" y="1499"/>
                  </a:lnTo>
                  <a:lnTo>
                    <a:pt x="560" y="1499"/>
                  </a:lnTo>
                  <a:lnTo>
                    <a:pt x="560" y="1505"/>
                  </a:lnTo>
                  <a:lnTo>
                    <a:pt x="597" y="1505"/>
                  </a:lnTo>
                  <a:lnTo>
                    <a:pt x="597" y="1513"/>
                  </a:lnTo>
                  <a:lnTo>
                    <a:pt x="633" y="1513"/>
                  </a:lnTo>
                  <a:lnTo>
                    <a:pt x="633" y="1519"/>
                  </a:lnTo>
                  <a:lnTo>
                    <a:pt x="664" y="1519"/>
                  </a:lnTo>
                  <a:lnTo>
                    <a:pt x="664" y="1536"/>
                  </a:lnTo>
                  <a:lnTo>
                    <a:pt x="743" y="1536"/>
                  </a:lnTo>
                  <a:lnTo>
                    <a:pt x="743" y="1550"/>
                  </a:lnTo>
                  <a:lnTo>
                    <a:pt x="779" y="1550"/>
                  </a:lnTo>
                  <a:lnTo>
                    <a:pt x="779" y="1556"/>
                  </a:lnTo>
                  <a:lnTo>
                    <a:pt x="816" y="1556"/>
                  </a:lnTo>
                  <a:lnTo>
                    <a:pt x="816" y="1565"/>
                  </a:lnTo>
                  <a:lnTo>
                    <a:pt x="860" y="1565"/>
                  </a:lnTo>
                  <a:lnTo>
                    <a:pt x="860" y="1579"/>
                  </a:lnTo>
                  <a:lnTo>
                    <a:pt x="905" y="1579"/>
                  </a:lnTo>
                  <a:lnTo>
                    <a:pt x="905" y="1587"/>
                  </a:lnTo>
                  <a:lnTo>
                    <a:pt x="941" y="1587"/>
                  </a:lnTo>
                  <a:lnTo>
                    <a:pt x="941" y="1594"/>
                  </a:lnTo>
                  <a:lnTo>
                    <a:pt x="978" y="1594"/>
                  </a:lnTo>
                  <a:lnTo>
                    <a:pt x="978" y="1601"/>
                  </a:lnTo>
                  <a:lnTo>
                    <a:pt x="1014" y="1601"/>
                  </a:lnTo>
                  <a:lnTo>
                    <a:pt x="1014" y="1616"/>
                  </a:lnTo>
                  <a:lnTo>
                    <a:pt x="1056" y="1616"/>
                  </a:lnTo>
                  <a:lnTo>
                    <a:pt x="1056" y="1624"/>
                  </a:lnTo>
                  <a:lnTo>
                    <a:pt x="1093" y="1624"/>
                  </a:lnTo>
                  <a:lnTo>
                    <a:pt x="1093" y="1638"/>
                  </a:lnTo>
                  <a:lnTo>
                    <a:pt x="1166" y="1638"/>
                  </a:lnTo>
                  <a:lnTo>
                    <a:pt x="1166" y="1647"/>
                  </a:lnTo>
                  <a:lnTo>
                    <a:pt x="1195" y="1647"/>
                  </a:lnTo>
                  <a:lnTo>
                    <a:pt x="1195" y="1653"/>
                  </a:lnTo>
                  <a:lnTo>
                    <a:pt x="1247" y="1653"/>
                  </a:lnTo>
                  <a:lnTo>
                    <a:pt x="1247" y="1667"/>
                  </a:lnTo>
                  <a:lnTo>
                    <a:pt x="1284" y="1667"/>
                  </a:lnTo>
                  <a:lnTo>
                    <a:pt x="1284" y="1675"/>
                  </a:lnTo>
                  <a:lnTo>
                    <a:pt x="1312" y="1675"/>
                  </a:lnTo>
                  <a:lnTo>
                    <a:pt x="1312" y="1684"/>
                  </a:lnTo>
                  <a:lnTo>
                    <a:pt x="1348" y="1684"/>
                  </a:lnTo>
                  <a:lnTo>
                    <a:pt x="1348" y="1698"/>
                  </a:lnTo>
                  <a:lnTo>
                    <a:pt x="1399" y="1698"/>
                  </a:lnTo>
                  <a:lnTo>
                    <a:pt x="1399" y="1704"/>
                  </a:lnTo>
                  <a:lnTo>
                    <a:pt x="1430" y="1704"/>
                  </a:lnTo>
                  <a:lnTo>
                    <a:pt x="1430" y="1712"/>
                  </a:lnTo>
                  <a:lnTo>
                    <a:pt x="1465" y="1712"/>
                  </a:lnTo>
                  <a:lnTo>
                    <a:pt x="1465" y="1720"/>
                  </a:lnTo>
                  <a:lnTo>
                    <a:pt x="1502" y="1720"/>
                  </a:lnTo>
                  <a:lnTo>
                    <a:pt x="1502" y="1735"/>
                  </a:lnTo>
                  <a:lnTo>
                    <a:pt x="1545" y="1735"/>
                  </a:lnTo>
                  <a:lnTo>
                    <a:pt x="1545" y="1741"/>
                  </a:lnTo>
                  <a:lnTo>
                    <a:pt x="1581" y="1741"/>
                  </a:lnTo>
                  <a:lnTo>
                    <a:pt x="1581" y="1757"/>
                  </a:lnTo>
                  <a:lnTo>
                    <a:pt x="1654" y="1757"/>
                  </a:lnTo>
                  <a:lnTo>
                    <a:pt x="1654" y="1763"/>
                  </a:lnTo>
                  <a:lnTo>
                    <a:pt x="1698" y="1763"/>
                  </a:lnTo>
                  <a:lnTo>
                    <a:pt x="1698" y="1772"/>
                  </a:lnTo>
                  <a:lnTo>
                    <a:pt x="1735" y="1772"/>
                  </a:lnTo>
                  <a:lnTo>
                    <a:pt x="1735" y="1786"/>
                  </a:lnTo>
                  <a:lnTo>
                    <a:pt x="1772" y="1786"/>
                  </a:lnTo>
                  <a:lnTo>
                    <a:pt x="1772" y="1794"/>
                  </a:lnTo>
                  <a:lnTo>
                    <a:pt x="1813" y="1794"/>
                  </a:lnTo>
                  <a:lnTo>
                    <a:pt x="1813" y="1800"/>
                  </a:lnTo>
                  <a:lnTo>
                    <a:pt x="1850" y="1800"/>
                  </a:lnTo>
                  <a:lnTo>
                    <a:pt x="1850" y="1814"/>
                  </a:lnTo>
                  <a:lnTo>
                    <a:pt x="1887" y="1814"/>
                  </a:lnTo>
                  <a:lnTo>
                    <a:pt x="1887" y="1823"/>
                  </a:lnTo>
                  <a:lnTo>
                    <a:pt x="1931" y="1823"/>
                  </a:lnTo>
                  <a:lnTo>
                    <a:pt x="1931" y="1829"/>
                  </a:lnTo>
                  <a:lnTo>
                    <a:pt x="1968" y="1829"/>
                  </a:lnTo>
                  <a:lnTo>
                    <a:pt x="1968" y="1845"/>
                  </a:lnTo>
                  <a:lnTo>
                    <a:pt x="1996" y="1845"/>
                  </a:lnTo>
                  <a:lnTo>
                    <a:pt x="1996" y="1851"/>
                  </a:lnTo>
                  <a:lnTo>
                    <a:pt x="2048" y="1851"/>
                  </a:lnTo>
                  <a:lnTo>
                    <a:pt x="2048" y="1845"/>
                  </a:lnTo>
                  <a:lnTo>
                    <a:pt x="2055" y="1845"/>
                  </a:lnTo>
                  <a:lnTo>
                    <a:pt x="2055" y="1800"/>
                  </a:lnTo>
                  <a:lnTo>
                    <a:pt x="2063" y="1800"/>
                  </a:lnTo>
                  <a:lnTo>
                    <a:pt x="2063" y="1772"/>
                  </a:lnTo>
                  <a:lnTo>
                    <a:pt x="2068" y="1772"/>
                  </a:lnTo>
                  <a:lnTo>
                    <a:pt x="2068" y="1757"/>
                  </a:lnTo>
                  <a:lnTo>
                    <a:pt x="2085" y="1757"/>
                  </a:lnTo>
                  <a:lnTo>
                    <a:pt x="2085" y="1712"/>
                  </a:lnTo>
                  <a:lnTo>
                    <a:pt x="2091" y="1712"/>
                  </a:lnTo>
                  <a:lnTo>
                    <a:pt x="2091" y="1684"/>
                  </a:lnTo>
                  <a:lnTo>
                    <a:pt x="2105" y="1684"/>
                  </a:lnTo>
                  <a:lnTo>
                    <a:pt x="2105" y="1667"/>
                  </a:lnTo>
                  <a:lnTo>
                    <a:pt x="2113" y="1667"/>
                  </a:lnTo>
                  <a:lnTo>
                    <a:pt x="2113" y="1638"/>
                  </a:lnTo>
                  <a:lnTo>
                    <a:pt x="2122" y="1638"/>
                  </a:lnTo>
                  <a:lnTo>
                    <a:pt x="2122" y="1624"/>
                  </a:lnTo>
                  <a:lnTo>
                    <a:pt x="2127" y="1624"/>
                  </a:lnTo>
                  <a:lnTo>
                    <a:pt x="2127" y="1587"/>
                  </a:lnTo>
                  <a:lnTo>
                    <a:pt x="2142" y="1587"/>
                  </a:lnTo>
                  <a:lnTo>
                    <a:pt x="2142" y="1565"/>
                  </a:lnTo>
                  <a:lnTo>
                    <a:pt x="2150" y="1565"/>
                  </a:lnTo>
                  <a:lnTo>
                    <a:pt x="2150" y="1536"/>
                  </a:lnTo>
                  <a:lnTo>
                    <a:pt x="2164" y="1536"/>
                  </a:lnTo>
                  <a:lnTo>
                    <a:pt x="2164" y="1482"/>
                  </a:lnTo>
                  <a:lnTo>
                    <a:pt x="2178" y="1482"/>
                  </a:lnTo>
                  <a:lnTo>
                    <a:pt x="2178" y="1468"/>
                  </a:lnTo>
                  <a:lnTo>
                    <a:pt x="2186" y="1468"/>
                  </a:lnTo>
                  <a:lnTo>
                    <a:pt x="2186" y="1440"/>
                  </a:lnTo>
                  <a:lnTo>
                    <a:pt x="2194" y="1440"/>
                  </a:lnTo>
                  <a:lnTo>
                    <a:pt x="2194" y="1425"/>
                  </a:lnTo>
                  <a:lnTo>
                    <a:pt x="2200" y="1425"/>
                  </a:lnTo>
                  <a:lnTo>
                    <a:pt x="2200" y="1403"/>
                  </a:lnTo>
                  <a:lnTo>
                    <a:pt x="2214" y="1403"/>
                  </a:lnTo>
                  <a:lnTo>
                    <a:pt x="2214" y="1380"/>
                  </a:lnTo>
                  <a:lnTo>
                    <a:pt x="2223" y="1380"/>
                  </a:lnTo>
                  <a:lnTo>
                    <a:pt x="2223" y="1357"/>
                  </a:lnTo>
                  <a:lnTo>
                    <a:pt x="2229" y="1357"/>
                  </a:lnTo>
                  <a:lnTo>
                    <a:pt x="2229" y="1321"/>
                  </a:lnTo>
                  <a:lnTo>
                    <a:pt x="2245" y="1321"/>
                  </a:lnTo>
                  <a:lnTo>
                    <a:pt x="2245" y="1297"/>
                  </a:lnTo>
                  <a:lnTo>
                    <a:pt x="2251" y="1297"/>
                  </a:lnTo>
                  <a:lnTo>
                    <a:pt x="2251" y="1261"/>
                  </a:lnTo>
                  <a:lnTo>
                    <a:pt x="2259" y="1261"/>
                  </a:lnTo>
                  <a:lnTo>
                    <a:pt x="2259" y="1240"/>
                  </a:lnTo>
                  <a:lnTo>
                    <a:pt x="2266" y="1240"/>
                  </a:lnTo>
                  <a:lnTo>
                    <a:pt x="2266" y="1224"/>
                  </a:lnTo>
                  <a:lnTo>
                    <a:pt x="2281" y="1224"/>
                  </a:lnTo>
                  <a:lnTo>
                    <a:pt x="2281" y="1196"/>
                  </a:lnTo>
                  <a:lnTo>
                    <a:pt x="2288" y="1196"/>
                  </a:lnTo>
                  <a:lnTo>
                    <a:pt x="2288" y="1181"/>
                  </a:lnTo>
                  <a:lnTo>
                    <a:pt x="2296" y="1181"/>
                  </a:lnTo>
                  <a:lnTo>
                    <a:pt x="2296" y="1145"/>
                  </a:lnTo>
                  <a:lnTo>
                    <a:pt x="2301" y="1145"/>
                  </a:lnTo>
                  <a:lnTo>
                    <a:pt x="2301" y="1121"/>
                  </a:lnTo>
                  <a:lnTo>
                    <a:pt x="2310" y="1121"/>
                  </a:lnTo>
                  <a:lnTo>
                    <a:pt x="2310" y="1108"/>
                  </a:lnTo>
                  <a:lnTo>
                    <a:pt x="2318" y="1108"/>
                  </a:lnTo>
                  <a:lnTo>
                    <a:pt x="2318" y="1077"/>
                  </a:lnTo>
                  <a:lnTo>
                    <a:pt x="2324" y="1077"/>
                  </a:lnTo>
                  <a:lnTo>
                    <a:pt x="2324" y="1048"/>
                  </a:lnTo>
                  <a:lnTo>
                    <a:pt x="2338" y="1048"/>
                  </a:lnTo>
                  <a:lnTo>
                    <a:pt x="2338" y="1025"/>
                  </a:lnTo>
                  <a:lnTo>
                    <a:pt x="2346" y="1025"/>
                  </a:lnTo>
                  <a:lnTo>
                    <a:pt x="2346" y="1002"/>
                  </a:lnTo>
                  <a:lnTo>
                    <a:pt x="2360" y="1002"/>
                  </a:lnTo>
                  <a:lnTo>
                    <a:pt x="2360" y="989"/>
                  </a:lnTo>
                  <a:lnTo>
                    <a:pt x="2368" y="989"/>
                  </a:lnTo>
                  <a:lnTo>
                    <a:pt x="2368" y="960"/>
                  </a:lnTo>
                  <a:lnTo>
                    <a:pt x="2375" y="960"/>
                  </a:lnTo>
                  <a:lnTo>
                    <a:pt x="2375" y="929"/>
                  </a:lnTo>
                  <a:lnTo>
                    <a:pt x="2383" y="929"/>
                  </a:lnTo>
                  <a:lnTo>
                    <a:pt x="2383" y="892"/>
                  </a:lnTo>
                  <a:lnTo>
                    <a:pt x="2397" y="892"/>
                  </a:lnTo>
                  <a:lnTo>
                    <a:pt x="2397" y="872"/>
                  </a:lnTo>
                  <a:lnTo>
                    <a:pt x="2405" y="872"/>
                  </a:lnTo>
                  <a:lnTo>
                    <a:pt x="2405" y="457"/>
                  </a:lnTo>
                  <a:lnTo>
                    <a:pt x="2368" y="457"/>
                  </a:lnTo>
                  <a:lnTo>
                    <a:pt x="2368" y="450"/>
                  </a:lnTo>
                  <a:lnTo>
                    <a:pt x="2318" y="450"/>
                  </a:lnTo>
                  <a:lnTo>
                    <a:pt x="2318" y="435"/>
                  </a:lnTo>
                  <a:lnTo>
                    <a:pt x="2245" y="435"/>
                  </a:lnTo>
                  <a:lnTo>
                    <a:pt x="2245" y="421"/>
                  </a:lnTo>
                  <a:lnTo>
                    <a:pt x="2200" y="421"/>
                  </a:lnTo>
                  <a:lnTo>
                    <a:pt x="2200" y="413"/>
                  </a:lnTo>
                  <a:lnTo>
                    <a:pt x="2164" y="413"/>
                  </a:lnTo>
                  <a:lnTo>
                    <a:pt x="2164" y="406"/>
                  </a:lnTo>
                  <a:lnTo>
                    <a:pt x="2122" y="406"/>
                  </a:lnTo>
                  <a:lnTo>
                    <a:pt x="2122" y="391"/>
                  </a:lnTo>
                  <a:lnTo>
                    <a:pt x="2085" y="391"/>
                  </a:lnTo>
                  <a:lnTo>
                    <a:pt x="2085" y="384"/>
                  </a:lnTo>
                  <a:lnTo>
                    <a:pt x="2048" y="384"/>
                  </a:lnTo>
                  <a:lnTo>
                    <a:pt x="2048" y="375"/>
                  </a:lnTo>
                  <a:lnTo>
                    <a:pt x="1996" y="375"/>
                  </a:lnTo>
                  <a:lnTo>
                    <a:pt x="1996" y="369"/>
                  </a:lnTo>
                  <a:lnTo>
                    <a:pt x="1968" y="369"/>
                  </a:lnTo>
                  <a:lnTo>
                    <a:pt x="1968" y="355"/>
                  </a:lnTo>
                  <a:lnTo>
                    <a:pt x="1917" y="355"/>
                  </a:lnTo>
                  <a:lnTo>
                    <a:pt x="1917" y="347"/>
                  </a:lnTo>
                  <a:lnTo>
                    <a:pt x="1881" y="347"/>
                  </a:lnTo>
                  <a:lnTo>
                    <a:pt x="1881" y="338"/>
                  </a:lnTo>
                  <a:lnTo>
                    <a:pt x="1835" y="338"/>
                  </a:lnTo>
                  <a:lnTo>
                    <a:pt x="1835" y="332"/>
                  </a:lnTo>
                  <a:lnTo>
                    <a:pt x="1800" y="332"/>
                  </a:lnTo>
                  <a:lnTo>
                    <a:pt x="1800" y="324"/>
                  </a:lnTo>
                  <a:lnTo>
                    <a:pt x="1757" y="324"/>
                  </a:lnTo>
                  <a:lnTo>
                    <a:pt x="1757" y="318"/>
                  </a:lnTo>
                  <a:lnTo>
                    <a:pt x="1720" y="318"/>
                  </a:lnTo>
                  <a:lnTo>
                    <a:pt x="1720" y="310"/>
                  </a:lnTo>
                  <a:lnTo>
                    <a:pt x="1676" y="310"/>
                  </a:lnTo>
                  <a:lnTo>
                    <a:pt x="1676" y="296"/>
                  </a:lnTo>
                  <a:lnTo>
                    <a:pt x="1639" y="296"/>
                  </a:lnTo>
                  <a:lnTo>
                    <a:pt x="1639" y="287"/>
                  </a:lnTo>
                  <a:lnTo>
                    <a:pt x="1595" y="287"/>
                  </a:lnTo>
                  <a:lnTo>
                    <a:pt x="1595" y="272"/>
                  </a:lnTo>
                  <a:lnTo>
                    <a:pt x="1517" y="272"/>
                  </a:lnTo>
                  <a:lnTo>
                    <a:pt x="1517" y="259"/>
                  </a:lnTo>
                  <a:lnTo>
                    <a:pt x="1480" y="259"/>
                  </a:lnTo>
                  <a:lnTo>
                    <a:pt x="1480" y="250"/>
                  </a:lnTo>
                  <a:lnTo>
                    <a:pt x="1443" y="250"/>
                  </a:lnTo>
                  <a:lnTo>
                    <a:pt x="1443" y="236"/>
                  </a:lnTo>
                  <a:lnTo>
                    <a:pt x="1399" y="236"/>
                  </a:lnTo>
                  <a:lnTo>
                    <a:pt x="1399" y="228"/>
                  </a:lnTo>
                  <a:lnTo>
                    <a:pt x="1362" y="228"/>
                  </a:lnTo>
                  <a:lnTo>
                    <a:pt x="1362" y="222"/>
                  </a:lnTo>
                  <a:lnTo>
                    <a:pt x="1312" y="222"/>
                  </a:lnTo>
                  <a:lnTo>
                    <a:pt x="1312" y="213"/>
                  </a:lnTo>
                  <a:lnTo>
                    <a:pt x="1284" y="213"/>
                  </a:lnTo>
                  <a:lnTo>
                    <a:pt x="1284" y="208"/>
                  </a:lnTo>
                  <a:lnTo>
                    <a:pt x="1230" y="208"/>
                  </a:lnTo>
                  <a:lnTo>
                    <a:pt x="1230" y="199"/>
                  </a:lnTo>
                  <a:lnTo>
                    <a:pt x="1195" y="199"/>
                  </a:lnTo>
                  <a:lnTo>
                    <a:pt x="1195" y="184"/>
                  </a:lnTo>
                  <a:lnTo>
                    <a:pt x="1152" y="184"/>
                  </a:lnTo>
                  <a:lnTo>
                    <a:pt x="1152" y="177"/>
                  </a:lnTo>
                  <a:lnTo>
                    <a:pt x="1115" y="177"/>
                  </a:lnTo>
                  <a:lnTo>
                    <a:pt x="1115" y="171"/>
                  </a:lnTo>
                  <a:lnTo>
                    <a:pt x="1071" y="171"/>
                  </a:lnTo>
                  <a:lnTo>
                    <a:pt x="1071" y="154"/>
                  </a:lnTo>
                  <a:lnTo>
                    <a:pt x="1034" y="154"/>
                  </a:lnTo>
                  <a:lnTo>
                    <a:pt x="1034" y="148"/>
                  </a:lnTo>
                  <a:lnTo>
                    <a:pt x="992" y="148"/>
                  </a:lnTo>
                  <a:lnTo>
                    <a:pt x="992" y="140"/>
                  </a:lnTo>
                  <a:lnTo>
                    <a:pt x="955" y="140"/>
                  </a:lnTo>
                  <a:lnTo>
                    <a:pt x="955" y="133"/>
                  </a:lnTo>
                  <a:lnTo>
                    <a:pt x="910" y="133"/>
                  </a:lnTo>
                  <a:lnTo>
                    <a:pt x="910" y="118"/>
                  </a:lnTo>
                  <a:lnTo>
                    <a:pt x="875" y="118"/>
                  </a:lnTo>
                  <a:lnTo>
                    <a:pt x="875" y="111"/>
                  </a:lnTo>
                  <a:lnTo>
                    <a:pt x="795" y="111"/>
                  </a:lnTo>
                  <a:lnTo>
                    <a:pt x="795" y="96"/>
                  </a:lnTo>
                  <a:lnTo>
                    <a:pt x="743" y="96"/>
                  </a:lnTo>
                  <a:lnTo>
                    <a:pt x="743" y="89"/>
                  </a:lnTo>
                  <a:lnTo>
                    <a:pt x="714" y="89"/>
                  </a:lnTo>
                  <a:lnTo>
                    <a:pt x="714" y="80"/>
                  </a:lnTo>
                  <a:lnTo>
                    <a:pt x="664" y="80"/>
                  </a:lnTo>
                  <a:lnTo>
                    <a:pt x="664" y="66"/>
                  </a:lnTo>
                  <a:lnTo>
                    <a:pt x="633" y="66"/>
                  </a:lnTo>
                  <a:lnTo>
                    <a:pt x="633" y="59"/>
                  </a:lnTo>
                  <a:lnTo>
                    <a:pt x="583" y="59"/>
                  </a:lnTo>
                  <a:lnTo>
                    <a:pt x="583" y="52"/>
                  </a:lnTo>
                  <a:lnTo>
                    <a:pt x="546" y="52"/>
                  </a:lnTo>
                  <a:lnTo>
                    <a:pt x="546" y="37"/>
                  </a:lnTo>
                  <a:lnTo>
                    <a:pt x="503" y="37"/>
                  </a:lnTo>
                  <a:lnTo>
                    <a:pt x="503" y="28"/>
                  </a:lnTo>
                  <a:lnTo>
                    <a:pt x="468" y="28"/>
                  </a:lnTo>
                  <a:lnTo>
                    <a:pt x="468" y="23"/>
                  </a:lnTo>
                  <a:lnTo>
                    <a:pt x="431" y="23"/>
                  </a:lnTo>
                  <a:lnTo>
                    <a:pt x="431" y="15"/>
                  </a:lnTo>
                  <a:lnTo>
                    <a:pt x="386" y="15"/>
                  </a:lnTo>
                  <a:lnTo>
                    <a:pt x="386" y="0"/>
                  </a:lnTo>
                  <a:lnTo>
                    <a:pt x="350" y="0"/>
                  </a:lnTo>
                  <a:close/>
                </a:path>
              </a:pathLst>
            </a:custGeom>
            <a:solidFill>
              <a:srgbClr val="0202D8"/>
            </a:solidFill>
            <a:ln w="9525">
              <a:noFill/>
              <a:round/>
              <a:headEnd/>
              <a:tailEnd/>
            </a:ln>
          </p:spPr>
          <p:txBody>
            <a:bodyPr/>
            <a:lstStyle/>
            <a:p>
              <a:pPr algn="ctr"/>
              <a:endParaRPr lang="en-US" sz="1800"/>
            </a:p>
          </p:txBody>
        </p:sp>
        <p:sp>
          <p:nvSpPr>
            <p:cNvPr id="444786" name="Freeform 215"/>
            <p:cNvSpPr>
              <a:spLocks/>
            </p:cNvSpPr>
            <p:nvPr/>
          </p:nvSpPr>
          <p:spPr bwMode="auto">
            <a:xfrm>
              <a:off x="4818" y="1859"/>
              <a:ext cx="225" cy="142"/>
            </a:xfrm>
            <a:custGeom>
              <a:avLst/>
              <a:gdLst>
                <a:gd name="T0" fmla="*/ 25 w 2257"/>
                <a:gd name="T1" fmla="*/ 5 h 1851"/>
                <a:gd name="T2" fmla="*/ 23 w 2257"/>
                <a:gd name="T3" fmla="*/ 10 h 1851"/>
                <a:gd name="T4" fmla="*/ 20 w 2257"/>
                <a:gd name="T5" fmla="*/ 16 h 1851"/>
                <a:gd name="T6" fmla="*/ 17 w 2257"/>
                <a:gd name="T7" fmla="*/ 24 h 1851"/>
                <a:gd name="T8" fmla="*/ 14 w 2257"/>
                <a:gd name="T9" fmla="*/ 29 h 1851"/>
                <a:gd name="T10" fmla="*/ 11 w 2257"/>
                <a:gd name="T11" fmla="*/ 36 h 1851"/>
                <a:gd name="T12" fmla="*/ 9 w 2257"/>
                <a:gd name="T13" fmla="*/ 41 h 1851"/>
                <a:gd name="T14" fmla="*/ 6 w 2257"/>
                <a:gd name="T15" fmla="*/ 46 h 1851"/>
                <a:gd name="T16" fmla="*/ 4 w 2257"/>
                <a:gd name="T17" fmla="*/ 50 h 1851"/>
                <a:gd name="T18" fmla="*/ 2 w 2257"/>
                <a:gd name="T19" fmla="*/ 55 h 1851"/>
                <a:gd name="T20" fmla="*/ 2 w 2257"/>
                <a:gd name="T21" fmla="*/ 106 h 1851"/>
                <a:gd name="T22" fmla="*/ 14 w 2257"/>
                <a:gd name="T23" fmla="*/ 109 h 1851"/>
                <a:gd name="T24" fmla="*/ 25 w 2257"/>
                <a:gd name="T25" fmla="*/ 110 h 1851"/>
                <a:gd name="T26" fmla="*/ 33 w 2257"/>
                <a:gd name="T27" fmla="*/ 113 h 1851"/>
                <a:gd name="T28" fmla="*/ 44 w 2257"/>
                <a:gd name="T29" fmla="*/ 114 h 1851"/>
                <a:gd name="T30" fmla="*/ 51 w 2257"/>
                <a:gd name="T31" fmla="*/ 116 h 1851"/>
                <a:gd name="T32" fmla="*/ 66 w 2257"/>
                <a:gd name="T33" fmla="*/ 118 h 1851"/>
                <a:gd name="T34" fmla="*/ 73 w 2257"/>
                <a:gd name="T35" fmla="*/ 120 h 1851"/>
                <a:gd name="T36" fmla="*/ 86 w 2257"/>
                <a:gd name="T37" fmla="*/ 122 h 1851"/>
                <a:gd name="T38" fmla="*/ 93 w 2257"/>
                <a:gd name="T39" fmla="*/ 124 h 1851"/>
                <a:gd name="T40" fmla="*/ 108 w 2257"/>
                <a:gd name="T41" fmla="*/ 126 h 1851"/>
                <a:gd name="T42" fmla="*/ 116 w 2257"/>
                <a:gd name="T43" fmla="*/ 128 h 1851"/>
                <a:gd name="T44" fmla="*/ 126 w 2257"/>
                <a:gd name="T45" fmla="*/ 129 h 1851"/>
                <a:gd name="T46" fmla="*/ 134 w 2257"/>
                <a:gd name="T47" fmla="*/ 131 h 1851"/>
                <a:gd name="T48" fmla="*/ 146 w 2257"/>
                <a:gd name="T49" fmla="*/ 133 h 1851"/>
                <a:gd name="T50" fmla="*/ 157 w 2257"/>
                <a:gd name="T51" fmla="*/ 135 h 1851"/>
                <a:gd name="T52" fmla="*/ 169 w 2257"/>
                <a:gd name="T53" fmla="*/ 137 h 1851"/>
                <a:gd name="T54" fmla="*/ 176 w 2257"/>
                <a:gd name="T55" fmla="*/ 139 h 1851"/>
                <a:gd name="T56" fmla="*/ 188 w 2257"/>
                <a:gd name="T57" fmla="*/ 140 h 1851"/>
                <a:gd name="T58" fmla="*/ 196 w 2257"/>
                <a:gd name="T59" fmla="*/ 142 h 1851"/>
                <a:gd name="T60" fmla="*/ 198 w 2257"/>
                <a:gd name="T61" fmla="*/ 136 h 1851"/>
                <a:gd name="T62" fmla="*/ 200 w 2257"/>
                <a:gd name="T63" fmla="*/ 129 h 1851"/>
                <a:gd name="T64" fmla="*/ 203 w 2257"/>
                <a:gd name="T65" fmla="*/ 126 h 1851"/>
                <a:gd name="T66" fmla="*/ 205 w 2257"/>
                <a:gd name="T67" fmla="*/ 120 h 1851"/>
                <a:gd name="T68" fmla="*/ 209 w 2257"/>
                <a:gd name="T69" fmla="*/ 114 h 1851"/>
                <a:gd name="T70" fmla="*/ 211 w 2257"/>
                <a:gd name="T71" fmla="*/ 109 h 1851"/>
                <a:gd name="T72" fmla="*/ 214 w 2257"/>
                <a:gd name="T73" fmla="*/ 106 h 1851"/>
                <a:gd name="T74" fmla="*/ 216 w 2257"/>
                <a:gd name="T75" fmla="*/ 99 h 1851"/>
                <a:gd name="T76" fmla="*/ 218 w 2257"/>
                <a:gd name="T77" fmla="*/ 95 h 1851"/>
                <a:gd name="T78" fmla="*/ 220 w 2257"/>
                <a:gd name="T79" fmla="*/ 91 h 1851"/>
                <a:gd name="T80" fmla="*/ 222 w 2257"/>
                <a:gd name="T81" fmla="*/ 86 h 1851"/>
                <a:gd name="T82" fmla="*/ 224 w 2257"/>
                <a:gd name="T83" fmla="*/ 80 h 1851"/>
                <a:gd name="T84" fmla="*/ 216 w 2257"/>
                <a:gd name="T85" fmla="*/ 33 h 1851"/>
                <a:gd name="T86" fmla="*/ 208 w 2257"/>
                <a:gd name="T87" fmla="*/ 31 h 1851"/>
                <a:gd name="T88" fmla="*/ 196 w 2257"/>
                <a:gd name="T89" fmla="*/ 29 h 1851"/>
                <a:gd name="T90" fmla="*/ 188 w 2257"/>
                <a:gd name="T91" fmla="*/ 27 h 1851"/>
                <a:gd name="T92" fmla="*/ 175 w 2257"/>
                <a:gd name="T93" fmla="*/ 26 h 1851"/>
                <a:gd name="T94" fmla="*/ 167 w 2257"/>
                <a:gd name="T95" fmla="*/ 24 h 1851"/>
                <a:gd name="T96" fmla="*/ 155 w 2257"/>
                <a:gd name="T97" fmla="*/ 23 h 1851"/>
                <a:gd name="T98" fmla="*/ 143 w 2257"/>
                <a:gd name="T99" fmla="*/ 20 h 1851"/>
                <a:gd name="T100" fmla="*/ 131 w 2257"/>
                <a:gd name="T101" fmla="*/ 18 h 1851"/>
                <a:gd name="T102" fmla="*/ 123 w 2257"/>
                <a:gd name="T103" fmla="*/ 16 h 1851"/>
                <a:gd name="T104" fmla="*/ 111 w 2257"/>
                <a:gd name="T105" fmla="*/ 15 h 1851"/>
                <a:gd name="T106" fmla="*/ 103 w 2257"/>
                <a:gd name="T107" fmla="*/ 13 h 1851"/>
                <a:gd name="T108" fmla="*/ 91 w 2257"/>
                <a:gd name="T109" fmla="*/ 11 h 1851"/>
                <a:gd name="T110" fmla="*/ 83 w 2257"/>
                <a:gd name="T111" fmla="*/ 9 h 1851"/>
                <a:gd name="T112" fmla="*/ 66 w 2257"/>
                <a:gd name="T113" fmla="*/ 7 h 1851"/>
                <a:gd name="T114" fmla="*/ 58 w 2257"/>
                <a:gd name="T115" fmla="*/ 5 h 1851"/>
                <a:gd name="T116" fmla="*/ 46 w 2257"/>
                <a:gd name="T117" fmla="*/ 4 h 1851"/>
                <a:gd name="T118" fmla="*/ 39 w 2257"/>
                <a:gd name="T119" fmla="*/ 2 h 1851"/>
                <a:gd name="T120" fmla="*/ 27 w 2257"/>
                <a:gd name="T121" fmla="*/ 0 h 18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57"/>
                <a:gd name="T184" fmla="*/ 0 h 1851"/>
                <a:gd name="T185" fmla="*/ 2257 w 2257"/>
                <a:gd name="T186" fmla="*/ 1851 h 18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57" h="1851">
                  <a:moveTo>
                    <a:pt x="269" y="0"/>
                  </a:moveTo>
                  <a:lnTo>
                    <a:pt x="269" y="28"/>
                  </a:lnTo>
                  <a:lnTo>
                    <a:pt x="261" y="28"/>
                  </a:lnTo>
                  <a:lnTo>
                    <a:pt x="261" y="59"/>
                  </a:lnTo>
                  <a:lnTo>
                    <a:pt x="255" y="59"/>
                  </a:lnTo>
                  <a:lnTo>
                    <a:pt x="255" y="89"/>
                  </a:lnTo>
                  <a:lnTo>
                    <a:pt x="246" y="89"/>
                  </a:lnTo>
                  <a:lnTo>
                    <a:pt x="246" y="111"/>
                  </a:lnTo>
                  <a:lnTo>
                    <a:pt x="233" y="111"/>
                  </a:lnTo>
                  <a:lnTo>
                    <a:pt x="233" y="133"/>
                  </a:lnTo>
                  <a:lnTo>
                    <a:pt x="224" y="133"/>
                  </a:lnTo>
                  <a:lnTo>
                    <a:pt x="224" y="184"/>
                  </a:lnTo>
                  <a:lnTo>
                    <a:pt x="211" y="184"/>
                  </a:lnTo>
                  <a:lnTo>
                    <a:pt x="211" y="208"/>
                  </a:lnTo>
                  <a:lnTo>
                    <a:pt x="204" y="208"/>
                  </a:lnTo>
                  <a:lnTo>
                    <a:pt x="204" y="228"/>
                  </a:lnTo>
                  <a:lnTo>
                    <a:pt x="187" y="228"/>
                  </a:lnTo>
                  <a:lnTo>
                    <a:pt x="187" y="272"/>
                  </a:lnTo>
                  <a:lnTo>
                    <a:pt x="174" y="272"/>
                  </a:lnTo>
                  <a:lnTo>
                    <a:pt x="174" y="310"/>
                  </a:lnTo>
                  <a:lnTo>
                    <a:pt x="168" y="310"/>
                  </a:lnTo>
                  <a:lnTo>
                    <a:pt x="168" y="332"/>
                  </a:lnTo>
                  <a:lnTo>
                    <a:pt x="152" y="332"/>
                  </a:lnTo>
                  <a:lnTo>
                    <a:pt x="152" y="375"/>
                  </a:lnTo>
                  <a:lnTo>
                    <a:pt x="137" y="375"/>
                  </a:lnTo>
                  <a:lnTo>
                    <a:pt x="137" y="406"/>
                  </a:lnTo>
                  <a:lnTo>
                    <a:pt x="131" y="406"/>
                  </a:lnTo>
                  <a:lnTo>
                    <a:pt x="131" y="435"/>
                  </a:lnTo>
                  <a:lnTo>
                    <a:pt x="115" y="435"/>
                  </a:lnTo>
                  <a:lnTo>
                    <a:pt x="115" y="472"/>
                  </a:lnTo>
                  <a:lnTo>
                    <a:pt x="100" y="472"/>
                  </a:lnTo>
                  <a:lnTo>
                    <a:pt x="100" y="509"/>
                  </a:lnTo>
                  <a:lnTo>
                    <a:pt x="95" y="509"/>
                  </a:lnTo>
                  <a:lnTo>
                    <a:pt x="95" y="531"/>
                  </a:lnTo>
                  <a:lnTo>
                    <a:pt x="87" y="531"/>
                  </a:lnTo>
                  <a:lnTo>
                    <a:pt x="87" y="545"/>
                  </a:lnTo>
                  <a:lnTo>
                    <a:pt x="72" y="545"/>
                  </a:lnTo>
                  <a:lnTo>
                    <a:pt x="72" y="576"/>
                  </a:lnTo>
                  <a:lnTo>
                    <a:pt x="65" y="576"/>
                  </a:lnTo>
                  <a:lnTo>
                    <a:pt x="65" y="605"/>
                  </a:lnTo>
                  <a:lnTo>
                    <a:pt x="58" y="605"/>
                  </a:lnTo>
                  <a:lnTo>
                    <a:pt x="58" y="628"/>
                  </a:lnTo>
                  <a:lnTo>
                    <a:pt x="50" y="628"/>
                  </a:lnTo>
                  <a:lnTo>
                    <a:pt x="50" y="650"/>
                  </a:lnTo>
                  <a:lnTo>
                    <a:pt x="36" y="650"/>
                  </a:lnTo>
                  <a:lnTo>
                    <a:pt x="36" y="670"/>
                  </a:lnTo>
                  <a:lnTo>
                    <a:pt x="28" y="670"/>
                  </a:lnTo>
                  <a:lnTo>
                    <a:pt x="28" y="708"/>
                  </a:lnTo>
                  <a:lnTo>
                    <a:pt x="22" y="708"/>
                  </a:lnTo>
                  <a:lnTo>
                    <a:pt x="22" y="723"/>
                  </a:lnTo>
                  <a:lnTo>
                    <a:pt x="13" y="723"/>
                  </a:lnTo>
                  <a:lnTo>
                    <a:pt x="13" y="753"/>
                  </a:lnTo>
                  <a:lnTo>
                    <a:pt x="0" y="753"/>
                  </a:lnTo>
                  <a:lnTo>
                    <a:pt x="0" y="1388"/>
                  </a:lnTo>
                  <a:lnTo>
                    <a:pt x="22" y="1388"/>
                  </a:lnTo>
                  <a:lnTo>
                    <a:pt x="22" y="1403"/>
                  </a:lnTo>
                  <a:lnTo>
                    <a:pt x="95" y="1403"/>
                  </a:lnTo>
                  <a:lnTo>
                    <a:pt x="95" y="1417"/>
                  </a:lnTo>
                  <a:lnTo>
                    <a:pt x="137" y="1417"/>
                  </a:lnTo>
                  <a:lnTo>
                    <a:pt x="137" y="1425"/>
                  </a:lnTo>
                  <a:lnTo>
                    <a:pt x="174" y="1425"/>
                  </a:lnTo>
                  <a:lnTo>
                    <a:pt x="174" y="1431"/>
                  </a:lnTo>
                  <a:lnTo>
                    <a:pt x="211" y="1431"/>
                  </a:lnTo>
                  <a:lnTo>
                    <a:pt x="211" y="1440"/>
                  </a:lnTo>
                  <a:lnTo>
                    <a:pt x="246" y="1440"/>
                  </a:lnTo>
                  <a:lnTo>
                    <a:pt x="246" y="1446"/>
                  </a:lnTo>
                  <a:lnTo>
                    <a:pt x="283" y="1446"/>
                  </a:lnTo>
                  <a:lnTo>
                    <a:pt x="283" y="1462"/>
                  </a:lnTo>
                  <a:lnTo>
                    <a:pt x="328" y="1462"/>
                  </a:lnTo>
                  <a:lnTo>
                    <a:pt x="328" y="1468"/>
                  </a:lnTo>
                  <a:lnTo>
                    <a:pt x="364" y="1468"/>
                  </a:lnTo>
                  <a:lnTo>
                    <a:pt x="364" y="1477"/>
                  </a:lnTo>
                  <a:lnTo>
                    <a:pt x="400" y="1477"/>
                  </a:lnTo>
                  <a:lnTo>
                    <a:pt x="400" y="1482"/>
                  </a:lnTo>
                  <a:lnTo>
                    <a:pt x="437" y="1482"/>
                  </a:lnTo>
                  <a:lnTo>
                    <a:pt x="437" y="1499"/>
                  </a:lnTo>
                  <a:lnTo>
                    <a:pt x="479" y="1499"/>
                  </a:lnTo>
                  <a:lnTo>
                    <a:pt x="479" y="1505"/>
                  </a:lnTo>
                  <a:lnTo>
                    <a:pt x="516" y="1505"/>
                  </a:lnTo>
                  <a:lnTo>
                    <a:pt x="516" y="1513"/>
                  </a:lnTo>
                  <a:lnTo>
                    <a:pt x="552" y="1513"/>
                  </a:lnTo>
                  <a:lnTo>
                    <a:pt x="552" y="1519"/>
                  </a:lnTo>
                  <a:lnTo>
                    <a:pt x="583" y="1519"/>
                  </a:lnTo>
                  <a:lnTo>
                    <a:pt x="583" y="1536"/>
                  </a:lnTo>
                  <a:lnTo>
                    <a:pt x="662" y="1536"/>
                  </a:lnTo>
                  <a:lnTo>
                    <a:pt x="662" y="1550"/>
                  </a:lnTo>
                  <a:lnTo>
                    <a:pt x="698" y="1550"/>
                  </a:lnTo>
                  <a:lnTo>
                    <a:pt x="698" y="1556"/>
                  </a:lnTo>
                  <a:lnTo>
                    <a:pt x="735" y="1556"/>
                  </a:lnTo>
                  <a:lnTo>
                    <a:pt x="735" y="1565"/>
                  </a:lnTo>
                  <a:lnTo>
                    <a:pt x="779" y="1565"/>
                  </a:lnTo>
                  <a:lnTo>
                    <a:pt x="779" y="1579"/>
                  </a:lnTo>
                  <a:lnTo>
                    <a:pt x="824" y="1579"/>
                  </a:lnTo>
                  <a:lnTo>
                    <a:pt x="824" y="1587"/>
                  </a:lnTo>
                  <a:lnTo>
                    <a:pt x="860" y="1587"/>
                  </a:lnTo>
                  <a:lnTo>
                    <a:pt x="860" y="1594"/>
                  </a:lnTo>
                  <a:lnTo>
                    <a:pt x="897" y="1594"/>
                  </a:lnTo>
                  <a:lnTo>
                    <a:pt x="897" y="1601"/>
                  </a:lnTo>
                  <a:lnTo>
                    <a:pt x="933" y="1601"/>
                  </a:lnTo>
                  <a:lnTo>
                    <a:pt x="933" y="1616"/>
                  </a:lnTo>
                  <a:lnTo>
                    <a:pt x="975" y="1616"/>
                  </a:lnTo>
                  <a:lnTo>
                    <a:pt x="975" y="1624"/>
                  </a:lnTo>
                  <a:lnTo>
                    <a:pt x="1012" y="1624"/>
                  </a:lnTo>
                  <a:lnTo>
                    <a:pt x="1012" y="1638"/>
                  </a:lnTo>
                  <a:lnTo>
                    <a:pt x="1085" y="1638"/>
                  </a:lnTo>
                  <a:lnTo>
                    <a:pt x="1085" y="1647"/>
                  </a:lnTo>
                  <a:lnTo>
                    <a:pt x="1114" y="1647"/>
                  </a:lnTo>
                  <a:lnTo>
                    <a:pt x="1114" y="1653"/>
                  </a:lnTo>
                  <a:lnTo>
                    <a:pt x="1166" y="1653"/>
                  </a:lnTo>
                  <a:lnTo>
                    <a:pt x="1166" y="1667"/>
                  </a:lnTo>
                  <a:lnTo>
                    <a:pt x="1203" y="1667"/>
                  </a:lnTo>
                  <a:lnTo>
                    <a:pt x="1203" y="1675"/>
                  </a:lnTo>
                  <a:lnTo>
                    <a:pt x="1231" y="1675"/>
                  </a:lnTo>
                  <a:lnTo>
                    <a:pt x="1231" y="1684"/>
                  </a:lnTo>
                  <a:lnTo>
                    <a:pt x="1267" y="1684"/>
                  </a:lnTo>
                  <a:lnTo>
                    <a:pt x="1267" y="1698"/>
                  </a:lnTo>
                  <a:lnTo>
                    <a:pt x="1318" y="1698"/>
                  </a:lnTo>
                  <a:lnTo>
                    <a:pt x="1318" y="1704"/>
                  </a:lnTo>
                  <a:lnTo>
                    <a:pt x="1349" y="1704"/>
                  </a:lnTo>
                  <a:lnTo>
                    <a:pt x="1349" y="1712"/>
                  </a:lnTo>
                  <a:lnTo>
                    <a:pt x="1384" y="1712"/>
                  </a:lnTo>
                  <a:lnTo>
                    <a:pt x="1384" y="1720"/>
                  </a:lnTo>
                  <a:lnTo>
                    <a:pt x="1421" y="1720"/>
                  </a:lnTo>
                  <a:lnTo>
                    <a:pt x="1421" y="1735"/>
                  </a:lnTo>
                  <a:lnTo>
                    <a:pt x="1464" y="1735"/>
                  </a:lnTo>
                  <a:lnTo>
                    <a:pt x="1464" y="1741"/>
                  </a:lnTo>
                  <a:lnTo>
                    <a:pt x="1500" y="1741"/>
                  </a:lnTo>
                  <a:lnTo>
                    <a:pt x="1500" y="1757"/>
                  </a:lnTo>
                  <a:lnTo>
                    <a:pt x="1573" y="1757"/>
                  </a:lnTo>
                  <a:lnTo>
                    <a:pt x="1573" y="1763"/>
                  </a:lnTo>
                  <a:lnTo>
                    <a:pt x="1617" y="1763"/>
                  </a:lnTo>
                  <a:lnTo>
                    <a:pt x="1617" y="1772"/>
                  </a:lnTo>
                  <a:lnTo>
                    <a:pt x="1654" y="1772"/>
                  </a:lnTo>
                  <a:lnTo>
                    <a:pt x="1654" y="1786"/>
                  </a:lnTo>
                  <a:lnTo>
                    <a:pt x="1691" y="1786"/>
                  </a:lnTo>
                  <a:lnTo>
                    <a:pt x="1691" y="1794"/>
                  </a:lnTo>
                  <a:lnTo>
                    <a:pt x="1732" y="1794"/>
                  </a:lnTo>
                  <a:lnTo>
                    <a:pt x="1732" y="1800"/>
                  </a:lnTo>
                  <a:lnTo>
                    <a:pt x="1769" y="1800"/>
                  </a:lnTo>
                  <a:lnTo>
                    <a:pt x="1769" y="1814"/>
                  </a:lnTo>
                  <a:lnTo>
                    <a:pt x="1806" y="1814"/>
                  </a:lnTo>
                  <a:lnTo>
                    <a:pt x="1806" y="1823"/>
                  </a:lnTo>
                  <a:lnTo>
                    <a:pt x="1850" y="1823"/>
                  </a:lnTo>
                  <a:lnTo>
                    <a:pt x="1850" y="1829"/>
                  </a:lnTo>
                  <a:lnTo>
                    <a:pt x="1887" y="1829"/>
                  </a:lnTo>
                  <a:lnTo>
                    <a:pt x="1887" y="1845"/>
                  </a:lnTo>
                  <a:lnTo>
                    <a:pt x="1915" y="1845"/>
                  </a:lnTo>
                  <a:lnTo>
                    <a:pt x="1915" y="1851"/>
                  </a:lnTo>
                  <a:lnTo>
                    <a:pt x="1967" y="1851"/>
                  </a:lnTo>
                  <a:lnTo>
                    <a:pt x="1967" y="1845"/>
                  </a:lnTo>
                  <a:lnTo>
                    <a:pt x="1974" y="1845"/>
                  </a:lnTo>
                  <a:lnTo>
                    <a:pt x="1974" y="1800"/>
                  </a:lnTo>
                  <a:lnTo>
                    <a:pt x="1982" y="1800"/>
                  </a:lnTo>
                  <a:lnTo>
                    <a:pt x="1982" y="1772"/>
                  </a:lnTo>
                  <a:lnTo>
                    <a:pt x="1987" y="1772"/>
                  </a:lnTo>
                  <a:lnTo>
                    <a:pt x="1987" y="1757"/>
                  </a:lnTo>
                  <a:lnTo>
                    <a:pt x="2004" y="1757"/>
                  </a:lnTo>
                  <a:lnTo>
                    <a:pt x="2004" y="1712"/>
                  </a:lnTo>
                  <a:lnTo>
                    <a:pt x="2010" y="1712"/>
                  </a:lnTo>
                  <a:lnTo>
                    <a:pt x="2010" y="1684"/>
                  </a:lnTo>
                  <a:lnTo>
                    <a:pt x="2024" y="1684"/>
                  </a:lnTo>
                  <a:lnTo>
                    <a:pt x="2024" y="1667"/>
                  </a:lnTo>
                  <a:lnTo>
                    <a:pt x="2032" y="1667"/>
                  </a:lnTo>
                  <a:lnTo>
                    <a:pt x="2032" y="1638"/>
                  </a:lnTo>
                  <a:lnTo>
                    <a:pt x="2041" y="1638"/>
                  </a:lnTo>
                  <a:lnTo>
                    <a:pt x="2041" y="1624"/>
                  </a:lnTo>
                  <a:lnTo>
                    <a:pt x="2046" y="1624"/>
                  </a:lnTo>
                  <a:lnTo>
                    <a:pt x="2046" y="1587"/>
                  </a:lnTo>
                  <a:lnTo>
                    <a:pt x="2061" y="1587"/>
                  </a:lnTo>
                  <a:lnTo>
                    <a:pt x="2061" y="1565"/>
                  </a:lnTo>
                  <a:lnTo>
                    <a:pt x="2069" y="1565"/>
                  </a:lnTo>
                  <a:lnTo>
                    <a:pt x="2069" y="1536"/>
                  </a:lnTo>
                  <a:lnTo>
                    <a:pt x="2083" y="1536"/>
                  </a:lnTo>
                  <a:lnTo>
                    <a:pt x="2083" y="1482"/>
                  </a:lnTo>
                  <a:lnTo>
                    <a:pt x="2097" y="1482"/>
                  </a:lnTo>
                  <a:lnTo>
                    <a:pt x="2097" y="1468"/>
                  </a:lnTo>
                  <a:lnTo>
                    <a:pt x="2105" y="1468"/>
                  </a:lnTo>
                  <a:lnTo>
                    <a:pt x="2105" y="1440"/>
                  </a:lnTo>
                  <a:lnTo>
                    <a:pt x="2113" y="1440"/>
                  </a:lnTo>
                  <a:lnTo>
                    <a:pt x="2113" y="1425"/>
                  </a:lnTo>
                  <a:lnTo>
                    <a:pt x="2119" y="1425"/>
                  </a:lnTo>
                  <a:lnTo>
                    <a:pt x="2119" y="1403"/>
                  </a:lnTo>
                  <a:lnTo>
                    <a:pt x="2133" y="1403"/>
                  </a:lnTo>
                  <a:lnTo>
                    <a:pt x="2133" y="1380"/>
                  </a:lnTo>
                  <a:lnTo>
                    <a:pt x="2142" y="1380"/>
                  </a:lnTo>
                  <a:lnTo>
                    <a:pt x="2142" y="1357"/>
                  </a:lnTo>
                  <a:lnTo>
                    <a:pt x="2148" y="1357"/>
                  </a:lnTo>
                  <a:lnTo>
                    <a:pt x="2148" y="1321"/>
                  </a:lnTo>
                  <a:lnTo>
                    <a:pt x="2164" y="1321"/>
                  </a:lnTo>
                  <a:lnTo>
                    <a:pt x="2164" y="1297"/>
                  </a:lnTo>
                  <a:lnTo>
                    <a:pt x="2170" y="1297"/>
                  </a:lnTo>
                  <a:lnTo>
                    <a:pt x="2170" y="1261"/>
                  </a:lnTo>
                  <a:lnTo>
                    <a:pt x="2178" y="1261"/>
                  </a:lnTo>
                  <a:lnTo>
                    <a:pt x="2178" y="1240"/>
                  </a:lnTo>
                  <a:lnTo>
                    <a:pt x="2185" y="1240"/>
                  </a:lnTo>
                  <a:lnTo>
                    <a:pt x="2185" y="1224"/>
                  </a:lnTo>
                  <a:lnTo>
                    <a:pt x="2200" y="1224"/>
                  </a:lnTo>
                  <a:lnTo>
                    <a:pt x="2200" y="1196"/>
                  </a:lnTo>
                  <a:lnTo>
                    <a:pt x="2207" y="1196"/>
                  </a:lnTo>
                  <a:lnTo>
                    <a:pt x="2207" y="1181"/>
                  </a:lnTo>
                  <a:lnTo>
                    <a:pt x="2215" y="1181"/>
                  </a:lnTo>
                  <a:lnTo>
                    <a:pt x="2215" y="1145"/>
                  </a:lnTo>
                  <a:lnTo>
                    <a:pt x="2220" y="1145"/>
                  </a:lnTo>
                  <a:lnTo>
                    <a:pt x="2220" y="1121"/>
                  </a:lnTo>
                  <a:lnTo>
                    <a:pt x="2229" y="1121"/>
                  </a:lnTo>
                  <a:lnTo>
                    <a:pt x="2229" y="1108"/>
                  </a:lnTo>
                  <a:lnTo>
                    <a:pt x="2237" y="1108"/>
                  </a:lnTo>
                  <a:lnTo>
                    <a:pt x="2237" y="1077"/>
                  </a:lnTo>
                  <a:lnTo>
                    <a:pt x="2243" y="1077"/>
                  </a:lnTo>
                  <a:lnTo>
                    <a:pt x="2243" y="1048"/>
                  </a:lnTo>
                  <a:lnTo>
                    <a:pt x="2257" y="1048"/>
                  </a:lnTo>
                  <a:lnTo>
                    <a:pt x="2257" y="450"/>
                  </a:lnTo>
                  <a:lnTo>
                    <a:pt x="2237" y="450"/>
                  </a:lnTo>
                  <a:lnTo>
                    <a:pt x="2237" y="435"/>
                  </a:lnTo>
                  <a:lnTo>
                    <a:pt x="2164" y="435"/>
                  </a:lnTo>
                  <a:lnTo>
                    <a:pt x="2164" y="421"/>
                  </a:lnTo>
                  <a:lnTo>
                    <a:pt x="2119" y="421"/>
                  </a:lnTo>
                  <a:lnTo>
                    <a:pt x="2119" y="413"/>
                  </a:lnTo>
                  <a:lnTo>
                    <a:pt x="2083" y="413"/>
                  </a:lnTo>
                  <a:lnTo>
                    <a:pt x="2083" y="406"/>
                  </a:lnTo>
                  <a:lnTo>
                    <a:pt x="2041" y="406"/>
                  </a:lnTo>
                  <a:lnTo>
                    <a:pt x="2041" y="391"/>
                  </a:lnTo>
                  <a:lnTo>
                    <a:pt x="2004" y="391"/>
                  </a:lnTo>
                  <a:lnTo>
                    <a:pt x="2004" y="384"/>
                  </a:lnTo>
                  <a:lnTo>
                    <a:pt x="1967" y="384"/>
                  </a:lnTo>
                  <a:lnTo>
                    <a:pt x="1967" y="375"/>
                  </a:lnTo>
                  <a:lnTo>
                    <a:pt x="1915" y="375"/>
                  </a:lnTo>
                  <a:lnTo>
                    <a:pt x="1915" y="369"/>
                  </a:lnTo>
                  <a:lnTo>
                    <a:pt x="1887" y="369"/>
                  </a:lnTo>
                  <a:lnTo>
                    <a:pt x="1887" y="355"/>
                  </a:lnTo>
                  <a:lnTo>
                    <a:pt x="1836" y="355"/>
                  </a:lnTo>
                  <a:lnTo>
                    <a:pt x="1836" y="347"/>
                  </a:lnTo>
                  <a:lnTo>
                    <a:pt x="1800" y="347"/>
                  </a:lnTo>
                  <a:lnTo>
                    <a:pt x="1800" y="338"/>
                  </a:lnTo>
                  <a:lnTo>
                    <a:pt x="1754" y="338"/>
                  </a:lnTo>
                  <a:lnTo>
                    <a:pt x="1754" y="332"/>
                  </a:lnTo>
                  <a:lnTo>
                    <a:pt x="1719" y="332"/>
                  </a:lnTo>
                  <a:lnTo>
                    <a:pt x="1719" y="324"/>
                  </a:lnTo>
                  <a:lnTo>
                    <a:pt x="1676" y="324"/>
                  </a:lnTo>
                  <a:lnTo>
                    <a:pt x="1676" y="318"/>
                  </a:lnTo>
                  <a:lnTo>
                    <a:pt x="1639" y="318"/>
                  </a:lnTo>
                  <a:lnTo>
                    <a:pt x="1639" y="310"/>
                  </a:lnTo>
                  <a:lnTo>
                    <a:pt x="1595" y="310"/>
                  </a:lnTo>
                  <a:lnTo>
                    <a:pt x="1595" y="296"/>
                  </a:lnTo>
                  <a:lnTo>
                    <a:pt x="1558" y="296"/>
                  </a:lnTo>
                  <a:lnTo>
                    <a:pt x="1558" y="287"/>
                  </a:lnTo>
                  <a:lnTo>
                    <a:pt x="1514" y="287"/>
                  </a:lnTo>
                  <a:lnTo>
                    <a:pt x="1514" y="272"/>
                  </a:lnTo>
                  <a:lnTo>
                    <a:pt x="1436" y="272"/>
                  </a:lnTo>
                  <a:lnTo>
                    <a:pt x="1436" y="259"/>
                  </a:lnTo>
                  <a:lnTo>
                    <a:pt x="1399" y="259"/>
                  </a:lnTo>
                  <a:lnTo>
                    <a:pt x="1399" y="250"/>
                  </a:lnTo>
                  <a:lnTo>
                    <a:pt x="1362" y="250"/>
                  </a:lnTo>
                  <a:lnTo>
                    <a:pt x="1362" y="236"/>
                  </a:lnTo>
                  <a:lnTo>
                    <a:pt x="1318" y="236"/>
                  </a:lnTo>
                  <a:lnTo>
                    <a:pt x="1318" y="228"/>
                  </a:lnTo>
                  <a:lnTo>
                    <a:pt x="1281" y="228"/>
                  </a:lnTo>
                  <a:lnTo>
                    <a:pt x="1281" y="222"/>
                  </a:lnTo>
                  <a:lnTo>
                    <a:pt x="1231" y="222"/>
                  </a:lnTo>
                  <a:lnTo>
                    <a:pt x="1231" y="213"/>
                  </a:lnTo>
                  <a:lnTo>
                    <a:pt x="1203" y="213"/>
                  </a:lnTo>
                  <a:lnTo>
                    <a:pt x="1203" y="208"/>
                  </a:lnTo>
                  <a:lnTo>
                    <a:pt x="1149" y="208"/>
                  </a:lnTo>
                  <a:lnTo>
                    <a:pt x="1149" y="199"/>
                  </a:lnTo>
                  <a:lnTo>
                    <a:pt x="1114" y="199"/>
                  </a:lnTo>
                  <a:lnTo>
                    <a:pt x="1114" y="184"/>
                  </a:lnTo>
                  <a:lnTo>
                    <a:pt x="1071" y="184"/>
                  </a:lnTo>
                  <a:lnTo>
                    <a:pt x="1071" y="177"/>
                  </a:lnTo>
                  <a:lnTo>
                    <a:pt x="1034" y="177"/>
                  </a:lnTo>
                  <a:lnTo>
                    <a:pt x="1034" y="171"/>
                  </a:lnTo>
                  <a:lnTo>
                    <a:pt x="990" y="171"/>
                  </a:lnTo>
                  <a:lnTo>
                    <a:pt x="990" y="154"/>
                  </a:lnTo>
                  <a:lnTo>
                    <a:pt x="953" y="154"/>
                  </a:lnTo>
                  <a:lnTo>
                    <a:pt x="953" y="148"/>
                  </a:lnTo>
                  <a:lnTo>
                    <a:pt x="911" y="148"/>
                  </a:lnTo>
                  <a:lnTo>
                    <a:pt x="911" y="140"/>
                  </a:lnTo>
                  <a:lnTo>
                    <a:pt x="874" y="140"/>
                  </a:lnTo>
                  <a:lnTo>
                    <a:pt x="874" y="133"/>
                  </a:lnTo>
                  <a:lnTo>
                    <a:pt x="829" y="133"/>
                  </a:lnTo>
                  <a:lnTo>
                    <a:pt x="829" y="118"/>
                  </a:lnTo>
                  <a:lnTo>
                    <a:pt x="794" y="118"/>
                  </a:lnTo>
                  <a:lnTo>
                    <a:pt x="794" y="111"/>
                  </a:lnTo>
                  <a:lnTo>
                    <a:pt x="714" y="111"/>
                  </a:lnTo>
                  <a:lnTo>
                    <a:pt x="714" y="96"/>
                  </a:lnTo>
                  <a:lnTo>
                    <a:pt x="662" y="96"/>
                  </a:lnTo>
                  <a:lnTo>
                    <a:pt x="662" y="89"/>
                  </a:lnTo>
                  <a:lnTo>
                    <a:pt x="633" y="89"/>
                  </a:lnTo>
                  <a:lnTo>
                    <a:pt x="633" y="80"/>
                  </a:lnTo>
                  <a:lnTo>
                    <a:pt x="583" y="80"/>
                  </a:lnTo>
                  <a:lnTo>
                    <a:pt x="583" y="66"/>
                  </a:lnTo>
                  <a:lnTo>
                    <a:pt x="552" y="66"/>
                  </a:lnTo>
                  <a:lnTo>
                    <a:pt x="552" y="59"/>
                  </a:lnTo>
                  <a:lnTo>
                    <a:pt x="502" y="59"/>
                  </a:lnTo>
                  <a:lnTo>
                    <a:pt x="502" y="52"/>
                  </a:lnTo>
                  <a:lnTo>
                    <a:pt x="465" y="52"/>
                  </a:lnTo>
                  <a:lnTo>
                    <a:pt x="465" y="37"/>
                  </a:lnTo>
                  <a:lnTo>
                    <a:pt x="422" y="37"/>
                  </a:lnTo>
                  <a:lnTo>
                    <a:pt x="422" y="28"/>
                  </a:lnTo>
                  <a:lnTo>
                    <a:pt x="387" y="28"/>
                  </a:lnTo>
                  <a:lnTo>
                    <a:pt x="387" y="23"/>
                  </a:lnTo>
                  <a:lnTo>
                    <a:pt x="350" y="23"/>
                  </a:lnTo>
                  <a:lnTo>
                    <a:pt x="350" y="15"/>
                  </a:lnTo>
                  <a:lnTo>
                    <a:pt x="305" y="15"/>
                  </a:lnTo>
                  <a:lnTo>
                    <a:pt x="305" y="0"/>
                  </a:lnTo>
                  <a:lnTo>
                    <a:pt x="269" y="0"/>
                  </a:lnTo>
                  <a:close/>
                </a:path>
              </a:pathLst>
            </a:custGeom>
            <a:solidFill>
              <a:srgbClr val="0202CC"/>
            </a:solidFill>
            <a:ln w="9525">
              <a:noFill/>
              <a:round/>
              <a:headEnd/>
              <a:tailEnd/>
            </a:ln>
          </p:spPr>
          <p:txBody>
            <a:bodyPr/>
            <a:lstStyle/>
            <a:p>
              <a:pPr algn="ctr"/>
              <a:endParaRPr lang="en-US" sz="1800"/>
            </a:p>
          </p:txBody>
        </p:sp>
        <p:sp>
          <p:nvSpPr>
            <p:cNvPr id="444787" name="Freeform 216"/>
            <p:cNvSpPr>
              <a:spLocks/>
            </p:cNvSpPr>
            <p:nvPr/>
          </p:nvSpPr>
          <p:spPr bwMode="auto">
            <a:xfrm>
              <a:off x="4824" y="1859"/>
              <a:ext cx="212" cy="142"/>
            </a:xfrm>
            <a:custGeom>
              <a:avLst/>
              <a:gdLst>
                <a:gd name="T0" fmla="*/ 20 w 2127"/>
                <a:gd name="T1" fmla="*/ 5 h 1851"/>
                <a:gd name="T2" fmla="*/ 17 w 2127"/>
                <a:gd name="T3" fmla="*/ 10 h 1851"/>
                <a:gd name="T4" fmla="*/ 15 w 2127"/>
                <a:gd name="T5" fmla="*/ 16 h 1851"/>
                <a:gd name="T6" fmla="*/ 12 w 2127"/>
                <a:gd name="T7" fmla="*/ 24 h 1851"/>
                <a:gd name="T8" fmla="*/ 8 w 2127"/>
                <a:gd name="T9" fmla="*/ 29 h 1851"/>
                <a:gd name="T10" fmla="*/ 6 w 2127"/>
                <a:gd name="T11" fmla="*/ 36 h 1851"/>
                <a:gd name="T12" fmla="*/ 3 w 2127"/>
                <a:gd name="T13" fmla="*/ 41 h 1851"/>
                <a:gd name="T14" fmla="*/ 1 w 2127"/>
                <a:gd name="T15" fmla="*/ 46 h 1851"/>
                <a:gd name="T16" fmla="*/ 8 w 2127"/>
                <a:gd name="T17" fmla="*/ 109 h 1851"/>
                <a:gd name="T18" fmla="*/ 15 w 2127"/>
                <a:gd name="T19" fmla="*/ 110 h 1851"/>
                <a:gd name="T20" fmla="*/ 27 w 2127"/>
                <a:gd name="T21" fmla="*/ 112 h 1851"/>
                <a:gd name="T22" fmla="*/ 34 w 2127"/>
                <a:gd name="T23" fmla="*/ 114 h 1851"/>
                <a:gd name="T24" fmla="*/ 46 w 2127"/>
                <a:gd name="T25" fmla="*/ 115 h 1851"/>
                <a:gd name="T26" fmla="*/ 52 w 2127"/>
                <a:gd name="T27" fmla="*/ 118 h 1851"/>
                <a:gd name="T28" fmla="*/ 67 w 2127"/>
                <a:gd name="T29" fmla="*/ 119 h 1851"/>
                <a:gd name="T30" fmla="*/ 76 w 2127"/>
                <a:gd name="T31" fmla="*/ 122 h 1851"/>
                <a:gd name="T32" fmla="*/ 87 w 2127"/>
                <a:gd name="T33" fmla="*/ 123 h 1851"/>
                <a:gd name="T34" fmla="*/ 95 w 2127"/>
                <a:gd name="T35" fmla="*/ 126 h 1851"/>
                <a:gd name="T36" fmla="*/ 110 w 2127"/>
                <a:gd name="T37" fmla="*/ 127 h 1851"/>
                <a:gd name="T38" fmla="*/ 117 w 2127"/>
                <a:gd name="T39" fmla="*/ 129 h 1851"/>
                <a:gd name="T40" fmla="*/ 129 w 2127"/>
                <a:gd name="T41" fmla="*/ 131 h 1851"/>
                <a:gd name="T42" fmla="*/ 136 w 2127"/>
                <a:gd name="T43" fmla="*/ 133 h 1851"/>
                <a:gd name="T44" fmla="*/ 151 w 2127"/>
                <a:gd name="T45" fmla="*/ 135 h 1851"/>
                <a:gd name="T46" fmla="*/ 159 w 2127"/>
                <a:gd name="T47" fmla="*/ 137 h 1851"/>
                <a:gd name="T48" fmla="*/ 171 w 2127"/>
                <a:gd name="T49" fmla="*/ 138 h 1851"/>
                <a:gd name="T50" fmla="*/ 179 w 2127"/>
                <a:gd name="T51" fmla="*/ 140 h 1851"/>
                <a:gd name="T52" fmla="*/ 190 w 2127"/>
                <a:gd name="T53" fmla="*/ 142 h 1851"/>
                <a:gd name="T54" fmla="*/ 192 w 2127"/>
                <a:gd name="T55" fmla="*/ 136 h 1851"/>
                <a:gd name="T56" fmla="*/ 195 w 2127"/>
                <a:gd name="T57" fmla="*/ 131 h 1851"/>
                <a:gd name="T58" fmla="*/ 197 w 2127"/>
                <a:gd name="T59" fmla="*/ 126 h 1851"/>
                <a:gd name="T60" fmla="*/ 200 w 2127"/>
                <a:gd name="T61" fmla="*/ 122 h 1851"/>
                <a:gd name="T62" fmla="*/ 202 w 2127"/>
                <a:gd name="T63" fmla="*/ 114 h 1851"/>
                <a:gd name="T64" fmla="*/ 205 w 2127"/>
                <a:gd name="T65" fmla="*/ 110 h 1851"/>
                <a:gd name="T66" fmla="*/ 207 w 2127"/>
                <a:gd name="T67" fmla="*/ 106 h 1851"/>
                <a:gd name="T68" fmla="*/ 210 w 2127"/>
                <a:gd name="T69" fmla="*/ 101 h 1851"/>
                <a:gd name="T70" fmla="*/ 211 w 2127"/>
                <a:gd name="T71" fmla="*/ 95 h 1851"/>
                <a:gd name="T72" fmla="*/ 205 w 2127"/>
                <a:gd name="T73" fmla="*/ 32 h 1851"/>
                <a:gd name="T74" fmla="*/ 198 w 2127"/>
                <a:gd name="T75" fmla="*/ 30 h 1851"/>
                <a:gd name="T76" fmla="*/ 185 w 2127"/>
                <a:gd name="T77" fmla="*/ 29 h 1851"/>
                <a:gd name="T78" fmla="*/ 177 w 2127"/>
                <a:gd name="T79" fmla="*/ 27 h 1851"/>
                <a:gd name="T80" fmla="*/ 166 w 2127"/>
                <a:gd name="T81" fmla="*/ 25 h 1851"/>
                <a:gd name="T82" fmla="*/ 158 w 2127"/>
                <a:gd name="T83" fmla="*/ 24 h 1851"/>
                <a:gd name="T84" fmla="*/ 145 w 2127"/>
                <a:gd name="T85" fmla="*/ 22 h 1851"/>
                <a:gd name="T86" fmla="*/ 134 w 2127"/>
                <a:gd name="T87" fmla="*/ 19 h 1851"/>
                <a:gd name="T88" fmla="*/ 122 w 2127"/>
                <a:gd name="T89" fmla="*/ 17 h 1851"/>
                <a:gd name="T90" fmla="*/ 114 w 2127"/>
                <a:gd name="T91" fmla="*/ 16 h 1851"/>
                <a:gd name="T92" fmla="*/ 101 w 2127"/>
                <a:gd name="T93" fmla="*/ 14 h 1851"/>
                <a:gd name="T94" fmla="*/ 93 w 2127"/>
                <a:gd name="T95" fmla="*/ 12 h 1851"/>
                <a:gd name="T96" fmla="*/ 81 w 2127"/>
                <a:gd name="T97" fmla="*/ 11 h 1851"/>
                <a:gd name="T98" fmla="*/ 73 w 2127"/>
                <a:gd name="T99" fmla="*/ 9 h 1851"/>
                <a:gd name="T100" fmla="*/ 57 w 2127"/>
                <a:gd name="T101" fmla="*/ 7 h 1851"/>
                <a:gd name="T102" fmla="*/ 49 w 2127"/>
                <a:gd name="T103" fmla="*/ 5 h 1851"/>
                <a:gd name="T104" fmla="*/ 36 w 2127"/>
                <a:gd name="T105" fmla="*/ 3 h 1851"/>
                <a:gd name="T106" fmla="*/ 29 w 2127"/>
                <a:gd name="T107" fmla="*/ 1 h 18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27"/>
                <a:gd name="T163" fmla="*/ 0 h 1851"/>
                <a:gd name="T164" fmla="*/ 2127 w 2127"/>
                <a:gd name="T165" fmla="*/ 1851 h 18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27" h="1851">
                  <a:moveTo>
                    <a:pt x="211" y="0"/>
                  </a:moveTo>
                  <a:lnTo>
                    <a:pt x="211" y="28"/>
                  </a:lnTo>
                  <a:lnTo>
                    <a:pt x="203" y="28"/>
                  </a:lnTo>
                  <a:lnTo>
                    <a:pt x="203" y="59"/>
                  </a:lnTo>
                  <a:lnTo>
                    <a:pt x="197" y="59"/>
                  </a:lnTo>
                  <a:lnTo>
                    <a:pt x="197" y="89"/>
                  </a:lnTo>
                  <a:lnTo>
                    <a:pt x="188" y="89"/>
                  </a:lnTo>
                  <a:lnTo>
                    <a:pt x="188" y="111"/>
                  </a:lnTo>
                  <a:lnTo>
                    <a:pt x="175" y="111"/>
                  </a:lnTo>
                  <a:lnTo>
                    <a:pt x="175" y="133"/>
                  </a:lnTo>
                  <a:lnTo>
                    <a:pt x="166" y="133"/>
                  </a:lnTo>
                  <a:lnTo>
                    <a:pt x="166" y="184"/>
                  </a:lnTo>
                  <a:lnTo>
                    <a:pt x="153" y="184"/>
                  </a:lnTo>
                  <a:lnTo>
                    <a:pt x="153" y="208"/>
                  </a:lnTo>
                  <a:lnTo>
                    <a:pt x="146" y="208"/>
                  </a:lnTo>
                  <a:lnTo>
                    <a:pt x="146" y="228"/>
                  </a:lnTo>
                  <a:lnTo>
                    <a:pt x="129" y="228"/>
                  </a:lnTo>
                  <a:lnTo>
                    <a:pt x="129" y="272"/>
                  </a:lnTo>
                  <a:lnTo>
                    <a:pt x="116" y="272"/>
                  </a:lnTo>
                  <a:lnTo>
                    <a:pt x="116" y="310"/>
                  </a:lnTo>
                  <a:lnTo>
                    <a:pt x="110" y="310"/>
                  </a:lnTo>
                  <a:lnTo>
                    <a:pt x="110" y="332"/>
                  </a:lnTo>
                  <a:lnTo>
                    <a:pt x="94" y="332"/>
                  </a:lnTo>
                  <a:lnTo>
                    <a:pt x="94" y="375"/>
                  </a:lnTo>
                  <a:lnTo>
                    <a:pt x="79" y="375"/>
                  </a:lnTo>
                  <a:lnTo>
                    <a:pt x="79" y="406"/>
                  </a:lnTo>
                  <a:lnTo>
                    <a:pt x="73" y="406"/>
                  </a:lnTo>
                  <a:lnTo>
                    <a:pt x="73" y="435"/>
                  </a:lnTo>
                  <a:lnTo>
                    <a:pt x="57" y="435"/>
                  </a:lnTo>
                  <a:lnTo>
                    <a:pt x="57" y="472"/>
                  </a:lnTo>
                  <a:lnTo>
                    <a:pt x="42" y="472"/>
                  </a:lnTo>
                  <a:lnTo>
                    <a:pt x="42" y="509"/>
                  </a:lnTo>
                  <a:lnTo>
                    <a:pt x="37" y="509"/>
                  </a:lnTo>
                  <a:lnTo>
                    <a:pt x="37" y="531"/>
                  </a:lnTo>
                  <a:lnTo>
                    <a:pt x="29" y="531"/>
                  </a:lnTo>
                  <a:lnTo>
                    <a:pt x="29" y="545"/>
                  </a:lnTo>
                  <a:lnTo>
                    <a:pt x="14" y="545"/>
                  </a:lnTo>
                  <a:lnTo>
                    <a:pt x="14" y="576"/>
                  </a:lnTo>
                  <a:lnTo>
                    <a:pt x="7" y="576"/>
                  </a:lnTo>
                  <a:lnTo>
                    <a:pt x="7" y="605"/>
                  </a:lnTo>
                  <a:lnTo>
                    <a:pt x="0" y="605"/>
                  </a:lnTo>
                  <a:lnTo>
                    <a:pt x="0" y="1403"/>
                  </a:lnTo>
                  <a:lnTo>
                    <a:pt x="37" y="1403"/>
                  </a:lnTo>
                  <a:lnTo>
                    <a:pt x="37" y="1417"/>
                  </a:lnTo>
                  <a:lnTo>
                    <a:pt x="79" y="1417"/>
                  </a:lnTo>
                  <a:lnTo>
                    <a:pt x="79" y="1425"/>
                  </a:lnTo>
                  <a:lnTo>
                    <a:pt x="116" y="1425"/>
                  </a:lnTo>
                  <a:lnTo>
                    <a:pt x="116" y="1431"/>
                  </a:lnTo>
                  <a:lnTo>
                    <a:pt x="153" y="1431"/>
                  </a:lnTo>
                  <a:lnTo>
                    <a:pt x="153" y="1440"/>
                  </a:lnTo>
                  <a:lnTo>
                    <a:pt x="188" y="1440"/>
                  </a:lnTo>
                  <a:lnTo>
                    <a:pt x="188" y="1446"/>
                  </a:lnTo>
                  <a:lnTo>
                    <a:pt x="225" y="1446"/>
                  </a:lnTo>
                  <a:lnTo>
                    <a:pt x="225" y="1462"/>
                  </a:lnTo>
                  <a:lnTo>
                    <a:pt x="270" y="1462"/>
                  </a:lnTo>
                  <a:lnTo>
                    <a:pt x="270" y="1468"/>
                  </a:lnTo>
                  <a:lnTo>
                    <a:pt x="306" y="1468"/>
                  </a:lnTo>
                  <a:lnTo>
                    <a:pt x="306" y="1477"/>
                  </a:lnTo>
                  <a:lnTo>
                    <a:pt x="342" y="1477"/>
                  </a:lnTo>
                  <a:lnTo>
                    <a:pt x="342" y="1482"/>
                  </a:lnTo>
                  <a:lnTo>
                    <a:pt x="379" y="1482"/>
                  </a:lnTo>
                  <a:lnTo>
                    <a:pt x="379" y="1499"/>
                  </a:lnTo>
                  <a:lnTo>
                    <a:pt x="421" y="1499"/>
                  </a:lnTo>
                  <a:lnTo>
                    <a:pt x="421" y="1505"/>
                  </a:lnTo>
                  <a:lnTo>
                    <a:pt x="458" y="1505"/>
                  </a:lnTo>
                  <a:lnTo>
                    <a:pt x="458" y="1513"/>
                  </a:lnTo>
                  <a:lnTo>
                    <a:pt x="494" y="1513"/>
                  </a:lnTo>
                  <a:lnTo>
                    <a:pt x="494" y="1519"/>
                  </a:lnTo>
                  <a:lnTo>
                    <a:pt x="525" y="1519"/>
                  </a:lnTo>
                  <a:lnTo>
                    <a:pt x="525" y="1536"/>
                  </a:lnTo>
                  <a:lnTo>
                    <a:pt x="604" y="1536"/>
                  </a:lnTo>
                  <a:lnTo>
                    <a:pt x="604" y="1550"/>
                  </a:lnTo>
                  <a:lnTo>
                    <a:pt x="640" y="1550"/>
                  </a:lnTo>
                  <a:lnTo>
                    <a:pt x="640" y="1556"/>
                  </a:lnTo>
                  <a:lnTo>
                    <a:pt x="677" y="1556"/>
                  </a:lnTo>
                  <a:lnTo>
                    <a:pt x="677" y="1565"/>
                  </a:lnTo>
                  <a:lnTo>
                    <a:pt x="721" y="1565"/>
                  </a:lnTo>
                  <a:lnTo>
                    <a:pt x="721" y="1579"/>
                  </a:lnTo>
                  <a:lnTo>
                    <a:pt x="766" y="1579"/>
                  </a:lnTo>
                  <a:lnTo>
                    <a:pt x="766" y="1587"/>
                  </a:lnTo>
                  <a:lnTo>
                    <a:pt x="802" y="1587"/>
                  </a:lnTo>
                  <a:lnTo>
                    <a:pt x="802" y="1594"/>
                  </a:lnTo>
                  <a:lnTo>
                    <a:pt x="839" y="1594"/>
                  </a:lnTo>
                  <a:lnTo>
                    <a:pt x="839" y="1601"/>
                  </a:lnTo>
                  <a:lnTo>
                    <a:pt x="875" y="1601"/>
                  </a:lnTo>
                  <a:lnTo>
                    <a:pt x="875" y="1616"/>
                  </a:lnTo>
                  <a:lnTo>
                    <a:pt x="917" y="1616"/>
                  </a:lnTo>
                  <a:lnTo>
                    <a:pt x="917" y="1624"/>
                  </a:lnTo>
                  <a:lnTo>
                    <a:pt x="954" y="1624"/>
                  </a:lnTo>
                  <a:lnTo>
                    <a:pt x="954" y="1638"/>
                  </a:lnTo>
                  <a:lnTo>
                    <a:pt x="1027" y="1638"/>
                  </a:lnTo>
                  <a:lnTo>
                    <a:pt x="1027" y="1647"/>
                  </a:lnTo>
                  <a:lnTo>
                    <a:pt x="1056" y="1647"/>
                  </a:lnTo>
                  <a:lnTo>
                    <a:pt x="1056" y="1653"/>
                  </a:lnTo>
                  <a:lnTo>
                    <a:pt x="1108" y="1653"/>
                  </a:lnTo>
                  <a:lnTo>
                    <a:pt x="1108" y="1667"/>
                  </a:lnTo>
                  <a:lnTo>
                    <a:pt x="1145" y="1667"/>
                  </a:lnTo>
                  <a:lnTo>
                    <a:pt x="1145" y="1675"/>
                  </a:lnTo>
                  <a:lnTo>
                    <a:pt x="1173" y="1675"/>
                  </a:lnTo>
                  <a:lnTo>
                    <a:pt x="1173" y="1684"/>
                  </a:lnTo>
                  <a:lnTo>
                    <a:pt x="1209" y="1684"/>
                  </a:lnTo>
                  <a:lnTo>
                    <a:pt x="1209" y="1698"/>
                  </a:lnTo>
                  <a:lnTo>
                    <a:pt x="1260" y="1698"/>
                  </a:lnTo>
                  <a:lnTo>
                    <a:pt x="1260" y="1704"/>
                  </a:lnTo>
                  <a:lnTo>
                    <a:pt x="1291" y="1704"/>
                  </a:lnTo>
                  <a:lnTo>
                    <a:pt x="1291" y="1712"/>
                  </a:lnTo>
                  <a:lnTo>
                    <a:pt x="1326" y="1712"/>
                  </a:lnTo>
                  <a:lnTo>
                    <a:pt x="1326" y="1720"/>
                  </a:lnTo>
                  <a:lnTo>
                    <a:pt x="1363" y="1720"/>
                  </a:lnTo>
                  <a:lnTo>
                    <a:pt x="1363" y="1735"/>
                  </a:lnTo>
                  <a:lnTo>
                    <a:pt x="1406" y="1735"/>
                  </a:lnTo>
                  <a:lnTo>
                    <a:pt x="1406" y="1741"/>
                  </a:lnTo>
                  <a:lnTo>
                    <a:pt x="1442" y="1741"/>
                  </a:lnTo>
                  <a:lnTo>
                    <a:pt x="1442" y="1757"/>
                  </a:lnTo>
                  <a:lnTo>
                    <a:pt x="1515" y="1757"/>
                  </a:lnTo>
                  <a:lnTo>
                    <a:pt x="1515" y="1763"/>
                  </a:lnTo>
                  <a:lnTo>
                    <a:pt x="1559" y="1763"/>
                  </a:lnTo>
                  <a:lnTo>
                    <a:pt x="1559" y="1772"/>
                  </a:lnTo>
                  <a:lnTo>
                    <a:pt x="1596" y="1772"/>
                  </a:lnTo>
                  <a:lnTo>
                    <a:pt x="1596" y="1786"/>
                  </a:lnTo>
                  <a:lnTo>
                    <a:pt x="1633" y="1786"/>
                  </a:lnTo>
                  <a:lnTo>
                    <a:pt x="1633" y="1794"/>
                  </a:lnTo>
                  <a:lnTo>
                    <a:pt x="1674" y="1794"/>
                  </a:lnTo>
                  <a:lnTo>
                    <a:pt x="1674" y="1800"/>
                  </a:lnTo>
                  <a:lnTo>
                    <a:pt x="1711" y="1800"/>
                  </a:lnTo>
                  <a:lnTo>
                    <a:pt x="1711" y="1814"/>
                  </a:lnTo>
                  <a:lnTo>
                    <a:pt x="1748" y="1814"/>
                  </a:lnTo>
                  <a:lnTo>
                    <a:pt x="1748" y="1823"/>
                  </a:lnTo>
                  <a:lnTo>
                    <a:pt x="1792" y="1823"/>
                  </a:lnTo>
                  <a:lnTo>
                    <a:pt x="1792" y="1829"/>
                  </a:lnTo>
                  <a:lnTo>
                    <a:pt x="1829" y="1829"/>
                  </a:lnTo>
                  <a:lnTo>
                    <a:pt x="1829" y="1845"/>
                  </a:lnTo>
                  <a:lnTo>
                    <a:pt x="1857" y="1845"/>
                  </a:lnTo>
                  <a:lnTo>
                    <a:pt x="1857" y="1851"/>
                  </a:lnTo>
                  <a:lnTo>
                    <a:pt x="1909" y="1851"/>
                  </a:lnTo>
                  <a:lnTo>
                    <a:pt x="1909" y="1845"/>
                  </a:lnTo>
                  <a:lnTo>
                    <a:pt x="1916" y="1845"/>
                  </a:lnTo>
                  <a:lnTo>
                    <a:pt x="1916" y="1800"/>
                  </a:lnTo>
                  <a:lnTo>
                    <a:pt x="1924" y="1800"/>
                  </a:lnTo>
                  <a:lnTo>
                    <a:pt x="1924" y="1772"/>
                  </a:lnTo>
                  <a:lnTo>
                    <a:pt x="1929" y="1772"/>
                  </a:lnTo>
                  <a:lnTo>
                    <a:pt x="1929" y="1757"/>
                  </a:lnTo>
                  <a:lnTo>
                    <a:pt x="1946" y="1757"/>
                  </a:lnTo>
                  <a:lnTo>
                    <a:pt x="1946" y="1712"/>
                  </a:lnTo>
                  <a:lnTo>
                    <a:pt x="1952" y="1712"/>
                  </a:lnTo>
                  <a:lnTo>
                    <a:pt x="1952" y="1684"/>
                  </a:lnTo>
                  <a:lnTo>
                    <a:pt x="1966" y="1684"/>
                  </a:lnTo>
                  <a:lnTo>
                    <a:pt x="1966" y="1667"/>
                  </a:lnTo>
                  <a:lnTo>
                    <a:pt x="1974" y="1667"/>
                  </a:lnTo>
                  <a:lnTo>
                    <a:pt x="1974" y="1638"/>
                  </a:lnTo>
                  <a:lnTo>
                    <a:pt x="1983" y="1638"/>
                  </a:lnTo>
                  <a:lnTo>
                    <a:pt x="1983" y="1624"/>
                  </a:lnTo>
                  <a:lnTo>
                    <a:pt x="1988" y="1624"/>
                  </a:lnTo>
                  <a:lnTo>
                    <a:pt x="1988" y="1587"/>
                  </a:lnTo>
                  <a:lnTo>
                    <a:pt x="2003" y="1587"/>
                  </a:lnTo>
                  <a:lnTo>
                    <a:pt x="2003" y="1565"/>
                  </a:lnTo>
                  <a:lnTo>
                    <a:pt x="2011" y="1565"/>
                  </a:lnTo>
                  <a:lnTo>
                    <a:pt x="2011" y="1536"/>
                  </a:lnTo>
                  <a:lnTo>
                    <a:pt x="2025" y="1536"/>
                  </a:lnTo>
                  <a:lnTo>
                    <a:pt x="2025" y="1482"/>
                  </a:lnTo>
                  <a:lnTo>
                    <a:pt x="2039" y="1482"/>
                  </a:lnTo>
                  <a:lnTo>
                    <a:pt x="2039" y="1468"/>
                  </a:lnTo>
                  <a:lnTo>
                    <a:pt x="2047" y="1468"/>
                  </a:lnTo>
                  <a:lnTo>
                    <a:pt x="2047" y="1440"/>
                  </a:lnTo>
                  <a:lnTo>
                    <a:pt x="2055" y="1440"/>
                  </a:lnTo>
                  <a:lnTo>
                    <a:pt x="2055" y="1425"/>
                  </a:lnTo>
                  <a:lnTo>
                    <a:pt x="2061" y="1425"/>
                  </a:lnTo>
                  <a:lnTo>
                    <a:pt x="2061" y="1403"/>
                  </a:lnTo>
                  <a:lnTo>
                    <a:pt x="2075" y="1403"/>
                  </a:lnTo>
                  <a:lnTo>
                    <a:pt x="2075" y="1380"/>
                  </a:lnTo>
                  <a:lnTo>
                    <a:pt x="2084" y="1380"/>
                  </a:lnTo>
                  <a:lnTo>
                    <a:pt x="2084" y="1357"/>
                  </a:lnTo>
                  <a:lnTo>
                    <a:pt x="2090" y="1357"/>
                  </a:lnTo>
                  <a:lnTo>
                    <a:pt x="2090" y="1321"/>
                  </a:lnTo>
                  <a:lnTo>
                    <a:pt x="2106" y="1321"/>
                  </a:lnTo>
                  <a:lnTo>
                    <a:pt x="2106" y="1297"/>
                  </a:lnTo>
                  <a:lnTo>
                    <a:pt x="2112" y="1297"/>
                  </a:lnTo>
                  <a:lnTo>
                    <a:pt x="2112" y="1261"/>
                  </a:lnTo>
                  <a:lnTo>
                    <a:pt x="2120" y="1261"/>
                  </a:lnTo>
                  <a:lnTo>
                    <a:pt x="2120" y="1240"/>
                  </a:lnTo>
                  <a:lnTo>
                    <a:pt x="2127" y="1240"/>
                  </a:lnTo>
                  <a:lnTo>
                    <a:pt x="2127" y="435"/>
                  </a:lnTo>
                  <a:lnTo>
                    <a:pt x="2106" y="435"/>
                  </a:lnTo>
                  <a:lnTo>
                    <a:pt x="2106" y="421"/>
                  </a:lnTo>
                  <a:lnTo>
                    <a:pt x="2061" y="421"/>
                  </a:lnTo>
                  <a:lnTo>
                    <a:pt x="2061" y="413"/>
                  </a:lnTo>
                  <a:lnTo>
                    <a:pt x="2025" y="413"/>
                  </a:lnTo>
                  <a:lnTo>
                    <a:pt x="2025" y="406"/>
                  </a:lnTo>
                  <a:lnTo>
                    <a:pt x="1983" y="406"/>
                  </a:lnTo>
                  <a:lnTo>
                    <a:pt x="1983" y="391"/>
                  </a:lnTo>
                  <a:lnTo>
                    <a:pt x="1946" y="391"/>
                  </a:lnTo>
                  <a:lnTo>
                    <a:pt x="1946" y="384"/>
                  </a:lnTo>
                  <a:lnTo>
                    <a:pt x="1909" y="384"/>
                  </a:lnTo>
                  <a:lnTo>
                    <a:pt x="1909" y="375"/>
                  </a:lnTo>
                  <a:lnTo>
                    <a:pt x="1857" y="375"/>
                  </a:lnTo>
                  <a:lnTo>
                    <a:pt x="1857" y="369"/>
                  </a:lnTo>
                  <a:lnTo>
                    <a:pt x="1829" y="369"/>
                  </a:lnTo>
                  <a:lnTo>
                    <a:pt x="1829" y="355"/>
                  </a:lnTo>
                  <a:lnTo>
                    <a:pt x="1778" y="355"/>
                  </a:lnTo>
                  <a:lnTo>
                    <a:pt x="1778" y="347"/>
                  </a:lnTo>
                  <a:lnTo>
                    <a:pt x="1742" y="347"/>
                  </a:lnTo>
                  <a:lnTo>
                    <a:pt x="1742" y="338"/>
                  </a:lnTo>
                  <a:lnTo>
                    <a:pt x="1696" y="338"/>
                  </a:lnTo>
                  <a:lnTo>
                    <a:pt x="1696" y="332"/>
                  </a:lnTo>
                  <a:lnTo>
                    <a:pt x="1661" y="332"/>
                  </a:lnTo>
                  <a:lnTo>
                    <a:pt x="1661" y="324"/>
                  </a:lnTo>
                  <a:lnTo>
                    <a:pt x="1618" y="324"/>
                  </a:lnTo>
                  <a:lnTo>
                    <a:pt x="1618" y="318"/>
                  </a:lnTo>
                  <a:lnTo>
                    <a:pt x="1581" y="318"/>
                  </a:lnTo>
                  <a:lnTo>
                    <a:pt x="1581" y="310"/>
                  </a:lnTo>
                  <a:lnTo>
                    <a:pt x="1537" y="310"/>
                  </a:lnTo>
                  <a:lnTo>
                    <a:pt x="1537" y="296"/>
                  </a:lnTo>
                  <a:lnTo>
                    <a:pt x="1500" y="296"/>
                  </a:lnTo>
                  <a:lnTo>
                    <a:pt x="1500" y="287"/>
                  </a:lnTo>
                  <a:lnTo>
                    <a:pt x="1456" y="287"/>
                  </a:lnTo>
                  <a:lnTo>
                    <a:pt x="1456" y="272"/>
                  </a:lnTo>
                  <a:lnTo>
                    <a:pt x="1378" y="272"/>
                  </a:lnTo>
                  <a:lnTo>
                    <a:pt x="1378" y="259"/>
                  </a:lnTo>
                  <a:lnTo>
                    <a:pt x="1341" y="259"/>
                  </a:lnTo>
                  <a:lnTo>
                    <a:pt x="1341" y="250"/>
                  </a:lnTo>
                  <a:lnTo>
                    <a:pt x="1304" y="250"/>
                  </a:lnTo>
                  <a:lnTo>
                    <a:pt x="1304" y="236"/>
                  </a:lnTo>
                  <a:lnTo>
                    <a:pt x="1260" y="236"/>
                  </a:lnTo>
                  <a:lnTo>
                    <a:pt x="1260" y="228"/>
                  </a:lnTo>
                  <a:lnTo>
                    <a:pt x="1223" y="228"/>
                  </a:lnTo>
                  <a:lnTo>
                    <a:pt x="1223" y="222"/>
                  </a:lnTo>
                  <a:lnTo>
                    <a:pt x="1173" y="222"/>
                  </a:lnTo>
                  <a:lnTo>
                    <a:pt x="1173" y="213"/>
                  </a:lnTo>
                  <a:lnTo>
                    <a:pt x="1145" y="213"/>
                  </a:lnTo>
                  <a:lnTo>
                    <a:pt x="1145" y="208"/>
                  </a:lnTo>
                  <a:lnTo>
                    <a:pt x="1091" y="208"/>
                  </a:lnTo>
                  <a:lnTo>
                    <a:pt x="1091" y="199"/>
                  </a:lnTo>
                  <a:lnTo>
                    <a:pt x="1056" y="199"/>
                  </a:lnTo>
                  <a:lnTo>
                    <a:pt x="1056" y="184"/>
                  </a:lnTo>
                  <a:lnTo>
                    <a:pt x="1013" y="184"/>
                  </a:lnTo>
                  <a:lnTo>
                    <a:pt x="1013" y="177"/>
                  </a:lnTo>
                  <a:lnTo>
                    <a:pt x="976" y="177"/>
                  </a:lnTo>
                  <a:lnTo>
                    <a:pt x="976" y="171"/>
                  </a:lnTo>
                  <a:lnTo>
                    <a:pt x="932" y="171"/>
                  </a:lnTo>
                  <a:lnTo>
                    <a:pt x="932" y="154"/>
                  </a:lnTo>
                  <a:lnTo>
                    <a:pt x="895" y="154"/>
                  </a:lnTo>
                  <a:lnTo>
                    <a:pt x="895" y="148"/>
                  </a:lnTo>
                  <a:lnTo>
                    <a:pt x="853" y="148"/>
                  </a:lnTo>
                  <a:lnTo>
                    <a:pt x="853" y="140"/>
                  </a:lnTo>
                  <a:lnTo>
                    <a:pt x="816" y="140"/>
                  </a:lnTo>
                  <a:lnTo>
                    <a:pt x="816" y="133"/>
                  </a:lnTo>
                  <a:lnTo>
                    <a:pt x="771" y="133"/>
                  </a:lnTo>
                  <a:lnTo>
                    <a:pt x="771" y="118"/>
                  </a:lnTo>
                  <a:lnTo>
                    <a:pt x="736" y="118"/>
                  </a:lnTo>
                  <a:lnTo>
                    <a:pt x="736" y="111"/>
                  </a:lnTo>
                  <a:lnTo>
                    <a:pt x="656" y="111"/>
                  </a:lnTo>
                  <a:lnTo>
                    <a:pt x="656" y="96"/>
                  </a:lnTo>
                  <a:lnTo>
                    <a:pt x="604" y="96"/>
                  </a:lnTo>
                  <a:lnTo>
                    <a:pt x="604" y="89"/>
                  </a:lnTo>
                  <a:lnTo>
                    <a:pt x="575" y="89"/>
                  </a:lnTo>
                  <a:lnTo>
                    <a:pt x="575" y="80"/>
                  </a:lnTo>
                  <a:lnTo>
                    <a:pt x="525" y="80"/>
                  </a:lnTo>
                  <a:lnTo>
                    <a:pt x="525" y="66"/>
                  </a:lnTo>
                  <a:lnTo>
                    <a:pt x="494" y="66"/>
                  </a:lnTo>
                  <a:lnTo>
                    <a:pt x="494" y="59"/>
                  </a:lnTo>
                  <a:lnTo>
                    <a:pt x="444" y="59"/>
                  </a:lnTo>
                  <a:lnTo>
                    <a:pt x="444" y="52"/>
                  </a:lnTo>
                  <a:lnTo>
                    <a:pt x="407" y="52"/>
                  </a:lnTo>
                  <a:lnTo>
                    <a:pt x="407" y="37"/>
                  </a:lnTo>
                  <a:lnTo>
                    <a:pt x="364" y="37"/>
                  </a:lnTo>
                  <a:lnTo>
                    <a:pt x="364" y="28"/>
                  </a:lnTo>
                  <a:lnTo>
                    <a:pt x="329" y="28"/>
                  </a:lnTo>
                  <a:lnTo>
                    <a:pt x="329" y="23"/>
                  </a:lnTo>
                  <a:lnTo>
                    <a:pt x="292" y="23"/>
                  </a:lnTo>
                  <a:lnTo>
                    <a:pt x="292" y="15"/>
                  </a:lnTo>
                  <a:lnTo>
                    <a:pt x="247" y="15"/>
                  </a:lnTo>
                  <a:lnTo>
                    <a:pt x="247" y="0"/>
                  </a:lnTo>
                  <a:lnTo>
                    <a:pt x="211" y="0"/>
                  </a:lnTo>
                  <a:close/>
                </a:path>
              </a:pathLst>
            </a:custGeom>
            <a:solidFill>
              <a:srgbClr val="0202BF"/>
            </a:solidFill>
            <a:ln w="9525">
              <a:noFill/>
              <a:round/>
              <a:headEnd/>
              <a:tailEnd/>
            </a:ln>
          </p:spPr>
          <p:txBody>
            <a:bodyPr/>
            <a:lstStyle/>
            <a:p>
              <a:pPr algn="ctr"/>
              <a:endParaRPr lang="en-US" sz="1800"/>
            </a:p>
          </p:txBody>
        </p:sp>
        <p:sp>
          <p:nvSpPr>
            <p:cNvPr id="444788" name="Freeform 217"/>
            <p:cNvSpPr>
              <a:spLocks/>
            </p:cNvSpPr>
            <p:nvPr/>
          </p:nvSpPr>
          <p:spPr bwMode="auto">
            <a:xfrm>
              <a:off x="4831" y="1859"/>
              <a:ext cx="199" cy="142"/>
            </a:xfrm>
            <a:custGeom>
              <a:avLst/>
              <a:gdLst>
                <a:gd name="T0" fmla="*/ 13 w 1988"/>
                <a:gd name="T1" fmla="*/ 5 h 1851"/>
                <a:gd name="T2" fmla="*/ 12 w 1988"/>
                <a:gd name="T3" fmla="*/ 9 h 1851"/>
                <a:gd name="T4" fmla="*/ 9 w 1988"/>
                <a:gd name="T5" fmla="*/ 14 h 1851"/>
                <a:gd name="T6" fmla="*/ 7 w 1988"/>
                <a:gd name="T7" fmla="*/ 17 h 1851"/>
                <a:gd name="T8" fmla="*/ 4 w 1988"/>
                <a:gd name="T9" fmla="*/ 24 h 1851"/>
                <a:gd name="T10" fmla="*/ 2 w 1988"/>
                <a:gd name="T11" fmla="*/ 29 h 1851"/>
                <a:gd name="T12" fmla="*/ 0 w 1988"/>
                <a:gd name="T13" fmla="*/ 109 h 1851"/>
                <a:gd name="T14" fmla="*/ 4 w 1988"/>
                <a:gd name="T15" fmla="*/ 110 h 1851"/>
                <a:gd name="T16" fmla="*/ 12 w 1988"/>
                <a:gd name="T17" fmla="*/ 111 h 1851"/>
                <a:gd name="T18" fmla="*/ 20 w 1988"/>
                <a:gd name="T19" fmla="*/ 113 h 1851"/>
                <a:gd name="T20" fmla="*/ 27 w 1988"/>
                <a:gd name="T21" fmla="*/ 114 h 1851"/>
                <a:gd name="T22" fmla="*/ 35 w 1988"/>
                <a:gd name="T23" fmla="*/ 115 h 1851"/>
                <a:gd name="T24" fmla="*/ 42 w 1988"/>
                <a:gd name="T25" fmla="*/ 117 h 1851"/>
                <a:gd name="T26" fmla="*/ 53 w 1988"/>
                <a:gd name="T27" fmla="*/ 119 h 1851"/>
                <a:gd name="T28" fmla="*/ 60 w 1988"/>
                <a:gd name="T29" fmla="*/ 120 h 1851"/>
                <a:gd name="T30" fmla="*/ 69 w 1988"/>
                <a:gd name="T31" fmla="*/ 122 h 1851"/>
                <a:gd name="T32" fmla="*/ 77 w 1988"/>
                <a:gd name="T33" fmla="*/ 123 h 1851"/>
                <a:gd name="T34" fmla="*/ 84 w 1988"/>
                <a:gd name="T35" fmla="*/ 125 h 1851"/>
                <a:gd name="T36" fmla="*/ 95 w 1988"/>
                <a:gd name="T37" fmla="*/ 126 h 1851"/>
                <a:gd name="T38" fmla="*/ 104 w 1988"/>
                <a:gd name="T39" fmla="*/ 128 h 1851"/>
                <a:gd name="T40" fmla="*/ 110 w 1988"/>
                <a:gd name="T41" fmla="*/ 129 h 1851"/>
                <a:gd name="T42" fmla="*/ 119 w 1988"/>
                <a:gd name="T43" fmla="*/ 131 h 1851"/>
                <a:gd name="T44" fmla="*/ 125 w 1988"/>
                <a:gd name="T45" fmla="*/ 132 h 1851"/>
                <a:gd name="T46" fmla="*/ 133 w 1988"/>
                <a:gd name="T47" fmla="*/ 134 h 1851"/>
                <a:gd name="T48" fmla="*/ 144 w 1988"/>
                <a:gd name="T49" fmla="*/ 135 h 1851"/>
                <a:gd name="T50" fmla="*/ 152 w 1988"/>
                <a:gd name="T51" fmla="*/ 137 h 1851"/>
                <a:gd name="T52" fmla="*/ 160 w 1988"/>
                <a:gd name="T53" fmla="*/ 138 h 1851"/>
                <a:gd name="T54" fmla="*/ 168 w 1988"/>
                <a:gd name="T55" fmla="*/ 140 h 1851"/>
                <a:gd name="T56" fmla="*/ 176 w 1988"/>
                <a:gd name="T57" fmla="*/ 142 h 1851"/>
                <a:gd name="T58" fmla="*/ 184 w 1988"/>
                <a:gd name="T59" fmla="*/ 142 h 1851"/>
                <a:gd name="T60" fmla="*/ 185 w 1988"/>
                <a:gd name="T61" fmla="*/ 136 h 1851"/>
                <a:gd name="T62" fmla="*/ 187 w 1988"/>
                <a:gd name="T63" fmla="*/ 131 h 1851"/>
                <a:gd name="T64" fmla="*/ 189 w 1988"/>
                <a:gd name="T65" fmla="*/ 128 h 1851"/>
                <a:gd name="T66" fmla="*/ 191 w 1988"/>
                <a:gd name="T67" fmla="*/ 125 h 1851"/>
                <a:gd name="T68" fmla="*/ 193 w 1988"/>
                <a:gd name="T69" fmla="*/ 120 h 1851"/>
                <a:gd name="T70" fmla="*/ 195 w 1988"/>
                <a:gd name="T71" fmla="*/ 114 h 1851"/>
                <a:gd name="T72" fmla="*/ 198 w 1988"/>
                <a:gd name="T73" fmla="*/ 110 h 1851"/>
                <a:gd name="T74" fmla="*/ 199 w 1988"/>
                <a:gd name="T75" fmla="*/ 32 h 1851"/>
                <a:gd name="T76" fmla="*/ 191 w 1988"/>
                <a:gd name="T77" fmla="*/ 30 h 1851"/>
                <a:gd name="T78" fmla="*/ 184 w 1988"/>
                <a:gd name="T79" fmla="*/ 29 h 1851"/>
                <a:gd name="T80" fmla="*/ 176 w 1988"/>
                <a:gd name="T81" fmla="*/ 27 h 1851"/>
                <a:gd name="T82" fmla="*/ 167 w 1988"/>
                <a:gd name="T83" fmla="*/ 26 h 1851"/>
                <a:gd name="T84" fmla="*/ 159 w 1988"/>
                <a:gd name="T85" fmla="*/ 25 h 1851"/>
                <a:gd name="T86" fmla="*/ 151 w 1988"/>
                <a:gd name="T87" fmla="*/ 24 h 1851"/>
                <a:gd name="T88" fmla="*/ 143 w 1988"/>
                <a:gd name="T89" fmla="*/ 22 h 1851"/>
                <a:gd name="T90" fmla="*/ 131 w 1988"/>
                <a:gd name="T91" fmla="*/ 20 h 1851"/>
                <a:gd name="T92" fmla="*/ 123 w 1988"/>
                <a:gd name="T93" fmla="*/ 18 h 1851"/>
                <a:gd name="T94" fmla="*/ 115 w 1988"/>
                <a:gd name="T95" fmla="*/ 17 h 1851"/>
                <a:gd name="T96" fmla="*/ 107 w 1988"/>
                <a:gd name="T97" fmla="*/ 16 h 1851"/>
                <a:gd name="T98" fmla="*/ 98 w 1988"/>
                <a:gd name="T99" fmla="*/ 14 h 1851"/>
                <a:gd name="T100" fmla="*/ 90 w 1988"/>
                <a:gd name="T101" fmla="*/ 13 h 1851"/>
                <a:gd name="T102" fmla="*/ 82 w 1988"/>
                <a:gd name="T103" fmla="*/ 11 h 1851"/>
                <a:gd name="T104" fmla="*/ 74 w 1988"/>
                <a:gd name="T105" fmla="*/ 10 h 1851"/>
                <a:gd name="T106" fmla="*/ 66 w 1988"/>
                <a:gd name="T107" fmla="*/ 9 h 1851"/>
                <a:gd name="T108" fmla="*/ 53 w 1988"/>
                <a:gd name="T109" fmla="*/ 7 h 1851"/>
                <a:gd name="T110" fmla="*/ 45 w 1988"/>
                <a:gd name="T111" fmla="*/ 5 h 1851"/>
                <a:gd name="T112" fmla="*/ 37 w 1988"/>
                <a:gd name="T113" fmla="*/ 4 h 1851"/>
                <a:gd name="T114" fmla="*/ 29 w 1988"/>
                <a:gd name="T115" fmla="*/ 2 h 1851"/>
                <a:gd name="T116" fmla="*/ 22 w 1988"/>
                <a:gd name="T117" fmla="*/ 1 h 18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88"/>
                <a:gd name="T178" fmla="*/ 0 h 1851"/>
                <a:gd name="T179" fmla="*/ 1988 w 1988"/>
                <a:gd name="T180" fmla="*/ 1851 h 18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88" h="1851">
                  <a:moveTo>
                    <a:pt x="138" y="0"/>
                  </a:moveTo>
                  <a:lnTo>
                    <a:pt x="138" y="28"/>
                  </a:lnTo>
                  <a:lnTo>
                    <a:pt x="130" y="28"/>
                  </a:lnTo>
                  <a:lnTo>
                    <a:pt x="130" y="59"/>
                  </a:lnTo>
                  <a:lnTo>
                    <a:pt x="124" y="59"/>
                  </a:lnTo>
                  <a:lnTo>
                    <a:pt x="124" y="89"/>
                  </a:lnTo>
                  <a:lnTo>
                    <a:pt x="115" y="89"/>
                  </a:lnTo>
                  <a:lnTo>
                    <a:pt x="115" y="111"/>
                  </a:lnTo>
                  <a:lnTo>
                    <a:pt x="102" y="111"/>
                  </a:lnTo>
                  <a:lnTo>
                    <a:pt x="102" y="133"/>
                  </a:lnTo>
                  <a:lnTo>
                    <a:pt x="93" y="133"/>
                  </a:lnTo>
                  <a:lnTo>
                    <a:pt x="93" y="184"/>
                  </a:lnTo>
                  <a:lnTo>
                    <a:pt x="80" y="184"/>
                  </a:lnTo>
                  <a:lnTo>
                    <a:pt x="80" y="208"/>
                  </a:lnTo>
                  <a:lnTo>
                    <a:pt x="73" y="208"/>
                  </a:lnTo>
                  <a:lnTo>
                    <a:pt x="73" y="228"/>
                  </a:lnTo>
                  <a:lnTo>
                    <a:pt x="56" y="228"/>
                  </a:lnTo>
                  <a:lnTo>
                    <a:pt x="56" y="272"/>
                  </a:lnTo>
                  <a:lnTo>
                    <a:pt x="43" y="272"/>
                  </a:lnTo>
                  <a:lnTo>
                    <a:pt x="43" y="310"/>
                  </a:lnTo>
                  <a:lnTo>
                    <a:pt x="37" y="310"/>
                  </a:lnTo>
                  <a:lnTo>
                    <a:pt x="37" y="332"/>
                  </a:lnTo>
                  <a:lnTo>
                    <a:pt x="21" y="332"/>
                  </a:lnTo>
                  <a:lnTo>
                    <a:pt x="21" y="375"/>
                  </a:lnTo>
                  <a:lnTo>
                    <a:pt x="6" y="375"/>
                  </a:lnTo>
                  <a:lnTo>
                    <a:pt x="6" y="406"/>
                  </a:lnTo>
                  <a:lnTo>
                    <a:pt x="0" y="406"/>
                  </a:lnTo>
                  <a:lnTo>
                    <a:pt x="0" y="1417"/>
                  </a:lnTo>
                  <a:lnTo>
                    <a:pt x="6" y="1417"/>
                  </a:lnTo>
                  <a:lnTo>
                    <a:pt x="6" y="1425"/>
                  </a:lnTo>
                  <a:lnTo>
                    <a:pt x="43" y="1425"/>
                  </a:lnTo>
                  <a:lnTo>
                    <a:pt x="43" y="1431"/>
                  </a:lnTo>
                  <a:lnTo>
                    <a:pt x="80" y="1431"/>
                  </a:lnTo>
                  <a:lnTo>
                    <a:pt x="80" y="1440"/>
                  </a:lnTo>
                  <a:lnTo>
                    <a:pt x="115" y="1440"/>
                  </a:lnTo>
                  <a:lnTo>
                    <a:pt x="115" y="1446"/>
                  </a:lnTo>
                  <a:lnTo>
                    <a:pt x="152" y="1446"/>
                  </a:lnTo>
                  <a:lnTo>
                    <a:pt x="152" y="1462"/>
                  </a:lnTo>
                  <a:lnTo>
                    <a:pt x="197" y="1462"/>
                  </a:lnTo>
                  <a:lnTo>
                    <a:pt x="197" y="1468"/>
                  </a:lnTo>
                  <a:lnTo>
                    <a:pt x="233" y="1468"/>
                  </a:lnTo>
                  <a:lnTo>
                    <a:pt x="233" y="1477"/>
                  </a:lnTo>
                  <a:lnTo>
                    <a:pt x="269" y="1477"/>
                  </a:lnTo>
                  <a:lnTo>
                    <a:pt x="269" y="1482"/>
                  </a:lnTo>
                  <a:lnTo>
                    <a:pt x="306" y="1482"/>
                  </a:lnTo>
                  <a:lnTo>
                    <a:pt x="306" y="1499"/>
                  </a:lnTo>
                  <a:lnTo>
                    <a:pt x="348" y="1499"/>
                  </a:lnTo>
                  <a:lnTo>
                    <a:pt x="348" y="1505"/>
                  </a:lnTo>
                  <a:lnTo>
                    <a:pt x="385" y="1505"/>
                  </a:lnTo>
                  <a:lnTo>
                    <a:pt x="385" y="1513"/>
                  </a:lnTo>
                  <a:lnTo>
                    <a:pt x="421" y="1513"/>
                  </a:lnTo>
                  <a:lnTo>
                    <a:pt x="421" y="1519"/>
                  </a:lnTo>
                  <a:lnTo>
                    <a:pt x="452" y="1519"/>
                  </a:lnTo>
                  <a:lnTo>
                    <a:pt x="452" y="1536"/>
                  </a:lnTo>
                  <a:lnTo>
                    <a:pt x="531" y="1536"/>
                  </a:lnTo>
                  <a:lnTo>
                    <a:pt x="531" y="1550"/>
                  </a:lnTo>
                  <a:lnTo>
                    <a:pt x="567" y="1550"/>
                  </a:lnTo>
                  <a:lnTo>
                    <a:pt x="567" y="1556"/>
                  </a:lnTo>
                  <a:lnTo>
                    <a:pt x="604" y="1556"/>
                  </a:lnTo>
                  <a:lnTo>
                    <a:pt x="604" y="1565"/>
                  </a:lnTo>
                  <a:lnTo>
                    <a:pt x="648" y="1565"/>
                  </a:lnTo>
                  <a:lnTo>
                    <a:pt x="648" y="1579"/>
                  </a:lnTo>
                  <a:lnTo>
                    <a:pt x="693" y="1579"/>
                  </a:lnTo>
                  <a:lnTo>
                    <a:pt x="693" y="1587"/>
                  </a:lnTo>
                  <a:lnTo>
                    <a:pt x="729" y="1587"/>
                  </a:lnTo>
                  <a:lnTo>
                    <a:pt x="729" y="1594"/>
                  </a:lnTo>
                  <a:lnTo>
                    <a:pt x="766" y="1594"/>
                  </a:lnTo>
                  <a:lnTo>
                    <a:pt x="766" y="1601"/>
                  </a:lnTo>
                  <a:lnTo>
                    <a:pt x="802" y="1601"/>
                  </a:lnTo>
                  <a:lnTo>
                    <a:pt x="802" y="1616"/>
                  </a:lnTo>
                  <a:lnTo>
                    <a:pt x="844" y="1616"/>
                  </a:lnTo>
                  <a:lnTo>
                    <a:pt x="844" y="1624"/>
                  </a:lnTo>
                  <a:lnTo>
                    <a:pt x="881" y="1624"/>
                  </a:lnTo>
                  <a:lnTo>
                    <a:pt x="881" y="1638"/>
                  </a:lnTo>
                  <a:lnTo>
                    <a:pt x="954" y="1638"/>
                  </a:lnTo>
                  <a:lnTo>
                    <a:pt x="954" y="1647"/>
                  </a:lnTo>
                  <a:lnTo>
                    <a:pt x="983" y="1647"/>
                  </a:lnTo>
                  <a:lnTo>
                    <a:pt x="983" y="1653"/>
                  </a:lnTo>
                  <a:lnTo>
                    <a:pt x="1035" y="1653"/>
                  </a:lnTo>
                  <a:lnTo>
                    <a:pt x="1035" y="1667"/>
                  </a:lnTo>
                  <a:lnTo>
                    <a:pt x="1072" y="1667"/>
                  </a:lnTo>
                  <a:lnTo>
                    <a:pt x="1072" y="1675"/>
                  </a:lnTo>
                  <a:lnTo>
                    <a:pt x="1100" y="1675"/>
                  </a:lnTo>
                  <a:lnTo>
                    <a:pt x="1100" y="1684"/>
                  </a:lnTo>
                  <a:lnTo>
                    <a:pt x="1136" y="1684"/>
                  </a:lnTo>
                  <a:lnTo>
                    <a:pt x="1136" y="1698"/>
                  </a:lnTo>
                  <a:lnTo>
                    <a:pt x="1187" y="1698"/>
                  </a:lnTo>
                  <a:lnTo>
                    <a:pt x="1187" y="1704"/>
                  </a:lnTo>
                  <a:lnTo>
                    <a:pt x="1218" y="1704"/>
                  </a:lnTo>
                  <a:lnTo>
                    <a:pt x="1218" y="1712"/>
                  </a:lnTo>
                  <a:lnTo>
                    <a:pt x="1253" y="1712"/>
                  </a:lnTo>
                  <a:lnTo>
                    <a:pt x="1253" y="1720"/>
                  </a:lnTo>
                  <a:lnTo>
                    <a:pt x="1290" y="1720"/>
                  </a:lnTo>
                  <a:lnTo>
                    <a:pt x="1290" y="1735"/>
                  </a:lnTo>
                  <a:lnTo>
                    <a:pt x="1333" y="1735"/>
                  </a:lnTo>
                  <a:lnTo>
                    <a:pt x="1333" y="1741"/>
                  </a:lnTo>
                  <a:lnTo>
                    <a:pt x="1369" y="1741"/>
                  </a:lnTo>
                  <a:lnTo>
                    <a:pt x="1369" y="1757"/>
                  </a:lnTo>
                  <a:lnTo>
                    <a:pt x="1442" y="1757"/>
                  </a:lnTo>
                  <a:lnTo>
                    <a:pt x="1442" y="1763"/>
                  </a:lnTo>
                  <a:lnTo>
                    <a:pt x="1486" y="1763"/>
                  </a:lnTo>
                  <a:lnTo>
                    <a:pt x="1486" y="1772"/>
                  </a:lnTo>
                  <a:lnTo>
                    <a:pt x="1523" y="1772"/>
                  </a:lnTo>
                  <a:lnTo>
                    <a:pt x="1523" y="1786"/>
                  </a:lnTo>
                  <a:lnTo>
                    <a:pt x="1560" y="1786"/>
                  </a:lnTo>
                  <a:lnTo>
                    <a:pt x="1560" y="1794"/>
                  </a:lnTo>
                  <a:lnTo>
                    <a:pt x="1601" y="1794"/>
                  </a:lnTo>
                  <a:lnTo>
                    <a:pt x="1601" y="1800"/>
                  </a:lnTo>
                  <a:lnTo>
                    <a:pt x="1638" y="1800"/>
                  </a:lnTo>
                  <a:lnTo>
                    <a:pt x="1638" y="1814"/>
                  </a:lnTo>
                  <a:lnTo>
                    <a:pt x="1675" y="1814"/>
                  </a:lnTo>
                  <a:lnTo>
                    <a:pt x="1675" y="1823"/>
                  </a:lnTo>
                  <a:lnTo>
                    <a:pt x="1719" y="1823"/>
                  </a:lnTo>
                  <a:lnTo>
                    <a:pt x="1719" y="1829"/>
                  </a:lnTo>
                  <a:lnTo>
                    <a:pt x="1756" y="1829"/>
                  </a:lnTo>
                  <a:lnTo>
                    <a:pt x="1756" y="1845"/>
                  </a:lnTo>
                  <a:lnTo>
                    <a:pt x="1784" y="1845"/>
                  </a:lnTo>
                  <a:lnTo>
                    <a:pt x="1784" y="1851"/>
                  </a:lnTo>
                  <a:lnTo>
                    <a:pt x="1836" y="1851"/>
                  </a:lnTo>
                  <a:lnTo>
                    <a:pt x="1836" y="1845"/>
                  </a:lnTo>
                  <a:lnTo>
                    <a:pt x="1843" y="1845"/>
                  </a:lnTo>
                  <a:lnTo>
                    <a:pt x="1843" y="1800"/>
                  </a:lnTo>
                  <a:lnTo>
                    <a:pt x="1851" y="1800"/>
                  </a:lnTo>
                  <a:lnTo>
                    <a:pt x="1851" y="1772"/>
                  </a:lnTo>
                  <a:lnTo>
                    <a:pt x="1856" y="1772"/>
                  </a:lnTo>
                  <a:lnTo>
                    <a:pt x="1856" y="1757"/>
                  </a:lnTo>
                  <a:lnTo>
                    <a:pt x="1873" y="1757"/>
                  </a:lnTo>
                  <a:lnTo>
                    <a:pt x="1873" y="1712"/>
                  </a:lnTo>
                  <a:lnTo>
                    <a:pt x="1879" y="1712"/>
                  </a:lnTo>
                  <a:lnTo>
                    <a:pt x="1879" y="1684"/>
                  </a:lnTo>
                  <a:lnTo>
                    <a:pt x="1893" y="1684"/>
                  </a:lnTo>
                  <a:lnTo>
                    <a:pt x="1893" y="1667"/>
                  </a:lnTo>
                  <a:lnTo>
                    <a:pt x="1901" y="1667"/>
                  </a:lnTo>
                  <a:lnTo>
                    <a:pt x="1901" y="1638"/>
                  </a:lnTo>
                  <a:lnTo>
                    <a:pt x="1910" y="1638"/>
                  </a:lnTo>
                  <a:lnTo>
                    <a:pt x="1910" y="1624"/>
                  </a:lnTo>
                  <a:lnTo>
                    <a:pt x="1915" y="1624"/>
                  </a:lnTo>
                  <a:lnTo>
                    <a:pt x="1915" y="1587"/>
                  </a:lnTo>
                  <a:lnTo>
                    <a:pt x="1930" y="1587"/>
                  </a:lnTo>
                  <a:lnTo>
                    <a:pt x="1930" y="1565"/>
                  </a:lnTo>
                  <a:lnTo>
                    <a:pt x="1938" y="1565"/>
                  </a:lnTo>
                  <a:lnTo>
                    <a:pt x="1938" y="1536"/>
                  </a:lnTo>
                  <a:lnTo>
                    <a:pt x="1952" y="1536"/>
                  </a:lnTo>
                  <a:lnTo>
                    <a:pt x="1952" y="1482"/>
                  </a:lnTo>
                  <a:lnTo>
                    <a:pt x="1966" y="1482"/>
                  </a:lnTo>
                  <a:lnTo>
                    <a:pt x="1966" y="1468"/>
                  </a:lnTo>
                  <a:lnTo>
                    <a:pt x="1974" y="1468"/>
                  </a:lnTo>
                  <a:lnTo>
                    <a:pt x="1974" y="1440"/>
                  </a:lnTo>
                  <a:lnTo>
                    <a:pt x="1982" y="1440"/>
                  </a:lnTo>
                  <a:lnTo>
                    <a:pt x="1982" y="1425"/>
                  </a:lnTo>
                  <a:lnTo>
                    <a:pt x="1988" y="1425"/>
                  </a:lnTo>
                  <a:lnTo>
                    <a:pt x="1988" y="413"/>
                  </a:lnTo>
                  <a:lnTo>
                    <a:pt x="1952" y="413"/>
                  </a:lnTo>
                  <a:lnTo>
                    <a:pt x="1952" y="406"/>
                  </a:lnTo>
                  <a:lnTo>
                    <a:pt x="1910" y="406"/>
                  </a:lnTo>
                  <a:lnTo>
                    <a:pt x="1910" y="391"/>
                  </a:lnTo>
                  <a:lnTo>
                    <a:pt x="1873" y="391"/>
                  </a:lnTo>
                  <a:lnTo>
                    <a:pt x="1873" y="384"/>
                  </a:lnTo>
                  <a:lnTo>
                    <a:pt x="1836" y="384"/>
                  </a:lnTo>
                  <a:lnTo>
                    <a:pt x="1836" y="375"/>
                  </a:lnTo>
                  <a:lnTo>
                    <a:pt x="1784" y="375"/>
                  </a:lnTo>
                  <a:lnTo>
                    <a:pt x="1784" y="369"/>
                  </a:lnTo>
                  <a:lnTo>
                    <a:pt x="1756" y="369"/>
                  </a:lnTo>
                  <a:lnTo>
                    <a:pt x="1756" y="355"/>
                  </a:lnTo>
                  <a:lnTo>
                    <a:pt x="1705" y="355"/>
                  </a:lnTo>
                  <a:lnTo>
                    <a:pt x="1705" y="347"/>
                  </a:lnTo>
                  <a:lnTo>
                    <a:pt x="1669" y="347"/>
                  </a:lnTo>
                  <a:lnTo>
                    <a:pt x="1669" y="338"/>
                  </a:lnTo>
                  <a:lnTo>
                    <a:pt x="1623" y="338"/>
                  </a:lnTo>
                  <a:lnTo>
                    <a:pt x="1623" y="332"/>
                  </a:lnTo>
                  <a:lnTo>
                    <a:pt x="1588" y="332"/>
                  </a:lnTo>
                  <a:lnTo>
                    <a:pt x="1588" y="324"/>
                  </a:lnTo>
                  <a:lnTo>
                    <a:pt x="1545" y="324"/>
                  </a:lnTo>
                  <a:lnTo>
                    <a:pt x="1545" y="318"/>
                  </a:lnTo>
                  <a:lnTo>
                    <a:pt x="1508" y="318"/>
                  </a:lnTo>
                  <a:lnTo>
                    <a:pt x="1508" y="310"/>
                  </a:lnTo>
                  <a:lnTo>
                    <a:pt x="1464" y="310"/>
                  </a:lnTo>
                  <a:lnTo>
                    <a:pt x="1464" y="296"/>
                  </a:lnTo>
                  <a:lnTo>
                    <a:pt x="1427" y="296"/>
                  </a:lnTo>
                  <a:lnTo>
                    <a:pt x="1427" y="287"/>
                  </a:lnTo>
                  <a:lnTo>
                    <a:pt x="1383" y="287"/>
                  </a:lnTo>
                  <a:lnTo>
                    <a:pt x="1383" y="272"/>
                  </a:lnTo>
                  <a:lnTo>
                    <a:pt x="1305" y="272"/>
                  </a:lnTo>
                  <a:lnTo>
                    <a:pt x="1305" y="259"/>
                  </a:lnTo>
                  <a:lnTo>
                    <a:pt x="1268" y="259"/>
                  </a:lnTo>
                  <a:lnTo>
                    <a:pt x="1268" y="250"/>
                  </a:lnTo>
                  <a:lnTo>
                    <a:pt x="1231" y="250"/>
                  </a:lnTo>
                  <a:lnTo>
                    <a:pt x="1231" y="236"/>
                  </a:lnTo>
                  <a:lnTo>
                    <a:pt x="1187" y="236"/>
                  </a:lnTo>
                  <a:lnTo>
                    <a:pt x="1187" y="228"/>
                  </a:lnTo>
                  <a:lnTo>
                    <a:pt x="1150" y="228"/>
                  </a:lnTo>
                  <a:lnTo>
                    <a:pt x="1150" y="222"/>
                  </a:lnTo>
                  <a:lnTo>
                    <a:pt x="1100" y="222"/>
                  </a:lnTo>
                  <a:lnTo>
                    <a:pt x="1100" y="213"/>
                  </a:lnTo>
                  <a:lnTo>
                    <a:pt x="1072" y="213"/>
                  </a:lnTo>
                  <a:lnTo>
                    <a:pt x="1072" y="208"/>
                  </a:lnTo>
                  <a:lnTo>
                    <a:pt x="1018" y="208"/>
                  </a:lnTo>
                  <a:lnTo>
                    <a:pt x="1018" y="199"/>
                  </a:lnTo>
                  <a:lnTo>
                    <a:pt x="983" y="199"/>
                  </a:lnTo>
                  <a:lnTo>
                    <a:pt x="983" y="184"/>
                  </a:lnTo>
                  <a:lnTo>
                    <a:pt x="940" y="184"/>
                  </a:lnTo>
                  <a:lnTo>
                    <a:pt x="940" y="177"/>
                  </a:lnTo>
                  <a:lnTo>
                    <a:pt x="903" y="177"/>
                  </a:lnTo>
                  <a:lnTo>
                    <a:pt x="903" y="171"/>
                  </a:lnTo>
                  <a:lnTo>
                    <a:pt x="859" y="171"/>
                  </a:lnTo>
                  <a:lnTo>
                    <a:pt x="859" y="154"/>
                  </a:lnTo>
                  <a:lnTo>
                    <a:pt x="822" y="154"/>
                  </a:lnTo>
                  <a:lnTo>
                    <a:pt x="822" y="148"/>
                  </a:lnTo>
                  <a:lnTo>
                    <a:pt x="780" y="148"/>
                  </a:lnTo>
                  <a:lnTo>
                    <a:pt x="780" y="140"/>
                  </a:lnTo>
                  <a:lnTo>
                    <a:pt x="743" y="140"/>
                  </a:lnTo>
                  <a:lnTo>
                    <a:pt x="743" y="133"/>
                  </a:lnTo>
                  <a:lnTo>
                    <a:pt x="698" y="133"/>
                  </a:lnTo>
                  <a:lnTo>
                    <a:pt x="698" y="118"/>
                  </a:lnTo>
                  <a:lnTo>
                    <a:pt x="663" y="118"/>
                  </a:lnTo>
                  <a:lnTo>
                    <a:pt x="663" y="111"/>
                  </a:lnTo>
                  <a:lnTo>
                    <a:pt x="583" y="111"/>
                  </a:lnTo>
                  <a:lnTo>
                    <a:pt x="583" y="96"/>
                  </a:lnTo>
                  <a:lnTo>
                    <a:pt x="531" y="96"/>
                  </a:lnTo>
                  <a:lnTo>
                    <a:pt x="531" y="89"/>
                  </a:lnTo>
                  <a:lnTo>
                    <a:pt x="502" y="89"/>
                  </a:lnTo>
                  <a:lnTo>
                    <a:pt x="502" y="80"/>
                  </a:lnTo>
                  <a:lnTo>
                    <a:pt x="452" y="80"/>
                  </a:lnTo>
                  <a:lnTo>
                    <a:pt x="452" y="66"/>
                  </a:lnTo>
                  <a:lnTo>
                    <a:pt x="421" y="66"/>
                  </a:lnTo>
                  <a:lnTo>
                    <a:pt x="421" y="59"/>
                  </a:lnTo>
                  <a:lnTo>
                    <a:pt x="371" y="59"/>
                  </a:lnTo>
                  <a:lnTo>
                    <a:pt x="371" y="52"/>
                  </a:lnTo>
                  <a:lnTo>
                    <a:pt x="334" y="52"/>
                  </a:lnTo>
                  <a:lnTo>
                    <a:pt x="334" y="37"/>
                  </a:lnTo>
                  <a:lnTo>
                    <a:pt x="291" y="37"/>
                  </a:lnTo>
                  <a:lnTo>
                    <a:pt x="291" y="28"/>
                  </a:lnTo>
                  <a:lnTo>
                    <a:pt x="256" y="28"/>
                  </a:lnTo>
                  <a:lnTo>
                    <a:pt x="256" y="23"/>
                  </a:lnTo>
                  <a:lnTo>
                    <a:pt x="219" y="23"/>
                  </a:lnTo>
                  <a:lnTo>
                    <a:pt x="219" y="15"/>
                  </a:lnTo>
                  <a:lnTo>
                    <a:pt x="174" y="15"/>
                  </a:lnTo>
                  <a:lnTo>
                    <a:pt x="174" y="0"/>
                  </a:lnTo>
                  <a:lnTo>
                    <a:pt x="138" y="0"/>
                  </a:lnTo>
                  <a:close/>
                </a:path>
              </a:pathLst>
            </a:custGeom>
            <a:solidFill>
              <a:srgbClr val="0202AF"/>
            </a:solidFill>
            <a:ln w="9525">
              <a:noFill/>
              <a:round/>
              <a:headEnd/>
              <a:tailEnd/>
            </a:ln>
          </p:spPr>
          <p:txBody>
            <a:bodyPr/>
            <a:lstStyle/>
            <a:p>
              <a:pPr algn="ctr"/>
              <a:endParaRPr lang="en-US" sz="1800"/>
            </a:p>
          </p:txBody>
        </p:sp>
        <p:sp>
          <p:nvSpPr>
            <p:cNvPr id="444789" name="Freeform 218"/>
            <p:cNvSpPr>
              <a:spLocks/>
            </p:cNvSpPr>
            <p:nvPr/>
          </p:nvSpPr>
          <p:spPr bwMode="auto">
            <a:xfrm>
              <a:off x="4837" y="1859"/>
              <a:ext cx="185" cy="142"/>
            </a:xfrm>
            <a:custGeom>
              <a:avLst/>
              <a:gdLst>
                <a:gd name="T0" fmla="*/ 7 w 1859"/>
                <a:gd name="T1" fmla="*/ 5 h 1851"/>
                <a:gd name="T2" fmla="*/ 6 w 1859"/>
                <a:gd name="T3" fmla="*/ 9 h 1851"/>
                <a:gd name="T4" fmla="*/ 4 w 1859"/>
                <a:gd name="T5" fmla="*/ 14 h 1851"/>
                <a:gd name="T6" fmla="*/ 2 w 1859"/>
                <a:gd name="T7" fmla="*/ 17 h 1851"/>
                <a:gd name="T8" fmla="*/ 2 w 1859"/>
                <a:gd name="T9" fmla="*/ 110 h 1851"/>
                <a:gd name="T10" fmla="*/ 10 w 1859"/>
                <a:gd name="T11" fmla="*/ 112 h 1851"/>
                <a:gd name="T12" fmla="*/ 18 w 1859"/>
                <a:gd name="T13" fmla="*/ 113 h 1851"/>
                <a:gd name="T14" fmla="*/ 25 w 1859"/>
                <a:gd name="T15" fmla="*/ 115 h 1851"/>
                <a:gd name="T16" fmla="*/ 33 w 1859"/>
                <a:gd name="T17" fmla="*/ 116 h 1851"/>
                <a:gd name="T18" fmla="*/ 39 w 1859"/>
                <a:gd name="T19" fmla="*/ 118 h 1851"/>
                <a:gd name="T20" fmla="*/ 51 w 1859"/>
                <a:gd name="T21" fmla="*/ 119 h 1851"/>
                <a:gd name="T22" fmla="*/ 59 w 1859"/>
                <a:gd name="T23" fmla="*/ 121 h 1851"/>
                <a:gd name="T24" fmla="*/ 67 w 1859"/>
                <a:gd name="T25" fmla="*/ 122 h 1851"/>
                <a:gd name="T26" fmla="*/ 74 w 1859"/>
                <a:gd name="T27" fmla="*/ 124 h 1851"/>
                <a:gd name="T28" fmla="*/ 82 w 1859"/>
                <a:gd name="T29" fmla="*/ 126 h 1851"/>
                <a:gd name="T30" fmla="*/ 92 w 1859"/>
                <a:gd name="T31" fmla="*/ 127 h 1851"/>
                <a:gd name="T32" fmla="*/ 101 w 1859"/>
                <a:gd name="T33" fmla="*/ 128 h 1851"/>
                <a:gd name="T34" fmla="*/ 107 w 1859"/>
                <a:gd name="T35" fmla="*/ 130 h 1851"/>
                <a:gd name="T36" fmla="*/ 116 w 1859"/>
                <a:gd name="T37" fmla="*/ 131 h 1851"/>
                <a:gd name="T38" fmla="*/ 123 w 1859"/>
                <a:gd name="T39" fmla="*/ 133 h 1851"/>
                <a:gd name="T40" fmla="*/ 131 w 1859"/>
                <a:gd name="T41" fmla="*/ 135 h 1851"/>
                <a:gd name="T42" fmla="*/ 142 w 1859"/>
                <a:gd name="T43" fmla="*/ 136 h 1851"/>
                <a:gd name="T44" fmla="*/ 150 w 1859"/>
                <a:gd name="T45" fmla="*/ 138 h 1851"/>
                <a:gd name="T46" fmla="*/ 157 w 1859"/>
                <a:gd name="T47" fmla="*/ 139 h 1851"/>
                <a:gd name="T48" fmla="*/ 165 w 1859"/>
                <a:gd name="T49" fmla="*/ 140 h 1851"/>
                <a:gd name="T50" fmla="*/ 172 w 1859"/>
                <a:gd name="T51" fmla="*/ 142 h 1851"/>
                <a:gd name="T52" fmla="*/ 178 w 1859"/>
                <a:gd name="T53" fmla="*/ 138 h 1851"/>
                <a:gd name="T54" fmla="*/ 179 w 1859"/>
                <a:gd name="T55" fmla="*/ 135 h 1851"/>
                <a:gd name="T56" fmla="*/ 181 w 1859"/>
                <a:gd name="T57" fmla="*/ 129 h 1851"/>
                <a:gd name="T58" fmla="*/ 184 w 1859"/>
                <a:gd name="T59" fmla="*/ 126 h 1851"/>
                <a:gd name="T60" fmla="*/ 185 w 1859"/>
                <a:gd name="T61" fmla="*/ 31 h 1851"/>
                <a:gd name="T62" fmla="*/ 181 w 1859"/>
                <a:gd name="T63" fmla="*/ 29 h 1851"/>
                <a:gd name="T64" fmla="*/ 172 w 1859"/>
                <a:gd name="T65" fmla="*/ 28 h 1851"/>
                <a:gd name="T66" fmla="*/ 164 w 1859"/>
                <a:gd name="T67" fmla="*/ 27 h 1851"/>
                <a:gd name="T68" fmla="*/ 156 w 1859"/>
                <a:gd name="T69" fmla="*/ 25 h 1851"/>
                <a:gd name="T70" fmla="*/ 148 w 1859"/>
                <a:gd name="T71" fmla="*/ 24 h 1851"/>
                <a:gd name="T72" fmla="*/ 140 w 1859"/>
                <a:gd name="T73" fmla="*/ 23 h 1851"/>
                <a:gd name="T74" fmla="*/ 132 w 1859"/>
                <a:gd name="T75" fmla="*/ 21 h 1851"/>
                <a:gd name="T76" fmla="*/ 121 w 1859"/>
                <a:gd name="T77" fmla="*/ 19 h 1851"/>
                <a:gd name="T78" fmla="*/ 113 w 1859"/>
                <a:gd name="T79" fmla="*/ 17 h 1851"/>
                <a:gd name="T80" fmla="*/ 104 w 1859"/>
                <a:gd name="T81" fmla="*/ 16 h 1851"/>
                <a:gd name="T82" fmla="*/ 96 w 1859"/>
                <a:gd name="T83" fmla="*/ 15 h 1851"/>
                <a:gd name="T84" fmla="*/ 88 w 1859"/>
                <a:gd name="T85" fmla="*/ 14 h 1851"/>
                <a:gd name="T86" fmla="*/ 80 w 1859"/>
                <a:gd name="T87" fmla="*/ 12 h 1851"/>
                <a:gd name="T88" fmla="*/ 72 w 1859"/>
                <a:gd name="T89" fmla="*/ 11 h 1851"/>
                <a:gd name="T90" fmla="*/ 64 w 1859"/>
                <a:gd name="T91" fmla="*/ 9 h 1851"/>
                <a:gd name="T92" fmla="*/ 52 w 1859"/>
                <a:gd name="T93" fmla="*/ 7 h 1851"/>
                <a:gd name="T94" fmla="*/ 44 w 1859"/>
                <a:gd name="T95" fmla="*/ 6 h 1851"/>
                <a:gd name="T96" fmla="*/ 36 w 1859"/>
                <a:gd name="T97" fmla="*/ 5 h 1851"/>
                <a:gd name="T98" fmla="*/ 28 w 1859"/>
                <a:gd name="T99" fmla="*/ 3 h 1851"/>
                <a:gd name="T100" fmla="*/ 20 w 1859"/>
                <a:gd name="T101" fmla="*/ 2 h 1851"/>
                <a:gd name="T102" fmla="*/ 12 w 1859"/>
                <a:gd name="T103" fmla="*/ 0 h 18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59"/>
                <a:gd name="T157" fmla="*/ 0 h 1851"/>
                <a:gd name="T158" fmla="*/ 1859 w 1859"/>
                <a:gd name="T159" fmla="*/ 1851 h 185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59" h="1851">
                  <a:moveTo>
                    <a:pt x="82" y="0"/>
                  </a:moveTo>
                  <a:lnTo>
                    <a:pt x="82" y="28"/>
                  </a:lnTo>
                  <a:lnTo>
                    <a:pt x="74" y="28"/>
                  </a:lnTo>
                  <a:lnTo>
                    <a:pt x="74" y="59"/>
                  </a:lnTo>
                  <a:lnTo>
                    <a:pt x="68" y="59"/>
                  </a:lnTo>
                  <a:lnTo>
                    <a:pt x="68" y="89"/>
                  </a:lnTo>
                  <a:lnTo>
                    <a:pt x="59" y="89"/>
                  </a:lnTo>
                  <a:lnTo>
                    <a:pt x="59" y="111"/>
                  </a:lnTo>
                  <a:lnTo>
                    <a:pt x="46" y="111"/>
                  </a:lnTo>
                  <a:lnTo>
                    <a:pt x="46" y="133"/>
                  </a:lnTo>
                  <a:lnTo>
                    <a:pt x="37" y="133"/>
                  </a:lnTo>
                  <a:lnTo>
                    <a:pt x="37" y="184"/>
                  </a:lnTo>
                  <a:lnTo>
                    <a:pt x="24" y="184"/>
                  </a:lnTo>
                  <a:lnTo>
                    <a:pt x="24" y="208"/>
                  </a:lnTo>
                  <a:lnTo>
                    <a:pt x="17" y="208"/>
                  </a:lnTo>
                  <a:lnTo>
                    <a:pt x="17" y="228"/>
                  </a:lnTo>
                  <a:lnTo>
                    <a:pt x="0" y="228"/>
                  </a:lnTo>
                  <a:lnTo>
                    <a:pt x="0" y="1431"/>
                  </a:lnTo>
                  <a:lnTo>
                    <a:pt x="24" y="1431"/>
                  </a:lnTo>
                  <a:lnTo>
                    <a:pt x="24" y="1440"/>
                  </a:lnTo>
                  <a:lnTo>
                    <a:pt x="59" y="1440"/>
                  </a:lnTo>
                  <a:lnTo>
                    <a:pt x="59" y="1446"/>
                  </a:lnTo>
                  <a:lnTo>
                    <a:pt x="96" y="1446"/>
                  </a:lnTo>
                  <a:lnTo>
                    <a:pt x="96" y="1462"/>
                  </a:lnTo>
                  <a:lnTo>
                    <a:pt x="141" y="1462"/>
                  </a:lnTo>
                  <a:lnTo>
                    <a:pt x="141" y="1468"/>
                  </a:lnTo>
                  <a:lnTo>
                    <a:pt x="177" y="1468"/>
                  </a:lnTo>
                  <a:lnTo>
                    <a:pt x="177" y="1477"/>
                  </a:lnTo>
                  <a:lnTo>
                    <a:pt x="213" y="1477"/>
                  </a:lnTo>
                  <a:lnTo>
                    <a:pt x="213" y="1482"/>
                  </a:lnTo>
                  <a:lnTo>
                    <a:pt x="250" y="1482"/>
                  </a:lnTo>
                  <a:lnTo>
                    <a:pt x="250" y="1499"/>
                  </a:lnTo>
                  <a:lnTo>
                    <a:pt x="292" y="1499"/>
                  </a:lnTo>
                  <a:lnTo>
                    <a:pt x="292" y="1505"/>
                  </a:lnTo>
                  <a:lnTo>
                    <a:pt x="329" y="1505"/>
                  </a:lnTo>
                  <a:lnTo>
                    <a:pt x="329" y="1513"/>
                  </a:lnTo>
                  <a:lnTo>
                    <a:pt x="365" y="1513"/>
                  </a:lnTo>
                  <a:lnTo>
                    <a:pt x="365" y="1519"/>
                  </a:lnTo>
                  <a:lnTo>
                    <a:pt x="396" y="1519"/>
                  </a:lnTo>
                  <a:lnTo>
                    <a:pt x="396" y="1536"/>
                  </a:lnTo>
                  <a:lnTo>
                    <a:pt x="475" y="1536"/>
                  </a:lnTo>
                  <a:lnTo>
                    <a:pt x="475" y="1550"/>
                  </a:lnTo>
                  <a:lnTo>
                    <a:pt x="511" y="1550"/>
                  </a:lnTo>
                  <a:lnTo>
                    <a:pt x="511" y="1556"/>
                  </a:lnTo>
                  <a:lnTo>
                    <a:pt x="548" y="1556"/>
                  </a:lnTo>
                  <a:lnTo>
                    <a:pt x="548" y="1565"/>
                  </a:lnTo>
                  <a:lnTo>
                    <a:pt x="592" y="1565"/>
                  </a:lnTo>
                  <a:lnTo>
                    <a:pt x="592" y="1579"/>
                  </a:lnTo>
                  <a:lnTo>
                    <a:pt x="637" y="1579"/>
                  </a:lnTo>
                  <a:lnTo>
                    <a:pt x="637" y="1587"/>
                  </a:lnTo>
                  <a:lnTo>
                    <a:pt x="673" y="1587"/>
                  </a:lnTo>
                  <a:lnTo>
                    <a:pt x="673" y="1594"/>
                  </a:lnTo>
                  <a:lnTo>
                    <a:pt x="710" y="1594"/>
                  </a:lnTo>
                  <a:lnTo>
                    <a:pt x="710" y="1601"/>
                  </a:lnTo>
                  <a:lnTo>
                    <a:pt x="746" y="1601"/>
                  </a:lnTo>
                  <a:lnTo>
                    <a:pt x="746" y="1616"/>
                  </a:lnTo>
                  <a:lnTo>
                    <a:pt x="788" y="1616"/>
                  </a:lnTo>
                  <a:lnTo>
                    <a:pt x="788" y="1624"/>
                  </a:lnTo>
                  <a:lnTo>
                    <a:pt x="825" y="1624"/>
                  </a:lnTo>
                  <a:lnTo>
                    <a:pt x="825" y="1638"/>
                  </a:lnTo>
                  <a:lnTo>
                    <a:pt x="898" y="1638"/>
                  </a:lnTo>
                  <a:lnTo>
                    <a:pt x="898" y="1647"/>
                  </a:lnTo>
                  <a:lnTo>
                    <a:pt x="927" y="1647"/>
                  </a:lnTo>
                  <a:lnTo>
                    <a:pt x="927" y="1653"/>
                  </a:lnTo>
                  <a:lnTo>
                    <a:pt x="979" y="1653"/>
                  </a:lnTo>
                  <a:lnTo>
                    <a:pt x="979" y="1667"/>
                  </a:lnTo>
                  <a:lnTo>
                    <a:pt x="1016" y="1667"/>
                  </a:lnTo>
                  <a:lnTo>
                    <a:pt x="1016" y="1675"/>
                  </a:lnTo>
                  <a:lnTo>
                    <a:pt x="1044" y="1675"/>
                  </a:lnTo>
                  <a:lnTo>
                    <a:pt x="1044" y="1684"/>
                  </a:lnTo>
                  <a:lnTo>
                    <a:pt x="1080" y="1684"/>
                  </a:lnTo>
                  <a:lnTo>
                    <a:pt x="1080" y="1698"/>
                  </a:lnTo>
                  <a:lnTo>
                    <a:pt x="1131" y="1698"/>
                  </a:lnTo>
                  <a:lnTo>
                    <a:pt x="1131" y="1704"/>
                  </a:lnTo>
                  <a:lnTo>
                    <a:pt x="1162" y="1704"/>
                  </a:lnTo>
                  <a:lnTo>
                    <a:pt x="1162" y="1712"/>
                  </a:lnTo>
                  <a:lnTo>
                    <a:pt x="1197" y="1712"/>
                  </a:lnTo>
                  <a:lnTo>
                    <a:pt x="1197" y="1720"/>
                  </a:lnTo>
                  <a:lnTo>
                    <a:pt x="1234" y="1720"/>
                  </a:lnTo>
                  <a:lnTo>
                    <a:pt x="1234" y="1735"/>
                  </a:lnTo>
                  <a:lnTo>
                    <a:pt x="1277" y="1735"/>
                  </a:lnTo>
                  <a:lnTo>
                    <a:pt x="1277" y="1741"/>
                  </a:lnTo>
                  <a:lnTo>
                    <a:pt x="1313" y="1741"/>
                  </a:lnTo>
                  <a:lnTo>
                    <a:pt x="1313" y="1757"/>
                  </a:lnTo>
                  <a:lnTo>
                    <a:pt x="1386" y="1757"/>
                  </a:lnTo>
                  <a:lnTo>
                    <a:pt x="1386" y="1763"/>
                  </a:lnTo>
                  <a:lnTo>
                    <a:pt x="1430" y="1763"/>
                  </a:lnTo>
                  <a:lnTo>
                    <a:pt x="1430" y="1772"/>
                  </a:lnTo>
                  <a:lnTo>
                    <a:pt x="1467" y="1772"/>
                  </a:lnTo>
                  <a:lnTo>
                    <a:pt x="1467" y="1786"/>
                  </a:lnTo>
                  <a:lnTo>
                    <a:pt x="1504" y="1786"/>
                  </a:lnTo>
                  <a:lnTo>
                    <a:pt x="1504" y="1794"/>
                  </a:lnTo>
                  <a:lnTo>
                    <a:pt x="1545" y="1794"/>
                  </a:lnTo>
                  <a:lnTo>
                    <a:pt x="1545" y="1800"/>
                  </a:lnTo>
                  <a:lnTo>
                    <a:pt x="1582" y="1800"/>
                  </a:lnTo>
                  <a:lnTo>
                    <a:pt x="1582" y="1814"/>
                  </a:lnTo>
                  <a:lnTo>
                    <a:pt x="1619" y="1814"/>
                  </a:lnTo>
                  <a:lnTo>
                    <a:pt x="1619" y="1823"/>
                  </a:lnTo>
                  <a:lnTo>
                    <a:pt x="1663" y="1823"/>
                  </a:lnTo>
                  <a:lnTo>
                    <a:pt x="1663" y="1829"/>
                  </a:lnTo>
                  <a:lnTo>
                    <a:pt x="1700" y="1829"/>
                  </a:lnTo>
                  <a:lnTo>
                    <a:pt x="1700" y="1845"/>
                  </a:lnTo>
                  <a:lnTo>
                    <a:pt x="1728" y="1845"/>
                  </a:lnTo>
                  <a:lnTo>
                    <a:pt x="1728" y="1851"/>
                  </a:lnTo>
                  <a:lnTo>
                    <a:pt x="1780" y="1851"/>
                  </a:lnTo>
                  <a:lnTo>
                    <a:pt x="1780" y="1845"/>
                  </a:lnTo>
                  <a:lnTo>
                    <a:pt x="1787" y="1845"/>
                  </a:lnTo>
                  <a:lnTo>
                    <a:pt x="1787" y="1800"/>
                  </a:lnTo>
                  <a:lnTo>
                    <a:pt x="1795" y="1800"/>
                  </a:lnTo>
                  <a:lnTo>
                    <a:pt x="1795" y="1772"/>
                  </a:lnTo>
                  <a:lnTo>
                    <a:pt x="1800" y="1772"/>
                  </a:lnTo>
                  <a:lnTo>
                    <a:pt x="1800" y="1757"/>
                  </a:lnTo>
                  <a:lnTo>
                    <a:pt x="1817" y="1757"/>
                  </a:lnTo>
                  <a:lnTo>
                    <a:pt x="1817" y="1712"/>
                  </a:lnTo>
                  <a:lnTo>
                    <a:pt x="1823" y="1712"/>
                  </a:lnTo>
                  <a:lnTo>
                    <a:pt x="1823" y="1684"/>
                  </a:lnTo>
                  <a:lnTo>
                    <a:pt x="1837" y="1684"/>
                  </a:lnTo>
                  <a:lnTo>
                    <a:pt x="1837" y="1667"/>
                  </a:lnTo>
                  <a:lnTo>
                    <a:pt x="1845" y="1667"/>
                  </a:lnTo>
                  <a:lnTo>
                    <a:pt x="1845" y="1638"/>
                  </a:lnTo>
                  <a:lnTo>
                    <a:pt x="1854" y="1638"/>
                  </a:lnTo>
                  <a:lnTo>
                    <a:pt x="1854" y="1624"/>
                  </a:lnTo>
                  <a:lnTo>
                    <a:pt x="1859" y="1624"/>
                  </a:lnTo>
                  <a:lnTo>
                    <a:pt x="1859" y="406"/>
                  </a:lnTo>
                  <a:lnTo>
                    <a:pt x="1854" y="406"/>
                  </a:lnTo>
                  <a:lnTo>
                    <a:pt x="1854" y="391"/>
                  </a:lnTo>
                  <a:lnTo>
                    <a:pt x="1817" y="391"/>
                  </a:lnTo>
                  <a:lnTo>
                    <a:pt x="1817" y="384"/>
                  </a:lnTo>
                  <a:lnTo>
                    <a:pt x="1780" y="384"/>
                  </a:lnTo>
                  <a:lnTo>
                    <a:pt x="1780" y="375"/>
                  </a:lnTo>
                  <a:lnTo>
                    <a:pt x="1728" y="375"/>
                  </a:lnTo>
                  <a:lnTo>
                    <a:pt x="1728" y="369"/>
                  </a:lnTo>
                  <a:lnTo>
                    <a:pt x="1700" y="369"/>
                  </a:lnTo>
                  <a:lnTo>
                    <a:pt x="1700" y="355"/>
                  </a:lnTo>
                  <a:lnTo>
                    <a:pt x="1649" y="355"/>
                  </a:lnTo>
                  <a:lnTo>
                    <a:pt x="1649" y="347"/>
                  </a:lnTo>
                  <a:lnTo>
                    <a:pt x="1613" y="347"/>
                  </a:lnTo>
                  <a:lnTo>
                    <a:pt x="1613" y="338"/>
                  </a:lnTo>
                  <a:lnTo>
                    <a:pt x="1567" y="338"/>
                  </a:lnTo>
                  <a:lnTo>
                    <a:pt x="1567" y="332"/>
                  </a:lnTo>
                  <a:lnTo>
                    <a:pt x="1532" y="332"/>
                  </a:lnTo>
                  <a:lnTo>
                    <a:pt x="1532" y="324"/>
                  </a:lnTo>
                  <a:lnTo>
                    <a:pt x="1489" y="324"/>
                  </a:lnTo>
                  <a:lnTo>
                    <a:pt x="1489" y="318"/>
                  </a:lnTo>
                  <a:lnTo>
                    <a:pt x="1452" y="318"/>
                  </a:lnTo>
                  <a:lnTo>
                    <a:pt x="1452" y="310"/>
                  </a:lnTo>
                  <a:lnTo>
                    <a:pt x="1408" y="310"/>
                  </a:lnTo>
                  <a:lnTo>
                    <a:pt x="1408" y="296"/>
                  </a:lnTo>
                  <a:lnTo>
                    <a:pt x="1371" y="296"/>
                  </a:lnTo>
                  <a:lnTo>
                    <a:pt x="1371" y="287"/>
                  </a:lnTo>
                  <a:lnTo>
                    <a:pt x="1327" y="287"/>
                  </a:lnTo>
                  <a:lnTo>
                    <a:pt x="1327" y="272"/>
                  </a:lnTo>
                  <a:lnTo>
                    <a:pt x="1249" y="272"/>
                  </a:lnTo>
                  <a:lnTo>
                    <a:pt x="1249" y="259"/>
                  </a:lnTo>
                  <a:lnTo>
                    <a:pt x="1212" y="259"/>
                  </a:lnTo>
                  <a:lnTo>
                    <a:pt x="1212" y="250"/>
                  </a:lnTo>
                  <a:lnTo>
                    <a:pt x="1175" y="250"/>
                  </a:lnTo>
                  <a:lnTo>
                    <a:pt x="1175" y="236"/>
                  </a:lnTo>
                  <a:lnTo>
                    <a:pt x="1131" y="236"/>
                  </a:lnTo>
                  <a:lnTo>
                    <a:pt x="1131" y="228"/>
                  </a:lnTo>
                  <a:lnTo>
                    <a:pt x="1094" y="228"/>
                  </a:lnTo>
                  <a:lnTo>
                    <a:pt x="1094" y="222"/>
                  </a:lnTo>
                  <a:lnTo>
                    <a:pt x="1044" y="222"/>
                  </a:lnTo>
                  <a:lnTo>
                    <a:pt x="1044" y="213"/>
                  </a:lnTo>
                  <a:lnTo>
                    <a:pt x="1016" y="213"/>
                  </a:lnTo>
                  <a:lnTo>
                    <a:pt x="1016" y="208"/>
                  </a:lnTo>
                  <a:lnTo>
                    <a:pt x="962" y="208"/>
                  </a:lnTo>
                  <a:lnTo>
                    <a:pt x="962" y="199"/>
                  </a:lnTo>
                  <a:lnTo>
                    <a:pt x="927" y="199"/>
                  </a:lnTo>
                  <a:lnTo>
                    <a:pt x="927" y="184"/>
                  </a:lnTo>
                  <a:lnTo>
                    <a:pt x="884" y="184"/>
                  </a:lnTo>
                  <a:lnTo>
                    <a:pt x="884" y="177"/>
                  </a:lnTo>
                  <a:lnTo>
                    <a:pt x="847" y="177"/>
                  </a:lnTo>
                  <a:lnTo>
                    <a:pt x="847" y="171"/>
                  </a:lnTo>
                  <a:lnTo>
                    <a:pt x="803" y="171"/>
                  </a:lnTo>
                  <a:lnTo>
                    <a:pt x="803" y="154"/>
                  </a:lnTo>
                  <a:lnTo>
                    <a:pt x="766" y="154"/>
                  </a:lnTo>
                  <a:lnTo>
                    <a:pt x="766" y="148"/>
                  </a:lnTo>
                  <a:lnTo>
                    <a:pt x="724" y="148"/>
                  </a:lnTo>
                  <a:lnTo>
                    <a:pt x="724" y="140"/>
                  </a:lnTo>
                  <a:lnTo>
                    <a:pt x="687" y="140"/>
                  </a:lnTo>
                  <a:lnTo>
                    <a:pt x="687" y="133"/>
                  </a:lnTo>
                  <a:lnTo>
                    <a:pt x="642" y="133"/>
                  </a:lnTo>
                  <a:lnTo>
                    <a:pt x="642" y="118"/>
                  </a:lnTo>
                  <a:lnTo>
                    <a:pt x="607" y="118"/>
                  </a:lnTo>
                  <a:lnTo>
                    <a:pt x="607" y="111"/>
                  </a:lnTo>
                  <a:lnTo>
                    <a:pt x="527" y="111"/>
                  </a:lnTo>
                  <a:lnTo>
                    <a:pt x="527" y="96"/>
                  </a:lnTo>
                  <a:lnTo>
                    <a:pt x="475" y="96"/>
                  </a:lnTo>
                  <a:lnTo>
                    <a:pt x="475" y="89"/>
                  </a:lnTo>
                  <a:lnTo>
                    <a:pt x="446" y="89"/>
                  </a:lnTo>
                  <a:lnTo>
                    <a:pt x="446" y="80"/>
                  </a:lnTo>
                  <a:lnTo>
                    <a:pt x="396" y="80"/>
                  </a:lnTo>
                  <a:lnTo>
                    <a:pt x="396" y="66"/>
                  </a:lnTo>
                  <a:lnTo>
                    <a:pt x="365" y="66"/>
                  </a:lnTo>
                  <a:lnTo>
                    <a:pt x="365" y="59"/>
                  </a:lnTo>
                  <a:lnTo>
                    <a:pt x="315" y="59"/>
                  </a:lnTo>
                  <a:lnTo>
                    <a:pt x="315" y="52"/>
                  </a:lnTo>
                  <a:lnTo>
                    <a:pt x="278" y="52"/>
                  </a:lnTo>
                  <a:lnTo>
                    <a:pt x="278" y="37"/>
                  </a:lnTo>
                  <a:lnTo>
                    <a:pt x="235" y="37"/>
                  </a:lnTo>
                  <a:lnTo>
                    <a:pt x="235" y="28"/>
                  </a:lnTo>
                  <a:lnTo>
                    <a:pt x="200" y="28"/>
                  </a:lnTo>
                  <a:lnTo>
                    <a:pt x="200" y="23"/>
                  </a:lnTo>
                  <a:lnTo>
                    <a:pt x="163" y="23"/>
                  </a:lnTo>
                  <a:lnTo>
                    <a:pt x="163" y="15"/>
                  </a:lnTo>
                  <a:lnTo>
                    <a:pt x="118" y="15"/>
                  </a:lnTo>
                  <a:lnTo>
                    <a:pt x="118" y="0"/>
                  </a:lnTo>
                  <a:lnTo>
                    <a:pt x="82" y="0"/>
                  </a:lnTo>
                  <a:close/>
                </a:path>
              </a:pathLst>
            </a:custGeom>
            <a:solidFill>
              <a:srgbClr val="0202A3"/>
            </a:solidFill>
            <a:ln w="9525">
              <a:noFill/>
              <a:round/>
              <a:headEnd/>
              <a:tailEnd/>
            </a:ln>
          </p:spPr>
          <p:txBody>
            <a:bodyPr/>
            <a:lstStyle/>
            <a:p>
              <a:pPr algn="ctr"/>
              <a:endParaRPr lang="en-US" sz="1800"/>
            </a:p>
          </p:txBody>
        </p:sp>
        <p:sp>
          <p:nvSpPr>
            <p:cNvPr id="444790" name="Freeform 219"/>
            <p:cNvSpPr>
              <a:spLocks/>
            </p:cNvSpPr>
            <p:nvPr/>
          </p:nvSpPr>
          <p:spPr bwMode="auto">
            <a:xfrm>
              <a:off x="4844" y="1864"/>
              <a:ext cx="173" cy="134"/>
            </a:xfrm>
            <a:custGeom>
              <a:avLst/>
              <a:gdLst>
                <a:gd name="T0" fmla="*/ 2 w 1726"/>
                <a:gd name="T1" fmla="*/ 107 h 1741"/>
                <a:gd name="T2" fmla="*/ 7 w 1726"/>
                <a:gd name="T3" fmla="*/ 108 h 1741"/>
                <a:gd name="T4" fmla="*/ 14 w 1726"/>
                <a:gd name="T5" fmla="*/ 109 h 1741"/>
                <a:gd name="T6" fmla="*/ 18 w 1726"/>
                <a:gd name="T7" fmla="*/ 111 h 1741"/>
                <a:gd name="T8" fmla="*/ 26 w 1726"/>
                <a:gd name="T9" fmla="*/ 111 h 1741"/>
                <a:gd name="T10" fmla="*/ 29 w 1726"/>
                <a:gd name="T11" fmla="*/ 112 h 1741"/>
                <a:gd name="T12" fmla="*/ 40 w 1726"/>
                <a:gd name="T13" fmla="*/ 114 h 1741"/>
                <a:gd name="T14" fmla="*/ 44 w 1726"/>
                <a:gd name="T15" fmla="*/ 115 h 1741"/>
                <a:gd name="T16" fmla="*/ 52 w 1726"/>
                <a:gd name="T17" fmla="*/ 116 h 1741"/>
                <a:gd name="T18" fmla="*/ 56 w 1726"/>
                <a:gd name="T19" fmla="*/ 118 h 1741"/>
                <a:gd name="T20" fmla="*/ 64 w 1726"/>
                <a:gd name="T21" fmla="*/ 118 h 1741"/>
                <a:gd name="T22" fmla="*/ 67 w 1726"/>
                <a:gd name="T23" fmla="*/ 120 h 1741"/>
                <a:gd name="T24" fmla="*/ 75 w 1726"/>
                <a:gd name="T25" fmla="*/ 120 h 1741"/>
                <a:gd name="T26" fmla="*/ 83 w 1726"/>
                <a:gd name="T27" fmla="*/ 122 h 1741"/>
                <a:gd name="T28" fmla="*/ 91 w 1726"/>
                <a:gd name="T29" fmla="*/ 123 h 1741"/>
                <a:gd name="T30" fmla="*/ 94 w 1726"/>
                <a:gd name="T31" fmla="*/ 124 h 1741"/>
                <a:gd name="T32" fmla="*/ 101 w 1726"/>
                <a:gd name="T33" fmla="*/ 125 h 1741"/>
                <a:gd name="T34" fmla="*/ 106 w 1726"/>
                <a:gd name="T35" fmla="*/ 127 h 1741"/>
                <a:gd name="T36" fmla="*/ 113 w 1726"/>
                <a:gd name="T37" fmla="*/ 127 h 1741"/>
                <a:gd name="T38" fmla="*/ 116 w 1726"/>
                <a:gd name="T39" fmla="*/ 129 h 1741"/>
                <a:gd name="T40" fmla="*/ 124 w 1726"/>
                <a:gd name="T41" fmla="*/ 129 h 1741"/>
                <a:gd name="T42" fmla="*/ 132 w 1726"/>
                <a:gd name="T43" fmla="*/ 131 h 1741"/>
                <a:gd name="T44" fmla="*/ 140 w 1726"/>
                <a:gd name="T45" fmla="*/ 132 h 1741"/>
                <a:gd name="T46" fmla="*/ 143 w 1726"/>
                <a:gd name="T47" fmla="*/ 134 h 1741"/>
                <a:gd name="T48" fmla="*/ 172 w 1726"/>
                <a:gd name="T49" fmla="*/ 134 h 1741"/>
                <a:gd name="T50" fmla="*/ 173 w 1726"/>
                <a:gd name="T51" fmla="*/ 25 h 1741"/>
                <a:gd name="T52" fmla="*/ 166 w 1726"/>
                <a:gd name="T53" fmla="*/ 24 h 1741"/>
                <a:gd name="T54" fmla="*/ 163 w 1726"/>
                <a:gd name="T55" fmla="*/ 23 h 1741"/>
                <a:gd name="T56" fmla="*/ 154 w 1726"/>
                <a:gd name="T57" fmla="*/ 22 h 1741"/>
                <a:gd name="T58" fmla="*/ 150 w 1726"/>
                <a:gd name="T59" fmla="*/ 21 h 1741"/>
                <a:gd name="T60" fmla="*/ 142 w 1726"/>
                <a:gd name="T61" fmla="*/ 20 h 1741"/>
                <a:gd name="T62" fmla="*/ 138 w 1726"/>
                <a:gd name="T63" fmla="*/ 19 h 1741"/>
                <a:gd name="T64" fmla="*/ 130 w 1726"/>
                <a:gd name="T65" fmla="*/ 18 h 1741"/>
                <a:gd name="T66" fmla="*/ 126 w 1726"/>
                <a:gd name="T67" fmla="*/ 16 h 1741"/>
                <a:gd name="T68" fmla="*/ 114 w 1726"/>
                <a:gd name="T69" fmla="*/ 15 h 1741"/>
                <a:gd name="T70" fmla="*/ 110 w 1726"/>
                <a:gd name="T71" fmla="*/ 14 h 1741"/>
                <a:gd name="T72" fmla="*/ 102 w 1726"/>
                <a:gd name="T73" fmla="*/ 13 h 1741"/>
                <a:gd name="T74" fmla="*/ 97 w 1726"/>
                <a:gd name="T75" fmla="*/ 12 h 1741"/>
                <a:gd name="T76" fmla="*/ 89 w 1726"/>
                <a:gd name="T77" fmla="*/ 11 h 1741"/>
                <a:gd name="T78" fmla="*/ 85 w 1726"/>
                <a:gd name="T79" fmla="*/ 10 h 1741"/>
                <a:gd name="T80" fmla="*/ 77 w 1726"/>
                <a:gd name="T81" fmla="*/ 9 h 1741"/>
                <a:gd name="T82" fmla="*/ 73 w 1726"/>
                <a:gd name="T83" fmla="*/ 7 h 1741"/>
                <a:gd name="T84" fmla="*/ 65 w 1726"/>
                <a:gd name="T85" fmla="*/ 7 h 1741"/>
                <a:gd name="T86" fmla="*/ 61 w 1726"/>
                <a:gd name="T87" fmla="*/ 6 h 1741"/>
                <a:gd name="T88" fmla="*/ 53 w 1726"/>
                <a:gd name="T89" fmla="*/ 5 h 1741"/>
                <a:gd name="T90" fmla="*/ 45 w 1726"/>
                <a:gd name="T91" fmla="*/ 3 h 1741"/>
                <a:gd name="T92" fmla="*/ 37 w 1726"/>
                <a:gd name="T93" fmla="*/ 2 h 1741"/>
                <a:gd name="T94" fmla="*/ 32 w 1726"/>
                <a:gd name="T95" fmla="*/ 1 h 1741"/>
                <a:gd name="T96" fmla="*/ 0 w 1726"/>
                <a:gd name="T97" fmla="*/ 0 h 17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26"/>
                <a:gd name="T148" fmla="*/ 0 h 1741"/>
                <a:gd name="T149" fmla="*/ 1726 w 1726"/>
                <a:gd name="T150" fmla="*/ 1741 h 17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26" h="1741">
                  <a:moveTo>
                    <a:pt x="0" y="0"/>
                  </a:moveTo>
                  <a:lnTo>
                    <a:pt x="0" y="1387"/>
                  </a:lnTo>
                  <a:lnTo>
                    <a:pt x="22" y="1387"/>
                  </a:lnTo>
                  <a:lnTo>
                    <a:pt x="22" y="1403"/>
                  </a:lnTo>
                  <a:lnTo>
                    <a:pt x="67" y="1403"/>
                  </a:lnTo>
                  <a:lnTo>
                    <a:pt x="67" y="1409"/>
                  </a:lnTo>
                  <a:lnTo>
                    <a:pt x="103" y="1409"/>
                  </a:lnTo>
                  <a:lnTo>
                    <a:pt x="103" y="1418"/>
                  </a:lnTo>
                  <a:lnTo>
                    <a:pt x="139" y="1418"/>
                  </a:lnTo>
                  <a:lnTo>
                    <a:pt x="139" y="1423"/>
                  </a:lnTo>
                  <a:lnTo>
                    <a:pt x="176" y="1423"/>
                  </a:lnTo>
                  <a:lnTo>
                    <a:pt x="176" y="1440"/>
                  </a:lnTo>
                  <a:lnTo>
                    <a:pt x="218" y="1440"/>
                  </a:lnTo>
                  <a:lnTo>
                    <a:pt x="218" y="1446"/>
                  </a:lnTo>
                  <a:lnTo>
                    <a:pt x="255" y="1446"/>
                  </a:lnTo>
                  <a:lnTo>
                    <a:pt x="255" y="1454"/>
                  </a:lnTo>
                  <a:lnTo>
                    <a:pt x="291" y="1454"/>
                  </a:lnTo>
                  <a:lnTo>
                    <a:pt x="291" y="1460"/>
                  </a:lnTo>
                  <a:lnTo>
                    <a:pt x="322" y="1460"/>
                  </a:lnTo>
                  <a:lnTo>
                    <a:pt x="322" y="1477"/>
                  </a:lnTo>
                  <a:lnTo>
                    <a:pt x="401" y="1477"/>
                  </a:lnTo>
                  <a:lnTo>
                    <a:pt x="401" y="1491"/>
                  </a:lnTo>
                  <a:lnTo>
                    <a:pt x="437" y="1491"/>
                  </a:lnTo>
                  <a:lnTo>
                    <a:pt x="437" y="1497"/>
                  </a:lnTo>
                  <a:lnTo>
                    <a:pt x="474" y="1497"/>
                  </a:lnTo>
                  <a:lnTo>
                    <a:pt x="474" y="1506"/>
                  </a:lnTo>
                  <a:lnTo>
                    <a:pt x="518" y="1506"/>
                  </a:lnTo>
                  <a:lnTo>
                    <a:pt x="518" y="1520"/>
                  </a:lnTo>
                  <a:lnTo>
                    <a:pt x="563" y="1520"/>
                  </a:lnTo>
                  <a:lnTo>
                    <a:pt x="563" y="1528"/>
                  </a:lnTo>
                  <a:lnTo>
                    <a:pt x="599" y="1528"/>
                  </a:lnTo>
                  <a:lnTo>
                    <a:pt x="599" y="1535"/>
                  </a:lnTo>
                  <a:lnTo>
                    <a:pt x="636" y="1535"/>
                  </a:lnTo>
                  <a:lnTo>
                    <a:pt x="636" y="1542"/>
                  </a:lnTo>
                  <a:lnTo>
                    <a:pt x="672" y="1542"/>
                  </a:lnTo>
                  <a:lnTo>
                    <a:pt x="672" y="1557"/>
                  </a:lnTo>
                  <a:lnTo>
                    <a:pt x="714" y="1557"/>
                  </a:lnTo>
                  <a:lnTo>
                    <a:pt x="714" y="1565"/>
                  </a:lnTo>
                  <a:lnTo>
                    <a:pt x="751" y="1565"/>
                  </a:lnTo>
                  <a:lnTo>
                    <a:pt x="751" y="1579"/>
                  </a:lnTo>
                  <a:lnTo>
                    <a:pt x="824" y="1579"/>
                  </a:lnTo>
                  <a:lnTo>
                    <a:pt x="824" y="1588"/>
                  </a:lnTo>
                  <a:lnTo>
                    <a:pt x="853" y="1588"/>
                  </a:lnTo>
                  <a:lnTo>
                    <a:pt x="853" y="1594"/>
                  </a:lnTo>
                  <a:lnTo>
                    <a:pt x="905" y="1594"/>
                  </a:lnTo>
                  <a:lnTo>
                    <a:pt x="905" y="1608"/>
                  </a:lnTo>
                  <a:lnTo>
                    <a:pt x="942" y="1608"/>
                  </a:lnTo>
                  <a:lnTo>
                    <a:pt x="942" y="1616"/>
                  </a:lnTo>
                  <a:lnTo>
                    <a:pt x="970" y="1616"/>
                  </a:lnTo>
                  <a:lnTo>
                    <a:pt x="970" y="1625"/>
                  </a:lnTo>
                  <a:lnTo>
                    <a:pt x="1006" y="1625"/>
                  </a:lnTo>
                  <a:lnTo>
                    <a:pt x="1006" y="1639"/>
                  </a:lnTo>
                  <a:lnTo>
                    <a:pt x="1057" y="1639"/>
                  </a:lnTo>
                  <a:lnTo>
                    <a:pt x="1057" y="1645"/>
                  </a:lnTo>
                  <a:lnTo>
                    <a:pt x="1088" y="1645"/>
                  </a:lnTo>
                  <a:lnTo>
                    <a:pt x="1088" y="1653"/>
                  </a:lnTo>
                  <a:lnTo>
                    <a:pt x="1123" y="1653"/>
                  </a:lnTo>
                  <a:lnTo>
                    <a:pt x="1123" y="1661"/>
                  </a:lnTo>
                  <a:lnTo>
                    <a:pt x="1160" y="1661"/>
                  </a:lnTo>
                  <a:lnTo>
                    <a:pt x="1160" y="1676"/>
                  </a:lnTo>
                  <a:lnTo>
                    <a:pt x="1203" y="1676"/>
                  </a:lnTo>
                  <a:lnTo>
                    <a:pt x="1203" y="1682"/>
                  </a:lnTo>
                  <a:lnTo>
                    <a:pt x="1239" y="1682"/>
                  </a:lnTo>
                  <a:lnTo>
                    <a:pt x="1239" y="1698"/>
                  </a:lnTo>
                  <a:lnTo>
                    <a:pt x="1312" y="1698"/>
                  </a:lnTo>
                  <a:lnTo>
                    <a:pt x="1312" y="1704"/>
                  </a:lnTo>
                  <a:lnTo>
                    <a:pt x="1356" y="1704"/>
                  </a:lnTo>
                  <a:lnTo>
                    <a:pt x="1356" y="1713"/>
                  </a:lnTo>
                  <a:lnTo>
                    <a:pt x="1393" y="1713"/>
                  </a:lnTo>
                  <a:lnTo>
                    <a:pt x="1393" y="1727"/>
                  </a:lnTo>
                  <a:lnTo>
                    <a:pt x="1430" y="1727"/>
                  </a:lnTo>
                  <a:lnTo>
                    <a:pt x="1430" y="1735"/>
                  </a:lnTo>
                  <a:lnTo>
                    <a:pt x="1471" y="1735"/>
                  </a:lnTo>
                  <a:lnTo>
                    <a:pt x="1471" y="1741"/>
                  </a:lnTo>
                  <a:lnTo>
                    <a:pt x="1721" y="1741"/>
                  </a:lnTo>
                  <a:lnTo>
                    <a:pt x="1721" y="1713"/>
                  </a:lnTo>
                  <a:lnTo>
                    <a:pt x="1726" y="1713"/>
                  </a:lnTo>
                  <a:lnTo>
                    <a:pt x="1726" y="325"/>
                  </a:lnTo>
                  <a:lnTo>
                    <a:pt x="1706" y="325"/>
                  </a:lnTo>
                  <a:lnTo>
                    <a:pt x="1706" y="316"/>
                  </a:lnTo>
                  <a:lnTo>
                    <a:pt x="1654" y="316"/>
                  </a:lnTo>
                  <a:lnTo>
                    <a:pt x="1654" y="310"/>
                  </a:lnTo>
                  <a:lnTo>
                    <a:pt x="1626" y="310"/>
                  </a:lnTo>
                  <a:lnTo>
                    <a:pt x="1626" y="296"/>
                  </a:lnTo>
                  <a:lnTo>
                    <a:pt x="1575" y="296"/>
                  </a:lnTo>
                  <a:lnTo>
                    <a:pt x="1575" y="288"/>
                  </a:lnTo>
                  <a:lnTo>
                    <a:pt x="1539" y="288"/>
                  </a:lnTo>
                  <a:lnTo>
                    <a:pt x="1539" y="279"/>
                  </a:lnTo>
                  <a:lnTo>
                    <a:pt x="1493" y="279"/>
                  </a:lnTo>
                  <a:lnTo>
                    <a:pt x="1493" y="273"/>
                  </a:lnTo>
                  <a:lnTo>
                    <a:pt x="1458" y="273"/>
                  </a:lnTo>
                  <a:lnTo>
                    <a:pt x="1458" y="265"/>
                  </a:lnTo>
                  <a:lnTo>
                    <a:pt x="1415" y="265"/>
                  </a:lnTo>
                  <a:lnTo>
                    <a:pt x="1415" y="259"/>
                  </a:lnTo>
                  <a:lnTo>
                    <a:pt x="1378" y="259"/>
                  </a:lnTo>
                  <a:lnTo>
                    <a:pt x="1378" y="251"/>
                  </a:lnTo>
                  <a:lnTo>
                    <a:pt x="1334" y="251"/>
                  </a:lnTo>
                  <a:lnTo>
                    <a:pt x="1334" y="237"/>
                  </a:lnTo>
                  <a:lnTo>
                    <a:pt x="1297" y="237"/>
                  </a:lnTo>
                  <a:lnTo>
                    <a:pt x="1297" y="228"/>
                  </a:lnTo>
                  <a:lnTo>
                    <a:pt x="1253" y="228"/>
                  </a:lnTo>
                  <a:lnTo>
                    <a:pt x="1253" y="213"/>
                  </a:lnTo>
                  <a:lnTo>
                    <a:pt x="1175" y="213"/>
                  </a:lnTo>
                  <a:lnTo>
                    <a:pt x="1175" y="200"/>
                  </a:lnTo>
                  <a:lnTo>
                    <a:pt x="1138" y="200"/>
                  </a:lnTo>
                  <a:lnTo>
                    <a:pt x="1138" y="191"/>
                  </a:lnTo>
                  <a:lnTo>
                    <a:pt x="1101" y="191"/>
                  </a:lnTo>
                  <a:lnTo>
                    <a:pt x="1101" y="177"/>
                  </a:lnTo>
                  <a:lnTo>
                    <a:pt x="1057" y="177"/>
                  </a:lnTo>
                  <a:lnTo>
                    <a:pt x="1057" y="169"/>
                  </a:lnTo>
                  <a:lnTo>
                    <a:pt x="1020" y="169"/>
                  </a:lnTo>
                  <a:lnTo>
                    <a:pt x="1020" y="163"/>
                  </a:lnTo>
                  <a:lnTo>
                    <a:pt x="970" y="163"/>
                  </a:lnTo>
                  <a:lnTo>
                    <a:pt x="970" y="154"/>
                  </a:lnTo>
                  <a:lnTo>
                    <a:pt x="942" y="154"/>
                  </a:lnTo>
                  <a:lnTo>
                    <a:pt x="942" y="149"/>
                  </a:lnTo>
                  <a:lnTo>
                    <a:pt x="888" y="149"/>
                  </a:lnTo>
                  <a:lnTo>
                    <a:pt x="888" y="140"/>
                  </a:lnTo>
                  <a:lnTo>
                    <a:pt x="853" y="140"/>
                  </a:lnTo>
                  <a:lnTo>
                    <a:pt x="853" y="125"/>
                  </a:lnTo>
                  <a:lnTo>
                    <a:pt x="810" y="125"/>
                  </a:lnTo>
                  <a:lnTo>
                    <a:pt x="810" y="118"/>
                  </a:lnTo>
                  <a:lnTo>
                    <a:pt x="773" y="118"/>
                  </a:lnTo>
                  <a:lnTo>
                    <a:pt x="773" y="112"/>
                  </a:lnTo>
                  <a:lnTo>
                    <a:pt x="729" y="112"/>
                  </a:lnTo>
                  <a:lnTo>
                    <a:pt x="729" y="95"/>
                  </a:lnTo>
                  <a:lnTo>
                    <a:pt x="692" y="95"/>
                  </a:lnTo>
                  <a:lnTo>
                    <a:pt x="692" y="89"/>
                  </a:lnTo>
                  <a:lnTo>
                    <a:pt x="650" y="89"/>
                  </a:lnTo>
                  <a:lnTo>
                    <a:pt x="650" y="81"/>
                  </a:lnTo>
                  <a:lnTo>
                    <a:pt x="613" y="81"/>
                  </a:lnTo>
                  <a:lnTo>
                    <a:pt x="613" y="74"/>
                  </a:lnTo>
                  <a:lnTo>
                    <a:pt x="568" y="74"/>
                  </a:lnTo>
                  <a:lnTo>
                    <a:pt x="568" y="59"/>
                  </a:lnTo>
                  <a:lnTo>
                    <a:pt x="533" y="59"/>
                  </a:lnTo>
                  <a:lnTo>
                    <a:pt x="533" y="52"/>
                  </a:lnTo>
                  <a:lnTo>
                    <a:pt x="453" y="52"/>
                  </a:lnTo>
                  <a:lnTo>
                    <a:pt x="453" y="37"/>
                  </a:lnTo>
                  <a:lnTo>
                    <a:pt x="401" y="37"/>
                  </a:lnTo>
                  <a:lnTo>
                    <a:pt x="401" y="30"/>
                  </a:lnTo>
                  <a:lnTo>
                    <a:pt x="372" y="30"/>
                  </a:lnTo>
                  <a:lnTo>
                    <a:pt x="372" y="21"/>
                  </a:lnTo>
                  <a:lnTo>
                    <a:pt x="322" y="21"/>
                  </a:lnTo>
                  <a:lnTo>
                    <a:pt x="322" y="7"/>
                  </a:lnTo>
                  <a:lnTo>
                    <a:pt x="291" y="7"/>
                  </a:lnTo>
                  <a:lnTo>
                    <a:pt x="291" y="0"/>
                  </a:lnTo>
                  <a:lnTo>
                    <a:pt x="0" y="0"/>
                  </a:lnTo>
                  <a:close/>
                </a:path>
              </a:pathLst>
            </a:custGeom>
            <a:solidFill>
              <a:srgbClr val="020296"/>
            </a:solidFill>
            <a:ln w="9525">
              <a:noFill/>
              <a:round/>
              <a:headEnd/>
              <a:tailEnd/>
            </a:ln>
          </p:spPr>
          <p:txBody>
            <a:bodyPr/>
            <a:lstStyle/>
            <a:p>
              <a:pPr algn="ctr"/>
              <a:endParaRPr lang="en-US" sz="1800"/>
            </a:p>
          </p:txBody>
        </p:sp>
        <p:sp>
          <p:nvSpPr>
            <p:cNvPr id="444791" name="Freeform 220"/>
            <p:cNvSpPr>
              <a:spLocks/>
            </p:cNvSpPr>
            <p:nvPr/>
          </p:nvSpPr>
          <p:spPr bwMode="auto">
            <a:xfrm>
              <a:off x="4851" y="1868"/>
              <a:ext cx="158" cy="125"/>
            </a:xfrm>
            <a:custGeom>
              <a:avLst/>
              <a:gdLst>
                <a:gd name="T0" fmla="*/ 0 w 1587"/>
                <a:gd name="T1" fmla="*/ 104 h 1617"/>
                <a:gd name="T2" fmla="*/ 4 w 1587"/>
                <a:gd name="T3" fmla="*/ 105 h 1617"/>
                <a:gd name="T4" fmla="*/ 7 w 1587"/>
                <a:gd name="T5" fmla="*/ 105 h 1617"/>
                <a:gd name="T6" fmla="*/ 11 w 1587"/>
                <a:gd name="T7" fmla="*/ 107 h 1617"/>
                <a:gd name="T8" fmla="*/ 15 w 1587"/>
                <a:gd name="T9" fmla="*/ 107 h 1617"/>
                <a:gd name="T10" fmla="*/ 19 w 1587"/>
                <a:gd name="T11" fmla="*/ 108 h 1617"/>
                <a:gd name="T12" fmla="*/ 22 w 1587"/>
                <a:gd name="T13" fmla="*/ 108 h 1617"/>
                <a:gd name="T14" fmla="*/ 25 w 1587"/>
                <a:gd name="T15" fmla="*/ 110 h 1617"/>
                <a:gd name="T16" fmla="*/ 33 w 1587"/>
                <a:gd name="T17" fmla="*/ 111 h 1617"/>
                <a:gd name="T18" fmla="*/ 37 w 1587"/>
                <a:gd name="T19" fmla="*/ 111 h 1617"/>
                <a:gd name="T20" fmla="*/ 41 w 1587"/>
                <a:gd name="T21" fmla="*/ 112 h 1617"/>
                <a:gd name="T22" fmla="*/ 45 w 1587"/>
                <a:gd name="T23" fmla="*/ 113 h 1617"/>
                <a:gd name="T24" fmla="*/ 49 w 1587"/>
                <a:gd name="T25" fmla="*/ 114 h 1617"/>
                <a:gd name="T26" fmla="*/ 53 w 1587"/>
                <a:gd name="T27" fmla="*/ 114 h 1617"/>
                <a:gd name="T28" fmla="*/ 57 w 1587"/>
                <a:gd name="T29" fmla="*/ 115 h 1617"/>
                <a:gd name="T30" fmla="*/ 60 w 1587"/>
                <a:gd name="T31" fmla="*/ 116 h 1617"/>
                <a:gd name="T32" fmla="*/ 64 w 1587"/>
                <a:gd name="T33" fmla="*/ 116 h 1617"/>
                <a:gd name="T34" fmla="*/ 68 w 1587"/>
                <a:gd name="T35" fmla="*/ 118 h 1617"/>
                <a:gd name="T36" fmla="*/ 75 w 1587"/>
                <a:gd name="T37" fmla="*/ 118 h 1617"/>
                <a:gd name="T38" fmla="*/ 78 w 1587"/>
                <a:gd name="T39" fmla="*/ 119 h 1617"/>
                <a:gd name="T40" fmla="*/ 83 w 1587"/>
                <a:gd name="T41" fmla="*/ 120 h 1617"/>
                <a:gd name="T42" fmla="*/ 87 w 1587"/>
                <a:gd name="T43" fmla="*/ 120 h 1617"/>
                <a:gd name="T44" fmla="*/ 90 w 1587"/>
                <a:gd name="T45" fmla="*/ 121 h 1617"/>
                <a:gd name="T46" fmla="*/ 93 w 1587"/>
                <a:gd name="T47" fmla="*/ 122 h 1617"/>
                <a:gd name="T48" fmla="*/ 99 w 1587"/>
                <a:gd name="T49" fmla="*/ 123 h 1617"/>
                <a:gd name="T50" fmla="*/ 102 w 1587"/>
                <a:gd name="T51" fmla="*/ 123 h 1617"/>
                <a:gd name="T52" fmla="*/ 105 w 1587"/>
                <a:gd name="T53" fmla="*/ 124 h 1617"/>
                <a:gd name="T54" fmla="*/ 109 w 1587"/>
                <a:gd name="T55" fmla="*/ 125 h 1617"/>
                <a:gd name="T56" fmla="*/ 158 w 1587"/>
                <a:gd name="T57" fmla="*/ 19 h 1617"/>
                <a:gd name="T58" fmla="*/ 155 w 1587"/>
                <a:gd name="T59" fmla="*/ 18 h 1617"/>
                <a:gd name="T60" fmla="*/ 150 w 1587"/>
                <a:gd name="T61" fmla="*/ 18 h 1617"/>
                <a:gd name="T62" fmla="*/ 147 w 1587"/>
                <a:gd name="T63" fmla="*/ 17 h 1617"/>
                <a:gd name="T64" fmla="*/ 142 w 1587"/>
                <a:gd name="T65" fmla="*/ 17 h 1617"/>
                <a:gd name="T66" fmla="*/ 138 w 1587"/>
                <a:gd name="T67" fmla="*/ 16 h 1617"/>
                <a:gd name="T68" fmla="*/ 134 w 1587"/>
                <a:gd name="T69" fmla="*/ 15 h 1617"/>
                <a:gd name="T70" fmla="*/ 131 w 1587"/>
                <a:gd name="T71" fmla="*/ 15 h 1617"/>
                <a:gd name="T72" fmla="*/ 126 w 1587"/>
                <a:gd name="T73" fmla="*/ 14 h 1617"/>
                <a:gd name="T74" fmla="*/ 122 w 1587"/>
                <a:gd name="T75" fmla="*/ 13 h 1617"/>
                <a:gd name="T76" fmla="*/ 118 w 1587"/>
                <a:gd name="T77" fmla="*/ 12 h 1617"/>
                <a:gd name="T78" fmla="*/ 110 w 1587"/>
                <a:gd name="T79" fmla="*/ 11 h 1617"/>
                <a:gd name="T80" fmla="*/ 107 w 1587"/>
                <a:gd name="T81" fmla="*/ 10 h 1617"/>
                <a:gd name="T82" fmla="*/ 103 w 1587"/>
                <a:gd name="T83" fmla="*/ 9 h 1617"/>
                <a:gd name="T84" fmla="*/ 99 w 1587"/>
                <a:gd name="T85" fmla="*/ 9 h 1617"/>
                <a:gd name="T86" fmla="*/ 95 w 1587"/>
                <a:gd name="T87" fmla="*/ 8 h 1617"/>
                <a:gd name="T88" fmla="*/ 90 w 1587"/>
                <a:gd name="T89" fmla="*/ 7 h 1617"/>
                <a:gd name="T90" fmla="*/ 87 w 1587"/>
                <a:gd name="T91" fmla="*/ 7 h 1617"/>
                <a:gd name="T92" fmla="*/ 82 w 1587"/>
                <a:gd name="T93" fmla="*/ 6 h 1617"/>
                <a:gd name="T94" fmla="*/ 78 w 1587"/>
                <a:gd name="T95" fmla="*/ 5 h 1617"/>
                <a:gd name="T96" fmla="*/ 74 w 1587"/>
                <a:gd name="T97" fmla="*/ 5 h 1617"/>
                <a:gd name="T98" fmla="*/ 70 w 1587"/>
                <a:gd name="T99" fmla="*/ 4 h 1617"/>
                <a:gd name="T100" fmla="*/ 66 w 1587"/>
                <a:gd name="T101" fmla="*/ 3 h 1617"/>
                <a:gd name="T102" fmla="*/ 62 w 1587"/>
                <a:gd name="T103" fmla="*/ 2 h 1617"/>
                <a:gd name="T104" fmla="*/ 58 w 1587"/>
                <a:gd name="T105" fmla="*/ 2 h 1617"/>
                <a:gd name="T106" fmla="*/ 54 w 1587"/>
                <a:gd name="T107" fmla="*/ 1 h 1617"/>
                <a:gd name="T108" fmla="*/ 50 w 1587"/>
                <a:gd name="T109" fmla="*/ 0 h 161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87"/>
                <a:gd name="T166" fmla="*/ 0 h 1617"/>
                <a:gd name="T167" fmla="*/ 1587 w 1587"/>
                <a:gd name="T168" fmla="*/ 1617 h 161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87" h="1617">
                  <a:moveTo>
                    <a:pt x="0" y="0"/>
                  </a:moveTo>
                  <a:lnTo>
                    <a:pt x="0" y="1350"/>
                  </a:lnTo>
                  <a:lnTo>
                    <a:pt x="36" y="1350"/>
                  </a:lnTo>
                  <a:lnTo>
                    <a:pt x="36" y="1359"/>
                  </a:lnTo>
                  <a:lnTo>
                    <a:pt x="72" y="1359"/>
                  </a:lnTo>
                  <a:lnTo>
                    <a:pt x="72" y="1364"/>
                  </a:lnTo>
                  <a:lnTo>
                    <a:pt x="109" y="1364"/>
                  </a:lnTo>
                  <a:lnTo>
                    <a:pt x="109" y="1381"/>
                  </a:lnTo>
                  <a:lnTo>
                    <a:pt x="151" y="1381"/>
                  </a:lnTo>
                  <a:lnTo>
                    <a:pt x="151" y="1387"/>
                  </a:lnTo>
                  <a:lnTo>
                    <a:pt x="188" y="1387"/>
                  </a:lnTo>
                  <a:lnTo>
                    <a:pt x="188" y="1395"/>
                  </a:lnTo>
                  <a:lnTo>
                    <a:pt x="224" y="1395"/>
                  </a:lnTo>
                  <a:lnTo>
                    <a:pt x="224" y="1401"/>
                  </a:lnTo>
                  <a:lnTo>
                    <a:pt x="255" y="1401"/>
                  </a:lnTo>
                  <a:lnTo>
                    <a:pt x="255" y="1418"/>
                  </a:lnTo>
                  <a:lnTo>
                    <a:pt x="334" y="1418"/>
                  </a:lnTo>
                  <a:lnTo>
                    <a:pt x="334" y="1432"/>
                  </a:lnTo>
                  <a:lnTo>
                    <a:pt x="370" y="1432"/>
                  </a:lnTo>
                  <a:lnTo>
                    <a:pt x="370" y="1438"/>
                  </a:lnTo>
                  <a:lnTo>
                    <a:pt x="407" y="1438"/>
                  </a:lnTo>
                  <a:lnTo>
                    <a:pt x="407" y="1447"/>
                  </a:lnTo>
                  <a:lnTo>
                    <a:pt x="451" y="1447"/>
                  </a:lnTo>
                  <a:lnTo>
                    <a:pt x="451" y="1461"/>
                  </a:lnTo>
                  <a:lnTo>
                    <a:pt x="496" y="1461"/>
                  </a:lnTo>
                  <a:lnTo>
                    <a:pt x="496" y="1469"/>
                  </a:lnTo>
                  <a:lnTo>
                    <a:pt x="532" y="1469"/>
                  </a:lnTo>
                  <a:lnTo>
                    <a:pt x="532" y="1476"/>
                  </a:lnTo>
                  <a:lnTo>
                    <a:pt x="569" y="1476"/>
                  </a:lnTo>
                  <a:lnTo>
                    <a:pt x="569" y="1483"/>
                  </a:lnTo>
                  <a:lnTo>
                    <a:pt x="605" y="1483"/>
                  </a:lnTo>
                  <a:lnTo>
                    <a:pt x="605" y="1498"/>
                  </a:lnTo>
                  <a:lnTo>
                    <a:pt x="647" y="1498"/>
                  </a:lnTo>
                  <a:lnTo>
                    <a:pt x="647" y="1506"/>
                  </a:lnTo>
                  <a:lnTo>
                    <a:pt x="684" y="1506"/>
                  </a:lnTo>
                  <a:lnTo>
                    <a:pt x="684" y="1520"/>
                  </a:lnTo>
                  <a:lnTo>
                    <a:pt x="757" y="1520"/>
                  </a:lnTo>
                  <a:lnTo>
                    <a:pt x="757" y="1529"/>
                  </a:lnTo>
                  <a:lnTo>
                    <a:pt x="786" y="1529"/>
                  </a:lnTo>
                  <a:lnTo>
                    <a:pt x="786" y="1535"/>
                  </a:lnTo>
                  <a:lnTo>
                    <a:pt x="838" y="1535"/>
                  </a:lnTo>
                  <a:lnTo>
                    <a:pt x="838" y="1549"/>
                  </a:lnTo>
                  <a:lnTo>
                    <a:pt x="875" y="1549"/>
                  </a:lnTo>
                  <a:lnTo>
                    <a:pt x="875" y="1557"/>
                  </a:lnTo>
                  <a:lnTo>
                    <a:pt x="903" y="1557"/>
                  </a:lnTo>
                  <a:lnTo>
                    <a:pt x="903" y="1566"/>
                  </a:lnTo>
                  <a:lnTo>
                    <a:pt x="939" y="1566"/>
                  </a:lnTo>
                  <a:lnTo>
                    <a:pt x="939" y="1580"/>
                  </a:lnTo>
                  <a:lnTo>
                    <a:pt x="990" y="1580"/>
                  </a:lnTo>
                  <a:lnTo>
                    <a:pt x="990" y="1586"/>
                  </a:lnTo>
                  <a:lnTo>
                    <a:pt x="1021" y="1586"/>
                  </a:lnTo>
                  <a:lnTo>
                    <a:pt x="1021" y="1594"/>
                  </a:lnTo>
                  <a:lnTo>
                    <a:pt x="1056" y="1594"/>
                  </a:lnTo>
                  <a:lnTo>
                    <a:pt x="1056" y="1602"/>
                  </a:lnTo>
                  <a:lnTo>
                    <a:pt x="1093" y="1602"/>
                  </a:lnTo>
                  <a:lnTo>
                    <a:pt x="1093" y="1617"/>
                  </a:lnTo>
                  <a:lnTo>
                    <a:pt x="1587" y="1617"/>
                  </a:lnTo>
                  <a:lnTo>
                    <a:pt x="1587" y="251"/>
                  </a:lnTo>
                  <a:lnTo>
                    <a:pt x="1559" y="251"/>
                  </a:lnTo>
                  <a:lnTo>
                    <a:pt x="1559" y="237"/>
                  </a:lnTo>
                  <a:lnTo>
                    <a:pt x="1508" y="237"/>
                  </a:lnTo>
                  <a:lnTo>
                    <a:pt x="1508" y="229"/>
                  </a:lnTo>
                  <a:lnTo>
                    <a:pt x="1472" y="229"/>
                  </a:lnTo>
                  <a:lnTo>
                    <a:pt x="1472" y="220"/>
                  </a:lnTo>
                  <a:lnTo>
                    <a:pt x="1426" y="220"/>
                  </a:lnTo>
                  <a:lnTo>
                    <a:pt x="1426" y="214"/>
                  </a:lnTo>
                  <a:lnTo>
                    <a:pt x="1391" y="214"/>
                  </a:lnTo>
                  <a:lnTo>
                    <a:pt x="1391" y="206"/>
                  </a:lnTo>
                  <a:lnTo>
                    <a:pt x="1348" y="206"/>
                  </a:lnTo>
                  <a:lnTo>
                    <a:pt x="1348" y="200"/>
                  </a:lnTo>
                  <a:lnTo>
                    <a:pt x="1311" y="200"/>
                  </a:lnTo>
                  <a:lnTo>
                    <a:pt x="1311" y="192"/>
                  </a:lnTo>
                  <a:lnTo>
                    <a:pt x="1267" y="192"/>
                  </a:lnTo>
                  <a:lnTo>
                    <a:pt x="1267" y="178"/>
                  </a:lnTo>
                  <a:lnTo>
                    <a:pt x="1230" y="178"/>
                  </a:lnTo>
                  <a:lnTo>
                    <a:pt x="1230" y="169"/>
                  </a:lnTo>
                  <a:lnTo>
                    <a:pt x="1186" y="169"/>
                  </a:lnTo>
                  <a:lnTo>
                    <a:pt x="1186" y="154"/>
                  </a:lnTo>
                  <a:lnTo>
                    <a:pt x="1108" y="154"/>
                  </a:lnTo>
                  <a:lnTo>
                    <a:pt x="1108" y="141"/>
                  </a:lnTo>
                  <a:lnTo>
                    <a:pt x="1071" y="141"/>
                  </a:lnTo>
                  <a:lnTo>
                    <a:pt x="1071" y="132"/>
                  </a:lnTo>
                  <a:lnTo>
                    <a:pt x="1034" y="132"/>
                  </a:lnTo>
                  <a:lnTo>
                    <a:pt x="1034" y="118"/>
                  </a:lnTo>
                  <a:lnTo>
                    <a:pt x="990" y="118"/>
                  </a:lnTo>
                  <a:lnTo>
                    <a:pt x="990" y="110"/>
                  </a:lnTo>
                  <a:lnTo>
                    <a:pt x="953" y="110"/>
                  </a:lnTo>
                  <a:lnTo>
                    <a:pt x="953" y="104"/>
                  </a:lnTo>
                  <a:lnTo>
                    <a:pt x="903" y="104"/>
                  </a:lnTo>
                  <a:lnTo>
                    <a:pt x="903" y="95"/>
                  </a:lnTo>
                  <a:lnTo>
                    <a:pt x="875" y="95"/>
                  </a:lnTo>
                  <a:lnTo>
                    <a:pt x="875" y="90"/>
                  </a:lnTo>
                  <a:lnTo>
                    <a:pt x="821" y="90"/>
                  </a:lnTo>
                  <a:lnTo>
                    <a:pt x="821" y="81"/>
                  </a:lnTo>
                  <a:lnTo>
                    <a:pt x="786" y="81"/>
                  </a:lnTo>
                  <a:lnTo>
                    <a:pt x="786" y="66"/>
                  </a:lnTo>
                  <a:lnTo>
                    <a:pt x="743" y="66"/>
                  </a:lnTo>
                  <a:lnTo>
                    <a:pt x="743" y="59"/>
                  </a:lnTo>
                  <a:lnTo>
                    <a:pt x="706" y="59"/>
                  </a:lnTo>
                  <a:lnTo>
                    <a:pt x="706" y="53"/>
                  </a:lnTo>
                  <a:lnTo>
                    <a:pt x="662" y="53"/>
                  </a:lnTo>
                  <a:lnTo>
                    <a:pt x="662" y="36"/>
                  </a:lnTo>
                  <a:lnTo>
                    <a:pt x="625" y="36"/>
                  </a:lnTo>
                  <a:lnTo>
                    <a:pt x="625" y="30"/>
                  </a:lnTo>
                  <a:lnTo>
                    <a:pt x="583" y="30"/>
                  </a:lnTo>
                  <a:lnTo>
                    <a:pt x="583" y="22"/>
                  </a:lnTo>
                  <a:lnTo>
                    <a:pt x="546" y="22"/>
                  </a:lnTo>
                  <a:lnTo>
                    <a:pt x="546" y="15"/>
                  </a:lnTo>
                  <a:lnTo>
                    <a:pt x="501" y="15"/>
                  </a:lnTo>
                  <a:lnTo>
                    <a:pt x="501" y="0"/>
                  </a:lnTo>
                  <a:lnTo>
                    <a:pt x="0" y="0"/>
                  </a:lnTo>
                  <a:close/>
                </a:path>
              </a:pathLst>
            </a:custGeom>
            <a:solidFill>
              <a:srgbClr val="020287"/>
            </a:solidFill>
            <a:ln w="9525">
              <a:noFill/>
              <a:round/>
              <a:headEnd/>
              <a:tailEnd/>
            </a:ln>
          </p:spPr>
          <p:txBody>
            <a:bodyPr/>
            <a:lstStyle/>
            <a:p>
              <a:pPr algn="ctr"/>
              <a:endParaRPr lang="en-US" sz="1800"/>
            </a:p>
          </p:txBody>
        </p:sp>
        <p:sp>
          <p:nvSpPr>
            <p:cNvPr id="444792" name="Freeform 221"/>
            <p:cNvSpPr>
              <a:spLocks/>
            </p:cNvSpPr>
            <p:nvPr/>
          </p:nvSpPr>
          <p:spPr bwMode="auto">
            <a:xfrm>
              <a:off x="4858" y="1874"/>
              <a:ext cx="145" cy="113"/>
            </a:xfrm>
            <a:custGeom>
              <a:avLst/>
              <a:gdLst>
                <a:gd name="T0" fmla="*/ 0 w 1450"/>
                <a:gd name="T1" fmla="*/ 99 h 1468"/>
                <a:gd name="T2" fmla="*/ 4 w 1450"/>
                <a:gd name="T3" fmla="*/ 100 h 1468"/>
                <a:gd name="T4" fmla="*/ 8 w 1450"/>
                <a:gd name="T5" fmla="*/ 101 h 1468"/>
                <a:gd name="T6" fmla="*/ 12 w 1450"/>
                <a:gd name="T7" fmla="*/ 101 h 1468"/>
                <a:gd name="T8" fmla="*/ 15 w 1450"/>
                <a:gd name="T9" fmla="*/ 102 h 1468"/>
                <a:gd name="T10" fmla="*/ 18 w 1450"/>
                <a:gd name="T11" fmla="*/ 103 h 1468"/>
                <a:gd name="T12" fmla="*/ 26 w 1450"/>
                <a:gd name="T13" fmla="*/ 104 h 1468"/>
                <a:gd name="T14" fmla="*/ 30 w 1450"/>
                <a:gd name="T15" fmla="*/ 104 h 1468"/>
                <a:gd name="T16" fmla="*/ 34 w 1450"/>
                <a:gd name="T17" fmla="*/ 105 h 1468"/>
                <a:gd name="T18" fmla="*/ 38 w 1450"/>
                <a:gd name="T19" fmla="*/ 106 h 1468"/>
                <a:gd name="T20" fmla="*/ 42 w 1450"/>
                <a:gd name="T21" fmla="*/ 107 h 1468"/>
                <a:gd name="T22" fmla="*/ 46 w 1450"/>
                <a:gd name="T23" fmla="*/ 107 h 1468"/>
                <a:gd name="T24" fmla="*/ 50 w 1450"/>
                <a:gd name="T25" fmla="*/ 108 h 1468"/>
                <a:gd name="T26" fmla="*/ 53 w 1450"/>
                <a:gd name="T27" fmla="*/ 109 h 1468"/>
                <a:gd name="T28" fmla="*/ 58 w 1450"/>
                <a:gd name="T29" fmla="*/ 110 h 1468"/>
                <a:gd name="T30" fmla="*/ 61 w 1450"/>
                <a:gd name="T31" fmla="*/ 111 h 1468"/>
                <a:gd name="T32" fmla="*/ 69 w 1450"/>
                <a:gd name="T33" fmla="*/ 111 h 1468"/>
                <a:gd name="T34" fmla="*/ 71 w 1450"/>
                <a:gd name="T35" fmla="*/ 112 h 1468"/>
                <a:gd name="T36" fmla="*/ 77 w 1450"/>
                <a:gd name="T37" fmla="*/ 113 h 1468"/>
                <a:gd name="T38" fmla="*/ 145 w 1450"/>
                <a:gd name="T39" fmla="*/ 12 h 1468"/>
                <a:gd name="T40" fmla="*/ 144 w 1450"/>
                <a:gd name="T41" fmla="*/ 11 h 1468"/>
                <a:gd name="T42" fmla="*/ 140 w 1450"/>
                <a:gd name="T43" fmla="*/ 11 h 1468"/>
                <a:gd name="T44" fmla="*/ 135 w 1450"/>
                <a:gd name="T45" fmla="*/ 10 h 1468"/>
                <a:gd name="T46" fmla="*/ 132 w 1450"/>
                <a:gd name="T47" fmla="*/ 10 h 1468"/>
                <a:gd name="T48" fmla="*/ 128 w 1450"/>
                <a:gd name="T49" fmla="*/ 9 h 1468"/>
                <a:gd name="T50" fmla="*/ 124 w 1450"/>
                <a:gd name="T51" fmla="*/ 9 h 1468"/>
                <a:gd name="T52" fmla="*/ 120 w 1450"/>
                <a:gd name="T53" fmla="*/ 7 h 1468"/>
                <a:gd name="T54" fmla="*/ 116 w 1450"/>
                <a:gd name="T55" fmla="*/ 7 h 1468"/>
                <a:gd name="T56" fmla="*/ 111 w 1450"/>
                <a:gd name="T57" fmla="*/ 6 h 1468"/>
                <a:gd name="T58" fmla="*/ 104 w 1450"/>
                <a:gd name="T59" fmla="*/ 5 h 1468"/>
                <a:gd name="T60" fmla="*/ 100 w 1450"/>
                <a:gd name="T61" fmla="*/ 4 h 1468"/>
                <a:gd name="T62" fmla="*/ 96 w 1450"/>
                <a:gd name="T63" fmla="*/ 3 h 1468"/>
                <a:gd name="T64" fmla="*/ 92 w 1450"/>
                <a:gd name="T65" fmla="*/ 2 h 1468"/>
                <a:gd name="T66" fmla="*/ 88 w 1450"/>
                <a:gd name="T67" fmla="*/ 2 h 1468"/>
                <a:gd name="T68" fmla="*/ 83 w 1450"/>
                <a:gd name="T69" fmla="*/ 1 h 1468"/>
                <a:gd name="T70" fmla="*/ 80 w 1450"/>
                <a:gd name="T71" fmla="*/ 1 h 1468"/>
                <a:gd name="T72" fmla="*/ 75 w 1450"/>
                <a:gd name="T73" fmla="*/ 0 h 14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50"/>
                <a:gd name="T112" fmla="*/ 0 h 1468"/>
                <a:gd name="T113" fmla="*/ 1450 w 1450"/>
                <a:gd name="T114" fmla="*/ 1468 h 14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50" h="1468">
                  <a:moveTo>
                    <a:pt x="0" y="0"/>
                  </a:moveTo>
                  <a:lnTo>
                    <a:pt x="0" y="1283"/>
                  </a:lnTo>
                  <a:lnTo>
                    <a:pt x="37" y="1283"/>
                  </a:lnTo>
                  <a:lnTo>
                    <a:pt x="37" y="1300"/>
                  </a:lnTo>
                  <a:lnTo>
                    <a:pt x="79" y="1300"/>
                  </a:lnTo>
                  <a:lnTo>
                    <a:pt x="79" y="1306"/>
                  </a:lnTo>
                  <a:lnTo>
                    <a:pt x="116" y="1306"/>
                  </a:lnTo>
                  <a:lnTo>
                    <a:pt x="116" y="1314"/>
                  </a:lnTo>
                  <a:lnTo>
                    <a:pt x="152" y="1314"/>
                  </a:lnTo>
                  <a:lnTo>
                    <a:pt x="152" y="1320"/>
                  </a:lnTo>
                  <a:lnTo>
                    <a:pt x="183" y="1320"/>
                  </a:lnTo>
                  <a:lnTo>
                    <a:pt x="183" y="1337"/>
                  </a:lnTo>
                  <a:lnTo>
                    <a:pt x="262" y="1337"/>
                  </a:lnTo>
                  <a:lnTo>
                    <a:pt x="262" y="1351"/>
                  </a:lnTo>
                  <a:lnTo>
                    <a:pt x="298" y="1351"/>
                  </a:lnTo>
                  <a:lnTo>
                    <a:pt x="298" y="1357"/>
                  </a:lnTo>
                  <a:lnTo>
                    <a:pt x="335" y="1357"/>
                  </a:lnTo>
                  <a:lnTo>
                    <a:pt x="335" y="1366"/>
                  </a:lnTo>
                  <a:lnTo>
                    <a:pt x="379" y="1366"/>
                  </a:lnTo>
                  <a:lnTo>
                    <a:pt x="379" y="1380"/>
                  </a:lnTo>
                  <a:lnTo>
                    <a:pt x="424" y="1380"/>
                  </a:lnTo>
                  <a:lnTo>
                    <a:pt x="424" y="1388"/>
                  </a:lnTo>
                  <a:lnTo>
                    <a:pt x="460" y="1388"/>
                  </a:lnTo>
                  <a:lnTo>
                    <a:pt x="460" y="1395"/>
                  </a:lnTo>
                  <a:lnTo>
                    <a:pt x="497" y="1395"/>
                  </a:lnTo>
                  <a:lnTo>
                    <a:pt x="497" y="1402"/>
                  </a:lnTo>
                  <a:lnTo>
                    <a:pt x="533" y="1402"/>
                  </a:lnTo>
                  <a:lnTo>
                    <a:pt x="533" y="1417"/>
                  </a:lnTo>
                  <a:lnTo>
                    <a:pt x="575" y="1417"/>
                  </a:lnTo>
                  <a:lnTo>
                    <a:pt x="575" y="1425"/>
                  </a:lnTo>
                  <a:lnTo>
                    <a:pt x="612" y="1425"/>
                  </a:lnTo>
                  <a:lnTo>
                    <a:pt x="612" y="1439"/>
                  </a:lnTo>
                  <a:lnTo>
                    <a:pt x="685" y="1439"/>
                  </a:lnTo>
                  <a:lnTo>
                    <a:pt x="685" y="1448"/>
                  </a:lnTo>
                  <a:lnTo>
                    <a:pt x="714" y="1448"/>
                  </a:lnTo>
                  <a:lnTo>
                    <a:pt x="714" y="1454"/>
                  </a:lnTo>
                  <a:lnTo>
                    <a:pt x="766" y="1454"/>
                  </a:lnTo>
                  <a:lnTo>
                    <a:pt x="766" y="1468"/>
                  </a:lnTo>
                  <a:lnTo>
                    <a:pt x="1450" y="1468"/>
                  </a:lnTo>
                  <a:lnTo>
                    <a:pt x="1450" y="156"/>
                  </a:lnTo>
                  <a:lnTo>
                    <a:pt x="1436" y="156"/>
                  </a:lnTo>
                  <a:lnTo>
                    <a:pt x="1436" y="148"/>
                  </a:lnTo>
                  <a:lnTo>
                    <a:pt x="1400" y="148"/>
                  </a:lnTo>
                  <a:lnTo>
                    <a:pt x="1400" y="139"/>
                  </a:lnTo>
                  <a:lnTo>
                    <a:pt x="1354" y="139"/>
                  </a:lnTo>
                  <a:lnTo>
                    <a:pt x="1354" y="133"/>
                  </a:lnTo>
                  <a:lnTo>
                    <a:pt x="1319" y="133"/>
                  </a:lnTo>
                  <a:lnTo>
                    <a:pt x="1319" y="125"/>
                  </a:lnTo>
                  <a:lnTo>
                    <a:pt x="1276" y="125"/>
                  </a:lnTo>
                  <a:lnTo>
                    <a:pt x="1276" y="119"/>
                  </a:lnTo>
                  <a:lnTo>
                    <a:pt x="1239" y="119"/>
                  </a:lnTo>
                  <a:lnTo>
                    <a:pt x="1239" y="111"/>
                  </a:lnTo>
                  <a:lnTo>
                    <a:pt x="1195" y="111"/>
                  </a:lnTo>
                  <a:lnTo>
                    <a:pt x="1195" y="97"/>
                  </a:lnTo>
                  <a:lnTo>
                    <a:pt x="1158" y="97"/>
                  </a:lnTo>
                  <a:lnTo>
                    <a:pt x="1158" y="88"/>
                  </a:lnTo>
                  <a:lnTo>
                    <a:pt x="1114" y="88"/>
                  </a:lnTo>
                  <a:lnTo>
                    <a:pt x="1114" y="73"/>
                  </a:lnTo>
                  <a:lnTo>
                    <a:pt x="1036" y="73"/>
                  </a:lnTo>
                  <a:lnTo>
                    <a:pt x="1036" y="60"/>
                  </a:lnTo>
                  <a:lnTo>
                    <a:pt x="999" y="60"/>
                  </a:lnTo>
                  <a:lnTo>
                    <a:pt x="999" y="51"/>
                  </a:lnTo>
                  <a:lnTo>
                    <a:pt x="962" y="51"/>
                  </a:lnTo>
                  <a:lnTo>
                    <a:pt x="962" y="37"/>
                  </a:lnTo>
                  <a:lnTo>
                    <a:pt x="918" y="37"/>
                  </a:lnTo>
                  <a:lnTo>
                    <a:pt x="918" y="29"/>
                  </a:lnTo>
                  <a:lnTo>
                    <a:pt x="881" y="29"/>
                  </a:lnTo>
                  <a:lnTo>
                    <a:pt x="881" y="23"/>
                  </a:lnTo>
                  <a:lnTo>
                    <a:pt x="831" y="23"/>
                  </a:lnTo>
                  <a:lnTo>
                    <a:pt x="831" y="14"/>
                  </a:lnTo>
                  <a:lnTo>
                    <a:pt x="803" y="14"/>
                  </a:lnTo>
                  <a:lnTo>
                    <a:pt x="803" y="9"/>
                  </a:lnTo>
                  <a:lnTo>
                    <a:pt x="749" y="9"/>
                  </a:lnTo>
                  <a:lnTo>
                    <a:pt x="749" y="0"/>
                  </a:lnTo>
                  <a:lnTo>
                    <a:pt x="0" y="0"/>
                  </a:lnTo>
                  <a:close/>
                </a:path>
              </a:pathLst>
            </a:custGeom>
            <a:solidFill>
              <a:srgbClr val="02027A"/>
            </a:solidFill>
            <a:ln w="9525">
              <a:noFill/>
              <a:round/>
              <a:headEnd/>
              <a:tailEnd/>
            </a:ln>
          </p:spPr>
          <p:txBody>
            <a:bodyPr/>
            <a:lstStyle/>
            <a:p>
              <a:pPr algn="ctr"/>
              <a:endParaRPr lang="en-US" sz="1800"/>
            </a:p>
          </p:txBody>
        </p:sp>
        <p:sp>
          <p:nvSpPr>
            <p:cNvPr id="444793" name="Freeform 222"/>
            <p:cNvSpPr>
              <a:spLocks/>
            </p:cNvSpPr>
            <p:nvPr/>
          </p:nvSpPr>
          <p:spPr bwMode="auto">
            <a:xfrm>
              <a:off x="4864" y="1879"/>
              <a:ext cx="132" cy="103"/>
            </a:xfrm>
            <a:custGeom>
              <a:avLst/>
              <a:gdLst>
                <a:gd name="T0" fmla="*/ 0 w 1319"/>
                <a:gd name="T1" fmla="*/ 0 h 1335"/>
                <a:gd name="T2" fmla="*/ 0 w 1319"/>
                <a:gd name="T3" fmla="*/ 96 h 1335"/>
                <a:gd name="T4" fmla="*/ 2 w 1319"/>
                <a:gd name="T5" fmla="*/ 96 h 1335"/>
                <a:gd name="T6" fmla="*/ 2 w 1319"/>
                <a:gd name="T7" fmla="*/ 96 h 1335"/>
                <a:gd name="T8" fmla="*/ 6 w 1319"/>
                <a:gd name="T9" fmla="*/ 96 h 1335"/>
                <a:gd name="T10" fmla="*/ 6 w 1319"/>
                <a:gd name="T11" fmla="*/ 97 h 1335"/>
                <a:gd name="T12" fmla="*/ 9 w 1319"/>
                <a:gd name="T13" fmla="*/ 97 h 1335"/>
                <a:gd name="T14" fmla="*/ 9 w 1319"/>
                <a:gd name="T15" fmla="*/ 97 h 1335"/>
                <a:gd name="T16" fmla="*/ 12 w 1319"/>
                <a:gd name="T17" fmla="*/ 97 h 1335"/>
                <a:gd name="T18" fmla="*/ 12 w 1319"/>
                <a:gd name="T19" fmla="*/ 99 h 1335"/>
                <a:gd name="T20" fmla="*/ 20 w 1319"/>
                <a:gd name="T21" fmla="*/ 99 h 1335"/>
                <a:gd name="T22" fmla="*/ 20 w 1319"/>
                <a:gd name="T23" fmla="*/ 100 h 1335"/>
                <a:gd name="T24" fmla="*/ 24 w 1319"/>
                <a:gd name="T25" fmla="*/ 100 h 1335"/>
                <a:gd name="T26" fmla="*/ 24 w 1319"/>
                <a:gd name="T27" fmla="*/ 100 h 1335"/>
                <a:gd name="T28" fmla="*/ 28 w 1319"/>
                <a:gd name="T29" fmla="*/ 100 h 1335"/>
                <a:gd name="T30" fmla="*/ 28 w 1319"/>
                <a:gd name="T31" fmla="*/ 101 h 1335"/>
                <a:gd name="T32" fmla="*/ 32 w 1319"/>
                <a:gd name="T33" fmla="*/ 101 h 1335"/>
                <a:gd name="T34" fmla="*/ 32 w 1319"/>
                <a:gd name="T35" fmla="*/ 102 h 1335"/>
                <a:gd name="T36" fmla="*/ 37 w 1319"/>
                <a:gd name="T37" fmla="*/ 102 h 1335"/>
                <a:gd name="T38" fmla="*/ 37 w 1319"/>
                <a:gd name="T39" fmla="*/ 102 h 1335"/>
                <a:gd name="T40" fmla="*/ 40 w 1319"/>
                <a:gd name="T41" fmla="*/ 102 h 1335"/>
                <a:gd name="T42" fmla="*/ 40 w 1319"/>
                <a:gd name="T43" fmla="*/ 103 h 1335"/>
                <a:gd name="T44" fmla="*/ 132 w 1319"/>
                <a:gd name="T45" fmla="*/ 103 h 1335"/>
                <a:gd name="T46" fmla="*/ 132 w 1319"/>
                <a:gd name="T47" fmla="*/ 6 h 1335"/>
                <a:gd name="T48" fmla="*/ 130 w 1319"/>
                <a:gd name="T49" fmla="*/ 6 h 1335"/>
                <a:gd name="T50" fmla="*/ 130 w 1319"/>
                <a:gd name="T51" fmla="*/ 6 h 1335"/>
                <a:gd name="T52" fmla="*/ 126 w 1319"/>
                <a:gd name="T53" fmla="*/ 6 h 1335"/>
                <a:gd name="T54" fmla="*/ 126 w 1319"/>
                <a:gd name="T55" fmla="*/ 5 h 1335"/>
                <a:gd name="T56" fmla="*/ 122 w 1319"/>
                <a:gd name="T57" fmla="*/ 5 h 1335"/>
                <a:gd name="T58" fmla="*/ 122 w 1319"/>
                <a:gd name="T59" fmla="*/ 5 h 1335"/>
                <a:gd name="T60" fmla="*/ 118 w 1319"/>
                <a:gd name="T61" fmla="*/ 5 h 1335"/>
                <a:gd name="T62" fmla="*/ 118 w 1319"/>
                <a:gd name="T63" fmla="*/ 4 h 1335"/>
                <a:gd name="T64" fmla="*/ 114 w 1319"/>
                <a:gd name="T65" fmla="*/ 4 h 1335"/>
                <a:gd name="T66" fmla="*/ 114 w 1319"/>
                <a:gd name="T67" fmla="*/ 3 h 1335"/>
                <a:gd name="T68" fmla="*/ 110 w 1319"/>
                <a:gd name="T69" fmla="*/ 3 h 1335"/>
                <a:gd name="T70" fmla="*/ 110 w 1319"/>
                <a:gd name="T71" fmla="*/ 2 h 1335"/>
                <a:gd name="T72" fmla="*/ 106 w 1319"/>
                <a:gd name="T73" fmla="*/ 2 h 1335"/>
                <a:gd name="T74" fmla="*/ 106 w 1319"/>
                <a:gd name="T75" fmla="*/ 1 h 1335"/>
                <a:gd name="T76" fmla="*/ 98 w 1319"/>
                <a:gd name="T77" fmla="*/ 1 h 1335"/>
                <a:gd name="T78" fmla="*/ 98 w 1319"/>
                <a:gd name="T79" fmla="*/ 0 h 1335"/>
                <a:gd name="T80" fmla="*/ 0 w 1319"/>
                <a:gd name="T81" fmla="*/ 0 h 13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19"/>
                <a:gd name="T124" fmla="*/ 0 h 1335"/>
                <a:gd name="T125" fmla="*/ 1319 w 1319"/>
                <a:gd name="T126" fmla="*/ 1335 h 13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19" h="1335">
                  <a:moveTo>
                    <a:pt x="0" y="0"/>
                  </a:moveTo>
                  <a:lnTo>
                    <a:pt x="0" y="1240"/>
                  </a:lnTo>
                  <a:lnTo>
                    <a:pt x="20" y="1240"/>
                  </a:lnTo>
                  <a:lnTo>
                    <a:pt x="20" y="1246"/>
                  </a:lnTo>
                  <a:lnTo>
                    <a:pt x="57" y="1246"/>
                  </a:lnTo>
                  <a:lnTo>
                    <a:pt x="57" y="1254"/>
                  </a:lnTo>
                  <a:lnTo>
                    <a:pt x="93" y="1254"/>
                  </a:lnTo>
                  <a:lnTo>
                    <a:pt x="93" y="1260"/>
                  </a:lnTo>
                  <a:lnTo>
                    <a:pt x="124" y="1260"/>
                  </a:lnTo>
                  <a:lnTo>
                    <a:pt x="124" y="1277"/>
                  </a:lnTo>
                  <a:lnTo>
                    <a:pt x="203" y="1277"/>
                  </a:lnTo>
                  <a:lnTo>
                    <a:pt x="203" y="1291"/>
                  </a:lnTo>
                  <a:lnTo>
                    <a:pt x="239" y="1291"/>
                  </a:lnTo>
                  <a:lnTo>
                    <a:pt x="239" y="1297"/>
                  </a:lnTo>
                  <a:lnTo>
                    <a:pt x="276" y="1297"/>
                  </a:lnTo>
                  <a:lnTo>
                    <a:pt x="276" y="1306"/>
                  </a:lnTo>
                  <a:lnTo>
                    <a:pt x="320" y="1306"/>
                  </a:lnTo>
                  <a:lnTo>
                    <a:pt x="320" y="1320"/>
                  </a:lnTo>
                  <a:lnTo>
                    <a:pt x="365" y="1320"/>
                  </a:lnTo>
                  <a:lnTo>
                    <a:pt x="365" y="1328"/>
                  </a:lnTo>
                  <a:lnTo>
                    <a:pt x="401" y="1328"/>
                  </a:lnTo>
                  <a:lnTo>
                    <a:pt x="401" y="1335"/>
                  </a:lnTo>
                  <a:lnTo>
                    <a:pt x="1319" y="1335"/>
                  </a:lnTo>
                  <a:lnTo>
                    <a:pt x="1319" y="79"/>
                  </a:lnTo>
                  <a:lnTo>
                    <a:pt x="1295" y="79"/>
                  </a:lnTo>
                  <a:lnTo>
                    <a:pt x="1295" y="73"/>
                  </a:lnTo>
                  <a:lnTo>
                    <a:pt x="1260" y="73"/>
                  </a:lnTo>
                  <a:lnTo>
                    <a:pt x="1260" y="65"/>
                  </a:lnTo>
                  <a:lnTo>
                    <a:pt x="1217" y="65"/>
                  </a:lnTo>
                  <a:lnTo>
                    <a:pt x="1217" y="59"/>
                  </a:lnTo>
                  <a:lnTo>
                    <a:pt x="1180" y="59"/>
                  </a:lnTo>
                  <a:lnTo>
                    <a:pt x="1180" y="51"/>
                  </a:lnTo>
                  <a:lnTo>
                    <a:pt x="1136" y="51"/>
                  </a:lnTo>
                  <a:lnTo>
                    <a:pt x="1136" y="37"/>
                  </a:lnTo>
                  <a:lnTo>
                    <a:pt x="1099" y="37"/>
                  </a:lnTo>
                  <a:lnTo>
                    <a:pt x="1099" y="28"/>
                  </a:lnTo>
                  <a:lnTo>
                    <a:pt x="1055" y="28"/>
                  </a:lnTo>
                  <a:lnTo>
                    <a:pt x="1055" y="13"/>
                  </a:lnTo>
                  <a:lnTo>
                    <a:pt x="977" y="13"/>
                  </a:lnTo>
                  <a:lnTo>
                    <a:pt x="977" y="0"/>
                  </a:lnTo>
                  <a:lnTo>
                    <a:pt x="0" y="0"/>
                  </a:lnTo>
                  <a:close/>
                </a:path>
              </a:pathLst>
            </a:custGeom>
            <a:solidFill>
              <a:srgbClr val="02026D"/>
            </a:solidFill>
            <a:ln w="9525">
              <a:noFill/>
              <a:round/>
              <a:headEnd/>
              <a:tailEnd/>
            </a:ln>
          </p:spPr>
          <p:txBody>
            <a:bodyPr/>
            <a:lstStyle/>
            <a:p>
              <a:pPr algn="ctr"/>
              <a:endParaRPr lang="en-US" sz="1800"/>
            </a:p>
          </p:txBody>
        </p:sp>
        <p:sp>
          <p:nvSpPr>
            <p:cNvPr id="444794" name="Freeform 223"/>
            <p:cNvSpPr>
              <a:spLocks/>
            </p:cNvSpPr>
            <p:nvPr/>
          </p:nvSpPr>
          <p:spPr bwMode="auto">
            <a:xfrm>
              <a:off x="4872" y="1885"/>
              <a:ext cx="118" cy="92"/>
            </a:xfrm>
            <a:custGeom>
              <a:avLst/>
              <a:gdLst>
                <a:gd name="T0" fmla="*/ 0 w 1181"/>
                <a:gd name="T1" fmla="*/ 0 h 1204"/>
                <a:gd name="T2" fmla="*/ 0 w 1181"/>
                <a:gd name="T3" fmla="*/ 90 h 1204"/>
                <a:gd name="T4" fmla="*/ 1 w 1181"/>
                <a:gd name="T5" fmla="*/ 90 h 1204"/>
                <a:gd name="T6" fmla="*/ 1 w 1181"/>
                <a:gd name="T7" fmla="*/ 91 h 1204"/>
                <a:gd name="T8" fmla="*/ 4 w 1181"/>
                <a:gd name="T9" fmla="*/ 91 h 1204"/>
                <a:gd name="T10" fmla="*/ 4 w 1181"/>
                <a:gd name="T11" fmla="*/ 92 h 1204"/>
                <a:gd name="T12" fmla="*/ 118 w 1181"/>
                <a:gd name="T13" fmla="*/ 92 h 1204"/>
                <a:gd name="T14" fmla="*/ 118 w 1181"/>
                <a:gd name="T15" fmla="*/ 0 h 1204"/>
                <a:gd name="T16" fmla="*/ 0 w 1181"/>
                <a:gd name="T17" fmla="*/ 0 h 1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1"/>
                <a:gd name="T28" fmla="*/ 0 h 1204"/>
                <a:gd name="T29" fmla="*/ 1181 w 1181"/>
                <a:gd name="T30" fmla="*/ 1204 h 12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1" h="1204">
                  <a:moveTo>
                    <a:pt x="0" y="0"/>
                  </a:moveTo>
                  <a:lnTo>
                    <a:pt x="0" y="1181"/>
                  </a:lnTo>
                  <a:lnTo>
                    <a:pt x="14" y="1181"/>
                  </a:lnTo>
                  <a:lnTo>
                    <a:pt x="14" y="1187"/>
                  </a:lnTo>
                  <a:lnTo>
                    <a:pt x="45" y="1187"/>
                  </a:lnTo>
                  <a:lnTo>
                    <a:pt x="45" y="1204"/>
                  </a:lnTo>
                  <a:lnTo>
                    <a:pt x="1181" y="1204"/>
                  </a:lnTo>
                  <a:lnTo>
                    <a:pt x="1181" y="0"/>
                  </a:lnTo>
                  <a:lnTo>
                    <a:pt x="0" y="0"/>
                  </a:lnTo>
                  <a:close/>
                </a:path>
              </a:pathLst>
            </a:custGeom>
            <a:solidFill>
              <a:srgbClr val="020260"/>
            </a:solidFill>
            <a:ln w="9525">
              <a:noFill/>
              <a:round/>
              <a:headEnd/>
              <a:tailEnd/>
            </a:ln>
          </p:spPr>
          <p:txBody>
            <a:bodyPr/>
            <a:lstStyle/>
            <a:p>
              <a:pPr algn="ctr"/>
              <a:endParaRPr lang="en-US" sz="1800"/>
            </a:p>
          </p:txBody>
        </p:sp>
        <p:sp>
          <p:nvSpPr>
            <p:cNvPr id="444795" name="Rectangle 224"/>
            <p:cNvSpPr>
              <a:spLocks noChangeArrowheads="1"/>
            </p:cNvSpPr>
            <p:nvPr/>
          </p:nvSpPr>
          <p:spPr bwMode="auto">
            <a:xfrm>
              <a:off x="4877" y="1889"/>
              <a:ext cx="104" cy="81"/>
            </a:xfrm>
            <a:prstGeom prst="rect">
              <a:avLst/>
            </a:prstGeom>
            <a:solidFill>
              <a:srgbClr val="020251"/>
            </a:solidFill>
            <a:ln w="9525">
              <a:noFill/>
              <a:miter lim="800000"/>
              <a:headEnd/>
              <a:tailEnd/>
            </a:ln>
          </p:spPr>
          <p:txBody>
            <a:bodyPr/>
            <a:lstStyle/>
            <a:p>
              <a:pPr algn="ctr"/>
              <a:endParaRPr lang="en-US" sz="1800"/>
            </a:p>
          </p:txBody>
        </p:sp>
        <p:sp>
          <p:nvSpPr>
            <p:cNvPr id="444796" name="Rectangle 225"/>
            <p:cNvSpPr>
              <a:spLocks noChangeArrowheads="1"/>
            </p:cNvSpPr>
            <p:nvPr/>
          </p:nvSpPr>
          <p:spPr bwMode="auto">
            <a:xfrm>
              <a:off x="4884" y="1895"/>
              <a:ext cx="90" cy="70"/>
            </a:xfrm>
            <a:prstGeom prst="rect">
              <a:avLst/>
            </a:prstGeom>
            <a:solidFill>
              <a:srgbClr val="020244"/>
            </a:solidFill>
            <a:ln w="9525">
              <a:noFill/>
              <a:miter lim="800000"/>
              <a:headEnd/>
              <a:tailEnd/>
            </a:ln>
          </p:spPr>
          <p:txBody>
            <a:bodyPr/>
            <a:lstStyle/>
            <a:p>
              <a:pPr algn="ctr"/>
              <a:endParaRPr lang="en-US" sz="1800"/>
            </a:p>
          </p:txBody>
        </p:sp>
        <p:sp>
          <p:nvSpPr>
            <p:cNvPr id="444797" name="Rectangle 226"/>
            <p:cNvSpPr>
              <a:spLocks noChangeArrowheads="1"/>
            </p:cNvSpPr>
            <p:nvPr/>
          </p:nvSpPr>
          <p:spPr bwMode="auto">
            <a:xfrm>
              <a:off x="4891" y="1900"/>
              <a:ext cx="77" cy="60"/>
            </a:xfrm>
            <a:prstGeom prst="rect">
              <a:avLst/>
            </a:prstGeom>
            <a:solidFill>
              <a:srgbClr val="020238"/>
            </a:solidFill>
            <a:ln w="9525">
              <a:noFill/>
              <a:miter lim="800000"/>
              <a:headEnd/>
              <a:tailEnd/>
            </a:ln>
          </p:spPr>
          <p:txBody>
            <a:bodyPr/>
            <a:lstStyle/>
            <a:p>
              <a:pPr algn="ctr"/>
              <a:endParaRPr lang="en-US" sz="1800"/>
            </a:p>
          </p:txBody>
        </p:sp>
        <p:sp>
          <p:nvSpPr>
            <p:cNvPr id="444798" name="Rectangle 227"/>
            <p:cNvSpPr>
              <a:spLocks noChangeArrowheads="1"/>
            </p:cNvSpPr>
            <p:nvPr/>
          </p:nvSpPr>
          <p:spPr bwMode="auto">
            <a:xfrm>
              <a:off x="4898" y="1906"/>
              <a:ext cx="63" cy="48"/>
            </a:xfrm>
            <a:prstGeom prst="rect">
              <a:avLst/>
            </a:prstGeom>
            <a:solidFill>
              <a:srgbClr val="02022B"/>
            </a:solidFill>
            <a:ln w="9525">
              <a:noFill/>
              <a:miter lim="800000"/>
              <a:headEnd/>
              <a:tailEnd/>
            </a:ln>
          </p:spPr>
          <p:txBody>
            <a:bodyPr/>
            <a:lstStyle/>
            <a:p>
              <a:pPr algn="ctr"/>
              <a:endParaRPr lang="en-US" sz="1800"/>
            </a:p>
          </p:txBody>
        </p:sp>
        <p:sp>
          <p:nvSpPr>
            <p:cNvPr id="444799" name="Rectangle 228"/>
            <p:cNvSpPr>
              <a:spLocks noChangeArrowheads="1"/>
            </p:cNvSpPr>
            <p:nvPr/>
          </p:nvSpPr>
          <p:spPr bwMode="auto">
            <a:xfrm>
              <a:off x="4904" y="1911"/>
              <a:ext cx="50" cy="38"/>
            </a:xfrm>
            <a:prstGeom prst="rect">
              <a:avLst/>
            </a:prstGeom>
            <a:solidFill>
              <a:srgbClr val="02021C"/>
            </a:solidFill>
            <a:ln w="9525">
              <a:noFill/>
              <a:miter lim="800000"/>
              <a:headEnd/>
              <a:tailEnd/>
            </a:ln>
          </p:spPr>
          <p:txBody>
            <a:bodyPr/>
            <a:lstStyle/>
            <a:p>
              <a:pPr algn="ctr"/>
              <a:endParaRPr lang="en-US" sz="1800"/>
            </a:p>
          </p:txBody>
        </p:sp>
        <p:sp>
          <p:nvSpPr>
            <p:cNvPr id="444800" name="Rectangle 229"/>
            <p:cNvSpPr>
              <a:spLocks noChangeArrowheads="1"/>
            </p:cNvSpPr>
            <p:nvPr/>
          </p:nvSpPr>
          <p:spPr bwMode="auto">
            <a:xfrm>
              <a:off x="4911" y="1916"/>
              <a:ext cx="37" cy="28"/>
            </a:xfrm>
            <a:prstGeom prst="rect">
              <a:avLst/>
            </a:prstGeom>
            <a:solidFill>
              <a:srgbClr val="02020F"/>
            </a:solidFill>
            <a:ln w="9525">
              <a:noFill/>
              <a:miter lim="800000"/>
              <a:headEnd/>
              <a:tailEnd/>
            </a:ln>
          </p:spPr>
          <p:txBody>
            <a:bodyPr/>
            <a:lstStyle/>
            <a:p>
              <a:pPr algn="ctr"/>
              <a:endParaRPr lang="en-US" sz="1800"/>
            </a:p>
          </p:txBody>
        </p:sp>
        <p:sp>
          <p:nvSpPr>
            <p:cNvPr id="444801" name="Rectangle 230"/>
            <p:cNvSpPr>
              <a:spLocks noChangeArrowheads="1"/>
            </p:cNvSpPr>
            <p:nvPr/>
          </p:nvSpPr>
          <p:spPr bwMode="auto">
            <a:xfrm>
              <a:off x="4918" y="1921"/>
              <a:ext cx="22" cy="17"/>
            </a:xfrm>
            <a:prstGeom prst="rect">
              <a:avLst/>
            </a:prstGeom>
            <a:solidFill>
              <a:srgbClr val="000000"/>
            </a:solidFill>
            <a:ln w="9525">
              <a:noFill/>
              <a:miter lim="800000"/>
              <a:headEnd/>
              <a:tailEnd/>
            </a:ln>
          </p:spPr>
          <p:txBody>
            <a:bodyPr/>
            <a:lstStyle/>
            <a:p>
              <a:pPr algn="ctr"/>
              <a:endParaRPr lang="en-US" sz="1800"/>
            </a:p>
          </p:txBody>
        </p:sp>
        <p:sp>
          <p:nvSpPr>
            <p:cNvPr id="444802" name="Freeform 231"/>
            <p:cNvSpPr>
              <a:spLocks/>
            </p:cNvSpPr>
            <p:nvPr/>
          </p:nvSpPr>
          <p:spPr bwMode="auto">
            <a:xfrm>
              <a:off x="4797" y="1859"/>
              <a:ext cx="265" cy="142"/>
            </a:xfrm>
            <a:custGeom>
              <a:avLst/>
              <a:gdLst>
                <a:gd name="T0" fmla="*/ 48 w 2644"/>
                <a:gd name="T1" fmla="*/ 0 h 1845"/>
                <a:gd name="T2" fmla="*/ 0 w 2644"/>
                <a:gd name="T3" fmla="*/ 102 h 1845"/>
                <a:gd name="T4" fmla="*/ 216 w 2644"/>
                <a:gd name="T5" fmla="*/ 142 h 1845"/>
                <a:gd name="T6" fmla="*/ 218 w 2644"/>
                <a:gd name="T7" fmla="*/ 140 h 1845"/>
                <a:gd name="T8" fmla="*/ 218 w 2644"/>
                <a:gd name="T9" fmla="*/ 140 h 1845"/>
                <a:gd name="T10" fmla="*/ 218 w 2644"/>
                <a:gd name="T11" fmla="*/ 137 h 1845"/>
                <a:gd name="T12" fmla="*/ 219 w 2644"/>
                <a:gd name="T13" fmla="*/ 135 h 1845"/>
                <a:gd name="T14" fmla="*/ 221 w 2644"/>
                <a:gd name="T15" fmla="*/ 132 h 1845"/>
                <a:gd name="T16" fmla="*/ 221 w 2644"/>
                <a:gd name="T17" fmla="*/ 130 h 1845"/>
                <a:gd name="T18" fmla="*/ 223 w 2644"/>
                <a:gd name="T19" fmla="*/ 127 h 1845"/>
                <a:gd name="T20" fmla="*/ 225 w 2644"/>
                <a:gd name="T21" fmla="*/ 123 h 1845"/>
                <a:gd name="T22" fmla="*/ 227 w 2644"/>
                <a:gd name="T23" fmla="*/ 119 h 1845"/>
                <a:gd name="T24" fmla="*/ 229 w 2644"/>
                <a:gd name="T25" fmla="*/ 115 h 1845"/>
                <a:gd name="T26" fmla="*/ 231 w 2644"/>
                <a:gd name="T27" fmla="*/ 111 h 1845"/>
                <a:gd name="T28" fmla="*/ 233 w 2644"/>
                <a:gd name="T29" fmla="*/ 107 h 1845"/>
                <a:gd name="T30" fmla="*/ 235 w 2644"/>
                <a:gd name="T31" fmla="*/ 102 h 1845"/>
                <a:gd name="T32" fmla="*/ 237 w 2644"/>
                <a:gd name="T33" fmla="*/ 98 h 1845"/>
                <a:gd name="T34" fmla="*/ 240 w 2644"/>
                <a:gd name="T35" fmla="*/ 93 h 1845"/>
                <a:gd name="T36" fmla="*/ 242 w 2644"/>
                <a:gd name="T37" fmla="*/ 89 h 1845"/>
                <a:gd name="T38" fmla="*/ 244 w 2644"/>
                <a:gd name="T39" fmla="*/ 84 h 1845"/>
                <a:gd name="T40" fmla="*/ 245 w 2644"/>
                <a:gd name="T41" fmla="*/ 79 h 1845"/>
                <a:gd name="T42" fmla="*/ 249 w 2644"/>
                <a:gd name="T43" fmla="*/ 74 h 1845"/>
                <a:gd name="T44" fmla="*/ 250 w 2644"/>
                <a:gd name="T45" fmla="*/ 70 h 1845"/>
                <a:gd name="T46" fmla="*/ 253 w 2644"/>
                <a:gd name="T47" fmla="*/ 65 h 1845"/>
                <a:gd name="T48" fmla="*/ 254 w 2644"/>
                <a:gd name="T49" fmla="*/ 61 h 1845"/>
                <a:gd name="T50" fmla="*/ 256 w 2644"/>
                <a:gd name="T51" fmla="*/ 58 h 1845"/>
                <a:gd name="T52" fmla="*/ 258 w 2644"/>
                <a:gd name="T53" fmla="*/ 53 h 1845"/>
                <a:gd name="T54" fmla="*/ 259 w 2644"/>
                <a:gd name="T55" fmla="*/ 51 h 1845"/>
                <a:gd name="T56" fmla="*/ 261 w 2644"/>
                <a:gd name="T57" fmla="*/ 47 h 1845"/>
                <a:gd name="T58" fmla="*/ 262 w 2644"/>
                <a:gd name="T59" fmla="*/ 44 h 1845"/>
                <a:gd name="T60" fmla="*/ 263 w 2644"/>
                <a:gd name="T61" fmla="*/ 42 h 1845"/>
                <a:gd name="T62" fmla="*/ 264 w 2644"/>
                <a:gd name="T63" fmla="*/ 40 h 1845"/>
                <a:gd name="T64" fmla="*/ 265 w 2644"/>
                <a:gd name="T65" fmla="*/ 39 h 1845"/>
                <a:gd name="T66" fmla="*/ 265 w 2644"/>
                <a:gd name="T67" fmla="*/ 37 h 1845"/>
                <a:gd name="T68" fmla="*/ 48 w 2644"/>
                <a:gd name="T69" fmla="*/ 0 h 18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44"/>
                <a:gd name="T106" fmla="*/ 0 h 1845"/>
                <a:gd name="T107" fmla="*/ 2644 w 2644"/>
                <a:gd name="T108" fmla="*/ 1845 h 18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44" h="1845">
                  <a:moveTo>
                    <a:pt x="474" y="0"/>
                  </a:moveTo>
                  <a:lnTo>
                    <a:pt x="0" y="1328"/>
                  </a:lnTo>
                  <a:lnTo>
                    <a:pt x="2157" y="1845"/>
                  </a:lnTo>
                  <a:lnTo>
                    <a:pt x="2172" y="1823"/>
                  </a:lnTo>
                  <a:lnTo>
                    <a:pt x="2172" y="1814"/>
                  </a:lnTo>
                  <a:lnTo>
                    <a:pt x="2179" y="1786"/>
                  </a:lnTo>
                  <a:lnTo>
                    <a:pt x="2187" y="1757"/>
                  </a:lnTo>
                  <a:lnTo>
                    <a:pt x="2209" y="1720"/>
                  </a:lnTo>
                  <a:lnTo>
                    <a:pt x="2209" y="1684"/>
                  </a:lnTo>
                  <a:lnTo>
                    <a:pt x="2229" y="1647"/>
                  </a:lnTo>
                  <a:lnTo>
                    <a:pt x="2246" y="1594"/>
                  </a:lnTo>
                  <a:lnTo>
                    <a:pt x="2266" y="1550"/>
                  </a:lnTo>
                  <a:lnTo>
                    <a:pt x="2288" y="1499"/>
                  </a:lnTo>
                  <a:lnTo>
                    <a:pt x="2302" y="1440"/>
                  </a:lnTo>
                  <a:lnTo>
                    <a:pt x="2324" y="1388"/>
                  </a:lnTo>
                  <a:lnTo>
                    <a:pt x="2347" y="1328"/>
                  </a:lnTo>
                  <a:lnTo>
                    <a:pt x="2369" y="1269"/>
                  </a:lnTo>
                  <a:lnTo>
                    <a:pt x="2390" y="1204"/>
                  </a:lnTo>
                  <a:lnTo>
                    <a:pt x="2412" y="1150"/>
                  </a:lnTo>
                  <a:lnTo>
                    <a:pt x="2434" y="1085"/>
                  </a:lnTo>
                  <a:lnTo>
                    <a:pt x="2448" y="1025"/>
                  </a:lnTo>
                  <a:lnTo>
                    <a:pt x="2484" y="965"/>
                  </a:lnTo>
                  <a:lnTo>
                    <a:pt x="2499" y="908"/>
                  </a:lnTo>
                  <a:lnTo>
                    <a:pt x="2521" y="849"/>
                  </a:lnTo>
                  <a:lnTo>
                    <a:pt x="2535" y="789"/>
                  </a:lnTo>
                  <a:lnTo>
                    <a:pt x="2551" y="753"/>
                  </a:lnTo>
                  <a:lnTo>
                    <a:pt x="2571" y="693"/>
                  </a:lnTo>
                  <a:lnTo>
                    <a:pt x="2588" y="657"/>
                  </a:lnTo>
                  <a:lnTo>
                    <a:pt x="2601" y="613"/>
                  </a:lnTo>
                  <a:lnTo>
                    <a:pt x="2616" y="576"/>
                  </a:lnTo>
                  <a:lnTo>
                    <a:pt x="2624" y="545"/>
                  </a:lnTo>
                  <a:lnTo>
                    <a:pt x="2638" y="523"/>
                  </a:lnTo>
                  <a:lnTo>
                    <a:pt x="2644" y="509"/>
                  </a:lnTo>
                  <a:lnTo>
                    <a:pt x="2644" y="486"/>
                  </a:lnTo>
                  <a:lnTo>
                    <a:pt x="474" y="0"/>
                  </a:lnTo>
                </a:path>
              </a:pathLst>
            </a:custGeom>
            <a:noFill/>
            <a:ln w="0">
              <a:solidFill>
                <a:srgbClr val="000000"/>
              </a:solidFill>
              <a:round/>
              <a:headEnd/>
              <a:tailEnd/>
            </a:ln>
          </p:spPr>
          <p:txBody>
            <a:bodyPr/>
            <a:lstStyle/>
            <a:p>
              <a:pPr algn="ctr"/>
              <a:endParaRPr lang="en-US" sz="1800"/>
            </a:p>
          </p:txBody>
        </p:sp>
        <p:sp>
          <p:nvSpPr>
            <p:cNvPr id="444803" name="Freeform 232"/>
            <p:cNvSpPr>
              <a:spLocks/>
            </p:cNvSpPr>
            <p:nvPr/>
          </p:nvSpPr>
          <p:spPr bwMode="auto">
            <a:xfrm>
              <a:off x="5043" y="1952"/>
              <a:ext cx="44" cy="59"/>
            </a:xfrm>
            <a:custGeom>
              <a:avLst/>
              <a:gdLst>
                <a:gd name="T0" fmla="*/ 24 w 437"/>
                <a:gd name="T1" fmla="*/ 0 h 761"/>
                <a:gd name="T2" fmla="*/ 0 w 437"/>
                <a:gd name="T3" fmla="*/ 54 h 761"/>
                <a:gd name="T4" fmla="*/ 18 w 437"/>
                <a:gd name="T5" fmla="*/ 59 h 761"/>
                <a:gd name="T6" fmla="*/ 44 w 437"/>
                <a:gd name="T7" fmla="*/ 4 h 761"/>
                <a:gd name="T8" fmla="*/ 24 w 437"/>
                <a:gd name="T9" fmla="*/ 0 h 761"/>
                <a:gd name="T10" fmla="*/ 0 60000 65536"/>
                <a:gd name="T11" fmla="*/ 0 60000 65536"/>
                <a:gd name="T12" fmla="*/ 0 60000 65536"/>
                <a:gd name="T13" fmla="*/ 0 60000 65536"/>
                <a:gd name="T14" fmla="*/ 0 60000 65536"/>
                <a:gd name="T15" fmla="*/ 0 w 437"/>
                <a:gd name="T16" fmla="*/ 0 h 761"/>
                <a:gd name="T17" fmla="*/ 437 w 437"/>
                <a:gd name="T18" fmla="*/ 761 h 761"/>
              </a:gdLst>
              <a:ahLst/>
              <a:cxnLst>
                <a:cxn ang="T10">
                  <a:pos x="T0" y="T1"/>
                </a:cxn>
                <a:cxn ang="T11">
                  <a:pos x="T2" y="T3"/>
                </a:cxn>
                <a:cxn ang="T12">
                  <a:pos x="T4" y="T5"/>
                </a:cxn>
                <a:cxn ang="T13">
                  <a:pos x="T6" y="T7"/>
                </a:cxn>
                <a:cxn ang="T14">
                  <a:pos x="T8" y="T9"/>
                </a:cxn>
              </a:cxnLst>
              <a:rect l="T15" t="T16" r="T17" b="T18"/>
              <a:pathLst>
                <a:path w="437" h="761">
                  <a:moveTo>
                    <a:pt x="241" y="0"/>
                  </a:moveTo>
                  <a:lnTo>
                    <a:pt x="0" y="702"/>
                  </a:lnTo>
                  <a:lnTo>
                    <a:pt x="182" y="761"/>
                  </a:lnTo>
                  <a:lnTo>
                    <a:pt x="437" y="52"/>
                  </a:lnTo>
                  <a:lnTo>
                    <a:pt x="241" y="0"/>
                  </a:lnTo>
                  <a:close/>
                </a:path>
              </a:pathLst>
            </a:custGeom>
            <a:solidFill>
              <a:srgbClr val="828282"/>
            </a:solidFill>
            <a:ln w="9525">
              <a:noFill/>
              <a:round/>
              <a:headEnd/>
              <a:tailEnd/>
            </a:ln>
          </p:spPr>
          <p:txBody>
            <a:bodyPr/>
            <a:lstStyle/>
            <a:p>
              <a:pPr algn="ctr"/>
              <a:endParaRPr lang="en-US" sz="1800"/>
            </a:p>
          </p:txBody>
        </p:sp>
        <p:sp>
          <p:nvSpPr>
            <p:cNvPr id="444804" name="Freeform 233"/>
            <p:cNvSpPr>
              <a:spLocks/>
            </p:cNvSpPr>
            <p:nvPr/>
          </p:nvSpPr>
          <p:spPr bwMode="auto">
            <a:xfrm>
              <a:off x="5043" y="1952"/>
              <a:ext cx="44" cy="59"/>
            </a:xfrm>
            <a:custGeom>
              <a:avLst/>
              <a:gdLst>
                <a:gd name="T0" fmla="*/ 24 w 437"/>
                <a:gd name="T1" fmla="*/ 0 h 761"/>
                <a:gd name="T2" fmla="*/ 0 w 437"/>
                <a:gd name="T3" fmla="*/ 54 h 761"/>
                <a:gd name="T4" fmla="*/ 18 w 437"/>
                <a:gd name="T5" fmla="*/ 59 h 761"/>
                <a:gd name="T6" fmla="*/ 44 w 437"/>
                <a:gd name="T7" fmla="*/ 4 h 761"/>
                <a:gd name="T8" fmla="*/ 24 w 437"/>
                <a:gd name="T9" fmla="*/ 0 h 761"/>
                <a:gd name="T10" fmla="*/ 0 60000 65536"/>
                <a:gd name="T11" fmla="*/ 0 60000 65536"/>
                <a:gd name="T12" fmla="*/ 0 60000 65536"/>
                <a:gd name="T13" fmla="*/ 0 60000 65536"/>
                <a:gd name="T14" fmla="*/ 0 60000 65536"/>
                <a:gd name="T15" fmla="*/ 0 w 437"/>
                <a:gd name="T16" fmla="*/ 0 h 761"/>
                <a:gd name="T17" fmla="*/ 437 w 437"/>
                <a:gd name="T18" fmla="*/ 761 h 761"/>
              </a:gdLst>
              <a:ahLst/>
              <a:cxnLst>
                <a:cxn ang="T10">
                  <a:pos x="T0" y="T1"/>
                </a:cxn>
                <a:cxn ang="T11">
                  <a:pos x="T2" y="T3"/>
                </a:cxn>
                <a:cxn ang="T12">
                  <a:pos x="T4" y="T5"/>
                </a:cxn>
                <a:cxn ang="T13">
                  <a:pos x="T6" y="T7"/>
                </a:cxn>
                <a:cxn ang="T14">
                  <a:pos x="T8" y="T9"/>
                </a:cxn>
              </a:cxnLst>
              <a:rect l="T15" t="T16" r="T17" b="T18"/>
              <a:pathLst>
                <a:path w="437" h="761">
                  <a:moveTo>
                    <a:pt x="241" y="0"/>
                  </a:moveTo>
                  <a:lnTo>
                    <a:pt x="0" y="702"/>
                  </a:lnTo>
                  <a:lnTo>
                    <a:pt x="182" y="761"/>
                  </a:lnTo>
                  <a:lnTo>
                    <a:pt x="437" y="52"/>
                  </a:lnTo>
                  <a:lnTo>
                    <a:pt x="241" y="0"/>
                  </a:lnTo>
                </a:path>
              </a:pathLst>
            </a:custGeom>
            <a:noFill/>
            <a:ln w="0">
              <a:solidFill>
                <a:srgbClr val="000000"/>
              </a:solidFill>
              <a:round/>
              <a:headEnd/>
              <a:tailEnd/>
            </a:ln>
          </p:spPr>
          <p:txBody>
            <a:bodyPr/>
            <a:lstStyle/>
            <a:p>
              <a:pPr algn="ctr"/>
              <a:endParaRPr lang="en-US" sz="1800"/>
            </a:p>
          </p:txBody>
        </p:sp>
        <p:sp>
          <p:nvSpPr>
            <p:cNvPr id="444805" name="Freeform 234"/>
            <p:cNvSpPr>
              <a:spLocks/>
            </p:cNvSpPr>
            <p:nvPr/>
          </p:nvSpPr>
          <p:spPr bwMode="auto">
            <a:xfrm>
              <a:off x="5070" y="1963"/>
              <a:ext cx="13" cy="14"/>
            </a:xfrm>
            <a:custGeom>
              <a:avLst/>
              <a:gdLst>
                <a:gd name="T0" fmla="*/ 0 w 132"/>
                <a:gd name="T1" fmla="*/ 6 h 179"/>
                <a:gd name="T2" fmla="*/ 0 w 132"/>
                <a:gd name="T3" fmla="*/ 9 h 179"/>
                <a:gd name="T4" fmla="*/ 1 w 132"/>
                <a:gd name="T5" fmla="*/ 10 h 179"/>
                <a:gd name="T6" fmla="*/ 1 w 132"/>
                <a:gd name="T7" fmla="*/ 12 h 179"/>
                <a:gd name="T8" fmla="*/ 3 w 132"/>
                <a:gd name="T9" fmla="*/ 13 h 179"/>
                <a:gd name="T10" fmla="*/ 3 w 132"/>
                <a:gd name="T11" fmla="*/ 14 h 179"/>
                <a:gd name="T12" fmla="*/ 6 w 132"/>
                <a:gd name="T13" fmla="*/ 14 h 179"/>
                <a:gd name="T14" fmla="*/ 8 w 132"/>
                <a:gd name="T15" fmla="*/ 13 h 179"/>
                <a:gd name="T16" fmla="*/ 8 w 132"/>
                <a:gd name="T17" fmla="*/ 12 h 179"/>
                <a:gd name="T18" fmla="*/ 9 w 132"/>
                <a:gd name="T19" fmla="*/ 11 h 179"/>
                <a:gd name="T20" fmla="*/ 9 w 132"/>
                <a:gd name="T21" fmla="*/ 9 h 179"/>
                <a:gd name="T22" fmla="*/ 9 w 132"/>
                <a:gd name="T23" fmla="*/ 8 h 179"/>
                <a:gd name="T24" fmla="*/ 9 w 132"/>
                <a:gd name="T25" fmla="*/ 7 h 179"/>
                <a:gd name="T26" fmla="*/ 11 w 132"/>
                <a:gd name="T27" fmla="*/ 6 h 179"/>
                <a:gd name="T28" fmla="*/ 11 w 132"/>
                <a:gd name="T29" fmla="*/ 6 h 179"/>
                <a:gd name="T30" fmla="*/ 12 w 132"/>
                <a:gd name="T31" fmla="*/ 5 h 179"/>
                <a:gd name="T32" fmla="*/ 12 w 132"/>
                <a:gd name="T33" fmla="*/ 5 h 179"/>
                <a:gd name="T34" fmla="*/ 12 w 132"/>
                <a:gd name="T35" fmla="*/ 4 h 179"/>
                <a:gd name="T36" fmla="*/ 12 w 132"/>
                <a:gd name="T37" fmla="*/ 2 h 179"/>
                <a:gd name="T38" fmla="*/ 13 w 132"/>
                <a:gd name="T39" fmla="*/ 2 h 179"/>
                <a:gd name="T40" fmla="*/ 13 w 132"/>
                <a:gd name="T41" fmla="*/ 0 h 179"/>
                <a:gd name="T42" fmla="*/ 9 w 132"/>
                <a:gd name="T43" fmla="*/ 0 h 179"/>
                <a:gd name="T44" fmla="*/ 8 w 132"/>
                <a:gd name="T45" fmla="*/ 1 h 179"/>
                <a:gd name="T46" fmla="*/ 6 w 132"/>
                <a:gd name="T47" fmla="*/ 1 h 179"/>
                <a:gd name="T48" fmla="*/ 5 w 132"/>
                <a:gd name="T49" fmla="*/ 2 h 179"/>
                <a:gd name="T50" fmla="*/ 4 w 132"/>
                <a:gd name="T51" fmla="*/ 2 h 179"/>
                <a:gd name="T52" fmla="*/ 3 w 132"/>
                <a:gd name="T53" fmla="*/ 4 h 179"/>
                <a:gd name="T54" fmla="*/ 1 w 132"/>
                <a:gd name="T55" fmla="*/ 4 h 179"/>
                <a:gd name="T56" fmla="*/ 1 w 132"/>
                <a:gd name="T57" fmla="*/ 5 h 179"/>
                <a:gd name="T58" fmla="*/ 0 w 132"/>
                <a:gd name="T59" fmla="*/ 5 h 179"/>
                <a:gd name="T60" fmla="*/ 0 w 132"/>
                <a:gd name="T61" fmla="*/ 6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2"/>
                <a:gd name="T94" fmla="*/ 0 h 179"/>
                <a:gd name="T95" fmla="*/ 132 w 132"/>
                <a:gd name="T96" fmla="*/ 179 h 1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2" h="179">
                  <a:moveTo>
                    <a:pt x="0" y="83"/>
                  </a:moveTo>
                  <a:lnTo>
                    <a:pt x="0" y="120"/>
                  </a:lnTo>
                  <a:lnTo>
                    <a:pt x="9" y="125"/>
                  </a:lnTo>
                  <a:lnTo>
                    <a:pt x="9" y="148"/>
                  </a:lnTo>
                  <a:lnTo>
                    <a:pt x="28" y="162"/>
                  </a:lnTo>
                  <a:lnTo>
                    <a:pt x="28" y="179"/>
                  </a:lnTo>
                  <a:lnTo>
                    <a:pt x="65" y="179"/>
                  </a:lnTo>
                  <a:lnTo>
                    <a:pt x="81" y="162"/>
                  </a:lnTo>
                  <a:lnTo>
                    <a:pt x="81" y="148"/>
                  </a:lnTo>
                  <a:lnTo>
                    <a:pt x="87" y="142"/>
                  </a:lnTo>
                  <a:lnTo>
                    <a:pt x="87" y="111"/>
                  </a:lnTo>
                  <a:lnTo>
                    <a:pt x="96" y="105"/>
                  </a:lnTo>
                  <a:lnTo>
                    <a:pt x="96" y="89"/>
                  </a:lnTo>
                  <a:lnTo>
                    <a:pt x="109" y="83"/>
                  </a:lnTo>
                  <a:lnTo>
                    <a:pt x="109" y="74"/>
                  </a:lnTo>
                  <a:lnTo>
                    <a:pt x="118" y="68"/>
                  </a:lnTo>
                  <a:lnTo>
                    <a:pt x="118" y="60"/>
                  </a:lnTo>
                  <a:lnTo>
                    <a:pt x="124" y="46"/>
                  </a:lnTo>
                  <a:lnTo>
                    <a:pt x="124" y="31"/>
                  </a:lnTo>
                  <a:lnTo>
                    <a:pt x="132" y="31"/>
                  </a:lnTo>
                  <a:lnTo>
                    <a:pt x="132" y="0"/>
                  </a:lnTo>
                  <a:lnTo>
                    <a:pt x="87" y="0"/>
                  </a:lnTo>
                  <a:lnTo>
                    <a:pt x="81" y="8"/>
                  </a:lnTo>
                  <a:lnTo>
                    <a:pt x="59" y="8"/>
                  </a:lnTo>
                  <a:lnTo>
                    <a:pt x="51" y="23"/>
                  </a:lnTo>
                  <a:lnTo>
                    <a:pt x="45" y="23"/>
                  </a:lnTo>
                  <a:lnTo>
                    <a:pt x="28" y="46"/>
                  </a:lnTo>
                  <a:lnTo>
                    <a:pt x="9" y="46"/>
                  </a:lnTo>
                  <a:lnTo>
                    <a:pt x="9" y="60"/>
                  </a:lnTo>
                  <a:lnTo>
                    <a:pt x="0" y="68"/>
                  </a:lnTo>
                  <a:lnTo>
                    <a:pt x="0" y="83"/>
                  </a:lnTo>
                  <a:close/>
                </a:path>
              </a:pathLst>
            </a:custGeom>
            <a:solidFill>
              <a:srgbClr val="BFBFBF"/>
            </a:solidFill>
            <a:ln w="9525">
              <a:noFill/>
              <a:round/>
              <a:headEnd/>
              <a:tailEnd/>
            </a:ln>
          </p:spPr>
          <p:txBody>
            <a:bodyPr/>
            <a:lstStyle/>
            <a:p>
              <a:pPr algn="ctr"/>
              <a:endParaRPr lang="en-US" sz="1800"/>
            </a:p>
          </p:txBody>
        </p:sp>
        <p:sp>
          <p:nvSpPr>
            <p:cNvPr id="444806" name="Freeform 235"/>
            <p:cNvSpPr>
              <a:spLocks/>
            </p:cNvSpPr>
            <p:nvPr/>
          </p:nvSpPr>
          <p:spPr bwMode="auto">
            <a:xfrm>
              <a:off x="5070" y="1963"/>
              <a:ext cx="13" cy="14"/>
            </a:xfrm>
            <a:custGeom>
              <a:avLst/>
              <a:gdLst>
                <a:gd name="T0" fmla="*/ 0 w 132"/>
                <a:gd name="T1" fmla="*/ 6 h 179"/>
                <a:gd name="T2" fmla="*/ 0 w 132"/>
                <a:gd name="T3" fmla="*/ 9 h 179"/>
                <a:gd name="T4" fmla="*/ 1 w 132"/>
                <a:gd name="T5" fmla="*/ 10 h 179"/>
                <a:gd name="T6" fmla="*/ 1 w 132"/>
                <a:gd name="T7" fmla="*/ 12 h 179"/>
                <a:gd name="T8" fmla="*/ 3 w 132"/>
                <a:gd name="T9" fmla="*/ 13 h 179"/>
                <a:gd name="T10" fmla="*/ 3 w 132"/>
                <a:gd name="T11" fmla="*/ 14 h 179"/>
                <a:gd name="T12" fmla="*/ 6 w 132"/>
                <a:gd name="T13" fmla="*/ 14 h 179"/>
                <a:gd name="T14" fmla="*/ 8 w 132"/>
                <a:gd name="T15" fmla="*/ 13 h 179"/>
                <a:gd name="T16" fmla="*/ 8 w 132"/>
                <a:gd name="T17" fmla="*/ 12 h 179"/>
                <a:gd name="T18" fmla="*/ 9 w 132"/>
                <a:gd name="T19" fmla="*/ 11 h 179"/>
                <a:gd name="T20" fmla="*/ 9 w 132"/>
                <a:gd name="T21" fmla="*/ 9 h 179"/>
                <a:gd name="T22" fmla="*/ 9 w 132"/>
                <a:gd name="T23" fmla="*/ 8 h 179"/>
                <a:gd name="T24" fmla="*/ 9 w 132"/>
                <a:gd name="T25" fmla="*/ 7 h 179"/>
                <a:gd name="T26" fmla="*/ 11 w 132"/>
                <a:gd name="T27" fmla="*/ 6 h 179"/>
                <a:gd name="T28" fmla="*/ 11 w 132"/>
                <a:gd name="T29" fmla="*/ 6 h 179"/>
                <a:gd name="T30" fmla="*/ 12 w 132"/>
                <a:gd name="T31" fmla="*/ 5 h 179"/>
                <a:gd name="T32" fmla="*/ 12 w 132"/>
                <a:gd name="T33" fmla="*/ 5 h 179"/>
                <a:gd name="T34" fmla="*/ 12 w 132"/>
                <a:gd name="T35" fmla="*/ 4 h 179"/>
                <a:gd name="T36" fmla="*/ 12 w 132"/>
                <a:gd name="T37" fmla="*/ 2 h 179"/>
                <a:gd name="T38" fmla="*/ 13 w 132"/>
                <a:gd name="T39" fmla="*/ 2 h 179"/>
                <a:gd name="T40" fmla="*/ 13 w 132"/>
                <a:gd name="T41" fmla="*/ 0 h 179"/>
                <a:gd name="T42" fmla="*/ 9 w 132"/>
                <a:gd name="T43" fmla="*/ 0 h 179"/>
                <a:gd name="T44" fmla="*/ 8 w 132"/>
                <a:gd name="T45" fmla="*/ 1 h 179"/>
                <a:gd name="T46" fmla="*/ 6 w 132"/>
                <a:gd name="T47" fmla="*/ 1 h 179"/>
                <a:gd name="T48" fmla="*/ 5 w 132"/>
                <a:gd name="T49" fmla="*/ 2 h 179"/>
                <a:gd name="T50" fmla="*/ 4 w 132"/>
                <a:gd name="T51" fmla="*/ 2 h 179"/>
                <a:gd name="T52" fmla="*/ 3 w 132"/>
                <a:gd name="T53" fmla="*/ 4 h 179"/>
                <a:gd name="T54" fmla="*/ 1 w 132"/>
                <a:gd name="T55" fmla="*/ 4 h 179"/>
                <a:gd name="T56" fmla="*/ 1 w 132"/>
                <a:gd name="T57" fmla="*/ 5 h 179"/>
                <a:gd name="T58" fmla="*/ 0 w 132"/>
                <a:gd name="T59" fmla="*/ 5 h 179"/>
                <a:gd name="T60" fmla="*/ 0 w 132"/>
                <a:gd name="T61" fmla="*/ 6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2"/>
                <a:gd name="T94" fmla="*/ 0 h 179"/>
                <a:gd name="T95" fmla="*/ 132 w 132"/>
                <a:gd name="T96" fmla="*/ 179 h 1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2" h="179">
                  <a:moveTo>
                    <a:pt x="0" y="83"/>
                  </a:moveTo>
                  <a:lnTo>
                    <a:pt x="0" y="120"/>
                  </a:lnTo>
                  <a:lnTo>
                    <a:pt x="9" y="125"/>
                  </a:lnTo>
                  <a:lnTo>
                    <a:pt x="9" y="148"/>
                  </a:lnTo>
                  <a:lnTo>
                    <a:pt x="28" y="162"/>
                  </a:lnTo>
                  <a:lnTo>
                    <a:pt x="28" y="179"/>
                  </a:lnTo>
                  <a:lnTo>
                    <a:pt x="65" y="179"/>
                  </a:lnTo>
                  <a:lnTo>
                    <a:pt x="81" y="162"/>
                  </a:lnTo>
                  <a:lnTo>
                    <a:pt x="81" y="148"/>
                  </a:lnTo>
                  <a:lnTo>
                    <a:pt x="87" y="142"/>
                  </a:lnTo>
                  <a:lnTo>
                    <a:pt x="87" y="111"/>
                  </a:lnTo>
                  <a:lnTo>
                    <a:pt x="96" y="105"/>
                  </a:lnTo>
                  <a:lnTo>
                    <a:pt x="96" y="89"/>
                  </a:lnTo>
                  <a:lnTo>
                    <a:pt x="109" y="83"/>
                  </a:lnTo>
                  <a:lnTo>
                    <a:pt x="109" y="74"/>
                  </a:lnTo>
                  <a:lnTo>
                    <a:pt x="118" y="68"/>
                  </a:lnTo>
                  <a:lnTo>
                    <a:pt x="118" y="60"/>
                  </a:lnTo>
                  <a:lnTo>
                    <a:pt x="124" y="46"/>
                  </a:lnTo>
                  <a:lnTo>
                    <a:pt x="124" y="31"/>
                  </a:lnTo>
                  <a:lnTo>
                    <a:pt x="132" y="31"/>
                  </a:lnTo>
                  <a:lnTo>
                    <a:pt x="132" y="0"/>
                  </a:lnTo>
                  <a:lnTo>
                    <a:pt x="87" y="0"/>
                  </a:lnTo>
                  <a:lnTo>
                    <a:pt x="81" y="8"/>
                  </a:lnTo>
                  <a:lnTo>
                    <a:pt x="59" y="8"/>
                  </a:lnTo>
                  <a:lnTo>
                    <a:pt x="51" y="23"/>
                  </a:lnTo>
                  <a:lnTo>
                    <a:pt x="45" y="23"/>
                  </a:lnTo>
                  <a:lnTo>
                    <a:pt x="28" y="46"/>
                  </a:lnTo>
                  <a:lnTo>
                    <a:pt x="9" y="46"/>
                  </a:lnTo>
                  <a:lnTo>
                    <a:pt x="9" y="60"/>
                  </a:lnTo>
                  <a:lnTo>
                    <a:pt x="0" y="68"/>
                  </a:lnTo>
                  <a:lnTo>
                    <a:pt x="0" y="83"/>
                  </a:lnTo>
                </a:path>
              </a:pathLst>
            </a:custGeom>
            <a:noFill/>
            <a:ln w="0">
              <a:solidFill>
                <a:srgbClr val="000000"/>
              </a:solidFill>
              <a:round/>
              <a:headEnd/>
              <a:tailEnd/>
            </a:ln>
          </p:spPr>
          <p:txBody>
            <a:bodyPr/>
            <a:lstStyle/>
            <a:p>
              <a:pPr algn="ctr"/>
              <a:endParaRPr lang="en-US" sz="1800"/>
            </a:p>
          </p:txBody>
        </p:sp>
        <p:sp>
          <p:nvSpPr>
            <p:cNvPr id="444807" name="Freeform 236"/>
            <p:cNvSpPr>
              <a:spLocks/>
            </p:cNvSpPr>
            <p:nvPr/>
          </p:nvSpPr>
          <p:spPr bwMode="auto">
            <a:xfrm>
              <a:off x="5058" y="1987"/>
              <a:ext cx="13" cy="14"/>
            </a:xfrm>
            <a:custGeom>
              <a:avLst/>
              <a:gdLst>
                <a:gd name="T0" fmla="*/ 0 w 132"/>
                <a:gd name="T1" fmla="*/ 7 h 184"/>
                <a:gd name="T2" fmla="*/ 0 w 132"/>
                <a:gd name="T3" fmla="*/ 8 h 184"/>
                <a:gd name="T4" fmla="*/ 1 w 132"/>
                <a:gd name="T5" fmla="*/ 9 h 184"/>
                <a:gd name="T6" fmla="*/ 1 w 132"/>
                <a:gd name="T7" fmla="*/ 10 h 184"/>
                <a:gd name="T8" fmla="*/ 2 w 132"/>
                <a:gd name="T9" fmla="*/ 11 h 184"/>
                <a:gd name="T10" fmla="*/ 2 w 132"/>
                <a:gd name="T11" fmla="*/ 12 h 184"/>
                <a:gd name="T12" fmla="*/ 3 w 132"/>
                <a:gd name="T13" fmla="*/ 12 h 184"/>
                <a:gd name="T14" fmla="*/ 3 w 132"/>
                <a:gd name="T15" fmla="*/ 12 h 184"/>
                <a:gd name="T16" fmla="*/ 4 w 132"/>
                <a:gd name="T17" fmla="*/ 14 h 184"/>
                <a:gd name="T18" fmla="*/ 4 w 132"/>
                <a:gd name="T19" fmla="*/ 14 h 184"/>
                <a:gd name="T20" fmla="*/ 5 w 132"/>
                <a:gd name="T21" fmla="*/ 14 h 184"/>
                <a:gd name="T22" fmla="*/ 8 w 132"/>
                <a:gd name="T23" fmla="*/ 14 h 184"/>
                <a:gd name="T24" fmla="*/ 8 w 132"/>
                <a:gd name="T25" fmla="*/ 14 h 184"/>
                <a:gd name="T26" fmla="*/ 9 w 132"/>
                <a:gd name="T27" fmla="*/ 12 h 184"/>
                <a:gd name="T28" fmla="*/ 9 w 132"/>
                <a:gd name="T29" fmla="*/ 11 h 184"/>
                <a:gd name="T30" fmla="*/ 9 w 132"/>
                <a:gd name="T31" fmla="*/ 10 h 184"/>
                <a:gd name="T32" fmla="*/ 9 w 132"/>
                <a:gd name="T33" fmla="*/ 8 h 184"/>
                <a:gd name="T34" fmla="*/ 11 w 132"/>
                <a:gd name="T35" fmla="*/ 7 h 184"/>
                <a:gd name="T36" fmla="*/ 11 w 132"/>
                <a:gd name="T37" fmla="*/ 7 h 184"/>
                <a:gd name="T38" fmla="*/ 12 w 132"/>
                <a:gd name="T39" fmla="*/ 6 h 184"/>
                <a:gd name="T40" fmla="*/ 12 w 132"/>
                <a:gd name="T41" fmla="*/ 5 h 184"/>
                <a:gd name="T42" fmla="*/ 12 w 132"/>
                <a:gd name="T43" fmla="*/ 4 h 184"/>
                <a:gd name="T44" fmla="*/ 12 w 132"/>
                <a:gd name="T45" fmla="*/ 3 h 184"/>
                <a:gd name="T46" fmla="*/ 13 w 132"/>
                <a:gd name="T47" fmla="*/ 2 h 184"/>
                <a:gd name="T48" fmla="*/ 13 w 132"/>
                <a:gd name="T49" fmla="*/ 0 h 184"/>
                <a:gd name="T50" fmla="*/ 9 w 132"/>
                <a:gd name="T51" fmla="*/ 0 h 184"/>
                <a:gd name="T52" fmla="*/ 9 w 132"/>
                <a:gd name="T53" fmla="*/ 1 h 184"/>
                <a:gd name="T54" fmla="*/ 8 w 132"/>
                <a:gd name="T55" fmla="*/ 1 h 184"/>
                <a:gd name="T56" fmla="*/ 6 w 132"/>
                <a:gd name="T57" fmla="*/ 1 h 184"/>
                <a:gd name="T58" fmla="*/ 5 w 132"/>
                <a:gd name="T59" fmla="*/ 1 h 184"/>
                <a:gd name="T60" fmla="*/ 4 w 132"/>
                <a:gd name="T61" fmla="*/ 2 h 184"/>
                <a:gd name="T62" fmla="*/ 4 w 132"/>
                <a:gd name="T63" fmla="*/ 2 h 184"/>
                <a:gd name="T64" fmla="*/ 2 w 132"/>
                <a:gd name="T65" fmla="*/ 3 h 184"/>
                <a:gd name="T66" fmla="*/ 1 w 132"/>
                <a:gd name="T67" fmla="*/ 3 h 184"/>
                <a:gd name="T68" fmla="*/ 1 w 132"/>
                <a:gd name="T69" fmla="*/ 4 h 184"/>
                <a:gd name="T70" fmla="*/ 0 w 132"/>
                <a:gd name="T71" fmla="*/ 5 h 184"/>
                <a:gd name="T72" fmla="*/ 0 w 132"/>
                <a:gd name="T73" fmla="*/ 7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
                <a:gd name="T112" fmla="*/ 0 h 184"/>
                <a:gd name="T113" fmla="*/ 132 w 132"/>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 h="184">
                  <a:moveTo>
                    <a:pt x="0" y="90"/>
                  </a:moveTo>
                  <a:lnTo>
                    <a:pt x="0" y="105"/>
                  </a:lnTo>
                  <a:lnTo>
                    <a:pt x="8" y="119"/>
                  </a:lnTo>
                  <a:lnTo>
                    <a:pt x="8" y="133"/>
                  </a:lnTo>
                  <a:lnTo>
                    <a:pt x="16" y="147"/>
                  </a:lnTo>
                  <a:lnTo>
                    <a:pt x="16" y="156"/>
                  </a:lnTo>
                  <a:lnTo>
                    <a:pt x="30" y="156"/>
                  </a:lnTo>
                  <a:lnTo>
                    <a:pt x="30" y="162"/>
                  </a:lnTo>
                  <a:lnTo>
                    <a:pt x="36" y="178"/>
                  </a:lnTo>
                  <a:lnTo>
                    <a:pt x="45" y="178"/>
                  </a:lnTo>
                  <a:lnTo>
                    <a:pt x="52" y="184"/>
                  </a:lnTo>
                  <a:lnTo>
                    <a:pt x="80" y="184"/>
                  </a:lnTo>
                  <a:lnTo>
                    <a:pt x="80" y="178"/>
                  </a:lnTo>
                  <a:lnTo>
                    <a:pt x="89" y="162"/>
                  </a:lnTo>
                  <a:lnTo>
                    <a:pt x="89" y="147"/>
                  </a:lnTo>
                  <a:lnTo>
                    <a:pt x="95" y="133"/>
                  </a:lnTo>
                  <a:lnTo>
                    <a:pt x="95" y="105"/>
                  </a:lnTo>
                  <a:lnTo>
                    <a:pt x="109" y="96"/>
                  </a:lnTo>
                  <a:lnTo>
                    <a:pt x="109" y="90"/>
                  </a:lnTo>
                  <a:lnTo>
                    <a:pt x="117" y="74"/>
                  </a:lnTo>
                  <a:lnTo>
                    <a:pt x="117" y="68"/>
                  </a:lnTo>
                  <a:lnTo>
                    <a:pt x="126" y="53"/>
                  </a:lnTo>
                  <a:lnTo>
                    <a:pt x="126" y="37"/>
                  </a:lnTo>
                  <a:lnTo>
                    <a:pt x="132" y="31"/>
                  </a:lnTo>
                  <a:lnTo>
                    <a:pt x="132" y="0"/>
                  </a:lnTo>
                  <a:lnTo>
                    <a:pt x="95" y="0"/>
                  </a:lnTo>
                  <a:lnTo>
                    <a:pt x="89" y="8"/>
                  </a:lnTo>
                  <a:lnTo>
                    <a:pt x="80" y="8"/>
                  </a:lnTo>
                  <a:lnTo>
                    <a:pt x="58" y="17"/>
                  </a:lnTo>
                  <a:lnTo>
                    <a:pt x="52" y="17"/>
                  </a:lnTo>
                  <a:lnTo>
                    <a:pt x="45" y="31"/>
                  </a:lnTo>
                  <a:lnTo>
                    <a:pt x="36" y="31"/>
                  </a:lnTo>
                  <a:lnTo>
                    <a:pt x="16" y="45"/>
                  </a:lnTo>
                  <a:lnTo>
                    <a:pt x="8" y="45"/>
                  </a:lnTo>
                  <a:lnTo>
                    <a:pt x="8" y="53"/>
                  </a:lnTo>
                  <a:lnTo>
                    <a:pt x="0" y="68"/>
                  </a:lnTo>
                  <a:lnTo>
                    <a:pt x="0" y="90"/>
                  </a:lnTo>
                  <a:close/>
                </a:path>
              </a:pathLst>
            </a:custGeom>
            <a:solidFill>
              <a:srgbClr val="BFBFBF"/>
            </a:solidFill>
            <a:ln w="9525">
              <a:noFill/>
              <a:round/>
              <a:headEnd/>
              <a:tailEnd/>
            </a:ln>
          </p:spPr>
          <p:txBody>
            <a:bodyPr/>
            <a:lstStyle/>
            <a:p>
              <a:pPr algn="ctr"/>
              <a:endParaRPr lang="en-US" sz="1800"/>
            </a:p>
          </p:txBody>
        </p:sp>
        <p:sp>
          <p:nvSpPr>
            <p:cNvPr id="444808" name="Freeform 237"/>
            <p:cNvSpPr>
              <a:spLocks/>
            </p:cNvSpPr>
            <p:nvPr/>
          </p:nvSpPr>
          <p:spPr bwMode="auto">
            <a:xfrm>
              <a:off x="5058" y="1987"/>
              <a:ext cx="13" cy="14"/>
            </a:xfrm>
            <a:custGeom>
              <a:avLst/>
              <a:gdLst>
                <a:gd name="T0" fmla="*/ 0 w 132"/>
                <a:gd name="T1" fmla="*/ 7 h 184"/>
                <a:gd name="T2" fmla="*/ 0 w 132"/>
                <a:gd name="T3" fmla="*/ 8 h 184"/>
                <a:gd name="T4" fmla="*/ 1 w 132"/>
                <a:gd name="T5" fmla="*/ 9 h 184"/>
                <a:gd name="T6" fmla="*/ 1 w 132"/>
                <a:gd name="T7" fmla="*/ 10 h 184"/>
                <a:gd name="T8" fmla="*/ 2 w 132"/>
                <a:gd name="T9" fmla="*/ 11 h 184"/>
                <a:gd name="T10" fmla="*/ 2 w 132"/>
                <a:gd name="T11" fmla="*/ 12 h 184"/>
                <a:gd name="T12" fmla="*/ 3 w 132"/>
                <a:gd name="T13" fmla="*/ 12 h 184"/>
                <a:gd name="T14" fmla="*/ 3 w 132"/>
                <a:gd name="T15" fmla="*/ 12 h 184"/>
                <a:gd name="T16" fmla="*/ 4 w 132"/>
                <a:gd name="T17" fmla="*/ 14 h 184"/>
                <a:gd name="T18" fmla="*/ 4 w 132"/>
                <a:gd name="T19" fmla="*/ 14 h 184"/>
                <a:gd name="T20" fmla="*/ 5 w 132"/>
                <a:gd name="T21" fmla="*/ 14 h 184"/>
                <a:gd name="T22" fmla="*/ 8 w 132"/>
                <a:gd name="T23" fmla="*/ 14 h 184"/>
                <a:gd name="T24" fmla="*/ 8 w 132"/>
                <a:gd name="T25" fmla="*/ 14 h 184"/>
                <a:gd name="T26" fmla="*/ 9 w 132"/>
                <a:gd name="T27" fmla="*/ 12 h 184"/>
                <a:gd name="T28" fmla="*/ 9 w 132"/>
                <a:gd name="T29" fmla="*/ 11 h 184"/>
                <a:gd name="T30" fmla="*/ 9 w 132"/>
                <a:gd name="T31" fmla="*/ 10 h 184"/>
                <a:gd name="T32" fmla="*/ 9 w 132"/>
                <a:gd name="T33" fmla="*/ 8 h 184"/>
                <a:gd name="T34" fmla="*/ 11 w 132"/>
                <a:gd name="T35" fmla="*/ 7 h 184"/>
                <a:gd name="T36" fmla="*/ 11 w 132"/>
                <a:gd name="T37" fmla="*/ 7 h 184"/>
                <a:gd name="T38" fmla="*/ 12 w 132"/>
                <a:gd name="T39" fmla="*/ 6 h 184"/>
                <a:gd name="T40" fmla="*/ 12 w 132"/>
                <a:gd name="T41" fmla="*/ 5 h 184"/>
                <a:gd name="T42" fmla="*/ 12 w 132"/>
                <a:gd name="T43" fmla="*/ 4 h 184"/>
                <a:gd name="T44" fmla="*/ 12 w 132"/>
                <a:gd name="T45" fmla="*/ 3 h 184"/>
                <a:gd name="T46" fmla="*/ 13 w 132"/>
                <a:gd name="T47" fmla="*/ 2 h 184"/>
                <a:gd name="T48" fmla="*/ 13 w 132"/>
                <a:gd name="T49" fmla="*/ 0 h 184"/>
                <a:gd name="T50" fmla="*/ 9 w 132"/>
                <a:gd name="T51" fmla="*/ 0 h 184"/>
                <a:gd name="T52" fmla="*/ 9 w 132"/>
                <a:gd name="T53" fmla="*/ 1 h 184"/>
                <a:gd name="T54" fmla="*/ 8 w 132"/>
                <a:gd name="T55" fmla="*/ 1 h 184"/>
                <a:gd name="T56" fmla="*/ 6 w 132"/>
                <a:gd name="T57" fmla="*/ 1 h 184"/>
                <a:gd name="T58" fmla="*/ 5 w 132"/>
                <a:gd name="T59" fmla="*/ 1 h 184"/>
                <a:gd name="T60" fmla="*/ 4 w 132"/>
                <a:gd name="T61" fmla="*/ 2 h 184"/>
                <a:gd name="T62" fmla="*/ 4 w 132"/>
                <a:gd name="T63" fmla="*/ 2 h 184"/>
                <a:gd name="T64" fmla="*/ 2 w 132"/>
                <a:gd name="T65" fmla="*/ 3 h 184"/>
                <a:gd name="T66" fmla="*/ 1 w 132"/>
                <a:gd name="T67" fmla="*/ 3 h 184"/>
                <a:gd name="T68" fmla="*/ 1 w 132"/>
                <a:gd name="T69" fmla="*/ 4 h 184"/>
                <a:gd name="T70" fmla="*/ 0 w 132"/>
                <a:gd name="T71" fmla="*/ 5 h 184"/>
                <a:gd name="T72" fmla="*/ 0 w 132"/>
                <a:gd name="T73" fmla="*/ 7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
                <a:gd name="T112" fmla="*/ 0 h 184"/>
                <a:gd name="T113" fmla="*/ 132 w 132"/>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 h="184">
                  <a:moveTo>
                    <a:pt x="0" y="90"/>
                  </a:moveTo>
                  <a:lnTo>
                    <a:pt x="0" y="105"/>
                  </a:lnTo>
                  <a:lnTo>
                    <a:pt x="8" y="119"/>
                  </a:lnTo>
                  <a:lnTo>
                    <a:pt x="8" y="133"/>
                  </a:lnTo>
                  <a:lnTo>
                    <a:pt x="16" y="147"/>
                  </a:lnTo>
                  <a:lnTo>
                    <a:pt x="16" y="156"/>
                  </a:lnTo>
                  <a:lnTo>
                    <a:pt x="30" y="156"/>
                  </a:lnTo>
                  <a:lnTo>
                    <a:pt x="30" y="162"/>
                  </a:lnTo>
                  <a:lnTo>
                    <a:pt x="36" y="178"/>
                  </a:lnTo>
                  <a:lnTo>
                    <a:pt x="45" y="178"/>
                  </a:lnTo>
                  <a:lnTo>
                    <a:pt x="52" y="184"/>
                  </a:lnTo>
                  <a:lnTo>
                    <a:pt x="80" y="184"/>
                  </a:lnTo>
                  <a:lnTo>
                    <a:pt x="80" y="178"/>
                  </a:lnTo>
                  <a:lnTo>
                    <a:pt x="89" y="162"/>
                  </a:lnTo>
                  <a:lnTo>
                    <a:pt x="89" y="147"/>
                  </a:lnTo>
                  <a:lnTo>
                    <a:pt x="95" y="133"/>
                  </a:lnTo>
                  <a:lnTo>
                    <a:pt x="95" y="105"/>
                  </a:lnTo>
                  <a:lnTo>
                    <a:pt x="109" y="96"/>
                  </a:lnTo>
                  <a:lnTo>
                    <a:pt x="109" y="90"/>
                  </a:lnTo>
                  <a:lnTo>
                    <a:pt x="117" y="74"/>
                  </a:lnTo>
                  <a:lnTo>
                    <a:pt x="117" y="68"/>
                  </a:lnTo>
                  <a:lnTo>
                    <a:pt x="126" y="53"/>
                  </a:lnTo>
                  <a:lnTo>
                    <a:pt x="126" y="37"/>
                  </a:lnTo>
                  <a:lnTo>
                    <a:pt x="132" y="31"/>
                  </a:lnTo>
                  <a:lnTo>
                    <a:pt x="132" y="0"/>
                  </a:lnTo>
                  <a:lnTo>
                    <a:pt x="95" y="0"/>
                  </a:lnTo>
                  <a:lnTo>
                    <a:pt x="89" y="8"/>
                  </a:lnTo>
                  <a:lnTo>
                    <a:pt x="80" y="8"/>
                  </a:lnTo>
                  <a:lnTo>
                    <a:pt x="58" y="17"/>
                  </a:lnTo>
                  <a:lnTo>
                    <a:pt x="52" y="17"/>
                  </a:lnTo>
                  <a:lnTo>
                    <a:pt x="45" y="31"/>
                  </a:lnTo>
                  <a:lnTo>
                    <a:pt x="36" y="31"/>
                  </a:lnTo>
                  <a:lnTo>
                    <a:pt x="16" y="45"/>
                  </a:lnTo>
                  <a:lnTo>
                    <a:pt x="8" y="45"/>
                  </a:lnTo>
                  <a:lnTo>
                    <a:pt x="8" y="53"/>
                  </a:lnTo>
                  <a:lnTo>
                    <a:pt x="0" y="68"/>
                  </a:lnTo>
                  <a:lnTo>
                    <a:pt x="0" y="90"/>
                  </a:lnTo>
                </a:path>
              </a:pathLst>
            </a:custGeom>
            <a:noFill/>
            <a:ln w="0">
              <a:solidFill>
                <a:srgbClr val="000000"/>
              </a:solidFill>
              <a:round/>
              <a:headEnd/>
              <a:tailEnd/>
            </a:ln>
          </p:spPr>
          <p:txBody>
            <a:bodyPr/>
            <a:lstStyle/>
            <a:p>
              <a:pPr algn="ctr"/>
              <a:endParaRPr lang="en-US" sz="1800"/>
            </a:p>
          </p:txBody>
        </p:sp>
        <p:sp>
          <p:nvSpPr>
            <p:cNvPr id="444809" name="Line 238"/>
            <p:cNvSpPr>
              <a:spLocks noChangeShapeType="1"/>
            </p:cNvSpPr>
            <p:nvPr/>
          </p:nvSpPr>
          <p:spPr bwMode="auto">
            <a:xfrm flipH="1">
              <a:off x="4806" y="1680"/>
              <a:ext cx="33" cy="154"/>
            </a:xfrm>
            <a:prstGeom prst="line">
              <a:avLst/>
            </a:prstGeom>
            <a:noFill/>
            <a:ln w="28575">
              <a:solidFill>
                <a:schemeClr val="tx1"/>
              </a:solidFill>
              <a:round/>
              <a:headEnd/>
              <a:tailEnd/>
            </a:ln>
          </p:spPr>
          <p:txBody>
            <a:bodyPr wrap="none" anchor="ctr"/>
            <a:lstStyle/>
            <a:p>
              <a:endParaRPr lang="en-US"/>
            </a:p>
          </p:txBody>
        </p:sp>
      </p:grpSp>
      <p:grpSp>
        <p:nvGrpSpPr>
          <p:cNvPr id="347145" name="Group 239"/>
          <p:cNvGrpSpPr>
            <a:grpSpLocks/>
          </p:cNvGrpSpPr>
          <p:nvPr/>
        </p:nvGrpSpPr>
        <p:grpSpPr bwMode="auto">
          <a:xfrm>
            <a:off x="5103813" y="2743200"/>
            <a:ext cx="838200" cy="762000"/>
            <a:chOff x="3696" y="1728"/>
            <a:chExt cx="528" cy="480"/>
          </a:xfrm>
        </p:grpSpPr>
        <p:grpSp>
          <p:nvGrpSpPr>
            <p:cNvPr id="444550" name="Group 240"/>
            <p:cNvGrpSpPr>
              <a:grpSpLocks/>
            </p:cNvGrpSpPr>
            <p:nvPr/>
          </p:nvGrpSpPr>
          <p:grpSpPr bwMode="auto">
            <a:xfrm>
              <a:off x="3696" y="1882"/>
              <a:ext cx="528" cy="326"/>
              <a:chOff x="3696" y="1882"/>
              <a:chExt cx="528" cy="326"/>
            </a:xfrm>
          </p:grpSpPr>
          <p:sp>
            <p:nvSpPr>
              <p:cNvPr id="444580" name="Freeform 241"/>
              <p:cNvSpPr>
                <a:spLocks/>
              </p:cNvSpPr>
              <p:nvPr/>
            </p:nvSpPr>
            <p:spPr bwMode="auto">
              <a:xfrm>
                <a:off x="4049" y="2052"/>
                <a:ext cx="157" cy="156"/>
              </a:xfrm>
              <a:custGeom>
                <a:avLst/>
                <a:gdLst>
                  <a:gd name="T0" fmla="*/ 133 w 1567"/>
                  <a:gd name="T1" fmla="*/ 10 h 2024"/>
                  <a:gd name="T2" fmla="*/ 65 w 1567"/>
                  <a:gd name="T3" fmla="*/ 77 h 2024"/>
                  <a:gd name="T4" fmla="*/ 0 w 1567"/>
                  <a:gd name="T5" fmla="*/ 128 h 2024"/>
                  <a:gd name="T6" fmla="*/ 0 w 1567"/>
                  <a:gd name="T7" fmla="*/ 156 h 2024"/>
                  <a:gd name="T8" fmla="*/ 157 w 1567"/>
                  <a:gd name="T9" fmla="*/ 41 h 2024"/>
                  <a:gd name="T10" fmla="*/ 157 w 1567"/>
                  <a:gd name="T11" fmla="*/ 0 h 2024"/>
                  <a:gd name="T12" fmla="*/ 133 w 1567"/>
                  <a:gd name="T13" fmla="*/ 10 h 2024"/>
                  <a:gd name="T14" fmla="*/ 0 60000 65536"/>
                  <a:gd name="T15" fmla="*/ 0 60000 65536"/>
                  <a:gd name="T16" fmla="*/ 0 60000 65536"/>
                  <a:gd name="T17" fmla="*/ 0 60000 65536"/>
                  <a:gd name="T18" fmla="*/ 0 60000 65536"/>
                  <a:gd name="T19" fmla="*/ 0 60000 65536"/>
                  <a:gd name="T20" fmla="*/ 0 60000 65536"/>
                  <a:gd name="T21" fmla="*/ 0 w 1567"/>
                  <a:gd name="T22" fmla="*/ 0 h 2024"/>
                  <a:gd name="T23" fmla="*/ 1567 w 1567"/>
                  <a:gd name="T24" fmla="*/ 2024 h 2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7" h="2024">
                    <a:moveTo>
                      <a:pt x="1332" y="133"/>
                    </a:moveTo>
                    <a:lnTo>
                      <a:pt x="647" y="997"/>
                    </a:lnTo>
                    <a:lnTo>
                      <a:pt x="0" y="1661"/>
                    </a:lnTo>
                    <a:lnTo>
                      <a:pt x="0" y="2024"/>
                    </a:lnTo>
                    <a:lnTo>
                      <a:pt x="1567" y="531"/>
                    </a:lnTo>
                    <a:lnTo>
                      <a:pt x="1567" y="0"/>
                    </a:lnTo>
                    <a:lnTo>
                      <a:pt x="1332" y="133"/>
                    </a:lnTo>
                    <a:close/>
                  </a:path>
                </a:pathLst>
              </a:custGeom>
              <a:solidFill>
                <a:srgbClr val="828282"/>
              </a:solidFill>
              <a:ln w="9525">
                <a:noFill/>
                <a:round/>
                <a:headEnd/>
                <a:tailEnd/>
              </a:ln>
            </p:spPr>
            <p:txBody>
              <a:bodyPr/>
              <a:lstStyle/>
              <a:p>
                <a:pPr algn="ctr"/>
                <a:endParaRPr lang="en-US" sz="1800"/>
              </a:p>
            </p:txBody>
          </p:sp>
          <p:sp>
            <p:nvSpPr>
              <p:cNvPr id="444581" name="Freeform 242"/>
              <p:cNvSpPr>
                <a:spLocks/>
              </p:cNvSpPr>
              <p:nvPr/>
            </p:nvSpPr>
            <p:spPr bwMode="auto">
              <a:xfrm>
                <a:off x="4049" y="2052"/>
                <a:ext cx="157" cy="156"/>
              </a:xfrm>
              <a:custGeom>
                <a:avLst/>
                <a:gdLst>
                  <a:gd name="T0" fmla="*/ 133 w 1567"/>
                  <a:gd name="T1" fmla="*/ 10 h 2024"/>
                  <a:gd name="T2" fmla="*/ 65 w 1567"/>
                  <a:gd name="T3" fmla="*/ 77 h 2024"/>
                  <a:gd name="T4" fmla="*/ 0 w 1567"/>
                  <a:gd name="T5" fmla="*/ 128 h 2024"/>
                  <a:gd name="T6" fmla="*/ 0 w 1567"/>
                  <a:gd name="T7" fmla="*/ 156 h 2024"/>
                  <a:gd name="T8" fmla="*/ 157 w 1567"/>
                  <a:gd name="T9" fmla="*/ 41 h 2024"/>
                  <a:gd name="T10" fmla="*/ 157 w 1567"/>
                  <a:gd name="T11" fmla="*/ 0 h 2024"/>
                  <a:gd name="T12" fmla="*/ 133 w 1567"/>
                  <a:gd name="T13" fmla="*/ 10 h 2024"/>
                  <a:gd name="T14" fmla="*/ 0 60000 65536"/>
                  <a:gd name="T15" fmla="*/ 0 60000 65536"/>
                  <a:gd name="T16" fmla="*/ 0 60000 65536"/>
                  <a:gd name="T17" fmla="*/ 0 60000 65536"/>
                  <a:gd name="T18" fmla="*/ 0 60000 65536"/>
                  <a:gd name="T19" fmla="*/ 0 60000 65536"/>
                  <a:gd name="T20" fmla="*/ 0 60000 65536"/>
                  <a:gd name="T21" fmla="*/ 0 w 1567"/>
                  <a:gd name="T22" fmla="*/ 0 h 2024"/>
                  <a:gd name="T23" fmla="*/ 1567 w 1567"/>
                  <a:gd name="T24" fmla="*/ 2024 h 2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7" h="2024">
                    <a:moveTo>
                      <a:pt x="1332" y="133"/>
                    </a:moveTo>
                    <a:lnTo>
                      <a:pt x="647" y="997"/>
                    </a:lnTo>
                    <a:lnTo>
                      <a:pt x="0" y="1661"/>
                    </a:lnTo>
                    <a:lnTo>
                      <a:pt x="0" y="2024"/>
                    </a:lnTo>
                    <a:lnTo>
                      <a:pt x="1567" y="531"/>
                    </a:lnTo>
                    <a:lnTo>
                      <a:pt x="1567" y="0"/>
                    </a:lnTo>
                    <a:lnTo>
                      <a:pt x="1332" y="133"/>
                    </a:lnTo>
                  </a:path>
                </a:pathLst>
              </a:custGeom>
              <a:noFill/>
              <a:ln w="0">
                <a:solidFill>
                  <a:srgbClr val="000000"/>
                </a:solidFill>
                <a:round/>
                <a:headEnd/>
                <a:tailEnd/>
              </a:ln>
            </p:spPr>
            <p:txBody>
              <a:bodyPr/>
              <a:lstStyle/>
              <a:p>
                <a:pPr algn="ctr"/>
                <a:endParaRPr lang="en-US" sz="1800"/>
              </a:p>
            </p:txBody>
          </p:sp>
          <p:sp>
            <p:nvSpPr>
              <p:cNvPr id="444582" name="Freeform 243"/>
              <p:cNvSpPr>
                <a:spLocks/>
              </p:cNvSpPr>
              <p:nvPr/>
            </p:nvSpPr>
            <p:spPr bwMode="auto">
              <a:xfrm>
                <a:off x="3696" y="2106"/>
                <a:ext cx="353" cy="101"/>
              </a:xfrm>
              <a:custGeom>
                <a:avLst/>
                <a:gdLst>
                  <a:gd name="T0" fmla="*/ 0 w 3534"/>
                  <a:gd name="T1" fmla="*/ 2 h 1320"/>
                  <a:gd name="T2" fmla="*/ 0 w 3534"/>
                  <a:gd name="T3" fmla="*/ 20 h 1320"/>
                  <a:gd name="T4" fmla="*/ 353 w 3534"/>
                  <a:gd name="T5" fmla="*/ 101 h 1320"/>
                  <a:gd name="T6" fmla="*/ 353 w 3534"/>
                  <a:gd name="T7" fmla="*/ 83 h 1320"/>
                  <a:gd name="T8" fmla="*/ 346 w 3534"/>
                  <a:gd name="T9" fmla="*/ 79 h 1320"/>
                  <a:gd name="T10" fmla="*/ 9 w 3534"/>
                  <a:gd name="T11" fmla="*/ 0 h 1320"/>
                  <a:gd name="T12" fmla="*/ 0 w 3534"/>
                  <a:gd name="T13" fmla="*/ 2 h 1320"/>
                  <a:gd name="T14" fmla="*/ 0 60000 65536"/>
                  <a:gd name="T15" fmla="*/ 0 60000 65536"/>
                  <a:gd name="T16" fmla="*/ 0 60000 65536"/>
                  <a:gd name="T17" fmla="*/ 0 60000 65536"/>
                  <a:gd name="T18" fmla="*/ 0 60000 65536"/>
                  <a:gd name="T19" fmla="*/ 0 60000 65536"/>
                  <a:gd name="T20" fmla="*/ 0 60000 65536"/>
                  <a:gd name="T21" fmla="*/ 0 w 3534"/>
                  <a:gd name="T22" fmla="*/ 0 h 1320"/>
                  <a:gd name="T23" fmla="*/ 3534 w 3534"/>
                  <a:gd name="T24" fmla="*/ 1320 h 1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34" h="1320">
                    <a:moveTo>
                      <a:pt x="0" y="28"/>
                    </a:moveTo>
                    <a:lnTo>
                      <a:pt x="0" y="257"/>
                    </a:lnTo>
                    <a:lnTo>
                      <a:pt x="3534" y="1320"/>
                    </a:lnTo>
                    <a:lnTo>
                      <a:pt x="3534" y="1090"/>
                    </a:lnTo>
                    <a:lnTo>
                      <a:pt x="3467" y="1033"/>
                    </a:lnTo>
                    <a:lnTo>
                      <a:pt x="93" y="0"/>
                    </a:lnTo>
                    <a:lnTo>
                      <a:pt x="0" y="28"/>
                    </a:lnTo>
                    <a:close/>
                  </a:path>
                </a:pathLst>
              </a:custGeom>
              <a:solidFill>
                <a:srgbClr val="828282"/>
              </a:solidFill>
              <a:ln w="9525">
                <a:noFill/>
                <a:round/>
                <a:headEnd/>
                <a:tailEnd/>
              </a:ln>
            </p:spPr>
            <p:txBody>
              <a:bodyPr/>
              <a:lstStyle/>
              <a:p>
                <a:pPr algn="ctr"/>
                <a:endParaRPr lang="en-US" sz="1800"/>
              </a:p>
            </p:txBody>
          </p:sp>
          <p:sp>
            <p:nvSpPr>
              <p:cNvPr id="444583" name="Freeform 244"/>
              <p:cNvSpPr>
                <a:spLocks/>
              </p:cNvSpPr>
              <p:nvPr/>
            </p:nvSpPr>
            <p:spPr bwMode="auto">
              <a:xfrm>
                <a:off x="3696" y="2106"/>
                <a:ext cx="353" cy="101"/>
              </a:xfrm>
              <a:custGeom>
                <a:avLst/>
                <a:gdLst>
                  <a:gd name="T0" fmla="*/ 0 w 3534"/>
                  <a:gd name="T1" fmla="*/ 2 h 1320"/>
                  <a:gd name="T2" fmla="*/ 0 w 3534"/>
                  <a:gd name="T3" fmla="*/ 20 h 1320"/>
                  <a:gd name="T4" fmla="*/ 353 w 3534"/>
                  <a:gd name="T5" fmla="*/ 101 h 1320"/>
                  <a:gd name="T6" fmla="*/ 353 w 3534"/>
                  <a:gd name="T7" fmla="*/ 83 h 1320"/>
                  <a:gd name="T8" fmla="*/ 346 w 3534"/>
                  <a:gd name="T9" fmla="*/ 79 h 1320"/>
                  <a:gd name="T10" fmla="*/ 9 w 3534"/>
                  <a:gd name="T11" fmla="*/ 0 h 1320"/>
                  <a:gd name="T12" fmla="*/ 0 w 3534"/>
                  <a:gd name="T13" fmla="*/ 2 h 1320"/>
                  <a:gd name="T14" fmla="*/ 0 60000 65536"/>
                  <a:gd name="T15" fmla="*/ 0 60000 65536"/>
                  <a:gd name="T16" fmla="*/ 0 60000 65536"/>
                  <a:gd name="T17" fmla="*/ 0 60000 65536"/>
                  <a:gd name="T18" fmla="*/ 0 60000 65536"/>
                  <a:gd name="T19" fmla="*/ 0 60000 65536"/>
                  <a:gd name="T20" fmla="*/ 0 60000 65536"/>
                  <a:gd name="T21" fmla="*/ 0 w 3534"/>
                  <a:gd name="T22" fmla="*/ 0 h 1320"/>
                  <a:gd name="T23" fmla="*/ 3534 w 3534"/>
                  <a:gd name="T24" fmla="*/ 1320 h 1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34" h="1320">
                    <a:moveTo>
                      <a:pt x="0" y="28"/>
                    </a:moveTo>
                    <a:lnTo>
                      <a:pt x="0" y="257"/>
                    </a:lnTo>
                    <a:lnTo>
                      <a:pt x="3534" y="1320"/>
                    </a:lnTo>
                    <a:lnTo>
                      <a:pt x="3534" y="1090"/>
                    </a:lnTo>
                    <a:lnTo>
                      <a:pt x="3467" y="1033"/>
                    </a:lnTo>
                    <a:lnTo>
                      <a:pt x="93" y="0"/>
                    </a:lnTo>
                    <a:lnTo>
                      <a:pt x="0" y="28"/>
                    </a:lnTo>
                  </a:path>
                </a:pathLst>
              </a:custGeom>
              <a:noFill/>
              <a:ln w="0">
                <a:solidFill>
                  <a:srgbClr val="000000"/>
                </a:solidFill>
                <a:round/>
                <a:headEnd/>
                <a:tailEnd/>
              </a:ln>
            </p:spPr>
            <p:txBody>
              <a:bodyPr/>
              <a:lstStyle/>
              <a:p>
                <a:pPr algn="ctr"/>
                <a:endParaRPr lang="en-US" sz="1800"/>
              </a:p>
            </p:txBody>
          </p:sp>
          <p:sp>
            <p:nvSpPr>
              <p:cNvPr id="444584" name="Freeform 245"/>
              <p:cNvSpPr>
                <a:spLocks/>
              </p:cNvSpPr>
              <p:nvPr/>
            </p:nvSpPr>
            <p:spPr bwMode="auto">
              <a:xfrm>
                <a:off x="4130" y="2090"/>
                <a:ext cx="56" cy="47"/>
              </a:xfrm>
              <a:custGeom>
                <a:avLst/>
                <a:gdLst>
                  <a:gd name="T0" fmla="*/ 0 w 560"/>
                  <a:gd name="T1" fmla="*/ 41 h 618"/>
                  <a:gd name="T2" fmla="*/ 0 w 560"/>
                  <a:gd name="T3" fmla="*/ 47 h 618"/>
                  <a:gd name="T4" fmla="*/ 17 w 560"/>
                  <a:gd name="T5" fmla="*/ 35 h 618"/>
                  <a:gd name="T6" fmla="*/ 21 w 560"/>
                  <a:gd name="T7" fmla="*/ 35 h 618"/>
                  <a:gd name="T8" fmla="*/ 42 w 560"/>
                  <a:gd name="T9" fmla="*/ 20 h 618"/>
                  <a:gd name="T10" fmla="*/ 42 w 560"/>
                  <a:gd name="T11" fmla="*/ 17 h 618"/>
                  <a:gd name="T12" fmla="*/ 56 w 560"/>
                  <a:gd name="T13" fmla="*/ 6 h 618"/>
                  <a:gd name="T14" fmla="*/ 56 w 560"/>
                  <a:gd name="T15" fmla="*/ 0 h 618"/>
                  <a:gd name="T16" fmla="*/ 37 w 560"/>
                  <a:gd name="T17" fmla="*/ 14 h 618"/>
                  <a:gd name="T18" fmla="*/ 34 w 560"/>
                  <a:gd name="T19" fmla="*/ 14 h 618"/>
                  <a:gd name="T20" fmla="*/ 15 w 560"/>
                  <a:gd name="T21" fmla="*/ 27 h 618"/>
                  <a:gd name="T22" fmla="*/ 15 w 560"/>
                  <a:gd name="T23" fmla="*/ 31 h 618"/>
                  <a:gd name="T24" fmla="*/ 0 w 560"/>
                  <a:gd name="T25" fmla="*/ 41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0"/>
                  <a:gd name="T40" fmla="*/ 0 h 618"/>
                  <a:gd name="T41" fmla="*/ 560 w 560"/>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0" h="618">
                    <a:moveTo>
                      <a:pt x="0" y="539"/>
                    </a:moveTo>
                    <a:lnTo>
                      <a:pt x="0" y="618"/>
                    </a:lnTo>
                    <a:lnTo>
                      <a:pt x="168" y="464"/>
                    </a:lnTo>
                    <a:lnTo>
                      <a:pt x="212" y="464"/>
                    </a:lnTo>
                    <a:lnTo>
                      <a:pt x="423" y="264"/>
                    </a:lnTo>
                    <a:lnTo>
                      <a:pt x="423" y="220"/>
                    </a:lnTo>
                    <a:lnTo>
                      <a:pt x="560" y="79"/>
                    </a:lnTo>
                    <a:lnTo>
                      <a:pt x="560" y="0"/>
                    </a:lnTo>
                    <a:lnTo>
                      <a:pt x="373" y="184"/>
                    </a:lnTo>
                    <a:lnTo>
                      <a:pt x="342" y="184"/>
                    </a:lnTo>
                    <a:lnTo>
                      <a:pt x="153" y="360"/>
                    </a:lnTo>
                    <a:lnTo>
                      <a:pt x="153" y="405"/>
                    </a:lnTo>
                    <a:lnTo>
                      <a:pt x="0" y="539"/>
                    </a:lnTo>
                    <a:close/>
                  </a:path>
                </a:pathLst>
              </a:custGeom>
              <a:solidFill>
                <a:srgbClr val="424242"/>
              </a:solidFill>
              <a:ln w="9525">
                <a:noFill/>
                <a:round/>
                <a:headEnd/>
                <a:tailEnd/>
              </a:ln>
            </p:spPr>
            <p:txBody>
              <a:bodyPr/>
              <a:lstStyle/>
              <a:p>
                <a:pPr algn="ctr"/>
                <a:endParaRPr lang="en-US" sz="1800"/>
              </a:p>
            </p:txBody>
          </p:sp>
          <p:sp>
            <p:nvSpPr>
              <p:cNvPr id="444585" name="Freeform 246"/>
              <p:cNvSpPr>
                <a:spLocks/>
              </p:cNvSpPr>
              <p:nvPr/>
            </p:nvSpPr>
            <p:spPr bwMode="auto">
              <a:xfrm>
                <a:off x="4130" y="2090"/>
                <a:ext cx="56" cy="47"/>
              </a:xfrm>
              <a:custGeom>
                <a:avLst/>
                <a:gdLst>
                  <a:gd name="T0" fmla="*/ 0 w 560"/>
                  <a:gd name="T1" fmla="*/ 41 h 618"/>
                  <a:gd name="T2" fmla="*/ 0 w 560"/>
                  <a:gd name="T3" fmla="*/ 47 h 618"/>
                  <a:gd name="T4" fmla="*/ 17 w 560"/>
                  <a:gd name="T5" fmla="*/ 35 h 618"/>
                  <a:gd name="T6" fmla="*/ 21 w 560"/>
                  <a:gd name="T7" fmla="*/ 35 h 618"/>
                  <a:gd name="T8" fmla="*/ 42 w 560"/>
                  <a:gd name="T9" fmla="*/ 20 h 618"/>
                  <a:gd name="T10" fmla="*/ 42 w 560"/>
                  <a:gd name="T11" fmla="*/ 17 h 618"/>
                  <a:gd name="T12" fmla="*/ 56 w 560"/>
                  <a:gd name="T13" fmla="*/ 6 h 618"/>
                  <a:gd name="T14" fmla="*/ 56 w 560"/>
                  <a:gd name="T15" fmla="*/ 0 h 618"/>
                  <a:gd name="T16" fmla="*/ 37 w 560"/>
                  <a:gd name="T17" fmla="*/ 14 h 618"/>
                  <a:gd name="T18" fmla="*/ 34 w 560"/>
                  <a:gd name="T19" fmla="*/ 14 h 618"/>
                  <a:gd name="T20" fmla="*/ 15 w 560"/>
                  <a:gd name="T21" fmla="*/ 27 h 618"/>
                  <a:gd name="T22" fmla="*/ 15 w 560"/>
                  <a:gd name="T23" fmla="*/ 31 h 618"/>
                  <a:gd name="T24" fmla="*/ 0 w 560"/>
                  <a:gd name="T25" fmla="*/ 41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0"/>
                  <a:gd name="T40" fmla="*/ 0 h 618"/>
                  <a:gd name="T41" fmla="*/ 560 w 560"/>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0" h="618">
                    <a:moveTo>
                      <a:pt x="0" y="539"/>
                    </a:moveTo>
                    <a:lnTo>
                      <a:pt x="0" y="618"/>
                    </a:lnTo>
                    <a:lnTo>
                      <a:pt x="168" y="464"/>
                    </a:lnTo>
                    <a:lnTo>
                      <a:pt x="212" y="464"/>
                    </a:lnTo>
                    <a:lnTo>
                      <a:pt x="423" y="264"/>
                    </a:lnTo>
                    <a:lnTo>
                      <a:pt x="423" y="220"/>
                    </a:lnTo>
                    <a:lnTo>
                      <a:pt x="560" y="79"/>
                    </a:lnTo>
                    <a:lnTo>
                      <a:pt x="560" y="0"/>
                    </a:lnTo>
                    <a:lnTo>
                      <a:pt x="373" y="184"/>
                    </a:lnTo>
                    <a:lnTo>
                      <a:pt x="342" y="184"/>
                    </a:lnTo>
                    <a:lnTo>
                      <a:pt x="153" y="360"/>
                    </a:lnTo>
                    <a:lnTo>
                      <a:pt x="153" y="405"/>
                    </a:lnTo>
                    <a:lnTo>
                      <a:pt x="0" y="539"/>
                    </a:lnTo>
                  </a:path>
                </a:pathLst>
              </a:custGeom>
              <a:noFill/>
              <a:ln w="0">
                <a:solidFill>
                  <a:srgbClr val="000000"/>
                </a:solidFill>
                <a:round/>
                <a:headEnd/>
                <a:tailEnd/>
              </a:ln>
            </p:spPr>
            <p:txBody>
              <a:bodyPr/>
              <a:lstStyle/>
              <a:p>
                <a:pPr algn="ctr"/>
                <a:endParaRPr lang="en-US" sz="1800"/>
              </a:p>
            </p:txBody>
          </p:sp>
          <p:sp>
            <p:nvSpPr>
              <p:cNvPr id="444586" name="Line 247"/>
              <p:cNvSpPr>
                <a:spLocks noChangeShapeType="1"/>
              </p:cNvSpPr>
              <p:nvPr/>
            </p:nvSpPr>
            <p:spPr bwMode="auto">
              <a:xfrm flipH="1">
                <a:off x="4143" y="2126"/>
                <a:ext cx="4" cy="1"/>
              </a:xfrm>
              <a:prstGeom prst="line">
                <a:avLst/>
              </a:prstGeom>
              <a:noFill/>
              <a:ln w="0">
                <a:solidFill>
                  <a:srgbClr val="000000"/>
                </a:solidFill>
                <a:round/>
                <a:headEnd/>
                <a:tailEnd/>
              </a:ln>
            </p:spPr>
            <p:txBody>
              <a:bodyPr/>
              <a:lstStyle/>
              <a:p>
                <a:endParaRPr lang="en-US"/>
              </a:p>
            </p:txBody>
          </p:sp>
          <p:sp>
            <p:nvSpPr>
              <p:cNvPr id="444587" name="Line 248"/>
              <p:cNvSpPr>
                <a:spLocks noChangeShapeType="1"/>
              </p:cNvSpPr>
              <p:nvPr/>
            </p:nvSpPr>
            <p:spPr bwMode="auto">
              <a:xfrm>
                <a:off x="4167" y="2106"/>
                <a:ext cx="5" cy="1"/>
              </a:xfrm>
              <a:prstGeom prst="line">
                <a:avLst/>
              </a:prstGeom>
              <a:noFill/>
              <a:ln w="0">
                <a:solidFill>
                  <a:srgbClr val="000000"/>
                </a:solidFill>
                <a:round/>
                <a:headEnd/>
                <a:tailEnd/>
              </a:ln>
            </p:spPr>
            <p:txBody>
              <a:bodyPr/>
              <a:lstStyle/>
              <a:p>
                <a:endParaRPr lang="en-US"/>
              </a:p>
            </p:txBody>
          </p:sp>
          <p:sp>
            <p:nvSpPr>
              <p:cNvPr id="444588" name="Line 249"/>
              <p:cNvSpPr>
                <a:spLocks noChangeShapeType="1"/>
              </p:cNvSpPr>
              <p:nvPr/>
            </p:nvSpPr>
            <p:spPr bwMode="auto">
              <a:xfrm flipH="1">
                <a:off x="4166" y="2110"/>
                <a:ext cx="6" cy="1"/>
              </a:xfrm>
              <a:prstGeom prst="line">
                <a:avLst/>
              </a:prstGeom>
              <a:noFill/>
              <a:ln w="0">
                <a:solidFill>
                  <a:srgbClr val="000000"/>
                </a:solidFill>
                <a:round/>
                <a:headEnd/>
                <a:tailEnd/>
              </a:ln>
            </p:spPr>
            <p:txBody>
              <a:bodyPr/>
              <a:lstStyle/>
              <a:p>
                <a:endParaRPr lang="en-US"/>
              </a:p>
            </p:txBody>
          </p:sp>
          <p:sp>
            <p:nvSpPr>
              <p:cNvPr id="444589" name="Freeform 250"/>
              <p:cNvSpPr>
                <a:spLocks/>
              </p:cNvSpPr>
              <p:nvPr/>
            </p:nvSpPr>
            <p:spPr bwMode="auto">
              <a:xfrm>
                <a:off x="4128" y="2128"/>
                <a:ext cx="3" cy="13"/>
              </a:xfrm>
              <a:custGeom>
                <a:avLst/>
                <a:gdLst>
                  <a:gd name="T0" fmla="*/ 0 w 37"/>
                  <a:gd name="T1" fmla="*/ 1 h 169"/>
                  <a:gd name="T2" fmla="*/ 0 w 37"/>
                  <a:gd name="T3" fmla="*/ 13 h 169"/>
                  <a:gd name="T4" fmla="*/ 3 w 37"/>
                  <a:gd name="T5" fmla="*/ 12 h 169"/>
                  <a:gd name="T6" fmla="*/ 3 w 37"/>
                  <a:gd name="T7" fmla="*/ 0 h 169"/>
                  <a:gd name="T8" fmla="*/ 0 w 37"/>
                  <a:gd name="T9" fmla="*/ 1 h 169"/>
                  <a:gd name="T10" fmla="*/ 0 60000 65536"/>
                  <a:gd name="T11" fmla="*/ 0 60000 65536"/>
                  <a:gd name="T12" fmla="*/ 0 60000 65536"/>
                  <a:gd name="T13" fmla="*/ 0 60000 65536"/>
                  <a:gd name="T14" fmla="*/ 0 60000 65536"/>
                  <a:gd name="T15" fmla="*/ 0 w 37"/>
                  <a:gd name="T16" fmla="*/ 0 h 169"/>
                  <a:gd name="T17" fmla="*/ 37 w 37"/>
                  <a:gd name="T18" fmla="*/ 169 h 169"/>
                </a:gdLst>
                <a:ahLst/>
                <a:cxnLst>
                  <a:cxn ang="T10">
                    <a:pos x="T0" y="T1"/>
                  </a:cxn>
                  <a:cxn ang="T11">
                    <a:pos x="T2" y="T3"/>
                  </a:cxn>
                  <a:cxn ang="T12">
                    <a:pos x="T4" y="T5"/>
                  </a:cxn>
                  <a:cxn ang="T13">
                    <a:pos x="T6" y="T7"/>
                  </a:cxn>
                  <a:cxn ang="T14">
                    <a:pos x="T8" y="T9"/>
                  </a:cxn>
                </a:cxnLst>
                <a:rect l="T15" t="T16" r="T17" b="T18"/>
                <a:pathLst>
                  <a:path w="37" h="169">
                    <a:moveTo>
                      <a:pt x="0" y="15"/>
                    </a:moveTo>
                    <a:lnTo>
                      <a:pt x="0" y="169"/>
                    </a:lnTo>
                    <a:lnTo>
                      <a:pt x="37" y="154"/>
                    </a:lnTo>
                    <a:lnTo>
                      <a:pt x="37" y="0"/>
                    </a:lnTo>
                    <a:lnTo>
                      <a:pt x="0" y="15"/>
                    </a:lnTo>
                    <a:close/>
                  </a:path>
                </a:pathLst>
              </a:custGeom>
              <a:solidFill>
                <a:srgbClr val="BFBFBF"/>
              </a:solidFill>
              <a:ln w="9525">
                <a:noFill/>
                <a:round/>
                <a:headEnd/>
                <a:tailEnd/>
              </a:ln>
            </p:spPr>
            <p:txBody>
              <a:bodyPr/>
              <a:lstStyle/>
              <a:p>
                <a:pPr algn="ctr"/>
                <a:endParaRPr lang="en-US" sz="1800"/>
              </a:p>
            </p:txBody>
          </p:sp>
          <p:sp>
            <p:nvSpPr>
              <p:cNvPr id="444590" name="Freeform 251"/>
              <p:cNvSpPr>
                <a:spLocks/>
              </p:cNvSpPr>
              <p:nvPr/>
            </p:nvSpPr>
            <p:spPr bwMode="auto">
              <a:xfrm>
                <a:off x="4128" y="2128"/>
                <a:ext cx="3" cy="13"/>
              </a:xfrm>
              <a:custGeom>
                <a:avLst/>
                <a:gdLst>
                  <a:gd name="T0" fmla="*/ 0 w 37"/>
                  <a:gd name="T1" fmla="*/ 1 h 169"/>
                  <a:gd name="T2" fmla="*/ 0 w 37"/>
                  <a:gd name="T3" fmla="*/ 13 h 169"/>
                  <a:gd name="T4" fmla="*/ 3 w 37"/>
                  <a:gd name="T5" fmla="*/ 12 h 169"/>
                  <a:gd name="T6" fmla="*/ 3 w 37"/>
                  <a:gd name="T7" fmla="*/ 0 h 169"/>
                  <a:gd name="T8" fmla="*/ 0 w 37"/>
                  <a:gd name="T9" fmla="*/ 1 h 169"/>
                  <a:gd name="T10" fmla="*/ 0 60000 65536"/>
                  <a:gd name="T11" fmla="*/ 0 60000 65536"/>
                  <a:gd name="T12" fmla="*/ 0 60000 65536"/>
                  <a:gd name="T13" fmla="*/ 0 60000 65536"/>
                  <a:gd name="T14" fmla="*/ 0 60000 65536"/>
                  <a:gd name="T15" fmla="*/ 0 w 37"/>
                  <a:gd name="T16" fmla="*/ 0 h 169"/>
                  <a:gd name="T17" fmla="*/ 37 w 37"/>
                  <a:gd name="T18" fmla="*/ 169 h 169"/>
                </a:gdLst>
                <a:ahLst/>
                <a:cxnLst>
                  <a:cxn ang="T10">
                    <a:pos x="T0" y="T1"/>
                  </a:cxn>
                  <a:cxn ang="T11">
                    <a:pos x="T2" y="T3"/>
                  </a:cxn>
                  <a:cxn ang="T12">
                    <a:pos x="T4" y="T5"/>
                  </a:cxn>
                  <a:cxn ang="T13">
                    <a:pos x="T6" y="T7"/>
                  </a:cxn>
                  <a:cxn ang="T14">
                    <a:pos x="T8" y="T9"/>
                  </a:cxn>
                </a:cxnLst>
                <a:rect l="T15" t="T16" r="T17" b="T18"/>
                <a:pathLst>
                  <a:path w="37" h="169">
                    <a:moveTo>
                      <a:pt x="0" y="15"/>
                    </a:moveTo>
                    <a:lnTo>
                      <a:pt x="0" y="169"/>
                    </a:lnTo>
                    <a:lnTo>
                      <a:pt x="37" y="154"/>
                    </a:lnTo>
                    <a:lnTo>
                      <a:pt x="37" y="0"/>
                    </a:lnTo>
                    <a:lnTo>
                      <a:pt x="0" y="15"/>
                    </a:lnTo>
                  </a:path>
                </a:pathLst>
              </a:custGeom>
              <a:noFill/>
              <a:ln w="0">
                <a:solidFill>
                  <a:srgbClr val="000000"/>
                </a:solidFill>
                <a:round/>
                <a:headEnd/>
                <a:tailEnd/>
              </a:ln>
            </p:spPr>
            <p:txBody>
              <a:bodyPr/>
              <a:lstStyle/>
              <a:p>
                <a:pPr algn="ctr"/>
                <a:endParaRPr lang="en-US" sz="1800"/>
              </a:p>
            </p:txBody>
          </p:sp>
          <p:sp>
            <p:nvSpPr>
              <p:cNvPr id="444591" name="Line 252"/>
              <p:cNvSpPr>
                <a:spLocks noChangeShapeType="1"/>
              </p:cNvSpPr>
              <p:nvPr/>
            </p:nvSpPr>
            <p:spPr bwMode="auto">
              <a:xfrm>
                <a:off x="3785" y="2052"/>
                <a:ext cx="343" cy="70"/>
              </a:xfrm>
              <a:prstGeom prst="line">
                <a:avLst/>
              </a:prstGeom>
              <a:noFill/>
              <a:ln w="0">
                <a:solidFill>
                  <a:srgbClr val="000000"/>
                </a:solidFill>
                <a:round/>
                <a:headEnd/>
                <a:tailEnd/>
              </a:ln>
            </p:spPr>
            <p:txBody>
              <a:bodyPr/>
              <a:lstStyle/>
              <a:p>
                <a:endParaRPr lang="en-US"/>
              </a:p>
            </p:txBody>
          </p:sp>
          <p:sp>
            <p:nvSpPr>
              <p:cNvPr id="444592" name="Freeform 253"/>
              <p:cNvSpPr>
                <a:spLocks/>
              </p:cNvSpPr>
              <p:nvPr/>
            </p:nvSpPr>
            <p:spPr bwMode="auto">
              <a:xfrm>
                <a:off x="3696" y="2034"/>
                <a:ext cx="510" cy="155"/>
              </a:xfrm>
              <a:custGeom>
                <a:avLst/>
                <a:gdLst>
                  <a:gd name="T0" fmla="*/ 123 w 5101"/>
                  <a:gd name="T1" fmla="*/ 0 h 2021"/>
                  <a:gd name="T2" fmla="*/ 89 w 5101"/>
                  <a:gd name="T3" fmla="*/ 18 h 2021"/>
                  <a:gd name="T4" fmla="*/ 89 w 5101"/>
                  <a:gd name="T5" fmla="*/ 24 h 2021"/>
                  <a:gd name="T6" fmla="*/ 0 w 5101"/>
                  <a:gd name="T7" fmla="*/ 73 h 2021"/>
                  <a:gd name="T8" fmla="*/ 353 w 5101"/>
                  <a:gd name="T9" fmla="*/ 155 h 2021"/>
                  <a:gd name="T10" fmla="*/ 432 w 5101"/>
                  <a:gd name="T11" fmla="*/ 96 h 2021"/>
                  <a:gd name="T12" fmla="*/ 432 w 5101"/>
                  <a:gd name="T13" fmla="*/ 88 h 2021"/>
                  <a:gd name="T14" fmla="*/ 466 w 5101"/>
                  <a:gd name="T15" fmla="*/ 63 h 2021"/>
                  <a:gd name="T16" fmla="*/ 474 w 5101"/>
                  <a:gd name="T17" fmla="*/ 45 h 2021"/>
                  <a:gd name="T18" fmla="*/ 510 w 5101"/>
                  <a:gd name="T19" fmla="*/ 18 h 2021"/>
                  <a:gd name="T20" fmla="*/ 481 w 5101"/>
                  <a:gd name="T21" fmla="*/ 13 h 2021"/>
                  <a:gd name="T22" fmla="*/ 165 w 5101"/>
                  <a:gd name="T23" fmla="*/ 8 h 2021"/>
                  <a:gd name="T24" fmla="*/ 123 w 5101"/>
                  <a:gd name="T25" fmla="*/ 0 h 20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1"/>
                  <a:gd name="T40" fmla="*/ 0 h 2021"/>
                  <a:gd name="T41" fmla="*/ 5101 w 5101"/>
                  <a:gd name="T42" fmla="*/ 2021 h 20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1" h="2021">
                    <a:moveTo>
                      <a:pt x="1231" y="0"/>
                    </a:moveTo>
                    <a:lnTo>
                      <a:pt x="889" y="241"/>
                    </a:lnTo>
                    <a:lnTo>
                      <a:pt x="889" y="309"/>
                    </a:lnTo>
                    <a:lnTo>
                      <a:pt x="0" y="950"/>
                    </a:lnTo>
                    <a:lnTo>
                      <a:pt x="3534" y="2021"/>
                    </a:lnTo>
                    <a:lnTo>
                      <a:pt x="4318" y="1252"/>
                    </a:lnTo>
                    <a:lnTo>
                      <a:pt x="4318" y="1150"/>
                    </a:lnTo>
                    <a:lnTo>
                      <a:pt x="4663" y="818"/>
                    </a:lnTo>
                    <a:lnTo>
                      <a:pt x="4742" y="582"/>
                    </a:lnTo>
                    <a:lnTo>
                      <a:pt x="5101" y="241"/>
                    </a:lnTo>
                    <a:lnTo>
                      <a:pt x="4814" y="176"/>
                    </a:lnTo>
                    <a:lnTo>
                      <a:pt x="1652" y="110"/>
                    </a:lnTo>
                    <a:lnTo>
                      <a:pt x="1231" y="0"/>
                    </a:lnTo>
                    <a:close/>
                  </a:path>
                </a:pathLst>
              </a:custGeom>
              <a:solidFill>
                <a:srgbClr val="BFBFBF"/>
              </a:solidFill>
              <a:ln w="9525">
                <a:noFill/>
                <a:round/>
                <a:headEnd/>
                <a:tailEnd/>
              </a:ln>
            </p:spPr>
            <p:txBody>
              <a:bodyPr/>
              <a:lstStyle/>
              <a:p>
                <a:pPr algn="ctr"/>
                <a:endParaRPr lang="en-US" sz="1800"/>
              </a:p>
            </p:txBody>
          </p:sp>
          <p:sp>
            <p:nvSpPr>
              <p:cNvPr id="444593" name="Freeform 254"/>
              <p:cNvSpPr>
                <a:spLocks/>
              </p:cNvSpPr>
              <p:nvPr/>
            </p:nvSpPr>
            <p:spPr bwMode="auto">
              <a:xfrm>
                <a:off x="3696" y="2034"/>
                <a:ext cx="510" cy="155"/>
              </a:xfrm>
              <a:custGeom>
                <a:avLst/>
                <a:gdLst>
                  <a:gd name="T0" fmla="*/ 123 w 5101"/>
                  <a:gd name="T1" fmla="*/ 0 h 2021"/>
                  <a:gd name="T2" fmla="*/ 89 w 5101"/>
                  <a:gd name="T3" fmla="*/ 18 h 2021"/>
                  <a:gd name="T4" fmla="*/ 89 w 5101"/>
                  <a:gd name="T5" fmla="*/ 24 h 2021"/>
                  <a:gd name="T6" fmla="*/ 0 w 5101"/>
                  <a:gd name="T7" fmla="*/ 73 h 2021"/>
                  <a:gd name="T8" fmla="*/ 353 w 5101"/>
                  <a:gd name="T9" fmla="*/ 155 h 2021"/>
                  <a:gd name="T10" fmla="*/ 432 w 5101"/>
                  <a:gd name="T11" fmla="*/ 96 h 2021"/>
                  <a:gd name="T12" fmla="*/ 432 w 5101"/>
                  <a:gd name="T13" fmla="*/ 88 h 2021"/>
                  <a:gd name="T14" fmla="*/ 466 w 5101"/>
                  <a:gd name="T15" fmla="*/ 63 h 2021"/>
                  <a:gd name="T16" fmla="*/ 474 w 5101"/>
                  <a:gd name="T17" fmla="*/ 45 h 2021"/>
                  <a:gd name="T18" fmla="*/ 510 w 5101"/>
                  <a:gd name="T19" fmla="*/ 18 h 2021"/>
                  <a:gd name="T20" fmla="*/ 481 w 5101"/>
                  <a:gd name="T21" fmla="*/ 13 h 2021"/>
                  <a:gd name="T22" fmla="*/ 165 w 5101"/>
                  <a:gd name="T23" fmla="*/ 8 h 2021"/>
                  <a:gd name="T24" fmla="*/ 123 w 5101"/>
                  <a:gd name="T25" fmla="*/ 0 h 20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1"/>
                  <a:gd name="T40" fmla="*/ 0 h 2021"/>
                  <a:gd name="T41" fmla="*/ 5101 w 5101"/>
                  <a:gd name="T42" fmla="*/ 2021 h 20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1" h="2021">
                    <a:moveTo>
                      <a:pt x="1231" y="0"/>
                    </a:moveTo>
                    <a:lnTo>
                      <a:pt x="889" y="241"/>
                    </a:lnTo>
                    <a:lnTo>
                      <a:pt x="889" y="309"/>
                    </a:lnTo>
                    <a:lnTo>
                      <a:pt x="0" y="950"/>
                    </a:lnTo>
                    <a:lnTo>
                      <a:pt x="3534" y="2021"/>
                    </a:lnTo>
                    <a:lnTo>
                      <a:pt x="4318" y="1252"/>
                    </a:lnTo>
                    <a:lnTo>
                      <a:pt x="4318" y="1150"/>
                    </a:lnTo>
                    <a:lnTo>
                      <a:pt x="4663" y="818"/>
                    </a:lnTo>
                    <a:lnTo>
                      <a:pt x="4742" y="582"/>
                    </a:lnTo>
                    <a:lnTo>
                      <a:pt x="5101" y="241"/>
                    </a:lnTo>
                    <a:lnTo>
                      <a:pt x="4814" y="176"/>
                    </a:lnTo>
                    <a:lnTo>
                      <a:pt x="1652" y="110"/>
                    </a:lnTo>
                    <a:lnTo>
                      <a:pt x="1231" y="0"/>
                    </a:lnTo>
                  </a:path>
                </a:pathLst>
              </a:custGeom>
              <a:noFill/>
              <a:ln w="0">
                <a:solidFill>
                  <a:srgbClr val="000000"/>
                </a:solidFill>
                <a:round/>
                <a:headEnd/>
                <a:tailEnd/>
              </a:ln>
            </p:spPr>
            <p:txBody>
              <a:bodyPr/>
              <a:lstStyle/>
              <a:p>
                <a:pPr algn="ctr"/>
                <a:endParaRPr lang="en-US" sz="1800"/>
              </a:p>
            </p:txBody>
          </p:sp>
          <p:sp>
            <p:nvSpPr>
              <p:cNvPr id="444594" name="Freeform 255"/>
              <p:cNvSpPr>
                <a:spLocks/>
              </p:cNvSpPr>
              <p:nvPr/>
            </p:nvSpPr>
            <p:spPr bwMode="auto">
              <a:xfrm>
                <a:off x="3794" y="2046"/>
                <a:ext cx="31" cy="10"/>
              </a:xfrm>
              <a:custGeom>
                <a:avLst/>
                <a:gdLst>
                  <a:gd name="T0" fmla="*/ 12 w 306"/>
                  <a:gd name="T1" fmla="*/ 0 h 139"/>
                  <a:gd name="T2" fmla="*/ 0 w 306"/>
                  <a:gd name="T3" fmla="*/ 6 h 139"/>
                  <a:gd name="T4" fmla="*/ 19 w 306"/>
                  <a:gd name="T5" fmla="*/ 10 h 139"/>
                  <a:gd name="T6" fmla="*/ 31 w 306"/>
                  <a:gd name="T7" fmla="*/ 4 h 139"/>
                  <a:gd name="T8" fmla="*/ 12 w 306"/>
                  <a:gd name="T9" fmla="*/ 0 h 139"/>
                  <a:gd name="T10" fmla="*/ 0 60000 65536"/>
                  <a:gd name="T11" fmla="*/ 0 60000 65536"/>
                  <a:gd name="T12" fmla="*/ 0 60000 65536"/>
                  <a:gd name="T13" fmla="*/ 0 60000 65536"/>
                  <a:gd name="T14" fmla="*/ 0 60000 65536"/>
                  <a:gd name="T15" fmla="*/ 0 w 306"/>
                  <a:gd name="T16" fmla="*/ 0 h 139"/>
                  <a:gd name="T17" fmla="*/ 306 w 306"/>
                  <a:gd name="T18" fmla="*/ 139 h 139"/>
                </a:gdLst>
                <a:ahLst/>
                <a:cxnLst>
                  <a:cxn ang="T10">
                    <a:pos x="T0" y="T1"/>
                  </a:cxn>
                  <a:cxn ang="T11">
                    <a:pos x="T2" y="T3"/>
                  </a:cxn>
                  <a:cxn ang="T12">
                    <a:pos x="T4" y="T5"/>
                  </a:cxn>
                  <a:cxn ang="T13">
                    <a:pos x="T6" y="T7"/>
                  </a:cxn>
                  <a:cxn ang="T14">
                    <a:pos x="T8" y="T9"/>
                  </a:cxn>
                </a:cxnLst>
                <a:rect l="T15" t="T16" r="T17" b="T18"/>
                <a:pathLst>
                  <a:path w="306" h="139">
                    <a:moveTo>
                      <a:pt x="117" y="0"/>
                    </a:moveTo>
                    <a:lnTo>
                      <a:pt x="0" y="82"/>
                    </a:lnTo>
                    <a:lnTo>
                      <a:pt x="191" y="139"/>
                    </a:lnTo>
                    <a:lnTo>
                      <a:pt x="306" y="51"/>
                    </a:lnTo>
                    <a:lnTo>
                      <a:pt x="117" y="0"/>
                    </a:lnTo>
                    <a:close/>
                  </a:path>
                </a:pathLst>
              </a:custGeom>
              <a:solidFill>
                <a:srgbClr val="828282"/>
              </a:solidFill>
              <a:ln w="9525">
                <a:noFill/>
                <a:round/>
                <a:headEnd/>
                <a:tailEnd/>
              </a:ln>
            </p:spPr>
            <p:txBody>
              <a:bodyPr/>
              <a:lstStyle/>
              <a:p>
                <a:pPr algn="ctr"/>
                <a:endParaRPr lang="en-US" sz="1800"/>
              </a:p>
            </p:txBody>
          </p:sp>
          <p:sp>
            <p:nvSpPr>
              <p:cNvPr id="444595" name="Freeform 256"/>
              <p:cNvSpPr>
                <a:spLocks/>
              </p:cNvSpPr>
              <p:nvPr/>
            </p:nvSpPr>
            <p:spPr bwMode="auto">
              <a:xfrm>
                <a:off x="3794" y="2046"/>
                <a:ext cx="31" cy="10"/>
              </a:xfrm>
              <a:custGeom>
                <a:avLst/>
                <a:gdLst>
                  <a:gd name="T0" fmla="*/ 12 w 306"/>
                  <a:gd name="T1" fmla="*/ 0 h 139"/>
                  <a:gd name="T2" fmla="*/ 0 w 306"/>
                  <a:gd name="T3" fmla="*/ 6 h 139"/>
                  <a:gd name="T4" fmla="*/ 19 w 306"/>
                  <a:gd name="T5" fmla="*/ 10 h 139"/>
                  <a:gd name="T6" fmla="*/ 31 w 306"/>
                  <a:gd name="T7" fmla="*/ 4 h 139"/>
                  <a:gd name="T8" fmla="*/ 12 w 306"/>
                  <a:gd name="T9" fmla="*/ 0 h 139"/>
                  <a:gd name="T10" fmla="*/ 0 60000 65536"/>
                  <a:gd name="T11" fmla="*/ 0 60000 65536"/>
                  <a:gd name="T12" fmla="*/ 0 60000 65536"/>
                  <a:gd name="T13" fmla="*/ 0 60000 65536"/>
                  <a:gd name="T14" fmla="*/ 0 60000 65536"/>
                  <a:gd name="T15" fmla="*/ 0 w 306"/>
                  <a:gd name="T16" fmla="*/ 0 h 139"/>
                  <a:gd name="T17" fmla="*/ 306 w 306"/>
                  <a:gd name="T18" fmla="*/ 139 h 139"/>
                </a:gdLst>
                <a:ahLst/>
                <a:cxnLst>
                  <a:cxn ang="T10">
                    <a:pos x="T0" y="T1"/>
                  </a:cxn>
                  <a:cxn ang="T11">
                    <a:pos x="T2" y="T3"/>
                  </a:cxn>
                  <a:cxn ang="T12">
                    <a:pos x="T4" y="T5"/>
                  </a:cxn>
                  <a:cxn ang="T13">
                    <a:pos x="T6" y="T7"/>
                  </a:cxn>
                  <a:cxn ang="T14">
                    <a:pos x="T8" y="T9"/>
                  </a:cxn>
                </a:cxnLst>
                <a:rect l="T15" t="T16" r="T17" b="T18"/>
                <a:pathLst>
                  <a:path w="306" h="139">
                    <a:moveTo>
                      <a:pt x="117" y="0"/>
                    </a:moveTo>
                    <a:lnTo>
                      <a:pt x="0" y="82"/>
                    </a:lnTo>
                    <a:lnTo>
                      <a:pt x="191" y="139"/>
                    </a:lnTo>
                    <a:lnTo>
                      <a:pt x="306" y="51"/>
                    </a:lnTo>
                    <a:lnTo>
                      <a:pt x="117" y="0"/>
                    </a:lnTo>
                  </a:path>
                </a:pathLst>
              </a:custGeom>
              <a:noFill/>
              <a:ln w="0">
                <a:solidFill>
                  <a:srgbClr val="000000"/>
                </a:solidFill>
                <a:round/>
                <a:headEnd/>
                <a:tailEnd/>
              </a:ln>
            </p:spPr>
            <p:txBody>
              <a:bodyPr/>
              <a:lstStyle/>
              <a:p>
                <a:pPr algn="ctr"/>
                <a:endParaRPr lang="en-US" sz="1800"/>
              </a:p>
            </p:txBody>
          </p:sp>
          <p:sp>
            <p:nvSpPr>
              <p:cNvPr id="444596" name="Freeform 257"/>
              <p:cNvSpPr>
                <a:spLocks/>
              </p:cNvSpPr>
              <p:nvPr/>
            </p:nvSpPr>
            <p:spPr bwMode="auto">
              <a:xfrm>
                <a:off x="3748" y="2066"/>
                <a:ext cx="306" cy="97"/>
              </a:xfrm>
              <a:custGeom>
                <a:avLst/>
                <a:gdLst>
                  <a:gd name="T0" fmla="*/ 40 w 3060"/>
                  <a:gd name="T1" fmla="*/ 0 h 1260"/>
                  <a:gd name="T2" fmla="*/ 22 w 3060"/>
                  <a:gd name="T3" fmla="*/ 11 h 1260"/>
                  <a:gd name="T4" fmla="*/ 19 w 3060"/>
                  <a:gd name="T5" fmla="*/ 18 h 1260"/>
                  <a:gd name="T6" fmla="*/ 0 w 3060"/>
                  <a:gd name="T7" fmla="*/ 35 h 1260"/>
                  <a:gd name="T8" fmla="*/ 269 w 3060"/>
                  <a:gd name="T9" fmla="*/ 97 h 1260"/>
                  <a:gd name="T10" fmla="*/ 283 w 3060"/>
                  <a:gd name="T11" fmla="*/ 85 h 1260"/>
                  <a:gd name="T12" fmla="*/ 306 w 3060"/>
                  <a:gd name="T13" fmla="*/ 56 h 1260"/>
                  <a:gd name="T14" fmla="*/ 297 w 3060"/>
                  <a:gd name="T15" fmla="*/ 53 h 1260"/>
                  <a:gd name="T16" fmla="*/ 40 w 3060"/>
                  <a:gd name="T17" fmla="*/ 0 h 1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0"/>
                  <a:gd name="T28" fmla="*/ 0 h 1260"/>
                  <a:gd name="T29" fmla="*/ 3060 w 3060"/>
                  <a:gd name="T30" fmla="*/ 1260 h 1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0" h="1260">
                    <a:moveTo>
                      <a:pt x="401" y="0"/>
                    </a:moveTo>
                    <a:lnTo>
                      <a:pt x="225" y="139"/>
                    </a:lnTo>
                    <a:lnTo>
                      <a:pt x="189" y="235"/>
                    </a:lnTo>
                    <a:lnTo>
                      <a:pt x="0" y="457"/>
                    </a:lnTo>
                    <a:lnTo>
                      <a:pt x="2688" y="1260"/>
                    </a:lnTo>
                    <a:lnTo>
                      <a:pt x="2833" y="1106"/>
                    </a:lnTo>
                    <a:lnTo>
                      <a:pt x="3060" y="730"/>
                    </a:lnTo>
                    <a:lnTo>
                      <a:pt x="2973" y="693"/>
                    </a:lnTo>
                    <a:lnTo>
                      <a:pt x="401" y="0"/>
                    </a:lnTo>
                    <a:close/>
                  </a:path>
                </a:pathLst>
              </a:custGeom>
              <a:solidFill>
                <a:srgbClr val="BFBFBF"/>
              </a:solidFill>
              <a:ln w="9525">
                <a:noFill/>
                <a:round/>
                <a:headEnd/>
                <a:tailEnd/>
              </a:ln>
            </p:spPr>
            <p:txBody>
              <a:bodyPr/>
              <a:lstStyle/>
              <a:p>
                <a:pPr algn="ctr"/>
                <a:endParaRPr lang="en-US" sz="1800"/>
              </a:p>
            </p:txBody>
          </p:sp>
          <p:sp>
            <p:nvSpPr>
              <p:cNvPr id="444597" name="Freeform 258"/>
              <p:cNvSpPr>
                <a:spLocks/>
              </p:cNvSpPr>
              <p:nvPr/>
            </p:nvSpPr>
            <p:spPr bwMode="auto">
              <a:xfrm>
                <a:off x="3748" y="2066"/>
                <a:ext cx="306" cy="97"/>
              </a:xfrm>
              <a:custGeom>
                <a:avLst/>
                <a:gdLst>
                  <a:gd name="T0" fmla="*/ 40 w 3060"/>
                  <a:gd name="T1" fmla="*/ 0 h 1260"/>
                  <a:gd name="T2" fmla="*/ 22 w 3060"/>
                  <a:gd name="T3" fmla="*/ 11 h 1260"/>
                  <a:gd name="T4" fmla="*/ 19 w 3060"/>
                  <a:gd name="T5" fmla="*/ 18 h 1260"/>
                  <a:gd name="T6" fmla="*/ 0 w 3060"/>
                  <a:gd name="T7" fmla="*/ 35 h 1260"/>
                  <a:gd name="T8" fmla="*/ 269 w 3060"/>
                  <a:gd name="T9" fmla="*/ 97 h 1260"/>
                  <a:gd name="T10" fmla="*/ 283 w 3060"/>
                  <a:gd name="T11" fmla="*/ 85 h 1260"/>
                  <a:gd name="T12" fmla="*/ 306 w 3060"/>
                  <a:gd name="T13" fmla="*/ 56 h 1260"/>
                  <a:gd name="T14" fmla="*/ 297 w 3060"/>
                  <a:gd name="T15" fmla="*/ 53 h 1260"/>
                  <a:gd name="T16" fmla="*/ 40 w 3060"/>
                  <a:gd name="T17" fmla="*/ 0 h 1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0"/>
                  <a:gd name="T28" fmla="*/ 0 h 1260"/>
                  <a:gd name="T29" fmla="*/ 3060 w 3060"/>
                  <a:gd name="T30" fmla="*/ 1260 h 1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0" h="1260">
                    <a:moveTo>
                      <a:pt x="401" y="0"/>
                    </a:moveTo>
                    <a:lnTo>
                      <a:pt x="225" y="139"/>
                    </a:lnTo>
                    <a:lnTo>
                      <a:pt x="189" y="235"/>
                    </a:lnTo>
                    <a:lnTo>
                      <a:pt x="0" y="457"/>
                    </a:lnTo>
                    <a:lnTo>
                      <a:pt x="2688" y="1260"/>
                    </a:lnTo>
                    <a:lnTo>
                      <a:pt x="2833" y="1106"/>
                    </a:lnTo>
                    <a:lnTo>
                      <a:pt x="3060" y="730"/>
                    </a:lnTo>
                    <a:lnTo>
                      <a:pt x="2973" y="693"/>
                    </a:lnTo>
                    <a:lnTo>
                      <a:pt x="401" y="0"/>
                    </a:lnTo>
                  </a:path>
                </a:pathLst>
              </a:custGeom>
              <a:noFill/>
              <a:ln w="0">
                <a:solidFill>
                  <a:srgbClr val="000000"/>
                </a:solidFill>
                <a:round/>
                <a:headEnd/>
                <a:tailEnd/>
              </a:ln>
            </p:spPr>
            <p:txBody>
              <a:bodyPr/>
              <a:lstStyle/>
              <a:p>
                <a:pPr algn="ctr"/>
                <a:endParaRPr lang="en-US" sz="1800"/>
              </a:p>
            </p:txBody>
          </p:sp>
          <p:sp>
            <p:nvSpPr>
              <p:cNvPr id="444598" name="Line 259"/>
              <p:cNvSpPr>
                <a:spLocks noChangeShapeType="1"/>
              </p:cNvSpPr>
              <p:nvPr/>
            </p:nvSpPr>
            <p:spPr bwMode="auto">
              <a:xfrm>
                <a:off x="3783" y="2077"/>
                <a:ext cx="253" cy="52"/>
              </a:xfrm>
              <a:prstGeom prst="line">
                <a:avLst/>
              </a:prstGeom>
              <a:noFill/>
              <a:ln w="0">
                <a:solidFill>
                  <a:srgbClr val="000000"/>
                </a:solidFill>
                <a:round/>
                <a:headEnd/>
                <a:tailEnd/>
              </a:ln>
            </p:spPr>
            <p:txBody>
              <a:bodyPr/>
              <a:lstStyle/>
              <a:p>
                <a:endParaRPr lang="en-US"/>
              </a:p>
            </p:txBody>
          </p:sp>
          <p:sp>
            <p:nvSpPr>
              <p:cNvPr id="444599" name="Line 260"/>
              <p:cNvSpPr>
                <a:spLocks noChangeShapeType="1"/>
              </p:cNvSpPr>
              <p:nvPr/>
            </p:nvSpPr>
            <p:spPr bwMode="auto">
              <a:xfrm>
                <a:off x="3774" y="2084"/>
                <a:ext cx="250" cy="54"/>
              </a:xfrm>
              <a:prstGeom prst="line">
                <a:avLst/>
              </a:prstGeom>
              <a:noFill/>
              <a:ln w="0">
                <a:solidFill>
                  <a:srgbClr val="000000"/>
                </a:solidFill>
                <a:round/>
                <a:headEnd/>
                <a:tailEnd/>
              </a:ln>
            </p:spPr>
            <p:txBody>
              <a:bodyPr/>
              <a:lstStyle/>
              <a:p>
                <a:endParaRPr lang="en-US"/>
              </a:p>
            </p:txBody>
          </p:sp>
          <p:sp>
            <p:nvSpPr>
              <p:cNvPr id="444600" name="Line 261"/>
              <p:cNvSpPr>
                <a:spLocks noChangeShapeType="1"/>
              </p:cNvSpPr>
              <p:nvPr/>
            </p:nvSpPr>
            <p:spPr bwMode="auto">
              <a:xfrm>
                <a:off x="3765" y="2094"/>
                <a:ext cx="257" cy="54"/>
              </a:xfrm>
              <a:prstGeom prst="line">
                <a:avLst/>
              </a:prstGeom>
              <a:noFill/>
              <a:ln w="0">
                <a:solidFill>
                  <a:srgbClr val="000000"/>
                </a:solidFill>
                <a:round/>
                <a:headEnd/>
                <a:tailEnd/>
              </a:ln>
            </p:spPr>
            <p:txBody>
              <a:bodyPr/>
              <a:lstStyle/>
              <a:p>
                <a:endParaRPr lang="en-US"/>
              </a:p>
            </p:txBody>
          </p:sp>
          <p:sp>
            <p:nvSpPr>
              <p:cNvPr id="444601" name="Line 262"/>
              <p:cNvSpPr>
                <a:spLocks noChangeShapeType="1"/>
              </p:cNvSpPr>
              <p:nvPr/>
            </p:nvSpPr>
            <p:spPr bwMode="auto">
              <a:xfrm flipH="1">
                <a:off x="3790" y="2081"/>
                <a:ext cx="10" cy="6"/>
              </a:xfrm>
              <a:prstGeom prst="line">
                <a:avLst/>
              </a:prstGeom>
              <a:noFill/>
              <a:ln w="0">
                <a:solidFill>
                  <a:srgbClr val="000000"/>
                </a:solidFill>
                <a:round/>
                <a:headEnd/>
                <a:tailEnd/>
              </a:ln>
            </p:spPr>
            <p:txBody>
              <a:bodyPr/>
              <a:lstStyle/>
              <a:p>
                <a:endParaRPr lang="en-US"/>
              </a:p>
            </p:txBody>
          </p:sp>
          <p:sp>
            <p:nvSpPr>
              <p:cNvPr id="444602" name="Line 263"/>
              <p:cNvSpPr>
                <a:spLocks noChangeShapeType="1"/>
              </p:cNvSpPr>
              <p:nvPr/>
            </p:nvSpPr>
            <p:spPr bwMode="auto">
              <a:xfrm flipH="1">
                <a:off x="3813" y="2075"/>
                <a:ext cx="10" cy="8"/>
              </a:xfrm>
              <a:prstGeom prst="line">
                <a:avLst/>
              </a:prstGeom>
              <a:noFill/>
              <a:ln w="0">
                <a:solidFill>
                  <a:srgbClr val="000000"/>
                </a:solidFill>
                <a:round/>
                <a:headEnd/>
                <a:tailEnd/>
              </a:ln>
            </p:spPr>
            <p:txBody>
              <a:bodyPr/>
              <a:lstStyle/>
              <a:p>
                <a:endParaRPr lang="en-US"/>
              </a:p>
            </p:txBody>
          </p:sp>
          <p:sp>
            <p:nvSpPr>
              <p:cNvPr id="444603" name="Line 264"/>
              <p:cNvSpPr>
                <a:spLocks noChangeShapeType="1"/>
              </p:cNvSpPr>
              <p:nvPr/>
            </p:nvSpPr>
            <p:spPr bwMode="auto">
              <a:xfrm flipH="1">
                <a:off x="3794" y="2072"/>
                <a:ext cx="11" cy="8"/>
              </a:xfrm>
              <a:prstGeom prst="line">
                <a:avLst/>
              </a:prstGeom>
              <a:noFill/>
              <a:ln w="0">
                <a:solidFill>
                  <a:srgbClr val="000000"/>
                </a:solidFill>
                <a:round/>
                <a:headEnd/>
                <a:tailEnd/>
              </a:ln>
            </p:spPr>
            <p:txBody>
              <a:bodyPr/>
              <a:lstStyle/>
              <a:p>
                <a:endParaRPr lang="en-US"/>
              </a:p>
            </p:txBody>
          </p:sp>
          <p:sp>
            <p:nvSpPr>
              <p:cNvPr id="444604" name="Line 265"/>
              <p:cNvSpPr>
                <a:spLocks noChangeShapeType="1"/>
              </p:cNvSpPr>
              <p:nvPr/>
            </p:nvSpPr>
            <p:spPr bwMode="auto">
              <a:xfrm flipH="1">
                <a:off x="3831" y="2080"/>
                <a:ext cx="10" cy="6"/>
              </a:xfrm>
              <a:prstGeom prst="line">
                <a:avLst/>
              </a:prstGeom>
              <a:noFill/>
              <a:ln w="0">
                <a:solidFill>
                  <a:srgbClr val="000000"/>
                </a:solidFill>
                <a:round/>
                <a:headEnd/>
                <a:tailEnd/>
              </a:ln>
            </p:spPr>
            <p:txBody>
              <a:bodyPr/>
              <a:lstStyle/>
              <a:p>
                <a:endParaRPr lang="en-US"/>
              </a:p>
            </p:txBody>
          </p:sp>
          <p:sp>
            <p:nvSpPr>
              <p:cNvPr id="444605" name="Line 266"/>
              <p:cNvSpPr>
                <a:spLocks noChangeShapeType="1"/>
              </p:cNvSpPr>
              <p:nvPr/>
            </p:nvSpPr>
            <p:spPr bwMode="auto">
              <a:xfrm flipH="1">
                <a:off x="3850" y="2084"/>
                <a:ext cx="11" cy="6"/>
              </a:xfrm>
              <a:prstGeom prst="line">
                <a:avLst/>
              </a:prstGeom>
              <a:noFill/>
              <a:ln w="0">
                <a:solidFill>
                  <a:srgbClr val="000000"/>
                </a:solidFill>
                <a:round/>
                <a:headEnd/>
                <a:tailEnd/>
              </a:ln>
            </p:spPr>
            <p:txBody>
              <a:bodyPr/>
              <a:lstStyle/>
              <a:p>
                <a:endParaRPr lang="en-US"/>
              </a:p>
            </p:txBody>
          </p:sp>
          <p:sp>
            <p:nvSpPr>
              <p:cNvPr id="444606" name="Line 267"/>
              <p:cNvSpPr>
                <a:spLocks noChangeShapeType="1"/>
              </p:cNvSpPr>
              <p:nvPr/>
            </p:nvSpPr>
            <p:spPr bwMode="auto">
              <a:xfrm flipH="1">
                <a:off x="3883" y="2111"/>
                <a:ext cx="13" cy="7"/>
              </a:xfrm>
              <a:prstGeom prst="line">
                <a:avLst/>
              </a:prstGeom>
              <a:noFill/>
              <a:ln w="0">
                <a:solidFill>
                  <a:srgbClr val="000000"/>
                </a:solidFill>
                <a:round/>
                <a:headEnd/>
                <a:tailEnd/>
              </a:ln>
            </p:spPr>
            <p:txBody>
              <a:bodyPr/>
              <a:lstStyle/>
              <a:p>
                <a:endParaRPr lang="en-US"/>
              </a:p>
            </p:txBody>
          </p:sp>
          <p:sp>
            <p:nvSpPr>
              <p:cNvPr id="444607" name="Line 268"/>
              <p:cNvSpPr>
                <a:spLocks noChangeShapeType="1"/>
              </p:cNvSpPr>
              <p:nvPr/>
            </p:nvSpPr>
            <p:spPr bwMode="auto">
              <a:xfrm flipH="1">
                <a:off x="3904" y="2115"/>
                <a:ext cx="11" cy="8"/>
              </a:xfrm>
              <a:prstGeom prst="line">
                <a:avLst/>
              </a:prstGeom>
              <a:noFill/>
              <a:ln w="0">
                <a:solidFill>
                  <a:srgbClr val="000000"/>
                </a:solidFill>
                <a:round/>
                <a:headEnd/>
                <a:tailEnd/>
              </a:ln>
            </p:spPr>
            <p:txBody>
              <a:bodyPr/>
              <a:lstStyle/>
              <a:p>
                <a:endParaRPr lang="en-US"/>
              </a:p>
            </p:txBody>
          </p:sp>
          <p:sp>
            <p:nvSpPr>
              <p:cNvPr id="444608" name="Line 269"/>
              <p:cNvSpPr>
                <a:spLocks noChangeShapeType="1"/>
              </p:cNvSpPr>
              <p:nvPr/>
            </p:nvSpPr>
            <p:spPr bwMode="auto">
              <a:xfrm flipH="1">
                <a:off x="3923" y="2119"/>
                <a:ext cx="12" cy="8"/>
              </a:xfrm>
              <a:prstGeom prst="line">
                <a:avLst/>
              </a:prstGeom>
              <a:noFill/>
              <a:ln w="0">
                <a:solidFill>
                  <a:srgbClr val="000000"/>
                </a:solidFill>
                <a:round/>
                <a:headEnd/>
                <a:tailEnd/>
              </a:ln>
            </p:spPr>
            <p:txBody>
              <a:bodyPr/>
              <a:lstStyle/>
              <a:p>
                <a:endParaRPr lang="en-US"/>
              </a:p>
            </p:txBody>
          </p:sp>
          <p:sp>
            <p:nvSpPr>
              <p:cNvPr id="444609" name="Line 270"/>
              <p:cNvSpPr>
                <a:spLocks noChangeShapeType="1"/>
              </p:cNvSpPr>
              <p:nvPr/>
            </p:nvSpPr>
            <p:spPr bwMode="auto">
              <a:xfrm flipH="1">
                <a:off x="3946" y="2124"/>
                <a:ext cx="14" cy="8"/>
              </a:xfrm>
              <a:prstGeom prst="line">
                <a:avLst/>
              </a:prstGeom>
              <a:noFill/>
              <a:ln w="0">
                <a:solidFill>
                  <a:srgbClr val="000000"/>
                </a:solidFill>
                <a:round/>
                <a:headEnd/>
                <a:tailEnd/>
              </a:ln>
            </p:spPr>
            <p:txBody>
              <a:bodyPr/>
              <a:lstStyle/>
              <a:p>
                <a:endParaRPr lang="en-US"/>
              </a:p>
            </p:txBody>
          </p:sp>
          <p:sp>
            <p:nvSpPr>
              <p:cNvPr id="444610" name="Line 271"/>
              <p:cNvSpPr>
                <a:spLocks noChangeShapeType="1"/>
              </p:cNvSpPr>
              <p:nvPr/>
            </p:nvSpPr>
            <p:spPr bwMode="auto">
              <a:xfrm flipH="1">
                <a:off x="3969" y="2129"/>
                <a:ext cx="12" cy="7"/>
              </a:xfrm>
              <a:prstGeom prst="line">
                <a:avLst/>
              </a:prstGeom>
              <a:noFill/>
              <a:ln w="0">
                <a:solidFill>
                  <a:srgbClr val="000000"/>
                </a:solidFill>
                <a:round/>
                <a:headEnd/>
                <a:tailEnd/>
              </a:ln>
            </p:spPr>
            <p:txBody>
              <a:bodyPr/>
              <a:lstStyle/>
              <a:p>
                <a:endParaRPr lang="en-US"/>
              </a:p>
            </p:txBody>
          </p:sp>
          <p:sp>
            <p:nvSpPr>
              <p:cNvPr id="444611" name="Line 272"/>
              <p:cNvSpPr>
                <a:spLocks noChangeShapeType="1"/>
              </p:cNvSpPr>
              <p:nvPr/>
            </p:nvSpPr>
            <p:spPr bwMode="auto">
              <a:xfrm flipH="1">
                <a:off x="3991" y="2134"/>
                <a:ext cx="12" cy="7"/>
              </a:xfrm>
              <a:prstGeom prst="line">
                <a:avLst/>
              </a:prstGeom>
              <a:noFill/>
              <a:ln w="0">
                <a:solidFill>
                  <a:srgbClr val="000000"/>
                </a:solidFill>
                <a:round/>
                <a:headEnd/>
                <a:tailEnd/>
              </a:ln>
            </p:spPr>
            <p:txBody>
              <a:bodyPr/>
              <a:lstStyle/>
              <a:p>
                <a:endParaRPr lang="en-US"/>
              </a:p>
            </p:txBody>
          </p:sp>
          <p:sp>
            <p:nvSpPr>
              <p:cNvPr id="444612" name="Line 273"/>
              <p:cNvSpPr>
                <a:spLocks noChangeShapeType="1"/>
              </p:cNvSpPr>
              <p:nvPr/>
            </p:nvSpPr>
            <p:spPr bwMode="auto">
              <a:xfrm flipH="1">
                <a:off x="3995" y="2122"/>
                <a:ext cx="13" cy="9"/>
              </a:xfrm>
              <a:prstGeom prst="line">
                <a:avLst/>
              </a:prstGeom>
              <a:noFill/>
              <a:ln w="0">
                <a:solidFill>
                  <a:srgbClr val="000000"/>
                </a:solidFill>
                <a:round/>
                <a:headEnd/>
                <a:tailEnd/>
              </a:ln>
            </p:spPr>
            <p:txBody>
              <a:bodyPr/>
              <a:lstStyle/>
              <a:p>
                <a:endParaRPr lang="en-US"/>
              </a:p>
            </p:txBody>
          </p:sp>
          <p:sp>
            <p:nvSpPr>
              <p:cNvPr id="444613" name="Line 274"/>
              <p:cNvSpPr>
                <a:spLocks noChangeShapeType="1"/>
              </p:cNvSpPr>
              <p:nvPr/>
            </p:nvSpPr>
            <p:spPr bwMode="auto">
              <a:xfrm flipH="1">
                <a:off x="3974" y="2118"/>
                <a:ext cx="13" cy="9"/>
              </a:xfrm>
              <a:prstGeom prst="line">
                <a:avLst/>
              </a:prstGeom>
              <a:noFill/>
              <a:ln w="0">
                <a:solidFill>
                  <a:srgbClr val="000000"/>
                </a:solidFill>
                <a:round/>
                <a:headEnd/>
                <a:tailEnd/>
              </a:ln>
            </p:spPr>
            <p:txBody>
              <a:bodyPr/>
              <a:lstStyle/>
              <a:p>
                <a:endParaRPr lang="en-US"/>
              </a:p>
            </p:txBody>
          </p:sp>
          <p:sp>
            <p:nvSpPr>
              <p:cNvPr id="444614" name="Line 275"/>
              <p:cNvSpPr>
                <a:spLocks noChangeShapeType="1"/>
              </p:cNvSpPr>
              <p:nvPr/>
            </p:nvSpPr>
            <p:spPr bwMode="auto">
              <a:xfrm flipH="1">
                <a:off x="3952" y="2114"/>
                <a:ext cx="12" cy="8"/>
              </a:xfrm>
              <a:prstGeom prst="line">
                <a:avLst/>
              </a:prstGeom>
              <a:noFill/>
              <a:ln w="0">
                <a:solidFill>
                  <a:srgbClr val="000000"/>
                </a:solidFill>
                <a:round/>
                <a:headEnd/>
                <a:tailEnd/>
              </a:ln>
            </p:spPr>
            <p:txBody>
              <a:bodyPr/>
              <a:lstStyle/>
              <a:p>
                <a:endParaRPr lang="en-US"/>
              </a:p>
            </p:txBody>
          </p:sp>
          <p:sp>
            <p:nvSpPr>
              <p:cNvPr id="444615" name="Line 276"/>
              <p:cNvSpPr>
                <a:spLocks noChangeShapeType="1"/>
              </p:cNvSpPr>
              <p:nvPr/>
            </p:nvSpPr>
            <p:spPr bwMode="auto">
              <a:xfrm flipH="1">
                <a:off x="3928" y="2110"/>
                <a:ext cx="13" cy="7"/>
              </a:xfrm>
              <a:prstGeom prst="line">
                <a:avLst/>
              </a:prstGeom>
              <a:noFill/>
              <a:ln w="0">
                <a:solidFill>
                  <a:srgbClr val="000000"/>
                </a:solidFill>
                <a:round/>
                <a:headEnd/>
                <a:tailEnd/>
              </a:ln>
            </p:spPr>
            <p:txBody>
              <a:bodyPr/>
              <a:lstStyle/>
              <a:p>
                <a:endParaRPr lang="en-US"/>
              </a:p>
            </p:txBody>
          </p:sp>
          <p:sp>
            <p:nvSpPr>
              <p:cNvPr id="444616" name="Line 277"/>
              <p:cNvSpPr>
                <a:spLocks noChangeShapeType="1"/>
              </p:cNvSpPr>
              <p:nvPr/>
            </p:nvSpPr>
            <p:spPr bwMode="auto">
              <a:xfrm flipH="1">
                <a:off x="3908" y="2105"/>
                <a:ext cx="13" cy="8"/>
              </a:xfrm>
              <a:prstGeom prst="line">
                <a:avLst/>
              </a:prstGeom>
              <a:noFill/>
              <a:ln w="0">
                <a:solidFill>
                  <a:srgbClr val="000000"/>
                </a:solidFill>
                <a:round/>
                <a:headEnd/>
                <a:tailEnd/>
              </a:ln>
            </p:spPr>
            <p:txBody>
              <a:bodyPr/>
              <a:lstStyle/>
              <a:p>
                <a:endParaRPr lang="en-US"/>
              </a:p>
            </p:txBody>
          </p:sp>
          <p:sp>
            <p:nvSpPr>
              <p:cNvPr id="444617" name="Line 278"/>
              <p:cNvSpPr>
                <a:spLocks noChangeShapeType="1"/>
              </p:cNvSpPr>
              <p:nvPr/>
            </p:nvSpPr>
            <p:spPr bwMode="auto">
              <a:xfrm flipH="1">
                <a:off x="3890" y="2101"/>
                <a:ext cx="11" cy="8"/>
              </a:xfrm>
              <a:prstGeom prst="line">
                <a:avLst/>
              </a:prstGeom>
              <a:noFill/>
              <a:ln w="0">
                <a:solidFill>
                  <a:srgbClr val="000000"/>
                </a:solidFill>
                <a:round/>
                <a:headEnd/>
                <a:tailEnd/>
              </a:ln>
            </p:spPr>
            <p:txBody>
              <a:bodyPr/>
              <a:lstStyle/>
              <a:p>
                <a:endParaRPr lang="en-US"/>
              </a:p>
            </p:txBody>
          </p:sp>
          <p:sp>
            <p:nvSpPr>
              <p:cNvPr id="444618" name="Line 279"/>
              <p:cNvSpPr>
                <a:spLocks noChangeShapeType="1"/>
              </p:cNvSpPr>
              <p:nvPr/>
            </p:nvSpPr>
            <p:spPr bwMode="auto">
              <a:xfrm flipH="1">
                <a:off x="3872" y="2088"/>
                <a:ext cx="11" cy="7"/>
              </a:xfrm>
              <a:prstGeom prst="line">
                <a:avLst/>
              </a:prstGeom>
              <a:noFill/>
              <a:ln w="0">
                <a:solidFill>
                  <a:srgbClr val="000000"/>
                </a:solidFill>
                <a:round/>
                <a:headEnd/>
                <a:tailEnd/>
              </a:ln>
            </p:spPr>
            <p:txBody>
              <a:bodyPr/>
              <a:lstStyle/>
              <a:p>
                <a:endParaRPr lang="en-US"/>
              </a:p>
            </p:txBody>
          </p:sp>
          <p:sp>
            <p:nvSpPr>
              <p:cNvPr id="444619" name="Line 280"/>
              <p:cNvSpPr>
                <a:spLocks noChangeShapeType="1"/>
              </p:cNvSpPr>
              <p:nvPr/>
            </p:nvSpPr>
            <p:spPr bwMode="auto">
              <a:xfrm flipH="1">
                <a:off x="3891" y="2092"/>
                <a:ext cx="10" cy="7"/>
              </a:xfrm>
              <a:prstGeom prst="line">
                <a:avLst/>
              </a:prstGeom>
              <a:noFill/>
              <a:ln w="0">
                <a:solidFill>
                  <a:srgbClr val="000000"/>
                </a:solidFill>
                <a:round/>
                <a:headEnd/>
                <a:tailEnd/>
              </a:ln>
            </p:spPr>
            <p:txBody>
              <a:bodyPr/>
              <a:lstStyle/>
              <a:p>
                <a:endParaRPr lang="en-US"/>
              </a:p>
            </p:txBody>
          </p:sp>
          <p:sp>
            <p:nvSpPr>
              <p:cNvPr id="444620" name="Line 281"/>
              <p:cNvSpPr>
                <a:spLocks noChangeShapeType="1"/>
              </p:cNvSpPr>
              <p:nvPr/>
            </p:nvSpPr>
            <p:spPr bwMode="auto">
              <a:xfrm flipH="1">
                <a:off x="3913" y="2097"/>
                <a:ext cx="10" cy="6"/>
              </a:xfrm>
              <a:prstGeom prst="line">
                <a:avLst/>
              </a:prstGeom>
              <a:noFill/>
              <a:ln w="0">
                <a:solidFill>
                  <a:srgbClr val="000000"/>
                </a:solidFill>
                <a:round/>
                <a:headEnd/>
                <a:tailEnd/>
              </a:ln>
            </p:spPr>
            <p:txBody>
              <a:bodyPr/>
              <a:lstStyle/>
              <a:p>
                <a:endParaRPr lang="en-US"/>
              </a:p>
            </p:txBody>
          </p:sp>
          <p:sp>
            <p:nvSpPr>
              <p:cNvPr id="444621" name="Line 282"/>
              <p:cNvSpPr>
                <a:spLocks noChangeShapeType="1"/>
              </p:cNvSpPr>
              <p:nvPr/>
            </p:nvSpPr>
            <p:spPr bwMode="auto">
              <a:xfrm flipH="1">
                <a:off x="3933" y="2101"/>
                <a:ext cx="11" cy="6"/>
              </a:xfrm>
              <a:prstGeom prst="line">
                <a:avLst/>
              </a:prstGeom>
              <a:noFill/>
              <a:ln w="0">
                <a:solidFill>
                  <a:srgbClr val="000000"/>
                </a:solidFill>
                <a:round/>
                <a:headEnd/>
                <a:tailEnd/>
              </a:ln>
            </p:spPr>
            <p:txBody>
              <a:bodyPr/>
              <a:lstStyle/>
              <a:p>
                <a:endParaRPr lang="en-US"/>
              </a:p>
            </p:txBody>
          </p:sp>
          <p:sp>
            <p:nvSpPr>
              <p:cNvPr id="444622" name="Line 283"/>
              <p:cNvSpPr>
                <a:spLocks noChangeShapeType="1"/>
              </p:cNvSpPr>
              <p:nvPr/>
            </p:nvSpPr>
            <p:spPr bwMode="auto">
              <a:xfrm flipH="1">
                <a:off x="3954" y="2104"/>
                <a:ext cx="10" cy="7"/>
              </a:xfrm>
              <a:prstGeom prst="line">
                <a:avLst/>
              </a:prstGeom>
              <a:noFill/>
              <a:ln w="0">
                <a:solidFill>
                  <a:srgbClr val="000000"/>
                </a:solidFill>
                <a:round/>
                <a:headEnd/>
                <a:tailEnd/>
              </a:ln>
            </p:spPr>
            <p:txBody>
              <a:bodyPr/>
              <a:lstStyle/>
              <a:p>
                <a:endParaRPr lang="en-US"/>
              </a:p>
            </p:txBody>
          </p:sp>
          <p:sp>
            <p:nvSpPr>
              <p:cNvPr id="444623" name="Line 284"/>
              <p:cNvSpPr>
                <a:spLocks noChangeShapeType="1"/>
              </p:cNvSpPr>
              <p:nvPr/>
            </p:nvSpPr>
            <p:spPr bwMode="auto">
              <a:xfrm flipH="1">
                <a:off x="3974" y="2110"/>
                <a:ext cx="11" cy="7"/>
              </a:xfrm>
              <a:prstGeom prst="line">
                <a:avLst/>
              </a:prstGeom>
              <a:noFill/>
              <a:ln w="0">
                <a:solidFill>
                  <a:srgbClr val="000000"/>
                </a:solidFill>
                <a:round/>
                <a:headEnd/>
                <a:tailEnd/>
              </a:ln>
            </p:spPr>
            <p:txBody>
              <a:bodyPr/>
              <a:lstStyle/>
              <a:p>
                <a:endParaRPr lang="en-US"/>
              </a:p>
            </p:txBody>
          </p:sp>
          <p:sp>
            <p:nvSpPr>
              <p:cNvPr id="444624" name="Line 285"/>
              <p:cNvSpPr>
                <a:spLocks noChangeShapeType="1"/>
              </p:cNvSpPr>
              <p:nvPr/>
            </p:nvSpPr>
            <p:spPr bwMode="auto">
              <a:xfrm flipH="1">
                <a:off x="3997" y="2114"/>
                <a:ext cx="11" cy="7"/>
              </a:xfrm>
              <a:prstGeom prst="line">
                <a:avLst/>
              </a:prstGeom>
              <a:noFill/>
              <a:ln w="0">
                <a:solidFill>
                  <a:srgbClr val="000000"/>
                </a:solidFill>
                <a:round/>
                <a:headEnd/>
                <a:tailEnd/>
              </a:ln>
            </p:spPr>
            <p:txBody>
              <a:bodyPr/>
              <a:lstStyle/>
              <a:p>
                <a:endParaRPr lang="en-US"/>
              </a:p>
            </p:txBody>
          </p:sp>
          <p:sp>
            <p:nvSpPr>
              <p:cNvPr id="444625" name="Line 286"/>
              <p:cNvSpPr>
                <a:spLocks noChangeShapeType="1"/>
              </p:cNvSpPr>
              <p:nvPr/>
            </p:nvSpPr>
            <p:spPr bwMode="auto">
              <a:xfrm flipH="1">
                <a:off x="3877" y="2121"/>
                <a:ext cx="14" cy="9"/>
              </a:xfrm>
              <a:prstGeom prst="line">
                <a:avLst/>
              </a:prstGeom>
              <a:noFill/>
              <a:ln w="0">
                <a:solidFill>
                  <a:srgbClr val="000000"/>
                </a:solidFill>
                <a:round/>
                <a:headEnd/>
                <a:tailEnd/>
              </a:ln>
            </p:spPr>
            <p:txBody>
              <a:bodyPr/>
              <a:lstStyle/>
              <a:p>
                <a:endParaRPr lang="en-US"/>
              </a:p>
            </p:txBody>
          </p:sp>
          <p:sp>
            <p:nvSpPr>
              <p:cNvPr id="444626" name="Line 287"/>
              <p:cNvSpPr>
                <a:spLocks noChangeShapeType="1"/>
              </p:cNvSpPr>
              <p:nvPr/>
            </p:nvSpPr>
            <p:spPr bwMode="auto">
              <a:xfrm flipH="1">
                <a:off x="3898" y="2126"/>
                <a:ext cx="14" cy="9"/>
              </a:xfrm>
              <a:prstGeom prst="line">
                <a:avLst/>
              </a:prstGeom>
              <a:noFill/>
              <a:ln w="0">
                <a:solidFill>
                  <a:srgbClr val="000000"/>
                </a:solidFill>
                <a:round/>
                <a:headEnd/>
                <a:tailEnd/>
              </a:ln>
            </p:spPr>
            <p:txBody>
              <a:bodyPr/>
              <a:lstStyle/>
              <a:p>
                <a:endParaRPr lang="en-US"/>
              </a:p>
            </p:txBody>
          </p:sp>
          <p:sp>
            <p:nvSpPr>
              <p:cNvPr id="444627" name="Line 288"/>
              <p:cNvSpPr>
                <a:spLocks noChangeShapeType="1"/>
              </p:cNvSpPr>
              <p:nvPr/>
            </p:nvSpPr>
            <p:spPr bwMode="auto">
              <a:xfrm flipH="1">
                <a:off x="3916" y="2130"/>
                <a:ext cx="14" cy="9"/>
              </a:xfrm>
              <a:prstGeom prst="line">
                <a:avLst/>
              </a:prstGeom>
              <a:noFill/>
              <a:ln w="0">
                <a:solidFill>
                  <a:srgbClr val="000000"/>
                </a:solidFill>
                <a:round/>
                <a:headEnd/>
                <a:tailEnd/>
              </a:ln>
            </p:spPr>
            <p:txBody>
              <a:bodyPr/>
              <a:lstStyle/>
              <a:p>
                <a:endParaRPr lang="en-US"/>
              </a:p>
            </p:txBody>
          </p:sp>
          <p:sp>
            <p:nvSpPr>
              <p:cNvPr id="444628" name="Line 289"/>
              <p:cNvSpPr>
                <a:spLocks noChangeShapeType="1"/>
              </p:cNvSpPr>
              <p:nvPr/>
            </p:nvSpPr>
            <p:spPr bwMode="auto">
              <a:xfrm flipH="1">
                <a:off x="3941" y="2135"/>
                <a:ext cx="14" cy="9"/>
              </a:xfrm>
              <a:prstGeom prst="line">
                <a:avLst/>
              </a:prstGeom>
              <a:noFill/>
              <a:ln w="0">
                <a:solidFill>
                  <a:srgbClr val="000000"/>
                </a:solidFill>
                <a:round/>
                <a:headEnd/>
                <a:tailEnd/>
              </a:ln>
            </p:spPr>
            <p:txBody>
              <a:bodyPr/>
              <a:lstStyle/>
              <a:p>
                <a:endParaRPr lang="en-US"/>
              </a:p>
            </p:txBody>
          </p:sp>
          <p:sp>
            <p:nvSpPr>
              <p:cNvPr id="444629" name="Line 290"/>
              <p:cNvSpPr>
                <a:spLocks noChangeShapeType="1"/>
              </p:cNvSpPr>
              <p:nvPr/>
            </p:nvSpPr>
            <p:spPr bwMode="auto">
              <a:xfrm flipH="1">
                <a:off x="3961" y="2139"/>
                <a:ext cx="15" cy="9"/>
              </a:xfrm>
              <a:prstGeom prst="line">
                <a:avLst/>
              </a:prstGeom>
              <a:noFill/>
              <a:ln w="0">
                <a:solidFill>
                  <a:srgbClr val="000000"/>
                </a:solidFill>
                <a:round/>
                <a:headEnd/>
                <a:tailEnd/>
              </a:ln>
            </p:spPr>
            <p:txBody>
              <a:bodyPr/>
              <a:lstStyle/>
              <a:p>
                <a:endParaRPr lang="en-US"/>
              </a:p>
            </p:txBody>
          </p:sp>
          <p:sp>
            <p:nvSpPr>
              <p:cNvPr id="444630" name="Line 291"/>
              <p:cNvSpPr>
                <a:spLocks noChangeShapeType="1"/>
              </p:cNvSpPr>
              <p:nvPr/>
            </p:nvSpPr>
            <p:spPr bwMode="auto">
              <a:xfrm flipH="1">
                <a:off x="3987" y="2144"/>
                <a:ext cx="16" cy="10"/>
              </a:xfrm>
              <a:prstGeom prst="line">
                <a:avLst/>
              </a:prstGeom>
              <a:noFill/>
              <a:ln w="0">
                <a:solidFill>
                  <a:srgbClr val="000000"/>
                </a:solidFill>
                <a:round/>
                <a:headEnd/>
                <a:tailEnd/>
              </a:ln>
            </p:spPr>
            <p:txBody>
              <a:bodyPr/>
              <a:lstStyle/>
              <a:p>
                <a:endParaRPr lang="en-US"/>
              </a:p>
            </p:txBody>
          </p:sp>
          <p:sp>
            <p:nvSpPr>
              <p:cNvPr id="444631" name="Line 292"/>
              <p:cNvSpPr>
                <a:spLocks noChangeShapeType="1"/>
              </p:cNvSpPr>
              <p:nvPr/>
            </p:nvSpPr>
            <p:spPr bwMode="auto">
              <a:xfrm flipH="1">
                <a:off x="3834" y="2111"/>
                <a:ext cx="15" cy="10"/>
              </a:xfrm>
              <a:prstGeom prst="line">
                <a:avLst/>
              </a:prstGeom>
              <a:noFill/>
              <a:ln w="0">
                <a:solidFill>
                  <a:srgbClr val="000000"/>
                </a:solidFill>
                <a:round/>
                <a:headEnd/>
                <a:tailEnd/>
              </a:ln>
            </p:spPr>
            <p:txBody>
              <a:bodyPr/>
              <a:lstStyle/>
              <a:p>
                <a:endParaRPr lang="en-US"/>
              </a:p>
            </p:txBody>
          </p:sp>
          <p:sp>
            <p:nvSpPr>
              <p:cNvPr id="444632" name="Line 293"/>
              <p:cNvSpPr>
                <a:spLocks noChangeShapeType="1"/>
              </p:cNvSpPr>
              <p:nvPr/>
            </p:nvSpPr>
            <p:spPr bwMode="auto">
              <a:xfrm flipH="1">
                <a:off x="3855" y="2116"/>
                <a:ext cx="14" cy="10"/>
              </a:xfrm>
              <a:prstGeom prst="line">
                <a:avLst/>
              </a:prstGeom>
              <a:noFill/>
              <a:ln w="0">
                <a:solidFill>
                  <a:srgbClr val="000000"/>
                </a:solidFill>
                <a:round/>
                <a:headEnd/>
                <a:tailEnd/>
              </a:ln>
            </p:spPr>
            <p:txBody>
              <a:bodyPr/>
              <a:lstStyle/>
              <a:p>
                <a:endParaRPr lang="en-US"/>
              </a:p>
            </p:txBody>
          </p:sp>
          <p:sp>
            <p:nvSpPr>
              <p:cNvPr id="444633" name="Line 294"/>
              <p:cNvSpPr>
                <a:spLocks noChangeShapeType="1"/>
              </p:cNvSpPr>
              <p:nvPr/>
            </p:nvSpPr>
            <p:spPr bwMode="auto">
              <a:xfrm flipH="1">
                <a:off x="4019" y="2118"/>
                <a:ext cx="10" cy="7"/>
              </a:xfrm>
              <a:prstGeom prst="line">
                <a:avLst/>
              </a:prstGeom>
              <a:noFill/>
              <a:ln w="0">
                <a:solidFill>
                  <a:srgbClr val="000000"/>
                </a:solidFill>
                <a:round/>
                <a:headEnd/>
                <a:tailEnd/>
              </a:ln>
            </p:spPr>
            <p:txBody>
              <a:bodyPr/>
              <a:lstStyle/>
              <a:p>
                <a:endParaRPr lang="en-US"/>
              </a:p>
            </p:txBody>
          </p:sp>
          <p:sp>
            <p:nvSpPr>
              <p:cNvPr id="444634" name="Line 295"/>
              <p:cNvSpPr>
                <a:spLocks noChangeShapeType="1"/>
              </p:cNvSpPr>
              <p:nvPr/>
            </p:nvSpPr>
            <p:spPr bwMode="auto">
              <a:xfrm flipH="1">
                <a:off x="3773" y="2098"/>
                <a:ext cx="12" cy="9"/>
              </a:xfrm>
              <a:prstGeom prst="line">
                <a:avLst/>
              </a:prstGeom>
              <a:noFill/>
              <a:ln w="0">
                <a:solidFill>
                  <a:srgbClr val="000000"/>
                </a:solidFill>
                <a:round/>
                <a:headEnd/>
                <a:tailEnd/>
              </a:ln>
            </p:spPr>
            <p:txBody>
              <a:bodyPr/>
              <a:lstStyle/>
              <a:p>
                <a:endParaRPr lang="en-US"/>
              </a:p>
            </p:txBody>
          </p:sp>
          <p:sp>
            <p:nvSpPr>
              <p:cNvPr id="444635" name="Line 296"/>
              <p:cNvSpPr>
                <a:spLocks noChangeShapeType="1"/>
              </p:cNvSpPr>
              <p:nvPr/>
            </p:nvSpPr>
            <p:spPr bwMode="auto">
              <a:xfrm flipH="1">
                <a:off x="3794" y="2103"/>
                <a:ext cx="12" cy="8"/>
              </a:xfrm>
              <a:prstGeom prst="line">
                <a:avLst/>
              </a:prstGeom>
              <a:noFill/>
              <a:ln w="0">
                <a:solidFill>
                  <a:srgbClr val="000000"/>
                </a:solidFill>
                <a:round/>
                <a:headEnd/>
                <a:tailEnd/>
              </a:ln>
            </p:spPr>
            <p:txBody>
              <a:bodyPr/>
              <a:lstStyle/>
              <a:p>
                <a:endParaRPr lang="en-US"/>
              </a:p>
            </p:txBody>
          </p:sp>
          <p:sp>
            <p:nvSpPr>
              <p:cNvPr id="444636" name="Line 297"/>
              <p:cNvSpPr>
                <a:spLocks noChangeShapeType="1"/>
              </p:cNvSpPr>
              <p:nvPr/>
            </p:nvSpPr>
            <p:spPr bwMode="auto">
              <a:xfrm flipH="1">
                <a:off x="3814" y="2108"/>
                <a:ext cx="14" cy="9"/>
              </a:xfrm>
              <a:prstGeom prst="line">
                <a:avLst/>
              </a:prstGeom>
              <a:noFill/>
              <a:ln w="0">
                <a:solidFill>
                  <a:srgbClr val="000000"/>
                </a:solidFill>
                <a:round/>
                <a:headEnd/>
                <a:tailEnd/>
              </a:ln>
            </p:spPr>
            <p:txBody>
              <a:bodyPr/>
              <a:lstStyle/>
              <a:p>
                <a:endParaRPr lang="en-US"/>
              </a:p>
            </p:txBody>
          </p:sp>
          <p:sp>
            <p:nvSpPr>
              <p:cNvPr id="444637" name="Line 298"/>
              <p:cNvSpPr>
                <a:spLocks noChangeShapeType="1"/>
              </p:cNvSpPr>
              <p:nvPr/>
            </p:nvSpPr>
            <p:spPr bwMode="auto">
              <a:xfrm flipH="1">
                <a:off x="3808" y="2084"/>
                <a:ext cx="11" cy="8"/>
              </a:xfrm>
              <a:prstGeom prst="line">
                <a:avLst/>
              </a:prstGeom>
              <a:noFill/>
              <a:ln w="0">
                <a:solidFill>
                  <a:srgbClr val="000000"/>
                </a:solidFill>
                <a:round/>
                <a:headEnd/>
                <a:tailEnd/>
              </a:ln>
            </p:spPr>
            <p:txBody>
              <a:bodyPr/>
              <a:lstStyle/>
              <a:p>
                <a:endParaRPr lang="en-US"/>
              </a:p>
            </p:txBody>
          </p:sp>
          <p:sp>
            <p:nvSpPr>
              <p:cNvPr id="444638" name="Line 299"/>
              <p:cNvSpPr>
                <a:spLocks noChangeShapeType="1"/>
              </p:cNvSpPr>
              <p:nvPr/>
            </p:nvSpPr>
            <p:spPr bwMode="auto">
              <a:xfrm flipH="1">
                <a:off x="3821" y="2098"/>
                <a:ext cx="13" cy="8"/>
              </a:xfrm>
              <a:prstGeom prst="line">
                <a:avLst/>
              </a:prstGeom>
              <a:noFill/>
              <a:ln w="0">
                <a:solidFill>
                  <a:srgbClr val="000000"/>
                </a:solidFill>
                <a:round/>
                <a:headEnd/>
                <a:tailEnd/>
              </a:ln>
            </p:spPr>
            <p:txBody>
              <a:bodyPr/>
              <a:lstStyle/>
              <a:p>
                <a:endParaRPr lang="en-US"/>
              </a:p>
            </p:txBody>
          </p:sp>
          <p:sp>
            <p:nvSpPr>
              <p:cNvPr id="444639" name="Line 300"/>
              <p:cNvSpPr>
                <a:spLocks noChangeShapeType="1"/>
              </p:cNvSpPr>
              <p:nvPr/>
            </p:nvSpPr>
            <p:spPr bwMode="auto">
              <a:xfrm flipH="1">
                <a:off x="3868" y="2097"/>
                <a:ext cx="11" cy="7"/>
              </a:xfrm>
              <a:prstGeom prst="line">
                <a:avLst/>
              </a:prstGeom>
              <a:noFill/>
              <a:ln w="0">
                <a:solidFill>
                  <a:srgbClr val="000000"/>
                </a:solidFill>
                <a:round/>
                <a:headEnd/>
                <a:tailEnd/>
              </a:ln>
            </p:spPr>
            <p:txBody>
              <a:bodyPr/>
              <a:lstStyle/>
              <a:p>
                <a:endParaRPr lang="en-US"/>
              </a:p>
            </p:txBody>
          </p:sp>
          <p:sp>
            <p:nvSpPr>
              <p:cNvPr id="444640" name="Line 301"/>
              <p:cNvSpPr>
                <a:spLocks noChangeShapeType="1"/>
              </p:cNvSpPr>
              <p:nvPr/>
            </p:nvSpPr>
            <p:spPr bwMode="auto">
              <a:xfrm flipH="1">
                <a:off x="3847" y="2092"/>
                <a:ext cx="11" cy="8"/>
              </a:xfrm>
              <a:prstGeom prst="line">
                <a:avLst/>
              </a:prstGeom>
              <a:noFill/>
              <a:ln w="0">
                <a:solidFill>
                  <a:srgbClr val="000000"/>
                </a:solidFill>
                <a:round/>
                <a:headEnd/>
                <a:tailEnd/>
              </a:ln>
            </p:spPr>
            <p:txBody>
              <a:bodyPr/>
              <a:lstStyle/>
              <a:p>
                <a:endParaRPr lang="en-US"/>
              </a:p>
            </p:txBody>
          </p:sp>
          <p:sp>
            <p:nvSpPr>
              <p:cNvPr id="444641" name="Line 302"/>
              <p:cNvSpPr>
                <a:spLocks noChangeShapeType="1"/>
              </p:cNvSpPr>
              <p:nvPr/>
            </p:nvSpPr>
            <p:spPr bwMode="auto">
              <a:xfrm flipH="1">
                <a:off x="3828" y="2089"/>
                <a:ext cx="11" cy="7"/>
              </a:xfrm>
              <a:prstGeom prst="line">
                <a:avLst/>
              </a:prstGeom>
              <a:noFill/>
              <a:ln w="0">
                <a:solidFill>
                  <a:srgbClr val="000000"/>
                </a:solidFill>
                <a:round/>
                <a:headEnd/>
                <a:tailEnd/>
              </a:ln>
            </p:spPr>
            <p:txBody>
              <a:bodyPr/>
              <a:lstStyle/>
              <a:p>
                <a:endParaRPr lang="en-US"/>
              </a:p>
            </p:txBody>
          </p:sp>
          <p:sp>
            <p:nvSpPr>
              <p:cNvPr id="444642" name="Line 303"/>
              <p:cNvSpPr>
                <a:spLocks noChangeShapeType="1"/>
              </p:cNvSpPr>
              <p:nvPr/>
            </p:nvSpPr>
            <p:spPr bwMode="auto">
              <a:xfrm flipH="1">
                <a:off x="3781" y="2089"/>
                <a:ext cx="13" cy="8"/>
              </a:xfrm>
              <a:prstGeom prst="line">
                <a:avLst/>
              </a:prstGeom>
              <a:noFill/>
              <a:ln w="0">
                <a:solidFill>
                  <a:srgbClr val="000000"/>
                </a:solidFill>
                <a:round/>
                <a:headEnd/>
                <a:tailEnd/>
              </a:ln>
            </p:spPr>
            <p:txBody>
              <a:bodyPr/>
              <a:lstStyle/>
              <a:p>
                <a:endParaRPr lang="en-US"/>
              </a:p>
            </p:txBody>
          </p:sp>
          <p:sp>
            <p:nvSpPr>
              <p:cNvPr id="444643" name="Line 304"/>
              <p:cNvSpPr>
                <a:spLocks noChangeShapeType="1"/>
              </p:cNvSpPr>
              <p:nvPr/>
            </p:nvSpPr>
            <p:spPr bwMode="auto">
              <a:xfrm flipH="1">
                <a:off x="3800" y="2092"/>
                <a:ext cx="12" cy="9"/>
              </a:xfrm>
              <a:prstGeom prst="line">
                <a:avLst/>
              </a:prstGeom>
              <a:noFill/>
              <a:ln w="0">
                <a:solidFill>
                  <a:srgbClr val="000000"/>
                </a:solidFill>
                <a:round/>
                <a:headEnd/>
                <a:tailEnd/>
              </a:ln>
            </p:spPr>
            <p:txBody>
              <a:bodyPr/>
              <a:lstStyle/>
              <a:p>
                <a:endParaRPr lang="en-US"/>
              </a:p>
            </p:txBody>
          </p:sp>
          <p:sp>
            <p:nvSpPr>
              <p:cNvPr id="444644" name="Line 305"/>
              <p:cNvSpPr>
                <a:spLocks noChangeShapeType="1"/>
              </p:cNvSpPr>
              <p:nvPr/>
            </p:nvSpPr>
            <p:spPr bwMode="auto">
              <a:xfrm flipH="1">
                <a:off x="3841" y="2101"/>
                <a:ext cx="13" cy="9"/>
              </a:xfrm>
              <a:prstGeom prst="line">
                <a:avLst/>
              </a:prstGeom>
              <a:noFill/>
              <a:ln w="0">
                <a:solidFill>
                  <a:srgbClr val="000000"/>
                </a:solidFill>
                <a:round/>
                <a:headEnd/>
                <a:tailEnd/>
              </a:ln>
            </p:spPr>
            <p:txBody>
              <a:bodyPr/>
              <a:lstStyle/>
              <a:p>
                <a:endParaRPr lang="en-US"/>
              </a:p>
            </p:txBody>
          </p:sp>
          <p:sp>
            <p:nvSpPr>
              <p:cNvPr id="444645" name="Line 306"/>
              <p:cNvSpPr>
                <a:spLocks noChangeShapeType="1"/>
              </p:cNvSpPr>
              <p:nvPr/>
            </p:nvSpPr>
            <p:spPr bwMode="auto">
              <a:xfrm flipH="1">
                <a:off x="3858" y="2105"/>
                <a:ext cx="14" cy="9"/>
              </a:xfrm>
              <a:prstGeom prst="line">
                <a:avLst/>
              </a:prstGeom>
              <a:noFill/>
              <a:ln w="0">
                <a:solidFill>
                  <a:srgbClr val="000000"/>
                </a:solidFill>
                <a:round/>
                <a:headEnd/>
                <a:tailEnd/>
              </a:ln>
            </p:spPr>
            <p:txBody>
              <a:bodyPr/>
              <a:lstStyle/>
              <a:p>
                <a:endParaRPr lang="en-US"/>
              </a:p>
            </p:txBody>
          </p:sp>
          <p:sp>
            <p:nvSpPr>
              <p:cNvPr id="444646" name="Line 307"/>
              <p:cNvSpPr>
                <a:spLocks noChangeShapeType="1"/>
              </p:cNvSpPr>
              <p:nvPr/>
            </p:nvSpPr>
            <p:spPr bwMode="auto">
              <a:xfrm flipH="1" flipV="1">
                <a:off x="4058" y="2146"/>
                <a:ext cx="19" cy="4"/>
              </a:xfrm>
              <a:prstGeom prst="line">
                <a:avLst/>
              </a:prstGeom>
              <a:noFill/>
              <a:ln w="0">
                <a:solidFill>
                  <a:srgbClr val="000000"/>
                </a:solidFill>
                <a:round/>
                <a:headEnd/>
                <a:tailEnd/>
              </a:ln>
            </p:spPr>
            <p:txBody>
              <a:bodyPr/>
              <a:lstStyle/>
              <a:p>
                <a:endParaRPr lang="en-US"/>
              </a:p>
            </p:txBody>
          </p:sp>
          <p:sp>
            <p:nvSpPr>
              <p:cNvPr id="444647" name="Line 308"/>
              <p:cNvSpPr>
                <a:spLocks noChangeShapeType="1"/>
              </p:cNvSpPr>
              <p:nvPr/>
            </p:nvSpPr>
            <p:spPr bwMode="auto">
              <a:xfrm>
                <a:off x="4077" y="2150"/>
                <a:ext cx="4" cy="6"/>
              </a:xfrm>
              <a:prstGeom prst="line">
                <a:avLst/>
              </a:prstGeom>
              <a:noFill/>
              <a:ln w="0">
                <a:solidFill>
                  <a:srgbClr val="000000"/>
                </a:solidFill>
                <a:round/>
                <a:headEnd/>
                <a:tailEnd/>
              </a:ln>
            </p:spPr>
            <p:txBody>
              <a:bodyPr/>
              <a:lstStyle/>
              <a:p>
                <a:endParaRPr lang="en-US"/>
              </a:p>
            </p:txBody>
          </p:sp>
          <p:sp>
            <p:nvSpPr>
              <p:cNvPr id="444648" name="Freeform 309"/>
              <p:cNvSpPr>
                <a:spLocks/>
              </p:cNvSpPr>
              <p:nvPr/>
            </p:nvSpPr>
            <p:spPr bwMode="auto">
              <a:xfrm>
                <a:off x="4017" y="2122"/>
                <a:ext cx="86" cy="46"/>
              </a:xfrm>
              <a:custGeom>
                <a:avLst/>
                <a:gdLst>
                  <a:gd name="T0" fmla="*/ 35 w 860"/>
                  <a:gd name="T1" fmla="*/ 0 h 590"/>
                  <a:gd name="T2" fmla="*/ 28 w 860"/>
                  <a:gd name="T3" fmla="*/ 8 h 590"/>
                  <a:gd name="T4" fmla="*/ 20 w 860"/>
                  <a:gd name="T5" fmla="*/ 7 h 590"/>
                  <a:gd name="T6" fmla="*/ 7 w 860"/>
                  <a:gd name="T7" fmla="*/ 17 h 590"/>
                  <a:gd name="T8" fmla="*/ 16 w 860"/>
                  <a:gd name="T9" fmla="*/ 18 h 590"/>
                  <a:gd name="T10" fmla="*/ 6 w 860"/>
                  <a:gd name="T11" fmla="*/ 27 h 590"/>
                  <a:gd name="T12" fmla="*/ 15 w 860"/>
                  <a:gd name="T13" fmla="*/ 29 h 590"/>
                  <a:gd name="T14" fmla="*/ 0 w 860"/>
                  <a:gd name="T15" fmla="*/ 39 h 590"/>
                  <a:gd name="T16" fmla="*/ 26 w 860"/>
                  <a:gd name="T17" fmla="*/ 46 h 590"/>
                  <a:gd name="T18" fmla="*/ 34 w 860"/>
                  <a:gd name="T19" fmla="*/ 38 h 590"/>
                  <a:gd name="T20" fmla="*/ 55 w 860"/>
                  <a:gd name="T21" fmla="*/ 43 h 590"/>
                  <a:gd name="T22" fmla="*/ 86 w 860"/>
                  <a:gd name="T23" fmla="*/ 17 h 590"/>
                  <a:gd name="T24" fmla="*/ 84 w 860"/>
                  <a:gd name="T25" fmla="*/ 10 h 590"/>
                  <a:gd name="T26" fmla="*/ 35 w 860"/>
                  <a:gd name="T27" fmla="*/ 0 h 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60"/>
                  <a:gd name="T43" fmla="*/ 0 h 590"/>
                  <a:gd name="T44" fmla="*/ 860 w 860"/>
                  <a:gd name="T45" fmla="*/ 590 h 5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60" h="590">
                    <a:moveTo>
                      <a:pt x="351" y="0"/>
                    </a:moveTo>
                    <a:lnTo>
                      <a:pt x="277" y="102"/>
                    </a:lnTo>
                    <a:lnTo>
                      <a:pt x="196" y="88"/>
                    </a:lnTo>
                    <a:lnTo>
                      <a:pt x="73" y="213"/>
                    </a:lnTo>
                    <a:lnTo>
                      <a:pt x="160" y="235"/>
                    </a:lnTo>
                    <a:lnTo>
                      <a:pt x="59" y="340"/>
                    </a:lnTo>
                    <a:lnTo>
                      <a:pt x="146" y="376"/>
                    </a:lnTo>
                    <a:lnTo>
                      <a:pt x="0" y="502"/>
                    </a:lnTo>
                    <a:lnTo>
                      <a:pt x="262" y="590"/>
                    </a:lnTo>
                    <a:lnTo>
                      <a:pt x="342" y="493"/>
                    </a:lnTo>
                    <a:lnTo>
                      <a:pt x="547" y="554"/>
                    </a:lnTo>
                    <a:lnTo>
                      <a:pt x="860" y="222"/>
                    </a:lnTo>
                    <a:lnTo>
                      <a:pt x="838" y="132"/>
                    </a:lnTo>
                    <a:lnTo>
                      <a:pt x="351" y="0"/>
                    </a:lnTo>
                    <a:close/>
                  </a:path>
                </a:pathLst>
              </a:custGeom>
              <a:solidFill>
                <a:srgbClr val="828282"/>
              </a:solidFill>
              <a:ln w="9525">
                <a:noFill/>
                <a:round/>
                <a:headEnd/>
                <a:tailEnd/>
              </a:ln>
            </p:spPr>
            <p:txBody>
              <a:bodyPr/>
              <a:lstStyle/>
              <a:p>
                <a:pPr algn="ctr"/>
                <a:endParaRPr lang="en-US" sz="1800"/>
              </a:p>
            </p:txBody>
          </p:sp>
          <p:sp>
            <p:nvSpPr>
              <p:cNvPr id="444649" name="Freeform 310"/>
              <p:cNvSpPr>
                <a:spLocks/>
              </p:cNvSpPr>
              <p:nvPr/>
            </p:nvSpPr>
            <p:spPr bwMode="auto">
              <a:xfrm>
                <a:off x="4017" y="2122"/>
                <a:ext cx="86" cy="46"/>
              </a:xfrm>
              <a:custGeom>
                <a:avLst/>
                <a:gdLst>
                  <a:gd name="T0" fmla="*/ 35 w 860"/>
                  <a:gd name="T1" fmla="*/ 0 h 590"/>
                  <a:gd name="T2" fmla="*/ 28 w 860"/>
                  <a:gd name="T3" fmla="*/ 8 h 590"/>
                  <a:gd name="T4" fmla="*/ 20 w 860"/>
                  <a:gd name="T5" fmla="*/ 7 h 590"/>
                  <a:gd name="T6" fmla="*/ 7 w 860"/>
                  <a:gd name="T7" fmla="*/ 17 h 590"/>
                  <a:gd name="T8" fmla="*/ 16 w 860"/>
                  <a:gd name="T9" fmla="*/ 18 h 590"/>
                  <a:gd name="T10" fmla="*/ 6 w 860"/>
                  <a:gd name="T11" fmla="*/ 27 h 590"/>
                  <a:gd name="T12" fmla="*/ 15 w 860"/>
                  <a:gd name="T13" fmla="*/ 29 h 590"/>
                  <a:gd name="T14" fmla="*/ 0 w 860"/>
                  <a:gd name="T15" fmla="*/ 39 h 590"/>
                  <a:gd name="T16" fmla="*/ 26 w 860"/>
                  <a:gd name="T17" fmla="*/ 46 h 590"/>
                  <a:gd name="T18" fmla="*/ 34 w 860"/>
                  <a:gd name="T19" fmla="*/ 38 h 590"/>
                  <a:gd name="T20" fmla="*/ 55 w 860"/>
                  <a:gd name="T21" fmla="*/ 43 h 590"/>
                  <a:gd name="T22" fmla="*/ 86 w 860"/>
                  <a:gd name="T23" fmla="*/ 17 h 590"/>
                  <a:gd name="T24" fmla="*/ 84 w 860"/>
                  <a:gd name="T25" fmla="*/ 10 h 590"/>
                  <a:gd name="T26" fmla="*/ 35 w 860"/>
                  <a:gd name="T27" fmla="*/ 0 h 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60"/>
                  <a:gd name="T43" fmla="*/ 0 h 590"/>
                  <a:gd name="T44" fmla="*/ 860 w 860"/>
                  <a:gd name="T45" fmla="*/ 590 h 5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60" h="590">
                    <a:moveTo>
                      <a:pt x="351" y="0"/>
                    </a:moveTo>
                    <a:lnTo>
                      <a:pt x="277" y="102"/>
                    </a:lnTo>
                    <a:lnTo>
                      <a:pt x="196" y="88"/>
                    </a:lnTo>
                    <a:lnTo>
                      <a:pt x="73" y="213"/>
                    </a:lnTo>
                    <a:lnTo>
                      <a:pt x="160" y="235"/>
                    </a:lnTo>
                    <a:lnTo>
                      <a:pt x="59" y="340"/>
                    </a:lnTo>
                    <a:lnTo>
                      <a:pt x="146" y="376"/>
                    </a:lnTo>
                    <a:lnTo>
                      <a:pt x="0" y="502"/>
                    </a:lnTo>
                    <a:lnTo>
                      <a:pt x="262" y="590"/>
                    </a:lnTo>
                    <a:lnTo>
                      <a:pt x="342" y="493"/>
                    </a:lnTo>
                    <a:lnTo>
                      <a:pt x="547" y="554"/>
                    </a:lnTo>
                    <a:lnTo>
                      <a:pt x="860" y="222"/>
                    </a:lnTo>
                    <a:lnTo>
                      <a:pt x="838" y="132"/>
                    </a:lnTo>
                    <a:lnTo>
                      <a:pt x="351" y="0"/>
                    </a:lnTo>
                  </a:path>
                </a:pathLst>
              </a:custGeom>
              <a:noFill/>
              <a:ln w="0">
                <a:solidFill>
                  <a:srgbClr val="000000"/>
                </a:solidFill>
                <a:round/>
                <a:headEnd/>
                <a:tailEnd/>
              </a:ln>
            </p:spPr>
            <p:txBody>
              <a:bodyPr/>
              <a:lstStyle/>
              <a:p>
                <a:pPr algn="ctr"/>
                <a:endParaRPr lang="en-US" sz="1800"/>
              </a:p>
            </p:txBody>
          </p:sp>
          <p:sp>
            <p:nvSpPr>
              <p:cNvPr id="444650" name="Line 311"/>
              <p:cNvSpPr>
                <a:spLocks noChangeShapeType="1"/>
              </p:cNvSpPr>
              <p:nvPr/>
            </p:nvSpPr>
            <p:spPr bwMode="auto">
              <a:xfrm>
                <a:off x="4044" y="2130"/>
                <a:ext cx="45" cy="11"/>
              </a:xfrm>
              <a:prstGeom prst="line">
                <a:avLst/>
              </a:prstGeom>
              <a:noFill/>
              <a:ln w="0">
                <a:solidFill>
                  <a:srgbClr val="000000"/>
                </a:solidFill>
                <a:round/>
                <a:headEnd/>
                <a:tailEnd/>
              </a:ln>
            </p:spPr>
            <p:txBody>
              <a:bodyPr/>
              <a:lstStyle/>
              <a:p>
                <a:endParaRPr lang="en-US"/>
              </a:p>
            </p:txBody>
          </p:sp>
          <p:sp>
            <p:nvSpPr>
              <p:cNvPr id="444651" name="Line 312"/>
              <p:cNvSpPr>
                <a:spLocks noChangeShapeType="1"/>
              </p:cNvSpPr>
              <p:nvPr/>
            </p:nvSpPr>
            <p:spPr bwMode="auto">
              <a:xfrm flipH="1">
                <a:off x="4068" y="2133"/>
                <a:ext cx="31" cy="25"/>
              </a:xfrm>
              <a:prstGeom prst="line">
                <a:avLst/>
              </a:prstGeom>
              <a:noFill/>
              <a:ln w="0">
                <a:solidFill>
                  <a:srgbClr val="000000"/>
                </a:solidFill>
                <a:round/>
                <a:headEnd/>
                <a:tailEnd/>
              </a:ln>
            </p:spPr>
            <p:txBody>
              <a:bodyPr/>
              <a:lstStyle/>
              <a:p>
                <a:endParaRPr lang="en-US"/>
              </a:p>
            </p:txBody>
          </p:sp>
          <p:sp>
            <p:nvSpPr>
              <p:cNvPr id="444652" name="Line 313"/>
              <p:cNvSpPr>
                <a:spLocks noChangeShapeType="1"/>
              </p:cNvSpPr>
              <p:nvPr/>
            </p:nvSpPr>
            <p:spPr bwMode="auto">
              <a:xfrm flipH="1" flipV="1">
                <a:off x="4030" y="2150"/>
                <a:ext cx="36" cy="8"/>
              </a:xfrm>
              <a:prstGeom prst="line">
                <a:avLst/>
              </a:prstGeom>
              <a:noFill/>
              <a:ln w="0">
                <a:solidFill>
                  <a:srgbClr val="000000"/>
                </a:solidFill>
                <a:round/>
                <a:headEnd/>
                <a:tailEnd/>
              </a:ln>
            </p:spPr>
            <p:txBody>
              <a:bodyPr/>
              <a:lstStyle/>
              <a:p>
                <a:endParaRPr lang="en-US"/>
              </a:p>
            </p:txBody>
          </p:sp>
          <p:sp>
            <p:nvSpPr>
              <p:cNvPr id="444653" name="Line 314"/>
              <p:cNvSpPr>
                <a:spLocks noChangeShapeType="1"/>
              </p:cNvSpPr>
              <p:nvPr/>
            </p:nvSpPr>
            <p:spPr bwMode="auto">
              <a:xfrm>
                <a:off x="4068" y="2158"/>
                <a:ext cx="3" cy="7"/>
              </a:xfrm>
              <a:prstGeom prst="line">
                <a:avLst/>
              </a:prstGeom>
              <a:noFill/>
              <a:ln w="0">
                <a:solidFill>
                  <a:srgbClr val="000000"/>
                </a:solidFill>
                <a:round/>
                <a:headEnd/>
                <a:tailEnd/>
              </a:ln>
            </p:spPr>
            <p:txBody>
              <a:bodyPr/>
              <a:lstStyle/>
              <a:p>
                <a:endParaRPr lang="en-US"/>
              </a:p>
            </p:txBody>
          </p:sp>
          <p:sp>
            <p:nvSpPr>
              <p:cNvPr id="444654" name="Line 315"/>
              <p:cNvSpPr>
                <a:spLocks noChangeShapeType="1"/>
              </p:cNvSpPr>
              <p:nvPr/>
            </p:nvSpPr>
            <p:spPr bwMode="auto">
              <a:xfrm>
                <a:off x="4089" y="2141"/>
                <a:ext cx="3" cy="6"/>
              </a:xfrm>
              <a:prstGeom prst="line">
                <a:avLst/>
              </a:prstGeom>
              <a:noFill/>
              <a:ln w="0">
                <a:solidFill>
                  <a:srgbClr val="000000"/>
                </a:solidFill>
                <a:round/>
                <a:headEnd/>
                <a:tailEnd/>
              </a:ln>
            </p:spPr>
            <p:txBody>
              <a:bodyPr/>
              <a:lstStyle/>
              <a:p>
                <a:endParaRPr lang="en-US"/>
              </a:p>
            </p:txBody>
          </p:sp>
          <p:sp>
            <p:nvSpPr>
              <p:cNvPr id="444655" name="Line 316"/>
              <p:cNvSpPr>
                <a:spLocks noChangeShapeType="1"/>
              </p:cNvSpPr>
              <p:nvPr/>
            </p:nvSpPr>
            <p:spPr bwMode="auto">
              <a:xfrm flipH="1">
                <a:off x="4035" y="2129"/>
                <a:ext cx="45" cy="35"/>
              </a:xfrm>
              <a:prstGeom prst="line">
                <a:avLst/>
              </a:prstGeom>
              <a:noFill/>
              <a:ln w="0">
                <a:solidFill>
                  <a:srgbClr val="000000"/>
                </a:solidFill>
                <a:round/>
                <a:headEnd/>
                <a:tailEnd/>
              </a:ln>
            </p:spPr>
            <p:txBody>
              <a:bodyPr/>
              <a:lstStyle/>
              <a:p>
                <a:endParaRPr lang="en-US"/>
              </a:p>
            </p:txBody>
          </p:sp>
          <p:sp>
            <p:nvSpPr>
              <p:cNvPr id="444656" name="Line 317"/>
              <p:cNvSpPr>
                <a:spLocks noChangeShapeType="1"/>
              </p:cNvSpPr>
              <p:nvPr/>
            </p:nvSpPr>
            <p:spPr bwMode="auto">
              <a:xfrm>
                <a:off x="4048" y="2154"/>
                <a:ext cx="4" cy="7"/>
              </a:xfrm>
              <a:prstGeom prst="line">
                <a:avLst/>
              </a:prstGeom>
              <a:noFill/>
              <a:ln w="0">
                <a:solidFill>
                  <a:srgbClr val="000000"/>
                </a:solidFill>
                <a:round/>
                <a:headEnd/>
                <a:tailEnd/>
              </a:ln>
            </p:spPr>
            <p:txBody>
              <a:bodyPr/>
              <a:lstStyle/>
              <a:p>
                <a:endParaRPr lang="en-US"/>
              </a:p>
            </p:txBody>
          </p:sp>
          <p:sp>
            <p:nvSpPr>
              <p:cNvPr id="444657" name="Freeform 318"/>
              <p:cNvSpPr>
                <a:spLocks/>
              </p:cNvSpPr>
              <p:nvPr/>
            </p:nvSpPr>
            <p:spPr bwMode="auto">
              <a:xfrm>
                <a:off x="3784" y="2059"/>
                <a:ext cx="332" cy="76"/>
              </a:xfrm>
              <a:custGeom>
                <a:avLst/>
                <a:gdLst>
                  <a:gd name="T0" fmla="*/ 7 w 3314"/>
                  <a:gd name="T1" fmla="*/ 0 h 988"/>
                  <a:gd name="T2" fmla="*/ 0 w 3314"/>
                  <a:gd name="T3" fmla="*/ 5 h 988"/>
                  <a:gd name="T4" fmla="*/ 0 w 3314"/>
                  <a:gd name="T5" fmla="*/ 9 h 988"/>
                  <a:gd name="T6" fmla="*/ 325 w 3314"/>
                  <a:gd name="T7" fmla="*/ 76 h 988"/>
                  <a:gd name="T8" fmla="*/ 332 w 3314"/>
                  <a:gd name="T9" fmla="*/ 71 h 988"/>
                  <a:gd name="T10" fmla="*/ 329 w 3314"/>
                  <a:gd name="T11" fmla="*/ 65 h 988"/>
                  <a:gd name="T12" fmla="*/ 7 w 3314"/>
                  <a:gd name="T13" fmla="*/ 0 h 988"/>
                  <a:gd name="T14" fmla="*/ 0 60000 65536"/>
                  <a:gd name="T15" fmla="*/ 0 60000 65536"/>
                  <a:gd name="T16" fmla="*/ 0 60000 65536"/>
                  <a:gd name="T17" fmla="*/ 0 60000 65536"/>
                  <a:gd name="T18" fmla="*/ 0 60000 65536"/>
                  <a:gd name="T19" fmla="*/ 0 60000 65536"/>
                  <a:gd name="T20" fmla="*/ 0 60000 65536"/>
                  <a:gd name="T21" fmla="*/ 0 w 3314"/>
                  <a:gd name="T22" fmla="*/ 0 h 988"/>
                  <a:gd name="T23" fmla="*/ 3314 w 3314"/>
                  <a:gd name="T24" fmla="*/ 988 h 9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14" h="988">
                    <a:moveTo>
                      <a:pt x="72" y="0"/>
                    </a:moveTo>
                    <a:lnTo>
                      <a:pt x="0" y="60"/>
                    </a:lnTo>
                    <a:lnTo>
                      <a:pt x="0" y="112"/>
                    </a:lnTo>
                    <a:lnTo>
                      <a:pt x="3241" y="988"/>
                    </a:lnTo>
                    <a:lnTo>
                      <a:pt x="3314" y="923"/>
                    </a:lnTo>
                    <a:lnTo>
                      <a:pt x="3286" y="841"/>
                    </a:lnTo>
                    <a:lnTo>
                      <a:pt x="72" y="0"/>
                    </a:lnTo>
                    <a:close/>
                  </a:path>
                </a:pathLst>
              </a:custGeom>
              <a:solidFill>
                <a:srgbClr val="828282"/>
              </a:solidFill>
              <a:ln w="9525">
                <a:noFill/>
                <a:round/>
                <a:headEnd/>
                <a:tailEnd/>
              </a:ln>
            </p:spPr>
            <p:txBody>
              <a:bodyPr/>
              <a:lstStyle/>
              <a:p>
                <a:pPr algn="ctr"/>
                <a:endParaRPr lang="en-US" sz="1800"/>
              </a:p>
            </p:txBody>
          </p:sp>
          <p:sp>
            <p:nvSpPr>
              <p:cNvPr id="444658" name="Freeform 319"/>
              <p:cNvSpPr>
                <a:spLocks/>
              </p:cNvSpPr>
              <p:nvPr/>
            </p:nvSpPr>
            <p:spPr bwMode="auto">
              <a:xfrm>
                <a:off x="3784" y="2059"/>
                <a:ext cx="332" cy="76"/>
              </a:xfrm>
              <a:custGeom>
                <a:avLst/>
                <a:gdLst>
                  <a:gd name="T0" fmla="*/ 7 w 3314"/>
                  <a:gd name="T1" fmla="*/ 0 h 988"/>
                  <a:gd name="T2" fmla="*/ 0 w 3314"/>
                  <a:gd name="T3" fmla="*/ 5 h 988"/>
                  <a:gd name="T4" fmla="*/ 0 w 3314"/>
                  <a:gd name="T5" fmla="*/ 9 h 988"/>
                  <a:gd name="T6" fmla="*/ 325 w 3314"/>
                  <a:gd name="T7" fmla="*/ 76 h 988"/>
                  <a:gd name="T8" fmla="*/ 332 w 3314"/>
                  <a:gd name="T9" fmla="*/ 71 h 988"/>
                  <a:gd name="T10" fmla="*/ 329 w 3314"/>
                  <a:gd name="T11" fmla="*/ 65 h 988"/>
                  <a:gd name="T12" fmla="*/ 7 w 3314"/>
                  <a:gd name="T13" fmla="*/ 0 h 988"/>
                  <a:gd name="T14" fmla="*/ 0 60000 65536"/>
                  <a:gd name="T15" fmla="*/ 0 60000 65536"/>
                  <a:gd name="T16" fmla="*/ 0 60000 65536"/>
                  <a:gd name="T17" fmla="*/ 0 60000 65536"/>
                  <a:gd name="T18" fmla="*/ 0 60000 65536"/>
                  <a:gd name="T19" fmla="*/ 0 60000 65536"/>
                  <a:gd name="T20" fmla="*/ 0 60000 65536"/>
                  <a:gd name="T21" fmla="*/ 0 w 3314"/>
                  <a:gd name="T22" fmla="*/ 0 h 988"/>
                  <a:gd name="T23" fmla="*/ 3314 w 3314"/>
                  <a:gd name="T24" fmla="*/ 988 h 9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14" h="988">
                    <a:moveTo>
                      <a:pt x="72" y="0"/>
                    </a:moveTo>
                    <a:lnTo>
                      <a:pt x="0" y="60"/>
                    </a:lnTo>
                    <a:lnTo>
                      <a:pt x="0" y="112"/>
                    </a:lnTo>
                    <a:lnTo>
                      <a:pt x="3241" y="988"/>
                    </a:lnTo>
                    <a:lnTo>
                      <a:pt x="3314" y="923"/>
                    </a:lnTo>
                    <a:lnTo>
                      <a:pt x="3286" y="841"/>
                    </a:lnTo>
                    <a:lnTo>
                      <a:pt x="72" y="0"/>
                    </a:lnTo>
                  </a:path>
                </a:pathLst>
              </a:custGeom>
              <a:noFill/>
              <a:ln w="0">
                <a:solidFill>
                  <a:srgbClr val="000000"/>
                </a:solidFill>
                <a:round/>
                <a:headEnd/>
                <a:tailEnd/>
              </a:ln>
            </p:spPr>
            <p:txBody>
              <a:bodyPr/>
              <a:lstStyle/>
              <a:p>
                <a:pPr algn="ctr"/>
                <a:endParaRPr lang="en-US" sz="1800"/>
              </a:p>
            </p:txBody>
          </p:sp>
          <p:sp>
            <p:nvSpPr>
              <p:cNvPr id="444659" name="Line 320"/>
              <p:cNvSpPr>
                <a:spLocks noChangeShapeType="1"/>
              </p:cNvSpPr>
              <p:nvPr/>
            </p:nvSpPr>
            <p:spPr bwMode="auto">
              <a:xfrm flipH="1">
                <a:off x="3936" y="2089"/>
                <a:ext cx="6" cy="5"/>
              </a:xfrm>
              <a:prstGeom prst="line">
                <a:avLst/>
              </a:prstGeom>
              <a:noFill/>
              <a:ln w="0">
                <a:solidFill>
                  <a:srgbClr val="000000"/>
                </a:solidFill>
                <a:round/>
                <a:headEnd/>
                <a:tailEnd/>
              </a:ln>
            </p:spPr>
            <p:txBody>
              <a:bodyPr/>
              <a:lstStyle/>
              <a:p>
                <a:endParaRPr lang="en-US"/>
              </a:p>
            </p:txBody>
          </p:sp>
          <p:sp>
            <p:nvSpPr>
              <p:cNvPr id="444660" name="Line 321"/>
              <p:cNvSpPr>
                <a:spLocks noChangeShapeType="1"/>
              </p:cNvSpPr>
              <p:nvPr/>
            </p:nvSpPr>
            <p:spPr bwMode="auto">
              <a:xfrm flipH="1">
                <a:off x="3913" y="2085"/>
                <a:ext cx="8" cy="5"/>
              </a:xfrm>
              <a:prstGeom prst="line">
                <a:avLst/>
              </a:prstGeom>
              <a:noFill/>
              <a:ln w="0">
                <a:solidFill>
                  <a:srgbClr val="000000"/>
                </a:solidFill>
                <a:round/>
                <a:headEnd/>
                <a:tailEnd/>
              </a:ln>
            </p:spPr>
            <p:txBody>
              <a:bodyPr/>
              <a:lstStyle/>
              <a:p>
                <a:endParaRPr lang="en-US"/>
              </a:p>
            </p:txBody>
          </p:sp>
          <p:sp>
            <p:nvSpPr>
              <p:cNvPr id="444661" name="Line 322"/>
              <p:cNvSpPr>
                <a:spLocks noChangeShapeType="1"/>
              </p:cNvSpPr>
              <p:nvPr/>
            </p:nvSpPr>
            <p:spPr bwMode="auto">
              <a:xfrm flipH="1">
                <a:off x="3896" y="2081"/>
                <a:ext cx="5" cy="5"/>
              </a:xfrm>
              <a:prstGeom prst="line">
                <a:avLst/>
              </a:prstGeom>
              <a:noFill/>
              <a:ln w="0">
                <a:solidFill>
                  <a:srgbClr val="000000"/>
                </a:solidFill>
                <a:round/>
                <a:headEnd/>
                <a:tailEnd/>
              </a:ln>
            </p:spPr>
            <p:txBody>
              <a:bodyPr/>
              <a:lstStyle/>
              <a:p>
                <a:endParaRPr lang="en-US"/>
              </a:p>
            </p:txBody>
          </p:sp>
          <p:sp>
            <p:nvSpPr>
              <p:cNvPr id="444662" name="Line 323"/>
              <p:cNvSpPr>
                <a:spLocks noChangeShapeType="1"/>
              </p:cNvSpPr>
              <p:nvPr/>
            </p:nvSpPr>
            <p:spPr bwMode="auto">
              <a:xfrm flipH="1">
                <a:off x="3873" y="2077"/>
                <a:ext cx="7" cy="4"/>
              </a:xfrm>
              <a:prstGeom prst="line">
                <a:avLst/>
              </a:prstGeom>
              <a:noFill/>
              <a:ln w="0">
                <a:solidFill>
                  <a:srgbClr val="000000"/>
                </a:solidFill>
                <a:round/>
                <a:headEnd/>
                <a:tailEnd/>
              </a:ln>
            </p:spPr>
            <p:txBody>
              <a:bodyPr/>
              <a:lstStyle/>
              <a:p>
                <a:endParaRPr lang="en-US"/>
              </a:p>
            </p:txBody>
          </p:sp>
          <p:sp>
            <p:nvSpPr>
              <p:cNvPr id="444663" name="Line 324"/>
              <p:cNvSpPr>
                <a:spLocks noChangeShapeType="1"/>
              </p:cNvSpPr>
              <p:nvPr/>
            </p:nvSpPr>
            <p:spPr bwMode="auto">
              <a:xfrm flipH="1">
                <a:off x="3852" y="2073"/>
                <a:ext cx="8" cy="4"/>
              </a:xfrm>
              <a:prstGeom prst="line">
                <a:avLst/>
              </a:prstGeom>
              <a:noFill/>
              <a:ln w="0">
                <a:solidFill>
                  <a:srgbClr val="000000"/>
                </a:solidFill>
                <a:round/>
                <a:headEnd/>
                <a:tailEnd/>
              </a:ln>
            </p:spPr>
            <p:txBody>
              <a:bodyPr/>
              <a:lstStyle/>
              <a:p>
                <a:endParaRPr lang="en-US"/>
              </a:p>
            </p:txBody>
          </p:sp>
          <p:sp>
            <p:nvSpPr>
              <p:cNvPr id="444664" name="Line 325"/>
              <p:cNvSpPr>
                <a:spLocks noChangeShapeType="1"/>
              </p:cNvSpPr>
              <p:nvPr/>
            </p:nvSpPr>
            <p:spPr bwMode="auto">
              <a:xfrm flipH="1">
                <a:off x="3837" y="2069"/>
                <a:ext cx="6" cy="5"/>
              </a:xfrm>
              <a:prstGeom prst="line">
                <a:avLst/>
              </a:prstGeom>
              <a:noFill/>
              <a:ln w="0">
                <a:solidFill>
                  <a:srgbClr val="000000"/>
                </a:solidFill>
                <a:round/>
                <a:headEnd/>
                <a:tailEnd/>
              </a:ln>
            </p:spPr>
            <p:txBody>
              <a:bodyPr/>
              <a:lstStyle/>
              <a:p>
                <a:endParaRPr lang="en-US"/>
              </a:p>
            </p:txBody>
          </p:sp>
          <p:sp>
            <p:nvSpPr>
              <p:cNvPr id="444665" name="Line 326"/>
              <p:cNvSpPr>
                <a:spLocks noChangeShapeType="1"/>
              </p:cNvSpPr>
              <p:nvPr/>
            </p:nvSpPr>
            <p:spPr bwMode="auto">
              <a:xfrm flipH="1">
                <a:off x="3817" y="2065"/>
                <a:ext cx="6" cy="4"/>
              </a:xfrm>
              <a:prstGeom prst="line">
                <a:avLst/>
              </a:prstGeom>
              <a:noFill/>
              <a:ln w="0">
                <a:solidFill>
                  <a:srgbClr val="000000"/>
                </a:solidFill>
                <a:round/>
                <a:headEnd/>
                <a:tailEnd/>
              </a:ln>
            </p:spPr>
            <p:txBody>
              <a:bodyPr/>
              <a:lstStyle/>
              <a:p>
                <a:endParaRPr lang="en-US"/>
              </a:p>
            </p:txBody>
          </p:sp>
          <p:sp>
            <p:nvSpPr>
              <p:cNvPr id="444666" name="Line 327"/>
              <p:cNvSpPr>
                <a:spLocks noChangeShapeType="1"/>
              </p:cNvSpPr>
              <p:nvPr/>
            </p:nvSpPr>
            <p:spPr bwMode="auto">
              <a:xfrm flipH="1">
                <a:off x="3797" y="2061"/>
                <a:ext cx="5" cy="4"/>
              </a:xfrm>
              <a:prstGeom prst="line">
                <a:avLst/>
              </a:prstGeom>
              <a:noFill/>
              <a:ln w="0">
                <a:solidFill>
                  <a:srgbClr val="000000"/>
                </a:solidFill>
                <a:round/>
                <a:headEnd/>
                <a:tailEnd/>
              </a:ln>
            </p:spPr>
            <p:txBody>
              <a:bodyPr/>
              <a:lstStyle/>
              <a:p>
                <a:endParaRPr lang="en-US"/>
              </a:p>
            </p:txBody>
          </p:sp>
          <p:sp>
            <p:nvSpPr>
              <p:cNvPr id="444667" name="Line 328"/>
              <p:cNvSpPr>
                <a:spLocks noChangeShapeType="1"/>
              </p:cNvSpPr>
              <p:nvPr/>
            </p:nvSpPr>
            <p:spPr bwMode="auto">
              <a:xfrm>
                <a:off x="3797" y="2066"/>
                <a:ext cx="1" cy="4"/>
              </a:xfrm>
              <a:prstGeom prst="line">
                <a:avLst/>
              </a:prstGeom>
              <a:noFill/>
              <a:ln w="0">
                <a:solidFill>
                  <a:srgbClr val="000000"/>
                </a:solidFill>
                <a:round/>
                <a:headEnd/>
                <a:tailEnd/>
              </a:ln>
            </p:spPr>
            <p:txBody>
              <a:bodyPr/>
              <a:lstStyle/>
              <a:p>
                <a:endParaRPr lang="en-US"/>
              </a:p>
            </p:txBody>
          </p:sp>
          <p:sp>
            <p:nvSpPr>
              <p:cNvPr id="444668" name="Line 329"/>
              <p:cNvSpPr>
                <a:spLocks noChangeShapeType="1"/>
              </p:cNvSpPr>
              <p:nvPr/>
            </p:nvSpPr>
            <p:spPr bwMode="auto">
              <a:xfrm>
                <a:off x="3817" y="2069"/>
                <a:ext cx="1" cy="6"/>
              </a:xfrm>
              <a:prstGeom prst="line">
                <a:avLst/>
              </a:prstGeom>
              <a:noFill/>
              <a:ln w="0">
                <a:solidFill>
                  <a:srgbClr val="000000"/>
                </a:solidFill>
                <a:round/>
                <a:headEnd/>
                <a:tailEnd/>
              </a:ln>
            </p:spPr>
            <p:txBody>
              <a:bodyPr/>
              <a:lstStyle/>
              <a:p>
                <a:endParaRPr lang="en-US"/>
              </a:p>
            </p:txBody>
          </p:sp>
          <p:sp>
            <p:nvSpPr>
              <p:cNvPr id="444669" name="Line 330"/>
              <p:cNvSpPr>
                <a:spLocks noChangeShapeType="1"/>
              </p:cNvSpPr>
              <p:nvPr/>
            </p:nvSpPr>
            <p:spPr bwMode="auto">
              <a:xfrm>
                <a:off x="3837" y="2074"/>
                <a:ext cx="1" cy="5"/>
              </a:xfrm>
              <a:prstGeom prst="line">
                <a:avLst/>
              </a:prstGeom>
              <a:noFill/>
              <a:ln w="0">
                <a:solidFill>
                  <a:srgbClr val="000000"/>
                </a:solidFill>
                <a:round/>
                <a:headEnd/>
                <a:tailEnd/>
              </a:ln>
            </p:spPr>
            <p:txBody>
              <a:bodyPr/>
              <a:lstStyle/>
              <a:p>
                <a:endParaRPr lang="en-US"/>
              </a:p>
            </p:txBody>
          </p:sp>
          <p:sp>
            <p:nvSpPr>
              <p:cNvPr id="444670" name="Line 331"/>
              <p:cNvSpPr>
                <a:spLocks noChangeShapeType="1"/>
              </p:cNvSpPr>
              <p:nvPr/>
            </p:nvSpPr>
            <p:spPr bwMode="auto">
              <a:xfrm>
                <a:off x="3852" y="2077"/>
                <a:ext cx="1" cy="4"/>
              </a:xfrm>
              <a:prstGeom prst="line">
                <a:avLst/>
              </a:prstGeom>
              <a:noFill/>
              <a:ln w="0">
                <a:solidFill>
                  <a:srgbClr val="000000"/>
                </a:solidFill>
                <a:round/>
                <a:headEnd/>
                <a:tailEnd/>
              </a:ln>
            </p:spPr>
            <p:txBody>
              <a:bodyPr/>
              <a:lstStyle/>
              <a:p>
                <a:endParaRPr lang="en-US"/>
              </a:p>
            </p:txBody>
          </p:sp>
          <p:sp>
            <p:nvSpPr>
              <p:cNvPr id="444671" name="Line 332"/>
              <p:cNvSpPr>
                <a:spLocks noChangeShapeType="1"/>
              </p:cNvSpPr>
              <p:nvPr/>
            </p:nvSpPr>
            <p:spPr bwMode="auto">
              <a:xfrm>
                <a:off x="3873" y="2081"/>
                <a:ext cx="1" cy="4"/>
              </a:xfrm>
              <a:prstGeom prst="line">
                <a:avLst/>
              </a:prstGeom>
              <a:noFill/>
              <a:ln w="0">
                <a:solidFill>
                  <a:srgbClr val="000000"/>
                </a:solidFill>
                <a:round/>
                <a:headEnd/>
                <a:tailEnd/>
              </a:ln>
            </p:spPr>
            <p:txBody>
              <a:bodyPr/>
              <a:lstStyle/>
              <a:p>
                <a:endParaRPr lang="en-US"/>
              </a:p>
            </p:txBody>
          </p:sp>
          <p:sp>
            <p:nvSpPr>
              <p:cNvPr id="444672" name="Line 333"/>
              <p:cNvSpPr>
                <a:spLocks noChangeShapeType="1"/>
              </p:cNvSpPr>
              <p:nvPr/>
            </p:nvSpPr>
            <p:spPr bwMode="auto">
              <a:xfrm>
                <a:off x="3896" y="2086"/>
                <a:ext cx="1" cy="4"/>
              </a:xfrm>
              <a:prstGeom prst="line">
                <a:avLst/>
              </a:prstGeom>
              <a:noFill/>
              <a:ln w="0">
                <a:solidFill>
                  <a:srgbClr val="000000"/>
                </a:solidFill>
                <a:round/>
                <a:headEnd/>
                <a:tailEnd/>
              </a:ln>
            </p:spPr>
            <p:txBody>
              <a:bodyPr/>
              <a:lstStyle/>
              <a:p>
                <a:endParaRPr lang="en-US"/>
              </a:p>
            </p:txBody>
          </p:sp>
          <p:sp>
            <p:nvSpPr>
              <p:cNvPr id="444673" name="Line 334"/>
              <p:cNvSpPr>
                <a:spLocks noChangeShapeType="1"/>
              </p:cNvSpPr>
              <p:nvPr/>
            </p:nvSpPr>
            <p:spPr bwMode="auto">
              <a:xfrm>
                <a:off x="3913" y="2090"/>
                <a:ext cx="1" cy="5"/>
              </a:xfrm>
              <a:prstGeom prst="line">
                <a:avLst/>
              </a:prstGeom>
              <a:noFill/>
              <a:ln w="0">
                <a:solidFill>
                  <a:srgbClr val="000000"/>
                </a:solidFill>
                <a:round/>
                <a:headEnd/>
                <a:tailEnd/>
              </a:ln>
            </p:spPr>
            <p:txBody>
              <a:bodyPr/>
              <a:lstStyle/>
              <a:p>
                <a:endParaRPr lang="en-US"/>
              </a:p>
            </p:txBody>
          </p:sp>
          <p:sp>
            <p:nvSpPr>
              <p:cNvPr id="444674" name="Line 335"/>
              <p:cNvSpPr>
                <a:spLocks noChangeShapeType="1"/>
              </p:cNvSpPr>
              <p:nvPr/>
            </p:nvSpPr>
            <p:spPr bwMode="auto">
              <a:xfrm flipV="1">
                <a:off x="4106" y="2123"/>
                <a:ext cx="6" cy="7"/>
              </a:xfrm>
              <a:prstGeom prst="line">
                <a:avLst/>
              </a:prstGeom>
              <a:noFill/>
              <a:ln w="0">
                <a:solidFill>
                  <a:srgbClr val="000000"/>
                </a:solidFill>
                <a:round/>
                <a:headEnd/>
                <a:tailEnd/>
              </a:ln>
            </p:spPr>
            <p:txBody>
              <a:bodyPr/>
              <a:lstStyle/>
              <a:p>
                <a:endParaRPr lang="en-US"/>
              </a:p>
            </p:txBody>
          </p:sp>
          <p:sp>
            <p:nvSpPr>
              <p:cNvPr id="444675" name="Line 336"/>
              <p:cNvSpPr>
                <a:spLocks noChangeShapeType="1"/>
              </p:cNvSpPr>
              <p:nvPr/>
            </p:nvSpPr>
            <p:spPr bwMode="auto">
              <a:xfrm>
                <a:off x="4106" y="2130"/>
                <a:ext cx="2" cy="5"/>
              </a:xfrm>
              <a:prstGeom prst="line">
                <a:avLst/>
              </a:prstGeom>
              <a:noFill/>
              <a:ln w="0">
                <a:solidFill>
                  <a:srgbClr val="000000"/>
                </a:solidFill>
                <a:round/>
                <a:headEnd/>
                <a:tailEnd/>
              </a:ln>
            </p:spPr>
            <p:txBody>
              <a:bodyPr/>
              <a:lstStyle/>
              <a:p>
                <a:endParaRPr lang="en-US"/>
              </a:p>
            </p:txBody>
          </p:sp>
          <p:sp>
            <p:nvSpPr>
              <p:cNvPr id="444676" name="Line 337"/>
              <p:cNvSpPr>
                <a:spLocks noChangeShapeType="1"/>
              </p:cNvSpPr>
              <p:nvPr/>
            </p:nvSpPr>
            <p:spPr bwMode="auto">
              <a:xfrm flipH="1">
                <a:off x="4089" y="2121"/>
                <a:ext cx="5" cy="5"/>
              </a:xfrm>
              <a:prstGeom prst="line">
                <a:avLst/>
              </a:prstGeom>
              <a:noFill/>
              <a:ln w="0">
                <a:solidFill>
                  <a:srgbClr val="000000"/>
                </a:solidFill>
                <a:round/>
                <a:headEnd/>
                <a:tailEnd/>
              </a:ln>
            </p:spPr>
            <p:txBody>
              <a:bodyPr/>
              <a:lstStyle/>
              <a:p>
                <a:endParaRPr lang="en-US"/>
              </a:p>
            </p:txBody>
          </p:sp>
          <p:sp>
            <p:nvSpPr>
              <p:cNvPr id="444677" name="Line 338"/>
              <p:cNvSpPr>
                <a:spLocks noChangeShapeType="1"/>
              </p:cNvSpPr>
              <p:nvPr/>
            </p:nvSpPr>
            <p:spPr bwMode="auto">
              <a:xfrm flipH="1">
                <a:off x="4043" y="2111"/>
                <a:ext cx="7" cy="6"/>
              </a:xfrm>
              <a:prstGeom prst="line">
                <a:avLst/>
              </a:prstGeom>
              <a:noFill/>
              <a:ln w="0">
                <a:solidFill>
                  <a:srgbClr val="000000"/>
                </a:solidFill>
                <a:round/>
                <a:headEnd/>
                <a:tailEnd/>
              </a:ln>
            </p:spPr>
            <p:txBody>
              <a:bodyPr/>
              <a:lstStyle/>
              <a:p>
                <a:endParaRPr lang="en-US"/>
              </a:p>
            </p:txBody>
          </p:sp>
          <p:sp>
            <p:nvSpPr>
              <p:cNvPr id="444678" name="Line 339"/>
              <p:cNvSpPr>
                <a:spLocks noChangeShapeType="1"/>
              </p:cNvSpPr>
              <p:nvPr/>
            </p:nvSpPr>
            <p:spPr bwMode="auto">
              <a:xfrm flipH="1">
                <a:off x="4065" y="2116"/>
                <a:ext cx="8" cy="5"/>
              </a:xfrm>
              <a:prstGeom prst="line">
                <a:avLst/>
              </a:prstGeom>
              <a:noFill/>
              <a:ln w="0">
                <a:solidFill>
                  <a:srgbClr val="000000"/>
                </a:solidFill>
                <a:round/>
                <a:headEnd/>
                <a:tailEnd/>
              </a:ln>
            </p:spPr>
            <p:txBody>
              <a:bodyPr/>
              <a:lstStyle/>
              <a:p>
                <a:endParaRPr lang="en-US"/>
              </a:p>
            </p:txBody>
          </p:sp>
          <p:sp>
            <p:nvSpPr>
              <p:cNvPr id="444679" name="Line 340"/>
              <p:cNvSpPr>
                <a:spLocks noChangeShapeType="1"/>
              </p:cNvSpPr>
              <p:nvPr/>
            </p:nvSpPr>
            <p:spPr bwMode="auto">
              <a:xfrm flipH="1">
                <a:off x="3999" y="2102"/>
                <a:ext cx="8" cy="6"/>
              </a:xfrm>
              <a:prstGeom prst="line">
                <a:avLst/>
              </a:prstGeom>
              <a:noFill/>
              <a:ln w="0">
                <a:solidFill>
                  <a:srgbClr val="000000"/>
                </a:solidFill>
                <a:round/>
                <a:headEnd/>
                <a:tailEnd/>
              </a:ln>
            </p:spPr>
            <p:txBody>
              <a:bodyPr/>
              <a:lstStyle/>
              <a:p>
                <a:endParaRPr lang="en-US"/>
              </a:p>
            </p:txBody>
          </p:sp>
          <p:sp>
            <p:nvSpPr>
              <p:cNvPr id="444680" name="Line 341"/>
              <p:cNvSpPr>
                <a:spLocks noChangeShapeType="1"/>
              </p:cNvSpPr>
              <p:nvPr/>
            </p:nvSpPr>
            <p:spPr bwMode="auto">
              <a:xfrm flipH="1">
                <a:off x="4022" y="2107"/>
                <a:ext cx="7" cy="5"/>
              </a:xfrm>
              <a:prstGeom prst="line">
                <a:avLst/>
              </a:prstGeom>
              <a:noFill/>
              <a:ln w="0">
                <a:solidFill>
                  <a:srgbClr val="000000"/>
                </a:solidFill>
                <a:round/>
                <a:headEnd/>
                <a:tailEnd/>
              </a:ln>
            </p:spPr>
            <p:txBody>
              <a:bodyPr/>
              <a:lstStyle/>
              <a:p>
                <a:endParaRPr lang="en-US"/>
              </a:p>
            </p:txBody>
          </p:sp>
          <p:sp>
            <p:nvSpPr>
              <p:cNvPr id="444681" name="Line 342"/>
              <p:cNvSpPr>
                <a:spLocks noChangeShapeType="1"/>
              </p:cNvSpPr>
              <p:nvPr/>
            </p:nvSpPr>
            <p:spPr bwMode="auto">
              <a:xfrm flipH="1">
                <a:off x="3979" y="2098"/>
                <a:ext cx="6" cy="6"/>
              </a:xfrm>
              <a:prstGeom prst="line">
                <a:avLst/>
              </a:prstGeom>
              <a:noFill/>
              <a:ln w="0">
                <a:solidFill>
                  <a:srgbClr val="000000"/>
                </a:solidFill>
                <a:round/>
                <a:headEnd/>
                <a:tailEnd/>
              </a:ln>
            </p:spPr>
            <p:txBody>
              <a:bodyPr/>
              <a:lstStyle/>
              <a:p>
                <a:endParaRPr lang="en-US"/>
              </a:p>
            </p:txBody>
          </p:sp>
          <p:sp>
            <p:nvSpPr>
              <p:cNvPr id="444682" name="Line 343"/>
              <p:cNvSpPr>
                <a:spLocks noChangeShapeType="1"/>
              </p:cNvSpPr>
              <p:nvPr/>
            </p:nvSpPr>
            <p:spPr bwMode="auto">
              <a:xfrm flipH="1">
                <a:off x="3956" y="2093"/>
                <a:ext cx="6" cy="6"/>
              </a:xfrm>
              <a:prstGeom prst="line">
                <a:avLst/>
              </a:prstGeom>
              <a:noFill/>
              <a:ln w="0">
                <a:solidFill>
                  <a:srgbClr val="000000"/>
                </a:solidFill>
                <a:round/>
                <a:headEnd/>
                <a:tailEnd/>
              </a:ln>
            </p:spPr>
            <p:txBody>
              <a:bodyPr/>
              <a:lstStyle/>
              <a:p>
                <a:endParaRPr lang="en-US"/>
              </a:p>
            </p:txBody>
          </p:sp>
          <p:sp>
            <p:nvSpPr>
              <p:cNvPr id="444683" name="Line 344"/>
              <p:cNvSpPr>
                <a:spLocks noChangeShapeType="1"/>
              </p:cNvSpPr>
              <p:nvPr/>
            </p:nvSpPr>
            <p:spPr bwMode="auto">
              <a:xfrm>
                <a:off x="3935" y="2095"/>
                <a:ext cx="1" cy="4"/>
              </a:xfrm>
              <a:prstGeom prst="line">
                <a:avLst/>
              </a:prstGeom>
              <a:noFill/>
              <a:ln w="0">
                <a:solidFill>
                  <a:srgbClr val="000000"/>
                </a:solidFill>
                <a:round/>
                <a:headEnd/>
                <a:tailEnd/>
              </a:ln>
            </p:spPr>
            <p:txBody>
              <a:bodyPr/>
              <a:lstStyle/>
              <a:p>
                <a:endParaRPr lang="en-US"/>
              </a:p>
            </p:txBody>
          </p:sp>
          <p:sp>
            <p:nvSpPr>
              <p:cNvPr id="444684" name="Line 345"/>
              <p:cNvSpPr>
                <a:spLocks noChangeShapeType="1"/>
              </p:cNvSpPr>
              <p:nvPr/>
            </p:nvSpPr>
            <p:spPr bwMode="auto">
              <a:xfrm>
                <a:off x="3956" y="2099"/>
                <a:ext cx="1" cy="4"/>
              </a:xfrm>
              <a:prstGeom prst="line">
                <a:avLst/>
              </a:prstGeom>
              <a:noFill/>
              <a:ln w="0">
                <a:solidFill>
                  <a:srgbClr val="000000"/>
                </a:solidFill>
                <a:round/>
                <a:headEnd/>
                <a:tailEnd/>
              </a:ln>
            </p:spPr>
            <p:txBody>
              <a:bodyPr/>
              <a:lstStyle/>
              <a:p>
                <a:endParaRPr lang="en-US"/>
              </a:p>
            </p:txBody>
          </p:sp>
          <p:sp>
            <p:nvSpPr>
              <p:cNvPr id="444685" name="Line 346"/>
              <p:cNvSpPr>
                <a:spLocks noChangeShapeType="1"/>
              </p:cNvSpPr>
              <p:nvPr/>
            </p:nvSpPr>
            <p:spPr bwMode="auto">
              <a:xfrm>
                <a:off x="3979" y="2104"/>
                <a:ext cx="1" cy="4"/>
              </a:xfrm>
              <a:prstGeom prst="line">
                <a:avLst/>
              </a:prstGeom>
              <a:noFill/>
              <a:ln w="0">
                <a:solidFill>
                  <a:srgbClr val="000000"/>
                </a:solidFill>
                <a:round/>
                <a:headEnd/>
                <a:tailEnd/>
              </a:ln>
            </p:spPr>
            <p:txBody>
              <a:bodyPr/>
              <a:lstStyle/>
              <a:p>
                <a:endParaRPr lang="en-US"/>
              </a:p>
            </p:txBody>
          </p:sp>
          <p:sp>
            <p:nvSpPr>
              <p:cNvPr id="444686" name="Line 347"/>
              <p:cNvSpPr>
                <a:spLocks noChangeShapeType="1"/>
              </p:cNvSpPr>
              <p:nvPr/>
            </p:nvSpPr>
            <p:spPr bwMode="auto">
              <a:xfrm>
                <a:off x="3999" y="2108"/>
                <a:ext cx="1" cy="4"/>
              </a:xfrm>
              <a:prstGeom prst="line">
                <a:avLst/>
              </a:prstGeom>
              <a:noFill/>
              <a:ln w="0">
                <a:solidFill>
                  <a:srgbClr val="000000"/>
                </a:solidFill>
                <a:round/>
                <a:headEnd/>
                <a:tailEnd/>
              </a:ln>
            </p:spPr>
            <p:txBody>
              <a:bodyPr/>
              <a:lstStyle/>
              <a:p>
                <a:endParaRPr lang="en-US"/>
              </a:p>
            </p:txBody>
          </p:sp>
          <p:sp>
            <p:nvSpPr>
              <p:cNvPr id="444687" name="Line 348"/>
              <p:cNvSpPr>
                <a:spLocks noChangeShapeType="1"/>
              </p:cNvSpPr>
              <p:nvPr/>
            </p:nvSpPr>
            <p:spPr bwMode="auto">
              <a:xfrm>
                <a:off x="4022" y="2113"/>
                <a:ext cx="1" cy="4"/>
              </a:xfrm>
              <a:prstGeom prst="line">
                <a:avLst/>
              </a:prstGeom>
              <a:noFill/>
              <a:ln w="0">
                <a:solidFill>
                  <a:srgbClr val="000000"/>
                </a:solidFill>
                <a:round/>
                <a:headEnd/>
                <a:tailEnd/>
              </a:ln>
            </p:spPr>
            <p:txBody>
              <a:bodyPr/>
              <a:lstStyle/>
              <a:p>
                <a:endParaRPr lang="en-US"/>
              </a:p>
            </p:txBody>
          </p:sp>
          <p:sp>
            <p:nvSpPr>
              <p:cNvPr id="444688" name="Line 349"/>
              <p:cNvSpPr>
                <a:spLocks noChangeShapeType="1"/>
              </p:cNvSpPr>
              <p:nvPr/>
            </p:nvSpPr>
            <p:spPr bwMode="auto">
              <a:xfrm>
                <a:off x="4042" y="2117"/>
                <a:ext cx="1" cy="4"/>
              </a:xfrm>
              <a:prstGeom prst="line">
                <a:avLst/>
              </a:prstGeom>
              <a:noFill/>
              <a:ln w="0">
                <a:solidFill>
                  <a:srgbClr val="000000"/>
                </a:solidFill>
                <a:round/>
                <a:headEnd/>
                <a:tailEnd/>
              </a:ln>
            </p:spPr>
            <p:txBody>
              <a:bodyPr/>
              <a:lstStyle/>
              <a:p>
                <a:endParaRPr lang="en-US"/>
              </a:p>
            </p:txBody>
          </p:sp>
          <p:sp>
            <p:nvSpPr>
              <p:cNvPr id="444689" name="Line 350"/>
              <p:cNvSpPr>
                <a:spLocks noChangeShapeType="1"/>
              </p:cNvSpPr>
              <p:nvPr/>
            </p:nvSpPr>
            <p:spPr bwMode="auto">
              <a:xfrm>
                <a:off x="4065" y="2121"/>
                <a:ext cx="1" cy="5"/>
              </a:xfrm>
              <a:prstGeom prst="line">
                <a:avLst/>
              </a:prstGeom>
              <a:noFill/>
              <a:ln w="0">
                <a:solidFill>
                  <a:srgbClr val="000000"/>
                </a:solidFill>
                <a:round/>
                <a:headEnd/>
                <a:tailEnd/>
              </a:ln>
            </p:spPr>
            <p:txBody>
              <a:bodyPr/>
              <a:lstStyle/>
              <a:p>
                <a:endParaRPr lang="en-US"/>
              </a:p>
            </p:txBody>
          </p:sp>
          <p:sp>
            <p:nvSpPr>
              <p:cNvPr id="444690" name="Line 351"/>
              <p:cNvSpPr>
                <a:spLocks noChangeShapeType="1"/>
              </p:cNvSpPr>
              <p:nvPr/>
            </p:nvSpPr>
            <p:spPr bwMode="auto">
              <a:xfrm>
                <a:off x="4089" y="2126"/>
                <a:ext cx="1" cy="4"/>
              </a:xfrm>
              <a:prstGeom prst="line">
                <a:avLst/>
              </a:prstGeom>
              <a:noFill/>
              <a:ln w="0">
                <a:solidFill>
                  <a:srgbClr val="000000"/>
                </a:solidFill>
                <a:round/>
                <a:headEnd/>
                <a:tailEnd/>
              </a:ln>
            </p:spPr>
            <p:txBody>
              <a:bodyPr/>
              <a:lstStyle/>
              <a:p>
                <a:endParaRPr lang="en-US"/>
              </a:p>
            </p:txBody>
          </p:sp>
          <p:sp>
            <p:nvSpPr>
              <p:cNvPr id="444691" name="Line 352"/>
              <p:cNvSpPr>
                <a:spLocks noChangeShapeType="1"/>
              </p:cNvSpPr>
              <p:nvPr/>
            </p:nvSpPr>
            <p:spPr bwMode="auto">
              <a:xfrm>
                <a:off x="3785" y="2063"/>
                <a:ext cx="321" cy="67"/>
              </a:xfrm>
              <a:prstGeom prst="line">
                <a:avLst/>
              </a:prstGeom>
              <a:noFill/>
              <a:ln w="0">
                <a:solidFill>
                  <a:srgbClr val="000000"/>
                </a:solidFill>
                <a:round/>
                <a:headEnd/>
                <a:tailEnd/>
              </a:ln>
            </p:spPr>
            <p:txBody>
              <a:bodyPr/>
              <a:lstStyle/>
              <a:p>
                <a:endParaRPr lang="en-US"/>
              </a:p>
            </p:txBody>
          </p:sp>
          <p:sp>
            <p:nvSpPr>
              <p:cNvPr id="444692" name="Freeform 353"/>
              <p:cNvSpPr>
                <a:spLocks/>
              </p:cNvSpPr>
              <p:nvPr/>
            </p:nvSpPr>
            <p:spPr bwMode="auto">
              <a:xfrm>
                <a:off x="3729" y="2073"/>
                <a:ext cx="54" cy="31"/>
              </a:xfrm>
              <a:custGeom>
                <a:avLst/>
                <a:gdLst>
                  <a:gd name="T0" fmla="*/ 38 w 531"/>
                  <a:gd name="T1" fmla="*/ 0 h 406"/>
                  <a:gd name="T2" fmla="*/ 10 w 531"/>
                  <a:gd name="T3" fmla="*/ 16 h 406"/>
                  <a:gd name="T4" fmla="*/ 10 w 531"/>
                  <a:gd name="T5" fmla="*/ 19 h 406"/>
                  <a:gd name="T6" fmla="*/ 0 w 531"/>
                  <a:gd name="T7" fmla="*/ 25 h 406"/>
                  <a:gd name="T8" fmla="*/ 22 w 531"/>
                  <a:gd name="T9" fmla="*/ 31 h 406"/>
                  <a:gd name="T10" fmla="*/ 36 w 531"/>
                  <a:gd name="T11" fmla="*/ 21 h 406"/>
                  <a:gd name="T12" fmla="*/ 30 w 531"/>
                  <a:gd name="T13" fmla="*/ 19 h 406"/>
                  <a:gd name="T14" fmla="*/ 45 w 531"/>
                  <a:gd name="T15" fmla="*/ 11 h 406"/>
                  <a:gd name="T16" fmla="*/ 41 w 531"/>
                  <a:gd name="T17" fmla="*/ 11 h 406"/>
                  <a:gd name="T18" fmla="*/ 54 w 531"/>
                  <a:gd name="T19" fmla="*/ 4 h 406"/>
                  <a:gd name="T20" fmla="*/ 38 w 531"/>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1"/>
                  <a:gd name="T34" fmla="*/ 0 h 406"/>
                  <a:gd name="T35" fmla="*/ 531 w 531"/>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1" h="406">
                    <a:moveTo>
                      <a:pt x="378" y="0"/>
                    </a:moveTo>
                    <a:lnTo>
                      <a:pt x="100" y="207"/>
                    </a:lnTo>
                    <a:lnTo>
                      <a:pt x="100" y="244"/>
                    </a:lnTo>
                    <a:lnTo>
                      <a:pt x="0" y="323"/>
                    </a:lnTo>
                    <a:lnTo>
                      <a:pt x="218" y="406"/>
                    </a:lnTo>
                    <a:lnTo>
                      <a:pt x="355" y="273"/>
                    </a:lnTo>
                    <a:lnTo>
                      <a:pt x="299" y="250"/>
                    </a:lnTo>
                    <a:lnTo>
                      <a:pt x="444" y="147"/>
                    </a:lnTo>
                    <a:lnTo>
                      <a:pt x="400" y="139"/>
                    </a:lnTo>
                    <a:lnTo>
                      <a:pt x="531" y="51"/>
                    </a:lnTo>
                    <a:lnTo>
                      <a:pt x="378" y="0"/>
                    </a:lnTo>
                    <a:close/>
                  </a:path>
                </a:pathLst>
              </a:custGeom>
              <a:solidFill>
                <a:srgbClr val="828282"/>
              </a:solidFill>
              <a:ln w="9525">
                <a:noFill/>
                <a:round/>
                <a:headEnd/>
                <a:tailEnd/>
              </a:ln>
            </p:spPr>
            <p:txBody>
              <a:bodyPr/>
              <a:lstStyle/>
              <a:p>
                <a:pPr algn="ctr"/>
                <a:endParaRPr lang="en-US" sz="1800"/>
              </a:p>
            </p:txBody>
          </p:sp>
          <p:sp>
            <p:nvSpPr>
              <p:cNvPr id="444693" name="Freeform 354"/>
              <p:cNvSpPr>
                <a:spLocks/>
              </p:cNvSpPr>
              <p:nvPr/>
            </p:nvSpPr>
            <p:spPr bwMode="auto">
              <a:xfrm>
                <a:off x="3729" y="2073"/>
                <a:ext cx="54" cy="31"/>
              </a:xfrm>
              <a:custGeom>
                <a:avLst/>
                <a:gdLst>
                  <a:gd name="T0" fmla="*/ 38 w 531"/>
                  <a:gd name="T1" fmla="*/ 0 h 406"/>
                  <a:gd name="T2" fmla="*/ 10 w 531"/>
                  <a:gd name="T3" fmla="*/ 16 h 406"/>
                  <a:gd name="T4" fmla="*/ 10 w 531"/>
                  <a:gd name="T5" fmla="*/ 19 h 406"/>
                  <a:gd name="T6" fmla="*/ 0 w 531"/>
                  <a:gd name="T7" fmla="*/ 25 h 406"/>
                  <a:gd name="T8" fmla="*/ 22 w 531"/>
                  <a:gd name="T9" fmla="*/ 31 h 406"/>
                  <a:gd name="T10" fmla="*/ 36 w 531"/>
                  <a:gd name="T11" fmla="*/ 21 h 406"/>
                  <a:gd name="T12" fmla="*/ 30 w 531"/>
                  <a:gd name="T13" fmla="*/ 19 h 406"/>
                  <a:gd name="T14" fmla="*/ 45 w 531"/>
                  <a:gd name="T15" fmla="*/ 11 h 406"/>
                  <a:gd name="T16" fmla="*/ 41 w 531"/>
                  <a:gd name="T17" fmla="*/ 11 h 406"/>
                  <a:gd name="T18" fmla="*/ 54 w 531"/>
                  <a:gd name="T19" fmla="*/ 4 h 406"/>
                  <a:gd name="T20" fmla="*/ 38 w 531"/>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1"/>
                  <a:gd name="T34" fmla="*/ 0 h 406"/>
                  <a:gd name="T35" fmla="*/ 531 w 531"/>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1" h="406">
                    <a:moveTo>
                      <a:pt x="378" y="0"/>
                    </a:moveTo>
                    <a:lnTo>
                      <a:pt x="100" y="207"/>
                    </a:lnTo>
                    <a:lnTo>
                      <a:pt x="100" y="244"/>
                    </a:lnTo>
                    <a:lnTo>
                      <a:pt x="0" y="323"/>
                    </a:lnTo>
                    <a:lnTo>
                      <a:pt x="218" y="406"/>
                    </a:lnTo>
                    <a:lnTo>
                      <a:pt x="355" y="273"/>
                    </a:lnTo>
                    <a:lnTo>
                      <a:pt x="299" y="250"/>
                    </a:lnTo>
                    <a:lnTo>
                      <a:pt x="444" y="147"/>
                    </a:lnTo>
                    <a:lnTo>
                      <a:pt x="400" y="139"/>
                    </a:lnTo>
                    <a:lnTo>
                      <a:pt x="531" y="51"/>
                    </a:lnTo>
                    <a:lnTo>
                      <a:pt x="378" y="0"/>
                    </a:lnTo>
                  </a:path>
                </a:pathLst>
              </a:custGeom>
              <a:noFill/>
              <a:ln w="0">
                <a:solidFill>
                  <a:srgbClr val="000000"/>
                </a:solidFill>
                <a:round/>
                <a:headEnd/>
                <a:tailEnd/>
              </a:ln>
            </p:spPr>
            <p:txBody>
              <a:bodyPr/>
              <a:lstStyle/>
              <a:p>
                <a:pPr algn="ctr"/>
                <a:endParaRPr lang="en-US" sz="1800"/>
              </a:p>
            </p:txBody>
          </p:sp>
          <p:sp>
            <p:nvSpPr>
              <p:cNvPr id="444694" name="Line 355"/>
              <p:cNvSpPr>
                <a:spLocks noChangeShapeType="1"/>
              </p:cNvSpPr>
              <p:nvPr/>
            </p:nvSpPr>
            <p:spPr bwMode="auto">
              <a:xfrm flipH="1" flipV="1">
                <a:off x="3756" y="2080"/>
                <a:ext cx="14" cy="4"/>
              </a:xfrm>
              <a:prstGeom prst="line">
                <a:avLst/>
              </a:prstGeom>
              <a:noFill/>
              <a:ln w="0">
                <a:solidFill>
                  <a:srgbClr val="000000"/>
                </a:solidFill>
                <a:round/>
                <a:headEnd/>
                <a:tailEnd/>
              </a:ln>
            </p:spPr>
            <p:txBody>
              <a:bodyPr/>
              <a:lstStyle/>
              <a:p>
                <a:endParaRPr lang="en-US"/>
              </a:p>
            </p:txBody>
          </p:sp>
          <p:sp>
            <p:nvSpPr>
              <p:cNvPr id="444695" name="Line 356"/>
              <p:cNvSpPr>
                <a:spLocks noChangeShapeType="1"/>
              </p:cNvSpPr>
              <p:nvPr/>
            </p:nvSpPr>
            <p:spPr bwMode="auto">
              <a:xfrm>
                <a:off x="3740" y="2089"/>
                <a:ext cx="19" cy="3"/>
              </a:xfrm>
              <a:prstGeom prst="line">
                <a:avLst/>
              </a:prstGeom>
              <a:noFill/>
              <a:ln w="0">
                <a:solidFill>
                  <a:srgbClr val="000000"/>
                </a:solidFill>
                <a:round/>
                <a:headEnd/>
                <a:tailEnd/>
              </a:ln>
            </p:spPr>
            <p:txBody>
              <a:bodyPr/>
              <a:lstStyle/>
              <a:p>
                <a:endParaRPr lang="en-US"/>
              </a:p>
            </p:txBody>
          </p:sp>
          <p:sp>
            <p:nvSpPr>
              <p:cNvPr id="444696" name="Line 357"/>
              <p:cNvSpPr>
                <a:spLocks noChangeShapeType="1"/>
              </p:cNvSpPr>
              <p:nvPr/>
            </p:nvSpPr>
            <p:spPr bwMode="auto">
              <a:xfrm flipV="1">
                <a:off x="3740" y="2089"/>
                <a:ext cx="4" cy="3"/>
              </a:xfrm>
              <a:prstGeom prst="line">
                <a:avLst/>
              </a:prstGeom>
              <a:noFill/>
              <a:ln w="0">
                <a:solidFill>
                  <a:srgbClr val="000000"/>
                </a:solidFill>
                <a:round/>
                <a:headEnd/>
                <a:tailEnd/>
              </a:ln>
            </p:spPr>
            <p:txBody>
              <a:bodyPr/>
              <a:lstStyle/>
              <a:p>
                <a:endParaRPr lang="en-US"/>
              </a:p>
            </p:txBody>
          </p:sp>
          <p:sp>
            <p:nvSpPr>
              <p:cNvPr id="444697" name="Freeform 358"/>
              <p:cNvSpPr>
                <a:spLocks/>
              </p:cNvSpPr>
              <p:nvPr/>
            </p:nvSpPr>
            <p:spPr bwMode="auto">
              <a:xfrm>
                <a:off x="3717" y="2097"/>
                <a:ext cx="95" cy="30"/>
              </a:xfrm>
              <a:custGeom>
                <a:avLst/>
                <a:gdLst>
                  <a:gd name="T0" fmla="*/ 11 w 947"/>
                  <a:gd name="T1" fmla="*/ 0 h 398"/>
                  <a:gd name="T2" fmla="*/ 0 w 947"/>
                  <a:gd name="T3" fmla="*/ 6 h 398"/>
                  <a:gd name="T4" fmla="*/ 0 w 947"/>
                  <a:gd name="T5" fmla="*/ 11 h 398"/>
                  <a:gd name="T6" fmla="*/ 86 w 947"/>
                  <a:gd name="T7" fmla="*/ 30 h 398"/>
                  <a:gd name="T8" fmla="*/ 86 w 947"/>
                  <a:gd name="T9" fmla="*/ 25 h 398"/>
                  <a:gd name="T10" fmla="*/ 95 w 947"/>
                  <a:gd name="T11" fmla="*/ 19 h 398"/>
                  <a:gd name="T12" fmla="*/ 11 w 947"/>
                  <a:gd name="T13" fmla="*/ 0 h 398"/>
                  <a:gd name="T14" fmla="*/ 0 60000 65536"/>
                  <a:gd name="T15" fmla="*/ 0 60000 65536"/>
                  <a:gd name="T16" fmla="*/ 0 60000 65536"/>
                  <a:gd name="T17" fmla="*/ 0 60000 65536"/>
                  <a:gd name="T18" fmla="*/ 0 60000 65536"/>
                  <a:gd name="T19" fmla="*/ 0 60000 65536"/>
                  <a:gd name="T20" fmla="*/ 0 60000 65536"/>
                  <a:gd name="T21" fmla="*/ 0 w 947"/>
                  <a:gd name="T22" fmla="*/ 0 h 398"/>
                  <a:gd name="T23" fmla="*/ 947 w 947"/>
                  <a:gd name="T24" fmla="*/ 398 h 3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7" h="398">
                    <a:moveTo>
                      <a:pt x="109" y="0"/>
                    </a:moveTo>
                    <a:lnTo>
                      <a:pt x="0" y="81"/>
                    </a:lnTo>
                    <a:lnTo>
                      <a:pt x="0" y="147"/>
                    </a:lnTo>
                    <a:lnTo>
                      <a:pt x="858" y="398"/>
                    </a:lnTo>
                    <a:lnTo>
                      <a:pt x="858" y="332"/>
                    </a:lnTo>
                    <a:lnTo>
                      <a:pt x="947" y="258"/>
                    </a:lnTo>
                    <a:lnTo>
                      <a:pt x="109" y="0"/>
                    </a:lnTo>
                    <a:close/>
                  </a:path>
                </a:pathLst>
              </a:custGeom>
              <a:solidFill>
                <a:srgbClr val="828282"/>
              </a:solidFill>
              <a:ln w="9525">
                <a:noFill/>
                <a:round/>
                <a:headEnd/>
                <a:tailEnd/>
              </a:ln>
            </p:spPr>
            <p:txBody>
              <a:bodyPr/>
              <a:lstStyle/>
              <a:p>
                <a:pPr algn="ctr"/>
                <a:endParaRPr lang="en-US" sz="1800"/>
              </a:p>
            </p:txBody>
          </p:sp>
          <p:sp>
            <p:nvSpPr>
              <p:cNvPr id="444698" name="Freeform 359"/>
              <p:cNvSpPr>
                <a:spLocks/>
              </p:cNvSpPr>
              <p:nvPr/>
            </p:nvSpPr>
            <p:spPr bwMode="auto">
              <a:xfrm>
                <a:off x="3717" y="2097"/>
                <a:ext cx="95" cy="30"/>
              </a:xfrm>
              <a:custGeom>
                <a:avLst/>
                <a:gdLst>
                  <a:gd name="T0" fmla="*/ 11 w 947"/>
                  <a:gd name="T1" fmla="*/ 0 h 398"/>
                  <a:gd name="T2" fmla="*/ 0 w 947"/>
                  <a:gd name="T3" fmla="*/ 6 h 398"/>
                  <a:gd name="T4" fmla="*/ 0 w 947"/>
                  <a:gd name="T5" fmla="*/ 11 h 398"/>
                  <a:gd name="T6" fmla="*/ 86 w 947"/>
                  <a:gd name="T7" fmla="*/ 30 h 398"/>
                  <a:gd name="T8" fmla="*/ 86 w 947"/>
                  <a:gd name="T9" fmla="*/ 25 h 398"/>
                  <a:gd name="T10" fmla="*/ 95 w 947"/>
                  <a:gd name="T11" fmla="*/ 19 h 398"/>
                  <a:gd name="T12" fmla="*/ 11 w 947"/>
                  <a:gd name="T13" fmla="*/ 0 h 398"/>
                  <a:gd name="T14" fmla="*/ 0 60000 65536"/>
                  <a:gd name="T15" fmla="*/ 0 60000 65536"/>
                  <a:gd name="T16" fmla="*/ 0 60000 65536"/>
                  <a:gd name="T17" fmla="*/ 0 60000 65536"/>
                  <a:gd name="T18" fmla="*/ 0 60000 65536"/>
                  <a:gd name="T19" fmla="*/ 0 60000 65536"/>
                  <a:gd name="T20" fmla="*/ 0 60000 65536"/>
                  <a:gd name="T21" fmla="*/ 0 w 947"/>
                  <a:gd name="T22" fmla="*/ 0 h 398"/>
                  <a:gd name="T23" fmla="*/ 947 w 947"/>
                  <a:gd name="T24" fmla="*/ 398 h 3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7" h="398">
                    <a:moveTo>
                      <a:pt x="109" y="0"/>
                    </a:moveTo>
                    <a:lnTo>
                      <a:pt x="0" y="81"/>
                    </a:lnTo>
                    <a:lnTo>
                      <a:pt x="0" y="147"/>
                    </a:lnTo>
                    <a:lnTo>
                      <a:pt x="858" y="398"/>
                    </a:lnTo>
                    <a:lnTo>
                      <a:pt x="858" y="332"/>
                    </a:lnTo>
                    <a:lnTo>
                      <a:pt x="947" y="258"/>
                    </a:lnTo>
                    <a:lnTo>
                      <a:pt x="109" y="0"/>
                    </a:lnTo>
                  </a:path>
                </a:pathLst>
              </a:custGeom>
              <a:noFill/>
              <a:ln w="0">
                <a:solidFill>
                  <a:srgbClr val="000000"/>
                </a:solidFill>
                <a:round/>
                <a:headEnd/>
                <a:tailEnd/>
              </a:ln>
            </p:spPr>
            <p:txBody>
              <a:bodyPr/>
              <a:lstStyle/>
              <a:p>
                <a:pPr algn="ctr"/>
                <a:endParaRPr lang="en-US" sz="1800"/>
              </a:p>
            </p:txBody>
          </p:sp>
          <p:sp>
            <p:nvSpPr>
              <p:cNvPr id="444699" name="Line 360"/>
              <p:cNvSpPr>
                <a:spLocks noChangeShapeType="1"/>
              </p:cNvSpPr>
              <p:nvPr/>
            </p:nvSpPr>
            <p:spPr bwMode="auto">
              <a:xfrm>
                <a:off x="3734" y="2107"/>
                <a:ext cx="1" cy="4"/>
              </a:xfrm>
              <a:prstGeom prst="line">
                <a:avLst/>
              </a:prstGeom>
              <a:noFill/>
              <a:ln w="0">
                <a:solidFill>
                  <a:srgbClr val="000000"/>
                </a:solidFill>
                <a:round/>
                <a:headEnd/>
                <a:tailEnd/>
              </a:ln>
            </p:spPr>
            <p:txBody>
              <a:bodyPr/>
              <a:lstStyle/>
              <a:p>
                <a:endParaRPr lang="en-US"/>
              </a:p>
            </p:txBody>
          </p:sp>
          <p:sp>
            <p:nvSpPr>
              <p:cNvPr id="444700" name="Line 361"/>
              <p:cNvSpPr>
                <a:spLocks noChangeShapeType="1"/>
              </p:cNvSpPr>
              <p:nvPr/>
            </p:nvSpPr>
            <p:spPr bwMode="auto">
              <a:xfrm>
                <a:off x="3750" y="2111"/>
                <a:ext cx="1" cy="4"/>
              </a:xfrm>
              <a:prstGeom prst="line">
                <a:avLst/>
              </a:prstGeom>
              <a:noFill/>
              <a:ln w="0">
                <a:solidFill>
                  <a:srgbClr val="000000"/>
                </a:solidFill>
                <a:round/>
                <a:headEnd/>
                <a:tailEnd/>
              </a:ln>
            </p:spPr>
            <p:txBody>
              <a:bodyPr/>
              <a:lstStyle/>
              <a:p>
                <a:endParaRPr lang="en-US"/>
              </a:p>
            </p:txBody>
          </p:sp>
          <p:sp>
            <p:nvSpPr>
              <p:cNvPr id="444701" name="Line 362"/>
              <p:cNvSpPr>
                <a:spLocks noChangeShapeType="1"/>
              </p:cNvSpPr>
              <p:nvPr/>
            </p:nvSpPr>
            <p:spPr bwMode="auto">
              <a:xfrm>
                <a:off x="3773" y="2117"/>
                <a:ext cx="1" cy="4"/>
              </a:xfrm>
              <a:prstGeom prst="line">
                <a:avLst/>
              </a:prstGeom>
              <a:noFill/>
              <a:ln w="0">
                <a:solidFill>
                  <a:srgbClr val="000000"/>
                </a:solidFill>
                <a:round/>
                <a:headEnd/>
                <a:tailEnd/>
              </a:ln>
            </p:spPr>
            <p:txBody>
              <a:bodyPr/>
              <a:lstStyle/>
              <a:p>
                <a:endParaRPr lang="en-US"/>
              </a:p>
            </p:txBody>
          </p:sp>
          <p:sp>
            <p:nvSpPr>
              <p:cNvPr id="444702" name="Line 363"/>
              <p:cNvSpPr>
                <a:spLocks noChangeShapeType="1"/>
              </p:cNvSpPr>
              <p:nvPr/>
            </p:nvSpPr>
            <p:spPr bwMode="auto">
              <a:xfrm flipV="1">
                <a:off x="3734" y="2101"/>
                <a:ext cx="10" cy="6"/>
              </a:xfrm>
              <a:prstGeom prst="line">
                <a:avLst/>
              </a:prstGeom>
              <a:noFill/>
              <a:ln w="0">
                <a:solidFill>
                  <a:srgbClr val="000000"/>
                </a:solidFill>
                <a:round/>
                <a:headEnd/>
                <a:tailEnd/>
              </a:ln>
            </p:spPr>
            <p:txBody>
              <a:bodyPr/>
              <a:lstStyle/>
              <a:p>
                <a:endParaRPr lang="en-US"/>
              </a:p>
            </p:txBody>
          </p:sp>
          <p:sp>
            <p:nvSpPr>
              <p:cNvPr id="444703" name="Line 364"/>
              <p:cNvSpPr>
                <a:spLocks noChangeShapeType="1"/>
              </p:cNvSpPr>
              <p:nvPr/>
            </p:nvSpPr>
            <p:spPr bwMode="auto">
              <a:xfrm flipV="1">
                <a:off x="3750" y="2104"/>
                <a:ext cx="10" cy="7"/>
              </a:xfrm>
              <a:prstGeom prst="line">
                <a:avLst/>
              </a:prstGeom>
              <a:noFill/>
              <a:ln w="0">
                <a:solidFill>
                  <a:srgbClr val="000000"/>
                </a:solidFill>
                <a:round/>
                <a:headEnd/>
                <a:tailEnd/>
              </a:ln>
            </p:spPr>
            <p:txBody>
              <a:bodyPr/>
              <a:lstStyle/>
              <a:p>
                <a:endParaRPr lang="en-US"/>
              </a:p>
            </p:txBody>
          </p:sp>
          <p:sp>
            <p:nvSpPr>
              <p:cNvPr id="444704" name="Line 365"/>
              <p:cNvSpPr>
                <a:spLocks noChangeShapeType="1"/>
              </p:cNvSpPr>
              <p:nvPr/>
            </p:nvSpPr>
            <p:spPr bwMode="auto">
              <a:xfrm flipV="1">
                <a:off x="3773" y="2110"/>
                <a:ext cx="10" cy="6"/>
              </a:xfrm>
              <a:prstGeom prst="line">
                <a:avLst/>
              </a:prstGeom>
              <a:noFill/>
              <a:ln w="0">
                <a:solidFill>
                  <a:srgbClr val="000000"/>
                </a:solidFill>
                <a:round/>
                <a:headEnd/>
                <a:tailEnd/>
              </a:ln>
            </p:spPr>
            <p:txBody>
              <a:bodyPr/>
              <a:lstStyle/>
              <a:p>
                <a:endParaRPr lang="en-US"/>
              </a:p>
            </p:txBody>
          </p:sp>
          <p:sp>
            <p:nvSpPr>
              <p:cNvPr id="444705" name="Line 366"/>
              <p:cNvSpPr>
                <a:spLocks noChangeShapeType="1"/>
              </p:cNvSpPr>
              <p:nvPr/>
            </p:nvSpPr>
            <p:spPr bwMode="auto">
              <a:xfrm>
                <a:off x="3718" y="2103"/>
                <a:ext cx="85" cy="19"/>
              </a:xfrm>
              <a:prstGeom prst="line">
                <a:avLst/>
              </a:prstGeom>
              <a:noFill/>
              <a:ln w="0">
                <a:solidFill>
                  <a:srgbClr val="000000"/>
                </a:solidFill>
                <a:round/>
                <a:headEnd/>
                <a:tailEnd/>
              </a:ln>
            </p:spPr>
            <p:txBody>
              <a:bodyPr/>
              <a:lstStyle/>
              <a:p>
                <a:endParaRPr lang="en-US"/>
              </a:p>
            </p:txBody>
          </p:sp>
          <p:sp>
            <p:nvSpPr>
              <p:cNvPr id="444706" name="Freeform 367"/>
              <p:cNvSpPr>
                <a:spLocks/>
              </p:cNvSpPr>
              <p:nvPr/>
            </p:nvSpPr>
            <p:spPr bwMode="auto">
              <a:xfrm>
                <a:off x="3928" y="2143"/>
                <a:ext cx="133" cy="40"/>
              </a:xfrm>
              <a:custGeom>
                <a:avLst/>
                <a:gdLst>
                  <a:gd name="T0" fmla="*/ 7 w 1327"/>
                  <a:gd name="T1" fmla="*/ 0 h 517"/>
                  <a:gd name="T2" fmla="*/ 0 w 1327"/>
                  <a:gd name="T3" fmla="*/ 6 h 517"/>
                  <a:gd name="T4" fmla="*/ 0 w 1327"/>
                  <a:gd name="T5" fmla="*/ 11 h 517"/>
                  <a:gd name="T6" fmla="*/ 121 w 1327"/>
                  <a:gd name="T7" fmla="*/ 40 h 517"/>
                  <a:gd name="T8" fmla="*/ 133 w 1327"/>
                  <a:gd name="T9" fmla="*/ 31 h 517"/>
                  <a:gd name="T10" fmla="*/ 129 w 1327"/>
                  <a:gd name="T11" fmla="*/ 26 h 517"/>
                  <a:gd name="T12" fmla="*/ 7 w 1327"/>
                  <a:gd name="T13" fmla="*/ 0 h 517"/>
                  <a:gd name="T14" fmla="*/ 0 60000 65536"/>
                  <a:gd name="T15" fmla="*/ 0 60000 65536"/>
                  <a:gd name="T16" fmla="*/ 0 60000 65536"/>
                  <a:gd name="T17" fmla="*/ 0 60000 65536"/>
                  <a:gd name="T18" fmla="*/ 0 60000 65536"/>
                  <a:gd name="T19" fmla="*/ 0 60000 65536"/>
                  <a:gd name="T20" fmla="*/ 0 60000 65536"/>
                  <a:gd name="T21" fmla="*/ 0 w 1327"/>
                  <a:gd name="T22" fmla="*/ 0 h 517"/>
                  <a:gd name="T23" fmla="*/ 1327 w 1327"/>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7" h="517">
                    <a:moveTo>
                      <a:pt x="67" y="0"/>
                    </a:moveTo>
                    <a:lnTo>
                      <a:pt x="0" y="82"/>
                    </a:lnTo>
                    <a:lnTo>
                      <a:pt x="0" y="148"/>
                    </a:lnTo>
                    <a:lnTo>
                      <a:pt x="1212" y="517"/>
                    </a:lnTo>
                    <a:lnTo>
                      <a:pt x="1327" y="406"/>
                    </a:lnTo>
                    <a:lnTo>
                      <a:pt x="1290" y="333"/>
                    </a:lnTo>
                    <a:lnTo>
                      <a:pt x="67" y="0"/>
                    </a:lnTo>
                    <a:close/>
                  </a:path>
                </a:pathLst>
              </a:custGeom>
              <a:solidFill>
                <a:srgbClr val="828282"/>
              </a:solidFill>
              <a:ln w="9525">
                <a:noFill/>
                <a:round/>
                <a:headEnd/>
                <a:tailEnd/>
              </a:ln>
            </p:spPr>
            <p:txBody>
              <a:bodyPr/>
              <a:lstStyle/>
              <a:p>
                <a:pPr algn="ctr"/>
                <a:endParaRPr lang="en-US" sz="1800"/>
              </a:p>
            </p:txBody>
          </p:sp>
          <p:sp>
            <p:nvSpPr>
              <p:cNvPr id="444707" name="Freeform 368"/>
              <p:cNvSpPr>
                <a:spLocks/>
              </p:cNvSpPr>
              <p:nvPr/>
            </p:nvSpPr>
            <p:spPr bwMode="auto">
              <a:xfrm>
                <a:off x="3928" y="2143"/>
                <a:ext cx="133" cy="40"/>
              </a:xfrm>
              <a:custGeom>
                <a:avLst/>
                <a:gdLst>
                  <a:gd name="T0" fmla="*/ 7 w 1327"/>
                  <a:gd name="T1" fmla="*/ 0 h 517"/>
                  <a:gd name="T2" fmla="*/ 0 w 1327"/>
                  <a:gd name="T3" fmla="*/ 6 h 517"/>
                  <a:gd name="T4" fmla="*/ 0 w 1327"/>
                  <a:gd name="T5" fmla="*/ 11 h 517"/>
                  <a:gd name="T6" fmla="*/ 121 w 1327"/>
                  <a:gd name="T7" fmla="*/ 40 h 517"/>
                  <a:gd name="T8" fmla="*/ 133 w 1327"/>
                  <a:gd name="T9" fmla="*/ 31 h 517"/>
                  <a:gd name="T10" fmla="*/ 129 w 1327"/>
                  <a:gd name="T11" fmla="*/ 26 h 517"/>
                  <a:gd name="T12" fmla="*/ 7 w 1327"/>
                  <a:gd name="T13" fmla="*/ 0 h 517"/>
                  <a:gd name="T14" fmla="*/ 0 60000 65536"/>
                  <a:gd name="T15" fmla="*/ 0 60000 65536"/>
                  <a:gd name="T16" fmla="*/ 0 60000 65536"/>
                  <a:gd name="T17" fmla="*/ 0 60000 65536"/>
                  <a:gd name="T18" fmla="*/ 0 60000 65536"/>
                  <a:gd name="T19" fmla="*/ 0 60000 65536"/>
                  <a:gd name="T20" fmla="*/ 0 60000 65536"/>
                  <a:gd name="T21" fmla="*/ 0 w 1327"/>
                  <a:gd name="T22" fmla="*/ 0 h 517"/>
                  <a:gd name="T23" fmla="*/ 1327 w 1327"/>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7" h="517">
                    <a:moveTo>
                      <a:pt x="67" y="0"/>
                    </a:moveTo>
                    <a:lnTo>
                      <a:pt x="0" y="82"/>
                    </a:lnTo>
                    <a:lnTo>
                      <a:pt x="0" y="148"/>
                    </a:lnTo>
                    <a:lnTo>
                      <a:pt x="1212" y="517"/>
                    </a:lnTo>
                    <a:lnTo>
                      <a:pt x="1327" y="406"/>
                    </a:lnTo>
                    <a:lnTo>
                      <a:pt x="1290" y="333"/>
                    </a:lnTo>
                    <a:lnTo>
                      <a:pt x="67" y="0"/>
                    </a:lnTo>
                  </a:path>
                </a:pathLst>
              </a:custGeom>
              <a:noFill/>
              <a:ln w="0">
                <a:solidFill>
                  <a:srgbClr val="000000"/>
                </a:solidFill>
                <a:round/>
                <a:headEnd/>
                <a:tailEnd/>
              </a:ln>
            </p:spPr>
            <p:txBody>
              <a:bodyPr/>
              <a:lstStyle/>
              <a:p>
                <a:pPr algn="ctr"/>
                <a:endParaRPr lang="en-US" sz="1800"/>
              </a:p>
            </p:txBody>
          </p:sp>
          <p:sp>
            <p:nvSpPr>
              <p:cNvPr id="444708" name="Line 369"/>
              <p:cNvSpPr>
                <a:spLocks noChangeShapeType="1"/>
              </p:cNvSpPr>
              <p:nvPr/>
            </p:nvSpPr>
            <p:spPr bwMode="auto">
              <a:xfrm flipV="1">
                <a:off x="4030" y="2165"/>
                <a:ext cx="10" cy="7"/>
              </a:xfrm>
              <a:prstGeom prst="line">
                <a:avLst/>
              </a:prstGeom>
              <a:noFill/>
              <a:ln w="0">
                <a:solidFill>
                  <a:srgbClr val="000000"/>
                </a:solidFill>
                <a:round/>
                <a:headEnd/>
                <a:tailEnd/>
              </a:ln>
            </p:spPr>
            <p:txBody>
              <a:bodyPr/>
              <a:lstStyle/>
              <a:p>
                <a:endParaRPr lang="en-US"/>
              </a:p>
            </p:txBody>
          </p:sp>
          <p:sp>
            <p:nvSpPr>
              <p:cNvPr id="444709" name="Line 370"/>
              <p:cNvSpPr>
                <a:spLocks noChangeShapeType="1"/>
              </p:cNvSpPr>
              <p:nvPr/>
            </p:nvSpPr>
            <p:spPr bwMode="auto">
              <a:xfrm flipV="1">
                <a:off x="4007" y="2160"/>
                <a:ext cx="10" cy="7"/>
              </a:xfrm>
              <a:prstGeom prst="line">
                <a:avLst/>
              </a:prstGeom>
              <a:noFill/>
              <a:ln w="0">
                <a:solidFill>
                  <a:srgbClr val="000000"/>
                </a:solidFill>
                <a:round/>
                <a:headEnd/>
                <a:tailEnd/>
              </a:ln>
            </p:spPr>
            <p:txBody>
              <a:bodyPr/>
              <a:lstStyle/>
              <a:p>
                <a:endParaRPr lang="en-US"/>
              </a:p>
            </p:txBody>
          </p:sp>
          <p:sp>
            <p:nvSpPr>
              <p:cNvPr id="444710" name="Line 371"/>
              <p:cNvSpPr>
                <a:spLocks noChangeShapeType="1"/>
              </p:cNvSpPr>
              <p:nvPr/>
            </p:nvSpPr>
            <p:spPr bwMode="auto">
              <a:xfrm flipV="1">
                <a:off x="3985" y="2155"/>
                <a:ext cx="7" cy="6"/>
              </a:xfrm>
              <a:prstGeom prst="line">
                <a:avLst/>
              </a:prstGeom>
              <a:noFill/>
              <a:ln w="0">
                <a:solidFill>
                  <a:srgbClr val="000000"/>
                </a:solidFill>
                <a:round/>
                <a:headEnd/>
                <a:tailEnd/>
              </a:ln>
            </p:spPr>
            <p:txBody>
              <a:bodyPr/>
              <a:lstStyle/>
              <a:p>
                <a:endParaRPr lang="en-US"/>
              </a:p>
            </p:txBody>
          </p:sp>
          <p:sp>
            <p:nvSpPr>
              <p:cNvPr id="444711" name="Line 372"/>
              <p:cNvSpPr>
                <a:spLocks noChangeShapeType="1"/>
              </p:cNvSpPr>
              <p:nvPr/>
            </p:nvSpPr>
            <p:spPr bwMode="auto">
              <a:xfrm flipV="1">
                <a:off x="3960" y="2150"/>
                <a:ext cx="8" cy="6"/>
              </a:xfrm>
              <a:prstGeom prst="line">
                <a:avLst/>
              </a:prstGeom>
              <a:noFill/>
              <a:ln w="0">
                <a:solidFill>
                  <a:srgbClr val="000000"/>
                </a:solidFill>
                <a:round/>
                <a:headEnd/>
                <a:tailEnd/>
              </a:ln>
            </p:spPr>
            <p:txBody>
              <a:bodyPr/>
              <a:lstStyle/>
              <a:p>
                <a:endParaRPr lang="en-US"/>
              </a:p>
            </p:txBody>
          </p:sp>
          <p:sp>
            <p:nvSpPr>
              <p:cNvPr id="444712" name="Line 373"/>
              <p:cNvSpPr>
                <a:spLocks noChangeShapeType="1"/>
              </p:cNvSpPr>
              <p:nvPr/>
            </p:nvSpPr>
            <p:spPr bwMode="auto">
              <a:xfrm>
                <a:off x="3960" y="2157"/>
                <a:ext cx="1" cy="6"/>
              </a:xfrm>
              <a:prstGeom prst="line">
                <a:avLst/>
              </a:prstGeom>
              <a:noFill/>
              <a:ln w="0">
                <a:solidFill>
                  <a:srgbClr val="000000"/>
                </a:solidFill>
                <a:round/>
                <a:headEnd/>
                <a:tailEnd/>
              </a:ln>
            </p:spPr>
            <p:txBody>
              <a:bodyPr/>
              <a:lstStyle/>
              <a:p>
                <a:endParaRPr lang="en-US"/>
              </a:p>
            </p:txBody>
          </p:sp>
          <p:sp>
            <p:nvSpPr>
              <p:cNvPr id="444713" name="Line 374"/>
              <p:cNvSpPr>
                <a:spLocks noChangeShapeType="1"/>
              </p:cNvSpPr>
              <p:nvPr/>
            </p:nvSpPr>
            <p:spPr bwMode="auto">
              <a:xfrm>
                <a:off x="3984" y="2162"/>
                <a:ext cx="1" cy="6"/>
              </a:xfrm>
              <a:prstGeom prst="line">
                <a:avLst/>
              </a:prstGeom>
              <a:noFill/>
              <a:ln w="0">
                <a:solidFill>
                  <a:srgbClr val="000000"/>
                </a:solidFill>
                <a:round/>
                <a:headEnd/>
                <a:tailEnd/>
              </a:ln>
            </p:spPr>
            <p:txBody>
              <a:bodyPr/>
              <a:lstStyle/>
              <a:p>
                <a:endParaRPr lang="en-US"/>
              </a:p>
            </p:txBody>
          </p:sp>
          <p:sp>
            <p:nvSpPr>
              <p:cNvPr id="444714" name="Line 375"/>
              <p:cNvSpPr>
                <a:spLocks noChangeShapeType="1"/>
              </p:cNvSpPr>
              <p:nvPr/>
            </p:nvSpPr>
            <p:spPr bwMode="auto">
              <a:xfrm>
                <a:off x="4007" y="2168"/>
                <a:ext cx="1" cy="5"/>
              </a:xfrm>
              <a:prstGeom prst="line">
                <a:avLst/>
              </a:prstGeom>
              <a:noFill/>
              <a:ln w="0">
                <a:solidFill>
                  <a:srgbClr val="000000"/>
                </a:solidFill>
                <a:round/>
                <a:headEnd/>
                <a:tailEnd/>
              </a:ln>
            </p:spPr>
            <p:txBody>
              <a:bodyPr/>
              <a:lstStyle/>
              <a:p>
                <a:endParaRPr lang="en-US"/>
              </a:p>
            </p:txBody>
          </p:sp>
          <p:sp>
            <p:nvSpPr>
              <p:cNvPr id="444715" name="Line 376"/>
              <p:cNvSpPr>
                <a:spLocks noChangeShapeType="1"/>
              </p:cNvSpPr>
              <p:nvPr/>
            </p:nvSpPr>
            <p:spPr bwMode="auto">
              <a:xfrm>
                <a:off x="4030" y="2172"/>
                <a:ext cx="1" cy="6"/>
              </a:xfrm>
              <a:prstGeom prst="line">
                <a:avLst/>
              </a:prstGeom>
              <a:noFill/>
              <a:ln w="0">
                <a:solidFill>
                  <a:srgbClr val="000000"/>
                </a:solidFill>
                <a:round/>
                <a:headEnd/>
                <a:tailEnd/>
              </a:ln>
            </p:spPr>
            <p:txBody>
              <a:bodyPr/>
              <a:lstStyle/>
              <a:p>
                <a:endParaRPr lang="en-US"/>
              </a:p>
            </p:txBody>
          </p:sp>
          <p:sp>
            <p:nvSpPr>
              <p:cNvPr id="444716" name="Line 377"/>
              <p:cNvSpPr>
                <a:spLocks noChangeShapeType="1"/>
              </p:cNvSpPr>
              <p:nvPr/>
            </p:nvSpPr>
            <p:spPr bwMode="auto">
              <a:xfrm>
                <a:off x="3928" y="2149"/>
                <a:ext cx="118" cy="27"/>
              </a:xfrm>
              <a:prstGeom prst="line">
                <a:avLst/>
              </a:prstGeom>
              <a:noFill/>
              <a:ln w="0">
                <a:solidFill>
                  <a:srgbClr val="000000"/>
                </a:solidFill>
                <a:round/>
                <a:headEnd/>
                <a:tailEnd/>
              </a:ln>
            </p:spPr>
            <p:txBody>
              <a:bodyPr/>
              <a:lstStyle/>
              <a:p>
                <a:endParaRPr lang="en-US"/>
              </a:p>
            </p:txBody>
          </p:sp>
          <p:sp>
            <p:nvSpPr>
              <p:cNvPr id="444717" name="Line 378"/>
              <p:cNvSpPr>
                <a:spLocks noChangeShapeType="1"/>
              </p:cNvSpPr>
              <p:nvPr/>
            </p:nvSpPr>
            <p:spPr bwMode="auto">
              <a:xfrm flipV="1">
                <a:off x="4047" y="2169"/>
                <a:ext cx="9" cy="7"/>
              </a:xfrm>
              <a:prstGeom prst="line">
                <a:avLst/>
              </a:prstGeom>
              <a:noFill/>
              <a:ln w="0">
                <a:solidFill>
                  <a:srgbClr val="000000"/>
                </a:solidFill>
                <a:round/>
                <a:headEnd/>
                <a:tailEnd/>
              </a:ln>
            </p:spPr>
            <p:txBody>
              <a:bodyPr/>
              <a:lstStyle/>
              <a:p>
                <a:endParaRPr lang="en-US"/>
              </a:p>
            </p:txBody>
          </p:sp>
          <p:sp>
            <p:nvSpPr>
              <p:cNvPr id="444718" name="Line 379"/>
              <p:cNvSpPr>
                <a:spLocks noChangeShapeType="1"/>
              </p:cNvSpPr>
              <p:nvPr/>
            </p:nvSpPr>
            <p:spPr bwMode="auto">
              <a:xfrm>
                <a:off x="4046" y="2176"/>
                <a:ext cx="3" cy="7"/>
              </a:xfrm>
              <a:prstGeom prst="line">
                <a:avLst/>
              </a:prstGeom>
              <a:noFill/>
              <a:ln w="0">
                <a:solidFill>
                  <a:srgbClr val="000000"/>
                </a:solidFill>
                <a:round/>
                <a:headEnd/>
                <a:tailEnd/>
              </a:ln>
            </p:spPr>
            <p:txBody>
              <a:bodyPr/>
              <a:lstStyle/>
              <a:p>
                <a:endParaRPr lang="en-US"/>
              </a:p>
            </p:txBody>
          </p:sp>
          <p:sp>
            <p:nvSpPr>
              <p:cNvPr id="444719" name="Freeform 380"/>
              <p:cNvSpPr>
                <a:spLocks/>
              </p:cNvSpPr>
              <p:nvPr/>
            </p:nvSpPr>
            <p:spPr bwMode="auto">
              <a:xfrm>
                <a:off x="3801" y="2116"/>
                <a:ext cx="137" cy="40"/>
              </a:xfrm>
              <a:custGeom>
                <a:avLst/>
                <a:gdLst>
                  <a:gd name="T0" fmla="*/ 10 w 1369"/>
                  <a:gd name="T1" fmla="*/ 0 h 524"/>
                  <a:gd name="T2" fmla="*/ 0 w 1369"/>
                  <a:gd name="T3" fmla="*/ 6 h 524"/>
                  <a:gd name="T4" fmla="*/ 0 w 1369"/>
                  <a:gd name="T5" fmla="*/ 11 h 524"/>
                  <a:gd name="T6" fmla="*/ 130 w 1369"/>
                  <a:gd name="T7" fmla="*/ 40 h 524"/>
                  <a:gd name="T8" fmla="*/ 130 w 1369"/>
                  <a:gd name="T9" fmla="*/ 34 h 524"/>
                  <a:gd name="T10" fmla="*/ 137 w 1369"/>
                  <a:gd name="T11" fmla="*/ 28 h 524"/>
                  <a:gd name="T12" fmla="*/ 10 w 1369"/>
                  <a:gd name="T13" fmla="*/ 0 h 524"/>
                  <a:gd name="T14" fmla="*/ 0 60000 65536"/>
                  <a:gd name="T15" fmla="*/ 0 60000 65536"/>
                  <a:gd name="T16" fmla="*/ 0 60000 65536"/>
                  <a:gd name="T17" fmla="*/ 0 60000 65536"/>
                  <a:gd name="T18" fmla="*/ 0 60000 65536"/>
                  <a:gd name="T19" fmla="*/ 0 60000 65536"/>
                  <a:gd name="T20" fmla="*/ 0 60000 65536"/>
                  <a:gd name="T21" fmla="*/ 0 w 1369"/>
                  <a:gd name="T22" fmla="*/ 0 h 524"/>
                  <a:gd name="T23" fmla="*/ 1369 w 1369"/>
                  <a:gd name="T24" fmla="*/ 524 h 5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9" h="524">
                    <a:moveTo>
                      <a:pt x="102" y="0"/>
                    </a:moveTo>
                    <a:lnTo>
                      <a:pt x="0" y="82"/>
                    </a:lnTo>
                    <a:lnTo>
                      <a:pt x="0" y="141"/>
                    </a:lnTo>
                    <a:lnTo>
                      <a:pt x="1295" y="524"/>
                    </a:lnTo>
                    <a:lnTo>
                      <a:pt x="1295" y="443"/>
                    </a:lnTo>
                    <a:lnTo>
                      <a:pt x="1369" y="363"/>
                    </a:lnTo>
                    <a:lnTo>
                      <a:pt x="102" y="0"/>
                    </a:lnTo>
                    <a:close/>
                  </a:path>
                </a:pathLst>
              </a:custGeom>
              <a:solidFill>
                <a:srgbClr val="BFBFBF"/>
              </a:solidFill>
              <a:ln w="9525">
                <a:noFill/>
                <a:round/>
                <a:headEnd/>
                <a:tailEnd/>
              </a:ln>
            </p:spPr>
            <p:txBody>
              <a:bodyPr/>
              <a:lstStyle/>
              <a:p>
                <a:pPr algn="ctr"/>
                <a:endParaRPr lang="en-US" sz="1800"/>
              </a:p>
            </p:txBody>
          </p:sp>
          <p:sp>
            <p:nvSpPr>
              <p:cNvPr id="444720" name="Freeform 381"/>
              <p:cNvSpPr>
                <a:spLocks/>
              </p:cNvSpPr>
              <p:nvPr/>
            </p:nvSpPr>
            <p:spPr bwMode="auto">
              <a:xfrm>
                <a:off x="3801" y="2116"/>
                <a:ext cx="137" cy="40"/>
              </a:xfrm>
              <a:custGeom>
                <a:avLst/>
                <a:gdLst>
                  <a:gd name="T0" fmla="*/ 10 w 1369"/>
                  <a:gd name="T1" fmla="*/ 0 h 524"/>
                  <a:gd name="T2" fmla="*/ 0 w 1369"/>
                  <a:gd name="T3" fmla="*/ 6 h 524"/>
                  <a:gd name="T4" fmla="*/ 0 w 1369"/>
                  <a:gd name="T5" fmla="*/ 11 h 524"/>
                  <a:gd name="T6" fmla="*/ 130 w 1369"/>
                  <a:gd name="T7" fmla="*/ 40 h 524"/>
                  <a:gd name="T8" fmla="*/ 130 w 1369"/>
                  <a:gd name="T9" fmla="*/ 34 h 524"/>
                  <a:gd name="T10" fmla="*/ 137 w 1369"/>
                  <a:gd name="T11" fmla="*/ 28 h 524"/>
                  <a:gd name="T12" fmla="*/ 10 w 1369"/>
                  <a:gd name="T13" fmla="*/ 0 h 524"/>
                  <a:gd name="T14" fmla="*/ 0 60000 65536"/>
                  <a:gd name="T15" fmla="*/ 0 60000 65536"/>
                  <a:gd name="T16" fmla="*/ 0 60000 65536"/>
                  <a:gd name="T17" fmla="*/ 0 60000 65536"/>
                  <a:gd name="T18" fmla="*/ 0 60000 65536"/>
                  <a:gd name="T19" fmla="*/ 0 60000 65536"/>
                  <a:gd name="T20" fmla="*/ 0 60000 65536"/>
                  <a:gd name="T21" fmla="*/ 0 w 1369"/>
                  <a:gd name="T22" fmla="*/ 0 h 524"/>
                  <a:gd name="T23" fmla="*/ 1369 w 1369"/>
                  <a:gd name="T24" fmla="*/ 524 h 5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9" h="524">
                    <a:moveTo>
                      <a:pt x="102" y="0"/>
                    </a:moveTo>
                    <a:lnTo>
                      <a:pt x="0" y="82"/>
                    </a:lnTo>
                    <a:lnTo>
                      <a:pt x="0" y="141"/>
                    </a:lnTo>
                    <a:lnTo>
                      <a:pt x="1295" y="524"/>
                    </a:lnTo>
                    <a:lnTo>
                      <a:pt x="1295" y="443"/>
                    </a:lnTo>
                    <a:lnTo>
                      <a:pt x="1369" y="363"/>
                    </a:lnTo>
                    <a:lnTo>
                      <a:pt x="102" y="0"/>
                    </a:lnTo>
                  </a:path>
                </a:pathLst>
              </a:custGeom>
              <a:noFill/>
              <a:ln w="0">
                <a:solidFill>
                  <a:srgbClr val="000000"/>
                </a:solidFill>
                <a:round/>
                <a:headEnd/>
                <a:tailEnd/>
              </a:ln>
            </p:spPr>
            <p:txBody>
              <a:bodyPr/>
              <a:lstStyle/>
              <a:p>
                <a:pPr algn="ctr"/>
                <a:endParaRPr lang="en-US" sz="1800"/>
              </a:p>
            </p:txBody>
          </p:sp>
          <p:sp>
            <p:nvSpPr>
              <p:cNvPr id="444721" name="Line 382"/>
              <p:cNvSpPr>
                <a:spLocks noChangeShapeType="1"/>
              </p:cNvSpPr>
              <p:nvPr/>
            </p:nvSpPr>
            <p:spPr bwMode="auto">
              <a:xfrm flipH="1" flipV="1">
                <a:off x="3801" y="2122"/>
                <a:ext cx="128" cy="28"/>
              </a:xfrm>
              <a:prstGeom prst="line">
                <a:avLst/>
              </a:prstGeom>
              <a:noFill/>
              <a:ln w="0">
                <a:solidFill>
                  <a:srgbClr val="000000"/>
                </a:solidFill>
                <a:round/>
                <a:headEnd/>
                <a:tailEnd/>
              </a:ln>
            </p:spPr>
            <p:txBody>
              <a:bodyPr/>
              <a:lstStyle/>
              <a:p>
                <a:endParaRPr lang="en-US"/>
              </a:p>
            </p:txBody>
          </p:sp>
          <p:sp>
            <p:nvSpPr>
              <p:cNvPr id="444722" name="Line 383"/>
              <p:cNvSpPr>
                <a:spLocks noChangeShapeType="1"/>
              </p:cNvSpPr>
              <p:nvPr/>
            </p:nvSpPr>
            <p:spPr bwMode="auto">
              <a:xfrm>
                <a:off x="4128" y="2128"/>
                <a:ext cx="1" cy="23"/>
              </a:xfrm>
              <a:prstGeom prst="line">
                <a:avLst/>
              </a:prstGeom>
              <a:noFill/>
              <a:ln w="0">
                <a:solidFill>
                  <a:srgbClr val="000000"/>
                </a:solidFill>
                <a:round/>
                <a:headEnd/>
                <a:tailEnd/>
              </a:ln>
            </p:spPr>
            <p:txBody>
              <a:bodyPr/>
              <a:lstStyle/>
              <a:p>
                <a:endParaRPr lang="en-US"/>
              </a:p>
            </p:txBody>
          </p:sp>
          <p:sp>
            <p:nvSpPr>
              <p:cNvPr id="444723" name="Freeform 384"/>
              <p:cNvSpPr>
                <a:spLocks/>
              </p:cNvSpPr>
              <p:nvPr/>
            </p:nvSpPr>
            <p:spPr bwMode="auto">
              <a:xfrm>
                <a:off x="4089" y="2069"/>
                <a:ext cx="25" cy="26"/>
              </a:xfrm>
              <a:custGeom>
                <a:avLst/>
                <a:gdLst>
                  <a:gd name="T0" fmla="*/ 12 w 255"/>
                  <a:gd name="T1" fmla="*/ 9 h 338"/>
                  <a:gd name="T2" fmla="*/ 0 w 255"/>
                  <a:gd name="T3" fmla="*/ 20 h 338"/>
                  <a:gd name="T4" fmla="*/ 6 w 255"/>
                  <a:gd name="T5" fmla="*/ 26 h 338"/>
                  <a:gd name="T6" fmla="*/ 24 w 255"/>
                  <a:gd name="T7" fmla="*/ 16 h 338"/>
                  <a:gd name="T8" fmla="*/ 25 w 255"/>
                  <a:gd name="T9" fmla="*/ 0 h 338"/>
                  <a:gd name="T10" fmla="*/ 12 w 255"/>
                  <a:gd name="T11" fmla="*/ 9 h 338"/>
                  <a:gd name="T12" fmla="*/ 0 60000 65536"/>
                  <a:gd name="T13" fmla="*/ 0 60000 65536"/>
                  <a:gd name="T14" fmla="*/ 0 60000 65536"/>
                  <a:gd name="T15" fmla="*/ 0 60000 65536"/>
                  <a:gd name="T16" fmla="*/ 0 60000 65536"/>
                  <a:gd name="T17" fmla="*/ 0 60000 65536"/>
                  <a:gd name="T18" fmla="*/ 0 w 255"/>
                  <a:gd name="T19" fmla="*/ 0 h 338"/>
                  <a:gd name="T20" fmla="*/ 255 w 255"/>
                  <a:gd name="T21" fmla="*/ 338 h 338"/>
                </a:gdLst>
                <a:ahLst/>
                <a:cxnLst>
                  <a:cxn ang="T12">
                    <a:pos x="T0" y="T1"/>
                  </a:cxn>
                  <a:cxn ang="T13">
                    <a:pos x="T2" y="T3"/>
                  </a:cxn>
                  <a:cxn ang="T14">
                    <a:pos x="T4" y="T5"/>
                  </a:cxn>
                  <a:cxn ang="T15">
                    <a:pos x="T6" y="T7"/>
                  </a:cxn>
                  <a:cxn ang="T16">
                    <a:pos x="T8" y="T9"/>
                  </a:cxn>
                  <a:cxn ang="T17">
                    <a:pos x="T10" y="T11"/>
                  </a:cxn>
                </a:cxnLst>
                <a:rect l="T18" t="T19" r="T20" b="T21"/>
                <a:pathLst>
                  <a:path w="255" h="338">
                    <a:moveTo>
                      <a:pt x="124" y="117"/>
                    </a:moveTo>
                    <a:lnTo>
                      <a:pt x="0" y="258"/>
                    </a:lnTo>
                    <a:lnTo>
                      <a:pt x="59" y="338"/>
                    </a:lnTo>
                    <a:lnTo>
                      <a:pt x="241" y="213"/>
                    </a:lnTo>
                    <a:lnTo>
                      <a:pt x="255" y="0"/>
                    </a:lnTo>
                    <a:lnTo>
                      <a:pt x="124" y="117"/>
                    </a:lnTo>
                    <a:close/>
                  </a:path>
                </a:pathLst>
              </a:custGeom>
              <a:solidFill>
                <a:srgbClr val="424242"/>
              </a:solidFill>
              <a:ln w="9525">
                <a:noFill/>
                <a:round/>
                <a:headEnd/>
                <a:tailEnd/>
              </a:ln>
            </p:spPr>
            <p:txBody>
              <a:bodyPr/>
              <a:lstStyle/>
              <a:p>
                <a:pPr algn="ctr"/>
                <a:endParaRPr lang="en-US" sz="1800"/>
              </a:p>
            </p:txBody>
          </p:sp>
          <p:sp>
            <p:nvSpPr>
              <p:cNvPr id="444724" name="Freeform 385"/>
              <p:cNvSpPr>
                <a:spLocks/>
              </p:cNvSpPr>
              <p:nvPr/>
            </p:nvSpPr>
            <p:spPr bwMode="auto">
              <a:xfrm>
                <a:off x="4089" y="2069"/>
                <a:ext cx="25" cy="26"/>
              </a:xfrm>
              <a:custGeom>
                <a:avLst/>
                <a:gdLst>
                  <a:gd name="T0" fmla="*/ 12 w 255"/>
                  <a:gd name="T1" fmla="*/ 9 h 338"/>
                  <a:gd name="T2" fmla="*/ 0 w 255"/>
                  <a:gd name="T3" fmla="*/ 20 h 338"/>
                  <a:gd name="T4" fmla="*/ 6 w 255"/>
                  <a:gd name="T5" fmla="*/ 26 h 338"/>
                  <a:gd name="T6" fmla="*/ 24 w 255"/>
                  <a:gd name="T7" fmla="*/ 16 h 338"/>
                  <a:gd name="T8" fmla="*/ 25 w 255"/>
                  <a:gd name="T9" fmla="*/ 0 h 338"/>
                  <a:gd name="T10" fmla="*/ 12 w 255"/>
                  <a:gd name="T11" fmla="*/ 9 h 338"/>
                  <a:gd name="T12" fmla="*/ 0 60000 65536"/>
                  <a:gd name="T13" fmla="*/ 0 60000 65536"/>
                  <a:gd name="T14" fmla="*/ 0 60000 65536"/>
                  <a:gd name="T15" fmla="*/ 0 60000 65536"/>
                  <a:gd name="T16" fmla="*/ 0 60000 65536"/>
                  <a:gd name="T17" fmla="*/ 0 60000 65536"/>
                  <a:gd name="T18" fmla="*/ 0 w 255"/>
                  <a:gd name="T19" fmla="*/ 0 h 338"/>
                  <a:gd name="T20" fmla="*/ 255 w 255"/>
                  <a:gd name="T21" fmla="*/ 338 h 338"/>
                </a:gdLst>
                <a:ahLst/>
                <a:cxnLst>
                  <a:cxn ang="T12">
                    <a:pos x="T0" y="T1"/>
                  </a:cxn>
                  <a:cxn ang="T13">
                    <a:pos x="T2" y="T3"/>
                  </a:cxn>
                  <a:cxn ang="T14">
                    <a:pos x="T4" y="T5"/>
                  </a:cxn>
                  <a:cxn ang="T15">
                    <a:pos x="T6" y="T7"/>
                  </a:cxn>
                  <a:cxn ang="T16">
                    <a:pos x="T8" y="T9"/>
                  </a:cxn>
                  <a:cxn ang="T17">
                    <a:pos x="T10" y="T11"/>
                  </a:cxn>
                </a:cxnLst>
                <a:rect l="T18" t="T19" r="T20" b="T21"/>
                <a:pathLst>
                  <a:path w="255" h="338">
                    <a:moveTo>
                      <a:pt x="124" y="117"/>
                    </a:moveTo>
                    <a:lnTo>
                      <a:pt x="0" y="258"/>
                    </a:lnTo>
                    <a:lnTo>
                      <a:pt x="59" y="338"/>
                    </a:lnTo>
                    <a:lnTo>
                      <a:pt x="241" y="213"/>
                    </a:lnTo>
                    <a:lnTo>
                      <a:pt x="255" y="0"/>
                    </a:lnTo>
                    <a:lnTo>
                      <a:pt x="124" y="117"/>
                    </a:lnTo>
                  </a:path>
                </a:pathLst>
              </a:custGeom>
              <a:noFill/>
              <a:ln w="0">
                <a:solidFill>
                  <a:srgbClr val="000000"/>
                </a:solidFill>
                <a:round/>
                <a:headEnd/>
                <a:tailEnd/>
              </a:ln>
            </p:spPr>
            <p:txBody>
              <a:bodyPr/>
              <a:lstStyle/>
              <a:p>
                <a:pPr algn="ctr"/>
                <a:endParaRPr lang="en-US" sz="1800"/>
              </a:p>
            </p:txBody>
          </p:sp>
          <p:sp>
            <p:nvSpPr>
              <p:cNvPr id="444725" name="Freeform 386"/>
              <p:cNvSpPr>
                <a:spLocks/>
              </p:cNvSpPr>
              <p:nvPr/>
            </p:nvSpPr>
            <p:spPr bwMode="auto">
              <a:xfrm>
                <a:off x="3815" y="2011"/>
                <a:ext cx="303" cy="64"/>
              </a:xfrm>
              <a:custGeom>
                <a:avLst/>
                <a:gdLst>
                  <a:gd name="T0" fmla="*/ 0 w 3031"/>
                  <a:gd name="T1" fmla="*/ 16 h 820"/>
                  <a:gd name="T2" fmla="*/ 4 w 3031"/>
                  <a:gd name="T3" fmla="*/ 25 h 820"/>
                  <a:gd name="T4" fmla="*/ 51 w 3031"/>
                  <a:gd name="T5" fmla="*/ 34 h 820"/>
                  <a:gd name="T6" fmla="*/ 63 w 3031"/>
                  <a:gd name="T7" fmla="*/ 16 h 820"/>
                  <a:gd name="T8" fmla="*/ 301 w 3031"/>
                  <a:gd name="T9" fmla="*/ 64 h 820"/>
                  <a:gd name="T10" fmla="*/ 303 w 3031"/>
                  <a:gd name="T11" fmla="*/ 49 h 820"/>
                  <a:gd name="T12" fmla="*/ 50 w 3031"/>
                  <a:gd name="T13" fmla="*/ 0 h 820"/>
                  <a:gd name="T14" fmla="*/ 38 w 3031"/>
                  <a:gd name="T15" fmla="*/ 22 h 820"/>
                  <a:gd name="T16" fmla="*/ 0 w 3031"/>
                  <a:gd name="T17" fmla="*/ 16 h 8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1"/>
                  <a:gd name="T28" fmla="*/ 0 h 820"/>
                  <a:gd name="T29" fmla="*/ 3031 w 3031"/>
                  <a:gd name="T30" fmla="*/ 820 h 8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1" h="820">
                    <a:moveTo>
                      <a:pt x="0" y="199"/>
                    </a:moveTo>
                    <a:lnTo>
                      <a:pt x="45" y="318"/>
                    </a:lnTo>
                    <a:lnTo>
                      <a:pt x="511" y="437"/>
                    </a:lnTo>
                    <a:lnTo>
                      <a:pt x="629" y="199"/>
                    </a:lnTo>
                    <a:lnTo>
                      <a:pt x="3009" y="820"/>
                    </a:lnTo>
                    <a:lnTo>
                      <a:pt x="3031" y="628"/>
                    </a:lnTo>
                    <a:lnTo>
                      <a:pt x="496" y="0"/>
                    </a:lnTo>
                    <a:lnTo>
                      <a:pt x="379" y="281"/>
                    </a:lnTo>
                    <a:lnTo>
                      <a:pt x="0" y="199"/>
                    </a:lnTo>
                    <a:close/>
                  </a:path>
                </a:pathLst>
              </a:custGeom>
              <a:solidFill>
                <a:srgbClr val="828282"/>
              </a:solidFill>
              <a:ln w="9525">
                <a:noFill/>
                <a:round/>
                <a:headEnd/>
                <a:tailEnd/>
              </a:ln>
            </p:spPr>
            <p:txBody>
              <a:bodyPr/>
              <a:lstStyle/>
              <a:p>
                <a:pPr algn="ctr"/>
                <a:endParaRPr lang="en-US" sz="1800"/>
              </a:p>
            </p:txBody>
          </p:sp>
          <p:sp>
            <p:nvSpPr>
              <p:cNvPr id="444726" name="Freeform 387"/>
              <p:cNvSpPr>
                <a:spLocks/>
              </p:cNvSpPr>
              <p:nvPr/>
            </p:nvSpPr>
            <p:spPr bwMode="auto">
              <a:xfrm>
                <a:off x="3815" y="2011"/>
                <a:ext cx="303" cy="64"/>
              </a:xfrm>
              <a:custGeom>
                <a:avLst/>
                <a:gdLst>
                  <a:gd name="T0" fmla="*/ 0 w 3031"/>
                  <a:gd name="T1" fmla="*/ 16 h 820"/>
                  <a:gd name="T2" fmla="*/ 4 w 3031"/>
                  <a:gd name="T3" fmla="*/ 25 h 820"/>
                  <a:gd name="T4" fmla="*/ 51 w 3031"/>
                  <a:gd name="T5" fmla="*/ 34 h 820"/>
                  <a:gd name="T6" fmla="*/ 63 w 3031"/>
                  <a:gd name="T7" fmla="*/ 16 h 820"/>
                  <a:gd name="T8" fmla="*/ 301 w 3031"/>
                  <a:gd name="T9" fmla="*/ 64 h 820"/>
                  <a:gd name="T10" fmla="*/ 303 w 3031"/>
                  <a:gd name="T11" fmla="*/ 49 h 820"/>
                  <a:gd name="T12" fmla="*/ 50 w 3031"/>
                  <a:gd name="T13" fmla="*/ 0 h 820"/>
                  <a:gd name="T14" fmla="*/ 38 w 3031"/>
                  <a:gd name="T15" fmla="*/ 22 h 820"/>
                  <a:gd name="T16" fmla="*/ 0 w 3031"/>
                  <a:gd name="T17" fmla="*/ 16 h 8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1"/>
                  <a:gd name="T28" fmla="*/ 0 h 820"/>
                  <a:gd name="T29" fmla="*/ 3031 w 3031"/>
                  <a:gd name="T30" fmla="*/ 820 h 8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1" h="820">
                    <a:moveTo>
                      <a:pt x="0" y="199"/>
                    </a:moveTo>
                    <a:lnTo>
                      <a:pt x="45" y="318"/>
                    </a:lnTo>
                    <a:lnTo>
                      <a:pt x="511" y="437"/>
                    </a:lnTo>
                    <a:lnTo>
                      <a:pt x="629" y="199"/>
                    </a:lnTo>
                    <a:lnTo>
                      <a:pt x="3009" y="820"/>
                    </a:lnTo>
                    <a:lnTo>
                      <a:pt x="3031" y="628"/>
                    </a:lnTo>
                    <a:lnTo>
                      <a:pt x="496" y="0"/>
                    </a:lnTo>
                    <a:lnTo>
                      <a:pt x="379" y="281"/>
                    </a:lnTo>
                    <a:lnTo>
                      <a:pt x="0" y="199"/>
                    </a:lnTo>
                  </a:path>
                </a:pathLst>
              </a:custGeom>
              <a:noFill/>
              <a:ln w="0">
                <a:solidFill>
                  <a:srgbClr val="000000"/>
                </a:solidFill>
                <a:round/>
                <a:headEnd/>
                <a:tailEnd/>
              </a:ln>
            </p:spPr>
            <p:txBody>
              <a:bodyPr/>
              <a:lstStyle/>
              <a:p>
                <a:pPr algn="ctr"/>
                <a:endParaRPr lang="en-US" sz="1800"/>
              </a:p>
            </p:txBody>
          </p:sp>
          <p:sp>
            <p:nvSpPr>
              <p:cNvPr id="444727" name="Line 388"/>
              <p:cNvSpPr>
                <a:spLocks noChangeShapeType="1"/>
              </p:cNvSpPr>
              <p:nvPr/>
            </p:nvSpPr>
            <p:spPr bwMode="auto">
              <a:xfrm>
                <a:off x="3868" y="2017"/>
                <a:ext cx="9" cy="8"/>
              </a:xfrm>
              <a:prstGeom prst="line">
                <a:avLst/>
              </a:prstGeom>
              <a:noFill/>
              <a:ln w="0">
                <a:solidFill>
                  <a:srgbClr val="000000"/>
                </a:solidFill>
                <a:round/>
                <a:headEnd/>
                <a:tailEnd/>
              </a:ln>
            </p:spPr>
            <p:txBody>
              <a:bodyPr/>
              <a:lstStyle/>
              <a:p>
                <a:endParaRPr lang="en-US"/>
              </a:p>
            </p:txBody>
          </p:sp>
          <p:sp>
            <p:nvSpPr>
              <p:cNvPr id="444728" name="Freeform 389"/>
              <p:cNvSpPr>
                <a:spLocks/>
              </p:cNvSpPr>
              <p:nvPr/>
            </p:nvSpPr>
            <p:spPr bwMode="auto">
              <a:xfrm>
                <a:off x="3862" y="2025"/>
                <a:ext cx="248" cy="56"/>
              </a:xfrm>
              <a:custGeom>
                <a:avLst/>
                <a:gdLst>
                  <a:gd name="T0" fmla="*/ 15 w 2479"/>
                  <a:gd name="T1" fmla="*/ 0 h 722"/>
                  <a:gd name="T2" fmla="*/ 0 w 2479"/>
                  <a:gd name="T3" fmla="*/ 8 h 722"/>
                  <a:gd name="T4" fmla="*/ 34 w 2479"/>
                  <a:gd name="T5" fmla="*/ 18 h 722"/>
                  <a:gd name="T6" fmla="*/ 235 w 2479"/>
                  <a:gd name="T7" fmla="*/ 56 h 722"/>
                  <a:gd name="T8" fmla="*/ 248 w 2479"/>
                  <a:gd name="T9" fmla="*/ 47 h 722"/>
                  <a:gd name="T10" fmla="*/ 15 w 2479"/>
                  <a:gd name="T11" fmla="*/ 0 h 722"/>
                  <a:gd name="T12" fmla="*/ 0 60000 65536"/>
                  <a:gd name="T13" fmla="*/ 0 60000 65536"/>
                  <a:gd name="T14" fmla="*/ 0 60000 65536"/>
                  <a:gd name="T15" fmla="*/ 0 60000 65536"/>
                  <a:gd name="T16" fmla="*/ 0 60000 65536"/>
                  <a:gd name="T17" fmla="*/ 0 60000 65536"/>
                  <a:gd name="T18" fmla="*/ 0 w 2479"/>
                  <a:gd name="T19" fmla="*/ 0 h 722"/>
                  <a:gd name="T20" fmla="*/ 2479 w 2479"/>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479" h="722">
                    <a:moveTo>
                      <a:pt x="146" y="0"/>
                    </a:moveTo>
                    <a:lnTo>
                      <a:pt x="0" y="102"/>
                    </a:lnTo>
                    <a:lnTo>
                      <a:pt x="342" y="227"/>
                    </a:lnTo>
                    <a:lnTo>
                      <a:pt x="2353" y="722"/>
                    </a:lnTo>
                    <a:lnTo>
                      <a:pt x="2479" y="610"/>
                    </a:lnTo>
                    <a:lnTo>
                      <a:pt x="146" y="0"/>
                    </a:lnTo>
                    <a:close/>
                  </a:path>
                </a:pathLst>
              </a:custGeom>
              <a:solidFill>
                <a:srgbClr val="BFBFBF"/>
              </a:solidFill>
              <a:ln w="9525">
                <a:noFill/>
                <a:round/>
                <a:headEnd/>
                <a:tailEnd/>
              </a:ln>
            </p:spPr>
            <p:txBody>
              <a:bodyPr/>
              <a:lstStyle/>
              <a:p>
                <a:pPr algn="ctr"/>
                <a:endParaRPr lang="en-US" sz="1800"/>
              </a:p>
            </p:txBody>
          </p:sp>
          <p:sp>
            <p:nvSpPr>
              <p:cNvPr id="444729" name="Freeform 390"/>
              <p:cNvSpPr>
                <a:spLocks/>
              </p:cNvSpPr>
              <p:nvPr/>
            </p:nvSpPr>
            <p:spPr bwMode="auto">
              <a:xfrm>
                <a:off x="3862" y="2025"/>
                <a:ext cx="248" cy="56"/>
              </a:xfrm>
              <a:custGeom>
                <a:avLst/>
                <a:gdLst>
                  <a:gd name="T0" fmla="*/ 15 w 2479"/>
                  <a:gd name="T1" fmla="*/ 0 h 722"/>
                  <a:gd name="T2" fmla="*/ 0 w 2479"/>
                  <a:gd name="T3" fmla="*/ 8 h 722"/>
                  <a:gd name="T4" fmla="*/ 34 w 2479"/>
                  <a:gd name="T5" fmla="*/ 18 h 722"/>
                  <a:gd name="T6" fmla="*/ 235 w 2479"/>
                  <a:gd name="T7" fmla="*/ 56 h 722"/>
                  <a:gd name="T8" fmla="*/ 248 w 2479"/>
                  <a:gd name="T9" fmla="*/ 47 h 722"/>
                  <a:gd name="T10" fmla="*/ 15 w 2479"/>
                  <a:gd name="T11" fmla="*/ 0 h 722"/>
                  <a:gd name="T12" fmla="*/ 0 60000 65536"/>
                  <a:gd name="T13" fmla="*/ 0 60000 65536"/>
                  <a:gd name="T14" fmla="*/ 0 60000 65536"/>
                  <a:gd name="T15" fmla="*/ 0 60000 65536"/>
                  <a:gd name="T16" fmla="*/ 0 60000 65536"/>
                  <a:gd name="T17" fmla="*/ 0 60000 65536"/>
                  <a:gd name="T18" fmla="*/ 0 w 2479"/>
                  <a:gd name="T19" fmla="*/ 0 h 722"/>
                  <a:gd name="T20" fmla="*/ 2479 w 2479"/>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479" h="722">
                    <a:moveTo>
                      <a:pt x="146" y="0"/>
                    </a:moveTo>
                    <a:lnTo>
                      <a:pt x="0" y="102"/>
                    </a:lnTo>
                    <a:lnTo>
                      <a:pt x="342" y="227"/>
                    </a:lnTo>
                    <a:lnTo>
                      <a:pt x="2353" y="722"/>
                    </a:lnTo>
                    <a:lnTo>
                      <a:pt x="2479" y="610"/>
                    </a:lnTo>
                    <a:lnTo>
                      <a:pt x="146" y="0"/>
                    </a:lnTo>
                  </a:path>
                </a:pathLst>
              </a:custGeom>
              <a:noFill/>
              <a:ln w="0">
                <a:solidFill>
                  <a:srgbClr val="000000"/>
                </a:solidFill>
                <a:round/>
                <a:headEnd/>
                <a:tailEnd/>
              </a:ln>
            </p:spPr>
            <p:txBody>
              <a:bodyPr/>
              <a:lstStyle/>
              <a:p>
                <a:pPr algn="ctr"/>
                <a:endParaRPr lang="en-US" sz="1800"/>
              </a:p>
            </p:txBody>
          </p:sp>
          <p:sp>
            <p:nvSpPr>
              <p:cNvPr id="444730" name="Freeform 391"/>
              <p:cNvSpPr>
                <a:spLocks/>
              </p:cNvSpPr>
              <p:nvPr/>
            </p:nvSpPr>
            <p:spPr bwMode="auto">
              <a:xfrm>
                <a:off x="3860" y="2033"/>
                <a:ext cx="239" cy="62"/>
              </a:xfrm>
              <a:custGeom>
                <a:avLst/>
                <a:gdLst>
                  <a:gd name="T0" fmla="*/ 2 w 2397"/>
                  <a:gd name="T1" fmla="*/ 0 h 804"/>
                  <a:gd name="T2" fmla="*/ 0 w 2397"/>
                  <a:gd name="T3" fmla="*/ 16 h 804"/>
                  <a:gd name="T4" fmla="*/ 234 w 2397"/>
                  <a:gd name="T5" fmla="*/ 62 h 804"/>
                  <a:gd name="T6" fmla="*/ 239 w 2397"/>
                  <a:gd name="T7" fmla="*/ 46 h 804"/>
                  <a:gd name="T8" fmla="*/ 2 w 2397"/>
                  <a:gd name="T9" fmla="*/ 0 h 804"/>
                  <a:gd name="T10" fmla="*/ 0 60000 65536"/>
                  <a:gd name="T11" fmla="*/ 0 60000 65536"/>
                  <a:gd name="T12" fmla="*/ 0 60000 65536"/>
                  <a:gd name="T13" fmla="*/ 0 60000 65536"/>
                  <a:gd name="T14" fmla="*/ 0 60000 65536"/>
                  <a:gd name="T15" fmla="*/ 0 w 2397"/>
                  <a:gd name="T16" fmla="*/ 0 h 804"/>
                  <a:gd name="T17" fmla="*/ 2397 w 2397"/>
                  <a:gd name="T18" fmla="*/ 804 h 804"/>
                </a:gdLst>
                <a:ahLst/>
                <a:cxnLst>
                  <a:cxn ang="T10">
                    <a:pos x="T0" y="T1"/>
                  </a:cxn>
                  <a:cxn ang="T11">
                    <a:pos x="T2" y="T3"/>
                  </a:cxn>
                  <a:cxn ang="T12">
                    <a:pos x="T4" y="T5"/>
                  </a:cxn>
                  <a:cxn ang="T13">
                    <a:pos x="T6" y="T7"/>
                  </a:cxn>
                  <a:cxn ang="T14">
                    <a:pos x="T8" y="T9"/>
                  </a:cxn>
                </a:cxnLst>
                <a:rect l="T15" t="T16" r="T17" b="T18"/>
                <a:pathLst>
                  <a:path w="2397" h="804">
                    <a:moveTo>
                      <a:pt x="22" y="0"/>
                    </a:moveTo>
                    <a:lnTo>
                      <a:pt x="0" y="207"/>
                    </a:lnTo>
                    <a:lnTo>
                      <a:pt x="2347" y="804"/>
                    </a:lnTo>
                    <a:lnTo>
                      <a:pt x="2397" y="591"/>
                    </a:lnTo>
                    <a:lnTo>
                      <a:pt x="22" y="0"/>
                    </a:lnTo>
                    <a:close/>
                  </a:path>
                </a:pathLst>
              </a:custGeom>
              <a:solidFill>
                <a:srgbClr val="828282"/>
              </a:solidFill>
              <a:ln w="9525">
                <a:noFill/>
                <a:round/>
                <a:headEnd/>
                <a:tailEnd/>
              </a:ln>
            </p:spPr>
            <p:txBody>
              <a:bodyPr/>
              <a:lstStyle/>
              <a:p>
                <a:pPr algn="ctr"/>
                <a:endParaRPr lang="en-US" sz="1800"/>
              </a:p>
            </p:txBody>
          </p:sp>
          <p:sp>
            <p:nvSpPr>
              <p:cNvPr id="444731" name="Freeform 392"/>
              <p:cNvSpPr>
                <a:spLocks/>
              </p:cNvSpPr>
              <p:nvPr/>
            </p:nvSpPr>
            <p:spPr bwMode="auto">
              <a:xfrm>
                <a:off x="3860" y="2033"/>
                <a:ext cx="239" cy="62"/>
              </a:xfrm>
              <a:custGeom>
                <a:avLst/>
                <a:gdLst>
                  <a:gd name="T0" fmla="*/ 2 w 2397"/>
                  <a:gd name="T1" fmla="*/ 0 h 804"/>
                  <a:gd name="T2" fmla="*/ 0 w 2397"/>
                  <a:gd name="T3" fmla="*/ 16 h 804"/>
                  <a:gd name="T4" fmla="*/ 234 w 2397"/>
                  <a:gd name="T5" fmla="*/ 62 h 804"/>
                  <a:gd name="T6" fmla="*/ 239 w 2397"/>
                  <a:gd name="T7" fmla="*/ 46 h 804"/>
                  <a:gd name="T8" fmla="*/ 2 w 2397"/>
                  <a:gd name="T9" fmla="*/ 0 h 804"/>
                  <a:gd name="T10" fmla="*/ 0 60000 65536"/>
                  <a:gd name="T11" fmla="*/ 0 60000 65536"/>
                  <a:gd name="T12" fmla="*/ 0 60000 65536"/>
                  <a:gd name="T13" fmla="*/ 0 60000 65536"/>
                  <a:gd name="T14" fmla="*/ 0 60000 65536"/>
                  <a:gd name="T15" fmla="*/ 0 w 2397"/>
                  <a:gd name="T16" fmla="*/ 0 h 804"/>
                  <a:gd name="T17" fmla="*/ 2397 w 2397"/>
                  <a:gd name="T18" fmla="*/ 804 h 804"/>
                </a:gdLst>
                <a:ahLst/>
                <a:cxnLst>
                  <a:cxn ang="T10">
                    <a:pos x="T0" y="T1"/>
                  </a:cxn>
                  <a:cxn ang="T11">
                    <a:pos x="T2" y="T3"/>
                  </a:cxn>
                  <a:cxn ang="T12">
                    <a:pos x="T4" y="T5"/>
                  </a:cxn>
                  <a:cxn ang="T13">
                    <a:pos x="T6" y="T7"/>
                  </a:cxn>
                  <a:cxn ang="T14">
                    <a:pos x="T8" y="T9"/>
                  </a:cxn>
                </a:cxnLst>
                <a:rect l="T15" t="T16" r="T17" b="T18"/>
                <a:pathLst>
                  <a:path w="2397" h="804">
                    <a:moveTo>
                      <a:pt x="22" y="0"/>
                    </a:moveTo>
                    <a:lnTo>
                      <a:pt x="0" y="207"/>
                    </a:lnTo>
                    <a:lnTo>
                      <a:pt x="2347" y="804"/>
                    </a:lnTo>
                    <a:lnTo>
                      <a:pt x="2397" y="591"/>
                    </a:lnTo>
                    <a:lnTo>
                      <a:pt x="22" y="0"/>
                    </a:lnTo>
                  </a:path>
                </a:pathLst>
              </a:custGeom>
              <a:noFill/>
              <a:ln w="0">
                <a:solidFill>
                  <a:srgbClr val="000000"/>
                </a:solidFill>
                <a:round/>
                <a:headEnd/>
                <a:tailEnd/>
              </a:ln>
            </p:spPr>
            <p:txBody>
              <a:bodyPr/>
              <a:lstStyle/>
              <a:p>
                <a:pPr algn="ctr"/>
                <a:endParaRPr lang="en-US" sz="1800"/>
              </a:p>
            </p:txBody>
          </p:sp>
          <p:sp>
            <p:nvSpPr>
              <p:cNvPr id="444732" name="Freeform 393"/>
              <p:cNvSpPr>
                <a:spLocks/>
              </p:cNvSpPr>
              <p:nvPr/>
            </p:nvSpPr>
            <p:spPr bwMode="auto">
              <a:xfrm>
                <a:off x="3974" y="2051"/>
                <a:ext cx="16" cy="8"/>
              </a:xfrm>
              <a:custGeom>
                <a:avLst/>
                <a:gdLst>
                  <a:gd name="T0" fmla="*/ 0 w 154"/>
                  <a:gd name="T1" fmla="*/ 5 h 104"/>
                  <a:gd name="T2" fmla="*/ 0 w 154"/>
                  <a:gd name="T3" fmla="*/ 6 h 104"/>
                  <a:gd name="T4" fmla="*/ 1 w 154"/>
                  <a:gd name="T5" fmla="*/ 6 h 104"/>
                  <a:gd name="T6" fmla="*/ 3 w 154"/>
                  <a:gd name="T7" fmla="*/ 8 h 104"/>
                  <a:gd name="T8" fmla="*/ 15 w 154"/>
                  <a:gd name="T9" fmla="*/ 8 h 104"/>
                  <a:gd name="T10" fmla="*/ 15 w 154"/>
                  <a:gd name="T11" fmla="*/ 7 h 104"/>
                  <a:gd name="T12" fmla="*/ 15 w 154"/>
                  <a:gd name="T13" fmla="*/ 6 h 104"/>
                  <a:gd name="T14" fmla="*/ 16 w 154"/>
                  <a:gd name="T15" fmla="*/ 6 h 104"/>
                  <a:gd name="T16" fmla="*/ 16 w 154"/>
                  <a:gd name="T17" fmla="*/ 4 h 104"/>
                  <a:gd name="T18" fmla="*/ 15 w 154"/>
                  <a:gd name="T19" fmla="*/ 3 h 104"/>
                  <a:gd name="T20" fmla="*/ 15 w 154"/>
                  <a:gd name="T21" fmla="*/ 2 h 104"/>
                  <a:gd name="T22" fmla="*/ 15 w 154"/>
                  <a:gd name="T23" fmla="*/ 1 h 104"/>
                  <a:gd name="T24" fmla="*/ 12 w 154"/>
                  <a:gd name="T25" fmla="*/ 1 h 104"/>
                  <a:gd name="T26" fmla="*/ 11 w 154"/>
                  <a:gd name="T27" fmla="*/ 1 h 104"/>
                  <a:gd name="T28" fmla="*/ 10 w 154"/>
                  <a:gd name="T29" fmla="*/ 0 h 104"/>
                  <a:gd name="T30" fmla="*/ 5 w 154"/>
                  <a:gd name="T31" fmla="*/ 0 h 104"/>
                  <a:gd name="T32" fmla="*/ 5 w 154"/>
                  <a:gd name="T33" fmla="*/ 1 h 104"/>
                  <a:gd name="T34" fmla="*/ 4 w 154"/>
                  <a:gd name="T35" fmla="*/ 1 h 104"/>
                  <a:gd name="T36" fmla="*/ 3 w 154"/>
                  <a:gd name="T37" fmla="*/ 1 h 104"/>
                  <a:gd name="T38" fmla="*/ 1 w 154"/>
                  <a:gd name="T39" fmla="*/ 1 h 104"/>
                  <a:gd name="T40" fmla="*/ 1 w 154"/>
                  <a:gd name="T41" fmla="*/ 2 h 104"/>
                  <a:gd name="T42" fmla="*/ 0 w 154"/>
                  <a:gd name="T43" fmla="*/ 3 h 104"/>
                  <a:gd name="T44" fmla="*/ 0 w 154"/>
                  <a:gd name="T45" fmla="*/ 5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4"/>
                  <a:gd name="T70" fmla="*/ 0 h 104"/>
                  <a:gd name="T71" fmla="*/ 154 w 154"/>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4" h="104">
                    <a:moveTo>
                      <a:pt x="0" y="67"/>
                    </a:moveTo>
                    <a:lnTo>
                      <a:pt x="0" y="82"/>
                    </a:lnTo>
                    <a:lnTo>
                      <a:pt x="14" y="82"/>
                    </a:lnTo>
                    <a:lnTo>
                      <a:pt x="30" y="104"/>
                    </a:lnTo>
                    <a:lnTo>
                      <a:pt x="140" y="104"/>
                    </a:lnTo>
                    <a:lnTo>
                      <a:pt x="145" y="90"/>
                    </a:lnTo>
                    <a:lnTo>
                      <a:pt x="145" y="82"/>
                    </a:lnTo>
                    <a:lnTo>
                      <a:pt x="154" y="73"/>
                    </a:lnTo>
                    <a:lnTo>
                      <a:pt x="154" y="53"/>
                    </a:lnTo>
                    <a:lnTo>
                      <a:pt x="145" y="36"/>
                    </a:lnTo>
                    <a:lnTo>
                      <a:pt x="145" y="22"/>
                    </a:lnTo>
                    <a:lnTo>
                      <a:pt x="140" y="16"/>
                    </a:lnTo>
                    <a:lnTo>
                      <a:pt x="117" y="8"/>
                    </a:lnTo>
                    <a:lnTo>
                      <a:pt x="110" y="8"/>
                    </a:lnTo>
                    <a:lnTo>
                      <a:pt x="95" y="0"/>
                    </a:lnTo>
                    <a:lnTo>
                      <a:pt x="51" y="0"/>
                    </a:lnTo>
                    <a:lnTo>
                      <a:pt x="51" y="8"/>
                    </a:lnTo>
                    <a:lnTo>
                      <a:pt x="36" y="8"/>
                    </a:lnTo>
                    <a:lnTo>
                      <a:pt x="30" y="16"/>
                    </a:lnTo>
                    <a:lnTo>
                      <a:pt x="14" y="16"/>
                    </a:lnTo>
                    <a:lnTo>
                      <a:pt x="14" y="22"/>
                    </a:lnTo>
                    <a:lnTo>
                      <a:pt x="0" y="45"/>
                    </a:lnTo>
                    <a:lnTo>
                      <a:pt x="0" y="67"/>
                    </a:lnTo>
                    <a:close/>
                  </a:path>
                </a:pathLst>
              </a:custGeom>
              <a:solidFill>
                <a:srgbClr val="4F4F4F"/>
              </a:solidFill>
              <a:ln w="9525">
                <a:noFill/>
                <a:round/>
                <a:headEnd/>
                <a:tailEnd/>
              </a:ln>
            </p:spPr>
            <p:txBody>
              <a:bodyPr/>
              <a:lstStyle/>
              <a:p>
                <a:pPr algn="ctr"/>
                <a:endParaRPr lang="en-US" sz="1800"/>
              </a:p>
            </p:txBody>
          </p:sp>
          <p:sp>
            <p:nvSpPr>
              <p:cNvPr id="444733" name="Freeform 394"/>
              <p:cNvSpPr>
                <a:spLocks/>
              </p:cNvSpPr>
              <p:nvPr/>
            </p:nvSpPr>
            <p:spPr bwMode="auto">
              <a:xfrm>
                <a:off x="3974" y="2051"/>
                <a:ext cx="16" cy="8"/>
              </a:xfrm>
              <a:custGeom>
                <a:avLst/>
                <a:gdLst>
                  <a:gd name="T0" fmla="*/ 0 w 154"/>
                  <a:gd name="T1" fmla="*/ 5 h 104"/>
                  <a:gd name="T2" fmla="*/ 0 w 154"/>
                  <a:gd name="T3" fmla="*/ 6 h 104"/>
                  <a:gd name="T4" fmla="*/ 1 w 154"/>
                  <a:gd name="T5" fmla="*/ 6 h 104"/>
                  <a:gd name="T6" fmla="*/ 3 w 154"/>
                  <a:gd name="T7" fmla="*/ 8 h 104"/>
                  <a:gd name="T8" fmla="*/ 15 w 154"/>
                  <a:gd name="T9" fmla="*/ 8 h 104"/>
                  <a:gd name="T10" fmla="*/ 15 w 154"/>
                  <a:gd name="T11" fmla="*/ 7 h 104"/>
                  <a:gd name="T12" fmla="*/ 15 w 154"/>
                  <a:gd name="T13" fmla="*/ 6 h 104"/>
                  <a:gd name="T14" fmla="*/ 16 w 154"/>
                  <a:gd name="T15" fmla="*/ 6 h 104"/>
                  <a:gd name="T16" fmla="*/ 16 w 154"/>
                  <a:gd name="T17" fmla="*/ 4 h 104"/>
                  <a:gd name="T18" fmla="*/ 15 w 154"/>
                  <a:gd name="T19" fmla="*/ 3 h 104"/>
                  <a:gd name="T20" fmla="*/ 15 w 154"/>
                  <a:gd name="T21" fmla="*/ 2 h 104"/>
                  <a:gd name="T22" fmla="*/ 15 w 154"/>
                  <a:gd name="T23" fmla="*/ 1 h 104"/>
                  <a:gd name="T24" fmla="*/ 12 w 154"/>
                  <a:gd name="T25" fmla="*/ 1 h 104"/>
                  <a:gd name="T26" fmla="*/ 11 w 154"/>
                  <a:gd name="T27" fmla="*/ 1 h 104"/>
                  <a:gd name="T28" fmla="*/ 10 w 154"/>
                  <a:gd name="T29" fmla="*/ 0 h 104"/>
                  <a:gd name="T30" fmla="*/ 5 w 154"/>
                  <a:gd name="T31" fmla="*/ 0 h 104"/>
                  <a:gd name="T32" fmla="*/ 5 w 154"/>
                  <a:gd name="T33" fmla="*/ 1 h 104"/>
                  <a:gd name="T34" fmla="*/ 4 w 154"/>
                  <a:gd name="T35" fmla="*/ 1 h 104"/>
                  <a:gd name="T36" fmla="*/ 3 w 154"/>
                  <a:gd name="T37" fmla="*/ 1 h 104"/>
                  <a:gd name="T38" fmla="*/ 1 w 154"/>
                  <a:gd name="T39" fmla="*/ 1 h 104"/>
                  <a:gd name="T40" fmla="*/ 1 w 154"/>
                  <a:gd name="T41" fmla="*/ 2 h 104"/>
                  <a:gd name="T42" fmla="*/ 0 w 154"/>
                  <a:gd name="T43" fmla="*/ 3 h 104"/>
                  <a:gd name="T44" fmla="*/ 0 w 154"/>
                  <a:gd name="T45" fmla="*/ 5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4"/>
                  <a:gd name="T70" fmla="*/ 0 h 104"/>
                  <a:gd name="T71" fmla="*/ 154 w 154"/>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4" h="104">
                    <a:moveTo>
                      <a:pt x="0" y="67"/>
                    </a:moveTo>
                    <a:lnTo>
                      <a:pt x="0" y="82"/>
                    </a:lnTo>
                    <a:lnTo>
                      <a:pt x="14" y="82"/>
                    </a:lnTo>
                    <a:lnTo>
                      <a:pt x="30" y="104"/>
                    </a:lnTo>
                    <a:lnTo>
                      <a:pt x="140" y="104"/>
                    </a:lnTo>
                    <a:lnTo>
                      <a:pt x="145" y="90"/>
                    </a:lnTo>
                    <a:lnTo>
                      <a:pt x="145" y="82"/>
                    </a:lnTo>
                    <a:lnTo>
                      <a:pt x="154" y="73"/>
                    </a:lnTo>
                    <a:lnTo>
                      <a:pt x="154" y="53"/>
                    </a:lnTo>
                    <a:lnTo>
                      <a:pt x="145" y="36"/>
                    </a:lnTo>
                    <a:lnTo>
                      <a:pt x="145" y="22"/>
                    </a:lnTo>
                    <a:lnTo>
                      <a:pt x="140" y="16"/>
                    </a:lnTo>
                    <a:lnTo>
                      <a:pt x="117" y="8"/>
                    </a:lnTo>
                    <a:lnTo>
                      <a:pt x="110" y="8"/>
                    </a:lnTo>
                    <a:lnTo>
                      <a:pt x="95" y="0"/>
                    </a:lnTo>
                    <a:lnTo>
                      <a:pt x="51" y="0"/>
                    </a:lnTo>
                    <a:lnTo>
                      <a:pt x="51" y="8"/>
                    </a:lnTo>
                    <a:lnTo>
                      <a:pt x="36" y="8"/>
                    </a:lnTo>
                    <a:lnTo>
                      <a:pt x="30" y="16"/>
                    </a:lnTo>
                    <a:lnTo>
                      <a:pt x="14" y="16"/>
                    </a:lnTo>
                    <a:lnTo>
                      <a:pt x="14" y="22"/>
                    </a:lnTo>
                    <a:lnTo>
                      <a:pt x="0" y="45"/>
                    </a:lnTo>
                    <a:lnTo>
                      <a:pt x="0" y="67"/>
                    </a:lnTo>
                  </a:path>
                </a:pathLst>
              </a:custGeom>
              <a:noFill/>
              <a:ln w="0">
                <a:solidFill>
                  <a:srgbClr val="000000"/>
                </a:solidFill>
                <a:round/>
                <a:headEnd/>
                <a:tailEnd/>
              </a:ln>
            </p:spPr>
            <p:txBody>
              <a:bodyPr/>
              <a:lstStyle/>
              <a:p>
                <a:pPr algn="ctr"/>
                <a:endParaRPr lang="en-US" sz="1800"/>
              </a:p>
            </p:txBody>
          </p:sp>
          <p:sp>
            <p:nvSpPr>
              <p:cNvPr id="444734" name="Freeform 395"/>
              <p:cNvSpPr>
                <a:spLocks/>
              </p:cNvSpPr>
              <p:nvPr/>
            </p:nvSpPr>
            <p:spPr bwMode="auto">
              <a:xfrm>
                <a:off x="3885" y="2033"/>
                <a:ext cx="10" cy="10"/>
              </a:xfrm>
              <a:custGeom>
                <a:avLst/>
                <a:gdLst>
                  <a:gd name="T0" fmla="*/ 7 w 96"/>
                  <a:gd name="T1" fmla="*/ 0 h 125"/>
                  <a:gd name="T2" fmla="*/ 0 w 96"/>
                  <a:gd name="T3" fmla="*/ 5 h 125"/>
                  <a:gd name="T4" fmla="*/ 0 w 96"/>
                  <a:gd name="T5" fmla="*/ 10 h 125"/>
                  <a:gd name="T6" fmla="*/ 2 w 96"/>
                  <a:gd name="T7" fmla="*/ 10 h 125"/>
                  <a:gd name="T8" fmla="*/ 2 w 96"/>
                  <a:gd name="T9" fmla="*/ 5 h 125"/>
                  <a:gd name="T10" fmla="*/ 3 w 96"/>
                  <a:gd name="T11" fmla="*/ 5 h 125"/>
                  <a:gd name="T12" fmla="*/ 10 w 96"/>
                  <a:gd name="T13" fmla="*/ 0 h 125"/>
                  <a:gd name="T14" fmla="*/ 7 w 96"/>
                  <a:gd name="T15" fmla="*/ 0 h 125"/>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25"/>
                  <a:gd name="T26" fmla="*/ 96 w 96"/>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25">
                    <a:moveTo>
                      <a:pt x="67" y="0"/>
                    </a:moveTo>
                    <a:lnTo>
                      <a:pt x="0" y="60"/>
                    </a:lnTo>
                    <a:lnTo>
                      <a:pt x="0" y="119"/>
                    </a:lnTo>
                    <a:lnTo>
                      <a:pt x="22" y="125"/>
                    </a:lnTo>
                    <a:lnTo>
                      <a:pt x="22" y="66"/>
                    </a:lnTo>
                    <a:lnTo>
                      <a:pt x="31" y="66"/>
                    </a:lnTo>
                    <a:lnTo>
                      <a:pt x="96" y="0"/>
                    </a:lnTo>
                    <a:lnTo>
                      <a:pt x="67" y="0"/>
                    </a:lnTo>
                  </a:path>
                </a:pathLst>
              </a:custGeom>
              <a:noFill/>
              <a:ln w="0">
                <a:solidFill>
                  <a:srgbClr val="000000"/>
                </a:solidFill>
                <a:round/>
                <a:headEnd/>
                <a:tailEnd/>
              </a:ln>
            </p:spPr>
            <p:txBody>
              <a:bodyPr/>
              <a:lstStyle/>
              <a:p>
                <a:pPr algn="ctr"/>
                <a:endParaRPr lang="en-US" sz="1800"/>
              </a:p>
            </p:txBody>
          </p:sp>
          <p:sp>
            <p:nvSpPr>
              <p:cNvPr id="444735" name="Line 396"/>
              <p:cNvSpPr>
                <a:spLocks noChangeShapeType="1"/>
              </p:cNvSpPr>
              <p:nvPr/>
            </p:nvSpPr>
            <p:spPr bwMode="auto">
              <a:xfrm flipV="1">
                <a:off x="3900" y="2036"/>
                <a:ext cx="7" cy="5"/>
              </a:xfrm>
              <a:prstGeom prst="line">
                <a:avLst/>
              </a:prstGeom>
              <a:noFill/>
              <a:ln w="0">
                <a:solidFill>
                  <a:srgbClr val="000000"/>
                </a:solidFill>
                <a:round/>
                <a:headEnd/>
                <a:tailEnd/>
              </a:ln>
            </p:spPr>
            <p:txBody>
              <a:bodyPr/>
              <a:lstStyle/>
              <a:p>
                <a:endParaRPr lang="en-US"/>
              </a:p>
            </p:txBody>
          </p:sp>
          <p:sp>
            <p:nvSpPr>
              <p:cNvPr id="444736" name="Line 397"/>
              <p:cNvSpPr>
                <a:spLocks noChangeShapeType="1"/>
              </p:cNvSpPr>
              <p:nvPr/>
            </p:nvSpPr>
            <p:spPr bwMode="auto">
              <a:xfrm>
                <a:off x="3907" y="2036"/>
                <a:ext cx="2" cy="1"/>
              </a:xfrm>
              <a:prstGeom prst="line">
                <a:avLst/>
              </a:prstGeom>
              <a:noFill/>
              <a:ln w="0">
                <a:solidFill>
                  <a:srgbClr val="000000"/>
                </a:solidFill>
                <a:round/>
                <a:headEnd/>
                <a:tailEnd/>
              </a:ln>
            </p:spPr>
            <p:txBody>
              <a:bodyPr/>
              <a:lstStyle/>
              <a:p>
                <a:endParaRPr lang="en-US"/>
              </a:p>
            </p:txBody>
          </p:sp>
          <p:sp>
            <p:nvSpPr>
              <p:cNvPr id="444737" name="Line 398"/>
              <p:cNvSpPr>
                <a:spLocks noChangeShapeType="1"/>
              </p:cNvSpPr>
              <p:nvPr/>
            </p:nvSpPr>
            <p:spPr bwMode="auto">
              <a:xfrm flipH="1">
                <a:off x="3905" y="2037"/>
                <a:ext cx="6" cy="4"/>
              </a:xfrm>
              <a:prstGeom prst="line">
                <a:avLst/>
              </a:prstGeom>
              <a:noFill/>
              <a:ln w="0">
                <a:solidFill>
                  <a:srgbClr val="000000"/>
                </a:solidFill>
                <a:round/>
                <a:headEnd/>
                <a:tailEnd/>
              </a:ln>
            </p:spPr>
            <p:txBody>
              <a:bodyPr/>
              <a:lstStyle/>
              <a:p>
                <a:endParaRPr lang="en-US"/>
              </a:p>
            </p:txBody>
          </p:sp>
          <p:sp>
            <p:nvSpPr>
              <p:cNvPr id="444738" name="Line 399"/>
              <p:cNvSpPr>
                <a:spLocks noChangeShapeType="1"/>
              </p:cNvSpPr>
              <p:nvPr/>
            </p:nvSpPr>
            <p:spPr bwMode="auto">
              <a:xfrm flipV="1">
                <a:off x="3938" y="2043"/>
                <a:ext cx="6" cy="5"/>
              </a:xfrm>
              <a:prstGeom prst="line">
                <a:avLst/>
              </a:prstGeom>
              <a:noFill/>
              <a:ln w="0">
                <a:solidFill>
                  <a:srgbClr val="000000"/>
                </a:solidFill>
                <a:round/>
                <a:headEnd/>
                <a:tailEnd/>
              </a:ln>
            </p:spPr>
            <p:txBody>
              <a:bodyPr/>
              <a:lstStyle/>
              <a:p>
                <a:endParaRPr lang="en-US"/>
              </a:p>
            </p:txBody>
          </p:sp>
          <p:sp>
            <p:nvSpPr>
              <p:cNvPr id="444739" name="Line 400"/>
              <p:cNvSpPr>
                <a:spLocks noChangeShapeType="1"/>
              </p:cNvSpPr>
              <p:nvPr/>
            </p:nvSpPr>
            <p:spPr bwMode="auto">
              <a:xfrm>
                <a:off x="3944" y="2043"/>
                <a:ext cx="4" cy="1"/>
              </a:xfrm>
              <a:prstGeom prst="line">
                <a:avLst/>
              </a:prstGeom>
              <a:noFill/>
              <a:ln w="0">
                <a:solidFill>
                  <a:srgbClr val="000000"/>
                </a:solidFill>
                <a:round/>
                <a:headEnd/>
                <a:tailEnd/>
              </a:ln>
            </p:spPr>
            <p:txBody>
              <a:bodyPr/>
              <a:lstStyle/>
              <a:p>
                <a:endParaRPr lang="en-US"/>
              </a:p>
            </p:txBody>
          </p:sp>
          <p:sp>
            <p:nvSpPr>
              <p:cNvPr id="444740" name="Line 401"/>
              <p:cNvSpPr>
                <a:spLocks noChangeShapeType="1"/>
              </p:cNvSpPr>
              <p:nvPr/>
            </p:nvSpPr>
            <p:spPr bwMode="auto">
              <a:xfrm flipH="1">
                <a:off x="3942" y="2043"/>
                <a:ext cx="6" cy="5"/>
              </a:xfrm>
              <a:prstGeom prst="line">
                <a:avLst/>
              </a:prstGeom>
              <a:noFill/>
              <a:ln w="0">
                <a:solidFill>
                  <a:srgbClr val="000000"/>
                </a:solidFill>
                <a:round/>
                <a:headEnd/>
                <a:tailEnd/>
              </a:ln>
            </p:spPr>
            <p:txBody>
              <a:bodyPr/>
              <a:lstStyle/>
              <a:p>
                <a:endParaRPr lang="en-US"/>
              </a:p>
            </p:txBody>
          </p:sp>
          <p:sp>
            <p:nvSpPr>
              <p:cNvPr id="444741" name="Line 402"/>
              <p:cNvSpPr>
                <a:spLocks noChangeShapeType="1"/>
              </p:cNvSpPr>
              <p:nvPr/>
            </p:nvSpPr>
            <p:spPr bwMode="auto">
              <a:xfrm flipV="1">
                <a:off x="3948" y="2045"/>
                <a:ext cx="6" cy="5"/>
              </a:xfrm>
              <a:prstGeom prst="line">
                <a:avLst/>
              </a:prstGeom>
              <a:noFill/>
              <a:ln w="0">
                <a:solidFill>
                  <a:srgbClr val="000000"/>
                </a:solidFill>
                <a:round/>
                <a:headEnd/>
                <a:tailEnd/>
              </a:ln>
            </p:spPr>
            <p:txBody>
              <a:bodyPr/>
              <a:lstStyle/>
              <a:p>
                <a:endParaRPr lang="en-US"/>
              </a:p>
            </p:txBody>
          </p:sp>
          <p:sp>
            <p:nvSpPr>
              <p:cNvPr id="444742" name="Line 403"/>
              <p:cNvSpPr>
                <a:spLocks noChangeShapeType="1"/>
              </p:cNvSpPr>
              <p:nvPr/>
            </p:nvSpPr>
            <p:spPr bwMode="auto">
              <a:xfrm>
                <a:off x="3954" y="2045"/>
                <a:ext cx="3" cy="1"/>
              </a:xfrm>
              <a:prstGeom prst="line">
                <a:avLst/>
              </a:prstGeom>
              <a:noFill/>
              <a:ln w="0">
                <a:solidFill>
                  <a:srgbClr val="000000"/>
                </a:solidFill>
                <a:round/>
                <a:headEnd/>
                <a:tailEnd/>
              </a:ln>
            </p:spPr>
            <p:txBody>
              <a:bodyPr/>
              <a:lstStyle/>
              <a:p>
                <a:endParaRPr lang="en-US"/>
              </a:p>
            </p:txBody>
          </p:sp>
          <p:sp>
            <p:nvSpPr>
              <p:cNvPr id="444743" name="Line 404"/>
              <p:cNvSpPr>
                <a:spLocks noChangeShapeType="1"/>
              </p:cNvSpPr>
              <p:nvPr/>
            </p:nvSpPr>
            <p:spPr bwMode="auto">
              <a:xfrm flipH="1">
                <a:off x="3951" y="2046"/>
                <a:ext cx="6" cy="4"/>
              </a:xfrm>
              <a:prstGeom prst="line">
                <a:avLst/>
              </a:prstGeom>
              <a:noFill/>
              <a:ln w="0">
                <a:solidFill>
                  <a:srgbClr val="000000"/>
                </a:solidFill>
                <a:round/>
                <a:headEnd/>
                <a:tailEnd/>
              </a:ln>
            </p:spPr>
            <p:txBody>
              <a:bodyPr/>
              <a:lstStyle/>
              <a:p>
                <a:endParaRPr lang="en-US"/>
              </a:p>
            </p:txBody>
          </p:sp>
          <p:sp>
            <p:nvSpPr>
              <p:cNvPr id="444744" name="Line 405"/>
              <p:cNvSpPr>
                <a:spLocks noChangeShapeType="1"/>
              </p:cNvSpPr>
              <p:nvPr/>
            </p:nvSpPr>
            <p:spPr bwMode="auto">
              <a:xfrm flipV="1">
                <a:off x="3909" y="2038"/>
                <a:ext cx="8" cy="5"/>
              </a:xfrm>
              <a:prstGeom prst="line">
                <a:avLst/>
              </a:prstGeom>
              <a:noFill/>
              <a:ln w="0">
                <a:solidFill>
                  <a:srgbClr val="000000"/>
                </a:solidFill>
                <a:round/>
                <a:headEnd/>
                <a:tailEnd/>
              </a:ln>
            </p:spPr>
            <p:txBody>
              <a:bodyPr/>
              <a:lstStyle/>
              <a:p>
                <a:endParaRPr lang="en-US"/>
              </a:p>
            </p:txBody>
          </p:sp>
          <p:sp>
            <p:nvSpPr>
              <p:cNvPr id="444745" name="Line 406"/>
              <p:cNvSpPr>
                <a:spLocks noChangeShapeType="1"/>
              </p:cNvSpPr>
              <p:nvPr/>
            </p:nvSpPr>
            <p:spPr bwMode="auto">
              <a:xfrm>
                <a:off x="3917" y="2038"/>
                <a:ext cx="3" cy="1"/>
              </a:xfrm>
              <a:prstGeom prst="line">
                <a:avLst/>
              </a:prstGeom>
              <a:noFill/>
              <a:ln w="0">
                <a:solidFill>
                  <a:srgbClr val="000000"/>
                </a:solidFill>
                <a:round/>
                <a:headEnd/>
                <a:tailEnd/>
              </a:ln>
            </p:spPr>
            <p:txBody>
              <a:bodyPr/>
              <a:lstStyle/>
              <a:p>
                <a:endParaRPr lang="en-US"/>
              </a:p>
            </p:txBody>
          </p:sp>
          <p:sp>
            <p:nvSpPr>
              <p:cNvPr id="444746" name="Line 407"/>
              <p:cNvSpPr>
                <a:spLocks noChangeShapeType="1"/>
              </p:cNvSpPr>
              <p:nvPr/>
            </p:nvSpPr>
            <p:spPr bwMode="auto">
              <a:xfrm flipH="1">
                <a:off x="3914" y="2039"/>
                <a:ext cx="6" cy="4"/>
              </a:xfrm>
              <a:prstGeom prst="line">
                <a:avLst/>
              </a:prstGeom>
              <a:noFill/>
              <a:ln w="0">
                <a:solidFill>
                  <a:srgbClr val="000000"/>
                </a:solidFill>
                <a:round/>
                <a:headEnd/>
                <a:tailEnd/>
              </a:ln>
            </p:spPr>
            <p:txBody>
              <a:bodyPr/>
              <a:lstStyle/>
              <a:p>
                <a:endParaRPr lang="en-US"/>
              </a:p>
            </p:txBody>
          </p:sp>
          <p:sp>
            <p:nvSpPr>
              <p:cNvPr id="444747" name="Line 408"/>
              <p:cNvSpPr>
                <a:spLocks noChangeShapeType="1"/>
              </p:cNvSpPr>
              <p:nvPr/>
            </p:nvSpPr>
            <p:spPr bwMode="auto">
              <a:xfrm flipV="1">
                <a:off x="3917" y="2039"/>
                <a:ext cx="8" cy="5"/>
              </a:xfrm>
              <a:prstGeom prst="line">
                <a:avLst/>
              </a:prstGeom>
              <a:noFill/>
              <a:ln w="0">
                <a:solidFill>
                  <a:srgbClr val="000000"/>
                </a:solidFill>
                <a:round/>
                <a:headEnd/>
                <a:tailEnd/>
              </a:ln>
            </p:spPr>
            <p:txBody>
              <a:bodyPr/>
              <a:lstStyle/>
              <a:p>
                <a:endParaRPr lang="en-US"/>
              </a:p>
            </p:txBody>
          </p:sp>
          <p:sp>
            <p:nvSpPr>
              <p:cNvPr id="444748" name="Line 409"/>
              <p:cNvSpPr>
                <a:spLocks noChangeShapeType="1"/>
              </p:cNvSpPr>
              <p:nvPr/>
            </p:nvSpPr>
            <p:spPr bwMode="auto">
              <a:xfrm>
                <a:off x="3925" y="2039"/>
                <a:ext cx="3" cy="2"/>
              </a:xfrm>
              <a:prstGeom prst="line">
                <a:avLst/>
              </a:prstGeom>
              <a:noFill/>
              <a:ln w="0">
                <a:solidFill>
                  <a:srgbClr val="000000"/>
                </a:solidFill>
                <a:round/>
                <a:headEnd/>
                <a:tailEnd/>
              </a:ln>
            </p:spPr>
            <p:txBody>
              <a:bodyPr/>
              <a:lstStyle/>
              <a:p>
                <a:endParaRPr lang="en-US"/>
              </a:p>
            </p:txBody>
          </p:sp>
          <p:sp>
            <p:nvSpPr>
              <p:cNvPr id="444749" name="Line 410"/>
              <p:cNvSpPr>
                <a:spLocks noChangeShapeType="1"/>
              </p:cNvSpPr>
              <p:nvPr/>
            </p:nvSpPr>
            <p:spPr bwMode="auto">
              <a:xfrm flipH="1">
                <a:off x="3923" y="2041"/>
                <a:ext cx="5" cy="3"/>
              </a:xfrm>
              <a:prstGeom prst="line">
                <a:avLst/>
              </a:prstGeom>
              <a:noFill/>
              <a:ln w="0">
                <a:solidFill>
                  <a:srgbClr val="000000"/>
                </a:solidFill>
                <a:round/>
                <a:headEnd/>
                <a:tailEnd/>
              </a:ln>
            </p:spPr>
            <p:txBody>
              <a:bodyPr/>
              <a:lstStyle/>
              <a:p>
                <a:endParaRPr lang="en-US"/>
              </a:p>
            </p:txBody>
          </p:sp>
          <p:sp>
            <p:nvSpPr>
              <p:cNvPr id="444750" name="Line 411"/>
              <p:cNvSpPr>
                <a:spLocks noChangeShapeType="1"/>
              </p:cNvSpPr>
              <p:nvPr/>
            </p:nvSpPr>
            <p:spPr bwMode="auto">
              <a:xfrm flipV="1">
                <a:off x="3928" y="2041"/>
                <a:ext cx="6" cy="5"/>
              </a:xfrm>
              <a:prstGeom prst="line">
                <a:avLst/>
              </a:prstGeom>
              <a:noFill/>
              <a:ln w="0">
                <a:solidFill>
                  <a:srgbClr val="000000"/>
                </a:solidFill>
                <a:round/>
                <a:headEnd/>
                <a:tailEnd/>
              </a:ln>
            </p:spPr>
            <p:txBody>
              <a:bodyPr/>
              <a:lstStyle/>
              <a:p>
                <a:endParaRPr lang="en-US"/>
              </a:p>
            </p:txBody>
          </p:sp>
          <p:sp>
            <p:nvSpPr>
              <p:cNvPr id="444751" name="Line 412"/>
              <p:cNvSpPr>
                <a:spLocks noChangeShapeType="1"/>
              </p:cNvSpPr>
              <p:nvPr/>
            </p:nvSpPr>
            <p:spPr bwMode="auto">
              <a:xfrm>
                <a:off x="3934" y="2041"/>
                <a:ext cx="4" cy="1"/>
              </a:xfrm>
              <a:prstGeom prst="line">
                <a:avLst/>
              </a:prstGeom>
              <a:noFill/>
              <a:ln w="0">
                <a:solidFill>
                  <a:srgbClr val="000000"/>
                </a:solidFill>
                <a:round/>
                <a:headEnd/>
                <a:tailEnd/>
              </a:ln>
            </p:spPr>
            <p:txBody>
              <a:bodyPr/>
              <a:lstStyle/>
              <a:p>
                <a:endParaRPr lang="en-US"/>
              </a:p>
            </p:txBody>
          </p:sp>
          <p:sp>
            <p:nvSpPr>
              <p:cNvPr id="444752" name="Line 413"/>
              <p:cNvSpPr>
                <a:spLocks noChangeShapeType="1"/>
              </p:cNvSpPr>
              <p:nvPr/>
            </p:nvSpPr>
            <p:spPr bwMode="auto">
              <a:xfrm flipH="1">
                <a:off x="3931" y="2042"/>
                <a:ext cx="7" cy="5"/>
              </a:xfrm>
              <a:prstGeom prst="line">
                <a:avLst/>
              </a:prstGeom>
              <a:noFill/>
              <a:ln w="0">
                <a:solidFill>
                  <a:srgbClr val="000000"/>
                </a:solidFill>
                <a:round/>
                <a:headEnd/>
                <a:tailEnd/>
              </a:ln>
            </p:spPr>
            <p:txBody>
              <a:bodyPr/>
              <a:lstStyle/>
              <a:p>
                <a:endParaRPr lang="en-US"/>
              </a:p>
            </p:txBody>
          </p:sp>
          <p:sp>
            <p:nvSpPr>
              <p:cNvPr id="444753" name="Freeform 414"/>
              <p:cNvSpPr>
                <a:spLocks/>
              </p:cNvSpPr>
              <p:nvPr/>
            </p:nvSpPr>
            <p:spPr bwMode="auto">
              <a:xfrm>
                <a:off x="3874" y="2031"/>
                <a:ext cx="9" cy="11"/>
              </a:xfrm>
              <a:custGeom>
                <a:avLst/>
                <a:gdLst>
                  <a:gd name="T0" fmla="*/ 6 w 93"/>
                  <a:gd name="T1" fmla="*/ 0 h 141"/>
                  <a:gd name="T2" fmla="*/ 0 w 93"/>
                  <a:gd name="T3" fmla="*/ 5 h 141"/>
                  <a:gd name="T4" fmla="*/ 0 w 93"/>
                  <a:gd name="T5" fmla="*/ 11 h 141"/>
                  <a:gd name="T6" fmla="*/ 3 w 93"/>
                  <a:gd name="T7" fmla="*/ 11 h 141"/>
                  <a:gd name="T8" fmla="*/ 3 w 93"/>
                  <a:gd name="T9" fmla="*/ 5 h 141"/>
                  <a:gd name="T10" fmla="*/ 9 w 93"/>
                  <a:gd name="T11" fmla="*/ 1 h 141"/>
                  <a:gd name="T12" fmla="*/ 6 w 93"/>
                  <a:gd name="T13" fmla="*/ 0 h 141"/>
                  <a:gd name="T14" fmla="*/ 0 60000 65536"/>
                  <a:gd name="T15" fmla="*/ 0 60000 65536"/>
                  <a:gd name="T16" fmla="*/ 0 60000 65536"/>
                  <a:gd name="T17" fmla="*/ 0 60000 65536"/>
                  <a:gd name="T18" fmla="*/ 0 60000 65536"/>
                  <a:gd name="T19" fmla="*/ 0 60000 65536"/>
                  <a:gd name="T20" fmla="*/ 0 60000 65536"/>
                  <a:gd name="T21" fmla="*/ 0 w 93"/>
                  <a:gd name="T22" fmla="*/ 0 h 141"/>
                  <a:gd name="T23" fmla="*/ 93 w 9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141">
                    <a:moveTo>
                      <a:pt x="65" y="0"/>
                    </a:moveTo>
                    <a:lnTo>
                      <a:pt x="0" y="59"/>
                    </a:lnTo>
                    <a:lnTo>
                      <a:pt x="0" y="141"/>
                    </a:lnTo>
                    <a:lnTo>
                      <a:pt x="28" y="141"/>
                    </a:lnTo>
                    <a:lnTo>
                      <a:pt x="28" y="68"/>
                    </a:lnTo>
                    <a:lnTo>
                      <a:pt x="93" y="8"/>
                    </a:lnTo>
                    <a:lnTo>
                      <a:pt x="65" y="0"/>
                    </a:lnTo>
                  </a:path>
                </a:pathLst>
              </a:custGeom>
              <a:noFill/>
              <a:ln w="0">
                <a:solidFill>
                  <a:srgbClr val="000000"/>
                </a:solidFill>
                <a:round/>
                <a:headEnd/>
                <a:tailEnd/>
              </a:ln>
            </p:spPr>
            <p:txBody>
              <a:bodyPr/>
              <a:lstStyle/>
              <a:p>
                <a:pPr algn="ctr"/>
                <a:endParaRPr lang="en-US" sz="1800"/>
              </a:p>
            </p:txBody>
          </p:sp>
          <p:sp>
            <p:nvSpPr>
              <p:cNvPr id="444754" name="Freeform 415"/>
              <p:cNvSpPr>
                <a:spLocks/>
              </p:cNvSpPr>
              <p:nvPr/>
            </p:nvSpPr>
            <p:spPr bwMode="auto">
              <a:xfrm>
                <a:off x="4104" y="2077"/>
                <a:ext cx="55" cy="21"/>
              </a:xfrm>
              <a:custGeom>
                <a:avLst/>
                <a:gdLst>
                  <a:gd name="T0" fmla="*/ 2 w 553"/>
                  <a:gd name="T1" fmla="*/ 13 h 272"/>
                  <a:gd name="T2" fmla="*/ 3 w 553"/>
                  <a:gd name="T3" fmla="*/ 13 h 272"/>
                  <a:gd name="T4" fmla="*/ 3 w 553"/>
                  <a:gd name="T5" fmla="*/ 14 h 272"/>
                  <a:gd name="T6" fmla="*/ 6 w 553"/>
                  <a:gd name="T7" fmla="*/ 14 h 272"/>
                  <a:gd name="T8" fmla="*/ 9 w 553"/>
                  <a:gd name="T9" fmla="*/ 15 h 272"/>
                  <a:gd name="T10" fmla="*/ 10 w 553"/>
                  <a:gd name="T11" fmla="*/ 15 h 272"/>
                  <a:gd name="T12" fmla="*/ 11 w 553"/>
                  <a:gd name="T13" fmla="*/ 15 h 272"/>
                  <a:gd name="T14" fmla="*/ 19 w 553"/>
                  <a:gd name="T15" fmla="*/ 15 h 272"/>
                  <a:gd name="T16" fmla="*/ 22 w 553"/>
                  <a:gd name="T17" fmla="*/ 16 h 272"/>
                  <a:gd name="T18" fmla="*/ 24 w 553"/>
                  <a:gd name="T19" fmla="*/ 16 h 272"/>
                  <a:gd name="T20" fmla="*/ 25 w 553"/>
                  <a:gd name="T21" fmla="*/ 17 h 272"/>
                  <a:gd name="T22" fmla="*/ 27 w 553"/>
                  <a:gd name="T23" fmla="*/ 17 h 272"/>
                  <a:gd name="T24" fmla="*/ 30 w 553"/>
                  <a:gd name="T25" fmla="*/ 18 h 272"/>
                  <a:gd name="T26" fmla="*/ 35 w 553"/>
                  <a:gd name="T27" fmla="*/ 18 h 272"/>
                  <a:gd name="T28" fmla="*/ 37 w 553"/>
                  <a:gd name="T29" fmla="*/ 19 h 272"/>
                  <a:gd name="T30" fmla="*/ 41 w 553"/>
                  <a:gd name="T31" fmla="*/ 19 h 272"/>
                  <a:gd name="T32" fmla="*/ 43 w 553"/>
                  <a:gd name="T33" fmla="*/ 20 h 272"/>
                  <a:gd name="T34" fmla="*/ 45 w 553"/>
                  <a:gd name="T35" fmla="*/ 20 h 272"/>
                  <a:gd name="T36" fmla="*/ 46 w 553"/>
                  <a:gd name="T37" fmla="*/ 21 h 272"/>
                  <a:gd name="T38" fmla="*/ 48 w 553"/>
                  <a:gd name="T39" fmla="*/ 21 h 272"/>
                  <a:gd name="T40" fmla="*/ 55 w 553"/>
                  <a:gd name="T41" fmla="*/ 17 h 272"/>
                  <a:gd name="T42" fmla="*/ 41 w 553"/>
                  <a:gd name="T43" fmla="*/ 9 h 272"/>
                  <a:gd name="T44" fmla="*/ 40 w 553"/>
                  <a:gd name="T45" fmla="*/ 9 h 272"/>
                  <a:gd name="T46" fmla="*/ 40 w 553"/>
                  <a:gd name="T47" fmla="*/ 8 h 272"/>
                  <a:gd name="T48" fmla="*/ 39 w 553"/>
                  <a:gd name="T49" fmla="*/ 8 h 272"/>
                  <a:gd name="T50" fmla="*/ 36 w 553"/>
                  <a:gd name="T51" fmla="*/ 6 h 272"/>
                  <a:gd name="T52" fmla="*/ 35 w 553"/>
                  <a:gd name="T53" fmla="*/ 6 h 272"/>
                  <a:gd name="T54" fmla="*/ 34 w 553"/>
                  <a:gd name="T55" fmla="*/ 5 h 272"/>
                  <a:gd name="T56" fmla="*/ 33 w 553"/>
                  <a:gd name="T57" fmla="*/ 5 h 272"/>
                  <a:gd name="T58" fmla="*/ 32 w 553"/>
                  <a:gd name="T59" fmla="*/ 4 h 272"/>
                  <a:gd name="T60" fmla="*/ 30 w 553"/>
                  <a:gd name="T61" fmla="*/ 3 h 272"/>
                  <a:gd name="T62" fmla="*/ 28 w 553"/>
                  <a:gd name="T63" fmla="*/ 3 h 272"/>
                  <a:gd name="T64" fmla="*/ 26 w 553"/>
                  <a:gd name="T65" fmla="*/ 2 h 272"/>
                  <a:gd name="T66" fmla="*/ 25 w 553"/>
                  <a:gd name="T67" fmla="*/ 2 h 272"/>
                  <a:gd name="T68" fmla="*/ 25 w 553"/>
                  <a:gd name="T69" fmla="*/ 1 h 272"/>
                  <a:gd name="T70" fmla="*/ 23 w 553"/>
                  <a:gd name="T71" fmla="*/ 1 h 272"/>
                  <a:gd name="T72" fmla="*/ 22 w 553"/>
                  <a:gd name="T73" fmla="*/ 0 h 272"/>
                  <a:gd name="T74" fmla="*/ 9 w 553"/>
                  <a:gd name="T75" fmla="*/ 0 h 272"/>
                  <a:gd name="T76" fmla="*/ 8 w 553"/>
                  <a:gd name="T77" fmla="*/ 1 h 272"/>
                  <a:gd name="T78" fmla="*/ 6 w 553"/>
                  <a:gd name="T79" fmla="*/ 1 h 272"/>
                  <a:gd name="T80" fmla="*/ 5 w 553"/>
                  <a:gd name="T81" fmla="*/ 3 h 272"/>
                  <a:gd name="T82" fmla="*/ 3 w 553"/>
                  <a:gd name="T83" fmla="*/ 3 h 272"/>
                  <a:gd name="T84" fmla="*/ 3 w 553"/>
                  <a:gd name="T85" fmla="*/ 4 h 272"/>
                  <a:gd name="T86" fmla="*/ 2 w 553"/>
                  <a:gd name="T87" fmla="*/ 6 h 272"/>
                  <a:gd name="T88" fmla="*/ 2 w 553"/>
                  <a:gd name="T89" fmla="*/ 6 h 272"/>
                  <a:gd name="T90" fmla="*/ 0 w 553"/>
                  <a:gd name="T91" fmla="*/ 6 h 272"/>
                  <a:gd name="T92" fmla="*/ 0 w 553"/>
                  <a:gd name="T93" fmla="*/ 7 h 272"/>
                  <a:gd name="T94" fmla="*/ 0 w 553"/>
                  <a:gd name="T95" fmla="*/ 8 h 272"/>
                  <a:gd name="T96" fmla="*/ 0 w 553"/>
                  <a:gd name="T97" fmla="*/ 11 h 272"/>
                  <a:gd name="T98" fmla="*/ 0 w 553"/>
                  <a:gd name="T99" fmla="*/ 12 h 272"/>
                  <a:gd name="T100" fmla="*/ 2 w 553"/>
                  <a:gd name="T101" fmla="*/ 12 h 272"/>
                  <a:gd name="T102" fmla="*/ 2 w 553"/>
                  <a:gd name="T103" fmla="*/ 13 h 2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3"/>
                  <a:gd name="T157" fmla="*/ 0 h 272"/>
                  <a:gd name="T158" fmla="*/ 553 w 553"/>
                  <a:gd name="T159" fmla="*/ 272 h 2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3" h="272">
                    <a:moveTo>
                      <a:pt x="22" y="171"/>
                    </a:moveTo>
                    <a:lnTo>
                      <a:pt x="28" y="171"/>
                    </a:lnTo>
                    <a:lnTo>
                      <a:pt x="28" y="177"/>
                    </a:lnTo>
                    <a:lnTo>
                      <a:pt x="64" y="177"/>
                    </a:lnTo>
                    <a:lnTo>
                      <a:pt x="87" y="193"/>
                    </a:lnTo>
                    <a:lnTo>
                      <a:pt x="101" y="193"/>
                    </a:lnTo>
                    <a:lnTo>
                      <a:pt x="115" y="199"/>
                    </a:lnTo>
                    <a:lnTo>
                      <a:pt x="196" y="199"/>
                    </a:lnTo>
                    <a:lnTo>
                      <a:pt x="218" y="213"/>
                    </a:lnTo>
                    <a:lnTo>
                      <a:pt x="238" y="213"/>
                    </a:lnTo>
                    <a:lnTo>
                      <a:pt x="255" y="222"/>
                    </a:lnTo>
                    <a:lnTo>
                      <a:pt x="275" y="222"/>
                    </a:lnTo>
                    <a:lnTo>
                      <a:pt x="305" y="236"/>
                    </a:lnTo>
                    <a:lnTo>
                      <a:pt x="356" y="236"/>
                    </a:lnTo>
                    <a:lnTo>
                      <a:pt x="370" y="250"/>
                    </a:lnTo>
                    <a:lnTo>
                      <a:pt x="414" y="250"/>
                    </a:lnTo>
                    <a:lnTo>
                      <a:pt x="429" y="259"/>
                    </a:lnTo>
                    <a:lnTo>
                      <a:pt x="457" y="259"/>
                    </a:lnTo>
                    <a:lnTo>
                      <a:pt x="466" y="272"/>
                    </a:lnTo>
                    <a:lnTo>
                      <a:pt x="479" y="272"/>
                    </a:lnTo>
                    <a:lnTo>
                      <a:pt x="553" y="222"/>
                    </a:lnTo>
                    <a:lnTo>
                      <a:pt x="414" y="111"/>
                    </a:lnTo>
                    <a:lnTo>
                      <a:pt x="401" y="111"/>
                    </a:lnTo>
                    <a:lnTo>
                      <a:pt x="401" y="103"/>
                    </a:lnTo>
                    <a:lnTo>
                      <a:pt x="392" y="103"/>
                    </a:lnTo>
                    <a:lnTo>
                      <a:pt x="364" y="83"/>
                    </a:lnTo>
                    <a:lnTo>
                      <a:pt x="356" y="83"/>
                    </a:lnTo>
                    <a:lnTo>
                      <a:pt x="342" y="59"/>
                    </a:lnTo>
                    <a:lnTo>
                      <a:pt x="334" y="59"/>
                    </a:lnTo>
                    <a:lnTo>
                      <a:pt x="320" y="52"/>
                    </a:lnTo>
                    <a:lnTo>
                      <a:pt x="305" y="37"/>
                    </a:lnTo>
                    <a:lnTo>
                      <a:pt x="283" y="37"/>
                    </a:lnTo>
                    <a:lnTo>
                      <a:pt x="261" y="23"/>
                    </a:lnTo>
                    <a:lnTo>
                      <a:pt x="255" y="23"/>
                    </a:lnTo>
                    <a:lnTo>
                      <a:pt x="247" y="15"/>
                    </a:lnTo>
                    <a:lnTo>
                      <a:pt x="233" y="15"/>
                    </a:lnTo>
                    <a:lnTo>
                      <a:pt x="225" y="0"/>
                    </a:lnTo>
                    <a:lnTo>
                      <a:pt x="87" y="0"/>
                    </a:lnTo>
                    <a:lnTo>
                      <a:pt x="79" y="15"/>
                    </a:lnTo>
                    <a:lnTo>
                      <a:pt x="64" y="15"/>
                    </a:lnTo>
                    <a:lnTo>
                      <a:pt x="50" y="37"/>
                    </a:lnTo>
                    <a:lnTo>
                      <a:pt x="28" y="37"/>
                    </a:lnTo>
                    <a:lnTo>
                      <a:pt x="28" y="52"/>
                    </a:lnTo>
                    <a:lnTo>
                      <a:pt x="22" y="74"/>
                    </a:lnTo>
                    <a:lnTo>
                      <a:pt x="22" y="83"/>
                    </a:lnTo>
                    <a:lnTo>
                      <a:pt x="5" y="83"/>
                    </a:lnTo>
                    <a:lnTo>
                      <a:pt x="5" y="96"/>
                    </a:lnTo>
                    <a:lnTo>
                      <a:pt x="0" y="103"/>
                    </a:lnTo>
                    <a:lnTo>
                      <a:pt x="0" y="140"/>
                    </a:lnTo>
                    <a:lnTo>
                      <a:pt x="5" y="156"/>
                    </a:lnTo>
                    <a:lnTo>
                      <a:pt x="22" y="156"/>
                    </a:lnTo>
                    <a:lnTo>
                      <a:pt x="22" y="171"/>
                    </a:lnTo>
                    <a:close/>
                  </a:path>
                </a:pathLst>
              </a:custGeom>
              <a:solidFill>
                <a:srgbClr val="828282"/>
              </a:solidFill>
              <a:ln w="9525">
                <a:noFill/>
                <a:round/>
                <a:headEnd/>
                <a:tailEnd/>
              </a:ln>
            </p:spPr>
            <p:txBody>
              <a:bodyPr/>
              <a:lstStyle/>
              <a:p>
                <a:pPr algn="ctr"/>
                <a:endParaRPr lang="en-US" sz="1800"/>
              </a:p>
            </p:txBody>
          </p:sp>
          <p:sp>
            <p:nvSpPr>
              <p:cNvPr id="444755" name="Freeform 416"/>
              <p:cNvSpPr>
                <a:spLocks/>
              </p:cNvSpPr>
              <p:nvPr/>
            </p:nvSpPr>
            <p:spPr bwMode="auto">
              <a:xfrm>
                <a:off x="4104" y="2077"/>
                <a:ext cx="55" cy="21"/>
              </a:xfrm>
              <a:custGeom>
                <a:avLst/>
                <a:gdLst>
                  <a:gd name="T0" fmla="*/ 2 w 553"/>
                  <a:gd name="T1" fmla="*/ 13 h 272"/>
                  <a:gd name="T2" fmla="*/ 3 w 553"/>
                  <a:gd name="T3" fmla="*/ 13 h 272"/>
                  <a:gd name="T4" fmla="*/ 3 w 553"/>
                  <a:gd name="T5" fmla="*/ 14 h 272"/>
                  <a:gd name="T6" fmla="*/ 6 w 553"/>
                  <a:gd name="T7" fmla="*/ 14 h 272"/>
                  <a:gd name="T8" fmla="*/ 9 w 553"/>
                  <a:gd name="T9" fmla="*/ 15 h 272"/>
                  <a:gd name="T10" fmla="*/ 10 w 553"/>
                  <a:gd name="T11" fmla="*/ 15 h 272"/>
                  <a:gd name="T12" fmla="*/ 11 w 553"/>
                  <a:gd name="T13" fmla="*/ 15 h 272"/>
                  <a:gd name="T14" fmla="*/ 19 w 553"/>
                  <a:gd name="T15" fmla="*/ 15 h 272"/>
                  <a:gd name="T16" fmla="*/ 22 w 553"/>
                  <a:gd name="T17" fmla="*/ 16 h 272"/>
                  <a:gd name="T18" fmla="*/ 24 w 553"/>
                  <a:gd name="T19" fmla="*/ 16 h 272"/>
                  <a:gd name="T20" fmla="*/ 25 w 553"/>
                  <a:gd name="T21" fmla="*/ 17 h 272"/>
                  <a:gd name="T22" fmla="*/ 27 w 553"/>
                  <a:gd name="T23" fmla="*/ 17 h 272"/>
                  <a:gd name="T24" fmla="*/ 30 w 553"/>
                  <a:gd name="T25" fmla="*/ 18 h 272"/>
                  <a:gd name="T26" fmla="*/ 35 w 553"/>
                  <a:gd name="T27" fmla="*/ 18 h 272"/>
                  <a:gd name="T28" fmla="*/ 37 w 553"/>
                  <a:gd name="T29" fmla="*/ 19 h 272"/>
                  <a:gd name="T30" fmla="*/ 41 w 553"/>
                  <a:gd name="T31" fmla="*/ 19 h 272"/>
                  <a:gd name="T32" fmla="*/ 43 w 553"/>
                  <a:gd name="T33" fmla="*/ 20 h 272"/>
                  <a:gd name="T34" fmla="*/ 45 w 553"/>
                  <a:gd name="T35" fmla="*/ 20 h 272"/>
                  <a:gd name="T36" fmla="*/ 46 w 553"/>
                  <a:gd name="T37" fmla="*/ 21 h 272"/>
                  <a:gd name="T38" fmla="*/ 48 w 553"/>
                  <a:gd name="T39" fmla="*/ 21 h 272"/>
                  <a:gd name="T40" fmla="*/ 55 w 553"/>
                  <a:gd name="T41" fmla="*/ 17 h 272"/>
                  <a:gd name="T42" fmla="*/ 41 w 553"/>
                  <a:gd name="T43" fmla="*/ 9 h 272"/>
                  <a:gd name="T44" fmla="*/ 40 w 553"/>
                  <a:gd name="T45" fmla="*/ 9 h 272"/>
                  <a:gd name="T46" fmla="*/ 40 w 553"/>
                  <a:gd name="T47" fmla="*/ 8 h 272"/>
                  <a:gd name="T48" fmla="*/ 39 w 553"/>
                  <a:gd name="T49" fmla="*/ 8 h 272"/>
                  <a:gd name="T50" fmla="*/ 36 w 553"/>
                  <a:gd name="T51" fmla="*/ 6 h 272"/>
                  <a:gd name="T52" fmla="*/ 35 w 553"/>
                  <a:gd name="T53" fmla="*/ 6 h 272"/>
                  <a:gd name="T54" fmla="*/ 34 w 553"/>
                  <a:gd name="T55" fmla="*/ 5 h 272"/>
                  <a:gd name="T56" fmla="*/ 33 w 553"/>
                  <a:gd name="T57" fmla="*/ 5 h 272"/>
                  <a:gd name="T58" fmla="*/ 32 w 553"/>
                  <a:gd name="T59" fmla="*/ 4 h 272"/>
                  <a:gd name="T60" fmla="*/ 30 w 553"/>
                  <a:gd name="T61" fmla="*/ 3 h 272"/>
                  <a:gd name="T62" fmla="*/ 28 w 553"/>
                  <a:gd name="T63" fmla="*/ 3 h 272"/>
                  <a:gd name="T64" fmla="*/ 26 w 553"/>
                  <a:gd name="T65" fmla="*/ 2 h 272"/>
                  <a:gd name="T66" fmla="*/ 25 w 553"/>
                  <a:gd name="T67" fmla="*/ 2 h 272"/>
                  <a:gd name="T68" fmla="*/ 25 w 553"/>
                  <a:gd name="T69" fmla="*/ 1 h 272"/>
                  <a:gd name="T70" fmla="*/ 23 w 553"/>
                  <a:gd name="T71" fmla="*/ 1 h 272"/>
                  <a:gd name="T72" fmla="*/ 22 w 553"/>
                  <a:gd name="T73" fmla="*/ 0 h 272"/>
                  <a:gd name="T74" fmla="*/ 9 w 553"/>
                  <a:gd name="T75" fmla="*/ 0 h 272"/>
                  <a:gd name="T76" fmla="*/ 8 w 553"/>
                  <a:gd name="T77" fmla="*/ 1 h 272"/>
                  <a:gd name="T78" fmla="*/ 6 w 553"/>
                  <a:gd name="T79" fmla="*/ 1 h 272"/>
                  <a:gd name="T80" fmla="*/ 5 w 553"/>
                  <a:gd name="T81" fmla="*/ 3 h 272"/>
                  <a:gd name="T82" fmla="*/ 3 w 553"/>
                  <a:gd name="T83" fmla="*/ 3 h 272"/>
                  <a:gd name="T84" fmla="*/ 3 w 553"/>
                  <a:gd name="T85" fmla="*/ 4 h 272"/>
                  <a:gd name="T86" fmla="*/ 2 w 553"/>
                  <a:gd name="T87" fmla="*/ 6 h 272"/>
                  <a:gd name="T88" fmla="*/ 2 w 553"/>
                  <a:gd name="T89" fmla="*/ 6 h 272"/>
                  <a:gd name="T90" fmla="*/ 0 w 553"/>
                  <a:gd name="T91" fmla="*/ 6 h 272"/>
                  <a:gd name="T92" fmla="*/ 0 w 553"/>
                  <a:gd name="T93" fmla="*/ 7 h 272"/>
                  <a:gd name="T94" fmla="*/ 0 w 553"/>
                  <a:gd name="T95" fmla="*/ 8 h 272"/>
                  <a:gd name="T96" fmla="*/ 0 w 553"/>
                  <a:gd name="T97" fmla="*/ 11 h 272"/>
                  <a:gd name="T98" fmla="*/ 0 w 553"/>
                  <a:gd name="T99" fmla="*/ 12 h 272"/>
                  <a:gd name="T100" fmla="*/ 2 w 553"/>
                  <a:gd name="T101" fmla="*/ 12 h 272"/>
                  <a:gd name="T102" fmla="*/ 2 w 553"/>
                  <a:gd name="T103" fmla="*/ 13 h 2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3"/>
                  <a:gd name="T157" fmla="*/ 0 h 272"/>
                  <a:gd name="T158" fmla="*/ 553 w 553"/>
                  <a:gd name="T159" fmla="*/ 272 h 2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3" h="272">
                    <a:moveTo>
                      <a:pt x="22" y="171"/>
                    </a:moveTo>
                    <a:lnTo>
                      <a:pt x="28" y="171"/>
                    </a:lnTo>
                    <a:lnTo>
                      <a:pt x="28" y="177"/>
                    </a:lnTo>
                    <a:lnTo>
                      <a:pt x="64" y="177"/>
                    </a:lnTo>
                    <a:lnTo>
                      <a:pt x="87" y="193"/>
                    </a:lnTo>
                    <a:lnTo>
                      <a:pt x="101" y="193"/>
                    </a:lnTo>
                    <a:lnTo>
                      <a:pt x="115" y="199"/>
                    </a:lnTo>
                    <a:lnTo>
                      <a:pt x="196" y="199"/>
                    </a:lnTo>
                    <a:lnTo>
                      <a:pt x="218" y="213"/>
                    </a:lnTo>
                    <a:lnTo>
                      <a:pt x="238" y="213"/>
                    </a:lnTo>
                    <a:lnTo>
                      <a:pt x="255" y="222"/>
                    </a:lnTo>
                    <a:lnTo>
                      <a:pt x="275" y="222"/>
                    </a:lnTo>
                    <a:lnTo>
                      <a:pt x="305" y="236"/>
                    </a:lnTo>
                    <a:lnTo>
                      <a:pt x="356" y="236"/>
                    </a:lnTo>
                    <a:lnTo>
                      <a:pt x="370" y="250"/>
                    </a:lnTo>
                    <a:lnTo>
                      <a:pt x="414" y="250"/>
                    </a:lnTo>
                    <a:lnTo>
                      <a:pt x="429" y="259"/>
                    </a:lnTo>
                    <a:lnTo>
                      <a:pt x="457" y="259"/>
                    </a:lnTo>
                    <a:lnTo>
                      <a:pt x="466" y="272"/>
                    </a:lnTo>
                    <a:lnTo>
                      <a:pt x="479" y="272"/>
                    </a:lnTo>
                    <a:lnTo>
                      <a:pt x="553" y="222"/>
                    </a:lnTo>
                    <a:lnTo>
                      <a:pt x="414" y="111"/>
                    </a:lnTo>
                    <a:lnTo>
                      <a:pt x="401" y="111"/>
                    </a:lnTo>
                    <a:lnTo>
                      <a:pt x="401" y="103"/>
                    </a:lnTo>
                    <a:lnTo>
                      <a:pt x="392" y="103"/>
                    </a:lnTo>
                    <a:lnTo>
                      <a:pt x="364" y="83"/>
                    </a:lnTo>
                    <a:lnTo>
                      <a:pt x="356" y="83"/>
                    </a:lnTo>
                    <a:lnTo>
                      <a:pt x="342" y="59"/>
                    </a:lnTo>
                    <a:lnTo>
                      <a:pt x="334" y="59"/>
                    </a:lnTo>
                    <a:lnTo>
                      <a:pt x="320" y="52"/>
                    </a:lnTo>
                    <a:lnTo>
                      <a:pt x="305" y="37"/>
                    </a:lnTo>
                    <a:lnTo>
                      <a:pt x="283" y="37"/>
                    </a:lnTo>
                    <a:lnTo>
                      <a:pt x="261" y="23"/>
                    </a:lnTo>
                    <a:lnTo>
                      <a:pt x="255" y="23"/>
                    </a:lnTo>
                    <a:lnTo>
                      <a:pt x="247" y="15"/>
                    </a:lnTo>
                    <a:lnTo>
                      <a:pt x="233" y="15"/>
                    </a:lnTo>
                    <a:lnTo>
                      <a:pt x="225" y="0"/>
                    </a:lnTo>
                    <a:lnTo>
                      <a:pt x="87" y="0"/>
                    </a:lnTo>
                    <a:lnTo>
                      <a:pt x="79" y="15"/>
                    </a:lnTo>
                    <a:lnTo>
                      <a:pt x="64" y="15"/>
                    </a:lnTo>
                    <a:lnTo>
                      <a:pt x="50" y="37"/>
                    </a:lnTo>
                    <a:lnTo>
                      <a:pt x="28" y="37"/>
                    </a:lnTo>
                    <a:lnTo>
                      <a:pt x="28" y="52"/>
                    </a:lnTo>
                    <a:lnTo>
                      <a:pt x="22" y="74"/>
                    </a:lnTo>
                    <a:lnTo>
                      <a:pt x="22" y="83"/>
                    </a:lnTo>
                    <a:lnTo>
                      <a:pt x="5" y="83"/>
                    </a:lnTo>
                    <a:lnTo>
                      <a:pt x="5" y="96"/>
                    </a:lnTo>
                    <a:lnTo>
                      <a:pt x="0" y="103"/>
                    </a:lnTo>
                    <a:lnTo>
                      <a:pt x="0" y="140"/>
                    </a:lnTo>
                    <a:lnTo>
                      <a:pt x="5" y="156"/>
                    </a:lnTo>
                    <a:lnTo>
                      <a:pt x="22" y="156"/>
                    </a:lnTo>
                    <a:lnTo>
                      <a:pt x="22" y="171"/>
                    </a:lnTo>
                  </a:path>
                </a:pathLst>
              </a:custGeom>
              <a:noFill/>
              <a:ln w="0">
                <a:solidFill>
                  <a:srgbClr val="000000"/>
                </a:solidFill>
                <a:round/>
                <a:headEnd/>
                <a:tailEnd/>
              </a:ln>
            </p:spPr>
            <p:txBody>
              <a:bodyPr/>
              <a:lstStyle/>
              <a:p>
                <a:pPr algn="ctr"/>
                <a:endParaRPr lang="en-US" sz="1800"/>
              </a:p>
            </p:txBody>
          </p:sp>
          <p:sp>
            <p:nvSpPr>
              <p:cNvPr id="444756" name="Freeform 417"/>
              <p:cNvSpPr>
                <a:spLocks/>
              </p:cNvSpPr>
              <p:nvPr/>
            </p:nvSpPr>
            <p:spPr bwMode="auto">
              <a:xfrm>
                <a:off x="4148" y="1936"/>
                <a:ext cx="76" cy="162"/>
              </a:xfrm>
              <a:custGeom>
                <a:avLst/>
                <a:gdLst>
                  <a:gd name="T0" fmla="*/ 70 w 763"/>
                  <a:gd name="T1" fmla="*/ 0 h 2103"/>
                  <a:gd name="T2" fmla="*/ 67 w 763"/>
                  <a:gd name="T3" fmla="*/ 3 h 2103"/>
                  <a:gd name="T4" fmla="*/ 0 w 763"/>
                  <a:gd name="T5" fmla="*/ 155 h 2103"/>
                  <a:gd name="T6" fmla="*/ 0 w 763"/>
                  <a:gd name="T7" fmla="*/ 156 h 2103"/>
                  <a:gd name="T8" fmla="*/ 1 w 763"/>
                  <a:gd name="T9" fmla="*/ 156 h 2103"/>
                  <a:gd name="T10" fmla="*/ 1 w 763"/>
                  <a:gd name="T11" fmla="*/ 158 h 2103"/>
                  <a:gd name="T12" fmla="*/ 2 w 763"/>
                  <a:gd name="T13" fmla="*/ 158 h 2103"/>
                  <a:gd name="T14" fmla="*/ 2 w 763"/>
                  <a:gd name="T15" fmla="*/ 159 h 2103"/>
                  <a:gd name="T16" fmla="*/ 3 w 763"/>
                  <a:gd name="T17" fmla="*/ 160 h 2103"/>
                  <a:gd name="T18" fmla="*/ 3 w 763"/>
                  <a:gd name="T19" fmla="*/ 161 h 2103"/>
                  <a:gd name="T20" fmla="*/ 4 w 763"/>
                  <a:gd name="T21" fmla="*/ 161 h 2103"/>
                  <a:gd name="T22" fmla="*/ 4 w 763"/>
                  <a:gd name="T23" fmla="*/ 162 h 2103"/>
                  <a:gd name="T24" fmla="*/ 4 w 763"/>
                  <a:gd name="T25" fmla="*/ 162 h 2103"/>
                  <a:gd name="T26" fmla="*/ 5 w 763"/>
                  <a:gd name="T27" fmla="*/ 161 h 2103"/>
                  <a:gd name="T28" fmla="*/ 8 w 763"/>
                  <a:gd name="T29" fmla="*/ 161 h 2103"/>
                  <a:gd name="T30" fmla="*/ 9 w 763"/>
                  <a:gd name="T31" fmla="*/ 160 h 2103"/>
                  <a:gd name="T32" fmla="*/ 12 w 763"/>
                  <a:gd name="T33" fmla="*/ 160 h 2103"/>
                  <a:gd name="T34" fmla="*/ 13 w 763"/>
                  <a:gd name="T35" fmla="*/ 159 h 2103"/>
                  <a:gd name="T36" fmla="*/ 76 w 763"/>
                  <a:gd name="T37" fmla="*/ 5 h 2103"/>
                  <a:gd name="T38" fmla="*/ 70 w 763"/>
                  <a:gd name="T39" fmla="*/ 0 h 2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3"/>
                  <a:gd name="T61" fmla="*/ 0 h 2103"/>
                  <a:gd name="T62" fmla="*/ 763 w 763"/>
                  <a:gd name="T63" fmla="*/ 2103 h 21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3" h="2103">
                    <a:moveTo>
                      <a:pt x="706" y="0"/>
                    </a:moveTo>
                    <a:lnTo>
                      <a:pt x="671" y="38"/>
                    </a:lnTo>
                    <a:lnTo>
                      <a:pt x="0" y="2008"/>
                    </a:lnTo>
                    <a:lnTo>
                      <a:pt x="0" y="2030"/>
                    </a:lnTo>
                    <a:lnTo>
                      <a:pt x="14" y="2030"/>
                    </a:lnTo>
                    <a:lnTo>
                      <a:pt x="14" y="2053"/>
                    </a:lnTo>
                    <a:lnTo>
                      <a:pt x="20" y="2053"/>
                    </a:lnTo>
                    <a:lnTo>
                      <a:pt x="20" y="2067"/>
                    </a:lnTo>
                    <a:lnTo>
                      <a:pt x="29" y="2081"/>
                    </a:lnTo>
                    <a:lnTo>
                      <a:pt x="29" y="2090"/>
                    </a:lnTo>
                    <a:lnTo>
                      <a:pt x="36" y="2090"/>
                    </a:lnTo>
                    <a:lnTo>
                      <a:pt x="36" y="2103"/>
                    </a:lnTo>
                    <a:lnTo>
                      <a:pt x="42" y="2103"/>
                    </a:lnTo>
                    <a:lnTo>
                      <a:pt x="51" y="2090"/>
                    </a:lnTo>
                    <a:lnTo>
                      <a:pt x="79" y="2090"/>
                    </a:lnTo>
                    <a:lnTo>
                      <a:pt x="93" y="2081"/>
                    </a:lnTo>
                    <a:lnTo>
                      <a:pt x="116" y="2081"/>
                    </a:lnTo>
                    <a:lnTo>
                      <a:pt x="129" y="2067"/>
                    </a:lnTo>
                    <a:lnTo>
                      <a:pt x="763" y="60"/>
                    </a:lnTo>
                    <a:lnTo>
                      <a:pt x="706" y="0"/>
                    </a:lnTo>
                    <a:close/>
                  </a:path>
                </a:pathLst>
              </a:custGeom>
              <a:solidFill>
                <a:srgbClr val="828282"/>
              </a:solidFill>
              <a:ln w="9525">
                <a:noFill/>
                <a:round/>
                <a:headEnd/>
                <a:tailEnd/>
              </a:ln>
            </p:spPr>
            <p:txBody>
              <a:bodyPr/>
              <a:lstStyle/>
              <a:p>
                <a:pPr algn="ctr"/>
                <a:endParaRPr lang="en-US" sz="1800"/>
              </a:p>
            </p:txBody>
          </p:sp>
          <p:sp>
            <p:nvSpPr>
              <p:cNvPr id="444757" name="Freeform 418"/>
              <p:cNvSpPr>
                <a:spLocks/>
              </p:cNvSpPr>
              <p:nvPr/>
            </p:nvSpPr>
            <p:spPr bwMode="auto">
              <a:xfrm>
                <a:off x="4148" y="1936"/>
                <a:ext cx="76" cy="162"/>
              </a:xfrm>
              <a:custGeom>
                <a:avLst/>
                <a:gdLst>
                  <a:gd name="T0" fmla="*/ 70 w 763"/>
                  <a:gd name="T1" fmla="*/ 0 h 2103"/>
                  <a:gd name="T2" fmla="*/ 67 w 763"/>
                  <a:gd name="T3" fmla="*/ 3 h 2103"/>
                  <a:gd name="T4" fmla="*/ 0 w 763"/>
                  <a:gd name="T5" fmla="*/ 155 h 2103"/>
                  <a:gd name="T6" fmla="*/ 0 w 763"/>
                  <a:gd name="T7" fmla="*/ 156 h 2103"/>
                  <a:gd name="T8" fmla="*/ 1 w 763"/>
                  <a:gd name="T9" fmla="*/ 156 h 2103"/>
                  <a:gd name="T10" fmla="*/ 1 w 763"/>
                  <a:gd name="T11" fmla="*/ 158 h 2103"/>
                  <a:gd name="T12" fmla="*/ 2 w 763"/>
                  <a:gd name="T13" fmla="*/ 158 h 2103"/>
                  <a:gd name="T14" fmla="*/ 2 w 763"/>
                  <a:gd name="T15" fmla="*/ 159 h 2103"/>
                  <a:gd name="T16" fmla="*/ 3 w 763"/>
                  <a:gd name="T17" fmla="*/ 160 h 2103"/>
                  <a:gd name="T18" fmla="*/ 3 w 763"/>
                  <a:gd name="T19" fmla="*/ 161 h 2103"/>
                  <a:gd name="T20" fmla="*/ 4 w 763"/>
                  <a:gd name="T21" fmla="*/ 161 h 2103"/>
                  <a:gd name="T22" fmla="*/ 4 w 763"/>
                  <a:gd name="T23" fmla="*/ 162 h 2103"/>
                  <a:gd name="T24" fmla="*/ 4 w 763"/>
                  <a:gd name="T25" fmla="*/ 162 h 2103"/>
                  <a:gd name="T26" fmla="*/ 5 w 763"/>
                  <a:gd name="T27" fmla="*/ 161 h 2103"/>
                  <a:gd name="T28" fmla="*/ 8 w 763"/>
                  <a:gd name="T29" fmla="*/ 161 h 2103"/>
                  <a:gd name="T30" fmla="*/ 9 w 763"/>
                  <a:gd name="T31" fmla="*/ 160 h 2103"/>
                  <a:gd name="T32" fmla="*/ 12 w 763"/>
                  <a:gd name="T33" fmla="*/ 160 h 2103"/>
                  <a:gd name="T34" fmla="*/ 13 w 763"/>
                  <a:gd name="T35" fmla="*/ 159 h 2103"/>
                  <a:gd name="T36" fmla="*/ 76 w 763"/>
                  <a:gd name="T37" fmla="*/ 5 h 2103"/>
                  <a:gd name="T38" fmla="*/ 70 w 763"/>
                  <a:gd name="T39" fmla="*/ 0 h 2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3"/>
                  <a:gd name="T61" fmla="*/ 0 h 2103"/>
                  <a:gd name="T62" fmla="*/ 763 w 763"/>
                  <a:gd name="T63" fmla="*/ 2103 h 21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3" h="2103">
                    <a:moveTo>
                      <a:pt x="706" y="0"/>
                    </a:moveTo>
                    <a:lnTo>
                      <a:pt x="671" y="38"/>
                    </a:lnTo>
                    <a:lnTo>
                      <a:pt x="0" y="2008"/>
                    </a:lnTo>
                    <a:lnTo>
                      <a:pt x="0" y="2030"/>
                    </a:lnTo>
                    <a:lnTo>
                      <a:pt x="14" y="2030"/>
                    </a:lnTo>
                    <a:lnTo>
                      <a:pt x="14" y="2053"/>
                    </a:lnTo>
                    <a:lnTo>
                      <a:pt x="20" y="2053"/>
                    </a:lnTo>
                    <a:lnTo>
                      <a:pt x="20" y="2067"/>
                    </a:lnTo>
                    <a:lnTo>
                      <a:pt x="29" y="2081"/>
                    </a:lnTo>
                    <a:lnTo>
                      <a:pt x="29" y="2090"/>
                    </a:lnTo>
                    <a:lnTo>
                      <a:pt x="36" y="2090"/>
                    </a:lnTo>
                    <a:lnTo>
                      <a:pt x="36" y="2103"/>
                    </a:lnTo>
                    <a:lnTo>
                      <a:pt x="42" y="2103"/>
                    </a:lnTo>
                    <a:lnTo>
                      <a:pt x="51" y="2090"/>
                    </a:lnTo>
                    <a:lnTo>
                      <a:pt x="79" y="2090"/>
                    </a:lnTo>
                    <a:lnTo>
                      <a:pt x="93" y="2081"/>
                    </a:lnTo>
                    <a:lnTo>
                      <a:pt x="116" y="2081"/>
                    </a:lnTo>
                    <a:lnTo>
                      <a:pt x="129" y="2067"/>
                    </a:lnTo>
                    <a:lnTo>
                      <a:pt x="763" y="60"/>
                    </a:lnTo>
                    <a:lnTo>
                      <a:pt x="706" y="0"/>
                    </a:lnTo>
                  </a:path>
                </a:pathLst>
              </a:custGeom>
              <a:noFill/>
              <a:ln w="0">
                <a:solidFill>
                  <a:srgbClr val="000000"/>
                </a:solidFill>
                <a:round/>
                <a:headEnd/>
                <a:tailEnd/>
              </a:ln>
            </p:spPr>
            <p:txBody>
              <a:bodyPr/>
              <a:lstStyle/>
              <a:p>
                <a:pPr algn="ctr"/>
                <a:endParaRPr lang="en-US" sz="1800"/>
              </a:p>
            </p:txBody>
          </p:sp>
          <p:sp>
            <p:nvSpPr>
              <p:cNvPr id="444758" name="Freeform 419"/>
              <p:cNvSpPr>
                <a:spLocks/>
              </p:cNvSpPr>
              <p:nvPr/>
            </p:nvSpPr>
            <p:spPr bwMode="auto">
              <a:xfrm>
                <a:off x="3815" y="1882"/>
                <a:ext cx="403" cy="208"/>
              </a:xfrm>
              <a:custGeom>
                <a:avLst/>
                <a:gdLst>
                  <a:gd name="T0" fmla="*/ 63 w 4037"/>
                  <a:gd name="T1" fmla="*/ 0 h 2709"/>
                  <a:gd name="T2" fmla="*/ 20 w 4037"/>
                  <a:gd name="T3" fmla="*/ 87 h 2709"/>
                  <a:gd name="T4" fmla="*/ 23 w 4037"/>
                  <a:gd name="T5" fmla="*/ 98 h 2709"/>
                  <a:gd name="T6" fmla="*/ 0 w 4037"/>
                  <a:gd name="T7" fmla="*/ 145 h 2709"/>
                  <a:gd name="T8" fmla="*/ 40 w 4037"/>
                  <a:gd name="T9" fmla="*/ 153 h 2709"/>
                  <a:gd name="T10" fmla="*/ 52 w 4037"/>
                  <a:gd name="T11" fmla="*/ 134 h 2709"/>
                  <a:gd name="T12" fmla="*/ 300 w 4037"/>
                  <a:gd name="T13" fmla="*/ 181 h 2709"/>
                  <a:gd name="T14" fmla="*/ 289 w 4037"/>
                  <a:gd name="T15" fmla="*/ 201 h 2709"/>
                  <a:gd name="T16" fmla="*/ 334 w 4037"/>
                  <a:gd name="T17" fmla="*/ 208 h 2709"/>
                  <a:gd name="T18" fmla="*/ 403 w 4037"/>
                  <a:gd name="T19" fmla="*/ 55 h 2709"/>
                  <a:gd name="T20" fmla="*/ 365 w 4037"/>
                  <a:gd name="T21" fmla="*/ 46 h 2709"/>
                  <a:gd name="T22" fmla="*/ 116 w 4037"/>
                  <a:gd name="T23" fmla="*/ 7 h 2709"/>
                  <a:gd name="T24" fmla="*/ 63 w 4037"/>
                  <a:gd name="T25" fmla="*/ 0 h 27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37"/>
                  <a:gd name="T40" fmla="*/ 0 h 2709"/>
                  <a:gd name="T41" fmla="*/ 4037 w 4037"/>
                  <a:gd name="T42" fmla="*/ 2709 h 27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37" h="2709">
                    <a:moveTo>
                      <a:pt x="629" y="0"/>
                    </a:moveTo>
                    <a:lnTo>
                      <a:pt x="205" y="1130"/>
                    </a:lnTo>
                    <a:lnTo>
                      <a:pt x="228" y="1271"/>
                    </a:lnTo>
                    <a:lnTo>
                      <a:pt x="0" y="1882"/>
                    </a:lnTo>
                    <a:lnTo>
                      <a:pt x="402" y="1993"/>
                    </a:lnTo>
                    <a:lnTo>
                      <a:pt x="518" y="1743"/>
                    </a:lnTo>
                    <a:lnTo>
                      <a:pt x="3009" y="2356"/>
                    </a:lnTo>
                    <a:lnTo>
                      <a:pt x="2899" y="2615"/>
                    </a:lnTo>
                    <a:lnTo>
                      <a:pt x="3345" y="2709"/>
                    </a:lnTo>
                    <a:lnTo>
                      <a:pt x="4037" y="710"/>
                    </a:lnTo>
                    <a:lnTo>
                      <a:pt x="3659" y="598"/>
                    </a:lnTo>
                    <a:lnTo>
                      <a:pt x="1167" y="90"/>
                    </a:lnTo>
                    <a:lnTo>
                      <a:pt x="629" y="0"/>
                    </a:lnTo>
                    <a:close/>
                  </a:path>
                </a:pathLst>
              </a:custGeom>
              <a:solidFill>
                <a:srgbClr val="BFBFBF"/>
              </a:solidFill>
              <a:ln w="9525">
                <a:noFill/>
                <a:round/>
                <a:headEnd/>
                <a:tailEnd/>
              </a:ln>
            </p:spPr>
            <p:txBody>
              <a:bodyPr/>
              <a:lstStyle/>
              <a:p>
                <a:pPr algn="ctr"/>
                <a:endParaRPr lang="en-US" sz="1800"/>
              </a:p>
            </p:txBody>
          </p:sp>
          <p:sp>
            <p:nvSpPr>
              <p:cNvPr id="444759" name="Freeform 420"/>
              <p:cNvSpPr>
                <a:spLocks/>
              </p:cNvSpPr>
              <p:nvPr/>
            </p:nvSpPr>
            <p:spPr bwMode="auto">
              <a:xfrm>
                <a:off x="3815" y="1882"/>
                <a:ext cx="403" cy="208"/>
              </a:xfrm>
              <a:custGeom>
                <a:avLst/>
                <a:gdLst>
                  <a:gd name="T0" fmla="*/ 63 w 4037"/>
                  <a:gd name="T1" fmla="*/ 0 h 2709"/>
                  <a:gd name="T2" fmla="*/ 20 w 4037"/>
                  <a:gd name="T3" fmla="*/ 87 h 2709"/>
                  <a:gd name="T4" fmla="*/ 23 w 4037"/>
                  <a:gd name="T5" fmla="*/ 98 h 2709"/>
                  <a:gd name="T6" fmla="*/ 0 w 4037"/>
                  <a:gd name="T7" fmla="*/ 145 h 2709"/>
                  <a:gd name="T8" fmla="*/ 40 w 4037"/>
                  <a:gd name="T9" fmla="*/ 153 h 2709"/>
                  <a:gd name="T10" fmla="*/ 52 w 4037"/>
                  <a:gd name="T11" fmla="*/ 134 h 2709"/>
                  <a:gd name="T12" fmla="*/ 300 w 4037"/>
                  <a:gd name="T13" fmla="*/ 181 h 2709"/>
                  <a:gd name="T14" fmla="*/ 289 w 4037"/>
                  <a:gd name="T15" fmla="*/ 201 h 2709"/>
                  <a:gd name="T16" fmla="*/ 334 w 4037"/>
                  <a:gd name="T17" fmla="*/ 208 h 2709"/>
                  <a:gd name="T18" fmla="*/ 403 w 4037"/>
                  <a:gd name="T19" fmla="*/ 55 h 2709"/>
                  <a:gd name="T20" fmla="*/ 365 w 4037"/>
                  <a:gd name="T21" fmla="*/ 46 h 2709"/>
                  <a:gd name="T22" fmla="*/ 116 w 4037"/>
                  <a:gd name="T23" fmla="*/ 7 h 2709"/>
                  <a:gd name="T24" fmla="*/ 63 w 4037"/>
                  <a:gd name="T25" fmla="*/ 0 h 27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37"/>
                  <a:gd name="T40" fmla="*/ 0 h 2709"/>
                  <a:gd name="T41" fmla="*/ 4037 w 4037"/>
                  <a:gd name="T42" fmla="*/ 2709 h 27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37" h="2709">
                    <a:moveTo>
                      <a:pt x="629" y="0"/>
                    </a:moveTo>
                    <a:lnTo>
                      <a:pt x="205" y="1130"/>
                    </a:lnTo>
                    <a:lnTo>
                      <a:pt x="228" y="1271"/>
                    </a:lnTo>
                    <a:lnTo>
                      <a:pt x="0" y="1882"/>
                    </a:lnTo>
                    <a:lnTo>
                      <a:pt x="402" y="1993"/>
                    </a:lnTo>
                    <a:lnTo>
                      <a:pt x="518" y="1743"/>
                    </a:lnTo>
                    <a:lnTo>
                      <a:pt x="3009" y="2356"/>
                    </a:lnTo>
                    <a:lnTo>
                      <a:pt x="2899" y="2615"/>
                    </a:lnTo>
                    <a:lnTo>
                      <a:pt x="3345" y="2709"/>
                    </a:lnTo>
                    <a:lnTo>
                      <a:pt x="4037" y="710"/>
                    </a:lnTo>
                    <a:lnTo>
                      <a:pt x="3659" y="598"/>
                    </a:lnTo>
                    <a:lnTo>
                      <a:pt x="1167" y="90"/>
                    </a:lnTo>
                    <a:lnTo>
                      <a:pt x="629" y="0"/>
                    </a:lnTo>
                  </a:path>
                </a:pathLst>
              </a:custGeom>
              <a:noFill/>
              <a:ln w="0">
                <a:solidFill>
                  <a:srgbClr val="000000"/>
                </a:solidFill>
                <a:round/>
                <a:headEnd/>
                <a:tailEnd/>
              </a:ln>
            </p:spPr>
            <p:txBody>
              <a:bodyPr/>
              <a:lstStyle/>
              <a:p>
                <a:pPr algn="ctr"/>
                <a:endParaRPr lang="en-US" sz="1800"/>
              </a:p>
            </p:txBody>
          </p:sp>
          <p:sp>
            <p:nvSpPr>
              <p:cNvPr id="444760" name="Line 421"/>
              <p:cNvSpPr>
                <a:spLocks noChangeShapeType="1"/>
              </p:cNvSpPr>
              <p:nvPr/>
            </p:nvSpPr>
            <p:spPr bwMode="auto">
              <a:xfrm>
                <a:off x="3823" y="2008"/>
                <a:ext cx="43" cy="8"/>
              </a:xfrm>
              <a:prstGeom prst="line">
                <a:avLst/>
              </a:prstGeom>
              <a:noFill/>
              <a:ln w="0">
                <a:solidFill>
                  <a:srgbClr val="000000"/>
                </a:solidFill>
                <a:round/>
                <a:headEnd/>
                <a:tailEnd/>
              </a:ln>
            </p:spPr>
            <p:txBody>
              <a:bodyPr/>
              <a:lstStyle/>
              <a:p>
                <a:endParaRPr lang="en-US"/>
              </a:p>
            </p:txBody>
          </p:sp>
          <p:sp>
            <p:nvSpPr>
              <p:cNvPr id="444761" name="Line 422"/>
              <p:cNvSpPr>
                <a:spLocks noChangeShapeType="1"/>
              </p:cNvSpPr>
              <p:nvPr/>
            </p:nvSpPr>
            <p:spPr bwMode="auto">
              <a:xfrm>
                <a:off x="4116" y="2063"/>
                <a:ext cx="42" cy="9"/>
              </a:xfrm>
              <a:prstGeom prst="line">
                <a:avLst/>
              </a:prstGeom>
              <a:noFill/>
              <a:ln w="0">
                <a:solidFill>
                  <a:srgbClr val="000000"/>
                </a:solidFill>
                <a:round/>
                <a:headEnd/>
                <a:tailEnd/>
              </a:ln>
            </p:spPr>
            <p:txBody>
              <a:bodyPr/>
              <a:lstStyle/>
              <a:p>
                <a:endParaRPr lang="en-US"/>
              </a:p>
            </p:txBody>
          </p:sp>
          <p:sp>
            <p:nvSpPr>
              <p:cNvPr id="444762" name="Freeform 423"/>
              <p:cNvSpPr>
                <a:spLocks/>
              </p:cNvSpPr>
              <p:nvPr/>
            </p:nvSpPr>
            <p:spPr bwMode="auto">
              <a:xfrm>
                <a:off x="3835" y="1886"/>
                <a:ext cx="93" cy="93"/>
              </a:xfrm>
              <a:custGeom>
                <a:avLst/>
                <a:gdLst>
                  <a:gd name="T0" fmla="*/ 93 w 931"/>
                  <a:gd name="T1" fmla="*/ 4 h 1202"/>
                  <a:gd name="T2" fmla="*/ 44 w 931"/>
                  <a:gd name="T3" fmla="*/ 0 h 1202"/>
                  <a:gd name="T4" fmla="*/ 4 w 931"/>
                  <a:gd name="T5" fmla="*/ 84 h 1202"/>
                  <a:gd name="T6" fmla="*/ 0 w 931"/>
                  <a:gd name="T7" fmla="*/ 83 h 1202"/>
                  <a:gd name="T8" fmla="*/ 2 w 931"/>
                  <a:gd name="T9" fmla="*/ 93 h 1202"/>
                  <a:gd name="T10" fmla="*/ 6 w 931"/>
                  <a:gd name="T11" fmla="*/ 93 h 1202"/>
                  <a:gd name="T12" fmla="*/ 49 w 931"/>
                  <a:gd name="T13" fmla="*/ 4 h 1202"/>
                  <a:gd name="T14" fmla="*/ 92 w 931"/>
                  <a:gd name="T15" fmla="*/ 9 h 1202"/>
                  <a:gd name="T16" fmla="*/ 93 w 931"/>
                  <a:gd name="T17" fmla="*/ 4 h 12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1"/>
                  <a:gd name="T28" fmla="*/ 0 h 1202"/>
                  <a:gd name="T29" fmla="*/ 931 w 931"/>
                  <a:gd name="T30" fmla="*/ 1202 h 12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1" h="1202">
                    <a:moveTo>
                      <a:pt x="931" y="58"/>
                    </a:moveTo>
                    <a:lnTo>
                      <a:pt x="443" y="0"/>
                    </a:lnTo>
                    <a:lnTo>
                      <a:pt x="43" y="1086"/>
                    </a:lnTo>
                    <a:lnTo>
                      <a:pt x="0" y="1077"/>
                    </a:lnTo>
                    <a:lnTo>
                      <a:pt x="23" y="1202"/>
                    </a:lnTo>
                    <a:lnTo>
                      <a:pt x="59" y="1202"/>
                    </a:lnTo>
                    <a:lnTo>
                      <a:pt x="488" y="52"/>
                    </a:lnTo>
                    <a:lnTo>
                      <a:pt x="918" y="118"/>
                    </a:lnTo>
                    <a:lnTo>
                      <a:pt x="931" y="58"/>
                    </a:lnTo>
                    <a:close/>
                  </a:path>
                </a:pathLst>
              </a:custGeom>
              <a:solidFill>
                <a:srgbClr val="424242"/>
              </a:solidFill>
              <a:ln w="9525">
                <a:noFill/>
                <a:round/>
                <a:headEnd/>
                <a:tailEnd/>
              </a:ln>
            </p:spPr>
            <p:txBody>
              <a:bodyPr/>
              <a:lstStyle/>
              <a:p>
                <a:pPr algn="ctr"/>
                <a:endParaRPr lang="en-US" sz="1800"/>
              </a:p>
            </p:txBody>
          </p:sp>
          <p:sp>
            <p:nvSpPr>
              <p:cNvPr id="444763" name="Freeform 424"/>
              <p:cNvSpPr>
                <a:spLocks/>
              </p:cNvSpPr>
              <p:nvPr/>
            </p:nvSpPr>
            <p:spPr bwMode="auto">
              <a:xfrm>
                <a:off x="3835" y="1886"/>
                <a:ext cx="93" cy="93"/>
              </a:xfrm>
              <a:custGeom>
                <a:avLst/>
                <a:gdLst>
                  <a:gd name="T0" fmla="*/ 93 w 931"/>
                  <a:gd name="T1" fmla="*/ 4 h 1202"/>
                  <a:gd name="T2" fmla="*/ 44 w 931"/>
                  <a:gd name="T3" fmla="*/ 0 h 1202"/>
                  <a:gd name="T4" fmla="*/ 4 w 931"/>
                  <a:gd name="T5" fmla="*/ 84 h 1202"/>
                  <a:gd name="T6" fmla="*/ 0 w 931"/>
                  <a:gd name="T7" fmla="*/ 83 h 1202"/>
                  <a:gd name="T8" fmla="*/ 2 w 931"/>
                  <a:gd name="T9" fmla="*/ 93 h 1202"/>
                  <a:gd name="T10" fmla="*/ 6 w 931"/>
                  <a:gd name="T11" fmla="*/ 93 h 1202"/>
                  <a:gd name="T12" fmla="*/ 49 w 931"/>
                  <a:gd name="T13" fmla="*/ 4 h 1202"/>
                  <a:gd name="T14" fmla="*/ 92 w 931"/>
                  <a:gd name="T15" fmla="*/ 9 h 1202"/>
                  <a:gd name="T16" fmla="*/ 93 w 931"/>
                  <a:gd name="T17" fmla="*/ 4 h 12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1"/>
                  <a:gd name="T28" fmla="*/ 0 h 1202"/>
                  <a:gd name="T29" fmla="*/ 931 w 931"/>
                  <a:gd name="T30" fmla="*/ 1202 h 12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1" h="1202">
                    <a:moveTo>
                      <a:pt x="931" y="58"/>
                    </a:moveTo>
                    <a:lnTo>
                      <a:pt x="443" y="0"/>
                    </a:lnTo>
                    <a:lnTo>
                      <a:pt x="43" y="1086"/>
                    </a:lnTo>
                    <a:lnTo>
                      <a:pt x="0" y="1077"/>
                    </a:lnTo>
                    <a:lnTo>
                      <a:pt x="23" y="1202"/>
                    </a:lnTo>
                    <a:lnTo>
                      <a:pt x="59" y="1202"/>
                    </a:lnTo>
                    <a:lnTo>
                      <a:pt x="488" y="52"/>
                    </a:lnTo>
                    <a:lnTo>
                      <a:pt x="918" y="118"/>
                    </a:lnTo>
                    <a:lnTo>
                      <a:pt x="931" y="58"/>
                    </a:lnTo>
                  </a:path>
                </a:pathLst>
              </a:custGeom>
              <a:noFill/>
              <a:ln w="0">
                <a:solidFill>
                  <a:srgbClr val="000000"/>
                </a:solidFill>
                <a:round/>
                <a:headEnd/>
                <a:tailEnd/>
              </a:ln>
            </p:spPr>
            <p:txBody>
              <a:bodyPr/>
              <a:lstStyle/>
              <a:p>
                <a:pPr algn="ctr"/>
                <a:endParaRPr lang="en-US" sz="1800"/>
              </a:p>
            </p:txBody>
          </p:sp>
          <p:sp>
            <p:nvSpPr>
              <p:cNvPr id="444764" name="Line 425"/>
              <p:cNvSpPr>
                <a:spLocks noChangeShapeType="1"/>
              </p:cNvSpPr>
              <p:nvPr/>
            </p:nvSpPr>
            <p:spPr bwMode="auto">
              <a:xfrm>
                <a:off x="3839" y="1969"/>
                <a:ext cx="1" cy="10"/>
              </a:xfrm>
              <a:prstGeom prst="line">
                <a:avLst/>
              </a:prstGeom>
              <a:noFill/>
              <a:ln w="0">
                <a:solidFill>
                  <a:srgbClr val="000000"/>
                </a:solidFill>
                <a:round/>
                <a:headEnd/>
                <a:tailEnd/>
              </a:ln>
            </p:spPr>
            <p:txBody>
              <a:bodyPr/>
              <a:lstStyle/>
              <a:p>
                <a:endParaRPr lang="en-US"/>
              </a:p>
            </p:txBody>
          </p:sp>
          <p:sp>
            <p:nvSpPr>
              <p:cNvPr id="444765" name="Freeform 426"/>
              <p:cNvSpPr>
                <a:spLocks/>
              </p:cNvSpPr>
              <p:nvPr/>
            </p:nvSpPr>
            <p:spPr bwMode="auto">
              <a:xfrm>
                <a:off x="4172" y="1928"/>
                <a:ext cx="47" cy="99"/>
              </a:xfrm>
              <a:custGeom>
                <a:avLst/>
                <a:gdLst>
                  <a:gd name="T0" fmla="*/ 4 w 466"/>
                  <a:gd name="T1" fmla="*/ 2 h 1284"/>
                  <a:gd name="T2" fmla="*/ 10 w 466"/>
                  <a:gd name="T3" fmla="*/ 4 h 1284"/>
                  <a:gd name="T4" fmla="*/ 17 w 466"/>
                  <a:gd name="T5" fmla="*/ 5 h 1284"/>
                  <a:gd name="T6" fmla="*/ 23 w 466"/>
                  <a:gd name="T7" fmla="*/ 6 h 1284"/>
                  <a:gd name="T8" fmla="*/ 29 w 466"/>
                  <a:gd name="T9" fmla="*/ 7 h 1284"/>
                  <a:gd name="T10" fmla="*/ 34 w 466"/>
                  <a:gd name="T11" fmla="*/ 9 h 1284"/>
                  <a:gd name="T12" fmla="*/ 41 w 466"/>
                  <a:gd name="T13" fmla="*/ 10 h 1284"/>
                  <a:gd name="T14" fmla="*/ 40 w 466"/>
                  <a:gd name="T15" fmla="*/ 14 h 1284"/>
                  <a:gd name="T16" fmla="*/ 38 w 466"/>
                  <a:gd name="T17" fmla="*/ 17 h 1284"/>
                  <a:gd name="T18" fmla="*/ 35 w 466"/>
                  <a:gd name="T19" fmla="*/ 21 h 1284"/>
                  <a:gd name="T20" fmla="*/ 34 w 466"/>
                  <a:gd name="T21" fmla="*/ 25 h 1284"/>
                  <a:gd name="T22" fmla="*/ 32 w 466"/>
                  <a:gd name="T23" fmla="*/ 31 h 1284"/>
                  <a:gd name="T24" fmla="*/ 29 w 466"/>
                  <a:gd name="T25" fmla="*/ 34 h 1284"/>
                  <a:gd name="T26" fmla="*/ 28 w 466"/>
                  <a:gd name="T27" fmla="*/ 38 h 1284"/>
                  <a:gd name="T28" fmla="*/ 26 w 466"/>
                  <a:gd name="T29" fmla="*/ 42 h 1284"/>
                  <a:gd name="T30" fmla="*/ 24 w 466"/>
                  <a:gd name="T31" fmla="*/ 46 h 1284"/>
                  <a:gd name="T32" fmla="*/ 22 w 466"/>
                  <a:gd name="T33" fmla="*/ 49 h 1284"/>
                  <a:gd name="T34" fmla="*/ 20 w 466"/>
                  <a:gd name="T35" fmla="*/ 55 h 1284"/>
                  <a:gd name="T36" fmla="*/ 18 w 466"/>
                  <a:gd name="T37" fmla="*/ 59 h 1284"/>
                  <a:gd name="T38" fmla="*/ 16 w 466"/>
                  <a:gd name="T39" fmla="*/ 63 h 1284"/>
                  <a:gd name="T40" fmla="*/ 14 w 466"/>
                  <a:gd name="T41" fmla="*/ 67 h 1284"/>
                  <a:gd name="T42" fmla="*/ 12 w 466"/>
                  <a:gd name="T43" fmla="*/ 71 h 1284"/>
                  <a:gd name="T44" fmla="*/ 10 w 466"/>
                  <a:gd name="T45" fmla="*/ 75 h 1284"/>
                  <a:gd name="T46" fmla="*/ 9 w 466"/>
                  <a:gd name="T47" fmla="*/ 78 h 1284"/>
                  <a:gd name="T48" fmla="*/ 7 w 466"/>
                  <a:gd name="T49" fmla="*/ 81 h 1284"/>
                  <a:gd name="T50" fmla="*/ 5 w 466"/>
                  <a:gd name="T51" fmla="*/ 86 h 1284"/>
                  <a:gd name="T52" fmla="*/ 3 w 466"/>
                  <a:gd name="T53" fmla="*/ 89 h 1284"/>
                  <a:gd name="T54" fmla="*/ 2 w 466"/>
                  <a:gd name="T55" fmla="*/ 93 h 1284"/>
                  <a:gd name="T56" fmla="*/ 3 w 466"/>
                  <a:gd name="T57" fmla="*/ 99 h 1284"/>
                  <a:gd name="T58" fmla="*/ 8 w 466"/>
                  <a:gd name="T59" fmla="*/ 99 h 1284"/>
                  <a:gd name="T60" fmla="*/ 10 w 466"/>
                  <a:gd name="T61" fmla="*/ 95 h 1284"/>
                  <a:gd name="T62" fmla="*/ 11 w 466"/>
                  <a:gd name="T63" fmla="*/ 90 h 1284"/>
                  <a:gd name="T64" fmla="*/ 13 w 466"/>
                  <a:gd name="T65" fmla="*/ 87 h 1284"/>
                  <a:gd name="T66" fmla="*/ 15 w 466"/>
                  <a:gd name="T67" fmla="*/ 83 h 1284"/>
                  <a:gd name="T68" fmla="*/ 17 w 466"/>
                  <a:gd name="T69" fmla="*/ 78 h 1284"/>
                  <a:gd name="T70" fmla="*/ 18 w 466"/>
                  <a:gd name="T71" fmla="*/ 73 h 1284"/>
                  <a:gd name="T72" fmla="*/ 21 w 466"/>
                  <a:gd name="T73" fmla="*/ 71 h 1284"/>
                  <a:gd name="T74" fmla="*/ 23 w 466"/>
                  <a:gd name="T75" fmla="*/ 64 h 1284"/>
                  <a:gd name="T76" fmla="*/ 25 w 466"/>
                  <a:gd name="T77" fmla="*/ 60 h 1284"/>
                  <a:gd name="T78" fmla="*/ 27 w 466"/>
                  <a:gd name="T79" fmla="*/ 55 h 1284"/>
                  <a:gd name="T80" fmla="*/ 29 w 466"/>
                  <a:gd name="T81" fmla="*/ 52 h 1284"/>
                  <a:gd name="T82" fmla="*/ 30 w 466"/>
                  <a:gd name="T83" fmla="*/ 48 h 1284"/>
                  <a:gd name="T84" fmla="*/ 32 w 466"/>
                  <a:gd name="T85" fmla="*/ 44 h 1284"/>
                  <a:gd name="T86" fmla="*/ 34 w 466"/>
                  <a:gd name="T87" fmla="*/ 38 h 1284"/>
                  <a:gd name="T88" fmla="*/ 37 w 466"/>
                  <a:gd name="T89" fmla="*/ 34 h 1284"/>
                  <a:gd name="T90" fmla="*/ 39 w 466"/>
                  <a:gd name="T91" fmla="*/ 30 h 1284"/>
                  <a:gd name="T92" fmla="*/ 40 w 466"/>
                  <a:gd name="T93" fmla="*/ 26 h 1284"/>
                  <a:gd name="T94" fmla="*/ 43 w 466"/>
                  <a:gd name="T95" fmla="*/ 21 h 1284"/>
                  <a:gd name="T96" fmla="*/ 44 w 466"/>
                  <a:gd name="T97" fmla="*/ 17 h 1284"/>
                  <a:gd name="T98" fmla="*/ 46 w 466"/>
                  <a:gd name="T99" fmla="*/ 14 h 1284"/>
                  <a:gd name="T100" fmla="*/ 47 w 466"/>
                  <a:gd name="T101" fmla="*/ 9 h 1284"/>
                  <a:gd name="T102" fmla="*/ 41 w 466"/>
                  <a:gd name="T103" fmla="*/ 7 h 1284"/>
                  <a:gd name="T104" fmla="*/ 34 w 466"/>
                  <a:gd name="T105" fmla="*/ 6 h 1284"/>
                  <a:gd name="T106" fmla="*/ 29 w 466"/>
                  <a:gd name="T107" fmla="*/ 5 h 1284"/>
                  <a:gd name="T108" fmla="*/ 22 w 466"/>
                  <a:gd name="T109" fmla="*/ 4 h 1284"/>
                  <a:gd name="T110" fmla="*/ 16 w 466"/>
                  <a:gd name="T111" fmla="*/ 2 h 1284"/>
                  <a:gd name="T112" fmla="*/ 10 w 466"/>
                  <a:gd name="T113" fmla="*/ 0 h 1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6"/>
                  <a:gd name="T172" fmla="*/ 0 h 1284"/>
                  <a:gd name="T173" fmla="*/ 466 w 466"/>
                  <a:gd name="T174" fmla="*/ 1284 h 12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6" h="1284">
                    <a:moveTo>
                      <a:pt x="59" y="0"/>
                    </a:moveTo>
                    <a:lnTo>
                      <a:pt x="50" y="0"/>
                    </a:lnTo>
                    <a:lnTo>
                      <a:pt x="50" y="24"/>
                    </a:lnTo>
                    <a:lnTo>
                      <a:pt x="37" y="24"/>
                    </a:lnTo>
                    <a:lnTo>
                      <a:pt x="37" y="38"/>
                    </a:lnTo>
                    <a:lnTo>
                      <a:pt x="65" y="38"/>
                    </a:lnTo>
                    <a:lnTo>
                      <a:pt x="65" y="46"/>
                    </a:lnTo>
                    <a:lnTo>
                      <a:pt x="102" y="46"/>
                    </a:lnTo>
                    <a:lnTo>
                      <a:pt x="102" y="52"/>
                    </a:lnTo>
                    <a:lnTo>
                      <a:pt x="132" y="52"/>
                    </a:lnTo>
                    <a:lnTo>
                      <a:pt x="132" y="60"/>
                    </a:lnTo>
                    <a:lnTo>
                      <a:pt x="168" y="60"/>
                    </a:lnTo>
                    <a:lnTo>
                      <a:pt x="168" y="66"/>
                    </a:lnTo>
                    <a:lnTo>
                      <a:pt x="196" y="66"/>
                    </a:lnTo>
                    <a:lnTo>
                      <a:pt x="196" y="75"/>
                    </a:lnTo>
                    <a:lnTo>
                      <a:pt x="227" y="75"/>
                    </a:lnTo>
                    <a:lnTo>
                      <a:pt x="227" y="83"/>
                    </a:lnTo>
                    <a:lnTo>
                      <a:pt x="255" y="83"/>
                    </a:lnTo>
                    <a:lnTo>
                      <a:pt x="255" y="97"/>
                    </a:lnTo>
                    <a:lnTo>
                      <a:pt x="283" y="97"/>
                    </a:lnTo>
                    <a:lnTo>
                      <a:pt x="283" y="103"/>
                    </a:lnTo>
                    <a:lnTo>
                      <a:pt x="320" y="103"/>
                    </a:lnTo>
                    <a:lnTo>
                      <a:pt x="320" y="112"/>
                    </a:lnTo>
                    <a:lnTo>
                      <a:pt x="342" y="112"/>
                    </a:lnTo>
                    <a:lnTo>
                      <a:pt x="342" y="119"/>
                    </a:lnTo>
                    <a:lnTo>
                      <a:pt x="387" y="119"/>
                    </a:lnTo>
                    <a:lnTo>
                      <a:pt x="387" y="134"/>
                    </a:lnTo>
                    <a:lnTo>
                      <a:pt x="409" y="134"/>
                    </a:lnTo>
                    <a:lnTo>
                      <a:pt x="409" y="149"/>
                    </a:lnTo>
                    <a:lnTo>
                      <a:pt x="401" y="149"/>
                    </a:lnTo>
                    <a:lnTo>
                      <a:pt x="401" y="178"/>
                    </a:lnTo>
                    <a:lnTo>
                      <a:pt x="393" y="178"/>
                    </a:lnTo>
                    <a:lnTo>
                      <a:pt x="393" y="200"/>
                    </a:lnTo>
                    <a:lnTo>
                      <a:pt x="387" y="200"/>
                    </a:lnTo>
                    <a:lnTo>
                      <a:pt x="387" y="222"/>
                    </a:lnTo>
                    <a:lnTo>
                      <a:pt x="372" y="222"/>
                    </a:lnTo>
                    <a:lnTo>
                      <a:pt x="372" y="251"/>
                    </a:lnTo>
                    <a:lnTo>
                      <a:pt x="365" y="251"/>
                    </a:lnTo>
                    <a:lnTo>
                      <a:pt x="365" y="273"/>
                    </a:lnTo>
                    <a:lnTo>
                      <a:pt x="350" y="273"/>
                    </a:lnTo>
                    <a:lnTo>
                      <a:pt x="350" y="297"/>
                    </a:lnTo>
                    <a:lnTo>
                      <a:pt x="342" y="297"/>
                    </a:lnTo>
                    <a:lnTo>
                      <a:pt x="342" y="319"/>
                    </a:lnTo>
                    <a:lnTo>
                      <a:pt x="337" y="319"/>
                    </a:lnTo>
                    <a:lnTo>
                      <a:pt x="337" y="370"/>
                    </a:lnTo>
                    <a:lnTo>
                      <a:pt x="320" y="370"/>
                    </a:lnTo>
                    <a:lnTo>
                      <a:pt x="320" y="398"/>
                    </a:lnTo>
                    <a:lnTo>
                      <a:pt x="314" y="398"/>
                    </a:lnTo>
                    <a:lnTo>
                      <a:pt x="314" y="421"/>
                    </a:lnTo>
                    <a:lnTo>
                      <a:pt x="300" y="421"/>
                    </a:lnTo>
                    <a:lnTo>
                      <a:pt x="300" y="436"/>
                    </a:lnTo>
                    <a:lnTo>
                      <a:pt x="292" y="436"/>
                    </a:lnTo>
                    <a:lnTo>
                      <a:pt x="292" y="473"/>
                    </a:lnTo>
                    <a:lnTo>
                      <a:pt x="283" y="473"/>
                    </a:lnTo>
                    <a:lnTo>
                      <a:pt x="283" y="495"/>
                    </a:lnTo>
                    <a:lnTo>
                      <a:pt x="278" y="495"/>
                    </a:lnTo>
                    <a:lnTo>
                      <a:pt x="278" y="517"/>
                    </a:lnTo>
                    <a:lnTo>
                      <a:pt x="263" y="517"/>
                    </a:lnTo>
                    <a:lnTo>
                      <a:pt x="263" y="541"/>
                    </a:lnTo>
                    <a:lnTo>
                      <a:pt x="255" y="541"/>
                    </a:lnTo>
                    <a:lnTo>
                      <a:pt x="255" y="569"/>
                    </a:lnTo>
                    <a:lnTo>
                      <a:pt x="247" y="569"/>
                    </a:lnTo>
                    <a:lnTo>
                      <a:pt x="247" y="600"/>
                    </a:lnTo>
                    <a:lnTo>
                      <a:pt x="233" y="600"/>
                    </a:lnTo>
                    <a:lnTo>
                      <a:pt x="233" y="614"/>
                    </a:lnTo>
                    <a:lnTo>
                      <a:pt x="227" y="614"/>
                    </a:lnTo>
                    <a:lnTo>
                      <a:pt x="227" y="642"/>
                    </a:lnTo>
                    <a:lnTo>
                      <a:pt x="219" y="642"/>
                    </a:lnTo>
                    <a:lnTo>
                      <a:pt x="219" y="693"/>
                    </a:lnTo>
                    <a:lnTo>
                      <a:pt x="204" y="693"/>
                    </a:lnTo>
                    <a:lnTo>
                      <a:pt x="204" y="717"/>
                    </a:lnTo>
                    <a:lnTo>
                      <a:pt x="196" y="717"/>
                    </a:lnTo>
                    <a:lnTo>
                      <a:pt x="196" y="739"/>
                    </a:lnTo>
                    <a:lnTo>
                      <a:pt x="182" y="739"/>
                    </a:lnTo>
                    <a:lnTo>
                      <a:pt x="182" y="768"/>
                    </a:lnTo>
                    <a:lnTo>
                      <a:pt x="174" y="768"/>
                    </a:lnTo>
                    <a:lnTo>
                      <a:pt x="174" y="790"/>
                    </a:lnTo>
                    <a:lnTo>
                      <a:pt x="168" y="790"/>
                    </a:lnTo>
                    <a:lnTo>
                      <a:pt x="168" y="813"/>
                    </a:lnTo>
                    <a:lnTo>
                      <a:pt x="160" y="813"/>
                    </a:lnTo>
                    <a:lnTo>
                      <a:pt x="160" y="842"/>
                    </a:lnTo>
                    <a:lnTo>
                      <a:pt x="146" y="842"/>
                    </a:lnTo>
                    <a:lnTo>
                      <a:pt x="146" y="873"/>
                    </a:lnTo>
                    <a:lnTo>
                      <a:pt x="137" y="873"/>
                    </a:lnTo>
                    <a:lnTo>
                      <a:pt x="137" y="886"/>
                    </a:lnTo>
                    <a:lnTo>
                      <a:pt x="132" y="886"/>
                    </a:lnTo>
                    <a:lnTo>
                      <a:pt x="132" y="915"/>
                    </a:lnTo>
                    <a:lnTo>
                      <a:pt x="117" y="915"/>
                    </a:lnTo>
                    <a:lnTo>
                      <a:pt x="117" y="937"/>
                    </a:lnTo>
                    <a:lnTo>
                      <a:pt x="109" y="937"/>
                    </a:lnTo>
                    <a:lnTo>
                      <a:pt x="109" y="968"/>
                    </a:lnTo>
                    <a:lnTo>
                      <a:pt x="102" y="968"/>
                    </a:lnTo>
                    <a:lnTo>
                      <a:pt x="102" y="989"/>
                    </a:lnTo>
                    <a:lnTo>
                      <a:pt x="95" y="989"/>
                    </a:lnTo>
                    <a:lnTo>
                      <a:pt x="95" y="1012"/>
                    </a:lnTo>
                    <a:lnTo>
                      <a:pt x="87" y="1012"/>
                    </a:lnTo>
                    <a:lnTo>
                      <a:pt x="87" y="1042"/>
                    </a:lnTo>
                    <a:lnTo>
                      <a:pt x="81" y="1042"/>
                    </a:lnTo>
                    <a:lnTo>
                      <a:pt x="81" y="1056"/>
                    </a:lnTo>
                    <a:lnTo>
                      <a:pt x="65" y="1056"/>
                    </a:lnTo>
                    <a:lnTo>
                      <a:pt x="65" y="1085"/>
                    </a:lnTo>
                    <a:lnTo>
                      <a:pt x="59" y="1085"/>
                    </a:lnTo>
                    <a:lnTo>
                      <a:pt x="59" y="1116"/>
                    </a:lnTo>
                    <a:lnTo>
                      <a:pt x="50" y="1116"/>
                    </a:lnTo>
                    <a:lnTo>
                      <a:pt x="50" y="1145"/>
                    </a:lnTo>
                    <a:lnTo>
                      <a:pt x="37" y="1145"/>
                    </a:lnTo>
                    <a:lnTo>
                      <a:pt x="37" y="1159"/>
                    </a:lnTo>
                    <a:lnTo>
                      <a:pt x="28" y="1159"/>
                    </a:lnTo>
                    <a:lnTo>
                      <a:pt x="28" y="1190"/>
                    </a:lnTo>
                    <a:lnTo>
                      <a:pt x="22" y="1190"/>
                    </a:lnTo>
                    <a:lnTo>
                      <a:pt x="22" y="1210"/>
                    </a:lnTo>
                    <a:lnTo>
                      <a:pt x="15" y="1210"/>
                    </a:lnTo>
                    <a:lnTo>
                      <a:pt x="15" y="1233"/>
                    </a:lnTo>
                    <a:lnTo>
                      <a:pt x="0" y="1233"/>
                    </a:lnTo>
                    <a:lnTo>
                      <a:pt x="0" y="1278"/>
                    </a:lnTo>
                    <a:lnTo>
                      <a:pt x="28" y="1278"/>
                    </a:lnTo>
                    <a:lnTo>
                      <a:pt x="28" y="1284"/>
                    </a:lnTo>
                    <a:lnTo>
                      <a:pt x="65" y="1284"/>
                    </a:lnTo>
                    <a:lnTo>
                      <a:pt x="65" y="1278"/>
                    </a:lnTo>
                    <a:lnTo>
                      <a:pt x="81" y="1278"/>
                    </a:lnTo>
                    <a:lnTo>
                      <a:pt x="81" y="1247"/>
                    </a:lnTo>
                    <a:lnTo>
                      <a:pt x="87" y="1247"/>
                    </a:lnTo>
                    <a:lnTo>
                      <a:pt x="87" y="1227"/>
                    </a:lnTo>
                    <a:lnTo>
                      <a:pt x="95" y="1227"/>
                    </a:lnTo>
                    <a:lnTo>
                      <a:pt x="95" y="1196"/>
                    </a:lnTo>
                    <a:lnTo>
                      <a:pt x="102" y="1196"/>
                    </a:lnTo>
                    <a:lnTo>
                      <a:pt x="102" y="1168"/>
                    </a:lnTo>
                    <a:lnTo>
                      <a:pt x="109" y="1168"/>
                    </a:lnTo>
                    <a:lnTo>
                      <a:pt x="109" y="1153"/>
                    </a:lnTo>
                    <a:lnTo>
                      <a:pt x="117" y="1153"/>
                    </a:lnTo>
                    <a:lnTo>
                      <a:pt x="117" y="1131"/>
                    </a:lnTo>
                    <a:lnTo>
                      <a:pt x="132" y="1131"/>
                    </a:lnTo>
                    <a:lnTo>
                      <a:pt x="132" y="1093"/>
                    </a:lnTo>
                    <a:lnTo>
                      <a:pt x="137" y="1093"/>
                    </a:lnTo>
                    <a:lnTo>
                      <a:pt x="137" y="1071"/>
                    </a:lnTo>
                    <a:lnTo>
                      <a:pt x="146" y="1071"/>
                    </a:lnTo>
                    <a:lnTo>
                      <a:pt x="146" y="1042"/>
                    </a:lnTo>
                    <a:lnTo>
                      <a:pt x="160" y="1042"/>
                    </a:lnTo>
                    <a:lnTo>
                      <a:pt x="160" y="1012"/>
                    </a:lnTo>
                    <a:lnTo>
                      <a:pt x="168" y="1012"/>
                    </a:lnTo>
                    <a:lnTo>
                      <a:pt x="168" y="989"/>
                    </a:lnTo>
                    <a:lnTo>
                      <a:pt x="174" y="989"/>
                    </a:lnTo>
                    <a:lnTo>
                      <a:pt x="174" y="952"/>
                    </a:lnTo>
                    <a:lnTo>
                      <a:pt x="182" y="952"/>
                    </a:lnTo>
                    <a:lnTo>
                      <a:pt x="182" y="932"/>
                    </a:lnTo>
                    <a:lnTo>
                      <a:pt x="196" y="932"/>
                    </a:lnTo>
                    <a:lnTo>
                      <a:pt x="196" y="915"/>
                    </a:lnTo>
                    <a:lnTo>
                      <a:pt x="204" y="915"/>
                    </a:lnTo>
                    <a:lnTo>
                      <a:pt x="204" y="886"/>
                    </a:lnTo>
                    <a:lnTo>
                      <a:pt x="219" y="886"/>
                    </a:lnTo>
                    <a:lnTo>
                      <a:pt x="219" y="836"/>
                    </a:lnTo>
                    <a:lnTo>
                      <a:pt x="227" y="836"/>
                    </a:lnTo>
                    <a:lnTo>
                      <a:pt x="227" y="805"/>
                    </a:lnTo>
                    <a:lnTo>
                      <a:pt x="233" y="805"/>
                    </a:lnTo>
                    <a:lnTo>
                      <a:pt x="233" y="776"/>
                    </a:lnTo>
                    <a:lnTo>
                      <a:pt x="247" y="776"/>
                    </a:lnTo>
                    <a:lnTo>
                      <a:pt x="247" y="753"/>
                    </a:lnTo>
                    <a:lnTo>
                      <a:pt x="255" y="753"/>
                    </a:lnTo>
                    <a:lnTo>
                      <a:pt x="255" y="717"/>
                    </a:lnTo>
                    <a:lnTo>
                      <a:pt x="263" y="717"/>
                    </a:lnTo>
                    <a:lnTo>
                      <a:pt x="263" y="693"/>
                    </a:lnTo>
                    <a:lnTo>
                      <a:pt x="278" y="693"/>
                    </a:lnTo>
                    <a:lnTo>
                      <a:pt x="278" y="680"/>
                    </a:lnTo>
                    <a:lnTo>
                      <a:pt x="283" y="680"/>
                    </a:lnTo>
                    <a:lnTo>
                      <a:pt x="283" y="651"/>
                    </a:lnTo>
                    <a:lnTo>
                      <a:pt x="292" y="651"/>
                    </a:lnTo>
                    <a:lnTo>
                      <a:pt x="292" y="620"/>
                    </a:lnTo>
                    <a:lnTo>
                      <a:pt x="300" y="620"/>
                    </a:lnTo>
                    <a:lnTo>
                      <a:pt x="300" y="600"/>
                    </a:lnTo>
                    <a:lnTo>
                      <a:pt x="314" y="600"/>
                    </a:lnTo>
                    <a:lnTo>
                      <a:pt x="314" y="569"/>
                    </a:lnTo>
                    <a:lnTo>
                      <a:pt x="320" y="569"/>
                    </a:lnTo>
                    <a:lnTo>
                      <a:pt x="320" y="541"/>
                    </a:lnTo>
                    <a:lnTo>
                      <a:pt x="337" y="541"/>
                    </a:lnTo>
                    <a:lnTo>
                      <a:pt x="337" y="489"/>
                    </a:lnTo>
                    <a:lnTo>
                      <a:pt x="342" y="489"/>
                    </a:lnTo>
                    <a:lnTo>
                      <a:pt x="342" y="458"/>
                    </a:lnTo>
                    <a:lnTo>
                      <a:pt x="350" y="458"/>
                    </a:lnTo>
                    <a:lnTo>
                      <a:pt x="350" y="436"/>
                    </a:lnTo>
                    <a:lnTo>
                      <a:pt x="365" y="436"/>
                    </a:lnTo>
                    <a:lnTo>
                      <a:pt x="365" y="415"/>
                    </a:lnTo>
                    <a:lnTo>
                      <a:pt x="372" y="415"/>
                    </a:lnTo>
                    <a:lnTo>
                      <a:pt x="372" y="385"/>
                    </a:lnTo>
                    <a:lnTo>
                      <a:pt x="387" y="385"/>
                    </a:lnTo>
                    <a:lnTo>
                      <a:pt x="387" y="356"/>
                    </a:lnTo>
                    <a:lnTo>
                      <a:pt x="393" y="356"/>
                    </a:lnTo>
                    <a:lnTo>
                      <a:pt x="393" y="333"/>
                    </a:lnTo>
                    <a:lnTo>
                      <a:pt x="401" y="333"/>
                    </a:lnTo>
                    <a:lnTo>
                      <a:pt x="401" y="304"/>
                    </a:lnTo>
                    <a:lnTo>
                      <a:pt x="409" y="304"/>
                    </a:lnTo>
                    <a:lnTo>
                      <a:pt x="409" y="273"/>
                    </a:lnTo>
                    <a:lnTo>
                      <a:pt x="424" y="273"/>
                    </a:lnTo>
                    <a:lnTo>
                      <a:pt x="424" y="251"/>
                    </a:lnTo>
                    <a:lnTo>
                      <a:pt x="429" y="251"/>
                    </a:lnTo>
                    <a:lnTo>
                      <a:pt x="429" y="222"/>
                    </a:lnTo>
                    <a:lnTo>
                      <a:pt x="437" y="222"/>
                    </a:lnTo>
                    <a:lnTo>
                      <a:pt x="437" y="200"/>
                    </a:lnTo>
                    <a:lnTo>
                      <a:pt x="446" y="200"/>
                    </a:lnTo>
                    <a:lnTo>
                      <a:pt x="446" y="178"/>
                    </a:lnTo>
                    <a:lnTo>
                      <a:pt x="452" y="178"/>
                    </a:lnTo>
                    <a:lnTo>
                      <a:pt x="452" y="149"/>
                    </a:lnTo>
                    <a:lnTo>
                      <a:pt x="459" y="149"/>
                    </a:lnTo>
                    <a:lnTo>
                      <a:pt x="459" y="119"/>
                    </a:lnTo>
                    <a:lnTo>
                      <a:pt x="466" y="119"/>
                    </a:lnTo>
                    <a:lnTo>
                      <a:pt x="466" y="103"/>
                    </a:lnTo>
                    <a:lnTo>
                      <a:pt x="437" y="103"/>
                    </a:lnTo>
                    <a:lnTo>
                      <a:pt x="437" y="97"/>
                    </a:lnTo>
                    <a:lnTo>
                      <a:pt x="409" y="97"/>
                    </a:lnTo>
                    <a:lnTo>
                      <a:pt x="409" y="83"/>
                    </a:lnTo>
                    <a:lnTo>
                      <a:pt x="372" y="83"/>
                    </a:lnTo>
                    <a:lnTo>
                      <a:pt x="372" y="75"/>
                    </a:lnTo>
                    <a:lnTo>
                      <a:pt x="342" y="75"/>
                    </a:lnTo>
                    <a:lnTo>
                      <a:pt x="342" y="66"/>
                    </a:lnTo>
                    <a:lnTo>
                      <a:pt x="314" y="66"/>
                    </a:lnTo>
                    <a:lnTo>
                      <a:pt x="314" y="60"/>
                    </a:lnTo>
                    <a:lnTo>
                      <a:pt x="283" y="60"/>
                    </a:lnTo>
                    <a:lnTo>
                      <a:pt x="283" y="52"/>
                    </a:lnTo>
                    <a:lnTo>
                      <a:pt x="247" y="52"/>
                    </a:lnTo>
                    <a:lnTo>
                      <a:pt x="247" y="46"/>
                    </a:lnTo>
                    <a:lnTo>
                      <a:pt x="219" y="46"/>
                    </a:lnTo>
                    <a:lnTo>
                      <a:pt x="219" y="38"/>
                    </a:lnTo>
                    <a:lnTo>
                      <a:pt x="182" y="38"/>
                    </a:lnTo>
                    <a:lnTo>
                      <a:pt x="182" y="24"/>
                    </a:lnTo>
                    <a:lnTo>
                      <a:pt x="160" y="24"/>
                    </a:lnTo>
                    <a:lnTo>
                      <a:pt x="160" y="15"/>
                    </a:lnTo>
                    <a:lnTo>
                      <a:pt x="117" y="15"/>
                    </a:lnTo>
                    <a:lnTo>
                      <a:pt x="117" y="0"/>
                    </a:lnTo>
                    <a:lnTo>
                      <a:pt x="95" y="0"/>
                    </a:lnTo>
                    <a:lnTo>
                      <a:pt x="59" y="0"/>
                    </a:lnTo>
                    <a:close/>
                  </a:path>
                </a:pathLst>
              </a:custGeom>
              <a:solidFill>
                <a:srgbClr val="BFBFBF"/>
              </a:solidFill>
              <a:ln w="9525">
                <a:noFill/>
                <a:round/>
                <a:headEnd/>
                <a:tailEnd/>
              </a:ln>
            </p:spPr>
            <p:txBody>
              <a:bodyPr/>
              <a:lstStyle/>
              <a:p>
                <a:pPr algn="ctr"/>
                <a:endParaRPr lang="en-US" sz="1800"/>
              </a:p>
            </p:txBody>
          </p:sp>
          <p:sp>
            <p:nvSpPr>
              <p:cNvPr id="444766" name="Freeform 427"/>
              <p:cNvSpPr>
                <a:spLocks/>
              </p:cNvSpPr>
              <p:nvPr/>
            </p:nvSpPr>
            <p:spPr bwMode="auto">
              <a:xfrm>
                <a:off x="4172" y="1927"/>
                <a:ext cx="47" cy="100"/>
              </a:xfrm>
              <a:custGeom>
                <a:avLst/>
                <a:gdLst>
                  <a:gd name="T0" fmla="*/ 0 w 466"/>
                  <a:gd name="T1" fmla="*/ 98 h 1297"/>
                  <a:gd name="T2" fmla="*/ 41 w 466"/>
                  <a:gd name="T3" fmla="*/ 11 h 1297"/>
                  <a:gd name="T4" fmla="*/ 4 w 466"/>
                  <a:gd name="T5" fmla="*/ 3 h 1297"/>
                  <a:gd name="T6" fmla="*/ 6 w 466"/>
                  <a:gd name="T7" fmla="*/ 0 h 1297"/>
                  <a:gd name="T8" fmla="*/ 47 w 466"/>
                  <a:gd name="T9" fmla="*/ 9 h 1297"/>
                  <a:gd name="T10" fmla="*/ 7 w 466"/>
                  <a:gd name="T11" fmla="*/ 100 h 1297"/>
                  <a:gd name="T12" fmla="*/ 0 w 466"/>
                  <a:gd name="T13" fmla="*/ 98 h 1297"/>
                  <a:gd name="T14" fmla="*/ 0 60000 65536"/>
                  <a:gd name="T15" fmla="*/ 0 60000 65536"/>
                  <a:gd name="T16" fmla="*/ 0 60000 65536"/>
                  <a:gd name="T17" fmla="*/ 0 60000 65536"/>
                  <a:gd name="T18" fmla="*/ 0 60000 65536"/>
                  <a:gd name="T19" fmla="*/ 0 60000 65536"/>
                  <a:gd name="T20" fmla="*/ 0 60000 65536"/>
                  <a:gd name="T21" fmla="*/ 0 w 466"/>
                  <a:gd name="T22" fmla="*/ 0 h 1297"/>
                  <a:gd name="T23" fmla="*/ 466 w 466"/>
                  <a:gd name="T24" fmla="*/ 1297 h 12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1297">
                    <a:moveTo>
                      <a:pt x="0" y="1277"/>
                    </a:moveTo>
                    <a:lnTo>
                      <a:pt x="409" y="147"/>
                    </a:lnTo>
                    <a:lnTo>
                      <a:pt x="37" y="37"/>
                    </a:lnTo>
                    <a:lnTo>
                      <a:pt x="59" y="0"/>
                    </a:lnTo>
                    <a:lnTo>
                      <a:pt x="466" y="116"/>
                    </a:lnTo>
                    <a:lnTo>
                      <a:pt x="65" y="1297"/>
                    </a:lnTo>
                    <a:lnTo>
                      <a:pt x="0" y="1277"/>
                    </a:lnTo>
                  </a:path>
                </a:pathLst>
              </a:custGeom>
              <a:noFill/>
              <a:ln w="0">
                <a:solidFill>
                  <a:srgbClr val="000000"/>
                </a:solidFill>
                <a:round/>
                <a:headEnd/>
                <a:tailEnd/>
              </a:ln>
            </p:spPr>
            <p:txBody>
              <a:bodyPr/>
              <a:lstStyle/>
              <a:p>
                <a:pPr algn="ctr"/>
                <a:endParaRPr lang="en-US" sz="1800"/>
              </a:p>
            </p:txBody>
          </p:sp>
          <p:sp>
            <p:nvSpPr>
              <p:cNvPr id="444767" name="Freeform 428"/>
              <p:cNvSpPr>
                <a:spLocks/>
              </p:cNvSpPr>
              <p:nvPr/>
            </p:nvSpPr>
            <p:spPr bwMode="auto">
              <a:xfrm>
                <a:off x="4175" y="1929"/>
                <a:ext cx="40" cy="12"/>
              </a:xfrm>
              <a:custGeom>
                <a:avLst/>
                <a:gdLst>
                  <a:gd name="T0" fmla="*/ 3 w 396"/>
                  <a:gd name="T1" fmla="*/ 0 h 148"/>
                  <a:gd name="T2" fmla="*/ 0 w 396"/>
                  <a:gd name="T3" fmla="*/ 7 h 148"/>
                  <a:gd name="T4" fmla="*/ 6 w 396"/>
                  <a:gd name="T5" fmla="*/ 6 h 148"/>
                  <a:gd name="T6" fmla="*/ 38 w 396"/>
                  <a:gd name="T7" fmla="*/ 12 h 148"/>
                  <a:gd name="T8" fmla="*/ 40 w 396"/>
                  <a:gd name="T9" fmla="*/ 8 h 148"/>
                  <a:gd name="T10" fmla="*/ 3 w 396"/>
                  <a:gd name="T11" fmla="*/ 0 h 148"/>
                  <a:gd name="T12" fmla="*/ 0 60000 65536"/>
                  <a:gd name="T13" fmla="*/ 0 60000 65536"/>
                  <a:gd name="T14" fmla="*/ 0 60000 65536"/>
                  <a:gd name="T15" fmla="*/ 0 60000 65536"/>
                  <a:gd name="T16" fmla="*/ 0 60000 65536"/>
                  <a:gd name="T17" fmla="*/ 0 60000 65536"/>
                  <a:gd name="T18" fmla="*/ 0 w 396"/>
                  <a:gd name="T19" fmla="*/ 0 h 148"/>
                  <a:gd name="T20" fmla="*/ 396 w 396"/>
                  <a:gd name="T21" fmla="*/ 148 h 148"/>
                </a:gdLst>
                <a:ahLst/>
                <a:cxnLst>
                  <a:cxn ang="T12">
                    <a:pos x="T0" y="T1"/>
                  </a:cxn>
                  <a:cxn ang="T13">
                    <a:pos x="T2" y="T3"/>
                  </a:cxn>
                  <a:cxn ang="T14">
                    <a:pos x="T4" y="T5"/>
                  </a:cxn>
                  <a:cxn ang="T15">
                    <a:pos x="T6" y="T7"/>
                  </a:cxn>
                  <a:cxn ang="T16">
                    <a:pos x="T8" y="T9"/>
                  </a:cxn>
                  <a:cxn ang="T17">
                    <a:pos x="T10" y="T11"/>
                  </a:cxn>
                </a:cxnLst>
                <a:rect l="T18" t="T19" r="T20" b="T21"/>
                <a:pathLst>
                  <a:path w="396" h="148">
                    <a:moveTo>
                      <a:pt x="31" y="0"/>
                    </a:moveTo>
                    <a:lnTo>
                      <a:pt x="0" y="88"/>
                    </a:lnTo>
                    <a:lnTo>
                      <a:pt x="59" y="68"/>
                    </a:lnTo>
                    <a:lnTo>
                      <a:pt x="373" y="148"/>
                    </a:lnTo>
                    <a:lnTo>
                      <a:pt x="396" y="97"/>
                    </a:lnTo>
                    <a:lnTo>
                      <a:pt x="31" y="0"/>
                    </a:lnTo>
                    <a:close/>
                  </a:path>
                </a:pathLst>
              </a:custGeom>
              <a:solidFill>
                <a:srgbClr val="424242"/>
              </a:solidFill>
              <a:ln w="9525">
                <a:noFill/>
                <a:round/>
                <a:headEnd/>
                <a:tailEnd/>
              </a:ln>
            </p:spPr>
            <p:txBody>
              <a:bodyPr/>
              <a:lstStyle/>
              <a:p>
                <a:pPr algn="ctr"/>
                <a:endParaRPr lang="en-US" sz="1800"/>
              </a:p>
            </p:txBody>
          </p:sp>
          <p:sp>
            <p:nvSpPr>
              <p:cNvPr id="444768" name="Freeform 429"/>
              <p:cNvSpPr>
                <a:spLocks/>
              </p:cNvSpPr>
              <p:nvPr/>
            </p:nvSpPr>
            <p:spPr bwMode="auto">
              <a:xfrm>
                <a:off x="4175" y="1929"/>
                <a:ext cx="40" cy="12"/>
              </a:xfrm>
              <a:custGeom>
                <a:avLst/>
                <a:gdLst>
                  <a:gd name="T0" fmla="*/ 3 w 396"/>
                  <a:gd name="T1" fmla="*/ 0 h 148"/>
                  <a:gd name="T2" fmla="*/ 0 w 396"/>
                  <a:gd name="T3" fmla="*/ 7 h 148"/>
                  <a:gd name="T4" fmla="*/ 6 w 396"/>
                  <a:gd name="T5" fmla="*/ 6 h 148"/>
                  <a:gd name="T6" fmla="*/ 38 w 396"/>
                  <a:gd name="T7" fmla="*/ 12 h 148"/>
                  <a:gd name="T8" fmla="*/ 40 w 396"/>
                  <a:gd name="T9" fmla="*/ 8 h 148"/>
                  <a:gd name="T10" fmla="*/ 3 w 396"/>
                  <a:gd name="T11" fmla="*/ 0 h 148"/>
                  <a:gd name="T12" fmla="*/ 0 60000 65536"/>
                  <a:gd name="T13" fmla="*/ 0 60000 65536"/>
                  <a:gd name="T14" fmla="*/ 0 60000 65536"/>
                  <a:gd name="T15" fmla="*/ 0 60000 65536"/>
                  <a:gd name="T16" fmla="*/ 0 60000 65536"/>
                  <a:gd name="T17" fmla="*/ 0 60000 65536"/>
                  <a:gd name="T18" fmla="*/ 0 w 396"/>
                  <a:gd name="T19" fmla="*/ 0 h 148"/>
                  <a:gd name="T20" fmla="*/ 396 w 396"/>
                  <a:gd name="T21" fmla="*/ 148 h 148"/>
                </a:gdLst>
                <a:ahLst/>
                <a:cxnLst>
                  <a:cxn ang="T12">
                    <a:pos x="T0" y="T1"/>
                  </a:cxn>
                  <a:cxn ang="T13">
                    <a:pos x="T2" y="T3"/>
                  </a:cxn>
                  <a:cxn ang="T14">
                    <a:pos x="T4" y="T5"/>
                  </a:cxn>
                  <a:cxn ang="T15">
                    <a:pos x="T6" y="T7"/>
                  </a:cxn>
                  <a:cxn ang="T16">
                    <a:pos x="T8" y="T9"/>
                  </a:cxn>
                  <a:cxn ang="T17">
                    <a:pos x="T10" y="T11"/>
                  </a:cxn>
                </a:cxnLst>
                <a:rect l="T18" t="T19" r="T20" b="T21"/>
                <a:pathLst>
                  <a:path w="396" h="148">
                    <a:moveTo>
                      <a:pt x="31" y="0"/>
                    </a:moveTo>
                    <a:lnTo>
                      <a:pt x="0" y="88"/>
                    </a:lnTo>
                    <a:lnTo>
                      <a:pt x="59" y="68"/>
                    </a:lnTo>
                    <a:lnTo>
                      <a:pt x="373" y="148"/>
                    </a:lnTo>
                    <a:lnTo>
                      <a:pt x="396" y="97"/>
                    </a:lnTo>
                    <a:lnTo>
                      <a:pt x="31" y="0"/>
                    </a:lnTo>
                  </a:path>
                </a:pathLst>
              </a:custGeom>
              <a:noFill/>
              <a:ln w="0">
                <a:solidFill>
                  <a:srgbClr val="000000"/>
                </a:solidFill>
                <a:round/>
                <a:headEnd/>
                <a:tailEnd/>
              </a:ln>
            </p:spPr>
            <p:txBody>
              <a:bodyPr/>
              <a:lstStyle/>
              <a:p>
                <a:pPr algn="ctr"/>
                <a:endParaRPr lang="en-US" sz="1800"/>
              </a:p>
            </p:txBody>
          </p:sp>
          <p:sp>
            <p:nvSpPr>
              <p:cNvPr id="444769" name="Line 430"/>
              <p:cNvSpPr>
                <a:spLocks noChangeShapeType="1"/>
              </p:cNvSpPr>
              <p:nvPr/>
            </p:nvSpPr>
            <p:spPr bwMode="auto">
              <a:xfrm flipH="1" flipV="1">
                <a:off x="4178" y="1929"/>
                <a:ext cx="4" cy="5"/>
              </a:xfrm>
              <a:prstGeom prst="line">
                <a:avLst/>
              </a:prstGeom>
              <a:noFill/>
              <a:ln w="0">
                <a:solidFill>
                  <a:srgbClr val="000000"/>
                </a:solidFill>
                <a:round/>
                <a:headEnd/>
                <a:tailEnd/>
              </a:ln>
            </p:spPr>
            <p:txBody>
              <a:bodyPr/>
              <a:lstStyle/>
              <a:p>
                <a:endParaRPr lang="en-US"/>
              </a:p>
            </p:txBody>
          </p:sp>
          <p:sp>
            <p:nvSpPr>
              <p:cNvPr id="444770" name="Freeform 431"/>
              <p:cNvSpPr>
                <a:spLocks/>
              </p:cNvSpPr>
              <p:nvPr/>
            </p:nvSpPr>
            <p:spPr bwMode="auto">
              <a:xfrm>
                <a:off x="4170" y="2024"/>
                <a:ext cx="8" cy="12"/>
              </a:xfrm>
              <a:custGeom>
                <a:avLst/>
                <a:gdLst>
                  <a:gd name="T0" fmla="*/ 3 w 87"/>
                  <a:gd name="T1" fmla="*/ 0 h 156"/>
                  <a:gd name="T2" fmla="*/ 0 w 87"/>
                  <a:gd name="T3" fmla="*/ 10 h 156"/>
                  <a:gd name="T4" fmla="*/ 3 w 87"/>
                  <a:gd name="T5" fmla="*/ 12 h 156"/>
                  <a:gd name="T6" fmla="*/ 8 w 87"/>
                  <a:gd name="T7" fmla="*/ 3 h 156"/>
                  <a:gd name="T8" fmla="*/ 3 w 87"/>
                  <a:gd name="T9" fmla="*/ 0 h 156"/>
                  <a:gd name="T10" fmla="*/ 0 60000 65536"/>
                  <a:gd name="T11" fmla="*/ 0 60000 65536"/>
                  <a:gd name="T12" fmla="*/ 0 60000 65536"/>
                  <a:gd name="T13" fmla="*/ 0 60000 65536"/>
                  <a:gd name="T14" fmla="*/ 0 60000 65536"/>
                  <a:gd name="T15" fmla="*/ 0 w 87"/>
                  <a:gd name="T16" fmla="*/ 0 h 156"/>
                  <a:gd name="T17" fmla="*/ 87 w 87"/>
                  <a:gd name="T18" fmla="*/ 156 h 156"/>
                </a:gdLst>
                <a:ahLst/>
                <a:cxnLst>
                  <a:cxn ang="T10">
                    <a:pos x="T0" y="T1"/>
                  </a:cxn>
                  <a:cxn ang="T11">
                    <a:pos x="T2" y="T3"/>
                  </a:cxn>
                  <a:cxn ang="T12">
                    <a:pos x="T4" y="T5"/>
                  </a:cxn>
                  <a:cxn ang="T13">
                    <a:pos x="T6" y="T7"/>
                  </a:cxn>
                  <a:cxn ang="T14">
                    <a:pos x="T8" y="T9"/>
                  </a:cxn>
                </a:cxnLst>
                <a:rect l="T15" t="T16" r="T17" b="T18"/>
                <a:pathLst>
                  <a:path w="87" h="156">
                    <a:moveTo>
                      <a:pt x="28" y="0"/>
                    </a:moveTo>
                    <a:lnTo>
                      <a:pt x="0" y="134"/>
                    </a:lnTo>
                    <a:lnTo>
                      <a:pt x="28" y="156"/>
                    </a:lnTo>
                    <a:lnTo>
                      <a:pt x="87" y="37"/>
                    </a:lnTo>
                    <a:lnTo>
                      <a:pt x="28" y="0"/>
                    </a:lnTo>
                    <a:close/>
                  </a:path>
                </a:pathLst>
              </a:custGeom>
              <a:solidFill>
                <a:srgbClr val="424242"/>
              </a:solidFill>
              <a:ln w="9525">
                <a:noFill/>
                <a:round/>
                <a:headEnd/>
                <a:tailEnd/>
              </a:ln>
            </p:spPr>
            <p:txBody>
              <a:bodyPr/>
              <a:lstStyle/>
              <a:p>
                <a:pPr algn="ctr"/>
                <a:endParaRPr lang="en-US" sz="1800"/>
              </a:p>
            </p:txBody>
          </p:sp>
          <p:sp>
            <p:nvSpPr>
              <p:cNvPr id="444771" name="Freeform 432"/>
              <p:cNvSpPr>
                <a:spLocks/>
              </p:cNvSpPr>
              <p:nvPr/>
            </p:nvSpPr>
            <p:spPr bwMode="auto">
              <a:xfrm>
                <a:off x="4170" y="2024"/>
                <a:ext cx="8" cy="12"/>
              </a:xfrm>
              <a:custGeom>
                <a:avLst/>
                <a:gdLst>
                  <a:gd name="T0" fmla="*/ 3 w 87"/>
                  <a:gd name="T1" fmla="*/ 0 h 156"/>
                  <a:gd name="T2" fmla="*/ 0 w 87"/>
                  <a:gd name="T3" fmla="*/ 10 h 156"/>
                  <a:gd name="T4" fmla="*/ 3 w 87"/>
                  <a:gd name="T5" fmla="*/ 12 h 156"/>
                  <a:gd name="T6" fmla="*/ 8 w 87"/>
                  <a:gd name="T7" fmla="*/ 3 h 156"/>
                  <a:gd name="T8" fmla="*/ 3 w 87"/>
                  <a:gd name="T9" fmla="*/ 0 h 156"/>
                  <a:gd name="T10" fmla="*/ 0 60000 65536"/>
                  <a:gd name="T11" fmla="*/ 0 60000 65536"/>
                  <a:gd name="T12" fmla="*/ 0 60000 65536"/>
                  <a:gd name="T13" fmla="*/ 0 60000 65536"/>
                  <a:gd name="T14" fmla="*/ 0 60000 65536"/>
                  <a:gd name="T15" fmla="*/ 0 w 87"/>
                  <a:gd name="T16" fmla="*/ 0 h 156"/>
                  <a:gd name="T17" fmla="*/ 87 w 87"/>
                  <a:gd name="T18" fmla="*/ 156 h 156"/>
                </a:gdLst>
                <a:ahLst/>
                <a:cxnLst>
                  <a:cxn ang="T10">
                    <a:pos x="T0" y="T1"/>
                  </a:cxn>
                  <a:cxn ang="T11">
                    <a:pos x="T2" y="T3"/>
                  </a:cxn>
                  <a:cxn ang="T12">
                    <a:pos x="T4" y="T5"/>
                  </a:cxn>
                  <a:cxn ang="T13">
                    <a:pos x="T6" y="T7"/>
                  </a:cxn>
                  <a:cxn ang="T14">
                    <a:pos x="T8" y="T9"/>
                  </a:cxn>
                </a:cxnLst>
                <a:rect l="T15" t="T16" r="T17" b="T18"/>
                <a:pathLst>
                  <a:path w="87" h="156">
                    <a:moveTo>
                      <a:pt x="28" y="0"/>
                    </a:moveTo>
                    <a:lnTo>
                      <a:pt x="0" y="134"/>
                    </a:lnTo>
                    <a:lnTo>
                      <a:pt x="28" y="156"/>
                    </a:lnTo>
                    <a:lnTo>
                      <a:pt x="87" y="37"/>
                    </a:lnTo>
                    <a:lnTo>
                      <a:pt x="28" y="0"/>
                    </a:lnTo>
                  </a:path>
                </a:pathLst>
              </a:custGeom>
              <a:noFill/>
              <a:ln w="0">
                <a:solidFill>
                  <a:srgbClr val="000000"/>
                </a:solidFill>
                <a:round/>
                <a:headEnd/>
                <a:tailEnd/>
              </a:ln>
            </p:spPr>
            <p:txBody>
              <a:bodyPr/>
              <a:lstStyle/>
              <a:p>
                <a:pPr algn="ctr"/>
                <a:endParaRPr lang="en-US" sz="1800"/>
              </a:p>
            </p:txBody>
          </p:sp>
          <p:sp>
            <p:nvSpPr>
              <p:cNvPr id="444772" name="Freeform 433"/>
              <p:cNvSpPr>
                <a:spLocks/>
              </p:cNvSpPr>
              <p:nvPr/>
            </p:nvSpPr>
            <p:spPr bwMode="auto">
              <a:xfrm>
                <a:off x="3925" y="1887"/>
                <a:ext cx="256" cy="49"/>
              </a:xfrm>
              <a:custGeom>
                <a:avLst/>
                <a:gdLst>
                  <a:gd name="T0" fmla="*/ 4 w 2566"/>
                  <a:gd name="T1" fmla="*/ 0 h 633"/>
                  <a:gd name="T2" fmla="*/ 0 w 2566"/>
                  <a:gd name="T3" fmla="*/ 9 h 633"/>
                  <a:gd name="T4" fmla="*/ 251 w 2566"/>
                  <a:gd name="T5" fmla="*/ 49 h 633"/>
                  <a:gd name="T6" fmla="*/ 256 w 2566"/>
                  <a:gd name="T7" fmla="*/ 38 h 633"/>
                  <a:gd name="T8" fmla="*/ 123 w 2566"/>
                  <a:gd name="T9" fmla="*/ 14 h 633"/>
                  <a:gd name="T10" fmla="*/ 4 w 2566"/>
                  <a:gd name="T11" fmla="*/ 0 h 633"/>
                  <a:gd name="T12" fmla="*/ 0 60000 65536"/>
                  <a:gd name="T13" fmla="*/ 0 60000 65536"/>
                  <a:gd name="T14" fmla="*/ 0 60000 65536"/>
                  <a:gd name="T15" fmla="*/ 0 60000 65536"/>
                  <a:gd name="T16" fmla="*/ 0 60000 65536"/>
                  <a:gd name="T17" fmla="*/ 0 60000 65536"/>
                  <a:gd name="T18" fmla="*/ 0 w 2566"/>
                  <a:gd name="T19" fmla="*/ 0 h 633"/>
                  <a:gd name="T20" fmla="*/ 2566 w 2566"/>
                  <a:gd name="T21" fmla="*/ 633 h 633"/>
                </a:gdLst>
                <a:ahLst/>
                <a:cxnLst>
                  <a:cxn ang="T12">
                    <a:pos x="T0" y="T1"/>
                  </a:cxn>
                  <a:cxn ang="T13">
                    <a:pos x="T2" y="T3"/>
                  </a:cxn>
                  <a:cxn ang="T14">
                    <a:pos x="T4" y="T5"/>
                  </a:cxn>
                  <a:cxn ang="T15">
                    <a:pos x="T6" y="T7"/>
                  </a:cxn>
                  <a:cxn ang="T16">
                    <a:pos x="T8" y="T9"/>
                  </a:cxn>
                  <a:cxn ang="T17">
                    <a:pos x="T10" y="T11"/>
                  </a:cxn>
                </a:cxnLst>
                <a:rect l="T18" t="T19" r="T20" b="T21"/>
                <a:pathLst>
                  <a:path w="2566" h="633">
                    <a:moveTo>
                      <a:pt x="37" y="0"/>
                    </a:moveTo>
                    <a:lnTo>
                      <a:pt x="0" y="110"/>
                    </a:lnTo>
                    <a:lnTo>
                      <a:pt x="2516" y="633"/>
                    </a:lnTo>
                    <a:lnTo>
                      <a:pt x="2566" y="494"/>
                    </a:lnTo>
                    <a:lnTo>
                      <a:pt x="1234" y="176"/>
                    </a:lnTo>
                    <a:lnTo>
                      <a:pt x="37" y="0"/>
                    </a:lnTo>
                    <a:close/>
                  </a:path>
                </a:pathLst>
              </a:custGeom>
              <a:solidFill>
                <a:srgbClr val="BFBFBF"/>
              </a:solidFill>
              <a:ln w="9525">
                <a:noFill/>
                <a:round/>
                <a:headEnd/>
                <a:tailEnd/>
              </a:ln>
            </p:spPr>
            <p:txBody>
              <a:bodyPr/>
              <a:lstStyle/>
              <a:p>
                <a:pPr algn="ctr"/>
                <a:endParaRPr lang="en-US" sz="1800"/>
              </a:p>
            </p:txBody>
          </p:sp>
          <p:sp>
            <p:nvSpPr>
              <p:cNvPr id="444773" name="Freeform 434"/>
              <p:cNvSpPr>
                <a:spLocks/>
              </p:cNvSpPr>
              <p:nvPr/>
            </p:nvSpPr>
            <p:spPr bwMode="auto">
              <a:xfrm>
                <a:off x="3925" y="1887"/>
                <a:ext cx="256" cy="49"/>
              </a:xfrm>
              <a:custGeom>
                <a:avLst/>
                <a:gdLst>
                  <a:gd name="T0" fmla="*/ 4 w 2566"/>
                  <a:gd name="T1" fmla="*/ 0 h 633"/>
                  <a:gd name="T2" fmla="*/ 0 w 2566"/>
                  <a:gd name="T3" fmla="*/ 9 h 633"/>
                  <a:gd name="T4" fmla="*/ 251 w 2566"/>
                  <a:gd name="T5" fmla="*/ 49 h 633"/>
                  <a:gd name="T6" fmla="*/ 256 w 2566"/>
                  <a:gd name="T7" fmla="*/ 38 h 633"/>
                  <a:gd name="T8" fmla="*/ 123 w 2566"/>
                  <a:gd name="T9" fmla="*/ 14 h 633"/>
                  <a:gd name="T10" fmla="*/ 4 w 2566"/>
                  <a:gd name="T11" fmla="*/ 0 h 633"/>
                  <a:gd name="T12" fmla="*/ 0 60000 65536"/>
                  <a:gd name="T13" fmla="*/ 0 60000 65536"/>
                  <a:gd name="T14" fmla="*/ 0 60000 65536"/>
                  <a:gd name="T15" fmla="*/ 0 60000 65536"/>
                  <a:gd name="T16" fmla="*/ 0 60000 65536"/>
                  <a:gd name="T17" fmla="*/ 0 60000 65536"/>
                  <a:gd name="T18" fmla="*/ 0 w 2566"/>
                  <a:gd name="T19" fmla="*/ 0 h 633"/>
                  <a:gd name="T20" fmla="*/ 2566 w 2566"/>
                  <a:gd name="T21" fmla="*/ 633 h 633"/>
                </a:gdLst>
                <a:ahLst/>
                <a:cxnLst>
                  <a:cxn ang="T12">
                    <a:pos x="T0" y="T1"/>
                  </a:cxn>
                  <a:cxn ang="T13">
                    <a:pos x="T2" y="T3"/>
                  </a:cxn>
                  <a:cxn ang="T14">
                    <a:pos x="T4" y="T5"/>
                  </a:cxn>
                  <a:cxn ang="T15">
                    <a:pos x="T6" y="T7"/>
                  </a:cxn>
                  <a:cxn ang="T16">
                    <a:pos x="T8" y="T9"/>
                  </a:cxn>
                  <a:cxn ang="T17">
                    <a:pos x="T10" y="T11"/>
                  </a:cxn>
                </a:cxnLst>
                <a:rect l="T18" t="T19" r="T20" b="T21"/>
                <a:pathLst>
                  <a:path w="2566" h="633">
                    <a:moveTo>
                      <a:pt x="37" y="0"/>
                    </a:moveTo>
                    <a:lnTo>
                      <a:pt x="0" y="110"/>
                    </a:lnTo>
                    <a:lnTo>
                      <a:pt x="2516" y="633"/>
                    </a:lnTo>
                    <a:lnTo>
                      <a:pt x="2566" y="494"/>
                    </a:lnTo>
                    <a:lnTo>
                      <a:pt x="1234" y="176"/>
                    </a:lnTo>
                    <a:lnTo>
                      <a:pt x="37" y="0"/>
                    </a:lnTo>
                  </a:path>
                </a:pathLst>
              </a:custGeom>
              <a:noFill/>
              <a:ln w="0">
                <a:solidFill>
                  <a:srgbClr val="000000"/>
                </a:solidFill>
                <a:round/>
                <a:headEnd/>
                <a:tailEnd/>
              </a:ln>
            </p:spPr>
            <p:txBody>
              <a:bodyPr/>
              <a:lstStyle/>
              <a:p>
                <a:pPr algn="ctr"/>
                <a:endParaRPr lang="en-US" sz="1800"/>
              </a:p>
            </p:txBody>
          </p:sp>
          <p:sp>
            <p:nvSpPr>
              <p:cNvPr id="444774" name="Freeform 435"/>
              <p:cNvSpPr>
                <a:spLocks/>
              </p:cNvSpPr>
              <p:nvPr/>
            </p:nvSpPr>
            <p:spPr bwMode="auto">
              <a:xfrm>
                <a:off x="4007" y="1899"/>
                <a:ext cx="73" cy="17"/>
              </a:xfrm>
              <a:custGeom>
                <a:avLst/>
                <a:gdLst>
                  <a:gd name="T0" fmla="*/ 0 w 729"/>
                  <a:gd name="T1" fmla="*/ 0 h 222"/>
                  <a:gd name="T2" fmla="*/ 2 w 729"/>
                  <a:gd name="T3" fmla="*/ 6 h 222"/>
                  <a:gd name="T4" fmla="*/ 69 w 729"/>
                  <a:gd name="T5" fmla="*/ 17 h 222"/>
                  <a:gd name="T6" fmla="*/ 73 w 729"/>
                  <a:gd name="T7" fmla="*/ 11 h 222"/>
                  <a:gd name="T8" fmla="*/ 64 w 729"/>
                  <a:gd name="T9" fmla="*/ 6 h 222"/>
                  <a:gd name="T10" fmla="*/ 0 w 729"/>
                  <a:gd name="T11" fmla="*/ 0 h 222"/>
                  <a:gd name="T12" fmla="*/ 0 60000 65536"/>
                  <a:gd name="T13" fmla="*/ 0 60000 65536"/>
                  <a:gd name="T14" fmla="*/ 0 60000 65536"/>
                  <a:gd name="T15" fmla="*/ 0 60000 65536"/>
                  <a:gd name="T16" fmla="*/ 0 60000 65536"/>
                  <a:gd name="T17" fmla="*/ 0 60000 65536"/>
                  <a:gd name="T18" fmla="*/ 0 w 729"/>
                  <a:gd name="T19" fmla="*/ 0 h 222"/>
                  <a:gd name="T20" fmla="*/ 729 w 729"/>
                  <a:gd name="T21" fmla="*/ 222 h 222"/>
                </a:gdLst>
                <a:ahLst/>
                <a:cxnLst>
                  <a:cxn ang="T12">
                    <a:pos x="T0" y="T1"/>
                  </a:cxn>
                  <a:cxn ang="T13">
                    <a:pos x="T2" y="T3"/>
                  </a:cxn>
                  <a:cxn ang="T14">
                    <a:pos x="T4" y="T5"/>
                  </a:cxn>
                  <a:cxn ang="T15">
                    <a:pos x="T6" y="T7"/>
                  </a:cxn>
                  <a:cxn ang="T16">
                    <a:pos x="T8" y="T9"/>
                  </a:cxn>
                  <a:cxn ang="T17">
                    <a:pos x="T10" y="T11"/>
                  </a:cxn>
                </a:cxnLst>
                <a:rect l="T18" t="T19" r="T20" b="T21"/>
                <a:pathLst>
                  <a:path w="729" h="222">
                    <a:moveTo>
                      <a:pt x="0" y="0"/>
                    </a:moveTo>
                    <a:lnTo>
                      <a:pt x="22" y="80"/>
                    </a:lnTo>
                    <a:lnTo>
                      <a:pt x="685" y="222"/>
                    </a:lnTo>
                    <a:lnTo>
                      <a:pt x="729" y="139"/>
                    </a:lnTo>
                    <a:lnTo>
                      <a:pt x="642" y="80"/>
                    </a:lnTo>
                    <a:lnTo>
                      <a:pt x="0" y="0"/>
                    </a:lnTo>
                    <a:close/>
                  </a:path>
                </a:pathLst>
              </a:custGeom>
              <a:solidFill>
                <a:srgbClr val="828282"/>
              </a:solidFill>
              <a:ln w="9525">
                <a:noFill/>
                <a:round/>
                <a:headEnd/>
                <a:tailEnd/>
              </a:ln>
            </p:spPr>
            <p:txBody>
              <a:bodyPr/>
              <a:lstStyle/>
              <a:p>
                <a:pPr algn="ctr"/>
                <a:endParaRPr lang="en-US" sz="1800"/>
              </a:p>
            </p:txBody>
          </p:sp>
          <p:sp>
            <p:nvSpPr>
              <p:cNvPr id="444775" name="Freeform 436"/>
              <p:cNvSpPr>
                <a:spLocks/>
              </p:cNvSpPr>
              <p:nvPr/>
            </p:nvSpPr>
            <p:spPr bwMode="auto">
              <a:xfrm>
                <a:off x="4007" y="1899"/>
                <a:ext cx="73" cy="17"/>
              </a:xfrm>
              <a:custGeom>
                <a:avLst/>
                <a:gdLst>
                  <a:gd name="T0" fmla="*/ 0 w 729"/>
                  <a:gd name="T1" fmla="*/ 0 h 222"/>
                  <a:gd name="T2" fmla="*/ 2 w 729"/>
                  <a:gd name="T3" fmla="*/ 6 h 222"/>
                  <a:gd name="T4" fmla="*/ 69 w 729"/>
                  <a:gd name="T5" fmla="*/ 17 h 222"/>
                  <a:gd name="T6" fmla="*/ 73 w 729"/>
                  <a:gd name="T7" fmla="*/ 11 h 222"/>
                  <a:gd name="T8" fmla="*/ 64 w 729"/>
                  <a:gd name="T9" fmla="*/ 6 h 222"/>
                  <a:gd name="T10" fmla="*/ 0 w 729"/>
                  <a:gd name="T11" fmla="*/ 0 h 222"/>
                  <a:gd name="T12" fmla="*/ 0 60000 65536"/>
                  <a:gd name="T13" fmla="*/ 0 60000 65536"/>
                  <a:gd name="T14" fmla="*/ 0 60000 65536"/>
                  <a:gd name="T15" fmla="*/ 0 60000 65536"/>
                  <a:gd name="T16" fmla="*/ 0 60000 65536"/>
                  <a:gd name="T17" fmla="*/ 0 60000 65536"/>
                  <a:gd name="T18" fmla="*/ 0 w 729"/>
                  <a:gd name="T19" fmla="*/ 0 h 222"/>
                  <a:gd name="T20" fmla="*/ 729 w 729"/>
                  <a:gd name="T21" fmla="*/ 222 h 222"/>
                </a:gdLst>
                <a:ahLst/>
                <a:cxnLst>
                  <a:cxn ang="T12">
                    <a:pos x="T0" y="T1"/>
                  </a:cxn>
                  <a:cxn ang="T13">
                    <a:pos x="T2" y="T3"/>
                  </a:cxn>
                  <a:cxn ang="T14">
                    <a:pos x="T4" y="T5"/>
                  </a:cxn>
                  <a:cxn ang="T15">
                    <a:pos x="T6" y="T7"/>
                  </a:cxn>
                  <a:cxn ang="T16">
                    <a:pos x="T8" y="T9"/>
                  </a:cxn>
                  <a:cxn ang="T17">
                    <a:pos x="T10" y="T11"/>
                  </a:cxn>
                </a:cxnLst>
                <a:rect l="T18" t="T19" r="T20" b="T21"/>
                <a:pathLst>
                  <a:path w="729" h="222">
                    <a:moveTo>
                      <a:pt x="0" y="0"/>
                    </a:moveTo>
                    <a:lnTo>
                      <a:pt x="22" y="80"/>
                    </a:lnTo>
                    <a:lnTo>
                      <a:pt x="685" y="222"/>
                    </a:lnTo>
                    <a:lnTo>
                      <a:pt x="729" y="139"/>
                    </a:lnTo>
                    <a:lnTo>
                      <a:pt x="642" y="80"/>
                    </a:lnTo>
                    <a:lnTo>
                      <a:pt x="0" y="0"/>
                    </a:lnTo>
                  </a:path>
                </a:pathLst>
              </a:custGeom>
              <a:noFill/>
              <a:ln w="0">
                <a:solidFill>
                  <a:srgbClr val="000000"/>
                </a:solidFill>
                <a:round/>
                <a:headEnd/>
                <a:tailEnd/>
              </a:ln>
            </p:spPr>
            <p:txBody>
              <a:bodyPr/>
              <a:lstStyle/>
              <a:p>
                <a:pPr algn="ctr"/>
                <a:endParaRPr lang="en-US" sz="1800"/>
              </a:p>
            </p:txBody>
          </p:sp>
          <p:sp>
            <p:nvSpPr>
              <p:cNvPr id="444776" name="Line 437"/>
              <p:cNvSpPr>
                <a:spLocks noChangeShapeType="1"/>
              </p:cNvSpPr>
              <p:nvPr/>
            </p:nvSpPr>
            <p:spPr bwMode="auto">
              <a:xfrm>
                <a:off x="4068" y="1909"/>
                <a:ext cx="7" cy="7"/>
              </a:xfrm>
              <a:prstGeom prst="line">
                <a:avLst/>
              </a:prstGeom>
              <a:noFill/>
              <a:ln w="0">
                <a:solidFill>
                  <a:srgbClr val="000000"/>
                </a:solidFill>
                <a:round/>
                <a:headEnd/>
                <a:tailEnd/>
              </a:ln>
            </p:spPr>
            <p:txBody>
              <a:bodyPr/>
              <a:lstStyle/>
              <a:p>
                <a:endParaRPr lang="en-US"/>
              </a:p>
            </p:txBody>
          </p:sp>
          <p:sp>
            <p:nvSpPr>
              <p:cNvPr id="444777" name="Freeform 438"/>
              <p:cNvSpPr>
                <a:spLocks/>
              </p:cNvSpPr>
              <p:nvPr/>
            </p:nvSpPr>
            <p:spPr bwMode="auto">
              <a:xfrm>
                <a:off x="4007" y="1893"/>
                <a:ext cx="64" cy="16"/>
              </a:xfrm>
              <a:custGeom>
                <a:avLst/>
                <a:gdLst>
                  <a:gd name="T0" fmla="*/ 1 w 642"/>
                  <a:gd name="T1" fmla="*/ 0 h 212"/>
                  <a:gd name="T2" fmla="*/ 0 w 642"/>
                  <a:gd name="T3" fmla="*/ 6 h 212"/>
                  <a:gd name="T4" fmla="*/ 60 w 642"/>
                  <a:gd name="T5" fmla="*/ 16 h 212"/>
                  <a:gd name="T6" fmla="*/ 64 w 642"/>
                  <a:gd name="T7" fmla="*/ 11 h 212"/>
                  <a:gd name="T8" fmla="*/ 1 w 642"/>
                  <a:gd name="T9" fmla="*/ 0 h 212"/>
                  <a:gd name="T10" fmla="*/ 0 60000 65536"/>
                  <a:gd name="T11" fmla="*/ 0 60000 65536"/>
                  <a:gd name="T12" fmla="*/ 0 60000 65536"/>
                  <a:gd name="T13" fmla="*/ 0 60000 65536"/>
                  <a:gd name="T14" fmla="*/ 0 60000 65536"/>
                  <a:gd name="T15" fmla="*/ 0 w 642"/>
                  <a:gd name="T16" fmla="*/ 0 h 212"/>
                  <a:gd name="T17" fmla="*/ 642 w 642"/>
                  <a:gd name="T18" fmla="*/ 212 h 212"/>
                </a:gdLst>
                <a:ahLst/>
                <a:cxnLst>
                  <a:cxn ang="T10">
                    <a:pos x="T0" y="T1"/>
                  </a:cxn>
                  <a:cxn ang="T11">
                    <a:pos x="T2" y="T3"/>
                  </a:cxn>
                  <a:cxn ang="T12">
                    <a:pos x="T4" y="T5"/>
                  </a:cxn>
                  <a:cxn ang="T13">
                    <a:pos x="T6" y="T7"/>
                  </a:cxn>
                  <a:cxn ang="T14">
                    <a:pos x="T8" y="T9"/>
                  </a:cxn>
                </a:cxnLst>
                <a:rect l="T15" t="T16" r="T17" b="T18"/>
                <a:pathLst>
                  <a:path w="642" h="212">
                    <a:moveTo>
                      <a:pt x="15" y="0"/>
                    </a:moveTo>
                    <a:lnTo>
                      <a:pt x="0" y="80"/>
                    </a:lnTo>
                    <a:lnTo>
                      <a:pt x="605" y="212"/>
                    </a:lnTo>
                    <a:lnTo>
                      <a:pt x="642" y="148"/>
                    </a:lnTo>
                    <a:lnTo>
                      <a:pt x="15" y="0"/>
                    </a:lnTo>
                    <a:close/>
                  </a:path>
                </a:pathLst>
              </a:custGeom>
              <a:solidFill>
                <a:srgbClr val="BFBFBF"/>
              </a:solidFill>
              <a:ln w="9525">
                <a:noFill/>
                <a:round/>
                <a:headEnd/>
                <a:tailEnd/>
              </a:ln>
            </p:spPr>
            <p:txBody>
              <a:bodyPr/>
              <a:lstStyle/>
              <a:p>
                <a:pPr algn="ctr"/>
                <a:endParaRPr lang="en-US" sz="1800"/>
              </a:p>
            </p:txBody>
          </p:sp>
          <p:sp>
            <p:nvSpPr>
              <p:cNvPr id="444778" name="Freeform 439"/>
              <p:cNvSpPr>
                <a:spLocks/>
              </p:cNvSpPr>
              <p:nvPr/>
            </p:nvSpPr>
            <p:spPr bwMode="auto">
              <a:xfrm>
                <a:off x="4007" y="1893"/>
                <a:ext cx="64" cy="16"/>
              </a:xfrm>
              <a:custGeom>
                <a:avLst/>
                <a:gdLst>
                  <a:gd name="T0" fmla="*/ 1 w 642"/>
                  <a:gd name="T1" fmla="*/ 0 h 212"/>
                  <a:gd name="T2" fmla="*/ 0 w 642"/>
                  <a:gd name="T3" fmla="*/ 6 h 212"/>
                  <a:gd name="T4" fmla="*/ 60 w 642"/>
                  <a:gd name="T5" fmla="*/ 16 h 212"/>
                  <a:gd name="T6" fmla="*/ 64 w 642"/>
                  <a:gd name="T7" fmla="*/ 11 h 212"/>
                  <a:gd name="T8" fmla="*/ 1 w 642"/>
                  <a:gd name="T9" fmla="*/ 0 h 212"/>
                  <a:gd name="T10" fmla="*/ 0 60000 65536"/>
                  <a:gd name="T11" fmla="*/ 0 60000 65536"/>
                  <a:gd name="T12" fmla="*/ 0 60000 65536"/>
                  <a:gd name="T13" fmla="*/ 0 60000 65536"/>
                  <a:gd name="T14" fmla="*/ 0 60000 65536"/>
                  <a:gd name="T15" fmla="*/ 0 w 642"/>
                  <a:gd name="T16" fmla="*/ 0 h 212"/>
                  <a:gd name="T17" fmla="*/ 642 w 642"/>
                  <a:gd name="T18" fmla="*/ 212 h 212"/>
                </a:gdLst>
                <a:ahLst/>
                <a:cxnLst>
                  <a:cxn ang="T10">
                    <a:pos x="T0" y="T1"/>
                  </a:cxn>
                  <a:cxn ang="T11">
                    <a:pos x="T2" y="T3"/>
                  </a:cxn>
                  <a:cxn ang="T12">
                    <a:pos x="T4" y="T5"/>
                  </a:cxn>
                  <a:cxn ang="T13">
                    <a:pos x="T6" y="T7"/>
                  </a:cxn>
                  <a:cxn ang="T14">
                    <a:pos x="T8" y="T9"/>
                  </a:cxn>
                </a:cxnLst>
                <a:rect l="T15" t="T16" r="T17" b="T18"/>
                <a:pathLst>
                  <a:path w="642" h="212">
                    <a:moveTo>
                      <a:pt x="15" y="0"/>
                    </a:moveTo>
                    <a:lnTo>
                      <a:pt x="0" y="80"/>
                    </a:lnTo>
                    <a:lnTo>
                      <a:pt x="605" y="212"/>
                    </a:lnTo>
                    <a:lnTo>
                      <a:pt x="642" y="148"/>
                    </a:lnTo>
                    <a:lnTo>
                      <a:pt x="15" y="0"/>
                    </a:lnTo>
                  </a:path>
                </a:pathLst>
              </a:custGeom>
              <a:noFill/>
              <a:ln w="0">
                <a:solidFill>
                  <a:srgbClr val="000000"/>
                </a:solidFill>
                <a:round/>
                <a:headEnd/>
                <a:tailEnd/>
              </a:ln>
            </p:spPr>
            <p:txBody>
              <a:bodyPr/>
              <a:lstStyle/>
              <a:p>
                <a:pPr algn="ctr"/>
                <a:endParaRPr lang="en-US" sz="1800"/>
              </a:p>
            </p:txBody>
          </p:sp>
          <p:sp>
            <p:nvSpPr>
              <p:cNvPr id="444779" name="Freeform 440"/>
              <p:cNvSpPr>
                <a:spLocks/>
              </p:cNvSpPr>
              <p:nvPr/>
            </p:nvSpPr>
            <p:spPr bwMode="auto">
              <a:xfrm>
                <a:off x="3870" y="1905"/>
                <a:ext cx="300" cy="147"/>
              </a:xfrm>
              <a:custGeom>
                <a:avLst/>
                <a:gdLst>
                  <a:gd name="T0" fmla="*/ 53 w 2995"/>
                  <a:gd name="T1" fmla="*/ 0 h 1919"/>
                  <a:gd name="T2" fmla="*/ 0 w 2995"/>
                  <a:gd name="T3" fmla="*/ 102 h 1919"/>
                  <a:gd name="T4" fmla="*/ 249 w 2995"/>
                  <a:gd name="T5" fmla="*/ 147 h 1919"/>
                  <a:gd name="T6" fmla="*/ 300 w 2995"/>
                  <a:gd name="T7" fmla="*/ 42 h 1919"/>
                  <a:gd name="T8" fmla="*/ 53 w 2995"/>
                  <a:gd name="T9" fmla="*/ 0 h 1919"/>
                  <a:gd name="T10" fmla="*/ 0 60000 65536"/>
                  <a:gd name="T11" fmla="*/ 0 60000 65536"/>
                  <a:gd name="T12" fmla="*/ 0 60000 65536"/>
                  <a:gd name="T13" fmla="*/ 0 60000 65536"/>
                  <a:gd name="T14" fmla="*/ 0 60000 65536"/>
                  <a:gd name="T15" fmla="*/ 0 w 2995"/>
                  <a:gd name="T16" fmla="*/ 0 h 1919"/>
                  <a:gd name="T17" fmla="*/ 2995 w 2995"/>
                  <a:gd name="T18" fmla="*/ 1919 h 1919"/>
                </a:gdLst>
                <a:ahLst/>
                <a:cxnLst>
                  <a:cxn ang="T10">
                    <a:pos x="T0" y="T1"/>
                  </a:cxn>
                  <a:cxn ang="T11">
                    <a:pos x="T2" y="T3"/>
                  </a:cxn>
                  <a:cxn ang="T12">
                    <a:pos x="T4" y="T5"/>
                  </a:cxn>
                  <a:cxn ang="T13">
                    <a:pos x="T6" y="T7"/>
                  </a:cxn>
                  <a:cxn ang="T14">
                    <a:pos x="T8" y="T9"/>
                  </a:cxn>
                </a:cxnLst>
                <a:rect l="T15" t="T16" r="T17" b="T18"/>
                <a:pathLst>
                  <a:path w="2995" h="1919">
                    <a:moveTo>
                      <a:pt x="525" y="0"/>
                    </a:moveTo>
                    <a:lnTo>
                      <a:pt x="0" y="1328"/>
                    </a:lnTo>
                    <a:lnTo>
                      <a:pt x="2490" y="1919"/>
                    </a:lnTo>
                    <a:lnTo>
                      <a:pt x="2995" y="554"/>
                    </a:lnTo>
                    <a:lnTo>
                      <a:pt x="525" y="0"/>
                    </a:lnTo>
                    <a:close/>
                  </a:path>
                </a:pathLst>
              </a:custGeom>
              <a:solidFill>
                <a:srgbClr val="BFBFBF"/>
              </a:solidFill>
              <a:ln w="9525">
                <a:noFill/>
                <a:round/>
                <a:headEnd/>
                <a:tailEnd/>
              </a:ln>
            </p:spPr>
            <p:txBody>
              <a:bodyPr/>
              <a:lstStyle/>
              <a:p>
                <a:pPr algn="ctr"/>
                <a:endParaRPr lang="en-US" sz="1800"/>
              </a:p>
            </p:txBody>
          </p:sp>
        </p:grpSp>
        <p:sp>
          <p:nvSpPr>
            <p:cNvPr id="444551" name="Freeform 441"/>
            <p:cNvSpPr>
              <a:spLocks/>
            </p:cNvSpPr>
            <p:nvPr/>
          </p:nvSpPr>
          <p:spPr bwMode="auto">
            <a:xfrm>
              <a:off x="3870" y="1905"/>
              <a:ext cx="300" cy="147"/>
            </a:xfrm>
            <a:custGeom>
              <a:avLst/>
              <a:gdLst>
                <a:gd name="T0" fmla="*/ 53 w 2995"/>
                <a:gd name="T1" fmla="*/ 0 h 1919"/>
                <a:gd name="T2" fmla="*/ 0 w 2995"/>
                <a:gd name="T3" fmla="*/ 102 h 1919"/>
                <a:gd name="T4" fmla="*/ 249 w 2995"/>
                <a:gd name="T5" fmla="*/ 147 h 1919"/>
                <a:gd name="T6" fmla="*/ 300 w 2995"/>
                <a:gd name="T7" fmla="*/ 42 h 1919"/>
                <a:gd name="T8" fmla="*/ 53 w 2995"/>
                <a:gd name="T9" fmla="*/ 0 h 1919"/>
                <a:gd name="T10" fmla="*/ 0 60000 65536"/>
                <a:gd name="T11" fmla="*/ 0 60000 65536"/>
                <a:gd name="T12" fmla="*/ 0 60000 65536"/>
                <a:gd name="T13" fmla="*/ 0 60000 65536"/>
                <a:gd name="T14" fmla="*/ 0 60000 65536"/>
                <a:gd name="T15" fmla="*/ 0 w 2995"/>
                <a:gd name="T16" fmla="*/ 0 h 1919"/>
                <a:gd name="T17" fmla="*/ 2995 w 2995"/>
                <a:gd name="T18" fmla="*/ 1919 h 1919"/>
              </a:gdLst>
              <a:ahLst/>
              <a:cxnLst>
                <a:cxn ang="T10">
                  <a:pos x="T0" y="T1"/>
                </a:cxn>
                <a:cxn ang="T11">
                  <a:pos x="T2" y="T3"/>
                </a:cxn>
                <a:cxn ang="T12">
                  <a:pos x="T4" y="T5"/>
                </a:cxn>
                <a:cxn ang="T13">
                  <a:pos x="T6" y="T7"/>
                </a:cxn>
                <a:cxn ang="T14">
                  <a:pos x="T8" y="T9"/>
                </a:cxn>
              </a:cxnLst>
              <a:rect l="T15" t="T16" r="T17" b="T18"/>
              <a:pathLst>
                <a:path w="2995" h="1919">
                  <a:moveTo>
                    <a:pt x="525" y="0"/>
                  </a:moveTo>
                  <a:lnTo>
                    <a:pt x="0" y="1328"/>
                  </a:lnTo>
                  <a:lnTo>
                    <a:pt x="2490" y="1919"/>
                  </a:lnTo>
                  <a:lnTo>
                    <a:pt x="2995" y="554"/>
                  </a:lnTo>
                  <a:lnTo>
                    <a:pt x="525" y="0"/>
                  </a:lnTo>
                </a:path>
              </a:pathLst>
            </a:custGeom>
            <a:noFill/>
            <a:ln w="0">
              <a:solidFill>
                <a:srgbClr val="000000"/>
              </a:solidFill>
              <a:round/>
              <a:headEnd/>
              <a:tailEnd/>
            </a:ln>
          </p:spPr>
          <p:txBody>
            <a:bodyPr/>
            <a:lstStyle/>
            <a:p>
              <a:pPr algn="ctr"/>
              <a:endParaRPr lang="en-US" sz="1800"/>
            </a:p>
          </p:txBody>
        </p:sp>
        <p:sp>
          <p:nvSpPr>
            <p:cNvPr id="444552" name="Freeform 442"/>
            <p:cNvSpPr>
              <a:spLocks/>
            </p:cNvSpPr>
            <p:nvPr/>
          </p:nvSpPr>
          <p:spPr bwMode="auto">
            <a:xfrm>
              <a:off x="3885" y="1907"/>
              <a:ext cx="266" cy="142"/>
            </a:xfrm>
            <a:custGeom>
              <a:avLst/>
              <a:gdLst>
                <a:gd name="T0" fmla="*/ 45 w 2653"/>
                <a:gd name="T1" fmla="*/ 7 h 1851"/>
                <a:gd name="T2" fmla="*/ 42 w 2653"/>
                <a:gd name="T3" fmla="*/ 16 h 1851"/>
                <a:gd name="T4" fmla="*/ 37 w 2653"/>
                <a:gd name="T5" fmla="*/ 24 h 1851"/>
                <a:gd name="T6" fmla="*/ 34 w 2653"/>
                <a:gd name="T7" fmla="*/ 33 h 1851"/>
                <a:gd name="T8" fmla="*/ 29 w 2653"/>
                <a:gd name="T9" fmla="*/ 41 h 1851"/>
                <a:gd name="T10" fmla="*/ 26 w 2653"/>
                <a:gd name="T11" fmla="*/ 48 h 1851"/>
                <a:gd name="T12" fmla="*/ 23 w 2653"/>
                <a:gd name="T13" fmla="*/ 54 h 1851"/>
                <a:gd name="T14" fmla="*/ 20 w 2653"/>
                <a:gd name="T15" fmla="*/ 63 h 1851"/>
                <a:gd name="T16" fmla="*/ 15 w 2653"/>
                <a:gd name="T17" fmla="*/ 68 h 1851"/>
                <a:gd name="T18" fmla="*/ 12 w 2653"/>
                <a:gd name="T19" fmla="*/ 76 h 1851"/>
                <a:gd name="T20" fmla="*/ 10 w 2653"/>
                <a:gd name="T21" fmla="*/ 83 h 1851"/>
                <a:gd name="T22" fmla="*/ 7 w 2653"/>
                <a:gd name="T23" fmla="*/ 90 h 1851"/>
                <a:gd name="T24" fmla="*/ 3 w 2653"/>
                <a:gd name="T25" fmla="*/ 96 h 1851"/>
                <a:gd name="T26" fmla="*/ 0 w 2653"/>
                <a:gd name="T27" fmla="*/ 103 h 1851"/>
                <a:gd name="T28" fmla="*/ 15 w 2653"/>
                <a:gd name="T29" fmla="*/ 105 h 1851"/>
                <a:gd name="T30" fmla="*/ 30 w 2653"/>
                <a:gd name="T31" fmla="*/ 109 h 1851"/>
                <a:gd name="T32" fmla="*/ 45 w 2653"/>
                <a:gd name="T33" fmla="*/ 110 h 1851"/>
                <a:gd name="T34" fmla="*/ 57 w 2653"/>
                <a:gd name="T35" fmla="*/ 113 h 1851"/>
                <a:gd name="T36" fmla="*/ 72 w 2653"/>
                <a:gd name="T37" fmla="*/ 115 h 1851"/>
                <a:gd name="T38" fmla="*/ 87 w 2653"/>
                <a:gd name="T39" fmla="*/ 119 h 1851"/>
                <a:gd name="T40" fmla="*/ 103 w 2653"/>
                <a:gd name="T41" fmla="*/ 121 h 1851"/>
                <a:gd name="T42" fmla="*/ 114 w 2653"/>
                <a:gd name="T43" fmla="*/ 124 h 1851"/>
                <a:gd name="T44" fmla="*/ 132 w 2653"/>
                <a:gd name="T45" fmla="*/ 126 h 1851"/>
                <a:gd name="T46" fmla="*/ 144 w 2653"/>
                <a:gd name="T47" fmla="*/ 129 h 1851"/>
                <a:gd name="T48" fmla="*/ 159 w 2653"/>
                <a:gd name="T49" fmla="*/ 131 h 1851"/>
                <a:gd name="T50" fmla="*/ 171 w 2653"/>
                <a:gd name="T51" fmla="*/ 135 h 1851"/>
                <a:gd name="T52" fmla="*/ 190 w 2653"/>
                <a:gd name="T53" fmla="*/ 137 h 1851"/>
                <a:gd name="T54" fmla="*/ 202 w 2653"/>
                <a:gd name="T55" fmla="*/ 140 h 1851"/>
                <a:gd name="T56" fmla="*/ 218 w 2653"/>
                <a:gd name="T57" fmla="*/ 142 h 1851"/>
                <a:gd name="T58" fmla="*/ 220 w 2653"/>
                <a:gd name="T59" fmla="*/ 135 h 1851"/>
                <a:gd name="T60" fmla="*/ 224 w 2653"/>
                <a:gd name="T61" fmla="*/ 128 h 1851"/>
                <a:gd name="T62" fmla="*/ 227 w 2653"/>
                <a:gd name="T63" fmla="*/ 120 h 1851"/>
                <a:gd name="T64" fmla="*/ 232 w 2653"/>
                <a:gd name="T65" fmla="*/ 113 h 1851"/>
                <a:gd name="T66" fmla="*/ 234 w 2653"/>
                <a:gd name="T67" fmla="*/ 106 h 1851"/>
                <a:gd name="T68" fmla="*/ 238 w 2653"/>
                <a:gd name="T69" fmla="*/ 99 h 1851"/>
                <a:gd name="T70" fmla="*/ 241 w 2653"/>
                <a:gd name="T71" fmla="*/ 92 h 1851"/>
                <a:gd name="T72" fmla="*/ 244 w 2653"/>
                <a:gd name="T73" fmla="*/ 86 h 1851"/>
                <a:gd name="T74" fmla="*/ 247 w 2653"/>
                <a:gd name="T75" fmla="*/ 79 h 1851"/>
                <a:gd name="T76" fmla="*/ 251 w 2653"/>
                <a:gd name="T77" fmla="*/ 74 h 1851"/>
                <a:gd name="T78" fmla="*/ 254 w 2653"/>
                <a:gd name="T79" fmla="*/ 65 h 1851"/>
                <a:gd name="T80" fmla="*/ 256 w 2653"/>
                <a:gd name="T81" fmla="*/ 59 h 1851"/>
                <a:gd name="T82" fmla="*/ 259 w 2653"/>
                <a:gd name="T83" fmla="*/ 51 h 1851"/>
                <a:gd name="T84" fmla="*/ 263 w 2653"/>
                <a:gd name="T85" fmla="*/ 45 h 1851"/>
                <a:gd name="T86" fmla="*/ 266 w 2653"/>
                <a:gd name="T87" fmla="*/ 37 h 1851"/>
                <a:gd name="T88" fmla="*/ 245 w 2653"/>
                <a:gd name="T89" fmla="*/ 35 h 1851"/>
                <a:gd name="T90" fmla="*/ 229 w 2653"/>
                <a:gd name="T91" fmla="*/ 31 h 1851"/>
                <a:gd name="T92" fmla="*/ 213 w 2653"/>
                <a:gd name="T93" fmla="*/ 29 h 1851"/>
                <a:gd name="T94" fmla="*/ 201 w 2653"/>
                <a:gd name="T95" fmla="*/ 26 h 1851"/>
                <a:gd name="T96" fmla="*/ 185 w 2653"/>
                <a:gd name="T97" fmla="*/ 24 h 1851"/>
                <a:gd name="T98" fmla="*/ 172 w 2653"/>
                <a:gd name="T99" fmla="*/ 21 h 1851"/>
                <a:gd name="T100" fmla="*/ 153 w 2653"/>
                <a:gd name="T101" fmla="*/ 18 h 1851"/>
                <a:gd name="T102" fmla="*/ 141 w 2653"/>
                <a:gd name="T103" fmla="*/ 16 h 1851"/>
                <a:gd name="T104" fmla="*/ 124 w 2653"/>
                <a:gd name="T105" fmla="*/ 14 h 1851"/>
                <a:gd name="T106" fmla="*/ 112 w 2653"/>
                <a:gd name="T107" fmla="*/ 11 h 1851"/>
                <a:gd name="T108" fmla="*/ 92 w 2653"/>
                <a:gd name="T109" fmla="*/ 9 h 1851"/>
                <a:gd name="T110" fmla="*/ 79 w 2653"/>
                <a:gd name="T111" fmla="*/ 5 h 1851"/>
                <a:gd name="T112" fmla="*/ 63 w 2653"/>
                <a:gd name="T113" fmla="*/ 3 h 1851"/>
                <a:gd name="T114" fmla="*/ 51 w 2653"/>
                <a:gd name="T115" fmla="*/ 0 h 18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53"/>
                <a:gd name="T175" fmla="*/ 0 h 1851"/>
                <a:gd name="T176" fmla="*/ 2653 w 2653"/>
                <a:gd name="T177" fmla="*/ 1851 h 18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53" h="1851">
                  <a:moveTo>
                    <a:pt x="474" y="0"/>
                  </a:moveTo>
                  <a:lnTo>
                    <a:pt x="474" y="28"/>
                  </a:lnTo>
                  <a:lnTo>
                    <a:pt x="466" y="28"/>
                  </a:lnTo>
                  <a:lnTo>
                    <a:pt x="466" y="59"/>
                  </a:lnTo>
                  <a:lnTo>
                    <a:pt x="460" y="59"/>
                  </a:lnTo>
                  <a:lnTo>
                    <a:pt x="460" y="89"/>
                  </a:lnTo>
                  <a:lnTo>
                    <a:pt x="451" y="89"/>
                  </a:lnTo>
                  <a:lnTo>
                    <a:pt x="451" y="111"/>
                  </a:lnTo>
                  <a:lnTo>
                    <a:pt x="438" y="111"/>
                  </a:lnTo>
                  <a:lnTo>
                    <a:pt x="438" y="133"/>
                  </a:lnTo>
                  <a:lnTo>
                    <a:pt x="429" y="133"/>
                  </a:lnTo>
                  <a:lnTo>
                    <a:pt x="429" y="184"/>
                  </a:lnTo>
                  <a:lnTo>
                    <a:pt x="416" y="184"/>
                  </a:lnTo>
                  <a:lnTo>
                    <a:pt x="416" y="208"/>
                  </a:lnTo>
                  <a:lnTo>
                    <a:pt x="409" y="208"/>
                  </a:lnTo>
                  <a:lnTo>
                    <a:pt x="409" y="228"/>
                  </a:lnTo>
                  <a:lnTo>
                    <a:pt x="392" y="228"/>
                  </a:lnTo>
                  <a:lnTo>
                    <a:pt x="392" y="272"/>
                  </a:lnTo>
                  <a:lnTo>
                    <a:pt x="379" y="272"/>
                  </a:lnTo>
                  <a:lnTo>
                    <a:pt x="379" y="310"/>
                  </a:lnTo>
                  <a:lnTo>
                    <a:pt x="373" y="310"/>
                  </a:lnTo>
                  <a:lnTo>
                    <a:pt x="373" y="332"/>
                  </a:lnTo>
                  <a:lnTo>
                    <a:pt x="357" y="332"/>
                  </a:lnTo>
                  <a:lnTo>
                    <a:pt x="357" y="375"/>
                  </a:lnTo>
                  <a:lnTo>
                    <a:pt x="342" y="375"/>
                  </a:lnTo>
                  <a:lnTo>
                    <a:pt x="342" y="406"/>
                  </a:lnTo>
                  <a:lnTo>
                    <a:pt x="336" y="406"/>
                  </a:lnTo>
                  <a:lnTo>
                    <a:pt x="336" y="435"/>
                  </a:lnTo>
                  <a:lnTo>
                    <a:pt x="320" y="435"/>
                  </a:lnTo>
                  <a:lnTo>
                    <a:pt x="320" y="472"/>
                  </a:lnTo>
                  <a:lnTo>
                    <a:pt x="305" y="472"/>
                  </a:lnTo>
                  <a:lnTo>
                    <a:pt x="305" y="509"/>
                  </a:lnTo>
                  <a:lnTo>
                    <a:pt x="300" y="509"/>
                  </a:lnTo>
                  <a:lnTo>
                    <a:pt x="300" y="531"/>
                  </a:lnTo>
                  <a:lnTo>
                    <a:pt x="292" y="531"/>
                  </a:lnTo>
                  <a:lnTo>
                    <a:pt x="292" y="545"/>
                  </a:lnTo>
                  <a:lnTo>
                    <a:pt x="277" y="545"/>
                  </a:lnTo>
                  <a:lnTo>
                    <a:pt x="277" y="576"/>
                  </a:lnTo>
                  <a:lnTo>
                    <a:pt x="270" y="576"/>
                  </a:lnTo>
                  <a:lnTo>
                    <a:pt x="270" y="605"/>
                  </a:lnTo>
                  <a:lnTo>
                    <a:pt x="263" y="605"/>
                  </a:lnTo>
                  <a:lnTo>
                    <a:pt x="263" y="628"/>
                  </a:lnTo>
                  <a:lnTo>
                    <a:pt x="255" y="628"/>
                  </a:lnTo>
                  <a:lnTo>
                    <a:pt x="255" y="650"/>
                  </a:lnTo>
                  <a:lnTo>
                    <a:pt x="241" y="650"/>
                  </a:lnTo>
                  <a:lnTo>
                    <a:pt x="241" y="670"/>
                  </a:lnTo>
                  <a:lnTo>
                    <a:pt x="233" y="670"/>
                  </a:lnTo>
                  <a:lnTo>
                    <a:pt x="233" y="708"/>
                  </a:lnTo>
                  <a:lnTo>
                    <a:pt x="227" y="708"/>
                  </a:lnTo>
                  <a:lnTo>
                    <a:pt x="227" y="723"/>
                  </a:lnTo>
                  <a:lnTo>
                    <a:pt x="218" y="723"/>
                  </a:lnTo>
                  <a:lnTo>
                    <a:pt x="218" y="753"/>
                  </a:lnTo>
                  <a:lnTo>
                    <a:pt x="205" y="753"/>
                  </a:lnTo>
                  <a:lnTo>
                    <a:pt x="205" y="804"/>
                  </a:lnTo>
                  <a:lnTo>
                    <a:pt x="196" y="804"/>
                  </a:lnTo>
                  <a:lnTo>
                    <a:pt x="196" y="826"/>
                  </a:lnTo>
                  <a:lnTo>
                    <a:pt x="183" y="826"/>
                  </a:lnTo>
                  <a:lnTo>
                    <a:pt x="183" y="849"/>
                  </a:lnTo>
                  <a:lnTo>
                    <a:pt x="176" y="849"/>
                  </a:lnTo>
                  <a:lnTo>
                    <a:pt x="176" y="872"/>
                  </a:lnTo>
                  <a:lnTo>
                    <a:pt x="160" y="872"/>
                  </a:lnTo>
                  <a:lnTo>
                    <a:pt x="160" y="892"/>
                  </a:lnTo>
                  <a:lnTo>
                    <a:pt x="154" y="892"/>
                  </a:lnTo>
                  <a:lnTo>
                    <a:pt x="154" y="923"/>
                  </a:lnTo>
                  <a:lnTo>
                    <a:pt x="146" y="923"/>
                  </a:lnTo>
                  <a:lnTo>
                    <a:pt x="146" y="952"/>
                  </a:lnTo>
                  <a:lnTo>
                    <a:pt x="140" y="952"/>
                  </a:lnTo>
                  <a:lnTo>
                    <a:pt x="140" y="982"/>
                  </a:lnTo>
                  <a:lnTo>
                    <a:pt x="124" y="982"/>
                  </a:lnTo>
                  <a:lnTo>
                    <a:pt x="124" y="989"/>
                  </a:lnTo>
                  <a:lnTo>
                    <a:pt x="118" y="989"/>
                  </a:lnTo>
                  <a:lnTo>
                    <a:pt x="118" y="1025"/>
                  </a:lnTo>
                  <a:lnTo>
                    <a:pt x="109" y="1025"/>
                  </a:lnTo>
                  <a:lnTo>
                    <a:pt x="109" y="1048"/>
                  </a:lnTo>
                  <a:lnTo>
                    <a:pt x="103" y="1048"/>
                  </a:lnTo>
                  <a:lnTo>
                    <a:pt x="103" y="1077"/>
                  </a:lnTo>
                  <a:lnTo>
                    <a:pt x="96" y="1077"/>
                  </a:lnTo>
                  <a:lnTo>
                    <a:pt x="96" y="1093"/>
                  </a:lnTo>
                  <a:lnTo>
                    <a:pt x="87" y="1093"/>
                  </a:lnTo>
                  <a:lnTo>
                    <a:pt x="87" y="1121"/>
                  </a:lnTo>
                  <a:lnTo>
                    <a:pt x="73" y="1121"/>
                  </a:lnTo>
                  <a:lnTo>
                    <a:pt x="73" y="1150"/>
                  </a:lnTo>
                  <a:lnTo>
                    <a:pt x="67" y="1150"/>
                  </a:lnTo>
                  <a:lnTo>
                    <a:pt x="67" y="1167"/>
                  </a:lnTo>
                  <a:lnTo>
                    <a:pt x="59" y="1167"/>
                  </a:lnTo>
                  <a:lnTo>
                    <a:pt x="59" y="1196"/>
                  </a:lnTo>
                  <a:lnTo>
                    <a:pt x="44" y="1196"/>
                  </a:lnTo>
                  <a:lnTo>
                    <a:pt x="44" y="1224"/>
                  </a:lnTo>
                  <a:lnTo>
                    <a:pt x="37" y="1224"/>
                  </a:lnTo>
                  <a:lnTo>
                    <a:pt x="37" y="1247"/>
                  </a:lnTo>
                  <a:lnTo>
                    <a:pt x="31" y="1247"/>
                  </a:lnTo>
                  <a:lnTo>
                    <a:pt x="31" y="1269"/>
                  </a:lnTo>
                  <a:lnTo>
                    <a:pt x="22" y="1269"/>
                  </a:lnTo>
                  <a:lnTo>
                    <a:pt x="22" y="1297"/>
                  </a:lnTo>
                  <a:lnTo>
                    <a:pt x="9" y="1297"/>
                  </a:lnTo>
                  <a:lnTo>
                    <a:pt x="9" y="1321"/>
                  </a:lnTo>
                  <a:lnTo>
                    <a:pt x="0" y="1321"/>
                  </a:lnTo>
                  <a:lnTo>
                    <a:pt x="0" y="1343"/>
                  </a:lnTo>
                  <a:lnTo>
                    <a:pt x="37" y="1343"/>
                  </a:lnTo>
                  <a:lnTo>
                    <a:pt x="37" y="1352"/>
                  </a:lnTo>
                  <a:lnTo>
                    <a:pt x="73" y="1352"/>
                  </a:lnTo>
                  <a:lnTo>
                    <a:pt x="73" y="1357"/>
                  </a:lnTo>
                  <a:lnTo>
                    <a:pt x="109" y="1357"/>
                  </a:lnTo>
                  <a:lnTo>
                    <a:pt x="109" y="1365"/>
                  </a:lnTo>
                  <a:lnTo>
                    <a:pt x="146" y="1365"/>
                  </a:lnTo>
                  <a:lnTo>
                    <a:pt x="146" y="1380"/>
                  </a:lnTo>
                  <a:lnTo>
                    <a:pt x="196" y="1380"/>
                  </a:lnTo>
                  <a:lnTo>
                    <a:pt x="196" y="1388"/>
                  </a:lnTo>
                  <a:lnTo>
                    <a:pt x="227" y="1388"/>
                  </a:lnTo>
                  <a:lnTo>
                    <a:pt x="227" y="1403"/>
                  </a:lnTo>
                  <a:lnTo>
                    <a:pt x="300" y="1403"/>
                  </a:lnTo>
                  <a:lnTo>
                    <a:pt x="300" y="1417"/>
                  </a:lnTo>
                  <a:lnTo>
                    <a:pt x="342" y="1417"/>
                  </a:lnTo>
                  <a:lnTo>
                    <a:pt x="342" y="1425"/>
                  </a:lnTo>
                  <a:lnTo>
                    <a:pt x="379" y="1425"/>
                  </a:lnTo>
                  <a:lnTo>
                    <a:pt x="379" y="1431"/>
                  </a:lnTo>
                  <a:lnTo>
                    <a:pt x="416" y="1431"/>
                  </a:lnTo>
                  <a:lnTo>
                    <a:pt x="416" y="1440"/>
                  </a:lnTo>
                  <a:lnTo>
                    <a:pt x="451" y="1440"/>
                  </a:lnTo>
                  <a:lnTo>
                    <a:pt x="451" y="1446"/>
                  </a:lnTo>
                  <a:lnTo>
                    <a:pt x="488" y="1446"/>
                  </a:lnTo>
                  <a:lnTo>
                    <a:pt x="488" y="1462"/>
                  </a:lnTo>
                  <a:lnTo>
                    <a:pt x="533" y="1462"/>
                  </a:lnTo>
                  <a:lnTo>
                    <a:pt x="533" y="1468"/>
                  </a:lnTo>
                  <a:lnTo>
                    <a:pt x="569" y="1468"/>
                  </a:lnTo>
                  <a:lnTo>
                    <a:pt x="569" y="1477"/>
                  </a:lnTo>
                  <a:lnTo>
                    <a:pt x="605" y="1477"/>
                  </a:lnTo>
                  <a:lnTo>
                    <a:pt x="605" y="1482"/>
                  </a:lnTo>
                  <a:lnTo>
                    <a:pt x="642" y="1482"/>
                  </a:lnTo>
                  <a:lnTo>
                    <a:pt x="642" y="1499"/>
                  </a:lnTo>
                  <a:lnTo>
                    <a:pt x="684" y="1499"/>
                  </a:lnTo>
                  <a:lnTo>
                    <a:pt x="684" y="1505"/>
                  </a:lnTo>
                  <a:lnTo>
                    <a:pt x="721" y="1505"/>
                  </a:lnTo>
                  <a:lnTo>
                    <a:pt x="721" y="1513"/>
                  </a:lnTo>
                  <a:lnTo>
                    <a:pt x="757" y="1513"/>
                  </a:lnTo>
                  <a:lnTo>
                    <a:pt x="757" y="1519"/>
                  </a:lnTo>
                  <a:lnTo>
                    <a:pt x="788" y="1519"/>
                  </a:lnTo>
                  <a:lnTo>
                    <a:pt x="788" y="1536"/>
                  </a:lnTo>
                  <a:lnTo>
                    <a:pt x="867" y="1536"/>
                  </a:lnTo>
                  <a:lnTo>
                    <a:pt x="867" y="1550"/>
                  </a:lnTo>
                  <a:lnTo>
                    <a:pt x="903" y="1550"/>
                  </a:lnTo>
                  <a:lnTo>
                    <a:pt x="903" y="1556"/>
                  </a:lnTo>
                  <a:lnTo>
                    <a:pt x="940" y="1556"/>
                  </a:lnTo>
                  <a:lnTo>
                    <a:pt x="940" y="1565"/>
                  </a:lnTo>
                  <a:lnTo>
                    <a:pt x="984" y="1565"/>
                  </a:lnTo>
                  <a:lnTo>
                    <a:pt x="984" y="1579"/>
                  </a:lnTo>
                  <a:lnTo>
                    <a:pt x="1029" y="1579"/>
                  </a:lnTo>
                  <a:lnTo>
                    <a:pt x="1029" y="1587"/>
                  </a:lnTo>
                  <a:lnTo>
                    <a:pt x="1065" y="1587"/>
                  </a:lnTo>
                  <a:lnTo>
                    <a:pt x="1065" y="1594"/>
                  </a:lnTo>
                  <a:lnTo>
                    <a:pt x="1102" y="1594"/>
                  </a:lnTo>
                  <a:lnTo>
                    <a:pt x="1102" y="1601"/>
                  </a:lnTo>
                  <a:lnTo>
                    <a:pt x="1138" y="1601"/>
                  </a:lnTo>
                  <a:lnTo>
                    <a:pt x="1138" y="1616"/>
                  </a:lnTo>
                  <a:lnTo>
                    <a:pt x="1180" y="1616"/>
                  </a:lnTo>
                  <a:lnTo>
                    <a:pt x="1180" y="1624"/>
                  </a:lnTo>
                  <a:lnTo>
                    <a:pt x="1217" y="1624"/>
                  </a:lnTo>
                  <a:lnTo>
                    <a:pt x="1217" y="1638"/>
                  </a:lnTo>
                  <a:lnTo>
                    <a:pt x="1290" y="1638"/>
                  </a:lnTo>
                  <a:lnTo>
                    <a:pt x="1290" y="1647"/>
                  </a:lnTo>
                  <a:lnTo>
                    <a:pt x="1319" y="1647"/>
                  </a:lnTo>
                  <a:lnTo>
                    <a:pt x="1319" y="1653"/>
                  </a:lnTo>
                  <a:lnTo>
                    <a:pt x="1371" y="1653"/>
                  </a:lnTo>
                  <a:lnTo>
                    <a:pt x="1371" y="1667"/>
                  </a:lnTo>
                  <a:lnTo>
                    <a:pt x="1408" y="1667"/>
                  </a:lnTo>
                  <a:lnTo>
                    <a:pt x="1408" y="1675"/>
                  </a:lnTo>
                  <a:lnTo>
                    <a:pt x="1436" y="1675"/>
                  </a:lnTo>
                  <a:lnTo>
                    <a:pt x="1436" y="1684"/>
                  </a:lnTo>
                  <a:lnTo>
                    <a:pt x="1472" y="1684"/>
                  </a:lnTo>
                  <a:lnTo>
                    <a:pt x="1472" y="1698"/>
                  </a:lnTo>
                  <a:lnTo>
                    <a:pt x="1523" y="1698"/>
                  </a:lnTo>
                  <a:lnTo>
                    <a:pt x="1523" y="1704"/>
                  </a:lnTo>
                  <a:lnTo>
                    <a:pt x="1554" y="1704"/>
                  </a:lnTo>
                  <a:lnTo>
                    <a:pt x="1554" y="1712"/>
                  </a:lnTo>
                  <a:lnTo>
                    <a:pt x="1589" y="1712"/>
                  </a:lnTo>
                  <a:lnTo>
                    <a:pt x="1589" y="1720"/>
                  </a:lnTo>
                  <a:lnTo>
                    <a:pt x="1626" y="1720"/>
                  </a:lnTo>
                  <a:lnTo>
                    <a:pt x="1626" y="1735"/>
                  </a:lnTo>
                  <a:lnTo>
                    <a:pt x="1669" y="1735"/>
                  </a:lnTo>
                  <a:lnTo>
                    <a:pt x="1669" y="1741"/>
                  </a:lnTo>
                  <a:lnTo>
                    <a:pt x="1705" y="1741"/>
                  </a:lnTo>
                  <a:lnTo>
                    <a:pt x="1705" y="1757"/>
                  </a:lnTo>
                  <a:lnTo>
                    <a:pt x="1778" y="1757"/>
                  </a:lnTo>
                  <a:lnTo>
                    <a:pt x="1778" y="1763"/>
                  </a:lnTo>
                  <a:lnTo>
                    <a:pt x="1822" y="1763"/>
                  </a:lnTo>
                  <a:lnTo>
                    <a:pt x="1822" y="1772"/>
                  </a:lnTo>
                  <a:lnTo>
                    <a:pt x="1859" y="1772"/>
                  </a:lnTo>
                  <a:lnTo>
                    <a:pt x="1859" y="1786"/>
                  </a:lnTo>
                  <a:lnTo>
                    <a:pt x="1896" y="1786"/>
                  </a:lnTo>
                  <a:lnTo>
                    <a:pt x="1896" y="1794"/>
                  </a:lnTo>
                  <a:lnTo>
                    <a:pt x="1937" y="1794"/>
                  </a:lnTo>
                  <a:lnTo>
                    <a:pt x="1937" y="1800"/>
                  </a:lnTo>
                  <a:lnTo>
                    <a:pt x="1974" y="1800"/>
                  </a:lnTo>
                  <a:lnTo>
                    <a:pt x="1974" y="1814"/>
                  </a:lnTo>
                  <a:lnTo>
                    <a:pt x="2011" y="1814"/>
                  </a:lnTo>
                  <a:lnTo>
                    <a:pt x="2011" y="1823"/>
                  </a:lnTo>
                  <a:lnTo>
                    <a:pt x="2055" y="1823"/>
                  </a:lnTo>
                  <a:lnTo>
                    <a:pt x="2055" y="1829"/>
                  </a:lnTo>
                  <a:lnTo>
                    <a:pt x="2092" y="1829"/>
                  </a:lnTo>
                  <a:lnTo>
                    <a:pt x="2092" y="1845"/>
                  </a:lnTo>
                  <a:lnTo>
                    <a:pt x="2120" y="1845"/>
                  </a:lnTo>
                  <a:lnTo>
                    <a:pt x="2120" y="1851"/>
                  </a:lnTo>
                  <a:lnTo>
                    <a:pt x="2172" y="1851"/>
                  </a:lnTo>
                  <a:lnTo>
                    <a:pt x="2172" y="1845"/>
                  </a:lnTo>
                  <a:lnTo>
                    <a:pt x="2179" y="1845"/>
                  </a:lnTo>
                  <a:lnTo>
                    <a:pt x="2179" y="1800"/>
                  </a:lnTo>
                  <a:lnTo>
                    <a:pt x="2187" y="1800"/>
                  </a:lnTo>
                  <a:lnTo>
                    <a:pt x="2187" y="1772"/>
                  </a:lnTo>
                  <a:lnTo>
                    <a:pt x="2192" y="1772"/>
                  </a:lnTo>
                  <a:lnTo>
                    <a:pt x="2192" y="1757"/>
                  </a:lnTo>
                  <a:lnTo>
                    <a:pt x="2209" y="1757"/>
                  </a:lnTo>
                  <a:lnTo>
                    <a:pt x="2209" y="1712"/>
                  </a:lnTo>
                  <a:lnTo>
                    <a:pt x="2215" y="1712"/>
                  </a:lnTo>
                  <a:lnTo>
                    <a:pt x="2215" y="1684"/>
                  </a:lnTo>
                  <a:lnTo>
                    <a:pt x="2229" y="1684"/>
                  </a:lnTo>
                  <a:lnTo>
                    <a:pt x="2229" y="1667"/>
                  </a:lnTo>
                  <a:lnTo>
                    <a:pt x="2237" y="1667"/>
                  </a:lnTo>
                  <a:lnTo>
                    <a:pt x="2237" y="1638"/>
                  </a:lnTo>
                  <a:lnTo>
                    <a:pt x="2246" y="1638"/>
                  </a:lnTo>
                  <a:lnTo>
                    <a:pt x="2246" y="1624"/>
                  </a:lnTo>
                  <a:lnTo>
                    <a:pt x="2251" y="1624"/>
                  </a:lnTo>
                  <a:lnTo>
                    <a:pt x="2251" y="1587"/>
                  </a:lnTo>
                  <a:lnTo>
                    <a:pt x="2266" y="1587"/>
                  </a:lnTo>
                  <a:lnTo>
                    <a:pt x="2266" y="1565"/>
                  </a:lnTo>
                  <a:lnTo>
                    <a:pt x="2274" y="1565"/>
                  </a:lnTo>
                  <a:lnTo>
                    <a:pt x="2274" y="1536"/>
                  </a:lnTo>
                  <a:lnTo>
                    <a:pt x="2288" y="1536"/>
                  </a:lnTo>
                  <a:lnTo>
                    <a:pt x="2288" y="1482"/>
                  </a:lnTo>
                  <a:lnTo>
                    <a:pt x="2302" y="1482"/>
                  </a:lnTo>
                  <a:lnTo>
                    <a:pt x="2302" y="1468"/>
                  </a:lnTo>
                  <a:lnTo>
                    <a:pt x="2310" y="1468"/>
                  </a:lnTo>
                  <a:lnTo>
                    <a:pt x="2310" y="1440"/>
                  </a:lnTo>
                  <a:lnTo>
                    <a:pt x="2318" y="1440"/>
                  </a:lnTo>
                  <a:lnTo>
                    <a:pt x="2318" y="1425"/>
                  </a:lnTo>
                  <a:lnTo>
                    <a:pt x="2324" y="1425"/>
                  </a:lnTo>
                  <a:lnTo>
                    <a:pt x="2324" y="1403"/>
                  </a:lnTo>
                  <a:lnTo>
                    <a:pt x="2338" y="1403"/>
                  </a:lnTo>
                  <a:lnTo>
                    <a:pt x="2338" y="1380"/>
                  </a:lnTo>
                  <a:lnTo>
                    <a:pt x="2347" y="1380"/>
                  </a:lnTo>
                  <a:lnTo>
                    <a:pt x="2347" y="1357"/>
                  </a:lnTo>
                  <a:lnTo>
                    <a:pt x="2353" y="1357"/>
                  </a:lnTo>
                  <a:lnTo>
                    <a:pt x="2353" y="1321"/>
                  </a:lnTo>
                  <a:lnTo>
                    <a:pt x="2369" y="1321"/>
                  </a:lnTo>
                  <a:lnTo>
                    <a:pt x="2369" y="1297"/>
                  </a:lnTo>
                  <a:lnTo>
                    <a:pt x="2375" y="1297"/>
                  </a:lnTo>
                  <a:lnTo>
                    <a:pt x="2375" y="1261"/>
                  </a:lnTo>
                  <a:lnTo>
                    <a:pt x="2383" y="1261"/>
                  </a:lnTo>
                  <a:lnTo>
                    <a:pt x="2383" y="1240"/>
                  </a:lnTo>
                  <a:lnTo>
                    <a:pt x="2390" y="1240"/>
                  </a:lnTo>
                  <a:lnTo>
                    <a:pt x="2390" y="1224"/>
                  </a:lnTo>
                  <a:lnTo>
                    <a:pt x="2405" y="1224"/>
                  </a:lnTo>
                  <a:lnTo>
                    <a:pt x="2405" y="1196"/>
                  </a:lnTo>
                  <a:lnTo>
                    <a:pt x="2412" y="1196"/>
                  </a:lnTo>
                  <a:lnTo>
                    <a:pt x="2412" y="1181"/>
                  </a:lnTo>
                  <a:lnTo>
                    <a:pt x="2420" y="1181"/>
                  </a:lnTo>
                  <a:lnTo>
                    <a:pt x="2420" y="1145"/>
                  </a:lnTo>
                  <a:lnTo>
                    <a:pt x="2425" y="1145"/>
                  </a:lnTo>
                  <a:lnTo>
                    <a:pt x="2425" y="1121"/>
                  </a:lnTo>
                  <a:lnTo>
                    <a:pt x="2434" y="1121"/>
                  </a:lnTo>
                  <a:lnTo>
                    <a:pt x="2434" y="1108"/>
                  </a:lnTo>
                  <a:lnTo>
                    <a:pt x="2442" y="1108"/>
                  </a:lnTo>
                  <a:lnTo>
                    <a:pt x="2442" y="1077"/>
                  </a:lnTo>
                  <a:lnTo>
                    <a:pt x="2448" y="1077"/>
                  </a:lnTo>
                  <a:lnTo>
                    <a:pt x="2448" y="1048"/>
                  </a:lnTo>
                  <a:lnTo>
                    <a:pt x="2462" y="1048"/>
                  </a:lnTo>
                  <a:lnTo>
                    <a:pt x="2462" y="1025"/>
                  </a:lnTo>
                  <a:lnTo>
                    <a:pt x="2470" y="1025"/>
                  </a:lnTo>
                  <a:lnTo>
                    <a:pt x="2470" y="1002"/>
                  </a:lnTo>
                  <a:lnTo>
                    <a:pt x="2484" y="1002"/>
                  </a:lnTo>
                  <a:lnTo>
                    <a:pt x="2484" y="989"/>
                  </a:lnTo>
                  <a:lnTo>
                    <a:pt x="2492" y="989"/>
                  </a:lnTo>
                  <a:lnTo>
                    <a:pt x="2492" y="960"/>
                  </a:lnTo>
                  <a:lnTo>
                    <a:pt x="2499" y="960"/>
                  </a:lnTo>
                  <a:lnTo>
                    <a:pt x="2499" y="929"/>
                  </a:lnTo>
                  <a:lnTo>
                    <a:pt x="2507" y="929"/>
                  </a:lnTo>
                  <a:lnTo>
                    <a:pt x="2507" y="892"/>
                  </a:lnTo>
                  <a:lnTo>
                    <a:pt x="2521" y="892"/>
                  </a:lnTo>
                  <a:lnTo>
                    <a:pt x="2521" y="872"/>
                  </a:lnTo>
                  <a:lnTo>
                    <a:pt x="2529" y="872"/>
                  </a:lnTo>
                  <a:lnTo>
                    <a:pt x="2529" y="841"/>
                  </a:lnTo>
                  <a:lnTo>
                    <a:pt x="2535" y="841"/>
                  </a:lnTo>
                  <a:lnTo>
                    <a:pt x="2535" y="826"/>
                  </a:lnTo>
                  <a:lnTo>
                    <a:pt x="2543" y="826"/>
                  </a:lnTo>
                  <a:lnTo>
                    <a:pt x="2543" y="789"/>
                  </a:lnTo>
                  <a:lnTo>
                    <a:pt x="2551" y="789"/>
                  </a:lnTo>
                  <a:lnTo>
                    <a:pt x="2551" y="767"/>
                  </a:lnTo>
                  <a:lnTo>
                    <a:pt x="2557" y="767"/>
                  </a:lnTo>
                  <a:lnTo>
                    <a:pt x="2557" y="745"/>
                  </a:lnTo>
                  <a:lnTo>
                    <a:pt x="2571" y="745"/>
                  </a:lnTo>
                  <a:lnTo>
                    <a:pt x="2571" y="723"/>
                  </a:lnTo>
                  <a:lnTo>
                    <a:pt x="2579" y="723"/>
                  </a:lnTo>
                  <a:lnTo>
                    <a:pt x="2579" y="693"/>
                  </a:lnTo>
                  <a:lnTo>
                    <a:pt x="2588" y="693"/>
                  </a:lnTo>
                  <a:lnTo>
                    <a:pt x="2588" y="670"/>
                  </a:lnTo>
                  <a:lnTo>
                    <a:pt x="2601" y="670"/>
                  </a:lnTo>
                  <a:lnTo>
                    <a:pt x="2601" y="642"/>
                  </a:lnTo>
                  <a:lnTo>
                    <a:pt x="2608" y="642"/>
                  </a:lnTo>
                  <a:lnTo>
                    <a:pt x="2608" y="613"/>
                  </a:lnTo>
                  <a:lnTo>
                    <a:pt x="2616" y="613"/>
                  </a:lnTo>
                  <a:lnTo>
                    <a:pt x="2616" y="591"/>
                  </a:lnTo>
                  <a:lnTo>
                    <a:pt x="2624" y="591"/>
                  </a:lnTo>
                  <a:lnTo>
                    <a:pt x="2624" y="569"/>
                  </a:lnTo>
                  <a:lnTo>
                    <a:pt x="2638" y="569"/>
                  </a:lnTo>
                  <a:lnTo>
                    <a:pt x="2638" y="545"/>
                  </a:lnTo>
                  <a:lnTo>
                    <a:pt x="2644" y="545"/>
                  </a:lnTo>
                  <a:lnTo>
                    <a:pt x="2644" y="523"/>
                  </a:lnTo>
                  <a:lnTo>
                    <a:pt x="2653" y="523"/>
                  </a:lnTo>
                  <a:lnTo>
                    <a:pt x="2653" y="486"/>
                  </a:lnTo>
                  <a:lnTo>
                    <a:pt x="2608" y="486"/>
                  </a:lnTo>
                  <a:lnTo>
                    <a:pt x="2608" y="472"/>
                  </a:lnTo>
                  <a:lnTo>
                    <a:pt x="2529" y="472"/>
                  </a:lnTo>
                  <a:lnTo>
                    <a:pt x="2529" y="457"/>
                  </a:lnTo>
                  <a:lnTo>
                    <a:pt x="2492" y="457"/>
                  </a:lnTo>
                  <a:lnTo>
                    <a:pt x="2492" y="450"/>
                  </a:lnTo>
                  <a:lnTo>
                    <a:pt x="2442" y="450"/>
                  </a:lnTo>
                  <a:lnTo>
                    <a:pt x="2442" y="435"/>
                  </a:lnTo>
                  <a:lnTo>
                    <a:pt x="2369" y="435"/>
                  </a:lnTo>
                  <a:lnTo>
                    <a:pt x="2369" y="421"/>
                  </a:lnTo>
                  <a:lnTo>
                    <a:pt x="2324" y="421"/>
                  </a:lnTo>
                  <a:lnTo>
                    <a:pt x="2324" y="413"/>
                  </a:lnTo>
                  <a:lnTo>
                    <a:pt x="2288" y="413"/>
                  </a:lnTo>
                  <a:lnTo>
                    <a:pt x="2288" y="406"/>
                  </a:lnTo>
                  <a:lnTo>
                    <a:pt x="2246" y="406"/>
                  </a:lnTo>
                  <a:lnTo>
                    <a:pt x="2246" y="391"/>
                  </a:lnTo>
                  <a:lnTo>
                    <a:pt x="2209" y="391"/>
                  </a:lnTo>
                  <a:lnTo>
                    <a:pt x="2209" y="384"/>
                  </a:lnTo>
                  <a:lnTo>
                    <a:pt x="2172" y="384"/>
                  </a:lnTo>
                  <a:lnTo>
                    <a:pt x="2172" y="375"/>
                  </a:lnTo>
                  <a:lnTo>
                    <a:pt x="2120" y="375"/>
                  </a:lnTo>
                  <a:lnTo>
                    <a:pt x="2120" y="369"/>
                  </a:lnTo>
                  <a:lnTo>
                    <a:pt x="2092" y="369"/>
                  </a:lnTo>
                  <a:lnTo>
                    <a:pt x="2092" y="355"/>
                  </a:lnTo>
                  <a:lnTo>
                    <a:pt x="2041" y="355"/>
                  </a:lnTo>
                  <a:lnTo>
                    <a:pt x="2041" y="347"/>
                  </a:lnTo>
                  <a:lnTo>
                    <a:pt x="2005" y="347"/>
                  </a:lnTo>
                  <a:lnTo>
                    <a:pt x="2005" y="338"/>
                  </a:lnTo>
                  <a:lnTo>
                    <a:pt x="1959" y="338"/>
                  </a:lnTo>
                  <a:lnTo>
                    <a:pt x="1959" y="332"/>
                  </a:lnTo>
                  <a:lnTo>
                    <a:pt x="1924" y="332"/>
                  </a:lnTo>
                  <a:lnTo>
                    <a:pt x="1924" y="324"/>
                  </a:lnTo>
                  <a:lnTo>
                    <a:pt x="1881" y="324"/>
                  </a:lnTo>
                  <a:lnTo>
                    <a:pt x="1881" y="318"/>
                  </a:lnTo>
                  <a:lnTo>
                    <a:pt x="1844" y="318"/>
                  </a:lnTo>
                  <a:lnTo>
                    <a:pt x="1844" y="310"/>
                  </a:lnTo>
                  <a:lnTo>
                    <a:pt x="1800" y="310"/>
                  </a:lnTo>
                  <a:lnTo>
                    <a:pt x="1800" y="296"/>
                  </a:lnTo>
                  <a:lnTo>
                    <a:pt x="1763" y="296"/>
                  </a:lnTo>
                  <a:lnTo>
                    <a:pt x="1763" y="287"/>
                  </a:lnTo>
                  <a:lnTo>
                    <a:pt x="1719" y="287"/>
                  </a:lnTo>
                  <a:lnTo>
                    <a:pt x="1719" y="272"/>
                  </a:lnTo>
                  <a:lnTo>
                    <a:pt x="1641" y="272"/>
                  </a:lnTo>
                  <a:lnTo>
                    <a:pt x="1641" y="259"/>
                  </a:lnTo>
                  <a:lnTo>
                    <a:pt x="1604" y="259"/>
                  </a:lnTo>
                  <a:lnTo>
                    <a:pt x="1604" y="250"/>
                  </a:lnTo>
                  <a:lnTo>
                    <a:pt x="1567" y="250"/>
                  </a:lnTo>
                  <a:lnTo>
                    <a:pt x="1567" y="236"/>
                  </a:lnTo>
                  <a:lnTo>
                    <a:pt x="1523" y="236"/>
                  </a:lnTo>
                  <a:lnTo>
                    <a:pt x="1523" y="228"/>
                  </a:lnTo>
                  <a:lnTo>
                    <a:pt x="1486" y="228"/>
                  </a:lnTo>
                  <a:lnTo>
                    <a:pt x="1486" y="222"/>
                  </a:lnTo>
                  <a:lnTo>
                    <a:pt x="1436" y="222"/>
                  </a:lnTo>
                  <a:lnTo>
                    <a:pt x="1436" y="213"/>
                  </a:lnTo>
                  <a:lnTo>
                    <a:pt x="1408" y="213"/>
                  </a:lnTo>
                  <a:lnTo>
                    <a:pt x="1408" y="208"/>
                  </a:lnTo>
                  <a:lnTo>
                    <a:pt x="1354" y="208"/>
                  </a:lnTo>
                  <a:lnTo>
                    <a:pt x="1354" y="199"/>
                  </a:lnTo>
                  <a:lnTo>
                    <a:pt x="1319" y="199"/>
                  </a:lnTo>
                  <a:lnTo>
                    <a:pt x="1319" y="184"/>
                  </a:lnTo>
                  <a:lnTo>
                    <a:pt x="1276" y="184"/>
                  </a:lnTo>
                  <a:lnTo>
                    <a:pt x="1276" y="177"/>
                  </a:lnTo>
                  <a:lnTo>
                    <a:pt x="1239" y="177"/>
                  </a:lnTo>
                  <a:lnTo>
                    <a:pt x="1239" y="171"/>
                  </a:lnTo>
                  <a:lnTo>
                    <a:pt x="1195" y="171"/>
                  </a:lnTo>
                  <a:lnTo>
                    <a:pt x="1195" y="154"/>
                  </a:lnTo>
                  <a:lnTo>
                    <a:pt x="1158" y="154"/>
                  </a:lnTo>
                  <a:lnTo>
                    <a:pt x="1158" y="148"/>
                  </a:lnTo>
                  <a:lnTo>
                    <a:pt x="1116" y="148"/>
                  </a:lnTo>
                  <a:lnTo>
                    <a:pt x="1116" y="140"/>
                  </a:lnTo>
                  <a:lnTo>
                    <a:pt x="1079" y="140"/>
                  </a:lnTo>
                  <a:lnTo>
                    <a:pt x="1079" y="133"/>
                  </a:lnTo>
                  <a:lnTo>
                    <a:pt x="1034" y="133"/>
                  </a:lnTo>
                  <a:lnTo>
                    <a:pt x="1034" y="118"/>
                  </a:lnTo>
                  <a:lnTo>
                    <a:pt x="999" y="118"/>
                  </a:lnTo>
                  <a:lnTo>
                    <a:pt x="999" y="111"/>
                  </a:lnTo>
                  <a:lnTo>
                    <a:pt x="919" y="111"/>
                  </a:lnTo>
                  <a:lnTo>
                    <a:pt x="919" y="96"/>
                  </a:lnTo>
                  <a:lnTo>
                    <a:pt x="867" y="96"/>
                  </a:lnTo>
                  <a:lnTo>
                    <a:pt x="867" y="89"/>
                  </a:lnTo>
                  <a:lnTo>
                    <a:pt x="838" y="89"/>
                  </a:lnTo>
                  <a:lnTo>
                    <a:pt x="838" y="80"/>
                  </a:lnTo>
                  <a:lnTo>
                    <a:pt x="788" y="80"/>
                  </a:lnTo>
                  <a:lnTo>
                    <a:pt x="788" y="66"/>
                  </a:lnTo>
                  <a:lnTo>
                    <a:pt x="757" y="66"/>
                  </a:lnTo>
                  <a:lnTo>
                    <a:pt x="757" y="59"/>
                  </a:lnTo>
                  <a:lnTo>
                    <a:pt x="707" y="59"/>
                  </a:lnTo>
                  <a:lnTo>
                    <a:pt x="707" y="52"/>
                  </a:lnTo>
                  <a:lnTo>
                    <a:pt x="670" y="52"/>
                  </a:lnTo>
                  <a:lnTo>
                    <a:pt x="670" y="37"/>
                  </a:lnTo>
                  <a:lnTo>
                    <a:pt x="627" y="37"/>
                  </a:lnTo>
                  <a:lnTo>
                    <a:pt x="627" y="28"/>
                  </a:lnTo>
                  <a:lnTo>
                    <a:pt x="592" y="28"/>
                  </a:lnTo>
                  <a:lnTo>
                    <a:pt x="592" y="23"/>
                  </a:lnTo>
                  <a:lnTo>
                    <a:pt x="555" y="23"/>
                  </a:lnTo>
                  <a:lnTo>
                    <a:pt x="555" y="15"/>
                  </a:lnTo>
                  <a:lnTo>
                    <a:pt x="510" y="15"/>
                  </a:lnTo>
                  <a:lnTo>
                    <a:pt x="510" y="0"/>
                  </a:lnTo>
                  <a:lnTo>
                    <a:pt x="474" y="0"/>
                  </a:lnTo>
                  <a:close/>
                </a:path>
              </a:pathLst>
            </a:custGeom>
            <a:solidFill>
              <a:srgbClr val="0000FF"/>
            </a:solidFill>
            <a:ln w="9525">
              <a:noFill/>
              <a:round/>
              <a:headEnd/>
              <a:tailEnd/>
            </a:ln>
          </p:spPr>
          <p:txBody>
            <a:bodyPr/>
            <a:lstStyle/>
            <a:p>
              <a:pPr algn="ctr"/>
              <a:endParaRPr lang="en-US" sz="1800"/>
            </a:p>
          </p:txBody>
        </p:sp>
        <p:sp>
          <p:nvSpPr>
            <p:cNvPr id="444553" name="Freeform 443"/>
            <p:cNvSpPr>
              <a:spLocks/>
            </p:cNvSpPr>
            <p:nvPr/>
          </p:nvSpPr>
          <p:spPr bwMode="auto">
            <a:xfrm>
              <a:off x="3885" y="1907"/>
              <a:ext cx="266" cy="142"/>
            </a:xfrm>
            <a:custGeom>
              <a:avLst/>
              <a:gdLst>
                <a:gd name="T0" fmla="*/ 45 w 2653"/>
                <a:gd name="T1" fmla="*/ 7 h 1851"/>
                <a:gd name="T2" fmla="*/ 42 w 2653"/>
                <a:gd name="T3" fmla="*/ 16 h 1851"/>
                <a:gd name="T4" fmla="*/ 37 w 2653"/>
                <a:gd name="T5" fmla="*/ 24 h 1851"/>
                <a:gd name="T6" fmla="*/ 34 w 2653"/>
                <a:gd name="T7" fmla="*/ 33 h 1851"/>
                <a:gd name="T8" fmla="*/ 29 w 2653"/>
                <a:gd name="T9" fmla="*/ 41 h 1851"/>
                <a:gd name="T10" fmla="*/ 26 w 2653"/>
                <a:gd name="T11" fmla="*/ 48 h 1851"/>
                <a:gd name="T12" fmla="*/ 23 w 2653"/>
                <a:gd name="T13" fmla="*/ 54 h 1851"/>
                <a:gd name="T14" fmla="*/ 20 w 2653"/>
                <a:gd name="T15" fmla="*/ 63 h 1851"/>
                <a:gd name="T16" fmla="*/ 15 w 2653"/>
                <a:gd name="T17" fmla="*/ 68 h 1851"/>
                <a:gd name="T18" fmla="*/ 12 w 2653"/>
                <a:gd name="T19" fmla="*/ 76 h 1851"/>
                <a:gd name="T20" fmla="*/ 10 w 2653"/>
                <a:gd name="T21" fmla="*/ 83 h 1851"/>
                <a:gd name="T22" fmla="*/ 7 w 2653"/>
                <a:gd name="T23" fmla="*/ 90 h 1851"/>
                <a:gd name="T24" fmla="*/ 3 w 2653"/>
                <a:gd name="T25" fmla="*/ 96 h 1851"/>
                <a:gd name="T26" fmla="*/ 0 w 2653"/>
                <a:gd name="T27" fmla="*/ 103 h 1851"/>
                <a:gd name="T28" fmla="*/ 15 w 2653"/>
                <a:gd name="T29" fmla="*/ 105 h 1851"/>
                <a:gd name="T30" fmla="*/ 30 w 2653"/>
                <a:gd name="T31" fmla="*/ 109 h 1851"/>
                <a:gd name="T32" fmla="*/ 45 w 2653"/>
                <a:gd name="T33" fmla="*/ 110 h 1851"/>
                <a:gd name="T34" fmla="*/ 57 w 2653"/>
                <a:gd name="T35" fmla="*/ 113 h 1851"/>
                <a:gd name="T36" fmla="*/ 72 w 2653"/>
                <a:gd name="T37" fmla="*/ 115 h 1851"/>
                <a:gd name="T38" fmla="*/ 87 w 2653"/>
                <a:gd name="T39" fmla="*/ 119 h 1851"/>
                <a:gd name="T40" fmla="*/ 103 w 2653"/>
                <a:gd name="T41" fmla="*/ 121 h 1851"/>
                <a:gd name="T42" fmla="*/ 114 w 2653"/>
                <a:gd name="T43" fmla="*/ 124 h 1851"/>
                <a:gd name="T44" fmla="*/ 132 w 2653"/>
                <a:gd name="T45" fmla="*/ 126 h 1851"/>
                <a:gd name="T46" fmla="*/ 144 w 2653"/>
                <a:gd name="T47" fmla="*/ 129 h 1851"/>
                <a:gd name="T48" fmla="*/ 159 w 2653"/>
                <a:gd name="T49" fmla="*/ 131 h 1851"/>
                <a:gd name="T50" fmla="*/ 171 w 2653"/>
                <a:gd name="T51" fmla="*/ 135 h 1851"/>
                <a:gd name="T52" fmla="*/ 190 w 2653"/>
                <a:gd name="T53" fmla="*/ 137 h 1851"/>
                <a:gd name="T54" fmla="*/ 202 w 2653"/>
                <a:gd name="T55" fmla="*/ 140 h 1851"/>
                <a:gd name="T56" fmla="*/ 218 w 2653"/>
                <a:gd name="T57" fmla="*/ 142 h 1851"/>
                <a:gd name="T58" fmla="*/ 220 w 2653"/>
                <a:gd name="T59" fmla="*/ 135 h 1851"/>
                <a:gd name="T60" fmla="*/ 224 w 2653"/>
                <a:gd name="T61" fmla="*/ 128 h 1851"/>
                <a:gd name="T62" fmla="*/ 227 w 2653"/>
                <a:gd name="T63" fmla="*/ 120 h 1851"/>
                <a:gd name="T64" fmla="*/ 232 w 2653"/>
                <a:gd name="T65" fmla="*/ 113 h 1851"/>
                <a:gd name="T66" fmla="*/ 234 w 2653"/>
                <a:gd name="T67" fmla="*/ 106 h 1851"/>
                <a:gd name="T68" fmla="*/ 238 w 2653"/>
                <a:gd name="T69" fmla="*/ 99 h 1851"/>
                <a:gd name="T70" fmla="*/ 241 w 2653"/>
                <a:gd name="T71" fmla="*/ 92 h 1851"/>
                <a:gd name="T72" fmla="*/ 244 w 2653"/>
                <a:gd name="T73" fmla="*/ 86 h 1851"/>
                <a:gd name="T74" fmla="*/ 247 w 2653"/>
                <a:gd name="T75" fmla="*/ 79 h 1851"/>
                <a:gd name="T76" fmla="*/ 251 w 2653"/>
                <a:gd name="T77" fmla="*/ 74 h 1851"/>
                <a:gd name="T78" fmla="*/ 254 w 2653"/>
                <a:gd name="T79" fmla="*/ 65 h 1851"/>
                <a:gd name="T80" fmla="*/ 256 w 2653"/>
                <a:gd name="T81" fmla="*/ 59 h 1851"/>
                <a:gd name="T82" fmla="*/ 259 w 2653"/>
                <a:gd name="T83" fmla="*/ 51 h 1851"/>
                <a:gd name="T84" fmla="*/ 263 w 2653"/>
                <a:gd name="T85" fmla="*/ 45 h 1851"/>
                <a:gd name="T86" fmla="*/ 266 w 2653"/>
                <a:gd name="T87" fmla="*/ 37 h 1851"/>
                <a:gd name="T88" fmla="*/ 245 w 2653"/>
                <a:gd name="T89" fmla="*/ 35 h 1851"/>
                <a:gd name="T90" fmla="*/ 229 w 2653"/>
                <a:gd name="T91" fmla="*/ 31 h 1851"/>
                <a:gd name="T92" fmla="*/ 213 w 2653"/>
                <a:gd name="T93" fmla="*/ 29 h 1851"/>
                <a:gd name="T94" fmla="*/ 201 w 2653"/>
                <a:gd name="T95" fmla="*/ 26 h 1851"/>
                <a:gd name="T96" fmla="*/ 185 w 2653"/>
                <a:gd name="T97" fmla="*/ 24 h 1851"/>
                <a:gd name="T98" fmla="*/ 172 w 2653"/>
                <a:gd name="T99" fmla="*/ 21 h 1851"/>
                <a:gd name="T100" fmla="*/ 153 w 2653"/>
                <a:gd name="T101" fmla="*/ 18 h 1851"/>
                <a:gd name="T102" fmla="*/ 141 w 2653"/>
                <a:gd name="T103" fmla="*/ 16 h 1851"/>
                <a:gd name="T104" fmla="*/ 124 w 2653"/>
                <a:gd name="T105" fmla="*/ 14 h 1851"/>
                <a:gd name="T106" fmla="*/ 112 w 2653"/>
                <a:gd name="T107" fmla="*/ 11 h 1851"/>
                <a:gd name="T108" fmla="*/ 92 w 2653"/>
                <a:gd name="T109" fmla="*/ 9 h 1851"/>
                <a:gd name="T110" fmla="*/ 79 w 2653"/>
                <a:gd name="T111" fmla="*/ 5 h 1851"/>
                <a:gd name="T112" fmla="*/ 63 w 2653"/>
                <a:gd name="T113" fmla="*/ 3 h 1851"/>
                <a:gd name="T114" fmla="*/ 51 w 2653"/>
                <a:gd name="T115" fmla="*/ 0 h 18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53"/>
                <a:gd name="T175" fmla="*/ 0 h 1851"/>
                <a:gd name="T176" fmla="*/ 2653 w 2653"/>
                <a:gd name="T177" fmla="*/ 1851 h 18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53" h="1851">
                  <a:moveTo>
                    <a:pt x="474" y="0"/>
                  </a:moveTo>
                  <a:lnTo>
                    <a:pt x="474" y="28"/>
                  </a:lnTo>
                  <a:lnTo>
                    <a:pt x="466" y="28"/>
                  </a:lnTo>
                  <a:lnTo>
                    <a:pt x="466" y="59"/>
                  </a:lnTo>
                  <a:lnTo>
                    <a:pt x="460" y="59"/>
                  </a:lnTo>
                  <a:lnTo>
                    <a:pt x="460" y="89"/>
                  </a:lnTo>
                  <a:lnTo>
                    <a:pt x="451" y="89"/>
                  </a:lnTo>
                  <a:lnTo>
                    <a:pt x="451" y="111"/>
                  </a:lnTo>
                  <a:lnTo>
                    <a:pt x="438" y="111"/>
                  </a:lnTo>
                  <a:lnTo>
                    <a:pt x="438" y="133"/>
                  </a:lnTo>
                  <a:lnTo>
                    <a:pt x="429" y="133"/>
                  </a:lnTo>
                  <a:lnTo>
                    <a:pt x="429" y="184"/>
                  </a:lnTo>
                  <a:lnTo>
                    <a:pt x="416" y="184"/>
                  </a:lnTo>
                  <a:lnTo>
                    <a:pt x="416" y="208"/>
                  </a:lnTo>
                  <a:lnTo>
                    <a:pt x="409" y="208"/>
                  </a:lnTo>
                  <a:lnTo>
                    <a:pt x="409" y="228"/>
                  </a:lnTo>
                  <a:lnTo>
                    <a:pt x="392" y="228"/>
                  </a:lnTo>
                  <a:lnTo>
                    <a:pt x="392" y="272"/>
                  </a:lnTo>
                  <a:lnTo>
                    <a:pt x="379" y="272"/>
                  </a:lnTo>
                  <a:lnTo>
                    <a:pt x="379" y="310"/>
                  </a:lnTo>
                  <a:lnTo>
                    <a:pt x="373" y="310"/>
                  </a:lnTo>
                  <a:lnTo>
                    <a:pt x="373" y="332"/>
                  </a:lnTo>
                  <a:lnTo>
                    <a:pt x="357" y="332"/>
                  </a:lnTo>
                  <a:lnTo>
                    <a:pt x="357" y="375"/>
                  </a:lnTo>
                  <a:lnTo>
                    <a:pt x="342" y="375"/>
                  </a:lnTo>
                  <a:lnTo>
                    <a:pt x="342" y="406"/>
                  </a:lnTo>
                  <a:lnTo>
                    <a:pt x="336" y="406"/>
                  </a:lnTo>
                  <a:lnTo>
                    <a:pt x="336" y="435"/>
                  </a:lnTo>
                  <a:lnTo>
                    <a:pt x="320" y="435"/>
                  </a:lnTo>
                  <a:lnTo>
                    <a:pt x="320" y="472"/>
                  </a:lnTo>
                  <a:lnTo>
                    <a:pt x="305" y="472"/>
                  </a:lnTo>
                  <a:lnTo>
                    <a:pt x="305" y="509"/>
                  </a:lnTo>
                  <a:lnTo>
                    <a:pt x="300" y="509"/>
                  </a:lnTo>
                  <a:lnTo>
                    <a:pt x="300" y="531"/>
                  </a:lnTo>
                  <a:lnTo>
                    <a:pt x="292" y="531"/>
                  </a:lnTo>
                  <a:lnTo>
                    <a:pt x="292" y="545"/>
                  </a:lnTo>
                  <a:lnTo>
                    <a:pt x="277" y="545"/>
                  </a:lnTo>
                  <a:lnTo>
                    <a:pt x="277" y="576"/>
                  </a:lnTo>
                  <a:lnTo>
                    <a:pt x="270" y="576"/>
                  </a:lnTo>
                  <a:lnTo>
                    <a:pt x="270" y="605"/>
                  </a:lnTo>
                  <a:lnTo>
                    <a:pt x="263" y="605"/>
                  </a:lnTo>
                  <a:lnTo>
                    <a:pt x="263" y="628"/>
                  </a:lnTo>
                  <a:lnTo>
                    <a:pt x="255" y="628"/>
                  </a:lnTo>
                  <a:lnTo>
                    <a:pt x="255" y="650"/>
                  </a:lnTo>
                  <a:lnTo>
                    <a:pt x="241" y="650"/>
                  </a:lnTo>
                  <a:lnTo>
                    <a:pt x="241" y="670"/>
                  </a:lnTo>
                  <a:lnTo>
                    <a:pt x="233" y="670"/>
                  </a:lnTo>
                  <a:lnTo>
                    <a:pt x="233" y="708"/>
                  </a:lnTo>
                  <a:lnTo>
                    <a:pt x="227" y="708"/>
                  </a:lnTo>
                  <a:lnTo>
                    <a:pt x="227" y="723"/>
                  </a:lnTo>
                  <a:lnTo>
                    <a:pt x="218" y="723"/>
                  </a:lnTo>
                  <a:lnTo>
                    <a:pt x="218" y="753"/>
                  </a:lnTo>
                  <a:lnTo>
                    <a:pt x="205" y="753"/>
                  </a:lnTo>
                  <a:lnTo>
                    <a:pt x="205" y="804"/>
                  </a:lnTo>
                  <a:lnTo>
                    <a:pt x="196" y="804"/>
                  </a:lnTo>
                  <a:lnTo>
                    <a:pt x="196" y="826"/>
                  </a:lnTo>
                  <a:lnTo>
                    <a:pt x="183" y="826"/>
                  </a:lnTo>
                  <a:lnTo>
                    <a:pt x="183" y="849"/>
                  </a:lnTo>
                  <a:lnTo>
                    <a:pt x="176" y="849"/>
                  </a:lnTo>
                  <a:lnTo>
                    <a:pt x="176" y="872"/>
                  </a:lnTo>
                  <a:lnTo>
                    <a:pt x="160" y="872"/>
                  </a:lnTo>
                  <a:lnTo>
                    <a:pt x="160" y="892"/>
                  </a:lnTo>
                  <a:lnTo>
                    <a:pt x="154" y="892"/>
                  </a:lnTo>
                  <a:lnTo>
                    <a:pt x="154" y="923"/>
                  </a:lnTo>
                  <a:lnTo>
                    <a:pt x="146" y="923"/>
                  </a:lnTo>
                  <a:lnTo>
                    <a:pt x="146" y="952"/>
                  </a:lnTo>
                  <a:lnTo>
                    <a:pt x="140" y="952"/>
                  </a:lnTo>
                  <a:lnTo>
                    <a:pt x="140" y="982"/>
                  </a:lnTo>
                  <a:lnTo>
                    <a:pt x="124" y="982"/>
                  </a:lnTo>
                  <a:lnTo>
                    <a:pt x="124" y="989"/>
                  </a:lnTo>
                  <a:lnTo>
                    <a:pt x="118" y="989"/>
                  </a:lnTo>
                  <a:lnTo>
                    <a:pt x="118" y="1025"/>
                  </a:lnTo>
                  <a:lnTo>
                    <a:pt x="109" y="1025"/>
                  </a:lnTo>
                  <a:lnTo>
                    <a:pt x="109" y="1048"/>
                  </a:lnTo>
                  <a:lnTo>
                    <a:pt x="103" y="1048"/>
                  </a:lnTo>
                  <a:lnTo>
                    <a:pt x="103" y="1077"/>
                  </a:lnTo>
                  <a:lnTo>
                    <a:pt x="96" y="1077"/>
                  </a:lnTo>
                  <a:lnTo>
                    <a:pt x="96" y="1093"/>
                  </a:lnTo>
                  <a:lnTo>
                    <a:pt x="87" y="1093"/>
                  </a:lnTo>
                  <a:lnTo>
                    <a:pt x="87" y="1121"/>
                  </a:lnTo>
                  <a:lnTo>
                    <a:pt x="73" y="1121"/>
                  </a:lnTo>
                  <a:lnTo>
                    <a:pt x="73" y="1150"/>
                  </a:lnTo>
                  <a:lnTo>
                    <a:pt x="67" y="1150"/>
                  </a:lnTo>
                  <a:lnTo>
                    <a:pt x="67" y="1167"/>
                  </a:lnTo>
                  <a:lnTo>
                    <a:pt x="59" y="1167"/>
                  </a:lnTo>
                  <a:lnTo>
                    <a:pt x="59" y="1196"/>
                  </a:lnTo>
                  <a:lnTo>
                    <a:pt x="44" y="1196"/>
                  </a:lnTo>
                  <a:lnTo>
                    <a:pt x="44" y="1224"/>
                  </a:lnTo>
                  <a:lnTo>
                    <a:pt x="37" y="1224"/>
                  </a:lnTo>
                  <a:lnTo>
                    <a:pt x="37" y="1247"/>
                  </a:lnTo>
                  <a:lnTo>
                    <a:pt x="31" y="1247"/>
                  </a:lnTo>
                  <a:lnTo>
                    <a:pt x="31" y="1269"/>
                  </a:lnTo>
                  <a:lnTo>
                    <a:pt x="22" y="1269"/>
                  </a:lnTo>
                  <a:lnTo>
                    <a:pt x="22" y="1297"/>
                  </a:lnTo>
                  <a:lnTo>
                    <a:pt x="9" y="1297"/>
                  </a:lnTo>
                  <a:lnTo>
                    <a:pt x="9" y="1321"/>
                  </a:lnTo>
                  <a:lnTo>
                    <a:pt x="0" y="1321"/>
                  </a:lnTo>
                  <a:lnTo>
                    <a:pt x="0" y="1343"/>
                  </a:lnTo>
                  <a:lnTo>
                    <a:pt x="37" y="1343"/>
                  </a:lnTo>
                  <a:lnTo>
                    <a:pt x="37" y="1352"/>
                  </a:lnTo>
                  <a:lnTo>
                    <a:pt x="73" y="1352"/>
                  </a:lnTo>
                  <a:lnTo>
                    <a:pt x="73" y="1357"/>
                  </a:lnTo>
                  <a:lnTo>
                    <a:pt x="109" y="1357"/>
                  </a:lnTo>
                  <a:lnTo>
                    <a:pt x="109" y="1365"/>
                  </a:lnTo>
                  <a:lnTo>
                    <a:pt x="146" y="1365"/>
                  </a:lnTo>
                  <a:lnTo>
                    <a:pt x="146" y="1380"/>
                  </a:lnTo>
                  <a:lnTo>
                    <a:pt x="196" y="1380"/>
                  </a:lnTo>
                  <a:lnTo>
                    <a:pt x="196" y="1388"/>
                  </a:lnTo>
                  <a:lnTo>
                    <a:pt x="227" y="1388"/>
                  </a:lnTo>
                  <a:lnTo>
                    <a:pt x="227" y="1403"/>
                  </a:lnTo>
                  <a:lnTo>
                    <a:pt x="300" y="1403"/>
                  </a:lnTo>
                  <a:lnTo>
                    <a:pt x="300" y="1417"/>
                  </a:lnTo>
                  <a:lnTo>
                    <a:pt x="342" y="1417"/>
                  </a:lnTo>
                  <a:lnTo>
                    <a:pt x="342" y="1425"/>
                  </a:lnTo>
                  <a:lnTo>
                    <a:pt x="379" y="1425"/>
                  </a:lnTo>
                  <a:lnTo>
                    <a:pt x="379" y="1431"/>
                  </a:lnTo>
                  <a:lnTo>
                    <a:pt x="416" y="1431"/>
                  </a:lnTo>
                  <a:lnTo>
                    <a:pt x="416" y="1440"/>
                  </a:lnTo>
                  <a:lnTo>
                    <a:pt x="451" y="1440"/>
                  </a:lnTo>
                  <a:lnTo>
                    <a:pt x="451" y="1446"/>
                  </a:lnTo>
                  <a:lnTo>
                    <a:pt x="488" y="1446"/>
                  </a:lnTo>
                  <a:lnTo>
                    <a:pt x="488" y="1462"/>
                  </a:lnTo>
                  <a:lnTo>
                    <a:pt x="533" y="1462"/>
                  </a:lnTo>
                  <a:lnTo>
                    <a:pt x="533" y="1468"/>
                  </a:lnTo>
                  <a:lnTo>
                    <a:pt x="569" y="1468"/>
                  </a:lnTo>
                  <a:lnTo>
                    <a:pt x="569" y="1477"/>
                  </a:lnTo>
                  <a:lnTo>
                    <a:pt x="605" y="1477"/>
                  </a:lnTo>
                  <a:lnTo>
                    <a:pt x="605" y="1482"/>
                  </a:lnTo>
                  <a:lnTo>
                    <a:pt x="642" y="1482"/>
                  </a:lnTo>
                  <a:lnTo>
                    <a:pt x="642" y="1499"/>
                  </a:lnTo>
                  <a:lnTo>
                    <a:pt x="684" y="1499"/>
                  </a:lnTo>
                  <a:lnTo>
                    <a:pt x="684" y="1505"/>
                  </a:lnTo>
                  <a:lnTo>
                    <a:pt x="721" y="1505"/>
                  </a:lnTo>
                  <a:lnTo>
                    <a:pt x="721" y="1513"/>
                  </a:lnTo>
                  <a:lnTo>
                    <a:pt x="757" y="1513"/>
                  </a:lnTo>
                  <a:lnTo>
                    <a:pt x="757" y="1519"/>
                  </a:lnTo>
                  <a:lnTo>
                    <a:pt x="788" y="1519"/>
                  </a:lnTo>
                  <a:lnTo>
                    <a:pt x="788" y="1536"/>
                  </a:lnTo>
                  <a:lnTo>
                    <a:pt x="867" y="1536"/>
                  </a:lnTo>
                  <a:lnTo>
                    <a:pt x="867" y="1550"/>
                  </a:lnTo>
                  <a:lnTo>
                    <a:pt x="903" y="1550"/>
                  </a:lnTo>
                  <a:lnTo>
                    <a:pt x="903" y="1556"/>
                  </a:lnTo>
                  <a:lnTo>
                    <a:pt x="940" y="1556"/>
                  </a:lnTo>
                  <a:lnTo>
                    <a:pt x="940" y="1565"/>
                  </a:lnTo>
                  <a:lnTo>
                    <a:pt x="984" y="1565"/>
                  </a:lnTo>
                  <a:lnTo>
                    <a:pt x="984" y="1579"/>
                  </a:lnTo>
                  <a:lnTo>
                    <a:pt x="1029" y="1579"/>
                  </a:lnTo>
                  <a:lnTo>
                    <a:pt x="1029" y="1587"/>
                  </a:lnTo>
                  <a:lnTo>
                    <a:pt x="1065" y="1587"/>
                  </a:lnTo>
                  <a:lnTo>
                    <a:pt x="1065" y="1594"/>
                  </a:lnTo>
                  <a:lnTo>
                    <a:pt x="1102" y="1594"/>
                  </a:lnTo>
                  <a:lnTo>
                    <a:pt x="1102" y="1601"/>
                  </a:lnTo>
                  <a:lnTo>
                    <a:pt x="1138" y="1601"/>
                  </a:lnTo>
                  <a:lnTo>
                    <a:pt x="1138" y="1616"/>
                  </a:lnTo>
                  <a:lnTo>
                    <a:pt x="1180" y="1616"/>
                  </a:lnTo>
                  <a:lnTo>
                    <a:pt x="1180" y="1624"/>
                  </a:lnTo>
                  <a:lnTo>
                    <a:pt x="1217" y="1624"/>
                  </a:lnTo>
                  <a:lnTo>
                    <a:pt x="1217" y="1638"/>
                  </a:lnTo>
                  <a:lnTo>
                    <a:pt x="1290" y="1638"/>
                  </a:lnTo>
                  <a:lnTo>
                    <a:pt x="1290" y="1647"/>
                  </a:lnTo>
                  <a:lnTo>
                    <a:pt x="1319" y="1647"/>
                  </a:lnTo>
                  <a:lnTo>
                    <a:pt x="1319" y="1653"/>
                  </a:lnTo>
                  <a:lnTo>
                    <a:pt x="1371" y="1653"/>
                  </a:lnTo>
                  <a:lnTo>
                    <a:pt x="1371" y="1667"/>
                  </a:lnTo>
                  <a:lnTo>
                    <a:pt x="1408" y="1667"/>
                  </a:lnTo>
                  <a:lnTo>
                    <a:pt x="1408" y="1675"/>
                  </a:lnTo>
                  <a:lnTo>
                    <a:pt x="1436" y="1675"/>
                  </a:lnTo>
                  <a:lnTo>
                    <a:pt x="1436" y="1684"/>
                  </a:lnTo>
                  <a:lnTo>
                    <a:pt x="1472" y="1684"/>
                  </a:lnTo>
                  <a:lnTo>
                    <a:pt x="1472" y="1698"/>
                  </a:lnTo>
                  <a:lnTo>
                    <a:pt x="1523" y="1698"/>
                  </a:lnTo>
                  <a:lnTo>
                    <a:pt x="1523" y="1704"/>
                  </a:lnTo>
                  <a:lnTo>
                    <a:pt x="1554" y="1704"/>
                  </a:lnTo>
                  <a:lnTo>
                    <a:pt x="1554" y="1712"/>
                  </a:lnTo>
                  <a:lnTo>
                    <a:pt x="1589" y="1712"/>
                  </a:lnTo>
                  <a:lnTo>
                    <a:pt x="1589" y="1720"/>
                  </a:lnTo>
                  <a:lnTo>
                    <a:pt x="1626" y="1720"/>
                  </a:lnTo>
                  <a:lnTo>
                    <a:pt x="1626" y="1735"/>
                  </a:lnTo>
                  <a:lnTo>
                    <a:pt x="1669" y="1735"/>
                  </a:lnTo>
                  <a:lnTo>
                    <a:pt x="1669" y="1741"/>
                  </a:lnTo>
                  <a:lnTo>
                    <a:pt x="1705" y="1741"/>
                  </a:lnTo>
                  <a:lnTo>
                    <a:pt x="1705" y="1757"/>
                  </a:lnTo>
                  <a:lnTo>
                    <a:pt x="1778" y="1757"/>
                  </a:lnTo>
                  <a:lnTo>
                    <a:pt x="1778" y="1763"/>
                  </a:lnTo>
                  <a:lnTo>
                    <a:pt x="1822" y="1763"/>
                  </a:lnTo>
                  <a:lnTo>
                    <a:pt x="1822" y="1772"/>
                  </a:lnTo>
                  <a:lnTo>
                    <a:pt x="1859" y="1772"/>
                  </a:lnTo>
                  <a:lnTo>
                    <a:pt x="1859" y="1786"/>
                  </a:lnTo>
                  <a:lnTo>
                    <a:pt x="1896" y="1786"/>
                  </a:lnTo>
                  <a:lnTo>
                    <a:pt x="1896" y="1794"/>
                  </a:lnTo>
                  <a:lnTo>
                    <a:pt x="1937" y="1794"/>
                  </a:lnTo>
                  <a:lnTo>
                    <a:pt x="1937" y="1800"/>
                  </a:lnTo>
                  <a:lnTo>
                    <a:pt x="1974" y="1800"/>
                  </a:lnTo>
                  <a:lnTo>
                    <a:pt x="1974" y="1814"/>
                  </a:lnTo>
                  <a:lnTo>
                    <a:pt x="2011" y="1814"/>
                  </a:lnTo>
                  <a:lnTo>
                    <a:pt x="2011" y="1823"/>
                  </a:lnTo>
                  <a:lnTo>
                    <a:pt x="2055" y="1823"/>
                  </a:lnTo>
                  <a:lnTo>
                    <a:pt x="2055" y="1829"/>
                  </a:lnTo>
                  <a:lnTo>
                    <a:pt x="2092" y="1829"/>
                  </a:lnTo>
                  <a:lnTo>
                    <a:pt x="2092" y="1845"/>
                  </a:lnTo>
                  <a:lnTo>
                    <a:pt x="2120" y="1845"/>
                  </a:lnTo>
                  <a:lnTo>
                    <a:pt x="2120" y="1851"/>
                  </a:lnTo>
                  <a:lnTo>
                    <a:pt x="2172" y="1851"/>
                  </a:lnTo>
                  <a:lnTo>
                    <a:pt x="2172" y="1845"/>
                  </a:lnTo>
                  <a:lnTo>
                    <a:pt x="2179" y="1845"/>
                  </a:lnTo>
                  <a:lnTo>
                    <a:pt x="2179" y="1800"/>
                  </a:lnTo>
                  <a:lnTo>
                    <a:pt x="2187" y="1800"/>
                  </a:lnTo>
                  <a:lnTo>
                    <a:pt x="2187" y="1772"/>
                  </a:lnTo>
                  <a:lnTo>
                    <a:pt x="2192" y="1772"/>
                  </a:lnTo>
                  <a:lnTo>
                    <a:pt x="2192" y="1757"/>
                  </a:lnTo>
                  <a:lnTo>
                    <a:pt x="2209" y="1757"/>
                  </a:lnTo>
                  <a:lnTo>
                    <a:pt x="2209" y="1712"/>
                  </a:lnTo>
                  <a:lnTo>
                    <a:pt x="2215" y="1712"/>
                  </a:lnTo>
                  <a:lnTo>
                    <a:pt x="2215" y="1684"/>
                  </a:lnTo>
                  <a:lnTo>
                    <a:pt x="2229" y="1684"/>
                  </a:lnTo>
                  <a:lnTo>
                    <a:pt x="2229" y="1667"/>
                  </a:lnTo>
                  <a:lnTo>
                    <a:pt x="2237" y="1667"/>
                  </a:lnTo>
                  <a:lnTo>
                    <a:pt x="2237" y="1638"/>
                  </a:lnTo>
                  <a:lnTo>
                    <a:pt x="2246" y="1638"/>
                  </a:lnTo>
                  <a:lnTo>
                    <a:pt x="2246" y="1624"/>
                  </a:lnTo>
                  <a:lnTo>
                    <a:pt x="2251" y="1624"/>
                  </a:lnTo>
                  <a:lnTo>
                    <a:pt x="2251" y="1587"/>
                  </a:lnTo>
                  <a:lnTo>
                    <a:pt x="2266" y="1587"/>
                  </a:lnTo>
                  <a:lnTo>
                    <a:pt x="2266" y="1565"/>
                  </a:lnTo>
                  <a:lnTo>
                    <a:pt x="2274" y="1565"/>
                  </a:lnTo>
                  <a:lnTo>
                    <a:pt x="2274" y="1536"/>
                  </a:lnTo>
                  <a:lnTo>
                    <a:pt x="2288" y="1536"/>
                  </a:lnTo>
                  <a:lnTo>
                    <a:pt x="2288" y="1482"/>
                  </a:lnTo>
                  <a:lnTo>
                    <a:pt x="2302" y="1482"/>
                  </a:lnTo>
                  <a:lnTo>
                    <a:pt x="2302" y="1468"/>
                  </a:lnTo>
                  <a:lnTo>
                    <a:pt x="2310" y="1468"/>
                  </a:lnTo>
                  <a:lnTo>
                    <a:pt x="2310" y="1440"/>
                  </a:lnTo>
                  <a:lnTo>
                    <a:pt x="2318" y="1440"/>
                  </a:lnTo>
                  <a:lnTo>
                    <a:pt x="2318" y="1425"/>
                  </a:lnTo>
                  <a:lnTo>
                    <a:pt x="2324" y="1425"/>
                  </a:lnTo>
                  <a:lnTo>
                    <a:pt x="2324" y="1403"/>
                  </a:lnTo>
                  <a:lnTo>
                    <a:pt x="2338" y="1403"/>
                  </a:lnTo>
                  <a:lnTo>
                    <a:pt x="2338" y="1380"/>
                  </a:lnTo>
                  <a:lnTo>
                    <a:pt x="2347" y="1380"/>
                  </a:lnTo>
                  <a:lnTo>
                    <a:pt x="2347" y="1357"/>
                  </a:lnTo>
                  <a:lnTo>
                    <a:pt x="2353" y="1357"/>
                  </a:lnTo>
                  <a:lnTo>
                    <a:pt x="2353" y="1321"/>
                  </a:lnTo>
                  <a:lnTo>
                    <a:pt x="2369" y="1321"/>
                  </a:lnTo>
                  <a:lnTo>
                    <a:pt x="2369" y="1297"/>
                  </a:lnTo>
                  <a:lnTo>
                    <a:pt x="2375" y="1297"/>
                  </a:lnTo>
                  <a:lnTo>
                    <a:pt x="2375" y="1261"/>
                  </a:lnTo>
                  <a:lnTo>
                    <a:pt x="2383" y="1261"/>
                  </a:lnTo>
                  <a:lnTo>
                    <a:pt x="2383" y="1240"/>
                  </a:lnTo>
                  <a:lnTo>
                    <a:pt x="2390" y="1240"/>
                  </a:lnTo>
                  <a:lnTo>
                    <a:pt x="2390" y="1224"/>
                  </a:lnTo>
                  <a:lnTo>
                    <a:pt x="2405" y="1224"/>
                  </a:lnTo>
                  <a:lnTo>
                    <a:pt x="2405" y="1196"/>
                  </a:lnTo>
                  <a:lnTo>
                    <a:pt x="2412" y="1196"/>
                  </a:lnTo>
                  <a:lnTo>
                    <a:pt x="2412" y="1181"/>
                  </a:lnTo>
                  <a:lnTo>
                    <a:pt x="2420" y="1181"/>
                  </a:lnTo>
                  <a:lnTo>
                    <a:pt x="2420" y="1145"/>
                  </a:lnTo>
                  <a:lnTo>
                    <a:pt x="2425" y="1145"/>
                  </a:lnTo>
                  <a:lnTo>
                    <a:pt x="2425" y="1121"/>
                  </a:lnTo>
                  <a:lnTo>
                    <a:pt x="2434" y="1121"/>
                  </a:lnTo>
                  <a:lnTo>
                    <a:pt x="2434" y="1108"/>
                  </a:lnTo>
                  <a:lnTo>
                    <a:pt x="2442" y="1108"/>
                  </a:lnTo>
                  <a:lnTo>
                    <a:pt x="2442" y="1077"/>
                  </a:lnTo>
                  <a:lnTo>
                    <a:pt x="2448" y="1077"/>
                  </a:lnTo>
                  <a:lnTo>
                    <a:pt x="2448" y="1048"/>
                  </a:lnTo>
                  <a:lnTo>
                    <a:pt x="2462" y="1048"/>
                  </a:lnTo>
                  <a:lnTo>
                    <a:pt x="2462" y="1025"/>
                  </a:lnTo>
                  <a:lnTo>
                    <a:pt x="2470" y="1025"/>
                  </a:lnTo>
                  <a:lnTo>
                    <a:pt x="2470" y="1002"/>
                  </a:lnTo>
                  <a:lnTo>
                    <a:pt x="2484" y="1002"/>
                  </a:lnTo>
                  <a:lnTo>
                    <a:pt x="2484" y="989"/>
                  </a:lnTo>
                  <a:lnTo>
                    <a:pt x="2492" y="989"/>
                  </a:lnTo>
                  <a:lnTo>
                    <a:pt x="2492" y="960"/>
                  </a:lnTo>
                  <a:lnTo>
                    <a:pt x="2499" y="960"/>
                  </a:lnTo>
                  <a:lnTo>
                    <a:pt x="2499" y="929"/>
                  </a:lnTo>
                  <a:lnTo>
                    <a:pt x="2507" y="929"/>
                  </a:lnTo>
                  <a:lnTo>
                    <a:pt x="2507" y="892"/>
                  </a:lnTo>
                  <a:lnTo>
                    <a:pt x="2521" y="892"/>
                  </a:lnTo>
                  <a:lnTo>
                    <a:pt x="2521" y="872"/>
                  </a:lnTo>
                  <a:lnTo>
                    <a:pt x="2529" y="872"/>
                  </a:lnTo>
                  <a:lnTo>
                    <a:pt x="2529" y="841"/>
                  </a:lnTo>
                  <a:lnTo>
                    <a:pt x="2535" y="841"/>
                  </a:lnTo>
                  <a:lnTo>
                    <a:pt x="2535" y="826"/>
                  </a:lnTo>
                  <a:lnTo>
                    <a:pt x="2543" y="826"/>
                  </a:lnTo>
                  <a:lnTo>
                    <a:pt x="2543" y="789"/>
                  </a:lnTo>
                  <a:lnTo>
                    <a:pt x="2551" y="789"/>
                  </a:lnTo>
                  <a:lnTo>
                    <a:pt x="2551" y="767"/>
                  </a:lnTo>
                  <a:lnTo>
                    <a:pt x="2557" y="767"/>
                  </a:lnTo>
                  <a:lnTo>
                    <a:pt x="2557" y="745"/>
                  </a:lnTo>
                  <a:lnTo>
                    <a:pt x="2571" y="745"/>
                  </a:lnTo>
                  <a:lnTo>
                    <a:pt x="2571" y="723"/>
                  </a:lnTo>
                  <a:lnTo>
                    <a:pt x="2579" y="723"/>
                  </a:lnTo>
                  <a:lnTo>
                    <a:pt x="2579" y="693"/>
                  </a:lnTo>
                  <a:lnTo>
                    <a:pt x="2588" y="693"/>
                  </a:lnTo>
                  <a:lnTo>
                    <a:pt x="2588" y="670"/>
                  </a:lnTo>
                  <a:lnTo>
                    <a:pt x="2601" y="670"/>
                  </a:lnTo>
                  <a:lnTo>
                    <a:pt x="2601" y="642"/>
                  </a:lnTo>
                  <a:lnTo>
                    <a:pt x="2608" y="642"/>
                  </a:lnTo>
                  <a:lnTo>
                    <a:pt x="2608" y="613"/>
                  </a:lnTo>
                  <a:lnTo>
                    <a:pt x="2616" y="613"/>
                  </a:lnTo>
                  <a:lnTo>
                    <a:pt x="2616" y="591"/>
                  </a:lnTo>
                  <a:lnTo>
                    <a:pt x="2624" y="591"/>
                  </a:lnTo>
                  <a:lnTo>
                    <a:pt x="2624" y="569"/>
                  </a:lnTo>
                  <a:lnTo>
                    <a:pt x="2638" y="569"/>
                  </a:lnTo>
                  <a:lnTo>
                    <a:pt x="2638" y="545"/>
                  </a:lnTo>
                  <a:lnTo>
                    <a:pt x="2644" y="545"/>
                  </a:lnTo>
                  <a:lnTo>
                    <a:pt x="2644" y="523"/>
                  </a:lnTo>
                  <a:lnTo>
                    <a:pt x="2653" y="523"/>
                  </a:lnTo>
                  <a:lnTo>
                    <a:pt x="2653" y="486"/>
                  </a:lnTo>
                  <a:lnTo>
                    <a:pt x="2608" y="486"/>
                  </a:lnTo>
                  <a:lnTo>
                    <a:pt x="2608" y="472"/>
                  </a:lnTo>
                  <a:lnTo>
                    <a:pt x="2529" y="472"/>
                  </a:lnTo>
                  <a:lnTo>
                    <a:pt x="2529" y="457"/>
                  </a:lnTo>
                  <a:lnTo>
                    <a:pt x="2492" y="457"/>
                  </a:lnTo>
                  <a:lnTo>
                    <a:pt x="2492" y="450"/>
                  </a:lnTo>
                  <a:lnTo>
                    <a:pt x="2442" y="450"/>
                  </a:lnTo>
                  <a:lnTo>
                    <a:pt x="2442" y="435"/>
                  </a:lnTo>
                  <a:lnTo>
                    <a:pt x="2369" y="435"/>
                  </a:lnTo>
                  <a:lnTo>
                    <a:pt x="2369" y="421"/>
                  </a:lnTo>
                  <a:lnTo>
                    <a:pt x="2324" y="421"/>
                  </a:lnTo>
                  <a:lnTo>
                    <a:pt x="2324" y="413"/>
                  </a:lnTo>
                  <a:lnTo>
                    <a:pt x="2288" y="413"/>
                  </a:lnTo>
                  <a:lnTo>
                    <a:pt x="2288" y="406"/>
                  </a:lnTo>
                  <a:lnTo>
                    <a:pt x="2246" y="406"/>
                  </a:lnTo>
                  <a:lnTo>
                    <a:pt x="2246" y="391"/>
                  </a:lnTo>
                  <a:lnTo>
                    <a:pt x="2209" y="391"/>
                  </a:lnTo>
                  <a:lnTo>
                    <a:pt x="2209" y="384"/>
                  </a:lnTo>
                  <a:lnTo>
                    <a:pt x="2172" y="384"/>
                  </a:lnTo>
                  <a:lnTo>
                    <a:pt x="2172" y="375"/>
                  </a:lnTo>
                  <a:lnTo>
                    <a:pt x="2120" y="375"/>
                  </a:lnTo>
                  <a:lnTo>
                    <a:pt x="2120" y="369"/>
                  </a:lnTo>
                  <a:lnTo>
                    <a:pt x="2092" y="369"/>
                  </a:lnTo>
                  <a:lnTo>
                    <a:pt x="2092" y="355"/>
                  </a:lnTo>
                  <a:lnTo>
                    <a:pt x="2041" y="355"/>
                  </a:lnTo>
                  <a:lnTo>
                    <a:pt x="2041" y="347"/>
                  </a:lnTo>
                  <a:lnTo>
                    <a:pt x="2005" y="347"/>
                  </a:lnTo>
                  <a:lnTo>
                    <a:pt x="2005" y="338"/>
                  </a:lnTo>
                  <a:lnTo>
                    <a:pt x="1959" y="338"/>
                  </a:lnTo>
                  <a:lnTo>
                    <a:pt x="1959" y="332"/>
                  </a:lnTo>
                  <a:lnTo>
                    <a:pt x="1924" y="332"/>
                  </a:lnTo>
                  <a:lnTo>
                    <a:pt x="1924" y="324"/>
                  </a:lnTo>
                  <a:lnTo>
                    <a:pt x="1881" y="324"/>
                  </a:lnTo>
                  <a:lnTo>
                    <a:pt x="1881" y="318"/>
                  </a:lnTo>
                  <a:lnTo>
                    <a:pt x="1844" y="318"/>
                  </a:lnTo>
                  <a:lnTo>
                    <a:pt x="1844" y="310"/>
                  </a:lnTo>
                  <a:lnTo>
                    <a:pt x="1800" y="310"/>
                  </a:lnTo>
                  <a:lnTo>
                    <a:pt x="1800" y="296"/>
                  </a:lnTo>
                  <a:lnTo>
                    <a:pt x="1763" y="296"/>
                  </a:lnTo>
                  <a:lnTo>
                    <a:pt x="1763" y="287"/>
                  </a:lnTo>
                  <a:lnTo>
                    <a:pt x="1719" y="287"/>
                  </a:lnTo>
                  <a:lnTo>
                    <a:pt x="1719" y="272"/>
                  </a:lnTo>
                  <a:lnTo>
                    <a:pt x="1641" y="272"/>
                  </a:lnTo>
                  <a:lnTo>
                    <a:pt x="1641" y="259"/>
                  </a:lnTo>
                  <a:lnTo>
                    <a:pt x="1604" y="259"/>
                  </a:lnTo>
                  <a:lnTo>
                    <a:pt x="1604" y="250"/>
                  </a:lnTo>
                  <a:lnTo>
                    <a:pt x="1567" y="250"/>
                  </a:lnTo>
                  <a:lnTo>
                    <a:pt x="1567" y="236"/>
                  </a:lnTo>
                  <a:lnTo>
                    <a:pt x="1523" y="236"/>
                  </a:lnTo>
                  <a:lnTo>
                    <a:pt x="1523" y="228"/>
                  </a:lnTo>
                  <a:lnTo>
                    <a:pt x="1486" y="228"/>
                  </a:lnTo>
                  <a:lnTo>
                    <a:pt x="1486" y="222"/>
                  </a:lnTo>
                  <a:lnTo>
                    <a:pt x="1436" y="222"/>
                  </a:lnTo>
                  <a:lnTo>
                    <a:pt x="1436" y="213"/>
                  </a:lnTo>
                  <a:lnTo>
                    <a:pt x="1408" y="213"/>
                  </a:lnTo>
                  <a:lnTo>
                    <a:pt x="1408" y="208"/>
                  </a:lnTo>
                  <a:lnTo>
                    <a:pt x="1354" y="208"/>
                  </a:lnTo>
                  <a:lnTo>
                    <a:pt x="1354" y="199"/>
                  </a:lnTo>
                  <a:lnTo>
                    <a:pt x="1319" y="199"/>
                  </a:lnTo>
                  <a:lnTo>
                    <a:pt x="1319" y="184"/>
                  </a:lnTo>
                  <a:lnTo>
                    <a:pt x="1276" y="184"/>
                  </a:lnTo>
                  <a:lnTo>
                    <a:pt x="1276" y="177"/>
                  </a:lnTo>
                  <a:lnTo>
                    <a:pt x="1239" y="177"/>
                  </a:lnTo>
                  <a:lnTo>
                    <a:pt x="1239" y="171"/>
                  </a:lnTo>
                  <a:lnTo>
                    <a:pt x="1195" y="171"/>
                  </a:lnTo>
                  <a:lnTo>
                    <a:pt x="1195" y="154"/>
                  </a:lnTo>
                  <a:lnTo>
                    <a:pt x="1158" y="154"/>
                  </a:lnTo>
                  <a:lnTo>
                    <a:pt x="1158" y="148"/>
                  </a:lnTo>
                  <a:lnTo>
                    <a:pt x="1116" y="148"/>
                  </a:lnTo>
                  <a:lnTo>
                    <a:pt x="1116" y="140"/>
                  </a:lnTo>
                  <a:lnTo>
                    <a:pt x="1079" y="140"/>
                  </a:lnTo>
                  <a:lnTo>
                    <a:pt x="1079" y="133"/>
                  </a:lnTo>
                  <a:lnTo>
                    <a:pt x="1034" y="133"/>
                  </a:lnTo>
                  <a:lnTo>
                    <a:pt x="1034" y="118"/>
                  </a:lnTo>
                  <a:lnTo>
                    <a:pt x="999" y="118"/>
                  </a:lnTo>
                  <a:lnTo>
                    <a:pt x="999" y="111"/>
                  </a:lnTo>
                  <a:lnTo>
                    <a:pt x="919" y="111"/>
                  </a:lnTo>
                  <a:lnTo>
                    <a:pt x="919" y="96"/>
                  </a:lnTo>
                  <a:lnTo>
                    <a:pt x="867" y="96"/>
                  </a:lnTo>
                  <a:lnTo>
                    <a:pt x="867" y="89"/>
                  </a:lnTo>
                  <a:lnTo>
                    <a:pt x="838" y="89"/>
                  </a:lnTo>
                  <a:lnTo>
                    <a:pt x="838" y="80"/>
                  </a:lnTo>
                  <a:lnTo>
                    <a:pt x="788" y="80"/>
                  </a:lnTo>
                  <a:lnTo>
                    <a:pt x="788" y="66"/>
                  </a:lnTo>
                  <a:lnTo>
                    <a:pt x="757" y="66"/>
                  </a:lnTo>
                  <a:lnTo>
                    <a:pt x="757" y="59"/>
                  </a:lnTo>
                  <a:lnTo>
                    <a:pt x="707" y="59"/>
                  </a:lnTo>
                  <a:lnTo>
                    <a:pt x="707" y="52"/>
                  </a:lnTo>
                  <a:lnTo>
                    <a:pt x="670" y="52"/>
                  </a:lnTo>
                  <a:lnTo>
                    <a:pt x="670" y="37"/>
                  </a:lnTo>
                  <a:lnTo>
                    <a:pt x="627" y="37"/>
                  </a:lnTo>
                  <a:lnTo>
                    <a:pt x="627" y="28"/>
                  </a:lnTo>
                  <a:lnTo>
                    <a:pt x="592" y="28"/>
                  </a:lnTo>
                  <a:lnTo>
                    <a:pt x="592" y="23"/>
                  </a:lnTo>
                  <a:lnTo>
                    <a:pt x="555" y="23"/>
                  </a:lnTo>
                  <a:lnTo>
                    <a:pt x="555" y="15"/>
                  </a:lnTo>
                  <a:lnTo>
                    <a:pt x="510" y="15"/>
                  </a:lnTo>
                  <a:lnTo>
                    <a:pt x="510" y="0"/>
                  </a:lnTo>
                  <a:lnTo>
                    <a:pt x="474" y="0"/>
                  </a:lnTo>
                  <a:close/>
                </a:path>
              </a:pathLst>
            </a:custGeom>
            <a:solidFill>
              <a:srgbClr val="0202F4"/>
            </a:solidFill>
            <a:ln w="9525">
              <a:noFill/>
              <a:round/>
              <a:headEnd/>
              <a:tailEnd/>
            </a:ln>
          </p:spPr>
          <p:txBody>
            <a:bodyPr/>
            <a:lstStyle/>
            <a:p>
              <a:pPr algn="ctr"/>
              <a:endParaRPr lang="en-US" sz="1800"/>
            </a:p>
          </p:txBody>
        </p:sp>
        <p:sp>
          <p:nvSpPr>
            <p:cNvPr id="444554" name="Freeform 444"/>
            <p:cNvSpPr>
              <a:spLocks/>
            </p:cNvSpPr>
            <p:nvPr/>
          </p:nvSpPr>
          <p:spPr bwMode="auto">
            <a:xfrm>
              <a:off x="3892" y="1907"/>
              <a:ext cx="253" cy="142"/>
            </a:xfrm>
            <a:custGeom>
              <a:avLst/>
              <a:gdLst>
                <a:gd name="T0" fmla="*/ 39 w 2534"/>
                <a:gd name="T1" fmla="*/ 7 h 1851"/>
                <a:gd name="T2" fmla="*/ 36 w 2534"/>
                <a:gd name="T3" fmla="*/ 14 h 1851"/>
                <a:gd name="T4" fmla="*/ 32 w 2534"/>
                <a:gd name="T5" fmla="*/ 21 h 1851"/>
                <a:gd name="T6" fmla="*/ 29 w 2534"/>
                <a:gd name="T7" fmla="*/ 29 h 1851"/>
                <a:gd name="T8" fmla="*/ 25 w 2534"/>
                <a:gd name="T9" fmla="*/ 36 h 1851"/>
                <a:gd name="T10" fmla="*/ 22 w 2534"/>
                <a:gd name="T11" fmla="*/ 42 h 1851"/>
                <a:gd name="T12" fmla="*/ 20 w 2534"/>
                <a:gd name="T13" fmla="*/ 48 h 1851"/>
                <a:gd name="T14" fmla="*/ 17 w 2534"/>
                <a:gd name="T15" fmla="*/ 54 h 1851"/>
                <a:gd name="T16" fmla="*/ 14 w 2534"/>
                <a:gd name="T17" fmla="*/ 62 h 1851"/>
                <a:gd name="T18" fmla="*/ 11 w 2534"/>
                <a:gd name="T19" fmla="*/ 67 h 1851"/>
                <a:gd name="T20" fmla="*/ 8 w 2534"/>
                <a:gd name="T21" fmla="*/ 73 h 1851"/>
                <a:gd name="T22" fmla="*/ 5 w 2534"/>
                <a:gd name="T23" fmla="*/ 79 h 1851"/>
                <a:gd name="T24" fmla="*/ 3 w 2534"/>
                <a:gd name="T25" fmla="*/ 84 h 1851"/>
                <a:gd name="T26" fmla="*/ 0 w 2534"/>
                <a:gd name="T27" fmla="*/ 104 h 1851"/>
                <a:gd name="T28" fmla="*/ 8 w 2534"/>
                <a:gd name="T29" fmla="*/ 106 h 1851"/>
                <a:gd name="T30" fmla="*/ 23 w 2534"/>
                <a:gd name="T31" fmla="*/ 109 h 1851"/>
                <a:gd name="T32" fmla="*/ 35 w 2534"/>
                <a:gd name="T33" fmla="*/ 110 h 1851"/>
                <a:gd name="T34" fmla="*/ 47 w 2534"/>
                <a:gd name="T35" fmla="*/ 113 h 1851"/>
                <a:gd name="T36" fmla="*/ 57 w 2534"/>
                <a:gd name="T37" fmla="*/ 115 h 1851"/>
                <a:gd name="T38" fmla="*/ 69 w 2534"/>
                <a:gd name="T39" fmla="*/ 117 h 1851"/>
                <a:gd name="T40" fmla="*/ 83 w 2534"/>
                <a:gd name="T41" fmla="*/ 119 h 1851"/>
                <a:gd name="T42" fmla="*/ 96 w 2534"/>
                <a:gd name="T43" fmla="*/ 122 h 1851"/>
                <a:gd name="T44" fmla="*/ 107 w 2534"/>
                <a:gd name="T45" fmla="*/ 124 h 1851"/>
                <a:gd name="T46" fmla="*/ 122 w 2534"/>
                <a:gd name="T47" fmla="*/ 126 h 1851"/>
                <a:gd name="T48" fmla="*/ 134 w 2534"/>
                <a:gd name="T49" fmla="*/ 128 h 1851"/>
                <a:gd name="T50" fmla="*/ 145 w 2534"/>
                <a:gd name="T51" fmla="*/ 131 h 1851"/>
                <a:gd name="T52" fmla="*/ 156 w 2534"/>
                <a:gd name="T53" fmla="*/ 133 h 1851"/>
                <a:gd name="T54" fmla="*/ 171 w 2534"/>
                <a:gd name="T55" fmla="*/ 135 h 1851"/>
                <a:gd name="T56" fmla="*/ 183 w 2534"/>
                <a:gd name="T57" fmla="*/ 138 h 1851"/>
                <a:gd name="T58" fmla="*/ 194 w 2534"/>
                <a:gd name="T59" fmla="*/ 140 h 1851"/>
                <a:gd name="T60" fmla="*/ 205 w 2534"/>
                <a:gd name="T61" fmla="*/ 142 h 1851"/>
                <a:gd name="T62" fmla="*/ 212 w 2534"/>
                <a:gd name="T63" fmla="*/ 136 h 1851"/>
                <a:gd name="T64" fmla="*/ 214 w 2534"/>
                <a:gd name="T65" fmla="*/ 129 h 1851"/>
                <a:gd name="T66" fmla="*/ 218 w 2534"/>
                <a:gd name="T67" fmla="*/ 125 h 1851"/>
                <a:gd name="T68" fmla="*/ 220 w 2534"/>
                <a:gd name="T69" fmla="*/ 118 h 1851"/>
                <a:gd name="T70" fmla="*/ 224 w 2534"/>
                <a:gd name="T71" fmla="*/ 110 h 1851"/>
                <a:gd name="T72" fmla="*/ 227 w 2534"/>
                <a:gd name="T73" fmla="*/ 106 h 1851"/>
                <a:gd name="T74" fmla="*/ 230 w 2534"/>
                <a:gd name="T75" fmla="*/ 99 h 1851"/>
                <a:gd name="T76" fmla="*/ 232 w 2534"/>
                <a:gd name="T77" fmla="*/ 94 h 1851"/>
                <a:gd name="T78" fmla="*/ 235 w 2534"/>
                <a:gd name="T79" fmla="*/ 88 h 1851"/>
                <a:gd name="T80" fmla="*/ 237 w 2534"/>
                <a:gd name="T81" fmla="*/ 83 h 1851"/>
                <a:gd name="T82" fmla="*/ 240 w 2534"/>
                <a:gd name="T83" fmla="*/ 77 h 1851"/>
                <a:gd name="T84" fmla="*/ 243 w 2534"/>
                <a:gd name="T85" fmla="*/ 71 h 1851"/>
                <a:gd name="T86" fmla="*/ 246 w 2534"/>
                <a:gd name="T87" fmla="*/ 65 h 1851"/>
                <a:gd name="T88" fmla="*/ 248 w 2534"/>
                <a:gd name="T89" fmla="*/ 59 h 1851"/>
                <a:gd name="T90" fmla="*/ 251 w 2534"/>
                <a:gd name="T91" fmla="*/ 53 h 1851"/>
                <a:gd name="T92" fmla="*/ 246 w 2534"/>
                <a:gd name="T93" fmla="*/ 35 h 1851"/>
                <a:gd name="T94" fmla="*/ 230 w 2534"/>
                <a:gd name="T95" fmla="*/ 32 h 1851"/>
                <a:gd name="T96" fmla="*/ 218 w 2534"/>
                <a:gd name="T97" fmla="*/ 30 h 1851"/>
                <a:gd name="T98" fmla="*/ 205 w 2534"/>
                <a:gd name="T99" fmla="*/ 28 h 1851"/>
                <a:gd name="T100" fmla="*/ 193 w 2534"/>
                <a:gd name="T101" fmla="*/ 26 h 1851"/>
                <a:gd name="T102" fmla="*/ 181 w 2534"/>
                <a:gd name="T103" fmla="*/ 24 h 1851"/>
                <a:gd name="T104" fmla="*/ 169 w 2534"/>
                <a:gd name="T105" fmla="*/ 22 h 1851"/>
                <a:gd name="T106" fmla="*/ 153 w 2534"/>
                <a:gd name="T107" fmla="*/ 19 h 1851"/>
                <a:gd name="T108" fmla="*/ 142 w 2534"/>
                <a:gd name="T109" fmla="*/ 17 h 1851"/>
                <a:gd name="T110" fmla="*/ 128 w 2534"/>
                <a:gd name="T111" fmla="*/ 15 h 1851"/>
                <a:gd name="T112" fmla="*/ 117 w 2534"/>
                <a:gd name="T113" fmla="*/ 13 h 1851"/>
                <a:gd name="T114" fmla="*/ 105 w 2534"/>
                <a:gd name="T115" fmla="*/ 11 h 1851"/>
                <a:gd name="T116" fmla="*/ 93 w 2534"/>
                <a:gd name="T117" fmla="*/ 9 h 1851"/>
                <a:gd name="T118" fmla="*/ 77 w 2534"/>
                <a:gd name="T119" fmla="*/ 6 h 1851"/>
                <a:gd name="T120" fmla="*/ 64 w 2534"/>
                <a:gd name="T121" fmla="*/ 4 h 1851"/>
                <a:gd name="T122" fmla="*/ 52 w 2534"/>
                <a:gd name="T123" fmla="*/ 2 h 18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34"/>
                <a:gd name="T187" fmla="*/ 0 h 1851"/>
                <a:gd name="T188" fmla="*/ 2534 w 2534"/>
                <a:gd name="T189" fmla="*/ 1851 h 18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34" h="1851">
                  <a:moveTo>
                    <a:pt x="407" y="0"/>
                  </a:moveTo>
                  <a:lnTo>
                    <a:pt x="407" y="28"/>
                  </a:lnTo>
                  <a:lnTo>
                    <a:pt x="399" y="28"/>
                  </a:lnTo>
                  <a:lnTo>
                    <a:pt x="399" y="59"/>
                  </a:lnTo>
                  <a:lnTo>
                    <a:pt x="393" y="59"/>
                  </a:lnTo>
                  <a:lnTo>
                    <a:pt x="393" y="89"/>
                  </a:lnTo>
                  <a:lnTo>
                    <a:pt x="384" y="89"/>
                  </a:lnTo>
                  <a:lnTo>
                    <a:pt x="384" y="111"/>
                  </a:lnTo>
                  <a:lnTo>
                    <a:pt x="371" y="111"/>
                  </a:lnTo>
                  <a:lnTo>
                    <a:pt x="371" y="133"/>
                  </a:lnTo>
                  <a:lnTo>
                    <a:pt x="362" y="133"/>
                  </a:lnTo>
                  <a:lnTo>
                    <a:pt x="362" y="184"/>
                  </a:lnTo>
                  <a:lnTo>
                    <a:pt x="349" y="184"/>
                  </a:lnTo>
                  <a:lnTo>
                    <a:pt x="349" y="208"/>
                  </a:lnTo>
                  <a:lnTo>
                    <a:pt x="342" y="208"/>
                  </a:lnTo>
                  <a:lnTo>
                    <a:pt x="342" y="228"/>
                  </a:lnTo>
                  <a:lnTo>
                    <a:pt x="325" y="228"/>
                  </a:lnTo>
                  <a:lnTo>
                    <a:pt x="325" y="272"/>
                  </a:lnTo>
                  <a:lnTo>
                    <a:pt x="312" y="272"/>
                  </a:lnTo>
                  <a:lnTo>
                    <a:pt x="312" y="310"/>
                  </a:lnTo>
                  <a:lnTo>
                    <a:pt x="306" y="310"/>
                  </a:lnTo>
                  <a:lnTo>
                    <a:pt x="306" y="332"/>
                  </a:lnTo>
                  <a:lnTo>
                    <a:pt x="290" y="332"/>
                  </a:lnTo>
                  <a:lnTo>
                    <a:pt x="290" y="375"/>
                  </a:lnTo>
                  <a:lnTo>
                    <a:pt x="275" y="375"/>
                  </a:lnTo>
                  <a:lnTo>
                    <a:pt x="275" y="406"/>
                  </a:lnTo>
                  <a:lnTo>
                    <a:pt x="269" y="406"/>
                  </a:lnTo>
                  <a:lnTo>
                    <a:pt x="269" y="435"/>
                  </a:lnTo>
                  <a:lnTo>
                    <a:pt x="253" y="435"/>
                  </a:lnTo>
                  <a:lnTo>
                    <a:pt x="253" y="472"/>
                  </a:lnTo>
                  <a:lnTo>
                    <a:pt x="238" y="472"/>
                  </a:lnTo>
                  <a:lnTo>
                    <a:pt x="238" y="509"/>
                  </a:lnTo>
                  <a:lnTo>
                    <a:pt x="233" y="509"/>
                  </a:lnTo>
                  <a:lnTo>
                    <a:pt x="233" y="531"/>
                  </a:lnTo>
                  <a:lnTo>
                    <a:pt x="225" y="531"/>
                  </a:lnTo>
                  <a:lnTo>
                    <a:pt x="225" y="545"/>
                  </a:lnTo>
                  <a:lnTo>
                    <a:pt x="210" y="545"/>
                  </a:lnTo>
                  <a:lnTo>
                    <a:pt x="210" y="576"/>
                  </a:lnTo>
                  <a:lnTo>
                    <a:pt x="203" y="576"/>
                  </a:lnTo>
                  <a:lnTo>
                    <a:pt x="203" y="605"/>
                  </a:lnTo>
                  <a:lnTo>
                    <a:pt x="196" y="605"/>
                  </a:lnTo>
                  <a:lnTo>
                    <a:pt x="196" y="628"/>
                  </a:lnTo>
                  <a:lnTo>
                    <a:pt x="188" y="628"/>
                  </a:lnTo>
                  <a:lnTo>
                    <a:pt x="188" y="650"/>
                  </a:lnTo>
                  <a:lnTo>
                    <a:pt x="174" y="650"/>
                  </a:lnTo>
                  <a:lnTo>
                    <a:pt x="174" y="670"/>
                  </a:lnTo>
                  <a:lnTo>
                    <a:pt x="166" y="670"/>
                  </a:lnTo>
                  <a:lnTo>
                    <a:pt x="166" y="708"/>
                  </a:lnTo>
                  <a:lnTo>
                    <a:pt x="160" y="708"/>
                  </a:lnTo>
                  <a:lnTo>
                    <a:pt x="160" y="723"/>
                  </a:lnTo>
                  <a:lnTo>
                    <a:pt x="151" y="723"/>
                  </a:lnTo>
                  <a:lnTo>
                    <a:pt x="151" y="753"/>
                  </a:lnTo>
                  <a:lnTo>
                    <a:pt x="138" y="753"/>
                  </a:lnTo>
                  <a:lnTo>
                    <a:pt x="138" y="804"/>
                  </a:lnTo>
                  <a:lnTo>
                    <a:pt x="129" y="804"/>
                  </a:lnTo>
                  <a:lnTo>
                    <a:pt x="129" y="826"/>
                  </a:lnTo>
                  <a:lnTo>
                    <a:pt x="116" y="826"/>
                  </a:lnTo>
                  <a:lnTo>
                    <a:pt x="116" y="849"/>
                  </a:lnTo>
                  <a:lnTo>
                    <a:pt x="109" y="849"/>
                  </a:lnTo>
                  <a:lnTo>
                    <a:pt x="109" y="872"/>
                  </a:lnTo>
                  <a:lnTo>
                    <a:pt x="93" y="872"/>
                  </a:lnTo>
                  <a:lnTo>
                    <a:pt x="93" y="892"/>
                  </a:lnTo>
                  <a:lnTo>
                    <a:pt x="87" y="892"/>
                  </a:lnTo>
                  <a:lnTo>
                    <a:pt x="87" y="923"/>
                  </a:lnTo>
                  <a:lnTo>
                    <a:pt x="79" y="923"/>
                  </a:lnTo>
                  <a:lnTo>
                    <a:pt x="79" y="952"/>
                  </a:lnTo>
                  <a:lnTo>
                    <a:pt x="73" y="952"/>
                  </a:lnTo>
                  <a:lnTo>
                    <a:pt x="73" y="982"/>
                  </a:lnTo>
                  <a:lnTo>
                    <a:pt x="57" y="982"/>
                  </a:lnTo>
                  <a:lnTo>
                    <a:pt x="57" y="989"/>
                  </a:lnTo>
                  <a:lnTo>
                    <a:pt x="51" y="989"/>
                  </a:lnTo>
                  <a:lnTo>
                    <a:pt x="51" y="1025"/>
                  </a:lnTo>
                  <a:lnTo>
                    <a:pt x="42" y="1025"/>
                  </a:lnTo>
                  <a:lnTo>
                    <a:pt x="42" y="1048"/>
                  </a:lnTo>
                  <a:lnTo>
                    <a:pt x="36" y="1048"/>
                  </a:lnTo>
                  <a:lnTo>
                    <a:pt x="36" y="1077"/>
                  </a:lnTo>
                  <a:lnTo>
                    <a:pt x="29" y="1077"/>
                  </a:lnTo>
                  <a:lnTo>
                    <a:pt x="29" y="1093"/>
                  </a:lnTo>
                  <a:lnTo>
                    <a:pt x="20" y="1093"/>
                  </a:lnTo>
                  <a:lnTo>
                    <a:pt x="20" y="1121"/>
                  </a:lnTo>
                  <a:lnTo>
                    <a:pt x="6" y="1121"/>
                  </a:lnTo>
                  <a:lnTo>
                    <a:pt x="6" y="1150"/>
                  </a:lnTo>
                  <a:lnTo>
                    <a:pt x="0" y="1150"/>
                  </a:lnTo>
                  <a:lnTo>
                    <a:pt x="0" y="1352"/>
                  </a:lnTo>
                  <a:lnTo>
                    <a:pt x="6" y="1352"/>
                  </a:lnTo>
                  <a:lnTo>
                    <a:pt x="6" y="1357"/>
                  </a:lnTo>
                  <a:lnTo>
                    <a:pt x="42" y="1357"/>
                  </a:lnTo>
                  <a:lnTo>
                    <a:pt x="42" y="1365"/>
                  </a:lnTo>
                  <a:lnTo>
                    <a:pt x="79" y="1365"/>
                  </a:lnTo>
                  <a:lnTo>
                    <a:pt x="79" y="1380"/>
                  </a:lnTo>
                  <a:lnTo>
                    <a:pt x="129" y="1380"/>
                  </a:lnTo>
                  <a:lnTo>
                    <a:pt x="129" y="1388"/>
                  </a:lnTo>
                  <a:lnTo>
                    <a:pt x="160" y="1388"/>
                  </a:lnTo>
                  <a:lnTo>
                    <a:pt x="160" y="1403"/>
                  </a:lnTo>
                  <a:lnTo>
                    <a:pt x="233" y="1403"/>
                  </a:lnTo>
                  <a:lnTo>
                    <a:pt x="233" y="1417"/>
                  </a:lnTo>
                  <a:lnTo>
                    <a:pt x="275" y="1417"/>
                  </a:lnTo>
                  <a:lnTo>
                    <a:pt x="275" y="1425"/>
                  </a:lnTo>
                  <a:lnTo>
                    <a:pt x="312" y="1425"/>
                  </a:lnTo>
                  <a:lnTo>
                    <a:pt x="312" y="1431"/>
                  </a:lnTo>
                  <a:lnTo>
                    <a:pt x="349" y="1431"/>
                  </a:lnTo>
                  <a:lnTo>
                    <a:pt x="349" y="1440"/>
                  </a:lnTo>
                  <a:lnTo>
                    <a:pt x="384" y="1440"/>
                  </a:lnTo>
                  <a:lnTo>
                    <a:pt x="384" y="1446"/>
                  </a:lnTo>
                  <a:lnTo>
                    <a:pt x="421" y="1446"/>
                  </a:lnTo>
                  <a:lnTo>
                    <a:pt x="421" y="1462"/>
                  </a:lnTo>
                  <a:lnTo>
                    <a:pt x="466" y="1462"/>
                  </a:lnTo>
                  <a:lnTo>
                    <a:pt x="466" y="1468"/>
                  </a:lnTo>
                  <a:lnTo>
                    <a:pt x="502" y="1468"/>
                  </a:lnTo>
                  <a:lnTo>
                    <a:pt x="502" y="1477"/>
                  </a:lnTo>
                  <a:lnTo>
                    <a:pt x="538" y="1477"/>
                  </a:lnTo>
                  <a:lnTo>
                    <a:pt x="538" y="1482"/>
                  </a:lnTo>
                  <a:lnTo>
                    <a:pt x="575" y="1482"/>
                  </a:lnTo>
                  <a:lnTo>
                    <a:pt x="575" y="1499"/>
                  </a:lnTo>
                  <a:lnTo>
                    <a:pt x="617" y="1499"/>
                  </a:lnTo>
                  <a:lnTo>
                    <a:pt x="617" y="1505"/>
                  </a:lnTo>
                  <a:lnTo>
                    <a:pt x="654" y="1505"/>
                  </a:lnTo>
                  <a:lnTo>
                    <a:pt x="654" y="1513"/>
                  </a:lnTo>
                  <a:lnTo>
                    <a:pt x="690" y="1513"/>
                  </a:lnTo>
                  <a:lnTo>
                    <a:pt x="690" y="1519"/>
                  </a:lnTo>
                  <a:lnTo>
                    <a:pt x="721" y="1519"/>
                  </a:lnTo>
                  <a:lnTo>
                    <a:pt x="721" y="1536"/>
                  </a:lnTo>
                  <a:lnTo>
                    <a:pt x="800" y="1536"/>
                  </a:lnTo>
                  <a:lnTo>
                    <a:pt x="800" y="1550"/>
                  </a:lnTo>
                  <a:lnTo>
                    <a:pt x="836" y="1550"/>
                  </a:lnTo>
                  <a:lnTo>
                    <a:pt x="836" y="1556"/>
                  </a:lnTo>
                  <a:lnTo>
                    <a:pt x="873" y="1556"/>
                  </a:lnTo>
                  <a:lnTo>
                    <a:pt x="873" y="1565"/>
                  </a:lnTo>
                  <a:lnTo>
                    <a:pt x="917" y="1565"/>
                  </a:lnTo>
                  <a:lnTo>
                    <a:pt x="917" y="1579"/>
                  </a:lnTo>
                  <a:lnTo>
                    <a:pt x="962" y="1579"/>
                  </a:lnTo>
                  <a:lnTo>
                    <a:pt x="962" y="1587"/>
                  </a:lnTo>
                  <a:lnTo>
                    <a:pt x="998" y="1587"/>
                  </a:lnTo>
                  <a:lnTo>
                    <a:pt x="998" y="1594"/>
                  </a:lnTo>
                  <a:lnTo>
                    <a:pt x="1035" y="1594"/>
                  </a:lnTo>
                  <a:lnTo>
                    <a:pt x="1035" y="1601"/>
                  </a:lnTo>
                  <a:lnTo>
                    <a:pt x="1071" y="1601"/>
                  </a:lnTo>
                  <a:lnTo>
                    <a:pt x="1071" y="1616"/>
                  </a:lnTo>
                  <a:lnTo>
                    <a:pt x="1113" y="1616"/>
                  </a:lnTo>
                  <a:lnTo>
                    <a:pt x="1113" y="1624"/>
                  </a:lnTo>
                  <a:lnTo>
                    <a:pt x="1150" y="1624"/>
                  </a:lnTo>
                  <a:lnTo>
                    <a:pt x="1150" y="1638"/>
                  </a:lnTo>
                  <a:lnTo>
                    <a:pt x="1223" y="1638"/>
                  </a:lnTo>
                  <a:lnTo>
                    <a:pt x="1223" y="1647"/>
                  </a:lnTo>
                  <a:lnTo>
                    <a:pt x="1252" y="1647"/>
                  </a:lnTo>
                  <a:lnTo>
                    <a:pt x="1252" y="1653"/>
                  </a:lnTo>
                  <a:lnTo>
                    <a:pt x="1304" y="1653"/>
                  </a:lnTo>
                  <a:lnTo>
                    <a:pt x="1304" y="1667"/>
                  </a:lnTo>
                  <a:lnTo>
                    <a:pt x="1341" y="1667"/>
                  </a:lnTo>
                  <a:lnTo>
                    <a:pt x="1341" y="1675"/>
                  </a:lnTo>
                  <a:lnTo>
                    <a:pt x="1369" y="1675"/>
                  </a:lnTo>
                  <a:lnTo>
                    <a:pt x="1369" y="1684"/>
                  </a:lnTo>
                  <a:lnTo>
                    <a:pt x="1405" y="1684"/>
                  </a:lnTo>
                  <a:lnTo>
                    <a:pt x="1405" y="1698"/>
                  </a:lnTo>
                  <a:lnTo>
                    <a:pt x="1456" y="1698"/>
                  </a:lnTo>
                  <a:lnTo>
                    <a:pt x="1456" y="1704"/>
                  </a:lnTo>
                  <a:lnTo>
                    <a:pt x="1487" y="1704"/>
                  </a:lnTo>
                  <a:lnTo>
                    <a:pt x="1487" y="1712"/>
                  </a:lnTo>
                  <a:lnTo>
                    <a:pt x="1522" y="1712"/>
                  </a:lnTo>
                  <a:lnTo>
                    <a:pt x="1522" y="1720"/>
                  </a:lnTo>
                  <a:lnTo>
                    <a:pt x="1559" y="1720"/>
                  </a:lnTo>
                  <a:lnTo>
                    <a:pt x="1559" y="1735"/>
                  </a:lnTo>
                  <a:lnTo>
                    <a:pt x="1602" y="1735"/>
                  </a:lnTo>
                  <a:lnTo>
                    <a:pt x="1602" y="1741"/>
                  </a:lnTo>
                  <a:lnTo>
                    <a:pt x="1638" y="1741"/>
                  </a:lnTo>
                  <a:lnTo>
                    <a:pt x="1638" y="1757"/>
                  </a:lnTo>
                  <a:lnTo>
                    <a:pt x="1711" y="1757"/>
                  </a:lnTo>
                  <a:lnTo>
                    <a:pt x="1711" y="1763"/>
                  </a:lnTo>
                  <a:lnTo>
                    <a:pt x="1755" y="1763"/>
                  </a:lnTo>
                  <a:lnTo>
                    <a:pt x="1755" y="1772"/>
                  </a:lnTo>
                  <a:lnTo>
                    <a:pt x="1792" y="1772"/>
                  </a:lnTo>
                  <a:lnTo>
                    <a:pt x="1792" y="1786"/>
                  </a:lnTo>
                  <a:lnTo>
                    <a:pt x="1829" y="1786"/>
                  </a:lnTo>
                  <a:lnTo>
                    <a:pt x="1829" y="1794"/>
                  </a:lnTo>
                  <a:lnTo>
                    <a:pt x="1870" y="1794"/>
                  </a:lnTo>
                  <a:lnTo>
                    <a:pt x="1870" y="1800"/>
                  </a:lnTo>
                  <a:lnTo>
                    <a:pt x="1907" y="1800"/>
                  </a:lnTo>
                  <a:lnTo>
                    <a:pt x="1907" y="1814"/>
                  </a:lnTo>
                  <a:lnTo>
                    <a:pt x="1944" y="1814"/>
                  </a:lnTo>
                  <a:lnTo>
                    <a:pt x="1944" y="1823"/>
                  </a:lnTo>
                  <a:lnTo>
                    <a:pt x="1988" y="1823"/>
                  </a:lnTo>
                  <a:lnTo>
                    <a:pt x="1988" y="1829"/>
                  </a:lnTo>
                  <a:lnTo>
                    <a:pt x="2025" y="1829"/>
                  </a:lnTo>
                  <a:lnTo>
                    <a:pt x="2025" y="1845"/>
                  </a:lnTo>
                  <a:lnTo>
                    <a:pt x="2053" y="1845"/>
                  </a:lnTo>
                  <a:lnTo>
                    <a:pt x="2053" y="1851"/>
                  </a:lnTo>
                  <a:lnTo>
                    <a:pt x="2105" y="1851"/>
                  </a:lnTo>
                  <a:lnTo>
                    <a:pt x="2105" y="1845"/>
                  </a:lnTo>
                  <a:lnTo>
                    <a:pt x="2112" y="1845"/>
                  </a:lnTo>
                  <a:lnTo>
                    <a:pt x="2112" y="1800"/>
                  </a:lnTo>
                  <a:lnTo>
                    <a:pt x="2120" y="1800"/>
                  </a:lnTo>
                  <a:lnTo>
                    <a:pt x="2120" y="1772"/>
                  </a:lnTo>
                  <a:lnTo>
                    <a:pt x="2125" y="1772"/>
                  </a:lnTo>
                  <a:lnTo>
                    <a:pt x="2125" y="1757"/>
                  </a:lnTo>
                  <a:lnTo>
                    <a:pt x="2142" y="1757"/>
                  </a:lnTo>
                  <a:lnTo>
                    <a:pt x="2142" y="1712"/>
                  </a:lnTo>
                  <a:lnTo>
                    <a:pt x="2148" y="1712"/>
                  </a:lnTo>
                  <a:lnTo>
                    <a:pt x="2148" y="1684"/>
                  </a:lnTo>
                  <a:lnTo>
                    <a:pt x="2162" y="1684"/>
                  </a:lnTo>
                  <a:lnTo>
                    <a:pt x="2162" y="1667"/>
                  </a:lnTo>
                  <a:lnTo>
                    <a:pt x="2170" y="1667"/>
                  </a:lnTo>
                  <a:lnTo>
                    <a:pt x="2170" y="1638"/>
                  </a:lnTo>
                  <a:lnTo>
                    <a:pt x="2179" y="1638"/>
                  </a:lnTo>
                  <a:lnTo>
                    <a:pt x="2179" y="1624"/>
                  </a:lnTo>
                  <a:lnTo>
                    <a:pt x="2184" y="1624"/>
                  </a:lnTo>
                  <a:lnTo>
                    <a:pt x="2184" y="1587"/>
                  </a:lnTo>
                  <a:lnTo>
                    <a:pt x="2199" y="1587"/>
                  </a:lnTo>
                  <a:lnTo>
                    <a:pt x="2199" y="1565"/>
                  </a:lnTo>
                  <a:lnTo>
                    <a:pt x="2207" y="1565"/>
                  </a:lnTo>
                  <a:lnTo>
                    <a:pt x="2207" y="1536"/>
                  </a:lnTo>
                  <a:lnTo>
                    <a:pt x="2221" y="1536"/>
                  </a:lnTo>
                  <a:lnTo>
                    <a:pt x="2221" y="1482"/>
                  </a:lnTo>
                  <a:lnTo>
                    <a:pt x="2235" y="1482"/>
                  </a:lnTo>
                  <a:lnTo>
                    <a:pt x="2235" y="1468"/>
                  </a:lnTo>
                  <a:lnTo>
                    <a:pt x="2243" y="1468"/>
                  </a:lnTo>
                  <a:lnTo>
                    <a:pt x="2243" y="1440"/>
                  </a:lnTo>
                  <a:lnTo>
                    <a:pt x="2251" y="1440"/>
                  </a:lnTo>
                  <a:lnTo>
                    <a:pt x="2251" y="1425"/>
                  </a:lnTo>
                  <a:lnTo>
                    <a:pt x="2257" y="1425"/>
                  </a:lnTo>
                  <a:lnTo>
                    <a:pt x="2257" y="1403"/>
                  </a:lnTo>
                  <a:lnTo>
                    <a:pt x="2271" y="1403"/>
                  </a:lnTo>
                  <a:lnTo>
                    <a:pt x="2271" y="1380"/>
                  </a:lnTo>
                  <a:lnTo>
                    <a:pt x="2280" y="1380"/>
                  </a:lnTo>
                  <a:lnTo>
                    <a:pt x="2280" y="1357"/>
                  </a:lnTo>
                  <a:lnTo>
                    <a:pt x="2286" y="1357"/>
                  </a:lnTo>
                  <a:lnTo>
                    <a:pt x="2286" y="1321"/>
                  </a:lnTo>
                  <a:lnTo>
                    <a:pt x="2302" y="1321"/>
                  </a:lnTo>
                  <a:lnTo>
                    <a:pt x="2302" y="1297"/>
                  </a:lnTo>
                  <a:lnTo>
                    <a:pt x="2308" y="1297"/>
                  </a:lnTo>
                  <a:lnTo>
                    <a:pt x="2308" y="1261"/>
                  </a:lnTo>
                  <a:lnTo>
                    <a:pt x="2316" y="1261"/>
                  </a:lnTo>
                  <a:lnTo>
                    <a:pt x="2316" y="1240"/>
                  </a:lnTo>
                  <a:lnTo>
                    <a:pt x="2323" y="1240"/>
                  </a:lnTo>
                  <a:lnTo>
                    <a:pt x="2323" y="1224"/>
                  </a:lnTo>
                  <a:lnTo>
                    <a:pt x="2338" y="1224"/>
                  </a:lnTo>
                  <a:lnTo>
                    <a:pt x="2338" y="1196"/>
                  </a:lnTo>
                  <a:lnTo>
                    <a:pt x="2345" y="1196"/>
                  </a:lnTo>
                  <a:lnTo>
                    <a:pt x="2345" y="1181"/>
                  </a:lnTo>
                  <a:lnTo>
                    <a:pt x="2353" y="1181"/>
                  </a:lnTo>
                  <a:lnTo>
                    <a:pt x="2353" y="1145"/>
                  </a:lnTo>
                  <a:lnTo>
                    <a:pt x="2358" y="1145"/>
                  </a:lnTo>
                  <a:lnTo>
                    <a:pt x="2358" y="1121"/>
                  </a:lnTo>
                  <a:lnTo>
                    <a:pt x="2367" y="1121"/>
                  </a:lnTo>
                  <a:lnTo>
                    <a:pt x="2367" y="1108"/>
                  </a:lnTo>
                  <a:lnTo>
                    <a:pt x="2375" y="1108"/>
                  </a:lnTo>
                  <a:lnTo>
                    <a:pt x="2375" y="1077"/>
                  </a:lnTo>
                  <a:lnTo>
                    <a:pt x="2381" y="1077"/>
                  </a:lnTo>
                  <a:lnTo>
                    <a:pt x="2381" y="1048"/>
                  </a:lnTo>
                  <a:lnTo>
                    <a:pt x="2395" y="1048"/>
                  </a:lnTo>
                  <a:lnTo>
                    <a:pt x="2395" y="1025"/>
                  </a:lnTo>
                  <a:lnTo>
                    <a:pt x="2403" y="1025"/>
                  </a:lnTo>
                  <a:lnTo>
                    <a:pt x="2403" y="1002"/>
                  </a:lnTo>
                  <a:lnTo>
                    <a:pt x="2417" y="1002"/>
                  </a:lnTo>
                  <a:lnTo>
                    <a:pt x="2417" y="989"/>
                  </a:lnTo>
                  <a:lnTo>
                    <a:pt x="2425" y="989"/>
                  </a:lnTo>
                  <a:lnTo>
                    <a:pt x="2425" y="960"/>
                  </a:lnTo>
                  <a:lnTo>
                    <a:pt x="2432" y="960"/>
                  </a:lnTo>
                  <a:lnTo>
                    <a:pt x="2432" y="929"/>
                  </a:lnTo>
                  <a:lnTo>
                    <a:pt x="2440" y="929"/>
                  </a:lnTo>
                  <a:lnTo>
                    <a:pt x="2440" y="892"/>
                  </a:lnTo>
                  <a:lnTo>
                    <a:pt x="2454" y="892"/>
                  </a:lnTo>
                  <a:lnTo>
                    <a:pt x="2454" y="872"/>
                  </a:lnTo>
                  <a:lnTo>
                    <a:pt x="2462" y="872"/>
                  </a:lnTo>
                  <a:lnTo>
                    <a:pt x="2462" y="841"/>
                  </a:lnTo>
                  <a:lnTo>
                    <a:pt x="2468" y="841"/>
                  </a:lnTo>
                  <a:lnTo>
                    <a:pt x="2468" y="826"/>
                  </a:lnTo>
                  <a:lnTo>
                    <a:pt x="2476" y="826"/>
                  </a:lnTo>
                  <a:lnTo>
                    <a:pt x="2476" y="789"/>
                  </a:lnTo>
                  <a:lnTo>
                    <a:pt x="2484" y="789"/>
                  </a:lnTo>
                  <a:lnTo>
                    <a:pt x="2484" y="767"/>
                  </a:lnTo>
                  <a:lnTo>
                    <a:pt x="2490" y="767"/>
                  </a:lnTo>
                  <a:lnTo>
                    <a:pt x="2490" y="745"/>
                  </a:lnTo>
                  <a:lnTo>
                    <a:pt x="2504" y="745"/>
                  </a:lnTo>
                  <a:lnTo>
                    <a:pt x="2504" y="723"/>
                  </a:lnTo>
                  <a:lnTo>
                    <a:pt x="2512" y="723"/>
                  </a:lnTo>
                  <a:lnTo>
                    <a:pt x="2512" y="693"/>
                  </a:lnTo>
                  <a:lnTo>
                    <a:pt x="2521" y="693"/>
                  </a:lnTo>
                  <a:lnTo>
                    <a:pt x="2521" y="670"/>
                  </a:lnTo>
                  <a:lnTo>
                    <a:pt x="2534" y="670"/>
                  </a:lnTo>
                  <a:lnTo>
                    <a:pt x="2534" y="472"/>
                  </a:lnTo>
                  <a:lnTo>
                    <a:pt x="2462" y="472"/>
                  </a:lnTo>
                  <a:lnTo>
                    <a:pt x="2462" y="457"/>
                  </a:lnTo>
                  <a:lnTo>
                    <a:pt x="2425" y="457"/>
                  </a:lnTo>
                  <a:lnTo>
                    <a:pt x="2425" y="450"/>
                  </a:lnTo>
                  <a:lnTo>
                    <a:pt x="2375" y="450"/>
                  </a:lnTo>
                  <a:lnTo>
                    <a:pt x="2375" y="435"/>
                  </a:lnTo>
                  <a:lnTo>
                    <a:pt x="2302" y="435"/>
                  </a:lnTo>
                  <a:lnTo>
                    <a:pt x="2302" y="421"/>
                  </a:lnTo>
                  <a:lnTo>
                    <a:pt x="2257" y="421"/>
                  </a:lnTo>
                  <a:lnTo>
                    <a:pt x="2257" y="413"/>
                  </a:lnTo>
                  <a:lnTo>
                    <a:pt x="2221" y="413"/>
                  </a:lnTo>
                  <a:lnTo>
                    <a:pt x="2221" y="406"/>
                  </a:lnTo>
                  <a:lnTo>
                    <a:pt x="2179" y="406"/>
                  </a:lnTo>
                  <a:lnTo>
                    <a:pt x="2179" y="391"/>
                  </a:lnTo>
                  <a:lnTo>
                    <a:pt x="2142" y="391"/>
                  </a:lnTo>
                  <a:lnTo>
                    <a:pt x="2142" y="384"/>
                  </a:lnTo>
                  <a:lnTo>
                    <a:pt x="2105" y="384"/>
                  </a:lnTo>
                  <a:lnTo>
                    <a:pt x="2105" y="375"/>
                  </a:lnTo>
                  <a:lnTo>
                    <a:pt x="2053" y="375"/>
                  </a:lnTo>
                  <a:lnTo>
                    <a:pt x="2053" y="369"/>
                  </a:lnTo>
                  <a:lnTo>
                    <a:pt x="2025" y="369"/>
                  </a:lnTo>
                  <a:lnTo>
                    <a:pt x="2025" y="355"/>
                  </a:lnTo>
                  <a:lnTo>
                    <a:pt x="1974" y="355"/>
                  </a:lnTo>
                  <a:lnTo>
                    <a:pt x="1974" y="347"/>
                  </a:lnTo>
                  <a:lnTo>
                    <a:pt x="1938" y="347"/>
                  </a:lnTo>
                  <a:lnTo>
                    <a:pt x="1938" y="338"/>
                  </a:lnTo>
                  <a:lnTo>
                    <a:pt x="1892" y="338"/>
                  </a:lnTo>
                  <a:lnTo>
                    <a:pt x="1892" y="332"/>
                  </a:lnTo>
                  <a:lnTo>
                    <a:pt x="1857" y="332"/>
                  </a:lnTo>
                  <a:lnTo>
                    <a:pt x="1857" y="324"/>
                  </a:lnTo>
                  <a:lnTo>
                    <a:pt x="1814" y="324"/>
                  </a:lnTo>
                  <a:lnTo>
                    <a:pt x="1814" y="318"/>
                  </a:lnTo>
                  <a:lnTo>
                    <a:pt x="1777" y="318"/>
                  </a:lnTo>
                  <a:lnTo>
                    <a:pt x="1777" y="310"/>
                  </a:lnTo>
                  <a:lnTo>
                    <a:pt x="1733" y="310"/>
                  </a:lnTo>
                  <a:lnTo>
                    <a:pt x="1733" y="296"/>
                  </a:lnTo>
                  <a:lnTo>
                    <a:pt x="1696" y="296"/>
                  </a:lnTo>
                  <a:lnTo>
                    <a:pt x="1696" y="287"/>
                  </a:lnTo>
                  <a:lnTo>
                    <a:pt x="1652" y="287"/>
                  </a:lnTo>
                  <a:lnTo>
                    <a:pt x="1652" y="272"/>
                  </a:lnTo>
                  <a:lnTo>
                    <a:pt x="1574" y="272"/>
                  </a:lnTo>
                  <a:lnTo>
                    <a:pt x="1574" y="259"/>
                  </a:lnTo>
                  <a:lnTo>
                    <a:pt x="1537" y="259"/>
                  </a:lnTo>
                  <a:lnTo>
                    <a:pt x="1537" y="250"/>
                  </a:lnTo>
                  <a:lnTo>
                    <a:pt x="1500" y="250"/>
                  </a:lnTo>
                  <a:lnTo>
                    <a:pt x="1500" y="236"/>
                  </a:lnTo>
                  <a:lnTo>
                    <a:pt x="1456" y="236"/>
                  </a:lnTo>
                  <a:lnTo>
                    <a:pt x="1456" y="228"/>
                  </a:lnTo>
                  <a:lnTo>
                    <a:pt x="1419" y="228"/>
                  </a:lnTo>
                  <a:lnTo>
                    <a:pt x="1419" y="222"/>
                  </a:lnTo>
                  <a:lnTo>
                    <a:pt x="1369" y="222"/>
                  </a:lnTo>
                  <a:lnTo>
                    <a:pt x="1369" y="213"/>
                  </a:lnTo>
                  <a:lnTo>
                    <a:pt x="1341" y="213"/>
                  </a:lnTo>
                  <a:lnTo>
                    <a:pt x="1341" y="208"/>
                  </a:lnTo>
                  <a:lnTo>
                    <a:pt x="1287" y="208"/>
                  </a:lnTo>
                  <a:lnTo>
                    <a:pt x="1287" y="199"/>
                  </a:lnTo>
                  <a:lnTo>
                    <a:pt x="1252" y="199"/>
                  </a:lnTo>
                  <a:lnTo>
                    <a:pt x="1252" y="184"/>
                  </a:lnTo>
                  <a:lnTo>
                    <a:pt x="1209" y="184"/>
                  </a:lnTo>
                  <a:lnTo>
                    <a:pt x="1209" y="177"/>
                  </a:lnTo>
                  <a:lnTo>
                    <a:pt x="1172" y="177"/>
                  </a:lnTo>
                  <a:lnTo>
                    <a:pt x="1172" y="171"/>
                  </a:lnTo>
                  <a:lnTo>
                    <a:pt x="1128" y="171"/>
                  </a:lnTo>
                  <a:lnTo>
                    <a:pt x="1128" y="154"/>
                  </a:lnTo>
                  <a:lnTo>
                    <a:pt x="1091" y="154"/>
                  </a:lnTo>
                  <a:lnTo>
                    <a:pt x="1091" y="148"/>
                  </a:lnTo>
                  <a:lnTo>
                    <a:pt x="1049" y="148"/>
                  </a:lnTo>
                  <a:lnTo>
                    <a:pt x="1049" y="140"/>
                  </a:lnTo>
                  <a:lnTo>
                    <a:pt x="1012" y="140"/>
                  </a:lnTo>
                  <a:lnTo>
                    <a:pt x="1012" y="133"/>
                  </a:lnTo>
                  <a:lnTo>
                    <a:pt x="967" y="133"/>
                  </a:lnTo>
                  <a:lnTo>
                    <a:pt x="967" y="118"/>
                  </a:lnTo>
                  <a:lnTo>
                    <a:pt x="932" y="118"/>
                  </a:lnTo>
                  <a:lnTo>
                    <a:pt x="932" y="111"/>
                  </a:lnTo>
                  <a:lnTo>
                    <a:pt x="852" y="111"/>
                  </a:lnTo>
                  <a:lnTo>
                    <a:pt x="852" y="96"/>
                  </a:lnTo>
                  <a:lnTo>
                    <a:pt x="800" y="96"/>
                  </a:lnTo>
                  <a:lnTo>
                    <a:pt x="800" y="89"/>
                  </a:lnTo>
                  <a:lnTo>
                    <a:pt x="771" y="89"/>
                  </a:lnTo>
                  <a:lnTo>
                    <a:pt x="771" y="80"/>
                  </a:lnTo>
                  <a:lnTo>
                    <a:pt x="721" y="80"/>
                  </a:lnTo>
                  <a:lnTo>
                    <a:pt x="721" y="66"/>
                  </a:lnTo>
                  <a:lnTo>
                    <a:pt x="690" y="66"/>
                  </a:lnTo>
                  <a:lnTo>
                    <a:pt x="690" y="59"/>
                  </a:lnTo>
                  <a:lnTo>
                    <a:pt x="640" y="59"/>
                  </a:lnTo>
                  <a:lnTo>
                    <a:pt x="640" y="52"/>
                  </a:lnTo>
                  <a:lnTo>
                    <a:pt x="603" y="52"/>
                  </a:lnTo>
                  <a:lnTo>
                    <a:pt x="603" y="37"/>
                  </a:lnTo>
                  <a:lnTo>
                    <a:pt x="560" y="37"/>
                  </a:lnTo>
                  <a:lnTo>
                    <a:pt x="560" y="28"/>
                  </a:lnTo>
                  <a:lnTo>
                    <a:pt x="525" y="28"/>
                  </a:lnTo>
                  <a:lnTo>
                    <a:pt x="525" y="23"/>
                  </a:lnTo>
                  <a:lnTo>
                    <a:pt x="488" y="23"/>
                  </a:lnTo>
                  <a:lnTo>
                    <a:pt x="488" y="15"/>
                  </a:lnTo>
                  <a:lnTo>
                    <a:pt x="443" y="15"/>
                  </a:lnTo>
                  <a:lnTo>
                    <a:pt x="443" y="0"/>
                  </a:lnTo>
                  <a:lnTo>
                    <a:pt x="407" y="0"/>
                  </a:lnTo>
                  <a:close/>
                </a:path>
              </a:pathLst>
            </a:custGeom>
            <a:solidFill>
              <a:srgbClr val="0202E5"/>
            </a:solidFill>
            <a:ln w="9525">
              <a:noFill/>
              <a:round/>
              <a:headEnd/>
              <a:tailEnd/>
            </a:ln>
          </p:spPr>
          <p:txBody>
            <a:bodyPr/>
            <a:lstStyle/>
            <a:p>
              <a:pPr algn="ctr"/>
              <a:endParaRPr lang="en-US" sz="1800"/>
            </a:p>
          </p:txBody>
        </p:sp>
        <p:sp>
          <p:nvSpPr>
            <p:cNvPr id="444555" name="Freeform 445"/>
            <p:cNvSpPr>
              <a:spLocks/>
            </p:cNvSpPr>
            <p:nvPr/>
          </p:nvSpPr>
          <p:spPr bwMode="auto">
            <a:xfrm>
              <a:off x="3898" y="1907"/>
              <a:ext cx="240" cy="142"/>
            </a:xfrm>
            <a:custGeom>
              <a:avLst/>
              <a:gdLst>
                <a:gd name="T0" fmla="*/ 34 w 2405"/>
                <a:gd name="T1" fmla="*/ 7 h 1851"/>
                <a:gd name="T2" fmla="*/ 30 w 2405"/>
                <a:gd name="T3" fmla="*/ 14 h 1851"/>
                <a:gd name="T4" fmla="*/ 27 w 2405"/>
                <a:gd name="T5" fmla="*/ 21 h 1851"/>
                <a:gd name="T6" fmla="*/ 23 w 2405"/>
                <a:gd name="T7" fmla="*/ 29 h 1851"/>
                <a:gd name="T8" fmla="*/ 20 w 2405"/>
                <a:gd name="T9" fmla="*/ 36 h 1851"/>
                <a:gd name="T10" fmla="*/ 17 w 2405"/>
                <a:gd name="T11" fmla="*/ 42 h 1851"/>
                <a:gd name="T12" fmla="*/ 14 w 2405"/>
                <a:gd name="T13" fmla="*/ 48 h 1851"/>
                <a:gd name="T14" fmla="*/ 11 w 2405"/>
                <a:gd name="T15" fmla="*/ 54 h 1851"/>
                <a:gd name="T16" fmla="*/ 8 w 2405"/>
                <a:gd name="T17" fmla="*/ 62 h 1851"/>
                <a:gd name="T18" fmla="*/ 5 w 2405"/>
                <a:gd name="T19" fmla="*/ 67 h 1851"/>
                <a:gd name="T20" fmla="*/ 2 w 2405"/>
                <a:gd name="T21" fmla="*/ 73 h 1851"/>
                <a:gd name="T22" fmla="*/ 2 w 2405"/>
                <a:gd name="T23" fmla="*/ 106 h 1851"/>
                <a:gd name="T24" fmla="*/ 18 w 2405"/>
                <a:gd name="T25" fmla="*/ 109 h 1851"/>
                <a:gd name="T26" fmla="*/ 29 w 2405"/>
                <a:gd name="T27" fmla="*/ 110 h 1851"/>
                <a:gd name="T28" fmla="*/ 41 w 2405"/>
                <a:gd name="T29" fmla="*/ 113 h 1851"/>
                <a:gd name="T30" fmla="*/ 52 w 2405"/>
                <a:gd name="T31" fmla="*/ 115 h 1851"/>
                <a:gd name="T32" fmla="*/ 63 w 2405"/>
                <a:gd name="T33" fmla="*/ 117 h 1851"/>
                <a:gd name="T34" fmla="*/ 78 w 2405"/>
                <a:gd name="T35" fmla="*/ 119 h 1851"/>
                <a:gd name="T36" fmla="*/ 90 w 2405"/>
                <a:gd name="T37" fmla="*/ 122 h 1851"/>
                <a:gd name="T38" fmla="*/ 101 w 2405"/>
                <a:gd name="T39" fmla="*/ 124 h 1851"/>
                <a:gd name="T40" fmla="*/ 116 w 2405"/>
                <a:gd name="T41" fmla="*/ 126 h 1851"/>
                <a:gd name="T42" fmla="*/ 128 w 2405"/>
                <a:gd name="T43" fmla="*/ 128 h 1851"/>
                <a:gd name="T44" fmla="*/ 140 w 2405"/>
                <a:gd name="T45" fmla="*/ 131 h 1851"/>
                <a:gd name="T46" fmla="*/ 150 w 2405"/>
                <a:gd name="T47" fmla="*/ 133 h 1851"/>
                <a:gd name="T48" fmla="*/ 165 w 2405"/>
                <a:gd name="T49" fmla="*/ 135 h 1851"/>
                <a:gd name="T50" fmla="*/ 177 w 2405"/>
                <a:gd name="T51" fmla="*/ 138 h 1851"/>
                <a:gd name="T52" fmla="*/ 188 w 2405"/>
                <a:gd name="T53" fmla="*/ 140 h 1851"/>
                <a:gd name="T54" fmla="*/ 199 w 2405"/>
                <a:gd name="T55" fmla="*/ 142 h 1851"/>
                <a:gd name="T56" fmla="*/ 206 w 2405"/>
                <a:gd name="T57" fmla="*/ 136 h 1851"/>
                <a:gd name="T58" fmla="*/ 209 w 2405"/>
                <a:gd name="T59" fmla="*/ 129 h 1851"/>
                <a:gd name="T60" fmla="*/ 212 w 2405"/>
                <a:gd name="T61" fmla="*/ 125 h 1851"/>
                <a:gd name="T62" fmla="*/ 215 w 2405"/>
                <a:gd name="T63" fmla="*/ 118 h 1851"/>
                <a:gd name="T64" fmla="*/ 218 w 2405"/>
                <a:gd name="T65" fmla="*/ 110 h 1851"/>
                <a:gd name="T66" fmla="*/ 221 w 2405"/>
                <a:gd name="T67" fmla="*/ 106 h 1851"/>
                <a:gd name="T68" fmla="*/ 224 w 2405"/>
                <a:gd name="T69" fmla="*/ 99 h 1851"/>
                <a:gd name="T70" fmla="*/ 226 w 2405"/>
                <a:gd name="T71" fmla="*/ 94 h 1851"/>
                <a:gd name="T72" fmla="*/ 229 w 2405"/>
                <a:gd name="T73" fmla="*/ 88 h 1851"/>
                <a:gd name="T74" fmla="*/ 231 w 2405"/>
                <a:gd name="T75" fmla="*/ 83 h 1851"/>
                <a:gd name="T76" fmla="*/ 234 w 2405"/>
                <a:gd name="T77" fmla="*/ 77 h 1851"/>
                <a:gd name="T78" fmla="*/ 237 w 2405"/>
                <a:gd name="T79" fmla="*/ 71 h 1851"/>
                <a:gd name="T80" fmla="*/ 240 w 2405"/>
                <a:gd name="T81" fmla="*/ 35 h 1851"/>
                <a:gd name="T82" fmla="*/ 224 w 2405"/>
                <a:gd name="T83" fmla="*/ 32 h 1851"/>
                <a:gd name="T84" fmla="*/ 212 w 2405"/>
                <a:gd name="T85" fmla="*/ 30 h 1851"/>
                <a:gd name="T86" fmla="*/ 199 w 2405"/>
                <a:gd name="T87" fmla="*/ 28 h 1851"/>
                <a:gd name="T88" fmla="*/ 188 w 2405"/>
                <a:gd name="T89" fmla="*/ 26 h 1851"/>
                <a:gd name="T90" fmla="*/ 175 w 2405"/>
                <a:gd name="T91" fmla="*/ 24 h 1851"/>
                <a:gd name="T92" fmla="*/ 164 w 2405"/>
                <a:gd name="T93" fmla="*/ 22 h 1851"/>
                <a:gd name="T94" fmla="*/ 148 w 2405"/>
                <a:gd name="T95" fmla="*/ 19 h 1851"/>
                <a:gd name="T96" fmla="*/ 136 w 2405"/>
                <a:gd name="T97" fmla="*/ 17 h 1851"/>
                <a:gd name="T98" fmla="*/ 123 w 2405"/>
                <a:gd name="T99" fmla="*/ 15 h 1851"/>
                <a:gd name="T100" fmla="*/ 111 w 2405"/>
                <a:gd name="T101" fmla="*/ 13 h 1851"/>
                <a:gd name="T102" fmla="*/ 99 w 2405"/>
                <a:gd name="T103" fmla="*/ 11 h 1851"/>
                <a:gd name="T104" fmla="*/ 87 w 2405"/>
                <a:gd name="T105" fmla="*/ 9 h 1851"/>
                <a:gd name="T106" fmla="*/ 71 w 2405"/>
                <a:gd name="T107" fmla="*/ 6 h 1851"/>
                <a:gd name="T108" fmla="*/ 58 w 2405"/>
                <a:gd name="T109" fmla="*/ 4 h 1851"/>
                <a:gd name="T110" fmla="*/ 47 w 2405"/>
                <a:gd name="T111" fmla="*/ 2 h 18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05"/>
                <a:gd name="T169" fmla="*/ 0 h 1851"/>
                <a:gd name="T170" fmla="*/ 2405 w 2405"/>
                <a:gd name="T171" fmla="*/ 1851 h 18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05" h="1851">
                  <a:moveTo>
                    <a:pt x="350" y="0"/>
                  </a:moveTo>
                  <a:lnTo>
                    <a:pt x="350" y="28"/>
                  </a:lnTo>
                  <a:lnTo>
                    <a:pt x="342" y="28"/>
                  </a:lnTo>
                  <a:lnTo>
                    <a:pt x="342" y="59"/>
                  </a:lnTo>
                  <a:lnTo>
                    <a:pt x="336" y="59"/>
                  </a:lnTo>
                  <a:lnTo>
                    <a:pt x="336" y="89"/>
                  </a:lnTo>
                  <a:lnTo>
                    <a:pt x="327" y="89"/>
                  </a:lnTo>
                  <a:lnTo>
                    <a:pt x="327" y="111"/>
                  </a:lnTo>
                  <a:lnTo>
                    <a:pt x="314" y="111"/>
                  </a:lnTo>
                  <a:lnTo>
                    <a:pt x="314" y="133"/>
                  </a:lnTo>
                  <a:lnTo>
                    <a:pt x="305" y="133"/>
                  </a:lnTo>
                  <a:lnTo>
                    <a:pt x="305" y="184"/>
                  </a:lnTo>
                  <a:lnTo>
                    <a:pt x="292" y="184"/>
                  </a:lnTo>
                  <a:lnTo>
                    <a:pt x="292" y="208"/>
                  </a:lnTo>
                  <a:lnTo>
                    <a:pt x="285" y="208"/>
                  </a:lnTo>
                  <a:lnTo>
                    <a:pt x="285" y="228"/>
                  </a:lnTo>
                  <a:lnTo>
                    <a:pt x="268" y="228"/>
                  </a:lnTo>
                  <a:lnTo>
                    <a:pt x="268" y="272"/>
                  </a:lnTo>
                  <a:lnTo>
                    <a:pt x="255" y="272"/>
                  </a:lnTo>
                  <a:lnTo>
                    <a:pt x="255" y="310"/>
                  </a:lnTo>
                  <a:lnTo>
                    <a:pt x="249" y="310"/>
                  </a:lnTo>
                  <a:lnTo>
                    <a:pt x="249" y="332"/>
                  </a:lnTo>
                  <a:lnTo>
                    <a:pt x="233" y="332"/>
                  </a:lnTo>
                  <a:lnTo>
                    <a:pt x="233" y="375"/>
                  </a:lnTo>
                  <a:lnTo>
                    <a:pt x="218" y="375"/>
                  </a:lnTo>
                  <a:lnTo>
                    <a:pt x="218" y="406"/>
                  </a:lnTo>
                  <a:lnTo>
                    <a:pt x="212" y="406"/>
                  </a:lnTo>
                  <a:lnTo>
                    <a:pt x="212" y="435"/>
                  </a:lnTo>
                  <a:lnTo>
                    <a:pt x="196" y="435"/>
                  </a:lnTo>
                  <a:lnTo>
                    <a:pt x="196" y="472"/>
                  </a:lnTo>
                  <a:lnTo>
                    <a:pt x="181" y="472"/>
                  </a:lnTo>
                  <a:lnTo>
                    <a:pt x="181" y="509"/>
                  </a:lnTo>
                  <a:lnTo>
                    <a:pt x="176" y="509"/>
                  </a:lnTo>
                  <a:lnTo>
                    <a:pt x="176" y="531"/>
                  </a:lnTo>
                  <a:lnTo>
                    <a:pt x="168" y="531"/>
                  </a:lnTo>
                  <a:lnTo>
                    <a:pt x="168" y="545"/>
                  </a:lnTo>
                  <a:lnTo>
                    <a:pt x="153" y="545"/>
                  </a:lnTo>
                  <a:lnTo>
                    <a:pt x="153" y="576"/>
                  </a:lnTo>
                  <a:lnTo>
                    <a:pt x="146" y="576"/>
                  </a:lnTo>
                  <a:lnTo>
                    <a:pt x="146" y="605"/>
                  </a:lnTo>
                  <a:lnTo>
                    <a:pt x="139" y="605"/>
                  </a:lnTo>
                  <a:lnTo>
                    <a:pt x="139" y="628"/>
                  </a:lnTo>
                  <a:lnTo>
                    <a:pt x="131" y="628"/>
                  </a:lnTo>
                  <a:lnTo>
                    <a:pt x="131" y="650"/>
                  </a:lnTo>
                  <a:lnTo>
                    <a:pt x="117" y="650"/>
                  </a:lnTo>
                  <a:lnTo>
                    <a:pt x="117" y="670"/>
                  </a:lnTo>
                  <a:lnTo>
                    <a:pt x="109" y="670"/>
                  </a:lnTo>
                  <a:lnTo>
                    <a:pt x="109" y="708"/>
                  </a:lnTo>
                  <a:lnTo>
                    <a:pt x="103" y="708"/>
                  </a:lnTo>
                  <a:lnTo>
                    <a:pt x="103" y="723"/>
                  </a:lnTo>
                  <a:lnTo>
                    <a:pt x="94" y="723"/>
                  </a:lnTo>
                  <a:lnTo>
                    <a:pt x="94" y="753"/>
                  </a:lnTo>
                  <a:lnTo>
                    <a:pt x="81" y="753"/>
                  </a:lnTo>
                  <a:lnTo>
                    <a:pt x="81" y="804"/>
                  </a:lnTo>
                  <a:lnTo>
                    <a:pt x="72" y="804"/>
                  </a:lnTo>
                  <a:lnTo>
                    <a:pt x="72" y="826"/>
                  </a:lnTo>
                  <a:lnTo>
                    <a:pt x="59" y="826"/>
                  </a:lnTo>
                  <a:lnTo>
                    <a:pt x="59" y="849"/>
                  </a:lnTo>
                  <a:lnTo>
                    <a:pt x="52" y="849"/>
                  </a:lnTo>
                  <a:lnTo>
                    <a:pt x="52" y="872"/>
                  </a:lnTo>
                  <a:lnTo>
                    <a:pt x="36" y="872"/>
                  </a:lnTo>
                  <a:lnTo>
                    <a:pt x="36" y="892"/>
                  </a:lnTo>
                  <a:lnTo>
                    <a:pt x="30" y="892"/>
                  </a:lnTo>
                  <a:lnTo>
                    <a:pt x="30" y="923"/>
                  </a:lnTo>
                  <a:lnTo>
                    <a:pt x="22" y="923"/>
                  </a:lnTo>
                  <a:lnTo>
                    <a:pt x="22" y="952"/>
                  </a:lnTo>
                  <a:lnTo>
                    <a:pt x="16" y="952"/>
                  </a:lnTo>
                  <a:lnTo>
                    <a:pt x="16" y="982"/>
                  </a:lnTo>
                  <a:lnTo>
                    <a:pt x="0" y="982"/>
                  </a:lnTo>
                  <a:lnTo>
                    <a:pt x="0" y="1365"/>
                  </a:lnTo>
                  <a:lnTo>
                    <a:pt x="22" y="1365"/>
                  </a:lnTo>
                  <a:lnTo>
                    <a:pt x="22" y="1380"/>
                  </a:lnTo>
                  <a:lnTo>
                    <a:pt x="72" y="1380"/>
                  </a:lnTo>
                  <a:lnTo>
                    <a:pt x="72" y="1388"/>
                  </a:lnTo>
                  <a:lnTo>
                    <a:pt x="103" y="1388"/>
                  </a:lnTo>
                  <a:lnTo>
                    <a:pt x="103" y="1403"/>
                  </a:lnTo>
                  <a:lnTo>
                    <a:pt x="176" y="1403"/>
                  </a:lnTo>
                  <a:lnTo>
                    <a:pt x="176" y="1417"/>
                  </a:lnTo>
                  <a:lnTo>
                    <a:pt x="218" y="1417"/>
                  </a:lnTo>
                  <a:lnTo>
                    <a:pt x="218" y="1425"/>
                  </a:lnTo>
                  <a:lnTo>
                    <a:pt x="255" y="1425"/>
                  </a:lnTo>
                  <a:lnTo>
                    <a:pt x="255" y="1431"/>
                  </a:lnTo>
                  <a:lnTo>
                    <a:pt x="292" y="1431"/>
                  </a:lnTo>
                  <a:lnTo>
                    <a:pt x="292" y="1440"/>
                  </a:lnTo>
                  <a:lnTo>
                    <a:pt x="327" y="1440"/>
                  </a:lnTo>
                  <a:lnTo>
                    <a:pt x="327" y="1446"/>
                  </a:lnTo>
                  <a:lnTo>
                    <a:pt x="364" y="1446"/>
                  </a:lnTo>
                  <a:lnTo>
                    <a:pt x="364" y="1462"/>
                  </a:lnTo>
                  <a:lnTo>
                    <a:pt x="409" y="1462"/>
                  </a:lnTo>
                  <a:lnTo>
                    <a:pt x="409" y="1468"/>
                  </a:lnTo>
                  <a:lnTo>
                    <a:pt x="445" y="1468"/>
                  </a:lnTo>
                  <a:lnTo>
                    <a:pt x="445" y="1477"/>
                  </a:lnTo>
                  <a:lnTo>
                    <a:pt x="481" y="1477"/>
                  </a:lnTo>
                  <a:lnTo>
                    <a:pt x="481" y="1482"/>
                  </a:lnTo>
                  <a:lnTo>
                    <a:pt x="518" y="1482"/>
                  </a:lnTo>
                  <a:lnTo>
                    <a:pt x="518" y="1499"/>
                  </a:lnTo>
                  <a:lnTo>
                    <a:pt x="560" y="1499"/>
                  </a:lnTo>
                  <a:lnTo>
                    <a:pt x="560" y="1505"/>
                  </a:lnTo>
                  <a:lnTo>
                    <a:pt x="597" y="1505"/>
                  </a:lnTo>
                  <a:lnTo>
                    <a:pt x="597" y="1513"/>
                  </a:lnTo>
                  <a:lnTo>
                    <a:pt x="633" y="1513"/>
                  </a:lnTo>
                  <a:lnTo>
                    <a:pt x="633" y="1519"/>
                  </a:lnTo>
                  <a:lnTo>
                    <a:pt x="664" y="1519"/>
                  </a:lnTo>
                  <a:lnTo>
                    <a:pt x="664" y="1536"/>
                  </a:lnTo>
                  <a:lnTo>
                    <a:pt x="743" y="1536"/>
                  </a:lnTo>
                  <a:lnTo>
                    <a:pt x="743" y="1550"/>
                  </a:lnTo>
                  <a:lnTo>
                    <a:pt x="779" y="1550"/>
                  </a:lnTo>
                  <a:lnTo>
                    <a:pt x="779" y="1556"/>
                  </a:lnTo>
                  <a:lnTo>
                    <a:pt x="816" y="1556"/>
                  </a:lnTo>
                  <a:lnTo>
                    <a:pt x="816" y="1565"/>
                  </a:lnTo>
                  <a:lnTo>
                    <a:pt x="860" y="1565"/>
                  </a:lnTo>
                  <a:lnTo>
                    <a:pt x="860" y="1579"/>
                  </a:lnTo>
                  <a:lnTo>
                    <a:pt x="905" y="1579"/>
                  </a:lnTo>
                  <a:lnTo>
                    <a:pt x="905" y="1587"/>
                  </a:lnTo>
                  <a:lnTo>
                    <a:pt x="941" y="1587"/>
                  </a:lnTo>
                  <a:lnTo>
                    <a:pt x="941" y="1594"/>
                  </a:lnTo>
                  <a:lnTo>
                    <a:pt x="978" y="1594"/>
                  </a:lnTo>
                  <a:lnTo>
                    <a:pt x="978" y="1601"/>
                  </a:lnTo>
                  <a:lnTo>
                    <a:pt x="1014" y="1601"/>
                  </a:lnTo>
                  <a:lnTo>
                    <a:pt x="1014" y="1616"/>
                  </a:lnTo>
                  <a:lnTo>
                    <a:pt x="1056" y="1616"/>
                  </a:lnTo>
                  <a:lnTo>
                    <a:pt x="1056" y="1624"/>
                  </a:lnTo>
                  <a:lnTo>
                    <a:pt x="1093" y="1624"/>
                  </a:lnTo>
                  <a:lnTo>
                    <a:pt x="1093" y="1638"/>
                  </a:lnTo>
                  <a:lnTo>
                    <a:pt x="1166" y="1638"/>
                  </a:lnTo>
                  <a:lnTo>
                    <a:pt x="1166" y="1647"/>
                  </a:lnTo>
                  <a:lnTo>
                    <a:pt x="1195" y="1647"/>
                  </a:lnTo>
                  <a:lnTo>
                    <a:pt x="1195" y="1653"/>
                  </a:lnTo>
                  <a:lnTo>
                    <a:pt x="1247" y="1653"/>
                  </a:lnTo>
                  <a:lnTo>
                    <a:pt x="1247" y="1667"/>
                  </a:lnTo>
                  <a:lnTo>
                    <a:pt x="1284" y="1667"/>
                  </a:lnTo>
                  <a:lnTo>
                    <a:pt x="1284" y="1675"/>
                  </a:lnTo>
                  <a:lnTo>
                    <a:pt x="1312" y="1675"/>
                  </a:lnTo>
                  <a:lnTo>
                    <a:pt x="1312" y="1684"/>
                  </a:lnTo>
                  <a:lnTo>
                    <a:pt x="1348" y="1684"/>
                  </a:lnTo>
                  <a:lnTo>
                    <a:pt x="1348" y="1698"/>
                  </a:lnTo>
                  <a:lnTo>
                    <a:pt x="1399" y="1698"/>
                  </a:lnTo>
                  <a:lnTo>
                    <a:pt x="1399" y="1704"/>
                  </a:lnTo>
                  <a:lnTo>
                    <a:pt x="1430" y="1704"/>
                  </a:lnTo>
                  <a:lnTo>
                    <a:pt x="1430" y="1712"/>
                  </a:lnTo>
                  <a:lnTo>
                    <a:pt x="1465" y="1712"/>
                  </a:lnTo>
                  <a:lnTo>
                    <a:pt x="1465" y="1720"/>
                  </a:lnTo>
                  <a:lnTo>
                    <a:pt x="1502" y="1720"/>
                  </a:lnTo>
                  <a:lnTo>
                    <a:pt x="1502" y="1735"/>
                  </a:lnTo>
                  <a:lnTo>
                    <a:pt x="1545" y="1735"/>
                  </a:lnTo>
                  <a:lnTo>
                    <a:pt x="1545" y="1741"/>
                  </a:lnTo>
                  <a:lnTo>
                    <a:pt x="1581" y="1741"/>
                  </a:lnTo>
                  <a:lnTo>
                    <a:pt x="1581" y="1757"/>
                  </a:lnTo>
                  <a:lnTo>
                    <a:pt x="1654" y="1757"/>
                  </a:lnTo>
                  <a:lnTo>
                    <a:pt x="1654" y="1763"/>
                  </a:lnTo>
                  <a:lnTo>
                    <a:pt x="1698" y="1763"/>
                  </a:lnTo>
                  <a:lnTo>
                    <a:pt x="1698" y="1772"/>
                  </a:lnTo>
                  <a:lnTo>
                    <a:pt x="1735" y="1772"/>
                  </a:lnTo>
                  <a:lnTo>
                    <a:pt x="1735" y="1786"/>
                  </a:lnTo>
                  <a:lnTo>
                    <a:pt x="1772" y="1786"/>
                  </a:lnTo>
                  <a:lnTo>
                    <a:pt x="1772" y="1794"/>
                  </a:lnTo>
                  <a:lnTo>
                    <a:pt x="1813" y="1794"/>
                  </a:lnTo>
                  <a:lnTo>
                    <a:pt x="1813" y="1800"/>
                  </a:lnTo>
                  <a:lnTo>
                    <a:pt x="1850" y="1800"/>
                  </a:lnTo>
                  <a:lnTo>
                    <a:pt x="1850" y="1814"/>
                  </a:lnTo>
                  <a:lnTo>
                    <a:pt x="1887" y="1814"/>
                  </a:lnTo>
                  <a:lnTo>
                    <a:pt x="1887" y="1823"/>
                  </a:lnTo>
                  <a:lnTo>
                    <a:pt x="1931" y="1823"/>
                  </a:lnTo>
                  <a:lnTo>
                    <a:pt x="1931" y="1829"/>
                  </a:lnTo>
                  <a:lnTo>
                    <a:pt x="1968" y="1829"/>
                  </a:lnTo>
                  <a:lnTo>
                    <a:pt x="1968" y="1845"/>
                  </a:lnTo>
                  <a:lnTo>
                    <a:pt x="1996" y="1845"/>
                  </a:lnTo>
                  <a:lnTo>
                    <a:pt x="1996" y="1851"/>
                  </a:lnTo>
                  <a:lnTo>
                    <a:pt x="2048" y="1851"/>
                  </a:lnTo>
                  <a:lnTo>
                    <a:pt x="2048" y="1845"/>
                  </a:lnTo>
                  <a:lnTo>
                    <a:pt x="2055" y="1845"/>
                  </a:lnTo>
                  <a:lnTo>
                    <a:pt x="2055" y="1800"/>
                  </a:lnTo>
                  <a:lnTo>
                    <a:pt x="2063" y="1800"/>
                  </a:lnTo>
                  <a:lnTo>
                    <a:pt x="2063" y="1772"/>
                  </a:lnTo>
                  <a:lnTo>
                    <a:pt x="2068" y="1772"/>
                  </a:lnTo>
                  <a:lnTo>
                    <a:pt x="2068" y="1757"/>
                  </a:lnTo>
                  <a:lnTo>
                    <a:pt x="2085" y="1757"/>
                  </a:lnTo>
                  <a:lnTo>
                    <a:pt x="2085" y="1712"/>
                  </a:lnTo>
                  <a:lnTo>
                    <a:pt x="2091" y="1712"/>
                  </a:lnTo>
                  <a:lnTo>
                    <a:pt x="2091" y="1684"/>
                  </a:lnTo>
                  <a:lnTo>
                    <a:pt x="2105" y="1684"/>
                  </a:lnTo>
                  <a:lnTo>
                    <a:pt x="2105" y="1667"/>
                  </a:lnTo>
                  <a:lnTo>
                    <a:pt x="2113" y="1667"/>
                  </a:lnTo>
                  <a:lnTo>
                    <a:pt x="2113" y="1638"/>
                  </a:lnTo>
                  <a:lnTo>
                    <a:pt x="2122" y="1638"/>
                  </a:lnTo>
                  <a:lnTo>
                    <a:pt x="2122" y="1624"/>
                  </a:lnTo>
                  <a:lnTo>
                    <a:pt x="2127" y="1624"/>
                  </a:lnTo>
                  <a:lnTo>
                    <a:pt x="2127" y="1587"/>
                  </a:lnTo>
                  <a:lnTo>
                    <a:pt x="2142" y="1587"/>
                  </a:lnTo>
                  <a:lnTo>
                    <a:pt x="2142" y="1565"/>
                  </a:lnTo>
                  <a:lnTo>
                    <a:pt x="2150" y="1565"/>
                  </a:lnTo>
                  <a:lnTo>
                    <a:pt x="2150" y="1536"/>
                  </a:lnTo>
                  <a:lnTo>
                    <a:pt x="2164" y="1536"/>
                  </a:lnTo>
                  <a:lnTo>
                    <a:pt x="2164" y="1482"/>
                  </a:lnTo>
                  <a:lnTo>
                    <a:pt x="2178" y="1482"/>
                  </a:lnTo>
                  <a:lnTo>
                    <a:pt x="2178" y="1468"/>
                  </a:lnTo>
                  <a:lnTo>
                    <a:pt x="2186" y="1468"/>
                  </a:lnTo>
                  <a:lnTo>
                    <a:pt x="2186" y="1440"/>
                  </a:lnTo>
                  <a:lnTo>
                    <a:pt x="2194" y="1440"/>
                  </a:lnTo>
                  <a:lnTo>
                    <a:pt x="2194" y="1425"/>
                  </a:lnTo>
                  <a:lnTo>
                    <a:pt x="2200" y="1425"/>
                  </a:lnTo>
                  <a:lnTo>
                    <a:pt x="2200" y="1403"/>
                  </a:lnTo>
                  <a:lnTo>
                    <a:pt x="2214" y="1403"/>
                  </a:lnTo>
                  <a:lnTo>
                    <a:pt x="2214" y="1380"/>
                  </a:lnTo>
                  <a:lnTo>
                    <a:pt x="2223" y="1380"/>
                  </a:lnTo>
                  <a:lnTo>
                    <a:pt x="2223" y="1357"/>
                  </a:lnTo>
                  <a:lnTo>
                    <a:pt x="2229" y="1357"/>
                  </a:lnTo>
                  <a:lnTo>
                    <a:pt x="2229" y="1321"/>
                  </a:lnTo>
                  <a:lnTo>
                    <a:pt x="2245" y="1321"/>
                  </a:lnTo>
                  <a:lnTo>
                    <a:pt x="2245" y="1297"/>
                  </a:lnTo>
                  <a:lnTo>
                    <a:pt x="2251" y="1297"/>
                  </a:lnTo>
                  <a:lnTo>
                    <a:pt x="2251" y="1261"/>
                  </a:lnTo>
                  <a:lnTo>
                    <a:pt x="2259" y="1261"/>
                  </a:lnTo>
                  <a:lnTo>
                    <a:pt x="2259" y="1240"/>
                  </a:lnTo>
                  <a:lnTo>
                    <a:pt x="2266" y="1240"/>
                  </a:lnTo>
                  <a:lnTo>
                    <a:pt x="2266" y="1224"/>
                  </a:lnTo>
                  <a:lnTo>
                    <a:pt x="2281" y="1224"/>
                  </a:lnTo>
                  <a:lnTo>
                    <a:pt x="2281" y="1196"/>
                  </a:lnTo>
                  <a:lnTo>
                    <a:pt x="2288" y="1196"/>
                  </a:lnTo>
                  <a:lnTo>
                    <a:pt x="2288" y="1181"/>
                  </a:lnTo>
                  <a:lnTo>
                    <a:pt x="2296" y="1181"/>
                  </a:lnTo>
                  <a:lnTo>
                    <a:pt x="2296" y="1145"/>
                  </a:lnTo>
                  <a:lnTo>
                    <a:pt x="2301" y="1145"/>
                  </a:lnTo>
                  <a:lnTo>
                    <a:pt x="2301" y="1121"/>
                  </a:lnTo>
                  <a:lnTo>
                    <a:pt x="2310" y="1121"/>
                  </a:lnTo>
                  <a:lnTo>
                    <a:pt x="2310" y="1108"/>
                  </a:lnTo>
                  <a:lnTo>
                    <a:pt x="2318" y="1108"/>
                  </a:lnTo>
                  <a:lnTo>
                    <a:pt x="2318" y="1077"/>
                  </a:lnTo>
                  <a:lnTo>
                    <a:pt x="2324" y="1077"/>
                  </a:lnTo>
                  <a:lnTo>
                    <a:pt x="2324" y="1048"/>
                  </a:lnTo>
                  <a:lnTo>
                    <a:pt x="2338" y="1048"/>
                  </a:lnTo>
                  <a:lnTo>
                    <a:pt x="2338" y="1025"/>
                  </a:lnTo>
                  <a:lnTo>
                    <a:pt x="2346" y="1025"/>
                  </a:lnTo>
                  <a:lnTo>
                    <a:pt x="2346" y="1002"/>
                  </a:lnTo>
                  <a:lnTo>
                    <a:pt x="2360" y="1002"/>
                  </a:lnTo>
                  <a:lnTo>
                    <a:pt x="2360" y="989"/>
                  </a:lnTo>
                  <a:lnTo>
                    <a:pt x="2368" y="989"/>
                  </a:lnTo>
                  <a:lnTo>
                    <a:pt x="2368" y="960"/>
                  </a:lnTo>
                  <a:lnTo>
                    <a:pt x="2375" y="960"/>
                  </a:lnTo>
                  <a:lnTo>
                    <a:pt x="2375" y="929"/>
                  </a:lnTo>
                  <a:lnTo>
                    <a:pt x="2383" y="929"/>
                  </a:lnTo>
                  <a:lnTo>
                    <a:pt x="2383" y="892"/>
                  </a:lnTo>
                  <a:lnTo>
                    <a:pt x="2397" y="892"/>
                  </a:lnTo>
                  <a:lnTo>
                    <a:pt x="2397" y="872"/>
                  </a:lnTo>
                  <a:lnTo>
                    <a:pt x="2405" y="872"/>
                  </a:lnTo>
                  <a:lnTo>
                    <a:pt x="2405" y="457"/>
                  </a:lnTo>
                  <a:lnTo>
                    <a:pt x="2368" y="457"/>
                  </a:lnTo>
                  <a:lnTo>
                    <a:pt x="2368" y="450"/>
                  </a:lnTo>
                  <a:lnTo>
                    <a:pt x="2318" y="450"/>
                  </a:lnTo>
                  <a:lnTo>
                    <a:pt x="2318" y="435"/>
                  </a:lnTo>
                  <a:lnTo>
                    <a:pt x="2245" y="435"/>
                  </a:lnTo>
                  <a:lnTo>
                    <a:pt x="2245" y="421"/>
                  </a:lnTo>
                  <a:lnTo>
                    <a:pt x="2200" y="421"/>
                  </a:lnTo>
                  <a:lnTo>
                    <a:pt x="2200" y="413"/>
                  </a:lnTo>
                  <a:lnTo>
                    <a:pt x="2164" y="413"/>
                  </a:lnTo>
                  <a:lnTo>
                    <a:pt x="2164" y="406"/>
                  </a:lnTo>
                  <a:lnTo>
                    <a:pt x="2122" y="406"/>
                  </a:lnTo>
                  <a:lnTo>
                    <a:pt x="2122" y="391"/>
                  </a:lnTo>
                  <a:lnTo>
                    <a:pt x="2085" y="391"/>
                  </a:lnTo>
                  <a:lnTo>
                    <a:pt x="2085" y="384"/>
                  </a:lnTo>
                  <a:lnTo>
                    <a:pt x="2048" y="384"/>
                  </a:lnTo>
                  <a:lnTo>
                    <a:pt x="2048" y="375"/>
                  </a:lnTo>
                  <a:lnTo>
                    <a:pt x="1996" y="375"/>
                  </a:lnTo>
                  <a:lnTo>
                    <a:pt x="1996" y="369"/>
                  </a:lnTo>
                  <a:lnTo>
                    <a:pt x="1968" y="369"/>
                  </a:lnTo>
                  <a:lnTo>
                    <a:pt x="1968" y="355"/>
                  </a:lnTo>
                  <a:lnTo>
                    <a:pt x="1917" y="355"/>
                  </a:lnTo>
                  <a:lnTo>
                    <a:pt x="1917" y="347"/>
                  </a:lnTo>
                  <a:lnTo>
                    <a:pt x="1881" y="347"/>
                  </a:lnTo>
                  <a:lnTo>
                    <a:pt x="1881" y="338"/>
                  </a:lnTo>
                  <a:lnTo>
                    <a:pt x="1835" y="338"/>
                  </a:lnTo>
                  <a:lnTo>
                    <a:pt x="1835" y="332"/>
                  </a:lnTo>
                  <a:lnTo>
                    <a:pt x="1800" y="332"/>
                  </a:lnTo>
                  <a:lnTo>
                    <a:pt x="1800" y="324"/>
                  </a:lnTo>
                  <a:lnTo>
                    <a:pt x="1757" y="324"/>
                  </a:lnTo>
                  <a:lnTo>
                    <a:pt x="1757" y="318"/>
                  </a:lnTo>
                  <a:lnTo>
                    <a:pt x="1720" y="318"/>
                  </a:lnTo>
                  <a:lnTo>
                    <a:pt x="1720" y="310"/>
                  </a:lnTo>
                  <a:lnTo>
                    <a:pt x="1676" y="310"/>
                  </a:lnTo>
                  <a:lnTo>
                    <a:pt x="1676" y="296"/>
                  </a:lnTo>
                  <a:lnTo>
                    <a:pt x="1639" y="296"/>
                  </a:lnTo>
                  <a:lnTo>
                    <a:pt x="1639" y="287"/>
                  </a:lnTo>
                  <a:lnTo>
                    <a:pt x="1595" y="287"/>
                  </a:lnTo>
                  <a:lnTo>
                    <a:pt x="1595" y="272"/>
                  </a:lnTo>
                  <a:lnTo>
                    <a:pt x="1517" y="272"/>
                  </a:lnTo>
                  <a:lnTo>
                    <a:pt x="1517" y="259"/>
                  </a:lnTo>
                  <a:lnTo>
                    <a:pt x="1480" y="259"/>
                  </a:lnTo>
                  <a:lnTo>
                    <a:pt x="1480" y="250"/>
                  </a:lnTo>
                  <a:lnTo>
                    <a:pt x="1443" y="250"/>
                  </a:lnTo>
                  <a:lnTo>
                    <a:pt x="1443" y="236"/>
                  </a:lnTo>
                  <a:lnTo>
                    <a:pt x="1399" y="236"/>
                  </a:lnTo>
                  <a:lnTo>
                    <a:pt x="1399" y="228"/>
                  </a:lnTo>
                  <a:lnTo>
                    <a:pt x="1362" y="228"/>
                  </a:lnTo>
                  <a:lnTo>
                    <a:pt x="1362" y="222"/>
                  </a:lnTo>
                  <a:lnTo>
                    <a:pt x="1312" y="222"/>
                  </a:lnTo>
                  <a:lnTo>
                    <a:pt x="1312" y="213"/>
                  </a:lnTo>
                  <a:lnTo>
                    <a:pt x="1284" y="213"/>
                  </a:lnTo>
                  <a:lnTo>
                    <a:pt x="1284" y="208"/>
                  </a:lnTo>
                  <a:lnTo>
                    <a:pt x="1230" y="208"/>
                  </a:lnTo>
                  <a:lnTo>
                    <a:pt x="1230" y="199"/>
                  </a:lnTo>
                  <a:lnTo>
                    <a:pt x="1195" y="199"/>
                  </a:lnTo>
                  <a:lnTo>
                    <a:pt x="1195" y="184"/>
                  </a:lnTo>
                  <a:lnTo>
                    <a:pt x="1152" y="184"/>
                  </a:lnTo>
                  <a:lnTo>
                    <a:pt x="1152" y="177"/>
                  </a:lnTo>
                  <a:lnTo>
                    <a:pt x="1115" y="177"/>
                  </a:lnTo>
                  <a:lnTo>
                    <a:pt x="1115" y="171"/>
                  </a:lnTo>
                  <a:lnTo>
                    <a:pt x="1071" y="171"/>
                  </a:lnTo>
                  <a:lnTo>
                    <a:pt x="1071" y="154"/>
                  </a:lnTo>
                  <a:lnTo>
                    <a:pt x="1034" y="154"/>
                  </a:lnTo>
                  <a:lnTo>
                    <a:pt x="1034" y="148"/>
                  </a:lnTo>
                  <a:lnTo>
                    <a:pt x="992" y="148"/>
                  </a:lnTo>
                  <a:lnTo>
                    <a:pt x="992" y="140"/>
                  </a:lnTo>
                  <a:lnTo>
                    <a:pt x="955" y="140"/>
                  </a:lnTo>
                  <a:lnTo>
                    <a:pt x="955" y="133"/>
                  </a:lnTo>
                  <a:lnTo>
                    <a:pt x="910" y="133"/>
                  </a:lnTo>
                  <a:lnTo>
                    <a:pt x="910" y="118"/>
                  </a:lnTo>
                  <a:lnTo>
                    <a:pt x="875" y="118"/>
                  </a:lnTo>
                  <a:lnTo>
                    <a:pt x="875" y="111"/>
                  </a:lnTo>
                  <a:lnTo>
                    <a:pt x="795" y="111"/>
                  </a:lnTo>
                  <a:lnTo>
                    <a:pt x="795" y="96"/>
                  </a:lnTo>
                  <a:lnTo>
                    <a:pt x="743" y="96"/>
                  </a:lnTo>
                  <a:lnTo>
                    <a:pt x="743" y="89"/>
                  </a:lnTo>
                  <a:lnTo>
                    <a:pt x="714" y="89"/>
                  </a:lnTo>
                  <a:lnTo>
                    <a:pt x="714" y="80"/>
                  </a:lnTo>
                  <a:lnTo>
                    <a:pt x="664" y="80"/>
                  </a:lnTo>
                  <a:lnTo>
                    <a:pt x="664" y="66"/>
                  </a:lnTo>
                  <a:lnTo>
                    <a:pt x="633" y="66"/>
                  </a:lnTo>
                  <a:lnTo>
                    <a:pt x="633" y="59"/>
                  </a:lnTo>
                  <a:lnTo>
                    <a:pt x="583" y="59"/>
                  </a:lnTo>
                  <a:lnTo>
                    <a:pt x="583" y="52"/>
                  </a:lnTo>
                  <a:lnTo>
                    <a:pt x="546" y="52"/>
                  </a:lnTo>
                  <a:lnTo>
                    <a:pt x="546" y="37"/>
                  </a:lnTo>
                  <a:lnTo>
                    <a:pt x="503" y="37"/>
                  </a:lnTo>
                  <a:lnTo>
                    <a:pt x="503" y="28"/>
                  </a:lnTo>
                  <a:lnTo>
                    <a:pt x="468" y="28"/>
                  </a:lnTo>
                  <a:lnTo>
                    <a:pt x="468" y="23"/>
                  </a:lnTo>
                  <a:lnTo>
                    <a:pt x="431" y="23"/>
                  </a:lnTo>
                  <a:lnTo>
                    <a:pt x="431" y="15"/>
                  </a:lnTo>
                  <a:lnTo>
                    <a:pt x="386" y="15"/>
                  </a:lnTo>
                  <a:lnTo>
                    <a:pt x="386" y="0"/>
                  </a:lnTo>
                  <a:lnTo>
                    <a:pt x="350" y="0"/>
                  </a:lnTo>
                  <a:close/>
                </a:path>
              </a:pathLst>
            </a:custGeom>
            <a:solidFill>
              <a:srgbClr val="0202D8"/>
            </a:solidFill>
            <a:ln w="9525">
              <a:noFill/>
              <a:round/>
              <a:headEnd/>
              <a:tailEnd/>
            </a:ln>
          </p:spPr>
          <p:txBody>
            <a:bodyPr/>
            <a:lstStyle/>
            <a:p>
              <a:pPr algn="ctr"/>
              <a:endParaRPr lang="en-US" sz="1800"/>
            </a:p>
          </p:txBody>
        </p:sp>
        <p:sp>
          <p:nvSpPr>
            <p:cNvPr id="444556" name="Freeform 446"/>
            <p:cNvSpPr>
              <a:spLocks/>
            </p:cNvSpPr>
            <p:nvPr/>
          </p:nvSpPr>
          <p:spPr bwMode="auto">
            <a:xfrm>
              <a:off x="3906" y="1907"/>
              <a:ext cx="225" cy="142"/>
            </a:xfrm>
            <a:custGeom>
              <a:avLst/>
              <a:gdLst>
                <a:gd name="T0" fmla="*/ 25 w 2257"/>
                <a:gd name="T1" fmla="*/ 5 h 1851"/>
                <a:gd name="T2" fmla="*/ 23 w 2257"/>
                <a:gd name="T3" fmla="*/ 10 h 1851"/>
                <a:gd name="T4" fmla="*/ 20 w 2257"/>
                <a:gd name="T5" fmla="*/ 16 h 1851"/>
                <a:gd name="T6" fmla="*/ 17 w 2257"/>
                <a:gd name="T7" fmla="*/ 24 h 1851"/>
                <a:gd name="T8" fmla="*/ 14 w 2257"/>
                <a:gd name="T9" fmla="*/ 29 h 1851"/>
                <a:gd name="T10" fmla="*/ 11 w 2257"/>
                <a:gd name="T11" fmla="*/ 36 h 1851"/>
                <a:gd name="T12" fmla="*/ 9 w 2257"/>
                <a:gd name="T13" fmla="*/ 41 h 1851"/>
                <a:gd name="T14" fmla="*/ 6 w 2257"/>
                <a:gd name="T15" fmla="*/ 46 h 1851"/>
                <a:gd name="T16" fmla="*/ 4 w 2257"/>
                <a:gd name="T17" fmla="*/ 50 h 1851"/>
                <a:gd name="T18" fmla="*/ 2 w 2257"/>
                <a:gd name="T19" fmla="*/ 55 h 1851"/>
                <a:gd name="T20" fmla="*/ 2 w 2257"/>
                <a:gd name="T21" fmla="*/ 106 h 1851"/>
                <a:gd name="T22" fmla="*/ 14 w 2257"/>
                <a:gd name="T23" fmla="*/ 109 h 1851"/>
                <a:gd name="T24" fmla="*/ 25 w 2257"/>
                <a:gd name="T25" fmla="*/ 110 h 1851"/>
                <a:gd name="T26" fmla="*/ 33 w 2257"/>
                <a:gd name="T27" fmla="*/ 113 h 1851"/>
                <a:gd name="T28" fmla="*/ 44 w 2257"/>
                <a:gd name="T29" fmla="*/ 114 h 1851"/>
                <a:gd name="T30" fmla="*/ 51 w 2257"/>
                <a:gd name="T31" fmla="*/ 116 h 1851"/>
                <a:gd name="T32" fmla="*/ 66 w 2257"/>
                <a:gd name="T33" fmla="*/ 118 h 1851"/>
                <a:gd name="T34" fmla="*/ 73 w 2257"/>
                <a:gd name="T35" fmla="*/ 120 h 1851"/>
                <a:gd name="T36" fmla="*/ 86 w 2257"/>
                <a:gd name="T37" fmla="*/ 122 h 1851"/>
                <a:gd name="T38" fmla="*/ 93 w 2257"/>
                <a:gd name="T39" fmla="*/ 124 h 1851"/>
                <a:gd name="T40" fmla="*/ 108 w 2257"/>
                <a:gd name="T41" fmla="*/ 126 h 1851"/>
                <a:gd name="T42" fmla="*/ 116 w 2257"/>
                <a:gd name="T43" fmla="*/ 128 h 1851"/>
                <a:gd name="T44" fmla="*/ 126 w 2257"/>
                <a:gd name="T45" fmla="*/ 129 h 1851"/>
                <a:gd name="T46" fmla="*/ 134 w 2257"/>
                <a:gd name="T47" fmla="*/ 131 h 1851"/>
                <a:gd name="T48" fmla="*/ 146 w 2257"/>
                <a:gd name="T49" fmla="*/ 133 h 1851"/>
                <a:gd name="T50" fmla="*/ 157 w 2257"/>
                <a:gd name="T51" fmla="*/ 135 h 1851"/>
                <a:gd name="T52" fmla="*/ 169 w 2257"/>
                <a:gd name="T53" fmla="*/ 137 h 1851"/>
                <a:gd name="T54" fmla="*/ 176 w 2257"/>
                <a:gd name="T55" fmla="*/ 139 h 1851"/>
                <a:gd name="T56" fmla="*/ 188 w 2257"/>
                <a:gd name="T57" fmla="*/ 140 h 1851"/>
                <a:gd name="T58" fmla="*/ 196 w 2257"/>
                <a:gd name="T59" fmla="*/ 142 h 1851"/>
                <a:gd name="T60" fmla="*/ 198 w 2257"/>
                <a:gd name="T61" fmla="*/ 136 h 1851"/>
                <a:gd name="T62" fmla="*/ 200 w 2257"/>
                <a:gd name="T63" fmla="*/ 129 h 1851"/>
                <a:gd name="T64" fmla="*/ 203 w 2257"/>
                <a:gd name="T65" fmla="*/ 126 h 1851"/>
                <a:gd name="T66" fmla="*/ 205 w 2257"/>
                <a:gd name="T67" fmla="*/ 120 h 1851"/>
                <a:gd name="T68" fmla="*/ 209 w 2257"/>
                <a:gd name="T69" fmla="*/ 114 h 1851"/>
                <a:gd name="T70" fmla="*/ 211 w 2257"/>
                <a:gd name="T71" fmla="*/ 109 h 1851"/>
                <a:gd name="T72" fmla="*/ 214 w 2257"/>
                <a:gd name="T73" fmla="*/ 106 h 1851"/>
                <a:gd name="T74" fmla="*/ 216 w 2257"/>
                <a:gd name="T75" fmla="*/ 99 h 1851"/>
                <a:gd name="T76" fmla="*/ 218 w 2257"/>
                <a:gd name="T77" fmla="*/ 95 h 1851"/>
                <a:gd name="T78" fmla="*/ 220 w 2257"/>
                <a:gd name="T79" fmla="*/ 91 h 1851"/>
                <a:gd name="T80" fmla="*/ 222 w 2257"/>
                <a:gd name="T81" fmla="*/ 86 h 1851"/>
                <a:gd name="T82" fmla="*/ 224 w 2257"/>
                <a:gd name="T83" fmla="*/ 80 h 1851"/>
                <a:gd name="T84" fmla="*/ 216 w 2257"/>
                <a:gd name="T85" fmla="*/ 33 h 1851"/>
                <a:gd name="T86" fmla="*/ 208 w 2257"/>
                <a:gd name="T87" fmla="*/ 31 h 1851"/>
                <a:gd name="T88" fmla="*/ 196 w 2257"/>
                <a:gd name="T89" fmla="*/ 29 h 1851"/>
                <a:gd name="T90" fmla="*/ 188 w 2257"/>
                <a:gd name="T91" fmla="*/ 27 h 1851"/>
                <a:gd name="T92" fmla="*/ 175 w 2257"/>
                <a:gd name="T93" fmla="*/ 26 h 1851"/>
                <a:gd name="T94" fmla="*/ 167 w 2257"/>
                <a:gd name="T95" fmla="*/ 24 h 1851"/>
                <a:gd name="T96" fmla="*/ 155 w 2257"/>
                <a:gd name="T97" fmla="*/ 23 h 1851"/>
                <a:gd name="T98" fmla="*/ 143 w 2257"/>
                <a:gd name="T99" fmla="*/ 20 h 1851"/>
                <a:gd name="T100" fmla="*/ 131 w 2257"/>
                <a:gd name="T101" fmla="*/ 18 h 1851"/>
                <a:gd name="T102" fmla="*/ 123 w 2257"/>
                <a:gd name="T103" fmla="*/ 16 h 1851"/>
                <a:gd name="T104" fmla="*/ 111 w 2257"/>
                <a:gd name="T105" fmla="*/ 15 h 1851"/>
                <a:gd name="T106" fmla="*/ 103 w 2257"/>
                <a:gd name="T107" fmla="*/ 13 h 1851"/>
                <a:gd name="T108" fmla="*/ 91 w 2257"/>
                <a:gd name="T109" fmla="*/ 11 h 1851"/>
                <a:gd name="T110" fmla="*/ 83 w 2257"/>
                <a:gd name="T111" fmla="*/ 9 h 1851"/>
                <a:gd name="T112" fmla="*/ 66 w 2257"/>
                <a:gd name="T113" fmla="*/ 7 h 1851"/>
                <a:gd name="T114" fmla="*/ 58 w 2257"/>
                <a:gd name="T115" fmla="*/ 5 h 1851"/>
                <a:gd name="T116" fmla="*/ 46 w 2257"/>
                <a:gd name="T117" fmla="*/ 4 h 1851"/>
                <a:gd name="T118" fmla="*/ 39 w 2257"/>
                <a:gd name="T119" fmla="*/ 2 h 1851"/>
                <a:gd name="T120" fmla="*/ 27 w 2257"/>
                <a:gd name="T121" fmla="*/ 0 h 18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57"/>
                <a:gd name="T184" fmla="*/ 0 h 1851"/>
                <a:gd name="T185" fmla="*/ 2257 w 2257"/>
                <a:gd name="T186" fmla="*/ 1851 h 18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57" h="1851">
                  <a:moveTo>
                    <a:pt x="269" y="0"/>
                  </a:moveTo>
                  <a:lnTo>
                    <a:pt x="269" y="28"/>
                  </a:lnTo>
                  <a:lnTo>
                    <a:pt x="261" y="28"/>
                  </a:lnTo>
                  <a:lnTo>
                    <a:pt x="261" y="59"/>
                  </a:lnTo>
                  <a:lnTo>
                    <a:pt x="255" y="59"/>
                  </a:lnTo>
                  <a:lnTo>
                    <a:pt x="255" y="89"/>
                  </a:lnTo>
                  <a:lnTo>
                    <a:pt x="246" y="89"/>
                  </a:lnTo>
                  <a:lnTo>
                    <a:pt x="246" y="111"/>
                  </a:lnTo>
                  <a:lnTo>
                    <a:pt x="233" y="111"/>
                  </a:lnTo>
                  <a:lnTo>
                    <a:pt x="233" y="133"/>
                  </a:lnTo>
                  <a:lnTo>
                    <a:pt x="224" y="133"/>
                  </a:lnTo>
                  <a:lnTo>
                    <a:pt x="224" y="184"/>
                  </a:lnTo>
                  <a:lnTo>
                    <a:pt x="211" y="184"/>
                  </a:lnTo>
                  <a:lnTo>
                    <a:pt x="211" y="208"/>
                  </a:lnTo>
                  <a:lnTo>
                    <a:pt x="204" y="208"/>
                  </a:lnTo>
                  <a:lnTo>
                    <a:pt x="204" y="228"/>
                  </a:lnTo>
                  <a:lnTo>
                    <a:pt x="187" y="228"/>
                  </a:lnTo>
                  <a:lnTo>
                    <a:pt x="187" y="272"/>
                  </a:lnTo>
                  <a:lnTo>
                    <a:pt x="174" y="272"/>
                  </a:lnTo>
                  <a:lnTo>
                    <a:pt x="174" y="310"/>
                  </a:lnTo>
                  <a:lnTo>
                    <a:pt x="168" y="310"/>
                  </a:lnTo>
                  <a:lnTo>
                    <a:pt x="168" y="332"/>
                  </a:lnTo>
                  <a:lnTo>
                    <a:pt x="152" y="332"/>
                  </a:lnTo>
                  <a:lnTo>
                    <a:pt x="152" y="375"/>
                  </a:lnTo>
                  <a:lnTo>
                    <a:pt x="137" y="375"/>
                  </a:lnTo>
                  <a:lnTo>
                    <a:pt x="137" y="406"/>
                  </a:lnTo>
                  <a:lnTo>
                    <a:pt x="131" y="406"/>
                  </a:lnTo>
                  <a:lnTo>
                    <a:pt x="131" y="435"/>
                  </a:lnTo>
                  <a:lnTo>
                    <a:pt x="115" y="435"/>
                  </a:lnTo>
                  <a:lnTo>
                    <a:pt x="115" y="472"/>
                  </a:lnTo>
                  <a:lnTo>
                    <a:pt x="100" y="472"/>
                  </a:lnTo>
                  <a:lnTo>
                    <a:pt x="100" y="509"/>
                  </a:lnTo>
                  <a:lnTo>
                    <a:pt x="95" y="509"/>
                  </a:lnTo>
                  <a:lnTo>
                    <a:pt x="95" y="531"/>
                  </a:lnTo>
                  <a:lnTo>
                    <a:pt x="87" y="531"/>
                  </a:lnTo>
                  <a:lnTo>
                    <a:pt x="87" y="545"/>
                  </a:lnTo>
                  <a:lnTo>
                    <a:pt x="72" y="545"/>
                  </a:lnTo>
                  <a:lnTo>
                    <a:pt x="72" y="576"/>
                  </a:lnTo>
                  <a:lnTo>
                    <a:pt x="65" y="576"/>
                  </a:lnTo>
                  <a:lnTo>
                    <a:pt x="65" y="605"/>
                  </a:lnTo>
                  <a:lnTo>
                    <a:pt x="58" y="605"/>
                  </a:lnTo>
                  <a:lnTo>
                    <a:pt x="58" y="628"/>
                  </a:lnTo>
                  <a:lnTo>
                    <a:pt x="50" y="628"/>
                  </a:lnTo>
                  <a:lnTo>
                    <a:pt x="50" y="650"/>
                  </a:lnTo>
                  <a:lnTo>
                    <a:pt x="36" y="650"/>
                  </a:lnTo>
                  <a:lnTo>
                    <a:pt x="36" y="670"/>
                  </a:lnTo>
                  <a:lnTo>
                    <a:pt x="28" y="670"/>
                  </a:lnTo>
                  <a:lnTo>
                    <a:pt x="28" y="708"/>
                  </a:lnTo>
                  <a:lnTo>
                    <a:pt x="22" y="708"/>
                  </a:lnTo>
                  <a:lnTo>
                    <a:pt x="22" y="723"/>
                  </a:lnTo>
                  <a:lnTo>
                    <a:pt x="13" y="723"/>
                  </a:lnTo>
                  <a:lnTo>
                    <a:pt x="13" y="753"/>
                  </a:lnTo>
                  <a:lnTo>
                    <a:pt x="0" y="753"/>
                  </a:lnTo>
                  <a:lnTo>
                    <a:pt x="0" y="1388"/>
                  </a:lnTo>
                  <a:lnTo>
                    <a:pt x="22" y="1388"/>
                  </a:lnTo>
                  <a:lnTo>
                    <a:pt x="22" y="1403"/>
                  </a:lnTo>
                  <a:lnTo>
                    <a:pt x="95" y="1403"/>
                  </a:lnTo>
                  <a:lnTo>
                    <a:pt x="95" y="1417"/>
                  </a:lnTo>
                  <a:lnTo>
                    <a:pt x="137" y="1417"/>
                  </a:lnTo>
                  <a:lnTo>
                    <a:pt x="137" y="1425"/>
                  </a:lnTo>
                  <a:lnTo>
                    <a:pt x="174" y="1425"/>
                  </a:lnTo>
                  <a:lnTo>
                    <a:pt x="174" y="1431"/>
                  </a:lnTo>
                  <a:lnTo>
                    <a:pt x="211" y="1431"/>
                  </a:lnTo>
                  <a:lnTo>
                    <a:pt x="211" y="1440"/>
                  </a:lnTo>
                  <a:lnTo>
                    <a:pt x="246" y="1440"/>
                  </a:lnTo>
                  <a:lnTo>
                    <a:pt x="246" y="1446"/>
                  </a:lnTo>
                  <a:lnTo>
                    <a:pt x="283" y="1446"/>
                  </a:lnTo>
                  <a:lnTo>
                    <a:pt x="283" y="1462"/>
                  </a:lnTo>
                  <a:lnTo>
                    <a:pt x="328" y="1462"/>
                  </a:lnTo>
                  <a:lnTo>
                    <a:pt x="328" y="1468"/>
                  </a:lnTo>
                  <a:lnTo>
                    <a:pt x="364" y="1468"/>
                  </a:lnTo>
                  <a:lnTo>
                    <a:pt x="364" y="1477"/>
                  </a:lnTo>
                  <a:lnTo>
                    <a:pt x="400" y="1477"/>
                  </a:lnTo>
                  <a:lnTo>
                    <a:pt x="400" y="1482"/>
                  </a:lnTo>
                  <a:lnTo>
                    <a:pt x="437" y="1482"/>
                  </a:lnTo>
                  <a:lnTo>
                    <a:pt x="437" y="1499"/>
                  </a:lnTo>
                  <a:lnTo>
                    <a:pt x="479" y="1499"/>
                  </a:lnTo>
                  <a:lnTo>
                    <a:pt x="479" y="1505"/>
                  </a:lnTo>
                  <a:lnTo>
                    <a:pt x="516" y="1505"/>
                  </a:lnTo>
                  <a:lnTo>
                    <a:pt x="516" y="1513"/>
                  </a:lnTo>
                  <a:lnTo>
                    <a:pt x="552" y="1513"/>
                  </a:lnTo>
                  <a:lnTo>
                    <a:pt x="552" y="1519"/>
                  </a:lnTo>
                  <a:lnTo>
                    <a:pt x="583" y="1519"/>
                  </a:lnTo>
                  <a:lnTo>
                    <a:pt x="583" y="1536"/>
                  </a:lnTo>
                  <a:lnTo>
                    <a:pt x="662" y="1536"/>
                  </a:lnTo>
                  <a:lnTo>
                    <a:pt x="662" y="1550"/>
                  </a:lnTo>
                  <a:lnTo>
                    <a:pt x="698" y="1550"/>
                  </a:lnTo>
                  <a:lnTo>
                    <a:pt x="698" y="1556"/>
                  </a:lnTo>
                  <a:lnTo>
                    <a:pt x="735" y="1556"/>
                  </a:lnTo>
                  <a:lnTo>
                    <a:pt x="735" y="1565"/>
                  </a:lnTo>
                  <a:lnTo>
                    <a:pt x="779" y="1565"/>
                  </a:lnTo>
                  <a:lnTo>
                    <a:pt x="779" y="1579"/>
                  </a:lnTo>
                  <a:lnTo>
                    <a:pt x="824" y="1579"/>
                  </a:lnTo>
                  <a:lnTo>
                    <a:pt x="824" y="1587"/>
                  </a:lnTo>
                  <a:lnTo>
                    <a:pt x="860" y="1587"/>
                  </a:lnTo>
                  <a:lnTo>
                    <a:pt x="860" y="1594"/>
                  </a:lnTo>
                  <a:lnTo>
                    <a:pt x="897" y="1594"/>
                  </a:lnTo>
                  <a:lnTo>
                    <a:pt x="897" y="1601"/>
                  </a:lnTo>
                  <a:lnTo>
                    <a:pt x="933" y="1601"/>
                  </a:lnTo>
                  <a:lnTo>
                    <a:pt x="933" y="1616"/>
                  </a:lnTo>
                  <a:lnTo>
                    <a:pt x="975" y="1616"/>
                  </a:lnTo>
                  <a:lnTo>
                    <a:pt x="975" y="1624"/>
                  </a:lnTo>
                  <a:lnTo>
                    <a:pt x="1012" y="1624"/>
                  </a:lnTo>
                  <a:lnTo>
                    <a:pt x="1012" y="1638"/>
                  </a:lnTo>
                  <a:lnTo>
                    <a:pt x="1085" y="1638"/>
                  </a:lnTo>
                  <a:lnTo>
                    <a:pt x="1085" y="1647"/>
                  </a:lnTo>
                  <a:lnTo>
                    <a:pt x="1114" y="1647"/>
                  </a:lnTo>
                  <a:lnTo>
                    <a:pt x="1114" y="1653"/>
                  </a:lnTo>
                  <a:lnTo>
                    <a:pt x="1166" y="1653"/>
                  </a:lnTo>
                  <a:lnTo>
                    <a:pt x="1166" y="1667"/>
                  </a:lnTo>
                  <a:lnTo>
                    <a:pt x="1203" y="1667"/>
                  </a:lnTo>
                  <a:lnTo>
                    <a:pt x="1203" y="1675"/>
                  </a:lnTo>
                  <a:lnTo>
                    <a:pt x="1231" y="1675"/>
                  </a:lnTo>
                  <a:lnTo>
                    <a:pt x="1231" y="1684"/>
                  </a:lnTo>
                  <a:lnTo>
                    <a:pt x="1267" y="1684"/>
                  </a:lnTo>
                  <a:lnTo>
                    <a:pt x="1267" y="1698"/>
                  </a:lnTo>
                  <a:lnTo>
                    <a:pt x="1318" y="1698"/>
                  </a:lnTo>
                  <a:lnTo>
                    <a:pt x="1318" y="1704"/>
                  </a:lnTo>
                  <a:lnTo>
                    <a:pt x="1349" y="1704"/>
                  </a:lnTo>
                  <a:lnTo>
                    <a:pt x="1349" y="1712"/>
                  </a:lnTo>
                  <a:lnTo>
                    <a:pt x="1384" y="1712"/>
                  </a:lnTo>
                  <a:lnTo>
                    <a:pt x="1384" y="1720"/>
                  </a:lnTo>
                  <a:lnTo>
                    <a:pt x="1421" y="1720"/>
                  </a:lnTo>
                  <a:lnTo>
                    <a:pt x="1421" y="1735"/>
                  </a:lnTo>
                  <a:lnTo>
                    <a:pt x="1464" y="1735"/>
                  </a:lnTo>
                  <a:lnTo>
                    <a:pt x="1464" y="1741"/>
                  </a:lnTo>
                  <a:lnTo>
                    <a:pt x="1500" y="1741"/>
                  </a:lnTo>
                  <a:lnTo>
                    <a:pt x="1500" y="1757"/>
                  </a:lnTo>
                  <a:lnTo>
                    <a:pt x="1573" y="1757"/>
                  </a:lnTo>
                  <a:lnTo>
                    <a:pt x="1573" y="1763"/>
                  </a:lnTo>
                  <a:lnTo>
                    <a:pt x="1617" y="1763"/>
                  </a:lnTo>
                  <a:lnTo>
                    <a:pt x="1617" y="1772"/>
                  </a:lnTo>
                  <a:lnTo>
                    <a:pt x="1654" y="1772"/>
                  </a:lnTo>
                  <a:lnTo>
                    <a:pt x="1654" y="1786"/>
                  </a:lnTo>
                  <a:lnTo>
                    <a:pt x="1691" y="1786"/>
                  </a:lnTo>
                  <a:lnTo>
                    <a:pt x="1691" y="1794"/>
                  </a:lnTo>
                  <a:lnTo>
                    <a:pt x="1732" y="1794"/>
                  </a:lnTo>
                  <a:lnTo>
                    <a:pt x="1732" y="1800"/>
                  </a:lnTo>
                  <a:lnTo>
                    <a:pt x="1769" y="1800"/>
                  </a:lnTo>
                  <a:lnTo>
                    <a:pt x="1769" y="1814"/>
                  </a:lnTo>
                  <a:lnTo>
                    <a:pt x="1806" y="1814"/>
                  </a:lnTo>
                  <a:lnTo>
                    <a:pt x="1806" y="1823"/>
                  </a:lnTo>
                  <a:lnTo>
                    <a:pt x="1850" y="1823"/>
                  </a:lnTo>
                  <a:lnTo>
                    <a:pt x="1850" y="1829"/>
                  </a:lnTo>
                  <a:lnTo>
                    <a:pt x="1887" y="1829"/>
                  </a:lnTo>
                  <a:lnTo>
                    <a:pt x="1887" y="1845"/>
                  </a:lnTo>
                  <a:lnTo>
                    <a:pt x="1915" y="1845"/>
                  </a:lnTo>
                  <a:lnTo>
                    <a:pt x="1915" y="1851"/>
                  </a:lnTo>
                  <a:lnTo>
                    <a:pt x="1967" y="1851"/>
                  </a:lnTo>
                  <a:lnTo>
                    <a:pt x="1967" y="1845"/>
                  </a:lnTo>
                  <a:lnTo>
                    <a:pt x="1974" y="1845"/>
                  </a:lnTo>
                  <a:lnTo>
                    <a:pt x="1974" y="1800"/>
                  </a:lnTo>
                  <a:lnTo>
                    <a:pt x="1982" y="1800"/>
                  </a:lnTo>
                  <a:lnTo>
                    <a:pt x="1982" y="1772"/>
                  </a:lnTo>
                  <a:lnTo>
                    <a:pt x="1987" y="1772"/>
                  </a:lnTo>
                  <a:lnTo>
                    <a:pt x="1987" y="1757"/>
                  </a:lnTo>
                  <a:lnTo>
                    <a:pt x="2004" y="1757"/>
                  </a:lnTo>
                  <a:lnTo>
                    <a:pt x="2004" y="1712"/>
                  </a:lnTo>
                  <a:lnTo>
                    <a:pt x="2010" y="1712"/>
                  </a:lnTo>
                  <a:lnTo>
                    <a:pt x="2010" y="1684"/>
                  </a:lnTo>
                  <a:lnTo>
                    <a:pt x="2024" y="1684"/>
                  </a:lnTo>
                  <a:lnTo>
                    <a:pt x="2024" y="1667"/>
                  </a:lnTo>
                  <a:lnTo>
                    <a:pt x="2032" y="1667"/>
                  </a:lnTo>
                  <a:lnTo>
                    <a:pt x="2032" y="1638"/>
                  </a:lnTo>
                  <a:lnTo>
                    <a:pt x="2041" y="1638"/>
                  </a:lnTo>
                  <a:lnTo>
                    <a:pt x="2041" y="1624"/>
                  </a:lnTo>
                  <a:lnTo>
                    <a:pt x="2046" y="1624"/>
                  </a:lnTo>
                  <a:lnTo>
                    <a:pt x="2046" y="1587"/>
                  </a:lnTo>
                  <a:lnTo>
                    <a:pt x="2061" y="1587"/>
                  </a:lnTo>
                  <a:lnTo>
                    <a:pt x="2061" y="1565"/>
                  </a:lnTo>
                  <a:lnTo>
                    <a:pt x="2069" y="1565"/>
                  </a:lnTo>
                  <a:lnTo>
                    <a:pt x="2069" y="1536"/>
                  </a:lnTo>
                  <a:lnTo>
                    <a:pt x="2083" y="1536"/>
                  </a:lnTo>
                  <a:lnTo>
                    <a:pt x="2083" y="1482"/>
                  </a:lnTo>
                  <a:lnTo>
                    <a:pt x="2097" y="1482"/>
                  </a:lnTo>
                  <a:lnTo>
                    <a:pt x="2097" y="1468"/>
                  </a:lnTo>
                  <a:lnTo>
                    <a:pt x="2105" y="1468"/>
                  </a:lnTo>
                  <a:lnTo>
                    <a:pt x="2105" y="1440"/>
                  </a:lnTo>
                  <a:lnTo>
                    <a:pt x="2113" y="1440"/>
                  </a:lnTo>
                  <a:lnTo>
                    <a:pt x="2113" y="1425"/>
                  </a:lnTo>
                  <a:lnTo>
                    <a:pt x="2119" y="1425"/>
                  </a:lnTo>
                  <a:lnTo>
                    <a:pt x="2119" y="1403"/>
                  </a:lnTo>
                  <a:lnTo>
                    <a:pt x="2133" y="1403"/>
                  </a:lnTo>
                  <a:lnTo>
                    <a:pt x="2133" y="1380"/>
                  </a:lnTo>
                  <a:lnTo>
                    <a:pt x="2142" y="1380"/>
                  </a:lnTo>
                  <a:lnTo>
                    <a:pt x="2142" y="1357"/>
                  </a:lnTo>
                  <a:lnTo>
                    <a:pt x="2148" y="1357"/>
                  </a:lnTo>
                  <a:lnTo>
                    <a:pt x="2148" y="1321"/>
                  </a:lnTo>
                  <a:lnTo>
                    <a:pt x="2164" y="1321"/>
                  </a:lnTo>
                  <a:lnTo>
                    <a:pt x="2164" y="1297"/>
                  </a:lnTo>
                  <a:lnTo>
                    <a:pt x="2170" y="1297"/>
                  </a:lnTo>
                  <a:lnTo>
                    <a:pt x="2170" y="1261"/>
                  </a:lnTo>
                  <a:lnTo>
                    <a:pt x="2178" y="1261"/>
                  </a:lnTo>
                  <a:lnTo>
                    <a:pt x="2178" y="1240"/>
                  </a:lnTo>
                  <a:lnTo>
                    <a:pt x="2185" y="1240"/>
                  </a:lnTo>
                  <a:lnTo>
                    <a:pt x="2185" y="1224"/>
                  </a:lnTo>
                  <a:lnTo>
                    <a:pt x="2200" y="1224"/>
                  </a:lnTo>
                  <a:lnTo>
                    <a:pt x="2200" y="1196"/>
                  </a:lnTo>
                  <a:lnTo>
                    <a:pt x="2207" y="1196"/>
                  </a:lnTo>
                  <a:lnTo>
                    <a:pt x="2207" y="1181"/>
                  </a:lnTo>
                  <a:lnTo>
                    <a:pt x="2215" y="1181"/>
                  </a:lnTo>
                  <a:lnTo>
                    <a:pt x="2215" y="1145"/>
                  </a:lnTo>
                  <a:lnTo>
                    <a:pt x="2220" y="1145"/>
                  </a:lnTo>
                  <a:lnTo>
                    <a:pt x="2220" y="1121"/>
                  </a:lnTo>
                  <a:lnTo>
                    <a:pt x="2229" y="1121"/>
                  </a:lnTo>
                  <a:lnTo>
                    <a:pt x="2229" y="1108"/>
                  </a:lnTo>
                  <a:lnTo>
                    <a:pt x="2237" y="1108"/>
                  </a:lnTo>
                  <a:lnTo>
                    <a:pt x="2237" y="1077"/>
                  </a:lnTo>
                  <a:lnTo>
                    <a:pt x="2243" y="1077"/>
                  </a:lnTo>
                  <a:lnTo>
                    <a:pt x="2243" y="1048"/>
                  </a:lnTo>
                  <a:lnTo>
                    <a:pt x="2257" y="1048"/>
                  </a:lnTo>
                  <a:lnTo>
                    <a:pt x="2257" y="450"/>
                  </a:lnTo>
                  <a:lnTo>
                    <a:pt x="2237" y="450"/>
                  </a:lnTo>
                  <a:lnTo>
                    <a:pt x="2237" y="435"/>
                  </a:lnTo>
                  <a:lnTo>
                    <a:pt x="2164" y="435"/>
                  </a:lnTo>
                  <a:lnTo>
                    <a:pt x="2164" y="421"/>
                  </a:lnTo>
                  <a:lnTo>
                    <a:pt x="2119" y="421"/>
                  </a:lnTo>
                  <a:lnTo>
                    <a:pt x="2119" y="413"/>
                  </a:lnTo>
                  <a:lnTo>
                    <a:pt x="2083" y="413"/>
                  </a:lnTo>
                  <a:lnTo>
                    <a:pt x="2083" y="406"/>
                  </a:lnTo>
                  <a:lnTo>
                    <a:pt x="2041" y="406"/>
                  </a:lnTo>
                  <a:lnTo>
                    <a:pt x="2041" y="391"/>
                  </a:lnTo>
                  <a:lnTo>
                    <a:pt x="2004" y="391"/>
                  </a:lnTo>
                  <a:lnTo>
                    <a:pt x="2004" y="384"/>
                  </a:lnTo>
                  <a:lnTo>
                    <a:pt x="1967" y="384"/>
                  </a:lnTo>
                  <a:lnTo>
                    <a:pt x="1967" y="375"/>
                  </a:lnTo>
                  <a:lnTo>
                    <a:pt x="1915" y="375"/>
                  </a:lnTo>
                  <a:lnTo>
                    <a:pt x="1915" y="369"/>
                  </a:lnTo>
                  <a:lnTo>
                    <a:pt x="1887" y="369"/>
                  </a:lnTo>
                  <a:lnTo>
                    <a:pt x="1887" y="355"/>
                  </a:lnTo>
                  <a:lnTo>
                    <a:pt x="1836" y="355"/>
                  </a:lnTo>
                  <a:lnTo>
                    <a:pt x="1836" y="347"/>
                  </a:lnTo>
                  <a:lnTo>
                    <a:pt x="1800" y="347"/>
                  </a:lnTo>
                  <a:lnTo>
                    <a:pt x="1800" y="338"/>
                  </a:lnTo>
                  <a:lnTo>
                    <a:pt x="1754" y="338"/>
                  </a:lnTo>
                  <a:lnTo>
                    <a:pt x="1754" y="332"/>
                  </a:lnTo>
                  <a:lnTo>
                    <a:pt x="1719" y="332"/>
                  </a:lnTo>
                  <a:lnTo>
                    <a:pt x="1719" y="324"/>
                  </a:lnTo>
                  <a:lnTo>
                    <a:pt x="1676" y="324"/>
                  </a:lnTo>
                  <a:lnTo>
                    <a:pt x="1676" y="318"/>
                  </a:lnTo>
                  <a:lnTo>
                    <a:pt x="1639" y="318"/>
                  </a:lnTo>
                  <a:lnTo>
                    <a:pt x="1639" y="310"/>
                  </a:lnTo>
                  <a:lnTo>
                    <a:pt x="1595" y="310"/>
                  </a:lnTo>
                  <a:lnTo>
                    <a:pt x="1595" y="296"/>
                  </a:lnTo>
                  <a:lnTo>
                    <a:pt x="1558" y="296"/>
                  </a:lnTo>
                  <a:lnTo>
                    <a:pt x="1558" y="287"/>
                  </a:lnTo>
                  <a:lnTo>
                    <a:pt x="1514" y="287"/>
                  </a:lnTo>
                  <a:lnTo>
                    <a:pt x="1514" y="272"/>
                  </a:lnTo>
                  <a:lnTo>
                    <a:pt x="1436" y="272"/>
                  </a:lnTo>
                  <a:lnTo>
                    <a:pt x="1436" y="259"/>
                  </a:lnTo>
                  <a:lnTo>
                    <a:pt x="1399" y="259"/>
                  </a:lnTo>
                  <a:lnTo>
                    <a:pt x="1399" y="250"/>
                  </a:lnTo>
                  <a:lnTo>
                    <a:pt x="1362" y="250"/>
                  </a:lnTo>
                  <a:lnTo>
                    <a:pt x="1362" y="236"/>
                  </a:lnTo>
                  <a:lnTo>
                    <a:pt x="1318" y="236"/>
                  </a:lnTo>
                  <a:lnTo>
                    <a:pt x="1318" y="228"/>
                  </a:lnTo>
                  <a:lnTo>
                    <a:pt x="1281" y="228"/>
                  </a:lnTo>
                  <a:lnTo>
                    <a:pt x="1281" y="222"/>
                  </a:lnTo>
                  <a:lnTo>
                    <a:pt x="1231" y="222"/>
                  </a:lnTo>
                  <a:lnTo>
                    <a:pt x="1231" y="213"/>
                  </a:lnTo>
                  <a:lnTo>
                    <a:pt x="1203" y="213"/>
                  </a:lnTo>
                  <a:lnTo>
                    <a:pt x="1203" y="208"/>
                  </a:lnTo>
                  <a:lnTo>
                    <a:pt x="1149" y="208"/>
                  </a:lnTo>
                  <a:lnTo>
                    <a:pt x="1149" y="199"/>
                  </a:lnTo>
                  <a:lnTo>
                    <a:pt x="1114" y="199"/>
                  </a:lnTo>
                  <a:lnTo>
                    <a:pt x="1114" y="184"/>
                  </a:lnTo>
                  <a:lnTo>
                    <a:pt x="1071" y="184"/>
                  </a:lnTo>
                  <a:lnTo>
                    <a:pt x="1071" y="177"/>
                  </a:lnTo>
                  <a:lnTo>
                    <a:pt x="1034" y="177"/>
                  </a:lnTo>
                  <a:lnTo>
                    <a:pt x="1034" y="171"/>
                  </a:lnTo>
                  <a:lnTo>
                    <a:pt x="990" y="171"/>
                  </a:lnTo>
                  <a:lnTo>
                    <a:pt x="990" y="154"/>
                  </a:lnTo>
                  <a:lnTo>
                    <a:pt x="953" y="154"/>
                  </a:lnTo>
                  <a:lnTo>
                    <a:pt x="953" y="148"/>
                  </a:lnTo>
                  <a:lnTo>
                    <a:pt x="911" y="148"/>
                  </a:lnTo>
                  <a:lnTo>
                    <a:pt x="911" y="140"/>
                  </a:lnTo>
                  <a:lnTo>
                    <a:pt x="874" y="140"/>
                  </a:lnTo>
                  <a:lnTo>
                    <a:pt x="874" y="133"/>
                  </a:lnTo>
                  <a:lnTo>
                    <a:pt x="829" y="133"/>
                  </a:lnTo>
                  <a:lnTo>
                    <a:pt x="829" y="118"/>
                  </a:lnTo>
                  <a:lnTo>
                    <a:pt x="794" y="118"/>
                  </a:lnTo>
                  <a:lnTo>
                    <a:pt x="794" y="111"/>
                  </a:lnTo>
                  <a:lnTo>
                    <a:pt x="714" y="111"/>
                  </a:lnTo>
                  <a:lnTo>
                    <a:pt x="714" y="96"/>
                  </a:lnTo>
                  <a:lnTo>
                    <a:pt x="662" y="96"/>
                  </a:lnTo>
                  <a:lnTo>
                    <a:pt x="662" y="89"/>
                  </a:lnTo>
                  <a:lnTo>
                    <a:pt x="633" y="89"/>
                  </a:lnTo>
                  <a:lnTo>
                    <a:pt x="633" y="80"/>
                  </a:lnTo>
                  <a:lnTo>
                    <a:pt x="583" y="80"/>
                  </a:lnTo>
                  <a:lnTo>
                    <a:pt x="583" y="66"/>
                  </a:lnTo>
                  <a:lnTo>
                    <a:pt x="552" y="66"/>
                  </a:lnTo>
                  <a:lnTo>
                    <a:pt x="552" y="59"/>
                  </a:lnTo>
                  <a:lnTo>
                    <a:pt x="502" y="59"/>
                  </a:lnTo>
                  <a:lnTo>
                    <a:pt x="502" y="52"/>
                  </a:lnTo>
                  <a:lnTo>
                    <a:pt x="465" y="52"/>
                  </a:lnTo>
                  <a:lnTo>
                    <a:pt x="465" y="37"/>
                  </a:lnTo>
                  <a:lnTo>
                    <a:pt x="422" y="37"/>
                  </a:lnTo>
                  <a:lnTo>
                    <a:pt x="422" y="28"/>
                  </a:lnTo>
                  <a:lnTo>
                    <a:pt x="387" y="28"/>
                  </a:lnTo>
                  <a:lnTo>
                    <a:pt x="387" y="23"/>
                  </a:lnTo>
                  <a:lnTo>
                    <a:pt x="350" y="23"/>
                  </a:lnTo>
                  <a:lnTo>
                    <a:pt x="350" y="15"/>
                  </a:lnTo>
                  <a:lnTo>
                    <a:pt x="305" y="15"/>
                  </a:lnTo>
                  <a:lnTo>
                    <a:pt x="305" y="0"/>
                  </a:lnTo>
                  <a:lnTo>
                    <a:pt x="269" y="0"/>
                  </a:lnTo>
                  <a:close/>
                </a:path>
              </a:pathLst>
            </a:custGeom>
            <a:solidFill>
              <a:srgbClr val="0202CC"/>
            </a:solidFill>
            <a:ln w="9525">
              <a:noFill/>
              <a:round/>
              <a:headEnd/>
              <a:tailEnd/>
            </a:ln>
          </p:spPr>
          <p:txBody>
            <a:bodyPr/>
            <a:lstStyle/>
            <a:p>
              <a:pPr algn="ctr"/>
              <a:endParaRPr lang="en-US" sz="1800"/>
            </a:p>
          </p:txBody>
        </p:sp>
        <p:sp>
          <p:nvSpPr>
            <p:cNvPr id="444557" name="Freeform 447"/>
            <p:cNvSpPr>
              <a:spLocks/>
            </p:cNvSpPr>
            <p:nvPr/>
          </p:nvSpPr>
          <p:spPr bwMode="auto">
            <a:xfrm>
              <a:off x="3912" y="1907"/>
              <a:ext cx="212" cy="142"/>
            </a:xfrm>
            <a:custGeom>
              <a:avLst/>
              <a:gdLst>
                <a:gd name="T0" fmla="*/ 20 w 2127"/>
                <a:gd name="T1" fmla="*/ 5 h 1851"/>
                <a:gd name="T2" fmla="*/ 17 w 2127"/>
                <a:gd name="T3" fmla="*/ 10 h 1851"/>
                <a:gd name="T4" fmla="*/ 15 w 2127"/>
                <a:gd name="T5" fmla="*/ 16 h 1851"/>
                <a:gd name="T6" fmla="*/ 12 w 2127"/>
                <a:gd name="T7" fmla="*/ 24 h 1851"/>
                <a:gd name="T8" fmla="*/ 8 w 2127"/>
                <a:gd name="T9" fmla="*/ 29 h 1851"/>
                <a:gd name="T10" fmla="*/ 6 w 2127"/>
                <a:gd name="T11" fmla="*/ 36 h 1851"/>
                <a:gd name="T12" fmla="*/ 3 w 2127"/>
                <a:gd name="T13" fmla="*/ 41 h 1851"/>
                <a:gd name="T14" fmla="*/ 1 w 2127"/>
                <a:gd name="T15" fmla="*/ 46 h 1851"/>
                <a:gd name="T16" fmla="*/ 8 w 2127"/>
                <a:gd name="T17" fmla="*/ 109 h 1851"/>
                <a:gd name="T18" fmla="*/ 15 w 2127"/>
                <a:gd name="T19" fmla="*/ 110 h 1851"/>
                <a:gd name="T20" fmla="*/ 27 w 2127"/>
                <a:gd name="T21" fmla="*/ 112 h 1851"/>
                <a:gd name="T22" fmla="*/ 34 w 2127"/>
                <a:gd name="T23" fmla="*/ 114 h 1851"/>
                <a:gd name="T24" fmla="*/ 46 w 2127"/>
                <a:gd name="T25" fmla="*/ 115 h 1851"/>
                <a:gd name="T26" fmla="*/ 52 w 2127"/>
                <a:gd name="T27" fmla="*/ 118 h 1851"/>
                <a:gd name="T28" fmla="*/ 67 w 2127"/>
                <a:gd name="T29" fmla="*/ 119 h 1851"/>
                <a:gd name="T30" fmla="*/ 76 w 2127"/>
                <a:gd name="T31" fmla="*/ 122 h 1851"/>
                <a:gd name="T32" fmla="*/ 87 w 2127"/>
                <a:gd name="T33" fmla="*/ 123 h 1851"/>
                <a:gd name="T34" fmla="*/ 95 w 2127"/>
                <a:gd name="T35" fmla="*/ 126 h 1851"/>
                <a:gd name="T36" fmla="*/ 110 w 2127"/>
                <a:gd name="T37" fmla="*/ 127 h 1851"/>
                <a:gd name="T38" fmla="*/ 117 w 2127"/>
                <a:gd name="T39" fmla="*/ 129 h 1851"/>
                <a:gd name="T40" fmla="*/ 129 w 2127"/>
                <a:gd name="T41" fmla="*/ 131 h 1851"/>
                <a:gd name="T42" fmla="*/ 136 w 2127"/>
                <a:gd name="T43" fmla="*/ 133 h 1851"/>
                <a:gd name="T44" fmla="*/ 151 w 2127"/>
                <a:gd name="T45" fmla="*/ 135 h 1851"/>
                <a:gd name="T46" fmla="*/ 159 w 2127"/>
                <a:gd name="T47" fmla="*/ 137 h 1851"/>
                <a:gd name="T48" fmla="*/ 171 w 2127"/>
                <a:gd name="T49" fmla="*/ 138 h 1851"/>
                <a:gd name="T50" fmla="*/ 179 w 2127"/>
                <a:gd name="T51" fmla="*/ 140 h 1851"/>
                <a:gd name="T52" fmla="*/ 190 w 2127"/>
                <a:gd name="T53" fmla="*/ 142 h 1851"/>
                <a:gd name="T54" fmla="*/ 192 w 2127"/>
                <a:gd name="T55" fmla="*/ 136 h 1851"/>
                <a:gd name="T56" fmla="*/ 195 w 2127"/>
                <a:gd name="T57" fmla="*/ 131 h 1851"/>
                <a:gd name="T58" fmla="*/ 197 w 2127"/>
                <a:gd name="T59" fmla="*/ 126 h 1851"/>
                <a:gd name="T60" fmla="*/ 200 w 2127"/>
                <a:gd name="T61" fmla="*/ 122 h 1851"/>
                <a:gd name="T62" fmla="*/ 202 w 2127"/>
                <a:gd name="T63" fmla="*/ 114 h 1851"/>
                <a:gd name="T64" fmla="*/ 205 w 2127"/>
                <a:gd name="T65" fmla="*/ 110 h 1851"/>
                <a:gd name="T66" fmla="*/ 207 w 2127"/>
                <a:gd name="T67" fmla="*/ 106 h 1851"/>
                <a:gd name="T68" fmla="*/ 210 w 2127"/>
                <a:gd name="T69" fmla="*/ 101 h 1851"/>
                <a:gd name="T70" fmla="*/ 211 w 2127"/>
                <a:gd name="T71" fmla="*/ 95 h 1851"/>
                <a:gd name="T72" fmla="*/ 205 w 2127"/>
                <a:gd name="T73" fmla="*/ 32 h 1851"/>
                <a:gd name="T74" fmla="*/ 198 w 2127"/>
                <a:gd name="T75" fmla="*/ 30 h 1851"/>
                <a:gd name="T76" fmla="*/ 185 w 2127"/>
                <a:gd name="T77" fmla="*/ 29 h 1851"/>
                <a:gd name="T78" fmla="*/ 177 w 2127"/>
                <a:gd name="T79" fmla="*/ 27 h 1851"/>
                <a:gd name="T80" fmla="*/ 166 w 2127"/>
                <a:gd name="T81" fmla="*/ 25 h 1851"/>
                <a:gd name="T82" fmla="*/ 158 w 2127"/>
                <a:gd name="T83" fmla="*/ 24 h 1851"/>
                <a:gd name="T84" fmla="*/ 145 w 2127"/>
                <a:gd name="T85" fmla="*/ 22 h 1851"/>
                <a:gd name="T86" fmla="*/ 134 w 2127"/>
                <a:gd name="T87" fmla="*/ 19 h 1851"/>
                <a:gd name="T88" fmla="*/ 122 w 2127"/>
                <a:gd name="T89" fmla="*/ 17 h 1851"/>
                <a:gd name="T90" fmla="*/ 114 w 2127"/>
                <a:gd name="T91" fmla="*/ 16 h 1851"/>
                <a:gd name="T92" fmla="*/ 101 w 2127"/>
                <a:gd name="T93" fmla="*/ 14 h 1851"/>
                <a:gd name="T94" fmla="*/ 93 w 2127"/>
                <a:gd name="T95" fmla="*/ 12 h 1851"/>
                <a:gd name="T96" fmla="*/ 81 w 2127"/>
                <a:gd name="T97" fmla="*/ 11 h 1851"/>
                <a:gd name="T98" fmla="*/ 73 w 2127"/>
                <a:gd name="T99" fmla="*/ 9 h 1851"/>
                <a:gd name="T100" fmla="*/ 57 w 2127"/>
                <a:gd name="T101" fmla="*/ 7 h 1851"/>
                <a:gd name="T102" fmla="*/ 49 w 2127"/>
                <a:gd name="T103" fmla="*/ 5 h 1851"/>
                <a:gd name="T104" fmla="*/ 36 w 2127"/>
                <a:gd name="T105" fmla="*/ 3 h 1851"/>
                <a:gd name="T106" fmla="*/ 29 w 2127"/>
                <a:gd name="T107" fmla="*/ 1 h 18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27"/>
                <a:gd name="T163" fmla="*/ 0 h 1851"/>
                <a:gd name="T164" fmla="*/ 2127 w 2127"/>
                <a:gd name="T165" fmla="*/ 1851 h 18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27" h="1851">
                  <a:moveTo>
                    <a:pt x="211" y="0"/>
                  </a:moveTo>
                  <a:lnTo>
                    <a:pt x="211" y="28"/>
                  </a:lnTo>
                  <a:lnTo>
                    <a:pt x="203" y="28"/>
                  </a:lnTo>
                  <a:lnTo>
                    <a:pt x="203" y="59"/>
                  </a:lnTo>
                  <a:lnTo>
                    <a:pt x="197" y="59"/>
                  </a:lnTo>
                  <a:lnTo>
                    <a:pt x="197" y="89"/>
                  </a:lnTo>
                  <a:lnTo>
                    <a:pt x="188" y="89"/>
                  </a:lnTo>
                  <a:lnTo>
                    <a:pt x="188" y="111"/>
                  </a:lnTo>
                  <a:lnTo>
                    <a:pt x="175" y="111"/>
                  </a:lnTo>
                  <a:lnTo>
                    <a:pt x="175" y="133"/>
                  </a:lnTo>
                  <a:lnTo>
                    <a:pt x="166" y="133"/>
                  </a:lnTo>
                  <a:lnTo>
                    <a:pt x="166" y="184"/>
                  </a:lnTo>
                  <a:lnTo>
                    <a:pt x="153" y="184"/>
                  </a:lnTo>
                  <a:lnTo>
                    <a:pt x="153" y="208"/>
                  </a:lnTo>
                  <a:lnTo>
                    <a:pt x="146" y="208"/>
                  </a:lnTo>
                  <a:lnTo>
                    <a:pt x="146" y="228"/>
                  </a:lnTo>
                  <a:lnTo>
                    <a:pt x="129" y="228"/>
                  </a:lnTo>
                  <a:lnTo>
                    <a:pt x="129" y="272"/>
                  </a:lnTo>
                  <a:lnTo>
                    <a:pt x="116" y="272"/>
                  </a:lnTo>
                  <a:lnTo>
                    <a:pt x="116" y="310"/>
                  </a:lnTo>
                  <a:lnTo>
                    <a:pt x="110" y="310"/>
                  </a:lnTo>
                  <a:lnTo>
                    <a:pt x="110" y="332"/>
                  </a:lnTo>
                  <a:lnTo>
                    <a:pt x="94" y="332"/>
                  </a:lnTo>
                  <a:lnTo>
                    <a:pt x="94" y="375"/>
                  </a:lnTo>
                  <a:lnTo>
                    <a:pt x="79" y="375"/>
                  </a:lnTo>
                  <a:lnTo>
                    <a:pt x="79" y="406"/>
                  </a:lnTo>
                  <a:lnTo>
                    <a:pt x="73" y="406"/>
                  </a:lnTo>
                  <a:lnTo>
                    <a:pt x="73" y="435"/>
                  </a:lnTo>
                  <a:lnTo>
                    <a:pt x="57" y="435"/>
                  </a:lnTo>
                  <a:lnTo>
                    <a:pt x="57" y="472"/>
                  </a:lnTo>
                  <a:lnTo>
                    <a:pt x="42" y="472"/>
                  </a:lnTo>
                  <a:lnTo>
                    <a:pt x="42" y="509"/>
                  </a:lnTo>
                  <a:lnTo>
                    <a:pt x="37" y="509"/>
                  </a:lnTo>
                  <a:lnTo>
                    <a:pt x="37" y="531"/>
                  </a:lnTo>
                  <a:lnTo>
                    <a:pt x="29" y="531"/>
                  </a:lnTo>
                  <a:lnTo>
                    <a:pt x="29" y="545"/>
                  </a:lnTo>
                  <a:lnTo>
                    <a:pt x="14" y="545"/>
                  </a:lnTo>
                  <a:lnTo>
                    <a:pt x="14" y="576"/>
                  </a:lnTo>
                  <a:lnTo>
                    <a:pt x="7" y="576"/>
                  </a:lnTo>
                  <a:lnTo>
                    <a:pt x="7" y="605"/>
                  </a:lnTo>
                  <a:lnTo>
                    <a:pt x="0" y="605"/>
                  </a:lnTo>
                  <a:lnTo>
                    <a:pt x="0" y="1403"/>
                  </a:lnTo>
                  <a:lnTo>
                    <a:pt x="37" y="1403"/>
                  </a:lnTo>
                  <a:lnTo>
                    <a:pt x="37" y="1417"/>
                  </a:lnTo>
                  <a:lnTo>
                    <a:pt x="79" y="1417"/>
                  </a:lnTo>
                  <a:lnTo>
                    <a:pt x="79" y="1425"/>
                  </a:lnTo>
                  <a:lnTo>
                    <a:pt x="116" y="1425"/>
                  </a:lnTo>
                  <a:lnTo>
                    <a:pt x="116" y="1431"/>
                  </a:lnTo>
                  <a:lnTo>
                    <a:pt x="153" y="1431"/>
                  </a:lnTo>
                  <a:lnTo>
                    <a:pt x="153" y="1440"/>
                  </a:lnTo>
                  <a:lnTo>
                    <a:pt x="188" y="1440"/>
                  </a:lnTo>
                  <a:lnTo>
                    <a:pt x="188" y="1446"/>
                  </a:lnTo>
                  <a:lnTo>
                    <a:pt x="225" y="1446"/>
                  </a:lnTo>
                  <a:lnTo>
                    <a:pt x="225" y="1462"/>
                  </a:lnTo>
                  <a:lnTo>
                    <a:pt x="270" y="1462"/>
                  </a:lnTo>
                  <a:lnTo>
                    <a:pt x="270" y="1468"/>
                  </a:lnTo>
                  <a:lnTo>
                    <a:pt x="306" y="1468"/>
                  </a:lnTo>
                  <a:lnTo>
                    <a:pt x="306" y="1477"/>
                  </a:lnTo>
                  <a:lnTo>
                    <a:pt x="342" y="1477"/>
                  </a:lnTo>
                  <a:lnTo>
                    <a:pt x="342" y="1482"/>
                  </a:lnTo>
                  <a:lnTo>
                    <a:pt x="379" y="1482"/>
                  </a:lnTo>
                  <a:lnTo>
                    <a:pt x="379" y="1499"/>
                  </a:lnTo>
                  <a:lnTo>
                    <a:pt x="421" y="1499"/>
                  </a:lnTo>
                  <a:lnTo>
                    <a:pt x="421" y="1505"/>
                  </a:lnTo>
                  <a:lnTo>
                    <a:pt x="458" y="1505"/>
                  </a:lnTo>
                  <a:lnTo>
                    <a:pt x="458" y="1513"/>
                  </a:lnTo>
                  <a:lnTo>
                    <a:pt x="494" y="1513"/>
                  </a:lnTo>
                  <a:lnTo>
                    <a:pt x="494" y="1519"/>
                  </a:lnTo>
                  <a:lnTo>
                    <a:pt x="525" y="1519"/>
                  </a:lnTo>
                  <a:lnTo>
                    <a:pt x="525" y="1536"/>
                  </a:lnTo>
                  <a:lnTo>
                    <a:pt x="604" y="1536"/>
                  </a:lnTo>
                  <a:lnTo>
                    <a:pt x="604" y="1550"/>
                  </a:lnTo>
                  <a:lnTo>
                    <a:pt x="640" y="1550"/>
                  </a:lnTo>
                  <a:lnTo>
                    <a:pt x="640" y="1556"/>
                  </a:lnTo>
                  <a:lnTo>
                    <a:pt x="677" y="1556"/>
                  </a:lnTo>
                  <a:lnTo>
                    <a:pt x="677" y="1565"/>
                  </a:lnTo>
                  <a:lnTo>
                    <a:pt x="721" y="1565"/>
                  </a:lnTo>
                  <a:lnTo>
                    <a:pt x="721" y="1579"/>
                  </a:lnTo>
                  <a:lnTo>
                    <a:pt x="766" y="1579"/>
                  </a:lnTo>
                  <a:lnTo>
                    <a:pt x="766" y="1587"/>
                  </a:lnTo>
                  <a:lnTo>
                    <a:pt x="802" y="1587"/>
                  </a:lnTo>
                  <a:lnTo>
                    <a:pt x="802" y="1594"/>
                  </a:lnTo>
                  <a:lnTo>
                    <a:pt x="839" y="1594"/>
                  </a:lnTo>
                  <a:lnTo>
                    <a:pt x="839" y="1601"/>
                  </a:lnTo>
                  <a:lnTo>
                    <a:pt x="875" y="1601"/>
                  </a:lnTo>
                  <a:lnTo>
                    <a:pt x="875" y="1616"/>
                  </a:lnTo>
                  <a:lnTo>
                    <a:pt x="917" y="1616"/>
                  </a:lnTo>
                  <a:lnTo>
                    <a:pt x="917" y="1624"/>
                  </a:lnTo>
                  <a:lnTo>
                    <a:pt x="954" y="1624"/>
                  </a:lnTo>
                  <a:lnTo>
                    <a:pt x="954" y="1638"/>
                  </a:lnTo>
                  <a:lnTo>
                    <a:pt x="1027" y="1638"/>
                  </a:lnTo>
                  <a:lnTo>
                    <a:pt x="1027" y="1647"/>
                  </a:lnTo>
                  <a:lnTo>
                    <a:pt x="1056" y="1647"/>
                  </a:lnTo>
                  <a:lnTo>
                    <a:pt x="1056" y="1653"/>
                  </a:lnTo>
                  <a:lnTo>
                    <a:pt x="1108" y="1653"/>
                  </a:lnTo>
                  <a:lnTo>
                    <a:pt x="1108" y="1667"/>
                  </a:lnTo>
                  <a:lnTo>
                    <a:pt x="1145" y="1667"/>
                  </a:lnTo>
                  <a:lnTo>
                    <a:pt x="1145" y="1675"/>
                  </a:lnTo>
                  <a:lnTo>
                    <a:pt x="1173" y="1675"/>
                  </a:lnTo>
                  <a:lnTo>
                    <a:pt x="1173" y="1684"/>
                  </a:lnTo>
                  <a:lnTo>
                    <a:pt x="1209" y="1684"/>
                  </a:lnTo>
                  <a:lnTo>
                    <a:pt x="1209" y="1698"/>
                  </a:lnTo>
                  <a:lnTo>
                    <a:pt x="1260" y="1698"/>
                  </a:lnTo>
                  <a:lnTo>
                    <a:pt x="1260" y="1704"/>
                  </a:lnTo>
                  <a:lnTo>
                    <a:pt x="1291" y="1704"/>
                  </a:lnTo>
                  <a:lnTo>
                    <a:pt x="1291" y="1712"/>
                  </a:lnTo>
                  <a:lnTo>
                    <a:pt x="1326" y="1712"/>
                  </a:lnTo>
                  <a:lnTo>
                    <a:pt x="1326" y="1720"/>
                  </a:lnTo>
                  <a:lnTo>
                    <a:pt x="1363" y="1720"/>
                  </a:lnTo>
                  <a:lnTo>
                    <a:pt x="1363" y="1735"/>
                  </a:lnTo>
                  <a:lnTo>
                    <a:pt x="1406" y="1735"/>
                  </a:lnTo>
                  <a:lnTo>
                    <a:pt x="1406" y="1741"/>
                  </a:lnTo>
                  <a:lnTo>
                    <a:pt x="1442" y="1741"/>
                  </a:lnTo>
                  <a:lnTo>
                    <a:pt x="1442" y="1757"/>
                  </a:lnTo>
                  <a:lnTo>
                    <a:pt x="1515" y="1757"/>
                  </a:lnTo>
                  <a:lnTo>
                    <a:pt x="1515" y="1763"/>
                  </a:lnTo>
                  <a:lnTo>
                    <a:pt x="1559" y="1763"/>
                  </a:lnTo>
                  <a:lnTo>
                    <a:pt x="1559" y="1772"/>
                  </a:lnTo>
                  <a:lnTo>
                    <a:pt x="1596" y="1772"/>
                  </a:lnTo>
                  <a:lnTo>
                    <a:pt x="1596" y="1786"/>
                  </a:lnTo>
                  <a:lnTo>
                    <a:pt x="1633" y="1786"/>
                  </a:lnTo>
                  <a:lnTo>
                    <a:pt x="1633" y="1794"/>
                  </a:lnTo>
                  <a:lnTo>
                    <a:pt x="1674" y="1794"/>
                  </a:lnTo>
                  <a:lnTo>
                    <a:pt x="1674" y="1800"/>
                  </a:lnTo>
                  <a:lnTo>
                    <a:pt x="1711" y="1800"/>
                  </a:lnTo>
                  <a:lnTo>
                    <a:pt x="1711" y="1814"/>
                  </a:lnTo>
                  <a:lnTo>
                    <a:pt x="1748" y="1814"/>
                  </a:lnTo>
                  <a:lnTo>
                    <a:pt x="1748" y="1823"/>
                  </a:lnTo>
                  <a:lnTo>
                    <a:pt x="1792" y="1823"/>
                  </a:lnTo>
                  <a:lnTo>
                    <a:pt x="1792" y="1829"/>
                  </a:lnTo>
                  <a:lnTo>
                    <a:pt x="1829" y="1829"/>
                  </a:lnTo>
                  <a:lnTo>
                    <a:pt x="1829" y="1845"/>
                  </a:lnTo>
                  <a:lnTo>
                    <a:pt x="1857" y="1845"/>
                  </a:lnTo>
                  <a:lnTo>
                    <a:pt x="1857" y="1851"/>
                  </a:lnTo>
                  <a:lnTo>
                    <a:pt x="1909" y="1851"/>
                  </a:lnTo>
                  <a:lnTo>
                    <a:pt x="1909" y="1845"/>
                  </a:lnTo>
                  <a:lnTo>
                    <a:pt x="1916" y="1845"/>
                  </a:lnTo>
                  <a:lnTo>
                    <a:pt x="1916" y="1800"/>
                  </a:lnTo>
                  <a:lnTo>
                    <a:pt x="1924" y="1800"/>
                  </a:lnTo>
                  <a:lnTo>
                    <a:pt x="1924" y="1772"/>
                  </a:lnTo>
                  <a:lnTo>
                    <a:pt x="1929" y="1772"/>
                  </a:lnTo>
                  <a:lnTo>
                    <a:pt x="1929" y="1757"/>
                  </a:lnTo>
                  <a:lnTo>
                    <a:pt x="1946" y="1757"/>
                  </a:lnTo>
                  <a:lnTo>
                    <a:pt x="1946" y="1712"/>
                  </a:lnTo>
                  <a:lnTo>
                    <a:pt x="1952" y="1712"/>
                  </a:lnTo>
                  <a:lnTo>
                    <a:pt x="1952" y="1684"/>
                  </a:lnTo>
                  <a:lnTo>
                    <a:pt x="1966" y="1684"/>
                  </a:lnTo>
                  <a:lnTo>
                    <a:pt x="1966" y="1667"/>
                  </a:lnTo>
                  <a:lnTo>
                    <a:pt x="1974" y="1667"/>
                  </a:lnTo>
                  <a:lnTo>
                    <a:pt x="1974" y="1638"/>
                  </a:lnTo>
                  <a:lnTo>
                    <a:pt x="1983" y="1638"/>
                  </a:lnTo>
                  <a:lnTo>
                    <a:pt x="1983" y="1624"/>
                  </a:lnTo>
                  <a:lnTo>
                    <a:pt x="1988" y="1624"/>
                  </a:lnTo>
                  <a:lnTo>
                    <a:pt x="1988" y="1587"/>
                  </a:lnTo>
                  <a:lnTo>
                    <a:pt x="2003" y="1587"/>
                  </a:lnTo>
                  <a:lnTo>
                    <a:pt x="2003" y="1565"/>
                  </a:lnTo>
                  <a:lnTo>
                    <a:pt x="2011" y="1565"/>
                  </a:lnTo>
                  <a:lnTo>
                    <a:pt x="2011" y="1536"/>
                  </a:lnTo>
                  <a:lnTo>
                    <a:pt x="2025" y="1536"/>
                  </a:lnTo>
                  <a:lnTo>
                    <a:pt x="2025" y="1482"/>
                  </a:lnTo>
                  <a:lnTo>
                    <a:pt x="2039" y="1482"/>
                  </a:lnTo>
                  <a:lnTo>
                    <a:pt x="2039" y="1468"/>
                  </a:lnTo>
                  <a:lnTo>
                    <a:pt x="2047" y="1468"/>
                  </a:lnTo>
                  <a:lnTo>
                    <a:pt x="2047" y="1440"/>
                  </a:lnTo>
                  <a:lnTo>
                    <a:pt x="2055" y="1440"/>
                  </a:lnTo>
                  <a:lnTo>
                    <a:pt x="2055" y="1425"/>
                  </a:lnTo>
                  <a:lnTo>
                    <a:pt x="2061" y="1425"/>
                  </a:lnTo>
                  <a:lnTo>
                    <a:pt x="2061" y="1403"/>
                  </a:lnTo>
                  <a:lnTo>
                    <a:pt x="2075" y="1403"/>
                  </a:lnTo>
                  <a:lnTo>
                    <a:pt x="2075" y="1380"/>
                  </a:lnTo>
                  <a:lnTo>
                    <a:pt x="2084" y="1380"/>
                  </a:lnTo>
                  <a:lnTo>
                    <a:pt x="2084" y="1357"/>
                  </a:lnTo>
                  <a:lnTo>
                    <a:pt x="2090" y="1357"/>
                  </a:lnTo>
                  <a:lnTo>
                    <a:pt x="2090" y="1321"/>
                  </a:lnTo>
                  <a:lnTo>
                    <a:pt x="2106" y="1321"/>
                  </a:lnTo>
                  <a:lnTo>
                    <a:pt x="2106" y="1297"/>
                  </a:lnTo>
                  <a:lnTo>
                    <a:pt x="2112" y="1297"/>
                  </a:lnTo>
                  <a:lnTo>
                    <a:pt x="2112" y="1261"/>
                  </a:lnTo>
                  <a:lnTo>
                    <a:pt x="2120" y="1261"/>
                  </a:lnTo>
                  <a:lnTo>
                    <a:pt x="2120" y="1240"/>
                  </a:lnTo>
                  <a:lnTo>
                    <a:pt x="2127" y="1240"/>
                  </a:lnTo>
                  <a:lnTo>
                    <a:pt x="2127" y="435"/>
                  </a:lnTo>
                  <a:lnTo>
                    <a:pt x="2106" y="435"/>
                  </a:lnTo>
                  <a:lnTo>
                    <a:pt x="2106" y="421"/>
                  </a:lnTo>
                  <a:lnTo>
                    <a:pt x="2061" y="421"/>
                  </a:lnTo>
                  <a:lnTo>
                    <a:pt x="2061" y="413"/>
                  </a:lnTo>
                  <a:lnTo>
                    <a:pt x="2025" y="413"/>
                  </a:lnTo>
                  <a:lnTo>
                    <a:pt x="2025" y="406"/>
                  </a:lnTo>
                  <a:lnTo>
                    <a:pt x="1983" y="406"/>
                  </a:lnTo>
                  <a:lnTo>
                    <a:pt x="1983" y="391"/>
                  </a:lnTo>
                  <a:lnTo>
                    <a:pt x="1946" y="391"/>
                  </a:lnTo>
                  <a:lnTo>
                    <a:pt x="1946" y="384"/>
                  </a:lnTo>
                  <a:lnTo>
                    <a:pt x="1909" y="384"/>
                  </a:lnTo>
                  <a:lnTo>
                    <a:pt x="1909" y="375"/>
                  </a:lnTo>
                  <a:lnTo>
                    <a:pt x="1857" y="375"/>
                  </a:lnTo>
                  <a:lnTo>
                    <a:pt x="1857" y="369"/>
                  </a:lnTo>
                  <a:lnTo>
                    <a:pt x="1829" y="369"/>
                  </a:lnTo>
                  <a:lnTo>
                    <a:pt x="1829" y="355"/>
                  </a:lnTo>
                  <a:lnTo>
                    <a:pt x="1778" y="355"/>
                  </a:lnTo>
                  <a:lnTo>
                    <a:pt x="1778" y="347"/>
                  </a:lnTo>
                  <a:lnTo>
                    <a:pt x="1742" y="347"/>
                  </a:lnTo>
                  <a:lnTo>
                    <a:pt x="1742" y="338"/>
                  </a:lnTo>
                  <a:lnTo>
                    <a:pt x="1696" y="338"/>
                  </a:lnTo>
                  <a:lnTo>
                    <a:pt x="1696" y="332"/>
                  </a:lnTo>
                  <a:lnTo>
                    <a:pt x="1661" y="332"/>
                  </a:lnTo>
                  <a:lnTo>
                    <a:pt x="1661" y="324"/>
                  </a:lnTo>
                  <a:lnTo>
                    <a:pt x="1618" y="324"/>
                  </a:lnTo>
                  <a:lnTo>
                    <a:pt x="1618" y="318"/>
                  </a:lnTo>
                  <a:lnTo>
                    <a:pt x="1581" y="318"/>
                  </a:lnTo>
                  <a:lnTo>
                    <a:pt x="1581" y="310"/>
                  </a:lnTo>
                  <a:lnTo>
                    <a:pt x="1537" y="310"/>
                  </a:lnTo>
                  <a:lnTo>
                    <a:pt x="1537" y="296"/>
                  </a:lnTo>
                  <a:lnTo>
                    <a:pt x="1500" y="296"/>
                  </a:lnTo>
                  <a:lnTo>
                    <a:pt x="1500" y="287"/>
                  </a:lnTo>
                  <a:lnTo>
                    <a:pt x="1456" y="287"/>
                  </a:lnTo>
                  <a:lnTo>
                    <a:pt x="1456" y="272"/>
                  </a:lnTo>
                  <a:lnTo>
                    <a:pt x="1378" y="272"/>
                  </a:lnTo>
                  <a:lnTo>
                    <a:pt x="1378" y="259"/>
                  </a:lnTo>
                  <a:lnTo>
                    <a:pt x="1341" y="259"/>
                  </a:lnTo>
                  <a:lnTo>
                    <a:pt x="1341" y="250"/>
                  </a:lnTo>
                  <a:lnTo>
                    <a:pt x="1304" y="250"/>
                  </a:lnTo>
                  <a:lnTo>
                    <a:pt x="1304" y="236"/>
                  </a:lnTo>
                  <a:lnTo>
                    <a:pt x="1260" y="236"/>
                  </a:lnTo>
                  <a:lnTo>
                    <a:pt x="1260" y="228"/>
                  </a:lnTo>
                  <a:lnTo>
                    <a:pt x="1223" y="228"/>
                  </a:lnTo>
                  <a:lnTo>
                    <a:pt x="1223" y="222"/>
                  </a:lnTo>
                  <a:lnTo>
                    <a:pt x="1173" y="222"/>
                  </a:lnTo>
                  <a:lnTo>
                    <a:pt x="1173" y="213"/>
                  </a:lnTo>
                  <a:lnTo>
                    <a:pt x="1145" y="213"/>
                  </a:lnTo>
                  <a:lnTo>
                    <a:pt x="1145" y="208"/>
                  </a:lnTo>
                  <a:lnTo>
                    <a:pt x="1091" y="208"/>
                  </a:lnTo>
                  <a:lnTo>
                    <a:pt x="1091" y="199"/>
                  </a:lnTo>
                  <a:lnTo>
                    <a:pt x="1056" y="199"/>
                  </a:lnTo>
                  <a:lnTo>
                    <a:pt x="1056" y="184"/>
                  </a:lnTo>
                  <a:lnTo>
                    <a:pt x="1013" y="184"/>
                  </a:lnTo>
                  <a:lnTo>
                    <a:pt x="1013" y="177"/>
                  </a:lnTo>
                  <a:lnTo>
                    <a:pt x="976" y="177"/>
                  </a:lnTo>
                  <a:lnTo>
                    <a:pt x="976" y="171"/>
                  </a:lnTo>
                  <a:lnTo>
                    <a:pt x="932" y="171"/>
                  </a:lnTo>
                  <a:lnTo>
                    <a:pt x="932" y="154"/>
                  </a:lnTo>
                  <a:lnTo>
                    <a:pt x="895" y="154"/>
                  </a:lnTo>
                  <a:lnTo>
                    <a:pt x="895" y="148"/>
                  </a:lnTo>
                  <a:lnTo>
                    <a:pt x="853" y="148"/>
                  </a:lnTo>
                  <a:lnTo>
                    <a:pt x="853" y="140"/>
                  </a:lnTo>
                  <a:lnTo>
                    <a:pt x="816" y="140"/>
                  </a:lnTo>
                  <a:lnTo>
                    <a:pt x="816" y="133"/>
                  </a:lnTo>
                  <a:lnTo>
                    <a:pt x="771" y="133"/>
                  </a:lnTo>
                  <a:lnTo>
                    <a:pt x="771" y="118"/>
                  </a:lnTo>
                  <a:lnTo>
                    <a:pt x="736" y="118"/>
                  </a:lnTo>
                  <a:lnTo>
                    <a:pt x="736" y="111"/>
                  </a:lnTo>
                  <a:lnTo>
                    <a:pt x="656" y="111"/>
                  </a:lnTo>
                  <a:lnTo>
                    <a:pt x="656" y="96"/>
                  </a:lnTo>
                  <a:lnTo>
                    <a:pt x="604" y="96"/>
                  </a:lnTo>
                  <a:lnTo>
                    <a:pt x="604" y="89"/>
                  </a:lnTo>
                  <a:lnTo>
                    <a:pt x="575" y="89"/>
                  </a:lnTo>
                  <a:lnTo>
                    <a:pt x="575" y="80"/>
                  </a:lnTo>
                  <a:lnTo>
                    <a:pt x="525" y="80"/>
                  </a:lnTo>
                  <a:lnTo>
                    <a:pt x="525" y="66"/>
                  </a:lnTo>
                  <a:lnTo>
                    <a:pt x="494" y="66"/>
                  </a:lnTo>
                  <a:lnTo>
                    <a:pt x="494" y="59"/>
                  </a:lnTo>
                  <a:lnTo>
                    <a:pt x="444" y="59"/>
                  </a:lnTo>
                  <a:lnTo>
                    <a:pt x="444" y="52"/>
                  </a:lnTo>
                  <a:lnTo>
                    <a:pt x="407" y="52"/>
                  </a:lnTo>
                  <a:lnTo>
                    <a:pt x="407" y="37"/>
                  </a:lnTo>
                  <a:lnTo>
                    <a:pt x="364" y="37"/>
                  </a:lnTo>
                  <a:lnTo>
                    <a:pt x="364" y="28"/>
                  </a:lnTo>
                  <a:lnTo>
                    <a:pt x="329" y="28"/>
                  </a:lnTo>
                  <a:lnTo>
                    <a:pt x="329" y="23"/>
                  </a:lnTo>
                  <a:lnTo>
                    <a:pt x="292" y="23"/>
                  </a:lnTo>
                  <a:lnTo>
                    <a:pt x="292" y="15"/>
                  </a:lnTo>
                  <a:lnTo>
                    <a:pt x="247" y="15"/>
                  </a:lnTo>
                  <a:lnTo>
                    <a:pt x="247" y="0"/>
                  </a:lnTo>
                  <a:lnTo>
                    <a:pt x="211" y="0"/>
                  </a:lnTo>
                  <a:close/>
                </a:path>
              </a:pathLst>
            </a:custGeom>
            <a:solidFill>
              <a:srgbClr val="0202BF"/>
            </a:solidFill>
            <a:ln w="9525">
              <a:noFill/>
              <a:round/>
              <a:headEnd/>
              <a:tailEnd/>
            </a:ln>
          </p:spPr>
          <p:txBody>
            <a:bodyPr/>
            <a:lstStyle/>
            <a:p>
              <a:pPr algn="ctr"/>
              <a:endParaRPr lang="en-US" sz="1800"/>
            </a:p>
          </p:txBody>
        </p:sp>
        <p:sp>
          <p:nvSpPr>
            <p:cNvPr id="444558" name="Freeform 448"/>
            <p:cNvSpPr>
              <a:spLocks/>
            </p:cNvSpPr>
            <p:nvPr/>
          </p:nvSpPr>
          <p:spPr bwMode="auto">
            <a:xfrm>
              <a:off x="3919" y="1907"/>
              <a:ext cx="199" cy="142"/>
            </a:xfrm>
            <a:custGeom>
              <a:avLst/>
              <a:gdLst>
                <a:gd name="T0" fmla="*/ 13 w 1988"/>
                <a:gd name="T1" fmla="*/ 5 h 1851"/>
                <a:gd name="T2" fmla="*/ 12 w 1988"/>
                <a:gd name="T3" fmla="*/ 9 h 1851"/>
                <a:gd name="T4" fmla="*/ 9 w 1988"/>
                <a:gd name="T5" fmla="*/ 14 h 1851"/>
                <a:gd name="T6" fmla="*/ 7 w 1988"/>
                <a:gd name="T7" fmla="*/ 17 h 1851"/>
                <a:gd name="T8" fmla="*/ 4 w 1988"/>
                <a:gd name="T9" fmla="*/ 24 h 1851"/>
                <a:gd name="T10" fmla="*/ 2 w 1988"/>
                <a:gd name="T11" fmla="*/ 29 h 1851"/>
                <a:gd name="T12" fmla="*/ 0 w 1988"/>
                <a:gd name="T13" fmla="*/ 109 h 1851"/>
                <a:gd name="T14" fmla="*/ 4 w 1988"/>
                <a:gd name="T15" fmla="*/ 110 h 1851"/>
                <a:gd name="T16" fmla="*/ 12 w 1988"/>
                <a:gd name="T17" fmla="*/ 111 h 1851"/>
                <a:gd name="T18" fmla="*/ 20 w 1988"/>
                <a:gd name="T19" fmla="*/ 113 h 1851"/>
                <a:gd name="T20" fmla="*/ 27 w 1988"/>
                <a:gd name="T21" fmla="*/ 114 h 1851"/>
                <a:gd name="T22" fmla="*/ 35 w 1988"/>
                <a:gd name="T23" fmla="*/ 115 h 1851"/>
                <a:gd name="T24" fmla="*/ 42 w 1988"/>
                <a:gd name="T25" fmla="*/ 117 h 1851"/>
                <a:gd name="T26" fmla="*/ 53 w 1988"/>
                <a:gd name="T27" fmla="*/ 119 h 1851"/>
                <a:gd name="T28" fmla="*/ 60 w 1988"/>
                <a:gd name="T29" fmla="*/ 120 h 1851"/>
                <a:gd name="T30" fmla="*/ 69 w 1988"/>
                <a:gd name="T31" fmla="*/ 122 h 1851"/>
                <a:gd name="T32" fmla="*/ 77 w 1988"/>
                <a:gd name="T33" fmla="*/ 123 h 1851"/>
                <a:gd name="T34" fmla="*/ 84 w 1988"/>
                <a:gd name="T35" fmla="*/ 125 h 1851"/>
                <a:gd name="T36" fmla="*/ 95 w 1988"/>
                <a:gd name="T37" fmla="*/ 126 h 1851"/>
                <a:gd name="T38" fmla="*/ 104 w 1988"/>
                <a:gd name="T39" fmla="*/ 128 h 1851"/>
                <a:gd name="T40" fmla="*/ 110 w 1988"/>
                <a:gd name="T41" fmla="*/ 129 h 1851"/>
                <a:gd name="T42" fmla="*/ 119 w 1988"/>
                <a:gd name="T43" fmla="*/ 131 h 1851"/>
                <a:gd name="T44" fmla="*/ 125 w 1988"/>
                <a:gd name="T45" fmla="*/ 132 h 1851"/>
                <a:gd name="T46" fmla="*/ 133 w 1988"/>
                <a:gd name="T47" fmla="*/ 134 h 1851"/>
                <a:gd name="T48" fmla="*/ 144 w 1988"/>
                <a:gd name="T49" fmla="*/ 135 h 1851"/>
                <a:gd name="T50" fmla="*/ 152 w 1988"/>
                <a:gd name="T51" fmla="*/ 137 h 1851"/>
                <a:gd name="T52" fmla="*/ 160 w 1988"/>
                <a:gd name="T53" fmla="*/ 138 h 1851"/>
                <a:gd name="T54" fmla="*/ 168 w 1988"/>
                <a:gd name="T55" fmla="*/ 140 h 1851"/>
                <a:gd name="T56" fmla="*/ 176 w 1988"/>
                <a:gd name="T57" fmla="*/ 142 h 1851"/>
                <a:gd name="T58" fmla="*/ 184 w 1988"/>
                <a:gd name="T59" fmla="*/ 142 h 1851"/>
                <a:gd name="T60" fmla="*/ 185 w 1988"/>
                <a:gd name="T61" fmla="*/ 136 h 1851"/>
                <a:gd name="T62" fmla="*/ 187 w 1988"/>
                <a:gd name="T63" fmla="*/ 131 h 1851"/>
                <a:gd name="T64" fmla="*/ 189 w 1988"/>
                <a:gd name="T65" fmla="*/ 128 h 1851"/>
                <a:gd name="T66" fmla="*/ 191 w 1988"/>
                <a:gd name="T67" fmla="*/ 125 h 1851"/>
                <a:gd name="T68" fmla="*/ 193 w 1988"/>
                <a:gd name="T69" fmla="*/ 120 h 1851"/>
                <a:gd name="T70" fmla="*/ 195 w 1988"/>
                <a:gd name="T71" fmla="*/ 114 h 1851"/>
                <a:gd name="T72" fmla="*/ 198 w 1988"/>
                <a:gd name="T73" fmla="*/ 110 h 1851"/>
                <a:gd name="T74" fmla="*/ 199 w 1988"/>
                <a:gd name="T75" fmla="*/ 32 h 1851"/>
                <a:gd name="T76" fmla="*/ 191 w 1988"/>
                <a:gd name="T77" fmla="*/ 30 h 1851"/>
                <a:gd name="T78" fmla="*/ 184 w 1988"/>
                <a:gd name="T79" fmla="*/ 29 h 1851"/>
                <a:gd name="T80" fmla="*/ 176 w 1988"/>
                <a:gd name="T81" fmla="*/ 27 h 1851"/>
                <a:gd name="T82" fmla="*/ 167 w 1988"/>
                <a:gd name="T83" fmla="*/ 26 h 1851"/>
                <a:gd name="T84" fmla="*/ 159 w 1988"/>
                <a:gd name="T85" fmla="*/ 25 h 1851"/>
                <a:gd name="T86" fmla="*/ 151 w 1988"/>
                <a:gd name="T87" fmla="*/ 24 h 1851"/>
                <a:gd name="T88" fmla="*/ 143 w 1988"/>
                <a:gd name="T89" fmla="*/ 22 h 1851"/>
                <a:gd name="T90" fmla="*/ 131 w 1988"/>
                <a:gd name="T91" fmla="*/ 20 h 1851"/>
                <a:gd name="T92" fmla="*/ 123 w 1988"/>
                <a:gd name="T93" fmla="*/ 18 h 1851"/>
                <a:gd name="T94" fmla="*/ 115 w 1988"/>
                <a:gd name="T95" fmla="*/ 17 h 1851"/>
                <a:gd name="T96" fmla="*/ 107 w 1988"/>
                <a:gd name="T97" fmla="*/ 16 h 1851"/>
                <a:gd name="T98" fmla="*/ 98 w 1988"/>
                <a:gd name="T99" fmla="*/ 14 h 1851"/>
                <a:gd name="T100" fmla="*/ 90 w 1988"/>
                <a:gd name="T101" fmla="*/ 13 h 1851"/>
                <a:gd name="T102" fmla="*/ 82 w 1988"/>
                <a:gd name="T103" fmla="*/ 11 h 1851"/>
                <a:gd name="T104" fmla="*/ 74 w 1988"/>
                <a:gd name="T105" fmla="*/ 10 h 1851"/>
                <a:gd name="T106" fmla="*/ 66 w 1988"/>
                <a:gd name="T107" fmla="*/ 9 h 1851"/>
                <a:gd name="T108" fmla="*/ 53 w 1988"/>
                <a:gd name="T109" fmla="*/ 7 h 1851"/>
                <a:gd name="T110" fmla="*/ 45 w 1988"/>
                <a:gd name="T111" fmla="*/ 5 h 1851"/>
                <a:gd name="T112" fmla="*/ 37 w 1988"/>
                <a:gd name="T113" fmla="*/ 4 h 1851"/>
                <a:gd name="T114" fmla="*/ 29 w 1988"/>
                <a:gd name="T115" fmla="*/ 2 h 1851"/>
                <a:gd name="T116" fmla="*/ 22 w 1988"/>
                <a:gd name="T117" fmla="*/ 1 h 18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88"/>
                <a:gd name="T178" fmla="*/ 0 h 1851"/>
                <a:gd name="T179" fmla="*/ 1988 w 1988"/>
                <a:gd name="T180" fmla="*/ 1851 h 18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88" h="1851">
                  <a:moveTo>
                    <a:pt x="138" y="0"/>
                  </a:moveTo>
                  <a:lnTo>
                    <a:pt x="138" y="28"/>
                  </a:lnTo>
                  <a:lnTo>
                    <a:pt x="130" y="28"/>
                  </a:lnTo>
                  <a:lnTo>
                    <a:pt x="130" y="59"/>
                  </a:lnTo>
                  <a:lnTo>
                    <a:pt x="124" y="59"/>
                  </a:lnTo>
                  <a:lnTo>
                    <a:pt x="124" y="89"/>
                  </a:lnTo>
                  <a:lnTo>
                    <a:pt x="115" y="89"/>
                  </a:lnTo>
                  <a:lnTo>
                    <a:pt x="115" y="111"/>
                  </a:lnTo>
                  <a:lnTo>
                    <a:pt x="102" y="111"/>
                  </a:lnTo>
                  <a:lnTo>
                    <a:pt x="102" y="133"/>
                  </a:lnTo>
                  <a:lnTo>
                    <a:pt x="93" y="133"/>
                  </a:lnTo>
                  <a:lnTo>
                    <a:pt x="93" y="184"/>
                  </a:lnTo>
                  <a:lnTo>
                    <a:pt x="80" y="184"/>
                  </a:lnTo>
                  <a:lnTo>
                    <a:pt x="80" y="208"/>
                  </a:lnTo>
                  <a:lnTo>
                    <a:pt x="73" y="208"/>
                  </a:lnTo>
                  <a:lnTo>
                    <a:pt x="73" y="228"/>
                  </a:lnTo>
                  <a:lnTo>
                    <a:pt x="56" y="228"/>
                  </a:lnTo>
                  <a:lnTo>
                    <a:pt x="56" y="272"/>
                  </a:lnTo>
                  <a:lnTo>
                    <a:pt x="43" y="272"/>
                  </a:lnTo>
                  <a:lnTo>
                    <a:pt x="43" y="310"/>
                  </a:lnTo>
                  <a:lnTo>
                    <a:pt x="37" y="310"/>
                  </a:lnTo>
                  <a:lnTo>
                    <a:pt x="37" y="332"/>
                  </a:lnTo>
                  <a:lnTo>
                    <a:pt x="21" y="332"/>
                  </a:lnTo>
                  <a:lnTo>
                    <a:pt x="21" y="375"/>
                  </a:lnTo>
                  <a:lnTo>
                    <a:pt x="6" y="375"/>
                  </a:lnTo>
                  <a:lnTo>
                    <a:pt x="6" y="406"/>
                  </a:lnTo>
                  <a:lnTo>
                    <a:pt x="0" y="406"/>
                  </a:lnTo>
                  <a:lnTo>
                    <a:pt x="0" y="1417"/>
                  </a:lnTo>
                  <a:lnTo>
                    <a:pt x="6" y="1417"/>
                  </a:lnTo>
                  <a:lnTo>
                    <a:pt x="6" y="1425"/>
                  </a:lnTo>
                  <a:lnTo>
                    <a:pt x="43" y="1425"/>
                  </a:lnTo>
                  <a:lnTo>
                    <a:pt x="43" y="1431"/>
                  </a:lnTo>
                  <a:lnTo>
                    <a:pt x="80" y="1431"/>
                  </a:lnTo>
                  <a:lnTo>
                    <a:pt x="80" y="1440"/>
                  </a:lnTo>
                  <a:lnTo>
                    <a:pt x="115" y="1440"/>
                  </a:lnTo>
                  <a:lnTo>
                    <a:pt x="115" y="1446"/>
                  </a:lnTo>
                  <a:lnTo>
                    <a:pt x="152" y="1446"/>
                  </a:lnTo>
                  <a:lnTo>
                    <a:pt x="152" y="1462"/>
                  </a:lnTo>
                  <a:lnTo>
                    <a:pt x="197" y="1462"/>
                  </a:lnTo>
                  <a:lnTo>
                    <a:pt x="197" y="1468"/>
                  </a:lnTo>
                  <a:lnTo>
                    <a:pt x="233" y="1468"/>
                  </a:lnTo>
                  <a:lnTo>
                    <a:pt x="233" y="1477"/>
                  </a:lnTo>
                  <a:lnTo>
                    <a:pt x="269" y="1477"/>
                  </a:lnTo>
                  <a:lnTo>
                    <a:pt x="269" y="1482"/>
                  </a:lnTo>
                  <a:lnTo>
                    <a:pt x="306" y="1482"/>
                  </a:lnTo>
                  <a:lnTo>
                    <a:pt x="306" y="1499"/>
                  </a:lnTo>
                  <a:lnTo>
                    <a:pt x="348" y="1499"/>
                  </a:lnTo>
                  <a:lnTo>
                    <a:pt x="348" y="1505"/>
                  </a:lnTo>
                  <a:lnTo>
                    <a:pt x="385" y="1505"/>
                  </a:lnTo>
                  <a:lnTo>
                    <a:pt x="385" y="1513"/>
                  </a:lnTo>
                  <a:lnTo>
                    <a:pt x="421" y="1513"/>
                  </a:lnTo>
                  <a:lnTo>
                    <a:pt x="421" y="1519"/>
                  </a:lnTo>
                  <a:lnTo>
                    <a:pt x="452" y="1519"/>
                  </a:lnTo>
                  <a:lnTo>
                    <a:pt x="452" y="1536"/>
                  </a:lnTo>
                  <a:lnTo>
                    <a:pt x="531" y="1536"/>
                  </a:lnTo>
                  <a:lnTo>
                    <a:pt x="531" y="1550"/>
                  </a:lnTo>
                  <a:lnTo>
                    <a:pt x="567" y="1550"/>
                  </a:lnTo>
                  <a:lnTo>
                    <a:pt x="567" y="1556"/>
                  </a:lnTo>
                  <a:lnTo>
                    <a:pt x="604" y="1556"/>
                  </a:lnTo>
                  <a:lnTo>
                    <a:pt x="604" y="1565"/>
                  </a:lnTo>
                  <a:lnTo>
                    <a:pt x="648" y="1565"/>
                  </a:lnTo>
                  <a:lnTo>
                    <a:pt x="648" y="1579"/>
                  </a:lnTo>
                  <a:lnTo>
                    <a:pt x="693" y="1579"/>
                  </a:lnTo>
                  <a:lnTo>
                    <a:pt x="693" y="1587"/>
                  </a:lnTo>
                  <a:lnTo>
                    <a:pt x="729" y="1587"/>
                  </a:lnTo>
                  <a:lnTo>
                    <a:pt x="729" y="1594"/>
                  </a:lnTo>
                  <a:lnTo>
                    <a:pt x="766" y="1594"/>
                  </a:lnTo>
                  <a:lnTo>
                    <a:pt x="766" y="1601"/>
                  </a:lnTo>
                  <a:lnTo>
                    <a:pt x="802" y="1601"/>
                  </a:lnTo>
                  <a:lnTo>
                    <a:pt x="802" y="1616"/>
                  </a:lnTo>
                  <a:lnTo>
                    <a:pt x="844" y="1616"/>
                  </a:lnTo>
                  <a:lnTo>
                    <a:pt x="844" y="1624"/>
                  </a:lnTo>
                  <a:lnTo>
                    <a:pt x="881" y="1624"/>
                  </a:lnTo>
                  <a:lnTo>
                    <a:pt x="881" y="1638"/>
                  </a:lnTo>
                  <a:lnTo>
                    <a:pt x="954" y="1638"/>
                  </a:lnTo>
                  <a:lnTo>
                    <a:pt x="954" y="1647"/>
                  </a:lnTo>
                  <a:lnTo>
                    <a:pt x="983" y="1647"/>
                  </a:lnTo>
                  <a:lnTo>
                    <a:pt x="983" y="1653"/>
                  </a:lnTo>
                  <a:lnTo>
                    <a:pt x="1035" y="1653"/>
                  </a:lnTo>
                  <a:lnTo>
                    <a:pt x="1035" y="1667"/>
                  </a:lnTo>
                  <a:lnTo>
                    <a:pt x="1072" y="1667"/>
                  </a:lnTo>
                  <a:lnTo>
                    <a:pt x="1072" y="1675"/>
                  </a:lnTo>
                  <a:lnTo>
                    <a:pt x="1100" y="1675"/>
                  </a:lnTo>
                  <a:lnTo>
                    <a:pt x="1100" y="1684"/>
                  </a:lnTo>
                  <a:lnTo>
                    <a:pt x="1136" y="1684"/>
                  </a:lnTo>
                  <a:lnTo>
                    <a:pt x="1136" y="1698"/>
                  </a:lnTo>
                  <a:lnTo>
                    <a:pt x="1187" y="1698"/>
                  </a:lnTo>
                  <a:lnTo>
                    <a:pt x="1187" y="1704"/>
                  </a:lnTo>
                  <a:lnTo>
                    <a:pt x="1218" y="1704"/>
                  </a:lnTo>
                  <a:lnTo>
                    <a:pt x="1218" y="1712"/>
                  </a:lnTo>
                  <a:lnTo>
                    <a:pt x="1253" y="1712"/>
                  </a:lnTo>
                  <a:lnTo>
                    <a:pt x="1253" y="1720"/>
                  </a:lnTo>
                  <a:lnTo>
                    <a:pt x="1290" y="1720"/>
                  </a:lnTo>
                  <a:lnTo>
                    <a:pt x="1290" y="1735"/>
                  </a:lnTo>
                  <a:lnTo>
                    <a:pt x="1333" y="1735"/>
                  </a:lnTo>
                  <a:lnTo>
                    <a:pt x="1333" y="1741"/>
                  </a:lnTo>
                  <a:lnTo>
                    <a:pt x="1369" y="1741"/>
                  </a:lnTo>
                  <a:lnTo>
                    <a:pt x="1369" y="1757"/>
                  </a:lnTo>
                  <a:lnTo>
                    <a:pt x="1442" y="1757"/>
                  </a:lnTo>
                  <a:lnTo>
                    <a:pt x="1442" y="1763"/>
                  </a:lnTo>
                  <a:lnTo>
                    <a:pt x="1486" y="1763"/>
                  </a:lnTo>
                  <a:lnTo>
                    <a:pt x="1486" y="1772"/>
                  </a:lnTo>
                  <a:lnTo>
                    <a:pt x="1523" y="1772"/>
                  </a:lnTo>
                  <a:lnTo>
                    <a:pt x="1523" y="1786"/>
                  </a:lnTo>
                  <a:lnTo>
                    <a:pt x="1560" y="1786"/>
                  </a:lnTo>
                  <a:lnTo>
                    <a:pt x="1560" y="1794"/>
                  </a:lnTo>
                  <a:lnTo>
                    <a:pt x="1601" y="1794"/>
                  </a:lnTo>
                  <a:lnTo>
                    <a:pt x="1601" y="1800"/>
                  </a:lnTo>
                  <a:lnTo>
                    <a:pt x="1638" y="1800"/>
                  </a:lnTo>
                  <a:lnTo>
                    <a:pt x="1638" y="1814"/>
                  </a:lnTo>
                  <a:lnTo>
                    <a:pt x="1675" y="1814"/>
                  </a:lnTo>
                  <a:lnTo>
                    <a:pt x="1675" y="1823"/>
                  </a:lnTo>
                  <a:lnTo>
                    <a:pt x="1719" y="1823"/>
                  </a:lnTo>
                  <a:lnTo>
                    <a:pt x="1719" y="1829"/>
                  </a:lnTo>
                  <a:lnTo>
                    <a:pt x="1756" y="1829"/>
                  </a:lnTo>
                  <a:lnTo>
                    <a:pt x="1756" y="1845"/>
                  </a:lnTo>
                  <a:lnTo>
                    <a:pt x="1784" y="1845"/>
                  </a:lnTo>
                  <a:lnTo>
                    <a:pt x="1784" y="1851"/>
                  </a:lnTo>
                  <a:lnTo>
                    <a:pt x="1836" y="1851"/>
                  </a:lnTo>
                  <a:lnTo>
                    <a:pt x="1836" y="1845"/>
                  </a:lnTo>
                  <a:lnTo>
                    <a:pt x="1843" y="1845"/>
                  </a:lnTo>
                  <a:lnTo>
                    <a:pt x="1843" y="1800"/>
                  </a:lnTo>
                  <a:lnTo>
                    <a:pt x="1851" y="1800"/>
                  </a:lnTo>
                  <a:lnTo>
                    <a:pt x="1851" y="1772"/>
                  </a:lnTo>
                  <a:lnTo>
                    <a:pt x="1856" y="1772"/>
                  </a:lnTo>
                  <a:lnTo>
                    <a:pt x="1856" y="1757"/>
                  </a:lnTo>
                  <a:lnTo>
                    <a:pt x="1873" y="1757"/>
                  </a:lnTo>
                  <a:lnTo>
                    <a:pt x="1873" y="1712"/>
                  </a:lnTo>
                  <a:lnTo>
                    <a:pt x="1879" y="1712"/>
                  </a:lnTo>
                  <a:lnTo>
                    <a:pt x="1879" y="1684"/>
                  </a:lnTo>
                  <a:lnTo>
                    <a:pt x="1893" y="1684"/>
                  </a:lnTo>
                  <a:lnTo>
                    <a:pt x="1893" y="1667"/>
                  </a:lnTo>
                  <a:lnTo>
                    <a:pt x="1901" y="1667"/>
                  </a:lnTo>
                  <a:lnTo>
                    <a:pt x="1901" y="1638"/>
                  </a:lnTo>
                  <a:lnTo>
                    <a:pt x="1910" y="1638"/>
                  </a:lnTo>
                  <a:lnTo>
                    <a:pt x="1910" y="1624"/>
                  </a:lnTo>
                  <a:lnTo>
                    <a:pt x="1915" y="1624"/>
                  </a:lnTo>
                  <a:lnTo>
                    <a:pt x="1915" y="1587"/>
                  </a:lnTo>
                  <a:lnTo>
                    <a:pt x="1930" y="1587"/>
                  </a:lnTo>
                  <a:lnTo>
                    <a:pt x="1930" y="1565"/>
                  </a:lnTo>
                  <a:lnTo>
                    <a:pt x="1938" y="1565"/>
                  </a:lnTo>
                  <a:lnTo>
                    <a:pt x="1938" y="1536"/>
                  </a:lnTo>
                  <a:lnTo>
                    <a:pt x="1952" y="1536"/>
                  </a:lnTo>
                  <a:lnTo>
                    <a:pt x="1952" y="1482"/>
                  </a:lnTo>
                  <a:lnTo>
                    <a:pt x="1966" y="1482"/>
                  </a:lnTo>
                  <a:lnTo>
                    <a:pt x="1966" y="1468"/>
                  </a:lnTo>
                  <a:lnTo>
                    <a:pt x="1974" y="1468"/>
                  </a:lnTo>
                  <a:lnTo>
                    <a:pt x="1974" y="1440"/>
                  </a:lnTo>
                  <a:lnTo>
                    <a:pt x="1982" y="1440"/>
                  </a:lnTo>
                  <a:lnTo>
                    <a:pt x="1982" y="1425"/>
                  </a:lnTo>
                  <a:lnTo>
                    <a:pt x="1988" y="1425"/>
                  </a:lnTo>
                  <a:lnTo>
                    <a:pt x="1988" y="413"/>
                  </a:lnTo>
                  <a:lnTo>
                    <a:pt x="1952" y="413"/>
                  </a:lnTo>
                  <a:lnTo>
                    <a:pt x="1952" y="406"/>
                  </a:lnTo>
                  <a:lnTo>
                    <a:pt x="1910" y="406"/>
                  </a:lnTo>
                  <a:lnTo>
                    <a:pt x="1910" y="391"/>
                  </a:lnTo>
                  <a:lnTo>
                    <a:pt x="1873" y="391"/>
                  </a:lnTo>
                  <a:lnTo>
                    <a:pt x="1873" y="384"/>
                  </a:lnTo>
                  <a:lnTo>
                    <a:pt x="1836" y="384"/>
                  </a:lnTo>
                  <a:lnTo>
                    <a:pt x="1836" y="375"/>
                  </a:lnTo>
                  <a:lnTo>
                    <a:pt x="1784" y="375"/>
                  </a:lnTo>
                  <a:lnTo>
                    <a:pt x="1784" y="369"/>
                  </a:lnTo>
                  <a:lnTo>
                    <a:pt x="1756" y="369"/>
                  </a:lnTo>
                  <a:lnTo>
                    <a:pt x="1756" y="355"/>
                  </a:lnTo>
                  <a:lnTo>
                    <a:pt x="1705" y="355"/>
                  </a:lnTo>
                  <a:lnTo>
                    <a:pt x="1705" y="347"/>
                  </a:lnTo>
                  <a:lnTo>
                    <a:pt x="1669" y="347"/>
                  </a:lnTo>
                  <a:lnTo>
                    <a:pt x="1669" y="338"/>
                  </a:lnTo>
                  <a:lnTo>
                    <a:pt x="1623" y="338"/>
                  </a:lnTo>
                  <a:lnTo>
                    <a:pt x="1623" y="332"/>
                  </a:lnTo>
                  <a:lnTo>
                    <a:pt x="1588" y="332"/>
                  </a:lnTo>
                  <a:lnTo>
                    <a:pt x="1588" y="324"/>
                  </a:lnTo>
                  <a:lnTo>
                    <a:pt x="1545" y="324"/>
                  </a:lnTo>
                  <a:lnTo>
                    <a:pt x="1545" y="318"/>
                  </a:lnTo>
                  <a:lnTo>
                    <a:pt x="1508" y="318"/>
                  </a:lnTo>
                  <a:lnTo>
                    <a:pt x="1508" y="310"/>
                  </a:lnTo>
                  <a:lnTo>
                    <a:pt x="1464" y="310"/>
                  </a:lnTo>
                  <a:lnTo>
                    <a:pt x="1464" y="296"/>
                  </a:lnTo>
                  <a:lnTo>
                    <a:pt x="1427" y="296"/>
                  </a:lnTo>
                  <a:lnTo>
                    <a:pt x="1427" y="287"/>
                  </a:lnTo>
                  <a:lnTo>
                    <a:pt x="1383" y="287"/>
                  </a:lnTo>
                  <a:lnTo>
                    <a:pt x="1383" y="272"/>
                  </a:lnTo>
                  <a:lnTo>
                    <a:pt x="1305" y="272"/>
                  </a:lnTo>
                  <a:lnTo>
                    <a:pt x="1305" y="259"/>
                  </a:lnTo>
                  <a:lnTo>
                    <a:pt x="1268" y="259"/>
                  </a:lnTo>
                  <a:lnTo>
                    <a:pt x="1268" y="250"/>
                  </a:lnTo>
                  <a:lnTo>
                    <a:pt x="1231" y="250"/>
                  </a:lnTo>
                  <a:lnTo>
                    <a:pt x="1231" y="236"/>
                  </a:lnTo>
                  <a:lnTo>
                    <a:pt x="1187" y="236"/>
                  </a:lnTo>
                  <a:lnTo>
                    <a:pt x="1187" y="228"/>
                  </a:lnTo>
                  <a:lnTo>
                    <a:pt x="1150" y="228"/>
                  </a:lnTo>
                  <a:lnTo>
                    <a:pt x="1150" y="222"/>
                  </a:lnTo>
                  <a:lnTo>
                    <a:pt x="1100" y="222"/>
                  </a:lnTo>
                  <a:lnTo>
                    <a:pt x="1100" y="213"/>
                  </a:lnTo>
                  <a:lnTo>
                    <a:pt x="1072" y="213"/>
                  </a:lnTo>
                  <a:lnTo>
                    <a:pt x="1072" y="208"/>
                  </a:lnTo>
                  <a:lnTo>
                    <a:pt x="1018" y="208"/>
                  </a:lnTo>
                  <a:lnTo>
                    <a:pt x="1018" y="199"/>
                  </a:lnTo>
                  <a:lnTo>
                    <a:pt x="983" y="199"/>
                  </a:lnTo>
                  <a:lnTo>
                    <a:pt x="983" y="184"/>
                  </a:lnTo>
                  <a:lnTo>
                    <a:pt x="940" y="184"/>
                  </a:lnTo>
                  <a:lnTo>
                    <a:pt x="940" y="177"/>
                  </a:lnTo>
                  <a:lnTo>
                    <a:pt x="903" y="177"/>
                  </a:lnTo>
                  <a:lnTo>
                    <a:pt x="903" y="171"/>
                  </a:lnTo>
                  <a:lnTo>
                    <a:pt x="859" y="171"/>
                  </a:lnTo>
                  <a:lnTo>
                    <a:pt x="859" y="154"/>
                  </a:lnTo>
                  <a:lnTo>
                    <a:pt x="822" y="154"/>
                  </a:lnTo>
                  <a:lnTo>
                    <a:pt x="822" y="148"/>
                  </a:lnTo>
                  <a:lnTo>
                    <a:pt x="780" y="148"/>
                  </a:lnTo>
                  <a:lnTo>
                    <a:pt x="780" y="140"/>
                  </a:lnTo>
                  <a:lnTo>
                    <a:pt x="743" y="140"/>
                  </a:lnTo>
                  <a:lnTo>
                    <a:pt x="743" y="133"/>
                  </a:lnTo>
                  <a:lnTo>
                    <a:pt x="698" y="133"/>
                  </a:lnTo>
                  <a:lnTo>
                    <a:pt x="698" y="118"/>
                  </a:lnTo>
                  <a:lnTo>
                    <a:pt x="663" y="118"/>
                  </a:lnTo>
                  <a:lnTo>
                    <a:pt x="663" y="111"/>
                  </a:lnTo>
                  <a:lnTo>
                    <a:pt x="583" y="111"/>
                  </a:lnTo>
                  <a:lnTo>
                    <a:pt x="583" y="96"/>
                  </a:lnTo>
                  <a:lnTo>
                    <a:pt x="531" y="96"/>
                  </a:lnTo>
                  <a:lnTo>
                    <a:pt x="531" y="89"/>
                  </a:lnTo>
                  <a:lnTo>
                    <a:pt x="502" y="89"/>
                  </a:lnTo>
                  <a:lnTo>
                    <a:pt x="502" y="80"/>
                  </a:lnTo>
                  <a:lnTo>
                    <a:pt x="452" y="80"/>
                  </a:lnTo>
                  <a:lnTo>
                    <a:pt x="452" y="66"/>
                  </a:lnTo>
                  <a:lnTo>
                    <a:pt x="421" y="66"/>
                  </a:lnTo>
                  <a:lnTo>
                    <a:pt x="421" y="59"/>
                  </a:lnTo>
                  <a:lnTo>
                    <a:pt x="371" y="59"/>
                  </a:lnTo>
                  <a:lnTo>
                    <a:pt x="371" y="52"/>
                  </a:lnTo>
                  <a:lnTo>
                    <a:pt x="334" y="52"/>
                  </a:lnTo>
                  <a:lnTo>
                    <a:pt x="334" y="37"/>
                  </a:lnTo>
                  <a:lnTo>
                    <a:pt x="291" y="37"/>
                  </a:lnTo>
                  <a:lnTo>
                    <a:pt x="291" y="28"/>
                  </a:lnTo>
                  <a:lnTo>
                    <a:pt x="256" y="28"/>
                  </a:lnTo>
                  <a:lnTo>
                    <a:pt x="256" y="23"/>
                  </a:lnTo>
                  <a:lnTo>
                    <a:pt x="219" y="23"/>
                  </a:lnTo>
                  <a:lnTo>
                    <a:pt x="219" y="15"/>
                  </a:lnTo>
                  <a:lnTo>
                    <a:pt x="174" y="15"/>
                  </a:lnTo>
                  <a:lnTo>
                    <a:pt x="174" y="0"/>
                  </a:lnTo>
                  <a:lnTo>
                    <a:pt x="138" y="0"/>
                  </a:lnTo>
                  <a:close/>
                </a:path>
              </a:pathLst>
            </a:custGeom>
            <a:solidFill>
              <a:srgbClr val="0202AF"/>
            </a:solidFill>
            <a:ln w="9525">
              <a:noFill/>
              <a:round/>
              <a:headEnd/>
              <a:tailEnd/>
            </a:ln>
          </p:spPr>
          <p:txBody>
            <a:bodyPr/>
            <a:lstStyle/>
            <a:p>
              <a:pPr algn="ctr"/>
              <a:endParaRPr lang="en-US" sz="1800"/>
            </a:p>
          </p:txBody>
        </p:sp>
        <p:sp>
          <p:nvSpPr>
            <p:cNvPr id="444559" name="Freeform 449"/>
            <p:cNvSpPr>
              <a:spLocks/>
            </p:cNvSpPr>
            <p:nvPr/>
          </p:nvSpPr>
          <p:spPr bwMode="auto">
            <a:xfrm>
              <a:off x="3925" y="1907"/>
              <a:ext cx="185" cy="142"/>
            </a:xfrm>
            <a:custGeom>
              <a:avLst/>
              <a:gdLst>
                <a:gd name="T0" fmla="*/ 7 w 1859"/>
                <a:gd name="T1" fmla="*/ 5 h 1851"/>
                <a:gd name="T2" fmla="*/ 6 w 1859"/>
                <a:gd name="T3" fmla="*/ 9 h 1851"/>
                <a:gd name="T4" fmla="*/ 4 w 1859"/>
                <a:gd name="T5" fmla="*/ 14 h 1851"/>
                <a:gd name="T6" fmla="*/ 2 w 1859"/>
                <a:gd name="T7" fmla="*/ 17 h 1851"/>
                <a:gd name="T8" fmla="*/ 2 w 1859"/>
                <a:gd name="T9" fmla="*/ 110 h 1851"/>
                <a:gd name="T10" fmla="*/ 10 w 1859"/>
                <a:gd name="T11" fmla="*/ 112 h 1851"/>
                <a:gd name="T12" fmla="*/ 18 w 1859"/>
                <a:gd name="T13" fmla="*/ 113 h 1851"/>
                <a:gd name="T14" fmla="*/ 25 w 1859"/>
                <a:gd name="T15" fmla="*/ 115 h 1851"/>
                <a:gd name="T16" fmla="*/ 33 w 1859"/>
                <a:gd name="T17" fmla="*/ 116 h 1851"/>
                <a:gd name="T18" fmla="*/ 39 w 1859"/>
                <a:gd name="T19" fmla="*/ 118 h 1851"/>
                <a:gd name="T20" fmla="*/ 51 w 1859"/>
                <a:gd name="T21" fmla="*/ 119 h 1851"/>
                <a:gd name="T22" fmla="*/ 59 w 1859"/>
                <a:gd name="T23" fmla="*/ 121 h 1851"/>
                <a:gd name="T24" fmla="*/ 67 w 1859"/>
                <a:gd name="T25" fmla="*/ 122 h 1851"/>
                <a:gd name="T26" fmla="*/ 74 w 1859"/>
                <a:gd name="T27" fmla="*/ 124 h 1851"/>
                <a:gd name="T28" fmla="*/ 82 w 1859"/>
                <a:gd name="T29" fmla="*/ 126 h 1851"/>
                <a:gd name="T30" fmla="*/ 92 w 1859"/>
                <a:gd name="T31" fmla="*/ 127 h 1851"/>
                <a:gd name="T32" fmla="*/ 101 w 1859"/>
                <a:gd name="T33" fmla="*/ 128 h 1851"/>
                <a:gd name="T34" fmla="*/ 107 w 1859"/>
                <a:gd name="T35" fmla="*/ 130 h 1851"/>
                <a:gd name="T36" fmla="*/ 116 w 1859"/>
                <a:gd name="T37" fmla="*/ 131 h 1851"/>
                <a:gd name="T38" fmla="*/ 123 w 1859"/>
                <a:gd name="T39" fmla="*/ 133 h 1851"/>
                <a:gd name="T40" fmla="*/ 131 w 1859"/>
                <a:gd name="T41" fmla="*/ 135 h 1851"/>
                <a:gd name="T42" fmla="*/ 142 w 1859"/>
                <a:gd name="T43" fmla="*/ 136 h 1851"/>
                <a:gd name="T44" fmla="*/ 150 w 1859"/>
                <a:gd name="T45" fmla="*/ 138 h 1851"/>
                <a:gd name="T46" fmla="*/ 157 w 1859"/>
                <a:gd name="T47" fmla="*/ 139 h 1851"/>
                <a:gd name="T48" fmla="*/ 165 w 1859"/>
                <a:gd name="T49" fmla="*/ 140 h 1851"/>
                <a:gd name="T50" fmla="*/ 172 w 1859"/>
                <a:gd name="T51" fmla="*/ 142 h 1851"/>
                <a:gd name="T52" fmla="*/ 178 w 1859"/>
                <a:gd name="T53" fmla="*/ 138 h 1851"/>
                <a:gd name="T54" fmla="*/ 179 w 1859"/>
                <a:gd name="T55" fmla="*/ 135 h 1851"/>
                <a:gd name="T56" fmla="*/ 181 w 1859"/>
                <a:gd name="T57" fmla="*/ 129 h 1851"/>
                <a:gd name="T58" fmla="*/ 184 w 1859"/>
                <a:gd name="T59" fmla="*/ 126 h 1851"/>
                <a:gd name="T60" fmla="*/ 185 w 1859"/>
                <a:gd name="T61" fmla="*/ 31 h 1851"/>
                <a:gd name="T62" fmla="*/ 181 w 1859"/>
                <a:gd name="T63" fmla="*/ 29 h 1851"/>
                <a:gd name="T64" fmla="*/ 172 w 1859"/>
                <a:gd name="T65" fmla="*/ 28 h 1851"/>
                <a:gd name="T66" fmla="*/ 164 w 1859"/>
                <a:gd name="T67" fmla="*/ 27 h 1851"/>
                <a:gd name="T68" fmla="*/ 156 w 1859"/>
                <a:gd name="T69" fmla="*/ 25 h 1851"/>
                <a:gd name="T70" fmla="*/ 148 w 1859"/>
                <a:gd name="T71" fmla="*/ 24 h 1851"/>
                <a:gd name="T72" fmla="*/ 140 w 1859"/>
                <a:gd name="T73" fmla="*/ 23 h 1851"/>
                <a:gd name="T74" fmla="*/ 132 w 1859"/>
                <a:gd name="T75" fmla="*/ 21 h 1851"/>
                <a:gd name="T76" fmla="*/ 121 w 1859"/>
                <a:gd name="T77" fmla="*/ 19 h 1851"/>
                <a:gd name="T78" fmla="*/ 113 w 1859"/>
                <a:gd name="T79" fmla="*/ 17 h 1851"/>
                <a:gd name="T80" fmla="*/ 104 w 1859"/>
                <a:gd name="T81" fmla="*/ 16 h 1851"/>
                <a:gd name="T82" fmla="*/ 96 w 1859"/>
                <a:gd name="T83" fmla="*/ 15 h 1851"/>
                <a:gd name="T84" fmla="*/ 88 w 1859"/>
                <a:gd name="T85" fmla="*/ 14 h 1851"/>
                <a:gd name="T86" fmla="*/ 80 w 1859"/>
                <a:gd name="T87" fmla="*/ 12 h 1851"/>
                <a:gd name="T88" fmla="*/ 72 w 1859"/>
                <a:gd name="T89" fmla="*/ 11 h 1851"/>
                <a:gd name="T90" fmla="*/ 64 w 1859"/>
                <a:gd name="T91" fmla="*/ 9 h 1851"/>
                <a:gd name="T92" fmla="*/ 52 w 1859"/>
                <a:gd name="T93" fmla="*/ 7 h 1851"/>
                <a:gd name="T94" fmla="*/ 44 w 1859"/>
                <a:gd name="T95" fmla="*/ 6 h 1851"/>
                <a:gd name="T96" fmla="*/ 36 w 1859"/>
                <a:gd name="T97" fmla="*/ 5 h 1851"/>
                <a:gd name="T98" fmla="*/ 28 w 1859"/>
                <a:gd name="T99" fmla="*/ 3 h 1851"/>
                <a:gd name="T100" fmla="*/ 20 w 1859"/>
                <a:gd name="T101" fmla="*/ 2 h 1851"/>
                <a:gd name="T102" fmla="*/ 12 w 1859"/>
                <a:gd name="T103" fmla="*/ 0 h 18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59"/>
                <a:gd name="T157" fmla="*/ 0 h 1851"/>
                <a:gd name="T158" fmla="*/ 1859 w 1859"/>
                <a:gd name="T159" fmla="*/ 1851 h 185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59" h="1851">
                  <a:moveTo>
                    <a:pt x="82" y="0"/>
                  </a:moveTo>
                  <a:lnTo>
                    <a:pt x="82" y="28"/>
                  </a:lnTo>
                  <a:lnTo>
                    <a:pt x="74" y="28"/>
                  </a:lnTo>
                  <a:lnTo>
                    <a:pt x="74" y="59"/>
                  </a:lnTo>
                  <a:lnTo>
                    <a:pt x="68" y="59"/>
                  </a:lnTo>
                  <a:lnTo>
                    <a:pt x="68" y="89"/>
                  </a:lnTo>
                  <a:lnTo>
                    <a:pt x="59" y="89"/>
                  </a:lnTo>
                  <a:lnTo>
                    <a:pt x="59" y="111"/>
                  </a:lnTo>
                  <a:lnTo>
                    <a:pt x="46" y="111"/>
                  </a:lnTo>
                  <a:lnTo>
                    <a:pt x="46" y="133"/>
                  </a:lnTo>
                  <a:lnTo>
                    <a:pt x="37" y="133"/>
                  </a:lnTo>
                  <a:lnTo>
                    <a:pt x="37" y="184"/>
                  </a:lnTo>
                  <a:lnTo>
                    <a:pt x="24" y="184"/>
                  </a:lnTo>
                  <a:lnTo>
                    <a:pt x="24" y="208"/>
                  </a:lnTo>
                  <a:lnTo>
                    <a:pt x="17" y="208"/>
                  </a:lnTo>
                  <a:lnTo>
                    <a:pt x="17" y="228"/>
                  </a:lnTo>
                  <a:lnTo>
                    <a:pt x="0" y="228"/>
                  </a:lnTo>
                  <a:lnTo>
                    <a:pt x="0" y="1431"/>
                  </a:lnTo>
                  <a:lnTo>
                    <a:pt x="24" y="1431"/>
                  </a:lnTo>
                  <a:lnTo>
                    <a:pt x="24" y="1440"/>
                  </a:lnTo>
                  <a:lnTo>
                    <a:pt x="59" y="1440"/>
                  </a:lnTo>
                  <a:lnTo>
                    <a:pt x="59" y="1446"/>
                  </a:lnTo>
                  <a:lnTo>
                    <a:pt x="96" y="1446"/>
                  </a:lnTo>
                  <a:lnTo>
                    <a:pt x="96" y="1462"/>
                  </a:lnTo>
                  <a:lnTo>
                    <a:pt x="141" y="1462"/>
                  </a:lnTo>
                  <a:lnTo>
                    <a:pt x="141" y="1468"/>
                  </a:lnTo>
                  <a:lnTo>
                    <a:pt x="177" y="1468"/>
                  </a:lnTo>
                  <a:lnTo>
                    <a:pt x="177" y="1477"/>
                  </a:lnTo>
                  <a:lnTo>
                    <a:pt x="213" y="1477"/>
                  </a:lnTo>
                  <a:lnTo>
                    <a:pt x="213" y="1482"/>
                  </a:lnTo>
                  <a:lnTo>
                    <a:pt x="250" y="1482"/>
                  </a:lnTo>
                  <a:lnTo>
                    <a:pt x="250" y="1499"/>
                  </a:lnTo>
                  <a:lnTo>
                    <a:pt x="292" y="1499"/>
                  </a:lnTo>
                  <a:lnTo>
                    <a:pt x="292" y="1505"/>
                  </a:lnTo>
                  <a:lnTo>
                    <a:pt x="329" y="1505"/>
                  </a:lnTo>
                  <a:lnTo>
                    <a:pt x="329" y="1513"/>
                  </a:lnTo>
                  <a:lnTo>
                    <a:pt x="365" y="1513"/>
                  </a:lnTo>
                  <a:lnTo>
                    <a:pt x="365" y="1519"/>
                  </a:lnTo>
                  <a:lnTo>
                    <a:pt x="396" y="1519"/>
                  </a:lnTo>
                  <a:lnTo>
                    <a:pt x="396" y="1536"/>
                  </a:lnTo>
                  <a:lnTo>
                    <a:pt x="475" y="1536"/>
                  </a:lnTo>
                  <a:lnTo>
                    <a:pt x="475" y="1550"/>
                  </a:lnTo>
                  <a:lnTo>
                    <a:pt x="511" y="1550"/>
                  </a:lnTo>
                  <a:lnTo>
                    <a:pt x="511" y="1556"/>
                  </a:lnTo>
                  <a:lnTo>
                    <a:pt x="548" y="1556"/>
                  </a:lnTo>
                  <a:lnTo>
                    <a:pt x="548" y="1565"/>
                  </a:lnTo>
                  <a:lnTo>
                    <a:pt x="592" y="1565"/>
                  </a:lnTo>
                  <a:lnTo>
                    <a:pt x="592" y="1579"/>
                  </a:lnTo>
                  <a:lnTo>
                    <a:pt x="637" y="1579"/>
                  </a:lnTo>
                  <a:lnTo>
                    <a:pt x="637" y="1587"/>
                  </a:lnTo>
                  <a:lnTo>
                    <a:pt x="673" y="1587"/>
                  </a:lnTo>
                  <a:lnTo>
                    <a:pt x="673" y="1594"/>
                  </a:lnTo>
                  <a:lnTo>
                    <a:pt x="710" y="1594"/>
                  </a:lnTo>
                  <a:lnTo>
                    <a:pt x="710" y="1601"/>
                  </a:lnTo>
                  <a:lnTo>
                    <a:pt x="746" y="1601"/>
                  </a:lnTo>
                  <a:lnTo>
                    <a:pt x="746" y="1616"/>
                  </a:lnTo>
                  <a:lnTo>
                    <a:pt x="788" y="1616"/>
                  </a:lnTo>
                  <a:lnTo>
                    <a:pt x="788" y="1624"/>
                  </a:lnTo>
                  <a:lnTo>
                    <a:pt x="825" y="1624"/>
                  </a:lnTo>
                  <a:lnTo>
                    <a:pt x="825" y="1638"/>
                  </a:lnTo>
                  <a:lnTo>
                    <a:pt x="898" y="1638"/>
                  </a:lnTo>
                  <a:lnTo>
                    <a:pt x="898" y="1647"/>
                  </a:lnTo>
                  <a:lnTo>
                    <a:pt x="927" y="1647"/>
                  </a:lnTo>
                  <a:lnTo>
                    <a:pt x="927" y="1653"/>
                  </a:lnTo>
                  <a:lnTo>
                    <a:pt x="979" y="1653"/>
                  </a:lnTo>
                  <a:lnTo>
                    <a:pt x="979" y="1667"/>
                  </a:lnTo>
                  <a:lnTo>
                    <a:pt x="1016" y="1667"/>
                  </a:lnTo>
                  <a:lnTo>
                    <a:pt x="1016" y="1675"/>
                  </a:lnTo>
                  <a:lnTo>
                    <a:pt x="1044" y="1675"/>
                  </a:lnTo>
                  <a:lnTo>
                    <a:pt x="1044" y="1684"/>
                  </a:lnTo>
                  <a:lnTo>
                    <a:pt x="1080" y="1684"/>
                  </a:lnTo>
                  <a:lnTo>
                    <a:pt x="1080" y="1698"/>
                  </a:lnTo>
                  <a:lnTo>
                    <a:pt x="1131" y="1698"/>
                  </a:lnTo>
                  <a:lnTo>
                    <a:pt x="1131" y="1704"/>
                  </a:lnTo>
                  <a:lnTo>
                    <a:pt x="1162" y="1704"/>
                  </a:lnTo>
                  <a:lnTo>
                    <a:pt x="1162" y="1712"/>
                  </a:lnTo>
                  <a:lnTo>
                    <a:pt x="1197" y="1712"/>
                  </a:lnTo>
                  <a:lnTo>
                    <a:pt x="1197" y="1720"/>
                  </a:lnTo>
                  <a:lnTo>
                    <a:pt x="1234" y="1720"/>
                  </a:lnTo>
                  <a:lnTo>
                    <a:pt x="1234" y="1735"/>
                  </a:lnTo>
                  <a:lnTo>
                    <a:pt x="1277" y="1735"/>
                  </a:lnTo>
                  <a:lnTo>
                    <a:pt x="1277" y="1741"/>
                  </a:lnTo>
                  <a:lnTo>
                    <a:pt x="1313" y="1741"/>
                  </a:lnTo>
                  <a:lnTo>
                    <a:pt x="1313" y="1757"/>
                  </a:lnTo>
                  <a:lnTo>
                    <a:pt x="1386" y="1757"/>
                  </a:lnTo>
                  <a:lnTo>
                    <a:pt x="1386" y="1763"/>
                  </a:lnTo>
                  <a:lnTo>
                    <a:pt x="1430" y="1763"/>
                  </a:lnTo>
                  <a:lnTo>
                    <a:pt x="1430" y="1772"/>
                  </a:lnTo>
                  <a:lnTo>
                    <a:pt x="1467" y="1772"/>
                  </a:lnTo>
                  <a:lnTo>
                    <a:pt x="1467" y="1786"/>
                  </a:lnTo>
                  <a:lnTo>
                    <a:pt x="1504" y="1786"/>
                  </a:lnTo>
                  <a:lnTo>
                    <a:pt x="1504" y="1794"/>
                  </a:lnTo>
                  <a:lnTo>
                    <a:pt x="1545" y="1794"/>
                  </a:lnTo>
                  <a:lnTo>
                    <a:pt x="1545" y="1800"/>
                  </a:lnTo>
                  <a:lnTo>
                    <a:pt x="1582" y="1800"/>
                  </a:lnTo>
                  <a:lnTo>
                    <a:pt x="1582" y="1814"/>
                  </a:lnTo>
                  <a:lnTo>
                    <a:pt x="1619" y="1814"/>
                  </a:lnTo>
                  <a:lnTo>
                    <a:pt x="1619" y="1823"/>
                  </a:lnTo>
                  <a:lnTo>
                    <a:pt x="1663" y="1823"/>
                  </a:lnTo>
                  <a:lnTo>
                    <a:pt x="1663" y="1829"/>
                  </a:lnTo>
                  <a:lnTo>
                    <a:pt x="1700" y="1829"/>
                  </a:lnTo>
                  <a:lnTo>
                    <a:pt x="1700" y="1845"/>
                  </a:lnTo>
                  <a:lnTo>
                    <a:pt x="1728" y="1845"/>
                  </a:lnTo>
                  <a:lnTo>
                    <a:pt x="1728" y="1851"/>
                  </a:lnTo>
                  <a:lnTo>
                    <a:pt x="1780" y="1851"/>
                  </a:lnTo>
                  <a:lnTo>
                    <a:pt x="1780" y="1845"/>
                  </a:lnTo>
                  <a:lnTo>
                    <a:pt x="1787" y="1845"/>
                  </a:lnTo>
                  <a:lnTo>
                    <a:pt x="1787" y="1800"/>
                  </a:lnTo>
                  <a:lnTo>
                    <a:pt x="1795" y="1800"/>
                  </a:lnTo>
                  <a:lnTo>
                    <a:pt x="1795" y="1772"/>
                  </a:lnTo>
                  <a:lnTo>
                    <a:pt x="1800" y="1772"/>
                  </a:lnTo>
                  <a:lnTo>
                    <a:pt x="1800" y="1757"/>
                  </a:lnTo>
                  <a:lnTo>
                    <a:pt x="1817" y="1757"/>
                  </a:lnTo>
                  <a:lnTo>
                    <a:pt x="1817" y="1712"/>
                  </a:lnTo>
                  <a:lnTo>
                    <a:pt x="1823" y="1712"/>
                  </a:lnTo>
                  <a:lnTo>
                    <a:pt x="1823" y="1684"/>
                  </a:lnTo>
                  <a:lnTo>
                    <a:pt x="1837" y="1684"/>
                  </a:lnTo>
                  <a:lnTo>
                    <a:pt x="1837" y="1667"/>
                  </a:lnTo>
                  <a:lnTo>
                    <a:pt x="1845" y="1667"/>
                  </a:lnTo>
                  <a:lnTo>
                    <a:pt x="1845" y="1638"/>
                  </a:lnTo>
                  <a:lnTo>
                    <a:pt x="1854" y="1638"/>
                  </a:lnTo>
                  <a:lnTo>
                    <a:pt x="1854" y="1624"/>
                  </a:lnTo>
                  <a:lnTo>
                    <a:pt x="1859" y="1624"/>
                  </a:lnTo>
                  <a:lnTo>
                    <a:pt x="1859" y="406"/>
                  </a:lnTo>
                  <a:lnTo>
                    <a:pt x="1854" y="406"/>
                  </a:lnTo>
                  <a:lnTo>
                    <a:pt x="1854" y="391"/>
                  </a:lnTo>
                  <a:lnTo>
                    <a:pt x="1817" y="391"/>
                  </a:lnTo>
                  <a:lnTo>
                    <a:pt x="1817" y="384"/>
                  </a:lnTo>
                  <a:lnTo>
                    <a:pt x="1780" y="384"/>
                  </a:lnTo>
                  <a:lnTo>
                    <a:pt x="1780" y="375"/>
                  </a:lnTo>
                  <a:lnTo>
                    <a:pt x="1728" y="375"/>
                  </a:lnTo>
                  <a:lnTo>
                    <a:pt x="1728" y="369"/>
                  </a:lnTo>
                  <a:lnTo>
                    <a:pt x="1700" y="369"/>
                  </a:lnTo>
                  <a:lnTo>
                    <a:pt x="1700" y="355"/>
                  </a:lnTo>
                  <a:lnTo>
                    <a:pt x="1649" y="355"/>
                  </a:lnTo>
                  <a:lnTo>
                    <a:pt x="1649" y="347"/>
                  </a:lnTo>
                  <a:lnTo>
                    <a:pt x="1613" y="347"/>
                  </a:lnTo>
                  <a:lnTo>
                    <a:pt x="1613" y="338"/>
                  </a:lnTo>
                  <a:lnTo>
                    <a:pt x="1567" y="338"/>
                  </a:lnTo>
                  <a:lnTo>
                    <a:pt x="1567" y="332"/>
                  </a:lnTo>
                  <a:lnTo>
                    <a:pt x="1532" y="332"/>
                  </a:lnTo>
                  <a:lnTo>
                    <a:pt x="1532" y="324"/>
                  </a:lnTo>
                  <a:lnTo>
                    <a:pt x="1489" y="324"/>
                  </a:lnTo>
                  <a:lnTo>
                    <a:pt x="1489" y="318"/>
                  </a:lnTo>
                  <a:lnTo>
                    <a:pt x="1452" y="318"/>
                  </a:lnTo>
                  <a:lnTo>
                    <a:pt x="1452" y="310"/>
                  </a:lnTo>
                  <a:lnTo>
                    <a:pt x="1408" y="310"/>
                  </a:lnTo>
                  <a:lnTo>
                    <a:pt x="1408" y="296"/>
                  </a:lnTo>
                  <a:lnTo>
                    <a:pt x="1371" y="296"/>
                  </a:lnTo>
                  <a:lnTo>
                    <a:pt x="1371" y="287"/>
                  </a:lnTo>
                  <a:lnTo>
                    <a:pt x="1327" y="287"/>
                  </a:lnTo>
                  <a:lnTo>
                    <a:pt x="1327" y="272"/>
                  </a:lnTo>
                  <a:lnTo>
                    <a:pt x="1249" y="272"/>
                  </a:lnTo>
                  <a:lnTo>
                    <a:pt x="1249" y="259"/>
                  </a:lnTo>
                  <a:lnTo>
                    <a:pt x="1212" y="259"/>
                  </a:lnTo>
                  <a:lnTo>
                    <a:pt x="1212" y="250"/>
                  </a:lnTo>
                  <a:lnTo>
                    <a:pt x="1175" y="250"/>
                  </a:lnTo>
                  <a:lnTo>
                    <a:pt x="1175" y="236"/>
                  </a:lnTo>
                  <a:lnTo>
                    <a:pt x="1131" y="236"/>
                  </a:lnTo>
                  <a:lnTo>
                    <a:pt x="1131" y="228"/>
                  </a:lnTo>
                  <a:lnTo>
                    <a:pt x="1094" y="228"/>
                  </a:lnTo>
                  <a:lnTo>
                    <a:pt x="1094" y="222"/>
                  </a:lnTo>
                  <a:lnTo>
                    <a:pt x="1044" y="222"/>
                  </a:lnTo>
                  <a:lnTo>
                    <a:pt x="1044" y="213"/>
                  </a:lnTo>
                  <a:lnTo>
                    <a:pt x="1016" y="213"/>
                  </a:lnTo>
                  <a:lnTo>
                    <a:pt x="1016" y="208"/>
                  </a:lnTo>
                  <a:lnTo>
                    <a:pt x="962" y="208"/>
                  </a:lnTo>
                  <a:lnTo>
                    <a:pt x="962" y="199"/>
                  </a:lnTo>
                  <a:lnTo>
                    <a:pt x="927" y="199"/>
                  </a:lnTo>
                  <a:lnTo>
                    <a:pt x="927" y="184"/>
                  </a:lnTo>
                  <a:lnTo>
                    <a:pt x="884" y="184"/>
                  </a:lnTo>
                  <a:lnTo>
                    <a:pt x="884" y="177"/>
                  </a:lnTo>
                  <a:lnTo>
                    <a:pt x="847" y="177"/>
                  </a:lnTo>
                  <a:lnTo>
                    <a:pt x="847" y="171"/>
                  </a:lnTo>
                  <a:lnTo>
                    <a:pt x="803" y="171"/>
                  </a:lnTo>
                  <a:lnTo>
                    <a:pt x="803" y="154"/>
                  </a:lnTo>
                  <a:lnTo>
                    <a:pt x="766" y="154"/>
                  </a:lnTo>
                  <a:lnTo>
                    <a:pt x="766" y="148"/>
                  </a:lnTo>
                  <a:lnTo>
                    <a:pt x="724" y="148"/>
                  </a:lnTo>
                  <a:lnTo>
                    <a:pt x="724" y="140"/>
                  </a:lnTo>
                  <a:lnTo>
                    <a:pt x="687" y="140"/>
                  </a:lnTo>
                  <a:lnTo>
                    <a:pt x="687" y="133"/>
                  </a:lnTo>
                  <a:lnTo>
                    <a:pt x="642" y="133"/>
                  </a:lnTo>
                  <a:lnTo>
                    <a:pt x="642" y="118"/>
                  </a:lnTo>
                  <a:lnTo>
                    <a:pt x="607" y="118"/>
                  </a:lnTo>
                  <a:lnTo>
                    <a:pt x="607" y="111"/>
                  </a:lnTo>
                  <a:lnTo>
                    <a:pt x="527" y="111"/>
                  </a:lnTo>
                  <a:lnTo>
                    <a:pt x="527" y="96"/>
                  </a:lnTo>
                  <a:lnTo>
                    <a:pt x="475" y="96"/>
                  </a:lnTo>
                  <a:lnTo>
                    <a:pt x="475" y="89"/>
                  </a:lnTo>
                  <a:lnTo>
                    <a:pt x="446" y="89"/>
                  </a:lnTo>
                  <a:lnTo>
                    <a:pt x="446" y="80"/>
                  </a:lnTo>
                  <a:lnTo>
                    <a:pt x="396" y="80"/>
                  </a:lnTo>
                  <a:lnTo>
                    <a:pt x="396" y="66"/>
                  </a:lnTo>
                  <a:lnTo>
                    <a:pt x="365" y="66"/>
                  </a:lnTo>
                  <a:lnTo>
                    <a:pt x="365" y="59"/>
                  </a:lnTo>
                  <a:lnTo>
                    <a:pt x="315" y="59"/>
                  </a:lnTo>
                  <a:lnTo>
                    <a:pt x="315" y="52"/>
                  </a:lnTo>
                  <a:lnTo>
                    <a:pt x="278" y="52"/>
                  </a:lnTo>
                  <a:lnTo>
                    <a:pt x="278" y="37"/>
                  </a:lnTo>
                  <a:lnTo>
                    <a:pt x="235" y="37"/>
                  </a:lnTo>
                  <a:lnTo>
                    <a:pt x="235" y="28"/>
                  </a:lnTo>
                  <a:lnTo>
                    <a:pt x="200" y="28"/>
                  </a:lnTo>
                  <a:lnTo>
                    <a:pt x="200" y="23"/>
                  </a:lnTo>
                  <a:lnTo>
                    <a:pt x="163" y="23"/>
                  </a:lnTo>
                  <a:lnTo>
                    <a:pt x="163" y="15"/>
                  </a:lnTo>
                  <a:lnTo>
                    <a:pt x="118" y="15"/>
                  </a:lnTo>
                  <a:lnTo>
                    <a:pt x="118" y="0"/>
                  </a:lnTo>
                  <a:lnTo>
                    <a:pt x="82" y="0"/>
                  </a:lnTo>
                  <a:close/>
                </a:path>
              </a:pathLst>
            </a:custGeom>
            <a:solidFill>
              <a:srgbClr val="0202A3"/>
            </a:solidFill>
            <a:ln w="9525">
              <a:noFill/>
              <a:round/>
              <a:headEnd/>
              <a:tailEnd/>
            </a:ln>
          </p:spPr>
          <p:txBody>
            <a:bodyPr/>
            <a:lstStyle/>
            <a:p>
              <a:pPr algn="ctr"/>
              <a:endParaRPr lang="en-US" sz="1800"/>
            </a:p>
          </p:txBody>
        </p:sp>
        <p:sp>
          <p:nvSpPr>
            <p:cNvPr id="444560" name="Freeform 450"/>
            <p:cNvSpPr>
              <a:spLocks/>
            </p:cNvSpPr>
            <p:nvPr/>
          </p:nvSpPr>
          <p:spPr bwMode="auto">
            <a:xfrm>
              <a:off x="3932" y="1912"/>
              <a:ext cx="173" cy="134"/>
            </a:xfrm>
            <a:custGeom>
              <a:avLst/>
              <a:gdLst>
                <a:gd name="T0" fmla="*/ 2 w 1726"/>
                <a:gd name="T1" fmla="*/ 107 h 1741"/>
                <a:gd name="T2" fmla="*/ 7 w 1726"/>
                <a:gd name="T3" fmla="*/ 108 h 1741"/>
                <a:gd name="T4" fmla="*/ 14 w 1726"/>
                <a:gd name="T5" fmla="*/ 109 h 1741"/>
                <a:gd name="T6" fmla="*/ 18 w 1726"/>
                <a:gd name="T7" fmla="*/ 111 h 1741"/>
                <a:gd name="T8" fmla="*/ 26 w 1726"/>
                <a:gd name="T9" fmla="*/ 111 h 1741"/>
                <a:gd name="T10" fmla="*/ 29 w 1726"/>
                <a:gd name="T11" fmla="*/ 112 h 1741"/>
                <a:gd name="T12" fmla="*/ 40 w 1726"/>
                <a:gd name="T13" fmla="*/ 114 h 1741"/>
                <a:gd name="T14" fmla="*/ 44 w 1726"/>
                <a:gd name="T15" fmla="*/ 115 h 1741"/>
                <a:gd name="T16" fmla="*/ 52 w 1726"/>
                <a:gd name="T17" fmla="*/ 116 h 1741"/>
                <a:gd name="T18" fmla="*/ 56 w 1726"/>
                <a:gd name="T19" fmla="*/ 118 h 1741"/>
                <a:gd name="T20" fmla="*/ 64 w 1726"/>
                <a:gd name="T21" fmla="*/ 118 h 1741"/>
                <a:gd name="T22" fmla="*/ 67 w 1726"/>
                <a:gd name="T23" fmla="*/ 120 h 1741"/>
                <a:gd name="T24" fmla="*/ 75 w 1726"/>
                <a:gd name="T25" fmla="*/ 120 h 1741"/>
                <a:gd name="T26" fmla="*/ 83 w 1726"/>
                <a:gd name="T27" fmla="*/ 122 h 1741"/>
                <a:gd name="T28" fmla="*/ 91 w 1726"/>
                <a:gd name="T29" fmla="*/ 123 h 1741"/>
                <a:gd name="T30" fmla="*/ 94 w 1726"/>
                <a:gd name="T31" fmla="*/ 124 h 1741"/>
                <a:gd name="T32" fmla="*/ 101 w 1726"/>
                <a:gd name="T33" fmla="*/ 125 h 1741"/>
                <a:gd name="T34" fmla="*/ 106 w 1726"/>
                <a:gd name="T35" fmla="*/ 127 h 1741"/>
                <a:gd name="T36" fmla="*/ 113 w 1726"/>
                <a:gd name="T37" fmla="*/ 127 h 1741"/>
                <a:gd name="T38" fmla="*/ 116 w 1726"/>
                <a:gd name="T39" fmla="*/ 129 h 1741"/>
                <a:gd name="T40" fmla="*/ 124 w 1726"/>
                <a:gd name="T41" fmla="*/ 129 h 1741"/>
                <a:gd name="T42" fmla="*/ 132 w 1726"/>
                <a:gd name="T43" fmla="*/ 131 h 1741"/>
                <a:gd name="T44" fmla="*/ 140 w 1726"/>
                <a:gd name="T45" fmla="*/ 132 h 1741"/>
                <a:gd name="T46" fmla="*/ 143 w 1726"/>
                <a:gd name="T47" fmla="*/ 134 h 1741"/>
                <a:gd name="T48" fmla="*/ 172 w 1726"/>
                <a:gd name="T49" fmla="*/ 134 h 1741"/>
                <a:gd name="T50" fmla="*/ 173 w 1726"/>
                <a:gd name="T51" fmla="*/ 25 h 1741"/>
                <a:gd name="T52" fmla="*/ 166 w 1726"/>
                <a:gd name="T53" fmla="*/ 24 h 1741"/>
                <a:gd name="T54" fmla="*/ 163 w 1726"/>
                <a:gd name="T55" fmla="*/ 23 h 1741"/>
                <a:gd name="T56" fmla="*/ 154 w 1726"/>
                <a:gd name="T57" fmla="*/ 22 h 1741"/>
                <a:gd name="T58" fmla="*/ 150 w 1726"/>
                <a:gd name="T59" fmla="*/ 21 h 1741"/>
                <a:gd name="T60" fmla="*/ 142 w 1726"/>
                <a:gd name="T61" fmla="*/ 20 h 1741"/>
                <a:gd name="T62" fmla="*/ 138 w 1726"/>
                <a:gd name="T63" fmla="*/ 19 h 1741"/>
                <a:gd name="T64" fmla="*/ 130 w 1726"/>
                <a:gd name="T65" fmla="*/ 18 h 1741"/>
                <a:gd name="T66" fmla="*/ 126 w 1726"/>
                <a:gd name="T67" fmla="*/ 16 h 1741"/>
                <a:gd name="T68" fmla="*/ 114 w 1726"/>
                <a:gd name="T69" fmla="*/ 15 h 1741"/>
                <a:gd name="T70" fmla="*/ 110 w 1726"/>
                <a:gd name="T71" fmla="*/ 14 h 1741"/>
                <a:gd name="T72" fmla="*/ 102 w 1726"/>
                <a:gd name="T73" fmla="*/ 13 h 1741"/>
                <a:gd name="T74" fmla="*/ 97 w 1726"/>
                <a:gd name="T75" fmla="*/ 12 h 1741"/>
                <a:gd name="T76" fmla="*/ 89 w 1726"/>
                <a:gd name="T77" fmla="*/ 11 h 1741"/>
                <a:gd name="T78" fmla="*/ 85 w 1726"/>
                <a:gd name="T79" fmla="*/ 10 h 1741"/>
                <a:gd name="T80" fmla="*/ 77 w 1726"/>
                <a:gd name="T81" fmla="*/ 9 h 1741"/>
                <a:gd name="T82" fmla="*/ 73 w 1726"/>
                <a:gd name="T83" fmla="*/ 7 h 1741"/>
                <a:gd name="T84" fmla="*/ 65 w 1726"/>
                <a:gd name="T85" fmla="*/ 7 h 1741"/>
                <a:gd name="T86" fmla="*/ 61 w 1726"/>
                <a:gd name="T87" fmla="*/ 6 h 1741"/>
                <a:gd name="T88" fmla="*/ 53 w 1726"/>
                <a:gd name="T89" fmla="*/ 5 h 1741"/>
                <a:gd name="T90" fmla="*/ 45 w 1726"/>
                <a:gd name="T91" fmla="*/ 3 h 1741"/>
                <a:gd name="T92" fmla="*/ 37 w 1726"/>
                <a:gd name="T93" fmla="*/ 2 h 1741"/>
                <a:gd name="T94" fmla="*/ 32 w 1726"/>
                <a:gd name="T95" fmla="*/ 1 h 1741"/>
                <a:gd name="T96" fmla="*/ 0 w 1726"/>
                <a:gd name="T97" fmla="*/ 0 h 17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26"/>
                <a:gd name="T148" fmla="*/ 0 h 1741"/>
                <a:gd name="T149" fmla="*/ 1726 w 1726"/>
                <a:gd name="T150" fmla="*/ 1741 h 17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26" h="1741">
                  <a:moveTo>
                    <a:pt x="0" y="0"/>
                  </a:moveTo>
                  <a:lnTo>
                    <a:pt x="0" y="1387"/>
                  </a:lnTo>
                  <a:lnTo>
                    <a:pt x="22" y="1387"/>
                  </a:lnTo>
                  <a:lnTo>
                    <a:pt x="22" y="1403"/>
                  </a:lnTo>
                  <a:lnTo>
                    <a:pt x="67" y="1403"/>
                  </a:lnTo>
                  <a:lnTo>
                    <a:pt x="67" y="1409"/>
                  </a:lnTo>
                  <a:lnTo>
                    <a:pt x="103" y="1409"/>
                  </a:lnTo>
                  <a:lnTo>
                    <a:pt x="103" y="1418"/>
                  </a:lnTo>
                  <a:lnTo>
                    <a:pt x="139" y="1418"/>
                  </a:lnTo>
                  <a:lnTo>
                    <a:pt x="139" y="1423"/>
                  </a:lnTo>
                  <a:lnTo>
                    <a:pt x="176" y="1423"/>
                  </a:lnTo>
                  <a:lnTo>
                    <a:pt x="176" y="1440"/>
                  </a:lnTo>
                  <a:lnTo>
                    <a:pt x="218" y="1440"/>
                  </a:lnTo>
                  <a:lnTo>
                    <a:pt x="218" y="1446"/>
                  </a:lnTo>
                  <a:lnTo>
                    <a:pt x="255" y="1446"/>
                  </a:lnTo>
                  <a:lnTo>
                    <a:pt x="255" y="1454"/>
                  </a:lnTo>
                  <a:lnTo>
                    <a:pt x="291" y="1454"/>
                  </a:lnTo>
                  <a:lnTo>
                    <a:pt x="291" y="1460"/>
                  </a:lnTo>
                  <a:lnTo>
                    <a:pt x="322" y="1460"/>
                  </a:lnTo>
                  <a:lnTo>
                    <a:pt x="322" y="1477"/>
                  </a:lnTo>
                  <a:lnTo>
                    <a:pt x="401" y="1477"/>
                  </a:lnTo>
                  <a:lnTo>
                    <a:pt x="401" y="1491"/>
                  </a:lnTo>
                  <a:lnTo>
                    <a:pt x="437" y="1491"/>
                  </a:lnTo>
                  <a:lnTo>
                    <a:pt x="437" y="1497"/>
                  </a:lnTo>
                  <a:lnTo>
                    <a:pt x="474" y="1497"/>
                  </a:lnTo>
                  <a:lnTo>
                    <a:pt x="474" y="1506"/>
                  </a:lnTo>
                  <a:lnTo>
                    <a:pt x="518" y="1506"/>
                  </a:lnTo>
                  <a:lnTo>
                    <a:pt x="518" y="1520"/>
                  </a:lnTo>
                  <a:lnTo>
                    <a:pt x="563" y="1520"/>
                  </a:lnTo>
                  <a:lnTo>
                    <a:pt x="563" y="1528"/>
                  </a:lnTo>
                  <a:lnTo>
                    <a:pt x="599" y="1528"/>
                  </a:lnTo>
                  <a:lnTo>
                    <a:pt x="599" y="1535"/>
                  </a:lnTo>
                  <a:lnTo>
                    <a:pt x="636" y="1535"/>
                  </a:lnTo>
                  <a:lnTo>
                    <a:pt x="636" y="1542"/>
                  </a:lnTo>
                  <a:lnTo>
                    <a:pt x="672" y="1542"/>
                  </a:lnTo>
                  <a:lnTo>
                    <a:pt x="672" y="1557"/>
                  </a:lnTo>
                  <a:lnTo>
                    <a:pt x="714" y="1557"/>
                  </a:lnTo>
                  <a:lnTo>
                    <a:pt x="714" y="1565"/>
                  </a:lnTo>
                  <a:lnTo>
                    <a:pt x="751" y="1565"/>
                  </a:lnTo>
                  <a:lnTo>
                    <a:pt x="751" y="1579"/>
                  </a:lnTo>
                  <a:lnTo>
                    <a:pt x="824" y="1579"/>
                  </a:lnTo>
                  <a:lnTo>
                    <a:pt x="824" y="1588"/>
                  </a:lnTo>
                  <a:lnTo>
                    <a:pt x="853" y="1588"/>
                  </a:lnTo>
                  <a:lnTo>
                    <a:pt x="853" y="1594"/>
                  </a:lnTo>
                  <a:lnTo>
                    <a:pt x="905" y="1594"/>
                  </a:lnTo>
                  <a:lnTo>
                    <a:pt x="905" y="1608"/>
                  </a:lnTo>
                  <a:lnTo>
                    <a:pt x="942" y="1608"/>
                  </a:lnTo>
                  <a:lnTo>
                    <a:pt x="942" y="1616"/>
                  </a:lnTo>
                  <a:lnTo>
                    <a:pt x="970" y="1616"/>
                  </a:lnTo>
                  <a:lnTo>
                    <a:pt x="970" y="1625"/>
                  </a:lnTo>
                  <a:lnTo>
                    <a:pt x="1006" y="1625"/>
                  </a:lnTo>
                  <a:lnTo>
                    <a:pt x="1006" y="1639"/>
                  </a:lnTo>
                  <a:lnTo>
                    <a:pt x="1057" y="1639"/>
                  </a:lnTo>
                  <a:lnTo>
                    <a:pt x="1057" y="1645"/>
                  </a:lnTo>
                  <a:lnTo>
                    <a:pt x="1088" y="1645"/>
                  </a:lnTo>
                  <a:lnTo>
                    <a:pt x="1088" y="1653"/>
                  </a:lnTo>
                  <a:lnTo>
                    <a:pt x="1123" y="1653"/>
                  </a:lnTo>
                  <a:lnTo>
                    <a:pt x="1123" y="1661"/>
                  </a:lnTo>
                  <a:lnTo>
                    <a:pt x="1160" y="1661"/>
                  </a:lnTo>
                  <a:lnTo>
                    <a:pt x="1160" y="1676"/>
                  </a:lnTo>
                  <a:lnTo>
                    <a:pt x="1203" y="1676"/>
                  </a:lnTo>
                  <a:lnTo>
                    <a:pt x="1203" y="1682"/>
                  </a:lnTo>
                  <a:lnTo>
                    <a:pt x="1239" y="1682"/>
                  </a:lnTo>
                  <a:lnTo>
                    <a:pt x="1239" y="1698"/>
                  </a:lnTo>
                  <a:lnTo>
                    <a:pt x="1312" y="1698"/>
                  </a:lnTo>
                  <a:lnTo>
                    <a:pt x="1312" y="1704"/>
                  </a:lnTo>
                  <a:lnTo>
                    <a:pt x="1356" y="1704"/>
                  </a:lnTo>
                  <a:lnTo>
                    <a:pt x="1356" y="1713"/>
                  </a:lnTo>
                  <a:lnTo>
                    <a:pt x="1393" y="1713"/>
                  </a:lnTo>
                  <a:lnTo>
                    <a:pt x="1393" y="1727"/>
                  </a:lnTo>
                  <a:lnTo>
                    <a:pt x="1430" y="1727"/>
                  </a:lnTo>
                  <a:lnTo>
                    <a:pt x="1430" y="1735"/>
                  </a:lnTo>
                  <a:lnTo>
                    <a:pt x="1471" y="1735"/>
                  </a:lnTo>
                  <a:lnTo>
                    <a:pt x="1471" y="1741"/>
                  </a:lnTo>
                  <a:lnTo>
                    <a:pt x="1721" y="1741"/>
                  </a:lnTo>
                  <a:lnTo>
                    <a:pt x="1721" y="1713"/>
                  </a:lnTo>
                  <a:lnTo>
                    <a:pt x="1726" y="1713"/>
                  </a:lnTo>
                  <a:lnTo>
                    <a:pt x="1726" y="325"/>
                  </a:lnTo>
                  <a:lnTo>
                    <a:pt x="1706" y="325"/>
                  </a:lnTo>
                  <a:lnTo>
                    <a:pt x="1706" y="316"/>
                  </a:lnTo>
                  <a:lnTo>
                    <a:pt x="1654" y="316"/>
                  </a:lnTo>
                  <a:lnTo>
                    <a:pt x="1654" y="310"/>
                  </a:lnTo>
                  <a:lnTo>
                    <a:pt x="1626" y="310"/>
                  </a:lnTo>
                  <a:lnTo>
                    <a:pt x="1626" y="296"/>
                  </a:lnTo>
                  <a:lnTo>
                    <a:pt x="1575" y="296"/>
                  </a:lnTo>
                  <a:lnTo>
                    <a:pt x="1575" y="288"/>
                  </a:lnTo>
                  <a:lnTo>
                    <a:pt x="1539" y="288"/>
                  </a:lnTo>
                  <a:lnTo>
                    <a:pt x="1539" y="279"/>
                  </a:lnTo>
                  <a:lnTo>
                    <a:pt x="1493" y="279"/>
                  </a:lnTo>
                  <a:lnTo>
                    <a:pt x="1493" y="273"/>
                  </a:lnTo>
                  <a:lnTo>
                    <a:pt x="1458" y="273"/>
                  </a:lnTo>
                  <a:lnTo>
                    <a:pt x="1458" y="265"/>
                  </a:lnTo>
                  <a:lnTo>
                    <a:pt x="1415" y="265"/>
                  </a:lnTo>
                  <a:lnTo>
                    <a:pt x="1415" y="259"/>
                  </a:lnTo>
                  <a:lnTo>
                    <a:pt x="1378" y="259"/>
                  </a:lnTo>
                  <a:lnTo>
                    <a:pt x="1378" y="251"/>
                  </a:lnTo>
                  <a:lnTo>
                    <a:pt x="1334" y="251"/>
                  </a:lnTo>
                  <a:lnTo>
                    <a:pt x="1334" y="237"/>
                  </a:lnTo>
                  <a:lnTo>
                    <a:pt x="1297" y="237"/>
                  </a:lnTo>
                  <a:lnTo>
                    <a:pt x="1297" y="228"/>
                  </a:lnTo>
                  <a:lnTo>
                    <a:pt x="1253" y="228"/>
                  </a:lnTo>
                  <a:lnTo>
                    <a:pt x="1253" y="213"/>
                  </a:lnTo>
                  <a:lnTo>
                    <a:pt x="1175" y="213"/>
                  </a:lnTo>
                  <a:lnTo>
                    <a:pt x="1175" y="200"/>
                  </a:lnTo>
                  <a:lnTo>
                    <a:pt x="1138" y="200"/>
                  </a:lnTo>
                  <a:lnTo>
                    <a:pt x="1138" y="191"/>
                  </a:lnTo>
                  <a:lnTo>
                    <a:pt x="1101" y="191"/>
                  </a:lnTo>
                  <a:lnTo>
                    <a:pt x="1101" y="177"/>
                  </a:lnTo>
                  <a:lnTo>
                    <a:pt x="1057" y="177"/>
                  </a:lnTo>
                  <a:lnTo>
                    <a:pt x="1057" y="169"/>
                  </a:lnTo>
                  <a:lnTo>
                    <a:pt x="1020" y="169"/>
                  </a:lnTo>
                  <a:lnTo>
                    <a:pt x="1020" y="163"/>
                  </a:lnTo>
                  <a:lnTo>
                    <a:pt x="970" y="163"/>
                  </a:lnTo>
                  <a:lnTo>
                    <a:pt x="970" y="154"/>
                  </a:lnTo>
                  <a:lnTo>
                    <a:pt x="942" y="154"/>
                  </a:lnTo>
                  <a:lnTo>
                    <a:pt x="942" y="149"/>
                  </a:lnTo>
                  <a:lnTo>
                    <a:pt x="888" y="149"/>
                  </a:lnTo>
                  <a:lnTo>
                    <a:pt x="888" y="140"/>
                  </a:lnTo>
                  <a:lnTo>
                    <a:pt x="853" y="140"/>
                  </a:lnTo>
                  <a:lnTo>
                    <a:pt x="853" y="125"/>
                  </a:lnTo>
                  <a:lnTo>
                    <a:pt x="810" y="125"/>
                  </a:lnTo>
                  <a:lnTo>
                    <a:pt x="810" y="118"/>
                  </a:lnTo>
                  <a:lnTo>
                    <a:pt x="773" y="118"/>
                  </a:lnTo>
                  <a:lnTo>
                    <a:pt x="773" y="112"/>
                  </a:lnTo>
                  <a:lnTo>
                    <a:pt x="729" y="112"/>
                  </a:lnTo>
                  <a:lnTo>
                    <a:pt x="729" y="95"/>
                  </a:lnTo>
                  <a:lnTo>
                    <a:pt x="692" y="95"/>
                  </a:lnTo>
                  <a:lnTo>
                    <a:pt x="692" y="89"/>
                  </a:lnTo>
                  <a:lnTo>
                    <a:pt x="650" y="89"/>
                  </a:lnTo>
                  <a:lnTo>
                    <a:pt x="650" y="81"/>
                  </a:lnTo>
                  <a:lnTo>
                    <a:pt x="613" y="81"/>
                  </a:lnTo>
                  <a:lnTo>
                    <a:pt x="613" y="74"/>
                  </a:lnTo>
                  <a:lnTo>
                    <a:pt x="568" y="74"/>
                  </a:lnTo>
                  <a:lnTo>
                    <a:pt x="568" y="59"/>
                  </a:lnTo>
                  <a:lnTo>
                    <a:pt x="533" y="59"/>
                  </a:lnTo>
                  <a:lnTo>
                    <a:pt x="533" y="52"/>
                  </a:lnTo>
                  <a:lnTo>
                    <a:pt x="453" y="52"/>
                  </a:lnTo>
                  <a:lnTo>
                    <a:pt x="453" y="37"/>
                  </a:lnTo>
                  <a:lnTo>
                    <a:pt x="401" y="37"/>
                  </a:lnTo>
                  <a:lnTo>
                    <a:pt x="401" y="30"/>
                  </a:lnTo>
                  <a:lnTo>
                    <a:pt x="372" y="30"/>
                  </a:lnTo>
                  <a:lnTo>
                    <a:pt x="372" y="21"/>
                  </a:lnTo>
                  <a:lnTo>
                    <a:pt x="322" y="21"/>
                  </a:lnTo>
                  <a:lnTo>
                    <a:pt x="322" y="7"/>
                  </a:lnTo>
                  <a:lnTo>
                    <a:pt x="291" y="7"/>
                  </a:lnTo>
                  <a:lnTo>
                    <a:pt x="291" y="0"/>
                  </a:lnTo>
                  <a:lnTo>
                    <a:pt x="0" y="0"/>
                  </a:lnTo>
                  <a:close/>
                </a:path>
              </a:pathLst>
            </a:custGeom>
            <a:solidFill>
              <a:srgbClr val="020296"/>
            </a:solidFill>
            <a:ln w="9525">
              <a:noFill/>
              <a:round/>
              <a:headEnd/>
              <a:tailEnd/>
            </a:ln>
          </p:spPr>
          <p:txBody>
            <a:bodyPr/>
            <a:lstStyle/>
            <a:p>
              <a:pPr algn="ctr"/>
              <a:endParaRPr lang="en-US" sz="1800"/>
            </a:p>
          </p:txBody>
        </p:sp>
        <p:sp>
          <p:nvSpPr>
            <p:cNvPr id="444561" name="Freeform 451"/>
            <p:cNvSpPr>
              <a:spLocks/>
            </p:cNvSpPr>
            <p:nvPr/>
          </p:nvSpPr>
          <p:spPr bwMode="auto">
            <a:xfrm>
              <a:off x="3939" y="1916"/>
              <a:ext cx="158" cy="125"/>
            </a:xfrm>
            <a:custGeom>
              <a:avLst/>
              <a:gdLst>
                <a:gd name="T0" fmla="*/ 0 w 1587"/>
                <a:gd name="T1" fmla="*/ 104 h 1617"/>
                <a:gd name="T2" fmla="*/ 4 w 1587"/>
                <a:gd name="T3" fmla="*/ 105 h 1617"/>
                <a:gd name="T4" fmla="*/ 7 w 1587"/>
                <a:gd name="T5" fmla="*/ 105 h 1617"/>
                <a:gd name="T6" fmla="*/ 11 w 1587"/>
                <a:gd name="T7" fmla="*/ 107 h 1617"/>
                <a:gd name="T8" fmla="*/ 15 w 1587"/>
                <a:gd name="T9" fmla="*/ 107 h 1617"/>
                <a:gd name="T10" fmla="*/ 19 w 1587"/>
                <a:gd name="T11" fmla="*/ 108 h 1617"/>
                <a:gd name="T12" fmla="*/ 22 w 1587"/>
                <a:gd name="T13" fmla="*/ 108 h 1617"/>
                <a:gd name="T14" fmla="*/ 25 w 1587"/>
                <a:gd name="T15" fmla="*/ 110 h 1617"/>
                <a:gd name="T16" fmla="*/ 33 w 1587"/>
                <a:gd name="T17" fmla="*/ 111 h 1617"/>
                <a:gd name="T18" fmla="*/ 37 w 1587"/>
                <a:gd name="T19" fmla="*/ 111 h 1617"/>
                <a:gd name="T20" fmla="*/ 41 w 1587"/>
                <a:gd name="T21" fmla="*/ 112 h 1617"/>
                <a:gd name="T22" fmla="*/ 45 w 1587"/>
                <a:gd name="T23" fmla="*/ 113 h 1617"/>
                <a:gd name="T24" fmla="*/ 49 w 1587"/>
                <a:gd name="T25" fmla="*/ 114 h 1617"/>
                <a:gd name="T26" fmla="*/ 53 w 1587"/>
                <a:gd name="T27" fmla="*/ 114 h 1617"/>
                <a:gd name="T28" fmla="*/ 57 w 1587"/>
                <a:gd name="T29" fmla="*/ 115 h 1617"/>
                <a:gd name="T30" fmla="*/ 60 w 1587"/>
                <a:gd name="T31" fmla="*/ 116 h 1617"/>
                <a:gd name="T32" fmla="*/ 64 w 1587"/>
                <a:gd name="T33" fmla="*/ 116 h 1617"/>
                <a:gd name="T34" fmla="*/ 68 w 1587"/>
                <a:gd name="T35" fmla="*/ 118 h 1617"/>
                <a:gd name="T36" fmla="*/ 75 w 1587"/>
                <a:gd name="T37" fmla="*/ 118 h 1617"/>
                <a:gd name="T38" fmla="*/ 78 w 1587"/>
                <a:gd name="T39" fmla="*/ 119 h 1617"/>
                <a:gd name="T40" fmla="*/ 83 w 1587"/>
                <a:gd name="T41" fmla="*/ 120 h 1617"/>
                <a:gd name="T42" fmla="*/ 87 w 1587"/>
                <a:gd name="T43" fmla="*/ 120 h 1617"/>
                <a:gd name="T44" fmla="*/ 90 w 1587"/>
                <a:gd name="T45" fmla="*/ 121 h 1617"/>
                <a:gd name="T46" fmla="*/ 93 w 1587"/>
                <a:gd name="T47" fmla="*/ 122 h 1617"/>
                <a:gd name="T48" fmla="*/ 99 w 1587"/>
                <a:gd name="T49" fmla="*/ 123 h 1617"/>
                <a:gd name="T50" fmla="*/ 102 w 1587"/>
                <a:gd name="T51" fmla="*/ 123 h 1617"/>
                <a:gd name="T52" fmla="*/ 105 w 1587"/>
                <a:gd name="T53" fmla="*/ 124 h 1617"/>
                <a:gd name="T54" fmla="*/ 109 w 1587"/>
                <a:gd name="T55" fmla="*/ 125 h 1617"/>
                <a:gd name="T56" fmla="*/ 158 w 1587"/>
                <a:gd name="T57" fmla="*/ 19 h 1617"/>
                <a:gd name="T58" fmla="*/ 155 w 1587"/>
                <a:gd name="T59" fmla="*/ 18 h 1617"/>
                <a:gd name="T60" fmla="*/ 150 w 1587"/>
                <a:gd name="T61" fmla="*/ 18 h 1617"/>
                <a:gd name="T62" fmla="*/ 147 w 1587"/>
                <a:gd name="T63" fmla="*/ 17 h 1617"/>
                <a:gd name="T64" fmla="*/ 142 w 1587"/>
                <a:gd name="T65" fmla="*/ 17 h 1617"/>
                <a:gd name="T66" fmla="*/ 138 w 1587"/>
                <a:gd name="T67" fmla="*/ 16 h 1617"/>
                <a:gd name="T68" fmla="*/ 134 w 1587"/>
                <a:gd name="T69" fmla="*/ 15 h 1617"/>
                <a:gd name="T70" fmla="*/ 131 w 1587"/>
                <a:gd name="T71" fmla="*/ 15 h 1617"/>
                <a:gd name="T72" fmla="*/ 126 w 1587"/>
                <a:gd name="T73" fmla="*/ 14 h 1617"/>
                <a:gd name="T74" fmla="*/ 122 w 1587"/>
                <a:gd name="T75" fmla="*/ 13 h 1617"/>
                <a:gd name="T76" fmla="*/ 118 w 1587"/>
                <a:gd name="T77" fmla="*/ 12 h 1617"/>
                <a:gd name="T78" fmla="*/ 110 w 1587"/>
                <a:gd name="T79" fmla="*/ 11 h 1617"/>
                <a:gd name="T80" fmla="*/ 107 w 1587"/>
                <a:gd name="T81" fmla="*/ 10 h 1617"/>
                <a:gd name="T82" fmla="*/ 103 w 1587"/>
                <a:gd name="T83" fmla="*/ 9 h 1617"/>
                <a:gd name="T84" fmla="*/ 99 w 1587"/>
                <a:gd name="T85" fmla="*/ 9 h 1617"/>
                <a:gd name="T86" fmla="*/ 95 w 1587"/>
                <a:gd name="T87" fmla="*/ 8 h 1617"/>
                <a:gd name="T88" fmla="*/ 90 w 1587"/>
                <a:gd name="T89" fmla="*/ 7 h 1617"/>
                <a:gd name="T90" fmla="*/ 87 w 1587"/>
                <a:gd name="T91" fmla="*/ 7 h 1617"/>
                <a:gd name="T92" fmla="*/ 82 w 1587"/>
                <a:gd name="T93" fmla="*/ 6 h 1617"/>
                <a:gd name="T94" fmla="*/ 78 w 1587"/>
                <a:gd name="T95" fmla="*/ 5 h 1617"/>
                <a:gd name="T96" fmla="*/ 74 w 1587"/>
                <a:gd name="T97" fmla="*/ 5 h 1617"/>
                <a:gd name="T98" fmla="*/ 70 w 1587"/>
                <a:gd name="T99" fmla="*/ 4 h 1617"/>
                <a:gd name="T100" fmla="*/ 66 w 1587"/>
                <a:gd name="T101" fmla="*/ 3 h 1617"/>
                <a:gd name="T102" fmla="*/ 62 w 1587"/>
                <a:gd name="T103" fmla="*/ 2 h 1617"/>
                <a:gd name="T104" fmla="*/ 58 w 1587"/>
                <a:gd name="T105" fmla="*/ 2 h 1617"/>
                <a:gd name="T106" fmla="*/ 54 w 1587"/>
                <a:gd name="T107" fmla="*/ 1 h 1617"/>
                <a:gd name="T108" fmla="*/ 50 w 1587"/>
                <a:gd name="T109" fmla="*/ 0 h 161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87"/>
                <a:gd name="T166" fmla="*/ 0 h 1617"/>
                <a:gd name="T167" fmla="*/ 1587 w 1587"/>
                <a:gd name="T168" fmla="*/ 1617 h 161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87" h="1617">
                  <a:moveTo>
                    <a:pt x="0" y="0"/>
                  </a:moveTo>
                  <a:lnTo>
                    <a:pt x="0" y="1350"/>
                  </a:lnTo>
                  <a:lnTo>
                    <a:pt x="36" y="1350"/>
                  </a:lnTo>
                  <a:lnTo>
                    <a:pt x="36" y="1359"/>
                  </a:lnTo>
                  <a:lnTo>
                    <a:pt x="72" y="1359"/>
                  </a:lnTo>
                  <a:lnTo>
                    <a:pt x="72" y="1364"/>
                  </a:lnTo>
                  <a:lnTo>
                    <a:pt x="109" y="1364"/>
                  </a:lnTo>
                  <a:lnTo>
                    <a:pt x="109" y="1381"/>
                  </a:lnTo>
                  <a:lnTo>
                    <a:pt x="151" y="1381"/>
                  </a:lnTo>
                  <a:lnTo>
                    <a:pt x="151" y="1387"/>
                  </a:lnTo>
                  <a:lnTo>
                    <a:pt x="188" y="1387"/>
                  </a:lnTo>
                  <a:lnTo>
                    <a:pt x="188" y="1395"/>
                  </a:lnTo>
                  <a:lnTo>
                    <a:pt x="224" y="1395"/>
                  </a:lnTo>
                  <a:lnTo>
                    <a:pt x="224" y="1401"/>
                  </a:lnTo>
                  <a:lnTo>
                    <a:pt x="255" y="1401"/>
                  </a:lnTo>
                  <a:lnTo>
                    <a:pt x="255" y="1418"/>
                  </a:lnTo>
                  <a:lnTo>
                    <a:pt x="334" y="1418"/>
                  </a:lnTo>
                  <a:lnTo>
                    <a:pt x="334" y="1432"/>
                  </a:lnTo>
                  <a:lnTo>
                    <a:pt x="370" y="1432"/>
                  </a:lnTo>
                  <a:lnTo>
                    <a:pt x="370" y="1438"/>
                  </a:lnTo>
                  <a:lnTo>
                    <a:pt x="407" y="1438"/>
                  </a:lnTo>
                  <a:lnTo>
                    <a:pt x="407" y="1447"/>
                  </a:lnTo>
                  <a:lnTo>
                    <a:pt x="451" y="1447"/>
                  </a:lnTo>
                  <a:lnTo>
                    <a:pt x="451" y="1461"/>
                  </a:lnTo>
                  <a:lnTo>
                    <a:pt x="496" y="1461"/>
                  </a:lnTo>
                  <a:lnTo>
                    <a:pt x="496" y="1469"/>
                  </a:lnTo>
                  <a:lnTo>
                    <a:pt x="532" y="1469"/>
                  </a:lnTo>
                  <a:lnTo>
                    <a:pt x="532" y="1476"/>
                  </a:lnTo>
                  <a:lnTo>
                    <a:pt x="569" y="1476"/>
                  </a:lnTo>
                  <a:lnTo>
                    <a:pt x="569" y="1483"/>
                  </a:lnTo>
                  <a:lnTo>
                    <a:pt x="605" y="1483"/>
                  </a:lnTo>
                  <a:lnTo>
                    <a:pt x="605" y="1498"/>
                  </a:lnTo>
                  <a:lnTo>
                    <a:pt x="647" y="1498"/>
                  </a:lnTo>
                  <a:lnTo>
                    <a:pt x="647" y="1506"/>
                  </a:lnTo>
                  <a:lnTo>
                    <a:pt x="684" y="1506"/>
                  </a:lnTo>
                  <a:lnTo>
                    <a:pt x="684" y="1520"/>
                  </a:lnTo>
                  <a:lnTo>
                    <a:pt x="757" y="1520"/>
                  </a:lnTo>
                  <a:lnTo>
                    <a:pt x="757" y="1529"/>
                  </a:lnTo>
                  <a:lnTo>
                    <a:pt x="786" y="1529"/>
                  </a:lnTo>
                  <a:lnTo>
                    <a:pt x="786" y="1535"/>
                  </a:lnTo>
                  <a:lnTo>
                    <a:pt x="838" y="1535"/>
                  </a:lnTo>
                  <a:lnTo>
                    <a:pt x="838" y="1549"/>
                  </a:lnTo>
                  <a:lnTo>
                    <a:pt x="875" y="1549"/>
                  </a:lnTo>
                  <a:lnTo>
                    <a:pt x="875" y="1557"/>
                  </a:lnTo>
                  <a:lnTo>
                    <a:pt x="903" y="1557"/>
                  </a:lnTo>
                  <a:lnTo>
                    <a:pt x="903" y="1566"/>
                  </a:lnTo>
                  <a:lnTo>
                    <a:pt x="939" y="1566"/>
                  </a:lnTo>
                  <a:lnTo>
                    <a:pt x="939" y="1580"/>
                  </a:lnTo>
                  <a:lnTo>
                    <a:pt x="990" y="1580"/>
                  </a:lnTo>
                  <a:lnTo>
                    <a:pt x="990" y="1586"/>
                  </a:lnTo>
                  <a:lnTo>
                    <a:pt x="1021" y="1586"/>
                  </a:lnTo>
                  <a:lnTo>
                    <a:pt x="1021" y="1594"/>
                  </a:lnTo>
                  <a:lnTo>
                    <a:pt x="1056" y="1594"/>
                  </a:lnTo>
                  <a:lnTo>
                    <a:pt x="1056" y="1602"/>
                  </a:lnTo>
                  <a:lnTo>
                    <a:pt x="1093" y="1602"/>
                  </a:lnTo>
                  <a:lnTo>
                    <a:pt x="1093" y="1617"/>
                  </a:lnTo>
                  <a:lnTo>
                    <a:pt x="1587" y="1617"/>
                  </a:lnTo>
                  <a:lnTo>
                    <a:pt x="1587" y="251"/>
                  </a:lnTo>
                  <a:lnTo>
                    <a:pt x="1559" y="251"/>
                  </a:lnTo>
                  <a:lnTo>
                    <a:pt x="1559" y="237"/>
                  </a:lnTo>
                  <a:lnTo>
                    <a:pt x="1508" y="237"/>
                  </a:lnTo>
                  <a:lnTo>
                    <a:pt x="1508" y="229"/>
                  </a:lnTo>
                  <a:lnTo>
                    <a:pt x="1472" y="229"/>
                  </a:lnTo>
                  <a:lnTo>
                    <a:pt x="1472" y="220"/>
                  </a:lnTo>
                  <a:lnTo>
                    <a:pt x="1426" y="220"/>
                  </a:lnTo>
                  <a:lnTo>
                    <a:pt x="1426" y="214"/>
                  </a:lnTo>
                  <a:lnTo>
                    <a:pt x="1391" y="214"/>
                  </a:lnTo>
                  <a:lnTo>
                    <a:pt x="1391" y="206"/>
                  </a:lnTo>
                  <a:lnTo>
                    <a:pt x="1348" y="206"/>
                  </a:lnTo>
                  <a:lnTo>
                    <a:pt x="1348" y="200"/>
                  </a:lnTo>
                  <a:lnTo>
                    <a:pt x="1311" y="200"/>
                  </a:lnTo>
                  <a:lnTo>
                    <a:pt x="1311" y="192"/>
                  </a:lnTo>
                  <a:lnTo>
                    <a:pt x="1267" y="192"/>
                  </a:lnTo>
                  <a:lnTo>
                    <a:pt x="1267" y="178"/>
                  </a:lnTo>
                  <a:lnTo>
                    <a:pt x="1230" y="178"/>
                  </a:lnTo>
                  <a:lnTo>
                    <a:pt x="1230" y="169"/>
                  </a:lnTo>
                  <a:lnTo>
                    <a:pt x="1186" y="169"/>
                  </a:lnTo>
                  <a:lnTo>
                    <a:pt x="1186" y="154"/>
                  </a:lnTo>
                  <a:lnTo>
                    <a:pt x="1108" y="154"/>
                  </a:lnTo>
                  <a:lnTo>
                    <a:pt x="1108" y="141"/>
                  </a:lnTo>
                  <a:lnTo>
                    <a:pt x="1071" y="141"/>
                  </a:lnTo>
                  <a:lnTo>
                    <a:pt x="1071" y="132"/>
                  </a:lnTo>
                  <a:lnTo>
                    <a:pt x="1034" y="132"/>
                  </a:lnTo>
                  <a:lnTo>
                    <a:pt x="1034" y="118"/>
                  </a:lnTo>
                  <a:lnTo>
                    <a:pt x="990" y="118"/>
                  </a:lnTo>
                  <a:lnTo>
                    <a:pt x="990" y="110"/>
                  </a:lnTo>
                  <a:lnTo>
                    <a:pt x="953" y="110"/>
                  </a:lnTo>
                  <a:lnTo>
                    <a:pt x="953" y="104"/>
                  </a:lnTo>
                  <a:lnTo>
                    <a:pt x="903" y="104"/>
                  </a:lnTo>
                  <a:lnTo>
                    <a:pt x="903" y="95"/>
                  </a:lnTo>
                  <a:lnTo>
                    <a:pt x="875" y="95"/>
                  </a:lnTo>
                  <a:lnTo>
                    <a:pt x="875" y="90"/>
                  </a:lnTo>
                  <a:lnTo>
                    <a:pt x="821" y="90"/>
                  </a:lnTo>
                  <a:lnTo>
                    <a:pt x="821" y="81"/>
                  </a:lnTo>
                  <a:lnTo>
                    <a:pt x="786" y="81"/>
                  </a:lnTo>
                  <a:lnTo>
                    <a:pt x="786" y="66"/>
                  </a:lnTo>
                  <a:lnTo>
                    <a:pt x="743" y="66"/>
                  </a:lnTo>
                  <a:lnTo>
                    <a:pt x="743" y="59"/>
                  </a:lnTo>
                  <a:lnTo>
                    <a:pt x="706" y="59"/>
                  </a:lnTo>
                  <a:lnTo>
                    <a:pt x="706" y="53"/>
                  </a:lnTo>
                  <a:lnTo>
                    <a:pt x="662" y="53"/>
                  </a:lnTo>
                  <a:lnTo>
                    <a:pt x="662" y="36"/>
                  </a:lnTo>
                  <a:lnTo>
                    <a:pt x="625" y="36"/>
                  </a:lnTo>
                  <a:lnTo>
                    <a:pt x="625" y="30"/>
                  </a:lnTo>
                  <a:lnTo>
                    <a:pt x="583" y="30"/>
                  </a:lnTo>
                  <a:lnTo>
                    <a:pt x="583" y="22"/>
                  </a:lnTo>
                  <a:lnTo>
                    <a:pt x="546" y="22"/>
                  </a:lnTo>
                  <a:lnTo>
                    <a:pt x="546" y="15"/>
                  </a:lnTo>
                  <a:lnTo>
                    <a:pt x="501" y="15"/>
                  </a:lnTo>
                  <a:lnTo>
                    <a:pt x="501" y="0"/>
                  </a:lnTo>
                  <a:lnTo>
                    <a:pt x="0" y="0"/>
                  </a:lnTo>
                  <a:close/>
                </a:path>
              </a:pathLst>
            </a:custGeom>
            <a:solidFill>
              <a:srgbClr val="020287"/>
            </a:solidFill>
            <a:ln w="9525">
              <a:noFill/>
              <a:round/>
              <a:headEnd/>
              <a:tailEnd/>
            </a:ln>
          </p:spPr>
          <p:txBody>
            <a:bodyPr/>
            <a:lstStyle/>
            <a:p>
              <a:pPr algn="ctr"/>
              <a:endParaRPr lang="en-US" sz="1800"/>
            </a:p>
          </p:txBody>
        </p:sp>
        <p:sp>
          <p:nvSpPr>
            <p:cNvPr id="444562" name="Freeform 452"/>
            <p:cNvSpPr>
              <a:spLocks/>
            </p:cNvSpPr>
            <p:nvPr/>
          </p:nvSpPr>
          <p:spPr bwMode="auto">
            <a:xfrm>
              <a:off x="3946" y="1922"/>
              <a:ext cx="145" cy="113"/>
            </a:xfrm>
            <a:custGeom>
              <a:avLst/>
              <a:gdLst>
                <a:gd name="T0" fmla="*/ 0 w 1450"/>
                <a:gd name="T1" fmla="*/ 99 h 1468"/>
                <a:gd name="T2" fmla="*/ 4 w 1450"/>
                <a:gd name="T3" fmla="*/ 100 h 1468"/>
                <a:gd name="T4" fmla="*/ 8 w 1450"/>
                <a:gd name="T5" fmla="*/ 101 h 1468"/>
                <a:gd name="T6" fmla="*/ 12 w 1450"/>
                <a:gd name="T7" fmla="*/ 101 h 1468"/>
                <a:gd name="T8" fmla="*/ 15 w 1450"/>
                <a:gd name="T9" fmla="*/ 102 h 1468"/>
                <a:gd name="T10" fmla="*/ 18 w 1450"/>
                <a:gd name="T11" fmla="*/ 103 h 1468"/>
                <a:gd name="T12" fmla="*/ 26 w 1450"/>
                <a:gd name="T13" fmla="*/ 104 h 1468"/>
                <a:gd name="T14" fmla="*/ 30 w 1450"/>
                <a:gd name="T15" fmla="*/ 104 h 1468"/>
                <a:gd name="T16" fmla="*/ 34 w 1450"/>
                <a:gd name="T17" fmla="*/ 105 h 1468"/>
                <a:gd name="T18" fmla="*/ 38 w 1450"/>
                <a:gd name="T19" fmla="*/ 106 h 1468"/>
                <a:gd name="T20" fmla="*/ 42 w 1450"/>
                <a:gd name="T21" fmla="*/ 107 h 1468"/>
                <a:gd name="T22" fmla="*/ 46 w 1450"/>
                <a:gd name="T23" fmla="*/ 107 h 1468"/>
                <a:gd name="T24" fmla="*/ 50 w 1450"/>
                <a:gd name="T25" fmla="*/ 108 h 1468"/>
                <a:gd name="T26" fmla="*/ 53 w 1450"/>
                <a:gd name="T27" fmla="*/ 109 h 1468"/>
                <a:gd name="T28" fmla="*/ 58 w 1450"/>
                <a:gd name="T29" fmla="*/ 110 h 1468"/>
                <a:gd name="T30" fmla="*/ 61 w 1450"/>
                <a:gd name="T31" fmla="*/ 111 h 1468"/>
                <a:gd name="T32" fmla="*/ 69 w 1450"/>
                <a:gd name="T33" fmla="*/ 111 h 1468"/>
                <a:gd name="T34" fmla="*/ 71 w 1450"/>
                <a:gd name="T35" fmla="*/ 112 h 1468"/>
                <a:gd name="T36" fmla="*/ 77 w 1450"/>
                <a:gd name="T37" fmla="*/ 113 h 1468"/>
                <a:gd name="T38" fmla="*/ 145 w 1450"/>
                <a:gd name="T39" fmla="*/ 12 h 1468"/>
                <a:gd name="T40" fmla="*/ 144 w 1450"/>
                <a:gd name="T41" fmla="*/ 11 h 1468"/>
                <a:gd name="T42" fmla="*/ 140 w 1450"/>
                <a:gd name="T43" fmla="*/ 11 h 1468"/>
                <a:gd name="T44" fmla="*/ 135 w 1450"/>
                <a:gd name="T45" fmla="*/ 10 h 1468"/>
                <a:gd name="T46" fmla="*/ 132 w 1450"/>
                <a:gd name="T47" fmla="*/ 10 h 1468"/>
                <a:gd name="T48" fmla="*/ 128 w 1450"/>
                <a:gd name="T49" fmla="*/ 9 h 1468"/>
                <a:gd name="T50" fmla="*/ 124 w 1450"/>
                <a:gd name="T51" fmla="*/ 9 h 1468"/>
                <a:gd name="T52" fmla="*/ 120 w 1450"/>
                <a:gd name="T53" fmla="*/ 7 h 1468"/>
                <a:gd name="T54" fmla="*/ 116 w 1450"/>
                <a:gd name="T55" fmla="*/ 7 h 1468"/>
                <a:gd name="T56" fmla="*/ 111 w 1450"/>
                <a:gd name="T57" fmla="*/ 6 h 1468"/>
                <a:gd name="T58" fmla="*/ 104 w 1450"/>
                <a:gd name="T59" fmla="*/ 5 h 1468"/>
                <a:gd name="T60" fmla="*/ 100 w 1450"/>
                <a:gd name="T61" fmla="*/ 4 h 1468"/>
                <a:gd name="T62" fmla="*/ 96 w 1450"/>
                <a:gd name="T63" fmla="*/ 3 h 1468"/>
                <a:gd name="T64" fmla="*/ 92 w 1450"/>
                <a:gd name="T65" fmla="*/ 2 h 1468"/>
                <a:gd name="T66" fmla="*/ 88 w 1450"/>
                <a:gd name="T67" fmla="*/ 2 h 1468"/>
                <a:gd name="T68" fmla="*/ 83 w 1450"/>
                <a:gd name="T69" fmla="*/ 1 h 1468"/>
                <a:gd name="T70" fmla="*/ 80 w 1450"/>
                <a:gd name="T71" fmla="*/ 1 h 1468"/>
                <a:gd name="T72" fmla="*/ 75 w 1450"/>
                <a:gd name="T73" fmla="*/ 0 h 14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50"/>
                <a:gd name="T112" fmla="*/ 0 h 1468"/>
                <a:gd name="T113" fmla="*/ 1450 w 1450"/>
                <a:gd name="T114" fmla="*/ 1468 h 14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50" h="1468">
                  <a:moveTo>
                    <a:pt x="0" y="0"/>
                  </a:moveTo>
                  <a:lnTo>
                    <a:pt x="0" y="1283"/>
                  </a:lnTo>
                  <a:lnTo>
                    <a:pt x="37" y="1283"/>
                  </a:lnTo>
                  <a:lnTo>
                    <a:pt x="37" y="1300"/>
                  </a:lnTo>
                  <a:lnTo>
                    <a:pt x="79" y="1300"/>
                  </a:lnTo>
                  <a:lnTo>
                    <a:pt x="79" y="1306"/>
                  </a:lnTo>
                  <a:lnTo>
                    <a:pt x="116" y="1306"/>
                  </a:lnTo>
                  <a:lnTo>
                    <a:pt x="116" y="1314"/>
                  </a:lnTo>
                  <a:lnTo>
                    <a:pt x="152" y="1314"/>
                  </a:lnTo>
                  <a:lnTo>
                    <a:pt x="152" y="1320"/>
                  </a:lnTo>
                  <a:lnTo>
                    <a:pt x="183" y="1320"/>
                  </a:lnTo>
                  <a:lnTo>
                    <a:pt x="183" y="1337"/>
                  </a:lnTo>
                  <a:lnTo>
                    <a:pt x="262" y="1337"/>
                  </a:lnTo>
                  <a:lnTo>
                    <a:pt x="262" y="1351"/>
                  </a:lnTo>
                  <a:lnTo>
                    <a:pt x="298" y="1351"/>
                  </a:lnTo>
                  <a:lnTo>
                    <a:pt x="298" y="1357"/>
                  </a:lnTo>
                  <a:lnTo>
                    <a:pt x="335" y="1357"/>
                  </a:lnTo>
                  <a:lnTo>
                    <a:pt x="335" y="1366"/>
                  </a:lnTo>
                  <a:lnTo>
                    <a:pt x="379" y="1366"/>
                  </a:lnTo>
                  <a:lnTo>
                    <a:pt x="379" y="1380"/>
                  </a:lnTo>
                  <a:lnTo>
                    <a:pt x="424" y="1380"/>
                  </a:lnTo>
                  <a:lnTo>
                    <a:pt x="424" y="1388"/>
                  </a:lnTo>
                  <a:lnTo>
                    <a:pt x="460" y="1388"/>
                  </a:lnTo>
                  <a:lnTo>
                    <a:pt x="460" y="1395"/>
                  </a:lnTo>
                  <a:lnTo>
                    <a:pt x="497" y="1395"/>
                  </a:lnTo>
                  <a:lnTo>
                    <a:pt x="497" y="1402"/>
                  </a:lnTo>
                  <a:lnTo>
                    <a:pt x="533" y="1402"/>
                  </a:lnTo>
                  <a:lnTo>
                    <a:pt x="533" y="1417"/>
                  </a:lnTo>
                  <a:lnTo>
                    <a:pt x="575" y="1417"/>
                  </a:lnTo>
                  <a:lnTo>
                    <a:pt x="575" y="1425"/>
                  </a:lnTo>
                  <a:lnTo>
                    <a:pt x="612" y="1425"/>
                  </a:lnTo>
                  <a:lnTo>
                    <a:pt x="612" y="1439"/>
                  </a:lnTo>
                  <a:lnTo>
                    <a:pt x="685" y="1439"/>
                  </a:lnTo>
                  <a:lnTo>
                    <a:pt x="685" y="1448"/>
                  </a:lnTo>
                  <a:lnTo>
                    <a:pt x="714" y="1448"/>
                  </a:lnTo>
                  <a:lnTo>
                    <a:pt x="714" y="1454"/>
                  </a:lnTo>
                  <a:lnTo>
                    <a:pt x="766" y="1454"/>
                  </a:lnTo>
                  <a:lnTo>
                    <a:pt x="766" y="1468"/>
                  </a:lnTo>
                  <a:lnTo>
                    <a:pt x="1450" y="1468"/>
                  </a:lnTo>
                  <a:lnTo>
                    <a:pt x="1450" y="156"/>
                  </a:lnTo>
                  <a:lnTo>
                    <a:pt x="1436" y="156"/>
                  </a:lnTo>
                  <a:lnTo>
                    <a:pt x="1436" y="148"/>
                  </a:lnTo>
                  <a:lnTo>
                    <a:pt x="1400" y="148"/>
                  </a:lnTo>
                  <a:lnTo>
                    <a:pt x="1400" y="139"/>
                  </a:lnTo>
                  <a:lnTo>
                    <a:pt x="1354" y="139"/>
                  </a:lnTo>
                  <a:lnTo>
                    <a:pt x="1354" y="133"/>
                  </a:lnTo>
                  <a:lnTo>
                    <a:pt x="1319" y="133"/>
                  </a:lnTo>
                  <a:lnTo>
                    <a:pt x="1319" y="125"/>
                  </a:lnTo>
                  <a:lnTo>
                    <a:pt x="1276" y="125"/>
                  </a:lnTo>
                  <a:lnTo>
                    <a:pt x="1276" y="119"/>
                  </a:lnTo>
                  <a:lnTo>
                    <a:pt x="1239" y="119"/>
                  </a:lnTo>
                  <a:lnTo>
                    <a:pt x="1239" y="111"/>
                  </a:lnTo>
                  <a:lnTo>
                    <a:pt x="1195" y="111"/>
                  </a:lnTo>
                  <a:lnTo>
                    <a:pt x="1195" y="97"/>
                  </a:lnTo>
                  <a:lnTo>
                    <a:pt x="1158" y="97"/>
                  </a:lnTo>
                  <a:lnTo>
                    <a:pt x="1158" y="88"/>
                  </a:lnTo>
                  <a:lnTo>
                    <a:pt x="1114" y="88"/>
                  </a:lnTo>
                  <a:lnTo>
                    <a:pt x="1114" y="73"/>
                  </a:lnTo>
                  <a:lnTo>
                    <a:pt x="1036" y="73"/>
                  </a:lnTo>
                  <a:lnTo>
                    <a:pt x="1036" y="60"/>
                  </a:lnTo>
                  <a:lnTo>
                    <a:pt x="999" y="60"/>
                  </a:lnTo>
                  <a:lnTo>
                    <a:pt x="999" y="51"/>
                  </a:lnTo>
                  <a:lnTo>
                    <a:pt x="962" y="51"/>
                  </a:lnTo>
                  <a:lnTo>
                    <a:pt x="962" y="37"/>
                  </a:lnTo>
                  <a:lnTo>
                    <a:pt x="918" y="37"/>
                  </a:lnTo>
                  <a:lnTo>
                    <a:pt x="918" y="29"/>
                  </a:lnTo>
                  <a:lnTo>
                    <a:pt x="881" y="29"/>
                  </a:lnTo>
                  <a:lnTo>
                    <a:pt x="881" y="23"/>
                  </a:lnTo>
                  <a:lnTo>
                    <a:pt x="831" y="23"/>
                  </a:lnTo>
                  <a:lnTo>
                    <a:pt x="831" y="14"/>
                  </a:lnTo>
                  <a:lnTo>
                    <a:pt x="803" y="14"/>
                  </a:lnTo>
                  <a:lnTo>
                    <a:pt x="803" y="9"/>
                  </a:lnTo>
                  <a:lnTo>
                    <a:pt x="749" y="9"/>
                  </a:lnTo>
                  <a:lnTo>
                    <a:pt x="749" y="0"/>
                  </a:lnTo>
                  <a:lnTo>
                    <a:pt x="0" y="0"/>
                  </a:lnTo>
                  <a:close/>
                </a:path>
              </a:pathLst>
            </a:custGeom>
            <a:solidFill>
              <a:srgbClr val="02027A"/>
            </a:solidFill>
            <a:ln w="9525">
              <a:noFill/>
              <a:round/>
              <a:headEnd/>
              <a:tailEnd/>
            </a:ln>
          </p:spPr>
          <p:txBody>
            <a:bodyPr/>
            <a:lstStyle/>
            <a:p>
              <a:pPr algn="ctr"/>
              <a:endParaRPr lang="en-US" sz="1800"/>
            </a:p>
          </p:txBody>
        </p:sp>
        <p:sp>
          <p:nvSpPr>
            <p:cNvPr id="444563" name="Freeform 453"/>
            <p:cNvSpPr>
              <a:spLocks/>
            </p:cNvSpPr>
            <p:nvPr/>
          </p:nvSpPr>
          <p:spPr bwMode="auto">
            <a:xfrm>
              <a:off x="3952" y="1927"/>
              <a:ext cx="132" cy="103"/>
            </a:xfrm>
            <a:custGeom>
              <a:avLst/>
              <a:gdLst>
                <a:gd name="T0" fmla="*/ 0 w 1319"/>
                <a:gd name="T1" fmla="*/ 0 h 1335"/>
                <a:gd name="T2" fmla="*/ 0 w 1319"/>
                <a:gd name="T3" fmla="*/ 96 h 1335"/>
                <a:gd name="T4" fmla="*/ 2 w 1319"/>
                <a:gd name="T5" fmla="*/ 96 h 1335"/>
                <a:gd name="T6" fmla="*/ 2 w 1319"/>
                <a:gd name="T7" fmla="*/ 96 h 1335"/>
                <a:gd name="T8" fmla="*/ 6 w 1319"/>
                <a:gd name="T9" fmla="*/ 96 h 1335"/>
                <a:gd name="T10" fmla="*/ 6 w 1319"/>
                <a:gd name="T11" fmla="*/ 97 h 1335"/>
                <a:gd name="T12" fmla="*/ 9 w 1319"/>
                <a:gd name="T13" fmla="*/ 97 h 1335"/>
                <a:gd name="T14" fmla="*/ 9 w 1319"/>
                <a:gd name="T15" fmla="*/ 97 h 1335"/>
                <a:gd name="T16" fmla="*/ 12 w 1319"/>
                <a:gd name="T17" fmla="*/ 97 h 1335"/>
                <a:gd name="T18" fmla="*/ 12 w 1319"/>
                <a:gd name="T19" fmla="*/ 99 h 1335"/>
                <a:gd name="T20" fmla="*/ 20 w 1319"/>
                <a:gd name="T21" fmla="*/ 99 h 1335"/>
                <a:gd name="T22" fmla="*/ 20 w 1319"/>
                <a:gd name="T23" fmla="*/ 100 h 1335"/>
                <a:gd name="T24" fmla="*/ 24 w 1319"/>
                <a:gd name="T25" fmla="*/ 100 h 1335"/>
                <a:gd name="T26" fmla="*/ 24 w 1319"/>
                <a:gd name="T27" fmla="*/ 100 h 1335"/>
                <a:gd name="T28" fmla="*/ 28 w 1319"/>
                <a:gd name="T29" fmla="*/ 100 h 1335"/>
                <a:gd name="T30" fmla="*/ 28 w 1319"/>
                <a:gd name="T31" fmla="*/ 101 h 1335"/>
                <a:gd name="T32" fmla="*/ 32 w 1319"/>
                <a:gd name="T33" fmla="*/ 101 h 1335"/>
                <a:gd name="T34" fmla="*/ 32 w 1319"/>
                <a:gd name="T35" fmla="*/ 102 h 1335"/>
                <a:gd name="T36" fmla="*/ 37 w 1319"/>
                <a:gd name="T37" fmla="*/ 102 h 1335"/>
                <a:gd name="T38" fmla="*/ 37 w 1319"/>
                <a:gd name="T39" fmla="*/ 102 h 1335"/>
                <a:gd name="T40" fmla="*/ 40 w 1319"/>
                <a:gd name="T41" fmla="*/ 102 h 1335"/>
                <a:gd name="T42" fmla="*/ 40 w 1319"/>
                <a:gd name="T43" fmla="*/ 103 h 1335"/>
                <a:gd name="T44" fmla="*/ 132 w 1319"/>
                <a:gd name="T45" fmla="*/ 103 h 1335"/>
                <a:gd name="T46" fmla="*/ 132 w 1319"/>
                <a:gd name="T47" fmla="*/ 6 h 1335"/>
                <a:gd name="T48" fmla="*/ 130 w 1319"/>
                <a:gd name="T49" fmla="*/ 6 h 1335"/>
                <a:gd name="T50" fmla="*/ 130 w 1319"/>
                <a:gd name="T51" fmla="*/ 6 h 1335"/>
                <a:gd name="T52" fmla="*/ 126 w 1319"/>
                <a:gd name="T53" fmla="*/ 6 h 1335"/>
                <a:gd name="T54" fmla="*/ 126 w 1319"/>
                <a:gd name="T55" fmla="*/ 5 h 1335"/>
                <a:gd name="T56" fmla="*/ 122 w 1319"/>
                <a:gd name="T57" fmla="*/ 5 h 1335"/>
                <a:gd name="T58" fmla="*/ 122 w 1319"/>
                <a:gd name="T59" fmla="*/ 5 h 1335"/>
                <a:gd name="T60" fmla="*/ 118 w 1319"/>
                <a:gd name="T61" fmla="*/ 5 h 1335"/>
                <a:gd name="T62" fmla="*/ 118 w 1319"/>
                <a:gd name="T63" fmla="*/ 4 h 1335"/>
                <a:gd name="T64" fmla="*/ 114 w 1319"/>
                <a:gd name="T65" fmla="*/ 4 h 1335"/>
                <a:gd name="T66" fmla="*/ 114 w 1319"/>
                <a:gd name="T67" fmla="*/ 3 h 1335"/>
                <a:gd name="T68" fmla="*/ 110 w 1319"/>
                <a:gd name="T69" fmla="*/ 3 h 1335"/>
                <a:gd name="T70" fmla="*/ 110 w 1319"/>
                <a:gd name="T71" fmla="*/ 2 h 1335"/>
                <a:gd name="T72" fmla="*/ 106 w 1319"/>
                <a:gd name="T73" fmla="*/ 2 h 1335"/>
                <a:gd name="T74" fmla="*/ 106 w 1319"/>
                <a:gd name="T75" fmla="*/ 1 h 1335"/>
                <a:gd name="T76" fmla="*/ 98 w 1319"/>
                <a:gd name="T77" fmla="*/ 1 h 1335"/>
                <a:gd name="T78" fmla="*/ 98 w 1319"/>
                <a:gd name="T79" fmla="*/ 0 h 1335"/>
                <a:gd name="T80" fmla="*/ 0 w 1319"/>
                <a:gd name="T81" fmla="*/ 0 h 13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19"/>
                <a:gd name="T124" fmla="*/ 0 h 1335"/>
                <a:gd name="T125" fmla="*/ 1319 w 1319"/>
                <a:gd name="T126" fmla="*/ 1335 h 13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19" h="1335">
                  <a:moveTo>
                    <a:pt x="0" y="0"/>
                  </a:moveTo>
                  <a:lnTo>
                    <a:pt x="0" y="1240"/>
                  </a:lnTo>
                  <a:lnTo>
                    <a:pt x="20" y="1240"/>
                  </a:lnTo>
                  <a:lnTo>
                    <a:pt x="20" y="1246"/>
                  </a:lnTo>
                  <a:lnTo>
                    <a:pt x="57" y="1246"/>
                  </a:lnTo>
                  <a:lnTo>
                    <a:pt x="57" y="1254"/>
                  </a:lnTo>
                  <a:lnTo>
                    <a:pt x="93" y="1254"/>
                  </a:lnTo>
                  <a:lnTo>
                    <a:pt x="93" y="1260"/>
                  </a:lnTo>
                  <a:lnTo>
                    <a:pt x="124" y="1260"/>
                  </a:lnTo>
                  <a:lnTo>
                    <a:pt x="124" y="1277"/>
                  </a:lnTo>
                  <a:lnTo>
                    <a:pt x="203" y="1277"/>
                  </a:lnTo>
                  <a:lnTo>
                    <a:pt x="203" y="1291"/>
                  </a:lnTo>
                  <a:lnTo>
                    <a:pt x="239" y="1291"/>
                  </a:lnTo>
                  <a:lnTo>
                    <a:pt x="239" y="1297"/>
                  </a:lnTo>
                  <a:lnTo>
                    <a:pt x="276" y="1297"/>
                  </a:lnTo>
                  <a:lnTo>
                    <a:pt x="276" y="1306"/>
                  </a:lnTo>
                  <a:lnTo>
                    <a:pt x="320" y="1306"/>
                  </a:lnTo>
                  <a:lnTo>
                    <a:pt x="320" y="1320"/>
                  </a:lnTo>
                  <a:lnTo>
                    <a:pt x="365" y="1320"/>
                  </a:lnTo>
                  <a:lnTo>
                    <a:pt x="365" y="1328"/>
                  </a:lnTo>
                  <a:lnTo>
                    <a:pt x="401" y="1328"/>
                  </a:lnTo>
                  <a:lnTo>
                    <a:pt x="401" y="1335"/>
                  </a:lnTo>
                  <a:lnTo>
                    <a:pt x="1319" y="1335"/>
                  </a:lnTo>
                  <a:lnTo>
                    <a:pt x="1319" y="79"/>
                  </a:lnTo>
                  <a:lnTo>
                    <a:pt x="1295" y="79"/>
                  </a:lnTo>
                  <a:lnTo>
                    <a:pt x="1295" y="73"/>
                  </a:lnTo>
                  <a:lnTo>
                    <a:pt x="1260" y="73"/>
                  </a:lnTo>
                  <a:lnTo>
                    <a:pt x="1260" y="65"/>
                  </a:lnTo>
                  <a:lnTo>
                    <a:pt x="1217" y="65"/>
                  </a:lnTo>
                  <a:lnTo>
                    <a:pt x="1217" y="59"/>
                  </a:lnTo>
                  <a:lnTo>
                    <a:pt x="1180" y="59"/>
                  </a:lnTo>
                  <a:lnTo>
                    <a:pt x="1180" y="51"/>
                  </a:lnTo>
                  <a:lnTo>
                    <a:pt x="1136" y="51"/>
                  </a:lnTo>
                  <a:lnTo>
                    <a:pt x="1136" y="37"/>
                  </a:lnTo>
                  <a:lnTo>
                    <a:pt x="1099" y="37"/>
                  </a:lnTo>
                  <a:lnTo>
                    <a:pt x="1099" y="28"/>
                  </a:lnTo>
                  <a:lnTo>
                    <a:pt x="1055" y="28"/>
                  </a:lnTo>
                  <a:lnTo>
                    <a:pt x="1055" y="13"/>
                  </a:lnTo>
                  <a:lnTo>
                    <a:pt x="977" y="13"/>
                  </a:lnTo>
                  <a:lnTo>
                    <a:pt x="977" y="0"/>
                  </a:lnTo>
                  <a:lnTo>
                    <a:pt x="0" y="0"/>
                  </a:lnTo>
                  <a:close/>
                </a:path>
              </a:pathLst>
            </a:custGeom>
            <a:solidFill>
              <a:srgbClr val="02026D"/>
            </a:solidFill>
            <a:ln w="9525">
              <a:noFill/>
              <a:round/>
              <a:headEnd/>
              <a:tailEnd/>
            </a:ln>
          </p:spPr>
          <p:txBody>
            <a:bodyPr/>
            <a:lstStyle/>
            <a:p>
              <a:pPr algn="ctr"/>
              <a:endParaRPr lang="en-US" sz="1800"/>
            </a:p>
          </p:txBody>
        </p:sp>
        <p:sp>
          <p:nvSpPr>
            <p:cNvPr id="444564" name="Freeform 454"/>
            <p:cNvSpPr>
              <a:spLocks/>
            </p:cNvSpPr>
            <p:nvPr/>
          </p:nvSpPr>
          <p:spPr bwMode="auto">
            <a:xfrm>
              <a:off x="3960" y="1933"/>
              <a:ext cx="118" cy="92"/>
            </a:xfrm>
            <a:custGeom>
              <a:avLst/>
              <a:gdLst>
                <a:gd name="T0" fmla="*/ 0 w 1181"/>
                <a:gd name="T1" fmla="*/ 0 h 1204"/>
                <a:gd name="T2" fmla="*/ 0 w 1181"/>
                <a:gd name="T3" fmla="*/ 90 h 1204"/>
                <a:gd name="T4" fmla="*/ 1 w 1181"/>
                <a:gd name="T5" fmla="*/ 90 h 1204"/>
                <a:gd name="T6" fmla="*/ 1 w 1181"/>
                <a:gd name="T7" fmla="*/ 91 h 1204"/>
                <a:gd name="T8" fmla="*/ 4 w 1181"/>
                <a:gd name="T9" fmla="*/ 91 h 1204"/>
                <a:gd name="T10" fmla="*/ 4 w 1181"/>
                <a:gd name="T11" fmla="*/ 92 h 1204"/>
                <a:gd name="T12" fmla="*/ 118 w 1181"/>
                <a:gd name="T13" fmla="*/ 92 h 1204"/>
                <a:gd name="T14" fmla="*/ 118 w 1181"/>
                <a:gd name="T15" fmla="*/ 0 h 1204"/>
                <a:gd name="T16" fmla="*/ 0 w 1181"/>
                <a:gd name="T17" fmla="*/ 0 h 1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1"/>
                <a:gd name="T28" fmla="*/ 0 h 1204"/>
                <a:gd name="T29" fmla="*/ 1181 w 1181"/>
                <a:gd name="T30" fmla="*/ 1204 h 12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1" h="1204">
                  <a:moveTo>
                    <a:pt x="0" y="0"/>
                  </a:moveTo>
                  <a:lnTo>
                    <a:pt x="0" y="1181"/>
                  </a:lnTo>
                  <a:lnTo>
                    <a:pt x="14" y="1181"/>
                  </a:lnTo>
                  <a:lnTo>
                    <a:pt x="14" y="1187"/>
                  </a:lnTo>
                  <a:lnTo>
                    <a:pt x="45" y="1187"/>
                  </a:lnTo>
                  <a:lnTo>
                    <a:pt x="45" y="1204"/>
                  </a:lnTo>
                  <a:lnTo>
                    <a:pt x="1181" y="1204"/>
                  </a:lnTo>
                  <a:lnTo>
                    <a:pt x="1181" y="0"/>
                  </a:lnTo>
                  <a:lnTo>
                    <a:pt x="0" y="0"/>
                  </a:lnTo>
                  <a:close/>
                </a:path>
              </a:pathLst>
            </a:custGeom>
            <a:solidFill>
              <a:srgbClr val="020260"/>
            </a:solidFill>
            <a:ln w="9525">
              <a:noFill/>
              <a:round/>
              <a:headEnd/>
              <a:tailEnd/>
            </a:ln>
          </p:spPr>
          <p:txBody>
            <a:bodyPr/>
            <a:lstStyle/>
            <a:p>
              <a:pPr algn="ctr"/>
              <a:endParaRPr lang="en-US" sz="1800"/>
            </a:p>
          </p:txBody>
        </p:sp>
        <p:sp>
          <p:nvSpPr>
            <p:cNvPr id="444565" name="Rectangle 455"/>
            <p:cNvSpPr>
              <a:spLocks noChangeArrowheads="1"/>
            </p:cNvSpPr>
            <p:nvPr/>
          </p:nvSpPr>
          <p:spPr bwMode="auto">
            <a:xfrm>
              <a:off x="3965" y="1937"/>
              <a:ext cx="104" cy="81"/>
            </a:xfrm>
            <a:prstGeom prst="rect">
              <a:avLst/>
            </a:prstGeom>
            <a:solidFill>
              <a:srgbClr val="020251"/>
            </a:solidFill>
            <a:ln w="9525">
              <a:noFill/>
              <a:miter lim="800000"/>
              <a:headEnd/>
              <a:tailEnd/>
            </a:ln>
          </p:spPr>
          <p:txBody>
            <a:bodyPr/>
            <a:lstStyle/>
            <a:p>
              <a:pPr algn="ctr"/>
              <a:endParaRPr lang="en-US" sz="1800"/>
            </a:p>
          </p:txBody>
        </p:sp>
        <p:sp>
          <p:nvSpPr>
            <p:cNvPr id="444566" name="Rectangle 456"/>
            <p:cNvSpPr>
              <a:spLocks noChangeArrowheads="1"/>
            </p:cNvSpPr>
            <p:nvPr/>
          </p:nvSpPr>
          <p:spPr bwMode="auto">
            <a:xfrm>
              <a:off x="3972" y="1943"/>
              <a:ext cx="90" cy="70"/>
            </a:xfrm>
            <a:prstGeom prst="rect">
              <a:avLst/>
            </a:prstGeom>
            <a:solidFill>
              <a:srgbClr val="020244"/>
            </a:solidFill>
            <a:ln w="9525">
              <a:noFill/>
              <a:miter lim="800000"/>
              <a:headEnd/>
              <a:tailEnd/>
            </a:ln>
          </p:spPr>
          <p:txBody>
            <a:bodyPr/>
            <a:lstStyle/>
            <a:p>
              <a:pPr algn="ctr"/>
              <a:endParaRPr lang="en-US" sz="1800"/>
            </a:p>
          </p:txBody>
        </p:sp>
        <p:sp>
          <p:nvSpPr>
            <p:cNvPr id="444567" name="Rectangle 457"/>
            <p:cNvSpPr>
              <a:spLocks noChangeArrowheads="1"/>
            </p:cNvSpPr>
            <p:nvPr/>
          </p:nvSpPr>
          <p:spPr bwMode="auto">
            <a:xfrm>
              <a:off x="3979" y="1948"/>
              <a:ext cx="77" cy="60"/>
            </a:xfrm>
            <a:prstGeom prst="rect">
              <a:avLst/>
            </a:prstGeom>
            <a:solidFill>
              <a:srgbClr val="020238"/>
            </a:solidFill>
            <a:ln w="9525">
              <a:noFill/>
              <a:miter lim="800000"/>
              <a:headEnd/>
              <a:tailEnd/>
            </a:ln>
          </p:spPr>
          <p:txBody>
            <a:bodyPr/>
            <a:lstStyle/>
            <a:p>
              <a:pPr algn="ctr"/>
              <a:endParaRPr lang="en-US" sz="1800"/>
            </a:p>
          </p:txBody>
        </p:sp>
        <p:sp>
          <p:nvSpPr>
            <p:cNvPr id="444568" name="Rectangle 458"/>
            <p:cNvSpPr>
              <a:spLocks noChangeArrowheads="1"/>
            </p:cNvSpPr>
            <p:nvPr/>
          </p:nvSpPr>
          <p:spPr bwMode="auto">
            <a:xfrm>
              <a:off x="3986" y="1954"/>
              <a:ext cx="63" cy="48"/>
            </a:xfrm>
            <a:prstGeom prst="rect">
              <a:avLst/>
            </a:prstGeom>
            <a:solidFill>
              <a:srgbClr val="02022B"/>
            </a:solidFill>
            <a:ln w="9525">
              <a:noFill/>
              <a:miter lim="800000"/>
              <a:headEnd/>
              <a:tailEnd/>
            </a:ln>
          </p:spPr>
          <p:txBody>
            <a:bodyPr/>
            <a:lstStyle/>
            <a:p>
              <a:pPr algn="ctr"/>
              <a:endParaRPr lang="en-US" sz="1800"/>
            </a:p>
          </p:txBody>
        </p:sp>
        <p:sp>
          <p:nvSpPr>
            <p:cNvPr id="444569" name="Rectangle 459"/>
            <p:cNvSpPr>
              <a:spLocks noChangeArrowheads="1"/>
            </p:cNvSpPr>
            <p:nvPr/>
          </p:nvSpPr>
          <p:spPr bwMode="auto">
            <a:xfrm>
              <a:off x="3992" y="1959"/>
              <a:ext cx="50" cy="38"/>
            </a:xfrm>
            <a:prstGeom prst="rect">
              <a:avLst/>
            </a:prstGeom>
            <a:solidFill>
              <a:srgbClr val="02021C"/>
            </a:solidFill>
            <a:ln w="9525">
              <a:noFill/>
              <a:miter lim="800000"/>
              <a:headEnd/>
              <a:tailEnd/>
            </a:ln>
          </p:spPr>
          <p:txBody>
            <a:bodyPr/>
            <a:lstStyle/>
            <a:p>
              <a:pPr algn="ctr"/>
              <a:endParaRPr lang="en-US" sz="1800"/>
            </a:p>
          </p:txBody>
        </p:sp>
        <p:sp>
          <p:nvSpPr>
            <p:cNvPr id="444570" name="Rectangle 460"/>
            <p:cNvSpPr>
              <a:spLocks noChangeArrowheads="1"/>
            </p:cNvSpPr>
            <p:nvPr/>
          </p:nvSpPr>
          <p:spPr bwMode="auto">
            <a:xfrm>
              <a:off x="3999" y="1964"/>
              <a:ext cx="37" cy="28"/>
            </a:xfrm>
            <a:prstGeom prst="rect">
              <a:avLst/>
            </a:prstGeom>
            <a:solidFill>
              <a:srgbClr val="02020F"/>
            </a:solidFill>
            <a:ln w="9525">
              <a:noFill/>
              <a:miter lim="800000"/>
              <a:headEnd/>
              <a:tailEnd/>
            </a:ln>
          </p:spPr>
          <p:txBody>
            <a:bodyPr/>
            <a:lstStyle/>
            <a:p>
              <a:pPr algn="ctr"/>
              <a:endParaRPr lang="en-US" sz="1800"/>
            </a:p>
          </p:txBody>
        </p:sp>
        <p:sp>
          <p:nvSpPr>
            <p:cNvPr id="444571" name="Rectangle 461"/>
            <p:cNvSpPr>
              <a:spLocks noChangeArrowheads="1"/>
            </p:cNvSpPr>
            <p:nvPr/>
          </p:nvSpPr>
          <p:spPr bwMode="auto">
            <a:xfrm>
              <a:off x="4006" y="1969"/>
              <a:ext cx="22" cy="17"/>
            </a:xfrm>
            <a:prstGeom prst="rect">
              <a:avLst/>
            </a:prstGeom>
            <a:solidFill>
              <a:srgbClr val="000000"/>
            </a:solidFill>
            <a:ln w="9525">
              <a:noFill/>
              <a:miter lim="800000"/>
              <a:headEnd/>
              <a:tailEnd/>
            </a:ln>
          </p:spPr>
          <p:txBody>
            <a:bodyPr/>
            <a:lstStyle/>
            <a:p>
              <a:pPr algn="ctr"/>
              <a:endParaRPr lang="en-US" sz="1800"/>
            </a:p>
          </p:txBody>
        </p:sp>
        <p:sp>
          <p:nvSpPr>
            <p:cNvPr id="444572" name="Freeform 462"/>
            <p:cNvSpPr>
              <a:spLocks/>
            </p:cNvSpPr>
            <p:nvPr/>
          </p:nvSpPr>
          <p:spPr bwMode="auto">
            <a:xfrm>
              <a:off x="3885" y="1907"/>
              <a:ext cx="265" cy="142"/>
            </a:xfrm>
            <a:custGeom>
              <a:avLst/>
              <a:gdLst>
                <a:gd name="T0" fmla="*/ 48 w 2644"/>
                <a:gd name="T1" fmla="*/ 0 h 1845"/>
                <a:gd name="T2" fmla="*/ 0 w 2644"/>
                <a:gd name="T3" fmla="*/ 102 h 1845"/>
                <a:gd name="T4" fmla="*/ 216 w 2644"/>
                <a:gd name="T5" fmla="*/ 142 h 1845"/>
                <a:gd name="T6" fmla="*/ 218 w 2644"/>
                <a:gd name="T7" fmla="*/ 140 h 1845"/>
                <a:gd name="T8" fmla="*/ 218 w 2644"/>
                <a:gd name="T9" fmla="*/ 140 h 1845"/>
                <a:gd name="T10" fmla="*/ 218 w 2644"/>
                <a:gd name="T11" fmla="*/ 137 h 1845"/>
                <a:gd name="T12" fmla="*/ 219 w 2644"/>
                <a:gd name="T13" fmla="*/ 135 h 1845"/>
                <a:gd name="T14" fmla="*/ 221 w 2644"/>
                <a:gd name="T15" fmla="*/ 132 h 1845"/>
                <a:gd name="T16" fmla="*/ 221 w 2644"/>
                <a:gd name="T17" fmla="*/ 130 h 1845"/>
                <a:gd name="T18" fmla="*/ 223 w 2644"/>
                <a:gd name="T19" fmla="*/ 127 h 1845"/>
                <a:gd name="T20" fmla="*/ 225 w 2644"/>
                <a:gd name="T21" fmla="*/ 123 h 1845"/>
                <a:gd name="T22" fmla="*/ 227 w 2644"/>
                <a:gd name="T23" fmla="*/ 119 h 1845"/>
                <a:gd name="T24" fmla="*/ 229 w 2644"/>
                <a:gd name="T25" fmla="*/ 115 h 1845"/>
                <a:gd name="T26" fmla="*/ 231 w 2644"/>
                <a:gd name="T27" fmla="*/ 111 h 1845"/>
                <a:gd name="T28" fmla="*/ 233 w 2644"/>
                <a:gd name="T29" fmla="*/ 107 h 1845"/>
                <a:gd name="T30" fmla="*/ 235 w 2644"/>
                <a:gd name="T31" fmla="*/ 102 h 1845"/>
                <a:gd name="T32" fmla="*/ 237 w 2644"/>
                <a:gd name="T33" fmla="*/ 98 h 1845"/>
                <a:gd name="T34" fmla="*/ 240 w 2644"/>
                <a:gd name="T35" fmla="*/ 93 h 1845"/>
                <a:gd name="T36" fmla="*/ 242 w 2644"/>
                <a:gd name="T37" fmla="*/ 89 h 1845"/>
                <a:gd name="T38" fmla="*/ 244 w 2644"/>
                <a:gd name="T39" fmla="*/ 84 h 1845"/>
                <a:gd name="T40" fmla="*/ 245 w 2644"/>
                <a:gd name="T41" fmla="*/ 79 h 1845"/>
                <a:gd name="T42" fmla="*/ 249 w 2644"/>
                <a:gd name="T43" fmla="*/ 74 h 1845"/>
                <a:gd name="T44" fmla="*/ 250 w 2644"/>
                <a:gd name="T45" fmla="*/ 70 h 1845"/>
                <a:gd name="T46" fmla="*/ 253 w 2644"/>
                <a:gd name="T47" fmla="*/ 65 h 1845"/>
                <a:gd name="T48" fmla="*/ 254 w 2644"/>
                <a:gd name="T49" fmla="*/ 61 h 1845"/>
                <a:gd name="T50" fmla="*/ 256 w 2644"/>
                <a:gd name="T51" fmla="*/ 58 h 1845"/>
                <a:gd name="T52" fmla="*/ 258 w 2644"/>
                <a:gd name="T53" fmla="*/ 53 h 1845"/>
                <a:gd name="T54" fmla="*/ 259 w 2644"/>
                <a:gd name="T55" fmla="*/ 51 h 1845"/>
                <a:gd name="T56" fmla="*/ 261 w 2644"/>
                <a:gd name="T57" fmla="*/ 47 h 1845"/>
                <a:gd name="T58" fmla="*/ 262 w 2644"/>
                <a:gd name="T59" fmla="*/ 44 h 1845"/>
                <a:gd name="T60" fmla="*/ 263 w 2644"/>
                <a:gd name="T61" fmla="*/ 42 h 1845"/>
                <a:gd name="T62" fmla="*/ 264 w 2644"/>
                <a:gd name="T63" fmla="*/ 40 h 1845"/>
                <a:gd name="T64" fmla="*/ 265 w 2644"/>
                <a:gd name="T65" fmla="*/ 39 h 1845"/>
                <a:gd name="T66" fmla="*/ 265 w 2644"/>
                <a:gd name="T67" fmla="*/ 37 h 1845"/>
                <a:gd name="T68" fmla="*/ 48 w 2644"/>
                <a:gd name="T69" fmla="*/ 0 h 18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44"/>
                <a:gd name="T106" fmla="*/ 0 h 1845"/>
                <a:gd name="T107" fmla="*/ 2644 w 2644"/>
                <a:gd name="T108" fmla="*/ 1845 h 18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44" h="1845">
                  <a:moveTo>
                    <a:pt x="474" y="0"/>
                  </a:moveTo>
                  <a:lnTo>
                    <a:pt x="0" y="1328"/>
                  </a:lnTo>
                  <a:lnTo>
                    <a:pt x="2157" y="1845"/>
                  </a:lnTo>
                  <a:lnTo>
                    <a:pt x="2172" y="1823"/>
                  </a:lnTo>
                  <a:lnTo>
                    <a:pt x="2172" y="1814"/>
                  </a:lnTo>
                  <a:lnTo>
                    <a:pt x="2179" y="1786"/>
                  </a:lnTo>
                  <a:lnTo>
                    <a:pt x="2187" y="1757"/>
                  </a:lnTo>
                  <a:lnTo>
                    <a:pt x="2209" y="1720"/>
                  </a:lnTo>
                  <a:lnTo>
                    <a:pt x="2209" y="1684"/>
                  </a:lnTo>
                  <a:lnTo>
                    <a:pt x="2229" y="1647"/>
                  </a:lnTo>
                  <a:lnTo>
                    <a:pt x="2246" y="1594"/>
                  </a:lnTo>
                  <a:lnTo>
                    <a:pt x="2266" y="1550"/>
                  </a:lnTo>
                  <a:lnTo>
                    <a:pt x="2288" y="1499"/>
                  </a:lnTo>
                  <a:lnTo>
                    <a:pt x="2302" y="1440"/>
                  </a:lnTo>
                  <a:lnTo>
                    <a:pt x="2324" y="1388"/>
                  </a:lnTo>
                  <a:lnTo>
                    <a:pt x="2347" y="1328"/>
                  </a:lnTo>
                  <a:lnTo>
                    <a:pt x="2369" y="1269"/>
                  </a:lnTo>
                  <a:lnTo>
                    <a:pt x="2390" y="1204"/>
                  </a:lnTo>
                  <a:lnTo>
                    <a:pt x="2412" y="1150"/>
                  </a:lnTo>
                  <a:lnTo>
                    <a:pt x="2434" y="1085"/>
                  </a:lnTo>
                  <a:lnTo>
                    <a:pt x="2448" y="1025"/>
                  </a:lnTo>
                  <a:lnTo>
                    <a:pt x="2484" y="965"/>
                  </a:lnTo>
                  <a:lnTo>
                    <a:pt x="2499" y="908"/>
                  </a:lnTo>
                  <a:lnTo>
                    <a:pt x="2521" y="849"/>
                  </a:lnTo>
                  <a:lnTo>
                    <a:pt x="2535" y="789"/>
                  </a:lnTo>
                  <a:lnTo>
                    <a:pt x="2551" y="753"/>
                  </a:lnTo>
                  <a:lnTo>
                    <a:pt x="2571" y="693"/>
                  </a:lnTo>
                  <a:lnTo>
                    <a:pt x="2588" y="657"/>
                  </a:lnTo>
                  <a:lnTo>
                    <a:pt x="2601" y="613"/>
                  </a:lnTo>
                  <a:lnTo>
                    <a:pt x="2616" y="576"/>
                  </a:lnTo>
                  <a:lnTo>
                    <a:pt x="2624" y="545"/>
                  </a:lnTo>
                  <a:lnTo>
                    <a:pt x="2638" y="523"/>
                  </a:lnTo>
                  <a:lnTo>
                    <a:pt x="2644" y="509"/>
                  </a:lnTo>
                  <a:lnTo>
                    <a:pt x="2644" y="486"/>
                  </a:lnTo>
                  <a:lnTo>
                    <a:pt x="474" y="0"/>
                  </a:lnTo>
                </a:path>
              </a:pathLst>
            </a:custGeom>
            <a:noFill/>
            <a:ln w="0">
              <a:solidFill>
                <a:srgbClr val="000000"/>
              </a:solidFill>
              <a:round/>
              <a:headEnd/>
              <a:tailEnd/>
            </a:ln>
          </p:spPr>
          <p:txBody>
            <a:bodyPr/>
            <a:lstStyle/>
            <a:p>
              <a:pPr algn="ctr"/>
              <a:endParaRPr lang="en-US" sz="1800"/>
            </a:p>
          </p:txBody>
        </p:sp>
        <p:sp>
          <p:nvSpPr>
            <p:cNvPr id="444573" name="Freeform 463"/>
            <p:cNvSpPr>
              <a:spLocks/>
            </p:cNvSpPr>
            <p:nvPr/>
          </p:nvSpPr>
          <p:spPr bwMode="auto">
            <a:xfrm>
              <a:off x="4131" y="2000"/>
              <a:ext cx="44" cy="59"/>
            </a:xfrm>
            <a:custGeom>
              <a:avLst/>
              <a:gdLst>
                <a:gd name="T0" fmla="*/ 24 w 437"/>
                <a:gd name="T1" fmla="*/ 0 h 761"/>
                <a:gd name="T2" fmla="*/ 0 w 437"/>
                <a:gd name="T3" fmla="*/ 54 h 761"/>
                <a:gd name="T4" fmla="*/ 18 w 437"/>
                <a:gd name="T5" fmla="*/ 59 h 761"/>
                <a:gd name="T6" fmla="*/ 44 w 437"/>
                <a:gd name="T7" fmla="*/ 4 h 761"/>
                <a:gd name="T8" fmla="*/ 24 w 437"/>
                <a:gd name="T9" fmla="*/ 0 h 761"/>
                <a:gd name="T10" fmla="*/ 0 60000 65536"/>
                <a:gd name="T11" fmla="*/ 0 60000 65536"/>
                <a:gd name="T12" fmla="*/ 0 60000 65536"/>
                <a:gd name="T13" fmla="*/ 0 60000 65536"/>
                <a:gd name="T14" fmla="*/ 0 60000 65536"/>
                <a:gd name="T15" fmla="*/ 0 w 437"/>
                <a:gd name="T16" fmla="*/ 0 h 761"/>
                <a:gd name="T17" fmla="*/ 437 w 437"/>
                <a:gd name="T18" fmla="*/ 761 h 761"/>
              </a:gdLst>
              <a:ahLst/>
              <a:cxnLst>
                <a:cxn ang="T10">
                  <a:pos x="T0" y="T1"/>
                </a:cxn>
                <a:cxn ang="T11">
                  <a:pos x="T2" y="T3"/>
                </a:cxn>
                <a:cxn ang="T12">
                  <a:pos x="T4" y="T5"/>
                </a:cxn>
                <a:cxn ang="T13">
                  <a:pos x="T6" y="T7"/>
                </a:cxn>
                <a:cxn ang="T14">
                  <a:pos x="T8" y="T9"/>
                </a:cxn>
              </a:cxnLst>
              <a:rect l="T15" t="T16" r="T17" b="T18"/>
              <a:pathLst>
                <a:path w="437" h="761">
                  <a:moveTo>
                    <a:pt x="241" y="0"/>
                  </a:moveTo>
                  <a:lnTo>
                    <a:pt x="0" y="702"/>
                  </a:lnTo>
                  <a:lnTo>
                    <a:pt x="182" y="761"/>
                  </a:lnTo>
                  <a:lnTo>
                    <a:pt x="437" y="52"/>
                  </a:lnTo>
                  <a:lnTo>
                    <a:pt x="241" y="0"/>
                  </a:lnTo>
                  <a:close/>
                </a:path>
              </a:pathLst>
            </a:custGeom>
            <a:solidFill>
              <a:srgbClr val="828282"/>
            </a:solidFill>
            <a:ln w="9525">
              <a:noFill/>
              <a:round/>
              <a:headEnd/>
              <a:tailEnd/>
            </a:ln>
          </p:spPr>
          <p:txBody>
            <a:bodyPr/>
            <a:lstStyle/>
            <a:p>
              <a:pPr algn="ctr"/>
              <a:endParaRPr lang="en-US" sz="1800"/>
            </a:p>
          </p:txBody>
        </p:sp>
        <p:sp>
          <p:nvSpPr>
            <p:cNvPr id="444574" name="Freeform 464"/>
            <p:cNvSpPr>
              <a:spLocks/>
            </p:cNvSpPr>
            <p:nvPr/>
          </p:nvSpPr>
          <p:spPr bwMode="auto">
            <a:xfrm>
              <a:off x="4131" y="2000"/>
              <a:ext cx="44" cy="59"/>
            </a:xfrm>
            <a:custGeom>
              <a:avLst/>
              <a:gdLst>
                <a:gd name="T0" fmla="*/ 24 w 437"/>
                <a:gd name="T1" fmla="*/ 0 h 761"/>
                <a:gd name="T2" fmla="*/ 0 w 437"/>
                <a:gd name="T3" fmla="*/ 54 h 761"/>
                <a:gd name="T4" fmla="*/ 18 w 437"/>
                <a:gd name="T5" fmla="*/ 59 h 761"/>
                <a:gd name="T6" fmla="*/ 44 w 437"/>
                <a:gd name="T7" fmla="*/ 4 h 761"/>
                <a:gd name="T8" fmla="*/ 24 w 437"/>
                <a:gd name="T9" fmla="*/ 0 h 761"/>
                <a:gd name="T10" fmla="*/ 0 60000 65536"/>
                <a:gd name="T11" fmla="*/ 0 60000 65536"/>
                <a:gd name="T12" fmla="*/ 0 60000 65536"/>
                <a:gd name="T13" fmla="*/ 0 60000 65536"/>
                <a:gd name="T14" fmla="*/ 0 60000 65536"/>
                <a:gd name="T15" fmla="*/ 0 w 437"/>
                <a:gd name="T16" fmla="*/ 0 h 761"/>
                <a:gd name="T17" fmla="*/ 437 w 437"/>
                <a:gd name="T18" fmla="*/ 761 h 761"/>
              </a:gdLst>
              <a:ahLst/>
              <a:cxnLst>
                <a:cxn ang="T10">
                  <a:pos x="T0" y="T1"/>
                </a:cxn>
                <a:cxn ang="T11">
                  <a:pos x="T2" y="T3"/>
                </a:cxn>
                <a:cxn ang="T12">
                  <a:pos x="T4" y="T5"/>
                </a:cxn>
                <a:cxn ang="T13">
                  <a:pos x="T6" y="T7"/>
                </a:cxn>
                <a:cxn ang="T14">
                  <a:pos x="T8" y="T9"/>
                </a:cxn>
              </a:cxnLst>
              <a:rect l="T15" t="T16" r="T17" b="T18"/>
              <a:pathLst>
                <a:path w="437" h="761">
                  <a:moveTo>
                    <a:pt x="241" y="0"/>
                  </a:moveTo>
                  <a:lnTo>
                    <a:pt x="0" y="702"/>
                  </a:lnTo>
                  <a:lnTo>
                    <a:pt x="182" y="761"/>
                  </a:lnTo>
                  <a:lnTo>
                    <a:pt x="437" y="52"/>
                  </a:lnTo>
                  <a:lnTo>
                    <a:pt x="241" y="0"/>
                  </a:lnTo>
                </a:path>
              </a:pathLst>
            </a:custGeom>
            <a:noFill/>
            <a:ln w="0">
              <a:solidFill>
                <a:srgbClr val="000000"/>
              </a:solidFill>
              <a:round/>
              <a:headEnd/>
              <a:tailEnd/>
            </a:ln>
          </p:spPr>
          <p:txBody>
            <a:bodyPr/>
            <a:lstStyle/>
            <a:p>
              <a:pPr algn="ctr"/>
              <a:endParaRPr lang="en-US" sz="1800"/>
            </a:p>
          </p:txBody>
        </p:sp>
        <p:sp>
          <p:nvSpPr>
            <p:cNvPr id="444575" name="Freeform 465"/>
            <p:cNvSpPr>
              <a:spLocks/>
            </p:cNvSpPr>
            <p:nvPr/>
          </p:nvSpPr>
          <p:spPr bwMode="auto">
            <a:xfrm>
              <a:off x="4158" y="2011"/>
              <a:ext cx="13" cy="14"/>
            </a:xfrm>
            <a:custGeom>
              <a:avLst/>
              <a:gdLst>
                <a:gd name="T0" fmla="*/ 0 w 132"/>
                <a:gd name="T1" fmla="*/ 6 h 179"/>
                <a:gd name="T2" fmla="*/ 0 w 132"/>
                <a:gd name="T3" fmla="*/ 9 h 179"/>
                <a:gd name="T4" fmla="*/ 1 w 132"/>
                <a:gd name="T5" fmla="*/ 10 h 179"/>
                <a:gd name="T6" fmla="*/ 1 w 132"/>
                <a:gd name="T7" fmla="*/ 12 h 179"/>
                <a:gd name="T8" fmla="*/ 3 w 132"/>
                <a:gd name="T9" fmla="*/ 13 h 179"/>
                <a:gd name="T10" fmla="*/ 3 w 132"/>
                <a:gd name="T11" fmla="*/ 14 h 179"/>
                <a:gd name="T12" fmla="*/ 6 w 132"/>
                <a:gd name="T13" fmla="*/ 14 h 179"/>
                <a:gd name="T14" fmla="*/ 8 w 132"/>
                <a:gd name="T15" fmla="*/ 13 h 179"/>
                <a:gd name="T16" fmla="*/ 8 w 132"/>
                <a:gd name="T17" fmla="*/ 12 h 179"/>
                <a:gd name="T18" fmla="*/ 9 w 132"/>
                <a:gd name="T19" fmla="*/ 11 h 179"/>
                <a:gd name="T20" fmla="*/ 9 w 132"/>
                <a:gd name="T21" fmla="*/ 9 h 179"/>
                <a:gd name="T22" fmla="*/ 9 w 132"/>
                <a:gd name="T23" fmla="*/ 8 h 179"/>
                <a:gd name="T24" fmla="*/ 9 w 132"/>
                <a:gd name="T25" fmla="*/ 7 h 179"/>
                <a:gd name="T26" fmla="*/ 11 w 132"/>
                <a:gd name="T27" fmla="*/ 6 h 179"/>
                <a:gd name="T28" fmla="*/ 11 w 132"/>
                <a:gd name="T29" fmla="*/ 6 h 179"/>
                <a:gd name="T30" fmla="*/ 12 w 132"/>
                <a:gd name="T31" fmla="*/ 5 h 179"/>
                <a:gd name="T32" fmla="*/ 12 w 132"/>
                <a:gd name="T33" fmla="*/ 5 h 179"/>
                <a:gd name="T34" fmla="*/ 12 w 132"/>
                <a:gd name="T35" fmla="*/ 4 h 179"/>
                <a:gd name="T36" fmla="*/ 12 w 132"/>
                <a:gd name="T37" fmla="*/ 2 h 179"/>
                <a:gd name="T38" fmla="*/ 13 w 132"/>
                <a:gd name="T39" fmla="*/ 2 h 179"/>
                <a:gd name="T40" fmla="*/ 13 w 132"/>
                <a:gd name="T41" fmla="*/ 0 h 179"/>
                <a:gd name="T42" fmla="*/ 9 w 132"/>
                <a:gd name="T43" fmla="*/ 0 h 179"/>
                <a:gd name="T44" fmla="*/ 8 w 132"/>
                <a:gd name="T45" fmla="*/ 1 h 179"/>
                <a:gd name="T46" fmla="*/ 6 w 132"/>
                <a:gd name="T47" fmla="*/ 1 h 179"/>
                <a:gd name="T48" fmla="*/ 5 w 132"/>
                <a:gd name="T49" fmla="*/ 2 h 179"/>
                <a:gd name="T50" fmla="*/ 4 w 132"/>
                <a:gd name="T51" fmla="*/ 2 h 179"/>
                <a:gd name="T52" fmla="*/ 3 w 132"/>
                <a:gd name="T53" fmla="*/ 4 h 179"/>
                <a:gd name="T54" fmla="*/ 1 w 132"/>
                <a:gd name="T55" fmla="*/ 4 h 179"/>
                <a:gd name="T56" fmla="*/ 1 w 132"/>
                <a:gd name="T57" fmla="*/ 5 h 179"/>
                <a:gd name="T58" fmla="*/ 0 w 132"/>
                <a:gd name="T59" fmla="*/ 5 h 179"/>
                <a:gd name="T60" fmla="*/ 0 w 132"/>
                <a:gd name="T61" fmla="*/ 6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2"/>
                <a:gd name="T94" fmla="*/ 0 h 179"/>
                <a:gd name="T95" fmla="*/ 132 w 132"/>
                <a:gd name="T96" fmla="*/ 179 h 1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2" h="179">
                  <a:moveTo>
                    <a:pt x="0" y="83"/>
                  </a:moveTo>
                  <a:lnTo>
                    <a:pt x="0" y="120"/>
                  </a:lnTo>
                  <a:lnTo>
                    <a:pt x="9" y="125"/>
                  </a:lnTo>
                  <a:lnTo>
                    <a:pt x="9" y="148"/>
                  </a:lnTo>
                  <a:lnTo>
                    <a:pt x="28" y="162"/>
                  </a:lnTo>
                  <a:lnTo>
                    <a:pt x="28" y="179"/>
                  </a:lnTo>
                  <a:lnTo>
                    <a:pt x="65" y="179"/>
                  </a:lnTo>
                  <a:lnTo>
                    <a:pt x="81" y="162"/>
                  </a:lnTo>
                  <a:lnTo>
                    <a:pt x="81" y="148"/>
                  </a:lnTo>
                  <a:lnTo>
                    <a:pt x="87" y="142"/>
                  </a:lnTo>
                  <a:lnTo>
                    <a:pt x="87" y="111"/>
                  </a:lnTo>
                  <a:lnTo>
                    <a:pt x="96" y="105"/>
                  </a:lnTo>
                  <a:lnTo>
                    <a:pt x="96" y="89"/>
                  </a:lnTo>
                  <a:lnTo>
                    <a:pt x="109" y="83"/>
                  </a:lnTo>
                  <a:lnTo>
                    <a:pt x="109" y="74"/>
                  </a:lnTo>
                  <a:lnTo>
                    <a:pt x="118" y="68"/>
                  </a:lnTo>
                  <a:lnTo>
                    <a:pt x="118" y="60"/>
                  </a:lnTo>
                  <a:lnTo>
                    <a:pt x="124" y="46"/>
                  </a:lnTo>
                  <a:lnTo>
                    <a:pt x="124" y="31"/>
                  </a:lnTo>
                  <a:lnTo>
                    <a:pt x="132" y="31"/>
                  </a:lnTo>
                  <a:lnTo>
                    <a:pt x="132" y="0"/>
                  </a:lnTo>
                  <a:lnTo>
                    <a:pt x="87" y="0"/>
                  </a:lnTo>
                  <a:lnTo>
                    <a:pt x="81" y="8"/>
                  </a:lnTo>
                  <a:lnTo>
                    <a:pt x="59" y="8"/>
                  </a:lnTo>
                  <a:lnTo>
                    <a:pt x="51" y="23"/>
                  </a:lnTo>
                  <a:lnTo>
                    <a:pt x="45" y="23"/>
                  </a:lnTo>
                  <a:lnTo>
                    <a:pt x="28" y="46"/>
                  </a:lnTo>
                  <a:lnTo>
                    <a:pt x="9" y="46"/>
                  </a:lnTo>
                  <a:lnTo>
                    <a:pt x="9" y="60"/>
                  </a:lnTo>
                  <a:lnTo>
                    <a:pt x="0" y="68"/>
                  </a:lnTo>
                  <a:lnTo>
                    <a:pt x="0" y="83"/>
                  </a:lnTo>
                  <a:close/>
                </a:path>
              </a:pathLst>
            </a:custGeom>
            <a:solidFill>
              <a:srgbClr val="BFBFBF"/>
            </a:solidFill>
            <a:ln w="9525">
              <a:noFill/>
              <a:round/>
              <a:headEnd/>
              <a:tailEnd/>
            </a:ln>
          </p:spPr>
          <p:txBody>
            <a:bodyPr/>
            <a:lstStyle/>
            <a:p>
              <a:pPr algn="ctr"/>
              <a:endParaRPr lang="en-US" sz="1800"/>
            </a:p>
          </p:txBody>
        </p:sp>
        <p:sp>
          <p:nvSpPr>
            <p:cNvPr id="444576" name="Freeform 466"/>
            <p:cNvSpPr>
              <a:spLocks/>
            </p:cNvSpPr>
            <p:nvPr/>
          </p:nvSpPr>
          <p:spPr bwMode="auto">
            <a:xfrm>
              <a:off x="4158" y="2011"/>
              <a:ext cx="13" cy="14"/>
            </a:xfrm>
            <a:custGeom>
              <a:avLst/>
              <a:gdLst>
                <a:gd name="T0" fmla="*/ 0 w 132"/>
                <a:gd name="T1" fmla="*/ 6 h 179"/>
                <a:gd name="T2" fmla="*/ 0 w 132"/>
                <a:gd name="T3" fmla="*/ 9 h 179"/>
                <a:gd name="T4" fmla="*/ 1 w 132"/>
                <a:gd name="T5" fmla="*/ 10 h 179"/>
                <a:gd name="T6" fmla="*/ 1 w 132"/>
                <a:gd name="T7" fmla="*/ 12 h 179"/>
                <a:gd name="T8" fmla="*/ 3 w 132"/>
                <a:gd name="T9" fmla="*/ 13 h 179"/>
                <a:gd name="T10" fmla="*/ 3 w 132"/>
                <a:gd name="T11" fmla="*/ 14 h 179"/>
                <a:gd name="T12" fmla="*/ 6 w 132"/>
                <a:gd name="T13" fmla="*/ 14 h 179"/>
                <a:gd name="T14" fmla="*/ 8 w 132"/>
                <a:gd name="T15" fmla="*/ 13 h 179"/>
                <a:gd name="T16" fmla="*/ 8 w 132"/>
                <a:gd name="T17" fmla="*/ 12 h 179"/>
                <a:gd name="T18" fmla="*/ 9 w 132"/>
                <a:gd name="T19" fmla="*/ 11 h 179"/>
                <a:gd name="T20" fmla="*/ 9 w 132"/>
                <a:gd name="T21" fmla="*/ 9 h 179"/>
                <a:gd name="T22" fmla="*/ 9 w 132"/>
                <a:gd name="T23" fmla="*/ 8 h 179"/>
                <a:gd name="T24" fmla="*/ 9 w 132"/>
                <a:gd name="T25" fmla="*/ 7 h 179"/>
                <a:gd name="T26" fmla="*/ 11 w 132"/>
                <a:gd name="T27" fmla="*/ 6 h 179"/>
                <a:gd name="T28" fmla="*/ 11 w 132"/>
                <a:gd name="T29" fmla="*/ 6 h 179"/>
                <a:gd name="T30" fmla="*/ 12 w 132"/>
                <a:gd name="T31" fmla="*/ 5 h 179"/>
                <a:gd name="T32" fmla="*/ 12 w 132"/>
                <a:gd name="T33" fmla="*/ 5 h 179"/>
                <a:gd name="T34" fmla="*/ 12 w 132"/>
                <a:gd name="T35" fmla="*/ 4 h 179"/>
                <a:gd name="T36" fmla="*/ 12 w 132"/>
                <a:gd name="T37" fmla="*/ 2 h 179"/>
                <a:gd name="T38" fmla="*/ 13 w 132"/>
                <a:gd name="T39" fmla="*/ 2 h 179"/>
                <a:gd name="T40" fmla="*/ 13 w 132"/>
                <a:gd name="T41" fmla="*/ 0 h 179"/>
                <a:gd name="T42" fmla="*/ 9 w 132"/>
                <a:gd name="T43" fmla="*/ 0 h 179"/>
                <a:gd name="T44" fmla="*/ 8 w 132"/>
                <a:gd name="T45" fmla="*/ 1 h 179"/>
                <a:gd name="T46" fmla="*/ 6 w 132"/>
                <a:gd name="T47" fmla="*/ 1 h 179"/>
                <a:gd name="T48" fmla="*/ 5 w 132"/>
                <a:gd name="T49" fmla="*/ 2 h 179"/>
                <a:gd name="T50" fmla="*/ 4 w 132"/>
                <a:gd name="T51" fmla="*/ 2 h 179"/>
                <a:gd name="T52" fmla="*/ 3 w 132"/>
                <a:gd name="T53" fmla="*/ 4 h 179"/>
                <a:gd name="T54" fmla="*/ 1 w 132"/>
                <a:gd name="T55" fmla="*/ 4 h 179"/>
                <a:gd name="T56" fmla="*/ 1 w 132"/>
                <a:gd name="T57" fmla="*/ 5 h 179"/>
                <a:gd name="T58" fmla="*/ 0 w 132"/>
                <a:gd name="T59" fmla="*/ 5 h 179"/>
                <a:gd name="T60" fmla="*/ 0 w 132"/>
                <a:gd name="T61" fmla="*/ 6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2"/>
                <a:gd name="T94" fmla="*/ 0 h 179"/>
                <a:gd name="T95" fmla="*/ 132 w 132"/>
                <a:gd name="T96" fmla="*/ 179 h 1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2" h="179">
                  <a:moveTo>
                    <a:pt x="0" y="83"/>
                  </a:moveTo>
                  <a:lnTo>
                    <a:pt x="0" y="120"/>
                  </a:lnTo>
                  <a:lnTo>
                    <a:pt x="9" y="125"/>
                  </a:lnTo>
                  <a:lnTo>
                    <a:pt x="9" y="148"/>
                  </a:lnTo>
                  <a:lnTo>
                    <a:pt x="28" y="162"/>
                  </a:lnTo>
                  <a:lnTo>
                    <a:pt x="28" y="179"/>
                  </a:lnTo>
                  <a:lnTo>
                    <a:pt x="65" y="179"/>
                  </a:lnTo>
                  <a:lnTo>
                    <a:pt x="81" y="162"/>
                  </a:lnTo>
                  <a:lnTo>
                    <a:pt x="81" y="148"/>
                  </a:lnTo>
                  <a:lnTo>
                    <a:pt x="87" y="142"/>
                  </a:lnTo>
                  <a:lnTo>
                    <a:pt x="87" y="111"/>
                  </a:lnTo>
                  <a:lnTo>
                    <a:pt x="96" y="105"/>
                  </a:lnTo>
                  <a:lnTo>
                    <a:pt x="96" y="89"/>
                  </a:lnTo>
                  <a:lnTo>
                    <a:pt x="109" y="83"/>
                  </a:lnTo>
                  <a:lnTo>
                    <a:pt x="109" y="74"/>
                  </a:lnTo>
                  <a:lnTo>
                    <a:pt x="118" y="68"/>
                  </a:lnTo>
                  <a:lnTo>
                    <a:pt x="118" y="60"/>
                  </a:lnTo>
                  <a:lnTo>
                    <a:pt x="124" y="46"/>
                  </a:lnTo>
                  <a:lnTo>
                    <a:pt x="124" y="31"/>
                  </a:lnTo>
                  <a:lnTo>
                    <a:pt x="132" y="31"/>
                  </a:lnTo>
                  <a:lnTo>
                    <a:pt x="132" y="0"/>
                  </a:lnTo>
                  <a:lnTo>
                    <a:pt x="87" y="0"/>
                  </a:lnTo>
                  <a:lnTo>
                    <a:pt x="81" y="8"/>
                  </a:lnTo>
                  <a:lnTo>
                    <a:pt x="59" y="8"/>
                  </a:lnTo>
                  <a:lnTo>
                    <a:pt x="51" y="23"/>
                  </a:lnTo>
                  <a:lnTo>
                    <a:pt x="45" y="23"/>
                  </a:lnTo>
                  <a:lnTo>
                    <a:pt x="28" y="46"/>
                  </a:lnTo>
                  <a:lnTo>
                    <a:pt x="9" y="46"/>
                  </a:lnTo>
                  <a:lnTo>
                    <a:pt x="9" y="60"/>
                  </a:lnTo>
                  <a:lnTo>
                    <a:pt x="0" y="68"/>
                  </a:lnTo>
                  <a:lnTo>
                    <a:pt x="0" y="83"/>
                  </a:lnTo>
                </a:path>
              </a:pathLst>
            </a:custGeom>
            <a:noFill/>
            <a:ln w="0">
              <a:solidFill>
                <a:srgbClr val="000000"/>
              </a:solidFill>
              <a:round/>
              <a:headEnd/>
              <a:tailEnd/>
            </a:ln>
          </p:spPr>
          <p:txBody>
            <a:bodyPr/>
            <a:lstStyle/>
            <a:p>
              <a:pPr algn="ctr"/>
              <a:endParaRPr lang="en-US" sz="1800"/>
            </a:p>
          </p:txBody>
        </p:sp>
        <p:sp>
          <p:nvSpPr>
            <p:cNvPr id="444577" name="Freeform 467"/>
            <p:cNvSpPr>
              <a:spLocks/>
            </p:cNvSpPr>
            <p:nvPr/>
          </p:nvSpPr>
          <p:spPr bwMode="auto">
            <a:xfrm>
              <a:off x="4146" y="2035"/>
              <a:ext cx="13" cy="14"/>
            </a:xfrm>
            <a:custGeom>
              <a:avLst/>
              <a:gdLst>
                <a:gd name="T0" fmla="*/ 0 w 132"/>
                <a:gd name="T1" fmla="*/ 7 h 184"/>
                <a:gd name="T2" fmla="*/ 0 w 132"/>
                <a:gd name="T3" fmla="*/ 8 h 184"/>
                <a:gd name="T4" fmla="*/ 1 w 132"/>
                <a:gd name="T5" fmla="*/ 9 h 184"/>
                <a:gd name="T6" fmla="*/ 1 w 132"/>
                <a:gd name="T7" fmla="*/ 10 h 184"/>
                <a:gd name="T8" fmla="*/ 2 w 132"/>
                <a:gd name="T9" fmla="*/ 11 h 184"/>
                <a:gd name="T10" fmla="*/ 2 w 132"/>
                <a:gd name="T11" fmla="*/ 12 h 184"/>
                <a:gd name="T12" fmla="*/ 3 w 132"/>
                <a:gd name="T13" fmla="*/ 12 h 184"/>
                <a:gd name="T14" fmla="*/ 3 w 132"/>
                <a:gd name="T15" fmla="*/ 12 h 184"/>
                <a:gd name="T16" fmla="*/ 4 w 132"/>
                <a:gd name="T17" fmla="*/ 14 h 184"/>
                <a:gd name="T18" fmla="*/ 4 w 132"/>
                <a:gd name="T19" fmla="*/ 14 h 184"/>
                <a:gd name="T20" fmla="*/ 5 w 132"/>
                <a:gd name="T21" fmla="*/ 14 h 184"/>
                <a:gd name="T22" fmla="*/ 8 w 132"/>
                <a:gd name="T23" fmla="*/ 14 h 184"/>
                <a:gd name="T24" fmla="*/ 8 w 132"/>
                <a:gd name="T25" fmla="*/ 14 h 184"/>
                <a:gd name="T26" fmla="*/ 9 w 132"/>
                <a:gd name="T27" fmla="*/ 12 h 184"/>
                <a:gd name="T28" fmla="*/ 9 w 132"/>
                <a:gd name="T29" fmla="*/ 11 h 184"/>
                <a:gd name="T30" fmla="*/ 9 w 132"/>
                <a:gd name="T31" fmla="*/ 10 h 184"/>
                <a:gd name="T32" fmla="*/ 9 w 132"/>
                <a:gd name="T33" fmla="*/ 8 h 184"/>
                <a:gd name="T34" fmla="*/ 11 w 132"/>
                <a:gd name="T35" fmla="*/ 7 h 184"/>
                <a:gd name="T36" fmla="*/ 11 w 132"/>
                <a:gd name="T37" fmla="*/ 7 h 184"/>
                <a:gd name="T38" fmla="*/ 12 w 132"/>
                <a:gd name="T39" fmla="*/ 6 h 184"/>
                <a:gd name="T40" fmla="*/ 12 w 132"/>
                <a:gd name="T41" fmla="*/ 5 h 184"/>
                <a:gd name="T42" fmla="*/ 12 w 132"/>
                <a:gd name="T43" fmla="*/ 4 h 184"/>
                <a:gd name="T44" fmla="*/ 12 w 132"/>
                <a:gd name="T45" fmla="*/ 3 h 184"/>
                <a:gd name="T46" fmla="*/ 13 w 132"/>
                <a:gd name="T47" fmla="*/ 2 h 184"/>
                <a:gd name="T48" fmla="*/ 13 w 132"/>
                <a:gd name="T49" fmla="*/ 0 h 184"/>
                <a:gd name="T50" fmla="*/ 9 w 132"/>
                <a:gd name="T51" fmla="*/ 0 h 184"/>
                <a:gd name="T52" fmla="*/ 9 w 132"/>
                <a:gd name="T53" fmla="*/ 1 h 184"/>
                <a:gd name="T54" fmla="*/ 8 w 132"/>
                <a:gd name="T55" fmla="*/ 1 h 184"/>
                <a:gd name="T56" fmla="*/ 6 w 132"/>
                <a:gd name="T57" fmla="*/ 1 h 184"/>
                <a:gd name="T58" fmla="*/ 5 w 132"/>
                <a:gd name="T59" fmla="*/ 1 h 184"/>
                <a:gd name="T60" fmla="*/ 4 w 132"/>
                <a:gd name="T61" fmla="*/ 2 h 184"/>
                <a:gd name="T62" fmla="*/ 4 w 132"/>
                <a:gd name="T63" fmla="*/ 2 h 184"/>
                <a:gd name="T64" fmla="*/ 2 w 132"/>
                <a:gd name="T65" fmla="*/ 3 h 184"/>
                <a:gd name="T66" fmla="*/ 1 w 132"/>
                <a:gd name="T67" fmla="*/ 3 h 184"/>
                <a:gd name="T68" fmla="*/ 1 w 132"/>
                <a:gd name="T69" fmla="*/ 4 h 184"/>
                <a:gd name="T70" fmla="*/ 0 w 132"/>
                <a:gd name="T71" fmla="*/ 5 h 184"/>
                <a:gd name="T72" fmla="*/ 0 w 132"/>
                <a:gd name="T73" fmla="*/ 7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
                <a:gd name="T112" fmla="*/ 0 h 184"/>
                <a:gd name="T113" fmla="*/ 132 w 132"/>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 h="184">
                  <a:moveTo>
                    <a:pt x="0" y="90"/>
                  </a:moveTo>
                  <a:lnTo>
                    <a:pt x="0" y="105"/>
                  </a:lnTo>
                  <a:lnTo>
                    <a:pt x="8" y="119"/>
                  </a:lnTo>
                  <a:lnTo>
                    <a:pt x="8" y="133"/>
                  </a:lnTo>
                  <a:lnTo>
                    <a:pt x="16" y="147"/>
                  </a:lnTo>
                  <a:lnTo>
                    <a:pt x="16" y="156"/>
                  </a:lnTo>
                  <a:lnTo>
                    <a:pt x="30" y="156"/>
                  </a:lnTo>
                  <a:lnTo>
                    <a:pt x="30" y="162"/>
                  </a:lnTo>
                  <a:lnTo>
                    <a:pt x="36" y="178"/>
                  </a:lnTo>
                  <a:lnTo>
                    <a:pt x="45" y="178"/>
                  </a:lnTo>
                  <a:lnTo>
                    <a:pt x="52" y="184"/>
                  </a:lnTo>
                  <a:lnTo>
                    <a:pt x="80" y="184"/>
                  </a:lnTo>
                  <a:lnTo>
                    <a:pt x="80" y="178"/>
                  </a:lnTo>
                  <a:lnTo>
                    <a:pt x="89" y="162"/>
                  </a:lnTo>
                  <a:lnTo>
                    <a:pt x="89" y="147"/>
                  </a:lnTo>
                  <a:lnTo>
                    <a:pt x="95" y="133"/>
                  </a:lnTo>
                  <a:lnTo>
                    <a:pt x="95" y="105"/>
                  </a:lnTo>
                  <a:lnTo>
                    <a:pt x="109" y="96"/>
                  </a:lnTo>
                  <a:lnTo>
                    <a:pt x="109" y="90"/>
                  </a:lnTo>
                  <a:lnTo>
                    <a:pt x="117" y="74"/>
                  </a:lnTo>
                  <a:lnTo>
                    <a:pt x="117" y="68"/>
                  </a:lnTo>
                  <a:lnTo>
                    <a:pt x="126" y="53"/>
                  </a:lnTo>
                  <a:lnTo>
                    <a:pt x="126" y="37"/>
                  </a:lnTo>
                  <a:lnTo>
                    <a:pt x="132" y="31"/>
                  </a:lnTo>
                  <a:lnTo>
                    <a:pt x="132" y="0"/>
                  </a:lnTo>
                  <a:lnTo>
                    <a:pt x="95" y="0"/>
                  </a:lnTo>
                  <a:lnTo>
                    <a:pt x="89" y="8"/>
                  </a:lnTo>
                  <a:lnTo>
                    <a:pt x="80" y="8"/>
                  </a:lnTo>
                  <a:lnTo>
                    <a:pt x="58" y="17"/>
                  </a:lnTo>
                  <a:lnTo>
                    <a:pt x="52" y="17"/>
                  </a:lnTo>
                  <a:lnTo>
                    <a:pt x="45" y="31"/>
                  </a:lnTo>
                  <a:lnTo>
                    <a:pt x="36" y="31"/>
                  </a:lnTo>
                  <a:lnTo>
                    <a:pt x="16" y="45"/>
                  </a:lnTo>
                  <a:lnTo>
                    <a:pt x="8" y="45"/>
                  </a:lnTo>
                  <a:lnTo>
                    <a:pt x="8" y="53"/>
                  </a:lnTo>
                  <a:lnTo>
                    <a:pt x="0" y="68"/>
                  </a:lnTo>
                  <a:lnTo>
                    <a:pt x="0" y="90"/>
                  </a:lnTo>
                  <a:close/>
                </a:path>
              </a:pathLst>
            </a:custGeom>
            <a:solidFill>
              <a:srgbClr val="BFBFBF"/>
            </a:solidFill>
            <a:ln w="9525">
              <a:noFill/>
              <a:round/>
              <a:headEnd/>
              <a:tailEnd/>
            </a:ln>
          </p:spPr>
          <p:txBody>
            <a:bodyPr/>
            <a:lstStyle/>
            <a:p>
              <a:pPr algn="ctr"/>
              <a:endParaRPr lang="en-US" sz="1800"/>
            </a:p>
          </p:txBody>
        </p:sp>
        <p:sp>
          <p:nvSpPr>
            <p:cNvPr id="444578" name="Freeform 468"/>
            <p:cNvSpPr>
              <a:spLocks/>
            </p:cNvSpPr>
            <p:nvPr/>
          </p:nvSpPr>
          <p:spPr bwMode="auto">
            <a:xfrm>
              <a:off x="4146" y="2035"/>
              <a:ext cx="13" cy="14"/>
            </a:xfrm>
            <a:custGeom>
              <a:avLst/>
              <a:gdLst>
                <a:gd name="T0" fmla="*/ 0 w 132"/>
                <a:gd name="T1" fmla="*/ 7 h 184"/>
                <a:gd name="T2" fmla="*/ 0 w 132"/>
                <a:gd name="T3" fmla="*/ 8 h 184"/>
                <a:gd name="T4" fmla="*/ 1 w 132"/>
                <a:gd name="T5" fmla="*/ 9 h 184"/>
                <a:gd name="T6" fmla="*/ 1 w 132"/>
                <a:gd name="T7" fmla="*/ 10 h 184"/>
                <a:gd name="T8" fmla="*/ 2 w 132"/>
                <a:gd name="T9" fmla="*/ 11 h 184"/>
                <a:gd name="T10" fmla="*/ 2 w 132"/>
                <a:gd name="T11" fmla="*/ 12 h 184"/>
                <a:gd name="T12" fmla="*/ 3 w 132"/>
                <a:gd name="T13" fmla="*/ 12 h 184"/>
                <a:gd name="T14" fmla="*/ 3 w 132"/>
                <a:gd name="T15" fmla="*/ 12 h 184"/>
                <a:gd name="T16" fmla="*/ 4 w 132"/>
                <a:gd name="T17" fmla="*/ 14 h 184"/>
                <a:gd name="T18" fmla="*/ 4 w 132"/>
                <a:gd name="T19" fmla="*/ 14 h 184"/>
                <a:gd name="T20" fmla="*/ 5 w 132"/>
                <a:gd name="T21" fmla="*/ 14 h 184"/>
                <a:gd name="T22" fmla="*/ 8 w 132"/>
                <a:gd name="T23" fmla="*/ 14 h 184"/>
                <a:gd name="T24" fmla="*/ 8 w 132"/>
                <a:gd name="T25" fmla="*/ 14 h 184"/>
                <a:gd name="T26" fmla="*/ 9 w 132"/>
                <a:gd name="T27" fmla="*/ 12 h 184"/>
                <a:gd name="T28" fmla="*/ 9 w 132"/>
                <a:gd name="T29" fmla="*/ 11 h 184"/>
                <a:gd name="T30" fmla="*/ 9 w 132"/>
                <a:gd name="T31" fmla="*/ 10 h 184"/>
                <a:gd name="T32" fmla="*/ 9 w 132"/>
                <a:gd name="T33" fmla="*/ 8 h 184"/>
                <a:gd name="T34" fmla="*/ 11 w 132"/>
                <a:gd name="T35" fmla="*/ 7 h 184"/>
                <a:gd name="T36" fmla="*/ 11 w 132"/>
                <a:gd name="T37" fmla="*/ 7 h 184"/>
                <a:gd name="T38" fmla="*/ 12 w 132"/>
                <a:gd name="T39" fmla="*/ 6 h 184"/>
                <a:gd name="T40" fmla="*/ 12 w 132"/>
                <a:gd name="T41" fmla="*/ 5 h 184"/>
                <a:gd name="T42" fmla="*/ 12 w 132"/>
                <a:gd name="T43" fmla="*/ 4 h 184"/>
                <a:gd name="T44" fmla="*/ 12 w 132"/>
                <a:gd name="T45" fmla="*/ 3 h 184"/>
                <a:gd name="T46" fmla="*/ 13 w 132"/>
                <a:gd name="T47" fmla="*/ 2 h 184"/>
                <a:gd name="T48" fmla="*/ 13 w 132"/>
                <a:gd name="T49" fmla="*/ 0 h 184"/>
                <a:gd name="T50" fmla="*/ 9 w 132"/>
                <a:gd name="T51" fmla="*/ 0 h 184"/>
                <a:gd name="T52" fmla="*/ 9 w 132"/>
                <a:gd name="T53" fmla="*/ 1 h 184"/>
                <a:gd name="T54" fmla="*/ 8 w 132"/>
                <a:gd name="T55" fmla="*/ 1 h 184"/>
                <a:gd name="T56" fmla="*/ 6 w 132"/>
                <a:gd name="T57" fmla="*/ 1 h 184"/>
                <a:gd name="T58" fmla="*/ 5 w 132"/>
                <a:gd name="T59" fmla="*/ 1 h 184"/>
                <a:gd name="T60" fmla="*/ 4 w 132"/>
                <a:gd name="T61" fmla="*/ 2 h 184"/>
                <a:gd name="T62" fmla="*/ 4 w 132"/>
                <a:gd name="T63" fmla="*/ 2 h 184"/>
                <a:gd name="T64" fmla="*/ 2 w 132"/>
                <a:gd name="T65" fmla="*/ 3 h 184"/>
                <a:gd name="T66" fmla="*/ 1 w 132"/>
                <a:gd name="T67" fmla="*/ 3 h 184"/>
                <a:gd name="T68" fmla="*/ 1 w 132"/>
                <a:gd name="T69" fmla="*/ 4 h 184"/>
                <a:gd name="T70" fmla="*/ 0 w 132"/>
                <a:gd name="T71" fmla="*/ 5 h 184"/>
                <a:gd name="T72" fmla="*/ 0 w 132"/>
                <a:gd name="T73" fmla="*/ 7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
                <a:gd name="T112" fmla="*/ 0 h 184"/>
                <a:gd name="T113" fmla="*/ 132 w 132"/>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 h="184">
                  <a:moveTo>
                    <a:pt x="0" y="90"/>
                  </a:moveTo>
                  <a:lnTo>
                    <a:pt x="0" y="105"/>
                  </a:lnTo>
                  <a:lnTo>
                    <a:pt x="8" y="119"/>
                  </a:lnTo>
                  <a:lnTo>
                    <a:pt x="8" y="133"/>
                  </a:lnTo>
                  <a:lnTo>
                    <a:pt x="16" y="147"/>
                  </a:lnTo>
                  <a:lnTo>
                    <a:pt x="16" y="156"/>
                  </a:lnTo>
                  <a:lnTo>
                    <a:pt x="30" y="156"/>
                  </a:lnTo>
                  <a:lnTo>
                    <a:pt x="30" y="162"/>
                  </a:lnTo>
                  <a:lnTo>
                    <a:pt x="36" y="178"/>
                  </a:lnTo>
                  <a:lnTo>
                    <a:pt x="45" y="178"/>
                  </a:lnTo>
                  <a:lnTo>
                    <a:pt x="52" y="184"/>
                  </a:lnTo>
                  <a:lnTo>
                    <a:pt x="80" y="184"/>
                  </a:lnTo>
                  <a:lnTo>
                    <a:pt x="80" y="178"/>
                  </a:lnTo>
                  <a:lnTo>
                    <a:pt x="89" y="162"/>
                  </a:lnTo>
                  <a:lnTo>
                    <a:pt x="89" y="147"/>
                  </a:lnTo>
                  <a:lnTo>
                    <a:pt x="95" y="133"/>
                  </a:lnTo>
                  <a:lnTo>
                    <a:pt x="95" y="105"/>
                  </a:lnTo>
                  <a:lnTo>
                    <a:pt x="109" y="96"/>
                  </a:lnTo>
                  <a:lnTo>
                    <a:pt x="109" y="90"/>
                  </a:lnTo>
                  <a:lnTo>
                    <a:pt x="117" y="74"/>
                  </a:lnTo>
                  <a:lnTo>
                    <a:pt x="117" y="68"/>
                  </a:lnTo>
                  <a:lnTo>
                    <a:pt x="126" y="53"/>
                  </a:lnTo>
                  <a:lnTo>
                    <a:pt x="126" y="37"/>
                  </a:lnTo>
                  <a:lnTo>
                    <a:pt x="132" y="31"/>
                  </a:lnTo>
                  <a:lnTo>
                    <a:pt x="132" y="0"/>
                  </a:lnTo>
                  <a:lnTo>
                    <a:pt x="95" y="0"/>
                  </a:lnTo>
                  <a:lnTo>
                    <a:pt x="89" y="8"/>
                  </a:lnTo>
                  <a:lnTo>
                    <a:pt x="80" y="8"/>
                  </a:lnTo>
                  <a:lnTo>
                    <a:pt x="58" y="17"/>
                  </a:lnTo>
                  <a:lnTo>
                    <a:pt x="52" y="17"/>
                  </a:lnTo>
                  <a:lnTo>
                    <a:pt x="45" y="31"/>
                  </a:lnTo>
                  <a:lnTo>
                    <a:pt x="36" y="31"/>
                  </a:lnTo>
                  <a:lnTo>
                    <a:pt x="16" y="45"/>
                  </a:lnTo>
                  <a:lnTo>
                    <a:pt x="8" y="45"/>
                  </a:lnTo>
                  <a:lnTo>
                    <a:pt x="8" y="53"/>
                  </a:lnTo>
                  <a:lnTo>
                    <a:pt x="0" y="68"/>
                  </a:lnTo>
                  <a:lnTo>
                    <a:pt x="0" y="90"/>
                  </a:lnTo>
                </a:path>
              </a:pathLst>
            </a:custGeom>
            <a:noFill/>
            <a:ln w="0">
              <a:solidFill>
                <a:srgbClr val="000000"/>
              </a:solidFill>
              <a:round/>
              <a:headEnd/>
              <a:tailEnd/>
            </a:ln>
          </p:spPr>
          <p:txBody>
            <a:bodyPr/>
            <a:lstStyle/>
            <a:p>
              <a:pPr algn="ctr"/>
              <a:endParaRPr lang="en-US" sz="1800"/>
            </a:p>
          </p:txBody>
        </p:sp>
        <p:sp>
          <p:nvSpPr>
            <p:cNvPr id="444579" name="Line 469"/>
            <p:cNvSpPr>
              <a:spLocks noChangeShapeType="1"/>
            </p:cNvSpPr>
            <p:nvPr/>
          </p:nvSpPr>
          <p:spPr bwMode="auto">
            <a:xfrm flipH="1">
              <a:off x="3894" y="1728"/>
              <a:ext cx="33" cy="154"/>
            </a:xfrm>
            <a:prstGeom prst="line">
              <a:avLst/>
            </a:prstGeom>
            <a:noFill/>
            <a:ln w="28575">
              <a:solidFill>
                <a:schemeClr val="tx1"/>
              </a:solidFill>
              <a:round/>
              <a:headEnd/>
              <a:tailEnd/>
            </a:ln>
          </p:spPr>
          <p:txBody>
            <a:bodyPr wrap="none" anchor="ctr"/>
            <a:lstStyle/>
            <a:p>
              <a:endParaRPr lang="en-US"/>
            </a:p>
          </p:txBody>
        </p:sp>
      </p:grpSp>
      <p:grpSp>
        <p:nvGrpSpPr>
          <p:cNvPr id="347146" name="Group 470"/>
          <p:cNvGrpSpPr>
            <a:grpSpLocks/>
          </p:cNvGrpSpPr>
          <p:nvPr/>
        </p:nvGrpSpPr>
        <p:grpSpPr bwMode="auto">
          <a:xfrm>
            <a:off x="1217613" y="2835275"/>
            <a:ext cx="838200" cy="517525"/>
            <a:chOff x="480" y="1786"/>
            <a:chExt cx="528" cy="326"/>
          </a:xfrm>
        </p:grpSpPr>
        <p:sp>
          <p:nvSpPr>
            <p:cNvPr id="348094" name="Freeform 471"/>
            <p:cNvSpPr>
              <a:spLocks/>
            </p:cNvSpPr>
            <p:nvPr/>
          </p:nvSpPr>
          <p:spPr bwMode="auto">
            <a:xfrm>
              <a:off x="833" y="1956"/>
              <a:ext cx="157" cy="156"/>
            </a:xfrm>
            <a:custGeom>
              <a:avLst/>
              <a:gdLst>
                <a:gd name="T0" fmla="*/ 133 w 1567"/>
                <a:gd name="T1" fmla="*/ 10 h 2024"/>
                <a:gd name="T2" fmla="*/ 65 w 1567"/>
                <a:gd name="T3" fmla="*/ 77 h 2024"/>
                <a:gd name="T4" fmla="*/ 0 w 1567"/>
                <a:gd name="T5" fmla="*/ 128 h 2024"/>
                <a:gd name="T6" fmla="*/ 0 w 1567"/>
                <a:gd name="T7" fmla="*/ 156 h 2024"/>
                <a:gd name="T8" fmla="*/ 157 w 1567"/>
                <a:gd name="T9" fmla="*/ 41 h 2024"/>
                <a:gd name="T10" fmla="*/ 157 w 1567"/>
                <a:gd name="T11" fmla="*/ 0 h 2024"/>
                <a:gd name="T12" fmla="*/ 133 w 1567"/>
                <a:gd name="T13" fmla="*/ 10 h 2024"/>
                <a:gd name="T14" fmla="*/ 0 60000 65536"/>
                <a:gd name="T15" fmla="*/ 0 60000 65536"/>
                <a:gd name="T16" fmla="*/ 0 60000 65536"/>
                <a:gd name="T17" fmla="*/ 0 60000 65536"/>
                <a:gd name="T18" fmla="*/ 0 60000 65536"/>
                <a:gd name="T19" fmla="*/ 0 60000 65536"/>
                <a:gd name="T20" fmla="*/ 0 60000 65536"/>
                <a:gd name="T21" fmla="*/ 0 w 1567"/>
                <a:gd name="T22" fmla="*/ 0 h 2024"/>
                <a:gd name="T23" fmla="*/ 1567 w 1567"/>
                <a:gd name="T24" fmla="*/ 2024 h 2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7" h="2024">
                  <a:moveTo>
                    <a:pt x="1332" y="133"/>
                  </a:moveTo>
                  <a:lnTo>
                    <a:pt x="647" y="997"/>
                  </a:lnTo>
                  <a:lnTo>
                    <a:pt x="0" y="1661"/>
                  </a:lnTo>
                  <a:lnTo>
                    <a:pt x="0" y="2024"/>
                  </a:lnTo>
                  <a:lnTo>
                    <a:pt x="1567" y="531"/>
                  </a:lnTo>
                  <a:lnTo>
                    <a:pt x="1567" y="0"/>
                  </a:lnTo>
                  <a:lnTo>
                    <a:pt x="1332" y="133"/>
                  </a:lnTo>
                  <a:close/>
                </a:path>
              </a:pathLst>
            </a:custGeom>
            <a:solidFill>
              <a:srgbClr val="828282"/>
            </a:solidFill>
            <a:ln w="9525">
              <a:noFill/>
              <a:round/>
              <a:headEnd/>
              <a:tailEnd/>
            </a:ln>
          </p:spPr>
          <p:txBody>
            <a:bodyPr/>
            <a:lstStyle/>
            <a:p>
              <a:pPr algn="ctr"/>
              <a:endParaRPr lang="en-US" sz="1800"/>
            </a:p>
          </p:txBody>
        </p:sp>
        <p:sp>
          <p:nvSpPr>
            <p:cNvPr id="348095" name="Freeform 472"/>
            <p:cNvSpPr>
              <a:spLocks/>
            </p:cNvSpPr>
            <p:nvPr/>
          </p:nvSpPr>
          <p:spPr bwMode="auto">
            <a:xfrm>
              <a:off x="833" y="1956"/>
              <a:ext cx="157" cy="156"/>
            </a:xfrm>
            <a:custGeom>
              <a:avLst/>
              <a:gdLst>
                <a:gd name="T0" fmla="*/ 133 w 1567"/>
                <a:gd name="T1" fmla="*/ 10 h 2024"/>
                <a:gd name="T2" fmla="*/ 65 w 1567"/>
                <a:gd name="T3" fmla="*/ 77 h 2024"/>
                <a:gd name="T4" fmla="*/ 0 w 1567"/>
                <a:gd name="T5" fmla="*/ 128 h 2024"/>
                <a:gd name="T6" fmla="*/ 0 w 1567"/>
                <a:gd name="T7" fmla="*/ 156 h 2024"/>
                <a:gd name="T8" fmla="*/ 157 w 1567"/>
                <a:gd name="T9" fmla="*/ 41 h 2024"/>
                <a:gd name="T10" fmla="*/ 157 w 1567"/>
                <a:gd name="T11" fmla="*/ 0 h 2024"/>
                <a:gd name="T12" fmla="*/ 133 w 1567"/>
                <a:gd name="T13" fmla="*/ 10 h 2024"/>
                <a:gd name="T14" fmla="*/ 0 60000 65536"/>
                <a:gd name="T15" fmla="*/ 0 60000 65536"/>
                <a:gd name="T16" fmla="*/ 0 60000 65536"/>
                <a:gd name="T17" fmla="*/ 0 60000 65536"/>
                <a:gd name="T18" fmla="*/ 0 60000 65536"/>
                <a:gd name="T19" fmla="*/ 0 60000 65536"/>
                <a:gd name="T20" fmla="*/ 0 60000 65536"/>
                <a:gd name="T21" fmla="*/ 0 w 1567"/>
                <a:gd name="T22" fmla="*/ 0 h 2024"/>
                <a:gd name="T23" fmla="*/ 1567 w 1567"/>
                <a:gd name="T24" fmla="*/ 2024 h 2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7" h="2024">
                  <a:moveTo>
                    <a:pt x="1332" y="133"/>
                  </a:moveTo>
                  <a:lnTo>
                    <a:pt x="647" y="997"/>
                  </a:lnTo>
                  <a:lnTo>
                    <a:pt x="0" y="1661"/>
                  </a:lnTo>
                  <a:lnTo>
                    <a:pt x="0" y="2024"/>
                  </a:lnTo>
                  <a:lnTo>
                    <a:pt x="1567" y="531"/>
                  </a:lnTo>
                  <a:lnTo>
                    <a:pt x="1567" y="0"/>
                  </a:lnTo>
                  <a:lnTo>
                    <a:pt x="1332" y="133"/>
                  </a:lnTo>
                </a:path>
              </a:pathLst>
            </a:custGeom>
            <a:noFill/>
            <a:ln w="0">
              <a:solidFill>
                <a:srgbClr val="000000"/>
              </a:solidFill>
              <a:round/>
              <a:headEnd/>
              <a:tailEnd/>
            </a:ln>
          </p:spPr>
          <p:txBody>
            <a:bodyPr/>
            <a:lstStyle/>
            <a:p>
              <a:pPr algn="ctr"/>
              <a:endParaRPr lang="en-US" sz="1800"/>
            </a:p>
          </p:txBody>
        </p:sp>
        <p:sp>
          <p:nvSpPr>
            <p:cNvPr id="348096" name="Freeform 473"/>
            <p:cNvSpPr>
              <a:spLocks/>
            </p:cNvSpPr>
            <p:nvPr/>
          </p:nvSpPr>
          <p:spPr bwMode="auto">
            <a:xfrm>
              <a:off x="480" y="2010"/>
              <a:ext cx="353" cy="101"/>
            </a:xfrm>
            <a:custGeom>
              <a:avLst/>
              <a:gdLst>
                <a:gd name="T0" fmla="*/ 0 w 3534"/>
                <a:gd name="T1" fmla="*/ 2 h 1320"/>
                <a:gd name="T2" fmla="*/ 0 w 3534"/>
                <a:gd name="T3" fmla="*/ 20 h 1320"/>
                <a:gd name="T4" fmla="*/ 353 w 3534"/>
                <a:gd name="T5" fmla="*/ 101 h 1320"/>
                <a:gd name="T6" fmla="*/ 353 w 3534"/>
                <a:gd name="T7" fmla="*/ 83 h 1320"/>
                <a:gd name="T8" fmla="*/ 346 w 3534"/>
                <a:gd name="T9" fmla="*/ 79 h 1320"/>
                <a:gd name="T10" fmla="*/ 9 w 3534"/>
                <a:gd name="T11" fmla="*/ 0 h 1320"/>
                <a:gd name="T12" fmla="*/ 0 w 3534"/>
                <a:gd name="T13" fmla="*/ 2 h 1320"/>
                <a:gd name="T14" fmla="*/ 0 60000 65536"/>
                <a:gd name="T15" fmla="*/ 0 60000 65536"/>
                <a:gd name="T16" fmla="*/ 0 60000 65536"/>
                <a:gd name="T17" fmla="*/ 0 60000 65536"/>
                <a:gd name="T18" fmla="*/ 0 60000 65536"/>
                <a:gd name="T19" fmla="*/ 0 60000 65536"/>
                <a:gd name="T20" fmla="*/ 0 60000 65536"/>
                <a:gd name="T21" fmla="*/ 0 w 3534"/>
                <a:gd name="T22" fmla="*/ 0 h 1320"/>
                <a:gd name="T23" fmla="*/ 3534 w 3534"/>
                <a:gd name="T24" fmla="*/ 1320 h 1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34" h="1320">
                  <a:moveTo>
                    <a:pt x="0" y="28"/>
                  </a:moveTo>
                  <a:lnTo>
                    <a:pt x="0" y="257"/>
                  </a:lnTo>
                  <a:lnTo>
                    <a:pt x="3534" y="1320"/>
                  </a:lnTo>
                  <a:lnTo>
                    <a:pt x="3534" y="1090"/>
                  </a:lnTo>
                  <a:lnTo>
                    <a:pt x="3467" y="1033"/>
                  </a:lnTo>
                  <a:lnTo>
                    <a:pt x="93" y="0"/>
                  </a:lnTo>
                  <a:lnTo>
                    <a:pt x="0" y="28"/>
                  </a:lnTo>
                  <a:close/>
                </a:path>
              </a:pathLst>
            </a:custGeom>
            <a:solidFill>
              <a:srgbClr val="828282"/>
            </a:solidFill>
            <a:ln w="9525">
              <a:noFill/>
              <a:round/>
              <a:headEnd/>
              <a:tailEnd/>
            </a:ln>
          </p:spPr>
          <p:txBody>
            <a:bodyPr/>
            <a:lstStyle/>
            <a:p>
              <a:pPr algn="ctr"/>
              <a:endParaRPr lang="en-US" sz="1800"/>
            </a:p>
          </p:txBody>
        </p:sp>
        <p:sp>
          <p:nvSpPr>
            <p:cNvPr id="348097" name="Freeform 474"/>
            <p:cNvSpPr>
              <a:spLocks/>
            </p:cNvSpPr>
            <p:nvPr/>
          </p:nvSpPr>
          <p:spPr bwMode="auto">
            <a:xfrm>
              <a:off x="480" y="2010"/>
              <a:ext cx="353" cy="101"/>
            </a:xfrm>
            <a:custGeom>
              <a:avLst/>
              <a:gdLst>
                <a:gd name="T0" fmla="*/ 0 w 3534"/>
                <a:gd name="T1" fmla="*/ 2 h 1320"/>
                <a:gd name="T2" fmla="*/ 0 w 3534"/>
                <a:gd name="T3" fmla="*/ 20 h 1320"/>
                <a:gd name="T4" fmla="*/ 353 w 3534"/>
                <a:gd name="T5" fmla="*/ 101 h 1320"/>
                <a:gd name="T6" fmla="*/ 353 w 3534"/>
                <a:gd name="T7" fmla="*/ 83 h 1320"/>
                <a:gd name="T8" fmla="*/ 346 w 3534"/>
                <a:gd name="T9" fmla="*/ 79 h 1320"/>
                <a:gd name="T10" fmla="*/ 9 w 3534"/>
                <a:gd name="T11" fmla="*/ 0 h 1320"/>
                <a:gd name="T12" fmla="*/ 0 w 3534"/>
                <a:gd name="T13" fmla="*/ 2 h 1320"/>
                <a:gd name="T14" fmla="*/ 0 60000 65536"/>
                <a:gd name="T15" fmla="*/ 0 60000 65536"/>
                <a:gd name="T16" fmla="*/ 0 60000 65536"/>
                <a:gd name="T17" fmla="*/ 0 60000 65536"/>
                <a:gd name="T18" fmla="*/ 0 60000 65536"/>
                <a:gd name="T19" fmla="*/ 0 60000 65536"/>
                <a:gd name="T20" fmla="*/ 0 60000 65536"/>
                <a:gd name="T21" fmla="*/ 0 w 3534"/>
                <a:gd name="T22" fmla="*/ 0 h 1320"/>
                <a:gd name="T23" fmla="*/ 3534 w 3534"/>
                <a:gd name="T24" fmla="*/ 1320 h 1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34" h="1320">
                  <a:moveTo>
                    <a:pt x="0" y="28"/>
                  </a:moveTo>
                  <a:lnTo>
                    <a:pt x="0" y="257"/>
                  </a:lnTo>
                  <a:lnTo>
                    <a:pt x="3534" y="1320"/>
                  </a:lnTo>
                  <a:lnTo>
                    <a:pt x="3534" y="1090"/>
                  </a:lnTo>
                  <a:lnTo>
                    <a:pt x="3467" y="1033"/>
                  </a:lnTo>
                  <a:lnTo>
                    <a:pt x="93" y="0"/>
                  </a:lnTo>
                  <a:lnTo>
                    <a:pt x="0" y="28"/>
                  </a:lnTo>
                </a:path>
              </a:pathLst>
            </a:custGeom>
            <a:noFill/>
            <a:ln w="0">
              <a:solidFill>
                <a:srgbClr val="000000"/>
              </a:solidFill>
              <a:round/>
              <a:headEnd/>
              <a:tailEnd/>
            </a:ln>
          </p:spPr>
          <p:txBody>
            <a:bodyPr/>
            <a:lstStyle/>
            <a:p>
              <a:pPr algn="ctr"/>
              <a:endParaRPr lang="en-US" sz="1800"/>
            </a:p>
          </p:txBody>
        </p:sp>
        <p:sp>
          <p:nvSpPr>
            <p:cNvPr id="348098" name="Freeform 475"/>
            <p:cNvSpPr>
              <a:spLocks/>
            </p:cNvSpPr>
            <p:nvPr/>
          </p:nvSpPr>
          <p:spPr bwMode="auto">
            <a:xfrm>
              <a:off x="914" y="1994"/>
              <a:ext cx="56" cy="47"/>
            </a:xfrm>
            <a:custGeom>
              <a:avLst/>
              <a:gdLst>
                <a:gd name="T0" fmla="*/ 0 w 560"/>
                <a:gd name="T1" fmla="*/ 41 h 618"/>
                <a:gd name="T2" fmla="*/ 0 w 560"/>
                <a:gd name="T3" fmla="*/ 47 h 618"/>
                <a:gd name="T4" fmla="*/ 17 w 560"/>
                <a:gd name="T5" fmla="*/ 35 h 618"/>
                <a:gd name="T6" fmla="*/ 21 w 560"/>
                <a:gd name="T7" fmla="*/ 35 h 618"/>
                <a:gd name="T8" fmla="*/ 42 w 560"/>
                <a:gd name="T9" fmla="*/ 20 h 618"/>
                <a:gd name="T10" fmla="*/ 42 w 560"/>
                <a:gd name="T11" fmla="*/ 17 h 618"/>
                <a:gd name="T12" fmla="*/ 56 w 560"/>
                <a:gd name="T13" fmla="*/ 6 h 618"/>
                <a:gd name="T14" fmla="*/ 56 w 560"/>
                <a:gd name="T15" fmla="*/ 0 h 618"/>
                <a:gd name="T16" fmla="*/ 37 w 560"/>
                <a:gd name="T17" fmla="*/ 14 h 618"/>
                <a:gd name="T18" fmla="*/ 34 w 560"/>
                <a:gd name="T19" fmla="*/ 14 h 618"/>
                <a:gd name="T20" fmla="*/ 15 w 560"/>
                <a:gd name="T21" fmla="*/ 27 h 618"/>
                <a:gd name="T22" fmla="*/ 15 w 560"/>
                <a:gd name="T23" fmla="*/ 31 h 618"/>
                <a:gd name="T24" fmla="*/ 0 w 560"/>
                <a:gd name="T25" fmla="*/ 41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0"/>
                <a:gd name="T40" fmla="*/ 0 h 618"/>
                <a:gd name="T41" fmla="*/ 560 w 560"/>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0" h="618">
                  <a:moveTo>
                    <a:pt x="0" y="539"/>
                  </a:moveTo>
                  <a:lnTo>
                    <a:pt x="0" y="618"/>
                  </a:lnTo>
                  <a:lnTo>
                    <a:pt x="168" y="464"/>
                  </a:lnTo>
                  <a:lnTo>
                    <a:pt x="212" y="464"/>
                  </a:lnTo>
                  <a:lnTo>
                    <a:pt x="423" y="264"/>
                  </a:lnTo>
                  <a:lnTo>
                    <a:pt x="423" y="220"/>
                  </a:lnTo>
                  <a:lnTo>
                    <a:pt x="560" y="79"/>
                  </a:lnTo>
                  <a:lnTo>
                    <a:pt x="560" y="0"/>
                  </a:lnTo>
                  <a:lnTo>
                    <a:pt x="373" y="184"/>
                  </a:lnTo>
                  <a:lnTo>
                    <a:pt x="342" y="184"/>
                  </a:lnTo>
                  <a:lnTo>
                    <a:pt x="153" y="360"/>
                  </a:lnTo>
                  <a:lnTo>
                    <a:pt x="153" y="405"/>
                  </a:lnTo>
                  <a:lnTo>
                    <a:pt x="0" y="539"/>
                  </a:lnTo>
                  <a:close/>
                </a:path>
              </a:pathLst>
            </a:custGeom>
            <a:solidFill>
              <a:srgbClr val="424242"/>
            </a:solidFill>
            <a:ln w="9525">
              <a:noFill/>
              <a:round/>
              <a:headEnd/>
              <a:tailEnd/>
            </a:ln>
          </p:spPr>
          <p:txBody>
            <a:bodyPr/>
            <a:lstStyle/>
            <a:p>
              <a:pPr algn="ctr"/>
              <a:endParaRPr lang="en-US" sz="1800"/>
            </a:p>
          </p:txBody>
        </p:sp>
        <p:sp>
          <p:nvSpPr>
            <p:cNvPr id="348099" name="Freeform 476"/>
            <p:cNvSpPr>
              <a:spLocks/>
            </p:cNvSpPr>
            <p:nvPr/>
          </p:nvSpPr>
          <p:spPr bwMode="auto">
            <a:xfrm>
              <a:off x="914" y="1994"/>
              <a:ext cx="56" cy="47"/>
            </a:xfrm>
            <a:custGeom>
              <a:avLst/>
              <a:gdLst>
                <a:gd name="T0" fmla="*/ 0 w 560"/>
                <a:gd name="T1" fmla="*/ 41 h 618"/>
                <a:gd name="T2" fmla="*/ 0 w 560"/>
                <a:gd name="T3" fmla="*/ 47 h 618"/>
                <a:gd name="T4" fmla="*/ 17 w 560"/>
                <a:gd name="T5" fmla="*/ 35 h 618"/>
                <a:gd name="T6" fmla="*/ 21 w 560"/>
                <a:gd name="T7" fmla="*/ 35 h 618"/>
                <a:gd name="T8" fmla="*/ 42 w 560"/>
                <a:gd name="T9" fmla="*/ 20 h 618"/>
                <a:gd name="T10" fmla="*/ 42 w 560"/>
                <a:gd name="T11" fmla="*/ 17 h 618"/>
                <a:gd name="T12" fmla="*/ 56 w 560"/>
                <a:gd name="T13" fmla="*/ 6 h 618"/>
                <a:gd name="T14" fmla="*/ 56 w 560"/>
                <a:gd name="T15" fmla="*/ 0 h 618"/>
                <a:gd name="T16" fmla="*/ 37 w 560"/>
                <a:gd name="T17" fmla="*/ 14 h 618"/>
                <a:gd name="T18" fmla="*/ 34 w 560"/>
                <a:gd name="T19" fmla="*/ 14 h 618"/>
                <a:gd name="T20" fmla="*/ 15 w 560"/>
                <a:gd name="T21" fmla="*/ 27 h 618"/>
                <a:gd name="T22" fmla="*/ 15 w 560"/>
                <a:gd name="T23" fmla="*/ 31 h 618"/>
                <a:gd name="T24" fmla="*/ 0 w 560"/>
                <a:gd name="T25" fmla="*/ 41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0"/>
                <a:gd name="T40" fmla="*/ 0 h 618"/>
                <a:gd name="T41" fmla="*/ 560 w 560"/>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0" h="618">
                  <a:moveTo>
                    <a:pt x="0" y="539"/>
                  </a:moveTo>
                  <a:lnTo>
                    <a:pt x="0" y="618"/>
                  </a:lnTo>
                  <a:lnTo>
                    <a:pt x="168" y="464"/>
                  </a:lnTo>
                  <a:lnTo>
                    <a:pt x="212" y="464"/>
                  </a:lnTo>
                  <a:lnTo>
                    <a:pt x="423" y="264"/>
                  </a:lnTo>
                  <a:lnTo>
                    <a:pt x="423" y="220"/>
                  </a:lnTo>
                  <a:lnTo>
                    <a:pt x="560" y="79"/>
                  </a:lnTo>
                  <a:lnTo>
                    <a:pt x="560" y="0"/>
                  </a:lnTo>
                  <a:lnTo>
                    <a:pt x="373" y="184"/>
                  </a:lnTo>
                  <a:lnTo>
                    <a:pt x="342" y="184"/>
                  </a:lnTo>
                  <a:lnTo>
                    <a:pt x="153" y="360"/>
                  </a:lnTo>
                  <a:lnTo>
                    <a:pt x="153" y="405"/>
                  </a:lnTo>
                  <a:lnTo>
                    <a:pt x="0" y="539"/>
                  </a:lnTo>
                </a:path>
              </a:pathLst>
            </a:custGeom>
            <a:noFill/>
            <a:ln w="0">
              <a:solidFill>
                <a:srgbClr val="000000"/>
              </a:solidFill>
              <a:round/>
              <a:headEnd/>
              <a:tailEnd/>
            </a:ln>
          </p:spPr>
          <p:txBody>
            <a:bodyPr/>
            <a:lstStyle/>
            <a:p>
              <a:pPr algn="ctr"/>
              <a:endParaRPr lang="en-US" sz="1800"/>
            </a:p>
          </p:txBody>
        </p:sp>
        <p:sp>
          <p:nvSpPr>
            <p:cNvPr id="348100" name="Line 477"/>
            <p:cNvSpPr>
              <a:spLocks noChangeShapeType="1"/>
            </p:cNvSpPr>
            <p:nvPr/>
          </p:nvSpPr>
          <p:spPr bwMode="auto">
            <a:xfrm flipH="1">
              <a:off x="927" y="2030"/>
              <a:ext cx="4" cy="1"/>
            </a:xfrm>
            <a:prstGeom prst="line">
              <a:avLst/>
            </a:prstGeom>
            <a:noFill/>
            <a:ln w="0">
              <a:solidFill>
                <a:srgbClr val="000000"/>
              </a:solidFill>
              <a:round/>
              <a:headEnd/>
              <a:tailEnd/>
            </a:ln>
          </p:spPr>
          <p:txBody>
            <a:bodyPr/>
            <a:lstStyle/>
            <a:p>
              <a:endParaRPr lang="en-US"/>
            </a:p>
          </p:txBody>
        </p:sp>
        <p:sp>
          <p:nvSpPr>
            <p:cNvPr id="348101" name="Line 478"/>
            <p:cNvSpPr>
              <a:spLocks noChangeShapeType="1"/>
            </p:cNvSpPr>
            <p:nvPr/>
          </p:nvSpPr>
          <p:spPr bwMode="auto">
            <a:xfrm>
              <a:off x="951" y="2010"/>
              <a:ext cx="5" cy="1"/>
            </a:xfrm>
            <a:prstGeom prst="line">
              <a:avLst/>
            </a:prstGeom>
            <a:noFill/>
            <a:ln w="0">
              <a:solidFill>
                <a:srgbClr val="000000"/>
              </a:solidFill>
              <a:round/>
              <a:headEnd/>
              <a:tailEnd/>
            </a:ln>
          </p:spPr>
          <p:txBody>
            <a:bodyPr/>
            <a:lstStyle/>
            <a:p>
              <a:endParaRPr lang="en-US"/>
            </a:p>
          </p:txBody>
        </p:sp>
        <p:sp>
          <p:nvSpPr>
            <p:cNvPr id="348102" name="Line 479"/>
            <p:cNvSpPr>
              <a:spLocks noChangeShapeType="1"/>
            </p:cNvSpPr>
            <p:nvPr/>
          </p:nvSpPr>
          <p:spPr bwMode="auto">
            <a:xfrm flipH="1">
              <a:off x="950" y="2014"/>
              <a:ext cx="6" cy="1"/>
            </a:xfrm>
            <a:prstGeom prst="line">
              <a:avLst/>
            </a:prstGeom>
            <a:noFill/>
            <a:ln w="0">
              <a:solidFill>
                <a:srgbClr val="000000"/>
              </a:solidFill>
              <a:round/>
              <a:headEnd/>
              <a:tailEnd/>
            </a:ln>
          </p:spPr>
          <p:txBody>
            <a:bodyPr/>
            <a:lstStyle/>
            <a:p>
              <a:endParaRPr lang="en-US"/>
            </a:p>
          </p:txBody>
        </p:sp>
        <p:sp>
          <p:nvSpPr>
            <p:cNvPr id="348103" name="Freeform 480"/>
            <p:cNvSpPr>
              <a:spLocks/>
            </p:cNvSpPr>
            <p:nvPr/>
          </p:nvSpPr>
          <p:spPr bwMode="auto">
            <a:xfrm>
              <a:off x="912" y="2032"/>
              <a:ext cx="3" cy="13"/>
            </a:xfrm>
            <a:custGeom>
              <a:avLst/>
              <a:gdLst>
                <a:gd name="T0" fmla="*/ 0 w 37"/>
                <a:gd name="T1" fmla="*/ 1 h 169"/>
                <a:gd name="T2" fmla="*/ 0 w 37"/>
                <a:gd name="T3" fmla="*/ 13 h 169"/>
                <a:gd name="T4" fmla="*/ 3 w 37"/>
                <a:gd name="T5" fmla="*/ 12 h 169"/>
                <a:gd name="T6" fmla="*/ 3 w 37"/>
                <a:gd name="T7" fmla="*/ 0 h 169"/>
                <a:gd name="T8" fmla="*/ 0 w 37"/>
                <a:gd name="T9" fmla="*/ 1 h 169"/>
                <a:gd name="T10" fmla="*/ 0 60000 65536"/>
                <a:gd name="T11" fmla="*/ 0 60000 65536"/>
                <a:gd name="T12" fmla="*/ 0 60000 65536"/>
                <a:gd name="T13" fmla="*/ 0 60000 65536"/>
                <a:gd name="T14" fmla="*/ 0 60000 65536"/>
                <a:gd name="T15" fmla="*/ 0 w 37"/>
                <a:gd name="T16" fmla="*/ 0 h 169"/>
                <a:gd name="T17" fmla="*/ 37 w 37"/>
                <a:gd name="T18" fmla="*/ 169 h 169"/>
              </a:gdLst>
              <a:ahLst/>
              <a:cxnLst>
                <a:cxn ang="T10">
                  <a:pos x="T0" y="T1"/>
                </a:cxn>
                <a:cxn ang="T11">
                  <a:pos x="T2" y="T3"/>
                </a:cxn>
                <a:cxn ang="T12">
                  <a:pos x="T4" y="T5"/>
                </a:cxn>
                <a:cxn ang="T13">
                  <a:pos x="T6" y="T7"/>
                </a:cxn>
                <a:cxn ang="T14">
                  <a:pos x="T8" y="T9"/>
                </a:cxn>
              </a:cxnLst>
              <a:rect l="T15" t="T16" r="T17" b="T18"/>
              <a:pathLst>
                <a:path w="37" h="169">
                  <a:moveTo>
                    <a:pt x="0" y="15"/>
                  </a:moveTo>
                  <a:lnTo>
                    <a:pt x="0" y="169"/>
                  </a:lnTo>
                  <a:lnTo>
                    <a:pt x="37" y="154"/>
                  </a:lnTo>
                  <a:lnTo>
                    <a:pt x="37" y="0"/>
                  </a:lnTo>
                  <a:lnTo>
                    <a:pt x="0" y="15"/>
                  </a:lnTo>
                  <a:close/>
                </a:path>
              </a:pathLst>
            </a:custGeom>
            <a:solidFill>
              <a:srgbClr val="BFBFBF"/>
            </a:solidFill>
            <a:ln w="9525">
              <a:noFill/>
              <a:round/>
              <a:headEnd/>
              <a:tailEnd/>
            </a:ln>
          </p:spPr>
          <p:txBody>
            <a:bodyPr/>
            <a:lstStyle/>
            <a:p>
              <a:pPr algn="ctr"/>
              <a:endParaRPr lang="en-US" sz="1800"/>
            </a:p>
          </p:txBody>
        </p:sp>
        <p:sp>
          <p:nvSpPr>
            <p:cNvPr id="348104" name="Freeform 481"/>
            <p:cNvSpPr>
              <a:spLocks/>
            </p:cNvSpPr>
            <p:nvPr/>
          </p:nvSpPr>
          <p:spPr bwMode="auto">
            <a:xfrm>
              <a:off x="912" y="2032"/>
              <a:ext cx="3" cy="13"/>
            </a:xfrm>
            <a:custGeom>
              <a:avLst/>
              <a:gdLst>
                <a:gd name="T0" fmla="*/ 0 w 37"/>
                <a:gd name="T1" fmla="*/ 1 h 169"/>
                <a:gd name="T2" fmla="*/ 0 w 37"/>
                <a:gd name="T3" fmla="*/ 13 h 169"/>
                <a:gd name="T4" fmla="*/ 3 w 37"/>
                <a:gd name="T5" fmla="*/ 12 h 169"/>
                <a:gd name="T6" fmla="*/ 3 w 37"/>
                <a:gd name="T7" fmla="*/ 0 h 169"/>
                <a:gd name="T8" fmla="*/ 0 w 37"/>
                <a:gd name="T9" fmla="*/ 1 h 169"/>
                <a:gd name="T10" fmla="*/ 0 60000 65536"/>
                <a:gd name="T11" fmla="*/ 0 60000 65536"/>
                <a:gd name="T12" fmla="*/ 0 60000 65536"/>
                <a:gd name="T13" fmla="*/ 0 60000 65536"/>
                <a:gd name="T14" fmla="*/ 0 60000 65536"/>
                <a:gd name="T15" fmla="*/ 0 w 37"/>
                <a:gd name="T16" fmla="*/ 0 h 169"/>
                <a:gd name="T17" fmla="*/ 37 w 37"/>
                <a:gd name="T18" fmla="*/ 169 h 169"/>
              </a:gdLst>
              <a:ahLst/>
              <a:cxnLst>
                <a:cxn ang="T10">
                  <a:pos x="T0" y="T1"/>
                </a:cxn>
                <a:cxn ang="T11">
                  <a:pos x="T2" y="T3"/>
                </a:cxn>
                <a:cxn ang="T12">
                  <a:pos x="T4" y="T5"/>
                </a:cxn>
                <a:cxn ang="T13">
                  <a:pos x="T6" y="T7"/>
                </a:cxn>
                <a:cxn ang="T14">
                  <a:pos x="T8" y="T9"/>
                </a:cxn>
              </a:cxnLst>
              <a:rect l="T15" t="T16" r="T17" b="T18"/>
              <a:pathLst>
                <a:path w="37" h="169">
                  <a:moveTo>
                    <a:pt x="0" y="15"/>
                  </a:moveTo>
                  <a:lnTo>
                    <a:pt x="0" y="169"/>
                  </a:lnTo>
                  <a:lnTo>
                    <a:pt x="37" y="154"/>
                  </a:lnTo>
                  <a:lnTo>
                    <a:pt x="37" y="0"/>
                  </a:lnTo>
                  <a:lnTo>
                    <a:pt x="0" y="15"/>
                  </a:lnTo>
                </a:path>
              </a:pathLst>
            </a:custGeom>
            <a:noFill/>
            <a:ln w="0">
              <a:solidFill>
                <a:srgbClr val="000000"/>
              </a:solidFill>
              <a:round/>
              <a:headEnd/>
              <a:tailEnd/>
            </a:ln>
          </p:spPr>
          <p:txBody>
            <a:bodyPr/>
            <a:lstStyle/>
            <a:p>
              <a:pPr algn="ctr"/>
              <a:endParaRPr lang="en-US" sz="1800"/>
            </a:p>
          </p:txBody>
        </p:sp>
        <p:sp>
          <p:nvSpPr>
            <p:cNvPr id="348105" name="Line 482"/>
            <p:cNvSpPr>
              <a:spLocks noChangeShapeType="1"/>
            </p:cNvSpPr>
            <p:nvPr/>
          </p:nvSpPr>
          <p:spPr bwMode="auto">
            <a:xfrm>
              <a:off x="569" y="1956"/>
              <a:ext cx="343" cy="70"/>
            </a:xfrm>
            <a:prstGeom prst="line">
              <a:avLst/>
            </a:prstGeom>
            <a:noFill/>
            <a:ln w="0">
              <a:solidFill>
                <a:srgbClr val="000000"/>
              </a:solidFill>
              <a:round/>
              <a:headEnd/>
              <a:tailEnd/>
            </a:ln>
          </p:spPr>
          <p:txBody>
            <a:bodyPr/>
            <a:lstStyle/>
            <a:p>
              <a:endParaRPr lang="en-US"/>
            </a:p>
          </p:txBody>
        </p:sp>
        <p:sp>
          <p:nvSpPr>
            <p:cNvPr id="348106" name="Freeform 483"/>
            <p:cNvSpPr>
              <a:spLocks/>
            </p:cNvSpPr>
            <p:nvPr/>
          </p:nvSpPr>
          <p:spPr bwMode="auto">
            <a:xfrm>
              <a:off x="480" y="1938"/>
              <a:ext cx="510" cy="155"/>
            </a:xfrm>
            <a:custGeom>
              <a:avLst/>
              <a:gdLst>
                <a:gd name="T0" fmla="*/ 123 w 5101"/>
                <a:gd name="T1" fmla="*/ 0 h 2021"/>
                <a:gd name="T2" fmla="*/ 89 w 5101"/>
                <a:gd name="T3" fmla="*/ 18 h 2021"/>
                <a:gd name="T4" fmla="*/ 89 w 5101"/>
                <a:gd name="T5" fmla="*/ 24 h 2021"/>
                <a:gd name="T6" fmla="*/ 0 w 5101"/>
                <a:gd name="T7" fmla="*/ 73 h 2021"/>
                <a:gd name="T8" fmla="*/ 353 w 5101"/>
                <a:gd name="T9" fmla="*/ 155 h 2021"/>
                <a:gd name="T10" fmla="*/ 432 w 5101"/>
                <a:gd name="T11" fmla="*/ 96 h 2021"/>
                <a:gd name="T12" fmla="*/ 432 w 5101"/>
                <a:gd name="T13" fmla="*/ 88 h 2021"/>
                <a:gd name="T14" fmla="*/ 466 w 5101"/>
                <a:gd name="T15" fmla="*/ 63 h 2021"/>
                <a:gd name="T16" fmla="*/ 474 w 5101"/>
                <a:gd name="T17" fmla="*/ 45 h 2021"/>
                <a:gd name="T18" fmla="*/ 510 w 5101"/>
                <a:gd name="T19" fmla="*/ 18 h 2021"/>
                <a:gd name="T20" fmla="*/ 481 w 5101"/>
                <a:gd name="T21" fmla="*/ 13 h 2021"/>
                <a:gd name="T22" fmla="*/ 165 w 5101"/>
                <a:gd name="T23" fmla="*/ 8 h 2021"/>
                <a:gd name="T24" fmla="*/ 123 w 5101"/>
                <a:gd name="T25" fmla="*/ 0 h 20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1"/>
                <a:gd name="T40" fmla="*/ 0 h 2021"/>
                <a:gd name="T41" fmla="*/ 5101 w 5101"/>
                <a:gd name="T42" fmla="*/ 2021 h 20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1" h="2021">
                  <a:moveTo>
                    <a:pt x="1231" y="0"/>
                  </a:moveTo>
                  <a:lnTo>
                    <a:pt x="889" y="241"/>
                  </a:lnTo>
                  <a:lnTo>
                    <a:pt x="889" y="309"/>
                  </a:lnTo>
                  <a:lnTo>
                    <a:pt x="0" y="950"/>
                  </a:lnTo>
                  <a:lnTo>
                    <a:pt x="3534" y="2021"/>
                  </a:lnTo>
                  <a:lnTo>
                    <a:pt x="4318" y="1252"/>
                  </a:lnTo>
                  <a:lnTo>
                    <a:pt x="4318" y="1150"/>
                  </a:lnTo>
                  <a:lnTo>
                    <a:pt x="4663" y="818"/>
                  </a:lnTo>
                  <a:lnTo>
                    <a:pt x="4742" y="582"/>
                  </a:lnTo>
                  <a:lnTo>
                    <a:pt x="5101" y="241"/>
                  </a:lnTo>
                  <a:lnTo>
                    <a:pt x="4814" y="176"/>
                  </a:lnTo>
                  <a:lnTo>
                    <a:pt x="1652" y="110"/>
                  </a:lnTo>
                  <a:lnTo>
                    <a:pt x="1231" y="0"/>
                  </a:lnTo>
                  <a:close/>
                </a:path>
              </a:pathLst>
            </a:custGeom>
            <a:solidFill>
              <a:srgbClr val="BFBFBF"/>
            </a:solidFill>
            <a:ln w="9525">
              <a:noFill/>
              <a:round/>
              <a:headEnd/>
              <a:tailEnd/>
            </a:ln>
          </p:spPr>
          <p:txBody>
            <a:bodyPr/>
            <a:lstStyle/>
            <a:p>
              <a:pPr algn="ctr"/>
              <a:endParaRPr lang="en-US" sz="1800"/>
            </a:p>
          </p:txBody>
        </p:sp>
        <p:sp>
          <p:nvSpPr>
            <p:cNvPr id="348107" name="Freeform 484"/>
            <p:cNvSpPr>
              <a:spLocks/>
            </p:cNvSpPr>
            <p:nvPr/>
          </p:nvSpPr>
          <p:spPr bwMode="auto">
            <a:xfrm>
              <a:off x="480" y="1938"/>
              <a:ext cx="510" cy="155"/>
            </a:xfrm>
            <a:custGeom>
              <a:avLst/>
              <a:gdLst>
                <a:gd name="T0" fmla="*/ 123 w 5101"/>
                <a:gd name="T1" fmla="*/ 0 h 2021"/>
                <a:gd name="T2" fmla="*/ 89 w 5101"/>
                <a:gd name="T3" fmla="*/ 18 h 2021"/>
                <a:gd name="T4" fmla="*/ 89 w 5101"/>
                <a:gd name="T5" fmla="*/ 24 h 2021"/>
                <a:gd name="T6" fmla="*/ 0 w 5101"/>
                <a:gd name="T7" fmla="*/ 73 h 2021"/>
                <a:gd name="T8" fmla="*/ 353 w 5101"/>
                <a:gd name="T9" fmla="*/ 155 h 2021"/>
                <a:gd name="T10" fmla="*/ 432 w 5101"/>
                <a:gd name="T11" fmla="*/ 96 h 2021"/>
                <a:gd name="T12" fmla="*/ 432 w 5101"/>
                <a:gd name="T13" fmla="*/ 88 h 2021"/>
                <a:gd name="T14" fmla="*/ 466 w 5101"/>
                <a:gd name="T15" fmla="*/ 63 h 2021"/>
                <a:gd name="T16" fmla="*/ 474 w 5101"/>
                <a:gd name="T17" fmla="*/ 45 h 2021"/>
                <a:gd name="T18" fmla="*/ 510 w 5101"/>
                <a:gd name="T19" fmla="*/ 18 h 2021"/>
                <a:gd name="T20" fmla="*/ 481 w 5101"/>
                <a:gd name="T21" fmla="*/ 13 h 2021"/>
                <a:gd name="T22" fmla="*/ 165 w 5101"/>
                <a:gd name="T23" fmla="*/ 8 h 2021"/>
                <a:gd name="T24" fmla="*/ 123 w 5101"/>
                <a:gd name="T25" fmla="*/ 0 h 20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1"/>
                <a:gd name="T40" fmla="*/ 0 h 2021"/>
                <a:gd name="T41" fmla="*/ 5101 w 5101"/>
                <a:gd name="T42" fmla="*/ 2021 h 20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1" h="2021">
                  <a:moveTo>
                    <a:pt x="1231" y="0"/>
                  </a:moveTo>
                  <a:lnTo>
                    <a:pt x="889" y="241"/>
                  </a:lnTo>
                  <a:lnTo>
                    <a:pt x="889" y="309"/>
                  </a:lnTo>
                  <a:lnTo>
                    <a:pt x="0" y="950"/>
                  </a:lnTo>
                  <a:lnTo>
                    <a:pt x="3534" y="2021"/>
                  </a:lnTo>
                  <a:lnTo>
                    <a:pt x="4318" y="1252"/>
                  </a:lnTo>
                  <a:lnTo>
                    <a:pt x="4318" y="1150"/>
                  </a:lnTo>
                  <a:lnTo>
                    <a:pt x="4663" y="818"/>
                  </a:lnTo>
                  <a:lnTo>
                    <a:pt x="4742" y="582"/>
                  </a:lnTo>
                  <a:lnTo>
                    <a:pt x="5101" y="241"/>
                  </a:lnTo>
                  <a:lnTo>
                    <a:pt x="4814" y="176"/>
                  </a:lnTo>
                  <a:lnTo>
                    <a:pt x="1652" y="110"/>
                  </a:lnTo>
                  <a:lnTo>
                    <a:pt x="1231" y="0"/>
                  </a:lnTo>
                </a:path>
              </a:pathLst>
            </a:custGeom>
            <a:noFill/>
            <a:ln w="0">
              <a:solidFill>
                <a:srgbClr val="000000"/>
              </a:solidFill>
              <a:round/>
              <a:headEnd/>
              <a:tailEnd/>
            </a:ln>
          </p:spPr>
          <p:txBody>
            <a:bodyPr/>
            <a:lstStyle/>
            <a:p>
              <a:pPr algn="ctr"/>
              <a:endParaRPr lang="en-US" sz="1800"/>
            </a:p>
          </p:txBody>
        </p:sp>
        <p:sp>
          <p:nvSpPr>
            <p:cNvPr id="348108" name="Freeform 485"/>
            <p:cNvSpPr>
              <a:spLocks/>
            </p:cNvSpPr>
            <p:nvPr/>
          </p:nvSpPr>
          <p:spPr bwMode="auto">
            <a:xfrm>
              <a:off x="578" y="1950"/>
              <a:ext cx="31" cy="10"/>
            </a:xfrm>
            <a:custGeom>
              <a:avLst/>
              <a:gdLst>
                <a:gd name="T0" fmla="*/ 12 w 306"/>
                <a:gd name="T1" fmla="*/ 0 h 139"/>
                <a:gd name="T2" fmla="*/ 0 w 306"/>
                <a:gd name="T3" fmla="*/ 6 h 139"/>
                <a:gd name="T4" fmla="*/ 19 w 306"/>
                <a:gd name="T5" fmla="*/ 10 h 139"/>
                <a:gd name="T6" fmla="*/ 31 w 306"/>
                <a:gd name="T7" fmla="*/ 4 h 139"/>
                <a:gd name="T8" fmla="*/ 12 w 306"/>
                <a:gd name="T9" fmla="*/ 0 h 139"/>
                <a:gd name="T10" fmla="*/ 0 60000 65536"/>
                <a:gd name="T11" fmla="*/ 0 60000 65536"/>
                <a:gd name="T12" fmla="*/ 0 60000 65536"/>
                <a:gd name="T13" fmla="*/ 0 60000 65536"/>
                <a:gd name="T14" fmla="*/ 0 60000 65536"/>
                <a:gd name="T15" fmla="*/ 0 w 306"/>
                <a:gd name="T16" fmla="*/ 0 h 139"/>
                <a:gd name="T17" fmla="*/ 306 w 306"/>
                <a:gd name="T18" fmla="*/ 139 h 139"/>
              </a:gdLst>
              <a:ahLst/>
              <a:cxnLst>
                <a:cxn ang="T10">
                  <a:pos x="T0" y="T1"/>
                </a:cxn>
                <a:cxn ang="T11">
                  <a:pos x="T2" y="T3"/>
                </a:cxn>
                <a:cxn ang="T12">
                  <a:pos x="T4" y="T5"/>
                </a:cxn>
                <a:cxn ang="T13">
                  <a:pos x="T6" y="T7"/>
                </a:cxn>
                <a:cxn ang="T14">
                  <a:pos x="T8" y="T9"/>
                </a:cxn>
              </a:cxnLst>
              <a:rect l="T15" t="T16" r="T17" b="T18"/>
              <a:pathLst>
                <a:path w="306" h="139">
                  <a:moveTo>
                    <a:pt x="117" y="0"/>
                  </a:moveTo>
                  <a:lnTo>
                    <a:pt x="0" y="82"/>
                  </a:lnTo>
                  <a:lnTo>
                    <a:pt x="191" y="139"/>
                  </a:lnTo>
                  <a:lnTo>
                    <a:pt x="306" y="51"/>
                  </a:lnTo>
                  <a:lnTo>
                    <a:pt x="117" y="0"/>
                  </a:lnTo>
                  <a:close/>
                </a:path>
              </a:pathLst>
            </a:custGeom>
            <a:solidFill>
              <a:srgbClr val="828282"/>
            </a:solidFill>
            <a:ln w="9525">
              <a:noFill/>
              <a:round/>
              <a:headEnd/>
              <a:tailEnd/>
            </a:ln>
          </p:spPr>
          <p:txBody>
            <a:bodyPr/>
            <a:lstStyle/>
            <a:p>
              <a:pPr algn="ctr"/>
              <a:endParaRPr lang="en-US" sz="1800"/>
            </a:p>
          </p:txBody>
        </p:sp>
        <p:sp>
          <p:nvSpPr>
            <p:cNvPr id="348109" name="Freeform 486"/>
            <p:cNvSpPr>
              <a:spLocks/>
            </p:cNvSpPr>
            <p:nvPr/>
          </p:nvSpPr>
          <p:spPr bwMode="auto">
            <a:xfrm>
              <a:off x="578" y="1950"/>
              <a:ext cx="31" cy="10"/>
            </a:xfrm>
            <a:custGeom>
              <a:avLst/>
              <a:gdLst>
                <a:gd name="T0" fmla="*/ 12 w 306"/>
                <a:gd name="T1" fmla="*/ 0 h 139"/>
                <a:gd name="T2" fmla="*/ 0 w 306"/>
                <a:gd name="T3" fmla="*/ 6 h 139"/>
                <a:gd name="T4" fmla="*/ 19 w 306"/>
                <a:gd name="T5" fmla="*/ 10 h 139"/>
                <a:gd name="T6" fmla="*/ 31 w 306"/>
                <a:gd name="T7" fmla="*/ 4 h 139"/>
                <a:gd name="T8" fmla="*/ 12 w 306"/>
                <a:gd name="T9" fmla="*/ 0 h 139"/>
                <a:gd name="T10" fmla="*/ 0 60000 65536"/>
                <a:gd name="T11" fmla="*/ 0 60000 65536"/>
                <a:gd name="T12" fmla="*/ 0 60000 65536"/>
                <a:gd name="T13" fmla="*/ 0 60000 65536"/>
                <a:gd name="T14" fmla="*/ 0 60000 65536"/>
                <a:gd name="T15" fmla="*/ 0 w 306"/>
                <a:gd name="T16" fmla="*/ 0 h 139"/>
                <a:gd name="T17" fmla="*/ 306 w 306"/>
                <a:gd name="T18" fmla="*/ 139 h 139"/>
              </a:gdLst>
              <a:ahLst/>
              <a:cxnLst>
                <a:cxn ang="T10">
                  <a:pos x="T0" y="T1"/>
                </a:cxn>
                <a:cxn ang="T11">
                  <a:pos x="T2" y="T3"/>
                </a:cxn>
                <a:cxn ang="T12">
                  <a:pos x="T4" y="T5"/>
                </a:cxn>
                <a:cxn ang="T13">
                  <a:pos x="T6" y="T7"/>
                </a:cxn>
                <a:cxn ang="T14">
                  <a:pos x="T8" y="T9"/>
                </a:cxn>
              </a:cxnLst>
              <a:rect l="T15" t="T16" r="T17" b="T18"/>
              <a:pathLst>
                <a:path w="306" h="139">
                  <a:moveTo>
                    <a:pt x="117" y="0"/>
                  </a:moveTo>
                  <a:lnTo>
                    <a:pt x="0" y="82"/>
                  </a:lnTo>
                  <a:lnTo>
                    <a:pt x="191" y="139"/>
                  </a:lnTo>
                  <a:lnTo>
                    <a:pt x="306" y="51"/>
                  </a:lnTo>
                  <a:lnTo>
                    <a:pt x="117" y="0"/>
                  </a:lnTo>
                </a:path>
              </a:pathLst>
            </a:custGeom>
            <a:noFill/>
            <a:ln w="0">
              <a:solidFill>
                <a:srgbClr val="000000"/>
              </a:solidFill>
              <a:round/>
              <a:headEnd/>
              <a:tailEnd/>
            </a:ln>
          </p:spPr>
          <p:txBody>
            <a:bodyPr/>
            <a:lstStyle/>
            <a:p>
              <a:pPr algn="ctr"/>
              <a:endParaRPr lang="en-US" sz="1800"/>
            </a:p>
          </p:txBody>
        </p:sp>
        <p:sp>
          <p:nvSpPr>
            <p:cNvPr id="348110" name="Freeform 487"/>
            <p:cNvSpPr>
              <a:spLocks/>
            </p:cNvSpPr>
            <p:nvPr/>
          </p:nvSpPr>
          <p:spPr bwMode="auto">
            <a:xfrm>
              <a:off x="532" y="1970"/>
              <a:ext cx="306" cy="97"/>
            </a:xfrm>
            <a:custGeom>
              <a:avLst/>
              <a:gdLst>
                <a:gd name="T0" fmla="*/ 40 w 3060"/>
                <a:gd name="T1" fmla="*/ 0 h 1260"/>
                <a:gd name="T2" fmla="*/ 22 w 3060"/>
                <a:gd name="T3" fmla="*/ 11 h 1260"/>
                <a:gd name="T4" fmla="*/ 19 w 3060"/>
                <a:gd name="T5" fmla="*/ 18 h 1260"/>
                <a:gd name="T6" fmla="*/ 0 w 3060"/>
                <a:gd name="T7" fmla="*/ 35 h 1260"/>
                <a:gd name="T8" fmla="*/ 269 w 3060"/>
                <a:gd name="T9" fmla="*/ 97 h 1260"/>
                <a:gd name="T10" fmla="*/ 283 w 3060"/>
                <a:gd name="T11" fmla="*/ 85 h 1260"/>
                <a:gd name="T12" fmla="*/ 306 w 3060"/>
                <a:gd name="T13" fmla="*/ 56 h 1260"/>
                <a:gd name="T14" fmla="*/ 297 w 3060"/>
                <a:gd name="T15" fmla="*/ 53 h 1260"/>
                <a:gd name="T16" fmla="*/ 40 w 3060"/>
                <a:gd name="T17" fmla="*/ 0 h 1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0"/>
                <a:gd name="T28" fmla="*/ 0 h 1260"/>
                <a:gd name="T29" fmla="*/ 3060 w 3060"/>
                <a:gd name="T30" fmla="*/ 1260 h 1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0" h="1260">
                  <a:moveTo>
                    <a:pt x="401" y="0"/>
                  </a:moveTo>
                  <a:lnTo>
                    <a:pt x="225" y="139"/>
                  </a:lnTo>
                  <a:lnTo>
                    <a:pt x="189" y="235"/>
                  </a:lnTo>
                  <a:lnTo>
                    <a:pt x="0" y="457"/>
                  </a:lnTo>
                  <a:lnTo>
                    <a:pt x="2688" y="1260"/>
                  </a:lnTo>
                  <a:lnTo>
                    <a:pt x="2833" y="1106"/>
                  </a:lnTo>
                  <a:lnTo>
                    <a:pt x="3060" y="730"/>
                  </a:lnTo>
                  <a:lnTo>
                    <a:pt x="2973" y="693"/>
                  </a:lnTo>
                  <a:lnTo>
                    <a:pt x="401" y="0"/>
                  </a:lnTo>
                  <a:close/>
                </a:path>
              </a:pathLst>
            </a:custGeom>
            <a:solidFill>
              <a:srgbClr val="BFBFBF"/>
            </a:solidFill>
            <a:ln w="9525">
              <a:noFill/>
              <a:round/>
              <a:headEnd/>
              <a:tailEnd/>
            </a:ln>
          </p:spPr>
          <p:txBody>
            <a:bodyPr/>
            <a:lstStyle/>
            <a:p>
              <a:pPr algn="ctr"/>
              <a:endParaRPr lang="en-US" sz="1800"/>
            </a:p>
          </p:txBody>
        </p:sp>
        <p:sp>
          <p:nvSpPr>
            <p:cNvPr id="348111" name="Freeform 488"/>
            <p:cNvSpPr>
              <a:spLocks/>
            </p:cNvSpPr>
            <p:nvPr/>
          </p:nvSpPr>
          <p:spPr bwMode="auto">
            <a:xfrm>
              <a:off x="532" y="1970"/>
              <a:ext cx="306" cy="97"/>
            </a:xfrm>
            <a:custGeom>
              <a:avLst/>
              <a:gdLst>
                <a:gd name="T0" fmla="*/ 40 w 3060"/>
                <a:gd name="T1" fmla="*/ 0 h 1260"/>
                <a:gd name="T2" fmla="*/ 22 w 3060"/>
                <a:gd name="T3" fmla="*/ 11 h 1260"/>
                <a:gd name="T4" fmla="*/ 19 w 3060"/>
                <a:gd name="T5" fmla="*/ 18 h 1260"/>
                <a:gd name="T6" fmla="*/ 0 w 3060"/>
                <a:gd name="T7" fmla="*/ 35 h 1260"/>
                <a:gd name="T8" fmla="*/ 269 w 3060"/>
                <a:gd name="T9" fmla="*/ 97 h 1260"/>
                <a:gd name="T10" fmla="*/ 283 w 3060"/>
                <a:gd name="T11" fmla="*/ 85 h 1260"/>
                <a:gd name="T12" fmla="*/ 306 w 3060"/>
                <a:gd name="T13" fmla="*/ 56 h 1260"/>
                <a:gd name="T14" fmla="*/ 297 w 3060"/>
                <a:gd name="T15" fmla="*/ 53 h 1260"/>
                <a:gd name="T16" fmla="*/ 40 w 3060"/>
                <a:gd name="T17" fmla="*/ 0 h 1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0"/>
                <a:gd name="T28" fmla="*/ 0 h 1260"/>
                <a:gd name="T29" fmla="*/ 3060 w 3060"/>
                <a:gd name="T30" fmla="*/ 1260 h 1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0" h="1260">
                  <a:moveTo>
                    <a:pt x="401" y="0"/>
                  </a:moveTo>
                  <a:lnTo>
                    <a:pt x="225" y="139"/>
                  </a:lnTo>
                  <a:lnTo>
                    <a:pt x="189" y="235"/>
                  </a:lnTo>
                  <a:lnTo>
                    <a:pt x="0" y="457"/>
                  </a:lnTo>
                  <a:lnTo>
                    <a:pt x="2688" y="1260"/>
                  </a:lnTo>
                  <a:lnTo>
                    <a:pt x="2833" y="1106"/>
                  </a:lnTo>
                  <a:lnTo>
                    <a:pt x="3060" y="730"/>
                  </a:lnTo>
                  <a:lnTo>
                    <a:pt x="2973" y="693"/>
                  </a:lnTo>
                  <a:lnTo>
                    <a:pt x="401" y="0"/>
                  </a:lnTo>
                </a:path>
              </a:pathLst>
            </a:custGeom>
            <a:noFill/>
            <a:ln w="0">
              <a:solidFill>
                <a:srgbClr val="000000"/>
              </a:solidFill>
              <a:round/>
              <a:headEnd/>
              <a:tailEnd/>
            </a:ln>
          </p:spPr>
          <p:txBody>
            <a:bodyPr/>
            <a:lstStyle/>
            <a:p>
              <a:pPr algn="ctr"/>
              <a:endParaRPr lang="en-US" sz="1800"/>
            </a:p>
          </p:txBody>
        </p:sp>
        <p:sp>
          <p:nvSpPr>
            <p:cNvPr id="348112" name="Line 489"/>
            <p:cNvSpPr>
              <a:spLocks noChangeShapeType="1"/>
            </p:cNvSpPr>
            <p:nvPr/>
          </p:nvSpPr>
          <p:spPr bwMode="auto">
            <a:xfrm>
              <a:off x="567" y="1981"/>
              <a:ext cx="253" cy="52"/>
            </a:xfrm>
            <a:prstGeom prst="line">
              <a:avLst/>
            </a:prstGeom>
            <a:noFill/>
            <a:ln w="0">
              <a:solidFill>
                <a:srgbClr val="000000"/>
              </a:solidFill>
              <a:round/>
              <a:headEnd/>
              <a:tailEnd/>
            </a:ln>
          </p:spPr>
          <p:txBody>
            <a:bodyPr/>
            <a:lstStyle/>
            <a:p>
              <a:endParaRPr lang="en-US"/>
            </a:p>
          </p:txBody>
        </p:sp>
        <p:sp>
          <p:nvSpPr>
            <p:cNvPr id="348113" name="Line 490"/>
            <p:cNvSpPr>
              <a:spLocks noChangeShapeType="1"/>
            </p:cNvSpPr>
            <p:nvPr/>
          </p:nvSpPr>
          <p:spPr bwMode="auto">
            <a:xfrm>
              <a:off x="558" y="1988"/>
              <a:ext cx="250" cy="54"/>
            </a:xfrm>
            <a:prstGeom prst="line">
              <a:avLst/>
            </a:prstGeom>
            <a:noFill/>
            <a:ln w="0">
              <a:solidFill>
                <a:srgbClr val="000000"/>
              </a:solidFill>
              <a:round/>
              <a:headEnd/>
              <a:tailEnd/>
            </a:ln>
          </p:spPr>
          <p:txBody>
            <a:bodyPr/>
            <a:lstStyle/>
            <a:p>
              <a:endParaRPr lang="en-US"/>
            </a:p>
          </p:txBody>
        </p:sp>
        <p:sp>
          <p:nvSpPr>
            <p:cNvPr id="348114" name="Line 491"/>
            <p:cNvSpPr>
              <a:spLocks noChangeShapeType="1"/>
            </p:cNvSpPr>
            <p:nvPr/>
          </p:nvSpPr>
          <p:spPr bwMode="auto">
            <a:xfrm>
              <a:off x="549" y="1998"/>
              <a:ext cx="257" cy="54"/>
            </a:xfrm>
            <a:prstGeom prst="line">
              <a:avLst/>
            </a:prstGeom>
            <a:noFill/>
            <a:ln w="0">
              <a:solidFill>
                <a:srgbClr val="000000"/>
              </a:solidFill>
              <a:round/>
              <a:headEnd/>
              <a:tailEnd/>
            </a:ln>
          </p:spPr>
          <p:txBody>
            <a:bodyPr/>
            <a:lstStyle/>
            <a:p>
              <a:endParaRPr lang="en-US"/>
            </a:p>
          </p:txBody>
        </p:sp>
        <p:sp>
          <p:nvSpPr>
            <p:cNvPr id="348115" name="Line 492"/>
            <p:cNvSpPr>
              <a:spLocks noChangeShapeType="1"/>
            </p:cNvSpPr>
            <p:nvPr/>
          </p:nvSpPr>
          <p:spPr bwMode="auto">
            <a:xfrm flipH="1">
              <a:off x="574" y="1985"/>
              <a:ext cx="10" cy="6"/>
            </a:xfrm>
            <a:prstGeom prst="line">
              <a:avLst/>
            </a:prstGeom>
            <a:noFill/>
            <a:ln w="0">
              <a:solidFill>
                <a:srgbClr val="000000"/>
              </a:solidFill>
              <a:round/>
              <a:headEnd/>
              <a:tailEnd/>
            </a:ln>
          </p:spPr>
          <p:txBody>
            <a:bodyPr/>
            <a:lstStyle/>
            <a:p>
              <a:endParaRPr lang="en-US"/>
            </a:p>
          </p:txBody>
        </p:sp>
        <p:sp>
          <p:nvSpPr>
            <p:cNvPr id="348116" name="Line 493"/>
            <p:cNvSpPr>
              <a:spLocks noChangeShapeType="1"/>
            </p:cNvSpPr>
            <p:nvPr/>
          </p:nvSpPr>
          <p:spPr bwMode="auto">
            <a:xfrm flipH="1">
              <a:off x="597" y="1979"/>
              <a:ext cx="10" cy="8"/>
            </a:xfrm>
            <a:prstGeom prst="line">
              <a:avLst/>
            </a:prstGeom>
            <a:noFill/>
            <a:ln w="0">
              <a:solidFill>
                <a:srgbClr val="000000"/>
              </a:solidFill>
              <a:round/>
              <a:headEnd/>
              <a:tailEnd/>
            </a:ln>
          </p:spPr>
          <p:txBody>
            <a:bodyPr/>
            <a:lstStyle/>
            <a:p>
              <a:endParaRPr lang="en-US"/>
            </a:p>
          </p:txBody>
        </p:sp>
        <p:sp>
          <p:nvSpPr>
            <p:cNvPr id="348117" name="Line 494"/>
            <p:cNvSpPr>
              <a:spLocks noChangeShapeType="1"/>
            </p:cNvSpPr>
            <p:nvPr/>
          </p:nvSpPr>
          <p:spPr bwMode="auto">
            <a:xfrm flipH="1">
              <a:off x="578" y="1976"/>
              <a:ext cx="11" cy="8"/>
            </a:xfrm>
            <a:prstGeom prst="line">
              <a:avLst/>
            </a:prstGeom>
            <a:noFill/>
            <a:ln w="0">
              <a:solidFill>
                <a:srgbClr val="000000"/>
              </a:solidFill>
              <a:round/>
              <a:headEnd/>
              <a:tailEnd/>
            </a:ln>
          </p:spPr>
          <p:txBody>
            <a:bodyPr/>
            <a:lstStyle/>
            <a:p>
              <a:endParaRPr lang="en-US"/>
            </a:p>
          </p:txBody>
        </p:sp>
        <p:sp>
          <p:nvSpPr>
            <p:cNvPr id="348118" name="Line 495"/>
            <p:cNvSpPr>
              <a:spLocks noChangeShapeType="1"/>
            </p:cNvSpPr>
            <p:nvPr/>
          </p:nvSpPr>
          <p:spPr bwMode="auto">
            <a:xfrm flipH="1">
              <a:off x="615" y="1984"/>
              <a:ext cx="10" cy="6"/>
            </a:xfrm>
            <a:prstGeom prst="line">
              <a:avLst/>
            </a:prstGeom>
            <a:noFill/>
            <a:ln w="0">
              <a:solidFill>
                <a:srgbClr val="000000"/>
              </a:solidFill>
              <a:round/>
              <a:headEnd/>
              <a:tailEnd/>
            </a:ln>
          </p:spPr>
          <p:txBody>
            <a:bodyPr/>
            <a:lstStyle/>
            <a:p>
              <a:endParaRPr lang="en-US"/>
            </a:p>
          </p:txBody>
        </p:sp>
        <p:sp>
          <p:nvSpPr>
            <p:cNvPr id="348119" name="Line 496"/>
            <p:cNvSpPr>
              <a:spLocks noChangeShapeType="1"/>
            </p:cNvSpPr>
            <p:nvPr/>
          </p:nvSpPr>
          <p:spPr bwMode="auto">
            <a:xfrm flipH="1">
              <a:off x="634" y="1988"/>
              <a:ext cx="11" cy="6"/>
            </a:xfrm>
            <a:prstGeom prst="line">
              <a:avLst/>
            </a:prstGeom>
            <a:noFill/>
            <a:ln w="0">
              <a:solidFill>
                <a:srgbClr val="000000"/>
              </a:solidFill>
              <a:round/>
              <a:headEnd/>
              <a:tailEnd/>
            </a:ln>
          </p:spPr>
          <p:txBody>
            <a:bodyPr/>
            <a:lstStyle/>
            <a:p>
              <a:endParaRPr lang="en-US"/>
            </a:p>
          </p:txBody>
        </p:sp>
        <p:sp>
          <p:nvSpPr>
            <p:cNvPr id="348120" name="Line 497"/>
            <p:cNvSpPr>
              <a:spLocks noChangeShapeType="1"/>
            </p:cNvSpPr>
            <p:nvPr/>
          </p:nvSpPr>
          <p:spPr bwMode="auto">
            <a:xfrm flipH="1">
              <a:off x="667" y="2015"/>
              <a:ext cx="13" cy="7"/>
            </a:xfrm>
            <a:prstGeom prst="line">
              <a:avLst/>
            </a:prstGeom>
            <a:noFill/>
            <a:ln w="0">
              <a:solidFill>
                <a:srgbClr val="000000"/>
              </a:solidFill>
              <a:round/>
              <a:headEnd/>
              <a:tailEnd/>
            </a:ln>
          </p:spPr>
          <p:txBody>
            <a:bodyPr/>
            <a:lstStyle/>
            <a:p>
              <a:endParaRPr lang="en-US"/>
            </a:p>
          </p:txBody>
        </p:sp>
        <p:sp>
          <p:nvSpPr>
            <p:cNvPr id="348121" name="Line 498"/>
            <p:cNvSpPr>
              <a:spLocks noChangeShapeType="1"/>
            </p:cNvSpPr>
            <p:nvPr/>
          </p:nvSpPr>
          <p:spPr bwMode="auto">
            <a:xfrm flipH="1">
              <a:off x="688" y="2019"/>
              <a:ext cx="11" cy="8"/>
            </a:xfrm>
            <a:prstGeom prst="line">
              <a:avLst/>
            </a:prstGeom>
            <a:noFill/>
            <a:ln w="0">
              <a:solidFill>
                <a:srgbClr val="000000"/>
              </a:solidFill>
              <a:round/>
              <a:headEnd/>
              <a:tailEnd/>
            </a:ln>
          </p:spPr>
          <p:txBody>
            <a:bodyPr/>
            <a:lstStyle/>
            <a:p>
              <a:endParaRPr lang="en-US"/>
            </a:p>
          </p:txBody>
        </p:sp>
        <p:sp>
          <p:nvSpPr>
            <p:cNvPr id="348122" name="Line 499"/>
            <p:cNvSpPr>
              <a:spLocks noChangeShapeType="1"/>
            </p:cNvSpPr>
            <p:nvPr/>
          </p:nvSpPr>
          <p:spPr bwMode="auto">
            <a:xfrm flipH="1">
              <a:off x="707" y="2023"/>
              <a:ext cx="12" cy="8"/>
            </a:xfrm>
            <a:prstGeom prst="line">
              <a:avLst/>
            </a:prstGeom>
            <a:noFill/>
            <a:ln w="0">
              <a:solidFill>
                <a:srgbClr val="000000"/>
              </a:solidFill>
              <a:round/>
              <a:headEnd/>
              <a:tailEnd/>
            </a:ln>
          </p:spPr>
          <p:txBody>
            <a:bodyPr/>
            <a:lstStyle/>
            <a:p>
              <a:endParaRPr lang="en-US"/>
            </a:p>
          </p:txBody>
        </p:sp>
        <p:sp>
          <p:nvSpPr>
            <p:cNvPr id="348123" name="Line 500"/>
            <p:cNvSpPr>
              <a:spLocks noChangeShapeType="1"/>
            </p:cNvSpPr>
            <p:nvPr/>
          </p:nvSpPr>
          <p:spPr bwMode="auto">
            <a:xfrm flipH="1">
              <a:off x="730" y="2028"/>
              <a:ext cx="14" cy="8"/>
            </a:xfrm>
            <a:prstGeom prst="line">
              <a:avLst/>
            </a:prstGeom>
            <a:noFill/>
            <a:ln w="0">
              <a:solidFill>
                <a:srgbClr val="000000"/>
              </a:solidFill>
              <a:round/>
              <a:headEnd/>
              <a:tailEnd/>
            </a:ln>
          </p:spPr>
          <p:txBody>
            <a:bodyPr/>
            <a:lstStyle/>
            <a:p>
              <a:endParaRPr lang="en-US"/>
            </a:p>
          </p:txBody>
        </p:sp>
        <p:sp>
          <p:nvSpPr>
            <p:cNvPr id="348124" name="Line 501"/>
            <p:cNvSpPr>
              <a:spLocks noChangeShapeType="1"/>
            </p:cNvSpPr>
            <p:nvPr/>
          </p:nvSpPr>
          <p:spPr bwMode="auto">
            <a:xfrm flipH="1">
              <a:off x="753" y="2033"/>
              <a:ext cx="12" cy="7"/>
            </a:xfrm>
            <a:prstGeom prst="line">
              <a:avLst/>
            </a:prstGeom>
            <a:noFill/>
            <a:ln w="0">
              <a:solidFill>
                <a:srgbClr val="000000"/>
              </a:solidFill>
              <a:round/>
              <a:headEnd/>
              <a:tailEnd/>
            </a:ln>
          </p:spPr>
          <p:txBody>
            <a:bodyPr/>
            <a:lstStyle/>
            <a:p>
              <a:endParaRPr lang="en-US"/>
            </a:p>
          </p:txBody>
        </p:sp>
        <p:sp>
          <p:nvSpPr>
            <p:cNvPr id="348125" name="Line 502"/>
            <p:cNvSpPr>
              <a:spLocks noChangeShapeType="1"/>
            </p:cNvSpPr>
            <p:nvPr/>
          </p:nvSpPr>
          <p:spPr bwMode="auto">
            <a:xfrm flipH="1">
              <a:off x="775" y="2038"/>
              <a:ext cx="12" cy="7"/>
            </a:xfrm>
            <a:prstGeom prst="line">
              <a:avLst/>
            </a:prstGeom>
            <a:noFill/>
            <a:ln w="0">
              <a:solidFill>
                <a:srgbClr val="000000"/>
              </a:solidFill>
              <a:round/>
              <a:headEnd/>
              <a:tailEnd/>
            </a:ln>
          </p:spPr>
          <p:txBody>
            <a:bodyPr/>
            <a:lstStyle/>
            <a:p>
              <a:endParaRPr lang="en-US"/>
            </a:p>
          </p:txBody>
        </p:sp>
        <p:sp>
          <p:nvSpPr>
            <p:cNvPr id="348126" name="Line 503"/>
            <p:cNvSpPr>
              <a:spLocks noChangeShapeType="1"/>
            </p:cNvSpPr>
            <p:nvPr/>
          </p:nvSpPr>
          <p:spPr bwMode="auto">
            <a:xfrm flipH="1">
              <a:off x="779" y="2026"/>
              <a:ext cx="13" cy="9"/>
            </a:xfrm>
            <a:prstGeom prst="line">
              <a:avLst/>
            </a:prstGeom>
            <a:noFill/>
            <a:ln w="0">
              <a:solidFill>
                <a:srgbClr val="000000"/>
              </a:solidFill>
              <a:round/>
              <a:headEnd/>
              <a:tailEnd/>
            </a:ln>
          </p:spPr>
          <p:txBody>
            <a:bodyPr/>
            <a:lstStyle/>
            <a:p>
              <a:endParaRPr lang="en-US"/>
            </a:p>
          </p:txBody>
        </p:sp>
        <p:sp>
          <p:nvSpPr>
            <p:cNvPr id="348127" name="Line 504"/>
            <p:cNvSpPr>
              <a:spLocks noChangeShapeType="1"/>
            </p:cNvSpPr>
            <p:nvPr/>
          </p:nvSpPr>
          <p:spPr bwMode="auto">
            <a:xfrm flipH="1">
              <a:off x="758" y="2022"/>
              <a:ext cx="13" cy="9"/>
            </a:xfrm>
            <a:prstGeom prst="line">
              <a:avLst/>
            </a:prstGeom>
            <a:noFill/>
            <a:ln w="0">
              <a:solidFill>
                <a:srgbClr val="000000"/>
              </a:solidFill>
              <a:round/>
              <a:headEnd/>
              <a:tailEnd/>
            </a:ln>
          </p:spPr>
          <p:txBody>
            <a:bodyPr/>
            <a:lstStyle/>
            <a:p>
              <a:endParaRPr lang="en-US"/>
            </a:p>
          </p:txBody>
        </p:sp>
        <p:sp>
          <p:nvSpPr>
            <p:cNvPr id="348128" name="Line 505"/>
            <p:cNvSpPr>
              <a:spLocks noChangeShapeType="1"/>
            </p:cNvSpPr>
            <p:nvPr/>
          </p:nvSpPr>
          <p:spPr bwMode="auto">
            <a:xfrm flipH="1">
              <a:off x="736" y="2018"/>
              <a:ext cx="12" cy="8"/>
            </a:xfrm>
            <a:prstGeom prst="line">
              <a:avLst/>
            </a:prstGeom>
            <a:noFill/>
            <a:ln w="0">
              <a:solidFill>
                <a:srgbClr val="000000"/>
              </a:solidFill>
              <a:round/>
              <a:headEnd/>
              <a:tailEnd/>
            </a:ln>
          </p:spPr>
          <p:txBody>
            <a:bodyPr/>
            <a:lstStyle/>
            <a:p>
              <a:endParaRPr lang="en-US"/>
            </a:p>
          </p:txBody>
        </p:sp>
        <p:sp>
          <p:nvSpPr>
            <p:cNvPr id="348129" name="Line 506"/>
            <p:cNvSpPr>
              <a:spLocks noChangeShapeType="1"/>
            </p:cNvSpPr>
            <p:nvPr/>
          </p:nvSpPr>
          <p:spPr bwMode="auto">
            <a:xfrm flipH="1">
              <a:off x="712" y="2014"/>
              <a:ext cx="13" cy="7"/>
            </a:xfrm>
            <a:prstGeom prst="line">
              <a:avLst/>
            </a:prstGeom>
            <a:noFill/>
            <a:ln w="0">
              <a:solidFill>
                <a:srgbClr val="000000"/>
              </a:solidFill>
              <a:round/>
              <a:headEnd/>
              <a:tailEnd/>
            </a:ln>
          </p:spPr>
          <p:txBody>
            <a:bodyPr/>
            <a:lstStyle/>
            <a:p>
              <a:endParaRPr lang="en-US"/>
            </a:p>
          </p:txBody>
        </p:sp>
        <p:sp>
          <p:nvSpPr>
            <p:cNvPr id="348130" name="Line 507"/>
            <p:cNvSpPr>
              <a:spLocks noChangeShapeType="1"/>
            </p:cNvSpPr>
            <p:nvPr/>
          </p:nvSpPr>
          <p:spPr bwMode="auto">
            <a:xfrm flipH="1">
              <a:off x="692" y="2009"/>
              <a:ext cx="13" cy="8"/>
            </a:xfrm>
            <a:prstGeom prst="line">
              <a:avLst/>
            </a:prstGeom>
            <a:noFill/>
            <a:ln w="0">
              <a:solidFill>
                <a:srgbClr val="000000"/>
              </a:solidFill>
              <a:round/>
              <a:headEnd/>
              <a:tailEnd/>
            </a:ln>
          </p:spPr>
          <p:txBody>
            <a:bodyPr/>
            <a:lstStyle/>
            <a:p>
              <a:endParaRPr lang="en-US"/>
            </a:p>
          </p:txBody>
        </p:sp>
        <p:sp>
          <p:nvSpPr>
            <p:cNvPr id="348131" name="Line 508"/>
            <p:cNvSpPr>
              <a:spLocks noChangeShapeType="1"/>
            </p:cNvSpPr>
            <p:nvPr/>
          </p:nvSpPr>
          <p:spPr bwMode="auto">
            <a:xfrm flipH="1">
              <a:off x="674" y="2005"/>
              <a:ext cx="11" cy="8"/>
            </a:xfrm>
            <a:prstGeom prst="line">
              <a:avLst/>
            </a:prstGeom>
            <a:noFill/>
            <a:ln w="0">
              <a:solidFill>
                <a:srgbClr val="000000"/>
              </a:solidFill>
              <a:round/>
              <a:headEnd/>
              <a:tailEnd/>
            </a:ln>
          </p:spPr>
          <p:txBody>
            <a:bodyPr/>
            <a:lstStyle/>
            <a:p>
              <a:endParaRPr lang="en-US"/>
            </a:p>
          </p:txBody>
        </p:sp>
        <p:sp>
          <p:nvSpPr>
            <p:cNvPr id="348132" name="Line 509"/>
            <p:cNvSpPr>
              <a:spLocks noChangeShapeType="1"/>
            </p:cNvSpPr>
            <p:nvPr/>
          </p:nvSpPr>
          <p:spPr bwMode="auto">
            <a:xfrm flipH="1">
              <a:off x="656" y="1992"/>
              <a:ext cx="11" cy="7"/>
            </a:xfrm>
            <a:prstGeom prst="line">
              <a:avLst/>
            </a:prstGeom>
            <a:noFill/>
            <a:ln w="0">
              <a:solidFill>
                <a:srgbClr val="000000"/>
              </a:solidFill>
              <a:round/>
              <a:headEnd/>
              <a:tailEnd/>
            </a:ln>
          </p:spPr>
          <p:txBody>
            <a:bodyPr/>
            <a:lstStyle/>
            <a:p>
              <a:endParaRPr lang="en-US"/>
            </a:p>
          </p:txBody>
        </p:sp>
        <p:sp>
          <p:nvSpPr>
            <p:cNvPr id="348133" name="Line 510"/>
            <p:cNvSpPr>
              <a:spLocks noChangeShapeType="1"/>
            </p:cNvSpPr>
            <p:nvPr/>
          </p:nvSpPr>
          <p:spPr bwMode="auto">
            <a:xfrm flipH="1">
              <a:off x="675" y="1996"/>
              <a:ext cx="10" cy="7"/>
            </a:xfrm>
            <a:prstGeom prst="line">
              <a:avLst/>
            </a:prstGeom>
            <a:noFill/>
            <a:ln w="0">
              <a:solidFill>
                <a:srgbClr val="000000"/>
              </a:solidFill>
              <a:round/>
              <a:headEnd/>
              <a:tailEnd/>
            </a:ln>
          </p:spPr>
          <p:txBody>
            <a:bodyPr/>
            <a:lstStyle/>
            <a:p>
              <a:endParaRPr lang="en-US"/>
            </a:p>
          </p:txBody>
        </p:sp>
        <p:sp>
          <p:nvSpPr>
            <p:cNvPr id="348134" name="Line 511"/>
            <p:cNvSpPr>
              <a:spLocks noChangeShapeType="1"/>
            </p:cNvSpPr>
            <p:nvPr/>
          </p:nvSpPr>
          <p:spPr bwMode="auto">
            <a:xfrm flipH="1">
              <a:off x="697" y="2001"/>
              <a:ext cx="10" cy="6"/>
            </a:xfrm>
            <a:prstGeom prst="line">
              <a:avLst/>
            </a:prstGeom>
            <a:noFill/>
            <a:ln w="0">
              <a:solidFill>
                <a:srgbClr val="000000"/>
              </a:solidFill>
              <a:round/>
              <a:headEnd/>
              <a:tailEnd/>
            </a:ln>
          </p:spPr>
          <p:txBody>
            <a:bodyPr/>
            <a:lstStyle/>
            <a:p>
              <a:endParaRPr lang="en-US"/>
            </a:p>
          </p:txBody>
        </p:sp>
        <p:sp>
          <p:nvSpPr>
            <p:cNvPr id="348135" name="Line 512"/>
            <p:cNvSpPr>
              <a:spLocks noChangeShapeType="1"/>
            </p:cNvSpPr>
            <p:nvPr/>
          </p:nvSpPr>
          <p:spPr bwMode="auto">
            <a:xfrm flipH="1">
              <a:off x="717" y="2005"/>
              <a:ext cx="11" cy="6"/>
            </a:xfrm>
            <a:prstGeom prst="line">
              <a:avLst/>
            </a:prstGeom>
            <a:noFill/>
            <a:ln w="0">
              <a:solidFill>
                <a:srgbClr val="000000"/>
              </a:solidFill>
              <a:round/>
              <a:headEnd/>
              <a:tailEnd/>
            </a:ln>
          </p:spPr>
          <p:txBody>
            <a:bodyPr/>
            <a:lstStyle/>
            <a:p>
              <a:endParaRPr lang="en-US"/>
            </a:p>
          </p:txBody>
        </p:sp>
        <p:sp>
          <p:nvSpPr>
            <p:cNvPr id="348136" name="Line 513"/>
            <p:cNvSpPr>
              <a:spLocks noChangeShapeType="1"/>
            </p:cNvSpPr>
            <p:nvPr/>
          </p:nvSpPr>
          <p:spPr bwMode="auto">
            <a:xfrm flipH="1">
              <a:off x="738" y="2008"/>
              <a:ext cx="10" cy="7"/>
            </a:xfrm>
            <a:prstGeom prst="line">
              <a:avLst/>
            </a:prstGeom>
            <a:noFill/>
            <a:ln w="0">
              <a:solidFill>
                <a:srgbClr val="000000"/>
              </a:solidFill>
              <a:round/>
              <a:headEnd/>
              <a:tailEnd/>
            </a:ln>
          </p:spPr>
          <p:txBody>
            <a:bodyPr/>
            <a:lstStyle/>
            <a:p>
              <a:endParaRPr lang="en-US"/>
            </a:p>
          </p:txBody>
        </p:sp>
        <p:sp>
          <p:nvSpPr>
            <p:cNvPr id="348137" name="Line 514"/>
            <p:cNvSpPr>
              <a:spLocks noChangeShapeType="1"/>
            </p:cNvSpPr>
            <p:nvPr/>
          </p:nvSpPr>
          <p:spPr bwMode="auto">
            <a:xfrm flipH="1">
              <a:off x="758" y="2014"/>
              <a:ext cx="11" cy="7"/>
            </a:xfrm>
            <a:prstGeom prst="line">
              <a:avLst/>
            </a:prstGeom>
            <a:noFill/>
            <a:ln w="0">
              <a:solidFill>
                <a:srgbClr val="000000"/>
              </a:solidFill>
              <a:round/>
              <a:headEnd/>
              <a:tailEnd/>
            </a:ln>
          </p:spPr>
          <p:txBody>
            <a:bodyPr/>
            <a:lstStyle/>
            <a:p>
              <a:endParaRPr lang="en-US"/>
            </a:p>
          </p:txBody>
        </p:sp>
        <p:sp>
          <p:nvSpPr>
            <p:cNvPr id="348138" name="Line 515"/>
            <p:cNvSpPr>
              <a:spLocks noChangeShapeType="1"/>
            </p:cNvSpPr>
            <p:nvPr/>
          </p:nvSpPr>
          <p:spPr bwMode="auto">
            <a:xfrm flipH="1">
              <a:off x="781" y="2018"/>
              <a:ext cx="11" cy="7"/>
            </a:xfrm>
            <a:prstGeom prst="line">
              <a:avLst/>
            </a:prstGeom>
            <a:noFill/>
            <a:ln w="0">
              <a:solidFill>
                <a:srgbClr val="000000"/>
              </a:solidFill>
              <a:round/>
              <a:headEnd/>
              <a:tailEnd/>
            </a:ln>
          </p:spPr>
          <p:txBody>
            <a:bodyPr/>
            <a:lstStyle/>
            <a:p>
              <a:endParaRPr lang="en-US"/>
            </a:p>
          </p:txBody>
        </p:sp>
        <p:sp>
          <p:nvSpPr>
            <p:cNvPr id="348139" name="Line 516"/>
            <p:cNvSpPr>
              <a:spLocks noChangeShapeType="1"/>
            </p:cNvSpPr>
            <p:nvPr/>
          </p:nvSpPr>
          <p:spPr bwMode="auto">
            <a:xfrm flipH="1">
              <a:off x="661" y="2025"/>
              <a:ext cx="14" cy="9"/>
            </a:xfrm>
            <a:prstGeom prst="line">
              <a:avLst/>
            </a:prstGeom>
            <a:noFill/>
            <a:ln w="0">
              <a:solidFill>
                <a:srgbClr val="000000"/>
              </a:solidFill>
              <a:round/>
              <a:headEnd/>
              <a:tailEnd/>
            </a:ln>
          </p:spPr>
          <p:txBody>
            <a:bodyPr/>
            <a:lstStyle/>
            <a:p>
              <a:endParaRPr lang="en-US"/>
            </a:p>
          </p:txBody>
        </p:sp>
        <p:sp>
          <p:nvSpPr>
            <p:cNvPr id="348140" name="Line 517"/>
            <p:cNvSpPr>
              <a:spLocks noChangeShapeType="1"/>
            </p:cNvSpPr>
            <p:nvPr/>
          </p:nvSpPr>
          <p:spPr bwMode="auto">
            <a:xfrm flipH="1">
              <a:off x="682" y="2030"/>
              <a:ext cx="14" cy="9"/>
            </a:xfrm>
            <a:prstGeom prst="line">
              <a:avLst/>
            </a:prstGeom>
            <a:noFill/>
            <a:ln w="0">
              <a:solidFill>
                <a:srgbClr val="000000"/>
              </a:solidFill>
              <a:round/>
              <a:headEnd/>
              <a:tailEnd/>
            </a:ln>
          </p:spPr>
          <p:txBody>
            <a:bodyPr/>
            <a:lstStyle/>
            <a:p>
              <a:endParaRPr lang="en-US"/>
            </a:p>
          </p:txBody>
        </p:sp>
        <p:sp>
          <p:nvSpPr>
            <p:cNvPr id="348141" name="Line 518"/>
            <p:cNvSpPr>
              <a:spLocks noChangeShapeType="1"/>
            </p:cNvSpPr>
            <p:nvPr/>
          </p:nvSpPr>
          <p:spPr bwMode="auto">
            <a:xfrm flipH="1">
              <a:off x="700" y="2034"/>
              <a:ext cx="14" cy="9"/>
            </a:xfrm>
            <a:prstGeom prst="line">
              <a:avLst/>
            </a:prstGeom>
            <a:noFill/>
            <a:ln w="0">
              <a:solidFill>
                <a:srgbClr val="000000"/>
              </a:solidFill>
              <a:round/>
              <a:headEnd/>
              <a:tailEnd/>
            </a:ln>
          </p:spPr>
          <p:txBody>
            <a:bodyPr/>
            <a:lstStyle/>
            <a:p>
              <a:endParaRPr lang="en-US"/>
            </a:p>
          </p:txBody>
        </p:sp>
        <p:sp>
          <p:nvSpPr>
            <p:cNvPr id="348142" name="Line 519"/>
            <p:cNvSpPr>
              <a:spLocks noChangeShapeType="1"/>
            </p:cNvSpPr>
            <p:nvPr/>
          </p:nvSpPr>
          <p:spPr bwMode="auto">
            <a:xfrm flipH="1">
              <a:off x="725" y="2039"/>
              <a:ext cx="14" cy="9"/>
            </a:xfrm>
            <a:prstGeom prst="line">
              <a:avLst/>
            </a:prstGeom>
            <a:noFill/>
            <a:ln w="0">
              <a:solidFill>
                <a:srgbClr val="000000"/>
              </a:solidFill>
              <a:round/>
              <a:headEnd/>
              <a:tailEnd/>
            </a:ln>
          </p:spPr>
          <p:txBody>
            <a:bodyPr/>
            <a:lstStyle/>
            <a:p>
              <a:endParaRPr lang="en-US"/>
            </a:p>
          </p:txBody>
        </p:sp>
        <p:sp>
          <p:nvSpPr>
            <p:cNvPr id="348143" name="Line 520"/>
            <p:cNvSpPr>
              <a:spLocks noChangeShapeType="1"/>
            </p:cNvSpPr>
            <p:nvPr/>
          </p:nvSpPr>
          <p:spPr bwMode="auto">
            <a:xfrm flipH="1">
              <a:off x="745" y="2043"/>
              <a:ext cx="15" cy="9"/>
            </a:xfrm>
            <a:prstGeom prst="line">
              <a:avLst/>
            </a:prstGeom>
            <a:noFill/>
            <a:ln w="0">
              <a:solidFill>
                <a:srgbClr val="000000"/>
              </a:solidFill>
              <a:round/>
              <a:headEnd/>
              <a:tailEnd/>
            </a:ln>
          </p:spPr>
          <p:txBody>
            <a:bodyPr/>
            <a:lstStyle/>
            <a:p>
              <a:endParaRPr lang="en-US"/>
            </a:p>
          </p:txBody>
        </p:sp>
        <p:sp>
          <p:nvSpPr>
            <p:cNvPr id="348144" name="Line 521"/>
            <p:cNvSpPr>
              <a:spLocks noChangeShapeType="1"/>
            </p:cNvSpPr>
            <p:nvPr/>
          </p:nvSpPr>
          <p:spPr bwMode="auto">
            <a:xfrm flipH="1">
              <a:off x="771" y="2048"/>
              <a:ext cx="16" cy="10"/>
            </a:xfrm>
            <a:prstGeom prst="line">
              <a:avLst/>
            </a:prstGeom>
            <a:noFill/>
            <a:ln w="0">
              <a:solidFill>
                <a:srgbClr val="000000"/>
              </a:solidFill>
              <a:round/>
              <a:headEnd/>
              <a:tailEnd/>
            </a:ln>
          </p:spPr>
          <p:txBody>
            <a:bodyPr/>
            <a:lstStyle/>
            <a:p>
              <a:endParaRPr lang="en-US"/>
            </a:p>
          </p:txBody>
        </p:sp>
        <p:sp>
          <p:nvSpPr>
            <p:cNvPr id="348145" name="Line 522"/>
            <p:cNvSpPr>
              <a:spLocks noChangeShapeType="1"/>
            </p:cNvSpPr>
            <p:nvPr/>
          </p:nvSpPr>
          <p:spPr bwMode="auto">
            <a:xfrm flipH="1">
              <a:off x="618" y="2015"/>
              <a:ext cx="15" cy="10"/>
            </a:xfrm>
            <a:prstGeom prst="line">
              <a:avLst/>
            </a:prstGeom>
            <a:noFill/>
            <a:ln w="0">
              <a:solidFill>
                <a:srgbClr val="000000"/>
              </a:solidFill>
              <a:round/>
              <a:headEnd/>
              <a:tailEnd/>
            </a:ln>
          </p:spPr>
          <p:txBody>
            <a:bodyPr/>
            <a:lstStyle/>
            <a:p>
              <a:endParaRPr lang="en-US"/>
            </a:p>
          </p:txBody>
        </p:sp>
        <p:sp>
          <p:nvSpPr>
            <p:cNvPr id="348146" name="Line 523"/>
            <p:cNvSpPr>
              <a:spLocks noChangeShapeType="1"/>
            </p:cNvSpPr>
            <p:nvPr/>
          </p:nvSpPr>
          <p:spPr bwMode="auto">
            <a:xfrm flipH="1">
              <a:off x="639" y="2020"/>
              <a:ext cx="14" cy="10"/>
            </a:xfrm>
            <a:prstGeom prst="line">
              <a:avLst/>
            </a:prstGeom>
            <a:noFill/>
            <a:ln w="0">
              <a:solidFill>
                <a:srgbClr val="000000"/>
              </a:solidFill>
              <a:round/>
              <a:headEnd/>
              <a:tailEnd/>
            </a:ln>
          </p:spPr>
          <p:txBody>
            <a:bodyPr/>
            <a:lstStyle/>
            <a:p>
              <a:endParaRPr lang="en-US"/>
            </a:p>
          </p:txBody>
        </p:sp>
        <p:sp>
          <p:nvSpPr>
            <p:cNvPr id="348147" name="Line 524"/>
            <p:cNvSpPr>
              <a:spLocks noChangeShapeType="1"/>
            </p:cNvSpPr>
            <p:nvPr/>
          </p:nvSpPr>
          <p:spPr bwMode="auto">
            <a:xfrm flipH="1">
              <a:off x="803" y="2022"/>
              <a:ext cx="10" cy="7"/>
            </a:xfrm>
            <a:prstGeom prst="line">
              <a:avLst/>
            </a:prstGeom>
            <a:noFill/>
            <a:ln w="0">
              <a:solidFill>
                <a:srgbClr val="000000"/>
              </a:solidFill>
              <a:round/>
              <a:headEnd/>
              <a:tailEnd/>
            </a:ln>
          </p:spPr>
          <p:txBody>
            <a:bodyPr/>
            <a:lstStyle/>
            <a:p>
              <a:endParaRPr lang="en-US"/>
            </a:p>
          </p:txBody>
        </p:sp>
        <p:sp>
          <p:nvSpPr>
            <p:cNvPr id="348148" name="Line 525"/>
            <p:cNvSpPr>
              <a:spLocks noChangeShapeType="1"/>
            </p:cNvSpPr>
            <p:nvPr/>
          </p:nvSpPr>
          <p:spPr bwMode="auto">
            <a:xfrm flipH="1">
              <a:off x="557" y="2002"/>
              <a:ext cx="12" cy="9"/>
            </a:xfrm>
            <a:prstGeom prst="line">
              <a:avLst/>
            </a:prstGeom>
            <a:noFill/>
            <a:ln w="0">
              <a:solidFill>
                <a:srgbClr val="000000"/>
              </a:solidFill>
              <a:round/>
              <a:headEnd/>
              <a:tailEnd/>
            </a:ln>
          </p:spPr>
          <p:txBody>
            <a:bodyPr/>
            <a:lstStyle/>
            <a:p>
              <a:endParaRPr lang="en-US"/>
            </a:p>
          </p:txBody>
        </p:sp>
        <p:sp>
          <p:nvSpPr>
            <p:cNvPr id="348149" name="Line 526"/>
            <p:cNvSpPr>
              <a:spLocks noChangeShapeType="1"/>
            </p:cNvSpPr>
            <p:nvPr/>
          </p:nvSpPr>
          <p:spPr bwMode="auto">
            <a:xfrm flipH="1">
              <a:off x="578" y="2007"/>
              <a:ext cx="12" cy="8"/>
            </a:xfrm>
            <a:prstGeom prst="line">
              <a:avLst/>
            </a:prstGeom>
            <a:noFill/>
            <a:ln w="0">
              <a:solidFill>
                <a:srgbClr val="000000"/>
              </a:solidFill>
              <a:round/>
              <a:headEnd/>
              <a:tailEnd/>
            </a:ln>
          </p:spPr>
          <p:txBody>
            <a:bodyPr/>
            <a:lstStyle/>
            <a:p>
              <a:endParaRPr lang="en-US"/>
            </a:p>
          </p:txBody>
        </p:sp>
        <p:sp>
          <p:nvSpPr>
            <p:cNvPr id="348150" name="Line 527"/>
            <p:cNvSpPr>
              <a:spLocks noChangeShapeType="1"/>
            </p:cNvSpPr>
            <p:nvPr/>
          </p:nvSpPr>
          <p:spPr bwMode="auto">
            <a:xfrm flipH="1">
              <a:off x="598" y="2012"/>
              <a:ext cx="14" cy="9"/>
            </a:xfrm>
            <a:prstGeom prst="line">
              <a:avLst/>
            </a:prstGeom>
            <a:noFill/>
            <a:ln w="0">
              <a:solidFill>
                <a:srgbClr val="000000"/>
              </a:solidFill>
              <a:round/>
              <a:headEnd/>
              <a:tailEnd/>
            </a:ln>
          </p:spPr>
          <p:txBody>
            <a:bodyPr/>
            <a:lstStyle/>
            <a:p>
              <a:endParaRPr lang="en-US"/>
            </a:p>
          </p:txBody>
        </p:sp>
        <p:sp>
          <p:nvSpPr>
            <p:cNvPr id="348151" name="Line 528"/>
            <p:cNvSpPr>
              <a:spLocks noChangeShapeType="1"/>
            </p:cNvSpPr>
            <p:nvPr/>
          </p:nvSpPr>
          <p:spPr bwMode="auto">
            <a:xfrm flipH="1">
              <a:off x="592" y="1988"/>
              <a:ext cx="11" cy="8"/>
            </a:xfrm>
            <a:prstGeom prst="line">
              <a:avLst/>
            </a:prstGeom>
            <a:noFill/>
            <a:ln w="0">
              <a:solidFill>
                <a:srgbClr val="000000"/>
              </a:solidFill>
              <a:round/>
              <a:headEnd/>
              <a:tailEnd/>
            </a:ln>
          </p:spPr>
          <p:txBody>
            <a:bodyPr/>
            <a:lstStyle/>
            <a:p>
              <a:endParaRPr lang="en-US"/>
            </a:p>
          </p:txBody>
        </p:sp>
        <p:sp>
          <p:nvSpPr>
            <p:cNvPr id="348152" name="Line 529"/>
            <p:cNvSpPr>
              <a:spLocks noChangeShapeType="1"/>
            </p:cNvSpPr>
            <p:nvPr/>
          </p:nvSpPr>
          <p:spPr bwMode="auto">
            <a:xfrm flipH="1">
              <a:off x="605" y="2002"/>
              <a:ext cx="13" cy="8"/>
            </a:xfrm>
            <a:prstGeom prst="line">
              <a:avLst/>
            </a:prstGeom>
            <a:noFill/>
            <a:ln w="0">
              <a:solidFill>
                <a:srgbClr val="000000"/>
              </a:solidFill>
              <a:round/>
              <a:headEnd/>
              <a:tailEnd/>
            </a:ln>
          </p:spPr>
          <p:txBody>
            <a:bodyPr/>
            <a:lstStyle/>
            <a:p>
              <a:endParaRPr lang="en-US"/>
            </a:p>
          </p:txBody>
        </p:sp>
        <p:sp>
          <p:nvSpPr>
            <p:cNvPr id="348153" name="Line 530"/>
            <p:cNvSpPr>
              <a:spLocks noChangeShapeType="1"/>
            </p:cNvSpPr>
            <p:nvPr/>
          </p:nvSpPr>
          <p:spPr bwMode="auto">
            <a:xfrm flipH="1">
              <a:off x="652" y="2001"/>
              <a:ext cx="11" cy="7"/>
            </a:xfrm>
            <a:prstGeom prst="line">
              <a:avLst/>
            </a:prstGeom>
            <a:noFill/>
            <a:ln w="0">
              <a:solidFill>
                <a:srgbClr val="000000"/>
              </a:solidFill>
              <a:round/>
              <a:headEnd/>
              <a:tailEnd/>
            </a:ln>
          </p:spPr>
          <p:txBody>
            <a:bodyPr/>
            <a:lstStyle/>
            <a:p>
              <a:endParaRPr lang="en-US"/>
            </a:p>
          </p:txBody>
        </p:sp>
        <p:sp>
          <p:nvSpPr>
            <p:cNvPr id="348154" name="Line 531"/>
            <p:cNvSpPr>
              <a:spLocks noChangeShapeType="1"/>
            </p:cNvSpPr>
            <p:nvPr/>
          </p:nvSpPr>
          <p:spPr bwMode="auto">
            <a:xfrm flipH="1">
              <a:off x="631" y="1996"/>
              <a:ext cx="11" cy="8"/>
            </a:xfrm>
            <a:prstGeom prst="line">
              <a:avLst/>
            </a:prstGeom>
            <a:noFill/>
            <a:ln w="0">
              <a:solidFill>
                <a:srgbClr val="000000"/>
              </a:solidFill>
              <a:round/>
              <a:headEnd/>
              <a:tailEnd/>
            </a:ln>
          </p:spPr>
          <p:txBody>
            <a:bodyPr/>
            <a:lstStyle/>
            <a:p>
              <a:endParaRPr lang="en-US"/>
            </a:p>
          </p:txBody>
        </p:sp>
        <p:sp>
          <p:nvSpPr>
            <p:cNvPr id="348155" name="Line 532"/>
            <p:cNvSpPr>
              <a:spLocks noChangeShapeType="1"/>
            </p:cNvSpPr>
            <p:nvPr/>
          </p:nvSpPr>
          <p:spPr bwMode="auto">
            <a:xfrm flipH="1">
              <a:off x="612" y="1993"/>
              <a:ext cx="11" cy="7"/>
            </a:xfrm>
            <a:prstGeom prst="line">
              <a:avLst/>
            </a:prstGeom>
            <a:noFill/>
            <a:ln w="0">
              <a:solidFill>
                <a:srgbClr val="000000"/>
              </a:solidFill>
              <a:round/>
              <a:headEnd/>
              <a:tailEnd/>
            </a:ln>
          </p:spPr>
          <p:txBody>
            <a:bodyPr/>
            <a:lstStyle/>
            <a:p>
              <a:endParaRPr lang="en-US"/>
            </a:p>
          </p:txBody>
        </p:sp>
        <p:sp>
          <p:nvSpPr>
            <p:cNvPr id="348156" name="Line 533"/>
            <p:cNvSpPr>
              <a:spLocks noChangeShapeType="1"/>
            </p:cNvSpPr>
            <p:nvPr/>
          </p:nvSpPr>
          <p:spPr bwMode="auto">
            <a:xfrm flipH="1">
              <a:off x="565" y="1993"/>
              <a:ext cx="13" cy="8"/>
            </a:xfrm>
            <a:prstGeom prst="line">
              <a:avLst/>
            </a:prstGeom>
            <a:noFill/>
            <a:ln w="0">
              <a:solidFill>
                <a:srgbClr val="000000"/>
              </a:solidFill>
              <a:round/>
              <a:headEnd/>
              <a:tailEnd/>
            </a:ln>
          </p:spPr>
          <p:txBody>
            <a:bodyPr/>
            <a:lstStyle/>
            <a:p>
              <a:endParaRPr lang="en-US"/>
            </a:p>
          </p:txBody>
        </p:sp>
        <p:sp>
          <p:nvSpPr>
            <p:cNvPr id="348157" name="Line 534"/>
            <p:cNvSpPr>
              <a:spLocks noChangeShapeType="1"/>
            </p:cNvSpPr>
            <p:nvPr/>
          </p:nvSpPr>
          <p:spPr bwMode="auto">
            <a:xfrm flipH="1">
              <a:off x="584" y="1996"/>
              <a:ext cx="12" cy="9"/>
            </a:xfrm>
            <a:prstGeom prst="line">
              <a:avLst/>
            </a:prstGeom>
            <a:noFill/>
            <a:ln w="0">
              <a:solidFill>
                <a:srgbClr val="000000"/>
              </a:solidFill>
              <a:round/>
              <a:headEnd/>
              <a:tailEnd/>
            </a:ln>
          </p:spPr>
          <p:txBody>
            <a:bodyPr/>
            <a:lstStyle/>
            <a:p>
              <a:endParaRPr lang="en-US"/>
            </a:p>
          </p:txBody>
        </p:sp>
        <p:sp>
          <p:nvSpPr>
            <p:cNvPr id="348158" name="Line 535"/>
            <p:cNvSpPr>
              <a:spLocks noChangeShapeType="1"/>
            </p:cNvSpPr>
            <p:nvPr/>
          </p:nvSpPr>
          <p:spPr bwMode="auto">
            <a:xfrm flipH="1">
              <a:off x="625" y="2005"/>
              <a:ext cx="13" cy="9"/>
            </a:xfrm>
            <a:prstGeom prst="line">
              <a:avLst/>
            </a:prstGeom>
            <a:noFill/>
            <a:ln w="0">
              <a:solidFill>
                <a:srgbClr val="000000"/>
              </a:solidFill>
              <a:round/>
              <a:headEnd/>
              <a:tailEnd/>
            </a:ln>
          </p:spPr>
          <p:txBody>
            <a:bodyPr/>
            <a:lstStyle/>
            <a:p>
              <a:endParaRPr lang="en-US"/>
            </a:p>
          </p:txBody>
        </p:sp>
        <p:sp>
          <p:nvSpPr>
            <p:cNvPr id="348159" name="Line 536"/>
            <p:cNvSpPr>
              <a:spLocks noChangeShapeType="1"/>
            </p:cNvSpPr>
            <p:nvPr/>
          </p:nvSpPr>
          <p:spPr bwMode="auto">
            <a:xfrm flipH="1">
              <a:off x="642" y="2009"/>
              <a:ext cx="14" cy="9"/>
            </a:xfrm>
            <a:prstGeom prst="line">
              <a:avLst/>
            </a:prstGeom>
            <a:noFill/>
            <a:ln w="0">
              <a:solidFill>
                <a:srgbClr val="000000"/>
              </a:solidFill>
              <a:round/>
              <a:headEnd/>
              <a:tailEnd/>
            </a:ln>
          </p:spPr>
          <p:txBody>
            <a:bodyPr/>
            <a:lstStyle/>
            <a:p>
              <a:endParaRPr lang="en-US"/>
            </a:p>
          </p:txBody>
        </p:sp>
        <p:sp>
          <p:nvSpPr>
            <p:cNvPr id="444416" name="Line 537"/>
            <p:cNvSpPr>
              <a:spLocks noChangeShapeType="1"/>
            </p:cNvSpPr>
            <p:nvPr/>
          </p:nvSpPr>
          <p:spPr bwMode="auto">
            <a:xfrm flipH="1" flipV="1">
              <a:off x="842" y="2050"/>
              <a:ext cx="19" cy="4"/>
            </a:xfrm>
            <a:prstGeom prst="line">
              <a:avLst/>
            </a:prstGeom>
            <a:noFill/>
            <a:ln w="0">
              <a:solidFill>
                <a:srgbClr val="000000"/>
              </a:solidFill>
              <a:round/>
              <a:headEnd/>
              <a:tailEnd/>
            </a:ln>
          </p:spPr>
          <p:txBody>
            <a:bodyPr/>
            <a:lstStyle/>
            <a:p>
              <a:endParaRPr lang="en-US"/>
            </a:p>
          </p:txBody>
        </p:sp>
        <p:sp>
          <p:nvSpPr>
            <p:cNvPr id="444417" name="Line 538"/>
            <p:cNvSpPr>
              <a:spLocks noChangeShapeType="1"/>
            </p:cNvSpPr>
            <p:nvPr/>
          </p:nvSpPr>
          <p:spPr bwMode="auto">
            <a:xfrm>
              <a:off x="861" y="2054"/>
              <a:ext cx="4" cy="6"/>
            </a:xfrm>
            <a:prstGeom prst="line">
              <a:avLst/>
            </a:prstGeom>
            <a:noFill/>
            <a:ln w="0">
              <a:solidFill>
                <a:srgbClr val="000000"/>
              </a:solidFill>
              <a:round/>
              <a:headEnd/>
              <a:tailEnd/>
            </a:ln>
          </p:spPr>
          <p:txBody>
            <a:bodyPr/>
            <a:lstStyle/>
            <a:p>
              <a:endParaRPr lang="en-US"/>
            </a:p>
          </p:txBody>
        </p:sp>
        <p:sp>
          <p:nvSpPr>
            <p:cNvPr id="444418" name="Freeform 539"/>
            <p:cNvSpPr>
              <a:spLocks/>
            </p:cNvSpPr>
            <p:nvPr/>
          </p:nvSpPr>
          <p:spPr bwMode="auto">
            <a:xfrm>
              <a:off x="801" y="2026"/>
              <a:ext cx="86" cy="46"/>
            </a:xfrm>
            <a:custGeom>
              <a:avLst/>
              <a:gdLst>
                <a:gd name="T0" fmla="*/ 35 w 860"/>
                <a:gd name="T1" fmla="*/ 0 h 590"/>
                <a:gd name="T2" fmla="*/ 28 w 860"/>
                <a:gd name="T3" fmla="*/ 8 h 590"/>
                <a:gd name="T4" fmla="*/ 20 w 860"/>
                <a:gd name="T5" fmla="*/ 7 h 590"/>
                <a:gd name="T6" fmla="*/ 7 w 860"/>
                <a:gd name="T7" fmla="*/ 17 h 590"/>
                <a:gd name="T8" fmla="*/ 16 w 860"/>
                <a:gd name="T9" fmla="*/ 18 h 590"/>
                <a:gd name="T10" fmla="*/ 6 w 860"/>
                <a:gd name="T11" fmla="*/ 27 h 590"/>
                <a:gd name="T12" fmla="*/ 15 w 860"/>
                <a:gd name="T13" fmla="*/ 29 h 590"/>
                <a:gd name="T14" fmla="*/ 0 w 860"/>
                <a:gd name="T15" fmla="*/ 39 h 590"/>
                <a:gd name="T16" fmla="*/ 26 w 860"/>
                <a:gd name="T17" fmla="*/ 46 h 590"/>
                <a:gd name="T18" fmla="*/ 34 w 860"/>
                <a:gd name="T19" fmla="*/ 38 h 590"/>
                <a:gd name="T20" fmla="*/ 55 w 860"/>
                <a:gd name="T21" fmla="*/ 43 h 590"/>
                <a:gd name="T22" fmla="*/ 86 w 860"/>
                <a:gd name="T23" fmla="*/ 17 h 590"/>
                <a:gd name="T24" fmla="*/ 84 w 860"/>
                <a:gd name="T25" fmla="*/ 10 h 590"/>
                <a:gd name="T26" fmla="*/ 35 w 860"/>
                <a:gd name="T27" fmla="*/ 0 h 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60"/>
                <a:gd name="T43" fmla="*/ 0 h 590"/>
                <a:gd name="T44" fmla="*/ 860 w 860"/>
                <a:gd name="T45" fmla="*/ 590 h 5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60" h="590">
                  <a:moveTo>
                    <a:pt x="351" y="0"/>
                  </a:moveTo>
                  <a:lnTo>
                    <a:pt x="277" y="102"/>
                  </a:lnTo>
                  <a:lnTo>
                    <a:pt x="196" y="88"/>
                  </a:lnTo>
                  <a:lnTo>
                    <a:pt x="73" y="213"/>
                  </a:lnTo>
                  <a:lnTo>
                    <a:pt x="160" y="235"/>
                  </a:lnTo>
                  <a:lnTo>
                    <a:pt x="59" y="340"/>
                  </a:lnTo>
                  <a:lnTo>
                    <a:pt x="146" y="376"/>
                  </a:lnTo>
                  <a:lnTo>
                    <a:pt x="0" y="502"/>
                  </a:lnTo>
                  <a:lnTo>
                    <a:pt x="262" y="590"/>
                  </a:lnTo>
                  <a:lnTo>
                    <a:pt x="342" y="493"/>
                  </a:lnTo>
                  <a:lnTo>
                    <a:pt x="547" y="554"/>
                  </a:lnTo>
                  <a:lnTo>
                    <a:pt x="860" y="222"/>
                  </a:lnTo>
                  <a:lnTo>
                    <a:pt x="838" y="132"/>
                  </a:lnTo>
                  <a:lnTo>
                    <a:pt x="351" y="0"/>
                  </a:lnTo>
                  <a:close/>
                </a:path>
              </a:pathLst>
            </a:custGeom>
            <a:solidFill>
              <a:srgbClr val="828282"/>
            </a:solidFill>
            <a:ln w="9525">
              <a:noFill/>
              <a:round/>
              <a:headEnd/>
              <a:tailEnd/>
            </a:ln>
          </p:spPr>
          <p:txBody>
            <a:bodyPr/>
            <a:lstStyle/>
            <a:p>
              <a:pPr algn="ctr"/>
              <a:endParaRPr lang="en-US" sz="1800"/>
            </a:p>
          </p:txBody>
        </p:sp>
        <p:sp>
          <p:nvSpPr>
            <p:cNvPr id="444419" name="Freeform 540"/>
            <p:cNvSpPr>
              <a:spLocks/>
            </p:cNvSpPr>
            <p:nvPr/>
          </p:nvSpPr>
          <p:spPr bwMode="auto">
            <a:xfrm>
              <a:off x="801" y="2026"/>
              <a:ext cx="86" cy="46"/>
            </a:xfrm>
            <a:custGeom>
              <a:avLst/>
              <a:gdLst>
                <a:gd name="T0" fmla="*/ 35 w 860"/>
                <a:gd name="T1" fmla="*/ 0 h 590"/>
                <a:gd name="T2" fmla="*/ 28 w 860"/>
                <a:gd name="T3" fmla="*/ 8 h 590"/>
                <a:gd name="T4" fmla="*/ 20 w 860"/>
                <a:gd name="T5" fmla="*/ 7 h 590"/>
                <a:gd name="T6" fmla="*/ 7 w 860"/>
                <a:gd name="T7" fmla="*/ 17 h 590"/>
                <a:gd name="T8" fmla="*/ 16 w 860"/>
                <a:gd name="T9" fmla="*/ 18 h 590"/>
                <a:gd name="T10" fmla="*/ 6 w 860"/>
                <a:gd name="T11" fmla="*/ 27 h 590"/>
                <a:gd name="T12" fmla="*/ 15 w 860"/>
                <a:gd name="T13" fmla="*/ 29 h 590"/>
                <a:gd name="T14" fmla="*/ 0 w 860"/>
                <a:gd name="T15" fmla="*/ 39 h 590"/>
                <a:gd name="T16" fmla="*/ 26 w 860"/>
                <a:gd name="T17" fmla="*/ 46 h 590"/>
                <a:gd name="T18" fmla="*/ 34 w 860"/>
                <a:gd name="T19" fmla="*/ 38 h 590"/>
                <a:gd name="T20" fmla="*/ 55 w 860"/>
                <a:gd name="T21" fmla="*/ 43 h 590"/>
                <a:gd name="T22" fmla="*/ 86 w 860"/>
                <a:gd name="T23" fmla="*/ 17 h 590"/>
                <a:gd name="T24" fmla="*/ 84 w 860"/>
                <a:gd name="T25" fmla="*/ 10 h 590"/>
                <a:gd name="T26" fmla="*/ 35 w 860"/>
                <a:gd name="T27" fmla="*/ 0 h 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60"/>
                <a:gd name="T43" fmla="*/ 0 h 590"/>
                <a:gd name="T44" fmla="*/ 860 w 860"/>
                <a:gd name="T45" fmla="*/ 590 h 5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60" h="590">
                  <a:moveTo>
                    <a:pt x="351" y="0"/>
                  </a:moveTo>
                  <a:lnTo>
                    <a:pt x="277" y="102"/>
                  </a:lnTo>
                  <a:lnTo>
                    <a:pt x="196" y="88"/>
                  </a:lnTo>
                  <a:lnTo>
                    <a:pt x="73" y="213"/>
                  </a:lnTo>
                  <a:lnTo>
                    <a:pt x="160" y="235"/>
                  </a:lnTo>
                  <a:lnTo>
                    <a:pt x="59" y="340"/>
                  </a:lnTo>
                  <a:lnTo>
                    <a:pt x="146" y="376"/>
                  </a:lnTo>
                  <a:lnTo>
                    <a:pt x="0" y="502"/>
                  </a:lnTo>
                  <a:lnTo>
                    <a:pt x="262" y="590"/>
                  </a:lnTo>
                  <a:lnTo>
                    <a:pt x="342" y="493"/>
                  </a:lnTo>
                  <a:lnTo>
                    <a:pt x="547" y="554"/>
                  </a:lnTo>
                  <a:lnTo>
                    <a:pt x="860" y="222"/>
                  </a:lnTo>
                  <a:lnTo>
                    <a:pt x="838" y="132"/>
                  </a:lnTo>
                  <a:lnTo>
                    <a:pt x="351" y="0"/>
                  </a:lnTo>
                </a:path>
              </a:pathLst>
            </a:custGeom>
            <a:noFill/>
            <a:ln w="0">
              <a:solidFill>
                <a:srgbClr val="000000"/>
              </a:solidFill>
              <a:round/>
              <a:headEnd/>
              <a:tailEnd/>
            </a:ln>
          </p:spPr>
          <p:txBody>
            <a:bodyPr/>
            <a:lstStyle/>
            <a:p>
              <a:pPr algn="ctr"/>
              <a:endParaRPr lang="en-US" sz="1800"/>
            </a:p>
          </p:txBody>
        </p:sp>
        <p:sp>
          <p:nvSpPr>
            <p:cNvPr id="444420" name="Line 541"/>
            <p:cNvSpPr>
              <a:spLocks noChangeShapeType="1"/>
            </p:cNvSpPr>
            <p:nvPr/>
          </p:nvSpPr>
          <p:spPr bwMode="auto">
            <a:xfrm>
              <a:off x="828" y="2034"/>
              <a:ext cx="45" cy="11"/>
            </a:xfrm>
            <a:prstGeom prst="line">
              <a:avLst/>
            </a:prstGeom>
            <a:noFill/>
            <a:ln w="0">
              <a:solidFill>
                <a:srgbClr val="000000"/>
              </a:solidFill>
              <a:round/>
              <a:headEnd/>
              <a:tailEnd/>
            </a:ln>
          </p:spPr>
          <p:txBody>
            <a:bodyPr/>
            <a:lstStyle/>
            <a:p>
              <a:endParaRPr lang="en-US"/>
            </a:p>
          </p:txBody>
        </p:sp>
        <p:sp>
          <p:nvSpPr>
            <p:cNvPr id="444421" name="Line 542"/>
            <p:cNvSpPr>
              <a:spLocks noChangeShapeType="1"/>
            </p:cNvSpPr>
            <p:nvPr/>
          </p:nvSpPr>
          <p:spPr bwMode="auto">
            <a:xfrm flipH="1">
              <a:off x="852" y="2037"/>
              <a:ext cx="31" cy="25"/>
            </a:xfrm>
            <a:prstGeom prst="line">
              <a:avLst/>
            </a:prstGeom>
            <a:noFill/>
            <a:ln w="0">
              <a:solidFill>
                <a:srgbClr val="000000"/>
              </a:solidFill>
              <a:round/>
              <a:headEnd/>
              <a:tailEnd/>
            </a:ln>
          </p:spPr>
          <p:txBody>
            <a:bodyPr/>
            <a:lstStyle/>
            <a:p>
              <a:endParaRPr lang="en-US"/>
            </a:p>
          </p:txBody>
        </p:sp>
        <p:sp>
          <p:nvSpPr>
            <p:cNvPr id="444422" name="Line 543"/>
            <p:cNvSpPr>
              <a:spLocks noChangeShapeType="1"/>
            </p:cNvSpPr>
            <p:nvPr/>
          </p:nvSpPr>
          <p:spPr bwMode="auto">
            <a:xfrm flipH="1" flipV="1">
              <a:off x="814" y="2054"/>
              <a:ext cx="36" cy="8"/>
            </a:xfrm>
            <a:prstGeom prst="line">
              <a:avLst/>
            </a:prstGeom>
            <a:noFill/>
            <a:ln w="0">
              <a:solidFill>
                <a:srgbClr val="000000"/>
              </a:solidFill>
              <a:round/>
              <a:headEnd/>
              <a:tailEnd/>
            </a:ln>
          </p:spPr>
          <p:txBody>
            <a:bodyPr/>
            <a:lstStyle/>
            <a:p>
              <a:endParaRPr lang="en-US"/>
            </a:p>
          </p:txBody>
        </p:sp>
        <p:sp>
          <p:nvSpPr>
            <p:cNvPr id="444423" name="Line 544"/>
            <p:cNvSpPr>
              <a:spLocks noChangeShapeType="1"/>
            </p:cNvSpPr>
            <p:nvPr/>
          </p:nvSpPr>
          <p:spPr bwMode="auto">
            <a:xfrm>
              <a:off x="852" y="2062"/>
              <a:ext cx="3" cy="7"/>
            </a:xfrm>
            <a:prstGeom prst="line">
              <a:avLst/>
            </a:prstGeom>
            <a:noFill/>
            <a:ln w="0">
              <a:solidFill>
                <a:srgbClr val="000000"/>
              </a:solidFill>
              <a:round/>
              <a:headEnd/>
              <a:tailEnd/>
            </a:ln>
          </p:spPr>
          <p:txBody>
            <a:bodyPr/>
            <a:lstStyle/>
            <a:p>
              <a:endParaRPr lang="en-US"/>
            </a:p>
          </p:txBody>
        </p:sp>
        <p:sp>
          <p:nvSpPr>
            <p:cNvPr id="444424" name="Line 545"/>
            <p:cNvSpPr>
              <a:spLocks noChangeShapeType="1"/>
            </p:cNvSpPr>
            <p:nvPr/>
          </p:nvSpPr>
          <p:spPr bwMode="auto">
            <a:xfrm>
              <a:off x="873" y="2045"/>
              <a:ext cx="3" cy="6"/>
            </a:xfrm>
            <a:prstGeom prst="line">
              <a:avLst/>
            </a:prstGeom>
            <a:noFill/>
            <a:ln w="0">
              <a:solidFill>
                <a:srgbClr val="000000"/>
              </a:solidFill>
              <a:round/>
              <a:headEnd/>
              <a:tailEnd/>
            </a:ln>
          </p:spPr>
          <p:txBody>
            <a:bodyPr/>
            <a:lstStyle/>
            <a:p>
              <a:endParaRPr lang="en-US"/>
            </a:p>
          </p:txBody>
        </p:sp>
        <p:sp>
          <p:nvSpPr>
            <p:cNvPr id="444425" name="Line 546"/>
            <p:cNvSpPr>
              <a:spLocks noChangeShapeType="1"/>
            </p:cNvSpPr>
            <p:nvPr/>
          </p:nvSpPr>
          <p:spPr bwMode="auto">
            <a:xfrm flipH="1">
              <a:off x="819" y="2033"/>
              <a:ext cx="45" cy="35"/>
            </a:xfrm>
            <a:prstGeom prst="line">
              <a:avLst/>
            </a:prstGeom>
            <a:noFill/>
            <a:ln w="0">
              <a:solidFill>
                <a:srgbClr val="000000"/>
              </a:solidFill>
              <a:round/>
              <a:headEnd/>
              <a:tailEnd/>
            </a:ln>
          </p:spPr>
          <p:txBody>
            <a:bodyPr/>
            <a:lstStyle/>
            <a:p>
              <a:endParaRPr lang="en-US"/>
            </a:p>
          </p:txBody>
        </p:sp>
        <p:sp>
          <p:nvSpPr>
            <p:cNvPr id="444426" name="Line 547"/>
            <p:cNvSpPr>
              <a:spLocks noChangeShapeType="1"/>
            </p:cNvSpPr>
            <p:nvPr/>
          </p:nvSpPr>
          <p:spPr bwMode="auto">
            <a:xfrm>
              <a:off x="832" y="2058"/>
              <a:ext cx="4" cy="7"/>
            </a:xfrm>
            <a:prstGeom prst="line">
              <a:avLst/>
            </a:prstGeom>
            <a:noFill/>
            <a:ln w="0">
              <a:solidFill>
                <a:srgbClr val="000000"/>
              </a:solidFill>
              <a:round/>
              <a:headEnd/>
              <a:tailEnd/>
            </a:ln>
          </p:spPr>
          <p:txBody>
            <a:bodyPr/>
            <a:lstStyle/>
            <a:p>
              <a:endParaRPr lang="en-US"/>
            </a:p>
          </p:txBody>
        </p:sp>
        <p:sp>
          <p:nvSpPr>
            <p:cNvPr id="444427" name="Freeform 548"/>
            <p:cNvSpPr>
              <a:spLocks/>
            </p:cNvSpPr>
            <p:nvPr/>
          </p:nvSpPr>
          <p:spPr bwMode="auto">
            <a:xfrm>
              <a:off x="568" y="1963"/>
              <a:ext cx="332" cy="76"/>
            </a:xfrm>
            <a:custGeom>
              <a:avLst/>
              <a:gdLst>
                <a:gd name="T0" fmla="*/ 7 w 3314"/>
                <a:gd name="T1" fmla="*/ 0 h 988"/>
                <a:gd name="T2" fmla="*/ 0 w 3314"/>
                <a:gd name="T3" fmla="*/ 5 h 988"/>
                <a:gd name="T4" fmla="*/ 0 w 3314"/>
                <a:gd name="T5" fmla="*/ 9 h 988"/>
                <a:gd name="T6" fmla="*/ 325 w 3314"/>
                <a:gd name="T7" fmla="*/ 76 h 988"/>
                <a:gd name="T8" fmla="*/ 332 w 3314"/>
                <a:gd name="T9" fmla="*/ 71 h 988"/>
                <a:gd name="T10" fmla="*/ 329 w 3314"/>
                <a:gd name="T11" fmla="*/ 65 h 988"/>
                <a:gd name="T12" fmla="*/ 7 w 3314"/>
                <a:gd name="T13" fmla="*/ 0 h 988"/>
                <a:gd name="T14" fmla="*/ 0 60000 65536"/>
                <a:gd name="T15" fmla="*/ 0 60000 65536"/>
                <a:gd name="T16" fmla="*/ 0 60000 65536"/>
                <a:gd name="T17" fmla="*/ 0 60000 65536"/>
                <a:gd name="T18" fmla="*/ 0 60000 65536"/>
                <a:gd name="T19" fmla="*/ 0 60000 65536"/>
                <a:gd name="T20" fmla="*/ 0 60000 65536"/>
                <a:gd name="T21" fmla="*/ 0 w 3314"/>
                <a:gd name="T22" fmla="*/ 0 h 988"/>
                <a:gd name="T23" fmla="*/ 3314 w 3314"/>
                <a:gd name="T24" fmla="*/ 988 h 9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14" h="988">
                  <a:moveTo>
                    <a:pt x="72" y="0"/>
                  </a:moveTo>
                  <a:lnTo>
                    <a:pt x="0" y="60"/>
                  </a:lnTo>
                  <a:lnTo>
                    <a:pt x="0" y="112"/>
                  </a:lnTo>
                  <a:lnTo>
                    <a:pt x="3241" y="988"/>
                  </a:lnTo>
                  <a:lnTo>
                    <a:pt x="3314" y="923"/>
                  </a:lnTo>
                  <a:lnTo>
                    <a:pt x="3286" y="841"/>
                  </a:lnTo>
                  <a:lnTo>
                    <a:pt x="72" y="0"/>
                  </a:lnTo>
                  <a:close/>
                </a:path>
              </a:pathLst>
            </a:custGeom>
            <a:solidFill>
              <a:srgbClr val="828282"/>
            </a:solidFill>
            <a:ln w="9525">
              <a:noFill/>
              <a:round/>
              <a:headEnd/>
              <a:tailEnd/>
            </a:ln>
          </p:spPr>
          <p:txBody>
            <a:bodyPr/>
            <a:lstStyle/>
            <a:p>
              <a:pPr algn="ctr"/>
              <a:endParaRPr lang="en-US" sz="1800"/>
            </a:p>
          </p:txBody>
        </p:sp>
        <p:sp>
          <p:nvSpPr>
            <p:cNvPr id="444428" name="Freeform 549"/>
            <p:cNvSpPr>
              <a:spLocks/>
            </p:cNvSpPr>
            <p:nvPr/>
          </p:nvSpPr>
          <p:spPr bwMode="auto">
            <a:xfrm>
              <a:off x="568" y="1963"/>
              <a:ext cx="332" cy="76"/>
            </a:xfrm>
            <a:custGeom>
              <a:avLst/>
              <a:gdLst>
                <a:gd name="T0" fmla="*/ 7 w 3314"/>
                <a:gd name="T1" fmla="*/ 0 h 988"/>
                <a:gd name="T2" fmla="*/ 0 w 3314"/>
                <a:gd name="T3" fmla="*/ 5 h 988"/>
                <a:gd name="T4" fmla="*/ 0 w 3314"/>
                <a:gd name="T5" fmla="*/ 9 h 988"/>
                <a:gd name="T6" fmla="*/ 325 w 3314"/>
                <a:gd name="T7" fmla="*/ 76 h 988"/>
                <a:gd name="T8" fmla="*/ 332 w 3314"/>
                <a:gd name="T9" fmla="*/ 71 h 988"/>
                <a:gd name="T10" fmla="*/ 329 w 3314"/>
                <a:gd name="T11" fmla="*/ 65 h 988"/>
                <a:gd name="T12" fmla="*/ 7 w 3314"/>
                <a:gd name="T13" fmla="*/ 0 h 988"/>
                <a:gd name="T14" fmla="*/ 0 60000 65536"/>
                <a:gd name="T15" fmla="*/ 0 60000 65536"/>
                <a:gd name="T16" fmla="*/ 0 60000 65536"/>
                <a:gd name="T17" fmla="*/ 0 60000 65536"/>
                <a:gd name="T18" fmla="*/ 0 60000 65536"/>
                <a:gd name="T19" fmla="*/ 0 60000 65536"/>
                <a:gd name="T20" fmla="*/ 0 60000 65536"/>
                <a:gd name="T21" fmla="*/ 0 w 3314"/>
                <a:gd name="T22" fmla="*/ 0 h 988"/>
                <a:gd name="T23" fmla="*/ 3314 w 3314"/>
                <a:gd name="T24" fmla="*/ 988 h 9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14" h="988">
                  <a:moveTo>
                    <a:pt x="72" y="0"/>
                  </a:moveTo>
                  <a:lnTo>
                    <a:pt x="0" y="60"/>
                  </a:lnTo>
                  <a:lnTo>
                    <a:pt x="0" y="112"/>
                  </a:lnTo>
                  <a:lnTo>
                    <a:pt x="3241" y="988"/>
                  </a:lnTo>
                  <a:lnTo>
                    <a:pt x="3314" y="923"/>
                  </a:lnTo>
                  <a:lnTo>
                    <a:pt x="3286" y="841"/>
                  </a:lnTo>
                  <a:lnTo>
                    <a:pt x="72" y="0"/>
                  </a:lnTo>
                </a:path>
              </a:pathLst>
            </a:custGeom>
            <a:noFill/>
            <a:ln w="0">
              <a:solidFill>
                <a:srgbClr val="000000"/>
              </a:solidFill>
              <a:round/>
              <a:headEnd/>
              <a:tailEnd/>
            </a:ln>
          </p:spPr>
          <p:txBody>
            <a:bodyPr/>
            <a:lstStyle/>
            <a:p>
              <a:pPr algn="ctr"/>
              <a:endParaRPr lang="en-US" sz="1800"/>
            </a:p>
          </p:txBody>
        </p:sp>
        <p:sp>
          <p:nvSpPr>
            <p:cNvPr id="444429" name="Line 550"/>
            <p:cNvSpPr>
              <a:spLocks noChangeShapeType="1"/>
            </p:cNvSpPr>
            <p:nvPr/>
          </p:nvSpPr>
          <p:spPr bwMode="auto">
            <a:xfrm flipH="1">
              <a:off x="720" y="1993"/>
              <a:ext cx="6" cy="5"/>
            </a:xfrm>
            <a:prstGeom prst="line">
              <a:avLst/>
            </a:prstGeom>
            <a:noFill/>
            <a:ln w="0">
              <a:solidFill>
                <a:srgbClr val="000000"/>
              </a:solidFill>
              <a:round/>
              <a:headEnd/>
              <a:tailEnd/>
            </a:ln>
          </p:spPr>
          <p:txBody>
            <a:bodyPr/>
            <a:lstStyle/>
            <a:p>
              <a:endParaRPr lang="en-US"/>
            </a:p>
          </p:txBody>
        </p:sp>
        <p:sp>
          <p:nvSpPr>
            <p:cNvPr id="444430" name="Line 551"/>
            <p:cNvSpPr>
              <a:spLocks noChangeShapeType="1"/>
            </p:cNvSpPr>
            <p:nvPr/>
          </p:nvSpPr>
          <p:spPr bwMode="auto">
            <a:xfrm flipH="1">
              <a:off x="697" y="1989"/>
              <a:ext cx="8" cy="5"/>
            </a:xfrm>
            <a:prstGeom prst="line">
              <a:avLst/>
            </a:prstGeom>
            <a:noFill/>
            <a:ln w="0">
              <a:solidFill>
                <a:srgbClr val="000000"/>
              </a:solidFill>
              <a:round/>
              <a:headEnd/>
              <a:tailEnd/>
            </a:ln>
          </p:spPr>
          <p:txBody>
            <a:bodyPr/>
            <a:lstStyle/>
            <a:p>
              <a:endParaRPr lang="en-US"/>
            </a:p>
          </p:txBody>
        </p:sp>
        <p:sp>
          <p:nvSpPr>
            <p:cNvPr id="444431" name="Line 552"/>
            <p:cNvSpPr>
              <a:spLocks noChangeShapeType="1"/>
            </p:cNvSpPr>
            <p:nvPr/>
          </p:nvSpPr>
          <p:spPr bwMode="auto">
            <a:xfrm flipH="1">
              <a:off x="680" y="1985"/>
              <a:ext cx="5" cy="5"/>
            </a:xfrm>
            <a:prstGeom prst="line">
              <a:avLst/>
            </a:prstGeom>
            <a:noFill/>
            <a:ln w="0">
              <a:solidFill>
                <a:srgbClr val="000000"/>
              </a:solidFill>
              <a:round/>
              <a:headEnd/>
              <a:tailEnd/>
            </a:ln>
          </p:spPr>
          <p:txBody>
            <a:bodyPr/>
            <a:lstStyle/>
            <a:p>
              <a:endParaRPr lang="en-US"/>
            </a:p>
          </p:txBody>
        </p:sp>
        <p:sp>
          <p:nvSpPr>
            <p:cNvPr id="444432" name="Line 553"/>
            <p:cNvSpPr>
              <a:spLocks noChangeShapeType="1"/>
            </p:cNvSpPr>
            <p:nvPr/>
          </p:nvSpPr>
          <p:spPr bwMode="auto">
            <a:xfrm flipH="1">
              <a:off x="657" y="1981"/>
              <a:ext cx="7" cy="4"/>
            </a:xfrm>
            <a:prstGeom prst="line">
              <a:avLst/>
            </a:prstGeom>
            <a:noFill/>
            <a:ln w="0">
              <a:solidFill>
                <a:srgbClr val="000000"/>
              </a:solidFill>
              <a:round/>
              <a:headEnd/>
              <a:tailEnd/>
            </a:ln>
          </p:spPr>
          <p:txBody>
            <a:bodyPr/>
            <a:lstStyle/>
            <a:p>
              <a:endParaRPr lang="en-US"/>
            </a:p>
          </p:txBody>
        </p:sp>
        <p:sp>
          <p:nvSpPr>
            <p:cNvPr id="444433" name="Line 554"/>
            <p:cNvSpPr>
              <a:spLocks noChangeShapeType="1"/>
            </p:cNvSpPr>
            <p:nvPr/>
          </p:nvSpPr>
          <p:spPr bwMode="auto">
            <a:xfrm flipH="1">
              <a:off x="636" y="1977"/>
              <a:ext cx="8" cy="4"/>
            </a:xfrm>
            <a:prstGeom prst="line">
              <a:avLst/>
            </a:prstGeom>
            <a:noFill/>
            <a:ln w="0">
              <a:solidFill>
                <a:srgbClr val="000000"/>
              </a:solidFill>
              <a:round/>
              <a:headEnd/>
              <a:tailEnd/>
            </a:ln>
          </p:spPr>
          <p:txBody>
            <a:bodyPr/>
            <a:lstStyle/>
            <a:p>
              <a:endParaRPr lang="en-US"/>
            </a:p>
          </p:txBody>
        </p:sp>
        <p:sp>
          <p:nvSpPr>
            <p:cNvPr id="444434" name="Line 555"/>
            <p:cNvSpPr>
              <a:spLocks noChangeShapeType="1"/>
            </p:cNvSpPr>
            <p:nvPr/>
          </p:nvSpPr>
          <p:spPr bwMode="auto">
            <a:xfrm flipH="1">
              <a:off x="621" y="1973"/>
              <a:ext cx="6" cy="5"/>
            </a:xfrm>
            <a:prstGeom prst="line">
              <a:avLst/>
            </a:prstGeom>
            <a:noFill/>
            <a:ln w="0">
              <a:solidFill>
                <a:srgbClr val="000000"/>
              </a:solidFill>
              <a:round/>
              <a:headEnd/>
              <a:tailEnd/>
            </a:ln>
          </p:spPr>
          <p:txBody>
            <a:bodyPr/>
            <a:lstStyle/>
            <a:p>
              <a:endParaRPr lang="en-US"/>
            </a:p>
          </p:txBody>
        </p:sp>
        <p:sp>
          <p:nvSpPr>
            <p:cNvPr id="444435" name="Line 556"/>
            <p:cNvSpPr>
              <a:spLocks noChangeShapeType="1"/>
            </p:cNvSpPr>
            <p:nvPr/>
          </p:nvSpPr>
          <p:spPr bwMode="auto">
            <a:xfrm flipH="1">
              <a:off x="601" y="1969"/>
              <a:ext cx="6" cy="4"/>
            </a:xfrm>
            <a:prstGeom prst="line">
              <a:avLst/>
            </a:prstGeom>
            <a:noFill/>
            <a:ln w="0">
              <a:solidFill>
                <a:srgbClr val="000000"/>
              </a:solidFill>
              <a:round/>
              <a:headEnd/>
              <a:tailEnd/>
            </a:ln>
          </p:spPr>
          <p:txBody>
            <a:bodyPr/>
            <a:lstStyle/>
            <a:p>
              <a:endParaRPr lang="en-US"/>
            </a:p>
          </p:txBody>
        </p:sp>
        <p:sp>
          <p:nvSpPr>
            <p:cNvPr id="444436" name="Line 557"/>
            <p:cNvSpPr>
              <a:spLocks noChangeShapeType="1"/>
            </p:cNvSpPr>
            <p:nvPr/>
          </p:nvSpPr>
          <p:spPr bwMode="auto">
            <a:xfrm flipH="1">
              <a:off x="581" y="1965"/>
              <a:ext cx="5" cy="4"/>
            </a:xfrm>
            <a:prstGeom prst="line">
              <a:avLst/>
            </a:prstGeom>
            <a:noFill/>
            <a:ln w="0">
              <a:solidFill>
                <a:srgbClr val="000000"/>
              </a:solidFill>
              <a:round/>
              <a:headEnd/>
              <a:tailEnd/>
            </a:ln>
          </p:spPr>
          <p:txBody>
            <a:bodyPr/>
            <a:lstStyle/>
            <a:p>
              <a:endParaRPr lang="en-US"/>
            </a:p>
          </p:txBody>
        </p:sp>
        <p:sp>
          <p:nvSpPr>
            <p:cNvPr id="444437" name="Line 558"/>
            <p:cNvSpPr>
              <a:spLocks noChangeShapeType="1"/>
            </p:cNvSpPr>
            <p:nvPr/>
          </p:nvSpPr>
          <p:spPr bwMode="auto">
            <a:xfrm>
              <a:off x="581" y="1970"/>
              <a:ext cx="1" cy="4"/>
            </a:xfrm>
            <a:prstGeom prst="line">
              <a:avLst/>
            </a:prstGeom>
            <a:noFill/>
            <a:ln w="0">
              <a:solidFill>
                <a:srgbClr val="000000"/>
              </a:solidFill>
              <a:round/>
              <a:headEnd/>
              <a:tailEnd/>
            </a:ln>
          </p:spPr>
          <p:txBody>
            <a:bodyPr/>
            <a:lstStyle/>
            <a:p>
              <a:endParaRPr lang="en-US"/>
            </a:p>
          </p:txBody>
        </p:sp>
        <p:sp>
          <p:nvSpPr>
            <p:cNvPr id="444438" name="Line 559"/>
            <p:cNvSpPr>
              <a:spLocks noChangeShapeType="1"/>
            </p:cNvSpPr>
            <p:nvPr/>
          </p:nvSpPr>
          <p:spPr bwMode="auto">
            <a:xfrm>
              <a:off x="601" y="1973"/>
              <a:ext cx="1" cy="6"/>
            </a:xfrm>
            <a:prstGeom prst="line">
              <a:avLst/>
            </a:prstGeom>
            <a:noFill/>
            <a:ln w="0">
              <a:solidFill>
                <a:srgbClr val="000000"/>
              </a:solidFill>
              <a:round/>
              <a:headEnd/>
              <a:tailEnd/>
            </a:ln>
          </p:spPr>
          <p:txBody>
            <a:bodyPr/>
            <a:lstStyle/>
            <a:p>
              <a:endParaRPr lang="en-US"/>
            </a:p>
          </p:txBody>
        </p:sp>
        <p:sp>
          <p:nvSpPr>
            <p:cNvPr id="444439" name="Line 560"/>
            <p:cNvSpPr>
              <a:spLocks noChangeShapeType="1"/>
            </p:cNvSpPr>
            <p:nvPr/>
          </p:nvSpPr>
          <p:spPr bwMode="auto">
            <a:xfrm>
              <a:off x="621" y="1978"/>
              <a:ext cx="1" cy="5"/>
            </a:xfrm>
            <a:prstGeom prst="line">
              <a:avLst/>
            </a:prstGeom>
            <a:noFill/>
            <a:ln w="0">
              <a:solidFill>
                <a:srgbClr val="000000"/>
              </a:solidFill>
              <a:round/>
              <a:headEnd/>
              <a:tailEnd/>
            </a:ln>
          </p:spPr>
          <p:txBody>
            <a:bodyPr/>
            <a:lstStyle/>
            <a:p>
              <a:endParaRPr lang="en-US"/>
            </a:p>
          </p:txBody>
        </p:sp>
        <p:sp>
          <p:nvSpPr>
            <p:cNvPr id="444440" name="Line 561"/>
            <p:cNvSpPr>
              <a:spLocks noChangeShapeType="1"/>
            </p:cNvSpPr>
            <p:nvPr/>
          </p:nvSpPr>
          <p:spPr bwMode="auto">
            <a:xfrm>
              <a:off x="636" y="1981"/>
              <a:ext cx="1" cy="4"/>
            </a:xfrm>
            <a:prstGeom prst="line">
              <a:avLst/>
            </a:prstGeom>
            <a:noFill/>
            <a:ln w="0">
              <a:solidFill>
                <a:srgbClr val="000000"/>
              </a:solidFill>
              <a:round/>
              <a:headEnd/>
              <a:tailEnd/>
            </a:ln>
          </p:spPr>
          <p:txBody>
            <a:bodyPr/>
            <a:lstStyle/>
            <a:p>
              <a:endParaRPr lang="en-US"/>
            </a:p>
          </p:txBody>
        </p:sp>
        <p:sp>
          <p:nvSpPr>
            <p:cNvPr id="444441" name="Line 562"/>
            <p:cNvSpPr>
              <a:spLocks noChangeShapeType="1"/>
            </p:cNvSpPr>
            <p:nvPr/>
          </p:nvSpPr>
          <p:spPr bwMode="auto">
            <a:xfrm>
              <a:off x="657" y="1985"/>
              <a:ext cx="1" cy="4"/>
            </a:xfrm>
            <a:prstGeom prst="line">
              <a:avLst/>
            </a:prstGeom>
            <a:noFill/>
            <a:ln w="0">
              <a:solidFill>
                <a:srgbClr val="000000"/>
              </a:solidFill>
              <a:round/>
              <a:headEnd/>
              <a:tailEnd/>
            </a:ln>
          </p:spPr>
          <p:txBody>
            <a:bodyPr/>
            <a:lstStyle/>
            <a:p>
              <a:endParaRPr lang="en-US"/>
            </a:p>
          </p:txBody>
        </p:sp>
        <p:sp>
          <p:nvSpPr>
            <p:cNvPr id="444442" name="Line 563"/>
            <p:cNvSpPr>
              <a:spLocks noChangeShapeType="1"/>
            </p:cNvSpPr>
            <p:nvPr/>
          </p:nvSpPr>
          <p:spPr bwMode="auto">
            <a:xfrm>
              <a:off x="680" y="1990"/>
              <a:ext cx="1" cy="4"/>
            </a:xfrm>
            <a:prstGeom prst="line">
              <a:avLst/>
            </a:prstGeom>
            <a:noFill/>
            <a:ln w="0">
              <a:solidFill>
                <a:srgbClr val="000000"/>
              </a:solidFill>
              <a:round/>
              <a:headEnd/>
              <a:tailEnd/>
            </a:ln>
          </p:spPr>
          <p:txBody>
            <a:bodyPr/>
            <a:lstStyle/>
            <a:p>
              <a:endParaRPr lang="en-US"/>
            </a:p>
          </p:txBody>
        </p:sp>
        <p:sp>
          <p:nvSpPr>
            <p:cNvPr id="444443" name="Line 564"/>
            <p:cNvSpPr>
              <a:spLocks noChangeShapeType="1"/>
            </p:cNvSpPr>
            <p:nvPr/>
          </p:nvSpPr>
          <p:spPr bwMode="auto">
            <a:xfrm>
              <a:off x="697" y="1994"/>
              <a:ext cx="1" cy="5"/>
            </a:xfrm>
            <a:prstGeom prst="line">
              <a:avLst/>
            </a:prstGeom>
            <a:noFill/>
            <a:ln w="0">
              <a:solidFill>
                <a:srgbClr val="000000"/>
              </a:solidFill>
              <a:round/>
              <a:headEnd/>
              <a:tailEnd/>
            </a:ln>
          </p:spPr>
          <p:txBody>
            <a:bodyPr/>
            <a:lstStyle/>
            <a:p>
              <a:endParaRPr lang="en-US"/>
            </a:p>
          </p:txBody>
        </p:sp>
        <p:sp>
          <p:nvSpPr>
            <p:cNvPr id="444444" name="Line 565"/>
            <p:cNvSpPr>
              <a:spLocks noChangeShapeType="1"/>
            </p:cNvSpPr>
            <p:nvPr/>
          </p:nvSpPr>
          <p:spPr bwMode="auto">
            <a:xfrm flipV="1">
              <a:off x="890" y="2027"/>
              <a:ext cx="6" cy="7"/>
            </a:xfrm>
            <a:prstGeom prst="line">
              <a:avLst/>
            </a:prstGeom>
            <a:noFill/>
            <a:ln w="0">
              <a:solidFill>
                <a:srgbClr val="000000"/>
              </a:solidFill>
              <a:round/>
              <a:headEnd/>
              <a:tailEnd/>
            </a:ln>
          </p:spPr>
          <p:txBody>
            <a:bodyPr/>
            <a:lstStyle/>
            <a:p>
              <a:endParaRPr lang="en-US"/>
            </a:p>
          </p:txBody>
        </p:sp>
        <p:sp>
          <p:nvSpPr>
            <p:cNvPr id="444445" name="Line 566"/>
            <p:cNvSpPr>
              <a:spLocks noChangeShapeType="1"/>
            </p:cNvSpPr>
            <p:nvPr/>
          </p:nvSpPr>
          <p:spPr bwMode="auto">
            <a:xfrm>
              <a:off x="890" y="2034"/>
              <a:ext cx="2" cy="5"/>
            </a:xfrm>
            <a:prstGeom prst="line">
              <a:avLst/>
            </a:prstGeom>
            <a:noFill/>
            <a:ln w="0">
              <a:solidFill>
                <a:srgbClr val="000000"/>
              </a:solidFill>
              <a:round/>
              <a:headEnd/>
              <a:tailEnd/>
            </a:ln>
          </p:spPr>
          <p:txBody>
            <a:bodyPr/>
            <a:lstStyle/>
            <a:p>
              <a:endParaRPr lang="en-US"/>
            </a:p>
          </p:txBody>
        </p:sp>
        <p:sp>
          <p:nvSpPr>
            <p:cNvPr id="444446" name="Line 567"/>
            <p:cNvSpPr>
              <a:spLocks noChangeShapeType="1"/>
            </p:cNvSpPr>
            <p:nvPr/>
          </p:nvSpPr>
          <p:spPr bwMode="auto">
            <a:xfrm flipH="1">
              <a:off x="873" y="2025"/>
              <a:ext cx="5" cy="5"/>
            </a:xfrm>
            <a:prstGeom prst="line">
              <a:avLst/>
            </a:prstGeom>
            <a:noFill/>
            <a:ln w="0">
              <a:solidFill>
                <a:srgbClr val="000000"/>
              </a:solidFill>
              <a:round/>
              <a:headEnd/>
              <a:tailEnd/>
            </a:ln>
          </p:spPr>
          <p:txBody>
            <a:bodyPr/>
            <a:lstStyle/>
            <a:p>
              <a:endParaRPr lang="en-US"/>
            </a:p>
          </p:txBody>
        </p:sp>
        <p:sp>
          <p:nvSpPr>
            <p:cNvPr id="444447" name="Line 568"/>
            <p:cNvSpPr>
              <a:spLocks noChangeShapeType="1"/>
            </p:cNvSpPr>
            <p:nvPr/>
          </p:nvSpPr>
          <p:spPr bwMode="auto">
            <a:xfrm flipH="1">
              <a:off x="827" y="2015"/>
              <a:ext cx="7" cy="6"/>
            </a:xfrm>
            <a:prstGeom prst="line">
              <a:avLst/>
            </a:prstGeom>
            <a:noFill/>
            <a:ln w="0">
              <a:solidFill>
                <a:srgbClr val="000000"/>
              </a:solidFill>
              <a:round/>
              <a:headEnd/>
              <a:tailEnd/>
            </a:ln>
          </p:spPr>
          <p:txBody>
            <a:bodyPr/>
            <a:lstStyle/>
            <a:p>
              <a:endParaRPr lang="en-US"/>
            </a:p>
          </p:txBody>
        </p:sp>
        <p:sp>
          <p:nvSpPr>
            <p:cNvPr id="444448" name="Line 569"/>
            <p:cNvSpPr>
              <a:spLocks noChangeShapeType="1"/>
            </p:cNvSpPr>
            <p:nvPr/>
          </p:nvSpPr>
          <p:spPr bwMode="auto">
            <a:xfrm flipH="1">
              <a:off x="849" y="2020"/>
              <a:ext cx="8" cy="5"/>
            </a:xfrm>
            <a:prstGeom prst="line">
              <a:avLst/>
            </a:prstGeom>
            <a:noFill/>
            <a:ln w="0">
              <a:solidFill>
                <a:srgbClr val="000000"/>
              </a:solidFill>
              <a:round/>
              <a:headEnd/>
              <a:tailEnd/>
            </a:ln>
          </p:spPr>
          <p:txBody>
            <a:bodyPr/>
            <a:lstStyle/>
            <a:p>
              <a:endParaRPr lang="en-US"/>
            </a:p>
          </p:txBody>
        </p:sp>
        <p:sp>
          <p:nvSpPr>
            <p:cNvPr id="444449" name="Line 570"/>
            <p:cNvSpPr>
              <a:spLocks noChangeShapeType="1"/>
            </p:cNvSpPr>
            <p:nvPr/>
          </p:nvSpPr>
          <p:spPr bwMode="auto">
            <a:xfrm flipH="1">
              <a:off x="783" y="2006"/>
              <a:ext cx="8" cy="6"/>
            </a:xfrm>
            <a:prstGeom prst="line">
              <a:avLst/>
            </a:prstGeom>
            <a:noFill/>
            <a:ln w="0">
              <a:solidFill>
                <a:srgbClr val="000000"/>
              </a:solidFill>
              <a:round/>
              <a:headEnd/>
              <a:tailEnd/>
            </a:ln>
          </p:spPr>
          <p:txBody>
            <a:bodyPr/>
            <a:lstStyle/>
            <a:p>
              <a:endParaRPr lang="en-US"/>
            </a:p>
          </p:txBody>
        </p:sp>
        <p:sp>
          <p:nvSpPr>
            <p:cNvPr id="444450" name="Line 571"/>
            <p:cNvSpPr>
              <a:spLocks noChangeShapeType="1"/>
            </p:cNvSpPr>
            <p:nvPr/>
          </p:nvSpPr>
          <p:spPr bwMode="auto">
            <a:xfrm flipH="1">
              <a:off x="806" y="2011"/>
              <a:ext cx="7" cy="5"/>
            </a:xfrm>
            <a:prstGeom prst="line">
              <a:avLst/>
            </a:prstGeom>
            <a:noFill/>
            <a:ln w="0">
              <a:solidFill>
                <a:srgbClr val="000000"/>
              </a:solidFill>
              <a:round/>
              <a:headEnd/>
              <a:tailEnd/>
            </a:ln>
          </p:spPr>
          <p:txBody>
            <a:bodyPr/>
            <a:lstStyle/>
            <a:p>
              <a:endParaRPr lang="en-US"/>
            </a:p>
          </p:txBody>
        </p:sp>
        <p:sp>
          <p:nvSpPr>
            <p:cNvPr id="444451" name="Line 572"/>
            <p:cNvSpPr>
              <a:spLocks noChangeShapeType="1"/>
            </p:cNvSpPr>
            <p:nvPr/>
          </p:nvSpPr>
          <p:spPr bwMode="auto">
            <a:xfrm flipH="1">
              <a:off x="763" y="2002"/>
              <a:ext cx="6" cy="6"/>
            </a:xfrm>
            <a:prstGeom prst="line">
              <a:avLst/>
            </a:prstGeom>
            <a:noFill/>
            <a:ln w="0">
              <a:solidFill>
                <a:srgbClr val="000000"/>
              </a:solidFill>
              <a:round/>
              <a:headEnd/>
              <a:tailEnd/>
            </a:ln>
          </p:spPr>
          <p:txBody>
            <a:bodyPr/>
            <a:lstStyle/>
            <a:p>
              <a:endParaRPr lang="en-US"/>
            </a:p>
          </p:txBody>
        </p:sp>
        <p:sp>
          <p:nvSpPr>
            <p:cNvPr id="444452" name="Line 573"/>
            <p:cNvSpPr>
              <a:spLocks noChangeShapeType="1"/>
            </p:cNvSpPr>
            <p:nvPr/>
          </p:nvSpPr>
          <p:spPr bwMode="auto">
            <a:xfrm flipH="1">
              <a:off x="740" y="1997"/>
              <a:ext cx="6" cy="6"/>
            </a:xfrm>
            <a:prstGeom prst="line">
              <a:avLst/>
            </a:prstGeom>
            <a:noFill/>
            <a:ln w="0">
              <a:solidFill>
                <a:srgbClr val="000000"/>
              </a:solidFill>
              <a:round/>
              <a:headEnd/>
              <a:tailEnd/>
            </a:ln>
          </p:spPr>
          <p:txBody>
            <a:bodyPr/>
            <a:lstStyle/>
            <a:p>
              <a:endParaRPr lang="en-US"/>
            </a:p>
          </p:txBody>
        </p:sp>
        <p:sp>
          <p:nvSpPr>
            <p:cNvPr id="444453" name="Line 574"/>
            <p:cNvSpPr>
              <a:spLocks noChangeShapeType="1"/>
            </p:cNvSpPr>
            <p:nvPr/>
          </p:nvSpPr>
          <p:spPr bwMode="auto">
            <a:xfrm>
              <a:off x="719" y="1999"/>
              <a:ext cx="1" cy="4"/>
            </a:xfrm>
            <a:prstGeom prst="line">
              <a:avLst/>
            </a:prstGeom>
            <a:noFill/>
            <a:ln w="0">
              <a:solidFill>
                <a:srgbClr val="000000"/>
              </a:solidFill>
              <a:round/>
              <a:headEnd/>
              <a:tailEnd/>
            </a:ln>
          </p:spPr>
          <p:txBody>
            <a:bodyPr/>
            <a:lstStyle/>
            <a:p>
              <a:endParaRPr lang="en-US"/>
            </a:p>
          </p:txBody>
        </p:sp>
        <p:sp>
          <p:nvSpPr>
            <p:cNvPr id="444454" name="Line 575"/>
            <p:cNvSpPr>
              <a:spLocks noChangeShapeType="1"/>
            </p:cNvSpPr>
            <p:nvPr/>
          </p:nvSpPr>
          <p:spPr bwMode="auto">
            <a:xfrm>
              <a:off x="740" y="2003"/>
              <a:ext cx="1" cy="4"/>
            </a:xfrm>
            <a:prstGeom prst="line">
              <a:avLst/>
            </a:prstGeom>
            <a:noFill/>
            <a:ln w="0">
              <a:solidFill>
                <a:srgbClr val="000000"/>
              </a:solidFill>
              <a:round/>
              <a:headEnd/>
              <a:tailEnd/>
            </a:ln>
          </p:spPr>
          <p:txBody>
            <a:bodyPr/>
            <a:lstStyle/>
            <a:p>
              <a:endParaRPr lang="en-US"/>
            </a:p>
          </p:txBody>
        </p:sp>
        <p:sp>
          <p:nvSpPr>
            <p:cNvPr id="444455" name="Line 576"/>
            <p:cNvSpPr>
              <a:spLocks noChangeShapeType="1"/>
            </p:cNvSpPr>
            <p:nvPr/>
          </p:nvSpPr>
          <p:spPr bwMode="auto">
            <a:xfrm>
              <a:off x="763" y="2008"/>
              <a:ext cx="1" cy="4"/>
            </a:xfrm>
            <a:prstGeom prst="line">
              <a:avLst/>
            </a:prstGeom>
            <a:noFill/>
            <a:ln w="0">
              <a:solidFill>
                <a:srgbClr val="000000"/>
              </a:solidFill>
              <a:round/>
              <a:headEnd/>
              <a:tailEnd/>
            </a:ln>
          </p:spPr>
          <p:txBody>
            <a:bodyPr/>
            <a:lstStyle/>
            <a:p>
              <a:endParaRPr lang="en-US"/>
            </a:p>
          </p:txBody>
        </p:sp>
        <p:sp>
          <p:nvSpPr>
            <p:cNvPr id="444456" name="Line 577"/>
            <p:cNvSpPr>
              <a:spLocks noChangeShapeType="1"/>
            </p:cNvSpPr>
            <p:nvPr/>
          </p:nvSpPr>
          <p:spPr bwMode="auto">
            <a:xfrm>
              <a:off x="783" y="2012"/>
              <a:ext cx="1" cy="4"/>
            </a:xfrm>
            <a:prstGeom prst="line">
              <a:avLst/>
            </a:prstGeom>
            <a:noFill/>
            <a:ln w="0">
              <a:solidFill>
                <a:srgbClr val="000000"/>
              </a:solidFill>
              <a:round/>
              <a:headEnd/>
              <a:tailEnd/>
            </a:ln>
          </p:spPr>
          <p:txBody>
            <a:bodyPr/>
            <a:lstStyle/>
            <a:p>
              <a:endParaRPr lang="en-US"/>
            </a:p>
          </p:txBody>
        </p:sp>
        <p:sp>
          <p:nvSpPr>
            <p:cNvPr id="444457" name="Line 578"/>
            <p:cNvSpPr>
              <a:spLocks noChangeShapeType="1"/>
            </p:cNvSpPr>
            <p:nvPr/>
          </p:nvSpPr>
          <p:spPr bwMode="auto">
            <a:xfrm>
              <a:off x="806" y="2017"/>
              <a:ext cx="1" cy="4"/>
            </a:xfrm>
            <a:prstGeom prst="line">
              <a:avLst/>
            </a:prstGeom>
            <a:noFill/>
            <a:ln w="0">
              <a:solidFill>
                <a:srgbClr val="000000"/>
              </a:solidFill>
              <a:round/>
              <a:headEnd/>
              <a:tailEnd/>
            </a:ln>
          </p:spPr>
          <p:txBody>
            <a:bodyPr/>
            <a:lstStyle/>
            <a:p>
              <a:endParaRPr lang="en-US"/>
            </a:p>
          </p:txBody>
        </p:sp>
        <p:sp>
          <p:nvSpPr>
            <p:cNvPr id="444458" name="Line 579"/>
            <p:cNvSpPr>
              <a:spLocks noChangeShapeType="1"/>
            </p:cNvSpPr>
            <p:nvPr/>
          </p:nvSpPr>
          <p:spPr bwMode="auto">
            <a:xfrm>
              <a:off x="826" y="2021"/>
              <a:ext cx="1" cy="4"/>
            </a:xfrm>
            <a:prstGeom prst="line">
              <a:avLst/>
            </a:prstGeom>
            <a:noFill/>
            <a:ln w="0">
              <a:solidFill>
                <a:srgbClr val="000000"/>
              </a:solidFill>
              <a:round/>
              <a:headEnd/>
              <a:tailEnd/>
            </a:ln>
          </p:spPr>
          <p:txBody>
            <a:bodyPr/>
            <a:lstStyle/>
            <a:p>
              <a:endParaRPr lang="en-US"/>
            </a:p>
          </p:txBody>
        </p:sp>
        <p:sp>
          <p:nvSpPr>
            <p:cNvPr id="444459" name="Line 580"/>
            <p:cNvSpPr>
              <a:spLocks noChangeShapeType="1"/>
            </p:cNvSpPr>
            <p:nvPr/>
          </p:nvSpPr>
          <p:spPr bwMode="auto">
            <a:xfrm>
              <a:off x="849" y="2025"/>
              <a:ext cx="1" cy="5"/>
            </a:xfrm>
            <a:prstGeom prst="line">
              <a:avLst/>
            </a:prstGeom>
            <a:noFill/>
            <a:ln w="0">
              <a:solidFill>
                <a:srgbClr val="000000"/>
              </a:solidFill>
              <a:round/>
              <a:headEnd/>
              <a:tailEnd/>
            </a:ln>
          </p:spPr>
          <p:txBody>
            <a:bodyPr/>
            <a:lstStyle/>
            <a:p>
              <a:endParaRPr lang="en-US"/>
            </a:p>
          </p:txBody>
        </p:sp>
        <p:sp>
          <p:nvSpPr>
            <p:cNvPr id="444460" name="Line 581"/>
            <p:cNvSpPr>
              <a:spLocks noChangeShapeType="1"/>
            </p:cNvSpPr>
            <p:nvPr/>
          </p:nvSpPr>
          <p:spPr bwMode="auto">
            <a:xfrm>
              <a:off x="873" y="2030"/>
              <a:ext cx="1" cy="4"/>
            </a:xfrm>
            <a:prstGeom prst="line">
              <a:avLst/>
            </a:prstGeom>
            <a:noFill/>
            <a:ln w="0">
              <a:solidFill>
                <a:srgbClr val="000000"/>
              </a:solidFill>
              <a:round/>
              <a:headEnd/>
              <a:tailEnd/>
            </a:ln>
          </p:spPr>
          <p:txBody>
            <a:bodyPr/>
            <a:lstStyle/>
            <a:p>
              <a:endParaRPr lang="en-US"/>
            </a:p>
          </p:txBody>
        </p:sp>
        <p:sp>
          <p:nvSpPr>
            <p:cNvPr id="444461" name="Line 582"/>
            <p:cNvSpPr>
              <a:spLocks noChangeShapeType="1"/>
            </p:cNvSpPr>
            <p:nvPr/>
          </p:nvSpPr>
          <p:spPr bwMode="auto">
            <a:xfrm>
              <a:off x="569" y="1967"/>
              <a:ext cx="321" cy="67"/>
            </a:xfrm>
            <a:prstGeom prst="line">
              <a:avLst/>
            </a:prstGeom>
            <a:noFill/>
            <a:ln w="0">
              <a:solidFill>
                <a:srgbClr val="000000"/>
              </a:solidFill>
              <a:round/>
              <a:headEnd/>
              <a:tailEnd/>
            </a:ln>
          </p:spPr>
          <p:txBody>
            <a:bodyPr/>
            <a:lstStyle/>
            <a:p>
              <a:endParaRPr lang="en-US"/>
            </a:p>
          </p:txBody>
        </p:sp>
        <p:sp>
          <p:nvSpPr>
            <p:cNvPr id="444462" name="Freeform 583"/>
            <p:cNvSpPr>
              <a:spLocks/>
            </p:cNvSpPr>
            <p:nvPr/>
          </p:nvSpPr>
          <p:spPr bwMode="auto">
            <a:xfrm>
              <a:off x="513" y="1977"/>
              <a:ext cx="54" cy="31"/>
            </a:xfrm>
            <a:custGeom>
              <a:avLst/>
              <a:gdLst>
                <a:gd name="T0" fmla="*/ 38 w 531"/>
                <a:gd name="T1" fmla="*/ 0 h 406"/>
                <a:gd name="T2" fmla="*/ 10 w 531"/>
                <a:gd name="T3" fmla="*/ 16 h 406"/>
                <a:gd name="T4" fmla="*/ 10 w 531"/>
                <a:gd name="T5" fmla="*/ 19 h 406"/>
                <a:gd name="T6" fmla="*/ 0 w 531"/>
                <a:gd name="T7" fmla="*/ 25 h 406"/>
                <a:gd name="T8" fmla="*/ 22 w 531"/>
                <a:gd name="T9" fmla="*/ 31 h 406"/>
                <a:gd name="T10" fmla="*/ 36 w 531"/>
                <a:gd name="T11" fmla="*/ 21 h 406"/>
                <a:gd name="T12" fmla="*/ 30 w 531"/>
                <a:gd name="T13" fmla="*/ 19 h 406"/>
                <a:gd name="T14" fmla="*/ 45 w 531"/>
                <a:gd name="T15" fmla="*/ 11 h 406"/>
                <a:gd name="T16" fmla="*/ 41 w 531"/>
                <a:gd name="T17" fmla="*/ 11 h 406"/>
                <a:gd name="T18" fmla="*/ 54 w 531"/>
                <a:gd name="T19" fmla="*/ 4 h 406"/>
                <a:gd name="T20" fmla="*/ 38 w 531"/>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1"/>
                <a:gd name="T34" fmla="*/ 0 h 406"/>
                <a:gd name="T35" fmla="*/ 531 w 531"/>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1" h="406">
                  <a:moveTo>
                    <a:pt x="378" y="0"/>
                  </a:moveTo>
                  <a:lnTo>
                    <a:pt x="100" y="207"/>
                  </a:lnTo>
                  <a:lnTo>
                    <a:pt x="100" y="244"/>
                  </a:lnTo>
                  <a:lnTo>
                    <a:pt x="0" y="323"/>
                  </a:lnTo>
                  <a:lnTo>
                    <a:pt x="218" y="406"/>
                  </a:lnTo>
                  <a:lnTo>
                    <a:pt x="355" y="273"/>
                  </a:lnTo>
                  <a:lnTo>
                    <a:pt x="299" y="250"/>
                  </a:lnTo>
                  <a:lnTo>
                    <a:pt x="444" y="147"/>
                  </a:lnTo>
                  <a:lnTo>
                    <a:pt x="400" y="139"/>
                  </a:lnTo>
                  <a:lnTo>
                    <a:pt x="531" y="51"/>
                  </a:lnTo>
                  <a:lnTo>
                    <a:pt x="378" y="0"/>
                  </a:lnTo>
                  <a:close/>
                </a:path>
              </a:pathLst>
            </a:custGeom>
            <a:solidFill>
              <a:srgbClr val="828282"/>
            </a:solidFill>
            <a:ln w="9525">
              <a:noFill/>
              <a:round/>
              <a:headEnd/>
              <a:tailEnd/>
            </a:ln>
          </p:spPr>
          <p:txBody>
            <a:bodyPr/>
            <a:lstStyle/>
            <a:p>
              <a:pPr algn="ctr"/>
              <a:endParaRPr lang="en-US" sz="1800"/>
            </a:p>
          </p:txBody>
        </p:sp>
        <p:sp>
          <p:nvSpPr>
            <p:cNvPr id="444463" name="Freeform 584"/>
            <p:cNvSpPr>
              <a:spLocks/>
            </p:cNvSpPr>
            <p:nvPr/>
          </p:nvSpPr>
          <p:spPr bwMode="auto">
            <a:xfrm>
              <a:off x="513" y="1977"/>
              <a:ext cx="54" cy="31"/>
            </a:xfrm>
            <a:custGeom>
              <a:avLst/>
              <a:gdLst>
                <a:gd name="T0" fmla="*/ 38 w 531"/>
                <a:gd name="T1" fmla="*/ 0 h 406"/>
                <a:gd name="T2" fmla="*/ 10 w 531"/>
                <a:gd name="T3" fmla="*/ 16 h 406"/>
                <a:gd name="T4" fmla="*/ 10 w 531"/>
                <a:gd name="T5" fmla="*/ 19 h 406"/>
                <a:gd name="T6" fmla="*/ 0 w 531"/>
                <a:gd name="T7" fmla="*/ 25 h 406"/>
                <a:gd name="T8" fmla="*/ 22 w 531"/>
                <a:gd name="T9" fmla="*/ 31 h 406"/>
                <a:gd name="T10" fmla="*/ 36 w 531"/>
                <a:gd name="T11" fmla="*/ 21 h 406"/>
                <a:gd name="T12" fmla="*/ 30 w 531"/>
                <a:gd name="T13" fmla="*/ 19 h 406"/>
                <a:gd name="T14" fmla="*/ 45 w 531"/>
                <a:gd name="T15" fmla="*/ 11 h 406"/>
                <a:gd name="T16" fmla="*/ 41 w 531"/>
                <a:gd name="T17" fmla="*/ 11 h 406"/>
                <a:gd name="T18" fmla="*/ 54 w 531"/>
                <a:gd name="T19" fmla="*/ 4 h 406"/>
                <a:gd name="T20" fmla="*/ 38 w 531"/>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1"/>
                <a:gd name="T34" fmla="*/ 0 h 406"/>
                <a:gd name="T35" fmla="*/ 531 w 531"/>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1" h="406">
                  <a:moveTo>
                    <a:pt x="378" y="0"/>
                  </a:moveTo>
                  <a:lnTo>
                    <a:pt x="100" y="207"/>
                  </a:lnTo>
                  <a:lnTo>
                    <a:pt x="100" y="244"/>
                  </a:lnTo>
                  <a:lnTo>
                    <a:pt x="0" y="323"/>
                  </a:lnTo>
                  <a:lnTo>
                    <a:pt x="218" y="406"/>
                  </a:lnTo>
                  <a:lnTo>
                    <a:pt x="355" y="273"/>
                  </a:lnTo>
                  <a:lnTo>
                    <a:pt x="299" y="250"/>
                  </a:lnTo>
                  <a:lnTo>
                    <a:pt x="444" y="147"/>
                  </a:lnTo>
                  <a:lnTo>
                    <a:pt x="400" y="139"/>
                  </a:lnTo>
                  <a:lnTo>
                    <a:pt x="531" y="51"/>
                  </a:lnTo>
                  <a:lnTo>
                    <a:pt x="378" y="0"/>
                  </a:lnTo>
                </a:path>
              </a:pathLst>
            </a:custGeom>
            <a:noFill/>
            <a:ln w="0">
              <a:solidFill>
                <a:srgbClr val="000000"/>
              </a:solidFill>
              <a:round/>
              <a:headEnd/>
              <a:tailEnd/>
            </a:ln>
          </p:spPr>
          <p:txBody>
            <a:bodyPr/>
            <a:lstStyle/>
            <a:p>
              <a:pPr algn="ctr"/>
              <a:endParaRPr lang="en-US" sz="1800"/>
            </a:p>
          </p:txBody>
        </p:sp>
        <p:sp>
          <p:nvSpPr>
            <p:cNvPr id="444464" name="Line 585"/>
            <p:cNvSpPr>
              <a:spLocks noChangeShapeType="1"/>
            </p:cNvSpPr>
            <p:nvPr/>
          </p:nvSpPr>
          <p:spPr bwMode="auto">
            <a:xfrm flipH="1" flipV="1">
              <a:off x="540" y="1984"/>
              <a:ext cx="14" cy="4"/>
            </a:xfrm>
            <a:prstGeom prst="line">
              <a:avLst/>
            </a:prstGeom>
            <a:noFill/>
            <a:ln w="0">
              <a:solidFill>
                <a:srgbClr val="000000"/>
              </a:solidFill>
              <a:round/>
              <a:headEnd/>
              <a:tailEnd/>
            </a:ln>
          </p:spPr>
          <p:txBody>
            <a:bodyPr/>
            <a:lstStyle/>
            <a:p>
              <a:endParaRPr lang="en-US"/>
            </a:p>
          </p:txBody>
        </p:sp>
        <p:sp>
          <p:nvSpPr>
            <p:cNvPr id="444465" name="Line 586"/>
            <p:cNvSpPr>
              <a:spLocks noChangeShapeType="1"/>
            </p:cNvSpPr>
            <p:nvPr/>
          </p:nvSpPr>
          <p:spPr bwMode="auto">
            <a:xfrm>
              <a:off x="524" y="1993"/>
              <a:ext cx="19" cy="3"/>
            </a:xfrm>
            <a:prstGeom prst="line">
              <a:avLst/>
            </a:prstGeom>
            <a:noFill/>
            <a:ln w="0">
              <a:solidFill>
                <a:srgbClr val="000000"/>
              </a:solidFill>
              <a:round/>
              <a:headEnd/>
              <a:tailEnd/>
            </a:ln>
          </p:spPr>
          <p:txBody>
            <a:bodyPr/>
            <a:lstStyle/>
            <a:p>
              <a:endParaRPr lang="en-US"/>
            </a:p>
          </p:txBody>
        </p:sp>
        <p:sp>
          <p:nvSpPr>
            <p:cNvPr id="444466" name="Line 587"/>
            <p:cNvSpPr>
              <a:spLocks noChangeShapeType="1"/>
            </p:cNvSpPr>
            <p:nvPr/>
          </p:nvSpPr>
          <p:spPr bwMode="auto">
            <a:xfrm flipV="1">
              <a:off x="524" y="1993"/>
              <a:ext cx="4" cy="3"/>
            </a:xfrm>
            <a:prstGeom prst="line">
              <a:avLst/>
            </a:prstGeom>
            <a:noFill/>
            <a:ln w="0">
              <a:solidFill>
                <a:srgbClr val="000000"/>
              </a:solidFill>
              <a:round/>
              <a:headEnd/>
              <a:tailEnd/>
            </a:ln>
          </p:spPr>
          <p:txBody>
            <a:bodyPr/>
            <a:lstStyle/>
            <a:p>
              <a:endParaRPr lang="en-US"/>
            </a:p>
          </p:txBody>
        </p:sp>
        <p:sp>
          <p:nvSpPr>
            <p:cNvPr id="444467" name="Freeform 588"/>
            <p:cNvSpPr>
              <a:spLocks/>
            </p:cNvSpPr>
            <p:nvPr/>
          </p:nvSpPr>
          <p:spPr bwMode="auto">
            <a:xfrm>
              <a:off x="501" y="2001"/>
              <a:ext cx="95" cy="30"/>
            </a:xfrm>
            <a:custGeom>
              <a:avLst/>
              <a:gdLst>
                <a:gd name="T0" fmla="*/ 11 w 947"/>
                <a:gd name="T1" fmla="*/ 0 h 398"/>
                <a:gd name="T2" fmla="*/ 0 w 947"/>
                <a:gd name="T3" fmla="*/ 6 h 398"/>
                <a:gd name="T4" fmla="*/ 0 w 947"/>
                <a:gd name="T5" fmla="*/ 11 h 398"/>
                <a:gd name="T6" fmla="*/ 86 w 947"/>
                <a:gd name="T7" fmla="*/ 30 h 398"/>
                <a:gd name="T8" fmla="*/ 86 w 947"/>
                <a:gd name="T9" fmla="*/ 25 h 398"/>
                <a:gd name="T10" fmla="*/ 95 w 947"/>
                <a:gd name="T11" fmla="*/ 19 h 398"/>
                <a:gd name="T12" fmla="*/ 11 w 947"/>
                <a:gd name="T13" fmla="*/ 0 h 398"/>
                <a:gd name="T14" fmla="*/ 0 60000 65536"/>
                <a:gd name="T15" fmla="*/ 0 60000 65536"/>
                <a:gd name="T16" fmla="*/ 0 60000 65536"/>
                <a:gd name="T17" fmla="*/ 0 60000 65536"/>
                <a:gd name="T18" fmla="*/ 0 60000 65536"/>
                <a:gd name="T19" fmla="*/ 0 60000 65536"/>
                <a:gd name="T20" fmla="*/ 0 60000 65536"/>
                <a:gd name="T21" fmla="*/ 0 w 947"/>
                <a:gd name="T22" fmla="*/ 0 h 398"/>
                <a:gd name="T23" fmla="*/ 947 w 947"/>
                <a:gd name="T24" fmla="*/ 398 h 3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7" h="398">
                  <a:moveTo>
                    <a:pt x="109" y="0"/>
                  </a:moveTo>
                  <a:lnTo>
                    <a:pt x="0" y="81"/>
                  </a:lnTo>
                  <a:lnTo>
                    <a:pt x="0" y="147"/>
                  </a:lnTo>
                  <a:lnTo>
                    <a:pt x="858" y="398"/>
                  </a:lnTo>
                  <a:lnTo>
                    <a:pt x="858" y="332"/>
                  </a:lnTo>
                  <a:lnTo>
                    <a:pt x="947" y="258"/>
                  </a:lnTo>
                  <a:lnTo>
                    <a:pt x="109" y="0"/>
                  </a:lnTo>
                  <a:close/>
                </a:path>
              </a:pathLst>
            </a:custGeom>
            <a:solidFill>
              <a:srgbClr val="828282"/>
            </a:solidFill>
            <a:ln w="9525">
              <a:noFill/>
              <a:round/>
              <a:headEnd/>
              <a:tailEnd/>
            </a:ln>
          </p:spPr>
          <p:txBody>
            <a:bodyPr/>
            <a:lstStyle/>
            <a:p>
              <a:pPr algn="ctr"/>
              <a:endParaRPr lang="en-US" sz="1800"/>
            </a:p>
          </p:txBody>
        </p:sp>
        <p:sp>
          <p:nvSpPr>
            <p:cNvPr id="444468" name="Freeform 589"/>
            <p:cNvSpPr>
              <a:spLocks/>
            </p:cNvSpPr>
            <p:nvPr/>
          </p:nvSpPr>
          <p:spPr bwMode="auto">
            <a:xfrm>
              <a:off x="501" y="2001"/>
              <a:ext cx="95" cy="30"/>
            </a:xfrm>
            <a:custGeom>
              <a:avLst/>
              <a:gdLst>
                <a:gd name="T0" fmla="*/ 11 w 947"/>
                <a:gd name="T1" fmla="*/ 0 h 398"/>
                <a:gd name="T2" fmla="*/ 0 w 947"/>
                <a:gd name="T3" fmla="*/ 6 h 398"/>
                <a:gd name="T4" fmla="*/ 0 w 947"/>
                <a:gd name="T5" fmla="*/ 11 h 398"/>
                <a:gd name="T6" fmla="*/ 86 w 947"/>
                <a:gd name="T7" fmla="*/ 30 h 398"/>
                <a:gd name="T8" fmla="*/ 86 w 947"/>
                <a:gd name="T9" fmla="*/ 25 h 398"/>
                <a:gd name="T10" fmla="*/ 95 w 947"/>
                <a:gd name="T11" fmla="*/ 19 h 398"/>
                <a:gd name="T12" fmla="*/ 11 w 947"/>
                <a:gd name="T13" fmla="*/ 0 h 398"/>
                <a:gd name="T14" fmla="*/ 0 60000 65536"/>
                <a:gd name="T15" fmla="*/ 0 60000 65536"/>
                <a:gd name="T16" fmla="*/ 0 60000 65536"/>
                <a:gd name="T17" fmla="*/ 0 60000 65536"/>
                <a:gd name="T18" fmla="*/ 0 60000 65536"/>
                <a:gd name="T19" fmla="*/ 0 60000 65536"/>
                <a:gd name="T20" fmla="*/ 0 60000 65536"/>
                <a:gd name="T21" fmla="*/ 0 w 947"/>
                <a:gd name="T22" fmla="*/ 0 h 398"/>
                <a:gd name="T23" fmla="*/ 947 w 947"/>
                <a:gd name="T24" fmla="*/ 398 h 3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7" h="398">
                  <a:moveTo>
                    <a:pt x="109" y="0"/>
                  </a:moveTo>
                  <a:lnTo>
                    <a:pt x="0" y="81"/>
                  </a:lnTo>
                  <a:lnTo>
                    <a:pt x="0" y="147"/>
                  </a:lnTo>
                  <a:lnTo>
                    <a:pt x="858" y="398"/>
                  </a:lnTo>
                  <a:lnTo>
                    <a:pt x="858" y="332"/>
                  </a:lnTo>
                  <a:lnTo>
                    <a:pt x="947" y="258"/>
                  </a:lnTo>
                  <a:lnTo>
                    <a:pt x="109" y="0"/>
                  </a:lnTo>
                </a:path>
              </a:pathLst>
            </a:custGeom>
            <a:noFill/>
            <a:ln w="0">
              <a:solidFill>
                <a:srgbClr val="000000"/>
              </a:solidFill>
              <a:round/>
              <a:headEnd/>
              <a:tailEnd/>
            </a:ln>
          </p:spPr>
          <p:txBody>
            <a:bodyPr/>
            <a:lstStyle/>
            <a:p>
              <a:pPr algn="ctr"/>
              <a:endParaRPr lang="en-US" sz="1800"/>
            </a:p>
          </p:txBody>
        </p:sp>
        <p:sp>
          <p:nvSpPr>
            <p:cNvPr id="444469" name="Line 590"/>
            <p:cNvSpPr>
              <a:spLocks noChangeShapeType="1"/>
            </p:cNvSpPr>
            <p:nvPr/>
          </p:nvSpPr>
          <p:spPr bwMode="auto">
            <a:xfrm>
              <a:off x="518" y="2011"/>
              <a:ext cx="1" cy="4"/>
            </a:xfrm>
            <a:prstGeom prst="line">
              <a:avLst/>
            </a:prstGeom>
            <a:noFill/>
            <a:ln w="0">
              <a:solidFill>
                <a:srgbClr val="000000"/>
              </a:solidFill>
              <a:round/>
              <a:headEnd/>
              <a:tailEnd/>
            </a:ln>
          </p:spPr>
          <p:txBody>
            <a:bodyPr/>
            <a:lstStyle/>
            <a:p>
              <a:endParaRPr lang="en-US"/>
            </a:p>
          </p:txBody>
        </p:sp>
        <p:sp>
          <p:nvSpPr>
            <p:cNvPr id="444470" name="Line 591"/>
            <p:cNvSpPr>
              <a:spLocks noChangeShapeType="1"/>
            </p:cNvSpPr>
            <p:nvPr/>
          </p:nvSpPr>
          <p:spPr bwMode="auto">
            <a:xfrm>
              <a:off x="534" y="2015"/>
              <a:ext cx="1" cy="4"/>
            </a:xfrm>
            <a:prstGeom prst="line">
              <a:avLst/>
            </a:prstGeom>
            <a:noFill/>
            <a:ln w="0">
              <a:solidFill>
                <a:srgbClr val="000000"/>
              </a:solidFill>
              <a:round/>
              <a:headEnd/>
              <a:tailEnd/>
            </a:ln>
          </p:spPr>
          <p:txBody>
            <a:bodyPr/>
            <a:lstStyle/>
            <a:p>
              <a:endParaRPr lang="en-US"/>
            </a:p>
          </p:txBody>
        </p:sp>
        <p:sp>
          <p:nvSpPr>
            <p:cNvPr id="444471" name="Line 592"/>
            <p:cNvSpPr>
              <a:spLocks noChangeShapeType="1"/>
            </p:cNvSpPr>
            <p:nvPr/>
          </p:nvSpPr>
          <p:spPr bwMode="auto">
            <a:xfrm>
              <a:off x="557" y="2021"/>
              <a:ext cx="1" cy="4"/>
            </a:xfrm>
            <a:prstGeom prst="line">
              <a:avLst/>
            </a:prstGeom>
            <a:noFill/>
            <a:ln w="0">
              <a:solidFill>
                <a:srgbClr val="000000"/>
              </a:solidFill>
              <a:round/>
              <a:headEnd/>
              <a:tailEnd/>
            </a:ln>
          </p:spPr>
          <p:txBody>
            <a:bodyPr/>
            <a:lstStyle/>
            <a:p>
              <a:endParaRPr lang="en-US"/>
            </a:p>
          </p:txBody>
        </p:sp>
        <p:sp>
          <p:nvSpPr>
            <p:cNvPr id="444472" name="Line 593"/>
            <p:cNvSpPr>
              <a:spLocks noChangeShapeType="1"/>
            </p:cNvSpPr>
            <p:nvPr/>
          </p:nvSpPr>
          <p:spPr bwMode="auto">
            <a:xfrm flipV="1">
              <a:off x="518" y="2005"/>
              <a:ext cx="10" cy="6"/>
            </a:xfrm>
            <a:prstGeom prst="line">
              <a:avLst/>
            </a:prstGeom>
            <a:noFill/>
            <a:ln w="0">
              <a:solidFill>
                <a:srgbClr val="000000"/>
              </a:solidFill>
              <a:round/>
              <a:headEnd/>
              <a:tailEnd/>
            </a:ln>
          </p:spPr>
          <p:txBody>
            <a:bodyPr/>
            <a:lstStyle/>
            <a:p>
              <a:endParaRPr lang="en-US"/>
            </a:p>
          </p:txBody>
        </p:sp>
        <p:sp>
          <p:nvSpPr>
            <p:cNvPr id="444473" name="Line 594"/>
            <p:cNvSpPr>
              <a:spLocks noChangeShapeType="1"/>
            </p:cNvSpPr>
            <p:nvPr/>
          </p:nvSpPr>
          <p:spPr bwMode="auto">
            <a:xfrm flipV="1">
              <a:off x="534" y="2008"/>
              <a:ext cx="10" cy="7"/>
            </a:xfrm>
            <a:prstGeom prst="line">
              <a:avLst/>
            </a:prstGeom>
            <a:noFill/>
            <a:ln w="0">
              <a:solidFill>
                <a:srgbClr val="000000"/>
              </a:solidFill>
              <a:round/>
              <a:headEnd/>
              <a:tailEnd/>
            </a:ln>
          </p:spPr>
          <p:txBody>
            <a:bodyPr/>
            <a:lstStyle/>
            <a:p>
              <a:endParaRPr lang="en-US"/>
            </a:p>
          </p:txBody>
        </p:sp>
        <p:sp>
          <p:nvSpPr>
            <p:cNvPr id="444474" name="Line 595"/>
            <p:cNvSpPr>
              <a:spLocks noChangeShapeType="1"/>
            </p:cNvSpPr>
            <p:nvPr/>
          </p:nvSpPr>
          <p:spPr bwMode="auto">
            <a:xfrm flipV="1">
              <a:off x="557" y="2014"/>
              <a:ext cx="10" cy="6"/>
            </a:xfrm>
            <a:prstGeom prst="line">
              <a:avLst/>
            </a:prstGeom>
            <a:noFill/>
            <a:ln w="0">
              <a:solidFill>
                <a:srgbClr val="000000"/>
              </a:solidFill>
              <a:round/>
              <a:headEnd/>
              <a:tailEnd/>
            </a:ln>
          </p:spPr>
          <p:txBody>
            <a:bodyPr/>
            <a:lstStyle/>
            <a:p>
              <a:endParaRPr lang="en-US"/>
            </a:p>
          </p:txBody>
        </p:sp>
        <p:sp>
          <p:nvSpPr>
            <p:cNvPr id="444475" name="Line 596"/>
            <p:cNvSpPr>
              <a:spLocks noChangeShapeType="1"/>
            </p:cNvSpPr>
            <p:nvPr/>
          </p:nvSpPr>
          <p:spPr bwMode="auto">
            <a:xfrm>
              <a:off x="502" y="2007"/>
              <a:ext cx="85" cy="19"/>
            </a:xfrm>
            <a:prstGeom prst="line">
              <a:avLst/>
            </a:prstGeom>
            <a:noFill/>
            <a:ln w="0">
              <a:solidFill>
                <a:srgbClr val="000000"/>
              </a:solidFill>
              <a:round/>
              <a:headEnd/>
              <a:tailEnd/>
            </a:ln>
          </p:spPr>
          <p:txBody>
            <a:bodyPr/>
            <a:lstStyle/>
            <a:p>
              <a:endParaRPr lang="en-US"/>
            </a:p>
          </p:txBody>
        </p:sp>
        <p:sp>
          <p:nvSpPr>
            <p:cNvPr id="444476" name="Freeform 597"/>
            <p:cNvSpPr>
              <a:spLocks/>
            </p:cNvSpPr>
            <p:nvPr/>
          </p:nvSpPr>
          <p:spPr bwMode="auto">
            <a:xfrm>
              <a:off x="712" y="2047"/>
              <a:ext cx="133" cy="40"/>
            </a:xfrm>
            <a:custGeom>
              <a:avLst/>
              <a:gdLst>
                <a:gd name="T0" fmla="*/ 7 w 1327"/>
                <a:gd name="T1" fmla="*/ 0 h 517"/>
                <a:gd name="T2" fmla="*/ 0 w 1327"/>
                <a:gd name="T3" fmla="*/ 6 h 517"/>
                <a:gd name="T4" fmla="*/ 0 w 1327"/>
                <a:gd name="T5" fmla="*/ 11 h 517"/>
                <a:gd name="T6" fmla="*/ 121 w 1327"/>
                <a:gd name="T7" fmla="*/ 40 h 517"/>
                <a:gd name="T8" fmla="*/ 133 w 1327"/>
                <a:gd name="T9" fmla="*/ 31 h 517"/>
                <a:gd name="T10" fmla="*/ 129 w 1327"/>
                <a:gd name="T11" fmla="*/ 26 h 517"/>
                <a:gd name="T12" fmla="*/ 7 w 1327"/>
                <a:gd name="T13" fmla="*/ 0 h 517"/>
                <a:gd name="T14" fmla="*/ 0 60000 65536"/>
                <a:gd name="T15" fmla="*/ 0 60000 65536"/>
                <a:gd name="T16" fmla="*/ 0 60000 65536"/>
                <a:gd name="T17" fmla="*/ 0 60000 65536"/>
                <a:gd name="T18" fmla="*/ 0 60000 65536"/>
                <a:gd name="T19" fmla="*/ 0 60000 65536"/>
                <a:gd name="T20" fmla="*/ 0 60000 65536"/>
                <a:gd name="T21" fmla="*/ 0 w 1327"/>
                <a:gd name="T22" fmla="*/ 0 h 517"/>
                <a:gd name="T23" fmla="*/ 1327 w 1327"/>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7" h="517">
                  <a:moveTo>
                    <a:pt x="67" y="0"/>
                  </a:moveTo>
                  <a:lnTo>
                    <a:pt x="0" y="82"/>
                  </a:lnTo>
                  <a:lnTo>
                    <a:pt x="0" y="148"/>
                  </a:lnTo>
                  <a:lnTo>
                    <a:pt x="1212" y="517"/>
                  </a:lnTo>
                  <a:lnTo>
                    <a:pt x="1327" y="406"/>
                  </a:lnTo>
                  <a:lnTo>
                    <a:pt x="1290" y="333"/>
                  </a:lnTo>
                  <a:lnTo>
                    <a:pt x="67" y="0"/>
                  </a:lnTo>
                  <a:close/>
                </a:path>
              </a:pathLst>
            </a:custGeom>
            <a:solidFill>
              <a:srgbClr val="828282"/>
            </a:solidFill>
            <a:ln w="9525">
              <a:noFill/>
              <a:round/>
              <a:headEnd/>
              <a:tailEnd/>
            </a:ln>
          </p:spPr>
          <p:txBody>
            <a:bodyPr/>
            <a:lstStyle/>
            <a:p>
              <a:pPr algn="ctr"/>
              <a:endParaRPr lang="en-US" sz="1800"/>
            </a:p>
          </p:txBody>
        </p:sp>
        <p:sp>
          <p:nvSpPr>
            <p:cNvPr id="444477" name="Freeform 598"/>
            <p:cNvSpPr>
              <a:spLocks/>
            </p:cNvSpPr>
            <p:nvPr/>
          </p:nvSpPr>
          <p:spPr bwMode="auto">
            <a:xfrm>
              <a:off x="712" y="2047"/>
              <a:ext cx="133" cy="40"/>
            </a:xfrm>
            <a:custGeom>
              <a:avLst/>
              <a:gdLst>
                <a:gd name="T0" fmla="*/ 7 w 1327"/>
                <a:gd name="T1" fmla="*/ 0 h 517"/>
                <a:gd name="T2" fmla="*/ 0 w 1327"/>
                <a:gd name="T3" fmla="*/ 6 h 517"/>
                <a:gd name="T4" fmla="*/ 0 w 1327"/>
                <a:gd name="T5" fmla="*/ 11 h 517"/>
                <a:gd name="T6" fmla="*/ 121 w 1327"/>
                <a:gd name="T7" fmla="*/ 40 h 517"/>
                <a:gd name="T8" fmla="*/ 133 w 1327"/>
                <a:gd name="T9" fmla="*/ 31 h 517"/>
                <a:gd name="T10" fmla="*/ 129 w 1327"/>
                <a:gd name="T11" fmla="*/ 26 h 517"/>
                <a:gd name="T12" fmla="*/ 7 w 1327"/>
                <a:gd name="T13" fmla="*/ 0 h 517"/>
                <a:gd name="T14" fmla="*/ 0 60000 65536"/>
                <a:gd name="T15" fmla="*/ 0 60000 65536"/>
                <a:gd name="T16" fmla="*/ 0 60000 65536"/>
                <a:gd name="T17" fmla="*/ 0 60000 65536"/>
                <a:gd name="T18" fmla="*/ 0 60000 65536"/>
                <a:gd name="T19" fmla="*/ 0 60000 65536"/>
                <a:gd name="T20" fmla="*/ 0 60000 65536"/>
                <a:gd name="T21" fmla="*/ 0 w 1327"/>
                <a:gd name="T22" fmla="*/ 0 h 517"/>
                <a:gd name="T23" fmla="*/ 1327 w 1327"/>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7" h="517">
                  <a:moveTo>
                    <a:pt x="67" y="0"/>
                  </a:moveTo>
                  <a:lnTo>
                    <a:pt x="0" y="82"/>
                  </a:lnTo>
                  <a:lnTo>
                    <a:pt x="0" y="148"/>
                  </a:lnTo>
                  <a:lnTo>
                    <a:pt x="1212" y="517"/>
                  </a:lnTo>
                  <a:lnTo>
                    <a:pt x="1327" y="406"/>
                  </a:lnTo>
                  <a:lnTo>
                    <a:pt x="1290" y="333"/>
                  </a:lnTo>
                  <a:lnTo>
                    <a:pt x="67" y="0"/>
                  </a:lnTo>
                </a:path>
              </a:pathLst>
            </a:custGeom>
            <a:noFill/>
            <a:ln w="0">
              <a:solidFill>
                <a:srgbClr val="000000"/>
              </a:solidFill>
              <a:round/>
              <a:headEnd/>
              <a:tailEnd/>
            </a:ln>
          </p:spPr>
          <p:txBody>
            <a:bodyPr/>
            <a:lstStyle/>
            <a:p>
              <a:pPr algn="ctr"/>
              <a:endParaRPr lang="en-US" sz="1800"/>
            </a:p>
          </p:txBody>
        </p:sp>
        <p:sp>
          <p:nvSpPr>
            <p:cNvPr id="444478" name="Line 599"/>
            <p:cNvSpPr>
              <a:spLocks noChangeShapeType="1"/>
            </p:cNvSpPr>
            <p:nvPr/>
          </p:nvSpPr>
          <p:spPr bwMode="auto">
            <a:xfrm flipV="1">
              <a:off x="814" y="2069"/>
              <a:ext cx="10" cy="7"/>
            </a:xfrm>
            <a:prstGeom prst="line">
              <a:avLst/>
            </a:prstGeom>
            <a:noFill/>
            <a:ln w="0">
              <a:solidFill>
                <a:srgbClr val="000000"/>
              </a:solidFill>
              <a:round/>
              <a:headEnd/>
              <a:tailEnd/>
            </a:ln>
          </p:spPr>
          <p:txBody>
            <a:bodyPr/>
            <a:lstStyle/>
            <a:p>
              <a:endParaRPr lang="en-US"/>
            </a:p>
          </p:txBody>
        </p:sp>
        <p:sp>
          <p:nvSpPr>
            <p:cNvPr id="444479" name="Line 600"/>
            <p:cNvSpPr>
              <a:spLocks noChangeShapeType="1"/>
            </p:cNvSpPr>
            <p:nvPr/>
          </p:nvSpPr>
          <p:spPr bwMode="auto">
            <a:xfrm flipV="1">
              <a:off x="791" y="2064"/>
              <a:ext cx="10" cy="7"/>
            </a:xfrm>
            <a:prstGeom prst="line">
              <a:avLst/>
            </a:prstGeom>
            <a:noFill/>
            <a:ln w="0">
              <a:solidFill>
                <a:srgbClr val="000000"/>
              </a:solidFill>
              <a:round/>
              <a:headEnd/>
              <a:tailEnd/>
            </a:ln>
          </p:spPr>
          <p:txBody>
            <a:bodyPr/>
            <a:lstStyle/>
            <a:p>
              <a:endParaRPr lang="en-US"/>
            </a:p>
          </p:txBody>
        </p:sp>
        <p:sp>
          <p:nvSpPr>
            <p:cNvPr id="444480" name="Line 601"/>
            <p:cNvSpPr>
              <a:spLocks noChangeShapeType="1"/>
            </p:cNvSpPr>
            <p:nvPr/>
          </p:nvSpPr>
          <p:spPr bwMode="auto">
            <a:xfrm flipV="1">
              <a:off x="769" y="2059"/>
              <a:ext cx="7" cy="6"/>
            </a:xfrm>
            <a:prstGeom prst="line">
              <a:avLst/>
            </a:prstGeom>
            <a:noFill/>
            <a:ln w="0">
              <a:solidFill>
                <a:srgbClr val="000000"/>
              </a:solidFill>
              <a:round/>
              <a:headEnd/>
              <a:tailEnd/>
            </a:ln>
          </p:spPr>
          <p:txBody>
            <a:bodyPr/>
            <a:lstStyle/>
            <a:p>
              <a:endParaRPr lang="en-US"/>
            </a:p>
          </p:txBody>
        </p:sp>
        <p:sp>
          <p:nvSpPr>
            <p:cNvPr id="444481" name="Line 602"/>
            <p:cNvSpPr>
              <a:spLocks noChangeShapeType="1"/>
            </p:cNvSpPr>
            <p:nvPr/>
          </p:nvSpPr>
          <p:spPr bwMode="auto">
            <a:xfrm flipV="1">
              <a:off x="744" y="2054"/>
              <a:ext cx="8" cy="6"/>
            </a:xfrm>
            <a:prstGeom prst="line">
              <a:avLst/>
            </a:prstGeom>
            <a:noFill/>
            <a:ln w="0">
              <a:solidFill>
                <a:srgbClr val="000000"/>
              </a:solidFill>
              <a:round/>
              <a:headEnd/>
              <a:tailEnd/>
            </a:ln>
          </p:spPr>
          <p:txBody>
            <a:bodyPr/>
            <a:lstStyle/>
            <a:p>
              <a:endParaRPr lang="en-US"/>
            </a:p>
          </p:txBody>
        </p:sp>
        <p:sp>
          <p:nvSpPr>
            <p:cNvPr id="444482" name="Line 603"/>
            <p:cNvSpPr>
              <a:spLocks noChangeShapeType="1"/>
            </p:cNvSpPr>
            <p:nvPr/>
          </p:nvSpPr>
          <p:spPr bwMode="auto">
            <a:xfrm>
              <a:off x="744" y="2061"/>
              <a:ext cx="1" cy="6"/>
            </a:xfrm>
            <a:prstGeom prst="line">
              <a:avLst/>
            </a:prstGeom>
            <a:noFill/>
            <a:ln w="0">
              <a:solidFill>
                <a:srgbClr val="000000"/>
              </a:solidFill>
              <a:round/>
              <a:headEnd/>
              <a:tailEnd/>
            </a:ln>
          </p:spPr>
          <p:txBody>
            <a:bodyPr/>
            <a:lstStyle/>
            <a:p>
              <a:endParaRPr lang="en-US"/>
            </a:p>
          </p:txBody>
        </p:sp>
        <p:sp>
          <p:nvSpPr>
            <p:cNvPr id="444483" name="Line 604"/>
            <p:cNvSpPr>
              <a:spLocks noChangeShapeType="1"/>
            </p:cNvSpPr>
            <p:nvPr/>
          </p:nvSpPr>
          <p:spPr bwMode="auto">
            <a:xfrm>
              <a:off x="768" y="2066"/>
              <a:ext cx="1" cy="6"/>
            </a:xfrm>
            <a:prstGeom prst="line">
              <a:avLst/>
            </a:prstGeom>
            <a:noFill/>
            <a:ln w="0">
              <a:solidFill>
                <a:srgbClr val="000000"/>
              </a:solidFill>
              <a:round/>
              <a:headEnd/>
              <a:tailEnd/>
            </a:ln>
          </p:spPr>
          <p:txBody>
            <a:bodyPr/>
            <a:lstStyle/>
            <a:p>
              <a:endParaRPr lang="en-US"/>
            </a:p>
          </p:txBody>
        </p:sp>
        <p:sp>
          <p:nvSpPr>
            <p:cNvPr id="444484" name="Line 605"/>
            <p:cNvSpPr>
              <a:spLocks noChangeShapeType="1"/>
            </p:cNvSpPr>
            <p:nvPr/>
          </p:nvSpPr>
          <p:spPr bwMode="auto">
            <a:xfrm>
              <a:off x="791" y="2072"/>
              <a:ext cx="1" cy="5"/>
            </a:xfrm>
            <a:prstGeom prst="line">
              <a:avLst/>
            </a:prstGeom>
            <a:noFill/>
            <a:ln w="0">
              <a:solidFill>
                <a:srgbClr val="000000"/>
              </a:solidFill>
              <a:round/>
              <a:headEnd/>
              <a:tailEnd/>
            </a:ln>
          </p:spPr>
          <p:txBody>
            <a:bodyPr/>
            <a:lstStyle/>
            <a:p>
              <a:endParaRPr lang="en-US"/>
            </a:p>
          </p:txBody>
        </p:sp>
        <p:sp>
          <p:nvSpPr>
            <p:cNvPr id="444485" name="Line 606"/>
            <p:cNvSpPr>
              <a:spLocks noChangeShapeType="1"/>
            </p:cNvSpPr>
            <p:nvPr/>
          </p:nvSpPr>
          <p:spPr bwMode="auto">
            <a:xfrm>
              <a:off x="814" y="2076"/>
              <a:ext cx="1" cy="6"/>
            </a:xfrm>
            <a:prstGeom prst="line">
              <a:avLst/>
            </a:prstGeom>
            <a:noFill/>
            <a:ln w="0">
              <a:solidFill>
                <a:srgbClr val="000000"/>
              </a:solidFill>
              <a:round/>
              <a:headEnd/>
              <a:tailEnd/>
            </a:ln>
          </p:spPr>
          <p:txBody>
            <a:bodyPr/>
            <a:lstStyle/>
            <a:p>
              <a:endParaRPr lang="en-US"/>
            </a:p>
          </p:txBody>
        </p:sp>
        <p:sp>
          <p:nvSpPr>
            <p:cNvPr id="444486" name="Line 607"/>
            <p:cNvSpPr>
              <a:spLocks noChangeShapeType="1"/>
            </p:cNvSpPr>
            <p:nvPr/>
          </p:nvSpPr>
          <p:spPr bwMode="auto">
            <a:xfrm>
              <a:off x="712" y="2053"/>
              <a:ext cx="118" cy="27"/>
            </a:xfrm>
            <a:prstGeom prst="line">
              <a:avLst/>
            </a:prstGeom>
            <a:noFill/>
            <a:ln w="0">
              <a:solidFill>
                <a:srgbClr val="000000"/>
              </a:solidFill>
              <a:round/>
              <a:headEnd/>
              <a:tailEnd/>
            </a:ln>
          </p:spPr>
          <p:txBody>
            <a:bodyPr/>
            <a:lstStyle/>
            <a:p>
              <a:endParaRPr lang="en-US"/>
            </a:p>
          </p:txBody>
        </p:sp>
        <p:sp>
          <p:nvSpPr>
            <p:cNvPr id="444487" name="Line 608"/>
            <p:cNvSpPr>
              <a:spLocks noChangeShapeType="1"/>
            </p:cNvSpPr>
            <p:nvPr/>
          </p:nvSpPr>
          <p:spPr bwMode="auto">
            <a:xfrm flipV="1">
              <a:off x="831" y="2073"/>
              <a:ext cx="9" cy="7"/>
            </a:xfrm>
            <a:prstGeom prst="line">
              <a:avLst/>
            </a:prstGeom>
            <a:noFill/>
            <a:ln w="0">
              <a:solidFill>
                <a:srgbClr val="000000"/>
              </a:solidFill>
              <a:round/>
              <a:headEnd/>
              <a:tailEnd/>
            </a:ln>
          </p:spPr>
          <p:txBody>
            <a:bodyPr/>
            <a:lstStyle/>
            <a:p>
              <a:endParaRPr lang="en-US"/>
            </a:p>
          </p:txBody>
        </p:sp>
        <p:sp>
          <p:nvSpPr>
            <p:cNvPr id="444488" name="Line 609"/>
            <p:cNvSpPr>
              <a:spLocks noChangeShapeType="1"/>
            </p:cNvSpPr>
            <p:nvPr/>
          </p:nvSpPr>
          <p:spPr bwMode="auto">
            <a:xfrm>
              <a:off x="830" y="2080"/>
              <a:ext cx="3" cy="7"/>
            </a:xfrm>
            <a:prstGeom prst="line">
              <a:avLst/>
            </a:prstGeom>
            <a:noFill/>
            <a:ln w="0">
              <a:solidFill>
                <a:srgbClr val="000000"/>
              </a:solidFill>
              <a:round/>
              <a:headEnd/>
              <a:tailEnd/>
            </a:ln>
          </p:spPr>
          <p:txBody>
            <a:bodyPr/>
            <a:lstStyle/>
            <a:p>
              <a:endParaRPr lang="en-US"/>
            </a:p>
          </p:txBody>
        </p:sp>
        <p:sp>
          <p:nvSpPr>
            <p:cNvPr id="444489" name="Freeform 610"/>
            <p:cNvSpPr>
              <a:spLocks/>
            </p:cNvSpPr>
            <p:nvPr/>
          </p:nvSpPr>
          <p:spPr bwMode="auto">
            <a:xfrm>
              <a:off x="585" y="2020"/>
              <a:ext cx="137" cy="40"/>
            </a:xfrm>
            <a:custGeom>
              <a:avLst/>
              <a:gdLst>
                <a:gd name="T0" fmla="*/ 10 w 1369"/>
                <a:gd name="T1" fmla="*/ 0 h 524"/>
                <a:gd name="T2" fmla="*/ 0 w 1369"/>
                <a:gd name="T3" fmla="*/ 6 h 524"/>
                <a:gd name="T4" fmla="*/ 0 w 1369"/>
                <a:gd name="T5" fmla="*/ 11 h 524"/>
                <a:gd name="T6" fmla="*/ 130 w 1369"/>
                <a:gd name="T7" fmla="*/ 40 h 524"/>
                <a:gd name="T8" fmla="*/ 130 w 1369"/>
                <a:gd name="T9" fmla="*/ 34 h 524"/>
                <a:gd name="T10" fmla="*/ 137 w 1369"/>
                <a:gd name="T11" fmla="*/ 28 h 524"/>
                <a:gd name="T12" fmla="*/ 10 w 1369"/>
                <a:gd name="T13" fmla="*/ 0 h 524"/>
                <a:gd name="T14" fmla="*/ 0 60000 65536"/>
                <a:gd name="T15" fmla="*/ 0 60000 65536"/>
                <a:gd name="T16" fmla="*/ 0 60000 65536"/>
                <a:gd name="T17" fmla="*/ 0 60000 65536"/>
                <a:gd name="T18" fmla="*/ 0 60000 65536"/>
                <a:gd name="T19" fmla="*/ 0 60000 65536"/>
                <a:gd name="T20" fmla="*/ 0 60000 65536"/>
                <a:gd name="T21" fmla="*/ 0 w 1369"/>
                <a:gd name="T22" fmla="*/ 0 h 524"/>
                <a:gd name="T23" fmla="*/ 1369 w 1369"/>
                <a:gd name="T24" fmla="*/ 524 h 5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9" h="524">
                  <a:moveTo>
                    <a:pt x="102" y="0"/>
                  </a:moveTo>
                  <a:lnTo>
                    <a:pt x="0" y="82"/>
                  </a:lnTo>
                  <a:lnTo>
                    <a:pt x="0" y="141"/>
                  </a:lnTo>
                  <a:lnTo>
                    <a:pt x="1295" y="524"/>
                  </a:lnTo>
                  <a:lnTo>
                    <a:pt x="1295" y="443"/>
                  </a:lnTo>
                  <a:lnTo>
                    <a:pt x="1369" y="363"/>
                  </a:lnTo>
                  <a:lnTo>
                    <a:pt x="102" y="0"/>
                  </a:lnTo>
                  <a:close/>
                </a:path>
              </a:pathLst>
            </a:custGeom>
            <a:solidFill>
              <a:srgbClr val="BFBFBF"/>
            </a:solidFill>
            <a:ln w="9525">
              <a:noFill/>
              <a:round/>
              <a:headEnd/>
              <a:tailEnd/>
            </a:ln>
          </p:spPr>
          <p:txBody>
            <a:bodyPr/>
            <a:lstStyle/>
            <a:p>
              <a:pPr algn="ctr"/>
              <a:endParaRPr lang="en-US" sz="1800"/>
            </a:p>
          </p:txBody>
        </p:sp>
        <p:sp>
          <p:nvSpPr>
            <p:cNvPr id="444490" name="Freeform 611"/>
            <p:cNvSpPr>
              <a:spLocks/>
            </p:cNvSpPr>
            <p:nvPr/>
          </p:nvSpPr>
          <p:spPr bwMode="auto">
            <a:xfrm>
              <a:off x="585" y="2020"/>
              <a:ext cx="137" cy="40"/>
            </a:xfrm>
            <a:custGeom>
              <a:avLst/>
              <a:gdLst>
                <a:gd name="T0" fmla="*/ 10 w 1369"/>
                <a:gd name="T1" fmla="*/ 0 h 524"/>
                <a:gd name="T2" fmla="*/ 0 w 1369"/>
                <a:gd name="T3" fmla="*/ 6 h 524"/>
                <a:gd name="T4" fmla="*/ 0 w 1369"/>
                <a:gd name="T5" fmla="*/ 11 h 524"/>
                <a:gd name="T6" fmla="*/ 130 w 1369"/>
                <a:gd name="T7" fmla="*/ 40 h 524"/>
                <a:gd name="T8" fmla="*/ 130 w 1369"/>
                <a:gd name="T9" fmla="*/ 34 h 524"/>
                <a:gd name="T10" fmla="*/ 137 w 1369"/>
                <a:gd name="T11" fmla="*/ 28 h 524"/>
                <a:gd name="T12" fmla="*/ 10 w 1369"/>
                <a:gd name="T13" fmla="*/ 0 h 524"/>
                <a:gd name="T14" fmla="*/ 0 60000 65536"/>
                <a:gd name="T15" fmla="*/ 0 60000 65536"/>
                <a:gd name="T16" fmla="*/ 0 60000 65536"/>
                <a:gd name="T17" fmla="*/ 0 60000 65536"/>
                <a:gd name="T18" fmla="*/ 0 60000 65536"/>
                <a:gd name="T19" fmla="*/ 0 60000 65536"/>
                <a:gd name="T20" fmla="*/ 0 60000 65536"/>
                <a:gd name="T21" fmla="*/ 0 w 1369"/>
                <a:gd name="T22" fmla="*/ 0 h 524"/>
                <a:gd name="T23" fmla="*/ 1369 w 1369"/>
                <a:gd name="T24" fmla="*/ 524 h 5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9" h="524">
                  <a:moveTo>
                    <a:pt x="102" y="0"/>
                  </a:moveTo>
                  <a:lnTo>
                    <a:pt x="0" y="82"/>
                  </a:lnTo>
                  <a:lnTo>
                    <a:pt x="0" y="141"/>
                  </a:lnTo>
                  <a:lnTo>
                    <a:pt x="1295" y="524"/>
                  </a:lnTo>
                  <a:lnTo>
                    <a:pt x="1295" y="443"/>
                  </a:lnTo>
                  <a:lnTo>
                    <a:pt x="1369" y="363"/>
                  </a:lnTo>
                  <a:lnTo>
                    <a:pt x="102" y="0"/>
                  </a:lnTo>
                </a:path>
              </a:pathLst>
            </a:custGeom>
            <a:noFill/>
            <a:ln w="0">
              <a:solidFill>
                <a:srgbClr val="000000"/>
              </a:solidFill>
              <a:round/>
              <a:headEnd/>
              <a:tailEnd/>
            </a:ln>
          </p:spPr>
          <p:txBody>
            <a:bodyPr/>
            <a:lstStyle/>
            <a:p>
              <a:pPr algn="ctr"/>
              <a:endParaRPr lang="en-US" sz="1800"/>
            </a:p>
          </p:txBody>
        </p:sp>
        <p:sp>
          <p:nvSpPr>
            <p:cNvPr id="444491" name="Line 612"/>
            <p:cNvSpPr>
              <a:spLocks noChangeShapeType="1"/>
            </p:cNvSpPr>
            <p:nvPr/>
          </p:nvSpPr>
          <p:spPr bwMode="auto">
            <a:xfrm flipH="1" flipV="1">
              <a:off x="585" y="2026"/>
              <a:ext cx="128" cy="28"/>
            </a:xfrm>
            <a:prstGeom prst="line">
              <a:avLst/>
            </a:prstGeom>
            <a:noFill/>
            <a:ln w="0">
              <a:solidFill>
                <a:srgbClr val="000000"/>
              </a:solidFill>
              <a:round/>
              <a:headEnd/>
              <a:tailEnd/>
            </a:ln>
          </p:spPr>
          <p:txBody>
            <a:bodyPr/>
            <a:lstStyle/>
            <a:p>
              <a:endParaRPr lang="en-US"/>
            </a:p>
          </p:txBody>
        </p:sp>
        <p:sp>
          <p:nvSpPr>
            <p:cNvPr id="444492" name="Line 613"/>
            <p:cNvSpPr>
              <a:spLocks noChangeShapeType="1"/>
            </p:cNvSpPr>
            <p:nvPr/>
          </p:nvSpPr>
          <p:spPr bwMode="auto">
            <a:xfrm>
              <a:off x="912" y="2032"/>
              <a:ext cx="1" cy="23"/>
            </a:xfrm>
            <a:prstGeom prst="line">
              <a:avLst/>
            </a:prstGeom>
            <a:noFill/>
            <a:ln w="0">
              <a:solidFill>
                <a:srgbClr val="000000"/>
              </a:solidFill>
              <a:round/>
              <a:headEnd/>
              <a:tailEnd/>
            </a:ln>
          </p:spPr>
          <p:txBody>
            <a:bodyPr/>
            <a:lstStyle/>
            <a:p>
              <a:endParaRPr lang="en-US"/>
            </a:p>
          </p:txBody>
        </p:sp>
        <p:sp>
          <p:nvSpPr>
            <p:cNvPr id="444493" name="Freeform 614"/>
            <p:cNvSpPr>
              <a:spLocks/>
            </p:cNvSpPr>
            <p:nvPr/>
          </p:nvSpPr>
          <p:spPr bwMode="auto">
            <a:xfrm>
              <a:off x="873" y="1973"/>
              <a:ext cx="25" cy="26"/>
            </a:xfrm>
            <a:custGeom>
              <a:avLst/>
              <a:gdLst>
                <a:gd name="T0" fmla="*/ 12 w 255"/>
                <a:gd name="T1" fmla="*/ 9 h 338"/>
                <a:gd name="T2" fmla="*/ 0 w 255"/>
                <a:gd name="T3" fmla="*/ 20 h 338"/>
                <a:gd name="T4" fmla="*/ 6 w 255"/>
                <a:gd name="T5" fmla="*/ 26 h 338"/>
                <a:gd name="T6" fmla="*/ 24 w 255"/>
                <a:gd name="T7" fmla="*/ 16 h 338"/>
                <a:gd name="T8" fmla="*/ 25 w 255"/>
                <a:gd name="T9" fmla="*/ 0 h 338"/>
                <a:gd name="T10" fmla="*/ 12 w 255"/>
                <a:gd name="T11" fmla="*/ 9 h 338"/>
                <a:gd name="T12" fmla="*/ 0 60000 65536"/>
                <a:gd name="T13" fmla="*/ 0 60000 65536"/>
                <a:gd name="T14" fmla="*/ 0 60000 65536"/>
                <a:gd name="T15" fmla="*/ 0 60000 65536"/>
                <a:gd name="T16" fmla="*/ 0 60000 65536"/>
                <a:gd name="T17" fmla="*/ 0 60000 65536"/>
                <a:gd name="T18" fmla="*/ 0 w 255"/>
                <a:gd name="T19" fmla="*/ 0 h 338"/>
                <a:gd name="T20" fmla="*/ 255 w 255"/>
                <a:gd name="T21" fmla="*/ 338 h 338"/>
              </a:gdLst>
              <a:ahLst/>
              <a:cxnLst>
                <a:cxn ang="T12">
                  <a:pos x="T0" y="T1"/>
                </a:cxn>
                <a:cxn ang="T13">
                  <a:pos x="T2" y="T3"/>
                </a:cxn>
                <a:cxn ang="T14">
                  <a:pos x="T4" y="T5"/>
                </a:cxn>
                <a:cxn ang="T15">
                  <a:pos x="T6" y="T7"/>
                </a:cxn>
                <a:cxn ang="T16">
                  <a:pos x="T8" y="T9"/>
                </a:cxn>
                <a:cxn ang="T17">
                  <a:pos x="T10" y="T11"/>
                </a:cxn>
              </a:cxnLst>
              <a:rect l="T18" t="T19" r="T20" b="T21"/>
              <a:pathLst>
                <a:path w="255" h="338">
                  <a:moveTo>
                    <a:pt x="124" y="117"/>
                  </a:moveTo>
                  <a:lnTo>
                    <a:pt x="0" y="258"/>
                  </a:lnTo>
                  <a:lnTo>
                    <a:pt x="59" y="338"/>
                  </a:lnTo>
                  <a:lnTo>
                    <a:pt x="241" y="213"/>
                  </a:lnTo>
                  <a:lnTo>
                    <a:pt x="255" y="0"/>
                  </a:lnTo>
                  <a:lnTo>
                    <a:pt x="124" y="117"/>
                  </a:lnTo>
                  <a:close/>
                </a:path>
              </a:pathLst>
            </a:custGeom>
            <a:solidFill>
              <a:srgbClr val="424242"/>
            </a:solidFill>
            <a:ln w="9525">
              <a:noFill/>
              <a:round/>
              <a:headEnd/>
              <a:tailEnd/>
            </a:ln>
          </p:spPr>
          <p:txBody>
            <a:bodyPr/>
            <a:lstStyle/>
            <a:p>
              <a:pPr algn="ctr"/>
              <a:endParaRPr lang="en-US" sz="1800"/>
            </a:p>
          </p:txBody>
        </p:sp>
        <p:sp>
          <p:nvSpPr>
            <p:cNvPr id="444494" name="Freeform 615"/>
            <p:cNvSpPr>
              <a:spLocks/>
            </p:cNvSpPr>
            <p:nvPr/>
          </p:nvSpPr>
          <p:spPr bwMode="auto">
            <a:xfrm>
              <a:off x="873" y="1973"/>
              <a:ext cx="25" cy="26"/>
            </a:xfrm>
            <a:custGeom>
              <a:avLst/>
              <a:gdLst>
                <a:gd name="T0" fmla="*/ 12 w 255"/>
                <a:gd name="T1" fmla="*/ 9 h 338"/>
                <a:gd name="T2" fmla="*/ 0 w 255"/>
                <a:gd name="T3" fmla="*/ 20 h 338"/>
                <a:gd name="T4" fmla="*/ 6 w 255"/>
                <a:gd name="T5" fmla="*/ 26 h 338"/>
                <a:gd name="T6" fmla="*/ 24 w 255"/>
                <a:gd name="T7" fmla="*/ 16 h 338"/>
                <a:gd name="T8" fmla="*/ 25 w 255"/>
                <a:gd name="T9" fmla="*/ 0 h 338"/>
                <a:gd name="T10" fmla="*/ 12 w 255"/>
                <a:gd name="T11" fmla="*/ 9 h 338"/>
                <a:gd name="T12" fmla="*/ 0 60000 65536"/>
                <a:gd name="T13" fmla="*/ 0 60000 65536"/>
                <a:gd name="T14" fmla="*/ 0 60000 65536"/>
                <a:gd name="T15" fmla="*/ 0 60000 65536"/>
                <a:gd name="T16" fmla="*/ 0 60000 65536"/>
                <a:gd name="T17" fmla="*/ 0 60000 65536"/>
                <a:gd name="T18" fmla="*/ 0 w 255"/>
                <a:gd name="T19" fmla="*/ 0 h 338"/>
                <a:gd name="T20" fmla="*/ 255 w 255"/>
                <a:gd name="T21" fmla="*/ 338 h 338"/>
              </a:gdLst>
              <a:ahLst/>
              <a:cxnLst>
                <a:cxn ang="T12">
                  <a:pos x="T0" y="T1"/>
                </a:cxn>
                <a:cxn ang="T13">
                  <a:pos x="T2" y="T3"/>
                </a:cxn>
                <a:cxn ang="T14">
                  <a:pos x="T4" y="T5"/>
                </a:cxn>
                <a:cxn ang="T15">
                  <a:pos x="T6" y="T7"/>
                </a:cxn>
                <a:cxn ang="T16">
                  <a:pos x="T8" y="T9"/>
                </a:cxn>
                <a:cxn ang="T17">
                  <a:pos x="T10" y="T11"/>
                </a:cxn>
              </a:cxnLst>
              <a:rect l="T18" t="T19" r="T20" b="T21"/>
              <a:pathLst>
                <a:path w="255" h="338">
                  <a:moveTo>
                    <a:pt x="124" y="117"/>
                  </a:moveTo>
                  <a:lnTo>
                    <a:pt x="0" y="258"/>
                  </a:lnTo>
                  <a:lnTo>
                    <a:pt x="59" y="338"/>
                  </a:lnTo>
                  <a:lnTo>
                    <a:pt x="241" y="213"/>
                  </a:lnTo>
                  <a:lnTo>
                    <a:pt x="255" y="0"/>
                  </a:lnTo>
                  <a:lnTo>
                    <a:pt x="124" y="117"/>
                  </a:lnTo>
                </a:path>
              </a:pathLst>
            </a:custGeom>
            <a:noFill/>
            <a:ln w="0">
              <a:solidFill>
                <a:srgbClr val="000000"/>
              </a:solidFill>
              <a:round/>
              <a:headEnd/>
              <a:tailEnd/>
            </a:ln>
          </p:spPr>
          <p:txBody>
            <a:bodyPr/>
            <a:lstStyle/>
            <a:p>
              <a:pPr algn="ctr"/>
              <a:endParaRPr lang="en-US" sz="1800"/>
            </a:p>
          </p:txBody>
        </p:sp>
        <p:sp>
          <p:nvSpPr>
            <p:cNvPr id="444495" name="Freeform 616"/>
            <p:cNvSpPr>
              <a:spLocks/>
            </p:cNvSpPr>
            <p:nvPr/>
          </p:nvSpPr>
          <p:spPr bwMode="auto">
            <a:xfrm>
              <a:off x="599" y="1915"/>
              <a:ext cx="303" cy="64"/>
            </a:xfrm>
            <a:custGeom>
              <a:avLst/>
              <a:gdLst>
                <a:gd name="T0" fmla="*/ 0 w 3031"/>
                <a:gd name="T1" fmla="*/ 16 h 820"/>
                <a:gd name="T2" fmla="*/ 4 w 3031"/>
                <a:gd name="T3" fmla="*/ 25 h 820"/>
                <a:gd name="T4" fmla="*/ 51 w 3031"/>
                <a:gd name="T5" fmla="*/ 34 h 820"/>
                <a:gd name="T6" fmla="*/ 63 w 3031"/>
                <a:gd name="T7" fmla="*/ 16 h 820"/>
                <a:gd name="T8" fmla="*/ 301 w 3031"/>
                <a:gd name="T9" fmla="*/ 64 h 820"/>
                <a:gd name="T10" fmla="*/ 303 w 3031"/>
                <a:gd name="T11" fmla="*/ 49 h 820"/>
                <a:gd name="T12" fmla="*/ 50 w 3031"/>
                <a:gd name="T13" fmla="*/ 0 h 820"/>
                <a:gd name="T14" fmla="*/ 38 w 3031"/>
                <a:gd name="T15" fmla="*/ 22 h 820"/>
                <a:gd name="T16" fmla="*/ 0 w 3031"/>
                <a:gd name="T17" fmla="*/ 16 h 8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1"/>
                <a:gd name="T28" fmla="*/ 0 h 820"/>
                <a:gd name="T29" fmla="*/ 3031 w 3031"/>
                <a:gd name="T30" fmla="*/ 820 h 8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1" h="820">
                  <a:moveTo>
                    <a:pt x="0" y="199"/>
                  </a:moveTo>
                  <a:lnTo>
                    <a:pt x="45" y="318"/>
                  </a:lnTo>
                  <a:lnTo>
                    <a:pt x="511" y="437"/>
                  </a:lnTo>
                  <a:lnTo>
                    <a:pt x="629" y="199"/>
                  </a:lnTo>
                  <a:lnTo>
                    <a:pt x="3009" y="820"/>
                  </a:lnTo>
                  <a:lnTo>
                    <a:pt x="3031" y="628"/>
                  </a:lnTo>
                  <a:lnTo>
                    <a:pt x="496" y="0"/>
                  </a:lnTo>
                  <a:lnTo>
                    <a:pt x="379" y="281"/>
                  </a:lnTo>
                  <a:lnTo>
                    <a:pt x="0" y="199"/>
                  </a:lnTo>
                  <a:close/>
                </a:path>
              </a:pathLst>
            </a:custGeom>
            <a:solidFill>
              <a:srgbClr val="828282"/>
            </a:solidFill>
            <a:ln w="9525">
              <a:noFill/>
              <a:round/>
              <a:headEnd/>
              <a:tailEnd/>
            </a:ln>
          </p:spPr>
          <p:txBody>
            <a:bodyPr/>
            <a:lstStyle/>
            <a:p>
              <a:pPr algn="ctr"/>
              <a:endParaRPr lang="en-US" sz="1800"/>
            </a:p>
          </p:txBody>
        </p:sp>
        <p:sp>
          <p:nvSpPr>
            <p:cNvPr id="444496" name="Freeform 617"/>
            <p:cNvSpPr>
              <a:spLocks/>
            </p:cNvSpPr>
            <p:nvPr/>
          </p:nvSpPr>
          <p:spPr bwMode="auto">
            <a:xfrm>
              <a:off x="599" y="1915"/>
              <a:ext cx="303" cy="64"/>
            </a:xfrm>
            <a:custGeom>
              <a:avLst/>
              <a:gdLst>
                <a:gd name="T0" fmla="*/ 0 w 3031"/>
                <a:gd name="T1" fmla="*/ 16 h 820"/>
                <a:gd name="T2" fmla="*/ 4 w 3031"/>
                <a:gd name="T3" fmla="*/ 25 h 820"/>
                <a:gd name="T4" fmla="*/ 51 w 3031"/>
                <a:gd name="T5" fmla="*/ 34 h 820"/>
                <a:gd name="T6" fmla="*/ 63 w 3031"/>
                <a:gd name="T7" fmla="*/ 16 h 820"/>
                <a:gd name="T8" fmla="*/ 301 w 3031"/>
                <a:gd name="T9" fmla="*/ 64 h 820"/>
                <a:gd name="T10" fmla="*/ 303 w 3031"/>
                <a:gd name="T11" fmla="*/ 49 h 820"/>
                <a:gd name="T12" fmla="*/ 50 w 3031"/>
                <a:gd name="T13" fmla="*/ 0 h 820"/>
                <a:gd name="T14" fmla="*/ 38 w 3031"/>
                <a:gd name="T15" fmla="*/ 22 h 820"/>
                <a:gd name="T16" fmla="*/ 0 w 3031"/>
                <a:gd name="T17" fmla="*/ 16 h 8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1"/>
                <a:gd name="T28" fmla="*/ 0 h 820"/>
                <a:gd name="T29" fmla="*/ 3031 w 3031"/>
                <a:gd name="T30" fmla="*/ 820 h 8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1" h="820">
                  <a:moveTo>
                    <a:pt x="0" y="199"/>
                  </a:moveTo>
                  <a:lnTo>
                    <a:pt x="45" y="318"/>
                  </a:lnTo>
                  <a:lnTo>
                    <a:pt x="511" y="437"/>
                  </a:lnTo>
                  <a:lnTo>
                    <a:pt x="629" y="199"/>
                  </a:lnTo>
                  <a:lnTo>
                    <a:pt x="3009" y="820"/>
                  </a:lnTo>
                  <a:lnTo>
                    <a:pt x="3031" y="628"/>
                  </a:lnTo>
                  <a:lnTo>
                    <a:pt x="496" y="0"/>
                  </a:lnTo>
                  <a:lnTo>
                    <a:pt x="379" y="281"/>
                  </a:lnTo>
                  <a:lnTo>
                    <a:pt x="0" y="199"/>
                  </a:lnTo>
                </a:path>
              </a:pathLst>
            </a:custGeom>
            <a:noFill/>
            <a:ln w="0">
              <a:solidFill>
                <a:srgbClr val="000000"/>
              </a:solidFill>
              <a:round/>
              <a:headEnd/>
              <a:tailEnd/>
            </a:ln>
          </p:spPr>
          <p:txBody>
            <a:bodyPr/>
            <a:lstStyle/>
            <a:p>
              <a:pPr algn="ctr"/>
              <a:endParaRPr lang="en-US" sz="1800"/>
            </a:p>
          </p:txBody>
        </p:sp>
        <p:sp>
          <p:nvSpPr>
            <p:cNvPr id="444497" name="Line 618"/>
            <p:cNvSpPr>
              <a:spLocks noChangeShapeType="1"/>
            </p:cNvSpPr>
            <p:nvPr/>
          </p:nvSpPr>
          <p:spPr bwMode="auto">
            <a:xfrm>
              <a:off x="652" y="1921"/>
              <a:ext cx="9" cy="8"/>
            </a:xfrm>
            <a:prstGeom prst="line">
              <a:avLst/>
            </a:prstGeom>
            <a:noFill/>
            <a:ln w="0">
              <a:solidFill>
                <a:srgbClr val="000000"/>
              </a:solidFill>
              <a:round/>
              <a:headEnd/>
              <a:tailEnd/>
            </a:ln>
          </p:spPr>
          <p:txBody>
            <a:bodyPr/>
            <a:lstStyle/>
            <a:p>
              <a:endParaRPr lang="en-US"/>
            </a:p>
          </p:txBody>
        </p:sp>
        <p:sp>
          <p:nvSpPr>
            <p:cNvPr id="444498" name="Freeform 619"/>
            <p:cNvSpPr>
              <a:spLocks/>
            </p:cNvSpPr>
            <p:nvPr/>
          </p:nvSpPr>
          <p:spPr bwMode="auto">
            <a:xfrm>
              <a:off x="646" y="1929"/>
              <a:ext cx="248" cy="56"/>
            </a:xfrm>
            <a:custGeom>
              <a:avLst/>
              <a:gdLst>
                <a:gd name="T0" fmla="*/ 15 w 2479"/>
                <a:gd name="T1" fmla="*/ 0 h 722"/>
                <a:gd name="T2" fmla="*/ 0 w 2479"/>
                <a:gd name="T3" fmla="*/ 8 h 722"/>
                <a:gd name="T4" fmla="*/ 34 w 2479"/>
                <a:gd name="T5" fmla="*/ 18 h 722"/>
                <a:gd name="T6" fmla="*/ 235 w 2479"/>
                <a:gd name="T7" fmla="*/ 56 h 722"/>
                <a:gd name="T8" fmla="*/ 248 w 2479"/>
                <a:gd name="T9" fmla="*/ 47 h 722"/>
                <a:gd name="T10" fmla="*/ 15 w 2479"/>
                <a:gd name="T11" fmla="*/ 0 h 722"/>
                <a:gd name="T12" fmla="*/ 0 60000 65536"/>
                <a:gd name="T13" fmla="*/ 0 60000 65536"/>
                <a:gd name="T14" fmla="*/ 0 60000 65536"/>
                <a:gd name="T15" fmla="*/ 0 60000 65536"/>
                <a:gd name="T16" fmla="*/ 0 60000 65536"/>
                <a:gd name="T17" fmla="*/ 0 60000 65536"/>
                <a:gd name="T18" fmla="*/ 0 w 2479"/>
                <a:gd name="T19" fmla="*/ 0 h 722"/>
                <a:gd name="T20" fmla="*/ 2479 w 2479"/>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479" h="722">
                  <a:moveTo>
                    <a:pt x="146" y="0"/>
                  </a:moveTo>
                  <a:lnTo>
                    <a:pt x="0" y="102"/>
                  </a:lnTo>
                  <a:lnTo>
                    <a:pt x="342" y="227"/>
                  </a:lnTo>
                  <a:lnTo>
                    <a:pt x="2353" y="722"/>
                  </a:lnTo>
                  <a:lnTo>
                    <a:pt x="2479" y="610"/>
                  </a:lnTo>
                  <a:lnTo>
                    <a:pt x="146" y="0"/>
                  </a:lnTo>
                  <a:close/>
                </a:path>
              </a:pathLst>
            </a:custGeom>
            <a:solidFill>
              <a:srgbClr val="BFBFBF"/>
            </a:solidFill>
            <a:ln w="9525">
              <a:noFill/>
              <a:round/>
              <a:headEnd/>
              <a:tailEnd/>
            </a:ln>
          </p:spPr>
          <p:txBody>
            <a:bodyPr/>
            <a:lstStyle/>
            <a:p>
              <a:pPr algn="ctr"/>
              <a:endParaRPr lang="en-US" sz="1800"/>
            </a:p>
          </p:txBody>
        </p:sp>
        <p:sp>
          <p:nvSpPr>
            <p:cNvPr id="444499" name="Freeform 620"/>
            <p:cNvSpPr>
              <a:spLocks/>
            </p:cNvSpPr>
            <p:nvPr/>
          </p:nvSpPr>
          <p:spPr bwMode="auto">
            <a:xfrm>
              <a:off x="646" y="1929"/>
              <a:ext cx="248" cy="56"/>
            </a:xfrm>
            <a:custGeom>
              <a:avLst/>
              <a:gdLst>
                <a:gd name="T0" fmla="*/ 15 w 2479"/>
                <a:gd name="T1" fmla="*/ 0 h 722"/>
                <a:gd name="T2" fmla="*/ 0 w 2479"/>
                <a:gd name="T3" fmla="*/ 8 h 722"/>
                <a:gd name="T4" fmla="*/ 34 w 2479"/>
                <a:gd name="T5" fmla="*/ 18 h 722"/>
                <a:gd name="T6" fmla="*/ 235 w 2479"/>
                <a:gd name="T7" fmla="*/ 56 h 722"/>
                <a:gd name="T8" fmla="*/ 248 w 2479"/>
                <a:gd name="T9" fmla="*/ 47 h 722"/>
                <a:gd name="T10" fmla="*/ 15 w 2479"/>
                <a:gd name="T11" fmla="*/ 0 h 722"/>
                <a:gd name="T12" fmla="*/ 0 60000 65536"/>
                <a:gd name="T13" fmla="*/ 0 60000 65536"/>
                <a:gd name="T14" fmla="*/ 0 60000 65536"/>
                <a:gd name="T15" fmla="*/ 0 60000 65536"/>
                <a:gd name="T16" fmla="*/ 0 60000 65536"/>
                <a:gd name="T17" fmla="*/ 0 60000 65536"/>
                <a:gd name="T18" fmla="*/ 0 w 2479"/>
                <a:gd name="T19" fmla="*/ 0 h 722"/>
                <a:gd name="T20" fmla="*/ 2479 w 2479"/>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479" h="722">
                  <a:moveTo>
                    <a:pt x="146" y="0"/>
                  </a:moveTo>
                  <a:lnTo>
                    <a:pt x="0" y="102"/>
                  </a:lnTo>
                  <a:lnTo>
                    <a:pt x="342" y="227"/>
                  </a:lnTo>
                  <a:lnTo>
                    <a:pt x="2353" y="722"/>
                  </a:lnTo>
                  <a:lnTo>
                    <a:pt x="2479" y="610"/>
                  </a:lnTo>
                  <a:lnTo>
                    <a:pt x="146" y="0"/>
                  </a:lnTo>
                </a:path>
              </a:pathLst>
            </a:custGeom>
            <a:noFill/>
            <a:ln w="0">
              <a:solidFill>
                <a:srgbClr val="000000"/>
              </a:solidFill>
              <a:round/>
              <a:headEnd/>
              <a:tailEnd/>
            </a:ln>
          </p:spPr>
          <p:txBody>
            <a:bodyPr/>
            <a:lstStyle/>
            <a:p>
              <a:pPr algn="ctr"/>
              <a:endParaRPr lang="en-US" sz="1800"/>
            </a:p>
          </p:txBody>
        </p:sp>
        <p:sp>
          <p:nvSpPr>
            <p:cNvPr id="444500" name="Freeform 621"/>
            <p:cNvSpPr>
              <a:spLocks/>
            </p:cNvSpPr>
            <p:nvPr/>
          </p:nvSpPr>
          <p:spPr bwMode="auto">
            <a:xfrm>
              <a:off x="644" y="1937"/>
              <a:ext cx="239" cy="62"/>
            </a:xfrm>
            <a:custGeom>
              <a:avLst/>
              <a:gdLst>
                <a:gd name="T0" fmla="*/ 2 w 2397"/>
                <a:gd name="T1" fmla="*/ 0 h 804"/>
                <a:gd name="T2" fmla="*/ 0 w 2397"/>
                <a:gd name="T3" fmla="*/ 16 h 804"/>
                <a:gd name="T4" fmla="*/ 234 w 2397"/>
                <a:gd name="T5" fmla="*/ 62 h 804"/>
                <a:gd name="T6" fmla="*/ 239 w 2397"/>
                <a:gd name="T7" fmla="*/ 46 h 804"/>
                <a:gd name="T8" fmla="*/ 2 w 2397"/>
                <a:gd name="T9" fmla="*/ 0 h 804"/>
                <a:gd name="T10" fmla="*/ 0 60000 65536"/>
                <a:gd name="T11" fmla="*/ 0 60000 65536"/>
                <a:gd name="T12" fmla="*/ 0 60000 65536"/>
                <a:gd name="T13" fmla="*/ 0 60000 65536"/>
                <a:gd name="T14" fmla="*/ 0 60000 65536"/>
                <a:gd name="T15" fmla="*/ 0 w 2397"/>
                <a:gd name="T16" fmla="*/ 0 h 804"/>
                <a:gd name="T17" fmla="*/ 2397 w 2397"/>
                <a:gd name="T18" fmla="*/ 804 h 804"/>
              </a:gdLst>
              <a:ahLst/>
              <a:cxnLst>
                <a:cxn ang="T10">
                  <a:pos x="T0" y="T1"/>
                </a:cxn>
                <a:cxn ang="T11">
                  <a:pos x="T2" y="T3"/>
                </a:cxn>
                <a:cxn ang="T12">
                  <a:pos x="T4" y="T5"/>
                </a:cxn>
                <a:cxn ang="T13">
                  <a:pos x="T6" y="T7"/>
                </a:cxn>
                <a:cxn ang="T14">
                  <a:pos x="T8" y="T9"/>
                </a:cxn>
              </a:cxnLst>
              <a:rect l="T15" t="T16" r="T17" b="T18"/>
              <a:pathLst>
                <a:path w="2397" h="804">
                  <a:moveTo>
                    <a:pt x="22" y="0"/>
                  </a:moveTo>
                  <a:lnTo>
                    <a:pt x="0" y="207"/>
                  </a:lnTo>
                  <a:lnTo>
                    <a:pt x="2347" y="804"/>
                  </a:lnTo>
                  <a:lnTo>
                    <a:pt x="2397" y="591"/>
                  </a:lnTo>
                  <a:lnTo>
                    <a:pt x="22" y="0"/>
                  </a:lnTo>
                  <a:close/>
                </a:path>
              </a:pathLst>
            </a:custGeom>
            <a:solidFill>
              <a:srgbClr val="828282"/>
            </a:solidFill>
            <a:ln w="9525">
              <a:noFill/>
              <a:round/>
              <a:headEnd/>
              <a:tailEnd/>
            </a:ln>
          </p:spPr>
          <p:txBody>
            <a:bodyPr/>
            <a:lstStyle/>
            <a:p>
              <a:pPr algn="ctr"/>
              <a:endParaRPr lang="en-US" sz="1800"/>
            </a:p>
          </p:txBody>
        </p:sp>
        <p:sp>
          <p:nvSpPr>
            <p:cNvPr id="444501" name="Freeform 622"/>
            <p:cNvSpPr>
              <a:spLocks/>
            </p:cNvSpPr>
            <p:nvPr/>
          </p:nvSpPr>
          <p:spPr bwMode="auto">
            <a:xfrm>
              <a:off x="644" y="1937"/>
              <a:ext cx="239" cy="62"/>
            </a:xfrm>
            <a:custGeom>
              <a:avLst/>
              <a:gdLst>
                <a:gd name="T0" fmla="*/ 2 w 2397"/>
                <a:gd name="T1" fmla="*/ 0 h 804"/>
                <a:gd name="T2" fmla="*/ 0 w 2397"/>
                <a:gd name="T3" fmla="*/ 16 h 804"/>
                <a:gd name="T4" fmla="*/ 234 w 2397"/>
                <a:gd name="T5" fmla="*/ 62 h 804"/>
                <a:gd name="T6" fmla="*/ 239 w 2397"/>
                <a:gd name="T7" fmla="*/ 46 h 804"/>
                <a:gd name="T8" fmla="*/ 2 w 2397"/>
                <a:gd name="T9" fmla="*/ 0 h 804"/>
                <a:gd name="T10" fmla="*/ 0 60000 65536"/>
                <a:gd name="T11" fmla="*/ 0 60000 65536"/>
                <a:gd name="T12" fmla="*/ 0 60000 65536"/>
                <a:gd name="T13" fmla="*/ 0 60000 65536"/>
                <a:gd name="T14" fmla="*/ 0 60000 65536"/>
                <a:gd name="T15" fmla="*/ 0 w 2397"/>
                <a:gd name="T16" fmla="*/ 0 h 804"/>
                <a:gd name="T17" fmla="*/ 2397 w 2397"/>
                <a:gd name="T18" fmla="*/ 804 h 804"/>
              </a:gdLst>
              <a:ahLst/>
              <a:cxnLst>
                <a:cxn ang="T10">
                  <a:pos x="T0" y="T1"/>
                </a:cxn>
                <a:cxn ang="T11">
                  <a:pos x="T2" y="T3"/>
                </a:cxn>
                <a:cxn ang="T12">
                  <a:pos x="T4" y="T5"/>
                </a:cxn>
                <a:cxn ang="T13">
                  <a:pos x="T6" y="T7"/>
                </a:cxn>
                <a:cxn ang="T14">
                  <a:pos x="T8" y="T9"/>
                </a:cxn>
              </a:cxnLst>
              <a:rect l="T15" t="T16" r="T17" b="T18"/>
              <a:pathLst>
                <a:path w="2397" h="804">
                  <a:moveTo>
                    <a:pt x="22" y="0"/>
                  </a:moveTo>
                  <a:lnTo>
                    <a:pt x="0" y="207"/>
                  </a:lnTo>
                  <a:lnTo>
                    <a:pt x="2347" y="804"/>
                  </a:lnTo>
                  <a:lnTo>
                    <a:pt x="2397" y="591"/>
                  </a:lnTo>
                  <a:lnTo>
                    <a:pt x="22" y="0"/>
                  </a:lnTo>
                </a:path>
              </a:pathLst>
            </a:custGeom>
            <a:noFill/>
            <a:ln w="0">
              <a:solidFill>
                <a:srgbClr val="000000"/>
              </a:solidFill>
              <a:round/>
              <a:headEnd/>
              <a:tailEnd/>
            </a:ln>
          </p:spPr>
          <p:txBody>
            <a:bodyPr/>
            <a:lstStyle/>
            <a:p>
              <a:pPr algn="ctr"/>
              <a:endParaRPr lang="en-US" sz="1800"/>
            </a:p>
          </p:txBody>
        </p:sp>
        <p:sp>
          <p:nvSpPr>
            <p:cNvPr id="444502" name="Freeform 623"/>
            <p:cNvSpPr>
              <a:spLocks/>
            </p:cNvSpPr>
            <p:nvPr/>
          </p:nvSpPr>
          <p:spPr bwMode="auto">
            <a:xfrm>
              <a:off x="758" y="1955"/>
              <a:ext cx="16" cy="8"/>
            </a:xfrm>
            <a:custGeom>
              <a:avLst/>
              <a:gdLst>
                <a:gd name="T0" fmla="*/ 0 w 154"/>
                <a:gd name="T1" fmla="*/ 5 h 104"/>
                <a:gd name="T2" fmla="*/ 0 w 154"/>
                <a:gd name="T3" fmla="*/ 6 h 104"/>
                <a:gd name="T4" fmla="*/ 1 w 154"/>
                <a:gd name="T5" fmla="*/ 6 h 104"/>
                <a:gd name="T6" fmla="*/ 3 w 154"/>
                <a:gd name="T7" fmla="*/ 8 h 104"/>
                <a:gd name="T8" fmla="*/ 15 w 154"/>
                <a:gd name="T9" fmla="*/ 8 h 104"/>
                <a:gd name="T10" fmla="*/ 15 w 154"/>
                <a:gd name="T11" fmla="*/ 7 h 104"/>
                <a:gd name="T12" fmla="*/ 15 w 154"/>
                <a:gd name="T13" fmla="*/ 6 h 104"/>
                <a:gd name="T14" fmla="*/ 16 w 154"/>
                <a:gd name="T15" fmla="*/ 6 h 104"/>
                <a:gd name="T16" fmla="*/ 16 w 154"/>
                <a:gd name="T17" fmla="*/ 4 h 104"/>
                <a:gd name="T18" fmla="*/ 15 w 154"/>
                <a:gd name="T19" fmla="*/ 3 h 104"/>
                <a:gd name="T20" fmla="*/ 15 w 154"/>
                <a:gd name="T21" fmla="*/ 2 h 104"/>
                <a:gd name="T22" fmla="*/ 15 w 154"/>
                <a:gd name="T23" fmla="*/ 1 h 104"/>
                <a:gd name="T24" fmla="*/ 12 w 154"/>
                <a:gd name="T25" fmla="*/ 1 h 104"/>
                <a:gd name="T26" fmla="*/ 11 w 154"/>
                <a:gd name="T27" fmla="*/ 1 h 104"/>
                <a:gd name="T28" fmla="*/ 10 w 154"/>
                <a:gd name="T29" fmla="*/ 0 h 104"/>
                <a:gd name="T30" fmla="*/ 5 w 154"/>
                <a:gd name="T31" fmla="*/ 0 h 104"/>
                <a:gd name="T32" fmla="*/ 5 w 154"/>
                <a:gd name="T33" fmla="*/ 1 h 104"/>
                <a:gd name="T34" fmla="*/ 4 w 154"/>
                <a:gd name="T35" fmla="*/ 1 h 104"/>
                <a:gd name="T36" fmla="*/ 3 w 154"/>
                <a:gd name="T37" fmla="*/ 1 h 104"/>
                <a:gd name="T38" fmla="*/ 1 w 154"/>
                <a:gd name="T39" fmla="*/ 1 h 104"/>
                <a:gd name="T40" fmla="*/ 1 w 154"/>
                <a:gd name="T41" fmla="*/ 2 h 104"/>
                <a:gd name="T42" fmla="*/ 0 w 154"/>
                <a:gd name="T43" fmla="*/ 3 h 104"/>
                <a:gd name="T44" fmla="*/ 0 w 154"/>
                <a:gd name="T45" fmla="*/ 5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4"/>
                <a:gd name="T70" fmla="*/ 0 h 104"/>
                <a:gd name="T71" fmla="*/ 154 w 154"/>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4" h="104">
                  <a:moveTo>
                    <a:pt x="0" y="67"/>
                  </a:moveTo>
                  <a:lnTo>
                    <a:pt x="0" y="82"/>
                  </a:lnTo>
                  <a:lnTo>
                    <a:pt x="14" y="82"/>
                  </a:lnTo>
                  <a:lnTo>
                    <a:pt x="30" y="104"/>
                  </a:lnTo>
                  <a:lnTo>
                    <a:pt x="140" y="104"/>
                  </a:lnTo>
                  <a:lnTo>
                    <a:pt x="145" y="90"/>
                  </a:lnTo>
                  <a:lnTo>
                    <a:pt x="145" y="82"/>
                  </a:lnTo>
                  <a:lnTo>
                    <a:pt x="154" y="73"/>
                  </a:lnTo>
                  <a:lnTo>
                    <a:pt x="154" y="53"/>
                  </a:lnTo>
                  <a:lnTo>
                    <a:pt x="145" y="36"/>
                  </a:lnTo>
                  <a:lnTo>
                    <a:pt x="145" y="22"/>
                  </a:lnTo>
                  <a:lnTo>
                    <a:pt x="140" y="16"/>
                  </a:lnTo>
                  <a:lnTo>
                    <a:pt x="117" y="8"/>
                  </a:lnTo>
                  <a:lnTo>
                    <a:pt x="110" y="8"/>
                  </a:lnTo>
                  <a:lnTo>
                    <a:pt x="95" y="0"/>
                  </a:lnTo>
                  <a:lnTo>
                    <a:pt x="51" y="0"/>
                  </a:lnTo>
                  <a:lnTo>
                    <a:pt x="51" y="8"/>
                  </a:lnTo>
                  <a:lnTo>
                    <a:pt x="36" y="8"/>
                  </a:lnTo>
                  <a:lnTo>
                    <a:pt x="30" y="16"/>
                  </a:lnTo>
                  <a:lnTo>
                    <a:pt x="14" y="16"/>
                  </a:lnTo>
                  <a:lnTo>
                    <a:pt x="14" y="22"/>
                  </a:lnTo>
                  <a:lnTo>
                    <a:pt x="0" y="45"/>
                  </a:lnTo>
                  <a:lnTo>
                    <a:pt x="0" y="67"/>
                  </a:lnTo>
                  <a:close/>
                </a:path>
              </a:pathLst>
            </a:custGeom>
            <a:solidFill>
              <a:srgbClr val="4F4F4F"/>
            </a:solidFill>
            <a:ln w="9525">
              <a:noFill/>
              <a:round/>
              <a:headEnd/>
              <a:tailEnd/>
            </a:ln>
          </p:spPr>
          <p:txBody>
            <a:bodyPr/>
            <a:lstStyle/>
            <a:p>
              <a:pPr algn="ctr"/>
              <a:endParaRPr lang="en-US" sz="1800"/>
            </a:p>
          </p:txBody>
        </p:sp>
        <p:sp>
          <p:nvSpPr>
            <p:cNvPr id="444503" name="Freeform 624"/>
            <p:cNvSpPr>
              <a:spLocks/>
            </p:cNvSpPr>
            <p:nvPr/>
          </p:nvSpPr>
          <p:spPr bwMode="auto">
            <a:xfrm>
              <a:off x="758" y="1955"/>
              <a:ext cx="16" cy="8"/>
            </a:xfrm>
            <a:custGeom>
              <a:avLst/>
              <a:gdLst>
                <a:gd name="T0" fmla="*/ 0 w 154"/>
                <a:gd name="T1" fmla="*/ 5 h 104"/>
                <a:gd name="T2" fmla="*/ 0 w 154"/>
                <a:gd name="T3" fmla="*/ 6 h 104"/>
                <a:gd name="T4" fmla="*/ 1 w 154"/>
                <a:gd name="T5" fmla="*/ 6 h 104"/>
                <a:gd name="T6" fmla="*/ 3 w 154"/>
                <a:gd name="T7" fmla="*/ 8 h 104"/>
                <a:gd name="T8" fmla="*/ 15 w 154"/>
                <a:gd name="T9" fmla="*/ 8 h 104"/>
                <a:gd name="T10" fmla="*/ 15 w 154"/>
                <a:gd name="T11" fmla="*/ 7 h 104"/>
                <a:gd name="T12" fmla="*/ 15 w 154"/>
                <a:gd name="T13" fmla="*/ 6 h 104"/>
                <a:gd name="T14" fmla="*/ 16 w 154"/>
                <a:gd name="T15" fmla="*/ 6 h 104"/>
                <a:gd name="T16" fmla="*/ 16 w 154"/>
                <a:gd name="T17" fmla="*/ 4 h 104"/>
                <a:gd name="T18" fmla="*/ 15 w 154"/>
                <a:gd name="T19" fmla="*/ 3 h 104"/>
                <a:gd name="T20" fmla="*/ 15 w 154"/>
                <a:gd name="T21" fmla="*/ 2 h 104"/>
                <a:gd name="T22" fmla="*/ 15 w 154"/>
                <a:gd name="T23" fmla="*/ 1 h 104"/>
                <a:gd name="T24" fmla="*/ 12 w 154"/>
                <a:gd name="T25" fmla="*/ 1 h 104"/>
                <a:gd name="T26" fmla="*/ 11 w 154"/>
                <a:gd name="T27" fmla="*/ 1 h 104"/>
                <a:gd name="T28" fmla="*/ 10 w 154"/>
                <a:gd name="T29" fmla="*/ 0 h 104"/>
                <a:gd name="T30" fmla="*/ 5 w 154"/>
                <a:gd name="T31" fmla="*/ 0 h 104"/>
                <a:gd name="T32" fmla="*/ 5 w 154"/>
                <a:gd name="T33" fmla="*/ 1 h 104"/>
                <a:gd name="T34" fmla="*/ 4 w 154"/>
                <a:gd name="T35" fmla="*/ 1 h 104"/>
                <a:gd name="T36" fmla="*/ 3 w 154"/>
                <a:gd name="T37" fmla="*/ 1 h 104"/>
                <a:gd name="T38" fmla="*/ 1 w 154"/>
                <a:gd name="T39" fmla="*/ 1 h 104"/>
                <a:gd name="T40" fmla="*/ 1 w 154"/>
                <a:gd name="T41" fmla="*/ 2 h 104"/>
                <a:gd name="T42" fmla="*/ 0 w 154"/>
                <a:gd name="T43" fmla="*/ 3 h 104"/>
                <a:gd name="T44" fmla="*/ 0 w 154"/>
                <a:gd name="T45" fmla="*/ 5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4"/>
                <a:gd name="T70" fmla="*/ 0 h 104"/>
                <a:gd name="T71" fmla="*/ 154 w 154"/>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4" h="104">
                  <a:moveTo>
                    <a:pt x="0" y="67"/>
                  </a:moveTo>
                  <a:lnTo>
                    <a:pt x="0" y="82"/>
                  </a:lnTo>
                  <a:lnTo>
                    <a:pt x="14" y="82"/>
                  </a:lnTo>
                  <a:lnTo>
                    <a:pt x="30" y="104"/>
                  </a:lnTo>
                  <a:lnTo>
                    <a:pt x="140" y="104"/>
                  </a:lnTo>
                  <a:lnTo>
                    <a:pt x="145" y="90"/>
                  </a:lnTo>
                  <a:lnTo>
                    <a:pt x="145" y="82"/>
                  </a:lnTo>
                  <a:lnTo>
                    <a:pt x="154" y="73"/>
                  </a:lnTo>
                  <a:lnTo>
                    <a:pt x="154" y="53"/>
                  </a:lnTo>
                  <a:lnTo>
                    <a:pt x="145" y="36"/>
                  </a:lnTo>
                  <a:lnTo>
                    <a:pt x="145" y="22"/>
                  </a:lnTo>
                  <a:lnTo>
                    <a:pt x="140" y="16"/>
                  </a:lnTo>
                  <a:lnTo>
                    <a:pt x="117" y="8"/>
                  </a:lnTo>
                  <a:lnTo>
                    <a:pt x="110" y="8"/>
                  </a:lnTo>
                  <a:lnTo>
                    <a:pt x="95" y="0"/>
                  </a:lnTo>
                  <a:lnTo>
                    <a:pt x="51" y="0"/>
                  </a:lnTo>
                  <a:lnTo>
                    <a:pt x="51" y="8"/>
                  </a:lnTo>
                  <a:lnTo>
                    <a:pt x="36" y="8"/>
                  </a:lnTo>
                  <a:lnTo>
                    <a:pt x="30" y="16"/>
                  </a:lnTo>
                  <a:lnTo>
                    <a:pt x="14" y="16"/>
                  </a:lnTo>
                  <a:lnTo>
                    <a:pt x="14" y="22"/>
                  </a:lnTo>
                  <a:lnTo>
                    <a:pt x="0" y="45"/>
                  </a:lnTo>
                  <a:lnTo>
                    <a:pt x="0" y="67"/>
                  </a:lnTo>
                </a:path>
              </a:pathLst>
            </a:custGeom>
            <a:noFill/>
            <a:ln w="0">
              <a:solidFill>
                <a:srgbClr val="000000"/>
              </a:solidFill>
              <a:round/>
              <a:headEnd/>
              <a:tailEnd/>
            </a:ln>
          </p:spPr>
          <p:txBody>
            <a:bodyPr/>
            <a:lstStyle/>
            <a:p>
              <a:pPr algn="ctr"/>
              <a:endParaRPr lang="en-US" sz="1800"/>
            </a:p>
          </p:txBody>
        </p:sp>
        <p:sp>
          <p:nvSpPr>
            <p:cNvPr id="444504" name="Freeform 625"/>
            <p:cNvSpPr>
              <a:spLocks/>
            </p:cNvSpPr>
            <p:nvPr/>
          </p:nvSpPr>
          <p:spPr bwMode="auto">
            <a:xfrm>
              <a:off x="669" y="1937"/>
              <a:ext cx="10" cy="10"/>
            </a:xfrm>
            <a:custGeom>
              <a:avLst/>
              <a:gdLst>
                <a:gd name="T0" fmla="*/ 7 w 96"/>
                <a:gd name="T1" fmla="*/ 0 h 125"/>
                <a:gd name="T2" fmla="*/ 0 w 96"/>
                <a:gd name="T3" fmla="*/ 5 h 125"/>
                <a:gd name="T4" fmla="*/ 0 w 96"/>
                <a:gd name="T5" fmla="*/ 10 h 125"/>
                <a:gd name="T6" fmla="*/ 2 w 96"/>
                <a:gd name="T7" fmla="*/ 10 h 125"/>
                <a:gd name="T8" fmla="*/ 2 w 96"/>
                <a:gd name="T9" fmla="*/ 5 h 125"/>
                <a:gd name="T10" fmla="*/ 3 w 96"/>
                <a:gd name="T11" fmla="*/ 5 h 125"/>
                <a:gd name="T12" fmla="*/ 10 w 96"/>
                <a:gd name="T13" fmla="*/ 0 h 125"/>
                <a:gd name="T14" fmla="*/ 7 w 96"/>
                <a:gd name="T15" fmla="*/ 0 h 125"/>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25"/>
                <a:gd name="T26" fmla="*/ 96 w 96"/>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25">
                  <a:moveTo>
                    <a:pt x="67" y="0"/>
                  </a:moveTo>
                  <a:lnTo>
                    <a:pt x="0" y="60"/>
                  </a:lnTo>
                  <a:lnTo>
                    <a:pt x="0" y="119"/>
                  </a:lnTo>
                  <a:lnTo>
                    <a:pt x="22" y="125"/>
                  </a:lnTo>
                  <a:lnTo>
                    <a:pt x="22" y="66"/>
                  </a:lnTo>
                  <a:lnTo>
                    <a:pt x="31" y="66"/>
                  </a:lnTo>
                  <a:lnTo>
                    <a:pt x="96" y="0"/>
                  </a:lnTo>
                  <a:lnTo>
                    <a:pt x="67" y="0"/>
                  </a:lnTo>
                </a:path>
              </a:pathLst>
            </a:custGeom>
            <a:noFill/>
            <a:ln w="0">
              <a:solidFill>
                <a:srgbClr val="000000"/>
              </a:solidFill>
              <a:round/>
              <a:headEnd/>
              <a:tailEnd/>
            </a:ln>
          </p:spPr>
          <p:txBody>
            <a:bodyPr/>
            <a:lstStyle/>
            <a:p>
              <a:pPr algn="ctr"/>
              <a:endParaRPr lang="en-US" sz="1800"/>
            </a:p>
          </p:txBody>
        </p:sp>
        <p:sp>
          <p:nvSpPr>
            <p:cNvPr id="444505" name="Line 626"/>
            <p:cNvSpPr>
              <a:spLocks noChangeShapeType="1"/>
            </p:cNvSpPr>
            <p:nvPr/>
          </p:nvSpPr>
          <p:spPr bwMode="auto">
            <a:xfrm flipV="1">
              <a:off x="684" y="1940"/>
              <a:ext cx="7" cy="5"/>
            </a:xfrm>
            <a:prstGeom prst="line">
              <a:avLst/>
            </a:prstGeom>
            <a:noFill/>
            <a:ln w="0">
              <a:solidFill>
                <a:srgbClr val="000000"/>
              </a:solidFill>
              <a:round/>
              <a:headEnd/>
              <a:tailEnd/>
            </a:ln>
          </p:spPr>
          <p:txBody>
            <a:bodyPr/>
            <a:lstStyle/>
            <a:p>
              <a:endParaRPr lang="en-US"/>
            </a:p>
          </p:txBody>
        </p:sp>
        <p:sp>
          <p:nvSpPr>
            <p:cNvPr id="444506" name="Line 627"/>
            <p:cNvSpPr>
              <a:spLocks noChangeShapeType="1"/>
            </p:cNvSpPr>
            <p:nvPr/>
          </p:nvSpPr>
          <p:spPr bwMode="auto">
            <a:xfrm>
              <a:off x="691" y="1940"/>
              <a:ext cx="2" cy="1"/>
            </a:xfrm>
            <a:prstGeom prst="line">
              <a:avLst/>
            </a:prstGeom>
            <a:noFill/>
            <a:ln w="0">
              <a:solidFill>
                <a:srgbClr val="000000"/>
              </a:solidFill>
              <a:round/>
              <a:headEnd/>
              <a:tailEnd/>
            </a:ln>
          </p:spPr>
          <p:txBody>
            <a:bodyPr/>
            <a:lstStyle/>
            <a:p>
              <a:endParaRPr lang="en-US"/>
            </a:p>
          </p:txBody>
        </p:sp>
        <p:sp>
          <p:nvSpPr>
            <p:cNvPr id="444507" name="Line 628"/>
            <p:cNvSpPr>
              <a:spLocks noChangeShapeType="1"/>
            </p:cNvSpPr>
            <p:nvPr/>
          </p:nvSpPr>
          <p:spPr bwMode="auto">
            <a:xfrm flipH="1">
              <a:off x="689" y="1941"/>
              <a:ext cx="6" cy="4"/>
            </a:xfrm>
            <a:prstGeom prst="line">
              <a:avLst/>
            </a:prstGeom>
            <a:noFill/>
            <a:ln w="0">
              <a:solidFill>
                <a:srgbClr val="000000"/>
              </a:solidFill>
              <a:round/>
              <a:headEnd/>
              <a:tailEnd/>
            </a:ln>
          </p:spPr>
          <p:txBody>
            <a:bodyPr/>
            <a:lstStyle/>
            <a:p>
              <a:endParaRPr lang="en-US"/>
            </a:p>
          </p:txBody>
        </p:sp>
        <p:sp>
          <p:nvSpPr>
            <p:cNvPr id="444508" name="Line 629"/>
            <p:cNvSpPr>
              <a:spLocks noChangeShapeType="1"/>
            </p:cNvSpPr>
            <p:nvPr/>
          </p:nvSpPr>
          <p:spPr bwMode="auto">
            <a:xfrm flipV="1">
              <a:off x="722" y="1947"/>
              <a:ext cx="6" cy="5"/>
            </a:xfrm>
            <a:prstGeom prst="line">
              <a:avLst/>
            </a:prstGeom>
            <a:noFill/>
            <a:ln w="0">
              <a:solidFill>
                <a:srgbClr val="000000"/>
              </a:solidFill>
              <a:round/>
              <a:headEnd/>
              <a:tailEnd/>
            </a:ln>
          </p:spPr>
          <p:txBody>
            <a:bodyPr/>
            <a:lstStyle/>
            <a:p>
              <a:endParaRPr lang="en-US"/>
            </a:p>
          </p:txBody>
        </p:sp>
        <p:sp>
          <p:nvSpPr>
            <p:cNvPr id="444509" name="Line 630"/>
            <p:cNvSpPr>
              <a:spLocks noChangeShapeType="1"/>
            </p:cNvSpPr>
            <p:nvPr/>
          </p:nvSpPr>
          <p:spPr bwMode="auto">
            <a:xfrm>
              <a:off x="728" y="1947"/>
              <a:ext cx="4" cy="1"/>
            </a:xfrm>
            <a:prstGeom prst="line">
              <a:avLst/>
            </a:prstGeom>
            <a:noFill/>
            <a:ln w="0">
              <a:solidFill>
                <a:srgbClr val="000000"/>
              </a:solidFill>
              <a:round/>
              <a:headEnd/>
              <a:tailEnd/>
            </a:ln>
          </p:spPr>
          <p:txBody>
            <a:bodyPr/>
            <a:lstStyle/>
            <a:p>
              <a:endParaRPr lang="en-US"/>
            </a:p>
          </p:txBody>
        </p:sp>
        <p:sp>
          <p:nvSpPr>
            <p:cNvPr id="444510" name="Line 631"/>
            <p:cNvSpPr>
              <a:spLocks noChangeShapeType="1"/>
            </p:cNvSpPr>
            <p:nvPr/>
          </p:nvSpPr>
          <p:spPr bwMode="auto">
            <a:xfrm flipH="1">
              <a:off x="726" y="1947"/>
              <a:ext cx="6" cy="5"/>
            </a:xfrm>
            <a:prstGeom prst="line">
              <a:avLst/>
            </a:prstGeom>
            <a:noFill/>
            <a:ln w="0">
              <a:solidFill>
                <a:srgbClr val="000000"/>
              </a:solidFill>
              <a:round/>
              <a:headEnd/>
              <a:tailEnd/>
            </a:ln>
          </p:spPr>
          <p:txBody>
            <a:bodyPr/>
            <a:lstStyle/>
            <a:p>
              <a:endParaRPr lang="en-US"/>
            </a:p>
          </p:txBody>
        </p:sp>
        <p:sp>
          <p:nvSpPr>
            <p:cNvPr id="444511" name="Line 632"/>
            <p:cNvSpPr>
              <a:spLocks noChangeShapeType="1"/>
            </p:cNvSpPr>
            <p:nvPr/>
          </p:nvSpPr>
          <p:spPr bwMode="auto">
            <a:xfrm flipV="1">
              <a:off x="732" y="1949"/>
              <a:ext cx="6" cy="5"/>
            </a:xfrm>
            <a:prstGeom prst="line">
              <a:avLst/>
            </a:prstGeom>
            <a:noFill/>
            <a:ln w="0">
              <a:solidFill>
                <a:srgbClr val="000000"/>
              </a:solidFill>
              <a:round/>
              <a:headEnd/>
              <a:tailEnd/>
            </a:ln>
          </p:spPr>
          <p:txBody>
            <a:bodyPr/>
            <a:lstStyle/>
            <a:p>
              <a:endParaRPr lang="en-US"/>
            </a:p>
          </p:txBody>
        </p:sp>
        <p:sp>
          <p:nvSpPr>
            <p:cNvPr id="444512" name="Line 633"/>
            <p:cNvSpPr>
              <a:spLocks noChangeShapeType="1"/>
            </p:cNvSpPr>
            <p:nvPr/>
          </p:nvSpPr>
          <p:spPr bwMode="auto">
            <a:xfrm>
              <a:off x="738" y="1949"/>
              <a:ext cx="3" cy="1"/>
            </a:xfrm>
            <a:prstGeom prst="line">
              <a:avLst/>
            </a:prstGeom>
            <a:noFill/>
            <a:ln w="0">
              <a:solidFill>
                <a:srgbClr val="000000"/>
              </a:solidFill>
              <a:round/>
              <a:headEnd/>
              <a:tailEnd/>
            </a:ln>
          </p:spPr>
          <p:txBody>
            <a:bodyPr/>
            <a:lstStyle/>
            <a:p>
              <a:endParaRPr lang="en-US"/>
            </a:p>
          </p:txBody>
        </p:sp>
        <p:sp>
          <p:nvSpPr>
            <p:cNvPr id="444513" name="Line 634"/>
            <p:cNvSpPr>
              <a:spLocks noChangeShapeType="1"/>
            </p:cNvSpPr>
            <p:nvPr/>
          </p:nvSpPr>
          <p:spPr bwMode="auto">
            <a:xfrm flipH="1">
              <a:off x="735" y="1950"/>
              <a:ext cx="6" cy="4"/>
            </a:xfrm>
            <a:prstGeom prst="line">
              <a:avLst/>
            </a:prstGeom>
            <a:noFill/>
            <a:ln w="0">
              <a:solidFill>
                <a:srgbClr val="000000"/>
              </a:solidFill>
              <a:round/>
              <a:headEnd/>
              <a:tailEnd/>
            </a:ln>
          </p:spPr>
          <p:txBody>
            <a:bodyPr/>
            <a:lstStyle/>
            <a:p>
              <a:endParaRPr lang="en-US"/>
            </a:p>
          </p:txBody>
        </p:sp>
        <p:sp>
          <p:nvSpPr>
            <p:cNvPr id="444514" name="Line 635"/>
            <p:cNvSpPr>
              <a:spLocks noChangeShapeType="1"/>
            </p:cNvSpPr>
            <p:nvPr/>
          </p:nvSpPr>
          <p:spPr bwMode="auto">
            <a:xfrm flipV="1">
              <a:off x="693" y="1942"/>
              <a:ext cx="8" cy="5"/>
            </a:xfrm>
            <a:prstGeom prst="line">
              <a:avLst/>
            </a:prstGeom>
            <a:noFill/>
            <a:ln w="0">
              <a:solidFill>
                <a:srgbClr val="000000"/>
              </a:solidFill>
              <a:round/>
              <a:headEnd/>
              <a:tailEnd/>
            </a:ln>
          </p:spPr>
          <p:txBody>
            <a:bodyPr/>
            <a:lstStyle/>
            <a:p>
              <a:endParaRPr lang="en-US"/>
            </a:p>
          </p:txBody>
        </p:sp>
        <p:sp>
          <p:nvSpPr>
            <p:cNvPr id="444515" name="Line 636"/>
            <p:cNvSpPr>
              <a:spLocks noChangeShapeType="1"/>
            </p:cNvSpPr>
            <p:nvPr/>
          </p:nvSpPr>
          <p:spPr bwMode="auto">
            <a:xfrm>
              <a:off x="701" y="1942"/>
              <a:ext cx="3" cy="1"/>
            </a:xfrm>
            <a:prstGeom prst="line">
              <a:avLst/>
            </a:prstGeom>
            <a:noFill/>
            <a:ln w="0">
              <a:solidFill>
                <a:srgbClr val="000000"/>
              </a:solidFill>
              <a:round/>
              <a:headEnd/>
              <a:tailEnd/>
            </a:ln>
          </p:spPr>
          <p:txBody>
            <a:bodyPr/>
            <a:lstStyle/>
            <a:p>
              <a:endParaRPr lang="en-US"/>
            </a:p>
          </p:txBody>
        </p:sp>
        <p:sp>
          <p:nvSpPr>
            <p:cNvPr id="444516" name="Line 637"/>
            <p:cNvSpPr>
              <a:spLocks noChangeShapeType="1"/>
            </p:cNvSpPr>
            <p:nvPr/>
          </p:nvSpPr>
          <p:spPr bwMode="auto">
            <a:xfrm flipH="1">
              <a:off x="698" y="1943"/>
              <a:ext cx="6" cy="4"/>
            </a:xfrm>
            <a:prstGeom prst="line">
              <a:avLst/>
            </a:prstGeom>
            <a:noFill/>
            <a:ln w="0">
              <a:solidFill>
                <a:srgbClr val="000000"/>
              </a:solidFill>
              <a:round/>
              <a:headEnd/>
              <a:tailEnd/>
            </a:ln>
          </p:spPr>
          <p:txBody>
            <a:bodyPr/>
            <a:lstStyle/>
            <a:p>
              <a:endParaRPr lang="en-US"/>
            </a:p>
          </p:txBody>
        </p:sp>
        <p:sp>
          <p:nvSpPr>
            <p:cNvPr id="444517" name="Line 638"/>
            <p:cNvSpPr>
              <a:spLocks noChangeShapeType="1"/>
            </p:cNvSpPr>
            <p:nvPr/>
          </p:nvSpPr>
          <p:spPr bwMode="auto">
            <a:xfrm flipV="1">
              <a:off x="701" y="1943"/>
              <a:ext cx="8" cy="5"/>
            </a:xfrm>
            <a:prstGeom prst="line">
              <a:avLst/>
            </a:prstGeom>
            <a:noFill/>
            <a:ln w="0">
              <a:solidFill>
                <a:srgbClr val="000000"/>
              </a:solidFill>
              <a:round/>
              <a:headEnd/>
              <a:tailEnd/>
            </a:ln>
          </p:spPr>
          <p:txBody>
            <a:bodyPr/>
            <a:lstStyle/>
            <a:p>
              <a:endParaRPr lang="en-US"/>
            </a:p>
          </p:txBody>
        </p:sp>
        <p:sp>
          <p:nvSpPr>
            <p:cNvPr id="444518" name="Line 639"/>
            <p:cNvSpPr>
              <a:spLocks noChangeShapeType="1"/>
            </p:cNvSpPr>
            <p:nvPr/>
          </p:nvSpPr>
          <p:spPr bwMode="auto">
            <a:xfrm>
              <a:off x="709" y="1943"/>
              <a:ext cx="3" cy="2"/>
            </a:xfrm>
            <a:prstGeom prst="line">
              <a:avLst/>
            </a:prstGeom>
            <a:noFill/>
            <a:ln w="0">
              <a:solidFill>
                <a:srgbClr val="000000"/>
              </a:solidFill>
              <a:round/>
              <a:headEnd/>
              <a:tailEnd/>
            </a:ln>
          </p:spPr>
          <p:txBody>
            <a:bodyPr/>
            <a:lstStyle/>
            <a:p>
              <a:endParaRPr lang="en-US"/>
            </a:p>
          </p:txBody>
        </p:sp>
        <p:sp>
          <p:nvSpPr>
            <p:cNvPr id="444519" name="Line 640"/>
            <p:cNvSpPr>
              <a:spLocks noChangeShapeType="1"/>
            </p:cNvSpPr>
            <p:nvPr/>
          </p:nvSpPr>
          <p:spPr bwMode="auto">
            <a:xfrm flipH="1">
              <a:off x="707" y="1945"/>
              <a:ext cx="5" cy="3"/>
            </a:xfrm>
            <a:prstGeom prst="line">
              <a:avLst/>
            </a:prstGeom>
            <a:noFill/>
            <a:ln w="0">
              <a:solidFill>
                <a:srgbClr val="000000"/>
              </a:solidFill>
              <a:round/>
              <a:headEnd/>
              <a:tailEnd/>
            </a:ln>
          </p:spPr>
          <p:txBody>
            <a:bodyPr/>
            <a:lstStyle/>
            <a:p>
              <a:endParaRPr lang="en-US"/>
            </a:p>
          </p:txBody>
        </p:sp>
        <p:sp>
          <p:nvSpPr>
            <p:cNvPr id="444520" name="Line 641"/>
            <p:cNvSpPr>
              <a:spLocks noChangeShapeType="1"/>
            </p:cNvSpPr>
            <p:nvPr/>
          </p:nvSpPr>
          <p:spPr bwMode="auto">
            <a:xfrm flipV="1">
              <a:off x="712" y="1945"/>
              <a:ext cx="6" cy="5"/>
            </a:xfrm>
            <a:prstGeom prst="line">
              <a:avLst/>
            </a:prstGeom>
            <a:noFill/>
            <a:ln w="0">
              <a:solidFill>
                <a:srgbClr val="000000"/>
              </a:solidFill>
              <a:round/>
              <a:headEnd/>
              <a:tailEnd/>
            </a:ln>
          </p:spPr>
          <p:txBody>
            <a:bodyPr/>
            <a:lstStyle/>
            <a:p>
              <a:endParaRPr lang="en-US"/>
            </a:p>
          </p:txBody>
        </p:sp>
        <p:sp>
          <p:nvSpPr>
            <p:cNvPr id="444521" name="Line 642"/>
            <p:cNvSpPr>
              <a:spLocks noChangeShapeType="1"/>
            </p:cNvSpPr>
            <p:nvPr/>
          </p:nvSpPr>
          <p:spPr bwMode="auto">
            <a:xfrm>
              <a:off x="718" y="1945"/>
              <a:ext cx="4" cy="1"/>
            </a:xfrm>
            <a:prstGeom prst="line">
              <a:avLst/>
            </a:prstGeom>
            <a:noFill/>
            <a:ln w="0">
              <a:solidFill>
                <a:srgbClr val="000000"/>
              </a:solidFill>
              <a:round/>
              <a:headEnd/>
              <a:tailEnd/>
            </a:ln>
          </p:spPr>
          <p:txBody>
            <a:bodyPr/>
            <a:lstStyle/>
            <a:p>
              <a:endParaRPr lang="en-US"/>
            </a:p>
          </p:txBody>
        </p:sp>
        <p:sp>
          <p:nvSpPr>
            <p:cNvPr id="444522" name="Line 643"/>
            <p:cNvSpPr>
              <a:spLocks noChangeShapeType="1"/>
            </p:cNvSpPr>
            <p:nvPr/>
          </p:nvSpPr>
          <p:spPr bwMode="auto">
            <a:xfrm flipH="1">
              <a:off x="715" y="1946"/>
              <a:ext cx="7" cy="5"/>
            </a:xfrm>
            <a:prstGeom prst="line">
              <a:avLst/>
            </a:prstGeom>
            <a:noFill/>
            <a:ln w="0">
              <a:solidFill>
                <a:srgbClr val="000000"/>
              </a:solidFill>
              <a:round/>
              <a:headEnd/>
              <a:tailEnd/>
            </a:ln>
          </p:spPr>
          <p:txBody>
            <a:bodyPr/>
            <a:lstStyle/>
            <a:p>
              <a:endParaRPr lang="en-US"/>
            </a:p>
          </p:txBody>
        </p:sp>
        <p:sp>
          <p:nvSpPr>
            <p:cNvPr id="444523" name="Freeform 644"/>
            <p:cNvSpPr>
              <a:spLocks/>
            </p:cNvSpPr>
            <p:nvPr/>
          </p:nvSpPr>
          <p:spPr bwMode="auto">
            <a:xfrm>
              <a:off x="658" y="1935"/>
              <a:ext cx="9" cy="11"/>
            </a:xfrm>
            <a:custGeom>
              <a:avLst/>
              <a:gdLst>
                <a:gd name="T0" fmla="*/ 6 w 93"/>
                <a:gd name="T1" fmla="*/ 0 h 141"/>
                <a:gd name="T2" fmla="*/ 0 w 93"/>
                <a:gd name="T3" fmla="*/ 5 h 141"/>
                <a:gd name="T4" fmla="*/ 0 w 93"/>
                <a:gd name="T5" fmla="*/ 11 h 141"/>
                <a:gd name="T6" fmla="*/ 3 w 93"/>
                <a:gd name="T7" fmla="*/ 11 h 141"/>
                <a:gd name="T8" fmla="*/ 3 w 93"/>
                <a:gd name="T9" fmla="*/ 5 h 141"/>
                <a:gd name="T10" fmla="*/ 9 w 93"/>
                <a:gd name="T11" fmla="*/ 1 h 141"/>
                <a:gd name="T12" fmla="*/ 6 w 93"/>
                <a:gd name="T13" fmla="*/ 0 h 141"/>
                <a:gd name="T14" fmla="*/ 0 60000 65536"/>
                <a:gd name="T15" fmla="*/ 0 60000 65536"/>
                <a:gd name="T16" fmla="*/ 0 60000 65536"/>
                <a:gd name="T17" fmla="*/ 0 60000 65536"/>
                <a:gd name="T18" fmla="*/ 0 60000 65536"/>
                <a:gd name="T19" fmla="*/ 0 60000 65536"/>
                <a:gd name="T20" fmla="*/ 0 60000 65536"/>
                <a:gd name="T21" fmla="*/ 0 w 93"/>
                <a:gd name="T22" fmla="*/ 0 h 141"/>
                <a:gd name="T23" fmla="*/ 93 w 9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141">
                  <a:moveTo>
                    <a:pt x="65" y="0"/>
                  </a:moveTo>
                  <a:lnTo>
                    <a:pt x="0" y="59"/>
                  </a:lnTo>
                  <a:lnTo>
                    <a:pt x="0" y="141"/>
                  </a:lnTo>
                  <a:lnTo>
                    <a:pt x="28" y="141"/>
                  </a:lnTo>
                  <a:lnTo>
                    <a:pt x="28" y="68"/>
                  </a:lnTo>
                  <a:lnTo>
                    <a:pt x="93" y="8"/>
                  </a:lnTo>
                  <a:lnTo>
                    <a:pt x="65" y="0"/>
                  </a:lnTo>
                </a:path>
              </a:pathLst>
            </a:custGeom>
            <a:noFill/>
            <a:ln w="0">
              <a:solidFill>
                <a:srgbClr val="000000"/>
              </a:solidFill>
              <a:round/>
              <a:headEnd/>
              <a:tailEnd/>
            </a:ln>
          </p:spPr>
          <p:txBody>
            <a:bodyPr/>
            <a:lstStyle/>
            <a:p>
              <a:pPr algn="ctr"/>
              <a:endParaRPr lang="en-US" sz="1800"/>
            </a:p>
          </p:txBody>
        </p:sp>
        <p:sp>
          <p:nvSpPr>
            <p:cNvPr id="444524" name="Freeform 645"/>
            <p:cNvSpPr>
              <a:spLocks/>
            </p:cNvSpPr>
            <p:nvPr/>
          </p:nvSpPr>
          <p:spPr bwMode="auto">
            <a:xfrm>
              <a:off x="888" y="1981"/>
              <a:ext cx="55" cy="21"/>
            </a:xfrm>
            <a:custGeom>
              <a:avLst/>
              <a:gdLst>
                <a:gd name="T0" fmla="*/ 2 w 553"/>
                <a:gd name="T1" fmla="*/ 13 h 272"/>
                <a:gd name="T2" fmla="*/ 3 w 553"/>
                <a:gd name="T3" fmla="*/ 13 h 272"/>
                <a:gd name="T4" fmla="*/ 3 w 553"/>
                <a:gd name="T5" fmla="*/ 14 h 272"/>
                <a:gd name="T6" fmla="*/ 6 w 553"/>
                <a:gd name="T7" fmla="*/ 14 h 272"/>
                <a:gd name="T8" fmla="*/ 9 w 553"/>
                <a:gd name="T9" fmla="*/ 15 h 272"/>
                <a:gd name="T10" fmla="*/ 10 w 553"/>
                <a:gd name="T11" fmla="*/ 15 h 272"/>
                <a:gd name="T12" fmla="*/ 11 w 553"/>
                <a:gd name="T13" fmla="*/ 15 h 272"/>
                <a:gd name="T14" fmla="*/ 19 w 553"/>
                <a:gd name="T15" fmla="*/ 15 h 272"/>
                <a:gd name="T16" fmla="*/ 22 w 553"/>
                <a:gd name="T17" fmla="*/ 16 h 272"/>
                <a:gd name="T18" fmla="*/ 24 w 553"/>
                <a:gd name="T19" fmla="*/ 16 h 272"/>
                <a:gd name="T20" fmla="*/ 25 w 553"/>
                <a:gd name="T21" fmla="*/ 17 h 272"/>
                <a:gd name="T22" fmla="*/ 27 w 553"/>
                <a:gd name="T23" fmla="*/ 17 h 272"/>
                <a:gd name="T24" fmla="*/ 30 w 553"/>
                <a:gd name="T25" fmla="*/ 18 h 272"/>
                <a:gd name="T26" fmla="*/ 35 w 553"/>
                <a:gd name="T27" fmla="*/ 18 h 272"/>
                <a:gd name="T28" fmla="*/ 37 w 553"/>
                <a:gd name="T29" fmla="*/ 19 h 272"/>
                <a:gd name="T30" fmla="*/ 41 w 553"/>
                <a:gd name="T31" fmla="*/ 19 h 272"/>
                <a:gd name="T32" fmla="*/ 43 w 553"/>
                <a:gd name="T33" fmla="*/ 20 h 272"/>
                <a:gd name="T34" fmla="*/ 45 w 553"/>
                <a:gd name="T35" fmla="*/ 20 h 272"/>
                <a:gd name="T36" fmla="*/ 46 w 553"/>
                <a:gd name="T37" fmla="*/ 21 h 272"/>
                <a:gd name="T38" fmla="*/ 48 w 553"/>
                <a:gd name="T39" fmla="*/ 21 h 272"/>
                <a:gd name="T40" fmla="*/ 55 w 553"/>
                <a:gd name="T41" fmla="*/ 17 h 272"/>
                <a:gd name="T42" fmla="*/ 41 w 553"/>
                <a:gd name="T43" fmla="*/ 9 h 272"/>
                <a:gd name="T44" fmla="*/ 40 w 553"/>
                <a:gd name="T45" fmla="*/ 9 h 272"/>
                <a:gd name="T46" fmla="*/ 40 w 553"/>
                <a:gd name="T47" fmla="*/ 8 h 272"/>
                <a:gd name="T48" fmla="*/ 39 w 553"/>
                <a:gd name="T49" fmla="*/ 8 h 272"/>
                <a:gd name="T50" fmla="*/ 36 w 553"/>
                <a:gd name="T51" fmla="*/ 6 h 272"/>
                <a:gd name="T52" fmla="*/ 35 w 553"/>
                <a:gd name="T53" fmla="*/ 6 h 272"/>
                <a:gd name="T54" fmla="*/ 34 w 553"/>
                <a:gd name="T55" fmla="*/ 5 h 272"/>
                <a:gd name="T56" fmla="*/ 33 w 553"/>
                <a:gd name="T57" fmla="*/ 5 h 272"/>
                <a:gd name="T58" fmla="*/ 32 w 553"/>
                <a:gd name="T59" fmla="*/ 4 h 272"/>
                <a:gd name="T60" fmla="*/ 30 w 553"/>
                <a:gd name="T61" fmla="*/ 3 h 272"/>
                <a:gd name="T62" fmla="*/ 28 w 553"/>
                <a:gd name="T63" fmla="*/ 3 h 272"/>
                <a:gd name="T64" fmla="*/ 26 w 553"/>
                <a:gd name="T65" fmla="*/ 2 h 272"/>
                <a:gd name="T66" fmla="*/ 25 w 553"/>
                <a:gd name="T67" fmla="*/ 2 h 272"/>
                <a:gd name="T68" fmla="*/ 25 w 553"/>
                <a:gd name="T69" fmla="*/ 1 h 272"/>
                <a:gd name="T70" fmla="*/ 23 w 553"/>
                <a:gd name="T71" fmla="*/ 1 h 272"/>
                <a:gd name="T72" fmla="*/ 22 w 553"/>
                <a:gd name="T73" fmla="*/ 0 h 272"/>
                <a:gd name="T74" fmla="*/ 9 w 553"/>
                <a:gd name="T75" fmla="*/ 0 h 272"/>
                <a:gd name="T76" fmla="*/ 8 w 553"/>
                <a:gd name="T77" fmla="*/ 1 h 272"/>
                <a:gd name="T78" fmla="*/ 6 w 553"/>
                <a:gd name="T79" fmla="*/ 1 h 272"/>
                <a:gd name="T80" fmla="*/ 5 w 553"/>
                <a:gd name="T81" fmla="*/ 3 h 272"/>
                <a:gd name="T82" fmla="*/ 3 w 553"/>
                <a:gd name="T83" fmla="*/ 3 h 272"/>
                <a:gd name="T84" fmla="*/ 3 w 553"/>
                <a:gd name="T85" fmla="*/ 4 h 272"/>
                <a:gd name="T86" fmla="*/ 2 w 553"/>
                <a:gd name="T87" fmla="*/ 6 h 272"/>
                <a:gd name="T88" fmla="*/ 2 w 553"/>
                <a:gd name="T89" fmla="*/ 6 h 272"/>
                <a:gd name="T90" fmla="*/ 0 w 553"/>
                <a:gd name="T91" fmla="*/ 6 h 272"/>
                <a:gd name="T92" fmla="*/ 0 w 553"/>
                <a:gd name="T93" fmla="*/ 7 h 272"/>
                <a:gd name="T94" fmla="*/ 0 w 553"/>
                <a:gd name="T95" fmla="*/ 8 h 272"/>
                <a:gd name="T96" fmla="*/ 0 w 553"/>
                <a:gd name="T97" fmla="*/ 11 h 272"/>
                <a:gd name="T98" fmla="*/ 0 w 553"/>
                <a:gd name="T99" fmla="*/ 12 h 272"/>
                <a:gd name="T100" fmla="*/ 2 w 553"/>
                <a:gd name="T101" fmla="*/ 12 h 272"/>
                <a:gd name="T102" fmla="*/ 2 w 553"/>
                <a:gd name="T103" fmla="*/ 13 h 2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3"/>
                <a:gd name="T157" fmla="*/ 0 h 272"/>
                <a:gd name="T158" fmla="*/ 553 w 553"/>
                <a:gd name="T159" fmla="*/ 272 h 2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3" h="272">
                  <a:moveTo>
                    <a:pt x="22" y="171"/>
                  </a:moveTo>
                  <a:lnTo>
                    <a:pt x="28" y="171"/>
                  </a:lnTo>
                  <a:lnTo>
                    <a:pt x="28" y="177"/>
                  </a:lnTo>
                  <a:lnTo>
                    <a:pt x="64" y="177"/>
                  </a:lnTo>
                  <a:lnTo>
                    <a:pt x="87" y="193"/>
                  </a:lnTo>
                  <a:lnTo>
                    <a:pt x="101" y="193"/>
                  </a:lnTo>
                  <a:lnTo>
                    <a:pt x="115" y="199"/>
                  </a:lnTo>
                  <a:lnTo>
                    <a:pt x="196" y="199"/>
                  </a:lnTo>
                  <a:lnTo>
                    <a:pt x="218" y="213"/>
                  </a:lnTo>
                  <a:lnTo>
                    <a:pt x="238" y="213"/>
                  </a:lnTo>
                  <a:lnTo>
                    <a:pt x="255" y="222"/>
                  </a:lnTo>
                  <a:lnTo>
                    <a:pt x="275" y="222"/>
                  </a:lnTo>
                  <a:lnTo>
                    <a:pt x="305" y="236"/>
                  </a:lnTo>
                  <a:lnTo>
                    <a:pt x="356" y="236"/>
                  </a:lnTo>
                  <a:lnTo>
                    <a:pt x="370" y="250"/>
                  </a:lnTo>
                  <a:lnTo>
                    <a:pt x="414" y="250"/>
                  </a:lnTo>
                  <a:lnTo>
                    <a:pt x="429" y="259"/>
                  </a:lnTo>
                  <a:lnTo>
                    <a:pt x="457" y="259"/>
                  </a:lnTo>
                  <a:lnTo>
                    <a:pt x="466" y="272"/>
                  </a:lnTo>
                  <a:lnTo>
                    <a:pt x="479" y="272"/>
                  </a:lnTo>
                  <a:lnTo>
                    <a:pt x="553" y="222"/>
                  </a:lnTo>
                  <a:lnTo>
                    <a:pt x="414" y="111"/>
                  </a:lnTo>
                  <a:lnTo>
                    <a:pt x="401" y="111"/>
                  </a:lnTo>
                  <a:lnTo>
                    <a:pt x="401" y="103"/>
                  </a:lnTo>
                  <a:lnTo>
                    <a:pt x="392" y="103"/>
                  </a:lnTo>
                  <a:lnTo>
                    <a:pt x="364" y="83"/>
                  </a:lnTo>
                  <a:lnTo>
                    <a:pt x="356" y="83"/>
                  </a:lnTo>
                  <a:lnTo>
                    <a:pt x="342" y="59"/>
                  </a:lnTo>
                  <a:lnTo>
                    <a:pt x="334" y="59"/>
                  </a:lnTo>
                  <a:lnTo>
                    <a:pt x="320" y="52"/>
                  </a:lnTo>
                  <a:lnTo>
                    <a:pt x="305" y="37"/>
                  </a:lnTo>
                  <a:lnTo>
                    <a:pt x="283" y="37"/>
                  </a:lnTo>
                  <a:lnTo>
                    <a:pt x="261" y="23"/>
                  </a:lnTo>
                  <a:lnTo>
                    <a:pt x="255" y="23"/>
                  </a:lnTo>
                  <a:lnTo>
                    <a:pt x="247" y="15"/>
                  </a:lnTo>
                  <a:lnTo>
                    <a:pt x="233" y="15"/>
                  </a:lnTo>
                  <a:lnTo>
                    <a:pt x="225" y="0"/>
                  </a:lnTo>
                  <a:lnTo>
                    <a:pt x="87" y="0"/>
                  </a:lnTo>
                  <a:lnTo>
                    <a:pt x="79" y="15"/>
                  </a:lnTo>
                  <a:lnTo>
                    <a:pt x="64" y="15"/>
                  </a:lnTo>
                  <a:lnTo>
                    <a:pt x="50" y="37"/>
                  </a:lnTo>
                  <a:lnTo>
                    <a:pt x="28" y="37"/>
                  </a:lnTo>
                  <a:lnTo>
                    <a:pt x="28" y="52"/>
                  </a:lnTo>
                  <a:lnTo>
                    <a:pt x="22" y="74"/>
                  </a:lnTo>
                  <a:lnTo>
                    <a:pt x="22" y="83"/>
                  </a:lnTo>
                  <a:lnTo>
                    <a:pt x="5" y="83"/>
                  </a:lnTo>
                  <a:lnTo>
                    <a:pt x="5" y="96"/>
                  </a:lnTo>
                  <a:lnTo>
                    <a:pt x="0" y="103"/>
                  </a:lnTo>
                  <a:lnTo>
                    <a:pt x="0" y="140"/>
                  </a:lnTo>
                  <a:lnTo>
                    <a:pt x="5" y="156"/>
                  </a:lnTo>
                  <a:lnTo>
                    <a:pt x="22" y="156"/>
                  </a:lnTo>
                  <a:lnTo>
                    <a:pt x="22" y="171"/>
                  </a:lnTo>
                  <a:close/>
                </a:path>
              </a:pathLst>
            </a:custGeom>
            <a:solidFill>
              <a:srgbClr val="828282"/>
            </a:solidFill>
            <a:ln w="9525">
              <a:noFill/>
              <a:round/>
              <a:headEnd/>
              <a:tailEnd/>
            </a:ln>
          </p:spPr>
          <p:txBody>
            <a:bodyPr/>
            <a:lstStyle/>
            <a:p>
              <a:pPr algn="ctr"/>
              <a:endParaRPr lang="en-US" sz="1800"/>
            </a:p>
          </p:txBody>
        </p:sp>
        <p:sp>
          <p:nvSpPr>
            <p:cNvPr id="444525" name="Freeform 646"/>
            <p:cNvSpPr>
              <a:spLocks/>
            </p:cNvSpPr>
            <p:nvPr/>
          </p:nvSpPr>
          <p:spPr bwMode="auto">
            <a:xfrm>
              <a:off x="888" y="1981"/>
              <a:ext cx="55" cy="21"/>
            </a:xfrm>
            <a:custGeom>
              <a:avLst/>
              <a:gdLst>
                <a:gd name="T0" fmla="*/ 2 w 553"/>
                <a:gd name="T1" fmla="*/ 13 h 272"/>
                <a:gd name="T2" fmla="*/ 3 w 553"/>
                <a:gd name="T3" fmla="*/ 13 h 272"/>
                <a:gd name="T4" fmla="*/ 3 w 553"/>
                <a:gd name="T5" fmla="*/ 14 h 272"/>
                <a:gd name="T6" fmla="*/ 6 w 553"/>
                <a:gd name="T7" fmla="*/ 14 h 272"/>
                <a:gd name="T8" fmla="*/ 9 w 553"/>
                <a:gd name="T9" fmla="*/ 15 h 272"/>
                <a:gd name="T10" fmla="*/ 10 w 553"/>
                <a:gd name="T11" fmla="*/ 15 h 272"/>
                <a:gd name="T12" fmla="*/ 11 w 553"/>
                <a:gd name="T13" fmla="*/ 15 h 272"/>
                <a:gd name="T14" fmla="*/ 19 w 553"/>
                <a:gd name="T15" fmla="*/ 15 h 272"/>
                <a:gd name="T16" fmla="*/ 22 w 553"/>
                <a:gd name="T17" fmla="*/ 16 h 272"/>
                <a:gd name="T18" fmla="*/ 24 w 553"/>
                <a:gd name="T19" fmla="*/ 16 h 272"/>
                <a:gd name="T20" fmla="*/ 25 w 553"/>
                <a:gd name="T21" fmla="*/ 17 h 272"/>
                <a:gd name="T22" fmla="*/ 27 w 553"/>
                <a:gd name="T23" fmla="*/ 17 h 272"/>
                <a:gd name="T24" fmla="*/ 30 w 553"/>
                <a:gd name="T25" fmla="*/ 18 h 272"/>
                <a:gd name="T26" fmla="*/ 35 w 553"/>
                <a:gd name="T27" fmla="*/ 18 h 272"/>
                <a:gd name="T28" fmla="*/ 37 w 553"/>
                <a:gd name="T29" fmla="*/ 19 h 272"/>
                <a:gd name="T30" fmla="*/ 41 w 553"/>
                <a:gd name="T31" fmla="*/ 19 h 272"/>
                <a:gd name="T32" fmla="*/ 43 w 553"/>
                <a:gd name="T33" fmla="*/ 20 h 272"/>
                <a:gd name="T34" fmla="*/ 45 w 553"/>
                <a:gd name="T35" fmla="*/ 20 h 272"/>
                <a:gd name="T36" fmla="*/ 46 w 553"/>
                <a:gd name="T37" fmla="*/ 21 h 272"/>
                <a:gd name="T38" fmla="*/ 48 w 553"/>
                <a:gd name="T39" fmla="*/ 21 h 272"/>
                <a:gd name="T40" fmla="*/ 55 w 553"/>
                <a:gd name="T41" fmla="*/ 17 h 272"/>
                <a:gd name="T42" fmla="*/ 41 w 553"/>
                <a:gd name="T43" fmla="*/ 9 h 272"/>
                <a:gd name="T44" fmla="*/ 40 w 553"/>
                <a:gd name="T45" fmla="*/ 9 h 272"/>
                <a:gd name="T46" fmla="*/ 40 w 553"/>
                <a:gd name="T47" fmla="*/ 8 h 272"/>
                <a:gd name="T48" fmla="*/ 39 w 553"/>
                <a:gd name="T49" fmla="*/ 8 h 272"/>
                <a:gd name="T50" fmla="*/ 36 w 553"/>
                <a:gd name="T51" fmla="*/ 6 h 272"/>
                <a:gd name="T52" fmla="*/ 35 w 553"/>
                <a:gd name="T53" fmla="*/ 6 h 272"/>
                <a:gd name="T54" fmla="*/ 34 w 553"/>
                <a:gd name="T55" fmla="*/ 5 h 272"/>
                <a:gd name="T56" fmla="*/ 33 w 553"/>
                <a:gd name="T57" fmla="*/ 5 h 272"/>
                <a:gd name="T58" fmla="*/ 32 w 553"/>
                <a:gd name="T59" fmla="*/ 4 h 272"/>
                <a:gd name="T60" fmla="*/ 30 w 553"/>
                <a:gd name="T61" fmla="*/ 3 h 272"/>
                <a:gd name="T62" fmla="*/ 28 w 553"/>
                <a:gd name="T63" fmla="*/ 3 h 272"/>
                <a:gd name="T64" fmla="*/ 26 w 553"/>
                <a:gd name="T65" fmla="*/ 2 h 272"/>
                <a:gd name="T66" fmla="*/ 25 w 553"/>
                <a:gd name="T67" fmla="*/ 2 h 272"/>
                <a:gd name="T68" fmla="*/ 25 w 553"/>
                <a:gd name="T69" fmla="*/ 1 h 272"/>
                <a:gd name="T70" fmla="*/ 23 w 553"/>
                <a:gd name="T71" fmla="*/ 1 h 272"/>
                <a:gd name="T72" fmla="*/ 22 w 553"/>
                <a:gd name="T73" fmla="*/ 0 h 272"/>
                <a:gd name="T74" fmla="*/ 9 w 553"/>
                <a:gd name="T75" fmla="*/ 0 h 272"/>
                <a:gd name="T76" fmla="*/ 8 w 553"/>
                <a:gd name="T77" fmla="*/ 1 h 272"/>
                <a:gd name="T78" fmla="*/ 6 w 553"/>
                <a:gd name="T79" fmla="*/ 1 h 272"/>
                <a:gd name="T80" fmla="*/ 5 w 553"/>
                <a:gd name="T81" fmla="*/ 3 h 272"/>
                <a:gd name="T82" fmla="*/ 3 w 553"/>
                <a:gd name="T83" fmla="*/ 3 h 272"/>
                <a:gd name="T84" fmla="*/ 3 w 553"/>
                <a:gd name="T85" fmla="*/ 4 h 272"/>
                <a:gd name="T86" fmla="*/ 2 w 553"/>
                <a:gd name="T87" fmla="*/ 6 h 272"/>
                <a:gd name="T88" fmla="*/ 2 w 553"/>
                <a:gd name="T89" fmla="*/ 6 h 272"/>
                <a:gd name="T90" fmla="*/ 0 w 553"/>
                <a:gd name="T91" fmla="*/ 6 h 272"/>
                <a:gd name="T92" fmla="*/ 0 w 553"/>
                <a:gd name="T93" fmla="*/ 7 h 272"/>
                <a:gd name="T94" fmla="*/ 0 w 553"/>
                <a:gd name="T95" fmla="*/ 8 h 272"/>
                <a:gd name="T96" fmla="*/ 0 w 553"/>
                <a:gd name="T97" fmla="*/ 11 h 272"/>
                <a:gd name="T98" fmla="*/ 0 w 553"/>
                <a:gd name="T99" fmla="*/ 12 h 272"/>
                <a:gd name="T100" fmla="*/ 2 w 553"/>
                <a:gd name="T101" fmla="*/ 12 h 272"/>
                <a:gd name="T102" fmla="*/ 2 w 553"/>
                <a:gd name="T103" fmla="*/ 13 h 2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3"/>
                <a:gd name="T157" fmla="*/ 0 h 272"/>
                <a:gd name="T158" fmla="*/ 553 w 553"/>
                <a:gd name="T159" fmla="*/ 272 h 2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3" h="272">
                  <a:moveTo>
                    <a:pt x="22" y="171"/>
                  </a:moveTo>
                  <a:lnTo>
                    <a:pt x="28" y="171"/>
                  </a:lnTo>
                  <a:lnTo>
                    <a:pt x="28" y="177"/>
                  </a:lnTo>
                  <a:lnTo>
                    <a:pt x="64" y="177"/>
                  </a:lnTo>
                  <a:lnTo>
                    <a:pt x="87" y="193"/>
                  </a:lnTo>
                  <a:lnTo>
                    <a:pt x="101" y="193"/>
                  </a:lnTo>
                  <a:lnTo>
                    <a:pt x="115" y="199"/>
                  </a:lnTo>
                  <a:lnTo>
                    <a:pt x="196" y="199"/>
                  </a:lnTo>
                  <a:lnTo>
                    <a:pt x="218" y="213"/>
                  </a:lnTo>
                  <a:lnTo>
                    <a:pt x="238" y="213"/>
                  </a:lnTo>
                  <a:lnTo>
                    <a:pt x="255" y="222"/>
                  </a:lnTo>
                  <a:lnTo>
                    <a:pt x="275" y="222"/>
                  </a:lnTo>
                  <a:lnTo>
                    <a:pt x="305" y="236"/>
                  </a:lnTo>
                  <a:lnTo>
                    <a:pt x="356" y="236"/>
                  </a:lnTo>
                  <a:lnTo>
                    <a:pt x="370" y="250"/>
                  </a:lnTo>
                  <a:lnTo>
                    <a:pt x="414" y="250"/>
                  </a:lnTo>
                  <a:lnTo>
                    <a:pt x="429" y="259"/>
                  </a:lnTo>
                  <a:lnTo>
                    <a:pt x="457" y="259"/>
                  </a:lnTo>
                  <a:lnTo>
                    <a:pt x="466" y="272"/>
                  </a:lnTo>
                  <a:lnTo>
                    <a:pt x="479" y="272"/>
                  </a:lnTo>
                  <a:lnTo>
                    <a:pt x="553" y="222"/>
                  </a:lnTo>
                  <a:lnTo>
                    <a:pt x="414" y="111"/>
                  </a:lnTo>
                  <a:lnTo>
                    <a:pt x="401" y="111"/>
                  </a:lnTo>
                  <a:lnTo>
                    <a:pt x="401" y="103"/>
                  </a:lnTo>
                  <a:lnTo>
                    <a:pt x="392" y="103"/>
                  </a:lnTo>
                  <a:lnTo>
                    <a:pt x="364" y="83"/>
                  </a:lnTo>
                  <a:lnTo>
                    <a:pt x="356" y="83"/>
                  </a:lnTo>
                  <a:lnTo>
                    <a:pt x="342" y="59"/>
                  </a:lnTo>
                  <a:lnTo>
                    <a:pt x="334" y="59"/>
                  </a:lnTo>
                  <a:lnTo>
                    <a:pt x="320" y="52"/>
                  </a:lnTo>
                  <a:lnTo>
                    <a:pt x="305" y="37"/>
                  </a:lnTo>
                  <a:lnTo>
                    <a:pt x="283" y="37"/>
                  </a:lnTo>
                  <a:lnTo>
                    <a:pt x="261" y="23"/>
                  </a:lnTo>
                  <a:lnTo>
                    <a:pt x="255" y="23"/>
                  </a:lnTo>
                  <a:lnTo>
                    <a:pt x="247" y="15"/>
                  </a:lnTo>
                  <a:lnTo>
                    <a:pt x="233" y="15"/>
                  </a:lnTo>
                  <a:lnTo>
                    <a:pt x="225" y="0"/>
                  </a:lnTo>
                  <a:lnTo>
                    <a:pt x="87" y="0"/>
                  </a:lnTo>
                  <a:lnTo>
                    <a:pt x="79" y="15"/>
                  </a:lnTo>
                  <a:lnTo>
                    <a:pt x="64" y="15"/>
                  </a:lnTo>
                  <a:lnTo>
                    <a:pt x="50" y="37"/>
                  </a:lnTo>
                  <a:lnTo>
                    <a:pt x="28" y="37"/>
                  </a:lnTo>
                  <a:lnTo>
                    <a:pt x="28" y="52"/>
                  </a:lnTo>
                  <a:lnTo>
                    <a:pt x="22" y="74"/>
                  </a:lnTo>
                  <a:lnTo>
                    <a:pt x="22" y="83"/>
                  </a:lnTo>
                  <a:lnTo>
                    <a:pt x="5" y="83"/>
                  </a:lnTo>
                  <a:lnTo>
                    <a:pt x="5" y="96"/>
                  </a:lnTo>
                  <a:lnTo>
                    <a:pt x="0" y="103"/>
                  </a:lnTo>
                  <a:lnTo>
                    <a:pt x="0" y="140"/>
                  </a:lnTo>
                  <a:lnTo>
                    <a:pt x="5" y="156"/>
                  </a:lnTo>
                  <a:lnTo>
                    <a:pt x="22" y="156"/>
                  </a:lnTo>
                  <a:lnTo>
                    <a:pt x="22" y="171"/>
                  </a:lnTo>
                </a:path>
              </a:pathLst>
            </a:custGeom>
            <a:noFill/>
            <a:ln w="0">
              <a:solidFill>
                <a:srgbClr val="000000"/>
              </a:solidFill>
              <a:round/>
              <a:headEnd/>
              <a:tailEnd/>
            </a:ln>
          </p:spPr>
          <p:txBody>
            <a:bodyPr/>
            <a:lstStyle/>
            <a:p>
              <a:pPr algn="ctr"/>
              <a:endParaRPr lang="en-US" sz="1800"/>
            </a:p>
          </p:txBody>
        </p:sp>
        <p:sp>
          <p:nvSpPr>
            <p:cNvPr id="444526" name="Freeform 647"/>
            <p:cNvSpPr>
              <a:spLocks/>
            </p:cNvSpPr>
            <p:nvPr/>
          </p:nvSpPr>
          <p:spPr bwMode="auto">
            <a:xfrm>
              <a:off x="932" y="1840"/>
              <a:ext cx="76" cy="162"/>
            </a:xfrm>
            <a:custGeom>
              <a:avLst/>
              <a:gdLst>
                <a:gd name="T0" fmla="*/ 70 w 763"/>
                <a:gd name="T1" fmla="*/ 0 h 2103"/>
                <a:gd name="T2" fmla="*/ 67 w 763"/>
                <a:gd name="T3" fmla="*/ 3 h 2103"/>
                <a:gd name="T4" fmla="*/ 0 w 763"/>
                <a:gd name="T5" fmla="*/ 155 h 2103"/>
                <a:gd name="T6" fmla="*/ 0 w 763"/>
                <a:gd name="T7" fmla="*/ 156 h 2103"/>
                <a:gd name="T8" fmla="*/ 1 w 763"/>
                <a:gd name="T9" fmla="*/ 156 h 2103"/>
                <a:gd name="T10" fmla="*/ 1 w 763"/>
                <a:gd name="T11" fmla="*/ 158 h 2103"/>
                <a:gd name="T12" fmla="*/ 2 w 763"/>
                <a:gd name="T13" fmla="*/ 158 h 2103"/>
                <a:gd name="T14" fmla="*/ 2 w 763"/>
                <a:gd name="T15" fmla="*/ 159 h 2103"/>
                <a:gd name="T16" fmla="*/ 3 w 763"/>
                <a:gd name="T17" fmla="*/ 160 h 2103"/>
                <a:gd name="T18" fmla="*/ 3 w 763"/>
                <a:gd name="T19" fmla="*/ 161 h 2103"/>
                <a:gd name="T20" fmla="*/ 4 w 763"/>
                <a:gd name="T21" fmla="*/ 161 h 2103"/>
                <a:gd name="T22" fmla="*/ 4 w 763"/>
                <a:gd name="T23" fmla="*/ 162 h 2103"/>
                <a:gd name="T24" fmla="*/ 4 w 763"/>
                <a:gd name="T25" fmla="*/ 162 h 2103"/>
                <a:gd name="T26" fmla="*/ 5 w 763"/>
                <a:gd name="T27" fmla="*/ 161 h 2103"/>
                <a:gd name="T28" fmla="*/ 8 w 763"/>
                <a:gd name="T29" fmla="*/ 161 h 2103"/>
                <a:gd name="T30" fmla="*/ 9 w 763"/>
                <a:gd name="T31" fmla="*/ 160 h 2103"/>
                <a:gd name="T32" fmla="*/ 12 w 763"/>
                <a:gd name="T33" fmla="*/ 160 h 2103"/>
                <a:gd name="T34" fmla="*/ 13 w 763"/>
                <a:gd name="T35" fmla="*/ 159 h 2103"/>
                <a:gd name="T36" fmla="*/ 76 w 763"/>
                <a:gd name="T37" fmla="*/ 5 h 2103"/>
                <a:gd name="T38" fmla="*/ 70 w 763"/>
                <a:gd name="T39" fmla="*/ 0 h 2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3"/>
                <a:gd name="T61" fmla="*/ 0 h 2103"/>
                <a:gd name="T62" fmla="*/ 763 w 763"/>
                <a:gd name="T63" fmla="*/ 2103 h 21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3" h="2103">
                  <a:moveTo>
                    <a:pt x="706" y="0"/>
                  </a:moveTo>
                  <a:lnTo>
                    <a:pt x="671" y="38"/>
                  </a:lnTo>
                  <a:lnTo>
                    <a:pt x="0" y="2008"/>
                  </a:lnTo>
                  <a:lnTo>
                    <a:pt x="0" y="2030"/>
                  </a:lnTo>
                  <a:lnTo>
                    <a:pt x="14" y="2030"/>
                  </a:lnTo>
                  <a:lnTo>
                    <a:pt x="14" y="2053"/>
                  </a:lnTo>
                  <a:lnTo>
                    <a:pt x="20" y="2053"/>
                  </a:lnTo>
                  <a:lnTo>
                    <a:pt x="20" y="2067"/>
                  </a:lnTo>
                  <a:lnTo>
                    <a:pt x="29" y="2081"/>
                  </a:lnTo>
                  <a:lnTo>
                    <a:pt x="29" y="2090"/>
                  </a:lnTo>
                  <a:lnTo>
                    <a:pt x="36" y="2090"/>
                  </a:lnTo>
                  <a:lnTo>
                    <a:pt x="36" y="2103"/>
                  </a:lnTo>
                  <a:lnTo>
                    <a:pt x="42" y="2103"/>
                  </a:lnTo>
                  <a:lnTo>
                    <a:pt x="51" y="2090"/>
                  </a:lnTo>
                  <a:lnTo>
                    <a:pt x="79" y="2090"/>
                  </a:lnTo>
                  <a:lnTo>
                    <a:pt x="93" y="2081"/>
                  </a:lnTo>
                  <a:lnTo>
                    <a:pt x="116" y="2081"/>
                  </a:lnTo>
                  <a:lnTo>
                    <a:pt x="129" y="2067"/>
                  </a:lnTo>
                  <a:lnTo>
                    <a:pt x="763" y="60"/>
                  </a:lnTo>
                  <a:lnTo>
                    <a:pt x="706" y="0"/>
                  </a:lnTo>
                  <a:close/>
                </a:path>
              </a:pathLst>
            </a:custGeom>
            <a:solidFill>
              <a:srgbClr val="828282"/>
            </a:solidFill>
            <a:ln w="9525">
              <a:noFill/>
              <a:round/>
              <a:headEnd/>
              <a:tailEnd/>
            </a:ln>
          </p:spPr>
          <p:txBody>
            <a:bodyPr/>
            <a:lstStyle/>
            <a:p>
              <a:pPr algn="ctr"/>
              <a:endParaRPr lang="en-US" sz="1800"/>
            </a:p>
          </p:txBody>
        </p:sp>
        <p:sp>
          <p:nvSpPr>
            <p:cNvPr id="444527" name="Freeform 648"/>
            <p:cNvSpPr>
              <a:spLocks/>
            </p:cNvSpPr>
            <p:nvPr/>
          </p:nvSpPr>
          <p:spPr bwMode="auto">
            <a:xfrm>
              <a:off x="932" y="1840"/>
              <a:ext cx="76" cy="162"/>
            </a:xfrm>
            <a:custGeom>
              <a:avLst/>
              <a:gdLst>
                <a:gd name="T0" fmla="*/ 70 w 763"/>
                <a:gd name="T1" fmla="*/ 0 h 2103"/>
                <a:gd name="T2" fmla="*/ 67 w 763"/>
                <a:gd name="T3" fmla="*/ 3 h 2103"/>
                <a:gd name="T4" fmla="*/ 0 w 763"/>
                <a:gd name="T5" fmla="*/ 155 h 2103"/>
                <a:gd name="T6" fmla="*/ 0 w 763"/>
                <a:gd name="T7" fmla="*/ 156 h 2103"/>
                <a:gd name="T8" fmla="*/ 1 w 763"/>
                <a:gd name="T9" fmla="*/ 156 h 2103"/>
                <a:gd name="T10" fmla="*/ 1 w 763"/>
                <a:gd name="T11" fmla="*/ 158 h 2103"/>
                <a:gd name="T12" fmla="*/ 2 w 763"/>
                <a:gd name="T13" fmla="*/ 158 h 2103"/>
                <a:gd name="T14" fmla="*/ 2 w 763"/>
                <a:gd name="T15" fmla="*/ 159 h 2103"/>
                <a:gd name="T16" fmla="*/ 3 w 763"/>
                <a:gd name="T17" fmla="*/ 160 h 2103"/>
                <a:gd name="T18" fmla="*/ 3 w 763"/>
                <a:gd name="T19" fmla="*/ 161 h 2103"/>
                <a:gd name="T20" fmla="*/ 4 w 763"/>
                <a:gd name="T21" fmla="*/ 161 h 2103"/>
                <a:gd name="T22" fmla="*/ 4 w 763"/>
                <a:gd name="T23" fmla="*/ 162 h 2103"/>
                <a:gd name="T24" fmla="*/ 4 w 763"/>
                <a:gd name="T25" fmla="*/ 162 h 2103"/>
                <a:gd name="T26" fmla="*/ 5 w 763"/>
                <a:gd name="T27" fmla="*/ 161 h 2103"/>
                <a:gd name="T28" fmla="*/ 8 w 763"/>
                <a:gd name="T29" fmla="*/ 161 h 2103"/>
                <a:gd name="T30" fmla="*/ 9 w 763"/>
                <a:gd name="T31" fmla="*/ 160 h 2103"/>
                <a:gd name="T32" fmla="*/ 12 w 763"/>
                <a:gd name="T33" fmla="*/ 160 h 2103"/>
                <a:gd name="T34" fmla="*/ 13 w 763"/>
                <a:gd name="T35" fmla="*/ 159 h 2103"/>
                <a:gd name="T36" fmla="*/ 76 w 763"/>
                <a:gd name="T37" fmla="*/ 5 h 2103"/>
                <a:gd name="T38" fmla="*/ 70 w 763"/>
                <a:gd name="T39" fmla="*/ 0 h 2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3"/>
                <a:gd name="T61" fmla="*/ 0 h 2103"/>
                <a:gd name="T62" fmla="*/ 763 w 763"/>
                <a:gd name="T63" fmla="*/ 2103 h 21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3" h="2103">
                  <a:moveTo>
                    <a:pt x="706" y="0"/>
                  </a:moveTo>
                  <a:lnTo>
                    <a:pt x="671" y="38"/>
                  </a:lnTo>
                  <a:lnTo>
                    <a:pt x="0" y="2008"/>
                  </a:lnTo>
                  <a:lnTo>
                    <a:pt x="0" y="2030"/>
                  </a:lnTo>
                  <a:lnTo>
                    <a:pt x="14" y="2030"/>
                  </a:lnTo>
                  <a:lnTo>
                    <a:pt x="14" y="2053"/>
                  </a:lnTo>
                  <a:lnTo>
                    <a:pt x="20" y="2053"/>
                  </a:lnTo>
                  <a:lnTo>
                    <a:pt x="20" y="2067"/>
                  </a:lnTo>
                  <a:lnTo>
                    <a:pt x="29" y="2081"/>
                  </a:lnTo>
                  <a:lnTo>
                    <a:pt x="29" y="2090"/>
                  </a:lnTo>
                  <a:lnTo>
                    <a:pt x="36" y="2090"/>
                  </a:lnTo>
                  <a:lnTo>
                    <a:pt x="36" y="2103"/>
                  </a:lnTo>
                  <a:lnTo>
                    <a:pt x="42" y="2103"/>
                  </a:lnTo>
                  <a:lnTo>
                    <a:pt x="51" y="2090"/>
                  </a:lnTo>
                  <a:lnTo>
                    <a:pt x="79" y="2090"/>
                  </a:lnTo>
                  <a:lnTo>
                    <a:pt x="93" y="2081"/>
                  </a:lnTo>
                  <a:lnTo>
                    <a:pt x="116" y="2081"/>
                  </a:lnTo>
                  <a:lnTo>
                    <a:pt x="129" y="2067"/>
                  </a:lnTo>
                  <a:lnTo>
                    <a:pt x="763" y="60"/>
                  </a:lnTo>
                  <a:lnTo>
                    <a:pt x="706" y="0"/>
                  </a:lnTo>
                </a:path>
              </a:pathLst>
            </a:custGeom>
            <a:noFill/>
            <a:ln w="0">
              <a:solidFill>
                <a:srgbClr val="000000"/>
              </a:solidFill>
              <a:round/>
              <a:headEnd/>
              <a:tailEnd/>
            </a:ln>
          </p:spPr>
          <p:txBody>
            <a:bodyPr/>
            <a:lstStyle/>
            <a:p>
              <a:pPr algn="ctr"/>
              <a:endParaRPr lang="en-US" sz="1800"/>
            </a:p>
          </p:txBody>
        </p:sp>
        <p:sp>
          <p:nvSpPr>
            <p:cNvPr id="444528" name="Freeform 649"/>
            <p:cNvSpPr>
              <a:spLocks/>
            </p:cNvSpPr>
            <p:nvPr/>
          </p:nvSpPr>
          <p:spPr bwMode="auto">
            <a:xfrm>
              <a:off x="599" y="1786"/>
              <a:ext cx="403" cy="208"/>
            </a:xfrm>
            <a:custGeom>
              <a:avLst/>
              <a:gdLst>
                <a:gd name="T0" fmla="*/ 63 w 4037"/>
                <a:gd name="T1" fmla="*/ 0 h 2709"/>
                <a:gd name="T2" fmla="*/ 20 w 4037"/>
                <a:gd name="T3" fmla="*/ 87 h 2709"/>
                <a:gd name="T4" fmla="*/ 23 w 4037"/>
                <a:gd name="T5" fmla="*/ 98 h 2709"/>
                <a:gd name="T6" fmla="*/ 0 w 4037"/>
                <a:gd name="T7" fmla="*/ 145 h 2709"/>
                <a:gd name="T8" fmla="*/ 40 w 4037"/>
                <a:gd name="T9" fmla="*/ 153 h 2709"/>
                <a:gd name="T10" fmla="*/ 52 w 4037"/>
                <a:gd name="T11" fmla="*/ 134 h 2709"/>
                <a:gd name="T12" fmla="*/ 300 w 4037"/>
                <a:gd name="T13" fmla="*/ 181 h 2709"/>
                <a:gd name="T14" fmla="*/ 289 w 4037"/>
                <a:gd name="T15" fmla="*/ 201 h 2709"/>
                <a:gd name="T16" fmla="*/ 334 w 4037"/>
                <a:gd name="T17" fmla="*/ 208 h 2709"/>
                <a:gd name="T18" fmla="*/ 403 w 4037"/>
                <a:gd name="T19" fmla="*/ 55 h 2709"/>
                <a:gd name="T20" fmla="*/ 365 w 4037"/>
                <a:gd name="T21" fmla="*/ 46 h 2709"/>
                <a:gd name="T22" fmla="*/ 116 w 4037"/>
                <a:gd name="T23" fmla="*/ 7 h 2709"/>
                <a:gd name="T24" fmla="*/ 63 w 4037"/>
                <a:gd name="T25" fmla="*/ 0 h 27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37"/>
                <a:gd name="T40" fmla="*/ 0 h 2709"/>
                <a:gd name="T41" fmla="*/ 4037 w 4037"/>
                <a:gd name="T42" fmla="*/ 2709 h 27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37" h="2709">
                  <a:moveTo>
                    <a:pt x="629" y="0"/>
                  </a:moveTo>
                  <a:lnTo>
                    <a:pt x="205" y="1130"/>
                  </a:lnTo>
                  <a:lnTo>
                    <a:pt x="228" y="1271"/>
                  </a:lnTo>
                  <a:lnTo>
                    <a:pt x="0" y="1882"/>
                  </a:lnTo>
                  <a:lnTo>
                    <a:pt x="402" y="1993"/>
                  </a:lnTo>
                  <a:lnTo>
                    <a:pt x="518" y="1743"/>
                  </a:lnTo>
                  <a:lnTo>
                    <a:pt x="3009" y="2356"/>
                  </a:lnTo>
                  <a:lnTo>
                    <a:pt x="2899" y="2615"/>
                  </a:lnTo>
                  <a:lnTo>
                    <a:pt x="3345" y="2709"/>
                  </a:lnTo>
                  <a:lnTo>
                    <a:pt x="4037" y="710"/>
                  </a:lnTo>
                  <a:lnTo>
                    <a:pt x="3659" y="598"/>
                  </a:lnTo>
                  <a:lnTo>
                    <a:pt x="1167" y="90"/>
                  </a:lnTo>
                  <a:lnTo>
                    <a:pt x="629" y="0"/>
                  </a:lnTo>
                  <a:close/>
                </a:path>
              </a:pathLst>
            </a:custGeom>
            <a:solidFill>
              <a:srgbClr val="BFBFBF"/>
            </a:solidFill>
            <a:ln w="9525">
              <a:noFill/>
              <a:round/>
              <a:headEnd/>
              <a:tailEnd/>
            </a:ln>
          </p:spPr>
          <p:txBody>
            <a:bodyPr/>
            <a:lstStyle/>
            <a:p>
              <a:pPr algn="ctr"/>
              <a:endParaRPr lang="en-US" sz="1800"/>
            </a:p>
          </p:txBody>
        </p:sp>
        <p:sp>
          <p:nvSpPr>
            <p:cNvPr id="444529" name="Freeform 650"/>
            <p:cNvSpPr>
              <a:spLocks/>
            </p:cNvSpPr>
            <p:nvPr/>
          </p:nvSpPr>
          <p:spPr bwMode="auto">
            <a:xfrm>
              <a:off x="599" y="1786"/>
              <a:ext cx="403" cy="208"/>
            </a:xfrm>
            <a:custGeom>
              <a:avLst/>
              <a:gdLst>
                <a:gd name="T0" fmla="*/ 63 w 4037"/>
                <a:gd name="T1" fmla="*/ 0 h 2709"/>
                <a:gd name="T2" fmla="*/ 20 w 4037"/>
                <a:gd name="T3" fmla="*/ 87 h 2709"/>
                <a:gd name="T4" fmla="*/ 23 w 4037"/>
                <a:gd name="T5" fmla="*/ 98 h 2709"/>
                <a:gd name="T6" fmla="*/ 0 w 4037"/>
                <a:gd name="T7" fmla="*/ 145 h 2709"/>
                <a:gd name="T8" fmla="*/ 40 w 4037"/>
                <a:gd name="T9" fmla="*/ 153 h 2709"/>
                <a:gd name="T10" fmla="*/ 52 w 4037"/>
                <a:gd name="T11" fmla="*/ 134 h 2709"/>
                <a:gd name="T12" fmla="*/ 300 w 4037"/>
                <a:gd name="T13" fmla="*/ 181 h 2709"/>
                <a:gd name="T14" fmla="*/ 289 w 4037"/>
                <a:gd name="T15" fmla="*/ 201 h 2709"/>
                <a:gd name="T16" fmla="*/ 334 w 4037"/>
                <a:gd name="T17" fmla="*/ 208 h 2709"/>
                <a:gd name="T18" fmla="*/ 403 w 4037"/>
                <a:gd name="T19" fmla="*/ 55 h 2709"/>
                <a:gd name="T20" fmla="*/ 365 w 4037"/>
                <a:gd name="T21" fmla="*/ 46 h 2709"/>
                <a:gd name="T22" fmla="*/ 116 w 4037"/>
                <a:gd name="T23" fmla="*/ 7 h 2709"/>
                <a:gd name="T24" fmla="*/ 63 w 4037"/>
                <a:gd name="T25" fmla="*/ 0 h 27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37"/>
                <a:gd name="T40" fmla="*/ 0 h 2709"/>
                <a:gd name="T41" fmla="*/ 4037 w 4037"/>
                <a:gd name="T42" fmla="*/ 2709 h 27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37" h="2709">
                  <a:moveTo>
                    <a:pt x="629" y="0"/>
                  </a:moveTo>
                  <a:lnTo>
                    <a:pt x="205" y="1130"/>
                  </a:lnTo>
                  <a:lnTo>
                    <a:pt x="228" y="1271"/>
                  </a:lnTo>
                  <a:lnTo>
                    <a:pt x="0" y="1882"/>
                  </a:lnTo>
                  <a:lnTo>
                    <a:pt x="402" y="1993"/>
                  </a:lnTo>
                  <a:lnTo>
                    <a:pt x="518" y="1743"/>
                  </a:lnTo>
                  <a:lnTo>
                    <a:pt x="3009" y="2356"/>
                  </a:lnTo>
                  <a:lnTo>
                    <a:pt x="2899" y="2615"/>
                  </a:lnTo>
                  <a:lnTo>
                    <a:pt x="3345" y="2709"/>
                  </a:lnTo>
                  <a:lnTo>
                    <a:pt x="4037" y="710"/>
                  </a:lnTo>
                  <a:lnTo>
                    <a:pt x="3659" y="598"/>
                  </a:lnTo>
                  <a:lnTo>
                    <a:pt x="1167" y="90"/>
                  </a:lnTo>
                  <a:lnTo>
                    <a:pt x="629" y="0"/>
                  </a:lnTo>
                </a:path>
              </a:pathLst>
            </a:custGeom>
            <a:noFill/>
            <a:ln w="0">
              <a:solidFill>
                <a:srgbClr val="000000"/>
              </a:solidFill>
              <a:round/>
              <a:headEnd/>
              <a:tailEnd/>
            </a:ln>
          </p:spPr>
          <p:txBody>
            <a:bodyPr/>
            <a:lstStyle/>
            <a:p>
              <a:pPr algn="ctr"/>
              <a:endParaRPr lang="en-US" sz="1800"/>
            </a:p>
          </p:txBody>
        </p:sp>
        <p:sp>
          <p:nvSpPr>
            <p:cNvPr id="444530" name="Line 651"/>
            <p:cNvSpPr>
              <a:spLocks noChangeShapeType="1"/>
            </p:cNvSpPr>
            <p:nvPr/>
          </p:nvSpPr>
          <p:spPr bwMode="auto">
            <a:xfrm>
              <a:off x="607" y="1912"/>
              <a:ext cx="43" cy="8"/>
            </a:xfrm>
            <a:prstGeom prst="line">
              <a:avLst/>
            </a:prstGeom>
            <a:noFill/>
            <a:ln w="0">
              <a:solidFill>
                <a:srgbClr val="000000"/>
              </a:solidFill>
              <a:round/>
              <a:headEnd/>
              <a:tailEnd/>
            </a:ln>
          </p:spPr>
          <p:txBody>
            <a:bodyPr/>
            <a:lstStyle/>
            <a:p>
              <a:endParaRPr lang="en-US"/>
            </a:p>
          </p:txBody>
        </p:sp>
        <p:sp>
          <p:nvSpPr>
            <p:cNvPr id="444531" name="Line 652"/>
            <p:cNvSpPr>
              <a:spLocks noChangeShapeType="1"/>
            </p:cNvSpPr>
            <p:nvPr/>
          </p:nvSpPr>
          <p:spPr bwMode="auto">
            <a:xfrm>
              <a:off x="900" y="1967"/>
              <a:ext cx="42" cy="9"/>
            </a:xfrm>
            <a:prstGeom prst="line">
              <a:avLst/>
            </a:prstGeom>
            <a:noFill/>
            <a:ln w="0">
              <a:solidFill>
                <a:srgbClr val="000000"/>
              </a:solidFill>
              <a:round/>
              <a:headEnd/>
              <a:tailEnd/>
            </a:ln>
          </p:spPr>
          <p:txBody>
            <a:bodyPr/>
            <a:lstStyle/>
            <a:p>
              <a:endParaRPr lang="en-US"/>
            </a:p>
          </p:txBody>
        </p:sp>
        <p:sp>
          <p:nvSpPr>
            <p:cNvPr id="444532" name="Freeform 653"/>
            <p:cNvSpPr>
              <a:spLocks/>
            </p:cNvSpPr>
            <p:nvPr/>
          </p:nvSpPr>
          <p:spPr bwMode="auto">
            <a:xfrm>
              <a:off x="619" y="1790"/>
              <a:ext cx="93" cy="93"/>
            </a:xfrm>
            <a:custGeom>
              <a:avLst/>
              <a:gdLst>
                <a:gd name="T0" fmla="*/ 93 w 931"/>
                <a:gd name="T1" fmla="*/ 4 h 1202"/>
                <a:gd name="T2" fmla="*/ 44 w 931"/>
                <a:gd name="T3" fmla="*/ 0 h 1202"/>
                <a:gd name="T4" fmla="*/ 4 w 931"/>
                <a:gd name="T5" fmla="*/ 84 h 1202"/>
                <a:gd name="T6" fmla="*/ 0 w 931"/>
                <a:gd name="T7" fmla="*/ 83 h 1202"/>
                <a:gd name="T8" fmla="*/ 2 w 931"/>
                <a:gd name="T9" fmla="*/ 93 h 1202"/>
                <a:gd name="T10" fmla="*/ 6 w 931"/>
                <a:gd name="T11" fmla="*/ 93 h 1202"/>
                <a:gd name="T12" fmla="*/ 49 w 931"/>
                <a:gd name="T13" fmla="*/ 4 h 1202"/>
                <a:gd name="T14" fmla="*/ 92 w 931"/>
                <a:gd name="T15" fmla="*/ 9 h 1202"/>
                <a:gd name="T16" fmla="*/ 93 w 931"/>
                <a:gd name="T17" fmla="*/ 4 h 12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1"/>
                <a:gd name="T28" fmla="*/ 0 h 1202"/>
                <a:gd name="T29" fmla="*/ 931 w 931"/>
                <a:gd name="T30" fmla="*/ 1202 h 12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1" h="1202">
                  <a:moveTo>
                    <a:pt x="931" y="58"/>
                  </a:moveTo>
                  <a:lnTo>
                    <a:pt x="443" y="0"/>
                  </a:lnTo>
                  <a:lnTo>
                    <a:pt x="43" y="1086"/>
                  </a:lnTo>
                  <a:lnTo>
                    <a:pt x="0" y="1077"/>
                  </a:lnTo>
                  <a:lnTo>
                    <a:pt x="23" y="1202"/>
                  </a:lnTo>
                  <a:lnTo>
                    <a:pt x="59" y="1202"/>
                  </a:lnTo>
                  <a:lnTo>
                    <a:pt x="488" y="52"/>
                  </a:lnTo>
                  <a:lnTo>
                    <a:pt x="918" y="118"/>
                  </a:lnTo>
                  <a:lnTo>
                    <a:pt x="931" y="58"/>
                  </a:lnTo>
                  <a:close/>
                </a:path>
              </a:pathLst>
            </a:custGeom>
            <a:solidFill>
              <a:srgbClr val="424242"/>
            </a:solidFill>
            <a:ln w="9525">
              <a:noFill/>
              <a:round/>
              <a:headEnd/>
              <a:tailEnd/>
            </a:ln>
          </p:spPr>
          <p:txBody>
            <a:bodyPr/>
            <a:lstStyle/>
            <a:p>
              <a:pPr algn="ctr"/>
              <a:endParaRPr lang="en-US" sz="1800"/>
            </a:p>
          </p:txBody>
        </p:sp>
        <p:sp>
          <p:nvSpPr>
            <p:cNvPr id="444533" name="Freeform 654"/>
            <p:cNvSpPr>
              <a:spLocks/>
            </p:cNvSpPr>
            <p:nvPr/>
          </p:nvSpPr>
          <p:spPr bwMode="auto">
            <a:xfrm>
              <a:off x="619" y="1790"/>
              <a:ext cx="93" cy="93"/>
            </a:xfrm>
            <a:custGeom>
              <a:avLst/>
              <a:gdLst>
                <a:gd name="T0" fmla="*/ 93 w 931"/>
                <a:gd name="T1" fmla="*/ 4 h 1202"/>
                <a:gd name="T2" fmla="*/ 44 w 931"/>
                <a:gd name="T3" fmla="*/ 0 h 1202"/>
                <a:gd name="T4" fmla="*/ 4 w 931"/>
                <a:gd name="T5" fmla="*/ 84 h 1202"/>
                <a:gd name="T6" fmla="*/ 0 w 931"/>
                <a:gd name="T7" fmla="*/ 83 h 1202"/>
                <a:gd name="T8" fmla="*/ 2 w 931"/>
                <a:gd name="T9" fmla="*/ 93 h 1202"/>
                <a:gd name="T10" fmla="*/ 6 w 931"/>
                <a:gd name="T11" fmla="*/ 93 h 1202"/>
                <a:gd name="T12" fmla="*/ 49 w 931"/>
                <a:gd name="T13" fmla="*/ 4 h 1202"/>
                <a:gd name="T14" fmla="*/ 92 w 931"/>
                <a:gd name="T15" fmla="*/ 9 h 1202"/>
                <a:gd name="T16" fmla="*/ 93 w 931"/>
                <a:gd name="T17" fmla="*/ 4 h 12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1"/>
                <a:gd name="T28" fmla="*/ 0 h 1202"/>
                <a:gd name="T29" fmla="*/ 931 w 931"/>
                <a:gd name="T30" fmla="*/ 1202 h 12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1" h="1202">
                  <a:moveTo>
                    <a:pt x="931" y="58"/>
                  </a:moveTo>
                  <a:lnTo>
                    <a:pt x="443" y="0"/>
                  </a:lnTo>
                  <a:lnTo>
                    <a:pt x="43" y="1086"/>
                  </a:lnTo>
                  <a:lnTo>
                    <a:pt x="0" y="1077"/>
                  </a:lnTo>
                  <a:lnTo>
                    <a:pt x="23" y="1202"/>
                  </a:lnTo>
                  <a:lnTo>
                    <a:pt x="59" y="1202"/>
                  </a:lnTo>
                  <a:lnTo>
                    <a:pt x="488" y="52"/>
                  </a:lnTo>
                  <a:lnTo>
                    <a:pt x="918" y="118"/>
                  </a:lnTo>
                  <a:lnTo>
                    <a:pt x="931" y="58"/>
                  </a:lnTo>
                </a:path>
              </a:pathLst>
            </a:custGeom>
            <a:noFill/>
            <a:ln w="0">
              <a:solidFill>
                <a:srgbClr val="000000"/>
              </a:solidFill>
              <a:round/>
              <a:headEnd/>
              <a:tailEnd/>
            </a:ln>
          </p:spPr>
          <p:txBody>
            <a:bodyPr/>
            <a:lstStyle/>
            <a:p>
              <a:pPr algn="ctr"/>
              <a:endParaRPr lang="en-US" sz="1800"/>
            </a:p>
          </p:txBody>
        </p:sp>
        <p:sp>
          <p:nvSpPr>
            <p:cNvPr id="444534" name="Line 655"/>
            <p:cNvSpPr>
              <a:spLocks noChangeShapeType="1"/>
            </p:cNvSpPr>
            <p:nvPr/>
          </p:nvSpPr>
          <p:spPr bwMode="auto">
            <a:xfrm>
              <a:off x="623" y="1873"/>
              <a:ext cx="1" cy="10"/>
            </a:xfrm>
            <a:prstGeom prst="line">
              <a:avLst/>
            </a:prstGeom>
            <a:noFill/>
            <a:ln w="0">
              <a:solidFill>
                <a:srgbClr val="000000"/>
              </a:solidFill>
              <a:round/>
              <a:headEnd/>
              <a:tailEnd/>
            </a:ln>
          </p:spPr>
          <p:txBody>
            <a:bodyPr/>
            <a:lstStyle/>
            <a:p>
              <a:endParaRPr lang="en-US"/>
            </a:p>
          </p:txBody>
        </p:sp>
        <p:sp>
          <p:nvSpPr>
            <p:cNvPr id="444535" name="Freeform 656"/>
            <p:cNvSpPr>
              <a:spLocks/>
            </p:cNvSpPr>
            <p:nvPr/>
          </p:nvSpPr>
          <p:spPr bwMode="auto">
            <a:xfrm>
              <a:off x="956" y="1832"/>
              <a:ext cx="47" cy="99"/>
            </a:xfrm>
            <a:custGeom>
              <a:avLst/>
              <a:gdLst>
                <a:gd name="T0" fmla="*/ 4 w 466"/>
                <a:gd name="T1" fmla="*/ 2 h 1284"/>
                <a:gd name="T2" fmla="*/ 10 w 466"/>
                <a:gd name="T3" fmla="*/ 4 h 1284"/>
                <a:gd name="T4" fmla="*/ 17 w 466"/>
                <a:gd name="T5" fmla="*/ 5 h 1284"/>
                <a:gd name="T6" fmla="*/ 23 w 466"/>
                <a:gd name="T7" fmla="*/ 6 h 1284"/>
                <a:gd name="T8" fmla="*/ 29 w 466"/>
                <a:gd name="T9" fmla="*/ 7 h 1284"/>
                <a:gd name="T10" fmla="*/ 34 w 466"/>
                <a:gd name="T11" fmla="*/ 9 h 1284"/>
                <a:gd name="T12" fmla="*/ 41 w 466"/>
                <a:gd name="T13" fmla="*/ 10 h 1284"/>
                <a:gd name="T14" fmla="*/ 40 w 466"/>
                <a:gd name="T15" fmla="*/ 14 h 1284"/>
                <a:gd name="T16" fmla="*/ 38 w 466"/>
                <a:gd name="T17" fmla="*/ 17 h 1284"/>
                <a:gd name="T18" fmla="*/ 35 w 466"/>
                <a:gd name="T19" fmla="*/ 21 h 1284"/>
                <a:gd name="T20" fmla="*/ 34 w 466"/>
                <a:gd name="T21" fmla="*/ 25 h 1284"/>
                <a:gd name="T22" fmla="*/ 32 w 466"/>
                <a:gd name="T23" fmla="*/ 31 h 1284"/>
                <a:gd name="T24" fmla="*/ 29 w 466"/>
                <a:gd name="T25" fmla="*/ 34 h 1284"/>
                <a:gd name="T26" fmla="*/ 28 w 466"/>
                <a:gd name="T27" fmla="*/ 38 h 1284"/>
                <a:gd name="T28" fmla="*/ 26 w 466"/>
                <a:gd name="T29" fmla="*/ 42 h 1284"/>
                <a:gd name="T30" fmla="*/ 24 w 466"/>
                <a:gd name="T31" fmla="*/ 46 h 1284"/>
                <a:gd name="T32" fmla="*/ 22 w 466"/>
                <a:gd name="T33" fmla="*/ 49 h 1284"/>
                <a:gd name="T34" fmla="*/ 20 w 466"/>
                <a:gd name="T35" fmla="*/ 55 h 1284"/>
                <a:gd name="T36" fmla="*/ 18 w 466"/>
                <a:gd name="T37" fmla="*/ 59 h 1284"/>
                <a:gd name="T38" fmla="*/ 16 w 466"/>
                <a:gd name="T39" fmla="*/ 63 h 1284"/>
                <a:gd name="T40" fmla="*/ 14 w 466"/>
                <a:gd name="T41" fmla="*/ 67 h 1284"/>
                <a:gd name="T42" fmla="*/ 12 w 466"/>
                <a:gd name="T43" fmla="*/ 71 h 1284"/>
                <a:gd name="T44" fmla="*/ 10 w 466"/>
                <a:gd name="T45" fmla="*/ 75 h 1284"/>
                <a:gd name="T46" fmla="*/ 9 w 466"/>
                <a:gd name="T47" fmla="*/ 78 h 1284"/>
                <a:gd name="T48" fmla="*/ 7 w 466"/>
                <a:gd name="T49" fmla="*/ 81 h 1284"/>
                <a:gd name="T50" fmla="*/ 5 w 466"/>
                <a:gd name="T51" fmla="*/ 86 h 1284"/>
                <a:gd name="T52" fmla="*/ 3 w 466"/>
                <a:gd name="T53" fmla="*/ 89 h 1284"/>
                <a:gd name="T54" fmla="*/ 2 w 466"/>
                <a:gd name="T55" fmla="*/ 93 h 1284"/>
                <a:gd name="T56" fmla="*/ 3 w 466"/>
                <a:gd name="T57" fmla="*/ 99 h 1284"/>
                <a:gd name="T58" fmla="*/ 8 w 466"/>
                <a:gd name="T59" fmla="*/ 99 h 1284"/>
                <a:gd name="T60" fmla="*/ 10 w 466"/>
                <a:gd name="T61" fmla="*/ 95 h 1284"/>
                <a:gd name="T62" fmla="*/ 11 w 466"/>
                <a:gd name="T63" fmla="*/ 90 h 1284"/>
                <a:gd name="T64" fmla="*/ 13 w 466"/>
                <a:gd name="T65" fmla="*/ 87 h 1284"/>
                <a:gd name="T66" fmla="*/ 15 w 466"/>
                <a:gd name="T67" fmla="*/ 83 h 1284"/>
                <a:gd name="T68" fmla="*/ 17 w 466"/>
                <a:gd name="T69" fmla="*/ 78 h 1284"/>
                <a:gd name="T70" fmla="*/ 18 w 466"/>
                <a:gd name="T71" fmla="*/ 73 h 1284"/>
                <a:gd name="T72" fmla="*/ 21 w 466"/>
                <a:gd name="T73" fmla="*/ 71 h 1284"/>
                <a:gd name="T74" fmla="*/ 23 w 466"/>
                <a:gd name="T75" fmla="*/ 64 h 1284"/>
                <a:gd name="T76" fmla="*/ 25 w 466"/>
                <a:gd name="T77" fmla="*/ 60 h 1284"/>
                <a:gd name="T78" fmla="*/ 27 w 466"/>
                <a:gd name="T79" fmla="*/ 55 h 1284"/>
                <a:gd name="T80" fmla="*/ 29 w 466"/>
                <a:gd name="T81" fmla="*/ 52 h 1284"/>
                <a:gd name="T82" fmla="*/ 30 w 466"/>
                <a:gd name="T83" fmla="*/ 48 h 1284"/>
                <a:gd name="T84" fmla="*/ 32 w 466"/>
                <a:gd name="T85" fmla="*/ 44 h 1284"/>
                <a:gd name="T86" fmla="*/ 34 w 466"/>
                <a:gd name="T87" fmla="*/ 38 h 1284"/>
                <a:gd name="T88" fmla="*/ 37 w 466"/>
                <a:gd name="T89" fmla="*/ 34 h 1284"/>
                <a:gd name="T90" fmla="*/ 39 w 466"/>
                <a:gd name="T91" fmla="*/ 30 h 1284"/>
                <a:gd name="T92" fmla="*/ 40 w 466"/>
                <a:gd name="T93" fmla="*/ 26 h 1284"/>
                <a:gd name="T94" fmla="*/ 43 w 466"/>
                <a:gd name="T95" fmla="*/ 21 h 1284"/>
                <a:gd name="T96" fmla="*/ 44 w 466"/>
                <a:gd name="T97" fmla="*/ 17 h 1284"/>
                <a:gd name="T98" fmla="*/ 46 w 466"/>
                <a:gd name="T99" fmla="*/ 14 h 1284"/>
                <a:gd name="T100" fmla="*/ 47 w 466"/>
                <a:gd name="T101" fmla="*/ 9 h 1284"/>
                <a:gd name="T102" fmla="*/ 41 w 466"/>
                <a:gd name="T103" fmla="*/ 7 h 1284"/>
                <a:gd name="T104" fmla="*/ 34 w 466"/>
                <a:gd name="T105" fmla="*/ 6 h 1284"/>
                <a:gd name="T106" fmla="*/ 29 w 466"/>
                <a:gd name="T107" fmla="*/ 5 h 1284"/>
                <a:gd name="T108" fmla="*/ 22 w 466"/>
                <a:gd name="T109" fmla="*/ 4 h 1284"/>
                <a:gd name="T110" fmla="*/ 16 w 466"/>
                <a:gd name="T111" fmla="*/ 2 h 1284"/>
                <a:gd name="T112" fmla="*/ 10 w 466"/>
                <a:gd name="T113" fmla="*/ 0 h 1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6"/>
                <a:gd name="T172" fmla="*/ 0 h 1284"/>
                <a:gd name="T173" fmla="*/ 466 w 466"/>
                <a:gd name="T174" fmla="*/ 1284 h 12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6" h="1284">
                  <a:moveTo>
                    <a:pt x="59" y="0"/>
                  </a:moveTo>
                  <a:lnTo>
                    <a:pt x="50" y="0"/>
                  </a:lnTo>
                  <a:lnTo>
                    <a:pt x="50" y="24"/>
                  </a:lnTo>
                  <a:lnTo>
                    <a:pt x="37" y="24"/>
                  </a:lnTo>
                  <a:lnTo>
                    <a:pt x="37" y="38"/>
                  </a:lnTo>
                  <a:lnTo>
                    <a:pt x="65" y="38"/>
                  </a:lnTo>
                  <a:lnTo>
                    <a:pt x="65" y="46"/>
                  </a:lnTo>
                  <a:lnTo>
                    <a:pt x="102" y="46"/>
                  </a:lnTo>
                  <a:lnTo>
                    <a:pt x="102" y="52"/>
                  </a:lnTo>
                  <a:lnTo>
                    <a:pt x="132" y="52"/>
                  </a:lnTo>
                  <a:lnTo>
                    <a:pt x="132" y="60"/>
                  </a:lnTo>
                  <a:lnTo>
                    <a:pt x="168" y="60"/>
                  </a:lnTo>
                  <a:lnTo>
                    <a:pt x="168" y="66"/>
                  </a:lnTo>
                  <a:lnTo>
                    <a:pt x="196" y="66"/>
                  </a:lnTo>
                  <a:lnTo>
                    <a:pt x="196" y="75"/>
                  </a:lnTo>
                  <a:lnTo>
                    <a:pt x="227" y="75"/>
                  </a:lnTo>
                  <a:lnTo>
                    <a:pt x="227" y="83"/>
                  </a:lnTo>
                  <a:lnTo>
                    <a:pt x="255" y="83"/>
                  </a:lnTo>
                  <a:lnTo>
                    <a:pt x="255" y="97"/>
                  </a:lnTo>
                  <a:lnTo>
                    <a:pt x="283" y="97"/>
                  </a:lnTo>
                  <a:lnTo>
                    <a:pt x="283" y="103"/>
                  </a:lnTo>
                  <a:lnTo>
                    <a:pt x="320" y="103"/>
                  </a:lnTo>
                  <a:lnTo>
                    <a:pt x="320" y="112"/>
                  </a:lnTo>
                  <a:lnTo>
                    <a:pt x="342" y="112"/>
                  </a:lnTo>
                  <a:lnTo>
                    <a:pt x="342" y="119"/>
                  </a:lnTo>
                  <a:lnTo>
                    <a:pt x="387" y="119"/>
                  </a:lnTo>
                  <a:lnTo>
                    <a:pt x="387" y="134"/>
                  </a:lnTo>
                  <a:lnTo>
                    <a:pt x="409" y="134"/>
                  </a:lnTo>
                  <a:lnTo>
                    <a:pt x="409" y="149"/>
                  </a:lnTo>
                  <a:lnTo>
                    <a:pt x="401" y="149"/>
                  </a:lnTo>
                  <a:lnTo>
                    <a:pt x="401" y="178"/>
                  </a:lnTo>
                  <a:lnTo>
                    <a:pt x="393" y="178"/>
                  </a:lnTo>
                  <a:lnTo>
                    <a:pt x="393" y="200"/>
                  </a:lnTo>
                  <a:lnTo>
                    <a:pt x="387" y="200"/>
                  </a:lnTo>
                  <a:lnTo>
                    <a:pt x="387" y="222"/>
                  </a:lnTo>
                  <a:lnTo>
                    <a:pt x="372" y="222"/>
                  </a:lnTo>
                  <a:lnTo>
                    <a:pt x="372" y="251"/>
                  </a:lnTo>
                  <a:lnTo>
                    <a:pt x="365" y="251"/>
                  </a:lnTo>
                  <a:lnTo>
                    <a:pt x="365" y="273"/>
                  </a:lnTo>
                  <a:lnTo>
                    <a:pt x="350" y="273"/>
                  </a:lnTo>
                  <a:lnTo>
                    <a:pt x="350" y="297"/>
                  </a:lnTo>
                  <a:lnTo>
                    <a:pt x="342" y="297"/>
                  </a:lnTo>
                  <a:lnTo>
                    <a:pt x="342" y="319"/>
                  </a:lnTo>
                  <a:lnTo>
                    <a:pt x="337" y="319"/>
                  </a:lnTo>
                  <a:lnTo>
                    <a:pt x="337" y="370"/>
                  </a:lnTo>
                  <a:lnTo>
                    <a:pt x="320" y="370"/>
                  </a:lnTo>
                  <a:lnTo>
                    <a:pt x="320" y="398"/>
                  </a:lnTo>
                  <a:lnTo>
                    <a:pt x="314" y="398"/>
                  </a:lnTo>
                  <a:lnTo>
                    <a:pt x="314" y="421"/>
                  </a:lnTo>
                  <a:lnTo>
                    <a:pt x="300" y="421"/>
                  </a:lnTo>
                  <a:lnTo>
                    <a:pt x="300" y="436"/>
                  </a:lnTo>
                  <a:lnTo>
                    <a:pt x="292" y="436"/>
                  </a:lnTo>
                  <a:lnTo>
                    <a:pt x="292" y="473"/>
                  </a:lnTo>
                  <a:lnTo>
                    <a:pt x="283" y="473"/>
                  </a:lnTo>
                  <a:lnTo>
                    <a:pt x="283" y="495"/>
                  </a:lnTo>
                  <a:lnTo>
                    <a:pt x="278" y="495"/>
                  </a:lnTo>
                  <a:lnTo>
                    <a:pt x="278" y="517"/>
                  </a:lnTo>
                  <a:lnTo>
                    <a:pt x="263" y="517"/>
                  </a:lnTo>
                  <a:lnTo>
                    <a:pt x="263" y="541"/>
                  </a:lnTo>
                  <a:lnTo>
                    <a:pt x="255" y="541"/>
                  </a:lnTo>
                  <a:lnTo>
                    <a:pt x="255" y="569"/>
                  </a:lnTo>
                  <a:lnTo>
                    <a:pt x="247" y="569"/>
                  </a:lnTo>
                  <a:lnTo>
                    <a:pt x="247" y="600"/>
                  </a:lnTo>
                  <a:lnTo>
                    <a:pt x="233" y="600"/>
                  </a:lnTo>
                  <a:lnTo>
                    <a:pt x="233" y="614"/>
                  </a:lnTo>
                  <a:lnTo>
                    <a:pt x="227" y="614"/>
                  </a:lnTo>
                  <a:lnTo>
                    <a:pt x="227" y="642"/>
                  </a:lnTo>
                  <a:lnTo>
                    <a:pt x="219" y="642"/>
                  </a:lnTo>
                  <a:lnTo>
                    <a:pt x="219" y="693"/>
                  </a:lnTo>
                  <a:lnTo>
                    <a:pt x="204" y="693"/>
                  </a:lnTo>
                  <a:lnTo>
                    <a:pt x="204" y="717"/>
                  </a:lnTo>
                  <a:lnTo>
                    <a:pt x="196" y="717"/>
                  </a:lnTo>
                  <a:lnTo>
                    <a:pt x="196" y="739"/>
                  </a:lnTo>
                  <a:lnTo>
                    <a:pt x="182" y="739"/>
                  </a:lnTo>
                  <a:lnTo>
                    <a:pt x="182" y="768"/>
                  </a:lnTo>
                  <a:lnTo>
                    <a:pt x="174" y="768"/>
                  </a:lnTo>
                  <a:lnTo>
                    <a:pt x="174" y="790"/>
                  </a:lnTo>
                  <a:lnTo>
                    <a:pt x="168" y="790"/>
                  </a:lnTo>
                  <a:lnTo>
                    <a:pt x="168" y="813"/>
                  </a:lnTo>
                  <a:lnTo>
                    <a:pt x="160" y="813"/>
                  </a:lnTo>
                  <a:lnTo>
                    <a:pt x="160" y="842"/>
                  </a:lnTo>
                  <a:lnTo>
                    <a:pt x="146" y="842"/>
                  </a:lnTo>
                  <a:lnTo>
                    <a:pt x="146" y="873"/>
                  </a:lnTo>
                  <a:lnTo>
                    <a:pt x="137" y="873"/>
                  </a:lnTo>
                  <a:lnTo>
                    <a:pt x="137" y="886"/>
                  </a:lnTo>
                  <a:lnTo>
                    <a:pt x="132" y="886"/>
                  </a:lnTo>
                  <a:lnTo>
                    <a:pt x="132" y="915"/>
                  </a:lnTo>
                  <a:lnTo>
                    <a:pt x="117" y="915"/>
                  </a:lnTo>
                  <a:lnTo>
                    <a:pt x="117" y="937"/>
                  </a:lnTo>
                  <a:lnTo>
                    <a:pt x="109" y="937"/>
                  </a:lnTo>
                  <a:lnTo>
                    <a:pt x="109" y="968"/>
                  </a:lnTo>
                  <a:lnTo>
                    <a:pt x="102" y="968"/>
                  </a:lnTo>
                  <a:lnTo>
                    <a:pt x="102" y="989"/>
                  </a:lnTo>
                  <a:lnTo>
                    <a:pt x="95" y="989"/>
                  </a:lnTo>
                  <a:lnTo>
                    <a:pt x="95" y="1012"/>
                  </a:lnTo>
                  <a:lnTo>
                    <a:pt x="87" y="1012"/>
                  </a:lnTo>
                  <a:lnTo>
                    <a:pt x="87" y="1042"/>
                  </a:lnTo>
                  <a:lnTo>
                    <a:pt x="81" y="1042"/>
                  </a:lnTo>
                  <a:lnTo>
                    <a:pt x="81" y="1056"/>
                  </a:lnTo>
                  <a:lnTo>
                    <a:pt x="65" y="1056"/>
                  </a:lnTo>
                  <a:lnTo>
                    <a:pt x="65" y="1085"/>
                  </a:lnTo>
                  <a:lnTo>
                    <a:pt x="59" y="1085"/>
                  </a:lnTo>
                  <a:lnTo>
                    <a:pt x="59" y="1116"/>
                  </a:lnTo>
                  <a:lnTo>
                    <a:pt x="50" y="1116"/>
                  </a:lnTo>
                  <a:lnTo>
                    <a:pt x="50" y="1145"/>
                  </a:lnTo>
                  <a:lnTo>
                    <a:pt x="37" y="1145"/>
                  </a:lnTo>
                  <a:lnTo>
                    <a:pt x="37" y="1159"/>
                  </a:lnTo>
                  <a:lnTo>
                    <a:pt x="28" y="1159"/>
                  </a:lnTo>
                  <a:lnTo>
                    <a:pt x="28" y="1190"/>
                  </a:lnTo>
                  <a:lnTo>
                    <a:pt x="22" y="1190"/>
                  </a:lnTo>
                  <a:lnTo>
                    <a:pt x="22" y="1210"/>
                  </a:lnTo>
                  <a:lnTo>
                    <a:pt x="15" y="1210"/>
                  </a:lnTo>
                  <a:lnTo>
                    <a:pt x="15" y="1233"/>
                  </a:lnTo>
                  <a:lnTo>
                    <a:pt x="0" y="1233"/>
                  </a:lnTo>
                  <a:lnTo>
                    <a:pt x="0" y="1278"/>
                  </a:lnTo>
                  <a:lnTo>
                    <a:pt x="28" y="1278"/>
                  </a:lnTo>
                  <a:lnTo>
                    <a:pt x="28" y="1284"/>
                  </a:lnTo>
                  <a:lnTo>
                    <a:pt x="65" y="1284"/>
                  </a:lnTo>
                  <a:lnTo>
                    <a:pt x="65" y="1278"/>
                  </a:lnTo>
                  <a:lnTo>
                    <a:pt x="81" y="1278"/>
                  </a:lnTo>
                  <a:lnTo>
                    <a:pt x="81" y="1247"/>
                  </a:lnTo>
                  <a:lnTo>
                    <a:pt x="87" y="1247"/>
                  </a:lnTo>
                  <a:lnTo>
                    <a:pt x="87" y="1227"/>
                  </a:lnTo>
                  <a:lnTo>
                    <a:pt x="95" y="1227"/>
                  </a:lnTo>
                  <a:lnTo>
                    <a:pt x="95" y="1196"/>
                  </a:lnTo>
                  <a:lnTo>
                    <a:pt x="102" y="1196"/>
                  </a:lnTo>
                  <a:lnTo>
                    <a:pt x="102" y="1168"/>
                  </a:lnTo>
                  <a:lnTo>
                    <a:pt x="109" y="1168"/>
                  </a:lnTo>
                  <a:lnTo>
                    <a:pt x="109" y="1153"/>
                  </a:lnTo>
                  <a:lnTo>
                    <a:pt x="117" y="1153"/>
                  </a:lnTo>
                  <a:lnTo>
                    <a:pt x="117" y="1131"/>
                  </a:lnTo>
                  <a:lnTo>
                    <a:pt x="132" y="1131"/>
                  </a:lnTo>
                  <a:lnTo>
                    <a:pt x="132" y="1093"/>
                  </a:lnTo>
                  <a:lnTo>
                    <a:pt x="137" y="1093"/>
                  </a:lnTo>
                  <a:lnTo>
                    <a:pt x="137" y="1071"/>
                  </a:lnTo>
                  <a:lnTo>
                    <a:pt x="146" y="1071"/>
                  </a:lnTo>
                  <a:lnTo>
                    <a:pt x="146" y="1042"/>
                  </a:lnTo>
                  <a:lnTo>
                    <a:pt x="160" y="1042"/>
                  </a:lnTo>
                  <a:lnTo>
                    <a:pt x="160" y="1012"/>
                  </a:lnTo>
                  <a:lnTo>
                    <a:pt x="168" y="1012"/>
                  </a:lnTo>
                  <a:lnTo>
                    <a:pt x="168" y="989"/>
                  </a:lnTo>
                  <a:lnTo>
                    <a:pt x="174" y="989"/>
                  </a:lnTo>
                  <a:lnTo>
                    <a:pt x="174" y="952"/>
                  </a:lnTo>
                  <a:lnTo>
                    <a:pt x="182" y="952"/>
                  </a:lnTo>
                  <a:lnTo>
                    <a:pt x="182" y="932"/>
                  </a:lnTo>
                  <a:lnTo>
                    <a:pt x="196" y="932"/>
                  </a:lnTo>
                  <a:lnTo>
                    <a:pt x="196" y="915"/>
                  </a:lnTo>
                  <a:lnTo>
                    <a:pt x="204" y="915"/>
                  </a:lnTo>
                  <a:lnTo>
                    <a:pt x="204" y="886"/>
                  </a:lnTo>
                  <a:lnTo>
                    <a:pt x="219" y="886"/>
                  </a:lnTo>
                  <a:lnTo>
                    <a:pt x="219" y="836"/>
                  </a:lnTo>
                  <a:lnTo>
                    <a:pt x="227" y="836"/>
                  </a:lnTo>
                  <a:lnTo>
                    <a:pt x="227" y="805"/>
                  </a:lnTo>
                  <a:lnTo>
                    <a:pt x="233" y="805"/>
                  </a:lnTo>
                  <a:lnTo>
                    <a:pt x="233" y="776"/>
                  </a:lnTo>
                  <a:lnTo>
                    <a:pt x="247" y="776"/>
                  </a:lnTo>
                  <a:lnTo>
                    <a:pt x="247" y="753"/>
                  </a:lnTo>
                  <a:lnTo>
                    <a:pt x="255" y="753"/>
                  </a:lnTo>
                  <a:lnTo>
                    <a:pt x="255" y="717"/>
                  </a:lnTo>
                  <a:lnTo>
                    <a:pt x="263" y="717"/>
                  </a:lnTo>
                  <a:lnTo>
                    <a:pt x="263" y="693"/>
                  </a:lnTo>
                  <a:lnTo>
                    <a:pt x="278" y="693"/>
                  </a:lnTo>
                  <a:lnTo>
                    <a:pt x="278" y="680"/>
                  </a:lnTo>
                  <a:lnTo>
                    <a:pt x="283" y="680"/>
                  </a:lnTo>
                  <a:lnTo>
                    <a:pt x="283" y="651"/>
                  </a:lnTo>
                  <a:lnTo>
                    <a:pt x="292" y="651"/>
                  </a:lnTo>
                  <a:lnTo>
                    <a:pt x="292" y="620"/>
                  </a:lnTo>
                  <a:lnTo>
                    <a:pt x="300" y="620"/>
                  </a:lnTo>
                  <a:lnTo>
                    <a:pt x="300" y="600"/>
                  </a:lnTo>
                  <a:lnTo>
                    <a:pt x="314" y="600"/>
                  </a:lnTo>
                  <a:lnTo>
                    <a:pt x="314" y="569"/>
                  </a:lnTo>
                  <a:lnTo>
                    <a:pt x="320" y="569"/>
                  </a:lnTo>
                  <a:lnTo>
                    <a:pt x="320" y="541"/>
                  </a:lnTo>
                  <a:lnTo>
                    <a:pt x="337" y="541"/>
                  </a:lnTo>
                  <a:lnTo>
                    <a:pt x="337" y="489"/>
                  </a:lnTo>
                  <a:lnTo>
                    <a:pt x="342" y="489"/>
                  </a:lnTo>
                  <a:lnTo>
                    <a:pt x="342" y="458"/>
                  </a:lnTo>
                  <a:lnTo>
                    <a:pt x="350" y="458"/>
                  </a:lnTo>
                  <a:lnTo>
                    <a:pt x="350" y="436"/>
                  </a:lnTo>
                  <a:lnTo>
                    <a:pt x="365" y="436"/>
                  </a:lnTo>
                  <a:lnTo>
                    <a:pt x="365" y="415"/>
                  </a:lnTo>
                  <a:lnTo>
                    <a:pt x="372" y="415"/>
                  </a:lnTo>
                  <a:lnTo>
                    <a:pt x="372" y="385"/>
                  </a:lnTo>
                  <a:lnTo>
                    <a:pt x="387" y="385"/>
                  </a:lnTo>
                  <a:lnTo>
                    <a:pt x="387" y="356"/>
                  </a:lnTo>
                  <a:lnTo>
                    <a:pt x="393" y="356"/>
                  </a:lnTo>
                  <a:lnTo>
                    <a:pt x="393" y="333"/>
                  </a:lnTo>
                  <a:lnTo>
                    <a:pt x="401" y="333"/>
                  </a:lnTo>
                  <a:lnTo>
                    <a:pt x="401" y="304"/>
                  </a:lnTo>
                  <a:lnTo>
                    <a:pt x="409" y="304"/>
                  </a:lnTo>
                  <a:lnTo>
                    <a:pt x="409" y="273"/>
                  </a:lnTo>
                  <a:lnTo>
                    <a:pt x="424" y="273"/>
                  </a:lnTo>
                  <a:lnTo>
                    <a:pt x="424" y="251"/>
                  </a:lnTo>
                  <a:lnTo>
                    <a:pt x="429" y="251"/>
                  </a:lnTo>
                  <a:lnTo>
                    <a:pt x="429" y="222"/>
                  </a:lnTo>
                  <a:lnTo>
                    <a:pt x="437" y="222"/>
                  </a:lnTo>
                  <a:lnTo>
                    <a:pt x="437" y="200"/>
                  </a:lnTo>
                  <a:lnTo>
                    <a:pt x="446" y="200"/>
                  </a:lnTo>
                  <a:lnTo>
                    <a:pt x="446" y="178"/>
                  </a:lnTo>
                  <a:lnTo>
                    <a:pt x="452" y="178"/>
                  </a:lnTo>
                  <a:lnTo>
                    <a:pt x="452" y="149"/>
                  </a:lnTo>
                  <a:lnTo>
                    <a:pt x="459" y="149"/>
                  </a:lnTo>
                  <a:lnTo>
                    <a:pt x="459" y="119"/>
                  </a:lnTo>
                  <a:lnTo>
                    <a:pt x="466" y="119"/>
                  </a:lnTo>
                  <a:lnTo>
                    <a:pt x="466" y="103"/>
                  </a:lnTo>
                  <a:lnTo>
                    <a:pt x="437" y="103"/>
                  </a:lnTo>
                  <a:lnTo>
                    <a:pt x="437" y="97"/>
                  </a:lnTo>
                  <a:lnTo>
                    <a:pt x="409" y="97"/>
                  </a:lnTo>
                  <a:lnTo>
                    <a:pt x="409" y="83"/>
                  </a:lnTo>
                  <a:lnTo>
                    <a:pt x="372" y="83"/>
                  </a:lnTo>
                  <a:lnTo>
                    <a:pt x="372" y="75"/>
                  </a:lnTo>
                  <a:lnTo>
                    <a:pt x="342" y="75"/>
                  </a:lnTo>
                  <a:lnTo>
                    <a:pt x="342" y="66"/>
                  </a:lnTo>
                  <a:lnTo>
                    <a:pt x="314" y="66"/>
                  </a:lnTo>
                  <a:lnTo>
                    <a:pt x="314" y="60"/>
                  </a:lnTo>
                  <a:lnTo>
                    <a:pt x="283" y="60"/>
                  </a:lnTo>
                  <a:lnTo>
                    <a:pt x="283" y="52"/>
                  </a:lnTo>
                  <a:lnTo>
                    <a:pt x="247" y="52"/>
                  </a:lnTo>
                  <a:lnTo>
                    <a:pt x="247" y="46"/>
                  </a:lnTo>
                  <a:lnTo>
                    <a:pt x="219" y="46"/>
                  </a:lnTo>
                  <a:lnTo>
                    <a:pt x="219" y="38"/>
                  </a:lnTo>
                  <a:lnTo>
                    <a:pt x="182" y="38"/>
                  </a:lnTo>
                  <a:lnTo>
                    <a:pt x="182" y="24"/>
                  </a:lnTo>
                  <a:lnTo>
                    <a:pt x="160" y="24"/>
                  </a:lnTo>
                  <a:lnTo>
                    <a:pt x="160" y="15"/>
                  </a:lnTo>
                  <a:lnTo>
                    <a:pt x="117" y="15"/>
                  </a:lnTo>
                  <a:lnTo>
                    <a:pt x="117" y="0"/>
                  </a:lnTo>
                  <a:lnTo>
                    <a:pt x="95" y="0"/>
                  </a:lnTo>
                  <a:lnTo>
                    <a:pt x="59" y="0"/>
                  </a:lnTo>
                  <a:close/>
                </a:path>
              </a:pathLst>
            </a:custGeom>
            <a:solidFill>
              <a:srgbClr val="BFBFBF"/>
            </a:solidFill>
            <a:ln w="9525">
              <a:noFill/>
              <a:round/>
              <a:headEnd/>
              <a:tailEnd/>
            </a:ln>
          </p:spPr>
          <p:txBody>
            <a:bodyPr/>
            <a:lstStyle/>
            <a:p>
              <a:pPr algn="ctr"/>
              <a:endParaRPr lang="en-US" sz="1800"/>
            </a:p>
          </p:txBody>
        </p:sp>
        <p:sp>
          <p:nvSpPr>
            <p:cNvPr id="444536" name="Freeform 657"/>
            <p:cNvSpPr>
              <a:spLocks/>
            </p:cNvSpPr>
            <p:nvPr/>
          </p:nvSpPr>
          <p:spPr bwMode="auto">
            <a:xfrm>
              <a:off x="956" y="1831"/>
              <a:ext cx="47" cy="100"/>
            </a:xfrm>
            <a:custGeom>
              <a:avLst/>
              <a:gdLst>
                <a:gd name="T0" fmla="*/ 0 w 466"/>
                <a:gd name="T1" fmla="*/ 98 h 1297"/>
                <a:gd name="T2" fmla="*/ 41 w 466"/>
                <a:gd name="T3" fmla="*/ 11 h 1297"/>
                <a:gd name="T4" fmla="*/ 4 w 466"/>
                <a:gd name="T5" fmla="*/ 3 h 1297"/>
                <a:gd name="T6" fmla="*/ 6 w 466"/>
                <a:gd name="T7" fmla="*/ 0 h 1297"/>
                <a:gd name="T8" fmla="*/ 47 w 466"/>
                <a:gd name="T9" fmla="*/ 9 h 1297"/>
                <a:gd name="T10" fmla="*/ 7 w 466"/>
                <a:gd name="T11" fmla="*/ 100 h 1297"/>
                <a:gd name="T12" fmla="*/ 0 w 466"/>
                <a:gd name="T13" fmla="*/ 98 h 1297"/>
                <a:gd name="T14" fmla="*/ 0 60000 65536"/>
                <a:gd name="T15" fmla="*/ 0 60000 65536"/>
                <a:gd name="T16" fmla="*/ 0 60000 65536"/>
                <a:gd name="T17" fmla="*/ 0 60000 65536"/>
                <a:gd name="T18" fmla="*/ 0 60000 65536"/>
                <a:gd name="T19" fmla="*/ 0 60000 65536"/>
                <a:gd name="T20" fmla="*/ 0 60000 65536"/>
                <a:gd name="T21" fmla="*/ 0 w 466"/>
                <a:gd name="T22" fmla="*/ 0 h 1297"/>
                <a:gd name="T23" fmla="*/ 466 w 466"/>
                <a:gd name="T24" fmla="*/ 1297 h 12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1297">
                  <a:moveTo>
                    <a:pt x="0" y="1277"/>
                  </a:moveTo>
                  <a:lnTo>
                    <a:pt x="409" y="147"/>
                  </a:lnTo>
                  <a:lnTo>
                    <a:pt x="37" y="37"/>
                  </a:lnTo>
                  <a:lnTo>
                    <a:pt x="59" y="0"/>
                  </a:lnTo>
                  <a:lnTo>
                    <a:pt x="466" y="116"/>
                  </a:lnTo>
                  <a:lnTo>
                    <a:pt x="65" y="1297"/>
                  </a:lnTo>
                  <a:lnTo>
                    <a:pt x="0" y="1277"/>
                  </a:lnTo>
                </a:path>
              </a:pathLst>
            </a:custGeom>
            <a:noFill/>
            <a:ln w="0">
              <a:solidFill>
                <a:srgbClr val="000000"/>
              </a:solidFill>
              <a:round/>
              <a:headEnd/>
              <a:tailEnd/>
            </a:ln>
          </p:spPr>
          <p:txBody>
            <a:bodyPr/>
            <a:lstStyle/>
            <a:p>
              <a:pPr algn="ctr"/>
              <a:endParaRPr lang="en-US" sz="1800"/>
            </a:p>
          </p:txBody>
        </p:sp>
        <p:sp>
          <p:nvSpPr>
            <p:cNvPr id="444537" name="Freeform 658"/>
            <p:cNvSpPr>
              <a:spLocks/>
            </p:cNvSpPr>
            <p:nvPr/>
          </p:nvSpPr>
          <p:spPr bwMode="auto">
            <a:xfrm>
              <a:off x="959" y="1833"/>
              <a:ext cx="40" cy="12"/>
            </a:xfrm>
            <a:custGeom>
              <a:avLst/>
              <a:gdLst>
                <a:gd name="T0" fmla="*/ 3 w 396"/>
                <a:gd name="T1" fmla="*/ 0 h 148"/>
                <a:gd name="T2" fmla="*/ 0 w 396"/>
                <a:gd name="T3" fmla="*/ 7 h 148"/>
                <a:gd name="T4" fmla="*/ 6 w 396"/>
                <a:gd name="T5" fmla="*/ 6 h 148"/>
                <a:gd name="T6" fmla="*/ 38 w 396"/>
                <a:gd name="T7" fmla="*/ 12 h 148"/>
                <a:gd name="T8" fmla="*/ 40 w 396"/>
                <a:gd name="T9" fmla="*/ 8 h 148"/>
                <a:gd name="T10" fmla="*/ 3 w 396"/>
                <a:gd name="T11" fmla="*/ 0 h 148"/>
                <a:gd name="T12" fmla="*/ 0 60000 65536"/>
                <a:gd name="T13" fmla="*/ 0 60000 65536"/>
                <a:gd name="T14" fmla="*/ 0 60000 65536"/>
                <a:gd name="T15" fmla="*/ 0 60000 65536"/>
                <a:gd name="T16" fmla="*/ 0 60000 65536"/>
                <a:gd name="T17" fmla="*/ 0 60000 65536"/>
                <a:gd name="T18" fmla="*/ 0 w 396"/>
                <a:gd name="T19" fmla="*/ 0 h 148"/>
                <a:gd name="T20" fmla="*/ 396 w 396"/>
                <a:gd name="T21" fmla="*/ 148 h 148"/>
              </a:gdLst>
              <a:ahLst/>
              <a:cxnLst>
                <a:cxn ang="T12">
                  <a:pos x="T0" y="T1"/>
                </a:cxn>
                <a:cxn ang="T13">
                  <a:pos x="T2" y="T3"/>
                </a:cxn>
                <a:cxn ang="T14">
                  <a:pos x="T4" y="T5"/>
                </a:cxn>
                <a:cxn ang="T15">
                  <a:pos x="T6" y="T7"/>
                </a:cxn>
                <a:cxn ang="T16">
                  <a:pos x="T8" y="T9"/>
                </a:cxn>
                <a:cxn ang="T17">
                  <a:pos x="T10" y="T11"/>
                </a:cxn>
              </a:cxnLst>
              <a:rect l="T18" t="T19" r="T20" b="T21"/>
              <a:pathLst>
                <a:path w="396" h="148">
                  <a:moveTo>
                    <a:pt x="31" y="0"/>
                  </a:moveTo>
                  <a:lnTo>
                    <a:pt x="0" y="88"/>
                  </a:lnTo>
                  <a:lnTo>
                    <a:pt x="59" y="68"/>
                  </a:lnTo>
                  <a:lnTo>
                    <a:pt x="373" y="148"/>
                  </a:lnTo>
                  <a:lnTo>
                    <a:pt x="396" y="97"/>
                  </a:lnTo>
                  <a:lnTo>
                    <a:pt x="31" y="0"/>
                  </a:lnTo>
                  <a:close/>
                </a:path>
              </a:pathLst>
            </a:custGeom>
            <a:solidFill>
              <a:srgbClr val="424242"/>
            </a:solidFill>
            <a:ln w="9525">
              <a:noFill/>
              <a:round/>
              <a:headEnd/>
              <a:tailEnd/>
            </a:ln>
          </p:spPr>
          <p:txBody>
            <a:bodyPr/>
            <a:lstStyle/>
            <a:p>
              <a:pPr algn="ctr"/>
              <a:endParaRPr lang="en-US" sz="1800"/>
            </a:p>
          </p:txBody>
        </p:sp>
        <p:sp>
          <p:nvSpPr>
            <p:cNvPr id="444538" name="Freeform 659"/>
            <p:cNvSpPr>
              <a:spLocks/>
            </p:cNvSpPr>
            <p:nvPr/>
          </p:nvSpPr>
          <p:spPr bwMode="auto">
            <a:xfrm>
              <a:off x="959" y="1833"/>
              <a:ext cx="40" cy="12"/>
            </a:xfrm>
            <a:custGeom>
              <a:avLst/>
              <a:gdLst>
                <a:gd name="T0" fmla="*/ 3 w 396"/>
                <a:gd name="T1" fmla="*/ 0 h 148"/>
                <a:gd name="T2" fmla="*/ 0 w 396"/>
                <a:gd name="T3" fmla="*/ 7 h 148"/>
                <a:gd name="T4" fmla="*/ 6 w 396"/>
                <a:gd name="T5" fmla="*/ 6 h 148"/>
                <a:gd name="T6" fmla="*/ 38 w 396"/>
                <a:gd name="T7" fmla="*/ 12 h 148"/>
                <a:gd name="T8" fmla="*/ 40 w 396"/>
                <a:gd name="T9" fmla="*/ 8 h 148"/>
                <a:gd name="T10" fmla="*/ 3 w 396"/>
                <a:gd name="T11" fmla="*/ 0 h 148"/>
                <a:gd name="T12" fmla="*/ 0 60000 65536"/>
                <a:gd name="T13" fmla="*/ 0 60000 65536"/>
                <a:gd name="T14" fmla="*/ 0 60000 65536"/>
                <a:gd name="T15" fmla="*/ 0 60000 65536"/>
                <a:gd name="T16" fmla="*/ 0 60000 65536"/>
                <a:gd name="T17" fmla="*/ 0 60000 65536"/>
                <a:gd name="T18" fmla="*/ 0 w 396"/>
                <a:gd name="T19" fmla="*/ 0 h 148"/>
                <a:gd name="T20" fmla="*/ 396 w 396"/>
                <a:gd name="T21" fmla="*/ 148 h 148"/>
              </a:gdLst>
              <a:ahLst/>
              <a:cxnLst>
                <a:cxn ang="T12">
                  <a:pos x="T0" y="T1"/>
                </a:cxn>
                <a:cxn ang="T13">
                  <a:pos x="T2" y="T3"/>
                </a:cxn>
                <a:cxn ang="T14">
                  <a:pos x="T4" y="T5"/>
                </a:cxn>
                <a:cxn ang="T15">
                  <a:pos x="T6" y="T7"/>
                </a:cxn>
                <a:cxn ang="T16">
                  <a:pos x="T8" y="T9"/>
                </a:cxn>
                <a:cxn ang="T17">
                  <a:pos x="T10" y="T11"/>
                </a:cxn>
              </a:cxnLst>
              <a:rect l="T18" t="T19" r="T20" b="T21"/>
              <a:pathLst>
                <a:path w="396" h="148">
                  <a:moveTo>
                    <a:pt x="31" y="0"/>
                  </a:moveTo>
                  <a:lnTo>
                    <a:pt x="0" y="88"/>
                  </a:lnTo>
                  <a:lnTo>
                    <a:pt x="59" y="68"/>
                  </a:lnTo>
                  <a:lnTo>
                    <a:pt x="373" y="148"/>
                  </a:lnTo>
                  <a:lnTo>
                    <a:pt x="396" y="97"/>
                  </a:lnTo>
                  <a:lnTo>
                    <a:pt x="31" y="0"/>
                  </a:lnTo>
                </a:path>
              </a:pathLst>
            </a:custGeom>
            <a:noFill/>
            <a:ln w="0">
              <a:solidFill>
                <a:srgbClr val="000000"/>
              </a:solidFill>
              <a:round/>
              <a:headEnd/>
              <a:tailEnd/>
            </a:ln>
          </p:spPr>
          <p:txBody>
            <a:bodyPr/>
            <a:lstStyle/>
            <a:p>
              <a:pPr algn="ctr"/>
              <a:endParaRPr lang="en-US" sz="1800"/>
            </a:p>
          </p:txBody>
        </p:sp>
        <p:sp>
          <p:nvSpPr>
            <p:cNvPr id="444539" name="Line 660"/>
            <p:cNvSpPr>
              <a:spLocks noChangeShapeType="1"/>
            </p:cNvSpPr>
            <p:nvPr/>
          </p:nvSpPr>
          <p:spPr bwMode="auto">
            <a:xfrm flipH="1" flipV="1">
              <a:off x="962" y="1833"/>
              <a:ext cx="4" cy="5"/>
            </a:xfrm>
            <a:prstGeom prst="line">
              <a:avLst/>
            </a:prstGeom>
            <a:noFill/>
            <a:ln w="0">
              <a:solidFill>
                <a:srgbClr val="000000"/>
              </a:solidFill>
              <a:round/>
              <a:headEnd/>
              <a:tailEnd/>
            </a:ln>
          </p:spPr>
          <p:txBody>
            <a:bodyPr/>
            <a:lstStyle/>
            <a:p>
              <a:endParaRPr lang="en-US"/>
            </a:p>
          </p:txBody>
        </p:sp>
        <p:sp>
          <p:nvSpPr>
            <p:cNvPr id="444540" name="Freeform 661"/>
            <p:cNvSpPr>
              <a:spLocks/>
            </p:cNvSpPr>
            <p:nvPr/>
          </p:nvSpPr>
          <p:spPr bwMode="auto">
            <a:xfrm>
              <a:off x="954" y="1928"/>
              <a:ext cx="8" cy="12"/>
            </a:xfrm>
            <a:custGeom>
              <a:avLst/>
              <a:gdLst>
                <a:gd name="T0" fmla="*/ 3 w 87"/>
                <a:gd name="T1" fmla="*/ 0 h 156"/>
                <a:gd name="T2" fmla="*/ 0 w 87"/>
                <a:gd name="T3" fmla="*/ 10 h 156"/>
                <a:gd name="T4" fmla="*/ 3 w 87"/>
                <a:gd name="T5" fmla="*/ 12 h 156"/>
                <a:gd name="T6" fmla="*/ 8 w 87"/>
                <a:gd name="T7" fmla="*/ 3 h 156"/>
                <a:gd name="T8" fmla="*/ 3 w 87"/>
                <a:gd name="T9" fmla="*/ 0 h 156"/>
                <a:gd name="T10" fmla="*/ 0 60000 65536"/>
                <a:gd name="T11" fmla="*/ 0 60000 65536"/>
                <a:gd name="T12" fmla="*/ 0 60000 65536"/>
                <a:gd name="T13" fmla="*/ 0 60000 65536"/>
                <a:gd name="T14" fmla="*/ 0 60000 65536"/>
                <a:gd name="T15" fmla="*/ 0 w 87"/>
                <a:gd name="T16" fmla="*/ 0 h 156"/>
                <a:gd name="T17" fmla="*/ 87 w 87"/>
                <a:gd name="T18" fmla="*/ 156 h 156"/>
              </a:gdLst>
              <a:ahLst/>
              <a:cxnLst>
                <a:cxn ang="T10">
                  <a:pos x="T0" y="T1"/>
                </a:cxn>
                <a:cxn ang="T11">
                  <a:pos x="T2" y="T3"/>
                </a:cxn>
                <a:cxn ang="T12">
                  <a:pos x="T4" y="T5"/>
                </a:cxn>
                <a:cxn ang="T13">
                  <a:pos x="T6" y="T7"/>
                </a:cxn>
                <a:cxn ang="T14">
                  <a:pos x="T8" y="T9"/>
                </a:cxn>
              </a:cxnLst>
              <a:rect l="T15" t="T16" r="T17" b="T18"/>
              <a:pathLst>
                <a:path w="87" h="156">
                  <a:moveTo>
                    <a:pt x="28" y="0"/>
                  </a:moveTo>
                  <a:lnTo>
                    <a:pt x="0" y="134"/>
                  </a:lnTo>
                  <a:lnTo>
                    <a:pt x="28" y="156"/>
                  </a:lnTo>
                  <a:lnTo>
                    <a:pt x="87" y="37"/>
                  </a:lnTo>
                  <a:lnTo>
                    <a:pt x="28" y="0"/>
                  </a:lnTo>
                  <a:close/>
                </a:path>
              </a:pathLst>
            </a:custGeom>
            <a:solidFill>
              <a:srgbClr val="424242"/>
            </a:solidFill>
            <a:ln w="9525">
              <a:noFill/>
              <a:round/>
              <a:headEnd/>
              <a:tailEnd/>
            </a:ln>
          </p:spPr>
          <p:txBody>
            <a:bodyPr/>
            <a:lstStyle/>
            <a:p>
              <a:pPr algn="ctr"/>
              <a:endParaRPr lang="en-US" sz="1800"/>
            </a:p>
          </p:txBody>
        </p:sp>
        <p:sp>
          <p:nvSpPr>
            <p:cNvPr id="444541" name="Freeform 662"/>
            <p:cNvSpPr>
              <a:spLocks/>
            </p:cNvSpPr>
            <p:nvPr/>
          </p:nvSpPr>
          <p:spPr bwMode="auto">
            <a:xfrm>
              <a:off x="954" y="1928"/>
              <a:ext cx="8" cy="12"/>
            </a:xfrm>
            <a:custGeom>
              <a:avLst/>
              <a:gdLst>
                <a:gd name="T0" fmla="*/ 3 w 87"/>
                <a:gd name="T1" fmla="*/ 0 h 156"/>
                <a:gd name="T2" fmla="*/ 0 w 87"/>
                <a:gd name="T3" fmla="*/ 10 h 156"/>
                <a:gd name="T4" fmla="*/ 3 w 87"/>
                <a:gd name="T5" fmla="*/ 12 h 156"/>
                <a:gd name="T6" fmla="*/ 8 w 87"/>
                <a:gd name="T7" fmla="*/ 3 h 156"/>
                <a:gd name="T8" fmla="*/ 3 w 87"/>
                <a:gd name="T9" fmla="*/ 0 h 156"/>
                <a:gd name="T10" fmla="*/ 0 60000 65536"/>
                <a:gd name="T11" fmla="*/ 0 60000 65536"/>
                <a:gd name="T12" fmla="*/ 0 60000 65536"/>
                <a:gd name="T13" fmla="*/ 0 60000 65536"/>
                <a:gd name="T14" fmla="*/ 0 60000 65536"/>
                <a:gd name="T15" fmla="*/ 0 w 87"/>
                <a:gd name="T16" fmla="*/ 0 h 156"/>
                <a:gd name="T17" fmla="*/ 87 w 87"/>
                <a:gd name="T18" fmla="*/ 156 h 156"/>
              </a:gdLst>
              <a:ahLst/>
              <a:cxnLst>
                <a:cxn ang="T10">
                  <a:pos x="T0" y="T1"/>
                </a:cxn>
                <a:cxn ang="T11">
                  <a:pos x="T2" y="T3"/>
                </a:cxn>
                <a:cxn ang="T12">
                  <a:pos x="T4" y="T5"/>
                </a:cxn>
                <a:cxn ang="T13">
                  <a:pos x="T6" y="T7"/>
                </a:cxn>
                <a:cxn ang="T14">
                  <a:pos x="T8" y="T9"/>
                </a:cxn>
              </a:cxnLst>
              <a:rect l="T15" t="T16" r="T17" b="T18"/>
              <a:pathLst>
                <a:path w="87" h="156">
                  <a:moveTo>
                    <a:pt x="28" y="0"/>
                  </a:moveTo>
                  <a:lnTo>
                    <a:pt x="0" y="134"/>
                  </a:lnTo>
                  <a:lnTo>
                    <a:pt x="28" y="156"/>
                  </a:lnTo>
                  <a:lnTo>
                    <a:pt x="87" y="37"/>
                  </a:lnTo>
                  <a:lnTo>
                    <a:pt x="28" y="0"/>
                  </a:lnTo>
                </a:path>
              </a:pathLst>
            </a:custGeom>
            <a:noFill/>
            <a:ln w="0">
              <a:solidFill>
                <a:srgbClr val="000000"/>
              </a:solidFill>
              <a:round/>
              <a:headEnd/>
              <a:tailEnd/>
            </a:ln>
          </p:spPr>
          <p:txBody>
            <a:bodyPr/>
            <a:lstStyle/>
            <a:p>
              <a:pPr algn="ctr"/>
              <a:endParaRPr lang="en-US" sz="1800"/>
            </a:p>
          </p:txBody>
        </p:sp>
        <p:sp>
          <p:nvSpPr>
            <p:cNvPr id="444542" name="Freeform 663"/>
            <p:cNvSpPr>
              <a:spLocks/>
            </p:cNvSpPr>
            <p:nvPr/>
          </p:nvSpPr>
          <p:spPr bwMode="auto">
            <a:xfrm>
              <a:off x="709" y="1791"/>
              <a:ext cx="256" cy="49"/>
            </a:xfrm>
            <a:custGeom>
              <a:avLst/>
              <a:gdLst>
                <a:gd name="T0" fmla="*/ 4 w 2566"/>
                <a:gd name="T1" fmla="*/ 0 h 633"/>
                <a:gd name="T2" fmla="*/ 0 w 2566"/>
                <a:gd name="T3" fmla="*/ 9 h 633"/>
                <a:gd name="T4" fmla="*/ 251 w 2566"/>
                <a:gd name="T5" fmla="*/ 49 h 633"/>
                <a:gd name="T6" fmla="*/ 256 w 2566"/>
                <a:gd name="T7" fmla="*/ 38 h 633"/>
                <a:gd name="T8" fmla="*/ 123 w 2566"/>
                <a:gd name="T9" fmla="*/ 14 h 633"/>
                <a:gd name="T10" fmla="*/ 4 w 2566"/>
                <a:gd name="T11" fmla="*/ 0 h 633"/>
                <a:gd name="T12" fmla="*/ 0 60000 65536"/>
                <a:gd name="T13" fmla="*/ 0 60000 65536"/>
                <a:gd name="T14" fmla="*/ 0 60000 65536"/>
                <a:gd name="T15" fmla="*/ 0 60000 65536"/>
                <a:gd name="T16" fmla="*/ 0 60000 65536"/>
                <a:gd name="T17" fmla="*/ 0 60000 65536"/>
                <a:gd name="T18" fmla="*/ 0 w 2566"/>
                <a:gd name="T19" fmla="*/ 0 h 633"/>
                <a:gd name="T20" fmla="*/ 2566 w 2566"/>
                <a:gd name="T21" fmla="*/ 633 h 633"/>
              </a:gdLst>
              <a:ahLst/>
              <a:cxnLst>
                <a:cxn ang="T12">
                  <a:pos x="T0" y="T1"/>
                </a:cxn>
                <a:cxn ang="T13">
                  <a:pos x="T2" y="T3"/>
                </a:cxn>
                <a:cxn ang="T14">
                  <a:pos x="T4" y="T5"/>
                </a:cxn>
                <a:cxn ang="T15">
                  <a:pos x="T6" y="T7"/>
                </a:cxn>
                <a:cxn ang="T16">
                  <a:pos x="T8" y="T9"/>
                </a:cxn>
                <a:cxn ang="T17">
                  <a:pos x="T10" y="T11"/>
                </a:cxn>
              </a:cxnLst>
              <a:rect l="T18" t="T19" r="T20" b="T21"/>
              <a:pathLst>
                <a:path w="2566" h="633">
                  <a:moveTo>
                    <a:pt x="37" y="0"/>
                  </a:moveTo>
                  <a:lnTo>
                    <a:pt x="0" y="110"/>
                  </a:lnTo>
                  <a:lnTo>
                    <a:pt x="2516" y="633"/>
                  </a:lnTo>
                  <a:lnTo>
                    <a:pt x="2566" y="494"/>
                  </a:lnTo>
                  <a:lnTo>
                    <a:pt x="1234" y="176"/>
                  </a:lnTo>
                  <a:lnTo>
                    <a:pt x="37" y="0"/>
                  </a:lnTo>
                  <a:close/>
                </a:path>
              </a:pathLst>
            </a:custGeom>
            <a:solidFill>
              <a:srgbClr val="BFBFBF"/>
            </a:solidFill>
            <a:ln w="9525">
              <a:noFill/>
              <a:round/>
              <a:headEnd/>
              <a:tailEnd/>
            </a:ln>
          </p:spPr>
          <p:txBody>
            <a:bodyPr/>
            <a:lstStyle/>
            <a:p>
              <a:pPr algn="ctr"/>
              <a:endParaRPr lang="en-US" sz="1800"/>
            </a:p>
          </p:txBody>
        </p:sp>
        <p:sp>
          <p:nvSpPr>
            <p:cNvPr id="444543" name="Freeform 664"/>
            <p:cNvSpPr>
              <a:spLocks/>
            </p:cNvSpPr>
            <p:nvPr/>
          </p:nvSpPr>
          <p:spPr bwMode="auto">
            <a:xfrm>
              <a:off x="709" y="1791"/>
              <a:ext cx="256" cy="49"/>
            </a:xfrm>
            <a:custGeom>
              <a:avLst/>
              <a:gdLst>
                <a:gd name="T0" fmla="*/ 4 w 2566"/>
                <a:gd name="T1" fmla="*/ 0 h 633"/>
                <a:gd name="T2" fmla="*/ 0 w 2566"/>
                <a:gd name="T3" fmla="*/ 9 h 633"/>
                <a:gd name="T4" fmla="*/ 251 w 2566"/>
                <a:gd name="T5" fmla="*/ 49 h 633"/>
                <a:gd name="T6" fmla="*/ 256 w 2566"/>
                <a:gd name="T7" fmla="*/ 38 h 633"/>
                <a:gd name="T8" fmla="*/ 123 w 2566"/>
                <a:gd name="T9" fmla="*/ 14 h 633"/>
                <a:gd name="T10" fmla="*/ 4 w 2566"/>
                <a:gd name="T11" fmla="*/ 0 h 633"/>
                <a:gd name="T12" fmla="*/ 0 60000 65536"/>
                <a:gd name="T13" fmla="*/ 0 60000 65536"/>
                <a:gd name="T14" fmla="*/ 0 60000 65536"/>
                <a:gd name="T15" fmla="*/ 0 60000 65536"/>
                <a:gd name="T16" fmla="*/ 0 60000 65536"/>
                <a:gd name="T17" fmla="*/ 0 60000 65536"/>
                <a:gd name="T18" fmla="*/ 0 w 2566"/>
                <a:gd name="T19" fmla="*/ 0 h 633"/>
                <a:gd name="T20" fmla="*/ 2566 w 2566"/>
                <a:gd name="T21" fmla="*/ 633 h 633"/>
              </a:gdLst>
              <a:ahLst/>
              <a:cxnLst>
                <a:cxn ang="T12">
                  <a:pos x="T0" y="T1"/>
                </a:cxn>
                <a:cxn ang="T13">
                  <a:pos x="T2" y="T3"/>
                </a:cxn>
                <a:cxn ang="T14">
                  <a:pos x="T4" y="T5"/>
                </a:cxn>
                <a:cxn ang="T15">
                  <a:pos x="T6" y="T7"/>
                </a:cxn>
                <a:cxn ang="T16">
                  <a:pos x="T8" y="T9"/>
                </a:cxn>
                <a:cxn ang="T17">
                  <a:pos x="T10" y="T11"/>
                </a:cxn>
              </a:cxnLst>
              <a:rect l="T18" t="T19" r="T20" b="T21"/>
              <a:pathLst>
                <a:path w="2566" h="633">
                  <a:moveTo>
                    <a:pt x="37" y="0"/>
                  </a:moveTo>
                  <a:lnTo>
                    <a:pt x="0" y="110"/>
                  </a:lnTo>
                  <a:lnTo>
                    <a:pt x="2516" y="633"/>
                  </a:lnTo>
                  <a:lnTo>
                    <a:pt x="2566" y="494"/>
                  </a:lnTo>
                  <a:lnTo>
                    <a:pt x="1234" y="176"/>
                  </a:lnTo>
                  <a:lnTo>
                    <a:pt x="37" y="0"/>
                  </a:lnTo>
                </a:path>
              </a:pathLst>
            </a:custGeom>
            <a:noFill/>
            <a:ln w="0">
              <a:solidFill>
                <a:srgbClr val="000000"/>
              </a:solidFill>
              <a:round/>
              <a:headEnd/>
              <a:tailEnd/>
            </a:ln>
          </p:spPr>
          <p:txBody>
            <a:bodyPr/>
            <a:lstStyle/>
            <a:p>
              <a:pPr algn="ctr"/>
              <a:endParaRPr lang="en-US" sz="1800"/>
            </a:p>
          </p:txBody>
        </p:sp>
        <p:sp>
          <p:nvSpPr>
            <p:cNvPr id="444544" name="Freeform 665"/>
            <p:cNvSpPr>
              <a:spLocks/>
            </p:cNvSpPr>
            <p:nvPr/>
          </p:nvSpPr>
          <p:spPr bwMode="auto">
            <a:xfrm>
              <a:off x="791" y="1803"/>
              <a:ext cx="73" cy="17"/>
            </a:xfrm>
            <a:custGeom>
              <a:avLst/>
              <a:gdLst>
                <a:gd name="T0" fmla="*/ 0 w 729"/>
                <a:gd name="T1" fmla="*/ 0 h 222"/>
                <a:gd name="T2" fmla="*/ 2 w 729"/>
                <a:gd name="T3" fmla="*/ 6 h 222"/>
                <a:gd name="T4" fmla="*/ 69 w 729"/>
                <a:gd name="T5" fmla="*/ 17 h 222"/>
                <a:gd name="T6" fmla="*/ 73 w 729"/>
                <a:gd name="T7" fmla="*/ 11 h 222"/>
                <a:gd name="T8" fmla="*/ 64 w 729"/>
                <a:gd name="T9" fmla="*/ 6 h 222"/>
                <a:gd name="T10" fmla="*/ 0 w 729"/>
                <a:gd name="T11" fmla="*/ 0 h 222"/>
                <a:gd name="T12" fmla="*/ 0 60000 65536"/>
                <a:gd name="T13" fmla="*/ 0 60000 65536"/>
                <a:gd name="T14" fmla="*/ 0 60000 65536"/>
                <a:gd name="T15" fmla="*/ 0 60000 65536"/>
                <a:gd name="T16" fmla="*/ 0 60000 65536"/>
                <a:gd name="T17" fmla="*/ 0 60000 65536"/>
                <a:gd name="T18" fmla="*/ 0 w 729"/>
                <a:gd name="T19" fmla="*/ 0 h 222"/>
                <a:gd name="T20" fmla="*/ 729 w 729"/>
                <a:gd name="T21" fmla="*/ 222 h 222"/>
              </a:gdLst>
              <a:ahLst/>
              <a:cxnLst>
                <a:cxn ang="T12">
                  <a:pos x="T0" y="T1"/>
                </a:cxn>
                <a:cxn ang="T13">
                  <a:pos x="T2" y="T3"/>
                </a:cxn>
                <a:cxn ang="T14">
                  <a:pos x="T4" y="T5"/>
                </a:cxn>
                <a:cxn ang="T15">
                  <a:pos x="T6" y="T7"/>
                </a:cxn>
                <a:cxn ang="T16">
                  <a:pos x="T8" y="T9"/>
                </a:cxn>
                <a:cxn ang="T17">
                  <a:pos x="T10" y="T11"/>
                </a:cxn>
              </a:cxnLst>
              <a:rect l="T18" t="T19" r="T20" b="T21"/>
              <a:pathLst>
                <a:path w="729" h="222">
                  <a:moveTo>
                    <a:pt x="0" y="0"/>
                  </a:moveTo>
                  <a:lnTo>
                    <a:pt x="22" y="80"/>
                  </a:lnTo>
                  <a:lnTo>
                    <a:pt x="685" y="222"/>
                  </a:lnTo>
                  <a:lnTo>
                    <a:pt x="729" y="139"/>
                  </a:lnTo>
                  <a:lnTo>
                    <a:pt x="642" y="80"/>
                  </a:lnTo>
                  <a:lnTo>
                    <a:pt x="0" y="0"/>
                  </a:lnTo>
                  <a:close/>
                </a:path>
              </a:pathLst>
            </a:custGeom>
            <a:solidFill>
              <a:srgbClr val="828282"/>
            </a:solidFill>
            <a:ln w="9525">
              <a:noFill/>
              <a:round/>
              <a:headEnd/>
              <a:tailEnd/>
            </a:ln>
          </p:spPr>
          <p:txBody>
            <a:bodyPr/>
            <a:lstStyle/>
            <a:p>
              <a:pPr algn="ctr"/>
              <a:endParaRPr lang="en-US" sz="1800"/>
            </a:p>
          </p:txBody>
        </p:sp>
        <p:sp>
          <p:nvSpPr>
            <p:cNvPr id="444545" name="Freeform 666"/>
            <p:cNvSpPr>
              <a:spLocks/>
            </p:cNvSpPr>
            <p:nvPr/>
          </p:nvSpPr>
          <p:spPr bwMode="auto">
            <a:xfrm>
              <a:off x="791" y="1803"/>
              <a:ext cx="73" cy="17"/>
            </a:xfrm>
            <a:custGeom>
              <a:avLst/>
              <a:gdLst>
                <a:gd name="T0" fmla="*/ 0 w 729"/>
                <a:gd name="T1" fmla="*/ 0 h 222"/>
                <a:gd name="T2" fmla="*/ 2 w 729"/>
                <a:gd name="T3" fmla="*/ 6 h 222"/>
                <a:gd name="T4" fmla="*/ 69 w 729"/>
                <a:gd name="T5" fmla="*/ 17 h 222"/>
                <a:gd name="T6" fmla="*/ 73 w 729"/>
                <a:gd name="T7" fmla="*/ 11 h 222"/>
                <a:gd name="T8" fmla="*/ 64 w 729"/>
                <a:gd name="T9" fmla="*/ 6 h 222"/>
                <a:gd name="T10" fmla="*/ 0 w 729"/>
                <a:gd name="T11" fmla="*/ 0 h 222"/>
                <a:gd name="T12" fmla="*/ 0 60000 65536"/>
                <a:gd name="T13" fmla="*/ 0 60000 65536"/>
                <a:gd name="T14" fmla="*/ 0 60000 65536"/>
                <a:gd name="T15" fmla="*/ 0 60000 65536"/>
                <a:gd name="T16" fmla="*/ 0 60000 65536"/>
                <a:gd name="T17" fmla="*/ 0 60000 65536"/>
                <a:gd name="T18" fmla="*/ 0 w 729"/>
                <a:gd name="T19" fmla="*/ 0 h 222"/>
                <a:gd name="T20" fmla="*/ 729 w 729"/>
                <a:gd name="T21" fmla="*/ 222 h 222"/>
              </a:gdLst>
              <a:ahLst/>
              <a:cxnLst>
                <a:cxn ang="T12">
                  <a:pos x="T0" y="T1"/>
                </a:cxn>
                <a:cxn ang="T13">
                  <a:pos x="T2" y="T3"/>
                </a:cxn>
                <a:cxn ang="T14">
                  <a:pos x="T4" y="T5"/>
                </a:cxn>
                <a:cxn ang="T15">
                  <a:pos x="T6" y="T7"/>
                </a:cxn>
                <a:cxn ang="T16">
                  <a:pos x="T8" y="T9"/>
                </a:cxn>
                <a:cxn ang="T17">
                  <a:pos x="T10" y="T11"/>
                </a:cxn>
              </a:cxnLst>
              <a:rect l="T18" t="T19" r="T20" b="T21"/>
              <a:pathLst>
                <a:path w="729" h="222">
                  <a:moveTo>
                    <a:pt x="0" y="0"/>
                  </a:moveTo>
                  <a:lnTo>
                    <a:pt x="22" y="80"/>
                  </a:lnTo>
                  <a:lnTo>
                    <a:pt x="685" y="222"/>
                  </a:lnTo>
                  <a:lnTo>
                    <a:pt x="729" y="139"/>
                  </a:lnTo>
                  <a:lnTo>
                    <a:pt x="642" y="80"/>
                  </a:lnTo>
                  <a:lnTo>
                    <a:pt x="0" y="0"/>
                  </a:lnTo>
                </a:path>
              </a:pathLst>
            </a:custGeom>
            <a:noFill/>
            <a:ln w="0">
              <a:solidFill>
                <a:srgbClr val="000000"/>
              </a:solidFill>
              <a:round/>
              <a:headEnd/>
              <a:tailEnd/>
            </a:ln>
          </p:spPr>
          <p:txBody>
            <a:bodyPr/>
            <a:lstStyle/>
            <a:p>
              <a:pPr algn="ctr"/>
              <a:endParaRPr lang="en-US" sz="1800"/>
            </a:p>
          </p:txBody>
        </p:sp>
        <p:sp>
          <p:nvSpPr>
            <p:cNvPr id="444546" name="Line 667"/>
            <p:cNvSpPr>
              <a:spLocks noChangeShapeType="1"/>
            </p:cNvSpPr>
            <p:nvPr/>
          </p:nvSpPr>
          <p:spPr bwMode="auto">
            <a:xfrm>
              <a:off x="852" y="1813"/>
              <a:ext cx="7" cy="7"/>
            </a:xfrm>
            <a:prstGeom prst="line">
              <a:avLst/>
            </a:prstGeom>
            <a:noFill/>
            <a:ln w="0">
              <a:solidFill>
                <a:srgbClr val="000000"/>
              </a:solidFill>
              <a:round/>
              <a:headEnd/>
              <a:tailEnd/>
            </a:ln>
          </p:spPr>
          <p:txBody>
            <a:bodyPr/>
            <a:lstStyle/>
            <a:p>
              <a:endParaRPr lang="en-US"/>
            </a:p>
          </p:txBody>
        </p:sp>
        <p:sp>
          <p:nvSpPr>
            <p:cNvPr id="444547" name="Freeform 668"/>
            <p:cNvSpPr>
              <a:spLocks/>
            </p:cNvSpPr>
            <p:nvPr/>
          </p:nvSpPr>
          <p:spPr bwMode="auto">
            <a:xfrm>
              <a:off x="791" y="1797"/>
              <a:ext cx="64" cy="16"/>
            </a:xfrm>
            <a:custGeom>
              <a:avLst/>
              <a:gdLst>
                <a:gd name="T0" fmla="*/ 1 w 642"/>
                <a:gd name="T1" fmla="*/ 0 h 212"/>
                <a:gd name="T2" fmla="*/ 0 w 642"/>
                <a:gd name="T3" fmla="*/ 6 h 212"/>
                <a:gd name="T4" fmla="*/ 60 w 642"/>
                <a:gd name="T5" fmla="*/ 16 h 212"/>
                <a:gd name="T6" fmla="*/ 64 w 642"/>
                <a:gd name="T7" fmla="*/ 11 h 212"/>
                <a:gd name="T8" fmla="*/ 1 w 642"/>
                <a:gd name="T9" fmla="*/ 0 h 212"/>
                <a:gd name="T10" fmla="*/ 0 60000 65536"/>
                <a:gd name="T11" fmla="*/ 0 60000 65536"/>
                <a:gd name="T12" fmla="*/ 0 60000 65536"/>
                <a:gd name="T13" fmla="*/ 0 60000 65536"/>
                <a:gd name="T14" fmla="*/ 0 60000 65536"/>
                <a:gd name="T15" fmla="*/ 0 w 642"/>
                <a:gd name="T16" fmla="*/ 0 h 212"/>
                <a:gd name="T17" fmla="*/ 642 w 642"/>
                <a:gd name="T18" fmla="*/ 212 h 212"/>
              </a:gdLst>
              <a:ahLst/>
              <a:cxnLst>
                <a:cxn ang="T10">
                  <a:pos x="T0" y="T1"/>
                </a:cxn>
                <a:cxn ang="T11">
                  <a:pos x="T2" y="T3"/>
                </a:cxn>
                <a:cxn ang="T12">
                  <a:pos x="T4" y="T5"/>
                </a:cxn>
                <a:cxn ang="T13">
                  <a:pos x="T6" y="T7"/>
                </a:cxn>
                <a:cxn ang="T14">
                  <a:pos x="T8" y="T9"/>
                </a:cxn>
              </a:cxnLst>
              <a:rect l="T15" t="T16" r="T17" b="T18"/>
              <a:pathLst>
                <a:path w="642" h="212">
                  <a:moveTo>
                    <a:pt x="15" y="0"/>
                  </a:moveTo>
                  <a:lnTo>
                    <a:pt x="0" y="80"/>
                  </a:lnTo>
                  <a:lnTo>
                    <a:pt x="605" y="212"/>
                  </a:lnTo>
                  <a:lnTo>
                    <a:pt x="642" y="148"/>
                  </a:lnTo>
                  <a:lnTo>
                    <a:pt x="15" y="0"/>
                  </a:lnTo>
                  <a:close/>
                </a:path>
              </a:pathLst>
            </a:custGeom>
            <a:solidFill>
              <a:srgbClr val="BFBFBF"/>
            </a:solidFill>
            <a:ln w="9525">
              <a:noFill/>
              <a:round/>
              <a:headEnd/>
              <a:tailEnd/>
            </a:ln>
          </p:spPr>
          <p:txBody>
            <a:bodyPr/>
            <a:lstStyle/>
            <a:p>
              <a:pPr algn="ctr"/>
              <a:endParaRPr lang="en-US" sz="1800"/>
            </a:p>
          </p:txBody>
        </p:sp>
        <p:sp>
          <p:nvSpPr>
            <p:cNvPr id="444548" name="Freeform 669"/>
            <p:cNvSpPr>
              <a:spLocks/>
            </p:cNvSpPr>
            <p:nvPr/>
          </p:nvSpPr>
          <p:spPr bwMode="auto">
            <a:xfrm>
              <a:off x="791" y="1797"/>
              <a:ext cx="64" cy="16"/>
            </a:xfrm>
            <a:custGeom>
              <a:avLst/>
              <a:gdLst>
                <a:gd name="T0" fmla="*/ 1 w 642"/>
                <a:gd name="T1" fmla="*/ 0 h 212"/>
                <a:gd name="T2" fmla="*/ 0 w 642"/>
                <a:gd name="T3" fmla="*/ 6 h 212"/>
                <a:gd name="T4" fmla="*/ 60 w 642"/>
                <a:gd name="T5" fmla="*/ 16 h 212"/>
                <a:gd name="T6" fmla="*/ 64 w 642"/>
                <a:gd name="T7" fmla="*/ 11 h 212"/>
                <a:gd name="T8" fmla="*/ 1 w 642"/>
                <a:gd name="T9" fmla="*/ 0 h 212"/>
                <a:gd name="T10" fmla="*/ 0 60000 65536"/>
                <a:gd name="T11" fmla="*/ 0 60000 65536"/>
                <a:gd name="T12" fmla="*/ 0 60000 65536"/>
                <a:gd name="T13" fmla="*/ 0 60000 65536"/>
                <a:gd name="T14" fmla="*/ 0 60000 65536"/>
                <a:gd name="T15" fmla="*/ 0 w 642"/>
                <a:gd name="T16" fmla="*/ 0 h 212"/>
                <a:gd name="T17" fmla="*/ 642 w 642"/>
                <a:gd name="T18" fmla="*/ 212 h 212"/>
              </a:gdLst>
              <a:ahLst/>
              <a:cxnLst>
                <a:cxn ang="T10">
                  <a:pos x="T0" y="T1"/>
                </a:cxn>
                <a:cxn ang="T11">
                  <a:pos x="T2" y="T3"/>
                </a:cxn>
                <a:cxn ang="T12">
                  <a:pos x="T4" y="T5"/>
                </a:cxn>
                <a:cxn ang="T13">
                  <a:pos x="T6" y="T7"/>
                </a:cxn>
                <a:cxn ang="T14">
                  <a:pos x="T8" y="T9"/>
                </a:cxn>
              </a:cxnLst>
              <a:rect l="T15" t="T16" r="T17" b="T18"/>
              <a:pathLst>
                <a:path w="642" h="212">
                  <a:moveTo>
                    <a:pt x="15" y="0"/>
                  </a:moveTo>
                  <a:lnTo>
                    <a:pt x="0" y="80"/>
                  </a:lnTo>
                  <a:lnTo>
                    <a:pt x="605" y="212"/>
                  </a:lnTo>
                  <a:lnTo>
                    <a:pt x="642" y="148"/>
                  </a:lnTo>
                  <a:lnTo>
                    <a:pt x="15" y="0"/>
                  </a:lnTo>
                </a:path>
              </a:pathLst>
            </a:custGeom>
            <a:noFill/>
            <a:ln w="0">
              <a:solidFill>
                <a:srgbClr val="000000"/>
              </a:solidFill>
              <a:round/>
              <a:headEnd/>
              <a:tailEnd/>
            </a:ln>
          </p:spPr>
          <p:txBody>
            <a:bodyPr/>
            <a:lstStyle/>
            <a:p>
              <a:pPr algn="ctr"/>
              <a:endParaRPr lang="en-US" sz="1800"/>
            </a:p>
          </p:txBody>
        </p:sp>
        <p:sp>
          <p:nvSpPr>
            <p:cNvPr id="444549" name="Freeform 670"/>
            <p:cNvSpPr>
              <a:spLocks/>
            </p:cNvSpPr>
            <p:nvPr/>
          </p:nvSpPr>
          <p:spPr bwMode="auto">
            <a:xfrm>
              <a:off x="654" y="1809"/>
              <a:ext cx="300" cy="147"/>
            </a:xfrm>
            <a:custGeom>
              <a:avLst/>
              <a:gdLst>
                <a:gd name="T0" fmla="*/ 53 w 2995"/>
                <a:gd name="T1" fmla="*/ 0 h 1919"/>
                <a:gd name="T2" fmla="*/ 0 w 2995"/>
                <a:gd name="T3" fmla="*/ 102 h 1919"/>
                <a:gd name="T4" fmla="*/ 249 w 2995"/>
                <a:gd name="T5" fmla="*/ 147 h 1919"/>
                <a:gd name="T6" fmla="*/ 300 w 2995"/>
                <a:gd name="T7" fmla="*/ 42 h 1919"/>
                <a:gd name="T8" fmla="*/ 53 w 2995"/>
                <a:gd name="T9" fmla="*/ 0 h 1919"/>
                <a:gd name="T10" fmla="*/ 0 60000 65536"/>
                <a:gd name="T11" fmla="*/ 0 60000 65536"/>
                <a:gd name="T12" fmla="*/ 0 60000 65536"/>
                <a:gd name="T13" fmla="*/ 0 60000 65536"/>
                <a:gd name="T14" fmla="*/ 0 60000 65536"/>
                <a:gd name="T15" fmla="*/ 0 w 2995"/>
                <a:gd name="T16" fmla="*/ 0 h 1919"/>
                <a:gd name="T17" fmla="*/ 2995 w 2995"/>
                <a:gd name="T18" fmla="*/ 1919 h 1919"/>
              </a:gdLst>
              <a:ahLst/>
              <a:cxnLst>
                <a:cxn ang="T10">
                  <a:pos x="T0" y="T1"/>
                </a:cxn>
                <a:cxn ang="T11">
                  <a:pos x="T2" y="T3"/>
                </a:cxn>
                <a:cxn ang="T12">
                  <a:pos x="T4" y="T5"/>
                </a:cxn>
                <a:cxn ang="T13">
                  <a:pos x="T6" y="T7"/>
                </a:cxn>
                <a:cxn ang="T14">
                  <a:pos x="T8" y="T9"/>
                </a:cxn>
              </a:cxnLst>
              <a:rect l="T15" t="T16" r="T17" b="T18"/>
              <a:pathLst>
                <a:path w="2995" h="1919">
                  <a:moveTo>
                    <a:pt x="525" y="0"/>
                  </a:moveTo>
                  <a:lnTo>
                    <a:pt x="0" y="1328"/>
                  </a:lnTo>
                  <a:lnTo>
                    <a:pt x="2490" y="1919"/>
                  </a:lnTo>
                  <a:lnTo>
                    <a:pt x="2995" y="554"/>
                  </a:lnTo>
                  <a:lnTo>
                    <a:pt x="525" y="0"/>
                  </a:lnTo>
                  <a:close/>
                </a:path>
              </a:pathLst>
            </a:custGeom>
            <a:solidFill>
              <a:srgbClr val="BFBFBF"/>
            </a:solidFill>
            <a:ln w="9525">
              <a:noFill/>
              <a:round/>
              <a:headEnd/>
              <a:tailEnd/>
            </a:ln>
          </p:spPr>
          <p:txBody>
            <a:bodyPr/>
            <a:lstStyle/>
            <a:p>
              <a:pPr algn="ctr"/>
              <a:endParaRPr lang="en-US" sz="1800"/>
            </a:p>
          </p:txBody>
        </p:sp>
      </p:grpSp>
      <p:sp>
        <p:nvSpPr>
          <p:cNvPr id="347147" name="Freeform 671"/>
          <p:cNvSpPr>
            <a:spLocks/>
          </p:cNvSpPr>
          <p:nvPr/>
        </p:nvSpPr>
        <p:spPr bwMode="auto">
          <a:xfrm>
            <a:off x="1493838" y="2871788"/>
            <a:ext cx="476250" cy="233362"/>
          </a:xfrm>
          <a:custGeom>
            <a:avLst/>
            <a:gdLst>
              <a:gd name="T0" fmla="*/ 83483 w 2995"/>
              <a:gd name="T1" fmla="*/ 0 h 1919"/>
              <a:gd name="T2" fmla="*/ 0 w 2995"/>
              <a:gd name="T3" fmla="*/ 161493 h 1919"/>
              <a:gd name="T4" fmla="*/ 395947 w 2995"/>
              <a:gd name="T5" fmla="*/ 233362 h 1919"/>
              <a:gd name="T6" fmla="*/ 476250 w 2995"/>
              <a:gd name="T7" fmla="*/ 67370 h 1919"/>
              <a:gd name="T8" fmla="*/ 83483 w 2995"/>
              <a:gd name="T9" fmla="*/ 0 h 1919"/>
              <a:gd name="T10" fmla="*/ 0 60000 65536"/>
              <a:gd name="T11" fmla="*/ 0 60000 65536"/>
              <a:gd name="T12" fmla="*/ 0 60000 65536"/>
              <a:gd name="T13" fmla="*/ 0 60000 65536"/>
              <a:gd name="T14" fmla="*/ 0 60000 65536"/>
              <a:gd name="T15" fmla="*/ 0 w 2995"/>
              <a:gd name="T16" fmla="*/ 0 h 1919"/>
              <a:gd name="T17" fmla="*/ 2995 w 2995"/>
              <a:gd name="T18" fmla="*/ 1919 h 1919"/>
            </a:gdLst>
            <a:ahLst/>
            <a:cxnLst>
              <a:cxn ang="T10">
                <a:pos x="T0" y="T1"/>
              </a:cxn>
              <a:cxn ang="T11">
                <a:pos x="T2" y="T3"/>
              </a:cxn>
              <a:cxn ang="T12">
                <a:pos x="T4" y="T5"/>
              </a:cxn>
              <a:cxn ang="T13">
                <a:pos x="T6" y="T7"/>
              </a:cxn>
              <a:cxn ang="T14">
                <a:pos x="T8" y="T9"/>
              </a:cxn>
            </a:cxnLst>
            <a:rect l="T15" t="T16" r="T17" b="T18"/>
            <a:pathLst>
              <a:path w="2995" h="1919">
                <a:moveTo>
                  <a:pt x="525" y="0"/>
                </a:moveTo>
                <a:lnTo>
                  <a:pt x="0" y="1328"/>
                </a:lnTo>
                <a:lnTo>
                  <a:pt x="2490" y="1919"/>
                </a:lnTo>
                <a:lnTo>
                  <a:pt x="2995" y="554"/>
                </a:lnTo>
                <a:lnTo>
                  <a:pt x="525" y="0"/>
                </a:lnTo>
              </a:path>
            </a:pathLst>
          </a:custGeom>
          <a:noFill/>
          <a:ln w="0">
            <a:solidFill>
              <a:srgbClr val="000000"/>
            </a:solidFill>
            <a:round/>
            <a:headEnd/>
            <a:tailEnd/>
          </a:ln>
        </p:spPr>
        <p:txBody>
          <a:bodyPr/>
          <a:lstStyle/>
          <a:p>
            <a:pPr algn="ctr"/>
            <a:endParaRPr lang="en-US" sz="1800"/>
          </a:p>
        </p:txBody>
      </p:sp>
      <p:sp>
        <p:nvSpPr>
          <p:cNvPr id="347148" name="Freeform 672"/>
          <p:cNvSpPr>
            <a:spLocks/>
          </p:cNvSpPr>
          <p:nvPr/>
        </p:nvSpPr>
        <p:spPr bwMode="auto">
          <a:xfrm>
            <a:off x="1517650" y="2874963"/>
            <a:ext cx="422275" cy="225425"/>
          </a:xfrm>
          <a:custGeom>
            <a:avLst/>
            <a:gdLst>
              <a:gd name="T0" fmla="*/ 71785 w 2653"/>
              <a:gd name="T1" fmla="*/ 10839 h 1851"/>
              <a:gd name="T2" fmla="*/ 66214 w 2653"/>
              <a:gd name="T3" fmla="*/ 25331 h 1851"/>
              <a:gd name="T4" fmla="*/ 59370 w 2653"/>
              <a:gd name="T5" fmla="*/ 37754 h 1851"/>
              <a:gd name="T6" fmla="*/ 53481 w 2653"/>
              <a:gd name="T7" fmla="*/ 52977 h 1851"/>
              <a:gd name="T8" fmla="*/ 46477 w 2653"/>
              <a:gd name="T9" fmla="*/ 64668 h 1851"/>
              <a:gd name="T10" fmla="*/ 41861 w 2653"/>
              <a:gd name="T11" fmla="*/ 76481 h 1851"/>
              <a:gd name="T12" fmla="*/ 36131 w 2653"/>
              <a:gd name="T13" fmla="*/ 86224 h 1851"/>
              <a:gd name="T14" fmla="*/ 31197 w 2653"/>
              <a:gd name="T15" fmla="*/ 100595 h 1851"/>
              <a:gd name="T16" fmla="*/ 24512 w 2653"/>
              <a:gd name="T17" fmla="*/ 108633 h 1851"/>
              <a:gd name="T18" fmla="*/ 19737 w 2653"/>
              <a:gd name="T19" fmla="*/ 120446 h 1851"/>
              <a:gd name="T20" fmla="*/ 15280 w 2653"/>
              <a:gd name="T21" fmla="*/ 131163 h 1851"/>
              <a:gd name="T22" fmla="*/ 10664 w 2653"/>
              <a:gd name="T23" fmla="*/ 142124 h 1851"/>
              <a:gd name="T24" fmla="*/ 4934 w 2653"/>
              <a:gd name="T25" fmla="*/ 151867 h 1851"/>
              <a:gd name="T26" fmla="*/ 0 w 2653"/>
              <a:gd name="T27" fmla="*/ 163558 h 1851"/>
              <a:gd name="T28" fmla="*/ 23239 w 2653"/>
              <a:gd name="T29" fmla="*/ 166237 h 1851"/>
              <a:gd name="T30" fmla="*/ 47751 w 2653"/>
              <a:gd name="T31" fmla="*/ 172570 h 1851"/>
              <a:gd name="T32" fmla="*/ 71785 w 2653"/>
              <a:gd name="T33" fmla="*/ 175371 h 1851"/>
              <a:gd name="T34" fmla="*/ 90567 w 2653"/>
              <a:gd name="T35" fmla="*/ 179877 h 1851"/>
              <a:gd name="T36" fmla="*/ 114761 w 2653"/>
              <a:gd name="T37" fmla="*/ 183287 h 1851"/>
              <a:gd name="T38" fmla="*/ 137999 w 2653"/>
              <a:gd name="T39" fmla="*/ 188768 h 1851"/>
              <a:gd name="T40" fmla="*/ 163785 w 2653"/>
              <a:gd name="T41" fmla="*/ 192299 h 1851"/>
              <a:gd name="T42" fmla="*/ 181134 w 2653"/>
              <a:gd name="T43" fmla="*/ 196805 h 1851"/>
              <a:gd name="T44" fmla="*/ 209944 w 2653"/>
              <a:gd name="T45" fmla="*/ 200581 h 1851"/>
              <a:gd name="T46" fmla="*/ 228566 w 2653"/>
              <a:gd name="T47" fmla="*/ 205087 h 1851"/>
              <a:gd name="T48" fmla="*/ 252919 w 2653"/>
              <a:gd name="T49" fmla="*/ 208497 h 1851"/>
              <a:gd name="T50" fmla="*/ 271383 w 2653"/>
              <a:gd name="T51" fmla="*/ 213977 h 1851"/>
              <a:gd name="T52" fmla="*/ 301784 w 2653"/>
              <a:gd name="T53" fmla="*/ 217509 h 1851"/>
              <a:gd name="T54" fmla="*/ 320089 w 2653"/>
              <a:gd name="T55" fmla="*/ 222015 h 1851"/>
              <a:gd name="T56" fmla="*/ 345715 w 2653"/>
              <a:gd name="T57" fmla="*/ 225425 h 1851"/>
              <a:gd name="T58" fmla="*/ 348898 w 2653"/>
              <a:gd name="T59" fmla="*/ 213977 h 1851"/>
              <a:gd name="T60" fmla="*/ 356061 w 2653"/>
              <a:gd name="T61" fmla="*/ 203016 h 1851"/>
              <a:gd name="T62" fmla="*/ 360677 w 2653"/>
              <a:gd name="T63" fmla="*/ 190594 h 1851"/>
              <a:gd name="T64" fmla="*/ 367680 w 2653"/>
              <a:gd name="T65" fmla="*/ 178781 h 1851"/>
              <a:gd name="T66" fmla="*/ 372137 w 2653"/>
              <a:gd name="T67" fmla="*/ 168064 h 1851"/>
              <a:gd name="T68" fmla="*/ 378026 w 2653"/>
              <a:gd name="T69" fmla="*/ 157956 h 1851"/>
              <a:gd name="T70" fmla="*/ 382801 w 2653"/>
              <a:gd name="T71" fmla="*/ 145656 h 1851"/>
              <a:gd name="T72" fmla="*/ 387417 w 2653"/>
              <a:gd name="T73" fmla="*/ 136522 h 1851"/>
              <a:gd name="T74" fmla="*/ 391874 w 2653"/>
              <a:gd name="T75" fmla="*/ 124830 h 1851"/>
              <a:gd name="T76" fmla="*/ 397763 w 2653"/>
              <a:gd name="T77" fmla="*/ 116914 h 1851"/>
              <a:gd name="T78" fmla="*/ 402538 w 2653"/>
              <a:gd name="T79" fmla="*/ 102422 h 1851"/>
              <a:gd name="T80" fmla="*/ 406995 w 2653"/>
              <a:gd name="T81" fmla="*/ 93409 h 1851"/>
              <a:gd name="T82" fmla="*/ 411929 w 2653"/>
              <a:gd name="T83" fmla="*/ 81596 h 1851"/>
              <a:gd name="T84" fmla="*/ 417659 w 2653"/>
              <a:gd name="T85" fmla="*/ 71975 h 1851"/>
              <a:gd name="T86" fmla="*/ 422275 w 2653"/>
              <a:gd name="T87" fmla="*/ 59188 h 1851"/>
              <a:gd name="T88" fmla="*/ 388690 w 2653"/>
              <a:gd name="T89" fmla="*/ 54803 h 1851"/>
              <a:gd name="T90" fmla="*/ 364178 w 2653"/>
              <a:gd name="T91" fmla="*/ 49445 h 1851"/>
              <a:gd name="T92" fmla="*/ 337438 w 2653"/>
              <a:gd name="T93" fmla="*/ 45670 h 1851"/>
              <a:gd name="T94" fmla="*/ 319134 w 2653"/>
              <a:gd name="T95" fmla="*/ 41164 h 1851"/>
              <a:gd name="T96" fmla="*/ 293507 w 2653"/>
              <a:gd name="T97" fmla="*/ 38728 h 1851"/>
              <a:gd name="T98" fmla="*/ 273611 w 2653"/>
              <a:gd name="T99" fmla="*/ 33126 h 1851"/>
              <a:gd name="T100" fmla="*/ 242414 w 2653"/>
              <a:gd name="T101" fmla="*/ 28741 h 1851"/>
              <a:gd name="T102" fmla="*/ 224110 w 2653"/>
              <a:gd name="T103" fmla="*/ 25331 h 1851"/>
              <a:gd name="T104" fmla="*/ 197210 w 2653"/>
              <a:gd name="T105" fmla="*/ 21556 h 1851"/>
              <a:gd name="T106" fmla="*/ 177632 w 2653"/>
              <a:gd name="T107" fmla="*/ 17050 h 1851"/>
              <a:gd name="T108" fmla="*/ 146276 w 2653"/>
              <a:gd name="T109" fmla="*/ 13518 h 1851"/>
              <a:gd name="T110" fmla="*/ 125425 w 2653"/>
              <a:gd name="T111" fmla="*/ 8038 h 1851"/>
              <a:gd name="T112" fmla="*/ 99799 w 2653"/>
              <a:gd name="T113" fmla="*/ 4506 h 1851"/>
              <a:gd name="T114" fmla="*/ 81176 w 2653"/>
              <a:gd name="T115" fmla="*/ 0 h 18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53"/>
              <a:gd name="T175" fmla="*/ 0 h 1851"/>
              <a:gd name="T176" fmla="*/ 2653 w 2653"/>
              <a:gd name="T177" fmla="*/ 1851 h 18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53" h="1851">
                <a:moveTo>
                  <a:pt x="474" y="0"/>
                </a:moveTo>
                <a:lnTo>
                  <a:pt x="474" y="28"/>
                </a:lnTo>
                <a:lnTo>
                  <a:pt x="466" y="28"/>
                </a:lnTo>
                <a:lnTo>
                  <a:pt x="466" y="59"/>
                </a:lnTo>
                <a:lnTo>
                  <a:pt x="460" y="59"/>
                </a:lnTo>
                <a:lnTo>
                  <a:pt x="460" y="89"/>
                </a:lnTo>
                <a:lnTo>
                  <a:pt x="451" y="89"/>
                </a:lnTo>
                <a:lnTo>
                  <a:pt x="451" y="111"/>
                </a:lnTo>
                <a:lnTo>
                  <a:pt x="438" y="111"/>
                </a:lnTo>
                <a:lnTo>
                  <a:pt x="438" y="133"/>
                </a:lnTo>
                <a:lnTo>
                  <a:pt x="429" y="133"/>
                </a:lnTo>
                <a:lnTo>
                  <a:pt x="429" y="184"/>
                </a:lnTo>
                <a:lnTo>
                  <a:pt x="416" y="184"/>
                </a:lnTo>
                <a:lnTo>
                  <a:pt x="416" y="208"/>
                </a:lnTo>
                <a:lnTo>
                  <a:pt x="409" y="208"/>
                </a:lnTo>
                <a:lnTo>
                  <a:pt x="409" y="228"/>
                </a:lnTo>
                <a:lnTo>
                  <a:pt x="392" y="228"/>
                </a:lnTo>
                <a:lnTo>
                  <a:pt x="392" y="272"/>
                </a:lnTo>
                <a:lnTo>
                  <a:pt x="379" y="272"/>
                </a:lnTo>
                <a:lnTo>
                  <a:pt x="379" y="310"/>
                </a:lnTo>
                <a:lnTo>
                  <a:pt x="373" y="310"/>
                </a:lnTo>
                <a:lnTo>
                  <a:pt x="373" y="332"/>
                </a:lnTo>
                <a:lnTo>
                  <a:pt x="357" y="332"/>
                </a:lnTo>
                <a:lnTo>
                  <a:pt x="357" y="375"/>
                </a:lnTo>
                <a:lnTo>
                  <a:pt x="342" y="375"/>
                </a:lnTo>
                <a:lnTo>
                  <a:pt x="342" y="406"/>
                </a:lnTo>
                <a:lnTo>
                  <a:pt x="336" y="406"/>
                </a:lnTo>
                <a:lnTo>
                  <a:pt x="336" y="435"/>
                </a:lnTo>
                <a:lnTo>
                  <a:pt x="320" y="435"/>
                </a:lnTo>
                <a:lnTo>
                  <a:pt x="320" y="472"/>
                </a:lnTo>
                <a:lnTo>
                  <a:pt x="305" y="472"/>
                </a:lnTo>
                <a:lnTo>
                  <a:pt x="305" y="509"/>
                </a:lnTo>
                <a:lnTo>
                  <a:pt x="300" y="509"/>
                </a:lnTo>
                <a:lnTo>
                  <a:pt x="300" y="531"/>
                </a:lnTo>
                <a:lnTo>
                  <a:pt x="292" y="531"/>
                </a:lnTo>
                <a:lnTo>
                  <a:pt x="292" y="545"/>
                </a:lnTo>
                <a:lnTo>
                  <a:pt x="277" y="545"/>
                </a:lnTo>
                <a:lnTo>
                  <a:pt x="277" y="576"/>
                </a:lnTo>
                <a:lnTo>
                  <a:pt x="270" y="576"/>
                </a:lnTo>
                <a:lnTo>
                  <a:pt x="270" y="605"/>
                </a:lnTo>
                <a:lnTo>
                  <a:pt x="263" y="605"/>
                </a:lnTo>
                <a:lnTo>
                  <a:pt x="263" y="628"/>
                </a:lnTo>
                <a:lnTo>
                  <a:pt x="255" y="628"/>
                </a:lnTo>
                <a:lnTo>
                  <a:pt x="255" y="650"/>
                </a:lnTo>
                <a:lnTo>
                  <a:pt x="241" y="650"/>
                </a:lnTo>
                <a:lnTo>
                  <a:pt x="241" y="670"/>
                </a:lnTo>
                <a:lnTo>
                  <a:pt x="233" y="670"/>
                </a:lnTo>
                <a:lnTo>
                  <a:pt x="233" y="708"/>
                </a:lnTo>
                <a:lnTo>
                  <a:pt x="227" y="708"/>
                </a:lnTo>
                <a:lnTo>
                  <a:pt x="227" y="723"/>
                </a:lnTo>
                <a:lnTo>
                  <a:pt x="218" y="723"/>
                </a:lnTo>
                <a:lnTo>
                  <a:pt x="218" y="753"/>
                </a:lnTo>
                <a:lnTo>
                  <a:pt x="205" y="753"/>
                </a:lnTo>
                <a:lnTo>
                  <a:pt x="205" y="804"/>
                </a:lnTo>
                <a:lnTo>
                  <a:pt x="196" y="804"/>
                </a:lnTo>
                <a:lnTo>
                  <a:pt x="196" y="826"/>
                </a:lnTo>
                <a:lnTo>
                  <a:pt x="183" y="826"/>
                </a:lnTo>
                <a:lnTo>
                  <a:pt x="183" y="849"/>
                </a:lnTo>
                <a:lnTo>
                  <a:pt x="176" y="849"/>
                </a:lnTo>
                <a:lnTo>
                  <a:pt x="176" y="872"/>
                </a:lnTo>
                <a:lnTo>
                  <a:pt x="160" y="872"/>
                </a:lnTo>
                <a:lnTo>
                  <a:pt x="160" y="892"/>
                </a:lnTo>
                <a:lnTo>
                  <a:pt x="154" y="892"/>
                </a:lnTo>
                <a:lnTo>
                  <a:pt x="154" y="923"/>
                </a:lnTo>
                <a:lnTo>
                  <a:pt x="146" y="923"/>
                </a:lnTo>
                <a:lnTo>
                  <a:pt x="146" y="952"/>
                </a:lnTo>
                <a:lnTo>
                  <a:pt x="140" y="952"/>
                </a:lnTo>
                <a:lnTo>
                  <a:pt x="140" y="982"/>
                </a:lnTo>
                <a:lnTo>
                  <a:pt x="124" y="982"/>
                </a:lnTo>
                <a:lnTo>
                  <a:pt x="124" y="989"/>
                </a:lnTo>
                <a:lnTo>
                  <a:pt x="118" y="989"/>
                </a:lnTo>
                <a:lnTo>
                  <a:pt x="118" y="1025"/>
                </a:lnTo>
                <a:lnTo>
                  <a:pt x="109" y="1025"/>
                </a:lnTo>
                <a:lnTo>
                  <a:pt x="109" y="1048"/>
                </a:lnTo>
                <a:lnTo>
                  <a:pt x="103" y="1048"/>
                </a:lnTo>
                <a:lnTo>
                  <a:pt x="103" y="1077"/>
                </a:lnTo>
                <a:lnTo>
                  <a:pt x="96" y="1077"/>
                </a:lnTo>
                <a:lnTo>
                  <a:pt x="96" y="1093"/>
                </a:lnTo>
                <a:lnTo>
                  <a:pt x="87" y="1093"/>
                </a:lnTo>
                <a:lnTo>
                  <a:pt x="87" y="1121"/>
                </a:lnTo>
                <a:lnTo>
                  <a:pt x="73" y="1121"/>
                </a:lnTo>
                <a:lnTo>
                  <a:pt x="73" y="1150"/>
                </a:lnTo>
                <a:lnTo>
                  <a:pt x="67" y="1150"/>
                </a:lnTo>
                <a:lnTo>
                  <a:pt x="67" y="1167"/>
                </a:lnTo>
                <a:lnTo>
                  <a:pt x="59" y="1167"/>
                </a:lnTo>
                <a:lnTo>
                  <a:pt x="59" y="1196"/>
                </a:lnTo>
                <a:lnTo>
                  <a:pt x="44" y="1196"/>
                </a:lnTo>
                <a:lnTo>
                  <a:pt x="44" y="1224"/>
                </a:lnTo>
                <a:lnTo>
                  <a:pt x="37" y="1224"/>
                </a:lnTo>
                <a:lnTo>
                  <a:pt x="37" y="1247"/>
                </a:lnTo>
                <a:lnTo>
                  <a:pt x="31" y="1247"/>
                </a:lnTo>
                <a:lnTo>
                  <a:pt x="31" y="1269"/>
                </a:lnTo>
                <a:lnTo>
                  <a:pt x="22" y="1269"/>
                </a:lnTo>
                <a:lnTo>
                  <a:pt x="22" y="1297"/>
                </a:lnTo>
                <a:lnTo>
                  <a:pt x="9" y="1297"/>
                </a:lnTo>
                <a:lnTo>
                  <a:pt x="9" y="1321"/>
                </a:lnTo>
                <a:lnTo>
                  <a:pt x="0" y="1321"/>
                </a:lnTo>
                <a:lnTo>
                  <a:pt x="0" y="1343"/>
                </a:lnTo>
                <a:lnTo>
                  <a:pt x="37" y="1343"/>
                </a:lnTo>
                <a:lnTo>
                  <a:pt x="37" y="1352"/>
                </a:lnTo>
                <a:lnTo>
                  <a:pt x="73" y="1352"/>
                </a:lnTo>
                <a:lnTo>
                  <a:pt x="73" y="1357"/>
                </a:lnTo>
                <a:lnTo>
                  <a:pt x="109" y="1357"/>
                </a:lnTo>
                <a:lnTo>
                  <a:pt x="109" y="1365"/>
                </a:lnTo>
                <a:lnTo>
                  <a:pt x="146" y="1365"/>
                </a:lnTo>
                <a:lnTo>
                  <a:pt x="146" y="1380"/>
                </a:lnTo>
                <a:lnTo>
                  <a:pt x="196" y="1380"/>
                </a:lnTo>
                <a:lnTo>
                  <a:pt x="196" y="1388"/>
                </a:lnTo>
                <a:lnTo>
                  <a:pt x="227" y="1388"/>
                </a:lnTo>
                <a:lnTo>
                  <a:pt x="227" y="1403"/>
                </a:lnTo>
                <a:lnTo>
                  <a:pt x="300" y="1403"/>
                </a:lnTo>
                <a:lnTo>
                  <a:pt x="300" y="1417"/>
                </a:lnTo>
                <a:lnTo>
                  <a:pt x="342" y="1417"/>
                </a:lnTo>
                <a:lnTo>
                  <a:pt x="342" y="1425"/>
                </a:lnTo>
                <a:lnTo>
                  <a:pt x="379" y="1425"/>
                </a:lnTo>
                <a:lnTo>
                  <a:pt x="379" y="1431"/>
                </a:lnTo>
                <a:lnTo>
                  <a:pt x="416" y="1431"/>
                </a:lnTo>
                <a:lnTo>
                  <a:pt x="416" y="1440"/>
                </a:lnTo>
                <a:lnTo>
                  <a:pt x="451" y="1440"/>
                </a:lnTo>
                <a:lnTo>
                  <a:pt x="451" y="1446"/>
                </a:lnTo>
                <a:lnTo>
                  <a:pt x="488" y="1446"/>
                </a:lnTo>
                <a:lnTo>
                  <a:pt x="488" y="1462"/>
                </a:lnTo>
                <a:lnTo>
                  <a:pt x="533" y="1462"/>
                </a:lnTo>
                <a:lnTo>
                  <a:pt x="533" y="1468"/>
                </a:lnTo>
                <a:lnTo>
                  <a:pt x="569" y="1468"/>
                </a:lnTo>
                <a:lnTo>
                  <a:pt x="569" y="1477"/>
                </a:lnTo>
                <a:lnTo>
                  <a:pt x="605" y="1477"/>
                </a:lnTo>
                <a:lnTo>
                  <a:pt x="605" y="1482"/>
                </a:lnTo>
                <a:lnTo>
                  <a:pt x="642" y="1482"/>
                </a:lnTo>
                <a:lnTo>
                  <a:pt x="642" y="1499"/>
                </a:lnTo>
                <a:lnTo>
                  <a:pt x="684" y="1499"/>
                </a:lnTo>
                <a:lnTo>
                  <a:pt x="684" y="1505"/>
                </a:lnTo>
                <a:lnTo>
                  <a:pt x="721" y="1505"/>
                </a:lnTo>
                <a:lnTo>
                  <a:pt x="721" y="1513"/>
                </a:lnTo>
                <a:lnTo>
                  <a:pt x="757" y="1513"/>
                </a:lnTo>
                <a:lnTo>
                  <a:pt x="757" y="1519"/>
                </a:lnTo>
                <a:lnTo>
                  <a:pt x="788" y="1519"/>
                </a:lnTo>
                <a:lnTo>
                  <a:pt x="788" y="1536"/>
                </a:lnTo>
                <a:lnTo>
                  <a:pt x="867" y="1536"/>
                </a:lnTo>
                <a:lnTo>
                  <a:pt x="867" y="1550"/>
                </a:lnTo>
                <a:lnTo>
                  <a:pt x="903" y="1550"/>
                </a:lnTo>
                <a:lnTo>
                  <a:pt x="903" y="1556"/>
                </a:lnTo>
                <a:lnTo>
                  <a:pt x="940" y="1556"/>
                </a:lnTo>
                <a:lnTo>
                  <a:pt x="940" y="1565"/>
                </a:lnTo>
                <a:lnTo>
                  <a:pt x="984" y="1565"/>
                </a:lnTo>
                <a:lnTo>
                  <a:pt x="984" y="1579"/>
                </a:lnTo>
                <a:lnTo>
                  <a:pt x="1029" y="1579"/>
                </a:lnTo>
                <a:lnTo>
                  <a:pt x="1029" y="1587"/>
                </a:lnTo>
                <a:lnTo>
                  <a:pt x="1065" y="1587"/>
                </a:lnTo>
                <a:lnTo>
                  <a:pt x="1065" y="1594"/>
                </a:lnTo>
                <a:lnTo>
                  <a:pt x="1102" y="1594"/>
                </a:lnTo>
                <a:lnTo>
                  <a:pt x="1102" y="1601"/>
                </a:lnTo>
                <a:lnTo>
                  <a:pt x="1138" y="1601"/>
                </a:lnTo>
                <a:lnTo>
                  <a:pt x="1138" y="1616"/>
                </a:lnTo>
                <a:lnTo>
                  <a:pt x="1180" y="1616"/>
                </a:lnTo>
                <a:lnTo>
                  <a:pt x="1180" y="1624"/>
                </a:lnTo>
                <a:lnTo>
                  <a:pt x="1217" y="1624"/>
                </a:lnTo>
                <a:lnTo>
                  <a:pt x="1217" y="1638"/>
                </a:lnTo>
                <a:lnTo>
                  <a:pt x="1290" y="1638"/>
                </a:lnTo>
                <a:lnTo>
                  <a:pt x="1290" y="1647"/>
                </a:lnTo>
                <a:lnTo>
                  <a:pt x="1319" y="1647"/>
                </a:lnTo>
                <a:lnTo>
                  <a:pt x="1319" y="1653"/>
                </a:lnTo>
                <a:lnTo>
                  <a:pt x="1371" y="1653"/>
                </a:lnTo>
                <a:lnTo>
                  <a:pt x="1371" y="1667"/>
                </a:lnTo>
                <a:lnTo>
                  <a:pt x="1408" y="1667"/>
                </a:lnTo>
                <a:lnTo>
                  <a:pt x="1408" y="1675"/>
                </a:lnTo>
                <a:lnTo>
                  <a:pt x="1436" y="1675"/>
                </a:lnTo>
                <a:lnTo>
                  <a:pt x="1436" y="1684"/>
                </a:lnTo>
                <a:lnTo>
                  <a:pt x="1472" y="1684"/>
                </a:lnTo>
                <a:lnTo>
                  <a:pt x="1472" y="1698"/>
                </a:lnTo>
                <a:lnTo>
                  <a:pt x="1523" y="1698"/>
                </a:lnTo>
                <a:lnTo>
                  <a:pt x="1523" y="1704"/>
                </a:lnTo>
                <a:lnTo>
                  <a:pt x="1554" y="1704"/>
                </a:lnTo>
                <a:lnTo>
                  <a:pt x="1554" y="1712"/>
                </a:lnTo>
                <a:lnTo>
                  <a:pt x="1589" y="1712"/>
                </a:lnTo>
                <a:lnTo>
                  <a:pt x="1589" y="1720"/>
                </a:lnTo>
                <a:lnTo>
                  <a:pt x="1626" y="1720"/>
                </a:lnTo>
                <a:lnTo>
                  <a:pt x="1626" y="1735"/>
                </a:lnTo>
                <a:lnTo>
                  <a:pt x="1669" y="1735"/>
                </a:lnTo>
                <a:lnTo>
                  <a:pt x="1669" y="1741"/>
                </a:lnTo>
                <a:lnTo>
                  <a:pt x="1705" y="1741"/>
                </a:lnTo>
                <a:lnTo>
                  <a:pt x="1705" y="1757"/>
                </a:lnTo>
                <a:lnTo>
                  <a:pt x="1778" y="1757"/>
                </a:lnTo>
                <a:lnTo>
                  <a:pt x="1778" y="1763"/>
                </a:lnTo>
                <a:lnTo>
                  <a:pt x="1822" y="1763"/>
                </a:lnTo>
                <a:lnTo>
                  <a:pt x="1822" y="1772"/>
                </a:lnTo>
                <a:lnTo>
                  <a:pt x="1859" y="1772"/>
                </a:lnTo>
                <a:lnTo>
                  <a:pt x="1859" y="1786"/>
                </a:lnTo>
                <a:lnTo>
                  <a:pt x="1896" y="1786"/>
                </a:lnTo>
                <a:lnTo>
                  <a:pt x="1896" y="1794"/>
                </a:lnTo>
                <a:lnTo>
                  <a:pt x="1937" y="1794"/>
                </a:lnTo>
                <a:lnTo>
                  <a:pt x="1937" y="1800"/>
                </a:lnTo>
                <a:lnTo>
                  <a:pt x="1974" y="1800"/>
                </a:lnTo>
                <a:lnTo>
                  <a:pt x="1974" y="1814"/>
                </a:lnTo>
                <a:lnTo>
                  <a:pt x="2011" y="1814"/>
                </a:lnTo>
                <a:lnTo>
                  <a:pt x="2011" y="1823"/>
                </a:lnTo>
                <a:lnTo>
                  <a:pt x="2055" y="1823"/>
                </a:lnTo>
                <a:lnTo>
                  <a:pt x="2055" y="1829"/>
                </a:lnTo>
                <a:lnTo>
                  <a:pt x="2092" y="1829"/>
                </a:lnTo>
                <a:lnTo>
                  <a:pt x="2092" y="1845"/>
                </a:lnTo>
                <a:lnTo>
                  <a:pt x="2120" y="1845"/>
                </a:lnTo>
                <a:lnTo>
                  <a:pt x="2120" y="1851"/>
                </a:lnTo>
                <a:lnTo>
                  <a:pt x="2172" y="1851"/>
                </a:lnTo>
                <a:lnTo>
                  <a:pt x="2172" y="1845"/>
                </a:lnTo>
                <a:lnTo>
                  <a:pt x="2179" y="1845"/>
                </a:lnTo>
                <a:lnTo>
                  <a:pt x="2179" y="1800"/>
                </a:lnTo>
                <a:lnTo>
                  <a:pt x="2187" y="1800"/>
                </a:lnTo>
                <a:lnTo>
                  <a:pt x="2187" y="1772"/>
                </a:lnTo>
                <a:lnTo>
                  <a:pt x="2192" y="1772"/>
                </a:lnTo>
                <a:lnTo>
                  <a:pt x="2192" y="1757"/>
                </a:lnTo>
                <a:lnTo>
                  <a:pt x="2209" y="1757"/>
                </a:lnTo>
                <a:lnTo>
                  <a:pt x="2209" y="1712"/>
                </a:lnTo>
                <a:lnTo>
                  <a:pt x="2215" y="1712"/>
                </a:lnTo>
                <a:lnTo>
                  <a:pt x="2215" y="1684"/>
                </a:lnTo>
                <a:lnTo>
                  <a:pt x="2229" y="1684"/>
                </a:lnTo>
                <a:lnTo>
                  <a:pt x="2229" y="1667"/>
                </a:lnTo>
                <a:lnTo>
                  <a:pt x="2237" y="1667"/>
                </a:lnTo>
                <a:lnTo>
                  <a:pt x="2237" y="1638"/>
                </a:lnTo>
                <a:lnTo>
                  <a:pt x="2246" y="1638"/>
                </a:lnTo>
                <a:lnTo>
                  <a:pt x="2246" y="1624"/>
                </a:lnTo>
                <a:lnTo>
                  <a:pt x="2251" y="1624"/>
                </a:lnTo>
                <a:lnTo>
                  <a:pt x="2251" y="1587"/>
                </a:lnTo>
                <a:lnTo>
                  <a:pt x="2266" y="1587"/>
                </a:lnTo>
                <a:lnTo>
                  <a:pt x="2266" y="1565"/>
                </a:lnTo>
                <a:lnTo>
                  <a:pt x="2274" y="1565"/>
                </a:lnTo>
                <a:lnTo>
                  <a:pt x="2274" y="1536"/>
                </a:lnTo>
                <a:lnTo>
                  <a:pt x="2288" y="1536"/>
                </a:lnTo>
                <a:lnTo>
                  <a:pt x="2288" y="1482"/>
                </a:lnTo>
                <a:lnTo>
                  <a:pt x="2302" y="1482"/>
                </a:lnTo>
                <a:lnTo>
                  <a:pt x="2302" y="1468"/>
                </a:lnTo>
                <a:lnTo>
                  <a:pt x="2310" y="1468"/>
                </a:lnTo>
                <a:lnTo>
                  <a:pt x="2310" y="1440"/>
                </a:lnTo>
                <a:lnTo>
                  <a:pt x="2318" y="1440"/>
                </a:lnTo>
                <a:lnTo>
                  <a:pt x="2318" y="1425"/>
                </a:lnTo>
                <a:lnTo>
                  <a:pt x="2324" y="1425"/>
                </a:lnTo>
                <a:lnTo>
                  <a:pt x="2324" y="1403"/>
                </a:lnTo>
                <a:lnTo>
                  <a:pt x="2338" y="1403"/>
                </a:lnTo>
                <a:lnTo>
                  <a:pt x="2338" y="1380"/>
                </a:lnTo>
                <a:lnTo>
                  <a:pt x="2347" y="1380"/>
                </a:lnTo>
                <a:lnTo>
                  <a:pt x="2347" y="1357"/>
                </a:lnTo>
                <a:lnTo>
                  <a:pt x="2353" y="1357"/>
                </a:lnTo>
                <a:lnTo>
                  <a:pt x="2353" y="1321"/>
                </a:lnTo>
                <a:lnTo>
                  <a:pt x="2369" y="1321"/>
                </a:lnTo>
                <a:lnTo>
                  <a:pt x="2369" y="1297"/>
                </a:lnTo>
                <a:lnTo>
                  <a:pt x="2375" y="1297"/>
                </a:lnTo>
                <a:lnTo>
                  <a:pt x="2375" y="1261"/>
                </a:lnTo>
                <a:lnTo>
                  <a:pt x="2383" y="1261"/>
                </a:lnTo>
                <a:lnTo>
                  <a:pt x="2383" y="1240"/>
                </a:lnTo>
                <a:lnTo>
                  <a:pt x="2390" y="1240"/>
                </a:lnTo>
                <a:lnTo>
                  <a:pt x="2390" y="1224"/>
                </a:lnTo>
                <a:lnTo>
                  <a:pt x="2405" y="1224"/>
                </a:lnTo>
                <a:lnTo>
                  <a:pt x="2405" y="1196"/>
                </a:lnTo>
                <a:lnTo>
                  <a:pt x="2412" y="1196"/>
                </a:lnTo>
                <a:lnTo>
                  <a:pt x="2412" y="1181"/>
                </a:lnTo>
                <a:lnTo>
                  <a:pt x="2420" y="1181"/>
                </a:lnTo>
                <a:lnTo>
                  <a:pt x="2420" y="1145"/>
                </a:lnTo>
                <a:lnTo>
                  <a:pt x="2425" y="1145"/>
                </a:lnTo>
                <a:lnTo>
                  <a:pt x="2425" y="1121"/>
                </a:lnTo>
                <a:lnTo>
                  <a:pt x="2434" y="1121"/>
                </a:lnTo>
                <a:lnTo>
                  <a:pt x="2434" y="1108"/>
                </a:lnTo>
                <a:lnTo>
                  <a:pt x="2442" y="1108"/>
                </a:lnTo>
                <a:lnTo>
                  <a:pt x="2442" y="1077"/>
                </a:lnTo>
                <a:lnTo>
                  <a:pt x="2448" y="1077"/>
                </a:lnTo>
                <a:lnTo>
                  <a:pt x="2448" y="1048"/>
                </a:lnTo>
                <a:lnTo>
                  <a:pt x="2462" y="1048"/>
                </a:lnTo>
                <a:lnTo>
                  <a:pt x="2462" y="1025"/>
                </a:lnTo>
                <a:lnTo>
                  <a:pt x="2470" y="1025"/>
                </a:lnTo>
                <a:lnTo>
                  <a:pt x="2470" y="1002"/>
                </a:lnTo>
                <a:lnTo>
                  <a:pt x="2484" y="1002"/>
                </a:lnTo>
                <a:lnTo>
                  <a:pt x="2484" y="989"/>
                </a:lnTo>
                <a:lnTo>
                  <a:pt x="2492" y="989"/>
                </a:lnTo>
                <a:lnTo>
                  <a:pt x="2492" y="960"/>
                </a:lnTo>
                <a:lnTo>
                  <a:pt x="2499" y="960"/>
                </a:lnTo>
                <a:lnTo>
                  <a:pt x="2499" y="929"/>
                </a:lnTo>
                <a:lnTo>
                  <a:pt x="2507" y="929"/>
                </a:lnTo>
                <a:lnTo>
                  <a:pt x="2507" y="892"/>
                </a:lnTo>
                <a:lnTo>
                  <a:pt x="2521" y="892"/>
                </a:lnTo>
                <a:lnTo>
                  <a:pt x="2521" y="872"/>
                </a:lnTo>
                <a:lnTo>
                  <a:pt x="2529" y="872"/>
                </a:lnTo>
                <a:lnTo>
                  <a:pt x="2529" y="841"/>
                </a:lnTo>
                <a:lnTo>
                  <a:pt x="2535" y="841"/>
                </a:lnTo>
                <a:lnTo>
                  <a:pt x="2535" y="826"/>
                </a:lnTo>
                <a:lnTo>
                  <a:pt x="2543" y="826"/>
                </a:lnTo>
                <a:lnTo>
                  <a:pt x="2543" y="789"/>
                </a:lnTo>
                <a:lnTo>
                  <a:pt x="2551" y="789"/>
                </a:lnTo>
                <a:lnTo>
                  <a:pt x="2551" y="767"/>
                </a:lnTo>
                <a:lnTo>
                  <a:pt x="2557" y="767"/>
                </a:lnTo>
                <a:lnTo>
                  <a:pt x="2557" y="745"/>
                </a:lnTo>
                <a:lnTo>
                  <a:pt x="2571" y="745"/>
                </a:lnTo>
                <a:lnTo>
                  <a:pt x="2571" y="723"/>
                </a:lnTo>
                <a:lnTo>
                  <a:pt x="2579" y="723"/>
                </a:lnTo>
                <a:lnTo>
                  <a:pt x="2579" y="693"/>
                </a:lnTo>
                <a:lnTo>
                  <a:pt x="2588" y="693"/>
                </a:lnTo>
                <a:lnTo>
                  <a:pt x="2588" y="670"/>
                </a:lnTo>
                <a:lnTo>
                  <a:pt x="2601" y="670"/>
                </a:lnTo>
                <a:lnTo>
                  <a:pt x="2601" y="642"/>
                </a:lnTo>
                <a:lnTo>
                  <a:pt x="2608" y="642"/>
                </a:lnTo>
                <a:lnTo>
                  <a:pt x="2608" y="613"/>
                </a:lnTo>
                <a:lnTo>
                  <a:pt x="2616" y="613"/>
                </a:lnTo>
                <a:lnTo>
                  <a:pt x="2616" y="591"/>
                </a:lnTo>
                <a:lnTo>
                  <a:pt x="2624" y="591"/>
                </a:lnTo>
                <a:lnTo>
                  <a:pt x="2624" y="569"/>
                </a:lnTo>
                <a:lnTo>
                  <a:pt x="2638" y="569"/>
                </a:lnTo>
                <a:lnTo>
                  <a:pt x="2638" y="545"/>
                </a:lnTo>
                <a:lnTo>
                  <a:pt x="2644" y="545"/>
                </a:lnTo>
                <a:lnTo>
                  <a:pt x="2644" y="523"/>
                </a:lnTo>
                <a:lnTo>
                  <a:pt x="2653" y="523"/>
                </a:lnTo>
                <a:lnTo>
                  <a:pt x="2653" y="486"/>
                </a:lnTo>
                <a:lnTo>
                  <a:pt x="2608" y="486"/>
                </a:lnTo>
                <a:lnTo>
                  <a:pt x="2608" y="472"/>
                </a:lnTo>
                <a:lnTo>
                  <a:pt x="2529" y="472"/>
                </a:lnTo>
                <a:lnTo>
                  <a:pt x="2529" y="457"/>
                </a:lnTo>
                <a:lnTo>
                  <a:pt x="2492" y="457"/>
                </a:lnTo>
                <a:lnTo>
                  <a:pt x="2492" y="450"/>
                </a:lnTo>
                <a:lnTo>
                  <a:pt x="2442" y="450"/>
                </a:lnTo>
                <a:lnTo>
                  <a:pt x="2442" y="435"/>
                </a:lnTo>
                <a:lnTo>
                  <a:pt x="2369" y="435"/>
                </a:lnTo>
                <a:lnTo>
                  <a:pt x="2369" y="421"/>
                </a:lnTo>
                <a:lnTo>
                  <a:pt x="2324" y="421"/>
                </a:lnTo>
                <a:lnTo>
                  <a:pt x="2324" y="413"/>
                </a:lnTo>
                <a:lnTo>
                  <a:pt x="2288" y="413"/>
                </a:lnTo>
                <a:lnTo>
                  <a:pt x="2288" y="406"/>
                </a:lnTo>
                <a:lnTo>
                  <a:pt x="2246" y="406"/>
                </a:lnTo>
                <a:lnTo>
                  <a:pt x="2246" y="391"/>
                </a:lnTo>
                <a:lnTo>
                  <a:pt x="2209" y="391"/>
                </a:lnTo>
                <a:lnTo>
                  <a:pt x="2209" y="384"/>
                </a:lnTo>
                <a:lnTo>
                  <a:pt x="2172" y="384"/>
                </a:lnTo>
                <a:lnTo>
                  <a:pt x="2172" y="375"/>
                </a:lnTo>
                <a:lnTo>
                  <a:pt x="2120" y="375"/>
                </a:lnTo>
                <a:lnTo>
                  <a:pt x="2120" y="369"/>
                </a:lnTo>
                <a:lnTo>
                  <a:pt x="2092" y="369"/>
                </a:lnTo>
                <a:lnTo>
                  <a:pt x="2092" y="355"/>
                </a:lnTo>
                <a:lnTo>
                  <a:pt x="2041" y="355"/>
                </a:lnTo>
                <a:lnTo>
                  <a:pt x="2041" y="347"/>
                </a:lnTo>
                <a:lnTo>
                  <a:pt x="2005" y="347"/>
                </a:lnTo>
                <a:lnTo>
                  <a:pt x="2005" y="338"/>
                </a:lnTo>
                <a:lnTo>
                  <a:pt x="1959" y="338"/>
                </a:lnTo>
                <a:lnTo>
                  <a:pt x="1959" y="332"/>
                </a:lnTo>
                <a:lnTo>
                  <a:pt x="1924" y="332"/>
                </a:lnTo>
                <a:lnTo>
                  <a:pt x="1924" y="324"/>
                </a:lnTo>
                <a:lnTo>
                  <a:pt x="1881" y="324"/>
                </a:lnTo>
                <a:lnTo>
                  <a:pt x="1881" y="318"/>
                </a:lnTo>
                <a:lnTo>
                  <a:pt x="1844" y="318"/>
                </a:lnTo>
                <a:lnTo>
                  <a:pt x="1844" y="310"/>
                </a:lnTo>
                <a:lnTo>
                  <a:pt x="1800" y="310"/>
                </a:lnTo>
                <a:lnTo>
                  <a:pt x="1800" y="296"/>
                </a:lnTo>
                <a:lnTo>
                  <a:pt x="1763" y="296"/>
                </a:lnTo>
                <a:lnTo>
                  <a:pt x="1763" y="287"/>
                </a:lnTo>
                <a:lnTo>
                  <a:pt x="1719" y="287"/>
                </a:lnTo>
                <a:lnTo>
                  <a:pt x="1719" y="272"/>
                </a:lnTo>
                <a:lnTo>
                  <a:pt x="1641" y="272"/>
                </a:lnTo>
                <a:lnTo>
                  <a:pt x="1641" y="259"/>
                </a:lnTo>
                <a:lnTo>
                  <a:pt x="1604" y="259"/>
                </a:lnTo>
                <a:lnTo>
                  <a:pt x="1604" y="250"/>
                </a:lnTo>
                <a:lnTo>
                  <a:pt x="1567" y="250"/>
                </a:lnTo>
                <a:lnTo>
                  <a:pt x="1567" y="236"/>
                </a:lnTo>
                <a:lnTo>
                  <a:pt x="1523" y="236"/>
                </a:lnTo>
                <a:lnTo>
                  <a:pt x="1523" y="228"/>
                </a:lnTo>
                <a:lnTo>
                  <a:pt x="1486" y="228"/>
                </a:lnTo>
                <a:lnTo>
                  <a:pt x="1486" y="222"/>
                </a:lnTo>
                <a:lnTo>
                  <a:pt x="1436" y="222"/>
                </a:lnTo>
                <a:lnTo>
                  <a:pt x="1436" y="213"/>
                </a:lnTo>
                <a:lnTo>
                  <a:pt x="1408" y="213"/>
                </a:lnTo>
                <a:lnTo>
                  <a:pt x="1408" y="208"/>
                </a:lnTo>
                <a:lnTo>
                  <a:pt x="1354" y="208"/>
                </a:lnTo>
                <a:lnTo>
                  <a:pt x="1354" y="199"/>
                </a:lnTo>
                <a:lnTo>
                  <a:pt x="1319" y="199"/>
                </a:lnTo>
                <a:lnTo>
                  <a:pt x="1319" y="184"/>
                </a:lnTo>
                <a:lnTo>
                  <a:pt x="1276" y="184"/>
                </a:lnTo>
                <a:lnTo>
                  <a:pt x="1276" y="177"/>
                </a:lnTo>
                <a:lnTo>
                  <a:pt x="1239" y="177"/>
                </a:lnTo>
                <a:lnTo>
                  <a:pt x="1239" y="171"/>
                </a:lnTo>
                <a:lnTo>
                  <a:pt x="1195" y="171"/>
                </a:lnTo>
                <a:lnTo>
                  <a:pt x="1195" y="154"/>
                </a:lnTo>
                <a:lnTo>
                  <a:pt x="1158" y="154"/>
                </a:lnTo>
                <a:lnTo>
                  <a:pt x="1158" y="148"/>
                </a:lnTo>
                <a:lnTo>
                  <a:pt x="1116" y="148"/>
                </a:lnTo>
                <a:lnTo>
                  <a:pt x="1116" y="140"/>
                </a:lnTo>
                <a:lnTo>
                  <a:pt x="1079" y="140"/>
                </a:lnTo>
                <a:lnTo>
                  <a:pt x="1079" y="133"/>
                </a:lnTo>
                <a:lnTo>
                  <a:pt x="1034" y="133"/>
                </a:lnTo>
                <a:lnTo>
                  <a:pt x="1034" y="118"/>
                </a:lnTo>
                <a:lnTo>
                  <a:pt x="999" y="118"/>
                </a:lnTo>
                <a:lnTo>
                  <a:pt x="999" y="111"/>
                </a:lnTo>
                <a:lnTo>
                  <a:pt x="919" y="111"/>
                </a:lnTo>
                <a:lnTo>
                  <a:pt x="919" y="96"/>
                </a:lnTo>
                <a:lnTo>
                  <a:pt x="867" y="96"/>
                </a:lnTo>
                <a:lnTo>
                  <a:pt x="867" y="89"/>
                </a:lnTo>
                <a:lnTo>
                  <a:pt x="838" y="89"/>
                </a:lnTo>
                <a:lnTo>
                  <a:pt x="838" y="80"/>
                </a:lnTo>
                <a:lnTo>
                  <a:pt x="788" y="80"/>
                </a:lnTo>
                <a:lnTo>
                  <a:pt x="788" y="66"/>
                </a:lnTo>
                <a:lnTo>
                  <a:pt x="757" y="66"/>
                </a:lnTo>
                <a:lnTo>
                  <a:pt x="757" y="59"/>
                </a:lnTo>
                <a:lnTo>
                  <a:pt x="707" y="59"/>
                </a:lnTo>
                <a:lnTo>
                  <a:pt x="707" y="52"/>
                </a:lnTo>
                <a:lnTo>
                  <a:pt x="670" y="52"/>
                </a:lnTo>
                <a:lnTo>
                  <a:pt x="670" y="37"/>
                </a:lnTo>
                <a:lnTo>
                  <a:pt x="627" y="37"/>
                </a:lnTo>
                <a:lnTo>
                  <a:pt x="627" y="28"/>
                </a:lnTo>
                <a:lnTo>
                  <a:pt x="592" y="28"/>
                </a:lnTo>
                <a:lnTo>
                  <a:pt x="592" y="23"/>
                </a:lnTo>
                <a:lnTo>
                  <a:pt x="555" y="23"/>
                </a:lnTo>
                <a:lnTo>
                  <a:pt x="555" y="15"/>
                </a:lnTo>
                <a:lnTo>
                  <a:pt x="510" y="15"/>
                </a:lnTo>
                <a:lnTo>
                  <a:pt x="510" y="0"/>
                </a:lnTo>
                <a:lnTo>
                  <a:pt x="474" y="0"/>
                </a:lnTo>
                <a:close/>
              </a:path>
            </a:pathLst>
          </a:custGeom>
          <a:solidFill>
            <a:srgbClr val="0000FF"/>
          </a:solidFill>
          <a:ln w="9525">
            <a:noFill/>
            <a:round/>
            <a:headEnd/>
            <a:tailEnd/>
          </a:ln>
        </p:spPr>
        <p:txBody>
          <a:bodyPr/>
          <a:lstStyle/>
          <a:p>
            <a:pPr algn="ctr"/>
            <a:endParaRPr lang="en-US" sz="1800"/>
          </a:p>
        </p:txBody>
      </p:sp>
      <p:sp>
        <p:nvSpPr>
          <p:cNvPr id="347149" name="Freeform 673"/>
          <p:cNvSpPr>
            <a:spLocks/>
          </p:cNvSpPr>
          <p:nvPr/>
        </p:nvSpPr>
        <p:spPr bwMode="auto">
          <a:xfrm>
            <a:off x="1517650" y="2874963"/>
            <a:ext cx="422275" cy="225425"/>
          </a:xfrm>
          <a:custGeom>
            <a:avLst/>
            <a:gdLst>
              <a:gd name="T0" fmla="*/ 71785 w 2653"/>
              <a:gd name="T1" fmla="*/ 10839 h 1851"/>
              <a:gd name="T2" fmla="*/ 66214 w 2653"/>
              <a:gd name="T3" fmla="*/ 25331 h 1851"/>
              <a:gd name="T4" fmla="*/ 59370 w 2653"/>
              <a:gd name="T5" fmla="*/ 37754 h 1851"/>
              <a:gd name="T6" fmla="*/ 53481 w 2653"/>
              <a:gd name="T7" fmla="*/ 52977 h 1851"/>
              <a:gd name="T8" fmla="*/ 46477 w 2653"/>
              <a:gd name="T9" fmla="*/ 64668 h 1851"/>
              <a:gd name="T10" fmla="*/ 41861 w 2653"/>
              <a:gd name="T11" fmla="*/ 76481 h 1851"/>
              <a:gd name="T12" fmla="*/ 36131 w 2653"/>
              <a:gd name="T13" fmla="*/ 86224 h 1851"/>
              <a:gd name="T14" fmla="*/ 31197 w 2653"/>
              <a:gd name="T15" fmla="*/ 100595 h 1851"/>
              <a:gd name="T16" fmla="*/ 24512 w 2653"/>
              <a:gd name="T17" fmla="*/ 108633 h 1851"/>
              <a:gd name="T18" fmla="*/ 19737 w 2653"/>
              <a:gd name="T19" fmla="*/ 120446 h 1851"/>
              <a:gd name="T20" fmla="*/ 15280 w 2653"/>
              <a:gd name="T21" fmla="*/ 131163 h 1851"/>
              <a:gd name="T22" fmla="*/ 10664 w 2653"/>
              <a:gd name="T23" fmla="*/ 142124 h 1851"/>
              <a:gd name="T24" fmla="*/ 4934 w 2653"/>
              <a:gd name="T25" fmla="*/ 151867 h 1851"/>
              <a:gd name="T26" fmla="*/ 0 w 2653"/>
              <a:gd name="T27" fmla="*/ 163558 h 1851"/>
              <a:gd name="T28" fmla="*/ 23239 w 2653"/>
              <a:gd name="T29" fmla="*/ 166237 h 1851"/>
              <a:gd name="T30" fmla="*/ 47751 w 2653"/>
              <a:gd name="T31" fmla="*/ 172570 h 1851"/>
              <a:gd name="T32" fmla="*/ 71785 w 2653"/>
              <a:gd name="T33" fmla="*/ 175371 h 1851"/>
              <a:gd name="T34" fmla="*/ 90567 w 2653"/>
              <a:gd name="T35" fmla="*/ 179877 h 1851"/>
              <a:gd name="T36" fmla="*/ 114761 w 2653"/>
              <a:gd name="T37" fmla="*/ 183287 h 1851"/>
              <a:gd name="T38" fmla="*/ 137999 w 2653"/>
              <a:gd name="T39" fmla="*/ 188768 h 1851"/>
              <a:gd name="T40" fmla="*/ 163785 w 2653"/>
              <a:gd name="T41" fmla="*/ 192299 h 1851"/>
              <a:gd name="T42" fmla="*/ 181134 w 2653"/>
              <a:gd name="T43" fmla="*/ 196805 h 1851"/>
              <a:gd name="T44" fmla="*/ 209944 w 2653"/>
              <a:gd name="T45" fmla="*/ 200581 h 1851"/>
              <a:gd name="T46" fmla="*/ 228566 w 2653"/>
              <a:gd name="T47" fmla="*/ 205087 h 1851"/>
              <a:gd name="T48" fmla="*/ 252919 w 2653"/>
              <a:gd name="T49" fmla="*/ 208497 h 1851"/>
              <a:gd name="T50" fmla="*/ 271383 w 2653"/>
              <a:gd name="T51" fmla="*/ 213977 h 1851"/>
              <a:gd name="T52" fmla="*/ 301784 w 2653"/>
              <a:gd name="T53" fmla="*/ 217509 h 1851"/>
              <a:gd name="T54" fmla="*/ 320089 w 2653"/>
              <a:gd name="T55" fmla="*/ 222015 h 1851"/>
              <a:gd name="T56" fmla="*/ 345715 w 2653"/>
              <a:gd name="T57" fmla="*/ 225425 h 1851"/>
              <a:gd name="T58" fmla="*/ 348898 w 2653"/>
              <a:gd name="T59" fmla="*/ 213977 h 1851"/>
              <a:gd name="T60" fmla="*/ 356061 w 2653"/>
              <a:gd name="T61" fmla="*/ 203016 h 1851"/>
              <a:gd name="T62" fmla="*/ 360677 w 2653"/>
              <a:gd name="T63" fmla="*/ 190594 h 1851"/>
              <a:gd name="T64" fmla="*/ 367680 w 2653"/>
              <a:gd name="T65" fmla="*/ 178781 h 1851"/>
              <a:gd name="T66" fmla="*/ 372137 w 2653"/>
              <a:gd name="T67" fmla="*/ 168064 h 1851"/>
              <a:gd name="T68" fmla="*/ 378026 w 2653"/>
              <a:gd name="T69" fmla="*/ 157956 h 1851"/>
              <a:gd name="T70" fmla="*/ 382801 w 2653"/>
              <a:gd name="T71" fmla="*/ 145656 h 1851"/>
              <a:gd name="T72" fmla="*/ 387417 w 2653"/>
              <a:gd name="T73" fmla="*/ 136522 h 1851"/>
              <a:gd name="T74" fmla="*/ 391874 w 2653"/>
              <a:gd name="T75" fmla="*/ 124830 h 1851"/>
              <a:gd name="T76" fmla="*/ 397763 w 2653"/>
              <a:gd name="T77" fmla="*/ 116914 h 1851"/>
              <a:gd name="T78" fmla="*/ 402538 w 2653"/>
              <a:gd name="T79" fmla="*/ 102422 h 1851"/>
              <a:gd name="T80" fmla="*/ 406995 w 2653"/>
              <a:gd name="T81" fmla="*/ 93409 h 1851"/>
              <a:gd name="T82" fmla="*/ 411929 w 2653"/>
              <a:gd name="T83" fmla="*/ 81596 h 1851"/>
              <a:gd name="T84" fmla="*/ 417659 w 2653"/>
              <a:gd name="T85" fmla="*/ 71975 h 1851"/>
              <a:gd name="T86" fmla="*/ 422275 w 2653"/>
              <a:gd name="T87" fmla="*/ 59188 h 1851"/>
              <a:gd name="T88" fmla="*/ 388690 w 2653"/>
              <a:gd name="T89" fmla="*/ 54803 h 1851"/>
              <a:gd name="T90" fmla="*/ 364178 w 2653"/>
              <a:gd name="T91" fmla="*/ 49445 h 1851"/>
              <a:gd name="T92" fmla="*/ 337438 w 2653"/>
              <a:gd name="T93" fmla="*/ 45670 h 1851"/>
              <a:gd name="T94" fmla="*/ 319134 w 2653"/>
              <a:gd name="T95" fmla="*/ 41164 h 1851"/>
              <a:gd name="T96" fmla="*/ 293507 w 2653"/>
              <a:gd name="T97" fmla="*/ 38728 h 1851"/>
              <a:gd name="T98" fmla="*/ 273611 w 2653"/>
              <a:gd name="T99" fmla="*/ 33126 h 1851"/>
              <a:gd name="T100" fmla="*/ 242414 w 2653"/>
              <a:gd name="T101" fmla="*/ 28741 h 1851"/>
              <a:gd name="T102" fmla="*/ 224110 w 2653"/>
              <a:gd name="T103" fmla="*/ 25331 h 1851"/>
              <a:gd name="T104" fmla="*/ 197210 w 2653"/>
              <a:gd name="T105" fmla="*/ 21556 h 1851"/>
              <a:gd name="T106" fmla="*/ 177632 w 2653"/>
              <a:gd name="T107" fmla="*/ 17050 h 1851"/>
              <a:gd name="T108" fmla="*/ 146276 w 2653"/>
              <a:gd name="T109" fmla="*/ 13518 h 1851"/>
              <a:gd name="T110" fmla="*/ 125425 w 2653"/>
              <a:gd name="T111" fmla="*/ 8038 h 1851"/>
              <a:gd name="T112" fmla="*/ 99799 w 2653"/>
              <a:gd name="T113" fmla="*/ 4506 h 1851"/>
              <a:gd name="T114" fmla="*/ 81176 w 2653"/>
              <a:gd name="T115" fmla="*/ 0 h 18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53"/>
              <a:gd name="T175" fmla="*/ 0 h 1851"/>
              <a:gd name="T176" fmla="*/ 2653 w 2653"/>
              <a:gd name="T177" fmla="*/ 1851 h 18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53" h="1851">
                <a:moveTo>
                  <a:pt x="474" y="0"/>
                </a:moveTo>
                <a:lnTo>
                  <a:pt x="474" y="28"/>
                </a:lnTo>
                <a:lnTo>
                  <a:pt x="466" y="28"/>
                </a:lnTo>
                <a:lnTo>
                  <a:pt x="466" y="59"/>
                </a:lnTo>
                <a:lnTo>
                  <a:pt x="460" y="59"/>
                </a:lnTo>
                <a:lnTo>
                  <a:pt x="460" y="89"/>
                </a:lnTo>
                <a:lnTo>
                  <a:pt x="451" y="89"/>
                </a:lnTo>
                <a:lnTo>
                  <a:pt x="451" y="111"/>
                </a:lnTo>
                <a:lnTo>
                  <a:pt x="438" y="111"/>
                </a:lnTo>
                <a:lnTo>
                  <a:pt x="438" y="133"/>
                </a:lnTo>
                <a:lnTo>
                  <a:pt x="429" y="133"/>
                </a:lnTo>
                <a:lnTo>
                  <a:pt x="429" y="184"/>
                </a:lnTo>
                <a:lnTo>
                  <a:pt x="416" y="184"/>
                </a:lnTo>
                <a:lnTo>
                  <a:pt x="416" y="208"/>
                </a:lnTo>
                <a:lnTo>
                  <a:pt x="409" y="208"/>
                </a:lnTo>
                <a:lnTo>
                  <a:pt x="409" y="228"/>
                </a:lnTo>
                <a:lnTo>
                  <a:pt x="392" y="228"/>
                </a:lnTo>
                <a:lnTo>
                  <a:pt x="392" y="272"/>
                </a:lnTo>
                <a:lnTo>
                  <a:pt x="379" y="272"/>
                </a:lnTo>
                <a:lnTo>
                  <a:pt x="379" y="310"/>
                </a:lnTo>
                <a:lnTo>
                  <a:pt x="373" y="310"/>
                </a:lnTo>
                <a:lnTo>
                  <a:pt x="373" y="332"/>
                </a:lnTo>
                <a:lnTo>
                  <a:pt x="357" y="332"/>
                </a:lnTo>
                <a:lnTo>
                  <a:pt x="357" y="375"/>
                </a:lnTo>
                <a:lnTo>
                  <a:pt x="342" y="375"/>
                </a:lnTo>
                <a:lnTo>
                  <a:pt x="342" y="406"/>
                </a:lnTo>
                <a:lnTo>
                  <a:pt x="336" y="406"/>
                </a:lnTo>
                <a:lnTo>
                  <a:pt x="336" y="435"/>
                </a:lnTo>
                <a:lnTo>
                  <a:pt x="320" y="435"/>
                </a:lnTo>
                <a:lnTo>
                  <a:pt x="320" y="472"/>
                </a:lnTo>
                <a:lnTo>
                  <a:pt x="305" y="472"/>
                </a:lnTo>
                <a:lnTo>
                  <a:pt x="305" y="509"/>
                </a:lnTo>
                <a:lnTo>
                  <a:pt x="300" y="509"/>
                </a:lnTo>
                <a:lnTo>
                  <a:pt x="300" y="531"/>
                </a:lnTo>
                <a:lnTo>
                  <a:pt x="292" y="531"/>
                </a:lnTo>
                <a:lnTo>
                  <a:pt x="292" y="545"/>
                </a:lnTo>
                <a:lnTo>
                  <a:pt x="277" y="545"/>
                </a:lnTo>
                <a:lnTo>
                  <a:pt x="277" y="576"/>
                </a:lnTo>
                <a:lnTo>
                  <a:pt x="270" y="576"/>
                </a:lnTo>
                <a:lnTo>
                  <a:pt x="270" y="605"/>
                </a:lnTo>
                <a:lnTo>
                  <a:pt x="263" y="605"/>
                </a:lnTo>
                <a:lnTo>
                  <a:pt x="263" y="628"/>
                </a:lnTo>
                <a:lnTo>
                  <a:pt x="255" y="628"/>
                </a:lnTo>
                <a:lnTo>
                  <a:pt x="255" y="650"/>
                </a:lnTo>
                <a:lnTo>
                  <a:pt x="241" y="650"/>
                </a:lnTo>
                <a:lnTo>
                  <a:pt x="241" y="670"/>
                </a:lnTo>
                <a:lnTo>
                  <a:pt x="233" y="670"/>
                </a:lnTo>
                <a:lnTo>
                  <a:pt x="233" y="708"/>
                </a:lnTo>
                <a:lnTo>
                  <a:pt x="227" y="708"/>
                </a:lnTo>
                <a:lnTo>
                  <a:pt x="227" y="723"/>
                </a:lnTo>
                <a:lnTo>
                  <a:pt x="218" y="723"/>
                </a:lnTo>
                <a:lnTo>
                  <a:pt x="218" y="753"/>
                </a:lnTo>
                <a:lnTo>
                  <a:pt x="205" y="753"/>
                </a:lnTo>
                <a:lnTo>
                  <a:pt x="205" y="804"/>
                </a:lnTo>
                <a:lnTo>
                  <a:pt x="196" y="804"/>
                </a:lnTo>
                <a:lnTo>
                  <a:pt x="196" y="826"/>
                </a:lnTo>
                <a:lnTo>
                  <a:pt x="183" y="826"/>
                </a:lnTo>
                <a:lnTo>
                  <a:pt x="183" y="849"/>
                </a:lnTo>
                <a:lnTo>
                  <a:pt x="176" y="849"/>
                </a:lnTo>
                <a:lnTo>
                  <a:pt x="176" y="872"/>
                </a:lnTo>
                <a:lnTo>
                  <a:pt x="160" y="872"/>
                </a:lnTo>
                <a:lnTo>
                  <a:pt x="160" y="892"/>
                </a:lnTo>
                <a:lnTo>
                  <a:pt x="154" y="892"/>
                </a:lnTo>
                <a:lnTo>
                  <a:pt x="154" y="923"/>
                </a:lnTo>
                <a:lnTo>
                  <a:pt x="146" y="923"/>
                </a:lnTo>
                <a:lnTo>
                  <a:pt x="146" y="952"/>
                </a:lnTo>
                <a:lnTo>
                  <a:pt x="140" y="952"/>
                </a:lnTo>
                <a:lnTo>
                  <a:pt x="140" y="982"/>
                </a:lnTo>
                <a:lnTo>
                  <a:pt x="124" y="982"/>
                </a:lnTo>
                <a:lnTo>
                  <a:pt x="124" y="989"/>
                </a:lnTo>
                <a:lnTo>
                  <a:pt x="118" y="989"/>
                </a:lnTo>
                <a:lnTo>
                  <a:pt x="118" y="1025"/>
                </a:lnTo>
                <a:lnTo>
                  <a:pt x="109" y="1025"/>
                </a:lnTo>
                <a:lnTo>
                  <a:pt x="109" y="1048"/>
                </a:lnTo>
                <a:lnTo>
                  <a:pt x="103" y="1048"/>
                </a:lnTo>
                <a:lnTo>
                  <a:pt x="103" y="1077"/>
                </a:lnTo>
                <a:lnTo>
                  <a:pt x="96" y="1077"/>
                </a:lnTo>
                <a:lnTo>
                  <a:pt x="96" y="1093"/>
                </a:lnTo>
                <a:lnTo>
                  <a:pt x="87" y="1093"/>
                </a:lnTo>
                <a:lnTo>
                  <a:pt x="87" y="1121"/>
                </a:lnTo>
                <a:lnTo>
                  <a:pt x="73" y="1121"/>
                </a:lnTo>
                <a:lnTo>
                  <a:pt x="73" y="1150"/>
                </a:lnTo>
                <a:lnTo>
                  <a:pt x="67" y="1150"/>
                </a:lnTo>
                <a:lnTo>
                  <a:pt x="67" y="1167"/>
                </a:lnTo>
                <a:lnTo>
                  <a:pt x="59" y="1167"/>
                </a:lnTo>
                <a:lnTo>
                  <a:pt x="59" y="1196"/>
                </a:lnTo>
                <a:lnTo>
                  <a:pt x="44" y="1196"/>
                </a:lnTo>
                <a:lnTo>
                  <a:pt x="44" y="1224"/>
                </a:lnTo>
                <a:lnTo>
                  <a:pt x="37" y="1224"/>
                </a:lnTo>
                <a:lnTo>
                  <a:pt x="37" y="1247"/>
                </a:lnTo>
                <a:lnTo>
                  <a:pt x="31" y="1247"/>
                </a:lnTo>
                <a:lnTo>
                  <a:pt x="31" y="1269"/>
                </a:lnTo>
                <a:lnTo>
                  <a:pt x="22" y="1269"/>
                </a:lnTo>
                <a:lnTo>
                  <a:pt x="22" y="1297"/>
                </a:lnTo>
                <a:lnTo>
                  <a:pt x="9" y="1297"/>
                </a:lnTo>
                <a:lnTo>
                  <a:pt x="9" y="1321"/>
                </a:lnTo>
                <a:lnTo>
                  <a:pt x="0" y="1321"/>
                </a:lnTo>
                <a:lnTo>
                  <a:pt x="0" y="1343"/>
                </a:lnTo>
                <a:lnTo>
                  <a:pt x="37" y="1343"/>
                </a:lnTo>
                <a:lnTo>
                  <a:pt x="37" y="1352"/>
                </a:lnTo>
                <a:lnTo>
                  <a:pt x="73" y="1352"/>
                </a:lnTo>
                <a:lnTo>
                  <a:pt x="73" y="1357"/>
                </a:lnTo>
                <a:lnTo>
                  <a:pt x="109" y="1357"/>
                </a:lnTo>
                <a:lnTo>
                  <a:pt x="109" y="1365"/>
                </a:lnTo>
                <a:lnTo>
                  <a:pt x="146" y="1365"/>
                </a:lnTo>
                <a:lnTo>
                  <a:pt x="146" y="1380"/>
                </a:lnTo>
                <a:lnTo>
                  <a:pt x="196" y="1380"/>
                </a:lnTo>
                <a:lnTo>
                  <a:pt x="196" y="1388"/>
                </a:lnTo>
                <a:lnTo>
                  <a:pt x="227" y="1388"/>
                </a:lnTo>
                <a:lnTo>
                  <a:pt x="227" y="1403"/>
                </a:lnTo>
                <a:lnTo>
                  <a:pt x="300" y="1403"/>
                </a:lnTo>
                <a:lnTo>
                  <a:pt x="300" y="1417"/>
                </a:lnTo>
                <a:lnTo>
                  <a:pt x="342" y="1417"/>
                </a:lnTo>
                <a:lnTo>
                  <a:pt x="342" y="1425"/>
                </a:lnTo>
                <a:lnTo>
                  <a:pt x="379" y="1425"/>
                </a:lnTo>
                <a:lnTo>
                  <a:pt x="379" y="1431"/>
                </a:lnTo>
                <a:lnTo>
                  <a:pt x="416" y="1431"/>
                </a:lnTo>
                <a:lnTo>
                  <a:pt x="416" y="1440"/>
                </a:lnTo>
                <a:lnTo>
                  <a:pt x="451" y="1440"/>
                </a:lnTo>
                <a:lnTo>
                  <a:pt x="451" y="1446"/>
                </a:lnTo>
                <a:lnTo>
                  <a:pt x="488" y="1446"/>
                </a:lnTo>
                <a:lnTo>
                  <a:pt x="488" y="1462"/>
                </a:lnTo>
                <a:lnTo>
                  <a:pt x="533" y="1462"/>
                </a:lnTo>
                <a:lnTo>
                  <a:pt x="533" y="1468"/>
                </a:lnTo>
                <a:lnTo>
                  <a:pt x="569" y="1468"/>
                </a:lnTo>
                <a:lnTo>
                  <a:pt x="569" y="1477"/>
                </a:lnTo>
                <a:lnTo>
                  <a:pt x="605" y="1477"/>
                </a:lnTo>
                <a:lnTo>
                  <a:pt x="605" y="1482"/>
                </a:lnTo>
                <a:lnTo>
                  <a:pt x="642" y="1482"/>
                </a:lnTo>
                <a:lnTo>
                  <a:pt x="642" y="1499"/>
                </a:lnTo>
                <a:lnTo>
                  <a:pt x="684" y="1499"/>
                </a:lnTo>
                <a:lnTo>
                  <a:pt x="684" y="1505"/>
                </a:lnTo>
                <a:lnTo>
                  <a:pt x="721" y="1505"/>
                </a:lnTo>
                <a:lnTo>
                  <a:pt x="721" y="1513"/>
                </a:lnTo>
                <a:lnTo>
                  <a:pt x="757" y="1513"/>
                </a:lnTo>
                <a:lnTo>
                  <a:pt x="757" y="1519"/>
                </a:lnTo>
                <a:lnTo>
                  <a:pt x="788" y="1519"/>
                </a:lnTo>
                <a:lnTo>
                  <a:pt x="788" y="1536"/>
                </a:lnTo>
                <a:lnTo>
                  <a:pt x="867" y="1536"/>
                </a:lnTo>
                <a:lnTo>
                  <a:pt x="867" y="1550"/>
                </a:lnTo>
                <a:lnTo>
                  <a:pt x="903" y="1550"/>
                </a:lnTo>
                <a:lnTo>
                  <a:pt x="903" y="1556"/>
                </a:lnTo>
                <a:lnTo>
                  <a:pt x="940" y="1556"/>
                </a:lnTo>
                <a:lnTo>
                  <a:pt x="940" y="1565"/>
                </a:lnTo>
                <a:lnTo>
                  <a:pt x="984" y="1565"/>
                </a:lnTo>
                <a:lnTo>
                  <a:pt x="984" y="1579"/>
                </a:lnTo>
                <a:lnTo>
                  <a:pt x="1029" y="1579"/>
                </a:lnTo>
                <a:lnTo>
                  <a:pt x="1029" y="1587"/>
                </a:lnTo>
                <a:lnTo>
                  <a:pt x="1065" y="1587"/>
                </a:lnTo>
                <a:lnTo>
                  <a:pt x="1065" y="1594"/>
                </a:lnTo>
                <a:lnTo>
                  <a:pt x="1102" y="1594"/>
                </a:lnTo>
                <a:lnTo>
                  <a:pt x="1102" y="1601"/>
                </a:lnTo>
                <a:lnTo>
                  <a:pt x="1138" y="1601"/>
                </a:lnTo>
                <a:lnTo>
                  <a:pt x="1138" y="1616"/>
                </a:lnTo>
                <a:lnTo>
                  <a:pt x="1180" y="1616"/>
                </a:lnTo>
                <a:lnTo>
                  <a:pt x="1180" y="1624"/>
                </a:lnTo>
                <a:lnTo>
                  <a:pt x="1217" y="1624"/>
                </a:lnTo>
                <a:lnTo>
                  <a:pt x="1217" y="1638"/>
                </a:lnTo>
                <a:lnTo>
                  <a:pt x="1290" y="1638"/>
                </a:lnTo>
                <a:lnTo>
                  <a:pt x="1290" y="1647"/>
                </a:lnTo>
                <a:lnTo>
                  <a:pt x="1319" y="1647"/>
                </a:lnTo>
                <a:lnTo>
                  <a:pt x="1319" y="1653"/>
                </a:lnTo>
                <a:lnTo>
                  <a:pt x="1371" y="1653"/>
                </a:lnTo>
                <a:lnTo>
                  <a:pt x="1371" y="1667"/>
                </a:lnTo>
                <a:lnTo>
                  <a:pt x="1408" y="1667"/>
                </a:lnTo>
                <a:lnTo>
                  <a:pt x="1408" y="1675"/>
                </a:lnTo>
                <a:lnTo>
                  <a:pt x="1436" y="1675"/>
                </a:lnTo>
                <a:lnTo>
                  <a:pt x="1436" y="1684"/>
                </a:lnTo>
                <a:lnTo>
                  <a:pt x="1472" y="1684"/>
                </a:lnTo>
                <a:lnTo>
                  <a:pt x="1472" y="1698"/>
                </a:lnTo>
                <a:lnTo>
                  <a:pt x="1523" y="1698"/>
                </a:lnTo>
                <a:lnTo>
                  <a:pt x="1523" y="1704"/>
                </a:lnTo>
                <a:lnTo>
                  <a:pt x="1554" y="1704"/>
                </a:lnTo>
                <a:lnTo>
                  <a:pt x="1554" y="1712"/>
                </a:lnTo>
                <a:lnTo>
                  <a:pt x="1589" y="1712"/>
                </a:lnTo>
                <a:lnTo>
                  <a:pt x="1589" y="1720"/>
                </a:lnTo>
                <a:lnTo>
                  <a:pt x="1626" y="1720"/>
                </a:lnTo>
                <a:lnTo>
                  <a:pt x="1626" y="1735"/>
                </a:lnTo>
                <a:lnTo>
                  <a:pt x="1669" y="1735"/>
                </a:lnTo>
                <a:lnTo>
                  <a:pt x="1669" y="1741"/>
                </a:lnTo>
                <a:lnTo>
                  <a:pt x="1705" y="1741"/>
                </a:lnTo>
                <a:lnTo>
                  <a:pt x="1705" y="1757"/>
                </a:lnTo>
                <a:lnTo>
                  <a:pt x="1778" y="1757"/>
                </a:lnTo>
                <a:lnTo>
                  <a:pt x="1778" y="1763"/>
                </a:lnTo>
                <a:lnTo>
                  <a:pt x="1822" y="1763"/>
                </a:lnTo>
                <a:lnTo>
                  <a:pt x="1822" y="1772"/>
                </a:lnTo>
                <a:lnTo>
                  <a:pt x="1859" y="1772"/>
                </a:lnTo>
                <a:lnTo>
                  <a:pt x="1859" y="1786"/>
                </a:lnTo>
                <a:lnTo>
                  <a:pt x="1896" y="1786"/>
                </a:lnTo>
                <a:lnTo>
                  <a:pt x="1896" y="1794"/>
                </a:lnTo>
                <a:lnTo>
                  <a:pt x="1937" y="1794"/>
                </a:lnTo>
                <a:lnTo>
                  <a:pt x="1937" y="1800"/>
                </a:lnTo>
                <a:lnTo>
                  <a:pt x="1974" y="1800"/>
                </a:lnTo>
                <a:lnTo>
                  <a:pt x="1974" y="1814"/>
                </a:lnTo>
                <a:lnTo>
                  <a:pt x="2011" y="1814"/>
                </a:lnTo>
                <a:lnTo>
                  <a:pt x="2011" y="1823"/>
                </a:lnTo>
                <a:lnTo>
                  <a:pt x="2055" y="1823"/>
                </a:lnTo>
                <a:lnTo>
                  <a:pt x="2055" y="1829"/>
                </a:lnTo>
                <a:lnTo>
                  <a:pt x="2092" y="1829"/>
                </a:lnTo>
                <a:lnTo>
                  <a:pt x="2092" y="1845"/>
                </a:lnTo>
                <a:lnTo>
                  <a:pt x="2120" y="1845"/>
                </a:lnTo>
                <a:lnTo>
                  <a:pt x="2120" y="1851"/>
                </a:lnTo>
                <a:lnTo>
                  <a:pt x="2172" y="1851"/>
                </a:lnTo>
                <a:lnTo>
                  <a:pt x="2172" y="1845"/>
                </a:lnTo>
                <a:lnTo>
                  <a:pt x="2179" y="1845"/>
                </a:lnTo>
                <a:lnTo>
                  <a:pt x="2179" y="1800"/>
                </a:lnTo>
                <a:lnTo>
                  <a:pt x="2187" y="1800"/>
                </a:lnTo>
                <a:lnTo>
                  <a:pt x="2187" y="1772"/>
                </a:lnTo>
                <a:lnTo>
                  <a:pt x="2192" y="1772"/>
                </a:lnTo>
                <a:lnTo>
                  <a:pt x="2192" y="1757"/>
                </a:lnTo>
                <a:lnTo>
                  <a:pt x="2209" y="1757"/>
                </a:lnTo>
                <a:lnTo>
                  <a:pt x="2209" y="1712"/>
                </a:lnTo>
                <a:lnTo>
                  <a:pt x="2215" y="1712"/>
                </a:lnTo>
                <a:lnTo>
                  <a:pt x="2215" y="1684"/>
                </a:lnTo>
                <a:lnTo>
                  <a:pt x="2229" y="1684"/>
                </a:lnTo>
                <a:lnTo>
                  <a:pt x="2229" y="1667"/>
                </a:lnTo>
                <a:lnTo>
                  <a:pt x="2237" y="1667"/>
                </a:lnTo>
                <a:lnTo>
                  <a:pt x="2237" y="1638"/>
                </a:lnTo>
                <a:lnTo>
                  <a:pt x="2246" y="1638"/>
                </a:lnTo>
                <a:lnTo>
                  <a:pt x="2246" y="1624"/>
                </a:lnTo>
                <a:lnTo>
                  <a:pt x="2251" y="1624"/>
                </a:lnTo>
                <a:lnTo>
                  <a:pt x="2251" y="1587"/>
                </a:lnTo>
                <a:lnTo>
                  <a:pt x="2266" y="1587"/>
                </a:lnTo>
                <a:lnTo>
                  <a:pt x="2266" y="1565"/>
                </a:lnTo>
                <a:lnTo>
                  <a:pt x="2274" y="1565"/>
                </a:lnTo>
                <a:lnTo>
                  <a:pt x="2274" y="1536"/>
                </a:lnTo>
                <a:lnTo>
                  <a:pt x="2288" y="1536"/>
                </a:lnTo>
                <a:lnTo>
                  <a:pt x="2288" y="1482"/>
                </a:lnTo>
                <a:lnTo>
                  <a:pt x="2302" y="1482"/>
                </a:lnTo>
                <a:lnTo>
                  <a:pt x="2302" y="1468"/>
                </a:lnTo>
                <a:lnTo>
                  <a:pt x="2310" y="1468"/>
                </a:lnTo>
                <a:lnTo>
                  <a:pt x="2310" y="1440"/>
                </a:lnTo>
                <a:lnTo>
                  <a:pt x="2318" y="1440"/>
                </a:lnTo>
                <a:lnTo>
                  <a:pt x="2318" y="1425"/>
                </a:lnTo>
                <a:lnTo>
                  <a:pt x="2324" y="1425"/>
                </a:lnTo>
                <a:lnTo>
                  <a:pt x="2324" y="1403"/>
                </a:lnTo>
                <a:lnTo>
                  <a:pt x="2338" y="1403"/>
                </a:lnTo>
                <a:lnTo>
                  <a:pt x="2338" y="1380"/>
                </a:lnTo>
                <a:lnTo>
                  <a:pt x="2347" y="1380"/>
                </a:lnTo>
                <a:lnTo>
                  <a:pt x="2347" y="1357"/>
                </a:lnTo>
                <a:lnTo>
                  <a:pt x="2353" y="1357"/>
                </a:lnTo>
                <a:lnTo>
                  <a:pt x="2353" y="1321"/>
                </a:lnTo>
                <a:lnTo>
                  <a:pt x="2369" y="1321"/>
                </a:lnTo>
                <a:lnTo>
                  <a:pt x="2369" y="1297"/>
                </a:lnTo>
                <a:lnTo>
                  <a:pt x="2375" y="1297"/>
                </a:lnTo>
                <a:lnTo>
                  <a:pt x="2375" y="1261"/>
                </a:lnTo>
                <a:lnTo>
                  <a:pt x="2383" y="1261"/>
                </a:lnTo>
                <a:lnTo>
                  <a:pt x="2383" y="1240"/>
                </a:lnTo>
                <a:lnTo>
                  <a:pt x="2390" y="1240"/>
                </a:lnTo>
                <a:lnTo>
                  <a:pt x="2390" y="1224"/>
                </a:lnTo>
                <a:lnTo>
                  <a:pt x="2405" y="1224"/>
                </a:lnTo>
                <a:lnTo>
                  <a:pt x="2405" y="1196"/>
                </a:lnTo>
                <a:lnTo>
                  <a:pt x="2412" y="1196"/>
                </a:lnTo>
                <a:lnTo>
                  <a:pt x="2412" y="1181"/>
                </a:lnTo>
                <a:lnTo>
                  <a:pt x="2420" y="1181"/>
                </a:lnTo>
                <a:lnTo>
                  <a:pt x="2420" y="1145"/>
                </a:lnTo>
                <a:lnTo>
                  <a:pt x="2425" y="1145"/>
                </a:lnTo>
                <a:lnTo>
                  <a:pt x="2425" y="1121"/>
                </a:lnTo>
                <a:lnTo>
                  <a:pt x="2434" y="1121"/>
                </a:lnTo>
                <a:lnTo>
                  <a:pt x="2434" y="1108"/>
                </a:lnTo>
                <a:lnTo>
                  <a:pt x="2442" y="1108"/>
                </a:lnTo>
                <a:lnTo>
                  <a:pt x="2442" y="1077"/>
                </a:lnTo>
                <a:lnTo>
                  <a:pt x="2448" y="1077"/>
                </a:lnTo>
                <a:lnTo>
                  <a:pt x="2448" y="1048"/>
                </a:lnTo>
                <a:lnTo>
                  <a:pt x="2462" y="1048"/>
                </a:lnTo>
                <a:lnTo>
                  <a:pt x="2462" y="1025"/>
                </a:lnTo>
                <a:lnTo>
                  <a:pt x="2470" y="1025"/>
                </a:lnTo>
                <a:lnTo>
                  <a:pt x="2470" y="1002"/>
                </a:lnTo>
                <a:lnTo>
                  <a:pt x="2484" y="1002"/>
                </a:lnTo>
                <a:lnTo>
                  <a:pt x="2484" y="989"/>
                </a:lnTo>
                <a:lnTo>
                  <a:pt x="2492" y="989"/>
                </a:lnTo>
                <a:lnTo>
                  <a:pt x="2492" y="960"/>
                </a:lnTo>
                <a:lnTo>
                  <a:pt x="2499" y="960"/>
                </a:lnTo>
                <a:lnTo>
                  <a:pt x="2499" y="929"/>
                </a:lnTo>
                <a:lnTo>
                  <a:pt x="2507" y="929"/>
                </a:lnTo>
                <a:lnTo>
                  <a:pt x="2507" y="892"/>
                </a:lnTo>
                <a:lnTo>
                  <a:pt x="2521" y="892"/>
                </a:lnTo>
                <a:lnTo>
                  <a:pt x="2521" y="872"/>
                </a:lnTo>
                <a:lnTo>
                  <a:pt x="2529" y="872"/>
                </a:lnTo>
                <a:lnTo>
                  <a:pt x="2529" y="841"/>
                </a:lnTo>
                <a:lnTo>
                  <a:pt x="2535" y="841"/>
                </a:lnTo>
                <a:lnTo>
                  <a:pt x="2535" y="826"/>
                </a:lnTo>
                <a:lnTo>
                  <a:pt x="2543" y="826"/>
                </a:lnTo>
                <a:lnTo>
                  <a:pt x="2543" y="789"/>
                </a:lnTo>
                <a:lnTo>
                  <a:pt x="2551" y="789"/>
                </a:lnTo>
                <a:lnTo>
                  <a:pt x="2551" y="767"/>
                </a:lnTo>
                <a:lnTo>
                  <a:pt x="2557" y="767"/>
                </a:lnTo>
                <a:lnTo>
                  <a:pt x="2557" y="745"/>
                </a:lnTo>
                <a:lnTo>
                  <a:pt x="2571" y="745"/>
                </a:lnTo>
                <a:lnTo>
                  <a:pt x="2571" y="723"/>
                </a:lnTo>
                <a:lnTo>
                  <a:pt x="2579" y="723"/>
                </a:lnTo>
                <a:lnTo>
                  <a:pt x="2579" y="693"/>
                </a:lnTo>
                <a:lnTo>
                  <a:pt x="2588" y="693"/>
                </a:lnTo>
                <a:lnTo>
                  <a:pt x="2588" y="670"/>
                </a:lnTo>
                <a:lnTo>
                  <a:pt x="2601" y="670"/>
                </a:lnTo>
                <a:lnTo>
                  <a:pt x="2601" y="642"/>
                </a:lnTo>
                <a:lnTo>
                  <a:pt x="2608" y="642"/>
                </a:lnTo>
                <a:lnTo>
                  <a:pt x="2608" y="613"/>
                </a:lnTo>
                <a:lnTo>
                  <a:pt x="2616" y="613"/>
                </a:lnTo>
                <a:lnTo>
                  <a:pt x="2616" y="591"/>
                </a:lnTo>
                <a:lnTo>
                  <a:pt x="2624" y="591"/>
                </a:lnTo>
                <a:lnTo>
                  <a:pt x="2624" y="569"/>
                </a:lnTo>
                <a:lnTo>
                  <a:pt x="2638" y="569"/>
                </a:lnTo>
                <a:lnTo>
                  <a:pt x="2638" y="545"/>
                </a:lnTo>
                <a:lnTo>
                  <a:pt x="2644" y="545"/>
                </a:lnTo>
                <a:lnTo>
                  <a:pt x="2644" y="523"/>
                </a:lnTo>
                <a:lnTo>
                  <a:pt x="2653" y="523"/>
                </a:lnTo>
                <a:lnTo>
                  <a:pt x="2653" y="486"/>
                </a:lnTo>
                <a:lnTo>
                  <a:pt x="2608" y="486"/>
                </a:lnTo>
                <a:lnTo>
                  <a:pt x="2608" y="472"/>
                </a:lnTo>
                <a:lnTo>
                  <a:pt x="2529" y="472"/>
                </a:lnTo>
                <a:lnTo>
                  <a:pt x="2529" y="457"/>
                </a:lnTo>
                <a:lnTo>
                  <a:pt x="2492" y="457"/>
                </a:lnTo>
                <a:lnTo>
                  <a:pt x="2492" y="450"/>
                </a:lnTo>
                <a:lnTo>
                  <a:pt x="2442" y="450"/>
                </a:lnTo>
                <a:lnTo>
                  <a:pt x="2442" y="435"/>
                </a:lnTo>
                <a:lnTo>
                  <a:pt x="2369" y="435"/>
                </a:lnTo>
                <a:lnTo>
                  <a:pt x="2369" y="421"/>
                </a:lnTo>
                <a:lnTo>
                  <a:pt x="2324" y="421"/>
                </a:lnTo>
                <a:lnTo>
                  <a:pt x="2324" y="413"/>
                </a:lnTo>
                <a:lnTo>
                  <a:pt x="2288" y="413"/>
                </a:lnTo>
                <a:lnTo>
                  <a:pt x="2288" y="406"/>
                </a:lnTo>
                <a:lnTo>
                  <a:pt x="2246" y="406"/>
                </a:lnTo>
                <a:lnTo>
                  <a:pt x="2246" y="391"/>
                </a:lnTo>
                <a:lnTo>
                  <a:pt x="2209" y="391"/>
                </a:lnTo>
                <a:lnTo>
                  <a:pt x="2209" y="384"/>
                </a:lnTo>
                <a:lnTo>
                  <a:pt x="2172" y="384"/>
                </a:lnTo>
                <a:lnTo>
                  <a:pt x="2172" y="375"/>
                </a:lnTo>
                <a:lnTo>
                  <a:pt x="2120" y="375"/>
                </a:lnTo>
                <a:lnTo>
                  <a:pt x="2120" y="369"/>
                </a:lnTo>
                <a:lnTo>
                  <a:pt x="2092" y="369"/>
                </a:lnTo>
                <a:lnTo>
                  <a:pt x="2092" y="355"/>
                </a:lnTo>
                <a:lnTo>
                  <a:pt x="2041" y="355"/>
                </a:lnTo>
                <a:lnTo>
                  <a:pt x="2041" y="347"/>
                </a:lnTo>
                <a:lnTo>
                  <a:pt x="2005" y="347"/>
                </a:lnTo>
                <a:lnTo>
                  <a:pt x="2005" y="338"/>
                </a:lnTo>
                <a:lnTo>
                  <a:pt x="1959" y="338"/>
                </a:lnTo>
                <a:lnTo>
                  <a:pt x="1959" y="332"/>
                </a:lnTo>
                <a:lnTo>
                  <a:pt x="1924" y="332"/>
                </a:lnTo>
                <a:lnTo>
                  <a:pt x="1924" y="324"/>
                </a:lnTo>
                <a:lnTo>
                  <a:pt x="1881" y="324"/>
                </a:lnTo>
                <a:lnTo>
                  <a:pt x="1881" y="318"/>
                </a:lnTo>
                <a:lnTo>
                  <a:pt x="1844" y="318"/>
                </a:lnTo>
                <a:lnTo>
                  <a:pt x="1844" y="310"/>
                </a:lnTo>
                <a:lnTo>
                  <a:pt x="1800" y="310"/>
                </a:lnTo>
                <a:lnTo>
                  <a:pt x="1800" y="296"/>
                </a:lnTo>
                <a:lnTo>
                  <a:pt x="1763" y="296"/>
                </a:lnTo>
                <a:lnTo>
                  <a:pt x="1763" y="287"/>
                </a:lnTo>
                <a:lnTo>
                  <a:pt x="1719" y="287"/>
                </a:lnTo>
                <a:lnTo>
                  <a:pt x="1719" y="272"/>
                </a:lnTo>
                <a:lnTo>
                  <a:pt x="1641" y="272"/>
                </a:lnTo>
                <a:lnTo>
                  <a:pt x="1641" y="259"/>
                </a:lnTo>
                <a:lnTo>
                  <a:pt x="1604" y="259"/>
                </a:lnTo>
                <a:lnTo>
                  <a:pt x="1604" y="250"/>
                </a:lnTo>
                <a:lnTo>
                  <a:pt x="1567" y="250"/>
                </a:lnTo>
                <a:lnTo>
                  <a:pt x="1567" y="236"/>
                </a:lnTo>
                <a:lnTo>
                  <a:pt x="1523" y="236"/>
                </a:lnTo>
                <a:lnTo>
                  <a:pt x="1523" y="228"/>
                </a:lnTo>
                <a:lnTo>
                  <a:pt x="1486" y="228"/>
                </a:lnTo>
                <a:lnTo>
                  <a:pt x="1486" y="222"/>
                </a:lnTo>
                <a:lnTo>
                  <a:pt x="1436" y="222"/>
                </a:lnTo>
                <a:lnTo>
                  <a:pt x="1436" y="213"/>
                </a:lnTo>
                <a:lnTo>
                  <a:pt x="1408" y="213"/>
                </a:lnTo>
                <a:lnTo>
                  <a:pt x="1408" y="208"/>
                </a:lnTo>
                <a:lnTo>
                  <a:pt x="1354" y="208"/>
                </a:lnTo>
                <a:lnTo>
                  <a:pt x="1354" y="199"/>
                </a:lnTo>
                <a:lnTo>
                  <a:pt x="1319" y="199"/>
                </a:lnTo>
                <a:lnTo>
                  <a:pt x="1319" y="184"/>
                </a:lnTo>
                <a:lnTo>
                  <a:pt x="1276" y="184"/>
                </a:lnTo>
                <a:lnTo>
                  <a:pt x="1276" y="177"/>
                </a:lnTo>
                <a:lnTo>
                  <a:pt x="1239" y="177"/>
                </a:lnTo>
                <a:lnTo>
                  <a:pt x="1239" y="171"/>
                </a:lnTo>
                <a:lnTo>
                  <a:pt x="1195" y="171"/>
                </a:lnTo>
                <a:lnTo>
                  <a:pt x="1195" y="154"/>
                </a:lnTo>
                <a:lnTo>
                  <a:pt x="1158" y="154"/>
                </a:lnTo>
                <a:lnTo>
                  <a:pt x="1158" y="148"/>
                </a:lnTo>
                <a:lnTo>
                  <a:pt x="1116" y="148"/>
                </a:lnTo>
                <a:lnTo>
                  <a:pt x="1116" y="140"/>
                </a:lnTo>
                <a:lnTo>
                  <a:pt x="1079" y="140"/>
                </a:lnTo>
                <a:lnTo>
                  <a:pt x="1079" y="133"/>
                </a:lnTo>
                <a:lnTo>
                  <a:pt x="1034" y="133"/>
                </a:lnTo>
                <a:lnTo>
                  <a:pt x="1034" y="118"/>
                </a:lnTo>
                <a:lnTo>
                  <a:pt x="999" y="118"/>
                </a:lnTo>
                <a:lnTo>
                  <a:pt x="999" y="111"/>
                </a:lnTo>
                <a:lnTo>
                  <a:pt x="919" y="111"/>
                </a:lnTo>
                <a:lnTo>
                  <a:pt x="919" y="96"/>
                </a:lnTo>
                <a:lnTo>
                  <a:pt x="867" y="96"/>
                </a:lnTo>
                <a:lnTo>
                  <a:pt x="867" y="89"/>
                </a:lnTo>
                <a:lnTo>
                  <a:pt x="838" y="89"/>
                </a:lnTo>
                <a:lnTo>
                  <a:pt x="838" y="80"/>
                </a:lnTo>
                <a:lnTo>
                  <a:pt x="788" y="80"/>
                </a:lnTo>
                <a:lnTo>
                  <a:pt x="788" y="66"/>
                </a:lnTo>
                <a:lnTo>
                  <a:pt x="757" y="66"/>
                </a:lnTo>
                <a:lnTo>
                  <a:pt x="757" y="59"/>
                </a:lnTo>
                <a:lnTo>
                  <a:pt x="707" y="59"/>
                </a:lnTo>
                <a:lnTo>
                  <a:pt x="707" y="52"/>
                </a:lnTo>
                <a:lnTo>
                  <a:pt x="670" y="52"/>
                </a:lnTo>
                <a:lnTo>
                  <a:pt x="670" y="37"/>
                </a:lnTo>
                <a:lnTo>
                  <a:pt x="627" y="37"/>
                </a:lnTo>
                <a:lnTo>
                  <a:pt x="627" y="28"/>
                </a:lnTo>
                <a:lnTo>
                  <a:pt x="592" y="28"/>
                </a:lnTo>
                <a:lnTo>
                  <a:pt x="592" y="23"/>
                </a:lnTo>
                <a:lnTo>
                  <a:pt x="555" y="23"/>
                </a:lnTo>
                <a:lnTo>
                  <a:pt x="555" y="15"/>
                </a:lnTo>
                <a:lnTo>
                  <a:pt x="510" y="15"/>
                </a:lnTo>
                <a:lnTo>
                  <a:pt x="510" y="0"/>
                </a:lnTo>
                <a:lnTo>
                  <a:pt x="474" y="0"/>
                </a:lnTo>
                <a:close/>
              </a:path>
            </a:pathLst>
          </a:custGeom>
          <a:solidFill>
            <a:srgbClr val="0202F4"/>
          </a:solidFill>
          <a:ln w="9525">
            <a:noFill/>
            <a:round/>
            <a:headEnd/>
            <a:tailEnd/>
          </a:ln>
        </p:spPr>
        <p:txBody>
          <a:bodyPr/>
          <a:lstStyle/>
          <a:p>
            <a:pPr algn="ctr"/>
            <a:endParaRPr lang="en-US" sz="1800"/>
          </a:p>
        </p:txBody>
      </p:sp>
      <p:sp>
        <p:nvSpPr>
          <p:cNvPr id="347150" name="Freeform 674"/>
          <p:cNvSpPr>
            <a:spLocks/>
          </p:cNvSpPr>
          <p:nvPr/>
        </p:nvSpPr>
        <p:spPr bwMode="auto">
          <a:xfrm>
            <a:off x="1528763" y="2874963"/>
            <a:ext cx="401637" cy="225425"/>
          </a:xfrm>
          <a:custGeom>
            <a:avLst/>
            <a:gdLst>
              <a:gd name="T0" fmla="*/ 62290 w 2534"/>
              <a:gd name="T1" fmla="*/ 10839 h 1851"/>
              <a:gd name="T2" fmla="*/ 57377 w 2534"/>
              <a:gd name="T3" fmla="*/ 22409 h 1851"/>
              <a:gd name="T4" fmla="*/ 51512 w 2534"/>
              <a:gd name="T5" fmla="*/ 33126 h 1851"/>
              <a:gd name="T6" fmla="*/ 45965 w 2534"/>
              <a:gd name="T7" fmla="*/ 45670 h 1851"/>
              <a:gd name="T8" fmla="*/ 40100 w 2534"/>
              <a:gd name="T9" fmla="*/ 57483 h 1851"/>
              <a:gd name="T10" fmla="*/ 35662 w 2534"/>
              <a:gd name="T11" fmla="*/ 66373 h 1851"/>
              <a:gd name="T12" fmla="*/ 31066 w 2534"/>
              <a:gd name="T13" fmla="*/ 76481 h 1851"/>
              <a:gd name="T14" fmla="*/ 26311 w 2534"/>
              <a:gd name="T15" fmla="*/ 86224 h 1851"/>
              <a:gd name="T16" fmla="*/ 21873 w 2534"/>
              <a:gd name="T17" fmla="*/ 97916 h 1851"/>
              <a:gd name="T18" fmla="*/ 17276 w 2534"/>
              <a:gd name="T19" fmla="*/ 106197 h 1851"/>
              <a:gd name="T20" fmla="*/ 12521 w 2534"/>
              <a:gd name="T21" fmla="*/ 115940 h 1851"/>
              <a:gd name="T22" fmla="*/ 8083 w 2534"/>
              <a:gd name="T23" fmla="*/ 124830 h 1851"/>
              <a:gd name="T24" fmla="*/ 4596 w 2534"/>
              <a:gd name="T25" fmla="*/ 133112 h 1851"/>
              <a:gd name="T26" fmla="*/ 0 w 2534"/>
              <a:gd name="T27" fmla="*/ 164654 h 1851"/>
              <a:gd name="T28" fmla="*/ 12521 w 2534"/>
              <a:gd name="T29" fmla="*/ 168064 h 1851"/>
              <a:gd name="T30" fmla="*/ 36930 w 2534"/>
              <a:gd name="T31" fmla="*/ 172570 h 1851"/>
              <a:gd name="T32" fmla="*/ 55316 w 2534"/>
              <a:gd name="T33" fmla="*/ 175371 h 1851"/>
              <a:gd name="T34" fmla="*/ 73861 w 2534"/>
              <a:gd name="T35" fmla="*/ 178781 h 1851"/>
              <a:gd name="T36" fmla="*/ 91137 w 2534"/>
              <a:gd name="T37" fmla="*/ 182557 h 1851"/>
              <a:gd name="T38" fmla="*/ 109364 w 2534"/>
              <a:gd name="T39" fmla="*/ 184992 h 1851"/>
              <a:gd name="T40" fmla="*/ 132505 w 2534"/>
              <a:gd name="T41" fmla="*/ 189498 h 1851"/>
              <a:gd name="T42" fmla="*/ 152476 w 2534"/>
              <a:gd name="T43" fmla="*/ 193274 h 1851"/>
              <a:gd name="T44" fmla="*/ 169753 w 2534"/>
              <a:gd name="T45" fmla="*/ 196805 h 1851"/>
              <a:gd name="T46" fmla="*/ 193845 w 2534"/>
              <a:gd name="T47" fmla="*/ 200581 h 1851"/>
              <a:gd name="T48" fmla="*/ 212547 w 2534"/>
              <a:gd name="T49" fmla="*/ 203991 h 1851"/>
              <a:gd name="T50" fmla="*/ 230775 w 2534"/>
              <a:gd name="T51" fmla="*/ 207523 h 1851"/>
              <a:gd name="T52" fmla="*/ 247100 w 2534"/>
              <a:gd name="T53" fmla="*/ 211298 h 1851"/>
              <a:gd name="T54" fmla="*/ 271192 w 2534"/>
              <a:gd name="T55" fmla="*/ 214708 h 1851"/>
              <a:gd name="T56" fmla="*/ 289895 w 2534"/>
              <a:gd name="T57" fmla="*/ 218483 h 1851"/>
              <a:gd name="T58" fmla="*/ 308122 w 2534"/>
              <a:gd name="T59" fmla="*/ 222015 h 1851"/>
              <a:gd name="T60" fmla="*/ 325399 w 2534"/>
              <a:gd name="T61" fmla="*/ 225425 h 1851"/>
              <a:gd name="T62" fmla="*/ 336018 w 2534"/>
              <a:gd name="T63" fmla="*/ 215804 h 1851"/>
              <a:gd name="T64" fmla="*/ 340456 w 2534"/>
              <a:gd name="T65" fmla="*/ 205087 h 1851"/>
              <a:gd name="T66" fmla="*/ 345370 w 2534"/>
              <a:gd name="T67" fmla="*/ 197780 h 1851"/>
              <a:gd name="T68" fmla="*/ 349808 w 2534"/>
              <a:gd name="T69" fmla="*/ 187063 h 1851"/>
              <a:gd name="T70" fmla="*/ 355514 w 2534"/>
              <a:gd name="T71" fmla="*/ 175371 h 1851"/>
              <a:gd name="T72" fmla="*/ 359952 w 2534"/>
              <a:gd name="T73" fmla="*/ 168064 h 1851"/>
              <a:gd name="T74" fmla="*/ 364865 w 2534"/>
              <a:gd name="T75" fmla="*/ 157956 h 1851"/>
              <a:gd name="T76" fmla="*/ 368194 w 2534"/>
              <a:gd name="T77" fmla="*/ 149065 h 1851"/>
              <a:gd name="T78" fmla="*/ 372949 w 2534"/>
              <a:gd name="T79" fmla="*/ 139444 h 1851"/>
              <a:gd name="T80" fmla="*/ 376436 w 2534"/>
              <a:gd name="T81" fmla="*/ 131163 h 1851"/>
              <a:gd name="T82" fmla="*/ 380874 w 2534"/>
              <a:gd name="T83" fmla="*/ 122029 h 1851"/>
              <a:gd name="T84" fmla="*/ 385470 w 2534"/>
              <a:gd name="T85" fmla="*/ 113139 h 1851"/>
              <a:gd name="T86" fmla="*/ 390225 w 2534"/>
              <a:gd name="T87" fmla="*/ 102422 h 1851"/>
              <a:gd name="T88" fmla="*/ 393712 w 2534"/>
              <a:gd name="T89" fmla="*/ 93409 h 1851"/>
              <a:gd name="T90" fmla="*/ 398150 w 2534"/>
              <a:gd name="T91" fmla="*/ 84397 h 1851"/>
              <a:gd name="T92" fmla="*/ 390225 w 2534"/>
              <a:gd name="T93" fmla="*/ 55656 h 1851"/>
              <a:gd name="T94" fmla="*/ 364865 w 2534"/>
              <a:gd name="T95" fmla="*/ 51272 h 1851"/>
              <a:gd name="T96" fmla="*/ 345370 w 2534"/>
              <a:gd name="T97" fmla="*/ 47618 h 1851"/>
              <a:gd name="T98" fmla="*/ 325399 w 2534"/>
              <a:gd name="T99" fmla="*/ 44939 h 1851"/>
              <a:gd name="T100" fmla="*/ 307171 w 2534"/>
              <a:gd name="T101" fmla="*/ 41164 h 1851"/>
              <a:gd name="T102" fmla="*/ 287518 w 2534"/>
              <a:gd name="T103" fmla="*/ 38728 h 1851"/>
              <a:gd name="T104" fmla="*/ 268815 w 2534"/>
              <a:gd name="T105" fmla="*/ 34952 h 1851"/>
              <a:gd name="T106" fmla="*/ 243613 w 2534"/>
              <a:gd name="T107" fmla="*/ 30446 h 1851"/>
              <a:gd name="T108" fmla="*/ 224910 w 2534"/>
              <a:gd name="T109" fmla="*/ 27036 h 1851"/>
              <a:gd name="T110" fmla="*/ 203988 w 2534"/>
              <a:gd name="T111" fmla="*/ 24235 h 1851"/>
              <a:gd name="T112" fmla="*/ 185761 w 2534"/>
              <a:gd name="T113" fmla="*/ 20825 h 1851"/>
              <a:gd name="T114" fmla="*/ 166266 w 2534"/>
              <a:gd name="T115" fmla="*/ 17050 h 1851"/>
              <a:gd name="T116" fmla="*/ 147721 w 2534"/>
              <a:gd name="T117" fmla="*/ 13518 h 1851"/>
              <a:gd name="T118" fmla="*/ 122203 w 2534"/>
              <a:gd name="T119" fmla="*/ 9743 h 1851"/>
              <a:gd name="T120" fmla="*/ 101439 w 2534"/>
              <a:gd name="T121" fmla="*/ 6333 h 1851"/>
              <a:gd name="T122" fmla="*/ 83212 w 2534"/>
              <a:gd name="T123" fmla="*/ 2801 h 18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34"/>
              <a:gd name="T187" fmla="*/ 0 h 1851"/>
              <a:gd name="T188" fmla="*/ 2534 w 2534"/>
              <a:gd name="T189" fmla="*/ 1851 h 18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34" h="1851">
                <a:moveTo>
                  <a:pt x="407" y="0"/>
                </a:moveTo>
                <a:lnTo>
                  <a:pt x="407" y="28"/>
                </a:lnTo>
                <a:lnTo>
                  <a:pt x="399" y="28"/>
                </a:lnTo>
                <a:lnTo>
                  <a:pt x="399" y="59"/>
                </a:lnTo>
                <a:lnTo>
                  <a:pt x="393" y="59"/>
                </a:lnTo>
                <a:lnTo>
                  <a:pt x="393" y="89"/>
                </a:lnTo>
                <a:lnTo>
                  <a:pt x="384" y="89"/>
                </a:lnTo>
                <a:lnTo>
                  <a:pt x="384" y="111"/>
                </a:lnTo>
                <a:lnTo>
                  <a:pt x="371" y="111"/>
                </a:lnTo>
                <a:lnTo>
                  <a:pt x="371" y="133"/>
                </a:lnTo>
                <a:lnTo>
                  <a:pt x="362" y="133"/>
                </a:lnTo>
                <a:lnTo>
                  <a:pt x="362" y="184"/>
                </a:lnTo>
                <a:lnTo>
                  <a:pt x="349" y="184"/>
                </a:lnTo>
                <a:lnTo>
                  <a:pt x="349" y="208"/>
                </a:lnTo>
                <a:lnTo>
                  <a:pt x="342" y="208"/>
                </a:lnTo>
                <a:lnTo>
                  <a:pt x="342" y="228"/>
                </a:lnTo>
                <a:lnTo>
                  <a:pt x="325" y="228"/>
                </a:lnTo>
                <a:lnTo>
                  <a:pt x="325" y="272"/>
                </a:lnTo>
                <a:lnTo>
                  <a:pt x="312" y="272"/>
                </a:lnTo>
                <a:lnTo>
                  <a:pt x="312" y="310"/>
                </a:lnTo>
                <a:lnTo>
                  <a:pt x="306" y="310"/>
                </a:lnTo>
                <a:lnTo>
                  <a:pt x="306" y="332"/>
                </a:lnTo>
                <a:lnTo>
                  <a:pt x="290" y="332"/>
                </a:lnTo>
                <a:lnTo>
                  <a:pt x="290" y="375"/>
                </a:lnTo>
                <a:lnTo>
                  <a:pt x="275" y="375"/>
                </a:lnTo>
                <a:lnTo>
                  <a:pt x="275" y="406"/>
                </a:lnTo>
                <a:lnTo>
                  <a:pt x="269" y="406"/>
                </a:lnTo>
                <a:lnTo>
                  <a:pt x="269" y="435"/>
                </a:lnTo>
                <a:lnTo>
                  <a:pt x="253" y="435"/>
                </a:lnTo>
                <a:lnTo>
                  <a:pt x="253" y="472"/>
                </a:lnTo>
                <a:lnTo>
                  <a:pt x="238" y="472"/>
                </a:lnTo>
                <a:lnTo>
                  <a:pt x="238" y="509"/>
                </a:lnTo>
                <a:lnTo>
                  <a:pt x="233" y="509"/>
                </a:lnTo>
                <a:lnTo>
                  <a:pt x="233" y="531"/>
                </a:lnTo>
                <a:lnTo>
                  <a:pt x="225" y="531"/>
                </a:lnTo>
                <a:lnTo>
                  <a:pt x="225" y="545"/>
                </a:lnTo>
                <a:lnTo>
                  <a:pt x="210" y="545"/>
                </a:lnTo>
                <a:lnTo>
                  <a:pt x="210" y="576"/>
                </a:lnTo>
                <a:lnTo>
                  <a:pt x="203" y="576"/>
                </a:lnTo>
                <a:lnTo>
                  <a:pt x="203" y="605"/>
                </a:lnTo>
                <a:lnTo>
                  <a:pt x="196" y="605"/>
                </a:lnTo>
                <a:lnTo>
                  <a:pt x="196" y="628"/>
                </a:lnTo>
                <a:lnTo>
                  <a:pt x="188" y="628"/>
                </a:lnTo>
                <a:lnTo>
                  <a:pt x="188" y="650"/>
                </a:lnTo>
                <a:lnTo>
                  <a:pt x="174" y="650"/>
                </a:lnTo>
                <a:lnTo>
                  <a:pt x="174" y="670"/>
                </a:lnTo>
                <a:lnTo>
                  <a:pt x="166" y="670"/>
                </a:lnTo>
                <a:lnTo>
                  <a:pt x="166" y="708"/>
                </a:lnTo>
                <a:lnTo>
                  <a:pt x="160" y="708"/>
                </a:lnTo>
                <a:lnTo>
                  <a:pt x="160" y="723"/>
                </a:lnTo>
                <a:lnTo>
                  <a:pt x="151" y="723"/>
                </a:lnTo>
                <a:lnTo>
                  <a:pt x="151" y="753"/>
                </a:lnTo>
                <a:lnTo>
                  <a:pt x="138" y="753"/>
                </a:lnTo>
                <a:lnTo>
                  <a:pt x="138" y="804"/>
                </a:lnTo>
                <a:lnTo>
                  <a:pt x="129" y="804"/>
                </a:lnTo>
                <a:lnTo>
                  <a:pt x="129" y="826"/>
                </a:lnTo>
                <a:lnTo>
                  <a:pt x="116" y="826"/>
                </a:lnTo>
                <a:lnTo>
                  <a:pt x="116" y="849"/>
                </a:lnTo>
                <a:lnTo>
                  <a:pt x="109" y="849"/>
                </a:lnTo>
                <a:lnTo>
                  <a:pt x="109" y="872"/>
                </a:lnTo>
                <a:lnTo>
                  <a:pt x="93" y="872"/>
                </a:lnTo>
                <a:lnTo>
                  <a:pt x="93" y="892"/>
                </a:lnTo>
                <a:lnTo>
                  <a:pt x="87" y="892"/>
                </a:lnTo>
                <a:lnTo>
                  <a:pt x="87" y="923"/>
                </a:lnTo>
                <a:lnTo>
                  <a:pt x="79" y="923"/>
                </a:lnTo>
                <a:lnTo>
                  <a:pt x="79" y="952"/>
                </a:lnTo>
                <a:lnTo>
                  <a:pt x="73" y="952"/>
                </a:lnTo>
                <a:lnTo>
                  <a:pt x="73" y="982"/>
                </a:lnTo>
                <a:lnTo>
                  <a:pt x="57" y="982"/>
                </a:lnTo>
                <a:lnTo>
                  <a:pt x="57" y="989"/>
                </a:lnTo>
                <a:lnTo>
                  <a:pt x="51" y="989"/>
                </a:lnTo>
                <a:lnTo>
                  <a:pt x="51" y="1025"/>
                </a:lnTo>
                <a:lnTo>
                  <a:pt x="42" y="1025"/>
                </a:lnTo>
                <a:lnTo>
                  <a:pt x="42" y="1048"/>
                </a:lnTo>
                <a:lnTo>
                  <a:pt x="36" y="1048"/>
                </a:lnTo>
                <a:lnTo>
                  <a:pt x="36" y="1077"/>
                </a:lnTo>
                <a:lnTo>
                  <a:pt x="29" y="1077"/>
                </a:lnTo>
                <a:lnTo>
                  <a:pt x="29" y="1093"/>
                </a:lnTo>
                <a:lnTo>
                  <a:pt x="20" y="1093"/>
                </a:lnTo>
                <a:lnTo>
                  <a:pt x="20" y="1121"/>
                </a:lnTo>
                <a:lnTo>
                  <a:pt x="6" y="1121"/>
                </a:lnTo>
                <a:lnTo>
                  <a:pt x="6" y="1150"/>
                </a:lnTo>
                <a:lnTo>
                  <a:pt x="0" y="1150"/>
                </a:lnTo>
                <a:lnTo>
                  <a:pt x="0" y="1352"/>
                </a:lnTo>
                <a:lnTo>
                  <a:pt x="6" y="1352"/>
                </a:lnTo>
                <a:lnTo>
                  <a:pt x="6" y="1357"/>
                </a:lnTo>
                <a:lnTo>
                  <a:pt x="42" y="1357"/>
                </a:lnTo>
                <a:lnTo>
                  <a:pt x="42" y="1365"/>
                </a:lnTo>
                <a:lnTo>
                  <a:pt x="79" y="1365"/>
                </a:lnTo>
                <a:lnTo>
                  <a:pt x="79" y="1380"/>
                </a:lnTo>
                <a:lnTo>
                  <a:pt x="129" y="1380"/>
                </a:lnTo>
                <a:lnTo>
                  <a:pt x="129" y="1388"/>
                </a:lnTo>
                <a:lnTo>
                  <a:pt x="160" y="1388"/>
                </a:lnTo>
                <a:lnTo>
                  <a:pt x="160" y="1403"/>
                </a:lnTo>
                <a:lnTo>
                  <a:pt x="233" y="1403"/>
                </a:lnTo>
                <a:lnTo>
                  <a:pt x="233" y="1417"/>
                </a:lnTo>
                <a:lnTo>
                  <a:pt x="275" y="1417"/>
                </a:lnTo>
                <a:lnTo>
                  <a:pt x="275" y="1425"/>
                </a:lnTo>
                <a:lnTo>
                  <a:pt x="312" y="1425"/>
                </a:lnTo>
                <a:lnTo>
                  <a:pt x="312" y="1431"/>
                </a:lnTo>
                <a:lnTo>
                  <a:pt x="349" y="1431"/>
                </a:lnTo>
                <a:lnTo>
                  <a:pt x="349" y="1440"/>
                </a:lnTo>
                <a:lnTo>
                  <a:pt x="384" y="1440"/>
                </a:lnTo>
                <a:lnTo>
                  <a:pt x="384" y="1446"/>
                </a:lnTo>
                <a:lnTo>
                  <a:pt x="421" y="1446"/>
                </a:lnTo>
                <a:lnTo>
                  <a:pt x="421" y="1462"/>
                </a:lnTo>
                <a:lnTo>
                  <a:pt x="466" y="1462"/>
                </a:lnTo>
                <a:lnTo>
                  <a:pt x="466" y="1468"/>
                </a:lnTo>
                <a:lnTo>
                  <a:pt x="502" y="1468"/>
                </a:lnTo>
                <a:lnTo>
                  <a:pt x="502" y="1477"/>
                </a:lnTo>
                <a:lnTo>
                  <a:pt x="538" y="1477"/>
                </a:lnTo>
                <a:lnTo>
                  <a:pt x="538" y="1482"/>
                </a:lnTo>
                <a:lnTo>
                  <a:pt x="575" y="1482"/>
                </a:lnTo>
                <a:lnTo>
                  <a:pt x="575" y="1499"/>
                </a:lnTo>
                <a:lnTo>
                  <a:pt x="617" y="1499"/>
                </a:lnTo>
                <a:lnTo>
                  <a:pt x="617" y="1505"/>
                </a:lnTo>
                <a:lnTo>
                  <a:pt x="654" y="1505"/>
                </a:lnTo>
                <a:lnTo>
                  <a:pt x="654" y="1513"/>
                </a:lnTo>
                <a:lnTo>
                  <a:pt x="690" y="1513"/>
                </a:lnTo>
                <a:lnTo>
                  <a:pt x="690" y="1519"/>
                </a:lnTo>
                <a:lnTo>
                  <a:pt x="721" y="1519"/>
                </a:lnTo>
                <a:lnTo>
                  <a:pt x="721" y="1536"/>
                </a:lnTo>
                <a:lnTo>
                  <a:pt x="800" y="1536"/>
                </a:lnTo>
                <a:lnTo>
                  <a:pt x="800" y="1550"/>
                </a:lnTo>
                <a:lnTo>
                  <a:pt x="836" y="1550"/>
                </a:lnTo>
                <a:lnTo>
                  <a:pt x="836" y="1556"/>
                </a:lnTo>
                <a:lnTo>
                  <a:pt x="873" y="1556"/>
                </a:lnTo>
                <a:lnTo>
                  <a:pt x="873" y="1565"/>
                </a:lnTo>
                <a:lnTo>
                  <a:pt x="917" y="1565"/>
                </a:lnTo>
                <a:lnTo>
                  <a:pt x="917" y="1579"/>
                </a:lnTo>
                <a:lnTo>
                  <a:pt x="962" y="1579"/>
                </a:lnTo>
                <a:lnTo>
                  <a:pt x="962" y="1587"/>
                </a:lnTo>
                <a:lnTo>
                  <a:pt x="998" y="1587"/>
                </a:lnTo>
                <a:lnTo>
                  <a:pt x="998" y="1594"/>
                </a:lnTo>
                <a:lnTo>
                  <a:pt x="1035" y="1594"/>
                </a:lnTo>
                <a:lnTo>
                  <a:pt x="1035" y="1601"/>
                </a:lnTo>
                <a:lnTo>
                  <a:pt x="1071" y="1601"/>
                </a:lnTo>
                <a:lnTo>
                  <a:pt x="1071" y="1616"/>
                </a:lnTo>
                <a:lnTo>
                  <a:pt x="1113" y="1616"/>
                </a:lnTo>
                <a:lnTo>
                  <a:pt x="1113" y="1624"/>
                </a:lnTo>
                <a:lnTo>
                  <a:pt x="1150" y="1624"/>
                </a:lnTo>
                <a:lnTo>
                  <a:pt x="1150" y="1638"/>
                </a:lnTo>
                <a:lnTo>
                  <a:pt x="1223" y="1638"/>
                </a:lnTo>
                <a:lnTo>
                  <a:pt x="1223" y="1647"/>
                </a:lnTo>
                <a:lnTo>
                  <a:pt x="1252" y="1647"/>
                </a:lnTo>
                <a:lnTo>
                  <a:pt x="1252" y="1653"/>
                </a:lnTo>
                <a:lnTo>
                  <a:pt x="1304" y="1653"/>
                </a:lnTo>
                <a:lnTo>
                  <a:pt x="1304" y="1667"/>
                </a:lnTo>
                <a:lnTo>
                  <a:pt x="1341" y="1667"/>
                </a:lnTo>
                <a:lnTo>
                  <a:pt x="1341" y="1675"/>
                </a:lnTo>
                <a:lnTo>
                  <a:pt x="1369" y="1675"/>
                </a:lnTo>
                <a:lnTo>
                  <a:pt x="1369" y="1684"/>
                </a:lnTo>
                <a:lnTo>
                  <a:pt x="1405" y="1684"/>
                </a:lnTo>
                <a:lnTo>
                  <a:pt x="1405" y="1698"/>
                </a:lnTo>
                <a:lnTo>
                  <a:pt x="1456" y="1698"/>
                </a:lnTo>
                <a:lnTo>
                  <a:pt x="1456" y="1704"/>
                </a:lnTo>
                <a:lnTo>
                  <a:pt x="1487" y="1704"/>
                </a:lnTo>
                <a:lnTo>
                  <a:pt x="1487" y="1712"/>
                </a:lnTo>
                <a:lnTo>
                  <a:pt x="1522" y="1712"/>
                </a:lnTo>
                <a:lnTo>
                  <a:pt x="1522" y="1720"/>
                </a:lnTo>
                <a:lnTo>
                  <a:pt x="1559" y="1720"/>
                </a:lnTo>
                <a:lnTo>
                  <a:pt x="1559" y="1735"/>
                </a:lnTo>
                <a:lnTo>
                  <a:pt x="1602" y="1735"/>
                </a:lnTo>
                <a:lnTo>
                  <a:pt x="1602" y="1741"/>
                </a:lnTo>
                <a:lnTo>
                  <a:pt x="1638" y="1741"/>
                </a:lnTo>
                <a:lnTo>
                  <a:pt x="1638" y="1757"/>
                </a:lnTo>
                <a:lnTo>
                  <a:pt x="1711" y="1757"/>
                </a:lnTo>
                <a:lnTo>
                  <a:pt x="1711" y="1763"/>
                </a:lnTo>
                <a:lnTo>
                  <a:pt x="1755" y="1763"/>
                </a:lnTo>
                <a:lnTo>
                  <a:pt x="1755" y="1772"/>
                </a:lnTo>
                <a:lnTo>
                  <a:pt x="1792" y="1772"/>
                </a:lnTo>
                <a:lnTo>
                  <a:pt x="1792" y="1786"/>
                </a:lnTo>
                <a:lnTo>
                  <a:pt x="1829" y="1786"/>
                </a:lnTo>
                <a:lnTo>
                  <a:pt x="1829" y="1794"/>
                </a:lnTo>
                <a:lnTo>
                  <a:pt x="1870" y="1794"/>
                </a:lnTo>
                <a:lnTo>
                  <a:pt x="1870" y="1800"/>
                </a:lnTo>
                <a:lnTo>
                  <a:pt x="1907" y="1800"/>
                </a:lnTo>
                <a:lnTo>
                  <a:pt x="1907" y="1814"/>
                </a:lnTo>
                <a:lnTo>
                  <a:pt x="1944" y="1814"/>
                </a:lnTo>
                <a:lnTo>
                  <a:pt x="1944" y="1823"/>
                </a:lnTo>
                <a:lnTo>
                  <a:pt x="1988" y="1823"/>
                </a:lnTo>
                <a:lnTo>
                  <a:pt x="1988" y="1829"/>
                </a:lnTo>
                <a:lnTo>
                  <a:pt x="2025" y="1829"/>
                </a:lnTo>
                <a:lnTo>
                  <a:pt x="2025" y="1845"/>
                </a:lnTo>
                <a:lnTo>
                  <a:pt x="2053" y="1845"/>
                </a:lnTo>
                <a:lnTo>
                  <a:pt x="2053" y="1851"/>
                </a:lnTo>
                <a:lnTo>
                  <a:pt x="2105" y="1851"/>
                </a:lnTo>
                <a:lnTo>
                  <a:pt x="2105" y="1845"/>
                </a:lnTo>
                <a:lnTo>
                  <a:pt x="2112" y="1845"/>
                </a:lnTo>
                <a:lnTo>
                  <a:pt x="2112" y="1800"/>
                </a:lnTo>
                <a:lnTo>
                  <a:pt x="2120" y="1800"/>
                </a:lnTo>
                <a:lnTo>
                  <a:pt x="2120" y="1772"/>
                </a:lnTo>
                <a:lnTo>
                  <a:pt x="2125" y="1772"/>
                </a:lnTo>
                <a:lnTo>
                  <a:pt x="2125" y="1757"/>
                </a:lnTo>
                <a:lnTo>
                  <a:pt x="2142" y="1757"/>
                </a:lnTo>
                <a:lnTo>
                  <a:pt x="2142" y="1712"/>
                </a:lnTo>
                <a:lnTo>
                  <a:pt x="2148" y="1712"/>
                </a:lnTo>
                <a:lnTo>
                  <a:pt x="2148" y="1684"/>
                </a:lnTo>
                <a:lnTo>
                  <a:pt x="2162" y="1684"/>
                </a:lnTo>
                <a:lnTo>
                  <a:pt x="2162" y="1667"/>
                </a:lnTo>
                <a:lnTo>
                  <a:pt x="2170" y="1667"/>
                </a:lnTo>
                <a:lnTo>
                  <a:pt x="2170" y="1638"/>
                </a:lnTo>
                <a:lnTo>
                  <a:pt x="2179" y="1638"/>
                </a:lnTo>
                <a:lnTo>
                  <a:pt x="2179" y="1624"/>
                </a:lnTo>
                <a:lnTo>
                  <a:pt x="2184" y="1624"/>
                </a:lnTo>
                <a:lnTo>
                  <a:pt x="2184" y="1587"/>
                </a:lnTo>
                <a:lnTo>
                  <a:pt x="2199" y="1587"/>
                </a:lnTo>
                <a:lnTo>
                  <a:pt x="2199" y="1565"/>
                </a:lnTo>
                <a:lnTo>
                  <a:pt x="2207" y="1565"/>
                </a:lnTo>
                <a:lnTo>
                  <a:pt x="2207" y="1536"/>
                </a:lnTo>
                <a:lnTo>
                  <a:pt x="2221" y="1536"/>
                </a:lnTo>
                <a:lnTo>
                  <a:pt x="2221" y="1482"/>
                </a:lnTo>
                <a:lnTo>
                  <a:pt x="2235" y="1482"/>
                </a:lnTo>
                <a:lnTo>
                  <a:pt x="2235" y="1468"/>
                </a:lnTo>
                <a:lnTo>
                  <a:pt x="2243" y="1468"/>
                </a:lnTo>
                <a:lnTo>
                  <a:pt x="2243" y="1440"/>
                </a:lnTo>
                <a:lnTo>
                  <a:pt x="2251" y="1440"/>
                </a:lnTo>
                <a:lnTo>
                  <a:pt x="2251" y="1425"/>
                </a:lnTo>
                <a:lnTo>
                  <a:pt x="2257" y="1425"/>
                </a:lnTo>
                <a:lnTo>
                  <a:pt x="2257" y="1403"/>
                </a:lnTo>
                <a:lnTo>
                  <a:pt x="2271" y="1403"/>
                </a:lnTo>
                <a:lnTo>
                  <a:pt x="2271" y="1380"/>
                </a:lnTo>
                <a:lnTo>
                  <a:pt x="2280" y="1380"/>
                </a:lnTo>
                <a:lnTo>
                  <a:pt x="2280" y="1357"/>
                </a:lnTo>
                <a:lnTo>
                  <a:pt x="2286" y="1357"/>
                </a:lnTo>
                <a:lnTo>
                  <a:pt x="2286" y="1321"/>
                </a:lnTo>
                <a:lnTo>
                  <a:pt x="2302" y="1321"/>
                </a:lnTo>
                <a:lnTo>
                  <a:pt x="2302" y="1297"/>
                </a:lnTo>
                <a:lnTo>
                  <a:pt x="2308" y="1297"/>
                </a:lnTo>
                <a:lnTo>
                  <a:pt x="2308" y="1261"/>
                </a:lnTo>
                <a:lnTo>
                  <a:pt x="2316" y="1261"/>
                </a:lnTo>
                <a:lnTo>
                  <a:pt x="2316" y="1240"/>
                </a:lnTo>
                <a:lnTo>
                  <a:pt x="2323" y="1240"/>
                </a:lnTo>
                <a:lnTo>
                  <a:pt x="2323" y="1224"/>
                </a:lnTo>
                <a:lnTo>
                  <a:pt x="2338" y="1224"/>
                </a:lnTo>
                <a:lnTo>
                  <a:pt x="2338" y="1196"/>
                </a:lnTo>
                <a:lnTo>
                  <a:pt x="2345" y="1196"/>
                </a:lnTo>
                <a:lnTo>
                  <a:pt x="2345" y="1181"/>
                </a:lnTo>
                <a:lnTo>
                  <a:pt x="2353" y="1181"/>
                </a:lnTo>
                <a:lnTo>
                  <a:pt x="2353" y="1145"/>
                </a:lnTo>
                <a:lnTo>
                  <a:pt x="2358" y="1145"/>
                </a:lnTo>
                <a:lnTo>
                  <a:pt x="2358" y="1121"/>
                </a:lnTo>
                <a:lnTo>
                  <a:pt x="2367" y="1121"/>
                </a:lnTo>
                <a:lnTo>
                  <a:pt x="2367" y="1108"/>
                </a:lnTo>
                <a:lnTo>
                  <a:pt x="2375" y="1108"/>
                </a:lnTo>
                <a:lnTo>
                  <a:pt x="2375" y="1077"/>
                </a:lnTo>
                <a:lnTo>
                  <a:pt x="2381" y="1077"/>
                </a:lnTo>
                <a:lnTo>
                  <a:pt x="2381" y="1048"/>
                </a:lnTo>
                <a:lnTo>
                  <a:pt x="2395" y="1048"/>
                </a:lnTo>
                <a:lnTo>
                  <a:pt x="2395" y="1025"/>
                </a:lnTo>
                <a:lnTo>
                  <a:pt x="2403" y="1025"/>
                </a:lnTo>
                <a:lnTo>
                  <a:pt x="2403" y="1002"/>
                </a:lnTo>
                <a:lnTo>
                  <a:pt x="2417" y="1002"/>
                </a:lnTo>
                <a:lnTo>
                  <a:pt x="2417" y="989"/>
                </a:lnTo>
                <a:lnTo>
                  <a:pt x="2425" y="989"/>
                </a:lnTo>
                <a:lnTo>
                  <a:pt x="2425" y="960"/>
                </a:lnTo>
                <a:lnTo>
                  <a:pt x="2432" y="960"/>
                </a:lnTo>
                <a:lnTo>
                  <a:pt x="2432" y="929"/>
                </a:lnTo>
                <a:lnTo>
                  <a:pt x="2440" y="929"/>
                </a:lnTo>
                <a:lnTo>
                  <a:pt x="2440" y="892"/>
                </a:lnTo>
                <a:lnTo>
                  <a:pt x="2454" y="892"/>
                </a:lnTo>
                <a:lnTo>
                  <a:pt x="2454" y="872"/>
                </a:lnTo>
                <a:lnTo>
                  <a:pt x="2462" y="872"/>
                </a:lnTo>
                <a:lnTo>
                  <a:pt x="2462" y="841"/>
                </a:lnTo>
                <a:lnTo>
                  <a:pt x="2468" y="841"/>
                </a:lnTo>
                <a:lnTo>
                  <a:pt x="2468" y="826"/>
                </a:lnTo>
                <a:lnTo>
                  <a:pt x="2476" y="826"/>
                </a:lnTo>
                <a:lnTo>
                  <a:pt x="2476" y="789"/>
                </a:lnTo>
                <a:lnTo>
                  <a:pt x="2484" y="789"/>
                </a:lnTo>
                <a:lnTo>
                  <a:pt x="2484" y="767"/>
                </a:lnTo>
                <a:lnTo>
                  <a:pt x="2490" y="767"/>
                </a:lnTo>
                <a:lnTo>
                  <a:pt x="2490" y="745"/>
                </a:lnTo>
                <a:lnTo>
                  <a:pt x="2504" y="745"/>
                </a:lnTo>
                <a:lnTo>
                  <a:pt x="2504" y="723"/>
                </a:lnTo>
                <a:lnTo>
                  <a:pt x="2512" y="723"/>
                </a:lnTo>
                <a:lnTo>
                  <a:pt x="2512" y="693"/>
                </a:lnTo>
                <a:lnTo>
                  <a:pt x="2521" y="693"/>
                </a:lnTo>
                <a:lnTo>
                  <a:pt x="2521" y="670"/>
                </a:lnTo>
                <a:lnTo>
                  <a:pt x="2534" y="670"/>
                </a:lnTo>
                <a:lnTo>
                  <a:pt x="2534" y="472"/>
                </a:lnTo>
                <a:lnTo>
                  <a:pt x="2462" y="472"/>
                </a:lnTo>
                <a:lnTo>
                  <a:pt x="2462" y="457"/>
                </a:lnTo>
                <a:lnTo>
                  <a:pt x="2425" y="457"/>
                </a:lnTo>
                <a:lnTo>
                  <a:pt x="2425" y="450"/>
                </a:lnTo>
                <a:lnTo>
                  <a:pt x="2375" y="450"/>
                </a:lnTo>
                <a:lnTo>
                  <a:pt x="2375" y="435"/>
                </a:lnTo>
                <a:lnTo>
                  <a:pt x="2302" y="435"/>
                </a:lnTo>
                <a:lnTo>
                  <a:pt x="2302" y="421"/>
                </a:lnTo>
                <a:lnTo>
                  <a:pt x="2257" y="421"/>
                </a:lnTo>
                <a:lnTo>
                  <a:pt x="2257" y="413"/>
                </a:lnTo>
                <a:lnTo>
                  <a:pt x="2221" y="413"/>
                </a:lnTo>
                <a:lnTo>
                  <a:pt x="2221" y="406"/>
                </a:lnTo>
                <a:lnTo>
                  <a:pt x="2179" y="406"/>
                </a:lnTo>
                <a:lnTo>
                  <a:pt x="2179" y="391"/>
                </a:lnTo>
                <a:lnTo>
                  <a:pt x="2142" y="391"/>
                </a:lnTo>
                <a:lnTo>
                  <a:pt x="2142" y="384"/>
                </a:lnTo>
                <a:lnTo>
                  <a:pt x="2105" y="384"/>
                </a:lnTo>
                <a:lnTo>
                  <a:pt x="2105" y="375"/>
                </a:lnTo>
                <a:lnTo>
                  <a:pt x="2053" y="375"/>
                </a:lnTo>
                <a:lnTo>
                  <a:pt x="2053" y="369"/>
                </a:lnTo>
                <a:lnTo>
                  <a:pt x="2025" y="369"/>
                </a:lnTo>
                <a:lnTo>
                  <a:pt x="2025" y="355"/>
                </a:lnTo>
                <a:lnTo>
                  <a:pt x="1974" y="355"/>
                </a:lnTo>
                <a:lnTo>
                  <a:pt x="1974" y="347"/>
                </a:lnTo>
                <a:lnTo>
                  <a:pt x="1938" y="347"/>
                </a:lnTo>
                <a:lnTo>
                  <a:pt x="1938" y="338"/>
                </a:lnTo>
                <a:lnTo>
                  <a:pt x="1892" y="338"/>
                </a:lnTo>
                <a:lnTo>
                  <a:pt x="1892" y="332"/>
                </a:lnTo>
                <a:lnTo>
                  <a:pt x="1857" y="332"/>
                </a:lnTo>
                <a:lnTo>
                  <a:pt x="1857" y="324"/>
                </a:lnTo>
                <a:lnTo>
                  <a:pt x="1814" y="324"/>
                </a:lnTo>
                <a:lnTo>
                  <a:pt x="1814" y="318"/>
                </a:lnTo>
                <a:lnTo>
                  <a:pt x="1777" y="318"/>
                </a:lnTo>
                <a:lnTo>
                  <a:pt x="1777" y="310"/>
                </a:lnTo>
                <a:lnTo>
                  <a:pt x="1733" y="310"/>
                </a:lnTo>
                <a:lnTo>
                  <a:pt x="1733" y="296"/>
                </a:lnTo>
                <a:lnTo>
                  <a:pt x="1696" y="296"/>
                </a:lnTo>
                <a:lnTo>
                  <a:pt x="1696" y="287"/>
                </a:lnTo>
                <a:lnTo>
                  <a:pt x="1652" y="287"/>
                </a:lnTo>
                <a:lnTo>
                  <a:pt x="1652" y="272"/>
                </a:lnTo>
                <a:lnTo>
                  <a:pt x="1574" y="272"/>
                </a:lnTo>
                <a:lnTo>
                  <a:pt x="1574" y="259"/>
                </a:lnTo>
                <a:lnTo>
                  <a:pt x="1537" y="259"/>
                </a:lnTo>
                <a:lnTo>
                  <a:pt x="1537" y="250"/>
                </a:lnTo>
                <a:lnTo>
                  <a:pt x="1500" y="250"/>
                </a:lnTo>
                <a:lnTo>
                  <a:pt x="1500" y="236"/>
                </a:lnTo>
                <a:lnTo>
                  <a:pt x="1456" y="236"/>
                </a:lnTo>
                <a:lnTo>
                  <a:pt x="1456" y="228"/>
                </a:lnTo>
                <a:lnTo>
                  <a:pt x="1419" y="228"/>
                </a:lnTo>
                <a:lnTo>
                  <a:pt x="1419" y="222"/>
                </a:lnTo>
                <a:lnTo>
                  <a:pt x="1369" y="222"/>
                </a:lnTo>
                <a:lnTo>
                  <a:pt x="1369" y="213"/>
                </a:lnTo>
                <a:lnTo>
                  <a:pt x="1341" y="213"/>
                </a:lnTo>
                <a:lnTo>
                  <a:pt x="1341" y="208"/>
                </a:lnTo>
                <a:lnTo>
                  <a:pt x="1287" y="208"/>
                </a:lnTo>
                <a:lnTo>
                  <a:pt x="1287" y="199"/>
                </a:lnTo>
                <a:lnTo>
                  <a:pt x="1252" y="199"/>
                </a:lnTo>
                <a:lnTo>
                  <a:pt x="1252" y="184"/>
                </a:lnTo>
                <a:lnTo>
                  <a:pt x="1209" y="184"/>
                </a:lnTo>
                <a:lnTo>
                  <a:pt x="1209" y="177"/>
                </a:lnTo>
                <a:lnTo>
                  <a:pt x="1172" y="177"/>
                </a:lnTo>
                <a:lnTo>
                  <a:pt x="1172" y="171"/>
                </a:lnTo>
                <a:lnTo>
                  <a:pt x="1128" y="171"/>
                </a:lnTo>
                <a:lnTo>
                  <a:pt x="1128" y="154"/>
                </a:lnTo>
                <a:lnTo>
                  <a:pt x="1091" y="154"/>
                </a:lnTo>
                <a:lnTo>
                  <a:pt x="1091" y="148"/>
                </a:lnTo>
                <a:lnTo>
                  <a:pt x="1049" y="148"/>
                </a:lnTo>
                <a:lnTo>
                  <a:pt x="1049" y="140"/>
                </a:lnTo>
                <a:lnTo>
                  <a:pt x="1012" y="140"/>
                </a:lnTo>
                <a:lnTo>
                  <a:pt x="1012" y="133"/>
                </a:lnTo>
                <a:lnTo>
                  <a:pt x="967" y="133"/>
                </a:lnTo>
                <a:lnTo>
                  <a:pt x="967" y="118"/>
                </a:lnTo>
                <a:lnTo>
                  <a:pt x="932" y="118"/>
                </a:lnTo>
                <a:lnTo>
                  <a:pt x="932" y="111"/>
                </a:lnTo>
                <a:lnTo>
                  <a:pt x="852" y="111"/>
                </a:lnTo>
                <a:lnTo>
                  <a:pt x="852" y="96"/>
                </a:lnTo>
                <a:lnTo>
                  <a:pt x="800" y="96"/>
                </a:lnTo>
                <a:lnTo>
                  <a:pt x="800" y="89"/>
                </a:lnTo>
                <a:lnTo>
                  <a:pt x="771" y="89"/>
                </a:lnTo>
                <a:lnTo>
                  <a:pt x="771" y="80"/>
                </a:lnTo>
                <a:lnTo>
                  <a:pt x="721" y="80"/>
                </a:lnTo>
                <a:lnTo>
                  <a:pt x="721" y="66"/>
                </a:lnTo>
                <a:lnTo>
                  <a:pt x="690" y="66"/>
                </a:lnTo>
                <a:lnTo>
                  <a:pt x="690" y="59"/>
                </a:lnTo>
                <a:lnTo>
                  <a:pt x="640" y="59"/>
                </a:lnTo>
                <a:lnTo>
                  <a:pt x="640" y="52"/>
                </a:lnTo>
                <a:lnTo>
                  <a:pt x="603" y="52"/>
                </a:lnTo>
                <a:lnTo>
                  <a:pt x="603" y="37"/>
                </a:lnTo>
                <a:lnTo>
                  <a:pt x="560" y="37"/>
                </a:lnTo>
                <a:lnTo>
                  <a:pt x="560" y="28"/>
                </a:lnTo>
                <a:lnTo>
                  <a:pt x="525" y="28"/>
                </a:lnTo>
                <a:lnTo>
                  <a:pt x="525" y="23"/>
                </a:lnTo>
                <a:lnTo>
                  <a:pt x="488" y="23"/>
                </a:lnTo>
                <a:lnTo>
                  <a:pt x="488" y="15"/>
                </a:lnTo>
                <a:lnTo>
                  <a:pt x="443" y="15"/>
                </a:lnTo>
                <a:lnTo>
                  <a:pt x="443" y="0"/>
                </a:lnTo>
                <a:lnTo>
                  <a:pt x="407" y="0"/>
                </a:lnTo>
                <a:close/>
              </a:path>
            </a:pathLst>
          </a:custGeom>
          <a:solidFill>
            <a:srgbClr val="0202E5"/>
          </a:solidFill>
          <a:ln w="9525">
            <a:noFill/>
            <a:round/>
            <a:headEnd/>
            <a:tailEnd/>
          </a:ln>
        </p:spPr>
        <p:txBody>
          <a:bodyPr/>
          <a:lstStyle/>
          <a:p>
            <a:pPr algn="ctr"/>
            <a:endParaRPr lang="en-US" sz="1800"/>
          </a:p>
        </p:txBody>
      </p:sp>
      <p:sp>
        <p:nvSpPr>
          <p:cNvPr id="347151" name="Freeform 675"/>
          <p:cNvSpPr>
            <a:spLocks/>
          </p:cNvSpPr>
          <p:nvPr/>
        </p:nvSpPr>
        <p:spPr bwMode="auto">
          <a:xfrm>
            <a:off x="1538288" y="2874963"/>
            <a:ext cx="381000" cy="225425"/>
          </a:xfrm>
          <a:custGeom>
            <a:avLst/>
            <a:gdLst>
              <a:gd name="T0" fmla="*/ 53229 w 2405"/>
              <a:gd name="T1" fmla="*/ 10839 h 1851"/>
              <a:gd name="T2" fmla="*/ 48318 w 2405"/>
              <a:gd name="T3" fmla="*/ 22409 h 1851"/>
              <a:gd name="T4" fmla="*/ 42457 w 2405"/>
              <a:gd name="T5" fmla="*/ 33126 h 1851"/>
              <a:gd name="T6" fmla="*/ 36912 w 2405"/>
              <a:gd name="T7" fmla="*/ 45670 h 1851"/>
              <a:gd name="T8" fmla="*/ 31050 w 2405"/>
              <a:gd name="T9" fmla="*/ 57483 h 1851"/>
              <a:gd name="T10" fmla="*/ 26615 w 2405"/>
              <a:gd name="T11" fmla="*/ 66373 h 1851"/>
              <a:gd name="T12" fmla="*/ 22020 w 2405"/>
              <a:gd name="T13" fmla="*/ 76481 h 1851"/>
              <a:gd name="T14" fmla="*/ 17268 w 2405"/>
              <a:gd name="T15" fmla="*/ 86224 h 1851"/>
              <a:gd name="T16" fmla="*/ 12832 w 2405"/>
              <a:gd name="T17" fmla="*/ 97916 h 1851"/>
              <a:gd name="T18" fmla="*/ 8238 w 2405"/>
              <a:gd name="T19" fmla="*/ 106197 h 1851"/>
              <a:gd name="T20" fmla="*/ 3485 w 2405"/>
              <a:gd name="T21" fmla="*/ 115940 h 1851"/>
              <a:gd name="T22" fmla="*/ 3485 w 2405"/>
              <a:gd name="T23" fmla="*/ 168064 h 1851"/>
              <a:gd name="T24" fmla="*/ 27882 w 2405"/>
              <a:gd name="T25" fmla="*/ 172570 h 1851"/>
              <a:gd name="T26" fmla="*/ 46259 w 2405"/>
              <a:gd name="T27" fmla="*/ 175371 h 1851"/>
              <a:gd name="T28" fmla="*/ 64794 w 2405"/>
              <a:gd name="T29" fmla="*/ 178781 h 1851"/>
              <a:gd name="T30" fmla="*/ 82062 w 2405"/>
              <a:gd name="T31" fmla="*/ 182557 h 1851"/>
              <a:gd name="T32" fmla="*/ 100280 w 2405"/>
              <a:gd name="T33" fmla="*/ 184992 h 1851"/>
              <a:gd name="T34" fmla="*/ 123409 w 2405"/>
              <a:gd name="T35" fmla="*/ 189498 h 1851"/>
              <a:gd name="T36" fmla="*/ 143370 w 2405"/>
              <a:gd name="T37" fmla="*/ 193274 h 1851"/>
              <a:gd name="T38" fmla="*/ 160638 w 2405"/>
              <a:gd name="T39" fmla="*/ 196805 h 1851"/>
              <a:gd name="T40" fmla="*/ 184718 w 2405"/>
              <a:gd name="T41" fmla="*/ 200581 h 1851"/>
              <a:gd name="T42" fmla="*/ 203411 w 2405"/>
              <a:gd name="T43" fmla="*/ 203991 h 1851"/>
              <a:gd name="T44" fmla="*/ 221630 w 2405"/>
              <a:gd name="T45" fmla="*/ 207523 h 1851"/>
              <a:gd name="T46" fmla="*/ 237947 w 2405"/>
              <a:gd name="T47" fmla="*/ 211298 h 1851"/>
              <a:gd name="T48" fmla="*/ 262027 w 2405"/>
              <a:gd name="T49" fmla="*/ 214708 h 1851"/>
              <a:gd name="T50" fmla="*/ 280720 w 2405"/>
              <a:gd name="T51" fmla="*/ 218483 h 1851"/>
              <a:gd name="T52" fmla="*/ 298938 w 2405"/>
              <a:gd name="T53" fmla="*/ 222015 h 1851"/>
              <a:gd name="T54" fmla="*/ 316206 w 2405"/>
              <a:gd name="T55" fmla="*/ 225425 h 1851"/>
              <a:gd name="T56" fmla="*/ 326820 w 2405"/>
              <a:gd name="T57" fmla="*/ 215804 h 1851"/>
              <a:gd name="T58" fmla="*/ 331256 w 2405"/>
              <a:gd name="T59" fmla="*/ 205087 h 1851"/>
              <a:gd name="T60" fmla="*/ 336167 w 2405"/>
              <a:gd name="T61" fmla="*/ 197780 h 1851"/>
              <a:gd name="T62" fmla="*/ 340603 w 2405"/>
              <a:gd name="T63" fmla="*/ 187063 h 1851"/>
              <a:gd name="T64" fmla="*/ 346306 w 2405"/>
              <a:gd name="T65" fmla="*/ 175371 h 1851"/>
              <a:gd name="T66" fmla="*/ 350742 w 2405"/>
              <a:gd name="T67" fmla="*/ 168064 h 1851"/>
              <a:gd name="T68" fmla="*/ 355653 w 2405"/>
              <a:gd name="T69" fmla="*/ 157956 h 1851"/>
              <a:gd name="T70" fmla="*/ 358980 w 2405"/>
              <a:gd name="T71" fmla="*/ 149065 h 1851"/>
              <a:gd name="T72" fmla="*/ 363732 w 2405"/>
              <a:gd name="T73" fmla="*/ 139444 h 1851"/>
              <a:gd name="T74" fmla="*/ 367217 w 2405"/>
              <a:gd name="T75" fmla="*/ 131163 h 1851"/>
              <a:gd name="T76" fmla="*/ 371653 w 2405"/>
              <a:gd name="T77" fmla="*/ 122029 h 1851"/>
              <a:gd name="T78" fmla="*/ 376247 w 2405"/>
              <a:gd name="T79" fmla="*/ 113139 h 1851"/>
              <a:gd name="T80" fmla="*/ 381000 w 2405"/>
              <a:gd name="T81" fmla="*/ 55656 h 1851"/>
              <a:gd name="T82" fmla="*/ 355653 w 2405"/>
              <a:gd name="T83" fmla="*/ 51272 h 1851"/>
              <a:gd name="T84" fmla="*/ 336167 w 2405"/>
              <a:gd name="T85" fmla="*/ 47618 h 1851"/>
              <a:gd name="T86" fmla="*/ 316206 w 2405"/>
              <a:gd name="T87" fmla="*/ 44939 h 1851"/>
              <a:gd name="T88" fmla="*/ 297988 w 2405"/>
              <a:gd name="T89" fmla="*/ 41164 h 1851"/>
              <a:gd name="T90" fmla="*/ 278344 w 2405"/>
              <a:gd name="T91" fmla="*/ 38728 h 1851"/>
              <a:gd name="T92" fmla="*/ 259650 w 2405"/>
              <a:gd name="T93" fmla="*/ 34952 h 1851"/>
              <a:gd name="T94" fmla="*/ 234462 w 2405"/>
              <a:gd name="T95" fmla="*/ 30446 h 1851"/>
              <a:gd name="T96" fmla="*/ 215768 w 2405"/>
              <a:gd name="T97" fmla="*/ 27036 h 1851"/>
              <a:gd name="T98" fmla="*/ 194857 w 2405"/>
              <a:gd name="T99" fmla="*/ 24235 h 1851"/>
              <a:gd name="T100" fmla="*/ 176638 w 2405"/>
              <a:gd name="T101" fmla="*/ 20825 h 1851"/>
              <a:gd name="T102" fmla="*/ 157153 w 2405"/>
              <a:gd name="T103" fmla="*/ 17050 h 1851"/>
              <a:gd name="T104" fmla="*/ 138617 w 2405"/>
              <a:gd name="T105" fmla="*/ 13518 h 1851"/>
              <a:gd name="T106" fmla="*/ 113112 w 2405"/>
              <a:gd name="T107" fmla="*/ 9743 h 1851"/>
              <a:gd name="T108" fmla="*/ 92359 w 2405"/>
              <a:gd name="T109" fmla="*/ 6333 h 1851"/>
              <a:gd name="T110" fmla="*/ 74141 w 2405"/>
              <a:gd name="T111" fmla="*/ 2801 h 18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05"/>
              <a:gd name="T169" fmla="*/ 0 h 1851"/>
              <a:gd name="T170" fmla="*/ 2405 w 2405"/>
              <a:gd name="T171" fmla="*/ 1851 h 18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05" h="1851">
                <a:moveTo>
                  <a:pt x="350" y="0"/>
                </a:moveTo>
                <a:lnTo>
                  <a:pt x="350" y="28"/>
                </a:lnTo>
                <a:lnTo>
                  <a:pt x="342" y="28"/>
                </a:lnTo>
                <a:lnTo>
                  <a:pt x="342" y="59"/>
                </a:lnTo>
                <a:lnTo>
                  <a:pt x="336" y="59"/>
                </a:lnTo>
                <a:lnTo>
                  <a:pt x="336" y="89"/>
                </a:lnTo>
                <a:lnTo>
                  <a:pt x="327" y="89"/>
                </a:lnTo>
                <a:lnTo>
                  <a:pt x="327" y="111"/>
                </a:lnTo>
                <a:lnTo>
                  <a:pt x="314" y="111"/>
                </a:lnTo>
                <a:lnTo>
                  <a:pt x="314" y="133"/>
                </a:lnTo>
                <a:lnTo>
                  <a:pt x="305" y="133"/>
                </a:lnTo>
                <a:lnTo>
                  <a:pt x="305" y="184"/>
                </a:lnTo>
                <a:lnTo>
                  <a:pt x="292" y="184"/>
                </a:lnTo>
                <a:lnTo>
                  <a:pt x="292" y="208"/>
                </a:lnTo>
                <a:lnTo>
                  <a:pt x="285" y="208"/>
                </a:lnTo>
                <a:lnTo>
                  <a:pt x="285" y="228"/>
                </a:lnTo>
                <a:lnTo>
                  <a:pt x="268" y="228"/>
                </a:lnTo>
                <a:lnTo>
                  <a:pt x="268" y="272"/>
                </a:lnTo>
                <a:lnTo>
                  <a:pt x="255" y="272"/>
                </a:lnTo>
                <a:lnTo>
                  <a:pt x="255" y="310"/>
                </a:lnTo>
                <a:lnTo>
                  <a:pt x="249" y="310"/>
                </a:lnTo>
                <a:lnTo>
                  <a:pt x="249" y="332"/>
                </a:lnTo>
                <a:lnTo>
                  <a:pt x="233" y="332"/>
                </a:lnTo>
                <a:lnTo>
                  <a:pt x="233" y="375"/>
                </a:lnTo>
                <a:lnTo>
                  <a:pt x="218" y="375"/>
                </a:lnTo>
                <a:lnTo>
                  <a:pt x="218" y="406"/>
                </a:lnTo>
                <a:lnTo>
                  <a:pt x="212" y="406"/>
                </a:lnTo>
                <a:lnTo>
                  <a:pt x="212" y="435"/>
                </a:lnTo>
                <a:lnTo>
                  <a:pt x="196" y="435"/>
                </a:lnTo>
                <a:lnTo>
                  <a:pt x="196" y="472"/>
                </a:lnTo>
                <a:lnTo>
                  <a:pt x="181" y="472"/>
                </a:lnTo>
                <a:lnTo>
                  <a:pt x="181" y="509"/>
                </a:lnTo>
                <a:lnTo>
                  <a:pt x="176" y="509"/>
                </a:lnTo>
                <a:lnTo>
                  <a:pt x="176" y="531"/>
                </a:lnTo>
                <a:lnTo>
                  <a:pt x="168" y="531"/>
                </a:lnTo>
                <a:lnTo>
                  <a:pt x="168" y="545"/>
                </a:lnTo>
                <a:lnTo>
                  <a:pt x="153" y="545"/>
                </a:lnTo>
                <a:lnTo>
                  <a:pt x="153" y="576"/>
                </a:lnTo>
                <a:lnTo>
                  <a:pt x="146" y="576"/>
                </a:lnTo>
                <a:lnTo>
                  <a:pt x="146" y="605"/>
                </a:lnTo>
                <a:lnTo>
                  <a:pt x="139" y="605"/>
                </a:lnTo>
                <a:lnTo>
                  <a:pt x="139" y="628"/>
                </a:lnTo>
                <a:lnTo>
                  <a:pt x="131" y="628"/>
                </a:lnTo>
                <a:lnTo>
                  <a:pt x="131" y="650"/>
                </a:lnTo>
                <a:lnTo>
                  <a:pt x="117" y="650"/>
                </a:lnTo>
                <a:lnTo>
                  <a:pt x="117" y="670"/>
                </a:lnTo>
                <a:lnTo>
                  <a:pt x="109" y="670"/>
                </a:lnTo>
                <a:lnTo>
                  <a:pt x="109" y="708"/>
                </a:lnTo>
                <a:lnTo>
                  <a:pt x="103" y="708"/>
                </a:lnTo>
                <a:lnTo>
                  <a:pt x="103" y="723"/>
                </a:lnTo>
                <a:lnTo>
                  <a:pt x="94" y="723"/>
                </a:lnTo>
                <a:lnTo>
                  <a:pt x="94" y="753"/>
                </a:lnTo>
                <a:lnTo>
                  <a:pt x="81" y="753"/>
                </a:lnTo>
                <a:lnTo>
                  <a:pt x="81" y="804"/>
                </a:lnTo>
                <a:lnTo>
                  <a:pt x="72" y="804"/>
                </a:lnTo>
                <a:lnTo>
                  <a:pt x="72" y="826"/>
                </a:lnTo>
                <a:lnTo>
                  <a:pt x="59" y="826"/>
                </a:lnTo>
                <a:lnTo>
                  <a:pt x="59" y="849"/>
                </a:lnTo>
                <a:lnTo>
                  <a:pt x="52" y="849"/>
                </a:lnTo>
                <a:lnTo>
                  <a:pt x="52" y="872"/>
                </a:lnTo>
                <a:lnTo>
                  <a:pt x="36" y="872"/>
                </a:lnTo>
                <a:lnTo>
                  <a:pt x="36" y="892"/>
                </a:lnTo>
                <a:lnTo>
                  <a:pt x="30" y="892"/>
                </a:lnTo>
                <a:lnTo>
                  <a:pt x="30" y="923"/>
                </a:lnTo>
                <a:lnTo>
                  <a:pt x="22" y="923"/>
                </a:lnTo>
                <a:lnTo>
                  <a:pt x="22" y="952"/>
                </a:lnTo>
                <a:lnTo>
                  <a:pt x="16" y="952"/>
                </a:lnTo>
                <a:lnTo>
                  <a:pt x="16" y="982"/>
                </a:lnTo>
                <a:lnTo>
                  <a:pt x="0" y="982"/>
                </a:lnTo>
                <a:lnTo>
                  <a:pt x="0" y="1365"/>
                </a:lnTo>
                <a:lnTo>
                  <a:pt x="22" y="1365"/>
                </a:lnTo>
                <a:lnTo>
                  <a:pt x="22" y="1380"/>
                </a:lnTo>
                <a:lnTo>
                  <a:pt x="72" y="1380"/>
                </a:lnTo>
                <a:lnTo>
                  <a:pt x="72" y="1388"/>
                </a:lnTo>
                <a:lnTo>
                  <a:pt x="103" y="1388"/>
                </a:lnTo>
                <a:lnTo>
                  <a:pt x="103" y="1403"/>
                </a:lnTo>
                <a:lnTo>
                  <a:pt x="176" y="1403"/>
                </a:lnTo>
                <a:lnTo>
                  <a:pt x="176" y="1417"/>
                </a:lnTo>
                <a:lnTo>
                  <a:pt x="218" y="1417"/>
                </a:lnTo>
                <a:lnTo>
                  <a:pt x="218" y="1425"/>
                </a:lnTo>
                <a:lnTo>
                  <a:pt x="255" y="1425"/>
                </a:lnTo>
                <a:lnTo>
                  <a:pt x="255" y="1431"/>
                </a:lnTo>
                <a:lnTo>
                  <a:pt x="292" y="1431"/>
                </a:lnTo>
                <a:lnTo>
                  <a:pt x="292" y="1440"/>
                </a:lnTo>
                <a:lnTo>
                  <a:pt x="327" y="1440"/>
                </a:lnTo>
                <a:lnTo>
                  <a:pt x="327" y="1446"/>
                </a:lnTo>
                <a:lnTo>
                  <a:pt x="364" y="1446"/>
                </a:lnTo>
                <a:lnTo>
                  <a:pt x="364" y="1462"/>
                </a:lnTo>
                <a:lnTo>
                  <a:pt x="409" y="1462"/>
                </a:lnTo>
                <a:lnTo>
                  <a:pt x="409" y="1468"/>
                </a:lnTo>
                <a:lnTo>
                  <a:pt x="445" y="1468"/>
                </a:lnTo>
                <a:lnTo>
                  <a:pt x="445" y="1477"/>
                </a:lnTo>
                <a:lnTo>
                  <a:pt x="481" y="1477"/>
                </a:lnTo>
                <a:lnTo>
                  <a:pt x="481" y="1482"/>
                </a:lnTo>
                <a:lnTo>
                  <a:pt x="518" y="1482"/>
                </a:lnTo>
                <a:lnTo>
                  <a:pt x="518" y="1499"/>
                </a:lnTo>
                <a:lnTo>
                  <a:pt x="560" y="1499"/>
                </a:lnTo>
                <a:lnTo>
                  <a:pt x="560" y="1505"/>
                </a:lnTo>
                <a:lnTo>
                  <a:pt x="597" y="1505"/>
                </a:lnTo>
                <a:lnTo>
                  <a:pt x="597" y="1513"/>
                </a:lnTo>
                <a:lnTo>
                  <a:pt x="633" y="1513"/>
                </a:lnTo>
                <a:lnTo>
                  <a:pt x="633" y="1519"/>
                </a:lnTo>
                <a:lnTo>
                  <a:pt x="664" y="1519"/>
                </a:lnTo>
                <a:lnTo>
                  <a:pt x="664" y="1536"/>
                </a:lnTo>
                <a:lnTo>
                  <a:pt x="743" y="1536"/>
                </a:lnTo>
                <a:lnTo>
                  <a:pt x="743" y="1550"/>
                </a:lnTo>
                <a:lnTo>
                  <a:pt x="779" y="1550"/>
                </a:lnTo>
                <a:lnTo>
                  <a:pt x="779" y="1556"/>
                </a:lnTo>
                <a:lnTo>
                  <a:pt x="816" y="1556"/>
                </a:lnTo>
                <a:lnTo>
                  <a:pt x="816" y="1565"/>
                </a:lnTo>
                <a:lnTo>
                  <a:pt x="860" y="1565"/>
                </a:lnTo>
                <a:lnTo>
                  <a:pt x="860" y="1579"/>
                </a:lnTo>
                <a:lnTo>
                  <a:pt x="905" y="1579"/>
                </a:lnTo>
                <a:lnTo>
                  <a:pt x="905" y="1587"/>
                </a:lnTo>
                <a:lnTo>
                  <a:pt x="941" y="1587"/>
                </a:lnTo>
                <a:lnTo>
                  <a:pt x="941" y="1594"/>
                </a:lnTo>
                <a:lnTo>
                  <a:pt x="978" y="1594"/>
                </a:lnTo>
                <a:lnTo>
                  <a:pt x="978" y="1601"/>
                </a:lnTo>
                <a:lnTo>
                  <a:pt x="1014" y="1601"/>
                </a:lnTo>
                <a:lnTo>
                  <a:pt x="1014" y="1616"/>
                </a:lnTo>
                <a:lnTo>
                  <a:pt x="1056" y="1616"/>
                </a:lnTo>
                <a:lnTo>
                  <a:pt x="1056" y="1624"/>
                </a:lnTo>
                <a:lnTo>
                  <a:pt x="1093" y="1624"/>
                </a:lnTo>
                <a:lnTo>
                  <a:pt x="1093" y="1638"/>
                </a:lnTo>
                <a:lnTo>
                  <a:pt x="1166" y="1638"/>
                </a:lnTo>
                <a:lnTo>
                  <a:pt x="1166" y="1647"/>
                </a:lnTo>
                <a:lnTo>
                  <a:pt x="1195" y="1647"/>
                </a:lnTo>
                <a:lnTo>
                  <a:pt x="1195" y="1653"/>
                </a:lnTo>
                <a:lnTo>
                  <a:pt x="1247" y="1653"/>
                </a:lnTo>
                <a:lnTo>
                  <a:pt x="1247" y="1667"/>
                </a:lnTo>
                <a:lnTo>
                  <a:pt x="1284" y="1667"/>
                </a:lnTo>
                <a:lnTo>
                  <a:pt x="1284" y="1675"/>
                </a:lnTo>
                <a:lnTo>
                  <a:pt x="1312" y="1675"/>
                </a:lnTo>
                <a:lnTo>
                  <a:pt x="1312" y="1684"/>
                </a:lnTo>
                <a:lnTo>
                  <a:pt x="1348" y="1684"/>
                </a:lnTo>
                <a:lnTo>
                  <a:pt x="1348" y="1698"/>
                </a:lnTo>
                <a:lnTo>
                  <a:pt x="1399" y="1698"/>
                </a:lnTo>
                <a:lnTo>
                  <a:pt x="1399" y="1704"/>
                </a:lnTo>
                <a:lnTo>
                  <a:pt x="1430" y="1704"/>
                </a:lnTo>
                <a:lnTo>
                  <a:pt x="1430" y="1712"/>
                </a:lnTo>
                <a:lnTo>
                  <a:pt x="1465" y="1712"/>
                </a:lnTo>
                <a:lnTo>
                  <a:pt x="1465" y="1720"/>
                </a:lnTo>
                <a:lnTo>
                  <a:pt x="1502" y="1720"/>
                </a:lnTo>
                <a:lnTo>
                  <a:pt x="1502" y="1735"/>
                </a:lnTo>
                <a:lnTo>
                  <a:pt x="1545" y="1735"/>
                </a:lnTo>
                <a:lnTo>
                  <a:pt x="1545" y="1741"/>
                </a:lnTo>
                <a:lnTo>
                  <a:pt x="1581" y="1741"/>
                </a:lnTo>
                <a:lnTo>
                  <a:pt x="1581" y="1757"/>
                </a:lnTo>
                <a:lnTo>
                  <a:pt x="1654" y="1757"/>
                </a:lnTo>
                <a:lnTo>
                  <a:pt x="1654" y="1763"/>
                </a:lnTo>
                <a:lnTo>
                  <a:pt x="1698" y="1763"/>
                </a:lnTo>
                <a:lnTo>
                  <a:pt x="1698" y="1772"/>
                </a:lnTo>
                <a:lnTo>
                  <a:pt x="1735" y="1772"/>
                </a:lnTo>
                <a:lnTo>
                  <a:pt x="1735" y="1786"/>
                </a:lnTo>
                <a:lnTo>
                  <a:pt x="1772" y="1786"/>
                </a:lnTo>
                <a:lnTo>
                  <a:pt x="1772" y="1794"/>
                </a:lnTo>
                <a:lnTo>
                  <a:pt x="1813" y="1794"/>
                </a:lnTo>
                <a:lnTo>
                  <a:pt x="1813" y="1800"/>
                </a:lnTo>
                <a:lnTo>
                  <a:pt x="1850" y="1800"/>
                </a:lnTo>
                <a:lnTo>
                  <a:pt x="1850" y="1814"/>
                </a:lnTo>
                <a:lnTo>
                  <a:pt x="1887" y="1814"/>
                </a:lnTo>
                <a:lnTo>
                  <a:pt x="1887" y="1823"/>
                </a:lnTo>
                <a:lnTo>
                  <a:pt x="1931" y="1823"/>
                </a:lnTo>
                <a:lnTo>
                  <a:pt x="1931" y="1829"/>
                </a:lnTo>
                <a:lnTo>
                  <a:pt x="1968" y="1829"/>
                </a:lnTo>
                <a:lnTo>
                  <a:pt x="1968" y="1845"/>
                </a:lnTo>
                <a:lnTo>
                  <a:pt x="1996" y="1845"/>
                </a:lnTo>
                <a:lnTo>
                  <a:pt x="1996" y="1851"/>
                </a:lnTo>
                <a:lnTo>
                  <a:pt x="2048" y="1851"/>
                </a:lnTo>
                <a:lnTo>
                  <a:pt x="2048" y="1845"/>
                </a:lnTo>
                <a:lnTo>
                  <a:pt x="2055" y="1845"/>
                </a:lnTo>
                <a:lnTo>
                  <a:pt x="2055" y="1800"/>
                </a:lnTo>
                <a:lnTo>
                  <a:pt x="2063" y="1800"/>
                </a:lnTo>
                <a:lnTo>
                  <a:pt x="2063" y="1772"/>
                </a:lnTo>
                <a:lnTo>
                  <a:pt x="2068" y="1772"/>
                </a:lnTo>
                <a:lnTo>
                  <a:pt x="2068" y="1757"/>
                </a:lnTo>
                <a:lnTo>
                  <a:pt x="2085" y="1757"/>
                </a:lnTo>
                <a:lnTo>
                  <a:pt x="2085" y="1712"/>
                </a:lnTo>
                <a:lnTo>
                  <a:pt x="2091" y="1712"/>
                </a:lnTo>
                <a:lnTo>
                  <a:pt x="2091" y="1684"/>
                </a:lnTo>
                <a:lnTo>
                  <a:pt x="2105" y="1684"/>
                </a:lnTo>
                <a:lnTo>
                  <a:pt x="2105" y="1667"/>
                </a:lnTo>
                <a:lnTo>
                  <a:pt x="2113" y="1667"/>
                </a:lnTo>
                <a:lnTo>
                  <a:pt x="2113" y="1638"/>
                </a:lnTo>
                <a:lnTo>
                  <a:pt x="2122" y="1638"/>
                </a:lnTo>
                <a:lnTo>
                  <a:pt x="2122" y="1624"/>
                </a:lnTo>
                <a:lnTo>
                  <a:pt x="2127" y="1624"/>
                </a:lnTo>
                <a:lnTo>
                  <a:pt x="2127" y="1587"/>
                </a:lnTo>
                <a:lnTo>
                  <a:pt x="2142" y="1587"/>
                </a:lnTo>
                <a:lnTo>
                  <a:pt x="2142" y="1565"/>
                </a:lnTo>
                <a:lnTo>
                  <a:pt x="2150" y="1565"/>
                </a:lnTo>
                <a:lnTo>
                  <a:pt x="2150" y="1536"/>
                </a:lnTo>
                <a:lnTo>
                  <a:pt x="2164" y="1536"/>
                </a:lnTo>
                <a:lnTo>
                  <a:pt x="2164" y="1482"/>
                </a:lnTo>
                <a:lnTo>
                  <a:pt x="2178" y="1482"/>
                </a:lnTo>
                <a:lnTo>
                  <a:pt x="2178" y="1468"/>
                </a:lnTo>
                <a:lnTo>
                  <a:pt x="2186" y="1468"/>
                </a:lnTo>
                <a:lnTo>
                  <a:pt x="2186" y="1440"/>
                </a:lnTo>
                <a:lnTo>
                  <a:pt x="2194" y="1440"/>
                </a:lnTo>
                <a:lnTo>
                  <a:pt x="2194" y="1425"/>
                </a:lnTo>
                <a:lnTo>
                  <a:pt x="2200" y="1425"/>
                </a:lnTo>
                <a:lnTo>
                  <a:pt x="2200" y="1403"/>
                </a:lnTo>
                <a:lnTo>
                  <a:pt x="2214" y="1403"/>
                </a:lnTo>
                <a:lnTo>
                  <a:pt x="2214" y="1380"/>
                </a:lnTo>
                <a:lnTo>
                  <a:pt x="2223" y="1380"/>
                </a:lnTo>
                <a:lnTo>
                  <a:pt x="2223" y="1357"/>
                </a:lnTo>
                <a:lnTo>
                  <a:pt x="2229" y="1357"/>
                </a:lnTo>
                <a:lnTo>
                  <a:pt x="2229" y="1321"/>
                </a:lnTo>
                <a:lnTo>
                  <a:pt x="2245" y="1321"/>
                </a:lnTo>
                <a:lnTo>
                  <a:pt x="2245" y="1297"/>
                </a:lnTo>
                <a:lnTo>
                  <a:pt x="2251" y="1297"/>
                </a:lnTo>
                <a:lnTo>
                  <a:pt x="2251" y="1261"/>
                </a:lnTo>
                <a:lnTo>
                  <a:pt x="2259" y="1261"/>
                </a:lnTo>
                <a:lnTo>
                  <a:pt x="2259" y="1240"/>
                </a:lnTo>
                <a:lnTo>
                  <a:pt x="2266" y="1240"/>
                </a:lnTo>
                <a:lnTo>
                  <a:pt x="2266" y="1224"/>
                </a:lnTo>
                <a:lnTo>
                  <a:pt x="2281" y="1224"/>
                </a:lnTo>
                <a:lnTo>
                  <a:pt x="2281" y="1196"/>
                </a:lnTo>
                <a:lnTo>
                  <a:pt x="2288" y="1196"/>
                </a:lnTo>
                <a:lnTo>
                  <a:pt x="2288" y="1181"/>
                </a:lnTo>
                <a:lnTo>
                  <a:pt x="2296" y="1181"/>
                </a:lnTo>
                <a:lnTo>
                  <a:pt x="2296" y="1145"/>
                </a:lnTo>
                <a:lnTo>
                  <a:pt x="2301" y="1145"/>
                </a:lnTo>
                <a:lnTo>
                  <a:pt x="2301" y="1121"/>
                </a:lnTo>
                <a:lnTo>
                  <a:pt x="2310" y="1121"/>
                </a:lnTo>
                <a:lnTo>
                  <a:pt x="2310" y="1108"/>
                </a:lnTo>
                <a:lnTo>
                  <a:pt x="2318" y="1108"/>
                </a:lnTo>
                <a:lnTo>
                  <a:pt x="2318" y="1077"/>
                </a:lnTo>
                <a:lnTo>
                  <a:pt x="2324" y="1077"/>
                </a:lnTo>
                <a:lnTo>
                  <a:pt x="2324" y="1048"/>
                </a:lnTo>
                <a:lnTo>
                  <a:pt x="2338" y="1048"/>
                </a:lnTo>
                <a:lnTo>
                  <a:pt x="2338" y="1025"/>
                </a:lnTo>
                <a:lnTo>
                  <a:pt x="2346" y="1025"/>
                </a:lnTo>
                <a:lnTo>
                  <a:pt x="2346" y="1002"/>
                </a:lnTo>
                <a:lnTo>
                  <a:pt x="2360" y="1002"/>
                </a:lnTo>
                <a:lnTo>
                  <a:pt x="2360" y="989"/>
                </a:lnTo>
                <a:lnTo>
                  <a:pt x="2368" y="989"/>
                </a:lnTo>
                <a:lnTo>
                  <a:pt x="2368" y="960"/>
                </a:lnTo>
                <a:lnTo>
                  <a:pt x="2375" y="960"/>
                </a:lnTo>
                <a:lnTo>
                  <a:pt x="2375" y="929"/>
                </a:lnTo>
                <a:lnTo>
                  <a:pt x="2383" y="929"/>
                </a:lnTo>
                <a:lnTo>
                  <a:pt x="2383" y="892"/>
                </a:lnTo>
                <a:lnTo>
                  <a:pt x="2397" y="892"/>
                </a:lnTo>
                <a:lnTo>
                  <a:pt x="2397" y="872"/>
                </a:lnTo>
                <a:lnTo>
                  <a:pt x="2405" y="872"/>
                </a:lnTo>
                <a:lnTo>
                  <a:pt x="2405" y="457"/>
                </a:lnTo>
                <a:lnTo>
                  <a:pt x="2368" y="457"/>
                </a:lnTo>
                <a:lnTo>
                  <a:pt x="2368" y="450"/>
                </a:lnTo>
                <a:lnTo>
                  <a:pt x="2318" y="450"/>
                </a:lnTo>
                <a:lnTo>
                  <a:pt x="2318" y="435"/>
                </a:lnTo>
                <a:lnTo>
                  <a:pt x="2245" y="435"/>
                </a:lnTo>
                <a:lnTo>
                  <a:pt x="2245" y="421"/>
                </a:lnTo>
                <a:lnTo>
                  <a:pt x="2200" y="421"/>
                </a:lnTo>
                <a:lnTo>
                  <a:pt x="2200" y="413"/>
                </a:lnTo>
                <a:lnTo>
                  <a:pt x="2164" y="413"/>
                </a:lnTo>
                <a:lnTo>
                  <a:pt x="2164" y="406"/>
                </a:lnTo>
                <a:lnTo>
                  <a:pt x="2122" y="406"/>
                </a:lnTo>
                <a:lnTo>
                  <a:pt x="2122" y="391"/>
                </a:lnTo>
                <a:lnTo>
                  <a:pt x="2085" y="391"/>
                </a:lnTo>
                <a:lnTo>
                  <a:pt x="2085" y="384"/>
                </a:lnTo>
                <a:lnTo>
                  <a:pt x="2048" y="384"/>
                </a:lnTo>
                <a:lnTo>
                  <a:pt x="2048" y="375"/>
                </a:lnTo>
                <a:lnTo>
                  <a:pt x="1996" y="375"/>
                </a:lnTo>
                <a:lnTo>
                  <a:pt x="1996" y="369"/>
                </a:lnTo>
                <a:lnTo>
                  <a:pt x="1968" y="369"/>
                </a:lnTo>
                <a:lnTo>
                  <a:pt x="1968" y="355"/>
                </a:lnTo>
                <a:lnTo>
                  <a:pt x="1917" y="355"/>
                </a:lnTo>
                <a:lnTo>
                  <a:pt x="1917" y="347"/>
                </a:lnTo>
                <a:lnTo>
                  <a:pt x="1881" y="347"/>
                </a:lnTo>
                <a:lnTo>
                  <a:pt x="1881" y="338"/>
                </a:lnTo>
                <a:lnTo>
                  <a:pt x="1835" y="338"/>
                </a:lnTo>
                <a:lnTo>
                  <a:pt x="1835" y="332"/>
                </a:lnTo>
                <a:lnTo>
                  <a:pt x="1800" y="332"/>
                </a:lnTo>
                <a:lnTo>
                  <a:pt x="1800" y="324"/>
                </a:lnTo>
                <a:lnTo>
                  <a:pt x="1757" y="324"/>
                </a:lnTo>
                <a:lnTo>
                  <a:pt x="1757" y="318"/>
                </a:lnTo>
                <a:lnTo>
                  <a:pt x="1720" y="318"/>
                </a:lnTo>
                <a:lnTo>
                  <a:pt x="1720" y="310"/>
                </a:lnTo>
                <a:lnTo>
                  <a:pt x="1676" y="310"/>
                </a:lnTo>
                <a:lnTo>
                  <a:pt x="1676" y="296"/>
                </a:lnTo>
                <a:lnTo>
                  <a:pt x="1639" y="296"/>
                </a:lnTo>
                <a:lnTo>
                  <a:pt x="1639" y="287"/>
                </a:lnTo>
                <a:lnTo>
                  <a:pt x="1595" y="287"/>
                </a:lnTo>
                <a:lnTo>
                  <a:pt x="1595" y="272"/>
                </a:lnTo>
                <a:lnTo>
                  <a:pt x="1517" y="272"/>
                </a:lnTo>
                <a:lnTo>
                  <a:pt x="1517" y="259"/>
                </a:lnTo>
                <a:lnTo>
                  <a:pt x="1480" y="259"/>
                </a:lnTo>
                <a:lnTo>
                  <a:pt x="1480" y="250"/>
                </a:lnTo>
                <a:lnTo>
                  <a:pt x="1443" y="250"/>
                </a:lnTo>
                <a:lnTo>
                  <a:pt x="1443" y="236"/>
                </a:lnTo>
                <a:lnTo>
                  <a:pt x="1399" y="236"/>
                </a:lnTo>
                <a:lnTo>
                  <a:pt x="1399" y="228"/>
                </a:lnTo>
                <a:lnTo>
                  <a:pt x="1362" y="228"/>
                </a:lnTo>
                <a:lnTo>
                  <a:pt x="1362" y="222"/>
                </a:lnTo>
                <a:lnTo>
                  <a:pt x="1312" y="222"/>
                </a:lnTo>
                <a:lnTo>
                  <a:pt x="1312" y="213"/>
                </a:lnTo>
                <a:lnTo>
                  <a:pt x="1284" y="213"/>
                </a:lnTo>
                <a:lnTo>
                  <a:pt x="1284" y="208"/>
                </a:lnTo>
                <a:lnTo>
                  <a:pt x="1230" y="208"/>
                </a:lnTo>
                <a:lnTo>
                  <a:pt x="1230" y="199"/>
                </a:lnTo>
                <a:lnTo>
                  <a:pt x="1195" y="199"/>
                </a:lnTo>
                <a:lnTo>
                  <a:pt x="1195" y="184"/>
                </a:lnTo>
                <a:lnTo>
                  <a:pt x="1152" y="184"/>
                </a:lnTo>
                <a:lnTo>
                  <a:pt x="1152" y="177"/>
                </a:lnTo>
                <a:lnTo>
                  <a:pt x="1115" y="177"/>
                </a:lnTo>
                <a:lnTo>
                  <a:pt x="1115" y="171"/>
                </a:lnTo>
                <a:lnTo>
                  <a:pt x="1071" y="171"/>
                </a:lnTo>
                <a:lnTo>
                  <a:pt x="1071" y="154"/>
                </a:lnTo>
                <a:lnTo>
                  <a:pt x="1034" y="154"/>
                </a:lnTo>
                <a:lnTo>
                  <a:pt x="1034" y="148"/>
                </a:lnTo>
                <a:lnTo>
                  <a:pt x="992" y="148"/>
                </a:lnTo>
                <a:lnTo>
                  <a:pt x="992" y="140"/>
                </a:lnTo>
                <a:lnTo>
                  <a:pt x="955" y="140"/>
                </a:lnTo>
                <a:lnTo>
                  <a:pt x="955" y="133"/>
                </a:lnTo>
                <a:lnTo>
                  <a:pt x="910" y="133"/>
                </a:lnTo>
                <a:lnTo>
                  <a:pt x="910" y="118"/>
                </a:lnTo>
                <a:lnTo>
                  <a:pt x="875" y="118"/>
                </a:lnTo>
                <a:lnTo>
                  <a:pt x="875" y="111"/>
                </a:lnTo>
                <a:lnTo>
                  <a:pt x="795" y="111"/>
                </a:lnTo>
                <a:lnTo>
                  <a:pt x="795" y="96"/>
                </a:lnTo>
                <a:lnTo>
                  <a:pt x="743" y="96"/>
                </a:lnTo>
                <a:lnTo>
                  <a:pt x="743" y="89"/>
                </a:lnTo>
                <a:lnTo>
                  <a:pt x="714" y="89"/>
                </a:lnTo>
                <a:lnTo>
                  <a:pt x="714" y="80"/>
                </a:lnTo>
                <a:lnTo>
                  <a:pt x="664" y="80"/>
                </a:lnTo>
                <a:lnTo>
                  <a:pt x="664" y="66"/>
                </a:lnTo>
                <a:lnTo>
                  <a:pt x="633" y="66"/>
                </a:lnTo>
                <a:lnTo>
                  <a:pt x="633" y="59"/>
                </a:lnTo>
                <a:lnTo>
                  <a:pt x="583" y="59"/>
                </a:lnTo>
                <a:lnTo>
                  <a:pt x="583" y="52"/>
                </a:lnTo>
                <a:lnTo>
                  <a:pt x="546" y="52"/>
                </a:lnTo>
                <a:lnTo>
                  <a:pt x="546" y="37"/>
                </a:lnTo>
                <a:lnTo>
                  <a:pt x="503" y="37"/>
                </a:lnTo>
                <a:lnTo>
                  <a:pt x="503" y="28"/>
                </a:lnTo>
                <a:lnTo>
                  <a:pt x="468" y="28"/>
                </a:lnTo>
                <a:lnTo>
                  <a:pt x="468" y="23"/>
                </a:lnTo>
                <a:lnTo>
                  <a:pt x="431" y="23"/>
                </a:lnTo>
                <a:lnTo>
                  <a:pt x="431" y="15"/>
                </a:lnTo>
                <a:lnTo>
                  <a:pt x="386" y="15"/>
                </a:lnTo>
                <a:lnTo>
                  <a:pt x="386" y="0"/>
                </a:lnTo>
                <a:lnTo>
                  <a:pt x="350" y="0"/>
                </a:lnTo>
                <a:close/>
              </a:path>
            </a:pathLst>
          </a:custGeom>
          <a:solidFill>
            <a:srgbClr val="0202D8"/>
          </a:solidFill>
          <a:ln w="9525">
            <a:noFill/>
            <a:round/>
            <a:headEnd/>
            <a:tailEnd/>
          </a:ln>
        </p:spPr>
        <p:txBody>
          <a:bodyPr/>
          <a:lstStyle/>
          <a:p>
            <a:pPr algn="ctr"/>
            <a:endParaRPr lang="en-US" sz="1800"/>
          </a:p>
        </p:txBody>
      </p:sp>
      <p:sp>
        <p:nvSpPr>
          <p:cNvPr id="347152" name="Freeform 676"/>
          <p:cNvSpPr>
            <a:spLocks/>
          </p:cNvSpPr>
          <p:nvPr/>
        </p:nvSpPr>
        <p:spPr bwMode="auto">
          <a:xfrm>
            <a:off x="1550988" y="2874963"/>
            <a:ext cx="357187" cy="225425"/>
          </a:xfrm>
          <a:custGeom>
            <a:avLst/>
            <a:gdLst>
              <a:gd name="T0" fmla="*/ 40356 w 2257"/>
              <a:gd name="T1" fmla="*/ 7185 h 1851"/>
              <a:gd name="T2" fmla="*/ 36874 w 2257"/>
              <a:gd name="T3" fmla="*/ 16197 h 1851"/>
              <a:gd name="T4" fmla="*/ 32285 w 2257"/>
              <a:gd name="T5" fmla="*/ 25331 h 1851"/>
              <a:gd name="T6" fmla="*/ 27537 w 2257"/>
              <a:gd name="T7" fmla="*/ 37754 h 1851"/>
              <a:gd name="T8" fmla="*/ 21681 w 2257"/>
              <a:gd name="T9" fmla="*/ 45670 h 1851"/>
              <a:gd name="T10" fmla="*/ 18200 w 2257"/>
              <a:gd name="T11" fmla="*/ 57483 h 1851"/>
              <a:gd name="T12" fmla="*/ 13768 w 2257"/>
              <a:gd name="T13" fmla="*/ 64668 h 1851"/>
              <a:gd name="T14" fmla="*/ 10287 w 2257"/>
              <a:gd name="T15" fmla="*/ 73680 h 1851"/>
              <a:gd name="T16" fmla="*/ 5697 w 2257"/>
              <a:gd name="T17" fmla="*/ 79161 h 1851"/>
              <a:gd name="T18" fmla="*/ 3482 w 2257"/>
              <a:gd name="T19" fmla="*/ 88051 h 1851"/>
              <a:gd name="T20" fmla="*/ 3482 w 2257"/>
              <a:gd name="T21" fmla="*/ 169038 h 1851"/>
              <a:gd name="T22" fmla="*/ 21681 w 2257"/>
              <a:gd name="T23" fmla="*/ 173544 h 1851"/>
              <a:gd name="T24" fmla="*/ 38931 w 2257"/>
              <a:gd name="T25" fmla="*/ 175371 h 1851"/>
              <a:gd name="T26" fmla="*/ 51908 w 2257"/>
              <a:gd name="T27" fmla="*/ 178781 h 1851"/>
              <a:gd name="T28" fmla="*/ 69158 w 2257"/>
              <a:gd name="T29" fmla="*/ 180486 h 1851"/>
              <a:gd name="T30" fmla="*/ 81661 w 2257"/>
              <a:gd name="T31" fmla="*/ 184262 h 1851"/>
              <a:gd name="T32" fmla="*/ 104766 w 2257"/>
              <a:gd name="T33" fmla="*/ 187063 h 1851"/>
              <a:gd name="T34" fmla="*/ 116319 w 2257"/>
              <a:gd name="T35" fmla="*/ 190594 h 1851"/>
              <a:gd name="T36" fmla="*/ 136101 w 2257"/>
              <a:gd name="T37" fmla="*/ 193274 h 1851"/>
              <a:gd name="T38" fmla="*/ 147654 w 2257"/>
              <a:gd name="T39" fmla="*/ 196805 h 1851"/>
              <a:gd name="T40" fmla="*/ 171709 w 2257"/>
              <a:gd name="T41" fmla="*/ 199485 h 1851"/>
              <a:gd name="T42" fmla="*/ 184528 w 2257"/>
              <a:gd name="T43" fmla="*/ 203016 h 1851"/>
              <a:gd name="T44" fmla="*/ 200512 w 2257"/>
              <a:gd name="T45" fmla="*/ 205087 h 1851"/>
              <a:gd name="T46" fmla="*/ 213489 w 2257"/>
              <a:gd name="T47" fmla="*/ 208497 h 1851"/>
              <a:gd name="T48" fmla="*/ 231689 w 2257"/>
              <a:gd name="T49" fmla="*/ 211298 h 1851"/>
              <a:gd name="T50" fmla="*/ 248939 w 2257"/>
              <a:gd name="T51" fmla="*/ 214708 h 1851"/>
              <a:gd name="T52" fmla="*/ 267613 w 2257"/>
              <a:gd name="T53" fmla="*/ 217509 h 1851"/>
              <a:gd name="T54" fmla="*/ 279957 w 2257"/>
              <a:gd name="T55" fmla="*/ 220919 h 1851"/>
              <a:gd name="T56" fmla="*/ 298632 w 2257"/>
              <a:gd name="T57" fmla="*/ 222746 h 1851"/>
              <a:gd name="T58" fmla="*/ 311292 w 2257"/>
              <a:gd name="T59" fmla="*/ 224694 h 1851"/>
              <a:gd name="T60" fmla="*/ 314457 w 2257"/>
              <a:gd name="T61" fmla="*/ 215804 h 1851"/>
              <a:gd name="T62" fmla="*/ 318097 w 2257"/>
              <a:gd name="T63" fmla="*/ 205087 h 1851"/>
              <a:gd name="T64" fmla="*/ 323003 w 2257"/>
              <a:gd name="T65" fmla="*/ 199485 h 1851"/>
              <a:gd name="T66" fmla="*/ 326169 w 2257"/>
              <a:gd name="T67" fmla="*/ 190594 h 1851"/>
              <a:gd name="T68" fmla="*/ 331866 w 2257"/>
              <a:gd name="T69" fmla="*/ 180486 h 1851"/>
              <a:gd name="T70" fmla="*/ 334398 w 2257"/>
              <a:gd name="T71" fmla="*/ 173544 h 1851"/>
              <a:gd name="T72" fmla="*/ 338987 w 2257"/>
              <a:gd name="T73" fmla="*/ 168064 h 1851"/>
              <a:gd name="T74" fmla="*/ 342469 w 2257"/>
              <a:gd name="T75" fmla="*/ 157956 h 1851"/>
              <a:gd name="T76" fmla="*/ 345792 w 2257"/>
              <a:gd name="T77" fmla="*/ 151014 h 1851"/>
              <a:gd name="T78" fmla="*/ 349274 w 2257"/>
              <a:gd name="T79" fmla="*/ 143829 h 1851"/>
              <a:gd name="T80" fmla="*/ 352756 w 2257"/>
              <a:gd name="T81" fmla="*/ 136522 h 1851"/>
              <a:gd name="T82" fmla="*/ 354971 w 2257"/>
              <a:gd name="T83" fmla="*/ 127631 h 1851"/>
              <a:gd name="T84" fmla="*/ 342469 w 2257"/>
              <a:gd name="T85" fmla="*/ 52977 h 1851"/>
              <a:gd name="T86" fmla="*/ 329650 w 2257"/>
              <a:gd name="T87" fmla="*/ 49445 h 1851"/>
              <a:gd name="T88" fmla="*/ 311292 w 2257"/>
              <a:gd name="T89" fmla="*/ 46766 h 1851"/>
              <a:gd name="T90" fmla="*/ 298632 w 2257"/>
              <a:gd name="T91" fmla="*/ 43234 h 1851"/>
              <a:gd name="T92" fmla="*/ 277583 w 2257"/>
              <a:gd name="T93" fmla="*/ 41164 h 1851"/>
              <a:gd name="T94" fmla="*/ 265239 w 2257"/>
              <a:gd name="T95" fmla="*/ 38728 h 1851"/>
              <a:gd name="T96" fmla="*/ 246565 w 2257"/>
              <a:gd name="T97" fmla="*/ 36049 h 1851"/>
              <a:gd name="T98" fmla="*/ 227258 w 2257"/>
              <a:gd name="T99" fmla="*/ 31542 h 1851"/>
              <a:gd name="T100" fmla="*/ 208583 w 2257"/>
              <a:gd name="T101" fmla="*/ 28741 h 1851"/>
              <a:gd name="T102" fmla="*/ 194815 w 2257"/>
              <a:gd name="T103" fmla="*/ 25940 h 1851"/>
              <a:gd name="T104" fmla="*/ 176299 w 2257"/>
              <a:gd name="T105" fmla="*/ 24235 h 1851"/>
              <a:gd name="T106" fmla="*/ 163638 w 2257"/>
              <a:gd name="T107" fmla="*/ 20825 h 1851"/>
              <a:gd name="T108" fmla="*/ 144172 w 2257"/>
              <a:gd name="T109" fmla="*/ 18024 h 1851"/>
              <a:gd name="T110" fmla="*/ 131195 w 2257"/>
              <a:gd name="T111" fmla="*/ 14371 h 1851"/>
              <a:gd name="T112" fmla="*/ 104766 w 2257"/>
              <a:gd name="T113" fmla="*/ 11691 h 1851"/>
              <a:gd name="T114" fmla="*/ 92264 w 2257"/>
              <a:gd name="T115" fmla="*/ 8038 h 1851"/>
              <a:gd name="T116" fmla="*/ 73590 w 2257"/>
              <a:gd name="T117" fmla="*/ 6333 h 1851"/>
              <a:gd name="T118" fmla="*/ 61246 w 2257"/>
              <a:gd name="T119" fmla="*/ 2801 h 1851"/>
              <a:gd name="T120" fmla="*/ 42571 w 2257"/>
              <a:gd name="T121" fmla="*/ 0 h 18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57"/>
              <a:gd name="T184" fmla="*/ 0 h 1851"/>
              <a:gd name="T185" fmla="*/ 2257 w 2257"/>
              <a:gd name="T186" fmla="*/ 1851 h 18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57" h="1851">
                <a:moveTo>
                  <a:pt x="269" y="0"/>
                </a:moveTo>
                <a:lnTo>
                  <a:pt x="269" y="28"/>
                </a:lnTo>
                <a:lnTo>
                  <a:pt x="261" y="28"/>
                </a:lnTo>
                <a:lnTo>
                  <a:pt x="261" y="59"/>
                </a:lnTo>
                <a:lnTo>
                  <a:pt x="255" y="59"/>
                </a:lnTo>
                <a:lnTo>
                  <a:pt x="255" y="89"/>
                </a:lnTo>
                <a:lnTo>
                  <a:pt x="246" y="89"/>
                </a:lnTo>
                <a:lnTo>
                  <a:pt x="246" y="111"/>
                </a:lnTo>
                <a:lnTo>
                  <a:pt x="233" y="111"/>
                </a:lnTo>
                <a:lnTo>
                  <a:pt x="233" y="133"/>
                </a:lnTo>
                <a:lnTo>
                  <a:pt x="224" y="133"/>
                </a:lnTo>
                <a:lnTo>
                  <a:pt x="224" y="184"/>
                </a:lnTo>
                <a:lnTo>
                  <a:pt x="211" y="184"/>
                </a:lnTo>
                <a:lnTo>
                  <a:pt x="211" y="208"/>
                </a:lnTo>
                <a:lnTo>
                  <a:pt x="204" y="208"/>
                </a:lnTo>
                <a:lnTo>
                  <a:pt x="204" y="228"/>
                </a:lnTo>
                <a:lnTo>
                  <a:pt x="187" y="228"/>
                </a:lnTo>
                <a:lnTo>
                  <a:pt x="187" y="272"/>
                </a:lnTo>
                <a:lnTo>
                  <a:pt x="174" y="272"/>
                </a:lnTo>
                <a:lnTo>
                  <a:pt x="174" y="310"/>
                </a:lnTo>
                <a:lnTo>
                  <a:pt x="168" y="310"/>
                </a:lnTo>
                <a:lnTo>
                  <a:pt x="168" y="332"/>
                </a:lnTo>
                <a:lnTo>
                  <a:pt x="152" y="332"/>
                </a:lnTo>
                <a:lnTo>
                  <a:pt x="152" y="375"/>
                </a:lnTo>
                <a:lnTo>
                  <a:pt x="137" y="375"/>
                </a:lnTo>
                <a:lnTo>
                  <a:pt x="137" y="406"/>
                </a:lnTo>
                <a:lnTo>
                  <a:pt x="131" y="406"/>
                </a:lnTo>
                <a:lnTo>
                  <a:pt x="131" y="435"/>
                </a:lnTo>
                <a:lnTo>
                  <a:pt x="115" y="435"/>
                </a:lnTo>
                <a:lnTo>
                  <a:pt x="115" y="472"/>
                </a:lnTo>
                <a:lnTo>
                  <a:pt x="100" y="472"/>
                </a:lnTo>
                <a:lnTo>
                  <a:pt x="100" y="509"/>
                </a:lnTo>
                <a:lnTo>
                  <a:pt x="95" y="509"/>
                </a:lnTo>
                <a:lnTo>
                  <a:pt x="95" y="531"/>
                </a:lnTo>
                <a:lnTo>
                  <a:pt x="87" y="531"/>
                </a:lnTo>
                <a:lnTo>
                  <a:pt x="87" y="545"/>
                </a:lnTo>
                <a:lnTo>
                  <a:pt x="72" y="545"/>
                </a:lnTo>
                <a:lnTo>
                  <a:pt x="72" y="576"/>
                </a:lnTo>
                <a:lnTo>
                  <a:pt x="65" y="576"/>
                </a:lnTo>
                <a:lnTo>
                  <a:pt x="65" y="605"/>
                </a:lnTo>
                <a:lnTo>
                  <a:pt x="58" y="605"/>
                </a:lnTo>
                <a:lnTo>
                  <a:pt x="58" y="628"/>
                </a:lnTo>
                <a:lnTo>
                  <a:pt x="50" y="628"/>
                </a:lnTo>
                <a:lnTo>
                  <a:pt x="50" y="650"/>
                </a:lnTo>
                <a:lnTo>
                  <a:pt x="36" y="650"/>
                </a:lnTo>
                <a:lnTo>
                  <a:pt x="36" y="670"/>
                </a:lnTo>
                <a:lnTo>
                  <a:pt x="28" y="670"/>
                </a:lnTo>
                <a:lnTo>
                  <a:pt x="28" y="708"/>
                </a:lnTo>
                <a:lnTo>
                  <a:pt x="22" y="708"/>
                </a:lnTo>
                <a:lnTo>
                  <a:pt x="22" y="723"/>
                </a:lnTo>
                <a:lnTo>
                  <a:pt x="13" y="723"/>
                </a:lnTo>
                <a:lnTo>
                  <a:pt x="13" y="753"/>
                </a:lnTo>
                <a:lnTo>
                  <a:pt x="0" y="753"/>
                </a:lnTo>
                <a:lnTo>
                  <a:pt x="0" y="1388"/>
                </a:lnTo>
                <a:lnTo>
                  <a:pt x="22" y="1388"/>
                </a:lnTo>
                <a:lnTo>
                  <a:pt x="22" y="1403"/>
                </a:lnTo>
                <a:lnTo>
                  <a:pt x="95" y="1403"/>
                </a:lnTo>
                <a:lnTo>
                  <a:pt x="95" y="1417"/>
                </a:lnTo>
                <a:lnTo>
                  <a:pt x="137" y="1417"/>
                </a:lnTo>
                <a:lnTo>
                  <a:pt x="137" y="1425"/>
                </a:lnTo>
                <a:lnTo>
                  <a:pt x="174" y="1425"/>
                </a:lnTo>
                <a:lnTo>
                  <a:pt x="174" y="1431"/>
                </a:lnTo>
                <a:lnTo>
                  <a:pt x="211" y="1431"/>
                </a:lnTo>
                <a:lnTo>
                  <a:pt x="211" y="1440"/>
                </a:lnTo>
                <a:lnTo>
                  <a:pt x="246" y="1440"/>
                </a:lnTo>
                <a:lnTo>
                  <a:pt x="246" y="1446"/>
                </a:lnTo>
                <a:lnTo>
                  <a:pt x="283" y="1446"/>
                </a:lnTo>
                <a:lnTo>
                  <a:pt x="283" y="1462"/>
                </a:lnTo>
                <a:lnTo>
                  <a:pt x="328" y="1462"/>
                </a:lnTo>
                <a:lnTo>
                  <a:pt x="328" y="1468"/>
                </a:lnTo>
                <a:lnTo>
                  <a:pt x="364" y="1468"/>
                </a:lnTo>
                <a:lnTo>
                  <a:pt x="364" y="1477"/>
                </a:lnTo>
                <a:lnTo>
                  <a:pt x="400" y="1477"/>
                </a:lnTo>
                <a:lnTo>
                  <a:pt x="400" y="1482"/>
                </a:lnTo>
                <a:lnTo>
                  <a:pt x="437" y="1482"/>
                </a:lnTo>
                <a:lnTo>
                  <a:pt x="437" y="1499"/>
                </a:lnTo>
                <a:lnTo>
                  <a:pt x="479" y="1499"/>
                </a:lnTo>
                <a:lnTo>
                  <a:pt x="479" y="1505"/>
                </a:lnTo>
                <a:lnTo>
                  <a:pt x="516" y="1505"/>
                </a:lnTo>
                <a:lnTo>
                  <a:pt x="516" y="1513"/>
                </a:lnTo>
                <a:lnTo>
                  <a:pt x="552" y="1513"/>
                </a:lnTo>
                <a:lnTo>
                  <a:pt x="552" y="1519"/>
                </a:lnTo>
                <a:lnTo>
                  <a:pt x="583" y="1519"/>
                </a:lnTo>
                <a:lnTo>
                  <a:pt x="583" y="1536"/>
                </a:lnTo>
                <a:lnTo>
                  <a:pt x="662" y="1536"/>
                </a:lnTo>
                <a:lnTo>
                  <a:pt x="662" y="1550"/>
                </a:lnTo>
                <a:lnTo>
                  <a:pt x="698" y="1550"/>
                </a:lnTo>
                <a:lnTo>
                  <a:pt x="698" y="1556"/>
                </a:lnTo>
                <a:lnTo>
                  <a:pt x="735" y="1556"/>
                </a:lnTo>
                <a:lnTo>
                  <a:pt x="735" y="1565"/>
                </a:lnTo>
                <a:lnTo>
                  <a:pt x="779" y="1565"/>
                </a:lnTo>
                <a:lnTo>
                  <a:pt x="779" y="1579"/>
                </a:lnTo>
                <a:lnTo>
                  <a:pt x="824" y="1579"/>
                </a:lnTo>
                <a:lnTo>
                  <a:pt x="824" y="1587"/>
                </a:lnTo>
                <a:lnTo>
                  <a:pt x="860" y="1587"/>
                </a:lnTo>
                <a:lnTo>
                  <a:pt x="860" y="1594"/>
                </a:lnTo>
                <a:lnTo>
                  <a:pt x="897" y="1594"/>
                </a:lnTo>
                <a:lnTo>
                  <a:pt x="897" y="1601"/>
                </a:lnTo>
                <a:lnTo>
                  <a:pt x="933" y="1601"/>
                </a:lnTo>
                <a:lnTo>
                  <a:pt x="933" y="1616"/>
                </a:lnTo>
                <a:lnTo>
                  <a:pt x="975" y="1616"/>
                </a:lnTo>
                <a:lnTo>
                  <a:pt x="975" y="1624"/>
                </a:lnTo>
                <a:lnTo>
                  <a:pt x="1012" y="1624"/>
                </a:lnTo>
                <a:lnTo>
                  <a:pt x="1012" y="1638"/>
                </a:lnTo>
                <a:lnTo>
                  <a:pt x="1085" y="1638"/>
                </a:lnTo>
                <a:lnTo>
                  <a:pt x="1085" y="1647"/>
                </a:lnTo>
                <a:lnTo>
                  <a:pt x="1114" y="1647"/>
                </a:lnTo>
                <a:lnTo>
                  <a:pt x="1114" y="1653"/>
                </a:lnTo>
                <a:lnTo>
                  <a:pt x="1166" y="1653"/>
                </a:lnTo>
                <a:lnTo>
                  <a:pt x="1166" y="1667"/>
                </a:lnTo>
                <a:lnTo>
                  <a:pt x="1203" y="1667"/>
                </a:lnTo>
                <a:lnTo>
                  <a:pt x="1203" y="1675"/>
                </a:lnTo>
                <a:lnTo>
                  <a:pt x="1231" y="1675"/>
                </a:lnTo>
                <a:lnTo>
                  <a:pt x="1231" y="1684"/>
                </a:lnTo>
                <a:lnTo>
                  <a:pt x="1267" y="1684"/>
                </a:lnTo>
                <a:lnTo>
                  <a:pt x="1267" y="1698"/>
                </a:lnTo>
                <a:lnTo>
                  <a:pt x="1318" y="1698"/>
                </a:lnTo>
                <a:lnTo>
                  <a:pt x="1318" y="1704"/>
                </a:lnTo>
                <a:lnTo>
                  <a:pt x="1349" y="1704"/>
                </a:lnTo>
                <a:lnTo>
                  <a:pt x="1349" y="1712"/>
                </a:lnTo>
                <a:lnTo>
                  <a:pt x="1384" y="1712"/>
                </a:lnTo>
                <a:lnTo>
                  <a:pt x="1384" y="1720"/>
                </a:lnTo>
                <a:lnTo>
                  <a:pt x="1421" y="1720"/>
                </a:lnTo>
                <a:lnTo>
                  <a:pt x="1421" y="1735"/>
                </a:lnTo>
                <a:lnTo>
                  <a:pt x="1464" y="1735"/>
                </a:lnTo>
                <a:lnTo>
                  <a:pt x="1464" y="1741"/>
                </a:lnTo>
                <a:lnTo>
                  <a:pt x="1500" y="1741"/>
                </a:lnTo>
                <a:lnTo>
                  <a:pt x="1500" y="1757"/>
                </a:lnTo>
                <a:lnTo>
                  <a:pt x="1573" y="1757"/>
                </a:lnTo>
                <a:lnTo>
                  <a:pt x="1573" y="1763"/>
                </a:lnTo>
                <a:lnTo>
                  <a:pt x="1617" y="1763"/>
                </a:lnTo>
                <a:lnTo>
                  <a:pt x="1617" y="1772"/>
                </a:lnTo>
                <a:lnTo>
                  <a:pt x="1654" y="1772"/>
                </a:lnTo>
                <a:lnTo>
                  <a:pt x="1654" y="1786"/>
                </a:lnTo>
                <a:lnTo>
                  <a:pt x="1691" y="1786"/>
                </a:lnTo>
                <a:lnTo>
                  <a:pt x="1691" y="1794"/>
                </a:lnTo>
                <a:lnTo>
                  <a:pt x="1732" y="1794"/>
                </a:lnTo>
                <a:lnTo>
                  <a:pt x="1732" y="1800"/>
                </a:lnTo>
                <a:lnTo>
                  <a:pt x="1769" y="1800"/>
                </a:lnTo>
                <a:lnTo>
                  <a:pt x="1769" y="1814"/>
                </a:lnTo>
                <a:lnTo>
                  <a:pt x="1806" y="1814"/>
                </a:lnTo>
                <a:lnTo>
                  <a:pt x="1806" y="1823"/>
                </a:lnTo>
                <a:lnTo>
                  <a:pt x="1850" y="1823"/>
                </a:lnTo>
                <a:lnTo>
                  <a:pt x="1850" y="1829"/>
                </a:lnTo>
                <a:lnTo>
                  <a:pt x="1887" y="1829"/>
                </a:lnTo>
                <a:lnTo>
                  <a:pt x="1887" y="1845"/>
                </a:lnTo>
                <a:lnTo>
                  <a:pt x="1915" y="1845"/>
                </a:lnTo>
                <a:lnTo>
                  <a:pt x="1915" y="1851"/>
                </a:lnTo>
                <a:lnTo>
                  <a:pt x="1967" y="1851"/>
                </a:lnTo>
                <a:lnTo>
                  <a:pt x="1967" y="1845"/>
                </a:lnTo>
                <a:lnTo>
                  <a:pt x="1974" y="1845"/>
                </a:lnTo>
                <a:lnTo>
                  <a:pt x="1974" y="1800"/>
                </a:lnTo>
                <a:lnTo>
                  <a:pt x="1982" y="1800"/>
                </a:lnTo>
                <a:lnTo>
                  <a:pt x="1982" y="1772"/>
                </a:lnTo>
                <a:lnTo>
                  <a:pt x="1987" y="1772"/>
                </a:lnTo>
                <a:lnTo>
                  <a:pt x="1987" y="1757"/>
                </a:lnTo>
                <a:lnTo>
                  <a:pt x="2004" y="1757"/>
                </a:lnTo>
                <a:lnTo>
                  <a:pt x="2004" y="1712"/>
                </a:lnTo>
                <a:lnTo>
                  <a:pt x="2010" y="1712"/>
                </a:lnTo>
                <a:lnTo>
                  <a:pt x="2010" y="1684"/>
                </a:lnTo>
                <a:lnTo>
                  <a:pt x="2024" y="1684"/>
                </a:lnTo>
                <a:lnTo>
                  <a:pt x="2024" y="1667"/>
                </a:lnTo>
                <a:lnTo>
                  <a:pt x="2032" y="1667"/>
                </a:lnTo>
                <a:lnTo>
                  <a:pt x="2032" y="1638"/>
                </a:lnTo>
                <a:lnTo>
                  <a:pt x="2041" y="1638"/>
                </a:lnTo>
                <a:lnTo>
                  <a:pt x="2041" y="1624"/>
                </a:lnTo>
                <a:lnTo>
                  <a:pt x="2046" y="1624"/>
                </a:lnTo>
                <a:lnTo>
                  <a:pt x="2046" y="1587"/>
                </a:lnTo>
                <a:lnTo>
                  <a:pt x="2061" y="1587"/>
                </a:lnTo>
                <a:lnTo>
                  <a:pt x="2061" y="1565"/>
                </a:lnTo>
                <a:lnTo>
                  <a:pt x="2069" y="1565"/>
                </a:lnTo>
                <a:lnTo>
                  <a:pt x="2069" y="1536"/>
                </a:lnTo>
                <a:lnTo>
                  <a:pt x="2083" y="1536"/>
                </a:lnTo>
                <a:lnTo>
                  <a:pt x="2083" y="1482"/>
                </a:lnTo>
                <a:lnTo>
                  <a:pt x="2097" y="1482"/>
                </a:lnTo>
                <a:lnTo>
                  <a:pt x="2097" y="1468"/>
                </a:lnTo>
                <a:lnTo>
                  <a:pt x="2105" y="1468"/>
                </a:lnTo>
                <a:lnTo>
                  <a:pt x="2105" y="1440"/>
                </a:lnTo>
                <a:lnTo>
                  <a:pt x="2113" y="1440"/>
                </a:lnTo>
                <a:lnTo>
                  <a:pt x="2113" y="1425"/>
                </a:lnTo>
                <a:lnTo>
                  <a:pt x="2119" y="1425"/>
                </a:lnTo>
                <a:lnTo>
                  <a:pt x="2119" y="1403"/>
                </a:lnTo>
                <a:lnTo>
                  <a:pt x="2133" y="1403"/>
                </a:lnTo>
                <a:lnTo>
                  <a:pt x="2133" y="1380"/>
                </a:lnTo>
                <a:lnTo>
                  <a:pt x="2142" y="1380"/>
                </a:lnTo>
                <a:lnTo>
                  <a:pt x="2142" y="1357"/>
                </a:lnTo>
                <a:lnTo>
                  <a:pt x="2148" y="1357"/>
                </a:lnTo>
                <a:lnTo>
                  <a:pt x="2148" y="1321"/>
                </a:lnTo>
                <a:lnTo>
                  <a:pt x="2164" y="1321"/>
                </a:lnTo>
                <a:lnTo>
                  <a:pt x="2164" y="1297"/>
                </a:lnTo>
                <a:lnTo>
                  <a:pt x="2170" y="1297"/>
                </a:lnTo>
                <a:lnTo>
                  <a:pt x="2170" y="1261"/>
                </a:lnTo>
                <a:lnTo>
                  <a:pt x="2178" y="1261"/>
                </a:lnTo>
                <a:lnTo>
                  <a:pt x="2178" y="1240"/>
                </a:lnTo>
                <a:lnTo>
                  <a:pt x="2185" y="1240"/>
                </a:lnTo>
                <a:lnTo>
                  <a:pt x="2185" y="1224"/>
                </a:lnTo>
                <a:lnTo>
                  <a:pt x="2200" y="1224"/>
                </a:lnTo>
                <a:lnTo>
                  <a:pt x="2200" y="1196"/>
                </a:lnTo>
                <a:lnTo>
                  <a:pt x="2207" y="1196"/>
                </a:lnTo>
                <a:lnTo>
                  <a:pt x="2207" y="1181"/>
                </a:lnTo>
                <a:lnTo>
                  <a:pt x="2215" y="1181"/>
                </a:lnTo>
                <a:lnTo>
                  <a:pt x="2215" y="1145"/>
                </a:lnTo>
                <a:lnTo>
                  <a:pt x="2220" y="1145"/>
                </a:lnTo>
                <a:lnTo>
                  <a:pt x="2220" y="1121"/>
                </a:lnTo>
                <a:lnTo>
                  <a:pt x="2229" y="1121"/>
                </a:lnTo>
                <a:lnTo>
                  <a:pt x="2229" y="1108"/>
                </a:lnTo>
                <a:lnTo>
                  <a:pt x="2237" y="1108"/>
                </a:lnTo>
                <a:lnTo>
                  <a:pt x="2237" y="1077"/>
                </a:lnTo>
                <a:lnTo>
                  <a:pt x="2243" y="1077"/>
                </a:lnTo>
                <a:lnTo>
                  <a:pt x="2243" y="1048"/>
                </a:lnTo>
                <a:lnTo>
                  <a:pt x="2257" y="1048"/>
                </a:lnTo>
                <a:lnTo>
                  <a:pt x="2257" y="450"/>
                </a:lnTo>
                <a:lnTo>
                  <a:pt x="2237" y="450"/>
                </a:lnTo>
                <a:lnTo>
                  <a:pt x="2237" y="435"/>
                </a:lnTo>
                <a:lnTo>
                  <a:pt x="2164" y="435"/>
                </a:lnTo>
                <a:lnTo>
                  <a:pt x="2164" y="421"/>
                </a:lnTo>
                <a:lnTo>
                  <a:pt x="2119" y="421"/>
                </a:lnTo>
                <a:lnTo>
                  <a:pt x="2119" y="413"/>
                </a:lnTo>
                <a:lnTo>
                  <a:pt x="2083" y="413"/>
                </a:lnTo>
                <a:lnTo>
                  <a:pt x="2083" y="406"/>
                </a:lnTo>
                <a:lnTo>
                  <a:pt x="2041" y="406"/>
                </a:lnTo>
                <a:lnTo>
                  <a:pt x="2041" y="391"/>
                </a:lnTo>
                <a:lnTo>
                  <a:pt x="2004" y="391"/>
                </a:lnTo>
                <a:lnTo>
                  <a:pt x="2004" y="384"/>
                </a:lnTo>
                <a:lnTo>
                  <a:pt x="1967" y="384"/>
                </a:lnTo>
                <a:lnTo>
                  <a:pt x="1967" y="375"/>
                </a:lnTo>
                <a:lnTo>
                  <a:pt x="1915" y="375"/>
                </a:lnTo>
                <a:lnTo>
                  <a:pt x="1915" y="369"/>
                </a:lnTo>
                <a:lnTo>
                  <a:pt x="1887" y="369"/>
                </a:lnTo>
                <a:lnTo>
                  <a:pt x="1887" y="355"/>
                </a:lnTo>
                <a:lnTo>
                  <a:pt x="1836" y="355"/>
                </a:lnTo>
                <a:lnTo>
                  <a:pt x="1836" y="347"/>
                </a:lnTo>
                <a:lnTo>
                  <a:pt x="1800" y="347"/>
                </a:lnTo>
                <a:lnTo>
                  <a:pt x="1800" y="338"/>
                </a:lnTo>
                <a:lnTo>
                  <a:pt x="1754" y="338"/>
                </a:lnTo>
                <a:lnTo>
                  <a:pt x="1754" y="332"/>
                </a:lnTo>
                <a:lnTo>
                  <a:pt x="1719" y="332"/>
                </a:lnTo>
                <a:lnTo>
                  <a:pt x="1719" y="324"/>
                </a:lnTo>
                <a:lnTo>
                  <a:pt x="1676" y="324"/>
                </a:lnTo>
                <a:lnTo>
                  <a:pt x="1676" y="318"/>
                </a:lnTo>
                <a:lnTo>
                  <a:pt x="1639" y="318"/>
                </a:lnTo>
                <a:lnTo>
                  <a:pt x="1639" y="310"/>
                </a:lnTo>
                <a:lnTo>
                  <a:pt x="1595" y="310"/>
                </a:lnTo>
                <a:lnTo>
                  <a:pt x="1595" y="296"/>
                </a:lnTo>
                <a:lnTo>
                  <a:pt x="1558" y="296"/>
                </a:lnTo>
                <a:lnTo>
                  <a:pt x="1558" y="287"/>
                </a:lnTo>
                <a:lnTo>
                  <a:pt x="1514" y="287"/>
                </a:lnTo>
                <a:lnTo>
                  <a:pt x="1514" y="272"/>
                </a:lnTo>
                <a:lnTo>
                  <a:pt x="1436" y="272"/>
                </a:lnTo>
                <a:lnTo>
                  <a:pt x="1436" y="259"/>
                </a:lnTo>
                <a:lnTo>
                  <a:pt x="1399" y="259"/>
                </a:lnTo>
                <a:lnTo>
                  <a:pt x="1399" y="250"/>
                </a:lnTo>
                <a:lnTo>
                  <a:pt x="1362" y="250"/>
                </a:lnTo>
                <a:lnTo>
                  <a:pt x="1362" y="236"/>
                </a:lnTo>
                <a:lnTo>
                  <a:pt x="1318" y="236"/>
                </a:lnTo>
                <a:lnTo>
                  <a:pt x="1318" y="228"/>
                </a:lnTo>
                <a:lnTo>
                  <a:pt x="1281" y="228"/>
                </a:lnTo>
                <a:lnTo>
                  <a:pt x="1281" y="222"/>
                </a:lnTo>
                <a:lnTo>
                  <a:pt x="1231" y="222"/>
                </a:lnTo>
                <a:lnTo>
                  <a:pt x="1231" y="213"/>
                </a:lnTo>
                <a:lnTo>
                  <a:pt x="1203" y="213"/>
                </a:lnTo>
                <a:lnTo>
                  <a:pt x="1203" y="208"/>
                </a:lnTo>
                <a:lnTo>
                  <a:pt x="1149" y="208"/>
                </a:lnTo>
                <a:lnTo>
                  <a:pt x="1149" y="199"/>
                </a:lnTo>
                <a:lnTo>
                  <a:pt x="1114" y="199"/>
                </a:lnTo>
                <a:lnTo>
                  <a:pt x="1114" y="184"/>
                </a:lnTo>
                <a:lnTo>
                  <a:pt x="1071" y="184"/>
                </a:lnTo>
                <a:lnTo>
                  <a:pt x="1071" y="177"/>
                </a:lnTo>
                <a:lnTo>
                  <a:pt x="1034" y="177"/>
                </a:lnTo>
                <a:lnTo>
                  <a:pt x="1034" y="171"/>
                </a:lnTo>
                <a:lnTo>
                  <a:pt x="990" y="171"/>
                </a:lnTo>
                <a:lnTo>
                  <a:pt x="990" y="154"/>
                </a:lnTo>
                <a:lnTo>
                  <a:pt x="953" y="154"/>
                </a:lnTo>
                <a:lnTo>
                  <a:pt x="953" y="148"/>
                </a:lnTo>
                <a:lnTo>
                  <a:pt x="911" y="148"/>
                </a:lnTo>
                <a:lnTo>
                  <a:pt x="911" y="140"/>
                </a:lnTo>
                <a:lnTo>
                  <a:pt x="874" y="140"/>
                </a:lnTo>
                <a:lnTo>
                  <a:pt x="874" y="133"/>
                </a:lnTo>
                <a:lnTo>
                  <a:pt x="829" y="133"/>
                </a:lnTo>
                <a:lnTo>
                  <a:pt x="829" y="118"/>
                </a:lnTo>
                <a:lnTo>
                  <a:pt x="794" y="118"/>
                </a:lnTo>
                <a:lnTo>
                  <a:pt x="794" y="111"/>
                </a:lnTo>
                <a:lnTo>
                  <a:pt x="714" y="111"/>
                </a:lnTo>
                <a:lnTo>
                  <a:pt x="714" y="96"/>
                </a:lnTo>
                <a:lnTo>
                  <a:pt x="662" y="96"/>
                </a:lnTo>
                <a:lnTo>
                  <a:pt x="662" y="89"/>
                </a:lnTo>
                <a:lnTo>
                  <a:pt x="633" y="89"/>
                </a:lnTo>
                <a:lnTo>
                  <a:pt x="633" y="80"/>
                </a:lnTo>
                <a:lnTo>
                  <a:pt x="583" y="80"/>
                </a:lnTo>
                <a:lnTo>
                  <a:pt x="583" y="66"/>
                </a:lnTo>
                <a:lnTo>
                  <a:pt x="552" y="66"/>
                </a:lnTo>
                <a:lnTo>
                  <a:pt x="552" y="59"/>
                </a:lnTo>
                <a:lnTo>
                  <a:pt x="502" y="59"/>
                </a:lnTo>
                <a:lnTo>
                  <a:pt x="502" y="52"/>
                </a:lnTo>
                <a:lnTo>
                  <a:pt x="465" y="52"/>
                </a:lnTo>
                <a:lnTo>
                  <a:pt x="465" y="37"/>
                </a:lnTo>
                <a:lnTo>
                  <a:pt x="422" y="37"/>
                </a:lnTo>
                <a:lnTo>
                  <a:pt x="422" y="28"/>
                </a:lnTo>
                <a:lnTo>
                  <a:pt x="387" y="28"/>
                </a:lnTo>
                <a:lnTo>
                  <a:pt x="387" y="23"/>
                </a:lnTo>
                <a:lnTo>
                  <a:pt x="350" y="23"/>
                </a:lnTo>
                <a:lnTo>
                  <a:pt x="350" y="15"/>
                </a:lnTo>
                <a:lnTo>
                  <a:pt x="305" y="15"/>
                </a:lnTo>
                <a:lnTo>
                  <a:pt x="305" y="0"/>
                </a:lnTo>
                <a:lnTo>
                  <a:pt x="269" y="0"/>
                </a:lnTo>
                <a:close/>
              </a:path>
            </a:pathLst>
          </a:custGeom>
          <a:solidFill>
            <a:srgbClr val="0202CC"/>
          </a:solidFill>
          <a:ln w="9525">
            <a:noFill/>
            <a:round/>
            <a:headEnd/>
            <a:tailEnd/>
          </a:ln>
        </p:spPr>
        <p:txBody>
          <a:bodyPr/>
          <a:lstStyle/>
          <a:p>
            <a:pPr algn="ctr"/>
            <a:endParaRPr lang="en-US" sz="1800"/>
          </a:p>
        </p:txBody>
      </p:sp>
      <p:sp>
        <p:nvSpPr>
          <p:cNvPr id="347153" name="Freeform 677"/>
          <p:cNvSpPr>
            <a:spLocks/>
          </p:cNvSpPr>
          <p:nvPr/>
        </p:nvSpPr>
        <p:spPr bwMode="auto">
          <a:xfrm>
            <a:off x="1560513" y="2874963"/>
            <a:ext cx="336550" cy="225425"/>
          </a:xfrm>
          <a:custGeom>
            <a:avLst/>
            <a:gdLst>
              <a:gd name="T0" fmla="*/ 31171 w 2127"/>
              <a:gd name="T1" fmla="*/ 7185 h 1851"/>
              <a:gd name="T2" fmla="*/ 27690 w 2127"/>
              <a:gd name="T3" fmla="*/ 16197 h 1851"/>
              <a:gd name="T4" fmla="*/ 23101 w 2127"/>
              <a:gd name="T5" fmla="*/ 25331 h 1851"/>
              <a:gd name="T6" fmla="*/ 18354 w 2127"/>
              <a:gd name="T7" fmla="*/ 37754 h 1851"/>
              <a:gd name="T8" fmla="*/ 12500 w 2127"/>
              <a:gd name="T9" fmla="*/ 45670 h 1851"/>
              <a:gd name="T10" fmla="*/ 9019 w 2127"/>
              <a:gd name="T11" fmla="*/ 57483 h 1851"/>
              <a:gd name="T12" fmla="*/ 4589 w 2127"/>
              <a:gd name="T13" fmla="*/ 64668 h 1851"/>
              <a:gd name="T14" fmla="*/ 1108 w 2127"/>
              <a:gd name="T15" fmla="*/ 73680 h 1851"/>
              <a:gd name="T16" fmla="*/ 12500 w 2127"/>
              <a:gd name="T17" fmla="*/ 172570 h 1851"/>
              <a:gd name="T18" fmla="*/ 24209 w 2127"/>
              <a:gd name="T19" fmla="*/ 175371 h 1851"/>
              <a:gd name="T20" fmla="*/ 42721 w 2127"/>
              <a:gd name="T21" fmla="*/ 178050 h 1851"/>
              <a:gd name="T22" fmla="*/ 54114 w 2127"/>
              <a:gd name="T23" fmla="*/ 180486 h 1851"/>
              <a:gd name="T24" fmla="*/ 72468 w 2127"/>
              <a:gd name="T25" fmla="*/ 183287 h 1851"/>
              <a:gd name="T26" fmla="*/ 83069 w 2127"/>
              <a:gd name="T27" fmla="*/ 187063 h 1851"/>
              <a:gd name="T28" fmla="*/ 107120 w 2127"/>
              <a:gd name="T29" fmla="*/ 189498 h 1851"/>
              <a:gd name="T30" fmla="*/ 121202 w 2127"/>
              <a:gd name="T31" fmla="*/ 193274 h 1851"/>
              <a:gd name="T32" fmla="*/ 138449 w 2127"/>
              <a:gd name="T33" fmla="*/ 194979 h 1851"/>
              <a:gd name="T34" fmla="*/ 150949 w 2127"/>
              <a:gd name="T35" fmla="*/ 199485 h 1851"/>
              <a:gd name="T36" fmla="*/ 175316 w 2127"/>
              <a:gd name="T37" fmla="*/ 201311 h 1851"/>
              <a:gd name="T38" fmla="*/ 185601 w 2127"/>
              <a:gd name="T39" fmla="*/ 205087 h 1851"/>
              <a:gd name="T40" fmla="*/ 204272 w 2127"/>
              <a:gd name="T41" fmla="*/ 207523 h 1851"/>
              <a:gd name="T42" fmla="*/ 215664 w 2127"/>
              <a:gd name="T43" fmla="*/ 211298 h 1851"/>
              <a:gd name="T44" fmla="*/ 239715 w 2127"/>
              <a:gd name="T45" fmla="*/ 213977 h 1851"/>
              <a:gd name="T46" fmla="*/ 252531 w 2127"/>
              <a:gd name="T47" fmla="*/ 217509 h 1851"/>
              <a:gd name="T48" fmla="*/ 270727 w 2127"/>
              <a:gd name="T49" fmla="*/ 219214 h 1851"/>
              <a:gd name="T50" fmla="*/ 283544 w 2127"/>
              <a:gd name="T51" fmla="*/ 222746 h 1851"/>
              <a:gd name="T52" fmla="*/ 302056 w 2127"/>
              <a:gd name="T53" fmla="*/ 225425 h 1851"/>
              <a:gd name="T54" fmla="*/ 304430 w 2127"/>
              <a:gd name="T55" fmla="*/ 215804 h 1851"/>
              <a:gd name="T56" fmla="*/ 308860 w 2127"/>
              <a:gd name="T57" fmla="*/ 208497 h 1851"/>
              <a:gd name="T58" fmla="*/ 312341 w 2127"/>
              <a:gd name="T59" fmla="*/ 199485 h 1851"/>
              <a:gd name="T60" fmla="*/ 316930 w 2127"/>
              <a:gd name="T61" fmla="*/ 193274 h 1851"/>
              <a:gd name="T62" fmla="*/ 320411 w 2127"/>
              <a:gd name="T63" fmla="*/ 180486 h 1851"/>
              <a:gd name="T64" fmla="*/ 325158 w 2127"/>
              <a:gd name="T65" fmla="*/ 175371 h 1851"/>
              <a:gd name="T66" fmla="*/ 328322 w 2127"/>
              <a:gd name="T67" fmla="*/ 168064 h 1851"/>
              <a:gd name="T68" fmla="*/ 333227 w 2127"/>
              <a:gd name="T69" fmla="*/ 160879 h 1851"/>
              <a:gd name="T70" fmla="*/ 335442 w 2127"/>
              <a:gd name="T71" fmla="*/ 151014 h 1851"/>
              <a:gd name="T72" fmla="*/ 326107 w 2127"/>
              <a:gd name="T73" fmla="*/ 51272 h 1851"/>
              <a:gd name="T74" fmla="*/ 313765 w 2127"/>
              <a:gd name="T75" fmla="*/ 47618 h 1851"/>
              <a:gd name="T76" fmla="*/ 293829 w 2127"/>
              <a:gd name="T77" fmla="*/ 45670 h 1851"/>
              <a:gd name="T78" fmla="*/ 281329 w 2127"/>
              <a:gd name="T79" fmla="*/ 42260 h 1851"/>
              <a:gd name="T80" fmla="*/ 262816 w 2127"/>
              <a:gd name="T81" fmla="*/ 40433 h 1851"/>
              <a:gd name="T82" fmla="*/ 250158 w 2127"/>
              <a:gd name="T83" fmla="*/ 37754 h 1851"/>
              <a:gd name="T84" fmla="*/ 230379 w 2127"/>
              <a:gd name="T85" fmla="*/ 34952 h 1851"/>
              <a:gd name="T86" fmla="*/ 212183 w 2127"/>
              <a:gd name="T87" fmla="*/ 30446 h 1851"/>
              <a:gd name="T88" fmla="*/ 193512 w 2127"/>
              <a:gd name="T89" fmla="*/ 27767 h 1851"/>
              <a:gd name="T90" fmla="*/ 181171 w 2127"/>
              <a:gd name="T91" fmla="*/ 25331 h 1851"/>
              <a:gd name="T92" fmla="*/ 160284 w 2127"/>
              <a:gd name="T93" fmla="*/ 22409 h 1851"/>
              <a:gd name="T94" fmla="*/ 147468 w 2127"/>
              <a:gd name="T95" fmla="*/ 18755 h 1851"/>
              <a:gd name="T96" fmla="*/ 129114 w 2127"/>
              <a:gd name="T97" fmla="*/ 17050 h 1851"/>
              <a:gd name="T98" fmla="*/ 116455 w 2127"/>
              <a:gd name="T99" fmla="*/ 13518 h 1851"/>
              <a:gd name="T100" fmla="*/ 90981 w 2127"/>
              <a:gd name="T101" fmla="*/ 10839 h 1851"/>
              <a:gd name="T102" fmla="*/ 78164 w 2127"/>
              <a:gd name="T103" fmla="*/ 7185 h 1851"/>
              <a:gd name="T104" fmla="*/ 57595 w 2127"/>
              <a:gd name="T105" fmla="*/ 4506 h 1851"/>
              <a:gd name="T106" fmla="*/ 46202 w 2127"/>
              <a:gd name="T107" fmla="*/ 1827 h 18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27"/>
              <a:gd name="T163" fmla="*/ 0 h 1851"/>
              <a:gd name="T164" fmla="*/ 2127 w 2127"/>
              <a:gd name="T165" fmla="*/ 1851 h 18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27" h="1851">
                <a:moveTo>
                  <a:pt x="211" y="0"/>
                </a:moveTo>
                <a:lnTo>
                  <a:pt x="211" y="28"/>
                </a:lnTo>
                <a:lnTo>
                  <a:pt x="203" y="28"/>
                </a:lnTo>
                <a:lnTo>
                  <a:pt x="203" y="59"/>
                </a:lnTo>
                <a:lnTo>
                  <a:pt x="197" y="59"/>
                </a:lnTo>
                <a:lnTo>
                  <a:pt x="197" y="89"/>
                </a:lnTo>
                <a:lnTo>
                  <a:pt x="188" y="89"/>
                </a:lnTo>
                <a:lnTo>
                  <a:pt x="188" y="111"/>
                </a:lnTo>
                <a:lnTo>
                  <a:pt x="175" y="111"/>
                </a:lnTo>
                <a:lnTo>
                  <a:pt x="175" y="133"/>
                </a:lnTo>
                <a:lnTo>
                  <a:pt x="166" y="133"/>
                </a:lnTo>
                <a:lnTo>
                  <a:pt x="166" y="184"/>
                </a:lnTo>
                <a:lnTo>
                  <a:pt x="153" y="184"/>
                </a:lnTo>
                <a:lnTo>
                  <a:pt x="153" y="208"/>
                </a:lnTo>
                <a:lnTo>
                  <a:pt x="146" y="208"/>
                </a:lnTo>
                <a:lnTo>
                  <a:pt x="146" y="228"/>
                </a:lnTo>
                <a:lnTo>
                  <a:pt x="129" y="228"/>
                </a:lnTo>
                <a:lnTo>
                  <a:pt x="129" y="272"/>
                </a:lnTo>
                <a:lnTo>
                  <a:pt x="116" y="272"/>
                </a:lnTo>
                <a:lnTo>
                  <a:pt x="116" y="310"/>
                </a:lnTo>
                <a:lnTo>
                  <a:pt x="110" y="310"/>
                </a:lnTo>
                <a:lnTo>
                  <a:pt x="110" y="332"/>
                </a:lnTo>
                <a:lnTo>
                  <a:pt x="94" y="332"/>
                </a:lnTo>
                <a:lnTo>
                  <a:pt x="94" y="375"/>
                </a:lnTo>
                <a:lnTo>
                  <a:pt x="79" y="375"/>
                </a:lnTo>
                <a:lnTo>
                  <a:pt x="79" y="406"/>
                </a:lnTo>
                <a:lnTo>
                  <a:pt x="73" y="406"/>
                </a:lnTo>
                <a:lnTo>
                  <a:pt x="73" y="435"/>
                </a:lnTo>
                <a:lnTo>
                  <a:pt x="57" y="435"/>
                </a:lnTo>
                <a:lnTo>
                  <a:pt x="57" y="472"/>
                </a:lnTo>
                <a:lnTo>
                  <a:pt x="42" y="472"/>
                </a:lnTo>
                <a:lnTo>
                  <a:pt x="42" y="509"/>
                </a:lnTo>
                <a:lnTo>
                  <a:pt x="37" y="509"/>
                </a:lnTo>
                <a:lnTo>
                  <a:pt x="37" y="531"/>
                </a:lnTo>
                <a:lnTo>
                  <a:pt x="29" y="531"/>
                </a:lnTo>
                <a:lnTo>
                  <a:pt x="29" y="545"/>
                </a:lnTo>
                <a:lnTo>
                  <a:pt x="14" y="545"/>
                </a:lnTo>
                <a:lnTo>
                  <a:pt x="14" y="576"/>
                </a:lnTo>
                <a:lnTo>
                  <a:pt x="7" y="576"/>
                </a:lnTo>
                <a:lnTo>
                  <a:pt x="7" y="605"/>
                </a:lnTo>
                <a:lnTo>
                  <a:pt x="0" y="605"/>
                </a:lnTo>
                <a:lnTo>
                  <a:pt x="0" y="1403"/>
                </a:lnTo>
                <a:lnTo>
                  <a:pt x="37" y="1403"/>
                </a:lnTo>
                <a:lnTo>
                  <a:pt x="37" y="1417"/>
                </a:lnTo>
                <a:lnTo>
                  <a:pt x="79" y="1417"/>
                </a:lnTo>
                <a:lnTo>
                  <a:pt x="79" y="1425"/>
                </a:lnTo>
                <a:lnTo>
                  <a:pt x="116" y="1425"/>
                </a:lnTo>
                <a:lnTo>
                  <a:pt x="116" y="1431"/>
                </a:lnTo>
                <a:lnTo>
                  <a:pt x="153" y="1431"/>
                </a:lnTo>
                <a:lnTo>
                  <a:pt x="153" y="1440"/>
                </a:lnTo>
                <a:lnTo>
                  <a:pt x="188" y="1440"/>
                </a:lnTo>
                <a:lnTo>
                  <a:pt x="188" y="1446"/>
                </a:lnTo>
                <a:lnTo>
                  <a:pt x="225" y="1446"/>
                </a:lnTo>
                <a:lnTo>
                  <a:pt x="225" y="1462"/>
                </a:lnTo>
                <a:lnTo>
                  <a:pt x="270" y="1462"/>
                </a:lnTo>
                <a:lnTo>
                  <a:pt x="270" y="1468"/>
                </a:lnTo>
                <a:lnTo>
                  <a:pt x="306" y="1468"/>
                </a:lnTo>
                <a:lnTo>
                  <a:pt x="306" y="1477"/>
                </a:lnTo>
                <a:lnTo>
                  <a:pt x="342" y="1477"/>
                </a:lnTo>
                <a:lnTo>
                  <a:pt x="342" y="1482"/>
                </a:lnTo>
                <a:lnTo>
                  <a:pt x="379" y="1482"/>
                </a:lnTo>
                <a:lnTo>
                  <a:pt x="379" y="1499"/>
                </a:lnTo>
                <a:lnTo>
                  <a:pt x="421" y="1499"/>
                </a:lnTo>
                <a:lnTo>
                  <a:pt x="421" y="1505"/>
                </a:lnTo>
                <a:lnTo>
                  <a:pt x="458" y="1505"/>
                </a:lnTo>
                <a:lnTo>
                  <a:pt x="458" y="1513"/>
                </a:lnTo>
                <a:lnTo>
                  <a:pt x="494" y="1513"/>
                </a:lnTo>
                <a:lnTo>
                  <a:pt x="494" y="1519"/>
                </a:lnTo>
                <a:lnTo>
                  <a:pt x="525" y="1519"/>
                </a:lnTo>
                <a:lnTo>
                  <a:pt x="525" y="1536"/>
                </a:lnTo>
                <a:lnTo>
                  <a:pt x="604" y="1536"/>
                </a:lnTo>
                <a:lnTo>
                  <a:pt x="604" y="1550"/>
                </a:lnTo>
                <a:lnTo>
                  <a:pt x="640" y="1550"/>
                </a:lnTo>
                <a:lnTo>
                  <a:pt x="640" y="1556"/>
                </a:lnTo>
                <a:lnTo>
                  <a:pt x="677" y="1556"/>
                </a:lnTo>
                <a:lnTo>
                  <a:pt x="677" y="1565"/>
                </a:lnTo>
                <a:lnTo>
                  <a:pt x="721" y="1565"/>
                </a:lnTo>
                <a:lnTo>
                  <a:pt x="721" y="1579"/>
                </a:lnTo>
                <a:lnTo>
                  <a:pt x="766" y="1579"/>
                </a:lnTo>
                <a:lnTo>
                  <a:pt x="766" y="1587"/>
                </a:lnTo>
                <a:lnTo>
                  <a:pt x="802" y="1587"/>
                </a:lnTo>
                <a:lnTo>
                  <a:pt x="802" y="1594"/>
                </a:lnTo>
                <a:lnTo>
                  <a:pt x="839" y="1594"/>
                </a:lnTo>
                <a:lnTo>
                  <a:pt x="839" y="1601"/>
                </a:lnTo>
                <a:lnTo>
                  <a:pt x="875" y="1601"/>
                </a:lnTo>
                <a:lnTo>
                  <a:pt x="875" y="1616"/>
                </a:lnTo>
                <a:lnTo>
                  <a:pt x="917" y="1616"/>
                </a:lnTo>
                <a:lnTo>
                  <a:pt x="917" y="1624"/>
                </a:lnTo>
                <a:lnTo>
                  <a:pt x="954" y="1624"/>
                </a:lnTo>
                <a:lnTo>
                  <a:pt x="954" y="1638"/>
                </a:lnTo>
                <a:lnTo>
                  <a:pt x="1027" y="1638"/>
                </a:lnTo>
                <a:lnTo>
                  <a:pt x="1027" y="1647"/>
                </a:lnTo>
                <a:lnTo>
                  <a:pt x="1056" y="1647"/>
                </a:lnTo>
                <a:lnTo>
                  <a:pt x="1056" y="1653"/>
                </a:lnTo>
                <a:lnTo>
                  <a:pt x="1108" y="1653"/>
                </a:lnTo>
                <a:lnTo>
                  <a:pt x="1108" y="1667"/>
                </a:lnTo>
                <a:lnTo>
                  <a:pt x="1145" y="1667"/>
                </a:lnTo>
                <a:lnTo>
                  <a:pt x="1145" y="1675"/>
                </a:lnTo>
                <a:lnTo>
                  <a:pt x="1173" y="1675"/>
                </a:lnTo>
                <a:lnTo>
                  <a:pt x="1173" y="1684"/>
                </a:lnTo>
                <a:lnTo>
                  <a:pt x="1209" y="1684"/>
                </a:lnTo>
                <a:lnTo>
                  <a:pt x="1209" y="1698"/>
                </a:lnTo>
                <a:lnTo>
                  <a:pt x="1260" y="1698"/>
                </a:lnTo>
                <a:lnTo>
                  <a:pt x="1260" y="1704"/>
                </a:lnTo>
                <a:lnTo>
                  <a:pt x="1291" y="1704"/>
                </a:lnTo>
                <a:lnTo>
                  <a:pt x="1291" y="1712"/>
                </a:lnTo>
                <a:lnTo>
                  <a:pt x="1326" y="1712"/>
                </a:lnTo>
                <a:lnTo>
                  <a:pt x="1326" y="1720"/>
                </a:lnTo>
                <a:lnTo>
                  <a:pt x="1363" y="1720"/>
                </a:lnTo>
                <a:lnTo>
                  <a:pt x="1363" y="1735"/>
                </a:lnTo>
                <a:lnTo>
                  <a:pt x="1406" y="1735"/>
                </a:lnTo>
                <a:lnTo>
                  <a:pt x="1406" y="1741"/>
                </a:lnTo>
                <a:lnTo>
                  <a:pt x="1442" y="1741"/>
                </a:lnTo>
                <a:lnTo>
                  <a:pt x="1442" y="1757"/>
                </a:lnTo>
                <a:lnTo>
                  <a:pt x="1515" y="1757"/>
                </a:lnTo>
                <a:lnTo>
                  <a:pt x="1515" y="1763"/>
                </a:lnTo>
                <a:lnTo>
                  <a:pt x="1559" y="1763"/>
                </a:lnTo>
                <a:lnTo>
                  <a:pt x="1559" y="1772"/>
                </a:lnTo>
                <a:lnTo>
                  <a:pt x="1596" y="1772"/>
                </a:lnTo>
                <a:lnTo>
                  <a:pt x="1596" y="1786"/>
                </a:lnTo>
                <a:lnTo>
                  <a:pt x="1633" y="1786"/>
                </a:lnTo>
                <a:lnTo>
                  <a:pt x="1633" y="1794"/>
                </a:lnTo>
                <a:lnTo>
                  <a:pt x="1674" y="1794"/>
                </a:lnTo>
                <a:lnTo>
                  <a:pt x="1674" y="1800"/>
                </a:lnTo>
                <a:lnTo>
                  <a:pt x="1711" y="1800"/>
                </a:lnTo>
                <a:lnTo>
                  <a:pt x="1711" y="1814"/>
                </a:lnTo>
                <a:lnTo>
                  <a:pt x="1748" y="1814"/>
                </a:lnTo>
                <a:lnTo>
                  <a:pt x="1748" y="1823"/>
                </a:lnTo>
                <a:lnTo>
                  <a:pt x="1792" y="1823"/>
                </a:lnTo>
                <a:lnTo>
                  <a:pt x="1792" y="1829"/>
                </a:lnTo>
                <a:lnTo>
                  <a:pt x="1829" y="1829"/>
                </a:lnTo>
                <a:lnTo>
                  <a:pt x="1829" y="1845"/>
                </a:lnTo>
                <a:lnTo>
                  <a:pt x="1857" y="1845"/>
                </a:lnTo>
                <a:lnTo>
                  <a:pt x="1857" y="1851"/>
                </a:lnTo>
                <a:lnTo>
                  <a:pt x="1909" y="1851"/>
                </a:lnTo>
                <a:lnTo>
                  <a:pt x="1909" y="1845"/>
                </a:lnTo>
                <a:lnTo>
                  <a:pt x="1916" y="1845"/>
                </a:lnTo>
                <a:lnTo>
                  <a:pt x="1916" y="1800"/>
                </a:lnTo>
                <a:lnTo>
                  <a:pt x="1924" y="1800"/>
                </a:lnTo>
                <a:lnTo>
                  <a:pt x="1924" y="1772"/>
                </a:lnTo>
                <a:lnTo>
                  <a:pt x="1929" y="1772"/>
                </a:lnTo>
                <a:lnTo>
                  <a:pt x="1929" y="1757"/>
                </a:lnTo>
                <a:lnTo>
                  <a:pt x="1946" y="1757"/>
                </a:lnTo>
                <a:lnTo>
                  <a:pt x="1946" y="1712"/>
                </a:lnTo>
                <a:lnTo>
                  <a:pt x="1952" y="1712"/>
                </a:lnTo>
                <a:lnTo>
                  <a:pt x="1952" y="1684"/>
                </a:lnTo>
                <a:lnTo>
                  <a:pt x="1966" y="1684"/>
                </a:lnTo>
                <a:lnTo>
                  <a:pt x="1966" y="1667"/>
                </a:lnTo>
                <a:lnTo>
                  <a:pt x="1974" y="1667"/>
                </a:lnTo>
                <a:lnTo>
                  <a:pt x="1974" y="1638"/>
                </a:lnTo>
                <a:lnTo>
                  <a:pt x="1983" y="1638"/>
                </a:lnTo>
                <a:lnTo>
                  <a:pt x="1983" y="1624"/>
                </a:lnTo>
                <a:lnTo>
                  <a:pt x="1988" y="1624"/>
                </a:lnTo>
                <a:lnTo>
                  <a:pt x="1988" y="1587"/>
                </a:lnTo>
                <a:lnTo>
                  <a:pt x="2003" y="1587"/>
                </a:lnTo>
                <a:lnTo>
                  <a:pt x="2003" y="1565"/>
                </a:lnTo>
                <a:lnTo>
                  <a:pt x="2011" y="1565"/>
                </a:lnTo>
                <a:lnTo>
                  <a:pt x="2011" y="1536"/>
                </a:lnTo>
                <a:lnTo>
                  <a:pt x="2025" y="1536"/>
                </a:lnTo>
                <a:lnTo>
                  <a:pt x="2025" y="1482"/>
                </a:lnTo>
                <a:lnTo>
                  <a:pt x="2039" y="1482"/>
                </a:lnTo>
                <a:lnTo>
                  <a:pt x="2039" y="1468"/>
                </a:lnTo>
                <a:lnTo>
                  <a:pt x="2047" y="1468"/>
                </a:lnTo>
                <a:lnTo>
                  <a:pt x="2047" y="1440"/>
                </a:lnTo>
                <a:lnTo>
                  <a:pt x="2055" y="1440"/>
                </a:lnTo>
                <a:lnTo>
                  <a:pt x="2055" y="1425"/>
                </a:lnTo>
                <a:lnTo>
                  <a:pt x="2061" y="1425"/>
                </a:lnTo>
                <a:lnTo>
                  <a:pt x="2061" y="1403"/>
                </a:lnTo>
                <a:lnTo>
                  <a:pt x="2075" y="1403"/>
                </a:lnTo>
                <a:lnTo>
                  <a:pt x="2075" y="1380"/>
                </a:lnTo>
                <a:lnTo>
                  <a:pt x="2084" y="1380"/>
                </a:lnTo>
                <a:lnTo>
                  <a:pt x="2084" y="1357"/>
                </a:lnTo>
                <a:lnTo>
                  <a:pt x="2090" y="1357"/>
                </a:lnTo>
                <a:lnTo>
                  <a:pt x="2090" y="1321"/>
                </a:lnTo>
                <a:lnTo>
                  <a:pt x="2106" y="1321"/>
                </a:lnTo>
                <a:lnTo>
                  <a:pt x="2106" y="1297"/>
                </a:lnTo>
                <a:lnTo>
                  <a:pt x="2112" y="1297"/>
                </a:lnTo>
                <a:lnTo>
                  <a:pt x="2112" y="1261"/>
                </a:lnTo>
                <a:lnTo>
                  <a:pt x="2120" y="1261"/>
                </a:lnTo>
                <a:lnTo>
                  <a:pt x="2120" y="1240"/>
                </a:lnTo>
                <a:lnTo>
                  <a:pt x="2127" y="1240"/>
                </a:lnTo>
                <a:lnTo>
                  <a:pt x="2127" y="435"/>
                </a:lnTo>
                <a:lnTo>
                  <a:pt x="2106" y="435"/>
                </a:lnTo>
                <a:lnTo>
                  <a:pt x="2106" y="421"/>
                </a:lnTo>
                <a:lnTo>
                  <a:pt x="2061" y="421"/>
                </a:lnTo>
                <a:lnTo>
                  <a:pt x="2061" y="413"/>
                </a:lnTo>
                <a:lnTo>
                  <a:pt x="2025" y="413"/>
                </a:lnTo>
                <a:lnTo>
                  <a:pt x="2025" y="406"/>
                </a:lnTo>
                <a:lnTo>
                  <a:pt x="1983" y="406"/>
                </a:lnTo>
                <a:lnTo>
                  <a:pt x="1983" y="391"/>
                </a:lnTo>
                <a:lnTo>
                  <a:pt x="1946" y="391"/>
                </a:lnTo>
                <a:lnTo>
                  <a:pt x="1946" y="384"/>
                </a:lnTo>
                <a:lnTo>
                  <a:pt x="1909" y="384"/>
                </a:lnTo>
                <a:lnTo>
                  <a:pt x="1909" y="375"/>
                </a:lnTo>
                <a:lnTo>
                  <a:pt x="1857" y="375"/>
                </a:lnTo>
                <a:lnTo>
                  <a:pt x="1857" y="369"/>
                </a:lnTo>
                <a:lnTo>
                  <a:pt x="1829" y="369"/>
                </a:lnTo>
                <a:lnTo>
                  <a:pt x="1829" y="355"/>
                </a:lnTo>
                <a:lnTo>
                  <a:pt x="1778" y="355"/>
                </a:lnTo>
                <a:lnTo>
                  <a:pt x="1778" y="347"/>
                </a:lnTo>
                <a:lnTo>
                  <a:pt x="1742" y="347"/>
                </a:lnTo>
                <a:lnTo>
                  <a:pt x="1742" y="338"/>
                </a:lnTo>
                <a:lnTo>
                  <a:pt x="1696" y="338"/>
                </a:lnTo>
                <a:lnTo>
                  <a:pt x="1696" y="332"/>
                </a:lnTo>
                <a:lnTo>
                  <a:pt x="1661" y="332"/>
                </a:lnTo>
                <a:lnTo>
                  <a:pt x="1661" y="324"/>
                </a:lnTo>
                <a:lnTo>
                  <a:pt x="1618" y="324"/>
                </a:lnTo>
                <a:lnTo>
                  <a:pt x="1618" y="318"/>
                </a:lnTo>
                <a:lnTo>
                  <a:pt x="1581" y="318"/>
                </a:lnTo>
                <a:lnTo>
                  <a:pt x="1581" y="310"/>
                </a:lnTo>
                <a:lnTo>
                  <a:pt x="1537" y="310"/>
                </a:lnTo>
                <a:lnTo>
                  <a:pt x="1537" y="296"/>
                </a:lnTo>
                <a:lnTo>
                  <a:pt x="1500" y="296"/>
                </a:lnTo>
                <a:lnTo>
                  <a:pt x="1500" y="287"/>
                </a:lnTo>
                <a:lnTo>
                  <a:pt x="1456" y="287"/>
                </a:lnTo>
                <a:lnTo>
                  <a:pt x="1456" y="272"/>
                </a:lnTo>
                <a:lnTo>
                  <a:pt x="1378" y="272"/>
                </a:lnTo>
                <a:lnTo>
                  <a:pt x="1378" y="259"/>
                </a:lnTo>
                <a:lnTo>
                  <a:pt x="1341" y="259"/>
                </a:lnTo>
                <a:lnTo>
                  <a:pt x="1341" y="250"/>
                </a:lnTo>
                <a:lnTo>
                  <a:pt x="1304" y="250"/>
                </a:lnTo>
                <a:lnTo>
                  <a:pt x="1304" y="236"/>
                </a:lnTo>
                <a:lnTo>
                  <a:pt x="1260" y="236"/>
                </a:lnTo>
                <a:lnTo>
                  <a:pt x="1260" y="228"/>
                </a:lnTo>
                <a:lnTo>
                  <a:pt x="1223" y="228"/>
                </a:lnTo>
                <a:lnTo>
                  <a:pt x="1223" y="222"/>
                </a:lnTo>
                <a:lnTo>
                  <a:pt x="1173" y="222"/>
                </a:lnTo>
                <a:lnTo>
                  <a:pt x="1173" y="213"/>
                </a:lnTo>
                <a:lnTo>
                  <a:pt x="1145" y="213"/>
                </a:lnTo>
                <a:lnTo>
                  <a:pt x="1145" y="208"/>
                </a:lnTo>
                <a:lnTo>
                  <a:pt x="1091" y="208"/>
                </a:lnTo>
                <a:lnTo>
                  <a:pt x="1091" y="199"/>
                </a:lnTo>
                <a:lnTo>
                  <a:pt x="1056" y="199"/>
                </a:lnTo>
                <a:lnTo>
                  <a:pt x="1056" y="184"/>
                </a:lnTo>
                <a:lnTo>
                  <a:pt x="1013" y="184"/>
                </a:lnTo>
                <a:lnTo>
                  <a:pt x="1013" y="177"/>
                </a:lnTo>
                <a:lnTo>
                  <a:pt x="976" y="177"/>
                </a:lnTo>
                <a:lnTo>
                  <a:pt x="976" y="171"/>
                </a:lnTo>
                <a:lnTo>
                  <a:pt x="932" y="171"/>
                </a:lnTo>
                <a:lnTo>
                  <a:pt x="932" y="154"/>
                </a:lnTo>
                <a:lnTo>
                  <a:pt x="895" y="154"/>
                </a:lnTo>
                <a:lnTo>
                  <a:pt x="895" y="148"/>
                </a:lnTo>
                <a:lnTo>
                  <a:pt x="853" y="148"/>
                </a:lnTo>
                <a:lnTo>
                  <a:pt x="853" y="140"/>
                </a:lnTo>
                <a:lnTo>
                  <a:pt x="816" y="140"/>
                </a:lnTo>
                <a:lnTo>
                  <a:pt x="816" y="133"/>
                </a:lnTo>
                <a:lnTo>
                  <a:pt x="771" y="133"/>
                </a:lnTo>
                <a:lnTo>
                  <a:pt x="771" y="118"/>
                </a:lnTo>
                <a:lnTo>
                  <a:pt x="736" y="118"/>
                </a:lnTo>
                <a:lnTo>
                  <a:pt x="736" y="111"/>
                </a:lnTo>
                <a:lnTo>
                  <a:pt x="656" y="111"/>
                </a:lnTo>
                <a:lnTo>
                  <a:pt x="656" y="96"/>
                </a:lnTo>
                <a:lnTo>
                  <a:pt x="604" y="96"/>
                </a:lnTo>
                <a:lnTo>
                  <a:pt x="604" y="89"/>
                </a:lnTo>
                <a:lnTo>
                  <a:pt x="575" y="89"/>
                </a:lnTo>
                <a:lnTo>
                  <a:pt x="575" y="80"/>
                </a:lnTo>
                <a:lnTo>
                  <a:pt x="525" y="80"/>
                </a:lnTo>
                <a:lnTo>
                  <a:pt x="525" y="66"/>
                </a:lnTo>
                <a:lnTo>
                  <a:pt x="494" y="66"/>
                </a:lnTo>
                <a:lnTo>
                  <a:pt x="494" y="59"/>
                </a:lnTo>
                <a:lnTo>
                  <a:pt x="444" y="59"/>
                </a:lnTo>
                <a:lnTo>
                  <a:pt x="444" y="52"/>
                </a:lnTo>
                <a:lnTo>
                  <a:pt x="407" y="52"/>
                </a:lnTo>
                <a:lnTo>
                  <a:pt x="407" y="37"/>
                </a:lnTo>
                <a:lnTo>
                  <a:pt x="364" y="37"/>
                </a:lnTo>
                <a:lnTo>
                  <a:pt x="364" y="28"/>
                </a:lnTo>
                <a:lnTo>
                  <a:pt x="329" y="28"/>
                </a:lnTo>
                <a:lnTo>
                  <a:pt x="329" y="23"/>
                </a:lnTo>
                <a:lnTo>
                  <a:pt x="292" y="23"/>
                </a:lnTo>
                <a:lnTo>
                  <a:pt x="292" y="15"/>
                </a:lnTo>
                <a:lnTo>
                  <a:pt x="247" y="15"/>
                </a:lnTo>
                <a:lnTo>
                  <a:pt x="247" y="0"/>
                </a:lnTo>
                <a:lnTo>
                  <a:pt x="211" y="0"/>
                </a:lnTo>
                <a:close/>
              </a:path>
            </a:pathLst>
          </a:custGeom>
          <a:solidFill>
            <a:srgbClr val="0202BF"/>
          </a:solidFill>
          <a:ln w="9525">
            <a:noFill/>
            <a:round/>
            <a:headEnd/>
            <a:tailEnd/>
          </a:ln>
        </p:spPr>
        <p:txBody>
          <a:bodyPr/>
          <a:lstStyle/>
          <a:p>
            <a:pPr algn="ctr"/>
            <a:endParaRPr lang="en-US" sz="1800"/>
          </a:p>
        </p:txBody>
      </p:sp>
      <p:sp>
        <p:nvSpPr>
          <p:cNvPr id="347154" name="Freeform 678"/>
          <p:cNvSpPr>
            <a:spLocks/>
          </p:cNvSpPr>
          <p:nvPr/>
        </p:nvSpPr>
        <p:spPr bwMode="auto">
          <a:xfrm>
            <a:off x="1571625" y="2874963"/>
            <a:ext cx="315913" cy="225425"/>
          </a:xfrm>
          <a:custGeom>
            <a:avLst/>
            <a:gdLst>
              <a:gd name="T0" fmla="*/ 20658 w 1988"/>
              <a:gd name="T1" fmla="*/ 7185 h 1851"/>
              <a:gd name="T2" fmla="*/ 18275 w 1988"/>
              <a:gd name="T3" fmla="*/ 13518 h 1851"/>
              <a:gd name="T4" fmla="*/ 14779 w 1988"/>
              <a:gd name="T5" fmla="*/ 22409 h 1851"/>
              <a:gd name="T6" fmla="*/ 11600 w 1988"/>
              <a:gd name="T7" fmla="*/ 27767 h 1851"/>
              <a:gd name="T8" fmla="*/ 6833 w 1988"/>
              <a:gd name="T9" fmla="*/ 37754 h 1851"/>
              <a:gd name="T10" fmla="*/ 3337 w 1988"/>
              <a:gd name="T11" fmla="*/ 45670 h 1851"/>
              <a:gd name="T12" fmla="*/ 0 w 1988"/>
              <a:gd name="T13" fmla="*/ 172570 h 1851"/>
              <a:gd name="T14" fmla="*/ 6833 w 1988"/>
              <a:gd name="T15" fmla="*/ 174275 h 1851"/>
              <a:gd name="T16" fmla="*/ 18275 w 1988"/>
              <a:gd name="T17" fmla="*/ 176102 h 1851"/>
              <a:gd name="T18" fmla="*/ 31305 w 1988"/>
              <a:gd name="T19" fmla="*/ 178781 h 1851"/>
              <a:gd name="T20" fmla="*/ 42747 w 1988"/>
              <a:gd name="T21" fmla="*/ 180486 h 1851"/>
              <a:gd name="T22" fmla="*/ 55301 w 1988"/>
              <a:gd name="T23" fmla="*/ 183287 h 1851"/>
              <a:gd name="T24" fmla="*/ 66901 w 1988"/>
              <a:gd name="T25" fmla="*/ 184992 h 1851"/>
              <a:gd name="T26" fmla="*/ 84381 w 1988"/>
              <a:gd name="T27" fmla="*/ 188768 h 1851"/>
              <a:gd name="T28" fmla="*/ 95982 w 1988"/>
              <a:gd name="T29" fmla="*/ 190594 h 1851"/>
              <a:gd name="T30" fmla="*/ 110125 w 1988"/>
              <a:gd name="T31" fmla="*/ 193274 h 1851"/>
              <a:gd name="T32" fmla="*/ 121725 w 1988"/>
              <a:gd name="T33" fmla="*/ 194979 h 1851"/>
              <a:gd name="T34" fmla="*/ 134120 w 1988"/>
              <a:gd name="T35" fmla="*/ 197780 h 1851"/>
              <a:gd name="T36" fmla="*/ 151600 w 1988"/>
              <a:gd name="T37" fmla="*/ 200581 h 1851"/>
              <a:gd name="T38" fmla="*/ 164472 w 1988"/>
              <a:gd name="T39" fmla="*/ 203016 h 1851"/>
              <a:gd name="T40" fmla="*/ 174801 w 1988"/>
              <a:gd name="T41" fmla="*/ 205087 h 1851"/>
              <a:gd name="T42" fmla="*/ 188626 w 1988"/>
              <a:gd name="T43" fmla="*/ 207523 h 1851"/>
              <a:gd name="T44" fmla="*/ 199114 w 1988"/>
              <a:gd name="T45" fmla="*/ 209471 h 1851"/>
              <a:gd name="T46" fmla="*/ 211827 w 1988"/>
              <a:gd name="T47" fmla="*/ 212029 h 1851"/>
              <a:gd name="T48" fmla="*/ 229148 w 1988"/>
              <a:gd name="T49" fmla="*/ 214708 h 1851"/>
              <a:gd name="T50" fmla="*/ 242020 w 1988"/>
              <a:gd name="T51" fmla="*/ 217509 h 1851"/>
              <a:gd name="T52" fmla="*/ 254415 w 1988"/>
              <a:gd name="T53" fmla="*/ 219214 h 1851"/>
              <a:gd name="T54" fmla="*/ 266174 w 1988"/>
              <a:gd name="T55" fmla="*/ 222015 h 1851"/>
              <a:gd name="T56" fmla="*/ 279046 w 1988"/>
              <a:gd name="T57" fmla="*/ 224694 h 1851"/>
              <a:gd name="T58" fmla="*/ 291759 w 1988"/>
              <a:gd name="T59" fmla="*/ 224694 h 1851"/>
              <a:gd name="T60" fmla="*/ 294142 w 1988"/>
              <a:gd name="T61" fmla="*/ 215804 h 1851"/>
              <a:gd name="T62" fmla="*/ 297638 w 1988"/>
              <a:gd name="T63" fmla="*/ 208497 h 1851"/>
              <a:gd name="T64" fmla="*/ 300817 w 1988"/>
              <a:gd name="T65" fmla="*/ 203016 h 1851"/>
              <a:gd name="T66" fmla="*/ 303518 w 1988"/>
              <a:gd name="T67" fmla="*/ 197780 h 1851"/>
              <a:gd name="T68" fmla="*/ 306696 w 1988"/>
              <a:gd name="T69" fmla="*/ 190594 h 1851"/>
              <a:gd name="T70" fmla="*/ 310192 w 1988"/>
              <a:gd name="T71" fmla="*/ 180486 h 1851"/>
              <a:gd name="T72" fmla="*/ 313688 w 1988"/>
              <a:gd name="T73" fmla="*/ 175371 h 1851"/>
              <a:gd name="T74" fmla="*/ 315913 w 1988"/>
              <a:gd name="T75" fmla="*/ 50297 h 1851"/>
              <a:gd name="T76" fmla="*/ 303518 w 1988"/>
              <a:gd name="T77" fmla="*/ 47618 h 1851"/>
              <a:gd name="T78" fmla="*/ 291759 w 1988"/>
              <a:gd name="T79" fmla="*/ 45670 h 1851"/>
              <a:gd name="T80" fmla="*/ 279046 w 1988"/>
              <a:gd name="T81" fmla="*/ 43234 h 1851"/>
              <a:gd name="T82" fmla="*/ 265221 w 1988"/>
              <a:gd name="T83" fmla="*/ 41164 h 1851"/>
              <a:gd name="T84" fmla="*/ 252349 w 1988"/>
              <a:gd name="T85" fmla="*/ 39459 h 1851"/>
              <a:gd name="T86" fmla="*/ 239636 w 1988"/>
              <a:gd name="T87" fmla="*/ 37754 h 1851"/>
              <a:gd name="T88" fmla="*/ 226765 w 1988"/>
              <a:gd name="T89" fmla="*/ 34952 h 1851"/>
              <a:gd name="T90" fmla="*/ 207378 w 1988"/>
              <a:gd name="T91" fmla="*/ 31542 h 1851"/>
              <a:gd name="T92" fmla="*/ 195618 w 1988"/>
              <a:gd name="T93" fmla="*/ 28741 h 1851"/>
              <a:gd name="T94" fmla="*/ 182746 w 1988"/>
              <a:gd name="T95" fmla="*/ 27036 h 1851"/>
              <a:gd name="T96" fmla="*/ 170352 w 1988"/>
              <a:gd name="T97" fmla="*/ 25331 h 1851"/>
              <a:gd name="T98" fmla="*/ 156208 w 1988"/>
              <a:gd name="T99" fmla="*/ 22409 h 1851"/>
              <a:gd name="T100" fmla="*/ 143496 w 1988"/>
              <a:gd name="T101" fmla="*/ 20825 h 1851"/>
              <a:gd name="T102" fmla="*/ 130624 w 1988"/>
              <a:gd name="T103" fmla="*/ 18024 h 1851"/>
              <a:gd name="T104" fmla="*/ 118070 w 1988"/>
              <a:gd name="T105" fmla="*/ 16197 h 1851"/>
              <a:gd name="T106" fmla="*/ 105357 w 1988"/>
              <a:gd name="T107" fmla="*/ 13518 h 1851"/>
              <a:gd name="T108" fmla="*/ 84381 w 1988"/>
              <a:gd name="T109" fmla="*/ 10839 h 1851"/>
              <a:gd name="T110" fmla="*/ 71827 w 1988"/>
              <a:gd name="T111" fmla="*/ 8038 h 1851"/>
              <a:gd name="T112" fmla="*/ 58956 w 1988"/>
              <a:gd name="T113" fmla="*/ 6333 h 1851"/>
              <a:gd name="T114" fmla="*/ 46243 w 1988"/>
              <a:gd name="T115" fmla="*/ 3410 h 1851"/>
              <a:gd name="T116" fmla="*/ 34801 w 1988"/>
              <a:gd name="T117" fmla="*/ 1827 h 18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88"/>
              <a:gd name="T178" fmla="*/ 0 h 1851"/>
              <a:gd name="T179" fmla="*/ 1988 w 1988"/>
              <a:gd name="T180" fmla="*/ 1851 h 18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88" h="1851">
                <a:moveTo>
                  <a:pt x="138" y="0"/>
                </a:moveTo>
                <a:lnTo>
                  <a:pt x="138" y="28"/>
                </a:lnTo>
                <a:lnTo>
                  <a:pt x="130" y="28"/>
                </a:lnTo>
                <a:lnTo>
                  <a:pt x="130" y="59"/>
                </a:lnTo>
                <a:lnTo>
                  <a:pt x="124" y="59"/>
                </a:lnTo>
                <a:lnTo>
                  <a:pt x="124" y="89"/>
                </a:lnTo>
                <a:lnTo>
                  <a:pt x="115" y="89"/>
                </a:lnTo>
                <a:lnTo>
                  <a:pt x="115" y="111"/>
                </a:lnTo>
                <a:lnTo>
                  <a:pt x="102" y="111"/>
                </a:lnTo>
                <a:lnTo>
                  <a:pt x="102" y="133"/>
                </a:lnTo>
                <a:lnTo>
                  <a:pt x="93" y="133"/>
                </a:lnTo>
                <a:lnTo>
                  <a:pt x="93" y="184"/>
                </a:lnTo>
                <a:lnTo>
                  <a:pt x="80" y="184"/>
                </a:lnTo>
                <a:lnTo>
                  <a:pt x="80" y="208"/>
                </a:lnTo>
                <a:lnTo>
                  <a:pt x="73" y="208"/>
                </a:lnTo>
                <a:lnTo>
                  <a:pt x="73" y="228"/>
                </a:lnTo>
                <a:lnTo>
                  <a:pt x="56" y="228"/>
                </a:lnTo>
                <a:lnTo>
                  <a:pt x="56" y="272"/>
                </a:lnTo>
                <a:lnTo>
                  <a:pt x="43" y="272"/>
                </a:lnTo>
                <a:lnTo>
                  <a:pt x="43" y="310"/>
                </a:lnTo>
                <a:lnTo>
                  <a:pt x="37" y="310"/>
                </a:lnTo>
                <a:lnTo>
                  <a:pt x="37" y="332"/>
                </a:lnTo>
                <a:lnTo>
                  <a:pt x="21" y="332"/>
                </a:lnTo>
                <a:lnTo>
                  <a:pt x="21" y="375"/>
                </a:lnTo>
                <a:lnTo>
                  <a:pt x="6" y="375"/>
                </a:lnTo>
                <a:lnTo>
                  <a:pt x="6" y="406"/>
                </a:lnTo>
                <a:lnTo>
                  <a:pt x="0" y="406"/>
                </a:lnTo>
                <a:lnTo>
                  <a:pt x="0" y="1417"/>
                </a:lnTo>
                <a:lnTo>
                  <a:pt x="6" y="1417"/>
                </a:lnTo>
                <a:lnTo>
                  <a:pt x="6" y="1425"/>
                </a:lnTo>
                <a:lnTo>
                  <a:pt x="43" y="1425"/>
                </a:lnTo>
                <a:lnTo>
                  <a:pt x="43" y="1431"/>
                </a:lnTo>
                <a:lnTo>
                  <a:pt x="80" y="1431"/>
                </a:lnTo>
                <a:lnTo>
                  <a:pt x="80" y="1440"/>
                </a:lnTo>
                <a:lnTo>
                  <a:pt x="115" y="1440"/>
                </a:lnTo>
                <a:lnTo>
                  <a:pt x="115" y="1446"/>
                </a:lnTo>
                <a:lnTo>
                  <a:pt x="152" y="1446"/>
                </a:lnTo>
                <a:lnTo>
                  <a:pt x="152" y="1462"/>
                </a:lnTo>
                <a:lnTo>
                  <a:pt x="197" y="1462"/>
                </a:lnTo>
                <a:lnTo>
                  <a:pt x="197" y="1468"/>
                </a:lnTo>
                <a:lnTo>
                  <a:pt x="233" y="1468"/>
                </a:lnTo>
                <a:lnTo>
                  <a:pt x="233" y="1477"/>
                </a:lnTo>
                <a:lnTo>
                  <a:pt x="269" y="1477"/>
                </a:lnTo>
                <a:lnTo>
                  <a:pt x="269" y="1482"/>
                </a:lnTo>
                <a:lnTo>
                  <a:pt x="306" y="1482"/>
                </a:lnTo>
                <a:lnTo>
                  <a:pt x="306" y="1499"/>
                </a:lnTo>
                <a:lnTo>
                  <a:pt x="348" y="1499"/>
                </a:lnTo>
                <a:lnTo>
                  <a:pt x="348" y="1505"/>
                </a:lnTo>
                <a:lnTo>
                  <a:pt x="385" y="1505"/>
                </a:lnTo>
                <a:lnTo>
                  <a:pt x="385" y="1513"/>
                </a:lnTo>
                <a:lnTo>
                  <a:pt x="421" y="1513"/>
                </a:lnTo>
                <a:lnTo>
                  <a:pt x="421" y="1519"/>
                </a:lnTo>
                <a:lnTo>
                  <a:pt x="452" y="1519"/>
                </a:lnTo>
                <a:lnTo>
                  <a:pt x="452" y="1536"/>
                </a:lnTo>
                <a:lnTo>
                  <a:pt x="531" y="1536"/>
                </a:lnTo>
                <a:lnTo>
                  <a:pt x="531" y="1550"/>
                </a:lnTo>
                <a:lnTo>
                  <a:pt x="567" y="1550"/>
                </a:lnTo>
                <a:lnTo>
                  <a:pt x="567" y="1556"/>
                </a:lnTo>
                <a:lnTo>
                  <a:pt x="604" y="1556"/>
                </a:lnTo>
                <a:lnTo>
                  <a:pt x="604" y="1565"/>
                </a:lnTo>
                <a:lnTo>
                  <a:pt x="648" y="1565"/>
                </a:lnTo>
                <a:lnTo>
                  <a:pt x="648" y="1579"/>
                </a:lnTo>
                <a:lnTo>
                  <a:pt x="693" y="1579"/>
                </a:lnTo>
                <a:lnTo>
                  <a:pt x="693" y="1587"/>
                </a:lnTo>
                <a:lnTo>
                  <a:pt x="729" y="1587"/>
                </a:lnTo>
                <a:lnTo>
                  <a:pt x="729" y="1594"/>
                </a:lnTo>
                <a:lnTo>
                  <a:pt x="766" y="1594"/>
                </a:lnTo>
                <a:lnTo>
                  <a:pt x="766" y="1601"/>
                </a:lnTo>
                <a:lnTo>
                  <a:pt x="802" y="1601"/>
                </a:lnTo>
                <a:lnTo>
                  <a:pt x="802" y="1616"/>
                </a:lnTo>
                <a:lnTo>
                  <a:pt x="844" y="1616"/>
                </a:lnTo>
                <a:lnTo>
                  <a:pt x="844" y="1624"/>
                </a:lnTo>
                <a:lnTo>
                  <a:pt x="881" y="1624"/>
                </a:lnTo>
                <a:lnTo>
                  <a:pt x="881" y="1638"/>
                </a:lnTo>
                <a:lnTo>
                  <a:pt x="954" y="1638"/>
                </a:lnTo>
                <a:lnTo>
                  <a:pt x="954" y="1647"/>
                </a:lnTo>
                <a:lnTo>
                  <a:pt x="983" y="1647"/>
                </a:lnTo>
                <a:lnTo>
                  <a:pt x="983" y="1653"/>
                </a:lnTo>
                <a:lnTo>
                  <a:pt x="1035" y="1653"/>
                </a:lnTo>
                <a:lnTo>
                  <a:pt x="1035" y="1667"/>
                </a:lnTo>
                <a:lnTo>
                  <a:pt x="1072" y="1667"/>
                </a:lnTo>
                <a:lnTo>
                  <a:pt x="1072" y="1675"/>
                </a:lnTo>
                <a:lnTo>
                  <a:pt x="1100" y="1675"/>
                </a:lnTo>
                <a:lnTo>
                  <a:pt x="1100" y="1684"/>
                </a:lnTo>
                <a:lnTo>
                  <a:pt x="1136" y="1684"/>
                </a:lnTo>
                <a:lnTo>
                  <a:pt x="1136" y="1698"/>
                </a:lnTo>
                <a:lnTo>
                  <a:pt x="1187" y="1698"/>
                </a:lnTo>
                <a:lnTo>
                  <a:pt x="1187" y="1704"/>
                </a:lnTo>
                <a:lnTo>
                  <a:pt x="1218" y="1704"/>
                </a:lnTo>
                <a:lnTo>
                  <a:pt x="1218" y="1712"/>
                </a:lnTo>
                <a:lnTo>
                  <a:pt x="1253" y="1712"/>
                </a:lnTo>
                <a:lnTo>
                  <a:pt x="1253" y="1720"/>
                </a:lnTo>
                <a:lnTo>
                  <a:pt x="1290" y="1720"/>
                </a:lnTo>
                <a:lnTo>
                  <a:pt x="1290" y="1735"/>
                </a:lnTo>
                <a:lnTo>
                  <a:pt x="1333" y="1735"/>
                </a:lnTo>
                <a:lnTo>
                  <a:pt x="1333" y="1741"/>
                </a:lnTo>
                <a:lnTo>
                  <a:pt x="1369" y="1741"/>
                </a:lnTo>
                <a:lnTo>
                  <a:pt x="1369" y="1757"/>
                </a:lnTo>
                <a:lnTo>
                  <a:pt x="1442" y="1757"/>
                </a:lnTo>
                <a:lnTo>
                  <a:pt x="1442" y="1763"/>
                </a:lnTo>
                <a:lnTo>
                  <a:pt x="1486" y="1763"/>
                </a:lnTo>
                <a:lnTo>
                  <a:pt x="1486" y="1772"/>
                </a:lnTo>
                <a:lnTo>
                  <a:pt x="1523" y="1772"/>
                </a:lnTo>
                <a:lnTo>
                  <a:pt x="1523" y="1786"/>
                </a:lnTo>
                <a:lnTo>
                  <a:pt x="1560" y="1786"/>
                </a:lnTo>
                <a:lnTo>
                  <a:pt x="1560" y="1794"/>
                </a:lnTo>
                <a:lnTo>
                  <a:pt x="1601" y="1794"/>
                </a:lnTo>
                <a:lnTo>
                  <a:pt x="1601" y="1800"/>
                </a:lnTo>
                <a:lnTo>
                  <a:pt x="1638" y="1800"/>
                </a:lnTo>
                <a:lnTo>
                  <a:pt x="1638" y="1814"/>
                </a:lnTo>
                <a:lnTo>
                  <a:pt x="1675" y="1814"/>
                </a:lnTo>
                <a:lnTo>
                  <a:pt x="1675" y="1823"/>
                </a:lnTo>
                <a:lnTo>
                  <a:pt x="1719" y="1823"/>
                </a:lnTo>
                <a:lnTo>
                  <a:pt x="1719" y="1829"/>
                </a:lnTo>
                <a:lnTo>
                  <a:pt x="1756" y="1829"/>
                </a:lnTo>
                <a:lnTo>
                  <a:pt x="1756" y="1845"/>
                </a:lnTo>
                <a:lnTo>
                  <a:pt x="1784" y="1845"/>
                </a:lnTo>
                <a:lnTo>
                  <a:pt x="1784" y="1851"/>
                </a:lnTo>
                <a:lnTo>
                  <a:pt x="1836" y="1851"/>
                </a:lnTo>
                <a:lnTo>
                  <a:pt x="1836" y="1845"/>
                </a:lnTo>
                <a:lnTo>
                  <a:pt x="1843" y="1845"/>
                </a:lnTo>
                <a:lnTo>
                  <a:pt x="1843" y="1800"/>
                </a:lnTo>
                <a:lnTo>
                  <a:pt x="1851" y="1800"/>
                </a:lnTo>
                <a:lnTo>
                  <a:pt x="1851" y="1772"/>
                </a:lnTo>
                <a:lnTo>
                  <a:pt x="1856" y="1772"/>
                </a:lnTo>
                <a:lnTo>
                  <a:pt x="1856" y="1757"/>
                </a:lnTo>
                <a:lnTo>
                  <a:pt x="1873" y="1757"/>
                </a:lnTo>
                <a:lnTo>
                  <a:pt x="1873" y="1712"/>
                </a:lnTo>
                <a:lnTo>
                  <a:pt x="1879" y="1712"/>
                </a:lnTo>
                <a:lnTo>
                  <a:pt x="1879" y="1684"/>
                </a:lnTo>
                <a:lnTo>
                  <a:pt x="1893" y="1684"/>
                </a:lnTo>
                <a:lnTo>
                  <a:pt x="1893" y="1667"/>
                </a:lnTo>
                <a:lnTo>
                  <a:pt x="1901" y="1667"/>
                </a:lnTo>
                <a:lnTo>
                  <a:pt x="1901" y="1638"/>
                </a:lnTo>
                <a:lnTo>
                  <a:pt x="1910" y="1638"/>
                </a:lnTo>
                <a:lnTo>
                  <a:pt x="1910" y="1624"/>
                </a:lnTo>
                <a:lnTo>
                  <a:pt x="1915" y="1624"/>
                </a:lnTo>
                <a:lnTo>
                  <a:pt x="1915" y="1587"/>
                </a:lnTo>
                <a:lnTo>
                  <a:pt x="1930" y="1587"/>
                </a:lnTo>
                <a:lnTo>
                  <a:pt x="1930" y="1565"/>
                </a:lnTo>
                <a:lnTo>
                  <a:pt x="1938" y="1565"/>
                </a:lnTo>
                <a:lnTo>
                  <a:pt x="1938" y="1536"/>
                </a:lnTo>
                <a:lnTo>
                  <a:pt x="1952" y="1536"/>
                </a:lnTo>
                <a:lnTo>
                  <a:pt x="1952" y="1482"/>
                </a:lnTo>
                <a:lnTo>
                  <a:pt x="1966" y="1482"/>
                </a:lnTo>
                <a:lnTo>
                  <a:pt x="1966" y="1468"/>
                </a:lnTo>
                <a:lnTo>
                  <a:pt x="1974" y="1468"/>
                </a:lnTo>
                <a:lnTo>
                  <a:pt x="1974" y="1440"/>
                </a:lnTo>
                <a:lnTo>
                  <a:pt x="1982" y="1440"/>
                </a:lnTo>
                <a:lnTo>
                  <a:pt x="1982" y="1425"/>
                </a:lnTo>
                <a:lnTo>
                  <a:pt x="1988" y="1425"/>
                </a:lnTo>
                <a:lnTo>
                  <a:pt x="1988" y="413"/>
                </a:lnTo>
                <a:lnTo>
                  <a:pt x="1952" y="413"/>
                </a:lnTo>
                <a:lnTo>
                  <a:pt x="1952" y="406"/>
                </a:lnTo>
                <a:lnTo>
                  <a:pt x="1910" y="406"/>
                </a:lnTo>
                <a:lnTo>
                  <a:pt x="1910" y="391"/>
                </a:lnTo>
                <a:lnTo>
                  <a:pt x="1873" y="391"/>
                </a:lnTo>
                <a:lnTo>
                  <a:pt x="1873" y="384"/>
                </a:lnTo>
                <a:lnTo>
                  <a:pt x="1836" y="384"/>
                </a:lnTo>
                <a:lnTo>
                  <a:pt x="1836" y="375"/>
                </a:lnTo>
                <a:lnTo>
                  <a:pt x="1784" y="375"/>
                </a:lnTo>
                <a:lnTo>
                  <a:pt x="1784" y="369"/>
                </a:lnTo>
                <a:lnTo>
                  <a:pt x="1756" y="369"/>
                </a:lnTo>
                <a:lnTo>
                  <a:pt x="1756" y="355"/>
                </a:lnTo>
                <a:lnTo>
                  <a:pt x="1705" y="355"/>
                </a:lnTo>
                <a:lnTo>
                  <a:pt x="1705" y="347"/>
                </a:lnTo>
                <a:lnTo>
                  <a:pt x="1669" y="347"/>
                </a:lnTo>
                <a:lnTo>
                  <a:pt x="1669" y="338"/>
                </a:lnTo>
                <a:lnTo>
                  <a:pt x="1623" y="338"/>
                </a:lnTo>
                <a:lnTo>
                  <a:pt x="1623" y="332"/>
                </a:lnTo>
                <a:lnTo>
                  <a:pt x="1588" y="332"/>
                </a:lnTo>
                <a:lnTo>
                  <a:pt x="1588" y="324"/>
                </a:lnTo>
                <a:lnTo>
                  <a:pt x="1545" y="324"/>
                </a:lnTo>
                <a:lnTo>
                  <a:pt x="1545" y="318"/>
                </a:lnTo>
                <a:lnTo>
                  <a:pt x="1508" y="318"/>
                </a:lnTo>
                <a:lnTo>
                  <a:pt x="1508" y="310"/>
                </a:lnTo>
                <a:lnTo>
                  <a:pt x="1464" y="310"/>
                </a:lnTo>
                <a:lnTo>
                  <a:pt x="1464" y="296"/>
                </a:lnTo>
                <a:lnTo>
                  <a:pt x="1427" y="296"/>
                </a:lnTo>
                <a:lnTo>
                  <a:pt x="1427" y="287"/>
                </a:lnTo>
                <a:lnTo>
                  <a:pt x="1383" y="287"/>
                </a:lnTo>
                <a:lnTo>
                  <a:pt x="1383" y="272"/>
                </a:lnTo>
                <a:lnTo>
                  <a:pt x="1305" y="272"/>
                </a:lnTo>
                <a:lnTo>
                  <a:pt x="1305" y="259"/>
                </a:lnTo>
                <a:lnTo>
                  <a:pt x="1268" y="259"/>
                </a:lnTo>
                <a:lnTo>
                  <a:pt x="1268" y="250"/>
                </a:lnTo>
                <a:lnTo>
                  <a:pt x="1231" y="250"/>
                </a:lnTo>
                <a:lnTo>
                  <a:pt x="1231" y="236"/>
                </a:lnTo>
                <a:lnTo>
                  <a:pt x="1187" y="236"/>
                </a:lnTo>
                <a:lnTo>
                  <a:pt x="1187" y="228"/>
                </a:lnTo>
                <a:lnTo>
                  <a:pt x="1150" y="228"/>
                </a:lnTo>
                <a:lnTo>
                  <a:pt x="1150" y="222"/>
                </a:lnTo>
                <a:lnTo>
                  <a:pt x="1100" y="222"/>
                </a:lnTo>
                <a:lnTo>
                  <a:pt x="1100" y="213"/>
                </a:lnTo>
                <a:lnTo>
                  <a:pt x="1072" y="213"/>
                </a:lnTo>
                <a:lnTo>
                  <a:pt x="1072" y="208"/>
                </a:lnTo>
                <a:lnTo>
                  <a:pt x="1018" y="208"/>
                </a:lnTo>
                <a:lnTo>
                  <a:pt x="1018" y="199"/>
                </a:lnTo>
                <a:lnTo>
                  <a:pt x="983" y="199"/>
                </a:lnTo>
                <a:lnTo>
                  <a:pt x="983" y="184"/>
                </a:lnTo>
                <a:lnTo>
                  <a:pt x="940" y="184"/>
                </a:lnTo>
                <a:lnTo>
                  <a:pt x="940" y="177"/>
                </a:lnTo>
                <a:lnTo>
                  <a:pt x="903" y="177"/>
                </a:lnTo>
                <a:lnTo>
                  <a:pt x="903" y="171"/>
                </a:lnTo>
                <a:lnTo>
                  <a:pt x="859" y="171"/>
                </a:lnTo>
                <a:lnTo>
                  <a:pt x="859" y="154"/>
                </a:lnTo>
                <a:lnTo>
                  <a:pt x="822" y="154"/>
                </a:lnTo>
                <a:lnTo>
                  <a:pt x="822" y="148"/>
                </a:lnTo>
                <a:lnTo>
                  <a:pt x="780" y="148"/>
                </a:lnTo>
                <a:lnTo>
                  <a:pt x="780" y="140"/>
                </a:lnTo>
                <a:lnTo>
                  <a:pt x="743" y="140"/>
                </a:lnTo>
                <a:lnTo>
                  <a:pt x="743" y="133"/>
                </a:lnTo>
                <a:lnTo>
                  <a:pt x="698" y="133"/>
                </a:lnTo>
                <a:lnTo>
                  <a:pt x="698" y="118"/>
                </a:lnTo>
                <a:lnTo>
                  <a:pt x="663" y="118"/>
                </a:lnTo>
                <a:lnTo>
                  <a:pt x="663" y="111"/>
                </a:lnTo>
                <a:lnTo>
                  <a:pt x="583" y="111"/>
                </a:lnTo>
                <a:lnTo>
                  <a:pt x="583" y="96"/>
                </a:lnTo>
                <a:lnTo>
                  <a:pt x="531" y="96"/>
                </a:lnTo>
                <a:lnTo>
                  <a:pt x="531" y="89"/>
                </a:lnTo>
                <a:lnTo>
                  <a:pt x="502" y="89"/>
                </a:lnTo>
                <a:lnTo>
                  <a:pt x="502" y="80"/>
                </a:lnTo>
                <a:lnTo>
                  <a:pt x="452" y="80"/>
                </a:lnTo>
                <a:lnTo>
                  <a:pt x="452" y="66"/>
                </a:lnTo>
                <a:lnTo>
                  <a:pt x="421" y="66"/>
                </a:lnTo>
                <a:lnTo>
                  <a:pt x="421" y="59"/>
                </a:lnTo>
                <a:lnTo>
                  <a:pt x="371" y="59"/>
                </a:lnTo>
                <a:lnTo>
                  <a:pt x="371" y="52"/>
                </a:lnTo>
                <a:lnTo>
                  <a:pt x="334" y="52"/>
                </a:lnTo>
                <a:lnTo>
                  <a:pt x="334" y="37"/>
                </a:lnTo>
                <a:lnTo>
                  <a:pt x="291" y="37"/>
                </a:lnTo>
                <a:lnTo>
                  <a:pt x="291" y="28"/>
                </a:lnTo>
                <a:lnTo>
                  <a:pt x="256" y="28"/>
                </a:lnTo>
                <a:lnTo>
                  <a:pt x="256" y="23"/>
                </a:lnTo>
                <a:lnTo>
                  <a:pt x="219" y="23"/>
                </a:lnTo>
                <a:lnTo>
                  <a:pt x="219" y="15"/>
                </a:lnTo>
                <a:lnTo>
                  <a:pt x="174" y="15"/>
                </a:lnTo>
                <a:lnTo>
                  <a:pt x="174" y="0"/>
                </a:lnTo>
                <a:lnTo>
                  <a:pt x="138" y="0"/>
                </a:lnTo>
                <a:close/>
              </a:path>
            </a:pathLst>
          </a:custGeom>
          <a:solidFill>
            <a:srgbClr val="0202AF"/>
          </a:solidFill>
          <a:ln w="9525">
            <a:noFill/>
            <a:round/>
            <a:headEnd/>
            <a:tailEnd/>
          </a:ln>
        </p:spPr>
        <p:txBody>
          <a:bodyPr/>
          <a:lstStyle/>
          <a:p>
            <a:pPr algn="ctr"/>
            <a:endParaRPr lang="en-US" sz="1800"/>
          </a:p>
        </p:txBody>
      </p:sp>
      <p:sp>
        <p:nvSpPr>
          <p:cNvPr id="347155" name="Freeform 679"/>
          <p:cNvSpPr>
            <a:spLocks/>
          </p:cNvSpPr>
          <p:nvPr/>
        </p:nvSpPr>
        <p:spPr bwMode="auto">
          <a:xfrm>
            <a:off x="1581150" y="2874963"/>
            <a:ext cx="293688" cy="225425"/>
          </a:xfrm>
          <a:custGeom>
            <a:avLst/>
            <a:gdLst>
              <a:gd name="T0" fmla="*/ 11691 w 1859"/>
              <a:gd name="T1" fmla="*/ 7185 h 1851"/>
              <a:gd name="T2" fmla="*/ 9321 w 1859"/>
              <a:gd name="T3" fmla="*/ 13518 h 1851"/>
              <a:gd name="T4" fmla="*/ 5845 w 1859"/>
              <a:gd name="T5" fmla="*/ 22409 h 1851"/>
              <a:gd name="T6" fmla="*/ 2686 w 1859"/>
              <a:gd name="T7" fmla="*/ 27767 h 1851"/>
              <a:gd name="T8" fmla="*/ 3792 w 1859"/>
              <a:gd name="T9" fmla="*/ 175371 h 1851"/>
              <a:gd name="T10" fmla="*/ 15166 w 1859"/>
              <a:gd name="T11" fmla="*/ 178050 h 1851"/>
              <a:gd name="T12" fmla="*/ 27963 w 1859"/>
              <a:gd name="T13" fmla="*/ 179877 h 1851"/>
              <a:gd name="T14" fmla="*/ 39495 w 1859"/>
              <a:gd name="T15" fmla="*/ 182557 h 1851"/>
              <a:gd name="T16" fmla="*/ 51976 w 1859"/>
              <a:gd name="T17" fmla="*/ 184262 h 1851"/>
              <a:gd name="T18" fmla="*/ 62561 w 1859"/>
              <a:gd name="T19" fmla="*/ 187063 h 1851"/>
              <a:gd name="T20" fmla="*/ 80729 w 1859"/>
              <a:gd name="T21" fmla="*/ 189498 h 1851"/>
              <a:gd name="T22" fmla="*/ 93525 w 1859"/>
              <a:gd name="T23" fmla="*/ 192299 h 1851"/>
              <a:gd name="T24" fmla="*/ 106322 w 1859"/>
              <a:gd name="T25" fmla="*/ 194126 h 1851"/>
              <a:gd name="T26" fmla="*/ 117854 w 1859"/>
              <a:gd name="T27" fmla="*/ 196805 h 1851"/>
              <a:gd name="T28" fmla="*/ 130335 w 1859"/>
              <a:gd name="T29" fmla="*/ 199485 h 1851"/>
              <a:gd name="T30" fmla="*/ 146449 w 1859"/>
              <a:gd name="T31" fmla="*/ 201311 h 1851"/>
              <a:gd name="T32" fmla="*/ 160509 w 1859"/>
              <a:gd name="T33" fmla="*/ 203991 h 1851"/>
              <a:gd name="T34" fmla="*/ 170620 w 1859"/>
              <a:gd name="T35" fmla="*/ 206792 h 1851"/>
              <a:gd name="T36" fmla="*/ 183575 w 1859"/>
              <a:gd name="T37" fmla="*/ 208497 h 1851"/>
              <a:gd name="T38" fmla="*/ 194949 w 1859"/>
              <a:gd name="T39" fmla="*/ 211298 h 1851"/>
              <a:gd name="T40" fmla="*/ 207430 w 1859"/>
              <a:gd name="T41" fmla="*/ 213977 h 1851"/>
              <a:gd name="T42" fmla="*/ 225914 w 1859"/>
              <a:gd name="T43" fmla="*/ 215804 h 1851"/>
              <a:gd name="T44" fmla="*/ 237605 w 1859"/>
              <a:gd name="T45" fmla="*/ 218483 h 1851"/>
              <a:gd name="T46" fmla="*/ 249927 w 1859"/>
              <a:gd name="T47" fmla="*/ 220919 h 1851"/>
              <a:gd name="T48" fmla="*/ 262724 w 1859"/>
              <a:gd name="T49" fmla="*/ 222746 h 1851"/>
              <a:gd name="T50" fmla="*/ 272992 w 1859"/>
              <a:gd name="T51" fmla="*/ 225425 h 1851"/>
              <a:gd name="T52" fmla="*/ 282313 w 1859"/>
              <a:gd name="T53" fmla="*/ 219214 h 1851"/>
              <a:gd name="T54" fmla="*/ 284367 w 1859"/>
              <a:gd name="T55" fmla="*/ 213977 h 1851"/>
              <a:gd name="T56" fmla="*/ 288001 w 1859"/>
              <a:gd name="T57" fmla="*/ 205087 h 1851"/>
              <a:gd name="T58" fmla="*/ 291476 w 1859"/>
              <a:gd name="T59" fmla="*/ 199485 h 1851"/>
              <a:gd name="T60" fmla="*/ 293688 w 1859"/>
              <a:gd name="T61" fmla="*/ 49445 h 1851"/>
              <a:gd name="T62" fmla="*/ 287053 w 1859"/>
              <a:gd name="T63" fmla="*/ 46766 h 1851"/>
              <a:gd name="T64" fmla="*/ 272992 w 1859"/>
              <a:gd name="T65" fmla="*/ 44939 h 1851"/>
              <a:gd name="T66" fmla="*/ 260512 w 1859"/>
              <a:gd name="T67" fmla="*/ 42260 h 1851"/>
              <a:gd name="T68" fmla="*/ 247557 w 1859"/>
              <a:gd name="T69" fmla="*/ 40433 h 1851"/>
              <a:gd name="T70" fmla="*/ 235235 w 1859"/>
              <a:gd name="T71" fmla="*/ 38728 h 1851"/>
              <a:gd name="T72" fmla="*/ 222438 w 1859"/>
              <a:gd name="T73" fmla="*/ 36049 h 1851"/>
              <a:gd name="T74" fmla="*/ 209642 w 1859"/>
              <a:gd name="T75" fmla="*/ 33126 h 1851"/>
              <a:gd name="T76" fmla="*/ 191474 w 1859"/>
              <a:gd name="T77" fmla="*/ 30446 h 1851"/>
              <a:gd name="T78" fmla="*/ 178677 w 1859"/>
              <a:gd name="T79" fmla="*/ 27767 h 1851"/>
              <a:gd name="T80" fmla="*/ 164933 w 1859"/>
              <a:gd name="T81" fmla="*/ 25940 h 1851"/>
              <a:gd name="T82" fmla="*/ 151978 w 1859"/>
              <a:gd name="T83" fmla="*/ 24235 h 1851"/>
              <a:gd name="T84" fmla="*/ 139656 w 1859"/>
              <a:gd name="T85" fmla="*/ 21556 h 1851"/>
              <a:gd name="T86" fmla="*/ 126859 w 1859"/>
              <a:gd name="T87" fmla="*/ 18755 h 1851"/>
              <a:gd name="T88" fmla="*/ 114379 w 1859"/>
              <a:gd name="T89" fmla="*/ 17050 h 1851"/>
              <a:gd name="T90" fmla="*/ 101424 w 1859"/>
              <a:gd name="T91" fmla="*/ 14371 h 1851"/>
              <a:gd name="T92" fmla="*/ 83256 w 1859"/>
              <a:gd name="T93" fmla="*/ 11691 h 1851"/>
              <a:gd name="T94" fmla="*/ 70460 w 1859"/>
              <a:gd name="T95" fmla="*/ 9743 h 1851"/>
              <a:gd name="T96" fmla="*/ 57663 w 1859"/>
              <a:gd name="T97" fmla="*/ 7185 h 1851"/>
              <a:gd name="T98" fmla="*/ 43919 w 1859"/>
              <a:gd name="T99" fmla="*/ 4506 h 1851"/>
              <a:gd name="T100" fmla="*/ 31596 w 1859"/>
              <a:gd name="T101" fmla="*/ 2801 h 1851"/>
              <a:gd name="T102" fmla="*/ 18642 w 1859"/>
              <a:gd name="T103" fmla="*/ 0 h 18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59"/>
              <a:gd name="T157" fmla="*/ 0 h 1851"/>
              <a:gd name="T158" fmla="*/ 1859 w 1859"/>
              <a:gd name="T159" fmla="*/ 1851 h 185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59" h="1851">
                <a:moveTo>
                  <a:pt x="82" y="0"/>
                </a:moveTo>
                <a:lnTo>
                  <a:pt x="82" y="28"/>
                </a:lnTo>
                <a:lnTo>
                  <a:pt x="74" y="28"/>
                </a:lnTo>
                <a:lnTo>
                  <a:pt x="74" y="59"/>
                </a:lnTo>
                <a:lnTo>
                  <a:pt x="68" y="59"/>
                </a:lnTo>
                <a:lnTo>
                  <a:pt x="68" y="89"/>
                </a:lnTo>
                <a:lnTo>
                  <a:pt x="59" y="89"/>
                </a:lnTo>
                <a:lnTo>
                  <a:pt x="59" y="111"/>
                </a:lnTo>
                <a:lnTo>
                  <a:pt x="46" y="111"/>
                </a:lnTo>
                <a:lnTo>
                  <a:pt x="46" y="133"/>
                </a:lnTo>
                <a:lnTo>
                  <a:pt x="37" y="133"/>
                </a:lnTo>
                <a:lnTo>
                  <a:pt x="37" y="184"/>
                </a:lnTo>
                <a:lnTo>
                  <a:pt x="24" y="184"/>
                </a:lnTo>
                <a:lnTo>
                  <a:pt x="24" y="208"/>
                </a:lnTo>
                <a:lnTo>
                  <a:pt x="17" y="208"/>
                </a:lnTo>
                <a:lnTo>
                  <a:pt x="17" y="228"/>
                </a:lnTo>
                <a:lnTo>
                  <a:pt x="0" y="228"/>
                </a:lnTo>
                <a:lnTo>
                  <a:pt x="0" y="1431"/>
                </a:lnTo>
                <a:lnTo>
                  <a:pt x="24" y="1431"/>
                </a:lnTo>
                <a:lnTo>
                  <a:pt x="24" y="1440"/>
                </a:lnTo>
                <a:lnTo>
                  <a:pt x="59" y="1440"/>
                </a:lnTo>
                <a:lnTo>
                  <a:pt x="59" y="1446"/>
                </a:lnTo>
                <a:lnTo>
                  <a:pt x="96" y="1446"/>
                </a:lnTo>
                <a:lnTo>
                  <a:pt x="96" y="1462"/>
                </a:lnTo>
                <a:lnTo>
                  <a:pt x="141" y="1462"/>
                </a:lnTo>
                <a:lnTo>
                  <a:pt x="141" y="1468"/>
                </a:lnTo>
                <a:lnTo>
                  <a:pt x="177" y="1468"/>
                </a:lnTo>
                <a:lnTo>
                  <a:pt x="177" y="1477"/>
                </a:lnTo>
                <a:lnTo>
                  <a:pt x="213" y="1477"/>
                </a:lnTo>
                <a:lnTo>
                  <a:pt x="213" y="1482"/>
                </a:lnTo>
                <a:lnTo>
                  <a:pt x="250" y="1482"/>
                </a:lnTo>
                <a:lnTo>
                  <a:pt x="250" y="1499"/>
                </a:lnTo>
                <a:lnTo>
                  <a:pt x="292" y="1499"/>
                </a:lnTo>
                <a:lnTo>
                  <a:pt x="292" y="1505"/>
                </a:lnTo>
                <a:lnTo>
                  <a:pt x="329" y="1505"/>
                </a:lnTo>
                <a:lnTo>
                  <a:pt x="329" y="1513"/>
                </a:lnTo>
                <a:lnTo>
                  <a:pt x="365" y="1513"/>
                </a:lnTo>
                <a:lnTo>
                  <a:pt x="365" y="1519"/>
                </a:lnTo>
                <a:lnTo>
                  <a:pt x="396" y="1519"/>
                </a:lnTo>
                <a:lnTo>
                  <a:pt x="396" y="1536"/>
                </a:lnTo>
                <a:lnTo>
                  <a:pt x="475" y="1536"/>
                </a:lnTo>
                <a:lnTo>
                  <a:pt x="475" y="1550"/>
                </a:lnTo>
                <a:lnTo>
                  <a:pt x="511" y="1550"/>
                </a:lnTo>
                <a:lnTo>
                  <a:pt x="511" y="1556"/>
                </a:lnTo>
                <a:lnTo>
                  <a:pt x="548" y="1556"/>
                </a:lnTo>
                <a:lnTo>
                  <a:pt x="548" y="1565"/>
                </a:lnTo>
                <a:lnTo>
                  <a:pt x="592" y="1565"/>
                </a:lnTo>
                <a:lnTo>
                  <a:pt x="592" y="1579"/>
                </a:lnTo>
                <a:lnTo>
                  <a:pt x="637" y="1579"/>
                </a:lnTo>
                <a:lnTo>
                  <a:pt x="637" y="1587"/>
                </a:lnTo>
                <a:lnTo>
                  <a:pt x="673" y="1587"/>
                </a:lnTo>
                <a:lnTo>
                  <a:pt x="673" y="1594"/>
                </a:lnTo>
                <a:lnTo>
                  <a:pt x="710" y="1594"/>
                </a:lnTo>
                <a:lnTo>
                  <a:pt x="710" y="1601"/>
                </a:lnTo>
                <a:lnTo>
                  <a:pt x="746" y="1601"/>
                </a:lnTo>
                <a:lnTo>
                  <a:pt x="746" y="1616"/>
                </a:lnTo>
                <a:lnTo>
                  <a:pt x="788" y="1616"/>
                </a:lnTo>
                <a:lnTo>
                  <a:pt x="788" y="1624"/>
                </a:lnTo>
                <a:lnTo>
                  <a:pt x="825" y="1624"/>
                </a:lnTo>
                <a:lnTo>
                  <a:pt x="825" y="1638"/>
                </a:lnTo>
                <a:lnTo>
                  <a:pt x="898" y="1638"/>
                </a:lnTo>
                <a:lnTo>
                  <a:pt x="898" y="1647"/>
                </a:lnTo>
                <a:lnTo>
                  <a:pt x="927" y="1647"/>
                </a:lnTo>
                <a:lnTo>
                  <a:pt x="927" y="1653"/>
                </a:lnTo>
                <a:lnTo>
                  <a:pt x="979" y="1653"/>
                </a:lnTo>
                <a:lnTo>
                  <a:pt x="979" y="1667"/>
                </a:lnTo>
                <a:lnTo>
                  <a:pt x="1016" y="1667"/>
                </a:lnTo>
                <a:lnTo>
                  <a:pt x="1016" y="1675"/>
                </a:lnTo>
                <a:lnTo>
                  <a:pt x="1044" y="1675"/>
                </a:lnTo>
                <a:lnTo>
                  <a:pt x="1044" y="1684"/>
                </a:lnTo>
                <a:lnTo>
                  <a:pt x="1080" y="1684"/>
                </a:lnTo>
                <a:lnTo>
                  <a:pt x="1080" y="1698"/>
                </a:lnTo>
                <a:lnTo>
                  <a:pt x="1131" y="1698"/>
                </a:lnTo>
                <a:lnTo>
                  <a:pt x="1131" y="1704"/>
                </a:lnTo>
                <a:lnTo>
                  <a:pt x="1162" y="1704"/>
                </a:lnTo>
                <a:lnTo>
                  <a:pt x="1162" y="1712"/>
                </a:lnTo>
                <a:lnTo>
                  <a:pt x="1197" y="1712"/>
                </a:lnTo>
                <a:lnTo>
                  <a:pt x="1197" y="1720"/>
                </a:lnTo>
                <a:lnTo>
                  <a:pt x="1234" y="1720"/>
                </a:lnTo>
                <a:lnTo>
                  <a:pt x="1234" y="1735"/>
                </a:lnTo>
                <a:lnTo>
                  <a:pt x="1277" y="1735"/>
                </a:lnTo>
                <a:lnTo>
                  <a:pt x="1277" y="1741"/>
                </a:lnTo>
                <a:lnTo>
                  <a:pt x="1313" y="1741"/>
                </a:lnTo>
                <a:lnTo>
                  <a:pt x="1313" y="1757"/>
                </a:lnTo>
                <a:lnTo>
                  <a:pt x="1386" y="1757"/>
                </a:lnTo>
                <a:lnTo>
                  <a:pt x="1386" y="1763"/>
                </a:lnTo>
                <a:lnTo>
                  <a:pt x="1430" y="1763"/>
                </a:lnTo>
                <a:lnTo>
                  <a:pt x="1430" y="1772"/>
                </a:lnTo>
                <a:lnTo>
                  <a:pt x="1467" y="1772"/>
                </a:lnTo>
                <a:lnTo>
                  <a:pt x="1467" y="1786"/>
                </a:lnTo>
                <a:lnTo>
                  <a:pt x="1504" y="1786"/>
                </a:lnTo>
                <a:lnTo>
                  <a:pt x="1504" y="1794"/>
                </a:lnTo>
                <a:lnTo>
                  <a:pt x="1545" y="1794"/>
                </a:lnTo>
                <a:lnTo>
                  <a:pt x="1545" y="1800"/>
                </a:lnTo>
                <a:lnTo>
                  <a:pt x="1582" y="1800"/>
                </a:lnTo>
                <a:lnTo>
                  <a:pt x="1582" y="1814"/>
                </a:lnTo>
                <a:lnTo>
                  <a:pt x="1619" y="1814"/>
                </a:lnTo>
                <a:lnTo>
                  <a:pt x="1619" y="1823"/>
                </a:lnTo>
                <a:lnTo>
                  <a:pt x="1663" y="1823"/>
                </a:lnTo>
                <a:lnTo>
                  <a:pt x="1663" y="1829"/>
                </a:lnTo>
                <a:lnTo>
                  <a:pt x="1700" y="1829"/>
                </a:lnTo>
                <a:lnTo>
                  <a:pt x="1700" y="1845"/>
                </a:lnTo>
                <a:lnTo>
                  <a:pt x="1728" y="1845"/>
                </a:lnTo>
                <a:lnTo>
                  <a:pt x="1728" y="1851"/>
                </a:lnTo>
                <a:lnTo>
                  <a:pt x="1780" y="1851"/>
                </a:lnTo>
                <a:lnTo>
                  <a:pt x="1780" y="1845"/>
                </a:lnTo>
                <a:lnTo>
                  <a:pt x="1787" y="1845"/>
                </a:lnTo>
                <a:lnTo>
                  <a:pt x="1787" y="1800"/>
                </a:lnTo>
                <a:lnTo>
                  <a:pt x="1795" y="1800"/>
                </a:lnTo>
                <a:lnTo>
                  <a:pt x="1795" y="1772"/>
                </a:lnTo>
                <a:lnTo>
                  <a:pt x="1800" y="1772"/>
                </a:lnTo>
                <a:lnTo>
                  <a:pt x="1800" y="1757"/>
                </a:lnTo>
                <a:lnTo>
                  <a:pt x="1817" y="1757"/>
                </a:lnTo>
                <a:lnTo>
                  <a:pt x="1817" y="1712"/>
                </a:lnTo>
                <a:lnTo>
                  <a:pt x="1823" y="1712"/>
                </a:lnTo>
                <a:lnTo>
                  <a:pt x="1823" y="1684"/>
                </a:lnTo>
                <a:lnTo>
                  <a:pt x="1837" y="1684"/>
                </a:lnTo>
                <a:lnTo>
                  <a:pt x="1837" y="1667"/>
                </a:lnTo>
                <a:lnTo>
                  <a:pt x="1845" y="1667"/>
                </a:lnTo>
                <a:lnTo>
                  <a:pt x="1845" y="1638"/>
                </a:lnTo>
                <a:lnTo>
                  <a:pt x="1854" y="1638"/>
                </a:lnTo>
                <a:lnTo>
                  <a:pt x="1854" y="1624"/>
                </a:lnTo>
                <a:lnTo>
                  <a:pt x="1859" y="1624"/>
                </a:lnTo>
                <a:lnTo>
                  <a:pt x="1859" y="406"/>
                </a:lnTo>
                <a:lnTo>
                  <a:pt x="1854" y="406"/>
                </a:lnTo>
                <a:lnTo>
                  <a:pt x="1854" y="391"/>
                </a:lnTo>
                <a:lnTo>
                  <a:pt x="1817" y="391"/>
                </a:lnTo>
                <a:lnTo>
                  <a:pt x="1817" y="384"/>
                </a:lnTo>
                <a:lnTo>
                  <a:pt x="1780" y="384"/>
                </a:lnTo>
                <a:lnTo>
                  <a:pt x="1780" y="375"/>
                </a:lnTo>
                <a:lnTo>
                  <a:pt x="1728" y="375"/>
                </a:lnTo>
                <a:lnTo>
                  <a:pt x="1728" y="369"/>
                </a:lnTo>
                <a:lnTo>
                  <a:pt x="1700" y="369"/>
                </a:lnTo>
                <a:lnTo>
                  <a:pt x="1700" y="355"/>
                </a:lnTo>
                <a:lnTo>
                  <a:pt x="1649" y="355"/>
                </a:lnTo>
                <a:lnTo>
                  <a:pt x="1649" y="347"/>
                </a:lnTo>
                <a:lnTo>
                  <a:pt x="1613" y="347"/>
                </a:lnTo>
                <a:lnTo>
                  <a:pt x="1613" y="338"/>
                </a:lnTo>
                <a:lnTo>
                  <a:pt x="1567" y="338"/>
                </a:lnTo>
                <a:lnTo>
                  <a:pt x="1567" y="332"/>
                </a:lnTo>
                <a:lnTo>
                  <a:pt x="1532" y="332"/>
                </a:lnTo>
                <a:lnTo>
                  <a:pt x="1532" y="324"/>
                </a:lnTo>
                <a:lnTo>
                  <a:pt x="1489" y="324"/>
                </a:lnTo>
                <a:lnTo>
                  <a:pt x="1489" y="318"/>
                </a:lnTo>
                <a:lnTo>
                  <a:pt x="1452" y="318"/>
                </a:lnTo>
                <a:lnTo>
                  <a:pt x="1452" y="310"/>
                </a:lnTo>
                <a:lnTo>
                  <a:pt x="1408" y="310"/>
                </a:lnTo>
                <a:lnTo>
                  <a:pt x="1408" y="296"/>
                </a:lnTo>
                <a:lnTo>
                  <a:pt x="1371" y="296"/>
                </a:lnTo>
                <a:lnTo>
                  <a:pt x="1371" y="287"/>
                </a:lnTo>
                <a:lnTo>
                  <a:pt x="1327" y="287"/>
                </a:lnTo>
                <a:lnTo>
                  <a:pt x="1327" y="272"/>
                </a:lnTo>
                <a:lnTo>
                  <a:pt x="1249" y="272"/>
                </a:lnTo>
                <a:lnTo>
                  <a:pt x="1249" y="259"/>
                </a:lnTo>
                <a:lnTo>
                  <a:pt x="1212" y="259"/>
                </a:lnTo>
                <a:lnTo>
                  <a:pt x="1212" y="250"/>
                </a:lnTo>
                <a:lnTo>
                  <a:pt x="1175" y="250"/>
                </a:lnTo>
                <a:lnTo>
                  <a:pt x="1175" y="236"/>
                </a:lnTo>
                <a:lnTo>
                  <a:pt x="1131" y="236"/>
                </a:lnTo>
                <a:lnTo>
                  <a:pt x="1131" y="228"/>
                </a:lnTo>
                <a:lnTo>
                  <a:pt x="1094" y="228"/>
                </a:lnTo>
                <a:lnTo>
                  <a:pt x="1094" y="222"/>
                </a:lnTo>
                <a:lnTo>
                  <a:pt x="1044" y="222"/>
                </a:lnTo>
                <a:lnTo>
                  <a:pt x="1044" y="213"/>
                </a:lnTo>
                <a:lnTo>
                  <a:pt x="1016" y="213"/>
                </a:lnTo>
                <a:lnTo>
                  <a:pt x="1016" y="208"/>
                </a:lnTo>
                <a:lnTo>
                  <a:pt x="962" y="208"/>
                </a:lnTo>
                <a:lnTo>
                  <a:pt x="962" y="199"/>
                </a:lnTo>
                <a:lnTo>
                  <a:pt x="927" y="199"/>
                </a:lnTo>
                <a:lnTo>
                  <a:pt x="927" y="184"/>
                </a:lnTo>
                <a:lnTo>
                  <a:pt x="884" y="184"/>
                </a:lnTo>
                <a:lnTo>
                  <a:pt x="884" y="177"/>
                </a:lnTo>
                <a:lnTo>
                  <a:pt x="847" y="177"/>
                </a:lnTo>
                <a:lnTo>
                  <a:pt x="847" y="171"/>
                </a:lnTo>
                <a:lnTo>
                  <a:pt x="803" y="171"/>
                </a:lnTo>
                <a:lnTo>
                  <a:pt x="803" y="154"/>
                </a:lnTo>
                <a:lnTo>
                  <a:pt x="766" y="154"/>
                </a:lnTo>
                <a:lnTo>
                  <a:pt x="766" y="148"/>
                </a:lnTo>
                <a:lnTo>
                  <a:pt x="724" y="148"/>
                </a:lnTo>
                <a:lnTo>
                  <a:pt x="724" y="140"/>
                </a:lnTo>
                <a:lnTo>
                  <a:pt x="687" y="140"/>
                </a:lnTo>
                <a:lnTo>
                  <a:pt x="687" y="133"/>
                </a:lnTo>
                <a:lnTo>
                  <a:pt x="642" y="133"/>
                </a:lnTo>
                <a:lnTo>
                  <a:pt x="642" y="118"/>
                </a:lnTo>
                <a:lnTo>
                  <a:pt x="607" y="118"/>
                </a:lnTo>
                <a:lnTo>
                  <a:pt x="607" y="111"/>
                </a:lnTo>
                <a:lnTo>
                  <a:pt x="527" y="111"/>
                </a:lnTo>
                <a:lnTo>
                  <a:pt x="527" y="96"/>
                </a:lnTo>
                <a:lnTo>
                  <a:pt x="475" y="96"/>
                </a:lnTo>
                <a:lnTo>
                  <a:pt x="475" y="89"/>
                </a:lnTo>
                <a:lnTo>
                  <a:pt x="446" y="89"/>
                </a:lnTo>
                <a:lnTo>
                  <a:pt x="446" y="80"/>
                </a:lnTo>
                <a:lnTo>
                  <a:pt x="396" y="80"/>
                </a:lnTo>
                <a:lnTo>
                  <a:pt x="396" y="66"/>
                </a:lnTo>
                <a:lnTo>
                  <a:pt x="365" y="66"/>
                </a:lnTo>
                <a:lnTo>
                  <a:pt x="365" y="59"/>
                </a:lnTo>
                <a:lnTo>
                  <a:pt x="315" y="59"/>
                </a:lnTo>
                <a:lnTo>
                  <a:pt x="315" y="52"/>
                </a:lnTo>
                <a:lnTo>
                  <a:pt x="278" y="52"/>
                </a:lnTo>
                <a:lnTo>
                  <a:pt x="278" y="37"/>
                </a:lnTo>
                <a:lnTo>
                  <a:pt x="235" y="37"/>
                </a:lnTo>
                <a:lnTo>
                  <a:pt x="235" y="28"/>
                </a:lnTo>
                <a:lnTo>
                  <a:pt x="200" y="28"/>
                </a:lnTo>
                <a:lnTo>
                  <a:pt x="200" y="23"/>
                </a:lnTo>
                <a:lnTo>
                  <a:pt x="163" y="23"/>
                </a:lnTo>
                <a:lnTo>
                  <a:pt x="163" y="15"/>
                </a:lnTo>
                <a:lnTo>
                  <a:pt x="118" y="15"/>
                </a:lnTo>
                <a:lnTo>
                  <a:pt x="118" y="0"/>
                </a:lnTo>
                <a:lnTo>
                  <a:pt x="82" y="0"/>
                </a:lnTo>
                <a:close/>
              </a:path>
            </a:pathLst>
          </a:custGeom>
          <a:solidFill>
            <a:srgbClr val="0202A3"/>
          </a:solidFill>
          <a:ln w="9525">
            <a:noFill/>
            <a:round/>
            <a:headEnd/>
            <a:tailEnd/>
          </a:ln>
        </p:spPr>
        <p:txBody>
          <a:bodyPr/>
          <a:lstStyle/>
          <a:p>
            <a:pPr algn="ctr"/>
            <a:endParaRPr lang="en-US" sz="1800"/>
          </a:p>
        </p:txBody>
      </p:sp>
      <p:sp>
        <p:nvSpPr>
          <p:cNvPr id="347156" name="Freeform 680"/>
          <p:cNvSpPr>
            <a:spLocks/>
          </p:cNvSpPr>
          <p:nvPr/>
        </p:nvSpPr>
        <p:spPr bwMode="auto">
          <a:xfrm>
            <a:off x="1592263" y="2882900"/>
            <a:ext cx="274637" cy="212725"/>
          </a:xfrm>
          <a:custGeom>
            <a:avLst/>
            <a:gdLst>
              <a:gd name="T0" fmla="*/ 3501 w 1726"/>
              <a:gd name="T1" fmla="*/ 169471 h 1741"/>
              <a:gd name="T2" fmla="*/ 10661 w 1726"/>
              <a:gd name="T3" fmla="*/ 172159 h 1741"/>
              <a:gd name="T4" fmla="*/ 22117 w 1726"/>
              <a:gd name="T5" fmla="*/ 173259 h 1741"/>
              <a:gd name="T6" fmla="*/ 28005 w 1726"/>
              <a:gd name="T7" fmla="*/ 175947 h 1741"/>
              <a:gd name="T8" fmla="*/ 40575 w 1726"/>
              <a:gd name="T9" fmla="*/ 176680 h 1741"/>
              <a:gd name="T10" fmla="*/ 46303 w 1726"/>
              <a:gd name="T11" fmla="*/ 178391 h 1741"/>
              <a:gd name="T12" fmla="*/ 63806 w 1726"/>
              <a:gd name="T13" fmla="*/ 180468 h 1741"/>
              <a:gd name="T14" fmla="*/ 69534 w 1726"/>
              <a:gd name="T15" fmla="*/ 182912 h 1741"/>
              <a:gd name="T16" fmla="*/ 82423 w 1726"/>
              <a:gd name="T17" fmla="*/ 184011 h 1741"/>
              <a:gd name="T18" fmla="*/ 89583 w 1726"/>
              <a:gd name="T19" fmla="*/ 186699 h 1741"/>
              <a:gd name="T20" fmla="*/ 101199 w 1726"/>
              <a:gd name="T21" fmla="*/ 187555 h 1741"/>
              <a:gd name="T22" fmla="*/ 106927 w 1726"/>
              <a:gd name="T23" fmla="*/ 190243 h 1741"/>
              <a:gd name="T24" fmla="*/ 119497 w 1726"/>
              <a:gd name="T25" fmla="*/ 191220 h 1741"/>
              <a:gd name="T26" fmla="*/ 131113 w 1726"/>
              <a:gd name="T27" fmla="*/ 194031 h 1741"/>
              <a:gd name="T28" fmla="*/ 144001 w 1726"/>
              <a:gd name="T29" fmla="*/ 194764 h 1741"/>
              <a:gd name="T30" fmla="*/ 149889 w 1726"/>
              <a:gd name="T31" fmla="*/ 197452 h 1741"/>
              <a:gd name="T32" fmla="*/ 160072 w 1726"/>
              <a:gd name="T33" fmla="*/ 198551 h 1741"/>
              <a:gd name="T34" fmla="*/ 168187 w 1726"/>
              <a:gd name="T35" fmla="*/ 200995 h 1741"/>
              <a:gd name="T36" fmla="*/ 178689 w 1726"/>
              <a:gd name="T37" fmla="*/ 201973 h 1741"/>
              <a:gd name="T38" fmla="*/ 184576 w 1726"/>
              <a:gd name="T39" fmla="*/ 204783 h 1741"/>
              <a:gd name="T40" fmla="*/ 197147 w 1726"/>
              <a:gd name="T41" fmla="*/ 205516 h 1741"/>
              <a:gd name="T42" fmla="*/ 208762 w 1726"/>
              <a:gd name="T43" fmla="*/ 208204 h 1741"/>
              <a:gd name="T44" fmla="*/ 221651 w 1726"/>
              <a:gd name="T45" fmla="*/ 209304 h 1741"/>
              <a:gd name="T46" fmla="*/ 227538 w 1726"/>
              <a:gd name="T47" fmla="*/ 211992 h 1741"/>
              <a:gd name="T48" fmla="*/ 273841 w 1726"/>
              <a:gd name="T49" fmla="*/ 212725 h 1741"/>
              <a:gd name="T50" fmla="*/ 274637 w 1726"/>
              <a:gd name="T51" fmla="*/ 39710 h 1741"/>
              <a:gd name="T52" fmla="*/ 263181 w 1726"/>
              <a:gd name="T53" fmla="*/ 38611 h 1741"/>
              <a:gd name="T54" fmla="*/ 258725 w 1726"/>
              <a:gd name="T55" fmla="*/ 36167 h 1741"/>
              <a:gd name="T56" fmla="*/ 244882 w 1726"/>
              <a:gd name="T57" fmla="*/ 35189 h 1741"/>
              <a:gd name="T58" fmla="*/ 237563 w 1726"/>
              <a:gd name="T59" fmla="*/ 33357 h 1741"/>
              <a:gd name="T60" fmla="*/ 225151 w 1726"/>
              <a:gd name="T61" fmla="*/ 32379 h 1741"/>
              <a:gd name="T62" fmla="*/ 219264 w 1726"/>
              <a:gd name="T63" fmla="*/ 30669 h 1741"/>
              <a:gd name="T64" fmla="*/ 206376 w 1726"/>
              <a:gd name="T65" fmla="*/ 28958 h 1741"/>
              <a:gd name="T66" fmla="*/ 199374 w 1726"/>
              <a:gd name="T67" fmla="*/ 26026 h 1741"/>
              <a:gd name="T68" fmla="*/ 181076 w 1726"/>
              <a:gd name="T69" fmla="*/ 24437 h 1741"/>
              <a:gd name="T70" fmla="*/ 175189 w 1726"/>
              <a:gd name="T71" fmla="*/ 21627 h 1741"/>
              <a:gd name="T72" fmla="*/ 162300 w 1726"/>
              <a:gd name="T73" fmla="*/ 20649 h 1741"/>
              <a:gd name="T74" fmla="*/ 154344 w 1726"/>
              <a:gd name="T75" fmla="*/ 18817 h 1741"/>
              <a:gd name="T76" fmla="*/ 141296 w 1726"/>
              <a:gd name="T77" fmla="*/ 18206 h 1741"/>
              <a:gd name="T78" fmla="*/ 135727 w 1726"/>
              <a:gd name="T79" fmla="*/ 15273 h 1741"/>
              <a:gd name="T80" fmla="*/ 122998 w 1726"/>
              <a:gd name="T81" fmla="*/ 14418 h 1741"/>
              <a:gd name="T82" fmla="*/ 115997 w 1726"/>
              <a:gd name="T83" fmla="*/ 11608 h 1741"/>
              <a:gd name="T84" fmla="*/ 103426 w 1726"/>
              <a:gd name="T85" fmla="*/ 10875 h 1741"/>
              <a:gd name="T86" fmla="*/ 97539 w 1726"/>
              <a:gd name="T87" fmla="*/ 9042 h 1741"/>
              <a:gd name="T88" fmla="*/ 84810 w 1726"/>
              <a:gd name="T89" fmla="*/ 7209 h 1741"/>
              <a:gd name="T90" fmla="*/ 72080 w 1726"/>
              <a:gd name="T91" fmla="*/ 4521 h 1741"/>
              <a:gd name="T92" fmla="*/ 59192 w 1726"/>
              <a:gd name="T93" fmla="*/ 3666 h 1741"/>
              <a:gd name="T94" fmla="*/ 51236 w 1726"/>
              <a:gd name="T95" fmla="*/ 855 h 1741"/>
              <a:gd name="T96" fmla="*/ 0 w 1726"/>
              <a:gd name="T97" fmla="*/ 0 h 17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26"/>
              <a:gd name="T148" fmla="*/ 0 h 1741"/>
              <a:gd name="T149" fmla="*/ 1726 w 1726"/>
              <a:gd name="T150" fmla="*/ 1741 h 17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26" h="1741">
                <a:moveTo>
                  <a:pt x="0" y="0"/>
                </a:moveTo>
                <a:lnTo>
                  <a:pt x="0" y="1387"/>
                </a:lnTo>
                <a:lnTo>
                  <a:pt x="22" y="1387"/>
                </a:lnTo>
                <a:lnTo>
                  <a:pt x="22" y="1403"/>
                </a:lnTo>
                <a:lnTo>
                  <a:pt x="67" y="1403"/>
                </a:lnTo>
                <a:lnTo>
                  <a:pt x="67" y="1409"/>
                </a:lnTo>
                <a:lnTo>
                  <a:pt x="103" y="1409"/>
                </a:lnTo>
                <a:lnTo>
                  <a:pt x="103" y="1418"/>
                </a:lnTo>
                <a:lnTo>
                  <a:pt x="139" y="1418"/>
                </a:lnTo>
                <a:lnTo>
                  <a:pt x="139" y="1423"/>
                </a:lnTo>
                <a:lnTo>
                  <a:pt x="176" y="1423"/>
                </a:lnTo>
                <a:lnTo>
                  <a:pt x="176" y="1440"/>
                </a:lnTo>
                <a:lnTo>
                  <a:pt x="218" y="1440"/>
                </a:lnTo>
                <a:lnTo>
                  <a:pt x="218" y="1446"/>
                </a:lnTo>
                <a:lnTo>
                  <a:pt x="255" y="1446"/>
                </a:lnTo>
                <a:lnTo>
                  <a:pt x="255" y="1454"/>
                </a:lnTo>
                <a:lnTo>
                  <a:pt x="291" y="1454"/>
                </a:lnTo>
                <a:lnTo>
                  <a:pt x="291" y="1460"/>
                </a:lnTo>
                <a:lnTo>
                  <a:pt x="322" y="1460"/>
                </a:lnTo>
                <a:lnTo>
                  <a:pt x="322" y="1477"/>
                </a:lnTo>
                <a:lnTo>
                  <a:pt x="401" y="1477"/>
                </a:lnTo>
                <a:lnTo>
                  <a:pt x="401" y="1491"/>
                </a:lnTo>
                <a:lnTo>
                  <a:pt x="437" y="1491"/>
                </a:lnTo>
                <a:lnTo>
                  <a:pt x="437" y="1497"/>
                </a:lnTo>
                <a:lnTo>
                  <a:pt x="474" y="1497"/>
                </a:lnTo>
                <a:lnTo>
                  <a:pt x="474" y="1506"/>
                </a:lnTo>
                <a:lnTo>
                  <a:pt x="518" y="1506"/>
                </a:lnTo>
                <a:lnTo>
                  <a:pt x="518" y="1520"/>
                </a:lnTo>
                <a:lnTo>
                  <a:pt x="563" y="1520"/>
                </a:lnTo>
                <a:lnTo>
                  <a:pt x="563" y="1528"/>
                </a:lnTo>
                <a:lnTo>
                  <a:pt x="599" y="1528"/>
                </a:lnTo>
                <a:lnTo>
                  <a:pt x="599" y="1535"/>
                </a:lnTo>
                <a:lnTo>
                  <a:pt x="636" y="1535"/>
                </a:lnTo>
                <a:lnTo>
                  <a:pt x="636" y="1542"/>
                </a:lnTo>
                <a:lnTo>
                  <a:pt x="672" y="1542"/>
                </a:lnTo>
                <a:lnTo>
                  <a:pt x="672" y="1557"/>
                </a:lnTo>
                <a:lnTo>
                  <a:pt x="714" y="1557"/>
                </a:lnTo>
                <a:lnTo>
                  <a:pt x="714" y="1565"/>
                </a:lnTo>
                <a:lnTo>
                  <a:pt x="751" y="1565"/>
                </a:lnTo>
                <a:lnTo>
                  <a:pt x="751" y="1579"/>
                </a:lnTo>
                <a:lnTo>
                  <a:pt x="824" y="1579"/>
                </a:lnTo>
                <a:lnTo>
                  <a:pt x="824" y="1588"/>
                </a:lnTo>
                <a:lnTo>
                  <a:pt x="853" y="1588"/>
                </a:lnTo>
                <a:lnTo>
                  <a:pt x="853" y="1594"/>
                </a:lnTo>
                <a:lnTo>
                  <a:pt x="905" y="1594"/>
                </a:lnTo>
                <a:lnTo>
                  <a:pt x="905" y="1608"/>
                </a:lnTo>
                <a:lnTo>
                  <a:pt x="942" y="1608"/>
                </a:lnTo>
                <a:lnTo>
                  <a:pt x="942" y="1616"/>
                </a:lnTo>
                <a:lnTo>
                  <a:pt x="970" y="1616"/>
                </a:lnTo>
                <a:lnTo>
                  <a:pt x="970" y="1625"/>
                </a:lnTo>
                <a:lnTo>
                  <a:pt x="1006" y="1625"/>
                </a:lnTo>
                <a:lnTo>
                  <a:pt x="1006" y="1639"/>
                </a:lnTo>
                <a:lnTo>
                  <a:pt x="1057" y="1639"/>
                </a:lnTo>
                <a:lnTo>
                  <a:pt x="1057" y="1645"/>
                </a:lnTo>
                <a:lnTo>
                  <a:pt x="1088" y="1645"/>
                </a:lnTo>
                <a:lnTo>
                  <a:pt x="1088" y="1653"/>
                </a:lnTo>
                <a:lnTo>
                  <a:pt x="1123" y="1653"/>
                </a:lnTo>
                <a:lnTo>
                  <a:pt x="1123" y="1661"/>
                </a:lnTo>
                <a:lnTo>
                  <a:pt x="1160" y="1661"/>
                </a:lnTo>
                <a:lnTo>
                  <a:pt x="1160" y="1676"/>
                </a:lnTo>
                <a:lnTo>
                  <a:pt x="1203" y="1676"/>
                </a:lnTo>
                <a:lnTo>
                  <a:pt x="1203" y="1682"/>
                </a:lnTo>
                <a:lnTo>
                  <a:pt x="1239" y="1682"/>
                </a:lnTo>
                <a:lnTo>
                  <a:pt x="1239" y="1698"/>
                </a:lnTo>
                <a:lnTo>
                  <a:pt x="1312" y="1698"/>
                </a:lnTo>
                <a:lnTo>
                  <a:pt x="1312" y="1704"/>
                </a:lnTo>
                <a:lnTo>
                  <a:pt x="1356" y="1704"/>
                </a:lnTo>
                <a:lnTo>
                  <a:pt x="1356" y="1713"/>
                </a:lnTo>
                <a:lnTo>
                  <a:pt x="1393" y="1713"/>
                </a:lnTo>
                <a:lnTo>
                  <a:pt x="1393" y="1727"/>
                </a:lnTo>
                <a:lnTo>
                  <a:pt x="1430" y="1727"/>
                </a:lnTo>
                <a:lnTo>
                  <a:pt x="1430" y="1735"/>
                </a:lnTo>
                <a:lnTo>
                  <a:pt x="1471" y="1735"/>
                </a:lnTo>
                <a:lnTo>
                  <a:pt x="1471" y="1741"/>
                </a:lnTo>
                <a:lnTo>
                  <a:pt x="1721" y="1741"/>
                </a:lnTo>
                <a:lnTo>
                  <a:pt x="1721" y="1713"/>
                </a:lnTo>
                <a:lnTo>
                  <a:pt x="1726" y="1713"/>
                </a:lnTo>
                <a:lnTo>
                  <a:pt x="1726" y="325"/>
                </a:lnTo>
                <a:lnTo>
                  <a:pt x="1706" y="325"/>
                </a:lnTo>
                <a:lnTo>
                  <a:pt x="1706" y="316"/>
                </a:lnTo>
                <a:lnTo>
                  <a:pt x="1654" y="316"/>
                </a:lnTo>
                <a:lnTo>
                  <a:pt x="1654" y="310"/>
                </a:lnTo>
                <a:lnTo>
                  <a:pt x="1626" y="310"/>
                </a:lnTo>
                <a:lnTo>
                  <a:pt x="1626" y="296"/>
                </a:lnTo>
                <a:lnTo>
                  <a:pt x="1575" y="296"/>
                </a:lnTo>
                <a:lnTo>
                  <a:pt x="1575" y="288"/>
                </a:lnTo>
                <a:lnTo>
                  <a:pt x="1539" y="288"/>
                </a:lnTo>
                <a:lnTo>
                  <a:pt x="1539" y="279"/>
                </a:lnTo>
                <a:lnTo>
                  <a:pt x="1493" y="279"/>
                </a:lnTo>
                <a:lnTo>
                  <a:pt x="1493" y="273"/>
                </a:lnTo>
                <a:lnTo>
                  <a:pt x="1458" y="273"/>
                </a:lnTo>
                <a:lnTo>
                  <a:pt x="1458" y="265"/>
                </a:lnTo>
                <a:lnTo>
                  <a:pt x="1415" y="265"/>
                </a:lnTo>
                <a:lnTo>
                  <a:pt x="1415" y="259"/>
                </a:lnTo>
                <a:lnTo>
                  <a:pt x="1378" y="259"/>
                </a:lnTo>
                <a:lnTo>
                  <a:pt x="1378" y="251"/>
                </a:lnTo>
                <a:lnTo>
                  <a:pt x="1334" y="251"/>
                </a:lnTo>
                <a:lnTo>
                  <a:pt x="1334" y="237"/>
                </a:lnTo>
                <a:lnTo>
                  <a:pt x="1297" y="237"/>
                </a:lnTo>
                <a:lnTo>
                  <a:pt x="1297" y="228"/>
                </a:lnTo>
                <a:lnTo>
                  <a:pt x="1253" y="228"/>
                </a:lnTo>
                <a:lnTo>
                  <a:pt x="1253" y="213"/>
                </a:lnTo>
                <a:lnTo>
                  <a:pt x="1175" y="213"/>
                </a:lnTo>
                <a:lnTo>
                  <a:pt x="1175" y="200"/>
                </a:lnTo>
                <a:lnTo>
                  <a:pt x="1138" y="200"/>
                </a:lnTo>
                <a:lnTo>
                  <a:pt x="1138" y="191"/>
                </a:lnTo>
                <a:lnTo>
                  <a:pt x="1101" y="191"/>
                </a:lnTo>
                <a:lnTo>
                  <a:pt x="1101" y="177"/>
                </a:lnTo>
                <a:lnTo>
                  <a:pt x="1057" y="177"/>
                </a:lnTo>
                <a:lnTo>
                  <a:pt x="1057" y="169"/>
                </a:lnTo>
                <a:lnTo>
                  <a:pt x="1020" y="169"/>
                </a:lnTo>
                <a:lnTo>
                  <a:pt x="1020" y="163"/>
                </a:lnTo>
                <a:lnTo>
                  <a:pt x="970" y="163"/>
                </a:lnTo>
                <a:lnTo>
                  <a:pt x="970" y="154"/>
                </a:lnTo>
                <a:lnTo>
                  <a:pt x="942" y="154"/>
                </a:lnTo>
                <a:lnTo>
                  <a:pt x="942" y="149"/>
                </a:lnTo>
                <a:lnTo>
                  <a:pt x="888" y="149"/>
                </a:lnTo>
                <a:lnTo>
                  <a:pt x="888" y="140"/>
                </a:lnTo>
                <a:lnTo>
                  <a:pt x="853" y="140"/>
                </a:lnTo>
                <a:lnTo>
                  <a:pt x="853" y="125"/>
                </a:lnTo>
                <a:lnTo>
                  <a:pt x="810" y="125"/>
                </a:lnTo>
                <a:lnTo>
                  <a:pt x="810" y="118"/>
                </a:lnTo>
                <a:lnTo>
                  <a:pt x="773" y="118"/>
                </a:lnTo>
                <a:lnTo>
                  <a:pt x="773" y="112"/>
                </a:lnTo>
                <a:lnTo>
                  <a:pt x="729" y="112"/>
                </a:lnTo>
                <a:lnTo>
                  <a:pt x="729" y="95"/>
                </a:lnTo>
                <a:lnTo>
                  <a:pt x="692" y="95"/>
                </a:lnTo>
                <a:lnTo>
                  <a:pt x="692" y="89"/>
                </a:lnTo>
                <a:lnTo>
                  <a:pt x="650" y="89"/>
                </a:lnTo>
                <a:lnTo>
                  <a:pt x="650" y="81"/>
                </a:lnTo>
                <a:lnTo>
                  <a:pt x="613" y="81"/>
                </a:lnTo>
                <a:lnTo>
                  <a:pt x="613" y="74"/>
                </a:lnTo>
                <a:lnTo>
                  <a:pt x="568" y="74"/>
                </a:lnTo>
                <a:lnTo>
                  <a:pt x="568" y="59"/>
                </a:lnTo>
                <a:lnTo>
                  <a:pt x="533" y="59"/>
                </a:lnTo>
                <a:lnTo>
                  <a:pt x="533" y="52"/>
                </a:lnTo>
                <a:lnTo>
                  <a:pt x="453" y="52"/>
                </a:lnTo>
                <a:lnTo>
                  <a:pt x="453" y="37"/>
                </a:lnTo>
                <a:lnTo>
                  <a:pt x="401" y="37"/>
                </a:lnTo>
                <a:lnTo>
                  <a:pt x="401" y="30"/>
                </a:lnTo>
                <a:lnTo>
                  <a:pt x="372" y="30"/>
                </a:lnTo>
                <a:lnTo>
                  <a:pt x="372" y="21"/>
                </a:lnTo>
                <a:lnTo>
                  <a:pt x="322" y="21"/>
                </a:lnTo>
                <a:lnTo>
                  <a:pt x="322" y="7"/>
                </a:lnTo>
                <a:lnTo>
                  <a:pt x="291" y="7"/>
                </a:lnTo>
                <a:lnTo>
                  <a:pt x="291" y="0"/>
                </a:lnTo>
                <a:lnTo>
                  <a:pt x="0" y="0"/>
                </a:lnTo>
                <a:close/>
              </a:path>
            </a:pathLst>
          </a:custGeom>
          <a:solidFill>
            <a:srgbClr val="020296"/>
          </a:solidFill>
          <a:ln w="9525">
            <a:noFill/>
            <a:round/>
            <a:headEnd/>
            <a:tailEnd/>
          </a:ln>
        </p:spPr>
        <p:txBody>
          <a:bodyPr/>
          <a:lstStyle/>
          <a:p>
            <a:pPr algn="ctr"/>
            <a:endParaRPr lang="en-US" sz="1800"/>
          </a:p>
        </p:txBody>
      </p:sp>
      <p:sp>
        <p:nvSpPr>
          <p:cNvPr id="347157" name="Freeform 681"/>
          <p:cNvSpPr>
            <a:spLocks/>
          </p:cNvSpPr>
          <p:nvPr/>
        </p:nvSpPr>
        <p:spPr bwMode="auto">
          <a:xfrm>
            <a:off x="1603375" y="2889250"/>
            <a:ext cx="250825" cy="198438"/>
          </a:xfrm>
          <a:custGeom>
            <a:avLst/>
            <a:gdLst>
              <a:gd name="T0" fmla="*/ 0 w 1587"/>
              <a:gd name="T1" fmla="*/ 165672 h 1617"/>
              <a:gd name="T2" fmla="*/ 5690 w 1587"/>
              <a:gd name="T3" fmla="*/ 166776 h 1617"/>
              <a:gd name="T4" fmla="*/ 11380 w 1587"/>
              <a:gd name="T5" fmla="*/ 167390 h 1617"/>
              <a:gd name="T6" fmla="*/ 17227 w 1587"/>
              <a:gd name="T7" fmla="*/ 169476 h 1617"/>
              <a:gd name="T8" fmla="*/ 23866 w 1587"/>
              <a:gd name="T9" fmla="*/ 170212 h 1617"/>
              <a:gd name="T10" fmla="*/ 29713 w 1587"/>
              <a:gd name="T11" fmla="*/ 171194 h 1617"/>
              <a:gd name="T12" fmla="*/ 35403 w 1587"/>
              <a:gd name="T13" fmla="*/ 171931 h 1617"/>
              <a:gd name="T14" fmla="*/ 40303 w 1587"/>
              <a:gd name="T15" fmla="*/ 174017 h 1617"/>
              <a:gd name="T16" fmla="*/ 52789 w 1587"/>
              <a:gd name="T17" fmla="*/ 175735 h 1617"/>
              <a:gd name="T18" fmla="*/ 58478 w 1587"/>
              <a:gd name="T19" fmla="*/ 176471 h 1617"/>
              <a:gd name="T20" fmla="*/ 64326 w 1587"/>
              <a:gd name="T21" fmla="*/ 177576 h 1617"/>
              <a:gd name="T22" fmla="*/ 71280 w 1587"/>
              <a:gd name="T23" fmla="*/ 179294 h 1617"/>
              <a:gd name="T24" fmla="*/ 78393 w 1587"/>
              <a:gd name="T25" fmla="*/ 180275 h 1617"/>
              <a:gd name="T26" fmla="*/ 84082 w 1587"/>
              <a:gd name="T27" fmla="*/ 181135 h 1617"/>
              <a:gd name="T28" fmla="*/ 89930 w 1587"/>
              <a:gd name="T29" fmla="*/ 181994 h 1617"/>
              <a:gd name="T30" fmla="*/ 95620 w 1587"/>
              <a:gd name="T31" fmla="*/ 183834 h 1617"/>
              <a:gd name="T32" fmla="*/ 102258 w 1587"/>
              <a:gd name="T33" fmla="*/ 184816 h 1617"/>
              <a:gd name="T34" fmla="*/ 108106 w 1587"/>
              <a:gd name="T35" fmla="*/ 186534 h 1617"/>
              <a:gd name="T36" fmla="*/ 119644 w 1587"/>
              <a:gd name="T37" fmla="*/ 187639 h 1617"/>
              <a:gd name="T38" fmla="*/ 124227 w 1587"/>
              <a:gd name="T39" fmla="*/ 188375 h 1617"/>
              <a:gd name="T40" fmla="*/ 132446 w 1587"/>
              <a:gd name="T41" fmla="*/ 190093 h 1617"/>
              <a:gd name="T42" fmla="*/ 138294 w 1587"/>
              <a:gd name="T43" fmla="*/ 191075 h 1617"/>
              <a:gd name="T44" fmla="*/ 142719 w 1587"/>
              <a:gd name="T45" fmla="*/ 192179 h 1617"/>
              <a:gd name="T46" fmla="*/ 148409 w 1587"/>
              <a:gd name="T47" fmla="*/ 193897 h 1617"/>
              <a:gd name="T48" fmla="*/ 156469 w 1587"/>
              <a:gd name="T49" fmla="*/ 194634 h 1617"/>
              <a:gd name="T50" fmla="*/ 161369 w 1587"/>
              <a:gd name="T51" fmla="*/ 195615 h 1617"/>
              <a:gd name="T52" fmla="*/ 166901 w 1587"/>
              <a:gd name="T53" fmla="*/ 196597 h 1617"/>
              <a:gd name="T54" fmla="*/ 172748 w 1587"/>
              <a:gd name="T55" fmla="*/ 198438 h 1617"/>
              <a:gd name="T56" fmla="*/ 250825 w 1587"/>
              <a:gd name="T57" fmla="*/ 30803 h 1617"/>
              <a:gd name="T58" fmla="*/ 246400 w 1587"/>
              <a:gd name="T59" fmla="*/ 29085 h 1617"/>
              <a:gd name="T60" fmla="*/ 238339 w 1587"/>
              <a:gd name="T61" fmla="*/ 28103 h 1617"/>
              <a:gd name="T62" fmla="*/ 232649 w 1587"/>
              <a:gd name="T63" fmla="*/ 26998 h 1617"/>
              <a:gd name="T64" fmla="*/ 225379 w 1587"/>
              <a:gd name="T65" fmla="*/ 26262 h 1617"/>
              <a:gd name="T66" fmla="*/ 219847 w 1587"/>
              <a:gd name="T67" fmla="*/ 25280 h 1617"/>
              <a:gd name="T68" fmla="*/ 213051 w 1587"/>
              <a:gd name="T69" fmla="*/ 24544 h 1617"/>
              <a:gd name="T70" fmla="*/ 207203 w 1587"/>
              <a:gd name="T71" fmla="*/ 23562 h 1617"/>
              <a:gd name="T72" fmla="*/ 200249 w 1587"/>
              <a:gd name="T73" fmla="*/ 21844 h 1617"/>
              <a:gd name="T74" fmla="*/ 194401 w 1587"/>
              <a:gd name="T75" fmla="*/ 20740 h 1617"/>
              <a:gd name="T76" fmla="*/ 187447 w 1587"/>
              <a:gd name="T77" fmla="*/ 18899 h 1617"/>
              <a:gd name="T78" fmla="*/ 175119 w 1587"/>
              <a:gd name="T79" fmla="*/ 17304 h 1617"/>
              <a:gd name="T80" fmla="*/ 169271 w 1587"/>
              <a:gd name="T81" fmla="*/ 16199 h 1617"/>
              <a:gd name="T82" fmla="*/ 163423 w 1587"/>
              <a:gd name="T83" fmla="*/ 14481 h 1617"/>
              <a:gd name="T84" fmla="*/ 156469 w 1587"/>
              <a:gd name="T85" fmla="*/ 13499 h 1617"/>
              <a:gd name="T86" fmla="*/ 150621 w 1587"/>
              <a:gd name="T87" fmla="*/ 12763 h 1617"/>
              <a:gd name="T88" fmla="*/ 142719 w 1587"/>
              <a:gd name="T89" fmla="*/ 11658 h 1617"/>
              <a:gd name="T90" fmla="*/ 138294 w 1587"/>
              <a:gd name="T91" fmla="*/ 11045 h 1617"/>
              <a:gd name="T92" fmla="*/ 129759 w 1587"/>
              <a:gd name="T93" fmla="*/ 9940 h 1617"/>
              <a:gd name="T94" fmla="*/ 124227 w 1587"/>
              <a:gd name="T95" fmla="*/ 8100 h 1617"/>
              <a:gd name="T96" fmla="*/ 117431 w 1587"/>
              <a:gd name="T97" fmla="*/ 7240 h 1617"/>
              <a:gd name="T98" fmla="*/ 111583 w 1587"/>
              <a:gd name="T99" fmla="*/ 6504 h 1617"/>
              <a:gd name="T100" fmla="*/ 104629 w 1587"/>
              <a:gd name="T101" fmla="*/ 4418 h 1617"/>
              <a:gd name="T102" fmla="*/ 98781 w 1587"/>
              <a:gd name="T103" fmla="*/ 3682 h 1617"/>
              <a:gd name="T104" fmla="*/ 92143 w 1587"/>
              <a:gd name="T105" fmla="*/ 2700 h 1617"/>
              <a:gd name="T106" fmla="*/ 86295 w 1587"/>
              <a:gd name="T107" fmla="*/ 1841 h 1617"/>
              <a:gd name="T108" fmla="*/ 79183 w 1587"/>
              <a:gd name="T109" fmla="*/ 0 h 161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87"/>
              <a:gd name="T166" fmla="*/ 0 h 1617"/>
              <a:gd name="T167" fmla="*/ 1587 w 1587"/>
              <a:gd name="T168" fmla="*/ 1617 h 161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87" h="1617">
                <a:moveTo>
                  <a:pt x="0" y="0"/>
                </a:moveTo>
                <a:lnTo>
                  <a:pt x="0" y="1350"/>
                </a:lnTo>
                <a:lnTo>
                  <a:pt x="36" y="1350"/>
                </a:lnTo>
                <a:lnTo>
                  <a:pt x="36" y="1359"/>
                </a:lnTo>
                <a:lnTo>
                  <a:pt x="72" y="1359"/>
                </a:lnTo>
                <a:lnTo>
                  <a:pt x="72" y="1364"/>
                </a:lnTo>
                <a:lnTo>
                  <a:pt x="109" y="1364"/>
                </a:lnTo>
                <a:lnTo>
                  <a:pt x="109" y="1381"/>
                </a:lnTo>
                <a:lnTo>
                  <a:pt x="151" y="1381"/>
                </a:lnTo>
                <a:lnTo>
                  <a:pt x="151" y="1387"/>
                </a:lnTo>
                <a:lnTo>
                  <a:pt x="188" y="1387"/>
                </a:lnTo>
                <a:lnTo>
                  <a:pt x="188" y="1395"/>
                </a:lnTo>
                <a:lnTo>
                  <a:pt x="224" y="1395"/>
                </a:lnTo>
                <a:lnTo>
                  <a:pt x="224" y="1401"/>
                </a:lnTo>
                <a:lnTo>
                  <a:pt x="255" y="1401"/>
                </a:lnTo>
                <a:lnTo>
                  <a:pt x="255" y="1418"/>
                </a:lnTo>
                <a:lnTo>
                  <a:pt x="334" y="1418"/>
                </a:lnTo>
                <a:lnTo>
                  <a:pt x="334" y="1432"/>
                </a:lnTo>
                <a:lnTo>
                  <a:pt x="370" y="1432"/>
                </a:lnTo>
                <a:lnTo>
                  <a:pt x="370" y="1438"/>
                </a:lnTo>
                <a:lnTo>
                  <a:pt x="407" y="1438"/>
                </a:lnTo>
                <a:lnTo>
                  <a:pt x="407" y="1447"/>
                </a:lnTo>
                <a:lnTo>
                  <a:pt x="451" y="1447"/>
                </a:lnTo>
                <a:lnTo>
                  <a:pt x="451" y="1461"/>
                </a:lnTo>
                <a:lnTo>
                  <a:pt x="496" y="1461"/>
                </a:lnTo>
                <a:lnTo>
                  <a:pt x="496" y="1469"/>
                </a:lnTo>
                <a:lnTo>
                  <a:pt x="532" y="1469"/>
                </a:lnTo>
                <a:lnTo>
                  <a:pt x="532" y="1476"/>
                </a:lnTo>
                <a:lnTo>
                  <a:pt x="569" y="1476"/>
                </a:lnTo>
                <a:lnTo>
                  <a:pt x="569" y="1483"/>
                </a:lnTo>
                <a:lnTo>
                  <a:pt x="605" y="1483"/>
                </a:lnTo>
                <a:lnTo>
                  <a:pt x="605" y="1498"/>
                </a:lnTo>
                <a:lnTo>
                  <a:pt x="647" y="1498"/>
                </a:lnTo>
                <a:lnTo>
                  <a:pt x="647" y="1506"/>
                </a:lnTo>
                <a:lnTo>
                  <a:pt x="684" y="1506"/>
                </a:lnTo>
                <a:lnTo>
                  <a:pt x="684" y="1520"/>
                </a:lnTo>
                <a:lnTo>
                  <a:pt x="757" y="1520"/>
                </a:lnTo>
                <a:lnTo>
                  <a:pt x="757" y="1529"/>
                </a:lnTo>
                <a:lnTo>
                  <a:pt x="786" y="1529"/>
                </a:lnTo>
                <a:lnTo>
                  <a:pt x="786" y="1535"/>
                </a:lnTo>
                <a:lnTo>
                  <a:pt x="838" y="1535"/>
                </a:lnTo>
                <a:lnTo>
                  <a:pt x="838" y="1549"/>
                </a:lnTo>
                <a:lnTo>
                  <a:pt x="875" y="1549"/>
                </a:lnTo>
                <a:lnTo>
                  <a:pt x="875" y="1557"/>
                </a:lnTo>
                <a:lnTo>
                  <a:pt x="903" y="1557"/>
                </a:lnTo>
                <a:lnTo>
                  <a:pt x="903" y="1566"/>
                </a:lnTo>
                <a:lnTo>
                  <a:pt x="939" y="1566"/>
                </a:lnTo>
                <a:lnTo>
                  <a:pt x="939" y="1580"/>
                </a:lnTo>
                <a:lnTo>
                  <a:pt x="990" y="1580"/>
                </a:lnTo>
                <a:lnTo>
                  <a:pt x="990" y="1586"/>
                </a:lnTo>
                <a:lnTo>
                  <a:pt x="1021" y="1586"/>
                </a:lnTo>
                <a:lnTo>
                  <a:pt x="1021" y="1594"/>
                </a:lnTo>
                <a:lnTo>
                  <a:pt x="1056" y="1594"/>
                </a:lnTo>
                <a:lnTo>
                  <a:pt x="1056" y="1602"/>
                </a:lnTo>
                <a:lnTo>
                  <a:pt x="1093" y="1602"/>
                </a:lnTo>
                <a:lnTo>
                  <a:pt x="1093" y="1617"/>
                </a:lnTo>
                <a:lnTo>
                  <a:pt x="1587" y="1617"/>
                </a:lnTo>
                <a:lnTo>
                  <a:pt x="1587" y="251"/>
                </a:lnTo>
                <a:lnTo>
                  <a:pt x="1559" y="251"/>
                </a:lnTo>
                <a:lnTo>
                  <a:pt x="1559" y="237"/>
                </a:lnTo>
                <a:lnTo>
                  <a:pt x="1508" y="237"/>
                </a:lnTo>
                <a:lnTo>
                  <a:pt x="1508" y="229"/>
                </a:lnTo>
                <a:lnTo>
                  <a:pt x="1472" y="229"/>
                </a:lnTo>
                <a:lnTo>
                  <a:pt x="1472" y="220"/>
                </a:lnTo>
                <a:lnTo>
                  <a:pt x="1426" y="220"/>
                </a:lnTo>
                <a:lnTo>
                  <a:pt x="1426" y="214"/>
                </a:lnTo>
                <a:lnTo>
                  <a:pt x="1391" y="214"/>
                </a:lnTo>
                <a:lnTo>
                  <a:pt x="1391" y="206"/>
                </a:lnTo>
                <a:lnTo>
                  <a:pt x="1348" y="206"/>
                </a:lnTo>
                <a:lnTo>
                  <a:pt x="1348" y="200"/>
                </a:lnTo>
                <a:lnTo>
                  <a:pt x="1311" y="200"/>
                </a:lnTo>
                <a:lnTo>
                  <a:pt x="1311" y="192"/>
                </a:lnTo>
                <a:lnTo>
                  <a:pt x="1267" y="192"/>
                </a:lnTo>
                <a:lnTo>
                  <a:pt x="1267" y="178"/>
                </a:lnTo>
                <a:lnTo>
                  <a:pt x="1230" y="178"/>
                </a:lnTo>
                <a:lnTo>
                  <a:pt x="1230" y="169"/>
                </a:lnTo>
                <a:lnTo>
                  <a:pt x="1186" y="169"/>
                </a:lnTo>
                <a:lnTo>
                  <a:pt x="1186" y="154"/>
                </a:lnTo>
                <a:lnTo>
                  <a:pt x="1108" y="154"/>
                </a:lnTo>
                <a:lnTo>
                  <a:pt x="1108" y="141"/>
                </a:lnTo>
                <a:lnTo>
                  <a:pt x="1071" y="141"/>
                </a:lnTo>
                <a:lnTo>
                  <a:pt x="1071" y="132"/>
                </a:lnTo>
                <a:lnTo>
                  <a:pt x="1034" y="132"/>
                </a:lnTo>
                <a:lnTo>
                  <a:pt x="1034" y="118"/>
                </a:lnTo>
                <a:lnTo>
                  <a:pt x="990" y="118"/>
                </a:lnTo>
                <a:lnTo>
                  <a:pt x="990" y="110"/>
                </a:lnTo>
                <a:lnTo>
                  <a:pt x="953" y="110"/>
                </a:lnTo>
                <a:lnTo>
                  <a:pt x="953" y="104"/>
                </a:lnTo>
                <a:lnTo>
                  <a:pt x="903" y="104"/>
                </a:lnTo>
                <a:lnTo>
                  <a:pt x="903" y="95"/>
                </a:lnTo>
                <a:lnTo>
                  <a:pt x="875" y="95"/>
                </a:lnTo>
                <a:lnTo>
                  <a:pt x="875" y="90"/>
                </a:lnTo>
                <a:lnTo>
                  <a:pt x="821" y="90"/>
                </a:lnTo>
                <a:lnTo>
                  <a:pt x="821" y="81"/>
                </a:lnTo>
                <a:lnTo>
                  <a:pt x="786" y="81"/>
                </a:lnTo>
                <a:lnTo>
                  <a:pt x="786" y="66"/>
                </a:lnTo>
                <a:lnTo>
                  <a:pt x="743" y="66"/>
                </a:lnTo>
                <a:lnTo>
                  <a:pt x="743" y="59"/>
                </a:lnTo>
                <a:lnTo>
                  <a:pt x="706" y="59"/>
                </a:lnTo>
                <a:lnTo>
                  <a:pt x="706" y="53"/>
                </a:lnTo>
                <a:lnTo>
                  <a:pt x="662" y="53"/>
                </a:lnTo>
                <a:lnTo>
                  <a:pt x="662" y="36"/>
                </a:lnTo>
                <a:lnTo>
                  <a:pt x="625" y="36"/>
                </a:lnTo>
                <a:lnTo>
                  <a:pt x="625" y="30"/>
                </a:lnTo>
                <a:lnTo>
                  <a:pt x="583" y="30"/>
                </a:lnTo>
                <a:lnTo>
                  <a:pt x="583" y="22"/>
                </a:lnTo>
                <a:lnTo>
                  <a:pt x="546" y="22"/>
                </a:lnTo>
                <a:lnTo>
                  <a:pt x="546" y="15"/>
                </a:lnTo>
                <a:lnTo>
                  <a:pt x="501" y="15"/>
                </a:lnTo>
                <a:lnTo>
                  <a:pt x="501" y="0"/>
                </a:lnTo>
                <a:lnTo>
                  <a:pt x="0" y="0"/>
                </a:lnTo>
                <a:close/>
              </a:path>
            </a:pathLst>
          </a:custGeom>
          <a:solidFill>
            <a:srgbClr val="020287"/>
          </a:solidFill>
          <a:ln w="9525">
            <a:noFill/>
            <a:round/>
            <a:headEnd/>
            <a:tailEnd/>
          </a:ln>
        </p:spPr>
        <p:txBody>
          <a:bodyPr/>
          <a:lstStyle/>
          <a:p>
            <a:pPr algn="ctr"/>
            <a:endParaRPr lang="en-US" sz="1800"/>
          </a:p>
        </p:txBody>
      </p:sp>
      <p:sp>
        <p:nvSpPr>
          <p:cNvPr id="347158" name="Freeform 682"/>
          <p:cNvSpPr>
            <a:spLocks/>
          </p:cNvSpPr>
          <p:nvPr/>
        </p:nvSpPr>
        <p:spPr bwMode="auto">
          <a:xfrm>
            <a:off x="1614488" y="2898775"/>
            <a:ext cx="230187" cy="179388"/>
          </a:xfrm>
          <a:custGeom>
            <a:avLst/>
            <a:gdLst>
              <a:gd name="T0" fmla="*/ 0 w 1450"/>
              <a:gd name="T1" fmla="*/ 156781 h 1468"/>
              <a:gd name="T2" fmla="*/ 5874 w 1450"/>
              <a:gd name="T3" fmla="*/ 158859 h 1468"/>
              <a:gd name="T4" fmla="*/ 12541 w 1450"/>
              <a:gd name="T5" fmla="*/ 159592 h 1468"/>
              <a:gd name="T6" fmla="*/ 18415 w 1450"/>
              <a:gd name="T7" fmla="*/ 160569 h 1468"/>
              <a:gd name="T8" fmla="*/ 24130 w 1450"/>
              <a:gd name="T9" fmla="*/ 161303 h 1468"/>
              <a:gd name="T10" fmla="*/ 29051 w 1450"/>
              <a:gd name="T11" fmla="*/ 163380 h 1468"/>
              <a:gd name="T12" fmla="*/ 41592 w 1450"/>
              <a:gd name="T13" fmla="*/ 165091 h 1468"/>
              <a:gd name="T14" fmla="*/ 47307 w 1450"/>
              <a:gd name="T15" fmla="*/ 165824 h 1468"/>
              <a:gd name="T16" fmla="*/ 53181 w 1450"/>
              <a:gd name="T17" fmla="*/ 166924 h 1468"/>
              <a:gd name="T18" fmla="*/ 60166 w 1450"/>
              <a:gd name="T19" fmla="*/ 168634 h 1468"/>
              <a:gd name="T20" fmla="*/ 67310 w 1450"/>
              <a:gd name="T21" fmla="*/ 169612 h 1468"/>
              <a:gd name="T22" fmla="*/ 73025 w 1450"/>
              <a:gd name="T23" fmla="*/ 170467 h 1468"/>
              <a:gd name="T24" fmla="*/ 78899 w 1450"/>
              <a:gd name="T25" fmla="*/ 171323 h 1468"/>
              <a:gd name="T26" fmla="*/ 84614 w 1450"/>
              <a:gd name="T27" fmla="*/ 173156 h 1468"/>
              <a:gd name="T28" fmla="*/ 91281 w 1450"/>
              <a:gd name="T29" fmla="*/ 174133 h 1468"/>
              <a:gd name="T30" fmla="*/ 97155 w 1450"/>
              <a:gd name="T31" fmla="*/ 175844 h 1468"/>
              <a:gd name="T32" fmla="*/ 108744 w 1450"/>
              <a:gd name="T33" fmla="*/ 176944 h 1468"/>
              <a:gd name="T34" fmla="*/ 113347 w 1450"/>
              <a:gd name="T35" fmla="*/ 177677 h 1468"/>
              <a:gd name="T36" fmla="*/ 121602 w 1450"/>
              <a:gd name="T37" fmla="*/ 179388 h 1468"/>
              <a:gd name="T38" fmla="*/ 230187 w 1450"/>
              <a:gd name="T39" fmla="*/ 19063 h 1468"/>
              <a:gd name="T40" fmla="*/ 227965 w 1450"/>
              <a:gd name="T41" fmla="*/ 18085 h 1468"/>
              <a:gd name="T42" fmla="*/ 222250 w 1450"/>
              <a:gd name="T43" fmla="*/ 16986 h 1468"/>
              <a:gd name="T44" fmla="*/ 214947 w 1450"/>
              <a:gd name="T45" fmla="*/ 16252 h 1468"/>
              <a:gd name="T46" fmla="*/ 209391 w 1450"/>
              <a:gd name="T47" fmla="*/ 15275 h 1468"/>
              <a:gd name="T48" fmla="*/ 202565 w 1450"/>
              <a:gd name="T49" fmla="*/ 14542 h 1468"/>
              <a:gd name="T50" fmla="*/ 196691 w 1450"/>
              <a:gd name="T51" fmla="*/ 13564 h 1468"/>
              <a:gd name="T52" fmla="*/ 189706 w 1450"/>
              <a:gd name="T53" fmla="*/ 11853 h 1468"/>
              <a:gd name="T54" fmla="*/ 183832 w 1450"/>
              <a:gd name="T55" fmla="*/ 10754 h 1468"/>
              <a:gd name="T56" fmla="*/ 176847 w 1450"/>
              <a:gd name="T57" fmla="*/ 8921 h 1468"/>
              <a:gd name="T58" fmla="*/ 164465 w 1450"/>
              <a:gd name="T59" fmla="*/ 7332 h 1468"/>
              <a:gd name="T60" fmla="*/ 158591 w 1450"/>
              <a:gd name="T61" fmla="*/ 6232 h 1468"/>
              <a:gd name="T62" fmla="*/ 152717 w 1450"/>
              <a:gd name="T63" fmla="*/ 4521 h 1468"/>
              <a:gd name="T64" fmla="*/ 145732 w 1450"/>
              <a:gd name="T65" fmla="*/ 3544 h 1468"/>
              <a:gd name="T66" fmla="*/ 139858 w 1450"/>
              <a:gd name="T67" fmla="*/ 2811 h 1468"/>
              <a:gd name="T68" fmla="*/ 131921 w 1450"/>
              <a:gd name="T69" fmla="*/ 1711 h 1468"/>
              <a:gd name="T70" fmla="*/ 127476 w 1450"/>
              <a:gd name="T71" fmla="*/ 1100 h 1468"/>
              <a:gd name="T72" fmla="*/ 118903 w 1450"/>
              <a:gd name="T73" fmla="*/ 0 h 14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50"/>
              <a:gd name="T112" fmla="*/ 0 h 1468"/>
              <a:gd name="T113" fmla="*/ 1450 w 1450"/>
              <a:gd name="T114" fmla="*/ 1468 h 14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50" h="1468">
                <a:moveTo>
                  <a:pt x="0" y="0"/>
                </a:moveTo>
                <a:lnTo>
                  <a:pt x="0" y="1283"/>
                </a:lnTo>
                <a:lnTo>
                  <a:pt x="37" y="1283"/>
                </a:lnTo>
                <a:lnTo>
                  <a:pt x="37" y="1300"/>
                </a:lnTo>
                <a:lnTo>
                  <a:pt x="79" y="1300"/>
                </a:lnTo>
                <a:lnTo>
                  <a:pt x="79" y="1306"/>
                </a:lnTo>
                <a:lnTo>
                  <a:pt x="116" y="1306"/>
                </a:lnTo>
                <a:lnTo>
                  <a:pt x="116" y="1314"/>
                </a:lnTo>
                <a:lnTo>
                  <a:pt x="152" y="1314"/>
                </a:lnTo>
                <a:lnTo>
                  <a:pt x="152" y="1320"/>
                </a:lnTo>
                <a:lnTo>
                  <a:pt x="183" y="1320"/>
                </a:lnTo>
                <a:lnTo>
                  <a:pt x="183" y="1337"/>
                </a:lnTo>
                <a:lnTo>
                  <a:pt x="262" y="1337"/>
                </a:lnTo>
                <a:lnTo>
                  <a:pt x="262" y="1351"/>
                </a:lnTo>
                <a:lnTo>
                  <a:pt x="298" y="1351"/>
                </a:lnTo>
                <a:lnTo>
                  <a:pt x="298" y="1357"/>
                </a:lnTo>
                <a:lnTo>
                  <a:pt x="335" y="1357"/>
                </a:lnTo>
                <a:lnTo>
                  <a:pt x="335" y="1366"/>
                </a:lnTo>
                <a:lnTo>
                  <a:pt x="379" y="1366"/>
                </a:lnTo>
                <a:lnTo>
                  <a:pt x="379" y="1380"/>
                </a:lnTo>
                <a:lnTo>
                  <a:pt x="424" y="1380"/>
                </a:lnTo>
                <a:lnTo>
                  <a:pt x="424" y="1388"/>
                </a:lnTo>
                <a:lnTo>
                  <a:pt x="460" y="1388"/>
                </a:lnTo>
                <a:lnTo>
                  <a:pt x="460" y="1395"/>
                </a:lnTo>
                <a:lnTo>
                  <a:pt x="497" y="1395"/>
                </a:lnTo>
                <a:lnTo>
                  <a:pt x="497" y="1402"/>
                </a:lnTo>
                <a:lnTo>
                  <a:pt x="533" y="1402"/>
                </a:lnTo>
                <a:lnTo>
                  <a:pt x="533" y="1417"/>
                </a:lnTo>
                <a:lnTo>
                  <a:pt x="575" y="1417"/>
                </a:lnTo>
                <a:lnTo>
                  <a:pt x="575" y="1425"/>
                </a:lnTo>
                <a:lnTo>
                  <a:pt x="612" y="1425"/>
                </a:lnTo>
                <a:lnTo>
                  <a:pt x="612" y="1439"/>
                </a:lnTo>
                <a:lnTo>
                  <a:pt x="685" y="1439"/>
                </a:lnTo>
                <a:lnTo>
                  <a:pt x="685" y="1448"/>
                </a:lnTo>
                <a:lnTo>
                  <a:pt x="714" y="1448"/>
                </a:lnTo>
                <a:lnTo>
                  <a:pt x="714" y="1454"/>
                </a:lnTo>
                <a:lnTo>
                  <a:pt x="766" y="1454"/>
                </a:lnTo>
                <a:lnTo>
                  <a:pt x="766" y="1468"/>
                </a:lnTo>
                <a:lnTo>
                  <a:pt x="1450" y="1468"/>
                </a:lnTo>
                <a:lnTo>
                  <a:pt x="1450" y="156"/>
                </a:lnTo>
                <a:lnTo>
                  <a:pt x="1436" y="156"/>
                </a:lnTo>
                <a:lnTo>
                  <a:pt x="1436" y="148"/>
                </a:lnTo>
                <a:lnTo>
                  <a:pt x="1400" y="148"/>
                </a:lnTo>
                <a:lnTo>
                  <a:pt x="1400" y="139"/>
                </a:lnTo>
                <a:lnTo>
                  <a:pt x="1354" y="139"/>
                </a:lnTo>
                <a:lnTo>
                  <a:pt x="1354" y="133"/>
                </a:lnTo>
                <a:lnTo>
                  <a:pt x="1319" y="133"/>
                </a:lnTo>
                <a:lnTo>
                  <a:pt x="1319" y="125"/>
                </a:lnTo>
                <a:lnTo>
                  <a:pt x="1276" y="125"/>
                </a:lnTo>
                <a:lnTo>
                  <a:pt x="1276" y="119"/>
                </a:lnTo>
                <a:lnTo>
                  <a:pt x="1239" y="119"/>
                </a:lnTo>
                <a:lnTo>
                  <a:pt x="1239" y="111"/>
                </a:lnTo>
                <a:lnTo>
                  <a:pt x="1195" y="111"/>
                </a:lnTo>
                <a:lnTo>
                  <a:pt x="1195" y="97"/>
                </a:lnTo>
                <a:lnTo>
                  <a:pt x="1158" y="97"/>
                </a:lnTo>
                <a:lnTo>
                  <a:pt x="1158" y="88"/>
                </a:lnTo>
                <a:lnTo>
                  <a:pt x="1114" y="88"/>
                </a:lnTo>
                <a:lnTo>
                  <a:pt x="1114" y="73"/>
                </a:lnTo>
                <a:lnTo>
                  <a:pt x="1036" y="73"/>
                </a:lnTo>
                <a:lnTo>
                  <a:pt x="1036" y="60"/>
                </a:lnTo>
                <a:lnTo>
                  <a:pt x="999" y="60"/>
                </a:lnTo>
                <a:lnTo>
                  <a:pt x="999" y="51"/>
                </a:lnTo>
                <a:lnTo>
                  <a:pt x="962" y="51"/>
                </a:lnTo>
                <a:lnTo>
                  <a:pt x="962" y="37"/>
                </a:lnTo>
                <a:lnTo>
                  <a:pt x="918" y="37"/>
                </a:lnTo>
                <a:lnTo>
                  <a:pt x="918" y="29"/>
                </a:lnTo>
                <a:lnTo>
                  <a:pt x="881" y="29"/>
                </a:lnTo>
                <a:lnTo>
                  <a:pt x="881" y="23"/>
                </a:lnTo>
                <a:lnTo>
                  <a:pt x="831" y="23"/>
                </a:lnTo>
                <a:lnTo>
                  <a:pt x="831" y="14"/>
                </a:lnTo>
                <a:lnTo>
                  <a:pt x="803" y="14"/>
                </a:lnTo>
                <a:lnTo>
                  <a:pt x="803" y="9"/>
                </a:lnTo>
                <a:lnTo>
                  <a:pt x="749" y="9"/>
                </a:lnTo>
                <a:lnTo>
                  <a:pt x="749" y="0"/>
                </a:lnTo>
                <a:lnTo>
                  <a:pt x="0" y="0"/>
                </a:lnTo>
                <a:close/>
              </a:path>
            </a:pathLst>
          </a:custGeom>
          <a:solidFill>
            <a:srgbClr val="02027A"/>
          </a:solidFill>
          <a:ln w="9525">
            <a:noFill/>
            <a:round/>
            <a:headEnd/>
            <a:tailEnd/>
          </a:ln>
        </p:spPr>
        <p:txBody>
          <a:bodyPr/>
          <a:lstStyle/>
          <a:p>
            <a:pPr algn="ctr"/>
            <a:endParaRPr lang="en-US" sz="1800"/>
          </a:p>
        </p:txBody>
      </p:sp>
      <p:sp>
        <p:nvSpPr>
          <p:cNvPr id="347159" name="Freeform 683"/>
          <p:cNvSpPr>
            <a:spLocks/>
          </p:cNvSpPr>
          <p:nvPr/>
        </p:nvSpPr>
        <p:spPr bwMode="auto">
          <a:xfrm>
            <a:off x="1624013" y="2906713"/>
            <a:ext cx="209550" cy="163512"/>
          </a:xfrm>
          <a:custGeom>
            <a:avLst/>
            <a:gdLst>
              <a:gd name="T0" fmla="*/ 0 w 1319"/>
              <a:gd name="T1" fmla="*/ 0 h 1335"/>
              <a:gd name="T2" fmla="*/ 0 w 1319"/>
              <a:gd name="T3" fmla="*/ 151876 h 1335"/>
              <a:gd name="T4" fmla="*/ 3177 w 1319"/>
              <a:gd name="T5" fmla="*/ 151876 h 1335"/>
              <a:gd name="T6" fmla="*/ 3177 w 1319"/>
              <a:gd name="T7" fmla="*/ 152611 h 1335"/>
              <a:gd name="T8" fmla="*/ 9056 w 1319"/>
              <a:gd name="T9" fmla="*/ 152611 h 1335"/>
              <a:gd name="T10" fmla="*/ 9056 w 1319"/>
              <a:gd name="T11" fmla="*/ 153591 h 1335"/>
              <a:gd name="T12" fmla="*/ 14775 w 1319"/>
              <a:gd name="T13" fmla="*/ 153591 h 1335"/>
              <a:gd name="T14" fmla="*/ 14775 w 1319"/>
              <a:gd name="T15" fmla="*/ 154326 h 1335"/>
              <a:gd name="T16" fmla="*/ 19700 w 1319"/>
              <a:gd name="T17" fmla="*/ 154326 h 1335"/>
              <a:gd name="T18" fmla="*/ 19700 w 1319"/>
              <a:gd name="T19" fmla="*/ 156408 h 1335"/>
              <a:gd name="T20" fmla="*/ 32251 w 1319"/>
              <a:gd name="T21" fmla="*/ 156408 h 1335"/>
              <a:gd name="T22" fmla="*/ 32251 w 1319"/>
              <a:gd name="T23" fmla="*/ 158123 h 1335"/>
              <a:gd name="T24" fmla="*/ 37970 w 1319"/>
              <a:gd name="T25" fmla="*/ 158123 h 1335"/>
              <a:gd name="T26" fmla="*/ 37970 w 1319"/>
              <a:gd name="T27" fmla="*/ 158858 h 1335"/>
              <a:gd name="T28" fmla="*/ 43848 w 1319"/>
              <a:gd name="T29" fmla="*/ 158858 h 1335"/>
              <a:gd name="T30" fmla="*/ 43848 w 1319"/>
              <a:gd name="T31" fmla="*/ 159960 h 1335"/>
              <a:gd name="T32" fmla="*/ 50839 w 1319"/>
              <a:gd name="T33" fmla="*/ 159960 h 1335"/>
              <a:gd name="T34" fmla="*/ 50839 w 1319"/>
              <a:gd name="T35" fmla="*/ 161675 h 1335"/>
              <a:gd name="T36" fmla="*/ 57988 w 1319"/>
              <a:gd name="T37" fmla="*/ 161675 h 1335"/>
              <a:gd name="T38" fmla="*/ 57988 w 1319"/>
              <a:gd name="T39" fmla="*/ 162655 h 1335"/>
              <a:gd name="T40" fmla="*/ 63707 w 1319"/>
              <a:gd name="T41" fmla="*/ 162655 h 1335"/>
              <a:gd name="T42" fmla="*/ 63707 w 1319"/>
              <a:gd name="T43" fmla="*/ 163512 h 1335"/>
              <a:gd name="T44" fmla="*/ 209550 w 1319"/>
              <a:gd name="T45" fmla="*/ 163512 h 1335"/>
              <a:gd name="T46" fmla="*/ 209550 w 1319"/>
              <a:gd name="T47" fmla="*/ 9676 h 1335"/>
              <a:gd name="T48" fmla="*/ 205737 w 1319"/>
              <a:gd name="T49" fmla="*/ 9676 h 1335"/>
              <a:gd name="T50" fmla="*/ 205737 w 1319"/>
              <a:gd name="T51" fmla="*/ 8941 h 1335"/>
              <a:gd name="T52" fmla="*/ 200177 w 1319"/>
              <a:gd name="T53" fmla="*/ 8941 h 1335"/>
              <a:gd name="T54" fmla="*/ 200177 w 1319"/>
              <a:gd name="T55" fmla="*/ 7961 h 1335"/>
              <a:gd name="T56" fmla="*/ 193345 w 1319"/>
              <a:gd name="T57" fmla="*/ 7961 h 1335"/>
              <a:gd name="T58" fmla="*/ 193345 w 1319"/>
              <a:gd name="T59" fmla="*/ 7226 h 1335"/>
              <a:gd name="T60" fmla="*/ 187467 w 1319"/>
              <a:gd name="T61" fmla="*/ 7226 h 1335"/>
              <a:gd name="T62" fmla="*/ 187467 w 1319"/>
              <a:gd name="T63" fmla="*/ 6247 h 1335"/>
              <a:gd name="T64" fmla="*/ 180477 w 1319"/>
              <a:gd name="T65" fmla="*/ 6247 h 1335"/>
              <a:gd name="T66" fmla="*/ 180477 w 1319"/>
              <a:gd name="T67" fmla="*/ 4532 h 1335"/>
              <a:gd name="T68" fmla="*/ 174599 w 1319"/>
              <a:gd name="T69" fmla="*/ 4532 h 1335"/>
              <a:gd name="T70" fmla="*/ 174599 w 1319"/>
              <a:gd name="T71" fmla="*/ 3429 h 1335"/>
              <a:gd name="T72" fmla="*/ 167608 w 1319"/>
              <a:gd name="T73" fmla="*/ 3429 h 1335"/>
              <a:gd name="T74" fmla="*/ 167608 w 1319"/>
              <a:gd name="T75" fmla="*/ 1592 h 1335"/>
              <a:gd name="T76" fmla="*/ 155216 w 1319"/>
              <a:gd name="T77" fmla="*/ 1592 h 1335"/>
              <a:gd name="T78" fmla="*/ 155216 w 1319"/>
              <a:gd name="T79" fmla="*/ 0 h 1335"/>
              <a:gd name="T80" fmla="*/ 0 w 1319"/>
              <a:gd name="T81" fmla="*/ 0 h 13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19"/>
              <a:gd name="T124" fmla="*/ 0 h 1335"/>
              <a:gd name="T125" fmla="*/ 1319 w 1319"/>
              <a:gd name="T126" fmla="*/ 1335 h 13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19" h="1335">
                <a:moveTo>
                  <a:pt x="0" y="0"/>
                </a:moveTo>
                <a:lnTo>
                  <a:pt x="0" y="1240"/>
                </a:lnTo>
                <a:lnTo>
                  <a:pt x="20" y="1240"/>
                </a:lnTo>
                <a:lnTo>
                  <a:pt x="20" y="1246"/>
                </a:lnTo>
                <a:lnTo>
                  <a:pt x="57" y="1246"/>
                </a:lnTo>
                <a:lnTo>
                  <a:pt x="57" y="1254"/>
                </a:lnTo>
                <a:lnTo>
                  <a:pt x="93" y="1254"/>
                </a:lnTo>
                <a:lnTo>
                  <a:pt x="93" y="1260"/>
                </a:lnTo>
                <a:lnTo>
                  <a:pt x="124" y="1260"/>
                </a:lnTo>
                <a:lnTo>
                  <a:pt x="124" y="1277"/>
                </a:lnTo>
                <a:lnTo>
                  <a:pt x="203" y="1277"/>
                </a:lnTo>
                <a:lnTo>
                  <a:pt x="203" y="1291"/>
                </a:lnTo>
                <a:lnTo>
                  <a:pt x="239" y="1291"/>
                </a:lnTo>
                <a:lnTo>
                  <a:pt x="239" y="1297"/>
                </a:lnTo>
                <a:lnTo>
                  <a:pt x="276" y="1297"/>
                </a:lnTo>
                <a:lnTo>
                  <a:pt x="276" y="1306"/>
                </a:lnTo>
                <a:lnTo>
                  <a:pt x="320" y="1306"/>
                </a:lnTo>
                <a:lnTo>
                  <a:pt x="320" y="1320"/>
                </a:lnTo>
                <a:lnTo>
                  <a:pt x="365" y="1320"/>
                </a:lnTo>
                <a:lnTo>
                  <a:pt x="365" y="1328"/>
                </a:lnTo>
                <a:lnTo>
                  <a:pt x="401" y="1328"/>
                </a:lnTo>
                <a:lnTo>
                  <a:pt x="401" y="1335"/>
                </a:lnTo>
                <a:lnTo>
                  <a:pt x="1319" y="1335"/>
                </a:lnTo>
                <a:lnTo>
                  <a:pt x="1319" y="79"/>
                </a:lnTo>
                <a:lnTo>
                  <a:pt x="1295" y="79"/>
                </a:lnTo>
                <a:lnTo>
                  <a:pt x="1295" y="73"/>
                </a:lnTo>
                <a:lnTo>
                  <a:pt x="1260" y="73"/>
                </a:lnTo>
                <a:lnTo>
                  <a:pt x="1260" y="65"/>
                </a:lnTo>
                <a:lnTo>
                  <a:pt x="1217" y="65"/>
                </a:lnTo>
                <a:lnTo>
                  <a:pt x="1217" y="59"/>
                </a:lnTo>
                <a:lnTo>
                  <a:pt x="1180" y="59"/>
                </a:lnTo>
                <a:lnTo>
                  <a:pt x="1180" y="51"/>
                </a:lnTo>
                <a:lnTo>
                  <a:pt x="1136" y="51"/>
                </a:lnTo>
                <a:lnTo>
                  <a:pt x="1136" y="37"/>
                </a:lnTo>
                <a:lnTo>
                  <a:pt x="1099" y="37"/>
                </a:lnTo>
                <a:lnTo>
                  <a:pt x="1099" y="28"/>
                </a:lnTo>
                <a:lnTo>
                  <a:pt x="1055" y="28"/>
                </a:lnTo>
                <a:lnTo>
                  <a:pt x="1055" y="13"/>
                </a:lnTo>
                <a:lnTo>
                  <a:pt x="977" y="13"/>
                </a:lnTo>
                <a:lnTo>
                  <a:pt x="977" y="0"/>
                </a:lnTo>
                <a:lnTo>
                  <a:pt x="0" y="0"/>
                </a:lnTo>
                <a:close/>
              </a:path>
            </a:pathLst>
          </a:custGeom>
          <a:solidFill>
            <a:srgbClr val="02026D"/>
          </a:solidFill>
          <a:ln w="9525">
            <a:noFill/>
            <a:round/>
            <a:headEnd/>
            <a:tailEnd/>
          </a:ln>
        </p:spPr>
        <p:txBody>
          <a:bodyPr/>
          <a:lstStyle/>
          <a:p>
            <a:pPr algn="ctr"/>
            <a:endParaRPr lang="en-US" sz="1800"/>
          </a:p>
        </p:txBody>
      </p:sp>
      <p:sp>
        <p:nvSpPr>
          <p:cNvPr id="347160" name="Freeform 684"/>
          <p:cNvSpPr>
            <a:spLocks/>
          </p:cNvSpPr>
          <p:nvPr/>
        </p:nvSpPr>
        <p:spPr bwMode="auto">
          <a:xfrm>
            <a:off x="1636713" y="2916238"/>
            <a:ext cx="187325" cy="146050"/>
          </a:xfrm>
          <a:custGeom>
            <a:avLst/>
            <a:gdLst>
              <a:gd name="T0" fmla="*/ 0 w 1181"/>
              <a:gd name="T1" fmla="*/ 0 h 1204"/>
              <a:gd name="T2" fmla="*/ 0 w 1181"/>
              <a:gd name="T3" fmla="*/ 143260 h 1204"/>
              <a:gd name="T4" fmla="*/ 2221 w 1181"/>
              <a:gd name="T5" fmla="*/ 143260 h 1204"/>
              <a:gd name="T6" fmla="*/ 2221 w 1181"/>
              <a:gd name="T7" fmla="*/ 143988 h 1204"/>
              <a:gd name="T8" fmla="*/ 7138 w 1181"/>
              <a:gd name="T9" fmla="*/ 143988 h 1204"/>
              <a:gd name="T10" fmla="*/ 7138 w 1181"/>
              <a:gd name="T11" fmla="*/ 146050 h 1204"/>
              <a:gd name="T12" fmla="*/ 187325 w 1181"/>
              <a:gd name="T13" fmla="*/ 146050 h 1204"/>
              <a:gd name="T14" fmla="*/ 187325 w 1181"/>
              <a:gd name="T15" fmla="*/ 0 h 1204"/>
              <a:gd name="T16" fmla="*/ 0 w 1181"/>
              <a:gd name="T17" fmla="*/ 0 h 1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1"/>
              <a:gd name="T28" fmla="*/ 0 h 1204"/>
              <a:gd name="T29" fmla="*/ 1181 w 1181"/>
              <a:gd name="T30" fmla="*/ 1204 h 12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1" h="1204">
                <a:moveTo>
                  <a:pt x="0" y="0"/>
                </a:moveTo>
                <a:lnTo>
                  <a:pt x="0" y="1181"/>
                </a:lnTo>
                <a:lnTo>
                  <a:pt x="14" y="1181"/>
                </a:lnTo>
                <a:lnTo>
                  <a:pt x="14" y="1187"/>
                </a:lnTo>
                <a:lnTo>
                  <a:pt x="45" y="1187"/>
                </a:lnTo>
                <a:lnTo>
                  <a:pt x="45" y="1204"/>
                </a:lnTo>
                <a:lnTo>
                  <a:pt x="1181" y="1204"/>
                </a:lnTo>
                <a:lnTo>
                  <a:pt x="1181" y="0"/>
                </a:lnTo>
                <a:lnTo>
                  <a:pt x="0" y="0"/>
                </a:lnTo>
                <a:close/>
              </a:path>
            </a:pathLst>
          </a:custGeom>
          <a:solidFill>
            <a:srgbClr val="020260"/>
          </a:solidFill>
          <a:ln w="9525">
            <a:noFill/>
            <a:round/>
            <a:headEnd/>
            <a:tailEnd/>
          </a:ln>
        </p:spPr>
        <p:txBody>
          <a:bodyPr/>
          <a:lstStyle/>
          <a:p>
            <a:pPr algn="ctr"/>
            <a:endParaRPr lang="en-US" sz="1800"/>
          </a:p>
        </p:txBody>
      </p:sp>
      <p:sp>
        <p:nvSpPr>
          <p:cNvPr id="347161" name="Rectangle 685"/>
          <p:cNvSpPr>
            <a:spLocks noChangeArrowheads="1"/>
          </p:cNvSpPr>
          <p:nvPr/>
        </p:nvSpPr>
        <p:spPr bwMode="auto">
          <a:xfrm>
            <a:off x="1644650" y="2922588"/>
            <a:ext cx="165100" cy="128587"/>
          </a:xfrm>
          <a:prstGeom prst="rect">
            <a:avLst/>
          </a:prstGeom>
          <a:solidFill>
            <a:srgbClr val="020251"/>
          </a:solidFill>
          <a:ln w="9525">
            <a:noFill/>
            <a:miter lim="800000"/>
            <a:headEnd/>
            <a:tailEnd/>
          </a:ln>
        </p:spPr>
        <p:txBody>
          <a:bodyPr/>
          <a:lstStyle/>
          <a:p>
            <a:pPr algn="ctr"/>
            <a:endParaRPr lang="en-US" sz="1800"/>
          </a:p>
        </p:txBody>
      </p:sp>
      <p:sp>
        <p:nvSpPr>
          <p:cNvPr id="347162" name="Rectangle 686"/>
          <p:cNvSpPr>
            <a:spLocks noChangeArrowheads="1"/>
          </p:cNvSpPr>
          <p:nvPr/>
        </p:nvSpPr>
        <p:spPr bwMode="auto">
          <a:xfrm>
            <a:off x="1655763" y="2932113"/>
            <a:ext cx="142875" cy="111125"/>
          </a:xfrm>
          <a:prstGeom prst="rect">
            <a:avLst/>
          </a:prstGeom>
          <a:solidFill>
            <a:srgbClr val="020244"/>
          </a:solidFill>
          <a:ln w="9525">
            <a:noFill/>
            <a:miter lim="800000"/>
            <a:headEnd/>
            <a:tailEnd/>
          </a:ln>
        </p:spPr>
        <p:txBody>
          <a:bodyPr/>
          <a:lstStyle/>
          <a:p>
            <a:pPr algn="ctr"/>
            <a:endParaRPr lang="en-US" sz="1800"/>
          </a:p>
        </p:txBody>
      </p:sp>
      <p:sp>
        <p:nvSpPr>
          <p:cNvPr id="347163" name="Rectangle 687"/>
          <p:cNvSpPr>
            <a:spLocks noChangeArrowheads="1"/>
          </p:cNvSpPr>
          <p:nvPr/>
        </p:nvSpPr>
        <p:spPr bwMode="auto">
          <a:xfrm>
            <a:off x="1666875" y="2940050"/>
            <a:ext cx="122238" cy="95250"/>
          </a:xfrm>
          <a:prstGeom prst="rect">
            <a:avLst/>
          </a:prstGeom>
          <a:solidFill>
            <a:srgbClr val="020238"/>
          </a:solidFill>
          <a:ln w="9525">
            <a:noFill/>
            <a:miter lim="800000"/>
            <a:headEnd/>
            <a:tailEnd/>
          </a:ln>
        </p:spPr>
        <p:txBody>
          <a:bodyPr/>
          <a:lstStyle/>
          <a:p>
            <a:pPr algn="ctr"/>
            <a:endParaRPr lang="en-US" sz="1800"/>
          </a:p>
        </p:txBody>
      </p:sp>
      <p:sp>
        <p:nvSpPr>
          <p:cNvPr id="347164" name="Rectangle 688"/>
          <p:cNvSpPr>
            <a:spLocks noChangeArrowheads="1"/>
          </p:cNvSpPr>
          <p:nvPr/>
        </p:nvSpPr>
        <p:spPr bwMode="auto">
          <a:xfrm>
            <a:off x="1677988" y="2949575"/>
            <a:ext cx="100012" cy="76200"/>
          </a:xfrm>
          <a:prstGeom prst="rect">
            <a:avLst/>
          </a:prstGeom>
          <a:solidFill>
            <a:srgbClr val="02022B"/>
          </a:solidFill>
          <a:ln w="9525">
            <a:noFill/>
            <a:miter lim="800000"/>
            <a:headEnd/>
            <a:tailEnd/>
          </a:ln>
        </p:spPr>
        <p:txBody>
          <a:bodyPr/>
          <a:lstStyle/>
          <a:p>
            <a:pPr algn="ctr"/>
            <a:endParaRPr lang="en-US" sz="1800"/>
          </a:p>
        </p:txBody>
      </p:sp>
      <p:sp>
        <p:nvSpPr>
          <p:cNvPr id="347165" name="Rectangle 689"/>
          <p:cNvSpPr>
            <a:spLocks noChangeArrowheads="1"/>
          </p:cNvSpPr>
          <p:nvPr/>
        </p:nvSpPr>
        <p:spPr bwMode="auto">
          <a:xfrm>
            <a:off x="1687513" y="2957513"/>
            <a:ext cx="79375" cy="60325"/>
          </a:xfrm>
          <a:prstGeom prst="rect">
            <a:avLst/>
          </a:prstGeom>
          <a:solidFill>
            <a:srgbClr val="02021C"/>
          </a:solidFill>
          <a:ln w="9525">
            <a:noFill/>
            <a:miter lim="800000"/>
            <a:headEnd/>
            <a:tailEnd/>
          </a:ln>
        </p:spPr>
        <p:txBody>
          <a:bodyPr/>
          <a:lstStyle/>
          <a:p>
            <a:pPr algn="ctr"/>
            <a:endParaRPr lang="en-US" sz="1800"/>
          </a:p>
        </p:txBody>
      </p:sp>
      <p:sp>
        <p:nvSpPr>
          <p:cNvPr id="347166" name="Rectangle 690"/>
          <p:cNvSpPr>
            <a:spLocks noChangeArrowheads="1"/>
          </p:cNvSpPr>
          <p:nvPr/>
        </p:nvSpPr>
        <p:spPr bwMode="auto">
          <a:xfrm>
            <a:off x="1698625" y="2965450"/>
            <a:ext cx="58738" cy="44450"/>
          </a:xfrm>
          <a:prstGeom prst="rect">
            <a:avLst/>
          </a:prstGeom>
          <a:solidFill>
            <a:srgbClr val="02020F"/>
          </a:solidFill>
          <a:ln w="9525">
            <a:noFill/>
            <a:miter lim="800000"/>
            <a:headEnd/>
            <a:tailEnd/>
          </a:ln>
        </p:spPr>
        <p:txBody>
          <a:bodyPr/>
          <a:lstStyle/>
          <a:p>
            <a:pPr algn="ctr"/>
            <a:endParaRPr lang="en-US" sz="1800"/>
          </a:p>
        </p:txBody>
      </p:sp>
      <p:sp>
        <p:nvSpPr>
          <p:cNvPr id="347167" name="Rectangle 691"/>
          <p:cNvSpPr>
            <a:spLocks noChangeArrowheads="1"/>
          </p:cNvSpPr>
          <p:nvPr/>
        </p:nvSpPr>
        <p:spPr bwMode="auto">
          <a:xfrm>
            <a:off x="1709738" y="2973388"/>
            <a:ext cx="34925" cy="26987"/>
          </a:xfrm>
          <a:prstGeom prst="rect">
            <a:avLst/>
          </a:prstGeom>
          <a:solidFill>
            <a:srgbClr val="000000"/>
          </a:solidFill>
          <a:ln w="9525">
            <a:noFill/>
            <a:miter lim="800000"/>
            <a:headEnd/>
            <a:tailEnd/>
          </a:ln>
        </p:spPr>
        <p:txBody>
          <a:bodyPr/>
          <a:lstStyle/>
          <a:p>
            <a:pPr algn="ctr"/>
            <a:endParaRPr lang="en-US" sz="1800"/>
          </a:p>
        </p:txBody>
      </p:sp>
      <p:sp>
        <p:nvSpPr>
          <p:cNvPr id="347168" name="Freeform 692"/>
          <p:cNvSpPr>
            <a:spLocks/>
          </p:cNvSpPr>
          <p:nvPr/>
        </p:nvSpPr>
        <p:spPr bwMode="auto">
          <a:xfrm>
            <a:off x="1517650" y="2874963"/>
            <a:ext cx="420688" cy="225425"/>
          </a:xfrm>
          <a:custGeom>
            <a:avLst/>
            <a:gdLst>
              <a:gd name="T0" fmla="*/ 75418 w 2644"/>
              <a:gd name="T1" fmla="*/ 0 h 1845"/>
              <a:gd name="T2" fmla="*/ 0 w 2644"/>
              <a:gd name="T3" fmla="*/ 162257 h 1845"/>
              <a:gd name="T4" fmla="*/ 343201 w 2644"/>
              <a:gd name="T5" fmla="*/ 225425 h 1845"/>
              <a:gd name="T6" fmla="*/ 345588 w 2644"/>
              <a:gd name="T7" fmla="*/ 222737 h 1845"/>
              <a:gd name="T8" fmla="*/ 345588 w 2644"/>
              <a:gd name="T9" fmla="*/ 221637 h 1845"/>
              <a:gd name="T10" fmla="*/ 346702 w 2644"/>
              <a:gd name="T11" fmla="*/ 218216 h 1845"/>
              <a:gd name="T12" fmla="*/ 347975 w 2644"/>
              <a:gd name="T13" fmla="*/ 214673 h 1845"/>
              <a:gd name="T14" fmla="*/ 351475 w 2644"/>
              <a:gd name="T15" fmla="*/ 210152 h 1845"/>
              <a:gd name="T16" fmla="*/ 351475 w 2644"/>
              <a:gd name="T17" fmla="*/ 205754 h 1845"/>
              <a:gd name="T18" fmla="*/ 354657 w 2644"/>
              <a:gd name="T19" fmla="*/ 201233 h 1845"/>
              <a:gd name="T20" fmla="*/ 357362 w 2644"/>
              <a:gd name="T21" fmla="*/ 194757 h 1845"/>
              <a:gd name="T22" fmla="*/ 360544 w 2644"/>
              <a:gd name="T23" fmla="*/ 189381 h 1845"/>
              <a:gd name="T24" fmla="*/ 364045 w 2644"/>
              <a:gd name="T25" fmla="*/ 183150 h 1845"/>
              <a:gd name="T26" fmla="*/ 366272 w 2644"/>
              <a:gd name="T27" fmla="*/ 175941 h 1845"/>
              <a:gd name="T28" fmla="*/ 369773 w 2644"/>
              <a:gd name="T29" fmla="*/ 169588 h 1845"/>
              <a:gd name="T30" fmla="*/ 373432 w 2644"/>
              <a:gd name="T31" fmla="*/ 162257 h 1845"/>
              <a:gd name="T32" fmla="*/ 376933 w 2644"/>
              <a:gd name="T33" fmla="*/ 155048 h 1845"/>
              <a:gd name="T34" fmla="*/ 380274 w 2644"/>
              <a:gd name="T35" fmla="*/ 147107 h 1845"/>
              <a:gd name="T36" fmla="*/ 383774 w 2644"/>
              <a:gd name="T37" fmla="*/ 140509 h 1845"/>
              <a:gd name="T38" fmla="*/ 387275 w 2644"/>
              <a:gd name="T39" fmla="*/ 132567 h 1845"/>
              <a:gd name="T40" fmla="*/ 389502 w 2644"/>
              <a:gd name="T41" fmla="*/ 125236 h 1845"/>
              <a:gd name="T42" fmla="*/ 395230 w 2644"/>
              <a:gd name="T43" fmla="*/ 117905 h 1845"/>
              <a:gd name="T44" fmla="*/ 397617 w 2644"/>
              <a:gd name="T45" fmla="*/ 110941 h 1845"/>
              <a:gd name="T46" fmla="*/ 401117 w 2644"/>
              <a:gd name="T47" fmla="*/ 103732 h 1845"/>
              <a:gd name="T48" fmla="*/ 403345 w 2644"/>
              <a:gd name="T49" fmla="*/ 96401 h 1845"/>
              <a:gd name="T50" fmla="*/ 405891 w 2644"/>
              <a:gd name="T51" fmla="*/ 92003 h 1845"/>
              <a:gd name="T52" fmla="*/ 409073 w 2644"/>
              <a:gd name="T53" fmla="*/ 84672 h 1845"/>
              <a:gd name="T54" fmla="*/ 411778 w 2644"/>
              <a:gd name="T55" fmla="*/ 80273 h 1845"/>
              <a:gd name="T56" fmla="*/ 413846 w 2644"/>
              <a:gd name="T57" fmla="*/ 74897 h 1845"/>
              <a:gd name="T58" fmla="*/ 416233 w 2644"/>
              <a:gd name="T59" fmla="*/ 70377 h 1845"/>
              <a:gd name="T60" fmla="*/ 417506 w 2644"/>
              <a:gd name="T61" fmla="*/ 66589 h 1845"/>
              <a:gd name="T62" fmla="*/ 419733 w 2644"/>
              <a:gd name="T63" fmla="*/ 63901 h 1845"/>
              <a:gd name="T64" fmla="*/ 420688 w 2644"/>
              <a:gd name="T65" fmla="*/ 62190 h 1845"/>
              <a:gd name="T66" fmla="*/ 420688 w 2644"/>
              <a:gd name="T67" fmla="*/ 59380 h 1845"/>
              <a:gd name="T68" fmla="*/ 75418 w 2644"/>
              <a:gd name="T69" fmla="*/ 0 h 18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44"/>
              <a:gd name="T106" fmla="*/ 0 h 1845"/>
              <a:gd name="T107" fmla="*/ 2644 w 2644"/>
              <a:gd name="T108" fmla="*/ 1845 h 18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44" h="1845">
                <a:moveTo>
                  <a:pt x="474" y="0"/>
                </a:moveTo>
                <a:lnTo>
                  <a:pt x="0" y="1328"/>
                </a:lnTo>
                <a:lnTo>
                  <a:pt x="2157" y="1845"/>
                </a:lnTo>
                <a:lnTo>
                  <a:pt x="2172" y="1823"/>
                </a:lnTo>
                <a:lnTo>
                  <a:pt x="2172" y="1814"/>
                </a:lnTo>
                <a:lnTo>
                  <a:pt x="2179" y="1786"/>
                </a:lnTo>
                <a:lnTo>
                  <a:pt x="2187" y="1757"/>
                </a:lnTo>
                <a:lnTo>
                  <a:pt x="2209" y="1720"/>
                </a:lnTo>
                <a:lnTo>
                  <a:pt x="2209" y="1684"/>
                </a:lnTo>
                <a:lnTo>
                  <a:pt x="2229" y="1647"/>
                </a:lnTo>
                <a:lnTo>
                  <a:pt x="2246" y="1594"/>
                </a:lnTo>
                <a:lnTo>
                  <a:pt x="2266" y="1550"/>
                </a:lnTo>
                <a:lnTo>
                  <a:pt x="2288" y="1499"/>
                </a:lnTo>
                <a:lnTo>
                  <a:pt x="2302" y="1440"/>
                </a:lnTo>
                <a:lnTo>
                  <a:pt x="2324" y="1388"/>
                </a:lnTo>
                <a:lnTo>
                  <a:pt x="2347" y="1328"/>
                </a:lnTo>
                <a:lnTo>
                  <a:pt x="2369" y="1269"/>
                </a:lnTo>
                <a:lnTo>
                  <a:pt x="2390" y="1204"/>
                </a:lnTo>
                <a:lnTo>
                  <a:pt x="2412" y="1150"/>
                </a:lnTo>
                <a:lnTo>
                  <a:pt x="2434" y="1085"/>
                </a:lnTo>
                <a:lnTo>
                  <a:pt x="2448" y="1025"/>
                </a:lnTo>
                <a:lnTo>
                  <a:pt x="2484" y="965"/>
                </a:lnTo>
                <a:lnTo>
                  <a:pt x="2499" y="908"/>
                </a:lnTo>
                <a:lnTo>
                  <a:pt x="2521" y="849"/>
                </a:lnTo>
                <a:lnTo>
                  <a:pt x="2535" y="789"/>
                </a:lnTo>
                <a:lnTo>
                  <a:pt x="2551" y="753"/>
                </a:lnTo>
                <a:lnTo>
                  <a:pt x="2571" y="693"/>
                </a:lnTo>
                <a:lnTo>
                  <a:pt x="2588" y="657"/>
                </a:lnTo>
                <a:lnTo>
                  <a:pt x="2601" y="613"/>
                </a:lnTo>
                <a:lnTo>
                  <a:pt x="2616" y="576"/>
                </a:lnTo>
                <a:lnTo>
                  <a:pt x="2624" y="545"/>
                </a:lnTo>
                <a:lnTo>
                  <a:pt x="2638" y="523"/>
                </a:lnTo>
                <a:lnTo>
                  <a:pt x="2644" y="509"/>
                </a:lnTo>
                <a:lnTo>
                  <a:pt x="2644" y="486"/>
                </a:lnTo>
                <a:lnTo>
                  <a:pt x="474" y="0"/>
                </a:lnTo>
              </a:path>
            </a:pathLst>
          </a:custGeom>
          <a:noFill/>
          <a:ln w="0">
            <a:solidFill>
              <a:srgbClr val="000000"/>
            </a:solidFill>
            <a:round/>
            <a:headEnd/>
            <a:tailEnd/>
          </a:ln>
        </p:spPr>
        <p:txBody>
          <a:bodyPr/>
          <a:lstStyle/>
          <a:p>
            <a:pPr algn="ctr"/>
            <a:endParaRPr lang="en-US" sz="1800"/>
          </a:p>
        </p:txBody>
      </p:sp>
      <p:sp>
        <p:nvSpPr>
          <p:cNvPr id="347169" name="Freeform 693"/>
          <p:cNvSpPr>
            <a:spLocks/>
          </p:cNvSpPr>
          <p:nvPr/>
        </p:nvSpPr>
        <p:spPr bwMode="auto">
          <a:xfrm>
            <a:off x="1908175" y="3022600"/>
            <a:ext cx="69850" cy="93663"/>
          </a:xfrm>
          <a:custGeom>
            <a:avLst/>
            <a:gdLst>
              <a:gd name="T0" fmla="*/ 38521 w 437"/>
              <a:gd name="T1" fmla="*/ 0 h 761"/>
              <a:gd name="T2" fmla="*/ 0 w 437"/>
              <a:gd name="T3" fmla="*/ 86401 h 761"/>
              <a:gd name="T4" fmla="*/ 29091 w 437"/>
              <a:gd name="T5" fmla="*/ 93663 h 761"/>
              <a:gd name="T6" fmla="*/ 69850 w 437"/>
              <a:gd name="T7" fmla="*/ 6400 h 761"/>
              <a:gd name="T8" fmla="*/ 38521 w 437"/>
              <a:gd name="T9" fmla="*/ 0 h 761"/>
              <a:gd name="T10" fmla="*/ 0 60000 65536"/>
              <a:gd name="T11" fmla="*/ 0 60000 65536"/>
              <a:gd name="T12" fmla="*/ 0 60000 65536"/>
              <a:gd name="T13" fmla="*/ 0 60000 65536"/>
              <a:gd name="T14" fmla="*/ 0 60000 65536"/>
              <a:gd name="T15" fmla="*/ 0 w 437"/>
              <a:gd name="T16" fmla="*/ 0 h 761"/>
              <a:gd name="T17" fmla="*/ 437 w 437"/>
              <a:gd name="T18" fmla="*/ 761 h 761"/>
            </a:gdLst>
            <a:ahLst/>
            <a:cxnLst>
              <a:cxn ang="T10">
                <a:pos x="T0" y="T1"/>
              </a:cxn>
              <a:cxn ang="T11">
                <a:pos x="T2" y="T3"/>
              </a:cxn>
              <a:cxn ang="T12">
                <a:pos x="T4" y="T5"/>
              </a:cxn>
              <a:cxn ang="T13">
                <a:pos x="T6" y="T7"/>
              </a:cxn>
              <a:cxn ang="T14">
                <a:pos x="T8" y="T9"/>
              </a:cxn>
            </a:cxnLst>
            <a:rect l="T15" t="T16" r="T17" b="T18"/>
            <a:pathLst>
              <a:path w="437" h="761">
                <a:moveTo>
                  <a:pt x="241" y="0"/>
                </a:moveTo>
                <a:lnTo>
                  <a:pt x="0" y="702"/>
                </a:lnTo>
                <a:lnTo>
                  <a:pt x="182" y="761"/>
                </a:lnTo>
                <a:lnTo>
                  <a:pt x="437" y="52"/>
                </a:lnTo>
                <a:lnTo>
                  <a:pt x="241" y="0"/>
                </a:lnTo>
                <a:close/>
              </a:path>
            </a:pathLst>
          </a:custGeom>
          <a:solidFill>
            <a:srgbClr val="828282"/>
          </a:solidFill>
          <a:ln w="9525">
            <a:noFill/>
            <a:round/>
            <a:headEnd/>
            <a:tailEnd/>
          </a:ln>
        </p:spPr>
        <p:txBody>
          <a:bodyPr/>
          <a:lstStyle/>
          <a:p>
            <a:pPr algn="ctr"/>
            <a:endParaRPr lang="en-US" sz="1800"/>
          </a:p>
        </p:txBody>
      </p:sp>
      <p:sp>
        <p:nvSpPr>
          <p:cNvPr id="347170" name="Freeform 694"/>
          <p:cNvSpPr>
            <a:spLocks/>
          </p:cNvSpPr>
          <p:nvPr/>
        </p:nvSpPr>
        <p:spPr bwMode="auto">
          <a:xfrm>
            <a:off x="1908175" y="3022600"/>
            <a:ext cx="69850" cy="93663"/>
          </a:xfrm>
          <a:custGeom>
            <a:avLst/>
            <a:gdLst>
              <a:gd name="T0" fmla="*/ 38521 w 437"/>
              <a:gd name="T1" fmla="*/ 0 h 761"/>
              <a:gd name="T2" fmla="*/ 0 w 437"/>
              <a:gd name="T3" fmla="*/ 86401 h 761"/>
              <a:gd name="T4" fmla="*/ 29091 w 437"/>
              <a:gd name="T5" fmla="*/ 93663 h 761"/>
              <a:gd name="T6" fmla="*/ 69850 w 437"/>
              <a:gd name="T7" fmla="*/ 6400 h 761"/>
              <a:gd name="T8" fmla="*/ 38521 w 437"/>
              <a:gd name="T9" fmla="*/ 0 h 761"/>
              <a:gd name="T10" fmla="*/ 0 60000 65536"/>
              <a:gd name="T11" fmla="*/ 0 60000 65536"/>
              <a:gd name="T12" fmla="*/ 0 60000 65536"/>
              <a:gd name="T13" fmla="*/ 0 60000 65536"/>
              <a:gd name="T14" fmla="*/ 0 60000 65536"/>
              <a:gd name="T15" fmla="*/ 0 w 437"/>
              <a:gd name="T16" fmla="*/ 0 h 761"/>
              <a:gd name="T17" fmla="*/ 437 w 437"/>
              <a:gd name="T18" fmla="*/ 761 h 761"/>
            </a:gdLst>
            <a:ahLst/>
            <a:cxnLst>
              <a:cxn ang="T10">
                <a:pos x="T0" y="T1"/>
              </a:cxn>
              <a:cxn ang="T11">
                <a:pos x="T2" y="T3"/>
              </a:cxn>
              <a:cxn ang="T12">
                <a:pos x="T4" y="T5"/>
              </a:cxn>
              <a:cxn ang="T13">
                <a:pos x="T6" y="T7"/>
              </a:cxn>
              <a:cxn ang="T14">
                <a:pos x="T8" y="T9"/>
              </a:cxn>
            </a:cxnLst>
            <a:rect l="T15" t="T16" r="T17" b="T18"/>
            <a:pathLst>
              <a:path w="437" h="761">
                <a:moveTo>
                  <a:pt x="241" y="0"/>
                </a:moveTo>
                <a:lnTo>
                  <a:pt x="0" y="702"/>
                </a:lnTo>
                <a:lnTo>
                  <a:pt x="182" y="761"/>
                </a:lnTo>
                <a:lnTo>
                  <a:pt x="437" y="52"/>
                </a:lnTo>
                <a:lnTo>
                  <a:pt x="241" y="0"/>
                </a:lnTo>
              </a:path>
            </a:pathLst>
          </a:custGeom>
          <a:noFill/>
          <a:ln w="0">
            <a:solidFill>
              <a:srgbClr val="000000"/>
            </a:solidFill>
            <a:round/>
            <a:headEnd/>
            <a:tailEnd/>
          </a:ln>
        </p:spPr>
        <p:txBody>
          <a:bodyPr/>
          <a:lstStyle/>
          <a:p>
            <a:pPr algn="ctr"/>
            <a:endParaRPr lang="en-US" sz="1800"/>
          </a:p>
        </p:txBody>
      </p:sp>
      <p:sp>
        <p:nvSpPr>
          <p:cNvPr id="347171" name="Freeform 695"/>
          <p:cNvSpPr>
            <a:spLocks/>
          </p:cNvSpPr>
          <p:nvPr/>
        </p:nvSpPr>
        <p:spPr bwMode="auto">
          <a:xfrm>
            <a:off x="1951038" y="3040063"/>
            <a:ext cx="20637" cy="22225"/>
          </a:xfrm>
          <a:custGeom>
            <a:avLst/>
            <a:gdLst>
              <a:gd name="T0" fmla="*/ 0 w 132"/>
              <a:gd name="T1" fmla="*/ 10305 h 179"/>
              <a:gd name="T2" fmla="*/ 0 w 132"/>
              <a:gd name="T3" fmla="*/ 14899 h 179"/>
              <a:gd name="T4" fmla="*/ 1407 w 132"/>
              <a:gd name="T5" fmla="*/ 15520 h 179"/>
              <a:gd name="T6" fmla="*/ 1407 w 132"/>
              <a:gd name="T7" fmla="*/ 18376 h 179"/>
              <a:gd name="T8" fmla="*/ 4378 w 132"/>
              <a:gd name="T9" fmla="*/ 20114 h 179"/>
              <a:gd name="T10" fmla="*/ 4378 w 132"/>
              <a:gd name="T11" fmla="*/ 22225 h 179"/>
              <a:gd name="T12" fmla="*/ 10162 w 132"/>
              <a:gd name="T13" fmla="*/ 22225 h 179"/>
              <a:gd name="T14" fmla="*/ 12664 w 132"/>
              <a:gd name="T15" fmla="*/ 20114 h 179"/>
              <a:gd name="T16" fmla="*/ 12664 w 132"/>
              <a:gd name="T17" fmla="*/ 18376 h 179"/>
              <a:gd name="T18" fmla="*/ 13602 w 132"/>
              <a:gd name="T19" fmla="*/ 17631 h 179"/>
              <a:gd name="T20" fmla="*/ 13602 w 132"/>
              <a:gd name="T21" fmla="*/ 13782 h 179"/>
              <a:gd name="T22" fmla="*/ 15009 w 132"/>
              <a:gd name="T23" fmla="*/ 13037 h 179"/>
              <a:gd name="T24" fmla="*/ 15009 w 132"/>
              <a:gd name="T25" fmla="*/ 11050 h 179"/>
              <a:gd name="T26" fmla="*/ 17041 w 132"/>
              <a:gd name="T27" fmla="*/ 10305 h 179"/>
              <a:gd name="T28" fmla="*/ 17041 w 132"/>
              <a:gd name="T29" fmla="*/ 9188 h 179"/>
              <a:gd name="T30" fmla="*/ 18448 w 132"/>
              <a:gd name="T31" fmla="*/ 8443 h 179"/>
              <a:gd name="T32" fmla="*/ 18448 w 132"/>
              <a:gd name="T33" fmla="*/ 7450 h 179"/>
              <a:gd name="T34" fmla="*/ 19386 w 132"/>
              <a:gd name="T35" fmla="*/ 5711 h 179"/>
              <a:gd name="T36" fmla="*/ 19386 w 132"/>
              <a:gd name="T37" fmla="*/ 3849 h 179"/>
              <a:gd name="T38" fmla="*/ 20637 w 132"/>
              <a:gd name="T39" fmla="*/ 3849 h 179"/>
              <a:gd name="T40" fmla="*/ 20637 w 132"/>
              <a:gd name="T41" fmla="*/ 0 h 179"/>
              <a:gd name="T42" fmla="*/ 13602 w 132"/>
              <a:gd name="T43" fmla="*/ 0 h 179"/>
              <a:gd name="T44" fmla="*/ 12664 w 132"/>
              <a:gd name="T45" fmla="*/ 993 h 179"/>
              <a:gd name="T46" fmla="*/ 9224 w 132"/>
              <a:gd name="T47" fmla="*/ 993 h 179"/>
              <a:gd name="T48" fmla="*/ 7973 w 132"/>
              <a:gd name="T49" fmla="*/ 2856 h 179"/>
              <a:gd name="T50" fmla="*/ 7035 w 132"/>
              <a:gd name="T51" fmla="*/ 2856 h 179"/>
              <a:gd name="T52" fmla="*/ 4378 w 132"/>
              <a:gd name="T53" fmla="*/ 5711 h 179"/>
              <a:gd name="T54" fmla="*/ 1407 w 132"/>
              <a:gd name="T55" fmla="*/ 5711 h 179"/>
              <a:gd name="T56" fmla="*/ 1407 w 132"/>
              <a:gd name="T57" fmla="*/ 7450 h 179"/>
              <a:gd name="T58" fmla="*/ 0 w 132"/>
              <a:gd name="T59" fmla="*/ 8443 h 179"/>
              <a:gd name="T60" fmla="*/ 0 w 132"/>
              <a:gd name="T61" fmla="*/ 10305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2"/>
              <a:gd name="T94" fmla="*/ 0 h 179"/>
              <a:gd name="T95" fmla="*/ 132 w 132"/>
              <a:gd name="T96" fmla="*/ 179 h 1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2" h="179">
                <a:moveTo>
                  <a:pt x="0" y="83"/>
                </a:moveTo>
                <a:lnTo>
                  <a:pt x="0" y="120"/>
                </a:lnTo>
                <a:lnTo>
                  <a:pt x="9" y="125"/>
                </a:lnTo>
                <a:lnTo>
                  <a:pt x="9" y="148"/>
                </a:lnTo>
                <a:lnTo>
                  <a:pt x="28" y="162"/>
                </a:lnTo>
                <a:lnTo>
                  <a:pt x="28" y="179"/>
                </a:lnTo>
                <a:lnTo>
                  <a:pt x="65" y="179"/>
                </a:lnTo>
                <a:lnTo>
                  <a:pt x="81" y="162"/>
                </a:lnTo>
                <a:lnTo>
                  <a:pt x="81" y="148"/>
                </a:lnTo>
                <a:lnTo>
                  <a:pt x="87" y="142"/>
                </a:lnTo>
                <a:lnTo>
                  <a:pt x="87" y="111"/>
                </a:lnTo>
                <a:lnTo>
                  <a:pt x="96" y="105"/>
                </a:lnTo>
                <a:lnTo>
                  <a:pt x="96" y="89"/>
                </a:lnTo>
                <a:lnTo>
                  <a:pt x="109" y="83"/>
                </a:lnTo>
                <a:lnTo>
                  <a:pt x="109" y="74"/>
                </a:lnTo>
                <a:lnTo>
                  <a:pt x="118" y="68"/>
                </a:lnTo>
                <a:lnTo>
                  <a:pt x="118" y="60"/>
                </a:lnTo>
                <a:lnTo>
                  <a:pt x="124" y="46"/>
                </a:lnTo>
                <a:lnTo>
                  <a:pt x="124" y="31"/>
                </a:lnTo>
                <a:lnTo>
                  <a:pt x="132" y="31"/>
                </a:lnTo>
                <a:lnTo>
                  <a:pt x="132" y="0"/>
                </a:lnTo>
                <a:lnTo>
                  <a:pt x="87" y="0"/>
                </a:lnTo>
                <a:lnTo>
                  <a:pt x="81" y="8"/>
                </a:lnTo>
                <a:lnTo>
                  <a:pt x="59" y="8"/>
                </a:lnTo>
                <a:lnTo>
                  <a:pt x="51" y="23"/>
                </a:lnTo>
                <a:lnTo>
                  <a:pt x="45" y="23"/>
                </a:lnTo>
                <a:lnTo>
                  <a:pt x="28" y="46"/>
                </a:lnTo>
                <a:lnTo>
                  <a:pt x="9" y="46"/>
                </a:lnTo>
                <a:lnTo>
                  <a:pt x="9" y="60"/>
                </a:lnTo>
                <a:lnTo>
                  <a:pt x="0" y="68"/>
                </a:lnTo>
                <a:lnTo>
                  <a:pt x="0" y="83"/>
                </a:lnTo>
                <a:close/>
              </a:path>
            </a:pathLst>
          </a:custGeom>
          <a:solidFill>
            <a:srgbClr val="BFBFBF"/>
          </a:solidFill>
          <a:ln w="9525">
            <a:noFill/>
            <a:round/>
            <a:headEnd/>
            <a:tailEnd/>
          </a:ln>
        </p:spPr>
        <p:txBody>
          <a:bodyPr/>
          <a:lstStyle/>
          <a:p>
            <a:pPr algn="ctr"/>
            <a:endParaRPr lang="en-US" sz="1800"/>
          </a:p>
        </p:txBody>
      </p:sp>
      <p:sp>
        <p:nvSpPr>
          <p:cNvPr id="347172" name="Freeform 696"/>
          <p:cNvSpPr>
            <a:spLocks/>
          </p:cNvSpPr>
          <p:nvPr/>
        </p:nvSpPr>
        <p:spPr bwMode="auto">
          <a:xfrm>
            <a:off x="1951038" y="3040063"/>
            <a:ext cx="20637" cy="22225"/>
          </a:xfrm>
          <a:custGeom>
            <a:avLst/>
            <a:gdLst>
              <a:gd name="T0" fmla="*/ 0 w 132"/>
              <a:gd name="T1" fmla="*/ 10305 h 179"/>
              <a:gd name="T2" fmla="*/ 0 w 132"/>
              <a:gd name="T3" fmla="*/ 14899 h 179"/>
              <a:gd name="T4" fmla="*/ 1407 w 132"/>
              <a:gd name="T5" fmla="*/ 15520 h 179"/>
              <a:gd name="T6" fmla="*/ 1407 w 132"/>
              <a:gd name="T7" fmla="*/ 18376 h 179"/>
              <a:gd name="T8" fmla="*/ 4378 w 132"/>
              <a:gd name="T9" fmla="*/ 20114 h 179"/>
              <a:gd name="T10" fmla="*/ 4378 w 132"/>
              <a:gd name="T11" fmla="*/ 22225 h 179"/>
              <a:gd name="T12" fmla="*/ 10162 w 132"/>
              <a:gd name="T13" fmla="*/ 22225 h 179"/>
              <a:gd name="T14" fmla="*/ 12664 w 132"/>
              <a:gd name="T15" fmla="*/ 20114 h 179"/>
              <a:gd name="T16" fmla="*/ 12664 w 132"/>
              <a:gd name="T17" fmla="*/ 18376 h 179"/>
              <a:gd name="T18" fmla="*/ 13602 w 132"/>
              <a:gd name="T19" fmla="*/ 17631 h 179"/>
              <a:gd name="T20" fmla="*/ 13602 w 132"/>
              <a:gd name="T21" fmla="*/ 13782 h 179"/>
              <a:gd name="T22" fmla="*/ 15009 w 132"/>
              <a:gd name="T23" fmla="*/ 13037 h 179"/>
              <a:gd name="T24" fmla="*/ 15009 w 132"/>
              <a:gd name="T25" fmla="*/ 11050 h 179"/>
              <a:gd name="T26" fmla="*/ 17041 w 132"/>
              <a:gd name="T27" fmla="*/ 10305 h 179"/>
              <a:gd name="T28" fmla="*/ 17041 w 132"/>
              <a:gd name="T29" fmla="*/ 9188 h 179"/>
              <a:gd name="T30" fmla="*/ 18448 w 132"/>
              <a:gd name="T31" fmla="*/ 8443 h 179"/>
              <a:gd name="T32" fmla="*/ 18448 w 132"/>
              <a:gd name="T33" fmla="*/ 7450 h 179"/>
              <a:gd name="T34" fmla="*/ 19386 w 132"/>
              <a:gd name="T35" fmla="*/ 5711 h 179"/>
              <a:gd name="T36" fmla="*/ 19386 w 132"/>
              <a:gd name="T37" fmla="*/ 3849 h 179"/>
              <a:gd name="T38" fmla="*/ 20637 w 132"/>
              <a:gd name="T39" fmla="*/ 3849 h 179"/>
              <a:gd name="T40" fmla="*/ 20637 w 132"/>
              <a:gd name="T41" fmla="*/ 0 h 179"/>
              <a:gd name="T42" fmla="*/ 13602 w 132"/>
              <a:gd name="T43" fmla="*/ 0 h 179"/>
              <a:gd name="T44" fmla="*/ 12664 w 132"/>
              <a:gd name="T45" fmla="*/ 993 h 179"/>
              <a:gd name="T46" fmla="*/ 9224 w 132"/>
              <a:gd name="T47" fmla="*/ 993 h 179"/>
              <a:gd name="T48" fmla="*/ 7973 w 132"/>
              <a:gd name="T49" fmla="*/ 2856 h 179"/>
              <a:gd name="T50" fmla="*/ 7035 w 132"/>
              <a:gd name="T51" fmla="*/ 2856 h 179"/>
              <a:gd name="T52" fmla="*/ 4378 w 132"/>
              <a:gd name="T53" fmla="*/ 5711 h 179"/>
              <a:gd name="T54" fmla="*/ 1407 w 132"/>
              <a:gd name="T55" fmla="*/ 5711 h 179"/>
              <a:gd name="T56" fmla="*/ 1407 w 132"/>
              <a:gd name="T57" fmla="*/ 7450 h 179"/>
              <a:gd name="T58" fmla="*/ 0 w 132"/>
              <a:gd name="T59" fmla="*/ 8443 h 179"/>
              <a:gd name="T60" fmla="*/ 0 w 132"/>
              <a:gd name="T61" fmla="*/ 10305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2"/>
              <a:gd name="T94" fmla="*/ 0 h 179"/>
              <a:gd name="T95" fmla="*/ 132 w 132"/>
              <a:gd name="T96" fmla="*/ 179 h 1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2" h="179">
                <a:moveTo>
                  <a:pt x="0" y="83"/>
                </a:moveTo>
                <a:lnTo>
                  <a:pt x="0" y="120"/>
                </a:lnTo>
                <a:lnTo>
                  <a:pt x="9" y="125"/>
                </a:lnTo>
                <a:lnTo>
                  <a:pt x="9" y="148"/>
                </a:lnTo>
                <a:lnTo>
                  <a:pt x="28" y="162"/>
                </a:lnTo>
                <a:lnTo>
                  <a:pt x="28" y="179"/>
                </a:lnTo>
                <a:lnTo>
                  <a:pt x="65" y="179"/>
                </a:lnTo>
                <a:lnTo>
                  <a:pt x="81" y="162"/>
                </a:lnTo>
                <a:lnTo>
                  <a:pt x="81" y="148"/>
                </a:lnTo>
                <a:lnTo>
                  <a:pt x="87" y="142"/>
                </a:lnTo>
                <a:lnTo>
                  <a:pt x="87" y="111"/>
                </a:lnTo>
                <a:lnTo>
                  <a:pt x="96" y="105"/>
                </a:lnTo>
                <a:lnTo>
                  <a:pt x="96" y="89"/>
                </a:lnTo>
                <a:lnTo>
                  <a:pt x="109" y="83"/>
                </a:lnTo>
                <a:lnTo>
                  <a:pt x="109" y="74"/>
                </a:lnTo>
                <a:lnTo>
                  <a:pt x="118" y="68"/>
                </a:lnTo>
                <a:lnTo>
                  <a:pt x="118" y="60"/>
                </a:lnTo>
                <a:lnTo>
                  <a:pt x="124" y="46"/>
                </a:lnTo>
                <a:lnTo>
                  <a:pt x="124" y="31"/>
                </a:lnTo>
                <a:lnTo>
                  <a:pt x="132" y="31"/>
                </a:lnTo>
                <a:lnTo>
                  <a:pt x="132" y="0"/>
                </a:lnTo>
                <a:lnTo>
                  <a:pt x="87" y="0"/>
                </a:lnTo>
                <a:lnTo>
                  <a:pt x="81" y="8"/>
                </a:lnTo>
                <a:lnTo>
                  <a:pt x="59" y="8"/>
                </a:lnTo>
                <a:lnTo>
                  <a:pt x="51" y="23"/>
                </a:lnTo>
                <a:lnTo>
                  <a:pt x="45" y="23"/>
                </a:lnTo>
                <a:lnTo>
                  <a:pt x="28" y="46"/>
                </a:lnTo>
                <a:lnTo>
                  <a:pt x="9" y="46"/>
                </a:lnTo>
                <a:lnTo>
                  <a:pt x="9" y="60"/>
                </a:lnTo>
                <a:lnTo>
                  <a:pt x="0" y="68"/>
                </a:lnTo>
                <a:lnTo>
                  <a:pt x="0" y="83"/>
                </a:lnTo>
              </a:path>
            </a:pathLst>
          </a:custGeom>
          <a:noFill/>
          <a:ln w="0">
            <a:solidFill>
              <a:srgbClr val="000000"/>
            </a:solidFill>
            <a:round/>
            <a:headEnd/>
            <a:tailEnd/>
          </a:ln>
        </p:spPr>
        <p:txBody>
          <a:bodyPr/>
          <a:lstStyle/>
          <a:p>
            <a:pPr algn="ctr"/>
            <a:endParaRPr lang="en-US" sz="1800"/>
          </a:p>
        </p:txBody>
      </p:sp>
      <p:sp>
        <p:nvSpPr>
          <p:cNvPr id="347173" name="Freeform 697"/>
          <p:cNvSpPr>
            <a:spLocks/>
          </p:cNvSpPr>
          <p:nvPr/>
        </p:nvSpPr>
        <p:spPr bwMode="auto">
          <a:xfrm>
            <a:off x="1931988" y="3078163"/>
            <a:ext cx="20637" cy="22225"/>
          </a:xfrm>
          <a:custGeom>
            <a:avLst/>
            <a:gdLst>
              <a:gd name="T0" fmla="*/ 0 w 132"/>
              <a:gd name="T1" fmla="*/ 10871 h 184"/>
              <a:gd name="T2" fmla="*/ 0 w 132"/>
              <a:gd name="T3" fmla="*/ 12683 h 184"/>
              <a:gd name="T4" fmla="*/ 1251 w 132"/>
              <a:gd name="T5" fmla="*/ 14374 h 184"/>
              <a:gd name="T6" fmla="*/ 1251 w 132"/>
              <a:gd name="T7" fmla="*/ 16065 h 184"/>
              <a:gd name="T8" fmla="*/ 2501 w 132"/>
              <a:gd name="T9" fmla="*/ 17756 h 184"/>
              <a:gd name="T10" fmla="*/ 2501 w 132"/>
              <a:gd name="T11" fmla="*/ 18843 h 184"/>
              <a:gd name="T12" fmla="*/ 4690 w 132"/>
              <a:gd name="T13" fmla="*/ 18843 h 184"/>
              <a:gd name="T14" fmla="*/ 4690 w 132"/>
              <a:gd name="T15" fmla="*/ 19568 h 184"/>
              <a:gd name="T16" fmla="*/ 5628 w 132"/>
              <a:gd name="T17" fmla="*/ 21500 h 184"/>
              <a:gd name="T18" fmla="*/ 7035 w 132"/>
              <a:gd name="T19" fmla="*/ 21500 h 184"/>
              <a:gd name="T20" fmla="*/ 8130 w 132"/>
              <a:gd name="T21" fmla="*/ 22225 h 184"/>
              <a:gd name="T22" fmla="*/ 12507 w 132"/>
              <a:gd name="T23" fmla="*/ 22225 h 184"/>
              <a:gd name="T24" fmla="*/ 12507 w 132"/>
              <a:gd name="T25" fmla="*/ 21500 h 184"/>
              <a:gd name="T26" fmla="*/ 13914 w 132"/>
              <a:gd name="T27" fmla="*/ 19568 h 184"/>
              <a:gd name="T28" fmla="*/ 13914 w 132"/>
              <a:gd name="T29" fmla="*/ 17756 h 184"/>
              <a:gd name="T30" fmla="*/ 14852 w 132"/>
              <a:gd name="T31" fmla="*/ 16065 h 184"/>
              <a:gd name="T32" fmla="*/ 14852 w 132"/>
              <a:gd name="T33" fmla="*/ 12683 h 184"/>
              <a:gd name="T34" fmla="*/ 17041 w 132"/>
              <a:gd name="T35" fmla="*/ 11596 h 184"/>
              <a:gd name="T36" fmla="*/ 17041 w 132"/>
              <a:gd name="T37" fmla="*/ 10871 h 184"/>
              <a:gd name="T38" fmla="*/ 18292 w 132"/>
              <a:gd name="T39" fmla="*/ 8938 h 184"/>
              <a:gd name="T40" fmla="*/ 18292 w 132"/>
              <a:gd name="T41" fmla="*/ 8214 h 184"/>
              <a:gd name="T42" fmla="*/ 19699 w 132"/>
              <a:gd name="T43" fmla="*/ 6402 h 184"/>
              <a:gd name="T44" fmla="*/ 19699 w 132"/>
              <a:gd name="T45" fmla="*/ 4469 h 184"/>
              <a:gd name="T46" fmla="*/ 20637 w 132"/>
              <a:gd name="T47" fmla="*/ 3744 h 184"/>
              <a:gd name="T48" fmla="*/ 20637 w 132"/>
              <a:gd name="T49" fmla="*/ 0 h 184"/>
              <a:gd name="T50" fmla="*/ 14852 w 132"/>
              <a:gd name="T51" fmla="*/ 0 h 184"/>
              <a:gd name="T52" fmla="*/ 13914 w 132"/>
              <a:gd name="T53" fmla="*/ 966 h 184"/>
              <a:gd name="T54" fmla="*/ 12507 w 132"/>
              <a:gd name="T55" fmla="*/ 966 h 184"/>
              <a:gd name="T56" fmla="*/ 9068 w 132"/>
              <a:gd name="T57" fmla="*/ 2053 h 184"/>
              <a:gd name="T58" fmla="*/ 8130 w 132"/>
              <a:gd name="T59" fmla="*/ 2053 h 184"/>
              <a:gd name="T60" fmla="*/ 7035 w 132"/>
              <a:gd name="T61" fmla="*/ 3744 h 184"/>
              <a:gd name="T62" fmla="*/ 5628 w 132"/>
              <a:gd name="T63" fmla="*/ 3744 h 184"/>
              <a:gd name="T64" fmla="*/ 2501 w 132"/>
              <a:gd name="T65" fmla="*/ 5435 h 184"/>
              <a:gd name="T66" fmla="*/ 1251 w 132"/>
              <a:gd name="T67" fmla="*/ 5435 h 184"/>
              <a:gd name="T68" fmla="*/ 1251 w 132"/>
              <a:gd name="T69" fmla="*/ 6402 h 184"/>
              <a:gd name="T70" fmla="*/ 0 w 132"/>
              <a:gd name="T71" fmla="*/ 8214 h 184"/>
              <a:gd name="T72" fmla="*/ 0 w 132"/>
              <a:gd name="T73" fmla="*/ 10871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
              <a:gd name="T112" fmla="*/ 0 h 184"/>
              <a:gd name="T113" fmla="*/ 132 w 132"/>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 h="184">
                <a:moveTo>
                  <a:pt x="0" y="90"/>
                </a:moveTo>
                <a:lnTo>
                  <a:pt x="0" y="105"/>
                </a:lnTo>
                <a:lnTo>
                  <a:pt x="8" y="119"/>
                </a:lnTo>
                <a:lnTo>
                  <a:pt x="8" y="133"/>
                </a:lnTo>
                <a:lnTo>
                  <a:pt x="16" y="147"/>
                </a:lnTo>
                <a:lnTo>
                  <a:pt x="16" y="156"/>
                </a:lnTo>
                <a:lnTo>
                  <a:pt x="30" y="156"/>
                </a:lnTo>
                <a:lnTo>
                  <a:pt x="30" y="162"/>
                </a:lnTo>
                <a:lnTo>
                  <a:pt x="36" y="178"/>
                </a:lnTo>
                <a:lnTo>
                  <a:pt x="45" y="178"/>
                </a:lnTo>
                <a:lnTo>
                  <a:pt x="52" y="184"/>
                </a:lnTo>
                <a:lnTo>
                  <a:pt x="80" y="184"/>
                </a:lnTo>
                <a:lnTo>
                  <a:pt x="80" y="178"/>
                </a:lnTo>
                <a:lnTo>
                  <a:pt x="89" y="162"/>
                </a:lnTo>
                <a:lnTo>
                  <a:pt x="89" y="147"/>
                </a:lnTo>
                <a:lnTo>
                  <a:pt x="95" y="133"/>
                </a:lnTo>
                <a:lnTo>
                  <a:pt x="95" y="105"/>
                </a:lnTo>
                <a:lnTo>
                  <a:pt x="109" y="96"/>
                </a:lnTo>
                <a:lnTo>
                  <a:pt x="109" y="90"/>
                </a:lnTo>
                <a:lnTo>
                  <a:pt x="117" y="74"/>
                </a:lnTo>
                <a:lnTo>
                  <a:pt x="117" y="68"/>
                </a:lnTo>
                <a:lnTo>
                  <a:pt x="126" y="53"/>
                </a:lnTo>
                <a:lnTo>
                  <a:pt x="126" y="37"/>
                </a:lnTo>
                <a:lnTo>
                  <a:pt x="132" y="31"/>
                </a:lnTo>
                <a:lnTo>
                  <a:pt x="132" y="0"/>
                </a:lnTo>
                <a:lnTo>
                  <a:pt x="95" y="0"/>
                </a:lnTo>
                <a:lnTo>
                  <a:pt x="89" y="8"/>
                </a:lnTo>
                <a:lnTo>
                  <a:pt x="80" y="8"/>
                </a:lnTo>
                <a:lnTo>
                  <a:pt x="58" y="17"/>
                </a:lnTo>
                <a:lnTo>
                  <a:pt x="52" y="17"/>
                </a:lnTo>
                <a:lnTo>
                  <a:pt x="45" y="31"/>
                </a:lnTo>
                <a:lnTo>
                  <a:pt x="36" y="31"/>
                </a:lnTo>
                <a:lnTo>
                  <a:pt x="16" y="45"/>
                </a:lnTo>
                <a:lnTo>
                  <a:pt x="8" y="45"/>
                </a:lnTo>
                <a:lnTo>
                  <a:pt x="8" y="53"/>
                </a:lnTo>
                <a:lnTo>
                  <a:pt x="0" y="68"/>
                </a:lnTo>
                <a:lnTo>
                  <a:pt x="0" y="90"/>
                </a:lnTo>
                <a:close/>
              </a:path>
            </a:pathLst>
          </a:custGeom>
          <a:solidFill>
            <a:srgbClr val="BFBFBF"/>
          </a:solidFill>
          <a:ln w="9525">
            <a:noFill/>
            <a:round/>
            <a:headEnd/>
            <a:tailEnd/>
          </a:ln>
        </p:spPr>
        <p:txBody>
          <a:bodyPr/>
          <a:lstStyle/>
          <a:p>
            <a:pPr algn="ctr"/>
            <a:endParaRPr lang="en-US" sz="1800"/>
          </a:p>
        </p:txBody>
      </p:sp>
      <p:sp>
        <p:nvSpPr>
          <p:cNvPr id="347174" name="Freeform 698"/>
          <p:cNvSpPr>
            <a:spLocks/>
          </p:cNvSpPr>
          <p:nvPr/>
        </p:nvSpPr>
        <p:spPr bwMode="auto">
          <a:xfrm>
            <a:off x="1931988" y="3078163"/>
            <a:ext cx="20637" cy="22225"/>
          </a:xfrm>
          <a:custGeom>
            <a:avLst/>
            <a:gdLst>
              <a:gd name="T0" fmla="*/ 0 w 132"/>
              <a:gd name="T1" fmla="*/ 10871 h 184"/>
              <a:gd name="T2" fmla="*/ 0 w 132"/>
              <a:gd name="T3" fmla="*/ 12683 h 184"/>
              <a:gd name="T4" fmla="*/ 1251 w 132"/>
              <a:gd name="T5" fmla="*/ 14374 h 184"/>
              <a:gd name="T6" fmla="*/ 1251 w 132"/>
              <a:gd name="T7" fmla="*/ 16065 h 184"/>
              <a:gd name="T8" fmla="*/ 2501 w 132"/>
              <a:gd name="T9" fmla="*/ 17756 h 184"/>
              <a:gd name="T10" fmla="*/ 2501 w 132"/>
              <a:gd name="T11" fmla="*/ 18843 h 184"/>
              <a:gd name="T12" fmla="*/ 4690 w 132"/>
              <a:gd name="T13" fmla="*/ 18843 h 184"/>
              <a:gd name="T14" fmla="*/ 4690 w 132"/>
              <a:gd name="T15" fmla="*/ 19568 h 184"/>
              <a:gd name="T16" fmla="*/ 5628 w 132"/>
              <a:gd name="T17" fmla="*/ 21500 h 184"/>
              <a:gd name="T18" fmla="*/ 7035 w 132"/>
              <a:gd name="T19" fmla="*/ 21500 h 184"/>
              <a:gd name="T20" fmla="*/ 8130 w 132"/>
              <a:gd name="T21" fmla="*/ 22225 h 184"/>
              <a:gd name="T22" fmla="*/ 12507 w 132"/>
              <a:gd name="T23" fmla="*/ 22225 h 184"/>
              <a:gd name="T24" fmla="*/ 12507 w 132"/>
              <a:gd name="T25" fmla="*/ 21500 h 184"/>
              <a:gd name="T26" fmla="*/ 13914 w 132"/>
              <a:gd name="T27" fmla="*/ 19568 h 184"/>
              <a:gd name="T28" fmla="*/ 13914 w 132"/>
              <a:gd name="T29" fmla="*/ 17756 h 184"/>
              <a:gd name="T30" fmla="*/ 14852 w 132"/>
              <a:gd name="T31" fmla="*/ 16065 h 184"/>
              <a:gd name="T32" fmla="*/ 14852 w 132"/>
              <a:gd name="T33" fmla="*/ 12683 h 184"/>
              <a:gd name="T34" fmla="*/ 17041 w 132"/>
              <a:gd name="T35" fmla="*/ 11596 h 184"/>
              <a:gd name="T36" fmla="*/ 17041 w 132"/>
              <a:gd name="T37" fmla="*/ 10871 h 184"/>
              <a:gd name="T38" fmla="*/ 18292 w 132"/>
              <a:gd name="T39" fmla="*/ 8938 h 184"/>
              <a:gd name="T40" fmla="*/ 18292 w 132"/>
              <a:gd name="T41" fmla="*/ 8214 h 184"/>
              <a:gd name="T42" fmla="*/ 19699 w 132"/>
              <a:gd name="T43" fmla="*/ 6402 h 184"/>
              <a:gd name="T44" fmla="*/ 19699 w 132"/>
              <a:gd name="T45" fmla="*/ 4469 h 184"/>
              <a:gd name="T46" fmla="*/ 20637 w 132"/>
              <a:gd name="T47" fmla="*/ 3744 h 184"/>
              <a:gd name="T48" fmla="*/ 20637 w 132"/>
              <a:gd name="T49" fmla="*/ 0 h 184"/>
              <a:gd name="T50" fmla="*/ 14852 w 132"/>
              <a:gd name="T51" fmla="*/ 0 h 184"/>
              <a:gd name="T52" fmla="*/ 13914 w 132"/>
              <a:gd name="T53" fmla="*/ 966 h 184"/>
              <a:gd name="T54" fmla="*/ 12507 w 132"/>
              <a:gd name="T55" fmla="*/ 966 h 184"/>
              <a:gd name="T56" fmla="*/ 9068 w 132"/>
              <a:gd name="T57" fmla="*/ 2053 h 184"/>
              <a:gd name="T58" fmla="*/ 8130 w 132"/>
              <a:gd name="T59" fmla="*/ 2053 h 184"/>
              <a:gd name="T60" fmla="*/ 7035 w 132"/>
              <a:gd name="T61" fmla="*/ 3744 h 184"/>
              <a:gd name="T62" fmla="*/ 5628 w 132"/>
              <a:gd name="T63" fmla="*/ 3744 h 184"/>
              <a:gd name="T64" fmla="*/ 2501 w 132"/>
              <a:gd name="T65" fmla="*/ 5435 h 184"/>
              <a:gd name="T66" fmla="*/ 1251 w 132"/>
              <a:gd name="T67" fmla="*/ 5435 h 184"/>
              <a:gd name="T68" fmla="*/ 1251 w 132"/>
              <a:gd name="T69" fmla="*/ 6402 h 184"/>
              <a:gd name="T70" fmla="*/ 0 w 132"/>
              <a:gd name="T71" fmla="*/ 8214 h 184"/>
              <a:gd name="T72" fmla="*/ 0 w 132"/>
              <a:gd name="T73" fmla="*/ 10871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
              <a:gd name="T112" fmla="*/ 0 h 184"/>
              <a:gd name="T113" fmla="*/ 132 w 132"/>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 h="184">
                <a:moveTo>
                  <a:pt x="0" y="90"/>
                </a:moveTo>
                <a:lnTo>
                  <a:pt x="0" y="105"/>
                </a:lnTo>
                <a:lnTo>
                  <a:pt x="8" y="119"/>
                </a:lnTo>
                <a:lnTo>
                  <a:pt x="8" y="133"/>
                </a:lnTo>
                <a:lnTo>
                  <a:pt x="16" y="147"/>
                </a:lnTo>
                <a:lnTo>
                  <a:pt x="16" y="156"/>
                </a:lnTo>
                <a:lnTo>
                  <a:pt x="30" y="156"/>
                </a:lnTo>
                <a:lnTo>
                  <a:pt x="30" y="162"/>
                </a:lnTo>
                <a:lnTo>
                  <a:pt x="36" y="178"/>
                </a:lnTo>
                <a:lnTo>
                  <a:pt x="45" y="178"/>
                </a:lnTo>
                <a:lnTo>
                  <a:pt x="52" y="184"/>
                </a:lnTo>
                <a:lnTo>
                  <a:pt x="80" y="184"/>
                </a:lnTo>
                <a:lnTo>
                  <a:pt x="80" y="178"/>
                </a:lnTo>
                <a:lnTo>
                  <a:pt x="89" y="162"/>
                </a:lnTo>
                <a:lnTo>
                  <a:pt x="89" y="147"/>
                </a:lnTo>
                <a:lnTo>
                  <a:pt x="95" y="133"/>
                </a:lnTo>
                <a:lnTo>
                  <a:pt x="95" y="105"/>
                </a:lnTo>
                <a:lnTo>
                  <a:pt x="109" y="96"/>
                </a:lnTo>
                <a:lnTo>
                  <a:pt x="109" y="90"/>
                </a:lnTo>
                <a:lnTo>
                  <a:pt x="117" y="74"/>
                </a:lnTo>
                <a:lnTo>
                  <a:pt x="117" y="68"/>
                </a:lnTo>
                <a:lnTo>
                  <a:pt x="126" y="53"/>
                </a:lnTo>
                <a:lnTo>
                  <a:pt x="126" y="37"/>
                </a:lnTo>
                <a:lnTo>
                  <a:pt x="132" y="31"/>
                </a:lnTo>
                <a:lnTo>
                  <a:pt x="132" y="0"/>
                </a:lnTo>
                <a:lnTo>
                  <a:pt x="95" y="0"/>
                </a:lnTo>
                <a:lnTo>
                  <a:pt x="89" y="8"/>
                </a:lnTo>
                <a:lnTo>
                  <a:pt x="80" y="8"/>
                </a:lnTo>
                <a:lnTo>
                  <a:pt x="58" y="17"/>
                </a:lnTo>
                <a:lnTo>
                  <a:pt x="52" y="17"/>
                </a:lnTo>
                <a:lnTo>
                  <a:pt x="45" y="31"/>
                </a:lnTo>
                <a:lnTo>
                  <a:pt x="36" y="31"/>
                </a:lnTo>
                <a:lnTo>
                  <a:pt x="16" y="45"/>
                </a:lnTo>
                <a:lnTo>
                  <a:pt x="8" y="45"/>
                </a:lnTo>
                <a:lnTo>
                  <a:pt x="8" y="53"/>
                </a:lnTo>
                <a:lnTo>
                  <a:pt x="0" y="68"/>
                </a:lnTo>
                <a:lnTo>
                  <a:pt x="0" y="90"/>
                </a:lnTo>
              </a:path>
            </a:pathLst>
          </a:custGeom>
          <a:noFill/>
          <a:ln w="0">
            <a:solidFill>
              <a:srgbClr val="000000"/>
            </a:solidFill>
            <a:round/>
            <a:headEnd/>
            <a:tailEnd/>
          </a:ln>
        </p:spPr>
        <p:txBody>
          <a:bodyPr/>
          <a:lstStyle/>
          <a:p>
            <a:pPr algn="ctr"/>
            <a:endParaRPr lang="en-US" sz="1800"/>
          </a:p>
        </p:txBody>
      </p:sp>
      <p:sp>
        <p:nvSpPr>
          <p:cNvPr id="347175" name="Line 699"/>
          <p:cNvSpPr>
            <a:spLocks noChangeShapeType="1"/>
          </p:cNvSpPr>
          <p:nvPr/>
        </p:nvSpPr>
        <p:spPr bwMode="auto">
          <a:xfrm flipH="1">
            <a:off x="1531938" y="2590800"/>
            <a:ext cx="52387" cy="244475"/>
          </a:xfrm>
          <a:prstGeom prst="line">
            <a:avLst/>
          </a:prstGeom>
          <a:noFill/>
          <a:ln w="28575">
            <a:solidFill>
              <a:schemeClr val="tx1"/>
            </a:solidFill>
            <a:round/>
            <a:headEnd/>
            <a:tailEnd/>
          </a:ln>
        </p:spPr>
        <p:txBody>
          <a:bodyPr wrap="none" anchor="ctr"/>
          <a:lstStyle/>
          <a:p>
            <a:endParaRPr lang="en-US"/>
          </a:p>
        </p:txBody>
      </p:sp>
      <p:grpSp>
        <p:nvGrpSpPr>
          <p:cNvPr id="347176" name="Group 700"/>
          <p:cNvGrpSpPr>
            <a:grpSpLocks/>
          </p:cNvGrpSpPr>
          <p:nvPr/>
        </p:nvGrpSpPr>
        <p:grpSpPr bwMode="auto">
          <a:xfrm>
            <a:off x="1751013" y="2514600"/>
            <a:ext cx="381000" cy="304800"/>
            <a:chOff x="1248" y="2736"/>
            <a:chExt cx="240" cy="192"/>
          </a:xfrm>
        </p:grpSpPr>
        <p:sp>
          <p:nvSpPr>
            <p:cNvPr id="348091" name="Line 701"/>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92" name="Line 702"/>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93" name="Line 703"/>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grpSp>
        <p:nvGrpSpPr>
          <p:cNvPr id="347177" name="Group 704"/>
          <p:cNvGrpSpPr>
            <a:grpSpLocks/>
          </p:cNvGrpSpPr>
          <p:nvPr/>
        </p:nvGrpSpPr>
        <p:grpSpPr bwMode="auto">
          <a:xfrm>
            <a:off x="3884613" y="1371600"/>
            <a:ext cx="381000" cy="304800"/>
            <a:chOff x="1248" y="2736"/>
            <a:chExt cx="240" cy="192"/>
          </a:xfrm>
        </p:grpSpPr>
        <p:sp>
          <p:nvSpPr>
            <p:cNvPr id="348088" name="Line 705"/>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89" name="Line 706"/>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90" name="Line 707"/>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grpSp>
        <p:nvGrpSpPr>
          <p:cNvPr id="347178" name="Group 708"/>
          <p:cNvGrpSpPr>
            <a:grpSpLocks/>
          </p:cNvGrpSpPr>
          <p:nvPr/>
        </p:nvGrpSpPr>
        <p:grpSpPr bwMode="auto">
          <a:xfrm flipH="1">
            <a:off x="2513013" y="2819400"/>
            <a:ext cx="381000" cy="304800"/>
            <a:chOff x="1248" y="2736"/>
            <a:chExt cx="240" cy="192"/>
          </a:xfrm>
        </p:grpSpPr>
        <p:sp>
          <p:nvSpPr>
            <p:cNvPr id="348085" name="Line 709"/>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86" name="Line 710"/>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87" name="Line 711"/>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sp>
        <p:nvSpPr>
          <p:cNvPr id="347179" name="Rectangle 712"/>
          <p:cNvSpPr>
            <a:spLocks noChangeArrowheads="1"/>
          </p:cNvSpPr>
          <p:nvPr/>
        </p:nvSpPr>
        <p:spPr bwMode="auto">
          <a:xfrm>
            <a:off x="6018213" y="2514600"/>
            <a:ext cx="457200" cy="304800"/>
          </a:xfrm>
          <a:prstGeom prst="rect">
            <a:avLst/>
          </a:prstGeom>
          <a:noFill/>
          <a:ln w="9525">
            <a:solidFill>
              <a:schemeClr val="tx1"/>
            </a:solidFill>
            <a:miter lim="800000"/>
            <a:headEnd/>
            <a:tailEnd/>
          </a:ln>
        </p:spPr>
        <p:txBody>
          <a:bodyPr wrap="none" anchor="ctr"/>
          <a:lstStyle/>
          <a:p>
            <a:pPr algn="ctr"/>
            <a:r>
              <a:rPr lang="de-DE" sz="1800"/>
              <a:t>AP</a:t>
            </a:r>
          </a:p>
        </p:txBody>
      </p:sp>
      <p:sp>
        <p:nvSpPr>
          <p:cNvPr id="347180" name="Rectangle 713"/>
          <p:cNvSpPr>
            <a:spLocks noChangeArrowheads="1"/>
          </p:cNvSpPr>
          <p:nvPr/>
        </p:nvSpPr>
        <p:spPr bwMode="auto">
          <a:xfrm>
            <a:off x="2208213" y="2362200"/>
            <a:ext cx="457200" cy="304800"/>
          </a:xfrm>
          <a:prstGeom prst="rect">
            <a:avLst/>
          </a:prstGeom>
          <a:noFill/>
          <a:ln w="9525">
            <a:solidFill>
              <a:schemeClr val="tx1"/>
            </a:solidFill>
            <a:miter lim="800000"/>
            <a:headEnd/>
            <a:tailEnd/>
          </a:ln>
        </p:spPr>
        <p:txBody>
          <a:bodyPr wrap="none" anchor="ctr"/>
          <a:lstStyle/>
          <a:p>
            <a:pPr algn="ctr"/>
            <a:r>
              <a:rPr lang="de-DE" sz="1800"/>
              <a:t>AP</a:t>
            </a:r>
          </a:p>
        </p:txBody>
      </p:sp>
      <p:sp>
        <p:nvSpPr>
          <p:cNvPr id="347181" name="Rectangle 714"/>
          <p:cNvSpPr>
            <a:spLocks noChangeArrowheads="1"/>
          </p:cNvSpPr>
          <p:nvPr/>
        </p:nvSpPr>
        <p:spPr bwMode="auto">
          <a:xfrm>
            <a:off x="3732213" y="1905000"/>
            <a:ext cx="457200" cy="304800"/>
          </a:xfrm>
          <a:prstGeom prst="rect">
            <a:avLst/>
          </a:prstGeom>
          <a:noFill/>
          <a:ln w="9525">
            <a:solidFill>
              <a:schemeClr val="tx1"/>
            </a:solidFill>
            <a:miter lim="800000"/>
            <a:headEnd/>
            <a:tailEnd/>
          </a:ln>
        </p:spPr>
        <p:txBody>
          <a:bodyPr wrap="none" anchor="ctr"/>
          <a:lstStyle/>
          <a:p>
            <a:pPr algn="ctr"/>
            <a:r>
              <a:rPr lang="de-DE" sz="1800"/>
              <a:t>AP</a:t>
            </a:r>
          </a:p>
        </p:txBody>
      </p:sp>
      <p:sp>
        <p:nvSpPr>
          <p:cNvPr id="347182" name="Line 715"/>
          <p:cNvSpPr>
            <a:spLocks noChangeShapeType="1"/>
          </p:cNvSpPr>
          <p:nvPr/>
        </p:nvSpPr>
        <p:spPr bwMode="auto">
          <a:xfrm>
            <a:off x="1674813" y="2286000"/>
            <a:ext cx="5257800" cy="0"/>
          </a:xfrm>
          <a:prstGeom prst="line">
            <a:avLst/>
          </a:prstGeom>
          <a:noFill/>
          <a:ln w="19050">
            <a:solidFill>
              <a:schemeClr val="tx1"/>
            </a:solidFill>
            <a:round/>
            <a:headEnd/>
            <a:tailEnd/>
          </a:ln>
        </p:spPr>
        <p:txBody>
          <a:bodyPr wrap="none" anchor="ctr"/>
          <a:lstStyle/>
          <a:p>
            <a:endParaRPr lang="en-US"/>
          </a:p>
        </p:txBody>
      </p:sp>
      <p:sp>
        <p:nvSpPr>
          <p:cNvPr id="347183" name="Line 716"/>
          <p:cNvSpPr>
            <a:spLocks noChangeShapeType="1"/>
          </p:cNvSpPr>
          <p:nvPr/>
        </p:nvSpPr>
        <p:spPr bwMode="auto">
          <a:xfrm>
            <a:off x="2436813" y="2286000"/>
            <a:ext cx="0" cy="76200"/>
          </a:xfrm>
          <a:prstGeom prst="line">
            <a:avLst/>
          </a:prstGeom>
          <a:noFill/>
          <a:ln w="19050">
            <a:solidFill>
              <a:schemeClr val="tx1"/>
            </a:solidFill>
            <a:round/>
            <a:headEnd/>
            <a:tailEnd/>
          </a:ln>
        </p:spPr>
        <p:txBody>
          <a:bodyPr wrap="none" anchor="ctr"/>
          <a:lstStyle/>
          <a:p>
            <a:endParaRPr lang="en-US"/>
          </a:p>
        </p:txBody>
      </p:sp>
      <p:sp>
        <p:nvSpPr>
          <p:cNvPr id="347184" name="Line 717"/>
          <p:cNvSpPr>
            <a:spLocks noChangeShapeType="1"/>
          </p:cNvSpPr>
          <p:nvPr/>
        </p:nvSpPr>
        <p:spPr bwMode="auto">
          <a:xfrm>
            <a:off x="3960813" y="2209800"/>
            <a:ext cx="0" cy="76200"/>
          </a:xfrm>
          <a:prstGeom prst="line">
            <a:avLst/>
          </a:prstGeom>
          <a:noFill/>
          <a:ln w="19050">
            <a:solidFill>
              <a:schemeClr val="tx1"/>
            </a:solidFill>
            <a:round/>
            <a:headEnd/>
            <a:tailEnd/>
          </a:ln>
        </p:spPr>
        <p:txBody>
          <a:bodyPr wrap="none" anchor="ctr"/>
          <a:lstStyle/>
          <a:p>
            <a:endParaRPr lang="en-US"/>
          </a:p>
        </p:txBody>
      </p:sp>
      <p:sp>
        <p:nvSpPr>
          <p:cNvPr id="347185" name="Line 718"/>
          <p:cNvSpPr>
            <a:spLocks noChangeShapeType="1"/>
          </p:cNvSpPr>
          <p:nvPr/>
        </p:nvSpPr>
        <p:spPr bwMode="auto">
          <a:xfrm>
            <a:off x="6246813" y="2286000"/>
            <a:ext cx="0" cy="228600"/>
          </a:xfrm>
          <a:prstGeom prst="line">
            <a:avLst/>
          </a:prstGeom>
          <a:noFill/>
          <a:ln w="19050">
            <a:solidFill>
              <a:schemeClr val="tx1"/>
            </a:solidFill>
            <a:round/>
            <a:headEnd/>
            <a:tailEnd/>
          </a:ln>
        </p:spPr>
        <p:txBody>
          <a:bodyPr wrap="none" anchor="ctr"/>
          <a:lstStyle/>
          <a:p>
            <a:endParaRPr lang="en-US"/>
          </a:p>
        </p:txBody>
      </p:sp>
      <p:sp>
        <p:nvSpPr>
          <p:cNvPr id="347186" name="Text Box 719"/>
          <p:cNvSpPr txBox="1">
            <a:spLocks noChangeArrowheads="1"/>
          </p:cNvSpPr>
          <p:nvPr/>
        </p:nvSpPr>
        <p:spPr bwMode="auto">
          <a:xfrm>
            <a:off x="3503613" y="2362200"/>
            <a:ext cx="1608137" cy="369888"/>
          </a:xfrm>
          <a:prstGeom prst="rect">
            <a:avLst/>
          </a:prstGeom>
          <a:noFill/>
          <a:ln w="9525">
            <a:noFill/>
            <a:miter lim="800000"/>
            <a:headEnd/>
            <a:tailEnd/>
          </a:ln>
        </p:spPr>
        <p:txBody>
          <a:bodyPr wrap="none">
            <a:spAutoFit/>
          </a:bodyPr>
          <a:lstStyle/>
          <a:p>
            <a:pPr algn="ctr"/>
            <a:r>
              <a:rPr lang="de-DE" sz="1800"/>
              <a:t>wired network</a:t>
            </a:r>
          </a:p>
        </p:txBody>
      </p:sp>
      <p:grpSp>
        <p:nvGrpSpPr>
          <p:cNvPr id="347187" name="Group 720"/>
          <p:cNvGrpSpPr>
            <a:grpSpLocks/>
          </p:cNvGrpSpPr>
          <p:nvPr/>
        </p:nvGrpSpPr>
        <p:grpSpPr bwMode="auto">
          <a:xfrm>
            <a:off x="5561013" y="2667000"/>
            <a:ext cx="381000" cy="304800"/>
            <a:chOff x="1248" y="2736"/>
            <a:chExt cx="240" cy="192"/>
          </a:xfrm>
        </p:grpSpPr>
        <p:sp>
          <p:nvSpPr>
            <p:cNvPr id="348082" name="Line 721"/>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83" name="Line 722"/>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84" name="Line 723"/>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grpSp>
        <p:nvGrpSpPr>
          <p:cNvPr id="347188" name="Group 724"/>
          <p:cNvGrpSpPr>
            <a:grpSpLocks/>
          </p:cNvGrpSpPr>
          <p:nvPr/>
        </p:nvGrpSpPr>
        <p:grpSpPr bwMode="auto">
          <a:xfrm flipH="1">
            <a:off x="6246813" y="2895600"/>
            <a:ext cx="381000" cy="304800"/>
            <a:chOff x="1248" y="2736"/>
            <a:chExt cx="240" cy="192"/>
          </a:xfrm>
        </p:grpSpPr>
        <p:sp>
          <p:nvSpPr>
            <p:cNvPr id="348079" name="Line 725"/>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80" name="Line 726"/>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81" name="Line 727"/>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sp>
        <p:nvSpPr>
          <p:cNvPr id="347189" name="Text Box 728"/>
          <p:cNvSpPr txBox="1">
            <a:spLocks noChangeArrowheads="1"/>
          </p:cNvSpPr>
          <p:nvPr/>
        </p:nvSpPr>
        <p:spPr bwMode="auto">
          <a:xfrm>
            <a:off x="5561013" y="1752600"/>
            <a:ext cx="1941512" cy="369888"/>
          </a:xfrm>
          <a:prstGeom prst="rect">
            <a:avLst/>
          </a:prstGeom>
          <a:noFill/>
          <a:ln w="9525">
            <a:noFill/>
            <a:miter lim="800000"/>
            <a:headEnd/>
            <a:tailEnd/>
          </a:ln>
        </p:spPr>
        <p:txBody>
          <a:bodyPr wrap="none">
            <a:spAutoFit/>
          </a:bodyPr>
          <a:lstStyle/>
          <a:p>
            <a:pPr algn="ctr"/>
            <a:r>
              <a:rPr lang="de-DE" sz="1800"/>
              <a:t>AP: Access Point</a:t>
            </a:r>
          </a:p>
        </p:txBody>
      </p:sp>
      <p:sp>
        <p:nvSpPr>
          <p:cNvPr id="347190" name="Oval 730"/>
          <p:cNvSpPr>
            <a:spLocks noChangeArrowheads="1"/>
          </p:cNvSpPr>
          <p:nvPr/>
        </p:nvSpPr>
        <p:spPr bwMode="auto">
          <a:xfrm>
            <a:off x="5332413" y="4191000"/>
            <a:ext cx="3048000" cy="1828800"/>
          </a:xfrm>
          <a:prstGeom prst="ellipse">
            <a:avLst/>
          </a:prstGeom>
          <a:solidFill>
            <a:srgbClr val="6699FF"/>
          </a:solidFill>
          <a:ln w="9525">
            <a:noFill/>
            <a:round/>
            <a:headEnd/>
            <a:tailEnd/>
          </a:ln>
        </p:spPr>
        <p:txBody>
          <a:bodyPr wrap="none" anchor="ctr"/>
          <a:lstStyle/>
          <a:p>
            <a:pPr algn="ctr"/>
            <a:endParaRPr lang="en-US" sz="1800"/>
          </a:p>
        </p:txBody>
      </p:sp>
      <p:grpSp>
        <p:nvGrpSpPr>
          <p:cNvPr id="347191" name="Group 731"/>
          <p:cNvGrpSpPr>
            <a:grpSpLocks/>
          </p:cNvGrpSpPr>
          <p:nvPr/>
        </p:nvGrpSpPr>
        <p:grpSpPr bwMode="auto">
          <a:xfrm>
            <a:off x="6399213" y="4648200"/>
            <a:ext cx="381000" cy="304800"/>
            <a:chOff x="1248" y="2736"/>
            <a:chExt cx="240" cy="192"/>
          </a:xfrm>
        </p:grpSpPr>
        <p:sp>
          <p:nvSpPr>
            <p:cNvPr id="348076" name="Line 732"/>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77" name="Line 733"/>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78" name="Line 734"/>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grpSp>
        <p:nvGrpSpPr>
          <p:cNvPr id="347192" name="Group 735"/>
          <p:cNvGrpSpPr>
            <a:grpSpLocks/>
          </p:cNvGrpSpPr>
          <p:nvPr/>
        </p:nvGrpSpPr>
        <p:grpSpPr bwMode="auto">
          <a:xfrm flipH="1">
            <a:off x="6475413" y="5334000"/>
            <a:ext cx="381000" cy="304800"/>
            <a:chOff x="1248" y="2736"/>
            <a:chExt cx="240" cy="192"/>
          </a:xfrm>
        </p:grpSpPr>
        <p:sp>
          <p:nvSpPr>
            <p:cNvPr id="348073" name="Line 736"/>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74" name="Line 737"/>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8075" name="Line 738"/>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sp>
        <p:nvSpPr>
          <p:cNvPr id="347193" name="Oval 739"/>
          <p:cNvSpPr>
            <a:spLocks noChangeArrowheads="1"/>
          </p:cNvSpPr>
          <p:nvPr/>
        </p:nvSpPr>
        <p:spPr bwMode="auto">
          <a:xfrm>
            <a:off x="1065213" y="4267200"/>
            <a:ext cx="3048000" cy="1828800"/>
          </a:xfrm>
          <a:prstGeom prst="ellipse">
            <a:avLst/>
          </a:prstGeom>
          <a:solidFill>
            <a:srgbClr val="FF99FF"/>
          </a:solidFill>
          <a:ln w="9525">
            <a:noFill/>
            <a:round/>
            <a:headEnd/>
            <a:tailEnd/>
          </a:ln>
        </p:spPr>
        <p:txBody>
          <a:bodyPr wrap="none" anchor="ctr"/>
          <a:lstStyle/>
          <a:p>
            <a:pPr algn="ctr"/>
            <a:endParaRPr lang="en-US" sz="1800"/>
          </a:p>
        </p:txBody>
      </p:sp>
      <p:grpSp>
        <p:nvGrpSpPr>
          <p:cNvPr id="347194" name="Group 740"/>
          <p:cNvGrpSpPr>
            <a:grpSpLocks/>
          </p:cNvGrpSpPr>
          <p:nvPr/>
        </p:nvGrpSpPr>
        <p:grpSpPr bwMode="auto">
          <a:xfrm>
            <a:off x="1506538" y="4708525"/>
            <a:ext cx="838200" cy="762000"/>
            <a:chOff x="662" y="2966"/>
            <a:chExt cx="528" cy="480"/>
          </a:xfrm>
        </p:grpSpPr>
        <p:grpSp>
          <p:nvGrpSpPr>
            <p:cNvPr id="347843" name="Group 741"/>
            <p:cNvGrpSpPr>
              <a:grpSpLocks/>
            </p:cNvGrpSpPr>
            <p:nvPr/>
          </p:nvGrpSpPr>
          <p:grpSpPr bwMode="auto">
            <a:xfrm>
              <a:off x="662" y="3120"/>
              <a:ext cx="528" cy="326"/>
              <a:chOff x="662" y="3120"/>
              <a:chExt cx="528" cy="326"/>
            </a:xfrm>
          </p:grpSpPr>
          <p:sp>
            <p:nvSpPr>
              <p:cNvPr id="347873" name="Freeform 742"/>
              <p:cNvSpPr>
                <a:spLocks/>
              </p:cNvSpPr>
              <p:nvPr/>
            </p:nvSpPr>
            <p:spPr bwMode="auto">
              <a:xfrm>
                <a:off x="1015" y="3290"/>
                <a:ext cx="157" cy="156"/>
              </a:xfrm>
              <a:custGeom>
                <a:avLst/>
                <a:gdLst>
                  <a:gd name="T0" fmla="*/ 133 w 1567"/>
                  <a:gd name="T1" fmla="*/ 10 h 2024"/>
                  <a:gd name="T2" fmla="*/ 65 w 1567"/>
                  <a:gd name="T3" fmla="*/ 77 h 2024"/>
                  <a:gd name="T4" fmla="*/ 0 w 1567"/>
                  <a:gd name="T5" fmla="*/ 128 h 2024"/>
                  <a:gd name="T6" fmla="*/ 0 w 1567"/>
                  <a:gd name="T7" fmla="*/ 156 h 2024"/>
                  <a:gd name="T8" fmla="*/ 157 w 1567"/>
                  <a:gd name="T9" fmla="*/ 41 h 2024"/>
                  <a:gd name="T10" fmla="*/ 157 w 1567"/>
                  <a:gd name="T11" fmla="*/ 0 h 2024"/>
                  <a:gd name="T12" fmla="*/ 133 w 1567"/>
                  <a:gd name="T13" fmla="*/ 10 h 2024"/>
                  <a:gd name="T14" fmla="*/ 0 60000 65536"/>
                  <a:gd name="T15" fmla="*/ 0 60000 65536"/>
                  <a:gd name="T16" fmla="*/ 0 60000 65536"/>
                  <a:gd name="T17" fmla="*/ 0 60000 65536"/>
                  <a:gd name="T18" fmla="*/ 0 60000 65536"/>
                  <a:gd name="T19" fmla="*/ 0 60000 65536"/>
                  <a:gd name="T20" fmla="*/ 0 60000 65536"/>
                  <a:gd name="T21" fmla="*/ 0 w 1567"/>
                  <a:gd name="T22" fmla="*/ 0 h 2024"/>
                  <a:gd name="T23" fmla="*/ 1567 w 1567"/>
                  <a:gd name="T24" fmla="*/ 2024 h 2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7" h="2024">
                    <a:moveTo>
                      <a:pt x="1332" y="133"/>
                    </a:moveTo>
                    <a:lnTo>
                      <a:pt x="647" y="997"/>
                    </a:lnTo>
                    <a:lnTo>
                      <a:pt x="0" y="1661"/>
                    </a:lnTo>
                    <a:lnTo>
                      <a:pt x="0" y="2024"/>
                    </a:lnTo>
                    <a:lnTo>
                      <a:pt x="1567" y="531"/>
                    </a:lnTo>
                    <a:lnTo>
                      <a:pt x="1567" y="0"/>
                    </a:lnTo>
                    <a:lnTo>
                      <a:pt x="1332" y="133"/>
                    </a:lnTo>
                    <a:close/>
                  </a:path>
                </a:pathLst>
              </a:custGeom>
              <a:solidFill>
                <a:srgbClr val="828282"/>
              </a:solidFill>
              <a:ln w="9525">
                <a:noFill/>
                <a:round/>
                <a:headEnd/>
                <a:tailEnd/>
              </a:ln>
            </p:spPr>
            <p:txBody>
              <a:bodyPr/>
              <a:lstStyle/>
              <a:p>
                <a:pPr algn="ctr"/>
                <a:endParaRPr lang="en-US" sz="1800"/>
              </a:p>
            </p:txBody>
          </p:sp>
          <p:sp>
            <p:nvSpPr>
              <p:cNvPr id="347874" name="Freeform 743"/>
              <p:cNvSpPr>
                <a:spLocks/>
              </p:cNvSpPr>
              <p:nvPr/>
            </p:nvSpPr>
            <p:spPr bwMode="auto">
              <a:xfrm>
                <a:off x="1015" y="3290"/>
                <a:ext cx="157" cy="156"/>
              </a:xfrm>
              <a:custGeom>
                <a:avLst/>
                <a:gdLst>
                  <a:gd name="T0" fmla="*/ 133 w 1567"/>
                  <a:gd name="T1" fmla="*/ 10 h 2024"/>
                  <a:gd name="T2" fmla="*/ 65 w 1567"/>
                  <a:gd name="T3" fmla="*/ 77 h 2024"/>
                  <a:gd name="T4" fmla="*/ 0 w 1567"/>
                  <a:gd name="T5" fmla="*/ 128 h 2024"/>
                  <a:gd name="T6" fmla="*/ 0 w 1567"/>
                  <a:gd name="T7" fmla="*/ 156 h 2024"/>
                  <a:gd name="T8" fmla="*/ 157 w 1567"/>
                  <a:gd name="T9" fmla="*/ 41 h 2024"/>
                  <a:gd name="T10" fmla="*/ 157 w 1567"/>
                  <a:gd name="T11" fmla="*/ 0 h 2024"/>
                  <a:gd name="T12" fmla="*/ 133 w 1567"/>
                  <a:gd name="T13" fmla="*/ 10 h 2024"/>
                  <a:gd name="T14" fmla="*/ 0 60000 65536"/>
                  <a:gd name="T15" fmla="*/ 0 60000 65536"/>
                  <a:gd name="T16" fmla="*/ 0 60000 65536"/>
                  <a:gd name="T17" fmla="*/ 0 60000 65536"/>
                  <a:gd name="T18" fmla="*/ 0 60000 65536"/>
                  <a:gd name="T19" fmla="*/ 0 60000 65536"/>
                  <a:gd name="T20" fmla="*/ 0 60000 65536"/>
                  <a:gd name="T21" fmla="*/ 0 w 1567"/>
                  <a:gd name="T22" fmla="*/ 0 h 2024"/>
                  <a:gd name="T23" fmla="*/ 1567 w 1567"/>
                  <a:gd name="T24" fmla="*/ 2024 h 2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7" h="2024">
                    <a:moveTo>
                      <a:pt x="1332" y="133"/>
                    </a:moveTo>
                    <a:lnTo>
                      <a:pt x="647" y="997"/>
                    </a:lnTo>
                    <a:lnTo>
                      <a:pt x="0" y="1661"/>
                    </a:lnTo>
                    <a:lnTo>
                      <a:pt x="0" y="2024"/>
                    </a:lnTo>
                    <a:lnTo>
                      <a:pt x="1567" y="531"/>
                    </a:lnTo>
                    <a:lnTo>
                      <a:pt x="1567" y="0"/>
                    </a:lnTo>
                    <a:lnTo>
                      <a:pt x="1332" y="133"/>
                    </a:lnTo>
                  </a:path>
                </a:pathLst>
              </a:custGeom>
              <a:noFill/>
              <a:ln w="0">
                <a:solidFill>
                  <a:srgbClr val="000000"/>
                </a:solidFill>
                <a:round/>
                <a:headEnd/>
                <a:tailEnd/>
              </a:ln>
            </p:spPr>
            <p:txBody>
              <a:bodyPr/>
              <a:lstStyle/>
              <a:p>
                <a:pPr algn="ctr"/>
                <a:endParaRPr lang="en-US" sz="1800"/>
              </a:p>
            </p:txBody>
          </p:sp>
          <p:sp>
            <p:nvSpPr>
              <p:cNvPr id="347875" name="Freeform 744"/>
              <p:cNvSpPr>
                <a:spLocks/>
              </p:cNvSpPr>
              <p:nvPr/>
            </p:nvSpPr>
            <p:spPr bwMode="auto">
              <a:xfrm>
                <a:off x="662" y="3344"/>
                <a:ext cx="353" cy="101"/>
              </a:xfrm>
              <a:custGeom>
                <a:avLst/>
                <a:gdLst>
                  <a:gd name="T0" fmla="*/ 0 w 3534"/>
                  <a:gd name="T1" fmla="*/ 2 h 1320"/>
                  <a:gd name="T2" fmla="*/ 0 w 3534"/>
                  <a:gd name="T3" fmla="*/ 20 h 1320"/>
                  <a:gd name="T4" fmla="*/ 353 w 3534"/>
                  <a:gd name="T5" fmla="*/ 101 h 1320"/>
                  <a:gd name="T6" fmla="*/ 353 w 3534"/>
                  <a:gd name="T7" fmla="*/ 83 h 1320"/>
                  <a:gd name="T8" fmla="*/ 346 w 3534"/>
                  <a:gd name="T9" fmla="*/ 79 h 1320"/>
                  <a:gd name="T10" fmla="*/ 9 w 3534"/>
                  <a:gd name="T11" fmla="*/ 0 h 1320"/>
                  <a:gd name="T12" fmla="*/ 0 w 3534"/>
                  <a:gd name="T13" fmla="*/ 2 h 1320"/>
                  <a:gd name="T14" fmla="*/ 0 60000 65536"/>
                  <a:gd name="T15" fmla="*/ 0 60000 65536"/>
                  <a:gd name="T16" fmla="*/ 0 60000 65536"/>
                  <a:gd name="T17" fmla="*/ 0 60000 65536"/>
                  <a:gd name="T18" fmla="*/ 0 60000 65536"/>
                  <a:gd name="T19" fmla="*/ 0 60000 65536"/>
                  <a:gd name="T20" fmla="*/ 0 60000 65536"/>
                  <a:gd name="T21" fmla="*/ 0 w 3534"/>
                  <a:gd name="T22" fmla="*/ 0 h 1320"/>
                  <a:gd name="T23" fmla="*/ 3534 w 3534"/>
                  <a:gd name="T24" fmla="*/ 1320 h 1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34" h="1320">
                    <a:moveTo>
                      <a:pt x="0" y="28"/>
                    </a:moveTo>
                    <a:lnTo>
                      <a:pt x="0" y="257"/>
                    </a:lnTo>
                    <a:lnTo>
                      <a:pt x="3534" y="1320"/>
                    </a:lnTo>
                    <a:lnTo>
                      <a:pt x="3534" y="1090"/>
                    </a:lnTo>
                    <a:lnTo>
                      <a:pt x="3467" y="1033"/>
                    </a:lnTo>
                    <a:lnTo>
                      <a:pt x="93" y="0"/>
                    </a:lnTo>
                    <a:lnTo>
                      <a:pt x="0" y="28"/>
                    </a:lnTo>
                    <a:close/>
                  </a:path>
                </a:pathLst>
              </a:custGeom>
              <a:solidFill>
                <a:srgbClr val="828282"/>
              </a:solidFill>
              <a:ln w="9525">
                <a:noFill/>
                <a:round/>
                <a:headEnd/>
                <a:tailEnd/>
              </a:ln>
            </p:spPr>
            <p:txBody>
              <a:bodyPr/>
              <a:lstStyle/>
              <a:p>
                <a:pPr algn="ctr"/>
                <a:endParaRPr lang="en-US" sz="1800"/>
              </a:p>
            </p:txBody>
          </p:sp>
          <p:sp>
            <p:nvSpPr>
              <p:cNvPr id="347876" name="Freeform 745"/>
              <p:cNvSpPr>
                <a:spLocks/>
              </p:cNvSpPr>
              <p:nvPr/>
            </p:nvSpPr>
            <p:spPr bwMode="auto">
              <a:xfrm>
                <a:off x="662" y="3344"/>
                <a:ext cx="353" cy="101"/>
              </a:xfrm>
              <a:custGeom>
                <a:avLst/>
                <a:gdLst>
                  <a:gd name="T0" fmla="*/ 0 w 3534"/>
                  <a:gd name="T1" fmla="*/ 2 h 1320"/>
                  <a:gd name="T2" fmla="*/ 0 w 3534"/>
                  <a:gd name="T3" fmla="*/ 20 h 1320"/>
                  <a:gd name="T4" fmla="*/ 353 w 3534"/>
                  <a:gd name="T5" fmla="*/ 101 h 1320"/>
                  <a:gd name="T6" fmla="*/ 353 w 3534"/>
                  <a:gd name="T7" fmla="*/ 83 h 1320"/>
                  <a:gd name="T8" fmla="*/ 346 w 3534"/>
                  <a:gd name="T9" fmla="*/ 79 h 1320"/>
                  <a:gd name="T10" fmla="*/ 9 w 3534"/>
                  <a:gd name="T11" fmla="*/ 0 h 1320"/>
                  <a:gd name="T12" fmla="*/ 0 w 3534"/>
                  <a:gd name="T13" fmla="*/ 2 h 1320"/>
                  <a:gd name="T14" fmla="*/ 0 60000 65536"/>
                  <a:gd name="T15" fmla="*/ 0 60000 65536"/>
                  <a:gd name="T16" fmla="*/ 0 60000 65536"/>
                  <a:gd name="T17" fmla="*/ 0 60000 65536"/>
                  <a:gd name="T18" fmla="*/ 0 60000 65536"/>
                  <a:gd name="T19" fmla="*/ 0 60000 65536"/>
                  <a:gd name="T20" fmla="*/ 0 60000 65536"/>
                  <a:gd name="T21" fmla="*/ 0 w 3534"/>
                  <a:gd name="T22" fmla="*/ 0 h 1320"/>
                  <a:gd name="T23" fmla="*/ 3534 w 3534"/>
                  <a:gd name="T24" fmla="*/ 1320 h 1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34" h="1320">
                    <a:moveTo>
                      <a:pt x="0" y="28"/>
                    </a:moveTo>
                    <a:lnTo>
                      <a:pt x="0" y="257"/>
                    </a:lnTo>
                    <a:lnTo>
                      <a:pt x="3534" y="1320"/>
                    </a:lnTo>
                    <a:lnTo>
                      <a:pt x="3534" y="1090"/>
                    </a:lnTo>
                    <a:lnTo>
                      <a:pt x="3467" y="1033"/>
                    </a:lnTo>
                    <a:lnTo>
                      <a:pt x="93" y="0"/>
                    </a:lnTo>
                    <a:lnTo>
                      <a:pt x="0" y="28"/>
                    </a:lnTo>
                  </a:path>
                </a:pathLst>
              </a:custGeom>
              <a:noFill/>
              <a:ln w="0">
                <a:solidFill>
                  <a:srgbClr val="000000"/>
                </a:solidFill>
                <a:round/>
                <a:headEnd/>
                <a:tailEnd/>
              </a:ln>
            </p:spPr>
            <p:txBody>
              <a:bodyPr/>
              <a:lstStyle/>
              <a:p>
                <a:pPr algn="ctr"/>
                <a:endParaRPr lang="en-US" sz="1800"/>
              </a:p>
            </p:txBody>
          </p:sp>
          <p:sp>
            <p:nvSpPr>
              <p:cNvPr id="347877" name="Freeform 746"/>
              <p:cNvSpPr>
                <a:spLocks/>
              </p:cNvSpPr>
              <p:nvPr/>
            </p:nvSpPr>
            <p:spPr bwMode="auto">
              <a:xfrm>
                <a:off x="1096" y="3328"/>
                <a:ext cx="56" cy="47"/>
              </a:xfrm>
              <a:custGeom>
                <a:avLst/>
                <a:gdLst>
                  <a:gd name="T0" fmla="*/ 0 w 560"/>
                  <a:gd name="T1" fmla="*/ 41 h 618"/>
                  <a:gd name="T2" fmla="*/ 0 w 560"/>
                  <a:gd name="T3" fmla="*/ 47 h 618"/>
                  <a:gd name="T4" fmla="*/ 17 w 560"/>
                  <a:gd name="T5" fmla="*/ 35 h 618"/>
                  <a:gd name="T6" fmla="*/ 21 w 560"/>
                  <a:gd name="T7" fmla="*/ 35 h 618"/>
                  <a:gd name="T8" fmla="*/ 42 w 560"/>
                  <a:gd name="T9" fmla="*/ 20 h 618"/>
                  <a:gd name="T10" fmla="*/ 42 w 560"/>
                  <a:gd name="T11" fmla="*/ 17 h 618"/>
                  <a:gd name="T12" fmla="*/ 56 w 560"/>
                  <a:gd name="T13" fmla="*/ 6 h 618"/>
                  <a:gd name="T14" fmla="*/ 56 w 560"/>
                  <a:gd name="T15" fmla="*/ 0 h 618"/>
                  <a:gd name="T16" fmla="*/ 37 w 560"/>
                  <a:gd name="T17" fmla="*/ 14 h 618"/>
                  <a:gd name="T18" fmla="*/ 34 w 560"/>
                  <a:gd name="T19" fmla="*/ 14 h 618"/>
                  <a:gd name="T20" fmla="*/ 15 w 560"/>
                  <a:gd name="T21" fmla="*/ 27 h 618"/>
                  <a:gd name="T22" fmla="*/ 15 w 560"/>
                  <a:gd name="T23" fmla="*/ 31 h 618"/>
                  <a:gd name="T24" fmla="*/ 0 w 560"/>
                  <a:gd name="T25" fmla="*/ 41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0"/>
                  <a:gd name="T40" fmla="*/ 0 h 618"/>
                  <a:gd name="T41" fmla="*/ 560 w 560"/>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0" h="618">
                    <a:moveTo>
                      <a:pt x="0" y="539"/>
                    </a:moveTo>
                    <a:lnTo>
                      <a:pt x="0" y="618"/>
                    </a:lnTo>
                    <a:lnTo>
                      <a:pt x="168" y="464"/>
                    </a:lnTo>
                    <a:lnTo>
                      <a:pt x="212" y="464"/>
                    </a:lnTo>
                    <a:lnTo>
                      <a:pt x="423" y="264"/>
                    </a:lnTo>
                    <a:lnTo>
                      <a:pt x="423" y="220"/>
                    </a:lnTo>
                    <a:lnTo>
                      <a:pt x="560" y="79"/>
                    </a:lnTo>
                    <a:lnTo>
                      <a:pt x="560" y="0"/>
                    </a:lnTo>
                    <a:lnTo>
                      <a:pt x="373" y="184"/>
                    </a:lnTo>
                    <a:lnTo>
                      <a:pt x="342" y="184"/>
                    </a:lnTo>
                    <a:lnTo>
                      <a:pt x="153" y="360"/>
                    </a:lnTo>
                    <a:lnTo>
                      <a:pt x="153" y="405"/>
                    </a:lnTo>
                    <a:lnTo>
                      <a:pt x="0" y="539"/>
                    </a:lnTo>
                    <a:close/>
                  </a:path>
                </a:pathLst>
              </a:custGeom>
              <a:solidFill>
                <a:srgbClr val="424242"/>
              </a:solidFill>
              <a:ln w="9525">
                <a:noFill/>
                <a:round/>
                <a:headEnd/>
                <a:tailEnd/>
              </a:ln>
            </p:spPr>
            <p:txBody>
              <a:bodyPr/>
              <a:lstStyle/>
              <a:p>
                <a:pPr algn="ctr"/>
                <a:endParaRPr lang="en-US" sz="1800"/>
              </a:p>
            </p:txBody>
          </p:sp>
          <p:sp>
            <p:nvSpPr>
              <p:cNvPr id="347878" name="Freeform 747"/>
              <p:cNvSpPr>
                <a:spLocks/>
              </p:cNvSpPr>
              <p:nvPr/>
            </p:nvSpPr>
            <p:spPr bwMode="auto">
              <a:xfrm>
                <a:off x="1096" y="3328"/>
                <a:ext cx="56" cy="47"/>
              </a:xfrm>
              <a:custGeom>
                <a:avLst/>
                <a:gdLst>
                  <a:gd name="T0" fmla="*/ 0 w 560"/>
                  <a:gd name="T1" fmla="*/ 41 h 618"/>
                  <a:gd name="T2" fmla="*/ 0 w 560"/>
                  <a:gd name="T3" fmla="*/ 47 h 618"/>
                  <a:gd name="T4" fmla="*/ 17 w 560"/>
                  <a:gd name="T5" fmla="*/ 35 h 618"/>
                  <a:gd name="T6" fmla="*/ 21 w 560"/>
                  <a:gd name="T7" fmla="*/ 35 h 618"/>
                  <a:gd name="T8" fmla="*/ 42 w 560"/>
                  <a:gd name="T9" fmla="*/ 20 h 618"/>
                  <a:gd name="T10" fmla="*/ 42 w 560"/>
                  <a:gd name="T11" fmla="*/ 17 h 618"/>
                  <a:gd name="T12" fmla="*/ 56 w 560"/>
                  <a:gd name="T13" fmla="*/ 6 h 618"/>
                  <a:gd name="T14" fmla="*/ 56 w 560"/>
                  <a:gd name="T15" fmla="*/ 0 h 618"/>
                  <a:gd name="T16" fmla="*/ 37 w 560"/>
                  <a:gd name="T17" fmla="*/ 14 h 618"/>
                  <a:gd name="T18" fmla="*/ 34 w 560"/>
                  <a:gd name="T19" fmla="*/ 14 h 618"/>
                  <a:gd name="T20" fmla="*/ 15 w 560"/>
                  <a:gd name="T21" fmla="*/ 27 h 618"/>
                  <a:gd name="T22" fmla="*/ 15 w 560"/>
                  <a:gd name="T23" fmla="*/ 31 h 618"/>
                  <a:gd name="T24" fmla="*/ 0 w 560"/>
                  <a:gd name="T25" fmla="*/ 41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0"/>
                  <a:gd name="T40" fmla="*/ 0 h 618"/>
                  <a:gd name="T41" fmla="*/ 560 w 560"/>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0" h="618">
                    <a:moveTo>
                      <a:pt x="0" y="539"/>
                    </a:moveTo>
                    <a:lnTo>
                      <a:pt x="0" y="618"/>
                    </a:lnTo>
                    <a:lnTo>
                      <a:pt x="168" y="464"/>
                    </a:lnTo>
                    <a:lnTo>
                      <a:pt x="212" y="464"/>
                    </a:lnTo>
                    <a:lnTo>
                      <a:pt x="423" y="264"/>
                    </a:lnTo>
                    <a:lnTo>
                      <a:pt x="423" y="220"/>
                    </a:lnTo>
                    <a:lnTo>
                      <a:pt x="560" y="79"/>
                    </a:lnTo>
                    <a:lnTo>
                      <a:pt x="560" y="0"/>
                    </a:lnTo>
                    <a:lnTo>
                      <a:pt x="373" y="184"/>
                    </a:lnTo>
                    <a:lnTo>
                      <a:pt x="342" y="184"/>
                    </a:lnTo>
                    <a:lnTo>
                      <a:pt x="153" y="360"/>
                    </a:lnTo>
                    <a:lnTo>
                      <a:pt x="153" y="405"/>
                    </a:lnTo>
                    <a:lnTo>
                      <a:pt x="0" y="539"/>
                    </a:lnTo>
                  </a:path>
                </a:pathLst>
              </a:custGeom>
              <a:noFill/>
              <a:ln w="0">
                <a:solidFill>
                  <a:srgbClr val="000000"/>
                </a:solidFill>
                <a:round/>
                <a:headEnd/>
                <a:tailEnd/>
              </a:ln>
            </p:spPr>
            <p:txBody>
              <a:bodyPr/>
              <a:lstStyle/>
              <a:p>
                <a:pPr algn="ctr"/>
                <a:endParaRPr lang="en-US" sz="1800"/>
              </a:p>
            </p:txBody>
          </p:sp>
          <p:sp>
            <p:nvSpPr>
              <p:cNvPr id="347879" name="Line 748"/>
              <p:cNvSpPr>
                <a:spLocks noChangeShapeType="1"/>
              </p:cNvSpPr>
              <p:nvPr/>
            </p:nvSpPr>
            <p:spPr bwMode="auto">
              <a:xfrm flipH="1">
                <a:off x="1109" y="3364"/>
                <a:ext cx="4" cy="1"/>
              </a:xfrm>
              <a:prstGeom prst="line">
                <a:avLst/>
              </a:prstGeom>
              <a:noFill/>
              <a:ln w="0">
                <a:solidFill>
                  <a:srgbClr val="000000"/>
                </a:solidFill>
                <a:round/>
                <a:headEnd/>
                <a:tailEnd/>
              </a:ln>
            </p:spPr>
            <p:txBody>
              <a:bodyPr/>
              <a:lstStyle/>
              <a:p>
                <a:endParaRPr lang="en-US"/>
              </a:p>
            </p:txBody>
          </p:sp>
          <p:sp>
            <p:nvSpPr>
              <p:cNvPr id="347880" name="Line 749"/>
              <p:cNvSpPr>
                <a:spLocks noChangeShapeType="1"/>
              </p:cNvSpPr>
              <p:nvPr/>
            </p:nvSpPr>
            <p:spPr bwMode="auto">
              <a:xfrm>
                <a:off x="1133" y="3344"/>
                <a:ext cx="5" cy="1"/>
              </a:xfrm>
              <a:prstGeom prst="line">
                <a:avLst/>
              </a:prstGeom>
              <a:noFill/>
              <a:ln w="0">
                <a:solidFill>
                  <a:srgbClr val="000000"/>
                </a:solidFill>
                <a:round/>
                <a:headEnd/>
                <a:tailEnd/>
              </a:ln>
            </p:spPr>
            <p:txBody>
              <a:bodyPr/>
              <a:lstStyle/>
              <a:p>
                <a:endParaRPr lang="en-US"/>
              </a:p>
            </p:txBody>
          </p:sp>
          <p:sp>
            <p:nvSpPr>
              <p:cNvPr id="347881" name="Line 750"/>
              <p:cNvSpPr>
                <a:spLocks noChangeShapeType="1"/>
              </p:cNvSpPr>
              <p:nvPr/>
            </p:nvSpPr>
            <p:spPr bwMode="auto">
              <a:xfrm flipH="1">
                <a:off x="1132" y="3348"/>
                <a:ext cx="6" cy="1"/>
              </a:xfrm>
              <a:prstGeom prst="line">
                <a:avLst/>
              </a:prstGeom>
              <a:noFill/>
              <a:ln w="0">
                <a:solidFill>
                  <a:srgbClr val="000000"/>
                </a:solidFill>
                <a:round/>
                <a:headEnd/>
                <a:tailEnd/>
              </a:ln>
            </p:spPr>
            <p:txBody>
              <a:bodyPr/>
              <a:lstStyle/>
              <a:p>
                <a:endParaRPr lang="en-US"/>
              </a:p>
            </p:txBody>
          </p:sp>
          <p:sp>
            <p:nvSpPr>
              <p:cNvPr id="347882" name="Freeform 751"/>
              <p:cNvSpPr>
                <a:spLocks/>
              </p:cNvSpPr>
              <p:nvPr/>
            </p:nvSpPr>
            <p:spPr bwMode="auto">
              <a:xfrm>
                <a:off x="1094" y="3366"/>
                <a:ext cx="3" cy="13"/>
              </a:xfrm>
              <a:custGeom>
                <a:avLst/>
                <a:gdLst>
                  <a:gd name="T0" fmla="*/ 0 w 37"/>
                  <a:gd name="T1" fmla="*/ 1 h 169"/>
                  <a:gd name="T2" fmla="*/ 0 w 37"/>
                  <a:gd name="T3" fmla="*/ 13 h 169"/>
                  <a:gd name="T4" fmla="*/ 3 w 37"/>
                  <a:gd name="T5" fmla="*/ 12 h 169"/>
                  <a:gd name="T6" fmla="*/ 3 w 37"/>
                  <a:gd name="T7" fmla="*/ 0 h 169"/>
                  <a:gd name="T8" fmla="*/ 0 w 37"/>
                  <a:gd name="T9" fmla="*/ 1 h 169"/>
                  <a:gd name="T10" fmla="*/ 0 60000 65536"/>
                  <a:gd name="T11" fmla="*/ 0 60000 65536"/>
                  <a:gd name="T12" fmla="*/ 0 60000 65536"/>
                  <a:gd name="T13" fmla="*/ 0 60000 65536"/>
                  <a:gd name="T14" fmla="*/ 0 60000 65536"/>
                  <a:gd name="T15" fmla="*/ 0 w 37"/>
                  <a:gd name="T16" fmla="*/ 0 h 169"/>
                  <a:gd name="T17" fmla="*/ 37 w 37"/>
                  <a:gd name="T18" fmla="*/ 169 h 169"/>
                </a:gdLst>
                <a:ahLst/>
                <a:cxnLst>
                  <a:cxn ang="T10">
                    <a:pos x="T0" y="T1"/>
                  </a:cxn>
                  <a:cxn ang="T11">
                    <a:pos x="T2" y="T3"/>
                  </a:cxn>
                  <a:cxn ang="T12">
                    <a:pos x="T4" y="T5"/>
                  </a:cxn>
                  <a:cxn ang="T13">
                    <a:pos x="T6" y="T7"/>
                  </a:cxn>
                  <a:cxn ang="T14">
                    <a:pos x="T8" y="T9"/>
                  </a:cxn>
                </a:cxnLst>
                <a:rect l="T15" t="T16" r="T17" b="T18"/>
                <a:pathLst>
                  <a:path w="37" h="169">
                    <a:moveTo>
                      <a:pt x="0" y="15"/>
                    </a:moveTo>
                    <a:lnTo>
                      <a:pt x="0" y="169"/>
                    </a:lnTo>
                    <a:lnTo>
                      <a:pt x="37" y="154"/>
                    </a:lnTo>
                    <a:lnTo>
                      <a:pt x="37" y="0"/>
                    </a:lnTo>
                    <a:lnTo>
                      <a:pt x="0" y="15"/>
                    </a:lnTo>
                    <a:close/>
                  </a:path>
                </a:pathLst>
              </a:custGeom>
              <a:solidFill>
                <a:srgbClr val="BFBFBF"/>
              </a:solidFill>
              <a:ln w="9525">
                <a:noFill/>
                <a:round/>
                <a:headEnd/>
                <a:tailEnd/>
              </a:ln>
            </p:spPr>
            <p:txBody>
              <a:bodyPr/>
              <a:lstStyle/>
              <a:p>
                <a:pPr algn="ctr"/>
                <a:endParaRPr lang="en-US" sz="1800"/>
              </a:p>
            </p:txBody>
          </p:sp>
          <p:sp>
            <p:nvSpPr>
              <p:cNvPr id="347883" name="Freeform 752"/>
              <p:cNvSpPr>
                <a:spLocks/>
              </p:cNvSpPr>
              <p:nvPr/>
            </p:nvSpPr>
            <p:spPr bwMode="auto">
              <a:xfrm>
                <a:off x="1094" y="3366"/>
                <a:ext cx="3" cy="13"/>
              </a:xfrm>
              <a:custGeom>
                <a:avLst/>
                <a:gdLst>
                  <a:gd name="T0" fmla="*/ 0 w 37"/>
                  <a:gd name="T1" fmla="*/ 1 h 169"/>
                  <a:gd name="T2" fmla="*/ 0 w 37"/>
                  <a:gd name="T3" fmla="*/ 13 h 169"/>
                  <a:gd name="T4" fmla="*/ 3 w 37"/>
                  <a:gd name="T5" fmla="*/ 12 h 169"/>
                  <a:gd name="T6" fmla="*/ 3 w 37"/>
                  <a:gd name="T7" fmla="*/ 0 h 169"/>
                  <a:gd name="T8" fmla="*/ 0 w 37"/>
                  <a:gd name="T9" fmla="*/ 1 h 169"/>
                  <a:gd name="T10" fmla="*/ 0 60000 65536"/>
                  <a:gd name="T11" fmla="*/ 0 60000 65536"/>
                  <a:gd name="T12" fmla="*/ 0 60000 65536"/>
                  <a:gd name="T13" fmla="*/ 0 60000 65536"/>
                  <a:gd name="T14" fmla="*/ 0 60000 65536"/>
                  <a:gd name="T15" fmla="*/ 0 w 37"/>
                  <a:gd name="T16" fmla="*/ 0 h 169"/>
                  <a:gd name="T17" fmla="*/ 37 w 37"/>
                  <a:gd name="T18" fmla="*/ 169 h 169"/>
                </a:gdLst>
                <a:ahLst/>
                <a:cxnLst>
                  <a:cxn ang="T10">
                    <a:pos x="T0" y="T1"/>
                  </a:cxn>
                  <a:cxn ang="T11">
                    <a:pos x="T2" y="T3"/>
                  </a:cxn>
                  <a:cxn ang="T12">
                    <a:pos x="T4" y="T5"/>
                  </a:cxn>
                  <a:cxn ang="T13">
                    <a:pos x="T6" y="T7"/>
                  </a:cxn>
                  <a:cxn ang="T14">
                    <a:pos x="T8" y="T9"/>
                  </a:cxn>
                </a:cxnLst>
                <a:rect l="T15" t="T16" r="T17" b="T18"/>
                <a:pathLst>
                  <a:path w="37" h="169">
                    <a:moveTo>
                      <a:pt x="0" y="15"/>
                    </a:moveTo>
                    <a:lnTo>
                      <a:pt x="0" y="169"/>
                    </a:lnTo>
                    <a:lnTo>
                      <a:pt x="37" y="154"/>
                    </a:lnTo>
                    <a:lnTo>
                      <a:pt x="37" y="0"/>
                    </a:lnTo>
                    <a:lnTo>
                      <a:pt x="0" y="15"/>
                    </a:lnTo>
                  </a:path>
                </a:pathLst>
              </a:custGeom>
              <a:noFill/>
              <a:ln w="0">
                <a:solidFill>
                  <a:srgbClr val="000000"/>
                </a:solidFill>
                <a:round/>
                <a:headEnd/>
                <a:tailEnd/>
              </a:ln>
            </p:spPr>
            <p:txBody>
              <a:bodyPr/>
              <a:lstStyle/>
              <a:p>
                <a:pPr algn="ctr"/>
                <a:endParaRPr lang="en-US" sz="1800"/>
              </a:p>
            </p:txBody>
          </p:sp>
          <p:sp>
            <p:nvSpPr>
              <p:cNvPr id="347884" name="Line 753"/>
              <p:cNvSpPr>
                <a:spLocks noChangeShapeType="1"/>
              </p:cNvSpPr>
              <p:nvPr/>
            </p:nvSpPr>
            <p:spPr bwMode="auto">
              <a:xfrm>
                <a:off x="751" y="3290"/>
                <a:ext cx="343" cy="70"/>
              </a:xfrm>
              <a:prstGeom prst="line">
                <a:avLst/>
              </a:prstGeom>
              <a:noFill/>
              <a:ln w="0">
                <a:solidFill>
                  <a:srgbClr val="000000"/>
                </a:solidFill>
                <a:round/>
                <a:headEnd/>
                <a:tailEnd/>
              </a:ln>
            </p:spPr>
            <p:txBody>
              <a:bodyPr/>
              <a:lstStyle/>
              <a:p>
                <a:endParaRPr lang="en-US"/>
              </a:p>
            </p:txBody>
          </p:sp>
          <p:sp>
            <p:nvSpPr>
              <p:cNvPr id="347885" name="Freeform 754"/>
              <p:cNvSpPr>
                <a:spLocks/>
              </p:cNvSpPr>
              <p:nvPr/>
            </p:nvSpPr>
            <p:spPr bwMode="auto">
              <a:xfrm>
                <a:off x="662" y="3272"/>
                <a:ext cx="510" cy="155"/>
              </a:xfrm>
              <a:custGeom>
                <a:avLst/>
                <a:gdLst>
                  <a:gd name="T0" fmla="*/ 123 w 5101"/>
                  <a:gd name="T1" fmla="*/ 0 h 2021"/>
                  <a:gd name="T2" fmla="*/ 89 w 5101"/>
                  <a:gd name="T3" fmla="*/ 18 h 2021"/>
                  <a:gd name="T4" fmla="*/ 89 w 5101"/>
                  <a:gd name="T5" fmla="*/ 24 h 2021"/>
                  <a:gd name="T6" fmla="*/ 0 w 5101"/>
                  <a:gd name="T7" fmla="*/ 73 h 2021"/>
                  <a:gd name="T8" fmla="*/ 353 w 5101"/>
                  <a:gd name="T9" fmla="*/ 155 h 2021"/>
                  <a:gd name="T10" fmla="*/ 432 w 5101"/>
                  <a:gd name="T11" fmla="*/ 96 h 2021"/>
                  <a:gd name="T12" fmla="*/ 432 w 5101"/>
                  <a:gd name="T13" fmla="*/ 88 h 2021"/>
                  <a:gd name="T14" fmla="*/ 466 w 5101"/>
                  <a:gd name="T15" fmla="*/ 63 h 2021"/>
                  <a:gd name="T16" fmla="*/ 474 w 5101"/>
                  <a:gd name="T17" fmla="*/ 45 h 2021"/>
                  <a:gd name="T18" fmla="*/ 510 w 5101"/>
                  <a:gd name="T19" fmla="*/ 18 h 2021"/>
                  <a:gd name="T20" fmla="*/ 481 w 5101"/>
                  <a:gd name="T21" fmla="*/ 13 h 2021"/>
                  <a:gd name="T22" fmla="*/ 165 w 5101"/>
                  <a:gd name="T23" fmla="*/ 8 h 2021"/>
                  <a:gd name="T24" fmla="*/ 123 w 5101"/>
                  <a:gd name="T25" fmla="*/ 0 h 20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1"/>
                  <a:gd name="T40" fmla="*/ 0 h 2021"/>
                  <a:gd name="T41" fmla="*/ 5101 w 5101"/>
                  <a:gd name="T42" fmla="*/ 2021 h 20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1" h="2021">
                    <a:moveTo>
                      <a:pt x="1231" y="0"/>
                    </a:moveTo>
                    <a:lnTo>
                      <a:pt x="889" y="241"/>
                    </a:lnTo>
                    <a:lnTo>
                      <a:pt x="889" y="309"/>
                    </a:lnTo>
                    <a:lnTo>
                      <a:pt x="0" y="950"/>
                    </a:lnTo>
                    <a:lnTo>
                      <a:pt x="3534" y="2021"/>
                    </a:lnTo>
                    <a:lnTo>
                      <a:pt x="4318" y="1252"/>
                    </a:lnTo>
                    <a:lnTo>
                      <a:pt x="4318" y="1150"/>
                    </a:lnTo>
                    <a:lnTo>
                      <a:pt x="4663" y="818"/>
                    </a:lnTo>
                    <a:lnTo>
                      <a:pt x="4742" y="582"/>
                    </a:lnTo>
                    <a:lnTo>
                      <a:pt x="5101" y="241"/>
                    </a:lnTo>
                    <a:lnTo>
                      <a:pt x="4814" y="176"/>
                    </a:lnTo>
                    <a:lnTo>
                      <a:pt x="1652" y="110"/>
                    </a:lnTo>
                    <a:lnTo>
                      <a:pt x="1231" y="0"/>
                    </a:lnTo>
                    <a:close/>
                  </a:path>
                </a:pathLst>
              </a:custGeom>
              <a:solidFill>
                <a:srgbClr val="BFBFBF"/>
              </a:solidFill>
              <a:ln w="9525">
                <a:noFill/>
                <a:round/>
                <a:headEnd/>
                <a:tailEnd/>
              </a:ln>
            </p:spPr>
            <p:txBody>
              <a:bodyPr/>
              <a:lstStyle/>
              <a:p>
                <a:pPr algn="ctr"/>
                <a:endParaRPr lang="en-US" sz="1800"/>
              </a:p>
            </p:txBody>
          </p:sp>
          <p:sp>
            <p:nvSpPr>
              <p:cNvPr id="347886" name="Freeform 755"/>
              <p:cNvSpPr>
                <a:spLocks/>
              </p:cNvSpPr>
              <p:nvPr/>
            </p:nvSpPr>
            <p:spPr bwMode="auto">
              <a:xfrm>
                <a:off x="662" y="3272"/>
                <a:ext cx="510" cy="155"/>
              </a:xfrm>
              <a:custGeom>
                <a:avLst/>
                <a:gdLst>
                  <a:gd name="T0" fmla="*/ 123 w 5101"/>
                  <a:gd name="T1" fmla="*/ 0 h 2021"/>
                  <a:gd name="T2" fmla="*/ 89 w 5101"/>
                  <a:gd name="T3" fmla="*/ 18 h 2021"/>
                  <a:gd name="T4" fmla="*/ 89 w 5101"/>
                  <a:gd name="T5" fmla="*/ 24 h 2021"/>
                  <a:gd name="T6" fmla="*/ 0 w 5101"/>
                  <a:gd name="T7" fmla="*/ 73 h 2021"/>
                  <a:gd name="T8" fmla="*/ 353 w 5101"/>
                  <a:gd name="T9" fmla="*/ 155 h 2021"/>
                  <a:gd name="T10" fmla="*/ 432 w 5101"/>
                  <a:gd name="T11" fmla="*/ 96 h 2021"/>
                  <a:gd name="T12" fmla="*/ 432 w 5101"/>
                  <a:gd name="T13" fmla="*/ 88 h 2021"/>
                  <a:gd name="T14" fmla="*/ 466 w 5101"/>
                  <a:gd name="T15" fmla="*/ 63 h 2021"/>
                  <a:gd name="T16" fmla="*/ 474 w 5101"/>
                  <a:gd name="T17" fmla="*/ 45 h 2021"/>
                  <a:gd name="T18" fmla="*/ 510 w 5101"/>
                  <a:gd name="T19" fmla="*/ 18 h 2021"/>
                  <a:gd name="T20" fmla="*/ 481 w 5101"/>
                  <a:gd name="T21" fmla="*/ 13 h 2021"/>
                  <a:gd name="T22" fmla="*/ 165 w 5101"/>
                  <a:gd name="T23" fmla="*/ 8 h 2021"/>
                  <a:gd name="T24" fmla="*/ 123 w 5101"/>
                  <a:gd name="T25" fmla="*/ 0 h 20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1"/>
                  <a:gd name="T40" fmla="*/ 0 h 2021"/>
                  <a:gd name="T41" fmla="*/ 5101 w 5101"/>
                  <a:gd name="T42" fmla="*/ 2021 h 20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1" h="2021">
                    <a:moveTo>
                      <a:pt x="1231" y="0"/>
                    </a:moveTo>
                    <a:lnTo>
                      <a:pt x="889" y="241"/>
                    </a:lnTo>
                    <a:lnTo>
                      <a:pt x="889" y="309"/>
                    </a:lnTo>
                    <a:lnTo>
                      <a:pt x="0" y="950"/>
                    </a:lnTo>
                    <a:lnTo>
                      <a:pt x="3534" y="2021"/>
                    </a:lnTo>
                    <a:lnTo>
                      <a:pt x="4318" y="1252"/>
                    </a:lnTo>
                    <a:lnTo>
                      <a:pt x="4318" y="1150"/>
                    </a:lnTo>
                    <a:lnTo>
                      <a:pt x="4663" y="818"/>
                    </a:lnTo>
                    <a:lnTo>
                      <a:pt x="4742" y="582"/>
                    </a:lnTo>
                    <a:lnTo>
                      <a:pt x="5101" y="241"/>
                    </a:lnTo>
                    <a:lnTo>
                      <a:pt x="4814" y="176"/>
                    </a:lnTo>
                    <a:lnTo>
                      <a:pt x="1652" y="110"/>
                    </a:lnTo>
                    <a:lnTo>
                      <a:pt x="1231" y="0"/>
                    </a:lnTo>
                  </a:path>
                </a:pathLst>
              </a:custGeom>
              <a:noFill/>
              <a:ln w="0">
                <a:solidFill>
                  <a:srgbClr val="000000"/>
                </a:solidFill>
                <a:round/>
                <a:headEnd/>
                <a:tailEnd/>
              </a:ln>
            </p:spPr>
            <p:txBody>
              <a:bodyPr/>
              <a:lstStyle/>
              <a:p>
                <a:pPr algn="ctr"/>
                <a:endParaRPr lang="en-US" sz="1800"/>
              </a:p>
            </p:txBody>
          </p:sp>
          <p:sp>
            <p:nvSpPr>
              <p:cNvPr id="347887" name="Freeform 756"/>
              <p:cNvSpPr>
                <a:spLocks/>
              </p:cNvSpPr>
              <p:nvPr/>
            </p:nvSpPr>
            <p:spPr bwMode="auto">
              <a:xfrm>
                <a:off x="760" y="3284"/>
                <a:ext cx="31" cy="10"/>
              </a:xfrm>
              <a:custGeom>
                <a:avLst/>
                <a:gdLst>
                  <a:gd name="T0" fmla="*/ 12 w 306"/>
                  <a:gd name="T1" fmla="*/ 0 h 139"/>
                  <a:gd name="T2" fmla="*/ 0 w 306"/>
                  <a:gd name="T3" fmla="*/ 6 h 139"/>
                  <a:gd name="T4" fmla="*/ 19 w 306"/>
                  <a:gd name="T5" fmla="*/ 10 h 139"/>
                  <a:gd name="T6" fmla="*/ 31 w 306"/>
                  <a:gd name="T7" fmla="*/ 4 h 139"/>
                  <a:gd name="T8" fmla="*/ 12 w 306"/>
                  <a:gd name="T9" fmla="*/ 0 h 139"/>
                  <a:gd name="T10" fmla="*/ 0 60000 65536"/>
                  <a:gd name="T11" fmla="*/ 0 60000 65536"/>
                  <a:gd name="T12" fmla="*/ 0 60000 65536"/>
                  <a:gd name="T13" fmla="*/ 0 60000 65536"/>
                  <a:gd name="T14" fmla="*/ 0 60000 65536"/>
                  <a:gd name="T15" fmla="*/ 0 w 306"/>
                  <a:gd name="T16" fmla="*/ 0 h 139"/>
                  <a:gd name="T17" fmla="*/ 306 w 306"/>
                  <a:gd name="T18" fmla="*/ 139 h 139"/>
                </a:gdLst>
                <a:ahLst/>
                <a:cxnLst>
                  <a:cxn ang="T10">
                    <a:pos x="T0" y="T1"/>
                  </a:cxn>
                  <a:cxn ang="T11">
                    <a:pos x="T2" y="T3"/>
                  </a:cxn>
                  <a:cxn ang="T12">
                    <a:pos x="T4" y="T5"/>
                  </a:cxn>
                  <a:cxn ang="T13">
                    <a:pos x="T6" y="T7"/>
                  </a:cxn>
                  <a:cxn ang="T14">
                    <a:pos x="T8" y="T9"/>
                  </a:cxn>
                </a:cxnLst>
                <a:rect l="T15" t="T16" r="T17" b="T18"/>
                <a:pathLst>
                  <a:path w="306" h="139">
                    <a:moveTo>
                      <a:pt x="117" y="0"/>
                    </a:moveTo>
                    <a:lnTo>
                      <a:pt x="0" y="82"/>
                    </a:lnTo>
                    <a:lnTo>
                      <a:pt x="191" y="139"/>
                    </a:lnTo>
                    <a:lnTo>
                      <a:pt x="306" y="51"/>
                    </a:lnTo>
                    <a:lnTo>
                      <a:pt x="117" y="0"/>
                    </a:lnTo>
                    <a:close/>
                  </a:path>
                </a:pathLst>
              </a:custGeom>
              <a:solidFill>
                <a:srgbClr val="828282"/>
              </a:solidFill>
              <a:ln w="9525">
                <a:noFill/>
                <a:round/>
                <a:headEnd/>
                <a:tailEnd/>
              </a:ln>
            </p:spPr>
            <p:txBody>
              <a:bodyPr/>
              <a:lstStyle/>
              <a:p>
                <a:pPr algn="ctr"/>
                <a:endParaRPr lang="en-US" sz="1800"/>
              </a:p>
            </p:txBody>
          </p:sp>
          <p:sp>
            <p:nvSpPr>
              <p:cNvPr id="347888" name="Freeform 757"/>
              <p:cNvSpPr>
                <a:spLocks/>
              </p:cNvSpPr>
              <p:nvPr/>
            </p:nvSpPr>
            <p:spPr bwMode="auto">
              <a:xfrm>
                <a:off x="760" y="3284"/>
                <a:ext cx="31" cy="10"/>
              </a:xfrm>
              <a:custGeom>
                <a:avLst/>
                <a:gdLst>
                  <a:gd name="T0" fmla="*/ 12 w 306"/>
                  <a:gd name="T1" fmla="*/ 0 h 139"/>
                  <a:gd name="T2" fmla="*/ 0 w 306"/>
                  <a:gd name="T3" fmla="*/ 6 h 139"/>
                  <a:gd name="T4" fmla="*/ 19 w 306"/>
                  <a:gd name="T5" fmla="*/ 10 h 139"/>
                  <a:gd name="T6" fmla="*/ 31 w 306"/>
                  <a:gd name="T7" fmla="*/ 4 h 139"/>
                  <a:gd name="T8" fmla="*/ 12 w 306"/>
                  <a:gd name="T9" fmla="*/ 0 h 139"/>
                  <a:gd name="T10" fmla="*/ 0 60000 65536"/>
                  <a:gd name="T11" fmla="*/ 0 60000 65536"/>
                  <a:gd name="T12" fmla="*/ 0 60000 65536"/>
                  <a:gd name="T13" fmla="*/ 0 60000 65536"/>
                  <a:gd name="T14" fmla="*/ 0 60000 65536"/>
                  <a:gd name="T15" fmla="*/ 0 w 306"/>
                  <a:gd name="T16" fmla="*/ 0 h 139"/>
                  <a:gd name="T17" fmla="*/ 306 w 306"/>
                  <a:gd name="T18" fmla="*/ 139 h 139"/>
                </a:gdLst>
                <a:ahLst/>
                <a:cxnLst>
                  <a:cxn ang="T10">
                    <a:pos x="T0" y="T1"/>
                  </a:cxn>
                  <a:cxn ang="T11">
                    <a:pos x="T2" y="T3"/>
                  </a:cxn>
                  <a:cxn ang="T12">
                    <a:pos x="T4" y="T5"/>
                  </a:cxn>
                  <a:cxn ang="T13">
                    <a:pos x="T6" y="T7"/>
                  </a:cxn>
                  <a:cxn ang="T14">
                    <a:pos x="T8" y="T9"/>
                  </a:cxn>
                </a:cxnLst>
                <a:rect l="T15" t="T16" r="T17" b="T18"/>
                <a:pathLst>
                  <a:path w="306" h="139">
                    <a:moveTo>
                      <a:pt x="117" y="0"/>
                    </a:moveTo>
                    <a:lnTo>
                      <a:pt x="0" y="82"/>
                    </a:lnTo>
                    <a:lnTo>
                      <a:pt x="191" y="139"/>
                    </a:lnTo>
                    <a:lnTo>
                      <a:pt x="306" y="51"/>
                    </a:lnTo>
                    <a:lnTo>
                      <a:pt x="117" y="0"/>
                    </a:lnTo>
                  </a:path>
                </a:pathLst>
              </a:custGeom>
              <a:noFill/>
              <a:ln w="0">
                <a:solidFill>
                  <a:srgbClr val="000000"/>
                </a:solidFill>
                <a:round/>
                <a:headEnd/>
                <a:tailEnd/>
              </a:ln>
            </p:spPr>
            <p:txBody>
              <a:bodyPr/>
              <a:lstStyle/>
              <a:p>
                <a:pPr algn="ctr"/>
                <a:endParaRPr lang="en-US" sz="1800"/>
              </a:p>
            </p:txBody>
          </p:sp>
          <p:sp>
            <p:nvSpPr>
              <p:cNvPr id="347889" name="Freeform 758"/>
              <p:cNvSpPr>
                <a:spLocks/>
              </p:cNvSpPr>
              <p:nvPr/>
            </p:nvSpPr>
            <p:spPr bwMode="auto">
              <a:xfrm>
                <a:off x="714" y="3304"/>
                <a:ext cx="306" cy="97"/>
              </a:xfrm>
              <a:custGeom>
                <a:avLst/>
                <a:gdLst>
                  <a:gd name="T0" fmla="*/ 40 w 3060"/>
                  <a:gd name="T1" fmla="*/ 0 h 1260"/>
                  <a:gd name="T2" fmla="*/ 22 w 3060"/>
                  <a:gd name="T3" fmla="*/ 11 h 1260"/>
                  <a:gd name="T4" fmla="*/ 19 w 3060"/>
                  <a:gd name="T5" fmla="*/ 18 h 1260"/>
                  <a:gd name="T6" fmla="*/ 0 w 3060"/>
                  <a:gd name="T7" fmla="*/ 35 h 1260"/>
                  <a:gd name="T8" fmla="*/ 269 w 3060"/>
                  <a:gd name="T9" fmla="*/ 97 h 1260"/>
                  <a:gd name="T10" fmla="*/ 283 w 3060"/>
                  <a:gd name="T11" fmla="*/ 85 h 1260"/>
                  <a:gd name="T12" fmla="*/ 306 w 3060"/>
                  <a:gd name="T13" fmla="*/ 56 h 1260"/>
                  <a:gd name="T14" fmla="*/ 297 w 3060"/>
                  <a:gd name="T15" fmla="*/ 53 h 1260"/>
                  <a:gd name="T16" fmla="*/ 40 w 3060"/>
                  <a:gd name="T17" fmla="*/ 0 h 1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0"/>
                  <a:gd name="T28" fmla="*/ 0 h 1260"/>
                  <a:gd name="T29" fmla="*/ 3060 w 3060"/>
                  <a:gd name="T30" fmla="*/ 1260 h 1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0" h="1260">
                    <a:moveTo>
                      <a:pt x="401" y="0"/>
                    </a:moveTo>
                    <a:lnTo>
                      <a:pt x="225" y="139"/>
                    </a:lnTo>
                    <a:lnTo>
                      <a:pt x="189" y="235"/>
                    </a:lnTo>
                    <a:lnTo>
                      <a:pt x="0" y="457"/>
                    </a:lnTo>
                    <a:lnTo>
                      <a:pt x="2688" y="1260"/>
                    </a:lnTo>
                    <a:lnTo>
                      <a:pt x="2833" y="1106"/>
                    </a:lnTo>
                    <a:lnTo>
                      <a:pt x="3060" y="730"/>
                    </a:lnTo>
                    <a:lnTo>
                      <a:pt x="2973" y="693"/>
                    </a:lnTo>
                    <a:lnTo>
                      <a:pt x="401" y="0"/>
                    </a:lnTo>
                    <a:close/>
                  </a:path>
                </a:pathLst>
              </a:custGeom>
              <a:solidFill>
                <a:srgbClr val="BFBFBF"/>
              </a:solidFill>
              <a:ln w="9525">
                <a:noFill/>
                <a:round/>
                <a:headEnd/>
                <a:tailEnd/>
              </a:ln>
            </p:spPr>
            <p:txBody>
              <a:bodyPr/>
              <a:lstStyle/>
              <a:p>
                <a:pPr algn="ctr"/>
                <a:endParaRPr lang="en-US" sz="1800"/>
              </a:p>
            </p:txBody>
          </p:sp>
          <p:sp>
            <p:nvSpPr>
              <p:cNvPr id="347890" name="Freeform 759"/>
              <p:cNvSpPr>
                <a:spLocks/>
              </p:cNvSpPr>
              <p:nvPr/>
            </p:nvSpPr>
            <p:spPr bwMode="auto">
              <a:xfrm>
                <a:off x="714" y="3304"/>
                <a:ext cx="306" cy="97"/>
              </a:xfrm>
              <a:custGeom>
                <a:avLst/>
                <a:gdLst>
                  <a:gd name="T0" fmla="*/ 40 w 3060"/>
                  <a:gd name="T1" fmla="*/ 0 h 1260"/>
                  <a:gd name="T2" fmla="*/ 22 w 3060"/>
                  <a:gd name="T3" fmla="*/ 11 h 1260"/>
                  <a:gd name="T4" fmla="*/ 19 w 3060"/>
                  <a:gd name="T5" fmla="*/ 18 h 1260"/>
                  <a:gd name="T6" fmla="*/ 0 w 3060"/>
                  <a:gd name="T7" fmla="*/ 35 h 1260"/>
                  <a:gd name="T8" fmla="*/ 269 w 3060"/>
                  <a:gd name="T9" fmla="*/ 97 h 1260"/>
                  <a:gd name="T10" fmla="*/ 283 w 3060"/>
                  <a:gd name="T11" fmla="*/ 85 h 1260"/>
                  <a:gd name="T12" fmla="*/ 306 w 3060"/>
                  <a:gd name="T13" fmla="*/ 56 h 1260"/>
                  <a:gd name="T14" fmla="*/ 297 w 3060"/>
                  <a:gd name="T15" fmla="*/ 53 h 1260"/>
                  <a:gd name="T16" fmla="*/ 40 w 3060"/>
                  <a:gd name="T17" fmla="*/ 0 h 1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0"/>
                  <a:gd name="T28" fmla="*/ 0 h 1260"/>
                  <a:gd name="T29" fmla="*/ 3060 w 3060"/>
                  <a:gd name="T30" fmla="*/ 1260 h 1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0" h="1260">
                    <a:moveTo>
                      <a:pt x="401" y="0"/>
                    </a:moveTo>
                    <a:lnTo>
                      <a:pt x="225" y="139"/>
                    </a:lnTo>
                    <a:lnTo>
                      <a:pt x="189" y="235"/>
                    </a:lnTo>
                    <a:lnTo>
                      <a:pt x="0" y="457"/>
                    </a:lnTo>
                    <a:lnTo>
                      <a:pt x="2688" y="1260"/>
                    </a:lnTo>
                    <a:lnTo>
                      <a:pt x="2833" y="1106"/>
                    </a:lnTo>
                    <a:lnTo>
                      <a:pt x="3060" y="730"/>
                    </a:lnTo>
                    <a:lnTo>
                      <a:pt x="2973" y="693"/>
                    </a:lnTo>
                    <a:lnTo>
                      <a:pt x="401" y="0"/>
                    </a:lnTo>
                  </a:path>
                </a:pathLst>
              </a:custGeom>
              <a:noFill/>
              <a:ln w="0">
                <a:solidFill>
                  <a:srgbClr val="000000"/>
                </a:solidFill>
                <a:round/>
                <a:headEnd/>
                <a:tailEnd/>
              </a:ln>
            </p:spPr>
            <p:txBody>
              <a:bodyPr/>
              <a:lstStyle/>
              <a:p>
                <a:pPr algn="ctr"/>
                <a:endParaRPr lang="en-US" sz="1800"/>
              </a:p>
            </p:txBody>
          </p:sp>
          <p:sp>
            <p:nvSpPr>
              <p:cNvPr id="347891" name="Line 760"/>
              <p:cNvSpPr>
                <a:spLocks noChangeShapeType="1"/>
              </p:cNvSpPr>
              <p:nvPr/>
            </p:nvSpPr>
            <p:spPr bwMode="auto">
              <a:xfrm>
                <a:off x="749" y="3315"/>
                <a:ext cx="253" cy="52"/>
              </a:xfrm>
              <a:prstGeom prst="line">
                <a:avLst/>
              </a:prstGeom>
              <a:noFill/>
              <a:ln w="0">
                <a:solidFill>
                  <a:srgbClr val="000000"/>
                </a:solidFill>
                <a:round/>
                <a:headEnd/>
                <a:tailEnd/>
              </a:ln>
            </p:spPr>
            <p:txBody>
              <a:bodyPr/>
              <a:lstStyle/>
              <a:p>
                <a:endParaRPr lang="en-US"/>
              </a:p>
            </p:txBody>
          </p:sp>
          <p:sp>
            <p:nvSpPr>
              <p:cNvPr id="347892" name="Line 761"/>
              <p:cNvSpPr>
                <a:spLocks noChangeShapeType="1"/>
              </p:cNvSpPr>
              <p:nvPr/>
            </p:nvSpPr>
            <p:spPr bwMode="auto">
              <a:xfrm>
                <a:off x="740" y="3322"/>
                <a:ext cx="250" cy="54"/>
              </a:xfrm>
              <a:prstGeom prst="line">
                <a:avLst/>
              </a:prstGeom>
              <a:noFill/>
              <a:ln w="0">
                <a:solidFill>
                  <a:srgbClr val="000000"/>
                </a:solidFill>
                <a:round/>
                <a:headEnd/>
                <a:tailEnd/>
              </a:ln>
            </p:spPr>
            <p:txBody>
              <a:bodyPr/>
              <a:lstStyle/>
              <a:p>
                <a:endParaRPr lang="en-US"/>
              </a:p>
            </p:txBody>
          </p:sp>
          <p:sp>
            <p:nvSpPr>
              <p:cNvPr id="347893" name="Line 762"/>
              <p:cNvSpPr>
                <a:spLocks noChangeShapeType="1"/>
              </p:cNvSpPr>
              <p:nvPr/>
            </p:nvSpPr>
            <p:spPr bwMode="auto">
              <a:xfrm>
                <a:off x="731" y="3332"/>
                <a:ext cx="257" cy="54"/>
              </a:xfrm>
              <a:prstGeom prst="line">
                <a:avLst/>
              </a:prstGeom>
              <a:noFill/>
              <a:ln w="0">
                <a:solidFill>
                  <a:srgbClr val="000000"/>
                </a:solidFill>
                <a:round/>
                <a:headEnd/>
                <a:tailEnd/>
              </a:ln>
            </p:spPr>
            <p:txBody>
              <a:bodyPr/>
              <a:lstStyle/>
              <a:p>
                <a:endParaRPr lang="en-US"/>
              </a:p>
            </p:txBody>
          </p:sp>
          <p:sp>
            <p:nvSpPr>
              <p:cNvPr id="347894" name="Line 763"/>
              <p:cNvSpPr>
                <a:spLocks noChangeShapeType="1"/>
              </p:cNvSpPr>
              <p:nvPr/>
            </p:nvSpPr>
            <p:spPr bwMode="auto">
              <a:xfrm flipH="1">
                <a:off x="756" y="3319"/>
                <a:ext cx="10" cy="6"/>
              </a:xfrm>
              <a:prstGeom prst="line">
                <a:avLst/>
              </a:prstGeom>
              <a:noFill/>
              <a:ln w="0">
                <a:solidFill>
                  <a:srgbClr val="000000"/>
                </a:solidFill>
                <a:round/>
                <a:headEnd/>
                <a:tailEnd/>
              </a:ln>
            </p:spPr>
            <p:txBody>
              <a:bodyPr/>
              <a:lstStyle/>
              <a:p>
                <a:endParaRPr lang="en-US"/>
              </a:p>
            </p:txBody>
          </p:sp>
          <p:sp>
            <p:nvSpPr>
              <p:cNvPr id="347895" name="Line 764"/>
              <p:cNvSpPr>
                <a:spLocks noChangeShapeType="1"/>
              </p:cNvSpPr>
              <p:nvPr/>
            </p:nvSpPr>
            <p:spPr bwMode="auto">
              <a:xfrm flipH="1">
                <a:off x="779" y="3313"/>
                <a:ext cx="10" cy="8"/>
              </a:xfrm>
              <a:prstGeom prst="line">
                <a:avLst/>
              </a:prstGeom>
              <a:noFill/>
              <a:ln w="0">
                <a:solidFill>
                  <a:srgbClr val="000000"/>
                </a:solidFill>
                <a:round/>
                <a:headEnd/>
                <a:tailEnd/>
              </a:ln>
            </p:spPr>
            <p:txBody>
              <a:bodyPr/>
              <a:lstStyle/>
              <a:p>
                <a:endParaRPr lang="en-US"/>
              </a:p>
            </p:txBody>
          </p:sp>
          <p:sp>
            <p:nvSpPr>
              <p:cNvPr id="347896" name="Line 765"/>
              <p:cNvSpPr>
                <a:spLocks noChangeShapeType="1"/>
              </p:cNvSpPr>
              <p:nvPr/>
            </p:nvSpPr>
            <p:spPr bwMode="auto">
              <a:xfrm flipH="1">
                <a:off x="760" y="3310"/>
                <a:ext cx="11" cy="8"/>
              </a:xfrm>
              <a:prstGeom prst="line">
                <a:avLst/>
              </a:prstGeom>
              <a:noFill/>
              <a:ln w="0">
                <a:solidFill>
                  <a:srgbClr val="000000"/>
                </a:solidFill>
                <a:round/>
                <a:headEnd/>
                <a:tailEnd/>
              </a:ln>
            </p:spPr>
            <p:txBody>
              <a:bodyPr/>
              <a:lstStyle/>
              <a:p>
                <a:endParaRPr lang="en-US"/>
              </a:p>
            </p:txBody>
          </p:sp>
          <p:sp>
            <p:nvSpPr>
              <p:cNvPr id="347897" name="Line 766"/>
              <p:cNvSpPr>
                <a:spLocks noChangeShapeType="1"/>
              </p:cNvSpPr>
              <p:nvPr/>
            </p:nvSpPr>
            <p:spPr bwMode="auto">
              <a:xfrm flipH="1">
                <a:off x="797" y="3318"/>
                <a:ext cx="10" cy="6"/>
              </a:xfrm>
              <a:prstGeom prst="line">
                <a:avLst/>
              </a:prstGeom>
              <a:noFill/>
              <a:ln w="0">
                <a:solidFill>
                  <a:srgbClr val="000000"/>
                </a:solidFill>
                <a:round/>
                <a:headEnd/>
                <a:tailEnd/>
              </a:ln>
            </p:spPr>
            <p:txBody>
              <a:bodyPr/>
              <a:lstStyle/>
              <a:p>
                <a:endParaRPr lang="en-US"/>
              </a:p>
            </p:txBody>
          </p:sp>
          <p:sp>
            <p:nvSpPr>
              <p:cNvPr id="347898" name="Line 767"/>
              <p:cNvSpPr>
                <a:spLocks noChangeShapeType="1"/>
              </p:cNvSpPr>
              <p:nvPr/>
            </p:nvSpPr>
            <p:spPr bwMode="auto">
              <a:xfrm flipH="1">
                <a:off x="816" y="3322"/>
                <a:ext cx="11" cy="6"/>
              </a:xfrm>
              <a:prstGeom prst="line">
                <a:avLst/>
              </a:prstGeom>
              <a:noFill/>
              <a:ln w="0">
                <a:solidFill>
                  <a:srgbClr val="000000"/>
                </a:solidFill>
                <a:round/>
                <a:headEnd/>
                <a:tailEnd/>
              </a:ln>
            </p:spPr>
            <p:txBody>
              <a:bodyPr/>
              <a:lstStyle/>
              <a:p>
                <a:endParaRPr lang="en-US"/>
              </a:p>
            </p:txBody>
          </p:sp>
          <p:sp>
            <p:nvSpPr>
              <p:cNvPr id="347899" name="Line 768"/>
              <p:cNvSpPr>
                <a:spLocks noChangeShapeType="1"/>
              </p:cNvSpPr>
              <p:nvPr/>
            </p:nvSpPr>
            <p:spPr bwMode="auto">
              <a:xfrm flipH="1">
                <a:off x="849" y="3349"/>
                <a:ext cx="13" cy="7"/>
              </a:xfrm>
              <a:prstGeom prst="line">
                <a:avLst/>
              </a:prstGeom>
              <a:noFill/>
              <a:ln w="0">
                <a:solidFill>
                  <a:srgbClr val="000000"/>
                </a:solidFill>
                <a:round/>
                <a:headEnd/>
                <a:tailEnd/>
              </a:ln>
            </p:spPr>
            <p:txBody>
              <a:bodyPr/>
              <a:lstStyle/>
              <a:p>
                <a:endParaRPr lang="en-US"/>
              </a:p>
            </p:txBody>
          </p:sp>
          <p:sp>
            <p:nvSpPr>
              <p:cNvPr id="347900" name="Line 769"/>
              <p:cNvSpPr>
                <a:spLocks noChangeShapeType="1"/>
              </p:cNvSpPr>
              <p:nvPr/>
            </p:nvSpPr>
            <p:spPr bwMode="auto">
              <a:xfrm flipH="1">
                <a:off x="870" y="3353"/>
                <a:ext cx="11" cy="8"/>
              </a:xfrm>
              <a:prstGeom prst="line">
                <a:avLst/>
              </a:prstGeom>
              <a:noFill/>
              <a:ln w="0">
                <a:solidFill>
                  <a:srgbClr val="000000"/>
                </a:solidFill>
                <a:round/>
                <a:headEnd/>
                <a:tailEnd/>
              </a:ln>
            </p:spPr>
            <p:txBody>
              <a:bodyPr/>
              <a:lstStyle/>
              <a:p>
                <a:endParaRPr lang="en-US"/>
              </a:p>
            </p:txBody>
          </p:sp>
          <p:sp>
            <p:nvSpPr>
              <p:cNvPr id="347901" name="Line 770"/>
              <p:cNvSpPr>
                <a:spLocks noChangeShapeType="1"/>
              </p:cNvSpPr>
              <p:nvPr/>
            </p:nvSpPr>
            <p:spPr bwMode="auto">
              <a:xfrm flipH="1">
                <a:off x="889" y="3357"/>
                <a:ext cx="12" cy="8"/>
              </a:xfrm>
              <a:prstGeom prst="line">
                <a:avLst/>
              </a:prstGeom>
              <a:noFill/>
              <a:ln w="0">
                <a:solidFill>
                  <a:srgbClr val="000000"/>
                </a:solidFill>
                <a:round/>
                <a:headEnd/>
                <a:tailEnd/>
              </a:ln>
            </p:spPr>
            <p:txBody>
              <a:bodyPr/>
              <a:lstStyle/>
              <a:p>
                <a:endParaRPr lang="en-US"/>
              </a:p>
            </p:txBody>
          </p:sp>
          <p:sp>
            <p:nvSpPr>
              <p:cNvPr id="347902" name="Line 771"/>
              <p:cNvSpPr>
                <a:spLocks noChangeShapeType="1"/>
              </p:cNvSpPr>
              <p:nvPr/>
            </p:nvSpPr>
            <p:spPr bwMode="auto">
              <a:xfrm flipH="1">
                <a:off x="912" y="3362"/>
                <a:ext cx="14" cy="8"/>
              </a:xfrm>
              <a:prstGeom prst="line">
                <a:avLst/>
              </a:prstGeom>
              <a:noFill/>
              <a:ln w="0">
                <a:solidFill>
                  <a:srgbClr val="000000"/>
                </a:solidFill>
                <a:round/>
                <a:headEnd/>
                <a:tailEnd/>
              </a:ln>
            </p:spPr>
            <p:txBody>
              <a:bodyPr/>
              <a:lstStyle/>
              <a:p>
                <a:endParaRPr lang="en-US"/>
              </a:p>
            </p:txBody>
          </p:sp>
          <p:sp>
            <p:nvSpPr>
              <p:cNvPr id="347903" name="Line 772"/>
              <p:cNvSpPr>
                <a:spLocks noChangeShapeType="1"/>
              </p:cNvSpPr>
              <p:nvPr/>
            </p:nvSpPr>
            <p:spPr bwMode="auto">
              <a:xfrm flipH="1">
                <a:off x="935" y="3367"/>
                <a:ext cx="12" cy="7"/>
              </a:xfrm>
              <a:prstGeom prst="line">
                <a:avLst/>
              </a:prstGeom>
              <a:noFill/>
              <a:ln w="0">
                <a:solidFill>
                  <a:srgbClr val="000000"/>
                </a:solidFill>
                <a:round/>
                <a:headEnd/>
                <a:tailEnd/>
              </a:ln>
            </p:spPr>
            <p:txBody>
              <a:bodyPr/>
              <a:lstStyle/>
              <a:p>
                <a:endParaRPr lang="en-US"/>
              </a:p>
            </p:txBody>
          </p:sp>
          <p:sp>
            <p:nvSpPr>
              <p:cNvPr id="347904" name="Line 773"/>
              <p:cNvSpPr>
                <a:spLocks noChangeShapeType="1"/>
              </p:cNvSpPr>
              <p:nvPr/>
            </p:nvSpPr>
            <p:spPr bwMode="auto">
              <a:xfrm flipH="1">
                <a:off x="957" y="3372"/>
                <a:ext cx="12" cy="7"/>
              </a:xfrm>
              <a:prstGeom prst="line">
                <a:avLst/>
              </a:prstGeom>
              <a:noFill/>
              <a:ln w="0">
                <a:solidFill>
                  <a:srgbClr val="000000"/>
                </a:solidFill>
                <a:round/>
                <a:headEnd/>
                <a:tailEnd/>
              </a:ln>
            </p:spPr>
            <p:txBody>
              <a:bodyPr/>
              <a:lstStyle/>
              <a:p>
                <a:endParaRPr lang="en-US"/>
              </a:p>
            </p:txBody>
          </p:sp>
          <p:sp>
            <p:nvSpPr>
              <p:cNvPr id="347905" name="Line 774"/>
              <p:cNvSpPr>
                <a:spLocks noChangeShapeType="1"/>
              </p:cNvSpPr>
              <p:nvPr/>
            </p:nvSpPr>
            <p:spPr bwMode="auto">
              <a:xfrm flipH="1">
                <a:off x="961" y="3360"/>
                <a:ext cx="13" cy="9"/>
              </a:xfrm>
              <a:prstGeom prst="line">
                <a:avLst/>
              </a:prstGeom>
              <a:noFill/>
              <a:ln w="0">
                <a:solidFill>
                  <a:srgbClr val="000000"/>
                </a:solidFill>
                <a:round/>
                <a:headEnd/>
                <a:tailEnd/>
              </a:ln>
            </p:spPr>
            <p:txBody>
              <a:bodyPr/>
              <a:lstStyle/>
              <a:p>
                <a:endParaRPr lang="en-US"/>
              </a:p>
            </p:txBody>
          </p:sp>
          <p:sp>
            <p:nvSpPr>
              <p:cNvPr id="347906" name="Line 775"/>
              <p:cNvSpPr>
                <a:spLocks noChangeShapeType="1"/>
              </p:cNvSpPr>
              <p:nvPr/>
            </p:nvSpPr>
            <p:spPr bwMode="auto">
              <a:xfrm flipH="1">
                <a:off x="940" y="3356"/>
                <a:ext cx="13" cy="9"/>
              </a:xfrm>
              <a:prstGeom prst="line">
                <a:avLst/>
              </a:prstGeom>
              <a:noFill/>
              <a:ln w="0">
                <a:solidFill>
                  <a:srgbClr val="000000"/>
                </a:solidFill>
                <a:round/>
                <a:headEnd/>
                <a:tailEnd/>
              </a:ln>
            </p:spPr>
            <p:txBody>
              <a:bodyPr/>
              <a:lstStyle/>
              <a:p>
                <a:endParaRPr lang="en-US"/>
              </a:p>
            </p:txBody>
          </p:sp>
          <p:sp>
            <p:nvSpPr>
              <p:cNvPr id="347907" name="Line 776"/>
              <p:cNvSpPr>
                <a:spLocks noChangeShapeType="1"/>
              </p:cNvSpPr>
              <p:nvPr/>
            </p:nvSpPr>
            <p:spPr bwMode="auto">
              <a:xfrm flipH="1">
                <a:off x="918" y="3352"/>
                <a:ext cx="12" cy="8"/>
              </a:xfrm>
              <a:prstGeom prst="line">
                <a:avLst/>
              </a:prstGeom>
              <a:noFill/>
              <a:ln w="0">
                <a:solidFill>
                  <a:srgbClr val="000000"/>
                </a:solidFill>
                <a:round/>
                <a:headEnd/>
                <a:tailEnd/>
              </a:ln>
            </p:spPr>
            <p:txBody>
              <a:bodyPr/>
              <a:lstStyle/>
              <a:p>
                <a:endParaRPr lang="en-US"/>
              </a:p>
            </p:txBody>
          </p:sp>
          <p:sp>
            <p:nvSpPr>
              <p:cNvPr id="347908" name="Line 777"/>
              <p:cNvSpPr>
                <a:spLocks noChangeShapeType="1"/>
              </p:cNvSpPr>
              <p:nvPr/>
            </p:nvSpPr>
            <p:spPr bwMode="auto">
              <a:xfrm flipH="1">
                <a:off x="894" y="3348"/>
                <a:ext cx="13" cy="7"/>
              </a:xfrm>
              <a:prstGeom prst="line">
                <a:avLst/>
              </a:prstGeom>
              <a:noFill/>
              <a:ln w="0">
                <a:solidFill>
                  <a:srgbClr val="000000"/>
                </a:solidFill>
                <a:round/>
                <a:headEnd/>
                <a:tailEnd/>
              </a:ln>
            </p:spPr>
            <p:txBody>
              <a:bodyPr/>
              <a:lstStyle/>
              <a:p>
                <a:endParaRPr lang="en-US"/>
              </a:p>
            </p:txBody>
          </p:sp>
          <p:sp>
            <p:nvSpPr>
              <p:cNvPr id="347909" name="Line 778"/>
              <p:cNvSpPr>
                <a:spLocks noChangeShapeType="1"/>
              </p:cNvSpPr>
              <p:nvPr/>
            </p:nvSpPr>
            <p:spPr bwMode="auto">
              <a:xfrm flipH="1">
                <a:off x="874" y="3343"/>
                <a:ext cx="13" cy="8"/>
              </a:xfrm>
              <a:prstGeom prst="line">
                <a:avLst/>
              </a:prstGeom>
              <a:noFill/>
              <a:ln w="0">
                <a:solidFill>
                  <a:srgbClr val="000000"/>
                </a:solidFill>
                <a:round/>
                <a:headEnd/>
                <a:tailEnd/>
              </a:ln>
            </p:spPr>
            <p:txBody>
              <a:bodyPr/>
              <a:lstStyle/>
              <a:p>
                <a:endParaRPr lang="en-US"/>
              </a:p>
            </p:txBody>
          </p:sp>
          <p:sp>
            <p:nvSpPr>
              <p:cNvPr id="347910" name="Line 779"/>
              <p:cNvSpPr>
                <a:spLocks noChangeShapeType="1"/>
              </p:cNvSpPr>
              <p:nvPr/>
            </p:nvSpPr>
            <p:spPr bwMode="auto">
              <a:xfrm flipH="1">
                <a:off x="856" y="3339"/>
                <a:ext cx="11" cy="8"/>
              </a:xfrm>
              <a:prstGeom prst="line">
                <a:avLst/>
              </a:prstGeom>
              <a:noFill/>
              <a:ln w="0">
                <a:solidFill>
                  <a:srgbClr val="000000"/>
                </a:solidFill>
                <a:round/>
                <a:headEnd/>
                <a:tailEnd/>
              </a:ln>
            </p:spPr>
            <p:txBody>
              <a:bodyPr/>
              <a:lstStyle/>
              <a:p>
                <a:endParaRPr lang="en-US"/>
              </a:p>
            </p:txBody>
          </p:sp>
          <p:sp>
            <p:nvSpPr>
              <p:cNvPr id="347911" name="Line 780"/>
              <p:cNvSpPr>
                <a:spLocks noChangeShapeType="1"/>
              </p:cNvSpPr>
              <p:nvPr/>
            </p:nvSpPr>
            <p:spPr bwMode="auto">
              <a:xfrm flipH="1">
                <a:off x="838" y="3326"/>
                <a:ext cx="11" cy="7"/>
              </a:xfrm>
              <a:prstGeom prst="line">
                <a:avLst/>
              </a:prstGeom>
              <a:noFill/>
              <a:ln w="0">
                <a:solidFill>
                  <a:srgbClr val="000000"/>
                </a:solidFill>
                <a:round/>
                <a:headEnd/>
                <a:tailEnd/>
              </a:ln>
            </p:spPr>
            <p:txBody>
              <a:bodyPr/>
              <a:lstStyle/>
              <a:p>
                <a:endParaRPr lang="en-US"/>
              </a:p>
            </p:txBody>
          </p:sp>
          <p:sp>
            <p:nvSpPr>
              <p:cNvPr id="347912" name="Line 781"/>
              <p:cNvSpPr>
                <a:spLocks noChangeShapeType="1"/>
              </p:cNvSpPr>
              <p:nvPr/>
            </p:nvSpPr>
            <p:spPr bwMode="auto">
              <a:xfrm flipH="1">
                <a:off x="857" y="3330"/>
                <a:ext cx="10" cy="7"/>
              </a:xfrm>
              <a:prstGeom prst="line">
                <a:avLst/>
              </a:prstGeom>
              <a:noFill/>
              <a:ln w="0">
                <a:solidFill>
                  <a:srgbClr val="000000"/>
                </a:solidFill>
                <a:round/>
                <a:headEnd/>
                <a:tailEnd/>
              </a:ln>
            </p:spPr>
            <p:txBody>
              <a:bodyPr/>
              <a:lstStyle/>
              <a:p>
                <a:endParaRPr lang="en-US"/>
              </a:p>
            </p:txBody>
          </p:sp>
          <p:sp>
            <p:nvSpPr>
              <p:cNvPr id="347913" name="Line 782"/>
              <p:cNvSpPr>
                <a:spLocks noChangeShapeType="1"/>
              </p:cNvSpPr>
              <p:nvPr/>
            </p:nvSpPr>
            <p:spPr bwMode="auto">
              <a:xfrm flipH="1">
                <a:off x="879" y="3335"/>
                <a:ext cx="10" cy="6"/>
              </a:xfrm>
              <a:prstGeom prst="line">
                <a:avLst/>
              </a:prstGeom>
              <a:noFill/>
              <a:ln w="0">
                <a:solidFill>
                  <a:srgbClr val="000000"/>
                </a:solidFill>
                <a:round/>
                <a:headEnd/>
                <a:tailEnd/>
              </a:ln>
            </p:spPr>
            <p:txBody>
              <a:bodyPr/>
              <a:lstStyle/>
              <a:p>
                <a:endParaRPr lang="en-US"/>
              </a:p>
            </p:txBody>
          </p:sp>
          <p:sp>
            <p:nvSpPr>
              <p:cNvPr id="347914" name="Line 783"/>
              <p:cNvSpPr>
                <a:spLocks noChangeShapeType="1"/>
              </p:cNvSpPr>
              <p:nvPr/>
            </p:nvSpPr>
            <p:spPr bwMode="auto">
              <a:xfrm flipH="1">
                <a:off x="899" y="3339"/>
                <a:ext cx="11" cy="6"/>
              </a:xfrm>
              <a:prstGeom prst="line">
                <a:avLst/>
              </a:prstGeom>
              <a:noFill/>
              <a:ln w="0">
                <a:solidFill>
                  <a:srgbClr val="000000"/>
                </a:solidFill>
                <a:round/>
                <a:headEnd/>
                <a:tailEnd/>
              </a:ln>
            </p:spPr>
            <p:txBody>
              <a:bodyPr/>
              <a:lstStyle/>
              <a:p>
                <a:endParaRPr lang="en-US"/>
              </a:p>
            </p:txBody>
          </p:sp>
          <p:sp>
            <p:nvSpPr>
              <p:cNvPr id="347915" name="Line 784"/>
              <p:cNvSpPr>
                <a:spLocks noChangeShapeType="1"/>
              </p:cNvSpPr>
              <p:nvPr/>
            </p:nvSpPr>
            <p:spPr bwMode="auto">
              <a:xfrm flipH="1">
                <a:off x="920" y="3342"/>
                <a:ext cx="10" cy="7"/>
              </a:xfrm>
              <a:prstGeom prst="line">
                <a:avLst/>
              </a:prstGeom>
              <a:noFill/>
              <a:ln w="0">
                <a:solidFill>
                  <a:srgbClr val="000000"/>
                </a:solidFill>
                <a:round/>
                <a:headEnd/>
                <a:tailEnd/>
              </a:ln>
            </p:spPr>
            <p:txBody>
              <a:bodyPr/>
              <a:lstStyle/>
              <a:p>
                <a:endParaRPr lang="en-US"/>
              </a:p>
            </p:txBody>
          </p:sp>
          <p:sp>
            <p:nvSpPr>
              <p:cNvPr id="347916" name="Line 785"/>
              <p:cNvSpPr>
                <a:spLocks noChangeShapeType="1"/>
              </p:cNvSpPr>
              <p:nvPr/>
            </p:nvSpPr>
            <p:spPr bwMode="auto">
              <a:xfrm flipH="1">
                <a:off x="940" y="3348"/>
                <a:ext cx="11" cy="7"/>
              </a:xfrm>
              <a:prstGeom prst="line">
                <a:avLst/>
              </a:prstGeom>
              <a:noFill/>
              <a:ln w="0">
                <a:solidFill>
                  <a:srgbClr val="000000"/>
                </a:solidFill>
                <a:round/>
                <a:headEnd/>
                <a:tailEnd/>
              </a:ln>
            </p:spPr>
            <p:txBody>
              <a:bodyPr/>
              <a:lstStyle/>
              <a:p>
                <a:endParaRPr lang="en-US"/>
              </a:p>
            </p:txBody>
          </p:sp>
          <p:sp>
            <p:nvSpPr>
              <p:cNvPr id="347917" name="Line 786"/>
              <p:cNvSpPr>
                <a:spLocks noChangeShapeType="1"/>
              </p:cNvSpPr>
              <p:nvPr/>
            </p:nvSpPr>
            <p:spPr bwMode="auto">
              <a:xfrm flipH="1">
                <a:off x="963" y="3352"/>
                <a:ext cx="11" cy="7"/>
              </a:xfrm>
              <a:prstGeom prst="line">
                <a:avLst/>
              </a:prstGeom>
              <a:noFill/>
              <a:ln w="0">
                <a:solidFill>
                  <a:srgbClr val="000000"/>
                </a:solidFill>
                <a:round/>
                <a:headEnd/>
                <a:tailEnd/>
              </a:ln>
            </p:spPr>
            <p:txBody>
              <a:bodyPr/>
              <a:lstStyle/>
              <a:p>
                <a:endParaRPr lang="en-US"/>
              </a:p>
            </p:txBody>
          </p:sp>
          <p:sp>
            <p:nvSpPr>
              <p:cNvPr id="347918" name="Line 787"/>
              <p:cNvSpPr>
                <a:spLocks noChangeShapeType="1"/>
              </p:cNvSpPr>
              <p:nvPr/>
            </p:nvSpPr>
            <p:spPr bwMode="auto">
              <a:xfrm flipH="1">
                <a:off x="843" y="3359"/>
                <a:ext cx="14" cy="9"/>
              </a:xfrm>
              <a:prstGeom prst="line">
                <a:avLst/>
              </a:prstGeom>
              <a:noFill/>
              <a:ln w="0">
                <a:solidFill>
                  <a:srgbClr val="000000"/>
                </a:solidFill>
                <a:round/>
                <a:headEnd/>
                <a:tailEnd/>
              </a:ln>
            </p:spPr>
            <p:txBody>
              <a:bodyPr/>
              <a:lstStyle/>
              <a:p>
                <a:endParaRPr lang="en-US"/>
              </a:p>
            </p:txBody>
          </p:sp>
          <p:sp>
            <p:nvSpPr>
              <p:cNvPr id="347919" name="Line 788"/>
              <p:cNvSpPr>
                <a:spLocks noChangeShapeType="1"/>
              </p:cNvSpPr>
              <p:nvPr/>
            </p:nvSpPr>
            <p:spPr bwMode="auto">
              <a:xfrm flipH="1">
                <a:off x="864" y="3364"/>
                <a:ext cx="14" cy="9"/>
              </a:xfrm>
              <a:prstGeom prst="line">
                <a:avLst/>
              </a:prstGeom>
              <a:noFill/>
              <a:ln w="0">
                <a:solidFill>
                  <a:srgbClr val="000000"/>
                </a:solidFill>
                <a:round/>
                <a:headEnd/>
                <a:tailEnd/>
              </a:ln>
            </p:spPr>
            <p:txBody>
              <a:bodyPr/>
              <a:lstStyle/>
              <a:p>
                <a:endParaRPr lang="en-US"/>
              </a:p>
            </p:txBody>
          </p:sp>
          <p:sp>
            <p:nvSpPr>
              <p:cNvPr id="347920" name="Line 789"/>
              <p:cNvSpPr>
                <a:spLocks noChangeShapeType="1"/>
              </p:cNvSpPr>
              <p:nvPr/>
            </p:nvSpPr>
            <p:spPr bwMode="auto">
              <a:xfrm flipH="1">
                <a:off x="882" y="3368"/>
                <a:ext cx="14" cy="9"/>
              </a:xfrm>
              <a:prstGeom prst="line">
                <a:avLst/>
              </a:prstGeom>
              <a:noFill/>
              <a:ln w="0">
                <a:solidFill>
                  <a:srgbClr val="000000"/>
                </a:solidFill>
                <a:round/>
                <a:headEnd/>
                <a:tailEnd/>
              </a:ln>
            </p:spPr>
            <p:txBody>
              <a:bodyPr/>
              <a:lstStyle/>
              <a:p>
                <a:endParaRPr lang="en-US"/>
              </a:p>
            </p:txBody>
          </p:sp>
          <p:sp>
            <p:nvSpPr>
              <p:cNvPr id="347921" name="Line 790"/>
              <p:cNvSpPr>
                <a:spLocks noChangeShapeType="1"/>
              </p:cNvSpPr>
              <p:nvPr/>
            </p:nvSpPr>
            <p:spPr bwMode="auto">
              <a:xfrm flipH="1">
                <a:off x="907" y="3373"/>
                <a:ext cx="14" cy="9"/>
              </a:xfrm>
              <a:prstGeom prst="line">
                <a:avLst/>
              </a:prstGeom>
              <a:noFill/>
              <a:ln w="0">
                <a:solidFill>
                  <a:srgbClr val="000000"/>
                </a:solidFill>
                <a:round/>
                <a:headEnd/>
                <a:tailEnd/>
              </a:ln>
            </p:spPr>
            <p:txBody>
              <a:bodyPr/>
              <a:lstStyle/>
              <a:p>
                <a:endParaRPr lang="en-US"/>
              </a:p>
            </p:txBody>
          </p:sp>
          <p:sp>
            <p:nvSpPr>
              <p:cNvPr id="347922" name="Line 791"/>
              <p:cNvSpPr>
                <a:spLocks noChangeShapeType="1"/>
              </p:cNvSpPr>
              <p:nvPr/>
            </p:nvSpPr>
            <p:spPr bwMode="auto">
              <a:xfrm flipH="1">
                <a:off x="927" y="3377"/>
                <a:ext cx="15" cy="9"/>
              </a:xfrm>
              <a:prstGeom prst="line">
                <a:avLst/>
              </a:prstGeom>
              <a:noFill/>
              <a:ln w="0">
                <a:solidFill>
                  <a:srgbClr val="000000"/>
                </a:solidFill>
                <a:round/>
                <a:headEnd/>
                <a:tailEnd/>
              </a:ln>
            </p:spPr>
            <p:txBody>
              <a:bodyPr/>
              <a:lstStyle/>
              <a:p>
                <a:endParaRPr lang="en-US"/>
              </a:p>
            </p:txBody>
          </p:sp>
          <p:sp>
            <p:nvSpPr>
              <p:cNvPr id="347923" name="Line 792"/>
              <p:cNvSpPr>
                <a:spLocks noChangeShapeType="1"/>
              </p:cNvSpPr>
              <p:nvPr/>
            </p:nvSpPr>
            <p:spPr bwMode="auto">
              <a:xfrm flipH="1">
                <a:off x="953" y="3382"/>
                <a:ext cx="16" cy="10"/>
              </a:xfrm>
              <a:prstGeom prst="line">
                <a:avLst/>
              </a:prstGeom>
              <a:noFill/>
              <a:ln w="0">
                <a:solidFill>
                  <a:srgbClr val="000000"/>
                </a:solidFill>
                <a:round/>
                <a:headEnd/>
                <a:tailEnd/>
              </a:ln>
            </p:spPr>
            <p:txBody>
              <a:bodyPr/>
              <a:lstStyle/>
              <a:p>
                <a:endParaRPr lang="en-US"/>
              </a:p>
            </p:txBody>
          </p:sp>
          <p:sp>
            <p:nvSpPr>
              <p:cNvPr id="347924" name="Line 793"/>
              <p:cNvSpPr>
                <a:spLocks noChangeShapeType="1"/>
              </p:cNvSpPr>
              <p:nvPr/>
            </p:nvSpPr>
            <p:spPr bwMode="auto">
              <a:xfrm flipH="1">
                <a:off x="800" y="3349"/>
                <a:ext cx="15" cy="10"/>
              </a:xfrm>
              <a:prstGeom prst="line">
                <a:avLst/>
              </a:prstGeom>
              <a:noFill/>
              <a:ln w="0">
                <a:solidFill>
                  <a:srgbClr val="000000"/>
                </a:solidFill>
                <a:round/>
                <a:headEnd/>
                <a:tailEnd/>
              </a:ln>
            </p:spPr>
            <p:txBody>
              <a:bodyPr/>
              <a:lstStyle/>
              <a:p>
                <a:endParaRPr lang="en-US"/>
              </a:p>
            </p:txBody>
          </p:sp>
          <p:sp>
            <p:nvSpPr>
              <p:cNvPr id="347925" name="Line 794"/>
              <p:cNvSpPr>
                <a:spLocks noChangeShapeType="1"/>
              </p:cNvSpPr>
              <p:nvPr/>
            </p:nvSpPr>
            <p:spPr bwMode="auto">
              <a:xfrm flipH="1">
                <a:off x="821" y="3354"/>
                <a:ext cx="14" cy="10"/>
              </a:xfrm>
              <a:prstGeom prst="line">
                <a:avLst/>
              </a:prstGeom>
              <a:noFill/>
              <a:ln w="0">
                <a:solidFill>
                  <a:srgbClr val="000000"/>
                </a:solidFill>
                <a:round/>
                <a:headEnd/>
                <a:tailEnd/>
              </a:ln>
            </p:spPr>
            <p:txBody>
              <a:bodyPr/>
              <a:lstStyle/>
              <a:p>
                <a:endParaRPr lang="en-US"/>
              </a:p>
            </p:txBody>
          </p:sp>
          <p:sp>
            <p:nvSpPr>
              <p:cNvPr id="347926" name="Line 795"/>
              <p:cNvSpPr>
                <a:spLocks noChangeShapeType="1"/>
              </p:cNvSpPr>
              <p:nvPr/>
            </p:nvSpPr>
            <p:spPr bwMode="auto">
              <a:xfrm flipH="1">
                <a:off x="985" y="3356"/>
                <a:ext cx="10" cy="7"/>
              </a:xfrm>
              <a:prstGeom prst="line">
                <a:avLst/>
              </a:prstGeom>
              <a:noFill/>
              <a:ln w="0">
                <a:solidFill>
                  <a:srgbClr val="000000"/>
                </a:solidFill>
                <a:round/>
                <a:headEnd/>
                <a:tailEnd/>
              </a:ln>
            </p:spPr>
            <p:txBody>
              <a:bodyPr/>
              <a:lstStyle/>
              <a:p>
                <a:endParaRPr lang="en-US"/>
              </a:p>
            </p:txBody>
          </p:sp>
          <p:sp>
            <p:nvSpPr>
              <p:cNvPr id="347927" name="Line 796"/>
              <p:cNvSpPr>
                <a:spLocks noChangeShapeType="1"/>
              </p:cNvSpPr>
              <p:nvPr/>
            </p:nvSpPr>
            <p:spPr bwMode="auto">
              <a:xfrm flipH="1">
                <a:off x="739" y="3336"/>
                <a:ext cx="12" cy="9"/>
              </a:xfrm>
              <a:prstGeom prst="line">
                <a:avLst/>
              </a:prstGeom>
              <a:noFill/>
              <a:ln w="0">
                <a:solidFill>
                  <a:srgbClr val="000000"/>
                </a:solidFill>
                <a:round/>
                <a:headEnd/>
                <a:tailEnd/>
              </a:ln>
            </p:spPr>
            <p:txBody>
              <a:bodyPr/>
              <a:lstStyle/>
              <a:p>
                <a:endParaRPr lang="en-US"/>
              </a:p>
            </p:txBody>
          </p:sp>
          <p:sp>
            <p:nvSpPr>
              <p:cNvPr id="347928" name="Line 797"/>
              <p:cNvSpPr>
                <a:spLocks noChangeShapeType="1"/>
              </p:cNvSpPr>
              <p:nvPr/>
            </p:nvSpPr>
            <p:spPr bwMode="auto">
              <a:xfrm flipH="1">
                <a:off x="760" y="3341"/>
                <a:ext cx="12" cy="8"/>
              </a:xfrm>
              <a:prstGeom prst="line">
                <a:avLst/>
              </a:prstGeom>
              <a:noFill/>
              <a:ln w="0">
                <a:solidFill>
                  <a:srgbClr val="000000"/>
                </a:solidFill>
                <a:round/>
                <a:headEnd/>
                <a:tailEnd/>
              </a:ln>
            </p:spPr>
            <p:txBody>
              <a:bodyPr/>
              <a:lstStyle/>
              <a:p>
                <a:endParaRPr lang="en-US"/>
              </a:p>
            </p:txBody>
          </p:sp>
          <p:sp>
            <p:nvSpPr>
              <p:cNvPr id="347929" name="Line 798"/>
              <p:cNvSpPr>
                <a:spLocks noChangeShapeType="1"/>
              </p:cNvSpPr>
              <p:nvPr/>
            </p:nvSpPr>
            <p:spPr bwMode="auto">
              <a:xfrm flipH="1">
                <a:off x="780" y="3346"/>
                <a:ext cx="14" cy="9"/>
              </a:xfrm>
              <a:prstGeom prst="line">
                <a:avLst/>
              </a:prstGeom>
              <a:noFill/>
              <a:ln w="0">
                <a:solidFill>
                  <a:srgbClr val="000000"/>
                </a:solidFill>
                <a:round/>
                <a:headEnd/>
                <a:tailEnd/>
              </a:ln>
            </p:spPr>
            <p:txBody>
              <a:bodyPr/>
              <a:lstStyle/>
              <a:p>
                <a:endParaRPr lang="en-US"/>
              </a:p>
            </p:txBody>
          </p:sp>
          <p:sp>
            <p:nvSpPr>
              <p:cNvPr id="347930" name="Line 799"/>
              <p:cNvSpPr>
                <a:spLocks noChangeShapeType="1"/>
              </p:cNvSpPr>
              <p:nvPr/>
            </p:nvSpPr>
            <p:spPr bwMode="auto">
              <a:xfrm flipH="1">
                <a:off x="774" y="3322"/>
                <a:ext cx="11" cy="8"/>
              </a:xfrm>
              <a:prstGeom prst="line">
                <a:avLst/>
              </a:prstGeom>
              <a:noFill/>
              <a:ln w="0">
                <a:solidFill>
                  <a:srgbClr val="000000"/>
                </a:solidFill>
                <a:round/>
                <a:headEnd/>
                <a:tailEnd/>
              </a:ln>
            </p:spPr>
            <p:txBody>
              <a:bodyPr/>
              <a:lstStyle/>
              <a:p>
                <a:endParaRPr lang="en-US"/>
              </a:p>
            </p:txBody>
          </p:sp>
          <p:sp>
            <p:nvSpPr>
              <p:cNvPr id="347931" name="Line 800"/>
              <p:cNvSpPr>
                <a:spLocks noChangeShapeType="1"/>
              </p:cNvSpPr>
              <p:nvPr/>
            </p:nvSpPr>
            <p:spPr bwMode="auto">
              <a:xfrm flipH="1">
                <a:off x="787" y="3336"/>
                <a:ext cx="13" cy="8"/>
              </a:xfrm>
              <a:prstGeom prst="line">
                <a:avLst/>
              </a:prstGeom>
              <a:noFill/>
              <a:ln w="0">
                <a:solidFill>
                  <a:srgbClr val="000000"/>
                </a:solidFill>
                <a:round/>
                <a:headEnd/>
                <a:tailEnd/>
              </a:ln>
            </p:spPr>
            <p:txBody>
              <a:bodyPr/>
              <a:lstStyle/>
              <a:p>
                <a:endParaRPr lang="en-US"/>
              </a:p>
            </p:txBody>
          </p:sp>
          <p:sp>
            <p:nvSpPr>
              <p:cNvPr id="347932" name="Line 801"/>
              <p:cNvSpPr>
                <a:spLocks noChangeShapeType="1"/>
              </p:cNvSpPr>
              <p:nvPr/>
            </p:nvSpPr>
            <p:spPr bwMode="auto">
              <a:xfrm flipH="1">
                <a:off x="834" y="3335"/>
                <a:ext cx="11" cy="7"/>
              </a:xfrm>
              <a:prstGeom prst="line">
                <a:avLst/>
              </a:prstGeom>
              <a:noFill/>
              <a:ln w="0">
                <a:solidFill>
                  <a:srgbClr val="000000"/>
                </a:solidFill>
                <a:round/>
                <a:headEnd/>
                <a:tailEnd/>
              </a:ln>
            </p:spPr>
            <p:txBody>
              <a:bodyPr/>
              <a:lstStyle/>
              <a:p>
                <a:endParaRPr lang="en-US"/>
              </a:p>
            </p:txBody>
          </p:sp>
          <p:sp>
            <p:nvSpPr>
              <p:cNvPr id="347933" name="Line 802"/>
              <p:cNvSpPr>
                <a:spLocks noChangeShapeType="1"/>
              </p:cNvSpPr>
              <p:nvPr/>
            </p:nvSpPr>
            <p:spPr bwMode="auto">
              <a:xfrm flipH="1">
                <a:off x="813" y="3330"/>
                <a:ext cx="11" cy="8"/>
              </a:xfrm>
              <a:prstGeom prst="line">
                <a:avLst/>
              </a:prstGeom>
              <a:noFill/>
              <a:ln w="0">
                <a:solidFill>
                  <a:srgbClr val="000000"/>
                </a:solidFill>
                <a:round/>
                <a:headEnd/>
                <a:tailEnd/>
              </a:ln>
            </p:spPr>
            <p:txBody>
              <a:bodyPr/>
              <a:lstStyle/>
              <a:p>
                <a:endParaRPr lang="en-US"/>
              </a:p>
            </p:txBody>
          </p:sp>
          <p:sp>
            <p:nvSpPr>
              <p:cNvPr id="347934" name="Line 803"/>
              <p:cNvSpPr>
                <a:spLocks noChangeShapeType="1"/>
              </p:cNvSpPr>
              <p:nvPr/>
            </p:nvSpPr>
            <p:spPr bwMode="auto">
              <a:xfrm flipH="1">
                <a:off x="794" y="3327"/>
                <a:ext cx="11" cy="7"/>
              </a:xfrm>
              <a:prstGeom prst="line">
                <a:avLst/>
              </a:prstGeom>
              <a:noFill/>
              <a:ln w="0">
                <a:solidFill>
                  <a:srgbClr val="000000"/>
                </a:solidFill>
                <a:round/>
                <a:headEnd/>
                <a:tailEnd/>
              </a:ln>
            </p:spPr>
            <p:txBody>
              <a:bodyPr/>
              <a:lstStyle/>
              <a:p>
                <a:endParaRPr lang="en-US"/>
              </a:p>
            </p:txBody>
          </p:sp>
          <p:sp>
            <p:nvSpPr>
              <p:cNvPr id="347935" name="Line 804"/>
              <p:cNvSpPr>
                <a:spLocks noChangeShapeType="1"/>
              </p:cNvSpPr>
              <p:nvPr/>
            </p:nvSpPr>
            <p:spPr bwMode="auto">
              <a:xfrm flipH="1">
                <a:off x="747" y="3327"/>
                <a:ext cx="13" cy="8"/>
              </a:xfrm>
              <a:prstGeom prst="line">
                <a:avLst/>
              </a:prstGeom>
              <a:noFill/>
              <a:ln w="0">
                <a:solidFill>
                  <a:srgbClr val="000000"/>
                </a:solidFill>
                <a:round/>
                <a:headEnd/>
                <a:tailEnd/>
              </a:ln>
            </p:spPr>
            <p:txBody>
              <a:bodyPr/>
              <a:lstStyle/>
              <a:p>
                <a:endParaRPr lang="en-US"/>
              </a:p>
            </p:txBody>
          </p:sp>
          <p:sp>
            <p:nvSpPr>
              <p:cNvPr id="347936" name="Line 805"/>
              <p:cNvSpPr>
                <a:spLocks noChangeShapeType="1"/>
              </p:cNvSpPr>
              <p:nvPr/>
            </p:nvSpPr>
            <p:spPr bwMode="auto">
              <a:xfrm flipH="1">
                <a:off x="766" y="3330"/>
                <a:ext cx="12" cy="9"/>
              </a:xfrm>
              <a:prstGeom prst="line">
                <a:avLst/>
              </a:prstGeom>
              <a:noFill/>
              <a:ln w="0">
                <a:solidFill>
                  <a:srgbClr val="000000"/>
                </a:solidFill>
                <a:round/>
                <a:headEnd/>
                <a:tailEnd/>
              </a:ln>
            </p:spPr>
            <p:txBody>
              <a:bodyPr/>
              <a:lstStyle/>
              <a:p>
                <a:endParaRPr lang="en-US"/>
              </a:p>
            </p:txBody>
          </p:sp>
          <p:sp>
            <p:nvSpPr>
              <p:cNvPr id="347937" name="Line 806"/>
              <p:cNvSpPr>
                <a:spLocks noChangeShapeType="1"/>
              </p:cNvSpPr>
              <p:nvPr/>
            </p:nvSpPr>
            <p:spPr bwMode="auto">
              <a:xfrm flipH="1">
                <a:off x="807" y="3339"/>
                <a:ext cx="13" cy="9"/>
              </a:xfrm>
              <a:prstGeom prst="line">
                <a:avLst/>
              </a:prstGeom>
              <a:noFill/>
              <a:ln w="0">
                <a:solidFill>
                  <a:srgbClr val="000000"/>
                </a:solidFill>
                <a:round/>
                <a:headEnd/>
                <a:tailEnd/>
              </a:ln>
            </p:spPr>
            <p:txBody>
              <a:bodyPr/>
              <a:lstStyle/>
              <a:p>
                <a:endParaRPr lang="en-US"/>
              </a:p>
            </p:txBody>
          </p:sp>
          <p:sp>
            <p:nvSpPr>
              <p:cNvPr id="347938" name="Line 807"/>
              <p:cNvSpPr>
                <a:spLocks noChangeShapeType="1"/>
              </p:cNvSpPr>
              <p:nvPr/>
            </p:nvSpPr>
            <p:spPr bwMode="auto">
              <a:xfrm flipH="1">
                <a:off x="824" y="3343"/>
                <a:ext cx="14" cy="9"/>
              </a:xfrm>
              <a:prstGeom prst="line">
                <a:avLst/>
              </a:prstGeom>
              <a:noFill/>
              <a:ln w="0">
                <a:solidFill>
                  <a:srgbClr val="000000"/>
                </a:solidFill>
                <a:round/>
                <a:headEnd/>
                <a:tailEnd/>
              </a:ln>
            </p:spPr>
            <p:txBody>
              <a:bodyPr/>
              <a:lstStyle/>
              <a:p>
                <a:endParaRPr lang="en-US"/>
              </a:p>
            </p:txBody>
          </p:sp>
          <p:sp>
            <p:nvSpPr>
              <p:cNvPr id="347939" name="Line 808"/>
              <p:cNvSpPr>
                <a:spLocks noChangeShapeType="1"/>
              </p:cNvSpPr>
              <p:nvPr/>
            </p:nvSpPr>
            <p:spPr bwMode="auto">
              <a:xfrm flipH="1" flipV="1">
                <a:off x="1024" y="3384"/>
                <a:ext cx="19" cy="4"/>
              </a:xfrm>
              <a:prstGeom prst="line">
                <a:avLst/>
              </a:prstGeom>
              <a:noFill/>
              <a:ln w="0">
                <a:solidFill>
                  <a:srgbClr val="000000"/>
                </a:solidFill>
                <a:round/>
                <a:headEnd/>
                <a:tailEnd/>
              </a:ln>
            </p:spPr>
            <p:txBody>
              <a:bodyPr/>
              <a:lstStyle/>
              <a:p>
                <a:endParaRPr lang="en-US"/>
              </a:p>
            </p:txBody>
          </p:sp>
          <p:sp>
            <p:nvSpPr>
              <p:cNvPr id="347940" name="Line 809"/>
              <p:cNvSpPr>
                <a:spLocks noChangeShapeType="1"/>
              </p:cNvSpPr>
              <p:nvPr/>
            </p:nvSpPr>
            <p:spPr bwMode="auto">
              <a:xfrm>
                <a:off x="1043" y="3388"/>
                <a:ext cx="4" cy="6"/>
              </a:xfrm>
              <a:prstGeom prst="line">
                <a:avLst/>
              </a:prstGeom>
              <a:noFill/>
              <a:ln w="0">
                <a:solidFill>
                  <a:srgbClr val="000000"/>
                </a:solidFill>
                <a:round/>
                <a:headEnd/>
                <a:tailEnd/>
              </a:ln>
            </p:spPr>
            <p:txBody>
              <a:bodyPr/>
              <a:lstStyle/>
              <a:p>
                <a:endParaRPr lang="en-US"/>
              </a:p>
            </p:txBody>
          </p:sp>
          <p:sp>
            <p:nvSpPr>
              <p:cNvPr id="347941" name="Freeform 810"/>
              <p:cNvSpPr>
                <a:spLocks/>
              </p:cNvSpPr>
              <p:nvPr/>
            </p:nvSpPr>
            <p:spPr bwMode="auto">
              <a:xfrm>
                <a:off x="983" y="3360"/>
                <a:ext cx="86" cy="46"/>
              </a:xfrm>
              <a:custGeom>
                <a:avLst/>
                <a:gdLst>
                  <a:gd name="T0" fmla="*/ 35 w 860"/>
                  <a:gd name="T1" fmla="*/ 0 h 590"/>
                  <a:gd name="T2" fmla="*/ 28 w 860"/>
                  <a:gd name="T3" fmla="*/ 8 h 590"/>
                  <a:gd name="T4" fmla="*/ 20 w 860"/>
                  <a:gd name="T5" fmla="*/ 7 h 590"/>
                  <a:gd name="T6" fmla="*/ 7 w 860"/>
                  <a:gd name="T7" fmla="*/ 17 h 590"/>
                  <a:gd name="T8" fmla="*/ 16 w 860"/>
                  <a:gd name="T9" fmla="*/ 18 h 590"/>
                  <a:gd name="T10" fmla="*/ 6 w 860"/>
                  <a:gd name="T11" fmla="*/ 27 h 590"/>
                  <a:gd name="T12" fmla="*/ 15 w 860"/>
                  <a:gd name="T13" fmla="*/ 29 h 590"/>
                  <a:gd name="T14" fmla="*/ 0 w 860"/>
                  <a:gd name="T15" fmla="*/ 39 h 590"/>
                  <a:gd name="T16" fmla="*/ 26 w 860"/>
                  <a:gd name="T17" fmla="*/ 46 h 590"/>
                  <a:gd name="T18" fmla="*/ 34 w 860"/>
                  <a:gd name="T19" fmla="*/ 38 h 590"/>
                  <a:gd name="T20" fmla="*/ 55 w 860"/>
                  <a:gd name="T21" fmla="*/ 43 h 590"/>
                  <a:gd name="T22" fmla="*/ 86 w 860"/>
                  <a:gd name="T23" fmla="*/ 17 h 590"/>
                  <a:gd name="T24" fmla="*/ 84 w 860"/>
                  <a:gd name="T25" fmla="*/ 10 h 590"/>
                  <a:gd name="T26" fmla="*/ 35 w 860"/>
                  <a:gd name="T27" fmla="*/ 0 h 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60"/>
                  <a:gd name="T43" fmla="*/ 0 h 590"/>
                  <a:gd name="T44" fmla="*/ 860 w 860"/>
                  <a:gd name="T45" fmla="*/ 590 h 5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60" h="590">
                    <a:moveTo>
                      <a:pt x="351" y="0"/>
                    </a:moveTo>
                    <a:lnTo>
                      <a:pt x="277" y="102"/>
                    </a:lnTo>
                    <a:lnTo>
                      <a:pt x="196" y="88"/>
                    </a:lnTo>
                    <a:lnTo>
                      <a:pt x="73" y="213"/>
                    </a:lnTo>
                    <a:lnTo>
                      <a:pt x="160" y="235"/>
                    </a:lnTo>
                    <a:lnTo>
                      <a:pt x="59" y="340"/>
                    </a:lnTo>
                    <a:lnTo>
                      <a:pt x="146" y="376"/>
                    </a:lnTo>
                    <a:lnTo>
                      <a:pt x="0" y="502"/>
                    </a:lnTo>
                    <a:lnTo>
                      <a:pt x="262" y="590"/>
                    </a:lnTo>
                    <a:lnTo>
                      <a:pt x="342" y="493"/>
                    </a:lnTo>
                    <a:lnTo>
                      <a:pt x="547" y="554"/>
                    </a:lnTo>
                    <a:lnTo>
                      <a:pt x="860" y="222"/>
                    </a:lnTo>
                    <a:lnTo>
                      <a:pt x="838" y="132"/>
                    </a:lnTo>
                    <a:lnTo>
                      <a:pt x="351" y="0"/>
                    </a:lnTo>
                    <a:close/>
                  </a:path>
                </a:pathLst>
              </a:custGeom>
              <a:solidFill>
                <a:srgbClr val="828282"/>
              </a:solidFill>
              <a:ln w="9525">
                <a:noFill/>
                <a:round/>
                <a:headEnd/>
                <a:tailEnd/>
              </a:ln>
            </p:spPr>
            <p:txBody>
              <a:bodyPr/>
              <a:lstStyle/>
              <a:p>
                <a:pPr algn="ctr"/>
                <a:endParaRPr lang="en-US" sz="1800"/>
              </a:p>
            </p:txBody>
          </p:sp>
          <p:sp>
            <p:nvSpPr>
              <p:cNvPr id="347942" name="Freeform 811"/>
              <p:cNvSpPr>
                <a:spLocks/>
              </p:cNvSpPr>
              <p:nvPr/>
            </p:nvSpPr>
            <p:spPr bwMode="auto">
              <a:xfrm>
                <a:off x="983" y="3360"/>
                <a:ext cx="86" cy="46"/>
              </a:xfrm>
              <a:custGeom>
                <a:avLst/>
                <a:gdLst>
                  <a:gd name="T0" fmla="*/ 35 w 860"/>
                  <a:gd name="T1" fmla="*/ 0 h 590"/>
                  <a:gd name="T2" fmla="*/ 28 w 860"/>
                  <a:gd name="T3" fmla="*/ 8 h 590"/>
                  <a:gd name="T4" fmla="*/ 20 w 860"/>
                  <a:gd name="T5" fmla="*/ 7 h 590"/>
                  <a:gd name="T6" fmla="*/ 7 w 860"/>
                  <a:gd name="T7" fmla="*/ 17 h 590"/>
                  <a:gd name="T8" fmla="*/ 16 w 860"/>
                  <a:gd name="T9" fmla="*/ 18 h 590"/>
                  <a:gd name="T10" fmla="*/ 6 w 860"/>
                  <a:gd name="T11" fmla="*/ 27 h 590"/>
                  <a:gd name="T12" fmla="*/ 15 w 860"/>
                  <a:gd name="T13" fmla="*/ 29 h 590"/>
                  <a:gd name="T14" fmla="*/ 0 w 860"/>
                  <a:gd name="T15" fmla="*/ 39 h 590"/>
                  <a:gd name="T16" fmla="*/ 26 w 860"/>
                  <a:gd name="T17" fmla="*/ 46 h 590"/>
                  <a:gd name="T18" fmla="*/ 34 w 860"/>
                  <a:gd name="T19" fmla="*/ 38 h 590"/>
                  <a:gd name="T20" fmla="*/ 55 w 860"/>
                  <a:gd name="T21" fmla="*/ 43 h 590"/>
                  <a:gd name="T22" fmla="*/ 86 w 860"/>
                  <a:gd name="T23" fmla="*/ 17 h 590"/>
                  <a:gd name="T24" fmla="*/ 84 w 860"/>
                  <a:gd name="T25" fmla="*/ 10 h 590"/>
                  <a:gd name="T26" fmla="*/ 35 w 860"/>
                  <a:gd name="T27" fmla="*/ 0 h 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60"/>
                  <a:gd name="T43" fmla="*/ 0 h 590"/>
                  <a:gd name="T44" fmla="*/ 860 w 860"/>
                  <a:gd name="T45" fmla="*/ 590 h 5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60" h="590">
                    <a:moveTo>
                      <a:pt x="351" y="0"/>
                    </a:moveTo>
                    <a:lnTo>
                      <a:pt x="277" y="102"/>
                    </a:lnTo>
                    <a:lnTo>
                      <a:pt x="196" y="88"/>
                    </a:lnTo>
                    <a:lnTo>
                      <a:pt x="73" y="213"/>
                    </a:lnTo>
                    <a:lnTo>
                      <a:pt x="160" y="235"/>
                    </a:lnTo>
                    <a:lnTo>
                      <a:pt x="59" y="340"/>
                    </a:lnTo>
                    <a:lnTo>
                      <a:pt x="146" y="376"/>
                    </a:lnTo>
                    <a:lnTo>
                      <a:pt x="0" y="502"/>
                    </a:lnTo>
                    <a:lnTo>
                      <a:pt x="262" y="590"/>
                    </a:lnTo>
                    <a:lnTo>
                      <a:pt x="342" y="493"/>
                    </a:lnTo>
                    <a:lnTo>
                      <a:pt x="547" y="554"/>
                    </a:lnTo>
                    <a:lnTo>
                      <a:pt x="860" y="222"/>
                    </a:lnTo>
                    <a:lnTo>
                      <a:pt x="838" y="132"/>
                    </a:lnTo>
                    <a:lnTo>
                      <a:pt x="351" y="0"/>
                    </a:lnTo>
                  </a:path>
                </a:pathLst>
              </a:custGeom>
              <a:noFill/>
              <a:ln w="0">
                <a:solidFill>
                  <a:srgbClr val="000000"/>
                </a:solidFill>
                <a:round/>
                <a:headEnd/>
                <a:tailEnd/>
              </a:ln>
            </p:spPr>
            <p:txBody>
              <a:bodyPr/>
              <a:lstStyle/>
              <a:p>
                <a:pPr algn="ctr"/>
                <a:endParaRPr lang="en-US" sz="1800"/>
              </a:p>
            </p:txBody>
          </p:sp>
          <p:sp>
            <p:nvSpPr>
              <p:cNvPr id="347943" name="Line 812"/>
              <p:cNvSpPr>
                <a:spLocks noChangeShapeType="1"/>
              </p:cNvSpPr>
              <p:nvPr/>
            </p:nvSpPr>
            <p:spPr bwMode="auto">
              <a:xfrm>
                <a:off x="1010" y="3368"/>
                <a:ext cx="45" cy="11"/>
              </a:xfrm>
              <a:prstGeom prst="line">
                <a:avLst/>
              </a:prstGeom>
              <a:noFill/>
              <a:ln w="0">
                <a:solidFill>
                  <a:srgbClr val="000000"/>
                </a:solidFill>
                <a:round/>
                <a:headEnd/>
                <a:tailEnd/>
              </a:ln>
            </p:spPr>
            <p:txBody>
              <a:bodyPr/>
              <a:lstStyle/>
              <a:p>
                <a:endParaRPr lang="en-US"/>
              </a:p>
            </p:txBody>
          </p:sp>
          <p:sp>
            <p:nvSpPr>
              <p:cNvPr id="347944" name="Line 813"/>
              <p:cNvSpPr>
                <a:spLocks noChangeShapeType="1"/>
              </p:cNvSpPr>
              <p:nvPr/>
            </p:nvSpPr>
            <p:spPr bwMode="auto">
              <a:xfrm flipH="1">
                <a:off x="1034" y="3371"/>
                <a:ext cx="31" cy="25"/>
              </a:xfrm>
              <a:prstGeom prst="line">
                <a:avLst/>
              </a:prstGeom>
              <a:noFill/>
              <a:ln w="0">
                <a:solidFill>
                  <a:srgbClr val="000000"/>
                </a:solidFill>
                <a:round/>
                <a:headEnd/>
                <a:tailEnd/>
              </a:ln>
            </p:spPr>
            <p:txBody>
              <a:bodyPr/>
              <a:lstStyle/>
              <a:p>
                <a:endParaRPr lang="en-US"/>
              </a:p>
            </p:txBody>
          </p:sp>
          <p:sp>
            <p:nvSpPr>
              <p:cNvPr id="347945" name="Line 814"/>
              <p:cNvSpPr>
                <a:spLocks noChangeShapeType="1"/>
              </p:cNvSpPr>
              <p:nvPr/>
            </p:nvSpPr>
            <p:spPr bwMode="auto">
              <a:xfrm flipH="1" flipV="1">
                <a:off x="996" y="3388"/>
                <a:ext cx="36" cy="8"/>
              </a:xfrm>
              <a:prstGeom prst="line">
                <a:avLst/>
              </a:prstGeom>
              <a:noFill/>
              <a:ln w="0">
                <a:solidFill>
                  <a:srgbClr val="000000"/>
                </a:solidFill>
                <a:round/>
                <a:headEnd/>
                <a:tailEnd/>
              </a:ln>
            </p:spPr>
            <p:txBody>
              <a:bodyPr/>
              <a:lstStyle/>
              <a:p>
                <a:endParaRPr lang="en-US"/>
              </a:p>
            </p:txBody>
          </p:sp>
          <p:sp>
            <p:nvSpPr>
              <p:cNvPr id="347946" name="Line 815"/>
              <p:cNvSpPr>
                <a:spLocks noChangeShapeType="1"/>
              </p:cNvSpPr>
              <p:nvPr/>
            </p:nvSpPr>
            <p:spPr bwMode="auto">
              <a:xfrm>
                <a:off x="1034" y="3396"/>
                <a:ext cx="3" cy="7"/>
              </a:xfrm>
              <a:prstGeom prst="line">
                <a:avLst/>
              </a:prstGeom>
              <a:noFill/>
              <a:ln w="0">
                <a:solidFill>
                  <a:srgbClr val="000000"/>
                </a:solidFill>
                <a:round/>
                <a:headEnd/>
                <a:tailEnd/>
              </a:ln>
            </p:spPr>
            <p:txBody>
              <a:bodyPr/>
              <a:lstStyle/>
              <a:p>
                <a:endParaRPr lang="en-US"/>
              </a:p>
            </p:txBody>
          </p:sp>
          <p:sp>
            <p:nvSpPr>
              <p:cNvPr id="347947" name="Line 816"/>
              <p:cNvSpPr>
                <a:spLocks noChangeShapeType="1"/>
              </p:cNvSpPr>
              <p:nvPr/>
            </p:nvSpPr>
            <p:spPr bwMode="auto">
              <a:xfrm>
                <a:off x="1055" y="3379"/>
                <a:ext cx="3" cy="6"/>
              </a:xfrm>
              <a:prstGeom prst="line">
                <a:avLst/>
              </a:prstGeom>
              <a:noFill/>
              <a:ln w="0">
                <a:solidFill>
                  <a:srgbClr val="000000"/>
                </a:solidFill>
                <a:round/>
                <a:headEnd/>
                <a:tailEnd/>
              </a:ln>
            </p:spPr>
            <p:txBody>
              <a:bodyPr/>
              <a:lstStyle/>
              <a:p>
                <a:endParaRPr lang="en-US"/>
              </a:p>
            </p:txBody>
          </p:sp>
          <p:sp>
            <p:nvSpPr>
              <p:cNvPr id="347948" name="Line 817"/>
              <p:cNvSpPr>
                <a:spLocks noChangeShapeType="1"/>
              </p:cNvSpPr>
              <p:nvPr/>
            </p:nvSpPr>
            <p:spPr bwMode="auto">
              <a:xfrm flipH="1">
                <a:off x="1001" y="3367"/>
                <a:ext cx="45" cy="35"/>
              </a:xfrm>
              <a:prstGeom prst="line">
                <a:avLst/>
              </a:prstGeom>
              <a:noFill/>
              <a:ln w="0">
                <a:solidFill>
                  <a:srgbClr val="000000"/>
                </a:solidFill>
                <a:round/>
                <a:headEnd/>
                <a:tailEnd/>
              </a:ln>
            </p:spPr>
            <p:txBody>
              <a:bodyPr/>
              <a:lstStyle/>
              <a:p>
                <a:endParaRPr lang="en-US"/>
              </a:p>
            </p:txBody>
          </p:sp>
          <p:sp>
            <p:nvSpPr>
              <p:cNvPr id="347949" name="Line 818"/>
              <p:cNvSpPr>
                <a:spLocks noChangeShapeType="1"/>
              </p:cNvSpPr>
              <p:nvPr/>
            </p:nvSpPr>
            <p:spPr bwMode="auto">
              <a:xfrm>
                <a:off x="1014" y="3392"/>
                <a:ext cx="4" cy="7"/>
              </a:xfrm>
              <a:prstGeom prst="line">
                <a:avLst/>
              </a:prstGeom>
              <a:noFill/>
              <a:ln w="0">
                <a:solidFill>
                  <a:srgbClr val="000000"/>
                </a:solidFill>
                <a:round/>
                <a:headEnd/>
                <a:tailEnd/>
              </a:ln>
            </p:spPr>
            <p:txBody>
              <a:bodyPr/>
              <a:lstStyle/>
              <a:p>
                <a:endParaRPr lang="en-US"/>
              </a:p>
            </p:txBody>
          </p:sp>
          <p:sp>
            <p:nvSpPr>
              <p:cNvPr id="347950" name="Freeform 819"/>
              <p:cNvSpPr>
                <a:spLocks/>
              </p:cNvSpPr>
              <p:nvPr/>
            </p:nvSpPr>
            <p:spPr bwMode="auto">
              <a:xfrm>
                <a:off x="750" y="3297"/>
                <a:ext cx="332" cy="76"/>
              </a:xfrm>
              <a:custGeom>
                <a:avLst/>
                <a:gdLst>
                  <a:gd name="T0" fmla="*/ 7 w 3314"/>
                  <a:gd name="T1" fmla="*/ 0 h 988"/>
                  <a:gd name="T2" fmla="*/ 0 w 3314"/>
                  <a:gd name="T3" fmla="*/ 5 h 988"/>
                  <a:gd name="T4" fmla="*/ 0 w 3314"/>
                  <a:gd name="T5" fmla="*/ 9 h 988"/>
                  <a:gd name="T6" fmla="*/ 325 w 3314"/>
                  <a:gd name="T7" fmla="*/ 76 h 988"/>
                  <a:gd name="T8" fmla="*/ 332 w 3314"/>
                  <a:gd name="T9" fmla="*/ 71 h 988"/>
                  <a:gd name="T10" fmla="*/ 329 w 3314"/>
                  <a:gd name="T11" fmla="*/ 65 h 988"/>
                  <a:gd name="T12" fmla="*/ 7 w 3314"/>
                  <a:gd name="T13" fmla="*/ 0 h 988"/>
                  <a:gd name="T14" fmla="*/ 0 60000 65536"/>
                  <a:gd name="T15" fmla="*/ 0 60000 65536"/>
                  <a:gd name="T16" fmla="*/ 0 60000 65536"/>
                  <a:gd name="T17" fmla="*/ 0 60000 65536"/>
                  <a:gd name="T18" fmla="*/ 0 60000 65536"/>
                  <a:gd name="T19" fmla="*/ 0 60000 65536"/>
                  <a:gd name="T20" fmla="*/ 0 60000 65536"/>
                  <a:gd name="T21" fmla="*/ 0 w 3314"/>
                  <a:gd name="T22" fmla="*/ 0 h 988"/>
                  <a:gd name="T23" fmla="*/ 3314 w 3314"/>
                  <a:gd name="T24" fmla="*/ 988 h 9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14" h="988">
                    <a:moveTo>
                      <a:pt x="72" y="0"/>
                    </a:moveTo>
                    <a:lnTo>
                      <a:pt x="0" y="60"/>
                    </a:lnTo>
                    <a:lnTo>
                      <a:pt x="0" y="112"/>
                    </a:lnTo>
                    <a:lnTo>
                      <a:pt x="3241" y="988"/>
                    </a:lnTo>
                    <a:lnTo>
                      <a:pt x="3314" y="923"/>
                    </a:lnTo>
                    <a:lnTo>
                      <a:pt x="3286" y="841"/>
                    </a:lnTo>
                    <a:lnTo>
                      <a:pt x="72" y="0"/>
                    </a:lnTo>
                    <a:close/>
                  </a:path>
                </a:pathLst>
              </a:custGeom>
              <a:solidFill>
                <a:srgbClr val="828282"/>
              </a:solidFill>
              <a:ln w="9525">
                <a:noFill/>
                <a:round/>
                <a:headEnd/>
                <a:tailEnd/>
              </a:ln>
            </p:spPr>
            <p:txBody>
              <a:bodyPr/>
              <a:lstStyle/>
              <a:p>
                <a:pPr algn="ctr"/>
                <a:endParaRPr lang="en-US" sz="1800"/>
              </a:p>
            </p:txBody>
          </p:sp>
          <p:sp>
            <p:nvSpPr>
              <p:cNvPr id="347951" name="Freeform 820"/>
              <p:cNvSpPr>
                <a:spLocks/>
              </p:cNvSpPr>
              <p:nvPr/>
            </p:nvSpPr>
            <p:spPr bwMode="auto">
              <a:xfrm>
                <a:off x="750" y="3297"/>
                <a:ext cx="332" cy="76"/>
              </a:xfrm>
              <a:custGeom>
                <a:avLst/>
                <a:gdLst>
                  <a:gd name="T0" fmla="*/ 7 w 3314"/>
                  <a:gd name="T1" fmla="*/ 0 h 988"/>
                  <a:gd name="T2" fmla="*/ 0 w 3314"/>
                  <a:gd name="T3" fmla="*/ 5 h 988"/>
                  <a:gd name="T4" fmla="*/ 0 w 3314"/>
                  <a:gd name="T5" fmla="*/ 9 h 988"/>
                  <a:gd name="T6" fmla="*/ 325 w 3314"/>
                  <a:gd name="T7" fmla="*/ 76 h 988"/>
                  <a:gd name="T8" fmla="*/ 332 w 3314"/>
                  <a:gd name="T9" fmla="*/ 71 h 988"/>
                  <a:gd name="T10" fmla="*/ 329 w 3314"/>
                  <a:gd name="T11" fmla="*/ 65 h 988"/>
                  <a:gd name="T12" fmla="*/ 7 w 3314"/>
                  <a:gd name="T13" fmla="*/ 0 h 988"/>
                  <a:gd name="T14" fmla="*/ 0 60000 65536"/>
                  <a:gd name="T15" fmla="*/ 0 60000 65536"/>
                  <a:gd name="T16" fmla="*/ 0 60000 65536"/>
                  <a:gd name="T17" fmla="*/ 0 60000 65536"/>
                  <a:gd name="T18" fmla="*/ 0 60000 65536"/>
                  <a:gd name="T19" fmla="*/ 0 60000 65536"/>
                  <a:gd name="T20" fmla="*/ 0 60000 65536"/>
                  <a:gd name="T21" fmla="*/ 0 w 3314"/>
                  <a:gd name="T22" fmla="*/ 0 h 988"/>
                  <a:gd name="T23" fmla="*/ 3314 w 3314"/>
                  <a:gd name="T24" fmla="*/ 988 h 9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14" h="988">
                    <a:moveTo>
                      <a:pt x="72" y="0"/>
                    </a:moveTo>
                    <a:lnTo>
                      <a:pt x="0" y="60"/>
                    </a:lnTo>
                    <a:lnTo>
                      <a:pt x="0" y="112"/>
                    </a:lnTo>
                    <a:lnTo>
                      <a:pt x="3241" y="988"/>
                    </a:lnTo>
                    <a:lnTo>
                      <a:pt x="3314" y="923"/>
                    </a:lnTo>
                    <a:lnTo>
                      <a:pt x="3286" y="841"/>
                    </a:lnTo>
                    <a:lnTo>
                      <a:pt x="72" y="0"/>
                    </a:lnTo>
                  </a:path>
                </a:pathLst>
              </a:custGeom>
              <a:noFill/>
              <a:ln w="0">
                <a:solidFill>
                  <a:srgbClr val="000000"/>
                </a:solidFill>
                <a:round/>
                <a:headEnd/>
                <a:tailEnd/>
              </a:ln>
            </p:spPr>
            <p:txBody>
              <a:bodyPr/>
              <a:lstStyle/>
              <a:p>
                <a:pPr algn="ctr"/>
                <a:endParaRPr lang="en-US" sz="1800"/>
              </a:p>
            </p:txBody>
          </p:sp>
          <p:sp>
            <p:nvSpPr>
              <p:cNvPr id="347952" name="Line 821"/>
              <p:cNvSpPr>
                <a:spLocks noChangeShapeType="1"/>
              </p:cNvSpPr>
              <p:nvPr/>
            </p:nvSpPr>
            <p:spPr bwMode="auto">
              <a:xfrm flipH="1">
                <a:off x="902" y="3327"/>
                <a:ext cx="6" cy="5"/>
              </a:xfrm>
              <a:prstGeom prst="line">
                <a:avLst/>
              </a:prstGeom>
              <a:noFill/>
              <a:ln w="0">
                <a:solidFill>
                  <a:srgbClr val="000000"/>
                </a:solidFill>
                <a:round/>
                <a:headEnd/>
                <a:tailEnd/>
              </a:ln>
            </p:spPr>
            <p:txBody>
              <a:bodyPr/>
              <a:lstStyle/>
              <a:p>
                <a:endParaRPr lang="en-US"/>
              </a:p>
            </p:txBody>
          </p:sp>
          <p:sp>
            <p:nvSpPr>
              <p:cNvPr id="347953" name="Line 822"/>
              <p:cNvSpPr>
                <a:spLocks noChangeShapeType="1"/>
              </p:cNvSpPr>
              <p:nvPr/>
            </p:nvSpPr>
            <p:spPr bwMode="auto">
              <a:xfrm flipH="1">
                <a:off x="879" y="3323"/>
                <a:ext cx="8" cy="5"/>
              </a:xfrm>
              <a:prstGeom prst="line">
                <a:avLst/>
              </a:prstGeom>
              <a:noFill/>
              <a:ln w="0">
                <a:solidFill>
                  <a:srgbClr val="000000"/>
                </a:solidFill>
                <a:round/>
                <a:headEnd/>
                <a:tailEnd/>
              </a:ln>
            </p:spPr>
            <p:txBody>
              <a:bodyPr/>
              <a:lstStyle/>
              <a:p>
                <a:endParaRPr lang="en-US"/>
              </a:p>
            </p:txBody>
          </p:sp>
          <p:sp>
            <p:nvSpPr>
              <p:cNvPr id="347954" name="Line 823"/>
              <p:cNvSpPr>
                <a:spLocks noChangeShapeType="1"/>
              </p:cNvSpPr>
              <p:nvPr/>
            </p:nvSpPr>
            <p:spPr bwMode="auto">
              <a:xfrm flipH="1">
                <a:off x="862" y="3319"/>
                <a:ext cx="5" cy="5"/>
              </a:xfrm>
              <a:prstGeom prst="line">
                <a:avLst/>
              </a:prstGeom>
              <a:noFill/>
              <a:ln w="0">
                <a:solidFill>
                  <a:srgbClr val="000000"/>
                </a:solidFill>
                <a:round/>
                <a:headEnd/>
                <a:tailEnd/>
              </a:ln>
            </p:spPr>
            <p:txBody>
              <a:bodyPr/>
              <a:lstStyle/>
              <a:p>
                <a:endParaRPr lang="en-US"/>
              </a:p>
            </p:txBody>
          </p:sp>
          <p:sp>
            <p:nvSpPr>
              <p:cNvPr id="347955" name="Line 824"/>
              <p:cNvSpPr>
                <a:spLocks noChangeShapeType="1"/>
              </p:cNvSpPr>
              <p:nvPr/>
            </p:nvSpPr>
            <p:spPr bwMode="auto">
              <a:xfrm flipH="1">
                <a:off x="839" y="3315"/>
                <a:ext cx="7" cy="4"/>
              </a:xfrm>
              <a:prstGeom prst="line">
                <a:avLst/>
              </a:prstGeom>
              <a:noFill/>
              <a:ln w="0">
                <a:solidFill>
                  <a:srgbClr val="000000"/>
                </a:solidFill>
                <a:round/>
                <a:headEnd/>
                <a:tailEnd/>
              </a:ln>
            </p:spPr>
            <p:txBody>
              <a:bodyPr/>
              <a:lstStyle/>
              <a:p>
                <a:endParaRPr lang="en-US"/>
              </a:p>
            </p:txBody>
          </p:sp>
          <p:sp>
            <p:nvSpPr>
              <p:cNvPr id="347956" name="Line 825"/>
              <p:cNvSpPr>
                <a:spLocks noChangeShapeType="1"/>
              </p:cNvSpPr>
              <p:nvPr/>
            </p:nvSpPr>
            <p:spPr bwMode="auto">
              <a:xfrm flipH="1">
                <a:off x="818" y="3311"/>
                <a:ext cx="8" cy="4"/>
              </a:xfrm>
              <a:prstGeom prst="line">
                <a:avLst/>
              </a:prstGeom>
              <a:noFill/>
              <a:ln w="0">
                <a:solidFill>
                  <a:srgbClr val="000000"/>
                </a:solidFill>
                <a:round/>
                <a:headEnd/>
                <a:tailEnd/>
              </a:ln>
            </p:spPr>
            <p:txBody>
              <a:bodyPr/>
              <a:lstStyle/>
              <a:p>
                <a:endParaRPr lang="en-US"/>
              </a:p>
            </p:txBody>
          </p:sp>
          <p:sp>
            <p:nvSpPr>
              <p:cNvPr id="347957" name="Line 826"/>
              <p:cNvSpPr>
                <a:spLocks noChangeShapeType="1"/>
              </p:cNvSpPr>
              <p:nvPr/>
            </p:nvSpPr>
            <p:spPr bwMode="auto">
              <a:xfrm flipH="1">
                <a:off x="803" y="3307"/>
                <a:ext cx="6" cy="5"/>
              </a:xfrm>
              <a:prstGeom prst="line">
                <a:avLst/>
              </a:prstGeom>
              <a:noFill/>
              <a:ln w="0">
                <a:solidFill>
                  <a:srgbClr val="000000"/>
                </a:solidFill>
                <a:round/>
                <a:headEnd/>
                <a:tailEnd/>
              </a:ln>
            </p:spPr>
            <p:txBody>
              <a:bodyPr/>
              <a:lstStyle/>
              <a:p>
                <a:endParaRPr lang="en-US"/>
              </a:p>
            </p:txBody>
          </p:sp>
          <p:sp>
            <p:nvSpPr>
              <p:cNvPr id="347958" name="Line 827"/>
              <p:cNvSpPr>
                <a:spLocks noChangeShapeType="1"/>
              </p:cNvSpPr>
              <p:nvPr/>
            </p:nvSpPr>
            <p:spPr bwMode="auto">
              <a:xfrm flipH="1">
                <a:off x="783" y="3303"/>
                <a:ext cx="6" cy="4"/>
              </a:xfrm>
              <a:prstGeom prst="line">
                <a:avLst/>
              </a:prstGeom>
              <a:noFill/>
              <a:ln w="0">
                <a:solidFill>
                  <a:srgbClr val="000000"/>
                </a:solidFill>
                <a:round/>
                <a:headEnd/>
                <a:tailEnd/>
              </a:ln>
            </p:spPr>
            <p:txBody>
              <a:bodyPr/>
              <a:lstStyle/>
              <a:p>
                <a:endParaRPr lang="en-US"/>
              </a:p>
            </p:txBody>
          </p:sp>
          <p:sp>
            <p:nvSpPr>
              <p:cNvPr id="347959" name="Line 828"/>
              <p:cNvSpPr>
                <a:spLocks noChangeShapeType="1"/>
              </p:cNvSpPr>
              <p:nvPr/>
            </p:nvSpPr>
            <p:spPr bwMode="auto">
              <a:xfrm flipH="1">
                <a:off x="763" y="3299"/>
                <a:ext cx="5" cy="4"/>
              </a:xfrm>
              <a:prstGeom prst="line">
                <a:avLst/>
              </a:prstGeom>
              <a:noFill/>
              <a:ln w="0">
                <a:solidFill>
                  <a:srgbClr val="000000"/>
                </a:solidFill>
                <a:round/>
                <a:headEnd/>
                <a:tailEnd/>
              </a:ln>
            </p:spPr>
            <p:txBody>
              <a:bodyPr/>
              <a:lstStyle/>
              <a:p>
                <a:endParaRPr lang="en-US"/>
              </a:p>
            </p:txBody>
          </p:sp>
          <p:sp>
            <p:nvSpPr>
              <p:cNvPr id="347960" name="Line 829"/>
              <p:cNvSpPr>
                <a:spLocks noChangeShapeType="1"/>
              </p:cNvSpPr>
              <p:nvPr/>
            </p:nvSpPr>
            <p:spPr bwMode="auto">
              <a:xfrm>
                <a:off x="763" y="3304"/>
                <a:ext cx="1" cy="4"/>
              </a:xfrm>
              <a:prstGeom prst="line">
                <a:avLst/>
              </a:prstGeom>
              <a:noFill/>
              <a:ln w="0">
                <a:solidFill>
                  <a:srgbClr val="000000"/>
                </a:solidFill>
                <a:round/>
                <a:headEnd/>
                <a:tailEnd/>
              </a:ln>
            </p:spPr>
            <p:txBody>
              <a:bodyPr/>
              <a:lstStyle/>
              <a:p>
                <a:endParaRPr lang="en-US"/>
              </a:p>
            </p:txBody>
          </p:sp>
          <p:sp>
            <p:nvSpPr>
              <p:cNvPr id="347961" name="Line 830"/>
              <p:cNvSpPr>
                <a:spLocks noChangeShapeType="1"/>
              </p:cNvSpPr>
              <p:nvPr/>
            </p:nvSpPr>
            <p:spPr bwMode="auto">
              <a:xfrm>
                <a:off x="783" y="3307"/>
                <a:ext cx="1" cy="6"/>
              </a:xfrm>
              <a:prstGeom prst="line">
                <a:avLst/>
              </a:prstGeom>
              <a:noFill/>
              <a:ln w="0">
                <a:solidFill>
                  <a:srgbClr val="000000"/>
                </a:solidFill>
                <a:round/>
                <a:headEnd/>
                <a:tailEnd/>
              </a:ln>
            </p:spPr>
            <p:txBody>
              <a:bodyPr/>
              <a:lstStyle/>
              <a:p>
                <a:endParaRPr lang="en-US"/>
              </a:p>
            </p:txBody>
          </p:sp>
          <p:sp>
            <p:nvSpPr>
              <p:cNvPr id="347962" name="Line 831"/>
              <p:cNvSpPr>
                <a:spLocks noChangeShapeType="1"/>
              </p:cNvSpPr>
              <p:nvPr/>
            </p:nvSpPr>
            <p:spPr bwMode="auto">
              <a:xfrm>
                <a:off x="803" y="3312"/>
                <a:ext cx="1" cy="5"/>
              </a:xfrm>
              <a:prstGeom prst="line">
                <a:avLst/>
              </a:prstGeom>
              <a:noFill/>
              <a:ln w="0">
                <a:solidFill>
                  <a:srgbClr val="000000"/>
                </a:solidFill>
                <a:round/>
                <a:headEnd/>
                <a:tailEnd/>
              </a:ln>
            </p:spPr>
            <p:txBody>
              <a:bodyPr/>
              <a:lstStyle/>
              <a:p>
                <a:endParaRPr lang="en-US"/>
              </a:p>
            </p:txBody>
          </p:sp>
          <p:sp>
            <p:nvSpPr>
              <p:cNvPr id="347963" name="Line 832"/>
              <p:cNvSpPr>
                <a:spLocks noChangeShapeType="1"/>
              </p:cNvSpPr>
              <p:nvPr/>
            </p:nvSpPr>
            <p:spPr bwMode="auto">
              <a:xfrm>
                <a:off x="818" y="3315"/>
                <a:ext cx="1" cy="4"/>
              </a:xfrm>
              <a:prstGeom prst="line">
                <a:avLst/>
              </a:prstGeom>
              <a:noFill/>
              <a:ln w="0">
                <a:solidFill>
                  <a:srgbClr val="000000"/>
                </a:solidFill>
                <a:round/>
                <a:headEnd/>
                <a:tailEnd/>
              </a:ln>
            </p:spPr>
            <p:txBody>
              <a:bodyPr/>
              <a:lstStyle/>
              <a:p>
                <a:endParaRPr lang="en-US"/>
              </a:p>
            </p:txBody>
          </p:sp>
          <p:sp>
            <p:nvSpPr>
              <p:cNvPr id="347964" name="Line 833"/>
              <p:cNvSpPr>
                <a:spLocks noChangeShapeType="1"/>
              </p:cNvSpPr>
              <p:nvPr/>
            </p:nvSpPr>
            <p:spPr bwMode="auto">
              <a:xfrm>
                <a:off x="839" y="3319"/>
                <a:ext cx="1" cy="4"/>
              </a:xfrm>
              <a:prstGeom prst="line">
                <a:avLst/>
              </a:prstGeom>
              <a:noFill/>
              <a:ln w="0">
                <a:solidFill>
                  <a:srgbClr val="000000"/>
                </a:solidFill>
                <a:round/>
                <a:headEnd/>
                <a:tailEnd/>
              </a:ln>
            </p:spPr>
            <p:txBody>
              <a:bodyPr/>
              <a:lstStyle/>
              <a:p>
                <a:endParaRPr lang="en-US"/>
              </a:p>
            </p:txBody>
          </p:sp>
          <p:sp>
            <p:nvSpPr>
              <p:cNvPr id="347965" name="Line 834"/>
              <p:cNvSpPr>
                <a:spLocks noChangeShapeType="1"/>
              </p:cNvSpPr>
              <p:nvPr/>
            </p:nvSpPr>
            <p:spPr bwMode="auto">
              <a:xfrm>
                <a:off x="862" y="3324"/>
                <a:ext cx="1" cy="4"/>
              </a:xfrm>
              <a:prstGeom prst="line">
                <a:avLst/>
              </a:prstGeom>
              <a:noFill/>
              <a:ln w="0">
                <a:solidFill>
                  <a:srgbClr val="000000"/>
                </a:solidFill>
                <a:round/>
                <a:headEnd/>
                <a:tailEnd/>
              </a:ln>
            </p:spPr>
            <p:txBody>
              <a:bodyPr/>
              <a:lstStyle/>
              <a:p>
                <a:endParaRPr lang="en-US"/>
              </a:p>
            </p:txBody>
          </p:sp>
          <p:sp>
            <p:nvSpPr>
              <p:cNvPr id="347966" name="Line 835"/>
              <p:cNvSpPr>
                <a:spLocks noChangeShapeType="1"/>
              </p:cNvSpPr>
              <p:nvPr/>
            </p:nvSpPr>
            <p:spPr bwMode="auto">
              <a:xfrm>
                <a:off x="879" y="3328"/>
                <a:ext cx="1" cy="5"/>
              </a:xfrm>
              <a:prstGeom prst="line">
                <a:avLst/>
              </a:prstGeom>
              <a:noFill/>
              <a:ln w="0">
                <a:solidFill>
                  <a:srgbClr val="000000"/>
                </a:solidFill>
                <a:round/>
                <a:headEnd/>
                <a:tailEnd/>
              </a:ln>
            </p:spPr>
            <p:txBody>
              <a:bodyPr/>
              <a:lstStyle/>
              <a:p>
                <a:endParaRPr lang="en-US"/>
              </a:p>
            </p:txBody>
          </p:sp>
          <p:sp>
            <p:nvSpPr>
              <p:cNvPr id="347967" name="Line 836"/>
              <p:cNvSpPr>
                <a:spLocks noChangeShapeType="1"/>
              </p:cNvSpPr>
              <p:nvPr/>
            </p:nvSpPr>
            <p:spPr bwMode="auto">
              <a:xfrm flipV="1">
                <a:off x="1072" y="3361"/>
                <a:ext cx="6" cy="7"/>
              </a:xfrm>
              <a:prstGeom prst="line">
                <a:avLst/>
              </a:prstGeom>
              <a:noFill/>
              <a:ln w="0">
                <a:solidFill>
                  <a:srgbClr val="000000"/>
                </a:solidFill>
                <a:round/>
                <a:headEnd/>
                <a:tailEnd/>
              </a:ln>
            </p:spPr>
            <p:txBody>
              <a:bodyPr/>
              <a:lstStyle/>
              <a:p>
                <a:endParaRPr lang="en-US"/>
              </a:p>
            </p:txBody>
          </p:sp>
          <p:sp>
            <p:nvSpPr>
              <p:cNvPr id="347968" name="Line 837"/>
              <p:cNvSpPr>
                <a:spLocks noChangeShapeType="1"/>
              </p:cNvSpPr>
              <p:nvPr/>
            </p:nvSpPr>
            <p:spPr bwMode="auto">
              <a:xfrm>
                <a:off x="1072" y="3368"/>
                <a:ext cx="2" cy="5"/>
              </a:xfrm>
              <a:prstGeom prst="line">
                <a:avLst/>
              </a:prstGeom>
              <a:noFill/>
              <a:ln w="0">
                <a:solidFill>
                  <a:srgbClr val="000000"/>
                </a:solidFill>
                <a:round/>
                <a:headEnd/>
                <a:tailEnd/>
              </a:ln>
            </p:spPr>
            <p:txBody>
              <a:bodyPr/>
              <a:lstStyle/>
              <a:p>
                <a:endParaRPr lang="en-US"/>
              </a:p>
            </p:txBody>
          </p:sp>
          <p:sp>
            <p:nvSpPr>
              <p:cNvPr id="347969" name="Line 838"/>
              <p:cNvSpPr>
                <a:spLocks noChangeShapeType="1"/>
              </p:cNvSpPr>
              <p:nvPr/>
            </p:nvSpPr>
            <p:spPr bwMode="auto">
              <a:xfrm flipH="1">
                <a:off x="1055" y="3359"/>
                <a:ext cx="5" cy="5"/>
              </a:xfrm>
              <a:prstGeom prst="line">
                <a:avLst/>
              </a:prstGeom>
              <a:noFill/>
              <a:ln w="0">
                <a:solidFill>
                  <a:srgbClr val="000000"/>
                </a:solidFill>
                <a:round/>
                <a:headEnd/>
                <a:tailEnd/>
              </a:ln>
            </p:spPr>
            <p:txBody>
              <a:bodyPr/>
              <a:lstStyle/>
              <a:p>
                <a:endParaRPr lang="en-US"/>
              </a:p>
            </p:txBody>
          </p:sp>
          <p:sp>
            <p:nvSpPr>
              <p:cNvPr id="347970" name="Line 839"/>
              <p:cNvSpPr>
                <a:spLocks noChangeShapeType="1"/>
              </p:cNvSpPr>
              <p:nvPr/>
            </p:nvSpPr>
            <p:spPr bwMode="auto">
              <a:xfrm flipH="1">
                <a:off x="1009" y="3349"/>
                <a:ext cx="7" cy="6"/>
              </a:xfrm>
              <a:prstGeom prst="line">
                <a:avLst/>
              </a:prstGeom>
              <a:noFill/>
              <a:ln w="0">
                <a:solidFill>
                  <a:srgbClr val="000000"/>
                </a:solidFill>
                <a:round/>
                <a:headEnd/>
                <a:tailEnd/>
              </a:ln>
            </p:spPr>
            <p:txBody>
              <a:bodyPr/>
              <a:lstStyle/>
              <a:p>
                <a:endParaRPr lang="en-US"/>
              </a:p>
            </p:txBody>
          </p:sp>
          <p:sp>
            <p:nvSpPr>
              <p:cNvPr id="347971" name="Line 840"/>
              <p:cNvSpPr>
                <a:spLocks noChangeShapeType="1"/>
              </p:cNvSpPr>
              <p:nvPr/>
            </p:nvSpPr>
            <p:spPr bwMode="auto">
              <a:xfrm flipH="1">
                <a:off x="1031" y="3354"/>
                <a:ext cx="8" cy="5"/>
              </a:xfrm>
              <a:prstGeom prst="line">
                <a:avLst/>
              </a:prstGeom>
              <a:noFill/>
              <a:ln w="0">
                <a:solidFill>
                  <a:srgbClr val="000000"/>
                </a:solidFill>
                <a:round/>
                <a:headEnd/>
                <a:tailEnd/>
              </a:ln>
            </p:spPr>
            <p:txBody>
              <a:bodyPr/>
              <a:lstStyle/>
              <a:p>
                <a:endParaRPr lang="en-US"/>
              </a:p>
            </p:txBody>
          </p:sp>
          <p:sp>
            <p:nvSpPr>
              <p:cNvPr id="347972" name="Line 841"/>
              <p:cNvSpPr>
                <a:spLocks noChangeShapeType="1"/>
              </p:cNvSpPr>
              <p:nvPr/>
            </p:nvSpPr>
            <p:spPr bwMode="auto">
              <a:xfrm flipH="1">
                <a:off x="965" y="3340"/>
                <a:ext cx="8" cy="6"/>
              </a:xfrm>
              <a:prstGeom prst="line">
                <a:avLst/>
              </a:prstGeom>
              <a:noFill/>
              <a:ln w="0">
                <a:solidFill>
                  <a:srgbClr val="000000"/>
                </a:solidFill>
                <a:round/>
                <a:headEnd/>
                <a:tailEnd/>
              </a:ln>
            </p:spPr>
            <p:txBody>
              <a:bodyPr/>
              <a:lstStyle/>
              <a:p>
                <a:endParaRPr lang="en-US"/>
              </a:p>
            </p:txBody>
          </p:sp>
          <p:sp>
            <p:nvSpPr>
              <p:cNvPr id="347973" name="Line 842"/>
              <p:cNvSpPr>
                <a:spLocks noChangeShapeType="1"/>
              </p:cNvSpPr>
              <p:nvPr/>
            </p:nvSpPr>
            <p:spPr bwMode="auto">
              <a:xfrm flipH="1">
                <a:off x="988" y="3345"/>
                <a:ext cx="7" cy="5"/>
              </a:xfrm>
              <a:prstGeom prst="line">
                <a:avLst/>
              </a:prstGeom>
              <a:noFill/>
              <a:ln w="0">
                <a:solidFill>
                  <a:srgbClr val="000000"/>
                </a:solidFill>
                <a:round/>
                <a:headEnd/>
                <a:tailEnd/>
              </a:ln>
            </p:spPr>
            <p:txBody>
              <a:bodyPr/>
              <a:lstStyle/>
              <a:p>
                <a:endParaRPr lang="en-US"/>
              </a:p>
            </p:txBody>
          </p:sp>
          <p:sp>
            <p:nvSpPr>
              <p:cNvPr id="347974" name="Line 843"/>
              <p:cNvSpPr>
                <a:spLocks noChangeShapeType="1"/>
              </p:cNvSpPr>
              <p:nvPr/>
            </p:nvSpPr>
            <p:spPr bwMode="auto">
              <a:xfrm flipH="1">
                <a:off x="945" y="3336"/>
                <a:ext cx="6" cy="6"/>
              </a:xfrm>
              <a:prstGeom prst="line">
                <a:avLst/>
              </a:prstGeom>
              <a:noFill/>
              <a:ln w="0">
                <a:solidFill>
                  <a:srgbClr val="000000"/>
                </a:solidFill>
                <a:round/>
                <a:headEnd/>
                <a:tailEnd/>
              </a:ln>
            </p:spPr>
            <p:txBody>
              <a:bodyPr/>
              <a:lstStyle/>
              <a:p>
                <a:endParaRPr lang="en-US"/>
              </a:p>
            </p:txBody>
          </p:sp>
          <p:sp>
            <p:nvSpPr>
              <p:cNvPr id="347975" name="Line 844"/>
              <p:cNvSpPr>
                <a:spLocks noChangeShapeType="1"/>
              </p:cNvSpPr>
              <p:nvPr/>
            </p:nvSpPr>
            <p:spPr bwMode="auto">
              <a:xfrm flipH="1">
                <a:off x="922" y="3331"/>
                <a:ext cx="6" cy="6"/>
              </a:xfrm>
              <a:prstGeom prst="line">
                <a:avLst/>
              </a:prstGeom>
              <a:noFill/>
              <a:ln w="0">
                <a:solidFill>
                  <a:srgbClr val="000000"/>
                </a:solidFill>
                <a:round/>
                <a:headEnd/>
                <a:tailEnd/>
              </a:ln>
            </p:spPr>
            <p:txBody>
              <a:bodyPr/>
              <a:lstStyle/>
              <a:p>
                <a:endParaRPr lang="en-US"/>
              </a:p>
            </p:txBody>
          </p:sp>
          <p:sp>
            <p:nvSpPr>
              <p:cNvPr id="347976" name="Line 845"/>
              <p:cNvSpPr>
                <a:spLocks noChangeShapeType="1"/>
              </p:cNvSpPr>
              <p:nvPr/>
            </p:nvSpPr>
            <p:spPr bwMode="auto">
              <a:xfrm>
                <a:off x="901" y="3333"/>
                <a:ext cx="1" cy="4"/>
              </a:xfrm>
              <a:prstGeom prst="line">
                <a:avLst/>
              </a:prstGeom>
              <a:noFill/>
              <a:ln w="0">
                <a:solidFill>
                  <a:srgbClr val="000000"/>
                </a:solidFill>
                <a:round/>
                <a:headEnd/>
                <a:tailEnd/>
              </a:ln>
            </p:spPr>
            <p:txBody>
              <a:bodyPr/>
              <a:lstStyle/>
              <a:p>
                <a:endParaRPr lang="en-US"/>
              </a:p>
            </p:txBody>
          </p:sp>
          <p:sp>
            <p:nvSpPr>
              <p:cNvPr id="347977" name="Line 846"/>
              <p:cNvSpPr>
                <a:spLocks noChangeShapeType="1"/>
              </p:cNvSpPr>
              <p:nvPr/>
            </p:nvSpPr>
            <p:spPr bwMode="auto">
              <a:xfrm>
                <a:off x="922" y="3337"/>
                <a:ext cx="1" cy="4"/>
              </a:xfrm>
              <a:prstGeom prst="line">
                <a:avLst/>
              </a:prstGeom>
              <a:noFill/>
              <a:ln w="0">
                <a:solidFill>
                  <a:srgbClr val="000000"/>
                </a:solidFill>
                <a:round/>
                <a:headEnd/>
                <a:tailEnd/>
              </a:ln>
            </p:spPr>
            <p:txBody>
              <a:bodyPr/>
              <a:lstStyle/>
              <a:p>
                <a:endParaRPr lang="en-US"/>
              </a:p>
            </p:txBody>
          </p:sp>
          <p:sp>
            <p:nvSpPr>
              <p:cNvPr id="347978" name="Line 847"/>
              <p:cNvSpPr>
                <a:spLocks noChangeShapeType="1"/>
              </p:cNvSpPr>
              <p:nvPr/>
            </p:nvSpPr>
            <p:spPr bwMode="auto">
              <a:xfrm>
                <a:off x="945" y="3342"/>
                <a:ext cx="1" cy="4"/>
              </a:xfrm>
              <a:prstGeom prst="line">
                <a:avLst/>
              </a:prstGeom>
              <a:noFill/>
              <a:ln w="0">
                <a:solidFill>
                  <a:srgbClr val="000000"/>
                </a:solidFill>
                <a:round/>
                <a:headEnd/>
                <a:tailEnd/>
              </a:ln>
            </p:spPr>
            <p:txBody>
              <a:bodyPr/>
              <a:lstStyle/>
              <a:p>
                <a:endParaRPr lang="en-US"/>
              </a:p>
            </p:txBody>
          </p:sp>
          <p:sp>
            <p:nvSpPr>
              <p:cNvPr id="347979" name="Line 848"/>
              <p:cNvSpPr>
                <a:spLocks noChangeShapeType="1"/>
              </p:cNvSpPr>
              <p:nvPr/>
            </p:nvSpPr>
            <p:spPr bwMode="auto">
              <a:xfrm>
                <a:off x="965" y="3346"/>
                <a:ext cx="1" cy="4"/>
              </a:xfrm>
              <a:prstGeom prst="line">
                <a:avLst/>
              </a:prstGeom>
              <a:noFill/>
              <a:ln w="0">
                <a:solidFill>
                  <a:srgbClr val="000000"/>
                </a:solidFill>
                <a:round/>
                <a:headEnd/>
                <a:tailEnd/>
              </a:ln>
            </p:spPr>
            <p:txBody>
              <a:bodyPr/>
              <a:lstStyle/>
              <a:p>
                <a:endParaRPr lang="en-US"/>
              </a:p>
            </p:txBody>
          </p:sp>
          <p:sp>
            <p:nvSpPr>
              <p:cNvPr id="347980" name="Line 849"/>
              <p:cNvSpPr>
                <a:spLocks noChangeShapeType="1"/>
              </p:cNvSpPr>
              <p:nvPr/>
            </p:nvSpPr>
            <p:spPr bwMode="auto">
              <a:xfrm>
                <a:off x="988" y="3351"/>
                <a:ext cx="1" cy="4"/>
              </a:xfrm>
              <a:prstGeom prst="line">
                <a:avLst/>
              </a:prstGeom>
              <a:noFill/>
              <a:ln w="0">
                <a:solidFill>
                  <a:srgbClr val="000000"/>
                </a:solidFill>
                <a:round/>
                <a:headEnd/>
                <a:tailEnd/>
              </a:ln>
            </p:spPr>
            <p:txBody>
              <a:bodyPr/>
              <a:lstStyle/>
              <a:p>
                <a:endParaRPr lang="en-US"/>
              </a:p>
            </p:txBody>
          </p:sp>
          <p:sp>
            <p:nvSpPr>
              <p:cNvPr id="347981" name="Line 850"/>
              <p:cNvSpPr>
                <a:spLocks noChangeShapeType="1"/>
              </p:cNvSpPr>
              <p:nvPr/>
            </p:nvSpPr>
            <p:spPr bwMode="auto">
              <a:xfrm>
                <a:off x="1008" y="3355"/>
                <a:ext cx="1" cy="4"/>
              </a:xfrm>
              <a:prstGeom prst="line">
                <a:avLst/>
              </a:prstGeom>
              <a:noFill/>
              <a:ln w="0">
                <a:solidFill>
                  <a:srgbClr val="000000"/>
                </a:solidFill>
                <a:round/>
                <a:headEnd/>
                <a:tailEnd/>
              </a:ln>
            </p:spPr>
            <p:txBody>
              <a:bodyPr/>
              <a:lstStyle/>
              <a:p>
                <a:endParaRPr lang="en-US"/>
              </a:p>
            </p:txBody>
          </p:sp>
          <p:sp>
            <p:nvSpPr>
              <p:cNvPr id="347982" name="Line 851"/>
              <p:cNvSpPr>
                <a:spLocks noChangeShapeType="1"/>
              </p:cNvSpPr>
              <p:nvPr/>
            </p:nvSpPr>
            <p:spPr bwMode="auto">
              <a:xfrm>
                <a:off x="1031" y="3359"/>
                <a:ext cx="1" cy="5"/>
              </a:xfrm>
              <a:prstGeom prst="line">
                <a:avLst/>
              </a:prstGeom>
              <a:noFill/>
              <a:ln w="0">
                <a:solidFill>
                  <a:srgbClr val="000000"/>
                </a:solidFill>
                <a:round/>
                <a:headEnd/>
                <a:tailEnd/>
              </a:ln>
            </p:spPr>
            <p:txBody>
              <a:bodyPr/>
              <a:lstStyle/>
              <a:p>
                <a:endParaRPr lang="en-US"/>
              </a:p>
            </p:txBody>
          </p:sp>
          <p:sp>
            <p:nvSpPr>
              <p:cNvPr id="347983" name="Line 852"/>
              <p:cNvSpPr>
                <a:spLocks noChangeShapeType="1"/>
              </p:cNvSpPr>
              <p:nvPr/>
            </p:nvSpPr>
            <p:spPr bwMode="auto">
              <a:xfrm>
                <a:off x="1055" y="3364"/>
                <a:ext cx="1" cy="4"/>
              </a:xfrm>
              <a:prstGeom prst="line">
                <a:avLst/>
              </a:prstGeom>
              <a:noFill/>
              <a:ln w="0">
                <a:solidFill>
                  <a:srgbClr val="000000"/>
                </a:solidFill>
                <a:round/>
                <a:headEnd/>
                <a:tailEnd/>
              </a:ln>
            </p:spPr>
            <p:txBody>
              <a:bodyPr/>
              <a:lstStyle/>
              <a:p>
                <a:endParaRPr lang="en-US"/>
              </a:p>
            </p:txBody>
          </p:sp>
          <p:sp>
            <p:nvSpPr>
              <p:cNvPr id="347984" name="Line 853"/>
              <p:cNvSpPr>
                <a:spLocks noChangeShapeType="1"/>
              </p:cNvSpPr>
              <p:nvPr/>
            </p:nvSpPr>
            <p:spPr bwMode="auto">
              <a:xfrm>
                <a:off x="751" y="3301"/>
                <a:ext cx="321" cy="67"/>
              </a:xfrm>
              <a:prstGeom prst="line">
                <a:avLst/>
              </a:prstGeom>
              <a:noFill/>
              <a:ln w="0">
                <a:solidFill>
                  <a:srgbClr val="000000"/>
                </a:solidFill>
                <a:round/>
                <a:headEnd/>
                <a:tailEnd/>
              </a:ln>
            </p:spPr>
            <p:txBody>
              <a:bodyPr/>
              <a:lstStyle/>
              <a:p>
                <a:endParaRPr lang="en-US"/>
              </a:p>
            </p:txBody>
          </p:sp>
          <p:sp>
            <p:nvSpPr>
              <p:cNvPr id="347985" name="Freeform 854"/>
              <p:cNvSpPr>
                <a:spLocks/>
              </p:cNvSpPr>
              <p:nvPr/>
            </p:nvSpPr>
            <p:spPr bwMode="auto">
              <a:xfrm>
                <a:off x="695" y="3311"/>
                <a:ext cx="54" cy="31"/>
              </a:xfrm>
              <a:custGeom>
                <a:avLst/>
                <a:gdLst>
                  <a:gd name="T0" fmla="*/ 38 w 531"/>
                  <a:gd name="T1" fmla="*/ 0 h 406"/>
                  <a:gd name="T2" fmla="*/ 10 w 531"/>
                  <a:gd name="T3" fmla="*/ 16 h 406"/>
                  <a:gd name="T4" fmla="*/ 10 w 531"/>
                  <a:gd name="T5" fmla="*/ 19 h 406"/>
                  <a:gd name="T6" fmla="*/ 0 w 531"/>
                  <a:gd name="T7" fmla="*/ 25 h 406"/>
                  <a:gd name="T8" fmla="*/ 22 w 531"/>
                  <a:gd name="T9" fmla="*/ 31 h 406"/>
                  <a:gd name="T10" fmla="*/ 36 w 531"/>
                  <a:gd name="T11" fmla="*/ 21 h 406"/>
                  <a:gd name="T12" fmla="*/ 30 w 531"/>
                  <a:gd name="T13" fmla="*/ 19 h 406"/>
                  <a:gd name="T14" fmla="*/ 45 w 531"/>
                  <a:gd name="T15" fmla="*/ 11 h 406"/>
                  <a:gd name="T16" fmla="*/ 41 w 531"/>
                  <a:gd name="T17" fmla="*/ 11 h 406"/>
                  <a:gd name="T18" fmla="*/ 54 w 531"/>
                  <a:gd name="T19" fmla="*/ 4 h 406"/>
                  <a:gd name="T20" fmla="*/ 38 w 531"/>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1"/>
                  <a:gd name="T34" fmla="*/ 0 h 406"/>
                  <a:gd name="T35" fmla="*/ 531 w 531"/>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1" h="406">
                    <a:moveTo>
                      <a:pt x="378" y="0"/>
                    </a:moveTo>
                    <a:lnTo>
                      <a:pt x="100" y="207"/>
                    </a:lnTo>
                    <a:lnTo>
                      <a:pt x="100" y="244"/>
                    </a:lnTo>
                    <a:lnTo>
                      <a:pt x="0" y="323"/>
                    </a:lnTo>
                    <a:lnTo>
                      <a:pt x="218" y="406"/>
                    </a:lnTo>
                    <a:lnTo>
                      <a:pt x="355" y="273"/>
                    </a:lnTo>
                    <a:lnTo>
                      <a:pt x="299" y="250"/>
                    </a:lnTo>
                    <a:lnTo>
                      <a:pt x="444" y="147"/>
                    </a:lnTo>
                    <a:lnTo>
                      <a:pt x="400" y="139"/>
                    </a:lnTo>
                    <a:lnTo>
                      <a:pt x="531" y="51"/>
                    </a:lnTo>
                    <a:lnTo>
                      <a:pt x="378" y="0"/>
                    </a:lnTo>
                    <a:close/>
                  </a:path>
                </a:pathLst>
              </a:custGeom>
              <a:solidFill>
                <a:srgbClr val="828282"/>
              </a:solidFill>
              <a:ln w="9525">
                <a:noFill/>
                <a:round/>
                <a:headEnd/>
                <a:tailEnd/>
              </a:ln>
            </p:spPr>
            <p:txBody>
              <a:bodyPr/>
              <a:lstStyle/>
              <a:p>
                <a:pPr algn="ctr"/>
                <a:endParaRPr lang="en-US" sz="1800"/>
              </a:p>
            </p:txBody>
          </p:sp>
          <p:sp>
            <p:nvSpPr>
              <p:cNvPr id="347986" name="Freeform 855"/>
              <p:cNvSpPr>
                <a:spLocks/>
              </p:cNvSpPr>
              <p:nvPr/>
            </p:nvSpPr>
            <p:spPr bwMode="auto">
              <a:xfrm>
                <a:off x="695" y="3311"/>
                <a:ext cx="54" cy="31"/>
              </a:xfrm>
              <a:custGeom>
                <a:avLst/>
                <a:gdLst>
                  <a:gd name="T0" fmla="*/ 38 w 531"/>
                  <a:gd name="T1" fmla="*/ 0 h 406"/>
                  <a:gd name="T2" fmla="*/ 10 w 531"/>
                  <a:gd name="T3" fmla="*/ 16 h 406"/>
                  <a:gd name="T4" fmla="*/ 10 w 531"/>
                  <a:gd name="T5" fmla="*/ 19 h 406"/>
                  <a:gd name="T6" fmla="*/ 0 w 531"/>
                  <a:gd name="T7" fmla="*/ 25 h 406"/>
                  <a:gd name="T8" fmla="*/ 22 w 531"/>
                  <a:gd name="T9" fmla="*/ 31 h 406"/>
                  <a:gd name="T10" fmla="*/ 36 w 531"/>
                  <a:gd name="T11" fmla="*/ 21 h 406"/>
                  <a:gd name="T12" fmla="*/ 30 w 531"/>
                  <a:gd name="T13" fmla="*/ 19 h 406"/>
                  <a:gd name="T14" fmla="*/ 45 w 531"/>
                  <a:gd name="T15" fmla="*/ 11 h 406"/>
                  <a:gd name="T16" fmla="*/ 41 w 531"/>
                  <a:gd name="T17" fmla="*/ 11 h 406"/>
                  <a:gd name="T18" fmla="*/ 54 w 531"/>
                  <a:gd name="T19" fmla="*/ 4 h 406"/>
                  <a:gd name="T20" fmla="*/ 38 w 531"/>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1"/>
                  <a:gd name="T34" fmla="*/ 0 h 406"/>
                  <a:gd name="T35" fmla="*/ 531 w 531"/>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1" h="406">
                    <a:moveTo>
                      <a:pt x="378" y="0"/>
                    </a:moveTo>
                    <a:lnTo>
                      <a:pt x="100" y="207"/>
                    </a:lnTo>
                    <a:lnTo>
                      <a:pt x="100" y="244"/>
                    </a:lnTo>
                    <a:lnTo>
                      <a:pt x="0" y="323"/>
                    </a:lnTo>
                    <a:lnTo>
                      <a:pt x="218" y="406"/>
                    </a:lnTo>
                    <a:lnTo>
                      <a:pt x="355" y="273"/>
                    </a:lnTo>
                    <a:lnTo>
                      <a:pt x="299" y="250"/>
                    </a:lnTo>
                    <a:lnTo>
                      <a:pt x="444" y="147"/>
                    </a:lnTo>
                    <a:lnTo>
                      <a:pt x="400" y="139"/>
                    </a:lnTo>
                    <a:lnTo>
                      <a:pt x="531" y="51"/>
                    </a:lnTo>
                    <a:lnTo>
                      <a:pt x="378" y="0"/>
                    </a:lnTo>
                  </a:path>
                </a:pathLst>
              </a:custGeom>
              <a:noFill/>
              <a:ln w="0">
                <a:solidFill>
                  <a:srgbClr val="000000"/>
                </a:solidFill>
                <a:round/>
                <a:headEnd/>
                <a:tailEnd/>
              </a:ln>
            </p:spPr>
            <p:txBody>
              <a:bodyPr/>
              <a:lstStyle/>
              <a:p>
                <a:pPr algn="ctr"/>
                <a:endParaRPr lang="en-US" sz="1800"/>
              </a:p>
            </p:txBody>
          </p:sp>
          <p:sp>
            <p:nvSpPr>
              <p:cNvPr id="347987" name="Line 856"/>
              <p:cNvSpPr>
                <a:spLocks noChangeShapeType="1"/>
              </p:cNvSpPr>
              <p:nvPr/>
            </p:nvSpPr>
            <p:spPr bwMode="auto">
              <a:xfrm flipH="1" flipV="1">
                <a:off x="722" y="3318"/>
                <a:ext cx="14" cy="4"/>
              </a:xfrm>
              <a:prstGeom prst="line">
                <a:avLst/>
              </a:prstGeom>
              <a:noFill/>
              <a:ln w="0">
                <a:solidFill>
                  <a:srgbClr val="000000"/>
                </a:solidFill>
                <a:round/>
                <a:headEnd/>
                <a:tailEnd/>
              </a:ln>
            </p:spPr>
            <p:txBody>
              <a:bodyPr/>
              <a:lstStyle/>
              <a:p>
                <a:endParaRPr lang="en-US"/>
              </a:p>
            </p:txBody>
          </p:sp>
          <p:sp>
            <p:nvSpPr>
              <p:cNvPr id="347988" name="Line 857"/>
              <p:cNvSpPr>
                <a:spLocks noChangeShapeType="1"/>
              </p:cNvSpPr>
              <p:nvPr/>
            </p:nvSpPr>
            <p:spPr bwMode="auto">
              <a:xfrm>
                <a:off x="706" y="3327"/>
                <a:ext cx="19" cy="3"/>
              </a:xfrm>
              <a:prstGeom prst="line">
                <a:avLst/>
              </a:prstGeom>
              <a:noFill/>
              <a:ln w="0">
                <a:solidFill>
                  <a:srgbClr val="000000"/>
                </a:solidFill>
                <a:round/>
                <a:headEnd/>
                <a:tailEnd/>
              </a:ln>
            </p:spPr>
            <p:txBody>
              <a:bodyPr/>
              <a:lstStyle/>
              <a:p>
                <a:endParaRPr lang="en-US"/>
              </a:p>
            </p:txBody>
          </p:sp>
          <p:sp>
            <p:nvSpPr>
              <p:cNvPr id="347989" name="Line 858"/>
              <p:cNvSpPr>
                <a:spLocks noChangeShapeType="1"/>
              </p:cNvSpPr>
              <p:nvPr/>
            </p:nvSpPr>
            <p:spPr bwMode="auto">
              <a:xfrm flipV="1">
                <a:off x="706" y="3327"/>
                <a:ext cx="4" cy="3"/>
              </a:xfrm>
              <a:prstGeom prst="line">
                <a:avLst/>
              </a:prstGeom>
              <a:noFill/>
              <a:ln w="0">
                <a:solidFill>
                  <a:srgbClr val="000000"/>
                </a:solidFill>
                <a:round/>
                <a:headEnd/>
                <a:tailEnd/>
              </a:ln>
            </p:spPr>
            <p:txBody>
              <a:bodyPr/>
              <a:lstStyle/>
              <a:p>
                <a:endParaRPr lang="en-US"/>
              </a:p>
            </p:txBody>
          </p:sp>
          <p:sp>
            <p:nvSpPr>
              <p:cNvPr id="347990" name="Freeform 859"/>
              <p:cNvSpPr>
                <a:spLocks/>
              </p:cNvSpPr>
              <p:nvPr/>
            </p:nvSpPr>
            <p:spPr bwMode="auto">
              <a:xfrm>
                <a:off x="683" y="3335"/>
                <a:ext cx="95" cy="30"/>
              </a:xfrm>
              <a:custGeom>
                <a:avLst/>
                <a:gdLst>
                  <a:gd name="T0" fmla="*/ 11 w 947"/>
                  <a:gd name="T1" fmla="*/ 0 h 398"/>
                  <a:gd name="T2" fmla="*/ 0 w 947"/>
                  <a:gd name="T3" fmla="*/ 6 h 398"/>
                  <a:gd name="T4" fmla="*/ 0 w 947"/>
                  <a:gd name="T5" fmla="*/ 11 h 398"/>
                  <a:gd name="T6" fmla="*/ 86 w 947"/>
                  <a:gd name="T7" fmla="*/ 30 h 398"/>
                  <a:gd name="T8" fmla="*/ 86 w 947"/>
                  <a:gd name="T9" fmla="*/ 25 h 398"/>
                  <a:gd name="T10" fmla="*/ 95 w 947"/>
                  <a:gd name="T11" fmla="*/ 19 h 398"/>
                  <a:gd name="T12" fmla="*/ 11 w 947"/>
                  <a:gd name="T13" fmla="*/ 0 h 398"/>
                  <a:gd name="T14" fmla="*/ 0 60000 65536"/>
                  <a:gd name="T15" fmla="*/ 0 60000 65536"/>
                  <a:gd name="T16" fmla="*/ 0 60000 65536"/>
                  <a:gd name="T17" fmla="*/ 0 60000 65536"/>
                  <a:gd name="T18" fmla="*/ 0 60000 65536"/>
                  <a:gd name="T19" fmla="*/ 0 60000 65536"/>
                  <a:gd name="T20" fmla="*/ 0 60000 65536"/>
                  <a:gd name="T21" fmla="*/ 0 w 947"/>
                  <a:gd name="T22" fmla="*/ 0 h 398"/>
                  <a:gd name="T23" fmla="*/ 947 w 947"/>
                  <a:gd name="T24" fmla="*/ 398 h 3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7" h="398">
                    <a:moveTo>
                      <a:pt x="109" y="0"/>
                    </a:moveTo>
                    <a:lnTo>
                      <a:pt x="0" y="81"/>
                    </a:lnTo>
                    <a:lnTo>
                      <a:pt x="0" y="147"/>
                    </a:lnTo>
                    <a:lnTo>
                      <a:pt x="858" y="398"/>
                    </a:lnTo>
                    <a:lnTo>
                      <a:pt x="858" y="332"/>
                    </a:lnTo>
                    <a:lnTo>
                      <a:pt x="947" y="258"/>
                    </a:lnTo>
                    <a:lnTo>
                      <a:pt x="109" y="0"/>
                    </a:lnTo>
                    <a:close/>
                  </a:path>
                </a:pathLst>
              </a:custGeom>
              <a:solidFill>
                <a:srgbClr val="828282"/>
              </a:solidFill>
              <a:ln w="9525">
                <a:noFill/>
                <a:round/>
                <a:headEnd/>
                <a:tailEnd/>
              </a:ln>
            </p:spPr>
            <p:txBody>
              <a:bodyPr/>
              <a:lstStyle/>
              <a:p>
                <a:pPr algn="ctr"/>
                <a:endParaRPr lang="en-US" sz="1800"/>
              </a:p>
            </p:txBody>
          </p:sp>
          <p:sp>
            <p:nvSpPr>
              <p:cNvPr id="347991" name="Freeform 860"/>
              <p:cNvSpPr>
                <a:spLocks/>
              </p:cNvSpPr>
              <p:nvPr/>
            </p:nvSpPr>
            <p:spPr bwMode="auto">
              <a:xfrm>
                <a:off x="683" y="3335"/>
                <a:ext cx="95" cy="30"/>
              </a:xfrm>
              <a:custGeom>
                <a:avLst/>
                <a:gdLst>
                  <a:gd name="T0" fmla="*/ 11 w 947"/>
                  <a:gd name="T1" fmla="*/ 0 h 398"/>
                  <a:gd name="T2" fmla="*/ 0 w 947"/>
                  <a:gd name="T3" fmla="*/ 6 h 398"/>
                  <a:gd name="T4" fmla="*/ 0 w 947"/>
                  <a:gd name="T5" fmla="*/ 11 h 398"/>
                  <a:gd name="T6" fmla="*/ 86 w 947"/>
                  <a:gd name="T7" fmla="*/ 30 h 398"/>
                  <a:gd name="T8" fmla="*/ 86 w 947"/>
                  <a:gd name="T9" fmla="*/ 25 h 398"/>
                  <a:gd name="T10" fmla="*/ 95 w 947"/>
                  <a:gd name="T11" fmla="*/ 19 h 398"/>
                  <a:gd name="T12" fmla="*/ 11 w 947"/>
                  <a:gd name="T13" fmla="*/ 0 h 398"/>
                  <a:gd name="T14" fmla="*/ 0 60000 65536"/>
                  <a:gd name="T15" fmla="*/ 0 60000 65536"/>
                  <a:gd name="T16" fmla="*/ 0 60000 65536"/>
                  <a:gd name="T17" fmla="*/ 0 60000 65536"/>
                  <a:gd name="T18" fmla="*/ 0 60000 65536"/>
                  <a:gd name="T19" fmla="*/ 0 60000 65536"/>
                  <a:gd name="T20" fmla="*/ 0 60000 65536"/>
                  <a:gd name="T21" fmla="*/ 0 w 947"/>
                  <a:gd name="T22" fmla="*/ 0 h 398"/>
                  <a:gd name="T23" fmla="*/ 947 w 947"/>
                  <a:gd name="T24" fmla="*/ 398 h 3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7" h="398">
                    <a:moveTo>
                      <a:pt x="109" y="0"/>
                    </a:moveTo>
                    <a:lnTo>
                      <a:pt x="0" y="81"/>
                    </a:lnTo>
                    <a:lnTo>
                      <a:pt x="0" y="147"/>
                    </a:lnTo>
                    <a:lnTo>
                      <a:pt x="858" y="398"/>
                    </a:lnTo>
                    <a:lnTo>
                      <a:pt x="858" y="332"/>
                    </a:lnTo>
                    <a:lnTo>
                      <a:pt x="947" y="258"/>
                    </a:lnTo>
                    <a:lnTo>
                      <a:pt x="109" y="0"/>
                    </a:lnTo>
                  </a:path>
                </a:pathLst>
              </a:custGeom>
              <a:noFill/>
              <a:ln w="0">
                <a:solidFill>
                  <a:srgbClr val="000000"/>
                </a:solidFill>
                <a:round/>
                <a:headEnd/>
                <a:tailEnd/>
              </a:ln>
            </p:spPr>
            <p:txBody>
              <a:bodyPr/>
              <a:lstStyle/>
              <a:p>
                <a:pPr algn="ctr"/>
                <a:endParaRPr lang="en-US" sz="1800"/>
              </a:p>
            </p:txBody>
          </p:sp>
          <p:sp>
            <p:nvSpPr>
              <p:cNvPr id="347992" name="Line 861"/>
              <p:cNvSpPr>
                <a:spLocks noChangeShapeType="1"/>
              </p:cNvSpPr>
              <p:nvPr/>
            </p:nvSpPr>
            <p:spPr bwMode="auto">
              <a:xfrm>
                <a:off x="700" y="3345"/>
                <a:ext cx="1" cy="4"/>
              </a:xfrm>
              <a:prstGeom prst="line">
                <a:avLst/>
              </a:prstGeom>
              <a:noFill/>
              <a:ln w="0">
                <a:solidFill>
                  <a:srgbClr val="000000"/>
                </a:solidFill>
                <a:round/>
                <a:headEnd/>
                <a:tailEnd/>
              </a:ln>
            </p:spPr>
            <p:txBody>
              <a:bodyPr/>
              <a:lstStyle/>
              <a:p>
                <a:endParaRPr lang="en-US"/>
              </a:p>
            </p:txBody>
          </p:sp>
          <p:sp>
            <p:nvSpPr>
              <p:cNvPr id="347993" name="Line 862"/>
              <p:cNvSpPr>
                <a:spLocks noChangeShapeType="1"/>
              </p:cNvSpPr>
              <p:nvPr/>
            </p:nvSpPr>
            <p:spPr bwMode="auto">
              <a:xfrm>
                <a:off x="716" y="3349"/>
                <a:ext cx="1" cy="4"/>
              </a:xfrm>
              <a:prstGeom prst="line">
                <a:avLst/>
              </a:prstGeom>
              <a:noFill/>
              <a:ln w="0">
                <a:solidFill>
                  <a:srgbClr val="000000"/>
                </a:solidFill>
                <a:round/>
                <a:headEnd/>
                <a:tailEnd/>
              </a:ln>
            </p:spPr>
            <p:txBody>
              <a:bodyPr/>
              <a:lstStyle/>
              <a:p>
                <a:endParaRPr lang="en-US"/>
              </a:p>
            </p:txBody>
          </p:sp>
          <p:sp>
            <p:nvSpPr>
              <p:cNvPr id="347994" name="Line 863"/>
              <p:cNvSpPr>
                <a:spLocks noChangeShapeType="1"/>
              </p:cNvSpPr>
              <p:nvPr/>
            </p:nvSpPr>
            <p:spPr bwMode="auto">
              <a:xfrm>
                <a:off x="739" y="3355"/>
                <a:ext cx="1" cy="4"/>
              </a:xfrm>
              <a:prstGeom prst="line">
                <a:avLst/>
              </a:prstGeom>
              <a:noFill/>
              <a:ln w="0">
                <a:solidFill>
                  <a:srgbClr val="000000"/>
                </a:solidFill>
                <a:round/>
                <a:headEnd/>
                <a:tailEnd/>
              </a:ln>
            </p:spPr>
            <p:txBody>
              <a:bodyPr/>
              <a:lstStyle/>
              <a:p>
                <a:endParaRPr lang="en-US"/>
              </a:p>
            </p:txBody>
          </p:sp>
          <p:sp>
            <p:nvSpPr>
              <p:cNvPr id="347995" name="Line 864"/>
              <p:cNvSpPr>
                <a:spLocks noChangeShapeType="1"/>
              </p:cNvSpPr>
              <p:nvPr/>
            </p:nvSpPr>
            <p:spPr bwMode="auto">
              <a:xfrm flipV="1">
                <a:off x="700" y="3339"/>
                <a:ext cx="10" cy="6"/>
              </a:xfrm>
              <a:prstGeom prst="line">
                <a:avLst/>
              </a:prstGeom>
              <a:noFill/>
              <a:ln w="0">
                <a:solidFill>
                  <a:srgbClr val="000000"/>
                </a:solidFill>
                <a:round/>
                <a:headEnd/>
                <a:tailEnd/>
              </a:ln>
            </p:spPr>
            <p:txBody>
              <a:bodyPr/>
              <a:lstStyle/>
              <a:p>
                <a:endParaRPr lang="en-US"/>
              </a:p>
            </p:txBody>
          </p:sp>
          <p:sp>
            <p:nvSpPr>
              <p:cNvPr id="347996" name="Line 865"/>
              <p:cNvSpPr>
                <a:spLocks noChangeShapeType="1"/>
              </p:cNvSpPr>
              <p:nvPr/>
            </p:nvSpPr>
            <p:spPr bwMode="auto">
              <a:xfrm flipV="1">
                <a:off x="716" y="3342"/>
                <a:ext cx="10" cy="7"/>
              </a:xfrm>
              <a:prstGeom prst="line">
                <a:avLst/>
              </a:prstGeom>
              <a:noFill/>
              <a:ln w="0">
                <a:solidFill>
                  <a:srgbClr val="000000"/>
                </a:solidFill>
                <a:round/>
                <a:headEnd/>
                <a:tailEnd/>
              </a:ln>
            </p:spPr>
            <p:txBody>
              <a:bodyPr/>
              <a:lstStyle/>
              <a:p>
                <a:endParaRPr lang="en-US"/>
              </a:p>
            </p:txBody>
          </p:sp>
          <p:sp>
            <p:nvSpPr>
              <p:cNvPr id="347997" name="Line 866"/>
              <p:cNvSpPr>
                <a:spLocks noChangeShapeType="1"/>
              </p:cNvSpPr>
              <p:nvPr/>
            </p:nvSpPr>
            <p:spPr bwMode="auto">
              <a:xfrm flipV="1">
                <a:off x="739" y="3348"/>
                <a:ext cx="10" cy="6"/>
              </a:xfrm>
              <a:prstGeom prst="line">
                <a:avLst/>
              </a:prstGeom>
              <a:noFill/>
              <a:ln w="0">
                <a:solidFill>
                  <a:srgbClr val="000000"/>
                </a:solidFill>
                <a:round/>
                <a:headEnd/>
                <a:tailEnd/>
              </a:ln>
            </p:spPr>
            <p:txBody>
              <a:bodyPr/>
              <a:lstStyle/>
              <a:p>
                <a:endParaRPr lang="en-US"/>
              </a:p>
            </p:txBody>
          </p:sp>
          <p:sp>
            <p:nvSpPr>
              <p:cNvPr id="347998" name="Line 867"/>
              <p:cNvSpPr>
                <a:spLocks noChangeShapeType="1"/>
              </p:cNvSpPr>
              <p:nvPr/>
            </p:nvSpPr>
            <p:spPr bwMode="auto">
              <a:xfrm>
                <a:off x="684" y="3341"/>
                <a:ext cx="85" cy="19"/>
              </a:xfrm>
              <a:prstGeom prst="line">
                <a:avLst/>
              </a:prstGeom>
              <a:noFill/>
              <a:ln w="0">
                <a:solidFill>
                  <a:srgbClr val="000000"/>
                </a:solidFill>
                <a:round/>
                <a:headEnd/>
                <a:tailEnd/>
              </a:ln>
            </p:spPr>
            <p:txBody>
              <a:bodyPr/>
              <a:lstStyle/>
              <a:p>
                <a:endParaRPr lang="en-US"/>
              </a:p>
            </p:txBody>
          </p:sp>
          <p:sp>
            <p:nvSpPr>
              <p:cNvPr id="347999" name="Freeform 868"/>
              <p:cNvSpPr>
                <a:spLocks/>
              </p:cNvSpPr>
              <p:nvPr/>
            </p:nvSpPr>
            <p:spPr bwMode="auto">
              <a:xfrm>
                <a:off x="894" y="3381"/>
                <a:ext cx="133" cy="40"/>
              </a:xfrm>
              <a:custGeom>
                <a:avLst/>
                <a:gdLst>
                  <a:gd name="T0" fmla="*/ 7 w 1327"/>
                  <a:gd name="T1" fmla="*/ 0 h 517"/>
                  <a:gd name="T2" fmla="*/ 0 w 1327"/>
                  <a:gd name="T3" fmla="*/ 6 h 517"/>
                  <a:gd name="T4" fmla="*/ 0 w 1327"/>
                  <a:gd name="T5" fmla="*/ 11 h 517"/>
                  <a:gd name="T6" fmla="*/ 121 w 1327"/>
                  <a:gd name="T7" fmla="*/ 40 h 517"/>
                  <a:gd name="T8" fmla="*/ 133 w 1327"/>
                  <a:gd name="T9" fmla="*/ 31 h 517"/>
                  <a:gd name="T10" fmla="*/ 129 w 1327"/>
                  <a:gd name="T11" fmla="*/ 26 h 517"/>
                  <a:gd name="T12" fmla="*/ 7 w 1327"/>
                  <a:gd name="T13" fmla="*/ 0 h 517"/>
                  <a:gd name="T14" fmla="*/ 0 60000 65536"/>
                  <a:gd name="T15" fmla="*/ 0 60000 65536"/>
                  <a:gd name="T16" fmla="*/ 0 60000 65536"/>
                  <a:gd name="T17" fmla="*/ 0 60000 65536"/>
                  <a:gd name="T18" fmla="*/ 0 60000 65536"/>
                  <a:gd name="T19" fmla="*/ 0 60000 65536"/>
                  <a:gd name="T20" fmla="*/ 0 60000 65536"/>
                  <a:gd name="T21" fmla="*/ 0 w 1327"/>
                  <a:gd name="T22" fmla="*/ 0 h 517"/>
                  <a:gd name="T23" fmla="*/ 1327 w 1327"/>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7" h="517">
                    <a:moveTo>
                      <a:pt x="67" y="0"/>
                    </a:moveTo>
                    <a:lnTo>
                      <a:pt x="0" y="82"/>
                    </a:lnTo>
                    <a:lnTo>
                      <a:pt x="0" y="148"/>
                    </a:lnTo>
                    <a:lnTo>
                      <a:pt x="1212" y="517"/>
                    </a:lnTo>
                    <a:lnTo>
                      <a:pt x="1327" y="406"/>
                    </a:lnTo>
                    <a:lnTo>
                      <a:pt x="1290" y="333"/>
                    </a:lnTo>
                    <a:lnTo>
                      <a:pt x="67" y="0"/>
                    </a:lnTo>
                    <a:close/>
                  </a:path>
                </a:pathLst>
              </a:custGeom>
              <a:solidFill>
                <a:srgbClr val="828282"/>
              </a:solidFill>
              <a:ln w="9525">
                <a:noFill/>
                <a:round/>
                <a:headEnd/>
                <a:tailEnd/>
              </a:ln>
            </p:spPr>
            <p:txBody>
              <a:bodyPr/>
              <a:lstStyle/>
              <a:p>
                <a:pPr algn="ctr"/>
                <a:endParaRPr lang="en-US" sz="1800"/>
              </a:p>
            </p:txBody>
          </p:sp>
          <p:sp>
            <p:nvSpPr>
              <p:cNvPr id="348000" name="Freeform 869"/>
              <p:cNvSpPr>
                <a:spLocks/>
              </p:cNvSpPr>
              <p:nvPr/>
            </p:nvSpPr>
            <p:spPr bwMode="auto">
              <a:xfrm>
                <a:off x="894" y="3381"/>
                <a:ext cx="133" cy="40"/>
              </a:xfrm>
              <a:custGeom>
                <a:avLst/>
                <a:gdLst>
                  <a:gd name="T0" fmla="*/ 7 w 1327"/>
                  <a:gd name="T1" fmla="*/ 0 h 517"/>
                  <a:gd name="T2" fmla="*/ 0 w 1327"/>
                  <a:gd name="T3" fmla="*/ 6 h 517"/>
                  <a:gd name="T4" fmla="*/ 0 w 1327"/>
                  <a:gd name="T5" fmla="*/ 11 h 517"/>
                  <a:gd name="T6" fmla="*/ 121 w 1327"/>
                  <a:gd name="T7" fmla="*/ 40 h 517"/>
                  <a:gd name="T8" fmla="*/ 133 w 1327"/>
                  <a:gd name="T9" fmla="*/ 31 h 517"/>
                  <a:gd name="T10" fmla="*/ 129 w 1327"/>
                  <a:gd name="T11" fmla="*/ 26 h 517"/>
                  <a:gd name="T12" fmla="*/ 7 w 1327"/>
                  <a:gd name="T13" fmla="*/ 0 h 517"/>
                  <a:gd name="T14" fmla="*/ 0 60000 65536"/>
                  <a:gd name="T15" fmla="*/ 0 60000 65536"/>
                  <a:gd name="T16" fmla="*/ 0 60000 65536"/>
                  <a:gd name="T17" fmla="*/ 0 60000 65536"/>
                  <a:gd name="T18" fmla="*/ 0 60000 65536"/>
                  <a:gd name="T19" fmla="*/ 0 60000 65536"/>
                  <a:gd name="T20" fmla="*/ 0 60000 65536"/>
                  <a:gd name="T21" fmla="*/ 0 w 1327"/>
                  <a:gd name="T22" fmla="*/ 0 h 517"/>
                  <a:gd name="T23" fmla="*/ 1327 w 1327"/>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7" h="517">
                    <a:moveTo>
                      <a:pt x="67" y="0"/>
                    </a:moveTo>
                    <a:lnTo>
                      <a:pt x="0" y="82"/>
                    </a:lnTo>
                    <a:lnTo>
                      <a:pt x="0" y="148"/>
                    </a:lnTo>
                    <a:lnTo>
                      <a:pt x="1212" y="517"/>
                    </a:lnTo>
                    <a:lnTo>
                      <a:pt x="1327" y="406"/>
                    </a:lnTo>
                    <a:lnTo>
                      <a:pt x="1290" y="333"/>
                    </a:lnTo>
                    <a:lnTo>
                      <a:pt x="67" y="0"/>
                    </a:lnTo>
                  </a:path>
                </a:pathLst>
              </a:custGeom>
              <a:noFill/>
              <a:ln w="0">
                <a:solidFill>
                  <a:srgbClr val="000000"/>
                </a:solidFill>
                <a:round/>
                <a:headEnd/>
                <a:tailEnd/>
              </a:ln>
            </p:spPr>
            <p:txBody>
              <a:bodyPr/>
              <a:lstStyle/>
              <a:p>
                <a:pPr algn="ctr"/>
                <a:endParaRPr lang="en-US" sz="1800"/>
              </a:p>
            </p:txBody>
          </p:sp>
          <p:sp>
            <p:nvSpPr>
              <p:cNvPr id="348001" name="Line 870"/>
              <p:cNvSpPr>
                <a:spLocks noChangeShapeType="1"/>
              </p:cNvSpPr>
              <p:nvPr/>
            </p:nvSpPr>
            <p:spPr bwMode="auto">
              <a:xfrm flipV="1">
                <a:off x="996" y="3403"/>
                <a:ext cx="10" cy="7"/>
              </a:xfrm>
              <a:prstGeom prst="line">
                <a:avLst/>
              </a:prstGeom>
              <a:noFill/>
              <a:ln w="0">
                <a:solidFill>
                  <a:srgbClr val="000000"/>
                </a:solidFill>
                <a:round/>
                <a:headEnd/>
                <a:tailEnd/>
              </a:ln>
            </p:spPr>
            <p:txBody>
              <a:bodyPr/>
              <a:lstStyle/>
              <a:p>
                <a:endParaRPr lang="en-US"/>
              </a:p>
            </p:txBody>
          </p:sp>
          <p:sp>
            <p:nvSpPr>
              <p:cNvPr id="348002" name="Line 871"/>
              <p:cNvSpPr>
                <a:spLocks noChangeShapeType="1"/>
              </p:cNvSpPr>
              <p:nvPr/>
            </p:nvSpPr>
            <p:spPr bwMode="auto">
              <a:xfrm flipV="1">
                <a:off x="973" y="3398"/>
                <a:ext cx="10" cy="7"/>
              </a:xfrm>
              <a:prstGeom prst="line">
                <a:avLst/>
              </a:prstGeom>
              <a:noFill/>
              <a:ln w="0">
                <a:solidFill>
                  <a:srgbClr val="000000"/>
                </a:solidFill>
                <a:round/>
                <a:headEnd/>
                <a:tailEnd/>
              </a:ln>
            </p:spPr>
            <p:txBody>
              <a:bodyPr/>
              <a:lstStyle/>
              <a:p>
                <a:endParaRPr lang="en-US"/>
              </a:p>
            </p:txBody>
          </p:sp>
          <p:sp>
            <p:nvSpPr>
              <p:cNvPr id="348003" name="Line 872"/>
              <p:cNvSpPr>
                <a:spLocks noChangeShapeType="1"/>
              </p:cNvSpPr>
              <p:nvPr/>
            </p:nvSpPr>
            <p:spPr bwMode="auto">
              <a:xfrm flipV="1">
                <a:off x="951" y="3393"/>
                <a:ext cx="7" cy="6"/>
              </a:xfrm>
              <a:prstGeom prst="line">
                <a:avLst/>
              </a:prstGeom>
              <a:noFill/>
              <a:ln w="0">
                <a:solidFill>
                  <a:srgbClr val="000000"/>
                </a:solidFill>
                <a:round/>
                <a:headEnd/>
                <a:tailEnd/>
              </a:ln>
            </p:spPr>
            <p:txBody>
              <a:bodyPr/>
              <a:lstStyle/>
              <a:p>
                <a:endParaRPr lang="en-US"/>
              </a:p>
            </p:txBody>
          </p:sp>
          <p:sp>
            <p:nvSpPr>
              <p:cNvPr id="348004" name="Line 873"/>
              <p:cNvSpPr>
                <a:spLocks noChangeShapeType="1"/>
              </p:cNvSpPr>
              <p:nvPr/>
            </p:nvSpPr>
            <p:spPr bwMode="auto">
              <a:xfrm flipV="1">
                <a:off x="926" y="3388"/>
                <a:ext cx="8" cy="6"/>
              </a:xfrm>
              <a:prstGeom prst="line">
                <a:avLst/>
              </a:prstGeom>
              <a:noFill/>
              <a:ln w="0">
                <a:solidFill>
                  <a:srgbClr val="000000"/>
                </a:solidFill>
                <a:round/>
                <a:headEnd/>
                <a:tailEnd/>
              </a:ln>
            </p:spPr>
            <p:txBody>
              <a:bodyPr/>
              <a:lstStyle/>
              <a:p>
                <a:endParaRPr lang="en-US"/>
              </a:p>
            </p:txBody>
          </p:sp>
          <p:sp>
            <p:nvSpPr>
              <p:cNvPr id="348005" name="Line 874"/>
              <p:cNvSpPr>
                <a:spLocks noChangeShapeType="1"/>
              </p:cNvSpPr>
              <p:nvPr/>
            </p:nvSpPr>
            <p:spPr bwMode="auto">
              <a:xfrm>
                <a:off x="926" y="3395"/>
                <a:ext cx="1" cy="6"/>
              </a:xfrm>
              <a:prstGeom prst="line">
                <a:avLst/>
              </a:prstGeom>
              <a:noFill/>
              <a:ln w="0">
                <a:solidFill>
                  <a:srgbClr val="000000"/>
                </a:solidFill>
                <a:round/>
                <a:headEnd/>
                <a:tailEnd/>
              </a:ln>
            </p:spPr>
            <p:txBody>
              <a:bodyPr/>
              <a:lstStyle/>
              <a:p>
                <a:endParaRPr lang="en-US"/>
              </a:p>
            </p:txBody>
          </p:sp>
          <p:sp>
            <p:nvSpPr>
              <p:cNvPr id="348006" name="Line 875"/>
              <p:cNvSpPr>
                <a:spLocks noChangeShapeType="1"/>
              </p:cNvSpPr>
              <p:nvPr/>
            </p:nvSpPr>
            <p:spPr bwMode="auto">
              <a:xfrm>
                <a:off x="950" y="3400"/>
                <a:ext cx="1" cy="6"/>
              </a:xfrm>
              <a:prstGeom prst="line">
                <a:avLst/>
              </a:prstGeom>
              <a:noFill/>
              <a:ln w="0">
                <a:solidFill>
                  <a:srgbClr val="000000"/>
                </a:solidFill>
                <a:round/>
                <a:headEnd/>
                <a:tailEnd/>
              </a:ln>
            </p:spPr>
            <p:txBody>
              <a:bodyPr/>
              <a:lstStyle/>
              <a:p>
                <a:endParaRPr lang="en-US"/>
              </a:p>
            </p:txBody>
          </p:sp>
          <p:sp>
            <p:nvSpPr>
              <p:cNvPr id="348007" name="Line 876"/>
              <p:cNvSpPr>
                <a:spLocks noChangeShapeType="1"/>
              </p:cNvSpPr>
              <p:nvPr/>
            </p:nvSpPr>
            <p:spPr bwMode="auto">
              <a:xfrm>
                <a:off x="973" y="3406"/>
                <a:ext cx="1" cy="5"/>
              </a:xfrm>
              <a:prstGeom prst="line">
                <a:avLst/>
              </a:prstGeom>
              <a:noFill/>
              <a:ln w="0">
                <a:solidFill>
                  <a:srgbClr val="000000"/>
                </a:solidFill>
                <a:round/>
                <a:headEnd/>
                <a:tailEnd/>
              </a:ln>
            </p:spPr>
            <p:txBody>
              <a:bodyPr/>
              <a:lstStyle/>
              <a:p>
                <a:endParaRPr lang="en-US"/>
              </a:p>
            </p:txBody>
          </p:sp>
          <p:sp>
            <p:nvSpPr>
              <p:cNvPr id="348008" name="Line 877"/>
              <p:cNvSpPr>
                <a:spLocks noChangeShapeType="1"/>
              </p:cNvSpPr>
              <p:nvPr/>
            </p:nvSpPr>
            <p:spPr bwMode="auto">
              <a:xfrm>
                <a:off x="996" y="3410"/>
                <a:ext cx="1" cy="6"/>
              </a:xfrm>
              <a:prstGeom prst="line">
                <a:avLst/>
              </a:prstGeom>
              <a:noFill/>
              <a:ln w="0">
                <a:solidFill>
                  <a:srgbClr val="000000"/>
                </a:solidFill>
                <a:round/>
                <a:headEnd/>
                <a:tailEnd/>
              </a:ln>
            </p:spPr>
            <p:txBody>
              <a:bodyPr/>
              <a:lstStyle/>
              <a:p>
                <a:endParaRPr lang="en-US"/>
              </a:p>
            </p:txBody>
          </p:sp>
          <p:sp>
            <p:nvSpPr>
              <p:cNvPr id="348009" name="Line 878"/>
              <p:cNvSpPr>
                <a:spLocks noChangeShapeType="1"/>
              </p:cNvSpPr>
              <p:nvPr/>
            </p:nvSpPr>
            <p:spPr bwMode="auto">
              <a:xfrm>
                <a:off x="894" y="3387"/>
                <a:ext cx="118" cy="27"/>
              </a:xfrm>
              <a:prstGeom prst="line">
                <a:avLst/>
              </a:prstGeom>
              <a:noFill/>
              <a:ln w="0">
                <a:solidFill>
                  <a:srgbClr val="000000"/>
                </a:solidFill>
                <a:round/>
                <a:headEnd/>
                <a:tailEnd/>
              </a:ln>
            </p:spPr>
            <p:txBody>
              <a:bodyPr/>
              <a:lstStyle/>
              <a:p>
                <a:endParaRPr lang="en-US"/>
              </a:p>
            </p:txBody>
          </p:sp>
          <p:sp>
            <p:nvSpPr>
              <p:cNvPr id="348010" name="Line 879"/>
              <p:cNvSpPr>
                <a:spLocks noChangeShapeType="1"/>
              </p:cNvSpPr>
              <p:nvPr/>
            </p:nvSpPr>
            <p:spPr bwMode="auto">
              <a:xfrm flipV="1">
                <a:off x="1013" y="3407"/>
                <a:ext cx="9" cy="7"/>
              </a:xfrm>
              <a:prstGeom prst="line">
                <a:avLst/>
              </a:prstGeom>
              <a:noFill/>
              <a:ln w="0">
                <a:solidFill>
                  <a:srgbClr val="000000"/>
                </a:solidFill>
                <a:round/>
                <a:headEnd/>
                <a:tailEnd/>
              </a:ln>
            </p:spPr>
            <p:txBody>
              <a:bodyPr/>
              <a:lstStyle/>
              <a:p>
                <a:endParaRPr lang="en-US"/>
              </a:p>
            </p:txBody>
          </p:sp>
          <p:sp>
            <p:nvSpPr>
              <p:cNvPr id="348011" name="Line 880"/>
              <p:cNvSpPr>
                <a:spLocks noChangeShapeType="1"/>
              </p:cNvSpPr>
              <p:nvPr/>
            </p:nvSpPr>
            <p:spPr bwMode="auto">
              <a:xfrm>
                <a:off x="1012" y="3414"/>
                <a:ext cx="3" cy="7"/>
              </a:xfrm>
              <a:prstGeom prst="line">
                <a:avLst/>
              </a:prstGeom>
              <a:noFill/>
              <a:ln w="0">
                <a:solidFill>
                  <a:srgbClr val="000000"/>
                </a:solidFill>
                <a:round/>
                <a:headEnd/>
                <a:tailEnd/>
              </a:ln>
            </p:spPr>
            <p:txBody>
              <a:bodyPr/>
              <a:lstStyle/>
              <a:p>
                <a:endParaRPr lang="en-US"/>
              </a:p>
            </p:txBody>
          </p:sp>
          <p:sp>
            <p:nvSpPr>
              <p:cNvPr id="348012" name="Freeform 881"/>
              <p:cNvSpPr>
                <a:spLocks/>
              </p:cNvSpPr>
              <p:nvPr/>
            </p:nvSpPr>
            <p:spPr bwMode="auto">
              <a:xfrm>
                <a:off x="767" y="3354"/>
                <a:ext cx="137" cy="40"/>
              </a:xfrm>
              <a:custGeom>
                <a:avLst/>
                <a:gdLst>
                  <a:gd name="T0" fmla="*/ 10 w 1369"/>
                  <a:gd name="T1" fmla="*/ 0 h 524"/>
                  <a:gd name="T2" fmla="*/ 0 w 1369"/>
                  <a:gd name="T3" fmla="*/ 6 h 524"/>
                  <a:gd name="T4" fmla="*/ 0 w 1369"/>
                  <a:gd name="T5" fmla="*/ 11 h 524"/>
                  <a:gd name="T6" fmla="*/ 130 w 1369"/>
                  <a:gd name="T7" fmla="*/ 40 h 524"/>
                  <a:gd name="T8" fmla="*/ 130 w 1369"/>
                  <a:gd name="T9" fmla="*/ 34 h 524"/>
                  <a:gd name="T10" fmla="*/ 137 w 1369"/>
                  <a:gd name="T11" fmla="*/ 28 h 524"/>
                  <a:gd name="T12" fmla="*/ 10 w 1369"/>
                  <a:gd name="T13" fmla="*/ 0 h 524"/>
                  <a:gd name="T14" fmla="*/ 0 60000 65536"/>
                  <a:gd name="T15" fmla="*/ 0 60000 65536"/>
                  <a:gd name="T16" fmla="*/ 0 60000 65536"/>
                  <a:gd name="T17" fmla="*/ 0 60000 65536"/>
                  <a:gd name="T18" fmla="*/ 0 60000 65536"/>
                  <a:gd name="T19" fmla="*/ 0 60000 65536"/>
                  <a:gd name="T20" fmla="*/ 0 60000 65536"/>
                  <a:gd name="T21" fmla="*/ 0 w 1369"/>
                  <a:gd name="T22" fmla="*/ 0 h 524"/>
                  <a:gd name="T23" fmla="*/ 1369 w 1369"/>
                  <a:gd name="T24" fmla="*/ 524 h 5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9" h="524">
                    <a:moveTo>
                      <a:pt x="102" y="0"/>
                    </a:moveTo>
                    <a:lnTo>
                      <a:pt x="0" y="82"/>
                    </a:lnTo>
                    <a:lnTo>
                      <a:pt x="0" y="141"/>
                    </a:lnTo>
                    <a:lnTo>
                      <a:pt x="1295" y="524"/>
                    </a:lnTo>
                    <a:lnTo>
                      <a:pt x="1295" y="443"/>
                    </a:lnTo>
                    <a:lnTo>
                      <a:pt x="1369" y="363"/>
                    </a:lnTo>
                    <a:lnTo>
                      <a:pt x="102" y="0"/>
                    </a:lnTo>
                    <a:close/>
                  </a:path>
                </a:pathLst>
              </a:custGeom>
              <a:solidFill>
                <a:srgbClr val="BFBFBF"/>
              </a:solidFill>
              <a:ln w="9525">
                <a:noFill/>
                <a:round/>
                <a:headEnd/>
                <a:tailEnd/>
              </a:ln>
            </p:spPr>
            <p:txBody>
              <a:bodyPr/>
              <a:lstStyle/>
              <a:p>
                <a:pPr algn="ctr"/>
                <a:endParaRPr lang="en-US" sz="1800"/>
              </a:p>
            </p:txBody>
          </p:sp>
          <p:sp>
            <p:nvSpPr>
              <p:cNvPr id="348013" name="Freeform 882"/>
              <p:cNvSpPr>
                <a:spLocks/>
              </p:cNvSpPr>
              <p:nvPr/>
            </p:nvSpPr>
            <p:spPr bwMode="auto">
              <a:xfrm>
                <a:off x="767" y="3354"/>
                <a:ext cx="137" cy="40"/>
              </a:xfrm>
              <a:custGeom>
                <a:avLst/>
                <a:gdLst>
                  <a:gd name="T0" fmla="*/ 10 w 1369"/>
                  <a:gd name="T1" fmla="*/ 0 h 524"/>
                  <a:gd name="T2" fmla="*/ 0 w 1369"/>
                  <a:gd name="T3" fmla="*/ 6 h 524"/>
                  <a:gd name="T4" fmla="*/ 0 w 1369"/>
                  <a:gd name="T5" fmla="*/ 11 h 524"/>
                  <a:gd name="T6" fmla="*/ 130 w 1369"/>
                  <a:gd name="T7" fmla="*/ 40 h 524"/>
                  <a:gd name="T8" fmla="*/ 130 w 1369"/>
                  <a:gd name="T9" fmla="*/ 34 h 524"/>
                  <a:gd name="T10" fmla="*/ 137 w 1369"/>
                  <a:gd name="T11" fmla="*/ 28 h 524"/>
                  <a:gd name="T12" fmla="*/ 10 w 1369"/>
                  <a:gd name="T13" fmla="*/ 0 h 524"/>
                  <a:gd name="T14" fmla="*/ 0 60000 65536"/>
                  <a:gd name="T15" fmla="*/ 0 60000 65536"/>
                  <a:gd name="T16" fmla="*/ 0 60000 65536"/>
                  <a:gd name="T17" fmla="*/ 0 60000 65536"/>
                  <a:gd name="T18" fmla="*/ 0 60000 65536"/>
                  <a:gd name="T19" fmla="*/ 0 60000 65536"/>
                  <a:gd name="T20" fmla="*/ 0 60000 65536"/>
                  <a:gd name="T21" fmla="*/ 0 w 1369"/>
                  <a:gd name="T22" fmla="*/ 0 h 524"/>
                  <a:gd name="T23" fmla="*/ 1369 w 1369"/>
                  <a:gd name="T24" fmla="*/ 524 h 5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9" h="524">
                    <a:moveTo>
                      <a:pt x="102" y="0"/>
                    </a:moveTo>
                    <a:lnTo>
                      <a:pt x="0" y="82"/>
                    </a:lnTo>
                    <a:lnTo>
                      <a:pt x="0" y="141"/>
                    </a:lnTo>
                    <a:lnTo>
                      <a:pt x="1295" y="524"/>
                    </a:lnTo>
                    <a:lnTo>
                      <a:pt x="1295" y="443"/>
                    </a:lnTo>
                    <a:lnTo>
                      <a:pt x="1369" y="363"/>
                    </a:lnTo>
                    <a:lnTo>
                      <a:pt x="102" y="0"/>
                    </a:lnTo>
                  </a:path>
                </a:pathLst>
              </a:custGeom>
              <a:noFill/>
              <a:ln w="0">
                <a:solidFill>
                  <a:srgbClr val="000000"/>
                </a:solidFill>
                <a:round/>
                <a:headEnd/>
                <a:tailEnd/>
              </a:ln>
            </p:spPr>
            <p:txBody>
              <a:bodyPr/>
              <a:lstStyle/>
              <a:p>
                <a:pPr algn="ctr"/>
                <a:endParaRPr lang="en-US" sz="1800"/>
              </a:p>
            </p:txBody>
          </p:sp>
          <p:sp>
            <p:nvSpPr>
              <p:cNvPr id="348014" name="Line 883"/>
              <p:cNvSpPr>
                <a:spLocks noChangeShapeType="1"/>
              </p:cNvSpPr>
              <p:nvPr/>
            </p:nvSpPr>
            <p:spPr bwMode="auto">
              <a:xfrm flipH="1" flipV="1">
                <a:off x="767" y="3360"/>
                <a:ext cx="128" cy="28"/>
              </a:xfrm>
              <a:prstGeom prst="line">
                <a:avLst/>
              </a:prstGeom>
              <a:noFill/>
              <a:ln w="0">
                <a:solidFill>
                  <a:srgbClr val="000000"/>
                </a:solidFill>
                <a:round/>
                <a:headEnd/>
                <a:tailEnd/>
              </a:ln>
            </p:spPr>
            <p:txBody>
              <a:bodyPr/>
              <a:lstStyle/>
              <a:p>
                <a:endParaRPr lang="en-US"/>
              </a:p>
            </p:txBody>
          </p:sp>
          <p:sp>
            <p:nvSpPr>
              <p:cNvPr id="348015" name="Line 884"/>
              <p:cNvSpPr>
                <a:spLocks noChangeShapeType="1"/>
              </p:cNvSpPr>
              <p:nvPr/>
            </p:nvSpPr>
            <p:spPr bwMode="auto">
              <a:xfrm>
                <a:off x="1094" y="3366"/>
                <a:ext cx="1" cy="23"/>
              </a:xfrm>
              <a:prstGeom prst="line">
                <a:avLst/>
              </a:prstGeom>
              <a:noFill/>
              <a:ln w="0">
                <a:solidFill>
                  <a:srgbClr val="000000"/>
                </a:solidFill>
                <a:round/>
                <a:headEnd/>
                <a:tailEnd/>
              </a:ln>
            </p:spPr>
            <p:txBody>
              <a:bodyPr/>
              <a:lstStyle/>
              <a:p>
                <a:endParaRPr lang="en-US"/>
              </a:p>
            </p:txBody>
          </p:sp>
          <p:sp>
            <p:nvSpPr>
              <p:cNvPr id="348016" name="Freeform 885"/>
              <p:cNvSpPr>
                <a:spLocks/>
              </p:cNvSpPr>
              <p:nvPr/>
            </p:nvSpPr>
            <p:spPr bwMode="auto">
              <a:xfrm>
                <a:off x="1055" y="3307"/>
                <a:ext cx="25" cy="26"/>
              </a:xfrm>
              <a:custGeom>
                <a:avLst/>
                <a:gdLst>
                  <a:gd name="T0" fmla="*/ 12 w 255"/>
                  <a:gd name="T1" fmla="*/ 9 h 338"/>
                  <a:gd name="T2" fmla="*/ 0 w 255"/>
                  <a:gd name="T3" fmla="*/ 20 h 338"/>
                  <a:gd name="T4" fmla="*/ 6 w 255"/>
                  <a:gd name="T5" fmla="*/ 26 h 338"/>
                  <a:gd name="T6" fmla="*/ 24 w 255"/>
                  <a:gd name="T7" fmla="*/ 16 h 338"/>
                  <a:gd name="T8" fmla="*/ 25 w 255"/>
                  <a:gd name="T9" fmla="*/ 0 h 338"/>
                  <a:gd name="T10" fmla="*/ 12 w 255"/>
                  <a:gd name="T11" fmla="*/ 9 h 338"/>
                  <a:gd name="T12" fmla="*/ 0 60000 65536"/>
                  <a:gd name="T13" fmla="*/ 0 60000 65536"/>
                  <a:gd name="T14" fmla="*/ 0 60000 65536"/>
                  <a:gd name="T15" fmla="*/ 0 60000 65536"/>
                  <a:gd name="T16" fmla="*/ 0 60000 65536"/>
                  <a:gd name="T17" fmla="*/ 0 60000 65536"/>
                  <a:gd name="T18" fmla="*/ 0 w 255"/>
                  <a:gd name="T19" fmla="*/ 0 h 338"/>
                  <a:gd name="T20" fmla="*/ 255 w 255"/>
                  <a:gd name="T21" fmla="*/ 338 h 338"/>
                </a:gdLst>
                <a:ahLst/>
                <a:cxnLst>
                  <a:cxn ang="T12">
                    <a:pos x="T0" y="T1"/>
                  </a:cxn>
                  <a:cxn ang="T13">
                    <a:pos x="T2" y="T3"/>
                  </a:cxn>
                  <a:cxn ang="T14">
                    <a:pos x="T4" y="T5"/>
                  </a:cxn>
                  <a:cxn ang="T15">
                    <a:pos x="T6" y="T7"/>
                  </a:cxn>
                  <a:cxn ang="T16">
                    <a:pos x="T8" y="T9"/>
                  </a:cxn>
                  <a:cxn ang="T17">
                    <a:pos x="T10" y="T11"/>
                  </a:cxn>
                </a:cxnLst>
                <a:rect l="T18" t="T19" r="T20" b="T21"/>
                <a:pathLst>
                  <a:path w="255" h="338">
                    <a:moveTo>
                      <a:pt x="124" y="117"/>
                    </a:moveTo>
                    <a:lnTo>
                      <a:pt x="0" y="258"/>
                    </a:lnTo>
                    <a:lnTo>
                      <a:pt x="59" y="338"/>
                    </a:lnTo>
                    <a:lnTo>
                      <a:pt x="241" y="213"/>
                    </a:lnTo>
                    <a:lnTo>
                      <a:pt x="255" y="0"/>
                    </a:lnTo>
                    <a:lnTo>
                      <a:pt x="124" y="117"/>
                    </a:lnTo>
                    <a:close/>
                  </a:path>
                </a:pathLst>
              </a:custGeom>
              <a:solidFill>
                <a:srgbClr val="424242"/>
              </a:solidFill>
              <a:ln w="9525">
                <a:noFill/>
                <a:round/>
                <a:headEnd/>
                <a:tailEnd/>
              </a:ln>
            </p:spPr>
            <p:txBody>
              <a:bodyPr/>
              <a:lstStyle/>
              <a:p>
                <a:pPr algn="ctr"/>
                <a:endParaRPr lang="en-US" sz="1800"/>
              </a:p>
            </p:txBody>
          </p:sp>
          <p:sp>
            <p:nvSpPr>
              <p:cNvPr id="348017" name="Freeform 886"/>
              <p:cNvSpPr>
                <a:spLocks/>
              </p:cNvSpPr>
              <p:nvPr/>
            </p:nvSpPr>
            <p:spPr bwMode="auto">
              <a:xfrm>
                <a:off x="1055" y="3307"/>
                <a:ext cx="25" cy="26"/>
              </a:xfrm>
              <a:custGeom>
                <a:avLst/>
                <a:gdLst>
                  <a:gd name="T0" fmla="*/ 12 w 255"/>
                  <a:gd name="T1" fmla="*/ 9 h 338"/>
                  <a:gd name="T2" fmla="*/ 0 w 255"/>
                  <a:gd name="T3" fmla="*/ 20 h 338"/>
                  <a:gd name="T4" fmla="*/ 6 w 255"/>
                  <a:gd name="T5" fmla="*/ 26 h 338"/>
                  <a:gd name="T6" fmla="*/ 24 w 255"/>
                  <a:gd name="T7" fmla="*/ 16 h 338"/>
                  <a:gd name="T8" fmla="*/ 25 w 255"/>
                  <a:gd name="T9" fmla="*/ 0 h 338"/>
                  <a:gd name="T10" fmla="*/ 12 w 255"/>
                  <a:gd name="T11" fmla="*/ 9 h 338"/>
                  <a:gd name="T12" fmla="*/ 0 60000 65536"/>
                  <a:gd name="T13" fmla="*/ 0 60000 65536"/>
                  <a:gd name="T14" fmla="*/ 0 60000 65536"/>
                  <a:gd name="T15" fmla="*/ 0 60000 65536"/>
                  <a:gd name="T16" fmla="*/ 0 60000 65536"/>
                  <a:gd name="T17" fmla="*/ 0 60000 65536"/>
                  <a:gd name="T18" fmla="*/ 0 w 255"/>
                  <a:gd name="T19" fmla="*/ 0 h 338"/>
                  <a:gd name="T20" fmla="*/ 255 w 255"/>
                  <a:gd name="T21" fmla="*/ 338 h 338"/>
                </a:gdLst>
                <a:ahLst/>
                <a:cxnLst>
                  <a:cxn ang="T12">
                    <a:pos x="T0" y="T1"/>
                  </a:cxn>
                  <a:cxn ang="T13">
                    <a:pos x="T2" y="T3"/>
                  </a:cxn>
                  <a:cxn ang="T14">
                    <a:pos x="T4" y="T5"/>
                  </a:cxn>
                  <a:cxn ang="T15">
                    <a:pos x="T6" y="T7"/>
                  </a:cxn>
                  <a:cxn ang="T16">
                    <a:pos x="T8" y="T9"/>
                  </a:cxn>
                  <a:cxn ang="T17">
                    <a:pos x="T10" y="T11"/>
                  </a:cxn>
                </a:cxnLst>
                <a:rect l="T18" t="T19" r="T20" b="T21"/>
                <a:pathLst>
                  <a:path w="255" h="338">
                    <a:moveTo>
                      <a:pt x="124" y="117"/>
                    </a:moveTo>
                    <a:lnTo>
                      <a:pt x="0" y="258"/>
                    </a:lnTo>
                    <a:lnTo>
                      <a:pt x="59" y="338"/>
                    </a:lnTo>
                    <a:lnTo>
                      <a:pt x="241" y="213"/>
                    </a:lnTo>
                    <a:lnTo>
                      <a:pt x="255" y="0"/>
                    </a:lnTo>
                    <a:lnTo>
                      <a:pt x="124" y="117"/>
                    </a:lnTo>
                  </a:path>
                </a:pathLst>
              </a:custGeom>
              <a:noFill/>
              <a:ln w="0">
                <a:solidFill>
                  <a:srgbClr val="000000"/>
                </a:solidFill>
                <a:round/>
                <a:headEnd/>
                <a:tailEnd/>
              </a:ln>
            </p:spPr>
            <p:txBody>
              <a:bodyPr/>
              <a:lstStyle/>
              <a:p>
                <a:pPr algn="ctr"/>
                <a:endParaRPr lang="en-US" sz="1800"/>
              </a:p>
            </p:txBody>
          </p:sp>
          <p:sp>
            <p:nvSpPr>
              <p:cNvPr id="348018" name="Freeform 887"/>
              <p:cNvSpPr>
                <a:spLocks/>
              </p:cNvSpPr>
              <p:nvPr/>
            </p:nvSpPr>
            <p:spPr bwMode="auto">
              <a:xfrm>
                <a:off x="781" y="3249"/>
                <a:ext cx="303" cy="64"/>
              </a:xfrm>
              <a:custGeom>
                <a:avLst/>
                <a:gdLst>
                  <a:gd name="T0" fmla="*/ 0 w 3031"/>
                  <a:gd name="T1" fmla="*/ 16 h 820"/>
                  <a:gd name="T2" fmla="*/ 4 w 3031"/>
                  <a:gd name="T3" fmla="*/ 25 h 820"/>
                  <a:gd name="T4" fmla="*/ 51 w 3031"/>
                  <a:gd name="T5" fmla="*/ 34 h 820"/>
                  <a:gd name="T6" fmla="*/ 63 w 3031"/>
                  <a:gd name="T7" fmla="*/ 16 h 820"/>
                  <a:gd name="T8" fmla="*/ 301 w 3031"/>
                  <a:gd name="T9" fmla="*/ 64 h 820"/>
                  <a:gd name="T10" fmla="*/ 303 w 3031"/>
                  <a:gd name="T11" fmla="*/ 49 h 820"/>
                  <a:gd name="T12" fmla="*/ 50 w 3031"/>
                  <a:gd name="T13" fmla="*/ 0 h 820"/>
                  <a:gd name="T14" fmla="*/ 38 w 3031"/>
                  <a:gd name="T15" fmla="*/ 22 h 820"/>
                  <a:gd name="T16" fmla="*/ 0 w 3031"/>
                  <a:gd name="T17" fmla="*/ 16 h 8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1"/>
                  <a:gd name="T28" fmla="*/ 0 h 820"/>
                  <a:gd name="T29" fmla="*/ 3031 w 3031"/>
                  <a:gd name="T30" fmla="*/ 820 h 8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1" h="820">
                    <a:moveTo>
                      <a:pt x="0" y="199"/>
                    </a:moveTo>
                    <a:lnTo>
                      <a:pt x="45" y="318"/>
                    </a:lnTo>
                    <a:lnTo>
                      <a:pt x="511" y="437"/>
                    </a:lnTo>
                    <a:lnTo>
                      <a:pt x="629" y="199"/>
                    </a:lnTo>
                    <a:lnTo>
                      <a:pt x="3009" y="820"/>
                    </a:lnTo>
                    <a:lnTo>
                      <a:pt x="3031" y="628"/>
                    </a:lnTo>
                    <a:lnTo>
                      <a:pt x="496" y="0"/>
                    </a:lnTo>
                    <a:lnTo>
                      <a:pt x="379" y="281"/>
                    </a:lnTo>
                    <a:lnTo>
                      <a:pt x="0" y="199"/>
                    </a:lnTo>
                    <a:close/>
                  </a:path>
                </a:pathLst>
              </a:custGeom>
              <a:solidFill>
                <a:srgbClr val="828282"/>
              </a:solidFill>
              <a:ln w="9525">
                <a:noFill/>
                <a:round/>
                <a:headEnd/>
                <a:tailEnd/>
              </a:ln>
            </p:spPr>
            <p:txBody>
              <a:bodyPr/>
              <a:lstStyle/>
              <a:p>
                <a:pPr algn="ctr"/>
                <a:endParaRPr lang="en-US" sz="1800"/>
              </a:p>
            </p:txBody>
          </p:sp>
          <p:sp>
            <p:nvSpPr>
              <p:cNvPr id="348019" name="Freeform 888"/>
              <p:cNvSpPr>
                <a:spLocks/>
              </p:cNvSpPr>
              <p:nvPr/>
            </p:nvSpPr>
            <p:spPr bwMode="auto">
              <a:xfrm>
                <a:off x="781" y="3249"/>
                <a:ext cx="303" cy="64"/>
              </a:xfrm>
              <a:custGeom>
                <a:avLst/>
                <a:gdLst>
                  <a:gd name="T0" fmla="*/ 0 w 3031"/>
                  <a:gd name="T1" fmla="*/ 16 h 820"/>
                  <a:gd name="T2" fmla="*/ 4 w 3031"/>
                  <a:gd name="T3" fmla="*/ 25 h 820"/>
                  <a:gd name="T4" fmla="*/ 51 w 3031"/>
                  <a:gd name="T5" fmla="*/ 34 h 820"/>
                  <a:gd name="T6" fmla="*/ 63 w 3031"/>
                  <a:gd name="T7" fmla="*/ 16 h 820"/>
                  <a:gd name="T8" fmla="*/ 301 w 3031"/>
                  <a:gd name="T9" fmla="*/ 64 h 820"/>
                  <a:gd name="T10" fmla="*/ 303 w 3031"/>
                  <a:gd name="T11" fmla="*/ 49 h 820"/>
                  <a:gd name="T12" fmla="*/ 50 w 3031"/>
                  <a:gd name="T13" fmla="*/ 0 h 820"/>
                  <a:gd name="T14" fmla="*/ 38 w 3031"/>
                  <a:gd name="T15" fmla="*/ 22 h 820"/>
                  <a:gd name="T16" fmla="*/ 0 w 3031"/>
                  <a:gd name="T17" fmla="*/ 16 h 8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1"/>
                  <a:gd name="T28" fmla="*/ 0 h 820"/>
                  <a:gd name="T29" fmla="*/ 3031 w 3031"/>
                  <a:gd name="T30" fmla="*/ 820 h 8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1" h="820">
                    <a:moveTo>
                      <a:pt x="0" y="199"/>
                    </a:moveTo>
                    <a:lnTo>
                      <a:pt x="45" y="318"/>
                    </a:lnTo>
                    <a:lnTo>
                      <a:pt x="511" y="437"/>
                    </a:lnTo>
                    <a:lnTo>
                      <a:pt x="629" y="199"/>
                    </a:lnTo>
                    <a:lnTo>
                      <a:pt x="3009" y="820"/>
                    </a:lnTo>
                    <a:lnTo>
                      <a:pt x="3031" y="628"/>
                    </a:lnTo>
                    <a:lnTo>
                      <a:pt x="496" y="0"/>
                    </a:lnTo>
                    <a:lnTo>
                      <a:pt x="379" y="281"/>
                    </a:lnTo>
                    <a:lnTo>
                      <a:pt x="0" y="199"/>
                    </a:lnTo>
                  </a:path>
                </a:pathLst>
              </a:custGeom>
              <a:noFill/>
              <a:ln w="0">
                <a:solidFill>
                  <a:srgbClr val="000000"/>
                </a:solidFill>
                <a:round/>
                <a:headEnd/>
                <a:tailEnd/>
              </a:ln>
            </p:spPr>
            <p:txBody>
              <a:bodyPr/>
              <a:lstStyle/>
              <a:p>
                <a:pPr algn="ctr"/>
                <a:endParaRPr lang="en-US" sz="1800"/>
              </a:p>
            </p:txBody>
          </p:sp>
          <p:sp>
            <p:nvSpPr>
              <p:cNvPr id="348020" name="Line 889"/>
              <p:cNvSpPr>
                <a:spLocks noChangeShapeType="1"/>
              </p:cNvSpPr>
              <p:nvPr/>
            </p:nvSpPr>
            <p:spPr bwMode="auto">
              <a:xfrm>
                <a:off x="834" y="3255"/>
                <a:ext cx="9" cy="8"/>
              </a:xfrm>
              <a:prstGeom prst="line">
                <a:avLst/>
              </a:prstGeom>
              <a:noFill/>
              <a:ln w="0">
                <a:solidFill>
                  <a:srgbClr val="000000"/>
                </a:solidFill>
                <a:round/>
                <a:headEnd/>
                <a:tailEnd/>
              </a:ln>
            </p:spPr>
            <p:txBody>
              <a:bodyPr/>
              <a:lstStyle/>
              <a:p>
                <a:endParaRPr lang="en-US"/>
              </a:p>
            </p:txBody>
          </p:sp>
          <p:sp>
            <p:nvSpPr>
              <p:cNvPr id="348021" name="Freeform 890"/>
              <p:cNvSpPr>
                <a:spLocks/>
              </p:cNvSpPr>
              <p:nvPr/>
            </p:nvSpPr>
            <p:spPr bwMode="auto">
              <a:xfrm>
                <a:off x="828" y="3263"/>
                <a:ext cx="248" cy="56"/>
              </a:xfrm>
              <a:custGeom>
                <a:avLst/>
                <a:gdLst>
                  <a:gd name="T0" fmla="*/ 15 w 2479"/>
                  <a:gd name="T1" fmla="*/ 0 h 722"/>
                  <a:gd name="T2" fmla="*/ 0 w 2479"/>
                  <a:gd name="T3" fmla="*/ 8 h 722"/>
                  <a:gd name="T4" fmla="*/ 34 w 2479"/>
                  <a:gd name="T5" fmla="*/ 18 h 722"/>
                  <a:gd name="T6" fmla="*/ 235 w 2479"/>
                  <a:gd name="T7" fmla="*/ 56 h 722"/>
                  <a:gd name="T8" fmla="*/ 248 w 2479"/>
                  <a:gd name="T9" fmla="*/ 47 h 722"/>
                  <a:gd name="T10" fmla="*/ 15 w 2479"/>
                  <a:gd name="T11" fmla="*/ 0 h 722"/>
                  <a:gd name="T12" fmla="*/ 0 60000 65536"/>
                  <a:gd name="T13" fmla="*/ 0 60000 65536"/>
                  <a:gd name="T14" fmla="*/ 0 60000 65536"/>
                  <a:gd name="T15" fmla="*/ 0 60000 65536"/>
                  <a:gd name="T16" fmla="*/ 0 60000 65536"/>
                  <a:gd name="T17" fmla="*/ 0 60000 65536"/>
                  <a:gd name="T18" fmla="*/ 0 w 2479"/>
                  <a:gd name="T19" fmla="*/ 0 h 722"/>
                  <a:gd name="T20" fmla="*/ 2479 w 2479"/>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479" h="722">
                    <a:moveTo>
                      <a:pt x="146" y="0"/>
                    </a:moveTo>
                    <a:lnTo>
                      <a:pt x="0" y="102"/>
                    </a:lnTo>
                    <a:lnTo>
                      <a:pt x="342" y="227"/>
                    </a:lnTo>
                    <a:lnTo>
                      <a:pt x="2353" y="722"/>
                    </a:lnTo>
                    <a:lnTo>
                      <a:pt x="2479" y="610"/>
                    </a:lnTo>
                    <a:lnTo>
                      <a:pt x="146" y="0"/>
                    </a:lnTo>
                    <a:close/>
                  </a:path>
                </a:pathLst>
              </a:custGeom>
              <a:solidFill>
                <a:srgbClr val="BFBFBF"/>
              </a:solidFill>
              <a:ln w="9525">
                <a:noFill/>
                <a:round/>
                <a:headEnd/>
                <a:tailEnd/>
              </a:ln>
            </p:spPr>
            <p:txBody>
              <a:bodyPr/>
              <a:lstStyle/>
              <a:p>
                <a:pPr algn="ctr"/>
                <a:endParaRPr lang="en-US" sz="1800"/>
              </a:p>
            </p:txBody>
          </p:sp>
          <p:sp>
            <p:nvSpPr>
              <p:cNvPr id="348022" name="Freeform 891"/>
              <p:cNvSpPr>
                <a:spLocks/>
              </p:cNvSpPr>
              <p:nvPr/>
            </p:nvSpPr>
            <p:spPr bwMode="auto">
              <a:xfrm>
                <a:off x="828" y="3263"/>
                <a:ext cx="248" cy="56"/>
              </a:xfrm>
              <a:custGeom>
                <a:avLst/>
                <a:gdLst>
                  <a:gd name="T0" fmla="*/ 15 w 2479"/>
                  <a:gd name="T1" fmla="*/ 0 h 722"/>
                  <a:gd name="T2" fmla="*/ 0 w 2479"/>
                  <a:gd name="T3" fmla="*/ 8 h 722"/>
                  <a:gd name="T4" fmla="*/ 34 w 2479"/>
                  <a:gd name="T5" fmla="*/ 18 h 722"/>
                  <a:gd name="T6" fmla="*/ 235 w 2479"/>
                  <a:gd name="T7" fmla="*/ 56 h 722"/>
                  <a:gd name="T8" fmla="*/ 248 w 2479"/>
                  <a:gd name="T9" fmla="*/ 47 h 722"/>
                  <a:gd name="T10" fmla="*/ 15 w 2479"/>
                  <a:gd name="T11" fmla="*/ 0 h 722"/>
                  <a:gd name="T12" fmla="*/ 0 60000 65536"/>
                  <a:gd name="T13" fmla="*/ 0 60000 65536"/>
                  <a:gd name="T14" fmla="*/ 0 60000 65536"/>
                  <a:gd name="T15" fmla="*/ 0 60000 65536"/>
                  <a:gd name="T16" fmla="*/ 0 60000 65536"/>
                  <a:gd name="T17" fmla="*/ 0 60000 65536"/>
                  <a:gd name="T18" fmla="*/ 0 w 2479"/>
                  <a:gd name="T19" fmla="*/ 0 h 722"/>
                  <a:gd name="T20" fmla="*/ 2479 w 2479"/>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479" h="722">
                    <a:moveTo>
                      <a:pt x="146" y="0"/>
                    </a:moveTo>
                    <a:lnTo>
                      <a:pt x="0" y="102"/>
                    </a:lnTo>
                    <a:lnTo>
                      <a:pt x="342" y="227"/>
                    </a:lnTo>
                    <a:lnTo>
                      <a:pt x="2353" y="722"/>
                    </a:lnTo>
                    <a:lnTo>
                      <a:pt x="2479" y="610"/>
                    </a:lnTo>
                    <a:lnTo>
                      <a:pt x="146" y="0"/>
                    </a:lnTo>
                  </a:path>
                </a:pathLst>
              </a:custGeom>
              <a:noFill/>
              <a:ln w="0">
                <a:solidFill>
                  <a:srgbClr val="000000"/>
                </a:solidFill>
                <a:round/>
                <a:headEnd/>
                <a:tailEnd/>
              </a:ln>
            </p:spPr>
            <p:txBody>
              <a:bodyPr/>
              <a:lstStyle/>
              <a:p>
                <a:pPr algn="ctr"/>
                <a:endParaRPr lang="en-US" sz="1800"/>
              </a:p>
            </p:txBody>
          </p:sp>
          <p:sp>
            <p:nvSpPr>
              <p:cNvPr id="348023" name="Freeform 892"/>
              <p:cNvSpPr>
                <a:spLocks/>
              </p:cNvSpPr>
              <p:nvPr/>
            </p:nvSpPr>
            <p:spPr bwMode="auto">
              <a:xfrm>
                <a:off x="826" y="3271"/>
                <a:ext cx="239" cy="62"/>
              </a:xfrm>
              <a:custGeom>
                <a:avLst/>
                <a:gdLst>
                  <a:gd name="T0" fmla="*/ 2 w 2397"/>
                  <a:gd name="T1" fmla="*/ 0 h 804"/>
                  <a:gd name="T2" fmla="*/ 0 w 2397"/>
                  <a:gd name="T3" fmla="*/ 16 h 804"/>
                  <a:gd name="T4" fmla="*/ 234 w 2397"/>
                  <a:gd name="T5" fmla="*/ 62 h 804"/>
                  <a:gd name="T6" fmla="*/ 239 w 2397"/>
                  <a:gd name="T7" fmla="*/ 46 h 804"/>
                  <a:gd name="T8" fmla="*/ 2 w 2397"/>
                  <a:gd name="T9" fmla="*/ 0 h 804"/>
                  <a:gd name="T10" fmla="*/ 0 60000 65536"/>
                  <a:gd name="T11" fmla="*/ 0 60000 65536"/>
                  <a:gd name="T12" fmla="*/ 0 60000 65536"/>
                  <a:gd name="T13" fmla="*/ 0 60000 65536"/>
                  <a:gd name="T14" fmla="*/ 0 60000 65536"/>
                  <a:gd name="T15" fmla="*/ 0 w 2397"/>
                  <a:gd name="T16" fmla="*/ 0 h 804"/>
                  <a:gd name="T17" fmla="*/ 2397 w 2397"/>
                  <a:gd name="T18" fmla="*/ 804 h 804"/>
                </a:gdLst>
                <a:ahLst/>
                <a:cxnLst>
                  <a:cxn ang="T10">
                    <a:pos x="T0" y="T1"/>
                  </a:cxn>
                  <a:cxn ang="T11">
                    <a:pos x="T2" y="T3"/>
                  </a:cxn>
                  <a:cxn ang="T12">
                    <a:pos x="T4" y="T5"/>
                  </a:cxn>
                  <a:cxn ang="T13">
                    <a:pos x="T6" y="T7"/>
                  </a:cxn>
                  <a:cxn ang="T14">
                    <a:pos x="T8" y="T9"/>
                  </a:cxn>
                </a:cxnLst>
                <a:rect l="T15" t="T16" r="T17" b="T18"/>
                <a:pathLst>
                  <a:path w="2397" h="804">
                    <a:moveTo>
                      <a:pt x="22" y="0"/>
                    </a:moveTo>
                    <a:lnTo>
                      <a:pt x="0" y="207"/>
                    </a:lnTo>
                    <a:lnTo>
                      <a:pt x="2347" y="804"/>
                    </a:lnTo>
                    <a:lnTo>
                      <a:pt x="2397" y="591"/>
                    </a:lnTo>
                    <a:lnTo>
                      <a:pt x="22" y="0"/>
                    </a:lnTo>
                    <a:close/>
                  </a:path>
                </a:pathLst>
              </a:custGeom>
              <a:solidFill>
                <a:srgbClr val="828282"/>
              </a:solidFill>
              <a:ln w="9525">
                <a:noFill/>
                <a:round/>
                <a:headEnd/>
                <a:tailEnd/>
              </a:ln>
            </p:spPr>
            <p:txBody>
              <a:bodyPr/>
              <a:lstStyle/>
              <a:p>
                <a:pPr algn="ctr"/>
                <a:endParaRPr lang="en-US" sz="1800"/>
              </a:p>
            </p:txBody>
          </p:sp>
          <p:sp>
            <p:nvSpPr>
              <p:cNvPr id="348024" name="Freeform 893"/>
              <p:cNvSpPr>
                <a:spLocks/>
              </p:cNvSpPr>
              <p:nvPr/>
            </p:nvSpPr>
            <p:spPr bwMode="auto">
              <a:xfrm>
                <a:off x="826" y="3271"/>
                <a:ext cx="239" cy="62"/>
              </a:xfrm>
              <a:custGeom>
                <a:avLst/>
                <a:gdLst>
                  <a:gd name="T0" fmla="*/ 2 w 2397"/>
                  <a:gd name="T1" fmla="*/ 0 h 804"/>
                  <a:gd name="T2" fmla="*/ 0 w 2397"/>
                  <a:gd name="T3" fmla="*/ 16 h 804"/>
                  <a:gd name="T4" fmla="*/ 234 w 2397"/>
                  <a:gd name="T5" fmla="*/ 62 h 804"/>
                  <a:gd name="T6" fmla="*/ 239 w 2397"/>
                  <a:gd name="T7" fmla="*/ 46 h 804"/>
                  <a:gd name="T8" fmla="*/ 2 w 2397"/>
                  <a:gd name="T9" fmla="*/ 0 h 804"/>
                  <a:gd name="T10" fmla="*/ 0 60000 65536"/>
                  <a:gd name="T11" fmla="*/ 0 60000 65536"/>
                  <a:gd name="T12" fmla="*/ 0 60000 65536"/>
                  <a:gd name="T13" fmla="*/ 0 60000 65536"/>
                  <a:gd name="T14" fmla="*/ 0 60000 65536"/>
                  <a:gd name="T15" fmla="*/ 0 w 2397"/>
                  <a:gd name="T16" fmla="*/ 0 h 804"/>
                  <a:gd name="T17" fmla="*/ 2397 w 2397"/>
                  <a:gd name="T18" fmla="*/ 804 h 804"/>
                </a:gdLst>
                <a:ahLst/>
                <a:cxnLst>
                  <a:cxn ang="T10">
                    <a:pos x="T0" y="T1"/>
                  </a:cxn>
                  <a:cxn ang="T11">
                    <a:pos x="T2" y="T3"/>
                  </a:cxn>
                  <a:cxn ang="T12">
                    <a:pos x="T4" y="T5"/>
                  </a:cxn>
                  <a:cxn ang="T13">
                    <a:pos x="T6" y="T7"/>
                  </a:cxn>
                  <a:cxn ang="T14">
                    <a:pos x="T8" y="T9"/>
                  </a:cxn>
                </a:cxnLst>
                <a:rect l="T15" t="T16" r="T17" b="T18"/>
                <a:pathLst>
                  <a:path w="2397" h="804">
                    <a:moveTo>
                      <a:pt x="22" y="0"/>
                    </a:moveTo>
                    <a:lnTo>
                      <a:pt x="0" y="207"/>
                    </a:lnTo>
                    <a:lnTo>
                      <a:pt x="2347" y="804"/>
                    </a:lnTo>
                    <a:lnTo>
                      <a:pt x="2397" y="591"/>
                    </a:lnTo>
                    <a:lnTo>
                      <a:pt x="22" y="0"/>
                    </a:lnTo>
                  </a:path>
                </a:pathLst>
              </a:custGeom>
              <a:noFill/>
              <a:ln w="0">
                <a:solidFill>
                  <a:srgbClr val="000000"/>
                </a:solidFill>
                <a:round/>
                <a:headEnd/>
                <a:tailEnd/>
              </a:ln>
            </p:spPr>
            <p:txBody>
              <a:bodyPr/>
              <a:lstStyle/>
              <a:p>
                <a:pPr algn="ctr"/>
                <a:endParaRPr lang="en-US" sz="1800"/>
              </a:p>
            </p:txBody>
          </p:sp>
          <p:sp>
            <p:nvSpPr>
              <p:cNvPr id="348025" name="Freeform 894"/>
              <p:cNvSpPr>
                <a:spLocks/>
              </p:cNvSpPr>
              <p:nvPr/>
            </p:nvSpPr>
            <p:spPr bwMode="auto">
              <a:xfrm>
                <a:off x="940" y="3289"/>
                <a:ext cx="16" cy="8"/>
              </a:xfrm>
              <a:custGeom>
                <a:avLst/>
                <a:gdLst>
                  <a:gd name="T0" fmla="*/ 0 w 154"/>
                  <a:gd name="T1" fmla="*/ 5 h 104"/>
                  <a:gd name="T2" fmla="*/ 0 w 154"/>
                  <a:gd name="T3" fmla="*/ 6 h 104"/>
                  <a:gd name="T4" fmla="*/ 1 w 154"/>
                  <a:gd name="T5" fmla="*/ 6 h 104"/>
                  <a:gd name="T6" fmla="*/ 3 w 154"/>
                  <a:gd name="T7" fmla="*/ 8 h 104"/>
                  <a:gd name="T8" fmla="*/ 15 w 154"/>
                  <a:gd name="T9" fmla="*/ 8 h 104"/>
                  <a:gd name="T10" fmla="*/ 15 w 154"/>
                  <a:gd name="T11" fmla="*/ 7 h 104"/>
                  <a:gd name="T12" fmla="*/ 15 w 154"/>
                  <a:gd name="T13" fmla="*/ 6 h 104"/>
                  <a:gd name="T14" fmla="*/ 16 w 154"/>
                  <a:gd name="T15" fmla="*/ 6 h 104"/>
                  <a:gd name="T16" fmla="*/ 16 w 154"/>
                  <a:gd name="T17" fmla="*/ 4 h 104"/>
                  <a:gd name="T18" fmla="*/ 15 w 154"/>
                  <a:gd name="T19" fmla="*/ 3 h 104"/>
                  <a:gd name="T20" fmla="*/ 15 w 154"/>
                  <a:gd name="T21" fmla="*/ 2 h 104"/>
                  <a:gd name="T22" fmla="*/ 15 w 154"/>
                  <a:gd name="T23" fmla="*/ 1 h 104"/>
                  <a:gd name="T24" fmla="*/ 12 w 154"/>
                  <a:gd name="T25" fmla="*/ 1 h 104"/>
                  <a:gd name="T26" fmla="*/ 11 w 154"/>
                  <a:gd name="T27" fmla="*/ 1 h 104"/>
                  <a:gd name="T28" fmla="*/ 10 w 154"/>
                  <a:gd name="T29" fmla="*/ 0 h 104"/>
                  <a:gd name="T30" fmla="*/ 5 w 154"/>
                  <a:gd name="T31" fmla="*/ 0 h 104"/>
                  <a:gd name="T32" fmla="*/ 5 w 154"/>
                  <a:gd name="T33" fmla="*/ 1 h 104"/>
                  <a:gd name="T34" fmla="*/ 4 w 154"/>
                  <a:gd name="T35" fmla="*/ 1 h 104"/>
                  <a:gd name="T36" fmla="*/ 3 w 154"/>
                  <a:gd name="T37" fmla="*/ 1 h 104"/>
                  <a:gd name="T38" fmla="*/ 1 w 154"/>
                  <a:gd name="T39" fmla="*/ 1 h 104"/>
                  <a:gd name="T40" fmla="*/ 1 w 154"/>
                  <a:gd name="T41" fmla="*/ 2 h 104"/>
                  <a:gd name="T42" fmla="*/ 0 w 154"/>
                  <a:gd name="T43" fmla="*/ 3 h 104"/>
                  <a:gd name="T44" fmla="*/ 0 w 154"/>
                  <a:gd name="T45" fmla="*/ 5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4"/>
                  <a:gd name="T70" fmla="*/ 0 h 104"/>
                  <a:gd name="T71" fmla="*/ 154 w 154"/>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4" h="104">
                    <a:moveTo>
                      <a:pt x="0" y="67"/>
                    </a:moveTo>
                    <a:lnTo>
                      <a:pt x="0" y="82"/>
                    </a:lnTo>
                    <a:lnTo>
                      <a:pt x="14" y="82"/>
                    </a:lnTo>
                    <a:lnTo>
                      <a:pt x="30" y="104"/>
                    </a:lnTo>
                    <a:lnTo>
                      <a:pt x="140" y="104"/>
                    </a:lnTo>
                    <a:lnTo>
                      <a:pt x="145" y="90"/>
                    </a:lnTo>
                    <a:lnTo>
                      <a:pt x="145" y="82"/>
                    </a:lnTo>
                    <a:lnTo>
                      <a:pt x="154" y="73"/>
                    </a:lnTo>
                    <a:lnTo>
                      <a:pt x="154" y="53"/>
                    </a:lnTo>
                    <a:lnTo>
                      <a:pt x="145" y="36"/>
                    </a:lnTo>
                    <a:lnTo>
                      <a:pt x="145" y="22"/>
                    </a:lnTo>
                    <a:lnTo>
                      <a:pt x="140" y="16"/>
                    </a:lnTo>
                    <a:lnTo>
                      <a:pt x="117" y="8"/>
                    </a:lnTo>
                    <a:lnTo>
                      <a:pt x="110" y="8"/>
                    </a:lnTo>
                    <a:lnTo>
                      <a:pt x="95" y="0"/>
                    </a:lnTo>
                    <a:lnTo>
                      <a:pt x="51" y="0"/>
                    </a:lnTo>
                    <a:lnTo>
                      <a:pt x="51" y="8"/>
                    </a:lnTo>
                    <a:lnTo>
                      <a:pt x="36" y="8"/>
                    </a:lnTo>
                    <a:lnTo>
                      <a:pt x="30" y="16"/>
                    </a:lnTo>
                    <a:lnTo>
                      <a:pt x="14" y="16"/>
                    </a:lnTo>
                    <a:lnTo>
                      <a:pt x="14" y="22"/>
                    </a:lnTo>
                    <a:lnTo>
                      <a:pt x="0" y="45"/>
                    </a:lnTo>
                    <a:lnTo>
                      <a:pt x="0" y="67"/>
                    </a:lnTo>
                    <a:close/>
                  </a:path>
                </a:pathLst>
              </a:custGeom>
              <a:solidFill>
                <a:srgbClr val="4F4F4F"/>
              </a:solidFill>
              <a:ln w="9525">
                <a:noFill/>
                <a:round/>
                <a:headEnd/>
                <a:tailEnd/>
              </a:ln>
            </p:spPr>
            <p:txBody>
              <a:bodyPr/>
              <a:lstStyle/>
              <a:p>
                <a:pPr algn="ctr"/>
                <a:endParaRPr lang="en-US" sz="1800"/>
              </a:p>
            </p:txBody>
          </p:sp>
          <p:sp>
            <p:nvSpPr>
              <p:cNvPr id="348026" name="Freeform 895"/>
              <p:cNvSpPr>
                <a:spLocks/>
              </p:cNvSpPr>
              <p:nvPr/>
            </p:nvSpPr>
            <p:spPr bwMode="auto">
              <a:xfrm>
                <a:off x="940" y="3289"/>
                <a:ext cx="16" cy="8"/>
              </a:xfrm>
              <a:custGeom>
                <a:avLst/>
                <a:gdLst>
                  <a:gd name="T0" fmla="*/ 0 w 154"/>
                  <a:gd name="T1" fmla="*/ 5 h 104"/>
                  <a:gd name="T2" fmla="*/ 0 w 154"/>
                  <a:gd name="T3" fmla="*/ 6 h 104"/>
                  <a:gd name="T4" fmla="*/ 1 w 154"/>
                  <a:gd name="T5" fmla="*/ 6 h 104"/>
                  <a:gd name="T6" fmla="*/ 3 w 154"/>
                  <a:gd name="T7" fmla="*/ 8 h 104"/>
                  <a:gd name="T8" fmla="*/ 15 w 154"/>
                  <a:gd name="T9" fmla="*/ 8 h 104"/>
                  <a:gd name="T10" fmla="*/ 15 w 154"/>
                  <a:gd name="T11" fmla="*/ 7 h 104"/>
                  <a:gd name="T12" fmla="*/ 15 w 154"/>
                  <a:gd name="T13" fmla="*/ 6 h 104"/>
                  <a:gd name="T14" fmla="*/ 16 w 154"/>
                  <a:gd name="T15" fmla="*/ 6 h 104"/>
                  <a:gd name="T16" fmla="*/ 16 w 154"/>
                  <a:gd name="T17" fmla="*/ 4 h 104"/>
                  <a:gd name="T18" fmla="*/ 15 w 154"/>
                  <a:gd name="T19" fmla="*/ 3 h 104"/>
                  <a:gd name="T20" fmla="*/ 15 w 154"/>
                  <a:gd name="T21" fmla="*/ 2 h 104"/>
                  <a:gd name="T22" fmla="*/ 15 w 154"/>
                  <a:gd name="T23" fmla="*/ 1 h 104"/>
                  <a:gd name="T24" fmla="*/ 12 w 154"/>
                  <a:gd name="T25" fmla="*/ 1 h 104"/>
                  <a:gd name="T26" fmla="*/ 11 w 154"/>
                  <a:gd name="T27" fmla="*/ 1 h 104"/>
                  <a:gd name="T28" fmla="*/ 10 w 154"/>
                  <a:gd name="T29" fmla="*/ 0 h 104"/>
                  <a:gd name="T30" fmla="*/ 5 w 154"/>
                  <a:gd name="T31" fmla="*/ 0 h 104"/>
                  <a:gd name="T32" fmla="*/ 5 w 154"/>
                  <a:gd name="T33" fmla="*/ 1 h 104"/>
                  <a:gd name="T34" fmla="*/ 4 w 154"/>
                  <a:gd name="T35" fmla="*/ 1 h 104"/>
                  <a:gd name="T36" fmla="*/ 3 w 154"/>
                  <a:gd name="T37" fmla="*/ 1 h 104"/>
                  <a:gd name="T38" fmla="*/ 1 w 154"/>
                  <a:gd name="T39" fmla="*/ 1 h 104"/>
                  <a:gd name="T40" fmla="*/ 1 w 154"/>
                  <a:gd name="T41" fmla="*/ 2 h 104"/>
                  <a:gd name="T42" fmla="*/ 0 w 154"/>
                  <a:gd name="T43" fmla="*/ 3 h 104"/>
                  <a:gd name="T44" fmla="*/ 0 w 154"/>
                  <a:gd name="T45" fmla="*/ 5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4"/>
                  <a:gd name="T70" fmla="*/ 0 h 104"/>
                  <a:gd name="T71" fmla="*/ 154 w 154"/>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4" h="104">
                    <a:moveTo>
                      <a:pt x="0" y="67"/>
                    </a:moveTo>
                    <a:lnTo>
                      <a:pt x="0" y="82"/>
                    </a:lnTo>
                    <a:lnTo>
                      <a:pt x="14" y="82"/>
                    </a:lnTo>
                    <a:lnTo>
                      <a:pt x="30" y="104"/>
                    </a:lnTo>
                    <a:lnTo>
                      <a:pt x="140" y="104"/>
                    </a:lnTo>
                    <a:lnTo>
                      <a:pt x="145" y="90"/>
                    </a:lnTo>
                    <a:lnTo>
                      <a:pt x="145" y="82"/>
                    </a:lnTo>
                    <a:lnTo>
                      <a:pt x="154" y="73"/>
                    </a:lnTo>
                    <a:lnTo>
                      <a:pt x="154" y="53"/>
                    </a:lnTo>
                    <a:lnTo>
                      <a:pt x="145" y="36"/>
                    </a:lnTo>
                    <a:lnTo>
                      <a:pt x="145" y="22"/>
                    </a:lnTo>
                    <a:lnTo>
                      <a:pt x="140" y="16"/>
                    </a:lnTo>
                    <a:lnTo>
                      <a:pt x="117" y="8"/>
                    </a:lnTo>
                    <a:lnTo>
                      <a:pt x="110" y="8"/>
                    </a:lnTo>
                    <a:lnTo>
                      <a:pt x="95" y="0"/>
                    </a:lnTo>
                    <a:lnTo>
                      <a:pt x="51" y="0"/>
                    </a:lnTo>
                    <a:lnTo>
                      <a:pt x="51" y="8"/>
                    </a:lnTo>
                    <a:lnTo>
                      <a:pt x="36" y="8"/>
                    </a:lnTo>
                    <a:lnTo>
                      <a:pt x="30" y="16"/>
                    </a:lnTo>
                    <a:lnTo>
                      <a:pt x="14" y="16"/>
                    </a:lnTo>
                    <a:lnTo>
                      <a:pt x="14" y="22"/>
                    </a:lnTo>
                    <a:lnTo>
                      <a:pt x="0" y="45"/>
                    </a:lnTo>
                    <a:lnTo>
                      <a:pt x="0" y="67"/>
                    </a:lnTo>
                  </a:path>
                </a:pathLst>
              </a:custGeom>
              <a:noFill/>
              <a:ln w="0">
                <a:solidFill>
                  <a:srgbClr val="000000"/>
                </a:solidFill>
                <a:round/>
                <a:headEnd/>
                <a:tailEnd/>
              </a:ln>
            </p:spPr>
            <p:txBody>
              <a:bodyPr/>
              <a:lstStyle/>
              <a:p>
                <a:pPr algn="ctr"/>
                <a:endParaRPr lang="en-US" sz="1800"/>
              </a:p>
            </p:txBody>
          </p:sp>
          <p:sp>
            <p:nvSpPr>
              <p:cNvPr id="348027" name="Freeform 896"/>
              <p:cNvSpPr>
                <a:spLocks/>
              </p:cNvSpPr>
              <p:nvPr/>
            </p:nvSpPr>
            <p:spPr bwMode="auto">
              <a:xfrm>
                <a:off x="851" y="3271"/>
                <a:ext cx="10" cy="10"/>
              </a:xfrm>
              <a:custGeom>
                <a:avLst/>
                <a:gdLst>
                  <a:gd name="T0" fmla="*/ 7 w 96"/>
                  <a:gd name="T1" fmla="*/ 0 h 125"/>
                  <a:gd name="T2" fmla="*/ 0 w 96"/>
                  <a:gd name="T3" fmla="*/ 5 h 125"/>
                  <a:gd name="T4" fmla="*/ 0 w 96"/>
                  <a:gd name="T5" fmla="*/ 10 h 125"/>
                  <a:gd name="T6" fmla="*/ 2 w 96"/>
                  <a:gd name="T7" fmla="*/ 10 h 125"/>
                  <a:gd name="T8" fmla="*/ 2 w 96"/>
                  <a:gd name="T9" fmla="*/ 5 h 125"/>
                  <a:gd name="T10" fmla="*/ 3 w 96"/>
                  <a:gd name="T11" fmla="*/ 5 h 125"/>
                  <a:gd name="T12" fmla="*/ 10 w 96"/>
                  <a:gd name="T13" fmla="*/ 0 h 125"/>
                  <a:gd name="T14" fmla="*/ 7 w 96"/>
                  <a:gd name="T15" fmla="*/ 0 h 125"/>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25"/>
                  <a:gd name="T26" fmla="*/ 96 w 96"/>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25">
                    <a:moveTo>
                      <a:pt x="67" y="0"/>
                    </a:moveTo>
                    <a:lnTo>
                      <a:pt x="0" y="60"/>
                    </a:lnTo>
                    <a:lnTo>
                      <a:pt x="0" y="119"/>
                    </a:lnTo>
                    <a:lnTo>
                      <a:pt x="22" y="125"/>
                    </a:lnTo>
                    <a:lnTo>
                      <a:pt x="22" y="66"/>
                    </a:lnTo>
                    <a:lnTo>
                      <a:pt x="31" y="66"/>
                    </a:lnTo>
                    <a:lnTo>
                      <a:pt x="96" y="0"/>
                    </a:lnTo>
                    <a:lnTo>
                      <a:pt x="67" y="0"/>
                    </a:lnTo>
                  </a:path>
                </a:pathLst>
              </a:custGeom>
              <a:noFill/>
              <a:ln w="0">
                <a:solidFill>
                  <a:srgbClr val="000000"/>
                </a:solidFill>
                <a:round/>
                <a:headEnd/>
                <a:tailEnd/>
              </a:ln>
            </p:spPr>
            <p:txBody>
              <a:bodyPr/>
              <a:lstStyle/>
              <a:p>
                <a:pPr algn="ctr"/>
                <a:endParaRPr lang="en-US" sz="1800"/>
              </a:p>
            </p:txBody>
          </p:sp>
          <p:sp>
            <p:nvSpPr>
              <p:cNvPr id="348028" name="Line 897"/>
              <p:cNvSpPr>
                <a:spLocks noChangeShapeType="1"/>
              </p:cNvSpPr>
              <p:nvPr/>
            </p:nvSpPr>
            <p:spPr bwMode="auto">
              <a:xfrm flipV="1">
                <a:off x="866" y="3274"/>
                <a:ext cx="7" cy="5"/>
              </a:xfrm>
              <a:prstGeom prst="line">
                <a:avLst/>
              </a:prstGeom>
              <a:noFill/>
              <a:ln w="0">
                <a:solidFill>
                  <a:srgbClr val="000000"/>
                </a:solidFill>
                <a:round/>
                <a:headEnd/>
                <a:tailEnd/>
              </a:ln>
            </p:spPr>
            <p:txBody>
              <a:bodyPr/>
              <a:lstStyle/>
              <a:p>
                <a:endParaRPr lang="en-US"/>
              </a:p>
            </p:txBody>
          </p:sp>
          <p:sp>
            <p:nvSpPr>
              <p:cNvPr id="348029" name="Line 898"/>
              <p:cNvSpPr>
                <a:spLocks noChangeShapeType="1"/>
              </p:cNvSpPr>
              <p:nvPr/>
            </p:nvSpPr>
            <p:spPr bwMode="auto">
              <a:xfrm>
                <a:off x="873" y="3274"/>
                <a:ext cx="2" cy="1"/>
              </a:xfrm>
              <a:prstGeom prst="line">
                <a:avLst/>
              </a:prstGeom>
              <a:noFill/>
              <a:ln w="0">
                <a:solidFill>
                  <a:srgbClr val="000000"/>
                </a:solidFill>
                <a:round/>
                <a:headEnd/>
                <a:tailEnd/>
              </a:ln>
            </p:spPr>
            <p:txBody>
              <a:bodyPr/>
              <a:lstStyle/>
              <a:p>
                <a:endParaRPr lang="en-US"/>
              </a:p>
            </p:txBody>
          </p:sp>
          <p:sp>
            <p:nvSpPr>
              <p:cNvPr id="348030" name="Line 899"/>
              <p:cNvSpPr>
                <a:spLocks noChangeShapeType="1"/>
              </p:cNvSpPr>
              <p:nvPr/>
            </p:nvSpPr>
            <p:spPr bwMode="auto">
              <a:xfrm flipH="1">
                <a:off x="871" y="3275"/>
                <a:ext cx="6" cy="4"/>
              </a:xfrm>
              <a:prstGeom prst="line">
                <a:avLst/>
              </a:prstGeom>
              <a:noFill/>
              <a:ln w="0">
                <a:solidFill>
                  <a:srgbClr val="000000"/>
                </a:solidFill>
                <a:round/>
                <a:headEnd/>
                <a:tailEnd/>
              </a:ln>
            </p:spPr>
            <p:txBody>
              <a:bodyPr/>
              <a:lstStyle/>
              <a:p>
                <a:endParaRPr lang="en-US"/>
              </a:p>
            </p:txBody>
          </p:sp>
          <p:sp>
            <p:nvSpPr>
              <p:cNvPr id="348031" name="Line 900"/>
              <p:cNvSpPr>
                <a:spLocks noChangeShapeType="1"/>
              </p:cNvSpPr>
              <p:nvPr/>
            </p:nvSpPr>
            <p:spPr bwMode="auto">
              <a:xfrm flipV="1">
                <a:off x="904" y="3281"/>
                <a:ext cx="6" cy="5"/>
              </a:xfrm>
              <a:prstGeom prst="line">
                <a:avLst/>
              </a:prstGeom>
              <a:noFill/>
              <a:ln w="0">
                <a:solidFill>
                  <a:srgbClr val="000000"/>
                </a:solidFill>
                <a:round/>
                <a:headEnd/>
                <a:tailEnd/>
              </a:ln>
            </p:spPr>
            <p:txBody>
              <a:bodyPr/>
              <a:lstStyle/>
              <a:p>
                <a:endParaRPr lang="en-US"/>
              </a:p>
            </p:txBody>
          </p:sp>
          <p:sp>
            <p:nvSpPr>
              <p:cNvPr id="348032" name="Line 901"/>
              <p:cNvSpPr>
                <a:spLocks noChangeShapeType="1"/>
              </p:cNvSpPr>
              <p:nvPr/>
            </p:nvSpPr>
            <p:spPr bwMode="auto">
              <a:xfrm>
                <a:off x="910" y="3281"/>
                <a:ext cx="4" cy="1"/>
              </a:xfrm>
              <a:prstGeom prst="line">
                <a:avLst/>
              </a:prstGeom>
              <a:noFill/>
              <a:ln w="0">
                <a:solidFill>
                  <a:srgbClr val="000000"/>
                </a:solidFill>
                <a:round/>
                <a:headEnd/>
                <a:tailEnd/>
              </a:ln>
            </p:spPr>
            <p:txBody>
              <a:bodyPr/>
              <a:lstStyle/>
              <a:p>
                <a:endParaRPr lang="en-US"/>
              </a:p>
            </p:txBody>
          </p:sp>
          <p:sp>
            <p:nvSpPr>
              <p:cNvPr id="348033" name="Line 902"/>
              <p:cNvSpPr>
                <a:spLocks noChangeShapeType="1"/>
              </p:cNvSpPr>
              <p:nvPr/>
            </p:nvSpPr>
            <p:spPr bwMode="auto">
              <a:xfrm flipH="1">
                <a:off x="908" y="3281"/>
                <a:ext cx="6" cy="5"/>
              </a:xfrm>
              <a:prstGeom prst="line">
                <a:avLst/>
              </a:prstGeom>
              <a:noFill/>
              <a:ln w="0">
                <a:solidFill>
                  <a:srgbClr val="000000"/>
                </a:solidFill>
                <a:round/>
                <a:headEnd/>
                <a:tailEnd/>
              </a:ln>
            </p:spPr>
            <p:txBody>
              <a:bodyPr/>
              <a:lstStyle/>
              <a:p>
                <a:endParaRPr lang="en-US"/>
              </a:p>
            </p:txBody>
          </p:sp>
          <p:sp>
            <p:nvSpPr>
              <p:cNvPr id="348034" name="Line 903"/>
              <p:cNvSpPr>
                <a:spLocks noChangeShapeType="1"/>
              </p:cNvSpPr>
              <p:nvPr/>
            </p:nvSpPr>
            <p:spPr bwMode="auto">
              <a:xfrm flipV="1">
                <a:off x="914" y="3283"/>
                <a:ext cx="6" cy="5"/>
              </a:xfrm>
              <a:prstGeom prst="line">
                <a:avLst/>
              </a:prstGeom>
              <a:noFill/>
              <a:ln w="0">
                <a:solidFill>
                  <a:srgbClr val="000000"/>
                </a:solidFill>
                <a:round/>
                <a:headEnd/>
                <a:tailEnd/>
              </a:ln>
            </p:spPr>
            <p:txBody>
              <a:bodyPr/>
              <a:lstStyle/>
              <a:p>
                <a:endParaRPr lang="en-US"/>
              </a:p>
            </p:txBody>
          </p:sp>
          <p:sp>
            <p:nvSpPr>
              <p:cNvPr id="348035" name="Line 904"/>
              <p:cNvSpPr>
                <a:spLocks noChangeShapeType="1"/>
              </p:cNvSpPr>
              <p:nvPr/>
            </p:nvSpPr>
            <p:spPr bwMode="auto">
              <a:xfrm>
                <a:off x="920" y="3283"/>
                <a:ext cx="3" cy="1"/>
              </a:xfrm>
              <a:prstGeom prst="line">
                <a:avLst/>
              </a:prstGeom>
              <a:noFill/>
              <a:ln w="0">
                <a:solidFill>
                  <a:srgbClr val="000000"/>
                </a:solidFill>
                <a:round/>
                <a:headEnd/>
                <a:tailEnd/>
              </a:ln>
            </p:spPr>
            <p:txBody>
              <a:bodyPr/>
              <a:lstStyle/>
              <a:p>
                <a:endParaRPr lang="en-US"/>
              </a:p>
            </p:txBody>
          </p:sp>
          <p:sp>
            <p:nvSpPr>
              <p:cNvPr id="348036" name="Line 905"/>
              <p:cNvSpPr>
                <a:spLocks noChangeShapeType="1"/>
              </p:cNvSpPr>
              <p:nvPr/>
            </p:nvSpPr>
            <p:spPr bwMode="auto">
              <a:xfrm flipH="1">
                <a:off x="917" y="3284"/>
                <a:ext cx="6" cy="4"/>
              </a:xfrm>
              <a:prstGeom prst="line">
                <a:avLst/>
              </a:prstGeom>
              <a:noFill/>
              <a:ln w="0">
                <a:solidFill>
                  <a:srgbClr val="000000"/>
                </a:solidFill>
                <a:round/>
                <a:headEnd/>
                <a:tailEnd/>
              </a:ln>
            </p:spPr>
            <p:txBody>
              <a:bodyPr/>
              <a:lstStyle/>
              <a:p>
                <a:endParaRPr lang="en-US"/>
              </a:p>
            </p:txBody>
          </p:sp>
          <p:sp>
            <p:nvSpPr>
              <p:cNvPr id="348037" name="Line 906"/>
              <p:cNvSpPr>
                <a:spLocks noChangeShapeType="1"/>
              </p:cNvSpPr>
              <p:nvPr/>
            </p:nvSpPr>
            <p:spPr bwMode="auto">
              <a:xfrm flipV="1">
                <a:off x="875" y="3276"/>
                <a:ext cx="8" cy="5"/>
              </a:xfrm>
              <a:prstGeom prst="line">
                <a:avLst/>
              </a:prstGeom>
              <a:noFill/>
              <a:ln w="0">
                <a:solidFill>
                  <a:srgbClr val="000000"/>
                </a:solidFill>
                <a:round/>
                <a:headEnd/>
                <a:tailEnd/>
              </a:ln>
            </p:spPr>
            <p:txBody>
              <a:bodyPr/>
              <a:lstStyle/>
              <a:p>
                <a:endParaRPr lang="en-US"/>
              </a:p>
            </p:txBody>
          </p:sp>
          <p:sp>
            <p:nvSpPr>
              <p:cNvPr id="348038" name="Line 907"/>
              <p:cNvSpPr>
                <a:spLocks noChangeShapeType="1"/>
              </p:cNvSpPr>
              <p:nvPr/>
            </p:nvSpPr>
            <p:spPr bwMode="auto">
              <a:xfrm>
                <a:off x="883" y="3276"/>
                <a:ext cx="3" cy="1"/>
              </a:xfrm>
              <a:prstGeom prst="line">
                <a:avLst/>
              </a:prstGeom>
              <a:noFill/>
              <a:ln w="0">
                <a:solidFill>
                  <a:srgbClr val="000000"/>
                </a:solidFill>
                <a:round/>
                <a:headEnd/>
                <a:tailEnd/>
              </a:ln>
            </p:spPr>
            <p:txBody>
              <a:bodyPr/>
              <a:lstStyle/>
              <a:p>
                <a:endParaRPr lang="en-US"/>
              </a:p>
            </p:txBody>
          </p:sp>
          <p:sp>
            <p:nvSpPr>
              <p:cNvPr id="348039" name="Line 908"/>
              <p:cNvSpPr>
                <a:spLocks noChangeShapeType="1"/>
              </p:cNvSpPr>
              <p:nvPr/>
            </p:nvSpPr>
            <p:spPr bwMode="auto">
              <a:xfrm flipH="1">
                <a:off x="880" y="3277"/>
                <a:ext cx="6" cy="4"/>
              </a:xfrm>
              <a:prstGeom prst="line">
                <a:avLst/>
              </a:prstGeom>
              <a:noFill/>
              <a:ln w="0">
                <a:solidFill>
                  <a:srgbClr val="000000"/>
                </a:solidFill>
                <a:round/>
                <a:headEnd/>
                <a:tailEnd/>
              </a:ln>
            </p:spPr>
            <p:txBody>
              <a:bodyPr/>
              <a:lstStyle/>
              <a:p>
                <a:endParaRPr lang="en-US"/>
              </a:p>
            </p:txBody>
          </p:sp>
          <p:sp>
            <p:nvSpPr>
              <p:cNvPr id="348040" name="Line 909"/>
              <p:cNvSpPr>
                <a:spLocks noChangeShapeType="1"/>
              </p:cNvSpPr>
              <p:nvPr/>
            </p:nvSpPr>
            <p:spPr bwMode="auto">
              <a:xfrm flipV="1">
                <a:off x="883" y="3277"/>
                <a:ext cx="8" cy="5"/>
              </a:xfrm>
              <a:prstGeom prst="line">
                <a:avLst/>
              </a:prstGeom>
              <a:noFill/>
              <a:ln w="0">
                <a:solidFill>
                  <a:srgbClr val="000000"/>
                </a:solidFill>
                <a:round/>
                <a:headEnd/>
                <a:tailEnd/>
              </a:ln>
            </p:spPr>
            <p:txBody>
              <a:bodyPr/>
              <a:lstStyle/>
              <a:p>
                <a:endParaRPr lang="en-US"/>
              </a:p>
            </p:txBody>
          </p:sp>
          <p:sp>
            <p:nvSpPr>
              <p:cNvPr id="348041" name="Line 910"/>
              <p:cNvSpPr>
                <a:spLocks noChangeShapeType="1"/>
              </p:cNvSpPr>
              <p:nvPr/>
            </p:nvSpPr>
            <p:spPr bwMode="auto">
              <a:xfrm>
                <a:off x="891" y="3277"/>
                <a:ext cx="3" cy="2"/>
              </a:xfrm>
              <a:prstGeom prst="line">
                <a:avLst/>
              </a:prstGeom>
              <a:noFill/>
              <a:ln w="0">
                <a:solidFill>
                  <a:srgbClr val="000000"/>
                </a:solidFill>
                <a:round/>
                <a:headEnd/>
                <a:tailEnd/>
              </a:ln>
            </p:spPr>
            <p:txBody>
              <a:bodyPr/>
              <a:lstStyle/>
              <a:p>
                <a:endParaRPr lang="en-US"/>
              </a:p>
            </p:txBody>
          </p:sp>
          <p:sp>
            <p:nvSpPr>
              <p:cNvPr id="348042" name="Line 911"/>
              <p:cNvSpPr>
                <a:spLocks noChangeShapeType="1"/>
              </p:cNvSpPr>
              <p:nvPr/>
            </p:nvSpPr>
            <p:spPr bwMode="auto">
              <a:xfrm flipH="1">
                <a:off x="889" y="3279"/>
                <a:ext cx="5" cy="3"/>
              </a:xfrm>
              <a:prstGeom prst="line">
                <a:avLst/>
              </a:prstGeom>
              <a:noFill/>
              <a:ln w="0">
                <a:solidFill>
                  <a:srgbClr val="000000"/>
                </a:solidFill>
                <a:round/>
                <a:headEnd/>
                <a:tailEnd/>
              </a:ln>
            </p:spPr>
            <p:txBody>
              <a:bodyPr/>
              <a:lstStyle/>
              <a:p>
                <a:endParaRPr lang="en-US"/>
              </a:p>
            </p:txBody>
          </p:sp>
          <p:sp>
            <p:nvSpPr>
              <p:cNvPr id="348043" name="Line 912"/>
              <p:cNvSpPr>
                <a:spLocks noChangeShapeType="1"/>
              </p:cNvSpPr>
              <p:nvPr/>
            </p:nvSpPr>
            <p:spPr bwMode="auto">
              <a:xfrm flipV="1">
                <a:off x="894" y="3279"/>
                <a:ext cx="6" cy="5"/>
              </a:xfrm>
              <a:prstGeom prst="line">
                <a:avLst/>
              </a:prstGeom>
              <a:noFill/>
              <a:ln w="0">
                <a:solidFill>
                  <a:srgbClr val="000000"/>
                </a:solidFill>
                <a:round/>
                <a:headEnd/>
                <a:tailEnd/>
              </a:ln>
            </p:spPr>
            <p:txBody>
              <a:bodyPr/>
              <a:lstStyle/>
              <a:p>
                <a:endParaRPr lang="en-US"/>
              </a:p>
            </p:txBody>
          </p:sp>
          <p:sp>
            <p:nvSpPr>
              <p:cNvPr id="348044" name="Line 913"/>
              <p:cNvSpPr>
                <a:spLocks noChangeShapeType="1"/>
              </p:cNvSpPr>
              <p:nvPr/>
            </p:nvSpPr>
            <p:spPr bwMode="auto">
              <a:xfrm>
                <a:off x="900" y="3279"/>
                <a:ext cx="4" cy="1"/>
              </a:xfrm>
              <a:prstGeom prst="line">
                <a:avLst/>
              </a:prstGeom>
              <a:noFill/>
              <a:ln w="0">
                <a:solidFill>
                  <a:srgbClr val="000000"/>
                </a:solidFill>
                <a:round/>
                <a:headEnd/>
                <a:tailEnd/>
              </a:ln>
            </p:spPr>
            <p:txBody>
              <a:bodyPr/>
              <a:lstStyle/>
              <a:p>
                <a:endParaRPr lang="en-US"/>
              </a:p>
            </p:txBody>
          </p:sp>
          <p:sp>
            <p:nvSpPr>
              <p:cNvPr id="348045" name="Line 914"/>
              <p:cNvSpPr>
                <a:spLocks noChangeShapeType="1"/>
              </p:cNvSpPr>
              <p:nvPr/>
            </p:nvSpPr>
            <p:spPr bwMode="auto">
              <a:xfrm flipH="1">
                <a:off x="897" y="3280"/>
                <a:ext cx="7" cy="5"/>
              </a:xfrm>
              <a:prstGeom prst="line">
                <a:avLst/>
              </a:prstGeom>
              <a:noFill/>
              <a:ln w="0">
                <a:solidFill>
                  <a:srgbClr val="000000"/>
                </a:solidFill>
                <a:round/>
                <a:headEnd/>
                <a:tailEnd/>
              </a:ln>
            </p:spPr>
            <p:txBody>
              <a:bodyPr/>
              <a:lstStyle/>
              <a:p>
                <a:endParaRPr lang="en-US"/>
              </a:p>
            </p:txBody>
          </p:sp>
          <p:sp>
            <p:nvSpPr>
              <p:cNvPr id="348046" name="Freeform 915"/>
              <p:cNvSpPr>
                <a:spLocks/>
              </p:cNvSpPr>
              <p:nvPr/>
            </p:nvSpPr>
            <p:spPr bwMode="auto">
              <a:xfrm>
                <a:off x="840" y="3269"/>
                <a:ext cx="9" cy="11"/>
              </a:xfrm>
              <a:custGeom>
                <a:avLst/>
                <a:gdLst>
                  <a:gd name="T0" fmla="*/ 6 w 93"/>
                  <a:gd name="T1" fmla="*/ 0 h 141"/>
                  <a:gd name="T2" fmla="*/ 0 w 93"/>
                  <a:gd name="T3" fmla="*/ 5 h 141"/>
                  <a:gd name="T4" fmla="*/ 0 w 93"/>
                  <a:gd name="T5" fmla="*/ 11 h 141"/>
                  <a:gd name="T6" fmla="*/ 3 w 93"/>
                  <a:gd name="T7" fmla="*/ 11 h 141"/>
                  <a:gd name="T8" fmla="*/ 3 w 93"/>
                  <a:gd name="T9" fmla="*/ 5 h 141"/>
                  <a:gd name="T10" fmla="*/ 9 w 93"/>
                  <a:gd name="T11" fmla="*/ 1 h 141"/>
                  <a:gd name="T12" fmla="*/ 6 w 93"/>
                  <a:gd name="T13" fmla="*/ 0 h 141"/>
                  <a:gd name="T14" fmla="*/ 0 60000 65536"/>
                  <a:gd name="T15" fmla="*/ 0 60000 65536"/>
                  <a:gd name="T16" fmla="*/ 0 60000 65536"/>
                  <a:gd name="T17" fmla="*/ 0 60000 65536"/>
                  <a:gd name="T18" fmla="*/ 0 60000 65536"/>
                  <a:gd name="T19" fmla="*/ 0 60000 65536"/>
                  <a:gd name="T20" fmla="*/ 0 60000 65536"/>
                  <a:gd name="T21" fmla="*/ 0 w 93"/>
                  <a:gd name="T22" fmla="*/ 0 h 141"/>
                  <a:gd name="T23" fmla="*/ 93 w 9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141">
                    <a:moveTo>
                      <a:pt x="65" y="0"/>
                    </a:moveTo>
                    <a:lnTo>
                      <a:pt x="0" y="59"/>
                    </a:lnTo>
                    <a:lnTo>
                      <a:pt x="0" y="141"/>
                    </a:lnTo>
                    <a:lnTo>
                      <a:pt x="28" y="141"/>
                    </a:lnTo>
                    <a:lnTo>
                      <a:pt x="28" y="68"/>
                    </a:lnTo>
                    <a:lnTo>
                      <a:pt x="93" y="8"/>
                    </a:lnTo>
                    <a:lnTo>
                      <a:pt x="65" y="0"/>
                    </a:lnTo>
                  </a:path>
                </a:pathLst>
              </a:custGeom>
              <a:noFill/>
              <a:ln w="0">
                <a:solidFill>
                  <a:srgbClr val="000000"/>
                </a:solidFill>
                <a:round/>
                <a:headEnd/>
                <a:tailEnd/>
              </a:ln>
            </p:spPr>
            <p:txBody>
              <a:bodyPr/>
              <a:lstStyle/>
              <a:p>
                <a:pPr algn="ctr"/>
                <a:endParaRPr lang="en-US" sz="1800"/>
              </a:p>
            </p:txBody>
          </p:sp>
          <p:sp>
            <p:nvSpPr>
              <p:cNvPr id="348047" name="Freeform 916"/>
              <p:cNvSpPr>
                <a:spLocks/>
              </p:cNvSpPr>
              <p:nvPr/>
            </p:nvSpPr>
            <p:spPr bwMode="auto">
              <a:xfrm>
                <a:off x="1070" y="3315"/>
                <a:ext cx="55" cy="21"/>
              </a:xfrm>
              <a:custGeom>
                <a:avLst/>
                <a:gdLst>
                  <a:gd name="T0" fmla="*/ 2 w 553"/>
                  <a:gd name="T1" fmla="*/ 13 h 272"/>
                  <a:gd name="T2" fmla="*/ 3 w 553"/>
                  <a:gd name="T3" fmla="*/ 13 h 272"/>
                  <a:gd name="T4" fmla="*/ 3 w 553"/>
                  <a:gd name="T5" fmla="*/ 14 h 272"/>
                  <a:gd name="T6" fmla="*/ 6 w 553"/>
                  <a:gd name="T7" fmla="*/ 14 h 272"/>
                  <a:gd name="T8" fmla="*/ 9 w 553"/>
                  <a:gd name="T9" fmla="*/ 15 h 272"/>
                  <a:gd name="T10" fmla="*/ 10 w 553"/>
                  <a:gd name="T11" fmla="*/ 15 h 272"/>
                  <a:gd name="T12" fmla="*/ 11 w 553"/>
                  <a:gd name="T13" fmla="*/ 15 h 272"/>
                  <a:gd name="T14" fmla="*/ 19 w 553"/>
                  <a:gd name="T15" fmla="*/ 15 h 272"/>
                  <a:gd name="T16" fmla="*/ 22 w 553"/>
                  <a:gd name="T17" fmla="*/ 16 h 272"/>
                  <a:gd name="T18" fmla="*/ 24 w 553"/>
                  <a:gd name="T19" fmla="*/ 16 h 272"/>
                  <a:gd name="T20" fmla="*/ 25 w 553"/>
                  <a:gd name="T21" fmla="*/ 17 h 272"/>
                  <a:gd name="T22" fmla="*/ 27 w 553"/>
                  <a:gd name="T23" fmla="*/ 17 h 272"/>
                  <a:gd name="T24" fmla="*/ 30 w 553"/>
                  <a:gd name="T25" fmla="*/ 18 h 272"/>
                  <a:gd name="T26" fmla="*/ 35 w 553"/>
                  <a:gd name="T27" fmla="*/ 18 h 272"/>
                  <a:gd name="T28" fmla="*/ 37 w 553"/>
                  <a:gd name="T29" fmla="*/ 19 h 272"/>
                  <a:gd name="T30" fmla="*/ 41 w 553"/>
                  <a:gd name="T31" fmla="*/ 19 h 272"/>
                  <a:gd name="T32" fmla="*/ 43 w 553"/>
                  <a:gd name="T33" fmla="*/ 20 h 272"/>
                  <a:gd name="T34" fmla="*/ 45 w 553"/>
                  <a:gd name="T35" fmla="*/ 20 h 272"/>
                  <a:gd name="T36" fmla="*/ 46 w 553"/>
                  <a:gd name="T37" fmla="*/ 21 h 272"/>
                  <a:gd name="T38" fmla="*/ 48 w 553"/>
                  <a:gd name="T39" fmla="*/ 21 h 272"/>
                  <a:gd name="T40" fmla="*/ 55 w 553"/>
                  <a:gd name="T41" fmla="*/ 17 h 272"/>
                  <a:gd name="T42" fmla="*/ 41 w 553"/>
                  <a:gd name="T43" fmla="*/ 9 h 272"/>
                  <a:gd name="T44" fmla="*/ 40 w 553"/>
                  <a:gd name="T45" fmla="*/ 9 h 272"/>
                  <a:gd name="T46" fmla="*/ 40 w 553"/>
                  <a:gd name="T47" fmla="*/ 8 h 272"/>
                  <a:gd name="T48" fmla="*/ 39 w 553"/>
                  <a:gd name="T49" fmla="*/ 8 h 272"/>
                  <a:gd name="T50" fmla="*/ 36 w 553"/>
                  <a:gd name="T51" fmla="*/ 6 h 272"/>
                  <a:gd name="T52" fmla="*/ 35 w 553"/>
                  <a:gd name="T53" fmla="*/ 6 h 272"/>
                  <a:gd name="T54" fmla="*/ 34 w 553"/>
                  <a:gd name="T55" fmla="*/ 5 h 272"/>
                  <a:gd name="T56" fmla="*/ 33 w 553"/>
                  <a:gd name="T57" fmla="*/ 5 h 272"/>
                  <a:gd name="T58" fmla="*/ 32 w 553"/>
                  <a:gd name="T59" fmla="*/ 4 h 272"/>
                  <a:gd name="T60" fmla="*/ 30 w 553"/>
                  <a:gd name="T61" fmla="*/ 3 h 272"/>
                  <a:gd name="T62" fmla="*/ 28 w 553"/>
                  <a:gd name="T63" fmla="*/ 3 h 272"/>
                  <a:gd name="T64" fmla="*/ 26 w 553"/>
                  <a:gd name="T65" fmla="*/ 2 h 272"/>
                  <a:gd name="T66" fmla="*/ 25 w 553"/>
                  <a:gd name="T67" fmla="*/ 2 h 272"/>
                  <a:gd name="T68" fmla="*/ 25 w 553"/>
                  <a:gd name="T69" fmla="*/ 1 h 272"/>
                  <a:gd name="T70" fmla="*/ 23 w 553"/>
                  <a:gd name="T71" fmla="*/ 1 h 272"/>
                  <a:gd name="T72" fmla="*/ 22 w 553"/>
                  <a:gd name="T73" fmla="*/ 0 h 272"/>
                  <a:gd name="T74" fmla="*/ 9 w 553"/>
                  <a:gd name="T75" fmla="*/ 0 h 272"/>
                  <a:gd name="T76" fmla="*/ 8 w 553"/>
                  <a:gd name="T77" fmla="*/ 1 h 272"/>
                  <a:gd name="T78" fmla="*/ 6 w 553"/>
                  <a:gd name="T79" fmla="*/ 1 h 272"/>
                  <a:gd name="T80" fmla="*/ 5 w 553"/>
                  <a:gd name="T81" fmla="*/ 3 h 272"/>
                  <a:gd name="T82" fmla="*/ 3 w 553"/>
                  <a:gd name="T83" fmla="*/ 3 h 272"/>
                  <a:gd name="T84" fmla="*/ 3 w 553"/>
                  <a:gd name="T85" fmla="*/ 4 h 272"/>
                  <a:gd name="T86" fmla="*/ 2 w 553"/>
                  <a:gd name="T87" fmla="*/ 6 h 272"/>
                  <a:gd name="T88" fmla="*/ 2 w 553"/>
                  <a:gd name="T89" fmla="*/ 6 h 272"/>
                  <a:gd name="T90" fmla="*/ 0 w 553"/>
                  <a:gd name="T91" fmla="*/ 6 h 272"/>
                  <a:gd name="T92" fmla="*/ 0 w 553"/>
                  <a:gd name="T93" fmla="*/ 7 h 272"/>
                  <a:gd name="T94" fmla="*/ 0 w 553"/>
                  <a:gd name="T95" fmla="*/ 8 h 272"/>
                  <a:gd name="T96" fmla="*/ 0 w 553"/>
                  <a:gd name="T97" fmla="*/ 11 h 272"/>
                  <a:gd name="T98" fmla="*/ 0 w 553"/>
                  <a:gd name="T99" fmla="*/ 12 h 272"/>
                  <a:gd name="T100" fmla="*/ 2 w 553"/>
                  <a:gd name="T101" fmla="*/ 12 h 272"/>
                  <a:gd name="T102" fmla="*/ 2 w 553"/>
                  <a:gd name="T103" fmla="*/ 13 h 2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3"/>
                  <a:gd name="T157" fmla="*/ 0 h 272"/>
                  <a:gd name="T158" fmla="*/ 553 w 553"/>
                  <a:gd name="T159" fmla="*/ 272 h 2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3" h="272">
                    <a:moveTo>
                      <a:pt x="22" y="171"/>
                    </a:moveTo>
                    <a:lnTo>
                      <a:pt x="28" y="171"/>
                    </a:lnTo>
                    <a:lnTo>
                      <a:pt x="28" y="177"/>
                    </a:lnTo>
                    <a:lnTo>
                      <a:pt x="64" y="177"/>
                    </a:lnTo>
                    <a:lnTo>
                      <a:pt x="87" y="193"/>
                    </a:lnTo>
                    <a:lnTo>
                      <a:pt x="101" y="193"/>
                    </a:lnTo>
                    <a:lnTo>
                      <a:pt x="115" y="199"/>
                    </a:lnTo>
                    <a:lnTo>
                      <a:pt x="196" y="199"/>
                    </a:lnTo>
                    <a:lnTo>
                      <a:pt x="218" y="213"/>
                    </a:lnTo>
                    <a:lnTo>
                      <a:pt x="238" y="213"/>
                    </a:lnTo>
                    <a:lnTo>
                      <a:pt x="255" y="222"/>
                    </a:lnTo>
                    <a:lnTo>
                      <a:pt x="275" y="222"/>
                    </a:lnTo>
                    <a:lnTo>
                      <a:pt x="305" y="236"/>
                    </a:lnTo>
                    <a:lnTo>
                      <a:pt x="356" y="236"/>
                    </a:lnTo>
                    <a:lnTo>
                      <a:pt x="370" y="250"/>
                    </a:lnTo>
                    <a:lnTo>
                      <a:pt x="414" y="250"/>
                    </a:lnTo>
                    <a:lnTo>
                      <a:pt x="429" y="259"/>
                    </a:lnTo>
                    <a:lnTo>
                      <a:pt x="457" y="259"/>
                    </a:lnTo>
                    <a:lnTo>
                      <a:pt x="466" y="272"/>
                    </a:lnTo>
                    <a:lnTo>
                      <a:pt x="479" y="272"/>
                    </a:lnTo>
                    <a:lnTo>
                      <a:pt x="553" y="222"/>
                    </a:lnTo>
                    <a:lnTo>
                      <a:pt x="414" y="111"/>
                    </a:lnTo>
                    <a:lnTo>
                      <a:pt x="401" y="111"/>
                    </a:lnTo>
                    <a:lnTo>
                      <a:pt x="401" y="103"/>
                    </a:lnTo>
                    <a:lnTo>
                      <a:pt x="392" y="103"/>
                    </a:lnTo>
                    <a:lnTo>
                      <a:pt x="364" y="83"/>
                    </a:lnTo>
                    <a:lnTo>
                      <a:pt x="356" y="83"/>
                    </a:lnTo>
                    <a:lnTo>
                      <a:pt x="342" y="59"/>
                    </a:lnTo>
                    <a:lnTo>
                      <a:pt x="334" y="59"/>
                    </a:lnTo>
                    <a:lnTo>
                      <a:pt x="320" y="52"/>
                    </a:lnTo>
                    <a:lnTo>
                      <a:pt x="305" y="37"/>
                    </a:lnTo>
                    <a:lnTo>
                      <a:pt x="283" y="37"/>
                    </a:lnTo>
                    <a:lnTo>
                      <a:pt x="261" y="23"/>
                    </a:lnTo>
                    <a:lnTo>
                      <a:pt x="255" y="23"/>
                    </a:lnTo>
                    <a:lnTo>
                      <a:pt x="247" y="15"/>
                    </a:lnTo>
                    <a:lnTo>
                      <a:pt x="233" y="15"/>
                    </a:lnTo>
                    <a:lnTo>
                      <a:pt x="225" y="0"/>
                    </a:lnTo>
                    <a:lnTo>
                      <a:pt x="87" y="0"/>
                    </a:lnTo>
                    <a:lnTo>
                      <a:pt x="79" y="15"/>
                    </a:lnTo>
                    <a:lnTo>
                      <a:pt x="64" y="15"/>
                    </a:lnTo>
                    <a:lnTo>
                      <a:pt x="50" y="37"/>
                    </a:lnTo>
                    <a:lnTo>
                      <a:pt x="28" y="37"/>
                    </a:lnTo>
                    <a:lnTo>
                      <a:pt x="28" y="52"/>
                    </a:lnTo>
                    <a:lnTo>
                      <a:pt x="22" y="74"/>
                    </a:lnTo>
                    <a:lnTo>
                      <a:pt x="22" y="83"/>
                    </a:lnTo>
                    <a:lnTo>
                      <a:pt x="5" y="83"/>
                    </a:lnTo>
                    <a:lnTo>
                      <a:pt x="5" y="96"/>
                    </a:lnTo>
                    <a:lnTo>
                      <a:pt x="0" y="103"/>
                    </a:lnTo>
                    <a:lnTo>
                      <a:pt x="0" y="140"/>
                    </a:lnTo>
                    <a:lnTo>
                      <a:pt x="5" y="156"/>
                    </a:lnTo>
                    <a:lnTo>
                      <a:pt x="22" y="156"/>
                    </a:lnTo>
                    <a:lnTo>
                      <a:pt x="22" y="171"/>
                    </a:lnTo>
                    <a:close/>
                  </a:path>
                </a:pathLst>
              </a:custGeom>
              <a:solidFill>
                <a:srgbClr val="828282"/>
              </a:solidFill>
              <a:ln w="9525">
                <a:noFill/>
                <a:round/>
                <a:headEnd/>
                <a:tailEnd/>
              </a:ln>
            </p:spPr>
            <p:txBody>
              <a:bodyPr/>
              <a:lstStyle/>
              <a:p>
                <a:pPr algn="ctr"/>
                <a:endParaRPr lang="en-US" sz="1800"/>
              </a:p>
            </p:txBody>
          </p:sp>
          <p:sp>
            <p:nvSpPr>
              <p:cNvPr id="348048" name="Freeform 917"/>
              <p:cNvSpPr>
                <a:spLocks/>
              </p:cNvSpPr>
              <p:nvPr/>
            </p:nvSpPr>
            <p:spPr bwMode="auto">
              <a:xfrm>
                <a:off x="1070" y="3315"/>
                <a:ext cx="55" cy="21"/>
              </a:xfrm>
              <a:custGeom>
                <a:avLst/>
                <a:gdLst>
                  <a:gd name="T0" fmla="*/ 2 w 553"/>
                  <a:gd name="T1" fmla="*/ 13 h 272"/>
                  <a:gd name="T2" fmla="*/ 3 w 553"/>
                  <a:gd name="T3" fmla="*/ 13 h 272"/>
                  <a:gd name="T4" fmla="*/ 3 w 553"/>
                  <a:gd name="T5" fmla="*/ 14 h 272"/>
                  <a:gd name="T6" fmla="*/ 6 w 553"/>
                  <a:gd name="T7" fmla="*/ 14 h 272"/>
                  <a:gd name="T8" fmla="*/ 9 w 553"/>
                  <a:gd name="T9" fmla="*/ 15 h 272"/>
                  <a:gd name="T10" fmla="*/ 10 w 553"/>
                  <a:gd name="T11" fmla="*/ 15 h 272"/>
                  <a:gd name="T12" fmla="*/ 11 w 553"/>
                  <a:gd name="T13" fmla="*/ 15 h 272"/>
                  <a:gd name="T14" fmla="*/ 19 w 553"/>
                  <a:gd name="T15" fmla="*/ 15 h 272"/>
                  <a:gd name="T16" fmla="*/ 22 w 553"/>
                  <a:gd name="T17" fmla="*/ 16 h 272"/>
                  <a:gd name="T18" fmla="*/ 24 w 553"/>
                  <a:gd name="T19" fmla="*/ 16 h 272"/>
                  <a:gd name="T20" fmla="*/ 25 w 553"/>
                  <a:gd name="T21" fmla="*/ 17 h 272"/>
                  <a:gd name="T22" fmla="*/ 27 w 553"/>
                  <a:gd name="T23" fmla="*/ 17 h 272"/>
                  <a:gd name="T24" fmla="*/ 30 w 553"/>
                  <a:gd name="T25" fmla="*/ 18 h 272"/>
                  <a:gd name="T26" fmla="*/ 35 w 553"/>
                  <a:gd name="T27" fmla="*/ 18 h 272"/>
                  <a:gd name="T28" fmla="*/ 37 w 553"/>
                  <a:gd name="T29" fmla="*/ 19 h 272"/>
                  <a:gd name="T30" fmla="*/ 41 w 553"/>
                  <a:gd name="T31" fmla="*/ 19 h 272"/>
                  <a:gd name="T32" fmla="*/ 43 w 553"/>
                  <a:gd name="T33" fmla="*/ 20 h 272"/>
                  <a:gd name="T34" fmla="*/ 45 w 553"/>
                  <a:gd name="T35" fmla="*/ 20 h 272"/>
                  <a:gd name="T36" fmla="*/ 46 w 553"/>
                  <a:gd name="T37" fmla="*/ 21 h 272"/>
                  <a:gd name="T38" fmla="*/ 48 w 553"/>
                  <a:gd name="T39" fmla="*/ 21 h 272"/>
                  <a:gd name="T40" fmla="*/ 55 w 553"/>
                  <a:gd name="T41" fmla="*/ 17 h 272"/>
                  <a:gd name="T42" fmla="*/ 41 w 553"/>
                  <a:gd name="T43" fmla="*/ 9 h 272"/>
                  <a:gd name="T44" fmla="*/ 40 w 553"/>
                  <a:gd name="T45" fmla="*/ 9 h 272"/>
                  <a:gd name="T46" fmla="*/ 40 w 553"/>
                  <a:gd name="T47" fmla="*/ 8 h 272"/>
                  <a:gd name="T48" fmla="*/ 39 w 553"/>
                  <a:gd name="T49" fmla="*/ 8 h 272"/>
                  <a:gd name="T50" fmla="*/ 36 w 553"/>
                  <a:gd name="T51" fmla="*/ 6 h 272"/>
                  <a:gd name="T52" fmla="*/ 35 w 553"/>
                  <a:gd name="T53" fmla="*/ 6 h 272"/>
                  <a:gd name="T54" fmla="*/ 34 w 553"/>
                  <a:gd name="T55" fmla="*/ 5 h 272"/>
                  <a:gd name="T56" fmla="*/ 33 w 553"/>
                  <a:gd name="T57" fmla="*/ 5 h 272"/>
                  <a:gd name="T58" fmla="*/ 32 w 553"/>
                  <a:gd name="T59" fmla="*/ 4 h 272"/>
                  <a:gd name="T60" fmla="*/ 30 w 553"/>
                  <a:gd name="T61" fmla="*/ 3 h 272"/>
                  <a:gd name="T62" fmla="*/ 28 w 553"/>
                  <a:gd name="T63" fmla="*/ 3 h 272"/>
                  <a:gd name="T64" fmla="*/ 26 w 553"/>
                  <a:gd name="T65" fmla="*/ 2 h 272"/>
                  <a:gd name="T66" fmla="*/ 25 w 553"/>
                  <a:gd name="T67" fmla="*/ 2 h 272"/>
                  <a:gd name="T68" fmla="*/ 25 w 553"/>
                  <a:gd name="T69" fmla="*/ 1 h 272"/>
                  <a:gd name="T70" fmla="*/ 23 w 553"/>
                  <a:gd name="T71" fmla="*/ 1 h 272"/>
                  <a:gd name="T72" fmla="*/ 22 w 553"/>
                  <a:gd name="T73" fmla="*/ 0 h 272"/>
                  <a:gd name="T74" fmla="*/ 9 w 553"/>
                  <a:gd name="T75" fmla="*/ 0 h 272"/>
                  <a:gd name="T76" fmla="*/ 8 w 553"/>
                  <a:gd name="T77" fmla="*/ 1 h 272"/>
                  <a:gd name="T78" fmla="*/ 6 w 553"/>
                  <a:gd name="T79" fmla="*/ 1 h 272"/>
                  <a:gd name="T80" fmla="*/ 5 w 553"/>
                  <a:gd name="T81" fmla="*/ 3 h 272"/>
                  <a:gd name="T82" fmla="*/ 3 w 553"/>
                  <a:gd name="T83" fmla="*/ 3 h 272"/>
                  <a:gd name="T84" fmla="*/ 3 w 553"/>
                  <a:gd name="T85" fmla="*/ 4 h 272"/>
                  <a:gd name="T86" fmla="*/ 2 w 553"/>
                  <a:gd name="T87" fmla="*/ 6 h 272"/>
                  <a:gd name="T88" fmla="*/ 2 w 553"/>
                  <a:gd name="T89" fmla="*/ 6 h 272"/>
                  <a:gd name="T90" fmla="*/ 0 w 553"/>
                  <a:gd name="T91" fmla="*/ 6 h 272"/>
                  <a:gd name="T92" fmla="*/ 0 w 553"/>
                  <a:gd name="T93" fmla="*/ 7 h 272"/>
                  <a:gd name="T94" fmla="*/ 0 w 553"/>
                  <a:gd name="T95" fmla="*/ 8 h 272"/>
                  <a:gd name="T96" fmla="*/ 0 w 553"/>
                  <a:gd name="T97" fmla="*/ 11 h 272"/>
                  <a:gd name="T98" fmla="*/ 0 w 553"/>
                  <a:gd name="T99" fmla="*/ 12 h 272"/>
                  <a:gd name="T100" fmla="*/ 2 w 553"/>
                  <a:gd name="T101" fmla="*/ 12 h 272"/>
                  <a:gd name="T102" fmla="*/ 2 w 553"/>
                  <a:gd name="T103" fmla="*/ 13 h 2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3"/>
                  <a:gd name="T157" fmla="*/ 0 h 272"/>
                  <a:gd name="T158" fmla="*/ 553 w 553"/>
                  <a:gd name="T159" fmla="*/ 272 h 2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3" h="272">
                    <a:moveTo>
                      <a:pt x="22" y="171"/>
                    </a:moveTo>
                    <a:lnTo>
                      <a:pt x="28" y="171"/>
                    </a:lnTo>
                    <a:lnTo>
                      <a:pt x="28" y="177"/>
                    </a:lnTo>
                    <a:lnTo>
                      <a:pt x="64" y="177"/>
                    </a:lnTo>
                    <a:lnTo>
                      <a:pt x="87" y="193"/>
                    </a:lnTo>
                    <a:lnTo>
                      <a:pt x="101" y="193"/>
                    </a:lnTo>
                    <a:lnTo>
                      <a:pt x="115" y="199"/>
                    </a:lnTo>
                    <a:lnTo>
                      <a:pt x="196" y="199"/>
                    </a:lnTo>
                    <a:lnTo>
                      <a:pt x="218" y="213"/>
                    </a:lnTo>
                    <a:lnTo>
                      <a:pt x="238" y="213"/>
                    </a:lnTo>
                    <a:lnTo>
                      <a:pt x="255" y="222"/>
                    </a:lnTo>
                    <a:lnTo>
                      <a:pt x="275" y="222"/>
                    </a:lnTo>
                    <a:lnTo>
                      <a:pt x="305" y="236"/>
                    </a:lnTo>
                    <a:lnTo>
                      <a:pt x="356" y="236"/>
                    </a:lnTo>
                    <a:lnTo>
                      <a:pt x="370" y="250"/>
                    </a:lnTo>
                    <a:lnTo>
                      <a:pt x="414" y="250"/>
                    </a:lnTo>
                    <a:lnTo>
                      <a:pt x="429" y="259"/>
                    </a:lnTo>
                    <a:lnTo>
                      <a:pt x="457" y="259"/>
                    </a:lnTo>
                    <a:lnTo>
                      <a:pt x="466" y="272"/>
                    </a:lnTo>
                    <a:lnTo>
                      <a:pt x="479" y="272"/>
                    </a:lnTo>
                    <a:lnTo>
                      <a:pt x="553" y="222"/>
                    </a:lnTo>
                    <a:lnTo>
                      <a:pt x="414" y="111"/>
                    </a:lnTo>
                    <a:lnTo>
                      <a:pt x="401" y="111"/>
                    </a:lnTo>
                    <a:lnTo>
                      <a:pt x="401" y="103"/>
                    </a:lnTo>
                    <a:lnTo>
                      <a:pt x="392" y="103"/>
                    </a:lnTo>
                    <a:lnTo>
                      <a:pt x="364" y="83"/>
                    </a:lnTo>
                    <a:lnTo>
                      <a:pt x="356" y="83"/>
                    </a:lnTo>
                    <a:lnTo>
                      <a:pt x="342" y="59"/>
                    </a:lnTo>
                    <a:lnTo>
                      <a:pt x="334" y="59"/>
                    </a:lnTo>
                    <a:lnTo>
                      <a:pt x="320" y="52"/>
                    </a:lnTo>
                    <a:lnTo>
                      <a:pt x="305" y="37"/>
                    </a:lnTo>
                    <a:lnTo>
                      <a:pt x="283" y="37"/>
                    </a:lnTo>
                    <a:lnTo>
                      <a:pt x="261" y="23"/>
                    </a:lnTo>
                    <a:lnTo>
                      <a:pt x="255" y="23"/>
                    </a:lnTo>
                    <a:lnTo>
                      <a:pt x="247" y="15"/>
                    </a:lnTo>
                    <a:lnTo>
                      <a:pt x="233" y="15"/>
                    </a:lnTo>
                    <a:lnTo>
                      <a:pt x="225" y="0"/>
                    </a:lnTo>
                    <a:lnTo>
                      <a:pt x="87" y="0"/>
                    </a:lnTo>
                    <a:lnTo>
                      <a:pt x="79" y="15"/>
                    </a:lnTo>
                    <a:lnTo>
                      <a:pt x="64" y="15"/>
                    </a:lnTo>
                    <a:lnTo>
                      <a:pt x="50" y="37"/>
                    </a:lnTo>
                    <a:lnTo>
                      <a:pt x="28" y="37"/>
                    </a:lnTo>
                    <a:lnTo>
                      <a:pt x="28" y="52"/>
                    </a:lnTo>
                    <a:lnTo>
                      <a:pt x="22" y="74"/>
                    </a:lnTo>
                    <a:lnTo>
                      <a:pt x="22" y="83"/>
                    </a:lnTo>
                    <a:lnTo>
                      <a:pt x="5" y="83"/>
                    </a:lnTo>
                    <a:lnTo>
                      <a:pt x="5" y="96"/>
                    </a:lnTo>
                    <a:lnTo>
                      <a:pt x="0" y="103"/>
                    </a:lnTo>
                    <a:lnTo>
                      <a:pt x="0" y="140"/>
                    </a:lnTo>
                    <a:lnTo>
                      <a:pt x="5" y="156"/>
                    </a:lnTo>
                    <a:lnTo>
                      <a:pt x="22" y="156"/>
                    </a:lnTo>
                    <a:lnTo>
                      <a:pt x="22" y="171"/>
                    </a:lnTo>
                  </a:path>
                </a:pathLst>
              </a:custGeom>
              <a:noFill/>
              <a:ln w="0">
                <a:solidFill>
                  <a:srgbClr val="000000"/>
                </a:solidFill>
                <a:round/>
                <a:headEnd/>
                <a:tailEnd/>
              </a:ln>
            </p:spPr>
            <p:txBody>
              <a:bodyPr/>
              <a:lstStyle/>
              <a:p>
                <a:pPr algn="ctr"/>
                <a:endParaRPr lang="en-US" sz="1800"/>
              </a:p>
            </p:txBody>
          </p:sp>
          <p:sp>
            <p:nvSpPr>
              <p:cNvPr id="348049" name="Freeform 918"/>
              <p:cNvSpPr>
                <a:spLocks/>
              </p:cNvSpPr>
              <p:nvPr/>
            </p:nvSpPr>
            <p:spPr bwMode="auto">
              <a:xfrm>
                <a:off x="1114" y="3174"/>
                <a:ext cx="76" cy="162"/>
              </a:xfrm>
              <a:custGeom>
                <a:avLst/>
                <a:gdLst>
                  <a:gd name="T0" fmla="*/ 70 w 763"/>
                  <a:gd name="T1" fmla="*/ 0 h 2103"/>
                  <a:gd name="T2" fmla="*/ 67 w 763"/>
                  <a:gd name="T3" fmla="*/ 3 h 2103"/>
                  <a:gd name="T4" fmla="*/ 0 w 763"/>
                  <a:gd name="T5" fmla="*/ 155 h 2103"/>
                  <a:gd name="T6" fmla="*/ 0 w 763"/>
                  <a:gd name="T7" fmla="*/ 156 h 2103"/>
                  <a:gd name="T8" fmla="*/ 1 w 763"/>
                  <a:gd name="T9" fmla="*/ 156 h 2103"/>
                  <a:gd name="T10" fmla="*/ 1 w 763"/>
                  <a:gd name="T11" fmla="*/ 158 h 2103"/>
                  <a:gd name="T12" fmla="*/ 2 w 763"/>
                  <a:gd name="T13" fmla="*/ 158 h 2103"/>
                  <a:gd name="T14" fmla="*/ 2 w 763"/>
                  <a:gd name="T15" fmla="*/ 159 h 2103"/>
                  <a:gd name="T16" fmla="*/ 3 w 763"/>
                  <a:gd name="T17" fmla="*/ 160 h 2103"/>
                  <a:gd name="T18" fmla="*/ 3 w 763"/>
                  <a:gd name="T19" fmla="*/ 161 h 2103"/>
                  <a:gd name="T20" fmla="*/ 4 w 763"/>
                  <a:gd name="T21" fmla="*/ 161 h 2103"/>
                  <a:gd name="T22" fmla="*/ 4 w 763"/>
                  <a:gd name="T23" fmla="*/ 162 h 2103"/>
                  <a:gd name="T24" fmla="*/ 4 w 763"/>
                  <a:gd name="T25" fmla="*/ 162 h 2103"/>
                  <a:gd name="T26" fmla="*/ 5 w 763"/>
                  <a:gd name="T27" fmla="*/ 161 h 2103"/>
                  <a:gd name="T28" fmla="*/ 8 w 763"/>
                  <a:gd name="T29" fmla="*/ 161 h 2103"/>
                  <a:gd name="T30" fmla="*/ 9 w 763"/>
                  <a:gd name="T31" fmla="*/ 160 h 2103"/>
                  <a:gd name="T32" fmla="*/ 12 w 763"/>
                  <a:gd name="T33" fmla="*/ 160 h 2103"/>
                  <a:gd name="T34" fmla="*/ 13 w 763"/>
                  <a:gd name="T35" fmla="*/ 159 h 2103"/>
                  <a:gd name="T36" fmla="*/ 76 w 763"/>
                  <a:gd name="T37" fmla="*/ 5 h 2103"/>
                  <a:gd name="T38" fmla="*/ 70 w 763"/>
                  <a:gd name="T39" fmla="*/ 0 h 2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3"/>
                  <a:gd name="T61" fmla="*/ 0 h 2103"/>
                  <a:gd name="T62" fmla="*/ 763 w 763"/>
                  <a:gd name="T63" fmla="*/ 2103 h 21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3" h="2103">
                    <a:moveTo>
                      <a:pt x="706" y="0"/>
                    </a:moveTo>
                    <a:lnTo>
                      <a:pt x="671" y="38"/>
                    </a:lnTo>
                    <a:lnTo>
                      <a:pt x="0" y="2008"/>
                    </a:lnTo>
                    <a:lnTo>
                      <a:pt x="0" y="2030"/>
                    </a:lnTo>
                    <a:lnTo>
                      <a:pt x="14" y="2030"/>
                    </a:lnTo>
                    <a:lnTo>
                      <a:pt x="14" y="2053"/>
                    </a:lnTo>
                    <a:lnTo>
                      <a:pt x="20" y="2053"/>
                    </a:lnTo>
                    <a:lnTo>
                      <a:pt x="20" y="2067"/>
                    </a:lnTo>
                    <a:lnTo>
                      <a:pt x="29" y="2081"/>
                    </a:lnTo>
                    <a:lnTo>
                      <a:pt x="29" y="2090"/>
                    </a:lnTo>
                    <a:lnTo>
                      <a:pt x="36" y="2090"/>
                    </a:lnTo>
                    <a:lnTo>
                      <a:pt x="36" y="2103"/>
                    </a:lnTo>
                    <a:lnTo>
                      <a:pt x="42" y="2103"/>
                    </a:lnTo>
                    <a:lnTo>
                      <a:pt x="51" y="2090"/>
                    </a:lnTo>
                    <a:lnTo>
                      <a:pt x="79" y="2090"/>
                    </a:lnTo>
                    <a:lnTo>
                      <a:pt x="93" y="2081"/>
                    </a:lnTo>
                    <a:lnTo>
                      <a:pt x="116" y="2081"/>
                    </a:lnTo>
                    <a:lnTo>
                      <a:pt x="129" y="2067"/>
                    </a:lnTo>
                    <a:lnTo>
                      <a:pt x="763" y="60"/>
                    </a:lnTo>
                    <a:lnTo>
                      <a:pt x="706" y="0"/>
                    </a:lnTo>
                    <a:close/>
                  </a:path>
                </a:pathLst>
              </a:custGeom>
              <a:solidFill>
                <a:srgbClr val="828282"/>
              </a:solidFill>
              <a:ln w="9525">
                <a:noFill/>
                <a:round/>
                <a:headEnd/>
                <a:tailEnd/>
              </a:ln>
            </p:spPr>
            <p:txBody>
              <a:bodyPr/>
              <a:lstStyle/>
              <a:p>
                <a:pPr algn="ctr"/>
                <a:endParaRPr lang="en-US" sz="1800"/>
              </a:p>
            </p:txBody>
          </p:sp>
          <p:sp>
            <p:nvSpPr>
              <p:cNvPr id="348050" name="Freeform 919"/>
              <p:cNvSpPr>
                <a:spLocks/>
              </p:cNvSpPr>
              <p:nvPr/>
            </p:nvSpPr>
            <p:spPr bwMode="auto">
              <a:xfrm>
                <a:off x="1114" y="3174"/>
                <a:ext cx="76" cy="162"/>
              </a:xfrm>
              <a:custGeom>
                <a:avLst/>
                <a:gdLst>
                  <a:gd name="T0" fmla="*/ 70 w 763"/>
                  <a:gd name="T1" fmla="*/ 0 h 2103"/>
                  <a:gd name="T2" fmla="*/ 67 w 763"/>
                  <a:gd name="T3" fmla="*/ 3 h 2103"/>
                  <a:gd name="T4" fmla="*/ 0 w 763"/>
                  <a:gd name="T5" fmla="*/ 155 h 2103"/>
                  <a:gd name="T6" fmla="*/ 0 w 763"/>
                  <a:gd name="T7" fmla="*/ 156 h 2103"/>
                  <a:gd name="T8" fmla="*/ 1 w 763"/>
                  <a:gd name="T9" fmla="*/ 156 h 2103"/>
                  <a:gd name="T10" fmla="*/ 1 w 763"/>
                  <a:gd name="T11" fmla="*/ 158 h 2103"/>
                  <a:gd name="T12" fmla="*/ 2 w 763"/>
                  <a:gd name="T13" fmla="*/ 158 h 2103"/>
                  <a:gd name="T14" fmla="*/ 2 w 763"/>
                  <a:gd name="T15" fmla="*/ 159 h 2103"/>
                  <a:gd name="T16" fmla="*/ 3 w 763"/>
                  <a:gd name="T17" fmla="*/ 160 h 2103"/>
                  <a:gd name="T18" fmla="*/ 3 w 763"/>
                  <a:gd name="T19" fmla="*/ 161 h 2103"/>
                  <a:gd name="T20" fmla="*/ 4 w 763"/>
                  <a:gd name="T21" fmla="*/ 161 h 2103"/>
                  <a:gd name="T22" fmla="*/ 4 w 763"/>
                  <a:gd name="T23" fmla="*/ 162 h 2103"/>
                  <a:gd name="T24" fmla="*/ 4 w 763"/>
                  <a:gd name="T25" fmla="*/ 162 h 2103"/>
                  <a:gd name="T26" fmla="*/ 5 w 763"/>
                  <a:gd name="T27" fmla="*/ 161 h 2103"/>
                  <a:gd name="T28" fmla="*/ 8 w 763"/>
                  <a:gd name="T29" fmla="*/ 161 h 2103"/>
                  <a:gd name="T30" fmla="*/ 9 w 763"/>
                  <a:gd name="T31" fmla="*/ 160 h 2103"/>
                  <a:gd name="T32" fmla="*/ 12 w 763"/>
                  <a:gd name="T33" fmla="*/ 160 h 2103"/>
                  <a:gd name="T34" fmla="*/ 13 w 763"/>
                  <a:gd name="T35" fmla="*/ 159 h 2103"/>
                  <a:gd name="T36" fmla="*/ 76 w 763"/>
                  <a:gd name="T37" fmla="*/ 5 h 2103"/>
                  <a:gd name="T38" fmla="*/ 70 w 763"/>
                  <a:gd name="T39" fmla="*/ 0 h 2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3"/>
                  <a:gd name="T61" fmla="*/ 0 h 2103"/>
                  <a:gd name="T62" fmla="*/ 763 w 763"/>
                  <a:gd name="T63" fmla="*/ 2103 h 21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3" h="2103">
                    <a:moveTo>
                      <a:pt x="706" y="0"/>
                    </a:moveTo>
                    <a:lnTo>
                      <a:pt x="671" y="38"/>
                    </a:lnTo>
                    <a:lnTo>
                      <a:pt x="0" y="2008"/>
                    </a:lnTo>
                    <a:lnTo>
                      <a:pt x="0" y="2030"/>
                    </a:lnTo>
                    <a:lnTo>
                      <a:pt x="14" y="2030"/>
                    </a:lnTo>
                    <a:lnTo>
                      <a:pt x="14" y="2053"/>
                    </a:lnTo>
                    <a:lnTo>
                      <a:pt x="20" y="2053"/>
                    </a:lnTo>
                    <a:lnTo>
                      <a:pt x="20" y="2067"/>
                    </a:lnTo>
                    <a:lnTo>
                      <a:pt x="29" y="2081"/>
                    </a:lnTo>
                    <a:lnTo>
                      <a:pt x="29" y="2090"/>
                    </a:lnTo>
                    <a:lnTo>
                      <a:pt x="36" y="2090"/>
                    </a:lnTo>
                    <a:lnTo>
                      <a:pt x="36" y="2103"/>
                    </a:lnTo>
                    <a:lnTo>
                      <a:pt x="42" y="2103"/>
                    </a:lnTo>
                    <a:lnTo>
                      <a:pt x="51" y="2090"/>
                    </a:lnTo>
                    <a:lnTo>
                      <a:pt x="79" y="2090"/>
                    </a:lnTo>
                    <a:lnTo>
                      <a:pt x="93" y="2081"/>
                    </a:lnTo>
                    <a:lnTo>
                      <a:pt x="116" y="2081"/>
                    </a:lnTo>
                    <a:lnTo>
                      <a:pt x="129" y="2067"/>
                    </a:lnTo>
                    <a:lnTo>
                      <a:pt x="763" y="60"/>
                    </a:lnTo>
                    <a:lnTo>
                      <a:pt x="706" y="0"/>
                    </a:lnTo>
                  </a:path>
                </a:pathLst>
              </a:custGeom>
              <a:noFill/>
              <a:ln w="0">
                <a:solidFill>
                  <a:srgbClr val="000000"/>
                </a:solidFill>
                <a:round/>
                <a:headEnd/>
                <a:tailEnd/>
              </a:ln>
            </p:spPr>
            <p:txBody>
              <a:bodyPr/>
              <a:lstStyle/>
              <a:p>
                <a:pPr algn="ctr"/>
                <a:endParaRPr lang="en-US" sz="1800"/>
              </a:p>
            </p:txBody>
          </p:sp>
          <p:sp>
            <p:nvSpPr>
              <p:cNvPr id="348051" name="Freeform 920"/>
              <p:cNvSpPr>
                <a:spLocks/>
              </p:cNvSpPr>
              <p:nvPr/>
            </p:nvSpPr>
            <p:spPr bwMode="auto">
              <a:xfrm>
                <a:off x="781" y="3120"/>
                <a:ext cx="403" cy="208"/>
              </a:xfrm>
              <a:custGeom>
                <a:avLst/>
                <a:gdLst>
                  <a:gd name="T0" fmla="*/ 63 w 4037"/>
                  <a:gd name="T1" fmla="*/ 0 h 2709"/>
                  <a:gd name="T2" fmla="*/ 20 w 4037"/>
                  <a:gd name="T3" fmla="*/ 87 h 2709"/>
                  <a:gd name="T4" fmla="*/ 23 w 4037"/>
                  <a:gd name="T5" fmla="*/ 98 h 2709"/>
                  <a:gd name="T6" fmla="*/ 0 w 4037"/>
                  <a:gd name="T7" fmla="*/ 145 h 2709"/>
                  <a:gd name="T8" fmla="*/ 40 w 4037"/>
                  <a:gd name="T9" fmla="*/ 153 h 2709"/>
                  <a:gd name="T10" fmla="*/ 52 w 4037"/>
                  <a:gd name="T11" fmla="*/ 134 h 2709"/>
                  <a:gd name="T12" fmla="*/ 300 w 4037"/>
                  <a:gd name="T13" fmla="*/ 181 h 2709"/>
                  <a:gd name="T14" fmla="*/ 289 w 4037"/>
                  <a:gd name="T15" fmla="*/ 201 h 2709"/>
                  <a:gd name="T16" fmla="*/ 334 w 4037"/>
                  <a:gd name="T17" fmla="*/ 208 h 2709"/>
                  <a:gd name="T18" fmla="*/ 403 w 4037"/>
                  <a:gd name="T19" fmla="*/ 55 h 2709"/>
                  <a:gd name="T20" fmla="*/ 365 w 4037"/>
                  <a:gd name="T21" fmla="*/ 46 h 2709"/>
                  <a:gd name="T22" fmla="*/ 116 w 4037"/>
                  <a:gd name="T23" fmla="*/ 7 h 2709"/>
                  <a:gd name="T24" fmla="*/ 63 w 4037"/>
                  <a:gd name="T25" fmla="*/ 0 h 27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37"/>
                  <a:gd name="T40" fmla="*/ 0 h 2709"/>
                  <a:gd name="T41" fmla="*/ 4037 w 4037"/>
                  <a:gd name="T42" fmla="*/ 2709 h 27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37" h="2709">
                    <a:moveTo>
                      <a:pt x="629" y="0"/>
                    </a:moveTo>
                    <a:lnTo>
                      <a:pt x="205" y="1130"/>
                    </a:lnTo>
                    <a:lnTo>
                      <a:pt x="228" y="1271"/>
                    </a:lnTo>
                    <a:lnTo>
                      <a:pt x="0" y="1882"/>
                    </a:lnTo>
                    <a:lnTo>
                      <a:pt x="402" y="1993"/>
                    </a:lnTo>
                    <a:lnTo>
                      <a:pt x="518" y="1743"/>
                    </a:lnTo>
                    <a:lnTo>
                      <a:pt x="3009" y="2356"/>
                    </a:lnTo>
                    <a:lnTo>
                      <a:pt x="2899" y="2615"/>
                    </a:lnTo>
                    <a:lnTo>
                      <a:pt x="3345" y="2709"/>
                    </a:lnTo>
                    <a:lnTo>
                      <a:pt x="4037" y="710"/>
                    </a:lnTo>
                    <a:lnTo>
                      <a:pt x="3659" y="598"/>
                    </a:lnTo>
                    <a:lnTo>
                      <a:pt x="1167" y="90"/>
                    </a:lnTo>
                    <a:lnTo>
                      <a:pt x="629" y="0"/>
                    </a:lnTo>
                    <a:close/>
                  </a:path>
                </a:pathLst>
              </a:custGeom>
              <a:solidFill>
                <a:srgbClr val="BFBFBF"/>
              </a:solidFill>
              <a:ln w="9525">
                <a:noFill/>
                <a:round/>
                <a:headEnd/>
                <a:tailEnd/>
              </a:ln>
            </p:spPr>
            <p:txBody>
              <a:bodyPr/>
              <a:lstStyle/>
              <a:p>
                <a:pPr algn="ctr"/>
                <a:endParaRPr lang="en-US" sz="1800"/>
              </a:p>
            </p:txBody>
          </p:sp>
          <p:sp>
            <p:nvSpPr>
              <p:cNvPr id="348052" name="Freeform 921"/>
              <p:cNvSpPr>
                <a:spLocks/>
              </p:cNvSpPr>
              <p:nvPr/>
            </p:nvSpPr>
            <p:spPr bwMode="auto">
              <a:xfrm>
                <a:off x="781" y="3120"/>
                <a:ext cx="403" cy="208"/>
              </a:xfrm>
              <a:custGeom>
                <a:avLst/>
                <a:gdLst>
                  <a:gd name="T0" fmla="*/ 63 w 4037"/>
                  <a:gd name="T1" fmla="*/ 0 h 2709"/>
                  <a:gd name="T2" fmla="*/ 20 w 4037"/>
                  <a:gd name="T3" fmla="*/ 87 h 2709"/>
                  <a:gd name="T4" fmla="*/ 23 w 4037"/>
                  <a:gd name="T5" fmla="*/ 98 h 2709"/>
                  <a:gd name="T6" fmla="*/ 0 w 4037"/>
                  <a:gd name="T7" fmla="*/ 145 h 2709"/>
                  <a:gd name="T8" fmla="*/ 40 w 4037"/>
                  <a:gd name="T9" fmla="*/ 153 h 2709"/>
                  <a:gd name="T10" fmla="*/ 52 w 4037"/>
                  <a:gd name="T11" fmla="*/ 134 h 2709"/>
                  <a:gd name="T12" fmla="*/ 300 w 4037"/>
                  <a:gd name="T13" fmla="*/ 181 h 2709"/>
                  <a:gd name="T14" fmla="*/ 289 w 4037"/>
                  <a:gd name="T15" fmla="*/ 201 h 2709"/>
                  <a:gd name="T16" fmla="*/ 334 w 4037"/>
                  <a:gd name="T17" fmla="*/ 208 h 2709"/>
                  <a:gd name="T18" fmla="*/ 403 w 4037"/>
                  <a:gd name="T19" fmla="*/ 55 h 2709"/>
                  <a:gd name="T20" fmla="*/ 365 w 4037"/>
                  <a:gd name="T21" fmla="*/ 46 h 2709"/>
                  <a:gd name="T22" fmla="*/ 116 w 4037"/>
                  <a:gd name="T23" fmla="*/ 7 h 2709"/>
                  <a:gd name="T24" fmla="*/ 63 w 4037"/>
                  <a:gd name="T25" fmla="*/ 0 h 27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37"/>
                  <a:gd name="T40" fmla="*/ 0 h 2709"/>
                  <a:gd name="T41" fmla="*/ 4037 w 4037"/>
                  <a:gd name="T42" fmla="*/ 2709 h 27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37" h="2709">
                    <a:moveTo>
                      <a:pt x="629" y="0"/>
                    </a:moveTo>
                    <a:lnTo>
                      <a:pt x="205" y="1130"/>
                    </a:lnTo>
                    <a:lnTo>
                      <a:pt x="228" y="1271"/>
                    </a:lnTo>
                    <a:lnTo>
                      <a:pt x="0" y="1882"/>
                    </a:lnTo>
                    <a:lnTo>
                      <a:pt x="402" y="1993"/>
                    </a:lnTo>
                    <a:lnTo>
                      <a:pt x="518" y="1743"/>
                    </a:lnTo>
                    <a:lnTo>
                      <a:pt x="3009" y="2356"/>
                    </a:lnTo>
                    <a:lnTo>
                      <a:pt x="2899" y="2615"/>
                    </a:lnTo>
                    <a:lnTo>
                      <a:pt x="3345" y="2709"/>
                    </a:lnTo>
                    <a:lnTo>
                      <a:pt x="4037" y="710"/>
                    </a:lnTo>
                    <a:lnTo>
                      <a:pt x="3659" y="598"/>
                    </a:lnTo>
                    <a:lnTo>
                      <a:pt x="1167" y="90"/>
                    </a:lnTo>
                    <a:lnTo>
                      <a:pt x="629" y="0"/>
                    </a:lnTo>
                  </a:path>
                </a:pathLst>
              </a:custGeom>
              <a:noFill/>
              <a:ln w="0">
                <a:solidFill>
                  <a:srgbClr val="000000"/>
                </a:solidFill>
                <a:round/>
                <a:headEnd/>
                <a:tailEnd/>
              </a:ln>
            </p:spPr>
            <p:txBody>
              <a:bodyPr/>
              <a:lstStyle/>
              <a:p>
                <a:pPr algn="ctr"/>
                <a:endParaRPr lang="en-US" sz="1800"/>
              </a:p>
            </p:txBody>
          </p:sp>
          <p:sp>
            <p:nvSpPr>
              <p:cNvPr id="348053" name="Line 922"/>
              <p:cNvSpPr>
                <a:spLocks noChangeShapeType="1"/>
              </p:cNvSpPr>
              <p:nvPr/>
            </p:nvSpPr>
            <p:spPr bwMode="auto">
              <a:xfrm>
                <a:off x="789" y="3246"/>
                <a:ext cx="43" cy="8"/>
              </a:xfrm>
              <a:prstGeom prst="line">
                <a:avLst/>
              </a:prstGeom>
              <a:noFill/>
              <a:ln w="0">
                <a:solidFill>
                  <a:srgbClr val="000000"/>
                </a:solidFill>
                <a:round/>
                <a:headEnd/>
                <a:tailEnd/>
              </a:ln>
            </p:spPr>
            <p:txBody>
              <a:bodyPr/>
              <a:lstStyle/>
              <a:p>
                <a:endParaRPr lang="en-US"/>
              </a:p>
            </p:txBody>
          </p:sp>
          <p:sp>
            <p:nvSpPr>
              <p:cNvPr id="348054" name="Line 923"/>
              <p:cNvSpPr>
                <a:spLocks noChangeShapeType="1"/>
              </p:cNvSpPr>
              <p:nvPr/>
            </p:nvSpPr>
            <p:spPr bwMode="auto">
              <a:xfrm>
                <a:off x="1082" y="3301"/>
                <a:ext cx="42" cy="9"/>
              </a:xfrm>
              <a:prstGeom prst="line">
                <a:avLst/>
              </a:prstGeom>
              <a:noFill/>
              <a:ln w="0">
                <a:solidFill>
                  <a:srgbClr val="000000"/>
                </a:solidFill>
                <a:round/>
                <a:headEnd/>
                <a:tailEnd/>
              </a:ln>
            </p:spPr>
            <p:txBody>
              <a:bodyPr/>
              <a:lstStyle/>
              <a:p>
                <a:endParaRPr lang="en-US"/>
              </a:p>
            </p:txBody>
          </p:sp>
          <p:sp>
            <p:nvSpPr>
              <p:cNvPr id="348055" name="Freeform 924"/>
              <p:cNvSpPr>
                <a:spLocks/>
              </p:cNvSpPr>
              <p:nvPr/>
            </p:nvSpPr>
            <p:spPr bwMode="auto">
              <a:xfrm>
                <a:off x="801" y="3124"/>
                <a:ext cx="93" cy="93"/>
              </a:xfrm>
              <a:custGeom>
                <a:avLst/>
                <a:gdLst>
                  <a:gd name="T0" fmla="*/ 93 w 931"/>
                  <a:gd name="T1" fmla="*/ 4 h 1202"/>
                  <a:gd name="T2" fmla="*/ 44 w 931"/>
                  <a:gd name="T3" fmla="*/ 0 h 1202"/>
                  <a:gd name="T4" fmla="*/ 4 w 931"/>
                  <a:gd name="T5" fmla="*/ 84 h 1202"/>
                  <a:gd name="T6" fmla="*/ 0 w 931"/>
                  <a:gd name="T7" fmla="*/ 83 h 1202"/>
                  <a:gd name="T8" fmla="*/ 2 w 931"/>
                  <a:gd name="T9" fmla="*/ 93 h 1202"/>
                  <a:gd name="T10" fmla="*/ 6 w 931"/>
                  <a:gd name="T11" fmla="*/ 93 h 1202"/>
                  <a:gd name="T12" fmla="*/ 49 w 931"/>
                  <a:gd name="T13" fmla="*/ 4 h 1202"/>
                  <a:gd name="T14" fmla="*/ 92 w 931"/>
                  <a:gd name="T15" fmla="*/ 9 h 1202"/>
                  <a:gd name="T16" fmla="*/ 93 w 931"/>
                  <a:gd name="T17" fmla="*/ 4 h 12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1"/>
                  <a:gd name="T28" fmla="*/ 0 h 1202"/>
                  <a:gd name="T29" fmla="*/ 931 w 931"/>
                  <a:gd name="T30" fmla="*/ 1202 h 12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1" h="1202">
                    <a:moveTo>
                      <a:pt x="931" y="58"/>
                    </a:moveTo>
                    <a:lnTo>
                      <a:pt x="443" y="0"/>
                    </a:lnTo>
                    <a:lnTo>
                      <a:pt x="43" y="1086"/>
                    </a:lnTo>
                    <a:lnTo>
                      <a:pt x="0" y="1077"/>
                    </a:lnTo>
                    <a:lnTo>
                      <a:pt x="23" y="1202"/>
                    </a:lnTo>
                    <a:lnTo>
                      <a:pt x="59" y="1202"/>
                    </a:lnTo>
                    <a:lnTo>
                      <a:pt x="488" y="52"/>
                    </a:lnTo>
                    <a:lnTo>
                      <a:pt x="918" y="118"/>
                    </a:lnTo>
                    <a:lnTo>
                      <a:pt x="931" y="58"/>
                    </a:lnTo>
                    <a:close/>
                  </a:path>
                </a:pathLst>
              </a:custGeom>
              <a:solidFill>
                <a:srgbClr val="424242"/>
              </a:solidFill>
              <a:ln w="9525">
                <a:noFill/>
                <a:round/>
                <a:headEnd/>
                <a:tailEnd/>
              </a:ln>
            </p:spPr>
            <p:txBody>
              <a:bodyPr/>
              <a:lstStyle/>
              <a:p>
                <a:pPr algn="ctr"/>
                <a:endParaRPr lang="en-US" sz="1800"/>
              </a:p>
            </p:txBody>
          </p:sp>
          <p:sp>
            <p:nvSpPr>
              <p:cNvPr id="348056" name="Freeform 925"/>
              <p:cNvSpPr>
                <a:spLocks/>
              </p:cNvSpPr>
              <p:nvPr/>
            </p:nvSpPr>
            <p:spPr bwMode="auto">
              <a:xfrm>
                <a:off x="801" y="3124"/>
                <a:ext cx="93" cy="93"/>
              </a:xfrm>
              <a:custGeom>
                <a:avLst/>
                <a:gdLst>
                  <a:gd name="T0" fmla="*/ 93 w 931"/>
                  <a:gd name="T1" fmla="*/ 4 h 1202"/>
                  <a:gd name="T2" fmla="*/ 44 w 931"/>
                  <a:gd name="T3" fmla="*/ 0 h 1202"/>
                  <a:gd name="T4" fmla="*/ 4 w 931"/>
                  <a:gd name="T5" fmla="*/ 84 h 1202"/>
                  <a:gd name="T6" fmla="*/ 0 w 931"/>
                  <a:gd name="T7" fmla="*/ 83 h 1202"/>
                  <a:gd name="T8" fmla="*/ 2 w 931"/>
                  <a:gd name="T9" fmla="*/ 93 h 1202"/>
                  <a:gd name="T10" fmla="*/ 6 w 931"/>
                  <a:gd name="T11" fmla="*/ 93 h 1202"/>
                  <a:gd name="T12" fmla="*/ 49 w 931"/>
                  <a:gd name="T13" fmla="*/ 4 h 1202"/>
                  <a:gd name="T14" fmla="*/ 92 w 931"/>
                  <a:gd name="T15" fmla="*/ 9 h 1202"/>
                  <a:gd name="T16" fmla="*/ 93 w 931"/>
                  <a:gd name="T17" fmla="*/ 4 h 12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1"/>
                  <a:gd name="T28" fmla="*/ 0 h 1202"/>
                  <a:gd name="T29" fmla="*/ 931 w 931"/>
                  <a:gd name="T30" fmla="*/ 1202 h 12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1" h="1202">
                    <a:moveTo>
                      <a:pt x="931" y="58"/>
                    </a:moveTo>
                    <a:lnTo>
                      <a:pt x="443" y="0"/>
                    </a:lnTo>
                    <a:lnTo>
                      <a:pt x="43" y="1086"/>
                    </a:lnTo>
                    <a:lnTo>
                      <a:pt x="0" y="1077"/>
                    </a:lnTo>
                    <a:lnTo>
                      <a:pt x="23" y="1202"/>
                    </a:lnTo>
                    <a:lnTo>
                      <a:pt x="59" y="1202"/>
                    </a:lnTo>
                    <a:lnTo>
                      <a:pt x="488" y="52"/>
                    </a:lnTo>
                    <a:lnTo>
                      <a:pt x="918" y="118"/>
                    </a:lnTo>
                    <a:lnTo>
                      <a:pt x="931" y="58"/>
                    </a:lnTo>
                  </a:path>
                </a:pathLst>
              </a:custGeom>
              <a:noFill/>
              <a:ln w="0">
                <a:solidFill>
                  <a:srgbClr val="000000"/>
                </a:solidFill>
                <a:round/>
                <a:headEnd/>
                <a:tailEnd/>
              </a:ln>
            </p:spPr>
            <p:txBody>
              <a:bodyPr/>
              <a:lstStyle/>
              <a:p>
                <a:pPr algn="ctr"/>
                <a:endParaRPr lang="en-US" sz="1800"/>
              </a:p>
            </p:txBody>
          </p:sp>
          <p:sp>
            <p:nvSpPr>
              <p:cNvPr id="348057" name="Line 926"/>
              <p:cNvSpPr>
                <a:spLocks noChangeShapeType="1"/>
              </p:cNvSpPr>
              <p:nvPr/>
            </p:nvSpPr>
            <p:spPr bwMode="auto">
              <a:xfrm>
                <a:off x="805" y="3207"/>
                <a:ext cx="1" cy="10"/>
              </a:xfrm>
              <a:prstGeom prst="line">
                <a:avLst/>
              </a:prstGeom>
              <a:noFill/>
              <a:ln w="0">
                <a:solidFill>
                  <a:srgbClr val="000000"/>
                </a:solidFill>
                <a:round/>
                <a:headEnd/>
                <a:tailEnd/>
              </a:ln>
            </p:spPr>
            <p:txBody>
              <a:bodyPr/>
              <a:lstStyle/>
              <a:p>
                <a:endParaRPr lang="en-US"/>
              </a:p>
            </p:txBody>
          </p:sp>
          <p:sp>
            <p:nvSpPr>
              <p:cNvPr id="348058" name="Freeform 927"/>
              <p:cNvSpPr>
                <a:spLocks/>
              </p:cNvSpPr>
              <p:nvPr/>
            </p:nvSpPr>
            <p:spPr bwMode="auto">
              <a:xfrm>
                <a:off x="1138" y="3166"/>
                <a:ext cx="47" cy="99"/>
              </a:xfrm>
              <a:custGeom>
                <a:avLst/>
                <a:gdLst>
                  <a:gd name="T0" fmla="*/ 4 w 466"/>
                  <a:gd name="T1" fmla="*/ 2 h 1284"/>
                  <a:gd name="T2" fmla="*/ 10 w 466"/>
                  <a:gd name="T3" fmla="*/ 4 h 1284"/>
                  <a:gd name="T4" fmla="*/ 17 w 466"/>
                  <a:gd name="T5" fmla="*/ 5 h 1284"/>
                  <a:gd name="T6" fmla="*/ 23 w 466"/>
                  <a:gd name="T7" fmla="*/ 6 h 1284"/>
                  <a:gd name="T8" fmla="*/ 29 w 466"/>
                  <a:gd name="T9" fmla="*/ 7 h 1284"/>
                  <a:gd name="T10" fmla="*/ 34 w 466"/>
                  <a:gd name="T11" fmla="*/ 9 h 1284"/>
                  <a:gd name="T12" fmla="*/ 41 w 466"/>
                  <a:gd name="T13" fmla="*/ 10 h 1284"/>
                  <a:gd name="T14" fmla="*/ 40 w 466"/>
                  <a:gd name="T15" fmla="*/ 14 h 1284"/>
                  <a:gd name="T16" fmla="*/ 38 w 466"/>
                  <a:gd name="T17" fmla="*/ 17 h 1284"/>
                  <a:gd name="T18" fmla="*/ 35 w 466"/>
                  <a:gd name="T19" fmla="*/ 21 h 1284"/>
                  <a:gd name="T20" fmla="*/ 34 w 466"/>
                  <a:gd name="T21" fmla="*/ 25 h 1284"/>
                  <a:gd name="T22" fmla="*/ 32 w 466"/>
                  <a:gd name="T23" fmla="*/ 31 h 1284"/>
                  <a:gd name="T24" fmla="*/ 29 w 466"/>
                  <a:gd name="T25" fmla="*/ 34 h 1284"/>
                  <a:gd name="T26" fmla="*/ 28 w 466"/>
                  <a:gd name="T27" fmla="*/ 38 h 1284"/>
                  <a:gd name="T28" fmla="*/ 26 w 466"/>
                  <a:gd name="T29" fmla="*/ 42 h 1284"/>
                  <a:gd name="T30" fmla="*/ 24 w 466"/>
                  <a:gd name="T31" fmla="*/ 46 h 1284"/>
                  <a:gd name="T32" fmla="*/ 22 w 466"/>
                  <a:gd name="T33" fmla="*/ 49 h 1284"/>
                  <a:gd name="T34" fmla="*/ 20 w 466"/>
                  <a:gd name="T35" fmla="*/ 55 h 1284"/>
                  <a:gd name="T36" fmla="*/ 18 w 466"/>
                  <a:gd name="T37" fmla="*/ 59 h 1284"/>
                  <a:gd name="T38" fmla="*/ 16 w 466"/>
                  <a:gd name="T39" fmla="*/ 63 h 1284"/>
                  <a:gd name="T40" fmla="*/ 14 w 466"/>
                  <a:gd name="T41" fmla="*/ 67 h 1284"/>
                  <a:gd name="T42" fmla="*/ 12 w 466"/>
                  <a:gd name="T43" fmla="*/ 71 h 1284"/>
                  <a:gd name="T44" fmla="*/ 10 w 466"/>
                  <a:gd name="T45" fmla="*/ 75 h 1284"/>
                  <a:gd name="T46" fmla="*/ 9 w 466"/>
                  <a:gd name="T47" fmla="*/ 78 h 1284"/>
                  <a:gd name="T48" fmla="*/ 7 w 466"/>
                  <a:gd name="T49" fmla="*/ 81 h 1284"/>
                  <a:gd name="T50" fmla="*/ 5 w 466"/>
                  <a:gd name="T51" fmla="*/ 86 h 1284"/>
                  <a:gd name="T52" fmla="*/ 3 w 466"/>
                  <a:gd name="T53" fmla="*/ 89 h 1284"/>
                  <a:gd name="T54" fmla="*/ 2 w 466"/>
                  <a:gd name="T55" fmla="*/ 93 h 1284"/>
                  <a:gd name="T56" fmla="*/ 3 w 466"/>
                  <a:gd name="T57" fmla="*/ 99 h 1284"/>
                  <a:gd name="T58" fmla="*/ 8 w 466"/>
                  <a:gd name="T59" fmla="*/ 99 h 1284"/>
                  <a:gd name="T60" fmla="*/ 10 w 466"/>
                  <a:gd name="T61" fmla="*/ 95 h 1284"/>
                  <a:gd name="T62" fmla="*/ 11 w 466"/>
                  <a:gd name="T63" fmla="*/ 90 h 1284"/>
                  <a:gd name="T64" fmla="*/ 13 w 466"/>
                  <a:gd name="T65" fmla="*/ 87 h 1284"/>
                  <a:gd name="T66" fmla="*/ 15 w 466"/>
                  <a:gd name="T67" fmla="*/ 83 h 1284"/>
                  <a:gd name="T68" fmla="*/ 17 w 466"/>
                  <a:gd name="T69" fmla="*/ 78 h 1284"/>
                  <a:gd name="T70" fmla="*/ 18 w 466"/>
                  <a:gd name="T71" fmla="*/ 73 h 1284"/>
                  <a:gd name="T72" fmla="*/ 21 w 466"/>
                  <a:gd name="T73" fmla="*/ 71 h 1284"/>
                  <a:gd name="T74" fmla="*/ 23 w 466"/>
                  <a:gd name="T75" fmla="*/ 64 h 1284"/>
                  <a:gd name="T76" fmla="*/ 25 w 466"/>
                  <a:gd name="T77" fmla="*/ 60 h 1284"/>
                  <a:gd name="T78" fmla="*/ 27 w 466"/>
                  <a:gd name="T79" fmla="*/ 55 h 1284"/>
                  <a:gd name="T80" fmla="*/ 29 w 466"/>
                  <a:gd name="T81" fmla="*/ 52 h 1284"/>
                  <a:gd name="T82" fmla="*/ 30 w 466"/>
                  <a:gd name="T83" fmla="*/ 48 h 1284"/>
                  <a:gd name="T84" fmla="*/ 32 w 466"/>
                  <a:gd name="T85" fmla="*/ 44 h 1284"/>
                  <a:gd name="T86" fmla="*/ 34 w 466"/>
                  <a:gd name="T87" fmla="*/ 38 h 1284"/>
                  <a:gd name="T88" fmla="*/ 37 w 466"/>
                  <a:gd name="T89" fmla="*/ 34 h 1284"/>
                  <a:gd name="T90" fmla="*/ 39 w 466"/>
                  <a:gd name="T91" fmla="*/ 30 h 1284"/>
                  <a:gd name="T92" fmla="*/ 40 w 466"/>
                  <a:gd name="T93" fmla="*/ 26 h 1284"/>
                  <a:gd name="T94" fmla="*/ 43 w 466"/>
                  <a:gd name="T95" fmla="*/ 21 h 1284"/>
                  <a:gd name="T96" fmla="*/ 44 w 466"/>
                  <a:gd name="T97" fmla="*/ 17 h 1284"/>
                  <a:gd name="T98" fmla="*/ 46 w 466"/>
                  <a:gd name="T99" fmla="*/ 14 h 1284"/>
                  <a:gd name="T100" fmla="*/ 47 w 466"/>
                  <a:gd name="T101" fmla="*/ 9 h 1284"/>
                  <a:gd name="T102" fmla="*/ 41 w 466"/>
                  <a:gd name="T103" fmla="*/ 7 h 1284"/>
                  <a:gd name="T104" fmla="*/ 34 w 466"/>
                  <a:gd name="T105" fmla="*/ 6 h 1284"/>
                  <a:gd name="T106" fmla="*/ 29 w 466"/>
                  <a:gd name="T107" fmla="*/ 5 h 1284"/>
                  <a:gd name="T108" fmla="*/ 22 w 466"/>
                  <a:gd name="T109" fmla="*/ 4 h 1284"/>
                  <a:gd name="T110" fmla="*/ 16 w 466"/>
                  <a:gd name="T111" fmla="*/ 2 h 1284"/>
                  <a:gd name="T112" fmla="*/ 10 w 466"/>
                  <a:gd name="T113" fmla="*/ 0 h 1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6"/>
                  <a:gd name="T172" fmla="*/ 0 h 1284"/>
                  <a:gd name="T173" fmla="*/ 466 w 466"/>
                  <a:gd name="T174" fmla="*/ 1284 h 12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6" h="1284">
                    <a:moveTo>
                      <a:pt x="59" y="0"/>
                    </a:moveTo>
                    <a:lnTo>
                      <a:pt x="50" y="0"/>
                    </a:lnTo>
                    <a:lnTo>
                      <a:pt x="50" y="24"/>
                    </a:lnTo>
                    <a:lnTo>
                      <a:pt x="37" y="24"/>
                    </a:lnTo>
                    <a:lnTo>
                      <a:pt x="37" y="38"/>
                    </a:lnTo>
                    <a:lnTo>
                      <a:pt x="65" y="38"/>
                    </a:lnTo>
                    <a:lnTo>
                      <a:pt x="65" y="46"/>
                    </a:lnTo>
                    <a:lnTo>
                      <a:pt x="102" y="46"/>
                    </a:lnTo>
                    <a:lnTo>
                      <a:pt x="102" y="52"/>
                    </a:lnTo>
                    <a:lnTo>
                      <a:pt x="132" y="52"/>
                    </a:lnTo>
                    <a:lnTo>
                      <a:pt x="132" y="60"/>
                    </a:lnTo>
                    <a:lnTo>
                      <a:pt x="168" y="60"/>
                    </a:lnTo>
                    <a:lnTo>
                      <a:pt x="168" y="66"/>
                    </a:lnTo>
                    <a:lnTo>
                      <a:pt x="196" y="66"/>
                    </a:lnTo>
                    <a:lnTo>
                      <a:pt x="196" y="75"/>
                    </a:lnTo>
                    <a:lnTo>
                      <a:pt x="227" y="75"/>
                    </a:lnTo>
                    <a:lnTo>
                      <a:pt x="227" y="83"/>
                    </a:lnTo>
                    <a:lnTo>
                      <a:pt x="255" y="83"/>
                    </a:lnTo>
                    <a:lnTo>
                      <a:pt x="255" y="97"/>
                    </a:lnTo>
                    <a:lnTo>
                      <a:pt x="283" y="97"/>
                    </a:lnTo>
                    <a:lnTo>
                      <a:pt x="283" y="103"/>
                    </a:lnTo>
                    <a:lnTo>
                      <a:pt x="320" y="103"/>
                    </a:lnTo>
                    <a:lnTo>
                      <a:pt x="320" y="112"/>
                    </a:lnTo>
                    <a:lnTo>
                      <a:pt x="342" y="112"/>
                    </a:lnTo>
                    <a:lnTo>
                      <a:pt x="342" y="119"/>
                    </a:lnTo>
                    <a:lnTo>
                      <a:pt x="387" y="119"/>
                    </a:lnTo>
                    <a:lnTo>
                      <a:pt x="387" y="134"/>
                    </a:lnTo>
                    <a:lnTo>
                      <a:pt x="409" y="134"/>
                    </a:lnTo>
                    <a:lnTo>
                      <a:pt x="409" y="149"/>
                    </a:lnTo>
                    <a:lnTo>
                      <a:pt x="401" y="149"/>
                    </a:lnTo>
                    <a:lnTo>
                      <a:pt x="401" y="178"/>
                    </a:lnTo>
                    <a:lnTo>
                      <a:pt x="393" y="178"/>
                    </a:lnTo>
                    <a:lnTo>
                      <a:pt x="393" y="200"/>
                    </a:lnTo>
                    <a:lnTo>
                      <a:pt x="387" y="200"/>
                    </a:lnTo>
                    <a:lnTo>
                      <a:pt x="387" y="222"/>
                    </a:lnTo>
                    <a:lnTo>
                      <a:pt x="372" y="222"/>
                    </a:lnTo>
                    <a:lnTo>
                      <a:pt x="372" y="251"/>
                    </a:lnTo>
                    <a:lnTo>
                      <a:pt x="365" y="251"/>
                    </a:lnTo>
                    <a:lnTo>
                      <a:pt x="365" y="273"/>
                    </a:lnTo>
                    <a:lnTo>
                      <a:pt x="350" y="273"/>
                    </a:lnTo>
                    <a:lnTo>
                      <a:pt x="350" y="297"/>
                    </a:lnTo>
                    <a:lnTo>
                      <a:pt x="342" y="297"/>
                    </a:lnTo>
                    <a:lnTo>
                      <a:pt x="342" y="319"/>
                    </a:lnTo>
                    <a:lnTo>
                      <a:pt x="337" y="319"/>
                    </a:lnTo>
                    <a:lnTo>
                      <a:pt x="337" y="370"/>
                    </a:lnTo>
                    <a:lnTo>
                      <a:pt x="320" y="370"/>
                    </a:lnTo>
                    <a:lnTo>
                      <a:pt x="320" y="398"/>
                    </a:lnTo>
                    <a:lnTo>
                      <a:pt x="314" y="398"/>
                    </a:lnTo>
                    <a:lnTo>
                      <a:pt x="314" y="421"/>
                    </a:lnTo>
                    <a:lnTo>
                      <a:pt x="300" y="421"/>
                    </a:lnTo>
                    <a:lnTo>
                      <a:pt x="300" y="436"/>
                    </a:lnTo>
                    <a:lnTo>
                      <a:pt x="292" y="436"/>
                    </a:lnTo>
                    <a:lnTo>
                      <a:pt x="292" y="473"/>
                    </a:lnTo>
                    <a:lnTo>
                      <a:pt x="283" y="473"/>
                    </a:lnTo>
                    <a:lnTo>
                      <a:pt x="283" y="495"/>
                    </a:lnTo>
                    <a:lnTo>
                      <a:pt x="278" y="495"/>
                    </a:lnTo>
                    <a:lnTo>
                      <a:pt x="278" y="517"/>
                    </a:lnTo>
                    <a:lnTo>
                      <a:pt x="263" y="517"/>
                    </a:lnTo>
                    <a:lnTo>
                      <a:pt x="263" y="541"/>
                    </a:lnTo>
                    <a:lnTo>
                      <a:pt x="255" y="541"/>
                    </a:lnTo>
                    <a:lnTo>
                      <a:pt x="255" y="569"/>
                    </a:lnTo>
                    <a:lnTo>
                      <a:pt x="247" y="569"/>
                    </a:lnTo>
                    <a:lnTo>
                      <a:pt x="247" y="600"/>
                    </a:lnTo>
                    <a:lnTo>
                      <a:pt x="233" y="600"/>
                    </a:lnTo>
                    <a:lnTo>
                      <a:pt x="233" y="614"/>
                    </a:lnTo>
                    <a:lnTo>
                      <a:pt x="227" y="614"/>
                    </a:lnTo>
                    <a:lnTo>
                      <a:pt x="227" y="642"/>
                    </a:lnTo>
                    <a:lnTo>
                      <a:pt x="219" y="642"/>
                    </a:lnTo>
                    <a:lnTo>
                      <a:pt x="219" y="693"/>
                    </a:lnTo>
                    <a:lnTo>
                      <a:pt x="204" y="693"/>
                    </a:lnTo>
                    <a:lnTo>
                      <a:pt x="204" y="717"/>
                    </a:lnTo>
                    <a:lnTo>
                      <a:pt x="196" y="717"/>
                    </a:lnTo>
                    <a:lnTo>
                      <a:pt x="196" y="739"/>
                    </a:lnTo>
                    <a:lnTo>
                      <a:pt x="182" y="739"/>
                    </a:lnTo>
                    <a:lnTo>
                      <a:pt x="182" y="768"/>
                    </a:lnTo>
                    <a:lnTo>
                      <a:pt x="174" y="768"/>
                    </a:lnTo>
                    <a:lnTo>
                      <a:pt x="174" y="790"/>
                    </a:lnTo>
                    <a:lnTo>
                      <a:pt x="168" y="790"/>
                    </a:lnTo>
                    <a:lnTo>
                      <a:pt x="168" y="813"/>
                    </a:lnTo>
                    <a:lnTo>
                      <a:pt x="160" y="813"/>
                    </a:lnTo>
                    <a:lnTo>
                      <a:pt x="160" y="842"/>
                    </a:lnTo>
                    <a:lnTo>
                      <a:pt x="146" y="842"/>
                    </a:lnTo>
                    <a:lnTo>
                      <a:pt x="146" y="873"/>
                    </a:lnTo>
                    <a:lnTo>
                      <a:pt x="137" y="873"/>
                    </a:lnTo>
                    <a:lnTo>
                      <a:pt x="137" y="886"/>
                    </a:lnTo>
                    <a:lnTo>
                      <a:pt x="132" y="886"/>
                    </a:lnTo>
                    <a:lnTo>
                      <a:pt x="132" y="915"/>
                    </a:lnTo>
                    <a:lnTo>
                      <a:pt x="117" y="915"/>
                    </a:lnTo>
                    <a:lnTo>
                      <a:pt x="117" y="937"/>
                    </a:lnTo>
                    <a:lnTo>
                      <a:pt x="109" y="937"/>
                    </a:lnTo>
                    <a:lnTo>
                      <a:pt x="109" y="968"/>
                    </a:lnTo>
                    <a:lnTo>
                      <a:pt x="102" y="968"/>
                    </a:lnTo>
                    <a:lnTo>
                      <a:pt x="102" y="989"/>
                    </a:lnTo>
                    <a:lnTo>
                      <a:pt x="95" y="989"/>
                    </a:lnTo>
                    <a:lnTo>
                      <a:pt x="95" y="1012"/>
                    </a:lnTo>
                    <a:lnTo>
                      <a:pt x="87" y="1012"/>
                    </a:lnTo>
                    <a:lnTo>
                      <a:pt x="87" y="1042"/>
                    </a:lnTo>
                    <a:lnTo>
                      <a:pt x="81" y="1042"/>
                    </a:lnTo>
                    <a:lnTo>
                      <a:pt x="81" y="1056"/>
                    </a:lnTo>
                    <a:lnTo>
                      <a:pt x="65" y="1056"/>
                    </a:lnTo>
                    <a:lnTo>
                      <a:pt x="65" y="1085"/>
                    </a:lnTo>
                    <a:lnTo>
                      <a:pt x="59" y="1085"/>
                    </a:lnTo>
                    <a:lnTo>
                      <a:pt x="59" y="1116"/>
                    </a:lnTo>
                    <a:lnTo>
                      <a:pt x="50" y="1116"/>
                    </a:lnTo>
                    <a:lnTo>
                      <a:pt x="50" y="1145"/>
                    </a:lnTo>
                    <a:lnTo>
                      <a:pt x="37" y="1145"/>
                    </a:lnTo>
                    <a:lnTo>
                      <a:pt x="37" y="1159"/>
                    </a:lnTo>
                    <a:lnTo>
                      <a:pt x="28" y="1159"/>
                    </a:lnTo>
                    <a:lnTo>
                      <a:pt x="28" y="1190"/>
                    </a:lnTo>
                    <a:lnTo>
                      <a:pt x="22" y="1190"/>
                    </a:lnTo>
                    <a:lnTo>
                      <a:pt x="22" y="1210"/>
                    </a:lnTo>
                    <a:lnTo>
                      <a:pt x="15" y="1210"/>
                    </a:lnTo>
                    <a:lnTo>
                      <a:pt x="15" y="1233"/>
                    </a:lnTo>
                    <a:lnTo>
                      <a:pt x="0" y="1233"/>
                    </a:lnTo>
                    <a:lnTo>
                      <a:pt x="0" y="1278"/>
                    </a:lnTo>
                    <a:lnTo>
                      <a:pt x="28" y="1278"/>
                    </a:lnTo>
                    <a:lnTo>
                      <a:pt x="28" y="1284"/>
                    </a:lnTo>
                    <a:lnTo>
                      <a:pt x="65" y="1284"/>
                    </a:lnTo>
                    <a:lnTo>
                      <a:pt x="65" y="1278"/>
                    </a:lnTo>
                    <a:lnTo>
                      <a:pt x="81" y="1278"/>
                    </a:lnTo>
                    <a:lnTo>
                      <a:pt x="81" y="1247"/>
                    </a:lnTo>
                    <a:lnTo>
                      <a:pt x="87" y="1247"/>
                    </a:lnTo>
                    <a:lnTo>
                      <a:pt x="87" y="1227"/>
                    </a:lnTo>
                    <a:lnTo>
                      <a:pt x="95" y="1227"/>
                    </a:lnTo>
                    <a:lnTo>
                      <a:pt x="95" y="1196"/>
                    </a:lnTo>
                    <a:lnTo>
                      <a:pt x="102" y="1196"/>
                    </a:lnTo>
                    <a:lnTo>
                      <a:pt x="102" y="1168"/>
                    </a:lnTo>
                    <a:lnTo>
                      <a:pt x="109" y="1168"/>
                    </a:lnTo>
                    <a:lnTo>
                      <a:pt x="109" y="1153"/>
                    </a:lnTo>
                    <a:lnTo>
                      <a:pt x="117" y="1153"/>
                    </a:lnTo>
                    <a:lnTo>
                      <a:pt x="117" y="1131"/>
                    </a:lnTo>
                    <a:lnTo>
                      <a:pt x="132" y="1131"/>
                    </a:lnTo>
                    <a:lnTo>
                      <a:pt x="132" y="1093"/>
                    </a:lnTo>
                    <a:lnTo>
                      <a:pt x="137" y="1093"/>
                    </a:lnTo>
                    <a:lnTo>
                      <a:pt x="137" y="1071"/>
                    </a:lnTo>
                    <a:lnTo>
                      <a:pt x="146" y="1071"/>
                    </a:lnTo>
                    <a:lnTo>
                      <a:pt x="146" y="1042"/>
                    </a:lnTo>
                    <a:lnTo>
                      <a:pt x="160" y="1042"/>
                    </a:lnTo>
                    <a:lnTo>
                      <a:pt x="160" y="1012"/>
                    </a:lnTo>
                    <a:lnTo>
                      <a:pt x="168" y="1012"/>
                    </a:lnTo>
                    <a:lnTo>
                      <a:pt x="168" y="989"/>
                    </a:lnTo>
                    <a:lnTo>
                      <a:pt x="174" y="989"/>
                    </a:lnTo>
                    <a:lnTo>
                      <a:pt x="174" y="952"/>
                    </a:lnTo>
                    <a:lnTo>
                      <a:pt x="182" y="952"/>
                    </a:lnTo>
                    <a:lnTo>
                      <a:pt x="182" y="932"/>
                    </a:lnTo>
                    <a:lnTo>
                      <a:pt x="196" y="932"/>
                    </a:lnTo>
                    <a:lnTo>
                      <a:pt x="196" y="915"/>
                    </a:lnTo>
                    <a:lnTo>
                      <a:pt x="204" y="915"/>
                    </a:lnTo>
                    <a:lnTo>
                      <a:pt x="204" y="886"/>
                    </a:lnTo>
                    <a:lnTo>
                      <a:pt x="219" y="886"/>
                    </a:lnTo>
                    <a:lnTo>
                      <a:pt x="219" y="836"/>
                    </a:lnTo>
                    <a:lnTo>
                      <a:pt x="227" y="836"/>
                    </a:lnTo>
                    <a:lnTo>
                      <a:pt x="227" y="805"/>
                    </a:lnTo>
                    <a:lnTo>
                      <a:pt x="233" y="805"/>
                    </a:lnTo>
                    <a:lnTo>
                      <a:pt x="233" y="776"/>
                    </a:lnTo>
                    <a:lnTo>
                      <a:pt x="247" y="776"/>
                    </a:lnTo>
                    <a:lnTo>
                      <a:pt x="247" y="753"/>
                    </a:lnTo>
                    <a:lnTo>
                      <a:pt x="255" y="753"/>
                    </a:lnTo>
                    <a:lnTo>
                      <a:pt x="255" y="717"/>
                    </a:lnTo>
                    <a:lnTo>
                      <a:pt x="263" y="717"/>
                    </a:lnTo>
                    <a:lnTo>
                      <a:pt x="263" y="693"/>
                    </a:lnTo>
                    <a:lnTo>
                      <a:pt x="278" y="693"/>
                    </a:lnTo>
                    <a:lnTo>
                      <a:pt x="278" y="680"/>
                    </a:lnTo>
                    <a:lnTo>
                      <a:pt x="283" y="680"/>
                    </a:lnTo>
                    <a:lnTo>
                      <a:pt x="283" y="651"/>
                    </a:lnTo>
                    <a:lnTo>
                      <a:pt x="292" y="651"/>
                    </a:lnTo>
                    <a:lnTo>
                      <a:pt x="292" y="620"/>
                    </a:lnTo>
                    <a:lnTo>
                      <a:pt x="300" y="620"/>
                    </a:lnTo>
                    <a:lnTo>
                      <a:pt x="300" y="600"/>
                    </a:lnTo>
                    <a:lnTo>
                      <a:pt x="314" y="600"/>
                    </a:lnTo>
                    <a:lnTo>
                      <a:pt x="314" y="569"/>
                    </a:lnTo>
                    <a:lnTo>
                      <a:pt x="320" y="569"/>
                    </a:lnTo>
                    <a:lnTo>
                      <a:pt x="320" y="541"/>
                    </a:lnTo>
                    <a:lnTo>
                      <a:pt x="337" y="541"/>
                    </a:lnTo>
                    <a:lnTo>
                      <a:pt x="337" y="489"/>
                    </a:lnTo>
                    <a:lnTo>
                      <a:pt x="342" y="489"/>
                    </a:lnTo>
                    <a:lnTo>
                      <a:pt x="342" y="458"/>
                    </a:lnTo>
                    <a:lnTo>
                      <a:pt x="350" y="458"/>
                    </a:lnTo>
                    <a:lnTo>
                      <a:pt x="350" y="436"/>
                    </a:lnTo>
                    <a:lnTo>
                      <a:pt x="365" y="436"/>
                    </a:lnTo>
                    <a:lnTo>
                      <a:pt x="365" y="415"/>
                    </a:lnTo>
                    <a:lnTo>
                      <a:pt x="372" y="415"/>
                    </a:lnTo>
                    <a:lnTo>
                      <a:pt x="372" y="385"/>
                    </a:lnTo>
                    <a:lnTo>
                      <a:pt x="387" y="385"/>
                    </a:lnTo>
                    <a:lnTo>
                      <a:pt x="387" y="356"/>
                    </a:lnTo>
                    <a:lnTo>
                      <a:pt x="393" y="356"/>
                    </a:lnTo>
                    <a:lnTo>
                      <a:pt x="393" y="333"/>
                    </a:lnTo>
                    <a:lnTo>
                      <a:pt x="401" y="333"/>
                    </a:lnTo>
                    <a:lnTo>
                      <a:pt x="401" y="304"/>
                    </a:lnTo>
                    <a:lnTo>
                      <a:pt x="409" y="304"/>
                    </a:lnTo>
                    <a:lnTo>
                      <a:pt x="409" y="273"/>
                    </a:lnTo>
                    <a:lnTo>
                      <a:pt x="424" y="273"/>
                    </a:lnTo>
                    <a:lnTo>
                      <a:pt x="424" y="251"/>
                    </a:lnTo>
                    <a:lnTo>
                      <a:pt x="429" y="251"/>
                    </a:lnTo>
                    <a:lnTo>
                      <a:pt x="429" y="222"/>
                    </a:lnTo>
                    <a:lnTo>
                      <a:pt x="437" y="222"/>
                    </a:lnTo>
                    <a:lnTo>
                      <a:pt x="437" y="200"/>
                    </a:lnTo>
                    <a:lnTo>
                      <a:pt x="446" y="200"/>
                    </a:lnTo>
                    <a:lnTo>
                      <a:pt x="446" y="178"/>
                    </a:lnTo>
                    <a:lnTo>
                      <a:pt x="452" y="178"/>
                    </a:lnTo>
                    <a:lnTo>
                      <a:pt x="452" y="149"/>
                    </a:lnTo>
                    <a:lnTo>
                      <a:pt x="459" y="149"/>
                    </a:lnTo>
                    <a:lnTo>
                      <a:pt x="459" y="119"/>
                    </a:lnTo>
                    <a:lnTo>
                      <a:pt x="466" y="119"/>
                    </a:lnTo>
                    <a:lnTo>
                      <a:pt x="466" y="103"/>
                    </a:lnTo>
                    <a:lnTo>
                      <a:pt x="437" y="103"/>
                    </a:lnTo>
                    <a:lnTo>
                      <a:pt x="437" y="97"/>
                    </a:lnTo>
                    <a:lnTo>
                      <a:pt x="409" y="97"/>
                    </a:lnTo>
                    <a:lnTo>
                      <a:pt x="409" y="83"/>
                    </a:lnTo>
                    <a:lnTo>
                      <a:pt x="372" y="83"/>
                    </a:lnTo>
                    <a:lnTo>
                      <a:pt x="372" y="75"/>
                    </a:lnTo>
                    <a:lnTo>
                      <a:pt x="342" y="75"/>
                    </a:lnTo>
                    <a:lnTo>
                      <a:pt x="342" y="66"/>
                    </a:lnTo>
                    <a:lnTo>
                      <a:pt x="314" y="66"/>
                    </a:lnTo>
                    <a:lnTo>
                      <a:pt x="314" y="60"/>
                    </a:lnTo>
                    <a:lnTo>
                      <a:pt x="283" y="60"/>
                    </a:lnTo>
                    <a:lnTo>
                      <a:pt x="283" y="52"/>
                    </a:lnTo>
                    <a:lnTo>
                      <a:pt x="247" y="52"/>
                    </a:lnTo>
                    <a:lnTo>
                      <a:pt x="247" y="46"/>
                    </a:lnTo>
                    <a:lnTo>
                      <a:pt x="219" y="46"/>
                    </a:lnTo>
                    <a:lnTo>
                      <a:pt x="219" y="38"/>
                    </a:lnTo>
                    <a:lnTo>
                      <a:pt x="182" y="38"/>
                    </a:lnTo>
                    <a:lnTo>
                      <a:pt x="182" y="24"/>
                    </a:lnTo>
                    <a:lnTo>
                      <a:pt x="160" y="24"/>
                    </a:lnTo>
                    <a:lnTo>
                      <a:pt x="160" y="15"/>
                    </a:lnTo>
                    <a:lnTo>
                      <a:pt x="117" y="15"/>
                    </a:lnTo>
                    <a:lnTo>
                      <a:pt x="117" y="0"/>
                    </a:lnTo>
                    <a:lnTo>
                      <a:pt x="95" y="0"/>
                    </a:lnTo>
                    <a:lnTo>
                      <a:pt x="59" y="0"/>
                    </a:lnTo>
                    <a:close/>
                  </a:path>
                </a:pathLst>
              </a:custGeom>
              <a:solidFill>
                <a:srgbClr val="BFBFBF"/>
              </a:solidFill>
              <a:ln w="9525">
                <a:noFill/>
                <a:round/>
                <a:headEnd/>
                <a:tailEnd/>
              </a:ln>
            </p:spPr>
            <p:txBody>
              <a:bodyPr/>
              <a:lstStyle/>
              <a:p>
                <a:pPr algn="ctr"/>
                <a:endParaRPr lang="en-US" sz="1800"/>
              </a:p>
            </p:txBody>
          </p:sp>
          <p:sp>
            <p:nvSpPr>
              <p:cNvPr id="348059" name="Freeform 928"/>
              <p:cNvSpPr>
                <a:spLocks/>
              </p:cNvSpPr>
              <p:nvPr/>
            </p:nvSpPr>
            <p:spPr bwMode="auto">
              <a:xfrm>
                <a:off x="1138" y="3165"/>
                <a:ext cx="47" cy="100"/>
              </a:xfrm>
              <a:custGeom>
                <a:avLst/>
                <a:gdLst>
                  <a:gd name="T0" fmla="*/ 0 w 466"/>
                  <a:gd name="T1" fmla="*/ 98 h 1297"/>
                  <a:gd name="T2" fmla="*/ 41 w 466"/>
                  <a:gd name="T3" fmla="*/ 11 h 1297"/>
                  <a:gd name="T4" fmla="*/ 4 w 466"/>
                  <a:gd name="T5" fmla="*/ 3 h 1297"/>
                  <a:gd name="T6" fmla="*/ 6 w 466"/>
                  <a:gd name="T7" fmla="*/ 0 h 1297"/>
                  <a:gd name="T8" fmla="*/ 47 w 466"/>
                  <a:gd name="T9" fmla="*/ 9 h 1297"/>
                  <a:gd name="T10" fmla="*/ 7 w 466"/>
                  <a:gd name="T11" fmla="*/ 100 h 1297"/>
                  <a:gd name="T12" fmla="*/ 0 w 466"/>
                  <a:gd name="T13" fmla="*/ 98 h 1297"/>
                  <a:gd name="T14" fmla="*/ 0 60000 65536"/>
                  <a:gd name="T15" fmla="*/ 0 60000 65536"/>
                  <a:gd name="T16" fmla="*/ 0 60000 65536"/>
                  <a:gd name="T17" fmla="*/ 0 60000 65536"/>
                  <a:gd name="T18" fmla="*/ 0 60000 65536"/>
                  <a:gd name="T19" fmla="*/ 0 60000 65536"/>
                  <a:gd name="T20" fmla="*/ 0 60000 65536"/>
                  <a:gd name="T21" fmla="*/ 0 w 466"/>
                  <a:gd name="T22" fmla="*/ 0 h 1297"/>
                  <a:gd name="T23" fmla="*/ 466 w 466"/>
                  <a:gd name="T24" fmla="*/ 1297 h 12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1297">
                    <a:moveTo>
                      <a:pt x="0" y="1277"/>
                    </a:moveTo>
                    <a:lnTo>
                      <a:pt x="409" y="147"/>
                    </a:lnTo>
                    <a:lnTo>
                      <a:pt x="37" y="37"/>
                    </a:lnTo>
                    <a:lnTo>
                      <a:pt x="59" y="0"/>
                    </a:lnTo>
                    <a:lnTo>
                      <a:pt x="466" y="116"/>
                    </a:lnTo>
                    <a:lnTo>
                      <a:pt x="65" y="1297"/>
                    </a:lnTo>
                    <a:lnTo>
                      <a:pt x="0" y="1277"/>
                    </a:lnTo>
                  </a:path>
                </a:pathLst>
              </a:custGeom>
              <a:noFill/>
              <a:ln w="0">
                <a:solidFill>
                  <a:srgbClr val="000000"/>
                </a:solidFill>
                <a:round/>
                <a:headEnd/>
                <a:tailEnd/>
              </a:ln>
            </p:spPr>
            <p:txBody>
              <a:bodyPr/>
              <a:lstStyle/>
              <a:p>
                <a:pPr algn="ctr"/>
                <a:endParaRPr lang="en-US" sz="1800"/>
              </a:p>
            </p:txBody>
          </p:sp>
          <p:sp>
            <p:nvSpPr>
              <p:cNvPr id="348060" name="Freeform 929"/>
              <p:cNvSpPr>
                <a:spLocks/>
              </p:cNvSpPr>
              <p:nvPr/>
            </p:nvSpPr>
            <p:spPr bwMode="auto">
              <a:xfrm>
                <a:off x="1141" y="3167"/>
                <a:ext cx="40" cy="12"/>
              </a:xfrm>
              <a:custGeom>
                <a:avLst/>
                <a:gdLst>
                  <a:gd name="T0" fmla="*/ 3 w 396"/>
                  <a:gd name="T1" fmla="*/ 0 h 148"/>
                  <a:gd name="T2" fmla="*/ 0 w 396"/>
                  <a:gd name="T3" fmla="*/ 7 h 148"/>
                  <a:gd name="T4" fmla="*/ 6 w 396"/>
                  <a:gd name="T5" fmla="*/ 6 h 148"/>
                  <a:gd name="T6" fmla="*/ 38 w 396"/>
                  <a:gd name="T7" fmla="*/ 12 h 148"/>
                  <a:gd name="T8" fmla="*/ 40 w 396"/>
                  <a:gd name="T9" fmla="*/ 8 h 148"/>
                  <a:gd name="T10" fmla="*/ 3 w 396"/>
                  <a:gd name="T11" fmla="*/ 0 h 148"/>
                  <a:gd name="T12" fmla="*/ 0 60000 65536"/>
                  <a:gd name="T13" fmla="*/ 0 60000 65536"/>
                  <a:gd name="T14" fmla="*/ 0 60000 65536"/>
                  <a:gd name="T15" fmla="*/ 0 60000 65536"/>
                  <a:gd name="T16" fmla="*/ 0 60000 65536"/>
                  <a:gd name="T17" fmla="*/ 0 60000 65536"/>
                  <a:gd name="T18" fmla="*/ 0 w 396"/>
                  <a:gd name="T19" fmla="*/ 0 h 148"/>
                  <a:gd name="T20" fmla="*/ 396 w 396"/>
                  <a:gd name="T21" fmla="*/ 148 h 148"/>
                </a:gdLst>
                <a:ahLst/>
                <a:cxnLst>
                  <a:cxn ang="T12">
                    <a:pos x="T0" y="T1"/>
                  </a:cxn>
                  <a:cxn ang="T13">
                    <a:pos x="T2" y="T3"/>
                  </a:cxn>
                  <a:cxn ang="T14">
                    <a:pos x="T4" y="T5"/>
                  </a:cxn>
                  <a:cxn ang="T15">
                    <a:pos x="T6" y="T7"/>
                  </a:cxn>
                  <a:cxn ang="T16">
                    <a:pos x="T8" y="T9"/>
                  </a:cxn>
                  <a:cxn ang="T17">
                    <a:pos x="T10" y="T11"/>
                  </a:cxn>
                </a:cxnLst>
                <a:rect l="T18" t="T19" r="T20" b="T21"/>
                <a:pathLst>
                  <a:path w="396" h="148">
                    <a:moveTo>
                      <a:pt x="31" y="0"/>
                    </a:moveTo>
                    <a:lnTo>
                      <a:pt x="0" y="88"/>
                    </a:lnTo>
                    <a:lnTo>
                      <a:pt x="59" y="68"/>
                    </a:lnTo>
                    <a:lnTo>
                      <a:pt x="373" y="148"/>
                    </a:lnTo>
                    <a:lnTo>
                      <a:pt x="396" y="97"/>
                    </a:lnTo>
                    <a:lnTo>
                      <a:pt x="31" y="0"/>
                    </a:lnTo>
                    <a:close/>
                  </a:path>
                </a:pathLst>
              </a:custGeom>
              <a:solidFill>
                <a:srgbClr val="424242"/>
              </a:solidFill>
              <a:ln w="9525">
                <a:noFill/>
                <a:round/>
                <a:headEnd/>
                <a:tailEnd/>
              </a:ln>
            </p:spPr>
            <p:txBody>
              <a:bodyPr/>
              <a:lstStyle/>
              <a:p>
                <a:pPr algn="ctr"/>
                <a:endParaRPr lang="en-US" sz="1800"/>
              </a:p>
            </p:txBody>
          </p:sp>
          <p:sp>
            <p:nvSpPr>
              <p:cNvPr id="348061" name="Freeform 930"/>
              <p:cNvSpPr>
                <a:spLocks/>
              </p:cNvSpPr>
              <p:nvPr/>
            </p:nvSpPr>
            <p:spPr bwMode="auto">
              <a:xfrm>
                <a:off x="1141" y="3167"/>
                <a:ext cx="40" cy="12"/>
              </a:xfrm>
              <a:custGeom>
                <a:avLst/>
                <a:gdLst>
                  <a:gd name="T0" fmla="*/ 3 w 396"/>
                  <a:gd name="T1" fmla="*/ 0 h 148"/>
                  <a:gd name="T2" fmla="*/ 0 w 396"/>
                  <a:gd name="T3" fmla="*/ 7 h 148"/>
                  <a:gd name="T4" fmla="*/ 6 w 396"/>
                  <a:gd name="T5" fmla="*/ 6 h 148"/>
                  <a:gd name="T6" fmla="*/ 38 w 396"/>
                  <a:gd name="T7" fmla="*/ 12 h 148"/>
                  <a:gd name="T8" fmla="*/ 40 w 396"/>
                  <a:gd name="T9" fmla="*/ 8 h 148"/>
                  <a:gd name="T10" fmla="*/ 3 w 396"/>
                  <a:gd name="T11" fmla="*/ 0 h 148"/>
                  <a:gd name="T12" fmla="*/ 0 60000 65536"/>
                  <a:gd name="T13" fmla="*/ 0 60000 65536"/>
                  <a:gd name="T14" fmla="*/ 0 60000 65536"/>
                  <a:gd name="T15" fmla="*/ 0 60000 65536"/>
                  <a:gd name="T16" fmla="*/ 0 60000 65536"/>
                  <a:gd name="T17" fmla="*/ 0 60000 65536"/>
                  <a:gd name="T18" fmla="*/ 0 w 396"/>
                  <a:gd name="T19" fmla="*/ 0 h 148"/>
                  <a:gd name="T20" fmla="*/ 396 w 396"/>
                  <a:gd name="T21" fmla="*/ 148 h 148"/>
                </a:gdLst>
                <a:ahLst/>
                <a:cxnLst>
                  <a:cxn ang="T12">
                    <a:pos x="T0" y="T1"/>
                  </a:cxn>
                  <a:cxn ang="T13">
                    <a:pos x="T2" y="T3"/>
                  </a:cxn>
                  <a:cxn ang="T14">
                    <a:pos x="T4" y="T5"/>
                  </a:cxn>
                  <a:cxn ang="T15">
                    <a:pos x="T6" y="T7"/>
                  </a:cxn>
                  <a:cxn ang="T16">
                    <a:pos x="T8" y="T9"/>
                  </a:cxn>
                  <a:cxn ang="T17">
                    <a:pos x="T10" y="T11"/>
                  </a:cxn>
                </a:cxnLst>
                <a:rect l="T18" t="T19" r="T20" b="T21"/>
                <a:pathLst>
                  <a:path w="396" h="148">
                    <a:moveTo>
                      <a:pt x="31" y="0"/>
                    </a:moveTo>
                    <a:lnTo>
                      <a:pt x="0" y="88"/>
                    </a:lnTo>
                    <a:lnTo>
                      <a:pt x="59" y="68"/>
                    </a:lnTo>
                    <a:lnTo>
                      <a:pt x="373" y="148"/>
                    </a:lnTo>
                    <a:lnTo>
                      <a:pt x="396" y="97"/>
                    </a:lnTo>
                    <a:lnTo>
                      <a:pt x="31" y="0"/>
                    </a:lnTo>
                  </a:path>
                </a:pathLst>
              </a:custGeom>
              <a:noFill/>
              <a:ln w="0">
                <a:solidFill>
                  <a:srgbClr val="000000"/>
                </a:solidFill>
                <a:round/>
                <a:headEnd/>
                <a:tailEnd/>
              </a:ln>
            </p:spPr>
            <p:txBody>
              <a:bodyPr/>
              <a:lstStyle/>
              <a:p>
                <a:pPr algn="ctr"/>
                <a:endParaRPr lang="en-US" sz="1800"/>
              </a:p>
            </p:txBody>
          </p:sp>
          <p:sp>
            <p:nvSpPr>
              <p:cNvPr id="348062" name="Line 931"/>
              <p:cNvSpPr>
                <a:spLocks noChangeShapeType="1"/>
              </p:cNvSpPr>
              <p:nvPr/>
            </p:nvSpPr>
            <p:spPr bwMode="auto">
              <a:xfrm flipH="1" flipV="1">
                <a:off x="1144" y="3167"/>
                <a:ext cx="4" cy="5"/>
              </a:xfrm>
              <a:prstGeom prst="line">
                <a:avLst/>
              </a:prstGeom>
              <a:noFill/>
              <a:ln w="0">
                <a:solidFill>
                  <a:srgbClr val="000000"/>
                </a:solidFill>
                <a:round/>
                <a:headEnd/>
                <a:tailEnd/>
              </a:ln>
            </p:spPr>
            <p:txBody>
              <a:bodyPr/>
              <a:lstStyle/>
              <a:p>
                <a:endParaRPr lang="en-US"/>
              </a:p>
            </p:txBody>
          </p:sp>
          <p:sp>
            <p:nvSpPr>
              <p:cNvPr id="348063" name="Freeform 932"/>
              <p:cNvSpPr>
                <a:spLocks/>
              </p:cNvSpPr>
              <p:nvPr/>
            </p:nvSpPr>
            <p:spPr bwMode="auto">
              <a:xfrm>
                <a:off x="1136" y="3262"/>
                <a:ext cx="8" cy="12"/>
              </a:xfrm>
              <a:custGeom>
                <a:avLst/>
                <a:gdLst>
                  <a:gd name="T0" fmla="*/ 3 w 87"/>
                  <a:gd name="T1" fmla="*/ 0 h 156"/>
                  <a:gd name="T2" fmla="*/ 0 w 87"/>
                  <a:gd name="T3" fmla="*/ 10 h 156"/>
                  <a:gd name="T4" fmla="*/ 3 w 87"/>
                  <a:gd name="T5" fmla="*/ 12 h 156"/>
                  <a:gd name="T6" fmla="*/ 8 w 87"/>
                  <a:gd name="T7" fmla="*/ 3 h 156"/>
                  <a:gd name="T8" fmla="*/ 3 w 87"/>
                  <a:gd name="T9" fmla="*/ 0 h 156"/>
                  <a:gd name="T10" fmla="*/ 0 60000 65536"/>
                  <a:gd name="T11" fmla="*/ 0 60000 65536"/>
                  <a:gd name="T12" fmla="*/ 0 60000 65536"/>
                  <a:gd name="T13" fmla="*/ 0 60000 65536"/>
                  <a:gd name="T14" fmla="*/ 0 60000 65536"/>
                  <a:gd name="T15" fmla="*/ 0 w 87"/>
                  <a:gd name="T16" fmla="*/ 0 h 156"/>
                  <a:gd name="T17" fmla="*/ 87 w 87"/>
                  <a:gd name="T18" fmla="*/ 156 h 156"/>
                </a:gdLst>
                <a:ahLst/>
                <a:cxnLst>
                  <a:cxn ang="T10">
                    <a:pos x="T0" y="T1"/>
                  </a:cxn>
                  <a:cxn ang="T11">
                    <a:pos x="T2" y="T3"/>
                  </a:cxn>
                  <a:cxn ang="T12">
                    <a:pos x="T4" y="T5"/>
                  </a:cxn>
                  <a:cxn ang="T13">
                    <a:pos x="T6" y="T7"/>
                  </a:cxn>
                  <a:cxn ang="T14">
                    <a:pos x="T8" y="T9"/>
                  </a:cxn>
                </a:cxnLst>
                <a:rect l="T15" t="T16" r="T17" b="T18"/>
                <a:pathLst>
                  <a:path w="87" h="156">
                    <a:moveTo>
                      <a:pt x="28" y="0"/>
                    </a:moveTo>
                    <a:lnTo>
                      <a:pt x="0" y="134"/>
                    </a:lnTo>
                    <a:lnTo>
                      <a:pt x="28" y="156"/>
                    </a:lnTo>
                    <a:lnTo>
                      <a:pt x="87" y="37"/>
                    </a:lnTo>
                    <a:lnTo>
                      <a:pt x="28" y="0"/>
                    </a:lnTo>
                    <a:close/>
                  </a:path>
                </a:pathLst>
              </a:custGeom>
              <a:solidFill>
                <a:srgbClr val="424242"/>
              </a:solidFill>
              <a:ln w="9525">
                <a:noFill/>
                <a:round/>
                <a:headEnd/>
                <a:tailEnd/>
              </a:ln>
            </p:spPr>
            <p:txBody>
              <a:bodyPr/>
              <a:lstStyle/>
              <a:p>
                <a:pPr algn="ctr"/>
                <a:endParaRPr lang="en-US" sz="1800"/>
              </a:p>
            </p:txBody>
          </p:sp>
          <p:sp>
            <p:nvSpPr>
              <p:cNvPr id="348064" name="Freeform 933"/>
              <p:cNvSpPr>
                <a:spLocks/>
              </p:cNvSpPr>
              <p:nvPr/>
            </p:nvSpPr>
            <p:spPr bwMode="auto">
              <a:xfrm>
                <a:off x="1136" y="3262"/>
                <a:ext cx="8" cy="12"/>
              </a:xfrm>
              <a:custGeom>
                <a:avLst/>
                <a:gdLst>
                  <a:gd name="T0" fmla="*/ 3 w 87"/>
                  <a:gd name="T1" fmla="*/ 0 h 156"/>
                  <a:gd name="T2" fmla="*/ 0 w 87"/>
                  <a:gd name="T3" fmla="*/ 10 h 156"/>
                  <a:gd name="T4" fmla="*/ 3 w 87"/>
                  <a:gd name="T5" fmla="*/ 12 h 156"/>
                  <a:gd name="T6" fmla="*/ 8 w 87"/>
                  <a:gd name="T7" fmla="*/ 3 h 156"/>
                  <a:gd name="T8" fmla="*/ 3 w 87"/>
                  <a:gd name="T9" fmla="*/ 0 h 156"/>
                  <a:gd name="T10" fmla="*/ 0 60000 65536"/>
                  <a:gd name="T11" fmla="*/ 0 60000 65536"/>
                  <a:gd name="T12" fmla="*/ 0 60000 65536"/>
                  <a:gd name="T13" fmla="*/ 0 60000 65536"/>
                  <a:gd name="T14" fmla="*/ 0 60000 65536"/>
                  <a:gd name="T15" fmla="*/ 0 w 87"/>
                  <a:gd name="T16" fmla="*/ 0 h 156"/>
                  <a:gd name="T17" fmla="*/ 87 w 87"/>
                  <a:gd name="T18" fmla="*/ 156 h 156"/>
                </a:gdLst>
                <a:ahLst/>
                <a:cxnLst>
                  <a:cxn ang="T10">
                    <a:pos x="T0" y="T1"/>
                  </a:cxn>
                  <a:cxn ang="T11">
                    <a:pos x="T2" y="T3"/>
                  </a:cxn>
                  <a:cxn ang="T12">
                    <a:pos x="T4" y="T5"/>
                  </a:cxn>
                  <a:cxn ang="T13">
                    <a:pos x="T6" y="T7"/>
                  </a:cxn>
                  <a:cxn ang="T14">
                    <a:pos x="T8" y="T9"/>
                  </a:cxn>
                </a:cxnLst>
                <a:rect l="T15" t="T16" r="T17" b="T18"/>
                <a:pathLst>
                  <a:path w="87" h="156">
                    <a:moveTo>
                      <a:pt x="28" y="0"/>
                    </a:moveTo>
                    <a:lnTo>
                      <a:pt x="0" y="134"/>
                    </a:lnTo>
                    <a:lnTo>
                      <a:pt x="28" y="156"/>
                    </a:lnTo>
                    <a:lnTo>
                      <a:pt x="87" y="37"/>
                    </a:lnTo>
                    <a:lnTo>
                      <a:pt x="28" y="0"/>
                    </a:lnTo>
                  </a:path>
                </a:pathLst>
              </a:custGeom>
              <a:noFill/>
              <a:ln w="0">
                <a:solidFill>
                  <a:srgbClr val="000000"/>
                </a:solidFill>
                <a:round/>
                <a:headEnd/>
                <a:tailEnd/>
              </a:ln>
            </p:spPr>
            <p:txBody>
              <a:bodyPr/>
              <a:lstStyle/>
              <a:p>
                <a:pPr algn="ctr"/>
                <a:endParaRPr lang="en-US" sz="1800"/>
              </a:p>
            </p:txBody>
          </p:sp>
          <p:sp>
            <p:nvSpPr>
              <p:cNvPr id="348065" name="Freeform 934"/>
              <p:cNvSpPr>
                <a:spLocks/>
              </p:cNvSpPr>
              <p:nvPr/>
            </p:nvSpPr>
            <p:spPr bwMode="auto">
              <a:xfrm>
                <a:off x="891" y="3125"/>
                <a:ext cx="256" cy="49"/>
              </a:xfrm>
              <a:custGeom>
                <a:avLst/>
                <a:gdLst>
                  <a:gd name="T0" fmla="*/ 4 w 2566"/>
                  <a:gd name="T1" fmla="*/ 0 h 633"/>
                  <a:gd name="T2" fmla="*/ 0 w 2566"/>
                  <a:gd name="T3" fmla="*/ 9 h 633"/>
                  <a:gd name="T4" fmla="*/ 251 w 2566"/>
                  <a:gd name="T5" fmla="*/ 49 h 633"/>
                  <a:gd name="T6" fmla="*/ 256 w 2566"/>
                  <a:gd name="T7" fmla="*/ 38 h 633"/>
                  <a:gd name="T8" fmla="*/ 123 w 2566"/>
                  <a:gd name="T9" fmla="*/ 14 h 633"/>
                  <a:gd name="T10" fmla="*/ 4 w 2566"/>
                  <a:gd name="T11" fmla="*/ 0 h 633"/>
                  <a:gd name="T12" fmla="*/ 0 60000 65536"/>
                  <a:gd name="T13" fmla="*/ 0 60000 65536"/>
                  <a:gd name="T14" fmla="*/ 0 60000 65536"/>
                  <a:gd name="T15" fmla="*/ 0 60000 65536"/>
                  <a:gd name="T16" fmla="*/ 0 60000 65536"/>
                  <a:gd name="T17" fmla="*/ 0 60000 65536"/>
                  <a:gd name="T18" fmla="*/ 0 w 2566"/>
                  <a:gd name="T19" fmla="*/ 0 h 633"/>
                  <a:gd name="T20" fmla="*/ 2566 w 2566"/>
                  <a:gd name="T21" fmla="*/ 633 h 633"/>
                </a:gdLst>
                <a:ahLst/>
                <a:cxnLst>
                  <a:cxn ang="T12">
                    <a:pos x="T0" y="T1"/>
                  </a:cxn>
                  <a:cxn ang="T13">
                    <a:pos x="T2" y="T3"/>
                  </a:cxn>
                  <a:cxn ang="T14">
                    <a:pos x="T4" y="T5"/>
                  </a:cxn>
                  <a:cxn ang="T15">
                    <a:pos x="T6" y="T7"/>
                  </a:cxn>
                  <a:cxn ang="T16">
                    <a:pos x="T8" y="T9"/>
                  </a:cxn>
                  <a:cxn ang="T17">
                    <a:pos x="T10" y="T11"/>
                  </a:cxn>
                </a:cxnLst>
                <a:rect l="T18" t="T19" r="T20" b="T21"/>
                <a:pathLst>
                  <a:path w="2566" h="633">
                    <a:moveTo>
                      <a:pt x="37" y="0"/>
                    </a:moveTo>
                    <a:lnTo>
                      <a:pt x="0" y="110"/>
                    </a:lnTo>
                    <a:lnTo>
                      <a:pt x="2516" y="633"/>
                    </a:lnTo>
                    <a:lnTo>
                      <a:pt x="2566" y="494"/>
                    </a:lnTo>
                    <a:lnTo>
                      <a:pt x="1234" y="176"/>
                    </a:lnTo>
                    <a:lnTo>
                      <a:pt x="37" y="0"/>
                    </a:lnTo>
                    <a:close/>
                  </a:path>
                </a:pathLst>
              </a:custGeom>
              <a:solidFill>
                <a:srgbClr val="BFBFBF"/>
              </a:solidFill>
              <a:ln w="9525">
                <a:noFill/>
                <a:round/>
                <a:headEnd/>
                <a:tailEnd/>
              </a:ln>
            </p:spPr>
            <p:txBody>
              <a:bodyPr/>
              <a:lstStyle/>
              <a:p>
                <a:pPr algn="ctr"/>
                <a:endParaRPr lang="en-US" sz="1800"/>
              </a:p>
            </p:txBody>
          </p:sp>
          <p:sp>
            <p:nvSpPr>
              <p:cNvPr id="348066" name="Freeform 935"/>
              <p:cNvSpPr>
                <a:spLocks/>
              </p:cNvSpPr>
              <p:nvPr/>
            </p:nvSpPr>
            <p:spPr bwMode="auto">
              <a:xfrm>
                <a:off x="891" y="3125"/>
                <a:ext cx="256" cy="49"/>
              </a:xfrm>
              <a:custGeom>
                <a:avLst/>
                <a:gdLst>
                  <a:gd name="T0" fmla="*/ 4 w 2566"/>
                  <a:gd name="T1" fmla="*/ 0 h 633"/>
                  <a:gd name="T2" fmla="*/ 0 w 2566"/>
                  <a:gd name="T3" fmla="*/ 9 h 633"/>
                  <a:gd name="T4" fmla="*/ 251 w 2566"/>
                  <a:gd name="T5" fmla="*/ 49 h 633"/>
                  <a:gd name="T6" fmla="*/ 256 w 2566"/>
                  <a:gd name="T7" fmla="*/ 38 h 633"/>
                  <a:gd name="T8" fmla="*/ 123 w 2566"/>
                  <a:gd name="T9" fmla="*/ 14 h 633"/>
                  <a:gd name="T10" fmla="*/ 4 w 2566"/>
                  <a:gd name="T11" fmla="*/ 0 h 633"/>
                  <a:gd name="T12" fmla="*/ 0 60000 65536"/>
                  <a:gd name="T13" fmla="*/ 0 60000 65536"/>
                  <a:gd name="T14" fmla="*/ 0 60000 65536"/>
                  <a:gd name="T15" fmla="*/ 0 60000 65536"/>
                  <a:gd name="T16" fmla="*/ 0 60000 65536"/>
                  <a:gd name="T17" fmla="*/ 0 60000 65536"/>
                  <a:gd name="T18" fmla="*/ 0 w 2566"/>
                  <a:gd name="T19" fmla="*/ 0 h 633"/>
                  <a:gd name="T20" fmla="*/ 2566 w 2566"/>
                  <a:gd name="T21" fmla="*/ 633 h 633"/>
                </a:gdLst>
                <a:ahLst/>
                <a:cxnLst>
                  <a:cxn ang="T12">
                    <a:pos x="T0" y="T1"/>
                  </a:cxn>
                  <a:cxn ang="T13">
                    <a:pos x="T2" y="T3"/>
                  </a:cxn>
                  <a:cxn ang="T14">
                    <a:pos x="T4" y="T5"/>
                  </a:cxn>
                  <a:cxn ang="T15">
                    <a:pos x="T6" y="T7"/>
                  </a:cxn>
                  <a:cxn ang="T16">
                    <a:pos x="T8" y="T9"/>
                  </a:cxn>
                  <a:cxn ang="T17">
                    <a:pos x="T10" y="T11"/>
                  </a:cxn>
                </a:cxnLst>
                <a:rect l="T18" t="T19" r="T20" b="T21"/>
                <a:pathLst>
                  <a:path w="2566" h="633">
                    <a:moveTo>
                      <a:pt x="37" y="0"/>
                    </a:moveTo>
                    <a:lnTo>
                      <a:pt x="0" y="110"/>
                    </a:lnTo>
                    <a:lnTo>
                      <a:pt x="2516" y="633"/>
                    </a:lnTo>
                    <a:lnTo>
                      <a:pt x="2566" y="494"/>
                    </a:lnTo>
                    <a:lnTo>
                      <a:pt x="1234" y="176"/>
                    </a:lnTo>
                    <a:lnTo>
                      <a:pt x="37" y="0"/>
                    </a:lnTo>
                  </a:path>
                </a:pathLst>
              </a:custGeom>
              <a:noFill/>
              <a:ln w="0">
                <a:solidFill>
                  <a:srgbClr val="000000"/>
                </a:solidFill>
                <a:round/>
                <a:headEnd/>
                <a:tailEnd/>
              </a:ln>
            </p:spPr>
            <p:txBody>
              <a:bodyPr/>
              <a:lstStyle/>
              <a:p>
                <a:pPr algn="ctr"/>
                <a:endParaRPr lang="en-US" sz="1800"/>
              </a:p>
            </p:txBody>
          </p:sp>
          <p:sp>
            <p:nvSpPr>
              <p:cNvPr id="348067" name="Freeform 936"/>
              <p:cNvSpPr>
                <a:spLocks/>
              </p:cNvSpPr>
              <p:nvPr/>
            </p:nvSpPr>
            <p:spPr bwMode="auto">
              <a:xfrm>
                <a:off x="973" y="3137"/>
                <a:ext cx="73" cy="17"/>
              </a:xfrm>
              <a:custGeom>
                <a:avLst/>
                <a:gdLst>
                  <a:gd name="T0" fmla="*/ 0 w 729"/>
                  <a:gd name="T1" fmla="*/ 0 h 222"/>
                  <a:gd name="T2" fmla="*/ 2 w 729"/>
                  <a:gd name="T3" fmla="*/ 6 h 222"/>
                  <a:gd name="T4" fmla="*/ 69 w 729"/>
                  <a:gd name="T5" fmla="*/ 17 h 222"/>
                  <a:gd name="T6" fmla="*/ 73 w 729"/>
                  <a:gd name="T7" fmla="*/ 11 h 222"/>
                  <a:gd name="T8" fmla="*/ 64 w 729"/>
                  <a:gd name="T9" fmla="*/ 6 h 222"/>
                  <a:gd name="T10" fmla="*/ 0 w 729"/>
                  <a:gd name="T11" fmla="*/ 0 h 222"/>
                  <a:gd name="T12" fmla="*/ 0 60000 65536"/>
                  <a:gd name="T13" fmla="*/ 0 60000 65536"/>
                  <a:gd name="T14" fmla="*/ 0 60000 65536"/>
                  <a:gd name="T15" fmla="*/ 0 60000 65536"/>
                  <a:gd name="T16" fmla="*/ 0 60000 65536"/>
                  <a:gd name="T17" fmla="*/ 0 60000 65536"/>
                  <a:gd name="T18" fmla="*/ 0 w 729"/>
                  <a:gd name="T19" fmla="*/ 0 h 222"/>
                  <a:gd name="T20" fmla="*/ 729 w 729"/>
                  <a:gd name="T21" fmla="*/ 222 h 222"/>
                </a:gdLst>
                <a:ahLst/>
                <a:cxnLst>
                  <a:cxn ang="T12">
                    <a:pos x="T0" y="T1"/>
                  </a:cxn>
                  <a:cxn ang="T13">
                    <a:pos x="T2" y="T3"/>
                  </a:cxn>
                  <a:cxn ang="T14">
                    <a:pos x="T4" y="T5"/>
                  </a:cxn>
                  <a:cxn ang="T15">
                    <a:pos x="T6" y="T7"/>
                  </a:cxn>
                  <a:cxn ang="T16">
                    <a:pos x="T8" y="T9"/>
                  </a:cxn>
                  <a:cxn ang="T17">
                    <a:pos x="T10" y="T11"/>
                  </a:cxn>
                </a:cxnLst>
                <a:rect l="T18" t="T19" r="T20" b="T21"/>
                <a:pathLst>
                  <a:path w="729" h="222">
                    <a:moveTo>
                      <a:pt x="0" y="0"/>
                    </a:moveTo>
                    <a:lnTo>
                      <a:pt x="22" y="80"/>
                    </a:lnTo>
                    <a:lnTo>
                      <a:pt x="685" y="222"/>
                    </a:lnTo>
                    <a:lnTo>
                      <a:pt x="729" y="139"/>
                    </a:lnTo>
                    <a:lnTo>
                      <a:pt x="642" y="80"/>
                    </a:lnTo>
                    <a:lnTo>
                      <a:pt x="0" y="0"/>
                    </a:lnTo>
                    <a:close/>
                  </a:path>
                </a:pathLst>
              </a:custGeom>
              <a:solidFill>
                <a:srgbClr val="828282"/>
              </a:solidFill>
              <a:ln w="9525">
                <a:noFill/>
                <a:round/>
                <a:headEnd/>
                <a:tailEnd/>
              </a:ln>
            </p:spPr>
            <p:txBody>
              <a:bodyPr/>
              <a:lstStyle/>
              <a:p>
                <a:pPr algn="ctr"/>
                <a:endParaRPr lang="en-US" sz="1800"/>
              </a:p>
            </p:txBody>
          </p:sp>
          <p:sp>
            <p:nvSpPr>
              <p:cNvPr id="348068" name="Freeform 937"/>
              <p:cNvSpPr>
                <a:spLocks/>
              </p:cNvSpPr>
              <p:nvPr/>
            </p:nvSpPr>
            <p:spPr bwMode="auto">
              <a:xfrm>
                <a:off x="973" y="3137"/>
                <a:ext cx="73" cy="17"/>
              </a:xfrm>
              <a:custGeom>
                <a:avLst/>
                <a:gdLst>
                  <a:gd name="T0" fmla="*/ 0 w 729"/>
                  <a:gd name="T1" fmla="*/ 0 h 222"/>
                  <a:gd name="T2" fmla="*/ 2 w 729"/>
                  <a:gd name="T3" fmla="*/ 6 h 222"/>
                  <a:gd name="T4" fmla="*/ 69 w 729"/>
                  <a:gd name="T5" fmla="*/ 17 h 222"/>
                  <a:gd name="T6" fmla="*/ 73 w 729"/>
                  <a:gd name="T7" fmla="*/ 11 h 222"/>
                  <a:gd name="T8" fmla="*/ 64 w 729"/>
                  <a:gd name="T9" fmla="*/ 6 h 222"/>
                  <a:gd name="T10" fmla="*/ 0 w 729"/>
                  <a:gd name="T11" fmla="*/ 0 h 222"/>
                  <a:gd name="T12" fmla="*/ 0 60000 65536"/>
                  <a:gd name="T13" fmla="*/ 0 60000 65536"/>
                  <a:gd name="T14" fmla="*/ 0 60000 65536"/>
                  <a:gd name="T15" fmla="*/ 0 60000 65536"/>
                  <a:gd name="T16" fmla="*/ 0 60000 65536"/>
                  <a:gd name="T17" fmla="*/ 0 60000 65536"/>
                  <a:gd name="T18" fmla="*/ 0 w 729"/>
                  <a:gd name="T19" fmla="*/ 0 h 222"/>
                  <a:gd name="T20" fmla="*/ 729 w 729"/>
                  <a:gd name="T21" fmla="*/ 222 h 222"/>
                </a:gdLst>
                <a:ahLst/>
                <a:cxnLst>
                  <a:cxn ang="T12">
                    <a:pos x="T0" y="T1"/>
                  </a:cxn>
                  <a:cxn ang="T13">
                    <a:pos x="T2" y="T3"/>
                  </a:cxn>
                  <a:cxn ang="T14">
                    <a:pos x="T4" y="T5"/>
                  </a:cxn>
                  <a:cxn ang="T15">
                    <a:pos x="T6" y="T7"/>
                  </a:cxn>
                  <a:cxn ang="T16">
                    <a:pos x="T8" y="T9"/>
                  </a:cxn>
                  <a:cxn ang="T17">
                    <a:pos x="T10" y="T11"/>
                  </a:cxn>
                </a:cxnLst>
                <a:rect l="T18" t="T19" r="T20" b="T21"/>
                <a:pathLst>
                  <a:path w="729" h="222">
                    <a:moveTo>
                      <a:pt x="0" y="0"/>
                    </a:moveTo>
                    <a:lnTo>
                      <a:pt x="22" y="80"/>
                    </a:lnTo>
                    <a:lnTo>
                      <a:pt x="685" y="222"/>
                    </a:lnTo>
                    <a:lnTo>
                      <a:pt x="729" y="139"/>
                    </a:lnTo>
                    <a:lnTo>
                      <a:pt x="642" y="80"/>
                    </a:lnTo>
                    <a:lnTo>
                      <a:pt x="0" y="0"/>
                    </a:lnTo>
                  </a:path>
                </a:pathLst>
              </a:custGeom>
              <a:noFill/>
              <a:ln w="0">
                <a:solidFill>
                  <a:srgbClr val="000000"/>
                </a:solidFill>
                <a:round/>
                <a:headEnd/>
                <a:tailEnd/>
              </a:ln>
            </p:spPr>
            <p:txBody>
              <a:bodyPr/>
              <a:lstStyle/>
              <a:p>
                <a:pPr algn="ctr"/>
                <a:endParaRPr lang="en-US" sz="1800"/>
              </a:p>
            </p:txBody>
          </p:sp>
          <p:sp>
            <p:nvSpPr>
              <p:cNvPr id="348069" name="Line 938"/>
              <p:cNvSpPr>
                <a:spLocks noChangeShapeType="1"/>
              </p:cNvSpPr>
              <p:nvPr/>
            </p:nvSpPr>
            <p:spPr bwMode="auto">
              <a:xfrm>
                <a:off x="1034" y="3147"/>
                <a:ext cx="7" cy="7"/>
              </a:xfrm>
              <a:prstGeom prst="line">
                <a:avLst/>
              </a:prstGeom>
              <a:noFill/>
              <a:ln w="0">
                <a:solidFill>
                  <a:srgbClr val="000000"/>
                </a:solidFill>
                <a:round/>
                <a:headEnd/>
                <a:tailEnd/>
              </a:ln>
            </p:spPr>
            <p:txBody>
              <a:bodyPr/>
              <a:lstStyle/>
              <a:p>
                <a:endParaRPr lang="en-US"/>
              </a:p>
            </p:txBody>
          </p:sp>
          <p:sp>
            <p:nvSpPr>
              <p:cNvPr id="348070" name="Freeform 939"/>
              <p:cNvSpPr>
                <a:spLocks/>
              </p:cNvSpPr>
              <p:nvPr/>
            </p:nvSpPr>
            <p:spPr bwMode="auto">
              <a:xfrm>
                <a:off x="973" y="3131"/>
                <a:ext cx="64" cy="16"/>
              </a:xfrm>
              <a:custGeom>
                <a:avLst/>
                <a:gdLst>
                  <a:gd name="T0" fmla="*/ 1 w 642"/>
                  <a:gd name="T1" fmla="*/ 0 h 212"/>
                  <a:gd name="T2" fmla="*/ 0 w 642"/>
                  <a:gd name="T3" fmla="*/ 6 h 212"/>
                  <a:gd name="T4" fmla="*/ 60 w 642"/>
                  <a:gd name="T5" fmla="*/ 16 h 212"/>
                  <a:gd name="T6" fmla="*/ 64 w 642"/>
                  <a:gd name="T7" fmla="*/ 11 h 212"/>
                  <a:gd name="T8" fmla="*/ 1 w 642"/>
                  <a:gd name="T9" fmla="*/ 0 h 212"/>
                  <a:gd name="T10" fmla="*/ 0 60000 65536"/>
                  <a:gd name="T11" fmla="*/ 0 60000 65536"/>
                  <a:gd name="T12" fmla="*/ 0 60000 65536"/>
                  <a:gd name="T13" fmla="*/ 0 60000 65536"/>
                  <a:gd name="T14" fmla="*/ 0 60000 65536"/>
                  <a:gd name="T15" fmla="*/ 0 w 642"/>
                  <a:gd name="T16" fmla="*/ 0 h 212"/>
                  <a:gd name="T17" fmla="*/ 642 w 642"/>
                  <a:gd name="T18" fmla="*/ 212 h 212"/>
                </a:gdLst>
                <a:ahLst/>
                <a:cxnLst>
                  <a:cxn ang="T10">
                    <a:pos x="T0" y="T1"/>
                  </a:cxn>
                  <a:cxn ang="T11">
                    <a:pos x="T2" y="T3"/>
                  </a:cxn>
                  <a:cxn ang="T12">
                    <a:pos x="T4" y="T5"/>
                  </a:cxn>
                  <a:cxn ang="T13">
                    <a:pos x="T6" y="T7"/>
                  </a:cxn>
                  <a:cxn ang="T14">
                    <a:pos x="T8" y="T9"/>
                  </a:cxn>
                </a:cxnLst>
                <a:rect l="T15" t="T16" r="T17" b="T18"/>
                <a:pathLst>
                  <a:path w="642" h="212">
                    <a:moveTo>
                      <a:pt x="15" y="0"/>
                    </a:moveTo>
                    <a:lnTo>
                      <a:pt x="0" y="80"/>
                    </a:lnTo>
                    <a:lnTo>
                      <a:pt x="605" y="212"/>
                    </a:lnTo>
                    <a:lnTo>
                      <a:pt x="642" y="148"/>
                    </a:lnTo>
                    <a:lnTo>
                      <a:pt x="15" y="0"/>
                    </a:lnTo>
                    <a:close/>
                  </a:path>
                </a:pathLst>
              </a:custGeom>
              <a:solidFill>
                <a:srgbClr val="BFBFBF"/>
              </a:solidFill>
              <a:ln w="9525">
                <a:noFill/>
                <a:round/>
                <a:headEnd/>
                <a:tailEnd/>
              </a:ln>
            </p:spPr>
            <p:txBody>
              <a:bodyPr/>
              <a:lstStyle/>
              <a:p>
                <a:pPr algn="ctr"/>
                <a:endParaRPr lang="en-US" sz="1800"/>
              </a:p>
            </p:txBody>
          </p:sp>
          <p:sp>
            <p:nvSpPr>
              <p:cNvPr id="348071" name="Freeform 940"/>
              <p:cNvSpPr>
                <a:spLocks/>
              </p:cNvSpPr>
              <p:nvPr/>
            </p:nvSpPr>
            <p:spPr bwMode="auto">
              <a:xfrm>
                <a:off x="973" y="3131"/>
                <a:ext cx="64" cy="16"/>
              </a:xfrm>
              <a:custGeom>
                <a:avLst/>
                <a:gdLst>
                  <a:gd name="T0" fmla="*/ 1 w 642"/>
                  <a:gd name="T1" fmla="*/ 0 h 212"/>
                  <a:gd name="T2" fmla="*/ 0 w 642"/>
                  <a:gd name="T3" fmla="*/ 6 h 212"/>
                  <a:gd name="T4" fmla="*/ 60 w 642"/>
                  <a:gd name="T5" fmla="*/ 16 h 212"/>
                  <a:gd name="T6" fmla="*/ 64 w 642"/>
                  <a:gd name="T7" fmla="*/ 11 h 212"/>
                  <a:gd name="T8" fmla="*/ 1 w 642"/>
                  <a:gd name="T9" fmla="*/ 0 h 212"/>
                  <a:gd name="T10" fmla="*/ 0 60000 65536"/>
                  <a:gd name="T11" fmla="*/ 0 60000 65536"/>
                  <a:gd name="T12" fmla="*/ 0 60000 65536"/>
                  <a:gd name="T13" fmla="*/ 0 60000 65536"/>
                  <a:gd name="T14" fmla="*/ 0 60000 65536"/>
                  <a:gd name="T15" fmla="*/ 0 w 642"/>
                  <a:gd name="T16" fmla="*/ 0 h 212"/>
                  <a:gd name="T17" fmla="*/ 642 w 642"/>
                  <a:gd name="T18" fmla="*/ 212 h 212"/>
                </a:gdLst>
                <a:ahLst/>
                <a:cxnLst>
                  <a:cxn ang="T10">
                    <a:pos x="T0" y="T1"/>
                  </a:cxn>
                  <a:cxn ang="T11">
                    <a:pos x="T2" y="T3"/>
                  </a:cxn>
                  <a:cxn ang="T12">
                    <a:pos x="T4" y="T5"/>
                  </a:cxn>
                  <a:cxn ang="T13">
                    <a:pos x="T6" y="T7"/>
                  </a:cxn>
                  <a:cxn ang="T14">
                    <a:pos x="T8" y="T9"/>
                  </a:cxn>
                </a:cxnLst>
                <a:rect l="T15" t="T16" r="T17" b="T18"/>
                <a:pathLst>
                  <a:path w="642" h="212">
                    <a:moveTo>
                      <a:pt x="15" y="0"/>
                    </a:moveTo>
                    <a:lnTo>
                      <a:pt x="0" y="80"/>
                    </a:lnTo>
                    <a:lnTo>
                      <a:pt x="605" y="212"/>
                    </a:lnTo>
                    <a:lnTo>
                      <a:pt x="642" y="148"/>
                    </a:lnTo>
                    <a:lnTo>
                      <a:pt x="15" y="0"/>
                    </a:lnTo>
                  </a:path>
                </a:pathLst>
              </a:custGeom>
              <a:noFill/>
              <a:ln w="0">
                <a:solidFill>
                  <a:srgbClr val="000000"/>
                </a:solidFill>
                <a:round/>
                <a:headEnd/>
                <a:tailEnd/>
              </a:ln>
            </p:spPr>
            <p:txBody>
              <a:bodyPr/>
              <a:lstStyle/>
              <a:p>
                <a:pPr algn="ctr"/>
                <a:endParaRPr lang="en-US" sz="1800"/>
              </a:p>
            </p:txBody>
          </p:sp>
          <p:sp>
            <p:nvSpPr>
              <p:cNvPr id="348072" name="Freeform 941"/>
              <p:cNvSpPr>
                <a:spLocks/>
              </p:cNvSpPr>
              <p:nvPr/>
            </p:nvSpPr>
            <p:spPr bwMode="auto">
              <a:xfrm>
                <a:off x="836" y="3143"/>
                <a:ext cx="300" cy="147"/>
              </a:xfrm>
              <a:custGeom>
                <a:avLst/>
                <a:gdLst>
                  <a:gd name="T0" fmla="*/ 53 w 2995"/>
                  <a:gd name="T1" fmla="*/ 0 h 1919"/>
                  <a:gd name="T2" fmla="*/ 0 w 2995"/>
                  <a:gd name="T3" fmla="*/ 102 h 1919"/>
                  <a:gd name="T4" fmla="*/ 249 w 2995"/>
                  <a:gd name="T5" fmla="*/ 147 h 1919"/>
                  <a:gd name="T6" fmla="*/ 300 w 2995"/>
                  <a:gd name="T7" fmla="*/ 42 h 1919"/>
                  <a:gd name="T8" fmla="*/ 53 w 2995"/>
                  <a:gd name="T9" fmla="*/ 0 h 1919"/>
                  <a:gd name="T10" fmla="*/ 0 60000 65536"/>
                  <a:gd name="T11" fmla="*/ 0 60000 65536"/>
                  <a:gd name="T12" fmla="*/ 0 60000 65536"/>
                  <a:gd name="T13" fmla="*/ 0 60000 65536"/>
                  <a:gd name="T14" fmla="*/ 0 60000 65536"/>
                  <a:gd name="T15" fmla="*/ 0 w 2995"/>
                  <a:gd name="T16" fmla="*/ 0 h 1919"/>
                  <a:gd name="T17" fmla="*/ 2995 w 2995"/>
                  <a:gd name="T18" fmla="*/ 1919 h 1919"/>
                </a:gdLst>
                <a:ahLst/>
                <a:cxnLst>
                  <a:cxn ang="T10">
                    <a:pos x="T0" y="T1"/>
                  </a:cxn>
                  <a:cxn ang="T11">
                    <a:pos x="T2" y="T3"/>
                  </a:cxn>
                  <a:cxn ang="T12">
                    <a:pos x="T4" y="T5"/>
                  </a:cxn>
                  <a:cxn ang="T13">
                    <a:pos x="T6" y="T7"/>
                  </a:cxn>
                  <a:cxn ang="T14">
                    <a:pos x="T8" y="T9"/>
                  </a:cxn>
                </a:cxnLst>
                <a:rect l="T15" t="T16" r="T17" b="T18"/>
                <a:pathLst>
                  <a:path w="2995" h="1919">
                    <a:moveTo>
                      <a:pt x="525" y="0"/>
                    </a:moveTo>
                    <a:lnTo>
                      <a:pt x="0" y="1328"/>
                    </a:lnTo>
                    <a:lnTo>
                      <a:pt x="2490" y="1919"/>
                    </a:lnTo>
                    <a:lnTo>
                      <a:pt x="2995" y="554"/>
                    </a:lnTo>
                    <a:lnTo>
                      <a:pt x="525" y="0"/>
                    </a:lnTo>
                    <a:close/>
                  </a:path>
                </a:pathLst>
              </a:custGeom>
              <a:solidFill>
                <a:srgbClr val="BFBFBF"/>
              </a:solidFill>
              <a:ln w="9525">
                <a:noFill/>
                <a:round/>
                <a:headEnd/>
                <a:tailEnd/>
              </a:ln>
            </p:spPr>
            <p:txBody>
              <a:bodyPr/>
              <a:lstStyle/>
              <a:p>
                <a:pPr algn="ctr"/>
                <a:endParaRPr lang="en-US" sz="1800"/>
              </a:p>
            </p:txBody>
          </p:sp>
        </p:grpSp>
        <p:sp>
          <p:nvSpPr>
            <p:cNvPr id="347844" name="Freeform 942"/>
            <p:cNvSpPr>
              <a:spLocks/>
            </p:cNvSpPr>
            <p:nvPr/>
          </p:nvSpPr>
          <p:spPr bwMode="auto">
            <a:xfrm>
              <a:off x="836" y="3143"/>
              <a:ext cx="300" cy="147"/>
            </a:xfrm>
            <a:custGeom>
              <a:avLst/>
              <a:gdLst>
                <a:gd name="T0" fmla="*/ 53 w 2995"/>
                <a:gd name="T1" fmla="*/ 0 h 1919"/>
                <a:gd name="T2" fmla="*/ 0 w 2995"/>
                <a:gd name="T3" fmla="*/ 102 h 1919"/>
                <a:gd name="T4" fmla="*/ 249 w 2995"/>
                <a:gd name="T5" fmla="*/ 147 h 1919"/>
                <a:gd name="T6" fmla="*/ 300 w 2995"/>
                <a:gd name="T7" fmla="*/ 42 h 1919"/>
                <a:gd name="T8" fmla="*/ 53 w 2995"/>
                <a:gd name="T9" fmla="*/ 0 h 1919"/>
                <a:gd name="T10" fmla="*/ 0 60000 65536"/>
                <a:gd name="T11" fmla="*/ 0 60000 65536"/>
                <a:gd name="T12" fmla="*/ 0 60000 65536"/>
                <a:gd name="T13" fmla="*/ 0 60000 65536"/>
                <a:gd name="T14" fmla="*/ 0 60000 65536"/>
                <a:gd name="T15" fmla="*/ 0 w 2995"/>
                <a:gd name="T16" fmla="*/ 0 h 1919"/>
                <a:gd name="T17" fmla="*/ 2995 w 2995"/>
                <a:gd name="T18" fmla="*/ 1919 h 1919"/>
              </a:gdLst>
              <a:ahLst/>
              <a:cxnLst>
                <a:cxn ang="T10">
                  <a:pos x="T0" y="T1"/>
                </a:cxn>
                <a:cxn ang="T11">
                  <a:pos x="T2" y="T3"/>
                </a:cxn>
                <a:cxn ang="T12">
                  <a:pos x="T4" y="T5"/>
                </a:cxn>
                <a:cxn ang="T13">
                  <a:pos x="T6" y="T7"/>
                </a:cxn>
                <a:cxn ang="T14">
                  <a:pos x="T8" y="T9"/>
                </a:cxn>
              </a:cxnLst>
              <a:rect l="T15" t="T16" r="T17" b="T18"/>
              <a:pathLst>
                <a:path w="2995" h="1919">
                  <a:moveTo>
                    <a:pt x="525" y="0"/>
                  </a:moveTo>
                  <a:lnTo>
                    <a:pt x="0" y="1328"/>
                  </a:lnTo>
                  <a:lnTo>
                    <a:pt x="2490" y="1919"/>
                  </a:lnTo>
                  <a:lnTo>
                    <a:pt x="2995" y="554"/>
                  </a:lnTo>
                  <a:lnTo>
                    <a:pt x="525" y="0"/>
                  </a:lnTo>
                </a:path>
              </a:pathLst>
            </a:custGeom>
            <a:noFill/>
            <a:ln w="0">
              <a:solidFill>
                <a:srgbClr val="000000"/>
              </a:solidFill>
              <a:round/>
              <a:headEnd/>
              <a:tailEnd/>
            </a:ln>
          </p:spPr>
          <p:txBody>
            <a:bodyPr/>
            <a:lstStyle/>
            <a:p>
              <a:pPr algn="ctr"/>
              <a:endParaRPr lang="en-US" sz="1800"/>
            </a:p>
          </p:txBody>
        </p:sp>
        <p:sp>
          <p:nvSpPr>
            <p:cNvPr id="347845" name="Freeform 943"/>
            <p:cNvSpPr>
              <a:spLocks/>
            </p:cNvSpPr>
            <p:nvPr/>
          </p:nvSpPr>
          <p:spPr bwMode="auto">
            <a:xfrm>
              <a:off x="851" y="3145"/>
              <a:ext cx="266" cy="142"/>
            </a:xfrm>
            <a:custGeom>
              <a:avLst/>
              <a:gdLst>
                <a:gd name="T0" fmla="*/ 45 w 2653"/>
                <a:gd name="T1" fmla="*/ 7 h 1851"/>
                <a:gd name="T2" fmla="*/ 42 w 2653"/>
                <a:gd name="T3" fmla="*/ 16 h 1851"/>
                <a:gd name="T4" fmla="*/ 37 w 2653"/>
                <a:gd name="T5" fmla="*/ 24 h 1851"/>
                <a:gd name="T6" fmla="*/ 34 w 2653"/>
                <a:gd name="T7" fmla="*/ 33 h 1851"/>
                <a:gd name="T8" fmla="*/ 29 w 2653"/>
                <a:gd name="T9" fmla="*/ 41 h 1851"/>
                <a:gd name="T10" fmla="*/ 26 w 2653"/>
                <a:gd name="T11" fmla="*/ 48 h 1851"/>
                <a:gd name="T12" fmla="*/ 23 w 2653"/>
                <a:gd name="T13" fmla="*/ 54 h 1851"/>
                <a:gd name="T14" fmla="*/ 20 w 2653"/>
                <a:gd name="T15" fmla="*/ 63 h 1851"/>
                <a:gd name="T16" fmla="*/ 15 w 2653"/>
                <a:gd name="T17" fmla="*/ 68 h 1851"/>
                <a:gd name="T18" fmla="*/ 12 w 2653"/>
                <a:gd name="T19" fmla="*/ 76 h 1851"/>
                <a:gd name="T20" fmla="*/ 10 w 2653"/>
                <a:gd name="T21" fmla="*/ 83 h 1851"/>
                <a:gd name="T22" fmla="*/ 7 w 2653"/>
                <a:gd name="T23" fmla="*/ 90 h 1851"/>
                <a:gd name="T24" fmla="*/ 3 w 2653"/>
                <a:gd name="T25" fmla="*/ 96 h 1851"/>
                <a:gd name="T26" fmla="*/ 0 w 2653"/>
                <a:gd name="T27" fmla="*/ 103 h 1851"/>
                <a:gd name="T28" fmla="*/ 15 w 2653"/>
                <a:gd name="T29" fmla="*/ 105 h 1851"/>
                <a:gd name="T30" fmla="*/ 30 w 2653"/>
                <a:gd name="T31" fmla="*/ 109 h 1851"/>
                <a:gd name="T32" fmla="*/ 45 w 2653"/>
                <a:gd name="T33" fmla="*/ 110 h 1851"/>
                <a:gd name="T34" fmla="*/ 57 w 2653"/>
                <a:gd name="T35" fmla="*/ 113 h 1851"/>
                <a:gd name="T36" fmla="*/ 72 w 2653"/>
                <a:gd name="T37" fmla="*/ 115 h 1851"/>
                <a:gd name="T38" fmla="*/ 87 w 2653"/>
                <a:gd name="T39" fmla="*/ 119 h 1851"/>
                <a:gd name="T40" fmla="*/ 103 w 2653"/>
                <a:gd name="T41" fmla="*/ 121 h 1851"/>
                <a:gd name="T42" fmla="*/ 114 w 2653"/>
                <a:gd name="T43" fmla="*/ 124 h 1851"/>
                <a:gd name="T44" fmla="*/ 132 w 2653"/>
                <a:gd name="T45" fmla="*/ 126 h 1851"/>
                <a:gd name="T46" fmla="*/ 144 w 2653"/>
                <a:gd name="T47" fmla="*/ 129 h 1851"/>
                <a:gd name="T48" fmla="*/ 159 w 2653"/>
                <a:gd name="T49" fmla="*/ 131 h 1851"/>
                <a:gd name="T50" fmla="*/ 171 w 2653"/>
                <a:gd name="T51" fmla="*/ 135 h 1851"/>
                <a:gd name="T52" fmla="*/ 190 w 2653"/>
                <a:gd name="T53" fmla="*/ 137 h 1851"/>
                <a:gd name="T54" fmla="*/ 202 w 2653"/>
                <a:gd name="T55" fmla="*/ 140 h 1851"/>
                <a:gd name="T56" fmla="*/ 218 w 2653"/>
                <a:gd name="T57" fmla="*/ 142 h 1851"/>
                <a:gd name="T58" fmla="*/ 220 w 2653"/>
                <a:gd name="T59" fmla="*/ 135 h 1851"/>
                <a:gd name="T60" fmla="*/ 224 w 2653"/>
                <a:gd name="T61" fmla="*/ 128 h 1851"/>
                <a:gd name="T62" fmla="*/ 227 w 2653"/>
                <a:gd name="T63" fmla="*/ 120 h 1851"/>
                <a:gd name="T64" fmla="*/ 232 w 2653"/>
                <a:gd name="T65" fmla="*/ 113 h 1851"/>
                <a:gd name="T66" fmla="*/ 234 w 2653"/>
                <a:gd name="T67" fmla="*/ 106 h 1851"/>
                <a:gd name="T68" fmla="*/ 238 w 2653"/>
                <a:gd name="T69" fmla="*/ 99 h 1851"/>
                <a:gd name="T70" fmla="*/ 241 w 2653"/>
                <a:gd name="T71" fmla="*/ 92 h 1851"/>
                <a:gd name="T72" fmla="*/ 244 w 2653"/>
                <a:gd name="T73" fmla="*/ 86 h 1851"/>
                <a:gd name="T74" fmla="*/ 247 w 2653"/>
                <a:gd name="T75" fmla="*/ 79 h 1851"/>
                <a:gd name="T76" fmla="*/ 251 w 2653"/>
                <a:gd name="T77" fmla="*/ 74 h 1851"/>
                <a:gd name="T78" fmla="*/ 254 w 2653"/>
                <a:gd name="T79" fmla="*/ 65 h 1851"/>
                <a:gd name="T80" fmla="*/ 256 w 2653"/>
                <a:gd name="T81" fmla="*/ 59 h 1851"/>
                <a:gd name="T82" fmla="*/ 259 w 2653"/>
                <a:gd name="T83" fmla="*/ 51 h 1851"/>
                <a:gd name="T84" fmla="*/ 263 w 2653"/>
                <a:gd name="T85" fmla="*/ 45 h 1851"/>
                <a:gd name="T86" fmla="*/ 266 w 2653"/>
                <a:gd name="T87" fmla="*/ 37 h 1851"/>
                <a:gd name="T88" fmla="*/ 245 w 2653"/>
                <a:gd name="T89" fmla="*/ 35 h 1851"/>
                <a:gd name="T90" fmla="*/ 229 w 2653"/>
                <a:gd name="T91" fmla="*/ 31 h 1851"/>
                <a:gd name="T92" fmla="*/ 213 w 2653"/>
                <a:gd name="T93" fmla="*/ 29 h 1851"/>
                <a:gd name="T94" fmla="*/ 201 w 2653"/>
                <a:gd name="T95" fmla="*/ 26 h 1851"/>
                <a:gd name="T96" fmla="*/ 185 w 2653"/>
                <a:gd name="T97" fmla="*/ 24 h 1851"/>
                <a:gd name="T98" fmla="*/ 172 w 2653"/>
                <a:gd name="T99" fmla="*/ 21 h 1851"/>
                <a:gd name="T100" fmla="*/ 153 w 2653"/>
                <a:gd name="T101" fmla="*/ 18 h 1851"/>
                <a:gd name="T102" fmla="*/ 141 w 2653"/>
                <a:gd name="T103" fmla="*/ 16 h 1851"/>
                <a:gd name="T104" fmla="*/ 124 w 2653"/>
                <a:gd name="T105" fmla="*/ 14 h 1851"/>
                <a:gd name="T106" fmla="*/ 112 w 2653"/>
                <a:gd name="T107" fmla="*/ 11 h 1851"/>
                <a:gd name="T108" fmla="*/ 92 w 2653"/>
                <a:gd name="T109" fmla="*/ 9 h 1851"/>
                <a:gd name="T110" fmla="*/ 79 w 2653"/>
                <a:gd name="T111" fmla="*/ 5 h 1851"/>
                <a:gd name="T112" fmla="*/ 63 w 2653"/>
                <a:gd name="T113" fmla="*/ 3 h 1851"/>
                <a:gd name="T114" fmla="*/ 51 w 2653"/>
                <a:gd name="T115" fmla="*/ 0 h 18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53"/>
                <a:gd name="T175" fmla="*/ 0 h 1851"/>
                <a:gd name="T176" fmla="*/ 2653 w 2653"/>
                <a:gd name="T177" fmla="*/ 1851 h 18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53" h="1851">
                  <a:moveTo>
                    <a:pt x="474" y="0"/>
                  </a:moveTo>
                  <a:lnTo>
                    <a:pt x="474" y="28"/>
                  </a:lnTo>
                  <a:lnTo>
                    <a:pt x="466" y="28"/>
                  </a:lnTo>
                  <a:lnTo>
                    <a:pt x="466" y="59"/>
                  </a:lnTo>
                  <a:lnTo>
                    <a:pt x="460" y="59"/>
                  </a:lnTo>
                  <a:lnTo>
                    <a:pt x="460" y="89"/>
                  </a:lnTo>
                  <a:lnTo>
                    <a:pt x="451" y="89"/>
                  </a:lnTo>
                  <a:lnTo>
                    <a:pt x="451" y="111"/>
                  </a:lnTo>
                  <a:lnTo>
                    <a:pt x="438" y="111"/>
                  </a:lnTo>
                  <a:lnTo>
                    <a:pt x="438" y="133"/>
                  </a:lnTo>
                  <a:lnTo>
                    <a:pt x="429" y="133"/>
                  </a:lnTo>
                  <a:lnTo>
                    <a:pt x="429" y="184"/>
                  </a:lnTo>
                  <a:lnTo>
                    <a:pt x="416" y="184"/>
                  </a:lnTo>
                  <a:lnTo>
                    <a:pt x="416" y="208"/>
                  </a:lnTo>
                  <a:lnTo>
                    <a:pt x="409" y="208"/>
                  </a:lnTo>
                  <a:lnTo>
                    <a:pt x="409" y="228"/>
                  </a:lnTo>
                  <a:lnTo>
                    <a:pt x="392" y="228"/>
                  </a:lnTo>
                  <a:lnTo>
                    <a:pt x="392" y="272"/>
                  </a:lnTo>
                  <a:lnTo>
                    <a:pt x="379" y="272"/>
                  </a:lnTo>
                  <a:lnTo>
                    <a:pt x="379" y="310"/>
                  </a:lnTo>
                  <a:lnTo>
                    <a:pt x="373" y="310"/>
                  </a:lnTo>
                  <a:lnTo>
                    <a:pt x="373" y="332"/>
                  </a:lnTo>
                  <a:lnTo>
                    <a:pt x="357" y="332"/>
                  </a:lnTo>
                  <a:lnTo>
                    <a:pt x="357" y="375"/>
                  </a:lnTo>
                  <a:lnTo>
                    <a:pt x="342" y="375"/>
                  </a:lnTo>
                  <a:lnTo>
                    <a:pt x="342" y="406"/>
                  </a:lnTo>
                  <a:lnTo>
                    <a:pt x="336" y="406"/>
                  </a:lnTo>
                  <a:lnTo>
                    <a:pt x="336" y="435"/>
                  </a:lnTo>
                  <a:lnTo>
                    <a:pt x="320" y="435"/>
                  </a:lnTo>
                  <a:lnTo>
                    <a:pt x="320" y="472"/>
                  </a:lnTo>
                  <a:lnTo>
                    <a:pt x="305" y="472"/>
                  </a:lnTo>
                  <a:lnTo>
                    <a:pt x="305" y="509"/>
                  </a:lnTo>
                  <a:lnTo>
                    <a:pt x="300" y="509"/>
                  </a:lnTo>
                  <a:lnTo>
                    <a:pt x="300" y="531"/>
                  </a:lnTo>
                  <a:lnTo>
                    <a:pt x="292" y="531"/>
                  </a:lnTo>
                  <a:lnTo>
                    <a:pt x="292" y="545"/>
                  </a:lnTo>
                  <a:lnTo>
                    <a:pt x="277" y="545"/>
                  </a:lnTo>
                  <a:lnTo>
                    <a:pt x="277" y="576"/>
                  </a:lnTo>
                  <a:lnTo>
                    <a:pt x="270" y="576"/>
                  </a:lnTo>
                  <a:lnTo>
                    <a:pt x="270" y="605"/>
                  </a:lnTo>
                  <a:lnTo>
                    <a:pt x="263" y="605"/>
                  </a:lnTo>
                  <a:lnTo>
                    <a:pt x="263" y="628"/>
                  </a:lnTo>
                  <a:lnTo>
                    <a:pt x="255" y="628"/>
                  </a:lnTo>
                  <a:lnTo>
                    <a:pt x="255" y="650"/>
                  </a:lnTo>
                  <a:lnTo>
                    <a:pt x="241" y="650"/>
                  </a:lnTo>
                  <a:lnTo>
                    <a:pt x="241" y="670"/>
                  </a:lnTo>
                  <a:lnTo>
                    <a:pt x="233" y="670"/>
                  </a:lnTo>
                  <a:lnTo>
                    <a:pt x="233" y="708"/>
                  </a:lnTo>
                  <a:lnTo>
                    <a:pt x="227" y="708"/>
                  </a:lnTo>
                  <a:lnTo>
                    <a:pt x="227" y="723"/>
                  </a:lnTo>
                  <a:lnTo>
                    <a:pt x="218" y="723"/>
                  </a:lnTo>
                  <a:lnTo>
                    <a:pt x="218" y="753"/>
                  </a:lnTo>
                  <a:lnTo>
                    <a:pt x="205" y="753"/>
                  </a:lnTo>
                  <a:lnTo>
                    <a:pt x="205" y="804"/>
                  </a:lnTo>
                  <a:lnTo>
                    <a:pt x="196" y="804"/>
                  </a:lnTo>
                  <a:lnTo>
                    <a:pt x="196" y="826"/>
                  </a:lnTo>
                  <a:lnTo>
                    <a:pt x="183" y="826"/>
                  </a:lnTo>
                  <a:lnTo>
                    <a:pt x="183" y="849"/>
                  </a:lnTo>
                  <a:lnTo>
                    <a:pt x="176" y="849"/>
                  </a:lnTo>
                  <a:lnTo>
                    <a:pt x="176" y="872"/>
                  </a:lnTo>
                  <a:lnTo>
                    <a:pt x="160" y="872"/>
                  </a:lnTo>
                  <a:lnTo>
                    <a:pt x="160" y="892"/>
                  </a:lnTo>
                  <a:lnTo>
                    <a:pt x="154" y="892"/>
                  </a:lnTo>
                  <a:lnTo>
                    <a:pt x="154" y="923"/>
                  </a:lnTo>
                  <a:lnTo>
                    <a:pt x="146" y="923"/>
                  </a:lnTo>
                  <a:lnTo>
                    <a:pt x="146" y="952"/>
                  </a:lnTo>
                  <a:lnTo>
                    <a:pt x="140" y="952"/>
                  </a:lnTo>
                  <a:lnTo>
                    <a:pt x="140" y="982"/>
                  </a:lnTo>
                  <a:lnTo>
                    <a:pt x="124" y="982"/>
                  </a:lnTo>
                  <a:lnTo>
                    <a:pt x="124" y="989"/>
                  </a:lnTo>
                  <a:lnTo>
                    <a:pt x="118" y="989"/>
                  </a:lnTo>
                  <a:lnTo>
                    <a:pt x="118" y="1025"/>
                  </a:lnTo>
                  <a:lnTo>
                    <a:pt x="109" y="1025"/>
                  </a:lnTo>
                  <a:lnTo>
                    <a:pt x="109" y="1048"/>
                  </a:lnTo>
                  <a:lnTo>
                    <a:pt x="103" y="1048"/>
                  </a:lnTo>
                  <a:lnTo>
                    <a:pt x="103" y="1077"/>
                  </a:lnTo>
                  <a:lnTo>
                    <a:pt x="96" y="1077"/>
                  </a:lnTo>
                  <a:lnTo>
                    <a:pt x="96" y="1093"/>
                  </a:lnTo>
                  <a:lnTo>
                    <a:pt x="87" y="1093"/>
                  </a:lnTo>
                  <a:lnTo>
                    <a:pt x="87" y="1121"/>
                  </a:lnTo>
                  <a:lnTo>
                    <a:pt x="73" y="1121"/>
                  </a:lnTo>
                  <a:lnTo>
                    <a:pt x="73" y="1150"/>
                  </a:lnTo>
                  <a:lnTo>
                    <a:pt x="67" y="1150"/>
                  </a:lnTo>
                  <a:lnTo>
                    <a:pt x="67" y="1167"/>
                  </a:lnTo>
                  <a:lnTo>
                    <a:pt x="59" y="1167"/>
                  </a:lnTo>
                  <a:lnTo>
                    <a:pt x="59" y="1196"/>
                  </a:lnTo>
                  <a:lnTo>
                    <a:pt x="44" y="1196"/>
                  </a:lnTo>
                  <a:lnTo>
                    <a:pt x="44" y="1224"/>
                  </a:lnTo>
                  <a:lnTo>
                    <a:pt x="37" y="1224"/>
                  </a:lnTo>
                  <a:lnTo>
                    <a:pt x="37" y="1247"/>
                  </a:lnTo>
                  <a:lnTo>
                    <a:pt x="31" y="1247"/>
                  </a:lnTo>
                  <a:lnTo>
                    <a:pt x="31" y="1269"/>
                  </a:lnTo>
                  <a:lnTo>
                    <a:pt x="22" y="1269"/>
                  </a:lnTo>
                  <a:lnTo>
                    <a:pt x="22" y="1297"/>
                  </a:lnTo>
                  <a:lnTo>
                    <a:pt x="9" y="1297"/>
                  </a:lnTo>
                  <a:lnTo>
                    <a:pt x="9" y="1321"/>
                  </a:lnTo>
                  <a:lnTo>
                    <a:pt x="0" y="1321"/>
                  </a:lnTo>
                  <a:lnTo>
                    <a:pt x="0" y="1343"/>
                  </a:lnTo>
                  <a:lnTo>
                    <a:pt x="37" y="1343"/>
                  </a:lnTo>
                  <a:lnTo>
                    <a:pt x="37" y="1352"/>
                  </a:lnTo>
                  <a:lnTo>
                    <a:pt x="73" y="1352"/>
                  </a:lnTo>
                  <a:lnTo>
                    <a:pt x="73" y="1357"/>
                  </a:lnTo>
                  <a:lnTo>
                    <a:pt x="109" y="1357"/>
                  </a:lnTo>
                  <a:lnTo>
                    <a:pt x="109" y="1365"/>
                  </a:lnTo>
                  <a:lnTo>
                    <a:pt x="146" y="1365"/>
                  </a:lnTo>
                  <a:lnTo>
                    <a:pt x="146" y="1380"/>
                  </a:lnTo>
                  <a:lnTo>
                    <a:pt x="196" y="1380"/>
                  </a:lnTo>
                  <a:lnTo>
                    <a:pt x="196" y="1388"/>
                  </a:lnTo>
                  <a:lnTo>
                    <a:pt x="227" y="1388"/>
                  </a:lnTo>
                  <a:lnTo>
                    <a:pt x="227" y="1403"/>
                  </a:lnTo>
                  <a:lnTo>
                    <a:pt x="300" y="1403"/>
                  </a:lnTo>
                  <a:lnTo>
                    <a:pt x="300" y="1417"/>
                  </a:lnTo>
                  <a:lnTo>
                    <a:pt x="342" y="1417"/>
                  </a:lnTo>
                  <a:lnTo>
                    <a:pt x="342" y="1425"/>
                  </a:lnTo>
                  <a:lnTo>
                    <a:pt x="379" y="1425"/>
                  </a:lnTo>
                  <a:lnTo>
                    <a:pt x="379" y="1431"/>
                  </a:lnTo>
                  <a:lnTo>
                    <a:pt x="416" y="1431"/>
                  </a:lnTo>
                  <a:lnTo>
                    <a:pt x="416" y="1440"/>
                  </a:lnTo>
                  <a:lnTo>
                    <a:pt x="451" y="1440"/>
                  </a:lnTo>
                  <a:lnTo>
                    <a:pt x="451" y="1446"/>
                  </a:lnTo>
                  <a:lnTo>
                    <a:pt x="488" y="1446"/>
                  </a:lnTo>
                  <a:lnTo>
                    <a:pt x="488" y="1462"/>
                  </a:lnTo>
                  <a:lnTo>
                    <a:pt x="533" y="1462"/>
                  </a:lnTo>
                  <a:lnTo>
                    <a:pt x="533" y="1468"/>
                  </a:lnTo>
                  <a:lnTo>
                    <a:pt x="569" y="1468"/>
                  </a:lnTo>
                  <a:lnTo>
                    <a:pt x="569" y="1477"/>
                  </a:lnTo>
                  <a:lnTo>
                    <a:pt x="605" y="1477"/>
                  </a:lnTo>
                  <a:lnTo>
                    <a:pt x="605" y="1482"/>
                  </a:lnTo>
                  <a:lnTo>
                    <a:pt x="642" y="1482"/>
                  </a:lnTo>
                  <a:lnTo>
                    <a:pt x="642" y="1499"/>
                  </a:lnTo>
                  <a:lnTo>
                    <a:pt x="684" y="1499"/>
                  </a:lnTo>
                  <a:lnTo>
                    <a:pt x="684" y="1505"/>
                  </a:lnTo>
                  <a:lnTo>
                    <a:pt x="721" y="1505"/>
                  </a:lnTo>
                  <a:lnTo>
                    <a:pt x="721" y="1513"/>
                  </a:lnTo>
                  <a:lnTo>
                    <a:pt x="757" y="1513"/>
                  </a:lnTo>
                  <a:lnTo>
                    <a:pt x="757" y="1519"/>
                  </a:lnTo>
                  <a:lnTo>
                    <a:pt x="788" y="1519"/>
                  </a:lnTo>
                  <a:lnTo>
                    <a:pt x="788" y="1536"/>
                  </a:lnTo>
                  <a:lnTo>
                    <a:pt x="867" y="1536"/>
                  </a:lnTo>
                  <a:lnTo>
                    <a:pt x="867" y="1550"/>
                  </a:lnTo>
                  <a:lnTo>
                    <a:pt x="903" y="1550"/>
                  </a:lnTo>
                  <a:lnTo>
                    <a:pt x="903" y="1556"/>
                  </a:lnTo>
                  <a:lnTo>
                    <a:pt x="940" y="1556"/>
                  </a:lnTo>
                  <a:lnTo>
                    <a:pt x="940" y="1565"/>
                  </a:lnTo>
                  <a:lnTo>
                    <a:pt x="984" y="1565"/>
                  </a:lnTo>
                  <a:lnTo>
                    <a:pt x="984" y="1579"/>
                  </a:lnTo>
                  <a:lnTo>
                    <a:pt x="1029" y="1579"/>
                  </a:lnTo>
                  <a:lnTo>
                    <a:pt x="1029" y="1587"/>
                  </a:lnTo>
                  <a:lnTo>
                    <a:pt x="1065" y="1587"/>
                  </a:lnTo>
                  <a:lnTo>
                    <a:pt x="1065" y="1594"/>
                  </a:lnTo>
                  <a:lnTo>
                    <a:pt x="1102" y="1594"/>
                  </a:lnTo>
                  <a:lnTo>
                    <a:pt x="1102" y="1601"/>
                  </a:lnTo>
                  <a:lnTo>
                    <a:pt x="1138" y="1601"/>
                  </a:lnTo>
                  <a:lnTo>
                    <a:pt x="1138" y="1616"/>
                  </a:lnTo>
                  <a:lnTo>
                    <a:pt x="1180" y="1616"/>
                  </a:lnTo>
                  <a:lnTo>
                    <a:pt x="1180" y="1624"/>
                  </a:lnTo>
                  <a:lnTo>
                    <a:pt x="1217" y="1624"/>
                  </a:lnTo>
                  <a:lnTo>
                    <a:pt x="1217" y="1638"/>
                  </a:lnTo>
                  <a:lnTo>
                    <a:pt x="1290" y="1638"/>
                  </a:lnTo>
                  <a:lnTo>
                    <a:pt x="1290" y="1647"/>
                  </a:lnTo>
                  <a:lnTo>
                    <a:pt x="1319" y="1647"/>
                  </a:lnTo>
                  <a:lnTo>
                    <a:pt x="1319" y="1653"/>
                  </a:lnTo>
                  <a:lnTo>
                    <a:pt x="1371" y="1653"/>
                  </a:lnTo>
                  <a:lnTo>
                    <a:pt x="1371" y="1667"/>
                  </a:lnTo>
                  <a:lnTo>
                    <a:pt x="1408" y="1667"/>
                  </a:lnTo>
                  <a:lnTo>
                    <a:pt x="1408" y="1675"/>
                  </a:lnTo>
                  <a:lnTo>
                    <a:pt x="1436" y="1675"/>
                  </a:lnTo>
                  <a:lnTo>
                    <a:pt x="1436" y="1684"/>
                  </a:lnTo>
                  <a:lnTo>
                    <a:pt x="1472" y="1684"/>
                  </a:lnTo>
                  <a:lnTo>
                    <a:pt x="1472" y="1698"/>
                  </a:lnTo>
                  <a:lnTo>
                    <a:pt x="1523" y="1698"/>
                  </a:lnTo>
                  <a:lnTo>
                    <a:pt x="1523" y="1704"/>
                  </a:lnTo>
                  <a:lnTo>
                    <a:pt x="1554" y="1704"/>
                  </a:lnTo>
                  <a:lnTo>
                    <a:pt x="1554" y="1712"/>
                  </a:lnTo>
                  <a:lnTo>
                    <a:pt x="1589" y="1712"/>
                  </a:lnTo>
                  <a:lnTo>
                    <a:pt x="1589" y="1720"/>
                  </a:lnTo>
                  <a:lnTo>
                    <a:pt x="1626" y="1720"/>
                  </a:lnTo>
                  <a:lnTo>
                    <a:pt x="1626" y="1735"/>
                  </a:lnTo>
                  <a:lnTo>
                    <a:pt x="1669" y="1735"/>
                  </a:lnTo>
                  <a:lnTo>
                    <a:pt x="1669" y="1741"/>
                  </a:lnTo>
                  <a:lnTo>
                    <a:pt x="1705" y="1741"/>
                  </a:lnTo>
                  <a:lnTo>
                    <a:pt x="1705" y="1757"/>
                  </a:lnTo>
                  <a:lnTo>
                    <a:pt x="1778" y="1757"/>
                  </a:lnTo>
                  <a:lnTo>
                    <a:pt x="1778" y="1763"/>
                  </a:lnTo>
                  <a:lnTo>
                    <a:pt x="1822" y="1763"/>
                  </a:lnTo>
                  <a:lnTo>
                    <a:pt x="1822" y="1772"/>
                  </a:lnTo>
                  <a:lnTo>
                    <a:pt x="1859" y="1772"/>
                  </a:lnTo>
                  <a:lnTo>
                    <a:pt x="1859" y="1786"/>
                  </a:lnTo>
                  <a:lnTo>
                    <a:pt x="1896" y="1786"/>
                  </a:lnTo>
                  <a:lnTo>
                    <a:pt x="1896" y="1794"/>
                  </a:lnTo>
                  <a:lnTo>
                    <a:pt x="1937" y="1794"/>
                  </a:lnTo>
                  <a:lnTo>
                    <a:pt x="1937" y="1800"/>
                  </a:lnTo>
                  <a:lnTo>
                    <a:pt x="1974" y="1800"/>
                  </a:lnTo>
                  <a:lnTo>
                    <a:pt x="1974" y="1814"/>
                  </a:lnTo>
                  <a:lnTo>
                    <a:pt x="2011" y="1814"/>
                  </a:lnTo>
                  <a:lnTo>
                    <a:pt x="2011" y="1823"/>
                  </a:lnTo>
                  <a:lnTo>
                    <a:pt x="2055" y="1823"/>
                  </a:lnTo>
                  <a:lnTo>
                    <a:pt x="2055" y="1829"/>
                  </a:lnTo>
                  <a:lnTo>
                    <a:pt x="2092" y="1829"/>
                  </a:lnTo>
                  <a:lnTo>
                    <a:pt x="2092" y="1845"/>
                  </a:lnTo>
                  <a:lnTo>
                    <a:pt x="2120" y="1845"/>
                  </a:lnTo>
                  <a:lnTo>
                    <a:pt x="2120" y="1851"/>
                  </a:lnTo>
                  <a:lnTo>
                    <a:pt x="2172" y="1851"/>
                  </a:lnTo>
                  <a:lnTo>
                    <a:pt x="2172" y="1845"/>
                  </a:lnTo>
                  <a:lnTo>
                    <a:pt x="2179" y="1845"/>
                  </a:lnTo>
                  <a:lnTo>
                    <a:pt x="2179" y="1800"/>
                  </a:lnTo>
                  <a:lnTo>
                    <a:pt x="2187" y="1800"/>
                  </a:lnTo>
                  <a:lnTo>
                    <a:pt x="2187" y="1772"/>
                  </a:lnTo>
                  <a:lnTo>
                    <a:pt x="2192" y="1772"/>
                  </a:lnTo>
                  <a:lnTo>
                    <a:pt x="2192" y="1757"/>
                  </a:lnTo>
                  <a:lnTo>
                    <a:pt x="2209" y="1757"/>
                  </a:lnTo>
                  <a:lnTo>
                    <a:pt x="2209" y="1712"/>
                  </a:lnTo>
                  <a:lnTo>
                    <a:pt x="2215" y="1712"/>
                  </a:lnTo>
                  <a:lnTo>
                    <a:pt x="2215" y="1684"/>
                  </a:lnTo>
                  <a:lnTo>
                    <a:pt x="2229" y="1684"/>
                  </a:lnTo>
                  <a:lnTo>
                    <a:pt x="2229" y="1667"/>
                  </a:lnTo>
                  <a:lnTo>
                    <a:pt x="2237" y="1667"/>
                  </a:lnTo>
                  <a:lnTo>
                    <a:pt x="2237" y="1638"/>
                  </a:lnTo>
                  <a:lnTo>
                    <a:pt x="2246" y="1638"/>
                  </a:lnTo>
                  <a:lnTo>
                    <a:pt x="2246" y="1624"/>
                  </a:lnTo>
                  <a:lnTo>
                    <a:pt x="2251" y="1624"/>
                  </a:lnTo>
                  <a:lnTo>
                    <a:pt x="2251" y="1587"/>
                  </a:lnTo>
                  <a:lnTo>
                    <a:pt x="2266" y="1587"/>
                  </a:lnTo>
                  <a:lnTo>
                    <a:pt x="2266" y="1565"/>
                  </a:lnTo>
                  <a:lnTo>
                    <a:pt x="2274" y="1565"/>
                  </a:lnTo>
                  <a:lnTo>
                    <a:pt x="2274" y="1536"/>
                  </a:lnTo>
                  <a:lnTo>
                    <a:pt x="2288" y="1536"/>
                  </a:lnTo>
                  <a:lnTo>
                    <a:pt x="2288" y="1482"/>
                  </a:lnTo>
                  <a:lnTo>
                    <a:pt x="2302" y="1482"/>
                  </a:lnTo>
                  <a:lnTo>
                    <a:pt x="2302" y="1468"/>
                  </a:lnTo>
                  <a:lnTo>
                    <a:pt x="2310" y="1468"/>
                  </a:lnTo>
                  <a:lnTo>
                    <a:pt x="2310" y="1440"/>
                  </a:lnTo>
                  <a:lnTo>
                    <a:pt x="2318" y="1440"/>
                  </a:lnTo>
                  <a:lnTo>
                    <a:pt x="2318" y="1425"/>
                  </a:lnTo>
                  <a:lnTo>
                    <a:pt x="2324" y="1425"/>
                  </a:lnTo>
                  <a:lnTo>
                    <a:pt x="2324" y="1403"/>
                  </a:lnTo>
                  <a:lnTo>
                    <a:pt x="2338" y="1403"/>
                  </a:lnTo>
                  <a:lnTo>
                    <a:pt x="2338" y="1380"/>
                  </a:lnTo>
                  <a:lnTo>
                    <a:pt x="2347" y="1380"/>
                  </a:lnTo>
                  <a:lnTo>
                    <a:pt x="2347" y="1357"/>
                  </a:lnTo>
                  <a:lnTo>
                    <a:pt x="2353" y="1357"/>
                  </a:lnTo>
                  <a:lnTo>
                    <a:pt x="2353" y="1321"/>
                  </a:lnTo>
                  <a:lnTo>
                    <a:pt x="2369" y="1321"/>
                  </a:lnTo>
                  <a:lnTo>
                    <a:pt x="2369" y="1297"/>
                  </a:lnTo>
                  <a:lnTo>
                    <a:pt x="2375" y="1297"/>
                  </a:lnTo>
                  <a:lnTo>
                    <a:pt x="2375" y="1261"/>
                  </a:lnTo>
                  <a:lnTo>
                    <a:pt x="2383" y="1261"/>
                  </a:lnTo>
                  <a:lnTo>
                    <a:pt x="2383" y="1240"/>
                  </a:lnTo>
                  <a:lnTo>
                    <a:pt x="2390" y="1240"/>
                  </a:lnTo>
                  <a:lnTo>
                    <a:pt x="2390" y="1224"/>
                  </a:lnTo>
                  <a:lnTo>
                    <a:pt x="2405" y="1224"/>
                  </a:lnTo>
                  <a:lnTo>
                    <a:pt x="2405" y="1196"/>
                  </a:lnTo>
                  <a:lnTo>
                    <a:pt x="2412" y="1196"/>
                  </a:lnTo>
                  <a:lnTo>
                    <a:pt x="2412" y="1181"/>
                  </a:lnTo>
                  <a:lnTo>
                    <a:pt x="2420" y="1181"/>
                  </a:lnTo>
                  <a:lnTo>
                    <a:pt x="2420" y="1145"/>
                  </a:lnTo>
                  <a:lnTo>
                    <a:pt x="2425" y="1145"/>
                  </a:lnTo>
                  <a:lnTo>
                    <a:pt x="2425" y="1121"/>
                  </a:lnTo>
                  <a:lnTo>
                    <a:pt x="2434" y="1121"/>
                  </a:lnTo>
                  <a:lnTo>
                    <a:pt x="2434" y="1108"/>
                  </a:lnTo>
                  <a:lnTo>
                    <a:pt x="2442" y="1108"/>
                  </a:lnTo>
                  <a:lnTo>
                    <a:pt x="2442" y="1077"/>
                  </a:lnTo>
                  <a:lnTo>
                    <a:pt x="2448" y="1077"/>
                  </a:lnTo>
                  <a:lnTo>
                    <a:pt x="2448" y="1048"/>
                  </a:lnTo>
                  <a:lnTo>
                    <a:pt x="2462" y="1048"/>
                  </a:lnTo>
                  <a:lnTo>
                    <a:pt x="2462" y="1025"/>
                  </a:lnTo>
                  <a:lnTo>
                    <a:pt x="2470" y="1025"/>
                  </a:lnTo>
                  <a:lnTo>
                    <a:pt x="2470" y="1002"/>
                  </a:lnTo>
                  <a:lnTo>
                    <a:pt x="2484" y="1002"/>
                  </a:lnTo>
                  <a:lnTo>
                    <a:pt x="2484" y="989"/>
                  </a:lnTo>
                  <a:lnTo>
                    <a:pt x="2492" y="989"/>
                  </a:lnTo>
                  <a:lnTo>
                    <a:pt x="2492" y="960"/>
                  </a:lnTo>
                  <a:lnTo>
                    <a:pt x="2499" y="960"/>
                  </a:lnTo>
                  <a:lnTo>
                    <a:pt x="2499" y="929"/>
                  </a:lnTo>
                  <a:lnTo>
                    <a:pt x="2507" y="929"/>
                  </a:lnTo>
                  <a:lnTo>
                    <a:pt x="2507" y="892"/>
                  </a:lnTo>
                  <a:lnTo>
                    <a:pt x="2521" y="892"/>
                  </a:lnTo>
                  <a:lnTo>
                    <a:pt x="2521" y="872"/>
                  </a:lnTo>
                  <a:lnTo>
                    <a:pt x="2529" y="872"/>
                  </a:lnTo>
                  <a:lnTo>
                    <a:pt x="2529" y="841"/>
                  </a:lnTo>
                  <a:lnTo>
                    <a:pt x="2535" y="841"/>
                  </a:lnTo>
                  <a:lnTo>
                    <a:pt x="2535" y="826"/>
                  </a:lnTo>
                  <a:lnTo>
                    <a:pt x="2543" y="826"/>
                  </a:lnTo>
                  <a:lnTo>
                    <a:pt x="2543" y="789"/>
                  </a:lnTo>
                  <a:lnTo>
                    <a:pt x="2551" y="789"/>
                  </a:lnTo>
                  <a:lnTo>
                    <a:pt x="2551" y="767"/>
                  </a:lnTo>
                  <a:lnTo>
                    <a:pt x="2557" y="767"/>
                  </a:lnTo>
                  <a:lnTo>
                    <a:pt x="2557" y="745"/>
                  </a:lnTo>
                  <a:lnTo>
                    <a:pt x="2571" y="745"/>
                  </a:lnTo>
                  <a:lnTo>
                    <a:pt x="2571" y="723"/>
                  </a:lnTo>
                  <a:lnTo>
                    <a:pt x="2579" y="723"/>
                  </a:lnTo>
                  <a:lnTo>
                    <a:pt x="2579" y="693"/>
                  </a:lnTo>
                  <a:lnTo>
                    <a:pt x="2588" y="693"/>
                  </a:lnTo>
                  <a:lnTo>
                    <a:pt x="2588" y="670"/>
                  </a:lnTo>
                  <a:lnTo>
                    <a:pt x="2601" y="670"/>
                  </a:lnTo>
                  <a:lnTo>
                    <a:pt x="2601" y="642"/>
                  </a:lnTo>
                  <a:lnTo>
                    <a:pt x="2608" y="642"/>
                  </a:lnTo>
                  <a:lnTo>
                    <a:pt x="2608" y="613"/>
                  </a:lnTo>
                  <a:lnTo>
                    <a:pt x="2616" y="613"/>
                  </a:lnTo>
                  <a:lnTo>
                    <a:pt x="2616" y="591"/>
                  </a:lnTo>
                  <a:lnTo>
                    <a:pt x="2624" y="591"/>
                  </a:lnTo>
                  <a:lnTo>
                    <a:pt x="2624" y="569"/>
                  </a:lnTo>
                  <a:lnTo>
                    <a:pt x="2638" y="569"/>
                  </a:lnTo>
                  <a:lnTo>
                    <a:pt x="2638" y="545"/>
                  </a:lnTo>
                  <a:lnTo>
                    <a:pt x="2644" y="545"/>
                  </a:lnTo>
                  <a:lnTo>
                    <a:pt x="2644" y="523"/>
                  </a:lnTo>
                  <a:lnTo>
                    <a:pt x="2653" y="523"/>
                  </a:lnTo>
                  <a:lnTo>
                    <a:pt x="2653" y="486"/>
                  </a:lnTo>
                  <a:lnTo>
                    <a:pt x="2608" y="486"/>
                  </a:lnTo>
                  <a:lnTo>
                    <a:pt x="2608" y="472"/>
                  </a:lnTo>
                  <a:lnTo>
                    <a:pt x="2529" y="472"/>
                  </a:lnTo>
                  <a:lnTo>
                    <a:pt x="2529" y="457"/>
                  </a:lnTo>
                  <a:lnTo>
                    <a:pt x="2492" y="457"/>
                  </a:lnTo>
                  <a:lnTo>
                    <a:pt x="2492" y="450"/>
                  </a:lnTo>
                  <a:lnTo>
                    <a:pt x="2442" y="450"/>
                  </a:lnTo>
                  <a:lnTo>
                    <a:pt x="2442" y="435"/>
                  </a:lnTo>
                  <a:lnTo>
                    <a:pt x="2369" y="435"/>
                  </a:lnTo>
                  <a:lnTo>
                    <a:pt x="2369" y="421"/>
                  </a:lnTo>
                  <a:lnTo>
                    <a:pt x="2324" y="421"/>
                  </a:lnTo>
                  <a:lnTo>
                    <a:pt x="2324" y="413"/>
                  </a:lnTo>
                  <a:lnTo>
                    <a:pt x="2288" y="413"/>
                  </a:lnTo>
                  <a:lnTo>
                    <a:pt x="2288" y="406"/>
                  </a:lnTo>
                  <a:lnTo>
                    <a:pt x="2246" y="406"/>
                  </a:lnTo>
                  <a:lnTo>
                    <a:pt x="2246" y="391"/>
                  </a:lnTo>
                  <a:lnTo>
                    <a:pt x="2209" y="391"/>
                  </a:lnTo>
                  <a:lnTo>
                    <a:pt x="2209" y="384"/>
                  </a:lnTo>
                  <a:lnTo>
                    <a:pt x="2172" y="384"/>
                  </a:lnTo>
                  <a:lnTo>
                    <a:pt x="2172" y="375"/>
                  </a:lnTo>
                  <a:lnTo>
                    <a:pt x="2120" y="375"/>
                  </a:lnTo>
                  <a:lnTo>
                    <a:pt x="2120" y="369"/>
                  </a:lnTo>
                  <a:lnTo>
                    <a:pt x="2092" y="369"/>
                  </a:lnTo>
                  <a:lnTo>
                    <a:pt x="2092" y="355"/>
                  </a:lnTo>
                  <a:lnTo>
                    <a:pt x="2041" y="355"/>
                  </a:lnTo>
                  <a:lnTo>
                    <a:pt x="2041" y="347"/>
                  </a:lnTo>
                  <a:lnTo>
                    <a:pt x="2005" y="347"/>
                  </a:lnTo>
                  <a:lnTo>
                    <a:pt x="2005" y="338"/>
                  </a:lnTo>
                  <a:lnTo>
                    <a:pt x="1959" y="338"/>
                  </a:lnTo>
                  <a:lnTo>
                    <a:pt x="1959" y="332"/>
                  </a:lnTo>
                  <a:lnTo>
                    <a:pt x="1924" y="332"/>
                  </a:lnTo>
                  <a:lnTo>
                    <a:pt x="1924" y="324"/>
                  </a:lnTo>
                  <a:lnTo>
                    <a:pt x="1881" y="324"/>
                  </a:lnTo>
                  <a:lnTo>
                    <a:pt x="1881" y="318"/>
                  </a:lnTo>
                  <a:lnTo>
                    <a:pt x="1844" y="318"/>
                  </a:lnTo>
                  <a:lnTo>
                    <a:pt x="1844" y="310"/>
                  </a:lnTo>
                  <a:lnTo>
                    <a:pt x="1800" y="310"/>
                  </a:lnTo>
                  <a:lnTo>
                    <a:pt x="1800" y="296"/>
                  </a:lnTo>
                  <a:lnTo>
                    <a:pt x="1763" y="296"/>
                  </a:lnTo>
                  <a:lnTo>
                    <a:pt x="1763" y="287"/>
                  </a:lnTo>
                  <a:lnTo>
                    <a:pt x="1719" y="287"/>
                  </a:lnTo>
                  <a:lnTo>
                    <a:pt x="1719" y="272"/>
                  </a:lnTo>
                  <a:lnTo>
                    <a:pt x="1641" y="272"/>
                  </a:lnTo>
                  <a:lnTo>
                    <a:pt x="1641" y="259"/>
                  </a:lnTo>
                  <a:lnTo>
                    <a:pt x="1604" y="259"/>
                  </a:lnTo>
                  <a:lnTo>
                    <a:pt x="1604" y="250"/>
                  </a:lnTo>
                  <a:lnTo>
                    <a:pt x="1567" y="250"/>
                  </a:lnTo>
                  <a:lnTo>
                    <a:pt x="1567" y="236"/>
                  </a:lnTo>
                  <a:lnTo>
                    <a:pt x="1523" y="236"/>
                  </a:lnTo>
                  <a:lnTo>
                    <a:pt x="1523" y="228"/>
                  </a:lnTo>
                  <a:lnTo>
                    <a:pt x="1486" y="228"/>
                  </a:lnTo>
                  <a:lnTo>
                    <a:pt x="1486" y="222"/>
                  </a:lnTo>
                  <a:lnTo>
                    <a:pt x="1436" y="222"/>
                  </a:lnTo>
                  <a:lnTo>
                    <a:pt x="1436" y="213"/>
                  </a:lnTo>
                  <a:lnTo>
                    <a:pt x="1408" y="213"/>
                  </a:lnTo>
                  <a:lnTo>
                    <a:pt x="1408" y="208"/>
                  </a:lnTo>
                  <a:lnTo>
                    <a:pt x="1354" y="208"/>
                  </a:lnTo>
                  <a:lnTo>
                    <a:pt x="1354" y="199"/>
                  </a:lnTo>
                  <a:lnTo>
                    <a:pt x="1319" y="199"/>
                  </a:lnTo>
                  <a:lnTo>
                    <a:pt x="1319" y="184"/>
                  </a:lnTo>
                  <a:lnTo>
                    <a:pt x="1276" y="184"/>
                  </a:lnTo>
                  <a:lnTo>
                    <a:pt x="1276" y="177"/>
                  </a:lnTo>
                  <a:lnTo>
                    <a:pt x="1239" y="177"/>
                  </a:lnTo>
                  <a:lnTo>
                    <a:pt x="1239" y="171"/>
                  </a:lnTo>
                  <a:lnTo>
                    <a:pt x="1195" y="171"/>
                  </a:lnTo>
                  <a:lnTo>
                    <a:pt x="1195" y="154"/>
                  </a:lnTo>
                  <a:lnTo>
                    <a:pt x="1158" y="154"/>
                  </a:lnTo>
                  <a:lnTo>
                    <a:pt x="1158" y="148"/>
                  </a:lnTo>
                  <a:lnTo>
                    <a:pt x="1116" y="148"/>
                  </a:lnTo>
                  <a:lnTo>
                    <a:pt x="1116" y="140"/>
                  </a:lnTo>
                  <a:lnTo>
                    <a:pt x="1079" y="140"/>
                  </a:lnTo>
                  <a:lnTo>
                    <a:pt x="1079" y="133"/>
                  </a:lnTo>
                  <a:lnTo>
                    <a:pt x="1034" y="133"/>
                  </a:lnTo>
                  <a:lnTo>
                    <a:pt x="1034" y="118"/>
                  </a:lnTo>
                  <a:lnTo>
                    <a:pt x="999" y="118"/>
                  </a:lnTo>
                  <a:lnTo>
                    <a:pt x="999" y="111"/>
                  </a:lnTo>
                  <a:lnTo>
                    <a:pt x="919" y="111"/>
                  </a:lnTo>
                  <a:lnTo>
                    <a:pt x="919" y="96"/>
                  </a:lnTo>
                  <a:lnTo>
                    <a:pt x="867" y="96"/>
                  </a:lnTo>
                  <a:lnTo>
                    <a:pt x="867" y="89"/>
                  </a:lnTo>
                  <a:lnTo>
                    <a:pt x="838" y="89"/>
                  </a:lnTo>
                  <a:lnTo>
                    <a:pt x="838" y="80"/>
                  </a:lnTo>
                  <a:lnTo>
                    <a:pt x="788" y="80"/>
                  </a:lnTo>
                  <a:lnTo>
                    <a:pt x="788" y="66"/>
                  </a:lnTo>
                  <a:lnTo>
                    <a:pt x="757" y="66"/>
                  </a:lnTo>
                  <a:lnTo>
                    <a:pt x="757" y="59"/>
                  </a:lnTo>
                  <a:lnTo>
                    <a:pt x="707" y="59"/>
                  </a:lnTo>
                  <a:lnTo>
                    <a:pt x="707" y="52"/>
                  </a:lnTo>
                  <a:lnTo>
                    <a:pt x="670" y="52"/>
                  </a:lnTo>
                  <a:lnTo>
                    <a:pt x="670" y="37"/>
                  </a:lnTo>
                  <a:lnTo>
                    <a:pt x="627" y="37"/>
                  </a:lnTo>
                  <a:lnTo>
                    <a:pt x="627" y="28"/>
                  </a:lnTo>
                  <a:lnTo>
                    <a:pt x="592" y="28"/>
                  </a:lnTo>
                  <a:lnTo>
                    <a:pt x="592" y="23"/>
                  </a:lnTo>
                  <a:lnTo>
                    <a:pt x="555" y="23"/>
                  </a:lnTo>
                  <a:lnTo>
                    <a:pt x="555" y="15"/>
                  </a:lnTo>
                  <a:lnTo>
                    <a:pt x="510" y="15"/>
                  </a:lnTo>
                  <a:lnTo>
                    <a:pt x="510" y="0"/>
                  </a:lnTo>
                  <a:lnTo>
                    <a:pt x="474" y="0"/>
                  </a:lnTo>
                  <a:close/>
                </a:path>
              </a:pathLst>
            </a:custGeom>
            <a:solidFill>
              <a:srgbClr val="0000FF"/>
            </a:solidFill>
            <a:ln w="9525">
              <a:noFill/>
              <a:round/>
              <a:headEnd/>
              <a:tailEnd/>
            </a:ln>
          </p:spPr>
          <p:txBody>
            <a:bodyPr/>
            <a:lstStyle/>
            <a:p>
              <a:pPr algn="ctr"/>
              <a:endParaRPr lang="en-US" sz="1800"/>
            </a:p>
          </p:txBody>
        </p:sp>
        <p:sp>
          <p:nvSpPr>
            <p:cNvPr id="347846" name="Freeform 944"/>
            <p:cNvSpPr>
              <a:spLocks/>
            </p:cNvSpPr>
            <p:nvPr/>
          </p:nvSpPr>
          <p:spPr bwMode="auto">
            <a:xfrm>
              <a:off x="851" y="3145"/>
              <a:ext cx="266" cy="142"/>
            </a:xfrm>
            <a:custGeom>
              <a:avLst/>
              <a:gdLst>
                <a:gd name="T0" fmla="*/ 45 w 2653"/>
                <a:gd name="T1" fmla="*/ 7 h 1851"/>
                <a:gd name="T2" fmla="*/ 42 w 2653"/>
                <a:gd name="T3" fmla="*/ 16 h 1851"/>
                <a:gd name="T4" fmla="*/ 37 w 2653"/>
                <a:gd name="T5" fmla="*/ 24 h 1851"/>
                <a:gd name="T6" fmla="*/ 34 w 2653"/>
                <a:gd name="T7" fmla="*/ 33 h 1851"/>
                <a:gd name="T8" fmla="*/ 29 w 2653"/>
                <a:gd name="T9" fmla="*/ 41 h 1851"/>
                <a:gd name="T10" fmla="*/ 26 w 2653"/>
                <a:gd name="T11" fmla="*/ 48 h 1851"/>
                <a:gd name="T12" fmla="*/ 23 w 2653"/>
                <a:gd name="T13" fmla="*/ 54 h 1851"/>
                <a:gd name="T14" fmla="*/ 20 w 2653"/>
                <a:gd name="T15" fmla="*/ 63 h 1851"/>
                <a:gd name="T16" fmla="*/ 15 w 2653"/>
                <a:gd name="T17" fmla="*/ 68 h 1851"/>
                <a:gd name="T18" fmla="*/ 12 w 2653"/>
                <a:gd name="T19" fmla="*/ 76 h 1851"/>
                <a:gd name="T20" fmla="*/ 10 w 2653"/>
                <a:gd name="T21" fmla="*/ 83 h 1851"/>
                <a:gd name="T22" fmla="*/ 7 w 2653"/>
                <a:gd name="T23" fmla="*/ 90 h 1851"/>
                <a:gd name="T24" fmla="*/ 3 w 2653"/>
                <a:gd name="T25" fmla="*/ 96 h 1851"/>
                <a:gd name="T26" fmla="*/ 0 w 2653"/>
                <a:gd name="T27" fmla="*/ 103 h 1851"/>
                <a:gd name="T28" fmla="*/ 15 w 2653"/>
                <a:gd name="T29" fmla="*/ 105 h 1851"/>
                <a:gd name="T30" fmla="*/ 30 w 2653"/>
                <a:gd name="T31" fmla="*/ 109 h 1851"/>
                <a:gd name="T32" fmla="*/ 45 w 2653"/>
                <a:gd name="T33" fmla="*/ 110 h 1851"/>
                <a:gd name="T34" fmla="*/ 57 w 2653"/>
                <a:gd name="T35" fmla="*/ 113 h 1851"/>
                <a:gd name="T36" fmla="*/ 72 w 2653"/>
                <a:gd name="T37" fmla="*/ 115 h 1851"/>
                <a:gd name="T38" fmla="*/ 87 w 2653"/>
                <a:gd name="T39" fmla="*/ 119 h 1851"/>
                <a:gd name="T40" fmla="*/ 103 w 2653"/>
                <a:gd name="T41" fmla="*/ 121 h 1851"/>
                <a:gd name="T42" fmla="*/ 114 w 2653"/>
                <a:gd name="T43" fmla="*/ 124 h 1851"/>
                <a:gd name="T44" fmla="*/ 132 w 2653"/>
                <a:gd name="T45" fmla="*/ 126 h 1851"/>
                <a:gd name="T46" fmla="*/ 144 w 2653"/>
                <a:gd name="T47" fmla="*/ 129 h 1851"/>
                <a:gd name="T48" fmla="*/ 159 w 2653"/>
                <a:gd name="T49" fmla="*/ 131 h 1851"/>
                <a:gd name="T50" fmla="*/ 171 w 2653"/>
                <a:gd name="T51" fmla="*/ 135 h 1851"/>
                <a:gd name="T52" fmla="*/ 190 w 2653"/>
                <a:gd name="T53" fmla="*/ 137 h 1851"/>
                <a:gd name="T54" fmla="*/ 202 w 2653"/>
                <a:gd name="T55" fmla="*/ 140 h 1851"/>
                <a:gd name="T56" fmla="*/ 218 w 2653"/>
                <a:gd name="T57" fmla="*/ 142 h 1851"/>
                <a:gd name="T58" fmla="*/ 220 w 2653"/>
                <a:gd name="T59" fmla="*/ 135 h 1851"/>
                <a:gd name="T60" fmla="*/ 224 w 2653"/>
                <a:gd name="T61" fmla="*/ 128 h 1851"/>
                <a:gd name="T62" fmla="*/ 227 w 2653"/>
                <a:gd name="T63" fmla="*/ 120 h 1851"/>
                <a:gd name="T64" fmla="*/ 232 w 2653"/>
                <a:gd name="T65" fmla="*/ 113 h 1851"/>
                <a:gd name="T66" fmla="*/ 234 w 2653"/>
                <a:gd name="T67" fmla="*/ 106 h 1851"/>
                <a:gd name="T68" fmla="*/ 238 w 2653"/>
                <a:gd name="T69" fmla="*/ 99 h 1851"/>
                <a:gd name="T70" fmla="*/ 241 w 2653"/>
                <a:gd name="T71" fmla="*/ 92 h 1851"/>
                <a:gd name="T72" fmla="*/ 244 w 2653"/>
                <a:gd name="T73" fmla="*/ 86 h 1851"/>
                <a:gd name="T74" fmla="*/ 247 w 2653"/>
                <a:gd name="T75" fmla="*/ 79 h 1851"/>
                <a:gd name="T76" fmla="*/ 251 w 2653"/>
                <a:gd name="T77" fmla="*/ 74 h 1851"/>
                <a:gd name="T78" fmla="*/ 254 w 2653"/>
                <a:gd name="T79" fmla="*/ 65 h 1851"/>
                <a:gd name="T80" fmla="*/ 256 w 2653"/>
                <a:gd name="T81" fmla="*/ 59 h 1851"/>
                <a:gd name="T82" fmla="*/ 259 w 2653"/>
                <a:gd name="T83" fmla="*/ 51 h 1851"/>
                <a:gd name="T84" fmla="*/ 263 w 2653"/>
                <a:gd name="T85" fmla="*/ 45 h 1851"/>
                <a:gd name="T86" fmla="*/ 266 w 2653"/>
                <a:gd name="T87" fmla="*/ 37 h 1851"/>
                <a:gd name="T88" fmla="*/ 245 w 2653"/>
                <a:gd name="T89" fmla="*/ 35 h 1851"/>
                <a:gd name="T90" fmla="*/ 229 w 2653"/>
                <a:gd name="T91" fmla="*/ 31 h 1851"/>
                <a:gd name="T92" fmla="*/ 213 w 2653"/>
                <a:gd name="T93" fmla="*/ 29 h 1851"/>
                <a:gd name="T94" fmla="*/ 201 w 2653"/>
                <a:gd name="T95" fmla="*/ 26 h 1851"/>
                <a:gd name="T96" fmla="*/ 185 w 2653"/>
                <a:gd name="T97" fmla="*/ 24 h 1851"/>
                <a:gd name="T98" fmla="*/ 172 w 2653"/>
                <a:gd name="T99" fmla="*/ 21 h 1851"/>
                <a:gd name="T100" fmla="*/ 153 w 2653"/>
                <a:gd name="T101" fmla="*/ 18 h 1851"/>
                <a:gd name="T102" fmla="*/ 141 w 2653"/>
                <a:gd name="T103" fmla="*/ 16 h 1851"/>
                <a:gd name="T104" fmla="*/ 124 w 2653"/>
                <a:gd name="T105" fmla="*/ 14 h 1851"/>
                <a:gd name="T106" fmla="*/ 112 w 2653"/>
                <a:gd name="T107" fmla="*/ 11 h 1851"/>
                <a:gd name="T108" fmla="*/ 92 w 2653"/>
                <a:gd name="T109" fmla="*/ 9 h 1851"/>
                <a:gd name="T110" fmla="*/ 79 w 2653"/>
                <a:gd name="T111" fmla="*/ 5 h 1851"/>
                <a:gd name="T112" fmla="*/ 63 w 2653"/>
                <a:gd name="T113" fmla="*/ 3 h 1851"/>
                <a:gd name="T114" fmla="*/ 51 w 2653"/>
                <a:gd name="T115" fmla="*/ 0 h 18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53"/>
                <a:gd name="T175" fmla="*/ 0 h 1851"/>
                <a:gd name="T176" fmla="*/ 2653 w 2653"/>
                <a:gd name="T177" fmla="*/ 1851 h 18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53" h="1851">
                  <a:moveTo>
                    <a:pt x="474" y="0"/>
                  </a:moveTo>
                  <a:lnTo>
                    <a:pt x="474" y="28"/>
                  </a:lnTo>
                  <a:lnTo>
                    <a:pt x="466" y="28"/>
                  </a:lnTo>
                  <a:lnTo>
                    <a:pt x="466" y="59"/>
                  </a:lnTo>
                  <a:lnTo>
                    <a:pt x="460" y="59"/>
                  </a:lnTo>
                  <a:lnTo>
                    <a:pt x="460" y="89"/>
                  </a:lnTo>
                  <a:lnTo>
                    <a:pt x="451" y="89"/>
                  </a:lnTo>
                  <a:lnTo>
                    <a:pt x="451" y="111"/>
                  </a:lnTo>
                  <a:lnTo>
                    <a:pt x="438" y="111"/>
                  </a:lnTo>
                  <a:lnTo>
                    <a:pt x="438" y="133"/>
                  </a:lnTo>
                  <a:lnTo>
                    <a:pt x="429" y="133"/>
                  </a:lnTo>
                  <a:lnTo>
                    <a:pt x="429" y="184"/>
                  </a:lnTo>
                  <a:lnTo>
                    <a:pt x="416" y="184"/>
                  </a:lnTo>
                  <a:lnTo>
                    <a:pt x="416" y="208"/>
                  </a:lnTo>
                  <a:lnTo>
                    <a:pt x="409" y="208"/>
                  </a:lnTo>
                  <a:lnTo>
                    <a:pt x="409" y="228"/>
                  </a:lnTo>
                  <a:lnTo>
                    <a:pt x="392" y="228"/>
                  </a:lnTo>
                  <a:lnTo>
                    <a:pt x="392" y="272"/>
                  </a:lnTo>
                  <a:lnTo>
                    <a:pt x="379" y="272"/>
                  </a:lnTo>
                  <a:lnTo>
                    <a:pt x="379" y="310"/>
                  </a:lnTo>
                  <a:lnTo>
                    <a:pt x="373" y="310"/>
                  </a:lnTo>
                  <a:lnTo>
                    <a:pt x="373" y="332"/>
                  </a:lnTo>
                  <a:lnTo>
                    <a:pt x="357" y="332"/>
                  </a:lnTo>
                  <a:lnTo>
                    <a:pt x="357" y="375"/>
                  </a:lnTo>
                  <a:lnTo>
                    <a:pt x="342" y="375"/>
                  </a:lnTo>
                  <a:lnTo>
                    <a:pt x="342" y="406"/>
                  </a:lnTo>
                  <a:lnTo>
                    <a:pt x="336" y="406"/>
                  </a:lnTo>
                  <a:lnTo>
                    <a:pt x="336" y="435"/>
                  </a:lnTo>
                  <a:lnTo>
                    <a:pt x="320" y="435"/>
                  </a:lnTo>
                  <a:lnTo>
                    <a:pt x="320" y="472"/>
                  </a:lnTo>
                  <a:lnTo>
                    <a:pt x="305" y="472"/>
                  </a:lnTo>
                  <a:lnTo>
                    <a:pt x="305" y="509"/>
                  </a:lnTo>
                  <a:lnTo>
                    <a:pt x="300" y="509"/>
                  </a:lnTo>
                  <a:lnTo>
                    <a:pt x="300" y="531"/>
                  </a:lnTo>
                  <a:lnTo>
                    <a:pt x="292" y="531"/>
                  </a:lnTo>
                  <a:lnTo>
                    <a:pt x="292" y="545"/>
                  </a:lnTo>
                  <a:lnTo>
                    <a:pt x="277" y="545"/>
                  </a:lnTo>
                  <a:lnTo>
                    <a:pt x="277" y="576"/>
                  </a:lnTo>
                  <a:lnTo>
                    <a:pt x="270" y="576"/>
                  </a:lnTo>
                  <a:lnTo>
                    <a:pt x="270" y="605"/>
                  </a:lnTo>
                  <a:lnTo>
                    <a:pt x="263" y="605"/>
                  </a:lnTo>
                  <a:lnTo>
                    <a:pt x="263" y="628"/>
                  </a:lnTo>
                  <a:lnTo>
                    <a:pt x="255" y="628"/>
                  </a:lnTo>
                  <a:lnTo>
                    <a:pt x="255" y="650"/>
                  </a:lnTo>
                  <a:lnTo>
                    <a:pt x="241" y="650"/>
                  </a:lnTo>
                  <a:lnTo>
                    <a:pt x="241" y="670"/>
                  </a:lnTo>
                  <a:lnTo>
                    <a:pt x="233" y="670"/>
                  </a:lnTo>
                  <a:lnTo>
                    <a:pt x="233" y="708"/>
                  </a:lnTo>
                  <a:lnTo>
                    <a:pt x="227" y="708"/>
                  </a:lnTo>
                  <a:lnTo>
                    <a:pt x="227" y="723"/>
                  </a:lnTo>
                  <a:lnTo>
                    <a:pt x="218" y="723"/>
                  </a:lnTo>
                  <a:lnTo>
                    <a:pt x="218" y="753"/>
                  </a:lnTo>
                  <a:lnTo>
                    <a:pt x="205" y="753"/>
                  </a:lnTo>
                  <a:lnTo>
                    <a:pt x="205" y="804"/>
                  </a:lnTo>
                  <a:lnTo>
                    <a:pt x="196" y="804"/>
                  </a:lnTo>
                  <a:lnTo>
                    <a:pt x="196" y="826"/>
                  </a:lnTo>
                  <a:lnTo>
                    <a:pt x="183" y="826"/>
                  </a:lnTo>
                  <a:lnTo>
                    <a:pt x="183" y="849"/>
                  </a:lnTo>
                  <a:lnTo>
                    <a:pt x="176" y="849"/>
                  </a:lnTo>
                  <a:lnTo>
                    <a:pt x="176" y="872"/>
                  </a:lnTo>
                  <a:lnTo>
                    <a:pt x="160" y="872"/>
                  </a:lnTo>
                  <a:lnTo>
                    <a:pt x="160" y="892"/>
                  </a:lnTo>
                  <a:lnTo>
                    <a:pt x="154" y="892"/>
                  </a:lnTo>
                  <a:lnTo>
                    <a:pt x="154" y="923"/>
                  </a:lnTo>
                  <a:lnTo>
                    <a:pt x="146" y="923"/>
                  </a:lnTo>
                  <a:lnTo>
                    <a:pt x="146" y="952"/>
                  </a:lnTo>
                  <a:lnTo>
                    <a:pt x="140" y="952"/>
                  </a:lnTo>
                  <a:lnTo>
                    <a:pt x="140" y="982"/>
                  </a:lnTo>
                  <a:lnTo>
                    <a:pt x="124" y="982"/>
                  </a:lnTo>
                  <a:lnTo>
                    <a:pt x="124" y="989"/>
                  </a:lnTo>
                  <a:lnTo>
                    <a:pt x="118" y="989"/>
                  </a:lnTo>
                  <a:lnTo>
                    <a:pt x="118" y="1025"/>
                  </a:lnTo>
                  <a:lnTo>
                    <a:pt x="109" y="1025"/>
                  </a:lnTo>
                  <a:lnTo>
                    <a:pt x="109" y="1048"/>
                  </a:lnTo>
                  <a:lnTo>
                    <a:pt x="103" y="1048"/>
                  </a:lnTo>
                  <a:lnTo>
                    <a:pt x="103" y="1077"/>
                  </a:lnTo>
                  <a:lnTo>
                    <a:pt x="96" y="1077"/>
                  </a:lnTo>
                  <a:lnTo>
                    <a:pt x="96" y="1093"/>
                  </a:lnTo>
                  <a:lnTo>
                    <a:pt x="87" y="1093"/>
                  </a:lnTo>
                  <a:lnTo>
                    <a:pt x="87" y="1121"/>
                  </a:lnTo>
                  <a:lnTo>
                    <a:pt x="73" y="1121"/>
                  </a:lnTo>
                  <a:lnTo>
                    <a:pt x="73" y="1150"/>
                  </a:lnTo>
                  <a:lnTo>
                    <a:pt x="67" y="1150"/>
                  </a:lnTo>
                  <a:lnTo>
                    <a:pt x="67" y="1167"/>
                  </a:lnTo>
                  <a:lnTo>
                    <a:pt x="59" y="1167"/>
                  </a:lnTo>
                  <a:lnTo>
                    <a:pt x="59" y="1196"/>
                  </a:lnTo>
                  <a:lnTo>
                    <a:pt x="44" y="1196"/>
                  </a:lnTo>
                  <a:lnTo>
                    <a:pt x="44" y="1224"/>
                  </a:lnTo>
                  <a:lnTo>
                    <a:pt x="37" y="1224"/>
                  </a:lnTo>
                  <a:lnTo>
                    <a:pt x="37" y="1247"/>
                  </a:lnTo>
                  <a:lnTo>
                    <a:pt x="31" y="1247"/>
                  </a:lnTo>
                  <a:lnTo>
                    <a:pt x="31" y="1269"/>
                  </a:lnTo>
                  <a:lnTo>
                    <a:pt x="22" y="1269"/>
                  </a:lnTo>
                  <a:lnTo>
                    <a:pt x="22" y="1297"/>
                  </a:lnTo>
                  <a:lnTo>
                    <a:pt x="9" y="1297"/>
                  </a:lnTo>
                  <a:lnTo>
                    <a:pt x="9" y="1321"/>
                  </a:lnTo>
                  <a:lnTo>
                    <a:pt x="0" y="1321"/>
                  </a:lnTo>
                  <a:lnTo>
                    <a:pt x="0" y="1343"/>
                  </a:lnTo>
                  <a:lnTo>
                    <a:pt x="37" y="1343"/>
                  </a:lnTo>
                  <a:lnTo>
                    <a:pt x="37" y="1352"/>
                  </a:lnTo>
                  <a:lnTo>
                    <a:pt x="73" y="1352"/>
                  </a:lnTo>
                  <a:lnTo>
                    <a:pt x="73" y="1357"/>
                  </a:lnTo>
                  <a:lnTo>
                    <a:pt x="109" y="1357"/>
                  </a:lnTo>
                  <a:lnTo>
                    <a:pt x="109" y="1365"/>
                  </a:lnTo>
                  <a:lnTo>
                    <a:pt x="146" y="1365"/>
                  </a:lnTo>
                  <a:lnTo>
                    <a:pt x="146" y="1380"/>
                  </a:lnTo>
                  <a:lnTo>
                    <a:pt x="196" y="1380"/>
                  </a:lnTo>
                  <a:lnTo>
                    <a:pt x="196" y="1388"/>
                  </a:lnTo>
                  <a:lnTo>
                    <a:pt x="227" y="1388"/>
                  </a:lnTo>
                  <a:lnTo>
                    <a:pt x="227" y="1403"/>
                  </a:lnTo>
                  <a:lnTo>
                    <a:pt x="300" y="1403"/>
                  </a:lnTo>
                  <a:lnTo>
                    <a:pt x="300" y="1417"/>
                  </a:lnTo>
                  <a:lnTo>
                    <a:pt x="342" y="1417"/>
                  </a:lnTo>
                  <a:lnTo>
                    <a:pt x="342" y="1425"/>
                  </a:lnTo>
                  <a:lnTo>
                    <a:pt x="379" y="1425"/>
                  </a:lnTo>
                  <a:lnTo>
                    <a:pt x="379" y="1431"/>
                  </a:lnTo>
                  <a:lnTo>
                    <a:pt x="416" y="1431"/>
                  </a:lnTo>
                  <a:lnTo>
                    <a:pt x="416" y="1440"/>
                  </a:lnTo>
                  <a:lnTo>
                    <a:pt x="451" y="1440"/>
                  </a:lnTo>
                  <a:lnTo>
                    <a:pt x="451" y="1446"/>
                  </a:lnTo>
                  <a:lnTo>
                    <a:pt x="488" y="1446"/>
                  </a:lnTo>
                  <a:lnTo>
                    <a:pt x="488" y="1462"/>
                  </a:lnTo>
                  <a:lnTo>
                    <a:pt x="533" y="1462"/>
                  </a:lnTo>
                  <a:lnTo>
                    <a:pt x="533" y="1468"/>
                  </a:lnTo>
                  <a:lnTo>
                    <a:pt x="569" y="1468"/>
                  </a:lnTo>
                  <a:lnTo>
                    <a:pt x="569" y="1477"/>
                  </a:lnTo>
                  <a:lnTo>
                    <a:pt x="605" y="1477"/>
                  </a:lnTo>
                  <a:lnTo>
                    <a:pt x="605" y="1482"/>
                  </a:lnTo>
                  <a:lnTo>
                    <a:pt x="642" y="1482"/>
                  </a:lnTo>
                  <a:lnTo>
                    <a:pt x="642" y="1499"/>
                  </a:lnTo>
                  <a:lnTo>
                    <a:pt x="684" y="1499"/>
                  </a:lnTo>
                  <a:lnTo>
                    <a:pt x="684" y="1505"/>
                  </a:lnTo>
                  <a:lnTo>
                    <a:pt x="721" y="1505"/>
                  </a:lnTo>
                  <a:lnTo>
                    <a:pt x="721" y="1513"/>
                  </a:lnTo>
                  <a:lnTo>
                    <a:pt x="757" y="1513"/>
                  </a:lnTo>
                  <a:lnTo>
                    <a:pt x="757" y="1519"/>
                  </a:lnTo>
                  <a:lnTo>
                    <a:pt x="788" y="1519"/>
                  </a:lnTo>
                  <a:lnTo>
                    <a:pt x="788" y="1536"/>
                  </a:lnTo>
                  <a:lnTo>
                    <a:pt x="867" y="1536"/>
                  </a:lnTo>
                  <a:lnTo>
                    <a:pt x="867" y="1550"/>
                  </a:lnTo>
                  <a:lnTo>
                    <a:pt x="903" y="1550"/>
                  </a:lnTo>
                  <a:lnTo>
                    <a:pt x="903" y="1556"/>
                  </a:lnTo>
                  <a:lnTo>
                    <a:pt x="940" y="1556"/>
                  </a:lnTo>
                  <a:lnTo>
                    <a:pt x="940" y="1565"/>
                  </a:lnTo>
                  <a:lnTo>
                    <a:pt x="984" y="1565"/>
                  </a:lnTo>
                  <a:lnTo>
                    <a:pt x="984" y="1579"/>
                  </a:lnTo>
                  <a:lnTo>
                    <a:pt x="1029" y="1579"/>
                  </a:lnTo>
                  <a:lnTo>
                    <a:pt x="1029" y="1587"/>
                  </a:lnTo>
                  <a:lnTo>
                    <a:pt x="1065" y="1587"/>
                  </a:lnTo>
                  <a:lnTo>
                    <a:pt x="1065" y="1594"/>
                  </a:lnTo>
                  <a:lnTo>
                    <a:pt x="1102" y="1594"/>
                  </a:lnTo>
                  <a:lnTo>
                    <a:pt x="1102" y="1601"/>
                  </a:lnTo>
                  <a:lnTo>
                    <a:pt x="1138" y="1601"/>
                  </a:lnTo>
                  <a:lnTo>
                    <a:pt x="1138" y="1616"/>
                  </a:lnTo>
                  <a:lnTo>
                    <a:pt x="1180" y="1616"/>
                  </a:lnTo>
                  <a:lnTo>
                    <a:pt x="1180" y="1624"/>
                  </a:lnTo>
                  <a:lnTo>
                    <a:pt x="1217" y="1624"/>
                  </a:lnTo>
                  <a:lnTo>
                    <a:pt x="1217" y="1638"/>
                  </a:lnTo>
                  <a:lnTo>
                    <a:pt x="1290" y="1638"/>
                  </a:lnTo>
                  <a:lnTo>
                    <a:pt x="1290" y="1647"/>
                  </a:lnTo>
                  <a:lnTo>
                    <a:pt x="1319" y="1647"/>
                  </a:lnTo>
                  <a:lnTo>
                    <a:pt x="1319" y="1653"/>
                  </a:lnTo>
                  <a:lnTo>
                    <a:pt x="1371" y="1653"/>
                  </a:lnTo>
                  <a:lnTo>
                    <a:pt x="1371" y="1667"/>
                  </a:lnTo>
                  <a:lnTo>
                    <a:pt x="1408" y="1667"/>
                  </a:lnTo>
                  <a:lnTo>
                    <a:pt x="1408" y="1675"/>
                  </a:lnTo>
                  <a:lnTo>
                    <a:pt x="1436" y="1675"/>
                  </a:lnTo>
                  <a:lnTo>
                    <a:pt x="1436" y="1684"/>
                  </a:lnTo>
                  <a:lnTo>
                    <a:pt x="1472" y="1684"/>
                  </a:lnTo>
                  <a:lnTo>
                    <a:pt x="1472" y="1698"/>
                  </a:lnTo>
                  <a:lnTo>
                    <a:pt x="1523" y="1698"/>
                  </a:lnTo>
                  <a:lnTo>
                    <a:pt x="1523" y="1704"/>
                  </a:lnTo>
                  <a:lnTo>
                    <a:pt x="1554" y="1704"/>
                  </a:lnTo>
                  <a:lnTo>
                    <a:pt x="1554" y="1712"/>
                  </a:lnTo>
                  <a:lnTo>
                    <a:pt x="1589" y="1712"/>
                  </a:lnTo>
                  <a:lnTo>
                    <a:pt x="1589" y="1720"/>
                  </a:lnTo>
                  <a:lnTo>
                    <a:pt x="1626" y="1720"/>
                  </a:lnTo>
                  <a:lnTo>
                    <a:pt x="1626" y="1735"/>
                  </a:lnTo>
                  <a:lnTo>
                    <a:pt x="1669" y="1735"/>
                  </a:lnTo>
                  <a:lnTo>
                    <a:pt x="1669" y="1741"/>
                  </a:lnTo>
                  <a:lnTo>
                    <a:pt x="1705" y="1741"/>
                  </a:lnTo>
                  <a:lnTo>
                    <a:pt x="1705" y="1757"/>
                  </a:lnTo>
                  <a:lnTo>
                    <a:pt x="1778" y="1757"/>
                  </a:lnTo>
                  <a:lnTo>
                    <a:pt x="1778" y="1763"/>
                  </a:lnTo>
                  <a:lnTo>
                    <a:pt x="1822" y="1763"/>
                  </a:lnTo>
                  <a:lnTo>
                    <a:pt x="1822" y="1772"/>
                  </a:lnTo>
                  <a:lnTo>
                    <a:pt x="1859" y="1772"/>
                  </a:lnTo>
                  <a:lnTo>
                    <a:pt x="1859" y="1786"/>
                  </a:lnTo>
                  <a:lnTo>
                    <a:pt x="1896" y="1786"/>
                  </a:lnTo>
                  <a:lnTo>
                    <a:pt x="1896" y="1794"/>
                  </a:lnTo>
                  <a:lnTo>
                    <a:pt x="1937" y="1794"/>
                  </a:lnTo>
                  <a:lnTo>
                    <a:pt x="1937" y="1800"/>
                  </a:lnTo>
                  <a:lnTo>
                    <a:pt x="1974" y="1800"/>
                  </a:lnTo>
                  <a:lnTo>
                    <a:pt x="1974" y="1814"/>
                  </a:lnTo>
                  <a:lnTo>
                    <a:pt x="2011" y="1814"/>
                  </a:lnTo>
                  <a:lnTo>
                    <a:pt x="2011" y="1823"/>
                  </a:lnTo>
                  <a:lnTo>
                    <a:pt x="2055" y="1823"/>
                  </a:lnTo>
                  <a:lnTo>
                    <a:pt x="2055" y="1829"/>
                  </a:lnTo>
                  <a:lnTo>
                    <a:pt x="2092" y="1829"/>
                  </a:lnTo>
                  <a:lnTo>
                    <a:pt x="2092" y="1845"/>
                  </a:lnTo>
                  <a:lnTo>
                    <a:pt x="2120" y="1845"/>
                  </a:lnTo>
                  <a:lnTo>
                    <a:pt x="2120" y="1851"/>
                  </a:lnTo>
                  <a:lnTo>
                    <a:pt x="2172" y="1851"/>
                  </a:lnTo>
                  <a:lnTo>
                    <a:pt x="2172" y="1845"/>
                  </a:lnTo>
                  <a:lnTo>
                    <a:pt x="2179" y="1845"/>
                  </a:lnTo>
                  <a:lnTo>
                    <a:pt x="2179" y="1800"/>
                  </a:lnTo>
                  <a:lnTo>
                    <a:pt x="2187" y="1800"/>
                  </a:lnTo>
                  <a:lnTo>
                    <a:pt x="2187" y="1772"/>
                  </a:lnTo>
                  <a:lnTo>
                    <a:pt x="2192" y="1772"/>
                  </a:lnTo>
                  <a:lnTo>
                    <a:pt x="2192" y="1757"/>
                  </a:lnTo>
                  <a:lnTo>
                    <a:pt x="2209" y="1757"/>
                  </a:lnTo>
                  <a:lnTo>
                    <a:pt x="2209" y="1712"/>
                  </a:lnTo>
                  <a:lnTo>
                    <a:pt x="2215" y="1712"/>
                  </a:lnTo>
                  <a:lnTo>
                    <a:pt x="2215" y="1684"/>
                  </a:lnTo>
                  <a:lnTo>
                    <a:pt x="2229" y="1684"/>
                  </a:lnTo>
                  <a:lnTo>
                    <a:pt x="2229" y="1667"/>
                  </a:lnTo>
                  <a:lnTo>
                    <a:pt x="2237" y="1667"/>
                  </a:lnTo>
                  <a:lnTo>
                    <a:pt x="2237" y="1638"/>
                  </a:lnTo>
                  <a:lnTo>
                    <a:pt x="2246" y="1638"/>
                  </a:lnTo>
                  <a:lnTo>
                    <a:pt x="2246" y="1624"/>
                  </a:lnTo>
                  <a:lnTo>
                    <a:pt x="2251" y="1624"/>
                  </a:lnTo>
                  <a:lnTo>
                    <a:pt x="2251" y="1587"/>
                  </a:lnTo>
                  <a:lnTo>
                    <a:pt x="2266" y="1587"/>
                  </a:lnTo>
                  <a:lnTo>
                    <a:pt x="2266" y="1565"/>
                  </a:lnTo>
                  <a:lnTo>
                    <a:pt x="2274" y="1565"/>
                  </a:lnTo>
                  <a:lnTo>
                    <a:pt x="2274" y="1536"/>
                  </a:lnTo>
                  <a:lnTo>
                    <a:pt x="2288" y="1536"/>
                  </a:lnTo>
                  <a:lnTo>
                    <a:pt x="2288" y="1482"/>
                  </a:lnTo>
                  <a:lnTo>
                    <a:pt x="2302" y="1482"/>
                  </a:lnTo>
                  <a:lnTo>
                    <a:pt x="2302" y="1468"/>
                  </a:lnTo>
                  <a:lnTo>
                    <a:pt x="2310" y="1468"/>
                  </a:lnTo>
                  <a:lnTo>
                    <a:pt x="2310" y="1440"/>
                  </a:lnTo>
                  <a:lnTo>
                    <a:pt x="2318" y="1440"/>
                  </a:lnTo>
                  <a:lnTo>
                    <a:pt x="2318" y="1425"/>
                  </a:lnTo>
                  <a:lnTo>
                    <a:pt x="2324" y="1425"/>
                  </a:lnTo>
                  <a:lnTo>
                    <a:pt x="2324" y="1403"/>
                  </a:lnTo>
                  <a:lnTo>
                    <a:pt x="2338" y="1403"/>
                  </a:lnTo>
                  <a:lnTo>
                    <a:pt x="2338" y="1380"/>
                  </a:lnTo>
                  <a:lnTo>
                    <a:pt x="2347" y="1380"/>
                  </a:lnTo>
                  <a:lnTo>
                    <a:pt x="2347" y="1357"/>
                  </a:lnTo>
                  <a:lnTo>
                    <a:pt x="2353" y="1357"/>
                  </a:lnTo>
                  <a:lnTo>
                    <a:pt x="2353" y="1321"/>
                  </a:lnTo>
                  <a:lnTo>
                    <a:pt x="2369" y="1321"/>
                  </a:lnTo>
                  <a:lnTo>
                    <a:pt x="2369" y="1297"/>
                  </a:lnTo>
                  <a:lnTo>
                    <a:pt x="2375" y="1297"/>
                  </a:lnTo>
                  <a:lnTo>
                    <a:pt x="2375" y="1261"/>
                  </a:lnTo>
                  <a:lnTo>
                    <a:pt x="2383" y="1261"/>
                  </a:lnTo>
                  <a:lnTo>
                    <a:pt x="2383" y="1240"/>
                  </a:lnTo>
                  <a:lnTo>
                    <a:pt x="2390" y="1240"/>
                  </a:lnTo>
                  <a:lnTo>
                    <a:pt x="2390" y="1224"/>
                  </a:lnTo>
                  <a:lnTo>
                    <a:pt x="2405" y="1224"/>
                  </a:lnTo>
                  <a:lnTo>
                    <a:pt x="2405" y="1196"/>
                  </a:lnTo>
                  <a:lnTo>
                    <a:pt x="2412" y="1196"/>
                  </a:lnTo>
                  <a:lnTo>
                    <a:pt x="2412" y="1181"/>
                  </a:lnTo>
                  <a:lnTo>
                    <a:pt x="2420" y="1181"/>
                  </a:lnTo>
                  <a:lnTo>
                    <a:pt x="2420" y="1145"/>
                  </a:lnTo>
                  <a:lnTo>
                    <a:pt x="2425" y="1145"/>
                  </a:lnTo>
                  <a:lnTo>
                    <a:pt x="2425" y="1121"/>
                  </a:lnTo>
                  <a:lnTo>
                    <a:pt x="2434" y="1121"/>
                  </a:lnTo>
                  <a:lnTo>
                    <a:pt x="2434" y="1108"/>
                  </a:lnTo>
                  <a:lnTo>
                    <a:pt x="2442" y="1108"/>
                  </a:lnTo>
                  <a:lnTo>
                    <a:pt x="2442" y="1077"/>
                  </a:lnTo>
                  <a:lnTo>
                    <a:pt x="2448" y="1077"/>
                  </a:lnTo>
                  <a:lnTo>
                    <a:pt x="2448" y="1048"/>
                  </a:lnTo>
                  <a:lnTo>
                    <a:pt x="2462" y="1048"/>
                  </a:lnTo>
                  <a:lnTo>
                    <a:pt x="2462" y="1025"/>
                  </a:lnTo>
                  <a:lnTo>
                    <a:pt x="2470" y="1025"/>
                  </a:lnTo>
                  <a:lnTo>
                    <a:pt x="2470" y="1002"/>
                  </a:lnTo>
                  <a:lnTo>
                    <a:pt x="2484" y="1002"/>
                  </a:lnTo>
                  <a:lnTo>
                    <a:pt x="2484" y="989"/>
                  </a:lnTo>
                  <a:lnTo>
                    <a:pt x="2492" y="989"/>
                  </a:lnTo>
                  <a:lnTo>
                    <a:pt x="2492" y="960"/>
                  </a:lnTo>
                  <a:lnTo>
                    <a:pt x="2499" y="960"/>
                  </a:lnTo>
                  <a:lnTo>
                    <a:pt x="2499" y="929"/>
                  </a:lnTo>
                  <a:lnTo>
                    <a:pt x="2507" y="929"/>
                  </a:lnTo>
                  <a:lnTo>
                    <a:pt x="2507" y="892"/>
                  </a:lnTo>
                  <a:lnTo>
                    <a:pt x="2521" y="892"/>
                  </a:lnTo>
                  <a:lnTo>
                    <a:pt x="2521" y="872"/>
                  </a:lnTo>
                  <a:lnTo>
                    <a:pt x="2529" y="872"/>
                  </a:lnTo>
                  <a:lnTo>
                    <a:pt x="2529" y="841"/>
                  </a:lnTo>
                  <a:lnTo>
                    <a:pt x="2535" y="841"/>
                  </a:lnTo>
                  <a:lnTo>
                    <a:pt x="2535" y="826"/>
                  </a:lnTo>
                  <a:lnTo>
                    <a:pt x="2543" y="826"/>
                  </a:lnTo>
                  <a:lnTo>
                    <a:pt x="2543" y="789"/>
                  </a:lnTo>
                  <a:lnTo>
                    <a:pt x="2551" y="789"/>
                  </a:lnTo>
                  <a:lnTo>
                    <a:pt x="2551" y="767"/>
                  </a:lnTo>
                  <a:lnTo>
                    <a:pt x="2557" y="767"/>
                  </a:lnTo>
                  <a:lnTo>
                    <a:pt x="2557" y="745"/>
                  </a:lnTo>
                  <a:lnTo>
                    <a:pt x="2571" y="745"/>
                  </a:lnTo>
                  <a:lnTo>
                    <a:pt x="2571" y="723"/>
                  </a:lnTo>
                  <a:lnTo>
                    <a:pt x="2579" y="723"/>
                  </a:lnTo>
                  <a:lnTo>
                    <a:pt x="2579" y="693"/>
                  </a:lnTo>
                  <a:lnTo>
                    <a:pt x="2588" y="693"/>
                  </a:lnTo>
                  <a:lnTo>
                    <a:pt x="2588" y="670"/>
                  </a:lnTo>
                  <a:lnTo>
                    <a:pt x="2601" y="670"/>
                  </a:lnTo>
                  <a:lnTo>
                    <a:pt x="2601" y="642"/>
                  </a:lnTo>
                  <a:lnTo>
                    <a:pt x="2608" y="642"/>
                  </a:lnTo>
                  <a:lnTo>
                    <a:pt x="2608" y="613"/>
                  </a:lnTo>
                  <a:lnTo>
                    <a:pt x="2616" y="613"/>
                  </a:lnTo>
                  <a:lnTo>
                    <a:pt x="2616" y="591"/>
                  </a:lnTo>
                  <a:lnTo>
                    <a:pt x="2624" y="591"/>
                  </a:lnTo>
                  <a:lnTo>
                    <a:pt x="2624" y="569"/>
                  </a:lnTo>
                  <a:lnTo>
                    <a:pt x="2638" y="569"/>
                  </a:lnTo>
                  <a:lnTo>
                    <a:pt x="2638" y="545"/>
                  </a:lnTo>
                  <a:lnTo>
                    <a:pt x="2644" y="545"/>
                  </a:lnTo>
                  <a:lnTo>
                    <a:pt x="2644" y="523"/>
                  </a:lnTo>
                  <a:lnTo>
                    <a:pt x="2653" y="523"/>
                  </a:lnTo>
                  <a:lnTo>
                    <a:pt x="2653" y="486"/>
                  </a:lnTo>
                  <a:lnTo>
                    <a:pt x="2608" y="486"/>
                  </a:lnTo>
                  <a:lnTo>
                    <a:pt x="2608" y="472"/>
                  </a:lnTo>
                  <a:lnTo>
                    <a:pt x="2529" y="472"/>
                  </a:lnTo>
                  <a:lnTo>
                    <a:pt x="2529" y="457"/>
                  </a:lnTo>
                  <a:lnTo>
                    <a:pt x="2492" y="457"/>
                  </a:lnTo>
                  <a:lnTo>
                    <a:pt x="2492" y="450"/>
                  </a:lnTo>
                  <a:lnTo>
                    <a:pt x="2442" y="450"/>
                  </a:lnTo>
                  <a:lnTo>
                    <a:pt x="2442" y="435"/>
                  </a:lnTo>
                  <a:lnTo>
                    <a:pt x="2369" y="435"/>
                  </a:lnTo>
                  <a:lnTo>
                    <a:pt x="2369" y="421"/>
                  </a:lnTo>
                  <a:lnTo>
                    <a:pt x="2324" y="421"/>
                  </a:lnTo>
                  <a:lnTo>
                    <a:pt x="2324" y="413"/>
                  </a:lnTo>
                  <a:lnTo>
                    <a:pt x="2288" y="413"/>
                  </a:lnTo>
                  <a:lnTo>
                    <a:pt x="2288" y="406"/>
                  </a:lnTo>
                  <a:lnTo>
                    <a:pt x="2246" y="406"/>
                  </a:lnTo>
                  <a:lnTo>
                    <a:pt x="2246" y="391"/>
                  </a:lnTo>
                  <a:lnTo>
                    <a:pt x="2209" y="391"/>
                  </a:lnTo>
                  <a:lnTo>
                    <a:pt x="2209" y="384"/>
                  </a:lnTo>
                  <a:lnTo>
                    <a:pt x="2172" y="384"/>
                  </a:lnTo>
                  <a:lnTo>
                    <a:pt x="2172" y="375"/>
                  </a:lnTo>
                  <a:lnTo>
                    <a:pt x="2120" y="375"/>
                  </a:lnTo>
                  <a:lnTo>
                    <a:pt x="2120" y="369"/>
                  </a:lnTo>
                  <a:lnTo>
                    <a:pt x="2092" y="369"/>
                  </a:lnTo>
                  <a:lnTo>
                    <a:pt x="2092" y="355"/>
                  </a:lnTo>
                  <a:lnTo>
                    <a:pt x="2041" y="355"/>
                  </a:lnTo>
                  <a:lnTo>
                    <a:pt x="2041" y="347"/>
                  </a:lnTo>
                  <a:lnTo>
                    <a:pt x="2005" y="347"/>
                  </a:lnTo>
                  <a:lnTo>
                    <a:pt x="2005" y="338"/>
                  </a:lnTo>
                  <a:lnTo>
                    <a:pt x="1959" y="338"/>
                  </a:lnTo>
                  <a:lnTo>
                    <a:pt x="1959" y="332"/>
                  </a:lnTo>
                  <a:lnTo>
                    <a:pt x="1924" y="332"/>
                  </a:lnTo>
                  <a:lnTo>
                    <a:pt x="1924" y="324"/>
                  </a:lnTo>
                  <a:lnTo>
                    <a:pt x="1881" y="324"/>
                  </a:lnTo>
                  <a:lnTo>
                    <a:pt x="1881" y="318"/>
                  </a:lnTo>
                  <a:lnTo>
                    <a:pt x="1844" y="318"/>
                  </a:lnTo>
                  <a:lnTo>
                    <a:pt x="1844" y="310"/>
                  </a:lnTo>
                  <a:lnTo>
                    <a:pt x="1800" y="310"/>
                  </a:lnTo>
                  <a:lnTo>
                    <a:pt x="1800" y="296"/>
                  </a:lnTo>
                  <a:lnTo>
                    <a:pt x="1763" y="296"/>
                  </a:lnTo>
                  <a:lnTo>
                    <a:pt x="1763" y="287"/>
                  </a:lnTo>
                  <a:lnTo>
                    <a:pt x="1719" y="287"/>
                  </a:lnTo>
                  <a:lnTo>
                    <a:pt x="1719" y="272"/>
                  </a:lnTo>
                  <a:lnTo>
                    <a:pt x="1641" y="272"/>
                  </a:lnTo>
                  <a:lnTo>
                    <a:pt x="1641" y="259"/>
                  </a:lnTo>
                  <a:lnTo>
                    <a:pt x="1604" y="259"/>
                  </a:lnTo>
                  <a:lnTo>
                    <a:pt x="1604" y="250"/>
                  </a:lnTo>
                  <a:lnTo>
                    <a:pt x="1567" y="250"/>
                  </a:lnTo>
                  <a:lnTo>
                    <a:pt x="1567" y="236"/>
                  </a:lnTo>
                  <a:lnTo>
                    <a:pt x="1523" y="236"/>
                  </a:lnTo>
                  <a:lnTo>
                    <a:pt x="1523" y="228"/>
                  </a:lnTo>
                  <a:lnTo>
                    <a:pt x="1486" y="228"/>
                  </a:lnTo>
                  <a:lnTo>
                    <a:pt x="1486" y="222"/>
                  </a:lnTo>
                  <a:lnTo>
                    <a:pt x="1436" y="222"/>
                  </a:lnTo>
                  <a:lnTo>
                    <a:pt x="1436" y="213"/>
                  </a:lnTo>
                  <a:lnTo>
                    <a:pt x="1408" y="213"/>
                  </a:lnTo>
                  <a:lnTo>
                    <a:pt x="1408" y="208"/>
                  </a:lnTo>
                  <a:lnTo>
                    <a:pt x="1354" y="208"/>
                  </a:lnTo>
                  <a:lnTo>
                    <a:pt x="1354" y="199"/>
                  </a:lnTo>
                  <a:lnTo>
                    <a:pt x="1319" y="199"/>
                  </a:lnTo>
                  <a:lnTo>
                    <a:pt x="1319" y="184"/>
                  </a:lnTo>
                  <a:lnTo>
                    <a:pt x="1276" y="184"/>
                  </a:lnTo>
                  <a:lnTo>
                    <a:pt x="1276" y="177"/>
                  </a:lnTo>
                  <a:lnTo>
                    <a:pt x="1239" y="177"/>
                  </a:lnTo>
                  <a:lnTo>
                    <a:pt x="1239" y="171"/>
                  </a:lnTo>
                  <a:lnTo>
                    <a:pt x="1195" y="171"/>
                  </a:lnTo>
                  <a:lnTo>
                    <a:pt x="1195" y="154"/>
                  </a:lnTo>
                  <a:lnTo>
                    <a:pt x="1158" y="154"/>
                  </a:lnTo>
                  <a:lnTo>
                    <a:pt x="1158" y="148"/>
                  </a:lnTo>
                  <a:lnTo>
                    <a:pt x="1116" y="148"/>
                  </a:lnTo>
                  <a:lnTo>
                    <a:pt x="1116" y="140"/>
                  </a:lnTo>
                  <a:lnTo>
                    <a:pt x="1079" y="140"/>
                  </a:lnTo>
                  <a:lnTo>
                    <a:pt x="1079" y="133"/>
                  </a:lnTo>
                  <a:lnTo>
                    <a:pt x="1034" y="133"/>
                  </a:lnTo>
                  <a:lnTo>
                    <a:pt x="1034" y="118"/>
                  </a:lnTo>
                  <a:lnTo>
                    <a:pt x="999" y="118"/>
                  </a:lnTo>
                  <a:lnTo>
                    <a:pt x="999" y="111"/>
                  </a:lnTo>
                  <a:lnTo>
                    <a:pt x="919" y="111"/>
                  </a:lnTo>
                  <a:lnTo>
                    <a:pt x="919" y="96"/>
                  </a:lnTo>
                  <a:lnTo>
                    <a:pt x="867" y="96"/>
                  </a:lnTo>
                  <a:lnTo>
                    <a:pt x="867" y="89"/>
                  </a:lnTo>
                  <a:lnTo>
                    <a:pt x="838" y="89"/>
                  </a:lnTo>
                  <a:lnTo>
                    <a:pt x="838" y="80"/>
                  </a:lnTo>
                  <a:lnTo>
                    <a:pt x="788" y="80"/>
                  </a:lnTo>
                  <a:lnTo>
                    <a:pt x="788" y="66"/>
                  </a:lnTo>
                  <a:lnTo>
                    <a:pt x="757" y="66"/>
                  </a:lnTo>
                  <a:lnTo>
                    <a:pt x="757" y="59"/>
                  </a:lnTo>
                  <a:lnTo>
                    <a:pt x="707" y="59"/>
                  </a:lnTo>
                  <a:lnTo>
                    <a:pt x="707" y="52"/>
                  </a:lnTo>
                  <a:lnTo>
                    <a:pt x="670" y="52"/>
                  </a:lnTo>
                  <a:lnTo>
                    <a:pt x="670" y="37"/>
                  </a:lnTo>
                  <a:lnTo>
                    <a:pt x="627" y="37"/>
                  </a:lnTo>
                  <a:lnTo>
                    <a:pt x="627" y="28"/>
                  </a:lnTo>
                  <a:lnTo>
                    <a:pt x="592" y="28"/>
                  </a:lnTo>
                  <a:lnTo>
                    <a:pt x="592" y="23"/>
                  </a:lnTo>
                  <a:lnTo>
                    <a:pt x="555" y="23"/>
                  </a:lnTo>
                  <a:lnTo>
                    <a:pt x="555" y="15"/>
                  </a:lnTo>
                  <a:lnTo>
                    <a:pt x="510" y="15"/>
                  </a:lnTo>
                  <a:lnTo>
                    <a:pt x="510" y="0"/>
                  </a:lnTo>
                  <a:lnTo>
                    <a:pt x="474" y="0"/>
                  </a:lnTo>
                  <a:close/>
                </a:path>
              </a:pathLst>
            </a:custGeom>
            <a:solidFill>
              <a:srgbClr val="0202F4"/>
            </a:solidFill>
            <a:ln w="9525">
              <a:noFill/>
              <a:round/>
              <a:headEnd/>
              <a:tailEnd/>
            </a:ln>
          </p:spPr>
          <p:txBody>
            <a:bodyPr/>
            <a:lstStyle/>
            <a:p>
              <a:pPr algn="ctr"/>
              <a:endParaRPr lang="en-US" sz="1800"/>
            </a:p>
          </p:txBody>
        </p:sp>
        <p:sp>
          <p:nvSpPr>
            <p:cNvPr id="347847" name="Freeform 945"/>
            <p:cNvSpPr>
              <a:spLocks/>
            </p:cNvSpPr>
            <p:nvPr/>
          </p:nvSpPr>
          <p:spPr bwMode="auto">
            <a:xfrm>
              <a:off x="858" y="3145"/>
              <a:ext cx="253" cy="142"/>
            </a:xfrm>
            <a:custGeom>
              <a:avLst/>
              <a:gdLst>
                <a:gd name="T0" fmla="*/ 39 w 2534"/>
                <a:gd name="T1" fmla="*/ 7 h 1851"/>
                <a:gd name="T2" fmla="*/ 36 w 2534"/>
                <a:gd name="T3" fmla="*/ 14 h 1851"/>
                <a:gd name="T4" fmla="*/ 32 w 2534"/>
                <a:gd name="T5" fmla="*/ 21 h 1851"/>
                <a:gd name="T6" fmla="*/ 29 w 2534"/>
                <a:gd name="T7" fmla="*/ 29 h 1851"/>
                <a:gd name="T8" fmla="*/ 25 w 2534"/>
                <a:gd name="T9" fmla="*/ 36 h 1851"/>
                <a:gd name="T10" fmla="*/ 22 w 2534"/>
                <a:gd name="T11" fmla="*/ 42 h 1851"/>
                <a:gd name="T12" fmla="*/ 20 w 2534"/>
                <a:gd name="T13" fmla="*/ 48 h 1851"/>
                <a:gd name="T14" fmla="*/ 17 w 2534"/>
                <a:gd name="T15" fmla="*/ 54 h 1851"/>
                <a:gd name="T16" fmla="*/ 14 w 2534"/>
                <a:gd name="T17" fmla="*/ 62 h 1851"/>
                <a:gd name="T18" fmla="*/ 11 w 2534"/>
                <a:gd name="T19" fmla="*/ 67 h 1851"/>
                <a:gd name="T20" fmla="*/ 8 w 2534"/>
                <a:gd name="T21" fmla="*/ 73 h 1851"/>
                <a:gd name="T22" fmla="*/ 5 w 2534"/>
                <a:gd name="T23" fmla="*/ 79 h 1851"/>
                <a:gd name="T24" fmla="*/ 3 w 2534"/>
                <a:gd name="T25" fmla="*/ 84 h 1851"/>
                <a:gd name="T26" fmla="*/ 0 w 2534"/>
                <a:gd name="T27" fmla="*/ 104 h 1851"/>
                <a:gd name="T28" fmla="*/ 8 w 2534"/>
                <a:gd name="T29" fmla="*/ 106 h 1851"/>
                <a:gd name="T30" fmla="*/ 23 w 2534"/>
                <a:gd name="T31" fmla="*/ 109 h 1851"/>
                <a:gd name="T32" fmla="*/ 35 w 2534"/>
                <a:gd name="T33" fmla="*/ 110 h 1851"/>
                <a:gd name="T34" fmla="*/ 47 w 2534"/>
                <a:gd name="T35" fmla="*/ 113 h 1851"/>
                <a:gd name="T36" fmla="*/ 57 w 2534"/>
                <a:gd name="T37" fmla="*/ 115 h 1851"/>
                <a:gd name="T38" fmla="*/ 69 w 2534"/>
                <a:gd name="T39" fmla="*/ 117 h 1851"/>
                <a:gd name="T40" fmla="*/ 83 w 2534"/>
                <a:gd name="T41" fmla="*/ 119 h 1851"/>
                <a:gd name="T42" fmla="*/ 96 w 2534"/>
                <a:gd name="T43" fmla="*/ 122 h 1851"/>
                <a:gd name="T44" fmla="*/ 107 w 2534"/>
                <a:gd name="T45" fmla="*/ 124 h 1851"/>
                <a:gd name="T46" fmla="*/ 122 w 2534"/>
                <a:gd name="T47" fmla="*/ 126 h 1851"/>
                <a:gd name="T48" fmla="*/ 134 w 2534"/>
                <a:gd name="T49" fmla="*/ 128 h 1851"/>
                <a:gd name="T50" fmla="*/ 145 w 2534"/>
                <a:gd name="T51" fmla="*/ 131 h 1851"/>
                <a:gd name="T52" fmla="*/ 156 w 2534"/>
                <a:gd name="T53" fmla="*/ 133 h 1851"/>
                <a:gd name="T54" fmla="*/ 171 w 2534"/>
                <a:gd name="T55" fmla="*/ 135 h 1851"/>
                <a:gd name="T56" fmla="*/ 183 w 2534"/>
                <a:gd name="T57" fmla="*/ 138 h 1851"/>
                <a:gd name="T58" fmla="*/ 194 w 2534"/>
                <a:gd name="T59" fmla="*/ 140 h 1851"/>
                <a:gd name="T60" fmla="*/ 205 w 2534"/>
                <a:gd name="T61" fmla="*/ 142 h 1851"/>
                <a:gd name="T62" fmla="*/ 212 w 2534"/>
                <a:gd name="T63" fmla="*/ 136 h 1851"/>
                <a:gd name="T64" fmla="*/ 214 w 2534"/>
                <a:gd name="T65" fmla="*/ 129 h 1851"/>
                <a:gd name="T66" fmla="*/ 218 w 2534"/>
                <a:gd name="T67" fmla="*/ 125 h 1851"/>
                <a:gd name="T68" fmla="*/ 220 w 2534"/>
                <a:gd name="T69" fmla="*/ 118 h 1851"/>
                <a:gd name="T70" fmla="*/ 224 w 2534"/>
                <a:gd name="T71" fmla="*/ 110 h 1851"/>
                <a:gd name="T72" fmla="*/ 227 w 2534"/>
                <a:gd name="T73" fmla="*/ 106 h 1851"/>
                <a:gd name="T74" fmla="*/ 230 w 2534"/>
                <a:gd name="T75" fmla="*/ 99 h 1851"/>
                <a:gd name="T76" fmla="*/ 232 w 2534"/>
                <a:gd name="T77" fmla="*/ 94 h 1851"/>
                <a:gd name="T78" fmla="*/ 235 w 2534"/>
                <a:gd name="T79" fmla="*/ 88 h 1851"/>
                <a:gd name="T80" fmla="*/ 237 w 2534"/>
                <a:gd name="T81" fmla="*/ 83 h 1851"/>
                <a:gd name="T82" fmla="*/ 240 w 2534"/>
                <a:gd name="T83" fmla="*/ 77 h 1851"/>
                <a:gd name="T84" fmla="*/ 243 w 2534"/>
                <a:gd name="T85" fmla="*/ 71 h 1851"/>
                <a:gd name="T86" fmla="*/ 246 w 2534"/>
                <a:gd name="T87" fmla="*/ 65 h 1851"/>
                <a:gd name="T88" fmla="*/ 248 w 2534"/>
                <a:gd name="T89" fmla="*/ 59 h 1851"/>
                <a:gd name="T90" fmla="*/ 251 w 2534"/>
                <a:gd name="T91" fmla="*/ 53 h 1851"/>
                <a:gd name="T92" fmla="*/ 246 w 2534"/>
                <a:gd name="T93" fmla="*/ 35 h 1851"/>
                <a:gd name="T94" fmla="*/ 230 w 2534"/>
                <a:gd name="T95" fmla="*/ 32 h 1851"/>
                <a:gd name="T96" fmla="*/ 218 w 2534"/>
                <a:gd name="T97" fmla="*/ 30 h 1851"/>
                <a:gd name="T98" fmla="*/ 205 w 2534"/>
                <a:gd name="T99" fmla="*/ 28 h 1851"/>
                <a:gd name="T100" fmla="*/ 193 w 2534"/>
                <a:gd name="T101" fmla="*/ 26 h 1851"/>
                <a:gd name="T102" fmla="*/ 181 w 2534"/>
                <a:gd name="T103" fmla="*/ 24 h 1851"/>
                <a:gd name="T104" fmla="*/ 169 w 2534"/>
                <a:gd name="T105" fmla="*/ 22 h 1851"/>
                <a:gd name="T106" fmla="*/ 153 w 2534"/>
                <a:gd name="T107" fmla="*/ 19 h 1851"/>
                <a:gd name="T108" fmla="*/ 142 w 2534"/>
                <a:gd name="T109" fmla="*/ 17 h 1851"/>
                <a:gd name="T110" fmla="*/ 128 w 2534"/>
                <a:gd name="T111" fmla="*/ 15 h 1851"/>
                <a:gd name="T112" fmla="*/ 117 w 2534"/>
                <a:gd name="T113" fmla="*/ 13 h 1851"/>
                <a:gd name="T114" fmla="*/ 105 w 2534"/>
                <a:gd name="T115" fmla="*/ 11 h 1851"/>
                <a:gd name="T116" fmla="*/ 93 w 2534"/>
                <a:gd name="T117" fmla="*/ 9 h 1851"/>
                <a:gd name="T118" fmla="*/ 77 w 2534"/>
                <a:gd name="T119" fmla="*/ 6 h 1851"/>
                <a:gd name="T120" fmla="*/ 64 w 2534"/>
                <a:gd name="T121" fmla="*/ 4 h 1851"/>
                <a:gd name="T122" fmla="*/ 52 w 2534"/>
                <a:gd name="T123" fmla="*/ 2 h 18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34"/>
                <a:gd name="T187" fmla="*/ 0 h 1851"/>
                <a:gd name="T188" fmla="*/ 2534 w 2534"/>
                <a:gd name="T189" fmla="*/ 1851 h 18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34" h="1851">
                  <a:moveTo>
                    <a:pt x="407" y="0"/>
                  </a:moveTo>
                  <a:lnTo>
                    <a:pt x="407" y="28"/>
                  </a:lnTo>
                  <a:lnTo>
                    <a:pt x="399" y="28"/>
                  </a:lnTo>
                  <a:lnTo>
                    <a:pt x="399" y="59"/>
                  </a:lnTo>
                  <a:lnTo>
                    <a:pt x="393" y="59"/>
                  </a:lnTo>
                  <a:lnTo>
                    <a:pt x="393" y="89"/>
                  </a:lnTo>
                  <a:lnTo>
                    <a:pt x="384" y="89"/>
                  </a:lnTo>
                  <a:lnTo>
                    <a:pt x="384" y="111"/>
                  </a:lnTo>
                  <a:lnTo>
                    <a:pt x="371" y="111"/>
                  </a:lnTo>
                  <a:lnTo>
                    <a:pt x="371" y="133"/>
                  </a:lnTo>
                  <a:lnTo>
                    <a:pt x="362" y="133"/>
                  </a:lnTo>
                  <a:lnTo>
                    <a:pt x="362" y="184"/>
                  </a:lnTo>
                  <a:lnTo>
                    <a:pt x="349" y="184"/>
                  </a:lnTo>
                  <a:lnTo>
                    <a:pt x="349" y="208"/>
                  </a:lnTo>
                  <a:lnTo>
                    <a:pt x="342" y="208"/>
                  </a:lnTo>
                  <a:lnTo>
                    <a:pt x="342" y="228"/>
                  </a:lnTo>
                  <a:lnTo>
                    <a:pt x="325" y="228"/>
                  </a:lnTo>
                  <a:lnTo>
                    <a:pt x="325" y="272"/>
                  </a:lnTo>
                  <a:lnTo>
                    <a:pt x="312" y="272"/>
                  </a:lnTo>
                  <a:lnTo>
                    <a:pt x="312" y="310"/>
                  </a:lnTo>
                  <a:lnTo>
                    <a:pt x="306" y="310"/>
                  </a:lnTo>
                  <a:lnTo>
                    <a:pt x="306" y="332"/>
                  </a:lnTo>
                  <a:lnTo>
                    <a:pt x="290" y="332"/>
                  </a:lnTo>
                  <a:lnTo>
                    <a:pt x="290" y="375"/>
                  </a:lnTo>
                  <a:lnTo>
                    <a:pt x="275" y="375"/>
                  </a:lnTo>
                  <a:lnTo>
                    <a:pt x="275" y="406"/>
                  </a:lnTo>
                  <a:lnTo>
                    <a:pt x="269" y="406"/>
                  </a:lnTo>
                  <a:lnTo>
                    <a:pt x="269" y="435"/>
                  </a:lnTo>
                  <a:lnTo>
                    <a:pt x="253" y="435"/>
                  </a:lnTo>
                  <a:lnTo>
                    <a:pt x="253" y="472"/>
                  </a:lnTo>
                  <a:lnTo>
                    <a:pt x="238" y="472"/>
                  </a:lnTo>
                  <a:lnTo>
                    <a:pt x="238" y="509"/>
                  </a:lnTo>
                  <a:lnTo>
                    <a:pt x="233" y="509"/>
                  </a:lnTo>
                  <a:lnTo>
                    <a:pt x="233" y="531"/>
                  </a:lnTo>
                  <a:lnTo>
                    <a:pt x="225" y="531"/>
                  </a:lnTo>
                  <a:lnTo>
                    <a:pt x="225" y="545"/>
                  </a:lnTo>
                  <a:lnTo>
                    <a:pt x="210" y="545"/>
                  </a:lnTo>
                  <a:lnTo>
                    <a:pt x="210" y="576"/>
                  </a:lnTo>
                  <a:lnTo>
                    <a:pt x="203" y="576"/>
                  </a:lnTo>
                  <a:lnTo>
                    <a:pt x="203" y="605"/>
                  </a:lnTo>
                  <a:lnTo>
                    <a:pt x="196" y="605"/>
                  </a:lnTo>
                  <a:lnTo>
                    <a:pt x="196" y="628"/>
                  </a:lnTo>
                  <a:lnTo>
                    <a:pt x="188" y="628"/>
                  </a:lnTo>
                  <a:lnTo>
                    <a:pt x="188" y="650"/>
                  </a:lnTo>
                  <a:lnTo>
                    <a:pt x="174" y="650"/>
                  </a:lnTo>
                  <a:lnTo>
                    <a:pt x="174" y="670"/>
                  </a:lnTo>
                  <a:lnTo>
                    <a:pt x="166" y="670"/>
                  </a:lnTo>
                  <a:lnTo>
                    <a:pt x="166" y="708"/>
                  </a:lnTo>
                  <a:lnTo>
                    <a:pt x="160" y="708"/>
                  </a:lnTo>
                  <a:lnTo>
                    <a:pt x="160" y="723"/>
                  </a:lnTo>
                  <a:lnTo>
                    <a:pt x="151" y="723"/>
                  </a:lnTo>
                  <a:lnTo>
                    <a:pt x="151" y="753"/>
                  </a:lnTo>
                  <a:lnTo>
                    <a:pt x="138" y="753"/>
                  </a:lnTo>
                  <a:lnTo>
                    <a:pt x="138" y="804"/>
                  </a:lnTo>
                  <a:lnTo>
                    <a:pt x="129" y="804"/>
                  </a:lnTo>
                  <a:lnTo>
                    <a:pt x="129" y="826"/>
                  </a:lnTo>
                  <a:lnTo>
                    <a:pt x="116" y="826"/>
                  </a:lnTo>
                  <a:lnTo>
                    <a:pt x="116" y="849"/>
                  </a:lnTo>
                  <a:lnTo>
                    <a:pt x="109" y="849"/>
                  </a:lnTo>
                  <a:lnTo>
                    <a:pt x="109" y="872"/>
                  </a:lnTo>
                  <a:lnTo>
                    <a:pt x="93" y="872"/>
                  </a:lnTo>
                  <a:lnTo>
                    <a:pt x="93" y="892"/>
                  </a:lnTo>
                  <a:lnTo>
                    <a:pt x="87" y="892"/>
                  </a:lnTo>
                  <a:lnTo>
                    <a:pt x="87" y="923"/>
                  </a:lnTo>
                  <a:lnTo>
                    <a:pt x="79" y="923"/>
                  </a:lnTo>
                  <a:lnTo>
                    <a:pt x="79" y="952"/>
                  </a:lnTo>
                  <a:lnTo>
                    <a:pt x="73" y="952"/>
                  </a:lnTo>
                  <a:lnTo>
                    <a:pt x="73" y="982"/>
                  </a:lnTo>
                  <a:lnTo>
                    <a:pt x="57" y="982"/>
                  </a:lnTo>
                  <a:lnTo>
                    <a:pt x="57" y="989"/>
                  </a:lnTo>
                  <a:lnTo>
                    <a:pt x="51" y="989"/>
                  </a:lnTo>
                  <a:lnTo>
                    <a:pt x="51" y="1025"/>
                  </a:lnTo>
                  <a:lnTo>
                    <a:pt x="42" y="1025"/>
                  </a:lnTo>
                  <a:lnTo>
                    <a:pt x="42" y="1048"/>
                  </a:lnTo>
                  <a:lnTo>
                    <a:pt x="36" y="1048"/>
                  </a:lnTo>
                  <a:lnTo>
                    <a:pt x="36" y="1077"/>
                  </a:lnTo>
                  <a:lnTo>
                    <a:pt x="29" y="1077"/>
                  </a:lnTo>
                  <a:lnTo>
                    <a:pt x="29" y="1093"/>
                  </a:lnTo>
                  <a:lnTo>
                    <a:pt x="20" y="1093"/>
                  </a:lnTo>
                  <a:lnTo>
                    <a:pt x="20" y="1121"/>
                  </a:lnTo>
                  <a:lnTo>
                    <a:pt x="6" y="1121"/>
                  </a:lnTo>
                  <a:lnTo>
                    <a:pt x="6" y="1150"/>
                  </a:lnTo>
                  <a:lnTo>
                    <a:pt x="0" y="1150"/>
                  </a:lnTo>
                  <a:lnTo>
                    <a:pt x="0" y="1352"/>
                  </a:lnTo>
                  <a:lnTo>
                    <a:pt x="6" y="1352"/>
                  </a:lnTo>
                  <a:lnTo>
                    <a:pt x="6" y="1357"/>
                  </a:lnTo>
                  <a:lnTo>
                    <a:pt x="42" y="1357"/>
                  </a:lnTo>
                  <a:lnTo>
                    <a:pt x="42" y="1365"/>
                  </a:lnTo>
                  <a:lnTo>
                    <a:pt x="79" y="1365"/>
                  </a:lnTo>
                  <a:lnTo>
                    <a:pt x="79" y="1380"/>
                  </a:lnTo>
                  <a:lnTo>
                    <a:pt x="129" y="1380"/>
                  </a:lnTo>
                  <a:lnTo>
                    <a:pt x="129" y="1388"/>
                  </a:lnTo>
                  <a:lnTo>
                    <a:pt x="160" y="1388"/>
                  </a:lnTo>
                  <a:lnTo>
                    <a:pt x="160" y="1403"/>
                  </a:lnTo>
                  <a:lnTo>
                    <a:pt x="233" y="1403"/>
                  </a:lnTo>
                  <a:lnTo>
                    <a:pt x="233" y="1417"/>
                  </a:lnTo>
                  <a:lnTo>
                    <a:pt x="275" y="1417"/>
                  </a:lnTo>
                  <a:lnTo>
                    <a:pt x="275" y="1425"/>
                  </a:lnTo>
                  <a:lnTo>
                    <a:pt x="312" y="1425"/>
                  </a:lnTo>
                  <a:lnTo>
                    <a:pt x="312" y="1431"/>
                  </a:lnTo>
                  <a:lnTo>
                    <a:pt x="349" y="1431"/>
                  </a:lnTo>
                  <a:lnTo>
                    <a:pt x="349" y="1440"/>
                  </a:lnTo>
                  <a:lnTo>
                    <a:pt x="384" y="1440"/>
                  </a:lnTo>
                  <a:lnTo>
                    <a:pt x="384" y="1446"/>
                  </a:lnTo>
                  <a:lnTo>
                    <a:pt x="421" y="1446"/>
                  </a:lnTo>
                  <a:lnTo>
                    <a:pt x="421" y="1462"/>
                  </a:lnTo>
                  <a:lnTo>
                    <a:pt x="466" y="1462"/>
                  </a:lnTo>
                  <a:lnTo>
                    <a:pt x="466" y="1468"/>
                  </a:lnTo>
                  <a:lnTo>
                    <a:pt x="502" y="1468"/>
                  </a:lnTo>
                  <a:lnTo>
                    <a:pt x="502" y="1477"/>
                  </a:lnTo>
                  <a:lnTo>
                    <a:pt x="538" y="1477"/>
                  </a:lnTo>
                  <a:lnTo>
                    <a:pt x="538" y="1482"/>
                  </a:lnTo>
                  <a:lnTo>
                    <a:pt x="575" y="1482"/>
                  </a:lnTo>
                  <a:lnTo>
                    <a:pt x="575" y="1499"/>
                  </a:lnTo>
                  <a:lnTo>
                    <a:pt x="617" y="1499"/>
                  </a:lnTo>
                  <a:lnTo>
                    <a:pt x="617" y="1505"/>
                  </a:lnTo>
                  <a:lnTo>
                    <a:pt x="654" y="1505"/>
                  </a:lnTo>
                  <a:lnTo>
                    <a:pt x="654" y="1513"/>
                  </a:lnTo>
                  <a:lnTo>
                    <a:pt x="690" y="1513"/>
                  </a:lnTo>
                  <a:lnTo>
                    <a:pt x="690" y="1519"/>
                  </a:lnTo>
                  <a:lnTo>
                    <a:pt x="721" y="1519"/>
                  </a:lnTo>
                  <a:lnTo>
                    <a:pt x="721" y="1536"/>
                  </a:lnTo>
                  <a:lnTo>
                    <a:pt x="800" y="1536"/>
                  </a:lnTo>
                  <a:lnTo>
                    <a:pt x="800" y="1550"/>
                  </a:lnTo>
                  <a:lnTo>
                    <a:pt x="836" y="1550"/>
                  </a:lnTo>
                  <a:lnTo>
                    <a:pt x="836" y="1556"/>
                  </a:lnTo>
                  <a:lnTo>
                    <a:pt x="873" y="1556"/>
                  </a:lnTo>
                  <a:lnTo>
                    <a:pt x="873" y="1565"/>
                  </a:lnTo>
                  <a:lnTo>
                    <a:pt x="917" y="1565"/>
                  </a:lnTo>
                  <a:lnTo>
                    <a:pt x="917" y="1579"/>
                  </a:lnTo>
                  <a:lnTo>
                    <a:pt x="962" y="1579"/>
                  </a:lnTo>
                  <a:lnTo>
                    <a:pt x="962" y="1587"/>
                  </a:lnTo>
                  <a:lnTo>
                    <a:pt x="998" y="1587"/>
                  </a:lnTo>
                  <a:lnTo>
                    <a:pt x="998" y="1594"/>
                  </a:lnTo>
                  <a:lnTo>
                    <a:pt x="1035" y="1594"/>
                  </a:lnTo>
                  <a:lnTo>
                    <a:pt x="1035" y="1601"/>
                  </a:lnTo>
                  <a:lnTo>
                    <a:pt x="1071" y="1601"/>
                  </a:lnTo>
                  <a:lnTo>
                    <a:pt x="1071" y="1616"/>
                  </a:lnTo>
                  <a:lnTo>
                    <a:pt x="1113" y="1616"/>
                  </a:lnTo>
                  <a:lnTo>
                    <a:pt x="1113" y="1624"/>
                  </a:lnTo>
                  <a:lnTo>
                    <a:pt x="1150" y="1624"/>
                  </a:lnTo>
                  <a:lnTo>
                    <a:pt x="1150" y="1638"/>
                  </a:lnTo>
                  <a:lnTo>
                    <a:pt x="1223" y="1638"/>
                  </a:lnTo>
                  <a:lnTo>
                    <a:pt x="1223" y="1647"/>
                  </a:lnTo>
                  <a:lnTo>
                    <a:pt x="1252" y="1647"/>
                  </a:lnTo>
                  <a:lnTo>
                    <a:pt x="1252" y="1653"/>
                  </a:lnTo>
                  <a:lnTo>
                    <a:pt x="1304" y="1653"/>
                  </a:lnTo>
                  <a:lnTo>
                    <a:pt x="1304" y="1667"/>
                  </a:lnTo>
                  <a:lnTo>
                    <a:pt x="1341" y="1667"/>
                  </a:lnTo>
                  <a:lnTo>
                    <a:pt x="1341" y="1675"/>
                  </a:lnTo>
                  <a:lnTo>
                    <a:pt x="1369" y="1675"/>
                  </a:lnTo>
                  <a:lnTo>
                    <a:pt x="1369" y="1684"/>
                  </a:lnTo>
                  <a:lnTo>
                    <a:pt x="1405" y="1684"/>
                  </a:lnTo>
                  <a:lnTo>
                    <a:pt x="1405" y="1698"/>
                  </a:lnTo>
                  <a:lnTo>
                    <a:pt x="1456" y="1698"/>
                  </a:lnTo>
                  <a:lnTo>
                    <a:pt x="1456" y="1704"/>
                  </a:lnTo>
                  <a:lnTo>
                    <a:pt x="1487" y="1704"/>
                  </a:lnTo>
                  <a:lnTo>
                    <a:pt x="1487" y="1712"/>
                  </a:lnTo>
                  <a:lnTo>
                    <a:pt x="1522" y="1712"/>
                  </a:lnTo>
                  <a:lnTo>
                    <a:pt x="1522" y="1720"/>
                  </a:lnTo>
                  <a:lnTo>
                    <a:pt x="1559" y="1720"/>
                  </a:lnTo>
                  <a:lnTo>
                    <a:pt x="1559" y="1735"/>
                  </a:lnTo>
                  <a:lnTo>
                    <a:pt x="1602" y="1735"/>
                  </a:lnTo>
                  <a:lnTo>
                    <a:pt x="1602" y="1741"/>
                  </a:lnTo>
                  <a:lnTo>
                    <a:pt x="1638" y="1741"/>
                  </a:lnTo>
                  <a:lnTo>
                    <a:pt x="1638" y="1757"/>
                  </a:lnTo>
                  <a:lnTo>
                    <a:pt x="1711" y="1757"/>
                  </a:lnTo>
                  <a:lnTo>
                    <a:pt x="1711" y="1763"/>
                  </a:lnTo>
                  <a:lnTo>
                    <a:pt x="1755" y="1763"/>
                  </a:lnTo>
                  <a:lnTo>
                    <a:pt x="1755" y="1772"/>
                  </a:lnTo>
                  <a:lnTo>
                    <a:pt x="1792" y="1772"/>
                  </a:lnTo>
                  <a:lnTo>
                    <a:pt x="1792" y="1786"/>
                  </a:lnTo>
                  <a:lnTo>
                    <a:pt x="1829" y="1786"/>
                  </a:lnTo>
                  <a:lnTo>
                    <a:pt x="1829" y="1794"/>
                  </a:lnTo>
                  <a:lnTo>
                    <a:pt x="1870" y="1794"/>
                  </a:lnTo>
                  <a:lnTo>
                    <a:pt x="1870" y="1800"/>
                  </a:lnTo>
                  <a:lnTo>
                    <a:pt x="1907" y="1800"/>
                  </a:lnTo>
                  <a:lnTo>
                    <a:pt x="1907" y="1814"/>
                  </a:lnTo>
                  <a:lnTo>
                    <a:pt x="1944" y="1814"/>
                  </a:lnTo>
                  <a:lnTo>
                    <a:pt x="1944" y="1823"/>
                  </a:lnTo>
                  <a:lnTo>
                    <a:pt x="1988" y="1823"/>
                  </a:lnTo>
                  <a:lnTo>
                    <a:pt x="1988" y="1829"/>
                  </a:lnTo>
                  <a:lnTo>
                    <a:pt x="2025" y="1829"/>
                  </a:lnTo>
                  <a:lnTo>
                    <a:pt x="2025" y="1845"/>
                  </a:lnTo>
                  <a:lnTo>
                    <a:pt x="2053" y="1845"/>
                  </a:lnTo>
                  <a:lnTo>
                    <a:pt x="2053" y="1851"/>
                  </a:lnTo>
                  <a:lnTo>
                    <a:pt x="2105" y="1851"/>
                  </a:lnTo>
                  <a:lnTo>
                    <a:pt x="2105" y="1845"/>
                  </a:lnTo>
                  <a:lnTo>
                    <a:pt x="2112" y="1845"/>
                  </a:lnTo>
                  <a:lnTo>
                    <a:pt x="2112" y="1800"/>
                  </a:lnTo>
                  <a:lnTo>
                    <a:pt x="2120" y="1800"/>
                  </a:lnTo>
                  <a:lnTo>
                    <a:pt x="2120" y="1772"/>
                  </a:lnTo>
                  <a:lnTo>
                    <a:pt x="2125" y="1772"/>
                  </a:lnTo>
                  <a:lnTo>
                    <a:pt x="2125" y="1757"/>
                  </a:lnTo>
                  <a:lnTo>
                    <a:pt x="2142" y="1757"/>
                  </a:lnTo>
                  <a:lnTo>
                    <a:pt x="2142" y="1712"/>
                  </a:lnTo>
                  <a:lnTo>
                    <a:pt x="2148" y="1712"/>
                  </a:lnTo>
                  <a:lnTo>
                    <a:pt x="2148" y="1684"/>
                  </a:lnTo>
                  <a:lnTo>
                    <a:pt x="2162" y="1684"/>
                  </a:lnTo>
                  <a:lnTo>
                    <a:pt x="2162" y="1667"/>
                  </a:lnTo>
                  <a:lnTo>
                    <a:pt x="2170" y="1667"/>
                  </a:lnTo>
                  <a:lnTo>
                    <a:pt x="2170" y="1638"/>
                  </a:lnTo>
                  <a:lnTo>
                    <a:pt x="2179" y="1638"/>
                  </a:lnTo>
                  <a:lnTo>
                    <a:pt x="2179" y="1624"/>
                  </a:lnTo>
                  <a:lnTo>
                    <a:pt x="2184" y="1624"/>
                  </a:lnTo>
                  <a:lnTo>
                    <a:pt x="2184" y="1587"/>
                  </a:lnTo>
                  <a:lnTo>
                    <a:pt x="2199" y="1587"/>
                  </a:lnTo>
                  <a:lnTo>
                    <a:pt x="2199" y="1565"/>
                  </a:lnTo>
                  <a:lnTo>
                    <a:pt x="2207" y="1565"/>
                  </a:lnTo>
                  <a:lnTo>
                    <a:pt x="2207" y="1536"/>
                  </a:lnTo>
                  <a:lnTo>
                    <a:pt x="2221" y="1536"/>
                  </a:lnTo>
                  <a:lnTo>
                    <a:pt x="2221" y="1482"/>
                  </a:lnTo>
                  <a:lnTo>
                    <a:pt x="2235" y="1482"/>
                  </a:lnTo>
                  <a:lnTo>
                    <a:pt x="2235" y="1468"/>
                  </a:lnTo>
                  <a:lnTo>
                    <a:pt x="2243" y="1468"/>
                  </a:lnTo>
                  <a:lnTo>
                    <a:pt x="2243" y="1440"/>
                  </a:lnTo>
                  <a:lnTo>
                    <a:pt x="2251" y="1440"/>
                  </a:lnTo>
                  <a:lnTo>
                    <a:pt x="2251" y="1425"/>
                  </a:lnTo>
                  <a:lnTo>
                    <a:pt x="2257" y="1425"/>
                  </a:lnTo>
                  <a:lnTo>
                    <a:pt x="2257" y="1403"/>
                  </a:lnTo>
                  <a:lnTo>
                    <a:pt x="2271" y="1403"/>
                  </a:lnTo>
                  <a:lnTo>
                    <a:pt x="2271" y="1380"/>
                  </a:lnTo>
                  <a:lnTo>
                    <a:pt x="2280" y="1380"/>
                  </a:lnTo>
                  <a:lnTo>
                    <a:pt x="2280" y="1357"/>
                  </a:lnTo>
                  <a:lnTo>
                    <a:pt x="2286" y="1357"/>
                  </a:lnTo>
                  <a:lnTo>
                    <a:pt x="2286" y="1321"/>
                  </a:lnTo>
                  <a:lnTo>
                    <a:pt x="2302" y="1321"/>
                  </a:lnTo>
                  <a:lnTo>
                    <a:pt x="2302" y="1297"/>
                  </a:lnTo>
                  <a:lnTo>
                    <a:pt x="2308" y="1297"/>
                  </a:lnTo>
                  <a:lnTo>
                    <a:pt x="2308" y="1261"/>
                  </a:lnTo>
                  <a:lnTo>
                    <a:pt x="2316" y="1261"/>
                  </a:lnTo>
                  <a:lnTo>
                    <a:pt x="2316" y="1240"/>
                  </a:lnTo>
                  <a:lnTo>
                    <a:pt x="2323" y="1240"/>
                  </a:lnTo>
                  <a:lnTo>
                    <a:pt x="2323" y="1224"/>
                  </a:lnTo>
                  <a:lnTo>
                    <a:pt x="2338" y="1224"/>
                  </a:lnTo>
                  <a:lnTo>
                    <a:pt x="2338" y="1196"/>
                  </a:lnTo>
                  <a:lnTo>
                    <a:pt x="2345" y="1196"/>
                  </a:lnTo>
                  <a:lnTo>
                    <a:pt x="2345" y="1181"/>
                  </a:lnTo>
                  <a:lnTo>
                    <a:pt x="2353" y="1181"/>
                  </a:lnTo>
                  <a:lnTo>
                    <a:pt x="2353" y="1145"/>
                  </a:lnTo>
                  <a:lnTo>
                    <a:pt x="2358" y="1145"/>
                  </a:lnTo>
                  <a:lnTo>
                    <a:pt x="2358" y="1121"/>
                  </a:lnTo>
                  <a:lnTo>
                    <a:pt x="2367" y="1121"/>
                  </a:lnTo>
                  <a:lnTo>
                    <a:pt x="2367" y="1108"/>
                  </a:lnTo>
                  <a:lnTo>
                    <a:pt x="2375" y="1108"/>
                  </a:lnTo>
                  <a:lnTo>
                    <a:pt x="2375" y="1077"/>
                  </a:lnTo>
                  <a:lnTo>
                    <a:pt x="2381" y="1077"/>
                  </a:lnTo>
                  <a:lnTo>
                    <a:pt x="2381" y="1048"/>
                  </a:lnTo>
                  <a:lnTo>
                    <a:pt x="2395" y="1048"/>
                  </a:lnTo>
                  <a:lnTo>
                    <a:pt x="2395" y="1025"/>
                  </a:lnTo>
                  <a:lnTo>
                    <a:pt x="2403" y="1025"/>
                  </a:lnTo>
                  <a:lnTo>
                    <a:pt x="2403" y="1002"/>
                  </a:lnTo>
                  <a:lnTo>
                    <a:pt x="2417" y="1002"/>
                  </a:lnTo>
                  <a:lnTo>
                    <a:pt x="2417" y="989"/>
                  </a:lnTo>
                  <a:lnTo>
                    <a:pt x="2425" y="989"/>
                  </a:lnTo>
                  <a:lnTo>
                    <a:pt x="2425" y="960"/>
                  </a:lnTo>
                  <a:lnTo>
                    <a:pt x="2432" y="960"/>
                  </a:lnTo>
                  <a:lnTo>
                    <a:pt x="2432" y="929"/>
                  </a:lnTo>
                  <a:lnTo>
                    <a:pt x="2440" y="929"/>
                  </a:lnTo>
                  <a:lnTo>
                    <a:pt x="2440" y="892"/>
                  </a:lnTo>
                  <a:lnTo>
                    <a:pt x="2454" y="892"/>
                  </a:lnTo>
                  <a:lnTo>
                    <a:pt x="2454" y="872"/>
                  </a:lnTo>
                  <a:lnTo>
                    <a:pt x="2462" y="872"/>
                  </a:lnTo>
                  <a:lnTo>
                    <a:pt x="2462" y="841"/>
                  </a:lnTo>
                  <a:lnTo>
                    <a:pt x="2468" y="841"/>
                  </a:lnTo>
                  <a:lnTo>
                    <a:pt x="2468" y="826"/>
                  </a:lnTo>
                  <a:lnTo>
                    <a:pt x="2476" y="826"/>
                  </a:lnTo>
                  <a:lnTo>
                    <a:pt x="2476" y="789"/>
                  </a:lnTo>
                  <a:lnTo>
                    <a:pt x="2484" y="789"/>
                  </a:lnTo>
                  <a:lnTo>
                    <a:pt x="2484" y="767"/>
                  </a:lnTo>
                  <a:lnTo>
                    <a:pt x="2490" y="767"/>
                  </a:lnTo>
                  <a:lnTo>
                    <a:pt x="2490" y="745"/>
                  </a:lnTo>
                  <a:lnTo>
                    <a:pt x="2504" y="745"/>
                  </a:lnTo>
                  <a:lnTo>
                    <a:pt x="2504" y="723"/>
                  </a:lnTo>
                  <a:lnTo>
                    <a:pt x="2512" y="723"/>
                  </a:lnTo>
                  <a:lnTo>
                    <a:pt x="2512" y="693"/>
                  </a:lnTo>
                  <a:lnTo>
                    <a:pt x="2521" y="693"/>
                  </a:lnTo>
                  <a:lnTo>
                    <a:pt x="2521" y="670"/>
                  </a:lnTo>
                  <a:lnTo>
                    <a:pt x="2534" y="670"/>
                  </a:lnTo>
                  <a:lnTo>
                    <a:pt x="2534" y="472"/>
                  </a:lnTo>
                  <a:lnTo>
                    <a:pt x="2462" y="472"/>
                  </a:lnTo>
                  <a:lnTo>
                    <a:pt x="2462" y="457"/>
                  </a:lnTo>
                  <a:lnTo>
                    <a:pt x="2425" y="457"/>
                  </a:lnTo>
                  <a:lnTo>
                    <a:pt x="2425" y="450"/>
                  </a:lnTo>
                  <a:lnTo>
                    <a:pt x="2375" y="450"/>
                  </a:lnTo>
                  <a:lnTo>
                    <a:pt x="2375" y="435"/>
                  </a:lnTo>
                  <a:lnTo>
                    <a:pt x="2302" y="435"/>
                  </a:lnTo>
                  <a:lnTo>
                    <a:pt x="2302" y="421"/>
                  </a:lnTo>
                  <a:lnTo>
                    <a:pt x="2257" y="421"/>
                  </a:lnTo>
                  <a:lnTo>
                    <a:pt x="2257" y="413"/>
                  </a:lnTo>
                  <a:lnTo>
                    <a:pt x="2221" y="413"/>
                  </a:lnTo>
                  <a:lnTo>
                    <a:pt x="2221" y="406"/>
                  </a:lnTo>
                  <a:lnTo>
                    <a:pt x="2179" y="406"/>
                  </a:lnTo>
                  <a:lnTo>
                    <a:pt x="2179" y="391"/>
                  </a:lnTo>
                  <a:lnTo>
                    <a:pt x="2142" y="391"/>
                  </a:lnTo>
                  <a:lnTo>
                    <a:pt x="2142" y="384"/>
                  </a:lnTo>
                  <a:lnTo>
                    <a:pt x="2105" y="384"/>
                  </a:lnTo>
                  <a:lnTo>
                    <a:pt x="2105" y="375"/>
                  </a:lnTo>
                  <a:lnTo>
                    <a:pt x="2053" y="375"/>
                  </a:lnTo>
                  <a:lnTo>
                    <a:pt x="2053" y="369"/>
                  </a:lnTo>
                  <a:lnTo>
                    <a:pt x="2025" y="369"/>
                  </a:lnTo>
                  <a:lnTo>
                    <a:pt x="2025" y="355"/>
                  </a:lnTo>
                  <a:lnTo>
                    <a:pt x="1974" y="355"/>
                  </a:lnTo>
                  <a:lnTo>
                    <a:pt x="1974" y="347"/>
                  </a:lnTo>
                  <a:lnTo>
                    <a:pt x="1938" y="347"/>
                  </a:lnTo>
                  <a:lnTo>
                    <a:pt x="1938" y="338"/>
                  </a:lnTo>
                  <a:lnTo>
                    <a:pt x="1892" y="338"/>
                  </a:lnTo>
                  <a:lnTo>
                    <a:pt x="1892" y="332"/>
                  </a:lnTo>
                  <a:lnTo>
                    <a:pt x="1857" y="332"/>
                  </a:lnTo>
                  <a:lnTo>
                    <a:pt x="1857" y="324"/>
                  </a:lnTo>
                  <a:lnTo>
                    <a:pt x="1814" y="324"/>
                  </a:lnTo>
                  <a:lnTo>
                    <a:pt x="1814" y="318"/>
                  </a:lnTo>
                  <a:lnTo>
                    <a:pt x="1777" y="318"/>
                  </a:lnTo>
                  <a:lnTo>
                    <a:pt x="1777" y="310"/>
                  </a:lnTo>
                  <a:lnTo>
                    <a:pt x="1733" y="310"/>
                  </a:lnTo>
                  <a:lnTo>
                    <a:pt x="1733" y="296"/>
                  </a:lnTo>
                  <a:lnTo>
                    <a:pt x="1696" y="296"/>
                  </a:lnTo>
                  <a:lnTo>
                    <a:pt x="1696" y="287"/>
                  </a:lnTo>
                  <a:lnTo>
                    <a:pt x="1652" y="287"/>
                  </a:lnTo>
                  <a:lnTo>
                    <a:pt x="1652" y="272"/>
                  </a:lnTo>
                  <a:lnTo>
                    <a:pt x="1574" y="272"/>
                  </a:lnTo>
                  <a:lnTo>
                    <a:pt x="1574" y="259"/>
                  </a:lnTo>
                  <a:lnTo>
                    <a:pt x="1537" y="259"/>
                  </a:lnTo>
                  <a:lnTo>
                    <a:pt x="1537" y="250"/>
                  </a:lnTo>
                  <a:lnTo>
                    <a:pt x="1500" y="250"/>
                  </a:lnTo>
                  <a:lnTo>
                    <a:pt x="1500" y="236"/>
                  </a:lnTo>
                  <a:lnTo>
                    <a:pt x="1456" y="236"/>
                  </a:lnTo>
                  <a:lnTo>
                    <a:pt x="1456" y="228"/>
                  </a:lnTo>
                  <a:lnTo>
                    <a:pt x="1419" y="228"/>
                  </a:lnTo>
                  <a:lnTo>
                    <a:pt x="1419" y="222"/>
                  </a:lnTo>
                  <a:lnTo>
                    <a:pt x="1369" y="222"/>
                  </a:lnTo>
                  <a:lnTo>
                    <a:pt x="1369" y="213"/>
                  </a:lnTo>
                  <a:lnTo>
                    <a:pt x="1341" y="213"/>
                  </a:lnTo>
                  <a:lnTo>
                    <a:pt x="1341" y="208"/>
                  </a:lnTo>
                  <a:lnTo>
                    <a:pt x="1287" y="208"/>
                  </a:lnTo>
                  <a:lnTo>
                    <a:pt x="1287" y="199"/>
                  </a:lnTo>
                  <a:lnTo>
                    <a:pt x="1252" y="199"/>
                  </a:lnTo>
                  <a:lnTo>
                    <a:pt x="1252" y="184"/>
                  </a:lnTo>
                  <a:lnTo>
                    <a:pt x="1209" y="184"/>
                  </a:lnTo>
                  <a:lnTo>
                    <a:pt x="1209" y="177"/>
                  </a:lnTo>
                  <a:lnTo>
                    <a:pt x="1172" y="177"/>
                  </a:lnTo>
                  <a:lnTo>
                    <a:pt x="1172" y="171"/>
                  </a:lnTo>
                  <a:lnTo>
                    <a:pt x="1128" y="171"/>
                  </a:lnTo>
                  <a:lnTo>
                    <a:pt x="1128" y="154"/>
                  </a:lnTo>
                  <a:lnTo>
                    <a:pt x="1091" y="154"/>
                  </a:lnTo>
                  <a:lnTo>
                    <a:pt x="1091" y="148"/>
                  </a:lnTo>
                  <a:lnTo>
                    <a:pt x="1049" y="148"/>
                  </a:lnTo>
                  <a:lnTo>
                    <a:pt x="1049" y="140"/>
                  </a:lnTo>
                  <a:lnTo>
                    <a:pt x="1012" y="140"/>
                  </a:lnTo>
                  <a:lnTo>
                    <a:pt x="1012" y="133"/>
                  </a:lnTo>
                  <a:lnTo>
                    <a:pt x="967" y="133"/>
                  </a:lnTo>
                  <a:lnTo>
                    <a:pt x="967" y="118"/>
                  </a:lnTo>
                  <a:lnTo>
                    <a:pt x="932" y="118"/>
                  </a:lnTo>
                  <a:lnTo>
                    <a:pt x="932" y="111"/>
                  </a:lnTo>
                  <a:lnTo>
                    <a:pt x="852" y="111"/>
                  </a:lnTo>
                  <a:lnTo>
                    <a:pt x="852" y="96"/>
                  </a:lnTo>
                  <a:lnTo>
                    <a:pt x="800" y="96"/>
                  </a:lnTo>
                  <a:lnTo>
                    <a:pt x="800" y="89"/>
                  </a:lnTo>
                  <a:lnTo>
                    <a:pt x="771" y="89"/>
                  </a:lnTo>
                  <a:lnTo>
                    <a:pt x="771" y="80"/>
                  </a:lnTo>
                  <a:lnTo>
                    <a:pt x="721" y="80"/>
                  </a:lnTo>
                  <a:lnTo>
                    <a:pt x="721" y="66"/>
                  </a:lnTo>
                  <a:lnTo>
                    <a:pt x="690" y="66"/>
                  </a:lnTo>
                  <a:lnTo>
                    <a:pt x="690" y="59"/>
                  </a:lnTo>
                  <a:lnTo>
                    <a:pt x="640" y="59"/>
                  </a:lnTo>
                  <a:lnTo>
                    <a:pt x="640" y="52"/>
                  </a:lnTo>
                  <a:lnTo>
                    <a:pt x="603" y="52"/>
                  </a:lnTo>
                  <a:lnTo>
                    <a:pt x="603" y="37"/>
                  </a:lnTo>
                  <a:lnTo>
                    <a:pt x="560" y="37"/>
                  </a:lnTo>
                  <a:lnTo>
                    <a:pt x="560" y="28"/>
                  </a:lnTo>
                  <a:lnTo>
                    <a:pt x="525" y="28"/>
                  </a:lnTo>
                  <a:lnTo>
                    <a:pt x="525" y="23"/>
                  </a:lnTo>
                  <a:lnTo>
                    <a:pt x="488" y="23"/>
                  </a:lnTo>
                  <a:lnTo>
                    <a:pt x="488" y="15"/>
                  </a:lnTo>
                  <a:lnTo>
                    <a:pt x="443" y="15"/>
                  </a:lnTo>
                  <a:lnTo>
                    <a:pt x="443" y="0"/>
                  </a:lnTo>
                  <a:lnTo>
                    <a:pt x="407" y="0"/>
                  </a:lnTo>
                  <a:close/>
                </a:path>
              </a:pathLst>
            </a:custGeom>
            <a:solidFill>
              <a:srgbClr val="0202E5"/>
            </a:solidFill>
            <a:ln w="9525">
              <a:noFill/>
              <a:round/>
              <a:headEnd/>
              <a:tailEnd/>
            </a:ln>
          </p:spPr>
          <p:txBody>
            <a:bodyPr/>
            <a:lstStyle/>
            <a:p>
              <a:pPr algn="ctr"/>
              <a:endParaRPr lang="en-US" sz="1800"/>
            </a:p>
          </p:txBody>
        </p:sp>
        <p:sp>
          <p:nvSpPr>
            <p:cNvPr id="347848" name="Freeform 946"/>
            <p:cNvSpPr>
              <a:spLocks/>
            </p:cNvSpPr>
            <p:nvPr/>
          </p:nvSpPr>
          <p:spPr bwMode="auto">
            <a:xfrm>
              <a:off x="864" y="3145"/>
              <a:ext cx="240" cy="142"/>
            </a:xfrm>
            <a:custGeom>
              <a:avLst/>
              <a:gdLst>
                <a:gd name="T0" fmla="*/ 34 w 2405"/>
                <a:gd name="T1" fmla="*/ 7 h 1851"/>
                <a:gd name="T2" fmla="*/ 30 w 2405"/>
                <a:gd name="T3" fmla="*/ 14 h 1851"/>
                <a:gd name="T4" fmla="*/ 27 w 2405"/>
                <a:gd name="T5" fmla="*/ 21 h 1851"/>
                <a:gd name="T6" fmla="*/ 23 w 2405"/>
                <a:gd name="T7" fmla="*/ 29 h 1851"/>
                <a:gd name="T8" fmla="*/ 20 w 2405"/>
                <a:gd name="T9" fmla="*/ 36 h 1851"/>
                <a:gd name="T10" fmla="*/ 17 w 2405"/>
                <a:gd name="T11" fmla="*/ 42 h 1851"/>
                <a:gd name="T12" fmla="*/ 14 w 2405"/>
                <a:gd name="T13" fmla="*/ 48 h 1851"/>
                <a:gd name="T14" fmla="*/ 11 w 2405"/>
                <a:gd name="T15" fmla="*/ 54 h 1851"/>
                <a:gd name="T16" fmla="*/ 8 w 2405"/>
                <a:gd name="T17" fmla="*/ 62 h 1851"/>
                <a:gd name="T18" fmla="*/ 5 w 2405"/>
                <a:gd name="T19" fmla="*/ 67 h 1851"/>
                <a:gd name="T20" fmla="*/ 2 w 2405"/>
                <a:gd name="T21" fmla="*/ 73 h 1851"/>
                <a:gd name="T22" fmla="*/ 2 w 2405"/>
                <a:gd name="T23" fmla="*/ 106 h 1851"/>
                <a:gd name="T24" fmla="*/ 18 w 2405"/>
                <a:gd name="T25" fmla="*/ 109 h 1851"/>
                <a:gd name="T26" fmla="*/ 29 w 2405"/>
                <a:gd name="T27" fmla="*/ 110 h 1851"/>
                <a:gd name="T28" fmla="*/ 41 w 2405"/>
                <a:gd name="T29" fmla="*/ 113 h 1851"/>
                <a:gd name="T30" fmla="*/ 52 w 2405"/>
                <a:gd name="T31" fmla="*/ 115 h 1851"/>
                <a:gd name="T32" fmla="*/ 63 w 2405"/>
                <a:gd name="T33" fmla="*/ 117 h 1851"/>
                <a:gd name="T34" fmla="*/ 78 w 2405"/>
                <a:gd name="T35" fmla="*/ 119 h 1851"/>
                <a:gd name="T36" fmla="*/ 90 w 2405"/>
                <a:gd name="T37" fmla="*/ 122 h 1851"/>
                <a:gd name="T38" fmla="*/ 101 w 2405"/>
                <a:gd name="T39" fmla="*/ 124 h 1851"/>
                <a:gd name="T40" fmla="*/ 116 w 2405"/>
                <a:gd name="T41" fmla="*/ 126 h 1851"/>
                <a:gd name="T42" fmla="*/ 128 w 2405"/>
                <a:gd name="T43" fmla="*/ 128 h 1851"/>
                <a:gd name="T44" fmla="*/ 140 w 2405"/>
                <a:gd name="T45" fmla="*/ 131 h 1851"/>
                <a:gd name="T46" fmla="*/ 150 w 2405"/>
                <a:gd name="T47" fmla="*/ 133 h 1851"/>
                <a:gd name="T48" fmla="*/ 165 w 2405"/>
                <a:gd name="T49" fmla="*/ 135 h 1851"/>
                <a:gd name="T50" fmla="*/ 177 w 2405"/>
                <a:gd name="T51" fmla="*/ 138 h 1851"/>
                <a:gd name="T52" fmla="*/ 188 w 2405"/>
                <a:gd name="T53" fmla="*/ 140 h 1851"/>
                <a:gd name="T54" fmla="*/ 199 w 2405"/>
                <a:gd name="T55" fmla="*/ 142 h 1851"/>
                <a:gd name="T56" fmla="*/ 206 w 2405"/>
                <a:gd name="T57" fmla="*/ 136 h 1851"/>
                <a:gd name="T58" fmla="*/ 209 w 2405"/>
                <a:gd name="T59" fmla="*/ 129 h 1851"/>
                <a:gd name="T60" fmla="*/ 212 w 2405"/>
                <a:gd name="T61" fmla="*/ 125 h 1851"/>
                <a:gd name="T62" fmla="*/ 215 w 2405"/>
                <a:gd name="T63" fmla="*/ 118 h 1851"/>
                <a:gd name="T64" fmla="*/ 218 w 2405"/>
                <a:gd name="T65" fmla="*/ 110 h 1851"/>
                <a:gd name="T66" fmla="*/ 221 w 2405"/>
                <a:gd name="T67" fmla="*/ 106 h 1851"/>
                <a:gd name="T68" fmla="*/ 224 w 2405"/>
                <a:gd name="T69" fmla="*/ 99 h 1851"/>
                <a:gd name="T70" fmla="*/ 226 w 2405"/>
                <a:gd name="T71" fmla="*/ 94 h 1851"/>
                <a:gd name="T72" fmla="*/ 229 w 2405"/>
                <a:gd name="T73" fmla="*/ 88 h 1851"/>
                <a:gd name="T74" fmla="*/ 231 w 2405"/>
                <a:gd name="T75" fmla="*/ 83 h 1851"/>
                <a:gd name="T76" fmla="*/ 234 w 2405"/>
                <a:gd name="T77" fmla="*/ 77 h 1851"/>
                <a:gd name="T78" fmla="*/ 237 w 2405"/>
                <a:gd name="T79" fmla="*/ 71 h 1851"/>
                <a:gd name="T80" fmla="*/ 240 w 2405"/>
                <a:gd name="T81" fmla="*/ 35 h 1851"/>
                <a:gd name="T82" fmla="*/ 224 w 2405"/>
                <a:gd name="T83" fmla="*/ 32 h 1851"/>
                <a:gd name="T84" fmla="*/ 212 w 2405"/>
                <a:gd name="T85" fmla="*/ 30 h 1851"/>
                <a:gd name="T86" fmla="*/ 199 w 2405"/>
                <a:gd name="T87" fmla="*/ 28 h 1851"/>
                <a:gd name="T88" fmla="*/ 188 w 2405"/>
                <a:gd name="T89" fmla="*/ 26 h 1851"/>
                <a:gd name="T90" fmla="*/ 175 w 2405"/>
                <a:gd name="T91" fmla="*/ 24 h 1851"/>
                <a:gd name="T92" fmla="*/ 164 w 2405"/>
                <a:gd name="T93" fmla="*/ 22 h 1851"/>
                <a:gd name="T94" fmla="*/ 148 w 2405"/>
                <a:gd name="T95" fmla="*/ 19 h 1851"/>
                <a:gd name="T96" fmla="*/ 136 w 2405"/>
                <a:gd name="T97" fmla="*/ 17 h 1851"/>
                <a:gd name="T98" fmla="*/ 123 w 2405"/>
                <a:gd name="T99" fmla="*/ 15 h 1851"/>
                <a:gd name="T100" fmla="*/ 111 w 2405"/>
                <a:gd name="T101" fmla="*/ 13 h 1851"/>
                <a:gd name="T102" fmla="*/ 99 w 2405"/>
                <a:gd name="T103" fmla="*/ 11 h 1851"/>
                <a:gd name="T104" fmla="*/ 87 w 2405"/>
                <a:gd name="T105" fmla="*/ 9 h 1851"/>
                <a:gd name="T106" fmla="*/ 71 w 2405"/>
                <a:gd name="T107" fmla="*/ 6 h 1851"/>
                <a:gd name="T108" fmla="*/ 58 w 2405"/>
                <a:gd name="T109" fmla="*/ 4 h 1851"/>
                <a:gd name="T110" fmla="*/ 47 w 2405"/>
                <a:gd name="T111" fmla="*/ 2 h 18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05"/>
                <a:gd name="T169" fmla="*/ 0 h 1851"/>
                <a:gd name="T170" fmla="*/ 2405 w 2405"/>
                <a:gd name="T171" fmla="*/ 1851 h 18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05" h="1851">
                  <a:moveTo>
                    <a:pt x="350" y="0"/>
                  </a:moveTo>
                  <a:lnTo>
                    <a:pt x="350" y="28"/>
                  </a:lnTo>
                  <a:lnTo>
                    <a:pt x="342" y="28"/>
                  </a:lnTo>
                  <a:lnTo>
                    <a:pt x="342" y="59"/>
                  </a:lnTo>
                  <a:lnTo>
                    <a:pt x="336" y="59"/>
                  </a:lnTo>
                  <a:lnTo>
                    <a:pt x="336" y="89"/>
                  </a:lnTo>
                  <a:lnTo>
                    <a:pt x="327" y="89"/>
                  </a:lnTo>
                  <a:lnTo>
                    <a:pt x="327" y="111"/>
                  </a:lnTo>
                  <a:lnTo>
                    <a:pt x="314" y="111"/>
                  </a:lnTo>
                  <a:lnTo>
                    <a:pt x="314" y="133"/>
                  </a:lnTo>
                  <a:lnTo>
                    <a:pt x="305" y="133"/>
                  </a:lnTo>
                  <a:lnTo>
                    <a:pt x="305" y="184"/>
                  </a:lnTo>
                  <a:lnTo>
                    <a:pt x="292" y="184"/>
                  </a:lnTo>
                  <a:lnTo>
                    <a:pt x="292" y="208"/>
                  </a:lnTo>
                  <a:lnTo>
                    <a:pt x="285" y="208"/>
                  </a:lnTo>
                  <a:lnTo>
                    <a:pt x="285" y="228"/>
                  </a:lnTo>
                  <a:lnTo>
                    <a:pt x="268" y="228"/>
                  </a:lnTo>
                  <a:lnTo>
                    <a:pt x="268" y="272"/>
                  </a:lnTo>
                  <a:lnTo>
                    <a:pt x="255" y="272"/>
                  </a:lnTo>
                  <a:lnTo>
                    <a:pt x="255" y="310"/>
                  </a:lnTo>
                  <a:lnTo>
                    <a:pt x="249" y="310"/>
                  </a:lnTo>
                  <a:lnTo>
                    <a:pt x="249" y="332"/>
                  </a:lnTo>
                  <a:lnTo>
                    <a:pt x="233" y="332"/>
                  </a:lnTo>
                  <a:lnTo>
                    <a:pt x="233" y="375"/>
                  </a:lnTo>
                  <a:lnTo>
                    <a:pt x="218" y="375"/>
                  </a:lnTo>
                  <a:lnTo>
                    <a:pt x="218" y="406"/>
                  </a:lnTo>
                  <a:lnTo>
                    <a:pt x="212" y="406"/>
                  </a:lnTo>
                  <a:lnTo>
                    <a:pt x="212" y="435"/>
                  </a:lnTo>
                  <a:lnTo>
                    <a:pt x="196" y="435"/>
                  </a:lnTo>
                  <a:lnTo>
                    <a:pt x="196" y="472"/>
                  </a:lnTo>
                  <a:lnTo>
                    <a:pt x="181" y="472"/>
                  </a:lnTo>
                  <a:lnTo>
                    <a:pt x="181" y="509"/>
                  </a:lnTo>
                  <a:lnTo>
                    <a:pt x="176" y="509"/>
                  </a:lnTo>
                  <a:lnTo>
                    <a:pt x="176" y="531"/>
                  </a:lnTo>
                  <a:lnTo>
                    <a:pt x="168" y="531"/>
                  </a:lnTo>
                  <a:lnTo>
                    <a:pt x="168" y="545"/>
                  </a:lnTo>
                  <a:lnTo>
                    <a:pt x="153" y="545"/>
                  </a:lnTo>
                  <a:lnTo>
                    <a:pt x="153" y="576"/>
                  </a:lnTo>
                  <a:lnTo>
                    <a:pt x="146" y="576"/>
                  </a:lnTo>
                  <a:lnTo>
                    <a:pt x="146" y="605"/>
                  </a:lnTo>
                  <a:lnTo>
                    <a:pt x="139" y="605"/>
                  </a:lnTo>
                  <a:lnTo>
                    <a:pt x="139" y="628"/>
                  </a:lnTo>
                  <a:lnTo>
                    <a:pt x="131" y="628"/>
                  </a:lnTo>
                  <a:lnTo>
                    <a:pt x="131" y="650"/>
                  </a:lnTo>
                  <a:lnTo>
                    <a:pt x="117" y="650"/>
                  </a:lnTo>
                  <a:lnTo>
                    <a:pt x="117" y="670"/>
                  </a:lnTo>
                  <a:lnTo>
                    <a:pt x="109" y="670"/>
                  </a:lnTo>
                  <a:lnTo>
                    <a:pt x="109" y="708"/>
                  </a:lnTo>
                  <a:lnTo>
                    <a:pt x="103" y="708"/>
                  </a:lnTo>
                  <a:lnTo>
                    <a:pt x="103" y="723"/>
                  </a:lnTo>
                  <a:lnTo>
                    <a:pt x="94" y="723"/>
                  </a:lnTo>
                  <a:lnTo>
                    <a:pt x="94" y="753"/>
                  </a:lnTo>
                  <a:lnTo>
                    <a:pt x="81" y="753"/>
                  </a:lnTo>
                  <a:lnTo>
                    <a:pt x="81" y="804"/>
                  </a:lnTo>
                  <a:lnTo>
                    <a:pt x="72" y="804"/>
                  </a:lnTo>
                  <a:lnTo>
                    <a:pt x="72" y="826"/>
                  </a:lnTo>
                  <a:lnTo>
                    <a:pt x="59" y="826"/>
                  </a:lnTo>
                  <a:lnTo>
                    <a:pt x="59" y="849"/>
                  </a:lnTo>
                  <a:lnTo>
                    <a:pt x="52" y="849"/>
                  </a:lnTo>
                  <a:lnTo>
                    <a:pt x="52" y="872"/>
                  </a:lnTo>
                  <a:lnTo>
                    <a:pt x="36" y="872"/>
                  </a:lnTo>
                  <a:lnTo>
                    <a:pt x="36" y="892"/>
                  </a:lnTo>
                  <a:lnTo>
                    <a:pt x="30" y="892"/>
                  </a:lnTo>
                  <a:lnTo>
                    <a:pt x="30" y="923"/>
                  </a:lnTo>
                  <a:lnTo>
                    <a:pt x="22" y="923"/>
                  </a:lnTo>
                  <a:lnTo>
                    <a:pt x="22" y="952"/>
                  </a:lnTo>
                  <a:lnTo>
                    <a:pt x="16" y="952"/>
                  </a:lnTo>
                  <a:lnTo>
                    <a:pt x="16" y="982"/>
                  </a:lnTo>
                  <a:lnTo>
                    <a:pt x="0" y="982"/>
                  </a:lnTo>
                  <a:lnTo>
                    <a:pt x="0" y="1365"/>
                  </a:lnTo>
                  <a:lnTo>
                    <a:pt x="22" y="1365"/>
                  </a:lnTo>
                  <a:lnTo>
                    <a:pt x="22" y="1380"/>
                  </a:lnTo>
                  <a:lnTo>
                    <a:pt x="72" y="1380"/>
                  </a:lnTo>
                  <a:lnTo>
                    <a:pt x="72" y="1388"/>
                  </a:lnTo>
                  <a:lnTo>
                    <a:pt x="103" y="1388"/>
                  </a:lnTo>
                  <a:lnTo>
                    <a:pt x="103" y="1403"/>
                  </a:lnTo>
                  <a:lnTo>
                    <a:pt x="176" y="1403"/>
                  </a:lnTo>
                  <a:lnTo>
                    <a:pt x="176" y="1417"/>
                  </a:lnTo>
                  <a:lnTo>
                    <a:pt x="218" y="1417"/>
                  </a:lnTo>
                  <a:lnTo>
                    <a:pt x="218" y="1425"/>
                  </a:lnTo>
                  <a:lnTo>
                    <a:pt x="255" y="1425"/>
                  </a:lnTo>
                  <a:lnTo>
                    <a:pt x="255" y="1431"/>
                  </a:lnTo>
                  <a:lnTo>
                    <a:pt x="292" y="1431"/>
                  </a:lnTo>
                  <a:lnTo>
                    <a:pt x="292" y="1440"/>
                  </a:lnTo>
                  <a:lnTo>
                    <a:pt x="327" y="1440"/>
                  </a:lnTo>
                  <a:lnTo>
                    <a:pt x="327" y="1446"/>
                  </a:lnTo>
                  <a:lnTo>
                    <a:pt x="364" y="1446"/>
                  </a:lnTo>
                  <a:lnTo>
                    <a:pt x="364" y="1462"/>
                  </a:lnTo>
                  <a:lnTo>
                    <a:pt x="409" y="1462"/>
                  </a:lnTo>
                  <a:lnTo>
                    <a:pt x="409" y="1468"/>
                  </a:lnTo>
                  <a:lnTo>
                    <a:pt x="445" y="1468"/>
                  </a:lnTo>
                  <a:lnTo>
                    <a:pt x="445" y="1477"/>
                  </a:lnTo>
                  <a:lnTo>
                    <a:pt x="481" y="1477"/>
                  </a:lnTo>
                  <a:lnTo>
                    <a:pt x="481" y="1482"/>
                  </a:lnTo>
                  <a:lnTo>
                    <a:pt x="518" y="1482"/>
                  </a:lnTo>
                  <a:lnTo>
                    <a:pt x="518" y="1499"/>
                  </a:lnTo>
                  <a:lnTo>
                    <a:pt x="560" y="1499"/>
                  </a:lnTo>
                  <a:lnTo>
                    <a:pt x="560" y="1505"/>
                  </a:lnTo>
                  <a:lnTo>
                    <a:pt x="597" y="1505"/>
                  </a:lnTo>
                  <a:lnTo>
                    <a:pt x="597" y="1513"/>
                  </a:lnTo>
                  <a:lnTo>
                    <a:pt x="633" y="1513"/>
                  </a:lnTo>
                  <a:lnTo>
                    <a:pt x="633" y="1519"/>
                  </a:lnTo>
                  <a:lnTo>
                    <a:pt x="664" y="1519"/>
                  </a:lnTo>
                  <a:lnTo>
                    <a:pt x="664" y="1536"/>
                  </a:lnTo>
                  <a:lnTo>
                    <a:pt x="743" y="1536"/>
                  </a:lnTo>
                  <a:lnTo>
                    <a:pt x="743" y="1550"/>
                  </a:lnTo>
                  <a:lnTo>
                    <a:pt x="779" y="1550"/>
                  </a:lnTo>
                  <a:lnTo>
                    <a:pt x="779" y="1556"/>
                  </a:lnTo>
                  <a:lnTo>
                    <a:pt x="816" y="1556"/>
                  </a:lnTo>
                  <a:lnTo>
                    <a:pt x="816" y="1565"/>
                  </a:lnTo>
                  <a:lnTo>
                    <a:pt x="860" y="1565"/>
                  </a:lnTo>
                  <a:lnTo>
                    <a:pt x="860" y="1579"/>
                  </a:lnTo>
                  <a:lnTo>
                    <a:pt x="905" y="1579"/>
                  </a:lnTo>
                  <a:lnTo>
                    <a:pt x="905" y="1587"/>
                  </a:lnTo>
                  <a:lnTo>
                    <a:pt x="941" y="1587"/>
                  </a:lnTo>
                  <a:lnTo>
                    <a:pt x="941" y="1594"/>
                  </a:lnTo>
                  <a:lnTo>
                    <a:pt x="978" y="1594"/>
                  </a:lnTo>
                  <a:lnTo>
                    <a:pt x="978" y="1601"/>
                  </a:lnTo>
                  <a:lnTo>
                    <a:pt x="1014" y="1601"/>
                  </a:lnTo>
                  <a:lnTo>
                    <a:pt x="1014" y="1616"/>
                  </a:lnTo>
                  <a:lnTo>
                    <a:pt x="1056" y="1616"/>
                  </a:lnTo>
                  <a:lnTo>
                    <a:pt x="1056" y="1624"/>
                  </a:lnTo>
                  <a:lnTo>
                    <a:pt x="1093" y="1624"/>
                  </a:lnTo>
                  <a:lnTo>
                    <a:pt x="1093" y="1638"/>
                  </a:lnTo>
                  <a:lnTo>
                    <a:pt x="1166" y="1638"/>
                  </a:lnTo>
                  <a:lnTo>
                    <a:pt x="1166" y="1647"/>
                  </a:lnTo>
                  <a:lnTo>
                    <a:pt x="1195" y="1647"/>
                  </a:lnTo>
                  <a:lnTo>
                    <a:pt x="1195" y="1653"/>
                  </a:lnTo>
                  <a:lnTo>
                    <a:pt x="1247" y="1653"/>
                  </a:lnTo>
                  <a:lnTo>
                    <a:pt x="1247" y="1667"/>
                  </a:lnTo>
                  <a:lnTo>
                    <a:pt x="1284" y="1667"/>
                  </a:lnTo>
                  <a:lnTo>
                    <a:pt x="1284" y="1675"/>
                  </a:lnTo>
                  <a:lnTo>
                    <a:pt x="1312" y="1675"/>
                  </a:lnTo>
                  <a:lnTo>
                    <a:pt x="1312" y="1684"/>
                  </a:lnTo>
                  <a:lnTo>
                    <a:pt x="1348" y="1684"/>
                  </a:lnTo>
                  <a:lnTo>
                    <a:pt x="1348" y="1698"/>
                  </a:lnTo>
                  <a:lnTo>
                    <a:pt x="1399" y="1698"/>
                  </a:lnTo>
                  <a:lnTo>
                    <a:pt x="1399" y="1704"/>
                  </a:lnTo>
                  <a:lnTo>
                    <a:pt x="1430" y="1704"/>
                  </a:lnTo>
                  <a:lnTo>
                    <a:pt x="1430" y="1712"/>
                  </a:lnTo>
                  <a:lnTo>
                    <a:pt x="1465" y="1712"/>
                  </a:lnTo>
                  <a:lnTo>
                    <a:pt x="1465" y="1720"/>
                  </a:lnTo>
                  <a:lnTo>
                    <a:pt x="1502" y="1720"/>
                  </a:lnTo>
                  <a:lnTo>
                    <a:pt x="1502" y="1735"/>
                  </a:lnTo>
                  <a:lnTo>
                    <a:pt x="1545" y="1735"/>
                  </a:lnTo>
                  <a:lnTo>
                    <a:pt x="1545" y="1741"/>
                  </a:lnTo>
                  <a:lnTo>
                    <a:pt x="1581" y="1741"/>
                  </a:lnTo>
                  <a:lnTo>
                    <a:pt x="1581" y="1757"/>
                  </a:lnTo>
                  <a:lnTo>
                    <a:pt x="1654" y="1757"/>
                  </a:lnTo>
                  <a:lnTo>
                    <a:pt x="1654" y="1763"/>
                  </a:lnTo>
                  <a:lnTo>
                    <a:pt x="1698" y="1763"/>
                  </a:lnTo>
                  <a:lnTo>
                    <a:pt x="1698" y="1772"/>
                  </a:lnTo>
                  <a:lnTo>
                    <a:pt x="1735" y="1772"/>
                  </a:lnTo>
                  <a:lnTo>
                    <a:pt x="1735" y="1786"/>
                  </a:lnTo>
                  <a:lnTo>
                    <a:pt x="1772" y="1786"/>
                  </a:lnTo>
                  <a:lnTo>
                    <a:pt x="1772" y="1794"/>
                  </a:lnTo>
                  <a:lnTo>
                    <a:pt x="1813" y="1794"/>
                  </a:lnTo>
                  <a:lnTo>
                    <a:pt x="1813" y="1800"/>
                  </a:lnTo>
                  <a:lnTo>
                    <a:pt x="1850" y="1800"/>
                  </a:lnTo>
                  <a:lnTo>
                    <a:pt x="1850" y="1814"/>
                  </a:lnTo>
                  <a:lnTo>
                    <a:pt x="1887" y="1814"/>
                  </a:lnTo>
                  <a:lnTo>
                    <a:pt x="1887" y="1823"/>
                  </a:lnTo>
                  <a:lnTo>
                    <a:pt x="1931" y="1823"/>
                  </a:lnTo>
                  <a:lnTo>
                    <a:pt x="1931" y="1829"/>
                  </a:lnTo>
                  <a:lnTo>
                    <a:pt x="1968" y="1829"/>
                  </a:lnTo>
                  <a:lnTo>
                    <a:pt x="1968" y="1845"/>
                  </a:lnTo>
                  <a:lnTo>
                    <a:pt x="1996" y="1845"/>
                  </a:lnTo>
                  <a:lnTo>
                    <a:pt x="1996" y="1851"/>
                  </a:lnTo>
                  <a:lnTo>
                    <a:pt x="2048" y="1851"/>
                  </a:lnTo>
                  <a:lnTo>
                    <a:pt x="2048" y="1845"/>
                  </a:lnTo>
                  <a:lnTo>
                    <a:pt x="2055" y="1845"/>
                  </a:lnTo>
                  <a:lnTo>
                    <a:pt x="2055" y="1800"/>
                  </a:lnTo>
                  <a:lnTo>
                    <a:pt x="2063" y="1800"/>
                  </a:lnTo>
                  <a:lnTo>
                    <a:pt x="2063" y="1772"/>
                  </a:lnTo>
                  <a:lnTo>
                    <a:pt x="2068" y="1772"/>
                  </a:lnTo>
                  <a:lnTo>
                    <a:pt x="2068" y="1757"/>
                  </a:lnTo>
                  <a:lnTo>
                    <a:pt x="2085" y="1757"/>
                  </a:lnTo>
                  <a:lnTo>
                    <a:pt x="2085" y="1712"/>
                  </a:lnTo>
                  <a:lnTo>
                    <a:pt x="2091" y="1712"/>
                  </a:lnTo>
                  <a:lnTo>
                    <a:pt x="2091" y="1684"/>
                  </a:lnTo>
                  <a:lnTo>
                    <a:pt x="2105" y="1684"/>
                  </a:lnTo>
                  <a:lnTo>
                    <a:pt x="2105" y="1667"/>
                  </a:lnTo>
                  <a:lnTo>
                    <a:pt x="2113" y="1667"/>
                  </a:lnTo>
                  <a:lnTo>
                    <a:pt x="2113" y="1638"/>
                  </a:lnTo>
                  <a:lnTo>
                    <a:pt x="2122" y="1638"/>
                  </a:lnTo>
                  <a:lnTo>
                    <a:pt x="2122" y="1624"/>
                  </a:lnTo>
                  <a:lnTo>
                    <a:pt x="2127" y="1624"/>
                  </a:lnTo>
                  <a:lnTo>
                    <a:pt x="2127" y="1587"/>
                  </a:lnTo>
                  <a:lnTo>
                    <a:pt x="2142" y="1587"/>
                  </a:lnTo>
                  <a:lnTo>
                    <a:pt x="2142" y="1565"/>
                  </a:lnTo>
                  <a:lnTo>
                    <a:pt x="2150" y="1565"/>
                  </a:lnTo>
                  <a:lnTo>
                    <a:pt x="2150" y="1536"/>
                  </a:lnTo>
                  <a:lnTo>
                    <a:pt x="2164" y="1536"/>
                  </a:lnTo>
                  <a:lnTo>
                    <a:pt x="2164" y="1482"/>
                  </a:lnTo>
                  <a:lnTo>
                    <a:pt x="2178" y="1482"/>
                  </a:lnTo>
                  <a:lnTo>
                    <a:pt x="2178" y="1468"/>
                  </a:lnTo>
                  <a:lnTo>
                    <a:pt x="2186" y="1468"/>
                  </a:lnTo>
                  <a:lnTo>
                    <a:pt x="2186" y="1440"/>
                  </a:lnTo>
                  <a:lnTo>
                    <a:pt x="2194" y="1440"/>
                  </a:lnTo>
                  <a:lnTo>
                    <a:pt x="2194" y="1425"/>
                  </a:lnTo>
                  <a:lnTo>
                    <a:pt x="2200" y="1425"/>
                  </a:lnTo>
                  <a:lnTo>
                    <a:pt x="2200" y="1403"/>
                  </a:lnTo>
                  <a:lnTo>
                    <a:pt x="2214" y="1403"/>
                  </a:lnTo>
                  <a:lnTo>
                    <a:pt x="2214" y="1380"/>
                  </a:lnTo>
                  <a:lnTo>
                    <a:pt x="2223" y="1380"/>
                  </a:lnTo>
                  <a:lnTo>
                    <a:pt x="2223" y="1357"/>
                  </a:lnTo>
                  <a:lnTo>
                    <a:pt x="2229" y="1357"/>
                  </a:lnTo>
                  <a:lnTo>
                    <a:pt x="2229" y="1321"/>
                  </a:lnTo>
                  <a:lnTo>
                    <a:pt x="2245" y="1321"/>
                  </a:lnTo>
                  <a:lnTo>
                    <a:pt x="2245" y="1297"/>
                  </a:lnTo>
                  <a:lnTo>
                    <a:pt x="2251" y="1297"/>
                  </a:lnTo>
                  <a:lnTo>
                    <a:pt x="2251" y="1261"/>
                  </a:lnTo>
                  <a:lnTo>
                    <a:pt x="2259" y="1261"/>
                  </a:lnTo>
                  <a:lnTo>
                    <a:pt x="2259" y="1240"/>
                  </a:lnTo>
                  <a:lnTo>
                    <a:pt x="2266" y="1240"/>
                  </a:lnTo>
                  <a:lnTo>
                    <a:pt x="2266" y="1224"/>
                  </a:lnTo>
                  <a:lnTo>
                    <a:pt x="2281" y="1224"/>
                  </a:lnTo>
                  <a:lnTo>
                    <a:pt x="2281" y="1196"/>
                  </a:lnTo>
                  <a:lnTo>
                    <a:pt x="2288" y="1196"/>
                  </a:lnTo>
                  <a:lnTo>
                    <a:pt x="2288" y="1181"/>
                  </a:lnTo>
                  <a:lnTo>
                    <a:pt x="2296" y="1181"/>
                  </a:lnTo>
                  <a:lnTo>
                    <a:pt x="2296" y="1145"/>
                  </a:lnTo>
                  <a:lnTo>
                    <a:pt x="2301" y="1145"/>
                  </a:lnTo>
                  <a:lnTo>
                    <a:pt x="2301" y="1121"/>
                  </a:lnTo>
                  <a:lnTo>
                    <a:pt x="2310" y="1121"/>
                  </a:lnTo>
                  <a:lnTo>
                    <a:pt x="2310" y="1108"/>
                  </a:lnTo>
                  <a:lnTo>
                    <a:pt x="2318" y="1108"/>
                  </a:lnTo>
                  <a:lnTo>
                    <a:pt x="2318" y="1077"/>
                  </a:lnTo>
                  <a:lnTo>
                    <a:pt x="2324" y="1077"/>
                  </a:lnTo>
                  <a:lnTo>
                    <a:pt x="2324" y="1048"/>
                  </a:lnTo>
                  <a:lnTo>
                    <a:pt x="2338" y="1048"/>
                  </a:lnTo>
                  <a:lnTo>
                    <a:pt x="2338" y="1025"/>
                  </a:lnTo>
                  <a:lnTo>
                    <a:pt x="2346" y="1025"/>
                  </a:lnTo>
                  <a:lnTo>
                    <a:pt x="2346" y="1002"/>
                  </a:lnTo>
                  <a:lnTo>
                    <a:pt x="2360" y="1002"/>
                  </a:lnTo>
                  <a:lnTo>
                    <a:pt x="2360" y="989"/>
                  </a:lnTo>
                  <a:lnTo>
                    <a:pt x="2368" y="989"/>
                  </a:lnTo>
                  <a:lnTo>
                    <a:pt x="2368" y="960"/>
                  </a:lnTo>
                  <a:lnTo>
                    <a:pt x="2375" y="960"/>
                  </a:lnTo>
                  <a:lnTo>
                    <a:pt x="2375" y="929"/>
                  </a:lnTo>
                  <a:lnTo>
                    <a:pt x="2383" y="929"/>
                  </a:lnTo>
                  <a:lnTo>
                    <a:pt x="2383" y="892"/>
                  </a:lnTo>
                  <a:lnTo>
                    <a:pt x="2397" y="892"/>
                  </a:lnTo>
                  <a:lnTo>
                    <a:pt x="2397" y="872"/>
                  </a:lnTo>
                  <a:lnTo>
                    <a:pt x="2405" y="872"/>
                  </a:lnTo>
                  <a:lnTo>
                    <a:pt x="2405" y="457"/>
                  </a:lnTo>
                  <a:lnTo>
                    <a:pt x="2368" y="457"/>
                  </a:lnTo>
                  <a:lnTo>
                    <a:pt x="2368" y="450"/>
                  </a:lnTo>
                  <a:lnTo>
                    <a:pt x="2318" y="450"/>
                  </a:lnTo>
                  <a:lnTo>
                    <a:pt x="2318" y="435"/>
                  </a:lnTo>
                  <a:lnTo>
                    <a:pt x="2245" y="435"/>
                  </a:lnTo>
                  <a:lnTo>
                    <a:pt x="2245" y="421"/>
                  </a:lnTo>
                  <a:lnTo>
                    <a:pt x="2200" y="421"/>
                  </a:lnTo>
                  <a:lnTo>
                    <a:pt x="2200" y="413"/>
                  </a:lnTo>
                  <a:lnTo>
                    <a:pt x="2164" y="413"/>
                  </a:lnTo>
                  <a:lnTo>
                    <a:pt x="2164" y="406"/>
                  </a:lnTo>
                  <a:lnTo>
                    <a:pt x="2122" y="406"/>
                  </a:lnTo>
                  <a:lnTo>
                    <a:pt x="2122" y="391"/>
                  </a:lnTo>
                  <a:lnTo>
                    <a:pt x="2085" y="391"/>
                  </a:lnTo>
                  <a:lnTo>
                    <a:pt x="2085" y="384"/>
                  </a:lnTo>
                  <a:lnTo>
                    <a:pt x="2048" y="384"/>
                  </a:lnTo>
                  <a:lnTo>
                    <a:pt x="2048" y="375"/>
                  </a:lnTo>
                  <a:lnTo>
                    <a:pt x="1996" y="375"/>
                  </a:lnTo>
                  <a:lnTo>
                    <a:pt x="1996" y="369"/>
                  </a:lnTo>
                  <a:lnTo>
                    <a:pt x="1968" y="369"/>
                  </a:lnTo>
                  <a:lnTo>
                    <a:pt x="1968" y="355"/>
                  </a:lnTo>
                  <a:lnTo>
                    <a:pt x="1917" y="355"/>
                  </a:lnTo>
                  <a:lnTo>
                    <a:pt x="1917" y="347"/>
                  </a:lnTo>
                  <a:lnTo>
                    <a:pt x="1881" y="347"/>
                  </a:lnTo>
                  <a:lnTo>
                    <a:pt x="1881" y="338"/>
                  </a:lnTo>
                  <a:lnTo>
                    <a:pt x="1835" y="338"/>
                  </a:lnTo>
                  <a:lnTo>
                    <a:pt x="1835" y="332"/>
                  </a:lnTo>
                  <a:lnTo>
                    <a:pt x="1800" y="332"/>
                  </a:lnTo>
                  <a:lnTo>
                    <a:pt x="1800" y="324"/>
                  </a:lnTo>
                  <a:lnTo>
                    <a:pt x="1757" y="324"/>
                  </a:lnTo>
                  <a:lnTo>
                    <a:pt x="1757" y="318"/>
                  </a:lnTo>
                  <a:lnTo>
                    <a:pt x="1720" y="318"/>
                  </a:lnTo>
                  <a:lnTo>
                    <a:pt x="1720" y="310"/>
                  </a:lnTo>
                  <a:lnTo>
                    <a:pt x="1676" y="310"/>
                  </a:lnTo>
                  <a:lnTo>
                    <a:pt x="1676" y="296"/>
                  </a:lnTo>
                  <a:lnTo>
                    <a:pt x="1639" y="296"/>
                  </a:lnTo>
                  <a:lnTo>
                    <a:pt x="1639" y="287"/>
                  </a:lnTo>
                  <a:lnTo>
                    <a:pt x="1595" y="287"/>
                  </a:lnTo>
                  <a:lnTo>
                    <a:pt x="1595" y="272"/>
                  </a:lnTo>
                  <a:lnTo>
                    <a:pt x="1517" y="272"/>
                  </a:lnTo>
                  <a:lnTo>
                    <a:pt x="1517" y="259"/>
                  </a:lnTo>
                  <a:lnTo>
                    <a:pt x="1480" y="259"/>
                  </a:lnTo>
                  <a:lnTo>
                    <a:pt x="1480" y="250"/>
                  </a:lnTo>
                  <a:lnTo>
                    <a:pt x="1443" y="250"/>
                  </a:lnTo>
                  <a:lnTo>
                    <a:pt x="1443" y="236"/>
                  </a:lnTo>
                  <a:lnTo>
                    <a:pt x="1399" y="236"/>
                  </a:lnTo>
                  <a:lnTo>
                    <a:pt x="1399" y="228"/>
                  </a:lnTo>
                  <a:lnTo>
                    <a:pt x="1362" y="228"/>
                  </a:lnTo>
                  <a:lnTo>
                    <a:pt x="1362" y="222"/>
                  </a:lnTo>
                  <a:lnTo>
                    <a:pt x="1312" y="222"/>
                  </a:lnTo>
                  <a:lnTo>
                    <a:pt x="1312" y="213"/>
                  </a:lnTo>
                  <a:lnTo>
                    <a:pt x="1284" y="213"/>
                  </a:lnTo>
                  <a:lnTo>
                    <a:pt x="1284" y="208"/>
                  </a:lnTo>
                  <a:lnTo>
                    <a:pt x="1230" y="208"/>
                  </a:lnTo>
                  <a:lnTo>
                    <a:pt x="1230" y="199"/>
                  </a:lnTo>
                  <a:lnTo>
                    <a:pt x="1195" y="199"/>
                  </a:lnTo>
                  <a:lnTo>
                    <a:pt x="1195" y="184"/>
                  </a:lnTo>
                  <a:lnTo>
                    <a:pt x="1152" y="184"/>
                  </a:lnTo>
                  <a:lnTo>
                    <a:pt x="1152" y="177"/>
                  </a:lnTo>
                  <a:lnTo>
                    <a:pt x="1115" y="177"/>
                  </a:lnTo>
                  <a:lnTo>
                    <a:pt x="1115" y="171"/>
                  </a:lnTo>
                  <a:lnTo>
                    <a:pt x="1071" y="171"/>
                  </a:lnTo>
                  <a:lnTo>
                    <a:pt x="1071" y="154"/>
                  </a:lnTo>
                  <a:lnTo>
                    <a:pt x="1034" y="154"/>
                  </a:lnTo>
                  <a:lnTo>
                    <a:pt x="1034" y="148"/>
                  </a:lnTo>
                  <a:lnTo>
                    <a:pt x="992" y="148"/>
                  </a:lnTo>
                  <a:lnTo>
                    <a:pt x="992" y="140"/>
                  </a:lnTo>
                  <a:lnTo>
                    <a:pt x="955" y="140"/>
                  </a:lnTo>
                  <a:lnTo>
                    <a:pt x="955" y="133"/>
                  </a:lnTo>
                  <a:lnTo>
                    <a:pt x="910" y="133"/>
                  </a:lnTo>
                  <a:lnTo>
                    <a:pt x="910" y="118"/>
                  </a:lnTo>
                  <a:lnTo>
                    <a:pt x="875" y="118"/>
                  </a:lnTo>
                  <a:lnTo>
                    <a:pt x="875" y="111"/>
                  </a:lnTo>
                  <a:lnTo>
                    <a:pt x="795" y="111"/>
                  </a:lnTo>
                  <a:lnTo>
                    <a:pt x="795" y="96"/>
                  </a:lnTo>
                  <a:lnTo>
                    <a:pt x="743" y="96"/>
                  </a:lnTo>
                  <a:lnTo>
                    <a:pt x="743" y="89"/>
                  </a:lnTo>
                  <a:lnTo>
                    <a:pt x="714" y="89"/>
                  </a:lnTo>
                  <a:lnTo>
                    <a:pt x="714" y="80"/>
                  </a:lnTo>
                  <a:lnTo>
                    <a:pt x="664" y="80"/>
                  </a:lnTo>
                  <a:lnTo>
                    <a:pt x="664" y="66"/>
                  </a:lnTo>
                  <a:lnTo>
                    <a:pt x="633" y="66"/>
                  </a:lnTo>
                  <a:lnTo>
                    <a:pt x="633" y="59"/>
                  </a:lnTo>
                  <a:lnTo>
                    <a:pt x="583" y="59"/>
                  </a:lnTo>
                  <a:lnTo>
                    <a:pt x="583" y="52"/>
                  </a:lnTo>
                  <a:lnTo>
                    <a:pt x="546" y="52"/>
                  </a:lnTo>
                  <a:lnTo>
                    <a:pt x="546" y="37"/>
                  </a:lnTo>
                  <a:lnTo>
                    <a:pt x="503" y="37"/>
                  </a:lnTo>
                  <a:lnTo>
                    <a:pt x="503" y="28"/>
                  </a:lnTo>
                  <a:lnTo>
                    <a:pt x="468" y="28"/>
                  </a:lnTo>
                  <a:lnTo>
                    <a:pt x="468" y="23"/>
                  </a:lnTo>
                  <a:lnTo>
                    <a:pt x="431" y="23"/>
                  </a:lnTo>
                  <a:lnTo>
                    <a:pt x="431" y="15"/>
                  </a:lnTo>
                  <a:lnTo>
                    <a:pt x="386" y="15"/>
                  </a:lnTo>
                  <a:lnTo>
                    <a:pt x="386" y="0"/>
                  </a:lnTo>
                  <a:lnTo>
                    <a:pt x="350" y="0"/>
                  </a:lnTo>
                  <a:close/>
                </a:path>
              </a:pathLst>
            </a:custGeom>
            <a:solidFill>
              <a:srgbClr val="0202D8"/>
            </a:solidFill>
            <a:ln w="9525">
              <a:noFill/>
              <a:round/>
              <a:headEnd/>
              <a:tailEnd/>
            </a:ln>
          </p:spPr>
          <p:txBody>
            <a:bodyPr/>
            <a:lstStyle/>
            <a:p>
              <a:pPr algn="ctr"/>
              <a:endParaRPr lang="en-US" sz="1800"/>
            </a:p>
          </p:txBody>
        </p:sp>
        <p:sp>
          <p:nvSpPr>
            <p:cNvPr id="347849" name="Freeform 947"/>
            <p:cNvSpPr>
              <a:spLocks/>
            </p:cNvSpPr>
            <p:nvPr/>
          </p:nvSpPr>
          <p:spPr bwMode="auto">
            <a:xfrm>
              <a:off x="872" y="3145"/>
              <a:ext cx="225" cy="142"/>
            </a:xfrm>
            <a:custGeom>
              <a:avLst/>
              <a:gdLst>
                <a:gd name="T0" fmla="*/ 25 w 2257"/>
                <a:gd name="T1" fmla="*/ 5 h 1851"/>
                <a:gd name="T2" fmla="*/ 23 w 2257"/>
                <a:gd name="T3" fmla="*/ 10 h 1851"/>
                <a:gd name="T4" fmla="*/ 20 w 2257"/>
                <a:gd name="T5" fmla="*/ 16 h 1851"/>
                <a:gd name="T6" fmla="*/ 17 w 2257"/>
                <a:gd name="T7" fmla="*/ 24 h 1851"/>
                <a:gd name="T8" fmla="*/ 14 w 2257"/>
                <a:gd name="T9" fmla="*/ 29 h 1851"/>
                <a:gd name="T10" fmla="*/ 11 w 2257"/>
                <a:gd name="T11" fmla="*/ 36 h 1851"/>
                <a:gd name="T12" fmla="*/ 9 w 2257"/>
                <a:gd name="T13" fmla="*/ 41 h 1851"/>
                <a:gd name="T14" fmla="*/ 6 w 2257"/>
                <a:gd name="T15" fmla="*/ 46 h 1851"/>
                <a:gd name="T16" fmla="*/ 4 w 2257"/>
                <a:gd name="T17" fmla="*/ 50 h 1851"/>
                <a:gd name="T18" fmla="*/ 2 w 2257"/>
                <a:gd name="T19" fmla="*/ 55 h 1851"/>
                <a:gd name="T20" fmla="*/ 2 w 2257"/>
                <a:gd name="T21" fmla="*/ 106 h 1851"/>
                <a:gd name="T22" fmla="*/ 14 w 2257"/>
                <a:gd name="T23" fmla="*/ 109 h 1851"/>
                <a:gd name="T24" fmla="*/ 25 w 2257"/>
                <a:gd name="T25" fmla="*/ 110 h 1851"/>
                <a:gd name="T26" fmla="*/ 33 w 2257"/>
                <a:gd name="T27" fmla="*/ 113 h 1851"/>
                <a:gd name="T28" fmla="*/ 44 w 2257"/>
                <a:gd name="T29" fmla="*/ 114 h 1851"/>
                <a:gd name="T30" fmla="*/ 51 w 2257"/>
                <a:gd name="T31" fmla="*/ 116 h 1851"/>
                <a:gd name="T32" fmla="*/ 66 w 2257"/>
                <a:gd name="T33" fmla="*/ 118 h 1851"/>
                <a:gd name="T34" fmla="*/ 73 w 2257"/>
                <a:gd name="T35" fmla="*/ 120 h 1851"/>
                <a:gd name="T36" fmla="*/ 86 w 2257"/>
                <a:gd name="T37" fmla="*/ 122 h 1851"/>
                <a:gd name="T38" fmla="*/ 93 w 2257"/>
                <a:gd name="T39" fmla="*/ 124 h 1851"/>
                <a:gd name="T40" fmla="*/ 108 w 2257"/>
                <a:gd name="T41" fmla="*/ 126 h 1851"/>
                <a:gd name="T42" fmla="*/ 116 w 2257"/>
                <a:gd name="T43" fmla="*/ 128 h 1851"/>
                <a:gd name="T44" fmla="*/ 126 w 2257"/>
                <a:gd name="T45" fmla="*/ 129 h 1851"/>
                <a:gd name="T46" fmla="*/ 134 w 2257"/>
                <a:gd name="T47" fmla="*/ 131 h 1851"/>
                <a:gd name="T48" fmla="*/ 146 w 2257"/>
                <a:gd name="T49" fmla="*/ 133 h 1851"/>
                <a:gd name="T50" fmla="*/ 157 w 2257"/>
                <a:gd name="T51" fmla="*/ 135 h 1851"/>
                <a:gd name="T52" fmla="*/ 169 w 2257"/>
                <a:gd name="T53" fmla="*/ 137 h 1851"/>
                <a:gd name="T54" fmla="*/ 176 w 2257"/>
                <a:gd name="T55" fmla="*/ 139 h 1851"/>
                <a:gd name="T56" fmla="*/ 188 w 2257"/>
                <a:gd name="T57" fmla="*/ 140 h 1851"/>
                <a:gd name="T58" fmla="*/ 196 w 2257"/>
                <a:gd name="T59" fmla="*/ 142 h 1851"/>
                <a:gd name="T60" fmla="*/ 198 w 2257"/>
                <a:gd name="T61" fmla="*/ 136 h 1851"/>
                <a:gd name="T62" fmla="*/ 200 w 2257"/>
                <a:gd name="T63" fmla="*/ 129 h 1851"/>
                <a:gd name="T64" fmla="*/ 203 w 2257"/>
                <a:gd name="T65" fmla="*/ 126 h 1851"/>
                <a:gd name="T66" fmla="*/ 205 w 2257"/>
                <a:gd name="T67" fmla="*/ 120 h 1851"/>
                <a:gd name="T68" fmla="*/ 209 w 2257"/>
                <a:gd name="T69" fmla="*/ 114 h 1851"/>
                <a:gd name="T70" fmla="*/ 211 w 2257"/>
                <a:gd name="T71" fmla="*/ 109 h 1851"/>
                <a:gd name="T72" fmla="*/ 214 w 2257"/>
                <a:gd name="T73" fmla="*/ 106 h 1851"/>
                <a:gd name="T74" fmla="*/ 216 w 2257"/>
                <a:gd name="T75" fmla="*/ 99 h 1851"/>
                <a:gd name="T76" fmla="*/ 218 w 2257"/>
                <a:gd name="T77" fmla="*/ 95 h 1851"/>
                <a:gd name="T78" fmla="*/ 220 w 2257"/>
                <a:gd name="T79" fmla="*/ 91 h 1851"/>
                <a:gd name="T80" fmla="*/ 222 w 2257"/>
                <a:gd name="T81" fmla="*/ 86 h 1851"/>
                <a:gd name="T82" fmla="*/ 224 w 2257"/>
                <a:gd name="T83" fmla="*/ 80 h 1851"/>
                <a:gd name="T84" fmla="*/ 216 w 2257"/>
                <a:gd name="T85" fmla="*/ 33 h 1851"/>
                <a:gd name="T86" fmla="*/ 208 w 2257"/>
                <a:gd name="T87" fmla="*/ 31 h 1851"/>
                <a:gd name="T88" fmla="*/ 196 w 2257"/>
                <a:gd name="T89" fmla="*/ 29 h 1851"/>
                <a:gd name="T90" fmla="*/ 188 w 2257"/>
                <a:gd name="T91" fmla="*/ 27 h 1851"/>
                <a:gd name="T92" fmla="*/ 175 w 2257"/>
                <a:gd name="T93" fmla="*/ 26 h 1851"/>
                <a:gd name="T94" fmla="*/ 167 w 2257"/>
                <a:gd name="T95" fmla="*/ 24 h 1851"/>
                <a:gd name="T96" fmla="*/ 155 w 2257"/>
                <a:gd name="T97" fmla="*/ 23 h 1851"/>
                <a:gd name="T98" fmla="*/ 143 w 2257"/>
                <a:gd name="T99" fmla="*/ 20 h 1851"/>
                <a:gd name="T100" fmla="*/ 131 w 2257"/>
                <a:gd name="T101" fmla="*/ 18 h 1851"/>
                <a:gd name="T102" fmla="*/ 123 w 2257"/>
                <a:gd name="T103" fmla="*/ 16 h 1851"/>
                <a:gd name="T104" fmla="*/ 111 w 2257"/>
                <a:gd name="T105" fmla="*/ 15 h 1851"/>
                <a:gd name="T106" fmla="*/ 103 w 2257"/>
                <a:gd name="T107" fmla="*/ 13 h 1851"/>
                <a:gd name="T108" fmla="*/ 91 w 2257"/>
                <a:gd name="T109" fmla="*/ 11 h 1851"/>
                <a:gd name="T110" fmla="*/ 83 w 2257"/>
                <a:gd name="T111" fmla="*/ 9 h 1851"/>
                <a:gd name="T112" fmla="*/ 66 w 2257"/>
                <a:gd name="T113" fmla="*/ 7 h 1851"/>
                <a:gd name="T114" fmla="*/ 58 w 2257"/>
                <a:gd name="T115" fmla="*/ 5 h 1851"/>
                <a:gd name="T116" fmla="*/ 46 w 2257"/>
                <a:gd name="T117" fmla="*/ 4 h 1851"/>
                <a:gd name="T118" fmla="*/ 39 w 2257"/>
                <a:gd name="T119" fmla="*/ 2 h 1851"/>
                <a:gd name="T120" fmla="*/ 27 w 2257"/>
                <a:gd name="T121" fmla="*/ 0 h 18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57"/>
                <a:gd name="T184" fmla="*/ 0 h 1851"/>
                <a:gd name="T185" fmla="*/ 2257 w 2257"/>
                <a:gd name="T186" fmla="*/ 1851 h 18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57" h="1851">
                  <a:moveTo>
                    <a:pt x="269" y="0"/>
                  </a:moveTo>
                  <a:lnTo>
                    <a:pt x="269" y="28"/>
                  </a:lnTo>
                  <a:lnTo>
                    <a:pt x="261" y="28"/>
                  </a:lnTo>
                  <a:lnTo>
                    <a:pt x="261" y="59"/>
                  </a:lnTo>
                  <a:lnTo>
                    <a:pt x="255" y="59"/>
                  </a:lnTo>
                  <a:lnTo>
                    <a:pt x="255" y="89"/>
                  </a:lnTo>
                  <a:lnTo>
                    <a:pt x="246" y="89"/>
                  </a:lnTo>
                  <a:lnTo>
                    <a:pt x="246" y="111"/>
                  </a:lnTo>
                  <a:lnTo>
                    <a:pt x="233" y="111"/>
                  </a:lnTo>
                  <a:lnTo>
                    <a:pt x="233" y="133"/>
                  </a:lnTo>
                  <a:lnTo>
                    <a:pt x="224" y="133"/>
                  </a:lnTo>
                  <a:lnTo>
                    <a:pt x="224" y="184"/>
                  </a:lnTo>
                  <a:lnTo>
                    <a:pt x="211" y="184"/>
                  </a:lnTo>
                  <a:lnTo>
                    <a:pt x="211" y="208"/>
                  </a:lnTo>
                  <a:lnTo>
                    <a:pt x="204" y="208"/>
                  </a:lnTo>
                  <a:lnTo>
                    <a:pt x="204" y="228"/>
                  </a:lnTo>
                  <a:lnTo>
                    <a:pt x="187" y="228"/>
                  </a:lnTo>
                  <a:lnTo>
                    <a:pt x="187" y="272"/>
                  </a:lnTo>
                  <a:lnTo>
                    <a:pt x="174" y="272"/>
                  </a:lnTo>
                  <a:lnTo>
                    <a:pt x="174" y="310"/>
                  </a:lnTo>
                  <a:lnTo>
                    <a:pt x="168" y="310"/>
                  </a:lnTo>
                  <a:lnTo>
                    <a:pt x="168" y="332"/>
                  </a:lnTo>
                  <a:lnTo>
                    <a:pt x="152" y="332"/>
                  </a:lnTo>
                  <a:lnTo>
                    <a:pt x="152" y="375"/>
                  </a:lnTo>
                  <a:lnTo>
                    <a:pt x="137" y="375"/>
                  </a:lnTo>
                  <a:lnTo>
                    <a:pt x="137" y="406"/>
                  </a:lnTo>
                  <a:lnTo>
                    <a:pt x="131" y="406"/>
                  </a:lnTo>
                  <a:lnTo>
                    <a:pt x="131" y="435"/>
                  </a:lnTo>
                  <a:lnTo>
                    <a:pt x="115" y="435"/>
                  </a:lnTo>
                  <a:lnTo>
                    <a:pt x="115" y="472"/>
                  </a:lnTo>
                  <a:lnTo>
                    <a:pt x="100" y="472"/>
                  </a:lnTo>
                  <a:lnTo>
                    <a:pt x="100" y="509"/>
                  </a:lnTo>
                  <a:lnTo>
                    <a:pt x="95" y="509"/>
                  </a:lnTo>
                  <a:lnTo>
                    <a:pt x="95" y="531"/>
                  </a:lnTo>
                  <a:lnTo>
                    <a:pt x="87" y="531"/>
                  </a:lnTo>
                  <a:lnTo>
                    <a:pt x="87" y="545"/>
                  </a:lnTo>
                  <a:lnTo>
                    <a:pt x="72" y="545"/>
                  </a:lnTo>
                  <a:lnTo>
                    <a:pt x="72" y="576"/>
                  </a:lnTo>
                  <a:lnTo>
                    <a:pt x="65" y="576"/>
                  </a:lnTo>
                  <a:lnTo>
                    <a:pt x="65" y="605"/>
                  </a:lnTo>
                  <a:lnTo>
                    <a:pt x="58" y="605"/>
                  </a:lnTo>
                  <a:lnTo>
                    <a:pt x="58" y="628"/>
                  </a:lnTo>
                  <a:lnTo>
                    <a:pt x="50" y="628"/>
                  </a:lnTo>
                  <a:lnTo>
                    <a:pt x="50" y="650"/>
                  </a:lnTo>
                  <a:lnTo>
                    <a:pt x="36" y="650"/>
                  </a:lnTo>
                  <a:lnTo>
                    <a:pt x="36" y="670"/>
                  </a:lnTo>
                  <a:lnTo>
                    <a:pt x="28" y="670"/>
                  </a:lnTo>
                  <a:lnTo>
                    <a:pt x="28" y="708"/>
                  </a:lnTo>
                  <a:lnTo>
                    <a:pt x="22" y="708"/>
                  </a:lnTo>
                  <a:lnTo>
                    <a:pt x="22" y="723"/>
                  </a:lnTo>
                  <a:lnTo>
                    <a:pt x="13" y="723"/>
                  </a:lnTo>
                  <a:lnTo>
                    <a:pt x="13" y="753"/>
                  </a:lnTo>
                  <a:lnTo>
                    <a:pt x="0" y="753"/>
                  </a:lnTo>
                  <a:lnTo>
                    <a:pt x="0" y="1388"/>
                  </a:lnTo>
                  <a:lnTo>
                    <a:pt x="22" y="1388"/>
                  </a:lnTo>
                  <a:lnTo>
                    <a:pt x="22" y="1403"/>
                  </a:lnTo>
                  <a:lnTo>
                    <a:pt x="95" y="1403"/>
                  </a:lnTo>
                  <a:lnTo>
                    <a:pt x="95" y="1417"/>
                  </a:lnTo>
                  <a:lnTo>
                    <a:pt x="137" y="1417"/>
                  </a:lnTo>
                  <a:lnTo>
                    <a:pt x="137" y="1425"/>
                  </a:lnTo>
                  <a:lnTo>
                    <a:pt x="174" y="1425"/>
                  </a:lnTo>
                  <a:lnTo>
                    <a:pt x="174" y="1431"/>
                  </a:lnTo>
                  <a:lnTo>
                    <a:pt x="211" y="1431"/>
                  </a:lnTo>
                  <a:lnTo>
                    <a:pt x="211" y="1440"/>
                  </a:lnTo>
                  <a:lnTo>
                    <a:pt x="246" y="1440"/>
                  </a:lnTo>
                  <a:lnTo>
                    <a:pt x="246" y="1446"/>
                  </a:lnTo>
                  <a:lnTo>
                    <a:pt x="283" y="1446"/>
                  </a:lnTo>
                  <a:lnTo>
                    <a:pt x="283" y="1462"/>
                  </a:lnTo>
                  <a:lnTo>
                    <a:pt x="328" y="1462"/>
                  </a:lnTo>
                  <a:lnTo>
                    <a:pt x="328" y="1468"/>
                  </a:lnTo>
                  <a:lnTo>
                    <a:pt x="364" y="1468"/>
                  </a:lnTo>
                  <a:lnTo>
                    <a:pt x="364" y="1477"/>
                  </a:lnTo>
                  <a:lnTo>
                    <a:pt x="400" y="1477"/>
                  </a:lnTo>
                  <a:lnTo>
                    <a:pt x="400" y="1482"/>
                  </a:lnTo>
                  <a:lnTo>
                    <a:pt x="437" y="1482"/>
                  </a:lnTo>
                  <a:lnTo>
                    <a:pt x="437" y="1499"/>
                  </a:lnTo>
                  <a:lnTo>
                    <a:pt x="479" y="1499"/>
                  </a:lnTo>
                  <a:lnTo>
                    <a:pt x="479" y="1505"/>
                  </a:lnTo>
                  <a:lnTo>
                    <a:pt x="516" y="1505"/>
                  </a:lnTo>
                  <a:lnTo>
                    <a:pt x="516" y="1513"/>
                  </a:lnTo>
                  <a:lnTo>
                    <a:pt x="552" y="1513"/>
                  </a:lnTo>
                  <a:lnTo>
                    <a:pt x="552" y="1519"/>
                  </a:lnTo>
                  <a:lnTo>
                    <a:pt x="583" y="1519"/>
                  </a:lnTo>
                  <a:lnTo>
                    <a:pt x="583" y="1536"/>
                  </a:lnTo>
                  <a:lnTo>
                    <a:pt x="662" y="1536"/>
                  </a:lnTo>
                  <a:lnTo>
                    <a:pt x="662" y="1550"/>
                  </a:lnTo>
                  <a:lnTo>
                    <a:pt x="698" y="1550"/>
                  </a:lnTo>
                  <a:lnTo>
                    <a:pt x="698" y="1556"/>
                  </a:lnTo>
                  <a:lnTo>
                    <a:pt x="735" y="1556"/>
                  </a:lnTo>
                  <a:lnTo>
                    <a:pt x="735" y="1565"/>
                  </a:lnTo>
                  <a:lnTo>
                    <a:pt x="779" y="1565"/>
                  </a:lnTo>
                  <a:lnTo>
                    <a:pt x="779" y="1579"/>
                  </a:lnTo>
                  <a:lnTo>
                    <a:pt x="824" y="1579"/>
                  </a:lnTo>
                  <a:lnTo>
                    <a:pt x="824" y="1587"/>
                  </a:lnTo>
                  <a:lnTo>
                    <a:pt x="860" y="1587"/>
                  </a:lnTo>
                  <a:lnTo>
                    <a:pt x="860" y="1594"/>
                  </a:lnTo>
                  <a:lnTo>
                    <a:pt x="897" y="1594"/>
                  </a:lnTo>
                  <a:lnTo>
                    <a:pt x="897" y="1601"/>
                  </a:lnTo>
                  <a:lnTo>
                    <a:pt x="933" y="1601"/>
                  </a:lnTo>
                  <a:lnTo>
                    <a:pt x="933" y="1616"/>
                  </a:lnTo>
                  <a:lnTo>
                    <a:pt x="975" y="1616"/>
                  </a:lnTo>
                  <a:lnTo>
                    <a:pt x="975" y="1624"/>
                  </a:lnTo>
                  <a:lnTo>
                    <a:pt x="1012" y="1624"/>
                  </a:lnTo>
                  <a:lnTo>
                    <a:pt x="1012" y="1638"/>
                  </a:lnTo>
                  <a:lnTo>
                    <a:pt x="1085" y="1638"/>
                  </a:lnTo>
                  <a:lnTo>
                    <a:pt x="1085" y="1647"/>
                  </a:lnTo>
                  <a:lnTo>
                    <a:pt x="1114" y="1647"/>
                  </a:lnTo>
                  <a:lnTo>
                    <a:pt x="1114" y="1653"/>
                  </a:lnTo>
                  <a:lnTo>
                    <a:pt x="1166" y="1653"/>
                  </a:lnTo>
                  <a:lnTo>
                    <a:pt x="1166" y="1667"/>
                  </a:lnTo>
                  <a:lnTo>
                    <a:pt x="1203" y="1667"/>
                  </a:lnTo>
                  <a:lnTo>
                    <a:pt x="1203" y="1675"/>
                  </a:lnTo>
                  <a:lnTo>
                    <a:pt x="1231" y="1675"/>
                  </a:lnTo>
                  <a:lnTo>
                    <a:pt x="1231" y="1684"/>
                  </a:lnTo>
                  <a:lnTo>
                    <a:pt x="1267" y="1684"/>
                  </a:lnTo>
                  <a:lnTo>
                    <a:pt x="1267" y="1698"/>
                  </a:lnTo>
                  <a:lnTo>
                    <a:pt x="1318" y="1698"/>
                  </a:lnTo>
                  <a:lnTo>
                    <a:pt x="1318" y="1704"/>
                  </a:lnTo>
                  <a:lnTo>
                    <a:pt x="1349" y="1704"/>
                  </a:lnTo>
                  <a:lnTo>
                    <a:pt x="1349" y="1712"/>
                  </a:lnTo>
                  <a:lnTo>
                    <a:pt x="1384" y="1712"/>
                  </a:lnTo>
                  <a:lnTo>
                    <a:pt x="1384" y="1720"/>
                  </a:lnTo>
                  <a:lnTo>
                    <a:pt x="1421" y="1720"/>
                  </a:lnTo>
                  <a:lnTo>
                    <a:pt x="1421" y="1735"/>
                  </a:lnTo>
                  <a:lnTo>
                    <a:pt x="1464" y="1735"/>
                  </a:lnTo>
                  <a:lnTo>
                    <a:pt x="1464" y="1741"/>
                  </a:lnTo>
                  <a:lnTo>
                    <a:pt x="1500" y="1741"/>
                  </a:lnTo>
                  <a:lnTo>
                    <a:pt x="1500" y="1757"/>
                  </a:lnTo>
                  <a:lnTo>
                    <a:pt x="1573" y="1757"/>
                  </a:lnTo>
                  <a:lnTo>
                    <a:pt x="1573" y="1763"/>
                  </a:lnTo>
                  <a:lnTo>
                    <a:pt x="1617" y="1763"/>
                  </a:lnTo>
                  <a:lnTo>
                    <a:pt x="1617" y="1772"/>
                  </a:lnTo>
                  <a:lnTo>
                    <a:pt x="1654" y="1772"/>
                  </a:lnTo>
                  <a:lnTo>
                    <a:pt x="1654" y="1786"/>
                  </a:lnTo>
                  <a:lnTo>
                    <a:pt x="1691" y="1786"/>
                  </a:lnTo>
                  <a:lnTo>
                    <a:pt x="1691" y="1794"/>
                  </a:lnTo>
                  <a:lnTo>
                    <a:pt x="1732" y="1794"/>
                  </a:lnTo>
                  <a:lnTo>
                    <a:pt x="1732" y="1800"/>
                  </a:lnTo>
                  <a:lnTo>
                    <a:pt x="1769" y="1800"/>
                  </a:lnTo>
                  <a:lnTo>
                    <a:pt x="1769" y="1814"/>
                  </a:lnTo>
                  <a:lnTo>
                    <a:pt x="1806" y="1814"/>
                  </a:lnTo>
                  <a:lnTo>
                    <a:pt x="1806" y="1823"/>
                  </a:lnTo>
                  <a:lnTo>
                    <a:pt x="1850" y="1823"/>
                  </a:lnTo>
                  <a:lnTo>
                    <a:pt x="1850" y="1829"/>
                  </a:lnTo>
                  <a:lnTo>
                    <a:pt x="1887" y="1829"/>
                  </a:lnTo>
                  <a:lnTo>
                    <a:pt x="1887" y="1845"/>
                  </a:lnTo>
                  <a:lnTo>
                    <a:pt x="1915" y="1845"/>
                  </a:lnTo>
                  <a:lnTo>
                    <a:pt x="1915" y="1851"/>
                  </a:lnTo>
                  <a:lnTo>
                    <a:pt x="1967" y="1851"/>
                  </a:lnTo>
                  <a:lnTo>
                    <a:pt x="1967" y="1845"/>
                  </a:lnTo>
                  <a:lnTo>
                    <a:pt x="1974" y="1845"/>
                  </a:lnTo>
                  <a:lnTo>
                    <a:pt x="1974" y="1800"/>
                  </a:lnTo>
                  <a:lnTo>
                    <a:pt x="1982" y="1800"/>
                  </a:lnTo>
                  <a:lnTo>
                    <a:pt x="1982" y="1772"/>
                  </a:lnTo>
                  <a:lnTo>
                    <a:pt x="1987" y="1772"/>
                  </a:lnTo>
                  <a:lnTo>
                    <a:pt x="1987" y="1757"/>
                  </a:lnTo>
                  <a:lnTo>
                    <a:pt x="2004" y="1757"/>
                  </a:lnTo>
                  <a:lnTo>
                    <a:pt x="2004" y="1712"/>
                  </a:lnTo>
                  <a:lnTo>
                    <a:pt x="2010" y="1712"/>
                  </a:lnTo>
                  <a:lnTo>
                    <a:pt x="2010" y="1684"/>
                  </a:lnTo>
                  <a:lnTo>
                    <a:pt x="2024" y="1684"/>
                  </a:lnTo>
                  <a:lnTo>
                    <a:pt x="2024" y="1667"/>
                  </a:lnTo>
                  <a:lnTo>
                    <a:pt x="2032" y="1667"/>
                  </a:lnTo>
                  <a:lnTo>
                    <a:pt x="2032" y="1638"/>
                  </a:lnTo>
                  <a:lnTo>
                    <a:pt x="2041" y="1638"/>
                  </a:lnTo>
                  <a:lnTo>
                    <a:pt x="2041" y="1624"/>
                  </a:lnTo>
                  <a:lnTo>
                    <a:pt x="2046" y="1624"/>
                  </a:lnTo>
                  <a:lnTo>
                    <a:pt x="2046" y="1587"/>
                  </a:lnTo>
                  <a:lnTo>
                    <a:pt x="2061" y="1587"/>
                  </a:lnTo>
                  <a:lnTo>
                    <a:pt x="2061" y="1565"/>
                  </a:lnTo>
                  <a:lnTo>
                    <a:pt x="2069" y="1565"/>
                  </a:lnTo>
                  <a:lnTo>
                    <a:pt x="2069" y="1536"/>
                  </a:lnTo>
                  <a:lnTo>
                    <a:pt x="2083" y="1536"/>
                  </a:lnTo>
                  <a:lnTo>
                    <a:pt x="2083" y="1482"/>
                  </a:lnTo>
                  <a:lnTo>
                    <a:pt x="2097" y="1482"/>
                  </a:lnTo>
                  <a:lnTo>
                    <a:pt x="2097" y="1468"/>
                  </a:lnTo>
                  <a:lnTo>
                    <a:pt x="2105" y="1468"/>
                  </a:lnTo>
                  <a:lnTo>
                    <a:pt x="2105" y="1440"/>
                  </a:lnTo>
                  <a:lnTo>
                    <a:pt x="2113" y="1440"/>
                  </a:lnTo>
                  <a:lnTo>
                    <a:pt x="2113" y="1425"/>
                  </a:lnTo>
                  <a:lnTo>
                    <a:pt x="2119" y="1425"/>
                  </a:lnTo>
                  <a:lnTo>
                    <a:pt x="2119" y="1403"/>
                  </a:lnTo>
                  <a:lnTo>
                    <a:pt x="2133" y="1403"/>
                  </a:lnTo>
                  <a:lnTo>
                    <a:pt x="2133" y="1380"/>
                  </a:lnTo>
                  <a:lnTo>
                    <a:pt x="2142" y="1380"/>
                  </a:lnTo>
                  <a:lnTo>
                    <a:pt x="2142" y="1357"/>
                  </a:lnTo>
                  <a:lnTo>
                    <a:pt x="2148" y="1357"/>
                  </a:lnTo>
                  <a:lnTo>
                    <a:pt x="2148" y="1321"/>
                  </a:lnTo>
                  <a:lnTo>
                    <a:pt x="2164" y="1321"/>
                  </a:lnTo>
                  <a:lnTo>
                    <a:pt x="2164" y="1297"/>
                  </a:lnTo>
                  <a:lnTo>
                    <a:pt x="2170" y="1297"/>
                  </a:lnTo>
                  <a:lnTo>
                    <a:pt x="2170" y="1261"/>
                  </a:lnTo>
                  <a:lnTo>
                    <a:pt x="2178" y="1261"/>
                  </a:lnTo>
                  <a:lnTo>
                    <a:pt x="2178" y="1240"/>
                  </a:lnTo>
                  <a:lnTo>
                    <a:pt x="2185" y="1240"/>
                  </a:lnTo>
                  <a:lnTo>
                    <a:pt x="2185" y="1224"/>
                  </a:lnTo>
                  <a:lnTo>
                    <a:pt x="2200" y="1224"/>
                  </a:lnTo>
                  <a:lnTo>
                    <a:pt x="2200" y="1196"/>
                  </a:lnTo>
                  <a:lnTo>
                    <a:pt x="2207" y="1196"/>
                  </a:lnTo>
                  <a:lnTo>
                    <a:pt x="2207" y="1181"/>
                  </a:lnTo>
                  <a:lnTo>
                    <a:pt x="2215" y="1181"/>
                  </a:lnTo>
                  <a:lnTo>
                    <a:pt x="2215" y="1145"/>
                  </a:lnTo>
                  <a:lnTo>
                    <a:pt x="2220" y="1145"/>
                  </a:lnTo>
                  <a:lnTo>
                    <a:pt x="2220" y="1121"/>
                  </a:lnTo>
                  <a:lnTo>
                    <a:pt x="2229" y="1121"/>
                  </a:lnTo>
                  <a:lnTo>
                    <a:pt x="2229" y="1108"/>
                  </a:lnTo>
                  <a:lnTo>
                    <a:pt x="2237" y="1108"/>
                  </a:lnTo>
                  <a:lnTo>
                    <a:pt x="2237" y="1077"/>
                  </a:lnTo>
                  <a:lnTo>
                    <a:pt x="2243" y="1077"/>
                  </a:lnTo>
                  <a:lnTo>
                    <a:pt x="2243" y="1048"/>
                  </a:lnTo>
                  <a:lnTo>
                    <a:pt x="2257" y="1048"/>
                  </a:lnTo>
                  <a:lnTo>
                    <a:pt x="2257" y="450"/>
                  </a:lnTo>
                  <a:lnTo>
                    <a:pt x="2237" y="450"/>
                  </a:lnTo>
                  <a:lnTo>
                    <a:pt x="2237" y="435"/>
                  </a:lnTo>
                  <a:lnTo>
                    <a:pt x="2164" y="435"/>
                  </a:lnTo>
                  <a:lnTo>
                    <a:pt x="2164" y="421"/>
                  </a:lnTo>
                  <a:lnTo>
                    <a:pt x="2119" y="421"/>
                  </a:lnTo>
                  <a:lnTo>
                    <a:pt x="2119" y="413"/>
                  </a:lnTo>
                  <a:lnTo>
                    <a:pt x="2083" y="413"/>
                  </a:lnTo>
                  <a:lnTo>
                    <a:pt x="2083" y="406"/>
                  </a:lnTo>
                  <a:lnTo>
                    <a:pt x="2041" y="406"/>
                  </a:lnTo>
                  <a:lnTo>
                    <a:pt x="2041" y="391"/>
                  </a:lnTo>
                  <a:lnTo>
                    <a:pt x="2004" y="391"/>
                  </a:lnTo>
                  <a:lnTo>
                    <a:pt x="2004" y="384"/>
                  </a:lnTo>
                  <a:lnTo>
                    <a:pt x="1967" y="384"/>
                  </a:lnTo>
                  <a:lnTo>
                    <a:pt x="1967" y="375"/>
                  </a:lnTo>
                  <a:lnTo>
                    <a:pt x="1915" y="375"/>
                  </a:lnTo>
                  <a:lnTo>
                    <a:pt x="1915" y="369"/>
                  </a:lnTo>
                  <a:lnTo>
                    <a:pt x="1887" y="369"/>
                  </a:lnTo>
                  <a:lnTo>
                    <a:pt x="1887" y="355"/>
                  </a:lnTo>
                  <a:lnTo>
                    <a:pt x="1836" y="355"/>
                  </a:lnTo>
                  <a:lnTo>
                    <a:pt x="1836" y="347"/>
                  </a:lnTo>
                  <a:lnTo>
                    <a:pt x="1800" y="347"/>
                  </a:lnTo>
                  <a:lnTo>
                    <a:pt x="1800" y="338"/>
                  </a:lnTo>
                  <a:lnTo>
                    <a:pt x="1754" y="338"/>
                  </a:lnTo>
                  <a:lnTo>
                    <a:pt x="1754" y="332"/>
                  </a:lnTo>
                  <a:lnTo>
                    <a:pt x="1719" y="332"/>
                  </a:lnTo>
                  <a:lnTo>
                    <a:pt x="1719" y="324"/>
                  </a:lnTo>
                  <a:lnTo>
                    <a:pt x="1676" y="324"/>
                  </a:lnTo>
                  <a:lnTo>
                    <a:pt x="1676" y="318"/>
                  </a:lnTo>
                  <a:lnTo>
                    <a:pt x="1639" y="318"/>
                  </a:lnTo>
                  <a:lnTo>
                    <a:pt x="1639" y="310"/>
                  </a:lnTo>
                  <a:lnTo>
                    <a:pt x="1595" y="310"/>
                  </a:lnTo>
                  <a:lnTo>
                    <a:pt x="1595" y="296"/>
                  </a:lnTo>
                  <a:lnTo>
                    <a:pt x="1558" y="296"/>
                  </a:lnTo>
                  <a:lnTo>
                    <a:pt x="1558" y="287"/>
                  </a:lnTo>
                  <a:lnTo>
                    <a:pt x="1514" y="287"/>
                  </a:lnTo>
                  <a:lnTo>
                    <a:pt x="1514" y="272"/>
                  </a:lnTo>
                  <a:lnTo>
                    <a:pt x="1436" y="272"/>
                  </a:lnTo>
                  <a:lnTo>
                    <a:pt x="1436" y="259"/>
                  </a:lnTo>
                  <a:lnTo>
                    <a:pt x="1399" y="259"/>
                  </a:lnTo>
                  <a:lnTo>
                    <a:pt x="1399" y="250"/>
                  </a:lnTo>
                  <a:lnTo>
                    <a:pt x="1362" y="250"/>
                  </a:lnTo>
                  <a:lnTo>
                    <a:pt x="1362" y="236"/>
                  </a:lnTo>
                  <a:lnTo>
                    <a:pt x="1318" y="236"/>
                  </a:lnTo>
                  <a:lnTo>
                    <a:pt x="1318" y="228"/>
                  </a:lnTo>
                  <a:lnTo>
                    <a:pt x="1281" y="228"/>
                  </a:lnTo>
                  <a:lnTo>
                    <a:pt x="1281" y="222"/>
                  </a:lnTo>
                  <a:lnTo>
                    <a:pt x="1231" y="222"/>
                  </a:lnTo>
                  <a:lnTo>
                    <a:pt x="1231" y="213"/>
                  </a:lnTo>
                  <a:lnTo>
                    <a:pt x="1203" y="213"/>
                  </a:lnTo>
                  <a:lnTo>
                    <a:pt x="1203" y="208"/>
                  </a:lnTo>
                  <a:lnTo>
                    <a:pt x="1149" y="208"/>
                  </a:lnTo>
                  <a:lnTo>
                    <a:pt x="1149" y="199"/>
                  </a:lnTo>
                  <a:lnTo>
                    <a:pt x="1114" y="199"/>
                  </a:lnTo>
                  <a:lnTo>
                    <a:pt x="1114" y="184"/>
                  </a:lnTo>
                  <a:lnTo>
                    <a:pt x="1071" y="184"/>
                  </a:lnTo>
                  <a:lnTo>
                    <a:pt x="1071" y="177"/>
                  </a:lnTo>
                  <a:lnTo>
                    <a:pt x="1034" y="177"/>
                  </a:lnTo>
                  <a:lnTo>
                    <a:pt x="1034" y="171"/>
                  </a:lnTo>
                  <a:lnTo>
                    <a:pt x="990" y="171"/>
                  </a:lnTo>
                  <a:lnTo>
                    <a:pt x="990" y="154"/>
                  </a:lnTo>
                  <a:lnTo>
                    <a:pt x="953" y="154"/>
                  </a:lnTo>
                  <a:lnTo>
                    <a:pt x="953" y="148"/>
                  </a:lnTo>
                  <a:lnTo>
                    <a:pt x="911" y="148"/>
                  </a:lnTo>
                  <a:lnTo>
                    <a:pt x="911" y="140"/>
                  </a:lnTo>
                  <a:lnTo>
                    <a:pt x="874" y="140"/>
                  </a:lnTo>
                  <a:lnTo>
                    <a:pt x="874" y="133"/>
                  </a:lnTo>
                  <a:lnTo>
                    <a:pt x="829" y="133"/>
                  </a:lnTo>
                  <a:lnTo>
                    <a:pt x="829" y="118"/>
                  </a:lnTo>
                  <a:lnTo>
                    <a:pt x="794" y="118"/>
                  </a:lnTo>
                  <a:lnTo>
                    <a:pt x="794" y="111"/>
                  </a:lnTo>
                  <a:lnTo>
                    <a:pt x="714" y="111"/>
                  </a:lnTo>
                  <a:lnTo>
                    <a:pt x="714" y="96"/>
                  </a:lnTo>
                  <a:lnTo>
                    <a:pt x="662" y="96"/>
                  </a:lnTo>
                  <a:lnTo>
                    <a:pt x="662" y="89"/>
                  </a:lnTo>
                  <a:lnTo>
                    <a:pt x="633" y="89"/>
                  </a:lnTo>
                  <a:lnTo>
                    <a:pt x="633" y="80"/>
                  </a:lnTo>
                  <a:lnTo>
                    <a:pt x="583" y="80"/>
                  </a:lnTo>
                  <a:lnTo>
                    <a:pt x="583" y="66"/>
                  </a:lnTo>
                  <a:lnTo>
                    <a:pt x="552" y="66"/>
                  </a:lnTo>
                  <a:lnTo>
                    <a:pt x="552" y="59"/>
                  </a:lnTo>
                  <a:lnTo>
                    <a:pt x="502" y="59"/>
                  </a:lnTo>
                  <a:lnTo>
                    <a:pt x="502" y="52"/>
                  </a:lnTo>
                  <a:lnTo>
                    <a:pt x="465" y="52"/>
                  </a:lnTo>
                  <a:lnTo>
                    <a:pt x="465" y="37"/>
                  </a:lnTo>
                  <a:lnTo>
                    <a:pt x="422" y="37"/>
                  </a:lnTo>
                  <a:lnTo>
                    <a:pt x="422" y="28"/>
                  </a:lnTo>
                  <a:lnTo>
                    <a:pt x="387" y="28"/>
                  </a:lnTo>
                  <a:lnTo>
                    <a:pt x="387" y="23"/>
                  </a:lnTo>
                  <a:lnTo>
                    <a:pt x="350" y="23"/>
                  </a:lnTo>
                  <a:lnTo>
                    <a:pt x="350" y="15"/>
                  </a:lnTo>
                  <a:lnTo>
                    <a:pt x="305" y="15"/>
                  </a:lnTo>
                  <a:lnTo>
                    <a:pt x="305" y="0"/>
                  </a:lnTo>
                  <a:lnTo>
                    <a:pt x="269" y="0"/>
                  </a:lnTo>
                  <a:close/>
                </a:path>
              </a:pathLst>
            </a:custGeom>
            <a:solidFill>
              <a:srgbClr val="0202CC"/>
            </a:solidFill>
            <a:ln w="9525">
              <a:noFill/>
              <a:round/>
              <a:headEnd/>
              <a:tailEnd/>
            </a:ln>
          </p:spPr>
          <p:txBody>
            <a:bodyPr/>
            <a:lstStyle/>
            <a:p>
              <a:pPr algn="ctr"/>
              <a:endParaRPr lang="en-US" sz="1800"/>
            </a:p>
          </p:txBody>
        </p:sp>
        <p:sp>
          <p:nvSpPr>
            <p:cNvPr id="347850" name="Freeform 948"/>
            <p:cNvSpPr>
              <a:spLocks/>
            </p:cNvSpPr>
            <p:nvPr/>
          </p:nvSpPr>
          <p:spPr bwMode="auto">
            <a:xfrm>
              <a:off x="878" y="3145"/>
              <a:ext cx="212" cy="142"/>
            </a:xfrm>
            <a:custGeom>
              <a:avLst/>
              <a:gdLst>
                <a:gd name="T0" fmla="*/ 20 w 2127"/>
                <a:gd name="T1" fmla="*/ 5 h 1851"/>
                <a:gd name="T2" fmla="*/ 17 w 2127"/>
                <a:gd name="T3" fmla="*/ 10 h 1851"/>
                <a:gd name="T4" fmla="*/ 15 w 2127"/>
                <a:gd name="T5" fmla="*/ 16 h 1851"/>
                <a:gd name="T6" fmla="*/ 12 w 2127"/>
                <a:gd name="T7" fmla="*/ 24 h 1851"/>
                <a:gd name="T8" fmla="*/ 8 w 2127"/>
                <a:gd name="T9" fmla="*/ 29 h 1851"/>
                <a:gd name="T10" fmla="*/ 6 w 2127"/>
                <a:gd name="T11" fmla="*/ 36 h 1851"/>
                <a:gd name="T12" fmla="*/ 3 w 2127"/>
                <a:gd name="T13" fmla="*/ 41 h 1851"/>
                <a:gd name="T14" fmla="*/ 1 w 2127"/>
                <a:gd name="T15" fmla="*/ 46 h 1851"/>
                <a:gd name="T16" fmla="*/ 8 w 2127"/>
                <a:gd name="T17" fmla="*/ 109 h 1851"/>
                <a:gd name="T18" fmla="*/ 15 w 2127"/>
                <a:gd name="T19" fmla="*/ 110 h 1851"/>
                <a:gd name="T20" fmla="*/ 27 w 2127"/>
                <a:gd name="T21" fmla="*/ 112 h 1851"/>
                <a:gd name="T22" fmla="*/ 34 w 2127"/>
                <a:gd name="T23" fmla="*/ 114 h 1851"/>
                <a:gd name="T24" fmla="*/ 46 w 2127"/>
                <a:gd name="T25" fmla="*/ 115 h 1851"/>
                <a:gd name="T26" fmla="*/ 52 w 2127"/>
                <a:gd name="T27" fmla="*/ 118 h 1851"/>
                <a:gd name="T28" fmla="*/ 67 w 2127"/>
                <a:gd name="T29" fmla="*/ 119 h 1851"/>
                <a:gd name="T30" fmla="*/ 76 w 2127"/>
                <a:gd name="T31" fmla="*/ 122 h 1851"/>
                <a:gd name="T32" fmla="*/ 87 w 2127"/>
                <a:gd name="T33" fmla="*/ 123 h 1851"/>
                <a:gd name="T34" fmla="*/ 95 w 2127"/>
                <a:gd name="T35" fmla="*/ 126 h 1851"/>
                <a:gd name="T36" fmla="*/ 110 w 2127"/>
                <a:gd name="T37" fmla="*/ 127 h 1851"/>
                <a:gd name="T38" fmla="*/ 117 w 2127"/>
                <a:gd name="T39" fmla="*/ 129 h 1851"/>
                <a:gd name="T40" fmla="*/ 129 w 2127"/>
                <a:gd name="T41" fmla="*/ 131 h 1851"/>
                <a:gd name="T42" fmla="*/ 136 w 2127"/>
                <a:gd name="T43" fmla="*/ 133 h 1851"/>
                <a:gd name="T44" fmla="*/ 151 w 2127"/>
                <a:gd name="T45" fmla="*/ 135 h 1851"/>
                <a:gd name="T46" fmla="*/ 159 w 2127"/>
                <a:gd name="T47" fmla="*/ 137 h 1851"/>
                <a:gd name="T48" fmla="*/ 171 w 2127"/>
                <a:gd name="T49" fmla="*/ 138 h 1851"/>
                <a:gd name="T50" fmla="*/ 179 w 2127"/>
                <a:gd name="T51" fmla="*/ 140 h 1851"/>
                <a:gd name="T52" fmla="*/ 190 w 2127"/>
                <a:gd name="T53" fmla="*/ 142 h 1851"/>
                <a:gd name="T54" fmla="*/ 192 w 2127"/>
                <a:gd name="T55" fmla="*/ 136 h 1851"/>
                <a:gd name="T56" fmla="*/ 195 w 2127"/>
                <a:gd name="T57" fmla="*/ 131 h 1851"/>
                <a:gd name="T58" fmla="*/ 197 w 2127"/>
                <a:gd name="T59" fmla="*/ 126 h 1851"/>
                <a:gd name="T60" fmla="*/ 200 w 2127"/>
                <a:gd name="T61" fmla="*/ 122 h 1851"/>
                <a:gd name="T62" fmla="*/ 202 w 2127"/>
                <a:gd name="T63" fmla="*/ 114 h 1851"/>
                <a:gd name="T64" fmla="*/ 205 w 2127"/>
                <a:gd name="T65" fmla="*/ 110 h 1851"/>
                <a:gd name="T66" fmla="*/ 207 w 2127"/>
                <a:gd name="T67" fmla="*/ 106 h 1851"/>
                <a:gd name="T68" fmla="*/ 210 w 2127"/>
                <a:gd name="T69" fmla="*/ 101 h 1851"/>
                <a:gd name="T70" fmla="*/ 211 w 2127"/>
                <a:gd name="T71" fmla="*/ 95 h 1851"/>
                <a:gd name="T72" fmla="*/ 205 w 2127"/>
                <a:gd name="T73" fmla="*/ 32 h 1851"/>
                <a:gd name="T74" fmla="*/ 198 w 2127"/>
                <a:gd name="T75" fmla="*/ 30 h 1851"/>
                <a:gd name="T76" fmla="*/ 185 w 2127"/>
                <a:gd name="T77" fmla="*/ 29 h 1851"/>
                <a:gd name="T78" fmla="*/ 177 w 2127"/>
                <a:gd name="T79" fmla="*/ 27 h 1851"/>
                <a:gd name="T80" fmla="*/ 166 w 2127"/>
                <a:gd name="T81" fmla="*/ 25 h 1851"/>
                <a:gd name="T82" fmla="*/ 158 w 2127"/>
                <a:gd name="T83" fmla="*/ 24 h 1851"/>
                <a:gd name="T84" fmla="*/ 145 w 2127"/>
                <a:gd name="T85" fmla="*/ 22 h 1851"/>
                <a:gd name="T86" fmla="*/ 134 w 2127"/>
                <a:gd name="T87" fmla="*/ 19 h 1851"/>
                <a:gd name="T88" fmla="*/ 122 w 2127"/>
                <a:gd name="T89" fmla="*/ 17 h 1851"/>
                <a:gd name="T90" fmla="*/ 114 w 2127"/>
                <a:gd name="T91" fmla="*/ 16 h 1851"/>
                <a:gd name="T92" fmla="*/ 101 w 2127"/>
                <a:gd name="T93" fmla="*/ 14 h 1851"/>
                <a:gd name="T94" fmla="*/ 93 w 2127"/>
                <a:gd name="T95" fmla="*/ 12 h 1851"/>
                <a:gd name="T96" fmla="*/ 81 w 2127"/>
                <a:gd name="T97" fmla="*/ 11 h 1851"/>
                <a:gd name="T98" fmla="*/ 73 w 2127"/>
                <a:gd name="T99" fmla="*/ 9 h 1851"/>
                <a:gd name="T100" fmla="*/ 57 w 2127"/>
                <a:gd name="T101" fmla="*/ 7 h 1851"/>
                <a:gd name="T102" fmla="*/ 49 w 2127"/>
                <a:gd name="T103" fmla="*/ 5 h 1851"/>
                <a:gd name="T104" fmla="*/ 36 w 2127"/>
                <a:gd name="T105" fmla="*/ 3 h 1851"/>
                <a:gd name="T106" fmla="*/ 29 w 2127"/>
                <a:gd name="T107" fmla="*/ 1 h 18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27"/>
                <a:gd name="T163" fmla="*/ 0 h 1851"/>
                <a:gd name="T164" fmla="*/ 2127 w 2127"/>
                <a:gd name="T165" fmla="*/ 1851 h 18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27" h="1851">
                  <a:moveTo>
                    <a:pt x="211" y="0"/>
                  </a:moveTo>
                  <a:lnTo>
                    <a:pt x="211" y="28"/>
                  </a:lnTo>
                  <a:lnTo>
                    <a:pt x="203" y="28"/>
                  </a:lnTo>
                  <a:lnTo>
                    <a:pt x="203" y="59"/>
                  </a:lnTo>
                  <a:lnTo>
                    <a:pt x="197" y="59"/>
                  </a:lnTo>
                  <a:lnTo>
                    <a:pt x="197" y="89"/>
                  </a:lnTo>
                  <a:lnTo>
                    <a:pt x="188" y="89"/>
                  </a:lnTo>
                  <a:lnTo>
                    <a:pt x="188" y="111"/>
                  </a:lnTo>
                  <a:lnTo>
                    <a:pt x="175" y="111"/>
                  </a:lnTo>
                  <a:lnTo>
                    <a:pt x="175" y="133"/>
                  </a:lnTo>
                  <a:lnTo>
                    <a:pt x="166" y="133"/>
                  </a:lnTo>
                  <a:lnTo>
                    <a:pt x="166" y="184"/>
                  </a:lnTo>
                  <a:lnTo>
                    <a:pt x="153" y="184"/>
                  </a:lnTo>
                  <a:lnTo>
                    <a:pt x="153" y="208"/>
                  </a:lnTo>
                  <a:lnTo>
                    <a:pt x="146" y="208"/>
                  </a:lnTo>
                  <a:lnTo>
                    <a:pt x="146" y="228"/>
                  </a:lnTo>
                  <a:lnTo>
                    <a:pt x="129" y="228"/>
                  </a:lnTo>
                  <a:lnTo>
                    <a:pt x="129" y="272"/>
                  </a:lnTo>
                  <a:lnTo>
                    <a:pt x="116" y="272"/>
                  </a:lnTo>
                  <a:lnTo>
                    <a:pt x="116" y="310"/>
                  </a:lnTo>
                  <a:lnTo>
                    <a:pt x="110" y="310"/>
                  </a:lnTo>
                  <a:lnTo>
                    <a:pt x="110" y="332"/>
                  </a:lnTo>
                  <a:lnTo>
                    <a:pt x="94" y="332"/>
                  </a:lnTo>
                  <a:lnTo>
                    <a:pt x="94" y="375"/>
                  </a:lnTo>
                  <a:lnTo>
                    <a:pt x="79" y="375"/>
                  </a:lnTo>
                  <a:lnTo>
                    <a:pt x="79" y="406"/>
                  </a:lnTo>
                  <a:lnTo>
                    <a:pt x="73" y="406"/>
                  </a:lnTo>
                  <a:lnTo>
                    <a:pt x="73" y="435"/>
                  </a:lnTo>
                  <a:lnTo>
                    <a:pt x="57" y="435"/>
                  </a:lnTo>
                  <a:lnTo>
                    <a:pt x="57" y="472"/>
                  </a:lnTo>
                  <a:lnTo>
                    <a:pt x="42" y="472"/>
                  </a:lnTo>
                  <a:lnTo>
                    <a:pt x="42" y="509"/>
                  </a:lnTo>
                  <a:lnTo>
                    <a:pt x="37" y="509"/>
                  </a:lnTo>
                  <a:lnTo>
                    <a:pt x="37" y="531"/>
                  </a:lnTo>
                  <a:lnTo>
                    <a:pt x="29" y="531"/>
                  </a:lnTo>
                  <a:lnTo>
                    <a:pt x="29" y="545"/>
                  </a:lnTo>
                  <a:lnTo>
                    <a:pt x="14" y="545"/>
                  </a:lnTo>
                  <a:lnTo>
                    <a:pt x="14" y="576"/>
                  </a:lnTo>
                  <a:lnTo>
                    <a:pt x="7" y="576"/>
                  </a:lnTo>
                  <a:lnTo>
                    <a:pt x="7" y="605"/>
                  </a:lnTo>
                  <a:lnTo>
                    <a:pt x="0" y="605"/>
                  </a:lnTo>
                  <a:lnTo>
                    <a:pt x="0" y="1403"/>
                  </a:lnTo>
                  <a:lnTo>
                    <a:pt x="37" y="1403"/>
                  </a:lnTo>
                  <a:lnTo>
                    <a:pt x="37" y="1417"/>
                  </a:lnTo>
                  <a:lnTo>
                    <a:pt x="79" y="1417"/>
                  </a:lnTo>
                  <a:lnTo>
                    <a:pt x="79" y="1425"/>
                  </a:lnTo>
                  <a:lnTo>
                    <a:pt x="116" y="1425"/>
                  </a:lnTo>
                  <a:lnTo>
                    <a:pt x="116" y="1431"/>
                  </a:lnTo>
                  <a:lnTo>
                    <a:pt x="153" y="1431"/>
                  </a:lnTo>
                  <a:lnTo>
                    <a:pt x="153" y="1440"/>
                  </a:lnTo>
                  <a:lnTo>
                    <a:pt x="188" y="1440"/>
                  </a:lnTo>
                  <a:lnTo>
                    <a:pt x="188" y="1446"/>
                  </a:lnTo>
                  <a:lnTo>
                    <a:pt x="225" y="1446"/>
                  </a:lnTo>
                  <a:lnTo>
                    <a:pt x="225" y="1462"/>
                  </a:lnTo>
                  <a:lnTo>
                    <a:pt x="270" y="1462"/>
                  </a:lnTo>
                  <a:lnTo>
                    <a:pt x="270" y="1468"/>
                  </a:lnTo>
                  <a:lnTo>
                    <a:pt x="306" y="1468"/>
                  </a:lnTo>
                  <a:lnTo>
                    <a:pt x="306" y="1477"/>
                  </a:lnTo>
                  <a:lnTo>
                    <a:pt x="342" y="1477"/>
                  </a:lnTo>
                  <a:lnTo>
                    <a:pt x="342" y="1482"/>
                  </a:lnTo>
                  <a:lnTo>
                    <a:pt x="379" y="1482"/>
                  </a:lnTo>
                  <a:lnTo>
                    <a:pt x="379" y="1499"/>
                  </a:lnTo>
                  <a:lnTo>
                    <a:pt x="421" y="1499"/>
                  </a:lnTo>
                  <a:lnTo>
                    <a:pt x="421" y="1505"/>
                  </a:lnTo>
                  <a:lnTo>
                    <a:pt x="458" y="1505"/>
                  </a:lnTo>
                  <a:lnTo>
                    <a:pt x="458" y="1513"/>
                  </a:lnTo>
                  <a:lnTo>
                    <a:pt x="494" y="1513"/>
                  </a:lnTo>
                  <a:lnTo>
                    <a:pt x="494" y="1519"/>
                  </a:lnTo>
                  <a:lnTo>
                    <a:pt x="525" y="1519"/>
                  </a:lnTo>
                  <a:lnTo>
                    <a:pt x="525" y="1536"/>
                  </a:lnTo>
                  <a:lnTo>
                    <a:pt x="604" y="1536"/>
                  </a:lnTo>
                  <a:lnTo>
                    <a:pt x="604" y="1550"/>
                  </a:lnTo>
                  <a:lnTo>
                    <a:pt x="640" y="1550"/>
                  </a:lnTo>
                  <a:lnTo>
                    <a:pt x="640" y="1556"/>
                  </a:lnTo>
                  <a:lnTo>
                    <a:pt x="677" y="1556"/>
                  </a:lnTo>
                  <a:lnTo>
                    <a:pt x="677" y="1565"/>
                  </a:lnTo>
                  <a:lnTo>
                    <a:pt x="721" y="1565"/>
                  </a:lnTo>
                  <a:lnTo>
                    <a:pt x="721" y="1579"/>
                  </a:lnTo>
                  <a:lnTo>
                    <a:pt x="766" y="1579"/>
                  </a:lnTo>
                  <a:lnTo>
                    <a:pt x="766" y="1587"/>
                  </a:lnTo>
                  <a:lnTo>
                    <a:pt x="802" y="1587"/>
                  </a:lnTo>
                  <a:lnTo>
                    <a:pt x="802" y="1594"/>
                  </a:lnTo>
                  <a:lnTo>
                    <a:pt x="839" y="1594"/>
                  </a:lnTo>
                  <a:lnTo>
                    <a:pt x="839" y="1601"/>
                  </a:lnTo>
                  <a:lnTo>
                    <a:pt x="875" y="1601"/>
                  </a:lnTo>
                  <a:lnTo>
                    <a:pt x="875" y="1616"/>
                  </a:lnTo>
                  <a:lnTo>
                    <a:pt x="917" y="1616"/>
                  </a:lnTo>
                  <a:lnTo>
                    <a:pt x="917" y="1624"/>
                  </a:lnTo>
                  <a:lnTo>
                    <a:pt x="954" y="1624"/>
                  </a:lnTo>
                  <a:lnTo>
                    <a:pt x="954" y="1638"/>
                  </a:lnTo>
                  <a:lnTo>
                    <a:pt x="1027" y="1638"/>
                  </a:lnTo>
                  <a:lnTo>
                    <a:pt x="1027" y="1647"/>
                  </a:lnTo>
                  <a:lnTo>
                    <a:pt x="1056" y="1647"/>
                  </a:lnTo>
                  <a:lnTo>
                    <a:pt x="1056" y="1653"/>
                  </a:lnTo>
                  <a:lnTo>
                    <a:pt x="1108" y="1653"/>
                  </a:lnTo>
                  <a:lnTo>
                    <a:pt x="1108" y="1667"/>
                  </a:lnTo>
                  <a:lnTo>
                    <a:pt x="1145" y="1667"/>
                  </a:lnTo>
                  <a:lnTo>
                    <a:pt x="1145" y="1675"/>
                  </a:lnTo>
                  <a:lnTo>
                    <a:pt x="1173" y="1675"/>
                  </a:lnTo>
                  <a:lnTo>
                    <a:pt x="1173" y="1684"/>
                  </a:lnTo>
                  <a:lnTo>
                    <a:pt x="1209" y="1684"/>
                  </a:lnTo>
                  <a:lnTo>
                    <a:pt x="1209" y="1698"/>
                  </a:lnTo>
                  <a:lnTo>
                    <a:pt x="1260" y="1698"/>
                  </a:lnTo>
                  <a:lnTo>
                    <a:pt x="1260" y="1704"/>
                  </a:lnTo>
                  <a:lnTo>
                    <a:pt x="1291" y="1704"/>
                  </a:lnTo>
                  <a:lnTo>
                    <a:pt x="1291" y="1712"/>
                  </a:lnTo>
                  <a:lnTo>
                    <a:pt x="1326" y="1712"/>
                  </a:lnTo>
                  <a:lnTo>
                    <a:pt x="1326" y="1720"/>
                  </a:lnTo>
                  <a:lnTo>
                    <a:pt x="1363" y="1720"/>
                  </a:lnTo>
                  <a:lnTo>
                    <a:pt x="1363" y="1735"/>
                  </a:lnTo>
                  <a:lnTo>
                    <a:pt x="1406" y="1735"/>
                  </a:lnTo>
                  <a:lnTo>
                    <a:pt x="1406" y="1741"/>
                  </a:lnTo>
                  <a:lnTo>
                    <a:pt x="1442" y="1741"/>
                  </a:lnTo>
                  <a:lnTo>
                    <a:pt x="1442" y="1757"/>
                  </a:lnTo>
                  <a:lnTo>
                    <a:pt x="1515" y="1757"/>
                  </a:lnTo>
                  <a:lnTo>
                    <a:pt x="1515" y="1763"/>
                  </a:lnTo>
                  <a:lnTo>
                    <a:pt x="1559" y="1763"/>
                  </a:lnTo>
                  <a:lnTo>
                    <a:pt x="1559" y="1772"/>
                  </a:lnTo>
                  <a:lnTo>
                    <a:pt x="1596" y="1772"/>
                  </a:lnTo>
                  <a:lnTo>
                    <a:pt x="1596" y="1786"/>
                  </a:lnTo>
                  <a:lnTo>
                    <a:pt x="1633" y="1786"/>
                  </a:lnTo>
                  <a:lnTo>
                    <a:pt x="1633" y="1794"/>
                  </a:lnTo>
                  <a:lnTo>
                    <a:pt x="1674" y="1794"/>
                  </a:lnTo>
                  <a:lnTo>
                    <a:pt x="1674" y="1800"/>
                  </a:lnTo>
                  <a:lnTo>
                    <a:pt x="1711" y="1800"/>
                  </a:lnTo>
                  <a:lnTo>
                    <a:pt x="1711" y="1814"/>
                  </a:lnTo>
                  <a:lnTo>
                    <a:pt x="1748" y="1814"/>
                  </a:lnTo>
                  <a:lnTo>
                    <a:pt x="1748" y="1823"/>
                  </a:lnTo>
                  <a:lnTo>
                    <a:pt x="1792" y="1823"/>
                  </a:lnTo>
                  <a:lnTo>
                    <a:pt x="1792" y="1829"/>
                  </a:lnTo>
                  <a:lnTo>
                    <a:pt x="1829" y="1829"/>
                  </a:lnTo>
                  <a:lnTo>
                    <a:pt x="1829" y="1845"/>
                  </a:lnTo>
                  <a:lnTo>
                    <a:pt x="1857" y="1845"/>
                  </a:lnTo>
                  <a:lnTo>
                    <a:pt x="1857" y="1851"/>
                  </a:lnTo>
                  <a:lnTo>
                    <a:pt x="1909" y="1851"/>
                  </a:lnTo>
                  <a:lnTo>
                    <a:pt x="1909" y="1845"/>
                  </a:lnTo>
                  <a:lnTo>
                    <a:pt x="1916" y="1845"/>
                  </a:lnTo>
                  <a:lnTo>
                    <a:pt x="1916" y="1800"/>
                  </a:lnTo>
                  <a:lnTo>
                    <a:pt x="1924" y="1800"/>
                  </a:lnTo>
                  <a:lnTo>
                    <a:pt x="1924" y="1772"/>
                  </a:lnTo>
                  <a:lnTo>
                    <a:pt x="1929" y="1772"/>
                  </a:lnTo>
                  <a:lnTo>
                    <a:pt x="1929" y="1757"/>
                  </a:lnTo>
                  <a:lnTo>
                    <a:pt x="1946" y="1757"/>
                  </a:lnTo>
                  <a:lnTo>
                    <a:pt x="1946" y="1712"/>
                  </a:lnTo>
                  <a:lnTo>
                    <a:pt x="1952" y="1712"/>
                  </a:lnTo>
                  <a:lnTo>
                    <a:pt x="1952" y="1684"/>
                  </a:lnTo>
                  <a:lnTo>
                    <a:pt x="1966" y="1684"/>
                  </a:lnTo>
                  <a:lnTo>
                    <a:pt x="1966" y="1667"/>
                  </a:lnTo>
                  <a:lnTo>
                    <a:pt x="1974" y="1667"/>
                  </a:lnTo>
                  <a:lnTo>
                    <a:pt x="1974" y="1638"/>
                  </a:lnTo>
                  <a:lnTo>
                    <a:pt x="1983" y="1638"/>
                  </a:lnTo>
                  <a:lnTo>
                    <a:pt x="1983" y="1624"/>
                  </a:lnTo>
                  <a:lnTo>
                    <a:pt x="1988" y="1624"/>
                  </a:lnTo>
                  <a:lnTo>
                    <a:pt x="1988" y="1587"/>
                  </a:lnTo>
                  <a:lnTo>
                    <a:pt x="2003" y="1587"/>
                  </a:lnTo>
                  <a:lnTo>
                    <a:pt x="2003" y="1565"/>
                  </a:lnTo>
                  <a:lnTo>
                    <a:pt x="2011" y="1565"/>
                  </a:lnTo>
                  <a:lnTo>
                    <a:pt x="2011" y="1536"/>
                  </a:lnTo>
                  <a:lnTo>
                    <a:pt x="2025" y="1536"/>
                  </a:lnTo>
                  <a:lnTo>
                    <a:pt x="2025" y="1482"/>
                  </a:lnTo>
                  <a:lnTo>
                    <a:pt x="2039" y="1482"/>
                  </a:lnTo>
                  <a:lnTo>
                    <a:pt x="2039" y="1468"/>
                  </a:lnTo>
                  <a:lnTo>
                    <a:pt x="2047" y="1468"/>
                  </a:lnTo>
                  <a:lnTo>
                    <a:pt x="2047" y="1440"/>
                  </a:lnTo>
                  <a:lnTo>
                    <a:pt x="2055" y="1440"/>
                  </a:lnTo>
                  <a:lnTo>
                    <a:pt x="2055" y="1425"/>
                  </a:lnTo>
                  <a:lnTo>
                    <a:pt x="2061" y="1425"/>
                  </a:lnTo>
                  <a:lnTo>
                    <a:pt x="2061" y="1403"/>
                  </a:lnTo>
                  <a:lnTo>
                    <a:pt x="2075" y="1403"/>
                  </a:lnTo>
                  <a:lnTo>
                    <a:pt x="2075" y="1380"/>
                  </a:lnTo>
                  <a:lnTo>
                    <a:pt x="2084" y="1380"/>
                  </a:lnTo>
                  <a:lnTo>
                    <a:pt x="2084" y="1357"/>
                  </a:lnTo>
                  <a:lnTo>
                    <a:pt x="2090" y="1357"/>
                  </a:lnTo>
                  <a:lnTo>
                    <a:pt x="2090" y="1321"/>
                  </a:lnTo>
                  <a:lnTo>
                    <a:pt x="2106" y="1321"/>
                  </a:lnTo>
                  <a:lnTo>
                    <a:pt x="2106" y="1297"/>
                  </a:lnTo>
                  <a:lnTo>
                    <a:pt x="2112" y="1297"/>
                  </a:lnTo>
                  <a:lnTo>
                    <a:pt x="2112" y="1261"/>
                  </a:lnTo>
                  <a:lnTo>
                    <a:pt x="2120" y="1261"/>
                  </a:lnTo>
                  <a:lnTo>
                    <a:pt x="2120" y="1240"/>
                  </a:lnTo>
                  <a:lnTo>
                    <a:pt x="2127" y="1240"/>
                  </a:lnTo>
                  <a:lnTo>
                    <a:pt x="2127" y="435"/>
                  </a:lnTo>
                  <a:lnTo>
                    <a:pt x="2106" y="435"/>
                  </a:lnTo>
                  <a:lnTo>
                    <a:pt x="2106" y="421"/>
                  </a:lnTo>
                  <a:lnTo>
                    <a:pt x="2061" y="421"/>
                  </a:lnTo>
                  <a:lnTo>
                    <a:pt x="2061" y="413"/>
                  </a:lnTo>
                  <a:lnTo>
                    <a:pt x="2025" y="413"/>
                  </a:lnTo>
                  <a:lnTo>
                    <a:pt x="2025" y="406"/>
                  </a:lnTo>
                  <a:lnTo>
                    <a:pt x="1983" y="406"/>
                  </a:lnTo>
                  <a:lnTo>
                    <a:pt x="1983" y="391"/>
                  </a:lnTo>
                  <a:lnTo>
                    <a:pt x="1946" y="391"/>
                  </a:lnTo>
                  <a:lnTo>
                    <a:pt x="1946" y="384"/>
                  </a:lnTo>
                  <a:lnTo>
                    <a:pt x="1909" y="384"/>
                  </a:lnTo>
                  <a:lnTo>
                    <a:pt x="1909" y="375"/>
                  </a:lnTo>
                  <a:lnTo>
                    <a:pt x="1857" y="375"/>
                  </a:lnTo>
                  <a:lnTo>
                    <a:pt x="1857" y="369"/>
                  </a:lnTo>
                  <a:lnTo>
                    <a:pt x="1829" y="369"/>
                  </a:lnTo>
                  <a:lnTo>
                    <a:pt x="1829" y="355"/>
                  </a:lnTo>
                  <a:lnTo>
                    <a:pt x="1778" y="355"/>
                  </a:lnTo>
                  <a:lnTo>
                    <a:pt x="1778" y="347"/>
                  </a:lnTo>
                  <a:lnTo>
                    <a:pt x="1742" y="347"/>
                  </a:lnTo>
                  <a:lnTo>
                    <a:pt x="1742" y="338"/>
                  </a:lnTo>
                  <a:lnTo>
                    <a:pt x="1696" y="338"/>
                  </a:lnTo>
                  <a:lnTo>
                    <a:pt x="1696" y="332"/>
                  </a:lnTo>
                  <a:lnTo>
                    <a:pt x="1661" y="332"/>
                  </a:lnTo>
                  <a:lnTo>
                    <a:pt x="1661" y="324"/>
                  </a:lnTo>
                  <a:lnTo>
                    <a:pt x="1618" y="324"/>
                  </a:lnTo>
                  <a:lnTo>
                    <a:pt x="1618" y="318"/>
                  </a:lnTo>
                  <a:lnTo>
                    <a:pt x="1581" y="318"/>
                  </a:lnTo>
                  <a:lnTo>
                    <a:pt x="1581" y="310"/>
                  </a:lnTo>
                  <a:lnTo>
                    <a:pt x="1537" y="310"/>
                  </a:lnTo>
                  <a:lnTo>
                    <a:pt x="1537" y="296"/>
                  </a:lnTo>
                  <a:lnTo>
                    <a:pt x="1500" y="296"/>
                  </a:lnTo>
                  <a:lnTo>
                    <a:pt x="1500" y="287"/>
                  </a:lnTo>
                  <a:lnTo>
                    <a:pt x="1456" y="287"/>
                  </a:lnTo>
                  <a:lnTo>
                    <a:pt x="1456" y="272"/>
                  </a:lnTo>
                  <a:lnTo>
                    <a:pt x="1378" y="272"/>
                  </a:lnTo>
                  <a:lnTo>
                    <a:pt x="1378" y="259"/>
                  </a:lnTo>
                  <a:lnTo>
                    <a:pt x="1341" y="259"/>
                  </a:lnTo>
                  <a:lnTo>
                    <a:pt x="1341" y="250"/>
                  </a:lnTo>
                  <a:lnTo>
                    <a:pt x="1304" y="250"/>
                  </a:lnTo>
                  <a:lnTo>
                    <a:pt x="1304" y="236"/>
                  </a:lnTo>
                  <a:lnTo>
                    <a:pt x="1260" y="236"/>
                  </a:lnTo>
                  <a:lnTo>
                    <a:pt x="1260" y="228"/>
                  </a:lnTo>
                  <a:lnTo>
                    <a:pt x="1223" y="228"/>
                  </a:lnTo>
                  <a:lnTo>
                    <a:pt x="1223" y="222"/>
                  </a:lnTo>
                  <a:lnTo>
                    <a:pt x="1173" y="222"/>
                  </a:lnTo>
                  <a:lnTo>
                    <a:pt x="1173" y="213"/>
                  </a:lnTo>
                  <a:lnTo>
                    <a:pt x="1145" y="213"/>
                  </a:lnTo>
                  <a:lnTo>
                    <a:pt x="1145" y="208"/>
                  </a:lnTo>
                  <a:lnTo>
                    <a:pt x="1091" y="208"/>
                  </a:lnTo>
                  <a:lnTo>
                    <a:pt x="1091" y="199"/>
                  </a:lnTo>
                  <a:lnTo>
                    <a:pt x="1056" y="199"/>
                  </a:lnTo>
                  <a:lnTo>
                    <a:pt x="1056" y="184"/>
                  </a:lnTo>
                  <a:lnTo>
                    <a:pt x="1013" y="184"/>
                  </a:lnTo>
                  <a:lnTo>
                    <a:pt x="1013" y="177"/>
                  </a:lnTo>
                  <a:lnTo>
                    <a:pt x="976" y="177"/>
                  </a:lnTo>
                  <a:lnTo>
                    <a:pt x="976" y="171"/>
                  </a:lnTo>
                  <a:lnTo>
                    <a:pt x="932" y="171"/>
                  </a:lnTo>
                  <a:lnTo>
                    <a:pt x="932" y="154"/>
                  </a:lnTo>
                  <a:lnTo>
                    <a:pt x="895" y="154"/>
                  </a:lnTo>
                  <a:lnTo>
                    <a:pt x="895" y="148"/>
                  </a:lnTo>
                  <a:lnTo>
                    <a:pt x="853" y="148"/>
                  </a:lnTo>
                  <a:lnTo>
                    <a:pt x="853" y="140"/>
                  </a:lnTo>
                  <a:lnTo>
                    <a:pt x="816" y="140"/>
                  </a:lnTo>
                  <a:lnTo>
                    <a:pt x="816" y="133"/>
                  </a:lnTo>
                  <a:lnTo>
                    <a:pt x="771" y="133"/>
                  </a:lnTo>
                  <a:lnTo>
                    <a:pt x="771" y="118"/>
                  </a:lnTo>
                  <a:lnTo>
                    <a:pt x="736" y="118"/>
                  </a:lnTo>
                  <a:lnTo>
                    <a:pt x="736" y="111"/>
                  </a:lnTo>
                  <a:lnTo>
                    <a:pt x="656" y="111"/>
                  </a:lnTo>
                  <a:lnTo>
                    <a:pt x="656" y="96"/>
                  </a:lnTo>
                  <a:lnTo>
                    <a:pt x="604" y="96"/>
                  </a:lnTo>
                  <a:lnTo>
                    <a:pt x="604" y="89"/>
                  </a:lnTo>
                  <a:lnTo>
                    <a:pt x="575" y="89"/>
                  </a:lnTo>
                  <a:lnTo>
                    <a:pt x="575" y="80"/>
                  </a:lnTo>
                  <a:lnTo>
                    <a:pt x="525" y="80"/>
                  </a:lnTo>
                  <a:lnTo>
                    <a:pt x="525" y="66"/>
                  </a:lnTo>
                  <a:lnTo>
                    <a:pt x="494" y="66"/>
                  </a:lnTo>
                  <a:lnTo>
                    <a:pt x="494" y="59"/>
                  </a:lnTo>
                  <a:lnTo>
                    <a:pt x="444" y="59"/>
                  </a:lnTo>
                  <a:lnTo>
                    <a:pt x="444" y="52"/>
                  </a:lnTo>
                  <a:lnTo>
                    <a:pt x="407" y="52"/>
                  </a:lnTo>
                  <a:lnTo>
                    <a:pt x="407" y="37"/>
                  </a:lnTo>
                  <a:lnTo>
                    <a:pt x="364" y="37"/>
                  </a:lnTo>
                  <a:lnTo>
                    <a:pt x="364" y="28"/>
                  </a:lnTo>
                  <a:lnTo>
                    <a:pt x="329" y="28"/>
                  </a:lnTo>
                  <a:lnTo>
                    <a:pt x="329" y="23"/>
                  </a:lnTo>
                  <a:lnTo>
                    <a:pt x="292" y="23"/>
                  </a:lnTo>
                  <a:lnTo>
                    <a:pt x="292" y="15"/>
                  </a:lnTo>
                  <a:lnTo>
                    <a:pt x="247" y="15"/>
                  </a:lnTo>
                  <a:lnTo>
                    <a:pt x="247" y="0"/>
                  </a:lnTo>
                  <a:lnTo>
                    <a:pt x="211" y="0"/>
                  </a:lnTo>
                  <a:close/>
                </a:path>
              </a:pathLst>
            </a:custGeom>
            <a:solidFill>
              <a:srgbClr val="0202BF"/>
            </a:solidFill>
            <a:ln w="9525">
              <a:noFill/>
              <a:round/>
              <a:headEnd/>
              <a:tailEnd/>
            </a:ln>
          </p:spPr>
          <p:txBody>
            <a:bodyPr/>
            <a:lstStyle/>
            <a:p>
              <a:pPr algn="ctr"/>
              <a:endParaRPr lang="en-US" sz="1800"/>
            </a:p>
          </p:txBody>
        </p:sp>
        <p:sp>
          <p:nvSpPr>
            <p:cNvPr id="347851" name="Freeform 949"/>
            <p:cNvSpPr>
              <a:spLocks/>
            </p:cNvSpPr>
            <p:nvPr/>
          </p:nvSpPr>
          <p:spPr bwMode="auto">
            <a:xfrm>
              <a:off x="885" y="3145"/>
              <a:ext cx="199" cy="142"/>
            </a:xfrm>
            <a:custGeom>
              <a:avLst/>
              <a:gdLst>
                <a:gd name="T0" fmla="*/ 13 w 1988"/>
                <a:gd name="T1" fmla="*/ 5 h 1851"/>
                <a:gd name="T2" fmla="*/ 12 w 1988"/>
                <a:gd name="T3" fmla="*/ 9 h 1851"/>
                <a:gd name="T4" fmla="*/ 9 w 1988"/>
                <a:gd name="T5" fmla="*/ 14 h 1851"/>
                <a:gd name="T6" fmla="*/ 7 w 1988"/>
                <a:gd name="T7" fmla="*/ 17 h 1851"/>
                <a:gd name="T8" fmla="*/ 4 w 1988"/>
                <a:gd name="T9" fmla="*/ 24 h 1851"/>
                <a:gd name="T10" fmla="*/ 2 w 1988"/>
                <a:gd name="T11" fmla="*/ 29 h 1851"/>
                <a:gd name="T12" fmla="*/ 0 w 1988"/>
                <a:gd name="T13" fmla="*/ 109 h 1851"/>
                <a:gd name="T14" fmla="*/ 4 w 1988"/>
                <a:gd name="T15" fmla="*/ 110 h 1851"/>
                <a:gd name="T16" fmla="*/ 12 w 1988"/>
                <a:gd name="T17" fmla="*/ 111 h 1851"/>
                <a:gd name="T18" fmla="*/ 20 w 1988"/>
                <a:gd name="T19" fmla="*/ 113 h 1851"/>
                <a:gd name="T20" fmla="*/ 27 w 1988"/>
                <a:gd name="T21" fmla="*/ 114 h 1851"/>
                <a:gd name="T22" fmla="*/ 35 w 1988"/>
                <a:gd name="T23" fmla="*/ 115 h 1851"/>
                <a:gd name="T24" fmla="*/ 42 w 1988"/>
                <a:gd name="T25" fmla="*/ 117 h 1851"/>
                <a:gd name="T26" fmla="*/ 53 w 1988"/>
                <a:gd name="T27" fmla="*/ 119 h 1851"/>
                <a:gd name="T28" fmla="*/ 60 w 1988"/>
                <a:gd name="T29" fmla="*/ 120 h 1851"/>
                <a:gd name="T30" fmla="*/ 69 w 1988"/>
                <a:gd name="T31" fmla="*/ 122 h 1851"/>
                <a:gd name="T32" fmla="*/ 77 w 1988"/>
                <a:gd name="T33" fmla="*/ 123 h 1851"/>
                <a:gd name="T34" fmla="*/ 84 w 1988"/>
                <a:gd name="T35" fmla="*/ 125 h 1851"/>
                <a:gd name="T36" fmla="*/ 95 w 1988"/>
                <a:gd name="T37" fmla="*/ 126 h 1851"/>
                <a:gd name="T38" fmla="*/ 104 w 1988"/>
                <a:gd name="T39" fmla="*/ 128 h 1851"/>
                <a:gd name="T40" fmla="*/ 110 w 1988"/>
                <a:gd name="T41" fmla="*/ 129 h 1851"/>
                <a:gd name="T42" fmla="*/ 119 w 1988"/>
                <a:gd name="T43" fmla="*/ 131 h 1851"/>
                <a:gd name="T44" fmla="*/ 125 w 1988"/>
                <a:gd name="T45" fmla="*/ 132 h 1851"/>
                <a:gd name="T46" fmla="*/ 133 w 1988"/>
                <a:gd name="T47" fmla="*/ 134 h 1851"/>
                <a:gd name="T48" fmla="*/ 144 w 1988"/>
                <a:gd name="T49" fmla="*/ 135 h 1851"/>
                <a:gd name="T50" fmla="*/ 152 w 1988"/>
                <a:gd name="T51" fmla="*/ 137 h 1851"/>
                <a:gd name="T52" fmla="*/ 160 w 1988"/>
                <a:gd name="T53" fmla="*/ 138 h 1851"/>
                <a:gd name="T54" fmla="*/ 168 w 1988"/>
                <a:gd name="T55" fmla="*/ 140 h 1851"/>
                <a:gd name="T56" fmla="*/ 176 w 1988"/>
                <a:gd name="T57" fmla="*/ 142 h 1851"/>
                <a:gd name="T58" fmla="*/ 184 w 1988"/>
                <a:gd name="T59" fmla="*/ 142 h 1851"/>
                <a:gd name="T60" fmla="*/ 185 w 1988"/>
                <a:gd name="T61" fmla="*/ 136 h 1851"/>
                <a:gd name="T62" fmla="*/ 187 w 1988"/>
                <a:gd name="T63" fmla="*/ 131 h 1851"/>
                <a:gd name="T64" fmla="*/ 189 w 1988"/>
                <a:gd name="T65" fmla="*/ 128 h 1851"/>
                <a:gd name="T66" fmla="*/ 191 w 1988"/>
                <a:gd name="T67" fmla="*/ 125 h 1851"/>
                <a:gd name="T68" fmla="*/ 193 w 1988"/>
                <a:gd name="T69" fmla="*/ 120 h 1851"/>
                <a:gd name="T70" fmla="*/ 195 w 1988"/>
                <a:gd name="T71" fmla="*/ 114 h 1851"/>
                <a:gd name="T72" fmla="*/ 198 w 1988"/>
                <a:gd name="T73" fmla="*/ 110 h 1851"/>
                <a:gd name="T74" fmla="*/ 199 w 1988"/>
                <a:gd name="T75" fmla="*/ 32 h 1851"/>
                <a:gd name="T76" fmla="*/ 191 w 1988"/>
                <a:gd name="T77" fmla="*/ 30 h 1851"/>
                <a:gd name="T78" fmla="*/ 184 w 1988"/>
                <a:gd name="T79" fmla="*/ 29 h 1851"/>
                <a:gd name="T80" fmla="*/ 176 w 1988"/>
                <a:gd name="T81" fmla="*/ 27 h 1851"/>
                <a:gd name="T82" fmla="*/ 167 w 1988"/>
                <a:gd name="T83" fmla="*/ 26 h 1851"/>
                <a:gd name="T84" fmla="*/ 159 w 1988"/>
                <a:gd name="T85" fmla="*/ 25 h 1851"/>
                <a:gd name="T86" fmla="*/ 151 w 1988"/>
                <a:gd name="T87" fmla="*/ 24 h 1851"/>
                <a:gd name="T88" fmla="*/ 143 w 1988"/>
                <a:gd name="T89" fmla="*/ 22 h 1851"/>
                <a:gd name="T90" fmla="*/ 131 w 1988"/>
                <a:gd name="T91" fmla="*/ 20 h 1851"/>
                <a:gd name="T92" fmla="*/ 123 w 1988"/>
                <a:gd name="T93" fmla="*/ 18 h 1851"/>
                <a:gd name="T94" fmla="*/ 115 w 1988"/>
                <a:gd name="T95" fmla="*/ 17 h 1851"/>
                <a:gd name="T96" fmla="*/ 107 w 1988"/>
                <a:gd name="T97" fmla="*/ 16 h 1851"/>
                <a:gd name="T98" fmla="*/ 98 w 1988"/>
                <a:gd name="T99" fmla="*/ 14 h 1851"/>
                <a:gd name="T100" fmla="*/ 90 w 1988"/>
                <a:gd name="T101" fmla="*/ 13 h 1851"/>
                <a:gd name="T102" fmla="*/ 82 w 1988"/>
                <a:gd name="T103" fmla="*/ 11 h 1851"/>
                <a:gd name="T104" fmla="*/ 74 w 1988"/>
                <a:gd name="T105" fmla="*/ 10 h 1851"/>
                <a:gd name="T106" fmla="*/ 66 w 1988"/>
                <a:gd name="T107" fmla="*/ 9 h 1851"/>
                <a:gd name="T108" fmla="*/ 53 w 1988"/>
                <a:gd name="T109" fmla="*/ 7 h 1851"/>
                <a:gd name="T110" fmla="*/ 45 w 1988"/>
                <a:gd name="T111" fmla="*/ 5 h 1851"/>
                <a:gd name="T112" fmla="*/ 37 w 1988"/>
                <a:gd name="T113" fmla="*/ 4 h 1851"/>
                <a:gd name="T114" fmla="*/ 29 w 1988"/>
                <a:gd name="T115" fmla="*/ 2 h 1851"/>
                <a:gd name="T116" fmla="*/ 22 w 1988"/>
                <a:gd name="T117" fmla="*/ 1 h 18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88"/>
                <a:gd name="T178" fmla="*/ 0 h 1851"/>
                <a:gd name="T179" fmla="*/ 1988 w 1988"/>
                <a:gd name="T180" fmla="*/ 1851 h 185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88" h="1851">
                  <a:moveTo>
                    <a:pt x="138" y="0"/>
                  </a:moveTo>
                  <a:lnTo>
                    <a:pt x="138" y="28"/>
                  </a:lnTo>
                  <a:lnTo>
                    <a:pt x="130" y="28"/>
                  </a:lnTo>
                  <a:lnTo>
                    <a:pt x="130" y="59"/>
                  </a:lnTo>
                  <a:lnTo>
                    <a:pt x="124" y="59"/>
                  </a:lnTo>
                  <a:lnTo>
                    <a:pt x="124" y="89"/>
                  </a:lnTo>
                  <a:lnTo>
                    <a:pt x="115" y="89"/>
                  </a:lnTo>
                  <a:lnTo>
                    <a:pt x="115" y="111"/>
                  </a:lnTo>
                  <a:lnTo>
                    <a:pt x="102" y="111"/>
                  </a:lnTo>
                  <a:lnTo>
                    <a:pt x="102" y="133"/>
                  </a:lnTo>
                  <a:lnTo>
                    <a:pt x="93" y="133"/>
                  </a:lnTo>
                  <a:lnTo>
                    <a:pt x="93" y="184"/>
                  </a:lnTo>
                  <a:lnTo>
                    <a:pt x="80" y="184"/>
                  </a:lnTo>
                  <a:lnTo>
                    <a:pt x="80" y="208"/>
                  </a:lnTo>
                  <a:lnTo>
                    <a:pt x="73" y="208"/>
                  </a:lnTo>
                  <a:lnTo>
                    <a:pt x="73" y="228"/>
                  </a:lnTo>
                  <a:lnTo>
                    <a:pt x="56" y="228"/>
                  </a:lnTo>
                  <a:lnTo>
                    <a:pt x="56" y="272"/>
                  </a:lnTo>
                  <a:lnTo>
                    <a:pt x="43" y="272"/>
                  </a:lnTo>
                  <a:lnTo>
                    <a:pt x="43" y="310"/>
                  </a:lnTo>
                  <a:lnTo>
                    <a:pt x="37" y="310"/>
                  </a:lnTo>
                  <a:lnTo>
                    <a:pt x="37" y="332"/>
                  </a:lnTo>
                  <a:lnTo>
                    <a:pt x="21" y="332"/>
                  </a:lnTo>
                  <a:lnTo>
                    <a:pt x="21" y="375"/>
                  </a:lnTo>
                  <a:lnTo>
                    <a:pt x="6" y="375"/>
                  </a:lnTo>
                  <a:lnTo>
                    <a:pt x="6" y="406"/>
                  </a:lnTo>
                  <a:lnTo>
                    <a:pt x="0" y="406"/>
                  </a:lnTo>
                  <a:lnTo>
                    <a:pt x="0" y="1417"/>
                  </a:lnTo>
                  <a:lnTo>
                    <a:pt x="6" y="1417"/>
                  </a:lnTo>
                  <a:lnTo>
                    <a:pt x="6" y="1425"/>
                  </a:lnTo>
                  <a:lnTo>
                    <a:pt x="43" y="1425"/>
                  </a:lnTo>
                  <a:lnTo>
                    <a:pt x="43" y="1431"/>
                  </a:lnTo>
                  <a:lnTo>
                    <a:pt x="80" y="1431"/>
                  </a:lnTo>
                  <a:lnTo>
                    <a:pt x="80" y="1440"/>
                  </a:lnTo>
                  <a:lnTo>
                    <a:pt x="115" y="1440"/>
                  </a:lnTo>
                  <a:lnTo>
                    <a:pt x="115" y="1446"/>
                  </a:lnTo>
                  <a:lnTo>
                    <a:pt x="152" y="1446"/>
                  </a:lnTo>
                  <a:lnTo>
                    <a:pt x="152" y="1462"/>
                  </a:lnTo>
                  <a:lnTo>
                    <a:pt x="197" y="1462"/>
                  </a:lnTo>
                  <a:lnTo>
                    <a:pt x="197" y="1468"/>
                  </a:lnTo>
                  <a:lnTo>
                    <a:pt x="233" y="1468"/>
                  </a:lnTo>
                  <a:lnTo>
                    <a:pt x="233" y="1477"/>
                  </a:lnTo>
                  <a:lnTo>
                    <a:pt x="269" y="1477"/>
                  </a:lnTo>
                  <a:lnTo>
                    <a:pt x="269" y="1482"/>
                  </a:lnTo>
                  <a:lnTo>
                    <a:pt x="306" y="1482"/>
                  </a:lnTo>
                  <a:lnTo>
                    <a:pt x="306" y="1499"/>
                  </a:lnTo>
                  <a:lnTo>
                    <a:pt x="348" y="1499"/>
                  </a:lnTo>
                  <a:lnTo>
                    <a:pt x="348" y="1505"/>
                  </a:lnTo>
                  <a:lnTo>
                    <a:pt x="385" y="1505"/>
                  </a:lnTo>
                  <a:lnTo>
                    <a:pt x="385" y="1513"/>
                  </a:lnTo>
                  <a:lnTo>
                    <a:pt x="421" y="1513"/>
                  </a:lnTo>
                  <a:lnTo>
                    <a:pt x="421" y="1519"/>
                  </a:lnTo>
                  <a:lnTo>
                    <a:pt x="452" y="1519"/>
                  </a:lnTo>
                  <a:lnTo>
                    <a:pt x="452" y="1536"/>
                  </a:lnTo>
                  <a:lnTo>
                    <a:pt x="531" y="1536"/>
                  </a:lnTo>
                  <a:lnTo>
                    <a:pt x="531" y="1550"/>
                  </a:lnTo>
                  <a:lnTo>
                    <a:pt x="567" y="1550"/>
                  </a:lnTo>
                  <a:lnTo>
                    <a:pt x="567" y="1556"/>
                  </a:lnTo>
                  <a:lnTo>
                    <a:pt x="604" y="1556"/>
                  </a:lnTo>
                  <a:lnTo>
                    <a:pt x="604" y="1565"/>
                  </a:lnTo>
                  <a:lnTo>
                    <a:pt x="648" y="1565"/>
                  </a:lnTo>
                  <a:lnTo>
                    <a:pt x="648" y="1579"/>
                  </a:lnTo>
                  <a:lnTo>
                    <a:pt x="693" y="1579"/>
                  </a:lnTo>
                  <a:lnTo>
                    <a:pt x="693" y="1587"/>
                  </a:lnTo>
                  <a:lnTo>
                    <a:pt x="729" y="1587"/>
                  </a:lnTo>
                  <a:lnTo>
                    <a:pt x="729" y="1594"/>
                  </a:lnTo>
                  <a:lnTo>
                    <a:pt x="766" y="1594"/>
                  </a:lnTo>
                  <a:lnTo>
                    <a:pt x="766" y="1601"/>
                  </a:lnTo>
                  <a:lnTo>
                    <a:pt x="802" y="1601"/>
                  </a:lnTo>
                  <a:lnTo>
                    <a:pt x="802" y="1616"/>
                  </a:lnTo>
                  <a:lnTo>
                    <a:pt x="844" y="1616"/>
                  </a:lnTo>
                  <a:lnTo>
                    <a:pt x="844" y="1624"/>
                  </a:lnTo>
                  <a:lnTo>
                    <a:pt x="881" y="1624"/>
                  </a:lnTo>
                  <a:lnTo>
                    <a:pt x="881" y="1638"/>
                  </a:lnTo>
                  <a:lnTo>
                    <a:pt x="954" y="1638"/>
                  </a:lnTo>
                  <a:lnTo>
                    <a:pt x="954" y="1647"/>
                  </a:lnTo>
                  <a:lnTo>
                    <a:pt x="983" y="1647"/>
                  </a:lnTo>
                  <a:lnTo>
                    <a:pt x="983" y="1653"/>
                  </a:lnTo>
                  <a:lnTo>
                    <a:pt x="1035" y="1653"/>
                  </a:lnTo>
                  <a:lnTo>
                    <a:pt x="1035" y="1667"/>
                  </a:lnTo>
                  <a:lnTo>
                    <a:pt x="1072" y="1667"/>
                  </a:lnTo>
                  <a:lnTo>
                    <a:pt x="1072" y="1675"/>
                  </a:lnTo>
                  <a:lnTo>
                    <a:pt x="1100" y="1675"/>
                  </a:lnTo>
                  <a:lnTo>
                    <a:pt x="1100" y="1684"/>
                  </a:lnTo>
                  <a:lnTo>
                    <a:pt x="1136" y="1684"/>
                  </a:lnTo>
                  <a:lnTo>
                    <a:pt x="1136" y="1698"/>
                  </a:lnTo>
                  <a:lnTo>
                    <a:pt x="1187" y="1698"/>
                  </a:lnTo>
                  <a:lnTo>
                    <a:pt x="1187" y="1704"/>
                  </a:lnTo>
                  <a:lnTo>
                    <a:pt x="1218" y="1704"/>
                  </a:lnTo>
                  <a:lnTo>
                    <a:pt x="1218" y="1712"/>
                  </a:lnTo>
                  <a:lnTo>
                    <a:pt x="1253" y="1712"/>
                  </a:lnTo>
                  <a:lnTo>
                    <a:pt x="1253" y="1720"/>
                  </a:lnTo>
                  <a:lnTo>
                    <a:pt x="1290" y="1720"/>
                  </a:lnTo>
                  <a:lnTo>
                    <a:pt x="1290" y="1735"/>
                  </a:lnTo>
                  <a:lnTo>
                    <a:pt x="1333" y="1735"/>
                  </a:lnTo>
                  <a:lnTo>
                    <a:pt x="1333" y="1741"/>
                  </a:lnTo>
                  <a:lnTo>
                    <a:pt x="1369" y="1741"/>
                  </a:lnTo>
                  <a:lnTo>
                    <a:pt x="1369" y="1757"/>
                  </a:lnTo>
                  <a:lnTo>
                    <a:pt x="1442" y="1757"/>
                  </a:lnTo>
                  <a:lnTo>
                    <a:pt x="1442" y="1763"/>
                  </a:lnTo>
                  <a:lnTo>
                    <a:pt x="1486" y="1763"/>
                  </a:lnTo>
                  <a:lnTo>
                    <a:pt x="1486" y="1772"/>
                  </a:lnTo>
                  <a:lnTo>
                    <a:pt x="1523" y="1772"/>
                  </a:lnTo>
                  <a:lnTo>
                    <a:pt x="1523" y="1786"/>
                  </a:lnTo>
                  <a:lnTo>
                    <a:pt x="1560" y="1786"/>
                  </a:lnTo>
                  <a:lnTo>
                    <a:pt x="1560" y="1794"/>
                  </a:lnTo>
                  <a:lnTo>
                    <a:pt x="1601" y="1794"/>
                  </a:lnTo>
                  <a:lnTo>
                    <a:pt x="1601" y="1800"/>
                  </a:lnTo>
                  <a:lnTo>
                    <a:pt x="1638" y="1800"/>
                  </a:lnTo>
                  <a:lnTo>
                    <a:pt x="1638" y="1814"/>
                  </a:lnTo>
                  <a:lnTo>
                    <a:pt x="1675" y="1814"/>
                  </a:lnTo>
                  <a:lnTo>
                    <a:pt x="1675" y="1823"/>
                  </a:lnTo>
                  <a:lnTo>
                    <a:pt x="1719" y="1823"/>
                  </a:lnTo>
                  <a:lnTo>
                    <a:pt x="1719" y="1829"/>
                  </a:lnTo>
                  <a:lnTo>
                    <a:pt x="1756" y="1829"/>
                  </a:lnTo>
                  <a:lnTo>
                    <a:pt x="1756" y="1845"/>
                  </a:lnTo>
                  <a:lnTo>
                    <a:pt x="1784" y="1845"/>
                  </a:lnTo>
                  <a:lnTo>
                    <a:pt x="1784" y="1851"/>
                  </a:lnTo>
                  <a:lnTo>
                    <a:pt x="1836" y="1851"/>
                  </a:lnTo>
                  <a:lnTo>
                    <a:pt x="1836" y="1845"/>
                  </a:lnTo>
                  <a:lnTo>
                    <a:pt x="1843" y="1845"/>
                  </a:lnTo>
                  <a:lnTo>
                    <a:pt x="1843" y="1800"/>
                  </a:lnTo>
                  <a:lnTo>
                    <a:pt x="1851" y="1800"/>
                  </a:lnTo>
                  <a:lnTo>
                    <a:pt x="1851" y="1772"/>
                  </a:lnTo>
                  <a:lnTo>
                    <a:pt x="1856" y="1772"/>
                  </a:lnTo>
                  <a:lnTo>
                    <a:pt x="1856" y="1757"/>
                  </a:lnTo>
                  <a:lnTo>
                    <a:pt x="1873" y="1757"/>
                  </a:lnTo>
                  <a:lnTo>
                    <a:pt x="1873" y="1712"/>
                  </a:lnTo>
                  <a:lnTo>
                    <a:pt x="1879" y="1712"/>
                  </a:lnTo>
                  <a:lnTo>
                    <a:pt x="1879" y="1684"/>
                  </a:lnTo>
                  <a:lnTo>
                    <a:pt x="1893" y="1684"/>
                  </a:lnTo>
                  <a:lnTo>
                    <a:pt x="1893" y="1667"/>
                  </a:lnTo>
                  <a:lnTo>
                    <a:pt x="1901" y="1667"/>
                  </a:lnTo>
                  <a:lnTo>
                    <a:pt x="1901" y="1638"/>
                  </a:lnTo>
                  <a:lnTo>
                    <a:pt x="1910" y="1638"/>
                  </a:lnTo>
                  <a:lnTo>
                    <a:pt x="1910" y="1624"/>
                  </a:lnTo>
                  <a:lnTo>
                    <a:pt x="1915" y="1624"/>
                  </a:lnTo>
                  <a:lnTo>
                    <a:pt x="1915" y="1587"/>
                  </a:lnTo>
                  <a:lnTo>
                    <a:pt x="1930" y="1587"/>
                  </a:lnTo>
                  <a:lnTo>
                    <a:pt x="1930" y="1565"/>
                  </a:lnTo>
                  <a:lnTo>
                    <a:pt x="1938" y="1565"/>
                  </a:lnTo>
                  <a:lnTo>
                    <a:pt x="1938" y="1536"/>
                  </a:lnTo>
                  <a:lnTo>
                    <a:pt x="1952" y="1536"/>
                  </a:lnTo>
                  <a:lnTo>
                    <a:pt x="1952" y="1482"/>
                  </a:lnTo>
                  <a:lnTo>
                    <a:pt x="1966" y="1482"/>
                  </a:lnTo>
                  <a:lnTo>
                    <a:pt x="1966" y="1468"/>
                  </a:lnTo>
                  <a:lnTo>
                    <a:pt x="1974" y="1468"/>
                  </a:lnTo>
                  <a:lnTo>
                    <a:pt x="1974" y="1440"/>
                  </a:lnTo>
                  <a:lnTo>
                    <a:pt x="1982" y="1440"/>
                  </a:lnTo>
                  <a:lnTo>
                    <a:pt x="1982" y="1425"/>
                  </a:lnTo>
                  <a:lnTo>
                    <a:pt x="1988" y="1425"/>
                  </a:lnTo>
                  <a:lnTo>
                    <a:pt x="1988" y="413"/>
                  </a:lnTo>
                  <a:lnTo>
                    <a:pt x="1952" y="413"/>
                  </a:lnTo>
                  <a:lnTo>
                    <a:pt x="1952" y="406"/>
                  </a:lnTo>
                  <a:lnTo>
                    <a:pt x="1910" y="406"/>
                  </a:lnTo>
                  <a:lnTo>
                    <a:pt x="1910" y="391"/>
                  </a:lnTo>
                  <a:lnTo>
                    <a:pt x="1873" y="391"/>
                  </a:lnTo>
                  <a:lnTo>
                    <a:pt x="1873" y="384"/>
                  </a:lnTo>
                  <a:lnTo>
                    <a:pt x="1836" y="384"/>
                  </a:lnTo>
                  <a:lnTo>
                    <a:pt x="1836" y="375"/>
                  </a:lnTo>
                  <a:lnTo>
                    <a:pt x="1784" y="375"/>
                  </a:lnTo>
                  <a:lnTo>
                    <a:pt x="1784" y="369"/>
                  </a:lnTo>
                  <a:lnTo>
                    <a:pt x="1756" y="369"/>
                  </a:lnTo>
                  <a:lnTo>
                    <a:pt x="1756" y="355"/>
                  </a:lnTo>
                  <a:lnTo>
                    <a:pt x="1705" y="355"/>
                  </a:lnTo>
                  <a:lnTo>
                    <a:pt x="1705" y="347"/>
                  </a:lnTo>
                  <a:lnTo>
                    <a:pt x="1669" y="347"/>
                  </a:lnTo>
                  <a:lnTo>
                    <a:pt x="1669" y="338"/>
                  </a:lnTo>
                  <a:lnTo>
                    <a:pt x="1623" y="338"/>
                  </a:lnTo>
                  <a:lnTo>
                    <a:pt x="1623" y="332"/>
                  </a:lnTo>
                  <a:lnTo>
                    <a:pt x="1588" y="332"/>
                  </a:lnTo>
                  <a:lnTo>
                    <a:pt x="1588" y="324"/>
                  </a:lnTo>
                  <a:lnTo>
                    <a:pt x="1545" y="324"/>
                  </a:lnTo>
                  <a:lnTo>
                    <a:pt x="1545" y="318"/>
                  </a:lnTo>
                  <a:lnTo>
                    <a:pt x="1508" y="318"/>
                  </a:lnTo>
                  <a:lnTo>
                    <a:pt x="1508" y="310"/>
                  </a:lnTo>
                  <a:lnTo>
                    <a:pt x="1464" y="310"/>
                  </a:lnTo>
                  <a:lnTo>
                    <a:pt x="1464" y="296"/>
                  </a:lnTo>
                  <a:lnTo>
                    <a:pt x="1427" y="296"/>
                  </a:lnTo>
                  <a:lnTo>
                    <a:pt x="1427" y="287"/>
                  </a:lnTo>
                  <a:lnTo>
                    <a:pt x="1383" y="287"/>
                  </a:lnTo>
                  <a:lnTo>
                    <a:pt x="1383" y="272"/>
                  </a:lnTo>
                  <a:lnTo>
                    <a:pt x="1305" y="272"/>
                  </a:lnTo>
                  <a:lnTo>
                    <a:pt x="1305" y="259"/>
                  </a:lnTo>
                  <a:lnTo>
                    <a:pt x="1268" y="259"/>
                  </a:lnTo>
                  <a:lnTo>
                    <a:pt x="1268" y="250"/>
                  </a:lnTo>
                  <a:lnTo>
                    <a:pt x="1231" y="250"/>
                  </a:lnTo>
                  <a:lnTo>
                    <a:pt x="1231" y="236"/>
                  </a:lnTo>
                  <a:lnTo>
                    <a:pt x="1187" y="236"/>
                  </a:lnTo>
                  <a:lnTo>
                    <a:pt x="1187" y="228"/>
                  </a:lnTo>
                  <a:lnTo>
                    <a:pt x="1150" y="228"/>
                  </a:lnTo>
                  <a:lnTo>
                    <a:pt x="1150" y="222"/>
                  </a:lnTo>
                  <a:lnTo>
                    <a:pt x="1100" y="222"/>
                  </a:lnTo>
                  <a:lnTo>
                    <a:pt x="1100" y="213"/>
                  </a:lnTo>
                  <a:lnTo>
                    <a:pt x="1072" y="213"/>
                  </a:lnTo>
                  <a:lnTo>
                    <a:pt x="1072" y="208"/>
                  </a:lnTo>
                  <a:lnTo>
                    <a:pt x="1018" y="208"/>
                  </a:lnTo>
                  <a:lnTo>
                    <a:pt x="1018" y="199"/>
                  </a:lnTo>
                  <a:lnTo>
                    <a:pt x="983" y="199"/>
                  </a:lnTo>
                  <a:lnTo>
                    <a:pt x="983" y="184"/>
                  </a:lnTo>
                  <a:lnTo>
                    <a:pt x="940" y="184"/>
                  </a:lnTo>
                  <a:lnTo>
                    <a:pt x="940" y="177"/>
                  </a:lnTo>
                  <a:lnTo>
                    <a:pt x="903" y="177"/>
                  </a:lnTo>
                  <a:lnTo>
                    <a:pt x="903" y="171"/>
                  </a:lnTo>
                  <a:lnTo>
                    <a:pt x="859" y="171"/>
                  </a:lnTo>
                  <a:lnTo>
                    <a:pt x="859" y="154"/>
                  </a:lnTo>
                  <a:lnTo>
                    <a:pt x="822" y="154"/>
                  </a:lnTo>
                  <a:lnTo>
                    <a:pt x="822" y="148"/>
                  </a:lnTo>
                  <a:lnTo>
                    <a:pt x="780" y="148"/>
                  </a:lnTo>
                  <a:lnTo>
                    <a:pt x="780" y="140"/>
                  </a:lnTo>
                  <a:lnTo>
                    <a:pt x="743" y="140"/>
                  </a:lnTo>
                  <a:lnTo>
                    <a:pt x="743" y="133"/>
                  </a:lnTo>
                  <a:lnTo>
                    <a:pt x="698" y="133"/>
                  </a:lnTo>
                  <a:lnTo>
                    <a:pt x="698" y="118"/>
                  </a:lnTo>
                  <a:lnTo>
                    <a:pt x="663" y="118"/>
                  </a:lnTo>
                  <a:lnTo>
                    <a:pt x="663" y="111"/>
                  </a:lnTo>
                  <a:lnTo>
                    <a:pt x="583" y="111"/>
                  </a:lnTo>
                  <a:lnTo>
                    <a:pt x="583" y="96"/>
                  </a:lnTo>
                  <a:lnTo>
                    <a:pt x="531" y="96"/>
                  </a:lnTo>
                  <a:lnTo>
                    <a:pt x="531" y="89"/>
                  </a:lnTo>
                  <a:lnTo>
                    <a:pt x="502" y="89"/>
                  </a:lnTo>
                  <a:lnTo>
                    <a:pt x="502" y="80"/>
                  </a:lnTo>
                  <a:lnTo>
                    <a:pt x="452" y="80"/>
                  </a:lnTo>
                  <a:lnTo>
                    <a:pt x="452" y="66"/>
                  </a:lnTo>
                  <a:lnTo>
                    <a:pt x="421" y="66"/>
                  </a:lnTo>
                  <a:lnTo>
                    <a:pt x="421" y="59"/>
                  </a:lnTo>
                  <a:lnTo>
                    <a:pt x="371" y="59"/>
                  </a:lnTo>
                  <a:lnTo>
                    <a:pt x="371" y="52"/>
                  </a:lnTo>
                  <a:lnTo>
                    <a:pt x="334" y="52"/>
                  </a:lnTo>
                  <a:lnTo>
                    <a:pt x="334" y="37"/>
                  </a:lnTo>
                  <a:lnTo>
                    <a:pt x="291" y="37"/>
                  </a:lnTo>
                  <a:lnTo>
                    <a:pt x="291" y="28"/>
                  </a:lnTo>
                  <a:lnTo>
                    <a:pt x="256" y="28"/>
                  </a:lnTo>
                  <a:lnTo>
                    <a:pt x="256" y="23"/>
                  </a:lnTo>
                  <a:lnTo>
                    <a:pt x="219" y="23"/>
                  </a:lnTo>
                  <a:lnTo>
                    <a:pt x="219" y="15"/>
                  </a:lnTo>
                  <a:lnTo>
                    <a:pt x="174" y="15"/>
                  </a:lnTo>
                  <a:lnTo>
                    <a:pt x="174" y="0"/>
                  </a:lnTo>
                  <a:lnTo>
                    <a:pt x="138" y="0"/>
                  </a:lnTo>
                  <a:close/>
                </a:path>
              </a:pathLst>
            </a:custGeom>
            <a:solidFill>
              <a:srgbClr val="0202AF"/>
            </a:solidFill>
            <a:ln w="9525">
              <a:noFill/>
              <a:round/>
              <a:headEnd/>
              <a:tailEnd/>
            </a:ln>
          </p:spPr>
          <p:txBody>
            <a:bodyPr/>
            <a:lstStyle/>
            <a:p>
              <a:pPr algn="ctr"/>
              <a:endParaRPr lang="en-US" sz="1800"/>
            </a:p>
          </p:txBody>
        </p:sp>
        <p:sp>
          <p:nvSpPr>
            <p:cNvPr id="347852" name="Freeform 950"/>
            <p:cNvSpPr>
              <a:spLocks/>
            </p:cNvSpPr>
            <p:nvPr/>
          </p:nvSpPr>
          <p:spPr bwMode="auto">
            <a:xfrm>
              <a:off x="891" y="3145"/>
              <a:ext cx="185" cy="142"/>
            </a:xfrm>
            <a:custGeom>
              <a:avLst/>
              <a:gdLst>
                <a:gd name="T0" fmla="*/ 7 w 1859"/>
                <a:gd name="T1" fmla="*/ 5 h 1851"/>
                <a:gd name="T2" fmla="*/ 6 w 1859"/>
                <a:gd name="T3" fmla="*/ 9 h 1851"/>
                <a:gd name="T4" fmla="*/ 4 w 1859"/>
                <a:gd name="T5" fmla="*/ 14 h 1851"/>
                <a:gd name="T6" fmla="*/ 2 w 1859"/>
                <a:gd name="T7" fmla="*/ 17 h 1851"/>
                <a:gd name="T8" fmla="*/ 2 w 1859"/>
                <a:gd name="T9" fmla="*/ 110 h 1851"/>
                <a:gd name="T10" fmla="*/ 10 w 1859"/>
                <a:gd name="T11" fmla="*/ 112 h 1851"/>
                <a:gd name="T12" fmla="*/ 18 w 1859"/>
                <a:gd name="T13" fmla="*/ 113 h 1851"/>
                <a:gd name="T14" fmla="*/ 25 w 1859"/>
                <a:gd name="T15" fmla="*/ 115 h 1851"/>
                <a:gd name="T16" fmla="*/ 33 w 1859"/>
                <a:gd name="T17" fmla="*/ 116 h 1851"/>
                <a:gd name="T18" fmla="*/ 39 w 1859"/>
                <a:gd name="T19" fmla="*/ 118 h 1851"/>
                <a:gd name="T20" fmla="*/ 51 w 1859"/>
                <a:gd name="T21" fmla="*/ 119 h 1851"/>
                <a:gd name="T22" fmla="*/ 59 w 1859"/>
                <a:gd name="T23" fmla="*/ 121 h 1851"/>
                <a:gd name="T24" fmla="*/ 67 w 1859"/>
                <a:gd name="T25" fmla="*/ 122 h 1851"/>
                <a:gd name="T26" fmla="*/ 74 w 1859"/>
                <a:gd name="T27" fmla="*/ 124 h 1851"/>
                <a:gd name="T28" fmla="*/ 82 w 1859"/>
                <a:gd name="T29" fmla="*/ 126 h 1851"/>
                <a:gd name="T30" fmla="*/ 92 w 1859"/>
                <a:gd name="T31" fmla="*/ 127 h 1851"/>
                <a:gd name="T32" fmla="*/ 101 w 1859"/>
                <a:gd name="T33" fmla="*/ 128 h 1851"/>
                <a:gd name="T34" fmla="*/ 107 w 1859"/>
                <a:gd name="T35" fmla="*/ 130 h 1851"/>
                <a:gd name="T36" fmla="*/ 116 w 1859"/>
                <a:gd name="T37" fmla="*/ 131 h 1851"/>
                <a:gd name="T38" fmla="*/ 123 w 1859"/>
                <a:gd name="T39" fmla="*/ 133 h 1851"/>
                <a:gd name="T40" fmla="*/ 131 w 1859"/>
                <a:gd name="T41" fmla="*/ 135 h 1851"/>
                <a:gd name="T42" fmla="*/ 142 w 1859"/>
                <a:gd name="T43" fmla="*/ 136 h 1851"/>
                <a:gd name="T44" fmla="*/ 150 w 1859"/>
                <a:gd name="T45" fmla="*/ 138 h 1851"/>
                <a:gd name="T46" fmla="*/ 157 w 1859"/>
                <a:gd name="T47" fmla="*/ 139 h 1851"/>
                <a:gd name="T48" fmla="*/ 165 w 1859"/>
                <a:gd name="T49" fmla="*/ 140 h 1851"/>
                <a:gd name="T50" fmla="*/ 172 w 1859"/>
                <a:gd name="T51" fmla="*/ 142 h 1851"/>
                <a:gd name="T52" fmla="*/ 178 w 1859"/>
                <a:gd name="T53" fmla="*/ 138 h 1851"/>
                <a:gd name="T54" fmla="*/ 179 w 1859"/>
                <a:gd name="T55" fmla="*/ 135 h 1851"/>
                <a:gd name="T56" fmla="*/ 181 w 1859"/>
                <a:gd name="T57" fmla="*/ 129 h 1851"/>
                <a:gd name="T58" fmla="*/ 184 w 1859"/>
                <a:gd name="T59" fmla="*/ 126 h 1851"/>
                <a:gd name="T60" fmla="*/ 185 w 1859"/>
                <a:gd name="T61" fmla="*/ 31 h 1851"/>
                <a:gd name="T62" fmla="*/ 181 w 1859"/>
                <a:gd name="T63" fmla="*/ 29 h 1851"/>
                <a:gd name="T64" fmla="*/ 172 w 1859"/>
                <a:gd name="T65" fmla="*/ 28 h 1851"/>
                <a:gd name="T66" fmla="*/ 164 w 1859"/>
                <a:gd name="T67" fmla="*/ 27 h 1851"/>
                <a:gd name="T68" fmla="*/ 156 w 1859"/>
                <a:gd name="T69" fmla="*/ 25 h 1851"/>
                <a:gd name="T70" fmla="*/ 148 w 1859"/>
                <a:gd name="T71" fmla="*/ 24 h 1851"/>
                <a:gd name="T72" fmla="*/ 140 w 1859"/>
                <a:gd name="T73" fmla="*/ 23 h 1851"/>
                <a:gd name="T74" fmla="*/ 132 w 1859"/>
                <a:gd name="T75" fmla="*/ 21 h 1851"/>
                <a:gd name="T76" fmla="*/ 121 w 1859"/>
                <a:gd name="T77" fmla="*/ 19 h 1851"/>
                <a:gd name="T78" fmla="*/ 113 w 1859"/>
                <a:gd name="T79" fmla="*/ 17 h 1851"/>
                <a:gd name="T80" fmla="*/ 104 w 1859"/>
                <a:gd name="T81" fmla="*/ 16 h 1851"/>
                <a:gd name="T82" fmla="*/ 96 w 1859"/>
                <a:gd name="T83" fmla="*/ 15 h 1851"/>
                <a:gd name="T84" fmla="*/ 88 w 1859"/>
                <a:gd name="T85" fmla="*/ 14 h 1851"/>
                <a:gd name="T86" fmla="*/ 80 w 1859"/>
                <a:gd name="T87" fmla="*/ 12 h 1851"/>
                <a:gd name="T88" fmla="*/ 72 w 1859"/>
                <a:gd name="T89" fmla="*/ 11 h 1851"/>
                <a:gd name="T90" fmla="*/ 64 w 1859"/>
                <a:gd name="T91" fmla="*/ 9 h 1851"/>
                <a:gd name="T92" fmla="*/ 52 w 1859"/>
                <a:gd name="T93" fmla="*/ 7 h 1851"/>
                <a:gd name="T94" fmla="*/ 44 w 1859"/>
                <a:gd name="T95" fmla="*/ 6 h 1851"/>
                <a:gd name="T96" fmla="*/ 36 w 1859"/>
                <a:gd name="T97" fmla="*/ 5 h 1851"/>
                <a:gd name="T98" fmla="*/ 28 w 1859"/>
                <a:gd name="T99" fmla="*/ 3 h 1851"/>
                <a:gd name="T100" fmla="*/ 20 w 1859"/>
                <a:gd name="T101" fmla="*/ 2 h 1851"/>
                <a:gd name="T102" fmla="*/ 12 w 1859"/>
                <a:gd name="T103" fmla="*/ 0 h 18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59"/>
                <a:gd name="T157" fmla="*/ 0 h 1851"/>
                <a:gd name="T158" fmla="*/ 1859 w 1859"/>
                <a:gd name="T159" fmla="*/ 1851 h 185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59" h="1851">
                  <a:moveTo>
                    <a:pt x="82" y="0"/>
                  </a:moveTo>
                  <a:lnTo>
                    <a:pt x="82" y="28"/>
                  </a:lnTo>
                  <a:lnTo>
                    <a:pt x="74" y="28"/>
                  </a:lnTo>
                  <a:lnTo>
                    <a:pt x="74" y="59"/>
                  </a:lnTo>
                  <a:lnTo>
                    <a:pt x="68" y="59"/>
                  </a:lnTo>
                  <a:lnTo>
                    <a:pt x="68" y="89"/>
                  </a:lnTo>
                  <a:lnTo>
                    <a:pt x="59" y="89"/>
                  </a:lnTo>
                  <a:lnTo>
                    <a:pt x="59" y="111"/>
                  </a:lnTo>
                  <a:lnTo>
                    <a:pt x="46" y="111"/>
                  </a:lnTo>
                  <a:lnTo>
                    <a:pt x="46" y="133"/>
                  </a:lnTo>
                  <a:lnTo>
                    <a:pt x="37" y="133"/>
                  </a:lnTo>
                  <a:lnTo>
                    <a:pt x="37" y="184"/>
                  </a:lnTo>
                  <a:lnTo>
                    <a:pt x="24" y="184"/>
                  </a:lnTo>
                  <a:lnTo>
                    <a:pt x="24" y="208"/>
                  </a:lnTo>
                  <a:lnTo>
                    <a:pt x="17" y="208"/>
                  </a:lnTo>
                  <a:lnTo>
                    <a:pt x="17" y="228"/>
                  </a:lnTo>
                  <a:lnTo>
                    <a:pt x="0" y="228"/>
                  </a:lnTo>
                  <a:lnTo>
                    <a:pt x="0" y="1431"/>
                  </a:lnTo>
                  <a:lnTo>
                    <a:pt x="24" y="1431"/>
                  </a:lnTo>
                  <a:lnTo>
                    <a:pt x="24" y="1440"/>
                  </a:lnTo>
                  <a:lnTo>
                    <a:pt x="59" y="1440"/>
                  </a:lnTo>
                  <a:lnTo>
                    <a:pt x="59" y="1446"/>
                  </a:lnTo>
                  <a:lnTo>
                    <a:pt x="96" y="1446"/>
                  </a:lnTo>
                  <a:lnTo>
                    <a:pt x="96" y="1462"/>
                  </a:lnTo>
                  <a:lnTo>
                    <a:pt x="141" y="1462"/>
                  </a:lnTo>
                  <a:lnTo>
                    <a:pt x="141" y="1468"/>
                  </a:lnTo>
                  <a:lnTo>
                    <a:pt x="177" y="1468"/>
                  </a:lnTo>
                  <a:lnTo>
                    <a:pt x="177" y="1477"/>
                  </a:lnTo>
                  <a:lnTo>
                    <a:pt x="213" y="1477"/>
                  </a:lnTo>
                  <a:lnTo>
                    <a:pt x="213" y="1482"/>
                  </a:lnTo>
                  <a:lnTo>
                    <a:pt x="250" y="1482"/>
                  </a:lnTo>
                  <a:lnTo>
                    <a:pt x="250" y="1499"/>
                  </a:lnTo>
                  <a:lnTo>
                    <a:pt x="292" y="1499"/>
                  </a:lnTo>
                  <a:lnTo>
                    <a:pt x="292" y="1505"/>
                  </a:lnTo>
                  <a:lnTo>
                    <a:pt x="329" y="1505"/>
                  </a:lnTo>
                  <a:lnTo>
                    <a:pt x="329" y="1513"/>
                  </a:lnTo>
                  <a:lnTo>
                    <a:pt x="365" y="1513"/>
                  </a:lnTo>
                  <a:lnTo>
                    <a:pt x="365" y="1519"/>
                  </a:lnTo>
                  <a:lnTo>
                    <a:pt x="396" y="1519"/>
                  </a:lnTo>
                  <a:lnTo>
                    <a:pt x="396" y="1536"/>
                  </a:lnTo>
                  <a:lnTo>
                    <a:pt x="475" y="1536"/>
                  </a:lnTo>
                  <a:lnTo>
                    <a:pt x="475" y="1550"/>
                  </a:lnTo>
                  <a:lnTo>
                    <a:pt x="511" y="1550"/>
                  </a:lnTo>
                  <a:lnTo>
                    <a:pt x="511" y="1556"/>
                  </a:lnTo>
                  <a:lnTo>
                    <a:pt x="548" y="1556"/>
                  </a:lnTo>
                  <a:lnTo>
                    <a:pt x="548" y="1565"/>
                  </a:lnTo>
                  <a:lnTo>
                    <a:pt x="592" y="1565"/>
                  </a:lnTo>
                  <a:lnTo>
                    <a:pt x="592" y="1579"/>
                  </a:lnTo>
                  <a:lnTo>
                    <a:pt x="637" y="1579"/>
                  </a:lnTo>
                  <a:lnTo>
                    <a:pt x="637" y="1587"/>
                  </a:lnTo>
                  <a:lnTo>
                    <a:pt x="673" y="1587"/>
                  </a:lnTo>
                  <a:lnTo>
                    <a:pt x="673" y="1594"/>
                  </a:lnTo>
                  <a:lnTo>
                    <a:pt x="710" y="1594"/>
                  </a:lnTo>
                  <a:lnTo>
                    <a:pt x="710" y="1601"/>
                  </a:lnTo>
                  <a:lnTo>
                    <a:pt x="746" y="1601"/>
                  </a:lnTo>
                  <a:lnTo>
                    <a:pt x="746" y="1616"/>
                  </a:lnTo>
                  <a:lnTo>
                    <a:pt x="788" y="1616"/>
                  </a:lnTo>
                  <a:lnTo>
                    <a:pt x="788" y="1624"/>
                  </a:lnTo>
                  <a:lnTo>
                    <a:pt x="825" y="1624"/>
                  </a:lnTo>
                  <a:lnTo>
                    <a:pt x="825" y="1638"/>
                  </a:lnTo>
                  <a:lnTo>
                    <a:pt x="898" y="1638"/>
                  </a:lnTo>
                  <a:lnTo>
                    <a:pt x="898" y="1647"/>
                  </a:lnTo>
                  <a:lnTo>
                    <a:pt x="927" y="1647"/>
                  </a:lnTo>
                  <a:lnTo>
                    <a:pt x="927" y="1653"/>
                  </a:lnTo>
                  <a:lnTo>
                    <a:pt x="979" y="1653"/>
                  </a:lnTo>
                  <a:lnTo>
                    <a:pt x="979" y="1667"/>
                  </a:lnTo>
                  <a:lnTo>
                    <a:pt x="1016" y="1667"/>
                  </a:lnTo>
                  <a:lnTo>
                    <a:pt x="1016" y="1675"/>
                  </a:lnTo>
                  <a:lnTo>
                    <a:pt x="1044" y="1675"/>
                  </a:lnTo>
                  <a:lnTo>
                    <a:pt x="1044" y="1684"/>
                  </a:lnTo>
                  <a:lnTo>
                    <a:pt x="1080" y="1684"/>
                  </a:lnTo>
                  <a:lnTo>
                    <a:pt x="1080" y="1698"/>
                  </a:lnTo>
                  <a:lnTo>
                    <a:pt x="1131" y="1698"/>
                  </a:lnTo>
                  <a:lnTo>
                    <a:pt x="1131" y="1704"/>
                  </a:lnTo>
                  <a:lnTo>
                    <a:pt x="1162" y="1704"/>
                  </a:lnTo>
                  <a:lnTo>
                    <a:pt x="1162" y="1712"/>
                  </a:lnTo>
                  <a:lnTo>
                    <a:pt x="1197" y="1712"/>
                  </a:lnTo>
                  <a:lnTo>
                    <a:pt x="1197" y="1720"/>
                  </a:lnTo>
                  <a:lnTo>
                    <a:pt x="1234" y="1720"/>
                  </a:lnTo>
                  <a:lnTo>
                    <a:pt x="1234" y="1735"/>
                  </a:lnTo>
                  <a:lnTo>
                    <a:pt x="1277" y="1735"/>
                  </a:lnTo>
                  <a:lnTo>
                    <a:pt x="1277" y="1741"/>
                  </a:lnTo>
                  <a:lnTo>
                    <a:pt x="1313" y="1741"/>
                  </a:lnTo>
                  <a:lnTo>
                    <a:pt x="1313" y="1757"/>
                  </a:lnTo>
                  <a:lnTo>
                    <a:pt x="1386" y="1757"/>
                  </a:lnTo>
                  <a:lnTo>
                    <a:pt x="1386" y="1763"/>
                  </a:lnTo>
                  <a:lnTo>
                    <a:pt x="1430" y="1763"/>
                  </a:lnTo>
                  <a:lnTo>
                    <a:pt x="1430" y="1772"/>
                  </a:lnTo>
                  <a:lnTo>
                    <a:pt x="1467" y="1772"/>
                  </a:lnTo>
                  <a:lnTo>
                    <a:pt x="1467" y="1786"/>
                  </a:lnTo>
                  <a:lnTo>
                    <a:pt x="1504" y="1786"/>
                  </a:lnTo>
                  <a:lnTo>
                    <a:pt x="1504" y="1794"/>
                  </a:lnTo>
                  <a:lnTo>
                    <a:pt x="1545" y="1794"/>
                  </a:lnTo>
                  <a:lnTo>
                    <a:pt x="1545" y="1800"/>
                  </a:lnTo>
                  <a:lnTo>
                    <a:pt x="1582" y="1800"/>
                  </a:lnTo>
                  <a:lnTo>
                    <a:pt x="1582" y="1814"/>
                  </a:lnTo>
                  <a:lnTo>
                    <a:pt x="1619" y="1814"/>
                  </a:lnTo>
                  <a:lnTo>
                    <a:pt x="1619" y="1823"/>
                  </a:lnTo>
                  <a:lnTo>
                    <a:pt x="1663" y="1823"/>
                  </a:lnTo>
                  <a:lnTo>
                    <a:pt x="1663" y="1829"/>
                  </a:lnTo>
                  <a:lnTo>
                    <a:pt x="1700" y="1829"/>
                  </a:lnTo>
                  <a:lnTo>
                    <a:pt x="1700" y="1845"/>
                  </a:lnTo>
                  <a:lnTo>
                    <a:pt x="1728" y="1845"/>
                  </a:lnTo>
                  <a:lnTo>
                    <a:pt x="1728" y="1851"/>
                  </a:lnTo>
                  <a:lnTo>
                    <a:pt x="1780" y="1851"/>
                  </a:lnTo>
                  <a:lnTo>
                    <a:pt x="1780" y="1845"/>
                  </a:lnTo>
                  <a:lnTo>
                    <a:pt x="1787" y="1845"/>
                  </a:lnTo>
                  <a:lnTo>
                    <a:pt x="1787" y="1800"/>
                  </a:lnTo>
                  <a:lnTo>
                    <a:pt x="1795" y="1800"/>
                  </a:lnTo>
                  <a:lnTo>
                    <a:pt x="1795" y="1772"/>
                  </a:lnTo>
                  <a:lnTo>
                    <a:pt x="1800" y="1772"/>
                  </a:lnTo>
                  <a:lnTo>
                    <a:pt x="1800" y="1757"/>
                  </a:lnTo>
                  <a:lnTo>
                    <a:pt x="1817" y="1757"/>
                  </a:lnTo>
                  <a:lnTo>
                    <a:pt x="1817" y="1712"/>
                  </a:lnTo>
                  <a:lnTo>
                    <a:pt x="1823" y="1712"/>
                  </a:lnTo>
                  <a:lnTo>
                    <a:pt x="1823" y="1684"/>
                  </a:lnTo>
                  <a:lnTo>
                    <a:pt x="1837" y="1684"/>
                  </a:lnTo>
                  <a:lnTo>
                    <a:pt x="1837" y="1667"/>
                  </a:lnTo>
                  <a:lnTo>
                    <a:pt x="1845" y="1667"/>
                  </a:lnTo>
                  <a:lnTo>
                    <a:pt x="1845" y="1638"/>
                  </a:lnTo>
                  <a:lnTo>
                    <a:pt x="1854" y="1638"/>
                  </a:lnTo>
                  <a:lnTo>
                    <a:pt x="1854" y="1624"/>
                  </a:lnTo>
                  <a:lnTo>
                    <a:pt x="1859" y="1624"/>
                  </a:lnTo>
                  <a:lnTo>
                    <a:pt x="1859" y="406"/>
                  </a:lnTo>
                  <a:lnTo>
                    <a:pt x="1854" y="406"/>
                  </a:lnTo>
                  <a:lnTo>
                    <a:pt x="1854" y="391"/>
                  </a:lnTo>
                  <a:lnTo>
                    <a:pt x="1817" y="391"/>
                  </a:lnTo>
                  <a:lnTo>
                    <a:pt x="1817" y="384"/>
                  </a:lnTo>
                  <a:lnTo>
                    <a:pt x="1780" y="384"/>
                  </a:lnTo>
                  <a:lnTo>
                    <a:pt x="1780" y="375"/>
                  </a:lnTo>
                  <a:lnTo>
                    <a:pt x="1728" y="375"/>
                  </a:lnTo>
                  <a:lnTo>
                    <a:pt x="1728" y="369"/>
                  </a:lnTo>
                  <a:lnTo>
                    <a:pt x="1700" y="369"/>
                  </a:lnTo>
                  <a:lnTo>
                    <a:pt x="1700" y="355"/>
                  </a:lnTo>
                  <a:lnTo>
                    <a:pt x="1649" y="355"/>
                  </a:lnTo>
                  <a:lnTo>
                    <a:pt x="1649" y="347"/>
                  </a:lnTo>
                  <a:lnTo>
                    <a:pt x="1613" y="347"/>
                  </a:lnTo>
                  <a:lnTo>
                    <a:pt x="1613" y="338"/>
                  </a:lnTo>
                  <a:lnTo>
                    <a:pt x="1567" y="338"/>
                  </a:lnTo>
                  <a:lnTo>
                    <a:pt x="1567" y="332"/>
                  </a:lnTo>
                  <a:lnTo>
                    <a:pt x="1532" y="332"/>
                  </a:lnTo>
                  <a:lnTo>
                    <a:pt x="1532" y="324"/>
                  </a:lnTo>
                  <a:lnTo>
                    <a:pt x="1489" y="324"/>
                  </a:lnTo>
                  <a:lnTo>
                    <a:pt x="1489" y="318"/>
                  </a:lnTo>
                  <a:lnTo>
                    <a:pt x="1452" y="318"/>
                  </a:lnTo>
                  <a:lnTo>
                    <a:pt x="1452" y="310"/>
                  </a:lnTo>
                  <a:lnTo>
                    <a:pt x="1408" y="310"/>
                  </a:lnTo>
                  <a:lnTo>
                    <a:pt x="1408" y="296"/>
                  </a:lnTo>
                  <a:lnTo>
                    <a:pt x="1371" y="296"/>
                  </a:lnTo>
                  <a:lnTo>
                    <a:pt x="1371" y="287"/>
                  </a:lnTo>
                  <a:lnTo>
                    <a:pt x="1327" y="287"/>
                  </a:lnTo>
                  <a:lnTo>
                    <a:pt x="1327" y="272"/>
                  </a:lnTo>
                  <a:lnTo>
                    <a:pt x="1249" y="272"/>
                  </a:lnTo>
                  <a:lnTo>
                    <a:pt x="1249" y="259"/>
                  </a:lnTo>
                  <a:lnTo>
                    <a:pt x="1212" y="259"/>
                  </a:lnTo>
                  <a:lnTo>
                    <a:pt x="1212" y="250"/>
                  </a:lnTo>
                  <a:lnTo>
                    <a:pt x="1175" y="250"/>
                  </a:lnTo>
                  <a:lnTo>
                    <a:pt x="1175" y="236"/>
                  </a:lnTo>
                  <a:lnTo>
                    <a:pt x="1131" y="236"/>
                  </a:lnTo>
                  <a:lnTo>
                    <a:pt x="1131" y="228"/>
                  </a:lnTo>
                  <a:lnTo>
                    <a:pt x="1094" y="228"/>
                  </a:lnTo>
                  <a:lnTo>
                    <a:pt x="1094" y="222"/>
                  </a:lnTo>
                  <a:lnTo>
                    <a:pt x="1044" y="222"/>
                  </a:lnTo>
                  <a:lnTo>
                    <a:pt x="1044" y="213"/>
                  </a:lnTo>
                  <a:lnTo>
                    <a:pt x="1016" y="213"/>
                  </a:lnTo>
                  <a:lnTo>
                    <a:pt x="1016" y="208"/>
                  </a:lnTo>
                  <a:lnTo>
                    <a:pt x="962" y="208"/>
                  </a:lnTo>
                  <a:lnTo>
                    <a:pt x="962" y="199"/>
                  </a:lnTo>
                  <a:lnTo>
                    <a:pt x="927" y="199"/>
                  </a:lnTo>
                  <a:lnTo>
                    <a:pt x="927" y="184"/>
                  </a:lnTo>
                  <a:lnTo>
                    <a:pt x="884" y="184"/>
                  </a:lnTo>
                  <a:lnTo>
                    <a:pt x="884" y="177"/>
                  </a:lnTo>
                  <a:lnTo>
                    <a:pt x="847" y="177"/>
                  </a:lnTo>
                  <a:lnTo>
                    <a:pt x="847" y="171"/>
                  </a:lnTo>
                  <a:lnTo>
                    <a:pt x="803" y="171"/>
                  </a:lnTo>
                  <a:lnTo>
                    <a:pt x="803" y="154"/>
                  </a:lnTo>
                  <a:lnTo>
                    <a:pt x="766" y="154"/>
                  </a:lnTo>
                  <a:lnTo>
                    <a:pt x="766" y="148"/>
                  </a:lnTo>
                  <a:lnTo>
                    <a:pt x="724" y="148"/>
                  </a:lnTo>
                  <a:lnTo>
                    <a:pt x="724" y="140"/>
                  </a:lnTo>
                  <a:lnTo>
                    <a:pt x="687" y="140"/>
                  </a:lnTo>
                  <a:lnTo>
                    <a:pt x="687" y="133"/>
                  </a:lnTo>
                  <a:lnTo>
                    <a:pt x="642" y="133"/>
                  </a:lnTo>
                  <a:lnTo>
                    <a:pt x="642" y="118"/>
                  </a:lnTo>
                  <a:lnTo>
                    <a:pt x="607" y="118"/>
                  </a:lnTo>
                  <a:lnTo>
                    <a:pt x="607" y="111"/>
                  </a:lnTo>
                  <a:lnTo>
                    <a:pt x="527" y="111"/>
                  </a:lnTo>
                  <a:lnTo>
                    <a:pt x="527" y="96"/>
                  </a:lnTo>
                  <a:lnTo>
                    <a:pt x="475" y="96"/>
                  </a:lnTo>
                  <a:lnTo>
                    <a:pt x="475" y="89"/>
                  </a:lnTo>
                  <a:lnTo>
                    <a:pt x="446" y="89"/>
                  </a:lnTo>
                  <a:lnTo>
                    <a:pt x="446" y="80"/>
                  </a:lnTo>
                  <a:lnTo>
                    <a:pt x="396" y="80"/>
                  </a:lnTo>
                  <a:lnTo>
                    <a:pt x="396" y="66"/>
                  </a:lnTo>
                  <a:lnTo>
                    <a:pt x="365" y="66"/>
                  </a:lnTo>
                  <a:lnTo>
                    <a:pt x="365" y="59"/>
                  </a:lnTo>
                  <a:lnTo>
                    <a:pt x="315" y="59"/>
                  </a:lnTo>
                  <a:lnTo>
                    <a:pt x="315" y="52"/>
                  </a:lnTo>
                  <a:lnTo>
                    <a:pt x="278" y="52"/>
                  </a:lnTo>
                  <a:lnTo>
                    <a:pt x="278" y="37"/>
                  </a:lnTo>
                  <a:lnTo>
                    <a:pt x="235" y="37"/>
                  </a:lnTo>
                  <a:lnTo>
                    <a:pt x="235" y="28"/>
                  </a:lnTo>
                  <a:lnTo>
                    <a:pt x="200" y="28"/>
                  </a:lnTo>
                  <a:lnTo>
                    <a:pt x="200" y="23"/>
                  </a:lnTo>
                  <a:lnTo>
                    <a:pt x="163" y="23"/>
                  </a:lnTo>
                  <a:lnTo>
                    <a:pt x="163" y="15"/>
                  </a:lnTo>
                  <a:lnTo>
                    <a:pt x="118" y="15"/>
                  </a:lnTo>
                  <a:lnTo>
                    <a:pt x="118" y="0"/>
                  </a:lnTo>
                  <a:lnTo>
                    <a:pt x="82" y="0"/>
                  </a:lnTo>
                  <a:close/>
                </a:path>
              </a:pathLst>
            </a:custGeom>
            <a:solidFill>
              <a:srgbClr val="0202A3"/>
            </a:solidFill>
            <a:ln w="9525">
              <a:noFill/>
              <a:round/>
              <a:headEnd/>
              <a:tailEnd/>
            </a:ln>
          </p:spPr>
          <p:txBody>
            <a:bodyPr/>
            <a:lstStyle/>
            <a:p>
              <a:pPr algn="ctr"/>
              <a:endParaRPr lang="en-US" sz="1800"/>
            </a:p>
          </p:txBody>
        </p:sp>
        <p:sp>
          <p:nvSpPr>
            <p:cNvPr id="347853" name="Freeform 951"/>
            <p:cNvSpPr>
              <a:spLocks/>
            </p:cNvSpPr>
            <p:nvPr/>
          </p:nvSpPr>
          <p:spPr bwMode="auto">
            <a:xfrm>
              <a:off x="898" y="3150"/>
              <a:ext cx="173" cy="134"/>
            </a:xfrm>
            <a:custGeom>
              <a:avLst/>
              <a:gdLst>
                <a:gd name="T0" fmla="*/ 2 w 1726"/>
                <a:gd name="T1" fmla="*/ 107 h 1741"/>
                <a:gd name="T2" fmla="*/ 7 w 1726"/>
                <a:gd name="T3" fmla="*/ 108 h 1741"/>
                <a:gd name="T4" fmla="*/ 14 w 1726"/>
                <a:gd name="T5" fmla="*/ 109 h 1741"/>
                <a:gd name="T6" fmla="*/ 18 w 1726"/>
                <a:gd name="T7" fmla="*/ 111 h 1741"/>
                <a:gd name="T8" fmla="*/ 26 w 1726"/>
                <a:gd name="T9" fmla="*/ 111 h 1741"/>
                <a:gd name="T10" fmla="*/ 29 w 1726"/>
                <a:gd name="T11" fmla="*/ 112 h 1741"/>
                <a:gd name="T12" fmla="*/ 40 w 1726"/>
                <a:gd name="T13" fmla="*/ 114 h 1741"/>
                <a:gd name="T14" fmla="*/ 44 w 1726"/>
                <a:gd name="T15" fmla="*/ 115 h 1741"/>
                <a:gd name="T16" fmla="*/ 52 w 1726"/>
                <a:gd name="T17" fmla="*/ 116 h 1741"/>
                <a:gd name="T18" fmla="*/ 56 w 1726"/>
                <a:gd name="T19" fmla="*/ 118 h 1741"/>
                <a:gd name="T20" fmla="*/ 64 w 1726"/>
                <a:gd name="T21" fmla="*/ 118 h 1741"/>
                <a:gd name="T22" fmla="*/ 67 w 1726"/>
                <a:gd name="T23" fmla="*/ 120 h 1741"/>
                <a:gd name="T24" fmla="*/ 75 w 1726"/>
                <a:gd name="T25" fmla="*/ 120 h 1741"/>
                <a:gd name="T26" fmla="*/ 83 w 1726"/>
                <a:gd name="T27" fmla="*/ 122 h 1741"/>
                <a:gd name="T28" fmla="*/ 91 w 1726"/>
                <a:gd name="T29" fmla="*/ 123 h 1741"/>
                <a:gd name="T30" fmla="*/ 94 w 1726"/>
                <a:gd name="T31" fmla="*/ 124 h 1741"/>
                <a:gd name="T32" fmla="*/ 101 w 1726"/>
                <a:gd name="T33" fmla="*/ 125 h 1741"/>
                <a:gd name="T34" fmla="*/ 106 w 1726"/>
                <a:gd name="T35" fmla="*/ 127 h 1741"/>
                <a:gd name="T36" fmla="*/ 113 w 1726"/>
                <a:gd name="T37" fmla="*/ 127 h 1741"/>
                <a:gd name="T38" fmla="*/ 116 w 1726"/>
                <a:gd name="T39" fmla="*/ 129 h 1741"/>
                <a:gd name="T40" fmla="*/ 124 w 1726"/>
                <a:gd name="T41" fmla="*/ 129 h 1741"/>
                <a:gd name="T42" fmla="*/ 132 w 1726"/>
                <a:gd name="T43" fmla="*/ 131 h 1741"/>
                <a:gd name="T44" fmla="*/ 140 w 1726"/>
                <a:gd name="T45" fmla="*/ 132 h 1741"/>
                <a:gd name="T46" fmla="*/ 143 w 1726"/>
                <a:gd name="T47" fmla="*/ 134 h 1741"/>
                <a:gd name="T48" fmla="*/ 172 w 1726"/>
                <a:gd name="T49" fmla="*/ 134 h 1741"/>
                <a:gd name="T50" fmla="*/ 173 w 1726"/>
                <a:gd name="T51" fmla="*/ 25 h 1741"/>
                <a:gd name="T52" fmla="*/ 166 w 1726"/>
                <a:gd name="T53" fmla="*/ 24 h 1741"/>
                <a:gd name="T54" fmla="*/ 163 w 1726"/>
                <a:gd name="T55" fmla="*/ 23 h 1741"/>
                <a:gd name="T56" fmla="*/ 154 w 1726"/>
                <a:gd name="T57" fmla="*/ 22 h 1741"/>
                <a:gd name="T58" fmla="*/ 150 w 1726"/>
                <a:gd name="T59" fmla="*/ 21 h 1741"/>
                <a:gd name="T60" fmla="*/ 142 w 1726"/>
                <a:gd name="T61" fmla="*/ 20 h 1741"/>
                <a:gd name="T62" fmla="*/ 138 w 1726"/>
                <a:gd name="T63" fmla="*/ 19 h 1741"/>
                <a:gd name="T64" fmla="*/ 130 w 1726"/>
                <a:gd name="T65" fmla="*/ 18 h 1741"/>
                <a:gd name="T66" fmla="*/ 126 w 1726"/>
                <a:gd name="T67" fmla="*/ 16 h 1741"/>
                <a:gd name="T68" fmla="*/ 114 w 1726"/>
                <a:gd name="T69" fmla="*/ 15 h 1741"/>
                <a:gd name="T70" fmla="*/ 110 w 1726"/>
                <a:gd name="T71" fmla="*/ 14 h 1741"/>
                <a:gd name="T72" fmla="*/ 102 w 1726"/>
                <a:gd name="T73" fmla="*/ 13 h 1741"/>
                <a:gd name="T74" fmla="*/ 97 w 1726"/>
                <a:gd name="T75" fmla="*/ 12 h 1741"/>
                <a:gd name="T76" fmla="*/ 89 w 1726"/>
                <a:gd name="T77" fmla="*/ 11 h 1741"/>
                <a:gd name="T78" fmla="*/ 85 w 1726"/>
                <a:gd name="T79" fmla="*/ 10 h 1741"/>
                <a:gd name="T80" fmla="*/ 77 w 1726"/>
                <a:gd name="T81" fmla="*/ 9 h 1741"/>
                <a:gd name="T82" fmla="*/ 73 w 1726"/>
                <a:gd name="T83" fmla="*/ 7 h 1741"/>
                <a:gd name="T84" fmla="*/ 65 w 1726"/>
                <a:gd name="T85" fmla="*/ 7 h 1741"/>
                <a:gd name="T86" fmla="*/ 61 w 1726"/>
                <a:gd name="T87" fmla="*/ 6 h 1741"/>
                <a:gd name="T88" fmla="*/ 53 w 1726"/>
                <a:gd name="T89" fmla="*/ 5 h 1741"/>
                <a:gd name="T90" fmla="*/ 45 w 1726"/>
                <a:gd name="T91" fmla="*/ 3 h 1741"/>
                <a:gd name="T92" fmla="*/ 37 w 1726"/>
                <a:gd name="T93" fmla="*/ 2 h 1741"/>
                <a:gd name="T94" fmla="*/ 32 w 1726"/>
                <a:gd name="T95" fmla="*/ 1 h 1741"/>
                <a:gd name="T96" fmla="*/ 0 w 1726"/>
                <a:gd name="T97" fmla="*/ 0 h 17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26"/>
                <a:gd name="T148" fmla="*/ 0 h 1741"/>
                <a:gd name="T149" fmla="*/ 1726 w 1726"/>
                <a:gd name="T150" fmla="*/ 1741 h 17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26" h="1741">
                  <a:moveTo>
                    <a:pt x="0" y="0"/>
                  </a:moveTo>
                  <a:lnTo>
                    <a:pt x="0" y="1387"/>
                  </a:lnTo>
                  <a:lnTo>
                    <a:pt x="22" y="1387"/>
                  </a:lnTo>
                  <a:lnTo>
                    <a:pt x="22" y="1403"/>
                  </a:lnTo>
                  <a:lnTo>
                    <a:pt x="67" y="1403"/>
                  </a:lnTo>
                  <a:lnTo>
                    <a:pt x="67" y="1409"/>
                  </a:lnTo>
                  <a:lnTo>
                    <a:pt x="103" y="1409"/>
                  </a:lnTo>
                  <a:lnTo>
                    <a:pt x="103" y="1418"/>
                  </a:lnTo>
                  <a:lnTo>
                    <a:pt x="139" y="1418"/>
                  </a:lnTo>
                  <a:lnTo>
                    <a:pt x="139" y="1423"/>
                  </a:lnTo>
                  <a:lnTo>
                    <a:pt x="176" y="1423"/>
                  </a:lnTo>
                  <a:lnTo>
                    <a:pt x="176" y="1440"/>
                  </a:lnTo>
                  <a:lnTo>
                    <a:pt x="218" y="1440"/>
                  </a:lnTo>
                  <a:lnTo>
                    <a:pt x="218" y="1446"/>
                  </a:lnTo>
                  <a:lnTo>
                    <a:pt x="255" y="1446"/>
                  </a:lnTo>
                  <a:lnTo>
                    <a:pt x="255" y="1454"/>
                  </a:lnTo>
                  <a:lnTo>
                    <a:pt x="291" y="1454"/>
                  </a:lnTo>
                  <a:lnTo>
                    <a:pt x="291" y="1460"/>
                  </a:lnTo>
                  <a:lnTo>
                    <a:pt x="322" y="1460"/>
                  </a:lnTo>
                  <a:lnTo>
                    <a:pt x="322" y="1477"/>
                  </a:lnTo>
                  <a:lnTo>
                    <a:pt x="401" y="1477"/>
                  </a:lnTo>
                  <a:lnTo>
                    <a:pt x="401" y="1491"/>
                  </a:lnTo>
                  <a:lnTo>
                    <a:pt x="437" y="1491"/>
                  </a:lnTo>
                  <a:lnTo>
                    <a:pt x="437" y="1497"/>
                  </a:lnTo>
                  <a:lnTo>
                    <a:pt x="474" y="1497"/>
                  </a:lnTo>
                  <a:lnTo>
                    <a:pt x="474" y="1506"/>
                  </a:lnTo>
                  <a:lnTo>
                    <a:pt x="518" y="1506"/>
                  </a:lnTo>
                  <a:lnTo>
                    <a:pt x="518" y="1520"/>
                  </a:lnTo>
                  <a:lnTo>
                    <a:pt x="563" y="1520"/>
                  </a:lnTo>
                  <a:lnTo>
                    <a:pt x="563" y="1528"/>
                  </a:lnTo>
                  <a:lnTo>
                    <a:pt x="599" y="1528"/>
                  </a:lnTo>
                  <a:lnTo>
                    <a:pt x="599" y="1535"/>
                  </a:lnTo>
                  <a:lnTo>
                    <a:pt x="636" y="1535"/>
                  </a:lnTo>
                  <a:lnTo>
                    <a:pt x="636" y="1542"/>
                  </a:lnTo>
                  <a:lnTo>
                    <a:pt x="672" y="1542"/>
                  </a:lnTo>
                  <a:lnTo>
                    <a:pt x="672" y="1557"/>
                  </a:lnTo>
                  <a:lnTo>
                    <a:pt x="714" y="1557"/>
                  </a:lnTo>
                  <a:lnTo>
                    <a:pt x="714" y="1565"/>
                  </a:lnTo>
                  <a:lnTo>
                    <a:pt x="751" y="1565"/>
                  </a:lnTo>
                  <a:lnTo>
                    <a:pt x="751" y="1579"/>
                  </a:lnTo>
                  <a:lnTo>
                    <a:pt x="824" y="1579"/>
                  </a:lnTo>
                  <a:lnTo>
                    <a:pt x="824" y="1588"/>
                  </a:lnTo>
                  <a:lnTo>
                    <a:pt x="853" y="1588"/>
                  </a:lnTo>
                  <a:lnTo>
                    <a:pt x="853" y="1594"/>
                  </a:lnTo>
                  <a:lnTo>
                    <a:pt x="905" y="1594"/>
                  </a:lnTo>
                  <a:lnTo>
                    <a:pt x="905" y="1608"/>
                  </a:lnTo>
                  <a:lnTo>
                    <a:pt x="942" y="1608"/>
                  </a:lnTo>
                  <a:lnTo>
                    <a:pt x="942" y="1616"/>
                  </a:lnTo>
                  <a:lnTo>
                    <a:pt x="970" y="1616"/>
                  </a:lnTo>
                  <a:lnTo>
                    <a:pt x="970" y="1625"/>
                  </a:lnTo>
                  <a:lnTo>
                    <a:pt x="1006" y="1625"/>
                  </a:lnTo>
                  <a:lnTo>
                    <a:pt x="1006" y="1639"/>
                  </a:lnTo>
                  <a:lnTo>
                    <a:pt x="1057" y="1639"/>
                  </a:lnTo>
                  <a:lnTo>
                    <a:pt x="1057" y="1645"/>
                  </a:lnTo>
                  <a:lnTo>
                    <a:pt x="1088" y="1645"/>
                  </a:lnTo>
                  <a:lnTo>
                    <a:pt x="1088" y="1653"/>
                  </a:lnTo>
                  <a:lnTo>
                    <a:pt x="1123" y="1653"/>
                  </a:lnTo>
                  <a:lnTo>
                    <a:pt x="1123" y="1661"/>
                  </a:lnTo>
                  <a:lnTo>
                    <a:pt x="1160" y="1661"/>
                  </a:lnTo>
                  <a:lnTo>
                    <a:pt x="1160" y="1676"/>
                  </a:lnTo>
                  <a:lnTo>
                    <a:pt x="1203" y="1676"/>
                  </a:lnTo>
                  <a:lnTo>
                    <a:pt x="1203" y="1682"/>
                  </a:lnTo>
                  <a:lnTo>
                    <a:pt x="1239" y="1682"/>
                  </a:lnTo>
                  <a:lnTo>
                    <a:pt x="1239" y="1698"/>
                  </a:lnTo>
                  <a:lnTo>
                    <a:pt x="1312" y="1698"/>
                  </a:lnTo>
                  <a:lnTo>
                    <a:pt x="1312" y="1704"/>
                  </a:lnTo>
                  <a:lnTo>
                    <a:pt x="1356" y="1704"/>
                  </a:lnTo>
                  <a:lnTo>
                    <a:pt x="1356" y="1713"/>
                  </a:lnTo>
                  <a:lnTo>
                    <a:pt x="1393" y="1713"/>
                  </a:lnTo>
                  <a:lnTo>
                    <a:pt x="1393" y="1727"/>
                  </a:lnTo>
                  <a:lnTo>
                    <a:pt x="1430" y="1727"/>
                  </a:lnTo>
                  <a:lnTo>
                    <a:pt x="1430" y="1735"/>
                  </a:lnTo>
                  <a:lnTo>
                    <a:pt x="1471" y="1735"/>
                  </a:lnTo>
                  <a:lnTo>
                    <a:pt x="1471" y="1741"/>
                  </a:lnTo>
                  <a:lnTo>
                    <a:pt x="1721" y="1741"/>
                  </a:lnTo>
                  <a:lnTo>
                    <a:pt x="1721" y="1713"/>
                  </a:lnTo>
                  <a:lnTo>
                    <a:pt x="1726" y="1713"/>
                  </a:lnTo>
                  <a:lnTo>
                    <a:pt x="1726" y="325"/>
                  </a:lnTo>
                  <a:lnTo>
                    <a:pt x="1706" y="325"/>
                  </a:lnTo>
                  <a:lnTo>
                    <a:pt x="1706" y="316"/>
                  </a:lnTo>
                  <a:lnTo>
                    <a:pt x="1654" y="316"/>
                  </a:lnTo>
                  <a:lnTo>
                    <a:pt x="1654" y="310"/>
                  </a:lnTo>
                  <a:lnTo>
                    <a:pt x="1626" y="310"/>
                  </a:lnTo>
                  <a:lnTo>
                    <a:pt x="1626" y="296"/>
                  </a:lnTo>
                  <a:lnTo>
                    <a:pt x="1575" y="296"/>
                  </a:lnTo>
                  <a:lnTo>
                    <a:pt x="1575" y="288"/>
                  </a:lnTo>
                  <a:lnTo>
                    <a:pt x="1539" y="288"/>
                  </a:lnTo>
                  <a:lnTo>
                    <a:pt x="1539" y="279"/>
                  </a:lnTo>
                  <a:lnTo>
                    <a:pt x="1493" y="279"/>
                  </a:lnTo>
                  <a:lnTo>
                    <a:pt x="1493" y="273"/>
                  </a:lnTo>
                  <a:lnTo>
                    <a:pt x="1458" y="273"/>
                  </a:lnTo>
                  <a:lnTo>
                    <a:pt x="1458" y="265"/>
                  </a:lnTo>
                  <a:lnTo>
                    <a:pt x="1415" y="265"/>
                  </a:lnTo>
                  <a:lnTo>
                    <a:pt x="1415" y="259"/>
                  </a:lnTo>
                  <a:lnTo>
                    <a:pt x="1378" y="259"/>
                  </a:lnTo>
                  <a:lnTo>
                    <a:pt x="1378" y="251"/>
                  </a:lnTo>
                  <a:lnTo>
                    <a:pt x="1334" y="251"/>
                  </a:lnTo>
                  <a:lnTo>
                    <a:pt x="1334" y="237"/>
                  </a:lnTo>
                  <a:lnTo>
                    <a:pt x="1297" y="237"/>
                  </a:lnTo>
                  <a:lnTo>
                    <a:pt x="1297" y="228"/>
                  </a:lnTo>
                  <a:lnTo>
                    <a:pt x="1253" y="228"/>
                  </a:lnTo>
                  <a:lnTo>
                    <a:pt x="1253" y="213"/>
                  </a:lnTo>
                  <a:lnTo>
                    <a:pt x="1175" y="213"/>
                  </a:lnTo>
                  <a:lnTo>
                    <a:pt x="1175" y="200"/>
                  </a:lnTo>
                  <a:lnTo>
                    <a:pt x="1138" y="200"/>
                  </a:lnTo>
                  <a:lnTo>
                    <a:pt x="1138" y="191"/>
                  </a:lnTo>
                  <a:lnTo>
                    <a:pt x="1101" y="191"/>
                  </a:lnTo>
                  <a:lnTo>
                    <a:pt x="1101" y="177"/>
                  </a:lnTo>
                  <a:lnTo>
                    <a:pt x="1057" y="177"/>
                  </a:lnTo>
                  <a:lnTo>
                    <a:pt x="1057" y="169"/>
                  </a:lnTo>
                  <a:lnTo>
                    <a:pt x="1020" y="169"/>
                  </a:lnTo>
                  <a:lnTo>
                    <a:pt x="1020" y="163"/>
                  </a:lnTo>
                  <a:lnTo>
                    <a:pt x="970" y="163"/>
                  </a:lnTo>
                  <a:lnTo>
                    <a:pt x="970" y="154"/>
                  </a:lnTo>
                  <a:lnTo>
                    <a:pt x="942" y="154"/>
                  </a:lnTo>
                  <a:lnTo>
                    <a:pt x="942" y="149"/>
                  </a:lnTo>
                  <a:lnTo>
                    <a:pt x="888" y="149"/>
                  </a:lnTo>
                  <a:lnTo>
                    <a:pt x="888" y="140"/>
                  </a:lnTo>
                  <a:lnTo>
                    <a:pt x="853" y="140"/>
                  </a:lnTo>
                  <a:lnTo>
                    <a:pt x="853" y="125"/>
                  </a:lnTo>
                  <a:lnTo>
                    <a:pt x="810" y="125"/>
                  </a:lnTo>
                  <a:lnTo>
                    <a:pt x="810" y="118"/>
                  </a:lnTo>
                  <a:lnTo>
                    <a:pt x="773" y="118"/>
                  </a:lnTo>
                  <a:lnTo>
                    <a:pt x="773" y="112"/>
                  </a:lnTo>
                  <a:lnTo>
                    <a:pt x="729" y="112"/>
                  </a:lnTo>
                  <a:lnTo>
                    <a:pt x="729" y="95"/>
                  </a:lnTo>
                  <a:lnTo>
                    <a:pt x="692" y="95"/>
                  </a:lnTo>
                  <a:lnTo>
                    <a:pt x="692" y="89"/>
                  </a:lnTo>
                  <a:lnTo>
                    <a:pt x="650" y="89"/>
                  </a:lnTo>
                  <a:lnTo>
                    <a:pt x="650" y="81"/>
                  </a:lnTo>
                  <a:lnTo>
                    <a:pt x="613" y="81"/>
                  </a:lnTo>
                  <a:lnTo>
                    <a:pt x="613" y="74"/>
                  </a:lnTo>
                  <a:lnTo>
                    <a:pt x="568" y="74"/>
                  </a:lnTo>
                  <a:lnTo>
                    <a:pt x="568" y="59"/>
                  </a:lnTo>
                  <a:lnTo>
                    <a:pt x="533" y="59"/>
                  </a:lnTo>
                  <a:lnTo>
                    <a:pt x="533" y="52"/>
                  </a:lnTo>
                  <a:lnTo>
                    <a:pt x="453" y="52"/>
                  </a:lnTo>
                  <a:lnTo>
                    <a:pt x="453" y="37"/>
                  </a:lnTo>
                  <a:lnTo>
                    <a:pt x="401" y="37"/>
                  </a:lnTo>
                  <a:lnTo>
                    <a:pt x="401" y="30"/>
                  </a:lnTo>
                  <a:lnTo>
                    <a:pt x="372" y="30"/>
                  </a:lnTo>
                  <a:lnTo>
                    <a:pt x="372" y="21"/>
                  </a:lnTo>
                  <a:lnTo>
                    <a:pt x="322" y="21"/>
                  </a:lnTo>
                  <a:lnTo>
                    <a:pt x="322" y="7"/>
                  </a:lnTo>
                  <a:lnTo>
                    <a:pt x="291" y="7"/>
                  </a:lnTo>
                  <a:lnTo>
                    <a:pt x="291" y="0"/>
                  </a:lnTo>
                  <a:lnTo>
                    <a:pt x="0" y="0"/>
                  </a:lnTo>
                  <a:close/>
                </a:path>
              </a:pathLst>
            </a:custGeom>
            <a:solidFill>
              <a:srgbClr val="020296"/>
            </a:solidFill>
            <a:ln w="9525">
              <a:noFill/>
              <a:round/>
              <a:headEnd/>
              <a:tailEnd/>
            </a:ln>
          </p:spPr>
          <p:txBody>
            <a:bodyPr/>
            <a:lstStyle/>
            <a:p>
              <a:pPr algn="ctr"/>
              <a:endParaRPr lang="en-US" sz="1800"/>
            </a:p>
          </p:txBody>
        </p:sp>
        <p:sp>
          <p:nvSpPr>
            <p:cNvPr id="347854" name="Freeform 952"/>
            <p:cNvSpPr>
              <a:spLocks/>
            </p:cNvSpPr>
            <p:nvPr/>
          </p:nvSpPr>
          <p:spPr bwMode="auto">
            <a:xfrm>
              <a:off x="905" y="3154"/>
              <a:ext cx="158" cy="125"/>
            </a:xfrm>
            <a:custGeom>
              <a:avLst/>
              <a:gdLst>
                <a:gd name="T0" fmla="*/ 0 w 1587"/>
                <a:gd name="T1" fmla="*/ 104 h 1617"/>
                <a:gd name="T2" fmla="*/ 4 w 1587"/>
                <a:gd name="T3" fmla="*/ 105 h 1617"/>
                <a:gd name="T4" fmla="*/ 7 w 1587"/>
                <a:gd name="T5" fmla="*/ 105 h 1617"/>
                <a:gd name="T6" fmla="*/ 11 w 1587"/>
                <a:gd name="T7" fmla="*/ 107 h 1617"/>
                <a:gd name="T8" fmla="*/ 15 w 1587"/>
                <a:gd name="T9" fmla="*/ 107 h 1617"/>
                <a:gd name="T10" fmla="*/ 19 w 1587"/>
                <a:gd name="T11" fmla="*/ 108 h 1617"/>
                <a:gd name="T12" fmla="*/ 22 w 1587"/>
                <a:gd name="T13" fmla="*/ 108 h 1617"/>
                <a:gd name="T14" fmla="*/ 25 w 1587"/>
                <a:gd name="T15" fmla="*/ 110 h 1617"/>
                <a:gd name="T16" fmla="*/ 33 w 1587"/>
                <a:gd name="T17" fmla="*/ 111 h 1617"/>
                <a:gd name="T18" fmla="*/ 37 w 1587"/>
                <a:gd name="T19" fmla="*/ 111 h 1617"/>
                <a:gd name="T20" fmla="*/ 41 w 1587"/>
                <a:gd name="T21" fmla="*/ 112 h 1617"/>
                <a:gd name="T22" fmla="*/ 45 w 1587"/>
                <a:gd name="T23" fmla="*/ 113 h 1617"/>
                <a:gd name="T24" fmla="*/ 49 w 1587"/>
                <a:gd name="T25" fmla="*/ 114 h 1617"/>
                <a:gd name="T26" fmla="*/ 53 w 1587"/>
                <a:gd name="T27" fmla="*/ 114 h 1617"/>
                <a:gd name="T28" fmla="*/ 57 w 1587"/>
                <a:gd name="T29" fmla="*/ 115 h 1617"/>
                <a:gd name="T30" fmla="*/ 60 w 1587"/>
                <a:gd name="T31" fmla="*/ 116 h 1617"/>
                <a:gd name="T32" fmla="*/ 64 w 1587"/>
                <a:gd name="T33" fmla="*/ 116 h 1617"/>
                <a:gd name="T34" fmla="*/ 68 w 1587"/>
                <a:gd name="T35" fmla="*/ 118 h 1617"/>
                <a:gd name="T36" fmla="*/ 75 w 1587"/>
                <a:gd name="T37" fmla="*/ 118 h 1617"/>
                <a:gd name="T38" fmla="*/ 78 w 1587"/>
                <a:gd name="T39" fmla="*/ 119 h 1617"/>
                <a:gd name="T40" fmla="*/ 83 w 1587"/>
                <a:gd name="T41" fmla="*/ 120 h 1617"/>
                <a:gd name="T42" fmla="*/ 87 w 1587"/>
                <a:gd name="T43" fmla="*/ 120 h 1617"/>
                <a:gd name="T44" fmla="*/ 90 w 1587"/>
                <a:gd name="T45" fmla="*/ 121 h 1617"/>
                <a:gd name="T46" fmla="*/ 93 w 1587"/>
                <a:gd name="T47" fmla="*/ 122 h 1617"/>
                <a:gd name="T48" fmla="*/ 99 w 1587"/>
                <a:gd name="T49" fmla="*/ 123 h 1617"/>
                <a:gd name="T50" fmla="*/ 102 w 1587"/>
                <a:gd name="T51" fmla="*/ 123 h 1617"/>
                <a:gd name="T52" fmla="*/ 105 w 1587"/>
                <a:gd name="T53" fmla="*/ 124 h 1617"/>
                <a:gd name="T54" fmla="*/ 109 w 1587"/>
                <a:gd name="T55" fmla="*/ 125 h 1617"/>
                <a:gd name="T56" fmla="*/ 158 w 1587"/>
                <a:gd name="T57" fmla="*/ 19 h 1617"/>
                <a:gd name="T58" fmla="*/ 155 w 1587"/>
                <a:gd name="T59" fmla="*/ 18 h 1617"/>
                <a:gd name="T60" fmla="*/ 150 w 1587"/>
                <a:gd name="T61" fmla="*/ 18 h 1617"/>
                <a:gd name="T62" fmla="*/ 147 w 1587"/>
                <a:gd name="T63" fmla="*/ 17 h 1617"/>
                <a:gd name="T64" fmla="*/ 142 w 1587"/>
                <a:gd name="T65" fmla="*/ 17 h 1617"/>
                <a:gd name="T66" fmla="*/ 138 w 1587"/>
                <a:gd name="T67" fmla="*/ 16 h 1617"/>
                <a:gd name="T68" fmla="*/ 134 w 1587"/>
                <a:gd name="T69" fmla="*/ 15 h 1617"/>
                <a:gd name="T70" fmla="*/ 131 w 1587"/>
                <a:gd name="T71" fmla="*/ 15 h 1617"/>
                <a:gd name="T72" fmla="*/ 126 w 1587"/>
                <a:gd name="T73" fmla="*/ 14 h 1617"/>
                <a:gd name="T74" fmla="*/ 122 w 1587"/>
                <a:gd name="T75" fmla="*/ 13 h 1617"/>
                <a:gd name="T76" fmla="*/ 118 w 1587"/>
                <a:gd name="T77" fmla="*/ 12 h 1617"/>
                <a:gd name="T78" fmla="*/ 110 w 1587"/>
                <a:gd name="T79" fmla="*/ 11 h 1617"/>
                <a:gd name="T80" fmla="*/ 107 w 1587"/>
                <a:gd name="T81" fmla="*/ 10 h 1617"/>
                <a:gd name="T82" fmla="*/ 103 w 1587"/>
                <a:gd name="T83" fmla="*/ 9 h 1617"/>
                <a:gd name="T84" fmla="*/ 99 w 1587"/>
                <a:gd name="T85" fmla="*/ 9 h 1617"/>
                <a:gd name="T86" fmla="*/ 95 w 1587"/>
                <a:gd name="T87" fmla="*/ 8 h 1617"/>
                <a:gd name="T88" fmla="*/ 90 w 1587"/>
                <a:gd name="T89" fmla="*/ 7 h 1617"/>
                <a:gd name="T90" fmla="*/ 87 w 1587"/>
                <a:gd name="T91" fmla="*/ 7 h 1617"/>
                <a:gd name="T92" fmla="*/ 82 w 1587"/>
                <a:gd name="T93" fmla="*/ 6 h 1617"/>
                <a:gd name="T94" fmla="*/ 78 w 1587"/>
                <a:gd name="T95" fmla="*/ 5 h 1617"/>
                <a:gd name="T96" fmla="*/ 74 w 1587"/>
                <a:gd name="T97" fmla="*/ 5 h 1617"/>
                <a:gd name="T98" fmla="*/ 70 w 1587"/>
                <a:gd name="T99" fmla="*/ 4 h 1617"/>
                <a:gd name="T100" fmla="*/ 66 w 1587"/>
                <a:gd name="T101" fmla="*/ 3 h 1617"/>
                <a:gd name="T102" fmla="*/ 62 w 1587"/>
                <a:gd name="T103" fmla="*/ 2 h 1617"/>
                <a:gd name="T104" fmla="*/ 58 w 1587"/>
                <a:gd name="T105" fmla="*/ 2 h 1617"/>
                <a:gd name="T106" fmla="*/ 54 w 1587"/>
                <a:gd name="T107" fmla="*/ 1 h 1617"/>
                <a:gd name="T108" fmla="*/ 50 w 1587"/>
                <a:gd name="T109" fmla="*/ 0 h 161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87"/>
                <a:gd name="T166" fmla="*/ 0 h 1617"/>
                <a:gd name="T167" fmla="*/ 1587 w 1587"/>
                <a:gd name="T168" fmla="*/ 1617 h 161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87" h="1617">
                  <a:moveTo>
                    <a:pt x="0" y="0"/>
                  </a:moveTo>
                  <a:lnTo>
                    <a:pt x="0" y="1350"/>
                  </a:lnTo>
                  <a:lnTo>
                    <a:pt x="36" y="1350"/>
                  </a:lnTo>
                  <a:lnTo>
                    <a:pt x="36" y="1359"/>
                  </a:lnTo>
                  <a:lnTo>
                    <a:pt x="72" y="1359"/>
                  </a:lnTo>
                  <a:lnTo>
                    <a:pt x="72" y="1364"/>
                  </a:lnTo>
                  <a:lnTo>
                    <a:pt x="109" y="1364"/>
                  </a:lnTo>
                  <a:lnTo>
                    <a:pt x="109" y="1381"/>
                  </a:lnTo>
                  <a:lnTo>
                    <a:pt x="151" y="1381"/>
                  </a:lnTo>
                  <a:lnTo>
                    <a:pt x="151" y="1387"/>
                  </a:lnTo>
                  <a:lnTo>
                    <a:pt x="188" y="1387"/>
                  </a:lnTo>
                  <a:lnTo>
                    <a:pt x="188" y="1395"/>
                  </a:lnTo>
                  <a:lnTo>
                    <a:pt x="224" y="1395"/>
                  </a:lnTo>
                  <a:lnTo>
                    <a:pt x="224" y="1401"/>
                  </a:lnTo>
                  <a:lnTo>
                    <a:pt x="255" y="1401"/>
                  </a:lnTo>
                  <a:lnTo>
                    <a:pt x="255" y="1418"/>
                  </a:lnTo>
                  <a:lnTo>
                    <a:pt x="334" y="1418"/>
                  </a:lnTo>
                  <a:lnTo>
                    <a:pt x="334" y="1432"/>
                  </a:lnTo>
                  <a:lnTo>
                    <a:pt x="370" y="1432"/>
                  </a:lnTo>
                  <a:lnTo>
                    <a:pt x="370" y="1438"/>
                  </a:lnTo>
                  <a:lnTo>
                    <a:pt x="407" y="1438"/>
                  </a:lnTo>
                  <a:lnTo>
                    <a:pt x="407" y="1447"/>
                  </a:lnTo>
                  <a:lnTo>
                    <a:pt x="451" y="1447"/>
                  </a:lnTo>
                  <a:lnTo>
                    <a:pt x="451" y="1461"/>
                  </a:lnTo>
                  <a:lnTo>
                    <a:pt x="496" y="1461"/>
                  </a:lnTo>
                  <a:lnTo>
                    <a:pt x="496" y="1469"/>
                  </a:lnTo>
                  <a:lnTo>
                    <a:pt x="532" y="1469"/>
                  </a:lnTo>
                  <a:lnTo>
                    <a:pt x="532" y="1476"/>
                  </a:lnTo>
                  <a:lnTo>
                    <a:pt x="569" y="1476"/>
                  </a:lnTo>
                  <a:lnTo>
                    <a:pt x="569" y="1483"/>
                  </a:lnTo>
                  <a:lnTo>
                    <a:pt x="605" y="1483"/>
                  </a:lnTo>
                  <a:lnTo>
                    <a:pt x="605" y="1498"/>
                  </a:lnTo>
                  <a:lnTo>
                    <a:pt x="647" y="1498"/>
                  </a:lnTo>
                  <a:lnTo>
                    <a:pt x="647" y="1506"/>
                  </a:lnTo>
                  <a:lnTo>
                    <a:pt x="684" y="1506"/>
                  </a:lnTo>
                  <a:lnTo>
                    <a:pt x="684" y="1520"/>
                  </a:lnTo>
                  <a:lnTo>
                    <a:pt x="757" y="1520"/>
                  </a:lnTo>
                  <a:lnTo>
                    <a:pt x="757" y="1529"/>
                  </a:lnTo>
                  <a:lnTo>
                    <a:pt x="786" y="1529"/>
                  </a:lnTo>
                  <a:lnTo>
                    <a:pt x="786" y="1535"/>
                  </a:lnTo>
                  <a:lnTo>
                    <a:pt x="838" y="1535"/>
                  </a:lnTo>
                  <a:lnTo>
                    <a:pt x="838" y="1549"/>
                  </a:lnTo>
                  <a:lnTo>
                    <a:pt x="875" y="1549"/>
                  </a:lnTo>
                  <a:lnTo>
                    <a:pt x="875" y="1557"/>
                  </a:lnTo>
                  <a:lnTo>
                    <a:pt x="903" y="1557"/>
                  </a:lnTo>
                  <a:lnTo>
                    <a:pt x="903" y="1566"/>
                  </a:lnTo>
                  <a:lnTo>
                    <a:pt x="939" y="1566"/>
                  </a:lnTo>
                  <a:lnTo>
                    <a:pt x="939" y="1580"/>
                  </a:lnTo>
                  <a:lnTo>
                    <a:pt x="990" y="1580"/>
                  </a:lnTo>
                  <a:lnTo>
                    <a:pt x="990" y="1586"/>
                  </a:lnTo>
                  <a:lnTo>
                    <a:pt x="1021" y="1586"/>
                  </a:lnTo>
                  <a:lnTo>
                    <a:pt x="1021" y="1594"/>
                  </a:lnTo>
                  <a:lnTo>
                    <a:pt x="1056" y="1594"/>
                  </a:lnTo>
                  <a:lnTo>
                    <a:pt x="1056" y="1602"/>
                  </a:lnTo>
                  <a:lnTo>
                    <a:pt x="1093" y="1602"/>
                  </a:lnTo>
                  <a:lnTo>
                    <a:pt x="1093" y="1617"/>
                  </a:lnTo>
                  <a:lnTo>
                    <a:pt x="1587" y="1617"/>
                  </a:lnTo>
                  <a:lnTo>
                    <a:pt x="1587" y="251"/>
                  </a:lnTo>
                  <a:lnTo>
                    <a:pt x="1559" y="251"/>
                  </a:lnTo>
                  <a:lnTo>
                    <a:pt x="1559" y="237"/>
                  </a:lnTo>
                  <a:lnTo>
                    <a:pt x="1508" y="237"/>
                  </a:lnTo>
                  <a:lnTo>
                    <a:pt x="1508" y="229"/>
                  </a:lnTo>
                  <a:lnTo>
                    <a:pt x="1472" y="229"/>
                  </a:lnTo>
                  <a:lnTo>
                    <a:pt x="1472" y="220"/>
                  </a:lnTo>
                  <a:lnTo>
                    <a:pt x="1426" y="220"/>
                  </a:lnTo>
                  <a:lnTo>
                    <a:pt x="1426" y="214"/>
                  </a:lnTo>
                  <a:lnTo>
                    <a:pt x="1391" y="214"/>
                  </a:lnTo>
                  <a:lnTo>
                    <a:pt x="1391" y="206"/>
                  </a:lnTo>
                  <a:lnTo>
                    <a:pt x="1348" y="206"/>
                  </a:lnTo>
                  <a:lnTo>
                    <a:pt x="1348" y="200"/>
                  </a:lnTo>
                  <a:lnTo>
                    <a:pt x="1311" y="200"/>
                  </a:lnTo>
                  <a:lnTo>
                    <a:pt x="1311" y="192"/>
                  </a:lnTo>
                  <a:lnTo>
                    <a:pt x="1267" y="192"/>
                  </a:lnTo>
                  <a:lnTo>
                    <a:pt x="1267" y="178"/>
                  </a:lnTo>
                  <a:lnTo>
                    <a:pt x="1230" y="178"/>
                  </a:lnTo>
                  <a:lnTo>
                    <a:pt x="1230" y="169"/>
                  </a:lnTo>
                  <a:lnTo>
                    <a:pt x="1186" y="169"/>
                  </a:lnTo>
                  <a:lnTo>
                    <a:pt x="1186" y="154"/>
                  </a:lnTo>
                  <a:lnTo>
                    <a:pt x="1108" y="154"/>
                  </a:lnTo>
                  <a:lnTo>
                    <a:pt x="1108" y="141"/>
                  </a:lnTo>
                  <a:lnTo>
                    <a:pt x="1071" y="141"/>
                  </a:lnTo>
                  <a:lnTo>
                    <a:pt x="1071" y="132"/>
                  </a:lnTo>
                  <a:lnTo>
                    <a:pt x="1034" y="132"/>
                  </a:lnTo>
                  <a:lnTo>
                    <a:pt x="1034" y="118"/>
                  </a:lnTo>
                  <a:lnTo>
                    <a:pt x="990" y="118"/>
                  </a:lnTo>
                  <a:lnTo>
                    <a:pt x="990" y="110"/>
                  </a:lnTo>
                  <a:lnTo>
                    <a:pt x="953" y="110"/>
                  </a:lnTo>
                  <a:lnTo>
                    <a:pt x="953" y="104"/>
                  </a:lnTo>
                  <a:lnTo>
                    <a:pt x="903" y="104"/>
                  </a:lnTo>
                  <a:lnTo>
                    <a:pt x="903" y="95"/>
                  </a:lnTo>
                  <a:lnTo>
                    <a:pt x="875" y="95"/>
                  </a:lnTo>
                  <a:lnTo>
                    <a:pt x="875" y="90"/>
                  </a:lnTo>
                  <a:lnTo>
                    <a:pt x="821" y="90"/>
                  </a:lnTo>
                  <a:lnTo>
                    <a:pt x="821" y="81"/>
                  </a:lnTo>
                  <a:lnTo>
                    <a:pt x="786" y="81"/>
                  </a:lnTo>
                  <a:lnTo>
                    <a:pt x="786" y="66"/>
                  </a:lnTo>
                  <a:lnTo>
                    <a:pt x="743" y="66"/>
                  </a:lnTo>
                  <a:lnTo>
                    <a:pt x="743" y="59"/>
                  </a:lnTo>
                  <a:lnTo>
                    <a:pt x="706" y="59"/>
                  </a:lnTo>
                  <a:lnTo>
                    <a:pt x="706" y="53"/>
                  </a:lnTo>
                  <a:lnTo>
                    <a:pt x="662" y="53"/>
                  </a:lnTo>
                  <a:lnTo>
                    <a:pt x="662" y="36"/>
                  </a:lnTo>
                  <a:lnTo>
                    <a:pt x="625" y="36"/>
                  </a:lnTo>
                  <a:lnTo>
                    <a:pt x="625" y="30"/>
                  </a:lnTo>
                  <a:lnTo>
                    <a:pt x="583" y="30"/>
                  </a:lnTo>
                  <a:lnTo>
                    <a:pt x="583" y="22"/>
                  </a:lnTo>
                  <a:lnTo>
                    <a:pt x="546" y="22"/>
                  </a:lnTo>
                  <a:lnTo>
                    <a:pt x="546" y="15"/>
                  </a:lnTo>
                  <a:lnTo>
                    <a:pt x="501" y="15"/>
                  </a:lnTo>
                  <a:lnTo>
                    <a:pt x="501" y="0"/>
                  </a:lnTo>
                  <a:lnTo>
                    <a:pt x="0" y="0"/>
                  </a:lnTo>
                  <a:close/>
                </a:path>
              </a:pathLst>
            </a:custGeom>
            <a:solidFill>
              <a:srgbClr val="020287"/>
            </a:solidFill>
            <a:ln w="9525">
              <a:noFill/>
              <a:round/>
              <a:headEnd/>
              <a:tailEnd/>
            </a:ln>
          </p:spPr>
          <p:txBody>
            <a:bodyPr/>
            <a:lstStyle/>
            <a:p>
              <a:pPr algn="ctr"/>
              <a:endParaRPr lang="en-US" sz="1800"/>
            </a:p>
          </p:txBody>
        </p:sp>
        <p:sp>
          <p:nvSpPr>
            <p:cNvPr id="347855" name="Freeform 953"/>
            <p:cNvSpPr>
              <a:spLocks/>
            </p:cNvSpPr>
            <p:nvPr/>
          </p:nvSpPr>
          <p:spPr bwMode="auto">
            <a:xfrm>
              <a:off x="912" y="3160"/>
              <a:ext cx="145" cy="113"/>
            </a:xfrm>
            <a:custGeom>
              <a:avLst/>
              <a:gdLst>
                <a:gd name="T0" fmla="*/ 0 w 1450"/>
                <a:gd name="T1" fmla="*/ 99 h 1468"/>
                <a:gd name="T2" fmla="*/ 4 w 1450"/>
                <a:gd name="T3" fmla="*/ 100 h 1468"/>
                <a:gd name="T4" fmla="*/ 8 w 1450"/>
                <a:gd name="T5" fmla="*/ 101 h 1468"/>
                <a:gd name="T6" fmla="*/ 12 w 1450"/>
                <a:gd name="T7" fmla="*/ 101 h 1468"/>
                <a:gd name="T8" fmla="*/ 15 w 1450"/>
                <a:gd name="T9" fmla="*/ 102 h 1468"/>
                <a:gd name="T10" fmla="*/ 18 w 1450"/>
                <a:gd name="T11" fmla="*/ 103 h 1468"/>
                <a:gd name="T12" fmla="*/ 26 w 1450"/>
                <a:gd name="T13" fmla="*/ 104 h 1468"/>
                <a:gd name="T14" fmla="*/ 30 w 1450"/>
                <a:gd name="T15" fmla="*/ 104 h 1468"/>
                <a:gd name="T16" fmla="*/ 34 w 1450"/>
                <a:gd name="T17" fmla="*/ 105 h 1468"/>
                <a:gd name="T18" fmla="*/ 38 w 1450"/>
                <a:gd name="T19" fmla="*/ 106 h 1468"/>
                <a:gd name="T20" fmla="*/ 42 w 1450"/>
                <a:gd name="T21" fmla="*/ 107 h 1468"/>
                <a:gd name="T22" fmla="*/ 46 w 1450"/>
                <a:gd name="T23" fmla="*/ 107 h 1468"/>
                <a:gd name="T24" fmla="*/ 50 w 1450"/>
                <a:gd name="T25" fmla="*/ 108 h 1468"/>
                <a:gd name="T26" fmla="*/ 53 w 1450"/>
                <a:gd name="T27" fmla="*/ 109 h 1468"/>
                <a:gd name="T28" fmla="*/ 58 w 1450"/>
                <a:gd name="T29" fmla="*/ 110 h 1468"/>
                <a:gd name="T30" fmla="*/ 61 w 1450"/>
                <a:gd name="T31" fmla="*/ 111 h 1468"/>
                <a:gd name="T32" fmla="*/ 69 w 1450"/>
                <a:gd name="T33" fmla="*/ 111 h 1468"/>
                <a:gd name="T34" fmla="*/ 71 w 1450"/>
                <a:gd name="T35" fmla="*/ 112 h 1468"/>
                <a:gd name="T36" fmla="*/ 77 w 1450"/>
                <a:gd name="T37" fmla="*/ 113 h 1468"/>
                <a:gd name="T38" fmla="*/ 145 w 1450"/>
                <a:gd name="T39" fmla="*/ 12 h 1468"/>
                <a:gd name="T40" fmla="*/ 144 w 1450"/>
                <a:gd name="T41" fmla="*/ 11 h 1468"/>
                <a:gd name="T42" fmla="*/ 140 w 1450"/>
                <a:gd name="T43" fmla="*/ 11 h 1468"/>
                <a:gd name="T44" fmla="*/ 135 w 1450"/>
                <a:gd name="T45" fmla="*/ 10 h 1468"/>
                <a:gd name="T46" fmla="*/ 132 w 1450"/>
                <a:gd name="T47" fmla="*/ 10 h 1468"/>
                <a:gd name="T48" fmla="*/ 128 w 1450"/>
                <a:gd name="T49" fmla="*/ 9 h 1468"/>
                <a:gd name="T50" fmla="*/ 124 w 1450"/>
                <a:gd name="T51" fmla="*/ 9 h 1468"/>
                <a:gd name="T52" fmla="*/ 120 w 1450"/>
                <a:gd name="T53" fmla="*/ 7 h 1468"/>
                <a:gd name="T54" fmla="*/ 116 w 1450"/>
                <a:gd name="T55" fmla="*/ 7 h 1468"/>
                <a:gd name="T56" fmla="*/ 111 w 1450"/>
                <a:gd name="T57" fmla="*/ 6 h 1468"/>
                <a:gd name="T58" fmla="*/ 104 w 1450"/>
                <a:gd name="T59" fmla="*/ 5 h 1468"/>
                <a:gd name="T60" fmla="*/ 100 w 1450"/>
                <a:gd name="T61" fmla="*/ 4 h 1468"/>
                <a:gd name="T62" fmla="*/ 96 w 1450"/>
                <a:gd name="T63" fmla="*/ 3 h 1468"/>
                <a:gd name="T64" fmla="*/ 92 w 1450"/>
                <a:gd name="T65" fmla="*/ 2 h 1468"/>
                <a:gd name="T66" fmla="*/ 88 w 1450"/>
                <a:gd name="T67" fmla="*/ 2 h 1468"/>
                <a:gd name="T68" fmla="*/ 83 w 1450"/>
                <a:gd name="T69" fmla="*/ 1 h 1468"/>
                <a:gd name="T70" fmla="*/ 80 w 1450"/>
                <a:gd name="T71" fmla="*/ 1 h 1468"/>
                <a:gd name="T72" fmla="*/ 75 w 1450"/>
                <a:gd name="T73" fmla="*/ 0 h 14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50"/>
                <a:gd name="T112" fmla="*/ 0 h 1468"/>
                <a:gd name="T113" fmla="*/ 1450 w 1450"/>
                <a:gd name="T114" fmla="*/ 1468 h 14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50" h="1468">
                  <a:moveTo>
                    <a:pt x="0" y="0"/>
                  </a:moveTo>
                  <a:lnTo>
                    <a:pt x="0" y="1283"/>
                  </a:lnTo>
                  <a:lnTo>
                    <a:pt x="37" y="1283"/>
                  </a:lnTo>
                  <a:lnTo>
                    <a:pt x="37" y="1300"/>
                  </a:lnTo>
                  <a:lnTo>
                    <a:pt x="79" y="1300"/>
                  </a:lnTo>
                  <a:lnTo>
                    <a:pt x="79" y="1306"/>
                  </a:lnTo>
                  <a:lnTo>
                    <a:pt x="116" y="1306"/>
                  </a:lnTo>
                  <a:lnTo>
                    <a:pt x="116" y="1314"/>
                  </a:lnTo>
                  <a:lnTo>
                    <a:pt x="152" y="1314"/>
                  </a:lnTo>
                  <a:lnTo>
                    <a:pt x="152" y="1320"/>
                  </a:lnTo>
                  <a:lnTo>
                    <a:pt x="183" y="1320"/>
                  </a:lnTo>
                  <a:lnTo>
                    <a:pt x="183" y="1337"/>
                  </a:lnTo>
                  <a:lnTo>
                    <a:pt x="262" y="1337"/>
                  </a:lnTo>
                  <a:lnTo>
                    <a:pt x="262" y="1351"/>
                  </a:lnTo>
                  <a:lnTo>
                    <a:pt x="298" y="1351"/>
                  </a:lnTo>
                  <a:lnTo>
                    <a:pt x="298" y="1357"/>
                  </a:lnTo>
                  <a:lnTo>
                    <a:pt x="335" y="1357"/>
                  </a:lnTo>
                  <a:lnTo>
                    <a:pt x="335" y="1366"/>
                  </a:lnTo>
                  <a:lnTo>
                    <a:pt x="379" y="1366"/>
                  </a:lnTo>
                  <a:lnTo>
                    <a:pt x="379" y="1380"/>
                  </a:lnTo>
                  <a:lnTo>
                    <a:pt x="424" y="1380"/>
                  </a:lnTo>
                  <a:lnTo>
                    <a:pt x="424" y="1388"/>
                  </a:lnTo>
                  <a:lnTo>
                    <a:pt x="460" y="1388"/>
                  </a:lnTo>
                  <a:lnTo>
                    <a:pt x="460" y="1395"/>
                  </a:lnTo>
                  <a:lnTo>
                    <a:pt x="497" y="1395"/>
                  </a:lnTo>
                  <a:lnTo>
                    <a:pt x="497" y="1402"/>
                  </a:lnTo>
                  <a:lnTo>
                    <a:pt x="533" y="1402"/>
                  </a:lnTo>
                  <a:lnTo>
                    <a:pt x="533" y="1417"/>
                  </a:lnTo>
                  <a:lnTo>
                    <a:pt x="575" y="1417"/>
                  </a:lnTo>
                  <a:lnTo>
                    <a:pt x="575" y="1425"/>
                  </a:lnTo>
                  <a:lnTo>
                    <a:pt x="612" y="1425"/>
                  </a:lnTo>
                  <a:lnTo>
                    <a:pt x="612" y="1439"/>
                  </a:lnTo>
                  <a:lnTo>
                    <a:pt x="685" y="1439"/>
                  </a:lnTo>
                  <a:lnTo>
                    <a:pt x="685" y="1448"/>
                  </a:lnTo>
                  <a:lnTo>
                    <a:pt x="714" y="1448"/>
                  </a:lnTo>
                  <a:lnTo>
                    <a:pt x="714" y="1454"/>
                  </a:lnTo>
                  <a:lnTo>
                    <a:pt x="766" y="1454"/>
                  </a:lnTo>
                  <a:lnTo>
                    <a:pt x="766" y="1468"/>
                  </a:lnTo>
                  <a:lnTo>
                    <a:pt x="1450" y="1468"/>
                  </a:lnTo>
                  <a:lnTo>
                    <a:pt x="1450" y="156"/>
                  </a:lnTo>
                  <a:lnTo>
                    <a:pt x="1436" y="156"/>
                  </a:lnTo>
                  <a:lnTo>
                    <a:pt x="1436" y="148"/>
                  </a:lnTo>
                  <a:lnTo>
                    <a:pt x="1400" y="148"/>
                  </a:lnTo>
                  <a:lnTo>
                    <a:pt x="1400" y="139"/>
                  </a:lnTo>
                  <a:lnTo>
                    <a:pt x="1354" y="139"/>
                  </a:lnTo>
                  <a:lnTo>
                    <a:pt x="1354" y="133"/>
                  </a:lnTo>
                  <a:lnTo>
                    <a:pt x="1319" y="133"/>
                  </a:lnTo>
                  <a:lnTo>
                    <a:pt x="1319" y="125"/>
                  </a:lnTo>
                  <a:lnTo>
                    <a:pt x="1276" y="125"/>
                  </a:lnTo>
                  <a:lnTo>
                    <a:pt x="1276" y="119"/>
                  </a:lnTo>
                  <a:lnTo>
                    <a:pt x="1239" y="119"/>
                  </a:lnTo>
                  <a:lnTo>
                    <a:pt x="1239" y="111"/>
                  </a:lnTo>
                  <a:lnTo>
                    <a:pt x="1195" y="111"/>
                  </a:lnTo>
                  <a:lnTo>
                    <a:pt x="1195" y="97"/>
                  </a:lnTo>
                  <a:lnTo>
                    <a:pt x="1158" y="97"/>
                  </a:lnTo>
                  <a:lnTo>
                    <a:pt x="1158" y="88"/>
                  </a:lnTo>
                  <a:lnTo>
                    <a:pt x="1114" y="88"/>
                  </a:lnTo>
                  <a:lnTo>
                    <a:pt x="1114" y="73"/>
                  </a:lnTo>
                  <a:lnTo>
                    <a:pt x="1036" y="73"/>
                  </a:lnTo>
                  <a:lnTo>
                    <a:pt x="1036" y="60"/>
                  </a:lnTo>
                  <a:lnTo>
                    <a:pt x="999" y="60"/>
                  </a:lnTo>
                  <a:lnTo>
                    <a:pt x="999" y="51"/>
                  </a:lnTo>
                  <a:lnTo>
                    <a:pt x="962" y="51"/>
                  </a:lnTo>
                  <a:lnTo>
                    <a:pt x="962" y="37"/>
                  </a:lnTo>
                  <a:lnTo>
                    <a:pt x="918" y="37"/>
                  </a:lnTo>
                  <a:lnTo>
                    <a:pt x="918" y="29"/>
                  </a:lnTo>
                  <a:lnTo>
                    <a:pt x="881" y="29"/>
                  </a:lnTo>
                  <a:lnTo>
                    <a:pt x="881" y="23"/>
                  </a:lnTo>
                  <a:lnTo>
                    <a:pt x="831" y="23"/>
                  </a:lnTo>
                  <a:lnTo>
                    <a:pt x="831" y="14"/>
                  </a:lnTo>
                  <a:lnTo>
                    <a:pt x="803" y="14"/>
                  </a:lnTo>
                  <a:lnTo>
                    <a:pt x="803" y="9"/>
                  </a:lnTo>
                  <a:lnTo>
                    <a:pt x="749" y="9"/>
                  </a:lnTo>
                  <a:lnTo>
                    <a:pt x="749" y="0"/>
                  </a:lnTo>
                  <a:lnTo>
                    <a:pt x="0" y="0"/>
                  </a:lnTo>
                  <a:close/>
                </a:path>
              </a:pathLst>
            </a:custGeom>
            <a:solidFill>
              <a:srgbClr val="02027A"/>
            </a:solidFill>
            <a:ln w="9525">
              <a:noFill/>
              <a:round/>
              <a:headEnd/>
              <a:tailEnd/>
            </a:ln>
          </p:spPr>
          <p:txBody>
            <a:bodyPr/>
            <a:lstStyle/>
            <a:p>
              <a:pPr algn="ctr"/>
              <a:endParaRPr lang="en-US" sz="1800"/>
            </a:p>
          </p:txBody>
        </p:sp>
        <p:sp>
          <p:nvSpPr>
            <p:cNvPr id="347856" name="Freeform 954"/>
            <p:cNvSpPr>
              <a:spLocks/>
            </p:cNvSpPr>
            <p:nvPr/>
          </p:nvSpPr>
          <p:spPr bwMode="auto">
            <a:xfrm>
              <a:off x="918" y="3165"/>
              <a:ext cx="132" cy="103"/>
            </a:xfrm>
            <a:custGeom>
              <a:avLst/>
              <a:gdLst>
                <a:gd name="T0" fmla="*/ 0 w 1319"/>
                <a:gd name="T1" fmla="*/ 0 h 1335"/>
                <a:gd name="T2" fmla="*/ 0 w 1319"/>
                <a:gd name="T3" fmla="*/ 96 h 1335"/>
                <a:gd name="T4" fmla="*/ 2 w 1319"/>
                <a:gd name="T5" fmla="*/ 96 h 1335"/>
                <a:gd name="T6" fmla="*/ 2 w 1319"/>
                <a:gd name="T7" fmla="*/ 96 h 1335"/>
                <a:gd name="T8" fmla="*/ 6 w 1319"/>
                <a:gd name="T9" fmla="*/ 96 h 1335"/>
                <a:gd name="T10" fmla="*/ 6 w 1319"/>
                <a:gd name="T11" fmla="*/ 97 h 1335"/>
                <a:gd name="T12" fmla="*/ 9 w 1319"/>
                <a:gd name="T13" fmla="*/ 97 h 1335"/>
                <a:gd name="T14" fmla="*/ 9 w 1319"/>
                <a:gd name="T15" fmla="*/ 97 h 1335"/>
                <a:gd name="T16" fmla="*/ 12 w 1319"/>
                <a:gd name="T17" fmla="*/ 97 h 1335"/>
                <a:gd name="T18" fmla="*/ 12 w 1319"/>
                <a:gd name="T19" fmla="*/ 99 h 1335"/>
                <a:gd name="T20" fmla="*/ 20 w 1319"/>
                <a:gd name="T21" fmla="*/ 99 h 1335"/>
                <a:gd name="T22" fmla="*/ 20 w 1319"/>
                <a:gd name="T23" fmla="*/ 100 h 1335"/>
                <a:gd name="T24" fmla="*/ 24 w 1319"/>
                <a:gd name="T25" fmla="*/ 100 h 1335"/>
                <a:gd name="T26" fmla="*/ 24 w 1319"/>
                <a:gd name="T27" fmla="*/ 100 h 1335"/>
                <a:gd name="T28" fmla="*/ 28 w 1319"/>
                <a:gd name="T29" fmla="*/ 100 h 1335"/>
                <a:gd name="T30" fmla="*/ 28 w 1319"/>
                <a:gd name="T31" fmla="*/ 101 h 1335"/>
                <a:gd name="T32" fmla="*/ 32 w 1319"/>
                <a:gd name="T33" fmla="*/ 101 h 1335"/>
                <a:gd name="T34" fmla="*/ 32 w 1319"/>
                <a:gd name="T35" fmla="*/ 102 h 1335"/>
                <a:gd name="T36" fmla="*/ 37 w 1319"/>
                <a:gd name="T37" fmla="*/ 102 h 1335"/>
                <a:gd name="T38" fmla="*/ 37 w 1319"/>
                <a:gd name="T39" fmla="*/ 102 h 1335"/>
                <a:gd name="T40" fmla="*/ 40 w 1319"/>
                <a:gd name="T41" fmla="*/ 102 h 1335"/>
                <a:gd name="T42" fmla="*/ 40 w 1319"/>
                <a:gd name="T43" fmla="*/ 103 h 1335"/>
                <a:gd name="T44" fmla="*/ 132 w 1319"/>
                <a:gd name="T45" fmla="*/ 103 h 1335"/>
                <a:gd name="T46" fmla="*/ 132 w 1319"/>
                <a:gd name="T47" fmla="*/ 6 h 1335"/>
                <a:gd name="T48" fmla="*/ 130 w 1319"/>
                <a:gd name="T49" fmla="*/ 6 h 1335"/>
                <a:gd name="T50" fmla="*/ 130 w 1319"/>
                <a:gd name="T51" fmla="*/ 6 h 1335"/>
                <a:gd name="T52" fmla="*/ 126 w 1319"/>
                <a:gd name="T53" fmla="*/ 6 h 1335"/>
                <a:gd name="T54" fmla="*/ 126 w 1319"/>
                <a:gd name="T55" fmla="*/ 5 h 1335"/>
                <a:gd name="T56" fmla="*/ 122 w 1319"/>
                <a:gd name="T57" fmla="*/ 5 h 1335"/>
                <a:gd name="T58" fmla="*/ 122 w 1319"/>
                <a:gd name="T59" fmla="*/ 5 h 1335"/>
                <a:gd name="T60" fmla="*/ 118 w 1319"/>
                <a:gd name="T61" fmla="*/ 5 h 1335"/>
                <a:gd name="T62" fmla="*/ 118 w 1319"/>
                <a:gd name="T63" fmla="*/ 4 h 1335"/>
                <a:gd name="T64" fmla="*/ 114 w 1319"/>
                <a:gd name="T65" fmla="*/ 4 h 1335"/>
                <a:gd name="T66" fmla="*/ 114 w 1319"/>
                <a:gd name="T67" fmla="*/ 3 h 1335"/>
                <a:gd name="T68" fmla="*/ 110 w 1319"/>
                <a:gd name="T69" fmla="*/ 3 h 1335"/>
                <a:gd name="T70" fmla="*/ 110 w 1319"/>
                <a:gd name="T71" fmla="*/ 2 h 1335"/>
                <a:gd name="T72" fmla="*/ 106 w 1319"/>
                <a:gd name="T73" fmla="*/ 2 h 1335"/>
                <a:gd name="T74" fmla="*/ 106 w 1319"/>
                <a:gd name="T75" fmla="*/ 1 h 1335"/>
                <a:gd name="T76" fmla="*/ 98 w 1319"/>
                <a:gd name="T77" fmla="*/ 1 h 1335"/>
                <a:gd name="T78" fmla="*/ 98 w 1319"/>
                <a:gd name="T79" fmla="*/ 0 h 1335"/>
                <a:gd name="T80" fmla="*/ 0 w 1319"/>
                <a:gd name="T81" fmla="*/ 0 h 13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19"/>
                <a:gd name="T124" fmla="*/ 0 h 1335"/>
                <a:gd name="T125" fmla="*/ 1319 w 1319"/>
                <a:gd name="T126" fmla="*/ 1335 h 13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19" h="1335">
                  <a:moveTo>
                    <a:pt x="0" y="0"/>
                  </a:moveTo>
                  <a:lnTo>
                    <a:pt x="0" y="1240"/>
                  </a:lnTo>
                  <a:lnTo>
                    <a:pt x="20" y="1240"/>
                  </a:lnTo>
                  <a:lnTo>
                    <a:pt x="20" y="1246"/>
                  </a:lnTo>
                  <a:lnTo>
                    <a:pt x="57" y="1246"/>
                  </a:lnTo>
                  <a:lnTo>
                    <a:pt x="57" y="1254"/>
                  </a:lnTo>
                  <a:lnTo>
                    <a:pt x="93" y="1254"/>
                  </a:lnTo>
                  <a:lnTo>
                    <a:pt x="93" y="1260"/>
                  </a:lnTo>
                  <a:lnTo>
                    <a:pt x="124" y="1260"/>
                  </a:lnTo>
                  <a:lnTo>
                    <a:pt x="124" y="1277"/>
                  </a:lnTo>
                  <a:lnTo>
                    <a:pt x="203" y="1277"/>
                  </a:lnTo>
                  <a:lnTo>
                    <a:pt x="203" y="1291"/>
                  </a:lnTo>
                  <a:lnTo>
                    <a:pt x="239" y="1291"/>
                  </a:lnTo>
                  <a:lnTo>
                    <a:pt x="239" y="1297"/>
                  </a:lnTo>
                  <a:lnTo>
                    <a:pt x="276" y="1297"/>
                  </a:lnTo>
                  <a:lnTo>
                    <a:pt x="276" y="1306"/>
                  </a:lnTo>
                  <a:lnTo>
                    <a:pt x="320" y="1306"/>
                  </a:lnTo>
                  <a:lnTo>
                    <a:pt x="320" y="1320"/>
                  </a:lnTo>
                  <a:lnTo>
                    <a:pt x="365" y="1320"/>
                  </a:lnTo>
                  <a:lnTo>
                    <a:pt x="365" y="1328"/>
                  </a:lnTo>
                  <a:lnTo>
                    <a:pt x="401" y="1328"/>
                  </a:lnTo>
                  <a:lnTo>
                    <a:pt x="401" y="1335"/>
                  </a:lnTo>
                  <a:lnTo>
                    <a:pt x="1319" y="1335"/>
                  </a:lnTo>
                  <a:lnTo>
                    <a:pt x="1319" y="79"/>
                  </a:lnTo>
                  <a:lnTo>
                    <a:pt x="1295" y="79"/>
                  </a:lnTo>
                  <a:lnTo>
                    <a:pt x="1295" y="73"/>
                  </a:lnTo>
                  <a:lnTo>
                    <a:pt x="1260" y="73"/>
                  </a:lnTo>
                  <a:lnTo>
                    <a:pt x="1260" y="65"/>
                  </a:lnTo>
                  <a:lnTo>
                    <a:pt x="1217" y="65"/>
                  </a:lnTo>
                  <a:lnTo>
                    <a:pt x="1217" y="59"/>
                  </a:lnTo>
                  <a:lnTo>
                    <a:pt x="1180" y="59"/>
                  </a:lnTo>
                  <a:lnTo>
                    <a:pt x="1180" y="51"/>
                  </a:lnTo>
                  <a:lnTo>
                    <a:pt x="1136" y="51"/>
                  </a:lnTo>
                  <a:lnTo>
                    <a:pt x="1136" y="37"/>
                  </a:lnTo>
                  <a:lnTo>
                    <a:pt x="1099" y="37"/>
                  </a:lnTo>
                  <a:lnTo>
                    <a:pt x="1099" y="28"/>
                  </a:lnTo>
                  <a:lnTo>
                    <a:pt x="1055" y="28"/>
                  </a:lnTo>
                  <a:lnTo>
                    <a:pt x="1055" y="13"/>
                  </a:lnTo>
                  <a:lnTo>
                    <a:pt x="977" y="13"/>
                  </a:lnTo>
                  <a:lnTo>
                    <a:pt x="977" y="0"/>
                  </a:lnTo>
                  <a:lnTo>
                    <a:pt x="0" y="0"/>
                  </a:lnTo>
                  <a:close/>
                </a:path>
              </a:pathLst>
            </a:custGeom>
            <a:solidFill>
              <a:srgbClr val="02026D"/>
            </a:solidFill>
            <a:ln w="9525">
              <a:noFill/>
              <a:round/>
              <a:headEnd/>
              <a:tailEnd/>
            </a:ln>
          </p:spPr>
          <p:txBody>
            <a:bodyPr/>
            <a:lstStyle/>
            <a:p>
              <a:pPr algn="ctr"/>
              <a:endParaRPr lang="en-US" sz="1800"/>
            </a:p>
          </p:txBody>
        </p:sp>
        <p:sp>
          <p:nvSpPr>
            <p:cNvPr id="347857" name="Freeform 955"/>
            <p:cNvSpPr>
              <a:spLocks/>
            </p:cNvSpPr>
            <p:nvPr/>
          </p:nvSpPr>
          <p:spPr bwMode="auto">
            <a:xfrm>
              <a:off x="926" y="3171"/>
              <a:ext cx="118" cy="92"/>
            </a:xfrm>
            <a:custGeom>
              <a:avLst/>
              <a:gdLst>
                <a:gd name="T0" fmla="*/ 0 w 1181"/>
                <a:gd name="T1" fmla="*/ 0 h 1204"/>
                <a:gd name="T2" fmla="*/ 0 w 1181"/>
                <a:gd name="T3" fmla="*/ 90 h 1204"/>
                <a:gd name="T4" fmla="*/ 1 w 1181"/>
                <a:gd name="T5" fmla="*/ 90 h 1204"/>
                <a:gd name="T6" fmla="*/ 1 w 1181"/>
                <a:gd name="T7" fmla="*/ 91 h 1204"/>
                <a:gd name="T8" fmla="*/ 4 w 1181"/>
                <a:gd name="T9" fmla="*/ 91 h 1204"/>
                <a:gd name="T10" fmla="*/ 4 w 1181"/>
                <a:gd name="T11" fmla="*/ 92 h 1204"/>
                <a:gd name="T12" fmla="*/ 118 w 1181"/>
                <a:gd name="T13" fmla="*/ 92 h 1204"/>
                <a:gd name="T14" fmla="*/ 118 w 1181"/>
                <a:gd name="T15" fmla="*/ 0 h 1204"/>
                <a:gd name="T16" fmla="*/ 0 w 1181"/>
                <a:gd name="T17" fmla="*/ 0 h 1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1"/>
                <a:gd name="T28" fmla="*/ 0 h 1204"/>
                <a:gd name="T29" fmla="*/ 1181 w 1181"/>
                <a:gd name="T30" fmla="*/ 1204 h 12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1" h="1204">
                  <a:moveTo>
                    <a:pt x="0" y="0"/>
                  </a:moveTo>
                  <a:lnTo>
                    <a:pt x="0" y="1181"/>
                  </a:lnTo>
                  <a:lnTo>
                    <a:pt x="14" y="1181"/>
                  </a:lnTo>
                  <a:lnTo>
                    <a:pt x="14" y="1187"/>
                  </a:lnTo>
                  <a:lnTo>
                    <a:pt x="45" y="1187"/>
                  </a:lnTo>
                  <a:lnTo>
                    <a:pt x="45" y="1204"/>
                  </a:lnTo>
                  <a:lnTo>
                    <a:pt x="1181" y="1204"/>
                  </a:lnTo>
                  <a:lnTo>
                    <a:pt x="1181" y="0"/>
                  </a:lnTo>
                  <a:lnTo>
                    <a:pt x="0" y="0"/>
                  </a:lnTo>
                  <a:close/>
                </a:path>
              </a:pathLst>
            </a:custGeom>
            <a:solidFill>
              <a:srgbClr val="020260"/>
            </a:solidFill>
            <a:ln w="9525">
              <a:noFill/>
              <a:round/>
              <a:headEnd/>
              <a:tailEnd/>
            </a:ln>
          </p:spPr>
          <p:txBody>
            <a:bodyPr/>
            <a:lstStyle/>
            <a:p>
              <a:pPr algn="ctr"/>
              <a:endParaRPr lang="en-US" sz="1800"/>
            </a:p>
          </p:txBody>
        </p:sp>
        <p:sp>
          <p:nvSpPr>
            <p:cNvPr id="347858" name="Rectangle 956"/>
            <p:cNvSpPr>
              <a:spLocks noChangeArrowheads="1"/>
            </p:cNvSpPr>
            <p:nvPr/>
          </p:nvSpPr>
          <p:spPr bwMode="auto">
            <a:xfrm>
              <a:off x="931" y="3175"/>
              <a:ext cx="104" cy="81"/>
            </a:xfrm>
            <a:prstGeom prst="rect">
              <a:avLst/>
            </a:prstGeom>
            <a:solidFill>
              <a:srgbClr val="020251"/>
            </a:solidFill>
            <a:ln w="9525">
              <a:noFill/>
              <a:miter lim="800000"/>
              <a:headEnd/>
              <a:tailEnd/>
            </a:ln>
          </p:spPr>
          <p:txBody>
            <a:bodyPr/>
            <a:lstStyle/>
            <a:p>
              <a:pPr algn="ctr"/>
              <a:endParaRPr lang="en-US" sz="1800"/>
            </a:p>
          </p:txBody>
        </p:sp>
        <p:sp>
          <p:nvSpPr>
            <p:cNvPr id="347859" name="Rectangle 957"/>
            <p:cNvSpPr>
              <a:spLocks noChangeArrowheads="1"/>
            </p:cNvSpPr>
            <p:nvPr/>
          </p:nvSpPr>
          <p:spPr bwMode="auto">
            <a:xfrm>
              <a:off x="938" y="3181"/>
              <a:ext cx="90" cy="70"/>
            </a:xfrm>
            <a:prstGeom prst="rect">
              <a:avLst/>
            </a:prstGeom>
            <a:solidFill>
              <a:srgbClr val="020244"/>
            </a:solidFill>
            <a:ln w="9525">
              <a:noFill/>
              <a:miter lim="800000"/>
              <a:headEnd/>
              <a:tailEnd/>
            </a:ln>
          </p:spPr>
          <p:txBody>
            <a:bodyPr/>
            <a:lstStyle/>
            <a:p>
              <a:pPr algn="ctr"/>
              <a:endParaRPr lang="en-US" sz="1800"/>
            </a:p>
          </p:txBody>
        </p:sp>
        <p:sp>
          <p:nvSpPr>
            <p:cNvPr id="347860" name="Rectangle 958"/>
            <p:cNvSpPr>
              <a:spLocks noChangeArrowheads="1"/>
            </p:cNvSpPr>
            <p:nvPr/>
          </p:nvSpPr>
          <p:spPr bwMode="auto">
            <a:xfrm>
              <a:off x="945" y="3186"/>
              <a:ext cx="77" cy="60"/>
            </a:xfrm>
            <a:prstGeom prst="rect">
              <a:avLst/>
            </a:prstGeom>
            <a:solidFill>
              <a:srgbClr val="020238"/>
            </a:solidFill>
            <a:ln w="9525">
              <a:noFill/>
              <a:miter lim="800000"/>
              <a:headEnd/>
              <a:tailEnd/>
            </a:ln>
          </p:spPr>
          <p:txBody>
            <a:bodyPr/>
            <a:lstStyle/>
            <a:p>
              <a:pPr algn="ctr"/>
              <a:endParaRPr lang="en-US" sz="1800"/>
            </a:p>
          </p:txBody>
        </p:sp>
        <p:sp>
          <p:nvSpPr>
            <p:cNvPr id="347861" name="Rectangle 959"/>
            <p:cNvSpPr>
              <a:spLocks noChangeArrowheads="1"/>
            </p:cNvSpPr>
            <p:nvPr/>
          </p:nvSpPr>
          <p:spPr bwMode="auto">
            <a:xfrm>
              <a:off x="952" y="3192"/>
              <a:ext cx="63" cy="48"/>
            </a:xfrm>
            <a:prstGeom prst="rect">
              <a:avLst/>
            </a:prstGeom>
            <a:solidFill>
              <a:srgbClr val="02022B"/>
            </a:solidFill>
            <a:ln w="9525">
              <a:noFill/>
              <a:miter lim="800000"/>
              <a:headEnd/>
              <a:tailEnd/>
            </a:ln>
          </p:spPr>
          <p:txBody>
            <a:bodyPr/>
            <a:lstStyle/>
            <a:p>
              <a:pPr algn="ctr"/>
              <a:endParaRPr lang="en-US" sz="1800"/>
            </a:p>
          </p:txBody>
        </p:sp>
        <p:sp>
          <p:nvSpPr>
            <p:cNvPr id="347862" name="Rectangle 960"/>
            <p:cNvSpPr>
              <a:spLocks noChangeArrowheads="1"/>
            </p:cNvSpPr>
            <p:nvPr/>
          </p:nvSpPr>
          <p:spPr bwMode="auto">
            <a:xfrm>
              <a:off x="958" y="3197"/>
              <a:ext cx="50" cy="38"/>
            </a:xfrm>
            <a:prstGeom prst="rect">
              <a:avLst/>
            </a:prstGeom>
            <a:solidFill>
              <a:srgbClr val="02021C"/>
            </a:solidFill>
            <a:ln w="9525">
              <a:noFill/>
              <a:miter lim="800000"/>
              <a:headEnd/>
              <a:tailEnd/>
            </a:ln>
          </p:spPr>
          <p:txBody>
            <a:bodyPr/>
            <a:lstStyle/>
            <a:p>
              <a:pPr algn="ctr"/>
              <a:endParaRPr lang="en-US" sz="1800"/>
            </a:p>
          </p:txBody>
        </p:sp>
        <p:sp>
          <p:nvSpPr>
            <p:cNvPr id="347863" name="Rectangle 961"/>
            <p:cNvSpPr>
              <a:spLocks noChangeArrowheads="1"/>
            </p:cNvSpPr>
            <p:nvPr/>
          </p:nvSpPr>
          <p:spPr bwMode="auto">
            <a:xfrm>
              <a:off x="965" y="3202"/>
              <a:ext cx="37" cy="28"/>
            </a:xfrm>
            <a:prstGeom prst="rect">
              <a:avLst/>
            </a:prstGeom>
            <a:solidFill>
              <a:srgbClr val="02020F"/>
            </a:solidFill>
            <a:ln w="9525">
              <a:noFill/>
              <a:miter lim="800000"/>
              <a:headEnd/>
              <a:tailEnd/>
            </a:ln>
          </p:spPr>
          <p:txBody>
            <a:bodyPr/>
            <a:lstStyle/>
            <a:p>
              <a:pPr algn="ctr"/>
              <a:endParaRPr lang="en-US" sz="1800"/>
            </a:p>
          </p:txBody>
        </p:sp>
        <p:sp>
          <p:nvSpPr>
            <p:cNvPr id="347864" name="Rectangle 962"/>
            <p:cNvSpPr>
              <a:spLocks noChangeArrowheads="1"/>
            </p:cNvSpPr>
            <p:nvPr/>
          </p:nvSpPr>
          <p:spPr bwMode="auto">
            <a:xfrm>
              <a:off x="972" y="3207"/>
              <a:ext cx="22" cy="17"/>
            </a:xfrm>
            <a:prstGeom prst="rect">
              <a:avLst/>
            </a:prstGeom>
            <a:solidFill>
              <a:srgbClr val="000000"/>
            </a:solidFill>
            <a:ln w="9525">
              <a:noFill/>
              <a:miter lim="800000"/>
              <a:headEnd/>
              <a:tailEnd/>
            </a:ln>
          </p:spPr>
          <p:txBody>
            <a:bodyPr/>
            <a:lstStyle/>
            <a:p>
              <a:pPr algn="ctr"/>
              <a:endParaRPr lang="en-US" sz="1800"/>
            </a:p>
          </p:txBody>
        </p:sp>
        <p:sp>
          <p:nvSpPr>
            <p:cNvPr id="347865" name="Freeform 963"/>
            <p:cNvSpPr>
              <a:spLocks/>
            </p:cNvSpPr>
            <p:nvPr/>
          </p:nvSpPr>
          <p:spPr bwMode="auto">
            <a:xfrm>
              <a:off x="851" y="3145"/>
              <a:ext cx="265" cy="142"/>
            </a:xfrm>
            <a:custGeom>
              <a:avLst/>
              <a:gdLst>
                <a:gd name="T0" fmla="*/ 48 w 2644"/>
                <a:gd name="T1" fmla="*/ 0 h 1845"/>
                <a:gd name="T2" fmla="*/ 0 w 2644"/>
                <a:gd name="T3" fmla="*/ 102 h 1845"/>
                <a:gd name="T4" fmla="*/ 216 w 2644"/>
                <a:gd name="T5" fmla="*/ 142 h 1845"/>
                <a:gd name="T6" fmla="*/ 218 w 2644"/>
                <a:gd name="T7" fmla="*/ 140 h 1845"/>
                <a:gd name="T8" fmla="*/ 218 w 2644"/>
                <a:gd name="T9" fmla="*/ 140 h 1845"/>
                <a:gd name="T10" fmla="*/ 218 w 2644"/>
                <a:gd name="T11" fmla="*/ 137 h 1845"/>
                <a:gd name="T12" fmla="*/ 219 w 2644"/>
                <a:gd name="T13" fmla="*/ 135 h 1845"/>
                <a:gd name="T14" fmla="*/ 221 w 2644"/>
                <a:gd name="T15" fmla="*/ 132 h 1845"/>
                <a:gd name="T16" fmla="*/ 221 w 2644"/>
                <a:gd name="T17" fmla="*/ 130 h 1845"/>
                <a:gd name="T18" fmla="*/ 223 w 2644"/>
                <a:gd name="T19" fmla="*/ 127 h 1845"/>
                <a:gd name="T20" fmla="*/ 225 w 2644"/>
                <a:gd name="T21" fmla="*/ 123 h 1845"/>
                <a:gd name="T22" fmla="*/ 227 w 2644"/>
                <a:gd name="T23" fmla="*/ 119 h 1845"/>
                <a:gd name="T24" fmla="*/ 229 w 2644"/>
                <a:gd name="T25" fmla="*/ 115 h 1845"/>
                <a:gd name="T26" fmla="*/ 231 w 2644"/>
                <a:gd name="T27" fmla="*/ 111 h 1845"/>
                <a:gd name="T28" fmla="*/ 233 w 2644"/>
                <a:gd name="T29" fmla="*/ 107 h 1845"/>
                <a:gd name="T30" fmla="*/ 235 w 2644"/>
                <a:gd name="T31" fmla="*/ 102 h 1845"/>
                <a:gd name="T32" fmla="*/ 237 w 2644"/>
                <a:gd name="T33" fmla="*/ 98 h 1845"/>
                <a:gd name="T34" fmla="*/ 240 w 2644"/>
                <a:gd name="T35" fmla="*/ 93 h 1845"/>
                <a:gd name="T36" fmla="*/ 242 w 2644"/>
                <a:gd name="T37" fmla="*/ 89 h 1845"/>
                <a:gd name="T38" fmla="*/ 244 w 2644"/>
                <a:gd name="T39" fmla="*/ 84 h 1845"/>
                <a:gd name="T40" fmla="*/ 245 w 2644"/>
                <a:gd name="T41" fmla="*/ 79 h 1845"/>
                <a:gd name="T42" fmla="*/ 249 w 2644"/>
                <a:gd name="T43" fmla="*/ 74 h 1845"/>
                <a:gd name="T44" fmla="*/ 250 w 2644"/>
                <a:gd name="T45" fmla="*/ 70 h 1845"/>
                <a:gd name="T46" fmla="*/ 253 w 2644"/>
                <a:gd name="T47" fmla="*/ 65 h 1845"/>
                <a:gd name="T48" fmla="*/ 254 w 2644"/>
                <a:gd name="T49" fmla="*/ 61 h 1845"/>
                <a:gd name="T50" fmla="*/ 256 w 2644"/>
                <a:gd name="T51" fmla="*/ 58 h 1845"/>
                <a:gd name="T52" fmla="*/ 258 w 2644"/>
                <a:gd name="T53" fmla="*/ 53 h 1845"/>
                <a:gd name="T54" fmla="*/ 259 w 2644"/>
                <a:gd name="T55" fmla="*/ 51 h 1845"/>
                <a:gd name="T56" fmla="*/ 261 w 2644"/>
                <a:gd name="T57" fmla="*/ 47 h 1845"/>
                <a:gd name="T58" fmla="*/ 262 w 2644"/>
                <a:gd name="T59" fmla="*/ 44 h 1845"/>
                <a:gd name="T60" fmla="*/ 263 w 2644"/>
                <a:gd name="T61" fmla="*/ 42 h 1845"/>
                <a:gd name="T62" fmla="*/ 264 w 2644"/>
                <a:gd name="T63" fmla="*/ 40 h 1845"/>
                <a:gd name="T64" fmla="*/ 265 w 2644"/>
                <a:gd name="T65" fmla="*/ 39 h 1845"/>
                <a:gd name="T66" fmla="*/ 265 w 2644"/>
                <a:gd name="T67" fmla="*/ 37 h 1845"/>
                <a:gd name="T68" fmla="*/ 48 w 2644"/>
                <a:gd name="T69" fmla="*/ 0 h 18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44"/>
                <a:gd name="T106" fmla="*/ 0 h 1845"/>
                <a:gd name="T107" fmla="*/ 2644 w 2644"/>
                <a:gd name="T108" fmla="*/ 1845 h 18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44" h="1845">
                  <a:moveTo>
                    <a:pt x="474" y="0"/>
                  </a:moveTo>
                  <a:lnTo>
                    <a:pt x="0" y="1328"/>
                  </a:lnTo>
                  <a:lnTo>
                    <a:pt x="2157" y="1845"/>
                  </a:lnTo>
                  <a:lnTo>
                    <a:pt x="2172" y="1823"/>
                  </a:lnTo>
                  <a:lnTo>
                    <a:pt x="2172" y="1814"/>
                  </a:lnTo>
                  <a:lnTo>
                    <a:pt x="2179" y="1786"/>
                  </a:lnTo>
                  <a:lnTo>
                    <a:pt x="2187" y="1757"/>
                  </a:lnTo>
                  <a:lnTo>
                    <a:pt x="2209" y="1720"/>
                  </a:lnTo>
                  <a:lnTo>
                    <a:pt x="2209" y="1684"/>
                  </a:lnTo>
                  <a:lnTo>
                    <a:pt x="2229" y="1647"/>
                  </a:lnTo>
                  <a:lnTo>
                    <a:pt x="2246" y="1594"/>
                  </a:lnTo>
                  <a:lnTo>
                    <a:pt x="2266" y="1550"/>
                  </a:lnTo>
                  <a:lnTo>
                    <a:pt x="2288" y="1499"/>
                  </a:lnTo>
                  <a:lnTo>
                    <a:pt x="2302" y="1440"/>
                  </a:lnTo>
                  <a:lnTo>
                    <a:pt x="2324" y="1388"/>
                  </a:lnTo>
                  <a:lnTo>
                    <a:pt x="2347" y="1328"/>
                  </a:lnTo>
                  <a:lnTo>
                    <a:pt x="2369" y="1269"/>
                  </a:lnTo>
                  <a:lnTo>
                    <a:pt x="2390" y="1204"/>
                  </a:lnTo>
                  <a:lnTo>
                    <a:pt x="2412" y="1150"/>
                  </a:lnTo>
                  <a:lnTo>
                    <a:pt x="2434" y="1085"/>
                  </a:lnTo>
                  <a:lnTo>
                    <a:pt x="2448" y="1025"/>
                  </a:lnTo>
                  <a:lnTo>
                    <a:pt x="2484" y="965"/>
                  </a:lnTo>
                  <a:lnTo>
                    <a:pt x="2499" y="908"/>
                  </a:lnTo>
                  <a:lnTo>
                    <a:pt x="2521" y="849"/>
                  </a:lnTo>
                  <a:lnTo>
                    <a:pt x="2535" y="789"/>
                  </a:lnTo>
                  <a:lnTo>
                    <a:pt x="2551" y="753"/>
                  </a:lnTo>
                  <a:lnTo>
                    <a:pt x="2571" y="693"/>
                  </a:lnTo>
                  <a:lnTo>
                    <a:pt x="2588" y="657"/>
                  </a:lnTo>
                  <a:lnTo>
                    <a:pt x="2601" y="613"/>
                  </a:lnTo>
                  <a:lnTo>
                    <a:pt x="2616" y="576"/>
                  </a:lnTo>
                  <a:lnTo>
                    <a:pt x="2624" y="545"/>
                  </a:lnTo>
                  <a:lnTo>
                    <a:pt x="2638" y="523"/>
                  </a:lnTo>
                  <a:lnTo>
                    <a:pt x="2644" y="509"/>
                  </a:lnTo>
                  <a:lnTo>
                    <a:pt x="2644" y="486"/>
                  </a:lnTo>
                  <a:lnTo>
                    <a:pt x="474" y="0"/>
                  </a:lnTo>
                </a:path>
              </a:pathLst>
            </a:custGeom>
            <a:noFill/>
            <a:ln w="0">
              <a:solidFill>
                <a:srgbClr val="000000"/>
              </a:solidFill>
              <a:round/>
              <a:headEnd/>
              <a:tailEnd/>
            </a:ln>
          </p:spPr>
          <p:txBody>
            <a:bodyPr/>
            <a:lstStyle/>
            <a:p>
              <a:pPr algn="ctr"/>
              <a:endParaRPr lang="en-US" sz="1800"/>
            </a:p>
          </p:txBody>
        </p:sp>
        <p:sp>
          <p:nvSpPr>
            <p:cNvPr id="347866" name="Freeform 964"/>
            <p:cNvSpPr>
              <a:spLocks/>
            </p:cNvSpPr>
            <p:nvPr/>
          </p:nvSpPr>
          <p:spPr bwMode="auto">
            <a:xfrm>
              <a:off x="1097" y="3238"/>
              <a:ext cx="44" cy="59"/>
            </a:xfrm>
            <a:custGeom>
              <a:avLst/>
              <a:gdLst>
                <a:gd name="T0" fmla="*/ 24 w 437"/>
                <a:gd name="T1" fmla="*/ 0 h 761"/>
                <a:gd name="T2" fmla="*/ 0 w 437"/>
                <a:gd name="T3" fmla="*/ 54 h 761"/>
                <a:gd name="T4" fmla="*/ 18 w 437"/>
                <a:gd name="T5" fmla="*/ 59 h 761"/>
                <a:gd name="T6" fmla="*/ 44 w 437"/>
                <a:gd name="T7" fmla="*/ 4 h 761"/>
                <a:gd name="T8" fmla="*/ 24 w 437"/>
                <a:gd name="T9" fmla="*/ 0 h 761"/>
                <a:gd name="T10" fmla="*/ 0 60000 65536"/>
                <a:gd name="T11" fmla="*/ 0 60000 65536"/>
                <a:gd name="T12" fmla="*/ 0 60000 65536"/>
                <a:gd name="T13" fmla="*/ 0 60000 65536"/>
                <a:gd name="T14" fmla="*/ 0 60000 65536"/>
                <a:gd name="T15" fmla="*/ 0 w 437"/>
                <a:gd name="T16" fmla="*/ 0 h 761"/>
                <a:gd name="T17" fmla="*/ 437 w 437"/>
                <a:gd name="T18" fmla="*/ 761 h 761"/>
              </a:gdLst>
              <a:ahLst/>
              <a:cxnLst>
                <a:cxn ang="T10">
                  <a:pos x="T0" y="T1"/>
                </a:cxn>
                <a:cxn ang="T11">
                  <a:pos x="T2" y="T3"/>
                </a:cxn>
                <a:cxn ang="T12">
                  <a:pos x="T4" y="T5"/>
                </a:cxn>
                <a:cxn ang="T13">
                  <a:pos x="T6" y="T7"/>
                </a:cxn>
                <a:cxn ang="T14">
                  <a:pos x="T8" y="T9"/>
                </a:cxn>
              </a:cxnLst>
              <a:rect l="T15" t="T16" r="T17" b="T18"/>
              <a:pathLst>
                <a:path w="437" h="761">
                  <a:moveTo>
                    <a:pt x="241" y="0"/>
                  </a:moveTo>
                  <a:lnTo>
                    <a:pt x="0" y="702"/>
                  </a:lnTo>
                  <a:lnTo>
                    <a:pt x="182" y="761"/>
                  </a:lnTo>
                  <a:lnTo>
                    <a:pt x="437" y="52"/>
                  </a:lnTo>
                  <a:lnTo>
                    <a:pt x="241" y="0"/>
                  </a:lnTo>
                  <a:close/>
                </a:path>
              </a:pathLst>
            </a:custGeom>
            <a:solidFill>
              <a:srgbClr val="828282"/>
            </a:solidFill>
            <a:ln w="9525">
              <a:noFill/>
              <a:round/>
              <a:headEnd/>
              <a:tailEnd/>
            </a:ln>
          </p:spPr>
          <p:txBody>
            <a:bodyPr/>
            <a:lstStyle/>
            <a:p>
              <a:pPr algn="ctr"/>
              <a:endParaRPr lang="en-US" sz="1800"/>
            </a:p>
          </p:txBody>
        </p:sp>
        <p:sp>
          <p:nvSpPr>
            <p:cNvPr id="347867" name="Freeform 965"/>
            <p:cNvSpPr>
              <a:spLocks/>
            </p:cNvSpPr>
            <p:nvPr/>
          </p:nvSpPr>
          <p:spPr bwMode="auto">
            <a:xfrm>
              <a:off x="1097" y="3238"/>
              <a:ext cx="44" cy="59"/>
            </a:xfrm>
            <a:custGeom>
              <a:avLst/>
              <a:gdLst>
                <a:gd name="T0" fmla="*/ 24 w 437"/>
                <a:gd name="T1" fmla="*/ 0 h 761"/>
                <a:gd name="T2" fmla="*/ 0 w 437"/>
                <a:gd name="T3" fmla="*/ 54 h 761"/>
                <a:gd name="T4" fmla="*/ 18 w 437"/>
                <a:gd name="T5" fmla="*/ 59 h 761"/>
                <a:gd name="T6" fmla="*/ 44 w 437"/>
                <a:gd name="T7" fmla="*/ 4 h 761"/>
                <a:gd name="T8" fmla="*/ 24 w 437"/>
                <a:gd name="T9" fmla="*/ 0 h 761"/>
                <a:gd name="T10" fmla="*/ 0 60000 65536"/>
                <a:gd name="T11" fmla="*/ 0 60000 65536"/>
                <a:gd name="T12" fmla="*/ 0 60000 65536"/>
                <a:gd name="T13" fmla="*/ 0 60000 65536"/>
                <a:gd name="T14" fmla="*/ 0 60000 65536"/>
                <a:gd name="T15" fmla="*/ 0 w 437"/>
                <a:gd name="T16" fmla="*/ 0 h 761"/>
                <a:gd name="T17" fmla="*/ 437 w 437"/>
                <a:gd name="T18" fmla="*/ 761 h 761"/>
              </a:gdLst>
              <a:ahLst/>
              <a:cxnLst>
                <a:cxn ang="T10">
                  <a:pos x="T0" y="T1"/>
                </a:cxn>
                <a:cxn ang="T11">
                  <a:pos x="T2" y="T3"/>
                </a:cxn>
                <a:cxn ang="T12">
                  <a:pos x="T4" y="T5"/>
                </a:cxn>
                <a:cxn ang="T13">
                  <a:pos x="T6" y="T7"/>
                </a:cxn>
                <a:cxn ang="T14">
                  <a:pos x="T8" y="T9"/>
                </a:cxn>
              </a:cxnLst>
              <a:rect l="T15" t="T16" r="T17" b="T18"/>
              <a:pathLst>
                <a:path w="437" h="761">
                  <a:moveTo>
                    <a:pt x="241" y="0"/>
                  </a:moveTo>
                  <a:lnTo>
                    <a:pt x="0" y="702"/>
                  </a:lnTo>
                  <a:lnTo>
                    <a:pt x="182" y="761"/>
                  </a:lnTo>
                  <a:lnTo>
                    <a:pt x="437" y="52"/>
                  </a:lnTo>
                  <a:lnTo>
                    <a:pt x="241" y="0"/>
                  </a:lnTo>
                </a:path>
              </a:pathLst>
            </a:custGeom>
            <a:noFill/>
            <a:ln w="0">
              <a:solidFill>
                <a:srgbClr val="000000"/>
              </a:solidFill>
              <a:round/>
              <a:headEnd/>
              <a:tailEnd/>
            </a:ln>
          </p:spPr>
          <p:txBody>
            <a:bodyPr/>
            <a:lstStyle/>
            <a:p>
              <a:pPr algn="ctr"/>
              <a:endParaRPr lang="en-US" sz="1800"/>
            </a:p>
          </p:txBody>
        </p:sp>
        <p:sp>
          <p:nvSpPr>
            <p:cNvPr id="347868" name="Freeform 966"/>
            <p:cNvSpPr>
              <a:spLocks/>
            </p:cNvSpPr>
            <p:nvPr/>
          </p:nvSpPr>
          <p:spPr bwMode="auto">
            <a:xfrm>
              <a:off x="1124" y="3249"/>
              <a:ext cx="13" cy="14"/>
            </a:xfrm>
            <a:custGeom>
              <a:avLst/>
              <a:gdLst>
                <a:gd name="T0" fmla="*/ 0 w 132"/>
                <a:gd name="T1" fmla="*/ 6 h 179"/>
                <a:gd name="T2" fmla="*/ 0 w 132"/>
                <a:gd name="T3" fmla="*/ 9 h 179"/>
                <a:gd name="T4" fmla="*/ 1 w 132"/>
                <a:gd name="T5" fmla="*/ 10 h 179"/>
                <a:gd name="T6" fmla="*/ 1 w 132"/>
                <a:gd name="T7" fmla="*/ 12 h 179"/>
                <a:gd name="T8" fmla="*/ 3 w 132"/>
                <a:gd name="T9" fmla="*/ 13 h 179"/>
                <a:gd name="T10" fmla="*/ 3 w 132"/>
                <a:gd name="T11" fmla="*/ 14 h 179"/>
                <a:gd name="T12" fmla="*/ 6 w 132"/>
                <a:gd name="T13" fmla="*/ 14 h 179"/>
                <a:gd name="T14" fmla="*/ 8 w 132"/>
                <a:gd name="T15" fmla="*/ 13 h 179"/>
                <a:gd name="T16" fmla="*/ 8 w 132"/>
                <a:gd name="T17" fmla="*/ 12 h 179"/>
                <a:gd name="T18" fmla="*/ 9 w 132"/>
                <a:gd name="T19" fmla="*/ 11 h 179"/>
                <a:gd name="T20" fmla="*/ 9 w 132"/>
                <a:gd name="T21" fmla="*/ 9 h 179"/>
                <a:gd name="T22" fmla="*/ 9 w 132"/>
                <a:gd name="T23" fmla="*/ 8 h 179"/>
                <a:gd name="T24" fmla="*/ 9 w 132"/>
                <a:gd name="T25" fmla="*/ 7 h 179"/>
                <a:gd name="T26" fmla="*/ 11 w 132"/>
                <a:gd name="T27" fmla="*/ 6 h 179"/>
                <a:gd name="T28" fmla="*/ 11 w 132"/>
                <a:gd name="T29" fmla="*/ 6 h 179"/>
                <a:gd name="T30" fmla="*/ 12 w 132"/>
                <a:gd name="T31" fmla="*/ 5 h 179"/>
                <a:gd name="T32" fmla="*/ 12 w 132"/>
                <a:gd name="T33" fmla="*/ 5 h 179"/>
                <a:gd name="T34" fmla="*/ 12 w 132"/>
                <a:gd name="T35" fmla="*/ 4 h 179"/>
                <a:gd name="T36" fmla="*/ 12 w 132"/>
                <a:gd name="T37" fmla="*/ 2 h 179"/>
                <a:gd name="T38" fmla="*/ 13 w 132"/>
                <a:gd name="T39" fmla="*/ 2 h 179"/>
                <a:gd name="T40" fmla="*/ 13 w 132"/>
                <a:gd name="T41" fmla="*/ 0 h 179"/>
                <a:gd name="T42" fmla="*/ 9 w 132"/>
                <a:gd name="T43" fmla="*/ 0 h 179"/>
                <a:gd name="T44" fmla="*/ 8 w 132"/>
                <a:gd name="T45" fmla="*/ 1 h 179"/>
                <a:gd name="T46" fmla="*/ 6 w 132"/>
                <a:gd name="T47" fmla="*/ 1 h 179"/>
                <a:gd name="T48" fmla="*/ 5 w 132"/>
                <a:gd name="T49" fmla="*/ 2 h 179"/>
                <a:gd name="T50" fmla="*/ 4 w 132"/>
                <a:gd name="T51" fmla="*/ 2 h 179"/>
                <a:gd name="T52" fmla="*/ 3 w 132"/>
                <a:gd name="T53" fmla="*/ 4 h 179"/>
                <a:gd name="T54" fmla="*/ 1 w 132"/>
                <a:gd name="T55" fmla="*/ 4 h 179"/>
                <a:gd name="T56" fmla="*/ 1 w 132"/>
                <a:gd name="T57" fmla="*/ 5 h 179"/>
                <a:gd name="T58" fmla="*/ 0 w 132"/>
                <a:gd name="T59" fmla="*/ 5 h 179"/>
                <a:gd name="T60" fmla="*/ 0 w 132"/>
                <a:gd name="T61" fmla="*/ 6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2"/>
                <a:gd name="T94" fmla="*/ 0 h 179"/>
                <a:gd name="T95" fmla="*/ 132 w 132"/>
                <a:gd name="T96" fmla="*/ 179 h 1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2" h="179">
                  <a:moveTo>
                    <a:pt x="0" y="83"/>
                  </a:moveTo>
                  <a:lnTo>
                    <a:pt x="0" y="120"/>
                  </a:lnTo>
                  <a:lnTo>
                    <a:pt x="9" y="125"/>
                  </a:lnTo>
                  <a:lnTo>
                    <a:pt x="9" y="148"/>
                  </a:lnTo>
                  <a:lnTo>
                    <a:pt x="28" y="162"/>
                  </a:lnTo>
                  <a:lnTo>
                    <a:pt x="28" y="179"/>
                  </a:lnTo>
                  <a:lnTo>
                    <a:pt x="65" y="179"/>
                  </a:lnTo>
                  <a:lnTo>
                    <a:pt x="81" y="162"/>
                  </a:lnTo>
                  <a:lnTo>
                    <a:pt x="81" y="148"/>
                  </a:lnTo>
                  <a:lnTo>
                    <a:pt x="87" y="142"/>
                  </a:lnTo>
                  <a:lnTo>
                    <a:pt x="87" y="111"/>
                  </a:lnTo>
                  <a:lnTo>
                    <a:pt x="96" y="105"/>
                  </a:lnTo>
                  <a:lnTo>
                    <a:pt x="96" y="89"/>
                  </a:lnTo>
                  <a:lnTo>
                    <a:pt x="109" y="83"/>
                  </a:lnTo>
                  <a:lnTo>
                    <a:pt x="109" y="74"/>
                  </a:lnTo>
                  <a:lnTo>
                    <a:pt x="118" y="68"/>
                  </a:lnTo>
                  <a:lnTo>
                    <a:pt x="118" y="60"/>
                  </a:lnTo>
                  <a:lnTo>
                    <a:pt x="124" y="46"/>
                  </a:lnTo>
                  <a:lnTo>
                    <a:pt x="124" y="31"/>
                  </a:lnTo>
                  <a:lnTo>
                    <a:pt x="132" y="31"/>
                  </a:lnTo>
                  <a:lnTo>
                    <a:pt x="132" y="0"/>
                  </a:lnTo>
                  <a:lnTo>
                    <a:pt x="87" y="0"/>
                  </a:lnTo>
                  <a:lnTo>
                    <a:pt x="81" y="8"/>
                  </a:lnTo>
                  <a:lnTo>
                    <a:pt x="59" y="8"/>
                  </a:lnTo>
                  <a:lnTo>
                    <a:pt x="51" y="23"/>
                  </a:lnTo>
                  <a:lnTo>
                    <a:pt x="45" y="23"/>
                  </a:lnTo>
                  <a:lnTo>
                    <a:pt x="28" y="46"/>
                  </a:lnTo>
                  <a:lnTo>
                    <a:pt x="9" y="46"/>
                  </a:lnTo>
                  <a:lnTo>
                    <a:pt x="9" y="60"/>
                  </a:lnTo>
                  <a:lnTo>
                    <a:pt x="0" y="68"/>
                  </a:lnTo>
                  <a:lnTo>
                    <a:pt x="0" y="83"/>
                  </a:lnTo>
                  <a:close/>
                </a:path>
              </a:pathLst>
            </a:custGeom>
            <a:solidFill>
              <a:srgbClr val="BFBFBF"/>
            </a:solidFill>
            <a:ln w="9525">
              <a:noFill/>
              <a:round/>
              <a:headEnd/>
              <a:tailEnd/>
            </a:ln>
          </p:spPr>
          <p:txBody>
            <a:bodyPr/>
            <a:lstStyle/>
            <a:p>
              <a:pPr algn="ctr"/>
              <a:endParaRPr lang="en-US" sz="1800"/>
            </a:p>
          </p:txBody>
        </p:sp>
        <p:sp>
          <p:nvSpPr>
            <p:cNvPr id="347869" name="Freeform 967"/>
            <p:cNvSpPr>
              <a:spLocks/>
            </p:cNvSpPr>
            <p:nvPr/>
          </p:nvSpPr>
          <p:spPr bwMode="auto">
            <a:xfrm>
              <a:off x="1124" y="3249"/>
              <a:ext cx="13" cy="14"/>
            </a:xfrm>
            <a:custGeom>
              <a:avLst/>
              <a:gdLst>
                <a:gd name="T0" fmla="*/ 0 w 132"/>
                <a:gd name="T1" fmla="*/ 6 h 179"/>
                <a:gd name="T2" fmla="*/ 0 w 132"/>
                <a:gd name="T3" fmla="*/ 9 h 179"/>
                <a:gd name="T4" fmla="*/ 1 w 132"/>
                <a:gd name="T5" fmla="*/ 10 h 179"/>
                <a:gd name="T6" fmla="*/ 1 w 132"/>
                <a:gd name="T7" fmla="*/ 12 h 179"/>
                <a:gd name="T8" fmla="*/ 3 w 132"/>
                <a:gd name="T9" fmla="*/ 13 h 179"/>
                <a:gd name="T10" fmla="*/ 3 w 132"/>
                <a:gd name="T11" fmla="*/ 14 h 179"/>
                <a:gd name="T12" fmla="*/ 6 w 132"/>
                <a:gd name="T13" fmla="*/ 14 h 179"/>
                <a:gd name="T14" fmla="*/ 8 w 132"/>
                <a:gd name="T15" fmla="*/ 13 h 179"/>
                <a:gd name="T16" fmla="*/ 8 w 132"/>
                <a:gd name="T17" fmla="*/ 12 h 179"/>
                <a:gd name="T18" fmla="*/ 9 w 132"/>
                <a:gd name="T19" fmla="*/ 11 h 179"/>
                <a:gd name="T20" fmla="*/ 9 w 132"/>
                <a:gd name="T21" fmla="*/ 9 h 179"/>
                <a:gd name="T22" fmla="*/ 9 w 132"/>
                <a:gd name="T23" fmla="*/ 8 h 179"/>
                <a:gd name="T24" fmla="*/ 9 w 132"/>
                <a:gd name="T25" fmla="*/ 7 h 179"/>
                <a:gd name="T26" fmla="*/ 11 w 132"/>
                <a:gd name="T27" fmla="*/ 6 h 179"/>
                <a:gd name="T28" fmla="*/ 11 w 132"/>
                <a:gd name="T29" fmla="*/ 6 h 179"/>
                <a:gd name="T30" fmla="*/ 12 w 132"/>
                <a:gd name="T31" fmla="*/ 5 h 179"/>
                <a:gd name="T32" fmla="*/ 12 w 132"/>
                <a:gd name="T33" fmla="*/ 5 h 179"/>
                <a:gd name="T34" fmla="*/ 12 w 132"/>
                <a:gd name="T35" fmla="*/ 4 h 179"/>
                <a:gd name="T36" fmla="*/ 12 w 132"/>
                <a:gd name="T37" fmla="*/ 2 h 179"/>
                <a:gd name="T38" fmla="*/ 13 w 132"/>
                <a:gd name="T39" fmla="*/ 2 h 179"/>
                <a:gd name="T40" fmla="*/ 13 w 132"/>
                <a:gd name="T41" fmla="*/ 0 h 179"/>
                <a:gd name="T42" fmla="*/ 9 w 132"/>
                <a:gd name="T43" fmla="*/ 0 h 179"/>
                <a:gd name="T44" fmla="*/ 8 w 132"/>
                <a:gd name="T45" fmla="*/ 1 h 179"/>
                <a:gd name="T46" fmla="*/ 6 w 132"/>
                <a:gd name="T47" fmla="*/ 1 h 179"/>
                <a:gd name="T48" fmla="*/ 5 w 132"/>
                <a:gd name="T49" fmla="*/ 2 h 179"/>
                <a:gd name="T50" fmla="*/ 4 w 132"/>
                <a:gd name="T51" fmla="*/ 2 h 179"/>
                <a:gd name="T52" fmla="*/ 3 w 132"/>
                <a:gd name="T53" fmla="*/ 4 h 179"/>
                <a:gd name="T54" fmla="*/ 1 w 132"/>
                <a:gd name="T55" fmla="*/ 4 h 179"/>
                <a:gd name="T56" fmla="*/ 1 w 132"/>
                <a:gd name="T57" fmla="*/ 5 h 179"/>
                <a:gd name="T58" fmla="*/ 0 w 132"/>
                <a:gd name="T59" fmla="*/ 5 h 179"/>
                <a:gd name="T60" fmla="*/ 0 w 132"/>
                <a:gd name="T61" fmla="*/ 6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2"/>
                <a:gd name="T94" fmla="*/ 0 h 179"/>
                <a:gd name="T95" fmla="*/ 132 w 132"/>
                <a:gd name="T96" fmla="*/ 179 h 1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2" h="179">
                  <a:moveTo>
                    <a:pt x="0" y="83"/>
                  </a:moveTo>
                  <a:lnTo>
                    <a:pt x="0" y="120"/>
                  </a:lnTo>
                  <a:lnTo>
                    <a:pt x="9" y="125"/>
                  </a:lnTo>
                  <a:lnTo>
                    <a:pt x="9" y="148"/>
                  </a:lnTo>
                  <a:lnTo>
                    <a:pt x="28" y="162"/>
                  </a:lnTo>
                  <a:lnTo>
                    <a:pt x="28" y="179"/>
                  </a:lnTo>
                  <a:lnTo>
                    <a:pt x="65" y="179"/>
                  </a:lnTo>
                  <a:lnTo>
                    <a:pt x="81" y="162"/>
                  </a:lnTo>
                  <a:lnTo>
                    <a:pt x="81" y="148"/>
                  </a:lnTo>
                  <a:lnTo>
                    <a:pt x="87" y="142"/>
                  </a:lnTo>
                  <a:lnTo>
                    <a:pt x="87" y="111"/>
                  </a:lnTo>
                  <a:lnTo>
                    <a:pt x="96" y="105"/>
                  </a:lnTo>
                  <a:lnTo>
                    <a:pt x="96" y="89"/>
                  </a:lnTo>
                  <a:lnTo>
                    <a:pt x="109" y="83"/>
                  </a:lnTo>
                  <a:lnTo>
                    <a:pt x="109" y="74"/>
                  </a:lnTo>
                  <a:lnTo>
                    <a:pt x="118" y="68"/>
                  </a:lnTo>
                  <a:lnTo>
                    <a:pt x="118" y="60"/>
                  </a:lnTo>
                  <a:lnTo>
                    <a:pt x="124" y="46"/>
                  </a:lnTo>
                  <a:lnTo>
                    <a:pt x="124" y="31"/>
                  </a:lnTo>
                  <a:lnTo>
                    <a:pt x="132" y="31"/>
                  </a:lnTo>
                  <a:lnTo>
                    <a:pt x="132" y="0"/>
                  </a:lnTo>
                  <a:lnTo>
                    <a:pt x="87" y="0"/>
                  </a:lnTo>
                  <a:lnTo>
                    <a:pt x="81" y="8"/>
                  </a:lnTo>
                  <a:lnTo>
                    <a:pt x="59" y="8"/>
                  </a:lnTo>
                  <a:lnTo>
                    <a:pt x="51" y="23"/>
                  </a:lnTo>
                  <a:lnTo>
                    <a:pt x="45" y="23"/>
                  </a:lnTo>
                  <a:lnTo>
                    <a:pt x="28" y="46"/>
                  </a:lnTo>
                  <a:lnTo>
                    <a:pt x="9" y="46"/>
                  </a:lnTo>
                  <a:lnTo>
                    <a:pt x="9" y="60"/>
                  </a:lnTo>
                  <a:lnTo>
                    <a:pt x="0" y="68"/>
                  </a:lnTo>
                  <a:lnTo>
                    <a:pt x="0" y="83"/>
                  </a:lnTo>
                </a:path>
              </a:pathLst>
            </a:custGeom>
            <a:noFill/>
            <a:ln w="0">
              <a:solidFill>
                <a:srgbClr val="000000"/>
              </a:solidFill>
              <a:round/>
              <a:headEnd/>
              <a:tailEnd/>
            </a:ln>
          </p:spPr>
          <p:txBody>
            <a:bodyPr/>
            <a:lstStyle/>
            <a:p>
              <a:pPr algn="ctr"/>
              <a:endParaRPr lang="en-US" sz="1800"/>
            </a:p>
          </p:txBody>
        </p:sp>
        <p:sp>
          <p:nvSpPr>
            <p:cNvPr id="347870" name="Freeform 968"/>
            <p:cNvSpPr>
              <a:spLocks/>
            </p:cNvSpPr>
            <p:nvPr/>
          </p:nvSpPr>
          <p:spPr bwMode="auto">
            <a:xfrm>
              <a:off x="1112" y="3273"/>
              <a:ext cx="13" cy="14"/>
            </a:xfrm>
            <a:custGeom>
              <a:avLst/>
              <a:gdLst>
                <a:gd name="T0" fmla="*/ 0 w 132"/>
                <a:gd name="T1" fmla="*/ 7 h 184"/>
                <a:gd name="T2" fmla="*/ 0 w 132"/>
                <a:gd name="T3" fmla="*/ 8 h 184"/>
                <a:gd name="T4" fmla="*/ 1 w 132"/>
                <a:gd name="T5" fmla="*/ 9 h 184"/>
                <a:gd name="T6" fmla="*/ 1 w 132"/>
                <a:gd name="T7" fmla="*/ 10 h 184"/>
                <a:gd name="T8" fmla="*/ 2 w 132"/>
                <a:gd name="T9" fmla="*/ 11 h 184"/>
                <a:gd name="T10" fmla="*/ 2 w 132"/>
                <a:gd name="T11" fmla="*/ 12 h 184"/>
                <a:gd name="T12" fmla="*/ 3 w 132"/>
                <a:gd name="T13" fmla="*/ 12 h 184"/>
                <a:gd name="T14" fmla="*/ 3 w 132"/>
                <a:gd name="T15" fmla="*/ 12 h 184"/>
                <a:gd name="T16" fmla="*/ 4 w 132"/>
                <a:gd name="T17" fmla="*/ 14 h 184"/>
                <a:gd name="T18" fmla="*/ 4 w 132"/>
                <a:gd name="T19" fmla="*/ 14 h 184"/>
                <a:gd name="T20" fmla="*/ 5 w 132"/>
                <a:gd name="T21" fmla="*/ 14 h 184"/>
                <a:gd name="T22" fmla="*/ 8 w 132"/>
                <a:gd name="T23" fmla="*/ 14 h 184"/>
                <a:gd name="T24" fmla="*/ 8 w 132"/>
                <a:gd name="T25" fmla="*/ 14 h 184"/>
                <a:gd name="T26" fmla="*/ 9 w 132"/>
                <a:gd name="T27" fmla="*/ 12 h 184"/>
                <a:gd name="T28" fmla="*/ 9 w 132"/>
                <a:gd name="T29" fmla="*/ 11 h 184"/>
                <a:gd name="T30" fmla="*/ 9 w 132"/>
                <a:gd name="T31" fmla="*/ 10 h 184"/>
                <a:gd name="T32" fmla="*/ 9 w 132"/>
                <a:gd name="T33" fmla="*/ 8 h 184"/>
                <a:gd name="T34" fmla="*/ 11 w 132"/>
                <a:gd name="T35" fmla="*/ 7 h 184"/>
                <a:gd name="T36" fmla="*/ 11 w 132"/>
                <a:gd name="T37" fmla="*/ 7 h 184"/>
                <a:gd name="T38" fmla="*/ 12 w 132"/>
                <a:gd name="T39" fmla="*/ 6 h 184"/>
                <a:gd name="T40" fmla="*/ 12 w 132"/>
                <a:gd name="T41" fmla="*/ 5 h 184"/>
                <a:gd name="T42" fmla="*/ 12 w 132"/>
                <a:gd name="T43" fmla="*/ 4 h 184"/>
                <a:gd name="T44" fmla="*/ 12 w 132"/>
                <a:gd name="T45" fmla="*/ 3 h 184"/>
                <a:gd name="T46" fmla="*/ 13 w 132"/>
                <a:gd name="T47" fmla="*/ 2 h 184"/>
                <a:gd name="T48" fmla="*/ 13 w 132"/>
                <a:gd name="T49" fmla="*/ 0 h 184"/>
                <a:gd name="T50" fmla="*/ 9 w 132"/>
                <a:gd name="T51" fmla="*/ 0 h 184"/>
                <a:gd name="T52" fmla="*/ 9 w 132"/>
                <a:gd name="T53" fmla="*/ 1 h 184"/>
                <a:gd name="T54" fmla="*/ 8 w 132"/>
                <a:gd name="T55" fmla="*/ 1 h 184"/>
                <a:gd name="T56" fmla="*/ 6 w 132"/>
                <a:gd name="T57" fmla="*/ 1 h 184"/>
                <a:gd name="T58" fmla="*/ 5 w 132"/>
                <a:gd name="T59" fmla="*/ 1 h 184"/>
                <a:gd name="T60" fmla="*/ 4 w 132"/>
                <a:gd name="T61" fmla="*/ 2 h 184"/>
                <a:gd name="T62" fmla="*/ 4 w 132"/>
                <a:gd name="T63" fmla="*/ 2 h 184"/>
                <a:gd name="T64" fmla="*/ 2 w 132"/>
                <a:gd name="T65" fmla="*/ 3 h 184"/>
                <a:gd name="T66" fmla="*/ 1 w 132"/>
                <a:gd name="T67" fmla="*/ 3 h 184"/>
                <a:gd name="T68" fmla="*/ 1 w 132"/>
                <a:gd name="T69" fmla="*/ 4 h 184"/>
                <a:gd name="T70" fmla="*/ 0 w 132"/>
                <a:gd name="T71" fmla="*/ 5 h 184"/>
                <a:gd name="T72" fmla="*/ 0 w 132"/>
                <a:gd name="T73" fmla="*/ 7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
                <a:gd name="T112" fmla="*/ 0 h 184"/>
                <a:gd name="T113" fmla="*/ 132 w 132"/>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 h="184">
                  <a:moveTo>
                    <a:pt x="0" y="90"/>
                  </a:moveTo>
                  <a:lnTo>
                    <a:pt x="0" y="105"/>
                  </a:lnTo>
                  <a:lnTo>
                    <a:pt x="8" y="119"/>
                  </a:lnTo>
                  <a:lnTo>
                    <a:pt x="8" y="133"/>
                  </a:lnTo>
                  <a:lnTo>
                    <a:pt x="16" y="147"/>
                  </a:lnTo>
                  <a:lnTo>
                    <a:pt x="16" y="156"/>
                  </a:lnTo>
                  <a:lnTo>
                    <a:pt x="30" y="156"/>
                  </a:lnTo>
                  <a:lnTo>
                    <a:pt x="30" y="162"/>
                  </a:lnTo>
                  <a:lnTo>
                    <a:pt x="36" y="178"/>
                  </a:lnTo>
                  <a:lnTo>
                    <a:pt x="45" y="178"/>
                  </a:lnTo>
                  <a:lnTo>
                    <a:pt x="52" y="184"/>
                  </a:lnTo>
                  <a:lnTo>
                    <a:pt x="80" y="184"/>
                  </a:lnTo>
                  <a:lnTo>
                    <a:pt x="80" y="178"/>
                  </a:lnTo>
                  <a:lnTo>
                    <a:pt x="89" y="162"/>
                  </a:lnTo>
                  <a:lnTo>
                    <a:pt x="89" y="147"/>
                  </a:lnTo>
                  <a:lnTo>
                    <a:pt x="95" y="133"/>
                  </a:lnTo>
                  <a:lnTo>
                    <a:pt x="95" y="105"/>
                  </a:lnTo>
                  <a:lnTo>
                    <a:pt x="109" y="96"/>
                  </a:lnTo>
                  <a:lnTo>
                    <a:pt x="109" y="90"/>
                  </a:lnTo>
                  <a:lnTo>
                    <a:pt x="117" y="74"/>
                  </a:lnTo>
                  <a:lnTo>
                    <a:pt x="117" y="68"/>
                  </a:lnTo>
                  <a:lnTo>
                    <a:pt x="126" y="53"/>
                  </a:lnTo>
                  <a:lnTo>
                    <a:pt x="126" y="37"/>
                  </a:lnTo>
                  <a:lnTo>
                    <a:pt x="132" y="31"/>
                  </a:lnTo>
                  <a:lnTo>
                    <a:pt x="132" y="0"/>
                  </a:lnTo>
                  <a:lnTo>
                    <a:pt x="95" y="0"/>
                  </a:lnTo>
                  <a:lnTo>
                    <a:pt x="89" y="8"/>
                  </a:lnTo>
                  <a:lnTo>
                    <a:pt x="80" y="8"/>
                  </a:lnTo>
                  <a:lnTo>
                    <a:pt x="58" y="17"/>
                  </a:lnTo>
                  <a:lnTo>
                    <a:pt x="52" y="17"/>
                  </a:lnTo>
                  <a:lnTo>
                    <a:pt x="45" y="31"/>
                  </a:lnTo>
                  <a:lnTo>
                    <a:pt x="36" y="31"/>
                  </a:lnTo>
                  <a:lnTo>
                    <a:pt x="16" y="45"/>
                  </a:lnTo>
                  <a:lnTo>
                    <a:pt x="8" y="45"/>
                  </a:lnTo>
                  <a:lnTo>
                    <a:pt x="8" y="53"/>
                  </a:lnTo>
                  <a:lnTo>
                    <a:pt x="0" y="68"/>
                  </a:lnTo>
                  <a:lnTo>
                    <a:pt x="0" y="90"/>
                  </a:lnTo>
                  <a:close/>
                </a:path>
              </a:pathLst>
            </a:custGeom>
            <a:solidFill>
              <a:srgbClr val="BFBFBF"/>
            </a:solidFill>
            <a:ln w="9525">
              <a:noFill/>
              <a:round/>
              <a:headEnd/>
              <a:tailEnd/>
            </a:ln>
          </p:spPr>
          <p:txBody>
            <a:bodyPr/>
            <a:lstStyle/>
            <a:p>
              <a:pPr algn="ctr"/>
              <a:endParaRPr lang="en-US" sz="1800"/>
            </a:p>
          </p:txBody>
        </p:sp>
        <p:sp>
          <p:nvSpPr>
            <p:cNvPr id="347871" name="Freeform 969"/>
            <p:cNvSpPr>
              <a:spLocks/>
            </p:cNvSpPr>
            <p:nvPr/>
          </p:nvSpPr>
          <p:spPr bwMode="auto">
            <a:xfrm>
              <a:off x="1112" y="3273"/>
              <a:ext cx="13" cy="14"/>
            </a:xfrm>
            <a:custGeom>
              <a:avLst/>
              <a:gdLst>
                <a:gd name="T0" fmla="*/ 0 w 132"/>
                <a:gd name="T1" fmla="*/ 7 h 184"/>
                <a:gd name="T2" fmla="*/ 0 w 132"/>
                <a:gd name="T3" fmla="*/ 8 h 184"/>
                <a:gd name="T4" fmla="*/ 1 w 132"/>
                <a:gd name="T5" fmla="*/ 9 h 184"/>
                <a:gd name="T6" fmla="*/ 1 w 132"/>
                <a:gd name="T7" fmla="*/ 10 h 184"/>
                <a:gd name="T8" fmla="*/ 2 w 132"/>
                <a:gd name="T9" fmla="*/ 11 h 184"/>
                <a:gd name="T10" fmla="*/ 2 w 132"/>
                <a:gd name="T11" fmla="*/ 12 h 184"/>
                <a:gd name="T12" fmla="*/ 3 w 132"/>
                <a:gd name="T13" fmla="*/ 12 h 184"/>
                <a:gd name="T14" fmla="*/ 3 w 132"/>
                <a:gd name="T15" fmla="*/ 12 h 184"/>
                <a:gd name="T16" fmla="*/ 4 w 132"/>
                <a:gd name="T17" fmla="*/ 14 h 184"/>
                <a:gd name="T18" fmla="*/ 4 w 132"/>
                <a:gd name="T19" fmla="*/ 14 h 184"/>
                <a:gd name="T20" fmla="*/ 5 w 132"/>
                <a:gd name="T21" fmla="*/ 14 h 184"/>
                <a:gd name="T22" fmla="*/ 8 w 132"/>
                <a:gd name="T23" fmla="*/ 14 h 184"/>
                <a:gd name="T24" fmla="*/ 8 w 132"/>
                <a:gd name="T25" fmla="*/ 14 h 184"/>
                <a:gd name="T26" fmla="*/ 9 w 132"/>
                <a:gd name="T27" fmla="*/ 12 h 184"/>
                <a:gd name="T28" fmla="*/ 9 w 132"/>
                <a:gd name="T29" fmla="*/ 11 h 184"/>
                <a:gd name="T30" fmla="*/ 9 w 132"/>
                <a:gd name="T31" fmla="*/ 10 h 184"/>
                <a:gd name="T32" fmla="*/ 9 w 132"/>
                <a:gd name="T33" fmla="*/ 8 h 184"/>
                <a:gd name="T34" fmla="*/ 11 w 132"/>
                <a:gd name="T35" fmla="*/ 7 h 184"/>
                <a:gd name="T36" fmla="*/ 11 w 132"/>
                <a:gd name="T37" fmla="*/ 7 h 184"/>
                <a:gd name="T38" fmla="*/ 12 w 132"/>
                <a:gd name="T39" fmla="*/ 6 h 184"/>
                <a:gd name="T40" fmla="*/ 12 w 132"/>
                <a:gd name="T41" fmla="*/ 5 h 184"/>
                <a:gd name="T42" fmla="*/ 12 w 132"/>
                <a:gd name="T43" fmla="*/ 4 h 184"/>
                <a:gd name="T44" fmla="*/ 12 w 132"/>
                <a:gd name="T45" fmla="*/ 3 h 184"/>
                <a:gd name="T46" fmla="*/ 13 w 132"/>
                <a:gd name="T47" fmla="*/ 2 h 184"/>
                <a:gd name="T48" fmla="*/ 13 w 132"/>
                <a:gd name="T49" fmla="*/ 0 h 184"/>
                <a:gd name="T50" fmla="*/ 9 w 132"/>
                <a:gd name="T51" fmla="*/ 0 h 184"/>
                <a:gd name="T52" fmla="*/ 9 w 132"/>
                <a:gd name="T53" fmla="*/ 1 h 184"/>
                <a:gd name="T54" fmla="*/ 8 w 132"/>
                <a:gd name="T55" fmla="*/ 1 h 184"/>
                <a:gd name="T56" fmla="*/ 6 w 132"/>
                <a:gd name="T57" fmla="*/ 1 h 184"/>
                <a:gd name="T58" fmla="*/ 5 w 132"/>
                <a:gd name="T59" fmla="*/ 1 h 184"/>
                <a:gd name="T60" fmla="*/ 4 w 132"/>
                <a:gd name="T61" fmla="*/ 2 h 184"/>
                <a:gd name="T62" fmla="*/ 4 w 132"/>
                <a:gd name="T63" fmla="*/ 2 h 184"/>
                <a:gd name="T64" fmla="*/ 2 w 132"/>
                <a:gd name="T65" fmla="*/ 3 h 184"/>
                <a:gd name="T66" fmla="*/ 1 w 132"/>
                <a:gd name="T67" fmla="*/ 3 h 184"/>
                <a:gd name="T68" fmla="*/ 1 w 132"/>
                <a:gd name="T69" fmla="*/ 4 h 184"/>
                <a:gd name="T70" fmla="*/ 0 w 132"/>
                <a:gd name="T71" fmla="*/ 5 h 184"/>
                <a:gd name="T72" fmla="*/ 0 w 132"/>
                <a:gd name="T73" fmla="*/ 7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
                <a:gd name="T112" fmla="*/ 0 h 184"/>
                <a:gd name="T113" fmla="*/ 132 w 132"/>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 h="184">
                  <a:moveTo>
                    <a:pt x="0" y="90"/>
                  </a:moveTo>
                  <a:lnTo>
                    <a:pt x="0" y="105"/>
                  </a:lnTo>
                  <a:lnTo>
                    <a:pt x="8" y="119"/>
                  </a:lnTo>
                  <a:lnTo>
                    <a:pt x="8" y="133"/>
                  </a:lnTo>
                  <a:lnTo>
                    <a:pt x="16" y="147"/>
                  </a:lnTo>
                  <a:lnTo>
                    <a:pt x="16" y="156"/>
                  </a:lnTo>
                  <a:lnTo>
                    <a:pt x="30" y="156"/>
                  </a:lnTo>
                  <a:lnTo>
                    <a:pt x="30" y="162"/>
                  </a:lnTo>
                  <a:lnTo>
                    <a:pt x="36" y="178"/>
                  </a:lnTo>
                  <a:lnTo>
                    <a:pt x="45" y="178"/>
                  </a:lnTo>
                  <a:lnTo>
                    <a:pt x="52" y="184"/>
                  </a:lnTo>
                  <a:lnTo>
                    <a:pt x="80" y="184"/>
                  </a:lnTo>
                  <a:lnTo>
                    <a:pt x="80" y="178"/>
                  </a:lnTo>
                  <a:lnTo>
                    <a:pt x="89" y="162"/>
                  </a:lnTo>
                  <a:lnTo>
                    <a:pt x="89" y="147"/>
                  </a:lnTo>
                  <a:lnTo>
                    <a:pt x="95" y="133"/>
                  </a:lnTo>
                  <a:lnTo>
                    <a:pt x="95" y="105"/>
                  </a:lnTo>
                  <a:lnTo>
                    <a:pt x="109" y="96"/>
                  </a:lnTo>
                  <a:lnTo>
                    <a:pt x="109" y="90"/>
                  </a:lnTo>
                  <a:lnTo>
                    <a:pt x="117" y="74"/>
                  </a:lnTo>
                  <a:lnTo>
                    <a:pt x="117" y="68"/>
                  </a:lnTo>
                  <a:lnTo>
                    <a:pt x="126" y="53"/>
                  </a:lnTo>
                  <a:lnTo>
                    <a:pt x="126" y="37"/>
                  </a:lnTo>
                  <a:lnTo>
                    <a:pt x="132" y="31"/>
                  </a:lnTo>
                  <a:lnTo>
                    <a:pt x="132" y="0"/>
                  </a:lnTo>
                  <a:lnTo>
                    <a:pt x="95" y="0"/>
                  </a:lnTo>
                  <a:lnTo>
                    <a:pt x="89" y="8"/>
                  </a:lnTo>
                  <a:lnTo>
                    <a:pt x="80" y="8"/>
                  </a:lnTo>
                  <a:lnTo>
                    <a:pt x="58" y="17"/>
                  </a:lnTo>
                  <a:lnTo>
                    <a:pt x="52" y="17"/>
                  </a:lnTo>
                  <a:lnTo>
                    <a:pt x="45" y="31"/>
                  </a:lnTo>
                  <a:lnTo>
                    <a:pt x="36" y="31"/>
                  </a:lnTo>
                  <a:lnTo>
                    <a:pt x="16" y="45"/>
                  </a:lnTo>
                  <a:lnTo>
                    <a:pt x="8" y="45"/>
                  </a:lnTo>
                  <a:lnTo>
                    <a:pt x="8" y="53"/>
                  </a:lnTo>
                  <a:lnTo>
                    <a:pt x="0" y="68"/>
                  </a:lnTo>
                  <a:lnTo>
                    <a:pt x="0" y="90"/>
                  </a:lnTo>
                </a:path>
              </a:pathLst>
            </a:custGeom>
            <a:noFill/>
            <a:ln w="0">
              <a:solidFill>
                <a:srgbClr val="000000"/>
              </a:solidFill>
              <a:round/>
              <a:headEnd/>
              <a:tailEnd/>
            </a:ln>
          </p:spPr>
          <p:txBody>
            <a:bodyPr/>
            <a:lstStyle/>
            <a:p>
              <a:pPr algn="ctr"/>
              <a:endParaRPr lang="en-US" sz="1800"/>
            </a:p>
          </p:txBody>
        </p:sp>
        <p:sp>
          <p:nvSpPr>
            <p:cNvPr id="347872" name="Line 970"/>
            <p:cNvSpPr>
              <a:spLocks noChangeShapeType="1"/>
            </p:cNvSpPr>
            <p:nvPr/>
          </p:nvSpPr>
          <p:spPr bwMode="auto">
            <a:xfrm flipH="1">
              <a:off x="860" y="2966"/>
              <a:ext cx="33" cy="154"/>
            </a:xfrm>
            <a:prstGeom prst="line">
              <a:avLst/>
            </a:prstGeom>
            <a:noFill/>
            <a:ln w="28575">
              <a:solidFill>
                <a:schemeClr val="tx1"/>
              </a:solidFill>
              <a:round/>
              <a:headEnd/>
              <a:tailEnd/>
            </a:ln>
          </p:spPr>
          <p:txBody>
            <a:bodyPr wrap="none" anchor="ctr"/>
            <a:lstStyle/>
            <a:p>
              <a:endParaRPr lang="en-US"/>
            </a:p>
          </p:txBody>
        </p:sp>
      </p:grpSp>
      <p:grpSp>
        <p:nvGrpSpPr>
          <p:cNvPr id="347195" name="Group 971"/>
          <p:cNvGrpSpPr>
            <a:grpSpLocks/>
          </p:cNvGrpSpPr>
          <p:nvPr/>
        </p:nvGrpSpPr>
        <p:grpSpPr bwMode="auto">
          <a:xfrm flipH="1">
            <a:off x="2420938" y="5013325"/>
            <a:ext cx="381000" cy="304800"/>
            <a:chOff x="1248" y="2736"/>
            <a:chExt cx="240" cy="192"/>
          </a:xfrm>
        </p:grpSpPr>
        <p:sp>
          <p:nvSpPr>
            <p:cNvPr id="347840" name="Line 972"/>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7841" name="Line 973"/>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7842" name="Line 974"/>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pic>
        <p:nvPicPr>
          <p:cNvPr id="347196" name="Picture 975"/>
          <p:cNvPicPr>
            <a:picLocks noChangeAspect="1" noChangeArrowheads="1"/>
          </p:cNvPicPr>
          <p:nvPr/>
        </p:nvPicPr>
        <p:blipFill>
          <a:blip r:embed="rId3" cstate="print"/>
          <a:srcRect/>
          <a:stretch>
            <a:fillRect/>
          </a:stretch>
        </p:blipFill>
        <p:spPr bwMode="auto">
          <a:xfrm>
            <a:off x="3182938" y="4403725"/>
            <a:ext cx="469900" cy="685800"/>
          </a:xfrm>
          <a:prstGeom prst="rect">
            <a:avLst/>
          </a:prstGeom>
          <a:noFill/>
          <a:ln w="9525">
            <a:noFill/>
            <a:miter lim="800000"/>
            <a:headEnd/>
            <a:tailEnd/>
          </a:ln>
        </p:spPr>
      </p:pic>
      <p:pic>
        <p:nvPicPr>
          <p:cNvPr id="347197" name="Picture 976"/>
          <p:cNvPicPr>
            <a:picLocks noChangeAspect="1" noChangeArrowheads="1"/>
          </p:cNvPicPr>
          <p:nvPr/>
        </p:nvPicPr>
        <p:blipFill>
          <a:blip r:embed="rId3" cstate="print"/>
          <a:srcRect/>
          <a:stretch>
            <a:fillRect/>
          </a:stretch>
        </p:blipFill>
        <p:spPr bwMode="auto">
          <a:xfrm>
            <a:off x="2725738" y="5318125"/>
            <a:ext cx="469900" cy="685800"/>
          </a:xfrm>
          <a:prstGeom prst="rect">
            <a:avLst/>
          </a:prstGeom>
          <a:noFill/>
          <a:ln w="9525">
            <a:noFill/>
            <a:miter lim="800000"/>
            <a:headEnd/>
            <a:tailEnd/>
          </a:ln>
        </p:spPr>
      </p:pic>
      <p:grpSp>
        <p:nvGrpSpPr>
          <p:cNvPr id="347198" name="Group 977"/>
          <p:cNvGrpSpPr>
            <a:grpSpLocks/>
          </p:cNvGrpSpPr>
          <p:nvPr/>
        </p:nvGrpSpPr>
        <p:grpSpPr bwMode="auto">
          <a:xfrm>
            <a:off x="2573338" y="4632325"/>
            <a:ext cx="381000" cy="304800"/>
            <a:chOff x="1248" y="2736"/>
            <a:chExt cx="240" cy="192"/>
          </a:xfrm>
        </p:grpSpPr>
        <p:sp>
          <p:nvSpPr>
            <p:cNvPr id="347837" name="Line 978"/>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7838" name="Line 979"/>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7839" name="Line 980"/>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grpSp>
        <p:nvGrpSpPr>
          <p:cNvPr id="347199" name="Group 981"/>
          <p:cNvGrpSpPr>
            <a:grpSpLocks/>
          </p:cNvGrpSpPr>
          <p:nvPr/>
        </p:nvGrpSpPr>
        <p:grpSpPr bwMode="auto">
          <a:xfrm>
            <a:off x="3182938" y="5089525"/>
            <a:ext cx="381000" cy="304800"/>
            <a:chOff x="1248" y="2736"/>
            <a:chExt cx="240" cy="192"/>
          </a:xfrm>
        </p:grpSpPr>
        <p:sp>
          <p:nvSpPr>
            <p:cNvPr id="347834" name="Line 982"/>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7835" name="Line 983"/>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7836" name="Line 984"/>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grpSp>
        <p:nvGrpSpPr>
          <p:cNvPr id="347200" name="Group 985"/>
          <p:cNvGrpSpPr>
            <a:grpSpLocks/>
          </p:cNvGrpSpPr>
          <p:nvPr/>
        </p:nvGrpSpPr>
        <p:grpSpPr bwMode="auto">
          <a:xfrm>
            <a:off x="5789613" y="4800600"/>
            <a:ext cx="469900" cy="685800"/>
            <a:chOff x="3360" y="3024"/>
            <a:chExt cx="296" cy="432"/>
          </a:xfrm>
        </p:grpSpPr>
        <p:sp>
          <p:nvSpPr>
            <p:cNvPr id="347730" name="Freeform 986"/>
            <p:cNvSpPr>
              <a:spLocks/>
            </p:cNvSpPr>
            <p:nvPr/>
          </p:nvSpPr>
          <p:spPr bwMode="auto">
            <a:xfrm>
              <a:off x="3394" y="3298"/>
              <a:ext cx="9" cy="5"/>
            </a:xfrm>
            <a:custGeom>
              <a:avLst/>
              <a:gdLst>
                <a:gd name="T0" fmla="*/ 0 w 206"/>
                <a:gd name="T1" fmla="*/ 4 h 84"/>
                <a:gd name="T2" fmla="*/ 9 w 206"/>
                <a:gd name="T3" fmla="*/ 0 h 84"/>
                <a:gd name="T4" fmla="*/ 9 w 206"/>
                <a:gd name="T5" fmla="*/ 1 h 84"/>
                <a:gd name="T6" fmla="*/ 0 w 206"/>
                <a:gd name="T7" fmla="*/ 5 h 84"/>
                <a:gd name="T8" fmla="*/ 0 w 206"/>
                <a:gd name="T9" fmla="*/ 4 h 84"/>
                <a:gd name="T10" fmla="*/ 0 60000 65536"/>
                <a:gd name="T11" fmla="*/ 0 60000 65536"/>
                <a:gd name="T12" fmla="*/ 0 60000 65536"/>
                <a:gd name="T13" fmla="*/ 0 60000 65536"/>
                <a:gd name="T14" fmla="*/ 0 60000 65536"/>
                <a:gd name="T15" fmla="*/ 0 w 206"/>
                <a:gd name="T16" fmla="*/ 0 h 84"/>
                <a:gd name="T17" fmla="*/ 206 w 206"/>
                <a:gd name="T18" fmla="*/ 84 h 84"/>
              </a:gdLst>
              <a:ahLst/>
              <a:cxnLst>
                <a:cxn ang="T10">
                  <a:pos x="T0" y="T1"/>
                </a:cxn>
                <a:cxn ang="T11">
                  <a:pos x="T2" y="T3"/>
                </a:cxn>
                <a:cxn ang="T12">
                  <a:pos x="T4" y="T5"/>
                </a:cxn>
                <a:cxn ang="T13">
                  <a:pos x="T6" y="T7"/>
                </a:cxn>
                <a:cxn ang="T14">
                  <a:pos x="T8" y="T9"/>
                </a:cxn>
              </a:cxnLst>
              <a:rect l="T15" t="T16" r="T17" b="T18"/>
              <a:pathLst>
                <a:path w="206" h="84">
                  <a:moveTo>
                    <a:pt x="0" y="67"/>
                  </a:moveTo>
                  <a:lnTo>
                    <a:pt x="199" y="0"/>
                  </a:lnTo>
                  <a:lnTo>
                    <a:pt x="206" y="17"/>
                  </a:lnTo>
                  <a:lnTo>
                    <a:pt x="7" y="84"/>
                  </a:lnTo>
                  <a:lnTo>
                    <a:pt x="0" y="67"/>
                  </a:lnTo>
                  <a:close/>
                </a:path>
              </a:pathLst>
            </a:custGeom>
            <a:solidFill>
              <a:srgbClr val="6B6859"/>
            </a:solidFill>
            <a:ln w="9525">
              <a:noFill/>
              <a:round/>
              <a:headEnd/>
              <a:tailEnd/>
            </a:ln>
          </p:spPr>
          <p:txBody>
            <a:bodyPr/>
            <a:lstStyle/>
            <a:p>
              <a:pPr algn="ctr"/>
              <a:endParaRPr lang="en-US" sz="1800"/>
            </a:p>
          </p:txBody>
        </p:sp>
        <p:sp>
          <p:nvSpPr>
            <p:cNvPr id="347731" name="Freeform 987"/>
            <p:cNvSpPr>
              <a:spLocks/>
            </p:cNvSpPr>
            <p:nvPr/>
          </p:nvSpPr>
          <p:spPr bwMode="auto">
            <a:xfrm>
              <a:off x="3453" y="3450"/>
              <a:ext cx="3" cy="6"/>
            </a:xfrm>
            <a:custGeom>
              <a:avLst/>
              <a:gdLst>
                <a:gd name="T0" fmla="*/ 2 w 82"/>
                <a:gd name="T1" fmla="*/ 0 h 108"/>
                <a:gd name="T2" fmla="*/ 3 w 82"/>
                <a:gd name="T3" fmla="*/ 4 h 108"/>
                <a:gd name="T4" fmla="*/ 3 w 82"/>
                <a:gd name="T5" fmla="*/ 5 h 108"/>
                <a:gd name="T6" fmla="*/ 3 w 82"/>
                <a:gd name="T7" fmla="*/ 5 h 108"/>
                <a:gd name="T8" fmla="*/ 3 w 82"/>
                <a:gd name="T9" fmla="*/ 6 h 108"/>
                <a:gd name="T10" fmla="*/ 2 w 82"/>
                <a:gd name="T11" fmla="*/ 6 h 108"/>
                <a:gd name="T12" fmla="*/ 2 w 82"/>
                <a:gd name="T13" fmla="*/ 6 h 108"/>
                <a:gd name="T14" fmla="*/ 2 w 82"/>
                <a:gd name="T15" fmla="*/ 6 h 108"/>
                <a:gd name="T16" fmla="*/ 2 w 82"/>
                <a:gd name="T17" fmla="*/ 6 h 108"/>
                <a:gd name="T18" fmla="*/ 1 w 82"/>
                <a:gd name="T19" fmla="*/ 5 h 108"/>
                <a:gd name="T20" fmla="*/ 0 w 82"/>
                <a:gd name="T21" fmla="*/ 1 h 108"/>
                <a:gd name="T22" fmla="*/ 2 w 82"/>
                <a:gd name="T23" fmla="*/ 0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108"/>
                <a:gd name="T38" fmla="*/ 82 w 82"/>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108">
                  <a:moveTo>
                    <a:pt x="45" y="0"/>
                  </a:moveTo>
                  <a:lnTo>
                    <a:pt x="80" y="77"/>
                  </a:lnTo>
                  <a:lnTo>
                    <a:pt x="82" y="87"/>
                  </a:lnTo>
                  <a:lnTo>
                    <a:pt x="80" y="95"/>
                  </a:lnTo>
                  <a:lnTo>
                    <a:pt x="74" y="102"/>
                  </a:lnTo>
                  <a:lnTo>
                    <a:pt x="66" y="106"/>
                  </a:lnTo>
                  <a:lnTo>
                    <a:pt x="57" y="108"/>
                  </a:lnTo>
                  <a:lnTo>
                    <a:pt x="49" y="106"/>
                  </a:lnTo>
                  <a:lnTo>
                    <a:pt x="41" y="102"/>
                  </a:lnTo>
                  <a:lnTo>
                    <a:pt x="35" y="93"/>
                  </a:lnTo>
                  <a:lnTo>
                    <a:pt x="0" y="16"/>
                  </a:lnTo>
                  <a:lnTo>
                    <a:pt x="45" y="0"/>
                  </a:lnTo>
                  <a:close/>
                </a:path>
              </a:pathLst>
            </a:custGeom>
            <a:solidFill>
              <a:srgbClr val="6B6859"/>
            </a:solidFill>
            <a:ln w="9525">
              <a:noFill/>
              <a:round/>
              <a:headEnd/>
              <a:tailEnd/>
            </a:ln>
          </p:spPr>
          <p:txBody>
            <a:bodyPr/>
            <a:lstStyle/>
            <a:p>
              <a:pPr algn="ctr"/>
              <a:endParaRPr lang="en-US" sz="1800"/>
            </a:p>
          </p:txBody>
        </p:sp>
        <p:sp>
          <p:nvSpPr>
            <p:cNvPr id="347732" name="Freeform 988"/>
            <p:cNvSpPr>
              <a:spLocks/>
            </p:cNvSpPr>
            <p:nvPr/>
          </p:nvSpPr>
          <p:spPr bwMode="auto">
            <a:xfrm>
              <a:off x="3443" y="3433"/>
              <a:ext cx="13" cy="18"/>
            </a:xfrm>
            <a:custGeom>
              <a:avLst/>
              <a:gdLst>
                <a:gd name="T0" fmla="*/ 11 w 293"/>
                <a:gd name="T1" fmla="*/ 18 h 319"/>
                <a:gd name="T2" fmla="*/ 12 w 293"/>
                <a:gd name="T3" fmla="*/ 17 h 319"/>
                <a:gd name="T4" fmla="*/ 12 w 293"/>
                <a:gd name="T5" fmla="*/ 16 h 319"/>
                <a:gd name="T6" fmla="*/ 13 w 293"/>
                <a:gd name="T7" fmla="*/ 14 h 319"/>
                <a:gd name="T8" fmla="*/ 13 w 293"/>
                <a:gd name="T9" fmla="*/ 12 h 319"/>
                <a:gd name="T10" fmla="*/ 13 w 293"/>
                <a:gd name="T11" fmla="*/ 10 h 319"/>
                <a:gd name="T12" fmla="*/ 13 w 293"/>
                <a:gd name="T13" fmla="*/ 7 h 319"/>
                <a:gd name="T14" fmla="*/ 12 w 293"/>
                <a:gd name="T15" fmla="*/ 3 h 319"/>
                <a:gd name="T16" fmla="*/ 11 w 293"/>
                <a:gd name="T17" fmla="*/ 0 h 319"/>
                <a:gd name="T18" fmla="*/ 10 w 293"/>
                <a:gd name="T19" fmla="*/ 0 h 319"/>
                <a:gd name="T20" fmla="*/ 10 w 293"/>
                <a:gd name="T21" fmla="*/ 1 h 319"/>
                <a:gd name="T22" fmla="*/ 9 w 293"/>
                <a:gd name="T23" fmla="*/ 1 h 319"/>
                <a:gd name="T24" fmla="*/ 8 w 293"/>
                <a:gd name="T25" fmla="*/ 1 h 319"/>
                <a:gd name="T26" fmla="*/ 8 w 293"/>
                <a:gd name="T27" fmla="*/ 2 h 319"/>
                <a:gd name="T28" fmla="*/ 7 w 293"/>
                <a:gd name="T29" fmla="*/ 2 h 319"/>
                <a:gd name="T30" fmla="*/ 6 w 293"/>
                <a:gd name="T31" fmla="*/ 2 h 319"/>
                <a:gd name="T32" fmla="*/ 6 w 293"/>
                <a:gd name="T33" fmla="*/ 3 h 319"/>
                <a:gd name="T34" fmla="*/ 5 w 293"/>
                <a:gd name="T35" fmla="*/ 3 h 319"/>
                <a:gd name="T36" fmla="*/ 4 w 293"/>
                <a:gd name="T37" fmla="*/ 3 h 319"/>
                <a:gd name="T38" fmla="*/ 3 w 293"/>
                <a:gd name="T39" fmla="*/ 4 h 319"/>
                <a:gd name="T40" fmla="*/ 3 w 293"/>
                <a:gd name="T41" fmla="*/ 4 h 319"/>
                <a:gd name="T42" fmla="*/ 2 w 293"/>
                <a:gd name="T43" fmla="*/ 4 h 319"/>
                <a:gd name="T44" fmla="*/ 1 w 293"/>
                <a:gd name="T45" fmla="*/ 5 h 319"/>
                <a:gd name="T46" fmla="*/ 1 w 293"/>
                <a:gd name="T47" fmla="*/ 5 h 319"/>
                <a:gd name="T48" fmla="*/ 0 w 293"/>
                <a:gd name="T49" fmla="*/ 5 h 319"/>
                <a:gd name="T50" fmla="*/ 1 w 293"/>
                <a:gd name="T51" fmla="*/ 7 h 319"/>
                <a:gd name="T52" fmla="*/ 1 w 293"/>
                <a:gd name="T53" fmla="*/ 9 h 319"/>
                <a:gd name="T54" fmla="*/ 2 w 293"/>
                <a:gd name="T55" fmla="*/ 10 h 319"/>
                <a:gd name="T56" fmla="*/ 3 w 293"/>
                <a:gd name="T57" fmla="*/ 11 h 319"/>
                <a:gd name="T58" fmla="*/ 4 w 293"/>
                <a:gd name="T59" fmla="*/ 13 h 319"/>
                <a:gd name="T60" fmla="*/ 4 w 293"/>
                <a:gd name="T61" fmla="*/ 14 h 319"/>
                <a:gd name="T62" fmla="*/ 5 w 293"/>
                <a:gd name="T63" fmla="*/ 15 h 319"/>
                <a:gd name="T64" fmla="*/ 6 w 293"/>
                <a:gd name="T65" fmla="*/ 15 h 319"/>
                <a:gd name="T66" fmla="*/ 7 w 293"/>
                <a:gd name="T67" fmla="*/ 16 h 319"/>
                <a:gd name="T68" fmla="*/ 8 w 293"/>
                <a:gd name="T69" fmla="*/ 17 h 319"/>
                <a:gd name="T70" fmla="*/ 8 w 293"/>
                <a:gd name="T71" fmla="*/ 17 h 319"/>
                <a:gd name="T72" fmla="*/ 9 w 293"/>
                <a:gd name="T73" fmla="*/ 18 h 319"/>
                <a:gd name="T74" fmla="*/ 10 w 293"/>
                <a:gd name="T75" fmla="*/ 18 h 319"/>
                <a:gd name="T76" fmla="*/ 10 w 293"/>
                <a:gd name="T77" fmla="*/ 18 h 319"/>
                <a:gd name="T78" fmla="*/ 11 w 293"/>
                <a:gd name="T79" fmla="*/ 18 h 319"/>
                <a:gd name="T80" fmla="*/ 11 w 293"/>
                <a:gd name="T81" fmla="*/ 18 h 3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3"/>
                <a:gd name="T124" fmla="*/ 0 h 319"/>
                <a:gd name="T125" fmla="*/ 293 w 293"/>
                <a:gd name="T126" fmla="*/ 319 h 3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3" h="319">
                  <a:moveTo>
                    <a:pt x="247" y="317"/>
                  </a:moveTo>
                  <a:lnTo>
                    <a:pt x="261" y="307"/>
                  </a:lnTo>
                  <a:lnTo>
                    <a:pt x="275" y="287"/>
                  </a:lnTo>
                  <a:lnTo>
                    <a:pt x="285" y="256"/>
                  </a:lnTo>
                  <a:lnTo>
                    <a:pt x="292" y="218"/>
                  </a:lnTo>
                  <a:lnTo>
                    <a:pt x="293" y="173"/>
                  </a:lnTo>
                  <a:lnTo>
                    <a:pt x="288" y="120"/>
                  </a:lnTo>
                  <a:lnTo>
                    <a:pt x="274" y="62"/>
                  </a:lnTo>
                  <a:lnTo>
                    <a:pt x="251" y="0"/>
                  </a:lnTo>
                  <a:lnTo>
                    <a:pt x="235" y="5"/>
                  </a:lnTo>
                  <a:lnTo>
                    <a:pt x="219" y="10"/>
                  </a:lnTo>
                  <a:lnTo>
                    <a:pt x="204" y="17"/>
                  </a:lnTo>
                  <a:lnTo>
                    <a:pt x="188" y="22"/>
                  </a:lnTo>
                  <a:lnTo>
                    <a:pt x="172" y="28"/>
                  </a:lnTo>
                  <a:lnTo>
                    <a:pt x="157" y="34"/>
                  </a:lnTo>
                  <a:lnTo>
                    <a:pt x="140" y="40"/>
                  </a:lnTo>
                  <a:lnTo>
                    <a:pt x="125" y="45"/>
                  </a:lnTo>
                  <a:lnTo>
                    <a:pt x="110" y="52"/>
                  </a:lnTo>
                  <a:lnTo>
                    <a:pt x="94" y="58"/>
                  </a:lnTo>
                  <a:lnTo>
                    <a:pt x="78" y="63"/>
                  </a:lnTo>
                  <a:lnTo>
                    <a:pt x="63" y="69"/>
                  </a:lnTo>
                  <a:lnTo>
                    <a:pt x="47" y="75"/>
                  </a:lnTo>
                  <a:lnTo>
                    <a:pt x="31" y="81"/>
                  </a:lnTo>
                  <a:lnTo>
                    <a:pt x="15" y="86"/>
                  </a:lnTo>
                  <a:lnTo>
                    <a:pt x="0" y="92"/>
                  </a:lnTo>
                  <a:lnTo>
                    <a:pt x="15" y="122"/>
                  </a:lnTo>
                  <a:lnTo>
                    <a:pt x="30" y="152"/>
                  </a:lnTo>
                  <a:lnTo>
                    <a:pt x="48" y="177"/>
                  </a:lnTo>
                  <a:lnTo>
                    <a:pt x="65" y="201"/>
                  </a:lnTo>
                  <a:lnTo>
                    <a:pt x="82" y="222"/>
                  </a:lnTo>
                  <a:lnTo>
                    <a:pt x="101" y="242"/>
                  </a:lnTo>
                  <a:lnTo>
                    <a:pt x="119" y="259"/>
                  </a:lnTo>
                  <a:lnTo>
                    <a:pt x="136" y="274"/>
                  </a:lnTo>
                  <a:lnTo>
                    <a:pt x="154" y="287"/>
                  </a:lnTo>
                  <a:lnTo>
                    <a:pt x="171" y="297"/>
                  </a:lnTo>
                  <a:lnTo>
                    <a:pt x="186" y="306"/>
                  </a:lnTo>
                  <a:lnTo>
                    <a:pt x="202" y="312"/>
                  </a:lnTo>
                  <a:lnTo>
                    <a:pt x="215" y="316"/>
                  </a:lnTo>
                  <a:lnTo>
                    <a:pt x="227" y="318"/>
                  </a:lnTo>
                  <a:lnTo>
                    <a:pt x="238" y="319"/>
                  </a:lnTo>
                  <a:lnTo>
                    <a:pt x="247" y="317"/>
                  </a:lnTo>
                  <a:close/>
                </a:path>
              </a:pathLst>
            </a:custGeom>
            <a:solidFill>
              <a:srgbClr val="6B6859"/>
            </a:solidFill>
            <a:ln w="9525">
              <a:noFill/>
              <a:round/>
              <a:headEnd/>
              <a:tailEnd/>
            </a:ln>
          </p:spPr>
          <p:txBody>
            <a:bodyPr/>
            <a:lstStyle/>
            <a:p>
              <a:pPr algn="ctr"/>
              <a:endParaRPr lang="en-US" sz="1800"/>
            </a:p>
          </p:txBody>
        </p:sp>
        <p:sp>
          <p:nvSpPr>
            <p:cNvPr id="347733" name="Freeform 989"/>
            <p:cNvSpPr>
              <a:spLocks/>
            </p:cNvSpPr>
            <p:nvPr/>
          </p:nvSpPr>
          <p:spPr bwMode="auto">
            <a:xfrm>
              <a:off x="3394" y="3299"/>
              <a:ext cx="60" cy="139"/>
            </a:xfrm>
            <a:custGeom>
              <a:avLst/>
              <a:gdLst>
                <a:gd name="T0" fmla="*/ 9 w 1314"/>
                <a:gd name="T1" fmla="*/ 0 h 2506"/>
                <a:gd name="T2" fmla="*/ 0 w 1314"/>
                <a:gd name="T3" fmla="*/ 4 h 2506"/>
                <a:gd name="T4" fmla="*/ 49 w 1314"/>
                <a:gd name="T5" fmla="*/ 139 h 2506"/>
                <a:gd name="T6" fmla="*/ 60 w 1314"/>
                <a:gd name="T7" fmla="*/ 134 h 2506"/>
                <a:gd name="T8" fmla="*/ 9 w 1314"/>
                <a:gd name="T9" fmla="*/ 0 h 2506"/>
                <a:gd name="T10" fmla="*/ 0 60000 65536"/>
                <a:gd name="T11" fmla="*/ 0 60000 65536"/>
                <a:gd name="T12" fmla="*/ 0 60000 65536"/>
                <a:gd name="T13" fmla="*/ 0 60000 65536"/>
                <a:gd name="T14" fmla="*/ 0 60000 65536"/>
                <a:gd name="T15" fmla="*/ 0 w 1314"/>
                <a:gd name="T16" fmla="*/ 0 h 2506"/>
                <a:gd name="T17" fmla="*/ 1314 w 1314"/>
                <a:gd name="T18" fmla="*/ 2506 h 2506"/>
              </a:gdLst>
              <a:ahLst/>
              <a:cxnLst>
                <a:cxn ang="T10">
                  <a:pos x="T0" y="T1"/>
                </a:cxn>
                <a:cxn ang="T11">
                  <a:pos x="T2" y="T3"/>
                </a:cxn>
                <a:cxn ang="T12">
                  <a:pos x="T4" y="T5"/>
                </a:cxn>
                <a:cxn ang="T13">
                  <a:pos x="T6" y="T7"/>
                </a:cxn>
                <a:cxn ang="T14">
                  <a:pos x="T8" y="T9"/>
                </a:cxn>
              </a:cxnLst>
              <a:rect l="T15" t="T16" r="T17" b="T18"/>
              <a:pathLst>
                <a:path w="1314" h="2506">
                  <a:moveTo>
                    <a:pt x="198" y="0"/>
                  </a:moveTo>
                  <a:lnTo>
                    <a:pt x="0" y="66"/>
                  </a:lnTo>
                  <a:lnTo>
                    <a:pt x="1064" y="2506"/>
                  </a:lnTo>
                  <a:lnTo>
                    <a:pt x="1314" y="2421"/>
                  </a:lnTo>
                  <a:lnTo>
                    <a:pt x="198" y="0"/>
                  </a:lnTo>
                  <a:close/>
                </a:path>
              </a:pathLst>
            </a:custGeom>
            <a:solidFill>
              <a:srgbClr val="6B6859"/>
            </a:solidFill>
            <a:ln w="9525">
              <a:noFill/>
              <a:round/>
              <a:headEnd/>
              <a:tailEnd/>
            </a:ln>
          </p:spPr>
          <p:txBody>
            <a:bodyPr/>
            <a:lstStyle/>
            <a:p>
              <a:pPr algn="ctr"/>
              <a:endParaRPr lang="en-US" sz="1800"/>
            </a:p>
          </p:txBody>
        </p:sp>
        <p:sp>
          <p:nvSpPr>
            <p:cNvPr id="347734" name="Freeform 990"/>
            <p:cNvSpPr>
              <a:spLocks/>
            </p:cNvSpPr>
            <p:nvPr/>
          </p:nvSpPr>
          <p:spPr bwMode="auto">
            <a:xfrm>
              <a:off x="3392" y="3292"/>
              <a:ext cx="11" cy="10"/>
            </a:xfrm>
            <a:custGeom>
              <a:avLst/>
              <a:gdLst>
                <a:gd name="T0" fmla="*/ 11 w 235"/>
                <a:gd name="T1" fmla="*/ 6 h 179"/>
                <a:gd name="T2" fmla="*/ 2 w 235"/>
                <a:gd name="T3" fmla="*/ 10 h 179"/>
                <a:gd name="T4" fmla="*/ 0 w 235"/>
                <a:gd name="T5" fmla="*/ 5 h 179"/>
                <a:gd name="T6" fmla="*/ 3 w 235"/>
                <a:gd name="T7" fmla="*/ 0 h 179"/>
                <a:gd name="T8" fmla="*/ 9 w 235"/>
                <a:gd name="T9" fmla="*/ 2 h 179"/>
                <a:gd name="T10" fmla="*/ 11 w 235"/>
                <a:gd name="T11" fmla="*/ 6 h 179"/>
                <a:gd name="T12" fmla="*/ 0 60000 65536"/>
                <a:gd name="T13" fmla="*/ 0 60000 65536"/>
                <a:gd name="T14" fmla="*/ 0 60000 65536"/>
                <a:gd name="T15" fmla="*/ 0 60000 65536"/>
                <a:gd name="T16" fmla="*/ 0 60000 65536"/>
                <a:gd name="T17" fmla="*/ 0 60000 65536"/>
                <a:gd name="T18" fmla="*/ 0 w 235"/>
                <a:gd name="T19" fmla="*/ 0 h 179"/>
                <a:gd name="T20" fmla="*/ 235 w 235"/>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35" h="179">
                  <a:moveTo>
                    <a:pt x="235" y="111"/>
                  </a:moveTo>
                  <a:lnTo>
                    <a:pt x="36" y="179"/>
                  </a:lnTo>
                  <a:lnTo>
                    <a:pt x="0" y="97"/>
                  </a:lnTo>
                  <a:lnTo>
                    <a:pt x="70" y="0"/>
                  </a:lnTo>
                  <a:lnTo>
                    <a:pt x="199" y="30"/>
                  </a:lnTo>
                  <a:lnTo>
                    <a:pt x="235" y="111"/>
                  </a:lnTo>
                  <a:close/>
                </a:path>
              </a:pathLst>
            </a:custGeom>
            <a:solidFill>
              <a:srgbClr val="6B6859"/>
            </a:solidFill>
            <a:ln w="9525">
              <a:noFill/>
              <a:round/>
              <a:headEnd/>
              <a:tailEnd/>
            </a:ln>
          </p:spPr>
          <p:txBody>
            <a:bodyPr/>
            <a:lstStyle/>
            <a:p>
              <a:pPr algn="ctr"/>
              <a:endParaRPr lang="en-US" sz="1800"/>
            </a:p>
          </p:txBody>
        </p:sp>
        <p:sp>
          <p:nvSpPr>
            <p:cNvPr id="347735" name="Freeform 991"/>
            <p:cNvSpPr>
              <a:spLocks/>
            </p:cNvSpPr>
            <p:nvPr/>
          </p:nvSpPr>
          <p:spPr bwMode="auto">
            <a:xfrm>
              <a:off x="3403" y="3103"/>
              <a:ext cx="208" cy="202"/>
            </a:xfrm>
            <a:custGeom>
              <a:avLst/>
              <a:gdLst>
                <a:gd name="T0" fmla="*/ 0 w 4569"/>
                <a:gd name="T1" fmla="*/ 90 h 3641"/>
                <a:gd name="T2" fmla="*/ 166 w 4569"/>
                <a:gd name="T3" fmla="*/ 0 h 3641"/>
                <a:gd name="T4" fmla="*/ 208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6"/>
                  </a:moveTo>
                  <a:lnTo>
                    <a:pt x="3650" y="0"/>
                  </a:lnTo>
                  <a:lnTo>
                    <a:pt x="4569" y="1998"/>
                  </a:lnTo>
                  <a:lnTo>
                    <a:pt x="873" y="3641"/>
                  </a:lnTo>
                  <a:lnTo>
                    <a:pt x="0" y="1626"/>
                  </a:lnTo>
                  <a:close/>
                </a:path>
              </a:pathLst>
            </a:custGeom>
            <a:solidFill>
              <a:srgbClr val="6B6859"/>
            </a:solidFill>
            <a:ln w="9525">
              <a:noFill/>
              <a:round/>
              <a:headEnd/>
              <a:tailEnd/>
            </a:ln>
          </p:spPr>
          <p:txBody>
            <a:bodyPr/>
            <a:lstStyle/>
            <a:p>
              <a:pPr algn="ctr"/>
              <a:endParaRPr lang="en-US" sz="1800"/>
            </a:p>
          </p:txBody>
        </p:sp>
        <p:sp>
          <p:nvSpPr>
            <p:cNvPr id="347736" name="Freeform 992"/>
            <p:cNvSpPr>
              <a:spLocks/>
            </p:cNvSpPr>
            <p:nvPr/>
          </p:nvSpPr>
          <p:spPr bwMode="auto">
            <a:xfrm>
              <a:off x="3385" y="3045"/>
              <a:ext cx="271" cy="393"/>
            </a:xfrm>
            <a:custGeom>
              <a:avLst/>
              <a:gdLst>
                <a:gd name="T0" fmla="*/ 114 w 5957"/>
                <a:gd name="T1" fmla="*/ 392 h 7066"/>
                <a:gd name="T2" fmla="*/ 268 w 5957"/>
                <a:gd name="T3" fmla="*/ 302 h 7066"/>
                <a:gd name="T4" fmla="*/ 269 w 5957"/>
                <a:gd name="T5" fmla="*/ 302 h 7066"/>
                <a:gd name="T6" fmla="*/ 270 w 5957"/>
                <a:gd name="T7" fmla="*/ 301 h 7066"/>
                <a:gd name="T8" fmla="*/ 270 w 5957"/>
                <a:gd name="T9" fmla="*/ 300 h 7066"/>
                <a:gd name="T10" fmla="*/ 271 w 5957"/>
                <a:gd name="T11" fmla="*/ 299 h 7066"/>
                <a:gd name="T12" fmla="*/ 271 w 5957"/>
                <a:gd name="T13" fmla="*/ 297 h 7066"/>
                <a:gd name="T14" fmla="*/ 271 w 5957"/>
                <a:gd name="T15" fmla="*/ 296 h 7066"/>
                <a:gd name="T16" fmla="*/ 271 w 5957"/>
                <a:gd name="T17" fmla="*/ 295 h 7066"/>
                <a:gd name="T18" fmla="*/ 271 w 5957"/>
                <a:gd name="T19" fmla="*/ 294 h 7066"/>
                <a:gd name="T20" fmla="*/ 159 w 5957"/>
                <a:gd name="T21" fmla="*/ 4 h 7066"/>
                <a:gd name="T22" fmla="*/ 159 w 5957"/>
                <a:gd name="T23" fmla="*/ 3 h 7066"/>
                <a:gd name="T24" fmla="*/ 158 w 5957"/>
                <a:gd name="T25" fmla="*/ 2 h 7066"/>
                <a:gd name="T26" fmla="*/ 157 w 5957"/>
                <a:gd name="T27" fmla="*/ 1 h 7066"/>
                <a:gd name="T28" fmla="*/ 157 w 5957"/>
                <a:gd name="T29" fmla="*/ 1 h 7066"/>
                <a:gd name="T30" fmla="*/ 156 w 5957"/>
                <a:gd name="T31" fmla="*/ 0 h 7066"/>
                <a:gd name="T32" fmla="*/ 155 w 5957"/>
                <a:gd name="T33" fmla="*/ 0 h 7066"/>
                <a:gd name="T34" fmla="*/ 154 w 5957"/>
                <a:gd name="T35" fmla="*/ 0 h 7066"/>
                <a:gd name="T36" fmla="*/ 153 w 5957"/>
                <a:gd name="T37" fmla="*/ 1 h 7066"/>
                <a:gd name="T38" fmla="*/ 3 w 5957"/>
                <a:gd name="T39" fmla="*/ 83 h 7066"/>
                <a:gd name="T40" fmla="*/ 2 w 5957"/>
                <a:gd name="T41" fmla="*/ 83 h 7066"/>
                <a:gd name="T42" fmla="*/ 1 w 5957"/>
                <a:gd name="T43" fmla="*/ 84 h 7066"/>
                <a:gd name="T44" fmla="*/ 1 w 5957"/>
                <a:gd name="T45" fmla="*/ 85 h 7066"/>
                <a:gd name="T46" fmla="*/ 0 w 5957"/>
                <a:gd name="T47" fmla="*/ 86 h 7066"/>
                <a:gd name="T48" fmla="*/ 0 w 5957"/>
                <a:gd name="T49" fmla="*/ 87 h 7066"/>
                <a:gd name="T50" fmla="*/ 0 w 5957"/>
                <a:gd name="T51" fmla="*/ 89 h 7066"/>
                <a:gd name="T52" fmla="*/ 0 w 5957"/>
                <a:gd name="T53" fmla="*/ 90 h 7066"/>
                <a:gd name="T54" fmla="*/ 0 w 5957"/>
                <a:gd name="T55" fmla="*/ 91 h 7066"/>
                <a:gd name="T56" fmla="*/ 107 w 5957"/>
                <a:gd name="T57" fmla="*/ 389 h 7066"/>
                <a:gd name="T58" fmla="*/ 107 w 5957"/>
                <a:gd name="T59" fmla="*/ 390 h 7066"/>
                <a:gd name="T60" fmla="*/ 108 w 5957"/>
                <a:gd name="T61" fmla="*/ 391 h 7066"/>
                <a:gd name="T62" fmla="*/ 109 w 5957"/>
                <a:gd name="T63" fmla="*/ 392 h 7066"/>
                <a:gd name="T64" fmla="*/ 110 w 5957"/>
                <a:gd name="T65" fmla="*/ 392 h 7066"/>
                <a:gd name="T66" fmla="*/ 111 w 5957"/>
                <a:gd name="T67" fmla="*/ 393 h 7066"/>
                <a:gd name="T68" fmla="*/ 112 w 5957"/>
                <a:gd name="T69" fmla="*/ 393 h 7066"/>
                <a:gd name="T70" fmla="*/ 113 w 5957"/>
                <a:gd name="T71" fmla="*/ 393 h 7066"/>
                <a:gd name="T72" fmla="*/ 114 w 5957"/>
                <a:gd name="T73" fmla="*/ 392 h 70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6"/>
                <a:gd name="T113" fmla="*/ 5957 w 5957"/>
                <a:gd name="T114" fmla="*/ 7066 h 70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6">
                  <a:moveTo>
                    <a:pt x="2496" y="7056"/>
                  </a:moveTo>
                  <a:lnTo>
                    <a:pt x="5894" y="5433"/>
                  </a:lnTo>
                  <a:lnTo>
                    <a:pt x="5912" y="5421"/>
                  </a:lnTo>
                  <a:lnTo>
                    <a:pt x="5927" y="5407"/>
                  </a:lnTo>
                  <a:lnTo>
                    <a:pt x="5941" y="5389"/>
                  </a:lnTo>
                  <a:lnTo>
                    <a:pt x="5950" y="5369"/>
                  </a:lnTo>
                  <a:lnTo>
                    <a:pt x="5955" y="5348"/>
                  </a:lnTo>
                  <a:lnTo>
                    <a:pt x="5957" y="5325"/>
                  </a:lnTo>
                  <a:lnTo>
                    <a:pt x="5955" y="5303"/>
                  </a:lnTo>
                  <a:lnTo>
                    <a:pt x="5948" y="5282"/>
                  </a:lnTo>
                  <a:lnTo>
                    <a:pt x="3503" y="65"/>
                  </a:lnTo>
                  <a:lnTo>
                    <a:pt x="3492" y="47"/>
                  </a:lnTo>
                  <a:lnTo>
                    <a:pt x="3477" y="31"/>
                  </a:lnTo>
                  <a:lnTo>
                    <a:pt x="3460" y="18"/>
                  </a:lnTo>
                  <a:lnTo>
                    <a:pt x="3441" y="9"/>
                  </a:lnTo>
                  <a:lnTo>
                    <a:pt x="3420" y="3"/>
                  </a:lnTo>
                  <a:lnTo>
                    <a:pt x="3399" y="0"/>
                  </a:lnTo>
                  <a:lnTo>
                    <a:pt x="3377" y="3"/>
                  </a:lnTo>
                  <a:lnTo>
                    <a:pt x="3357" y="9"/>
                  </a:lnTo>
                  <a:lnTo>
                    <a:pt x="63" y="1487"/>
                  </a:lnTo>
                  <a:lnTo>
                    <a:pt x="45" y="1497"/>
                  </a:lnTo>
                  <a:lnTo>
                    <a:pt x="29" y="1512"/>
                  </a:lnTo>
                  <a:lnTo>
                    <a:pt x="16" y="1530"/>
                  </a:lnTo>
                  <a:lnTo>
                    <a:pt x="7" y="1550"/>
                  </a:lnTo>
                  <a:lnTo>
                    <a:pt x="2" y="1572"/>
                  </a:lnTo>
                  <a:lnTo>
                    <a:pt x="0" y="1594"/>
                  </a:lnTo>
                  <a:lnTo>
                    <a:pt x="3" y="1616"/>
                  </a:lnTo>
                  <a:lnTo>
                    <a:pt x="9" y="1637"/>
                  </a:lnTo>
                  <a:lnTo>
                    <a:pt x="2350" y="7000"/>
                  </a:lnTo>
                  <a:lnTo>
                    <a:pt x="2361" y="7018"/>
                  </a:lnTo>
                  <a:lnTo>
                    <a:pt x="2376" y="7034"/>
                  </a:lnTo>
                  <a:lnTo>
                    <a:pt x="2393" y="7048"/>
                  </a:lnTo>
                  <a:lnTo>
                    <a:pt x="2412" y="7057"/>
                  </a:lnTo>
                  <a:lnTo>
                    <a:pt x="2433" y="7064"/>
                  </a:lnTo>
                  <a:lnTo>
                    <a:pt x="2454" y="7066"/>
                  </a:lnTo>
                  <a:lnTo>
                    <a:pt x="2476" y="7064"/>
                  </a:lnTo>
                  <a:lnTo>
                    <a:pt x="2496" y="7056"/>
                  </a:lnTo>
                  <a:close/>
                </a:path>
              </a:pathLst>
            </a:custGeom>
            <a:solidFill>
              <a:srgbClr val="6B6859"/>
            </a:solidFill>
            <a:ln w="9525">
              <a:noFill/>
              <a:round/>
              <a:headEnd/>
              <a:tailEnd/>
            </a:ln>
          </p:spPr>
          <p:txBody>
            <a:bodyPr/>
            <a:lstStyle/>
            <a:p>
              <a:pPr algn="ctr"/>
              <a:endParaRPr lang="en-US" sz="1800"/>
            </a:p>
          </p:txBody>
        </p:sp>
        <p:sp>
          <p:nvSpPr>
            <p:cNvPr id="347737" name="Freeform 993"/>
            <p:cNvSpPr>
              <a:spLocks/>
            </p:cNvSpPr>
            <p:nvPr/>
          </p:nvSpPr>
          <p:spPr bwMode="auto">
            <a:xfrm>
              <a:off x="3569" y="3096"/>
              <a:ext cx="51" cy="121"/>
            </a:xfrm>
            <a:custGeom>
              <a:avLst/>
              <a:gdLst>
                <a:gd name="T0" fmla="*/ 41 w 1134"/>
                <a:gd name="T1" fmla="*/ 118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5 h 2180"/>
                <a:gd name="T34" fmla="*/ 25 w 1134"/>
                <a:gd name="T35" fmla="*/ 17 h 2180"/>
                <a:gd name="T36" fmla="*/ 27 w 1134"/>
                <a:gd name="T37" fmla="*/ 18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8 h 2180"/>
                <a:gd name="T50" fmla="*/ 36 w 1134"/>
                <a:gd name="T51" fmla="*/ 30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6 h 2180"/>
                <a:gd name="T74" fmla="*/ 48 w 1134"/>
                <a:gd name="T75" fmla="*/ 61 h 2180"/>
                <a:gd name="T76" fmla="*/ 49 w 1134"/>
                <a:gd name="T77" fmla="*/ 65 h 2180"/>
                <a:gd name="T78" fmla="*/ 50 w 1134"/>
                <a:gd name="T79" fmla="*/ 70 h 2180"/>
                <a:gd name="T80" fmla="*/ 50 w 1134"/>
                <a:gd name="T81" fmla="*/ 75 h 2180"/>
                <a:gd name="T82" fmla="*/ 51 w 1134"/>
                <a:gd name="T83" fmla="*/ 80 h 2180"/>
                <a:gd name="T84" fmla="*/ 51 w 1134"/>
                <a:gd name="T85" fmla="*/ 85 h 2180"/>
                <a:gd name="T86" fmla="*/ 51 w 1134"/>
                <a:gd name="T87" fmla="*/ 90 h 2180"/>
                <a:gd name="T88" fmla="*/ 51 w 1134"/>
                <a:gd name="T89" fmla="*/ 95 h 2180"/>
                <a:gd name="T90" fmla="*/ 50 w 1134"/>
                <a:gd name="T91" fmla="*/ 100 h 2180"/>
                <a:gd name="T92" fmla="*/ 50 w 1134"/>
                <a:gd name="T93" fmla="*/ 105 h 2180"/>
                <a:gd name="T94" fmla="*/ 49 w 1134"/>
                <a:gd name="T95" fmla="*/ 109 h 2180"/>
                <a:gd name="T96" fmla="*/ 48 w 1134"/>
                <a:gd name="T97" fmla="*/ 113 h 2180"/>
                <a:gd name="T98" fmla="*/ 47 w 1134"/>
                <a:gd name="T99" fmla="*/ 117 h 2180"/>
                <a:gd name="T100" fmla="*/ 46 w 1134"/>
                <a:gd name="T101" fmla="*/ 121 h 2180"/>
                <a:gd name="T102" fmla="*/ 41 w 1134"/>
                <a:gd name="T103" fmla="*/ 118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7" y="2127"/>
                  </a:moveTo>
                  <a:lnTo>
                    <a:pt x="0" y="131"/>
                  </a:lnTo>
                  <a:lnTo>
                    <a:pt x="33" y="0"/>
                  </a:lnTo>
                  <a:lnTo>
                    <a:pt x="70" y="14"/>
                  </a:lnTo>
                  <a:lnTo>
                    <a:pt x="106" y="29"/>
                  </a:lnTo>
                  <a:lnTo>
                    <a:pt x="143" y="44"/>
                  </a:lnTo>
                  <a:lnTo>
                    <a:pt x="180" y="61"/>
                  </a:lnTo>
                  <a:lnTo>
                    <a:pt x="217" y="78"/>
                  </a:lnTo>
                  <a:lnTo>
                    <a:pt x="252" y="96"/>
                  </a:lnTo>
                  <a:lnTo>
                    <a:pt x="288" y="116"/>
                  </a:lnTo>
                  <a:lnTo>
                    <a:pt x="324" y="136"/>
                  </a:lnTo>
                  <a:lnTo>
                    <a:pt x="358" y="159"/>
                  </a:lnTo>
                  <a:lnTo>
                    <a:pt x="393" y="181"/>
                  </a:lnTo>
                  <a:lnTo>
                    <a:pt x="428" y="204"/>
                  </a:lnTo>
                  <a:lnTo>
                    <a:pt x="461" y="228"/>
                  </a:lnTo>
                  <a:lnTo>
                    <a:pt x="495" y="252"/>
                  </a:lnTo>
                  <a:lnTo>
                    <a:pt x="528" y="279"/>
                  </a:lnTo>
                  <a:lnTo>
                    <a:pt x="560" y="305"/>
                  </a:lnTo>
                  <a:lnTo>
                    <a:pt x="592" y="333"/>
                  </a:lnTo>
                  <a:lnTo>
                    <a:pt x="624" y="361"/>
                  </a:lnTo>
                  <a:lnTo>
                    <a:pt x="654" y="389"/>
                  </a:lnTo>
                  <a:lnTo>
                    <a:pt x="684" y="419"/>
                  </a:lnTo>
                  <a:lnTo>
                    <a:pt x="713" y="450"/>
                  </a:lnTo>
                  <a:lnTo>
                    <a:pt x="742" y="481"/>
                  </a:lnTo>
                  <a:lnTo>
                    <a:pt x="769" y="513"/>
                  </a:lnTo>
                  <a:lnTo>
                    <a:pt x="796" y="545"/>
                  </a:lnTo>
                  <a:lnTo>
                    <a:pt x="822" y="578"/>
                  </a:lnTo>
                  <a:lnTo>
                    <a:pt x="847" y="612"/>
                  </a:lnTo>
                  <a:lnTo>
                    <a:pt x="871" y="647"/>
                  </a:lnTo>
                  <a:lnTo>
                    <a:pt x="895" y="681"/>
                  </a:lnTo>
                  <a:lnTo>
                    <a:pt x="917" y="717"/>
                  </a:lnTo>
                  <a:lnTo>
                    <a:pt x="939" y="754"/>
                  </a:lnTo>
                  <a:lnTo>
                    <a:pt x="959" y="791"/>
                  </a:lnTo>
                  <a:lnTo>
                    <a:pt x="979" y="828"/>
                  </a:lnTo>
                  <a:lnTo>
                    <a:pt x="997" y="866"/>
                  </a:lnTo>
                  <a:lnTo>
                    <a:pt x="1026" y="938"/>
                  </a:lnTo>
                  <a:lnTo>
                    <a:pt x="1053" y="1015"/>
                  </a:lnTo>
                  <a:lnTo>
                    <a:pt x="1075" y="1096"/>
                  </a:lnTo>
                  <a:lnTo>
                    <a:pt x="1095" y="1180"/>
                  </a:lnTo>
                  <a:lnTo>
                    <a:pt x="1110" y="1267"/>
                  </a:lnTo>
                  <a:lnTo>
                    <a:pt x="1121" y="1356"/>
                  </a:lnTo>
                  <a:lnTo>
                    <a:pt x="1130" y="1446"/>
                  </a:lnTo>
                  <a:lnTo>
                    <a:pt x="1134" y="1536"/>
                  </a:lnTo>
                  <a:lnTo>
                    <a:pt x="1134" y="1626"/>
                  </a:lnTo>
                  <a:lnTo>
                    <a:pt x="1131" y="1716"/>
                  </a:lnTo>
                  <a:lnTo>
                    <a:pt x="1122" y="1802"/>
                  </a:lnTo>
                  <a:lnTo>
                    <a:pt x="1111" y="1886"/>
                  </a:lnTo>
                  <a:lnTo>
                    <a:pt x="1096" y="1967"/>
                  </a:lnTo>
                  <a:lnTo>
                    <a:pt x="1076" y="2044"/>
                  </a:lnTo>
                  <a:lnTo>
                    <a:pt x="1053" y="2115"/>
                  </a:lnTo>
                  <a:lnTo>
                    <a:pt x="1025" y="2180"/>
                  </a:lnTo>
                  <a:lnTo>
                    <a:pt x="917" y="2127"/>
                  </a:lnTo>
                  <a:close/>
                </a:path>
              </a:pathLst>
            </a:custGeom>
            <a:solidFill>
              <a:srgbClr val="6B6859"/>
            </a:solidFill>
            <a:ln w="9525">
              <a:noFill/>
              <a:round/>
              <a:headEnd/>
              <a:tailEnd/>
            </a:ln>
          </p:spPr>
          <p:txBody>
            <a:bodyPr/>
            <a:lstStyle/>
            <a:p>
              <a:pPr algn="ctr"/>
              <a:endParaRPr lang="en-US" sz="1800"/>
            </a:p>
          </p:txBody>
        </p:sp>
        <p:sp>
          <p:nvSpPr>
            <p:cNvPr id="347738" name="Freeform 994"/>
            <p:cNvSpPr>
              <a:spLocks/>
            </p:cNvSpPr>
            <p:nvPr/>
          </p:nvSpPr>
          <p:spPr bwMode="auto">
            <a:xfrm>
              <a:off x="3378" y="3082"/>
              <a:ext cx="207" cy="202"/>
            </a:xfrm>
            <a:custGeom>
              <a:avLst/>
              <a:gdLst>
                <a:gd name="T0" fmla="*/ 0 w 4569"/>
                <a:gd name="T1" fmla="*/ 90 h 3641"/>
                <a:gd name="T2" fmla="*/ 165 w 4569"/>
                <a:gd name="T3" fmla="*/ 0 h 3641"/>
                <a:gd name="T4" fmla="*/ 207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5"/>
                  </a:moveTo>
                  <a:lnTo>
                    <a:pt x="3650" y="0"/>
                  </a:lnTo>
                  <a:lnTo>
                    <a:pt x="4569" y="1997"/>
                  </a:lnTo>
                  <a:lnTo>
                    <a:pt x="873" y="3641"/>
                  </a:lnTo>
                  <a:lnTo>
                    <a:pt x="0" y="1625"/>
                  </a:lnTo>
                  <a:close/>
                </a:path>
              </a:pathLst>
            </a:custGeom>
            <a:solidFill>
              <a:srgbClr val="545959"/>
            </a:solidFill>
            <a:ln w="9525">
              <a:noFill/>
              <a:round/>
              <a:headEnd/>
              <a:tailEnd/>
            </a:ln>
          </p:spPr>
          <p:txBody>
            <a:bodyPr/>
            <a:lstStyle/>
            <a:p>
              <a:pPr algn="ctr"/>
              <a:endParaRPr lang="en-US" sz="1800"/>
            </a:p>
          </p:txBody>
        </p:sp>
        <p:sp>
          <p:nvSpPr>
            <p:cNvPr id="347739" name="Freeform 995"/>
            <p:cNvSpPr>
              <a:spLocks/>
            </p:cNvSpPr>
            <p:nvPr/>
          </p:nvSpPr>
          <p:spPr bwMode="auto">
            <a:xfrm>
              <a:off x="3360" y="3024"/>
              <a:ext cx="271" cy="393"/>
            </a:xfrm>
            <a:custGeom>
              <a:avLst/>
              <a:gdLst>
                <a:gd name="T0" fmla="*/ 114 w 5957"/>
                <a:gd name="T1" fmla="*/ 392 h 7065"/>
                <a:gd name="T2" fmla="*/ 268 w 5957"/>
                <a:gd name="T3" fmla="*/ 302 h 7065"/>
                <a:gd name="T4" fmla="*/ 269 w 5957"/>
                <a:gd name="T5" fmla="*/ 302 h 7065"/>
                <a:gd name="T6" fmla="*/ 270 w 5957"/>
                <a:gd name="T7" fmla="*/ 301 h 7065"/>
                <a:gd name="T8" fmla="*/ 270 w 5957"/>
                <a:gd name="T9" fmla="*/ 300 h 7065"/>
                <a:gd name="T10" fmla="*/ 271 w 5957"/>
                <a:gd name="T11" fmla="*/ 299 h 7065"/>
                <a:gd name="T12" fmla="*/ 271 w 5957"/>
                <a:gd name="T13" fmla="*/ 297 h 7065"/>
                <a:gd name="T14" fmla="*/ 271 w 5957"/>
                <a:gd name="T15" fmla="*/ 296 h 7065"/>
                <a:gd name="T16" fmla="*/ 271 w 5957"/>
                <a:gd name="T17" fmla="*/ 295 h 7065"/>
                <a:gd name="T18" fmla="*/ 271 w 5957"/>
                <a:gd name="T19" fmla="*/ 294 h 7065"/>
                <a:gd name="T20" fmla="*/ 159 w 5957"/>
                <a:gd name="T21" fmla="*/ 4 h 7065"/>
                <a:gd name="T22" fmla="*/ 159 w 5957"/>
                <a:gd name="T23" fmla="*/ 3 h 7065"/>
                <a:gd name="T24" fmla="*/ 158 w 5957"/>
                <a:gd name="T25" fmla="*/ 2 h 7065"/>
                <a:gd name="T26" fmla="*/ 157 w 5957"/>
                <a:gd name="T27" fmla="*/ 1 h 7065"/>
                <a:gd name="T28" fmla="*/ 157 w 5957"/>
                <a:gd name="T29" fmla="*/ 0 h 7065"/>
                <a:gd name="T30" fmla="*/ 156 w 5957"/>
                <a:gd name="T31" fmla="*/ 0 h 7065"/>
                <a:gd name="T32" fmla="*/ 155 w 5957"/>
                <a:gd name="T33" fmla="*/ 0 h 7065"/>
                <a:gd name="T34" fmla="*/ 154 w 5957"/>
                <a:gd name="T35" fmla="*/ 0 h 7065"/>
                <a:gd name="T36" fmla="*/ 153 w 5957"/>
                <a:gd name="T37" fmla="*/ 0 h 7065"/>
                <a:gd name="T38" fmla="*/ 3 w 5957"/>
                <a:gd name="T39" fmla="*/ 83 h 7065"/>
                <a:gd name="T40" fmla="*/ 2 w 5957"/>
                <a:gd name="T41" fmla="*/ 83 h 7065"/>
                <a:gd name="T42" fmla="*/ 1 w 5957"/>
                <a:gd name="T43" fmla="*/ 84 h 7065"/>
                <a:gd name="T44" fmla="*/ 1 w 5957"/>
                <a:gd name="T45" fmla="*/ 85 h 7065"/>
                <a:gd name="T46" fmla="*/ 0 w 5957"/>
                <a:gd name="T47" fmla="*/ 86 h 7065"/>
                <a:gd name="T48" fmla="*/ 0 w 5957"/>
                <a:gd name="T49" fmla="*/ 87 h 7065"/>
                <a:gd name="T50" fmla="*/ 0 w 5957"/>
                <a:gd name="T51" fmla="*/ 89 h 7065"/>
                <a:gd name="T52" fmla="*/ 0 w 5957"/>
                <a:gd name="T53" fmla="*/ 90 h 7065"/>
                <a:gd name="T54" fmla="*/ 0 w 5957"/>
                <a:gd name="T55" fmla="*/ 91 h 7065"/>
                <a:gd name="T56" fmla="*/ 107 w 5957"/>
                <a:gd name="T57" fmla="*/ 389 h 7065"/>
                <a:gd name="T58" fmla="*/ 107 w 5957"/>
                <a:gd name="T59" fmla="*/ 390 h 7065"/>
                <a:gd name="T60" fmla="*/ 108 w 5957"/>
                <a:gd name="T61" fmla="*/ 391 h 7065"/>
                <a:gd name="T62" fmla="*/ 109 w 5957"/>
                <a:gd name="T63" fmla="*/ 392 h 7065"/>
                <a:gd name="T64" fmla="*/ 110 w 5957"/>
                <a:gd name="T65" fmla="*/ 393 h 7065"/>
                <a:gd name="T66" fmla="*/ 111 w 5957"/>
                <a:gd name="T67" fmla="*/ 393 h 7065"/>
                <a:gd name="T68" fmla="*/ 112 w 5957"/>
                <a:gd name="T69" fmla="*/ 393 h 7065"/>
                <a:gd name="T70" fmla="*/ 113 w 5957"/>
                <a:gd name="T71" fmla="*/ 393 h 7065"/>
                <a:gd name="T72" fmla="*/ 114 w 5957"/>
                <a:gd name="T73" fmla="*/ 392 h 70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5"/>
                <a:gd name="T113" fmla="*/ 5957 w 5957"/>
                <a:gd name="T114" fmla="*/ 7065 h 70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5">
                  <a:moveTo>
                    <a:pt x="2497" y="7056"/>
                  </a:moveTo>
                  <a:lnTo>
                    <a:pt x="5894" y="5432"/>
                  </a:lnTo>
                  <a:lnTo>
                    <a:pt x="5912" y="5421"/>
                  </a:lnTo>
                  <a:lnTo>
                    <a:pt x="5928" y="5406"/>
                  </a:lnTo>
                  <a:lnTo>
                    <a:pt x="5941" y="5388"/>
                  </a:lnTo>
                  <a:lnTo>
                    <a:pt x="5950" y="5368"/>
                  </a:lnTo>
                  <a:lnTo>
                    <a:pt x="5955" y="5347"/>
                  </a:lnTo>
                  <a:lnTo>
                    <a:pt x="5957" y="5325"/>
                  </a:lnTo>
                  <a:lnTo>
                    <a:pt x="5955" y="5303"/>
                  </a:lnTo>
                  <a:lnTo>
                    <a:pt x="5948" y="5282"/>
                  </a:lnTo>
                  <a:lnTo>
                    <a:pt x="3503" y="64"/>
                  </a:lnTo>
                  <a:lnTo>
                    <a:pt x="3492" y="46"/>
                  </a:lnTo>
                  <a:lnTo>
                    <a:pt x="3477" y="31"/>
                  </a:lnTo>
                  <a:lnTo>
                    <a:pt x="3460" y="18"/>
                  </a:lnTo>
                  <a:lnTo>
                    <a:pt x="3441" y="8"/>
                  </a:lnTo>
                  <a:lnTo>
                    <a:pt x="3420" y="2"/>
                  </a:lnTo>
                  <a:lnTo>
                    <a:pt x="3399" y="0"/>
                  </a:lnTo>
                  <a:lnTo>
                    <a:pt x="3377" y="2"/>
                  </a:lnTo>
                  <a:lnTo>
                    <a:pt x="3357" y="8"/>
                  </a:lnTo>
                  <a:lnTo>
                    <a:pt x="63" y="1486"/>
                  </a:lnTo>
                  <a:lnTo>
                    <a:pt x="45" y="1497"/>
                  </a:lnTo>
                  <a:lnTo>
                    <a:pt x="30" y="1512"/>
                  </a:lnTo>
                  <a:lnTo>
                    <a:pt x="16" y="1530"/>
                  </a:lnTo>
                  <a:lnTo>
                    <a:pt x="7" y="1550"/>
                  </a:lnTo>
                  <a:lnTo>
                    <a:pt x="2" y="1572"/>
                  </a:lnTo>
                  <a:lnTo>
                    <a:pt x="0" y="1594"/>
                  </a:lnTo>
                  <a:lnTo>
                    <a:pt x="3" y="1615"/>
                  </a:lnTo>
                  <a:lnTo>
                    <a:pt x="9" y="1636"/>
                  </a:lnTo>
                  <a:lnTo>
                    <a:pt x="2351" y="6999"/>
                  </a:lnTo>
                  <a:lnTo>
                    <a:pt x="2362" y="7018"/>
                  </a:lnTo>
                  <a:lnTo>
                    <a:pt x="2377" y="7034"/>
                  </a:lnTo>
                  <a:lnTo>
                    <a:pt x="2394" y="7048"/>
                  </a:lnTo>
                  <a:lnTo>
                    <a:pt x="2413" y="7057"/>
                  </a:lnTo>
                  <a:lnTo>
                    <a:pt x="2434" y="7063"/>
                  </a:lnTo>
                  <a:lnTo>
                    <a:pt x="2455" y="7065"/>
                  </a:lnTo>
                  <a:lnTo>
                    <a:pt x="2477" y="7063"/>
                  </a:lnTo>
                  <a:lnTo>
                    <a:pt x="2497" y="7056"/>
                  </a:lnTo>
                  <a:close/>
                </a:path>
              </a:pathLst>
            </a:custGeom>
            <a:solidFill>
              <a:srgbClr val="BAC2C2"/>
            </a:solidFill>
            <a:ln w="9525">
              <a:noFill/>
              <a:round/>
              <a:headEnd/>
              <a:tailEnd/>
            </a:ln>
          </p:spPr>
          <p:txBody>
            <a:bodyPr/>
            <a:lstStyle/>
            <a:p>
              <a:pPr algn="ctr"/>
              <a:endParaRPr lang="en-US" sz="1800"/>
            </a:p>
          </p:txBody>
        </p:sp>
        <p:sp>
          <p:nvSpPr>
            <p:cNvPr id="347740" name="Freeform 996"/>
            <p:cNvSpPr>
              <a:spLocks/>
            </p:cNvSpPr>
            <p:nvPr/>
          </p:nvSpPr>
          <p:spPr bwMode="auto">
            <a:xfrm>
              <a:off x="3360" y="3024"/>
              <a:ext cx="162" cy="99"/>
            </a:xfrm>
            <a:custGeom>
              <a:avLst/>
              <a:gdLst>
                <a:gd name="T0" fmla="*/ 162 w 3562"/>
                <a:gd name="T1" fmla="*/ 10 h 1773"/>
                <a:gd name="T2" fmla="*/ 159 w 3562"/>
                <a:gd name="T3" fmla="*/ 4 h 1773"/>
                <a:gd name="T4" fmla="*/ 159 w 3562"/>
                <a:gd name="T5" fmla="*/ 3 h 1773"/>
                <a:gd name="T6" fmla="*/ 158 w 3562"/>
                <a:gd name="T7" fmla="*/ 2 h 1773"/>
                <a:gd name="T8" fmla="*/ 157 w 3562"/>
                <a:gd name="T9" fmla="*/ 1 h 1773"/>
                <a:gd name="T10" fmla="*/ 156 w 3562"/>
                <a:gd name="T11" fmla="*/ 0 h 1773"/>
                <a:gd name="T12" fmla="*/ 155 w 3562"/>
                <a:gd name="T13" fmla="*/ 0 h 1773"/>
                <a:gd name="T14" fmla="*/ 154 w 3562"/>
                <a:gd name="T15" fmla="*/ 0 h 1773"/>
                <a:gd name="T16" fmla="*/ 154 w 3562"/>
                <a:gd name="T17" fmla="*/ 0 h 1773"/>
                <a:gd name="T18" fmla="*/ 153 w 3562"/>
                <a:gd name="T19" fmla="*/ 0 h 1773"/>
                <a:gd name="T20" fmla="*/ 3 w 3562"/>
                <a:gd name="T21" fmla="*/ 83 h 1773"/>
                <a:gd name="T22" fmla="*/ 2 w 3562"/>
                <a:gd name="T23" fmla="*/ 84 h 1773"/>
                <a:gd name="T24" fmla="*/ 1 w 3562"/>
                <a:gd name="T25" fmla="*/ 84 h 1773"/>
                <a:gd name="T26" fmla="*/ 1 w 3562"/>
                <a:gd name="T27" fmla="*/ 85 h 1773"/>
                <a:gd name="T28" fmla="*/ 0 w 3562"/>
                <a:gd name="T29" fmla="*/ 87 h 1773"/>
                <a:gd name="T30" fmla="*/ 0 w 3562"/>
                <a:gd name="T31" fmla="*/ 88 h 1773"/>
                <a:gd name="T32" fmla="*/ 0 w 3562"/>
                <a:gd name="T33" fmla="*/ 89 h 1773"/>
                <a:gd name="T34" fmla="*/ 0 w 3562"/>
                <a:gd name="T35" fmla="*/ 90 h 1773"/>
                <a:gd name="T36" fmla="*/ 0 w 3562"/>
                <a:gd name="T37" fmla="*/ 91 h 1773"/>
                <a:gd name="T38" fmla="*/ 3 w 3562"/>
                <a:gd name="T39" fmla="*/ 99 h 1773"/>
                <a:gd name="T40" fmla="*/ 162 w 3562"/>
                <a:gd name="T41" fmla="*/ 10 h 17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62"/>
                <a:gd name="T64" fmla="*/ 0 h 1773"/>
                <a:gd name="T65" fmla="*/ 3562 w 3562"/>
                <a:gd name="T66" fmla="*/ 1773 h 17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62" h="1773">
                  <a:moveTo>
                    <a:pt x="3562" y="1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68" y="1773"/>
                  </a:lnTo>
                  <a:lnTo>
                    <a:pt x="3562" y="183"/>
                  </a:lnTo>
                  <a:close/>
                </a:path>
              </a:pathLst>
            </a:custGeom>
            <a:solidFill>
              <a:srgbClr val="BAC2C2"/>
            </a:solidFill>
            <a:ln w="9525">
              <a:noFill/>
              <a:round/>
              <a:headEnd/>
              <a:tailEnd/>
            </a:ln>
          </p:spPr>
          <p:txBody>
            <a:bodyPr/>
            <a:lstStyle/>
            <a:p>
              <a:pPr algn="ctr"/>
              <a:endParaRPr lang="en-US" sz="1800"/>
            </a:p>
          </p:txBody>
        </p:sp>
        <p:sp>
          <p:nvSpPr>
            <p:cNvPr id="347741" name="Freeform 997"/>
            <p:cNvSpPr>
              <a:spLocks/>
            </p:cNvSpPr>
            <p:nvPr/>
          </p:nvSpPr>
          <p:spPr bwMode="auto">
            <a:xfrm>
              <a:off x="3360" y="3024"/>
              <a:ext cx="161" cy="97"/>
            </a:xfrm>
            <a:custGeom>
              <a:avLst/>
              <a:gdLst>
                <a:gd name="T0" fmla="*/ 161 w 3550"/>
                <a:gd name="T1" fmla="*/ 8 h 1748"/>
                <a:gd name="T2" fmla="*/ 160 w 3550"/>
                <a:gd name="T3" fmla="*/ 8 h 1748"/>
                <a:gd name="T4" fmla="*/ 160 w 3550"/>
                <a:gd name="T5" fmla="*/ 7 h 1748"/>
                <a:gd name="T6" fmla="*/ 159 w 3550"/>
                <a:gd name="T7" fmla="*/ 5 h 1748"/>
                <a:gd name="T8" fmla="*/ 158 w 3550"/>
                <a:gd name="T9" fmla="*/ 3 h 1748"/>
                <a:gd name="T10" fmla="*/ 157 w 3550"/>
                <a:gd name="T11" fmla="*/ 1 h 1748"/>
                <a:gd name="T12" fmla="*/ 155 w 3550"/>
                <a:gd name="T13" fmla="*/ 0 h 1748"/>
                <a:gd name="T14" fmla="*/ 153 w 3550"/>
                <a:gd name="T15" fmla="*/ 0 h 1748"/>
                <a:gd name="T16" fmla="*/ 148 w 3550"/>
                <a:gd name="T17" fmla="*/ 3 h 1748"/>
                <a:gd name="T18" fmla="*/ 140 w 3550"/>
                <a:gd name="T19" fmla="*/ 7 h 1748"/>
                <a:gd name="T20" fmla="*/ 133 w 3550"/>
                <a:gd name="T21" fmla="*/ 11 h 1748"/>
                <a:gd name="T22" fmla="*/ 127 w 3550"/>
                <a:gd name="T23" fmla="*/ 14 h 1748"/>
                <a:gd name="T24" fmla="*/ 122 w 3550"/>
                <a:gd name="T25" fmla="*/ 17 h 1748"/>
                <a:gd name="T26" fmla="*/ 116 w 3550"/>
                <a:gd name="T27" fmla="*/ 20 h 1748"/>
                <a:gd name="T28" fmla="*/ 111 w 3550"/>
                <a:gd name="T29" fmla="*/ 23 h 1748"/>
                <a:gd name="T30" fmla="*/ 106 w 3550"/>
                <a:gd name="T31" fmla="*/ 26 h 1748"/>
                <a:gd name="T32" fmla="*/ 99 w 3550"/>
                <a:gd name="T33" fmla="*/ 30 h 1748"/>
                <a:gd name="T34" fmla="*/ 92 w 3550"/>
                <a:gd name="T35" fmla="*/ 33 h 1748"/>
                <a:gd name="T36" fmla="*/ 84 w 3550"/>
                <a:gd name="T37" fmla="*/ 38 h 1748"/>
                <a:gd name="T38" fmla="*/ 74 w 3550"/>
                <a:gd name="T39" fmla="*/ 44 h 1748"/>
                <a:gd name="T40" fmla="*/ 62 w 3550"/>
                <a:gd name="T41" fmla="*/ 50 h 1748"/>
                <a:gd name="T42" fmla="*/ 48 w 3550"/>
                <a:gd name="T43" fmla="*/ 57 h 1748"/>
                <a:gd name="T44" fmla="*/ 32 w 3550"/>
                <a:gd name="T45" fmla="*/ 66 h 1748"/>
                <a:gd name="T46" fmla="*/ 13 w 3550"/>
                <a:gd name="T47" fmla="*/ 77 h 1748"/>
                <a:gd name="T48" fmla="*/ 2 w 3550"/>
                <a:gd name="T49" fmla="*/ 83 h 1748"/>
                <a:gd name="T50" fmla="*/ 1 w 3550"/>
                <a:gd name="T51" fmla="*/ 85 h 1748"/>
                <a:gd name="T52" fmla="*/ 0 w 3550"/>
                <a:gd name="T53" fmla="*/ 87 h 1748"/>
                <a:gd name="T54" fmla="*/ 0 w 3550"/>
                <a:gd name="T55" fmla="*/ 90 h 1748"/>
                <a:gd name="T56" fmla="*/ 1 w 3550"/>
                <a:gd name="T57" fmla="*/ 91 h 1748"/>
                <a:gd name="T58" fmla="*/ 1 w 3550"/>
                <a:gd name="T59" fmla="*/ 92 h 1748"/>
                <a:gd name="T60" fmla="*/ 1 w 3550"/>
                <a:gd name="T61" fmla="*/ 94 h 1748"/>
                <a:gd name="T62" fmla="*/ 2 w 3550"/>
                <a:gd name="T63" fmla="*/ 95 h 1748"/>
                <a:gd name="T64" fmla="*/ 7 w 3550"/>
                <a:gd name="T65" fmla="*/ 94 h 1748"/>
                <a:gd name="T66" fmla="*/ 16 w 3550"/>
                <a:gd name="T67" fmla="*/ 90 h 1748"/>
                <a:gd name="T68" fmla="*/ 23 w 3550"/>
                <a:gd name="T69" fmla="*/ 86 h 1748"/>
                <a:gd name="T70" fmla="*/ 29 w 3550"/>
                <a:gd name="T71" fmla="*/ 82 h 1748"/>
                <a:gd name="T72" fmla="*/ 35 w 3550"/>
                <a:gd name="T73" fmla="*/ 79 h 1748"/>
                <a:gd name="T74" fmla="*/ 41 w 3550"/>
                <a:gd name="T75" fmla="*/ 76 h 1748"/>
                <a:gd name="T76" fmla="*/ 46 w 3550"/>
                <a:gd name="T77" fmla="*/ 73 h 1748"/>
                <a:gd name="T78" fmla="*/ 52 w 3550"/>
                <a:gd name="T79" fmla="*/ 69 h 1748"/>
                <a:gd name="T80" fmla="*/ 59 w 3550"/>
                <a:gd name="T81" fmla="*/ 66 h 1748"/>
                <a:gd name="T82" fmla="*/ 66 w 3550"/>
                <a:gd name="T83" fmla="*/ 62 h 1748"/>
                <a:gd name="T84" fmla="*/ 75 w 3550"/>
                <a:gd name="T85" fmla="*/ 57 h 1748"/>
                <a:gd name="T86" fmla="*/ 86 w 3550"/>
                <a:gd name="T87" fmla="*/ 51 h 1748"/>
                <a:gd name="T88" fmla="*/ 98 w 3550"/>
                <a:gd name="T89" fmla="*/ 44 h 1748"/>
                <a:gd name="T90" fmla="*/ 113 w 3550"/>
                <a:gd name="T91" fmla="*/ 36 h 1748"/>
                <a:gd name="T92" fmla="*/ 130 w 3550"/>
                <a:gd name="T93" fmla="*/ 26 h 1748"/>
                <a:gd name="T94" fmla="*/ 150 w 3550"/>
                <a:gd name="T95" fmla="*/ 15 h 17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50"/>
                <a:gd name="T145" fmla="*/ 0 h 1748"/>
                <a:gd name="T146" fmla="*/ 3550 w 3550"/>
                <a:gd name="T147" fmla="*/ 1748 h 17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50" h="1748">
                  <a:moveTo>
                    <a:pt x="3550" y="163"/>
                  </a:moveTo>
                  <a:lnTo>
                    <a:pt x="3545" y="153"/>
                  </a:lnTo>
                  <a:lnTo>
                    <a:pt x="3541" y="144"/>
                  </a:lnTo>
                  <a:lnTo>
                    <a:pt x="3538" y="137"/>
                  </a:lnTo>
                  <a:lnTo>
                    <a:pt x="3533" y="130"/>
                  </a:lnTo>
                  <a:lnTo>
                    <a:pt x="3529" y="120"/>
                  </a:lnTo>
                  <a:lnTo>
                    <a:pt x="3523" y="108"/>
                  </a:lnTo>
                  <a:lnTo>
                    <a:pt x="3514" y="90"/>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1" y="1665"/>
                  </a:lnTo>
                  <a:lnTo>
                    <a:pt x="26" y="1673"/>
                  </a:lnTo>
                  <a:lnTo>
                    <a:pt x="31" y="1685"/>
                  </a:lnTo>
                  <a:lnTo>
                    <a:pt x="37" y="1699"/>
                  </a:lnTo>
                  <a:lnTo>
                    <a:pt x="46" y="1719"/>
                  </a:lnTo>
                  <a:lnTo>
                    <a:pt x="57" y="1748"/>
                  </a:lnTo>
                  <a:lnTo>
                    <a:pt x="162" y="1700"/>
                  </a:lnTo>
                  <a:lnTo>
                    <a:pt x="259" y="1656"/>
                  </a:lnTo>
                  <a:lnTo>
                    <a:pt x="348" y="1616"/>
                  </a:lnTo>
                  <a:lnTo>
                    <a:pt x="430" y="1579"/>
                  </a:lnTo>
                  <a:lnTo>
                    <a:pt x="508" y="1543"/>
                  </a:lnTo>
                  <a:lnTo>
                    <a:pt x="579" y="1511"/>
                  </a:lnTo>
                  <a:lnTo>
                    <a:pt x="648" y="1480"/>
                  </a:lnTo>
                  <a:lnTo>
                    <a:pt x="713" y="1451"/>
                  </a:lnTo>
                  <a:lnTo>
                    <a:pt x="776" y="1422"/>
                  </a:lnTo>
                  <a:lnTo>
                    <a:pt x="837" y="1395"/>
                  </a:lnTo>
                  <a:lnTo>
                    <a:pt x="898" y="1367"/>
                  </a:lnTo>
                  <a:lnTo>
                    <a:pt x="959" y="1340"/>
                  </a:lnTo>
                  <a:lnTo>
                    <a:pt x="1021" y="1311"/>
                  </a:lnTo>
                  <a:lnTo>
                    <a:pt x="1085" y="1282"/>
                  </a:lnTo>
                  <a:lnTo>
                    <a:pt x="1153" y="1251"/>
                  </a:lnTo>
                  <a:lnTo>
                    <a:pt x="1223" y="1220"/>
                  </a:lnTo>
                  <a:lnTo>
                    <a:pt x="1299" y="1186"/>
                  </a:lnTo>
                  <a:lnTo>
                    <a:pt x="1379" y="1149"/>
                  </a:lnTo>
                  <a:lnTo>
                    <a:pt x="1466" y="1110"/>
                  </a:lnTo>
                  <a:lnTo>
                    <a:pt x="1560" y="1067"/>
                  </a:lnTo>
                  <a:lnTo>
                    <a:pt x="1662" y="1020"/>
                  </a:lnTo>
                  <a:lnTo>
                    <a:pt x="1772" y="971"/>
                  </a:lnTo>
                  <a:lnTo>
                    <a:pt x="1892" y="916"/>
                  </a:lnTo>
                  <a:lnTo>
                    <a:pt x="2024" y="857"/>
                  </a:lnTo>
                  <a:lnTo>
                    <a:pt x="2166" y="792"/>
                  </a:lnTo>
                  <a:lnTo>
                    <a:pt x="2320" y="722"/>
                  </a:lnTo>
                  <a:lnTo>
                    <a:pt x="2488" y="646"/>
                  </a:lnTo>
                  <a:lnTo>
                    <a:pt x="2668" y="564"/>
                  </a:lnTo>
                  <a:lnTo>
                    <a:pt x="2864" y="474"/>
                  </a:lnTo>
                  <a:lnTo>
                    <a:pt x="3075" y="378"/>
                  </a:lnTo>
                  <a:lnTo>
                    <a:pt x="3304" y="275"/>
                  </a:lnTo>
                  <a:lnTo>
                    <a:pt x="3550" y="163"/>
                  </a:lnTo>
                  <a:close/>
                </a:path>
              </a:pathLst>
            </a:custGeom>
            <a:solidFill>
              <a:srgbClr val="BFC7C7"/>
            </a:solidFill>
            <a:ln w="9525">
              <a:noFill/>
              <a:round/>
              <a:headEnd/>
              <a:tailEnd/>
            </a:ln>
          </p:spPr>
          <p:txBody>
            <a:bodyPr/>
            <a:lstStyle/>
            <a:p>
              <a:pPr algn="ctr"/>
              <a:endParaRPr lang="en-US" sz="1800"/>
            </a:p>
          </p:txBody>
        </p:sp>
        <p:sp>
          <p:nvSpPr>
            <p:cNvPr id="347742" name="Freeform 998"/>
            <p:cNvSpPr>
              <a:spLocks/>
            </p:cNvSpPr>
            <p:nvPr/>
          </p:nvSpPr>
          <p:spPr bwMode="auto">
            <a:xfrm>
              <a:off x="3360" y="3024"/>
              <a:ext cx="161" cy="96"/>
            </a:xfrm>
            <a:custGeom>
              <a:avLst/>
              <a:gdLst>
                <a:gd name="T0" fmla="*/ 161 w 3539"/>
                <a:gd name="T1" fmla="*/ 8 h 1724"/>
                <a:gd name="T2" fmla="*/ 161 w 3539"/>
                <a:gd name="T3" fmla="*/ 7 h 1724"/>
                <a:gd name="T4" fmla="*/ 160 w 3539"/>
                <a:gd name="T5" fmla="*/ 6 h 1724"/>
                <a:gd name="T6" fmla="*/ 160 w 3539"/>
                <a:gd name="T7" fmla="*/ 5 h 1724"/>
                <a:gd name="T8" fmla="*/ 159 w 3539"/>
                <a:gd name="T9" fmla="*/ 3 h 1724"/>
                <a:gd name="T10" fmla="*/ 157 w 3539"/>
                <a:gd name="T11" fmla="*/ 1 h 1724"/>
                <a:gd name="T12" fmla="*/ 155 w 3539"/>
                <a:gd name="T13" fmla="*/ 0 h 1724"/>
                <a:gd name="T14" fmla="*/ 154 w 3539"/>
                <a:gd name="T15" fmla="*/ 0 h 1724"/>
                <a:gd name="T16" fmla="*/ 148 w 3539"/>
                <a:gd name="T17" fmla="*/ 3 h 1724"/>
                <a:gd name="T18" fmla="*/ 140 w 3539"/>
                <a:gd name="T19" fmla="*/ 7 h 1724"/>
                <a:gd name="T20" fmla="*/ 133 w 3539"/>
                <a:gd name="T21" fmla="*/ 11 h 1724"/>
                <a:gd name="T22" fmla="*/ 127 w 3539"/>
                <a:gd name="T23" fmla="*/ 14 h 1724"/>
                <a:gd name="T24" fmla="*/ 122 w 3539"/>
                <a:gd name="T25" fmla="*/ 17 h 1724"/>
                <a:gd name="T26" fmla="*/ 117 w 3539"/>
                <a:gd name="T27" fmla="*/ 20 h 1724"/>
                <a:gd name="T28" fmla="*/ 111 w 3539"/>
                <a:gd name="T29" fmla="*/ 23 h 1724"/>
                <a:gd name="T30" fmla="*/ 106 w 3539"/>
                <a:gd name="T31" fmla="*/ 26 h 1724"/>
                <a:gd name="T32" fmla="*/ 100 w 3539"/>
                <a:gd name="T33" fmla="*/ 30 h 1724"/>
                <a:gd name="T34" fmla="*/ 92 w 3539"/>
                <a:gd name="T35" fmla="*/ 34 h 1724"/>
                <a:gd name="T36" fmla="*/ 84 w 3539"/>
                <a:gd name="T37" fmla="*/ 38 h 1724"/>
                <a:gd name="T38" fmla="*/ 74 w 3539"/>
                <a:gd name="T39" fmla="*/ 44 h 1724"/>
                <a:gd name="T40" fmla="*/ 62 w 3539"/>
                <a:gd name="T41" fmla="*/ 50 h 1724"/>
                <a:gd name="T42" fmla="*/ 48 w 3539"/>
                <a:gd name="T43" fmla="*/ 58 h 1724"/>
                <a:gd name="T44" fmla="*/ 32 w 3539"/>
                <a:gd name="T45" fmla="*/ 67 h 1724"/>
                <a:gd name="T46" fmla="*/ 13 w 3539"/>
                <a:gd name="T47" fmla="*/ 77 h 1724"/>
                <a:gd name="T48" fmla="*/ 2 w 3539"/>
                <a:gd name="T49" fmla="*/ 83 h 1724"/>
                <a:gd name="T50" fmla="*/ 1 w 3539"/>
                <a:gd name="T51" fmla="*/ 85 h 1724"/>
                <a:gd name="T52" fmla="*/ 0 w 3539"/>
                <a:gd name="T53" fmla="*/ 88 h 1724"/>
                <a:gd name="T54" fmla="*/ 0 w 3539"/>
                <a:gd name="T55" fmla="*/ 90 h 1724"/>
                <a:gd name="T56" fmla="*/ 1 w 3539"/>
                <a:gd name="T57" fmla="*/ 92 h 1724"/>
                <a:gd name="T58" fmla="*/ 1 w 3539"/>
                <a:gd name="T59" fmla="*/ 92 h 1724"/>
                <a:gd name="T60" fmla="*/ 1 w 3539"/>
                <a:gd name="T61" fmla="*/ 93 h 1724"/>
                <a:gd name="T62" fmla="*/ 2 w 3539"/>
                <a:gd name="T63" fmla="*/ 95 h 1724"/>
                <a:gd name="T64" fmla="*/ 7 w 3539"/>
                <a:gd name="T65" fmla="*/ 93 h 1724"/>
                <a:gd name="T66" fmla="*/ 15 w 3539"/>
                <a:gd name="T67" fmla="*/ 89 h 1724"/>
                <a:gd name="T68" fmla="*/ 23 w 3539"/>
                <a:gd name="T69" fmla="*/ 85 h 1724"/>
                <a:gd name="T70" fmla="*/ 29 w 3539"/>
                <a:gd name="T71" fmla="*/ 81 h 1724"/>
                <a:gd name="T72" fmla="*/ 35 w 3539"/>
                <a:gd name="T73" fmla="*/ 78 h 1724"/>
                <a:gd name="T74" fmla="*/ 40 w 3539"/>
                <a:gd name="T75" fmla="*/ 75 h 1724"/>
                <a:gd name="T76" fmla="*/ 46 w 3539"/>
                <a:gd name="T77" fmla="*/ 72 h 1724"/>
                <a:gd name="T78" fmla="*/ 52 w 3539"/>
                <a:gd name="T79" fmla="*/ 68 h 1724"/>
                <a:gd name="T80" fmla="*/ 59 w 3539"/>
                <a:gd name="T81" fmla="*/ 65 h 1724"/>
                <a:gd name="T82" fmla="*/ 66 w 3539"/>
                <a:gd name="T83" fmla="*/ 61 h 1724"/>
                <a:gd name="T84" fmla="*/ 75 w 3539"/>
                <a:gd name="T85" fmla="*/ 56 h 1724"/>
                <a:gd name="T86" fmla="*/ 86 w 3539"/>
                <a:gd name="T87" fmla="*/ 50 h 1724"/>
                <a:gd name="T88" fmla="*/ 98 w 3539"/>
                <a:gd name="T89" fmla="*/ 43 h 1724"/>
                <a:gd name="T90" fmla="*/ 113 w 3539"/>
                <a:gd name="T91" fmla="*/ 35 h 1724"/>
                <a:gd name="T92" fmla="*/ 130 w 3539"/>
                <a:gd name="T93" fmla="*/ 25 h 1724"/>
                <a:gd name="T94" fmla="*/ 150 w 3539"/>
                <a:gd name="T95" fmla="*/ 14 h 17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39"/>
                <a:gd name="T145" fmla="*/ 0 h 1724"/>
                <a:gd name="T146" fmla="*/ 3539 w 3539"/>
                <a:gd name="T147" fmla="*/ 1724 h 17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39" h="1724">
                  <a:moveTo>
                    <a:pt x="3539" y="143"/>
                  </a:moveTo>
                  <a:lnTo>
                    <a:pt x="3534" y="135"/>
                  </a:lnTo>
                  <a:lnTo>
                    <a:pt x="3531" y="129"/>
                  </a:lnTo>
                  <a:lnTo>
                    <a:pt x="3529" y="123"/>
                  </a:lnTo>
                  <a:lnTo>
                    <a:pt x="3526" y="117"/>
                  </a:lnTo>
                  <a:lnTo>
                    <a:pt x="3523" y="110"/>
                  </a:lnTo>
                  <a:lnTo>
                    <a:pt x="3518" y="99"/>
                  </a:lnTo>
                  <a:lnTo>
                    <a:pt x="3511" y="84"/>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3" y="1646"/>
                  </a:lnTo>
                  <a:lnTo>
                    <a:pt x="16" y="1652"/>
                  </a:lnTo>
                  <a:lnTo>
                    <a:pt x="19" y="1658"/>
                  </a:lnTo>
                  <a:lnTo>
                    <a:pt x="22" y="1666"/>
                  </a:lnTo>
                  <a:lnTo>
                    <a:pt x="26" y="1674"/>
                  </a:lnTo>
                  <a:lnTo>
                    <a:pt x="31" y="1686"/>
                  </a:lnTo>
                  <a:lnTo>
                    <a:pt x="37" y="1702"/>
                  </a:lnTo>
                  <a:lnTo>
                    <a:pt x="46" y="1724"/>
                  </a:lnTo>
                  <a:lnTo>
                    <a:pt x="151" y="1676"/>
                  </a:lnTo>
                  <a:lnTo>
                    <a:pt x="248" y="1633"/>
                  </a:lnTo>
                  <a:lnTo>
                    <a:pt x="337" y="1592"/>
                  </a:lnTo>
                  <a:lnTo>
                    <a:pt x="419" y="1555"/>
                  </a:lnTo>
                  <a:lnTo>
                    <a:pt x="497" y="1520"/>
                  </a:lnTo>
                  <a:lnTo>
                    <a:pt x="568" y="1488"/>
                  </a:lnTo>
                  <a:lnTo>
                    <a:pt x="637" y="1457"/>
                  </a:lnTo>
                  <a:lnTo>
                    <a:pt x="702" y="1427"/>
                  </a:lnTo>
                  <a:lnTo>
                    <a:pt x="765" y="1399"/>
                  </a:lnTo>
                  <a:lnTo>
                    <a:pt x="826" y="1372"/>
                  </a:lnTo>
                  <a:lnTo>
                    <a:pt x="886" y="1344"/>
                  </a:lnTo>
                  <a:lnTo>
                    <a:pt x="948" y="1316"/>
                  </a:lnTo>
                  <a:lnTo>
                    <a:pt x="1010" y="1288"/>
                  </a:lnTo>
                  <a:lnTo>
                    <a:pt x="1074" y="1259"/>
                  </a:lnTo>
                  <a:lnTo>
                    <a:pt x="1141" y="1229"/>
                  </a:lnTo>
                  <a:lnTo>
                    <a:pt x="1212" y="1197"/>
                  </a:lnTo>
                  <a:lnTo>
                    <a:pt x="1287" y="1163"/>
                  </a:lnTo>
                  <a:lnTo>
                    <a:pt x="1368" y="1126"/>
                  </a:lnTo>
                  <a:lnTo>
                    <a:pt x="1455" y="1087"/>
                  </a:lnTo>
                  <a:lnTo>
                    <a:pt x="1548" y="1045"/>
                  </a:lnTo>
                  <a:lnTo>
                    <a:pt x="1650" y="998"/>
                  </a:lnTo>
                  <a:lnTo>
                    <a:pt x="1761" y="949"/>
                  </a:lnTo>
                  <a:lnTo>
                    <a:pt x="1881" y="894"/>
                  </a:lnTo>
                  <a:lnTo>
                    <a:pt x="2013" y="835"/>
                  </a:lnTo>
                  <a:lnTo>
                    <a:pt x="2154" y="771"/>
                  </a:lnTo>
                  <a:lnTo>
                    <a:pt x="2308" y="700"/>
                  </a:lnTo>
                  <a:lnTo>
                    <a:pt x="2477" y="625"/>
                  </a:lnTo>
                  <a:lnTo>
                    <a:pt x="2657" y="543"/>
                  </a:lnTo>
                  <a:lnTo>
                    <a:pt x="2853" y="453"/>
                  </a:lnTo>
                  <a:lnTo>
                    <a:pt x="3064" y="357"/>
                  </a:lnTo>
                  <a:lnTo>
                    <a:pt x="3293" y="254"/>
                  </a:lnTo>
                  <a:lnTo>
                    <a:pt x="3539" y="143"/>
                  </a:lnTo>
                  <a:close/>
                </a:path>
              </a:pathLst>
            </a:custGeom>
            <a:solidFill>
              <a:srgbClr val="C9D1D1"/>
            </a:solidFill>
            <a:ln w="9525">
              <a:noFill/>
              <a:round/>
              <a:headEnd/>
              <a:tailEnd/>
            </a:ln>
          </p:spPr>
          <p:txBody>
            <a:bodyPr/>
            <a:lstStyle/>
            <a:p>
              <a:pPr algn="ctr"/>
              <a:endParaRPr lang="en-US" sz="1800"/>
            </a:p>
          </p:txBody>
        </p:sp>
        <p:sp>
          <p:nvSpPr>
            <p:cNvPr id="347743" name="Freeform 999"/>
            <p:cNvSpPr>
              <a:spLocks/>
            </p:cNvSpPr>
            <p:nvPr/>
          </p:nvSpPr>
          <p:spPr bwMode="auto">
            <a:xfrm>
              <a:off x="3360" y="3024"/>
              <a:ext cx="160" cy="94"/>
            </a:xfrm>
            <a:custGeom>
              <a:avLst/>
              <a:gdLst>
                <a:gd name="T0" fmla="*/ 160 w 3526"/>
                <a:gd name="T1" fmla="*/ 6 h 1698"/>
                <a:gd name="T2" fmla="*/ 159 w 3526"/>
                <a:gd name="T3" fmla="*/ 5 h 1698"/>
                <a:gd name="T4" fmla="*/ 158 w 3526"/>
                <a:gd name="T5" fmla="*/ 3 h 1698"/>
                <a:gd name="T6" fmla="*/ 157 w 3526"/>
                <a:gd name="T7" fmla="*/ 1 h 1698"/>
                <a:gd name="T8" fmla="*/ 155 w 3526"/>
                <a:gd name="T9" fmla="*/ 0 h 1698"/>
                <a:gd name="T10" fmla="*/ 153 w 3526"/>
                <a:gd name="T11" fmla="*/ 0 h 1698"/>
                <a:gd name="T12" fmla="*/ 148 w 3526"/>
                <a:gd name="T13" fmla="*/ 3 h 1698"/>
                <a:gd name="T14" fmla="*/ 140 w 3526"/>
                <a:gd name="T15" fmla="*/ 7 h 1698"/>
                <a:gd name="T16" fmla="*/ 133 w 3526"/>
                <a:gd name="T17" fmla="*/ 11 h 1698"/>
                <a:gd name="T18" fmla="*/ 127 w 3526"/>
                <a:gd name="T19" fmla="*/ 14 h 1698"/>
                <a:gd name="T20" fmla="*/ 122 w 3526"/>
                <a:gd name="T21" fmla="*/ 17 h 1698"/>
                <a:gd name="T22" fmla="*/ 116 w 3526"/>
                <a:gd name="T23" fmla="*/ 20 h 1698"/>
                <a:gd name="T24" fmla="*/ 111 w 3526"/>
                <a:gd name="T25" fmla="*/ 23 h 1698"/>
                <a:gd name="T26" fmla="*/ 106 w 3526"/>
                <a:gd name="T27" fmla="*/ 26 h 1698"/>
                <a:gd name="T28" fmla="*/ 99 w 3526"/>
                <a:gd name="T29" fmla="*/ 29 h 1698"/>
                <a:gd name="T30" fmla="*/ 92 w 3526"/>
                <a:gd name="T31" fmla="*/ 33 h 1698"/>
                <a:gd name="T32" fmla="*/ 84 w 3526"/>
                <a:gd name="T33" fmla="*/ 38 h 1698"/>
                <a:gd name="T34" fmla="*/ 74 w 3526"/>
                <a:gd name="T35" fmla="*/ 43 h 1698"/>
                <a:gd name="T36" fmla="*/ 62 w 3526"/>
                <a:gd name="T37" fmla="*/ 50 h 1698"/>
                <a:gd name="T38" fmla="*/ 48 w 3526"/>
                <a:gd name="T39" fmla="*/ 57 h 1698"/>
                <a:gd name="T40" fmla="*/ 32 w 3526"/>
                <a:gd name="T41" fmla="*/ 66 h 1698"/>
                <a:gd name="T42" fmla="*/ 13 w 3526"/>
                <a:gd name="T43" fmla="*/ 77 h 1698"/>
                <a:gd name="T44" fmla="*/ 2 w 3526"/>
                <a:gd name="T45" fmla="*/ 83 h 1698"/>
                <a:gd name="T46" fmla="*/ 1 w 3526"/>
                <a:gd name="T47" fmla="*/ 85 h 1698"/>
                <a:gd name="T48" fmla="*/ 0 w 3526"/>
                <a:gd name="T49" fmla="*/ 87 h 1698"/>
                <a:gd name="T50" fmla="*/ 0 w 3526"/>
                <a:gd name="T51" fmla="*/ 89 h 1698"/>
                <a:gd name="T52" fmla="*/ 1 w 3526"/>
                <a:gd name="T53" fmla="*/ 91 h 1698"/>
                <a:gd name="T54" fmla="*/ 1 w 3526"/>
                <a:gd name="T55" fmla="*/ 93 h 1698"/>
                <a:gd name="T56" fmla="*/ 6 w 3526"/>
                <a:gd name="T57" fmla="*/ 91 h 1698"/>
                <a:gd name="T58" fmla="*/ 15 w 3526"/>
                <a:gd name="T59" fmla="*/ 87 h 1698"/>
                <a:gd name="T60" fmla="*/ 22 w 3526"/>
                <a:gd name="T61" fmla="*/ 83 h 1698"/>
                <a:gd name="T62" fmla="*/ 28 w 3526"/>
                <a:gd name="T63" fmla="*/ 79 h 1698"/>
                <a:gd name="T64" fmla="*/ 34 w 3526"/>
                <a:gd name="T65" fmla="*/ 76 h 1698"/>
                <a:gd name="T66" fmla="*/ 40 w 3526"/>
                <a:gd name="T67" fmla="*/ 73 h 1698"/>
                <a:gd name="T68" fmla="*/ 45 w 3526"/>
                <a:gd name="T69" fmla="*/ 70 h 1698"/>
                <a:gd name="T70" fmla="*/ 51 w 3526"/>
                <a:gd name="T71" fmla="*/ 67 h 1698"/>
                <a:gd name="T72" fmla="*/ 58 w 3526"/>
                <a:gd name="T73" fmla="*/ 63 h 1698"/>
                <a:gd name="T74" fmla="*/ 65 w 3526"/>
                <a:gd name="T75" fmla="*/ 59 h 1698"/>
                <a:gd name="T76" fmla="*/ 74 w 3526"/>
                <a:gd name="T77" fmla="*/ 54 h 1698"/>
                <a:gd name="T78" fmla="*/ 85 w 3526"/>
                <a:gd name="T79" fmla="*/ 48 h 1698"/>
                <a:gd name="T80" fmla="*/ 97 w 3526"/>
                <a:gd name="T81" fmla="*/ 41 h 1698"/>
                <a:gd name="T82" fmla="*/ 112 w 3526"/>
                <a:gd name="T83" fmla="*/ 33 h 1698"/>
                <a:gd name="T84" fmla="*/ 129 w 3526"/>
                <a:gd name="T85" fmla="*/ 24 h 1698"/>
                <a:gd name="T86" fmla="*/ 149 w 3526"/>
                <a:gd name="T87" fmla="*/ 13 h 16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26"/>
                <a:gd name="T133" fmla="*/ 0 h 1698"/>
                <a:gd name="T134" fmla="*/ 3526 w 3526"/>
                <a:gd name="T135" fmla="*/ 1698 h 16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26" h="1698">
                  <a:moveTo>
                    <a:pt x="3526" y="123"/>
                  </a:moveTo>
                  <a:lnTo>
                    <a:pt x="3522" y="112"/>
                  </a:lnTo>
                  <a:lnTo>
                    <a:pt x="3518" y="103"/>
                  </a:lnTo>
                  <a:lnTo>
                    <a:pt x="3513" y="9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5" y="1671"/>
                  </a:lnTo>
                  <a:lnTo>
                    <a:pt x="36" y="1698"/>
                  </a:lnTo>
                  <a:lnTo>
                    <a:pt x="141" y="1651"/>
                  </a:lnTo>
                  <a:lnTo>
                    <a:pt x="237" y="1608"/>
                  </a:lnTo>
                  <a:lnTo>
                    <a:pt x="326" y="1568"/>
                  </a:lnTo>
                  <a:lnTo>
                    <a:pt x="409" y="1530"/>
                  </a:lnTo>
                  <a:lnTo>
                    <a:pt x="486" y="1496"/>
                  </a:lnTo>
                  <a:lnTo>
                    <a:pt x="558" y="1463"/>
                  </a:lnTo>
                  <a:lnTo>
                    <a:pt x="626" y="1433"/>
                  </a:lnTo>
                  <a:lnTo>
                    <a:pt x="691" y="1403"/>
                  </a:lnTo>
                  <a:lnTo>
                    <a:pt x="754" y="1375"/>
                  </a:lnTo>
                  <a:lnTo>
                    <a:pt x="815" y="1347"/>
                  </a:lnTo>
                  <a:lnTo>
                    <a:pt x="875" y="1320"/>
                  </a:lnTo>
                  <a:lnTo>
                    <a:pt x="936" y="1292"/>
                  </a:lnTo>
                  <a:lnTo>
                    <a:pt x="999" y="1264"/>
                  </a:lnTo>
                  <a:lnTo>
                    <a:pt x="1063" y="1236"/>
                  </a:lnTo>
                  <a:lnTo>
                    <a:pt x="1130" y="1205"/>
                  </a:lnTo>
                  <a:lnTo>
                    <a:pt x="1201" y="1173"/>
                  </a:lnTo>
                  <a:lnTo>
                    <a:pt x="1276" y="1140"/>
                  </a:lnTo>
                  <a:lnTo>
                    <a:pt x="1357" y="1103"/>
                  </a:lnTo>
                  <a:lnTo>
                    <a:pt x="1443" y="1064"/>
                  </a:lnTo>
                  <a:lnTo>
                    <a:pt x="1537" y="1022"/>
                  </a:lnTo>
                  <a:lnTo>
                    <a:pt x="1639" y="975"/>
                  </a:lnTo>
                  <a:lnTo>
                    <a:pt x="1749" y="926"/>
                  </a:lnTo>
                  <a:lnTo>
                    <a:pt x="1870" y="872"/>
                  </a:lnTo>
                  <a:lnTo>
                    <a:pt x="2000" y="813"/>
                  </a:lnTo>
                  <a:lnTo>
                    <a:pt x="2143" y="749"/>
                  </a:lnTo>
                  <a:lnTo>
                    <a:pt x="2297" y="679"/>
                  </a:lnTo>
                  <a:lnTo>
                    <a:pt x="2464" y="603"/>
                  </a:lnTo>
                  <a:lnTo>
                    <a:pt x="2646" y="521"/>
                  </a:lnTo>
                  <a:lnTo>
                    <a:pt x="2841" y="432"/>
                  </a:lnTo>
                  <a:lnTo>
                    <a:pt x="3053" y="337"/>
                  </a:lnTo>
                  <a:lnTo>
                    <a:pt x="3281" y="234"/>
                  </a:lnTo>
                  <a:lnTo>
                    <a:pt x="3526" y="123"/>
                  </a:lnTo>
                  <a:close/>
                </a:path>
              </a:pathLst>
            </a:custGeom>
            <a:solidFill>
              <a:srgbClr val="D1D9D9"/>
            </a:solidFill>
            <a:ln w="9525">
              <a:noFill/>
              <a:round/>
              <a:headEnd/>
              <a:tailEnd/>
            </a:ln>
          </p:spPr>
          <p:txBody>
            <a:bodyPr/>
            <a:lstStyle/>
            <a:p>
              <a:pPr algn="ctr"/>
              <a:endParaRPr lang="en-US" sz="1800"/>
            </a:p>
          </p:txBody>
        </p:sp>
        <p:sp>
          <p:nvSpPr>
            <p:cNvPr id="347744" name="Freeform 1000"/>
            <p:cNvSpPr>
              <a:spLocks/>
            </p:cNvSpPr>
            <p:nvPr/>
          </p:nvSpPr>
          <p:spPr bwMode="auto">
            <a:xfrm>
              <a:off x="3360" y="3024"/>
              <a:ext cx="160" cy="93"/>
            </a:xfrm>
            <a:custGeom>
              <a:avLst/>
              <a:gdLst>
                <a:gd name="T0" fmla="*/ 160 w 3515"/>
                <a:gd name="T1" fmla="*/ 5 h 1674"/>
                <a:gd name="T2" fmla="*/ 160 w 3515"/>
                <a:gd name="T3" fmla="*/ 5 h 1674"/>
                <a:gd name="T4" fmla="*/ 159 w 3515"/>
                <a:gd name="T5" fmla="*/ 3 h 1674"/>
                <a:gd name="T6" fmla="*/ 157 w 3515"/>
                <a:gd name="T7" fmla="*/ 1 h 1674"/>
                <a:gd name="T8" fmla="*/ 156 w 3515"/>
                <a:gd name="T9" fmla="*/ 0 h 1674"/>
                <a:gd name="T10" fmla="*/ 154 w 3515"/>
                <a:gd name="T11" fmla="*/ 0 h 1674"/>
                <a:gd name="T12" fmla="*/ 148 w 3515"/>
                <a:gd name="T13" fmla="*/ 3 h 1674"/>
                <a:gd name="T14" fmla="*/ 140 w 3515"/>
                <a:gd name="T15" fmla="*/ 7 h 1674"/>
                <a:gd name="T16" fmla="*/ 133 w 3515"/>
                <a:gd name="T17" fmla="*/ 11 h 1674"/>
                <a:gd name="T18" fmla="*/ 127 w 3515"/>
                <a:gd name="T19" fmla="*/ 14 h 1674"/>
                <a:gd name="T20" fmla="*/ 122 w 3515"/>
                <a:gd name="T21" fmla="*/ 17 h 1674"/>
                <a:gd name="T22" fmla="*/ 117 w 3515"/>
                <a:gd name="T23" fmla="*/ 20 h 1674"/>
                <a:gd name="T24" fmla="*/ 112 w 3515"/>
                <a:gd name="T25" fmla="*/ 23 h 1674"/>
                <a:gd name="T26" fmla="*/ 106 w 3515"/>
                <a:gd name="T27" fmla="*/ 26 h 1674"/>
                <a:gd name="T28" fmla="*/ 100 w 3515"/>
                <a:gd name="T29" fmla="*/ 30 h 1674"/>
                <a:gd name="T30" fmla="*/ 92 w 3515"/>
                <a:gd name="T31" fmla="*/ 34 h 1674"/>
                <a:gd name="T32" fmla="*/ 84 w 3515"/>
                <a:gd name="T33" fmla="*/ 38 h 1674"/>
                <a:gd name="T34" fmla="*/ 74 w 3515"/>
                <a:gd name="T35" fmla="*/ 44 h 1674"/>
                <a:gd name="T36" fmla="*/ 62 w 3515"/>
                <a:gd name="T37" fmla="*/ 50 h 1674"/>
                <a:gd name="T38" fmla="*/ 49 w 3515"/>
                <a:gd name="T39" fmla="*/ 58 h 1674"/>
                <a:gd name="T40" fmla="*/ 32 w 3515"/>
                <a:gd name="T41" fmla="*/ 66 h 1674"/>
                <a:gd name="T42" fmla="*/ 13 w 3515"/>
                <a:gd name="T43" fmla="*/ 77 h 1674"/>
                <a:gd name="T44" fmla="*/ 2 w 3515"/>
                <a:gd name="T45" fmla="*/ 83 h 1674"/>
                <a:gd name="T46" fmla="*/ 1 w 3515"/>
                <a:gd name="T47" fmla="*/ 85 h 1674"/>
                <a:gd name="T48" fmla="*/ 0 w 3515"/>
                <a:gd name="T49" fmla="*/ 87 h 1674"/>
                <a:gd name="T50" fmla="*/ 0 w 3515"/>
                <a:gd name="T51" fmla="*/ 90 h 1674"/>
                <a:gd name="T52" fmla="*/ 1 w 3515"/>
                <a:gd name="T53" fmla="*/ 91 h 1674"/>
                <a:gd name="T54" fmla="*/ 1 w 3515"/>
                <a:gd name="T55" fmla="*/ 92 h 1674"/>
                <a:gd name="T56" fmla="*/ 6 w 3515"/>
                <a:gd name="T57" fmla="*/ 90 h 1674"/>
                <a:gd name="T58" fmla="*/ 14 w 3515"/>
                <a:gd name="T59" fmla="*/ 86 h 1674"/>
                <a:gd name="T60" fmla="*/ 22 w 3515"/>
                <a:gd name="T61" fmla="*/ 82 h 1674"/>
                <a:gd name="T62" fmla="*/ 28 w 3515"/>
                <a:gd name="T63" fmla="*/ 78 h 1674"/>
                <a:gd name="T64" fmla="*/ 34 w 3515"/>
                <a:gd name="T65" fmla="*/ 75 h 1674"/>
                <a:gd name="T66" fmla="*/ 39 w 3515"/>
                <a:gd name="T67" fmla="*/ 72 h 1674"/>
                <a:gd name="T68" fmla="*/ 45 w 3515"/>
                <a:gd name="T69" fmla="*/ 69 h 1674"/>
                <a:gd name="T70" fmla="*/ 51 w 3515"/>
                <a:gd name="T71" fmla="*/ 66 h 1674"/>
                <a:gd name="T72" fmla="*/ 58 w 3515"/>
                <a:gd name="T73" fmla="*/ 62 h 1674"/>
                <a:gd name="T74" fmla="*/ 65 w 3515"/>
                <a:gd name="T75" fmla="*/ 58 h 1674"/>
                <a:gd name="T76" fmla="*/ 74 w 3515"/>
                <a:gd name="T77" fmla="*/ 53 h 1674"/>
                <a:gd name="T78" fmla="*/ 85 w 3515"/>
                <a:gd name="T79" fmla="*/ 47 h 1674"/>
                <a:gd name="T80" fmla="*/ 97 w 3515"/>
                <a:gd name="T81" fmla="*/ 40 h 1674"/>
                <a:gd name="T82" fmla="*/ 112 w 3515"/>
                <a:gd name="T83" fmla="*/ 32 h 1674"/>
                <a:gd name="T84" fmla="*/ 129 w 3515"/>
                <a:gd name="T85" fmla="*/ 23 h 1674"/>
                <a:gd name="T86" fmla="*/ 149 w 3515"/>
                <a:gd name="T87" fmla="*/ 12 h 16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15"/>
                <a:gd name="T133" fmla="*/ 0 h 1674"/>
                <a:gd name="T134" fmla="*/ 3515 w 3515"/>
                <a:gd name="T135" fmla="*/ 1674 h 16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15" h="1674">
                  <a:moveTo>
                    <a:pt x="3515" y="103"/>
                  </a:moveTo>
                  <a:lnTo>
                    <a:pt x="3513" y="96"/>
                  </a:lnTo>
                  <a:lnTo>
                    <a:pt x="3511" y="91"/>
                  </a:lnTo>
                  <a:lnTo>
                    <a:pt x="3508" y="8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2" y="1644"/>
                  </a:lnTo>
                  <a:lnTo>
                    <a:pt x="15" y="1649"/>
                  </a:lnTo>
                  <a:lnTo>
                    <a:pt x="18" y="1657"/>
                  </a:lnTo>
                  <a:lnTo>
                    <a:pt x="25" y="1674"/>
                  </a:lnTo>
                  <a:lnTo>
                    <a:pt x="130" y="1627"/>
                  </a:lnTo>
                  <a:lnTo>
                    <a:pt x="225" y="1583"/>
                  </a:lnTo>
                  <a:lnTo>
                    <a:pt x="315" y="1543"/>
                  </a:lnTo>
                  <a:lnTo>
                    <a:pt x="398" y="1506"/>
                  </a:lnTo>
                  <a:lnTo>
                    <a:pt x="474" y="1472"/>
                  </a:lnTo>
                  <a:lnTo>
                    <a:pt x="547" y="1439"/>
                  </a:lnTo>
                  <a:lnTo>
                    <a:pt x="615" y="1408"/>
                  </a:lnTo>
                  <a:lnTo>
                    <a:pt x="679" y="1379"/>
                  </a:lnTo>
                  <a:lnTo>
                    <a:pt x="743" y="1352"/>
                  </a:lnTo>
                  <a:lnTo>
                    <a:pt x="804" y="1324"/>
                  </a:lnTo>
                  <a:lnTo>
                    <a:pt x="864" y="1297"/>
                  </a:lnTo>
                  <a:lnTo>
                    <a:pt x="925" y="1269"/>
                  </a:lnTo>
                  <a:lnTo>
                    <a:pt x="987" y="1241"/>
                  </a:lnTo>
                  <a:lnTo>
                    <a:pt x="1052" y="1212"/>
                  </a:lnTo>
                  <a:lnTo>
                    <a:pt x="1119" y="1182"/>
                  </a:lnTo>
                  <a:lnTo>
                    <a:pt x="1189" y="1150"/>
                  </a:lnTo>
                  <a:lnTo>
                    <a:pt x="1265" y="1116"/>
                  </a:lnTo>
                  <a:lnTo>
                    <a:pt x="1345" y="1081"/>
                  </a:lnTo>
                  <a:lnTo>
                    <a:pt x="1432" y="1042"/>
                  </a:lnTo>
                  <a:lnTo>
                    <a:pt x="1526" y="999"/>
                  </a:lnTo>
                  <a:lnTo>
                    <a:pt x="1628" y="953"/>
                  </a:lnTo>
                  <a:lnTo>
                    <a:pt x="1738" y="903"/>
                  </a:lnTo>
                  <a:lnTo>
                    <a:pt x="1859" y="850"/>
                  </a:lnTo>
                  <a:lnTo>
                    <a:pt x="1989" y="791"/>
                  </a:lnTo>
                  <a:lnTo>
                    <a:pt x="2132" y="726"/>
                  </a:lnTo>
                  <a:lnTo>
                    <a:pt x="2286" y="657"/>
                  </a:lnTo>
                  <a:lnTo>
                    <a:pt x="2453" y="582"/>
                  </a:lnTo>
                  <a:lnTo>
                    <a:pt x="2635" y="500"/>
                  </a:lnTo>
                  <a:lnTo>
                    <a:pt x="2830" y="412"/>
                  </a:lnTo>
                  <a:lnTo>
                    <a:pt x="3042" y="316"/>
                  </a:lnTo>
                  <a:lnTo>
                    <a:pt x="3269" y="214"/>
                  </a:lnTo>
                  <a:lnTo>
                    <a:pt x="3515" y="103"/>
                  </a:lnTo>
                  <a:close/>
                </a:path>
              </a:pathLst>
            </a:custGeom>
            <a:solidFill>
              <a:srgbClr val="D6DEDE"/>
            </a:solidFill>
            <a:ln w="9525">
              <a:noFill/>
              <a:round/>
              <a:headEnd/>
              <a:tailEnd/>
            </a:ln>
          </p:spPr>
          <p:txBody>
            <a:bodyPr/>
            <a:lstStyle/>
            <a:p>
              <a:pPr algn="ctr"/>
              <a:endParaRPr lang="en-US" sz="1800"/>
            </a:p>
          </p:txBody>
        </p:sp>
        <p:sp>
          <p:nvSpPr>
            <p:cNvPr id="347745" name="Freeform 1001"/>
            <p:cNvSpPr>
              <a:spLocks/>
            </p:cNvSpPr>
            <p:nvPr/>
          </p:nvSpPr>
          <p:spPr bwMode="auto">
            <a:xfrm>
              <a:off x="3360" y="3024"/>
              <a:ext cx="159" cy="92"/>
            </a:xfrm>
            <a:custGeom>
              <a:avLst/>
              <a:gdLst>
                <a:gd name="T0" fmla="*/ 159 w 3503"/>
                <a:gd name="T1" fmla="*/ 5 h 1649"/>
                <a:gd name="T2" fmla="*/ 159 w 3503"/>
                <a:gd name="T3" fmla="*/ 4 h 1649"/>
                <a:gd name="T4" fmla="*/ 158 w 3503"/>
                <a:gd name="T5" fmla="*/ 3 h 1649"/>
                <a:gd name="T6" fmla="*/ 158 w 3503"/>
                <a:gd name="T7" fmla="*/ 2 h 1649"/>
                <a:gd name="T8" fmla="*/ 157 w 3503"/>
                <a:gd name="T9" fmla="*/ 1 h 1649"/>
                <a:gd name="T10" fmla="*/ 156 w 3503"/>
                <a:gd name="T11" fmla="*/ 0 h 1649"/>
                <a:gd name="T12" fmla="*/ 155 w 3503"/>
                <a:gd name="T13" fmla="*/ 0 h 1649"/>
                <a:gd name="T14" fmla="*/ 154 w 3503"/>
                <a:gd name="T15" fmla="*/ 0 h 1649"/>
                <a:gd name="T16" fmla="*/ 153 w 3503"/>
                <a:gd name="T17" fmla="*/ 0 h 1649"/>
                <a:gd name="T18" fmla="*/ 152 w 3503"/>
                <a:gd name="T19" fmla="*/ 0 h 1649"/>
                <a:gd name="T20" fmla="*/ 3 w 3503"/>
                <a:gd name="T21" fmla="*/ 83 h 1649"/>
                <a:gd name="T22" fmla="*/ 2 w 3503"/>
                <a:gd name="T23" fmla="*/ 84 h 1649"/>
                <a:gd name="T24" fmla="*/ 1 w 3503"/>
                <a:gd name="T25" fmla="*/ 84 h 1649"/>
                <a:gd name="T26" fmla="*/ 1 w 3503"/>
                <a:gd name="T27" fmla="*/ 85 h 1649"/>
                <a:gd name="T28" fmla="*/ 0 w 3503"/>
                <a:gd name="T29" fmla="*/ 86 h 1649"/>
                <a:gd name="T30" fmla="*/ 0 w 3503"/>
                <a:gd name="T31" fmla="*/ 88 h 1649"/>
                <a:gd name="T32" fmla="*/ 0 w 3503"/>
                <a:gd name="T33" fmla="*/ 89 h 1649"/>
                <a:gd name="T34" fmla="*/ 0 w 3503"/>
                <a:gd name="T35" fmla="*/ 90 h 1649"/>
                <a:gd name="T36" fmla="*/ 0 w 3503"/>
                <a:gd name="T37" fmla="*/ 91 h 1649"/>
                <a:gd name="T38" fmla="*/ 1 w 3503"/>
                <a:gd name="T39" fmla="*/ 92 h 1649"/>
                <a:gd name="T40" fmla="*/ 159 w 3503"/>
                <a:gd name="T41" fmla="*/ 5 h 16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3"/>
                <a:gd name="T64" fmla="*/ 0 h 1649"/>
                <a:gd name="T65" fmla="*/ 3503 w 3503"/>
                <a:gd name="T66" fmla="*/ 1649 h 16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3" h="1649">
                  <a:moveTo>
                    <a:pt x="3503" y="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13" y="1649"/>
                  </a:lnTo>
                  <a:lnTo>
                    <a:pt x="3503" y="83"/>
                  </a:lnTo>
                  <a:close/>
                </a:path>
              </a:pathLst>
            </a:custGeom>
            <a:solidFill>
              <a:srgbClr val="E0E8E8"/>
            </a:solidFill>
            <a:ln w="9525">
              <a:noFill/>
              <a:round/>
              <a:headEnd/>
              <a:tailEnd/>
            </a:ln>
          </p:spPr>
          <p:txBody>
            <a:bodyPr/>
            <a:lstStyle/>
            <a:p>
              <a:pPr algn="ctr"/>
              <a:endParaRPr lang="en-US" sz="1800"/>
            </a:p>
          </p:txBody>
        </p:sp>
        <p:sp>
          <p:nvSpPr>
            <p:cNvPr id="347746" name="Freeform 1002"/>
            <p:cNvSpPr>
              <a:spLocks/>
            </p:cNvSpPr>
            <p:nvPr/>
          </p:nvSpPr>
          <p:spPr bwMode="auto">
            <a:xfrm>
              <a:off x="3533" y="3064"/>
              <a:ext cx="2" cy="3"/>
            </a:xfrm>
            <a:custGeom>
              <a:avLst/>
              <a:gdLst>
                <a:gd name="T0" fmla="*/ 0 w 28"/>
                <a:gd name="T1" fmla="*/ 0 h 40"/>
                <a:gd name="T2" fmla="*/ 1 w 28"/>
                <a:gd name="T3" fmla="*/ 0 h 40"/>
                <a:gd name="T4" fmla="*/ 1 w 28"/>
                <a:gd name="T5" fmla="*/ 0 h 40"/>
                <a:gd name="T6" fmla="*/ 2 w 28"/>
                <a:gd name="T7" fmla="*/ 1 h 40"/>
                <a:gd name="T8" fmla="*/ 2 w 28"/>
                <a:gd name="T9" fmla="*/ 1 h 40"/>
                <a:gd name="T10" fmla="*/ 2 w 28"/>
                <a:gd name="T11" fmla="*/ 2 h 40"/>
                <a:gd name="T12" fmla="*/ 2 w 28"/>
                <a:gd name="T13" fmla="*/ 2 h 40"/>
                <a:gd name="T14" fmla="*/ 2 w 28"/>
                <a:gd name="T15" fmla="*/ 3 h 40"/>
                <a:gd name="T16" fmla="*/ 1 w 28"/>
                <a:gd name="T17" fmla="*/ 3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7"/>
                  </a:lnTo>
                  <a:lnTo>
                    <a:pt x="26" y="13"/>
                  </a:lnTo>
                  <a:lnTo>
                    <a:pt x="28" y="21"/>
                  </a:lnTo>
                  <a:lnTo>
                    <a:pt x="27" y="29"/>
                  </a:lnTo>
                  <a:lnTo>
                    <a:pt x="23" y="35"/>
                  </a:lnTo>
                  <a:lnTo>
                    <a:pt x="16" y="40"/>
                  </a:lnTo>
                  <a:lnTo>
                    <a:pt x="0" y="2"/>
                  </a:lnTo>
                  <a:close/>
                </a:path>
              </a:pathLst>
            </a:custGeom>
            <a:solidFill>
              <a:srgbClr val="7A8282"/>
            </a:solidFill>
            <a:ln w="9525">
              <a:noFill/>
              <a:round/>
              <a:headEnd/>
              <a:tailEnd/>
            </a:ln>
          </p:spPr>
          <p:txBody>
            <a:bodyPr/>
            <a:lstStyle/>
            <a:p>
              <a:pPr algn="ctr"/>
              <a:endParaRPr lang="en-US" sz="1800"/>
            </a:p>
          </p:txBody>
        </p:sp>
        <p:sp>
          <p:nvSpPr>
            <p:cNvPr id="347747" name="Freeform 1003"/>
            <p:cNvSpPr>
              <a:spLocks/>
            </p:cNvSpPr>
            <p:nvPr/>
          </p:nvSpPr>
          <p:spPr bwMode="auto">
            <a:xfrm>
              <a:off x="3374" y="3064"/>
              <a:ext cx="160" cy="90"/>
            </a:xfrm>
            <a:custGeom>
              <a:avLst/>
              <a:gdLst>
                <a:gd name="T0" fmla="*/ 0 w 3529"/>
                <a:gd name="T1" fmla="*/ 89 h 1614"/>
                <a:gd name="T2" fmla="*/ 0 w 3529"/>
                <a:gd name="T3" fmla="*/ 88 h 1614"/>
                <a:gd name="T4" fmla="*/ 159 w 3529"/>
                <a:gd name="T5" fmla="*/ 0 h 1614"/>
                <a:gd name="T6" fmla="*/ 160 w 3529"/>
                <a:gd name="T7" fmla="*/ 2 h 1614"/>
                <a:gd name="T8" fmla="*/ 1 w 3529"/>
                <a:gd name="T9" fmla="*/ 90 h 1614"/>
                <a:gd name="T10" fmla="*/ 0 w 3529"/>
                <a:gd name="T11" fmla="*/ 89 h 1614"/>
                <a:gd name="T12" fmla="*/ 0 60000 65536"/>
                <a:gd name="T13" fmla="*/ 0 60000 65536"/>
                <a:gd name="T14" fmla="*/ 0 60000 65536"/>
                <a:gd name="T15" fmla="*/ 0 60000 65536"/>
                <a:gd name="T16" fmla="*/ 0 60000 65536"/>
                <a:gd name="T17" fmla="*/ 0 60000 65536"/>
                <a:gd name="T18" fmla="*/ 0 w 3529"/>
                <a:gd name="T19" fmla="*/ 0 h 1614"/>
                <a:gd name="T20" fmla="*/ 3529 w 3529"/>
                <a:gd name="T21" fmla="*/ 1614 h 1614"/>
              </a:gdLst>
              <a:ahLst/>
              <a:cxnLst>
                <a:cxn ang="T12">
                  <a:pos x="T0" y="T1"/>
                </a:cxn>
                <a:cxn ang="T13">
                  <a:pos x="T2" y="T3"/>
                </a:cxn>
                <a:cxn ang="T14">
                  <a:pos x="T4" y="T5"/>
                </a:cxn>
                <a:cxn ang="T15">
                  <a:pos x="T6" y="T7"/>
                </a:cxn>
                <a:cxn ang="T16">
                  <a:pos x="T8" y="T9"/>
                </a:cxn>
                <a:cxn ang="T17">
                  <a:pos x="T10" y="T11"/>
                </a:cxn>
              </a:cxnLst>
              <a:rect l="T18" t="T19" r="T20" b="T21"/>
              <a:pathLst>
                <a:path w="3529" h="1614">
                  <a:moveTo>
                    <a:pt x="8" y="1596"/>
                  </a:moveTo>
                  <a:lnTo>
                    <a:pt x="0" y="1577"/>
                  </a:lnTo>
                  <a:lnTo>
                    <a:pt x="3513" y="0"/>
                  </a:lnTo>
                  <a:lnTo>
                    <a:pt x="3529" y="38"/>
                  </a:lnTo>
                  <a:lnTo>
                    <a:pt x="16" y="1614"/>
                  </a:lnTo>
                  <a:lnTo>
                    <a:pt x="8" y="1596"/>
                  </a:lnTo>
                  <a:close/>
                </a:path>
              </a:pathLst>
            </a:custGeom>
            <a:solidFill>
              <a:srgbClr val="7A8282"/>
            </a:solidFill>
            <a:ln w="9525">
              <a:noFill/>
              <a:round/>
              <a:headEnd/>
              <a:tailEnd/>
            </a:ln>
          </p:spPr>
          <p:txBody>
            <a:bodyPr/>
            <a:lstStyle/>
            <a:p>
              <a:pPr algn="ctr"/>
              <a:endParaRPr lang="en-US" sz="1800"/>
            </a:p>
          </p:txBody>
        </p:sp>
        <p:sp>
          <p:nvSpPr>
            <p:cNvPr id="347748" name="Freeform 1004"/>
            <p:cNvSpPr>
              <a:spLocks/>
            </p:cNvSpPr>
            <p:nvPr/>
          </p:nvSpPr>
          <p:spPr bwMode="auto">
            <a:xfrm>
              <a:off x="3373" y="3152"/>
              <a:ext cx="1" cy="2"/>
            </a:xfrm>
            <a:custGeom>
              <a:avLst/>
              <a:gdLst>
                <a:gd name="T0" fmla="*/ 1 w 28"/>
                <a:gd name="T1" fmla="*/ 2 h 40"/>
                <a:gd name="T2" fmla="*/ 1 w 28"/>
                <a:gd name="T3" fmla="*/ 2 h 40"/>
                <a:gd name="T4" fmla="*/ 0 w 28"/>
                <a:gd name="T5" fmla="*/ 2 h 40"/>
                <a:gd name="T6" fmla="*/ 0 w 28"/>
                <a:gd name="T7" fmla="*/ 2 h 40"/>
                <a:gd name="T8" fmla="*/ 0 w 28"/>
                <a:gd name="T9" fmla="*/ 1 h 40"/>
                <a:gd name="T10" fmla="*/ 0 w 28"/>
                <a:gd name="T11" fmla="*/ 1 h 40"/>
                <a:gd name="T12" fmla="*/ 0 w 28"/>
                <a:gd name="T13" fmla="*/ 1 h 40"/>
                <a:gd name="T14" fmla="*/ 0 w 28"/>
                <a:gd name="T15" fmla="*/ 0 h 40"/>
                <a:gd name="T16" fmla="*/ 0 w 28"/>
                <a:gd name="T17" fmla="*/ 0 h 40"/>
                <a:gd name="T18" fmla="*/ 1 w 28"/>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28" y="37"/>
                  </a:moveTo>
                  <a:lnTo>
                    <a:pt x="19" y="40"/>
                  </a:lnTo>
                  <a:lnTo>
                    <a:pt x="12" y="37"/>
                  </a:lnTo>
                  <a:lnTo>
                    <a:pt x="6" y="33"/>
                  </a:lnTo>
                  <a:lnTo>
                    <a:pt x="2" y="26"/>
                  </a:lnTo>
                  <a:lnTo>
                    <a:pt x="0" y="19"/>
                  </a:lnTo>
                  <a:lnTo>
                    <a:pt x="1" y="11"/>
                  </a:lnTo>
                  <a:lnTo>
                    <a:pt x="5" y="5"/>
                  </a:lnTo>
                  <a:lnTo>
                    <a:pt x="12" y="0"/>
                  </a:lnTo>
                  <a:lnTo>
                    <a:pt x="28" y="37"/>
                  </a:lnTo>
                  <a:close/>
                </a:path>
              </a:pathLst>
            </a:custGeom>
            <a:solidFill>
              <a:srgbClr val="7A8282"/>
            </a:solidFill>
            <a:ln w="9525">
              <a:noFill/>
              <a:round/>
              <a:headEnd/>
              <a:tailEnd/>
            </a:ln>
          </p:spPr>
          <p:txBody>
            <a:bodyPr/>
            <a:lstStyle/>
            <a:p>
              <a:pPr algn="ctr"/>
              <a:endParaRPr lang="en-US" sz="1800"/>
            </a:p>
          </p:txBody>
        </p:sp>
        <p:sp>
          <p:nvSpPr>
            <p:cNvPr id="347749" name="Freeform 1005"/>
            <p:cNvSpPr>
              <a:spLocks/>
            </p:cNvSpPr>
            <p:nvPr/>
          </p:nvSpPr>
          <p:spPr bwMode="auto">
            <a:xfrm>
              <a:off x="3537" y="3075"/>
              <a:ext cx="2" cy="2"/>
            </a:xfrm>
            <a:custGeom>
              <a:avLst/>
              <a:gdLst>
                <a:gd name="T0" fmla="*/ 0 w 28"/>
                <a:gd name="T1" fmla="*/ 0 h 40"/>
                <a:gd name="T2" fmla="*/ 1 w 28"/>
                <a:gd name="T3" fmla="*/ 0 h 40"/>
                <a:gd name="T4" fmla="*/ 1 w 28"/>
                <a:gd name="T5" fmla="*/ 0 h 40"/>
                <a:gd name="T6" fmla="*/ 2 w 28"/>
                <a:gd name="T7" fmla="*/ 0 h 40"/>
                <a:gd name="T8" fmla="*/ 2 w 28"/>
                <a:gd name="T9" fmla="*/ 1 h 40"/>
                <a:gd name="T10" fmla="*/ 2 w 28"/>
                <a:gd name="T11" fmla="*/ 1 h 40"/>
                <a:gd name="T12" fmla="*/ 2 w 28"/>
                <a:gd name="T13" fmla="*/ 1 h 40"/>
                <a:gd name="T14" fmla="*/ 2 w 28"/>
                <a:gd name="T15" fmla="*/ 2 h 40"/>
                <a:gd name="T16" fmla="*/ 1 w 28"/>
                <a:gd name="T17" fmla="*/ 2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6"/>
                  </a:lnTo>
                  <a:lnTo>
                    <a:pt x="26" y="13"/>
                  </a:lnTo>
                  <a:lnTo>
                    <a:pt x="28" y="21"/>
                  </a:lnTo>
                  <a:lnTo>
                    <a:pt x="27" y="29"/>
                  </a:lnTo>
                  <a:lnTo>
                    <a:pt x="23" y="35"/>
                  </a:lnTo>
                  <a:lnTo>
                    <a:pt x="16" y="40"/>
                  </a:lnTo>
                  <a:lnTo>
                    <a:pt x="0" y="2"/>
                  </a:lnTo>
                  <a:close/>
                </a:path>
              </a:pathLst>
            </a:custGeom>
            <a:solidFill>
              <a:srgbClr val="EDF5F5"/>
            </a:solidFill>
            <a:ln w="9525">
              <a:noFill/>
              <a:round/>
              <a:headEnd/>
              <a:tailEnd/>
            </a:ln>
          </p:spPr>
          <p:txBody>
            <a:bodyPr/>
            <a:lstStyle/>
            <a:p>
              <a:pPr algn="ctr"/>
              <a:endParaRPr lang="en-US" sz="1800"/>
            </a:p>
          </p:txBody>
        </p:sp>
        <p:sp>
          <p:nvSpPr>
            <p:cNvPr id="347750" name="Freeform 1006"/>
            <p:cNvSpPr>
              <a:spLocks/>
            </p:cNvSpPr>
            <p:nvPr/>
          </p:nvSpPr>
          <p:spPr bwMode="auto">
            <a:xfrm>
              <a:off x="3377" y="3075"/>
              <a:ext cx="161" cy="91"/>
            </a:xfrm>
            <a:custGeom>
              <a:avLst/>
              <a:gdLst>
                <a:gd name="T0" fmla="*/ 0 w 3547"/>
                <a:gd name="T1" fmla="*/ 90 h 1633"/>
                <a:gd name="T2" fmla="*/ 0 w 3547"/>
                <a:gd name="T3" fmla="*/ 89 h 1633"/>
                <a:gd name="T4" fmla="*/ 160 w 3547"/>
                <a:gd name="T5" fmla="*/ 0 h 1633"/>
                <a:gd name="T6" fmla="*/ 161 w 3547"/>
                <a:gd name="T7" fmla="*/ 2 h 1633"/>
                <a:gd name="T8" fmla="*/ 1 w 3547"/>
                <a:gd name="T9" fmla="*/ 91 h 1633"/>
                <a:gd name="T10" fmla="*/ 0 w 3547"/>
                <a:gd name="T11" fmla="*/ 90 h 1633"/>
                <a:gd name="T12" fmla="*/ 0 60000 65536"/>
                <a:gd name="T13" fmla="*/ 0 60000 65536"/>
                <a:gd name="T14" fmla="*/ 0 60000 65536"/>
                <a:gd name="T15" fmla="*/ 0 60000 65536"/>
                <a:gd name="T16" fmla="*/ 0 60000 65536"/>
                <a:gd name="T17" fmla="*/ 0 60000 65536"/>
                <a:gd name="T18" fmla="*/ 0 w 3547"/>
                <a:gd name="T19" fmla="*/ 0 h 1633"/>
                <a:gd name="T20" fmla="*/ 3547 w 3547"/>
                <a:gd name="T21" fmla="*/ 1633 h 1633"/>
              </a:gdLst>
              <a:ahLst/>
              <a:cxnLst>
                <a:cxn ang="T12">
                  <a:pos x="T0" y="T1"/>
                </a:cxn>
                <a:cxn ang="T13">
                  <a:pos x="T2" y="T3"/>
                </a:cxn>
                <a:cxn ang="T14">
                  <a:pos x="T4" y="T5"/>
                </a:cxn>
                <a:cxn ang="T15">
                  <a:pos x="T6" y="T7"/>
                </a:cxn>
                <a:cxn ang="T16">
                  <a:pos x="T8" y="T9"/>
                </a:cxn>
                <a:cxn ang="T17">
                  <a:pos x="T10" y="T11"/>
                </a:cxn>
              </a:cxnLst>
              <a:rect l="T18" t="T19" r="T20" b="T21"/>
              <a:pathLst>
                <a:path w="3547" h="1633">
                  <a:moveTo>
                    <a:pt x="8" y="1614"/>
                  </a:moveTo>
                  <a:lnTo>
                    <a:pt x="0" y="1595"/>
                  </a:lnTo>
                  <a:lnTo>
                    <a:pt x="3531" y="0"/>
                  </a:lnTo>
                  <a:lnTo>
                    <a:pt x="3547" y="38"/>
                  </a:lnTo>
                  <a:lnTo>
                    <a:pt x="17" y="1633"/>
                  </a:lnTo>
                  <a:lnTo>
                    <a:pt x="8" y="1614"/>
                  </a:lnTo>
                  <a:close/>
                </a:path>
              </a:pathLst>
            </a:custGeom>
            <a:solidFill>
              <a:srgbClr val="EDF5F5"/>
            </a:solidFill>
            <a:ln w="9525">
              <a:noFill/>
              <a:round/>
              <a:headEnd/>
              <a:tailEnd/>
            </a:ln>
          </p:spPr>
          <p:txBody>
            <a:bodyPr/>
            <a:lstStyle/>
            <a:p>
              <a:pPr algn="ctr"/>
              <a:endParaRPr lang="en-US" sz="1800"/>
            </a:p>
          </p:txBody>
        </p:sp>
        <p:sp>
          <p:nvSpPr>
            <p:cNvPr id="347751" name="Freeform 1007"/>
            <p:cNvSpPr>
              <a:spLocks/>
            </p:cNvSpPr>
            <p:nvPr/>
          </p:nvSpPr>
          <p:spPr bwMode="auto">
            <a:xfrm>
              <a:off x="3376" y="3164"/>
              <a:ext cx="2" cy="2"/>
            </a:xfrm>
            <a:custGeom>
              <a:avLst/>
              <a:gdLst>
                <a:gd name="T0" fmla="*/ 2 w 29"/>
                <a:gd name="T1" fmla="*/ 2 h 40"/>
                <a:gd name="T2" fmla="*/ 1 w 29"/>
                <a:gd name="T3" fmla="*/ 2 h 40"/>
                <a:gd name="T4" fmla="*/ 1 w 29"/>
                <a:gd name="T5" fmla="*/ 2 h 40"/>
                <a:gd name="T6" fmla="*/ 0 w 29"/>
                <a:gd name="T7" fmla="*/ 2 h 40"/>
                <a:gd name="T8" fmla="*/ 0 w 29"/>
                <a:gd name="T9" fmla="*/ 1 h 40"/>
                <a:gd name="T10" fmla="*/ 0 w 29"/>
                <a:gd name="T11" fmla="*/ 1 h 40"/>
                <a:gd name="T12" fmla="*/ 0 w 29"/>
                <a:gd name="T13" fmla="*/ 1 h 40"/>
                <a:gd name="T14" fmla="*/ 0 w 29"/>
                <a:gd name="T15" fmla="*/ 0 h 40"/>
                <a:gd name="T16" fmla="*/ 1 w 29"/>
                <a:gd name="T17" fmla="*/ 0 h 40"/>
                <a:gd name="T18" fmla="*/ 2 w 29"/>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40"/>
                <a:gd name="T32" fmla="*/ 29 w 29"/>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40">
                  <a:moveTo>
                    <a:pt x="29" y="38"/>
                  </a:moveTo>
                  <a:lnTo>
                    <a:pt x="19" y="40"/>
                  </a:lnTo>
                  <a:lnTo>
                    <a:pt x="12" y="38"/>
                  </a:lnTo>
                  <a:lnTo>
                    <a:pt x="6" y="34"/>
                  </a:lnTo>
                  <a:lnTo>
                    <a:pt x="2" y="27"/>
                  </a:lnTo>
                  <a:lnTo>
                    <a:pt x="0" y="19"/>
                  </a:lnTo>
                  <a:lnTo>
                    <a:pt x="1" y="12"/>
                  </a:lnTo>
                  <a:lnTo>
                    <a:pt x="5" y="6"/>
                  </a:lnTo>
                  <a:lnTo>
                    <a:pt x="12" y="0"/>
                  </a:lnTo>
                  <a:lnTo>
                    <a:pt x="29" y="38"/>
                  </a:lnTo>
                  <a:close/>
                </a:path>
              </a:pathLst>
            </a:custGeom>
            <a:solidFill>
              <a:srgbClr val="EDF5F5"/>
            </a:solidFill>
            <a:ln w="9525">
              <a:noFill/>
              <a:round/>
              <a:headEnd/>
              <a:tailEnd/>
            </a:ln>
          </p:spPr>
          <p:txBody>
            <a:bodyPr/>
            <a:lstStyle/>
            <a:p>
              <a:pPr algn="ctr"/>
              <a:endParaRPr lang="en-US" sz="1800"/>
            </a:p>
          </p:txBody>
        </p:sp>
        <p:sp>
          <p:nvSpPr>
            <p:cNvPr id="347752" name="Freeform 1008"/>
            <p:cNvSpPr>
              <a:spLocks/>
            </p:cNvSpPr>
            <p:nvPr/>
          </p:nvSpPr>
          <p:spPr bwMode="auto">
            <a:xfrm>
              <a:off x="3368" y="3169"/>
              <a:ext cx="50" cy="122"/>
            </a:xfrm>
            <a:custGeom>
              <a:avLst/>
              <a:gdLst>
                <a:gd name="T0" fmla="*/ 10 w 1103"/>
                <a:gd name="T1" fmla="*/ 3 h 2201"/>
                <a:gd name="T2" fmla="*/ 50 w 1103"/>
                <a:gd name="T3" fmla="*/ 115 h 2201"/>
                <a:gd name="T4" fmla="*/ 48 w 1103"/>
                <a:gd name="T5" fmla="*/ 122 h 2201"/>
                <a:gd name="T6" fmla="*/ 47 w 1103"/>
                <a:gd name="T7" fmla="*/ 121 h 2201"/>
                <a:gd name="T8" fmla="*/ 45 w 1103"/>
                <a:gd name="T9" fmla="*/ 120 h 2201"/>
                <a:gd name="T10" fmla="*/ 43 w 1103"/>
                <a:gd name="T11" fmla="*/ 119 h 2201"/>
                <a:gd name="T12" fmla="*/ 42 w 1103"/>
                <a:gd name="T13" fmla="*/ 119 h 2201"/>
                <a:gd name="T14" fmla="*/ 40 w 1103"/>
                <a:gd name="T15" fmla="*/ 117 h 2201"/>
                <a:gd name="T16" fmla="*/ 39 w 1103"/>
                <a:gd name="T17" fmla="*/ 116 h 2201"/>
                <a:gd name="T18" fmla="*/ 37 w 1103"/>
                <a:gd name="T19" fmla="*/ 115 h 2201"/>
                <a:gd name="T20" fmla="*/ 35 w 1103"/>
                <a:gd name="T21" fmla="*/ 114 h 2201"/>
                <a:gd name="T22" fmla="*/ 34 w 1103"/>
                <a:gd name="T23" fmla="*/ 113 h 2201"/>
                <a:gd name="T24" fmla="*/ 32 w 1103"/>
                <a:gd name="T25" fmla="*/ 112 h 2201"/>
                <a:gd name="T26" fmla="*/ 31 w 1103"/>
                <a:gd name="T27" fmla="*/ 110 h 2201"/>
                <a:gd name="T28" fmla="*/ 29 w 1103"/>
                <a:gd name="T29" fmla="*/ 109 h 2201"/>
                <a:gd name="T30" fmla="*/ 28 w 1103"/>
                <a:gd name="T31" fmla="*/ 107 h 2201"/>
                <a:gd name="T32" fmla="*/ 26 w 1103"/>
                <a:gd name="T33" fmla="*/ 106 h 2201"/>
                <a:gd name="T34" fmla="*/ 25 w 1103"/>
                <a:gd name="T35" fmla="*/ 104 h 2201"/>
                <a:gd name="T36" fmla="*/ 23 w 1103"/>
                <a:gd name="T37" fmla="*/ 103 h 2201"/>
                <a:gd name="T38" fmla="*/ 22 w 1103"/>
                <a:gd name="T39" fmla="*/ 101 h 2201"/>
                <a:gd name="T40" fmla="*/ 21 w 1103"/>
                <a:gd name="T41" fmla="*/ 100 h 2201"/>
                <a:gd name="T42" fmla="*/ 19 w 1103"/>
                <a:gd name="T43" fmla="*/ 98 h 2201"/>
                <a:gd name="T44" fmla="*/ 18 w 1103"/>
                <a:gd name="T45" fmla="*/ 96 h 2201"/>
                <a:gd name="T46" fmla="*/ 17 w 1103"/>
                <a:gd name="T47" fmla="*/ 95 h 2201"/>
                <a:gd name="T48" fmla="*/ 16 w 1103"/>
                <a:gd name="T49" fmla="*/ 93 h 2201"/>
                <a:gd name="T50" fmla="*/ 14 w 1103"/>
                <a:gd name="T51" fmla="*/ 91 h 2201"/>
                <a:gd name="T52" fmla="*/ 13 w 1103"/>
                <a:gd name="T53" fmla="*/ 89 h 2201"/>
                <a:gd name="T54" fmla="*/ 12 w 1103"/>
                <a:gd name="T55" fmla="*/ 87 h 2201"/>
                <a:gd name="T56" fmla="*/ 11 w 1103"/>
                <a:gd name="T57" fmla="*/ 85 h 2201"/>
                <a:gd name="T58" fmla="*/ 10 w 1103"/>
                <a:gd name="T59" fmla="*/ 83 h 2201"/>
                <a:gd name="T60" fmla="*/ 9 w 1103"/>
                <a:gd name="T61" fmla="*/ 81 h 2201"/>
                <a:gd name="T62" fmla="*/ 8 w 1103"/>
                <a:gd name="T63" fmla="*/ 79 h 2201"/>
                <a:gd name="T64" fmla="*/ 7 w 1103"/>
                <a:gd name="T65" fmla="*/ 77 h 2201"/>
                <a:gd name="T66" fmla="*/ 6 w 1103"/>
                <a:gd name="T67" fmla="*/ 75 h 2201"/>
                <a:gd name="T68" fmla="*/ 6 w 1103"/>
                <a:gd name="T69" fmla="*/ 73 h 2201"/>
                <a:gd name="T70" fmla="*/ 4 w 1103"/>
                <a:gd name="T71" fmla="*/ 69 h 2201"/>
                <a:gd name="T72" fmla="*/ 3 w 1103"/>
                <a:gd name="T73" fmla="*/ 65 h 2201"/>
                <a:gd name="T74" fmla="*/ 2 w 1103"/>
                <a:gd name="T75" fmla="*/ 60 h 2201"/>
                <a:gd name="T76" fmla="*/ 1 w 1103"/>
                <a:gd name="T77" fmla="*/ 55 h 2201"/>
                <a:gd name="T78" fmla="*/ 1 w 1103"/>
                <a:gd name="T79" fmla="*/ 50 h 2201"/>
                <a:gd name="T80" fmla="*/ 0 w 1103"/>
                <a:gd name="T81" fmla="*/ 46 h 2201"/>
                <a:gd name="T82" fmla="*/ 0 w 1103"/>
                <a:gd name="T83" fmla="*/ 41 h 2201"/>
                <a:gd name="T84" fmla="*/ 0 w 1103"/>
                <a:gd name="T85" fmla="*/ 36 h 2201"/>
                <a:gd name="T86" fmla="*/ 0 w 1103"/>
                <a:gd name="T87" fmla="*/ 31 h 2201"/>
                <a:gd name="T88" fmla="*/ 0 w 1103"/>
                <a:gd name="T89" fmla="*/ 26 h 2201"/>
                <a:gd name="T90" fmla="*/ 1 w 1103"/>
                <a:gd name="T91" fmla="*/ 21 h 2201"/>
                <a:gd name="T92" fmla="*/ 1 w 1103"/>
                <a:gd name="T93" fmla="*/ 16 h 2201"/>
                <a:gd name="T94" fmla="*/ 2 w 1103"/>
                <a:gd name="T95" fmla="*/ 12 h 2201"/>
                <a:gd name="T96" fmla="*/ 3 w 1103"/>
                <a:gd name="T97" fmla="*/ 8 h 2201"/>
                <a:gd name="T98" fmla="*/ 4 w 1103"/>
                <a:gd name="T99" fmla="*/ 4 h 2201"/>
                <a:gd name="T100" fmla="*/ 6 w 1103"/>
                <a:gd name="T101" fmla="*/ 0 h 2201"/>
                <a:gd name="T102" fmla="*/ 10 w 1103"/>
                <a:gd name="T103" fmla="*/ 3 h 2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1"/>
                <a:gd name="T158" fmla="*/ 1103 w 1103"/>
                <a:gd name="T159" fmla="*/ 2201 h 2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1">
                  <a:moveTo>
                    <a:pt x="230" y="56"/>
                  </a:moveTo>
                  <a:lnTo>
                    <a:pt x="1103" y="2072"/>
                  </a:lnTo>
                  <a:lnTo>
                    <a:pt x="1067" y="2201"/>
                  </a:lnTo>
                  <a:lnTo>
                    <a:pt x="1031" y="2186"/>
                  </a:lnTo>
                  <a:lnTo>
                    <a:pt x="994" y="2172"/>
                  </a:lnTo>
                  <a:lnTo>
                    <a:pt x="958" y="2155"/>
                  </a:lnTo>
                  <a:lnTo>
                    <a:pt x="921" y="2138"/>
                  </a:lnTo>
                  <a:lnTo>
                    <a:pt x="886" y="2119"/>
                  </a:lnTo>
                  <a:lnTo>
                    <a:pt x="850" y="2100"/>
                  </a:lnTo>
                  <a:lnTo>
                    <a:pt x="814" y="2079"/>
                  </a:lnTo>
                  <a:lnTo>
                    <a:pt x="780" y="2058"/>
                  </a:lnTo>
                  <a:lnTo>
                    <a:pt x="745" y="2036"/>
                  </a:lnTo>
                  <a:lnTo>
                    <a:pt x="711" y="2012"/>
                  </a:lnTo>
                  <a:lnTo>
                    <a:pt x="677" y="1988"/>
                  </a:lnTo>
                  <a:lnTo>
                    <a:pt x="644" y="1964"/>
                  </a:lnTo>
                  <a:lnTo>
                    <a:pt x="610" y="1939"/>
                  </a:lnTo>
                  <a:lnTo>
                    <a:pt x="579" y="1911"/>
                  </a:lnTo>
                  <a:lnTo>
                    <a:pt x="547" y="1884"/>
                  </a:lnTo>
                  <a:lnTo>
                    <a:pt x="515" y="1856"/>
                  </a:lnTo>
                  <a:lnTo>
                    <a:pt x="485" y="1827"/>
                  </a:lnTo>
                  <a:lnTo>
                    <a:pt x="455" y="1797"/>
                  </a:lnTo>
                  <a:lnTo>
                    <a:pt x="426" y="1767"/>
                  </a:lnTo>
                  <a:lnTo>
                    <a:pt x="397" y="1736"/>
                  </a:lnTo>
                  <a:lnTo>
                    <a:pt x="370" y="1705"/>
                  </a:lnTo>
                  <a:lnTo>
                    <a:pt x="342" y="1672"/>
                  </a:lnTo>
                  <a:lnTo>
                    <a:pt x="316" y="1638"/>
                  </a:lnTo>
                  <a:lnTo>
                    <a:pt x="291" y="1604"/>
                  </a:lnTo>
                  <a:lnTo>
                    <a:pt x="267" y="1571"/>
                  </a:lnTo>
                  <a:lnTo>
                    <a:pt x="243" y="1536"/>
                  </a:lnTo>
                  <a:lnTo>
                    <a:pt x="221" y="1500"/>
                  </a:lnTo>
                  <a:lnTo>
                    <a:pt x="199" y="1463"/>
                  </a:lnTo>
                  <a:lnTo>
                    <a:pt x="178" y="1427"/>
                  </a:lnTo>
                  <a:lnTo>
                    <a:pt x="158" y="1389"/>
                  </a:lnTo>
                  <a:lnTo>
                    <a:pt x="140" y="1351"/>
                  </a:lnTo>
                  <a:lnTo>
                    <a:pt x="123" y="1314"/>
                  </a:lnTo>
                  <a:lnTo>
                    <a:pt x="94" y="1241"/>
                  </a:lnTo>
                  <a:lnTo>
                    <a:pt x="70" y="1164"/>
                  </a:lnTo>
                  <a:lnTo>
                    <a:pt x="49" y="1083"/>
                  </a:lnTo>
                  <a:lnTo>
                    <a:pt x="32" y="997"/>
                  </a:lnTo>
                  <a:lnTo>
                    <a:pt x="19" y="910"/>
                  </a:lnTo>
                  <a:lnTo>
                    <a:pt x="8" y="822"/>
                  </a:lnTo>
                  <a:lnTo>
                    <a:pt x="2" y="732"/>
                  </a:lnTo>
                  <a:lnTo>
                    <a:pt x="0" y="641"/>
                  </a:lnTo>
                  <a:lnTo>
                    <a:pt x="2" y="551"/>
                  </a:lnTo>
                  <a:lnTo>
                    <a:pt x="8" y="463"/>
                  </a:lnTo>
                  <a:lnTo>
                    <a:pt x="18" y="375"/>
                  </a:lnTo>
                  <a:lnTo>
                    <a:pt x="31" y="292"/>
                  </a:lnTo>
                  <a:lnTo>
                    <a:pt x="48" y="212"/>
                  </a:lnTo>
                  <a:lnTo>
                    <a:pt x="69" y="136"/>
                  </a:lnTo>
                  <a:lnTo>
                    <a:pt x="94" y="65"/>
                  </a:lnTo>
                  <a:lnTo>
                    <a:pt x="123" y="0"/>
                  </a:lnTo>
                  <a:lnTo>
                    <a:pt x="230" y="56"/>
                  </a:lnTo>
                  <a:close/>
                </a:path>
              </a:pathLst>
            </a:custGeom>
            <a:solidFill>
              <a:srgbClr val="EDF5F5"/>
            </a:solidFill>
            <a:ln w="9525">
              <a:noFill/>
              <a:round/>
              <a:headEnd/>
              <a:tailEnd/>
            </a:ln>
          </p:spPr>
          <p:txBody>
            <a:bodyPr/>
            <a:lstStyle/>
            <a:p>
              <a:pPr algn="ctr"/>
              <a:endParaRPr lang="en-US" sz="1800"/>
            </a:p>
          </p:txBody>
        </p:sp>
        <p:sp>
          <p:nvSpPr>
            <p:cNvPr id="347753" name="Freeform 1009"/>
            <p:cNvSpPr>
              <a:spLocks/>
            </p:cNvSpPr>
            <p:nvPr/>
          </p:nvSpPr>
          <p:spPr bwMode="auto">
            <a:xfrm>
              <a:off x="3367" y="3169"/>
              <a:ext cx="50" cy="122"/>
            </a:xfrm>
            <a:custGeom>
              <a:avLst/>
              <a:gdLst>
                <a:gd name="T0" fmla="*/ 10 w 1103"/>
                <a:gd name="T1" fmla="*/ 3 h 2202"/>
                <a:gd name="T2" fmla="*/ 50 w 1103"/>
                <a:gd name="T3" fmla="*/ 115 h 2202"/>
                <a:gd name="T4" fmla="*/ 48 w 1103"/>
                <a:gd name="T5" fmla="*/ 122 h 2202"/>
                <a:gd name="T6" fmla="*/ 47 w 1103"/>
                <a:gd name="T7" fmla="*/ 121 h 2202"/>
                <a:gd name="T8" fmla="*/ 45 w 1103"/>
                <a:gd name="T9" fmla="*/ 120 h 2202"/>
                <a:gd name="T10" fmla="*/ 43 w 1103"/>
                <a:gd name="T11" fmla="*/ 119 h 2202"/>
                <a:gd name="T12" fmla="*/ 42 w 1103"/>
                <a:gd name="T13" fmla="*/ 118 h 2202"/>
                <a:gd name="T14" fmla="*/ 40 w 1103"/>
                <a:gd name="T15" fmla="*/ 117 h 2202"/>
                <a:gd name="T16" fmla="*/ 39 w 1103"/>
                <a:gd name="T17" fmla="*/ 116 h 2202"/>
                <a:gd name="T18" fmla="*/ 37 w 1103"/>
                <a:gd name="T19" fmla="*/ 115 h 2202"/>
                <a:gd name="T20" fmla="*/ 35 w 1103"/>
                <a:gd name="T21" fmla="*/ 114 h 2202"/>
                <a:gd name="T22" fmla="*/ 34 w 1103"/>
                <a:gd name="T23" fmla="*/ 113 h 2202"/>
                <a:gd name="T24" fmla="*/ 32 w 1103"/>
                <a:gd name="T25" fmla="*/ 112 h 2202"/>
                <a:gd name="T26" fmla="*/ 31 w 1103"/>
                <a:gd name="T27" fmla="*/ 110 h 2202"/>
                <a:gd name="T28" fmla="*/ 29 w 1103"/>
                <a:gd name="T29" fmla="*/ 109 h 2202"/>
                <a:gd name="T30" fmla="*/ 28 w 1103"/>
                <a:gd name="T31" fmla="*/ 107 h 2202"/>
                <a:gd name="T32" fmla="*/ 26 w 1103"/>
                <a:gd name="T33" fmla="*/ 106 h 2202"/>
                <a:gd name="T34" fmla="*/ 25 w 1103"/>
                <a:gd name="T35" fmla="*/ 104 h 2202"/>
                <a:gd name="T36" fmla="*/ 23 w 1103"/>
                <a:gd name="T37" fmla="*/ 103 h 2202"/>
                <a:gd name="T38" fmla="*/ 22 w 1103"/>
                <a:gd name="T39" fmla="*/ 101 h 2202"/>
                <a:gd name="T40" fmla="*/ 21 w 1103"/>
                <a:gd name="T41" fmla="*/ 100 h 2202"/>
                <a:gd name="T42" fmla="*/ 19 w 1103"/>
                <a:gd name="T43" fmla="*/ 98 h 2202"/>
                <a:gd name="T44" fmla="*/ 18 w 1103"/>
                <a:gd name="T45" fmla="*/ 96 h 2202"/>
                <a:gd name="T46" fmla="*/ 17 w 1103"/>
                <a:gd name="T47" fmla="*/ 94 h 2202"/>
                <a:gd name="T48" fmla="*/ 16 w 1103"/>
                <a:gd name="T49" fmla="*/ 93 h 2202"/>
                <a:gd name="T50" fmla="*/ 14 w 1103"/>
                <a:gd name="T51" fmla="*/ 91 h 2202"/>
                <a:gd name="T52" fmla="*/ 13 w 1103"/>
                <a:gd name="T53" fmla="*/ 89 h 2202"/>
                <a:gd name="T54" fmla="*/ 12 w 1103"/>
                <a:gd name="T55" fmla="*/ 87 h 2202"/>
                <a:gd name="T56" fmla="*/ 11 w 1103"/>
                <a:gd name="T57" fmla="*/ 85 h 2202"/>
                <a:gd name="T58" fmla="*/ 10 w 1103"/>
                <a:gd name="T59" fmla="*/ 83 h 2202"/>
                <a:gd name="T60" fmla="*/ 9 w 1103"/>
                <a:gd name="T61" fmla="*/ 81 h 2202"/>
                <a:gd name="T62" fmla="*/ 8 w 1103"/>
                <a:gd name="T63" fmla="*/ 79 h 2202"/>
                <a:gd name="T64" fmla="*/ 7 w 1103"/>
                <a:gd name="T65" fmla="*/ 77 h 2202"/>
                <a:gd name="T66" fmla="*/ 6 w 1103"/>
                <a:gd name="T67" fmla="*/ 75 h 2202"/>
                <a:gd name="T68" fmla="*/ 6 w 1103"/>
                <a:gd name="T69" fmla="*/ 73 h 2202"/>
                <a:gd name="T70" fmla="*/ 4 w 1103"/>
                <a:gd name="T71" fmla="*/ 69 h 2202"/>
                <a:gd name="T72" fmla="*/ 3 w 1103"/>
                <a:gd name="T73" fmla="*/ 64 h 2202"/>
                <a:gd name="T74" fmla="*/ 2 w 1103"/>
                <a:gd name="T75" fmla="*/ 60 h 2202"/>
                <a:gd name="T76" fmla="*/ 1 w 1103"/>
                <a:gd name="T77" fmla="*/ 55 h 2202"/>
                <a:gd name="T78" fmla="*/ 1 w 1103"/>
                <a:gd name="T79" fmla="*/ 50 h 2202"/>
                <a:gd name="T80" fmla="*/ 0 w 1103"/>
                <a:gd name="T81" fmla="*/ 46 h 2202"/>
                <a:gd name="T82" fmla="*/ 0 w 1103"/>
                <a:gd name="T83" fmla="*/ 41 h 2202"/>
                <a:gd name="T84" fmla="*/ 0 w 1103"/>
                <a:gd name="T85" fmla="*/ 36 h 2202"/>
                <a:gd name="T86" fmla="*/ 0 w 1103"/>
                <a:gd name="T87" fmla="*/ 31 h 2202"/>
                <a:gd name="T88" fmla="*/ 0 w 1103"/>
                <a:gd name="T89" fmla="*/ 26 h 2202"/>
                <a:gd name="T90" fmla="*/ 1 w 1103"/>
                <a:gd name="T91" fmla="*/ 21 h 2202"/>
                <a:gd name="T92" fmla="*/ 1 w 1103"/>
                <a:gd name="T93" fmla="*/ 16 h 2202"/>
                <a:gd name="T94" fmla="*/ 2 w 1103"/>
                <a:gd name="T95" fmla="*/ 12 h 2202"/>
                <a:gd name="T96" fmla="*/ 3 w 1103"/>
                <a:gd name="T97" fmla="*/ 8 h 2202"/>
                <a:gd name="T98" fmla="*/ 4 w 1103"/>
                <a:gd name="T99" fmla="*/ 4 h 2202"/>
                <a:gd name="T100" fmla="*/ 6 w 1103"/>
                <a:gd name="T101" fmla="*/ 0 h 2202"/>
                <a:gd name="T102" fmla="*/ 10 w 1103"/>
                <a:gd name="T103" fmla="*/ 3 h 22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2"/>
                <a:gd name="T158" fmla="*/ 1103 w 1103"/>
                <a:gd name="T159" fmla="*/ 2202 h 22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2">
                  <a:moveTo>
                    <a:pt x="230" y="56"/>
                  </a:moveTo>
                  <a:lnTo>
                    <a:pt x="1103" y="2072"/>
                  </a:lnTo>
                  <a:lnTo>
                    <a:pt x="1067" y="2202"/>
                  </a:lnTo>
                  <a:lnTo>
                    <a:pt x="1030" y="2187"/>
                  </a:lnTo>
                  <a:lnTo>
                    <a:pt x="994" y="2172"/>
                  </a:lnTo>
                  <a:lnTo>
                    <a:pt x="958" y="2155"/>
                  </a:lnTo>
                  <a:lnTo>
                    <a:pt x="921" y="2138"/>
                  </a:lnTo>
                  <a:lnTo>
                    <a:pt x="886" y="2119"/>
                  </a:lnTo>
                  <a:lnTo>
                    <a:pt x="850" y="2100"/>
                  </a:lnTo>
                  <a:lnTo>
                    <a:pt x="814" y="2079"/>
                  </a:lnTo>
                  <a:lnTo>
                    <a:pt x="779" y="2058"/>
                  </a:lnTo>
                  <a:lnTo>
                    <a:pt x="745" y="2036"/>
                  </a:lnTo>
                  <a:lnTo>
                    <a:pt x="711" y="2013"/>
                  </a:lnTo>
                  <a:lnTo>
                    <a:pt x="676" y="1989"/>
                  </a:lnTo>
                  <a:lnTo>
                    <a:pt x="644" y="1964"/>
                  </a:lnTo>
                  <a:lnTo>
                    <a:pt x="610" y="1939"/>
                  </a:lnTo>
                  <a:lnTo>
                    <a:pt x="578" y="1912"/>
                  </a:lnTo>
                  <a:lnTo>
                    <a:pt x="547" y="1884"/>
                  </a:lnTo>
                  <a:lnTo>
                    <a:pt x="515" y="1857"/>
                  </a:lnTo>
                  <a:lnTo>
                    <a:pt x="485" y="1827"/>
                  </a:lnTo>
                  <a:lnTo>
                    <a:pt x="455" y="1798"/>
                  </a:lnTo>
                  <a:lnTo>
                    <a:pt x="425" y="1767"/>
                  </a:lnTo>
                  <a:lnTo>
                    <a:pt x="397" y="1737"/>
                  </a:lnTo>
                  <a:lnTo>
                    <a:pt x="369" y="1705"/>
                  </a:lnTo>
                  <a:lnTo>
                    <a:pt x="342" y="1672"/>
                  </a:lnTo>
                  <a:lnTo>
                    <a:pt x="316" y="1639"/>
                  </a:lnTo>
                  <a:lnTo>
                    <a:pt x="291" y="1605"/>
                  </a:lnTo>
                  <a:lnTo>
                    <a:pt x="266" y="1571"/>
                  </a:lnTo>
                  <a:lnTo>
                    <a:pt x="243" y="1536"/>
                  </a:lnTo>
                  <a:lnTo>
                    <a:pt x="220" y="1500"/>
                  </a:lnTo>
                  <a:lnTo>
                    <a:pt x="199" y="1464"/>
                  </a:lnTo>
                  <a:lnTo>
                    <a:pt x="178" y="1428"/>
                  </a:lnTo>
                  <a:lnTo>
                    <a:pt x="158" y="1390"/>
                  </a:lnTo>
                  <a:lnTo>
                    <a:pt x="140" y="1352"/>
                  </a:lnTo>
                  <a:lnTo>
                    <a:pt x="123" y="1314"/>
                  </a:lnTo>
                  <a:lnTo>
                    <a:pt x="94" y="1241"/>
                  </a:lnTo>
                  <a:lnTo>
                    <a:pt x="69" y="1164"/>
                  </a:lnTo>
                  <a:lnTo>
                    <a:pt x="49" y="1083"/>
                  </a:lnTo>
                  <a:lnTo>
                    <a:pt x="32" y="998"/>
                  </a:lnTo>
                  <a:lnTo>
                    <a:pt x="18" y="910"/>
                  </a:lnTo>
                  <a:lnTo>
                    <a:pt x="8" y="823"/>
                  </a:lnTo>
                  <a:lnTo>
                    <a:pt x="2" y="732"/>
                  </a:lnTo>
                  <a:lnTo>
                    <a:pt x="0" y="641"/>
                  </a:lnTo>
                  <a:lnTo>
                    <a:pt x="2" y="552"/>
                  </a:lnTo>
                  <a:lnTo>
                    <a:pt x="8" y="463"/>
                  </a:lnTo>
                  <a:lnTo>
                    <a:pt x="17" y="376"/>
                  </a:lnTo>
                  <a:lnTo>
                    <a:pt x="31" y="292"/>
                  </a:lnTo>
                  <a:lnTo>
                    <a:pt x="48" y="212"/>
                  </a:lnTo>
                  <a:lnTo>
                    <a:pt x="68" y="136"/>
                  </a:lnTo>
                  <a:lnTo>
                    <a:pt x="94" y="66"/>
                  </a:lnTo>
                  <a:lnTo>
                    <a:pt x="123" y="0"/>
                  </a:lnTo>
                  <a:lnTo>
                    <a:pt x="230" y="56"/>
                  </a:lnTo>
                  <a:close/>
                </a:path>
              </a:pathLst>
            </a:custGeom>
            <a:solidFill>
              <a:srgbClr val="BAC2C2"/>
            </a:solidFill>
            <a:ln w="9525">
              <a:noFill/>
              <a:round/>
              <a:headEnd/>
              <a:tailEnd/>
            </a:ln>
          </p:spPr>
          <p:txBody>
            <a:bodyPr/>
            <a:lstStyle/>
            <a:p>
              <a:pPr algn="ctr"/>
              <a:endParaRPr lang="en-US" sz="1800"/>
            </a:p>
          </p:txBody>
        </p:sp>
        <p:sp>
          <p:nvSpPr>
            <p:cNvPr id="347754" name="Freeform 1010"/>
            <p:cNvSpPr>
              <a:spLocks/>
            </p:cNvSpPr>
            <p:nvPr/>
          </p:nvSpPr>
          <p:spPr bwMode="auto">
            <a:xfrm>
              <a:off x="3544" y="3074"/>
              <a:ext cx="52" cy="121"/>
            </a:xfrm>
            <a:custGeom>
              <a:avLst/>
              <a:gdLst>
                <a:gd name="T0" fmla="*/ 42 w 1133"/>
                <a:gd name="T1" fmla="*/ 118 h 2181"/>
                <a:gd name="T2" fmla="*/ 0 w 1133"/>
                <a:gd name="T3" fmla="*/ 7 h 2181"/>
                <a:gd name="T4" fmla="*/ 1 w 1133"/>
                <a:gd name="T5" fmla="*/ 0 h 2181"/>
                <a:gd name="T6" fmla="*/ 3 w 1133"/>
                <a:gd name="T7" fmla="*/ 1 h 2181"/>
                <a:gd name="T8" fmla="*/ 5 w 1133"/>
                <a:gd name="T9" fmla="*/ 2 h 2181"/>
                <a:gd name="T10" fmla="*/ 7 w 1133"/>
                <a:gd name="T11" fmla="*/ 2 h 2181"/>
                <a:gd name="T12" fmla="*/ 8 w 1133"/>
                <a:gd name="T13" fmla="*/ 3 h 2181"/>
                <a:gd name="T14" fmla="*/ 10 w 1133"/>
                <a:gd name="T15" fmla="*/ 4 h 2181"/>
                <a:gd name="T16" fmla="*/ 12 w 1133"/>
                <a:gd name="T17" fmla="*/ 5 h 2181"/>
                <a:gd name="T18" fmla="*/ 13 w 1133"/>
                <a:gd name="T19" fmla="*/ 6 h 2181"/>
                <a:gd name="T20" fmla="*/ 15 w 1133"/>
                <a:gd name="T21" fmla="*/ 8 h 2181"/>
                <a:gd name="T22" fmla="*/ 16 w 1133"/>
                <a:gd name="T23" fmla="*/ 9 h 2181"/>
                <a:gd name="T24" fmla="*/ 18 w 1133"/>
                <a:gd name="T25" fmla="*/ 10 h 2181"/>
                <a:gd name="T26" fmla="*/ 20 w 1133"/>
                <a:gd name="T27" fmla="*/ 11 h 2181"/>
                <a:gd name="T28" fmla="*/ 21 w 1133"/>
                <a:gd name="T29" fmla="*/ 13 h 2181"/>
                <a:gd name="T30" fmla="*/ 23 w 1133"/>
                <a:gd name="T31" fmla="*/ 14 h 2181"/>
                <a:gd name="T32" fmla="*/ 24 w 1133"/>
                <a:gd name="T33" fmla="*/ 15 h 2181"/>
                <a:gd name="T34" fmla="*/ 26 w 1133"/>
                <a:gd name="T35" fmla="*/ 17 h 2181"/>
                <a:gd name="T36" fmla="*/ 27 w 1133"/>
                <a:gd name="T37" fmla="*/ 18 h 2181"/>
                <a:gd name="T38" fmla="*/ 29 w 1133"/>
                <a:gd name="T39" fmla="*/ 20 h 2181"/>
                <a:gd name="T40" fmla="*/ 30 w 1133"/>
                <a:gd name="T41" fmla="*/ 22 h 2181"/>
                <a:gd name="T42" fmla="*/ 31 w 1133"/>
                <a:gd name="T43" fmla="*/ 23 h 2181"/>
                <a:gd name="T44" fmla="*/ 33 w 1133"/>
                <a:gd name="T45" fmla="*/ 25 h 2181"/>
                <a:gd name="T46" fmla="*/ 34 w 1133"/>
                <a:gd name="T47" fmla="*/ 27 h 2181"/>
                <a:gd name="T48" fmla="*/ 35 w 1133"/>
                <a:gd name="T49" fmla="*/ 28 h 2181"/>
                <a:gd name="T50" fmla="*/ 36 w 1133"/>
                <a:gd name="T51" fmla="*/ 30 h 2181"/>
                <a:gd name="T52" fmla="*/ 38 w 1133"/>
                <a:gd name="T53" fmla="*/ 32 h 2181"/>
                <a:gd name="T54" fmla="*/ 39 w 1133"/>
                <a:gd name="T55" fmla="*/ 34 h 2181"/>
                <a:gd name="T56" fmla="*/ 40 w 1133"/>
                <a:gd name="T57" fmla="*/ 36 h 2181"/>
                <a:gd name="T58" fmla="*/ 41 w 1133"/>
                <a:gd name="T59" fmla="*/ 38 h 2181"/>
                <a:gd name="T60" fmla="*/ 42 w 1133"/>
                <a:gd name="T61" fmla="*/ 40 h 2181"/>
                <a:gd name="T62" fmla="*/ 43 w 1133"/>
                <a:gd name="T63" fmla="*/ 42 h 2181"/>
                <a:gd name="T64" fmla="*/ 44 w 1133"/>
                <a:gd name="T65" fmla="*/ 44 h 2181"/>
                <a:gd name="T66" fmla="*/ 45 w 1133"/>
                <a:gd name="T67" fmla="*/ 46 h 2181"/>
                <a:gd name="T68" fmla="*/ 46 w 1133"/>
                <a:gd name="T69" fmla="*/ 48 h 2181"/>
                <a:gd name="T70" fmla="*/ 47 w 1133"/>
                <a:gd name="T71" fmla="*/ 52 h 2181"/>
                <a:gd name="T72" fmla="*/ 48 w 1133"/>
                <a:gd name="T73" fmla="*/ 56 h 2181"/>
                <a:gd name="T74" fmla="*/ 49 w 1133"/>
                <a:gd name="T75" fmla="*/ 61 h 2181"/>
                <a:gd name="T76" fmla="*/ 50 w 1133"/>
                <a:gd name="T77" fmla="*/ 65 h 2181"/>
                <a:gd name="T78" fmla="*/ 51 w 1133"/>
                <a:gd name="T79" fmla="*/ 70 h 2181"/>
                <a:gd name="T80" fmla="*/ 51 w 1133"/>
                <a:gd name="T81" fmla="*/ 75 h 2181"/>
                <a:gd name="T82" fmla="*/ 52 w 1133"/>
                <a:gd name="T83" fmla="*/ 80 h 2181"/>
                <a:gd name="T84" fmla="*/ 52 w 1133"/>
                <a:gd name="T85" fmla="*/ 85 h 2181"/>
                <a:gd name="T86" fmla="*/ 52 w 1133"/>
                <a:gd name="T87" fmla="*/ 90 h 2181"/>
                <a:gd name="T88" fmla="*/ 52 w 1133"/>
                <a:gd name="T89" fmla="*/ 95 h 2181"/>
                <a:gd name="T90" fmla="*/ 51 w 1133"/>
                <a:gd name="T91" fmla="*/ 100 h 2181"/>
                <a:gd name="T92" fmla="*/ 51 w 1133"/>
                <a:gd name="T93" fmla="*/ 105 h 2181"/>
                <a:gd name="T94" fmla="*/ 50 w 1133"/>
                <a:gd name="T95" fmla="*/ 109 h 2181"/>
                <a:gd name="T96" fmla="*/ 49 w 1133"/>
                <a:gd name="T97" fmla="*/ 113 h 2181"/>
                <a:gd name="T98" fmla="*/ 48 w 1133"/>
                <a:gd name="T99" fmla="*/ 117 h 2181"/>
                <a:gd name="T100" fmla="*/ 47 w 1133"/>
                <a:gd name="T101" fmla="*/ 121 h 2181"/>
                <a:gd name="T102" fmla="*/ 42 w 1133"/>
                <a:gd name="T103" fmla="*/ 118 h 2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3"/>
                <a:gd name="T157" fmla="*/ 0 h 2181"/>
                <a:gd name="T158" fmla="*/ 1133 w 1133"/>
                <a:gd name="T159" fmla="*/ 2181 h 2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3" h="2181">
                  <a:moveTo>
                    <a:pt x="917" y="2127"/>
                  </a:moveTo>
                  <a:lnTo>
                    <a:pt x="0" y="131"/>
                  </a:lnTo>
                  <a:lnTo>
                    <a:pt x="32" y="0"/>
                  </a:lnTo>
                  <a:lnTo>
                    <a:pt x="69" y="14"/>
                  </a:lnTo>
                  <a:lnTo>
                    <a:pt x="106" y="29"/>
                  </a:lnTo>
                  <a:lnTo>
                    <a:pt x="142" y="44"/>
                  </a:lnTo>
                  <a:lnTo>
                    <a:pt x="179" y="60"/>
                  </a:lnTo>
                  <a:lnTo>
                    <a:pt x="216" y="78"/>
                  </a:lnTo>
                  <a:lnTo>
                    <a:pt x="252" y="96"/>
                  </a:lnTo>
                  <a:lnTo>
                    <a:pt x="287" y="116"/>
                  </a:lnTo>
                  <a:lnTo>
                    <a:pt x="323" y="136"/>
                  </a:lnTo>
                  <a:lnTo>
                    <a:pt x="358" y="159"/>
                  </a:lnTo>
                  <a:lnTo>
                    <a:pt x="392" y="181"/>
                  </a:lnTo>
                  <a:lnTo>
                    <a:pt x="427" y="204"/>
                  </a:lnTo>
                  <a:lnTo>
                    <a:pt x="461" y="228"/>
                  </a:lnTo>
                  <a:lnTo>
                    <a:pt x="494" y="252"/>
                  </a:lnTo>
                  <a:lnTo>
                    <a:pt x="527" y="279"/>
                  </a:lnTo>
                  <a:lnTo>
                    <a:pt x="560" y="305"/>
                  </a:lnTo>
                  <a:lnTo>
                    <a:pt x="591" y="332"/>
                  </a:lnTo>
                  <a:lnTo>
                    <a:pt x="623" y="361"/>
                  </a:lnTo>
                  <a:lnTo>
                    <a:pt x="653" y="389"/>
                  </a:lnTo>
                  <a:lnTo>
                    <a:pt x="683" y="419"/>
                  </a:lnTo>
                  <a:lnTo>
                    <a:pt x="713" y="449"/>
                  </a:lnTo>
                  <a:lnTo>
                    <a:pt x="741" y="481"/>
                  </a:lnTo>
                  <a:lnTo>
                    <a:pt x="769" y="513"/>
                  </a:lnTo>
                  <a:lnTo>
                    <a:pt x="795" y="545"/>
                  </a:lnTo>
                  <a:lnTo>
                    <a:pt x="822" y="578"/>
                  </a:lnTo>
                  <a:lnTo>
                    <a:pt x="846" y="612"/>
                  </a:lnTo>
                  <a:lnTo>
                    <a:pt x="871" y="647"/>
                  </a:lnTo>
                  <a:lnTo>
                    <a:pt x="894" y="681"/>
                  </a:lnTo>
                  <a:lnTo>
                    <a:pt x="917" y="717"/>
                  </a:lnTo>
                  <a:lnTo>
                    <a:pt x="938" y="754"/>
                  </a:lnTo>
                  <a:lnTo>
                    <a:pt x="958" y="791"/>
                  </a:lnTo>
                  <a:lnTo>
                    <a:pt x="978" y="828"/>
                  </a:lnTo>
                  <a:lnTo>
                    <a:pt x="996" y="866"/>
                  </a:lnTo>
                  <a:lnTo>
                    <a:pt x="1026" y="938"/>
                  </a:lnTo>
                  <a:lnTo>
                    <a:pt x="1052" y="1015"/>
                  </a:lnTo>
                  <a:lnTo>
                    <a:pt x="1075" y="1096"/>
                  </a:lnTo>
                  <a:lnTo>
                    <a:pt x="1094" y="1180"/>
                  </a:lnTo>
                  <a:lnTo>
                    <a:pt x="1109" y="1266"/>
                  </a:lnTo>
                  <a:lnTo>
                    <a:pt x="1121" y="1356"/>
                  </a:lnTo>
                  <a:lnTo>
                    <a:pt x="1129" y="1446"/>
                  </a:lnTo>
                  <a:lnTo>
                    <a:pt x="1133" y="1536"/>
                  </a:lnTo>
                  <a:lnTo>
                    <a:pt x="1133" y="1626"/>
                  </a:lnTo>
                  <a:lnTo>
                    <a:pt x="1130" y="1716"/>
                  </a:lnTo>
                  <a:lnTo>
                    <a:pt x="1122" y="1802"/>
                  </a:lnTo>
                  <a:lnTo>
                    <a:pt x="1110" y="1886"/>
                  </a:lnTo>
                  <a:lnTo>
                    <a:pt x="1095" y="1967"/>
                  </a:lnTo>
                  <a:lnTo>
                    <a:pt x="1076" y="2043"/>
                  </a:lnTo>
                  <a:lnTo>
                    <a:pt x="1052" y="2115"/>
                  </a:lnTo>
                  <a:lnTo>
                    <a:pt x="1025" y="2181"/>
                  </a:lnTo>
                  <a:lnTo>
                    <a:pt x="917" y="2127"/>
                  </a:lnTo>
                  <a:close/>
                </a:path>
              </a:pathLst>
            </a:custGeom>
            <a:solidFill>
              <a:srgbClr val="EDF5F5"/>
            </a:solidFill>
            <a:ln w="9525">
              <a:noFill/>
              <a:round/>
              <a:headEnd/>
              <a:tailEnd/>
            </a:ln>
          </p:spPr>
          <p:txBody>
            <a:bodyPr/>
            <a:lstStyle/>
            <a:p>
              <a:pPr algn="ctr"/>
              <a:endParaRPr lang="en-US" sz="1800"/>
            </a:p>
          </p:txBody>
        </p:sp>
        <p:sp>
          <p:nvSpPr>
            <p:cNvPr id="347755" name="Freeform 1011"/>
            <p:cNvSpPr>
              <a:spLocks/>
            </p:cNvSpPr>
            <p:nvPr/>
          </p:nvSpPr>
          <p:spPr bwMode="auto">
            <a:xfrm>
              <a:off x="3544" y="3074"/>
              <a:ext cx="51" cy="122"/>
            </a:xfrm>
            <a:custGeom>
              <a:avLst/>
              <a:gdLst>
                <a:gd name="T0" fmla="*/ 41 w 1134"/>
                <a:gd name="T1" fmla="*/ 119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6 h 2180"/>
                <a:gd name="T34" fmla="*/ 25 w 1134"/>
                <a:gd name="T35" fmla="*/ 17 h 2180"/>
                <a:gd name="T36" fmla="*/ 27 w 1134"/>
                <a:gd name="T37" fmla="*/ 19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9 h 2180"/>
                <a:gd name="T50" fmla="*/ 36 w 1134"/>
                <a:gd name="T51" fmla="*/ 31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7 h 2180"/>
                <a:gd name="T74" fmla="*/ 48 w 1134"/>
                <a:gd name="T75" fmla="*/ 61 h 2180"/>
                <a:gd name="T76" fmla="*/ 49 w 1134"/>
                <a:gd name="T77" fmla="*/ 66 h 2180"/>
                <a:gd name="T78" fmla="*/ 50 w 1134"/>
                <a:gd name="T79" fmla="*/ 71 h 2180"/>
                <a:gd name="T80" fmla="*/ 50 w 1134"/>
                <a:gd name="T81" fmla="*/ 76 h 2180"/>
                <a:gd name="T82" fmla="*/ 51 w 1134"/>
                <a:gd name="T83" fmla="*/ 81 h 2180"/>
                <a:gd name="T84" fmla="*/ 51 w 1134"/>
                <a:gd name="T85" fmla="*/ 86 h 2180"/>
                <a:gd name="T86" fmla="*/ 51 w 1134"/>
                <a:gd name="T87" fmla="*/ 91 h 2180"/>
                <a:gd name="T88" fmla="*/ 51 w 1134"/>
                <a:gd name="T89" fmla="*/ 96 h 2180"/>
                <a:gd name="T90" fmla="*/ 51 w 1134"/>
                <a:gd name="T91" fmla="*/ 101 h 2180"/>
                <a:gd name="T92" fmla="*/ 50 w 1134"/>
                <a:gd name="T93" fmla="*/ 106 h 2180"/>
                <a:gd name="T94" fmla="*/ 49 w 1134"/>
                <a:gd name="T95" fmla="*/ 110 h 2180"/>
                <a:gd name="T96" fmla="*/ 48 w 1134"/>
                <a:gd name="T97" fmla="*/ 114 h 2180"/>
                <a:gd name="T98" fmla="*/ 47 w 1134"/>
                <a:gd name="T99" fmla="*/ 118 h 2180"/>
                <a:gd name="T100" fmla="*/ 46 w 1134"/>
                <a:gd name="T101" fmla="*/ 122 h 2180"/>
                <a:gd name="T102" fmla="*/ 41 w 1134"/>
                <a:gd name="T103" fmla="*/ 119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8" y="2126"/>
                  </a:moveTo>
                  <a:lnTo>
                    <a:pt x="0" y="130"/>
                  </a:lnTo>
                  <a:lnTo>
                    <a:pt x="33" y="0"/>
                  </a:lnTo>
                  <a:lnTo>
                    <a:pt x="70" y="13"/>
                  </a:lnTo>
                  <a:lnTo>
                    <a:pt x="107" y="28"/>
                  </a:lnTo>
                  <a:lnTo>
                    <a:pt x="143" y="43"/>
                  </a:lnTo>
                  <a:lnTo>
                    <a:pt x="180" y="60"/>
                  </a:lnTo>
                  <a:lnTo>
                    <a:pt x="217" y="78"/>
                  </a:lnTo>
                  <a:lnTo>
                    <a:pt x="252" y="96"/>
                  </a:lnTo>
                  <a:lnTo>
                    <a:pt x="288" y="116"/>
                  </a:lnTo>
                  <a:lnTo>
                    <a:pt x="324" y="136"/>
                  </a:lnTo>
                  <a:lnTo>
                    <a:pt x="359" y="158"/>
                  </a:lnTo>
                  <a:lnTo>
                    <a:pt x="393" y="180"/>
                  </a:lnTo>
                  <a:lnTo>
                    <a:pt x="428" y="203"/>
                  </a:lnTo>
                  <a:lnTo>
                    <a:pt x="462" y="227"/>
                  </a:lnTo>
                  <a:lnTo>
                    <a:pt x="495" y="252"/>
                  </a:lnTo>
                  <a:lnTo>
                    <a:pt x="528" y="278"/>
                  </a:lnTo>
                  <a:lnTo>
                    <a:pt x="561" y="304"/>
                  </a:lnTo>
                  <a:lnTo>
                    <a:pt x="592" y="332"/>
                  </a:lnTo>
                  <a:lnTo>
                    <a:pt x="624" y="360"/>
                  </a:lnTo>
                  <a:lnTo>
                    <a:pt x="654" y="389"/>
                  </a:lnTo>
                  <a:lnTo>
                    <a:pt x="684" y="418"/>
                  </a:lnTo>
                  <a:lnTo>
                    <a:pt x="714" y="449"/>
                  </a:lnTo>
                  <a:lnTo>
                    <a:pt x="742" y="480"/>
                  </a:lnTo>
                  <a:lnTo>
                    <a:pt x="770" y="512"/>
                  </a:lnTo>
                  <a:lnTo>
                    <a:pt x="796" y="545"/>
                  </a:lnTo>
                  <a:lnTo>
                    <a:pt x="823" y="577"/>
                  </a:lnTo>
                  <a:lnTo>
                    <a:pt x="847" y="611"/>
                  </a:lnTo>
                  <a:lnTo>
                    <a:pt x="872" y="646"/>
                  </a:lnTo>
                  <a:lnTo>
                    <a:pt x="895" y="681"/>
                  </a:lnTo>
                  <a:lnTo>
                    <a:pt x="918" y="717"/>
                  </a:lnTo>
                  <a:lnTo>
                    <a:pt x="939" y="754"/>
                  </a:lnTo>
                  <a:lnTo>
                    <a:pt x="959" y="790"/>
                  </a:lnTo>
                  <a:lnTo>
                    <a:pt x="979" y="827"/>
                  </a:lnTo>
                  <a:lnTo>
                    <a:pt x="997" y="865"/>
                  </a:lnTo>
                  <a:lnTo>
                    <a:pt x="1027" y="937"/>
                  </a:lnTo>
                  <a:lnTo>
                    <a:pt x="1053" y="1014"/>
                  </a:lnTo>
                  <a:lnTo>
                    <a:pt x="1076" y="1095"/>
                  </a:lnTo>
                  <a:lnTo>
                    <a:pt x="1095" y="1179"/>
                  </a:lnTo>
                  <a:lnTo>
                    <a:pt x="1110" y="1266"/>
                  </a:lnTo>
                  <a:lnTo>
                    <a:pt x="1122" y="1355"/>
                  </a:lnTo>
                  <a:lnTo>
                    <a:pt x="1130" y="1445"/>
                  </a:lnTo>
                  <a:lnTo>
                    <a:pt x="1134" y="1536"/>
                  </a:lnTo>
                  <a:lnTo>
                    <a:pt x="1134" y="1625"/>
                  </a:lnTo>
                  <a:lnTo>
                    <a:pt x="1131" y="1715"/>
                  </a:lnTo>
                  <a:lnTo>
                    <a:pt x="1123" y="1801"/>
                  </a:lnTo>
                  <a:lnTo>
                    <a:pt x="1111" y="1886"/>
                  </a:lnTo>
                  <a:lnTo>
                    <a:pt x="1096" y="1966"/>
                  </a:lnTo>
                  <a:lnTo>
                    <a:pt x="1077" y="2043"/>
                  </a:lnTo>
                  <a:lnTo>
                    <a:pt x="1053" y="2115"/>
                  </a:lnTo>
                  <a:lnTo>
                    <a:pt x="1026" y="2180"/>
                  </a:lnTo>
                  <a:lnTo>
                    <a:pt x="918" y="2126"/>
                  </a:lnTo>
                  <a:close/>
                </a:path>
              </a:pathLst>
            </a:custGeom>
            <a:solidFill>
              <a:srgbClr val="BAC2C2"/>
            </a:solidFill>
            <a:ln w="9525">
              <a:noFill/>
              <a:round/>
              <a:headEnd/>
              <a:tailEnd/>
            </a:ln>
          </p:spPr>
          <p:txBody>
            <a:bodyPr/>
            <a:lstStyle/>
            <a:p>
              <a:pPr algn="ctr"/>
              <a:endParaRPr lang="en-US" sz="1800"/>
            </a:p>
          </p:txBody>
        </p:sp>
        <p:sp>
          <p:nvSpPr>
            <p:cNvPr id="347756" name="Freeform 1012"/>
            <p:cNvSpPr>
              <a:spLocks/>
            </p:cNvSpPr>
            <p:nvPr/>
          </p:nvSpPr>
          <p:spPr bwMode="auto">
            <a:xfrm>
              <a:off x="3426" y="3144"/>
              <a:ext cx="164" cy="228"/>
            </a:xfrm>
            <a:custGeom>
              <a:avLst/>
              <a:gdLst>
                <a:gd name="T0" fmla="*/ 64 w 3622"/>
                <a:gd name="T1" fmla="*/ 228 h 4112"/>
                <a:gd name="T2" fmla="*/ 164 w 3622"/>
                <a:gd name="T3" fmla="*/ 168 h 4112"/>
                <a:gd name="T4" fmla="*/ 100 w 3622"/>
                <a:gd name="T5" fmla="*/ 0 h 4112"/>
                <a:gd name="T6" fmla="*/ 0 w 3622"/>
                <a:gd name="T7" fmla="*/ 55 h 4112"/>
                <a:gd name="T8" fmla="*/ 64 w 3622"/>
                <a:gd name="T9" fmla="*/ 228 h 4112"/>
                <a:gd name="T10" fmla="*/ 0 60000 65536"/>
                <a:gd name="T11" fmla="*/ 0 60000 65536"/>
                <a:gd name="T12" fmla="*/ 0 60000 65536"/>
                <a:gd name="T13" fmla="*/ 0 60000 65536"/>
                <a:gd name="T14" fmla="*/ 0 60000 65536"/>
                <a:gd name="T15" fmla="*/ 0 w 3622"/>
                <a:gd name="T16" fmla="*/ 0 h 4112"/>
                <a:gd name="T17" fmla="*/ 3622 w 3622"/>
                <a:gd name="T18" fmla="*/ 4112 h 4112"/>
              </a:gdLst>
              <a:ahLst/>
              <a:cxnLst>
                <a:cxn ang="T10">
                  <a:pos x="T0" y="T1"/>
                </a:cxn>
                <a:cxn ang="T11">
                  <a:pos x="T2" y="T3"/>
                </a:cxn>
                <a:cxn ang="T12">
                  <a:pos x="T4" y="T5"/>
                </a:cxn>
                <a:cxn ang="T13">
                  <a:pos x="T6" y="T7"/>
                </a:cxn>
                <a:cxn ang="T14">
                  <a:pos x="T8" y="T9"/>
                </a:cxn>
              </a:cxnLst>
              <a:rect l="T15" t="T16" r="T17" b="T18"/>
              <a:pathLst>
                <a:path w="3622" h="4112">
                  <a:moveTo>
                    <a:pt x="1404" y="4112"/>
                  </a:moveTo>
                  <a:lnTo>
                    <a:pt x="3622" y="3023"/>
                  </a:lnTo>
                  <a:lnTo>
                    <a:pt x="2218" y="0"/>
                  </a:lnTo>
                  <a:lnTo>
                    <a:pt x="0" y="989"/>
                  </a:lnTo>
                  <a:lnTo>
                    <a:pt x="1404" y="4112"/>
                  </a:lnTo>
                  <a:close/>
                </a:path>
              </a:pathLst>
            </a:custGeom>
            <a:solidFill>
              <a:srgbClr val="EDF5F5"/>
            </a:solidFill>
            <a:ln w="9525">
              <a:noFill/>
              <a:round/>
              <a:headEnd/>
              <a:tailEnd/>
            </a:ln>
          </p:spPr>
          <p:txBody>
            <a:bodyPr/>
            <a:lstStyle/>
            <a:p>
              <a:pPr algn="ctr"/>
              <a:endParaRPr lang="en-US" sz="1800"/>
            </a:p>
          </p:txBody>
        </p:sp>
        <p:sp>
          <p:nvSpPr>
            <p:cNvPr id="347757" name="Freeform 1013"/>
            <p:cNvSpPr>
              <a:spLocks/>
            </p:cNvSpPr>
            <p:nvPr/>
          </p:nvSpPr>
          <p:spPr bwMode="auto">
            <a:xfrm>
              <a:off x="3426" y="3141"/>
              <a:ext cx="164" cy="228"/>
            </a:xfrm>
            <a:custGeom>
              <a:avLst/>
              <a:gdLst>
                <a:gd name="T0" fmla="*/ 64 w 3622"/>
                <a:gd name="T1" fmla="*/ 228 h 4113"/>
                <a:gd name="T2" fmla="*/ 164 w 3622"/>
                <a:gd name="T3" fmla="*/ 168 h 4113"/>
                <a:gd name="T4" fmla="*/ 100 w 3622"/>
                <a:gd name="T5" fmla="*/ 0 h 4113"/>
                <a:gd name="T6" fmla="*/ 0 w 3622"/>
                <a:gd name="T7" fmla="*/ 55 h 4113"/>
                <a:gd name="T8" fmla="*/ 64 w 3622"/>
                <a:gd name="T9" fmla="*/ 228 h 4113"/>
                <a:gd name="T10" fmla="*/ 0 60000 65536"/>
                <a:gd name="T11" fmla="*/ 0 60000 65536"/>
                <a:gd name="T12" fmla="*/ 0 60000 65536"/>
                <a:gd name="T13" fmla="*/ 0 60000 65536"/>
                <a:gd name="T14" fmla="*/ 0 60000 65536"/>
                <a:gd name="T15" fmla="*/ 0 w 3622"/>
                <a:gd name="T16" fmla="*/ 0 h 4113"/>
                <a:gd name="T17" fmla="*/ 3622 w 3622"/>
                <a:gd name="T18" fmla="*/ 4113 h 4113"/>
              </a:gdLst>
              <a:ahLst/>
              <a:cxnLst>
                <a:cxn ang="T10">
                  <a:pos x="T0" y="T1"/>
                </a:cxn>
                <a:cxn ang="T11">
                  <a:pos x="T2" y="T3"/>
                </a:cxn>
                <a:cxn ang="T12">
                  <a:pos x="T4" y="T5"/>
                </a:cxn>
                <a:cxn ang="T13">
                  <a:pos x="T6" y="T7"/>
                </a:cxn>
                <a:cxn ang="T14">
                  <a:pos x="T8" y="T9"/>
                </a:cxn>
              </a:cxnLst>
              <a:rect l="T15" t="T16" r="T17" b="T18"/>
              <a:pathLst>
                <a:path w="3622" h="4113">
                  <a:moveTo>
                    <a:pt x="1404" y="4113"/>
                  </a:moveTo>
                  <a:lnTo>
                    <a:pt x="3622" y="3024"/>
                  </a:lnTo>
                  <a:lnTo>
                    <a:pt x="2218" y="0"/>
                  </a:lnTo>
                  <a:lnTo>
                    <a:pt x="0" y="989"/>
                  </a:lnTo>
                  <a:lnTo>
                    <a:pt x="1404" y="4113"/>
                  </a:lnTo>
                  <a:close/>
                </a:path>
              </a:pathLst>
            </a:custGeom>
            <a:solidFill>
              <a:srgbClr val="111919"/>
            </a:solidFill>
            <a:ln w="9525">
              <a:noFill/>
              <a:round/>
              <a:headEnd/>
              <a:tailEnd/>
            </a:ln>
          </p:spPr>
          <p:txBody>
            <a:bodyPr/>
            <a:lstStyle/>
            <a:p>
              <a:pPr algn="ctr"/>
              <a:endParaRPr lang="en-US" sz="1800"/>
            </a:p>
          </p:txBody>
        </p:sp>
        <p:sp>
          <p:nvSpPr>
            <p:cNvPr id="347758" name="Freeform 1014"/>
            <p:cNvSpPr>
              <a:spLocks/>
            </p:cNvSpPr>
            <p:nvPr/>
          </p:nvSpPr>
          <p:spPr bwMode="auto">
            <a:xfrm>
              <a:off x="3432" y="3146"/>
              <a:ext cx="157" cy="218"/>
            </a:xfrm>
            <a:custGeom>
              <a:avLst/>
              <a:gdLst>
                <a:gd name="T0" fmla="*/ 61 w 3446"/>
                <a:gd name="T1" fmla="*/ 218 h 3913"/>
                <a:gd name="T2" fmla="*/ 157 w 3446"/>
                <a:gd name="T3" fmla="*/ 160 h 3913"/>
                <a:gd name="T4" fmla="*/ 96 w 3446"/>
                <a:gd name="T5" fmla="*/ 0 h 3913"/>
                <a:gd name="T6" fmla="*/ 0 w 3446"/>
                <a:gd name="T7" fmla="*/ 52 h 3913"/>
                <a:gd name="T8" fmla="*/ 61 w 3446"/>
                <a:gd name="T9" fmla="*/ 218 h 3913"/>
                <a:gd name="T10" fmla="*/ 0 60000 65536"/>
                <a:gd name="T11" fmla="*/ 0 60000 65536"/>
                <a:gd name="T12" fmla="*/ 0 60000 65536"/>
                <a:gd name="T13" fmla="*/ 0 60000 65536"/>
                <a:gd name="T14" fmla="*/ 0 60000 65536"/>
                <a:gd name="T15" fmla="*/ 0 w 3446"/>
                <a:gd name="T16" fmla="*/ 0 h 3913"/>
                <a:gd name="T17" fmla="*/ 3446 w 3446"/>
                <a:gd name="T18" fmla="*/ 3913 h 3913"/>
              </a:gdLst>
              <a:ahLst/>
              <a:cxnLst>
                <a:cxn ang="T10">
                  <a:pos x="T0" y="T1"/>
                </a:cxn>
                <a:cxn ang="T11">
                  <a:pos x="T2" y="T3"/>
                </a:cxn>
                <a:cxn ang="T12">
                  <a:pos x="T4" y="T5"/>
                </a:cxn>
                <a:cxn ang="T13">
                  <a:pos x="T6" y="T7"/>
                </a:cxn>
                <a:cxn ang="T14">
                  <a:pos x="T8" y="T9"/>
                </a:cxn>
              </a:cxnLst>
              <a:rect l="T15" t="T16" r="T17" b="T18"/>
              <a:pathLst>
                <a:path w="3446" h="3913">
                  <a:moveTo>
                    <a:pt x="1335" y="3913"/>
                  </a:moveTo>
                  <a:lnTo>
                    <a:pt x="3446" y="2878"/>
                  </a:lnTo>
                  <a:lnTo>
                    <a:pt x="2111" y="0"/>
                  </a:lnTo>
                  <a:lnTo>
                    <a:pt x="0" y="942"/>
                  </a:lnTo>
                  <a:lnTo>
                    <a:pt x="1335" y="3913"/>
                  </a:lnTo>
                  <a:close/>
                </a:path>
              </a:pathLst>
            </a:custGeom>
            <a:solidFill>
              <a:srgbClr val="1A781C"/>
            </a:solidFill>
            <a:ln w="9525">
              <a:noFill/>
              <a:round/>
              <a:headEnd/>
              <a:tailEnd/>
            </a:ln>
          </p:spPr>
          <p:txBody>
            <a:bodyPr/>
            <a:lstStyle/>
            <a:p>
              <a:pPr algn="ctr"/>
              <a:endParaRPr lang="en-US" sz="1800"/>
            </a:p>
          </p:txBody>
        </p:sp>
        <p:sp>
          <p:nvSpPr>
            <p:cNvPr id="347759" name="Freeform 1015"/>
            <p:cNvSpPr>
              <a:spLocks/>
            </p:cNvSpPr>
            <p:nvPr/>
          </p:nvSpPr>
          <p:spPr bwMode="auto">
            <a:xfrm>
              <a:off x="3439" y="3109"/>
              <a:ext cx="19" cy="19"/>
            </a:xfrm>
            <a:custGeom>
              <a:avLst/>
              <a:gdLst>
                <a:gd name="T0" fmla="*/ 19 w 431"/>
                <a:gd name="T1" fmla="*/ 10 h 343"/>
                <a:gd name="T2" fmla="*/ 3 w 431"/>
                <a:gd name="T3" fmla="*/ 19 h 343"/>
                <a:gd name="T4" fmla="*/ 0 w 431"/>
                <a:gd name="T5" fmla="*/ 9 h 343"/>
                <a:gd name="T6" fmla="*/ 16 w 431"/>
                <a:gd name="T7" fmla="*/ 0 h 343"/>
                <a:gd name="T8" fmla="*/ 19 w 431"/>
                <a:gd name="T9" fmla="*/ 10 h 343"/>
                <a:gd name="T10" fmla="*/ 0 60000 65536"/>
                <a:gd name="T11" fmla="*/ 0 60000 65536"/>
                <a:gd name="T12" fmla="*/ 0 60000 65536"/>
                <a:gd name="T13" fmla="*/ 0 60000 65536"/>
                <a:gd name="T14" fmla="*/ 0 60000 65536"/>
                <a:gd name="T15" fmla="*/ 0 w 431"/>
                <a:gd name="T16" fmla="*/ 0 h 343"/>
                <a:gd name="T17" fmla="*/ 431 w 431"/>
                <a:gd name="T18" fmla="*/ 343 h 343"/>
              </a:gdLst>
              <a:ahLst/>
              <a:cxnLst>
                <a:cxn ang="T10">
                  <a:pos x="T0" y="T1"/>
                </a:cxn>
                <a:cxn ang="T11">
                  <a:pos x="T2" y="T3"/>
                </a:cxn>
                <a:cxn ang="T12">
                  <a:pos x="T4" y="T5"/>
                </a:cxn>
                <a:cxn ang="T13">
                  <a:pos x="T6" y="T7"/>
                </a:cxn>
                <a:cxn ang="T14">
                  <a:pos x="T8" y="T9"/>
                </a:cxn>
              </a:cxnLst>
              <a:rect l="T15" t="T16" r="T17" b="T18"/>
              <a:pathLst>
                <a:path w="431" h="343">
                  <a:moveTo>
                    <a:pt x="431" y="186"/>
                  </a:moveTo>
                  <a:lnTo>
                    <a:pt x="79" y="343"/>
                  </a:lnTo>
                  <a:lnTo>
                    <a:pt x="0" y="157"/>
                  </a:lnTo>
                  <a:lnTo>
                    <a:pt x="352" y="0"/>
                  </a:lnTo>
                  <a:lnTo>
                    <a:pt x="431" y="186"/>
                  </a:lnTo>
                  <a:close/>
                </a:path>
              </a:pathLst>
            </a:custGeom>
            <a:solidFill>
              <a:srgbClr val="000000"/>
            </a:solidFill>
            <a:ln w="9525">
              <a:noFill/>
              <a:round/>
              <a:headEnd/>
              <a:tailEnd/>
            </a:ln>
          </p:spPr>
          <p:txBody>
            <a:bodyPr/>
            <a:lstStyle/>
            <a:p>
              <a:pPr algn="ctr"/>
              <a:endParaRPr lang="en-US" sz="1800"/>
            </a:p>
          </p:txBody>
        </p:sp>
        <p:sp>
          <p:nvSpPr>
            <p:cNvPr id="347760" name="Freeform 1016"/>
            <p:cNvSpPr>
              <a:spLocks/>
            </p:cNvSpPr>
            <p:nvPr/>
          </p:nvSpPr>
          <p:spPr bwMode="auto">
            <a:xfrm>
              <a:off x="3442" y="3112"/>
              <a:ext cx="16" cy="15"/>
            </a:xfrm>
            <a:custGeom>
              <a:avLst/>
              <a:gdLst>
                <a:gd name="T0" fmla="*/ 16 w 347"/>
                <a:gd name="T1" fmla="*/ 7 h 257"/>
                <a:gd name="T2" fmla="*/ 2 w 347"/>
                <a:gd name="T3" fmla="*/ 15 h 257"/>
                <a:gd name="T4" fmla="*/ 0 w 347"/>
                <a:gd name="T5" fmla="*/ 8 h 257"/>
                <a:gd name="T6" fmla="*/ 14 w 347"/>
                <a:gd name="T7" fmla="*/ 0 h 257"/>
                <a:gd name="T8" fmla="*/ 16 w 347"/>
                <a:gd name="T9" fmla="*/ 7 h 257"/>
                <a:gd name="T10" fmla="*/ 0 60000 65536"/>
                <a:gd name="T11" fmla="*/ 0 60000 65536"/>
                <a:gd name="T12" fmla="*/ 0 60000 65536"/>
                <a:gd name="T13" fmla="*/ 0 60000 65536"/>
                <a:gd name="T14" fmla="*/ 0 60000 65536"/>
                <a:gd name="T15" fmla="*/ 0 w 347"/>
                <a:gd name="T16" fmla="*/ 0 h 257"/>
                <a:gd name="T17" fmla="*/ 347 w 347"/>
                <a:gd name="T18" fmla="*/ 257 h 257"/>
              </a:gdLst>
              <a:ahLst/>
              <a:cxnLst>
                <a:cxn ang="T10">
                  <a:pos x="T0" y="T1"/>
                </a:cxn>
                <a:cxn ang="T11">
                  <a:pos x="T2" y="T3"/>
                </a:cxn>
                <a:cxn ang="T12">
                  <a:pos x="T4" y="T5"/>
                </a:cxn>
                <a:cxn ang="T13">
                  <a:pos x="T6" y="T7"/>
                </a:cxn>
                <a:cxn ang="T14">
                  <a:pos x="T8" y="T9"/>
                </a:cxn>
              </a:cxnLst>
              <a:rect l="T15" t="T16" r="T17" b="T18"/>
              <a:pathLst>
                <a:path w="347" h="257">
                  <a:moveTo>
                    <a:pt x="347" y="126"/>
                  </a:moveTo>
                  <a:lnTo>
                    <a:pt x="53" y="257"/>
                  </a:lnTo>
                  <a:lnTo>
                    <a:pt x="0" y="132"/>
                  </a:lnTo>
                  <a:lnTo>
                    <a:pt x="294" y="0"/>
                  </a:lnTo>
                  <a:lnTo>
                    <a:pt x="347" y="126"/>
                  </a:lnTo>
                  <a:close/>
                </a:path>
              </a:pathLst>
            </a:custGeom>
            <a:solidFill>
              <a:srgbClr val="BAC2C2"/>
            </a:solidFill>
            <a:ln w="9525">
              <a:noFill/>
              <a:round/>
              <a:headEnd/>
              <a:tailEnd/>
            </a:ln>
          </p:spPr>
          <p:txBody>
            <a:bodyPr/>
            <a:lstStyle/>
            <a:p>
              <a:pPr algn="ctr"/>
              <a:endParaRPr lang="en-US" sz="1800"/>
            </a:p>
          </p:txBody>
        </p:sp>
        <p:sp>
          <p:nvSpPr>
            <p:cNvPr id="347761" name="Freeform 1017"/>
            <p:cNvSpPr>
              <a:spLocks/>
            </p:cNvSpPr>
            <p:nvPr/>
          </p:nvSpPr>
          <p:spPr bwMode="auto">
            <a:xfrm>
              <a:off x="3447" y="311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3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5" y="73"/>
                  </a:moveTo>
                  <a:lnTo>
                    <a:pt x="167" y="0"/>
                  </a:lnTo>
                  <a:lnTo>
                    <a:pt x="171" y="0"/>
                  </a:lnTo>
                  <a:lnTo>
                    <a:pt x="175" y="2"/>
                  </a:lnTo>
                  <a:lnTo>
                    <a:pt x="180" y="6"/>
                  </a:lnTo>
                  <a:lnTo>
                    <a:pt x="183" y="13"/>
                  </a:lnTo>
                  <a:lnTo>
                    <a:pt x="236" y="141"/>
                  </a:lnTo>
                  <a:lnTo>
                    <a:pt x="238" y="147"/>
                  </a:lnTo>
                  <a:lnTo>
                    <a:pt x="238" y="154"/>
                  </a:lnTo>
                  <a:lnTo>
                    <a:pt x="237" y="159"/>
                  </a:lnTo>
                  <a:lnTo>
                    <a:pt x="234" y="162"/>
                  </a:lnTo>
                  <a:lnTo>
                    <a:pt x="73" y="234"/>
                  </a:lnTo>
                  <a:lnTo>
                    <a:pt x="69" y="234"/>
                  </a:lnTo>
                  <a:lnTo>
                    <a:pt x="64" y="232"/>
                  </a:lnTo>
                  <a:lnTo>
                    <a:pt x="60" y="228"/>
                  </a:lnTo>
                  <a:lnTo>
                    <a:pt x="56" y="221"/>
                  </a:lnTo>
                  <a:lnTo>
                    <a:pt x="2" y="94"/>
                  </a:lnTo>
                  <a:lnTo>
                    <a:pt x="0" y="86"/>
                  </a:lnTo>
                  <a:lnTo>
                    <a:pt x="0" y="80"/>
                  </a:lnTo>
                  <a:lnTo>
                    <a:pt x="1" y="76"/>
                  </a:lnTo>
                  <a:lnTo>
                    <a:pt x="5" y="73"/>
                  </a:lnTo>
                  <a:close/>
                </a:path>
              </a:pathLst>
            </a:custGeom>
            <a:solidFill>
              <a:srgbClr val="E0E8E8"/>
            </a:solidFill>
            <a:ln w="9525">
              <a:noFill/>
              <a:round/>
              <a:headEnd/>
              <a:tailEnd/>
            </a:ln>
          </p:spPr>
          <p:txBody>
            <a:bodyPr/>
            <a:lstStyle/>
            <a:p>
              <a:pPr algn="ctr"/>
              <a:endParaRPr lang="en-US" sz="1800"/>
            </a:p>
          </p:txBody>
        </p:sp>
        <p:sp>
          <p:nvSpPr>
            <p:cNvPr id="347762" name="Freeform 1018"/>
            <p:cNvSpPr>
              <a:spLocks/>
            </p:cNvSpPr>
            <p:nvPr/>
          </p:nvSpPr>
          <p:spPr bwMode="auto">
            <a:xfrm>
              <a:off x="3447" y="311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2" y="0"/>
                  </a:lnTo>
                  <a:lnTo>
                    <a:pt x="146"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4"/>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763" name="Freeform 1019"/>
            <p:cNvSpPr>
              <a:spLocks/>
            </p:cNvSpPr>
            <p:nvPr/>
          </p:nvSpPr>
          <p:spPr bwMode="auto">
            <a:xfrm>
              <a:off x="3450" y="3113"/>
              <a:ext cx="6" cy="8"/>
            </a:xfrm>
            <a:custGeom>
              <a:avLst/>
              <a:gdLst>
                <a:gd name="T0" fmla="*/ 4 w 118"/>
                <a:gd name="T1" fmla="*/ 0 h 154"/>
                <a:gd name="T2" fmla="*/ 6 w 118"/>
                <a:gd name="T3" fmla="*/ 4 h 154"/>
                <a:gd name="T4" fmla="*/ 6 w 118"/>
                <a:gd name="T5" fmla="*/ 4 h 154"/>
                <a:gd name="T6" fmla="*/ 6 w 118"/>
                <a:gd name="T7" fmla="*/ 5 h 154"/>
                <a:gd name="T8" fmla="*/ 6 w 118"/>
                <a:gd name="T9" fmla="*/ 5 h 154"/>
                <a:gd name="T10" fmla="*/ 6 w 118"/>
                <a:gd name="T11" fmla="*/ 6 h 154"/>
                <a:gd name="T12" fmla="*/ 1 w 118"/>
                <a:gd name="T13" fmla="*/ 8 h 154"/>
                <a:gd name="T14" fmla="*/ 0 w 118"/>
                <a:gd name="T15" fmla="*/ 8 h 154"/>
                <a:gd name="T16" fmla="*/ 0 w 118"/>
                <a:gd name="T17" fmla="*/ 8 h 154"/>
                <a:gd name="T18" fmla="*/ 0 w 118"/>
                <a:gd name="T19" fmla="*/ 7 h 154"/>
                <a:gd name="T20" fmla="*/ 0 w 118"/>
                <a:gd name="T21" fmla="*/ 7 h 154"/>
                <a:gd name="T22" fmla="*/ 0 w 118"/>
                <a:gd name="T23" fmla="*/ 6 h 154"/>
                <a:gd name="T24" fmla="*/ 0 w 118"/>
                <a:gd name="T25" fmla="*/ 5 h 154"/>
                <a:gd name="T26" fmla="*/ 1 w 118"/>
                <a:gd name="T27" fmla="*/ 4 h 154"/>
                <a:gd name="T28" fmla="*/ 1 w 118"/>
                <a:gd name="T29" fmla="*/ 3 h 154"/>
                <a:gd name="T30" fmla="*/ 1 w 118"/>
                <a:gd name="T31" fmla="*/ 2 h 154"/>
                <a:gd name="T32" fmla="*/ 2 w 118"/>
                <a:gd name="T33" fmla="*/ 2 h 154"/>
                <a:gd name="T34" fmla="*/ 2 w 118"/>
                <a:gd name="T35" fmla="*/ 1 h 154"/>
                <a:gd name="T36" fmla="*/ 3 w 118"/>
                <a:gd name="T37" fmla="*/ 1 h 154"/>
                <a:gd name="T38" fmla="*/ 3 w 118"/>
                <a:gd name="T39" fmla="*/ 0 h 154"/>
                <a:gd name="T40" fmla="*/ 4 w 118"/>
                <a:gd name="T41" fmla="*/ 0 h 154"/>
                <a:gd name="T42" fmla="*/ 4 w 118"/>
                <a:gd name="T43" fmla="*/ 0 h 154"/>
                <a:gd name="T44" fmla="*/ 4 w 118"/>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
                <a:gd name="T70" fmla="*/ 0 h 154"/>
                <a:gd name="T71" fmla="*/ 118 w 118"/>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8" h="154">
                  <a:moveTo>
                    <a:pt x="88" y="6"/>
                  </a:moveTo>
                  <a:lnTo>
                    <a:pt x="116" y="77"/>
                  </a:lnTo>
                  <a:lnTo>
                    <a:pt x="118" y="85"/>
                  </a:lnTo>
                  <a:lnTo>
                    <a:pt x="118" y="95"/>
                  </a:lnTo>
                  <a:lnTo>
                    <a:pt x="116" y="103"/>
                  </a:lnTo>
                  <a:lnTo>
                    <a:pt x="112" y="108"/>
                  </a:lnTo>
                  <a:lnTo>
                    <a:pt x="14" y="152"/>
                  </a:lnTo>
                  <a:lnTo>
                    <a:pt x="6" y="154"/>
                  </a:lnTo>
                  <a:lnTo>
                    <a:pt x="2" y="150"/>
                  </a:lnTo>
                  <a:lnTo>
                    <a:pt x="0" y="140"/>
                  </a:lnTo>
                  <a:lnTo>
                    <a:pt x="1" y="127"/>
                  </a:lnTo>
                  <a:lnTo>
                    <a:pt x="4" y="112"/>
                  </a:lnTo>
                  <a:lnTo>
                    <a:pt x="9" y="95"/>
                  </a:lnTo>
                  <a:lnTo>
                    <a:pt x="14" y="77"/>
                  </a:lnTo>
                  <a:lnTo>
                    <a:pt x="21" y="61"/>
                  </a:lnTo>
                  <a:lnTo>
                    <a:pt x="29" y="46"/>
                  </a:lnTo>
                  <a:lnTo>
                    <a:pt x="38" y="33"/>
                  </a:lnTo>
                  <a:lnTo>
                    <a:pt x="48" y="21"/>
                  </a:lnTo>
                  <a:lnTo>
                    <a:pt x="58" y="12"/>
                  </a:lnTo>
                  <a:lnTo>
                    <a:pt x="67" y="4"/>
                  </a:lnTo>
                  <a:lnTo>
                    <a:pt x="76" y="0"/>
                  </a:lnTo>
                  <a:lnTo>
                    <a:pt x="83" y="1"/>
                  </a:lnTo>
                  <a:lnTo>
                    <a:pt x="88" y="6"/>
                  </a:lnTo>
                  <a:close/>
                </a:path>
              </a:pathLst>
            </a:custGeom>
            <a:solidFill>
              <a:srgbClr val="D1D9D9"/>
            </a:solidFill>
            <a:ln w="9525">
              <a:noFill/>
              <a:round/>
              <a:headEnd/>
              <a:tailEnd/>
            </a:ln>
          </p:spPr>
          <p:txBody>
            <a:bodyPr/>
            <a:lstStyle/>
            <a:p>
              <a:pPr algn="ctr"/>
              <a:endParaRPr lang="en-US" sz="1800"/>
            </a:p>
          </p:txBody>
        </p:sp>
        <p:sp>
          <p:nvSpPr>
            <p:cNvPr id="347764" name="Freeform 1020"/>
            <p:cNvSpPr>
              <a:spLocks/>
            </p:cNvSpPr>
            <p:nvPr/>
          </p:nvSpPr>
          <p:spPr bwMode="auto">
            <a:xfrm>
              <a:off x="3463" y="3099"/>
              <a:ext cx="13" cy="16"/>
            </a:xfrm>
            <a:custGeom>
              <a:avLst/>
              <a:gdLst>
                <a:gd name="T0" fmla="*/ 13 w 287"/>
                <a:gd name="T1" fmla="*/ 11 h 280"/>
                <a:gd name="T2" fmla="*/ 4 w 287"/>
                <a:gd name="T3" fmla="*/ 16 h 280"/>
                <a:gd name="T4" fmla="*/ 0 w 287"/>
                <a:gd name="T5" fmla="*/ 5 h 280"/>
                <a:gd name="T6" fmla="*/ 10 w 287"/>
                <a:gd name="T7" fmla="*/ 0 h 280"/>
                <a:gd name="T8" fmla="*/ 13 w 287"/>
                <a:gd name="T9" fmla="*/ 11 h 280"/>
                <a:gd name="T10" fmla="*/ 0 60000 65536"/>
                <a:gd name="T11" fmla="*/ 0 60000 65536"/>
                <a:gd name="T12" fmla="*/ 0 60000 65536"/>
                <a:gd name="T13" fmla="*/ 0 60000 65536"/>
                <a:gd name="T14" fmla="*/ 0 60000 65536"/>
                <a:gd name="T15" fmla="*/ 0 w 287"/>
                <a:gd name="T16" fmla="*/ 0 h 280"/>
                <a:gd name="T17" fmla="*/ 287 w 287"/>
                <a:gd name="T18" fmla="*/ 280 h 280"/>
              </a:gdLst>
              <a:ahLst/>
              <a:cxnLst>
                <a:cxn ang="T10">
                  <a:pos x="T0" y="T1"/>
                </a:cxn>
                <a:cxn ang="T11">
                  <a:pos x="T2" y="T3"/>
                </a:cxn>
                <a:cxn ang="T12">
                  <a:pos x="T4" y="T5"/>
                </a:cxn>
                <a:cxn ang="T13">
                  <a:pos x="T6" y="T7"/>
                </a:cxn>
                <a:cxn ang="T14">
                  <a:pos x="T8" y="T9"/>
                </a:cxn>
              </a:cxnLst>
              <a:rect l="T15" t="T16" r="T17" b="T18"/>
              <a:pathLst>
                <a:path w="287" h="280">
                  <a:moveTo>
                    <a:pt x="287" y="186"/>
                  </a:moveTo>
                  <a:lnTo>
                    <a:pt x="78" y="280"/>
                  </a:lnTo>
                  <a:lnTo>
                    <a:pt x="0" y="93"/>
                  </a:lnTo>
                  <a:lnTo>
                    <a:pt x="210" y="0"/>
                  </a:lnTo>
                  <a:lnTo>
                    <a:pt x="287" y="186"/>
                  </a:lnTo>
                  <a:close/>
                </a:path>
              </a:pathLst>
            </a:custGeom>
            <a:solidFill>
              <a:srgbClr val="000000"/>
            </a:solidFill>
            <a:ln w="9525">
              <a:noFill/>
              <a:round/>
              <a:headEnd/>
              <a:tailEnd/>
            </a:ln>
          </p:spPr>
          <p:txBody>
            <a:bodyPr/>
            <a:lstStyle/>
            <a:p>
              <a:pPr algn="ctr"/>
              <a:endParaRPr lang="en-US" sz="1800"/>
            </a:p>
          </p:txBody>
        </p:sp>
        <p:sp>
          <p:nvSpPr>
            <p:cNvPr id="347765" name="Freeform 1021"/>
            <p:cNvSpPr>
              <a:spLocks/>
            </p:cNvSpPr>
            <p:nvPr/>
          </p:nvSpPr>
          <p:spPr bwMode="auto">
            <a:xfrm>
              <a:off x="3465" y="3102"/>
              <a:ext cx="11" cy="12"/>
            </a:xfrm>
            <a:custGeom>
              <a:avLst/>
              <a:gdLst>
                <a:gd name="T0" fmla="*/ 11 w 227"/>
                <a:gd name="T1" fmla="*/ 7 h 203"/>
                <a:gd name="T2" fmla="*/ 3 w 227"/>
                <a:gd name="T3" fmla="*/ 12 h 203"/>
                <a:gd name="T4" fmla="*/ 0 w 227"/>
                <a:gd name="T5" fmla="*/ 5 h 203"/>
                <a:gd name="T6" fmla="*/ 8 w 227"/>
                <a:gd name="T7" fmla="*/ 0 h 203"/>
                <a:gd name="T8" fmla="*/ 11 w 227"/>
                <a:gd name="T9" fmla="*/ 7 h 203"/>
                <a:gd name="T10" fmla="*/ 0 60000 65536"/>
                <a:gd name="T11" fmla="*/ 0 60000 65536"/>
                <a:gd name="T12" fmla="*/ 0 60000 65536"/>
                <a:gd name="T13" fmla="*/ 0 60000 65536"/>
                <a:gd name="T14" fmla="*/ 0 60000 65536"/>
                <a:gd name="T15" fmla="*/ 0 w 227"/>
                <a:gd name="T16" fmla="*/ 0 h 203"/>
                <a:gd name="T17" fmla="*/ 227 w 227"/>
                <a:gd name="T18" fmla="*/ 203 h 203"/>
              </a:gdLst>
              <a:ahLst/>
              <a:cxnLst>
                <a:cxn ang="T10">
                  <a:pos x="T0" y="T1"/>
                </a:cxn>
                <a:cxn ang="T11">
                  <a:pos x="T2" y="T3"/>
                </a:cxn>
                <a:cxn ang="T12">
                  <a:pos x="T4" y="T5"/>
                </a:cxn>
                <a:cxn ang="T13">
                  <a:pos x="T6" y="T7"/>
                </a:cxn>
                <a:cxn ang="T14">
                  <a:pos x="T8" y="T9"/>
                </a:cxn>
              </a:cxnLst>
              <a:rect l="T15" t="T16" r="T17" b="T18"/>
              <a:pathLst>
                <a:path w="227" h="203">
                  <a:moveTo>
                    <a:pt x="227" y="125"/>
                  </a:moveTo>
                  <a:lnTo>
                    <a:pt x="53" y="203"/>
                  </a:lnTo>
                  <a:lnTo>
                    <a:pt x="0" y="78"/>
                  </a:lnTo>
                  <a:lnTo>
                    <a:pt x="175" y="0"/>
                  </a:lnTo>
                  <a:lnTo>
                    <a:pt x="227" y="125"/>
                  </a:lnTo>
                  <a:close/>
                </a:path>
              </a:pathLst>
            </a:custGeom>
            <a:solidFill>
              <a:srgbClr val="BAC2C2"/>
            </a:solidFill>
            <a:ln w="9525">
              <a:noFill/>
              <a:round/>
              <a:headEnd/>
              <a:tailEnd/>
            </a:ln>
          </p:spPr>
          <p:txBody>
            <a:bodyPr/>
            <a:lstStyle/>
            <a:p>
              <a:pPr algn="ctr"/>
              <a:endParaRPr lang="en-US" sz="1800"/>
            </a:p>
          </p:txBody>
        </p:sp>
        <p:sp>
          <p:nvSpPr>
            <p:cNvPr id="347766" name="Freeform 1022"/>
            <p:cNvSpPr>
              <a:spLocks/>
            </p:cNvSpPr>
            <p:nvPr/>
          </p:nvSpPr>
          <p:spPr bwMode="auto">
            <a:xfrm>
              <a:off x="3465" y="310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2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4" y="72"/>
                  </a:moveTo>
                  <a:lnTo>
                    <a:pt x="167" y="0"/>
                  </a:lnTo>
                  <a:lnTo>
                    <a:pt x="171" y="0"/>
                  </a:lnTo>
                  <a:lnTo>
                    <a:pt x="175" y="2"/>
                  </a:lnTo>
                  <a:lnTo>
                    <a:pt x="180" y="6"/>
                  </a:lnTo>
                  <a:lnTo>
                    <a:pt x="183" y="12"/>
                  </a:lnTo>
                  <a:lnTo>
                    <a:pt x="236" y="141"/>
                  </a:lnTo>
                  <a:lnTo>
                    <a:pt x="238" y="147"/>
                  </a:lnTo>
                  <a:lnTo>
                    <a:pt x="238" y="154"/>
                  </a:lnTo>
                  <a:lnTo>
                    <a:pt x="237" y="159"/>
                  </a:lnTo>
                  <a:lnTo>
                    <a:pt x="234" y="162"/>
                  </a:lnTo>
                  <a:lnTo>
                    <a:pt x="73" y="234"/>
                  </a:lnTo>
                  <a:lnTo>
                    <a:pt x="69" y="234"/>
                  </a:lnTo>
                  <a:lnTo>
                    <a:pt x="63" y="232"/>
                  </a:lnTo>
                  <a:lnTo>
                    <a:pt x="59" y="227"/>
                  </a:lnTo>
                  <a:lnTo>
                    <a:pt x="55" y="221"/>
                  </a:lnTo>
                  <a:lnTo>
                    <a:pt x="2" y="94"/>
                  </a:lnTo>
                  <a:lnTo>
                    <a:pt x="0" y="86"/>
                  </a:lnTo>
                  <a:lnTo>
                    <a:pt x="0" y="80"/>
                  </a:lnTo>
                  <a:lnTo>
                    <a:pt x="1" y="76"/>
                  </a:lnTo>
                  <a:lnTo>
                    <a:pt x="4" y="72"/>
                  </a:lnTo>
                  <a:close/>
                </a:path>
              </a:pathLst>
            </a:custGeom>
            <a:solidFill>
              <a:srgbClr val="E0E8E8"/>
            </a:solidFill>
            <a:ln w="9525">
              <a:noFill/>
              <a:round/>
              <a:headEnd/>
              <a:tailEnd/>
            </a:ln>
          </p:spPr>
          <p:txBody>
            <a:bodyPr/>
            <a:lstStyle/>
            <a:p>
              <a:pPr algn="ctr"/>
              <a:endParaRPr lang="en-US" sz="1800"/>
            </a:p>
          </p:txBody>
        </p:sp>
        <p:sp>
          <p:nvSpPr>
            <p:cNvPr id="347767" name="Freeform 1023"/>
            <p:cNvSpPr>
              <a:spLocks/>
            </p:cNvSpPr>
            <p:nvPr/>
          </p:nvSpPr>
          <p:spPr bwMode="auto">
            <a:xfrm>
              <a:off x="3465" y="310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1" y="0"/>
                  </a:lnTo>
                  <a:lnTo>
                    <a:pt x="145"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3"/>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768" name="Freeform 1024"/>
            <p:cNvSpPr>
              <a:spLocks/>
            </p:cNvSpPr>
            <p:nvPr/>
          </p:nvSpPr>
          <p:spPr bwMode="auto">
            <a:xfrm>
              <a:off x="3468" y="3103"/>
              <a:ext cx="6" cy="8"/>
            </a:xfrm>
            <a:custGeom>
              <a:avLst/>
              <a:gdLst>
                <a:gd name="T0" fmla="*/ 4 w 119"/>
                <a:gd name="T1" fmla="*/ 0 h 154"/>
                <a:gd name="T2" fmla="*/ 6 w 119"/>
                <a:gd name="T3" fmla="*/ 4 h 154"/>
                <a:gd name="T4" fmla="*/ 6 w 119"/>
                <a:gd name="T5" fmla="*/ 4 h 154"/>
                <a:gd name="T6" fmla="*/ 6 w 119"/>
                <a:gd name="T7" fmla="*/ 5 h 154"/>
                <a:gd name="T8" fmla="*/ 6 w 119"/>
                <a:gd name="T9" fmla="*/ 5 h 154"/>
                <a:gd name="T10" fmla="*/ 6 w 119"/>
                <a:gd name="T11" fmla="*/ 6 h 154"/>
                <a:gd name="T12" fmla="*/ 1 w 119"/>
                <a:gd name="T13" fmla="*/ 8 h 154"/>
                <a:gd name="T14" fmla="*/ 0 w 119"/>
                <a:gd name="T15" fmla="*/ 8 h 154"/>
                <a:gd name="T16" fmla="*/ 0 w 119"/>
                <a:gd name="T17" fmla="*/ 8 h 154"/>
                <a:gd name="T18" fmla="*/ 0 w 119"/>
                <a:gd name="T19" fmla="*/ 7 h 154"/>
                <a:gd name="T20" fmla="*/ 0 w 119"/>
                <a:gd name="T21" fmla="*/ 7 h 154"/>
                <a:gd name="T22" fmla="*/ 0 w 119"/>
                <a:gd name="T23" fmla="*/ 6 h 154"/>
                <a:gd name="T24" fmla="*/ 0 w 119"/>
                <a:gd name="T25" fmla="*/ 5 h 154"/>
                <a:gd name="T26" fmla="*/ 1 w 119"/>
                <a:gd name="T27" fmla="*/ 4 h 154"/>
                <a:gd name="T28" fmla="*/ 1 w 119"/>
                <a:gd name="T29" fmla="*/ 3 h 154"/>
                <a:gd name="T30" fmla="*/ 1 w 119"/>
                <a:gd name="T31" fmla="*/ 2 h 154"/>
                <a:gd name="T32" fmla="*/ 2 w 119"/>
                <a:gd name="T33" fmla="*/ 2 h 154"/>
                <a:gd name="T34" fmla="*/ 2 w 119"/>
                <a:gd name="T35" fmla="*/ 1 h 154"/>
                <a:gd name="T36" fmla="*/ 3 w 119"/>
                <a:gd name="T37" fmla="*/ 1 h 154"/>
                <a:gd name="T38" fmla="*/ 3 w 119"/>
                <a:gd name="T39" fmla="*/ 0 h 154"/>
                <a:gd name="T40" fmla="*/ 4 w 119"/>
                <a:gd name="T41" fmla="*/ 0 h 154"/>
                <a:gd name="T42" fmla="*/ 4 w 119"/>
                <a:gd name="T43" fmla="*/ 0 h 154"/>
                <a:gd name="T44" fmla="*/ 4 w 119"/>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9"/>
                <a:gd name="T70" fmla="*/ 0 h 154"/>
                <a:gd name="T71" fmla="*/ 119 w 119"/>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9" h="154">
                  <a:moveTo>
                    <a:pt x="88" y="6"/>
                  </a:moveTo>
                  <a:lnTo>
                    <a:pt x="116" y="78"/>
                  </a:lnTo>
                  <a:lnTo>
                    <a:pt x="118" y="86"/>
                  </a:lnTo>
                  <a:lnTo>
                    <a:pt x="119" y="95"/>
                  </a:lnTo>
                  <a:lnTo>
                    <a:pt x="117" y="103"/>
                  </a:lnTo>
                  <a:lnTo>
                    <a:pt x="112" y="109"/>
                  </a:lnTo>
                  <a:lnTo>
                    <a:pt x="14" y="152"/>
                  </a:lnTo>
                  <a:lnTo>
                    <a:pt x="6" y="154"/>
                  </a:lnTo>
                  <a:lnTo>
                    <a:pt x="2" y="150"/>
                  </a:lnTo>
                  <a:lnTo>
                    <a:pt x="0" y="140"/>
                  </a:lnTo>
                  <a:lnTo>
                    <a:pt x="1" y="128"/>
                  </a:lnTo>
                  <a:lnTo>
                    <a:pt x="4" y="112"/>
                  </a:lnTo>
                  <a:lnTo>
                    <a:pt x="9" y="95"/>
                  </a:lnTo>
                  <a:lnTo>
                    <a:pt x="14" y="78"/>
                  </a:lnTo>
                  <a:lnTo>
                    <a:pt x="21" y="61"/>
                  </a:lnTo>
                  <a:lnTo>
                    <a:pt x="29" y="46"/>
                  </a:lnTo>
                  <a:lnTo>
                    <a:pt x="38" y="33"/>
                  </a:lnTo>
                  <a:lnTo>
                    <a:pt x="48" y="21"/>
                  </a:lnTo>
                  <a:lnTo>
                    <a:pt x="58" y="12"/>
                  </a:lnTo>
                  <a:lnTo>
                    <a:pt x="67" y="4"/>
                  </a:lnTo>
                  <a:lnTo>
                    <a:pt x="76" y="0"/>
                  </a:lnTo>
                  <a:lnTo>
                    <a:pt x="82" y="1"/>
                  </a:lnTo>
                  <a:lnTo>
                    <a:pt x="88" y="6"/>
                  </a:lnTo>
                  <a:close/>
                </a:path>
              </a:pathLst>
            </a:custGeom>
            <a:solidFill>
              <a:srgbClr val="D1D9D9"/>
            </a:solidFill>
            <a:ln w="9525">
              <a:noFill/>
              <a:round/>
              <a:headEnd/>
              <a:tailEnd/>
            </a:ln>
          </p:spPr>
          <p:txBody>
            <a:bodyPr/>
            <a:lstStyle/>
            <a:p>
              <a:pPr algn="ctr"/>
              <a:endParaRPr lang="en-US" sz="1800"/>
            </a:p>
          </p:txBody>
        </p:sp>
        <p:sp>
          <p:nvSpPr>
            <p:cNvPr id="347769" name="Freeform 1025"/>
            <p:cNvSpPr>
              <a:spLocks/>
            </p:cNvSpPr>
            <p:nvPr/>
          </p:nvSpPr>
          <p:spPr bwMode="auto">
            <a:xfrm>
              <a:off x="3488" y="3092"/>
              <a:ext cx="4" cy="6"/>
            </a:xfrm>
            <a:custGeom>
              <a:avLst/>
              <a:gdLst>
                <a:gd name="T0" fmla="*/ 2 w 100"/>
                <a:gd name="T1" fmla="*/ 6 h 104"/>
                <a:gd name="T2" fmla="*/ 2 w 100"/>
                <a:gd name="T3" fmla="*/ 6 h 104"/>
                <a:gd name="T4" fmla="*/ 1 w 100"/>
                <a:gd name="T5" fmla="*/ 6 h 104"/>
                <a:gd name="T6" fmla="*/ 1 w 100"/>
                <a:gd name="T7" fmla="*/ 5 h 104"/>
                <a:gd name="T8" fmla="*/ 1 w 100"/>
                <a:gd name="T9" fmla="*/ 5 h 104"/>
                <a:gd name="T10" fmla="*/ 0 w 100"/>
                <a:gd name="T11" fmla="*/ 5 h 104"/>
                <a:gd name="T12" fmla="*/ 0 w 100"/>
                <a:gd name="T13" fmla="*/ 4 h 104"/>
                <a:gd name="T14" fmla="*/ 0 w 100"/>
                <a:gd name="T15" fmla="*/ 4 h 104"/>
                <a:gd name="T16" fmla="*/ 0 w 100"/>
                <a:gd name="T17" fmla="*/ 3 h 104"/>
                <a:gd name="T18" fmla="*/ 0 w 100"/>
                <a:gd name="T19" fmla="*/ 2 h 104"/>
                <a:gd name="T20" fmla="*/ 0 w 100"/>
                <a:gd name="T21" fmla="*/ 2 h 104"/>
                <a:gd name="T22" fmla="*/ 0 w 100"/>
                <a:gd name="T23" fmla="*/ 1 h 104"/>
                <a:gd name="T24" fmla="*/ 1 w 100"/>
                <a:gd name="T25" fmla="*/ 1 h 104"/>
                <a:gd name="T26" fmla="*/ 1 w 100"/>
                <a:gd name="T27" fmla="*/ 1 h 104"/>
                <a:gd name="T28" fmla="*/ 1 w 100"/>
                <a:gd name="T29" fmla="*/ 0 h 104"/>
                <a:gd name="T30" fmla="*/ 2 w 100"/>
                <a:gd name="T31" fmla="*/ 0 h 104"/>
                <a:gd name="T32" fmla="*/ 2 w 100"/>
                <a:gd name="T33" fmla="*/ 0 h 104"/>
                <a:gd name="T34" fmla="*/ 2 w 100"/>
                <a:gd name="T35" fmla="*/ 0 h 104"/>
                <a:gd name="T36" fmla="*/ 3 w 100"/>
                <a:gd name="T37" fmla="*/ 0 h 104"/>
                <a:gd name="T38" fmla="*/ 3 w 100"/>
                <a:gd name="T39" fmla="*/ 1 h 104"/>
                <a:gd name="T40" fmla="*/ 3 w 100"/>
                <a:gd name="T41" fmla="*/ 1 h 104"/>
                <a:gd name="T42" fmla="*/ 4 w 100"/>
                <a:gd name="T43" fmla="*/ 1 h 104"/>
                <a:gd name="T44" fmla="*/ 4 w 100"/>
                <a:gd name="T45" fmla="*/ 2 h 104"/>
                <a:gd name="T46" fmla="*/ 4 w 100"/>
                <a:gd name="T47" fmla="*/ 2 h 104"/>
                <a:gd name="T48" fmla="*/ 4 w 100"/>
                <a:gd name="T49" fmla="*/ 3 h 104"/>
                <a:gd name="T50" fmla="*/ 4 w 100"/>
                <a:gd name="T51" fmla="*/ 4 h 104"/>
                <a:gd name="T52" fmla="*/ 4 w 100"/>
                <a:gd name="T53" fmla="*/ 4 h 104"/>
                <a:gd name="T54" fmla="*/ 4 w 100"/>
                <a:gd name="T55" fmla="*/ 5 h 104"/>
                <a:gd name="T56" fmla="*/ 3 w 100"/>
                <a:gd name="T57" fmla="*/ 5 h 104"/>
                <a:gd name="T58" fmla="*/ 3 w 100"/>
                <a:gd name="T59" fmla="*/ 5 h 104"/>
                <a:gd name="T60" fmla="*/ 3 w 100"/>
                <a:gd name="T61" fmla="*/ 6 h 104"/>
                <a:gd name="T62" fmla="*/ 2 w 100"/>
                <a:gd name="T63" fmla="*/ 6 h 104"/>
                <a:gd name="T64" fmla="*/ 2 w 100"/>
                <a:gd name="T65" fmla="*/ 6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4"/>
                <a:gd name="T101" fmla="*/ 100 w 100"/>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4">
                  <a:moveTo>
                    <a:pt x="50" y="104"/>
                  </a:moveTo>
                  <a:lnTo>
                    <a:pt x="40" y="103"/>
                  </a:lnTo>
                  <a:lnTo>
                    <a:pt x="31" y="99"/>
                  </a:lnTo>
                  <a:lnTo>
                    <a:pt x="23" y="95"/>
                  </a:lnTo>
                  <a:lnTo>
                    <a:pt x="15" y="89"/>
                  </a:lnTo>
                  <a:lnTo>
                    <a:pt x="8" y="80"/>
                  </a:lnTo>
                  <a:lnTo>
                    <a:pt x="4" y="72"/>
                  </a:lnTo>
                  <a:lnTo>
                    <a:pt x="1" y="62"/>
                  </a:lnTo>
                  <a:lnTo>
                    <a:pt x="0" y="52"/>
                  </a:lnTo>
                  <a:lnTo>
                    <a:pt x="1" y="41"/>
                  </a:lnTo>
                  <a:lnTo>
                    <a:pt x="4" y="32"/>
                  </a:lnTo>
                  <a:lnTo>
                    <a:pt x="8" y="23"/>
                  </a:lnTo>
                  <a:lnTo>
                    <a:pt x="15" y="15"/>
                  </a:lnTo>
                  <a:lnTo>
                    <a:pt x="23" y="9"/>
                  </a:lnTo>
                  <a:lnTo>
                    <a:pt x="31" y="5"/>
                  </a:lnTo>
                  <a:lnTo>
                    <a:pt x="40" y="1"/>
                  </a:lnTo>
                  <a:lnTo>
                    <a:pt x="50" y="0"/>
                  </a:lnTo>
                  <a:lnTo>
                    <a:pt x="60" y="1"/>
                  </a:lnTo>
                  <a:lnTo>
                    <a:pt x="70" y="5"/>
                  </a:lnTo>
                  <a:lnTo>
                    <a:pt x="78" y="9"/>
                  </a:lnTo>
                  <a:lnTo>
                    <a:pt x="86" y="15"/>
                  </a:lnTo>
                  <a:lnTo>
                    <a:pt x="92" y="23"/>
                  </a:lnTo>
                  <a:lnTo>
                    <a:pt x="96" y="32"/>
                  </a:lnTo>
                  <a:lnTo>
                    <a:pt x="99" y="41"/>
                  </a:lnTo>
                  <a:lnTo>
                    <a:pt x="100" y="52"/>
                  </a:lnTo>
                  <a:lnTo>
                    <a:pt x="99" y="62"/>
                  </a:lnTo>
                  <a:lnTo>
                    <a:pt x="96" y="72"/>
                  </a:lnTo>
                  <a:lnTo>
                    <a:pt x="92" y="80"/>
                  </a:lnTo>
                  <a:lnTo>
                    <a:pt x="86" y="89"/>
                  </a:lnTo>
                  <a:lnTo>
                    <a:pt x="78" y="95"/>
                  </a:lnTo>
                  <a:lnTo>
                    <a:pt x="70" y="99"/>
                  </a:lnTo>
                  <a:lnTo>
                    <a:pt x="60" y="103"/>
                  </a:lnTo>
                  <a:lnTo>
                    <a:pt x="50" y="104"/>
                  </a:lnTo>
                  <a:close/>
                </a:path>
              </a:pathLst>
            </a:custGeom>
            <a:solidFill>
              <a:srgbClr val="616666"/>
            </a:solidFill>
            <a:ln w="9525">
              <a:noFill/>
              <a:round/>
              <a:headEnd/>
              <a:tailEnd/>
            </a:ln>
          </p:spPr>
          <p:txBody>
            <a:bodyPr/>
            <a:lstStyle/>
            <a:p>
              <a:pPr algn="ctr"/>
              <a:endParaRPr lang="en-US" sz="1800"/>
            </a:p>
          </p:txBody>
        </p:sp>
        <p:sp>
          <p:nvSpPr>
            <p:cNvPr id="347770" name="Freeform 1026"/>
            <p:cNvSpPr>
              <a:spLocks/>
            </p:cNvSpPr>
            <p:nvPr/>
          </p:nvSpPr>
          <p:spPr bwMode="auto">
            <a:xfrm>
              <a:off x="3419" y="3131"/>
              <a:ext cx="5" cy="5"/>
            </a:xfrm>
            <a:custGeom>
              <a:avLst/>
              <a:gdLst>
                <a:gd name="T0" fmla="*/ 3 w 100"/>
                <a:gd name="T1" fmla="*/ 5 h 103"/>
                <a:gd name="T2" fmla="*/ 2 w 100"/>
                <a:gd name="T3" fmla="*/ 5 h 103"/>
                <a:gd name="T4" fmla="*/ 1 w 100"/>
                <a:gd name="T5" fmla="*/ 5 h 103"/>
                <a:gd name="T6" fmla="*/ 1 w 100"/>
                <a:gd name="T7" fmla="*/ 5 h 103"/>
                <a:gd name="T8" fmla="*/ 1 w 100"/>
                <a:gd name="T9" fmla="*/ 4 h 103"/>
                <a:gd name="T10" fmla="*/ 0 w 100"/>
                <a:gd name="T11" fmla="*/ 4 h 103"/>
                <a:gd name="T12" fmla="*/ 0 w 100"/>
                <a:gd name="T13" fmla="*/ 3 h 103"/>
                <a:gd name="T14" fmla="*/ 0 w 100"/>
                <a:gd name="T15" fmla="*/ 3 h 103"/>
                <a:gd name="T16" fmla="*/ 0 w 100"/>
                <a:gd name="T17" fmla="*/ 2 h 103"/>
                <a:gd name="T18" fmla="*/ 0 w 100"/>
                <a:gd name="T19" fmla="*/ 2 h 103"/>
                <a:gd name="T20" fmla="*/ 0 w 100"/>
                <a:gd name="T21" fmla="*/ 2 h 103"/>
                <a:gd name="T22" fmla="*/ 0 w 100"/>
                <a:gd name="T23" fmla="*/ 1 h 103"/>
                <a:gd name="T24" fmla="*/ 1 w 100"/>
                <a:gd name="T25" fmla="*/ 1 h 103"/>
                <a:gd name="T26" fmla="*/ 1 w 100"/>
                <a:gd name="T27" fmla="*/ 0 h 103"/>
                <a:gd name="T28" fmla="*/ 1 w 100"/>
                <a:gd name="T29" fmla="*/ 0 h 103"/>
                <a:gd name="T30" fmla="*/ 2 w 100"/>
                <a:gd name="T31" fmla="*/ 0 h 103"/>
                <a:gd name="T32" fmla="*/ 3 w 100"/>
                <a:gd name="T33" fmla="*/ 0 h 103"/>
                <a:gd name="T34" fmla="*/ 3 w 100"/>
                <a:gd name="T35" fmla="*/ 0 h 103"/>
                <a:gd name="T36" fmla="*/ 3 w 100"/>
                <a:gd name="T37" fmla="*/ 0 h 103"/>
                <a:gd name="T38" fmla="*/ 4 w 100"/>
                <a:gd name="T39" fmla="*/ 0 h 103"/>
                <a:gd name="T40" fmla="*/ 4 w 100"/>
                <a:gd name="T41" fmla="*/ 1 h 103"/>
                <a:gd name="T42" fmla="*/ 5 w 100"/>
                <a:gd name="T43" fmla="*/ 1 h 103"/>
                <a:gd name="T44" fmla="*/ 5 w 100"/>
                <a:gd name="T45" fmla="*/ 2 h 103"/>
                <a:gd name="T46" fmla="*/ 5 w 100"/>
                <a:gd name="T47" fmla="*/ 2 h 103"/>
                <a:gd name="T48" fmla="*/ 5 w 100"/>
                <a:gd name="T49" fmla="*/ 2 h 103"/>
                <a:gd name="T50" fmla="*/ 5 w 100"/>
                <a:gd name="T51" fmla="*/ 3 h 103"/>
                <a:gd name="T52" fmla="*/ 5 w 100"/>
                <a:gd name="T53" fmla="*/ 3 h 103"/>
                <a:gd name="T54" fmla="*/ 5 w 100"/>
                <a:gd name="T55" fmla="*/ 4 h 103"/>
                <a:gd name="T56" fmla="*/ 4 w 100"/>
                <a:gd name="T57" fmla="*/ 4 h 103"/>
                <a:gd name="T58" fmla="*/ 4 w 100"/>
                <a:gd name="T59" fmla="*/ 5 h 103"/>
                <a:gd name="T60" fmla="*/ 3 w 100"/>
                <a:gd name="T61" fmla="*/ 5 h 103"/>
                <a:gd name="T62" fmla="*/ 3 w 100"/>
                <a:gd name="T63" fmla="*/ 5 h 103"/>
                <a:gd name="T64" fmla="*/ 3 w 100"/>
                <a:gd name="T65" fmla="*/ 5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3"/>
                <a:gd name="T101" fmla="*/ 100 w 100"/>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3">
                  <a:moveTo>
                    <a:pt x="50" y="103"/>
                  </a:moveTo>
                  <a:lnTo>
                    <a:pt x="39" y="102"/>
                  </a:lnTo>
                  <a:lnTo>
                    <a:pt x="30" y="99"/>
                  </a:lnTo>
                  <a:lnTo>
                    <a:pt x="22" y="95"/>
                  </a:lnTo>
                  <a:lnTo>
                    <a:pt x="14" y="88"/>
                  </a:lnTo>
                  <a:lnTo>
                    <a:pt x="8" y="80"/>
                  </a:lnTo>
                  <a:lnTo>
                    <a:pt x="4" y="71"/>
                  </a:lnTo>
                  <a:lnTo>
                    <a:pt x="1" y="62"/>
                  </a:lnTo>
                  <a:lnTo>
                    <a:pt x="0" y="51"/>
                  </a:lnTo>
                  <a:lnTo>
                    <a:pt x="1" y="41"/>
                  </a:lnTo>
                  <a:lnTo>
                    <a:pt x="4" y="31"/>
                  </a:lnTo>
                  <a:lnTo>
                    <a:pt x="8" y="23"/>
                  </a:lnTo>
                  <a:lnTo>
                    <a:pt x="14" y="15"/>
                  </a:lnTo>
                  <a:lnTo>
                    <a:pt x="22" y="8"/>
                  </a:lnTo>
                  <a:lnTo>
                    <a:pt x="30" y="4"/>
                  </a:lnTo>
                  <a:lnTo>
                    <a:pt x="39" y="1"/>
                  </a:lnTo>
                  <a:lnTo>
                    <a:pt x="50" y="0"/>
                  </a:lnTo>
                  <a:lnTo>
                    <a:pt x="60" y="1"/>
                  </a:lnTo>
                  <a:lnTo>
                    <a:pt x="69" y="4"/>
                  </a:lnTo>
                  <a:lnTo>
                    <a:pt x="77" y="8"/>
                  </a:lnTo>
                  <a:lnTo>
                    <a:pt x="85" y="15"/>
                  </a:lnTo>
                  <a:lnTo>
                    <a:pt x="91" y="23"/>
                  </a:lnTo>
                  <a:lnTo>
                    <a:pt x="96" y="31"/>
                  </a:lnTo>
                  <a:lnTo>
                    <a:pt x="99" y="41"/>
                  </a:lnTo>
                  <a:lnTo>
                    <a:pt x="100" y="51"/>
                  </a:lnTo>
                  <a:lnTo>
                    <a:pt x="99" y="62"/>
                  </a:lnTo>
                  <a:lnTo>
                    <a:pt x="96" y="71"/>
                  </a:lnTo>
                  <a:lnTo>
                    <a:pt x="91" y="80"/>
                  </a:lnTo>
                  <a:lnTo>
                    <a:pt x="85" y="88"/>
                  </a:lnTo>
                  <a:lnTo>
                    <a:pt x="77" y="95"/>
                  </a:lnTo>
                  <a:lnTo>
                    <a:pt x="69" y="99"/>
                  </a:lnTo>
                  <a:lnTo>
                    <a:pt x="60" y="102"/>
                  </a:lnTo>
                  <a:lnTo>
                    <a:pt x="50" y="103"/>
                  </a:lnTo>
                  <a:close/>
                </a:path>
              </a:pathLst>
            </a:custGeom>
            <a:solidFill>
              <a:srgbClr val="616666"/>
            </a:solidFill>
            <a:ln w="9525">
              <a:noFill/>
              <a:round/>
              <a:headEnd/>
              <a:tailEnd/>
            </a:ln>
          </p:spPr>
          <p:txBody>
            <a:bodyPr/>
            <a:lstStyle/>
            <a:p>
              <a:pPr algn="ctr"/>
              <a:endParaRPr lang="en-US" sz="1800"/>
            </a:p>
          </p:txBody>
        </p:sp>
        <p:sp>
          <p:nvSpPr>
            <p:cNvPr id="347771" name="Freeform 1027"/>
            <p:cNvSpPr>
              <a:spLocks/>
            </p:cNvSpPr>
            <p:nvPr/>
          </p:nvSpPr>
          <p:spPr bwMode="auto">
            <a:xfrm>
              <a:off x="3490" y="3094"/>
              <a:ext cx="2" cy="3"/>
            </a:xfrm>
            <a:custGeom>
              <a:avLst/>
              <a:gdLst>
                <a:gd name="T0" fmla="*/ 1 w 55"/>
                <a:gd name="T1" fmla="*/ 3 h 57"/>
                <a:gd name="T2" fmla="*/ 1 w 55"/>
                <a:gd name="T3" fmla="*/ 3 h 57"/>
                <a:gd name="T4" fmla="*/ 0 w 55"/>
                <a:gd name="T5" fmla="*/ 3 h 57"/>
                <a:gd name="T6" fmla="*/ 0 w 55"/>
                <a:gd name="T7" fmla="*/ 2 h 57"/>
                <a:gd name="T8" fmla="*/ 0 w 55"/>
                <a:gd name="T9" fmla="*/ 1 h 57"/>
                <a:gd name="T10" fmla="*/ 0 w 55"/>
                <a:gd name="T11" fmla="*/ 1 h 57"/>
                <a:gd name="T12" fmla="*/ 0 w 55"/>
                <a:gd name="T13" fmla="*/ 0 h 57"/>
                <a:gd name="T14" fmla="*/ 1 w 55"/>
                <a:gd name="T15" fmla="*/ 0 h 57"/>
                <a:gd name="T16" fmla="*/ 1 w 55"/>
                <a:gd name="T17" fmla="*/ 0 h 57"/>
                <a:gd name="T18" fmla="*/ 1 w 55"/>
                <a:gd name="T19" fmla="*/ 0 h 57"/>
                <a:gd name="T20" fmla="*/ 2 w 55"/>
                <a:gd name="T21" fmla="*/ 0 h 57"/>
                <a:gd name="T22" fmla="*/ 2 w 55"/>
                <a:gd name="T23" fmla="*/ 1 h 57"/>
                <a:gd name="T24" fmla="*/ 2 w 55"/>
                <a:gd name="T25" fmla="*/ 1 h 57"/>
                <a:gd name="T26" fmla="*/ 2 w 55"/>
                <a:gd name="T27" fmla="*/ 2 h 57"/>
                <a:gd name="T28" fmla="*/ 2 w 55"/>
                <a:gd name="T29" fmla="*/ 3 h 57"/>
                <a:gd name="T30" fmla="*/ 1 w 55"/>
                <a:gd name="T31" fmla="*/ 3 h 57"/>
                <a:gd name="T32" fmla="*/ 1 w 55"/>
                <a:gd name="T33" fmla="*/ 3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7"/>
                <a:gd name="T53" fmla="*/ 55 w 5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7">
                  <a:moveTo>
                    <a:pt x="28" y="57"/>
                  </a:moveTo>
                  <a:lnTo>
                    <a:pt x="16" y="55"/>
                  </a:lnTo>
                  <a:lnTo>
                    <a:pt x="8" y="49"/>
                  </a:lnTo>
                  <a:lnTo>
                    <a:pt x="2" y="40"/>
                  </a:lnTo>
                  <a:lnTo>
                    <a:pt x="0" y="28"/>
                  </a:lnTo>
                  <a:lnTo>
                    <a:pt x="2" y="17"/>
                  </a:lnTo>
                  <a:lnTo>
                    <a:pt x="8" y="8"/>
                  </a:lnTo>
                  <a:lnTo>
                    <a:pt x="16" y="2"/>
                  </a:lnTo>
                  <a:lnTo>
                    <a:pt x="28" y="0"/>
                  </a:lnTo>
                  <a:lnTo>
                    <a:pt x="39" y="2"/>
                  </a:lnTo>
                  <a:lnTo>
                    <a:pt x="47" y="8"/>
                  </a:lnTo>
                  <a:lnTo>
                    <a:pt x="53" y="17"/>
                  </a:lnTo>
                  <a:lnTo>
                    <a:pt x="55" y="28"/>
                  </a:lnTo>
                  <a:lnTo>
                    <a:pt x="53" y="40"/>
                  </a:lnTo>
                  <a:lnTo>
                    <a:pt x="47" y="49"/>
                  </a:lnTo>
                  <a:lnTo>
                    <a:pt x="39" y="55"/>
                  </a:lnTo>
                  <a:lnTo>
                    <a:pt x="28" y="57"/>
                  </a:lnTo>
                  <a:close/>
                </a:path>
              </a:pathLst>
            </a:custGeom>
            <a:solidFill>
              <a:srgbClr val="D1D9D9"/>
            </a:solidFill>
            <a:ln w="9525">
              <a:noFill/>
              <a:round/>
              <a:headEnd/>
              <a:tailEnd/>
            </a:ln>
          </p:spPr>
          <p:txBody>
            <a:bodyPr/>
            <a:lstStyle/>
            <a:p>
              <a:pPr algn="ctr"/>
              <a:endParaRPr lang="en-US" sz="1800"/>
            </a:p>
          </p:txBody>
        </p:sp>
        <p:sp>
          <p:nvSpPr>
            <p:cNvPr id="347772" name="Freeform 1028"/>
            <p:cNvSpPr>
              <a:spLocks/>
            </p:cNvSpPr>
            <p:nvPr/>
          </p:nvSpPr>
          <p:spPr bwMode="auto">
            <a:xfrm>
              <a:off x="3421" y="3133"/>
              <a:ext cx="2" cy="3"/>
            </a:xfrm>
            <a:custGeom>
              <a:avLst/>
              <a:gdLst>
                <a:gd name="T0" fmla="*/ 1 w 55"/>
                <a:gd name="T1" fmla="*/ 3 h 56"/>
                <a:gd name="T2" fmla="*/ 1 w 55"/>
                <a:gd name="T3" fmla="*/ 3 h 56"/>
                <a:gd name="T4" fmla="*/ 0 w 55"/>
                <a:gd name="T5" fmla="*/ 3 h 56"/>
                <a:gd name="T6" fmla="*/ 0 w 55"/>
                <a:gd name="T7" fmla="*/ 2 h 56"/>
                <a:gd name="T8" fmla="*/ 0 w 55"/>
                <a:gd name="T9" fmla="*/ 2 h 56"/>
                <a:gd name="T10" fmla="*/ 0 w 55"/>
                <a:gd name="T11" fmla="*/ 1 h 56"/>
                <a:gd name="T12" fmla="*/ 0 w 55"/>
                <a:gd name="T13" fmla="*/ 0 h 56"/>
                <a:gd name="T14" fmla="*/ 1 w 55"/>
                <a:gd name="T15" fmla="*/ 0 h 56"/>
                <a:gd name="T16" fmla="*/ 1 w 55"/>
                <a:gd name="T17" fmla="*/ 0 h 56"/>
                <a:gd name="T18" fmla="*/ 1 w 55"/>
                <a:gd name="T19" fmla="*/ 0 h 56"/>
                <a:gd name="T20" fmla="*/ 2 w 55"/>
                <a:gd name="T21" fmla="*/ 0 h 56"/>
                <a:gd name="T22" fmla="*/ 2 w 55"/>
                <a:gd name="T23" fmla="*/ 1 h 56"/>
                <a:gd name="T24" fmla="*/ 2 w 55"/>
                <a:gd name="T25" fmla="*/ 2 h 56"/>
                <a:gd name="T26" fmla="*/ 2 w 55"/>
                <a:gd name="T27" fmla="*/ 2 h 56"/>
                <a:gd name="T28" fmla="*/ 2 w 55"/>
                <a:gd name="T29" fmla="*/ 3 h 56"/>
                <a:gd name="T30" fmla="*/ 1 w 55"/>
                <a:gd name="T31" fmla="*/ 3 h 56"/>
                <a:gd name="T32" fmla="*/ 1 w 55"/>
                <a:gd name="T33" fmla="*/ 3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6"/>
                <a:gd name="T53" fmla="*/ 55 w 55"/>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6">
                  <a:moveTo>
                    <a:pt x="28" y="56"/>
                  </a:moveTo>
                  <a:lnTo>
                    <a:pt x="17" y="54"/>
                  </a:lnTo>
                  <a:lnTo>
                    <a:pt x="9" y="48"/>
                  </a:lnTo>
                  <a:lnTo>
                    <a:pt x="2" y="40"/>
                  </a:lnTo>
                  <a:lnTo>
                    <a:pt x="0" y="28"/>
                  </a:lnTo>
                  <a:lnTo>
                    <a:pt x="2" y="16"/>
                  </a:lnTo>
                  <a:lnTo>
                    <a:pt x="9" y="8"/>
                  </a:lnTo>
                  <a:lnTo>
                    <a:pt x="17" y="2"/>
                  </a:lnTo>
                  <a:lnTo>
                    <a:pt x="28" y="0"/>
                  </a:lnTo>
                  <a:lnTo>
                    <a:pt x="39" y="2"/>
                  </a:lnTo>
                  <a:lnTo>
                    <a:pt x="47" y="8"/>
                  </a:lnTo>
                  <a:lnTo>
                    <a:pt x="53" y="16"/>
                  </a:lnTo>
                  <a:lnTo>
                    <a:pt x="55" y="28"/>
                  </a:lnTo>
                  <a:lnTo>
                    <a:pt x="53" y="40"/>
                  </a:lnTo>
                  <a:lnTo>
                    <a:pt x="47" y="48"/>
                  </a:lnTo>
                  <a:lnTo>
                    <a:pt x="39" y="54"/>
                  </a:lnTo>
                  <a:lnTo>
                    <a:pt x="28" y="56"/>
                  </a:lnTo>
                  <a:close/>
                </a:path>
              </a:pathLst>
            </a:custGeom>
            <a:solidFill>
              <a:srgbClr val="D1D9D9"/>
            </a:solidFill>
            <a:ln w="9525">
              <a:noFill/>
              <a:round/>
              <a:headEnd/>
              <a:tailEnd/>
            </a:ln>
          </p:spPr>
          <p:txBody>
            <a:bodyPr/>
            <a:lstStyle/>
            <a:p>
              <a:pPr algn="ctr"/>
              <a:endParaRPr lang="en-US" sz="1800"/>
            </a:p>
          </p:txBody>
        </p:sp>
        <p:sp>
          <p:nvSpPr>
            <p:cNvPr id="347773" name="Freeform 1029"/>
            <p:cNvSpPr>
              <a:spLocks/>
            </p:cNvSpPr>
            <p:nvPr/>
          </p:nvSpPr>
          <p:spPr bwMode="auto">
            <a:xfrm>
              <a:off x="3433" y="3076"/>
              <a:ext cx="29" cy="29"/>
            </a:xfrm>
            <a:custGeom>
              <a:avLst/>
              <a:gdLst>
                <a:gd name="T0" fmla="*/ 23 w 624"/>
                <a:gd name="T1" fmla="*/ 0 h 522"/>
                <a:gd name="T2" fmla="*/ 0 w 624"/>
                <a:gd name="T3" fmla="*/ 12 h 522"/>
                <a:gd name="T4" fmla="*/ 6 w 624"/>
                <a:gd name="T5" fmla="*/ 29 h 522"/>
                <a:gd name="T6" fmla="*/ 29 w 624"/>
                <a:gd name="T7" fmla="*/ 17 h 522"/>
                <a:gd name="T8" fmla="*/ 23 w 624"/>
                <a:gd name="T9" fmla="*/ 0 h 522"/>
                <a:gd name="T10" fmla="*/ 0 60000 65536"/>
                <a:gd name="T11" fmla="*/ 0 60000 65536"/>
                <a:gd name="T12" fmla="*/ 0 60000 65536"/>
                <a:gd name="T13" fmla="*/ 0 60000 65536"/>
                <a:gd name="T14" fmla="*/ 0 60000 65536"/>
                <a:gd name="T15" fmla="*/ 0 w 624"/>
                <a:gd name="T16" fmla="*/ 0 h 522"/>
                <a:gd name="T17" fmla="*/ 624 w 624"/>
                <a:gd name="T18" fmla="*/ 522 h 522"/>
              </a:gdLst>
              <a:ahLst/>
              <a:cxnLst>
                <a:cxn ang="T10">
                  <a:pos x="T0" y="T1"/>
                </a:cxn>
                <a:cxn ang="T11">
                  <a:pos x="T2" y="T3"/>
                </a:cxn>
                <a:cxn ang="T12">
                  <a:pos x="T4" y="T5"/>
                </a:cxn>
                <a:cxn ang="T13">
                  <a:pos x="T6" y="T7"/>
                </a:cxn>
                <a:cxn ang="T14">
                  <a:pos x="T8" y="T9"/>
                </a:cxn>
              </a:cxnLst>
              <a:rect l="T15" t="T16" r="T17" b="T18"/>
              <a:pathLst>
                <a:path w="624" h="522">
                  <a:moveTo>
                    <a:pt x="498" y="0"/>
                  </a:moveTo>
                  <a:lnTo>
                    <a:pt x="0" y="222"/>
                  </a:lnTo>
                  <a:lnTo>
                    <a:pt x="125" y="522"/>
                  </a:lnTo>
                  <a:lnTo>
                    <a:pt x="624" y="301"/>
                  </a:lnTo>
                  <a:lnTo>
                    <a:pt x="498" y="0"/>
                  </a:lnTo>
                  <a:close/>
                </a:path>
              </a:pathLst>
            </a:custGeom>
            <a:solidFill>
              <a:srgbClr val="111919"/>
            </a:solidFill>
            <a:ln w="9525">
              <a:noFill/>
              <a:round/>
              <a:headEnd/>
              <a:tailEnd/>
            </a:ln>
          </p:spPr>
          <p:txBody>
            <a:bodyPr/>
            <a:lstStyle/>
            <a:p>
              <a:pPr algn="ctr"/>
              <a:endParaRPr lang="en-US" sz="1800"/>
            </a:p>
          </p:txBody>
        </p:sp>
        <p:sp>
          <p:nvSpPr>
            <p:cNvPr id="347774" name="Freeform 1030"/>
            <p:cNvSpPr>
              <a:spLocks/>
            </p:cNvSpPr>
            <p:nvPr/>
          </p:nvSpPr>
          <p:spPr bwMode="auto">
            <a:xfrm>
              <a:off x="3434" y="3077"/>
              <a:ext cx="27" cy="27"/>
            </a:xfrm>
            <a:custGeom>
              <a:avLst/>
              <a:gdLst>
                <a:gd name="T0" fmla="*/ 22 w 589"/>
                <a:gd name="T1" fmla="*/ 0 h 484"/>
                <a:gd name="T2" fmla="*/ 0 w 589"/>
                <a:gd name="T3" fmla="*/ 12 h 484"/>
                <a:gd name="T4" fmla="*/ 5 w 589"/>
                <a:gd name="T5" fmla="*/ 27 h 484"/>
                <a:gd name="T6" fmla="*/ 27 w 589"/>
                <a:gd name="T7" fmla="*/ 15 h 484"/>
                <a:gd name="T8" fmla="*/ 22 w 589"/>
                <a:gd name="T9" fmla="*/ 0 h 484"/>
                <a:gd name="T10" fmla="*/ 0 60000 65536"/>
                <a:gd name="T11" fmla="*/ 0 60000 65536"/>
                <a:gd name="T12" fmla="*/ 0 60000 65536"/>
                <a:gd name="T13" fmla="*/ 0 60000 65536"/>
                <a:gd name="T14" fmla="*/ 0 60000 65536"/>
                <a:gd name="T15" fmla="*/ 0 w 589"/>
                <a:gd name="T16" fmla="*/ 0 h 484"/>
                <a:gd name="T17" fmla="*/ 589 w 589"/>
                <a:gd name="T18" fmla="*/ 484 h 484"/>
              </a:gdLst>
              <a:ahLst/>
              <a:cxnLst>
                <a:cxn ang="T10">
                  <a:pos x="T0" y="T1"/>
                </a:cxn>
                <a:cxn ang="T11">
                  <a:pos x="T2" y="T3"/>
                </a:cxn>
                <a:cxn ang="T12">
                  <a:pos x="T4" y="T5"/>
                </a:cxn>
                <a:cxn ang="T13">
                  <a:pos x="T6" y="T7"/>
                </a:cxn>
                <a:cxn ang="T14">
                  <a:pos x="T8" y="T9"/>
                </a:cxn>
              </a:cxnLst>
              <a:rect l="T15" t="T16" r="T17" b="T18"/>
              <a:pathLst>
                <a:path w="589" h="484">
                  <a:moveTo>
                    <a:pt x="474" y="0"/>
                  </a:moveTo>
                  <a:lnTo>
                    <a:pt x="0" y="211"/>
                  </a:lnTo>
                  <a:lnTo>
                    <a:pt x="114" y="484"/>
                  </a:lnTo>
                  <a:lnTo>
                    <a:pt x="589" y="273"/>
                  </a:lnTo>
                  <a:lnTo>
                    <a:pt x="474" y="0"/>
                  </a:lnTo>
                  <a:close/>
                </a:path>
              </a:pathLst>
            </a:custGeom>
            <a:solidFill>
              <a:srgbClr val="EDF5F5"/>
            </a:solidFill>
            <a:ln w="9525">
              <a:noFill/>
              <a:round/>
              <a:headEnd/>
              <a:tailEnd/>
            </a:ln>
          </p:spPr>
          <p:txBody>
            <a:bodyPr/>
            <a:lstStyle/>
            <a:p>
              <a:pPr algn="ctr"/>
              <a:endParaRPr lang="en-US" sz="1800"/>
            </a:p>
          </p:txBody>
        </p:sp>
        <p:sp>
          <p:nvSpPr>
            <p:cNvPr id="347775" name="Freeform 1031"/>
            <p:cNvSpPr>
              <a:spLocks/>
            </p:cNvSpPr>
            <p:nvPr/>
          </p:nvSpPr>
          <p:spPr bwMode="auto">
            <a:xfrm>
              <a:off x="3434" y="3078"/>
              <a:ext cx="27" cy="26"/>
            </a:xfrm>
            <a:custGeom>
              <a:avLst/>
              <a:gdLst>
                <a:gd name="T0" fmla="*/ 22 w 583"/>
                <a:gd name="T1" fmla="*/ 0 h 471"/>
                <a:gd name="T2" fmla="*/ 0 w 583"/>
                <a:gd name="T3" fmla="*/ 12 h 471"/>
                <a:gd name="T4" fmla="*/ 5 w 583"/>
                <a:gd name="T5" fmla="*/ 26 h 471"/>
                <a:gd name="T6" fmla="*/ 27 w 583"/>
                <a:gd name="T7" fmla="*/ 14 h 471"/>
                <a:gd name="T8" fmla="*/ 22 w 583"/>
                <a:gd name="T9" fmla="*/ 0 h 471"/>
                <a:gd name="T10" fmla="*/ 0 60000 65536"/>
                <a:gd name="T11" fmla="*/ 0 60000 65536"/>
                <a:gd name="T12" fmla="*/ 0 60000 65536"/>
                <a:gd name="T13" fmla="*/ 0 60000 65536"/>
                <a:gd name="T14" fmla="*/ 0 60000 65536"/>
                <a:gd name="T15" fmla="*/ 0 w 583"/>
                <a:gd name="T16" fmla="*/ 0 h 471"/>
                <a:gd name="T17" fmla="*/ 583 w 583"/>
                <a:gd name="T18" fmla="*/ 471 h 471"/>
              </a:gdLst>
              <a:ahLst/>
              <a:cxnLst>
                <a:cxn ang="T10">
                  <a:pos x="T0" y="T1"/>
                </a:cxn>
                <a:cxn ang="T11">
                  <a:pos x="T2" y="T3"/>
                </a:cxn>
                <a:cxn ang="T12">
                  <a:pos x="T4" y="T5"/>
                </a:cxn>
                <a:cxn ang="T13">
                  <a:pos x="T6" y="T7"/>
                </a:cxn>
                <a:cxn ang="T14">
                  <a:pos x="T8" y="T9"/>
                </a:cxn>
              </a:cxnLst>
              <a:rect l="T15" t="T16" r="T17" b="T18"/>
              <a:pathLst>
                <a:path w="583" h="471">
                  <a:moveTo>
                    <a:pt x="473" y="0"/>
                  </a:moveTo>
                  <a:lnTo>
                    <a:pt x="0" y="211"/>
                  </a:lnTo>
                  <a:lnTo>
                    <a:pt x="108" y="471"/>
                  </a:lnTo>
                  <a:lnTo>
                    <a:pt x="583" y="260"/>
                  </a:lnTo>
                  <a:lnTo>
                    <a:pt x="473" y="0"/>
                  </a:lnTo>
                  <a:close/>
                </a:path>
              </a:pathLst>
            </a:custGeom>
            <a:solidFill>
              <a:srgbClr val="878F8F"/>
            </a:solidFill>
            <a:ln w="9525">
              <a:noFill/>
              <a:round/>
              <a:headEnd/>
              <a:tailEnd/>
            </a:ln>
          </p:spPr>
          <p:txBody>
            <a:bodyPr/>
            <a:lstStyle/>
            <a:p>
              <a:pPr algn="ctr"/>
              <a:endParaRPr lang="en-US" sz="1800"/>
            </a:p>
          </p:txBody>
        </p:sp>
        <p:sp>
          <p:nvSpPr>
            <p:cNvPr id="347776" name="Freeform 1032"/>
            <p:cNvSpPr>
              <a:spLocks/>
            </p:cNvSpPr>
            <p:nvPr/>
          </p:nvSpPr>
          <p:spPr bwMode="auto">
            <a:xfrm>
              <a:off x="3447" y="3082"/>
              <a:ext cx="10" cy="13"/>
            </a:xfrm>
            <a:custGeom>
              <a:avLst/>
              <a:gdLst>
                <a:gd name="T0" fmla="*/ 7 w 227"/>
                <a:gd name="T1" fmla="*/ 12 h 234"/>
                <a:gd name="T2" fmla="*/ 6 w 227"/>
                <a:gd name="T3" fmla="*/ 13 h 234"/>
                <a:gd name="T4" fmla="*/ 5 w 227"/>
                <a:gd name="T5" fmla="*/ 13 h 234"/>
                <a:gd name="T6" fmla="*/ 4 w 227"/>
                <a:gd name="T7" fmla="*/ 13 h 234"/>
                <a:gd name="T8" fmla="*/ 3 w 227"/>
                <a:gd name="T9" fmla="*/ 13 h 234"/>
                <a:gd name="T10" fmla="*/ 2 w 227"/>
                <a:gd name="T11" fmla="*/ 12 h 234"/>
                <a:gd name="T12" fmla="*/ 2 w 227"/>
                <a:gd name="T13" fmla="*/ 11 h 234"/>
                <a:gd name="T14" fmla="*/ 1 w 227"/>
                <a:gd name="T15" fmla="*/ 10 h 234"/>
                <a:gd name="T16" fmla="*/ 0 w 227"/>
                <a:gd name="T17" fmla="*/ 9 h 234"/>
                <a:gd name="T18" fmla="*/ 0 w 227"/>
                <a:gd name="T19" fmla="*/ 8 h 234"/>
                <a:gd name="T20" fmla="*/ 0 w 227"/>
                <a:gd name="T21" fmla="*/ 7 h 234"/>
                <a:gd name="T22" fmla="*/ 0 w 227"/>
                <a:gd name="T23" fmla="*/ 5 h 234"/>
                <a:gd name="T24" fmla="*/ 0 w 227"/>
                <a:gd name="T25" fmla="*/ 4 h 234"/>
                <a:gd name="T26" fmla="*/ 1 w 227"/>
                <a:gd name="T27" fmla="*/ 3 h 234"/>
                <a:gd name="T28" fmla="*/ 1 w 227"/>
                <a:gd name="T29" fmla="*/ 2 h 234"/>
                <a:gd name="T30" fmla="*/ 2 w 227"/>
                <a:gd name="T31" fmla="*/ 1 h 234"/>
                <a:gd name="T32" fmla="*/ 3 w 227"/>
                <a:gd name="T33" fmla="*/ 1 h 234"/>
                <a:gd name="T34" fmla="*/ 4 w 227"/>
                <a:gd name="T35" fmla="*/ 0 h 234"/>
                <a:gd name="T36" fmla="*/ 5 w 227"/>
                <a:gd name="T37" fmla="*/ 0 h 234"/>
                <a:gd name="T38" fmla="*/ 6 w 227"/>
                <a:gd name="T39" fmla="*/ 0 h 234"/>
                <a:gd name="T40" fmla="*/ 7 w 227"/>
                <a:gd name="T41" fmla="*/ 0 h 234"/>
                <a:gd name="T42" fmla="*/ 8 w 227"/>
                <a:gd name="T43" fmla="*/ 1 h 234"/>
                <a:gd name="T44" fmla="*/ 8 w 227"/>
                <a:gd name="T45" fmla="*/ 2 h 234"/>
                <a:gd name="T46" fmla="*/ 9 w 227"/>
                <a:gd name="T47" fmla="*/ 3 h 234"/>
                <a:gd name="T48" fmla="*/ 10 w 227"/>
                <a:gd name="T49" fmla="*/ 4 h 234"/>
                <a:gd name="T50" fmla="*/ 10 w 227"/>
                <a:gd name="T51" fmla="*/ 5 h 234"/>
                <a:gd name="T52" fmla="*/ 10 w 227"/>
                <a:gd name="T53" fmla="*/ 6 h 234"/>
                <a:gd name="T54" fmla="*/ 10 w 227"/>
                <a:gd name="T55" fmla="*/ 8 h 234"/>
                <a:gd name="T56" fmla="*/ 10 w 227"/>
                <a:gd name="T57" fmla="*/ 9 h 234"/>
                <a:gd name="T58" fmla="*/ 9 w 227"/>
                <a:gd name="T59" fmla="*/ 10 h 234"/>
                <a:gd name="T60" fmla="*/ 9 w 227"/>
                <a:gd name="T61" fmla="*/ 11 h 234"/>
                <a:gd name="T62" fmla="*/ 8 w 227"/>
                <a:gd name="T63" fmla="*/ 12 h 234"/>
                <a:gd name="T64" fmla="*/ 7 w 227"/>
                <a:gd name="T65" fmla="*/ 12 h 2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234"/>
                <a:gd name="T101" fmla="*/ 227 w 227"/>
                <a:gd name="T102" fmla="*/ 234 h 2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234">
                  <a:moveTo>
                    <a:pt x="159" y="223"/>
                  </a:moveTo>
                  <a:lnTo>
                    <a:pt x="137" y="231"/>
                  </a:lnTo>
                  <a:lnTo>
                    <a:pt x="115" y="234"/>
                  </a:lnTo>
                  <a:lnTo>
                    <a:pt x="93" y="232"/>
                  </a:lnTo>
                  <a:lnTo>
                    <a:pt x="73" y="225"/>
                  </a:lnTo>
                  <a:lnTo>
                    <a:pt x="54" y="215"/>
                  </a:lnTo>
                  <a:lnTo>
                    <a:pt x="36" y="201"/>
                  </a:lnTo>
                  <a:lnTo>
                    <a:pt x="22" y="184"/>
                  </a:lnTo>
                  <a:lnTo>
                    <a:pt x="11" y="163"/>
                  </a:lnTo>
                  <a:lnTo>
                    <a:pt x="4" y="141"/>
                  </a:lnTo>
                  <a:lnTo>
                    <a:pt x="0" y="118"/>
                  </a:lnTo>
                  <a:lnTo>
                    <a:pt x="3" y="96"/>
                  </a:lnTo>
                  <a:lnTo>
                    <a:pt x="9" y="74"/>
                  </a:lnTo>
                  <a:lnTo>
                    <a:pt x="19" y="55"/>
                  </a:lnTo>
                  <a:lnTo>
                    <a:pt x="32" y="37"/>
                  </a:lnTo>
                  <a:lnTo>
                    <a:pt x="48" y="22"/>
                  </a:lnTo>
                  <a:lnTo>
                    <a:pt x="69" y="10"/>
                  </a:lnTo>
                  <a:lnTo>
                    <a:pt x="90" y="3"/>
                  </a:lnTo>
                  <a:lnTo>
                    <a:pt x="113" y="0"/>
                  </a:lnTo>
                  <a:lnTo>
                    <a:pt x="134" y="2"/>
                  </a:lnTo>
                  <a:lnTo>
                    <a:pt x="156" y="8"/>
                  </a:lnTo>
                  <a:lnTo>
                    <a:pt x="174" y="19"/>
                  </a:lnTo>
                  <a:lnTo>
                    <a:pt x="191" y="32"/>
                  </a:lnTo>
                  <a:lnTo>
                    <a:pt x="206" y="49"/>
                  </a:lnTo>
                  <a:lnTo>
                    <a:pt x="217" y="70"/>
                  </a:lnTo>
                  <a:lnTo>
                    <a:pt x="224" y="93"/>
                  </a:lnTo>
                  <a:lnTo>
                    <a:pt x="227" y="116"/>
                  </a:lnTo>
                  <a:lnTo>
                    <a:pt x="225" y="138"/>
                  </a:lnTo>
                  <a:lnTo>
                    <a:pt x="219" y="159"/>
                  </a:lnTo>
                  <a:lnTo>
                    <a:pt x="209" y="179"/>
                  </a:lnTo>
                  <a:lnTo>
                    <a:pt x="195" y="197"/>
                  </a:lnTo>
                  <a:lnTo>
                    <a:pt x="179" y="212"/>
                  </a:lnTo>
                  <a:lnTo>
                    <a:pt x="159" y="223"/>
                  </a:lnTo>
                  <a:close/>
                </a:path>
              </a:pathLst>
            </a:custGeom>
            <a:solidFill>
              <a:srgbClr val="E33338"/>
            </a:solidFill>
            <a:ln w="9525">
              <a:noFill/>
              <a:round/>
              <a:headEnd/>
              <a:tailEnd/>
            </a:ln>
          </p:spPr>
          <p:txBody>
            <a:bodyPr/>
            <a:lstStyle/>
            <a:p>
              <a:pPr algn="ctr"/>
              <a:endParaRPr lang="en-US" sz="1800"/>
            </a:p>
          </p:txBody>
        </p:sp>
        <p:sp>
          <p:nvSpPr>
            <p:cNvPr id="347777" name="Freeform 1033"/>
            <p:cNvSpPr>
              <a:spLocks/>
            </p:cNvSpPr>
            <p:nvPr/>
          </p:nvSpPr>
          <p:spPr bwMode="auto">
            <a:xfrm>
              <a:off x="3447" y="3082"/>
              <a:ext cx="10" cy="12"/>
            </a:xfrm>
            <a:custGeom>
              <a:avLst/>
              <a:gdLst>
                <a:gd name="T0" fmla="*/ 7 w 208"/>
                <a:gd name="T1" fmla="*/ 12 h 214"/>
                <a:gd name="T2" fmla="*/ 6 w 208"/>
                <a:gd name="T3" fmla="*/ 12 h 214"/>
                <a:gd name="T4" fmla="*/ 5 w 208"/>
                <a:gd name="T5" fmla="*/ 12 h 214"/>
                <a:gd name="T6" fmla="*/ 4 w 208"/>
                <a:gd name="T7" fmla="*/ 12 h 214"/>
                <a:gd name="T8" fmla="*/ 3 w 208"/>
                <a:gd name="T9" fmla="*/ 12 h 214"/>
                <a:gd name="T10" fmla="*/ 2 w 208"/>
                <a:gd name="T11" fmla="*/ 11 h 214"/>
                <a:gd name="T12" fmla="*/ 1 w 208"/>
                <a:gd name="T13" fmla="*/ 10 h 214"/>
                <a:gd name="T14" fmla="*/ 1 w 208"/>
                <a:gd name="T15" fmla="*/ 9 h 214"/>
                <a:gd name="T16" fmla="*/ 0 w 208"/>
                <a:gd name="T17" fmla="*/ 8 h 214"/>
                <a:gd name="T18" fmla="*/ 0 w 208"/>
                <a:gd name="T19" fmla="*/ 7 h 214"/>
                <a:gd name="T20" fmla="*/ 0 w 208"/>
                <a:gd name="T21" fmla="*/ 6 h 214"/>
                <a:gd name="T22" fmla="*/ 0 w 208"/>
                <a:gd name="T23" fmla="*/ 5 h 214"/>
                <a:gd name="T24" fmla="*/ 0 w 208"/>
                <a:gd name="T25" fmla="*/ 4 h 214"/>
                <a:gd name="T26" fmla="*/ 1 w 208"/>
                <a:gd name="T27" fmla="*/ 3 h 214"/>
                <a:gd name="T28" fmla="*/ 1 w 208"/>
                <a:gd name="T29" fmla="*/ 2 h 214"/>
                <a:gd name="T30" fmla="*/ 2 w 208"/>
                <a:gd name="T31" fmla="*/ 1 h 214"/>
                <a:gd name="T32" fmla="*/ 3 w 208"/>
                <a:gd name="T33" fmla="*/ 0 h 214"/>
                <a:gd name="T34" fmla="*/ 4 w 208"/>
                <a:gd name="T35" fmla="*/ 0 h 214"/>
                <a:gd name="T36" fmla="*/ 5 w 208"/>
                <a:gd name="T37" fmla="*/ 0 h 214"/>
                <a:gd name="T38" fmla="*/ 6 w 208"/>
                <a:gd name="T39" fmla="*/ 0 h 214"/>
                <a:gd name="T40" fmla="*/ 7 w 208"/>
                <a:gd name="T41" fmla="*/ 0 h 214"/>
                <a:gd name="T42" fmla="*/ 8 w 208"/>
                <a:gd name="T43" fmla="*/ 1 h 214"/>
                <a:gd name="T44" fmla="*/ 8 w 208"/>
                <a:gd name="T45" fmla="*/ 2 h 214"/>
                <a:gd name="T46" fmla="*/ 9 w 208"/>
                <a:gd name="T47" fmla="*/ 3 h 214"/>
                <a:gd name="T48" fmla="*/ 10 w 208"/>
                <a:gd name="T49" fmla="*/ 4 h 214"/>
                <a:gd name="T50" fmla="*/ 10 w 208"/>
                <a:gd name="T51" fmla="*/ 5 h 214"/>
                <a:gd name="T52" fmla="*/ 10 w 208"/>
                <a:gd name="T53" fmla="*/ 6 h 214"/>
                <a:gd name="T54" fmla="*/ 10 w 208"/>
                <a:gd name="T55" fmla="*/ 7 h 214"/>
                <a:gd name="T56" fmla="*/ 10 w 208"/>
                <a:gd name="T57" fmla="*/ 8 h 214"/>
                <a:gd name="T58" fmla="*/ 9 w 208"/>
                <a:gd name="T59" fmla="*/ 9 h 214"/>
                <a:gd name="T60" fmla="*/ 9 w 208"/>
                <a:gd name="T61" fmla="*/ 10 h 214"/>
                <a:gd name="T62" fmla="*/ 8 w 208"/>
                <a:gd name="T63" fmla="*/ 11 h 214"/>
                <a:gd name="T64" fmla="*/ 7 w 208"/>
                <a:gd name="T65" fmla="*/ 12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14"/>
                <a:gd name="T101" fmla="*/ 208 w 208"/>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14">
                  <a:moveTo>
                    <a:pt x="146" y="206"/>
                  </a:moveTo>
                  <a:lnTo>
                    <a:pt x="125" y="212"/>
                  </a:lnTo>
                  <a:lnTo>
                    <a:pt x="105" y="214"/>
                  </a:lnTo>
                  <a:lnTo>
                    <a:pt x="84" y="212"/>
                  </a:lnTo>
                  <a:lnTo>
                    <a:pt x="66" y="206"/>
                  </a:lnTo>
                  <a:lnTo>
                    <a:pt x="48" y="196"/>
                  </a:lnTo>
                  <a:lnTo>
                    <a:pt x="31" y="183"/>
                  </a:lnTo>
                  <a:lnTo>
                    <a:pt x="18" y="168"/>
                  </a:lnTo>
                  <a:lnTo>
                    <a:pt x="8" y="149"/>
                  </a:lnTo>
                  <a:lnTo>
                    <a:pt x="2" y="129"/>
                  </a:lnTo>
                  <a:lnTo>
                    <a:pt x="0" y="108"/>
                  </a:lnTo>
                  <a:lnTo>
                    <a:pt x="2" y="86"/>
                  </a:lnTo>
                  <a:lnTo>
                    <a:pt x="8" y="67"/>
                  </a:lnTo>
                  <a:lnTo>
                    <a:pt x="17" y="49"/>
                  </a:lnTo>
                  <a:lnTo>
                    <a:pt x="29" y="33"/>
                  </a:lnTo>
                  <a:lnTo>
                    <a:pt x="45" y="19"/>
                  </a:lnTo>
                  <a:lnTo>
                    <a:pt x="63" y="8"/>
                  </a:lnTo>
                  <a:lnTo>
                    <a:pt x="83" y="2"/>
                  </a:lnTo>
                  <a:lnTo>
                    <a:pt x="104" y="0"/>
                  </a:lnTo>
                  <a:lnTo>
                    <a:pt x="123" y="2"/>
                  </a:lnTo>
                  <a:lnTo>
                    <a:pt x="142" y="7"/>
                  </a:lnTo>
                  <a:lnTo>
                    <a:pt x="161" y="17"/>
                  </a:lnTo>
                  <a:lnTo>
                    <a:pt x="176" y="30"/>
                  </a:lnTo>
                  <a:lnTo>
                    <a:pt x="189" y="45"/>
                  </a:lnTo>
                  <a:lnTo>
                    <a:pt x="200" y="63"/>
                  </a:lnTo>
                  <a:lnTo>
                    <a:pt x="206" y="84"/>
                  </a:lnTo>
                  <a:lnTo>
                    <a:pt x="208" y="105"/>
                  </a:lnTo>
                  <a:lnTo>
                    <a:pt x="206" y="127"/>
                  </a:lnTo>
                  <a:lnTo>
                    <a:pt x="201" y="147"/>
                  </a:lnTo>
                  <a:lnTo>
                    <a:pt x="191" y="164"/>
                  </a:lnTo>
                  <a:lnTo>
                    <a:pt x="179" y="181"/>
                  </a:lnTo>
                  <a:lnTo>
                    <a:pt x="164" y="195"/>
                  </a:lnTo>
                  <a:lnTo>
                    <a:pt x="146" y="206"/>
                  </a:lnTo>
                  <a:close/>
                </a:path>
              </a:pathLst>
            </a:custGeom>
            <a:solidFill>
              <a:srgbClr val="EB5F61"/>
            </a:solidFill>
            <a:ln w="9525">
              <a:noFill/>
              <a:round/>
              <a:headEnd/>
              <a:tailEnd/>
            </a:ln>
          </p:spPr>
          <p:txBody>
            <a:bodyPr/>
            <a:lstStyle/>
            <a:p>
              <a:pPr algn="ctr"/>
              <a:endParaRPr lang="en-US" sz="1800"/>
            </a:p>
          </p:txBody>
        </p:sp>
        <p:sp>
          <p:nvSpPr>
            <p:cNvPr id="347778" name="Freeform 1034"/>
            <p:cNvSpPr>
              <a:spLocks/>
            </p:cNvSpPr>
            <p:nvPr/>
          </p:nvSpPr>
          <p:spPr bwMode="auto">
            <a:xfrm>
              <a:off x="3448" y="3083"/>
              <a:ext cx="8" cy="10"/>
            </a:xfrm>
            <a:custGeom>
              <a:avLst/>
              <a:gdLst>
                <a:gd name="T0" fmla="*/ 6 w 189"/>
                <a:gd name="T1" fmla="*/ 10 h 194"/>
                <a:gd name="T2" fmla="*/ 5 w 189"/>
                <a:gd name="T3" fmla="*/ 10 h 194"/>
                <a:gd name="T4" fmla="*/ 4 w 189"/>
                <a:gd name="T5" fmla="*/ 10 h 194"/>
                <a:gd name="T6" fmla="*/ 3 w 189"/>
                <a:gd name="T7" fmla="*/ 10 h 194"/>
                <a:gd name="T8" fmla="*/ 2 w 189"/>
                <a:gd name="T9" fmla="*/ 10 h 194"/>
                <a:gd name="T10" fmla="*/ 2 w 189"/>
                <a:gd name="T11" fmla="*/ 9 h 194"/>
                <a:gd name="T12" fmla="*/ 1 w 189"/>
                <a:gd name="T13" fmla="*/ 9 h 194"/>
                <a:gd name="T14" fmla="*/ 1 w 189"/>
                <a:gd name="T15" fmla="*/ 8 h 194"/>
                <a:gd name="T16" fmla="*/ 0 w 189"/>
                <a:gd name="T17" fmla="*/ 7 h 194"/>
                <a:gd name="T18" fmla="*/ 0 w 189"/>
                <a:gd name="T19" fmla="*/ 6 h 194"/>
                <a:gd name="T20" fmla="*/ 0 w 189"/>
                <a:gd name="T21" fmla="*/ 5 h 194"/>
                <a:gd name="T22" fmla="*/ 0 w 189"/>
                <a:gd name="T23" fmla="*/ 4 h 194"/>
                <a:gd name="T24" fmla="*/ 0 w 189"/>
                <a:gd name="T25" fmla="*/ 3 h 194"/>
                <a:gd name="T26" fmla="*/ 1 w 189"/>
                <a:gd name="T27" fmla="*/ 2 h 194"/>
                <a:gd name="T28" fmla="*/ 1 w 189"/>
                <a:gd name="T29" fmla="*/ 2 h 194"/>
                <a:gd name="T30" fmla="*/ 2 w 189"/>
                <a:gd name="T31" fmla="*/ 1 h 194"/>
                <a:gd name="T32" fmla="*/ 2 w 189"/>
                <a:gd name="T33" fmla="*/ 0 h 194"/>
                <a:gd name="T34" fmla="*/ 3 w 189"/>
                <a:gd name="T35" fmla="*/ 0 h 194"/>
                <a:gd name="T36" fmla="*/ 4 w 189"/>
                <a:gd name="T37" fmla="*/ 0 h 194"/>
                <a:gd name="T38" fmla="*/ 5 w 189"/>
                <a:gd name="T39" fmla="*/ 0 h 194"/>
                <a:gd name="T40" fmla="*/ 6 w 189"/>
                <a:gd name="T41" fmla="*/ 0 h 194"/>
                <a:gd name="T42" fmla="*/ 6 w 189"/>
                <a:gd name="T43" fmla="*/ 1 h 194"/>
                <a:gd name="T44" fmla="*/ 7 w 189"/>
                <a:gd name="T45" fmla="*/ 1 h 194"/>
                <a:gd name="T46" fmla="*/ 7 w 189"/>
                <a:gd name="T47" fmla="*/ 2 h 194"/>
                <a:gd name="T48" fmla="*/ 8 w 189"/>
                <a:gd name="T49" fmla="*/ 3 h 194"/>
                <a:gd name="T50" fmla="*/ 8 w 189"/>
                <a:gd name="T51" fmla="*/ 4 h 194"/>
                <a:gd name="T52" fmla="*/ 8 w 189"/>
                <a:gd name="T53" fmla="*/ 5 h 194"/>
                <a:gd name="T54" fmla="*/ 8 w 189"/>
                <a:gd name="T55" fmla="*/ 6 h 194"/>
                <a:gd name="T56" fmla="*/ 8 w 189"/>
                <a:gd name="T57" fmla="*/ 7 h 194"/>
                <a:gd name="T58" fmla="*/ 7 w 189"/>
                <a:gd name="T59" fmla="*/ 8 h 194"/>
                <a:gd name="T60" fmla="*/ 7 w 189"/>
                <a:gd name="T61" fmla="*/ 9 h 194"/>
                <a:gd name="T62" fmla="*/ 6 w 189"/>
                <a:gd name="T63" fmla="*/ 9 h 194"/>
                <a:gd name="T64" fmla="*/ 6 w 189"/>
                <a:gd name="T65" fmla="*/ 10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9"/>
                <a:gd name="T100" fmla="*/ 0 h 194"/>
                <a:gd name="T101" fmla="*/ 189 w 189"/>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9" h="194">
                  <a:moveTo>
                    <a:pt x="131" y="187"/>
                  </a:moveTo>
                  <a:lnTo>
                    <a:pt x="113" y="193"/>
                  </a:lnTo>
                  <a:lnTo>
                    <a:pt x="95" y="194"/>
                  </a:lnTo>
                  <a:lnTo>
                    <a:pt x="76" y="192"/>
                  </a:lnTo>
                  <a:lnTo>
                    <a:pt x="59" y="187"/>
                  </a:lnTo>
                  <a:lnTo>
                    <a:pt x="44" y="178"/>
                  </a:lnTo>
                  <a:lnTo>
                    <a:pt x="29" y="167"/>
                  </a:lnTo>
                  <a:lnTo>
                    <a:pt x="17" y="152"/>
                  </a:lnTo>
                  <a:lnTo>
                    <a:pt x="8" y="135"/>
                  </a:lnTo>
                  <a:lnTo>
                    <a:pt x="2" y="116"/>
                  </a:lnTo>
                  <a:lnTo>
                    <a:pt x="0" y="97"/>
                  </a:lnTo>
                  <a:lnTo>
                    <a:pt x="2" y="79"/>
                  </a:lnTo>
                  <a:lnTo>
                    <a:pt x="7" y="61"/>
                  </a:lnTo>
                  <a:lnTo>
                    <a:pt x="15" y="45"/>
                  </a:lnTo>
                  <a:lnTo>
                    <a:pt x="26" y="30"/>
                  </a:lnTo>
                  <a:lnTo>
                    <a:pt x="41" y="17"/>
                  </a:lnTo>
                  <a:lnTo>
                    <a:pt x="57" y="8"/>
                  </a:lnTo>
                  <a:lnTo>
                    <a:pt x="75" y="1"/>
                  </a:lnTo>
                  <a:lnTo>
                    <a:pt x="95" y="0"/>
                  </a:lnTo>
                  <a:lnTo>
                    <a:pt x="112" y="1"/>
                  </a:lnTo>
                  <a:lnTo>
                    <a:pt x="130" y="7"/>
                  </a:lnTo>
                  <a:lnTo>
                    <a:pt x="146" y="15"/>
                  </a:lnTo>
                  <a:lnTo>
                    <a:pt x="160" y="27"/>
                  </a:lnTo>
                  <a:lnTo>
                    <a:pt x="172" y="41"/>
                  </a:lnTo>
                  <a:lnTo>
                    <a:pt x="181" y="58"/>
                  </a:lnTo>
                  <a:lnTo>
                    <a:pt x="187" y="77"/>
                  </a:lnTo>
                  <a:lnTo>
                    <a:pt x="189" y="96"/>
                  </a:lnTo>
                  <a:lnTo>
                    <a:pt x="188" y="114"/>
                  </a:lnTo>
                  <a:lnTo>
                    <a:pt x="182" y="132"/>
                  </a:lnTo>
                  <a:lnTo>
                    <a:pt x="174" y="149"/>
                  </a:lnTo>
                  <a:lnTo>
                    <a:pt x="163" y="165"/>
                  </a:lnTo>
                  <a:lnTo>
                    <a:pt x="149" y="177"/>
                  </a:lnTo>
                  <a:lnTo>
                    <a:pt x="131" y="187"/>
                  </a:lnTo>
                  <a:close/>
                </a:path>
              </a:pathLst>
            </a:custGeom>
            <a:solidFill>
              <a:srgbClr val="F0878A"/>
            </a:solidFill>
            <a:ln w="9525">
              <a:noFill/>
              <a:round/>
              <a:headEnd/>
              <a:tailEnd/>
            </a:ln>
          </p:spPr>
          <p:txBody>
            <a:bodyPr/>
            <a:lstStyle/>
            <a:p>
              <a:pPr algn="ctr"/>
              <a:endParaRPr lang="en-US" sz="1800"/>
            </a:p>
          </p:txBody>
        </p:sp>
        <p:sp>
          <p:nvSpPr>
            <p:cNvPr id="347779" name="Freeform 1035"/>
            <p:cNvSpPr>
              <a:spLocks/>
            </p:cNvSpPr>
            <p:nvPr/>
          </p:nvSpPr>
          <p:spPr bwMode="auto">
            <a:xfrm>
              <a:off x="3448" y="3083"/>
              <a:ext cx="8" cy="10"/>
            </a:xfrm>
            <a:custGeom>
              <a:avLst/>
              <a:gdLst>
                <a:gd name="T0" fmla="*/ 6 w 171"/>
                <a:gd name="T1" fmla="*/ 10 h 177"/>
                <a:gd name="T2" fmla="*/ 5 w 171"/>
                <a:gd name="T3" fmla="*/ 10 h 177"/>
                <a:gd name="T4" fmla="*/ 4 w 171"/>
                <a:gd name="T5" fmla="*/ 10 h 177"/>
                <a:gd name="T6" fmla="*/ 3 w 171"/>
                <a:gd name="T7" fmla="*/ 10 h 177"/>
                <a:gd name="T8" fmla="*/ 3 w 171"/>
                <a:gd name="T9" fmla="*/ 10 h 177"/>
                <a:gd name="T10" fmla="*/ 2 w 171"/>
                <a:gd name="T11" fmla="*/ 9 h 177"/>
                <a:gd name="T12" fmla="*/ 1 w 171"/>
                <a:gd name="T13" fmla="*/ 9 h 177"/>
                <a:gd name="T14" fmla="*/ 1 w 171"/>
                <a:gd name="T15" fmla="*/ 8 h 177"/>
                <a:gd name="T16" fmla="*/ 0 w 171"/>
                <a:gd name="T17" fmla="*/ 7 h 177"/>
                <a:gd name="T18" fmla="*/ 0 w 171"/>
                <a:gd name="T19" fmla="*/ 6 h 177"/>
                <a:gd name="T20" fmla="*/ 0 w 171"/>
                <a:gd name="T21" fmla="*/ 5 h 177"/>
                <a:gd name="T22" fmla="*/ 0 w 171"/>
                <a:gd name="T23" fmla="*/ 4 h 177"/>
                <a:gd name="T24" fmla="*/ 0 w 171"/>
                <a:gd name="T25" fmla="*/ 3 h 177"/>
                <a:gd name="T26" fmla="*/ 1 w 171"/>
                <a:gd name="T27" fmla="*/ 2 h 177"/>
                <a:gd name="T28" fmla="*/ 1 w 171"/>
                <a:gd name="T29" fmla="*/ 2 h 177"/>
                <a:gd name="T30" fmla="*/ 2 w 171"/>
                <a:gd name="T31" fmla="*/ 1 h 177"/>
                <a:gd name="T32" fmla="*/ 2 w 171"/>
                <a:gd name="T33" fmla="*/ 0 h 177"/>
                <a:gd name="T34" fmla="*/ 3 w 171"/>
                <a:gd name="T35" fmla="*/ 0 h 177"/>
                <a:gd name="T36" fmla="*/ 4 w 171"/>
                <a:gd name="T37" fmla="*/ 0 h 177"/>
                <a:gd name="T38" fmla="*/ 5 w 171"/>
                <a:gd name="T39" fmla="*/ 0 h 177"/>
                <a:gd name="T40" fmla="*/ 5 w 171"/>
                <a:gd name="T41" fmla="*/ 0 h 177"/>
                <a:gd name="T42" fmla="*/ 6 w 171"/>
                <a:gd name="T43" fmla="*/ 1 h 177"/>
                <a:gd name="T44" fmla="*/ 7 w 171"/>
                <a:gd name="T45" fmla="*/ 1 h 177"/>
                <a:gd name="T46" fmla="*/ 7 w 171"/>
                <a:gd name="T47" fmla="*/ 2 h 177"/>
                <a:gd name="T48" fmla="*/ 8 w 171"/>
                <a:gd name="T49" fmla="*/ 3 h 177"/>
                <a:gd name="T50" fmla="*/ 8 w 171"/>
                <a:gd name="T51" fmla="*/ 4 h 177"/>
                <a:gd name="T52" fmla="*/ 8 w 171"/>
                <a:gd name="T53" fmla="*/ 5 h 177"/>
                <a:gd name="T54" fmla="*/ 8 w 171"/>
                <a:gd name="T55" fmla="*/ 6 h 177"/>
                <a:gd name="T56" fmla="*/ 8 w 171"/>
                <a:gd name="T57" fmla="*/ 7 h 177"/>
                <a:gd name="T58" fmla="*/ 7 w 171"/>
                <a:gd name="T59" fmla="*/ 8 h 177"/>
                <a:gd name="T60" fmla="*/ 7 w 171"/>
                <a:gd name="T61" fmla="*/ 8 h 177"/>
                <a:gd name="T62" fmla="*/ 6 w 171"/>
                <a:gd name="T63" fmla="*/ 9 h 177"/>
                <a:gd name="T64" fmla="*/ 6 w 171"/>
                <a:gd name="T65" fmla="*/ 1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177"/>
                <a:gd name="T101" fmla="*/ 171 w 171"/>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177">
                  <a:moveTo>
                    <a:pt x="120" y="170"/>
                  </a:moveTo>
                  <a:lnTo>
                    <a:pt x="104" y="175"/>
                  </a:lnTo>
                  <a:lnTo>
                    <a:pt x="87" y="177"/>
                  </a:lnTo>
                  <a:lnTo>
                    <a:pt x="70" y="176"/>
                  </a:lnTo>
                  <a:lnTo>
                    <a:pt x="54" y="171"/>
                  </a:lnTo>
                  <a:lnTo>
                    <a:pt x="40" y="163"/>
                  </a:lnTo>
                  <a:lnTo>
                    <a:pt x="27" y="152"/>
                  </a:lnTo>
                  <a:lnTo>
                    <a:pt x="15" y="139"/>
                  </a:lnTo>
                  <a:lnTo>
                    <a:pt x="7" y="124"/>
                  </a:lnTo>
                  <a:lnTo>
                    <a:pt x="2" y="107"/>
                  </a:lnTo>
                  <a:lnTo>
                    <a:pt x="0" y="90"/>
                  </a:lnTo>
                  <a:lnTo>
                    <a:pt x="2" y="72"/>
                  </a:lnTo>
                  <a:lnTo>
                    <a:pt x="7" y="56"/>
                  </a:lnTo>
                  <a:lnTo>
                    <a:pt x="14" y="41"/>
                  </a:lnTo>
                  <a:lnTo>
                    <a:pt x="25" y="28"/>
                  </a:lnTo>
                  <a:lnTo>
                    <a:pt x="37" y="16"/>
                  </a:lnTo>
                  <a:lnTo>
                    <a:pt x="52" y="8"/>
                  </a:lnTo>
                  <a:lnTo>
                    <a:pt x="68" y="2"/>
                  </a:lnTo>
                  <a:lnTo>
                    <a:pt x="85" y="0"/>
                  </a:lnTo>
                  <a:lnTo>
                    <a:pt x="102" y="2"/>
                  </a:lnTo>
                  <a:lnTo>
                    <a:pt x="117" y="7"/>
                  </a:lnTo>
                  <a:lnTo>
                    <a:pt x="132" y="15"/>
                  </a:lnTo>
                  <a:lnTo>
                    <a:pt x="145" y="25"/>
                  </a:lnTo>
                  <a:lnTo>
                    <a:pt x="156" y="38"/>
                  </a:lnTo>
                  <a:lnTo>
                    <a:pt x="164" y="53"/>
                  </a:lnTo>
                  <a:lnTo>
                    <a:pt x="169" y="70"/>
                  </a:lnTo>
                  <a:lnTo>
                    <a:pt x="171" y="88"/>
                  </a:lnTo>
                  <a:lnTo>
                    <a:pt x="169" y="105"/>
                  </a:lnTo>
                  <a:lnTo>
                    <a:pt x="165" y="121"/>
                  </a:lnTo>
                  <a:lnTo>
                    <a:pt x="158" y="136"/>
                  </a:lnTo>
                  <a:lnTo>
                    <a:pt x="148" y="150"/>
                  </a:lnTo>
                  <a:lnTo>
                    <a:pt x="136" y="162"/>
                  </a:lnTo>
                  <a:lnTo>
                    <a:pt x="120" y="170"/>
                  </a:lnTo>
                  <a:close/>
                </a:path>
              </a:pathLst>
            </a:custGeom>
            <a:solidFill>
              <a:srgbClr val="F5AEB0"/>
            </a:solidFill>
            <a:ln w="9525">
              <a:noFill/>
              <a:round/>
              <a:headEnd/>
              <a:tailEnd/>
            </a:ln>
          </p:spPr>
          <p:txBody>
            <a:bodyPr/>
            <a:lstStyle/>
            <a:p>
              <a:pPr algn="ctr"/>
              <a:endParaRPr lang="en-US" sz="1800"/>
            </a:p>
          </p:txBody>
        </p:sp>
        <p:sp>
          <p:nvSpPr>
            <p:cNvPr id="347780" name="Freeform 1036"/>
            <p:cNvSpPr>
              <a:spLocks/>
            </p:cNvSpPr>
            <p:nvPr/>
          </p:nvSpPr>
          <p:spPr bwMode="auto">
            <a:xfrm>
              <a:off x="3449" y="3083"/>
              <a:ext cx="7" cy="9"/>
            </a:xfrm>
            <a:custGeom>
              <a:avLst/>
              <a:gdLst>
                <a:gd name="T0" fmla="*/ 5 w 152"/>
                <a:gd name="T1" fmla="*/ 9 h 156"/>
                <a:gd name="T2" fmla="*/ 4 w 152"/>
                <a:gd name="T3" fmla="*/ 9 h 156"/>
                <a:gd name="T4" fmla="*/ 4 w 152"/>
                <a:gd name="T5" fmla="*/ 9 h 156"/>
                <a:gd name="T6" fmla="*/ 3 w 152"/>
                <a:gd name="T7" fmla="*/ 9 h 156"/>
                <a:gd name="T8" fmla="*/ 2 w 152"/>
                <a:gd name="T9" fmla="*/ 9 h 156"/>
                <a:gd name="T10" fmla="*/ 2 w 152"/>
                <a:gd name="T11" fmla="*/ 8 h 156"/>
                <a:gd name="T12" fmla="*/ 1 w 152"/>
                <a:gd name="T13" fmla="*/ 8 h 156"/>
                <a:gd name="T14" fmla="*/ 1 w 152"/>
                <a:gd name="T15" fmla="*/ 7 h 156"/>
                <a:gd name="T16" fmla="*/ 0 w 152"/>
                <a:gd name="T17" fmla="*/ 6 h 156"/>
                <a:gd name="T18" fmla="*/ 0 w 152"/>
                <a:gd name="T19" fmla="*/ 5 h 156"/>
                <a:gd name="T20" fmla="*/ 0 w 152"/>
                <a:gd name="T21" fmla="*/ 5 h 156"/>
                <a:gd name="T22" fmla="*/ 0 w 152"/>
                <a:gd name="T23" fmla="*/ 4 h 156"/>
                <a:gd name="T24" fmla="*/ 0 w 152"/>
                <a:gd name="T25" fmla="*/ 3 h 156"/>
                <a:gd name="T26" fmla="*/ 1 w 152"/>
                <a:gd name="T27" fmla="*/ 2 h 156"/>
                <a:gd name="T28" fmla="*/ 1 w 152"/>
                <a:gd name="T29" fmla="*/ 1 h 156"/>
                <a:gd name="T30" fmla="*/ 2 w 152"/>
                <a:gd name="T31" fmla="*/ 1 h 156"/>
                <a:gd name="T32" fmla="*/ 2 w 152"/>
                <a:gd name="T33" fmla="*/ 0 h 156"/>
                <a:gd name="T34" fmla="*/ 3 w 152"/>
                <a:gd name="T35" fmla="*/ 0 h 156"/>
                <a:gd name="T36" fmla="*/ 4 w 152"/>
                <a:gd name="T37" fmla="*/ 0 h 156"/>
                <a:gd name="T38" fmla="*/ 4 w 152"/>
                <a:gd name="T39" fmla="*/ 0 h 156"/>
                <a:gd name="T40" fmla="*/ 5 w 152"/>
                <a:gd name="T41" fmla="*/ 0 h 156"/>
                <a:gd name="T42" fmla="*/ 5 w 152"/>
                <a:gd name="T43" fmla="*/ 1 h 156"/>
                <a:gd name="T44" fmla="*/ 6 w 152"/>
                <a:gd name="T45" fmla="*/ 1 h 156"/>
                <a:gd name="T46" fmla="*/ 6 w 152"/>
                <a:gd name="T47" fmla="*/ 2 h 156"/>
                <a:gd name="T48" fmla="*/ 7 w 152"/>
                <a:gd name="T49" fmla="*/ 3 h 156"/>
                <a:gd name="T50" fmla="*/ 7 w 152"/>
                <a:gd name="T51" fmla="*/ 4 h 156"/>
                <a:gd name="T52" fmla="*/ 7 w 152"/>
                <a:gd name="T53" fmla="*/ 4 h 156"/>
                <a:gd name="T54" fmla="*/ 7 w 152"/>
                <a:gd name="T55" fmla="*/ 5 h 156"/>
                <a:gd name="T56" fmla="*/ 7 w 152"/>
                <a:gd name="T57" fmla="*/ 6 h 156"/>
                <a:gd name="T58" fmla="*/ 6 w 152"/>
                <a:gd name="T59" fmla="*/ 7 h 156"/>
                <a:gd name="T60" fmla="*/ 6 w 152"/>
                <a:gd name="T61" fmla="*/ 8 h 156"/>
                <a:gd name="T62" fmla="*/ 6 w 152"/>
                <a:gd name="T63" fmla="*/ 8 h 156"/>
                <a:gd name="T64" fmla="*/ 5 w 152"/>
                <a:gd name="T65" fmla="*/ 9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56"/>
                <a:gd name="T101" fmla="*/ 152 w 15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56">
                  <a:moveTo>
                    <a:pt x="106" y="149"/>
                  </a:moveTo>
                  <a:lnTo>
                    <a:pt x="92" y="155"/>
                  </a:lnTo>
                  <a:lnTo>
                    <a:pt x="77" y="156"/>
                  </a:lnTo>
                  <a:lnTo>
                    <a:pt x="63" y="155"/>
                  </a:lnTo>
                  <a:lnTo>
                    <a:pt x="48" y="150"/>
                  </a:lnTo>
                  <a:lnTo>
                    <a:pt x="35" y="143"/>
                  </a:lnTo>
                  <a:lnTo>
                    <a:pt x="24" y="133"/>
                  </a:lnTo>
                  <a:lnTo>
                    <a:pt x="14" y="122"/>
                  </a:lnTo>
                  <a:lnTo>
                    <a:pt x="6" y="108"/>
                  </a:lnTo>
                  <a:lnTo>
                    <a:pt x="2" y="93"/>
                  </a:lnTo>
                  <a:lnTo>
                    <a:pt x="0" y="78"/>
                  </a:lnTo>
                  <a:lnTo>
                    <a:pt x="1" y="63"/>
                  </a:lnTo>
                  <a:lnTo>
                    <a:pt x="5" y="49"/>
                  </a:lnTo>
                  <a:lnTo>
                    <a:pt x="13" y="35"/>
                  </a:lnTo>
                  <a:lnTo>
                    <a:pt x="22" y="24"/>
                  </a:lnTo>
                  <a:lnTo>
                    <a:pt x="33" y="13"/>
                  </a:lnTo>
                  <a:lnTo>
                    <a:pt x="46" y="6"/>
                  </a:lnTo>
                  <a:lnTo>
                    <a:pt x="60" y="1"/>
                  </a:lnTo>
                  <a:lnTo>
                    <a:pt x="76" y="0"/>
                  </a:lnTo>
                  <a:lnTo>
                    <a:pt x="90" y="1"/>
                  </a:lnTo>
                  <a:lnTo>
                    <a:pt x="104" y="5"/>
                  </a:lnTo>
                  <a:lnTo>
                    <a:pt x="118" y="11"/>
                  </a:lnTo>
                  <a:lnTo>
                    <a:pt x="129" y="21"/>
                  </a:lnTo>
                  <a:lnTo>
                    <a:pt x="139" y="32"/>
                  </a:lnTo>
                  <a:lnTo>
                    <a:pt x="146" y="46"/>
                  </a:lnTo>
                  <a:lnTo>
                    <a:pt x="150" y="61"/>
                  </a:lnTo>
                  <a:lnTo>
                    <a:pt x="152" y="77"/>
                  </a:lnTo>
                  <a:lnTo>
                    <a:pt x="151" y="91"/>
                  </a:lnTo>
                  <a:lnTo>
                    <a:pt x="147" y="106"/>
                  </a:lnTo>
                  <a:lnTo>
                    <a:pt x="140" y="120"/>
                  </a:lnTo>
                  <a:lnTo>
                    <a:pt x="131" y="131"/>
                  </a:lnTo>
                  <a:lnTo>
                    <a:pt x="120" y="142"/>
                  </a:lnTo>
                  <a:lnTo>
                    <a:pt x="106" y="149"/>
                  </a:lnTo>
                  <a:close/>
                </a:path>
              </a:pathLst>
            </a:custGeom>
            <a:solidFill>
              <a:srgbClr val="FAD6D9"/>
            </a:solidFill>
            <a:ln w="9525">
              <a:noFill/>
              <a:round/>
              <a:headEnd/>
              <a:tailEnd/>
            </a:ln>
          </p:spPr>
          <p:txBody>
            <a:bodyPr/>
            <a:lstStyle/>
            <a:p>
              <a:pPr algn="ctr"/>
              <a:endParaRPr lang="en-US" sz="1800"/>
            </a:p>
          </p:txBody>
        </p:sp>
        <p:sp>
          <p:nvSpPr>
            <p:cNvPr id="347781" name="Freeform 1037"/>
            <p:cNvSpPr>
              <a:spLocks/>
            </p:cNvSpPr>
            <p:nvPr/>
          </p:nvSpPr>
          <p:spPr bwMode="auto">
            <a:xfrm>
              <a:off x="3449" y="3083"/>
              <a:ext cx="6" cy="8"/>
            </a:xfrm>
            <a:custGeom>
              <a:avLst/>
              <a:gdLst>
                <a:gd name="T0" fmla="*/ 4 w 134"/>
                <a:gd name="T1" fmla="*/ 8 h 139"/>
                <a:gd name="T2" fmla="*/ 4 w 134"/>
                <a:gd name="T3" fmla="*/ 8 h 139"/>
                <a:gd name="T4" fmla="*/ 3 w 134"/>
                <a:gd name="T5" fmla="*/ 8 h 139"/>
                <a:gd name="T6" fmla="*/ 2 w 134"/>
                <a:gd name="T7" fmla="*/ 8 h 139"/>
                <a:gd name="T8" fmla="*/ 2 w 134"/>
                <a:gd name="T9" fmla="*/ 8 h 139"/>
                <a:gd name="T10" fmla="*/ 1 w 134"/>
                <a:gd name="T11" fmla="*/ 7 h 139"/>
                <a:gd name="T12" fmla="*/ 1 w 134"/>
                <a:gd name="T13" fmla="*/ 7 h 139"/>
                <a:gd name="T14" fmla="*/ 1 w 134"/>
                <a:gd name="T15" fmla="*/ 6 h 139"/>
                <a:gd name="T16" fmla="*/ 0 w 134"/>
                <a:gd name="T17" fmla="*/ 6 h 139"/>
                <a:gd name="T18" fmla="*/ 0 w 134"/>
                <a:gd name="T19" fmla="*/ 5 h 139"/>
                <a:gd name="T20" fmla="*/ 0 w 134"/>
                <a:gd name="T21" fmla="*/ 4 h 139"/>
                <a:gd name="T22" fmla="*/ 0 w 134"/>
                <a:gd name="T23" fmla="*/ 3 h 139"/>
                <a:gd name="T24" fmla="*/ 0 w 134"/>
                <a:gd name="T25" fmla="*/ 3 h 139"/>
                <a:gd name="T26" fmla="*/ 0 w 134"/>
                <a:gd name="T27" fmla="*/ 2 h 139"/>
                <a:gd name="T28" fmla="*/ 1 w 134"/>
                <a:gd name="T29" fmla="*/ 1 h 139"/>
                <a:gd name="T30" fmla="*/ 1 w 134"/>
                <a:gd name="T31" fmla="*/ 1 h 139"/>
                <a:gd name="T32" fmla="*/ 2 w 134"/>
                <a:gd name="T33" fmla="*/ 0 h 139"/>
                <a:gd name="T34" fmla="*/ 2 w 134"/>
                <a:gd name="T35" fmla="*/ 0 h 139"/>
                <a:gd name="T36" fmla="*/ 3 w 134"/>
                <a:gd name="T37" fmla="*/ 0 h 139"/>
                <a:gd name="T38" fmla="*/ 4 w 134"/>
                <a:gd name="T39" fmla="*/ 0 h 139"/>
                <a:gd name="T40" fmla="*/ 4 w 134"/>
                <a:gd name="T41" fmla="*/ 0 h 139"/>
                <a:gd name="T42" fmla="*/ 5 w 134"/>
                <a:gd name="T43" fmla="*/ 1 h 139"/>
                <a:gd name="T44" fmla="*/ 5 w 134"/>
                <a:gd name="T45" fmla="*/ 1 h 139"/>
                <a:gd name="T46" fmla="*/ 5 w 134"/>
                <a:gd name="T47" fmla="*/ 2 h 139"/>
                <a:gd name="T48" fmla="*/ 6 w 134"/>
                <a:gd name="T49" fmla="*/ 2 h 139"/>
                <a:gd name="T50" fmla="*/ 6 w 134"/>
                <a:gd name="T51" fmla="*/ 3 h 139"/>
                <a:gd name="T52" fmla="*/ 6 w 134"/>
                <a:gd name="T53" fmla="*/ 4 h 139"/>
                <a:gd name="T54" fmla="*/ 6 w 134"/>
                <a:gd name="T55" fmla="*/ 5 h 139"/>
                <a:gd name="T56" fmla="*/ 6 w 134"/>
                <a:gd name="T57" fmla="*/ 5 h 139"/>
                <a:gd name="T58" fmla="*/ 6 w 134"/>
                <a:gd name="T59" fmla="*/ 6 h 139"/>
                <a:gd name="T60" fmla="*/ 5 w 134"/>
                <a:gd name="T61" fmla="*/ 7 h 139"/>
                <a:gd name="T62" fmla="*/ 5 w 134"/>
                <a:gd name="T63" fmla="*/ 7 h 139"/>
                <a:gd name="T64" fmla="*/ 4 w 134"/>
                <a:gd name="T65" fmla="*/ 8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139"/>
                <a:gd name="T101" fmla="*/ 134 w 134"/>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139">
                  <a:moveTo>
                    <a:pt x="93" y="134"/>
                  </a:moveTo>
                  <a:lnTo>
                    <a:pt x="80" y="138"/>
                  </a:lnTo>
                  <a:lnTo>
                    <a:pt x="68" y="139"/>
                  </a:lnTo>
                  <a:lnTo>
                    <a:pt x="55" y="138"/>
                  </a:lnTo>
                  <a:lnTo>
                    <a:pt x="42" y="134"/>
                  </a:lnTo>
                  <a:lnTo>
                    <a:pt x="30" y="127"/>
                  </a:lnTo>
                  <a:lnTo>
                    <a:pt x="20" y="119"/>
                  </a:lnTo>
                  <a:lnTo>
                    <a:pt x="12" y="109"/>
                  </a:lnTo>
                  <a:lnTo>
                    <a:pt x="5" y="97"/>
                  </a:lnTo>
                  <a:lnTo>
                    <a:pt x="1" y="83"/>
                  </a:lnTo>
                  <a:lnTo>
                    <a:pt x="0" y="70"/>
                  </a:lnTo>
                  <a:lnTo>
                    <a:pt x="1" y="57"/>
                  </a:lnTo>
                  <a:lnTo>
                    <a:pt x="5" y="44"/>
                  </a:lnTo>
                  <a:lnTo>
                    <a:pt x="11" y="31"/>
                  </a:lnTo>
                  <a:lnTo>
                    <a:pt x="19" y="21"/>
                  </a:lnTo>
                  <a:lnTo>
                    <a:pt x="28" y="12"/>
                  </a:lnTo>
                  <a:lnTo>
                    <a:pt x="40" y="5"/>
                  </a:lnTo>
                  <a:lnTo>
                    <a:pt x="54" y="1"/>
                  </a:lnTo>
                  <a:lnTo>
                    <a:pt x="66" y="0"/>
                  </a:lnTo>
                  <a:lnTo>
                    <a:pt x="79" y="1"/>
                  </a:lnTo>
                  <a:lnTo>
                    <a:pt x="91" y="5"/>
                  </a:lnTo>
                  <a:lnTo>
                    <a:pt x="104" y="11"/>
                  </a:lnTo>
                  <a:lnTo>
                    <a:pt x="114" y="20"/>
                  </a:lnTo>
                  <a:lnTo>
                    <a:pt x="122" y="29"/>
                  </a:lnTo>
                  <a:lnTo>
                    <a:pt x="129" y="42"/>
                  </a:lnTo>
                  <a:lnTo>
                    <a:pt x="133" y="56"/>
                  </a:lnTo>
                  <a:lnTo>
                    <a:pt x="134" y="68"/>
                  </a:lnTo>
                  <a:lnTo>
                    <a:pt x="133" y="82"/>
                  </a:lnTo>
                  <a:lnTo>
                    <a:pt x="129" y="95"/>
                  </a:lnTo>
                  <a:lnTo>
                    <a:pt x="123" y="107"/>
                  </a:lnTo>
                  <a:lnTo>
                    <a:pt x="115" y="118"/>
                  </a:lnTo>
                  <a:lnTo>
                    <a:pt x="106" y="126"/>
                  </a:lnTo>
                  <a:lnTo>
                    <a:pt x="93" y="134"/>
                  </a:lnTo>
                  <a:close/>
                </a:path>
              </a:pathLst>
            </a:custGeom>
            <a:solidFill>
              <a:srgbClr val="FFFFFF"/>
            </a:solidFill>
            <a:ln w="9525">
              <a:noFill/>
              <a:round/>
              <a:headEnd/>
              <a:tailEnd/>
            </a:ln>
          </p:spPr>
          <p:txBody>
            <a:bodyPr/>
            <a:lstStyle/>
            <a:p>
              <a:pPr algn="ctr"/>
              <a:endParaRPr lang="en-US" sz="1800"/>
            </a:p>
          </p:txBody>
        </p:sp>
        <p:sp>
          <p:nvSpPr>
            <p:cNvPr id="347782" name="Freeform 1038"/>
            <p:cNvSpPr>
              <a:spLocks/>
            </p:cNvSpPr>
            <p:nvPr/>
          </p:nvSpPr>
          <p:spPr bwMode="auto">
            <a:xfrm>
              <a:off x="3441" y="3093"/>
              <a:ext cx="1" cy="2"/>
            </a:xfrm>
            <a:custGeom>
              <a:avLst/>
              <a:gdLst>
                <a:gd name="T0" fmla="*/ 1 w 21"/>
                <a:gd name="T1" fmla="*/ 0 h 33"/>
                <a:gd name="T2" fmla="*/ 0 w 21"/>
                <a:gd name="T3" fmla="*/ 0 h 33"/>
                <a:gd name="T4" fmla="*/ 0 w 21"/>
                <a:gd name="T5" fmla="*/ 0 h 33"/>
                <a:gd name="T6" fmla="*/ 0 w 21"/>
                <a:gd name="T7" fmla="*/ 1 h 33"/>
                <a:gd name="T8" fmla="*/ 0 w 21"/>
                <a:gd name="T9" fmla="*/ 1 h 33"/>
                <a:gd name="T10" fmla="*/ 0 w 21"/>
                <a:gd name="T11" fmla="*/ 2 h 33"/>
                <a:gd name="T12" fmla="*/ 0 w 21"/>
                <a:gd name="T13" fmla="*/ 2 h 33"/>
                <a:gd name="T14" fmla="*/ 1 w 21"/>
                <a:gd name="T15" fmla="*/ 2 h 33"/>
                <a:gd name="T16" fmla="*/ 1 w 21"/>
                <a:gd name="T17" fmla="*/ 2 h 33"/>
                <a:gd name="T18" fmla="*/ 1 w 21"/>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3"/>
                <a:gd name="T32" fmla="*/ 21 w 2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3">
                  <a:moveTo>
                    <a:pt x="11" y="0"/>
                  </a:moveTo>
                  <a:lnTo>
                    <a:pt x="5" y="3"/>
                  </a:lnTo>
                  <a:lnTo>
                    <a:pt x="1" y="8"/>
                  </a:lnTo>
                  <a:lnTo>
                    <a:pt x="0" y="15"/>
                  </a:lnTo>
                  <a:lnTo>
                    <a:pt x="1" y="20"/>
                  </a:lnTo>
                  <a:lnTo>
                    <a:pt x="4" y="26"/>
                  </a:lnTo>
                  <a:lnTo>
                    <a:pt x="8" y="31"/>
                  </a:lnTo>
                  <a:lnTo>
                    <a:pt x="14" y="33"/>
                  </a:lnTo>
                  <a:lnTo>
                    <a:pt x="21" y="32"/>
                  </a:lnTo>
                  <a:lnTo>
                    <a:pt x="11" y="0"/>
                  </a:lnTo>
                  <a:close/>
                </a:path>
              </a:pathLst>
            </a:custGeom>
            <a:solidFill>
              <a:srgbClr val="CCFFFF"/>
            </a:solidFill>
            <a:ln w="9525">
              <a:noFill/>
              <a:round/>
              <a:headEnd/>
              <a:tailEnd/>
            </a:ln>
          </p:spPr>
          <p:txBody>
            <a:bodyPr/>
            <a:lstStyle/>
            <a:p>
              <a:pPr algn="ctr"/>
              <a:endParaRPr lang="en-US" sz="1800"/>
            </a:p>
          </p:txBody>
        </p:sp>
        <p:sp>
          <p:nvSpPr>
            <p:cNvPr id="347783" name="Freeform 1039"/>
            <p:cNvSpPr>
              <a:spLocks/>
            </p:cNvSpPr>
            <p:nvPr/>
          </p:nvSpPr>
          <p:spPr bwMode="auto">
            <a:xfrm>
              <a:off x="3442" y="3089"/>
              <a:ext cx="3" cy="6"/>
            </a:xfrm>
            <a:custGeom>
              <a:avLst/>
              <a:gdLst>
                <a:gd name="T0" fmla="*/ 2 w 75"/>
                <a:gd name="T1" fmla="*/ 1 h 98"/>
                <a:gd name="T2" fmla="*/ 2 w 75"/>
                <a:gd name="T3" fmla="*/ 1 h 98"/>
                <a:gd name="T4" fmla="*/ 2 w 75"/>
                <a:gd name="T5" fmla="*/ 1 h 98"/>
                <a:gd name="T6" fmla="*/ 2 w 75"/>
                <a:gd name="T7" fmla="*/ 2 h 98"/>
                <a:gd name="T8" fmla="*/ 2 w 75"/>
                <a:gd name="T9" fmla="*/ 2 h 98"/>
                <a:gd name="T10" fmla="*/ 1 w 75"/>
                <a:gd name="T11" fmla="*/ 3 h 98"/>
                <a:gd name="T12" fmla="*/ 1 w 75"/>
                <a:gd name="T13" fmla="*/ 3 h 98"/>
                <a:gd name="T14" fmla="*/ 1 w 75"/>
                <a:gd name="T15" fmla="*/ 3 h 98"/>
                <a:gd name="T16" fmla="*/ 0 w 75"/>
                <a:gd name="T17" fmla="*/ 4 h 98"/>
                <a:gd name="T18" fmla="*/ 0 w 75"/>
                <a:gd name="T19" fmla="*/ 4 h 98"/>
                <a:gd name="T20" fmla="*/ 0 w 75"/>
                <a:gd name="T21" fmla="*/ 6 h 98"/>
                <a:gd name="T22" fmla="*/ 1 w 75"/>
                <a:gd name="T23" fmla="*/ 6 h 98"/>
                <a:gd name="T24" fmla="*/ 2 w 75"/>
                <a:gd name="T25" fmla="*/ 5 h 98"/>
                <a:gd name="T26" fmla="*/ 2 w 75"/>
                <a:gd name="T27" fmla="*/ 5 h 98"/>
                <a:gd name="T28" fmla="*/ 3 w 75"/>
                <a:gd name="T29" fmla="*/ 4 h 98"/>
                <a:gd name="T30" fmla="*/ 3 w 75"/>
                <a:gd name="T31" fmla="*/ 3 h 98"/>
                <a:gd name="T32" fmla="*/ 3 w 75"/>
                <a:gd name="T33" fmla="*/ 2 h 98"/>
                <a:gd name="T34" fmla="*/ 3 w 75"/>
                <a:gd name="T35" fmla="*/ 1 h 98"/>
                <a:gd name="T36" fmla="*/ 3 w 75"/>
                <a:gd name="T37" fmla="*/ 0 h 98"/>
                <a:gd name="T38" fmla="*/ 3 w 75"/>
                <a:gd name="T39" fmla="*/ 0 h 98"/>
                <a:gd name="T40" fmla="*/ 2 w 75"/>
                <a:gd name="T41" fmla="*/ 1 h 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98"/>
                <a:gd name="T65" fmla="*/ 75 w 75"/>
                <a:gd name="T66" fmla="*/ 98 h 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98">
                  <a:moveTo>
                    <a:pt x="40" y="12"/>
                  </a:moveTo>
                  <a:lnTo>
                    <a:pt x="40" y="12"/>
                  </a:lnTo>
                  <a:lnTo>
                    <a:pt x="42" y="22"/>
                  </a:lnTo>
                  <a:lnTo>
                    <a:pt x="42" y="28"/>
                  </a:lnTo>
                  <a:lnTo>
                    <a:pt x="39" y="37"/>
                  </a:lnTo>
                  <a:lnTo>
                    <a:pt x="36" y="43"/>
                  </a:lnTo>
                  <a:lnTo>
                    <a:pt x="30" y="49"/>
                  </a:lnTo>
                  <a:lnTo>
                    <a:pt x="21" y="57"/>
                  </a:lnTo>
                  <a:lnTo>
                    <a:pt x="12" y="61"/>
                  </a:lnTo>
                  <a:lnTo>
                    <a:pt x="0" y="66"/>
                  </a:lnTo>
                  <a:lnTo>
                    <a:pt x="10" y="98"/>
                  </a:lnTo>
                  <a:lnTo>
                    <a:pt x="26" y="92"/>
                  </a:lnTo>
                  <a:lnTo>
                    <a:pt x="39" y="84"/>
                  </a:lnTo>
                  <a:lnTo>
                    <a:pt x="50" y="74"/>
                  </a:lnTo>
                  <a:lnTo>
                    <a:pt x="63" y="64"/>
                  </a:lnTo>
                  <a:lnTo>
                    <a:pt x="70" y="49"/>
                  </a:lnTo>
                  <a:lnTo>
                    <a:pt x="75" y="34"/>
                  </a:lnTo>
                  <a:lnTo>
                    <a:pt x="75" y="18"/>
                  </a:lnTo>
                  <a:lnTo>
                    <a:pt x="71" y="0"/>
                  </a:lnTo>
                  <a:lnTo>
                    <a:pt x="40" y="12"/>
                  </a:lnTo>
                  <a:close/>
                </a:path>
              </a:pathLst>
            </a:custGeom>
            <a:solidFill>
              <a:srgbClr val="CCFFFF"/>
            </a:solidFill>
            <a:ln w="9525">
              <a:noFill/>
              <a:round/>
              <a:headEnd/>
              <a:tailEnd/>
            </a:ln>
          </p:spPr>
          <p:txBody>
            <a:bodyPr/>
            <a:lstStyle/>
            <a:p>
              <a:pPr algn="ctr"/>
              <a:endParaRPr lang="en-US" sz="1800"/>
            </a:p>
          </p:txBody>
        </p:sp>
        <p:sp>
          <p:nvSpPr>
            <p:cNvPr id="347784" name="Freeform 1040"/>
            <p:cNvSpPr>
              <a:spLocks/>
            </p:cNvSpPr>
            <p:nvPr/>
          </p:nvSpPr>
          <p:spPr bwMode="auto">
            <a:xfrm>
              <a:off x="3440" y="3087"/>
              <a:ext cx="5" cy="3"/>
            </a:xfrm>
            <a:custGeom>
              <a:avLst/>
              <a:gdLst>
                <a:gd name="T0" fmla="*/ 1 w 108"/>
                <a:gd name="T1" fmla="*/ 3 h 49"/>
                <a:gd name="T2" fmla="*/ 1 w 108"/>
                <a:gd name="T3" fmla="*/ 3 h 49"/>
                <a:gd name="T4" fmla="*/ 1 w 108"/>
                <a:gd name="T5" fmla="*/ 2 h 49"/>
                <a:gd name="T6" fmla="*/ 2 w 108"/>
                <a:gd name="T7" fmla="*/ 2 h 49"/>
                <a:gd name="T8" fmla="*/ 2 w 108"/>
                <a:gd name="T9" fmla="*/ 2 h 49"/>
                <a:gd name="T10" fmla="*/ 3 w 108"/>
                <a:gd name="T11" fmla="*/ 2 h 49"/>
                <a:gd name="T12" fmla="*/ 3 w 108"/>
                <a:gd name="T13" fmla="*/ 2 h 49"/>
                <a:gd name="T14" fmla="*/ 3 w 108"/>
                <a:gd name="T15" fmla="*/ 2 h 49"/>
                <a:gd name="T16" fmla="*/ 3 w 108"/>
                <a:gd name="T17" fmla="*/ 3 h 49"/>
                <a:gd name="T18" fmla="*/ 4 w 108"/>
                <a:gd name="T19" fmla="*/ 3 h 49"/>
                <a:gd name="T20" fmla="*/ 5 w 108"/>
                <a:gd name="T21" fmla="*/ 2 h 49"/>
                <a:gd name="T22" fmla="*/ 5 w 108"/>
                <a:gd name="T23" fmla="*/ 1 h 49"/>
                <a:gd name="T24" fmla="*/ 4 w 108"/>
                <a:gd name="T25" fmla="*/ 1 h 49"/>
                <a:gd name="T26" fmla="*/ 3 w 108"/>
                <a:gd name="T27" fmla="*/ 0 h 49"/>
                <a:gd name="T28" fmla="*/ 3 w 108"/>
                <a:gd name="T29" fmla="*/ 0 h 49"/>
                <a:gd name="T30" fmla="*/ 2 w 108"/>
                <a:gd name="T31" fmla="*/ 0 h 49"/>
                <a:gd name="T32" fmla="*/ 1 w 108"/>
                <a:gd name="T33" fmla="*/ 0 h 49"/>
                <a:gd name="T34" fmla="*/ 1 w 108"/>
                <a:gd name="T35" fmla="*/ 1 h 49"/>
                <a:gd name="T36" fmla="*/ 0 w 108"/>
                <a:gd name="T37" fmla="*/ 1 h 49"/>
                <a:gd name="T38" fmla="*/ 0 w 108"/>
                <a:gd name="T39" fmla="*/ 1 h 49"/>
                <a:gd name="T40" fmla="*/ 1 w 108"/>
                <a:gd name="T41" fmla="*/ 3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49"/>
                <a:gd name="T65" fmla="*/ 108 w 10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49">
                  <a:moveTo>
                    <a:pt x="20" y="43"/>
                  </a:moveTo>
                  <a:lnTo>
                    <a:pt x="20" y="43"/>
                  </a:lnTo>
                  <a:lnTo>
                    <a:pt x="27" y="39"/>
                  </a:lnTo>
                  <a:lnTo>
                    <a:pt x="36" y="35"/>
                  </a:lnTo>
                  <a:lnTo>
                    <a:pt x="45" y="33"/>
                  </a:lnTo>
                  <a:lnTo>
                    <a:pt x="54" y="33"/>
                  </a:lnTo>
                  <a:lnTo>
                    <a:pt x="62" y="36"/>
                  </a:lnTo>
                  <a:lnTo>
                    <a:pt x="69" y="39"/>
                  </a:lnTo>
                  <a:lnTo>
                    <a:pt x="74" y="43"/>
                  </a:lnTo>
                  <a:lnTo>
                    <a:pt x="77" y="49"/>
                  </a:lnTo>
                  <a:lnTo>
                    <a:pt x="108" y="37"/>
                  </a:lnTo>
                  <a:lnTo>
                    <a:pt x="98" y="22"/>
                  </a:lnTo>
                  <a:lnTo>
                    <a:pt x="87" y="11"/>
                  </a:lnTo>
                  <a:lnTo>
                    <a:pt x="74" y="4"/>
                  </a:lnTo>
                  <a:lnTo>
                    <a:pt x="58" y="0"/>
                  </a:lnTo>
                  <a:lnTo>
                    <a:pt x="41" y="0"/>
                  </a:lnTo>
                  <a:lnTo>
                    <a:pt x="26" y="3"/>
                  </a:lnTo>
                  <a:lnTo>
                    <a:pt x="13" y="9"/>
                  </a:lnTo>
                  <a:lnTo>
                    <a:pt x="0" y="18"/>
                  </a:lnTo>
                  <a:lnTo>
                    <a:pt x="20" y="43"/>
                  </a:lnTo>
                  <a:close/>
                </a:path>
              </a:pathLst>
            </a:custGeom>
            <a:solidFill>
              <a:srgbClr val="CCFFFF"/>
            </a:solidFill>
            <a:ln w="9525">
              <a:noFill/>
              <a:round/>
              <a:headEnd/>
              <a:tailEnd/>
            </a:ln>
          </p:spPr>
          <p:txBody>
            <a:bodyPr/>
            <a:lstStyle/>
            <a:p>
              <a:pPr algn="ctr"/>
              <a:endParaRPr lang="en-US" sz="1800"/>
            </a:p>
          </p:txBody>
        </p:sp>
        <p:sp>
          <p:nvSpPr>
            <p:cNvPr id="347785" name="Freeform 1041"/>
            <p:cNvSpPr>
              <a:spLocks/>
            </p:cNvSpPr>
            <p:nvPr/>
          </p:nvSpPr>
          <p:spPr bwMode="auto">
            <a:xfrm>
              <a:off x="3438" y="3088"/>
              <a:ext cx="3" cy="8"/>
            </a:xfrm>
            <a:custGeom>
              <a:avLst/>
              <a:gdLst>
                <a:gd name="T0" fmla="*/ 2 w 69"/>
                <a:gd name="T1" fmla="*/ 7 h 129"/>
                <a:gd name="T2" fmla="*/ 2 w 69"/>
                <a:gd name="T3" fmla="*/ 7 h 129"/>
                <a:gd name="T4" fmla="*/ 1 w 69"/>
                <a:gd name="T5" fmla="*/ 6 h 129"/>
                <a:gd name="T6" fmla="*/ 1 w 69"/>
                <a:gd name="T7" fmla="*/ 6 h 129"/>
                <a:gd name="T8" fmla="*/ 1 w 69"/>
                <a:gd name="T9" fmla="*/ 5 h 129"/>
                <a:gd name="T10" fmla="*/ 2 w 69"/>
                <a:gd name="T11" fmla="*/ 4 h 129"/>
                <a:gd name="T12" fmla="*/ 2 w 69"/>
                <a:gd name="T13" fmla="*/ 4 h 129"/>
                <a:gd name="T14" fmla="*/ 2 w 69"/>
                <a:gd name="T15" fmla="*/ 3 h 129"/>
                <a:gd name="T16" fmla="*/ 3 w 69"/>
                <a:gd name="T17" fmla="*/ 2 h 129"/>
                <a:gd name="T18" fmla="*/ 3 w 69"/>
                <a:gd name="T19" fmla="*/ 2 h 129"/>
                <a:gd name="T20" fmla="*/ 2 w 69"/>
                <a:gd name="T21" fmla="*/ 0 h 129"/>
                <a:gd name="T22" fmla="*/ 2 w 69"/>
                <a:gd name="T23" fmla="*/ 1 h 129"/>
                <a:gd name="T24" fmla="*/ 1 w 69"/>
                <a:gd name="T25" fmla="*/ 2 h 129"/>
                <a:gd name="T26" fmla="*/ 1 w 69"/>
                <a:gd name="T27" fmla="*/ 3 h 129"/>
                <a:gd name="T28" fmla="*/ 0 w 69"/>
                <a:gd name="T29" fmla="*/ 4 h 129"/>
                <a:gd name="T30" fmla="*/ 0 w 69"/>
                <a:gd name="T31" fmla="*/ 5 h 129"/>
                <a:gd name="T32" fmla="*/ 0 w 69"/>
                <a:gd name="T33" fmla="*/ 6 h 129"/>
                <a:gd name="T34" fmla="*/ 0 w 69"/>
                <a:gd name="T35" fmla="*/ 7 h 129"/>
                <a:gd name="T36" fmla="*/ 0 w 69"/>
                <a:gd name="T37" fmla="*/ 8 h 129"/>
                <a:gd name="T38" fmla="*/ 0 w 69"/>
                <a:gd name="T39" fmla="*/ 8 h 129"/>
                <a:gd name="T40" fmla="*/ 2 w 69"/>
                <a:gd name="T41" fmla="*/ 7 h 1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29"/>
                <a:gd name="T65" fmla="*/ 69 w 69"/>
                <a:gd name="T66" fmla="*/ 129 h 1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29">
                  <a:moveTo>
                    <a:pt x="36" y="112"/>
                  </a:moveTo>
                  <a:lnTo>
                    <a:pt x="36" y="112"/>
                  </a:lnTo>
                  <a:lnTo>
                    <a:pt x="33" y="104"/>
                  </a:lnTo>
                  <a:lnTo>
                    <a:pt x="32" y="95"/>
                  </a:lnTo>
                  <a:lnTo>
                    <a:pt x="34" y="83"/>
                  </a:lnTo>
                  <a:lnTo>
                    <a:pt x="38" y="69"/>
                  </a:lnTo>
                  <a:lnTo>
                    <a:pt x="44" y="58"/>
                  </a:lnTo>
                  <a:lnTo>
                    <a:pt x="52" y="44"/>
                  </a:lnTo>
                  <a:lnTo>
                    <a:pt x="60" y="34"/>
                  </a:lnTo>
                  <a:lnTo>
                    <a:pt x="69" y="25"/>
                  </a:lnTo>
                  <a:lnTo>
                    <a:pt x="49" y="0"/>
                  </a:lnTo>
                  <a:lnTo>
                    <a:pt x="37" y="11"/>
                  </a:lnTo>
                  <a:lnTo>
                    <a:pt x="25" y="25"/>
                  </a:lnTo>
                  <a:lnTo>
                    <a:pt x="16" y="41"/>
                  </a:lnTo>
                  <a:lnTo>
                    <a:pt x="8" y="57"/>
                  </a:lnTo>
                  <a:lnTo>
                    <a:pt x="2" y="75"/>
                  </a:lnTo>
                  <a:lnTo>
                    <a:pt x="0" y="92"/>
                  </a:lnTo>
                  <a:lnTo>
                    <a:pt x="1" y="112"/>
                  </a:lnTo>
                  <a:lnTo>
                    <a:pt x="8" y="129"/>
                  </a:lnTo>
                  <a:lnTo>
                    <a:pt x="36" y="112"/>
                  </a:lnTo>
                  <a:close/>
                </a:path>
              </a:pathLst>
            </a:custGeom>
            <a:solidFill>
              <a:srgbClr val="CCFFFF"/>
            </a:solidFill>
            <a:ln w="9525">
              <a:noFill/>
              <a:round/>
              <a:headEnd/>
              <a:tailEnd/>
            </a:ln>
          </p:spPr>
          <p:txBody>
            <a:bodyPr/>
            <a:lstStyle/>
            <a:p>
              <a:pPr algn="ctr"/>
              <a:endParaRPr lang="en-US" sz="1800"/>
            </a:p>
          </p:txBody>
        </p:sp>
        <p:sp>
          <p:nvSpPr>
            <p:cNvPr id="347786" name="Freeform 1042"/>
            <p:cNvSpPr>
              <a:spLocks/>
            </p:cNvSpPr>
            <p:nvPr/>
          </p:nvSpPr>
          <p:spPr bwMode="auto">
            <a:xfrm>
              <a:off x="3438" y="3095"/>
              <a:ext cx="5" cy="4"/>
            </a:xfrm>
            <a:custGeom>
              <a:avLst/>
              <a:gdLst>
                <a:gd name="T0" fmla="*/ 5 w 117"/>
                <a:gd name="T1" fmla="*/ 2 h 76"/>
                <a:gd name="T2" fmla="*/ 5 w 117"/>
                <a:gd name="T3" fmla="*/ 2 h 76"/>
                <a:gd name="T4" fmla="*/ 4 w 117"/>
                <a:gd name="T5" fmla="*/ 2 h 76"/>
                <a:gd name="T6" fmla="*/ 4 w 117"/>
                <a:gd name="T7" fmla="*/ 2 h 76"/>
                <a:gd name="T8" fmla="*/ 3 w 117"/>
                <a:gd name="T9" fmla="*/ 2 h 76"/>
                <a:gd name="T10" fmla="*/ 3 w 117"/>
                <a:gd name="T11" fmla="*/ 2 h 76"/>
                <a:gd name="T12" fmla="*/ 2 w 117"/>
                <a:gd name="T13" fmla="*/ 2 h 76"/>
                <a:gd name="T14" fmla="*/ 2 w 117"/>
                <a:gd name="T15" fmla="*/ 1 h 76"/>
                <a:gd name="T16" fmla="*/ 1 w 117"/>
                <a:gd name="T17" fmla="*/ 1 h 76"/>
                <a:gd name="T18" fmla="*/ 1 w 117"/>
                <a:gd name="T19" fmla="*/ 0 h 76"/>
                <a:gd name="T20" fmla="*/ 0 w 117"/>
                <a:gd name="T21" fmla="*/ 1 h 76"/>
                <a:gd name="T22" fmla="*/ 0 w 117"/>
                <a:gd name="T23" fmla="*/ 2 h 76"/>
                <a:gd name="T24" fmla="*/ 1 w 117"/>
                <a:gd name="T25" fmla="*/ 2 h 76"/>
                <a:gd name="T26" fmla="*/ 1 w 117"/>
                <a:gd name="T27" fmla="*/ 3 h 76"/>
                <a:gd name="T28" fmla="*/ 2 w 117"/>
                <a:gd name="T29" fmla="*/ 3 h 76"/>
                <a:gd name="T30" fmla="*/ 3 w 117"/>
                <a:gd name="T31" fmla="*/ 4 h 76"/>
                <a:gd name="T32" fmla="*/ 3 w 117"/>
                <a:gd name="T33" fmla="*/ 4 h 76"/>
                <a:gd name="T34" fmla="*/ 4 w 117"/>
                <a:gd name="T35" fmla="*/ 4 h 76"/>
                <a:gd name="T36" fmla="*/ 5 w 117"/>
                <a:gd name="T37" fmla="*/ 4 h 76"/>
                <a:gd name="T38" fmla="*/ 5 w 117"/>
                <a:gd name="T39" fmla="*/ 4 h 76"/>
                <a:gd name="T40" fmla="*/ 5 w 117"/>
                <a:gd name="T41" fmla="*/ 2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6"/>
                <a:gd name="T65" fmla="*/ 117 w 117"/>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6">
                  <a:moveTo>
                    <a:pt x="107" y="41"/>
                  </a:moveTo>
                  <a:lnTo>
                    <a:pt x="107" y="41"/>
                  </a:lnTo>
                  <a:lnTo>
                    <a:pt x="96" y="43"/>
                  </a:lnTo>
                  <a:lnTo>
                    <a:pt x="83" y="43"/>
                  </a:lnTo>
                  <a:lnTo>
                    <a:pt x="72" y="42"/>
                  </a:lnTo>
                  <a:lnTo>
                    <a:pt x="62" y="36"/>
                  </a:lnTo>
                  <a:lnTo>
                    <a:pt x="52" y="30"/>
                  </a:lnTo>
                  <a:lnTo>
                    <a:pt x="43" y="23"/>
                  </a:lnTo>
                  <a:lnTo>
                    <a:pt x="35" y="13"/>
                  </a:lnTo>
                  <a:lnTo>
                    <a:pt x="28" y="0"/>
                  </a:lnTo>
                  <a:lnTo>
                    <a:pt x="0" y="17"/>
                  </a:lnTo>
                  <a:lnTo>
                    <a:pt x="9" y="32"/>
                  </a:lnTo>
                  <a:lnTo>
                    <a:pt x="20" y="46"/>
                  </a:lnTo>
                  <a:lnTo>
                    <a:pt x="33" y="57"/>
                  </a:lnTo>
                  <a:lnTo>
                    <a:pt x="48" y="66"/>
                  </a:lnTo>
                  <a:lnTo>
                    <a:pt x="64" y="73"/>
                  </a:lnTo>
                  <a:lnTo>
                    <a:pt x="81" y="76"/>
                  </a:lnTo>
                  <a:lnTo>
                    <a:pt x="98" y="76"/>
                  </a:lnTo>
                  <a:lnTo>
                    <a:pt x="117" y="72"/>
                  </a:lnTo>
                  <a:lnTo>
                    <a:pt x="107" y="41"/>
                  </a:lnTo>
                  <a:close/>
                </a:path>
              </a:pathLst>
            </a:custGeom>
            <a:solidFill>
              <a:srgbClr val="CCFFFF"/>
            </a:solidFill>
            <a:ln w="9525">
              <a:noFill/>
              <a:round/>
              <a:headEnd/>
              <a:tailEnd/>
            </a:ln>
          </p:spPr>
          <p:txBody>
            <a:bodyPr/>
            <a:lstStyle/>
            <a:p>
              <a:pPr algn="ctr"/>
              <a:endParaRPr lang="en-US" sz="1800"/>
            </a:p>
          </p:txBody>
        </p:sp>
        <p:sp>
          <p:nvSpPr>
            <p:cNvPr id="347787" name="Freeform 1043"/>
            <p:cNvSpPr>
              <a:spLocks/>
            </p:cNvSpPr>
            <p:nvPr/>
          </p:nvSpPr>
          <p:spPr bwMode="auto">
            <a:xfrm>
              <a:off x="3443" y="3094"/>
              <a:ext cx="4" cy="5"/>
            </a:xfrm>
            <a:custGeom>
              <a:avLst/>
              <a:gdLst>
                <a:gd name="T0" fmla="*/ 2 w 79"/>
                <a:gd name="T1" fmla="*/ 0 h 88"/>
                <a:gd name="T2" fmla="*/ 2 w 79"/>
                <a:gd name="T3" fmla="*/ 0 h 88"/>
                <a:gd name="T4" fmla="*/ 2 w 79"/>
                <a:gd name="T5" fmla="*/ 1 h 88"/>
                <a:gd name="T6" fmla="*/ 2 w 79"/>
                <a:gd name="T7" fmla="*/ 1 h 88"/>
                <a:gd name="T8" fmla="*/ 2 w 79"/>
                <a:gd name="T9" fmla="*/ 2 h 88"/>
                <a:gd name="T10" fmla="*/ 1 w 79"/>
                <a:gd name="T11" fmla="*/ 2 h 88"/>
                <a:gd name="T12" fmla="*/ 1 w 79"/>
                <a:gd name="T13" fmla="*/ 3 h 88"/>
                <a:gd name="T14" fmla="*/ 1 w 79"/>
                <a:gd name="T15" fmla="*/ 3 h 88"/>
                <a:gd name="T16" fmla="*/ 0 w 79"/>
                <a:gd name="T17" fmla="*/ 3 h 88"/>
                <a:gd name="T18" fmla="*/ 1 w 79"/>
                <a:gd name="T19" fmla="*/ 5 h 88"/>
                <a:gd name="T20" fmla="*/ 1 w 79"/>
                <a:gd name="T21" fmla="*/ 5 h 88"/>
                <a:gd name="T22" fmla="*/ 2 w 79"/>
                <a:gd name="T23" fmla="*/ 4 h 88"/>
                <a:gd name="T24" fmla="*/ 3 w 79"/>
                <a:gd name="T25" fmla="*/ 4 h 88"/>
                <a:gd name="T26" fmla="*/ 3 w 79"/>
                <a:gd name="T27" fmla="*/ 3 h 88"/>
                <a:gd name="T28" fmla="*/ 3 w 79"/>
                <a:gd name="T29" fmla="*/ 2 h 88"/>
                <a:gd name="T30" fmla="*/ 4 w 79"/>
                <a:gd name="T31" fmla="*/ 2 h 88"/>
                <a:gd name="T32" fmla="*/ 4 w 79"/>
                <a:gd name="T33" fmla="*/ 1 h 88"/>
                <a:gd name="T34" fmla="*/ 4 w 79"/>
                <a:gd name="T35" fmla="*/ 0 h 88"/>
                <a:gd name="T36" fmla="*/ 2 w 79"/>
                <a:gd name="T37" fmla="*/ 0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88"/>
                <a:gd name="T59" fmla="*/ 79 w 79"/>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88">
                  <a:moveTo>
                    <a:pt x="47" y="0"/>
                  </a:moveTo>
                  <a:lnTo>
                    <a:pt x="46" y="8"/>
                  </a:lnTo>
                  <a:lnTo>
                    <a:pt x="44" y="15"/>
                  </a:lnTo>
                  <a:lnTo>
                    <a:pt x="40" y="24"/>
                  </a:lnTo>
                  <a:lnTo>
                    <a:pt x="35" y="32"/>
                  </a:lnTo>
                  <a:lnTo>
                    <a:pt x="28" y="39"/>
                  </a:lnTo>
                  <a:lnTo>
                    <a:pt x="21" y="46"/>
                  </a:lnTo>
                  <a:lnTo>
                    <a:pt x="11" y="52"/>
                  </a:lnTo>
                  <a:lnTo>
                    <a:pt x="0" y="57"/>
                  </a:lnTo>
                  <a:lnTo>
                    <a:pt x="10" y="88"/>
                  </a:lnTo>
                  <a:lnTo>
                    <a:pt x="25" y="82"/>
                  </a:lnTo>
                  <a:lnTo>
                    <a:pt x="40" y="73"/>
                  </a:lnTo>
                  <a:lnTo>
                    <a:pt x="51" y="64"/>
                  </a:lnTo>
                  <a:lnTo>
                    <a:pt x="61" y="53"/>
                  </a:lnTo>
                  <a:lnTo>
                    <a:pt x="68" y="41"/>
                  </a:lnTo>
                  <a:lnTo>
                    <a:pt x="74" y="28"/>
                  </a:lnTo>
                  <a:lnTo>
                    <a:pt x="78" y="14"/>
                  </a:lnTo>
                  <a:lnTo>
                    <a:pt x="79" y="2"/>
                  </a:lnTo>
                  <a:lnTo>
                    <a:pt x="47" y="0"/>
                  </a:lnTo>
                  <a:close/>
                </a:path>
              </a:pathLst>
            </a:custGeom>
            <a:solidFill>
              <a:srgbClr val="CCFFFF"/>
            </a:solidFill>
            <a:ln w="9525">
              <a:noFill/>
              <a:round/>
              <a:headEnd/>
              <a:tailEnd/>
            </a:ln>
          </p:spPr>
          <p:txBody>
            <a:bodyPr/>
            <a:lstStyle/>
            <a:p>
              <a:pPr algn="ctr"/>
              <a:endParaRPr lang="en-US" sz="1800"/>
            </a:p>
          </p:txBody>
        </p:sp>
        <p:sp>
          <p:nvSpPr>
            <p:cNvPr id="347788" name="Freeform 1044"/>
            <p:cNvSpPr>
              <a:spLocks/>
            </p:cNvSpPr>
            <p:nvPr/>
          </p:nvSpPr>
          <p:spPr bwMode="auto">
            <a:xfrm>
              <a:off x="3442" y="3097"/>
              <a:ext cx="2" cy="1"/>
            </a:xfrm>
            <a:custGeom>
              <a:avLst/>
              <a:gdLst>
                <a:gd name="T0" fmla="*/ 2 w 32"/>
                <a:gd name="T1" fmla="*/ 1 h 18"/>
                <a:gd name="T2" fmla="*/ 2 w 32"/>
                <a:gd name="T3" fmla="*/ 1 h 18"/>
                <a:gd name="T4" fmla="*/ 2 w 32"/>
                <a:gd name="T5" fmla="*/ 0 h 18"/>
                <a:gd name="T6" fmla="*/ 1 w 32"/>
                <a:gd name="T7" fmla="*/ 0 h 18"/>
                <a:gd name="T8" fmla="*/ 1 w 32"/>
                <a:gd name="T9" fmla="*/ 0 h 18"/>
                <a:gd name="T10" fmla="*/ 1 w 32"/>
                <a:gd name="T11" fmla="*/ 0 h 18"/>
                <a:gd name="T12" fmla="*/ 0 w 32"/>
                <a:gd name="T13" fmla="*/ 0 h 18"/>
                <a:gd name="T14" fmla="*/ 0 w 32"/>
                <a:gd name="T15" fmla="*/ 1 h 18"/>
                <a:gd name="T16" fmla="*/ 0 w 32"/>
                <a:gd name="T17" fmla="*/ 1 h 18"/>
                <a:gd name="T18" fmla="*/ 2 w 32"/>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8"/>
                <a:gd name="T32" fmla="*/ 32 w 3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8">
                  <a:moveTo>
                    <a:pt x="32" y="18"/>
                  </a:moveTo>
                  <a:lnTo>
                    <a:pt x="31" y="11"/>
                  </a:lnTo>
                  <a:lnTo>
                    <a:pt x="28" y="6"/>
                  </a:lnTo>
                  <a:lnTo>
                    <a:pt x="23" y="3"/>
                  </a:lnTo>
                  <a:lnTo>
                    <a:pt x="17" y="0"/>
                  </a:lnTo>
                  <a:lnTo>
                    <a:pt x="11" y="2"/>
                  </a:lnTo>
                  <a:lnTo>
                    <a:pt x="6" y="4"/>
                  </a:lnTo>
                  <a:lnTo>
                    <a:pt x="2" y="9"/>
                  </a:lnTo>
                  <a:lnTo>
                    <a:pt x="0" y="16"/>
                  </a:lnTo>
                  <a:lnTo>
                    <a:pt x="32" y="18"/>
                  </a:lnTo>
                  <a:close/>
                </a:path>
              </a:pathLst>
            </a:custGeom>
            <a:solidFill>
              <a:srgbClr val="CCFFFF"/>
            </a:solidFill>
            <a:ln w="9525">
              <a:noFill/>
              <a:round/>
              <a:headEnd/>
              <a:tailEnd/>
            </a:ln>
          </p:spPr>
          <p:txBody>
            <a:bodyPr/>
            <a:lstStyle/>
            <a:p>
              <a:pPr algn="ctr"/>
              <a:endParaRPr lang="en-US" sz="1800"/>
            </a:p>
          </p:txBody>
        </p:sp>
        <p:sp>
          <p:nvSpPr>
            <p:cNvPr id="347789" name="Freeform 1045"/>
            <p:cNvSpPr>
              <a:spLocks/>
            </p:cNvSpPr>
            <p:nvPr/>
          </p:nvSpPr>
          <p:spPr bwMode="auto">
            <a:xfrm>
              <a:off x="3442" y="3094"/>
              <a:ext cx="1" cy="2"/>
            </a:xfrm>
            <a:custGeom>
              <a:avLst/>
              <a:gdLst>
                <a:gd name="T0" fmla="*/ 1 w 22"/>
                <a:gd name="T1" fmla="*/ 0 h 32"/>
                <a:gd name="T2" fmla="*/ 0 w 22"/>
                <a:gd name="T3" fmla="*/ 0 h 32"/>
                <a:gd name="T4" fmla="*/ 0 w 22"/>
                <a:gd name="T5" fmla="*/ 1 h 32"/>
                <a:gd name="T6" fmla="*/ 0 w 22"/>
                <a:gd name="T7" fmla="*/ 1 h 32"/>
                <a:gd name="T8" fmla="*/ 0 w 22"/>
                <a:gd name="T9" fmla="*/ 1 h 32"/>
                <a:gd name="T10" fmla="*/ 0 w 22"/>
                <a:gd name="T11" fmla="*/ 2 h 32"/>
                <a:gd name="T12" fmla="*/ 0 w 22"/>
                <a:gd name="T13" fmla="*/ 2 h 32"/>
                <a:gd name="T14" fmla="*/ 1 w 22"/>
                <a:gd name="T15" fmla="*/ 2 h 32"/>
                <a:gd name="T16" fmla="*/ 1 w 22"/>
                <a:gd name="T17" fmla="*/ 2 h 32"/>
                <a:gd name="T18" fmla="*/ 1 w 22"/>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32"/>
                <a:gd name="T32" fmla="*/ 22 w 2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32">
                  <a:moveTo>
                    <a:pt x="12" y="0"/>
                  </a:moveTo>
                  <a:lnTo>
                    <a:pt x="5" y="3"/>
                  </a:lnTo>
                  <a:lnTo>
                    <a:pt x="1" y="8"/>
                  </a:lnTo>
                  <a:lnTo>
                    <a:pt x="0" y="14"/>
                  </a:lnTo>
                  <a:lnTo>
                    <a:pt x="1" y="20"/>
                  </a:lnTo>
                  <a:lnTo>
                    <a:pt x="4" y="26"/>
                  </a:lnTo>
                  <a:lnTo>
                    <a:pt x="9" y="30"/>
                  </a:lnTo>
                  <a:lnTo>
                    <a:pt x="15" y="32"/>
                  </a:lnTo>
                  <a:lnTo>
                    <a:pt x="22" y="31"/>
                  </a:lnTo>
                  <a:lnTo>
                    <a:pt x="12" y="0"/>
                  </a:lnTo>
                  <a:close/>
                </a:path>
              </a:pathLst>
            </a:custGeom>
            <a:solidFill>
              <a:srgbClr val="00CCFF"/>
            </a:solidFill>
            <a:ln w="9525">
              <a:noFill/>
              <a:round/>
              <a:headEnd/>
              <a:tailEnd/>
            </a:ln>
          </p:spPr>
          <p:txBody>
            <a:bodyPr/>
            <a:lstStyle/>
            <a:p>
              <a:pPr algn="ctr"/>
              <a:endParaRPr lang="en-US" sz="1800"/>
            </a:p>
          </p:txBody>
        </p:sp>
        <p:sp>
          <p:nvSpPr>
            <p:cNvPr id="347790" name="Freeform 1046"/>
            <p:cNvSpPr>
              <a:spLocks/>
            </p:cNvSpPr>
            <p:nvPr/>
          </p:nvSpPr>
          <p:spPr bwMode="auto">
            <a:xfrm>
              <a:off x="3442" y="3090"/>
              <a:ext cx="4" cy="5"/>
            </a:xfrm>
            <a:custGeom>
              <a:avLst/>
              <a:gdLst>
                <a:gd name="T0" fmla="*/ 2 w 74"/>
                <a:gd name="T1" fmla="*/ 1 h 99"/>
                <a:gd name="T2" fmla="*/ 2 w 74"/>
                <a:gd name="T3" fmla="*/ 1 h 99"/>
                <a:gd name="T4" fmla="*/ 2 w 74"/>
                <a:gd name="T5" fmla="*/ 1 h 99"/>
                <a:gd name="T6" fmla="*/ 2 w 74"/>
                <a:gd name="T7" fmla="*/ 2 h 99"/>
                <a:gd name="T8" fmla="*/ 2 w 74"/>
                <a:gd name="T9" fmla="*/ 2 h 99"/>
                <a:gd name="T10" fmla="*/ 2 w 74"/>
                <a:gd name="T11" fmla="*/ 2 h 99"/>
                <a:gd name="T12" fmla="*/ 2 w 74"/>
                <a:gd name="T13" fmla="*/ 3 h 99"/>
                <a:gd name="T14" fmla="*/ 1 w 74"/>
                <a:gd name="T15" fmla="*/ 3 h 99"/>
                <a:gd name="T16" fmla="*/ 1 w 74"/>
                <a:gd name="T17" fmla="*/ 3 h 99"/>
                <a:gd name="T18" fmla="*/ 0 w 74"/>
                <a:gd name="T19" fmla="*/ 3 h 99"/>
                <a:gd name="T20" fmla="*/ 1 w 74"/>
                <a:gd name="T21" fmla="*/ 5 h 99"/>
                <a:gd name="T22" fmla="*/ 1 w 74"/>
                <a:gd name="T23" fmla="*/ 5 h 99"/>
                <a:gd name="T24" fmla="*/ 2 w 74"/>
                <a:gd name="T25" fmla="*/ 4 h 99"/>
                <a:gd name="T26" fmla="*/ 3 w 74"/>
                <a:gd name="T27" fmla="*/ 4 h 99"/>
                <a:gd name="T28" fmla="*/ 3 w 74"/>
                <a:gd name="T29" fmla="*/ 3 h 99"/>
                <a:gd name="T30" fmla="*/ 4 w 74"/>
                <a:gd name="T31" fmla="*/ 3 h 99"/>
                <a:gd name="T32" fmla="*/ 4 w 74"/>
                <a:gd name="T33" fmla="*/ 2 h 99"/>
                <a:gd name="T34" fmla="*/ 4 w 74"/>
                <a:gd name="T35" fmla="*/ 1 h 99"/>
                <a:gd name="T36" fmla="*/ 4 w 74"/>
                <a:gd name="T37" fmla="*/ 0 h 99"/>
                <a:gd name="T38" fmla="*/ 4 w 74"/>
                <a:gd name="T39" fmla="*/ 0 h 99"/>
                <a:gd name="T40" fmla="*/ 2 w 74"/>
                <a:gd name="T41" fmla="*/ 1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99"/>
                <a:gd name="T65" fmla="*/ 74 w 74"/>
                <a:gd name="T66" fmla="*/ 99 h 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99">
                  <a:moveTo>
                    <a:pt x="39" y="13"/>
                  </a:moveTo>
                  <a:lnTo>
                    <a:pt x="39" y="12"/>
                  </a:lnTo>
                  <a:lnTo>
                    <a:pt x="41" y="22"/>
                  </a:lnTo>
                  <a:lnTo>
                    <a:pt x="41" y="30"/>
                  </a:lnTo>
                  <a:lnTo>
                    <a:pt x="38" y="37"/>
                  </a:lnTo>
                  <a:lnTo>
                    <a:pt x="35" y="43"/>
                  </a:lnTo>
                  <a:lnTo>
                    <a:pt x="28" y="51"/>
                  </a:lnTo>
                  <a:lnTo>
                    <a:pt x="20" y="58"/>
                  </a:lnTo>
                  <a:lnTo>
                    <a:pt x="11" y="62"/>
                  </a:lnTo>
                  <a:lnTo>
                    <a:pt x="0" y="68"/>
                  </a:lnTo>
                  <a:lnTo>
                    <a:pt x="10" y="99"/>
                  </a:lnTo>
                  <a:lnTo>
                    <a:pt x="25" y="94"/>
                  </a:lnTo>
                  <a:lnTo>
                    <a:pt x="38" y="85"/>
                  </a:lnTo>
                  <a:lnTo>
                    <a:pt x="51" y="76"/>
                  </a:lnTo>
                  <a:lnTo>
                    <a:pt x="62" y="64"/>
                  </a:lnTo>
                  <a:lnTo>
                    <a:pt x="69" y="52"/>
                  </a:lnTo>
                  <a:lnTo>
                    <a:pt x="74" y="36"/>
                  </a:lnTo>
                  <a:lnTo>
                    <a:pt x="74" y="18"/>
                  </a:lnTo>
                  <a:lnTo>
                    <a:pt x="70" y="1"/>
                  </a:lnTo>
                  <a:lnTo>
                    <a:pt x="70" y="0"/>
                  </a:lnTo>
                  <a:lnTo>
                    <a:pt x="39" y="13"/>
                  </a:lnTo>
                  <a:close/>
                </a:path>
              </a:pathLst>
            </a:custGeom>
            <a:solidFill>
              <a:srgbClr val="00CCFF"/>
            </a:solidFill>
            <a:ln w="9525">
              <a:noFill/>
              <a:round/>
              <a:headEnd/>
              <a:tailEnd/>
            </a:ln>
          </p:spPr>
          <p:txBody>
            <a:bodyPr/>
            <a:lstStyle/>
            <a:p>
              <a:pPr algn="ctr"/>
              <a:endParaRPr lang="en-US" sz="1800"/>
            </a:p>
          </p:txBody>
        </p:sp>
        <p:sp>
          <p:nvSpPr>
            <p:cNvPr id="347791" name="Freeform 1047"/>
            <p:cNvSpPr>
              <a:spLocks/>
            </p:cNvSpPr>
            <p:nvPr/>
          </p:nvSpPr>
          <p:spPr bwMode="auto">
            <a:xfrm>
              <a:off x="3441" y="3088"/>
              <a:ext cx="5" cy="3"/>
            </a:xfrm>
            <a:custGeom>
              <a:avLst/>
              <a:gdLst>
                <a:gd name="T0" fmla="*/ 1 w 108"/>
                <a:gd name="T1" fmla="*/ 3 h 50"/>
                <a:gd name="T2" fmla="*/ 1 w 108"/>
                <a:gd name="T3" fmla="*/ 3 h 50"/>
                <a:gd name="T4" fmla="*/ 1 w 108"/>
                <a:gd name="T5" fmla="*/ 2 h 50"/>
                <a:gd name="T6" fmla="*/ 2 w 108"/>
                <a:gd name="T7" fmla="*/ 2 h 50"/>
                <a:gd name="T8" fmla="*/ 2 w 108"/>
                <a:gd name="T9" fmla="*/ 2 h 50"/>
                <a:gd name="T10" fmla="*/ 3 w 108"/>
                <a:gd name="T11" fmla="*/ 2 h 50"/>
                <a:gd name="T12" fmla="*/ 3 w 108"/>
                <a:gd name="T13" fmla="*/ 2 h 50"/>
                <a:gd name="T14" fmla="*/ 3 w 108"/>
                <a:gd name="T15" fmla="*/ 2 h 50"/>
                <a:gd name="T16" fmla="*/ 3 w 108"/>
                <a:gd name="T17" fmla="*/ 3 h 50"/>
                <a:gd name="T18" fmla="*/ 4 w 108"/>
                <a:gd name="T19" fmla="*/ 3 h 50"/>
                <a:gd name="T20" fmla="*/ 5 w 108"/>
                <a:gd name="T21" fmla="*/ 2 h 50"/>
                <a:gd name="T22" fmla="*/ 5 w 108"/>
                <a:gd name="T23" fmla="*/ 1 h 50"/>
                <a:gd name="T24" fmla="*/ 4 w 108"/>
                <a:gd name="T25" fmla="*/ 1 h 50"/>
                <a:gd name="T26" fmla="*/ 3 w 108"/>
                <a:gd name="T27" fmla="*/ 0 h 50"/>
                <a:gd name="T28" fmla="*/ 3 w 108"/>
                <a:gd name="T29" fmla="*/ 0 h 50"/>
                <a:gd name="T30" fmla="*/ 2 w 108"/>
                <a:gd name="T31" fmla="*/ 0 h 50"/>
                <a:gd name="T32" fmla="*/ 1 w 108"/>
                <a:gd name="T33" fmla="*/ 0 h 50"/>
                <a:gd name="T34" fmla="*/ 1 w 108"/>
                <a:gd name="T35" fmla="*/ 1 h 50"/>
                <a:gd name="T36" fmla="*/ 0 w 108"/>
                <a:gd name="T37" fmla="*/ 1 h 50"/>
                <a:gd name="T38" fmla="*/ 0 w 108"/>
                <a:gd name="T39" fmla="*/ 1 h 50"/>
                <a:gd name="T40" fmla="*/ 1 w 108"/>
                <a:gd name="T41" fmla="*/ 3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50"/>
                <a:gd name="T65" fmla="*/ 108 w 10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50">
                  <a:moveTo>
                    <a:pt x="20" y="44"/>
                  </a:moveTo>
                  <a:lnTo>
                    <a:pt x="20" y="43"/>
                  </a:lnTo>
                  <a:lnTo>
                    <a:pt x="27" y="39"/>
                  </a:lnTo>
                  <a:lnTo>
                    <a:pt x="37" y="35"/>
                  </a:lnTo>
                  <a:lnTo>
                    <a:pt x="46" y="34"/>
                  </a:lnTo>
                  <a:lnTo>
                    <a:pt x="54" y="34"/>
                  </a:lnTo>
                  <a:lnTo>
                    <a:pt x="61" y="36"/>
                  </a:lnTo>
                  <a:lnTo>
                    <a:pt x="69" y="39"/>
                  </a:lnTo>
                  <a:lnTo>
                    <a:pt x="74" y="43"/>
                  </a:lnTo>
                  <a:lnTo>
                    <a:pt x="77" y="50"/>
                  </a:lnTo>
                  <a:lnTo>
                    <a:pt x="108" y="37"/>
                  </a:lnTo>
                  <a:lnTo>
                    <a:pt x="99" y="22"/>
                  </a:lnTo>
                  <a:lnTo>
                    <a:pt x="88" y="12"/>
                  </a:lnTo>
                  <a:lnTo>
                    <a:pt x="73" y="4"/>
                  </a:lnTo>
                  <a:lnTo>
                    <a:pt x="58" y="0"/>
                  </a:lnTo>
                  <a:lnTo>
                    <a:pt x="42" y="0"/>
                  </a:lnTo>
                  <a:lnTo>
                    <a:pt x="26" y="3"/>
                  </a:lnTo>
                  <a:lnTo>
                    <a:pt x="13" y="10"/>
                  </a:lnTo>
                  <a:lnTo>
                    <a:pt x="0" y="18"/>
                  </a:lnTo>
                  <a:lnTo>
                    <a:pt x="0" y="17"/>
                  </a:lnTo>
                  <a:lnTo>
                    <a:pt x="20" y="44"/>
                  </a:lnTo>
                  <a:close/>
                </a:path>
              </a:pathLst>
            </a:custGeom>
            <a:solidFill>
              <a:srgbClr val="00CCFF"/>
            </a:solidFill>
            <a:ln w="9525">
              <a:noFill/>
              <a:round/>
              <a:headEnd/>
              <a:tailEnd/>
            </a:ln>
          </p:spPr>
          <p:txBody>
            <a:bodyPr/>
            <a:lstStyle/>
            <a:p>
              <a:pPr algn="ctr"/>
              <a:endParaRPr lang="en-US" sz="1800"/>
            </a:p>
          </p:txBody>
        </p:sp>
        <p:sp>
          <p:nvSpPr>
            <p:cNvPr id="347792" name="Freeform 1048"/>
            <p:cNvSpPr>
              <a:spLocks/>
            </p:cNvSpPr>
            <p:nvPr/>
          </p:nvSpPr>
          <p:spPr bwMode="auto">
            <a:xfrm>
              <a:off x="3438" y="3089"/>
              <a:ext cx="4" cy="7"/>
            </a:xfrm>
            <a:custGeom>
              <a:avLst/>
              <a:gdLst>
                <a:gd name="T0" fmla="*/ 2 w 69"/>
                <a:gd name="T1" fmla="*/ 6 h 131"/>
                <a:gd name="T2" fmla="*/ 2 w 69"/>
                <a:gd name="T3" fmla="*/ 6 h 131"/>
                <a:gd name="T4" fmla="*/ 2 w 69"/>
                <a:gd name="T5" fmla="*/ 6 h 131"/>
                <a:gd name="T6" fmla="*/ 2 w 69"/>
                <a:gd name="T7" fmla="*/ 5 h 131"/>
                <a:gd name="T8" fmla="*/ 2 w 69"/>
                <a:gd name="T9" fmla="*/ 4 h 131"/>
                <a:gd name="T10" fmla="*/ 2 w 69"/>
                <a:gd name="T11" fmla="*/ 4 h 131"/>
                <a:gd name="T12" fmla="*/ 3 w 69"/>
                <a:gd name="T13" fmla="*/ 3 h 131"/>
                <a:gd name="T14" fmla="*/ 3 w 69"/>
                <a:gd name="T15" fmla="*/ 2 h 131"/>
                <a:gd name="T16" fmla="*/ 3 w 69"/>
                <a:gd name="T17" fmla="*/ 2 h 131"/>
                <a:gd name="T18" fmla="*/ 4 w 69"/>
                <a:gd name="T19" fmla="*/ 1 h 131"/>
                <a:gd name="T20" fmla="*/ 3 w 69"/>
                <a:gd name="T21" fmla="*/ 0 h 131"/>
                <a:gd name="T22" fmla="*/ 2 w 69"/>
                <a:gd name="T23" fmla="*/ 1 h 131"/>
                <a:gd name="T24" fmla="*/ 1 w 69"/>
                <a:gd name="T25" fmla="*/ 1 h 131"/>
                <a:gd name="T26" fmla="*/ 1 w 69"/>
                <a:gd name="T27" fmla="*/ 2 h 131"/>
                <a:gd name="T28" fmla="*/ 0 w 69"/>
                <a:gd name="T29" fmla="*/ 3 h 131"/>
                <a:gd name="T30" fmla="*/ 0 w 69"/>
                <a:gd name="T31" fmla="*/ 4 h 131"/>
                <a:gd name="T32" fmla="*/ 0 w 69"/>
                <a:gd name="T33" fmla="*/ 5 h 131"/>
                <a:gd name="T34" fmla="*/ 0 w 69"/>
                <a:gd name="T35" fmla="*/ 6 h 131"/>
                <a:gd name="T36" fmla="*/ 0 w 69"/>
                <a:gd name="T37" fmla="*/ 7 h 131"/>
                <a:gd name="T38" fmla="*/ 0 w 69"/>
                <a:gd name="T39" fmla="*/ 7 h 131"/>
                <a:gd name="T40" fmla="*/ 2 w 69"/>
                <a:gd name="T41" fmla="*/ 6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31"/>
                <a:gd name="T65" fmla="*/ 69 w 6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31">
                  <a:moveTo>
                    <a:pt x="36" y="114"/>
                  </a:moveTo>
                  <a:lnTo>
                    <a:pt x="36" y="114"/>
                  </a:lnTo>
                  <a:lnTo>
                    <a:pt x="34" y="107"/>
                  </a:lnTo>
                  <a:lnTo>
                    <a:pt x="33" y="96"/>
                  </a:lnTo>
                  <a:lnTo>
                    <a:pt x="35" y="83"/>
                  </a:lnTo>
                  <a:lnTo>
                    <a:pt x="38" y="72"/>
                  </a:lnTo>
                  <a:lnTo>
                    <a:pt x="44" y="59"/>
                  </a:lnTo>
                  <a:lnTo>
                    <a:pt x="52" y="46"/>
                  </a:lnTo>
                  <a:lnTo>
                    <a:pt x="60" y="36"/>
                  </a:lnTo>
                  <a:lnTo>
                    <a:pt x="69" y="27"/>
                  </a:lnTo>
                  <a:lnTo>
                    <a:pt x="49" y="0"/>
                  </a:lnTo>
                  <a:lnTo>
                    <a:pt x="36" y="13"/>
                  </a:lnTo>
                  <a:lnTo>
                    <a:pt x="25" y="27"/>
                  </a:lnTo>
                  <a:lnTo>
                    <a:pt x="15" y="42"/>
                  </a:lnTo>
                  <a:lnTo>
                    <a:pt x="7" y="59"/>
                  </a:lnTo>
                  <a:lnTo>
                    <a:pt x="2" y="77"/>
                  </a:lnTo>
                  <a:lnTo>
                    <a:pt x="0" y="94"/>
                  </a:lnTo>
                  <a:lnTo>
                    <a:pt x="1" y="113"/>
                  </a:lnTo>
                  <a:lnTo>
                    <a:pt x="7" y="131"/>
                  </a:lnTo>
                  <a:lnTo>
                    <a:pt x="36" y="114"/>
                  </a:lnTo>
                  <a:close/>
                </a:path>
              </a:pathLst>
            </a:custGeom>
            <a:solidFill>
              <a:srgbClr val="00CCFF"/>
            </a:solidFill>
            <a:ln w="9525">
              <a:noFill/>
              <a:round/>
              <a:headEnd/>
              <a:tailEnd/>
            </a:ln>
          </p:spPr>
          <p:txBody>
            <a:bodyPr/>
            <a:lstStyle/>
            <a:p>
              <a:pPr algn="ctr"/>
              <a:endParaRPr lang="en-US" sz="1800"/>
            </a:p>
          </p:txBody>
        </p:sp>
        <p:sp>
          <p:nvSpPr>
            <p:cNvPr id="347793" name="Freeform 1049"/>
            <p:cNvSpPr>
              <a:spLocks/>
            </p:cNvSpPr>
            <p:nvPr/>
          </p:nvSpPr>
          <p:spPr bwMode="auto">
            <a:xfrm>
              <a:off x="3439" y="3095"/>
              <a:ext cx="5" cy="4"/>
            </a:xfrm>
            <a:custGeom>
              <a:avLst/>
              <a:gdLst>
                <a:gd name="T0" fmla="*/ 5 w 117"/>
                <a:gd name="T1" fmla="*/ 2 h 77"/>
                <a:gd name="T2" fmla="*/ 5 w 117"/>
                <a:gd name="T3" fmla="*/ 2 h 77"/>
                <a:gd name="T4" fmla="*/ 4 w 117"/>
                <a:gd name="T5" fmla="*/ 2 h 77"/>
                <a:gd name="T6" fmla="*/ 4 w 117"/>
                <a:gd name="T7" fmla="*/ 2 h 77"/>
                <a:gd name="T8" fmla="*/ 3 w 117"/>
                <a:gd name="T9" fmla="*/ 2 h 77"/>
                <a:gd name="T10" fmla="*/ 3 w 117"/>
                <a:gd name="T11" fmla="*/ 2 h 77"/>
                <a:gd name="T12" fmla="*/ 2 w 117"/>
                <a:gd name="T13" fmla="*/ 2 h 77"/>
                <a:gd name="T14" fmla="*/ 2 w 117"/>
                <a:gd name="T15" fmla="*/ 1 h 77"/>
                <a:gd name="T16" fmla="*/ 2 w 117"/>
                <a:gd name="T17" fmla="*/ 1 h 77"/>
                <a:gd name="T18" fmla="*/ 1 w 117"/>
                <a:gd name="T19" fmla="*/ 0 h 77"/>
                <a:gd name="T20" fmla="*/ 0 w 117"/>
                <a:gd name="T21" fmla="*/ 1 h 77"/>
                <a:gd name="T22" fmla="*/ 0 w 117"/>
                <a:gd name="T23" fmla="*/ 2 h 77"/>
                <a:gd name="T24" fmla="*/ 1 w 117"/>
                <a:gd name="T25" fmla="*/ 2 h 77"/>
                <a:gd name="T26" fmla="*/ 1 w 117"/>
                <a:gd name="T27" fmla="*/ 3 h 77"/>
                <a:gd name="T28" fmla="*/ 2 w 117"/>
                <a:gd name="T29" fmla="*/ 3 h 77"/>
                <a:gd name="T30" fmla="*/ 3 w 117"/>
                <a:gd name="T31" fmla="*/ 4 h 77"/>
                <a:gd name="T32" fmla="*/ 3 w 117"/>
                <a:gd name="T33" fmla="*/ 4 h 77"/>
                <a:gd name="T34" fmla="*/ 4 w 117"/>
                <a:gd name="T35" fmla="*/ 4 h 77"/>
                <a:gd name="T36" fmla="*/ 5 w 117"/>
                <a:gd name="T37" fmla="*/ 4 h 77"/>
                <a:gd name="T38" fmla="*/ 5 w 117"/>
                <a:gd name="T39" fmla="*/ 4 h 77"/>
                <a:gd name="T40" fmla="*/ 5 w 11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7"/>
                <a:gd name="T65" fmla="*/ 117 w 117"/>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7">
                  <a:moveTo>
                    <a:pt x="107" y="41"/>
                  </a:moveTo>
                  <a:lnTo>
                    <a:pt x="107" y="41"/>
                  </a:lnTo>
                  <a:lnTo>
                    <a:pt x="96" y="43"/>
                  </a:lnTo>
                  <a:lnTo>
                    <a:pt x="85" y="43"/>
                  </a:lnTo>
                  <a:lnTo>
                    <a:pt x="75" y="41"/>
                  </a:lnTo>
                  <a:lnTo>
                    <a:pt x="63" y="37"/>
                  </a:lnTo>
                  <a:lnTo>
                    <a:pt x="54" y="29"/>
                  </a:lnTo>
                  <a:lnTo>
                    <a:pt x="44" y="22"/>
                  </a:lnTo>
                  <a:lnTo>
                    <a:pt x="36" y="13"/>
                  </a:lnTo>
                  <a:lnTo>
                    <a:pt x="29" y="0"/>
                  </a:lnTo>
                  <a:lnTo>
                    <a:pt x="0" y="17"/>
                  </a:lnTo>
                  <a:lnTo>
                    <a:pt x="9" y="32"/>
                  </a:lnTo>
                  <a:lnTo>
                    <a:pt x="21" y="45"/>
                  </a:lnTo>
                  <a:lnTo>
                    <a:pt x="34" y="57"/>
                  </a:lnTo>
                  <a:lnTo>
                    <a:pt x="49" y="66"/>
                  </a:lnTo>
                  <a:lnTo>
                    <a:pt x="64" y="73"/>
                  </a:lnTo>
                  <a:lnTo>
                    <a:pt x="81" y="77"/>
                  </a:lnTo>
                  <a:lnTo>
                    <a:pt x="98" y="77"/>
                  </a:lnTo>
                  <a:lnTo>
                    <a:pt x="117" y="73"/>
                  </a:lnTo>
                  <a:lnTo>
                    <a:pt x="107" y="41"/>
                  </a:lnTo>
                  <a:close/>
                </a:path>
              </a:pathLst>
            </a:custGeom>
            <a:solidFill>
              <a:srgbClr val="00CCFF"/>
            </a:solidFill>
            <a:ln w="9525">
              <a:noFill/>
              <a:round/>
              <a:headEnd/>
              <a:tailEnd/>
            </a:ln>
          </p:spPr>
          <p:txBody>
            <a:bodyPr/>
            <a:lstStyle/>
            <a:p>
              <a:pPr algn="ctr"/>
              <a:endParaRPr lang="en-US" sz="1800"/>
            </a:p>
          </p:txBody>
        </p:sp>
        <p:sp>
          <p:nvSpPr>
            <p:cNvPr id="347794" name="Freeform 1050"/>
            <p:cNvSpPr>
              <a:spLocks/>
            </p:cNvSpPr>
            <p:nvPr/>
          </p:nvSpPr>
          <p:spPr bwMode="auto">
            <a:xfrm>
              <a:off x="3444" y="3094"/>
              <a:ext cx="3" cy="5"/>
            </a:xfrm>
            <a:custGeom>
              <a:avLst/>
              <a:gdLst>
                <a:gd name="T0" fmla="*/ 2 w 81"/>
                <a:gd name="T1" fmla="*/ 0 h 90"/>
                <a:gd name="T2" fmla="*/ 2 w 81"/>
                <a:gd name="T3" fmla="*/ 0 h 90"/>
                <a:gd name="T4" fmla="*/ 2 w 81"/>
                <a:gd name="T5" fmla="*/ 1 h 90"/>
                <a:gd name="T6" fmla="*/ 2 w 81"/>
                <a:gd name="T7" fmla="*/ 1 h 90"/>
                <a:gd name="T8" fmla="*/ 1 w 81"/>
                <a:gd name="T9" fmla="*/ 2 h 90"/>
                <a:gd name="T10" fmla="*/ 1 w 81"/>
                <a:gd name="T11" fmla="*/ 2 h 90"/>
                <a:gd name="T12" fmla="*/ 1 w 81"/>
                <a:gd name="T13" fmla="*/ 3 h 90"/>
                <a:gd name="T14" fmla="*/ 0 w 81"/>
                <a:gd name="T15" fmla="*/ 3 h 90"/>
                <a:gd name="T16" fmla="*/ 0 w 81"/>
                <a:gd name="T17" fmla="*/ 3 h 90"/>
                <a:gd name="T18" fmla="*/ 0 w 81"/>
                <a:gd name="T19" fmla="*/ 5 h 90"/>
                <a:gd name="T20" fmla="*/ 1 w 81"/>
                <a:gd name="T21" fmla="*/ 5 h 90"/>
                <a:gd name="T22" fmla="*/ 1 w 81"/>
                <a:gd name="T23" fmla="*/ 4 h 90"/>
                <a:gd name="T24" fmla="*/ 2 w 81"/>
                <a:gd name="T25" fmla="*/ 4 h 90"/>
                <a:gd name="T26" fmla="*/ 2 w 81"/>
                <a:gd name="T27" fmla="*/ 3 h 90"/>
                <a:gd name="T28" fmla="*/ 3 w 81"/>
                <a:gd name="T29" fmla="*/ 2 h 90"/>
                <a:gd name="T30" fmla="*/ 3 w 81"/>
                <a:gd name="T31" fmla="*/ 2 h 90"/>
                <a:gd name="T32" fmla="*/ 3 w 81"/>
                <a:gd name="T33" fmla="*/ 1 h 90"/>
                <a:gd name="T34" fmla="*/ 3 w 81"/>
                <a:gd name="T35" fmla="*/ 0 h 90"/>
                <a:gd name="T36" fmla="*/ 2 w 81"/>
                <a:gd name="T37" fmla="*/ 0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90"/>
                <a:gd name="T59" fmla="*/ 81 w 81"/>
                <a:gd name="T60" fmla="*/ 90 h 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90">
                  <a:moveTo>
                    <a:pt x="48" y="0"/>
                  </a:moveTo>
                  <a:lnTo>
                    <a:pt x="47" y="8"/>
                  </a:lnTo>
                  <a:lnTo>
                    <a:pt x="44" y="18"/>
                  </a:lnTo>
                  <a:lnTo>
                    <a:pt x="41" y="26"/>
                  </a:lnTo>
                  <a:lnTo>
                    <a:pt x="36" y="34"/>
                  </a:lnTo>
                  <a:lnTo>
                    <a:pt x="31" y="40"/>
                  </a:lnTo>
                  <a:lnTo>
                    <a:pt x="22" y="47"/>
                  </a:lnTo>
                  <a:lnTo>
                    <a:pt x="12" y="54"/>
                  </a:lnTo>
                  <a:lnTo>
                    <a:pt x="0" y="58"/>
                  </a:lnTo>
                  <a:lnTo>
                    <a:pt x="10" y="90"/>
                  </a:lnTo>
                  <a:lnTo>
                    <a:pt x="27" y="83"/>
                  </a:lnTo>
                  <a:lnTo>
                    <a:pt x="40" y="75"/>
                  </a:lnTo>
                  <a:lnTo>
                    <a:pt x="51" y="65"/>
                  </a:lnTo>
                  <a:lnTo>
                    <a:pt x="62" y="55"/>
                  </a:lnTo>
                  <a:lnTo>
                    <a:pt x="70" y="41"/>
                  </a:lnTo>
                  <a:lnTo>
                    <a:pt x="75" y="28"/>
                  </a:lnTo>
                  <a:lnTo>
                    <a:pt x="78" y="17"/>
                  </a:lnTo>
                  <a:lnTo>
                    <a:pt x="81" y="4"/>
                  </a:lnTo>
                  <a:lnTo>
                    <a:pt x="48" y="0"/>
                  </a:lnTo>
                  <a:close/>
                </a:path>
              </a:pathLst>
            </a:custGeom>
            <a:solidFill>
              <a:srgbClr val="00CCFF"/>
            </a:solidFill>
            <a:ln w="9525">
              <a:noFill/>
              <a:round/>
              <a:headEnd/>
              <a:tailEnd/>
            </a:ln>
          </p:spPr>
          <p:txBody>
            <a:bodyPr/>
            <a:lstStyle/>
            <a:p>
              <a:pPr algn="ctr"/>
              <a:endParaRPr lang="en-US" sz="1800"/>
            </a:p>
          </p:txBody>
        </p:sp>
        <p:sp>
          <p:nvSpPr>
            <p:cNvPr id="347795" name="Freeform 1051"/>
            <p:cNvSpPr>
              <a:spLocks/>
            </p:cNvSpPr>
            <p:nvPr/>
          </p:nvSpPr>
          <p:spPr bwMode="auto">
            <a:xfrm>
              <a:off x="3443" y="3097"/>
              <a:ext cx="2" cy="1"/>
            </a:xfrm>
            <a:custGeom>
              <a:avLst/>
              <a:gdLst>
                <a:gd name="T0" fmla="*/ 2 w 33"/>
                <a:gd name="T1" fmla="*/ 1 h 19"/>
                <a:gd name="T2" fmla="*/ 2 w 33"/>
                <a:gd name="T3" fmla="*/ 1 h 19"/>
                <a:gd name="T4" fmla="*/ 2 w 33"/>
                <a:gd name="T5" fmla="*/ 0 h 19"/>
                <a:gd name="T6" fmla="*/ 1 w 33"/>
                <a:gd name="T7" fmla="*/ 0 h 19"/>
                <a:gd name="T8" fmla="*/ 1 w 33"/>
                <a:gd name="T9" fmla="*/ 0 h 19"/>
                <a:gd name="T10" fmla="*/ 1 w 33"/>
                <a:gd name="T11" fmla="*/ 0 h 19"/>
                <a:gd name="T12" fmla="*/ 0 w 33"/>
                <a:gd name="T13" fmla="*/ 0 h 19"/>
                <a:gd name="T14" fmla="*/ 0 w 33"/>
                <a:gd name="T15" fmla="*/ 0 h 19"/>
                <a:gd name="T16" fmla="*/ 0 w 33"/>
                <a:gd name="T17" fmla="*/ 1 h 19"/>
                <a:gd name="T18" fmla="*/ 2 w 33"/>
                <a:gd name="T19" fmla="*/ 1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19"/>
                <a:gd name="T32" fmla="*/ 33 w 3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19">
                  <a:moveTo>
                    <a:pt x="33" y="19"/>
                  </a:moveTo>
                  <a:lnTo>
                    <a:pt x="32" y="12"/>
                  </a:lnTo>
                  <a:lnTo>
                    <a:pt x="28" y="6"/>
                  </a:lnTo>
                  <a:lnTo>
                    <a:pt x="23" y="2"/>
                  </a:lnTo>
                  <a:lnTo>
                    <a:pt x="18" y="0"/>
                  </a:lnTo>
                  <a:lnTo>
                    <a:pt x="12" y="0"/>
                  </a:lnTo>
                  <a:lnTo>
                    <a:pt x="6" y="3"/>
                  </a:lnTo>
                  <a:lnTo>
                    <a:pt x="2" y="7"/>
                  </a:lnTo>
                  <a:lnTo>
                    <a:pt x="0" y="15"/>
                  </a:lnTo>
                  <a:lnTo>
                    <a:pt x="33" y="19"/>
                  </a:lnTo>
                  <a:close/>
                </a:path>
              </a:pathLst>
            </a:custGeom>
            <a:solidFill>
              <a:srgbClr val="00CCFF"/>
            </a:solidFill>
            <a:ln w="9525">
              <a:noFill/>
              <a:round/>
              <a:headEnd/>
              <a:tailEnd/>
            </a:ln>
          </p:spPr>
          <p:txBody>
            <a:bodyPr/>
            <a:lstStyle/>
            <a:p>
              <a:pPr algn="ctr"/>
              <a:endParaRPr lang="en-US" sz="1800"/>
            </a:p>
          </p:txBody>
        </p:sp>
        <p:sp>
          <p:nvSpPr>
            <p:cNvPr id="347796" name="Freeform 1052"/>
            <p:cNvSpPr>
              <a:spLocks/>
            </p:cNvSpPr>
            <p:nvPr/>
          </p:nvSpPr>
          <p:spPr bwMode="auto">
            <a:xfrm>
              <a:off x="3398" y="3240"/>
              <a:ext cx="1" cy="1"/>
            </a:xfrm>
            <a:custGeom>
              <a:avLst/>
              <a:gdLst>
                <a:gd name="T0" fmla="*/ 0 w 21"/>
                <a:gd name="T1" fmla="*/ 1 h 27"/>
                <a:gd name="T2" fmla="*/ 0 w 21"/>
                <a:gd name="T3" fmla="*/ 1 h 27"/>
                <a:gd name="T4" fmla="*/ 1 w 21"/>
                <a:gd name="T5" fmla="*/ 1 h 27"/>
                <a:gd name="T6" fmla="*/ 1 w 21"/>
                <a:gd name="T7" fmla="*/ 1 h 27"/>
                <a:gd name="T8" fmla="*/ 1 w 21"/>
                <a:gd name="T9" fmla="*/ 1 h 27"/>
                <a:gd name="T10" fmla="*/ 1 w 21"/>
                <a:gd name="T11" fmla="*/ 1 h 27"/>
                <a:gd name="T12" fmla="*/ 1 w 21"/>
                <a:gd name="T13" fmla="*/ 0 h 27"/>
                <a:gd name="T14" fmla="*/ 1 w 21"/>
                <a:gd name="T15" fmla="*/ 0 h 27"/>
                <a:gd name="T16" fmla="*/ 1 w 21"/>
                <a:gd name="T17" fmla="*/ 0 h 27"/>
                <a:gd name="T18" fmla="*/ 0 w 21"/>
                <a:gd name="T19" fmla="*/ 1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5"/>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797" name="Freeform 1053"/>
            <p:cNvSpPr>
              <a:spLocks/>
            </p:cNvSpPr>
            <p:nvPr/>
          </p:nvSpPr>
          <p:spPr bwMode="auto">
            <a:xfrm>
              <a:off x="3389" y="3221"/>
              <a:ext cx="10" cy="20"/>
            </a:xfrm>
            <a:custGeom>
              <a:avLst/>
              <a:gdLst>
                <a:gd name="T0" fmla="*/ 0 w 218"/>
                <a:gd name="T1" fmla="*/ 0 h 365"/>
                <a:gd name="T2" fmla="*/ 0 w 218"/>
                <a:gd name="T3" fmla="*/ 0 h 365"/>
                <a:gd name="T4" fmla="*/ 0 w 218"/>
                <a:gd name="T5" fmla="*/ 2 h 365"/>
                <a:gd name="T6" fmla="*/ 0 w 218"/>
                <a:gd name="T7" fmla="*/ 3 h 365"/>
                <a:gd name="T8" fmla="*/ 0 w 218"/>
                <a:gd name="T9" fmla="*/ 5 h 365"/>
                <a:gd name="T10" fmla="*/ 1 w 218"/>
                <a:gd name="T11" fmla="*/ 6 h 365"/>
                <a:gd name="T12" fmla="*/ 1 w 218"/>
                <a:gd name="T13" fmla="*/ 7 h 365"/>
                <a:gd name="T14" fmla="*/ 1 w 218"/>
                <a:gd name="T15" fmla="*/ 9 h 365"/>
                <a:gd name="T16" fmla="*/ 2 w 218"/>
                <a:gd name="T17" fmla="*/ 10 h 365"/>
                <a:gd name="T18" fmla="*/ 3 w 218"/>
                <a:gd name="T19" fmla="*/ 12 h 365"/>
                <a:gd name="T20" fmla="*/ 3 w 218"/>
                <a:gd name="T21" fmla="*/ 13 h 365"/>
                <a:gd name="T22" fmla="*/ 4 w 218"/>
                <a:gd name="T23" fmla="*/ 14 h 365"/>
                <a:gd name="T24" fmla="*/ 5 w 218"/>
                <a:gd name="T25" fmla="*/ 15 h 365"/>
                <a:gd name="T26" fmla="*/ 5 w 218"/>
                <a:gd name="T27" fmla="*/ 16 h 365"/>
                <a:gd name="T28" fmla="*/ 6 w 218"/>
                <a:gd name="T29" fmla="*/ 17 h 365"/>
                <a:gd name="T30" fmla="*/ 7 w 218"/>
                <a:gd name="T31" fmla="*/ 18 h 365"/>
                <a:gd name="T32" fmla="*/ 8 w 218"/>
                <a:gd name="T33" fmla="*/ 19 h 365"/>
                <a:gd name="T34" fmla="*/ 9 w 218"/>
                <a:gd name="T35" fmla="*/ 20 h 365"/>
                <a:gd name="T36" fmla="*/ 10 w 218"/>
                <a:gd name="T37" fmla="*/ 19 h 365"/>
                <a:gd name="T38" fmla="*/ 9 w 218"/>
                <a:gd name="T39" fmla="*/ 18 h 365"/>
                <a:gd name="T40" fmla="*/ 8 w 218"/>
                <a:gd name="T41" fmla="*/ 17 h 365"/>
                <a:gd name="T42" fmla="*/ 7 w 218"/>
                <a:gd name="T43" fmla="*/ 16 h 365"/>
                <a:gd name="T44" fmla="*/ 6 w 218"/>
                <a:gd name="T45" fmla="*/ 15 h 365"/>
                <a:gd name="T46" fmla="*/ 6 w 218"/>
                <a:gd name="T47" fmla="*/ 14 h 365"/>
                <a:gd name="T48" fmla="*/ 5 w 218"/>
                <a:gd name="T49" fmla="*/ 13 h 365"/>
                <a:gd name="T50" fmla="*/ 4 w 218"/>
                <a:gd name="T51" fmla="*/ 12 h 365"/>
                <a:gd name="T52" fmla="*/ 4 w 218"/>
                <a:gd name="T53" fmla="*/ 11 h 365"/>
                <a:gd name="T54" fmla="*/ 3 w 218"/>
                <a:gd name="T55" fmla="*/ 10 h 365"/>
                <a:gd name="T56" fmla="*/ 3 w 218"/>
                <a:gd name="T57" fmla="*/ 8 h 365"/>
                <a:gd name="T58" fmla="*/ 2 w 218"/>
                <a:gd name="T59" fmla="*/ 7 h 365"/>
                <a:gd name="T60" fmla="*/ 2 w 218"/>
                <a:gd name="T61" fmla="*/ 6 h 365"/>
                <a:gd name="T62" fmla="*/ 2 w 218"/>
                <a:gd name="T63" fmla="*/ 4 h 365"/>
                <a:gd name="T64" fmla="*/ 1 w 218"/>
                <a:gd name="T65" fmla="*/ 3 h 365"/>
                <a:gd name="T66" fmla="*/ 1 w 218"/>
                <a:gd name="T67" fmla="*/ 1 h 365"/>
                <a:gd name="T68" fmla="*/ 1 w 218"/>
                <a:gd name="T69" fmla="*/ 0 h 365"/>
                <a:gd name="T70" fmla="*/ 1 w 218"/>
                <a:gd name="T71" fmla="*/ 0 h 365"/>
                <a:gd name="T72" fmla="*/ 0 w 218"/>
                <a:gd name="T73" fmla="*/ 0 h 3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365"/>
                <a:gd name="T113" fmla="*/ 218 w 218"/>
                <a:gd name="T114" fmla="*/ 365 h 3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365">
                  <a:moveTo>
                    <a:pt x="0" y="0"/>
                  </a:moveTo>
                  <a:lnTo>
                    <a:pt x="0" y="0"/>
                  </a:lnTo>
                  <a:lnTo>
                    <a:pt x="1" y="29"/>
                  </a:lnTo>
                  <a:lnTo>
                    <a:pt x="3" y="56"/>
                  </a:lnTo>
                  <a:lnTo>
                    <a:pt x="8" y="84"/>
                  </a:lnTo>
                  <a:lnTo>
                    <a:pt x="15" y="110"/>
                  </a:lnTo>
                  <a:lnTo>
                    <a:pt x="22" y="135"/>
                  </a:lnTo>
                  <a:lnTo>
                    <a:pt x="31" y="162"/>
                  </a:lnTo>
                  <a:lnTo>
                    <a:pt x="41" y="187"/>
                  </a:lnTo>
                  <a:lnTo>
                    <a:pt x="55" y="211"/>
                  </a:lnTo>
                  <a:lnTo>
                    <a:pt x="68" y="235"/>
                  </a:lnTo>
                  <a:lnTo>
                    <a:pt x="84" y="258"/>
                  </a:lnTo>
                  <a:lnTo>
                    <a:pt x="102" y="278"/>
                  </a:lnTo>
                  <a:lnTo>
                    <a:pt x="119" y="298"/>
                  </a:lnTo>
                  <a:lnTo>
                    <a:pt x="138" y="317"/>
                  </a:lnTo>
                  <a:lnTo>
                    <a:pt x="159" y="335"/>
                  </a:lnTo>
                  <a:lnTo>
                    <a:pt x="180" y="352"/>
                  </a:lnTo>
                  <a:lnTo>
                    <a:pt x="204" y="365"/>
                  </a:lnTo>
                  <a:lnTo>
                    <a:pt x="218" y="340"/>
                  </a:lnTo>
                  <a:lnTo>
                    <a:pt x="196" y="326"/>
                  </a:lnTo>
                  <a:lnTo>
                    <a:pt x="177" y="311"/>
                  </a:lnTo>
                  <a:lnTo>
                    <a:pt x="157" y="296"/>
                  </a:lnTo>
                  <a:lnTo>
                    <a:pt x="139" y="277"/>
                  </a:lnTo>
                  <a:lnTo>
                    <a:pt x="122" y="259"/>
                  </a:lnTo>
                  <a:lnTo>
                    <a:pt x="107" y="239"/>
                  </a:lnTo>
                  <a:lnTo>
                    <a:pt x="92" y="218"/>
                  </a:lnTo>
                  <a:lnTo>
                    <a:pt x="79" y="197"/>
                  </a:lnTo>
                  <a:lnTo>
                    <a:pt x="68" y="174"/>
                  </a:lnTo>
                  <a:lnTo>
                    <a:pt x="58" y="151"/>
                  </a:lnTo>
                  <a:lnTo>
                    <a:pt x="49" y="127"/>
                  </a:lnTo>
                  <a:lnTo>
                    <a:pt x="41" y="102"/>
                  </a:lnTo>
                  <a:lnTo>
                    <a:pt x="36" y="77"/>
                  </a:lnTo>
                  <a:lnTo>
                    <a:pt x="31" y="52"/>
                  </a:lnTo>
                  <a:lnTo>
                    <a:pt x="29" y="27"/>
                  </a:lnTo>
                  <a:lnTo>
                    <a:pt x="28" y="0"/>
                  </a:lnTo>
                  <a:lnTo>
                    <a:pt x="0" y="0"/>
                  </a:lnTo>
                  <a:close/>
                </a:path>
              </a:pathLst>
            </a:custGeom>
            <a:solidFill>
              <a:srgbClr val="000000"/>
            </a:solidFill>
            <a:ln w="9525">
              <a:noFill/>
              <a:round/>
              <a:headEnd/>
              <a:tailEnd/>
            </a:ln>
          </p:spPr>
          <p:txBody>
            <a:bodyPr/>
            <a:lstStyle/>
            <a:p>
              <a:pPr algn="ctr"/>
              <a:endParaRPr lang="en-US" sz="1800"/>
            </a:p>
          </p:txBody>
        </p:sp>
        <p:sp>
          <p:nvSpPr>
            <p:cNvPr id="347798" name="Freeform 1054"/>
            <p:cNvSpPr>
              <a:spLocks/>
            </p:cNvSpPr>
            <p:nvPr/>
          </p:nvSpPr>
          <p:spPr bwMode="auto">
            <a:xfrm>
              <a:off x="3389" y="3216"/>
              <a:ext cx="2" cy="5"/>
            </a:xfrm>
            <a:custGeom>
              <a:avLst/>
              <a:gdLst>
                <a:gd name="T0" fmla="*/ 0 w 37"/>
                <a:gd name="T1" fmla="*/ 0 h 92"/>
                <a:gd name="T2" fmla="*/ 0 w 37"/>
                <a:gd name="T3" fmla="*/ 1 h 92"/>
                <a:gd name="T4" fmla="*/ 0 w 37"/>
                <a:gd name="T5" fmla="*/ 1 h 92"/>
                <a:gd name="T6" fmla="*/ 0 w 37"/>
                <a:gd name="T7" fmla="*/ 2 h 92"/>
                <a:gd name="T8" fmla="*/ 0 w 37"/>
                <a:gd name="T9" fmla="*/ 2 h 92"/>
                <a:gd name="T10" fmla="*/ 0 w 37"/>
                <a:gd name="T11" fmla="*/ 3 h 92"/>
                <a:gd name="T12" fmla="*/ 0 w 37"/>
                <a:gd name="T13" fmla="*/ 4 h 92"/>
                <a:gd name="T14" fmla="*/ 0 w 37"/>
                <a:gd name="T15" fmla="*/ 4 h 92"/>
                <a:gd name="T16" fmla="*/ 0 w 37"/>
                <a:gd name="T17" fmla="*/ 5 h 92"/>
                <a:gd name="T18" fmla="*/ 2 w 37"/>
                <a:gd name="T19" fmla="*/ 5 h 92"/>
                <a:gd name="T20" fmla="*/ 2 w 37"/>
                <a:gd name="T21" fmla="*/ 4 h 92"/>
                <a:gd name="T22" fmla="*/ 2 w 37"/>
                <a:gd name="T23" fmla="*/ 4 h 92"/>
                <a:gd name="T24" fmla="*/ 2 w 37"/>
                <a:gd name="T25" fmla="*/ 3 h 92"/>
                <a:gd name="T26" fmla="*/ 2 w 37"/>
                <a:gd name="T27" fmla="*/ 3 h 92"/>
                <a:gd name="T28" fmla="*/ 2 w 37"/>
                <a:gd name="T29" fmla="*/ 2 h 92"/>
                <a:gd name="T30" fmla="*/ 2 w 37"/>
                <a:gd name="T31" fmla="*/ 1 h 92"/>
                <a:gd name="T32" fmla="*/ 2 w 37"/>
                <a:gd name="T33" fmla="*/ 1 h 92"/>
                <a:gd name="T34" fmla="*/ 2 w 37"/>
                <a:gd name="T35" fmla="*/ 0 h 92"/>
                <a:gd name="T36" fmla="*/ 0 w 37"/>
                <a:gd name="T37" fmla="*/ 0 h 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92"/>
                <a:gd name="T59" fmla="*/ 37 w 37"/>
                <a:gd name="T60" fmla="*/ 92 h 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92">
                  <a:moveTo>
                    <a:pt x="9" y="0"/>
                  </a:moveTo>
                  <a:lnTo>
                    <a:pt x="7" y="10"/>
                  </a:lnTo>
                  <a:lnTo>
                    <a:pt x="5" y="23"/>
                  </a:lnTo>
                  <a:lnTo>
                    <a:pt x="4" y="33"/>
                  </a:lnTo>
                  <a:lnTo>
                    <a:pt x="2" y="45"/>
                  </a:lnTo>
                  <a:lnTo>
                    <a:pt x="1" y="58"/>
                  </a:lnTo>
                  <a:lnTo>
                    <a:pt x="1" y="69"/>
                  </a:lnTo>
                  <a:lnTo>
                    <a:pt x="0" y="80"/>
                  </a:lnTo>
                  <a:lnTo>
                    <a:pt x="0" y="92"/>
                  </a:lnTo>
                  <a:lnTo>
                    <a:pt x="28" y="92"/>
                  </a:lnTo>
                  <a:lnTo>
                    <a:pt x="28" y="82"/>
                  </a:lnTo>
                  <a:lnTo>
                    <a:pt x="29" y="71"/>
                  </a:lnTo>
                  <a:lnTo>
                    <a:pt x="29" y="60"/>
                  </a:lnTo>
                  <a:lnTo>
                    <a:pt x="30" y="49"/>
                  </a:lnTo>
                  <a:lnTo>
                    <a:pt x="32" y="38"/>
                  </a:lnTo>
                  <a:lnTo>
                    <a:pt x="33" y="27"/>
                  </a:lnTo>
                  <a:lnTo>
                    <a:pt x="35" y="17"/>
                  </a:lnTo>
                  <a:lnTo>
                    <a:pt x="37" y="6"/>
                  </a:lnTo>
                  <a:lnTo>
                    <a:pt x="9" y="0"/>
                  </a:lnTo>
                  <a:close/>
                </a:path>
              </a:pathLst>
            </a:custGeom>
            <a:solidFill>
              <a:srgbClr val="000000"/>
            </a:solidFill>
            <a:ln w="9525">
              <a:noFill/>
              <a:round/>
              <a:headEnd/>
              <a:tailEnd/>
            </a:ln>
          </p:spPr>
          <p:txBody>
            <a:bodyPr/>
            <a:lstStyle/>
            <a:p>
              <a:pPr algn="ctr"/>
              <a:endParaRPr lang="en-US" sz="1800"/>
            </a:p>
          </p:txBody>
        </p:sp>
        <p:sp>
          <p:nvSpPr>
            <p:cNvPr id="347799" name="Freeform 1055"/>
            <p:cNvSpPr>
              <a:spLocks/>
            </p:cNvSpPr>
            <p:nvPr/>
          </p:nvSpPr>
          <p:spPr bwMode="auto">
            <a:xfrm>
              <a:off x="3389" y="3220"/>
              <a:ext cx="1" cy="1"/>
            </a:xfrm>
            <a:custGeom>
              <a:avLst/>
              <a:gdLst>
                <a:gd name="T0" fmla="*/ 1 w 28"/>
                <a:gd name="T1" fmla="*/ 1 h 18"/>
                <a:gd name="T2" fmla="*/ 1 w 28"/>
                <a:gd name="T3" fmla="*/ 1 h 18"/>
                <a:gd name="T4" fmla="*/ 1 w 28"/>
                <a:gd name="T5" fmla="*/ 0 h 18"/>
                <a:gd name="T6" fmla="*/ 1 w 28"/>
                <a:gd name="T7" fmla="*/ 0 h 18"/>
                <a:gd name="T8" fmla="*/ 1 w 28"/>
                <a:gd name="T9" fmla="*/ 0 h 18"/>
                <a:gd name="T10" fmla="*/ 0 w 28"/>
                <a:gd name="T11" fmla="*/ 0 h 18"/>
                <a:gd name="T12" fmla="*/ 0 w 28"/>
                <a:gd name="T13" fmla="*/ 0 h 18"/>
                <a:gd name="T14" fmla="*/ 0 w 28"/>
                <a:gd name="T15" fmla="*/ 0 h 18"/>
                <a:gd name="T16" fmla="*/ 0 w 28"/>
                <a:gd name="T17" fmla="*/ 1 h 18"/>
                <a:gd name="T18" fmla="*/ 1 w 28"/>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18"/>
                <a:gd name="T32" fmla="*/ 28 w 2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18">
                  <a:moveTo>
                    <a:pt x="28" y="18"/>
                  </a:moveTo>
                  <a:lnTo>
                    <a:pt x="28" y="11"/>
                  </a:lnTo>
                  <a:lnTo>
                    <a:pt x="26" y="6"/>
                  </a:lnTo>
                  <a:lnTo>
                    <a:pt x="22" y="2"/>
                  </a:lnTo>
                  <a:lnTo>
                    <a:pt x="17" y="0"/>
                  </a:lnTo>
                  <a:lnTo>
                    <a:pt x="12" y="0"/>
                  </a:lnTo>
                  <a:lnTo>
                    <a:pt x="7" y="2"/>
                  </a:lnTo>
                  <a:lnTo>
                    <a:pt x="3" y="5"/>
                  </a:lnTo>
                  <a:lnTo>
                    <a:pt x="0" y="11"/>
                  </a:lnTo>
                  <a:lnTo>
                    <a:pt x="28" y="18"/>
                  </a:lnTo>
                  <a:close/>
                </a:path>
              </a:pathLst>
            </a:custGeom>
            <a:solidFill>
              <a:srgbClr val="000000"/>
            </a:solidFill>
            <a:ln w="9525">
              <a:noFill/>
              <a:round/>
              <a:headEnd/>
              <a:tailEnd/>
            </a:ln>
          </p:spPr>
          <p:txBody>
            <a:bodyPr/>
            <a:lstStyle/>
            <a:p>
              <a:pPr algn="ctr"/>
              <a:endParaRPr lang="en-US" sz="1800"/>
            </a:p>
          </p:txBody>
        </p:sp>
        <p:sp>
          <p:nvSpPr>
            <p:cNvPr id="347800" name="Freeform 1056"/>
            <p:cNvSpPr>
              <a:spLocks/>
            </p:cNvSpPr>
            <p:nvPr/>
          </p:nvSpPr>
          <p:spPr bwMode="auto">
            <a:xfrm>
              <a:off x="3397" y="3233"/>
              <a:ext cx="1" cy="2"/>
            </a:xfrm>
            <a:custGeom>
              <a:avLst/>
              <a:gdLst>
                <a:gd name="T0" fmla="*/ 0 w 21"/>
                <a:gd name="T1" fmla="*/ 2 h 27"/>
                <a:gd name="T2" fmla="*/ 0 w 21"/>
                <a:gd name="T3" fmla="*/ 2 h 27"/>
                <a:gd name="T4" fmla="*/ 1 w 21"/>
                <a:gd name="T5" fmla="*/ 2 h 27"/>
                <a:gd name="T6" fmla="*/ 1 w 21"/>
                <a:gd name="T7" fmla="*/ 2 h 27"/>
                <a:gd name="T8" fmla="*/ 1 w 21"/>
                <a:gd name="T9" fmla="*/ 1 h 27"/>
                <a:gd name="T10" fmla="*/ 1 w 21"/>
                <a:gd name="T11" fmla="*/ 1 h 27"/>
                <a:gd name="T12" fmla="*/ 1 w 21"/>
                <a:gd name="T13" fmla="*/ 1 h 27"/>
                <a:gd name="T14" fmla="*/ 1 w 21"/>
                <a:gd name="T15" fmla="*/ 0 h 27"/>
                <a:gd name="T16" fmla="*/ 1 w 21"/>
                <a:gd name="T17" fmla="*/ 0 h 27"/>
                <a:gd name="T18" fmla="*/ 0 w 21"/>
                <a:gd name="T19" fmla="*/ 2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4"/>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801" name="Freeform 1057"/>
            <p:cNvSpPr>
              <a:spLocks/>
            </p:cNvSpPr>
            <p:nvPr/>
          </p:nvSpPr>
          <p:spPr bwMode="auto">
            <a:xfrm>
              <a:off x="3393" y="3224"/>
              <a:ext cx="5" cy="11"/>
            </a:xfrm>
            <a:custGeom>
              <a:avLst/>
              <a:gdLst>
                <a:gd name="T0" fmla="*/ 0 w 115"/>
                <a:gd name="T1" fmla="*/ 0 h 181"/>
                <a:gd name="T2" fmla="*/ 0 w 115"/>
                <a:gd name="T3" fmla="*/ 0 h 181"/>
                <a:gd name="T4" fmla="*/ 0 w 115"/>
                <a:gd name="T5" fmla="*/ 1 h 181"/>
                <a:gd name="T6" fmla="*/ 0 w 115"/>
                <a:gd name="T7" fmla="*/ 2 h 181"/>
                <a:gd name="T8" fmla="*/ 0 w 115"/>
                <a:gd name="T9" fmla="*/ 2 h 181"/>
                <a:gd name="T10" fmla="*/ 0 w 115"/>
                <a:gd name="T11" fmla="*/ 3 h 181"/>
                <a:gd name="T12" fmla="*/ 0 w 115"/>
                <a:gd name="T13" fmla="*/ 4 h 181"/>
                <a:gd name="T14" fmla="*/ 1 w 115"/>
                <a:gd name="T15" fmla="*/ 5 h 181"/>
                <a:gd name="T16" fmla="*/ 1 w 115"/>
                <a:gd name="T17" fmla="*/ 6 h 181"/>
                <a:gd name="T18" fmla="*/ 1 w 115"/>
                <a:gd name="T19" fmla="*/ 6 h 181"/>
                <a:gd name="T20" fmla="*/ 1 w 115"/>
                <a:gd name="T21" fmla="*/ 7 h 181"/>
                <a:gd name="T22" fmla="*/ 2 w 115"/>
                <a:gd name="T23" fmla="*/ 8 h 181"/>
                <a:gd name="T24" fmla="*/ 2 w 115"/>
                <a:gd name="T25" fmla="*/ 8 h 181"/>
                <a:gd name="T26" fmla="*/ 3 w 115"/>
                <a:gd name="T27" fmla="*/ 9 h 181"/>
                <a:gd name="T28" fmla="*/ 3 w 115"/>
                <a:gd name="T29" fmla="*/ 10 h 181"/>
                <a:gd name="T30" fmla="*/ 3 w 115"/>
                <a:gd name="T31" fmla="*/ 10 h 181"/>
                <a:gd name="T32" fmla="*/ 4 w 115"/>
                <a:gd name="T33" fmla="*/ 11 h 181"/>
                <a:gd name="T34" fmla="*/ 4 w 115"/>
                <a:gd name="T35" fmla="*/ 11 h 181"/>
                <a:gd name="T36" fmla="*/ 5 w 115"/>
                <a:gd name="T37" fmla="*/ 9 h 181"/>
                <a:gd name="T38" fmla="*/ 5 w 115"/>
                <a:gd name="T39" fmla="*/ 9 h 181"/>
                <a:gd name="T40" fmla="*/ 4 w 115"/>
                <a:gd name="T41" fmla="*/ 9 h 181"/>
                <a:gd name="T42" fmla="*/ 4 w 115"/>
                <a:gd name="T43" fmla="*/ 8 h 181"/>
                <a:gd name="T44" fmla="*/ 3 w 115"/>
                <a:gd name="T45" fmla="*/ 8 h 181"/>
                <a:gd name="T46" fmla="*/ 3 w 115"/>
                <a:gd name="T47" fmla="*/ 7 h 181"/>
                <a:gd name="T48" fmla="*/ 3 w 115"/>
                <a:gd name="T49" fmla="*/ 7 h 181"/>
                <a:gd name="T50" fmla="*/ 3 w 115"/>
                <a:gd name="T51" fmla="*/ 6 h 181"/>
                <a:gd name="T52" fmla="*/ 2 w 115"/>
                <a:gd name="T53" fmla="*/ 5 h 181"/>
                <a:gd name="T54" fmla="*/ 2 w 115"/>
                <a:gd name="T55" fmla="*/ 5 h 181"/>
                <a:gd name="T56" fmla="*/ 2 w 115"/>
                <a:gd name="T57" fmla="*/ 4 h 181"/>
                <a:gd name="T58" fmla="*/ 2 w 115"/>
                <a:gd name="T59" fmla="*/ 4 h 181"/>
                <a:gd name="T60" fmla="*/ 1 w 115"/>
                <a:gd name="T61" fmla="*/ 3 h 181"/>
                <a:gd name="T62" fmla="*/ 1 w 115"/>
                <a:gd name="T63" fmla="*/ 2 h 181"/>
                <a:gd name="T64" fmla="*/ 1 w 115"/>
                <a:gd name="T65" fmla="*/ 1 h 181"/>
                <a:gd name="T66" fmla="*/ 1 w 115"/>
                <a:gd name="T67" fmla="*/ 1 h 181"/>
                <a:gd name="T68" fmla="*/ 1 w 115"/>
                <a:gd name="T69" fmla="*/ 0 h 181"/>
                <a:gd name="T70" fmla="*/ 1 w 115"/>
                <a:gd name="T71" fmla="*/ 0 h 181"/>
                <a:gd name="T72" fmla="*/ 0 w 115"/>
                <a:gd name="T73" fmla="*/ 0 h 1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5"/>
                <a:gd name="T112" fmla="*/ 0 h 181"/>
                <a:gd name="T113" fmla="*/ 115 w 115"/>
                <a:gd name="T114" fmla="*/ 181 h 1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5" h="181">
                  <a:moveTo>
                    <a:pt x="0" y="0"/>
                  </a:moveTo>
                  <a:lnTo>
                    <a:pt x="0" y="0"/>
                  </a:lnTo>
                  <a:lnTo>
                    <a:pt x="0" y="13"/>
                  </a:lnTo>
                  <a:lnTo>
                    <a:pt x="2" y="27"/>
                  </a:lnTo>
                  <a:lnTo>
                    <a:pt x="4" y="40"/>
                  </a:lnTo>
                  <a:lnTo>
                    <a:pt x="7" y="53"/>
                  </a:lnTo>
                  <a:lnTo>
                    <a:pt x="11" y="68"/>
                  </a:lnTo>
                  <a:lnTo>
                    <a:pt x="15" y="80"/>
                  </a:lnTo>
                  <a:lnTo>
                    <a:pt x="21" y="92"/>
                  </a:lnTo>
                  <a:lnTo>
                    <a:pt x="28" y="104"/>
                  </a:lnTo>
                  <a:lnTo>
                    <a:pt x="34" y="116"/>
                  </a:lnTo>
                  <a:lnTo>
                    <a:pt x="42" y="126"/>
                  </a:lnTo>
                  <a:lnTo>
                    <a:pt x="50" y="138"/>
                  </a:lnTo>
                  <a:lnTo>
                    <a:pt x="59" y="147"/>
                  </a:lnTo>
                  <a:lnTo>
                    <a:pt x="68" y="157"/>
                  </a:lnTo>
                  <a:lnTo>
                    <a:pt x="80" y="165"/>
                  </a:lnTo>
                  <a:lnTo>
                    <a:pt x="90" y="173"/>
                  </a:lnTo>
                  <a:lnTo>
                    <a:pt x="101" y="181"/>
                  </a:lnTo>
                  <a:lnTo>
                    <a:pt x="115" y="156"/>
                  </a:lnTo>
                  <a:lnTo>
                    <a:pt x="106" y="149"/>
                  </a:lnTo>
                  <a:lnTo>
                    <a:pt x="96" y="142"/>
                  </a:lnTo>
                  <a:lnTo>
                    <a:pt x="87" y="136"/>
                  </a:lnTo>
                  <a:lnTo>
                    <a:pt x="80" y="126"/>
                  </a:lnTo>
                  <a:lnTo>
                    <a:pt x="70" y="119"/>
                  </a:lnTo>
                  <a:lnTo>
                    <a:pt x="64" y="109"/>
                  </a:lnTo>
                  <a:lnTo>
                    <a:pt x="58" y="101"/>
                  </a:lnTo>
                  <a:lnTo>
                    <a:pt x="52" y="89"/>
                  </a:lnTo>
                  <a:lnTo>
                    <a:pt x="46" y="80"/>
                  </a:lnTo>
                  <a:lnTo>
                    <a:pt x="42" y="69"/>
                  </a:lnTo>
                  <a:lnTo>
                    <a:pt x="38" y="58"/>
                  </a:lnTo>
                  <a:lnTo>
                    <a:pt x="34" y="47"/>
                  </a:lnTo>
                  <a:lnTo>
                    <a:pt x="33" y="35"/>
                  </a:lnTo>
                  <a:lnTo>
                    <a:pt x="31" y="23"/>
                  </a:lnTo>
                  <a:lnTo>
                    <a:pt x="29" y="11"/>
                  </a:lnTo>
                  <a:lnTo>
                    <a:pt x="29" y="0"/>
                  </a:lnTo>
                  <a:lnTo>
                    <a:pt x="0" y="0"/>
                  </a:lnTo>
                  <a:close/>
                </a:path>
              </a:pathLst>
            </a:custGeom>
            <a:solidFill>
              <a:srgbClr val="000000"/>
            </a:solidFill>
            <a:ln w="9525">
              <a:noFill/>
              <a:round/>
              <a:headEnd/>
              <a:tailEnd/>
            </a:ln>
          </p:spPr>
          <p:txBody>
            <a:bodyPr/>
            <a:lstStyle/>
            <a:p>
              <a:pPr algn="ctr"/>
              <a:endParaRPr lang="en-US" sz="1800"/>
            </a:p>
          </p:txBody>
        </p:sp>
        <p:sp>
          <p:nvSpPr>
            <p:cNvPr id="347802" name="Freeform 1058"/>
            <p:cNvSpPr>
              <a:spLocks/>
            </p:cNvSpPr>
            <p:nvPr/>
          </p:nvSpPr>
          <p:spPr bwMode="auto">
            <a:xfrm>
              <a:off x="3393" y="3222"/>
              <a:ext cx="1" cy="2"/>
            </a:xfrm>
            <a:custGeom>
              <a:avLst/>
              <a:gdLst>
                <a:gd name="T0" fmla="*/ 0 w 33"/>
                <a:gd name="T1" fmla="*/ 0 h 47"/>
                <a:gd name="T2" fmla="*/ 0 w 33"/>
                <a:gd name="T3" fmla="*/ 0 h 47"/>
                <a:gd name="T4" fmla="*/ 0 w 33"/>
                <a:gd name="T5" fmla="*/ 0 h 47"/>
                <a:gd name="T6" fmla="*/ 0 w 33"/>
                <a:gd name="T7" fmla="*/ 1 h 47"/>
                <a:gd name="T8" fmla="*/ 0 w 33"/>
                <a:gd name="T9" fmla="*/ 1 h 47"/>
                <a:gd name="T10" fmla="*/ 0 w 33"/>
                <a:gd name="T11" fmla="*/ 1 h 47"/>
                <a:gd name="T12" fmla="*/ 0 w 33"/>
                <a:gd name="T13" fmla="*/ 2 h 47"/>
                <a:gd name="T14" fmla="*/ 0 w 33"/>
                <a:gd name="T15" fmla="*/ 2 h 47"/>
                <a:gd name="T16" fmla="*/ 0 w 33"/>
                <a:gd name="T17" fmla="*/ 2 h 47"/>
                <a:gd name="T18" fmla="*/ 1 w 33"/>
                <a:gd name="T19" fmla="*/ 2 h 47"/>
                <a:gd name="T20" fmla="*/ 1 w 33"/>
                <a:gd name="T21" fmla="*/ 2 h 47"/>
                <a:gd name="T22" fmla="*/ 1 w 33"/>
                <a:gd name="T23" fmla="*/ 2 h 47"/>
                <a:gd name="T24" fmla="*/ 1 w 33"/>
                <a:gd name="T25" fmla="*/ 1 h 47"/>
                <a:gd name="T26" fmla="*/ 1 w 33"/>
                <a:gd name="T27" fmla="*/ 1 h 47"/>
                <a:gd name="T28" fmla="*/ 1 w 33"/>
                <a:gd name="T29" fmla="*/ 1 h 47"/>
                <a:gd name="T30" fmla="*/ 1 w 33"/>
                <a:gd name="T31" fmla="*/ 1 h 47"/>
                <a:gd name="T32" fmla="*/ 1 w 33"/>
                <a:gd name="T33" fmla="*/ 1 h 47"/>
                <a:gd name="T34" fmla="*/ 1 w 33"/>
                <a:gd name="T35" fmla="*/ 0 h 47"/>
                <a:gd name="T36" fmla="*/ 0 w 33"/>
                <a:gd name="T37" fmla="*/ 0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47"/>
                <a:gd name="T59" fmla="*/ 33 w 33"/>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47">
                  <a:moveTo>
                    <a:pt x="4" y="0"/>
                  </a:moveTo>
                  <a:lnTo>
                    <a:pt x="3" y="6"/>
                  </a:lnTo>
                  <a:lnTo>
                    <a:pt x="2" y="11"/>
                  </a:lnTo>
                  <a:lnTo>
                    <a:pt x="1" y="18"/>
                  </a:lnTo>
                  <a:lnTo>
                    <a:pt x="1" y="23"/>
                  </a:lnTo>
                  <a:lnTo>
                    <a:pt x="0" y="30"/>
                  </a:lnTo>
                  <a:lnTo>
                    <a:pt x="0" y="36"/>
                  </a:lnTo>
                  <a:lnTo>
                    <a:pt x="0" y="41"/>
                  </a:lnTo>
                  <a:lnTo>
                    <a:pt x="0" y="47"/>
                  </a:lnTo>
                  <a:lnTo>
                    <a:pt x="29" y="47"/>
                  </a:lnTo>
                  <a:lnTo>
                    <a:pt x="29" y="41"/>
                  </a:lnTo>
                  <a:lnTo>
                    <a:pt x="29" y="36"/>
                  </a:lnTo>
                  <a:lnTo>
                    <a:pt x="29" y="32"/>
                  </a:lnTo>
                  <a:lnTo>
                    <a:pt x="30" y="26"/>
                  </a:lnTo>
                  <a:lnTo>
                    <a:pt x="30" y="20"/>
                  </a:lnTo>
                  <a:lnTo>
                    <a:pt x="31" y="17"/>
                  </a:lnTo>
                  <a:lnTo>
                    <a:pt x="32" y="12"/>
                  </a:lnTo>
                  <a:lnTo>
                    <a:pt x="33" y="7"/>
                  </a:lnTo>
                  <a:lnTo>
                    <a:pt x="4" y="0"/>
                  </a:lnTo>
                  <a:close/>
                </a:path>
              </a:pathLst>
            </a:custGeom>
            <a:solidFill>
              <a:srgbClr val="000000"/>
            </a:solidFill>
            <a:ln w="9525">
              <a:noFill/>
              <a:round/>
              <a:headEnd/>
              <a:tailEnd/>
            </a:ln>
          </p:spPr>
          <p:txBody>
            <a:bodyPr/>
            <a:lstStyle/>
            <a:p>
              <a:pPr algn="ctr"/>
              <a:endParaRPr lang="en-US" sz="1800"/>
            </a:p>
          </p:txBody>
        </p:sp>
        <p:sp>
          <p:nvSpPr>
            <p:cNvPr id="347803" name="Freeform 1059"/>
            <p:cNvSpPr>
              <a:spLocks/>
            </p:cNvSpPr>
            <p:nvPr/>
          </p:nvSpPr>
          <p:spPr bwMode="auto">
            <a:xfrm>
              <a:off x="3393" y="3224"/>
              <a:ext cx="1" cy="1"/>
            </a:xfrm>
            <a:custGeom>
              <a:avLst/>
              <a:gdLst>
                <a:gd name="T0" fmla="*/ 1 w 29"/>
                <a:gd name="T1" fmla="*/ 1 h 18"/>
                <a:gd name="T2" fmla="*/ 1 w 29"/>
                <a:gd name="T3" fmla="*/ 1 h 18"/>
                <a:gd name="T4" fmla="*/ 1 w 29"/>
                <a:gd name="T5" fmla="*/ 0 h 18"/>
                <a:gd name="T6" fmla="*/ 1 w 29"/>
                <a:gd name="T7" fmla="*/ 0 h 18"/>
                <a:gd name="T8" fmla="*/ 1 w 29"/>
                <a:gd name="T9" fmla="*/ 0 h 18"/>
                <a:gd name="T10" fmla="*/ 0 w 29"/>
                <a:gd name="T11" fmla="*/ 0 h 18"/>
                <a:gd name="T12" fmla="*/ 0 w 29"/>
                <a:gd name="T13" fmla="*/ 0 h 18"/>
                <a:gd name="T14" fmla="*/ 0 w 29"/>
                <a:gd name="T15" fmla="*/ 0 h 18"/>
                <a:gd name="T16" fmla="*/ 0 w 29"/>
                <a:gd name="T17" fmla="*/ 1 h 18"/>
                <a:gd name="T18" fmla="*/ 1 w 29"/>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8"/>
                <a:gd name="T32" fmla="*/ 29 w 29"/>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8">
                  <a:moveTo>
                    <a:pt x="29" y="18"/>
                  </a:moveTo>
                  <a:lnTo>
                    <a:pt x="29" y="11"/>
                  </a:lnTo>
                  <a:lnTo>
                    <a:pt x="27" y="6"/>
                  </a:lnTo>
                  <a:lnTo>
                    <a:pt x="22" y="2"/>
                  </a:lnTo>
                  <a:lnTo>
                    <a:pt x="17" y="0"/>
                  </a:lnTo>
                  <a:lnTo>
                    <a:pt x="12" y="0"/>
                  </a:lnTo>
                  <a:lnTo>
                    <a:pt x="7" y="2"/>
                  </a:lnTo>
                  <a:lnTo>
                    <a:pt x="3" y="5"/>
                  </a:lnTo>
                  <a:lnTo>
                    <a:pt x="0" y="11"/>
                  </a:lnTo>
                  <a:lnTo>
                    <a:pt x="29" y="18"/>
                  </a:lnTo>
                  <a:close/>
                </a:path>
              </a:pathLst>
            </a:custGeom>
            <a:solidFill>
              <a:srgbClr val="000000"/>
            </a:solidFill>
            <a:ln w="9525">
              <a:noFill/>
              <a:round/>
              <a:headEnd/>
              <a:tailEnd/>
            </a:ln>
          </p:spPr>
          <p:txBody>
            <a:bodyPr/>
            <a:lstStyle/>
            <a:p>
              <a:pPr algn="ctr"/>
              <a:endParaRPr lang="en-US" sz="1800"/>
            </a:p>
          </p:txBody>
        </p:sp>
        <p:sp>
          <p:nvSpPr>
            <p:cNvPr id="347804" name="Freeform 1060"/>
            <p:cNvSpPr>
              <a:spLocks/>
            </p:cNvSpPr>
            <p:nvPr/>
          </p:nvSpPr>
          <p:spPr bwMode="auto">
            <a:xfrm>
              <a:off x="3563" y="3123"/>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5"/>
                  </a:lnTo>
                  <a:lnTo>
                    <a:pt x="0" y="13"/>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805" name="Freeform 1061"/>
            <p:cNvSpPr>
              <a:spLocks/>
            </p:cNvSpPr>
            <p:nvPr/>
          </p:nvSpPr>
          <p:spPr bwMode="auto">
            <a:xfrm>
              <a:off x="3563" y="3123"/>
              <a:ext cx="7" cy="15"/>
            </a:xfrm>
            <a:custGeom>
              <a:avLst/>
              <a:gdLst>
                <a:gd name="T0" fmla="*/ 7 w 164"/>
                <a:gd name="T1" fmla="*/ 15 h 274"/>
                <a:gd name="T2" fmla="*/ 7 w 164"/>
                <a:gd name="T3" fmla="*/ 15 h 274"/>
                <a:gd name="T4" fmla="*/ 7 w 164"/>
                <a:gd name="T5" fmla="*/ 14 h 274"/>
                <a:gd name="T6" fmla="*/ 7 w 164"/>
                <a:gd name="T7" fmla="*/ 13 h 274"/>
                <a:gd name="T8" fmla="*/ 7 w 164"/>
                <a:gd name="T9" fmla="*/ 12 h 274"/>
                <a:gd name="T10" fmla="*/ 7 w 164"/>
                <a:gd name="T11" fmla="*/ 10 h 274"/>
                <a:gd name="T12" fmla="*/ 6 w 164"/>
                <a:gd name="T13" fmla="*/ 9 h 274"/>
                <a:gd name="T14" fmla="*/ 6 w 164"/>
                <a:gd name="T15" fmla="*/ 8 h 274"/>
                <a:gd name="T16" fmla="*/ 6 w 164"/>
                <a:gd name="T17" fmla="*/ 7 h 274"/>
                <a:gd name="T18" fmla="*/ 5 w 164"/>
                <a:gd name="T19" fmla="*/ 6 h 274"/>
                <a:gd name="T20" fmla="*/ 5 w 164"/>
                <a:gd name="T21" fmla="*/ 5 h 274"/>
                <a:gd name="T22" fmla="*/ 4 w 164"/>
                <a:gd name="T23" fmla="*/ 4 h 274"/>
                <a:gd name="T24" fmla="*/ 4 w 164"/>
                <a:gd name="T25" fmla="*/ 4 h 274"/>
                <a:gd name="T26" fmla="*/ 3 w 164"/>
                <a:gd name="T27" fmla="*/ 3 h 274"/>
                <a:gd name="T28" fmla="*/ 3 w 164"/>
                <a:gd name="T29" fmla="*/ 2 h 274"/>
                <a:gd name="T30" fmla="*/ 2 w 164"/>
                <a:gd name="T31" fmla="*/ 1 h 274"/>
                <a:gd name="T32" fmla="*/ 1 w 164"/>
                <a:gd name="T33" fmla="*/ 1 h 274"/>
                <a:gd name="T34" fmla="*/ 0 w 164"/>
                <a:gd name="T35" fmla="*/ 0 h 274"/>
                <a:gd name="T36" fmla="*/ 0 w 164"/>
                <a:gd name="T37" fmla="*/ 1 h 274"/>
                <a:gd name="T38" fmla="*/ 1 w 164"/>
                <a:gd name="T39" fmla="*/ 2 h 274"/>
                <a:gd name="T40" fmla="*/ 1 w 164"/>
                <a:gd name="T41" fmla="*/ 2 h 274"/>
                <a:gd name="T42" fmla="*/ 2 w 164"/>
                <a:gd name="T43" fmla="*/ 3 h 274"/>
                <a:gd name="T44" fmla="*/ 3 w 164"/>
                <a:gd name="T45" fmla="*/ 4 h 274"/>
                <a:gd name="T46" fmla="*/ 3 w 164"/>
                <a:gd name="T47" fmla="*/ 4 h 274"/>
                <a:gd name="T48" fmla="*/ 4 w 164"/>
                <a:gd name="T49" fmla="*/ 5 h 274"/>
                <a:gd name="T50" fmla="*/ 4 w 164"/>
                <a:gd name="T51" fmla="*/ 6 h 274"/>
                <a:gd name="T52" fmla="*/ 4 w 164"/>
                <a:gd name="T53" fmla="*/ 7 h 274"/>
                <a:gd name="T54" fmla="*/ 5 w 164"/>
                <a:gd name="T55" fmla="*/ 8 h 274"/>
                <a:gd name="T56" fmla="*/ 5 w 164"/>
                <a:gd name="T57" fmla="*/ 9 h 274"/>
                <a:gd name="T58" fmla="*/ 5 w 164"/>
                <a:gd name="T59" fmla="*/ 10 h 274"/>
                <a:gd name="T60" fmla="*/ 6 w 164"/>
                <a:gd name="T61" fmla="*/ 11 h 274"/>
                <a:gd name="T62" fmla="*/ 6 w 164"/>
                <a:gd name="T63" fmla="*/ 12 h 274"/>
                <a:gd name="T64" fmla="*/ 6 w 164"/>
                <a:gd name="T65" fmla="*/ 13 h 274"/>
                <a:gd name="T66" fmla="*/ 6 w 164"/>
                <a:gd name="T67" fmla="*/ 14 h 274"/>
                <a:gd name="T68" fmla="*/ 6 w 164"/>
                <a:gd name="T69" fmla="*/ 15 h 274"/>
                <a:gd name="T70" fmla="*/ 6 w 164"/>
                <a:gd name="T71" fmla="*/ 15 h 274"/>
                <a:gd name="T72" fmla="*/ 7 w 164"/>
                <a:gd name="T73" fmla="*/ 15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4"/>
                <a:gd name="T112" fmla="*/ 0 h 274"/>
                <a:gd name="T113" fmla="*/ 164 w 164"/>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4" h="274">
                  <a:moveTo>
                    <a:pt x="164" y="274"/>
                  </a:moveTo>
                  <a:lnTo>
                    <a:pt x="164" y="274"/>
                  </a:lnTo>
                  <a:lnTo>
                    <a:pt x="162" y="253"/>
                  </a:lnTo>
                  <a:lnTo>
                    <a:pt x="160" y="233"/>
                  </a:lnTo>
                  <a:lnTo>
                    <a:pt x="157" y="211"/>
                  </a:lnTo>
                  <a:lnTo>
                    <a:pt x="153" y="190"/>
                  </a:lnTo>
                  <a:lnTo>
                    <a:pt x="147" y="170"/>
                  </a:lnTo>
                  <a:lnTo>
                    <a:pt x="139" y="152"/>
                  </a:lnTo>
                  <a:lnTo>
                    <a:pt x="130" y="135"/>
                  </a:lnTo>
                  <a:lnTo>
                    <a:pt x="122" y="116"/>
                  </a:lnTo>
                  <a:lnTo>
                    <a:pt x="112" y="98"/>
                  </a:lnTo>
                  <a:lnTo>
                    <a:pt x="100" y="82"/>
                  </a:lnTo>
                  <a:lnTo>
                    <a:pt x="87" y="65"/>
                  </a:lnTo>
                  <a:lnTo>
                    <a:pt x="73" y="50"/>
                  </a:lnTo>
                  <a:lnTo>
                    <a:pt x="59" y="35"/>
                  </a:lnTo>
                  <a:lnTo>
                    <a:pt x="43" y="23"/>
                  </a:lnTo>
                  <a:lnTo>
                    <a:pt x="27" y="10"/>
                  </a:lnTo>
                  <a:lnTo>
                    <a:pt x="10" y="0"/>
                  </a:lnTo>
                  <a:lnTo>
                    <a:pt x="0" y="19"/>
                  </a:lnTo>
                  <a:lnTo>
                    <a:pt x="15" y="29"/>
                  </a:lnTo>
                  <a:lnTo>
                    <a:pt x="30" y="40"/>
                  </a:lnTo>
                  <a:lnTo>
                    <a:pt x="45" y="52"/>
                  </a:lnTo>
                  <a:lnTo>
                    <a:pt x="59" y="65"/>
                  </a:lnTo>
                  <a:lnTo>
                    <a:pt x="71" y="80"/>
                  </a:lnTo>
                  <a:lnTo>
                    <a:pt x="83" y="94"/>
                  </a:lnTo>
                  <a:lnTo>
                    <a:pt x="94" y="110"/>
                  </a:lnTo>
                  <a:lnTo>
                    <a:pt x="104" y="126"/>
                  </a:lnTo>
                  <a:lnTo>
                    <a:pt x="112" y="143"/>
                  </a:lnTo>
                  <a:lnTo>
                    <a:pt x="119" y="161"/>
                  </a:lnTo>
                  <a:lnTo>
                    <a:pt x="126" y="179"/>
                  </a:lnTo>
                  <a:lnTo>
                    <a:pt x="132" y="197"/>
                  </a:lnTo>
                  <a:lnTo>
                    <a:pt x="136" y="216"/>
                  </a:lnTo>
                  <a:lnTo>
                    <a:pt x="139" y="235"/>
                  </a:lnTo>
                  <a:lnTo>
                    <a:pt x="141" y="255"/>
                  </a:lnTo>
                  <a:lnTo>
                    <a:pt x="141" y="274"/>
                  </a:lnTo>
                  <a:lnTo>
                    <a:pt x="164" y="274"/>
                  </a:lnTo>
                  <a:close/>
                </a:path>
              </a:pathLst>
            </a:custGeom>
            <a:solidFill>
              <a:srgbClr val="000000"/>
            </a:solidFill>
            <a:ln w="9525">
              <a:noFill/>
              <a:round/>
              <a:headEnd/>
              <a:tailEnd/>
            </a:ln>
          </p:spPr>
          <p:txBody>
            <a:bodyPr/>
            <a:lstStyle/>
            <a:p>
              <a:pPr algn="ctr"/>
              <a:endParaRPr lang="en-US" sz="1800"/>
            </a:p>
          </p:txBody>
        </p:sp>
        <p:sp>
          <p:nvSpPr>
            <p:cNvPr id="347806" name="Freeform 1062"/>
            <p:cNvSpPr>
              <a:spLocks/>
            </p:cNvSpPr>
            <p:nvPr/>
          </p:nvSpPr>
          <p:spPr bwMode="auto">
            <a:xfrm>
              <a:off x="3569" y="3138"/>
              <a:ext cx="1" cy="4"/>
            </a:xfrm>
            <a:custGeom>
              <a:avLst/>
              <a:gdLst>
                <a:gd name="T0" fmla="*/ 1 w 29"/>
                <a:gd name="T1" fmla="*/ 4 h 68"/>
                <a:gd name="T2" fmla="*/ 1 w 29"/>
                <a:gd name="T3" fmla="*/ 4 h 68"/>
                <a:gd name="T4" fmla="*/ 1 w 29"/>
                <a:gd name="T5" fmla="*/ 3 h 68"/>
                <a:gd name="T6" fmla="*/ 1 w 29"/>
                <a:gd name="T7" fmla="*/ 3 h 68"/>
                <a:gd name="T8" fmla="*/ 1 w 29"/>
                <a:gd name="T9" fmla="*/ 2 h 68"/>
                <a:gd name="T10" fmla="*/ 1 w 29"/>
                <a:gd name="T11" fmla="*/ 1 h 68"/>
                <a:gd name="T12" fmla="*/ 1 w 29"/>
                <a:gd name="T13" fmla="*/ 1 h 68"/>
                <a:gd name="T14" fmla="*/ 1 w 29"/>
                <a:gd name="T15" fmla="*/ 0 h 68"/>
                <a:gd name="T16" fmla="*/ 1 w 29"/>
                <a:gd name="T17" fmla="*/ 0 h 68"/>
                <a:gd name="T18" fmla="*/ 0 w 29"/>
                <a:gd name="T19" fmla="*/ 0 h 68"/>
                <a:gd name="T20" fmla="*/ 0 w 29"/>
                <a:gd name="T21" fmla="*/ 0 h 68"/>
                <a:gd name="T22" fmla="*/ 0 w 29"/>
                <a:gd name="T23" fmla="*/ 1 h 68"/>
                <a:gd name="T24" fmla="*/ 0 w 29"/>
                <a:gd name="T25" fmla="*/ 1 h 68"/>
                <a:gd name="T26" fmla="*/ 0 w 29"/>
                <a:gd name="T27" fmla="*/ 2 h 68"/>
                <a:gd name="T28" fmla="*/ 0 w 29"/>
                <a:gd name="T29" fmla="*/ 2 h 68"/>
                <a:gd name="T30" fmla="*/ 0 w 29"/>
                <a:gd name="T31" fmla="*/ 3 h 68"/>
                <a:gd name="T32" fmla="*/ 0 w 29"/>
                <a:gd name="T33" fmla="*/ 3 h 68"/>
                <a:gd name="T34" fmla="*/ 0 w 29"/>
                <a:gd name="T35" fmla="*/ 4 h 68"/>
                <a:gd name="T36" fmla="*/ 1 w 29"/>
                <a:gd name="T37" fmla="*/ 4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68"/>
                <a:gd name="T59" fmla="*/ 29 w 29"/>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68">
                  <a:moveTo>
                    <a:pt x="21" y="68"/>
                  </a:moveTo>
                  <a:lnTo>
                    <a:pt x="22" y="60"/>
                  </a:lnTo>
                  <a:lnTo>
                    <a:pt x="24" y="52"/>
                  </a:lnTo>
                  <a:lnTo>
                    <a:pt x="25" y="43"/>
                  </a:lnTo>
                  <a:lnTo>
                    <a:pt x="26" y="34"/>
                  </a:lnTo>
                  <a:lnTo>
                    <a:pt x="28" y="25"/>
                  </a:lnTo>
                  <a:lnTo>
                    <a:pt x="28" y="17"/>
                  </a:lnTo>
                  <a:lnTo>
                    <a:pt x="29" y="8"/>
                  </a:lnTo>
                  <a:lnTo>
                    <a:pt x="29" y="0"/>
                  </a:lnTo>
                  <a:lnTo>
                    <a:pt x="6" y="0"/>
                  </a:lnTo>
                  <a:lnTo>
                    <a:pt x="6" y="8"/>
                  </a:lnTo>
                  <a:lnTo>
                    <a:pt x="5" y="17"/>
                  </a:lnTo>
                  <a:lnTo>
                    <a:pt x="5" y="25"/>
                  </a:lnTo>
                  <a:lnTo>
                    <a:pt x="5" y="32"/>
                  </a:lnTo>
                  <a:lnTo>
                    <a:pt x="4" y="41"/>
                  </a:lnTo>
                  <a:lnTo>
                    <a:pt x="3" y="48"/>
                  </a:lnTo>
                  <a:lnTo>
                    <a:pt x="1" y="56"/>
                  </a:lnTo>
                  <a:lnTo>
                    <a:pt x="0" y="64"/>
                  </a:lnTo>
                  <a:lnTo>
                    <a:pt x="21" y="68"/>
                  </a:lnTo>
                  <a:close/>
                </a:path>
              </a:pathLst>
            </a:custGeom>
            <a:solidFill>
              <a:srgbClr val="000000"/>
            </a:solidFill>
            <a:ln w="9525">
              <a:noFill/>
              <a:round/>
              <a:headEnd/>
              <a:tailEnd/>
            </a:ln>
          </p:spPr>
          <p:txBody>
            <a:bodyPr/>
            <a:lstStyle/>
            <a:p>
              <a:pPr algn="ctr"/>
              <a:endParaRPr lang="en-US" sz="1800"/>
            </a:p>
          </p:txBody>
        </p:sp>
        <p:sp>
          <p:nvSpPr>
            <p:cNvPr id="347807" name="Freeform 1063"/>
            <p:cNvSpPr>
              <a:spLocks/>
            </p:cNvSpPr>
            <p:nvPr/>
          </p:nvSpPr>
          <p:spPr bwMode="auto">
            <a:xfrm>
              <a:off x="3569" y="3138"/>
              <a:ext cx="1" cy="1"/>
            </a:xfrm>
            <a:custGeom>
              <a:avLst/>
              <a:gdLst>
                <a:gd name="T0" fmla="*/ 0 w 21"/>
                <a:gd name="T1" fmla="*/ 0 h 12"/>
                <a:gd name="T2" fmla="*/ 0 w 21"/>
                <a:gd name="T3" fmla="*/ 1 h 12"/>
                <a:gd name="T4" fmla="*/ 0 w 21"/>
                <a:gd name="T5" fmla="*/ 1 h 12"/>
                <a:gd name="T6" fmla="*/ 1 w 21"/>
                <a:gd name="T7" fmla="*/ 1 h 12"/>
                <a:gd name="T8" fmla="*/ 1 w 21"/>
                <a:gd name="T9" fmla="*/ 0 h 12"/>
                <a:gd name="T10" fmla="*/ 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0" y="0"/>
                  </a:moveTo>
                  <a:lnTo>
                    <a:pt x="3" y="8"/>
                  </a:lnTo>
                  <a:lnTo>
                    <a:pt x="10" y="12"/>
                  </a:lnTo>
                  <a:lnTo>
                    <a:pt x="17" y="11"/>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808" name="Freeform 1064"/>
            <p:cNvSpPr>
              <a:spLocks/>
            </p:cNvSpPr>
            <p:nvPr/>
          </p:nvSpPr>
          <p:spPr bwMode="auto">
            <a:xfrm>
              <a:off x="3563" y="3128"/>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6"/>
                  </a:lnTo>
                  <a:lnTo>
                    <a:pt x="0" y="14"/>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809" name="Freeform 1065"/>
            <p:cNvSpPr>
              <a:spLocks/>
            </p:cNvSpPr>
            <p:nvPr/>
          </p:nvSpPr>
          <p:spPr bwMode="auto">
            <a:xfrm>
              <a:off x="3564" y="3128"/>
              <a:ext cx="4" cy="8"/>
            </a:xfrm>
            <a:custGeom>
              <a:avLst/>
              <a:gdLst>
                <a:gd name="T0" fmla="*/ 4 w 86"/>
                <a:gd name="T1" fmla="*/ 8 h 136"/>
                <a:gd name="T2" fmla="*/ 4 w 86"/>
                <a:gd name="T3" fmla="*/ 8 h 136"/>
                <a:gd name="T4" fmla="*/ 4 w 86"/>
                <a:gd name="T5" fmla="*/ 7 h 136"/>
                <a:gd name="T6" fmla="*/ 4 w 86"/>
                <a:gd name="T7" fmla="*/ 6 h 136"/>
                <a:gd name="T8" fmla="*/ 4 w 86"/>
                <a:gd name="T9" fmla="*/ 4 h 136"/>
                <a:gd name="T10" fmla="*/ 3 w 86"/>
                <a:gd name="T11" fmla="*/ 3 h 136"/>
                <a:gd name="T12" fmla="*/ 3 w 86"/>
                <a:gd name="T13" fmla="*/ 2 h 136"/>
                <a:gd name="T14" fmla="*/ 2 w 86"/>
                <a:gd name="T15" fmla="*/ 2 h 136"/>
                <a:gd name="T16" fmla="*/ 1 w 86"/>
                <a:gd name="T17" fmla="*/ 1 h 136"/>
                <a:gd name="T18" fmla="*/ 0 w 86"/>
                <a:gd name="T19" fmla="*/ 0 h 136"/>
                <a:gd name="T20" fmla="*/ 0 w 86"/>
                <a:gd name="T21" fmla="*/ 1 h 136"/>
                <a:gd name="T22" fmla="*/ 1 w 86"/>
                <a:gd name="T23" fmla="*/ 2 h 136"/>
                <a:gd name="T24" fmla="*/ 1 w 86"/>
                <a:gd name="T25" fmla="*/ 2 h 136"/>
                <a:gd name="T26" fmla="*/ 2 w 86"/>
                <a:gd name="T27" fmla="*/ 3 h 136"/>
                <a:gd name="T28" fmla="*/ 2 w 86"/>
                <a:gd name="T29" fmla="*/ 4 h 136"/>
                <a:gd name="T30" fmla="*/ 3 w 86"/>
                <a:gd name="T31" fmla="*/ 5 h 136"/>
                <a:gd name="T32" fmla="*/ 3 w 86"/>
                <a:gd name="T33" fmla="*/ 6 h 136"/>
                <a:gd name="T34" fmla="*/ 3 w 86"/>
                <a:gd name="T35" fmla="*/ 7 h 136"/>
                <a:gd name="T36" fmla="*/ 3 w 86"/>
                <a:gd name="T37" fmla="*/ 8 h 136"/>
                <a:gd name="T38" fmla="*/ 3 w 86"/>
                <a:gd name="T39" fmla="*/ 8 h 136"/>
                <a:gd name="T40" fmla="*/ 4 w 86"/>
                <a:gd name="T41" fmla="*/ 8 h 1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136"/>
                <a:gd name="T65" fmla="*/ 86 w 86"/>
                <a:gd name="T66" fmla="*/ 136 h 1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136">
                  <a:moveTo>
                    <a:pt x="86" y="136"/>
                  </a:moveTo>
                  <a:lnTo>
                    <a:pt x="86" y="136"/>
                  </a:lnTo>
                  <a:lnTo>
                    <a:pt x="85" y="116"/>
                  </a:lnTo>
                  <a:lnTo>
                    <a:pt x="81" y="95"/>
                  </a:lnTo>
                  <a:lnTo>
                    <a:pt x="76" y="76"/>
                  </a:lnTo>
                  <a:lnTo>
                    <a:pt x="66" y="58"/>
                  </a:lnTo>
                  <a:lnTo>
                    <a:pt x="55" y="41"/>
                  </a:lnTo>
                  <a:lnTo>
                    <a:pt x="42" y="26"/>
                  </a:lnTo>
                  <a:lnTo>
                    <a:pt x="27" y="12"/>
                  </a:lnTo>
                  <a:lnTo>
                    <a:pt x="10" y="0"/>
                  </a:lnTo>
                  <a:lnTo>
                    <a:pt x="0" y="19"/>
                  </a:lnTo>
                  <a:lnTo>
                    <a:pt x="14" y="29"/>
                  </a:lnTo>
                  <a:lnTo>
                    <a:pt x="28" y="40"/>
                  </a:lnTo>
                  <a:lnTo>
                    <a:pt x="39" y="54"/>
                  </a:lnTo>
                  <a:lnTo>
                    <a:pt x="48" y="69"/>
                  </a:lnTo>
                  <a:lnTo>
                    <a:pt x="55" y="85"/>
                  </a:lnTo>
                  <a:lnTo>
                    <a:pt x="60" y="102"/>
                  </a:lnTo>
                  <a:lnTo>
                    <a:pt x="64" y="118"/>
                  </a:lnTo>
                  <a:lnTo>
                    <a:pt x="65" y="136"/>
                  </a:lnTo>
                  <a:lnTo>
                    <a:pt x="86" y="136"/>
                  </a:lnTo>
                  <a:close/>
                </a:path>
              </a:pathLst>
            </a:custGeom>
            <a:solidFill>
              <a:srgbClr val="000000"/>
            </a:solidFill>
            <a:ln w="9525">
              <a:noFill/>
              <a:round/>
              <a:headEnd/>
              <a:tailEnd/>
            </a:ln>
          </p:spPr>
          <p:txBody>
            <a:bodyPr/>
            <a:lstStyle/>
            <a:p>
              <a:pPr algn="ctr"/>
              <a:endParaRPr lang="en-US" sz="1800"/>
            </a:p>
          </p:txBody>
        </p:sp>
        <p:sp>
          <p:nvSpPr>
            <p:cNvPr id="347810" name="Freeform 1066"/>
            <p:cNvSpPr>
              <a:spLocks/>
            </p:cNvSpPr>
            <p:nvPr/>
          </p:nvSpPr>
          <p:spPr bwMode="auto">
            <a:xfrm>
              <a:off x="3567" y="3136"/>
              <a:ext cx="1" cy="2"/>
            </a:xfrm>
            <a:custGeom>
              <a:avLst/>
              <a:gdLst>
                <a:gd name="T0" fmla="*/ 1 w 24"/>
                <a:gd name="T1" fmla="*/ 2 h 35"/>
                <a:gd name="T2" fmla="*/ 1 w 24"/>
                <a:gd name="T3" fmla="*/ 2 h 35"/>
                <a:gd name="T4" fmla="*/ 1 w 24"/>
                <a:gd name="T5" fmla="*/ 1 h 35"/>
                <a:gd name="T6" fmla="*/ 1 w 24"/>
                <a:gd name="T7" fmla="*/ 1 h 35"/>
                <a:gd name="T8" fmla="*/ 1 w 24"/>
                <a:gd name="T9" fmla="*/ 1 h 35"/>
                <a:gd name="T10" fmla="*/ 1 w 24"/>
                <a:gd name="T11" fmla="*/ 1 h 35"/>
                <a:gd name="T12" fmla="*/ 1 w 24"/>
                <a:gd name="T13" fmla="*/ 1 h 35"/>
                <a:gd name="T14" fmla="*/ 1 w 24"/>
                <a:gd name="T15" fmla="*/ 0 h 35"/>
                <a:gd name="T16" fmla="*/ 1 w 24"/>
                <a:gd name="T17" fmla="*/ 0 h 35"/>
                <a:gd name="T18" fmla="*/ 0 w 24"/>
                <a:gd name="T19" fmla="*/ 0 h 35"/>
                <a:gd name="T20" fmla="*/ 0 w 24"/>
                <a:gd name="T21" fmla="*/ 0 h 35"/>
                <a:gd name="T22" fmla="*/ 0 w 24"/>
                <a:gd name="T23" fmla="*/ 1 h 35"/>
                <a:gd name="T24" fmla="*/ 0 w 24"/>
                <a:gd name="T25" fmla="*/ 1 h 35"/>
                <a:gd name="T26" fmla="*/ 0 w 24"/>
                <a:gd name="T27" fmla="*/ 1 h 35"/>
                <a:gd name="T28" fmla="*/ 0 w 24"/>
                <a:gd name="T29" fmla="*/ 1 h 35"/>
                <a:gd name="T30" fmla="*/ 0 w 24"/>
                <a:gd name="T31" fmla="*/ 1 h 35"/>
                <a:gd name="T32" fmla="*/ 0 w 24"/>
                <a:gd name="T33" fmla="*/ 2 h 35"/>
                <a:gd name="T34" fmla="*/ 0 w 24"/>
                <a:gd name="T35" fmla="*/ 2 h 35"/>
                <a:gd name="T36" fmla="*/ 1 w 24"/>
                <a:gd name="T37" fmla="*/ 2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35"/>
                <a:gd name="T59" fmla="*/ 24 w 24"/>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35">
                  <a:moveTo>
                    <a:pt x="21" y="35"/>
                  </a:moveTo>
                  <a:lnTo>
                    <a:pt x="22" y="30"/>
                  </a:lnTo>
                  <a:lnTo>
                    <a:pt x="22" y="26"/>
                  </a:lnTo>
                  <a:lnTo>
                    <a:pt x="23" y="21"/>
                  </a:lnTo>
                  <a:lnTo>
                    <a:pt x="23" y="18"/>
                  </a:lnTo>
                  <a:lnTo>
                    <a:pt x="24" y="15"/>
                  </a:lnTo>
                  <a:lnTo>
                    <a:pt x="24" y="9"/>
                  </a:lnTo>
                  <a:lnTo>
                    <a:pt x="24" y="5"/>
                  </a:lnTo>
                  <a:lnTo>
                    <a:pt x="24" y="0"/>
                  </a:lnTo>
                  <a:lnTo>
                    <a:pt x="3" y="0"/>
                  </a:lnTo>
                  <a:lnTo>
                    <a:pt x="3" y="5"/>
                  </a:lnTo>
                  <a:lnTo>
                    <a:pt x="3" y="9"/>
                  </a:lnTo>
                  <a:lnTo>
                    <a:pt x="3" y="11"/>
                  </a:lnTo>
                  <a:lnTo>
                    <a:pt x="2" y="14"/>
                  </a:lnTo>
                  <a:lnTo>
                    <a:pt x="2" y="19"/>
                  </a:lnTo>
                  <a:lnTo>
                    <a:pt x="1" y="24"/>
                  </a:lnTo>
                  <a:lnTo>
                    <a:pt x="1" y="28"/>
                  </a:lnTo>
                  <a:lnTo>
                    <a:pt x="0" y="31"/>
                  </a:lnTo>
                  <a:lnTo>
                    <a:pt x="21" y="35"/>
                  </a:lnTo>
                  <a:close/>
                </a:path>
              </a:pathLst>
            </a:custGeom>
            <a:solidFill>
              <a:srgbClr val="000000"/>
            </a:solidFill>
            <a:ln w="9525">
              <a:noFill/>
              <a:round/>
              <a:headEnd/>
              <a:tailEnd/>
            </a:ln>
          </p:spPr>
          <p:txBody>
            <a:bodyPr/>
            <a:lstStyle/>
            <a:p>
              <a:pPr algn="ctr"/>
              <a:endParaRPr lang="en-US" sz="1800"/>
            </a:p>
          </p:txBody>
        </p:sp>
        <p:sp>
          <p:nvSpPr>
            <p:cNvPr id="347811" name="Freeform 1067"/>
            <p:cNvSpPr>
              <a:spLocks/>
            </p:cNvSpPr>
            <p:nvPr/>
          </p:nvSpPr>
          <p:spPr bwMode="auto">
            <a:xfrm>
              <a:off x="3567" y="3135"/>
              <a:ext cx="1" cy="1"/>
            </a:xfrm>
            <a:custGeom>
              <a:avLst/>
              <a:gdLst>
                <a:gd name="T0" fmla="*/ 0 w 21"/>
                <a:gd name="T1" fmla="*/ 0 h 13"/>
                <a:gd name="T2" fmla="*/ 0 w 21"/>
                <a:gd name="T3" fmla="*/ 1 h 13"/>
                <a:gd name="T4" fmla="*/ 0 w 21"/>
                <a:gd name="T5" fmla="*/ 1 h 13"/>
                <a:gd name="T6" fmla="*/ 1 w 21"/>
                <a:gd name="T7" fmla="*/ 1 h 13"/>
                <a:gd name="T8" fmla="*/ 1 w 21"/>
                <a:gd name="T9" fmla="*/ 0 h 13"/>
                <a:gd name="T10" fmla="*/ 0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0" y="0"/>
                  </a:moveTo>
                  <a:lnTo>
                    <a:pt x="2" y="9"/>
                  </a:lnTo>
                  <a:lnTo>
                    <a:pt x="10" y="13"/>
                  </a:lnTo>
                  <a:lnTo>
                    <a:pt x="17" y="12"/>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812" name="Freeform 1068"/>
            <p:cNvSpPr>
              <a:spLocks/>
            </p:cNvSpPr>
            <p:nvPr/>
          </p:nvSpPr>
          <p:spPr bwMode="auto">
            <a:xfrm>
              <a:off x="3388" y="3300"/>
              <a:ext cx="53" cy="137"/>
            </a:xfrm>
            <a:custGeom>
              <a:avLst/>
              <a:gdLst>
                <a:gd name="T0" fmla="*/ 8 w 1169"/>
                <a:gd name="T1" fmla="*/ 0 h 2481"/>
                <a:gd name="T2" fmla="*/ 0 w 1169"/>
                <a:gd name="T3" fmla="*/ 4 h 2481"/>
                <a:gd name="T4" fmla="*/ 43 w 1169"/>
                <a:gd name="T5" fmla="*/ 137 h 2481"/>
                <a:gd name="T6" fmla="*/ 53 w 1169"/>
                <a:gd name="T7" fmla="*/ 132 h 2481"/>
                <a:gd name="T8" fmla="*/ 8 w 1169"/>
                <a:gd name="T9" fmla="*/ 0 h 2481"/>
                <a:gd name="T10" fmla="*/ 0 60000 65536"/>
                <a:gd name="T11" fmla="*/ 0 60000 65536"/>
                <a:gd name="T12" fmla="*/ 0 60000 65536"/>
                <a:gd name="T13" fmla="*/ 0 60000 65536"/>
                <a:gd name="T14" fmla="*/ 0 60000 65536"/>
                <a:gd name="T15" fmla="*/ 0 w 1169"/>
                <a:gd name="T16" fmla="*/ 0 h 2481"/>
                <a:gd name="T17" fmla="*/ 1169 w 1169"/>
                <a:gd name="T18" fmla="*/ 2481 h 2481"/>
              </a:gdLst>
              <a:ahLst/>
              <a:cxnLst>
                <a:cxn ang="T10">
                  <a:pos x="T0" y="T1"/>
                </a:cxn>
                <a:cxn ang="T11">
                  <a:pos x="T2" y="T3"/>
                </a:cxn>
                <a:cxn ang="T12">
                  <a:pos x="T4" y="T5"/>
                </a:cxn>
                <a:cxn ang="T13">
                  <a:pos x="T6" y="T7"/>
                </a:cxn>
                <a:cxn ang="T14">
                  <a:pos x="T8" y="T9"/>
                </a:cxn>
              </a:cxnLst>
              <a:rect l="T15" t="T16" r="T17" b="T18"/>
              <a:pathLst>
                <a:path w="1169" h="2481">
                  <a:moveTo>
                    <a:pt x="166" y="0"/>
                  </a:moveTo>
                  <a:lnTo>
                    <a:pt x="0" y="73"/>
                  </a:lnTo>
                  <a:lnTo>
                    <a:pt x="959" y="2481"/>
                  </a:lnTo>
                  <a:lnTo>
                    <a:pt x="1169" y="2389"/>
                  </a:lnTo>
                  <a:lnTo>
                    <a:pt x="166" y="0"/>
                  </a:lnTo>
                  <a:close/>
                </a:path>
              </a:pathLst>
            </a:custGeom>
            <a:solidFill>
              <a:srgbClr val="545959"/>
            </a:solidFill>
            <a:ln w="9525">
              <a:noFill/>
              <a:round/>
              <a:headEnd/>
              <a:tailEnd/>
            </a:ln>
          </p:spPr>
          <p:txBody>
            <a:bodyPr/>
            <a:lstStyle/>
            <a:p>
              <a:pPr algn="ctr"/>
              <a:endParaRPr lang="en-US" sz="1800"/>
            </a:p>
          </p:txBody>
        </p:sp>
        <p:sp>
          <p:nvSpPr>
            <p:cNvPr id="347813" name="Freeform 1069"/>
            <p:cNvSpPr>
              <a:spLocks/>
            </p:cNvSpPr>
            <p:nvPr/>
          </p:nvSpPr>
          <p:spPr bwMode="auto">
            <a:xfrm>
              <a:off x="3388" y="3300"/>
              <a:ext cx="52" cy="137"/>
            </a:xfrm>
            <a:custGeom>
              <a:avLst/>
              <a:gdLst>
                <a:gd name="T0" fmla="*/ 6 w 1140"/>
                <a:gd name="T1" fmla="*/ 0 h 2467"/>
                <a:gd name="T2" fmla="*/ 5 w 1140"/>
                <a:gd name="T3" fmla="*/ 1 h 2467"/>
                <a:gd name="T4" fmla="*/ 4 w 1140"/>
                <a:gd name="T5" fmla="*/ 1 h 2467"/>
                <a:gd name="T6" fmla="*/ 2 w 1140"/>
                <a:gd name="T7" fmla="*/ 2 h 2467"/>
                <a:gd name="T8" fmla="*/ 1 w 1140"/>
                <a:gd name="T9" fmla="*/ 7 h 2467"/>
                <a:gd name="T10" fmla="*/ 4 w 1140"/>
                <a:gd name="T11" fmla="*/ 14 h 2467"/>
                <a:gd name="T12" fmla="*/ 6 w 1140"/>
                <a:gd name="T13" fmla="*/ 21 h 2467"/>
                <a:gd name="T14" fmla="*/ 7 w 1140"/>
                <a:gd name="T15" fmla="*/ 26 h 2467"/>
                <a:gd name="T16" fmla="*/ 9 w 1140"/>
                <a:gd name="T17" fmla="*/ 31 h 2467"/>
                <a:gd name="T18" fmla="*/ 11 w 1140"/>
                <a:gd name="T19" fmla="*/ 35 h 2467"/>
                <a:gd name="T20" fmla="*/ 12 w 1140"/>
                <a:gd name="T21" fmla="*/ 40 h 2467"/>
                <a:gd name="T22" fmla="*/ 14 w 1140"/>
                <a:gd name="T23" fmla="*/ 45 h 2467"/>
                <a:gd name="T24" fmla="*/ 16 w 1140"/>
                <a:gd name="T25" fmla="*/ 51 h 2467"/>
                <a:gd name="T26" fmla="*/ 18 w 1140"/>
                <a:gd name="T27" fmla="*/ 57 h 2467"/>
                <a:gd name="T28" fmla="*/ 20 w 1140"/>
                <a:gd name="T29" fmla="*/ 65 h 2467"/>
                <a:gd name="T30" fmla="*/ 23 w 1140"/>
                <a:gd name="T31" fmla="*/ 73 h 2467"/>
                <a:gd name="T32" fmla="*/ 27 w 1140"/>
                <a:gd name="T33" fmla="*/ 84 h 2467"/>
                <a:gd name="T34" fmla="*/ 31 w 1140"/>
                <a:gd name="T35" fmla="*/ 96 h 2467"/>
                <a:gd name="T36" fmla="*/ 35 w 1140"/>
                <a:gd name="T37" fmla="*/ 111 h 2467"/>
                <a:gd name="T38" fmla="*/ 41 w 1140"/>
                <a:gd name="T39" fmla="*/ 128 h 2467"/>
                <a:gd name="T40" fmla="*/ 44 w 1140"/>
                <a:gd name="T41" fmla="*/ 137 h 2467"/>
                <a:gd name="T42" fmla="*/ 45 w 1140"/>
                <a:gd name="T43" fmla="*/ 136 h 2467"/>
                <a:gd name="T44" fmla="*/ 46 w 1140"/>
                <a:gd name="T45" fmla="*/ 136 h 2467"/>
                <a:gd name="T46" fmla="*/ 46 w 1140"/>
                <a:gd name="T47" fmla="*/ 136 h 2467"/>
                <a:gd name="T48" fmla="*/ 47 w 1140"/>
                <a:gd name="T49" fmla="*/ 135 h 2467"/>
                <a:gd name="T50" fmla="*/ 48 w 1140"/>
                <a:gd name="T51" fmla="*/ 135 h 2467"/>
                <a:gd name="T52" fmla="*/ 49 w 1140"/>
                <a:gd name="T53" fmla="*/ 134 h 2467"/>
                <a:gd name="T54" fmla="*/ 51 w 1140"/>
                <a:gd name="T55" fmla="*/ 133 h 2467"/>
                <a:gd name="T56" fmla="*/ 51 w 1140"/>
                <a:gd name="T57" fmla="*/ 129 h 2467"/>
                <a:gd name="T58" fmla="*/ 48 w 1140"/>
                <a:gd name="T59" fmla="*/ 122 h 2467"/>
                <a:gd name="T60" fmla="*/ 46 w 1140"/>
                <a:gd name="T61" fmla="*/ 116 h 2467"/>
                <a:gd name="T62" fmla="*/ 44 w 1140"/>
                <a:gd name="T63" fmla="*/ 110 h 2467"/>
                <a:gd name="T64" fmla="*/ 43 w 1140"/>
                <a:gd name="T65" fmla="*/ 105 h 2467"/>
                <a:gd name="T66" fmla="*/ 41 w 1140"/>
                <a:gd name="T67" fmla="*/ 101 h 2467"/>
                <a:gd name="T68" fmla="*/ 39 w 1140"/>
                <a:gd name="T69" fmla="*/ 96 h 2467"/>
                <a:gd name="T70" fmla="*/ 38 w 1140"/>
                <a:gd name="T71" fmla="*/ 91 h 2467"/>
                <a:gd name="T72" fmla="*/ 36 w 1140"/>
                <a:gd name="T73" fmla="*/ 86 h 2467"/>
                <a:gd name="T74" fmla="*/ 34 w 1140"/>
                <a:gd name="T75" fmla="*/ 79 h 2467"/>
                <a:gd name="T76" fmla="*/ 31 w 1140"/>
                <a:gd name="T77" fmla="*/ 72 h 2467"/>
                <a:gd name="T78" fmla="*/ 28 w 1140"/>
                <a:gd name="T79" fmla="*/ 63 h 2467"/>
                <a:gd name="T80" fmla="*/ 24 w 1140"/>
                <a:gd name="T81" fmla="*/ 53 h 2467"/>
                <a:gd name="T82" fmla="*/ 20 w 1140"/>
                <a:gd name="T83" fmla="*/ 40 h 2467"/>
                <a:gd name="T84" fmla="*/ 15 w 1140"/>
                <a:gd name="T85" fmla="*/ 26 h 2467"/>
                <a:gd name="T86" fmla="*/ 10 w 1140"/>
                <a:gd name="T87" fmla="*/ 9 h 24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0"/>
                <a:gd name="T133" fmla="*/ 0 h 2467"/>
                <a:gd name="T134" fmla="*/ 1140 w 1140"/>
                <a:gd name="T135" fmla="*/ 2467 h 24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0" h="2467">
                  <a:moveTo>
                    <a:pt x="140" y="0"/>
                  </a:moveTo>
                  <a:lnTo>
                    <a:pt x="126" y="6"/>
                  </a:lnTo>
                  <a:lnTo>
                    <a:pt x="114" y="10"/>
                  </a:lnTo>
                  <a:lnTo>
                    <a:pt x="104" y="14"/>
                  </a:lnTo>
                  <a:lnTo>
                    <a:pt x="94" y="19"/>
                  </a:lnTo>
                  <a:lnTo>
                    <a:pt x="81" y="24"/>
                  </a:lnTo>
                  <a:lnTo>
                    <a:pt x="61" y="32"/>
                  </a:lnTo>
                  <a:lnTo>
                    <a:pt x="36" y="44"/>
                  </a:lnTo>
                  <a:lnTo>
                    <a:pt x="0" y="61"/>
                  </a:lnTo>
                  <a:lnTo>
                    <a:pt x="29" y="132"/>
                  </a:lnTo>
                  <a:lnTo>
                    <a:pt x="55" y="199"/>
                  </a:lnTo>
                  <a:lnTo>
                    <a:pt x="81" y="260"/>
                  </a:lnTo>
                  <a:lnTo>
                    <a:pt x="103" y="317"/>
                  </a:lnTo>
                  <a:lnTo>
                    <a:pt x="125" y="370"/>
                  </a:lnTo>
                  <a:lnTo>
                    <a:pt x="144" y="419"/>
                  </a:lnTo>
                  <a:lnTo>
                    <a:pt x="163" y="467"/>
                  </a:lnTo>
                  <a:lnTo>
                    <a:pt x="181" y="511"/>
                  </a:lnTo>
                  <a:lnTo>
                    <a:pt x="198" y="554"/>
                  </a:lnTo>
                  <a:lnTo>
                    <a:pt x="215" y="596"/>
                  </a:lnTo>
                  <a:lnTo>
                    <a:pt x="232" y="637"/>
                  </a:lnTo>
                  <a:lnTo>
                    <a:pt x="249" y="680"/>
                  </a:lnTo>
                  <a:lnTo>
                    <a:pt x="265" y="723"/>
                  </a:lnTo>
                  <a:lnTo>
                    <a:pt x="284" y="766"/>
                  </a:lnTo>
                  <a:lnTo>
                    <a:pt x="302" y="812"/>
                  </a:lnTo>
                  <a:lnTo>
                    <a:pt x="322" y="861"/>
                  </a:lnTo>
                  <a:lnTo>
                    <a:pt x="342" y="913"/>
                  </a:lnTo>
                  <a:lnTo>
                    <a:pt x="364" y="968"/>
                  </a:lnTo>
                  <a:lnTo>
                    <a:pt x="388" y="1029"/>
                  </a:lnTo>
                  <a:lnTo>
                    <a:pt x="414" y="1093"/>
                  </a:lnTo>
                  <a:lnTo>
                    <a:pt x="442" y="1164"/>
                  </a:lnTo>
                  <a:lnTo>
                    <a:pt x="473" y="1239"/>
                  </a:lnTo>
                  <a:lnTo>
                    <a:pt x="505" y="1323"/>
                  </a:lnTo>
                  <a:lnTo>
                    <a:pt x="542" y="1412"/>
                  </a:lnTo>
                  <a:lnTo>
                    <a:pt x="581" y="1511"/>
                  </a:lnTo>
                  <a:lnTo>
                    <a:pt x="623" y="1618"/>
                  </a:lnTo>
                  <a:lnTo>
                    <a:pt x="669" y="1733"/>
                  </a:lnTo>
                  <a:lnTo>
                    <a:pt x="719" y="1858"/>
                  </a:lnTo>
                  <a:lnTo>
                    <a:pt x="773" y="1993"/>
                  </a:lnTo>
                  <a:lnTo>
                    <a:pt x="832" y="2140"/>
                  </a:lnTo>
                  <a:lnTo>
                    <a:pt x="895" y="2297"/>
                  </a:lnTo>
                  <a:lnTo>
                    <a:pt x="962" y="2467"/>
                  </a:lnTo>
                  <a:lnTo>
                    <a:pt x="972" y="2462"/>
                  </a:lnTo>
                  <a:lnTo>
                    <a:pt x="982" y="2458"/>
                  </a:lnTo>
                  <a:lnTo>
                    <a:pt x="989" y="2455"/>
                  </a:lnTo>
                  <a:lnTo>
                    <a:pt x="996" y="2452"/>
                  </a:lnTo>
                  <a:lnTo>
                    <a:pt x="1003" y="2449"/>
                  </a:lnTo>
                  <a:lnTo>
                    <a:pt x="1009" y="2445"/>
                  </a:lnTo>
                  <a:lnTo>
                    <a:pt x="1015" y="2442"/>
                  </a:lnTo>
                  <a:lnTo>
                    <a:pt x="1022" y="2439"/>
                  </a:lnTo>
                  <a:lnTo>
                    <a:pt x="1030" y="2436"/>
                  </a:lnTo>
                  <a:lnTo>
                    <a:pt x="1040" y="2432"/>
                  </a:lnTo>
                  <a:lnTo>
                    <a:pt x="1050" y="2428"/>
                  </a:lnTo>
                  <a:lnTo>
                    <a:pt x="1063" y="2422"/>
                  </a:lnTo>
                  <a:lnTo>
                    <a:pt x="1077" y="2416"/>
                  </a:lnTo>
                  <a:lnTo>
                    <a:pt x="1095" y="2409"/>
                  </a:lnTo>
                  <a:lnTo>
                    <a:pt x="1116" y="2399"/>
                  </a:lnTo>
                  <a:lnTo>
                    <a:pt x="1140" y="2390"/>
                  </a:lnTo>
                  <a:lnTo>
                    <a:pt x="1110" y="2318"/>
                  </a:lnTo>
                  <a:lnTo>
                    <a:pt x="1081" y="2251"/>
                  </a:lnTo>
                  <a:lnTo>
                    <a:pt x="1056" y="2190"/>
                  </a:lnTo>
                  <a:lnTo>
                    <a:pt x="1033" y="2134"/>
                  </a:lnTo>
                  <a:lnTo>
                    <a:pt x="1011" y="2082"/>
                  </a:lnTo>
                  <a:lnTo>
                    <a:pt x="991" y="2032"/>
                  </a:lnTo>
                  <a:lnTo>
                    <a:pt x="970" y="1985"/>
                  </a:lnTo>
                  <a:lnTo>
                    <a:pt x="952" y="1940"/>
                  </a:lnTo>
                  <a:lnTo>
                    <a:pt x="935" y="1897"/>
                  </a:lnTo>
                  <a:lnTo>
                    <a:pt x="916" y="1856"/>
                  </a:lnTo>
                  <a:lnTo>
                    <a:pt x="899" y="1814"/>
                  </a:lnTo>
                  <a:lnTo>
                    <a:pt x="882" y="1773"/>
                  </a:lnTo>
                  <a:lnTo>
                    <a:pt x="864" y="1730"/>
                  </a:lnTo>
                  <a:lnTo>
                    <a:pt x="846" y="1686"/>
                  </a:lnTo>
                  <a:lnTo>
                    <a:pt x="826" y="1640"/>
                  </a:lnTo>
                  <a:lnTo>
                    <a:pt x="807" y="1592"/>
                  </a:lnTo>
                  <a:lnTo>
                    <a:pt x="785" y="1541"/>
                  </a:lnTo>
                  <a:lnTo>
                    <a:pt x="762" y="1485"/>
                  </a:lnTo>
                  <a:lnTo>
                    <a:pt x="738" y="1426"/>
                  </a:lnTo>
                  <a:lnTo>
                    <a:pt x="710" y="1362"/>
                  </a:lnTo>
                  <a:lnTo>
                    <a:pt x="682" y="1292"/>
                  </a:lnTo>
                  <a:lnTo>
                    <a:pt x="650" y="1216"/>
                  </a:lnTo>
                  <a:lnTo>
                    <a:pt x="615" y="1134"/>
                  </a:lnTo>
                  <a:lnTo>
                    <a:pt x="578" y="1044"/>
                  </a:lnTo>
                  <a:lnTo>
                    <a:pt x="537" y="947"/>
                  </a:lnTo>
                  <a:lnTo>
                    <a:pt x="493" y="842"/>
                  </a:lnTo>
                  <a:lnTo>
                    <a:pt x="445" y="727"/>
                  </a:lnTo>
                  <a:lnTo>
                    <a:pt x="393" y="603"/>
                  </a:lnTo>
                  <a:lnTo>
                    <a:pt x="337" y="469"/>
                  </a:lnTo>
                  <a:lnTo>
                    <a:pt x="276" y="324"/>
                  </a:lnTo>
                  <a:lnTo>
                    <a:pt x="210" y="167"/>
                  </a:lnTo>
                  <a:lnTo>
                    <a:pt x="140" y="0"/>
                  </a:lnTo>
                  <a:close/>
                </a:path>
              </a:pathLst>
            </a:custGeom>
            <a:solidFill>
              <a:srgbClr val="707575"/>
            </a:solidFill>
            <a:ln w="9525">
              <a:noFill/>
              <a:round/>
              <a:headEnd/>
              <a:tailEnd/>
            </a:ln>
          </p:spPr>
          <p:txBody>
            <a:bodyPr/>
            <a:lstStyle/>
            <a:p>
              <a:pPr algn="ctr"/>
              <a:endParaRPr lang="en-US" sz="1800"/>
            </a:p>
          </p:txBody>
        </p:sp>
        <p:sp>
          <p:nvSpPr>
            <p:cNvPr id="347814" name="Freeform 1070"/>
            <p:cNvSpPr>
              <a:spLocks/>
            </p:cNvSpPr>
            <p:nvPr/>
          </p:nvSpPr>
          <p:spPr bwMode="auto">
            <a:xfrm>
              <a:off x="3389" y="3301"/>
              <a:ext cx="50" cy="136"/>
            </a:xfrm>
            <a:custGeom>
              <a:avLst/>
              <a:gdLst>
                <a:gd name="T0" fmla="*/ 5 w 1109"/>
                <a:gd name="T1" fmla="*/ 0 h 2454"/>
                <a:gd name="T2" fmla="*/ 4 w 1109"/>
                <a:gd name="T3" fmla="*/ 1 h 2454"/>
                <a:gd name="T4" fmla="*/ 3 w 1109"/>
                <a:gd name="T5" fmla="*/ 1 h 2454"/>
                <a:gd name="T6" fmla="*/ 1 w 1109"/>
                <a:gd name="T7" fmla="*/ 2 h 2454"/>
                <a:gd name="T8" fmla="*/ 1 w 1109"/>
                <a:gd name="T9" fmla="*/ 7 h 2454"/>
                <a:gd name="T10" fmla="*/ 4 w 1109"/>
                <a:gd name="T11" fmla="*/ 14 h 2454"/>
                <a:gd name="T12" fmla="*/ 6 w 1109"/>
                <a:gd name="T13" fmla="*/ 20 h 2454"/>
                <a:gd name="T14" fmla="*/ 7 w 1109"/>
                <a:gd name="T15" fmla="*/ 25 h 2454"/>
                <a:gd name="T16" fmla="*/ 9 w 1109"/>
                <a:gd name="T17" fmla="*/ 30 h 2454"/>
                <a:gd name="T18" fmla="*/ 11 w 1109"/>
                <a:gd name="T19" fmla="*/ 35 h 2454"/>
                <a:gd name="T20" fmla="*/ 12 w 1109"/>
                <a:gd name="T21" fmla="*/ 39 h 2454"/>
                <a:gd name="T22" fmla="*/ 14 w 1109"/>
                <a:gd name="T23" fmla="*/ 44 h 2454"/>
                <a:gd name="T24" fmla="*/ 15 w 1109"/>
                <a:gd name="T25" fmla="*/ 50 h 2454"/>
                <a:gd name="T26" fmla="*/ 18 w 1109"/>
                <a:gd name="T27" fmla="*/ 56 h 2454"/>
                <a:gd name="T28" fmla="*/ 20 w 1109"/>
                <a:gd name="T29" fmla="*/ 64 h 2454"/>
                <a:gd name="T30" fmla="*/ 23 w 1109"/>
                <a:gd name="T31" fmla="*/ 73 h 2454"/>
                <a:gd name="T32" fmla="*/ 26 w 1109"/>
                <a:gd name="T33" fmla="*/ 83 h 2454"/>
                <a:gd name="T34" fmla="*/ 30 w 1109"/>
                <a:gd name="T35" fmla="*/ 95 h 2454"/>
                <a:gd name="T36" fmla="*/ 35 w 1109"/>
                <a:gd name="T37" fmla="*/ 110 h 2454"/>
                <a:gd name="T38" fmla="*/ 40 w 1109"/>
                <a:gd name="T39" fmla="*/ 127 h 2454"/>
                <a:gd name="T40" fmla="*/ 44 w 1109"/>
                <a:gd name="T41" fmla="*/ 136 h 2454"/>
                <a:gd name="T42" fmla="*/ 45 w 1109"/>
                <a:gd name="T43" fmla="*/ 135 h 2454"/>
                <a:gd name="T44" fmla="*/ 46 w 1109"/>
                <a:gd name="T45" fmla="*/ 134 h 2454"/>
                <a:gd name="T46" fmla="*/ 48 w 1109"/>
                <a:gd name="T47" fmla="*/ 133 h 2454"/>
                <a:gd name="T48" fmla="*/ 49 w 1109"/>
                <a:gd name="T49" fmla="*/ 129 h 2454"/>
                <a:gd name="T50" fmla="*/ 46 w 1109"/>
                <a:gd name="T51" fmla="*/ 122 h 2454"/>
                <a:gd name="T52" fmla="*/ 44 w 1109"/>
                <a:gd name="T53" fmla="*/ 115 h 2454"/>
                <a:gd name="T54" fmla="*/ 42 w 1109"/>
                <a:gd name="T55" fmla="*/ 110 h 2454"/>
                <a:gd name="T56" fmla="*/ 41 w 1109"/>
                <a:gd name="T57" fmla="*/ 105 h 2454"/>
                <a:gd name="T58" fmla="*/ 39 w 1109"/>
                <a:gd name="T59" fmla="*/ 101 h 2454"/>
                <a:gd name="T60" fmla="*/ 38 w 1109"/>
                <a:gd name="T61" fmla="*/ 96 h 2454"/>
                <a:gd name="T62" fmla="*/ 36 w 1109"/>
                <a:gd name="T63" fmla="*/ 91 h 2454"/>
                <a:gd name="T64" fmla="*/ 34 w 1109"/>
                <a:gd name="T65" fmla="*/ 85 h 2454"/>
                <a:gd name="T66" fmla="*/ 32 w 1109"/>
                <a:gd name="T67" fmla="*/ 79 h 2454"/>
                <a:gd name="T68" fmla="*/ 29 w 1109"/>
                <a:gd name="T69" fmla="*/ 72 h 2454"/>
                <a:gd name="T70" fmla="*/ 26 w 1109"/>
                <a:gd name="T71" fmla="*/ 63 h 2454"/>
                <a:gd name="T72" fmla="*/ 23 w 1109"/>
                <a:gd name="T73" fmla="*/ 53 h 2454"/>
                <a:gd name="T74" fmla="*/ 19 w 1109"/>
                <a:gd name="T75" fmla="*/ 40 h 2454"/>
                <a:gd name="T76" fmla="*/ 14 w 1109"/>
                <a:gd name="T77" fmla="*/ 26 h 2454"/>
                <a:gd name="T78" fmla="*/ 8 w 1109"/>
                <a:gd name="T79" fmla="*/ 9 h 24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9"/>
                <a:gd name="T121" fmla="*/ 0 h 2454"/>
                <a:gd name="T122" fmla="*/ 1109 w 1109"/>
                <a:gd name="T123" fmla="*/ 2454 h 24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9" h="2454">
                  <a:moveTo>
                    <a:pt x="113" y="0"/>
                  </a:moveTo>
                  <a:lnTo>
                    <a:pt x="100" y="4"/>
                  </a:lnTo>
                  <a:lnTo>
                    <a:pt x="92" y="9"/>
                  </a:lnTo>
                  <a:lnTo>
                    <a:pt x="84" y="12"/>
                  </a:lnTo>
                  <a:lnTo>
                    <a:pt x="76" y="15"/>
                  </a:lnTo>
                  <a:lnTo>
                    <a:pt x="65" y="19"/>
                  </a:lnTo>
                  <a:lnTo>
                    <a:pt x="49" y="26"/>
                  </a:lnTo>
                  <a:lnTo>
                    <a:pt x="29" y="36"/>
                  </a:lnTo>
                  <a:lnTo>
                    <a:pt x="0" y="49"/>
                  </a:lnTo>
                  <a:lnTo>
                    <a:pt x="29" y="120"/>
                  </a:lnTo>
                  <a:lnTo>
                    <a:pt x="56" y="187"/>
                  </a:lnTo>
                  <a:lnTo>
                    <a:pt x="81" y="248"/>
                  </a:lnTo>
                  <a:lnTo>
                    <a:pt x="103" y="305"/>
                  </a:lnTo>
                  <a:lnTo>
                    <a:pt x="125" y="358"/>
                  </a:lnTo>
                  <a:lnTo>
                    <a:pt x="145" y="407"/>
                  </a:lnTo>
                  <a:lnTo>
                    <a:pt x="164" y="455"/>
                  </a:lnTo>
                  <a:lnTo>
                    <a:pt x="182" y="499"/>
                  </a:lnTo>
                  <a:lnTo>
                    <a:pt x="199" y="542"/>
                  </a:lnTo>
                  <a:lnTo>
                    <a:pt x="216" y="584"/>
                  </a:lnTo>
                  <a:lnTo>
                    <a:pt x="233" y="625"/>
                  </a:lnTo>
                  <a:lnTo>
                    <a:pt x="249" y="667"/>
                  </a:lnTo>
                  <a:lnTo>
                    <a:pt x="267" y="711"/>
                  </a:lnTo>
                  <a:lnTo>
                    <a:pt x="284" y="754"/>
                  </a:lnTo>
                  <a:lnTo>
                    <a:pt x="302" y="800"/>
                  </a:lnTo>
                  <a:lnTo>
                    <a:pt x="323" y="849"/>
                  </a:lnTo>
                  <a:lnTo>
                    <a:pt x="343" y="900"/>
                  </a:lnTo>
                  <a:lnTo>
                    <a:pt x="366" y="956"/>
                  </a:lnTo>
                  <a:lnTo>
                    <a:pt x="389" y="1016"/>
                  </a:lnTo>
                  <a:lnTo>
                    <a:pt x="415" y="1081"/>
                  </a:lnTo>
                  <a:lnTo>
                    <a:pt x="443" y="1151"/>
                  </a:lnTo>
                  <a:lnTo>
                    <a:pt x="474" y="1227"/>
                  </a:lnTo>
                  <a:lnTo>
                    <a:pt x="507" y="1311"/>
                  </a:lnTo>
                  <a:lnTo>
                    <a:pt x="544" y="1400"/>
                  </a:lnTo>
                  <a:lnTo>
                    <a:pt x="583" y="1499"/>
                  </a:lnTo>
                  <a:lnTo>
                    <a:pt x="626" y="1606"/>
                  </a:lnTo>
                  <a:lnTo>
                    <a:pt x="672" y="1721"/>
                  </a:lnTo>
                  <a:lnTo>
                    <a:pt x="723" y="1846"/>
                  </a:lnTo>
                  <a:lnTo>
                    <a:pt x="777" y="1981"/>
                  </a:lnTo>
                  <a:lnTo>
                    <a:pt x="835" y="2128"/>
                  </a:lnTo>
                  <a:lnTo>
                    <a:pt x="898" y="2285"/>
                  </a:lnTo>
                  <a:lnTo>
                    <a:pt x="966" y="2454"/>
                  </a:lnTo>
                  <a:lnTo>
                    <a:pt x="982" y="2447"/>
                  </a:lnTo>
                  <a:lnTo>
                    <a:pt x="994" y="2442"/>
                  </a:lnTo>
                  <a:lnTo>
                    <a:pt x="1003" y="2436"/>
                  </a:lnTo>
                  <a:lnTo>
                    <a:pt x="1014" y="2432"/>
                  </a:lnTo>
                  <a:lnTo>
                    <a:pt x="1029" y="2426"/>
                  </a:lnTo>
                  <a:lnTo>
                    <a:pt x="1047" y="2417"/>
                  </a:lnTo>
                  <a:lnTo>
                    <a:pt x="1073" y="2407"/>
                  </a:lnTo>
                  <a:lnTo>
                    <a:pt x="1109" y="2392"/>
                  </a:lnTo>
                  <a:lnTo>
                    <a:pt x="1080" y="2320"/>
                  </a:lnTo>
                  <a:lnTo>
                    <a:pt x="1052" y="2254"/>
                  </a:lnTo>
                  <a:lnTo>
                    <a:pt x="1027" y="2193"/>
                  </a:lnTo>
                  <a:lnTo>
                    <a:pt x="1003" y="2136"/>
                  </a:lnTo>
                  <a:lnTo>
                    <a:pt x="981" y="2083"/>
                  </a:lnTo>
                  <a:lnTo>
                    <a:pt x="960" y="2035"/>
                  </a:lnTo>
                  <a:lnTo>
                    <a:pt x="941" y="1987"/>
                  </a:lnTo>
                  <a:lnTo>
                    <a:pt x="922" y="1943"/>
                  </a:lnTo>
                  <a:lnTo>
                    <a:pt x="905" y="1900"/>
                  </a:lnTo>
                  <a:lnTo>
                    <a:pt x="887" y="1858"/>
                  </a:lnTo>
                  <a:lnTo>
                    <a:pt x="869" y="1817"/>
                  </a:lnTo>
                  <a:lnTo>
                    <a:pt x="852" y="1774"/>
                  </a:lnTo>
                  <a:lnTo>
                    <a:pt x="835" y="1732"/>
                  </a:lnTo>
                  <a:lnTo>
                    <a:pt x="816" y="1688"/>
                  </a:lnTo>
                  <a:lnTo>
                    <a:pt x="797" y="1643"/>
                  </a:lnTo>
                  <a:lnTo>
                    <a:pt x="778" y="1594"/>
                  </a:lnTo>
                  <a:lnTo>
                    <a:pt x="756" y="1542"/>
                  </a:lnTo>
                  <a:lnTo>
                    <a:pt x="733" y="1488"/>
                  </a:lnTo>
                  <a:lnTo>
                    <a:pt x="708" y="1428"/>
                  </a:lnTo>
                  <a:lnTo>
                    <a:pt x="681" y="1363"/>
                  </a:lnTo>
                  <a:lnTo>
                    <a:pt x="652" y="1294"/>
                  </a:lnTo>
                  <a:lnTo>
                    <a:pt x="621" y="1218"/>
                  </a:lnTo>
                  <a:lnTo>
                    <a:pt x="586" y="1136"/>
                  </a:lnTo>
                  <a:lnTo>
                    <a:pt x="549" y="1046"/>
                  </a:lnTo>
                  <a:lnTo>
                    <a:pt x="508" y="948"/>
                  </a:lnTo>
                  <a:lnTo>
                    <a:pt x="464" y="842"/>
                  </a:lnTo>
                  <a:lnTo>
                    <a:pt x="417" y="728"/>
                  </a:lnTo>
                  <a:lnTo>
                    <a:pt x="364" y="604"/>
                  </a:lnTo>
                  <a:lnTo>
                    <a:pt x="308" y="469"/>
                  </a:lnTo>
                  <a:lnTo>
                    <a:pt x="248" y="325"/>
                  </a:lnTo>
                  <a:lnTo>
                    <a:pt x="183" y="168"/>
                  </a:lnTo>
                  <a:lnTo>
                    <a:pt x="113" y="0"/>
                  </a:lnTo>
                  <a:close/>
                </a:path>
              </a:pathLst>
            </a:custGeom>
            <a:solidFill>
              <a:srgbClr val="8C9494"/>
            </a:solidFill>
            <a:ln w="9525">
              <a:noFill/>
              <a:round/>
              <a:headEnd/>
              <a:tailEnd/>
            </a:ln>
          </p:spPr>
          <p:txBody>
            <a:bodyPr/>
            <a:lstStyle/>
            <a:p>
              <a:pPr algn="ctr"/>
              <a:endParaRPr lang="en-US" sz="1800"/>
            </a:p>
          </p:txBody>
        </p:sp>
        <p:sp>
          <p:nvSpPr>
            <p:cNvPr id="347815" name="Freeform 1071"/>
            <p:cNvSpPr>
              <a:spLocks/>
            </p:cNvSpPr>
            <p:nvPr/>
          </p:nvSpPr>
          <p:spPr bwMode="auto">
            <a:xfrm>
              <a:off x="3389" y="3301"/>
              <a:ext cx="49" cy="136"/>
            </a:xfrm>
            <a:custGeom>
              <a:avLst/>
              <a:gdLst>
                <a:gd name="T0" fmla="*/ 3 w 1078"/>
                <a:gd name="T1" fmla="*/ 0 h 2440"/>
                <a:gd name="T2" fmla="*/ 3 w 1078"/>
                <a:gd name="T3" fmla="*/ 0 h 2440"/>
                <a:gd name="T4" fmla="*/ 2 w 1078"/>
                <a:gd name="T5" fmla="*/ 1 h 2440"/>
                <a:gd name="T6" fmla="*/ 1 w 1078"/>
                <a:gd name="T7" fmla="*/ 2 h 2440"/>
                <a:gd name="T8" fmla="*/ 1 w 1078"/>
                <a:gd name="T9" fmla="*/ 6 h 2440"/>
                <a:gd name="T10" fmla="*/ 4 w 1078"/>
                <a:gd name="T11" fmla="*/ 13 h 2440"/>
                <a:gd name="T12" fmla="*/ 6 w 1078"/>
                <a:gd name="T13" fmla="*/ 19 h 2440"/>
                <a:gd name="T14" fmla="*/ 7 w 1078"/>
                <a:gd name="T15" fmla="*/ 25 h 2440"/>
                <a:gd name="T16" fmla="*/ 9 w 1078"/>
                <a:gd name="T17" fmla="*/ 30 h 2440"/>
                <a:gd name="T18" fmla="*/ 11 w 1078"/>
                <a:gd name="T19" fmla="*/ 34 h 2440"/>
                <a:gd name="T20" fmla="*/ 12 w 1078"/>
                <a:gd name="T21" fmla="*/ 39 h 2440"/>
                <a:gd name="T22" fmla="*/ 14 w 1078"/>
                <a:gd name="T23" fmla="*/ 44 h 2440"/>
                <a:gd name="T24" fmla="*/ 16 w 1078"/>
                <a:gd name="T25" fmla="*/ 49 h 2440"/>
                <a:gd name="T26" fmla="*/ 18 w 1078"/>
                <a:gd name="T27" fmla="*/ 56 h 2440"/>
                <a:gd name="T28" fmla="*/ 20 w 1078"/>
                <a:gd name="T29" fmla="*/ 63 h 2440"/>
                <a:gd name="T30" fmla="*/ 23 w 1078"/>
                <a:gd name="T31" fmla="*/ 72 h 2440"/>
                <a:gd name="T32" fmla="*/ 27 w 1078"/>
                <a:gd name="T33" fmla="*/ 83 h 2440"/>
                <a:gd name="T34" fmla="*/ 31 w 1078"/>
                <a:gd name="T35" fmla="*/ 95 h 2440"/>
                <a:gd name="T36" fmla="*/ 35 w 1078"/>
                <a:gd name="T37" fmla="*/ 110 h 2440"/>
                <a:gd name="T38" fmla="*/ 41 w 1078"/>
                <a:gd name="T39" fmla="*/ 127 h 2440"/>
                <a:gd name="T40" fmla="*/ 45 w 1078"/>
                <a:gd name="T41" fmla="*/ 136 h 2440"/>
                <a:gd name="T42" fmla="*/ 45 w 1078"/>
                <a:gd name="T43" fmla="*/ 135 h 2440"/>
                <a:gd name="T44" fmla="*/ 46 w 1078"/>
                <a:gd name="T45" fmla="*/ 135 h 2440"/>
                <a:gd name="T46" fmla="*/ 48 w 1078"/>
                <a:gd name="T47" fmla="*/ 134 h 2440"/>
                <a:gd name="T48" fmla="*/ 48 w 1078"/>
                <a:gd name="T49" fmla="*/ 129 h 2440"/>
                <a:gd name="T50" fmla="*/ 45 w 1078"/>
                <a:gd name="T51" fmla="*/ 122 h 2440"/>
                <a:gd name="T52" fmla="*/ 43 w 1078"/>
                <a:gd name="T53" fmla="*/ 116 h 2440"/>
                <a:gd name="T54" fmla="*/ 41 w 1078"/>
                <a:gd name="T55" fmla="*/ 111 h 2440"/>
                <a:gd name="T56" fmla="*/ 40 w 1078"/>
                <a:gd name="T57" fmla="*/ 106 h 2440"/>
                <a:gd name="T58" fmla="*/ 38 w 1078"/>
                <a:gd name="T59" fmla="*/ 101 h 2440"/>
                <a:gd name="T60" fmla="*/ 37 w 1078"/>
                <a:gd name="T61" fmla="*/ 97 h 2440"/>
                <a:gd name="T62" fmla="*/ 35 w 1078"/>
                <a:gd name="T63" fmla="*/ 92 h 2440"/>
                <a:gd name="T64" fmla="*/ 33 w 1078"/>
                <a:gd name="T65" fmla="*/ 86 h 2440"/>
                <a:gd name="T66" fmla="*/ 31 w 1078"/>
                <a:gd name="T67" fmla="*/ 80 h 2440"/>
                <a:gd name="T68" fmla="*/ 28 w 1078"/>
                <a:gd name="T69" fmla="*/ 72 h 2440"/>
                <a:gd name="T70" fmla="*/ 25 w 1078"/>
                <a:gd name="T71" fmla="*/ 63 h 2440"/>
                <a:gd name="T72" fmla="*/ 22 w 1078"/>
                <a:gd name="T73" fmla="*/ 53 h 2440"/>
                <a:gd name="T74" fmla="*/ 18 w 1078"/>
                <a:gd name="T75" fmla="*/ 41 h 2440"/>
                <a:gd name="T76" fmla="*/ 13 w 1078"/>
                <a:gd name="T77" fmla="*/ 26 h 2440"/>
                <a:gd name="T78" fmla="*/ 7 w 1078"/>
                <a:gd name="T79" fmla="*/ 9 h 24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78"/>
                <a:gd name="T121" fmla="*/ 0 h 2440"/>
                <a:gd name="T122" fmla="*/ 1078 w 1078"/>
                <a:gd name="T123" fmla="*/ 2440 h 24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78" h="2440">
                  <a:moveTo>
                    <a:pt x="86" y="0"/>
                  </a:moveTo>
                  <a:lnTo>
                    <a:pt x="77" y="3"/>
                  </a:lnTo>
                  <a:lnTo>
                    <a:pt x="71" y="6"/>
                  </a:lnTo>
                  <a:lnTo>
                    <a:pt x="65" y="8"/>
                  </a:lnTo>
                  <a:lnTo>
                    <a:pt x="59" y="10"/>
                  </a:lnTo>
                  <a:lnTo>
                    <a:pt x="49" y="14"/>
                  </a:lnTo>
                  <a:lnTo>
                    <a:pt x="38" y="20"/>
                  </a:lnTo>
                  <a:lnTo>
                    <a:pt x="22" y="27"/>
                  </a:lnTo>
                  <a:lnTo>
                    <a:pt x="0" y="37"/>
                  </a:lnTo>
                  <a:lnTo>
                    <a:pt x="30" y="108"/>
                  </a:lnTo>
                  <a:lnTo>
                    <a:pt x="57" y="175"/>
                  </a:lnTo>
                  <a:lnTo>
                    <a:pt x="81" y="236"/>
                  </a:lnTo>
                  <a:lnTo>
                    <a:pt x="104" y="293"/>
                  </a:lnTo>
                  <a:lnTo>
                    <a:pt x="126" y="345"/>
                  </a:lnTo>
                  <a:lnTo>
                    <a:pt x="145" y="395"/>
                  </a:lnTo>
                  <a:lnTo>
                    <a:pt x="165" y="442"/>
                  </a:lnTo>
                  <a:lnTo>
                    <a:pt x="182" y="487"/>
                  </a:lnTo>
                  <a:lnTo>
                    <a:pt x="199" y="530"/>
                  </a:lnTo>
                  <a:lnTo>
                    <a:pt x="217" y="572"/>
                  </a:lnTo>
                  <a:lnTo>
                    <a:pt x="234" y="613"/>
                  </a:lnTo>
                  <a:lnTo>
                    <a:pt x="250" y="655"/>
                  </a:lnTo>
                  <a:lnTo>
                    <a:pt x="268" y="698"/>
                  </a:lnTo>
                  <a:lnTo>
                    <a:pt x="286" y="742"/>
                  </a:lnTo>
                  <a:lnTo>
                    <a:pt x="304" y="788"/>
                  </a:lnTo>
                  <a:lnTo>
                    <a:pt x="324" y="837"/>
                  </a:lnTo>
                  <a:lnTo>
                    <a:pt x="345" y="888"/>
                  </a:lnTo>
                  <a:lnTo>
                    <a:pt x="368" y="944"/>
                  </a:lnTo>
                  <a:lnTo>
                    <a:pt x="391" y="1003"/>
                  </a:lnTo>
                  <a:lnTo>
                    <a:pt x="418" y="1069"/>
                  </a:lnTo>
                  <a:lnTo>
                    <a:pt x="445" y="1138"/>
                  </a:lnTo>
                  <a:lnTo>
                    <a:pt x="476" y="1215"/>
                  </a:lnTo>
                  <a:lnTo>
                    <a:pt x="509" y="1297"/>
                  </a:lnTo>
                  <a:lnTo>
                    <a:pt x="546" y="1388"/>
                  </a:lnTo>
                  <a:lnTo>
                    <a:pt x="585" y="1486"/>
                  </a:lnTo>
                  <a:lnTo>
                    <a:pt x="628" y="1593"/>
                  </a:lnTo>
                  <a:lnTo>
                    <a:pt x="675" y="1707"/>
                  </a:lnTo>
                  <a:lnTo>
                    <a:pt x="725" y="1833"/>
                  </a:lnTo>
                  <a:lnTo>
                    <a:pt x="780" y="1968"/>
                  </a:lnTo>
                  <a:lnTo>
                    <a:pt x="838" y="2113"/>
                  </a:lnTo>
                  <a:lnTo>
                    <a:pt x="901" y="2270"/>
                  </a:lnTo>
                  <a:lnTo>
                    <a:pt x="969" y="2440"/>
                  </a:lnTo>
                  <a:lnTo>
                    <a:pt x="982" y="2435"/>
                  </a:lnTo>
                  <a:lnTo>
                    <a:pt x="990" y="2431"/>
                  </a:lnTo>
                  <a:lnTo>
                    <a:pt x="998" y="2426"/>
                  </a:lnTo>
                  <a:lnTo>
                    <a:pt x="1006" y="2423"/>
                  </a:lnTo>
                  <a:lnTo>
                    <a:pt x="1016" y="2419"/>
                  </a:lnTo>
                  <a:lnTo>
                    <a:pt x="1031" y="2413"/>
                  </a:lnTo>
                  <a:lnTo>
                    <a:pt x="1050" y="2404"/>
                  </a:lnTo>
                  <a:lnTo>
                    <a:pt x="1078" y="2394"/>
                  </a:lnTo>
                  <a:lnTo>
                    <a:pt x="1048" y="2322"/>
                  </a:lnTo>
                  <a:lnTo>
                    <a:pt x="1020" y="2256"/>
                  </a:lnTo>
                  <a:lnTo>
                    <a:pt x="995" y="2195"/>
                  </a:lnTo>
                  <a:lnTo>
                    <a:pt x="973" y="2138"/>
                  </a:lnTo>
                  <a:lnTo>
                    <a:pt x="950" y="2085"/>
                  </a:lnTo>
                  <a:lnTo>
                    <a:pt x="930" y="2035"/>
                  </a:lnTo>
                  <a:lnTo>
                    <a:pt x="910" y="1989"/>
                  </a:lnTo>
                  <a:lnTo>
                    <a:pt x="892" y="1944"/>
                  </a:lnTo>
                  <a:lnTo>
                    <a:pt x="875" y="1901"/>
                  </a:lnTo>
                  <a:lnTo>
                    <a:pt x="857" y="1859"/>
                  </a:lnTo>
                  <a:lnTo>
                    <a:pt x="840" y="1817"/>
                  </a:lnTo>
                  <a:lnTo>
                    <a:pt x="823" y="1775"/>
                  </a:lnTo>
                  <a:lnTo>
                    <a:pt x="805" y="1733"/>
                  </a:lnTo>
                  <a:lnTo>
                    <a:pt x="787" y="1688"/>
                  </a:lnTo>
                  <a:lnTo>
                    <a:pt x="768" y="1643"/>
                  </a:lnTo>
                  <a:lnTo>
                    <a:pt x="748" y="1595"/>
                  </a:lnTo>
                  <a:lnTo>
                    <a:pt x="727" y="1543"/>
                  </a:lnTo>
                  <a:lnTo>
                    <a:pt x="703" y="1487"/>
                  </a:lnTo>
                  <a:lnTo>
                    <a:pt x="679" y="1428"/>
                  </a:lnTo>
                  <a:lnTo>
                    <a:pt x="652" y="1364"/>
                  </a:lnTo>
                  <a:lnTo>
                    <a:pt x="624" y="1294"/>
                  </a:lnTo>
                  <a:lnTo>
                    <a:pt x="592" y="1218"/>
                  </a:lnTo>
                  <a:lnTo>
                    <a:pt x="557" y="1135"/>
                  </a:lnTo>
                  <a:lnTo>
                    <a:pt x="521" y="1045"/>
                  </a:lnTo>
                  <a:lnTo>
                    <a:pt x="480" y="948"/>
                  </a:lnTo>
                  <a:lnTo>
                    <a:pt x="436" y="843"/>
                  </a:lnTo>
                  <a:lnTo>
                    <a:pt x="388" y="728"/>
                  </a:lnTo>
                  <a:lnTo>
                    <a:pt x="337" y="604"/>
                  </a:lnTo>
                  <a:lnTo>
                    <a:pt x="281" y="469"/>
                  </a:lnTo>
                  <a:lnTo>
                    <a:pt x="221" y="324"/>
                  </a:lnTo>
                  <a:lnTo>
                    <a:pt x="155" y="168"/>
                  </a:lnTo>
                  <a:lnTo>
                    <a:pt x="86" y="0"/>
                  </a:lnTo>
                  <a:close/>
                </a:path>
              </a:pathLst>
            </a:custGeom>
            <a:solidFill>
              <a:srgbClr val="A8B0B0"/>
            </a:solidFill>
            <a:ln w="9525">
              <a:noFill/>
              <a:round/>
              <a:headEnd/>
              <a:tailEnd/>
            </a:ln>
          </p:spPr>
          <p:txBody>
            <a:bodyPr/>
            <a:lstStyle/>
            <a:p>
              <a:pPr algn="ctr"/>
              <a:endParaRPr lang="en-US" sz="1800"/>
            </a:p>
          </p:txBody>
        </p:sp>
        <p:sp>
          <p:nvSpPr>
            <p:cNvPr id="347816" name="Freeform 1072"/>
            <p:cNvSpPr>
              <a:spLocks/>
            </p:cNvSpPr>
            <p:nvPr/>
          </p:nvSpPr>
          <p:spPr bwMode="auto">
            <a:xfrm>
              <a:off x="3389" y="3302"/>
              <a:ext cx="48" cy="135"/>
            </a:xfrm>
            <a:custGeom>
              <a:avLst/>
              <a:gdLst>
                <a:gd name="T0" fmla="*/ 2 w 1046"/>
                <a:gd name="T1" fmla="*/ 0 h 2428"/>
                <a:gd name="T2" fmla="*/ 2 w 1046"/>
                <a:gd name="T3" fmla="*/ 0 h 2428"/>
                <a:gd name="T4" fmla="*/ 2 w 1046"/>
                <a:gd name="T5" fmla="*/ 1 h 2428"/>
                <a:gd name="T6" fmla="*/ 1 w 1046"/>
                <a:gd name="T7" fmla="*/ 1 h 2428"/>
                <a:gd name="T8" fmla="*/ 1 w 1046"/>
                <a:gd name="T9" fmla="*/ 5 h 2428"/>
                <a:gd name="T10" fmla="*/ 4 w 1046"/>
                <a:gd name="T11" fmla="*/ 13 h 2428"/>
                <a:gd name="T12" fmla="*/ 6 w 1046"/>
                <a:gd name="T13" fmla="*/ 19 h 2428"/>
                <a:gd name="T14" fmla="*/ 8 w 1046"/>
                <a:gd name="T15" fmla="*/ 24 h 2428"/>
                <a:gd name="T16" fmla="*/ 9 w 1046"/>
                <a:gd name="T17" fmla="*/ 29 h 2428"/>
                <a:gd name="T18" fmla="*/ 11 w 1046"/>
                <a:gd name="T19" fmla="*/ 33 h 2428"/>
                <a:gd name="T20" fmla="*/ 12 w 1046"/>
                <a:gd name="T21" fmla="*/ 38 h 2428"/>
                <a:gd name="T22" fmla="*/ 14 w 1046"/>
                <a:gd name="T23" fmla="*/ 43 h 2428"/>
                <a:gd name="T24" fmla="*/ 16 w 1046"/>
                <a:gd name="T25" fmla="*/ 49 h 2428"/>
                <a:gd name="T26" fmla="*/ 18 w 1046"/>
                <a:gd name="T27" fmla="*/ 55 h 2428"/>
                <a:gd name="T28" fmla="*/ 20 w 1046"/>
                <a:gd name="T29" fmla="*/ 63 h 2428"/>
                <a:gd name="T30" fmla="*/ 23 w 1046"/>
                <a:gd name="T31" fmla="*/ 71 h 2428"/>
                <a:gd name="T32" fmla="*/ 27 w 1046"/>
                <a:gd name="T33" fmla="*/ 82 h 2428"/>
                <a:gd name="T34" fmla="*/ 31 w 1046"/>
                <a:gd name="T35" fmla="*/ 94 h 2428"/>
                <a:gd name="T36" fmla="*/ 36 w 1046"/>
                <a:gd name="T37" fmla="*/ 109 h 2428"/>
                <a:gd name="T38" fmla="*/ 41 w 1046"/>
                <a:gd name="T39" fmla="*/ 126 h 2428"/>
                <a:gd name="T40" fmla="*/ 45 w 1046"/>
                <a:gd name="T41" fmla="*/ 135 h 2428"/>
                <a:gd name="T42" fmla="*/ 45 w 1046"/>
                <a:gd name="T43" fmla="*/ 134 h 2428"/>
                <a:gd name="T44" fmla="*/ 46 w 1046"/>
                <a:gd name="T45" fmla="*/ 134 h 2428"/>
                <a:gd name="T46" fmla="*/ 47 w 1046"/>
                <a:gd name="T47" fmla="*/ 134 h 2428"/>
                <a:gd name="T48" fmla="*/ 47 w 1046"/>
                <a:gd name="T49" fmla="*/ 129 h 2428"/>
                <a:gd name="T50" fmla="*/ 44 w 1046"/>
                <a:gd name="T51" fmla="*/ 122 h 2428"/>
                <a:gd name="T52" fmla="*/ 42 w 1046"/>
                <a:gd name="T53" fmla="*/ 116 h 2428"/>
                <a:gd name="T54" fmla="*/ 40 w 1046"/>
                <a:gd name="T55" fmla="*/ 111 h 2428"/>
                <a:gd name="T56" fmla="*/ 39 w 1046"/>
                <a:gd name="T57" fmla="*/ 106 h 2428"/>
                <a:gd name="T58" fmla="*/ 37 w 1046"/>
                <a:gd name="T59" fmla="*/ 101 h 2428"/>
                <a:gd name="T60" fmla="*/ 36 w 1046"/>
                <a:gd name="T61" fmla="*/ 96 h 2428"/>
                <a:gd name="T62" fmla="*/ 34 w 1046"/>
                <a:gd name="T63" fmla="*/ 91 h 2428"/>
                <a:gd name="T64" fmla="*/ 32 w 1046"/>
                <a:gd name="T65" fmla="*/ 86 h 2428"/>
                <a:gd name="T66" fmla="*/ 30 w 1046"/>
                <a:gd name="T67" fmla="*/ 80 h 2428"/>
                <a:gd name="T68" fmla="*/ 27 w 1046"/>
                <a:gd name="T69" fmla="*/ 72 h 2428"/>
                <a:gd name="T70" fmla="*/ 24 w 1046"/>
                <a:gd name="T71" fmla="*/ 63 h 2428"/>
                <a:gd name="T72" fmla="*/ 21 w 1046"/>
                <a:gd name="T73" fmla="*/ 53 h 2428"/>
                <a:gd name="T74" fmla="*/ 16 w 1046"/>
                <a:gd name="T75" fmla="*/ 41 h 2428"/>
                <a:gd name="T76" fmla="*/ 12 w 1046"/>
                <a:gd name="T77" fmla="*/ 26 h 2428"/>
                <a:gd name="T78" fmla="*/ 6 w 1046"/>
                <a:gd name="T79" fmla="*/ 9 h 2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46"/>
                <a:gd name="T121" fmla="*/ 0 h 2428"/>
                <a:gd name="T122" fmla="*/ 1046 w 1046"/>
                <a:gd name="T123" fmla="*/ 2428 h 2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46" h="2428">
                  <a:moveTo>
                    <a:pt x="58" y="0"/>
                  </a:moveTo>
                  <a:lnTo>
                    <a:pt x="52" y="2"/>
                  </a:lnTo>
                  <a:lnTo>
                    <a:pt x="47" y="4"/>
                  </a:lnTo>
                  <a:lnTo>
                    <a:pt x="43" y="5"/>
                  </a:lnTo>
                  <a:lnTo>
                    <a:pt x="39" y="7"/>
                  </a:lnTo>
                  <a:lnTo>
                    <a:pt x="33" y="10"/>
                  </a:lnTo>
                  <a:lnTo>
                    <a:pt x="25" y="13"/>
                  </a:lnTo>
                  <a:lnTo>
                    <a:pt x="15" y="18"/>
                  </a:lnTo>
                  <a:lnTo>
                    <a:pt x="0" y="25"/>
                  </a:lnTo>
                  <a:lnTo>
                    <a:pt x="29" y="97"/>
                  </a:lnTo>
                  <a:lnTo>
                    <a:pt x="56" y="164"/>
                  </a:lnTo>
                  <a:lnTo>
                    <a:pt x="80" y="225"/>
                  </a:lnTo>
                  <a:lnTo>
                    <a:pt x="104" y="282"/>
                  </a:lnTo>
                  <a:lnTo>
                    <a:pt x="125" y="334"/>
                  </a:lnTo>
                  <a:lnTo>
                    <a:pt x="145" y="384"/>
                  </a:lnTo>
                  <a:lnTo>
                    <a:pt x="164" y="430"/>
                  </a:lnTo>
                  <a:lnTo>
                    <a:pt x="182" y="475"/>
                  </a:lnTo>
                  <a:lnTo>
                    <a:pt x="199" y="518"/>
                  </a:lnTo>
                  <a:lnTo>
                    <a:pt x="217" y="560"/>
                  </a:lnTo>
                  <a:lnTo>
                    <a:pt x="233" y="601"/>
                  </a:lnTo>
                  <a:lnTo>
                    <a:pt x="250" y="643"/>
                  </a:lnTo>
                  <a:lnTo>
                    <a:pt x="268" y="686"/>
                  </a:lnTo>
                  <a:lnTo>
                    <a:pt x="285" y="730"/>
                  </a:lnTo>
                  <a:lnTo>
                    <a:pt x="305" y="776"/>
                  </a:lnTo>
                  <a:lnTo>
                    <a:pt x="324" y="825"/>
                  </a:lnTo>
                  <a:lnTo>
                    <a:pt x="344" y="876"/>
                  </a:lnTo>
                  <a:lnTo>
                    <a:pt x="367" y="932"/>
                  </a:lnTo>
                  <a:lnTo>
                    <a:pt x="391" y="991"/>
                  </a:lnTo>
                  <a:lnTo>
                    <a:pt x="418" y="1056"/>
                  </a:lnTo>
                  <a:lnTo>
                    <a:pt x="445" y="1126"/>
                  </a:lnTo>
                  <a:lnTo>
                    <a:pt x="477" y="1203"/>
                  </a:lnTo>
                  <a:lnTo>
                    <a:pt x="511" y="1285"/>
                  </a:lnTo>
                  <a:lnTo>
                    <a:pt x="546" y="1376"/>
                  </a:lnTo>
                  <a:lnTo>
                    <a:pt x="586" y="1474"/>
                  </a:lnTo>
                  <a:lnTo>
                    <a:pt x="629" y="1580"/>
                  </a:lnTo>
                  <a:lnTo>
                    <a:pt x="676" y="1695"/>
                  </a:lnTo>
                  <a:lnTo>
                    <a:pt x="726" y="1821"/>
                  </a:lnTo>
                  <a:lnTo>
                    <a:pt x="781" y="1956"/>
                  </a:lnTo>
                  <a:lnTo>
                    <a:pt x="840" y="2101"/>
                  </a:lnTo>
                  <a:lnTo>
                    <a:pt x="903" y="2258"/>
                  </a:lnTo>
                  <a:lnTo>
                    <a:pt x="972" y="2428"/>
                  </a:lnTo>
                  <a:lnTo>
                    <a:pt x="980" y="2424"/>
                  </a:lnTo>
                  <a:lnTo>
                    <a:pt x="986" y="2421"/>
                  </a:lnTo>
                  <a:lnTo>
                    <a:pt x="991" y="2419"/>
                  </a:lnTo>
                  <a:lnTo>
                    <a:pt x="997" y="2415"/>
                  </a:lnTo>
                  <a:lnTo>
                    <a:pt x="1004" y="2412"/>
                  </a:lnTo>
                  <a:lnTo>
                    <a:pt x="1013" y="2408"/>
                  </a:lnTo>
                  <a:lnTo>
                    <a:pt x="1028" y="2403"/>
                  </a:lnTo>
                  <a:lnTo>
                    <a:pt x="1046" y="2395"/>
                  </a:lnTo>
                  <a:lnTo>
                    <a:pt x="1017" y="2324"/>
                  </a:lnTo>
                  <a:lnTo>
                    <a:pt x="989" y="2257"/>
                  </a:lnTo>
                  <a:lnTo>
                    <a:pt x="964" y="2196"/>
                  </a:lnTo>
                  <a:lnTo>
                    <a:pt x="941" y="2139"/>
                  </a:lnTo>
                  <a:lnTo>
                    <a:pt x="920" y="2086"/>
                  </a:lnTo>
                  <a:lnTo>
                    <a:pt x="899" y="2037"/>
                  </a:lnTo>
                  <a:lnTo>
                    <a:pt x="880" y="1990"/>
                  </a:lnTo>
                  <a:lnTo>
                    <a:pt x="861" y="1946"/>
                  </a:lnTo>
                  <a:lnTo>
                    <a:pt x="843" y="1903"/>
                  </a:lnTo>
                  <a:lnTo>
                    <a:pt x="826" y="1861"/>
                  </a:lnTo>
                  <a:lnTo>
                    <a:pt x="809" y="1819"/>
                  </a:lnTo>
                  <a:lnTo>
                    <a:pt x="792" y="1778"/>
                  </a:lnTo>
                  <a:lnTo>
                    <a:pt x="774" y="1734"/>
                  </a:lnTo>
                  <a:lnTo>
                    <a:pt x="756" y="1691"/>
                  </a:lnTo>
                  <a:lnTo>
                    <a:pt x="737" y="1645"/>
                  </a:lnTo>
                  <a:lnTo>
                    <a:pt x="718" y="1596"/>
                  </a:lnTo>
                  <a:lnTo>
                    <a:pt x="696" y="1545"/>
                  </a:lnTo>
                  <a:lnTo>
                    <a:pt x="673" y="1490"/>
                  </a:lnTo>
                  <a:lnTo>
                    <a:pt x="648" y="1430"/>
                  </a:lnTo>
                  <a:lnTo>
                    <a:pt x="622" y="1365"/>
                  </a:lnTo>
                  <a:lnTo>
                    <a:pt x="593" y="1296"/>
                  </a:lnTo>
                  <a:lnTo>
                    <a:pt x="562" y="1220"/>
                  </a:lnTo>
                  <a:lnTo>
                    <a:pt x="528" y="1138"/>
                  </a:lnTo>
                  <a:lnTo>
                    <a:pt x="490" y="1047"/>
                  </a:lnTo>
                  <a:lnTo>
                    <a:pt x="450" y="950"/>
                  </a:lnTo>
                  <a:lnTo>
                    <a:pt x="407" y="843"/>
                  </a:lnTo>
                  <a:lnTo>
                    <a:pt x="359" y="730"/>
                  </a:lnTo>
                  <a:lnTo>
                    <a:pt x="308" y="605"/>
                  </a:lnTo>
                  <a:lnTo>
                    <a:pt x="251" y="470"/>
                  </a:lnTo>
                  <a:lnTo>
                    <a:pt x="192" y="325"/>
                  </a:lnTo>
                  <a:lnTo>
                    <a:pt x="127" y="169"/>
                  </a:lnTo>
                  <a:lnTo>
                    <a:pt x="58" y="0"/>
                  </a:lnTo>
                  <a:close/>
                </a:path>
              </a:pathLst>
            </a:custGeom>
            <a:solidFill>
              <a:srgbClr val="C4CCCC"/>
            </a:solidFill>
            <a:ln w="9525">
              <a:noFill/>
              <a:round/>
              <a:headEnd/>
              <a:tailEnd/>
            </a:ln>
          </p:spPr>
          <p:txBody>
            <a:bodyPr/>
            <a:lstStyle/>
            <a:p>
              <a:pPr algn="ctr"/>
              <a:endParaRPr lang="en-US" sz="1800"/>
            </a:p>
          </p:txBody>
        </p:sp>
        <p:sp>
          <p:nvSpPr>
            <p:cNvPr id="347817" name="Freeform 1073"/>
            <p:cNvSpPr>
              <a:spLocks/>
            </p:cNvSpPr>
            <p:nvPr/>
          </p:nvSpPr>
          <p:spPr bwMode="auto">
            <a:xfrm>
              <a:off x="3389" y="3302"/>
              <a:ext cx="46" cy="134"/>
            </a:xfrm>
            <a:custGeom>
              <a:avLst/>
              <a:gdLst>
                <a:gd name="T0" fmla="*/ 1 w 1017"/>
                <a:gd name="T1" fmla="*/ 0 h 2414"/>
                <a:gd name="T2" fmla="*/ 0 w 1017"/>
                <a:gd name="T3" fmla="*/ 1 h 2414"/>
                <a:gd name="T4" fmla="*/ 44 w 1017"/>
                <a:gd name="T5" fmla="*/ 134 h 2414"/>
                <a:gd name="T6" fmla="*/ 46 w 1017"/>
                <a:gd name="T7" fmla="*/ 133 h 2414"/>
                <a:gd name="T8" fmla="*/ 1 w 1017"/>
                <a:gd name="T9" fmla="*/ 0 h 2414"/>
                <a:gd name="T10" fmla="*/ 0 60000 65536"/>
                <a:gd name="T11" fmla="*/ 0 60000 65536"/>
                <a:gd name="T12" fmla="*/ 0 60000 65536"/>
                <a:gd name="T13" fmla="*/ 0 60000 65536"/>
                <a:gd name="T14" fmla="*/ 0 60000 65536"/>
                <a:gd name="T15" fmla="*/ 0 w 1017"/>
                <a:gd name="T16" fmla="*/ 0 h 2414"/>
                <a:gd name="T17" fmla="*/ 1017 w 1017"/>
                <a:gd name="T18" fmla="*/ 2414 h 2414"/>
              </a:gdLst>
              <a:ahLst/>
              <a:cxnLst>
                <a:cxn ang="T10">
                  <a:pos x="T0" y="T1"/>
                </a:cxn>
                <a:cxn ang="T11">
                  <a:pos x="T2" y="T3"/>
                </a:cxn>
                <a:cxn ang="T12">
                  <a:pos x="T4" y="T5"/>
                </a:cxn>
                <a:cxn ang="T13">
                  <a:pos x="T6" y="T7"/>
                </a:cxn>
                <a:cxn ang="T14">
                  <a:pos x="T8" y="T9"/>
                </a:cxn>
              </a:cxnLst>
              <a:rect l="T15" t="T16" r="T17" b="T18"/>
              <a:pathLst>
                <a:path w="1017" h="2414">
                  <a:moveTo>
                    <a:pt x="32" y="0"/>
                  </a:moveTo>
                  <a:lnTo>
                    <a:pt x="0" y="13"/>
                  </a:lnTo>
                  <a:lnTo>
                    <a:pt x="977" y="2414"/>
                  </a:lnTo>
                  <a:lnTo>
                    <a:pt x="1017" y="2396"/>
                  </a:lnTo>
                  <a:lnTo>
                    <a:pt x="32" y="0"/>
                  </a:lnTo>
                  <a:close/>
                </a:path>
              </a:pathLst>
            </a:custGeom>
            <a:solidFill>
              <a:srgbClr val="E0E8E8"/>
            </a:solidFill>
            <a:ln w="9525">
              <a:noFill/>
              <a:round/>
              <a:headEnd/>
              <a:tailEnd/>
            </a:ln>
          </p:spPr>
          <p:txBody>
            <a:bodyPr/>
            <a:lstStyle/>
            <a:p>
              <a:pPr algn="ctr"/>
              <a:endParaRPr lang="en-US" sz="1800"/>
            </a:p>
          </p:txBody>
        </p:sp>
        <p:sp>
          <p:nvSpPr>
            <p:cNvPr id="347818" name="Freeform 1074"/>
            <p:cNvSpPr>
              <a:spLocks/>
            </p:cNvSpPr>
            <p:nvPr/>
          </p:nvSpPr>
          <p:spPr bwMode="auto">
            <a:xfrm>
              <a:off x="3388" y="3298"/>
              <a:ext cx="8" cy="6"/>
            </a:xfrm>
            <a:custGeom>
              <a:avLst/>
              <a:gdLst>
                <a:gd name="T0" fmla="*/ 8 w 173"/>
                <a:gd name="T1" fmla="*/ 1 h 95"/>
                <a:gd name="T2" fmla="*/ 0 w 173"/>
                <a:gd name="T3" fmla="*/ 6 h 95"/>
                <a:gd name="T4" fmla="*/ 0 w 173"/>
                <a:gd name="T5" fmla="*/ 5 h 95"/>
                <a:gd name="T6" fmla="*/ 8 w 173"/>
                <a:gd name="T7" fmla="*/ 0 h 95"/>
                <a:gd name="T8" fmla="*/ 8 w 173"/>
                <a:gd name="T9" fmla="*/ 1 h 95"/>
                <a:gd name="T10" fmla="*/ 0 60000 65536"/>
                <a:gd name="T11" fmla="*/ 0 60000 65536"/>
                <a:gd name="T12" fmla="*/ 0 60000 65536"/>
                <a:gd name="T13" fmla="*/ 0 60000 65536"/>
                <a:gd name="T14" fmla="*/ 0 60000 65536"/>
                <a:gd name="T15" fmla="*/ 0 w 173"/>
                <a:gd name="T16" fmla="*/ 0 h 95"/>
                <a:gd name="T17" fmla="*/ 173 w 173"/>
                <a:gd name="T18" fmla="*/ 95 h 95"/>
              </a:gdLst>
              <a:ahLst/>
              <a:cxnLst>
                <a:cxn ang="T10">
                  <a:pos x="T0" y="T1"/>
                </a:cxn>
                <a:cxn ang="T11">
                  <a:pos x="T2" y="T3"/>
                </a:cxn>
                <a:cxn ang="T12">
                  <a:pos x="T4" y="T5"/>
                </a:cxn>
                <a:cxn ang="T13">
                  <a:pos x="T6" y="T7"/>
                </a:cxn>
                <a:cxn ang="T14">
                  <a:pos x="T8" y="T9"/>
                </a:cxn>
              </a:cxnLst>
              <a:rect l="T15" t="T16" r="T17" b="T18"/>
              <a:pathLst>
                <a:path w="173" h="95">
                  <a:moveTo>
                    <a:pt x="173" y="20"/>
                  </a:moveTo>
                  <a:lnTo>
                    <a:pt x="7" y="95"/>
                  </a:lnTo>
                  <a:lnTo>
                    <a:pt x="0" y="75"/>
                  </a:lnTo>
                  <a:lnTo>
                    <a:pt x="166" y="0"/>
                  </a:lnTo>
                  <a:lnTo>
                    <a:pt x="173" y="20"/>
                  </a:lnTo>
                  <a:close/>
                </a:path>
              </a:pathLst>
            </a:custGeom>
            <a:solidFill>
              <a:srgbClr val="111919"/>
            </a:solidFill>
            <a:ln w="9525">
              <a:noFill/>
              <a:round/>
              <a:headEnd/>
              <a:tailEnd/>
            </a:ln>
          </p:spPr>
          <p:txBody>
            <a:bodyPr/>
            <a:lstStyle/>
            <a:p>
              <a:pPr algn="ctr"/>
              <a:endParaRPr lang="en-US" sz="1800"/>
            </a:p>
          </p:txBody>
        </p:sp>
        <p:sp>
          <p:nvSpPr>
            <p:cNvPr id="347819" name="Freeform 1075"/>
            <p:cNvSpPr>
              <a:spLocks/>
            </p:cNvSpPr>
            <p:nvPr/>
          </p:nvSpPr>
          <p:spPr bwMode="auto">
            <a:xfrm>
              <a:off x="3386" y="3293"/>
              <a:ext cx="9" cy="10"/>
            </a:xfrm>
            <a:custGeom>
              <a:avLst/>
              <a:gdLst>
                <a:gd name="T0" fmla="*/ 9 w 200"/>
                <a:gd name="T1" fmla="*/ 6 h 179"/>
                <a:gd name="T2" fmla="*/ 1 w 200"/>
                <a:gd name="T3" fmla="*/ 10 h 179"/>
                <a:gd name="T4" fmla="*/ 0 w 200"/>
                <a:gd name="T5" fmla="*/ 6 h 179"/>
                <a:gd name="T6" fmla="*/ 3 w 200"/>
                <a:gd name="T7" fmla="*/ 0 h 179"/>
                <a:gd name="T8" fmla="*/ 8 w 200"/>
                <a:gd name="T9" fmla="*/ 1 h 179"/>
                <a:gd name="T10" fmla="*/ 9 w 200"/>
                <a:gd name="T11" fmla="*/ 6 h 179"/>
                <a:gd name="T12" fmla="*/ 0 60000 65536"/>
                <a:gd name="T13" fmla="*/ 0 60000 65536"/>
                <a:gd name="T14" fmla="*/ 0 60000 65536"/>
                <a:gd name="T15" fmla="*/ 0 60000 65536"/>
                <a:gd name="T16" fmla="*/ 0 60000 65536"/>
                <a:gd name="T17" fmla="*/ 0 60000 65536"/>
                <a:gd name="T18" fmla="*/ 0 w 200"/>
                <a:gd name="T19" fmla="*/ 0 h 179"/>
                <a:gd name="T20" fmla="*/ 200 w 200"/>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00" h="179">
                  <a:moveTo>
                    <a:pt x="200" y="106"/>
                  </a:moveTo>
                  <a:lnTo>
                    <a:pt x="33" y="179"/>
                  </a:lnTo>
                  <a:lnTo>
                    <a:pt x="0" y="100"/>
                  </a:lnTo>
                  <a:lnTo>
                    <a:pt x="58" y="0"/>
                  </a:lnTo>
                  <a:lnTo>
                    <a:pt x="168" y="26"/>
                  </a:lnTo>
                  <a:lnTo>
                    <a:pt x="200" y="106"/>
                  </a:lnTo>
                  <a:close/>
                </a:path>
              </a:pathLst>
            </a:custGeom>
            <a:solidFill>
              <a:srgbClr val="545959"/>
            </a:solidFill>
            <a:ln w="9525">
              <a:noFill/>
              <a:round/>
              <a:headEnd/>
              <a:tailEnd/>
            </a:ln>
          </p:spPr>
          <p:txBody>
            <a:bodyPr/>
            <a:lstStyle/>
            <a:p>
              <a:pPr algn="ctr"/>
              <a:endParaRPr lang="en-US" sz="1800"/>
            </a:p>
          </p:txBody>
        </p:sp>
        <p:sp>
          <p:nvSpPr>
            <p:cNvPr id="347820" name="Freeform 1076"/>
            <p:cNvSpPr>
              <a:spLocks/>
            </p:cNvSpPr>
            <p:nvPr/>
          </p:nvSpPr>
          <p:spPr bwMode="auto">
            <a:xfrm>
              <a:off x="3386" y="3293"/>
              <a:ext cx="8" cy="10"/>
            </a:xfrm>
            <a:custGeom>
              <a:avLst/>
              <a:gdLst>
                <a:gd name="T0" fmla="*/ 8 w 173"/>
                <a:gd name="T1" fmla="*/ 7 h 177"/>
                <a:gd name="T2" fmla="*/ 7 w 173"/>
                <a:gd name="T3" fmla="*/ 7 h 177"/>
                <a:gd name="T4" fmla="*/ 7 w 173"/>
                <a:gd name="T5" fmla="*/ 7 h 177"/>
                <a:gd name="T6" fmla="*/ 6 w 173"/>
                <a:gd name="T7" fmla="*/ 7 h 177"/>
                <a:gd name="T8" fmla="*/ 6 w 173"/>
                <a:gd name="T9" fmla="*/ 8 h 177"/>
                <a:gd name="T10" fmla="*/ 5 w 173"/>
                <a:gd name="T11" fmla="*/ 8 h 177"/>
                <a:gd name="T12" fmla="*/ 4 w 173"/>
                <a:gd name="T13" fmla="*/ 8 h 177"/>
                <a:gd name="T14" fmla="*/ 3 w 173"/>
                <a:gd name="T15" fmla="*/ 9 h 177"/>
                <a:gd name="T16" fmla="*/ 2 w 173"/>
                <a:gd name="T17" fmla="*/ 10 h 177"/>
                <a:gd name="T18" fmla="*/ 1 w 173"/>
                <a:gd name="T19" fmla="*/ 9 h 177"/>
                <a:gd name="T20" fmla="*/ 1 w 173"/>
                <a:gd name="T21" fmla="*/ 9 h 177"/>
                <a:gd name="T22" fmla="*/ 1 w 173"/>
                <a:gd name="T23" fmla="*/ 9 h 177"/>
                <a:gd name="T24" fmla="*/ 1 w 173"/>
                <a:gd name="T25" fmla="*/ 8 h 177"/>
                <a:gd name="T26" fmla="*/ 1 w 173"/>
                <a:gd name="T27" fmla="*/ 8 h 177"/>
                <a:gd name="T28" fmla="*/ 1 w 173"/>
                <a:gd name="T29" fmla="*/ 7 h 177"/>
                <a:gd name="T30" fmla="*/ 0 w 173"/>
                <a:gd name="T31" fmla="*/ 7 h 177"/>
                <a:gd name="T32" fmla="*/ 0 w 173"/>
                <a:gd name="T33" fmla="*/ 5 h 177"/>
                <a:gd name="T34" fmla="*/ 0 w 173"/>
                <a:gd name="T35" fmla="*/ 5 h 177"/>
                <a:gd name="T36" fmla="*/ 1 w 173"/>
                <a:gd name="T37" fmla="*/ 4 h 177"/>
                <a:gd name="T38" fmla="*/ 1 w 173"/>
                <a:gd name="T39" fmla="*/ 4 h 177"/>
                <a:gd name="T40" fmla="*/ 1 w 173"/>
                <a:gd name="T41" fmla="*/ 4 h 177"/>
                <a:gd name="T42" fmla="*/ 1 w 173"/>
                <a:gd name="T43" fmla="*/ 3 h 177"/>
                <a:gd name="T44" fmla="*/ 1 w 173"/>
                <a:gd name="T45" fmla="*/ 2 h 177"/>
                <a:gd name="T46" fmla="*/ 2 w 173"/>
                <a:gd name="T47" fmla="*/ 1 h 177"/>
                <a:gd name="T48" fmla="*/ 2 w 173"/>
                <a:gd name="T49" fmla="*/ 0 h 177"/>
                <a:gd name="T50" fmla="*/ 3 w 173"/>
                <a:gd name="T51" fmla="*/ 0 h 177"/>
                <a:gd name="T52" fmla="*/ 3 w 173"/>
                <a:gd name="T53" fmla="*/ 0 h 177"/>
                <a:gd name="T54" fmla="*/ 4 w 173"/>
                <a:gd name="T55" fmla="*/ 0 h 177"/>
                <a:gd name="T56" fmla="*/ 4 w 173"/>
                <a:gd name="T57" fmla="*/ 1 h 177"/>
                <a:gd name="T58" fmla="*/ 4 w 173"/>
                <a:gd name="T59" fmla="*/ 1 h 177"/>
                <a:gd name="T60" fmla="*/ 5 w 173"/>
                <a:gd name="T61" fmla="*/ 1 h 177"/>
                <a:gd name="T62" fmla="*/ 6 w 173"/>
                <a:gd name="T63" fmla="*/ 2 h 177"/>
                <a:gd name="T64" fmla="*/ 6 w 173"/>
                <a:gd name="T65" fmla="*/ 2 h 177"/>
                <a:gd name="T66" fmla="*/ 7 w 173"/>
                <a:gd name="T67" fmla="*/ 2 h 177"/>
                <a:gd name="T68" fmla="*/ 7 w 173"/>
                <a:gd name="T69" fmla="*/ 3 h 177"/>
                <a:gd name="T70" fmla="*/ 7 w 173"/>
                <a:gd name="T71" fmla="*/ 3 h 177"/>
                <a:gd name="T72" fmla="*/ 7 w 173"/>
                <a:gd name="T73" fmla="*/ 3 h 177"/>
                <a:gd name="T74" fmla="*/ 7 w 173"/>
                <a:gd name="T75" fmla="*/ 4 h 177"/>
                <a:gd name="T76" fmla="*/ 7 w 173"/>
                <a:gd name="T77" fmla="*/ 5 h 177"/>
                <a:gd name="T78" fmla="*/ 8 w 173"/>
                <a:gd name="T79" fmla="*/ 5 h 177"/>
                <a:gd name="T80" fmla="*/ 8 w 173"/>
                <a:gd name="T81" fmla="*/ 7 h 1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
                <a:gd name="T124" fmla="*/ 0 h 177"/>
                <a:gd name="T125" fmla="*/ 173 w 173"/>
                <a:gd name="T126" fmla="*/ 177 h 1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 h="177">
                  <a:moveTo>
                    <a:pt x="173" y="116"/>
                  </a:moveTo>
                  <a:lnTo>
                    <a:pt x="159" y="122"/>
                  </a:lnTo>
                  <a:lnTo>
                    <a:pt x="147" y="126"/>
                  </a:lnTo>
                  <a:lnTo>
                    <a:pt x="137" y="131"/>
                  </a:lnTo>
                  <a:lnTo>
                    <a:pt x="127" y="135"/>
                  </a:lnTo>
                  <a:lnTo>
                    <a:pt x="114" y="141"/>
                  </a:lnTo>
                  <a:lnTo>
                    <a:pt x="94" y="150"/>
                  </a:lnTo>
                  <a:lnTo>
                    <a:pt x="69" y="161"/>
                  </a:lnTo>
                  <a:lnTo>
                    <a:pt x="33" y="177"/>
                  </a:lnTo>
                  <a:lnTo>
                    <a:pt x="30" y="168"/>
                  </a:lnTo>
                  <a:lnTo>
                    <a:pt x="27" y="161"/>
                  </a:lnTo>
                  <a:lnTo>
                    <a:pt x="25" y="156"/>
                  </a:lnTo>
                  <a:lnTo>
                    <a:pt x="23" y="150"/>
                  </a:lnTo>
                  <a:lnTo>
                    <a:pt x="20" y="141"/>
                  </a:lnTo>
                  <a:lnTo>
                    <a:pt x="16" y="131"/>
                  </a:lnTo>
                  <a:lnTo>
                    <a:pt x="9" y="117"/>
                  </a:lnTo>
                  <a:lnTo>
                    <a:pt x="0" y="97"/>
                  </a:lnTo>
                  <a:lnTo>
                    <a:pt x="7" y="86"/>
                  </a:lnTo>
                  <a:lnTo>
                    <a:pt x="11" y="78"/>
                  </a:lnTo>
                  <a:lnTo>
                    <a:pt x="15" y="70"/>
                  </a:lnTo>
                  <a:lnTo>
                    <a:pt x="19" y="63"/>
                  </a:lnTo>
                  <a:lnTo>
                    <a:pt x="24" y="54"/>
                  </a:lnTo>
                  <a:lnTo>
                    <a:pt x="31" y="41"/>
                  </a:lnTo>
                  <a:lnTo>
                    <a:pt x="40" y="24"/>
                  </a:lnTo>
                  <a:lnTo>
                    <a:pt x="52" y="0"/>
                  </a:lnTo>
                  <a:lnTo>
                    <a:pt x="63" y="3"/>
                  </a:lnTo>
                  <a:lnTo>
                    <a:pt x="70" y="6"/>
                  </a:lnTo>
                  <a:lnTo>
                    <a:pt x="76" y="8"/>
                  </a:lnTo>
                  <a:lnTo>
                    <a:pt x="83" y="11"/>
                  </a:lnTo>
                  <a:lnTo>
                    <a:pt x="91" y="15"/>
                  </a:lnTo>
                  <a:lnTo>
                    <a:pt x="102" y="20"/>
                  </a:lnTo>
                  <a:lnTo>
                    <a:pt x="119" y="27"/>
                  </a:lnTo>
                  <a:lnTo>
                    <a:pt x="140" y="37"/>
                  </a:lnTo>
                  <a:lnTo>
                    <a:pt x="144" y="44"/>
                  </a:lnTo>
                  <a:lnTo>
                    <a:pt x="146" y="50"/>
                  </a:lnTo>
                  <a:lnTo>
                    <a:pt x="149" y="56"/>
                  </a:lnTo>
                  <a:lnTo>
                    <a:pt x="151" y="61"/>
                  </a:lnTo>
                  <a:lnTo>
                    <a:pt x="154" y="69"/>
                  </a:lnTo>
                  <a:lnTo>
                    <a:pt x="159" y="80"/>
                  </a:lnTo>
                  <a:lnTo>
                    <a:pt x="165" y="95"/>
                  </a:lnTo>
                  <a:lnTo>
                    <a:pt x="173" y="116"/>
                  </a:lnTo>
                  <a:close/>
                </a:path>
              </a:pathLst>
            </a:custGeom>
            <a:solidFill>
              <a:srgbClr val="707575"/>
            </a:solidFill>
            <a:ln w="9525">
              <a:noFill/>
              <a:round/>
              <a:headEnd/>
              <a:tailEnd/>
            </a:ln>
          </p:spPr>
          <p:txBody>
            <a:bodyPr/>
            <a:lstStyle/>
            <a:p>
              <a:pPr algn="ctr"/>
              <a:endParaRPr lang="en-US" sz="1800"/>
            </a:p>
          </p:txBody>
        </p:sp>
        <p:sp>
          <p:nvSpPr>
            <p:cNvPr id="347821" name="Freeform 1077"/>
            <p:cNvSpPr>
              <a:spLocks/>
            </p:cNvSpPr>
            <p:nvPr/>
          </p:nvSpPr>
          <p:spPr bwMode="auto">
            <a:xfrm>
              <a:off x="3387" y="3293"/>
              <a:ext cx="6" cy="9"/>
            </a:xfrm>
            <a:custGeom>
              <a:avLst/>
              <a:gdLst>
                <a:gd name="T0" fmla="*/ 6 w 142"/>
                <a:gd name="T1" fmla="*/ 6 h 175"/>
                <a:gd name="T2" fmla="*/ 6 w 142"/>
                <a:gd name="T3" fmla="*/ 7 h 175"/>
                <a:gd name="T4" fmla="*/ 5 w 142"/>
                <a:gd name="T5" fmla="*/ 7 h 175"/>
                <a:gd name="T6" fmla="*/ 5 w 142"/>
                <a:gd name="T7" fmla="*/ 7 h 175"/>
                <a:gd name="T8" fmla="*/ 5 w 142"/>
                <a:gd name="T9" fmla="*/ 7 h 175"/>
                <a:gd name="T10" fmla="*/ 4 w 142"/>
                <a:gd name="T11" fmla="*/ 7 h 175"/>
                <a:gd name="T12" fmla="*/ 3 w 142"/>
                <a:gd name="T13" fmla="*/ 8 h 175"/>
                <a:gd name="T14" fmla="*/ 3 w 142"/>
                <a:gd name="T15" fmla="*/ 8 h 175"/>
                <a:gd name="T16" fmla="*/ 1 w 142"/>
                <a:gd name="T17" fmla="*/ 9 h 175"/>
                <a:gd name="T18" fmla="*/ 1 w 142"/>
                <a:gd name="T19" fmla="*/ 8 h 175"/>
                <a:gd name="T20" fmla="*/ 1 w 142"/>
                <a:gd name="T21" fmla="*/ 8 h 175"/>
                <a:gd name="T22" fmla="*/ 1 w 142"/>
                <a:gd name="T23" fmla="*/ 8 h 175"/>
                <a:gd name="T24" fmla="*/ 1 w 142"/>
                <a:gd name="T25" fmla="*/ 8 h 175"/>
                <a:gd name="T26" fmla="*/ 1 w 142"/>
                <a:gd name="T27" fmla="*/ 7 h 175"/>
                <a:gd name="T28" fmla="*/ 1 w 142"/>
                <a:gd name="T29" fmla="*/ 7 h 175"/>
                <a:gd name="T30" fmla="*/ 0 w 142"/>
                <a:gd name="T31" fmla="*/ 6 h 175"/>
                <a:gd name="T32" fmla="*/ 0 w 142"/>
                <a:gd name="T33" fmla="*/ 5 h 175"/>
                <a:gd name="T34" fmla="*/ 0 w 142"/>
                <a:gd name="T35" fmla="*/ 4 h 175"/>
                <a:gd name="T36" fmla="*/ 0 w 142"/>
                <a:gd name="T37" fmla="*/ 4 h 175"/>
                <a:gd name="T38" fmla="*/ 1 w 142"/>
                <a:gd name="T39" fmla="*/ 3 h 175"/>
                <a:gd name="T40" fmla="*/ 1 w 142"/>
                <a:gd name="T41" fmla="*/ 3 h 175"/>
                <a:gd name="T42" fmla="*/ 1 w 142"/>
                <a:gd name="T43" fmla="*/ 3 h 175"/>
                <a:gd name="T44" fmla="*/ 1 w 142"/>
                <a:gd name="T45" fmla="*/ 2 h 175"/>
                <a:gd name="T46" fmla="*/ 1 w 142"/>
                <a:gd name="T47" fmla="*/ 1 h 175"/>
                <a:gd name="T48" fmla="*/ 2 w 142"/>
                <a:gd name="T49" fmla="*/ 0 h 175"/>
                <a:gd name="T50" fmla="*/ 2 w 142"/>
                <a:gd name="T51" fmla="*/ 0 h 175"/>
                <a:gd name="T52" fmla="*/ 2 w 142"/>
                <a:gd name="T53" fmla="*/ 0 h 175"/>
                <a:gd name="T54" fmla="*/ 3 w 142"/>
                <a:gd name="T55" fmla="*/ 1 h 175"/>
                <a:gd name="T56" fmla="*/ 3 w 142"/>
                <a:gd name="T57" fmla="*/ 1 h 175"/>
                <a:gd name="T58" fmla="*/ 3 w 142"/>
                <a:gd name="T59" fmla="*/ 1 h 175"/>
                <a:gd name="T60" fmla="*/ 4 w 142"/>
                <a:gd name="T61" fmla="*/ 1 h 175"/>
                <a:gd name="T62" fmla="*/ 4 w 142"/>
                <a:gd name="T63" fmla="*/ 2 h 175"/>
                <a:gd name="T64" fmla="*/ 5 w 142"/>
                <a:gd name="T65" fmla="*/ 2 h 175"/>
                <a:gd name="T66" fmla="*/ 5 w 142"/>
                <a:gd name="T67" fmla="*/ 3 h 175"/>
                <a:gd name="T68" fmla="*/ 5 w 142"/>
                <a:gd name="T69" fmla="*/ 3 h 175"/>
                <a:gd name="T70" fmla="*/ 5 w 142"/>
                <a:gd name="T71" fmla="*/ 3 h 175"/>
                <a:gd name="T72" fmla="*/ 5 w 142"/>
                <a:gd name="T73" fmla="*/ 4 h 175"/>
                <a:gd name="T74" fmla="*/ 5 w 142"/>
                <a:gd name="T75" fmla="*/ 4 h 175"/>
                <a:gd name="T76" fmla="*/ 5 w 142"/>
                <a:gd name="T77" fmla="*/ 5 h 175"/>
                <a:gd name="T78" fmla="*/ 6 w 142"/>
                <a:gd name="T79" fmla="*/ 5 h 175"/>
                <a:gd name="T80" fmla="*/ 6 w 142"/>
                <a:gd name="T81" fmla="*/ 6 h 1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2"/>
                <a:gd name="T124" fmla="*/ 0 h 175"/>
                <a:gd name="T125" fmla="*/ 142 w 142"/>
                <a:gd name="T126" fmla="*/ 175 h 1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2" h="175">
                  <a:moveTo>
                    <a:pt x="142" y="126"/>
                  </a:moveTo>
                  <a:lnTo>
                    <a:pt x="131" y="131"/>
                  </a:lnTo>
                  <a:lnTo>
                    <a:pt x="122" y="135"/>
                  </a:lnTo>
                  <a:lnTo>
                    <a:pt x="115" y="137"/>
                  </a:lnTo>
                  <a:lnTo>
                    <a:pt x="107" y="141"/>
                  </a:lnTo>
                  <a:lnTo>
                    <a:pt x="96" y="145"/>
                  </a:lnTo>
                  <a:lnTo>
                    <a:pt x="81" y="152"/>
                  </a:lnTo>
                  <a:lnTo>
                    <a:pt x="61" y="161"/>
                  </a:lnTo>
                  <a:lnTo>
                    <a:pt x="32" y="175"/>
                  </a:lnTo>
                  <a:lnTo>
                    <a:pt x="29" y="165"/>
                  </a:lnTo>
                  <a:lnTo>
                    <a:pt x="26" y="159"/>
                  </a:lnTo>
                  <a:lnTo>
                    <a:pt x="24" y="153"/>
                  </a:lnTo>
                  <a:lnTo>
                    <a:pt x="22" y="146"/>
                  </a:lnTo>
                  <a:lnTo>
                    <a:pt x="19" y="139"/>
                  </a:lnTo>
                  <a:lnTo>
                    <a:pt x="15" y="128"/>
                  </a:lnTo>
                  <a:lnTo>
                    <a:pt x="8" y="114"/>
                  </a:lnTo>
                  <a:lnTo>
                    <a:pt x="0" y="95"/>
                  </a:lnTo>
                  <a:lnTo>
                    <a:pt x="5" y="84"/>
                  </a:lnTo>
                  <a:lnTo>
                    <a:pt x="9" y="76"/>
                  </a:lnTo>
                  <a:lnTo>
                    <a:pt x="12" y="68"/>
                  </a:lnTo>
                  <a:lnTo>
                    <a:pt x="16" y="61"/>
                  </a:lnTo>
                  <a:lnTo>
                    <a:pt x="20" y="53"/>
                  </a:lnTo>
                  <a:lnTo>
                    <a:pt x="26" y="40"/>
                  </a:lnTo>
                  <a:lnTo>
                    <a:pt x="34" y="23"/>
                  </a:lnTo>
                  <a:lnTo>
                    <a:pt x="45" y="0"/>
                  </a:lnTo>
                  <a:lnTo>
                    <a:pt x="53" y="4"/>
                  </a:lnTo>
                  <a:lnTo>
                    <a:pt x="59" y="8"/>
                  </a:lnTo>
                  <a:lnTo>
                    <a:pt x="63" y="11"/>
                  </a:lnTo>
                  <a:lnTo>
                    <a:pt x="68" y="15"/>
                  </a:lnTo>
                  <a:lnTo>
                    <a:pt x="74" y="19"/>
                  </a:lnTo>
                  <a:lnTo>
                    <a:pt x="83" y="25"/>
                  </a:lnTo>
                  <a:lnTo>
                    <a:pt x="94" y="34"/>
                  </a:lnTo>
                  <a:lnTo>
                    <a:pt x="111" y="46"/>
                  </a:lnTo>
                  <a:lnTo>
                    <a:pt x="115" y="55"/>
                  </a:lnTo>
                  <a:lnTo>
                    <a:pt x="117" y="60"/>
                  </a:lnTo>
                  <a:lnTo>
                    <a:pt x="120" y="65"/>
                  </a:lnTo>
                  <a:lnTo>
                    <a:pt x="122" y="71"/>
                  </a:lnTo>
                  <a:lnTo>
                    <a:pt x="125" y="79"/>
                  </a:lnTo>
                  <a:lnTo>
                    <a:pt x="129" y="89"/>
                  </a:lnTo>
                  <a:lnTo>
                    <a:pt x="135" y="105"/>
                  </a:lnTo>
                  <a:lnTo>
                    <a:pt x="142" y="126"/>
                  </a:lnTo>
                  <a:close/>
                </a:path>
              </a:pathLst>
            </a:custGeom>
            <a:solidFill>
              <a:srgbClr val="8C9494"/>
            </a:solidFill>
            <a:ln w="9525">
              <a:noFill/>
              <a:round/>
              <a:headEnd/>
              <a:tailEnd/>
            </a:ln>
          </p:spPr>
          <p:txBody>
            <a:bodyPr/>
            <a:lstStyle/>
            <a:p>
              <a:pPr algn="ctr"/>
              <a:endParaRPr lang="en-US" sz="1800"/>
            </a:p>
          </p:txBody>
        </p:sp>
        <p:sp>
          <p:nvSpPr>
            <p:cNvPr id="347822" name="Freeform 1078"/>
            <p:cNvSpPr>
              <a:spLocks/>
            </p:cNvSpPr>
            <p:nvPr/>
          </p:nvSpPr>
          <p:spPr bwMode="auto">
            <a:xfrm>
              <a:off x="3387" y="3293"/>
              <a:ext cx="5" cy="9"/>
            </a:xfrm>
            <a:custGeom>
              <a:avLst/>
              <a:gdLst>
                <a:gd name="T0" fmla="*/ 5 w 116"/>
                <a:gd name="T1" fmla="*/ 7 h 172"/>
                <a:gd name="T2" fmla="*/ 5 w 116"/>
                <a:gd name="T3" fmla="*/ 7 h 172"/>
                <a:gd name="T4" fmla="*/ 4 w 116"/>
                <a:gd name="T5" fmla="*/ 7 h 172"/>
                <a:gd name="T6" fmla="*/ 4 w 116"/>
                <a:gd name="T7" fmla="*/ 8 h 172"/>
                <a:gd name="T8" fmla="*/ 4 w 116"/>
                <a:gd name="T9" fmla="*/ 8 h 172"/>
                <a:gd name="T10" fmla="*/ 3 w 116"/>
                <a:gd name="T11" fmla="*/ 8 h 172"/>
                <a:gd name="T12" fmla="*/ 3 w 116"/>
                <a:gd name="T13" fmla="*/ 8 h 172"/>
                <a:gd name="T14" fmla="*/ 2 w 116"/>
                <a:gd name="T15" fmla="*/ 8 h 172"/>
                <a:gd name="T16" fmla="*/ 1 w 116"/>
                <a:gd name="T17" fmla="*/ 9 h 172"/>
                <a:gd name="T18" fmla="*/ 1 w 116"/>
                <a:gd name="T19" fmla="*/ 9 h 172"/>
                <a:gd name="T20" fmla="*/ 1 w 116"/>
                <a:gd name="T21" fmla="*/ 8 h 172"/>
                <a:gd name="T22" fmla="*/ 1 w 116"/>
                <a:gd name="T23" fmla="*/ 8 h 172"/>
                <a:gd name="T24" fmla="*/ 1 w 116"/>
                <a:gd name="T25" fmla="*/ 8 h 172"/>
                <a:gd name="T26" fmla="*/ 1 w 116"/>
                <a:gd name="T27" fmla="*/ 7 h 172"/>
                <a:gd name="T28" fmla="*/ 1 w 116"/>
                <a:gd name="T29" fmla="*/ 7 h 172"/>
                <a:gd name="T30" fmla="*/ 0 w 116"/>
                <a:gd name="T31" fmla="*/ 6 h 172"/>
                <a:gd name="T32" fmla="*/ 0 w 116"/>
                <a:gd name="T33" fmla="*/ 5 h 172"/>
                <a:gd name="T34" fmla="*/ 0 w 116"/>
                <a:gd name="T35" fmla="*/ 4 h 172"/>
                <a:gd name="T36" fmla="*/ 0 w 116"/>
                <a:gd name="T37" fmla="*/ 4 h 172"/>
                <a:gd name="T38" fmla="*/ 0 w 116"/>
                <a:gd name="T39" fmla="*/ 4 h 172"/>
                <a:gd name="T40" fmla="*/ 1 w 116"/>
                <a:gd name="T41" fmla="*/ 3 h 172"/>
                <a:gd name="T42" fmla="*/ 1 w 116"/>
                <a:gd name="T43" fmla="*/ 3 h 172"/>
                <a:gd name="T44" fmla="*/ 1 w 116"/>
                <a:gd name="T45" fmla="*/ 2 h 172"/>
                <a:gd name="T46" fmla="*/ 1 w 116"/>
                <a:gd name="T47" fmla="*/ 1 h 172"/>
                <a:gd name="T48" fmla="*/ 2 w 116"/>
                <a:gd name="T49" fmla="*/ 0 h 172"/>
                <a:gd name="T50" fmla="*/ 2 w 116"/>
                <a:gd name="T51" fmla="*/ 0 h 172"/>
                <a:gd name="T52" fmla="*/ 2 w 116"/>
                <a:gd name="T53" fmla="*/ 0 h 172"/>
                <a:gd name="T54" fmla="*/ 2 w 116"/>
                <a:gd name="T55" fmla="*/ 1 h 172"/>
                <a:gd name="T56" fmla="*/ 2 w 116"/>
                <a:gd name="T57" fmla="*/ 1 h 172"/>
                <a:gd name="T58" fmla="*/ 3 w 116"/>
                <a:gd name="T59" fmla="*/ 1 h 172"/>
                <a:gd name="T60" fmla="*/ 3 w 116"/>
                <a:gd name="T61" fmla="*/ 2 h 172"/>
                <a:gd name="T62" fmla="*/ 3 w 116"/>
                <a:gd name="T63" fmla="*/ 2 h 172"/>
                <a:gd name="T64" fmla="*/ 4 w 116"/>
                <a:gd name="T65" fmla="*/ 3 h 172"/>
                <a:gd name="T66" fmla="*/ 4 w 116"/>
                <a:gd name="T67" fmla="*/ 3 h 172"/>
                <a:gd name="T68" fmla="*/ 4 w 116"/>
                <a:gd name="T69" fmla="*/ 4 h 172"/>
                <a:gd name="T70" fmla="*/ 4 w 116"/>
                <a:gd name="T71" fmla="*/ 4 h 172"/>
                <a:gd name="T72" fmla="*/ 4 w 116"/>
                <a:gd name="T73" fmla="*/ 4 h 172"/>
                <a:gd name="T74" fmla="*/ 4 w 116"/>
                <a:gd name="T75" fmla="*/ 5 h 172"/>
                <a:gd name="T76" fmla="*/ 4 w 116"/>
                <a:gd name="T77" fmla="*/ 5 h 172"/>
                <a:gd name="T78" fmla="*/ 5 w 116"/>
                <a:gd name="T79" fmla="*/ 6 h 172"/>
                <a:gd name="T80" fmla="*/ 5 w 116"/>
                <a:gd name="T81" fmla="*/ 7 h 1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172"/>
                <a:gd name="T125" fmla="*/ 116 w 116"/>
                <a:gd name="T126" fmla="*/ 172 h 1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172">
                  <a:moveTo>
                    <a:pt x="116" y="136"/>
                  </a:moveTo>
                  <a:lnTo>
                    <a:pt x="107" y="139"/>
                  </a:lnTo>
                  <a:lnTo>
                    <a:pt x="101" y="141"/>
                  </a:lnTo>
                  <a:lnTo>
                    <a:pt x="95" y="144"/>
                  </a:lnTo>
                  <a:lnTo>
                    <a:pt x="88" y="146"/>
                  </a:lnTo>
                  <a:lnTo>
                    <a:pt x="80" y="150"/>
                  </a:lnTo>
                  <a:lnTo>
                    <a:pt x="69" y="155"/>
                  </a:lnTo>
                  <a:lnTo>
                    <a:pt x="54" y="162"/>
                  </a:lnTo>
                  <a:lnTo>
                    <a:pt x="32" y="172"/>
                  </a:lnTo>
                  <a:lnTo>
                    <a:pt x="29" y="163"/>
                  </a:lnTo>
                  <a:lnTo>
                    <a:pt x="26" y="156"/>
                  </a:lnTo>
                  <a:lnTo>
                    <a:pt x="24" y="151"/>
                  </a:lnTo>
                  <a:lnTo>
                    <a:pt x="22" y="144"/>
                  </a:lnTo>
                  <a:lnTo>
                    <a:pt x="19" y="136"/>
                  </a:lnTo>
                  <a:lnTo>
                    <a:pt x="15" y="126"/>
                  </a:lnTo>
                  <a:lnTo>
                    <a:pt x="8" y="112"/>
                  </a:lnTo>
                  <a:lnTo>
                    <a:pt x="0" y="93"/>
                  </a:lnTo>
                  <a:lnTo>
                    <a:pt x="5" y="82"/>
                  </a:lnTo>
                  <a:lnTo>
                    <a:pt x="8" y="74"/>
                  </a:lnTo>
                  <a:lnTo>
                    <a:pt x="11" y="67"/>
                  </a:lnTo>
                  <a:lnTo>
                    <a:pt x="14" y="60"/>
                  </a:lnTo>
                  <a:lnTo>
                    <a:pt x="18" y="51"/>
                  </a:lnTo>
                  <a:lnTo>
                    <a:pt x="23" y="39"/>
                  </a:lnTo>
                  <a:lnTo>
                    <a:pt x="31" y="22"/>
                  </a:lnTo>
                  <a:lnTo>
                    <a:pt x="40" y="0"/>
                  </a:lnTo>
                  <a:lnTo>
                    <a:pt x="46" y="5"/>
                  </a:lnTo>
                  <a:lnTo>
                    <a:pt x="50" y="9"/>
                  </a:lnTo>
                  <a:lnTo>
                    <a:pt x="53" y="14"/>
                  </a:lnTo>
                  <a:lnTo>
                    <a:pt x="56" y="18"/>
                  </a:lnTo>
                  <a:lnTo>
                    <a:pt x="60" y="23"/>
                  </a:lnTo>
                  <a:lnTo>
                    <a:pt x="65" y="30"/>
                  </a:lnTo>
                  <a:lnTo>
                    <a:pt x="73" y="41"/>
                  </a:lnTo>
                  <a:lnTo>
                    <a:pt x="83" y="56"/>
                  </a:lnTo>
                  <a:lnTo>
                    <a:pt x="87" y="64"/>
                  </a:lnTo>
                  <a:lnTo>
                    <a:pt x="89" y="69"/>
                  </a:lnTo>
                  <a:lnTo>
                    <a:pt x="92" y="75"/>
                  </a:lnTo>
                  <a:lnTo>
                    <a:pt x="95" y="81"/>
                  </a:lnTo>
                  <a:lnTo>
                    <a:pt x="98" y="88"/>
                  </a:lnTo>
                  <a:lnTo>
                    <a:pt x="102" y="99"/>
                  </a:lnTo>
                  <a:lnTo>
                    <a:pt x="108" y="115"/>
                  </a:lnTo>
                  <a:lnTo>
                    <a:pt x="116" y="136"/>
                  </a:lnTo>
                  <a:close/>
                </a:path>
              </a:pathLst>
            </a:custGeom>
            <a:solidFill>
              <a:srgbClr val="A8B0B0"/>
            </a:solidFill>
            <a:ln w="9525">
              <a:noFill/>
              <a:round/>
              <a:headEnd/>
              <a:tailEnd/>
            </a:ln>
          </p:spPr>
          <p:txBody>
            <a:bodyPr/>
            <a:lstStyle/>
            <a:p>
              <a:pPr algn="ctr"/>
              <a:endParaRPr lang="en-US" sz="1800"/>
            </a:p>
          </p:txBody>
        </p:sp>
        <p:sp>
          <p:nvSpPr>
            <p:cNvPr id="347823" name="Freeform 1079"/>
            <p:cNvSpPr>
              <a:spLocks/>
            </p:cNvSpPr>
            <p:nvPr/>
          </p:nvSpPr>
          <p:spPr bwMode="auto">
            <a:xfrm>
              <a:off x="3387" y="3293"/>
              <a:ext cx="4" cy="9"/>
            </a:xfrm>
            <a:custGeom>
              <a:avLst/>
              <a:gdLst>
                <a:gd name="T0" fmla="*/ 4 w 88"/>
                <a:gd name="T1" fmla="*/ 8 h 170"/>
                <a:gd name="T2" fmla="*/ 4 w 88"/>
                <a:gd name="T3" fmla="*/ 8 h 170"/>
                <a:gd name="T4" fmla="*/ 4 w 88"/>
                <a:gd name="T5" fmla="*/ 8 h 170"/>
                <a:gd name="T6" fmla="*/ 3 w 88"/>
                <a:gd name="T7" fmla="*/ 8 h 170"/>
                <a:gd name="T8" fmla="*/ 3 w 88"/>
                <a:gd name="T9" fmla="*/ 8 h 170"/>
                <a:gd name="T10" fmla="*/ 3 w 88"/>
                <a:gd name="T11" fmla="*/ 8 h 170"/>
                <a:gd name="T12" fmla="*/ 3 w 88"/>
                <a:gd name="T13" fmla="*/ 8 h 170"/>
                <a:gd name="T14" fmla="*/ 2 w 88"/>
                <a:gd name="T15" fmla="*/ 9 h 170"/>
                <a:gd name="T16" fmla="*/ 1 w 88"/>
                <a:gd name="T17" fmla="*/ 9 h 170"/>
                <a:gd name="T18" fmla="*/ 1 w 88"/>
                <a:gd name="T19" fmla="*/ 9 h 170"/>
                <a:gd name="T20" fmla="*/ 1 w 88"/>
                <a:gd name="T21" fmla="*/ 8 h 170"/>
                <a:gd name="T22" fmla="*/ 1 w 88"/>
                <a:gd name="T23" fmla="*/ 8 h 170"/>
                <a:gd name="T24" fmla="*/ 1 w 88"/>
                <a:gd name="T25" fmla="*/ 8 h 170"/>
                <a:gd name="T26" fmla="*/ 1 w 88"/>
                <a:gd name="T27" fmla="*/ 7 h 170"/>
                <a:gd name="T28" fmla="*/ 1 w 88"/>
                <a:gd name="T29" fmla="*/ 7 h 170"/>
                <a:gd name="T30" fmla="*/ 0 w 88"/>
                <a:gd name="T31" fmla="*/ 6 h 170"/>
                <a:gd name="T32" fmla="*/ 0 w 88"/>
                <a:gd name="T33" fmla="*/ 5 h 170"/>
                <a:gd name="T34" fmla="*/ 0 w 88"/>
                <a:gd name="T35" fmla="*/ 4 h 170"/>
                <a:gd name="T36" fmla="*/ 0 w 88"/>
                <a:gd name="T37" fmla="*/ 4 h 170"/>
                <a:gd name="T38" fmla="*/ 0 w 88"/>
                <a:gd name="T39" fmla="*/ 3 h 170"/>
                <a:gd name="T40" fmla="*/ 1 w 88"/>
                <a:gd name="T41" fmla="*/ 3 h 170"/>
                <a:gd name="T42" fmla="*/ 1 w 88"/>
                <a:gd name="T43" fmla="*/ 3 h 170"/>
                <a:gd name="T44" fmla="*/ 1 w 88"/>
                <a:gd name="T45" fmla="*/ 2 h 170"/>
                <a:gd name="T46" fmla="*/ 1 w 88"/>
                <a:gd name="T47" fmla="*/ 1 h 170"/>
                <a:gd name="T48" fmla="*/ 2 w 88"/>
                <a:gd name="T49" fmla="*/ 0 h 170"/>
                <a:gd name="T50" fmla="*/ 2 w 88"/>
                <a:gd name="T51" fmla="*/ 1 h 170"/>
                <a:gd name="T52" fmla="*/ 2 w 88"/>
                <a:gd name="T53" fmla="*/ 1 h 170"/>
                <a:gd name="T54" fmla="*/ 2 w 88"/>
                <a:gd name="T55" fmla="*/ 2 h 170"/>
                <a:gd name="T56" fmla="*/ 2 w 88"/>
                <a:gd name="T57" fmla="*/ 3 h 170"/>
                <a:gd name="T58" fmla="*/ 3 w 88"/>
                <a:gd name="T59" fmla="*/ 4 h 170"/>
                <a:gd name="T60" fmla="*/ 3 w 88"/>
                <a:gd name="T61" fmla="*/ 4 h 170"/>
                <a:gd name="T62" fmla="*/ 3 w 88"/>
                <a:gd name="T63" fmla="*/ 4 h 170"/>
                <a:gd name="T64" fmla="*/ 3 w 88"/>
                <a:gd name="T65" fmla="*/ 5 h 170"/>
                <a:gd name="T66" fmla="*/ 3 w 88"/>
                <a:gd name="T67" fmla="*/ 5 h 170"/>
                <a:gd name="T68" fmla="*/ 3 w 88"/>
                <a:gd name="T69" fmla="*/ 6 h 170"/>
                <a:gd name="T70" fmla="*/ 4 w 88"/>
                <a:gd name="T71" fmla="*/ 7 h 170"/>
                <a:gd name="T72" fmla="*/ 4 w 88"/>
                <a:gd name="T73" fmla="*/ 8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8"/>
                <a:gd name="T112" fmla="*/ 0 h 170"/>
                <a:gd name="T113" fmla="*/ 88 w 88"/>
                <a:gd name="T114" fmla="*/ 170 h 1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8" h="170">
                  <a:moveTo>
                    <a:pt x="88" y="145"/>
                  </a:moveTo>
                  <a:lnTo>
                    <a:pt x="81" y="147"/>
                  </a:lnTo>
                  <a:lnTo>
                    <a:pt x="77" y="150"/>
                  </a:lnTo>
                  <a:lnTo>
                    <a:pt x="73" y="151"/>
                  </a:lnTo>
                  <a:lnTo>
                    <a:pt x="69" y="153"/>
                  </a:lnTo>
                  <a:lnTo>
                    <a:pt x="64" y="155"/>
                  </a:lnTo>
                  <a:lnTo>
                    <a:pt x="57" y="158"/>
                  </a:lnTo>
                  <a:lnTo>
                    <a:pt x="47" y="163"/>
                  </a:lnTo>
                  <a:lnTo>
                    <a:pt x="32" y="170"/>
                  </a:lnTo>
                  <a:lnTo>
                    <a:pt x="29" y="161"/>
                  </a:lnTo>
                  <a:lnTo>
                    <a:pt x="26" y="154"/>
                  </a:lnTo>
                  <a:lnTo>
                    <a:pt x="24" y="148"/>
                  </a:lnTo>
                  <a:lnTo>
                    <a:pt x="22" y="142"/>
                  </a:lnTo>
                  <a:lnTo>
                    <a:pt x="19" y="134"/>
                  </a:lnTo>
                  <a:lnTo>
                    <a:pt x="15" y="123"/>
                  </a:lnTo>
                  <a:lnTo>
                    <a:pt x="8" y="109"/>
                  </a:lnTo>
                  <a:lnTo>
                    <a:pt x="0" y="89"/>
                  </a:lnTo>
                  <a:lnTo>
                    <a:pt x="4" y="79"/>
                  </a:lnTo>
                  <a:lnTo>
                    <a:pt x="7" y="71"/>
                  </a:lnTo>
                  <a:lnTo>
                    <a:pt x="9" y="65"/>
                  </a:lnTo>
                  <a:lnTo>
                    <a:pt x="12" y="58"/>
                  </a:lnTo>
                  <a:lnTo>
                    <a:pt x="15" y="49"/>
                  </a:lnTo>
                  <a:lnTo>
                    <a:pt x="19" y="38"/>
                  </a:lnTo>
                  <a:lnTo>
                    <a:pt x="26" y="22"/>
                  </a:lnTo>
                  <a:lnTo>
                    <a:pt x="34" y="0"/>
                  </a:lnTo>
                  <a:lnTo>
                    <a:pt x="40" y="11"/>
                  </a:lnTo>
                  <a:lnTo>
                    <a:pt x="43" y="21"/>
                  </a:lnTo>
                  <a:lnTo>
                    <a:pt x="47" y="36"/>
                  </a:lnTo>
                  <a:lnTo>
                    <a:pt x="55" y="65"/>
                  </a:lnTo>
                  <a:lnTo>
                    <a:pt x="59" y="74"/>
                  </a:lnTo>
                  <a:lnTo>
                    <a:pt x="61" y="79"/>
                  </a:lnTo>
                  <a:lnTo>
                    <a:pt x="64" y="84"/>
                  </a:lnTo>
                  <a:lnTo>
                    <a:pt x="66" y="90"/>
                  </a:lnTo>
                  <a:lnTo>
                    <a:pt x="69" y="98"/>
                  </a:lnTo>
                  <a:lnTo>
                    <a:pt x="73" y="108"/>
                  </a:lnTo>
                  <a:lnTo>
                    <a:pt x="79" y="124"/>
                  </a:lnTo>
                  <a:lnTo>
                    <a:pt x="88" y="145"/>
                  </a:lnTo>
                  <a:close/>
                </a:path>
              </a:pathLst>
            </a:custGeom>
            <a:solidFill>
              <a:srgbClr val="C4CCCC"/>
            </a:solidFill>
            <a:ln w="9525">
              <a:noFill/>
              <a:round/>
              <a:headEnd/>
              <a:tailEnd/>
            </a:ln>
          </p:spPr>
          <p:txBody>
            <a:bodyPr/>
            <a:lstStyle/>
            <a:p>
              <a:pPr algn="ctr"/>
              <a:endParaRPr lang="en-US" sz="1800"/>
            </a:p>
          </p:txBody>
        </p:sp>
        <p:sp>
          <p:nvSpPr>
            <p:cNvPr id="347824" name="Freeform 1080"/>
            <p:cNvSpPr>
              <a:spLocks/>
            </p:cNvSpPr>
            <p:nvPr/>
          </p:nvSpPr>
          <p:spPr bwMode="auto">
            <a:xfrm>
              <a:off x="3388" y="3293"/>
              <a:ext cx="2" cy="9"/>
            </a:xfrm>
            <a:custGeom>
              <a:avLst/>
              <a:gdLst>
                <a:gd name="T0" fmla="*/ 2 w 59"/>
                <a:gd name="T1" fmla="*/ 8 h 167"/>
                <a:gd name="T2" fmla="*/ 1 w 59"/>
                <a:gd name="T3" fmla="*/ 9 h 167"/>
                <a:gd name="T4" fmla="*/ 0 w 59"/>
                <a:gd name="T5" fmla="*/ 5 h 167"/>
                <a:gd name="T6" fmla="*/ 1 w 59"/>
                <a:gd name="T7" fmla="*/ 0 h 167"/>
                <a:gd name="T8" fmla="*/ 1 w 59"/>
                <a:gd name="T9" fmla="*/ 4 h 167"/>
                <a:gd name="T10" fmla="*/ 2 w 59"/>
                <a:gd name="T11" fmla="*/ 8 h 167"/>
                <a:gd name="T12" fmla="*/ 0 60000 65536"/>
                <a:gd name="T13" fmla="*/ 0 60000 65536"/>
                <a:gd name="T14" fmla="*/ 0 60000 65536"/>
                <a:gd name="T15" fmla="*/ 0 60000 65536"/>
                <a:gd name="T16" fmla="*/ 0 60000 65536"/>
                <a:gd name="T17" fmla="*/ 0 60000 65536"/>
                <a:gd name="T18" fmla="*/ 0 w 59"/>
                <a:gd name="T19" fmla="*/ 0 h 167"/>
                <a:gd name="T20" fmla="*/ 59 w 59"/>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59" h="167">
                  <a:moveTo>
                    <a:pt x="59" y="155"/>
                  </a:moveTo>
                  <a:lnTo>
                    <a:pt x="33" y="167"/>
                  </a:lnTo>
                  <a:lnTo>
                    <a:pt x="0" y="87"/>
                  </a:lnTo>
                  <a:lnTo>
                    <a:pt x="29" y="0"/>
                  </a:lnTo>
                  <a:lnTo>
                    <a:pt x="26" y="76"/>
                  </a:lnTo>
                  <a:lnTo>
                    <a:pt x="59" y="155"/>
                  </a:lnTo>
                  <a:close/>
                </a:path>
              </a:pathLst>
            </a:custGeom>
            <a:solidFill>
              <a:srgbClr val="E0E8E8"/>
            </a:solidFill>
            <a:ln w="9525">
              <a:noFill/>
              <a:round/>
              <a:headEnd/>
              <a:tailEnd/>
            </a:ln>
          </p:spPr>
          <p:txBody>
            <a:bodyPr/>
            <a:lstStyle/>
            <a:p>
              <a:pPr algn="ctr"/>
              <a:endParaRPr lang="en-US" sz="1800"/>
            </a:p>
          </p:txBody>
        </p:sp>
        <p:sp>
          <p:nvSpPr>
            <p:cNvPr id="347825" name="Freeform 1081"/>
            <p:cNvSpPr>
              <a:spLocks/>
            </p:cNvSpPr>
            <p:nvPr/>
          </p:nvSpPr>
          <p:spPr bwMode="auto">
            <a:xfrm>
              <a:off x="3386" y="3294"/>
              <a:ext cx="8" cy="4"/>
            </a:xfrm>
            <a:custGeom>
              <a:avLst/>
              <a:gdLst>
                <a:gd name="T0" fmla="*/ 8 w 172"/>
                <a:gd name="T1" fmla="*/ 0 h 81"/>
                <a:gd name="T2" fmla="*/ 8 w 172"/>
                <a:gd name="T3" fmla="*/ 0 h 81"/>
                <a:gd name="T4" fmla="*/ 0 w 172"/>
                <a:gd name="T5" fmla="*/ 4 h 81"/>
                <a:gd name="T6" fmla="*/ 0 w 172"/>
                <a:gd name="T7" fmla="*/ 4 h 81"/>
                <a:gd name="T8" fmla="*/ 8 w 172"/>
                <a:gd name="T9" fmla="*/ 0 h 81"/>
                <a:gd name="T10" fmla="*/ 8 w 172"/>
                <a:gd name="T11" fmla="*/ 0 h 81"/>
                <a:gd name="T12" fmla="*/ 0 60000 65536"/>
                <a:gd name="T13" fmla="*/ 0 60000 65536"/>
                <a:gd name="T14" fmla="*/ 0 60000 65536"/>
                <a:gd name="T15" fmla="*/ 0 60000 65536"/>
                <a:gd name="T16" fmla="*/ 0 60000 65536"/>
                <a:gd name="T17" fmla="*/ 0 60000 65536"/>
                <a:gd name="T18" fmla="*/ 0 w 172"/>
                <a:gd name="T19" fmla="*/ 0 h 81"/>
                <a:gd name="T20" fmla="*/ 172 w 172"/>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172" h="81">
                  <a:moveTo>
                    <a:pt x="170" y="4"/>
                  </a:moveTo>
                  <a:lnTo>
                    <a:pt x="168" y="0"/>
                  </a:lnTo>
                  <a:lnTo>
                    <a:pt x="0" y="73"/>
                  </a:lnTo>
                  <a:lnTo>
                    <a:pt x="4" y="81"/>
                  </a:lnTo>
                  <a:lnTo>
                    <a:pt x="172" y="8"/>
                  </a:lnTo>
                  <a:lnTo>
                    <a:pt x="170" y="4"/>
                  </a:lnTo>
                  <a:close/>
                </a:path>
              </a:pathLst>
            </a:custGeom>
            <a:solidFill>
              <a:srgbClr val="EDF5F5"/>
            </a:solidFill>
            <a:ln w="9525">
              <a:noFill/>
              <a:round/>
              <a:headEnd/>
              <a:tailEnd/>
            </a:ln>
          </p:spPr>
          <p:txBody>
            <a:bodyPr/>
            <a:lstStyle/>
            <a:p>
              <a:pPr algn="ctr"/>
              <a:endParaRPr lang="en-US" sz="1800"/>
            </a:p>
          </p:txBody>
        </p:sp>
        <p:sp>
          <p:nvSpPr>
            <p:cNvPr id="347826" name="Freeform 1082"/>
            <p:cNvSpPr>
              <a:spLocks/>
            </p:cNvSpPr>
            <p:nvPr/>
          </p:nvSpPr>
          <p:spPr bwMode="auto">
            <a:xfrm>
              <a:off x="3432" y="3432"/>
              <a:ext cx="10" cy="6"/>
            </a:xfrm>
            <a:custGeom>
              <a:avLst/>
              <a:gdLst>
                <a:gd name="T0" fmla="*/ 10 w 216"/>
                <a:gd name="T1" fmla="*/ 1 h 103"/>
                <a:gd name="T2" fmla="*/ 0 w 216"/>
                <a:gd name="T3" fmla="*/ 6 h 103"/>
                <a:gd name="T4" fmla="*/ 0 w 216"/>
                <a:gd name="T5" fmla="*/ 5 h 103"/>
                <a:gd name="T6" fmla="*/ 10 w 216"/>
                <a:gd name="T7" fmla="*/ 0 h 103"/>
                <a:gd name="T8" fmla="*/ 10 w 216"/>
                <a:gd name="T9" fmla="*/ 1 h 103"/>
                <a:gd name="T10" fmla="*/ 0 60000 65536"/>
                <a:gd name="T11" fmla="*/ 0 60000 65536"/>
                <a:gd name="T12" fmla="*/ 0 60000 65536"/>
                <a:gd name="T13" fmla="*/ 0 60000 65536"/>
                <a:gd name="T14" fmla="*/ 0 60000 65536"/>
                <a:gd name="T15" fmla="*/ 0 w 216"/>
                <a:gd name="T16" fmla="*/ 0 h 103"/>
                <a:gd name="T17" fmla="*/ 216 w 216"/>
                <a:gd name="T18" fmla="*/ 103 h 103"/>
              </a:gdLst>
              <a:ahLst/>
              <a:cxnLst>
                <a:cxn ang="T10">
                  <a:pos x="T0" y="T1"/>
                </a:cxn>
                <a:cxn ang="T11">
                  <a:pos x="T2" y="T3"/>
                </a:cxn>
                <a:cxn ang="T12">
                  <a:pos x="T4" y="T5"/>
                </a:cxn>
                <a:cxn ang="T13">
                  <a:pos x="T6" y="T7"/>
                </a:cxn>
                <a:cxn ang="T14">
                  <a:pos x="T8" y="T9"/>
                </a:cxn>
              </a:cxnLst>
              <a:rect l="T15" t="T16" r="T17" b="T18"/>
              <a:pathLst>
                <a:path w="216" h="103">
                  <a:moveTo>
                    <a:pt x="216" y="12"/>
                  </a:moveTo>
                  <a:lnTo>
                    <a:pt x="4" y="103"/>
                  </a:lnTo>
                  <a:lnTo>
                    <a:pt x="0" y="93"/>
                  </a:lnTo>
                  <a:lnTo>
                    <a:pt x="211" y="0"/>
                  </a:lnTo>
                  <a:lnTo>
                    <a:pt x="216" y="12"/>
                  </a:lnTo>
                  <a:close/>
                </a:path>
              </a:pathLst>
            </a:custGeom>
            <a:solidFill>
              <a:srgbClr val="111919"/>
            </a:solidFill>
            <a:ln w="9525">
              <a:noFill/>
              <a:round/>
              <a:headEnd/>
              <a:tailEnd/>
            </a:ln>
          </p:spPr>
          <p:txBody>
            <a:bodyPr/>
            <a:lstStyle/>
            <a:p>
              <a:pPr algn="ctr"/>
              <a:endParaRPr lang="en-US" sz="1800"/>
            </a:p>
          </p:txBody>
        </p:sp>
        <p:sp>
          <p:nvSpPr>
            <p:cNvPr id="347827" name="Freeform 1083"/>
            <p:cNvSpPr>
              <a:spLocks/>
            </p:cNvSpPr>
            <p:nvPr/>
          </p:nvSpPr>
          <p:spPr bwMode="auto">
            <a:xfrm>
              <a:off x="3432" y="3433"/>
              <a:ext cx="11" cy="16"/>
            </a:xfrm>
            <a:custGeom>
              <a:avLst/>
              <a:gdLst>
                <a:gd name="T0" fmla="*/ 9 w 250"/>
                <a:gd name="T1" fmla="*/ 16 h 298"/>
                <a:gd name="T2" fmla="*/ 10 w 250"/>
                <a:gd name="T3" fmla="*/ 15 h 298"/>
                <a:gd name="T4" fmla="*/ 10 w 250"/>
                <a:gd name="T5" fmla="*/ 14 h 298"/>
                <a:gd name="T6" fmla="*/ 11 w 250"/>
                <a:gd name="T7" fmla="*/ 13 h 298"/>
                <a:gd name="T8" fmla="*/ 11 w 250"/>
                <a:gd name="T9" fmla="*/ 11 h 298"/>
                <a:gd name="T10" fmla="*/ 11 w 250"/>
                <a:gd name="T11" fmla="*/ 9 h 298"/>
                <a:gd name="T12" fmla="*/ 11 w 250"/>
                <a:gd name="T13" fmla="*/ 6 h 298"/>
                <a:gd name="T14" fmla="*/ 10 w 250"/>
                <a:gd name="T15" fmla="*/ 3 h 298"/>
                <a:gd name="T16" fmla="*/ 9 w 250"/>
                <a:gd name="T17" fmla="*/ 0 h 298"/>
                <a:gd name="T18" fmla="*/ 9 w 250"/>
                <a:gd name="T19" fmla="*/ 0 h 298"/>
                <a:gd name="T20" fmla="*/ 8 w 250"/>
                <a:gd name="T21" fmla="*/ 1 h 298"/>
                <a:gd name="T22" fmla="*/ 8 w 250"/>
                <a:gd name="T23" fmla="*/ 1 h 298"/>
                <a:gd name="T24" fmla="*/ 7 w 250"/>
                <a:gd name="T25" fmla="*/ 1 h 298"/>
                <a:gd name="T26" fmla="*/ 6 w 250"/>
                <a:gd name="T27" fmla="*/ 2 h 298"/>
                <a:gd name="T28" fmla="*/ 6 w 250"/>
                <a:gd name="T29" fmla="*/ 2 h 298"/>
                <a:gd name="T30" fmla="*/ 5 w 250"/>
                <a:gd name="T31" fmla="*/ 2 h 298"/>
                <a:gd name="T32" fmla="*/ 5 w 250"/>
                <a:gd name="T33" fmla="*/ 2 h 298"/>
                <a:gd name="T34" fmla="*/ 4 w 250"/>
                <a:gd name="T35" fmla="*/ 3 h 298"/>
                <a:gd name="T36" fmla="*/ 4 w 250"/>
                <a:gd name="T37" fmla="*/ 3 h 298"/>
                <a:gd name="T38" fmla="*/ 3 w 250"/>
                <a:gd name="T39" fmla="*/ 3 h 298"/>
                <a:gd name="T40" fmla="*/ 2 w 250"/>
                <a:gd name="T41" fmla="*/ 4 h 298"/>
                <a:gd name="T42" fmla="*/ 2 w 250"/>
                <a:gd name="T43" fmla="*/ 4 h 298"/>
                <a:gd name="T44" fmla="*/ 1 w 250"/>
                <a:gd name="T45" fmla="*/ 4 h 298"/>
                <a:gd name="T46" fmla="*/ 1 w 250"/>
                <a:gd name="T47" fmla="*/ 5 h 298"/>
                <a:gd name="T48" fmla="*/ 0 w 250"/>
                <a:gd name="T49" fmla="*/ 5 h 298"/>
                <a:gd name="T50" fmla="*/ 1 w 250"/>
                <a:gd name="T51" fmla="*/ 7 h 298"/>
                <a:gd name="T52" fmla="*/ 1 w 250"/>
                <a:gd name="T53" fmla="*/ 8 h 298"/>
                <a:gd name="T54" fmla="*/ 2 w 250"/>
                <a:gd name="T55" fmla="*/ 9 h 298"/>
                <a:gd name="T56" fmla="*/ 3 w 250"/>
                <a:gd name="T57" fmla="*/ 11 h 298"/>
                <a:gd name="T58" fmla="*/ 3 w 250"/>
                <a:gd name="T59" fmla="*/ 12 h 298"/>
                <a:gd name="T60" fmla="*/ 4 w 250"/>
                <a:gd name="T61" fmla="*/ 13 h 298"/>
                <a:gd name="T62" fmla="*/ 4 w 250"/>
                <a:gd name="T63" fmla="*/ 13 h 298"/>
                <a:gd name="T64" fmla="*/ 5 w 250"/>
                <a:gd name="T65" fmla="*/ 14 h 298"/>
                <a:gd name="T66" fmla="*/ 6 w 250"/>
                <a:gd name="T67" fmla="*/ 15 h 298"/>
                <a:gd name="T68" fmla="*/ 6 w 250"/>
                <a:gd name="T69" fmla="*/ 15 h 298"/>
                <a:gd name="T70" fmla="*/ 7 w 250"/>
                <a:gd name="T71" fmla="*/ 16 h 298"/>
                <a:gd name="T72" fmla="*/ 7 w 250"/>
                <a:gd name="T73" fmla="*/ 16 h 298"/>
                <a:gd name="T74" fmla="*/ 8 w 250"/>
                <a:gd name="T75" fmla="*/ 16 h 298"/>
                <a:gd name="T76" fmla="*/ 8 w 250"/>
                <a:gd name="T77" fmla="*/ 16 h 298"/>
                <a:gd name="T78" fmla="*/ 9 w 250"/>
                <a:gd name="T79" fmla="*/ 16 h 298"/>
                <a:gd name="T80" fmla="*/ 9 w 250"/>
                <a:gd name="T81" fmla="*/ 16 h 2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98"/>
                <a:gd name="T125" fmla="*/ 250 w 250"/>
                <a:gd name="T126" fmla="*/ 298 h 2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98">
                  <a:moveTo>
                    <a:pt x="207" y="296"/>
                  </a:moveTo>
                  <a:lnTo>
                    <a:pt x="219" y="286"/>
                  </a:lnTo>
                  <a:lnTo>
                    <a:pt x="232" y="267"/>
                  </a:lnTo>
                  <a:lnTo>
                    <a:pt x="242" y="241"/>
                  </a:lnTo>
                  <a:lnTo>
                    <a:pt x="248" y="206"/>
                  </a:lnTo>
                  <a:lnTo>
                    <a:pt x="250" y="165"/>
                  </a:lnTo>
                  <a:lnTo>
                    <a:pt x="245" y="116"/>
                  </a:lnTo>
                  <a:lnTo>
                    <a:pt x="233" y="62"/>
                  </a:lnTo>
                  <a:lnTo>
                    <a:pt x="211" y="0"/>
                  </a:lnTo>
                  <a:lnTo>
                    <a:pt x="198" y="6"/>
                  </a:lnTo>
                  <a:lnTo>
                    <a:pt x="185" y="12"/>
                  </a:lnTo>
                  <a:lnTo>
                    <a:pt x="171" y="17"/>
                  </a:lnTo>
                  <a:lnTo>
                    <a:pt x="158" y="24"/>
                  </a:lnTo>
                  <a:lnTo>
                    <a:pt x="145" y="29"/>
                  </a:lnTo>
                  <a:lnTo>
                    <a:pt x="132" y="35"/>
                  </a:lnTo>
                  <a:lnTo>
                    <a:pt x="118" y="41"/>
                  </a:lnTo>
                  <a:lnTo>
                    <a:pt x="106" y="46"/>
                  </a:lnTo>
                  <a:lnTo>
                    <a:pt x="93" y="52"/>
                  </a:lnTo>
                  <a:lnTo>
                    <a:pt x="80" y="57"/>
                  </a:lnTo>
                  <a:lnTo>
                    <a:pt x="66" y="64"/>
                  </a:lnTo>
                  <a:lnTo>
                    <a:pt x="53" y="69"/>
                  </a:lnTo>
                  <a:lnTo>
                    <a:pt x="40" y="75"/>
                  </a:lnTo>
                  <a:lnTo>
                    <a:pt x="27" y="81"/>
                  </a:lnTo>
                  <a:lnTo>
                    <a:pt x="13" y="87"/>
                  </a:lnTo>
                  <a:lnTo>
                    <a:pt x="0" y="92"/>
                  </a:lnTo>
                  <a:lnTo>
                    <a:pt x="13" y="123"/>
                  </a:lnTo>
                  <a:lnTo>
                    <a:pt x="28" y="150"/>
                  </a:lnTo>
                  <a:lnTo>
                    <a:pt x="42" y="175"/>
                  </a:lnTo>
                  <a:lnTo>
                    <a:pt x="57" y="198"/>
                  </a:lnTo>
                  <a:lnTo>
                    <a:pt x="73" y="218"/>
                  </a:lnTo>
                  <a:lnTo>
                    <a:pt x="87" y="236"/>
                  </a:lnTo>
                  <a:lnTo>
                    <a:pt x="102" y="250"/>
                  </a:lnTo>
                  <a:lnTo>
                    <a:pt x="117" y="263"/>
                  </a:lnTo>
                  <a:lnTo>
                    <a:pt x="132" y="274"/>
                  </a:lnTo>
                  <a:lnTo>
                    <a:pt x="145" y="283"/>
                  </a:lnTo>
                  <a:lnTo>
                    <a:pt x="158" y="289"/>
                  </a:lnTo>
                  <a:lnTo>
                    <a:pt x="170" y="294"/>
                  </a:lnTo>
                  <a:lnTo>
                    <a:pt x="182" y="297"/>
                  </a:lnTo>
                  <a:lnTo>
                    <a:pt x="192" y="298"/>
                  </a:lnTo>
                  <a:lnTo>
                    <a:pt x="200" y="298"/>
                  </a:lnTo>
                  <a:lnTo>
                    <a:pt x="207" y="296"/>
                  </a:lnTo>
                  <a:close/>
                </a:path>
              </a:pathLst>
            </a:custGeom>
            <a:solidFill>
              <a:srgbClr val="111919"/>
            </a:solidFill>
            <a:ln w="9525">
              <a:noFill/>
              <a:round/>
              <a:headEnd/>
              <a:tailEnd/>
            </a:ln>
          </p:spPr>
          <p:txBody>
            <a:bodyPr/>
            <a:lstStyle/>
            <a:p>
              <a:pPr algn="ctr"/>
              <a:endParaRPr lang="en-US" sz="1800"/>
            </a:p>
          </p:txBody>
        </p:sp>
        <p:sp>
          <p:nvSpPr>
            <p:cNvPr id="347828" name="Freeform 1084"/>
            <p:cNvSpPr>
              <a:spLocks/>
            </p:cNvSpPr>
            <p:nvPr/>
          </p:nvSpPr>
          <p:spPr bwMode="auto">
            <a:xfrm>
              <a:off x="3432" y="3433"/>
              <a:ext cx="10" cy="16"/>
            </a:xfrm>
            <a:custGeom>
              <a:avLst/>
              <a:gdLst>
                <a:gd name="T0" fmla="*/ 9 w 226"/>
                <a:gd name="T1" fmla="*/ 16 h 287"/>
                <a:gd name="T2" fmla="*/ 9 w 226"/>
                <a:gd name="T3" fmla="*/ 15 h 287"/>
                <a:gd name="T4" fmla="*/ 10 w 226"/>
                <a:gd name="T5" fmla="*/ 14 h 287"/>
                <a:gd name="T6" fmla="*/ 10 w 226"/>
                <a:gd name="T7" fmla="*/ 13 h 287"/>
                <a:gd name="T8" fmla="*/ 10 w 226"/>
                <a:gd name="T9" fmla="*/ 11 h 287"/>
                <a:gd name="T10" fmla="*/ 10 w 226"/>
                <a:gd name="T11" fmla="*/ 9 h 287"/>
                <a:gd name="T12" fmla="*/ 9 w 226"/>
                <a:gd name="T13" fmla="*/ 6 h 287"/>
                <a:gd name="T14" fmla="*/ 9 w 226"/>
                <a:gd name="T15" fmla="*/ 3 h 287"/>
                <a:gd name="T16" fmla="*/ 8 w 226"/>
                <a:gd name="T17" fmla="*/ 0 h 287"/>
                <a:gd name="T18" fmla="*/ 7 w 226"/>
                <a:gd name="T19" fmla="*/ 0 h 287"/>
                <a:gd name="T20" fmla="*/ 7 w 226"/>
                <a:gd name="T21" fmla="*/ 1 h 287"/>
                <a:gd name="T22" fmla="*/ 6 w 226"/>
                <a:gd name="T23" fmla="*/ 1 h 287"/>
                <a:gd name="T24" fmla="*/ 6 w 226"/>
                <a:gd name="T25" fmla="*/ 1 h 287"/>
                <a:gd name="T26" fmla="*/ 5 w 226"/>
                <a:gd name="T27" fmla="*/ 1 h 287"/>
                <a:gd name="T28" fmla="*/ 5 w 226"/>
                <a:gd name="T29" fmla="*/ 2 h 287"/>
                <a:gd name="T30" fmla="*/ 4 w 226"/>
                <a:gd name="T31" fmla="*/ 2 h 287"/>
                <a:gd name="T32" fmla="*/ 4 w 226"/>
                <a:gd name="T33" fmla="*/ 2 h 287"/>
                <a:gd name="T34" fmla="*/ 3 w 226"/>
                <a:gd name="T35" fmla="*/ 2 h 287"/>
                <a:gd name="T36" fmla="*/ 3 w 226"/>
                <a:gd name="T37" fmla="*/ 3 h 287"/>
                <a:gd name="T38" fmla="*/ 2 w 226"/>
                <a:gd name="T39" fmla="*/ 3 h 287"/>
                <a:gd name="T40" fmla="*/ 2 w 226"/>
                <a:gd name="T41" fmla="*/ 3 h 287"/>
                <a:gd name="T42" fmla="*/ 2 w 226"/>
                <a:gd name="T43" fmla="*/ 4 h 287"/>
                <a:gd name="T44" fmla="*/ 1 w 226"/>
                <a:gd name="T45" fmla="*/ 4 h 287"/>
                <a:gd name="T46" fmla="*/ 0 w 226"/>
                <a:gd name="T47" fmla="*/ 4 h 287"/>
                <a:gd name="T48" fmla="*/ 0 w 226"/>
                <a:gd name="T49" fmla="*/ 4 h 287"/>
                <a:gd name="T50" fmla="*/ 1 w 226"/>
                <a:gd name="T51" fmla="*/ 6 h 287"/>
                <a:gd name="T52" fmla="*/ 1 w 226"/>
                <a:gd name="T53" fmla="*/ 8 h 287"/>
                <a:gd name="T54" fmla="*/ 2 w 226"/>
                <a:gd name="T55" fmla="*/ 9 h 287"/>
                <a:gd name="T56" fmla="*/ 2 w 226"/>
                <a:gd name="T57" fmla="*/ 10 h 287"/>
                <a:gd name="T58" fmla="*/ 3 w 226"/>
                <a:gd name="T59" fmla="*/ 11 h 287"/>
                <a:gd name="T60" fmla="*/ 4 w 226"/>
                <a:gd name="T61" fmla="*/ 12 h 287"/>
                <a:gd name="T62" fmla="*/ 4 w 226"/>
                <a:gd name="T63" fmla="*/ 13 h 287"/>
                <a:gd name="T64" fmla="*/ 5 w 226"/>
                <a:gd name="T65" fmla="*/ 14 h 287"/>
                <a:gd name="T66" fmla="*/ 6 w 226"/>
                <a:gd name="T67" fmla="*/ 14 h 287"/>
                <a:gd name="T68" fmla="*/ 6 w 226"/>
                <a:gd name="T69" fmla="*/ 15 h 287"/>
                <a:gd name="T70" fmla="*/ 7 w 226"/>
                <a:gd name="T71" fmla="*/ 15 h 287"/>
                <a:gd name="T72" fmla="*/ 7 w 226"/>
                <a:gd name="T73" fmla="*/ 16 h 287"/>
                <a:gd name="T74" fmla="*/ 8 w 226"/>
                <a:gd name="T75" fmla="*/ 16 h 287"/>
                <a:gd name="T76" fmla="*/ 8 w 226"/>
                <a:gd name="T77" fmla="*/ 16 h 287"/>
                <a:gd name="T78" fmla="*/ 9 w 226"/>
                <a:gd name="T79" fmla="*/ 16 h 287"/>
                <a:gd name="T80" fmla="*/ 9 w 226"/>
                <a:gd name="T81" fmla="*/ 16 h 2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87"/>
                <a:gd name="T125" fmla="*/ 226 w 226"/>
                <a:gd name="T126" fmla="*/ 287 h 2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87">
                  <a:moveTo>
                    <a:pt x="199" y="285"/>
                  </a:moveTo>
                  <a:lnTo>
                    <a:pt x="209" y="276"/>
                  </a:lnTo>
                  <a:lnTo>
                    <a:pt x="217" y="259"/>
                  </a:lnTo>
                  <a:lnTo>
                    <a:pt x="224" y="234"/>
                  </a:lnTo>
                  <a:lnTo>
                    <a:pt x="226" y="202"/>
                  </a:lnTo>
                  <a:lnTo>
                    <a:pt x="223" y="162"/>
                  </a:lnTo>
                  <a:lnTo>
                    <a:pt x="214" y="115"/>
                  </a:lnTo>
                  <a:lnTo>
                    <a:pt x="200" y="61"/>
                  </a:lnTo>
                  <a:lnTo>
                    <a:pt x="178" y="0"/>
                  </a:lnTo>
                  <a:lnTo>
                    <a:pt x="166" y="5"/>
                  </a:lnTo>
                  <a:lnTo>
                    <a:pt x="155" y="10"/>
                  </a:lnTo>
                  <a:lnTo>
                    <a:pt x="144" y="15"/>
                  </a:lnTo>
                  <a:lnTo>
                    <a:pt x="134" y="20"/>
                  </a:lnTo>
                  <a:lnTo>
                    <a:pt x="123" y="24"/>
                  </a:lnTo>
                  <a:lnTo>
                    <a:pt x="111" y="30"/>
                  </a:lnTo>
                  <a:lnTo>
                    <a:pt x="100" y="34"/>
                  </a:lnTo>
                  <a:lnTo>
                    <a:pt x="89" y="39"/>
                  </a:lnTo>
                  <a:lnTo>
                    <a:pt x="78" y="44"/>
                  </a:lnTo>
                  <a:lnTo>
                    <a:pt x="67" y="49"/>
                  </a:lnTo>
                  <a:lnTo>
                    <a:pt x="55" y="54"/>
                  </a:lnTo>
                  <a:lnTo>
                    <a:pt x="45" y="58"/>
                  </a:lnTo>
                  <a:lnTo>
                    <a:pt x="34" y="63"/>
                  </a:lnTo>
                  <a:lnTo>
                    <a:pt x="23" y="69"/>
                  </a:lnTo>
                  <a:lnTo>
                    <a:pt x="11" y="73"/>
                  </a:lnTo>
                  <a:lnTo>
                    <a:pt x="0" y="78"/>
                  </a:lnTo>
                  <a:lnTo>
                    <a:pt x="13" y="109"/>
                  </a:lnTo>
                  <a:lnTo>
                    <a:pt x="28" y="136"/>
                  </a:lnTo>
                  <a:lnTo>
                    <a:pt x="42" y="161"/>
                  </a:lnTo>
                  <a:lnTo>
                    <a:pt x="56" y="184"/>
                  </a:lnTo>
                  <a:lnTo>
                    <a:pt x="72" y="204"/>
                  </a:lnTo>
                  <a:lnTo>
                    <a:pt x="86" y="221"/>
                  </a:lnTo>
                  <a:lnTo>
                    <a:pt x="101" y="236"/>
                  </a:lnTo>
                  <a:lnTo>
                    <a:pt x="115" y="250"/>
                  </a:lnTo>
                  <a:lnTo>
                    <a:pt x="129" y="260"/>
                  </a:lnTo>
                  <a:lnTo>
                    <a:pt x="142" y="270"/>
                  </a:lnTo>
                  <a:lnTo>
                    <a:pt x="155" y="276"/>
                  </a:lnTo>
                  <a:lnTo>
                    <a:pt x="166" y="282"/>
                  </a:lnTo>
                  <a:lnTo>
                    <a:pt x="177" y="285"/>
                  </a:lnTo>
                  <a:lnTo>
                    <a:pt x="186" y="287"/>
                  </a:lnTo>
                  <a:lnTo>
                    <a:pt x="193" y="287"/>
                  </a:lnTo>
                  <a:lnTo>
                    <a:pt x="199" y="285"/>
                  </a:lnTo>
                  <a:close/>
                </a:path>
              </a:pathLst>
            </a:custGeom>
            <a:solidFill>
              <a:srgbClr val="2B3333"/>
            </a:solidFill>
            <a:ln w="9525">
              <a:noFill/>
              <a:round/>
              <a:headEnd/>
              <a:tailEnd/>
            </a:ln>
          </p:spPr>
          <p:txBody>
            <a:bodyPr/>
            <a:lstStyle/>
            <a:p>
              <a:pPr algn="ctr"/>
              <a:endParaRPr lang="en-US" sz="1800"/>
            </a:p>
          </p:txBody>
        </p:sp>
        <p:sp>
          <p:nvSpPr>
            <p:cNvPr id="347829" name="Freeform 1085"/>
            <p:cNvSpPr>
              <a:spLocks/>
            </p:cNvSpPr>
            <p:nvPr/>
          </p:nvSpPr>
          <p:spPr bwMode="auto">
            <a:xfrm>
              <a:off x="3433" y="3434"/>
              <a:ext cx="9" cy="15"/>
            </a:xfrm>
            <a:custGeom>
              <a:avLst/>
              <a:gdLst>
                <a:gd name="T0" fmla="*/ 8 w 202"/>
                <a:gd name="T1" fmla="*/ 15 h 274"/>
                <a:gd name="T2" fmla="*/ 9 w 202"/>
                <a:gd name="T3" fmla="*/ 15 h 274"/>
                <a:gd name="T4" fmla="*/ 9 w 202"/>
                <a:gd name="T5" fmla="*/ 14 h 274"/>
                <a:gd name="T6" fmla="*/ 9 w 202"/>
                <a:gd name="T7" fmla="*/ 12 h 274"/>
                <a:gd name="T8" fmla="*/ 9 w 202"/>
                <a:gd name="T9" fmla="*/ 11 h 274"/>
                <a:gd name="T10" fmla="*/ 9 w 202"/>
                <a:gd name="T11" fmla="*/ 9 h 274"/>
                <a:gd name="T12" fmla="*/ 8 w 202"/>
                <a:gd name="T13" fmla="*/ 6 h 274"/>
                <a:gd name="T14" fmla="*/ 7 w 202"/>
                <a:gd name="T15" fmla="*/ 3 h 274"/>
                <a:gd name="T16" fmla="*/ 6 w 202"/>
                <a:gd name="T17" fmla="*/ 0 h 274"/>
                <a:gd name="T18" fmla="*/ 6 w 202"/>
                <a:gd name="T19" fmla="*/ 0 h 274"/>
                <a:gd name="T20" fmla="*/ 5 w 202"/>
                <a:gd name="T21" fmla="*/ 1 h 274"/>
                <a:gd name="T22" fmla="*/ 4 w 202"/>
                <a:gd name="T23" fmla="*/ 1 h 274"/>
                <a:gd name="T24" fmla="*/ 3 w 202"/>
                <a:gd name="T25" fmla="*/ 2 h 274"/>
                <a:gd name="T26" fmla="*/ 2 w 202"/>
                <a:gd name="T27" fmla="*/ 2 h 274"/>
                <a:gd name="T28" fmla="*/ 2 w 202"/>
                <a:gd name="T29" fmla="*/ 3 h 274"/>
                <a:gd name="T30" fmla="*/ 1 w 202"/>
                <a:gd name="T31" fmla="*/ 3 h 274"/>
                <a:gd name="T32" fmla="*/ 0 w 202"/>
                <a:gd name="T33" fmla="*/ 3 h 274"/>
                <a:gd name="T34" fmla="*/ 1 w 202"/>
                <a:gd name="T35" fmla="*/ 5 h 274"/>
                <a:gd name="T36" fmla="*/ 1 w 202"/>
                <a:gd name="T37" fmla="*/ 7 h 274"/>
                <a:gd name="T38" fmla="*/ 2 w 202"/>
                <a:gd name="T39" fmla="*/ 8 h 274"/>
                <a:gd name="T40" fmla="*/ 3 w 202"/>
                <a:gd name="T41" fmla="*/ 9 h 274"/>
                <a:gd name="T42" fmla="*/ 3 w 202"/>
                <a:gd name="T43" fmla="*/ 10 h 274"/>
                <a:gd name="T44" fmla="*/ 4 w 202"/>
                <a:gd name="T45" fmla="*/ 11 h 274"/>
                <a:gd name="T46" fmla="*/ 4 w 202"/>
                <a:gd name="T47" fmla="*/ 12 h 274"/>
                <a:gd name="T48" fmla="*/ 5 w 202"/>
                <a:gd name="T49" fmla="*/ 13 h 274"/>
                <a:gd name="T50" fmla="*/ 6 w 202"/>
                <a:gd name="T51" fmla="*/ 13 h 274"/>
                <a:gd name="T52" fmla="*/ 6 w 202"/>
                <a:gd name="T53" fmla="*/ 14 h 274"/>
                <a:gd name="T54" fmla="*/ 7 w 202"/>
                <a:gd name="T55" fmla="*/ 14 h 274"/>
                <a:gd name="T56" fmla="*/ 7 w 202"/>
                <a:gd name="T57" fmla="*/ 15 h 274"/>
                <a:gd name="T58" fmla="*/ 8 w 202"/>
                <a:gd name="T59" fmla="*/ 15 h 274"/>
                <a:gd name="T60" fmla="*/ 8 w 202"/>
                <a:gd name="T61" fmla="*/ 15 h 274"/>
                <a:gd name="T62" fmla="*/ 8 w 202"/>
                <a:gd name="T63" fmla="*/ 15 h 274"/>
                <a:gd name="T64" fmla="*/ 8 w 202"/>
                <a:gd name="T65" fmla="*/ 15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2"/>
                <a:gd name="T100" fmla="*/ 0 h 274"/>
                <a:gd name="T101" fmla="*/ 202 w 202"/>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2" h="274">
                  <a:moveTo>
                    <a:pt x="189" y="273"/>
                  </a:moveTo>
                  <a:lnTo>
                    <a:pt x="196" y="265"/>
                  </a:lnTo>
                  <a:lnTo>
                    <a:pt x="201" y="251"/>
                  </a:lnTo>
                  <a:lnTo>
                    <a:pt x="202" y="227"/>
                  </a:lnTo>
                  <a:lnTo>
                    <a:pt x="200" y="197"/>
                  </a:lnTo>
                  <a:lnTo>
                    <a:pt x="193" y="159"/>
                  </a:lnTo>
                  <a:lnTo>
                    <a:pt x="182" y="114"/>
                  </a:lnTo>
                  <a:lnTo>
                    <a:pt x="165" y="60"/>
                  </a:lnTo>
                  <a:lnTo>
                    <a:pt x="142" y="0"/>
                  </a:lnTo>
                  <a:lnTo>
                    <a:pt x="125" y="7"/>
                  </a:lnTo>
                  <a:lnTo>
                    <a:pt x="107" y="14"/>
                  </a:lnTo>
                  <a:lnTo>
                    <a:pt x="89" y="23"/>
                  </a:lnTo>
                  <a:lnTo>
                    <a:pt x="72" y="30"/>
                  </a:lnTo>
                  <a:lnTo>
                    <a:pt x="53" y="39"/>
                  </a:lnTo>
                  <a:lnTo>
                    <a:pt x="36" y="46"/>
                  </a:lnTo>
                  <a:lnTo>
                    <a:pt x="18" y="54"/>
                  </a:lnTo>
                  <a:lnTo>
                    <a:pt x="0" y="62"/>
                  </a:lnTo>
                  <a:lnTo>
                    <a:pt x="14" y="92"/>
                  </a:lnTo>
                  <a:lnTo>
                    <a:pt x="28" y="120"/>
                  </a:lnTo>
                  <a:lnTo>
                    <a:pt x="41" y="145"/>
                  </a:lnTo>
                  <a:lnTo>
                    <a:pt x="57" y="168"/>
                  </a:lnTo>
                  <a:lnTo>
                    <a:pt x="71" y="188"/>
                  </a:lnTo>
                  <a:lnTo>
                    <a:pt x="85" y="206"/>
                  </a:lnTo>
                  <a:lnTo>
                    <a:pt x="98" y="221"/>
                  </a:lnTo>
                  <a:lnTo>
                    <a:pt x="113" y="235"/>
                  </a:lnTo>
                  <a:lnTo>
                    <a:pt x="126" y="246"/>
                  </a:lnTo>
                  <a:lnTo>
                    <a:pt x="138" y="256"/>
                  </a:lnTo>
                  <a:lnTo>
                    <a:pt x="149" y="262"/>
                  </a:lnTo>
                  <a:lnTo>
                    <a:pt x="160" y="268"/>
                  </a:lnTo>
                  <a:lnTo>
                    <a:pt x="170" y="272"/>
                  </a:lnTo>
                  <a:lnTo>
                    <a:pt x="178" y="274"/>
                  </a:lnTo>
                  <a:lnTo>
                    <a:pt x="184" y="274"/>
                  </a:lnTo>
                  <a:lnTo>
                    <a:pt x="189" y="273"/>
                  </a:lnTo>
                  <a:close/>
                </a:path>
              </a:pathLst>
            </a:custGeom>
            <a:solidFill>
              <a:srgbClr val="474F4F"/>
            </a:solidFill>
            <a:ln w="9525">
              <a:noFill/>
              <a:round/>
              <a:headEnd/>
              <a:tailEnd/>
            </a:ln>
          </p:spPr>
          <p:txBody>
            <a:bodyPr/>
            <a:lstStyle/>
            <a:p>
              <a:pPr algn="ctr"/>
              <a:endParaRPr lang="en-US" sz="1800"/>
            </a:p>
          </p:txBody>
        </p:sp>
        <p:sp>
          <p:nvSpPr>
            <p:cNvPr id="347830" name="Freeform 1086"/>
            <p:cNvSpPr>
              <a:spLocks/>
            </p:cNvSpPr>
            <p:nvPr/>
          </p:nvSpPr>
          <p:spPr bwMode="auto">
            <a:xfrm>
              <a:off x="3433" y="3435"/>
              <a:ext cx="9" cy="14"/>
            </a:xfrm>
            <a:custGeom>
              <a:avLst/>
              <a:gdLst>
                <a:gd name="T0" fmla="*/ 9 w 186"/>
                <a:gd name="T1" fmla="*/ 14 h 264"/>
                <a:gd name="T2" fmla="*/ 9 w 186"/>
                <a:gd name="T3" fmla="*/ 14 h 264"/>
                <a:gd name="T4" fmla="*/ 9 w 186"/>
                <a:gd name="T5" fmla="*/ 13 h 264"/>
                <a:gd name="T6" fmla="*/ 9 w 186"/>
                <a:gd name="T7" fmla="*/ 12 h 264"/>
                <a:gd name="T8" fmla="*/ 9 w 186"/>
                <a:gd name="T9" fmla="*/ 10 h 264"/>
                <a:gd name="T10" fmla="*/ 8 w 186"/>
                <a:gd name="T11" fmla="*/ 8 h 264"/>
                <a:gd name="T12" fmla="*/ 7 w 186"/>
                <a:gd name="T13" fmla="*/ 6 h 264"/>
                <a:gd name="T14" fmla="*/ 6 w 186"/>
                <a:gd name="T15" fmla="*/ 3 h 264"/>
                <a:gd name="T16" fmla="*/ 5 w 186"/>
                <a:gd name="T17" fmla="*/ 0 h 264"/>
                <a:gd name="T18" fmla="*/ 5 w 186"/>
                <a:gd name="T19" fmla="*/ 0 h 264"/>
                <a:gd name="T20" fmla="*/ 4 w 186"/>
                <a:gd name="T21" fmla="*/ 1 h 264"/>
                <a:gd name="T22" fmla="*/ 3 w 186"/>
                <a:gd name="T23" fmla="*/ 1 h 264"/>
                <a:gd name="T24" fmla="*/ 3 w 186"/>
                <a:gd name="T25" fmla="*/ 1 h 264"/>
                <a:gd name="T26" fmla="*/ 2 w 186"/>
                <a:gd name="T27" fmla="*/ 2 h 264"/>
                <a:gd name="T28" fmla="*/ 1 w 186"/>
                <a:gd name="T29" fmla="*/ 2 h 264"/>
                <a:gd name="T30" fmla="*/ 1 w 186"/>
                <a:gd name="T31" fmla="*/ 2 h 264"/>
                <a:gd name="T32" fmla="*/ 0 w 186"/>
                <a:gd name="T33" fmla="*/ 3 h 264"/>
                <a:gd name="T34" fmla="*/ 1 w 186"/>
                <a:gd name="T35" fmla="*/ 4 h 264"/>
                <a:gd name="T36" fmla="*/ 1 w 186"/>
                <a:gd name="T37" fmla="*/ 6 h 264"/>
                <a:gd name="T38" fmla="*/ 2 w 186"/>
                <a:gd name="T39" fmla="*/ 7 h 264"/>
                <a:gd name="T40" fmla="*/ 3 w 186"/>
                <a:gd name="T41" fmla="*/ 8 h 264"/>
                <a:gd name="T42" fmla="*/ 3 w 186"/>
                <a:gd name="T43" fmla="*/ 9 h 264"/>
                <a:gd name="T44" fmla="*/ 4 w 186"/>
                <a:gd name="T45" fmla="*/ 10 h 264"/>
                <a:gd name="T46" fmla="*/ 5 w 186"/>
                <a:gd name="T47" fmla="*/ 11 h 264"/>
                <a:gd name="T48" fmla="*/ 5 w 186"/>
                <a:gd name="T49" fmla="*/ 12 h 264"/>
                <a:gd name="T50" fmla="*/ 6 w 186"/>
                <a:gd name="T51" fmla="*/ 12 h 264"/>
                <a:gd name="T52" fmla="*/ 6 w 186"/>
                <a:gd name="T53" fmla="*/ 13 h 264"/>
                <a:gd name="T54" fmla="*/ 7 w 186"/>
                <a:gd name="T55" fmla="*/ 13 h 264"/>
                <a:gd name="T56" fmla="*/ 8 w 186"/>
                <a:gd name="T57" fmla="*/ 14 h 264"/>
                <a:gd name="T58" fmla="*/ 8 w 186"/>
                <a:gd name="T59" fmla="*/ 14 h 264"/>
                <a:gd name="T60" fmla="*/ 8 w 186"/>
                <a:gd name="T61" fmla="*/ 14 h 264"/>
                <a:gd name="T62" fmla="*/ 9 w 186"/>
                <a:gd name="T63" fmla="*/ 14 h 264"/>
                <a:gd name="T64" fmla="*/ 9 w 186"/>
                <a:gd name="T65" fmla="*/ 14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64"/>
                <a:gd name="T101" fmla="*/ 186 w 186"/>
                <a:gd name="T102" fmla="*/ 264 h 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64">
                  <a:moveTo>
                    <a:pt x="180" y="263"/>
                  </a:moveTo>
                  <a:lnTo>
                    <a:pt x="185" y="256"/>
                  </a:lnTo>
                  <a:lnTo>
                    <a:pt x="186" y="243"/>
                  </a:lnTo>
                  <a:lnTo>
                    <a:pt x="183" y="222"/>
                  </a:lnTo>
                  <a:lnTo>
                    <a:pt x="177" y="193"/>
                  </a:lnTo>
                  <a:lnTo>
                    <a:pt x="166" y="157"/>
                  </a:lnTo>
                  <a:lnTo>
                    <a:pt x="151" y="113"/>
                  </a:lnTo>
                  <a:lnTo>
                    <a:pt x="131" y="60"/>
                  </a:lnTo>
                  <a:lnTo>
                    <a:pt x="108" y="0"/>
                  </a:lnTo>
                  <a:lnTo>
                    <a:pt x="94" y="7"/>
                  </a:lnTo>
                  <a:lnTo>
                    <a:pt x="80" y="13"/>
                  </a:lnTo>
                  <a:lnTo>
                    <a:pt x="67" y="18"/>
                  </a:lnTo>
                  <a:lnTo>
                    <a:pt x="54" y="24"/>
                  </a:lnTo>
                  <a:lnTo>
                    <a:pt x="40" y="30"/>
                  </a:lnTo>
                  <a:lnTo>
                    <a:pt x="27" y="36"/>
                  </a:lnTo>
                  <a:lnTo>
                    <a:pt x="13" y="41"/>
                  </a:lnTo>
                  <a:lnTo>
                    <a:pt x="0" y="48"/>
                  </a:lnTo>
                  <a:lnTo>
                    <a:pt x="13" y="78"/>
                  </a:lnTo>
                  <a:lnTo>
                    <a:pt x="26" y="106"/>
                  </a:lnTo>
                  <a:lnTo>
                    <a:pt x="40" y="131"/>
                  </a:lnTo>
                  <a:lnTo>
                    <a:pt x="55" y="154"/>
                  </a:lnTo>
                  <a:lnTo>
                    <a:pt x="69" y="174"/>
                  </a:lnTo>
                  <a:lnTo>
                    <a:pt x="83" y="192"/>
                  </a:lnTo>
                  <a:lnTo>
                    <a:pt x="96" y="208"/>
                  </a:lnTo>
                  <a:lnTo>
                    <a:pt x="110" y="222"/>
                  </a:lnTo>
                  <a:lnTo>
                    <a:pt x="122" y="233"/>
                  </a:lnTo>
                  <a:lnTo>
                    <a:pt x="134" y="243"/>
                  </a:lnTo>
                  <a:lnTo>
                    <a:pt x="145" y="250"/>
                  </a:lnTo>
                  <a:lnTo>
                    <a:pt x="155" y="256"/>
                  </a:lnTo>
                  <a:lnTo>
                    <a:pt x="164" y="261"/>
                  </a:lnTo>
                  <a:lnTo>
                    <a:pt x="171" y="263"/>
                  </a:lnTo>
                  <a:lnTo>
                    <a:pt x="176" y="264"/>
                  </a:lnTo>
                  <a:lnTo>
                    <a:pt x="180" y="263"/>
                  </a:lnTo>
                  <a:close/>
                </a:path>
              </a:pathLst>
            </a:custGeom>
            <a:solidFill>
              <a:srgbClr val="616666"/>
            </a:solidFill>
            <a:ln w="9525">
              <a:noFill/>
              <a:round/>
              <a:headEnd/>
              <a:tailEnd/>
            </a:ln>
          </p:spPr>
          <p:txBody>
            <a:bodyPr/>
            <a:lstStyle/>
            <a:p>
              <a:pPr algn="ctr"/>
              <a:endParaRPr lang="en-US" sz="1800"/>
            </a:p>
          </p:txBody>
        </p:sp>
        <p:sp>
          <p:nvSpPr>
            <p:cNvPr id="347831" name="Freeform 1087"/>
            <p:cNvSpPr>
              <a:spLocks/>
            </p:cNvSpPr>
            <p:nvPr/>
          </p:nvSpPr>
          <p:spPr bwMode="auto">
            <a:xfrm>
              <a:off x="3433" y="3435"/>
              <a:ext cx="8" cy="14"/>
            </a:xfrm>
            <a:custGeom>
              <a:avLst/>
              <a:gdLst>
                <a:gd name="T0" fmla="*/ 8 w 173"/>
                <a:gd name="T1" fmla="*/ 14 h 251"/>
                <a:gd name="T2" fmla="*/ 8 w 173"/>
                <a:gd name="T3" fmla="*/ 14 h 251"/>
                <a:gd name="T4" fmla="*/ 8 w 173"/>
                <a:gd name="T5" fmla="*/ 13 h 251"/>
                <a:gd name="T6" fmla="*/ 8 w 173"/>
                <a:gd name="T7" fmla="*/ 12 h 251"/>
                <a:gd name="T8" fmla="*/ 7 w 173"/>
                <a:gd name="T9" fmla="*/ 10 h 251"/>
                <a:gd name="T10" fmla="*/ 6 w 173"/>
                <a:gd name="T11" fmla="*/ 9 h 251"/>
                <a:gd name="T12" fmla="*/ 6 w 173"/>
                <a:gd name="T13" fmla="*/ 6 h 251"/>
                <a:gd name="T14" fmla="*/ 4 w 173"/>
                <a:gd name="T15" fmla="*/ 3 h 251"/>
                <a:gd name="T16" fmla="*/ 3 w 173"/>
                <a:gd name="T17" fmla="*/ 0 h 251"/>
                <a:gd name="T18" fmla="*/ 3 w 173"/>
                <a:gd name="T19" fmla="*/ 0 h 251"/>
                <a:gd name="T20" fmla="*/ 2 w 173"/>
                <a:gd name="T21" fmla="*/ 0 h 251"/>
                <a:gd name="T22" fmla="*/ 2 w 173"/>
                <a:gd name="T23" fmla="*/ 1 h 251"/>
                <a:gd name="T24" fmla="*/ 2 w 173"/>
                <a:gd name="T25" fmla="*/ 1 h 251"/>
                <a:gd name="T26" fmla="*/ 1 w 173"/>
                <a:gd name="T27" fmla="*/ 1 h 251"/>
                <a:gd name="T28" fmla="*/ 1 w 173"/>
                <a:gd name="T29" fmla="*/ 1 h 251"/>
                <a:gd name="T30" fmla="*/ 0 w 173"/>
                <a:gd name="T31" fmla="*/ 2 h 251"/>
                <a:gd name="T32" fmla="*/ 0 w 173"/>
                <a:gd name="T33" fmla="*/ 2 h 251"/>
                <a:gd name="T34" fmla="*/ 1 w 173"/>
                <a:gd name="T35" fmla="*/ 3 h 251"/>
                <a:gd name="T36" fmla="*/ 1 w 173"/>
                <a:gd name="T37" fmla="*/ 5 h 251"/>
                <a:gd name="T38" fmla="*/ 2 w 173"/>
                <a:gd name="T39" fmla="*/ 6 h 251"/>
                <a:gd name="T40" fmla="*/ 2 w 173"/>
                <a:gd name="T41" fmla="*/ 8 h 251"/>
                <a:gd name="T42" fmla="*/ 3 w 173"/>
                <a:gd name="T43" fmla="*/ 9 h 251"/>
                <a:gd name="T44" fmla="*/ 4 w 173"/>
                <a:gd name="T45" fmla="*/ 10 h 251"/>
                <a:gd name="T46" fmla="*/ 4 w 173"/>
                <a:gd name="T47" fmla="*/ 11 h 251"/>
                <a:gd name="T48" fmla="*/ 5 w 173"/>
                <a:gd name="T49" fmla="*/ 11 h 251"/>
                <a:gd name="T50" fmla="*/ 6 w 173"/>
                <a:gd name="T51" fmla="*/ 12 h 251"/>
                <a:gd name="T52" fmla="*/ 6 w 173"/>
                <a:gd name="T53" fmla="*/ 13 h 251"/>
                <a:gd name="T54" fmla="*/ 7 w 173"/>
                <a:gd name="T55" fmla="*/ 13 h 251"/>
                <a:gd name="T56" fmla="*/ 7 w 173"/>
                <a:gd name="T57" fmla="*/ 13 h 251"/>
                <a:gd name="T58" fmla="*/ 7 w 173"/>
                <a:gd name="T59" fmla="*/ 14 h 251"/>
                <a:gd name="T60" fmla="*/ 8 w 173"/>
                <a:gd name="T61" fmla="*/ 14 h 251"/>
                <a:gd name="T62" fmla="*/ 8 w 173"/>
                <a:gd name="T63" fmla="*/ 14 h 251"/>
                <a:gd name="T64" fmla="*/ 8 w 173"/>
                <a:gd name="T65" fmla="*/ 14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3"/>
                <a:gd name="T100" fmla="*/ 0 h 251"/>
                <a:gd name="T101" fmla="*/ 173 w 173"/>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3" h="251">
                  <a:moveTo>
                    <a:pt x="171" y="251"/>
                  </a:moveTo>
                  <a:lnTo>
                    <a:pt x="173" y="245"/>
                  </a:lnTo>
                  <a:lnTo>
                    <a:pt x="170" y="233"/>
                  </a:lnTo>
                  <a:lnTo>
                    <a:pt x="164" y="214"/>
                  </a:lnTo>
                  <a:lnTo>
                    <a:pt x="153" y="187"/>
                  </a:lnTo>
                  <a:lnTo>
                    <a:pt x="137" y="153"/>
                  </a:lnTo>
                  <a:lnTo>
                    <a:pt x="119" y="110"/>
                  </a:lnTo>
                  <a:lnTo>
                    <a:pt x="97" y="60"/>
                  </a:lnTo>
                  <a:lnTo>
                    <a:pt x="72" y="0"/>
                  </a:lnTo>
                  <a:lnTo>
                    <a:pt x="63" y="4"/>
                  </a:lnTo>
                  <a:lnTo>
                    <a:pt x="54" y="7"/>
                  </a:lnTo>
                  <a:lnTo>
                    <a:pt x="45" y="11"/>
                  </a:lnTo>
                  <a:lnTo>
                    <a:pt x="36" y="16"/>
                  </a:lnTo>
                  <a:lnTo>
                    <a:pt x="27" y="20"/>
                  </a:lnTo>
                  <a:lnTo>
                    <a:pt x="18" y="23"/>
                  </a:lnTo>
                  <a:lnTo>
                    <a:pt x="9" y="27"/>
                  </a:lnTo>
                  <a:lnTo>
                    <a:pt x="0" y="31"/>
                  </a:lnTo>
                  <a:lnTo>
                    <a:pt x="13" y="62"/>
                  </a:lnTo>
                  <a:lnTo>
                    <a:pt x="26" y="89"/>
                  </a:lnTo>
                  <a:lnTo>
                    <a:pt x="41" y="115"/>
                  </a:lnTo>
                  <a:lnTo>
                    <a:pt x="54" y="138"/>
                  </a:lnTo>
                  <a:lnTo>
                    <a:pt x="68" y="159"/>
                  </a:lnTo>
                  <a:lnTo>
                    <a:pt x="81" y="177"/>
                  </a:lnTo>
                  <a:lnTo>
                    <a:pt x="95" y="193"/>
                  </a:lnTo>
                  <a:lnTo>
                    <a:pt x="107" y="206"/>
                  </a:lnTo>
                  <a:lnTo>
                    <a:pt x="119" y="218"/>
                  </a:lnTo>
                  <a:lnTo>
                    <a:pt x="130" y="229"/>
                  </a:lnTo>
                  <a:lnTo>
                    <a:pt x="141" y="236"/>
                  </a:lnTo>
                  <a:lnTo>
                    <a:pt x="150" y="242"/>
                  </a:lnTo>
                  <a:lnTo>
                    <a:pt x="157" y="246"/>
                  </a:lnTo>
                  <a:lnTo>
                    <a:pt x="163" y="250"/>
                  </a:lnTo>
                  <a:lnTo>
                    <a:pt x="168" y="251"/>
                  </a:lnTo>
                  <a:lnTo>
                    <a:pt x="171" y="251"/>
                  </a:lnTo>
                  <a:close/>
                </a:path>
              </a:pathLst>
            </a:custGeom>
            <a:solidFill>
              <a:srgbClr val="7A8282"/>
            </a:solidFill>
            <a:ln w="9525">
              <a:noFill/>
              <a:round/>
              <a:headEnd/>
              <a:tailEnd/>
            </a:ln>
          </p:spPr>
          <p:txBody>
            <a:bodyPr/>
            <a:lstStyle/>
            <a:p>
              <a:pPr algn="ctr"/>
              <a:endParaRPr lang="en-US" sz="1800"/>
            </a:p>
          </p:txBody>
        </p:sp>
        <p:sp>
          <p:nvSpPr>
            <p:cNvPr id="347832" name="Freeform 1088"/>
            <p:cNvSpPr>
              <a:spLocks/>
            </p:cNvSpPr>
            <p:nvPr/>
          </p:nvSpPr>
          <p:spPr bwMode="auto">
            <a:xfrm>
              <a:off x="3434" y="3436"/>
              <a:ext cx="7" cy="13"/>
            </a:xfrm>
            <a:custGeom>
              <a:avLst/>
              <a:gdLst>
                <a:gd name="T0" fmla="*/ 7 w 163"/>
                <a:gd name="T1" fmla="*/ 13 h 240"/>
                <a:gd name="T2" fmla="*/ 7 w 163"/>
                <a:gd name="T3" fmla="*/ 13 h 240"/>
                <a:gd name="T4" fmla="*/ 7 w 163"/>
                <a:gd name="T5" fmla="*/ 12 h 240"/>
                <a:gd name="T6" fmla="*/ 6 w 163"/>
                <a:gd name="T7" fmla="*/ 11 h 240"/>
                <a:gd name="T8" fmla="*/ 6 w 163"/>
                <a:gd name="T9" fmla="*/ 10 h 240"/>
                <a:gd name="T10" fmla="*/ 5 w 163"/>
                <a:gd name="T11" fmla="*/ 8 h 240"/>
                <a:gd name="T12" fmla="*/ 4 w 163"/>
                <a:gd name="T13" fmla="*/ 6 h 240"/>
                <a:gd name="T14" fmla="*/ 3 w 163"/>
                <a:gd name="T15" fmla="*/ 3 h 240"/>
                <a:gd name="T16" fmla="*/ 2 w 163"/>
                <a:gd name="T17" fmla="*/ 0 h 240"/>
                <a:gd name="T18" fmla="*/ 1 w 163"/>
                <a:gd name="T19" fmla="*/ 0 h 240"/>
                <a:gd name="T20" fmla="*/ 1 w 163"/>
                <a:gd name="T21" fmla="*/ 0 h 240"/>
                <a:gd name="T22" fmla="*/ 1 w 163"/>
                <a:gd name="T23" fmla="*/ 0 h 240"/>
                <a:gd name="T24" fmla="*/ 1 w 163"/>
                <a:gd name="T25" fmla="*/ 0 h 240"/>
                <a:gd name="T26" fmla="*/ 1 w 163"/>
                <a:gd name="T27" fmla="*/ 1 h 240"/>
                <a:gd name="T28" fmla="*/ 0 w 163"/>
                <a:gd name="T29" fmla="*/ 1 h 240"/>
                <a:gd name="T30" fmla="*/ 0 w 163"/>
                <a:gd name="T31" fmla="*/ 1 h 240"/>
                <a:gd name="T32" fmla="*/ 0 w 163"/>
                <a:gd name="T33" fmla="*/ 1 h 240"/>
                <a:gd name="T34" fmla="*/ 1 w 163"/>
                <a:gd name="T35" fmla="*/ 3 h 240"/>
                <a:gd name="T36" fmla="*/ 1 w 163"/>
                <a:gd name="T37" fmla="*/ 4 h 240"/>
                <a:gd name="T38" fmla="*/ 2 w 163"/>
                <a:gd name="T39" fmla="*/ 6 h 240"/>
                <a:gd name="T40" fmla="*/ 2 w 163"/>
                <a:gd name="T41" fmla="*/ 7 h 240"/>
                <a:gd name="T42" fmla="*/ 3 w 163"/>
                <a:gd name="T43" fmla="*/ 8 h 240"/>
                <a:gd name="T44" fmla="*/ 4 w 163"/>
                <a:gd name="T45" fmla="*/ 9 h 240"/>
                <a:gd name="T46" fmla="*/ 4 w 163"/>
                <a:gd name="T47" fmla="*/ 10 h 240"/>
                <a:gd name="T48" fmla="*/ 5 w 163"/>
                <a:gd name="T49" fmla="*/ 10 h 240"/>
                <a:gd name="T50" fmla="*/ 5 w 163"/>
                <a:gd name="T51" fmla="*/ 11 h 240"/>
                <a:gd name="T52" fmla="*/ 5 w 163"/>
                <a:gd name="T53" fmla="*/ 12 h 240"/>
                <a:gd name="T54" fmla="*/ 6 w 163"/>
                <a:gd name="T55" fmla="*/ 12 h 240"/>
                <a:gd name="T56" fmla="*/ 6 w 163"/>
                <a:gd name="T57" fmla="*/ 12 h 240"/>
                <a:gd name="T58" fmla="*/ 7 w 163"/>
                <a:gd name="T59" fmla="*/ 13 h 240"/>
                <a:gd name="T60" fmla="*/ 7 w 163"/>
                <a:gd name="T61" fmla="*/ 13 h 240"/>
                <a:gd name="T62" fmla="*/ 7 w 163"/>
                <a:gd name="T63" fmla="*/ 13 h 240"/>
                <a:gd name="T64" fmla="*/ 7 w 163"/>
                <a:gd name="T65" fmla="*/ 13 h 2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3"/>
                <a:gd name="T100" fmla="*/ 0 h 240"/>
                <a:gd name="T101" fmla="*/ 163 w 163"/>
                <a:gd name="T102" fmla="*/ 240 h 2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3" h="240">
                  <a:moveTo>
                    <a:pt x="163" y="240"/>
                  </a:moveTo>
                  <a:lnTo>
                    <a:pt x="162" y="235"/>
                  </a:lnTo>
                  <a:lnTo>
                    <a:pt x="156" y="225"/>
                  </a:lnTo>
                  <a:lnTo>
                    <a:pt x="145" y="208"/>
                  </a:lnTo>
                  <a:lnTo>
                    <a:pt x="129" y="183"/>
                  </a:lnTo>
                  <a:lnTo>
                    <a:pt x="110" y="150"/>
                  </a:lnTo>
                  <a:lnTo>
                    <a:pt x="89" y="110"/>
                  </a:lnTo>
                  <a:lnTo>
                    <a:pt x="64" y="59"/>
                  </a:lnTo>
                  <a:lnTo>
                    <a:pt x="39" y="0"/>
                  </a:lnTo>
                  <a:lnTo>
                    <a:pt x="34" y="2"/>
                  </a:lnTo>
                  <a:lnTo>
                    <a:pt x="28" y="5"/>
                  </a:lnTo>
                  <a:lnTo>
                    <a:pt x="24" y="7"/>
                  </a:lnTo>
                  <a:lnTo>
                    <a:pt x="19" y="9"/>
                  </a:lnTo>
                  <a:lnTo>
                    <a:pt x="14" y="11"/>
                  </a:lnTo>
                  <a:lnTo>
                    <a:pt x="10" y="13"/>
                  </a:lnTo>
                  <a:lnTo>
                    <a:pt x="5" y="15"/>
                  </a:lnTo>
                  <a:lnTo>
                    <a:pt x="0" y="17"/>
                  </a:lnTo>
                  <a:lnTo>
                    <a:pt x="13" y="48"/>
                  </a:lnTo>
                  <a:lnTo>
                    <a:pt x="26" y="75"/>
                  </a:lnTo>
                  <a:lnTo>
                    <a:pt x="41" y="102"/>
                  </a:lnTo>
                  <a:lnTo>
                    <a:pt x="54" y="124"/>
                  </a:lnTo>
                  <a:lnTo>
                    <a:pt x="68" y="145"/>
                  </a:lnTo>
                  <a:lnTo>
                    <a:pt x="82" y="163"/>
                  </a:lnTo>
                  <a:lnTo>
                    <a:pt x="94" y="180"/>
                  </a:lnTo>
                  <a:lnTo>
                    <a:pt x="106" y="193"/>
                  </a:lnTo>
                  <a:lnTo>
                    <a:pt x="117" y="205"/>
                  </a:lnTo>
                  <a:lnTo>
                    <a:pt x="127" y="215"/>
                  </a:lnTo>
                  <a:lnTo>
                    <a:pt x="138" y="224"/>
                  </a:lnTo>
                  <a:lnTo>
                    <a:pt x="146" y="230"/>
                  </a:lnTo>
                  <a:lnTo>
                    <a:pt x="152" y="234"/>
                  </a:lnTo>
                  <a:lnTo>
                    <a:pt x="158" y="238"/>
                  </a:lnTo>
                  <a:lnTo>
                    <a:pt x="161" y="240"/>
                  </a:lnTo>
                  <a:lnTo>
                    <a:pt x="163" y="240"/>
                  </a:lnTo>
                  <a:close/>
                </a:path>
              </a:pathLst>
            </a:custGeom>
            <a:solidFill>
              <a:srgbClr val="919999"/>
            </a:solidFill>
            <a:ln w="9525">
              <a:noFill/>
              <a:round/>
              <a:headEnd/>
              <a:tailEnd/>
            </a:ln>
          </p:spPr>
          <p:txBody>
            <a:bodyPr/>
            <a:lstStyle/>
            <a:p>
              <a:pPr algn="ctr"/>
              <a:endParaRPr lang="en-US" sz="1800"/>
            </a:p>
          </p:txBody>
        </p:sp>
        <p:sp>
          <p:nvSpPr>
            <p:cNvPr id="347833" name="Freeform 1089"/>
            <p:cNvSpPr>
              <a:spLocks/>
            </p:cNvSpPr>
            <p:nvPr/>
          </p:nvSpPr>
          <p:spPr bwMode="auto">
            <a:xfrm>
              <a:off x="3441" y="3449"/>
              <a:ext cx="2" cy="5"/>
            </a:xfrm>
            <a:custGeom>
              <a:avLst/>
              <a:gdLst>
                <a:gd name="T0" fmla="*/ 1 w 48"/>
                <a:gd name="T1" fmla="*/ 0 h 99"/>
                <a:gd name="T2" fmla="*/ 2 w 48"/>
                <a:gd name="T3" fmla="*/ 4 h 99"/>
                <a:gd name="T4" fmla="*/ 2 w 48"/>
                <a:gd name="T5" fmla="*/ 5 h 99"/>
                <a:gd name="T6" fmla="*/ 2 w 48"/>
                <a:gd name="T7" fmla="*/ 5 h 99"/>
                <a:gd name="T8" fmla="*/ 2 w 48"/>
                <a:gd name="T9" fmla="*/ 5 h 99"/>
                <a:gd name="T10" fmla="*/ 1 w 48"/>
                <a:gd name="T11" fmla="*/ 4 h 99"/>
                <a:gd name="T12" fmla="*/ 0 w 48"/>
                <a:gd name="T13" fmla="*/ 0 h 99"/>
                <a:gd name="T14" fmla="*/ 1 w 48"/>
                <a:gd name="T15" fmla="*/ 0 h 99"/>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99"/>
                <a:gd name="T26" fmla="*/ 48 w 4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99">
                  <a:moveTo>
                    <a:pt x="13" y="0"/>
                  </a:moveTo>
                  <a:lnTo>
                    <a:pt x="44" y="76"/>
                  </a:lnTo>
                  <a:lnTo>
                    <a:pt x="48" y="92"/>
                  </a:lnTo>
                  <a:lnTo>
                    <a:pt x="46" y="99"/>
                  </a:lnTo>
                  <a:lnTo>
                    <a:pt x="39" y="96"/>
                  </a:lnTo>
                  <a:lnTo>
                    <a:pt x="31" y="83"/>
                  </a:lnTo>
                  <a:lnTo>
                    <a:pt x="0" y="7"/>
                  </a:lnTo>
                  <a:lnTo>
                    <a:pt x="13" y="0"/>
                  </a:lnTo>
                  <a:close/>
                </a:path>
              </a:pathLst>
            </a:custGeom>
            <a:solidFill>
              <a:srgbClr val="2B3333"/>
            </a:solidFill>
            <a:ln w="9525">
              <a:noFill/>
              <a:round/>
              <a:headEnd/>
              <a:tailEnd/>
            </a:ln>
          </p:spPr>
          <p:txBody>
            <a:bodyPr/>
            <a:lstStyle/>
            <a:p>
              <a:pPr algn="ctr"/>
              <a:endParaRPr lang="en-US" sz="1800"/>
            </a:p>
          </p:txBody>
        </p:sp>
      </p:grpSp>
      <p:grpSp>
        <p:nvGrpSpPr>
          <p:cNvPr id="347201" name="Group 1090"/>
          <p:cNvGrpSpPr>
            <a:grpSpLocks/>
          </p:cNvGrpSpPr>
          <p:nvPr/>
        </p:nvGrpSpPr>
        <p:grpSpPr bwMode="auto">
          <a:xfrm>
            <a:off x="6932613" y="4343400"/>
            <a:ext cx="469900" cy="685800"/>
            <a:chOff x="3360" y="3024"/>
            <a:chExt cx="296" cy="432"/>
          </a:xfrm>
        </p:grpSpPr>
        <p:sp>
          <p:nvSpPr>
            <p:cNvPr id="347626" name="Freeform 1091"/>
            <p:cNvSpPr>
              <a:spLocks/>
            </p:cNvSpPr>
            <p:nvPr/>
          </p:nvSpPr>
          <p:spPr bwMode="auto">
            <a:xfrm>
              <a:off x="3394" y="3298"/>
              <a:ext cx="9" cy="5"/>
            </a:xfrm>
            <a:custGeom>
              <a:avLst/>
              <a:gdLst>
                <a:gd name="T0" fmla="*/ 0 w 206"/>
                <a:gd name="T1" fmla="*/ 4 h 84"/>
                <a:gd name="T2" fmla="*/ 9 w 206"/>
                <a:gd name="T3" fmla="*/ 0 h 84"/>
                <a:gd name="T4" fmla="*/ 9 w 206"/>
                <a:gd name="T5" fmla="*/ 1 h 84"/>
                <a:gd name="T6" fmla="*/ 0 w 206"/>
                <a:gd name="T7" fmla="*/ 5 h 84"/>
                <a:gd name="T8" fmla="*/ 0 w 206"/>
                <a:gd name="T9" fmla="*/ 4 h 84"/>
                <a:gd name="T10" fmla="*/ 0 60000 65536"/>
                <a:gd name="T11" fmla="*/ 0 60000 65536"/>
                <a:gd name="T12" fmla="*/ 0 60000 65536"/>
                <a:gd name="T13" fmla="*/ 0 60000 65536"/>
                <a:gd name="T14" fmla="*/ 0 60000 65536"/>
                <a:gd name="T15" fmla="*/ 0 w 206"/>
                <a:gd name="T16" fmla="*/ 0 h 84"/>
                <a:gd name="T17" fmla="*/ 206 w 206"/>
                <a:gd name="T18" fmla="*/ 84 h 84"/>
              </a:gdLst>
              <a:ahLst/>
              <a:cxnLst>
                <a:cxn ang="T10">
                  <a:pos x="T0" y="T1"/>
                </a:cxn>
                <a:cxn ang="T11">
                  <a:pos x="T2" y="T3"/>
                </a:cxn>
                <a:cxn ang="T12">
                  <a:pos x="T4" y="T5"/>
                </a:cxn>
                <a:cxn ang="T13">
                  <a:pos x="T6" y="T7"/>
                </a:cxn>
                <a:cxn ang="T14">
                  <a:pos x="T8" y="T9"/>
                </a:cxn>
              </a:cxnLst>
              <a:rect l="T15" t="T16" r="T17" b="T18"/>
              <a:pathLst>
                <a:path w="206" h="84">
                  <a:moveTo>
                    <a:pt x="0" y="67"/>
                  </a:moveTo>
                  <a:lnTo>
                    <a:pt x="199" y="0"/>
                  </a:lnTo>
                  <a:lnTo>
                    <a:pt x="206" y="17"/>
                  </a:lnTo>
                  <a:lnTo>
                    <a:pt x="7" y="84"/>
                  </a:lnTo>
                  <a:lnTo>
                    <a:pt x="0" y="67"/>
                  </a:lnTo>
                  <a:close/>
                </a:path>
              </a:pathLst>
            </a:custGeom>
            <a:solidFill>
              <a:srgbClr val="6B6859"/>
            </a:solidFill>
            <a:ln w="9525">
              <a:noFill/>
              <a:round/>
              <a:headEnd/>
              <a:tailEnd/>
            </a:ln>
          </p:spPr>
          <p:txBody>
            <a:bodyPr/>
            <a:lstStyle/>
            <a:p>
              <a:pPr algn="ctr"/>
              <a:endParaRPr lang="en-US" sz="1800"/>
            </a:p>
          </p:txBody>
        </p:sp>
        <p:sp>
          <p:nvSpPr>
            <p:cNvPr id="347627" name="Freeform 1092"/>
            <p:cNvSpPr>
              <a:spLocks/>
            </p:cNvSpPr>
            <p:nvPr/>
          </p:nvSpPr>
          <p:spPr bwMode="auto">
            <a:xfrm>
              <a:off x="3453" y="3450"/>
              <a:ext cx="3" cy="6"/>
            </a:xfrm>
            <a:custGeom>
              <a:avLst/>
              <a:gdLst>
                <a:gd name="T0" fmla="*/ 2 w 82"/>
                <a:gd name="T1" fmla="*/ 0 h 108"/>
                <a:gd name="T2" fmla="*/ 3 w 82"/>
                <a:gd name="T3" fmla="*/ 4 h 108"/>
                <a:gd name="T4" fmla="*/ 3 w 82"/>
                <a:gd name="T5" fmla="*/ 5 h 108"/>
                <a:gd name="T6" fmla="*/ 3 w 82"/>
                <a:gd name="T7" fmla="*/ 5 h 108"/>
                <a:gd name="T8" fmla="*/ 3 w 82"/>
                <a:gd name="T9" fmla="*/ 6 h 108"/>
                <a:gd name="T10" fmla="*/ 2 w 82"/>
                <a:gd name="T11" fmla="*/ 6 h 108"/>
                <a:gd name="T12" fmla="*/ 2 w 82"/>
                <a:gd name="T13" fmla="*/ 6 h 108"/>
                <a:gd name="T14" fmla="*/ 2 w 82"/>
                <a:gd name="T15" fmla="*/ 6 h 108"/>
                <a:gd name="T16" fmla="*/ 2 w 82"/>
                <a:gd name="T17" fmla="*/ 6 h 108"/>
                <a:gd name="T18" fmla="*/ 1 w 82"/>
                <a:gd name="T19" fmla="*/ 5 h 108"/>
                <a:gd name="T20" fmla="*/ 0 w 82"/>
                <a:gd name="T21" fmla="*/ 1 h 108"/>
                <a:gd name="T22" fmla="*/ 2 w 82"/>
                <a:gd name="T23" fmla="*/ 0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108"/>
                <a:gd name="T38" fmla="*/ 82 w 82"/>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108">
                  <a:moveTo>
                    <a:pt x="45" y="0"/>
                  </a:moveTo>
                  <a:lnTo>
                    <a:pt x="80" y="77"/>
                  </a:lnTo>
                  <a:lnTo>
                    <a:pt x="82" y="87"/>
                  </a:lnTo>
                  <a:lnTo>
                    <a:pt x="80" y="95"/>
                  </a:lnTo>
                  <a:lnTo>
                    <a:pt x="74" y="102"/>
                  </a:lnTo>
                  <a:lnTo>
                    <a:pt x="66" y="106"/>
                  </a:lnTo>
                  <a:lnTo>
                    <a:pt x="57" y="108"/>
                  </a:lnTo>
                  <a:lnTo>
                    <a:pt x="49" y="106"/>
                  </a:lnTo>
                  <a:lnTo>
                    <a:pt x="41" y="102"/>
                  </a:lnTo>
                  <a:lnTo>
                    <a:pt x="35" y="93"/>
                  </a:lnTo>
                  <a:lnTo>
                    <a:pt x="0" y="16"/>
                  </a:lnTo>
                  <a:lnTo>
                    <a:pt x="45" y="0"/>
                  </a:lnTo>
                  <a:close/>
                </a:path>
              </a:pathLst>
            </a:custGeom>
            <a:solidFill>
              <a:srgbClr val="6B6859"/>
            </a:solidFill>
            <a:ln w="9525">
              <a:noFill/>
              <a:round/>
              <a:headEnd/>
              <a:tailEnd/>
            </a:ln>
          </p:spPr>
          <p:txBody>
            <a:bodyPr/>
            <a:lstStyle/>
            <a:p>
              <a:pPr algn="ctr"/>
              <a:endParaRPr lang="en-US" sz="1800"/>
            </a:p>
          </p:txBody>
        </p:sp>
        <p:sp>
          <p:nvSpPr>
            <p:cNvPr id="347628" name="Freeform 1093"/>
            <p:cNvSpPr>
              <a:spLocks/>
            </p:cNvSpPr>
            <p:nvPr/>
          </p:nvSpPr>
          <p:spPr bwMode="auto">
            <a:xfrm>
              <a:off x="3443" y="3433"/>
              <a:ext cx="13" cy="18"/>
            </a:xfrm>
            <a:custGeom>
              <a:avLst/>
              <a:gdLst>
                <a:gd name="T0" fmla="*/ 11 w 293"/>
                <a:gd name="T1" fmla="*/ 18 h 319"/>
                <a:gd name="T2" fmla="*/ 12 w 293"/>
                <a:gd name="T3" fmla="*/ 17 h 319"/>
                <a:gd name="T4" fmla="*/ 12 w 293"/>
                <a:gd name="T5" fmla="*/ 16 h 319"/>
                <a:gd name="T6" fmla="*/ 13 w 293"/>
                <a:gd name="T7" fmla="*/ 14 h 319"/>
                <a:gd name="T8" fmla="*/ 13 w 293"/>
                <a:gd name="T9" fmla="*/ 12 h 319"/>
                <a:gd name="T10" fmla="*/ 13 w 293"/>
                <a:gd name="T11" fmla="*/ 10 h 319"/>
                <a:gd name="T12" fmla="*/ 13 w 293"/>
                <a:gd name="T13" fmla="*/ 7 h 319"/>
                <a:gd name="T14" fmla="*/ 12 w 293"/>
                <a:gd name="T15" fmla="*/ 3 h 319"/>
                <a:gd name="T16" fmla="*/ 11 w 293"/>
                <a:gd name="T17" fmla="*/ 0 h 319"/>
                <a:gd name="T18" fmla="*/ 10 w 293"/>
                <a:gd name="T19" fmla="*/ 0 h 319"/>
                <a:gd name="T20" fmla="*/ 10 w 293"/>
                <a:gd name="T21" fmla="*/ 1 h 319"/>
                <a:gd name="T22" fmla="*/ 9 w 293"/>
                <a:gd name="T23" fmla="*/ 1 h 319"/>
                <a:gd name="T24" fmla="*/ 8 w 293"/>
                <a:gd name="T25" fmla="*/ 1 h 319"/>
                <a:gd name="T26" fmla="*/ 8 w 293"/>
                <a:gd name="T27" fmla="*/ 2 h 319"/>
                <a:gd name="T28" fmla="*/ 7 w 293"/>
                <a:gd name="T29" fmla="*/ 2 h 319"/>
                <a:gd name="T30" fmla="*/ 6 w 293"/>
                <a:gd name="T31" fmla="*/ 2 h 319"/>
                <a:gd name="T32" fmla="*/ 6 w 293"/>
                <a:gd name="T33" fmla="*/ 3 h 319"/>
                <a:gd name="T34" fmla="*/ 5 w 293"/>
                <a:gd name="T35" fmla="*/ 3 h 319"/>
                <a:gd name="T36" fmla="*/ 4 w 293"/>
                <a:gd name="T37" fmla="*/ 3 h 319"/>
                <a:gd name="T38" fmla="*/ 3 w 293"/>
                <a:gd name="T39" fmla="*/ 4 h 319"/>
                <a:gd name="T40" fmla="*/ 3 w 293"/>
                <a:gd name="T41" fmla="*/ 4 h 319"/>
                <a:gd name="T42" fmla="*/ 2 w 293"/>
                <a:gd name="T43" fmla="*/ 4 h 319"/>
                <a:gd name="T44" fmla="*/ 1 w 293"/>
                <a:gd name="T45" fmla="*/ 5 h 319"/>
                <a:gd name="T46" fmla="*/ 1 w 293"/>
                <a:gd name="T47" fmla="*/ 5 h 319"/>
                <a:gd name="T48" fmla="*/ 0 w 293"/>
                <a:gd name="T49" fmla="*/ 5 h 319"/>
                <a:gd name="T50" fmla="*/ 1 w 293"/>
                <a:gd name="T51" fmla="*/ 7 h 319"/>
                <a:gd name="T52" fmla="*/ 1 w 293"/>
                <a:gd name="T53" fmla="*/ 9 h 319"/>
                <a:gd name="T54" fmla="*/ 2 w 293"/>
                <a:gd name="T55" fmla="*/ 10 h 319"/>
                <a:gd name="T56" fmla="*/ 3 w 293"/>
                <a:gd name="T57" fmla="*/ 11 h 319"/>
                <a:gd name="T58" fmla="*/ 4 w 293"/>
                <a:gd name="T59" fmla="*/ 13 h 319"/>
                <a:gd name="T60" fmla="*/ 4 w 293"/>
                <a:gd name="T61" fmla="*/ 14 h 319"/>
                <a:gd name="T62" fmla="*/ 5 w 293"/>
                <a:gd name="T63" fmla="*/ 15 h 319"/>
                <a:gd name="T64" fmla="*/ 6 w 293"/>
                <a:gd name="T65" fmla="*/ 15 h 319"/>
                <a:gd name="T66" fmla="*/ 7 w 293"/>
                <a:gd name="T67" fmla="*/ 16 h 319"/>
                <a:gd name="T68" fmla="*/ 8 w 293"/>
                <a:gd name="T69" fmla="*/ 17 h 319"/>
                <a:gd name="T70" fmla="*/ 8 w 293"/>
                <a:gd name="T71" fmla="*/ 17 h 319"/>
                <a:gd name="T72" fmla="*/ 9 w 293"/>
                <a:gd name="T73" fmla="*/ 18 h 319"/>
                <a:gd name="T74" fmla="*/ 10 w 293"/>
                <a:gd name="T75" fmla="*/ 18 h 319"/>
                <a:gd name="T76" fmla="*/ 10 w 293"/>
                <a:gd name="T77" fmla="*/ 18 h 319"/>
                <a:gd name="T78" fmla="*/ 11 w 293"/>
                <a:gd name="T79" fmla="*/ 18 h 319"/>
                <a:gd name="T80" fmla="*/ 11 w 293"/>
                <a:gd name="T81" fmla="*/ 18 h 3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3"/>
                <a:gd name="T124" fmla="*/ 0 h 319"/>
                <a:gd name="T125" fmla="*/ 293 w 293"/>
                <a:gd name="T126" fmla="*/ 319 h 3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3" h="319">
                  <a:moveTo>
                    <a:pt x="247" y="317"/>
                  </a:moveTo>
                  <a:lnTo>
                    <a:pt x="261" y="307"/>
                  </a:lnTo>
                  <a:lnTo>
                    <a:pt x="275" y="287"/>
                  </a:lnTo>
                  <a:lnTo>
                    <a:pt x="285" y="256"/>
                  </a:lnTo>
                  <a:lnTo>
                    <a:pt x="292" y="218"/>
                  </a:lnTo>
                  <a:lnTo>
                    <a:pt x="293" y="173"/>
                  </a:lnTo>
                  <a:lnTo>
                    <a:pt x="288" y="120"/>
                  </a:lnTo>
                  <a:lnTo>
                    <a:pt x="274" y="62"/>
                  </a:lnTo>
                  <a:lnTo>
                    <a:pt x="251" y="0"/>
                  </a:lnTo>
                  <a:lnTo>
                    <a:pt x="235" y="5"/>
                  </a:lnTo>
                  <a:lnTo>
                    <a:pt x="219" y="10"/>
                  </a:lnTo>
                  <a:lnTo>
                    <a:pt x="204" y="17"/>
                  </a:lnTo>
                  <a:lnTo>
                    <a:pt x="188" y="22"/>
                  </a:lnTo>
                  <a:lnTo>
                    <a:pt x="172" y="28"/>
                  </a:lnTo>
                  <a:lnTo>
                    <a:pt x="157" y="34"/>
                  </a:lnTo>
                  <a:lnTo>
                    <a:pt x="140" y="40"/>
                  </a:lnTo>
                  <a:lnTo>
                    <a:pt x="125" y="45"/>
                  </a:lnTo>
                  <a:lnTo>
                    <a:pt x="110" y="52"/>
                  </a:lnTo>
                  <a:lnTo>
                    <a:pt x="94" y="58"/>
                  </a:lnTo>
                  <a:lnTo>
                    <a:pt x="78" y="63"/>
                  </a:lnTo>
                  <a:lnTo>
                    <a:pt x="63" y="69"/>
                  </a:lnTo>
                  <a:lnTo>
                    <a:pt x="47" y="75"/>
                  </a:lnTo>
                  <a:lnTo>
                    <a:pt x="31" y="81"/>
                  </a:lnTo>
                  <a:lnTo>
                    <a:pt x="15" y="86"/>
                  </a:lnTo>
                  <a:lnTo>
                    <a:pt x="0" y="92"/>
                  </a:lnTo>
                  <a:lnTo>
                    <a:pt x="15" y="122"/>
                  </a:lnTo>
                  <a:lnTo>
                    <a:pt x="30" y="152"/>
                  </a:lnTo>
                  <a:lnTo>
                    <a:pt x="48" y="177"/>
                  </a:lnTo>
                  <a:lnTo>
                    <a:pt x="65" y="201"/>
                  </a:lnTo>
                  <a:lnTo>
                    <a:pt x="82" y="222"/>
                  </a:lnTo>
                  <a:lnTo>
                    <a:pt x="101" y="242"/>
                  </a:lnTo>
                  <a:lnTo>
                    <a:pt x="119" y="259"/>
                  </a:lnTo>
                  <a:lnTo>
                    <a:pt x="136" y="274"/>
                  </a:lnTo>
                  <a:lnTo>
                    <a:pt x="154" y="287"/>
                  </a:lnTo>
                  <a:lnTo>
                    <a:pt x="171" y="297"/>
                  </a:lnTo>
                  <a:lnTo>
                    <a:pt x="186" y="306"/>
                  </a:lnTo>
                  <a:lnTo>
                    <a:pt x="202" y="312"/>
                  </a:lnTo>
                  <a:lnTo>
                    <a:pt x="215" y="316"/>
                  </a:lnTo>
                  <a:lnTo>
                    <a:pt x="227" y="318"/>
                  </a:lnTo>
                  <a:lnTo>
                    <a:pt x="238" y="319"/>
                  </a:lnTo>
                  <a:lnTo>
                    <a:pt x="247" y="317"/>
                  </a:lnTo>
                  <a:close/>
                </a:path>
              </a:pathLst>
            </a:custGeom>
            <a:solidFill>
              <a:srgbClr val="6B6859"/>
            </a:solidFill>
            <a:ln w="9525">
              <a:noFill/>
              <a:round/>
              <a:headEnd/>
              <a:tailEnd/>
            </a:ln>
          </p:spPr>
          <p:txBody>
            <a:bodyPr/>
            <a:lstStyle/>
            <a:p>
              <a:pPr algn="ctr"/>
              <a:endParaRPr lang="en-US" sz="1800"/>
            </a:p>
          </p:txBody>
        </p:sp>
        <p:sp>
          <p:nvSpPr>
            <p:cNvPr id="347629" name="Freeform 1094"/>
            <p:cNvSpPr>
              <a:spLocks/>
            </p:cNvSpPr>
            <p:nvPr/>
          </p:nvSpPr>
          <p:spPr bwMode="auto">
            <a:xfrm>
              <a:off x="3394" y="3299"/>
              <a:ext cx="60" cy="139"/>
            </a:xfrm>
            <a:custGeom>
              <a:avLst/>
              <a:gdLst>
                <a:gd name="T0" fmla="*/ 9 w 1314"/>
                <a:gd name="T1" fmla="*/ 0 h 2506"/>
                <a:gd name="T2" fmla="*/ 0 w 1314"/>
                <a:gd name="T3" fmla="*/ 4 h 2506"/>
                <a:gd name="T4" fmla="*/ 49 w 1314"/>
                <a:gd name="T5" fmla="*/ 139 h 2506"/>
                <a:gd name="T6" fmla="*/ 60 w 1314"/>
                <a:gd name="T7" fmla="*/ 134 h 2506"/>
                <a:gd name="T8" fmla="*/ 9 w 1314"/>
                <a:gd name="T9" fmla="*/ 0 h 2506"/>
                <a:gd name="T10" fmla="*/ 0 60000 65536"/>
                <a:gd name="T11" fmla="*/ 0 60000 65536"/>
                <a:gd name="T12" fmla="*/ 0 60000 65536"/>
                <a:gd name="T13" fmla="*/ 0 60000 65536"/>
                <a:gd name="T14" fmla="*/ 0 60000 65536"/>
                <a:gd name="T15" fmla="*/ 0 w 1314"/>
                <a:gd name="T16" fmla="*/ 0 h 2506"/>
                <a:gd name="T17" fmla="*/ 1314 w 1314"/>
                <a:gd name="T18" fmla="*/ 2506 h 2506"/>
              </a:gdLst>
              <a:ahLst/>
              <a:cxnLst>
                <a:cxn ang="T10">
                  <a:pos x="T0" y="T1"/>
                </a:cxn>
                <a:cxn ang="T11">
                  <a:pos x="T2" y="T3"/>
                </a:cxn>
                <a:cxn ang="T12">
                  <a:pos x="T4" y="T5"/>
                </a:cxn>
                <a:cxn ang="T13">
                  <a:pos x="T6" y="T7"/>
                </a:cxn>
                <a:cxn ang="T14">
                  <a:pos x="T8" y="T9"/>
                </a:cxn>
              </a:cxnLst>
              <a:rect l="T15" t="T16" r="T17" b="T18"/>
              <a:pathLst>
                <a:path w="1314" h="2506">
                  <a:moveTo>
                    <a:pt x="198" y="0"/>
                  </a:moveTo>
                  <a:lnTo>
                    <a:pt x="0" y="66"/>
                  </a:lnTo>
                  <a:lnTo>
                    <a:pt x="1064" y="2506"/>
                  </a:lnTo>
                  <a:lnTo>
                    <a:pt x="1314" y="2421"/>
                  </a:lnTo>
                  <a:lnTo>
                    <a:pt x="198" y="0"/>
                  </a:lnTo>
                  <a:close/>
                </a:path>
              </a:pathLst>
            </a:custGeom>
            <a:solidFill>
              <a:srgbClr val="6B6859"/>
            </a:solidFill>
            <a:ln w="9525">
              <a:noFill/>
              <a:round/>
              <a:headEnd/>
              <a:tailEnd/>
            </a:ln>
          </p:spPr>
          <p:txBody>
            <a:bodyPr/>
            <a:lstStyle/>
            <a:p>
              <a:pPr algn="ctr"/>
              <a:endParaRPr lang="en-US" sz="1800"/>
            </a:p>
          </p:txBody>
        </p:sp>
        <p:sp>
          <p:nvSpPr>
            <p:cNvPr id="347630" name="Freeform 1095"/>
            <p:cNvSpPr>
              <a:spLocks/>
            </p:cNvSpPr>
            <p:nvPr/>
          </p:nvSpPr>
          <p:spPr bwMode="auto">
            <a:xfrm>
              <a:off x="3392" y="3292"/>
              <a:ext cx="11" cy="10"/>
            </a:xfrm>
            <a:custGeom>
              <a:avLst/>
              <a:gdLst>
                <a:gd name="T0" fmla="*/ 11 w 235"/>
                <a:gd name="T1" fmla="*/ 6 h 179"/>
                <a:gd name="T2" fmla="*/ 2 w 235"/>
                <a:gd name="T3" fmla="*/ 10 h 179"/>
                <a:gd name="T4" fmla="*/ 0 w 235"/>
                <a:gd name="T5" fmla="*/ 5 h 179"/>
                <a:gd name="T6" fmla="*/ 3 w 235"/>
                <a:gd name="T7" fmla="*/ 0 h 179"/>
                <a:gd name="T8" fmla="*/ 9 w 235"/>
                <a:gd name="T9" fmla="*/ 2 h 179"/>
                <a:gd name="T10" fmla="*/ 11 w 235"/>
                <a:gd name="T11" fmla="*/ 6 h 179"/>
                <a:gd name="T12" fmla="*/ 0 60000 65536"/>
                <a:gd name="T13" fmla="*/ 0 60000 65536"/>
                <a:gd name="T14" fmla="*/ 0 60000 65536"/>
                <a:gd name="T15" fmla="*/ 0 60000 65536"/>
                <a:gd name="T16" fmla="*/ 0 60000 65536"/>
                <a:gd name="T17" fmla="*/ 0 60000 65536"/>
                <a:gd name="T18" fmla="*/ 0 w 235"/>
                <a:gd name="T19" fmla="*/ 0 h 179"/>
                <a:gd name="T20" fmla="*/ 235 w 235"/>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35" h="179">
                  <a:moveTo>
                    <a:pt x="235" y="111"/>
                  </a:moveTo>
                  <a:lnTo>
                    <a:pt x="36" y="179"/>
                  </a:lnTo>
                  <a:lnTo>
                    <a:pt x="0" y="97"/>
                  </a:lnTo>
                  <a:lnTo>
                    <a:pt x="70" y="0"/>
                  </a:lnTo>
                  <a:lnTo>
                    <a:pt x="199" y="30"/>
                  </a:lnTo>
                  <a:lnTo>
                    <a:pt x="235" y="111"/>
                  </a:lnTo>
                  <a:close/>
                </a:path>
              </a:pathLst>
            </a:custGeom>
            <a:solidFill>
              <a:srgbClr val="6B6859"/>
            </a:solidFill>
            <a:ln w="9525">
              <a:noFill/>
              <a:round/>
              <a:headEnd/>
              <a:tailEnd/>
            </a:ln>
          </p:spPr>
          <p:txBody>
            <a:bodyPr/>
            <a:lstStyle/>
            <a:p>
              <a:pPr algn="ctr"/>
              <a:endParaRPr lang="en-US" sz="1800"/>
            </a:p>
          </p:txBody>
        </p:sp>
        <p:sp>
          <p:nvSpPr>
            <p:cNvPr id="347631" name="Freeform 1096"/>
            <p:cNvSpPr>
              <a:spLocks/>
            </p:cNvSpPr>
            <p:nvPr/>
          </p:nvSpPr>
          <p:spPr bwMode="auto">
            <a:xfrm>
              <a:off x="3403" y="3103"/>
              <a:ext cx="208" cy="202"/>
            </a:xfrm>
            <a:custGeom>
              <a:avLst/>
              <a:gdLst>
                <a:gd name="T0" fmla="*/ 0 w 4569"/>
                <a:gd name="T1" fmla="*/ 90 h 3641"/>
                <a:gd name="T2" fmla="*/ 166 w 4569"/>
                <a:gd name="T3" fmla="*/ 0 h 3641"/>
                <a:gd name="T4" fmla="*/ 208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6"/>
                  </a:moveTo>
                  <a:lnTo>
                    <a:pt x="3650" y="0"/>
                  </a:lnTo>
                  <a:lnTo>
                    <a:pt x="4569" y="1998"/>
                  </a:lnTo>
                  <a:lnTo>
                    <a:pt x="873" y="3641"/>
                  </a:lnTo>
                  <a:lnTo>
                    <a:pt x="0" y="1626"/>
                  </a:lnTo>
                  <a:close/>
                </a:path>
              </a:pathLst>
            </a:custGeom>
            <a:solidFill>
              <a:srgbClr val="6B6859"/>
            </a:solidFill>
            <a:ln w="9525">
              <a:noFill/>
              <a:round/>
              <a:headEnd/>
              <a:tailEnd/>
            </a:ln>
          </p:spPr>
          <p:txBody>
            <a:bodyPr/>
            <a:lstStyle/>
            <a:p>
              <a:pPr algn="ctr"/>
              <a:endParaRPr lang="en-US" sz="1800"/>
            </a:p>
          </p:txBody>
        </p:sp>
        <p:sp>
          <p:nvSpPr>
            <p:cNvPr id="347632" name="Freeform 1097"/>
            <p:cNvSpPr>
              <a:spLocks/>
            </p:cNvSpPr>
            <p:nvPr/>
          </p:nvSpPr>
          <p:spPr bwMode="auto">
            <a:xfrm>
              <a:off x="3385" y="3045"/>
              <a:ext cx="271" cy="393"/>
            </a:xfrm>
            <a:custGeom>
              <a:avLst/>
              <a:gdLst>
                <a:gd name="T0" fmla="*/ 114 w 5957"/>
                <a:gd name="T1" fmla="*/ 392 h 7066"/>
                <a:gd name="T2" fmla="*/ 268 w 5957"/>
                <a:gd name="T3" fmla="*/ 302 h 7066"/>
                <a:gd name="T4" fmla="*/ 269 w 5957"/>
                <a:gd name="T5" fmla="*/ 302 h 7066"/>
                <a:gd name="T6" fmla="*/ 270 w 5957"/>
                <a:gd name="T7" fmla="*/ 301 h 7066"/>
                <a:gd name="T8" fmla="*/ 270 w 5957"/>
                <a:gd name="T9" fmla="*/ 300 h 7066"/>
                <a:gd name="T10" fmla="*/ 271 w 5957"/>
                <a:gd name="T11" fmla="*/ 299 h 7066"/>
                <a:gd name="T12" fmla="*/ 271 w 5957"/>
                <a:gd name="T13" fmla="*/ 297 h 7066"/>
                <a:gd name="T14" fmla="*/ 271 w 5957"/>
                <a:gd name="T15" fmla="*/ 296 h 7066"/>
                <a:gd name="T16" fmla="*/ 271 w 5957"/>
                <a:gd name="T17" fmla="*/ 295 h 7066"/>
                <a:gd name="T18" fmla="*/ 271 w 5957"/>
                <a:gd name="T19" fmla="*/ 294 h 7066"/>
                <a:gd name="T20" fmla="*/ 159 w 5957"/>
                <a:gd name="T21" fmla="*/ 4 h 7066"/>
                <a:gd name="T22" fmla="*/ 159 w 5957"/>
                <a:gd name="T23" fmla="*/ 3 h 7066"/>
                <a:gd name="T24" fmla="*/ 158 w 5957"/>
                <a:gd name="T25" fmla="*/ 2 h 7066"/>
                <a:gd name="T26" fmla="*/ 157 w 5957"/>
                <a:gd name="T27" fmla="*/ 1 h 7066"/>
                <a:gd name="T28" fmla="*/ 157 w 5957"/>
                <a:gd name="T29" fmla="*/ 1 h 7066"/>
                <a:gd name="T30" fmla="*/ 156 w 5957"/>
                <a:gd name="T31" fmla="*/ 0 h 7066"/>
                <a:gd name="T32" fmla="*/ 155 w 5957"/>
                <a:gd name="T33" fmla="*/ 0 h 7066"/>
                <a:gd name="T34" fmla="*/ 154 w 5957"/>
                <a:gd name="T35" fmla="*/ 0 h 7066"/>
                <a:gd name="T36" fmla="*/ 153 w 5957"/>
                <a:gd name="T37" fmla="*/ 1 h 7066"/>
                <a:gd name="T38" fmla="*/ 3 w 5957"/>
                <a:gd name="T39" fmla="*/ 83 h 7066"/>
                <a:gd name="T40" fmla="*/ 2 w 5957"/>
                <a:gd name="T41" fmla="*/ 83 h 7066"/>
                <a:gd name="T42" fmla="*/ 1 w 5957"/>
                <a:gd name="T43" fmla="*/ 84 h 7066"/>
                <a:gd name="T44" fmla="*/ 1 w 5957"/>
                <a:gd name="T45" fmla="*/ 85 h 7066"/>
                <a:gd name="T46" fmla="*/ 0 w 5957"/>
                <a:gd name="T47" fmla="*/ 86 h 7066"/>
                <a:gd name="T48" fmla="*/ 0 w 5957"/>
                <a:gd name="T49" fmla="*/ 87 h 7066"/>
                <a:gd name="T50" fmla="*/ 0 w 5957"/>
                <a:gd name="T51" fmla="*/ 89 h 7066"/>
                <a:gd name="T52" fmla="*/ 0 w 5957"/>
                <a:gd name="T53" fmla="*/ 90 h 7066"/>
                <a:gd name="T54" fmla="*/ 0 w 5957"/>
                <a:gd name="T55" fmla="*/ 91 h 7066"/>
                <a:gd name="T56" fmla="*/ 107 w 5957"/>
                <a:gd name="T57" fmla="*/ 389 h 7066"/>
                <a:gd name="T58" fmla="*/ 107 w 5957"/>
                <a:gd name="T59" fmla="*/ 390 h 7066"/>
                <a:gd name="T60" fmla="*/ 108 w 5957"/>
                <a:gd name="T61" fmla="*/ 391 h 7066"/>
                <a:gd name="T62" fmla="*/ 109 w 5957"/>
                <a:gd name="T63" fmla="*/ 392 h 7066"/>
                <a:gd name="T64" fmla="*/ 110 w 5957"/>
                <a:gd name="T65" fmla="*/ 392 h 7066"/>
                <a:gd name="T66" fmla="*/ 111 w 5957"/>
                <a:gd name="T67" fmla="*/ 393 h 7066"/>
                <a:gd name="T68" fmla="*/ 112 w 5957"/>
                <a:gd name="T69" fmla="*/ 393 h 7066"/>
                <a:gd name="T70" fmla="*/ 113 w 5957"/>
                <a:gd name="T71" fmla="*/ 393 h 7066"/>
                <a:gd name="T72" fmla="*/ 114 w 5957"/>
                <a:gd name="T73" fmla="*/ 392 h 70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6"/>
                <a:gd name="T113" fmla="*/ 5957 w 5957"/>
                <a:gd name="T114" fmla="*/ 7066 h 70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6">
                  <a:moveTo>
                    <a:pt x="2496" y="7056"/>
                  </a:moveTo>
                  <a:lnTo>
                    <a:pt x="5894" y="5433"/>
                  </a:lnTo>
                  <a:lnTo>
                    <a:pt x="5912" y="5421"/>
                  </a:lnTo>
                  <a:lnTo>
                    <a:pt x="5927" y="5407"/>
                  </a:lnTo>
                  <a:lnTo>
                    <a:pt x="5941" y="5389"/>
                  </a:lnTo>
                  <a:lnTo>
                    <a:pt x="5950" y="5369"/>
                  </a:lnTo>
                  <a:lnTo>
                    <a:pt x="5955" y="5348"/>
                  </a:lnTo>
                  <a:lnTo>
                    <a:pt x="5957" y="5325"/>
                  </a:lnTo>
                  <a:lnTo>
                    <a:pt x="5955" y="5303"/>
                  </a:lnTo>
                  <a:lnTo>
                    <a:pt x="5948" y="5282"/>
                  </a:lnTo>
                  <a:lnTo>
                    <a:pt x="3503" y="65"/>
                  </a:lnTo>
                  <a:lnTo>
                    <a:pt x="3492" y="47"/>
                  </a:lnTo>
                  <a:lnTo>
                    <a:pt x="3477" y="31"/>
                  </a:lnTo>
                  <a:lnTo>
                    <a:pt x="3460" y="18"/>
                  </a:lnTo>
                  <a:lnTo>
                    <a:pt x="3441" y="9"/>
                  </a:lnTo>
                  <a:lnTo>
                    <a:pt x="3420" y="3"/>
                  </a:lnTo>
                  <a:lnTo>
                    <a:pt x="3399" y="0"/>
                  </a:lnTo>
                  <a:lnTo>
                    <a:pt x="3377" y="3"/>
                  </a:lnTo>
                  <a:lnTo>
                    <a:pt x="3357" y="9"/>
                  </a:lnTo>
                  <a:lnTo>
                    <a:pt x="63" y="1487"/>
                  </a:lnTo>
                  <a:lnTo>
                    <a:pt x="45" y="1497"/>
                  </a:lnTo>
                  <a:lnTo>
                    <a:pt x="29" y="1512"/>
                  </a:lnTo>
                  <a:lnTo>
                    <a:pt x="16" y="1530"/>
                  </a:lnTo>
                  <a:lnTo>
                    <a:pt x="7" y="1550"/>
                  </a:lnTo>
                  <a:lnTo>
                    <a:pt x="2" y="1572"/>
                  </a:lnTo>
                  <a:lnTo>
                    <a:pt x="0" y="1594"/>
                  </a:lnTo>
                  <a:lnTo>
                    <a:pt x="3" y="1616"/>
                  </a:lnTo>
                  <a:lnTo>
                    <a:pt x="9" y="1637"/>
                  </a:lnTo>
                  <a:lnTo>
                    <a:pt x="2350" y="7000"/>
                  </a:lnTo>
                  <a:lnTo>
                    <a:pt x="2361" y="7018"/>
                  </a:lnTo>
                  <a:lnTo>
                    <a:pt x="2376" y="7034"/>
                  </a:lnTo>
                  <a:lnTo>
                    <a:pt x="2393" y="7048"/>
                  </a:lnTo>
                  <a:lnTo>
                    <a:pt x="2412" y="7057"/>
                  </a:lnTo>
                  <a:lnTo>
                    <a:pt x="2433" y="7064"/>
                  </a:lnTo>
                  <a:lnTo>
                    <a:pt x="2454" y="7066"/>
                  </a:lnTo>
                  <a:lnTo>
                    <a:pt x="2476" y="7064"/>
                  </a:lnTo>
                  <a:lnTo>
                    <a:pt x="2496" y="7056"/>
                  </a:lnTo>
                  <a:close/>
                </a:path>
              </a:pathLst>
            </a:custGeom>
            <a:solidFill>
              <a:srgbClr val="6B6859"/>
            </a:solidFill>
            <a:ln w="9525">
              <a:noFill/>
              <a:round/>
              <a:headEnd/>
              <a:tailEnd/>
            </a:ln>
          </p:spPr>
          <p:txBody>
            <a:bodyPr/>
            <a:lstStyle/>
            <a:p>
              <a:pPr algn="ctr"/>
              <a:endParaRPr lang="en-US" sz="1800"/>
            </a:p>
          </p:txBody>
        </p:sp>
        <p:sp>
          <p:nvSpPr>
            <p:cNvPr id="347633" name="Freeform 1098"/>
            <p:cNvSpPr>
              <a:spLocks/>
            </p:cNvSpPr>
            <p:nvPr/>
          </p:nvSpPr>
          <p:spPr bwMode="auto">
            <a:xfrm>
              <a:off x="3569" y="3096"/>
              <a:ext cx="51" cy="121"/>
            </a:xfrm>
            <a:custGeom>
              <a:avLst/>
              <a:gdLst>
                <a:gd name="T0" fmla="*/ 41 w 1134"/>
                <a:gd name="T1" fmla="*/ 118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5 h 2180"/>
                <a:gd name="T34" fmla="*/ 25 w 1134"/>
                <a:gd name="T35" fmla="*/ 17 h 2180"/>
                <a:gd name="T36" fmla="*/ 27 w 1134"/>
                <a:gd name="T37" fmla="*/ 18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8 h 2180"/>
                <a:gd name="T50" fmla="*/ 36 w 1134"/>
                <a:gd name="T51" fmla="*/ 30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6 h 2180"/>
                <a:gd name="T74" fmla="*/ 48 w 1134"/>
                <a:gd name="T75" fmla="*/ 61 h 2180"/>
                <a:gd name="T76" fmla="*/ 49 w 1134"/>
                <a:gd name="T77" fmla="*/ 65 h 2180"/>
                <a:gd name="T78" fmla="*/ 50 w 1134"/>
                <a:gd name="T79" fmla="*/ 70 h 2180"/>
                <a:gd name="T80" fmla="*/ 50 w 1134"/>
                <a:gd name="T81" fmla="*/ 75 h 2180"/>
                <a:gd name="T82" fmla="*/ 51 w 1134"/>
                <a:gd name="T83" fmla="*/ 80 h 2180"/>
                <a:gd name="T84" fmla="*/ 51 w 1134"/>
                <a:gd name="T85" fmla="*/ 85 h 2180"/>
                <a:gd name="T86" fmla="*/ 51 w 1134"/>
                <a:gd name="T87" fmla="*/ 90 h 2180"/>
                <a:gd name="T88" fmla="*/ 51 w 1134"/>
                <a:gd name="T89" fmla="*/ 95 h 2180"/>
                <a:gd name="T90" fmla="*/ 50 w 1134"/>
                <a:gd name="T91" fmla="*/ 100 h 2180"/>
                <a:gd name="T92" fmla="*/ 50 w 1134"/>
                <a:gd name="T93" fmla="*/ 105 h 2180"/>
                <a:gd name="T94" fmla="*/ 49 w 1134"/>
                <a:gd name="T95" fmla="*/ 109 h 2180"/>
                <a:gd name="T96" fmla="*/ 48 w 1134"/>
                <a:gd name="T97" fmla="*/ 113 h 2180"/>
                <a:gd name="T98" fmla="*/ 47 w 1134"/>
                <a:gd name="T99" fmla="*/ 117 h 2180"/>
                <a:gd name="T100" fmla="*/ 46 w 1134"/>
                <a:gd name="T101" fmla="*/ 121 h 2180"/>
                <a:gd name="T102" fmla="*/ 41 w 1134"/>
                <a:gd name="T103" fmla="*/ 118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7" y="2127"/>
                  </a:moveTo>
                  <a:lnTo>
                    <a:pt x="0" y="131"/>
                  </a:lnTo>
                  <a:lnTo>
                    <a:pt x="33" y="0"/>
                  </a:lnTo>
                  <a:lnTo>
                    <a:pt x="70" y="14"/>
                  </a:lnTo>
                  <a:lnTo>
                    <a:pt x="106" y="29"/>
                  </a:lnTo>
                  <a:lnTo>
                    <a:pt x="143" y="44"/>
                  </a:lnTo>
                  <a:lnTo>
                    <a:pt x="180" y="61"/>
                  </a:lnTo>
                  <a:lnTo>
                    <a:pt x="217" y="78"/>
                  </a:lnTo>
                  <a:lnTo>
                    <a:pt x="252" y="96"/>
                  </a:lnTo>
                  <a:lnTo>
                    <a:pt x="288" y="116"/>
                  </a:lnTo>
                  <a:lnTo>
                    <a:pt x="324" y="136"/>
                  </a:lnTo>
                  <a:lnTo>
                    <a:pt x="358" y="159"/>
                  </a:lnTo>
                  <a:lnTo>
                    <a:pt x="393" y="181"/>
                  </a:lnTo>
                  <a:lnTo>
                    <a:pt x="428" y="204"/>
                  </a:lnTo>
                  <a:lnTo>
                    <a:pt x="461" y="228"/>
                  </a:lnTo>
                  <a:lnTo>
                    <a:pt x="495" y="252"/>
                  </a:lnTo>
                  <a:lnTo>
                    <a:pt x="528" y="279"/>
                  </a:lnTo>
                  <a:lnTo>
                    <a:pt x="560" y="305"/>
                  </a:lnTo>
                  <a:lnTo>
                    <a:pt x="592" y="333"/>
                  </a:lnTo>
                  <a:lnTo>
                    <a:pt x="624" y="361"/>
                  </a:lnTo>
                  <a:lnTo>
                    <a:pt x="654" y="389"/>
                  </a:lnTo>
                  <a:lnTo>
                    <a:pt x="684" y="419"/>
                  </a:lnTo>
                  <a:lnTo>
                    <a:pt x="713" y="450"/>
                  </a:lnTo>
                  <a:lnTo>
                    <a:pt x="742" y="481"/>
                  </a:lnTo>
                  <a:lnTo>
                    <a:pt x="769" y="513"/>
                  </a:lnTo>
                  <a:lnTo>
                    <a:pt x="796" y="545"/>
                  </a:lnTo>
                  <a:lnTo>
                    <a:pt x="822" y="578"/>
                  </a:lnTo>
                  <a:lnTo>
                    <a:pt x="847" y="612"/>
                  </a:lnTo>
                  <a:lnTo>
                    <a:pt x="871" y="647"/>
                  </a:lnTo>
                  <a:lnTo>
                    <a:pt x="895" y="681"/>
                  </a:lnTo>
                  <a:lnTo>
                    <a:pt x="917" y="717"/>
                  </a:lnTo>
                  <a:lnTo>
                    <a:pt x="939" y="754"/>
                  </a:lnTo>
                  <a:lnTo>
                    <a:pt x="959" y="791"/>
                  </a:lnTo>
                  <a:lnTo>
                    <a:pt x="979" y="828"/>
                  </a:lnTo>
                  <a:lnTo>
                    <a:pt x="997" y="866"/>
                  </a:lnTo>
                  <a:lnTo>
                    <a:pt x="1026" y="938"/>
                  </a:lnTo>
                  <a:lnTo>
                    <a:pt x="1053" y="1015"/>
                  </a:lnTo>
                  <a:lnTo>
                    <a:pt x="1075" y="1096"/>
                  </a:lnTo>
                  <a:lnTo>
                    <a:pt x="1095" y="1180"/>
                  </a:lnTo>
                  <a:lnTo>
                    <a:pt x="1110" y="1267"/>
                  </a:lnTo>
                  <a:lnTo>
                    <a:pt x="1121" y="1356"/>
                  </a:lnTo>
                  <a:lnTo>
                    <a:pt x="1130" y="1446"/>
                  </a:lnTo>
                  <a:lnTo>
                    <a:pt x="1134" y="1536"/>
                  </a:lnTo>
                  <a:lnTo>
                    <a:pt x="1134" y="1626"/>
                  </a:lnTo>
                  <a:lnTo>
                    <a:pt x="1131" y="1716"/>
                  </a:lnTo>
                  <a:lnTo>
                    <a:pt x="1122" y="1802"/>
                  </a:lnTo>
                  <a:lnTo>
                    <a:pt x="1111" y="1886"/>
                  </a:lnTo>
                  <a:lnTo>
                    <a:pt x="1096" y="1967"/>
                  </a:lnTo>
                  <a:lnTo>
                    <a:pt x="1076" y="2044"/>
                  </a:lnTo>
                  <a:lnTo>
                    <a:pt x="1053" y="2115"/>
                  </a:lnTo>
                  <a:lnTo>
                    <a:pt x="1025" y="2180"/>
                  </a:lnTo>
                  <a:lnTo>
                    <a:pt x="917" y="2127"/>
                  </a:lnTo>
                  <a:close/>
                </a:path>
              </a:pathLst>
            </a:custGeom>
            <a:solidFill>
              <a:srgbClr val="6B6859"/>
            </a:solidFill>
            <a:ln w="9525">
              <a:noFill/>
              <a:round/>
              <a:headEnd/>
              <a:tailEnd/>
            </a:ln>
          </p:spPr>
          <p:txBody>
            <a:bodyPr/>
            <a:lstStyle/>
            <a:p>
              <a:pPr algn="ctr"/>
              <a:endParaRPr lang="en-US" sz="1800"/>
            </a:p>
          </p:txBody>
        </p:sp>
        <p:sp>
          <p:nvSpPr>
            <p:cNvPr id="347634" name="Freeform 1099"/>
            <p:cNvSpPr>
              <a:spLocks/>
            </p:cNvSpPr>
            <p:nvPr/>
          </p:nvSpPr>
          <p:spPr bwMode="auto">
            <a:xfrm>
              <a:off x="3378" y="3082"/>
              <a:ext cx="207" cy="202"/>
            </a:xfrm>
            <a:custGeom>
              <a:avLst/>
              <a:gdLst>
                <a:gd name="T0" fmla="*/ 0 w 4569"/>
                <a:gd name="T1" fmla="*/ 90 h 3641"/>
                <a:gd name="T2" fmla="*/ 165 w 4569"/>
                <a:gd name="T3" fmla="*/ 0 h 3641"/>
                <a:gd name="T4" fmla="*/ 207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5"/>
                  </a:moveTo>
                  <a:lnTo>
                    <a:pt x="3650" y="0"/>
                  </a:lnTo>
                  <a:lnTo>
                    <a:pt x="4569" y="1997"/>
                  </a:lnTo>
                  <a:lnTo>
                    <a:pt x="873" y="3641"/>
                  </a:lnTo>
                  <a:lnTo>
                    <a:pt x="0" y="1625"/>
                  </a:lnTo>
                  <a:close/>
                </a:path>
              </a:pathLst>
            </a:custGeom>
            <a:solidFill>
              <a:srgbClr val="545959"/>
            </a:solidFill>
            <a:ln w="9525">
              <a:noFill/>
              <a:round/>
              <a:headEnd/>
              <a:tailEnd/>
            </a:ln>
          </p:spPr>
          <p:txBody>
            <a:bodyPr/>
            <a:lstStyle/>
            <a:p>
              <a:pPr algn="ctr"/>
              <a:endParaRPr lang="en-US" sz="1800"/>
            </a:p>
          </p:txBody>
        </p:sp>
        <p:sp>
          <p:nvSpPr>
            <p:cNvPr id="347635" name="Freeform 1100"/>
            <p:cNvSpPr>
              <a:spLocks/>
            </p:cNvSpPr>
            <p:nvPr/>
          </p:nvSpPr>
          <p:spPr bwMode="auto">
            <a:xfrm>
              <a:off x="3360" y="3024"/>
              <a:ext cx="271" cy="393"/>
            </a:xfrm>
            <a:custGeom>
              <a:avLst/>
              <a:gdLst>
                <a:gd name="T0" fmla="*/ 114 w 5957"/>
                <a:gd name="T1" fmla="*/ 392 h 7065"/>
                <a:gd name="T2" fmla="*/ 268 w 5957"/>
                <a:gd name="T3" fmla="*/ 302 h 7065"/>
                <a:gd name="T4" fmla="*/ 269 w 5957"/>
                <a:gd name="T5" fmla="*/ 302 h 7065"/>
                <a:gd name="T6" fmla="*/ 270 w 5957"/>
                <a:gd name="T7" fmla="*/ 301 h 7065"/>
                <a:gd name="T8" fmla="*/ 270 w 5957"/>
                <a:gd name="T9" fmla="*/ 300 h 7065"/>
                <a:gd name="T10" fmla="*/ 271 w 5957"/>
                <a:gd name="T11" fmla="*/ 299 h 7065"/>
                <a:gd name="T12" fmla="*/ 271 w 5957"/>
                <a:gd name="T13" fmla="*/ 297 h 7065"/>
                <a:gd name="T14" fmla="*/ 271 w 5957"/>
                <a:gd name="T15" fmla="*/ 296 h 7065"/>
                <a:gd name="T16" fmla="*/ 271 w 5957"/>
                <a:gd name="T17" fmla="*/ 295 h 7065"/>
                <a:gd name="T18" fmla="*/ 271 w 5957"/>
                <a:gd name="T19" fmla="*/ 294 h 7065"/>
                <a:gd name="T20" fmla="*/ 159 w 5957"/>
                <a:gd name="T21" fmla="*/ 4 h 7065"/>
                <a:gd name="T22" fmla="*/ 159 w 5957"/>
                <a:gd name="T23" fmla="*/ 3 h 7065"/>
                <a:gd name="T24" fmla="*/ 158 w 5957"/>
                <a:gd name="T25" fmla="*/ 2 h 7065"/>
                <a:gd name="T26" fmla="*/ 157 w 5957"/>
                <a:gd name="T27" fmla="*/ 1 h 7065"/>
                <a:gd name="T28" fmla="*/ 157 w 5957"/>
                <a:gd name="T29" fmla="*/ 0 h 7065"/>
                <a:gd name="T30" fmla="*/ 156 w 5957"/>
                <a:gd name="T31" fmla="*/ 0 h 7065"/>
                <a:gd name="T32" fmla="*/ 155 w 5957"/>
                <a:gd name="T33" fmla="*/ 0 h 7065"/>
                <a:gd name="T34" fmla="*/ 154 w 5957"/>
                <a:gd name="T35" fmla="*/ 0 h 7065"/>
                <a:gd name="T36" fmla="*/ 153 w 5957"/>
                <a:gd name="T37" fmla="*/ 0 h 7065"/>
                <a:gd name="T38" fmla="*/ 3 w 5957"/>
                <a:gd name="T39" fmla="*/ 83 h 7065"/>
                <a:gd name="T40" fmla="*/ 2 w 5957"/>
                <a:gd name="T41" fmla="*/ 83 h 7065"/>
                <a:gd name="T42" fmla="*/ 1 w 5957"/>
                <a:gd name="T43" fmla="*/ 84 h 7065"/>
                <a:gd name="T44" fmla="*/ 1 w 5957"/>
                <a:gd name="T45" fmla="*/ 85 h 7065"/>
                <a:gd name="T46" fmla="*/ 0 w 5957"/>
                <a:gd name="T47" fmla="*/ 86 h 7065"/>
                <a:gd name="T48" fmla="*/ 0 w 5957"/>
                <a:gd name="T49" fmla="*/ 87 h 7065"/>
                <a:gd name="T50" fmla="*/ 0 w 5957"/>
                <a:gd name="T51" fmla="*/ 89 h 7065"/>
                <a:gd name="T52" fmla="*/ 0 w 5957"/>
                <a:gd name="T53" fmla="*/ 90 h 7065"/>
                <a:gd name="T54" fmla="*/ 0 w 5957"/>
                <a:gd name="T55" fmla="*/ 91 h 7065"/>
                <a:gd name="T56" fmla="*/ 107 w 5957"/>
                <a:gd name="T57" fmla="*/ 389 h 7065"/>
                <a:gd name="T58" fmla="*/ 107 w 5957"/>
                <a:gd name="T59" fmla="*/ 390 h 7065"/>
                <a:gd name="T60" fmla="*/ 108 w 5957"/>
                <a:gd name="T61" fmla="*/ 391 h 7065"/>
                <a:gd name="T62" fmla="*/ 109 w 5957"/>
                <a:gd name="T63" fmla="*/ 392 h 7065"/>
                <a:gd name="T64" fmla="*/ 110 w 5957"/>
                <a:gd name="T65" fmla="*/ 393 h 7065"/>
                <a:gd name="T66" fmla="*/ 111 w 5957"/>
                <a:gd name="T67" fmla="*/ 393 h 7065"/>
                <a:gd name="T68" fmla="*/ 112 w 5957"/>
                <a:gd name="T69" fmla="*/ 393 h 7065"/>
                <a:gd name="T70" fmla="*/ 113 w 5957"/>
                <a:gd name="T71" fmla="*/ 393 h 7065"/>
                <a:gd name="T72" fmla="*/ 114 w 5957"/>
                <a:gd name="T73" fmla="*/ 392 h 70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5"/>
                <a:gd name="T113" fmla="*/ 5957 w 5957"/>
                <a:gd name="T114" fmla="*/ 7065 h 70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5">
                  <a:moveTo>
                    <a:pt x="2497" y="7056"/>
                  </a:moveTo>
                  <a:lnTo>
                    <a:pt x="5894" y="5432"/>
                  </a:lnTo>
                  <a:lnTo>
                    <a:pt x="5912" y="5421"/>
                  </a:lnTo>
                  <a:lnTo>
                    <a:pt x="5928" y="5406"/>
                  </a:lnTo>
                  <a:lnTo>
                    <a:pt x="5941" y="5388"/>
                  </a:lnTo>
                  <a:lnTo>
                    <a:pt x="5950" y="5368"/>
                  </a:lnTo>
                  <a:lnTo>
                    <a:pt x="5955" y="5347"/>
                  </a:lnTo>
                  <a:lnTo>
                    <a:pt x="5957" y="5325"/>
                  </a:lnTo>
                  <a:lnTo>
                    <a:pt x="5955" y="5303"/>
                  </a:lnTo>
                  <a:lnTo>
                    <a:pt x="5948" y="5282"/>
                  </a:lnTo>
                  <a:lnTo>
                    <a:pt x="3503" y="64"/>
                  </a:lnTo>
                  <a:lnTo>
                    <a:pt x="3492" y="46"/>
                  </a:lnTo>
                  <a:lnTo>
                    <a:pt x="3477" y="31"/>
                  </a:lnTo>
                  <a:lnTo>
                    <a:pt x="3460" y="18"/>
                  </a:lnTo>
                  <a:lnTo>
                    <a:pt x="3441" y="8"/>
                  </a:lnTo>
                  <a:lnTo>
                    <a:pt x="3420" y="2"/>
                  </a:lnTo>
                  <a:lnTo>
                    <a:pt x="3399" y="0"/>
                  </a:lnTo>
                  <a:lnTo>
                    <a:pt x="3377" y="2"/>
                  </a:lnTo>
                  <a:lnTo>
                    <a:pt x="3357" y="8"/>
                  </a:lnTo>
                  <a:lnTo>
                    <a:pt x="63" y="1486"/>
                  </a:lnTo>
                  <a:lnTo>
                    <a:pt x="45" y="1497"/>
                  </a:lnTo>
                  <a:lnTo>
                    <a:pt x="30" y="1512"/>
                  </a:lnTo>
                  <a:lnTo>
                    <a:pt x="16" y="1530"/>
                  </a:lnTo>
                  <a:lnTo>
                    <a:pt x="7" y="1550"/>
                  </a:lnTo>
                  <a:lnTo>
                    <a:pt x="2" y="1572"/>
                  </a:lnTo>
                  <a:lnTo>
                    <a:pt x="0" y="1594"/>
                  </a:lnTo>
                  <a:lnTo>
                    <a:pt x="3" y="1615"/>
                  </a:lnTo>
                  <a:lnTo>
                    <a:pt x="9" y="1636"/>
                  </a:lnTo>
                  <a:lnTo>
                    <a:pt x="2351" y="6999"/>
                  </a:lnTo>
                  <a:lnTo>
                    <a:pt x="2362" y="7018"/>
                  </a:lnTo>
                  <a:lnTo>
                    <a:pt x="2377" y="7034"/>
                  </a:lnTo>
                  <a:lnTo>
                    <a:pt x="2394" y="7048"/>
                  </a:lnTo>
                  <a:lnTo>
                    <a:pt x="2413" y="7057"/>
                  </a:lnTo>
                  <a:lnTo>
                    <a:pt x="2434" y="7063"/>
                  </a:lnTo>
                  <a:lnTo>
                    <a:pt x="2455" y="7065"/>
                  </a:lnTo>
                  <a:lnTo>
                    <a:pt x="2477" y="7063"/>
                  </a:lnTo>
                  <a:lnTo>
                    <a:pt x="2497" y="7056"/>
                  </a:lnTo>
                  <a:close/>
                </a:path>
              </a:pathLst>
            </a:custGeom>
            <a:solidFill>
              <a:srgbClr val="BAC2C2"/>
            </a:solidFill>
            <a:ln w="9525">
              <a:noFill/>
              <a:round/>
              <a:headEnd/>
              <a:tailEnd/>
            </a:ln>
          </p:spPr>
          <p:txBody>
            <a:bodyPr/>
            <a:lstStyle/>
            <a:p>
              <a:pPr algn="ctr"/>
              <a:endParaRPr lang="en-US" sz="1800"/>
            </a:p>
          </p:txBody>
        </p:sp>
        <p:sp>
          <p:nvSpPr>
            <p:cNvPr id="347636" name="Freeform 1101"/>
            <p:cNvSpPr>
              <a:spLocks/>
            </p:cNvSpPr>
            <p:nvPr/>
          </p:nvSpPr>
          <p:spPr bwMode="auto">
            <a:xfrm>
              <a:off x="3360" y="3024"/>
              <a:ext cx="162" cy="99"/>
            </a:xfrm>
            <a:custGeom>
              <a:avLst/>
              <a:gdLst>
                <a:gd name="T0" fmla="*/ 162 w 3562"/>
                <a:gd name="T1" fmla="*/ 10 h 1773"/>
                <a:gd name="T2" fmla="*/ 159 w 3562"/>
                <a:gd name="T3" fmla="*/ 4 h 1773"/>
                <a:gd name="T4" fmla="*/ 159 w 3562"/>
                <a:gd name="T5" fmla="*/ 3 h 1773"/>
                <a:gd name="T6" fmla="*/ 158 w 3562"/>
                <a:gd name="T7" fmla="*/ 2 h 1773"/>
                <a:gd name="T8" fmla="*/ 157 w 3562"/>
                <a:gd name="T9" fmla="*/ 1 h 1773"/>
                <a:gd name="T10" fmla="*/ 156 w 3562"/>
                <a:gd name="T11" fmla="*/ 0 h 1773"/>
                <a:gd name="T12" fmla="*/ 155 w 3562"/>
                <a:gd name="T13" fmla="*/ 0 h 1773"/>
                <a:gd name="T14" fmla="*/ 154 w 3562"/>
                <a:gd name="T15" fmla="*/ 0 h 1773"/>
                <a:gd name="T16" fmla="*/ 154 w 3562"/>
                <a:gd name="T17" fmla="*/ 0 h 1773"/>
                <a:gd name="T18" fmla="*/ 153 w 3562"/>
                <a:gd name="T19" fmla="*/ 0 h 1773"/>
                <a:gd name="T20" fmla="*/ 3 w 3562"/>
                <a:gd name="T21" fmla="*/ 83 h 1773"/>
                <a:gd name="T22" fmla="*/ 2 w 3562"/>
                <a:gd name="T23" fmla="*/ 84 h 1773"/>
                <a:gd name="T24" fmla="*/ 1 w 3562"/>
                <a:gd name="T25" fmla="*/ 84 h 1773"/>
                <a:gd name="T26" fmla="*/ 1 w 3562"/>
                <a:gd name="T27" fmla="*/ 85 h 1773"/>
                <a:gd name="T28" fmla="*/ 0 w 3562"/>
                <a:gd name="T29" fmla="*/ 87 h 1773"/>
                <a:gd name="T30" fmla="*/ 0 w 3562"/>
                <a:gd name="T31" fmla="*/ 88 h 1773"/>
                <a:gd name="T32" fmla="*/ 0 w 3562"/>
                <a:gd name="T33" fmla="*/ 89 h 1773"/>
                <a:gd name="T34" fmla="*/ 0 w 3562"/>
                <a:gd name="T35" fmla="*/ 90 h 1773"/>
                <a:gd name="T36" fmla="*/ 0 w 3562"/>
                <a:gd name="T37" fmla="*/ 91 h 1773"/>
                <a:gd name="T38" fmla="*/ 3 w 3562"/>
                <a:gd name="T39" fmla="*/ 99 h 1773"/>
                <a:gd name="T40" fmla="*/ 162 w 3562"/>
                <a:gd name="T41" fmla="*/ 10 h 17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62"/>
                <a:gd name="T64" fmla="*/ 0 h 1773"/>
                <a:gd name="T65" fmla="*/ 3562 w 3562"/>
                <a:gd name="T66" fmla="*/ 1773 h 17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62" h="1773">
                  <a:moveTo>
                    <a:pt x="3562" y="1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68" y="1773"/>
                  </a:lnTo>
                  <a:lnTo>
                    <a:pt x="3562" y="183"/>
                  </a:lnTo>
                  <a:close/>
                </a:path>
              </a:pathLst>
            </a:custGeom>
            <a:solidFill>
              <a:srgbClr val="BAC2C2"/>
            </a:solidFill>
            <a:ln w="9525">
              <a:noFill/>
              <a:round/>
              <a:headEnd/>
              <a:tailEnd/>
            </a:ln>
          </p:spPr>
          <p:txBody>
            <a:bodyPr/>
            <a:lstStyle/>
            <a:p>
              <a:pPr algn="ctr"/>
              <a:endParaRPr lang="en-US" sz="1800"/>
            </a:p>
          </p:txBody>
        </p:sp>
        <p:sp>
          <p:nvSpPr>
            <p:cNvPr id="347637" name="Freeform 1102"/>
            <p:cNvSpPr>
              <a:spLocks/>
            </p:cNvSpPr>
            <p:nvPr/>
          </p:nvSpPr>
          <p:spPr bwMode="auto">
            <a:xfrm>
              <a:off x="3360" y="3024"/>
              <a:ext cx="161" cy="97"/>
            </a:xfrm>
            <a:custGeom>
              <a:avLst/>
              <a:gdLst>
                <a:gd name="T0" fmla="*/ 161 w 3550"/>
                <a:gd name="T1" fmla="*/ 8 h 1748"/>
                <a:gd name="T2" fmla="*/ 160 w 3550"/>
                <a:gd name="T3" fmla="*/ 8 h 1748"/>
                <a:gd name="T4" fmla="*/ 160 w 3550"/>
                <a:gd name="T5" fmla="*/ 7 h 1748"/>
                <a:gd name="T6" fmla="*/ 159 w 3550"/>
                <a:gd name="T7" fmla="*/ 5 h 1748"/>
                <a:gd name="T8" fmla="*/ 158 w 3550"/>
                <a:gd name="T9" fmla="*/ 3 h 1748"/>
                <a:gd name="T10" fmla="*/ 157 w 3550"/>
                <a:gd name="T11" fmla="*/ 1 h 1748"/>
                <a:gd name="T12" fmla="*/ 155 w 3550"/>
                <a:gd name="T13" fmla="*/ 0 h 1748"/>
                <a:gd name="T14" fmla="*/ 153 w 3550"/>
                <a:gd name="T15" fmla="*/ 0 h 1748"/>
                <a:gd name="T16" fmla="*/ 148 w 3550"/>
                <a:gd name="T17" fmla="*/ 3 h 1748"/>
                <a:gd name="T18" fmla="*/ 140 w 3550"/>
                <a:gd name="T19" fmla="*/ 7 h 1748"/>
                <a:gd name="T20" fmla="*/ 133 w 3550"/>
                <a:gd name="T21" fmla="*/ 11 h 1748"/>
                <a:gd name="T22" fmla="*/ 127 w 3550"/>
                <a:gd name="T23" fmla="*/ 14 h 1748"/>
                <a:gd name="T24" fmla="*/ 122 w 3550"/>
                <a:gd name="T25" fmla="*/ 17 h 1748"/>
                <a:gd name="T26" fmla="*/ 116 w 3550"/>
                <a:gd name="T27" fmla="*/ 20 h 1748"/>
                <a:gd name="T28" fmla="*/ 111 w 3550"/>
                <a:gd name="T29" fmla="*/ 23 h 1748"/>
                <a:gd name="T30" fmla="*/ 106 w 3550"/>
                <a:gd name="T31" fmla="*/ 26 h 1748"/>
                <a:gd name="T32" fmla="*/ 99 w 3550"/>
                <a:gd name="T33" fmla="*/ 30 h 1748"/>
                <a:gd name="T34" fmla="*/ 92 w 3550"/>
                <a:gd name="T35" fmla="*/ 33 h 1748"/>
                <a:gd name="T36" fmla="*/ 84 w 3550"/>
                <a:gd name="T37" fmla="*/ 38 h 1748"/>
                <a:gd name="T38" fmla="*/ 74 w 3550"/>
                <a:gd name="T39" fmla="*/ 44 h 1748"/>
                <a:gd name="T40" fmla="*/ 62 w 3550"/>
                <a:gd name="T41" fmla="*/ 50 h 1748"/>
                <a:gd name="T42" fmla="*/ 48 w 3550"/>
                <a:gd name="T43" fmla="*/ 57 h 1748"/>
                <a:gd name="T44" fmla="*/ 32 w 3550"/>
                <a:gd name="T45" fmla="*/ 66 h 1748"/>
                <a:gd name="T46" fmla="*/ 13 w 3550"/>
                <a:gd name="T47" fmla="*/ 77 h 1748"/>
                <a:gd name="T48" fmla="*/ 2 w 3550"/>
                <a:gd name="T49" fmla="*/ 83 h 1748"/>
                <a:gd name="T50" fmla="*/ 1 w 3550"/>
                <a:gd name="T51" fmla="*/ 85 h 1748"/>
                <a:gd name="T52" fmla="*/ 0 w 3550"/>
                <a:gd name="T53" fmla="*/ 87 h 1748"/>
                <a:gd name="T54" fmla="*/ 0 w 3550"/>
                <a:gd name="T55" fmla="*/ 90 h 1748"/>
                <a:gd name="T56" fmla="*/ 1 w 3550"/>
                <a:gd name="T57" fmla="*/ 91 h 1748"/>
                <a:gd name="T58" fmla="*/ 1 w 3550"/>
                <a:gd name="T59" fmla="*/ 92 h 1748"/>
                <a:gd name="T60" fmla="*/ 1 w 3550"/>
                <a:gd name="T61" fmla="*/ 94 h 1748"/>
                <a:gd name="T62" fmla="*/ 2 w 3550"/>
                <a:gd name="T63" fmla="*/ 95 h 1748"/>
                <a:gd name="T64" fmla="*/ 7 w 3550"/>
                <a:gd name="T65" fmla="*/ 94 h 1748"/>
                <a:gd name="T66" fmla="*/ 16 w 3550"/>
                <a:gd name="T67" fmla="*/ 90 h 1748"/>
                <a:gd name="T68" fmla="*/ 23 w 3550"/>
                <a:gd name="T69" fmla="*/ 86 h 1748"/>
                <a:gd name="T70" fmla="*/ 29 w 3550"/>
                <a:gd name="T71" fmla="*/ 82 h 1748"/>
                <a:gd name="T72" fmla="*/ 35 w 3550"/>
                <a:gd name="T73" fmla="*/ 79 h 1748"/>
                <a:gd name="T74" fmla="*/ 41 w 3550"/>
                <a:gd name="T75" fmla="*/ 76 h 1748"/>
                <a:gd name="T76" fmla="*/ 46 w 3550"/>
                <a:gd name="T77" fmla="*/ 73 h 1748"/>
                <a:gd name="T78" fmla="*/ 52 w 3550"/>
                <a:gd name="T79" fmla="*/ 69 h 1748"/>
                <a:gd name="T80" fmla="*/ 59 w 3550"/>
                <a:gd name="T81" fmla="*/ 66 h 1748"/>
                <a:gd name="T82" fmla="*/ 66 w 3550"/>
                <a:gd name="T83" fmla="*/ 62 h 1748"/>
                <a:gd name="T84" fmla="*/ 75 w 3550"/>
                <a:gd name="T85" fmla="*/ 57 h 1748"/>
                <a:gd name="T86" fmla="*/ 86 w 3550"/>
                <a:gd name="T87" fmla="*/ 51 h 1748"/>
                <a:gd name="T88" fmla="*/ 98 w 3550"/>
                <a:gd name="T89" fmla="*/ 44 h 1748"/>
                <a:gd name="T90" fmla="*/ 113 w 3550"/>
                <a:gd name="T91" fmla="*/ 36 h 1748"/>
                <a:gd name="T92" fmla="*/ 130 w 3550"/>
                <a:gd name="T93" fmla="*/ 26 h 1748"/>
                <a:gd name="T94" fmla="*/ 150 w 3550"/>
                <a:gd name="T95" fmla="*/ 15 h 17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50"/>
                <a:gd name="T145" fmla="*/ 0 h 1748"/>
                <a:gd name="T146" fmla="*/ 3550 w 3550"/>
                <a:gd name="T147" fmla="*/ 1748 h 17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50" h="1748">
                  <a:moveTo>
                    <a:pt x="3550" y="163"/>
                  </a:moveTo>
                  <a:lnTo>
                    <a:pt x="3545" y="153"/>
                  </a:lnTo>
                  <a:lnTo>
                    <a:pt x="3541" y="144"/>
                  </a:lnTo>
                  <a:lnTo>
                    <a:pt x="3538" y="137"/>
                  </a:lnTo>
                  <a:lnTo>
                    <a:pt x="3533" y="130"/>
                  </a:lnTo>
                  <a:lnTo>
                    <a:pt x="3529" y="120"/>
                  </a:lnTo>
                  <a:lnTo>
                    <a:pt x="3523" y="108"/>
                  </a:lnTo>
                  <a:lnTo>
                    <a:pt x="3514" y="90"/>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1" y="1665"/>
                  </a:lnTo>
                  <a:lnTo>
                    <a:pt x="26" y="1673"/>
                  </a:lnTo>
                  <a:lnTo>
                    <a:pt x="31" y="1685"/>
                  </a:lnTo>
                  <a:lnTo>
                    <a:pt x="37" y="1699"/>
                  </a:lnTo>
                  <a:lnTo>
                    <a:pt x="46" y="1719"/>
                  </a:lnTo>
                  <a:lnTo>
                    <a:pt x="57" y="1748"/>
                  </a:lnTo>
                  <a:lnTo>
                    <a:pt x="162" y="1700"/>
                  </a:lnTo>
                  <a:lnTo>
                    <a:pt x="259" y="1656"/>
                  </a:lnTo>
                  <a:lnTo>
                    <a:pt x="348" y="1616"/>
                  </a:lnTo>
                  <a:lnTo>
                    <a:pt x="430" y="1579"/>
                  </a:lnTo>
                  <a:lnTo>
                    <a:pt x="508" y="1543"/>
                  </a:lnTo>
                  <a:lnTo>
                    <a:pt x="579" y="1511"/>
                  </a:lnTo>
                  <a:lnTo>
                    <a:pt x="648" y="1480"/>
                  </a:lnTo>
                  <a:lnTo>
                    <a:pt x="713" y="1451"/>
                  </a:lnTo>
                  <a:lnTo>
                    <a:pt x="776" y="1422"/>
                  </a:lnTo>
                  <a:lnTo>
                    <a:pt x="837" y="1395"/>
                  </a:lnTo>
                  <a:lnTo>
                    <a:pt x="898" y="1367"/>
                  </a:lnTo>
                  <a:lnTo>
                    <a:pt x="959" y="1340"/>
                  </a:lnTo>
                  <a:lnTo>
                    <a:pt x="1021" y="1311"/>
                  </a:lnTo>
                  <a:lnTo>
                    <a:pt x="1085" y="1282"/>
                  </a:lnTo>
                  <a:lnTo>
                    <a:pt x="1153" y="1251"/>
                  </a:lnTo>
                  <a:lnTo>
                    <a:pt x="1223" y="1220"/>
                  </a:lnTo>
                  <a:lnTo>
                    <a:pt x="1299" y="1186"/>
                  </a:lnTo>
                  <a:lnTo>
                    <a:pt x="1379" y="1149"/>
                  </a:lnTo>
                  <a:lnTo>
                    <a:pt x="1466" y="1110"/>
                  </a:lnTo>
                  <a:lnTo>
                    <a:pt x="1560" y="1067"/>
                  </a:lnTo>
                  <a:lnTo>
                    <a:pt x="1662" y="1020"/>
                  </a:lnTo>
                  <a:lnTo>
                    <a:pt x="1772" y="971"/>
                  </a:lnTo>
                  <a:lnTo>
                    <a:pt x="1892" y="916"/>
                  </a:lnTo>
                  <a:lnTo>
                    <a:pt x="2024" y="857"/>
                  </a:lnTo>
                  <a:lnTo>
                    <a:pt x="2166" y="792"/>
                  </a:lnTo>
                  <a:lnTo>
                    <a:pt x="2320" y="722"/>
                  </a:lnTo>
                  <a:lnTo>
                    <a:pt x="2488" y="646"/>
                  </a:lnTo>
                  <a:lnTo>
                    <a:pt x="2668" y="564"/>
                  </a:lnTo>
                  <a:lnTo>
                    <a:pt x="2864" y="474"/>
                  </a:lnTo>
                  <a:lnTo>
                    <a:pt x="3075" y="378"/>
                  </a:lnTo>
                  <a:lnTo>
                    <a:pt x="3304" y="275"/>
                  </a:lnTo>
                  <a:lnTo>
                    <a:pt x="3550" y="163"/>
                  </a:lnTo>
                  <a:close/>
                </a:path>
              </a:pathLst>
            </a:custGeom>
            <a:solidFill>
              <a:srgbClr val="BFC7C7"/>
            </a:solidFill>
            <a:ln w="9525">
              <a:noFill/>
              <a:round/>
              <a:headEnd/>
              <a:tailEnd/>
            </a:ln>
          </p:spPr>
          <p:txBody>
            <a:bodyPr/>
            <a:lstStyle/>
            <a:p>
              <a:pPr algn="ctr"/>
              <a:endParaRPr lang="en-US" sz="1800"/>
            </a:p>
          </p:txBody>
        </p:sp>
        <p:sp>
          <p:nvSpPr>
            <p:cNvPr id="347638" name="Freeform 1103"/>
            <p:cNvSpPr>
              <a:spLocks/>
            </p:cNvSpPr>
            <p:nvPr/>
          </p:nvSpPr>
          <p:spPr bwMode="auto">
            <a:xfrm>
              <a:off x="3360" y="3024"/>
              <a:ext cx="161" cy="96"/>
            </a:xfrm>
            <a:custGeom>
              <a:avLst/>
              <a:gdLst>
                <a:gd name="T0" fmla="*/ 161 w 3539"/>
                <a:gd name="T1" fmla="*/ 8 h 1724"/>
                <a:gd name="T2" fmla="*/ 161 w 3539"/>
                <a:gd name="T3" fmla="*/ 7 h 1724"/>
                <a:gd name="T4" fmla="*/ 160 w 3539"/>
                <a:gd name="T5" fmla="*/ 6 h 1724"/>
                <a:gd name="T6" fmla="*/ 160 w 3539"/>
                <a:gd name="T7" fmla="*/ 5 h 1724"/>
                <a:gd name="T8" fmla="*/ 159 w 3539"/>
                <a:gd name="T9" fmla="*/ 3 h 1724"/>
                <a:gd name="T10" fmla="*/ 157 w 3539"/>
                <a:gd name="T11" fmla="*/ 1 h 1724"/>
                <a:gd name="T12" fmla="*/ 155 w 3539"/>
                <a:gd name="T13" fmla="*/ 0 h 1724"/>
                <a:gd name="T14" fmla="*/ 154 w 3539"/>
                <a:gd name="T15" fmla="*/ 0 h 1724"/>
                <a:gd name="T16" fmla="*/ 148 w 3539"/>
                <a:gd name="T17" fmla="*/ 3 h 1724"/>
                <a:gd name="T18" fmla="*/ 140 w 3539"/>
                <a:gd name="T19" fmla="*/ 7 h 1724"/>
                <a:gd name="T20" fmla="*/ 133 w 3539"/>
                <a:gd name="T21" fmla="*/ 11 h 1724"/>
                <a:gd name="T22" fmla="*/ 127 w 3539"/>
                <a:gd name="T23" fmla="*/ 14 h 1724"/>
                <a:gd name="T24" fmla="*/ 122 w 3539"/>
                <a:gd name="T25" fmla="*/ 17 h 1724"/>
                <a:gd name="T26" fmla="*/ 117 w 3539"/>
                <a:gd name="T27" fmla="*/ 20 h 1724"/>
                <a:gd name="T28" fmla="*/ 111 w 3539"/>
                <a:gd name="T29" fmla="*/ 23 h 1724"/>
                <a:gd name="T30" fmla="*/ 106 w 3539"/>
                <a:gd name="T31" fmla="*/ 26 h 1724"/>
                <a:gd name="T32" fmla="*/ 100 w 3539"/>
                <a:gd name="T33" fmla="*/ 30 h 1724"/>
                <a:gd name="T34" fmla="*/ 92 w 3539"/>
                <a:gd name="T35" fmla="*/ 34 h 1724"/>
                <a:gd name="T36" fmla="*/ 84 w 3539"/>
                <a:gd name="T37" fmla="*/ 38 h 1724"/>
                <a:gd name="T38" fmla="*/ 74 w 3539"/>
                <a:gd name="T39" fmla="*/ 44 h 1724"/>
                <a:gd name="T40" fmla="*/ 62 w 3539"/>
                <a:gd name="T41" fmla="*/ 50 h 1724"/>
                <a:gd name="T42" fmla="*/ 48 w 3539"/>
                <a:gd name="T43" fmla="*/ 58 h 1724"/>
                <a:gd name="T44" fmla="*/ 32 w 3539"/>
                <a:gd name="T45" fmla="*/ 67 h 1724"/>
                <a:gd name="T46" fmla="*/ 13 w 3539"/>
                <a:gd name="T47" fmla="*/ 77 h 1724"/>
                <a:gd name="T48" fmla="*/ 2 w 3539"/>
                <a:gd name="T49" fmla="*/ 83 h 1724"/>
                <a:gd name="T50" fmla="*/ 1 w 3539"/>
                <a:gd name="T51" fmla="*/ 85 h 1724"/>
                <a:gd name="T52" fmla="*/ 0 w 3539"/>
                <a:gd name="T53" fmla="*/ 88 h 1724"/>
                <a:gd name="T54" fmla="*/ 0 w 3539"/>
                <a:gd name="T55" fmla="*/ 90 h 1724"/>
                <a:gd name="T56" fmla="*/ 1 w 3539"/>
                <a:gd name="T57" fmla="*/ 92 h 1724"/>
                <a:gd name="T58" fmla="*/ 1 w 3539"/>
                <a:gd name="T59" fmla="*/ 92 h 1724"/>
                <a:gd name="T60" fmla="*/ 1 w 3539"/>
                <a:gd name="T61" fmla="*/ 93 h 1724"/>
                <a:gd name="T62" fmla="*/ 2 w 3539"/>
                <a:gd name="T63" fmla="*/ 95 h 1724"/>
                <a:gd name="T64" fmla="*/ 7 w 3539"/>
                <a:gd name="T65" fmla="*/ 93 h 1724"/>
                <a:gd name="T66" fmla="*/ 15 w 3539"/>
                <a:gd name="T67" fmla="*/ 89 h 1724"/>
                <a:gd name="T68" fmla="*/ 23 w 3539"/>
                <a:gd name="T69" fmla="*/ 85 h 1724"/>
                <a:gd name="T70" fmla="*/ 29 w 3539"/>
                <a:gd name="T71" fmla="*/ 81 h 1724"/>
                <a:gd name="T72" fmla="*/ 35 w 3539"/>
                <a:gd name="T73" fmla="*/ 78 h 1724"/>
                <a:gd name="T74" fmla="*/ 40 w 3539"/>
                <a:gd name="T75" fmla="*/ 75 h 1724"/>
                <a:gd name="T76" fmla="*/ 46 w 3539"/>
                <a:gd name="T77" fmla="*/ 72 h 1724"/>
                <a:gd name="T78" fmla="*/ 52 w 3539"/>
                <a:gd name="T79" fmla="*/ 68 h 1724"/>
                <a:gd name="T80" fmla="*/ 59 w 3539"/>
                <a:gd name="T81" fmla="*/ 65 h 1724"/>
                <a:gd name="T82" fmla="*/ 66 w 3539"/>
                <a:gd name="T83" fmla="*/ 61 h 1724"/>
                <a:gd name="T84" fmla="*/ 75 w 3539"/>
                <a:gd name="T85" fmla="*/ 56 h 1724"/>
                <a:gd name="T86" fmla="*/ 86 w 3539"/>
                <a:gd name="T87" fmla="*/ 50 h 1724"/>
                <a:gd name="T88" fmla="*/ 98 w 3539"/>
                <a:gd name="T89" fmla="*/ 43 h 1724"/>
                <a:gd name="T90" fmla="*/ 113 w 3539"/>
                <a:gd name="T91" fmla="*/ 35 h 1724"/>
                <a:gd name="T92" fmla="*/ 130 w 3539"/>
                <a:gd name="T93" fmla="*/ 25 h 1724"/>
                <a:gd name="T94" fmla="*/ 150 w 3539"/>
                <a:gd name="T95" fmla="*/ 14 h 17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39"/>
                <a:gd name="T145" fmla="*/ 0 h 1724"/>
                <a:gd name="T146" fmla="*/ 3539 w 3539"/>
                <a:gd name="T147" fmla="*/ 1724 h 17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39" h="1724">
                  <a:moveTo>
                    <a:pt x="3539" y="143"/>
                  </a:moveTo>
                  <a:lnTo>
                    <a:pt x="3534" y="135"/>
                  </a:lnTo>
                  <a:lnTo>
                    <a:pt x="3531" y="129"/>
                  </a:lnTo>
                  <a:lnTo>
                    <a:pt x="3529" y="123"/>
                  </a:lnTo>
                  <a:lnTo>
                    <a:pt x="3526" y="117"/>
                  </a:lnTo>
                  <a:lnTo>
                    <a:pt x="3523" y="110"/>
                  </a:lnTo>
                  <a:lnTo>
                    <a:pt x="3518" y="99"/>
                  </a:lnTo>
                  <a:lnTo>
                    <a:pt x="3511" y="84"/>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3" y="1646"/>
                  </a:lnTo>
                  <a:lnTo>
                    <a:pt x="16" y="1652"/>
                  </a:lnTo>
                  <a:lnTo>
                    <a:pt x="19" y="1658"/>
                  </a:lnTo>
                  <a:lnTo>
                    <a:pt x="22" y="1666"/>
                  </a:lnTo>
                  <a:lnTo>
                    <a:pt x="26" y="1674"/>
                  </a:lnTo>
                  <a:lnTo>
                    <a:pt x="31" y="1686"/>
                  </a:lnTo>
                  <a:lnTo>
                    <a:pt x="37" y="1702"/>
                  </a:lnTo>
                  <a:lnTo>
                    <a:pt x="46" y="1724"/>
                  </a:lnTo>
                  <a:lnTo>
                    <a:pt x="151" y="1676"/>
                  </a:lnTo>
                  <a:lnTo>
                    <a:pt x="248" y="1633"/>
                  </a:lnTo>
                  <a:lnTo>
                    <a:pt x="337" y="1592"/>
                  </a:lnTo>
                  <a:lnTo>
                    <a:pt x="419" y="1555"/>
                  </a:lnTo>
                  <a:lnTo>
                    <a:pt x="497" y="1520"/>
                  </a:lnTo>
                  <a:lnTo>
                    <a:pt x="568" y="1488"/>
                  </a:lnTo>
                  <a:lnTo>
                    <a:pt x="637" y="1457"/>
                  </a:lnTo>
                  <a:lnTo>
                    <a:pt x="702" y="1427"/>
                  </a:lnTo>
                  <a:lnTo>
                    <a:pt x="765" y="1399"/>
                  </a:lnTo>
                  <a:lnTo>
                    <a:pt x="826" y="1372"/>
                  </a:lnTo>
                  <a:lnTo>
                    <a:pt x="886" y="1344"/>
                  </a:lnTo>
                  <a:lnTo>
                    <a:pt x="948" y="1316"/>
                  </a:lnTo>
                  <a:lnTo>
                    <a:pt x="1010" y="1288"/>
                  </a:lnTo>
                  <a:lnTo>
                    <a:pt x="1074" y="1259"/>
                  </a:lnTo>
                  <a:lnTo>
                    <a:pt x="1141" y="1229"/>
                  </a:lnTo>
                  <a:lnTo>
                    <a:pt x="1212" y="1197"/>
                  </a:lnTo>
                  <a:lnTo>
                    <a:pt x="1287" y="1163"/>
                  </a:lnTo>
                  <a:lnTo>
                    <a:pt x="1368" y="1126"/>
                  </a:lnTo>
                  <a:lnTo>
                    <a:pt x="1455" y="1087"/>
                  </a:lnTo>
                  <a:lnTo>
                    <a:pt x="1548" y="1045"/>
                  </a:lnTo>
                  <a:lnTo>
                    <a:pt x="1650" y="998"/>
                  </a:lnTo>
                  <a:lnTo>
                    <a:pt x="1761" y="949"/>
                  </a:lnTo>
                  <a:lnTo>
                    <a:pt x="1881" y="894"/>
                  </a:lnTo>
                  <a:lnTo>
                    <a:pt x="2013" y="835"/>
                  </a:lnTo>
                  <a:lnTo>
                    <a:pt x="2154" y="771"/>
                  </a:lnTo>
                  <a:lnTo>
                    <a:pt x="2308" y="700"/>
                  </a:lnTo>
                  <a:lnTo>
                    <a:pt x="2477" y="625"/>
                  </a:lnTo>
                  <a:lnTo>
                    <a:pt x="2657" y="543"/>
                  </a:lnTo>
                  <a:lnTo>
                    <a:pt x="2853" y="453"/>
                  </a:lnTo>
                  <a:lnTo>
                    <a:pt x="3064" y="357"/>
                  </a:lnTo>
                  <a:lnTo>
                    <a:pt x="3293" y="254"/>
                  </a:lnTo>
                  <a:lnTo>
                    <a:pt x="3539" y="143"/>
                  </a:lnTo>
                  <a:close/>
                </a:path>
              </a:pathLst>
            </a:custGeom>
            <a:solidFill>
              <a:srgbClr val="C9D1D1"/>
            </a:solidFill>
            <a:ln w="9525">
              <a:noFill/>
              <a:round/>
              <a:headEnd/>
              <a:tailEnd/>
            </a:ln>
          </p:spPr>
          <p:txBody>
            <a:bodyPr/>
            <a:lstStyle/>
            <a:p>
              <a:pPr algn="ctr"/>
              <a:endParaRPr lang="en-US" sz="1800"/>
            </a:p>
          </p:txBody>
        </p:sp>
        <p:sp>
          <p:nvSpPr>
            <p:cNvPr id="347639" name="Freeform 1104"/>
            <p:cNvSpPr>
              <a:spLocks/>
            </p:cNvSpPr>
            <p:nvPr/>
          </p:nvSpPr>
          <p:spPr bwMode="auto">
            <a:xfrm>
              <a:off x="3360" y="3024"/>
              <a:ext cx="160" cy="94"/>
            </a:xfrm>
            <a:custGeom>
              <a:avLst/>
              <a:gdLst>
                <a:gd name="T0" fmla="*/ 160 w 3526"/>
                <a:gd name="T1" fmla="*/ 6 h 1698"/>
                <a:gd name="T2" fmla="*/ 159 w 3526"/>
                <a:gd name="T3" fmla="*/ 5 h 1698"/>
                <a:gd name="T4" fmla="*/ 158 w 3526"/>
                <a:gd name="T5" fmla="*/ 3 h 1698"/>
                <a:gd name="T6" fmla="*/ 157 w 3526"/>
                <a:gd name="T7" fmla="*/ 1 h 1698"/>
                <a:gd name="T8" fmla="*/ 155 w 3526"/>
                <a:gd name="T9" fmla="*/ 0 h 1698"/>
                <a:gd name="T10" fmla="*/ 153 w 3526"/>
                <a:gd name="T11" fmla="*/ 0 h 1698"/>
                <a:gd name="T12" fmla="*/ 148 w 3526"/>
                <a:gd name="T13" fmla="*/ 3 h 1698"/>
                <a:gd name="T14" fmla="*/ 140 w 3526"/>
                <a:gd name="T15" fmla="*/ 7 h 1698"/>
                <a:gd name="T16" fmla="*/ 133 w 3526"/>
                <a:gd name="T17" fmla="*/ 11 h 1698"/>
                <a:gd name="T18" fmla="*/ 127 w 3526"/>
                <a:gd name="T19" fmla="*/ 14 h 1698"/>
                <a:gd name="T20" fmla="*/ 122 w 3526"/>
                <a:gd name="T21" fmla="*/ 17 h 1698"/>
                <a:gd name="T22" fmla="*/ 116 w 3526"/>
                <a:gd name="T23" fmla="*/ 20 h 1698"/>
                <a:gd name="T24" fmla="*/ 111 w 3526"/>
                <a:gd name="T25" fmla="*/ 23 h 1698"/>
                <a:gd name="T26" fmla="*/ 106 w 3526"/>
                <a:gd name="T27" fmla="*/ 26 h 1698"/>
                <a:gd name="T28" fmla="*/ 99 w 3526"/>
                <a:gd name="T29" fmla="*/ 29 h 1698"/>
                <a:gd name="T30" fmla="*/ 92 w 3526"/>
                <a:gd name="T31" fmla="*/ 33 h 1698"/>
                <a:gd name="T32" fmla="*/ 84 w 3526"/>
                <a:gd name="T33" fmla="*/ 38 h 1698"/>
                <a:gd name="T34" fmla="*/ 74 w 3526"/>
                <a:gd name="T35" fmla="*/ 43 h 1698"/>
                <a:gd name="T36" fmla="*/ 62 w 3526"/>
                <a:gd name="T37" fmla="*/ 50 h 1698"/>
                <a:gd name="T38" fmla="*/ 48 w 3526"/>
                <a:gd name="T39" fmla="*/ 57 h 1698"/>
                <a:gd name="T40" fmla="*/ 32 w 3526"/>
                <a:gd name="T41" fmla="*/ 66 h 1698"/>
                <a:gd name="T42" fmla="*/ 13 w 3526"/>
                <a:gd name="T43" fmla="*/ 77 h 1698"/>
                <a:gd name="T44" fmla="*/ 2 w 3526"/>
                <a:gd name="T45" fmla="*/ 83 h 1698"/>
                <a:gd name="T46" fmla="*/ 1 w 3526"/>
                <a:gd name="T47" fmla="*/ 85 h 1698"/>
                <a:gd name="T48" fmla="*/ 0 w 3526"/>
                <a:gd name="T49" fmla="*/ 87 h 1698"/>
                <a:gd name="T50" fmla="*/ 0 w 3526"/>
                <a:gd name="T51" fmla="*/ 89 h 1698"/>
                <a:gd name="T52" fmla="*/ 1 w 3526"/>
                <a:gd name="T53" fmla="*/ 91 h 1698"/>
                <a:gd name="T54" fmla="*/ 1 w 3526"/>
                <a:gd name="T55" fmla="*/ 93 h 1698"/>
                <a:gd name="T56" fmla="*/ 6 w 3526"/>
                <a:gd name="T57" fmla="*/ 91 h 1698"/>
                <a:gd name="T58" fmla="*/ 15 w 3526"/>
                <a:gd name="T59" fmla="*/ 87 h 1698"/>
                <a:gd name="T60" fmla="*/ 22 w 3526"/>
                <a:gd name="T61" fmla="*/ 83 h 1698"/>
                <a:gd name="T62" fmla="*/ 28 w 3526"/>
                <a:gd name="T63" fmla="*/ 79 h 1698"/>
                <a:gd name="T64" fmla="*/ 34 w 3526"/>
                <a:gd name="T65" fmla="*/ 76 h 1698"/>
                <a:gd name="T66" fmla="*/ 40 w 3526"/>
                <a:gd name="T67" fmla="*/ 73 h 1698"/>
                <a:gd name="T68" fmla="*/ 45 w 3526"/>
                <a:gd name="T69" fmla="*/ 70 h 1698"/>
                <a:gd name="T70" fmla="*/ 51 w 3526"/>
                <a:gd name="T71" fmla="*/ 67 h 1698"/>
                <a:gd name="T72" fmla="*/ 58 w 3526"/>
                <a:gd name="T73" fmla="*/ 63 h 1698"/>
                <a:gd name="T74" fmla="*/ 65 w 3526"/>
                <a:gd name="T75" fmla="*/ 59 h 1698"/>
                <a:gd name="T76" fmla="*/ 74 w 3526"/>
                <a:gd name="T77" fmla="*/ 54 h 1698"/>
                <a:gd name="T78" fmla="*/ 85 w 3526"/>
                <a:gd name="T79" fmla="*/ 48 h 1698"/>
                <a:gd name="T80" fmla="*/ 97 w 3526"/>
                <a:gd name="T81" fmla="*/ 41 h 1698"/>
                <a:gd name="T82" fmla="*/ 112 w 3526"/>
                <a:gd name="T83" fmla="*/ 33 h 1698"/>
                <a:gd name="T84" fmla="*/ 129 w 3526"/>
                <a:gd name="T85" fmla="*/ 24 h 1698"/>
                <a:gd name="T86" fmla="*/ 149 w 3526"/>
                <a:gd name="T87" fmla="*/ 13 h 16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26"/>
                <a:gd name="T133" fmla="*/ 0 h 1698"/>
                <a:gd name="T134" fmla="*/ 3526 w 3526"/>
                <a:gd name="T135" fmla="*/ 1698 h 16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26" h="1698">
                  <a:moveTo>
                    <a:pt x="3526" y="123"/>
                  </a:moveTo>
                  <a:lnTo>
                    <a:pt x="3522" y="112"/>
                  </a:lnTo>
                  <a:lnTo>
                    <a:pt x="3518" y="103"/>
                  </a:lnTo>
                  <a:lnTo>
                    <a:pt x="3513" y="9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5" y="1671"/>
                  </a:lnTo>
                  <a:lnTo>
                    <a:pt x="36" y="1698"/>
                  </a:lnTo>
                  <a:lnTo>
                    <a:pt x="141" y="1651"/>
                  </a:lnTo>
                  <a:lnTo>
                    <a:pt x="237" y="1608"/>
                  </a:lnTo>
                  <a:lnTo>
                    <a:pt x="326" y="1568"/>
                  </a:lnTo>
                  <a:lnTo>
                    <a:pt x="409" y="1530"/>
                  </a:lnTo>
                  <a:lnTo>
                    <a:pt x="486" y="1496"/>
                  </a:lnTo>
                  <a:lnTo>
                    <a:pt x="558" y="1463"/>
                  </a:lnTo>
                  <a:lnTo>
                    <a:pt x="626" y="1433"/>
                  </a:lnTo>
                  <a:lnTo>
                    <a:pt x="691" y="1403"/>
                  </a:lnTo>
                  <a:lnTo>
                    <a:pt x="754" y="1375"/>
                  </a:lnTo>
                  <a:lnTo>
                    <a:pt x="815" y="1347"/>
                  </a:lnTo>
                  <a:lnTo>
                    <a:pt x="875" y="1320"/>
                  </a:lnTo>
                  <a:lnTo>
                    <a:pt x="936" y="1292"/>
                  </a:lnTo>
                  <a:lnTo>
                    <a:pt x="999" y="1264"/>
                  </a:lnTo>
                  <a:lnTo>
                    <a:pt x="1063" y="1236"/>
                  </a:lnTo>
                  <a:lnTo>
                    <a:pt x="1130" y="1205"/>
                  </a:lnTo>
                  <a:lnTo>
                    <a:pt x="1201" y="1173"/>
                  </a:lnTo>
                  <a:lnTo>
                    <a:pt x="1276" y="1140"/>
                  </a:lnTo>
                  <a:lnTo>
                    <a:pt x="1357" y="1103"/>
                  </a:lnTo>
                  <a:lnTo>
                    <a:pt x="1443" y="1064"/>
                  </a:lnTo>
                  <a:lnTo>
                    <a:pt x="1537" y="1022"/>
                  </a:lnTo>
                  <a:lnTo>
                    <a:pt x="1639" y="975"/>
                  </a:lnTo>
                  <a:lnTo>
                    <a:pt x="1749" y="926"/>
                  </a:lnTo>
                  <a:lnTo>
                    <a:pt x="1870" y="872"/>
                  </a:lnTo>
                  <a:lnTo>
                    <a:pt x="2000" y="813"/>
                  </a:lnTo>
                  <a:lnTo>
                    <a:pt x="2143" y="749"/>
                  </a:lnTo>
                  <a:lnTo>
                    <a:pt x="2297" y="679"/>
                  </a:lnTo>
                  <a:lnTo>
                    <a:pt x="2464" y="603"/>
                  </a:lnTo>
                  <a:lnTo>
                    <a:pt x="2646" y="521"/>
                  </a:lnTo>
                  <a:lnTo>
                    <a:pt x="2841" y="432"/>
                  </a:lnTo>
                  <a:lnTo>
                    <a:pt x="3053" y="337"/>
                  </a:lnTo>
                  <a:lnTo>
                    <a:pt x="3281" y="234"/>
                  </a:lnTo>
                  <a:lnTo>
                    <a:pt x="3526" y="123"/>
                  </a:lnTo>
                  <a:close/>
                </a:path>
              </a:pathLst>
            </a:custGeom>
            <a:solidFill>
              <a:srgbClr val="D1D9D9"/>
            </a:solidFill>
            <a:ln w="9525">
              <a:noFill/>
              <a:round/>
              <a:headEnd/>
              <a:tailEnd/>
            </a:ln>
          </p:spPr>
          <p:txBody>
            <a:bodyPr/>
            <a:lstStyle/>
            <a:p>
              <a:pPr algn="ctr"/>
              <a:endParaRPr lang="en-US" sz="1800"/>
            </a:p>
          </p:txBody>
        </p:sp>
        <p:sp>
          <p:nvSpPr>
            <p:cNvPr id="347640" name="Freeform 1105"/>
            <p:cNvSpPr>
              <a:spLocks/>
            </p:cNvSpPr>
            <p:nvPr/>
          </p:nvSpPr>
          <p:spPr bwMode="auto">
            <a:xfrm>
              <a:off x="3360" y="3024"/>
              <a:ext cx="160" cy="93"/>
            </a:xfrm>
            <a:custGeom>
              <a:avLst/>
              <a:gdLst>
                <a:gd name="T0" fmla="*/ 160 w 3515"/>
                <a:gd name="T1" fmla="*/ 5 h 1674"/>
                <a:gd name="T2" fmla="*/ 160 w 3515"/>
                <a:gd name="T3" fmla="*/ 5 h 1674"/>
                <a:gd name="T4" fmla="*/ 159 w 3515"/>
                <a:gd name="T5" fmla="*/ 3 h 1674"/>
                <a:gd name="T6" fmla="*/ 157 w 3515"/>
                <a:gd name="T7" fmla="*/ 1 h 1674"/>
                <a:gd name="T8" fmla="*/ 156 w 3515"/>
                <a:gd name="T9" fmla="*/ 0 h 1674"/>
                <a:gd name="T10" fmla="*/ 154 w 3515"/>
                <a:gd name="T11" fmla="*/ 0 h 1674"/>
                <a:gd name="T12" fmla="*/ 148 w 3515"/>
                <a:gd name="T13" fmla="*/ 3 h 1674"/>
                <a:gd name="T14" fmla="*/ 140 w 3515"/>
                <a:gd name="T15" fmla="*/ 7 h 1674"/>
                <a:gd name="T16" fmla="*/ 133 w 3515"/>
                <a:gd name="T17" fmla="*/ 11 h 1674"/>
                <a:gd name="T18" fmla="*/ 127 w 3515"/>
                <a:gd name="T19" fmla="*/ 14 h 1674"/>
                <a:gd name="T20" fmla="*/ 122 w 3515"/>
                <a:gd name="T21" fmla="*/ 17 h 1674"/>
                <a:gd name="T22" fmla="*/ 117 w 3515"/>
                <a:gd name="T23" fmla="*/ 20 h 1674"/>
                <a:gd name="T24" fmla="*/ 112 w 3515"/>
                <a:gd name="T25" fmla="*/ 23 h 1674"/>
                <a:gd name="T26" fmla="*/ 106 w 3515"/>
                <a:gd name="T27" fmla="*/ 26 h 1674"/>
                <a:gd name="T28" fmla="*/ 100 w 3515"/>
                <a:gd name="T29" fmla="*/ 30 h 1674"/>
                <a:gd name="T30" fmla="*/ 92 w 3515"/>
                <a:gd name="T31" fmla="*/ 34 h 1674"/>
                <a:gd name="T32" fmla="*/ 84 w 3515"/>
                <a:gd name="T33" fmla="*/ 38 h 1674"/>
                <a:gd name="T34" fmla="*/ 74 w 3515"/>
                <a:gd name="T35" fmla="*/ 44 h 1674"/>
                <a:gd name="T36" fmla="*/ 62 w 3515"/>
                <a:gd name="T37" fmla="*/ 50 h 1674"/>
                <a:gd name="T38" fmla="*/ 49 w 3515"/>
                <a:gd name="T39" fmla="*/ 58 h 1674"/>
                <a:gd name="T40" fmla="*/ 32 w 3515"/>
                <a:gd name="T41" fmla="*/ 66 h 1674"/>
                <a:gd name="T42" fmla="*/ 13 w 3515"/>
                <a:gd name="T43" fmla="*/ 77 h 1674"/>
                <a:gd name="T44" fmla="*/ 2 w 3515"/>
                <a:gd name="T45" fmla="*/ 83 h 1674"/>
                <a:gd name="T46" fmla="*/ 1 w 3515"/>
                <a:gd name="T47" fmla="*/ 85 h 1674"/>
                <a:gd name="T48" fmla="*/ 0 w 3515"/>
                <a:gd name="T49" fmla="*/ 87 h 1674"/>
                <a:gd name="T50" fmla="*/ 0 w 3515"/>
                <a:gd name="T51" fmla="*/ 90 h 1674"/>
                <a:gd name="T52" fmla="*/ 1 w 3515"/>
                <a:gd name="T53" fmla="*/ 91 h 1674"/>
                <a:gd name="T54" fmla="*/ 1 w 3515"/>
                <a:gd name="T55" fmla="*/ 92 h 1674"/>
                <a:gd name="T56" fmla="*/ 6 w 3515"/>
                <a:gd name="T57" fmla="*/ 90 h 1674"/>
                <a:gd name="T58" fmla="*/ 14 w 3515"/>
                <a:gd name="T59" fmla="*/ 86 h 1674"/>
                <a:gd name="T60" fmla="*/ 22 w 3515"/>
                <a:gd name="T61" fmla="*/ 82 h 1674"/>
                <a:gd name="T62" fmla="*/ 28 w 3515"/>
                <a:gd name="T63" fmla="*/ 78 h 1674"/>
                <a:gd name="T64" fmla="*/ 34 w 3515"/>
                <a:gd name="T65" fmla="*/ 75 h 1674"/>
                <a:gd name="T66" fmla="*/ 39 w 3515"/>
                <a:gd name="T67" fmla="*/ 72 h 1674"/>
                <a:gd name="T68" fmla="*/ 45 w 3515"/>
                <a:gd name="T69" fmla="*/ 69 h 1674"/>
                <a:gd name="T70" fmla="*/ 51 w 3515"/>
                <a:gd name="T71" fmla="*/ 66 h 1674"/>
                <a:gd name="T72" fmla="*/ 58 w 3515"/>
                <a:gd name="T73" fmla="*/ 62 h 1674"/>
                <a:gd name="T74" fmla="*/ 65 w 3515"/>
                <a:gd name="T75" fmla="*/ 58 h 1674"/>
                <a:gd name="T76" fmla="*/ 74 w 3515"/>
                <a:gd name="T77" fmla="*/ 53 h 1674"/>
                <a:gd name="T78" fmla="*/ 85 w 3515"/>
                <a:gd name="T79" fmla="*/ 47 h 1674"/>
                <a:gd name="T80" fmla="*/ 97 w 3515"/>
                <a:gd name="T81" fmla="*/ 40 h 1674"/>
                <a:gd name="T82" fmla="*/ 112 w 3515"/>
                <a:gd name="T83" fmla="*/ 32 h 1674"/>
                <a:gd name="T84" fmla="*/ 129 w 3515"/>
                <a:gd name="T85" fmla="*/ 23 h 1674"/>
                <a:gd name="T86" fmla="*/ 149 w 3515"/>
                <a:gd name="T87" fmla="*/ 12 h 16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15"/>
                <a:gd name="T133" fmla="*/ 0 h 1674"/>
                <a:gd name="T134" fmla="*/ 3515 w 3515"/>
                <a:gd name="T135" fmla="*/ 1674 h 16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15" h="1674">
                  <a:moveTo>
                    <a:pt x="3515" y="103"/>
                  </a:moveTo>
                  <a:lnTo>
                    <a:pt x="3513" y="96"/>
                  </a:lnTo>
                  <a:lnTo>
                    <a:pt x="3511" y="91"/>
                  </a:lnTo>
                  <a:lnTo>
                    <a:pt x="3508" y="8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2" y="1644"/>
                  </a:lnTo>
                  <a:lnTo>
                    <a:pt x="15" y="1649"/>
                  </a:lnTo>
                  <a:lnTo>
                    <a:pt x="18" y="1657"/>
                  </a:lnTo>
                  <a:lnTo>
                    <a:pt x="25" y="1674"/>
                  </a:lnTo>
                  <a:lnTo>
                    <a:pt x="130" y="1627"/>
                  </a:lnTo>
                  <a:lnTo>
                    <a:pt x="225" y="1583"/>
                  </a:lnTo>
                  <a:lnTo>
                    <a:pt x="315" y="1543"/>
                  </a:lnTo>
                  <a:lnTo>
                    <a:pt x="398" y="1506"/>
                  </a:lnTo>
                  <a:lnTo>
                    <a:pt x="474" y="1472"/>
                  </a:lnTo>
                  <a:lnTo>
                    <a:pt x="547" y="1439"/>
                  </a:lnTo>
                  <a:lnTo>
                    <a:pt x="615" y="1408"/>
                  </a:lnTo>
                  <a:lnTo>
                    <a:pt x="679" y="1379"/>
                  </a:lnTo>
                  <a:lnTo>
                    <a:pt x="743" y="1352"/>
                  </a:lnTo>
                  <a:lnTo>
                    <a:pt x="804" y="1324"/>
                  </a:lnTo>
                  <a:lnTo>
                    <a:pt x="864" y="1297"/>
                  </a:lnTo>
                  <a:lnTo>
                    <a:pt x="925" y="1269"/>
                  </a:lnTo>
                  <a:lnTo>
                    <a:pt x="987" y="1241"/>
                  </a:lnTo>
                  <a:lnTo>
                    <a:pt x="1052" y="1212"/>
                  </a:lnTo>
                  <a:lnTo>
                    <a:pt x="1119" y="1182"/>
                  </a:lnTo>
                  <a:lnTo>
                    <a:pt x="1189" y="1150"/>
                  </a:lnTo>
                  <a:lnTo>
                    <a:pt x="1265" y="1116"/>
                  </a:lnTo>
                  <a:lnTo>
                    <a:pt x="1345" y="1081"/>
                  </a:lnTo>
                  <a:lnTo>
                    <a:pt x="1432" y="1042"/>
                  </a:lnTo>
                  <a:lnTo>
                    <a:pt x="1526" y="999"/>
                  </a:lnTo>
                  <a:lnTo>
                    <a:pt x="1628" y="953"/>
                  </a:lnTo>
                  <a:lnTo>
                    <a:pt x="1738" y="903"/>
                  </a:lnTo>
                  <a:lnTo>
                    <a:pt x="1859" y="850"/>
                  </a:lnTo>
                  <a:lnTo>
                    <a:pt x="1989" y="791"/>
                  </a:lnTo>
                  <a:lnTo>
                    <a:pt x="2132" y="726"/>
                  </a:lnTo>
                  <a:lnTo>
                    <a:pt x="2286" y="657"/>
                  </a:lnTo>
                  <a:lnTo>
                    <a:pt x="2453" y="582"/>
                  </a:lnTo>
                  <a:lnTo>
                    <a:pt x="2635" y="500"/>
                  </a:lnTo>
                  <a:lnTo>
                    <a:pt x="2830" y="412"/>
                  </a:lnTo>
                  <a:lnTo>
                    <a:pt x="3042" y="316"/>
                  </a:lnTo>
                  <a:lnTo>
                    <a:pt x="3269" y="214"/>
                  </a:lnTo>
                  <a:lnTo>
                    <a:pt x="3515" y="103"/>
                  </a:lnTo>
                  <a:close/>
                </a:path>
              </a:pathLst>
            </a:custGeom>
            <a:solidFill>
              <a:srgbClr val="D6DEDE"/>
            </a:solidFill>
            <a:ln w="9525">
              <a:noFill/>
              <a:round/>
              <a:headEnd/>
              <a:tailEnd/>
            </a:ln>
          </p:spPr>
          <p:txBody>
            <a:bodyPr/>
            <a:lstStyle/>
            <a:p>
              <a:pPr algn="ctr"/>
              <a:endParaRPr lang="en-US" sz="1800"/>
            </a:p>
          </p:txBody>
        </p:sp>
        <p:sp>
          <p:nvSpPr>
            <p:cNvPr id="347641" name="Freeform 1106"/>
            <p:cNvSpPr>
              <a:spLocks/>
            </p:cNvSpPr>
            <p:nvPr/>
          </p:nvSpPr>
          <p:spPr bwMode="auto">
            <a:xfrm>
              <a:off x="3360" y="3024"/>
              <a:ext cx="159" cy="92"/>
            </a:xfrm>
            <a:custGeom>
              <a:avLst/>
              <a:gdLst>
                <a:gd name="T0" fmla="*/ 159 w 3503"/>
                <a:gd name="T1" fmla="*/ 5 h 1649"/>
                <a:gd name="T2" fmla="*/ 159 w 3503"/>
                <a:gd name="T3" fmla="*/ 4 h 1649"/>
                <a:gd name="T4" fmla="*/ 158 w 3503"/>
                <a:gd name="T5" fmla="*/ 3 h 1649"/>
                <a:gd name="T6" fmla="*/ 158 w 3503"/>
                <a:gd name="T7" fmla="*/ 2 h 1649"/>
                <a:gd name="T8" fmla="*/ 157 w 3503"/>
                <a:gd name="T9" fmla="*/ 1 h 1649"/>
                <a:gd name="T10" fmla="*/ 156 w 3503"/>
                <a:gd name="T11" fmla="*/ 0 h 1649"/>
                <a:gd name="T12" fmla="*/ 155 w 3503"/>
                <a:gd name="T13" fmla="*/ 0 h 1649"/>
                <a:gd name="T14" fmla="*/ 154 w 3503"/>
                <a:gd name="T15" fmla="*/ 0 h 1649"/>
                <a:gd name="T16" fmla="*/ 153 w 3503"/>
                <a:gd name="T17" fmla="*/ 0 h 1649"/>
                <a:gd name="T18" fmla="*/ 152 w 3503"/>
                <a:gd name="T19" fmla="*/ 0 h 1649"/>
                <a:gd name="T20" fmla="*/ 3 w 3503"/>
                <a:gd name="T21" fmla="*/ 83 h 1649"/>
                <a:gd name="T22" fmla="*/ 2 w 3503"/>
                <a:gd name="T23" fmla="*/ 84 h 1649"/>
                <a:gd name="T24" fmla="*/ 1 w 3503"/>
                <a:gd name="T25" fmla="*/ 84 h 1649"/>
                <a:gd name="T26" fmla="*/ 1 w 3503"/>
                <a:gd name="T27" fmla="*/ 85 h 1649"/>
                <a:gd name="T28" fmla="*/ 0 w 3503"/>
                <a:gd name="T29" fmla="*/ 86 h 1649"/>
                <a:gd name="T30" fmla="*/ 0 w 3503"/>
                <a:gd name="T31" fmla="*/ 88 h 1649"/>
                <a:gd name="T32" fmla="*/ 0 w 3503"/>
                <a:gd name="T33" fmla="*/ 89 h 1649"/>
                <a:gd name="T34" fmla="*/ 0 w 3503"/>
                <a:gd name="T35" fmla="*/ 90 h 1649"/>
                <a:gd name="T36" fmla="*/ 0 w 3503"/>
                <a:gd name="T37" fmla="*/ 91 h 1649"/>
                <a:gd name="T38" fmla="*/ 1 w 3503"/>
                <a:gd name="T39" fmla="*/ 92 h 1649"/>
                <a:gd name="T40" fmla="*/ 159 w 3503"/>
                <a:gd name="T41" fmla="*/ 5 h 16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3"/>
                <a:gd name="T64" fmla="*/ 0 h 1649"/>
                <a:gd name="T65" fmla="*/ 3503 w 3503"/>
                <a:gd name="T66" fmla="*/ 1649 h 16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3" h="1649">
                  <a:moveTo>
                    <a:pt x="3503" y="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13" y="1649"/>
                  </a:lnTo>
                  <a:lnTo>
                    <a:pt x="3503" y="83"/>
                  </a:lnTo>
                  <a:close/>
                </a:path>
              </a:pathLst>
            </a:custGeom>
            <a:solidFill>
              <a:srgbClr val="E0E8E8"/>
            </a:solidFill>
            <a:ln w="9525">
              <a:noFill/>
              <a:round/>
              <a:headEnd/>
              <a:tailEnd/>
            </a:ln>
          </p:spPr>
          <p:txBody>
            <a:bodyPr/>
            <a:lstStyle/>
            <a:p>
              <a:pPr algn="ctr"/>
              <a:endParaRPr lang="en-US" sz="1800"/>
            </a:p>
          </p:txBody>
        </p:sp>
        <p:sp>
          <p:nvSpPr>
            <p:cNvPr id="347642" name="Freeform 1107"/>
            <p:cNvSpPr>
              <a:spLocks/>
            </p:cNvSpPr>
            <p:nvPr/>
          </p:nvSpPr>
          <p:spPr bwMode="auto">
            <a:xfrm>
              <a:off x="3533" y="3064"/>
              <a:ext cx="2" cy="3"/>
            </a:xfrm>
            <a:custGeom>
              <a:avLst/>
              <a:gdLst>
                <a:gd name="T0" fmla="*/ 0 w 28"/>
                <a:gd name="T1" fmla="*/ 0 h 40"/>
                <a:gd name="T2" fmla="*/ 1 w 28"/>
                <a:gd name="T3" fmla="*/ 0 h 40"/>
                <a:gd name="T4" fmla="*/ 1 w 28"/>
                <a:gd name="T5" fmla="*/ 0 h 40"/>
                <a:gd name="T6" fmla="*/ 2 w 28"/>
                <a:gd name="T7" fmla="*/ 1 h 40"/>
                <a:gd name="T8" fmla="*/ 2 w 28"/>
                <a:gd name="T9" fmla="*/ 1 h 40"/>
                <a:gd name="T10" fmla="*/ 2 w 28"/>
                <a:gd name="T11" fmla="*/ 2 h 40"/>
                <a:gd name="T12" fmla="*/ 2 w 28"/>
                <a:gd name="T13" fmla="*/ 2 h 40"/>
                <a:gd name="T14" fmla="*/ 2 w 28"/>
                <a:gd name="T15" fmla="*/ 3 h 40"/>
                <a:gd name="T16" fmla="*/ 1 w 28"/>
                <a:gd name="T17" fmla="*/ 3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7"/>
                  </a:lnTo>
                  <a:lnTo>
                    <a:pt x="26" y="13"/>
                  </a:lnTo>
                  <a:lnTo>
                    <a:pt x="28" y="21"/>
                  </a:lnTo>
                  <a:lnTo>
                    <a:pt x="27" y="29"/>
                  </a:lnTo>
                  <a:lnTo>
                    <a:pt x="23" y="35"/>
                  </a:lnTo>
                  <a:lnTo>
                    <a:pt x="16" y="40"/>
                  </a:lnTo>
                  <a:lnTo>
                    <a:pt x="0" y="2"/>
                  </a:lnTo>
                  <a:close/>
                </a:path>
              </a:pathLst>
            </a:custGeom>
            <a:solidFill>
              <a:srgbClr val="7A8282"/>
            </a:solidFill>
            <a:ln w="9525">
              <a:noFill/>
              <a:round/>
              <a:headEnd/>
              <a:tailEnd/>
            </a:ln>
          </p:spPr>
          <p:txBody>
            <a:bodyPr/>
            <a:lstStyle/>
            <a:p>
              <a:pPr algn="ctr"/>
              <a:endParaRPr lang="en-US" sz="1800"/>
            </a:p>
          </p:txBody>
        </p:sp>
        <p:sp>
          <p:nvSpPr>
            <p:cNvPr id="347643" name="Freeform 1108"/>
            <p:cNvSpPr>
              <a:spLocks/>
            </p:cNvSpPr>
            <p:nvPr/>
          </p:nvSpPr>
          <p:spPr bwMode="auto">
            <a:xfrm>
              <a:off x="3374" y="3064"/>
              <a:ext cx="160" cy="90"/>
            </a:xfrm>
            <a:custGeom>
              <a:avLst/>
              <a:gdLst>
                <a:gd name="T0" fmla="*/ 0 w 3529"/>
                <a:gd name="T1" fmla="*/ 89 h 1614"/>
                <a:gd name="T2" fmla="*/ 0 w 3529"/>
                <a:gd name="T3" fmla="*/ 88 h 1614"/>
                <a:gd name="T4" fmla="*/ 159 w 3529"/>
                <a:gd name="T5" fmla="*/ 0 h 1614"/>
                <a:gd name="T6" fmla="*/ 160 w 3529"/>
                <a:gd name="T7" fmla="*/ 2 h 1614"/>
                <a:gd name="T8" fmla="*/ 1 w 3529"/>
                <a:gd name="T9" fmla="*/ 90 h 1614"/>
                <a:gd name="T10" fmla="*/ 0 w 3529"/>
                <a:gd name="T11" fmla="*/ 89 h 1614"/>
                <a:gd name="T12" fmla="*/ 0 60000 65536"/>
                <a:gd name="T13" fmla="*/ 0 60000 65536"/>
                <a:gd name="T14" fmla="*/ 0 60000 65536"/>
                <a:gd name="T15" fmla="*/ 0 60000 65536"/>
                <a:gd name="T16" fmla="*/ 0 60000 65536"/>
                <a:gd name="T17" fmla="*/ 0 60000 65536"/>
                <a:gd name="T18" fmla="*/ 0 w 3529"/>
                <a:gd name="T19" fmla="*/ 0 h 1614"/>
                <a:gd name="T20" fmla="*/ 3529 w 3529"/>
                <a:gd name="T21" fmla="*/ 1614 h 1614"/>
              </a:gdLst>
              <a:ahLst/>
              <a:cxnLst>
                <a:cxn ang="T12">
                  <a:pos x="T0" y="T1"/>
                </a:cxn>
                <a:cxn ang="T13">
                  <a:pos x="T2" y="T3"/>
                </a:cxn>
                <a:cxn ang="T14">
                  <a:pos x="T4" y="T5"/>
                </a:cxn>
                <a:cxn ang="T15">
                  <a:pos x="T6" y="T7"/>
                </a:cxn>
                <a:cxn ang="T16">
                  <a:pos x="T8" y="T9"/>
                </a:cxn>
                <a:cxn ang="T17">
                  <a:pos x="T10" y="T11"/>
                </a:cxn>
              </a:cxnLst>
              <a:rect l="T18" t="T19" r="T20" b="T21"/>
              <a:pathLst>
                <a:path w="3529" h="1614">
                  <a:moveTo>
                    <a:pt x="8" y="1596"/>
                  </a:moveTo>
                  <a:lnTo>
                    <a:pt x="0" y="1577"/>
                  </a:lnTo>
                  <a:lnTo>
                    <a:pt x="3513" y="0"/>
                  </a:lnTo>
                  <a:lnTo>
                    <a:pt x="3529" y="38"/>
                  </a:lnTo>
                  <a:lnTo>
                    <a:pt x="16" y="1614"/>
                  </a:lnTo>
                  <a:lnTo>
                    <a:pt x="8" y="1596"/>
                  </a:lnTo>
                  <a:close/>
                </a:path>
              </a:pathLst>
            </a:custGeom>
            <a:solidFill>
              <a:srgbClr val="7A8282"/>
            </a:solidFill>
            <a:ln w="9525">
              <a:noFill/>
              <a:round/>
              <a:headEnd/>
              <a:tailEnd/>
            </a:ln>
          </p:spPr>
          <p:txBody>
            <a:bodyPr/>
            <a:lstStyle/>
            <a:p>
              <a:pPr algn="ctr"/>
              <a:endParaRPr lang="en-US" sz="1800"/>
            </a:p>
          </p:txBody>
        </p:sp>
        <p:sp>
          <p:nvSpPr>
            <p:cNvPr id="347644" name="Freeform 1109"/>
            <p:cNvSpPr>
              <a:spLocks/>
            </p:cNvSpPr>
            <p:nvPr/>
          </p:nvSpPr>
          <p:spPr bwMode="auto">
            <a:xfrm>
              <a:off x="3373" y="3152"/>
              <a:ext cx="1" cy="2"/>
            </a:xfrm>
            <a:custGeom>
              <a:avLst/>
              <a:gdLst>
                <a:gd name="T0" fmla="*/ 1 w 28"/>
                <a:gd name="T1" fmla="*/ 2 h 40"/>
                <a:gd name="T2" fmla="*/ 1 w 28"/>
                <a:gd name="T3" fmla="*/ 2 h 40"/>
                <a:gd name="T4" fmla="*/ 0 w 28"/>
                <a:gd name="T5" fmla="*/ 2 h 40"/>
                <a:gd name="T6" fmla="*/ 0 w 28"/>
                <a:gd name="T7" fmla="*/ 2 h 40"/>
                <a:gd name="T8" fmla="*/ 0 w 28"/>
                <a:gd name="T9" fmla="*/ 1 h 40"/>
                <a:gd name="T10" fmla="*/ 0 w 28"/>
                <a:gd name="T11" fmla="*/ 1 h 40"/>
                <a:gd name="T12" fmla="*/ 0 w 28"/>
                <a:gd name="T13" fmla="*/ 1 h 40"/>
                <a:gd name="T14" fmla="*/ 0 w 28"/>
                <a:gd name="T15" fmla="*/ 0 h 40"/>
                <a:gd name="T16" fmla="*/ 0 w 28"/>
                <a:gd name="T17" fmla="*/ 0 h 40"/>
                <a:gd name="T18" fmla="*/ 1 w 28"/>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28" y="37"/>
                  </a:moveTo>
                  <a:lnTo>
                    <a:pt x="19" y="40"/>
                  </a:lnTo>
                  <a:lnTo>
                    <a:pt x="12" y="37"/>
                  </a:lnTo>
                  <a:lnTo>
                    <a:pt x="6" y="33"/>
                  </a:lnTo>
                  <a:lnTo>
                    <a:pt x="2" y="26"/>
                  </a:lnTo>
                  <a:lnTo>
                    <a:pt x="0" y="19"/>
                  </a:lnTo>
                  <a:lnTo>
                    <a:pt x="1" y="11"/>
                  </a:lnTo>
                  <a:lnTo>
                    <a:pt x="5" y="5"/>
                  </a:lnTo>
                  <a:lnTo>
                    <a:pt x="12" y="0"/>
                  </a:lnTo>
                  <a:lnTo>
                    <a:pt x="28" y="37"/>
                  </a:lnTo>
                  <a:close/>
                </a:path>
              </a:pathLst>
            </a:custGeom>
            <a:solidFill>
              <a:srgbClr val="7A8282"/>
            </a:solidFill>
            <a:ln w="9525">
              <a:noFill/>
              <a:round/>
              <a:headEnd/>
              <a:tailEnd/>
            </a:ln>
          </p:spPr>
          <p:txBody>
            <a:bodyPr/>
            <a:lstStyle/>
            <a:p>
              <a:pPr algn="ctr"/>
              <a:endParaRPr lang="en-US" sz="1800"/>
            </a:p>
          </p:txBody>
        </p:sp>
        <p:sp>
          <p:nvSpPr>
            <p:cNvPr id="347645" name="Freeform 1110"/>
            <p:cNvSpPr>
              <a:spLocks/>
            </p:cNvSpPr>
            <p:nvPr/>
          </p:nvSpPr>
          <p:spPr bwMode="auto">
            <a:xfrm>
              <a:off x="3537" y="3075"/>
              <a:ext cx="2" cy="2"/>
            </a:xfrm>
            <a:custGeom>
              <a:avLst/>
              <a:gdLst>
                <a:gd name="T0" fmla="*/ 0 w 28"/>
                <a:gd name="T1" fmla="*/ 0 h 40"/>
                <a:gd name="T2" fmla="*/ 1 w 28"/>
                <a:gd name="T3" fmla="*/ 0 h 40"/>
                <a:gd name="T4" fmla="*/ 1 w 28"/>
                <a:gd name="T5" fmla="*/ 0 h 40"/>
                <a:gd name="T6" fmla="*/ 2 w 28"/>
                <a:gd name="T7" fmla="*/ 0 h 40"/>
                <a:gd name="T8" fmla="*/ 2 w 28"/>
                <a:gd name="T9" fmla="*/ 1 h 40"/>
                <a:gd name="T10" fmla="*/ 2 w 28"/>
                <a:gd name="T11" fmla="*/ 1 h 40"/>
                <a:gd name="T12" fmla="*/ 2 w 28"/>
                <a:gd name="T13" fmla="*/ 1 h 40"/>
                <a:gd name="T14" fmla="*/ 2 w 28"/>
                <a:gd name="T15" fmla="*/ 2 h 40"/>
                <a:gd name="T16" fmla="*/ 1 w 28"/>
                <a:gd name="T17" fmla="*/ 2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6"/>
                  </a:lnTo>
                  <a:lnTo>
                    <a:pt x="26" y="13"/>
                  </a:lnTo>
                  <a:lnTo>
                    <a:pt x="28" y="21"/>
                  </a:lnTo>
                  <a:lnTo>
                    <a:pt x="27" y="29"/>
                  </a:lnTo>
                  <a:lnTo>
                    <a:pt x="23" y="35"/>
                  </a:lnTo>
                  <a:lnTo>
                    <a:pt x="16" y="40"/>
                  </a:lnTo>
                  <a:lnTo>
                    <a:pt x="0" y="2"/>
                  </a:lnTo>
                  <a:close/>
                </a:path>
              </a:pathLst>
            </a:custGeom>
            <a:solidFill>
              <a:srgbClr val="EDF5F5"/>
            </a:solidFill>
            <a:ln w="9525">
              <a:noFill/>
              <a:round/>
              <a:headEnd/>
              <a:tailEnd/>
            </a:ln>
          </p:spPr>
          <p:txBody>
            <a:bodyPr/>
            <a:lstStyle/>
            <a:p>
              <a:pPr algn="ctr"/>
              <a:endParaRPr lang="en-US" sz="1800"/>
            </a:p>
          </p:txBody>
        </p:sp>
        <p:sp>
          <p:nvSpPr>
            <p:cNvPr id="347646" name="Freeform 1111"/>
            <p:cNvSpPr>
              <a:spLocks/>
            </p:cNvSpPr>
            <p:nvPr/>
          </p:nvSpPr>
          <p:spPr bwMode="auto">
            <a:xfrm>
              <a:off x="3377" y="3075"/>
              <a:ext cx="161" cy="91"/>
            </a:xfrm>
            <a:custGeom>
              <a:avLst/>
              <a:gdLst>
                <a:gd name="T0" fmla="*/ 0 w 3547"/>
                <a:gd name="T1" fmla="*/ 90 h 1633"/>
                <a:gd name="T2" fmla="*/ 0 w 3547"/>
                <a:gd name="T3" fmla="*/ 89 h 1633"/>
                <a:gd name="T4" fmla="*/ 160 w 3547"/>
                <a:gd name="T5" fmla="*/ 0 h 1633"/>
                <a:gd name="T6" fmla="*/ 161 w 3547"/>
                <a:gd name="T7" fmla="*/ 2 h 1633"/>
                <a:gd name="T8" fmla="*/ 1 w 3547"/>
                <a:gd name="T9" fmla="*/ 91 h 1633"/>
                <a:gd name="T10" fmla="*/ 0 w 3547"/>
                <a:gd name="T11" fmla="*/ 90 h 1633"/>
                <a:gd name="T12" fmla="*/ 0 60000 65536"/>
                <a:gd name="T13" fmla="*/ 0 60000 65536"/>
                <a:gd name="T14" fmla="*/ 0 60000 65536"/>
                <a:gd name="T15" fmla="*/ 0 60000 65536"/>
                <a:gd name="T16" fmla="*/ 0 60000 65536"/>
                <a:gd name="T17" fmla="*/ 0 60000 65536"/>
                <a:gd name="T18" fmla="*/ 0 w 3547"/>
                <a:gd name="T19" fmla="*/ 0 h 1633"/>
                <a:gd name="T20" fmla="*/ 3547 w 3547"/>
                <a:gd name="T21" fmla="*/ 1633 h 1633"/>
              </a:gdLst>
              <a:ahLst/>
              <a:cxnLst>
                <a:cxn ang="T12">
                  <a:pos x="T0" y="T1"/>
                </a:cxn>
                <a:cxn ang="T13">
                  <a:pos x="T2" y="T3"/>
                </a:cxn>
                <a:cxn ang="T14">
                  <a:pos x="T4" y="T5"/>
                </a:cxn>
                <a:cxn ang="T15">
                  <a:pos x="T6" y="T7"/>
                </a:cxn>
                <a:cxn ang="T16">
                  <a:pos x="T8" y="T9"/>
                </a:cxn>
                <a:cxn ang="T17">
                  <a:pos x="T10" y="T11"/>
                </a:cxn>
              </a:cxnLst>
              <a:rect l="T18" t="T19" r="T20" b="T21"/>
              <a:pathLst>
                <a:path w="3547" h="1633">
                  <a:moveTo>
                    <a:pt x="8" y="1614"/>
                  </a:moveTo>
                  <a:lnTo>
                    <a:pt x="0" y="1595"/>
                  </a:lnTo>
                  <a:lnTo>
                    <a:pt x="3531" y="0"/>
                  </a:lnTo>
                  <a:lnTo>
                    <a:pt x="3547" y="38"/>
                  </a:lnTo>
                  <a:lnTo>
                    <a:pt x="17" y="1633"/>
                  </a:lnTo>
                  <a:lnTo>
                    <a:pt x="8" y="1614"/>
                  </a:lnTo>
                  <a:close/>
                </a:path>
              </a:pathLst>
            </a:custGeom>
            <a:solidFill>
              <a:srgbClr val="EDF5F5"/>
            </a:solidFill>
            <a:ln w="9525">
              <a:noFill/>
              <a:round/>
              <a:headEnd/>
              <a:tailEnd/>
            </a:ln>
          </p:spPr>
          <p:txBody>
            <a:bodyPr/>
            <a:lstStyle/>
            <a:p>
              <a:pPr algn="ctr"/>
              <a:endParaRPr lang="en-US" sz="1800"/>
            </a:p>
          </p:txBody>
        </p:sp>
        <p:sp>
          <p:nvSpPr>
            <p:cNvPr id="347647" name="Freeform 1112"/>
            <p:cNvSpPr>
              <a:spLocks/>
            </p:cNvSpPr>
            <p:nvPr/>
          </p:nvSpPr>
          <p:spPr bwMode="auto">
            <a:xfrm>
              <a:off x="3376" y="3164"/>
              <a:ext cx="2" cy="2"/>
            </a:xfrm>
            <a:custGeom>
              <a:avLst/>
              <a:gdLst>
                <a:gd name="T0" fmla="*/ 2 w 29"/>
                <a:gd name="T1" fmla="*/ 2 h 40"/>
                <a:gd name="T2" fmla="*/ 1 w 29"/>
                <a:gd name="T3" fmla="*/ 2 h 40"/>
                <a:gd name="T4" fmla="*/ 1 w 29"/>
                <a:gd name="T5" fmla="*/ 2 h 40"/>
                <a:gd name="T6" fmla="*/ 0 w 29"/>
                <a:gd name="T7" fmla="*/ 2 h 40"/>
                <a:gd name="T8" fmla="*/ 0 w 29"/>
                <a:gd name="T9" fmla="*/ 1 h 40"/>
                <a:gd name="T10" fmla="*/ 0 w 29"/>
                <a:gd name="T11" fmla="*/ 1 h 40"/>
                <a:gd name="T12" fmla="*/ 0 w 29"/>
                <a:gd name="T13" fmla="*/ 1 h 40"/>
                <a:gd name="T14" fmla="*/ 0 w 29"/>
                <a:gd name="T15" fmla="*/ 0 h 40"/>
                <a:gd name="T16" fmla="*/ 1 w 29"/>
                <a:gd name="T17" fmla="*/ 0 h 40"/>
                <a:gd name="T18" fmla="*/ 2 w 29"/>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40"/>
                <a:gd name="T32" fmla="*/ 29 w 29"/>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40">
                  <a:moveTo>
                    <a:pt x="29" y="38"/>
                  </a:moveTo>
                  <a:lnTo>
                    <a:pt x="19" y="40"/>
                  </a:lnTo>
                  <a:lnTo>
                    <a:pt x="12" y="38"/>
                  </a:lnTo>
                  <a:lnTo>
                    <a:pt x="6" y="34"/>
                  </a:lnTo>
                  <a:lnTo>
                    <a:pt x="2" y="27"/>
                  </a:lnTo>
                  <a:lnTo>
                    <a:pt x="0" y="19"/>
                  </a:lnTo>
                  <a:lnTo>
                    <a:pt x="1" y="12"/>
                  </a:lnTo>
                  <a:lnTo>
                    <a:pt x="5" y="6"/>
                  </a:lnTo>
                  <a:lnTo>
                    <a:pt x="12" y="0"/>
                  </a:lnTo>
                  <a:lnTo>
                    <a:pt x="29" y="38"/>
                  </a:lnTo>
                  <a:close/>
                </a:path>
              </a:pathLst>
            </a:custGeom>
            <a:solidFill>
              <a:srgbClr val="EDF5F5"/>
            </a:solidFill>
            <a:ln w="9525">
              <a:noFill/>
              <a:round/>
              <a:headEnd/>
              <a:tailEnd/>
            </a:ln>
          </p:spPr>
          <p:txBody>
            <a:bodyPr/>
            <a:lstStyle/>
            <a:p>
              <a:pPr algn="ctr"/>
              <a:endParaRPr lang="en-US" sz="1800"/>
            </a:p>
          </p:txBody>
        </p:sp>
        <p:sp>
          <p:nvSpPr>
            <p:cNvPr id="347648" name="Freeform 1113"/>
            <p:cNvSpPr>
              <a:spLocks/>
            </p:cNvSpPr>
            <p:nvPr/>
          </p:nvSpPr>
          <p:spPr bwMode="auto">
            <a:xfrm>
              <a:off x="3368" y="3169"/>
              <a:ext cx="50" cy="122"/>
            </a:xfrm>
            <a:custGeom>
              <a:avLst/>
              <a:gdLst>
                <a:gd name="T0" fmla="*/ 10 w 1103"/>
                <a:gd name="T1" fmla="*/ 3 h 2201"/>
                <a:gd name="T2" fmla="*/ 50 w 1103"/>
                <a:gd name="T3" fmla="*/ 115 h 2201"/>
                <a:gd name="T4" fmla="*/ 48 w 1103"/>
                <a:gd name="T5" fmla="*/ 122 h 2201"/>
                <a:gd name="T6" fmla="*/ 47 w 1103"/>
                <a:gd name="T7" fmla="*/ 121 h 2201"/>
                <a:gd name="T8" fmla="*/ 45 w 1103"/>
                <a:gd name="T9" fmla="*/ 120 h 2201"/>
                <a:gd name="T10" fmla="*/ 43 w 1103"/>
                <a:gd name="T11" fmla="*/ 119 h 2201"/>
                <a:gd name="T12" fmla="*/ 42 w 1103"/>
                <a:gd name="T13" fmla="*/ 119 h 2201"/>
                <a:gd name="T14" fmla="*/ 40 w 1103"/>
                <a:gd name="T15" fmla="*/ 117 h 2201"/>
                <a:gd name="T16" fmla="*/ 39 w 1103"/>
                <a:gd name="T17" fmla="*/ 116 h 2201"/>
                <a:gd name="T18" fmla="*/ 37 w 1103"/>
                <a:gd name="T19" fmla="*/ 115 h 2201"/>
                <a:gd name="T20" fmla="*/ 35 w 1103"/>
                <a:gd name="T21" fmla="*/ 114 h 2201"/>
                <a:gd name="T22" fmla="*/ 34 w 1103"/>
                <a:gd name="T23" fmla="*/ 113 h 2201"/>
                <a:gd name="T24" fmla="*/ 32 w 1103"/>
                <a:gd name="T25" fmla="*/ 112 h 2201"/>
                <a:gd name="T26" fmla="*/ 31 w 1103"/>
                <a:gd name="T27" fmla="*/ 110 h 2201"/>
                <a:gd name="T28" fmla="*/ 29 w 1103"/>
                <a:gd name="T29" fmla="*/ 109 h 2201"/>
                <a:gd name="T30" fmla="*/ 28 w 1103"/>
                <a:gd name="T31" fmla="*/ 107 h 2201"/>
                <a:gd name="T32" fmla="*/ 26 w 1103"/>
                <a:gd name="T33" fmla="*/ 106 h 2201"/>
                <a:gd name="T34" fmla="*/ 25 w 1103"/>
                <a:gd name="T35" fmla="*/ 104 h 2201"/>
                <a:gd name="T36" fmla="*/ 23 w 1103"/>
                <a:gd name="T37" fmla="*/ 103 h 2201"/>
                <a:gd name="T38" fmla="*/ 22 w 1103"/>
                <a:gd name="T39" fmla="*/ 101 h 2201"/>
                <a:gd name="T40" fmla="*/ 21 w 1103"/>
                <a:gd name="T41" fmla="*/ 100 h 2201"/>
                <a:gd name="T42" fmla="*/ 19 w 1103"/>
                <a:gd name="T43" fmla="*/ 98 h 2201"/>
                <a:gd name="T44" fmla="*/ 18 w 1103"/>
                <a:gd name="T45" fmla="*/ 96 h 2201"/>
                <a:gd name="T46" fmla="*/ 17 w 1103"/>
                <a:gd name="T47" fmla="*/ 95 h 2201"/>
                <a:gd name="T48" fmla="*/ 16 w 1103"/>
                <a:gd name="T49" fmla="*/ 93 h 2201"/>
                <a:gd name="T50" fmla="*/ 14 w 1103"/>
                <a:gd name="T51" fmla="*/ 91 h 2201"/>
                <a:gd name="T52" fmla="*/ 13 w 1103"/>
                <a:gd name="T53" fmla="*/ 89 h 2201"/>
                <a:gd name="T54" fmla="*/ 12 w 1103"/>
                <a:gd name="T55" fmla="*/ 87 h 2201"/>
                <a:gd name="T56" fmla="*/ 11 w 1103"/>
                <a:gd name="T57" fmla="*/ 85 h 2201"/>
                <a:gd name="T58" fmla="*/ 10 w 1103"/>
                <a:gd name="T59" fmla="*/ 83 h 2201"/>
                <a:gd name="T60" fmla="*/ 9 w 1103"/>
                <a:gd name="T61" fmla="*/ 81 h 2201"/>
                <a:gd name="T62" fmla="*/ 8 w 1103"/>
                <a:gd name="T63" fmla="*/ 79 h 2201"/>
                <a:gd name="T64" fmla="*/ 7 w 1103"/>
                <a:gd name="T65" fmla="*/ 77 h 2201"/>
                <a:gd name="T66" fmla="*/ 6 w 1103"/>
                <a:gd name="T67" fmla="*/ 75 h 2201"/>
                <a:gd name="T68" fmla="*/ 6 w 1103"/>
                <a:gd name="T69" fmla="*/ 73 h 2201"/>
                <a:gd name="T70" fmla="*/ 4 w 1103"/>
                <a:gd name="T71" fmla="*/ 69 h 2201"/>
                <a:gd name="T72" fmla="*/ 3 w 1103"/>
                <a:gd name="T73" fmla="*/ 65 h 2201"/>
                <a:gd name="T74" fmla="*/ 2 w 1103"/>
                <a:gd name="T75" fmla="*/ 60 h 2201"/>
                <a:gd name="T76" fmla="*/ 1 w 1103"/>
                <a:gd name="T77" fmla="*/ 55 h 2201"/>
                <a:gd name="T78" fmla="*/ 1 w 1103"/>
                <a:gd name="T79" fmla="*/ 50 h 2201"/>
                <a:gd name="T80" fmla="*/ 0 w 1103"/>
                <a:gd name="T81" fmla="*/ 46 h 2201"/>
                <a:gd name="T82" fmla="*/ 0 w 1103"/>
                <a:gd name="T83" fmla="*/ 41 h 2201"/>
                <a:gd name="T84" fmla="*/ 0 w 1103"/>
                <a:gd name="T85" fmla="*/ 36 h 2201"/>
                <a:gd name="T86" fmla="*/ 0 w 1103"/>
                <a:gd name="T87" fmla="*/ 31 h 2201"/>
                <a:gd name="T88" fmla="*/ 0 w 1103"/>
                <a:gd name="T89" fmla="*/ 26 h 2201"/>
                <a:gd name="T90" fmla="*/ 1 w 1103"/>
                <a:gd name="T91" fmla="*/ 21 h 2201"/>
                <a:gd name="T92" fmla="*/ 1 w 1103"/>
                <a:gd name="T93" fmla="*/ 16 h 2201"/>
                <a:gd name="T94" fmla="*/ 2 w 1103"/>
                <a:gd name="T95" fmla="*/ 12 h 2201"/>
                <a:gd name="T96" fmla="*/ 3 w 1103"/>
                <a:gd name="T97" fmla="*/ 8 h 2201"/>
                <a:gd name="T98" fmla="*/ 4 w 1103"/>
                <a:gd name="T99" fmla="*/ 4 h 2201"/>
                <a:gd name="T100" fmla="*/ 6 w 1103"/>
                <a:gd name="T101" fmla="*/ 0 h 2201"/>
                <a:gd name="T102" fmla="*/ 10 w 1103"/>
                <a:gd name="T103" fmla="*/ 3 h 2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1"/>
                <a:gd name="T158" fmla="*/ 1103 w 1103"/>
                <a:gd name="T159" fmla="*/ 2201 h 2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1">
                  <a:moveTo>
                    <a:pt x="230" y="56"/>
                  </a:moveTo>
                  <a:lnTo>
                    <a:pt x="1103" y="2072"/>
                  </a:lnTo>
                  <a:lnTo>
                    <a:pt x="1067" y="2201"/>
                  </a:lnTo>
                  <a:lnTo>
                    <a:pt x="1031" y="2186"/>
                  </a:lnTo>
                  <a:lnTo>
                    <a:pt x="994" y="2172"/>
                  </a:lnTo>
                  <a:lnTo>
                    <a:pt x="958" y="2155"/>
                  </a:lnTo>
                  <a:lnTo>
                    <a:pt x="921" y="2138"/>
                  </a:lnTo>
                  <a:lnTo>
                    <a:pt x="886" y="2119"/>
                  </a:lnTo>
                  <a:lnTo>
                    <a:pt x="850" y="2100"/>
                  </a:lnTo>
                  <a:lnTo>
                    <a:pt x="814" y="2079"/>
                  </a:lnTo>
                  <a:lnTo>
                    <a:pt x="780" y="2058"/>
                  </a:lnTo>
                  <a:lnTo>
                    <a:pt x="745" y="2036"/>
                  </a:lnTo>
                  <a:lnTo>
                    <a:pt x="711" y="2012"/>
                  </a:lnTo>
                  <a:lnTo>
                    <a:pt x="677" y="1988"/>
                  </a:lnTo>
                  <a:lnTo>
                    <a:pt x="644" y="1964"/>
                  </a:lnTo>
                  <a:lnTo>
                    <a:pt x="610" y="1939"/>
                  </a:lnTo>
                  <a:lnTo>
                    <a:pt x="579" y="1911"/>
                  </a:lnTo>
                  <a:lnTo>
                    <a:pt x="547" y="1884"/>
                  </a:lnTo>
                  <a:lnTo>
                    <a:pt x="515" y="1856"/>
                  </a:lnTo>
                  <a:lnTo>
                    <a:pt x="485" y="1827"/>
                  </a:lnTo>
                  <a:lnTo>
                    <a:pt x="455" y="1797"/>
                  </a:lnTo>
                  <a:lnTo>
                    <a:pt x="426" y="1767"/>
                  </a:lnTo>
                  <a:lnTo>
                    <a:pt x="397" y="1736"/>
                  </a:lnTo>
                  <a:lnTo>
                    <a:pt x="370" y="1705"/>
                  </a:lnTo>
                  <a:lnTo>
                    <a:pt x="342" y="1672"/>
                  </a:lnTo>
                  <a:lnTo>
                    <a:pt x="316" y="1638"/>
                  </a:lnTo>
                  <a:lnTo>
                    <a:pt x="291" y="1604"/>
                  </a:lnTo>
                  <a:lnTo>
                    <a:pt x="267" y="1571"/>
                  </a:lnTo>
                  <a:lnTo>
                    <a:pt x="243" y="1536"/>
                  </a:lnTo>
                  <a:lnTo>
                    <a:pt x="221" y="1500"/>
                  </a:lnTo>
                  <a:lnTo>
                    <a:pt x="199" y="1463"/>
                  </a:lnTo>
                  <a:lnTo>
                    <a:pt x="178" y="1427"/>
                  </a:lnTo>
                  <a:lnTo>
                    <a:pt x="158" y="1389"/>
                  </a:lnTo>
                  <a:lnTo>
                    <a:pt x="140" y="1351"/>
                  </a:lnTo>
                  <a:lnTo>
                    <a:pt x="123" y="1314"/>
                  </a:lnTo>
                  <a:lnTo>
                    <a:pt x="94" y="1241"/>
                  </a:lnTo>
                  <a:lnTo>
                    <a:pt x="70" y="1164"/>
                  </a:lnTo>
                  <a:lnTo>
                    <a:pt x="49" y="1083"/>
                  </a:lnTo>
                  <a:lnTo>
                    <a:pt x="32" y="997"/>
                  </a:lnTo>
                  <a:lnTo>
                    <a:pt x="19" y="910"/>
                  </a:lnTo>
                  <a:lnTo>
                    <a:pt x="8" y="822"/>
                  </a:lnTo>
                  <a:lnTo>
                    <a:pt x="2" y="732"/>
                  </a:lnTo>
                  <a:lnTo>
                    <a:pt x="0" y="641"/>
                  </a:lnTo>
                  <a:lnTo>
                    <a:pt x="2" y="551"/>
                  </a:lnTo>
                  <a:lnTo>
                    <a:pt x="8" y="463"/>
                  </a:lnTo>
                  <a:lnTo>
                    <a:pt x="18" y="375"/>
                  </a:lnTo>
                  <a:lnTo>
                    <a:pt x="31" y="292"/>
                  </a:lnTo>
                  <a:lnTo>
                    <a:pt x="48" y="212"/>
                  </a:lnTo>
                  <a:lnTo>
                    <a:pt x="69" y="136"/>
                  </a:lnTo>
                  <a:lnTo>
                    <a:pt x="94" y="65"/>
                  </a:lnTo>
                  <a:lnTo>
                    <a:pt x="123" y="0"/>
                  </a:lnTo>
                  <a:lnTo>
                    <a:pt x="230" y="56"/>
                  </a:lnTo>
                  <a:close/>
                </a:path>
              </a:pathLst>
            </a:custGeom>
            <a:solidFill>
              <a:srgbClr val="EDF5F5"/>
            </a:solidFill>
            <a:ln w="9525">
              <a:noFill/>
              <a:round/>
              <a:headEnd/>
              <a:tailEnd/>
            </a:ln>
          </p:spPr>
          <p:txBody>
            <a:bodyPr/>
            <a:lstStyle/>
            <a:p>
              <a:pPr algn="ctr"/>
              <a:endParaRPr lang="en-US" sz="1800"/>
            </a:p>
          </p:txBody>
        </p:sp>
        <p:sp>
          <p:nvSpPr>
            <p:cNvPr id="347649" name="Freeform 1114"/>
            <p:cNvSpPr>
              <a:spLocks/>
            </p:cNvSpPr>
            <p:nvPr/>
          </p:nvSpPr>
          <p:spPr bwMode="auto">
            <a:xfrm>
              <a:off x="3367" y="3169"/>
              <a:ext cx="50" cy="122"/>
            </a:xfrm>
            <a:custGeom>
              <a:avLst/>
              <a:gdLst>
                <a:gd name="T0" fmla="*/ 10 w 1103"/>
                <a:gd name="T1" fmla="*/ 3 h 2202"/>
                <a:gd name="T2" fmla="*/ 50 w 1103"/>
                <a:gd name="T3" fmla="*/ 115 h 2202"/>
                <a:gd name="T4" fmla="*/ 48 w 1103"/>
                <a:gd name="T5" fmla="*/ 122 h 2202"/>
                <a:gd name="T6" fmla="*/ 47 w 1103"/>
                <a:gd name="T7" fmla="*/ 121 h 2202"/>
                <a:gd name="T8" fmla="*/ 45 w 1103"/>
                <a:gd name="T9" fmla="*/ 120 h 2202"/>
                <a:gd name="T10" fmla="*/ 43 w 1103"/>
                <a:gd name="T11" fmla="*/ 119 h 2202"/>
                <a:gd name="T12" fmla="*/ 42 w 1103"/>
                <a:gd name="T13" fmla="*/ 118 h 2202"/>
                <a:gd name="T14" fmla="*/ 40 w 1103"/>
                <a:gd name="T15" fmla="*/ 117 h 2202"/>
                <a:gd name="T16" fmla="*/ 39 w 1103"/>
                <a:gd name="T17" fmla="*/ 116 h 2202"/>
                <a:gd name="T18" fmla="*/ 37 w 1103"/>
                <a:gd name="T19" fmla="*/ 115 h 2202"/>
                <a:gd name="T20" fmla="*/ 35 w 1103"/>
                <a:gd name="T21" fmla="*/ 114 h 2202"/>
                <a:gd name="T22" fmla="*/ 34 w 1103"/>
                <a:gd name="T23" fmla="*/ 113 h 2202"/>
                <a:gd name="T24" fmla="*/ 32 w 1103"/>
                <a:gd name="T25" fmla="*/ 112 h 2202"/>
                <a:gd name="T26" fmla="*/ 31 w 1103"/>
                <a:gd name="T27" fmla="*/ 110 h 2202"/>
                <a:gd name="T28" fmla="*/ 29 w 1103"/>
                <a:gd name="T29" fmla="*/ 109 h 2202"/>
                <a:gd name="T30" fmla="*/ 28 w 1103"/>
                <a:gd name="T31" fmla="*/ 107 h 2202"/>
                <a:gd name="T32" fmla="*/ 26 w 1103"/>
                <a:gd name="T33" fmla="*/ 106 h 2202"/>
                <a:gd name="T34" fmla="*/ 25 w 1103"/>
                <a:gd name="T35" fmla="*/ 104 h 2202"/>
                <a:gd name="T36" fmla="*/ 23 w 1103"/>
                <a:gd name="T37" fmla="*/ 103 h 2202"/>
                <a:gd name="T38" fmla="*/ 22 w 1103"/>
                <a:gd name="T39" fmla="*/ 101 h 2202"/>
                <a:gd name="T40" fmla="*/ 21 w 1103"/>
                <a:gd name="T41" fmla="*/ 100 h 2202"/>
                <a:gd name="T42" fmla="*/ 19 w 1103"/>
                <a:gd name="T43" fmla="*/ 98 h 2202"/>
                <a:gd name="T44" fmla="*/ 18 w 1103"/>
                <a:gd name="T45" fmla="*/ 96 h 2202"/>
                <a:gd name="T46" fmla="*/ 17 w 1103"/>
                <a:gd name="T47" fmla="*/ 94 h 2202"/>
                <a:gd name="T48" fmla="*/ 16 w 1103"/>
                <a:gd name="T49" fmla="*/ 93 h 2202"/>
                <a:gd name="T50" fmla="*/ 14 w 1103"/>
                <a:gd name="T51" fmla="*/ 91 h 2202"/>
                <a:gd name="T52" fmla="*/ 13 w 1103"/>
                <a:gd name="T53" fmla="*/ 89 h 2202"/>
                <a:gd name="T54" fmla="*/ 12 w 1103"/>
                <a:gd name="T55" fmla="*/ 87 h 2202"/>
                <a:gd name="T56" fmla="*/ 11 w 1103"/>
                <a:gd name="T57" fmla="*/ 85 h 2202"/>
                <a:gd name="T58" fmla="*/ 10 w 1103"/>
                <a:gd name="T59" fmla="*/ 83 h 2202"/>
                <a:gd name="T60" fmla="*/ 9 w 1103"/>
                <a:gd name="T61" fmla="*/ 81 h 2202"/>
                <a:gd name="T62" fmla="*/ 8 w 1103"/>
                <a:gd name="T63" fmla="*/ 79 h 2202"/>
                <a:gd name="T64" fmla="*/ 7 w 1103"/>
                <a:gd name="T65" fmla="*/ 77 h 2202"/>
                <a:gd name="T66" fmla="*/ 6 w 1103"/>
                <a:gd name="T67" fmla="*/ 75 h 2202"/>
                <a:gd name="T68" fmla="*/ 6 w 1103"/>
                <a:gd name="T69" fmla="*/ 73 h 2202"/>
                <a:gd name="T70" fmla="*/ 4 w 1103"/>
                <a:gd name="T71" fmla="*/ 69 h 2202"/>
                <a:gd name="T72" fmla="*/ 3 w 1103"/>
                <a:gd name="T73" fmla="*/ 64 h 2202"/>
                <a:gd name="T74" fmla="*/ 2 w 1103"/>
                <a:gd name="T75" fmla="*/ 60 h 2202"/>
                <a:gd name="T76" fmla="*/ 1 w 1103"/>
                <a:gd name="T77" fmla="*/ 55 h 2202"/>
                <a:gd name="T78" fmla="*/ 1 w 1103"/>
                <a:gd name="T79" fmla="*/ 50 h 2202"/>
                <a:gd name="T80" fmla="*/ 0 w 1103"/>
                <a:gd name="T81" fmla="*/ 46 h 2202"/>
                <a:gd name="T82" fmla="*/ 0 w 1103"/>
                <a:gd name="T83" fmla="*/ 41 h 2202"/>
                <a:gd name="T84" fmla="*/ 0 w 1103"/>
                <a:gd name="T85" fmla="*/ 36 h 2202"/>
                <a:gd name="T86" fmla="*/ 0 w 1103"/>
                <a:gd name="T87" fmla="*/ 31 h 2202"/>
                <a:gd name="T88" fmla="*/ 0 w 1103"/>
                <a:gd name="T89" fmla="*/ 26 h 2202"/>
                <a:gd name="T90" fmla="*/ 1 w 1103"/>
                <a:gd name="T91" fmla="*/ 21 h 2202"/>
                <a:gd name="T92" fmla="*/ 1 w 1103"/>
                <a:gd name="T93" fmla="*/ 16 h 2202"/>
                <a:gd name="T94" fmla="*/ 2 w 1103"/>
                <a:gd name="T95" fmla="*/ 12 h 2202"/>
                <a:gd name="T96" fmla="*/ 3 w 1103"/>
                <a:gd name="T97" fmla="*/ 8 h 2202"/>
                <a:gd name="T98" fmla="*/ 4 w 1103"/>
                <a:gd name="T99" fmla="*/ 4 h 2202"/>
                <a:gd name="T100" fmla="*/ 6 w 1103"/>
                <a:gd name="T101" fmla="*/ 0 h 2202"/>
                <a:gd name="T102" fmla="*/ 10 w 1103"/>
                <a:gd name="T103" fmla="*/ 3 h 22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2"/>
                <a:gd name="T158" fmla="*/ 1103 w 1103"/>
                <a:gd name="T159" fmla="*/ 2202 h 22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2">
                  <a:moveTo>
                    <a:pt x="230" y="56"/>
                  </a:moveTo>
                  <a:lnTo>
                    <a:pt x="1103" y="2072"/>
                  </a:lnTo>
                  <a:lnTo>
                    <a:pt x="1067" y="2202"/>
                  </a:lnTo>
                  <a:lnTo>
                    <a:pt x="1030" y="2187"/>
                  </a:lnTo>
                  <a:lnTo>
                    <a:pt x="994" y="2172"/>
                  </a:lnTo>
                  <a:lnTo>
                    <a:pt x="958" y="2155"/>
                  </a:lnTo>
                  <a:lnTo>
                    <a:pt x="921" y="2138"/>
                  </a:lnTo>
                  <a:lnTo>
                    <a:pt x="886" y="2119"/>
                  </a:lnTo>
                  <a:lnTo>
                    <a:pt x="850" y="2100"/>
                  </a:lnTo>
                  <a:lnTo>
                    <a:pt x="814" y="2079"/>
                  </a:lnTo>
                  <a:lnTo>
                    <a:pt x="779" y="2058"/>
                  </a:lnTo>
                  <a:lnTo>
                    <a:pt x="745" y="2036"/>
                  </a:lnTo>
                  <a:lnTo>
                    <a:pt x="711" y="2013"/>
                  </a:lnTo>
                  <a:lnTo>
                    <a:pt x="676" y="1989"/>
                  </a:lnTo>
                  <a:lnTo>
                    <a:pt x="644" y="1964"/>
                  </a:lnTo>
                  <a:lnTo>
                    <a:pt x="610" y="1939"/>
                  </a:lnTo>
                  <a:lnTo>
                    <a:pt x="578" y="1912"/>
                  </a:lnTo>
                  <a:lnTo>
                    <a:pt x="547" y="1884"/>
                  </a:lnTo>
                  <a:lnTo>
                    <a:pt x="515" y="1857"/>
                  </a:lnTo>
                  <a:lnTo>
                    <a:pt x="485" y="1827"/>
                  </a:lnTo>
                  <a:lnTo>
                    <a:pt x="455" y="1798"/>
                  </a:lnTo>
                  <a:lnTo>
                    <a:pt x="425" y="1767"/>
                  </a:lnTo>
                  <a:lnTo>
                    <a:pt x="397" y="1737"/>
                  </a:lnTo>
                  <a:lnTo>
                    <a:pt x="369" y="1705"/>
                  </a:lnTo>
                  <a:lnTo>
                    <a:pt x="342" y="1672"/>
                  </a:lnTo>
                  <a:lnTo>
                    <a:pt x="316" y="1639"/>
                  </a:lnTo>
                  <a:lnTo>
                    <a:pt x="291" y="1605"/>
                  </a:lnTo>
                  <a:lnTo>
                    <a:pt x="266" y="1571"/>
                  </a:lnTo>
                  <a:lnTo>
                    <a:pt x="243" y="1536"/>
                  </a:lnTo>
                  <a:lnTo>
                    <a:pt x="220" y="1500"/>
                  </a:lnTo>
                  <a:lnTo>
                    <a:pt x="199" y="1464"/>
                  </a:lnTo>
                  <a:lnTo>
                    <a:pt x="178" y="1428"/>
                  </a:lnTo>
                  <a:lnTo>
                    <a:pt x="158" y="1390"/>
                  </a:lnTo>
                  <a:lnTo>
                    <a:pt x="140" y="1352"/>
                  </a:lnTo>
                  <a:lnTo>
                    <a:pt x="123" y="1314"/>
                  </a:lnTo>
                  <a:lnTo>
                    <a:pt x="94" y="1241"/>
                  </a:lnTo>
                  <a:lnTo>
                    <a:pt x="69" y="1164"/>
                  </a:lnTo>
                  <a:lnTo>
                    <a:pt x="49" y="1083"/>
                  </a:lnTo>
                  <a:lnTo>
                    <a:pt x="32" y="998"/>
                  </a:lnTo>
                  <a:lnTo>
                    <a:pt x="18" y="910"/>
                  </a:lnTo>
                  <a:lnTo>
                    <a:pt x="8" y="823"/>
                  </a:lnTo>
                  <a:lnTo>
                    <a:pt x="2" y="732"/>
                  </a:lnTo>
                  <a:lnTo>
                    <a:pt x="0" y="641"/>
                  </a:lnTo>
                  <a:lnTo>
                    <a:pt x="2" y="552"/>
                  </a:lnTo>
                  <a:lnTo>
                    <a:pt x="8" y="463"/>
                  </a:lnTo>
                  <a:lnTo>
                    <a:pt x="17" y="376"/>
                  </a:lnTo>
                  <a:lnTo>
                    <a:pt x="31" y="292"/>
                  </a:lnTo>
                  <a:lnTo>
                    <a:pt x="48" y="212"/>
                  </a:lnTo>
                  <a:lnTo>
                    <a:pt x="68" y="136"/>
                  </a:lnTo>
                  <a:lnTo>
                    <a:pt x="94" y="66"/>
                  </a:lnTo>
                  <a:lnTo>
                    <a:pt x="123" y="0"/>
                  </a:lnTo>
                  <a:lnTo>
                    <a:pt x="230" y="56"/>
                  </a:lnTo>
                  <a:close/>
                </a:path>
              </a:pathLst>
            </a:custGeom>
            <a:solidFill>
              <a:srgbClr val="BAC2C2"/>
            </a:solidFill>
            <a:ln w="9525">
              <a:noFill/>
              <a:round/>
              <a:headEnd/>
              <a:tailEnd/>
            </a:ln>
          </p:spPr>
          <p:txBody>
            <a:bodyPr/>
            <a:lstStyle/>
            <a:p>
              <a:pPr algn="ctr"/>
              <a:endParaRPr lang="en-US" sz="1800"/>
            </a:p>
          </p:txBody>
        </p:sp>
        <p:sp>
          <p:nvSpPr>
            <p:cNvPr id="347650" name="Freeform 1115"/>
            <p:cNvSpPr>
              <a:spLocks/>
            </p:cNvSpPr>
            <p:nvPr/>
          </p:nvSpPr>
          <p:spPr bwMode="auto">
            <a:xfrm>
              <a:off x="3544" y="3074"/>
              <a:ext cx="52" cy="121"/>
            </a:xfrm>
            <a:custGeom>
              <a:avLst/>
              <a:gdLst>
                <a:gd name="T0" fmla="*/ 42 w 1133"/>
                <a:gd name="T1" fmla="*/ 118 h 2181"/>
                <a:gd name="T2" fmla="*/ 0 w 1133"/>
                <a:gd name="T3" fmla="*/ 7 h 2181"/>
                <a:gd name="T4" fmla="*/ 1 w 1133"/>
                <a:gd name="T5" fmla="*/ 0 h 2181"/>
                <a:gd name="T6" fmla="*/ 3 w 1133"/>
                <a:gd name="T7" fmla="*/ 1 h 2181"/>
                <a:gd name="T8" fmla="*/ 5 w 1133"/>
                <a:gd name="T9" fmla="*/ 2 h 2181"/>
                <a:gd name="T10" fmla="*/ 7 w 1133"/>
                <a:gd name="T11" fmla="*/ 2 h 2181"/>
                <a:gd name="T12" fmla="*/ 8 w 1133"/>
                <a:gd name="T13" fmla="*/ 3 h 2181"/>
                <a:gd name="T14" fmla="*/ 10 w 1133"/>
                <a:gd name="T15" fmla="*/ 4 h 2181"/>
                <a:gd name="T16" fmla="*/ 12 w 1133"/>
                <a:gd name="T17" fmla="*/ 5 h 2181"/>
                <a:gd name="T18" fmla="*/ 13 w 1133"/>
                <a:gd name="T19" fmla="*/ 6 h 2181"/>
                <a:gd name="T20" fmla="*/ 15 w 1133"/>
                <a:gd name="T21" fmla="*/ 8 h 2181"/>
                <a:gd name="T22" fmla="*/ 16 w 1133"/>
                <a:gd name="T23" fmla="*/ 9 h 2181"/>
                <a:gd name="T24" fmla="*/ 18 w 1133"/>
                <a:gd name="T25" fmla="*/ 10 h 2181"/>
                <a:gd name="T26" fmla="*/ 20 w 1133"/>
                <a:gd name="T27" fmla="*/ 11 h 2181"/>
                <a:gd name="T28" fmla="*/ 21 w 1133"/>
                <a:gd name="T29" fmla="*/ 13 h 2181"/>
                <a:gd name="T30" fmla="*/ 23 w 1133"/>
                <a:gd name="T31" fmla="*/ 14 h 2181"/>
                <a:gd name="T32" fmla="*/ 24 w 1133"/>
                <a:gd name="T33" fmla="*/ 15 h 2181"/>
                <a:gd name="T34" fmla="*/ 26 w 1133"/>
                <a:gd name="T35" fmla="*/ 17 h 2181"/>
                <a:gd name="T36" fmla="*/ 27 w 1133"/>
                <a:gd name="T37" fmla="*/ 18 h 2181"/>
                <a:gd name="T38" fmla="*/ 29 w 1133"/>
                <a:gd name="T39" fmla="*/ 20 h 2181"/>
                <a:gd name="T40" fmla="*/ 30 w 1133"/>
                <a:gd name="T41" fmla="*/ 22 h 2181"/>
                <a:gd name="T42" fmla="*/ 31 w 1133"/>
                <a:gd name="T43" fmla="*/ 23 h 2181"/>
                <a:gd name="T44" fmla="*/ 33 w 1133"/>
                <a:gd name="T45" fmla="*/ 25 h 2181"/>
                <a:gd name="T46" fmla="*/ 34 w 1133"/>
                <a:gd name="T47" fmla="*/ 27 h 2181"/>
                <a:gd name="T48" fmla="*/ 35 w 1133"/>
                <a:gd name="T49" fmla="*/ 28 h 2181"/>
                <a:gd name="T50" fmla="*/ 36 w 1133"/>
                <a:gd name="T51" fmla="*/ 30 h 2181"/>
                <a:gd name="T52" fmla="*/ 38 w 1133"/>
                <a:gd name="T53" fmla="*/ 32 h 2181"/>
                <a:gd name="T54" fmla="*/ 39 w 1133"/>
                <a:gd name="T55" fmla="*/ 34 h 2181"/>
                <a:gd name="T56" fmla="*/ 40 w 1133"/>
                <a:gd name="T57" fmla="*/ 36 h 2181"/>
                <a:gd name="T58" fmla="*/ 41 w 1133"/>
                <a:gd name="T59" fmla="*/ 38 h 2181"/>
                <a:gd name="T60" fmla="*/ 42 w 1133"/>
                <a:gd name="T61" fmla="*/ 40 h 2181"/>
                <a:gd name="T62" fmla="*/ 43 w 1133"/>
                <a:gd name="T63" fmla="*/ 42 h 2181"/>
                <a:gd name="T64" fmla="*/ 44 w 1133"/>
                <a:gd name="T65" fmla="*/ 44 h 2181"/>
                <a:gd name="T66" fmla="*/ 45 w 1133"/>
                <a:gd name="T67" fmla="*/ 46 h 2181"/>
                <a:gd name="T68" fmla="*/ 46 w 1133"/>
                <a:gd name="T69" fmla="*/ 48 h 2181"/>
                <a:gd name="T70" fmla="*/ 47 w 1133"/>
                <a:gd name="T71" fmla="*/ 52 h 2181"/>
                <a:gd name="T72" fmla="*/ 48 w 1133"/>
                <a:gd name="T73" fmla="*/ 56 h 2181"/>
                <a:gd name="T74" fmla="*/ 49 w 1133"/>
                <a:gd name="T75" fmla="*/ 61 h 2181"/>
                <a:gd name="T76" fmla="*/ 50 w 1133"/>
                <a:gd name="T77" fmla="*/ 65 h 2181"/>
                <a:gd name="T78" fmla="*/ 51 w 1133"/>
                <a:gd name="T79" fmla="*/ 70 h 2181"/>
                <a:gd name="T80" fmla="*/ 51 w 1133"/>
                <a:gd name="T81" fmla="*/ 75 h 2181"/>
                <a:gd name="T82" fmla="*/ 52 w 1133"/>
                <a:gd name="T83" fmla="*/ 80 h 2181"/>
                <a:gd name="T84" fmla="*/ 52 w 1133"/>
                <a:gd name="T85" fmla="*/ 85 h 2181"/>
                <a:gd name="T86" fmla="*/ 52 w 1133"/>
                <a:gd name="T87" fmla="*/ 90 h 2181"/>
                <a:gd name="T88" fmla="*/ 52 w 1133"/>
                <a:gd name="T89" fmla="*/ 95 h 2181"/>
                <a:gd name="T90" fmla="*/ 51 w 1133"/>
                <a:gd name="T91" fmla="*/ 100 h 2181"/>
                <a:gd name="T92" fmla="*/ 51 w 1133"/>
                <a:gd name="T93" fmla="*/ 105 h 2181"/>
                <a:gd name="T94" fmla="*/ 50 w 1133"/>
                <a:gd name="T95" fmla="*/ 109 h 2181"/>
                <a:gd name="T96" fmla="*/ 49 w 1133"/>
                <a:gd name="T97" fmla="*/ 113 h 2181"/>
                <a:gd name="T98" fmla="*/ 48 w 1133"/>
                <a:gd name="T99" fmla="*/ 117 h 2181"/>
                <a:gd name="T100" fmla="*/ 47 w 1133"/>
                <a:gd name="T101" fmla="*/ 121 h 2181"/>
                <a:gd name="T102" fmla="*/ 42 w 1133"/>
                <a:gd name="T103" fmla="*/ 118 h 2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3"/>
                <a:gd name="T157" fmla="*/ 0 h 2181"/>
                <a:gd name="T158" fmla="*/ 1133 w 1133"/>
                <a:gd name="T159" fmla="*/ 2181 h 2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3" h="2181">
                  <a:moveTo>
                    <a:pt x="917" y="2127"/>
                  </a:moveTo>
                  <a:lnTo>
                    <a:pt x="0" y="131"/>
                  </a:lnTo>
                  <a:lnTo>
                    <a:pt x="32" y="0"/>
                  </a:lnTo>
                  <a:lnTo>
                    <a:pt x="69" y="14"/>
                  </a:lnTo>
                  <a:lnTo>
                    <a:pt x="106" y="29"/>
                  </a:lnTo>
                  <a:lnTo>
                    <a:pt x="142" y="44"/>
                  </a:lnTo>
                  <a:lnTo>
                    <a:pt x="179" y="60"/>
                  </a:lnTo>
                  <a:lnTo>
                    <a:pt x="216" y="78"/>
                  </a:lnTo>
                  <a:lnTo>
                    <a:pt x="252" y="96"/>
                  </a:lnTo>
                  <a:lnTo>
                    <a:pt x="287" y="116"/>
                  </a:lnTo>
                  <a:lnTo>
                    <a:pt x="323" y="136"/>
                  </a:lnTo>
                  <a:lnTo>
                    <a:pt x="358" y="159"/>
                  </a:lnTo>
                  <a:lnTo>
                    <a:pt x="392" y="181"/>
                  </a:lnTo>
                  <a:lnTo>
                    <a:pt x="427" y="204"/>
                  </a:lnTo>
                  <a:lnTo>
                    <a:pt x="461" y="228"/>
                  </a:lnTo>
                  <a:lnTo>
                    <a:pt x="494" y="252"/>
                  </a:lnTo>
                  <a:lnTo>
                    <a:pt x="527" y="279"/>
                  </a:lnTo>
                  <a:lnTo>
                    <a:pt x="560" y="305"/>
                  </a:lnTo>
                  <a:lnTo>
                    <a:pt x="591" y="332"/>
                  </a:lnTo>
                  <a:lnTo>
                    <a:pt x="623" y="361"/>
                  </a:lnTo>
                  <a:lnTo>
                    <a:pt x="653" y="389"/>
                  </a:lnTo>
                  <a:lnTo>
                    <a:pt x="683" y="419"/>
                  </a:lnTo>
                  <a:lnTo>
                    <a:pt x="713" y="449"/>
                  </a:lnTo>
                  <a:lnTo>
                    <a:pt x="741" y="481"/>
                  </a:lnTo>
                  <a:lnTo>
                    <a:pt x="769" y="513"/>
                  </a:lnTo>
                  <a:lnTo>
                    <a:pt x="795" y="545"/>
                  </a:lnTo>
                  <a:lnTo>
                    <a:pt x="822" y="578"/>
                  </a:lnTo>
                  <a:lnTo>
                    <a:pt x="846" y="612"/>
                  </a:lnTo>
                  <a:lnTo>
                    <a:pt x="871" y="647"/>
                  </a:lnTo>
                  <a:lnTo>
                    <a:pt x="894" y="681"/>
                  </a:lnTo>
                  <a:lnTo>
                    <a:pt x="917" y="717"/>
                  </a:lnTo>
                  <a:lnTo>
                    <a:pt x="938" y="754"/>
                  </a:lnTo>
                  <a:lnTo>
                    <a:pt x="958" y="791"/>
                  </a:lnTo>
                  <a:lnTo>
                    <a:pt x="978" y="828"/>
                  </a:lnTo>
                  <a:lnTo>
                    <a:pt x="996" y="866"/>
                  </a:lnTo>
                  <a:lnTo>
                    <a:pt x="1026" y="938"/>
                  </a:lnTo>
                  <a:lnTo>
                    <a:pt x="1052" y="1015"/>
                  </a:lnTo>
                  <a:lnTo>
                    <a:pt x="1075" y="1096"/>
                  </a:lnTo>
                  <a:lnTo>
                    <a:pt x="1094" y="1180"/>
                  </a:lnTo>
                  <a:lnTo>
                    <a:pt x="1109" y="1266"/>
                  </a:lnTo>
                  <a:lnTo>
                    <a:pt x="1121" y="1356"/>
                  </a:lnTo>
                  <a:lnTo>
                    <a:pt x="1129" y="1446"/>
                  </a:lnTo>
                  <a:lnTo>
                    <a:pt x="1133" y="1536"/>
                  </a:lnTo>
                  <a:lnTo>
                    <a:pt x="1133" y="1626"/>
                  </a:lnTo>
                  <a:lnTo>
                    <a:pt x="1130" y="1716"/>
                  </a:lnTo>
                  <a:lnTo>
                    <a:pt x="1122" y="1802"/>
                  </a:lnTo>
                  <a:lnTo>
                    <a:pt x="1110" y="1886"/>
                  </a:lnTo>
                  <a:lnTo>
                    <a:pt x="1095" y="1967"/>
                  </a:lnTo>
                  <a:lnTo>
                    <a:pt x="1076" y="2043"/>
                  </a:lnTo>
                  <a:lnTo>
                    <a:pt x="1052" y="2115"/>
                  </a:lnTo>
                  <a:lnTo>
                    <a:pt x="1025" y="2181"/>
                  </a:lnTo>
                  <a:lnTo>
                    <a:pt x="917" y="2127"/>
                  </a:lnTo>
                  <a:close/>
                </a:path>
              </a:pathLst>
            </a:custGeom>
            <a:solidFill>
              <a:srgbClr val="EDF5F5"/>
            </a:solidFill>
            <a:ln w="9525">
              <a:noFill/>
              <a:round/>
              <a:headEnd/>
              <a:tailEnd/>
            </a:ln>
          </p:spPr>
          <p:txBody>
            <a:bodyPr/>
            <a:lstStyle/>
            <a:p>
              <a:pPr algn="ctr"/>
              <a:endParaRPr lang="en-US" sz="1800"/>
            </a:p>
          </p:txBody>
        </p:sp>
        <p:sp>
          <p:nvSpPr>
            <p:cNvPr id="347651" name="Freeform 1116"/>
            <p:cNvSpPr>
              <a:spLocks/>
            </p:cNvSpPr>
            <p:nvPr/>
          </p:nvSpPr>
          <p:spPr bwMode="auto">
            <a:xfrm>
              <a:off x="3544" y="3074"/>
              <a:ext cx="51" cy="122"/>
            </a:xfrm>
            <a:custGeom>
              <a:avLst/>
              <a:gdLst>
                <a:gd name="T0" fmla="*/ 41 w 1134"/>
                <a:gd name="T1" fmla="*/ 119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6 h 2180"/>
                <a:gd name="T34" fmla="*/ 25 w 1134"/>
                <a:gd name="T35" fmla="*/ 17 h 2180"/>
                <a:gd name="T36" fmla="*/ 27 w 1134"/>
                <a:gd name="T37" fmla="*/ 19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9 h 2180"/>
                <a:gd name="T50" fmla="*/ 36 w 1134"/>
                <a:gd name="T51" fmla="*/ 31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7 h 2180"/>
                <a:gd name="T74" fmla="*/ 48 w 1134"/>
                <a:gd name="T75" fmla="*/ 61 h 2180"/>
                <a:gd name="T76" fmla="*/ 49 w 1134"/>
                <a:gd name="T77" fmla="*/ 66 h 2180"/>
                <a:gd name="T78" fmla="*/ 50 w 1134"/>
                <a:gd name="T79" fmla="*/ 71 h 2180"/>
                <a:gd name="T80" fmla="*/ 50 w 1134"/>
                <a:gd name="T81" fmla="*/ 76 h 2180"/>
                <a:gd name="T82" fmla="*/ 51 w 1134"/>
                <a:gd name="T83" fmla="*/ 81 h 2180"/>
                <a:gd name="T84" fmla="*/ 51 w 1134"/>
                <a:gd name="T85" fmla="*/ 86 h 2180"/>
                <a:gd name="T86" fmla="*/ 51 w 1134"/>
                <a:gd name="T87" fmla="*/ 91 h 2180"/>
                <a:gd name="T88" fmla="*/ 51 w 1134"/>
                <a:gd name="T89" fmla="*/ 96 h 2180"/>
                <a:gd name="T90" fmla="*/ 51 w 1134"/>
                <a:gd name="T91" fmla="*/ 101 h 2180"/>
                <a:gd name="T92" fmla="*/ 50 w 1134"/>
                <a:gd name="T93" fmla="*/ 106 h 2180"/>
                <a:gd name="T94" fmla="*/ 49 w 1134"/>
                <a:gd name="T95" fmla="*/ 110 h 2180"/>
                <a:gd name="T96" fmla="*/ 48 w 1134"/>
                <a:gd name="T97" fmla="*/ 114 h 2180"/>
                <a:gd name="T98" fmla="*/ 47 w 1134"/>
                <a:gd name="T99" fmla="*/ 118 h 2180"/>
                <a:gd name="T100" fmla="*/ 46 w 1134"/>
                <a:gd name="T101" fmla="*/ 122 h 2180"/>
                <a:gd name="T102" fmla="*/ 41 w 1134"/>
                <a:gd name="T103" fmla="*/ 119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8" y="2126"/>
                  </a:moveTo>
                  <a:lnTo>
                    <a:pt x="0" y="130"/>
                  </a:lnTo>
                  <a:lnTo>
                    <a:pt x="33" y="0"/>
                  </a:lnTo>
                  <a:lnTo>
                    <a:pt x="70" y="13"/>
                  </a:lnTo>
                  <a:lnTo>
                    <a:pt x="107" y="28"/>
                  </a:lnTo>
                  <a:lnTo>
                    <a:pt x="143" y="43"/>
                  </a:lnTo>
                  <a:lnTo>
                    <a:pt x="180" y="60"/>
                  </a:lnTo>
                  <a:lnTo>
                    <a:pt x="217" y="78"/>
                  </a:lnTo>
                  <a:lnTo>
                    <a:pt x="252" y="96"/>
                  </a:lnTo>
                  <a:lnTo>
                    <a:pt x="288" y="116"/>
                  </a:lnTo>
                  <a:lnTo>
                    <a:pt x="324" y="136"/>
                  </a:lnTo>
                  <a:lnTo>
                    <a:pt x="359" y="158"/>
                  </a:lnTo>
                  <a:lnTo>
                    <a:pt x="393" y="180"/>
                  </a:lnTo>
                  <a:lnTo>
                    <a:pt x="428" y="203"/>
                  </a:lnTo>
                  <a:lnTo>
                    <a:pt x="462" y="227"/>
                  </a:lnTo>
                  <a:lnTo>
                    <a:pt x="495" y="252"/>
                  </a:lnTo>
                  <a:lnTo>
                    <a:pt x="528" y="278"/>
                  </a:lnTo>
                  <a:lnTo>
                    <a:pt x="561" y="304"/>
                  </a:lnTo>
                  <a:lnTo>
                    <a:pt x="592" y="332"/>
                  </a:lnTo>
                  <a:lnTo>
                    <a:pt x="624" y="360"/>
                  </a:lnTo>
                  <a:lnTo>
                    <a:pt x="654" y="389"/>
                  </a:lnTo>
                  <a:lnTo>
                    <a:pt x="684" y="418"/>
                  </a:lnTo>
                  <a:lnTo>
                    <a:pt x="714" y="449"/>
                  </a:lnTo>
                  <a:lnTo>
                    <a:pt x="742" y="480"/>
                  </a:lnTo>
                  <a:lnTo>
                    <a:pt x="770" y="512"/>
                  </a:lnTo>
                  <a:lnTo>
                    <a:pt x="796" y="545"/>
                  </a:lnTo>
                  <a:lnTo>
                    <a:pt x="823" y="577"/>
                  </a:lnTo>
                  <a:lnTo>
                    <a:pt x="847" y="611"/>
                  </a:lnTo>
                  <a:lnTo>
                    <a:pt x="872" y="646"/>
                  </a:lnTo>
                  <a:lnTo>
                    <a:pt x="895" y="681"/>
                  </a:lnTo>
                  <a:lnTo>
                    <a:pt x="918" y="717"/>
                  </a:lnTo>
                  <a:lnTo>
                    <a:pt x="939" y="754"/>
                  </a:lnTo>
                  <a:lnTo>
                    <a:pt x="959" y="790"/>
                  </a:lnTo>
                  <a:lnTo>
                    <a:pt x="979" y="827"/>
                  </a:lnTo>
                  <a:lnTo>
                    <a:pt x="997" y="865"/>
                  </a:lnTo>
                  <a:lnTo>
                    <a:pt x="1027" y="937"/>
                  </a:lnTo>
                  <a:lnTo>
                    <a:pt x="1053" y="1014"/>
                  </a:lnTo>
                  <a:lnTo>
                    <a:pt x="1076" y="1095"/>
                  </a:lnTo>
                  <a:lnTo>
                    <a:pt x="1095" y="1179"/>
                  </a:lnTo>
                  <a:lnTo>
                    <a:pt x="1110" y="1266"/>
                  </a:lnTo>
                  <a:lnTo>
                    <a:pt x="1122" y="1355"/>
                  </a:lnTo>
                  <a:lnTo>
                    <a:pt x="1130" y="1445"/>
                  </a:lnTo>
                  <a:lnTo>
                    <a:pt x="1134" y="1536"/>
                  </a:lnTo>
                  <a:lnTo>
                    <a:pt x="1134" y="1625"/>
                  </a:lnTo>
                  <a:lnTo>
                    <a:pt x="1131" y="1715"/>
                  </a:lnTo>
                  <a:lnTo>
                    <a:pt x="1123" y="1801"/>
                  </a:lnTo>
                  <a:lnTo>
                    <a:pt x="1111" y="1886"/>
                  </a:lnTo>
                  <a:lnTo>
                    <a:pt x="1096" y="1966"/>
                  </a:lnTo>
                  <a:lnTo>
                    <a:pt x="1077" y="2043"/>
                  </a:lnTo>
                  <a:lnTo>
                    <a:pt x="1053" y="2115"/>
                  </a:lnTo>
                  <a:lnTo>
                    <a:pt x="1026" y="2180"/>
                  </a:lnTo>
                  <a:lnTo>
                    <a:pt x="918" y="2126"/>
                  </a:lnTo>
                  <a:close/>
                </a:path>
              </a:pathLst>
            </a:custGeom>
            <a:solidFill>
              <a:srgbClr val="BAC2C2"/>
            </a:solidFill>
            <a:ln w="9525">
              <a:noFill/>
              <a:round/>
              <a:headEnd/>
              <a:tailEnd/>
            </a:ln>
          </p:spPr>
          <p:txBody>
            <a:bodyPr/>
            <a:lstStyle/>
            <a:p>
              <a:pPr algn="ctr"/>
              <a:endParaRPr lang="en-US" sz="1800"/>
            </a:p>
          </p:txBody>
        </p:sp>
        <p:sp>
          <p:nvSpPr>
            <p:cNvPr id="347652" name="Freeform 1117"/>
            <p:cNvSpPr>
              <a:spLocks/>
            </p:cNvSpPr>
            <p:nvPr/>
          </p:nvSpPr>
          <p:spPr bwMode="auto">
            <a:xfrm>
              <a:off x="3426" y="3144"/>
              <a:ext cx="164" cy="228"/>
            </a:xfrm>
            <a:custGeom>
              <a:avLst/>
              <a:gdLst>
                <a:gd name="T0" fmla="*/ 64 w 3622"/>
                <a:gd name="T1" fmla="*/ 228 h 4112"/>
                <a:gd name="T2" fmla="*/ 164 w 3622"/>
                <a:gd name="T3" fmla="*/ 168 h 4112"/>
                <a:gd name="T4" fmla="*/ 100 w 3622"/>
                <a:gd name="T5" fmla="*/ 0 h 4112"/>
                <a:gd name="T6" fmla="*/ 0 w 3622"/>
                <a:gd name="T7" fmla="*/ 55 h 4112"/>
                <a:gd name="T8" fmla="*/ 64 w 3622"/>
                <a:gd name="T9" fmla="*/ 228 h 4112"/>
                <a:gd name="T10" fmla="*/ 0 60000 65536"/>
                <a:gd name="T11" fmla="*/ 0 60000 65536"/>
                <a:gd name="T12" fmla="*/ 0 60000 65536"/>
                <a:gd name="T13" fmla="*/ 0 60000 65536"/>
                <a:gd name="T14" fmla="*/ 0 60000 65536"/>
                <a:gd name="T15" fmla="*/ 0 w 3622"/>
                <a:gd name="T16" fmla="*/ 0 h 4112"/>
                <a:gd name="T17" fmla="*/ 3622 w 3622"/>
                <a:gd name="T18" fmla="*/ 4112 h 4112"/>
              </a:gdLst>
              <a:ahLst/>
              <a:cxnLst>
                <a:cxn ang="T10">
                  <a:pos x="T0" y="T1"/>
                </a:cxn>
                <a:cxn ang="T11">
                  <a:pos x="T2" y="T3"/>
                </a:cxn>
                <a:cxn ang="T12">
                  <a:pos x="T4" y="T5"/>
                </a:cxn>
                <a:cxn ang="T13">
                  <a:pos x="T6" y="T7"/>
                </a:cxn>
                <a:cxn ang="T14">
                  <a:pos x="T8" y="T9"/>
                </a:cxn>
              </a:cxnLst>
              <a:rect l="T15" t="T16" r="T17" b="T18"/>
              <a:pathLst>
                <a:path w="3622" h="4112">
                  <a:moveTo>
                    <a:pt x="1404" y="4112"/>
                  </a:moveTo>
                  <a:lnTo>
                    <a:pt x="3622" y="3023"/>
                  </a:lnTo>
                  <a:lnTo>
                    <a:pt x="2218" y="0"/>
                  </a:lnTo>
                  <a:lnTo>
                    <a:pt x="0" y="989"/>
                  </a:lnTo>
                  <a:lnTo>
                    <a:pt x="1404" y="4112"/>
                  </a:lnTo>
                  <a:close/>
                </a:path>
              </a:pathLst>
            </a:custGeom>
            <a:solidFill>
              <a:srgbClr val="EDF5F5"/>
            </a:solidFill>
            <a:ln w="9525">
              <a:noFill/>
              <a:round/>
              <a:headEnd/>
              <a:tailEnd/>
            </a:ln>
          </p:spPr>
          <p:txBody>
            <a:bodyPr/>
            <a:lstStyle/>
            <a:p>
              <a:pPr algn="ctr"/>
              <a:endParaRPr lang="en-US" sz="1800"/>
            </a:p>
          </p:txBody>
        </p:sp>
        <p:sp>
          <p:nvSpPr>
            <p:cNvPr id="347653" name="Freeform 1118"/>
            <p:cNvSpPr>
              <a:spLocks/>
            </p:cNvSpPr>
            <p:nvPr/>
          </p:nvSpPr>
          <p:spPr bwMode="auto">
            <a:xfrm>
              <a:off x="3426" y="3141"/>
              <a:ext cx="164" cy="228"/>
            </a:xfrm>
            <a:custGeom>
              <a:avLst/>
              <a:gdLst>
                <a:gd name="T0" fmla="*/ 64 w 3622"/>
                <a:gd name="T1" fmla="*/ 228 h 4113"/>
                <a:gd name="T2" fmla="*/ 164 w 3622"/>
                <a:gd name="T3" fmla="*/ 168 h 4113"/>
                <a:gd name="T4" fmla="*/ 100 w 3622"/>
                <a:gd name="T5" fmla="*/ 0 h 4113"/>
                <a:gd name="T6" fmla="*/ 0 w 3622"/>
                <a:gd name="T7" fmla="*/ 55 h 4113"/>
                <a:gd name="T8" fmla="*/ 64 w 3622"/>
                <a:gd name="T9" fmla="*/ 228 h 4113"/>
                <a:gd name="T10" fmla="*/ 0 60000 65536"/>
                <a:gd name="T11" fmla="*/ 0 60000 65536"/>
                <a:gd name="T12" fmla="*/ 0 60000 65536"/>
                <a:gd name="T13" fmla="*/ 0 60000 65536"/>
                <a:gd name="T14" fmla="*/ 0 60000 65536"/>
                <a:gd name="T15" fmla="*/ 0 w 3622"/>
                <a:gd name="T16" fmla="*/ 0 h 4113"/>
                <a:gd name="T17" fmla="*/ 3622 w 3622"/>
                <a:gd name="T18" fmla="*/ 4113 h 4113"/>
              </a:gdLst>
              <a:ahLst/>
              <a:cxnLst>
                <a:cxn ang="T10">
                  <a:pos x="T0" y="T1"/>
                </a:cxn>
                <a:cxn ang="T11">
                  <a:pos x="T2" y="T3"/>
                </a:cxn>
                <a:cxn ang="T12">
                  <a:pos x="T4" y="T5"/>
                </a:cxn>
                <a:cxn ang="T13">
                  <a:pos x="T6" y="T7"/>
                </a:cxn>
                <a:cxn ang="T14">
                  <a:pos x="T8" y="T9"/>
                </a:cxn>
              </a:cxnLst>
              <a:rect l="T15" t="T16" r="T17" b="T18"/>
              <a:pathLst>
                <a:path w="3622" h="4113">
                  <a:moveTo>
                    <a:pt x="1404" y="4113"/>
                  </a:moveTo>
                  <a:lnTo>
                    <a:pt x="3622" y="3024"/>
                  </a:lnTo>
                  <a:lnTo>
                    <a:pt x="2218" y="0"/>
                  </a:lnTo>
                  <a:lnTo>
                    <a:pt x="0" y="989"/>
                  </a:lnTo>
                  <a:lnTo>
                    <a:pt x="1404" y="4113"/>
                  </a:lnTo>
                  <a:close/>
                </a:path>
              </a:pathLst>
            </a:custGeom>
            <a:solidFill>
              <a:srgbClr val="111919"/>
            </a:solidFill>
            <a:ln w="9525">
              <a:noFill/>
              <a:round/>
              <a:headEnd/>
              <a:tailEnd/>
            </a:ln>
          </p:spPr>
          <p:txBody>
            <a:bodyPr/>
            <a:lstStyle/>
            <a:p>
              <a:pPr algn="ctr"/>
              <a:endParaRPr lang="en-US" sz="1800"/>
            </a:p>
          </p:txBody>
        </p:sp>
        <p:sp>
          <p:nvSpPr>
            <p:cNvPr id="347654" name="Freeform 1119"/>
            <p:cNvSpPr>
              <a:spLocks/>
            </p:cNvSpPr>
            <p:nvPr/>
          </p:nvSpPr>
          <p:spPr bwMode="auto">
            <a:xfrm>
              <a:off x="3432" y="3146"/>
              <a:ext cx="157" cy="218"/>
            </a:xfrm>
            <a:custGeom>
              <a:avLst/>
              <a:gdLst>
                <a:gd name="T0" fmla="*/ 61 w 3446"/>
                <a:gd name="T1" fmla="*/ 218 h 3913"/>
                <a:gd name="T2" fmla="*/ 157 w 3446"/>
                <a:gd name="T3" fmla="*/ 160 h 3913"/>
                <a:gd name="T4" fmla="*/ 96 w 3446"/>
                <a:gd name="T5" fmla="*/ 0 h 3913"/>
                <a:gd name="T6" fmla="*/ 0 w 3446"/>
                <a:gd name="T7" fmla="*/ 52 h 3913"/>
                <a:gd name="T8" fmla="*/ 61 w 3446"/>
                <a:gd name="T9" fmla="*/ 218 h 3913"/>
                <a:gd name="T10" fmla="*/ 0 60000 65536"/>
                <a:gd name="T11" fmla="*/ 0 60000 65536"/>
                <a:gd name="T12" fmla="*/ 0 60000 65536"/>
                <a:gd name="T13" fmla="*/ 0 60000 65536"/>
                <a:gd name="T14" fmla="*/ 0 60000 65536"/>
                <a:gd name="T15" fmla="*/ 0 w 3446"/>
                <a:gd name="T16" fmla="*/ 0 h 3913"/>
                <a:gd name="T17" fmla="*/ 3446 w 3446"/>
                <a:gd name="T18" fmla="*/ 3913 h 3913"/>
              </a:gdLst>
              <a:ahLst/>
              <a:cxnLst>
                <a:cxn ang="T10">
                  <a:pos x="T0" y="T1"/>
                </a:cxn>
                <a:cxn ang="T11">
                  <a:pos x="T2" y="T3"/>
                </a:cxn>
                <a:cxn ang="T12">
                  <a:pos x="T4" y="T5"/>
                </a:cxn>
                <a:cxn ang="T13">
                  <a:pos x="T6" y="T7"/>
                </a:cxn>
                <a:cxn ang="T14">
                  <a:pos x="T8" y="T9"/>
                </a:cxn>
              </a:cxnLst>
              <a:rect l="T15" t="T16" r="T17" b="T18"/>
              <a:pathLst>
                <a:path w="3446" h="3913">
                  <a:moveTo>
                    <a:pt x="1335" y="3913"/>
                  </a:moveTo>
                  <a:lnTo>
                    <a:pt x="3446" y="2878"/>
                  </a:lnTo>
                  <a:lnTo>
                    <a:pt x="2111" y="0"/>
                  </a:lnTo>
                  <a:lnTo>
                    <a:pt x="0" y="942"/>
                  </a:lnTo>
                  <a:lnTo>
                    <a:pt x="1335" y="3913"/>
                  </a:lnTo>
                  <a:close/>
                </a:path>
              </a:pathLst>
            </a:custGeom>
            <a:solidFill>
              <a:srgbClr val="1A781C"/>
            </a:solidFill>
            <a:ln w="9525">
              <a:noFill/>
              <a:round/>
              <a:headEnd/>
              <a:tailEnd/>
            </a:ln>
          </p:spPr>
          <p:txBody>
            <a:bodyPr/>
            <a:lstStyle/>
            <a:p>
              <a:pPr algn="ctr"/>
              <a:endParaRPr lang="en-US" sz="1800"/>
            </a:p>
          </p:txBody>
        </p:sp>
        <p:sp>
          <p:nvSpPr>
            <p:cNvPr id="347655" name="Freeform 1120"/>
            <p:cNvSpPr>
              <a:spLocks/>
            </p:cNvSpPr>
            <p:nvPr/>
          </p:nvSpPr>
          <p:spPr bwMode="auto">
            <a:xfrm>
              <a:off x="3439" y="3109"/>
              <a:ext cx="19" cy="19"/>
            </a:xfrm>
            <a:custGeom>
              <a:avLst/>
              <a:gdLst>
                <a:gd name="T0" fmla="*/ 19 w 431"/>
                <a:gd name="T1" fmla="*/ 10 h 343"/>
                <a:gd name="T2" fmla="*/ 3 w 431"/>
                <a:gd name="T3" fmla="*/ 19 h 343"/>
                <a:gd name="T4" fmla="*/ 0 w 431"/>
                <a:gd name="T5" fmla="*/ 9 h 343"/>
                <a:gd name="T6" fmla="*/ 16 w 431"/>
                <a:gd name="T7" fmla="*/ 0 h 343"/>
                <a:gd name="T8" fmla="*/ 19 w 431"/>
                <a:gd name="T9" fmla="*/ 10 h 343"/>
                <a:gd name="T10" fmla="*/ 0 60000 65536"/>
                <a:gd name="T11" fmla="*/ 0 60000 65536"/>
                <a:gd name="T12" fmla="*/ 0 60000 65536"/>
                <a:gd name="T13" fmla="*/ 0 60000 65536"/>
                <a:gd name="T14" fmla="*/ 0 60000 65536"/>
                <a:gd name="T15" fmla="*/ 0 w 431"/>
                <a:gd name="T16" fmla="*/ 0 h 343"/>
                <a:gd name="T17" fmla="*/ 431 w 431"/>
                <a:gd name="T18" fmla="*/ 343 h 343"/>
              </a:gdLst>
              <a:ahLst/>
              <a:cxnLst>
                <a:cxn ang="T10">
                  <a:pos x="T0" y="T1"/>
                </a:cxn>
                <a:cxn ang="T11">
                  <a:pos x="T2" y="T3"/>
                </a:cxn>
                <a:cxn ang="T12">
                  <a:pos x="T4" y="T5"/>
                </a:cxn>
                <a:cxn ang="T13">
                  <a:pos x="T6" y="T7"/>
                </a:cxn>
                <a:cxn ang="T14">
                  <a:pos x="T8" y="T9"/>
                </a:cxn>
              </a:cxnLst>
              <a:rect l="T15" t="T16" r="T17" b="T18"/>
              <a:pathLst>
                <a:path w="431" h="343">
                  <a:moveTo>
                    <a:pt x="431" y="186"/>
                  </a:moveTo>
                  <a:lnTo>
                    <a:pt x="79" y="343"/>
                  </a:lnTo>
                  <a:lnTo>
                    <a:pt x="0" y="157"/>
                  </a:lnTo>
                  <a:lnTo>
                    <a:pt x="352" y="0"/>
                  </a:lnTo>
                  <a:lnTo>
                    <a:pt x="431" y="186"/>
                  </a:lnTo>
                  <a:close/>
                </a:path>
              </a:pathLst>
            </a:custGeom>
            <a:solidFill>
              <a:srgbClr val="000000"/>
            </a:solidFill>
            <a:ln w="9525">
              <a:noFill/>
              <a:round/>
              <a:headEnd/>
              <a:tailEnd/>
            </a:ln>
          </p:spPr>
          <p:txBody>
            <a:bodyPr/>
            <a:lstStyle/>
            <a:p>
              <a:pPr algn="ctr"/>
              <a:endParaRPr lang="en-US" sz="1800"/>
            </a:p>
          </p:txBody>
        </p:sp>
        <p:sp>
          <p:nvSpPr>
            <p:cNvPr id="347656" name="Freeform 1121"/>
            <p:cNvSpPr>
              <a:spLocks/>
            </p:cNvSpPr>
            <p:nvPr/>
          </p:nvSpPr>
          <p:spPr bwMode="auto">
            <a:xfrm>
              <a:off x="3442" y="3112"/>
              <a:ext cx="16" cy="15"/>
            </a:xfrm>
            <a:custGeom>
              <a:avLst/>
              <a:gdLst>
                <a:gd name="T0" fmla="*/ 16 w 347"/>
                <a:gd name="T1" fmla="*/ 7 h 257"/>
                <a:gd name="T2" fmla="*/ 2 w 347"/>
                <a:gd name="T3" fmla="*/ 15 h 257"/>
                <a:gd name="T4" fmla="*/ 0 w 347"/>
                <a:gd name="T5" fmla="*/ 8 h 257"/>
                <a:gd name="T6" fmla="*/ 14 w 347"/>
                <a:gd name="T7" fmla="*/ 0 h 257"/>
                <a:gd name="T8" fmla="*/ 16 w 347"/>
                <a:gd name="T9" fmla="*/ 7 h 257"/>
                <a:gd name="T10" fmla="*/ 0 60000 65536"/>
                <a:gd name="T11" fmla="*/ 0 60000 65536"/>
                <a:gd name="T12" fmla="*/ 0 60000 65536"/>
                <a:gd name="T13" fmla="*/ 0 60000 65536"/>
                <a:gd name="T14" fmla="*/ 0 60000 65536"/>
                <a:gd name="T15" fmla="*/ 0 w 347"/>
                <a:gd name="T16" fmla="*/ 0 h 257"/>
                <a:gd name="T17" fmla="*/ 347 w 347"/>
                <a:gd name="T18" fmla="*/ 257 h 257"/>
              </a:gdLst>
              <a:ahLst/>
              <a:cxnLst>
                <a:cxn ang="T10">
                  <a:pos x="T0" y="T1"/>
                </a:cxn>
                <a:cxn ang="T11">
                  <a:pos x="T2" y="T3"/>
                </a:cxn>
                <a:cxn ang="T12">
                  <a:pos x="T4" y="T5"/>
                </a:cxn>
                <a:cxn ang="T13">
                  <a:pos x="T6" y="T7"/>
                </a:cxn>
                <a:cxn ang="T14">
                  <a:pos x="T8" y="T9"/>
                </a:cxn>
              </a:cxnLst>
              <a:rect l="T15" t="T16" r="T17" b="T18"/>
              <a:pathLst>
                <a:path w="347" h="257">
                  <a:moveTo>
                    <a:pt x="347" y="126"/>
                  </a:moveTo>
                  <a:lnTo>
                    <a:pt x="53" y="257"/>
                  </a:lnTo>
                  <a:lnTo>
                    <a:pt x="0" y="132"/>
                  </a:lnTo>
                  <a:lnTo>
                    <a:pt x="294" y="0"/>
                  </a:lnTo>
                  <a:lnTo>
                    <a:pt x="347" y="126"/>
                  </a:lnTo>
                  <a:close/>
                </a:path>
              </a:pathLst>
            </a:custGeom>
            <a:solidFill>
              <a:srgbClr val="BAC2C2"/>
            </a:solidFill>
            <a:ln w="9525">
              <a:noFill/>
              <a:round/>
              <a:headEnd/>
              <a:tailEnd/>
            </a:ln>
          </p:spPr>
          <p:txBody>
            <a:bodyPr/>
            <a:lstStyle/>
            <a:p>
              <a:pPr algn="ctr"/>
              <a:endParaRPr lang="en-US" sz="1800"/>
            </a:p>
          </p:txBody>
        </p:sp>
        <p:sp>
          <p:nvSpPr>
            <p:cNvPr id="347657" name="Freeform 1122"/>
            <p:cNvSpPr>
              <a:spLocks/>
            </p:cNvSpPr>
            <p:nvPr/>
          </p:nvSpPr>
          <p:spPr bwMode="auto">
            <a:xfrm>
              <a:off x="3447" y="311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3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5" y="73"/>
                  </a:moveTo>
                  <a:lnTo>
                    <a:pt x="167" y="0"/>
                  </a:lnTo>
                  <a:lnTo>
                    <a:pt x="171" y="0"/>
                  </a:lnTo>
                  <a:lnTo>
                    <a:pt x="175" y="2"/>
                  </a:lnTo>
                  <a:lnTo>
                    <a:pt x="180" y="6"/>
                  </a:lnTo>
                  <a:lnTo>
                    <a:pt x="183" y="13"/>
                  </a:lnTo>
                  <a:lnTo>
                    <a:pt x="236" y="141"/>
                  </a:lnTo>
                  <a:lnTo>
                    <a:pt x="238" y="147"/>
                  </a:lnTo>
                  <a:lnTo>
                    <a:pt x="238" y="154"/>
                  </a:lnTo>
                  <a:lnTo>
                    <a:pt x="237" y="159"/>
                  </a:lnTo>
                  <a:lnTo>
                    <a:pt x="234" y="162"/>
                  </a:lnTo>
                  <a:lnTo>
                    <a:pt x="73" y="234"/>
                  </a:lnTo>
                  <a:lnTo>
                    <a:pt x="69" y="234"/>
                  </a:lnTo>
                  <a:lnTo>
                    <a:pt x="64" y="232"/>
                  </a:lnTo>
                  <a:lnTo>
                    <a:pt x="60" y="228"/>
                  </a:lnTo>
                  <a:lnTo>
                    <a:pt x="56" y="221"/>
                  </a:lnTo>
                  <a:lnTo>
                    <a:pt x="2" y="94"/>
                  </a:lnTo>
                  <a:lnTo>
                    <a:pt x="0" y="86"/>
                  </a:lnTo>
                  <a:lnTo>
                    <a:pt x="0" y="80"/>
                  </a:lnTo>
                  <a:lnTo>
                    <a:pt x="1" y="76"/>
                  </a:lnTo>
                  <a:lnTo>
                    <a:pt x="5" y="73"/>
                  </a:lnTo>
                  <a:close/>
                </a:path>
              </a:pathLst>
            </a:custGeom>
            <a:solidFill>
              <a:srgbClr val="E0E8E8"/>
            </a:solidFill>
            <a:ln w="9525">
              <a:noFill/>
              <a:round/>
              <a:headEnd/>
              <a:tailEnd/>
            </a:ln>
          </p:spPr>
          <p:txBody>
            <a:bodyPr/>
            <a:lstStyle/>
            <a:p>
              <a:pPr algn="ctr"/>
              <a:endParaRPr lang="en-US" sz="1800"/>
            </a:p>
          </p:txBody>
        </p:sp>
        <p:sp>
          <p:nvSpPr>
            <p:cNvPr id="347658" name="Freeform 1123"/>
            <p:cNvSpPr>
              <a:spLocks/>
            </p:cNvSpPr>
            <p:nvPr/>
          </p:nvSpPr>
          <p:spPr bwMode="auto">
            <a:xfrm>
              <a:off x="3447" y="311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2" y="0"/>
                  </a:lnTo>
                  <a:lnTo>
                    <a:pt x="146"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4"/>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659" name="Freeform 1124"/>
            <p:cNvSpPr>
              <a:spLocks/>
            </p:cNvSpPr>
            <p:nvPr/>
          </p:nvSpPr>
          <p:spPr bwMode="auto">
            <a:xfrm>
              <a:off x="3450" y="3113"/>
              <a:ext cx="6" cy="8"/>
            </a:xfrm>
            <a:custGeom>
              <a:avLst/>
              <a:gdLst>
                <a:gd name="T0" fmla="*/ 4 w 118"/>
                <a:gd name="T1" fmla="*/ 0 h 154"/>
                <a:gd name="T2" fmla="*/ 6 w 118"/>
                <a:gd name="T3" fmla="*/ 4 h 154"/>
                <a:gd name="T4" fmla="*/ 6 w 118"/>
                <a:gd name="T5" fmla="*/ 4 h 154"/>
                <a:gd name="T6" fmla="*/ 6 w 118"/>
                <a:gd name="T7" fmla="*/ 5 h 154"/>
                <a:gd name="T8" fmla="*/ 6 w 118"/>
                <a:gd name="T9" fmla="*/ 5 h 154"/>
                <a:gd name="T10" fmla="*/ 6 w 118"/>
                <a:gd name="T11" fmla="*/ 6 h 154"/>
                <a:gd name="T12" fmla="*/ 1 w 118"/>
                <a:gd name="T13" fmla="*/ 8 h 154"/>
                <a:gd name="T14" fmla="*/ 0 w 118"/>
                <a:gd name="T15" fmla="*/ 8 h 154"/>
                <a:gd name="T16" fmla="*/ 0 w 118"/>
                <a:gd name="T17" fmla="*/ 8 h 154"/>
                <a:gd name="T18" fmla="*/ 0 w 118"/>
                <a:gd name="T19" fmla="*/ 7 h 154"/>
                <a:gd name="T20" fmla="*/ 0 w 118"/>
                <a:gd name="T21" fmla="*/ 7 h 154"/>
                <a:gd name="T22" fmla="*/ 0 w 118"/>
                <a:gd name="T23" fmla="*/ 6 h 154"/>
                <a:gd name="T24" fmla="*/ 0 w 118"/>
                <a:gd name="T25" fmla="*/ 5 h 154"/>
                <a:gd name="T26" fmla="*/ 1 w 118"/>
                <a:gd name="T27" fmla="*/ 4 h 154"/>
                <a:gd name="T28" fmla="*/ 1 w 118"/>
                <a:gd name="T29" fmla="*/ 3 h 154"/>
                <a:gd name="T30" fmla="*/ 1 w 118"/>
                <a:gd name="T31" fmla="*/ 2 h 154"/>
                <a:gd name="T32" fmla="*/ 2 w 118"/>
                <a:gd name="T33" fmla="*/ 2 h 154"/>
                <a:gd name="T34" fmla="*/ 2 w 118"/>
                <a:gd name="T35" fmla="*/ 1 h 154"/>
                <a:gd name="T36" fmla="*/ 3 w 118"/>
                <a:gd name="T37" fmla="*/ 1 h 154"/>
                <a:gd name="T38" fmla="*/ 3 w 118"/>
                <a:gd name="T39" fmla="*/ 0 h 154"/>
                <a:gd name="T40" fmla="*/ 4 w 118"/>
                <a:gd name="T41" fmla="*/ 0 h 154"/>
                <a:gd name="T42" fmla="*/ 4 w 118"/>
                <a:gd name="T43" fmla="*/ 0 h 154"/>
                <a:gd name="T44" fmla="*/ 4 w 118"/>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
                <a:gd name="T70" fmla="*/ 0 h 154"/>
                <a:gd name="T71" fmla="*/ 118 w 118"/>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8" h="154">
                  <a:moveTo>
                    <a:pt x="88" y="6"/>
                  </a:moveTo>
                  <a:lnTo>
                    <a:pt x="116" y="77"/>
                  </a:lnTo>
                  <a:lnTo>
                    <a:pt x="118" y="85"/>
                  </a:lnTo>
                  <a:lnTo>
                    <a:pt x="118" y="95"/>
                  </a:lnTo>
                  <a:lnTo>
                    <a:pt x="116" y="103"/>
                  </a:lnTo>
                  <a:lnTo>
                    <a:pt x="112" y="108"/>
                  </a:lnTo>
                  <a:lnTo>
                    <a:pt x="14" y="152"/>
                  </a:lnTo>
                  <a:lnTo>
                    <a:pt x="6" y="154"/>
                  </a:lnTo>
                  <a:lnTo>
                    <a:pt x="2" y="150"/>
                  </a:lnTo>
                  <a:lnTo>
                    <a:pt x="0" y="140"/>
                  </a:lnTo>
                  <a:lnTo>
                    <a:pt x="1" y="127"/>
                  </a:lnTo>
                  <a:lnTo>
                    <a:pt x="4" y="112"/>
                  </a:lnTo>
                  <a:lnTo>
                    <a:pt x="9" y="95"/>
                  </a:lnTo>
                  <a:lnTo>
                    <a:pt x="14" y="77"/>
                  </a:lnTo>
                  <a:lnTo>
                    <a:pt x="21" y="61"/>
                  </a:lnTo>
                  <a:lnTo>
                    <a:pt x="29" y="46"/>
                  </a:lnTo>
                  <a:lnTo>
                    <a:pt x="38" y="33"/>
                  </a:lnTo>
                  <a:lnTo>
                    <a:pt x="48" y="21"/>
                  </a:lnTo>
                  <a:lnTo>
                    <a:pt x="58" y="12"/>
                  </a:lnTo>
                  <a:lnTo>
                    <a:pt x="67" y="4"/>
                  </a:lnTo>
                  <a:lnTo>
                    <a:pt x="76" y="0"/>
                  </a:lnTo>
                  <a:lnTo>
                    <a:pt x="83" y="1"/>
                  </a:lnTo>
                  <a:lnTo>
                    <a:pt x="88" y="6"/>
                  </a:lnTo>
                  <a:close/>
                </a:path>
              </a:pathLst>
            </a:custGeom>
            <a:solidFill>
              <a:srgbClr val="D1D9D9"/>
            </a:solidFill>
            <a:ln w="9525">
              <a:noFill/>
              <a:round/>
              <a:headEnd/>
              <a:tailEnd/>
            </a:ln>
          </p:spPr>
          <p:txBody>
            <a:bodyPr/>
            <a:lstStyle/>
            <a:p>
              <a:pPr algn="ctr"/>
              <a:endParaRPr lang="en-US" sz="1800"/>
            </a:p>
          </p:txBody>
        </p:sp>
        <p:sp>
          <p:nvSpPr>
            <p:cNvPr id="347660" name="Freeform 1125"/>
            <p:cNvSpPr>
              <a:spLocks/>
            </p:cNvSpPr>
            <p:nvPr/>
          </p:nvSpPr>
          <p:spPr bwMode="auto">
            <a:xfrm>
              <a:off x="3463" y="3099"/>
              <a:ext cx="13" cy="16"/>
            </a:xfrm>
            <a:custGeom>
              <a:avLst/>
              <a:gdLst>
                <a:gd name="T0" fmla="*/ 13 w 287"/>
                <a:gd name="T1" fmla="*/ 11 h 280"/>
                <a:gd name="T2" fmla="*/ 4 w 287"/>
                <a:gd name="T3" fmla="*/ 16 h 280"/>
                <a:gd name="T4" fmla="*/ 0 w 287"/>
                <a:gd name="T5" fmla="*/ 5 h 280"/>
                <a:gd name="T6" fmla="*/ 10 w 287"/>
                <a:gd name="T7" fmla="*/ 0 h 280"/>
                <a:gd name="T8" fmla="*/ 13 w 287"/>
                <a:gd name="T9" fmla="*/ 11 h 280"/>
                <a:gd name="T10" fmla="*/ 0 60000 65536"/>
                <a:gd name="T11" fmla="*/ 0 60000 65536"/>
                <a:gd name="T12" fmla="*/ 0 60000 65536"/>
                <a:gd name="T13" fmla="*/ 0 60000 65536"/>
                <a:gd name="T14" fmla="*/ 0 60000 65536"/>
                <a:gd name="T15" fmla="*/ 0 w 287"/>
                <a:gd name="T16" fmla="*/ 0 h 280"/>
                <a:gd name="T17" fmla="*/ 287 w 287"/>
                <a:gd name="T18" fmla="*/ 280 h 280"/>
              </a:gdLst>
              <a:ahLst/>
              <a:cxnLst>
                <a:cxn ang="T10">
                  <a:pos x="T0" y="T1"/>
                </a:cxn>
                <a:cxn ang="T11">
                  <a:pos x="T2" y="T3"/>
                </a:cxn>
                <a:cxn ang="T12">
                  <a:pos x="T4" y="T5"/>
                </a:cxn>
                <a:cxn ang="T13">
                  <a:pos x="T6" y="T7"/>
                </a:cxn>
                <a:cxn ang="T14">
                  <a:pos x="T8" y="T9"/>
                </a:cxn>
              </a:cxnLst>
              <a:rect l="T15" t="T16" r="T17" b="T18"/>
              <a:pathLst>
                <a:path w="287" h="280">
                  <a:moveTo>
                    <a:pt x="287" y="186"/>
                  </a:moveTo>
                  <a:lnTo>
                    <a:pt x="78" y="280"/>
                  </a:lnTo>
                  <a:lnTo>
                    <a:pt x="0" y="93"/>
                  </a:lnTo>
                  <a:lnTo>
                    <a:pt x="210" y="0"/>
                  </a:lnTo>
                  <a:lnTo>
                    <a:pt x="287" y="186"/>
                  </a:lnTo>
                  <a:close/>
                </a:path>
              </a:pathLst>
            </a:custGeom>
            <a:solidFill>
              <a:srgbClr val="000000"/>
            </a:solidFill>
            <a:ln w="9525">
              <a:noFill/>
              <a:round/>
              <a:headEnd/>
              <a:tailEnd/>
            </a:ln>
          </p:spPr>
          <p:txBody>
            <a:bodyPr/>
            <a:lstStyle/>
            <a:p>
              <a:pPr algn="ctr"/>
              <a:endParaRPr lang="en-US" sz="1800"/>
            </a:p>
          </p:txBody>
        </p:sp>
        <p:sp>
          <p:nvSpPr>
            <p:cNvPr id="347661" name="Freeform 1126"/>
            <p:cNvSpPr>
              <a:spLocks/>
            </p:cNvSpPr>
            <p:nvPr/>
          </p:nvSpPr>
          <p:spPr bwMode="auto">
            <a:xfrm>
              <a:off x="3465" y="3102"/>
              <a:ext cx="11" cy="12"/>
            </a:xfrm>
            <a:custGeom>
              <a:avLst/>
              <a:gdLst>
                <a:gd name="T0" fmla="*/ 11 w 227"/>
                <a:gd name="T1" fmla="*/ 7 h 203"/>
                <a:gd name="T2" fmla="*/ 3 w 227"/>
                <a:gd name="T3" fmla="*/ 12 h 203"/>
                <a:gd name="T4" fmla="*/ 0 w 227"/>
                <a:gd name="T5" fmla="*/ 5 h 203"/>
                <a:gd name="T6" fmla="*/ 8 w 227"/>
                <a:gd name="T7" fmla="*/ 0 h 203"/>
                <a:gd name="T8" fmla="*/ 11 w 227"/>
                <a:gd name="T9" fmla="*/ 7 h 203"/>
                <a:gd name="T10" fmla="*/ 0 60000 65536"/>
                <a:gd name="T11" fmla="*/ 0 60000 65536"/>
                <a:gd name="T12" fmla="*/ 0 60000 65536"/>
                <a:gd name="T13" fmla="*/ 0 60000 65536"/>
                <a:gd name="T14" fmla="*/ 0 60000 65536"/>
                <a:gd name="T15" fmla="*/ 0 w 227"/>
                <a:gd name="T16" fmla="*/ 0 h 203"/>
                <a:gd name="T17" fmla="*/ 227 w 227"/>
                <a:gd name="T18" fmla="*/ 203 h 203"/>
              </a:gdLst>
              <a:ahLst/>
              <a:cxnLst>
                <a:cxn ang="T10">
                  <a:pos x="T0" y="T1"/>
                </a:cxn>
                <a:cxn ang="T11">
                  <a:pos x="T2" y="T3"/>
                </a:cxn>
                <a:cxn ang="T12">
                  <a:pos x="T4" y="T5"/>
                </a:cxn>
                <a:cxn ang="T13">
                  <a:pos x="T6" y="T7"/>
                </a:cxn>
                <a:cxn ang="T14">
                  <a:pos x="T8" y="T9"/>
                </a:cxn>
              </a:cxnLst>
              <a:rect l="T15" t="T16" r="T17" b="T18"/>
              <a:pathLst>
                <a:path w="227" h="203">
                  <a:moveTo>
                    <a:pt x="227" y="125"/>
                  </a:moveTo>
                  <a:lnTo>
                    <a:pt x="53" y="203"/>
                  </a:lnTo>
                  <a:lnTo>
                    <a:pt x="0" y="78"/>
                  </a:lnTo>
                  <a:lnTo>
                    <a:pt x="175" y="0"/>
                  </a:lnTo>
                  <a:lnTo>
                    <a:pt x="227" y="125"/>
                  </a:lnTo>
                  <a:close/>
                </a:path>
              </a:pathLst>
            </a:custGeom>
            <a:solidFill>
              <a:srgbClr val="BAC2C2"/>
            </a:solidFill>
            <a:ln w="9525">
              <a:noFill/>
              <a:round/>
              <a:headEnd/>
              <a:tailEnd/>
            </a:ln>
          </p:spPr>
          <p:txBody>
            <a:bodyPr/>
            <a:lstStyle/>
            <a:p>
              <a:pPr algn="ctr"/>
              <a:endParaRPr lang="en-US" sz="1800"/>
            </a:p>
          </p:txBody>
        </p:sp>
        <p:sp>
          <p:nvSpPr>
            <p:cNvPr id="347662" name="Freeform 1127"/>
            <p:cNvSpPr>
              <a:spLocks/>
            </p:cNvSpPr>
            <p:nvPr/>
          </p:nvSpPr>
          <p:spPr bwMode="auto">
            <a:xfrm>
              <a:off x="3465" y="310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2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4" y="72"/>
                  </a:moveTo>
                  <a:lnTo>
                    <a:pt x="167" y="0"/>
                  </a:lnTo>
                  <a:lnTo>
                    <a:pt x="171" y="0"/>
                  </a:lnTo>
                  <a:lnTo>
                    <a:pt x="175" y="2"/>
                  </a:lnTo>
                  <a:lnTo>
                    <a:pt x="180" y="6"/>
                  </a:lnTo>
                  <a:lnTo>
                    <a:pt x="183" y="12"/>
                  </a:lnTo>
                  <a:lnTo>
                    <a:pt x="236" y="141"/>
                  </a:lnTo>
                  <a:lnTo>
                    <a:pt x="238" y="147"/>
                  </a:lnTo>
                  <a:lnTo>
                    <a:pt x="238" y="154"/>
                  </a:lnTo>
                  <a:lnTo>
                    <a:pt x="237" y="159"/>
                  </a:lnTo>
                  <a:lnTo>
                    <a:pt x="234" y="162"/>
                  </a:lnTo>
                  <a:lnTo>
                    <a:pt x="73" y="234"/>
                  </a:lnTo>
                  <a:lnTo>
                    <a:pt x="69" y="234"/>
                  </a:lnTo>
                  <a:lnTo>
                    <a:pt x="63" y="232"/>
                  </a:lnTo>
                  <a:lnTo>
                    <a:pt x="59" y="227"/>
                  </a:lnTo>
                  <a:lnTo>
                    <a:pt x="55" y="221"/>
                  </a:lnTo>
                  <a:lnTo>
                    <a:pt x="2" y="94"/>
                  </a:lnTo>
                  <a:lnTo>
                    <a:pt x="0" y="86"/>
                  </a:lnTo>
                  <a:lnTo>
                    <a:pt x="0" y="80"/>
                  </a:lnTo>
                  <a:lnTo>
                    <a:pt x="1" y="76"/>
                  </a:lnTo>
                  <a:lnTo>
                    <a:pt x="4" y="72"/>
                  </a:lnTo>
                  <a:close/>
                </a:path>
              </a:pathLst>
            </a:custGeom>
            <a:solidFill>
              <a:srgbClr val="E0E8E8"/>
            </a:solidFill>
            <a:ln w="9525">
              <a:noFill/>
              <a:round/>
              <a:headEnd/>
              <a:tailEnd/>
            </a:ln>
          </p:spPr>
          <p:txBody>
            <a:bodyPr/>
            <a:lstStyle/>
            <a:p>
              <a:pPr algn="ctr"/>
              <a:endParaRPr lang="en-US" sz="1800"/>
            </a:p>
          </p:txBody>
        </p:sp>
        <p:sp>
          <p:nvSpPr>
            <p:cNvPr id="347663" name="Freeform 1128"/>
            <p:cNvSpPr>
              <a:spLocks/>
            </p:cNvSpPr>
            <p:nvPr/>
          </p:nvSpPr>
          <p:spPr bwMode="auto">
            <a:xfrm>
              <a:off x="3465" y="310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1" y="0"/>
                  </a:lnTo>
                  <a:lnTo>
                    <a:pt x="145"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3"/>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664" name="Freeform 1129"/>
            <p:cNvSpPr>
              <a:spLocks/>
            </p:cNvSpPr>
            <p:nvPr/>
          </p:nvSpPr>
          <p:spPr bwMode="auto">
            <a:xfrm>
              <a:off x="3468" y="3103"/>
              <a:ext cx="6" cy="8"/>
            </a:xfrm>
            <a:custGeom>
              <a:avLst/>
              <a:gdLst>
                <a:gd name="T0" fmla="*/ 4 w 119"/>
                <a:gd name="T1" fmla="*/ 0 h 154"/>
                <a:gd name="T2" fmla="*/ 6 w 119"/>
                <a:gd name="T3" fmla="*/ 4 h 154"/>
                <a:gd name="T4" fmla="*/ 6 w 119"/>
                <a:gd name="T5" fmla="*/ 4 h 154"/>
                <a:gd name="T6" fmla="*/ 6 w 119"/>
                <a:gd name="T7" fmla="*/ 5 h 154"/>
                <a:gd name="T8" fmla="*/ 6 w 119"/>
                <a:gd name="T9" fmla="*/ 5 h 154"/>
                <a:gd name="T10" fmla="*/ 6 w 119"/>
                <a:gd name="T11" fmla="*/ 6 h 154"/>
                <a:gd name="T12" fmla="*/ 1 w 119"/>
                <a:gd name="T13" fmla="*/ 8 h 154"/>
                <a:gd name="T14" fmla="*/ 0 w 119"/>
                <a:gd name="T15" fmla="*/ 8 h 154"/>
                <a:gd name="T16" fmla="*/ 0 w 119"/>
                <a:gd name="T17" fmla="*/ 8 h 154"/>
                <a:gd name="T18" fmla="*/ 0 w 119"/>
                <a:gd name="T19" fmla="*/ 7 h 154"/>
                <a:gd name="T20" fmla="*/ 0 w 119"/>
                <a:gd name="T21" fmla="*/ 7 h 154"/>
                <a:gd name="T22" fmla="*/ 0 w 119"/>
                <a:gd name="T23" fmla="*/ 6 h 154"/>
                <a:gd name="T24" fmla="*/ 0 w 119"/>
                <a:gd name="T25" fmla="*/ 5 h 154"/>
                <a:gd name="T26" fmla="*/ 1 w 119"/>
                <a:gd name="T27" fmla="*/ 4 h 154"/>
                <a:gd name="T28" fmla="*/ 1 w 119"/>
                <a:gd name="T29" fmla="*/ 3 h 154"/>
                <a:gd name="T30" fmla="*/ 1 w 119"/>
                <a:gd name="T31" fmla="*/ 2 h 154"/>
                <a:gd name="T32" fmla="*/ 2 w 119"/>
                <a:gd name="T33" fmla="*/ 2 h 154"/>
                <a:gd name="T34" fmla="*/ 2 w 119"/>
                <a:gd name="T35" fmla="*/ 1 h 154"/>
                <a:gd name="T36" fmla="*/ 3 w 119"/>
                <a:gd name="T37" fmla="*/ 1 h 154"/>
                <a:gd name="T38" fmla="*/ 3 w 119"/>
                <a:gd name="T39" fmla="*/ 0 h 154"/>
                <a:gd name="T40" fmla="*/ 4 w 119"/>
                <a:gd name="T41" fmla="*/ 0 h 154"/>
                <a:gd name="T42" fmla="*/ 4 w 119"/>
                <a:gd name="T43" fmla="*/ 0 h 154"/>
                <a:gd name="T44" fmla="*/ 4 w 119"/>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9"/>
                <a:gd name="T70" fmla="*/ 0 h 154"/>
                <a:gd name="T71" fmla="*/ 119 w 119"/>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9" h="154">
                  <a:moveTo>
                    <a:pt x="88" y="6"/>
                  </a:moveTo>
                  <a:lnTo>
                    <a:pt x="116" y="78"/>
                  </a:lnTo>
                  <a:lnTo>
                    <a:pt x="118" y="86"/>
                  </a:lnTo>
                  <a:lnTo>
                    <a:pt x="119" y="95"/>
                  </a:lnTo>
                  <a:lnTo>
                    <a:pt x="117" y="103"/>
                  </a:lnTo>
                  <a:lnTo>
                    <a:pt x="112" y="109"/>
                  </a:lnTo>
                  <a:lnTo>
                    <a:pt x="14" y="152"/>
                  </a:lnTo>
                  <a:lnTo>
                    <a:pt x="6" y="154"/>
                  </a:lnTo>
                  <a:lnTo>
                    <a:pt x="2" y="150"/>
                  </a:lnTo>
                  <a:lnTo>
                    <a:pt x="0" y="140"/>
                  </a:lnTo>
                  <a:lnTo>
                    <a:pt x="1" y="128"/>
                  </a:lnTo>
                  <a:lnTo>
                    <a:pt x="4" y="112"/>
                  </a:lnTo>
                  <a:lnTo>
                    <a:pt x="9" y="95"/>
                  </a:lnTo>
                  <a:lnTo>
                    <a:pt x="14" y="78"/>
                  </a:lnTo>
                  <a:lnTo>
                    <a:pt x="21" y="61"/>
                  </a:lnTo>
                  <a:lnTo>
                    <a:pt x="29" y="46"/>
                  </a:lnTo>
                  <a:lnTo>
                    <a:pt x="38" y="33"/>
                  </a:lnTo>
                  <a:lnTo>
                    <a:pt x="48" y="21"/>
                  </a:lnTo>
                  <a:lnTo>
                    <a:pt x="58" y="12"/>
                  </a:lnTo>
                  <a:lnTo>
                    <a:pt x="67" y="4"/>
                  </a:lnTo>
                  <a:lnTo>
                    <a:pt x="76" y="0"/>
                  </a:lnTo>
                  <a:lnTo>
                    <a:pt x="82" y="1"/>
                  </a:lnTo>
                  <a:lnTo>
                    <a:pt x="88" y="6"/>
                  </a:lnTo>
                  <a:close/>
                </a:path>
              </a:pathLst>
            </a:custGeom>
            <a:solidFill>
              <a:srgbClr val="D1D9D9"/>
            </a:solidFill>
            <a:ln w="9525">
              <a:noFill/>
              <a:round/>
              <a:headEnd/>
              <a:tailEnd/>
            </a:ln>
          </p:spPr>
          <p:txBody>
            <a:bodyPr/>
            <a:lstStyle/>
            <a:p>
              <a:pPr algn="ctr"/>
              <a:endParaRPr lang="en-US" sz="1800"/>
            </a:p>
          </p:txBody>
        </p:sp>
        <p:sp>
          <p:nvSpPr>
            <p:cNvPr id="347665" name="Freeform 1130"/>
            <p:cNvSpPr>
              <a:spLocks/>
            </p:cNvSpPr>
            <p:nvPr/>
          </p:nvSpPr>
          <p:spPr bwMode="auto">
            <a:xfrm>
              <a:off x="3488" y="3092"/>
              <a:ext cx="4" cy="6"/>
            </a:xfrm>
            <a:custGeom>
              <a:avLst/>
              <a:gdLst>
                <a:gd name="T0" fmla="*/ 2 w 100"/>
                <a:gd name="T1" fmla="*/ 6 h 104"/>
                <a:gd name="T2" fmla="*/ 2 w 100"/>
                <a:gd name="T3" fmla="*/ 6 h 104"/>
                <a:gd name="T4" fmla="*/ 1 w 100"/>
                <a:gd name="T5" fmla="*/ 6 h 104"/>
                <a:gd name="T6" fmla="*/ 1 w 100"/>
                <a:gd name="T7" fmla="*/ 5 h 104"/>
                <a:gd name="T8" fmla="*/ 1 w 100"/>
                <a:gd name="T9" fmla="*/ 5 h 104"/>
                <a:gd name="T10" fmla="*/ 0 w 100"/>
                <a:gd name="T11" fmla="*/ 5 h 104"/>
                <a:gd name="T12" fmla="*/ 0 w 100"/>
                <a:gd name="T13" fmla="*/ 4 h 104"/>
                <a:gd name="T14" fmla="*/ 0 w 100"/>
                <a:gd name="T15" fmla="*/ 4 h 104"/>
                <a:gd name="T16" fmla="*/ 0 w 100"/>
                <a:gd name="T17" fmla="*/ 3 h 104"/>
                <a:gd name="T18" fmla="*/ 0 w 100"/>
                <a:gd name="T19" fmla="*/ 2 h 104"/>
                <a:gd name="T20" fmla="*/ 0 w 100"/>
                <a:gd name="T21" fmla="*/ 2 h 104"/>
                <a:gd name="T22" fmla="*/ 0 w 100"/>
                <a:gd name="T23" fmla="*/ 1 h 104"/>
                <a:gd name="T24" fmla="*/ 1 w 100"/>
                <a:gd name="T25" fmla="*/ 1 h 104"/>
                <a:gd name="T26" fmla="*/ 1 w 100"/>
                <a:gd name="T27" fmla="*/ 1 h 104"/>
                <a:gd name="T28" fmla="*/ 1 w 100"/>
                <a:gd name="T29" fmla="*/ 0 h 104"/>
                <a:gd name="T30" fmla="*/ 2 w 100"/>
                <a:gd name="T31" fmla="*/ 0 h 104"/>
                <a:gd name="T32" fmla="*/ 2 w 100"/>
                <a:gd name="T33" fmla="*/ 0 h 104"/>
                <a:gd name="T34" fmla="*/ 2 w 100"/>
                <a:gd name="T35" fmla="*/ 0 h 104"/>
                <a:gd name="T36" fmla="*/ 3 w 100"/>
                <a:gd name="T37" fmla="*/ 0 h 104"/>
                <a:gd name="T38" fmla="*/ 3 w 100"/>
                <a:gd name="T39" fmla="*/ 1 h 104"/>
                <a:gd name="T40" fmla="*/ 3 w 100"/>
                <a:gd name="T41" fmla="*/ 1 h 104"/>
                <a:gd name="T42" fmla="*/ 4 w 100"/>
                <a:gd name="T43" fmla="*/ 1 h 104"/>
                <a:gd name="T44" fmla="*/ 4 w 100"/>
                <a:gd name="T45" fmla="*/ 2 h 104"/>
                <a:gd name="T46" fmla="*/ 4 w 100"/>
                <a:gd name="T47" fmla="*/ 2 h 104"/>
                <a:gd name="T48" fmla="*/ 4 w 100"/>
                <a:gd name="T49" fmla="*/ 3 h 104"/>
                <a:gd name="T50" fmla="*/ 4 w 100"/>
                <a:gd name="T51" fmla="*/ 4 h 104"/>
                <a:gd name="T52" fmla="*/ 4 w 100"/>
                <a:gd name="T53" fmla="*/ 4 h 104"/>
                <a:gd name="T54" fmla="*/ 4 w 100"/>
                <a:gd name="T55" fmla="*/ 5 h 104"/>
                <a:gd name="T56" fmla="*/ 3 w 100"/>
                <a:gd name="T57" fmla="*/ 5 h 104"/>
                <a:gd name="T58" fmla="*/ 3 w 100"/>
                <a:gd name="T59" fmla="*/ 5 h 104"/>
                <a:gd name="T60" fmla="*/ 3 w 100"/>
                <a:gd name="T61" fmla="*/ 6 h 104"/>
                <a:gd name="T62" fmla="*/ 2 w 100"/>
                <a:gd name="T63" fmla="*/ 6 h 104"/>
                <a:gd name="T64" fmla="*/ 2 w 100"/>
                <a:gd name="T65" fmla="*/ 6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4"/>
                <a:gd name="T101" fmla="*/ 100 w 100"/>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4">
                  <a:moveTo>
                    <a:pt x="50" y="104"/>
                  </a:moveTo>
                  <a:lnTo>
                    <a:pt x="40" y="103"/>
                  </a:lnTo>
                  <a:lnTo>
                    <a:pt x="31" y="99"/>
                  </a:lnTo>
                  <a:lnTo>
                    <a:pt x="23" y="95"/>
                  </a:lnTo>
                  <a:lnTo>
                    <a:pt x="15" y="89"/>
                  </a:lnTo>
                  <a:lnTo>
                    <a:pt x="8" y="80"/>
                  </a:lnTo>
                  <a:lnTo>
                    <a:pt x="4" y="72"/>
                  </a:lnTo>
                  <a:lnTo>
                    <a:pt x="1" y="62"/>
                  </a:lnTo>
                  <a:lnTo>
                    <a:pt x="0" y="52"/>
                  </a:lnTo>
                  <a:lnTo>
                    <a:pt x="1" y="41"/>
                  </a:lnTo>
                  <a:lnTo>
                    <a:pt x="4" y="32"/>
                  </a:lnTo>
                  <a:lnTo>
                    <a:pt x="8" y="23"/>
                  </a:lnTo>
                  <a:lnTo>
                    <a:pt x="15" y="15"/>
                  </a:lnTo>
                  <a:lnTo>
                    <a:pt x="23" y="9"/>
                  </a:lnTo>
                  <a:lnTo>
                    <a:pt x="31" y="5"/>
                  </a:lnTo>
                  <a:lnTo>
                    <a:pt x="40" y="1"/>
                  </a:lnTo>
                  <a:lnTo>
                    <a:pt x="50" y="0"/>
                  </a:lnTo>
                  <a:lnTo>
                    <a:pt x="60" y="1"/>
                  </a:lnTo>
                  <a:lnTo>
                    <a:pt x="70" y="5"/>
                  </a:lnTo>
                  <a:lnTo>
                    <a:pt x="78" y="9"/>
                  </a:lnTo>
                  <a:lnTo>
                    <a:pt x="86" y="15"/>
                  </a:lnTo>
                  <a:lnTo>
                    <a:pt x="92" y="23"/>
                  </a:lnTo>
                  <a:lnTo>
                    <a:pt x="96" y="32"/>
                  </a:lnTo>
                  <a:lnTo>
                    <a:pt x="99" y="41"/>
                  </a:lnTo>
                  <a:lnTo>
                    <a:pt x="100" y="52"/>
                  </a:lnTo>
                  <a:lnTo>
                    <a:pt x="99" y="62"/>
                  </a:lnTo>
                  <a:lnTo>
                    <a:pt x="96" y="72"/>
                  </a:lnTo>
                  <a:lnTo>
                    <a:pt x="92" y="80"/>
                  </a:lnTo>
                  <a:lnTo>
                    <a:pt x="86" y="89"/>
                  </a:lnTo>
                  <a:lnTo>
                    <a:pt x="78" y="95"/>
                  </a:lnTo>
                  <a:lnTo>
                    <a:pt x="70" y="99"/>
                  </a:lnTo>
                  <a:lnTo>
                    <a:pt x="60" y="103"/>
                  </a:lnTo>
                  <a:lnTo>
                    <a:pt x="50" y="104"/>
                  </a:lnTo>
                  <a:close/>
                </a:path>
              </a:pathLst>
            </a:custGeom>
            <a:solidFill>
              <a:srgbClr val="616666"/>
            </a:solidFill>
            <a:ln w="9525">
              <a:noFill/>
              <a:round/>
              <a:headEnd/>
              <a:tailEnd/>
            </a:ln>
          </p:spPr>
          <p:txBody>
            <a:bodyPr/>
            <a:lstStyle/>
            <a:p>
              <a:pPr algn="ctr"/>
              <a:endParaRPr lang="en-US" sz="1800"/>
            </a:p>
          </p:txBody>
        </p:sp>
        <p:sp>
          <p:nvSpPr>
            <p:cNvPr id="347666" name="Freeform 1131"/>
            <p:cNvSpPr>
              <a:spLocks/>
            </p:cNvSpPr>
            <p:nvPr/>
          </p:nvSpPr>
          <p:spPr bwMode="auto">
            <a:xfrm>
              <a:off x="3419" y="3131"/>
              <a:ext cx="5" cy="5"/>
            </a:xfrm>
            <a:custGeom>
              <a:avLst/>
              <a:gdLst>
                <a:gd name="T0" fmla="*/ 3 w 100"/>
                <a:gd name="T1" fmla="*/ 5 h 103"/>
                <a:gd name="T2" fmla="*/ 2 w 100"/>
                <a:gd name="T3" fmla="*/ 5 h 103"/>
                <a:gd name="T4" fmla="*/ 1 w 100"/>
                <a:gd name="T5" fmla="*/ 5 h 103"/>
                <a:gd name="T6" fmla="*/ 1 w 100"/>
                <a:gd name="T7" fmla="*/ 5 h 103"/>
                <a:gd name="T8" fmla="*/ 1 w 100"/>
                <a:gd name="T9" fmla="*/ 4 h 103"/>
                <a:gd name="T10" fmla="*/ 0 w 100"/>
                <a:gd name="T11" fmla="*/ 4 h 103"/>
                <a:gd name="T12" fmla="*/ 0 w 100"/>
                <a:gd name="T13" fmla="*/ 3 h 103"/>
                <a:gd name="T14" fmla="*/ 0 w 100"/>
                <a:gd name="T15" fmla="*/ 3 h 103"/>
                <a:gd name="T16" fmla="*/ 0 w 100"/>
                <a:gd name="T17" fmla="*/ 2 h 103"/>
                <a:gd name="T18" fmla="*/ 0 w 100"/>
                <a:gd name="T19" fmla="*/ 2 h 103"/>
                <a:gd name="T20" fmla="*/ 0 w 100"/>
                <a:gd name="T21" fmla="*/ 2 h 103"/>
                <a:gd name="T22" fmla="*/ 0 w 100"/>
                <a:gd name="T23" fmla="*/ 1 h 103"/>
                <a:gd name="T24" fmla="*/ 1 w 100"/>
                <a:gd name="T25" fmla="*/ 1 h 103"/>
                <a:gd name="T26" fmla="*/ 1 w 100"/>
                <a:gd name="T27" fmla="*/ 0 h 103"/>
                <a:gd name="T28" fmla="*/ 1 w 100"/>
                <a:gd name="T29" fmla="*/ 0 h 103"/>
                <a:gd name="T30" fmla="*/ 2 w 100"/>
                <a:gd name="T31" fmla="*/ 0 h 103"/>
                <a:gd name="T32" fmla="*/ 3 w 100"/>
                <a:gd name="T33" fmla="*/ 0 h 103"/>
                <a:gd name="T34" fmla="*/ 3 w 100"/>
                <a:gd name="T35" fmla="*/ 0 h 103"/>
                <a:gd name="T36" fmla="*/ 3 w 100"/>
                <a:gd name="T37" fmla="*/ 0 h 103"/>
                <a:gd name="T38" fmla="*/ 4 w 100"/>
                <a:gd name="T39" fmla="*/ 0 h 103"/>
                <a:gd name="T40" fmla="*/ 4 w 100"/>
                <a:gd name="T41" fmla="*/ 1 h 103"/>
                <a:gd name="T42" fmla="*/ 5 w 100"/>
                <a:gd name="T43" fmla="*/ 1 h 103"/>
                <a:gd name="T44" fmla="*/ 5 w 100"/>
                <a:gd name="T45" fmla="*/ 2 h 103"/>
                <a:gd name="T46" fmla="*/ 5 w 100"/>
                <a:gd name="T47" fmla="*/ 2 h 103"/>
                <a:gd name="T48" fmla="*/ 5 w 100"/>
                <a:gd name="T49" fmla="*/ 2 h 103"/>
                <a:gd name="T50" fmla="*/ 5 w 100"/>
                <a:gd name="T51" fmla="*/ 3 h 103"/>
                <a:gd name="T52" fmla="*/ 5 w 100"/>
                <a:gd name="T53" fmla="*/ 3 h 103"/>
                <a:gd name="T54" fmla="*/ 5 w 100"/>
                <a:gd name="T55" fmla="*/ 4 h 103"/>
                <a:gd name="T56" fmla="*/ 4 w 100"/>
                <a:gd name="T57" fmla="*/ 4 h 103"/>
                <a:gd name="T58" fmla="*/ 4 w 100"/>
                <a:gd name="T59" fmla="*/ 5 h 103"/>
                <a:gd name="T60" fmla="*/ 3 w 100"/>
                <a:gd name="T61" fmla="*/ 5 h 103"/>
                <a:gd name="T62" fmla="*/ 3 w 100"/>
                <a:gd name="T63" fmla="*/ 5 h 103"/>
                <a:gd name="T64" fmla="*/ 3 w 100"/>
                <a:gd name="T65" fmla="*/ 5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3"/>
                <a:gd name="T101" fmla="*/ 100 w 100"/>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3">
                  <a:moveTo>
                    <a:pt x="50" y="103"/>
                  </a:moveTo>
                  <a:lnTo>
                    <a:pt x="39" y="102"/>
                  </a:lnTo>
                  <a:lnTo>
                    <a:pt x="30" y="99"/>
                  </a:lnTo>
                  <a:lnTo>
                    <a:pt x="22" y="95"/>
                  </a:lnTo>
                  <a:lnTo>
                    <a:pt x="14" y="88"/>
                  </a:lnTo>
                  <a:lnTo>
                    <a:pt x="8" y="80"/>
                  </a:lnTo>
                  <a:lnTo>
                    <a:pt x="4" y="71"/>
                  </a:lnTo>
                  <a:lnTo>
                    <a:pt x="1" y="62"/>
                  </a:lnTo>
                  <a:lnTo>
                    <a:pt x="0" y="51"/>
                  </a:lnTo>
                  <a:lnTo>
                    <a:pt x="1" y="41"/>
                  </a:lnTo>
                  <a:lnTo>
                    <a:pt x="4" y="31"/>
                  </a:lnTo>
                  <a:lnTo>
                    <a:pt x="8" y="23"/>
                  </a:lnTo>
                  <a:lnTo>
                    <a:pt x="14" y="15"/>
                  </a:lnTo>
                  <a:lnTo>
                    <a:pt x="22" y="8"/>
                  </a:lnTo>
                  <a:lnTo>
                    <a:pt x="30" y="4"/>
                  </a:lnTo>
                  <a:lnTo>
                    <a:pt x="39" y="1"/>
                  </a:lnTo>
                  <a:lnTo>
                    <a:pt x="50" y="0"/>
                  </a:lnTo>
                  <a:lnTo>
                    <a:pt x="60" y="1"/>
                  </a:lnTo>
                  <a:lnTo>
                    <a:pt x="69" y="4"/>
                  </a:lnTo>
                  <a:lnTo>
                    <a:pt x="77" y="8"/>
                  </a:lnTo>
                  <a:lnTo>
                    <a:pt x="85" y="15"/>
                  </a:lnTo>
                  <a:lnTo>
                    <a:pt x="91" y="23"/>
                  </a:lnTo>
                  <a:lnTo>
                    <a:pt x="96" y="31"/>
                  </a:lnTo>
                  <a:lnTo>
                    <a:pt x="99" y="41"/>
                  </a:lnTo>
                  <a:lnTo>
                    <a:pt x="100" y="51"/>
                  </a:lnTo>
                  <a:lnTo>
                    <a:pt x="99" y="62"/>
                  </a:lnTo>
                  <a:lnTo>
                    <a:pt x="96" y="71"/>
                  </a:lnTo>
                  <a:lnTo>
                    <a:pt x="91" y="80"/>
                  </a:lnTo>
                  <a:lnTo>
                    <a:pt x="85" y="88"/>
                  </a:lnTo>
                  <a:lnTo>
                    <a:pt x="77" y="95"/>
                  </a:lnTo>
                  <a:lnTo>
                    <a:pt x="69" y="99"/>
                  </a:lnTo>
                  <a:lnTo>
                    <a:pt x="60" y="102"/>
                  </a:lnTo>
                  <a:lnTo>
                    <a:pt x="50" y="103"/>
                  </a:lnTo>
                  <a:close/>
                </a:path>
              </a:pathLst>
            </a:custGeom>
            <a:solidFill>
              <a:srgbClr val="616666"/>
            </a:solidFill>
            <a:ln w="9525">
              <a:noFill/>
              <a:round/>
              <a:headEnd/>
              <a:tailEnd/>
            </a:ln>
          </p:spPr>
          <p:txBody>
            <a:bodyPr/>
            <a:lstStyle/>
            <a:p>
              <a:pPr algn="ctr"/>
              <a:endParaRPr lang="en-US" sz="1800"/>
            </a:p>
          </p:txBody>
        </p:sp>
        <p:sp>
          <p:nvSpPr>
            <p:cNvPr id="347667" name="Freeform 1132"/>
            <p:cNvSpPr>
              <a:spLocks/>
            </p:cNvSpPr>
            <p:nvPr/>
          </p:nvSpPr>
          <p:spPr bwMode="auto">
            <a:xfrm>
              <a:off x="3490" y="3094"/>
              <a:ext cx="2" cy="3"/>
            </a:xfrm>
            <a:custGeom>
              <a:avLst/>
              <a:gdLst>
                <a:gd name="T0" fmla="*/ 1 w 55"/>
                <a:gd name="T1" fmla="*/ 3 h 57"/>
                <a:gd name="T2" fmla="*/ 1 w 55"/>
                <a:gd name="T3" fmla="*/ 3 h 57"/>
                <a:gd name="T4" fmla="*/ 0 w 55"/>
                <a:gd name="T5" fmla="*/ 3 h 57"/>
                <a:gd name="T6" fmla="*/ 0 w 55"/>
                <a:gd name="T7" fmla="*/ 2 h 57"/>
                <a:gd name="T8" fmla="*/ 0 w 55"/>
                <a:gd name="T9" fmla="*/ 1 h 57"/>
                <a:gd name="T10" fmla="*/ 0 w 55"/>
                <a:gd name="T11" fmla="*/ 1 h 57"/>
                <a:gd name="T12" fmla="*/ 0 w 55"/>
                <a:gd name="T13" fmla="*/ 0 h 57"/>
                <a:gd name="T14" fmla="*/ 1 w 55"/>
                <a:gd name="T15" fmla="*/ 0 h 57"/>
                <a:gd name="T16" fmla="*/ 1 w 55"/>
                <a:gd name="T17" fmla="*/ 0 h 57"/>
                <a:gd name="T18" fmla="*/ 1 w 55"/>
                <a:gd name="T19" fmla="*/ 0 h 57"/>
                <a:gd name="T20" fmla="*/ 2 w 55"/>
                <a:gd name="T21" fmla="*/ 0 h 57"/>
                <a:gd name="T22" fmla="*/ 2 w 55"/>
                <a:gd name="T23" fmla="*/ 1 h 57"/>
                <a:gd name="T24" fmla="*/ 2 w 55"/>
                <a:gd name="T25" fmla="*/ 1 h 57"/>
                <a:gd name="T26" fmla="*/ 2 w 55"/>
                <a:gd name="T27" fmla="*/ 2 h 57"/>
                <a:gd name="T28" fmla="*/ 2 w 55"/>
                <a:gd name="T29" fmla="*/ 3 h 57"/>
                <a:gd name="T30" fmla="*/ 1 w 55"/>
                <a:gd name="T31" fmla="*/ 3 h 57"/>
                <a:gd name="T32" fmla="*/ 1 w 55"/>
                <a:gd name="T33" fmla="*/ 3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7"/>
                <a:gd name="T53" fmla="*/ 55 w 5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7">
                  <a:moveTo>
                    <a:pt x="28" y="57"/>
                  </a:moveTo>
                  <a:lnTo>
                    <a:pt x="16" y="55"/>
                  </a:lnTo>
                  <a:lnTo>
                    <a:pt x="8" y="49"/>
                  </a:lnTo>
                  <a:lnTo>
                    <a:pt x="2" y="40"/>
                  </a:lnTo>
                  <a:lnTo>
                    <a:pt x="0" y="28"/>
                  </a:lnTo>
                  <a:lnTo>
                    <a:pt x="2" y="17"/>
                  </a:lnTo>
                  <a:lnTo>
                    <a:pt x="8" y="8"/>
                  </a:lnTo>
                  <a:lnTo>
                    <a:pt x="16" y="2"/>
                  </a:lnTo>
                  <a:lnTo>
                    <a:pt x="28" y="0"/>
                  </a:lnTo>
                  <a:lnTo>
                    <a:pt x="39" y="2"/>
                  </a:lnTo>
                  <a:lnTo>
                    <a:pt x="47" y="8"/>
                  </a:lnTo>
                  <a:lnTo>
                    <a:pt x="53" y="17"/>
                  </a:lnTo>
                  <a:lnTo>
                    <a:pt x="55" y="28"/>
                  </a:lnTo>
                  <a:lnTo>
                    <a:pt x="53" y="40"/>
                  </a:lnTo>
                  <a:lnTo>
                    <a:pt x="47" y="49"/>
                  </a:lnTo>
                  <a:lnTo>
                    <a:pt x="39" y="55"/>
                  </a:lnTo>
                  <a:lnTo>
                    <a:pt x="28" y="57"/>
                  </a:lnTo>
                  <a:close/>
                </a:path>
              </a:pathLst>
            </a:custGeom>
            <a:solidFill>
              <a:srgbClr val="D1D9D9"/>
            </a:solidFill>
            <a:ln w="9525">
              <a:noFill/>
              <a:round/>
              <a:headEnd/>
              <a:tailEnd/>
            </a:ln>
          </p:spPr>
          <p:txBody>
            <a:bodyPr/>
            <a:lstStyle/>
            <a:p>
              <a:pPr algn="ctr"/>
              <a:endParaRPr lang="en-US" sz="1800"/>
            </a:p>
          </p:txBody>
        </p:sp>
        <p:sp>
          <p:nvSpPr>
            <p:cNvPr id="347668" name="Freeform 1133"/>
            <p:cNvSpPr>
              <a:spLocks/>
            </p:cNvSpPr>
            <p:nvPr/>
          </p:nvSpPr>
          <p:spPr bwMode="auto">
            <a:xfrm>
              <a:off x="3421" y="3133"/>
              <a:ext cx="2" cy="3"/>
            </a:xfrm>
            <a:custGeom>
              <a:avLst/>
              <a:gdLst>
                <a:gd name="T0" fmla="*/ 1 w 55"/>
                <a:gd name="T1" fmla="*/ 3 h 56"/>
                <a:gd name="T2" fmla="*/ 1 w 55"/>
                <a:gd name="T3" fmla="*/ 3 h 56"/>
                <a:gd name="T4" fmla="*/ 0 w 55"/>
                <a:gd name="T5" fmla="*/ 3 h 56"/>
                <a:gd name="T6" fmla="*/ 0 w 55"/>
                <a:gd name="T7" fmla="*/ 2 h 56"/>
                <a:gd name="T8" fmla="*/ 0 w 55"/>
                <a:gd name="T9" fmla="*/ 2 h 56"/>
                <a:gd name="T10" fmla="*/ 0 w 55"/>
                <a:gd name="T11" fmla="*/ 1 h 56"/>
                <a:gd name="T12" fmla="*/ 0 w 55"/>
                <a:gd name="T13" fmla="*/ 0 h 56"/>
                <a:gd name="T14" fmla="*/ 1 w 55"/>
                <a:gd name="T15" fmla="*/ 0 h 56"/>
                <a:gd name="T16" fmla="*/ 1 w 55"/>
                <a:gd name="T17" fmla="*/ 0 h 56"/>
                <a:gd name="T18" fmla="*/ 1 w 55"/>
                <a:gd name="T19" fmla="*/ 0 h 56"/>
                <a:gd name="T20" fmla="*/ 2 w 55"/>
                <a:gd name="T21" fmla="*/ 0 h 56"/>
                <a:gd name="T22" fmla="*/ 2 w 55"/>
                <a:gd name="T23" fmla="*/ 1 h 56"/>
                <a:gd name="T24" fmla="*/ 2 w 55"/>
                <a:gd name="T25" fmla="*/ 2 h 56"/>
                <a:gd name="T26" fmla="*/ 2 w 55"/>
                <a:gd name="T27" fmla="*/ 2 h 56"/>
                <a:gd name="T28" fmla="*/ 2 w 55"/>
                <a:gd name="T29" fmla="*/ 3 h 56"/>
                <a:gd name="T30" fmla="*/ 1 w 55"/>
                <a:gd name="T31" fmla="*/ 3 h 56"/>
                <a:gd name="T32" fmla="*/ 1 w 55"/>
                <a:gd name="T33" fmla="*/ 3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6"/>
                <a:gd name="T53" fmla="*/ 55 w 55"/>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6">
                  <a:moveTo>
                    <a:pt x="28" y="56"/>
                  </a:moveTo>
                  <a:lnTo>
                    <a:pt x="17" y="54"/>
                  </a:lnTo>
                  <a:lnTo>
                    <a:pt x="9" y="48"/>
                  </a:lnTo>
                  <a:lnTo>
                    <a:pt x="2" y="40"/>
                  </a:lnTo>
                  <a:lnTo>
                    <a:pt x="0" y="28"/>
                  </a:lnTo>
                  <a:lnTo>
                    <a:pt x="2" y="16"/>
                  </a:lnTo>
                  <a:lnTo>
                    <a:pt x="9" y="8"/>
                  </a:lnTo>
                  <a:lnTo>
                    <a:pt x="17" y="2"/>
                  </a:lnTo>
                  <a:lnTo>
                    <a:pt x="28" y="0"/>
                  </a:lnTo>
                  <a:lnTo>
                    <a:pt x="39" y="2"/>
                  </a:lnTo>
                  <a:lnTo>
                    <a:pt x="47" y="8"/>
                  </a:lnTo>
                  <a:lnTo>
                    <a:pt x="53" y="16"/>
                  </a:lnTo>
                  <a:lnTo>
                    <a:pt x="55" y="28"/>
                  </a:lnTo>
                  <a:lnTo>
                    <a:pt x="53" y="40"/>
                  </a:lnTo>
                  <a:lnTo>
                    <a:pt x="47" y="48"/>
                  </a:lnTo>
                  <a:lnTo>
                    <a:pt x="39" y="54"/>
                  </a:lnTo>
                  <a:lnTo>
                    <a:pt x="28" y="56"/>
                  </a:lnTo>
                  <a:close/>
                </a:path>
              </a:pathLst>
            </a:custGeom>
            <a:solidFill>
              <a:srgbClr val="D1D9D9"/>
            </a:solidFill>
            <a:ln w="9525">
              <a:noFill/>
              <a:round/>
              <a:headEnd/>
              <a:tailEnd/>
            </a:ln>
          </p:spPr>
          <p:txBody>
            <a:bodyPr/>
            <a:lstStyle/>
            <a:p>
              <a:pPr algn="ctr"/>
              <a:endParaRPr lang="en-US" sz="1800"/>
            </a:p>
          </p:txBody>
        </p:sp>
        <p:sp>
          <p:nvSpPr>
            <p:cNvPr id="347669" name="Freeform 1134"/>
            <p:cNvSpPr>
              <a:spLocks/>
            </p:cNvSpPr>
            <p:nvPr/>
          </p:nvSpPr>
          <p:spPr bwMode="auto">
            <a:xfrm>
              <a:off x="3433" y="3076"/>
              <a:ext cx="29" cy="29"/>
            </a:xfrm>
            <a:custGeom>
              <a:avLst/>
              <a:gdLst>
                <a:gd name="T0" fmla="*/ 23 w 624"/>
                <a:gd name="T1" fmla="*/ 0 h 522"/>
                <a:gd name="T2" fmla="*/ 0 w 624"/>
                <a:gd name="T3" fmla="*/ 12 h 522"/>
                <a:gd name="T4" fmla="*/ 6 w 624"/>
                <a:gd name="T5" fmla="*/ 29 h 522"/>
                <a:gd name="T6" fmla="*/ 29 w 624"/>
                <a:gd name="T7" fmla="*/ 17 h 522"/>
                <a:gd name="T8" fmla="*/ 23 w 624"/>
                <a:gd name="T9" fmla="*/ 0 h 522"/>
                <a:gd name="T10" fmla="*/ 0 60000 65536"/>
                <a:gd name="T11" fmla="*/ 0 60000 65536"/>
                <a:gd name="T12" fmla="*/ 0 60000 65536"/>
                <a:gd name="T13" fmla="*/ 0 60000 65536"/>
                <a:gd name="T14" fmla="*/ 0 60000 65536"/>
                <a:gd name="T15" fmla="*/ 0 w 624"/>
                <a:gd name="T16" fmla="*/ 0 h 522"/>
                <a:gd name="T17" fmla="*/ 624 w 624"/>
                <a:gd name="T18" fmla="*/ 522 h 522"/>
              </a:gdLst>
              <a:ahLst/>
              <a:cxnLst>
                <a:cxn ang="T10">
                  <a:pos x="T0" y="T1"/>
                </a:cxn>
                <a:cxn ang="T11">
                  <a:pos x="T2" y="T3"/>
                </a:cxn>
                <a:cxn ang="T12">
                  <a:pos x="T4" y="T5"/>
                </a:cxn>
                <a:cxn ang="T13">
                  <a:pos x="T6" y="T7"/>
                </a:cxn>
                <a:cxn ang="T14">
                  <a:pos x="T8" y="T9"/>
                </a:cxn>
              </a:cxnLst>
              <a:rect l="T15" t="T16" r="T17" b="T18"/>
              <a:pathLst>
                <a:path w="624" h="522">
                  <a:moveTo>
                    <a:pt x="498" y="0"/>
                  </a:moveTo>
                  <a:lnTo>
                    <a:pt x="0" y="222"/>
                  </a:lnTo>
                  <a:lnTo>
                    <a:pt x="125" y="522"/>
                  </a:lnTo>
                  <a:lnTo>
                    <a:pt x="624" y="301"/>
                  </a:lnTo>
                  <a:lnTo>
                    <a:pt x="498" y="0"/>
                  </a:lnTo>
                  <a:close/>
                </a:path>
              </a:pathLst>
            </a:custGeom>
            <a:solidFill>
              <a:srgbClr val="111919"/>
            </a:solidFill>
            <a:ln w="9525">
              <a:noFill/>
              <a:round/>
              <a:headEnd/>
              <a:tailEnd/>
            </a:ln>
          </p:spPr>
          <p:txBody>
            <a:bodyPr/>
            <a:lstStyle/>
            <a:p>
              <a:pPr algn="ctr"/>
              <a:endParaRPr lang="en-US" sz="1800"/>
            </a:p>
          </p:txBody>
        </p:sp>
        <p:sp>
          <p:nvSpPr>
            <p:cNvPr id="347670" name="Freeform 1135"/>
            <p:cNvSpPr>
              <a:spLocks/>
            </p:cNvSpPr>
            <p:nvPr/>
          </p:nvSpPr>
          <p:spPr bwMode="auto">
            <a:xfrm>
              <a:off x="3434" y="3077"/>
              <a:ext cx="27" cy="27"/>
            </a:xfrm>
            <a:custGeom>
              <a:avLst/>
              <a:gdLst>
                <a:gd name="T0" fmla="*/ 22 w 589"/>
                <a:gd name="T1" fmla="*/ 0 h 484"/>
                <a:gd name="T2" fmla="*/ 0 w 589"/>
                <a:gd name="T3" fmla="*/ 12 h 484"/>
                <a:gd name="T4" fmla="*/ 5 w 589"/>
                <a:gd name="T5" fmla="*/ 27 h 484"/>
                <a:gd name="T6" fmla="*/ 27 w 589"/>
                <a:gd name="T7" fmla="*/ 15 h 484"/>
                <a:gd name="T8" fmla="*/ 22 w 589"/>
                <a:gd name="T9" fmla="*/ 0 h 484"/>
                <a:gd name="T10" fmla="*/ 0 60000 65536"/>
                <a:gd name="T11" fmla="*/ 0 60000 65536"/>
                <a:gd name="T12" fmla="*/ 0 60000 65536"/>
                <a:gd name="T13" fmla="*/ 0 60000 65536"/>
                <a:gd name="T14" fmla="*/ 0 60000 65536"/>
                <a:gd name="T15" fmla="*/ 0 w 589"/>
                <a:gd name="T16" fmla="*/ 0 h 484"/>
                <a:gd name="T17" fmla="*/ 589 w 589"/>
                <a:gd name="T18" fmla="*/ 484 h 484"/>
              </a:gdLst>
              <a:ahLst/>
              <a:cxnLst>
                <a:cxn ang="T10">
                  <a:pos x="T0" y="T1"/>
                </a:cxn>
                <a:cxn ang="T11">
                  <a:pos x="T2" y="T3"/>
                </a:cxn>
                <a:cxn ang="T12">
                  <a:pos x="T4" y="T5"/>
                </a:cxn>
                <a:cxn ang="T13">
                  <a:pos x="T6" y="T7"/>
                </a:cxn>
                <a:cxn ang="T14">
                  <a:pos x="T8" y="T9"/>
                </a:cxn>
              </a:cxnLst>
              <a:rect l="T15" t="T16" r="T17" b="T18"/>
              <a:pathLst>
                <a:path w="589" h="484">
                  <a:moveTo>
                    <a:pt x="474" y="0"/>
                  </a:moveTo>
                  <a:lnTo>
                    <a:pt x="0" y="211"/>
                  </a:lnTo>
                  <a:lnTo>
                    <a:pt x="114" y="484"/>
                  </a:lnTo>
                  <a:lnTo>
                    <a:pt x="589" y="273"/>
                  </a:lnTo>
                  <a:lnTo>
                    <a:pt x="474" y="0"/>
                  </a:lnTo>
                  <a:close/>
                </a:path>
              </a:pathLst>
            </a:custGeom>
            <a:solidFill>
              <a:srgbClr val="EDF5F5"/>
            </a:solidFill>
            <a:ln w="9525">
              <a:noFill/>
              <a:round/>
              <a:headEnd/>
              <a:tailEnd/>
            </a:ln>
          </p:spPr>
          <p:txBody>
            <a:bodyPr/>
            <a:lstStyle/>
            <a:p>
              <a:pPr algn="ctr"/>
              <a:endParaRPr lang="en-US" sz="1800"/>
            </a:p>
          </p:txBody>
        </p:sp>
        <p:sp>
          <p:nvSpPr>
            <p:cNvPr id="347671" name="Freeform 1136"/>
            <p:cNvSpPr>
              <a:spLocks/>
            </p:cNvSpPr>
            <p:nvPr/>
          </p:nvSpPr>
          <p:spPr bwMode="auto">
            <a:xfrm>
              <a:off x="3434" y="3078"/>
              <a:ext cx="27" cy="26"/>
            </a:xfrm>
            <a:custGeom>
              <a:avLst/>
              <a:gdLst>
                <a:gd name="T0" fmla="*/ 22 w 583"/>
                <a:gd name="T1" fmla="*/ 0 h 471"/>
                <a:gd name="T2" fmla="*/ 0 w 583"/>
                <a:gd name="T3" fmla="*/ 12 h 471"/>
                <a:gd name="T4" fmla="*/ 5 w 583"/>
                <a:gd name="T5" fmla="*/ 26 h 471"/>
                <a:gd name="T6" fmla="*/ 27 w 583"/>
                <a:gd name="T7" fmla="*/ 14 h 471"/>
                <a:gd name="T8" fmla="*/ 22 w 583"/>
                <a:gd name="T9" fmla="*/ 0 h 471"/>
                <a:gd name="T10" fmla="*/ 0 60000 65536"/>
                <a:gd name="T11" fmla="*/ 0 60000 65536"/>
                <a:gd name="T12" fmla="*/ 0 60000 65536"/>
                <a:gd name="T13" fmla="*/ 0 60000 65536"/>
                <a:gd name="T14" fmla="*/ 0 60000 65536"/>
                <a:gd name="T15" fmla="*/ 0 w 583"/>
                <a:gd name="T16" fmla="*/ 0 h 471"/>
                <a:gd name="T17" fmla="*/ 583 w 583"/>
                <a:gd name="T18" fmla="*/ 471 h 471"/>
              </a:gdLst>
              <a:ahLst/>
              <a:cxnLst>
                <a:cxn ang="T10">
                  <a:pos x="T0" y="T1"/>
                </a:cxn>
                <a:cxn ang="T11">
                  <a:pos x="T2" y="T3"/>
                </a:cxn>
                <a:cxn ang="T12">
                  <a:pos x="T4" y="T5"/>
                </a:cxn>
                <a:cxn ang="T13">
                  <a:pos x="T6" y="T7"/>
                </a:cxn>
                <a:cxn ang="T14">
                  <a:pos x="T8" y="T9"/>
                </a:cxn>
              </a:cxnLst>
              <a:rect l="T15" t="T16" r="T17" b="T18"/>
              <a:pathLst>
                <a:path w="583" h="471">
                  <a:moveTo>
                    <a:pt x="473" y="0"/>
                  </a:moveTo>
                  <a:lnTo>
                    <a:pt x="0" y="211"/>
                  </a:lnTo>
                  <a:lnTo>
                    <a:pt x="108" y="471"/>
                  </a:lnTo>
                  <a:lnTo>
                    <a:pt x="583" y="260"/>
                  </a:lnTo>
                  <a:lnTo>
                    <a:pt x="473" y="0"/>
                  </a:lnTo>
                  <a:close/>
                </a:path>
              </a:pathLst>
            </a:custGeom>
            <a:solidFill>
              <a:srgbClr val="878F8F"/>
            </a:solidFill>
            <a:ln w="9525">
              <a:noFill/>
              <a:round/>
              <a:headEnd/>
              <a:tailEnd/>
            </a:ln>
          </p:spPr>
          <p:txBody>
            <a:bodyPr/>
            <a:lstStyle/>
            <a:p>
              <a:pPr algn="ctr"/>
              <a:endParaRPr lang="en-US" sz="1800"/>
            </a:p>
          </p:txBody>
        </p:sp>
        <p:sp>
          <p:nvSpPr>
            <p:cNvPr id="347672" name="Freeform 1137"/>
            <p:cNvSpPr>
              <a:spLocks/>
            </p:cNvSpPr>
            <p:nvPr/>
          </p:nvSpPr>
          <p:spPr bwMode="auto">
            <a:xfrm>
              <a:off x="3447" y="3082"/>
              <a:ext cx="10" cy="13"/>
            </a:xfrm>
            <a:custGeom>
              <a:avLst/>
              <a:gdLst>
                <a:gd name="T0" fmla="*/ 7 w 227"/>
                <a:gd name="T1" fmla="*/ 12 h 234"/>
                <a:gd name="T2" fmla="*/ 6 w 227"/>
                <a:gd name="T3" fmla="*/ 13 h 234"/>
                <a:gd name="T4" fmla="*/ 5 w 227"/>
                <a:gd name="T5" fmla="*/ 13 h 234"/>
                <a:gd name="T6" fmla="*/ 4 w 227"/>
                <a:gd name="T7" fmla="*/ 13 h 234"/>
                <a:gd name="T8" fmla="*/ 3 w 227"/>
                <a:gd name="T9" fmla="*/ 13 h 234"/>
                <a:gd name="T10" fmla="*/ 2 w 227"/>
                <a:gd name="T11" fmla="*/ 12 h 234"/>
                <a:gd name="T12" fmla="*/ 2 w 227"/>
                <a:gd name="T13" fmla="*/ 11 h 234"/>
                <a:gd name="T14" fmla="*/ 1 w 227"/>
                <a:gd name="T15" fmla="*/ 10 h 234"/>
                <a:gd name="T16" fmla="*/ 0 w 227"/>
                <a:gd name="T17" fmla="*/ 9 h 234"/>
                <a:gd name="T18" fmla="*/ 0 w 227"/>
                <a:gd name="T19" fmla="*/ 8 h 234"/>
                <a:gd name="T20" fmla="*/ 0 w 227"/>
                <a:gd name="T21" fmla="*/ 7 h 234"/>
                <a:gd name="T22" fmla="*/ 0 w 227"/>
                <a:gd name="T23" fmla="*/ 5 h 234"/>
                <a:gd name="T24" fmla="*/ 0 w 227"/>
                <a:gd name="T25" fmla="*/ 4 h 234"/>
                <a:gd name="T26" fmla="*/ 1 w 227"/>
                <a:gd name="T27" fmla="*/ 3 h 234"/>
                <a:gd name="T28" fmla="*/ 1 w 227"/>
                <a:gd name="T29" fmla="*/ 2 h 234"/>
                <a:gd name="T30" fmla="*/ 2 w 227"/>
                <a:gd name="T31" fmla="*/ 1 h 234"/>
                <a:gd name="T32" fmla="*/ 3 w 227"/>
                <a:gd name="T33" fmla="*/ 1 h 234"/>
                <a:gd name="T34" fmla="*/ 4 w 227"/>
                <a:gd name="T35" fmla="*/ 0 h 234"/>
                <a:gd name="T36" fmla="*/ 5 w 227"/>
                <a:gd name="T37" fmla="*/ 0 h 234"/>
                <a:gd name="T38" fmla="*/ 6 w 227"/>
                <a:gd name="T39" fmla="*/ 0 h 234"/>
                <a:gd name="T40" fmla="*/ 7 w 227"/>
                <a:gd name="T41" fmla="*/ 0 h 234"/>
                <a:gd name="T42" fmla="*/ 8 w 227"/>
                <a:gd name="T43" fmla="*/ 1 h 234"/>
                <a:gd name="T44" fmla="*/ 8 w 227"/>
                <a:gd name="T45" fmla="*/ 2 h 234"/>
                <a:gd name="T46" fmla="*/ 9 w 227"/>
                <a:gd name="T47" fmla="*/ 3 h 234"/>
                <a:gd name="T48" fmla="*/ 10 w 227"/>
                <a:gd name="T49" fmla="*/ 4 h 234"/>
                <a:gd name="T50" fmla="*/ 10 w 227"/>
                <a:gd name="T51" fmla="*/ 5 h 234"/>
                <a:gd name="T52" fmla="*/ 10 w 227"/>
                <a:gd name="T53" fmla="*/ 6 h 234"/>
                <a:gd name="T54" fmla="*/ 10 w 227"/>
                <a:gd name="T55" fmla="*/ 8 h 234"/>
                <a:gd name="T56" fmla="*/ 10 w 227"/>
                <a:gd name="T57" fmla="*/ 9 h 234"/>
                <a:gd name="T58" fmla="*/ 9 w 227"/>
                <a:gd name="T59" fmla="*/ 10 h 234"/>
                <a:gd name="T60" fmla="*/ 9 w 227"/>
                <a:gd name="T61" fmla="*/ 11 h 234"/>
                <a:gd name="T62" fmla="*/ 8 w 227"/>
                <a:gd name="T63" fmla="*/ 12 h 234"/>
                <a:gd name="T64" fmla="*/ 7 w 227"/>
                <a:gd name="T65" fmla="*/ 12 h 2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234"/>
                <a:gd name="T101" fmla="*/ 227 w 227"/>
                <a:gd name="T102" fmla="*/ 234 h 2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234">
                  <a:moveTo>
                    <a:pt x="159" y="223"/>
                  </a:moveTo>
                  <a:lnTo>
                    <a:pt x="137" y="231"/>
                  </a:lnTo>
                  <a:lnTo>
                    <a:pt x="115" y="234"/>
                  </a:lnTo>
                  <a:lnTo>
                    <a:pt x="93" y="232"/>
                  </a:lnTo>
                  <a:lnTo>
                    <a:pt x="73" y="225"/>
                  </a:lnTo>
                  <a:lnTo>
                    <a:pt x="54" y="215"/>
                  </a:lnTo>
                  <a:lnTo>
                    <a:pt x="36" y="201"/>
                  </a:lnTo>
                  <a:lnTo>
                    <a:pt x="22" y="184"/>
                  </a:lnTo>
                  <a:lnTo>
                    <a:pt x="11" y="163"/>
                  </a:lnTo>
                  <a:lnTo>
                    <a:pt x="4" y="141"/>
                  </a:lnTo>
                  <a:lnTo>
                    <a:pt x="0" y="118"/>
                  </a:lnTo>
                  <a:lnTo>
                    <a:pt x="3" y="96"/>
                  </a:lnTo>
                  <a:lnTo>
                    <a:pt x="9" y="74"/>
                  </a:lnTo>
                  <a:lnTo>
                    <a:pt x="19" y="55"/>
                  </a:lnTo>
                  <a:lnTo>
                    <a:pt x="32" y="37"/>
                  </a:lnTo>
                  <a:lnTo>
                    <a:pt x="48" y="22"/>
                  </a:lnTo>
                  <a:lnTo>
                    <a:pt x="69" y="10"/>
                  </a:lnTo>
                  <a:lnTo>
                    <a:pt x="90" y="3"/>
                  </a:lnTo>
                  <a:lnTo>
                    <a:pt x="113" y="0"/>
                  </a:lnTo>
                  <a:lnTo>
                    <a:pt x="134" y="2"/>
                  </a:lnTo>
                  <a:lnTo>
                    <a:pt x="156" y="8"/>
                  </a:lnTo>
                  <a:lnTo>
                    <a:pt x="174" y="19"/>
                  </a:lnTo>
                  <a:lnTo>
                    <a:pt x="191" y="32"/>
                  </a:lnTo>
                  <a:lnTo>
                    <a:pt x="206" y="49"/>
                  </a:lnTo>
                  <a:lnTo>
                    <a:pt x="217" y="70"/>
                  </a:lnTo>
                  <a:lnTo>
                    <a:pt x="224" y="93"/>
                  </a:lnTo>
                  <a:lnTo>
                    <a:pt x="227" y="116"/>
                  </a:lnTo>
                  <a:lnTo>
                    <a:pt x="225" y="138"/>
                  </a:lnTo>
                  <a:lnTo>
                    <a:pt x="219" y="159"/>
                  </a:lnTo>
                  <a:lnTo>
                    <a:pt x="209" y="179"/>
                  </a:lnTo>
                  <a:lnTo>
                    <a:pt x="195" y="197"/>
                  </a:lnTo>
                  <a:lnTo>
                    <a:pt x="179" y="212"/>
                  </a:lnTo>
                  <a:lnTo>
                    <a:pt x="159" y="223"/>
                  </a:lnTo>
                  <a:close/>
                </a:path>
              </a:pathLst>
            </a:custGeom>
            <a:solidFill>
              <a:srgbClr val="E33338"/>
            </a:solidFill>
            <a:ln w="9525">
              <a:noFill/>
              <a:round/>
              <a:headEnd/>
              <a:tailEnd/>
            </a:ln>
          </p:spPr>
          <p:txBody>
            <a:bodyPr/>
            <a:lstStyle/>
            <a:p>
              <a:pPr algn="ctr"/>
              <a:endParaRPr lang="en-US" sz="1800"/>
            </a:p>
          </p:txBody>
        </p:sp>
        <p:sp>
          <p:nvSpPr>
            <p:cNvPr id="347673" name="Freeform 1138"/>
            <p:cNvSpPr>
              <a:spLocks/>
            </p:cNvSpPr>
            <p:nvPr/>
          </p:nvSpPr>
          <p:spPr bwMode="auto">
            <a:xfrm>
              <a:off x="3447" y="3082"/>
              <a:ext cx="10" cy="12"/>
            </a:xfrm>
            <a:custGeom>
              <a:avLst/>
              <a:gdLst>
                <a:gd name="T0" fmla="*/ 7 w 208"/>
                <a:gd name="T1" fmla="*/ 12 h 214"/>
                <a:gd name="T2" fmla="*/ 6 w 208"/>
                <a:gd name="T3" fmla="*/ 12 h 214"/>
                <a:gd name="T4" fmla="*/ 5 w 208"/>
                <a:gd name="T5" fmla="*/ 12 h 214"/>
                <a:gd name="T6" fmla="*/ 4 w 208"/>
                <a:gd name="T7" fmla="*/ 12 h 214"/>
                <a:gd name="T8" fmla="*/ 3 w 208"/>
                <a:gd name="T9" fmla="*/ 12 h 214"/>
                <a:gd name="T10" fmla="*/ 2 w 208"/>
                <a:gd name="T11" fmla="*/ 11 h 214"/>
                <a:gd name="T12" fmla="*/ 1 w 208"/>
                <a:gd name="T13" fmla="*/ 10 h 214"/>
                <a:gd name="T14" fmla="*/ 1 w 208"/>
                <a:gd name="T15" fmla="*/ 9 h 214"/>
                <a:gd name="T16" fmla="*/ 0 w 208"/>
                <a:gd name="T17" fmla="*/ 8 h 214"/>
                <a:gd name="T18" fmla="*/ 0 w 208"/>
                <a:gd name="T19" fmla="*/ 7 h 214"/>
                <a:gd name="T20" fmla="*/ 0 w 208"/>
                <a:gd name="T21" fmla="*/ 6 h 214"/>
                <a:gd name="T22" fmla="*/ 0 w 208"/>
                <a:gd name="T23" fmla="*/ 5 h 214"/>
                <a:gd name="T24" fmla="*/ 0 w 208"/>
                <a:gd name="T25" fmla="*/ 4 h 214"/>
                <a:gd name="T26" fmla="*/ 1 w 208"/>
                <a:gd name="T27" fmla="*/ 3 h 214"/>
                <a:gd name="T28" fmla="*/ 1 w 208"/>
                <a:gd name="T29" fmla="*/ 2 h 214"/>
                <a:gd name="T30" fmla="*/ 2 w 208"/>
                <a:gd name="T31" fmla="*/ 1 h 214"/>
                <a:gd name="T32" fmla="*/ 3 w 208"/>
                <a:gd name="T33" fmla="*/ 0 h 214"/>
                <a:gd name="T34" fmla="*/ 4 w 208"/>
                <a:gd name="T35" fmla="*/ 0 h 214"/>
                <a:gd name="T36" fmla="*/ 5 w 208"/>
                <a:gd name="T37" fmla="*/ 0 h 214"/>
                <a:gd name="T38" fmla="*/ 6 w 208"/>
                <a:gd name="T39" fmla="*/ 0 h 214"/>
                <a:gd name="T40" fmla="*/ 7 w 208"/>
                <a:gd name="T41" fmla="*/ 0 h 214"/>
                <a:gd name="T42" fmla="*/ 8 w 208"/>
                <a:gd name="T43" fmla="*/ 1 h 214"/>
                <a:gd name="T44" fmla="*/ 8 w 208"/>
                <a:gd name="T45" fmla="*/ 2 h 214"/>
                <a:gd name="T46" fmla="*/ 9 w 208"/>
                <a:gd name="T47" fmla="*/ 3 h 214"/>
                <a:gd name="T48" fmla="*/ 10 w 208"/>
                <a:gd name="T49" fmla="*/ 4 h 214"/>
                <a:gd name="T50" fmla="*/ 10 w 208"/>
                <a:gd name="T51" fmla="*/ 5 h 214"/>
                <a:gd name="T52" fmla="*/ 10 w 208"/>
                <a:gd name="T53" fmla="*/ 6 h 214"/>
                <a:gd name="T54" fmla="*/ 10 w 208"/>
                <a:gd name="T55" fmla="*/ 7 h 214"/>
                <a:gd name="T56" fmla="*/ 10 w 208"/>
                <a:gd name="T57" fmla="*/ 8 h 214"/>
                <a:gd name="T58" fmla="*/ 9 w 208"/>
                <a:gd name="T59" fmla="*/ 9 h 214"/>
                <a:gd name="T60" fmla="*/ 9 w 208"/>
                <a:gd name="T61" fmla="*/ 10 h 214"/>
                <a:gd name="T62" fmla="*/ 8 w 208"/>
                <a:gd name="T63" fmla="*/ 11 h 214"/>
                <a:gd name="T64" fmla="*/ 7 w 208"/>
                <a:gd name="T65" fmla="*/ 12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14"/>
                <a:gd name="T101" fmla="*/ 208 w 208"/>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14">
                  <a:moveTo>
                    <a:pt x="146" y="206"/>
                  </a:moveTo>
                  <a:lnTo>
                    <a:pt x="125" y="212"/>
                  </a:lnTo>
                  <a:lnTo>
                    <a:pt x="105" y="214"/>
                  </a:lnTo>
                  <a:lnTo>
                    <a:pt x="84" y="212"/>
                  </a:lnTo>
                  <a:lnTo>
                    <a:pt x="66" y="206"/>
                  </a:lnTo>
                  <a:lnTo>
                    <a:pt x="48" y="196"/>
                  </a:lnTo>
                  <a:lnTo>
                    <a:pt x="31" y="183"/>
                  </a:lnTo>
                  <a:lnTo>
                    <a:pt x="18" y="168"/>
                  </a:lnTo>
                  <a:lnTo>
                    <a:pt x="8" y="149"/>
                  </a:lnTo>
                  <a:lnTo>
                    <a:pt x="2" y="129"/>
                  </a:lnTo>
                  <a:lnTo>
                    <a:pt x="0" y="108"/>
                  </a:lnTo>
                  <a:lnTo>
                    <a:pt x="2" y="86"/>
                  </a:lnTo>
                  <a:lnTo>
                    <a:pt x="8" y="67"/>
                  </a:lnTo>
                  <a:lnTo>
                    <a:pt x="17" y="49"/>
                  </a:lnTo>
                  <a:lnTo>
                    <a:pt x="29" y="33"/>
                  </a:lnTo>
                  <a:lnTo>
                    <a:pt x="45" y="19"/>
                  </a:lnTo>
                  <a:lnTo>
                    <a:pt x="63" y="8"/>
                  </a:lnTo>
                  <a:lnTo>
                    <a:pt x="83" y="2"/>
                  </a:lnTo>
                  <a:lnTo>
                    <a:pt x="104" y="0"/>
                  </a:lnTo>
                  <a:lnTo>
                    <a:pt x="123" y="2"/>
                  </a:lnTo>
                  <a:lnTo>
                    <a:pt x="142" y="7"/>
                  </a:lnTo>
                  <a:lnTo>
                    <a:pt x="161" y="17"/>
                  </a:lnTo>
                  <a:lnTo>
                    <a:pt x="176" y="30"/>
                  </a:lnTo>
                  <a:lnTo>
                    <a:pt x="189" y="45"/>
                  </a:lnTo>
                  <a:lnTo>
                    <a:pt x="200" y="63"/>
                  </a:lnTo>
                  <a:lnTo>
                    <a:pt x="206" y="84"/>
                  </a:lnTo>
                  <a:lnTo>
                    <a:pt x="208" y="105"/>
                  </a:lnTo>
                  <a:lnTo>
                    <a:pt x="206" y="127"/>
                  </a:lnTo>
                  <a:lnTo>
                    <a:pt x="201" y="147"/>
                  </a:lnTo>
                  <a:lnTo>
                    <a:pt x="191" y="164"/>
                  </a:lnTo>
                  <a:lnTo>
                    <a:pt x="179" y="181"/>
                  </a:lnTo>
                  <a:lnTo>
                    <a:pt x="164" y="195"/>
                  </a:lnTo>
                  <a:lnTo>
                    <a:pt x="146" y="206"/>
                  </a:lnTo>
                  <a:close/>
                </a:path>
              </a:pathLst>
            </a:custGeom>
            <a:solidFill>
              <a:srgbClr val="EB5F61"/>
            </a:solidFill>
            <a:ln w="9525">
              <a:noFill/>
              <a:round/>
              <a:headEnd/>
              <a:tailEnd/>
            </a:ln>
          </p:spPr>
          <p:txBody>
            <a:bodyPr/>
            <a:lstStyle/>
            <a:p>
              <a:pPr algn="ctr"/>
              <a:endParaRPr lang="en-US" sz="1800"/>
            </a:p>
          </p:txBody>
        </p:sp>
        <p:sp>
          <p:nvSpPr>
            <p:cNvPr id="347674" name="Freeform 1139"/>
            <p:cNvSpPr>
              <a:spLocks/>
            </p:cNvSpPr>
            <p:nvPr/>
          </p:nvSpPr>
          <p:spPr bwMode="auto">
            <a:xfrm>
              <a:off x="3448" y="3083"/>
              <a:ext cx="8" cy="10"/>
            </a:xfrm>
            <a:custGeom>
              <a:avLst/>
              <a:gdLst>
                <a:gd name="T0" fmla="*/ 6 w 189"/>
                <a:gd name="T1" fmla="*/ 10 h 194"/>
                <a:gd name="T2" fmla="*/ 5 w 189"/>
                <a:gd name="T3" fmla="*/ 10 h 194"/>
                <a:gd name="T4" fmla="*/ 4 w 189"/>
                <a:gd name="T5" fmla="*/ 10 h 194"/>
                <a:gd name="T6" fmla="*/ 3 w 189"/>
                <a:gd name="T7" fmla="*/ 10 h 194"/>
                <a:gd name="T8" fmla="*/ 2 w 189"/>
                <a:gd name="T9" fmla="*/ 10 h 194"/>
                <a:gd name="T10" fmla="*/ 2 w 189"/>
                <a:gd name="T11" fmla="*/ 9 h 194"/>
                <a:gd name="T12" fmla="*/ 1 w 189"/>
                <a:gd name="T13" fmla="*/ 9 h 194"/>
                <a:gd name="T14" fmla="*/ 1 w 189"/>
                <a:gd name="T15" fmla="*/ 8 h 194"/>
                <a:gd name="T16" fmla="*/ 0 w 189"/>
                <a:gd name="T17" fmla="*/ 7 h 194"/>
                <a:gd name="T18" fmla="*/ 0 w 189"/>
                <a:gd name="T19" fmla="*/ 6 h 194"/>
                <a:gd name="T20" fmla="*/ 0 w 189"/>
                <a:gd name="T21" fmla="*/ 5 h 194"/>
                <a:gd name="T22" fmla="*/ 0 w 189"/>
                <a:gd name="T23" fmla="*/ 4 h 194"/>
                <a:gd name="T24" fmla="*/ 0 w 189"/>
                <a:gd name="T25" fmla="*/ 3 h 194"/>
                <a:gd name="T26" fmla="*/ 1 w 189"/>
                <a:gd name="T27" fmla="*/ 2 h 194"/>
                <a:gd name="T28" fmla="*/ 1 w 189"/>
                <a:gd name="T29" fmla="*/ 2 h 194"/>
                <a:gd name="T30" fmla="*/ 2 w 189"/>
                <a:gd name="T31" fmla="*/ 1 h 194"/>
                <a:gd name="T32" fmla="*/ 2 w 189"/>
                <a:gd name="T33" fmla="*/ 0 h 194"/>
                <a:gd name="T34" fmla="*/ 3 w 189"/>
                <a:gd name="T35" fmla="*/ 0 h 194"/>
                <a:gd name="T36" fmla="*/ 4 w 189"/>
                <a:gd name="T37" fmla="*/ 0 h 194"/>
                <a:gd name="T38" fmla="*/ 5 w 189"/>
                <a:gd name="T39" fmla="*/ 0 h 194"/>
                <a:gd name="T40" fmla="*/ 6 w 189"/>
                <a:gd name="T41" fmla="*/ 0 h 194"/>
                <a:gd name="T42" fmla="*/ 6 w 189"/>
                <a:gd name="T43" fmla="*/ 1 h 194"/>
                <a:gd name="T44" fmla="*/ 7 w 189"/>
                <a:gd name="T45" fmla="*/ 1 h 194"/>
                <a:gd name="T46" fmla="*/ 7 w 189"/>
                <a:gd name="T47" fmla="*/ 2 h 194"/>
                <a:gd name="T48" fmla="*/ 8 w 189"/>
                <a:gd name="T49" fmla="*/ 3 h 194"/>
                <a:gd name="T50" fmla="*/ 8 w 189"/>
                <a:gd name="T51" fmla="*/ 4 h 194"/>
                <a:gd name="T52" fmla="*/ 8 w 189"/>
                <a:gd name="T53" fmla="*/ 5 h 194"/>
                <a:gd name="T54" fmla="*/ 8 w 189"/>
                <a:gd name="T55" fmla="*/ 6 h 194"/>
                <a:gd name="T56" fmla="*/ 8 w 189"/>
                <a:gd name="T57" fmla="*/ 7 h 194"/>
                <a:gd name="T58" fmla="*/ 7 w 189"/>
                <a:gd name="T59" fmla="*/ 8 h 194"/>
                <a:gd name="T60" fmla="*/ 7 w 189"/>
                <a:gd name="T61" fmla="*/ 9 h 194"/>
                <a:gd name="T62" fmla="*/ 6 w 189"/>
                <a:gd name="T63" fmla="*/ 9 h 194"/>
                <a:gd name="T64" fmla="*/ 6 w 189"/>
                <a:gd name="T65" fmla="*/ 10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9"/>
                <a:gd name="T100" fmla="*/ 0 h 194"/>
                <a:gd name="T101" fmla="*/ 189 w 189"/>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9" h="194">
                  <a:moveTo>
                    <a:pt x="131" y="187"/>
                  </a:moveTo>
                  <a:lnTo>
                    <a:pt x="113" y="193"/>
                  </a:lnTo>
                  <a:lnTo>
                    <a:pt x="95" y="194"/>
                  </a:lnTo>
                  <a:lnTo>
                    <a:pt x="76" y="192"/>
                  </a:lnTo>
                  <a:lnTo>
                    <a:pt x="59" y="187"/>
                  </a:lnTo>
                  <a:lnTo>
                    <a:pt x="44" y="178"/>
                  </a:lnTo>
                  <a:lnTo>
                    <a:pt x="29" y="167"/>
                  </a:lnTo>
                  <a:lnTo>
                    <a:pt x="17" y="152"/>
                  </a:lnTo>
                  <a:lnTo>
                    <a:pt x="8" y="135"/>
                  </a:lnTo>
                  <a:lnTo>
                    <a:pt x="2" y="116"/>
                  </a:lnTo>
                  <a:lnTo>
                    <a:pt x="0" y="97"/>
                  </a:lnTo>
                  <a:lnTo>
                    <a:pt x="2" y="79"/>
                  </a:lnTo>
                  <a:lnTo>
                    <a:pt x="7" y="61"/>
                  </a:lnTo>
                  <a:lnTo>
                    <a:pt x="15" y="45"/>
                  </a:lnTo>
                  <a:lnTo>
                    <a:pt x="26" y="30"/>
                  </a:lnTo>
                  <a:lnTo>
                    <a:pt x="41" y="17"/>
                  </a:lnTo>
                  <a:lnTo>
                    <a:pt x="57" y="8"/>
                  </a:lnTo>
                  <a:lnTo>
                    <a:pt x="75" y="1"/>
                  </a:lnTo>
                  <a:lnTo>
                    <a:pt x="95" y="0"/>
                  </a:lnTo>
                  <a:lnTo>
                    <a:pt x="112" y="1"/>
                  </a:lnTo>
                  <a:lnTo>
                    <a:pt x="130" y="7"/>
                  </a:lnTo>
                  <a:lnTo>
                    <a:pt x="146" y="15"/>
                  </a:lnTo>
                  <a:lnTo>
                    <a:pt x="160" y="27"/>
                  </a:lnTo>
                  <a:lnTo>
                    <a:pt x="172" y="41"/>
                  </a:lnTo>
                  <a:lnTo>
                    <a:pt x="181" y="58"/>
                  </a:lnTo>
                  <a:lnTo>
                    <a:pt x="187" y="77"/>
                  </a:lnTo>
                  <a:lnTo>
                    <a:pt x="189" y="96"/>
                  </a:lnTo>
                  <a:lnTo>
                    <a:pt x="188" y="114"/>
                  </a:lnTo>
                  <a:lnTo>
                    <a:pt x="182" y="132"/>
                  </a:lnTo>
                  <a:lnTo>
                    <a:pt x="174" y="149"/>
                  </a:lnTo>
                  <a:lnTo>
                    <a:pt x="163" y="165"/>
                  </a:lnTo>
                  <a:lnTo>
                    <a:pt x="149" y="177"/>
                  </a:lnTo>
                  <a:lnTo>
                    <a:pt x="131" y="187"/>
                  </a:lnTo>
                  <a:close/>
                </a:path>
              </a:pathLst>
            </a:custGeom>
            <a:solidFill>
              <a:srgbClr val="F0878A"/>
            </a:solidFill>
            <a:ln w="9525">
              <a:noFill/>
              <a:round/>
              <a:headEnd/>
              <a:tailEnd/>
            </a:ln>
          </p:spPr>
          <p:txBody>
            <a:bodyPr/>
            <a:lstStyle/>
            <a:p>
              <a:pPr algn="ctr"/>
              <a:endParaRPr lang="en-US" sz="1800"/>
            </a:p>
          </p:txBody>
        </p:sp>
        <p:sp>
          <p:nvSpPr>
            <p:cNvPr id="347675" name="Freeform 1140"/>
            <p:cNvSpPr>
              <a:spLocks/>
            </p:cNvSpPr>
            <p:nvPr/>
          </p:nvSpPr>
          <p:spPr bwMode="auto">
            <a:xfrm>
              <a:off x="3448" y="3083"/>
              <a:ext cx="8" cy="10"/>
            </a:xfrm>
            <a:custGeom>
              <a:avLst/>
              <a:gdLst>
                <a:gd name="T0" fmla="*/ 6 w 171"/>
                <a:gd name="T1" fmla="*/ 10 h 177"/>
                <a:gd name="T2" fmla="*/ 5 w 171"/>
                <a:gd name="T3" fmla="*/ 10 h 177"/>
                <a:gd name="T4" fmla="*/ 4 w 171"/>
                <a:gd name="T5" fmla="*/ 10 h 177"/>
                <a:gd name="T6" fmla="*/ 3 w 171"/>
                <a:gd name="T7" fmla="*/ 10 h 177"/>
                <a:gd name="T8" fmla="*/ 3 w 171"/>
                <a:gd name="T9" fmla="*/ 10 h 177"/>
                <a:gd name="T10" fmla="*/ 2 w 171"/>
                <a:gd name="T11" fmla="*/ 9 h 177"/>
                <a:gd name="T12" fmla="*/ 1 w 171"/>
                <a:gd name="T13" fmla="*/ 9 h 177"/>
                <a:gd name="T14" fmla="*/ 1 w 171"/>
                <a:gd name="T15" fmla="*/ 8 h 177"/>
                <a:gd name="T16" fmla="*/ 0 w 171"/>
                <a:gd name="T17" fmla="*/ 7 h 177"/>
                <a:gd name="T18" fmla="*/ 0 w 171"/>
                <a:gd name="T19" fmla="*/ 6 h 177"/>
                <a:gd name="T20" fmla="*/ 0 w 171"/>
                <a:gd name="T21" fmla="*/ 5 h 177"/>
                <a:gd name="T22" fmla="*/ 0 w 171"/>
                <a:gd name="T23" fmla="*/ 4 h 177"/>
                <a:gd name="T24" fmla="*/ 0 w 171"/>
                <a:gd name="T25" fmla="*/ 3 h 177"/>
                <a:gd name="T26" fmla="*/ 1 w 171"/>
                <a:gd name="T27" fmla="*/ 2 h 177"/>
                <a:gd name="T28" fmla="*/ 1 w 171"/>
                <a:gd name="T29" fmla="*/ 2 h 177"/>
                <a:gd name="T30" fmla="*/ 2 w 171"/>
                <a:gd name="T31" fmla="*/ 1 h 177"/>
                <a:gd name="T32" fmla="*/ 2 w 171"/>
                <a:gd name="T33" fmla="*/ 0 h 177"/>
                <a:gd name="T34" fmla="*/ 3 w 171"/>
                <a:gd name="T35" fmla="*/ 0 h 177"/>
                <a:gd name="T36" fmla="*/ 4 w 171"/>
                <a:gd name="T37" fmla="*/ 0 h 177"/>
                <a:gd name="T38" fmla="*/ 5 w 171"/>
                <a:gd name="T39" fmla="*/ 0 h 177"/>
                <a:gd name="T40" fmla="*/ 5 w 171"/>
                <a:gd name="T41" fmla="*/ 0 h 177"/>
                <a:gd name="T42" fmla="*/ 6 w 171"/>
                <a:gd name="T43" fmla="*/ 1 h 177"/>
                <a:gd name="T44" fmla="*/ 7 w 171"/>
                <a:gd name="T45" fmla="*/ 1 h 177"/>
                <a:gd name="T46" fmla="*/ 7 w 171"/>
                <a:gd name="T47" fmla="*/ 2 h 177"/>
                <a:gd name="T48" fmla="*/ 8 w 171"/>
                <a:gd name="T49" fmla="*/ 3 h 177"/>
                <a:gd name="T50" fmla="*/ 8 w 171"/>
                <a:gd name="T51" fmla="*/ 4 h 177"/>
                <a:gd name="T52" fmla="*/ 8 w 171"/>
                <a:gd name="T53" fmla="*/ 5 h 177"/>
                <a:gd name="T54" fmla="*/ 8 w 171"/>
                <a:gd name="T55" fmla="*/ 6 h 177"/>
                <a:gd name="T56" fmla="*/ 8 w 171"/>
                <a:gd name="T57" fmla="*/ 7 h 177"/>
                <a:gd name="T58" fmla="*/ 7 w 171"/>
                <a:gd name="T59" fmla="*/ 8 h 177"/>
                <a:gd name="T60" fmla="*/ 7 w 171"/>
                <a:gd name="T61" fmla="*/ 8 h 177"/>
                <a:gd name="T62" fmla="*/ 6 w 171"/>
                <a:gd name="T63" fmla="*/ 9 h 177"/>
                <a:gd name="T64" fmla="*/ 6 w 171"/>
                <a:gd name="T65" fmla="*/ 1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177"/>
                <a:gd name="T101" fmla="*/ 171 w 171"/>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177">
                  <a:moveTo>
                    <a:pt x="120" y="170"/>
                  </a:moveTo>
                  <a:lnTo>
                    <a:pt x="104" y="175"/>
                  </a:lnTo>
                  <a:lnTo>
                    <a:pt x="87" y="177"/>
                  </a:lnTo>
                  <a:lnTo>
                    <a:pt x="70" y="176"/>
                  </a:lnTo>
                  <a:lnTo>
                    <a:pt x="54" y="171"/>
                  </a:lnTo>
                  <a:lnTo>
                    <a:pt x="40" y="163"/>
                  </a:lnTo>
                  <a:lnTo>
                    <a:pt x="27" y="152"/>
                  </a:lnTo>
                  <a:lnTo>
                    <a:pt x="15" y="139"/>
                  </a:lnTo>
                  <a:lnTo>
                    <a:pt x="7" y="124"/>
                  </a:lnTo>
                  <a:lnTo>
                    <a:pt x="2" y="107"/>
                  </a:lnTo>
                  <a:lnTo>
                    <a:pt x="0" y="90"/>
                  </a:lnTo>
                  <a:lnTo>
                    <a:pt x="2" y="72"/>
                  </a:lnTo>
                  <a:lnTo>
                    <a:pt x="7" y="56"/>
                  </a:lnTo>
                  <a:lnTo>
                    <a:pt x="14" y="41"/>
                  </a:lnTo>
                  <a:lnTo>
                    <a:pt x="25" y="28"/>
                  </a:lnTo>
                  <a:lnTo>
                    <a:pt x="37" y="16"/>
                  </a:lnTo>
                  <a:lnTo>
                    <a:pt x="52" y="8"/>
                  </a:lnTo>
                  <a:lnTo>
                    <a:pt x="68" y="2"/>
                  </a:lnTo>
                  <a:lnTo>
                    <a:pt x="85" y="0"/>
                  </a:lnTo>
                  <a:lnTo>
                    <a:pt x="102" y="2"/>
                  </a:lnTo>
                  <a:lnTo>
                    <a:pt x="117" y="7"/>
                  </a:lnTo>
                  <a:lnTo>
                    <a:pt x="132" y="15"/>
                  </a:lnTo>
                  <a:lnTo>
                    <a:pt x="145" y="25"/>
                  </a:lnTo>
                  <a:lnTo>
                    <a:pt x="156" y="38"/>
                  </a:lnTo>
                  <a:lnTo>
                    <a:pt x="164" y="53"/>
                  </a:lnTo>
                  <a:lnTo>
                    <a:pt x="169" y="70"/>
                  </a:lnTo>
                  <a:lnTo>
                    <a:pt x="171" y="88"/>
                  </a:lnTo>
                  <a:lnTo>
                    <a:pt x="169" y="105"/>
                  </a:lnTo>
                  <a:lnTo>
                    <a:pt x="165" y="121"/>
                  </a:lnTo>
                  <a:lnTo>
                    <a:pt x="158" y="136"/>
                  </a:lnTo>
                  <a:lnTo>
                    <a:pt x="148" y="150"/>
                  </a:lnTo>
                  <a:lnTo>
                    <a:pt x="136" y="162"/>
                  </a:lnTo>
                  <a:lnTo>
                    <a:pt x="120" y="170"/>
                  </a:lnTo>
                  <a:close/>
                </a:path>
              </a:pathLst>
            </a:custGeom>
            <a:solidFill>
              <a:srgbClr val="F5AEB0"/>
            </a:solidFill>
            <a:ln w="9525">
              <a:noFill/>
              <a:round/>
              <a:headEnd/>
              <a:tailEnd/>
            </a:ln>
          </p:spPr>
          <p:txBody>
            <a:bodyPr/>
            <a:lstStyle/>
            <a:p>
              <a:pPr algn="ctr"/>
              <a:endParaRPr lang="en-US" sz="1800"/>
            </a:p>
          </p:txBody>
        </p:sp>
        <p:sp>
          <p:nvSpPr>
            <p:cNvPr id="347676" name="Freeform 1141"/>
            <p:cNvSpPr>
              <a:spLocks/>
            </p:cNvSpPr>
            <p:nvPr/>
          </p:nvSpPr>
          <p:spPr bwMode="auto">
            <a:xfrm>
              <a:off x="3449" y="3083"/>
              <a:ext cx="7" cy="9"/>
            </a:xfrm>
            <a:custGeom>
              <a:avLst/>
              <a:gdLst>
                <a:gd name="T0" fmla="*/ 5 w 152"/>
                <a:gd name="T1" fmla="*/ 9 h 156"/>
                <a:gd name="T2" fmla="*/ 4 w 152"/>
                <a:gd name="T3" fmla="*/ 9 h 156"/>
                <a:gd name="T4" fmla="*/ 4 w 152"/>
                <a:gd name="T5" fmla="*/ 9 h 156"/>
                <a:gd name="T6" fmla="*/ 3 w 152"/>
                <a:gd name="T7" fmla="*/ 9 h 156"/>
                <a:gd name="T8" fmla="*/ 2 w 152"/>
                <a:gd name="T9" fmla="*/ 9 h 156"/>
                <a:gd name="T10" fmla="*/ 2 w 152"/>
                <a:gd name="T11" fmla="*/ 8 h 156"/>
                <a:gd name="T12" fmla="*/ 1 w 152"/>
                <a:gd name="T13" fmla="*/ 8 h 156"/>
                <a:gd name="T14" fmla="*/ 1 w 152"/>
                <a:gd name="T15" fmla="*/ 7 h 156"/>
                <a:gd name="T16" fmla="*/ 0 w 152"/>
                <a:gd name="T17" fmla="*/ 6 h 156"/>
                <a:gd name="T18" fmla="*/ 0 w 152"/>
                <a:gd name="T19" fmla="*/ 5 h 156"/>
                <a:gd name="T20" fmla="*/ 0 w 152"/>
                <a:gd name="T21" fmla="*/ 5 h 156"/>
                <a:gd name="T22" fmla="*/ 0 w 152"/>
                <a:gd name="T23" fmla="*/ 4 h 156"/>
                <a:gd name="T24" fmla="*/ 0 w 152"/>
                <a:gd name="T25" fmla="*/ 3 h 156"/>
                <a:gd name="T26" fmla="*/ 1 w 152"/>
                <a:gd name="T27" fmla="*/ 2 h 156"/>
                <a:gd name="T28" fmla="*/ 1 w 152"/>
                <a:gd name="T29" fmla="*/ 1 h 156"/>
                <a:gd name="T30" fmla="*/ 2 w 152"/>
                <a:gd name="T31" fmla="*/ 1 h 156"/>
                <a:gd name="T32" fmla="*/ 2 w 152"/>
                <a:gd name="T33" fmla="*/ 0 h 156"/>
                <a:gd name="T34" fmla="*/ 3 w 152"/>
                <a:gd name="T35" fmla="*/ 0 h 156"/>
                <a:gd name="T36" fmla="*/ 4 w 152"/>
                <a:gd name="T37" fmla="*/ 0 h 156"/>
                <a:gd name="T38" fmla="*/ 4 w 152"/>
                <a:gd name="T39" fmla="*/ 0 h 156"/>
                <a:gd name="T40" fmla="*/ 5 w 152"/>
                <a:gd name="T41" fmla="*/ 0 h 156"/>
                <a:gd name="T42" fmla="*/ 5 w 152"/>
                <a:gd name="T43" fmla="*/ 1 h 156"/>
                <a:gd name="T44" fmla="*/ 6 w 152"/>
                <a:gd name="T45" fmla="*/ 1 h 156"/>
                <a:gd name="T46" fmla="*/ 6 w 152"/>
                <a:gd name="T47" fmla="*/ 2 h 156"/>
                <a:gd name="T48" fmla="*/ 7 w 152"/>
                <a:gd name="T49" fmla="*/ 3 h 156"/>
                <a:gd name="T50" fmla="*/ 7 w 152"/>
                <a:gd name="T51" fmla="*/ 4 h 156"/>
                <a:gd name="T52" fmla="*/ 7 w 152"/>
                <a:gd name="T53" fmla="*/ 4 h 156"/>
                <a:gd name="T54" fmla="*/ 7 w 152"/>
                <a:gd name="T55" fmla="*/ 5 h 156"/>
                <a:gd name="T56" fmla="*/ 7 w 152"/>
                <a:gd name="T57" fmla="*/ 6 h 156"/>
                <a:gd name="T58" fmla="*/ 6 w 152"/>
                <a:gd name="T59" fmla="*/ 7 h 156"/>
                <a:gd name="T60" fmla="*/ 6 w 152"/>
                <a:gd name="T61" fmla="*/ 8 h 156"/>
                <a:gd name="T62" fmla="*/ 6 w 152"/>
                <a:gd name="T63" fmla="*/ 8 h 156"/>
                <a:gd name="T64" fmla="*/ 5 w 152"/>
                <a:gd name="T65" fmla="*/ 9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56"/>
                <a:gd name="T101" fmla="*/ 152 w 15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56">
                  <a:moveTo>
                    <a:pt x="106" y="149"/>
                  </a:moveTo>
                  <a:lnTo>
                    <a:pt x="92" y="155"/>
                  </a:lnTo>
                  <a:lnTo>
                    <a:pt x="77" y="156"/>
                  </a:lnTo>
                  <a:lnTo>
                    <a:pt x="63" y="155"/>
                  </a:lnTo>
                  <a:lnTo>
                    <a:pt x="48" y="150"/>
                  </a:lnTo>
                  <a:lnTo>
                    <a:pt x="35" y="143"/>
                  </a:lnTo>
                  <a:lnTo>
                    <a:pt x="24" y="133"/>
                  </a:lnTo>
                  <a:lnTo>
                    <a:pt x="14" y="122"/>
                  </a:lnTo>
                  <a:lnTo>
                    <a:pt x="6" y="108"/>
                  </a:lnTo>
                  <a:lnTo>
                    <a:pt x="2" y="93"/>
                  </a:lnTo>
                  <a:lnTo>
                    <a:pt x="0" y="78"/>
                  </a:lnTo>
                  <a:lnTo>
                    <a:pt x="1" y="63"/>
                  </a:lnTo>
                  <a:lnTo>
                    <a:pt x="5" y="49"/>
                  </a:lnTo>
                  <a:lnTo>
                    <a:pt x="13" y="35"/>
                  </a:lnTo>
                  <a:lnTo>
                    <a:pt x="22" y="24"/>
                  </a:lnTo>
                  <a:lnTo>
                    <a:pt x="33" y="13"/>
                  </a:lnTo>
                  <a:lnTo>
                    <a:pt x="46" y="6"/>
                  </a:lnTo>
                  <a:lnTo>
                    <a:pt x="60" y="1"/>
                  </a:lnTo>
                  <a:lnTo>
                    <a:pt x="76" y="0"/>
                  </a:lnTo>
                  <a:lnTo>
                    <a:pt x="90" y="1"/>
                  </a:lnTo>
                  <a:lnTo>
                    <a:pt x="104" y="5"/>
                  </a:lnTo>
                  <a:lnTo>
                    <a:pt x="118" y="11"/>
                  </a:lnTo>
                  <a:lnTo>
                    <a:pt x="129" y="21"/>
                  </a:lnTo>
                  <a:lnTo>
                    <a:pt x="139" y="32"/>
                  </a:lnTo>
                  <a:lnTo>
                    <a:pt x="146" y="46"/>
                  </a:lnTo>
                  <a:lnTo>
                    <a:pt x="150" y="61"/>
                  </a:lnTo>
                  <a:lnTo>
                    <a:pt x="152" y="77"/>
                  </a:lnTo>
                  <a:lnTo>
                    <a:pt x="151" y="91"/>
                  </a:lnTo>
                  <a:lnTo>
                    <a:pt x="147" y="106"/>
                  </a:lnTo>
                  <a:lnTo>
                    <a:pt x="140" y="120"/>
                  </a:lnTo>
                  <a:lnTo>
                    <a:pt x="131" y="131"/>
                  </a:lnTo>
                  <a:lnTo>
                    <a:pt x="120" y="142"/>
                  </a:lnTo>
                  <a:lnTo>
                    <a:pt x="106" y="149"/>
                  </a:lnTo>
                  <a:close/>
                </a:path>
              </a:pathLst>
            </a:custGeom>
            <a:solidFill>
              <a:srgbClr val="FAD6D9"/>
            </a:solidFill>
            <a:ln w="9525">
              <a:noFill/>
              <a:round/>
              <a:headEnd/>
              <a:tailEnd/>
            </a:ln>
          </p:spPr>
          <p:txBody>
            <a:bodyPr/>
            <a:lstStyle/>
            <a:p>
              <a:pPr algn="ctr"/>
              <a:endParaRPr lang="en-US" sz="1800"/>
            </a:p>
          </p:txBody>
        </p:sp>
        <p:sp>
          <p:nvSpPr>
            <p:cNvPr id="347677" name="Freeform 1142"/>
            <p:cNvSpPr>
              <a:spLocks/>
            </p:cNvSpPr>
            <p:nvPr/>
          </p:nvSpPr>
          <p:spPr bwMode="auto">
            <a:xfrm>
              <a:off x="3449" y="3083"/>
              <a:ext cx="6" cy="8"/>
            </a:xfrm>
            <a:custGeom>
              <a:avLst/>
              <a:gdLst>
                <a:gd name="T0" fmla="*/ 4 w 134"/>
                <a:gd name="T1" fmla="*/ 8 h 139"/>
                <a:gd name="T2" fmla="*/ 4 w 134"/>
                <a:gd name="T3" fmla="*/ 8 h 139"/>
                <a:gd name="T4" fmla="*/ 3 w 134"/>
                <a:gd name="T5" fmla="*/ 8 h 139"/>
                <a:gd name="T6" fmla="*/ 2 w 134"/>
                <a:gd name="T7" fmla="*/ 8 h 139"/>
                <a:gd name="T8" fmla="*/ 2 w 134"/>
                <a:gd name="T9" fmla="*/ 8 h 139"/>
                <a:gd name="T10" fmla="*/ 1 w 134"/>
                <a:gd name="T11" fmla="*/ 7 h 139"/>
                <a:gd name="T12" fmla="*/ 1 w 134"/>
                <a:gd name="T13" fmla="*/ 7 h 139"/>
                <a:gd name="T14" fmla="*/ 1 w 134"/>
                <a:gd name="T15" fmla="*/ 6 h 139"/>
                <a:gd name="T16" fmla="*/ 0 w 134"/>
                <a:gd name="T17" fmla="*/ 6 h 139"/>
                <a:gd name="T18" fmla="*/ 0 w 134"/>
                <a:gd name="T19" fmla="*/ 5 h 139"/>
                <a:gd name="T20" fmla="*/ 0 w 134"/>
                <a:gd name="T21" fmla="*/ 4 h 139"/>
                <a:gd name="T22" fmla="*/ 0 w 134"/>
                <a:gd name="T23" fmla="*/ 3 h 139"/>
                <a:gd name="T24" fmla="*/ 0 w 134"/>
                <a:gd name="T25" fmla="*/ 3 h 139"/>
                <a:gd name="T26" fmla="*/ 0 w 134"/>
                <a:gd name="T27" fmla="*/ 2 h 139"/>
                <a:gd name="T28" fmla="*/ 1 w 134"/>
                <a:gd name="T29" fmla="*/ 1 h 139"/>
                <a:gd name="T30" fmla="*/ 1 w 134"/>
                <a:gd name="T31" fmla="*/ 1 h 139"/>
                <a:gd name="T32" fmla="*/ 2 w 134"/>
                <a:gd name="T33" fmla="*/ 0 h 139"/>
                <a:gd name="T34" fmla="*/ 2 w 134"/>
                <a:gd name="T35" fmla="*/ 0 h 139"/>
                <a:gd name="T36" fmla="*/ 3 w 134"/>
                <a:gd name="T37" fmla="*/ 0 h 139"/>
                <a:gd name="T38" fmla="*/ 4 w 134"/>
                <a:gd name="T39" fmla="*/ 0 h 139"/>
                <a:gd name="T40" fmla="*/ 4 w 134"/>
                <a:gd name="T41" fmla="*/ 0 h 139"/>
                <a:gd name="T42" fmla="*/ 5 w 134"/>
                <a:gd name="T43" fmla="*/ 1 h 139"/>
                <a:gd name="T44" fmla="*/ 5 w 134"/>
                <a:gd name="T45" fmla="*/ 1 h 139"/>
                <a:gd name="T46" fmla="*/ 5 w 134"/>
                <a:gd name="T47" fmla="*/ 2 h 139"/>
                <a:gd name="T48" fmla="*/ 6 w 134"/>
                <a:gd name="T49" fmla="*/ 2 h 139"/>
                <a:gd name="T50" fmla="*/ 6 w 134"/>
                <a:gd name="T51" fmla="*/ 3 h 139"/>
                <a:gd name="T52" fmla="*/ 6 w 134"/>
                <a:gd name="T53" fmla="*/ 4 h 139"/>
                <a:gd name="T54" fmla="*/ 6 w 134"/>
                <a:gd name="T55" fmla="*/ 5 h 139"/>
                <a:gd name="T56" fmla="*/ 6 w 134"/>
                <a:gd name="T57" fmla="*/ 5 h 139"/>
                <a:gd name="T58" fmla="*/ 6 w 134"/>
                <a:gd name="T59" fmla="*/ 6 h 139"/>
                <a:gd name="T60" fmla="*/ 5 w 134"/>
                <a:gd name="T61" fmla="*/ 7 h 139"/>
                <a:gd name="T62" fmla="*/ 5 w 134"/>
                <a:gd name="T63" fmla="*/ 7 h 139"/>
                <a:gd name="T64" fmla="*/ 4 w 134"/>
                <a:gd name="T65" fmla="*/ 8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139"/>
                <a:gd name="T101" fmla="*/ 134 w 134"/>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139">
                  <a:moveTo>
                    <a:pt x="93" y="134"/>
                  </a:moveTo>
                  <a:lnTo>
                    <a:pt x="80" y="138"/>
                  </a:lnTo>
                  <a:lnTo>
                    <a:pt x="68" y="139"/>
                  </a:lnTo>
                  <a:lnTo>
                    <a:pt x="55" y="138"/>
                  </a:lnTo>
                  <a:lnTo>
                    <a:pt x="42" y="134"/>
                  </a:lnTo>
                  <a:lnTo>
                    <a:pt x="30" y="127"/>
                  </a:lnTo>
                  <a:lnTo>
                    <a:pt x="20" y="119"/>
                  </a:lnTo>
                  <a:lnTo>
                    <a:pt x="12" y="109"/>
                  </a:lnTo>
                  <a:lnTo>
                    <a:pt x="5" y="97"/>
                  </a:lnTo>
                  <a:lnTo>
                    <a:pt x="1" y="83"/>
                  </a:lnTo>
                  <a:lnTo>
                    <a:pt x="0" y="70"/>
                  </a:lnTo>
                  <a:lnTo>
                    <a:pt x="1" y="57"/>
                  </a:lnTo>
                  <a:lnTo>
                    <a:pt x="5" y="44"/>
                  </a:lnTo>
                  <a:lnTo>
                    <a:pt x="11" y="31"/>
                  </a:lnTo>
                  <a:lnTo>
                    <a:pt x="19" y="21"/>
                  </a:lnTo>
                  <a:lnTo>
                    <a:pt x="28" y="12"/>
                  </a:lnTo>
                  <a:lnTo>
                    <a:pt x="40" y="5"/>
                  </a:lnTo>
                  <a:lnTo>
                    <a:pt x="54" y="1"/>
                  </a:lnTo>
                  <a:lnTo>
                    <a:pt x="66" y="0"/>
                  </a:lnTo>
                  <a:lnTo>
                    <a:pt x="79" y="1"/>
                  </a:lnTo>
                  <a:lnTo>
                    <a:pt x="91" y="5"/>
                  </a:lnTo>
                  <a:lnTo>
                    <a:pt x="104" y="11"/>
                  </a:lnTo>
                  <a:lnTo>
                    <a:pt x="114" y="20"/>
                  </a:lnTo>
                  <a:lnTo>
                    <a:pt x="122" y="29"/>
                  </a:lnTo>
                  <a:lnTo>
                    <a:pt x="129" y="42"/>
                  </a:lnTo>
                  <a:lnTo>
                    <a:pt x="133" y="56"/>
                  </a:lnTo>
                  <a:lnTo>
                    <a:pt x="134" y="68"/>
                  </a:lnTo>
                  <a:lnTo>
                    <a:pt x="133" y="82"/>
                  </a:lnTo>
                  <a:lnTo>
                    <a:pt x="129" y="95"/>
                  </a:lnTo>
                  <a:lnTo>
                    <a:pt x="123" y="107"/>
                  </a:lnTo>
                  <a:lnTo>
                    <a:pt x="115" y="118"/>
                  </a:lnTo>
                  <a:lnTo>
                    <a:pt x="106" y="126"/>
                  </a:lnTo>
                  <a:lnTo>
                    <a:pt x="93" y="134"/>
                  </a:lnTo>
                  <a:close/>
                </a:path>
              </a:pathLst>
            </a:custGeom>
            <a:solidFill>
              <a:srgbClr val="FFFFFF"/>
            </a:solidFill>
            <a:ln w="9525">
              <a:noFill/>
              <a:round/>
              <a:headEnd/>
              <a:tailEnd/>
            </a:ln>
          </p:spPr>
          <p:txBody>
            <a:bodyPr/>
            <a:lstStyle/>
            <a:p>
              <a:pPr algn="ctr"/>
              <a:endParaRPr lang="en-US" sz="1800"/>
            </a:p>
          </p:txBody>
        </p:sp>
        <p:sp>
          <p:nvSpPr>
            <p:cNvPr id="347678" name="Freeform 1143"/>
            <p:cNvSpPr>
              <a:spLocks/>
            </p:cNvSpPr>
            <p:nvPr/>
          </p:nvSpPr>
          <p:spPr bwMode="auto">
            <a:xfrm>
              <a:off x="3441" y="3093"/>
              <a:ext cx="1" cy="2"/>
            </a:xfrm>
            <a:custGeom>
              <a:avLst/>
              <a:gdLst>
                <a:gd name="T0" fmla="*/ 1 w 21"/>
                <a:gd name="T1" fmla="*/ 0 h 33"/>
                <a:gd name="T2" fmla="*/ 0 w 21"/>
                <a:gd name="T3" fmla="*/ 0 h 33"/>
                <a:gd name="T4" fmla="*/ 0 w 21"/>
                <a:gd name="T5" fmla="*/ 0 h 33"/>
                <a:gd name="T6" fmla="*/ 0 w 21"/>
                <a:gd name="T7" fmla="*/ 1 h 33"/>
                <a:gd name="T8" fmla="*/ 0 w 21"/>
                <a:gd name="T9" fmla="*/ 1 h 33"/>
                <a:gd name="T10" fmla="*/ 0 w 21"/>
                <a:gd name="T11" fmla="*/ 2 h 33"/>
                <a:gd name="T12" fmla="*/ 0 w 21"/>
                <a:gd name="T13" fmla="*/ 2 h 33"/>
                <a:gd name="T14" fmla="*/ 1 w 21"/>
                <a:gd name="T15" fmla="*/ 2 h 33"/>
                <a:gd name="T16" fmla="*/ 1 w 21"/>
                <a:gd name="T17" fmla="*/ 2 h 33"/>
                <a:gd name="T18" fmla="*/ 1 w 21"/>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3"/>
                <a:gd name="T32" fmla="*/ 21 w 2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3">
                  <a:moveTo>
                    <a:pt x="11" y="0"/>
                  </a:moveTo>
                  <a:lnTo>
                    <a:pt x="5" y="3"/>
                  </a:lnTo>
                  <a:lnTo>
                    <a:pt x="1" y="8"/>
                  </a:lnTo>
                  <a:lnTo>
                    <a:pt x="0" y="15"/>
                  </a:lnTo>
                  <a:lnTo>
                    <a:pt x="1" y="20"/>
                  </a:lnTo>
                  <a:lnTo>
                    <a:pt x="4" y="26"/>
                  </a:lnTo>
                  <a:lnTo>
                    <a:pt x="8" y="31"/>
                  </a:lnTo>
                  <a:lnTo>
                    <a:pt x="14" y="33"/>
                  </a:lnTo>
                  <a:lnTo>
                    <a:pt x="21" y="32"/>
                  </a:lnTo>
                  <a:lnTo>
                    <a:pt x="11" y="0"/>
                  </a:lnTo>
                  <a:close/>
                </a:path>
              </a:pathLst>
            </a:custGeom>
            <a:solidFill>
              <a:srgbClr val="CCFFFF"/>
            </a:solidFill>
            <a:ln w="9525">
              <a:noFill/>
              <a:round/>
              <a:headEnd/>
              <a:tailEnd/>
            </a:ln>
          </p:spPr>
          <p:txBody>
            <a:bodyPr/>
            <a:lstStyle/>
            <a:p>
              <a:pPr algn="ctr"/>
              <a:endParaRPr lang="en-US" sz="1800"/>
            </a:p>
          </p:txBody>
        </p:sp>
        <p:sp>
          <p:nvSpPr>
            <p:cNvPr id="347679" name="Freeform 1144"/>
            <p:cNvSpPr>
              <a:spLocks/>
            </p:cNvSpPr>
            <p:nvPr/>
          </p:nvSpPr>
          <p:spPr bwMode="auto">
            <a:xfrm>
              <a:off x="3442" y="3089"/>
              <a:ext cx="3" cy="6"/>
            </a:xfrm>
            <a:custGeom>
              <a:avLst/>
              <a:gdLst>
                <a:gd name="T0" fmla="*/ 2 w 75"/>
                <a:gd name="T1" fmla="*/ 1 h 98"/>
                <a:gd name="T2" fmla="*/ 2 w 75"/>
                <a:gd name="T3" fmla="*/ 1 h 98"/>
                <a:gd name="T4" fmla="*/ 2 w 75"/>
                <a:gd name="T5" fmla="*/ 1 h 98"/>
                <a:gd name="T6" fmla="*/ 2 w 75"/>
                <a:gd name="T7" fmla="*/ 2 h 98"/>
                <a:gd name="T8" fmla="*/ 2 w 75"/>
                <a:gd name="T9" fmla="*/ 2 h 98"/>
                <a:gd name="T10" fmla="*/ 1 w 75"/>
                <a:gd name="T11" fmla="*/ 3 h 98"/>
                <a:gd name="T12" fmla="*/ 1 w 75"/>
                <a:gd name="T13" fmla="*/ 3 h 98"/>
                <a:gd name="T14" fmla="*/ 1 w 75"/>
                <a:gd name="T15" fmla="*/ 3 h 98"/>
                <a:gd name="T16" fmla="*/ 0 w 75"/>
                <a:gd name="T17" fmla="*/ 4 h 98"/>
                <a:gd name="T18" fmla="*/ 0 w 75"/>
                <a:gd name="T19" fmla="*/ 4 h 98"/>
                <a:gd name="T20" fmla="*/ 0 w 75"/>
                <a:gd name="T21" fmla="*/ 6 h 98"/>
                <a:gd name="T22" fmla="*/ 1 w 75"/>
                <a:gd name="T23" fmla="*/ 6 h 98"/>
                <a:gd name="T24" fmla="*/ 2 w 75"/>
                <a:gd name="T25" fmla="*/ 5 h 98"/>
                <a:gd name="T26" fmla="*/ 2 w 75"/>
                <a:gd name="T27" fmla="*/ 5 h 98"/>
                <a:gd name="T28" fmla="*/ 3 w 75"/>
                <a:gd name="T29" fmla="*/ 4 h 98"/>
                <a:gd name="T30" fmla="*/ 3 w 75"/>
                <a:gd name="T31" fmla="*/ 3 h 98"/>
                <a:gd name="T32" fmla="*/ 3 w 75"/>
                <a:gd name="T33" fmla="*/ 2 h 98"/>
                <a:gd name="T34" fmla="*/ 3 w 75"/>
                <a:gd name="T35" fmla="*/ 1 h 98"/>
                <a:gd name="T36" fmla="*/ 3 w 75"/>
                <a:gd name="T37" fmla="*/ 0 h 98"/>
                <a:gd name="T38" fmla="*/ 3 w 75"/>
                <a:gd name="T39" fmla="*/ 0 h 98"/>
                <a:gd name="T40" fmla="*/ 2 w 75"/>
                <a:gd name="T41" fmla="*/ 1 h 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98"/>
                <a:gd name="T65" fmla="*/ 75 w 75"/>
                <a:gd name="T66" fmla="*/ 98 h 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98">
                  <a:moveTo>
                    <a:pt x="40" y="12"/>
                  </a:moveTo>
                  <a:lnTo>
                    <a:pt x="40" y="12"/>
                  </a:lnTo>
                  <a:lnTo>
                    <a:pt x="42" y="22"/>
                  </a:lnTo>
                  <a:lnTo>
                    <a:pt x="42" y="28"/>
                  </a:lnTo>
                  <a:lnTo>
                    <a:pt x="39" y="37"/>
                  </a:lnTo>
                  <a:lnTo>
                    <a:pt x="36" y="43"/>
                  </a:lnTo>
                  <a:lnTo>
                    <a:pt x="30" y="49"/>
                  </a:lnTo>
                  <a:lnTo>
                    <a:pt x="21" y="57"/>
                  </a:lnTo>
                  <a:lnTo>
                    <a:pt x="12" y="61"/>
                  </a:lnTo>
                  <a:lnTo>
                    <a:pt x="0" y="66"/>
                  </a:lnTo>
                  <a:lnTo>
                    <a:pt x="10" y="98"/>
                  </a:lnTo>
                  <a:lnTo>
                    <a:pt x="26" y="92"/>
                  </a:lnTo>
                  <a:lnTo>
                    <a:pt x="39" y="84"/>
                  </a:lnTo>
                  <a:lnTo>
                    <a:pt x="50" y="74"/>
                  </a:lnTo>
                  <a:lnTo>
                    <a:pt x="63" y="64"/>
                  </a:lnTo>
                  <a:lnTo>
                    <a:pt x="70" y="49"/>
                  </a:lnTo>
                  <a:lnTo>
                    <a:pt x="75" y="34"/>
                  </a:lnTo>
                  <a:lnTo>
                    <a:pt x="75" y="18"/>
                  </a:lnTo>
                  <a:lnTo>
                    <a:pt x="71" y="0"/>
                  </a:lnTo>
                  <a:lnTo>
                    <a:pt x="40" y="12"/>
                  </a:lnTo>
                  <a:close/>
                </a:path>
              </a:pathLst>
            </a:custGeom>
            <a:solidFill>
              <a:srgbClr val="CCFFFF"/>
            </a:solidFill>
            <a:ln w="9525">
              <a:noFill/>
              <a:round/>
              <a:headEnd/>
              <a:tailEnd/>
            </a:ln>
          </p:spPr>
          <p:txBody>
            <a:bodyPr/>
            <a:lstStyle/>
            <a:p>
              <a:pPr algn="ctr"/>
              <a:endParaRPr lang="en-US" sz="1800"/>
            </a:p>
          </p:txBody>
        </p:sp>
        <p:sp>
          <p:nvSpPr>
            <p:cNvPr id="347680" name="Freeform 1145"/>
            <p:cNvSpPr>
              <a:spLocks/>
            </p:cNvSpPr>
            <p:nvPr/>
          </p:nvSpPr>
          <p:spPr bwMode="auto">
            <a:xfrm>
              <a:off x="3440" y="3087"/>
              <a:ext cx="5" cy="3"/>
            </a:xfrm>
            <a:custGeom>
              <a:avLst/>
              <a:gdLst>
                <a:gd name="T0" fmla="*/ 1 w 108"/>
                <a:gd name="T1" fmla="*/ 3 h 49"/>
                <a:gd name="T2" fmla="*/ 1 w 108"/>
                <a:gd name="T3" fmla="*/ 3 h 49"/>
                <a:gd name="T4" fmla="*/ 1 w 108"/>
                <a:gd name="T5" fmla="*/ 2 h 49"/>
                <a:gd name="T6" fmla="*/ 2 w 108"/>
                <a:gd name="T7" fmla="*/ 2 h 49"/>
                <a:gd name="T8" fmla="*/ 2 w 108"/>
                <a:gd name="T9" fmla="*/ 2 h 49"/>
                <a:gd name="T10" fmla="*/ 3 w 108"/>
                <a:gd name="T11" fmla="*/ 2 h 49"/>
                <a:gd name="T12" fmla="*/ 3 w 108"/>
                <a:gd name="T13" fmla="*/ 2 h 49"/>
                <a:gd name="T14" fmla="*/ 3 w 108"/>
                <a:gd name="T15" fmla="*/ 2 h 49"/>
                <a:gd name="T16" fmla="*/ 3 w 108"/>
                <a:gd name="T17" fmla="*/ 3 h 49"/>
                <a:gd name="T18" fmla="*/ 4 w 108"/>
                <a:gd name="T19" fmla="*/ 3 h 49"/>
                <a:gd name="T20" fmla="*/ 5 w 108"/>
                <a:gd name="T21" fmla="*/ 2 h 49"/>
                <a:gd name="T22" fmla="*/ 5 w 108"/>
                <a:gd name="T23" fmla="*/ 1 h 49"/>
                <a:gd name="T24" fmla="*/ 4 w 108"/>
                <a:gd name="T25" fmla="*/ 1 h 49"/>
                <a:gd name="T26" fmla="*/ 3 w 108"/>
                <a:gd name="T27" fmla="*/ 0 h 49"/>
                <a:gd name="T28" fmla="*/ 3 w 108"/>
                <a:gd name="T29" fmla="*/ 0 h 49"/>
                <a:gd name="T30" fmla="*/ 2 w 108"/>
                <a:gd name="T31" fmla="*/ 0 h 49"/>
                <a:gd name="T32" fmla="*/ 1 w 108"/>
                <a:gd name="T33" fmla="*/ 0 h 49"/>
                <a:gd name="T34" fmla="*/ 1 w 108"/>
                <a:gd name="T35" fmla="*/ 1 h 49"/>
                <a:gd name="T36" fmla="*/ 0 w 108"/>
                <a:gd name="T37" fmla="*/ 1 h 49"/>
                <a:gd name="T38" fmla="*/ 0 w 108"/>
                <a:gd name="T39" fmla="*/ 1 h 49"/>
                <a:gd name="T40" fmla="*/ 1 w 108"/>
                <a:gd name="T41" fmla="*/ 3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49"/>
                <a:gd name="T65" fmla="*/ 108 w 10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49">
                  <a:moveTo>
                    <a:pt x="20" y="43"/>
                  </a:moveTo>
                  <a:lnTo>
                    <a:pt x="20" y="43"/>
                  </a:lnTo>
                  <a:lnTo>
                    <a:pt x="27" y="39"/>
                  </a:lnTo>
                  <a:lnTo>
                    <a:pt x="36" y="35"/>
                  </a:lnTo>
                  <a:lnTo>
                    <a:pt x="45" y="33"/>
                  </a:lnTo>
                  <a:lnTo>
                    <a:pt x="54" y="33"/>
                  </a:lnTo>
                  <a:lnTo>
                    <a:pt x="62" y="36"/>
                  </a:lnTo>
                  <a:lnTo>
                    <a:pt x="69" y="39"/>
                  </a:lnTo>
                  <a:lnTo>
                    <a:pt x="74" y="43"/>
                  </a:lnTo>
                  <a:lnTo>
                    <a:pt x="77" y="49"/>
                  </a:lnTo>
                  <a:lnTo>
                    <a:pt x="108" y="37"/>
                  </a:lnTo>
                  <a:lnTo>
                    <a:pt x="98" y="22"/>
                  </a:lnTo>
                  <a:lnTo>
                    <a:pt x="87" y="11"/>
                  </a:lnTo>
                  <a:lnTo>
                    <a:pt x="74" y="4"/>
                  </a:lnTo>
                  <a:lnTo>
                    <a:pt x="58" y="0"/>
                  </a:lnTo>
                  <a:lnTo>
                    <a:pt x="41" y="0"/>
                  </a:lnTo>
                  <a:lnTo>
                    <a:pt x="26" y="3"/>
                  </a:lnTo>
                  <a:lnTo>
                    <a:pt x="13" y="9"/>
                  </a:lnTo>
                  <a:lnTo>
                    <a:pt x="0" y="18"/>
                  </a:lnTo>
                  <a:lnTo>
                    <a:pt x="20" y="43"/>
                  </a:lnTo>
                  <a:close/>
                </a:path>
              </a:pathLst>
            </a:custGeom>
            <a:solidFill>
              <a:srgbClr val="CCFFFF"/>
            </a:solidFill>
            <a:ln w="9525">
              <a:noFill/>
              <a:round/>
              <a:headEnd/>
              <a:tailEnd/>
            </a:ln>
          </p:spPr>
          <p:txBody>
            <a:bodyPr/>
            <a:lstStyle/>
            <a:p>
              <a:pPr algn="ctr"/>
              <a:endParaRPr lang="en-US" sz="1800"/>
            </a:p>
          </p:txBody>
        </p:sp>
        <p:sp>
          <p:nvSpPr>
            <p:cNvPr id="347681" name="Freeform 1146"/>
            <p:cNvSpPr>
              <a:spLocks/>
            </p:cNvSpPr>
            <p:nvPr/>
          </p:nvSpPr>
          <p:spPr bwMode="auto">
            <a:xfrm>
              <a:off x="3438" y="3088"/>
              <a:ext cx="3" cy="8"/>
            </a:xfrm>
            <a:custGeom>
              <a:avLst/>
              <a:gdLst>
                <a:gd name="T0" fmla="*/ 2 w 69"/>
                <a:gd name="T1" fmla="*/ 7 h 129"/>
                <a:gd name="T2" fmla="*/ 2 w 69"/>
                <a:gd name="T3" fmla="*/ 7 h 129"/>
                <a:gd name="T4" fmla="*/ 1 w 69"/>
                <a:gd name="T5" fmla="*/ 6 h 129"/>
                <a:gd name="T6" fmla="*/ 1 w 69"/>
                <a:gd name="T7" fmla="*/ 6 h 129"/>
                <a:gd name="T8" fmla="*/ 1 w 69"/>
                <a:gd name="T9" fmla="*/ 5 h 129"/>
                <a:gd name="T10" fmla="*/ 2 w 69"/>
                <a:gd name="T11" fmla="*/ 4 h 129"/>
                <a:gd name="T12" fmla="*/ 2 w 69"/>
                <a:gd name="T13" fmla="*/ 4 h 129"/>
                <a:gd name="T14" fmla="*/ 2 w 69"/>
                <a:gd name="T15" fmla="*/ 3 h 129"/>
                <a:gd name="T16" fmla="*/ 3 w 69"/>
                <a:gd name="T17" fmla="*/ 2 h 129"/>
                <a:gd name="T18" fmla="*/ 3 w 69"/>
                <a:gd name="T19" fmla="*/ 2 h 129"/>
                <a:gd name="T20" fmla="*/ 2 w 69"/>
                <a:gd name="T21" fmla="*/ 0 h 129"/>
                <a:gd name="T22" fmla="*/ 2 w 69"/>
                <a:gd name="T23" fmla="*/ 1 h 129"/>
                <a:gd name="T24" fmla="*/ 1 w 69"/>
                <a:gd name="T25" fmla="*/ 2 h 129"/>
                <a:gd name="T26" fmla="*/ 1 w 69"/>
                <a:gd name="T27" fmla="*/ 3 h 129"/>
                <a:gd name="T28" fmla="*/ 0 w 69"/>
                <a:gd name="T29" fmla="*/ 4 h 129"/>
                <a:gd name="T30" fmla="*/ 0 w 69"/>
                <a:gd name="T31" fmla="*/ 5 h 129"/>
                <a:gd name="T32" fmla="*/ 0 w 69"/>
                <a:gd name="T33" fmla="*/ 6 h 129"/>
                <a:gd name="T34" fmla="*/ 0 w 69"/>
                <a:gd name="T35" fmla="*/ 7 h 129"/>
                <a:gd name="T36" fmla="*/ 0 w 69"/>
                <a:gd name="T37" fmla="*/ 8 h 129"/>
                <a:gd name="T38" fmla="*/ 0 w 69"/>
                <a:gd name="T39" fmla="*/ 8 h 129"/>
                <a:gd name="T40" fmla="*/ 2 w 69"/>
                <a:gd name="T41" fmla="*/ 7 h 1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29"/>
                <a:gd name="T65" fmla="*/ 69 w 69"/>
                <a:gd name="T66" fmla="*/ 129 h 1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29">
                  <a:moveTo>
                    <a:pt x="36" y="112"/>
                  </a:moveTo>
                  <a:lnTo>
                    <a:pt x="36" y="112"/>
                  </a:lnTo>
                  <a:lnTo>
                    <a:pt x="33" y="104"/>
                  </a:lnTo>
                  <a:lnTo>
                    <a:pt x="32" y="95"/>
                  </a:lnTo>
                  <a:lnTo>
                    <a:pt x="34" y="83"/>
                  </a:lnTo>
                  <a:lnTo>
                    <a:pt x="38" y="69"/>
                  </a:lnTo>
                  <a:lnTo>
                    <a:pt x="44" y="58"/>
                  </a:lnTo>
                  <a:lnTo>
                    <a:pt x="52" y="44"/>
                  </a:lnTo>
                  <a:lnTo>
                    <a:pt x="60" y="34"/>
                  </a:lnTo>
                  <a:lnTo>
                    <a:pt x="69" y="25"/>
                  </a:lnTo>
                  <a:lnTo>
                    <a:pt x="49" y="0"/>
                  </a:lnTo>
                  <a:lnTo>
                    <a:pt x="37" y="11"/>
                  </a:lnTo>
                  <a:lnTo>
                    <a:pt x="25" y="25"/>
                  </a:lnTo>
                  <a:lnTo>
                    <a:pt x="16" y="41"/>
                  </a:lnTo>
                  <a:lnTo>
                    <a:pt x="8" y="57"/>
                  </a:lnTo>
                  <a:lnTo>
                    <a:pt x="2" y="75"/>
                  </a:lnTo>
                  <a:lnTo>
                    <a:pt x="0" y="92"/>
                  </a:lnTo>
                  <a:lnTo>
                    <a:pt x="1" y="112"/>
                  </a:lnTo>
                  <a:lnTo>
                    <a:pt x="8" y="129"/>
                  </a:lnTo>
                  <a:lnTo>
                    <a:pt x="36" y="112"/>
                  </a:lnTo>
                  <a:close/>
                </a:path>
              </a:pathLst>
            </a:custGeom>
            <a:solidFill>
              <a:srgbClr val="CCFFFF"/>
            </a:solidFill>
            <a:ln w="9525">
              <a:noFill/>
              <a:round/>
              <a:headEnd/>
              <a:tailEnd/>
            </a:ln>
          </p:spPr>
          <p:txBody>
            <a:bodyPr/>
            <a:lstStyle/>
            <a:p>
              <a:pPr algn="ctr"/>
              <a:endParaRPr lang="en-US" sz="1800"/>
            </a:p>
          </p:txBody>
        </p:sp>
        <p:sp>
          <p:nvSpPr>
            <p:cNvPr id="347682" name="Freeform 1147"/>
            <p:cNvSpPr>
              <a:spLocks/>
            </p:cNvSpPr>
            <p:nvPr/>
          </p:nvSpPr>
          <p:spPr bwMode="auto">
            <a:xfrm>
              <a:off x="3438" y="3095"/>
              <a:ext cx="5" cy="4"/>
            </a:xfrm>
            <a:custGeom>
              <a:avLst/>
              <a:gdLst>
                <a:gd name="T0" fmla="*/ 5 w 117"/>
                <a:gd name="T1" fmla="*/ 2 h 76"/>
                <a:gd name="T2" fmla="*/ 5 w 117"/>
                <a:gd name="T3" fmla="*/ 2 h 76"/>
                <a:gd name="T4" fmla="*/ 4 w 117"/>
                <a:gd name="T5" fmla="*/ 2 h 76"/>
                <a:gd name="T6" fmla="*/ 4 w 117"/>
                <a:gd name="T7" fmla="*/ 2 h 76"/>
                <a:gd name="T8" fmla="*/ 3 w 117"/>
                <a:gd name="T9" fmla="*/ 2 h 76"/>
                <a:gd name="T10" fmla="*/ 3 w 117"/>
                <a:gd name="T11" fmla="*/ 2 h 76"/>
                <a:gd name="T12" fmla="*/ 2 w 117"/>
                <a:gd name="T13" fmla="*/ 2 h 76"/>
                <a:gd name="T14" fmla="*/ 2 w 117"/>
                <a:gd name="T15" fmla="*/ 1 h 76"/>
                <a:gd name="T16" fmla="*/ 1 w 117"/>
                <a:gd name="T17" fmla="*/ 1 h 76"/>
                <a:gd name="T18" fmla="*/ 1 w 117"/>
                <a:gd name="T19" fmla="*/ 0 h 76"/>
                <a:gd name="T20" fmla="*/ 0 w 117"/>
                <a:gd name="T21" fmla="*/ 1 h 76"/>
                <a:gd name="T22" fmla="*/ 0 w 117"/>
                <a:gd name="T23" fmla="*/ 2 h 76"/>
                <a:gd name="T24" fmla="*/ 1 w 117"/>
                <a:gd name="T25" fmla="*/ 2 h 76"/>
                <a:gd name="T26" fmla="*/ 1 w 117"/>
                <a:gd name="T27" fmla="*/ 3 h 76"/>
                <a:gd name="T28" fmla="*/ 2 w 117"/>
                <a:gd name="T29" fmla="*/ 3 h 76"/>
                <a:gd name="T30" fmla="*/ 3 w 117"/>
                <a:gd name="T31" fmla="*/ 4 h 76"/>
                <a:gd name="T32" fmla="*/ 3 w 117"/>
                <a:gd name="T33" fmla="*/ 4 h 76"/>
                <a:gd name="T34" fmla="*/ 4 w 117"/>
                <a:gd name="T35" fmla="*/ 4 h 76"/>
                <a:gd name="T36" fmla="*/ 5 w 117"/>
                <a:gd name="T37" fmla="*/ 4 h 76"/>
                <a:gd name="T38" fmla="*/ 5 w 117"/>
                <a:gd name="T39" fmla="*/ 4 h 76"/>
                <a:gd name="T40" fmla="*/ 5 w 117"/>
                <a:gd name="T41" fmla="*/ 2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6"/>
                <a:gd name="T65" fmla="*/ 117 w 117"/>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6">
                  <a:moveTo>
                    <a:pt x="107" y="41"/>
                  </a:moveTo>
                  <a:lnTo>
                    <a:pt x="107" y="41"/>
                  </a:lnTo>
                  <a:lnTo>
                    <a:pt x="96" y="43"/>
                  </a:lnTo>
                  <a:lnTo>
                    <a:pt x="83" y="43"/>
                  </a:lnTo>
                  <a:lnTo>
                    <a:pt x="72" y="42"/>
                  </a:lnTo>
                  <a:lnTo>
                    <a:pt x="62" y="36"/>
                  </a:lnTo>
                  <a:lnTo>
                    <a:pt x="52" y="30"/>
                  </a:lnTo>
                  <a:lnTo>
                    <a:pt x="43" y="23"/>
                  </a:lnTo>
                  <a:lnTo>
                    <a:pt x="35" y="13"/>
                  </a:lnTo>
                  <a:lnTo>
                    <a:pt x="28" y="0"/>
                  </a:lnTo>
                  <a:lnTo>
                    <a:pt x="0" y="17"/>
                  </a:lnTo>
                  <a:lnTo>
                    <a:pt x="9" y="32"/>
                  </a:lnTo>
                  <a:lnTo>
                    <a:pt x="20" y="46"/>
                  </a:lnTo>
                  <a:lnTo>
                    <a:pt x="33" y="57"/>
                  </a:lnTo>
                  <a:lnTo>
                    <a:pt x="48" y="66"/>
                  </a:lnTo>
                  <a:lnTo>
                    <a:pt x="64" y="73"/>
                  </a:lnTo>
                  <a:lnTo>
                    <a:pt x="81" y="76"/>
                  </a:lnTo>
                  <a:lnTo>
                    <a:pt x="98" y="76"/>
                  </a:lnTo>
                  <a:lnTo>
                    <a:pt x="117" y="72"/>
                  </a:lnTo>
                  <a:lnTo>
                    <a:pt x="107" y="41"/>
                  </a:lnTo>
                  <a:close/>
                </a:path>
              </a:pathLst>
            </a:custGeom>
            <a:solidFill>
              <a:srgbClr val="CCFFFF"/>
            </a:solidFill>
            <a:ln w="9525">
              <a:noFill/>
              <a:round/>
              <a:headEnd/>
              <a:tailEnd/>
            </a:ln>
          </p:spPr>
          <p:txBody>
            <a:bodyPr/>
            <a:lstStyle/>
            <a:p>
              <a:pPr algn="ctr"/>
              <a:endParaRPr lang="en-US" sz="1800"/>
            </a:p>
          </p:txBody>
        </p:sp>
        <p:sp>
          <p:nvSpPr>
            <p:cNvPr id="347683" name="Freeform 1148"/>
            <p:cNvSpPr>
              <a:spLocks/>
            </p:cNvSpPr>
            <p:nvPr/>
          </p:nvSpPr>
          <p:spPr bwMode="auto">
            <a:xfrm>
              <a:off x="3443" y="3094"/>
              <a:ext cx="4" cy="5"/>
            </a:xfrm>
            <a:custGeom>
              <a:avLst/>
              <a:gdLst>
                <a:gd name="T0" fmla="*/ 2 w 79"/>
                <a:gd name="T1" fmla="*/ 0 h 88"/>
                <a:gd name="T2" fmla="*/ 2 w 79"/>
                <a:gd name="T3" fmla="*/ 0 h 88"/>
                <a:gd name="T4" fmla="*/ 2 w 79"/>
                <a:gd name="T5" fmla="*/ 1 h 88"/>
                <a:gd name="T6" fmla="*/ 2 w 79"/>
                <a:gd name="T7" fmla="*/ 1 h 88"/>
                <a:gd name="T8" fmla="*/ 2 w 79"/>
                <a:gd name="T9" fmla="*/ 2 h 88"/>
                <a:gd name="T10" fmla="*/ 1 w 79"/>
                <a:gd name="T11" fmla="*/ 2 h 88"/>
                <a:gd name="T12" fmla="*/ 1 w 79"/>
                <a:gd name="T13" fmla="*/ 3 h 88"/>
                <a:gd name="T14" fmla="*/ 1 w 79"/>
                <a:gd name="T15" fmla="*/ 3 h 88"/>
                <a:gd name="T16" fmla="*/ 0 w 79"/>
                <a:gd name="T17" fmla="*/ 3 h 88"/>
                <a:gd name="T18" fmla="*/ 1 w 79"/>
                <a:gd name="T19" fmla="*/ 5 h 88"/>
                <a:gd name="T20" fmla="*/ 1 w 79"/>
                <a:gd name="T21" fmla="*/ 5 h 88"/>
                <a:gd name="T22" fmla="*/ 2 w 79"/>
                <a:gd name="T23" fmla="*/ 4 h 88"/>
                <a:gd name="T24" fmla="*/ 3 w 79"/>
                <a:gd name="T25" fmla="*/ 4 h 88"/>
                <a:gd name="T26" fmla="*/ 3 w 79"/>
                <a:gd name="T27" fmla="*/ 3 h 88"/>
                <a:gd name="T28" fmla="*/ 3 w 79"/>
                <a:gd name="T29" fmla="*/ 2 h 88"/>
                <a:gd name="T30" fmla="*/ 4 w 79"/>
                <a:gd name="T31" fmla="*/ 2 h 88"/>
                <a:gd name="T32" fmla="*/ 4 w 79"/>
                <a:gd name="T33" fmla="*/ 1 h 88"/>
                <a:gd name="T34" fmla="*/ 4 w 79"/>
                <a:gd name="T35" fmla="*/ 0 h 88"/>
                <a:gd name="T36" fmla="*/ 2 w 79"/>
                <a:gd name="T37" fmla="*/ 0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88"/>
                <a:gd name="T59" fmla="*/ 79 w 79"/>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88">
                  <a:moveTo>
                    <a:pt x="47" y="0"/>
                  </a:moveTo>
                  <a:lnTo>
                    <a:pt x="46" y="8"/>
                  </a:lnTo>
                  <a:lnTo>
                    <a:pt x="44" y="15"/>
                  </a:lnTo>
                  <a:lnTo>
                    <a:pt x="40" y="24"/>
                  </a:lnTo>
                  <a:lnTo>
                    <a:pt x="35" y="32"/>
                  </a:lnTo>
                  <a:lnTo>
                    <a:pt x="28" y="39"/>
                  </a:lnTo>
                  <a:lnTo>
                    <a:pt x="21" y="46"/>
                  </a:lnTo>
                  <a:lnTo>
                    <a:pt x="11" y="52"/>
                  </a:lnTo>
                  <a:lnTo>
                    <a:pt x="0" y="57"/>
                  </a:lnTo>
                  <a:lnTo>
                    <a:pt x="10" y="88"/>
                  </a:lnTo>
                  <a:lnTo>
                    <a:pt x="25" y="82"/>
                  </a:lnTo>
                  <a:lnTo>
                    <a:pt x="40" y="73"/>
                  </a:lnTo>
                  <a:lnTo>
                    <a:pt x="51" y="64"/>
                  </a:lnTo>
                  <a:lnTo>
                    <a:pt x="61" y="53"/>
                  </a:lnTo>
                  <a:lnTo>
                    <a:pt x="68" y="41"/>
                  </a:lnTo>
                  <a:lnTo>
                    <a:pt x="74" y="28"/>
                  </a:lnTo>
                  <a:lnTo>
                    <a:pt x="78" y="14"/>
                  </a:lnTo>
                  <a:lnTo>
                    <a:pt x="79" y="2"/>
                  </a:lnTo>
                  <a:lnTo>
                    <a:pt x="47" y="0"/>
                  </a:lnTo>
                  <a:close/>
                </a:path>
              </a:pathLst>
            </a:custGeom>
            <a:solidFill>
              <a:srgbClr val="CCFFFF"/>
            </a:solidFill>
            <a:ln w="9525">
              <a:noFill/>
              <a:round/>
              <a:headEnd/>
              <a:tailEnd/>
            </a:ln>
          </p:spPr>
          <p:txBody>
            <a:bodyPr/>
            <a:lstStyle/>
            <a:p>
              <a:pPr algn="ctr"/>
              <a:endParaRPr lang="en-US" sz="1800"/>
            </a:p>
          </p:txBody>
        </p:sp>
        <p:sp>
          <p:nvSpPr>
            <p:cNvPr id="347684" name="Freeform 1149"/>
            <p:cNvSpPr>
              <a:spLocks/>
            </p:cNvSpPr>
            <p:nvPr/>
          </p:nvSpPr>
          <p:spPr bwMode="auto">
            <a:xfrm>
              <a:off x="3442" y="3097"/>
              <a:ext cx="2" cy="1"/>
            </a:xfrm>
            <a:custGeom>
              <a:avLst/>
              <a:gdLst>
                <a:gd name="T0" fmla="*/ 2 w 32"/>
                <a:gd name="T1" fmla="*/ 1 h 18"/>
                <a:gd name="T2" fmla="*/ 2 w 32"/>
                <a:gd name="T3" fmla="*/ 1 h 18"/>
                <a:gd name="T4" fmla="*/ 2 w 32"/>
                <a:gd name="T5" fmla="*/ 0 h 18"/>
                <a:gd name="T6" fmla="*/ 1 w 32"/>
                <a:gd name="T7" fmla="*/ 0 h 18"/>
                <a:gd name="T8" fmla="*/ 1 w 32"/>
                <a:gd name="T9" fmla="*/ 0 h 18"/>
                <a:gd name="T10" fmla="*/ 1 w 32"/>
                <a:gd name="T11" fmla="*/ 0 h 18"/>
                <a:gd name="T12" fmla="*/ 0 w 32"/>
                <a:gd name="T13" fmla="*/ 0 h 18"/>
                <a:gd name="T14" fmla="*/ 0 w 32"/>
                <a:gd name="T15" fmla="*/ 1 h 18"/>
                <a:gd name="T16" fmla="*/ 0 w 32"/>
                <a:gd name="T17" fmla="*/ 1 h 18"/>
                <a:gd name="T18" fmla="*/ 2 w 32"/>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8"/>
                <a:gd name="T32" fmla="*/ 32 w 3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8">
                  <a:moveTo>
                    <a:pt x="32" y="18"/>
                  </a:moveTo>
                  <a:lnTo>
                    <a:pt x="31" y="11"/>
                  </a:lnTo>
                  <a:lnTo>
                    <a:pt x="28" y="6"/>
                  </a:lnTo>
                  <a:lnTo>
                    <a:pt x="23" y="3"/>
                  </a:lnTo>
                  <a:lnTo>
                    <a:pt x="17" y="0"/>
                  </a:lnTo>
                  <a:lnTo>
                    <a:pt x="11" y="2"/>
                  </a:lnTo>
                  <a:lnTo>
                    <a:pt x="6" y="4"/>
                  </a:lnTo>
                  <a:lnTo>
                    <a:pt x="2" y="9"/>
                  </a:lnTo>
                  <a:lnTo>
                    <a:pt x="0" y="16"/>
                  </a:lnTo>
                  <a:lnTo>
                    <a:pt x="32" y="18"/>
                  </a:lnTo>
                  <a:close/>
                </a:path>
              </a:pathLst>
            </a:custGeom>
            <a:solidFill>
              <a:srgbClr val="CCFFFF"/>
            </a:solidFill>
            <a:ln w="9525">
              <a:noFill/>
              <a:round/>
              <a:headEnd/>
              <a:tailEnd/>
            </a:ln>
          </p:spPr>
          <p:txBody>
            <a:bodyPr/>
            <a:lstStyle/>
            <a:p>
              <a:pPr algn="ctr"/>
              <a:endParaRPr lang="en-US" sz="1800"/>
            </a:p>
          </p:txBody>
        </p:sp>
        <p:sp>
          <p:nvSpPr>
            <p:cNvPr id="347685" name="Freeform 1150"/>
            <p:cNvSpPr>
              <a:spLocks/>
            </p:cNvSpPr>
            <p:nvPr/>
          </p:nvSpPr>
          <p:spPr bwMode="auto">
            <a:xfrm>
              <a:off x="3442" y="3094"/>
              <a:ext cx="1" cy="2"/>
            </a:xfrm>
            <a:custGeom>
              <a:avLst/>
              <a:gdLst>
                <a:gd name="T0" fmla="*/ 1 w 22"/>
                <a:gd name="T1" fmla="*/ 0 h 32"/>
                <a:gd name="T2" fmla="*/ 0 w 22"/>
                <a:gd name="T3" fmla="*/ 0 h 32"/>
                <a:gd name="T4" fmla="*/ 0 w 22"/>
                <a:gd name="T5" fmla="*/ 1 h 32"/>
                <a:gd name="T6" fmla="*/ 0 w 22"/>
                <a:gd name="T7" fmla="*/ 1 h 32"/>
                <a:gd name="T8" fmla="*/ 0 w 22"/>
                <a:gd name="T9" fmla="*/ 1 h 32"/>
                <a:gd name="T10" fmla="*/ 0 w 22"/>
                <a:gd name="T11" fmla="*/ 2 h 32"/>
                <a:gd name="T12" fmla="*/ 0 w 22"/>
                <a:gd name="T13" fmla="*/ 2 h 32"/>
                <a:gd name="T14" fmla="*/ 1 w 22"/>
                <a:gd name="T15" fmla="*/ 2 h 32"/>
                <a:gd name="T16" fmla="*/ 1 w 22"/>
                <a:gd name="T17" fmla="*/ 2 h 32"/>
                <a:gd name="T18" fmla="*/ 1 w 22"/>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32"/>
                <a:gd name="T32" fmla="*/ 22 w 2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32">
                  <a:moveTo>
                    <a:pt x="12" y="0"/>
                  </a:moveTo>
                  <a:lnTo>
                    <a:pt x="5" y="3"/>
                  </a:lnTo>
                  <a:lnTo>
                    <a:pt x="1" y="8"/>
                  </a:lnTo>
                  <a:lnTo>
                    <a:pt x="0" y="14"/>
                  </a:lnTo>
                  <a:lnTo>
                    <a:pt x="1" y="20"/>
                  </a:lnTo>
                  <a:lnTo>
                    <a:pt x="4" y="26"/>
                  </a:lnTo>
                  <a:lnTo>
                    <a:pt x="9" y="30"/>
                  </a:lnTo>
                  <a:lnTo>
                    <a:pt x="15" y="32"/>
                  </a:lnTo>
                  <a:lnTo>
                    <a:pt x="22" y="31"/>
                  </a:lnTo>
                  <a:lnTo>
                    <a:pt x="12" y="0"/>
                  </a:lnTo>
                  <a:close/>
                </a:path>
              </a:pathLst>
            </a:custGeom>
            <a:solidFill>
              <a:srgbClr val="00CCFF"/>
            </a:solidFill>
            <a:ln w="9525">
              <a:noFill/>
              <a:round/>
              <a:headEnd/>
              <a:tailEnd/>
            </a:ln>
          </p:spPr>
          <p:txBody>
            <a:bodyPr/>
            <a:lstStyle/>
            <a:p>
              <a:pPr algn="ctr"/>
              <a:endParaRPr lang="en-US" sz="1800"/>
            </a:p>
          </p:txBody>
        </p:sp>
        <p:sp>
          <p:nvSpPr>
            <p:cNvPr id="347686" name="Freeform 1151"/>
            <p:cNvSpPr>
              <a:spLocks/>
            </p:cNvSpPr>
            <p:nvPr/>
          </p:nvSpPr>
          <p:spPr bwMode="auto">
            <a:xfrm>
              <a:off x="3442" y="3090"/>
              <a:ext cx="4" cy="5"/>
            </a:xfrm>
            <a:custGeom>
              <a:avLst/>
              <a:gdLst>
                <a:gd name="T0" fmla="*/ 2 w 74"/>
                <a:gd name="T1" fmla="*/ 1 h 99"/>
                <a:gd name="T2" fmla="*/ 2 w 74"/>
                <a:gd name="T3" fmla="*/ 1 h 99"/>
                <a:gd name="T4" fmla="*/ 2 w 74"/>
                <a:gd name="T5" fmla="*/ 1 h 99"/>
                <a:gd name="T6" fmla="*/ 2 w 74"/>
                <a:gd name="T7" fmla="*/ 2 h 99"/>
                <a:gd name="T8" fmla="*/ 2 w 74"/>
                <a:gd name="T9" fmla="*/ 2 h 99"/>
                <a:gd name="T10" fmla="*/ 2 w 74"/>
                <a:gd name="T11" fmla="*/ 2 h 99"/>
                <a:gd name="T12" fmla="*/ 2 w 74"/>
                <a:gd name="T13" fmla="*/ 3 h 99"/>
                <a:gd name="T14" fmla="*/ 1 w 74"/>
                <a:gd name="T15" fmla="*/ 3 h 99"/>
                <a:gd name="T16" fmla="*/ 1 w 74"/>
                <a:gd name="T17" fmla="*/ 3 h 99"/>
                <a:gd name="T18" fmla="*/ 0 w 74"/>
                <a:gd name="T19" fmla="*/ 3 h 99"/>
                <a:gd name="T20" fmla="*/ 1 w 74"/>
                <a:gd name="T21" fmla="*/ 5 h 99"/>
                <a:gd name="T22" fmla="*/ 1 w 74"/>
                <a:gd name="T23" fmla="*/ 5 h 99"/>
                <a:gd name="T24" fmla="*/ 2 w 74"/>
                <a:gd name="T25" fmla="*/ 4 h 99"/>
                <a:gd name="T26" fmla="*/ 3 w 74"/>
                <a:gd name="T27" fmla="*/ 4 h 99"/>
                <a:gd name="T28" fmla="*/ 3 w 74"/>
                <a:gd name="T29" fmla="*/ 3 h 99"/>
                <a:gd name="T30" fmla="*/ 4 w 74"/>
                <a:gd name="T31" fmla="*/ 3 h 99"/>
                <a:gd name="T32" fmla="*/ 4 w 74"/>
                <a:gd name="T33" fmla="*/ 2 h 99"/>
                <a:gd name="T34" fmla="*/ 4 w 74"/>
                <a:gd name="T35" fmla="*/ 1 h 99"/>
                <a:gd name="T36" fmla="*/ 4 w 74"/>
                <a:gd name="T37" fmla="*/ 0 h 99"/>
                <a:gd name="T38" fmla="*/ 4 w 74"/>
                <a:gd name="T39" fmla="*/ 0 h 99"/>
                <a:gd name="T40" fmla="*/ 2 w 74"/>
                <a:gd name="T41" fmla="*/ 1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99"/>
                <a:gd name="T65" fmla="*/ 74 w 74"/>
                <a:gd name="T66" fmla="*/ 99 h 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99">
                  <a:moveTo>
                    <a:pt x="39" y="13"/>
                  </a:moveTo>
                  <a:lnTo>
                    <a:pt x="39" y="12"/>
                  </a:lnTo>
                  <a:lnTo>
                    <a:pt x="41" y="22"/>
                  </a:lnTo>
                  <a:lnTo>
                    <a:pt x="41" y="30"/>
                  </a:lnTo>
                  <a:lnTo>
                    <a:pt x="38" y="37"/>
                  </a:lnTo>
                  <a:lnTo>
                    <a:pt x="35" y="43"/>
                  </a:lnTo>
                  <a:lnTo>
                    <a:pt x="28" y="51"/>
                  </a:lnTo>
                  <a:lnTo>
                    <a:pt x="20" y="58"/>
                  </a:lnTo>
                  <a:lnTo>
                    <a:pt x="11" y="62"/>
                  </a:lnTo>
                  <a:lnTo>
                    <a:pt x="0" y="68"/>
                  </a:lnTo>
                  <a:lnTo>
                    <a:pt x="10" y="99"/>
                  </a:lnTo>
                  <a:lnTo>
                    <a:pt x="25" y="94"/>
                  </a:lnTo>
                  <a:lnTo>
                    <a:pt x="38" y="85"/>
                  </a:lnTo>
                  <a:lnTo>
                    <a:pt x="51" y="76"/>
                  </a:lnTo>
                  <a:lnTo>
                    <a:pt x="62" y="64"/>
                  </a:lnTo>
                  <a:lnTo>
                    <a:pt x="69" y="52"/>
                  </a:lnTo>
                  <a:lnTo>
                    <a:pt x="74" y="36"/>
                  </a:lnTo>
                  <a:lnTo>
                    <a:pt x="74" y="18"/>
                  </a:lnTo>
                  <a:lnTo>
                    <a:pt x="70" y="1"/>
                  </a:lnTo>
                  <a:lnTo>
                    <a:pt x="70" y="0"/>
                  </a:lnTo>
                  <a:lnTo>
                    <a:pt x="39" y="13"/>
                  </a:lnTo>
                  <a:close/>
                </a:path>
              </a:pathLst>
            </a:custGeom>
            <a:solidFill>
              <a:srgbClr val="00CCFF"/>
            </a:solidFill>
            <a:ln w="9525">
              <a:noFill/>
              <a:round/>
              <a:headEnd/>
              <a:tailEnd/>
            </a:ln>
          </p:spPr>
          <p:txBody>
            <a:bodyPr/>
            <a:lstStyle/>
            <a:p>
              <a:pPr algn="ctr"/>
              <a:endParaRPr lang="en-US" sz="1800"/>
            </a:p>
          </p:txBody>
        </p:sp>
        <p:sp>
          <p:nvSpPr>
            <p:cNvPr id="347687" name="Freeform 1152"/>
            <p:cNvSpPr>
              <a:spLocks/>
            </p:cNvSpPr>
            <p:nvPr/>
          </p:nvSpPr>
          <p:spPr bwMode="auto">
            <a:xfrm>
              <a:off x="3441" y="3088"/>
              <a:ext cx="5" cy="3"/>
            </a:xfrm>
            <a:custGeom>
              <a:avLst/>
              <a:gdLst>
                <a:gd name="T0" fmla="*/ 1 w 108"/>
                <a:gd name="T1" fmla="*/ 3 h 50"/>
                <a:gd name="T2" fmla="*/ 1 w 108"/>
                <a:gd name="T3" fmla="*/ 3 h 50"/>
                <a:gd name="T4" fmla="*/ 1 w 108"/>
                <a:gd name="T5" fmla="*/ 2 h 50"/>
                <a:gd name="T6" fmla="*/ 2 w 108"/>
                <a:gd name="T7" fmla="*/ 2 h 50"/>
                <a:gd name="T8" fmla="*/ 2 w 108"/>
                <a:gd name="T9" fmla="*/ 2 h 50"/>
                <a:gd name="T10" fmla="*/ 3 w 108"/>
                <a:gd name="T11" fmla="*/ 2 h 50"/>
                <a:gd name="T12" fmla="*/ 3 w 108"/>
                <a:gd name="T13" fmla="*/ 2 h 50"/>
                <a:gd name="T14" fmla="*/ 3 w 108"/>
                <a:gd name="T15" fmla="*/ 2 h 50"/>
                <a:gd name="T16" fmla="*/ 3 w 108"/>
                <a:gd name="T17" fmla="*/ 3 h 50"/>
                <a:gd name="T18" fmla="*/ 4 w 108"/>
                <a:gd name="T19" fmla="*/ 3 h 50"/>
                <a:gd name="T20" fmla="*/ 5 w 108"/>
                <a:gd name="T21" fmla="*/ 2 h 50"/>
                <a:gd name="T22" fmla="*/ 5 w 108"/>
                <a:gd name="T23" fmla="*/ 1 h 50"/>
                <a:gd name="T24" fmla="*/ 4 w 108"/>
                <a:gd name="T25" fmla="*/ 1 h 50"/>
                <a:gd name="T26" fmla="*/ 3 w 108"/>
                <a:gd name="T27" fmla="*/ 0 h 50"/>
                <a:gd name="T28" fmla="*/ 3 w 108"/>
                <a:gd name="T29" fmla="*/ 0 h 50"/>
                <a:gd name="T30" fmla="*/ 2 w 108"/>
                <a:gd name="T31" fmla="*/ 0 h 50"/>
                <a:gd name="T32" fmla="*/ 1 w 108"/>
                <a:gd name="T33" fmla="*/ 0 h 50"/>
                <a:gd name="T34" fmla="*/ 1 w 108"/>
                <a:gd name="T35" fmla="*/ 1 h 50"/>
                <a:gd name="T36" fmla="*/ 0 w 108"/>
                <a:gd name="T37" fmla="*/ 1 h 50"/>
                <a:gd name="T38" fmla="*/ 0 w 108"/>
                <a:gd name="T39" fmla="*/ 1 h 50"/>
                <a:gd name="T40" fmla="*/ 1 w 108"/>
                <a:gd name="T41" fmla="*/ 3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50"/>
                <a:gd name="T65" fmla="*/ 108 w 10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50">
                  <a:moveTo>
                    <a:pt x="20" y="44"/>
                  </a:moveTo>
                  <a:lnTo>
                    <a:pt x="20" y="43"/>
                  </a:lnTo>
                  <a:lnTo>
                    <a:pt x="27" y="39"/>
                  </a:lnTo>
                  <a:lnTo>
                    <a:pt x="37" y="35"/>
                  </a:lnTo>
                  <a:lnTo>
                    <a:pt x="46" y="34"/>
                  </a:lnTo>
                  <a:lnTo>
                    <a:pt x="54" y="34"/>
                  </a:lnTo>
                  <a:lnTo>
                    <a:pt x="61" y="36"/>
                  </a:lnTo>
                  <a:lnTo>
                    <a:pt x="69" y="39"/>
                  </a:lnTo>
                  <a:lnTo>
                    <a:pt x="74" y="43"/>
                  </a:lnTo>
                  <a:lnTo>
                    <a:pt x="77" y="50"/>
                  </a:lnTo>
                  <a:lnTo>
                    <a:pt x="108" y="37"/>
                  </a:lnTo>
                  <a:lnTo>
                    <a:pt x="99" y="22"/>
                  </a:lnTo>
                  <a:lnTo>
                    <a:pt x="88" y="12"/>
                  </a:lnTo>
                  <a:lnTo>
                    <a:pt x="73" y="4"/>
                  </a:lnTo>
                  <a:lnTo>
                    <a:pt x="58" y="0"/>
                  </a:lnTo>
                  <a:lnTo>
                    <a:pt x="42" y="0"/>
                  </a:lnTo>
                  <a:lnTo>
                    <a:pt x="26" y="3"/>
                  </a:lnTo>
                  <a:lnTo>
                    <a:pt x="13" y="10"/>
                  </a:lnTo>
                  <a:lnTo>
                    <a:pt x="0" y="18"/>
                  </a:lnTo>
                  <a:lnTo>
                    <a:pt x="0" y="17"/>
                  </a:lnTo>
                  <a:lnTo>
                    <a:pt x="20" y="44"/>
                  </a:lnTo>
                  <a:close/>
                </a:path>
              </a:pathLst>
            </a:custGeom>
            <a:solidFill>
              <a:srgbClr val="00CCFF"/>
            </a:solidFill>
            <a:ln w="9525">
              <a:noFill/>
              <a:round/>
              <a:headEnd/>
              <a:tailEnd/>
            </a:ln>
          </p:spPr>
          <p:txBody>
            <a:bodyPr/>
            <a:lstStyle/>
            <a:p>
              <a:pPr algn="ctr"/>
              <a:endParaRPr lang="en-US" sz="1800"/>
            </a:p>
          </p:txBody>
        </p:sp>
        <p:sp>
          <p:nvSpPr>
            <p:cNvPr id="347688" name="Freeform 1153"/>
            <p:cNvSpPr>
              <a:spLocks/>
            </p:cNvSpPr>
            <p:nvPr/>
          </p:nvSpPr>
          <p:spPr bwMode="auto">
            <a:xfrm>
              <a:off x="3438" y="3089"/>
              <a:ext cx="4" cy="7"/>
            </a:xfrm>
            <a:custGeom>
              <a:avLst/>
              <a:gdLst>
                <a:gd name="T0" fmla="*/ 2 w 69"/>
                <a:gd name="T1" fmla="*/ 6 h 131"/>
                <a:gd name="T2" fmla="*/ 2 w 69"/>
                <a:gd name="T3" fmla="*/ 6 h 131"/>
                <a:gd name="T4" fmla="*/ 2 w 69"/>
                <a:gd name="T5" fmla="*/ 6 h 131"/>
                <a:gd name="T6" fmla="*/ 2 w 69"/>
                <a:gd name="T7" fmla="*/ 5 h 131"/>
                <a:gd name="T8" fmla="*/ 2 w 69"/>
                <a:gd name="T9" fmla="*/ 4 h 131"/>
                <a:gd name="T10" fmla="*/ 2 w 69"/>
                <a:gd name="T11" fmla="*/ 4 h 131"/>
                <a:gd name="T12" fmla="*/ 3 w 69"/>
                <a:gd name="T13" fmla="*/ 3 h 131"/>
                <a:gd name="T14" fmla="*/ 3 w 69"/>
                <a:gd name="T15" fmla="*/ 2 h 131"/>
                <a:gd name="T16" fmla="*/ 3 w 69"/>
                <a:gd name="T17" fmla="*/ 2 h 131"/>
                <a:gd name="T18" fmla="*/ 4 w 69"/>
                <a:gd name="T19" fmla="*/ 1 h 131"/>
                <a:gd name="T20" fmla="*/ 3 w 69"/>
                <a:gd name="T21" fmla="*/ 0 h 131"/>
                <a:gd name="T22" fmla="*/ 2 w 69"/>
                <a:gd name="T23" fmla="*/ 1 h 131"/>
                <a:gd name="T24" fmla="*/ 1 w 69"/>
                <a:gd name="T25" fmla="*/ 1 h 131"/>
                <a:gd name="T26" fmla="*/ 1 w 69"/>
                <a:gd name="T27" fmla="*/ 2 h 131"/>
                <a:gd name="T28" fmla="*/ 0 w 69"/>
                <a:gd name="T29" fmla="*/ 3 h 131"/>
                <a:gd name="T30" fmla="*/ 0 w 69"/>
                <a:gd name="T31" fmla="*/ 4 h 131"/>
                <a:gd name="T32" fmla="*/ 0 w 69"/>
                <a:gd name="T33" fmla="*/ 5 h 131"/>
                <a:gd name="T34" fmla="*/ 0 w 69"/>
                <a:gd name="T35" fmla="*/ 6 h 131"/>
                <a:gd name="T36" fmla="*/ 0 w 69"/>
                <a:gd name="T37" fmla="*/ 7 h 131"/>
                <a:gd name="T38" fmla="*/ 0 w 69"/>
                <a:gd name="T39" fmla="*/ 7 h 131"/>
                <a:gd name="T40" fmla="*/ 2 w 69"/>
                <a:gd name="T41" fmla="*/ 6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31"/>
                <a:gd name="T65" fmla="*/ 69 w 6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31">
                  <a:moveTo>
                    <a:pt x="36" y="114"/>
                  </a:moveTo>
                  <a:lnTo>
                    <a:pt x="36" y="114"/>
                  </a:lnTo>
                  <a:lnTo>
                    <a:pt x="34" y="107"/>
                  </a:lnTo>
                  <a:lnTo>
                    <a:pt x="33" y="96"/>
                  </a:lnTo>
                  <a:lnTo>
                    <a:pt x="35" y="83"/>
                  </a:lnTo>
                  <a:lnTo>
                    <a:pt x="38" y="72"/>
                  </a:lnTo>
                  <a:lnTo>
                    <a:pt x="44" y="59"/>
                  </a:lnTo>
                  <a:lnTo>
                    <a:pt x="52" y="46"/>
                  </a:lnTo>
                  <a:lnTo>
                    <a:pt x="60" y="36"/>
                  </a:lnTo>
                  <a:lnTo>
                    <a:pt x="69" y="27"/>
                  </a:lnTo>
                  <a:lnTo>
                    <a:pt x="49" y="0"/>
                  </a:lnTo>
                  <a:lnTo>
                    <a:pt x="36" y="13"/>
                  </a:lnTo>
                  <a:lnTo>
                    <a:pt x="25" y="27"/>
                  </a:lnTo>
                  <a:lnTo>
                    <a:pt x="15" y="42"/>
                  </a:lnTo>
                  <a:lnTo>
                    <a:pt x="7" y="59"/>
                  </a:lnTo>
                  <a:lnTo>
                    <a:pt x="2" y="77"/>
                  </a:lnTo>
                  <a:lnTo>
                    <a:pt x="0" y="94"/>
                  </a:lnTo>
                  <a:lnTo>
                    <a:pt x="1" y="113"/>
                  </a:lnTo>
                  <a:lnTo>
                    <a:pt x="7" y="131"/>
                  </a:lnTo>
                  <a:lnTo>
                    <a:pt x="36" y="114"/>
                  </a:lnTo>
                  <a:close/>
                </a:path>
              </a:pathLst>
            </a:custGeom>
            <a:solidFill>
              <a:srgbClr val="00CCFF"/>
            </a:solidFill>
            <a:ln w="9525">
              <a:noFill/>
              <a:round/>
              <a:headEnd/>
              <a:tailEnd/>
            </a:ln>
          </p:spPr>
          <p:txBody>
            <a:bodyPr/>
            <a:lstStyle/>
            <a:p>
              <a:pPr algn="ctr"/>
              <a:endParaRPr lang="en-US" sz="1800"/>
            </a:p>
          </p:txBody>
        </p:sp>
        <p:sp>
          <p:nvSpPr>
            <p:cNvPr id="347689" name="Freeform 1154"/>
            <p:cNvSpPr>
              <a:spLocks/>
            </p:cNvSpPr>
            <p:nvPr/>
          </p:nvSpPr>
          <p:spPr bwMode="auto">
            <a:xfrm>
              <a:off x="3439" y="3095"/>
              <a:ext cx="5" cy="4"/>
            </a:xfrm>
            <a:custGeom>
              <a:avLst/>
              <a:gdLst>
                <a:gd name="T0" fmla="*/ 5 w 117"/>
                <a:gd name="T1" fmla="*/ 2 h 77"/>
                <a:gd name="T2" fmla="*/ 5 w 117"/>
                <a:gd name="T3" fmla="*/ 2 h 77"/>
                <a:gd name="T4" fmla="*/ 4 w 117"/>
                <a:gd name="T5" fmla="*/ 2 h 77"/>
                <a:gd name="T6" fmla="*/ 4 w 117"/>
                <a:gd name="T7" fmla="*/ 2 h 77"/>
                <a:gd name="T8" fmla="*/ 3 w 117"/>
                <a:gd name="T9" fmla="*/ 2 h 77"/>
                <a:gd name="T10" fmla="*/ 3 w 117"/>
                <a:gd name="T11" fmla="*/ 2 h 77"/>
                <a:gd name="T12" fmla="*/ 2 w 117"/>
                <a:gd name="T13" fmla="*/ 2 h 77"/>
                <a:gd name="T14" fmla="*/ 2 w 117"/>
                <a:gd name="T15" fmla="*/ 1 h 77"/>
                <a:gd name="T16" fmla="*/ 2 w 117"/>
                <a:gd name="T17" fmla="*/ 1 h 77"/>
                <a:gd name="T18" fmla="*/ 1 w 117"/>
                <a:gd name="T19" fmla="*/ 0 h 77"/>
                <a:gd name="T20" fmla="*/ 0 w 117"/>
                <a:gd name="T21" fmla="*/ 1 h 77"/>
                <a:gd name="T22" fmla="*/ 0 w 117"/>
                <a:gd name="T23" fmla="*/ 2 h 77"/>
                <a:gd name="T24" fmla="*/ 1 w 117"/>
                <a:gd name="T25" fmla="*/ 2 h 77"/>
                <a:gd name="T26" fmla="*/ 1 w 117"/>
                <a:gd name="T27" fmla="*/ 3 h 77"/>
                <a:gd name="T28" fmla="*/ 2 w 117"/>
                <a:gd name="T29" fmla="*/ 3 h 77"/>
                <a:gd name="T30" fmla="*/ 3 w 117"/>
                <a:gd name="T31" fmla="*/ 4 h 77"/>
                <a:gd name="T32" fmla="*/ 3 w 117"/>
                <a:gd name="T33" fmla="*/ 4 h 77"/>
                <a:gd name="T34" fmla="*/ 4 w 117"/>
                <a:gd name="T35" fmla="*/ 4 h 77"/>
                <a:gd name="T36" fmla="*/ 5 w 117"/>
                <a:gd name="T37" fmla="*/ 4 h 77"/>
                <a:gd name="T38" fmla="*/ 5 w 117"/>
                <a:gd name="T39" fmla="*/ 4 h 77"/>
                <a:gd name="T40" fmla="*/ 5 w 11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7"/>
                <a:gd name="T65" fmla="*/ 117 w 117"/>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7">
                  <a:moveTo>
                    <a:pt x="107" y="41"/>
                  </a:moveTo>
                  <a:lnTo>
                    <a:pt x="107" y="41"/>
                  </a:lnTo>
                  <a:lnTo>
                    <a:pt x="96" y="43"/>
                  </a:lnTo>
                  <a:lnTo>
                    <a:pt x="85" y="43"/>
                  </a:lnTo>
                  <a:lnTo>
                    <a:pt x="75" y="41"/>
                  </a:lnTo>
                  <a:lnTo>
                    <a:pt x="63" y="37"/>
                  </a:lnTo>
                  <a:lnTo>
                    <a:pt x="54" y="29"/>
                  </a:lnTo>
                  <a:lnTo>
                    <a:pt x="44" y="22"/>
                  </a:lnTo>
                  <a:lnTo>
                    <a:pt x="36" y="13"/>
                  </a:lnTo>
                  <a:lnTo>
                    <a:pt x="29" y="0"/>
                  </a:lnTo>
                  <a:lnTo>
                    <a:pt x="0" y="17"/>
                  </a:lnTo>
                  <a:lnTo>
                    <a:pt x="9" y="32"/>
                  </a:lnTo>
                  <a:lnTo>
                    <a:pt x="21" y="45"/>
                  </a:lnTo>
                  <a:lnTo>
                    <a:pt x="34" y="57"/>
                  </a:lnTo>
                  <a:lnTo>
                    <a:pt x="49" y="66"/>
                  </a:lnTo>
                  <a:lnTo>
                    <a:pt x="64" y="73"/>
                  </a:lnTo>
                  <a:lnTo>
                    <a:pt x="81" y="77"/>
                  </a:lnTo>
                  <a:lnTo>
                    <a:pt x="98" y="77"/>
                  </a:lnTo>
                  <a:lnTo>
                    <a:pt x="117" y="73"/>
                  </a:lnTo>
                  <a:lnTo>
                    <a:pt x="107" y="41"/>
                  </a:lnTo>
                  <a:close/>
                </a:path>
              </a:pathLst>
            </a:custGeom>
            <a:solidFill>
              <a:srgbClr val="00CCFF"/>
            </a:solidFill>
            <a:ln w="9525">
              <a:noFill/>
              <a:round/>
              <a:headEnd/>
              <a:tailEnd/>
            </a:ln>
          </p:spPr>
          <p:txBody>
            <a:bodyPr/>
            <a:lstStyle/>
            <a:p>
              <a:pPr algn="ctr"/>
              <a:endParaRPr lang="en-US" sz="1800"/>
            </a:p>
          </p:txBody>
        </p:sp>
        <p:sp>
          <p:nvSpPr>
            <p:cNvPr id="347690" name="Freeform 1155"/>
            <p:cNvSpPr>
              <a:spLocks/>
            </p:cNvSpPr>
            <p:nvPr/>
          </p:nvSpPr>
          <p:spPr bwMode="auto">
            <a:xfrm>
              <a:off x="3444" y="3094"/>
              <a:ext cx="3" cy="5"/>
            </a:xfrm>
            <a:custGeom>
              <a:avLst/>
              <a:gdLst>
                <a:gd name="T0" fmla="*/ 2 w 81"/>
                <a:gd name="T1" fmla="*/ 0 h 90"/>
                <a:gd name="T2" fmla="*/ 2 w 81"/>
                <a:gd name="T3" fmla="*/ 0 h 90"/>
                <a:gd name="T4" fmla="*/ 2 w 81"/>
                <a:gd name="T5" fmla="*/ 1 h 90"/>
                <a:gd name="T6" fmla="*/ 2 w 81"/>
                <a:gd name="T7" fmla="*/ 1 h 90"/>
                <a:gd name="T8" fmla="*/ 1 w 81"/>
                <a:gd name="T9" fmla="*/ 2 h 90"/>
                <a:gd name="T10" fmla="*/ 1 w 81"/>
                <a:gd name="T11" fmla="*/ 2 h 90"/>
                <a:gd name="T12" fmla="*/ 1 w 81"/>
                <a:gd name="T13" fmla="*/ 3 h 90"/>
                <a:gd name="T14" fmla="*/ 0 w 81"/>
                <a:gd name="T15" fmla="*/ 3 h 90"/>
                <a:gd name="T16" fmla="*/ 0 w 81"/>
                <a:gd name="T17" fmla="*/ 3 h 90"/>
                <a:gd name="T18" fmla="*/ 0 w 81"/>
                <a:gd name="T19" fmla="*/ 5 h 90"/>
                <a:gd name="T20" fmla="*/ 1 w 81"/>
                <a:gd name="T21" fmla="*/ 5 h 90"/>
                <a:gd name="T22" fmla="*/ 1 w 81"/>
                <a:gd name="T23" fmla="*/ 4 h 90"/>
                <a:gd name="T24" fmla="*/ 2 w 81"/>
                <a:gd name="T25" fmla="*/ 4 h 90"/>
                <a:gd name="T26" fmla="*/ 2 w 81"/>
                <a:gd name="T27" fmla="*/ 3 h 90"/>
                <a:gd name="T28" fmla="*/ 3 w 81"/>
                <a:gd name="T29" fmla="*/ 2 h 90"/>
                <a:gd name="T30" fmla="*/ 3 w 81"/>
                <a:gd name="T31" fmla="*/ 2 h 90"/>
                <a:gd name="T32" fmla="*/ 3 w 81"/>
                <a:gd name="T33" fmla="*/ 1 h 90"/>
                <a:gd name="T34" fmla="*/ 3 w 81"/>
                <a:gd name="T35" fmla="*/ 0 h 90"/>
                <a:gd name="T36" fmla="*/ 2 w 81"/>
                <a:gd name="T37" fmla="*/ 0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90"/>
                <a:gd name="T59" fmla="*/ 81 w 81"/>
                <a:gd name="T60" fmla="*/ 90 h 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90">
                  <a:moveTo>
                    <a:pt x="48" y="0"/>
                  </a:moveTo>
                  <a:lnTo>
                    <a:pt x="47" y="8"/>
                  </a:lnTo>
                  <a:lnTo>
                    <a:pt x="44" y="18"/>
                  </a:lnTo>
                  <a:lnTo>
                    <a:pt x="41" y="26"/>
                  </a:lnTo>
                  <a:lnTo>
                    <a:pt x="36" y="34"/>
                  </a:lnTo>
                  <a:lnTo>
                    <a:pt x="31" y="40"/>
                  </a:lnTo>
                  <a:lnTo>
                    <a:pt x="22" y="47"/>
                  </a:lnTo>
                  <a:lnTo>
                    <a:pt x="12" y="54"/>
                  </a:lnTo>
                  <a:lnTo>
                    <a:pt x="0" y="58"/>
                  </a:lnTo>
                  <a:lnTo>
                    <a:pt x="10" y="90"/>
                  </a:lnTo>
                  <a:lnTo>
                    <a:pt x="27" y="83"/>
                  </a:lnTo>
                  <a:lnTo>
                    <a:pt x="40" y="75"/>
                  </a:lnTo>
                  <a:lnTo>
                    <a:pt x="51" y="65"/>
                  </a:lnTo>
                  <a:lnTo>
                    <a:pt x="62" y="55"/>
                  </a:lnTo>
                  <a:lnTo>
                    <a:pt x="70" y="41"/>
                  </a:lnTo>
                  <a:lnTo>
                    <a:pt x="75" y="28"/>
                  </a:lnTo>
                  <a:lnTo>
                    <a:pt x="78" y="17"/>
                  </a:lnTo>
                  <a:lnTo>
                    <a:pt x="81" y="4"/>
                  </a:lnTo>
                  <a:lnTo>
                    <a:pt x="48" y="0"/>
                  </a:lnTo>
                  <a:close/>
                </a:path>
              </a:pathLst>
            </a:custGeom>
            <a:solidFill>
              <a:srgbClr val="00CCFF"/>
            </a:solidFill>
            <a:ln w="9525">
              <a:noFill/>
              <a:round/>
              <a:headEnd/>
              <a:tailEnd/>
            </a:ln>
          </p:spPr>
          <p:txBody>
            <a:bodyPr/>
            <a:lstStyle/>
            <a:p>
              <a:pPr algn="ctr"/>
              <a:endParaRPr lang="en-US" sz="1800"/>
            </a:p>
          </p:txBody>
        </p:sp>
        <p:sp>
          <p:nvSpPr>
            <p:cNvPr id="347691" name="Freeform 1156"/>
            <p:cNvSpPr>
              <a:spLocks/>
            </p:cNvSpPr>
            <p:nvPr/>
          </p:nvSpPr>
          <p:spPr bwMode="auto">
            <a:xfrm>
              <a:off x="3443" y="3097"/>
              <a:ext cx="2" cy="1"/>
            </a:xfrm>
            <a:custGeom>
              <a:avLst/>
              <a:gdLst>
                <a:gd name="T0" fmla="*/ 2 w 33"/>
                <a:gd name="T1" fmla="*/ 1 h 19"/>
                <a:gd name="T2" fmla="*/ 2 w 33"/>
                <a:gd name="T3" fmla="*/ 1 h 19"/>
                <a:gd name="T4" fmla="*/ 2 w 33"/>
                <a:gd name="T5" fmla="*/ 0 h 19"/>
                <a:gd name="T6" fmla="*/ 1 w 33"/>
                <a:gd name="T7" fmla="*/ 0 h 19"/>
                <a:gd name="T8" fmla="*/ 1 w 33"/>
                <a:gd name="T9" fmla="*/ 0 h 19"/>
                <a:gd name="T10" fmla="*/ 1 w 33"/>
                <a:gd name="T11" fmla="*/ 0 h 19"/>
                <a:gd name="T12" fmla="*/ 0 w 33"/>
                <a:gd name="T13" fmla="*/ 0 h 19"/>
                <a:gd name="T14" fmla="*/ 0 w 33"/>
                <a:gd name="T15" fmla="*/ 0 h 19"/>
                <a:gd name="T16" fmla="*/ 0 w 33"/>
                <a:gd name="T17" fmla="*/ 1 h 19"/>
                <a:gd name="T18" fmla="*/ 2 w 33"/>
                <a:gd name="T19" fmla="*/ 1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19"/>
                <a:gd name="T32" fmla="*/ 33 w 3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19">
                  <a:moveTo>
                    <a:pt x="33" y="19"/>
                  </a:moveTo>
                  <a:lnTo>
                    <a:pt x="32" y="12"/>
                  </a:lnTo>
                  <a:lnTo>
                    <a:pt x="28" y="6"/>
                  </a:lnTo>
                  <a:lnTo>
                    <a:pt x="23" y="2"/>
                  </a:lnTo>
                  <a:lnTo>
                    <a:pt x="18" y="0"/>
                  </a:lnTo>
                  <a:lnTo>
                    <a:pt x="12" y="0"/>
                  </a:lnTo>
                  <a:lnTo>
                    <a:pt x="6" y="3"/>
                  </a:lnTo>
                  <a:lnTo>
                    <a:pt x="2" y="7"/>
                  </a:lnTo>
                  <a:lnTo>
                    <a:pt x="0" y="15"/>
                  </a:lnTo>
                  <a:lnTo>
                    <a:pt x="33" y="19"/>
                  </a:lnTo>
                  <a:close/>
                </a:path>
              </a:pathLst>
            </a:custGeom>
            <a:solidFill>
              <a:srgbClr val="00CCFF"/>
            </a:solidFill>
            <a:ln w="9525">
              <a:noFill/>
              <a:round/>
              <a:headEnd/>
              <a:tailEnd/>
            </a:ln>
          </p:spPr>
          <p:txBody>
            <a:bodyPr/>
            <a:lstStyle/>
            <a:p>
              <a:pPr algn="ctr"/>
              <a:endParaRPr lang="en-US" sz="1800"/>
            </a:p>
          </p:txBody>
        </p:sp>
        <p:sp>
          <p:nvSpPr>
            <p:cNvPr id="347692" name="Freeform 1157"/>
            <p:cNvSpPr>
              <a:spLocks/>
            </p:cNvSpPr>
            <p:nvPr/>
          </p:nvSpPr>
          <p:spPr bwMode="auto">
            <a:xfrm>
              <a:off x="3398" y="3240"/>
              <a:ext cx="1" cy="1"/>
            </a:xfrm>
            <a:custGeom>
              <a:avLst/>
              <a:gdLst>
                <a:gd name="T0" fmla="*/ 0 w 21"/>
                <a:gd name="T1" fmla="*/ 1 h 27"/>
                <a:gd name="T2" fmla="*/ 0 w 21"/>
                <a:gd name="T3" fmla="*/ 1 h 27"/>
                <a:gd name="T4" fmla="*/ 1 w 21"/>
                <a:gd name="T5" fmla="*/ 1 h 27"/>
                <a:gd name="T6" fmla="*/ 1 w 21"/>
                <a:gd name="T7" fmla="*/ 1 h 27"/>
                <a:gd name="T8" fmla="*/ 1 w 21"/>
                <a:gd name="T9" fmla="*/ 1 h 27"/>
                <a:gd name="T10" fmla="*/ 1 w 21"/>
                <a:gd name="T11" fmla="*/ 1 h 27"/>
                <a:gd name="T12" fmla="*/ 1 w 21"/>
                <a:gd name="T13" fmla="*/ 0 h 27"/>
                <a:gd name="T14" fmla="*/ 1 w 21"/>
                <a:gd name="T15" fmla="*/ 0 h 27"/>
                <a:gd name="T16" fmla="*/ 1 w 21"/>
                <a:gd name="T17" fmla="*/ 0 h 27"/>
                <a:gd name="T18" fmla="*/ 0 w 21"/>
                <a:gd name="T19" fmla="*/ 1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5"/>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693" name="Freeform 1158"/>
            <p:cNvSpPr>
              <a:spLocks/>
            </p:cNvSpPr>
            <p:nvPr/>
          </p:nvSpPr>
          <p:spPr bwMode="auto">
            <a:xfrm>
              <a:off x="3389" y="3221"/>
              <a:ext cx="10" cy="20"/>
            </a:xfrm>
            <a:custGeom>
              <a:avLst/>
              <a:gdLst>
                <a:gd name="T0" fmla="*/ 0 w 218"/>
                <a:gd name="T1" fmla="*/ 0 h 365"/>
                <a:gd name="T2" fmla="*/ 0 w 218"/>
                <a:gd name="T3" fmla="*/ 0 h 365"/>
                <a:gd name="T4" fmla="*/ 0 w 218"/>
                <a:gd name="T5" fmla="*/ 2 h 365"/>
                <a:gd name="T6" fmla="*/ 0 w 218"/>
                <a:gd name="T7" fmla="*/ 3 h 365"/>
                <a:gd name="T8" fmla="*/ 0 w 218"/>
                <a:gd name="T9" fmla="*/ 5 h 365"/>
                <a:gd name="T10" fmla="*/ 1 w 218"/>
                <a:gd name="T11" fmla="*/ 6 h 365"/>
                <a:gd name="T12" fmla="*/ 1 w 218"/>
                <a:gd name="T13" fmla="*/ 7 h 365"/>
                <a:gd name="T14" fmla="*/ 1 w 218"/>
                <a:gd name="T15" fmla="*/ 9 h 365"/>
                <a:gd name="T16" fmla="*/ 2 w 218"/>
                <a:gd name="T17" fmla="*/ 10 h 365"/>
                <a:gd name="T18" fmla="*/ 3 w 218"/>
                <a:gd name="T19" fmla="*/ 12 h 365"/>
                <a:gd name="T20" fmla="*/ 3 w 218"/>
                <a:gd name="T21" fmla="*/ 13 h 365"/>
                <a:gd name="T22" fmla="*/ 4 w 218"/>
                <a:gd name="T23" fmla="*/ 14 h 365"/>
                <a:gd name="T24" fmla="*/ 5 w 218"/>
                <a:gd name="T25" fmla="*/ 15 h 365"/>
                <a:gd name="T26" fmla="*/ 5 w 218"/>
                <a:gd name="T27" fmla="*/ 16 h 365"/>
                <a:gd name="T28" fmla="*/ 6 w 218"/>
                <a:gd name="T29" fmla="*/ 17 h 365"/>
                <a:gd name="T30" fmla="*/ 7 w 218"/>
                <a:gd name="T31" fmla="*/ 18 h 365"/>
                <a:gd name="T32" fmla="*/ 8 w 218"/>
                <a:gd name="T33" fmla="*/ 19 h 365"/>
                <a:gd name="T34" fmla="*/ 9 w 218"/>
                <a:gd name="T35" fmla="*/ 20 h 365"/>
                <a:gd name="T36" fmla="*/ 10 w 218"/>
                <a:gd name="T37" fmla="*/ 19 h 365"/>
                <a:gd name="T38" fmla="*/ 9 w 218"/>
                <a:gd name="T39" fmla="*/ 18 h 365"/>
                <a:gd name="T40" fmla="*/ 8 w 218"/>
                <a:gd name="T41" fmla="*/ 17 h 365"/>
                <a:gd name="T42" fmla="*/ 7 w 218"/>
                <a:gd name="T43" fmla="*/ 16 h 365"/>
                <a:gd name="T44" fmla="*/ 6 w 218"/>
                <a:gd name="T45" fmla="*/ 15 h 365"/>
                <a:gd name="T46" fmla="*/ 6 w 218"/>
                <a:gd name="T47" fmla="*/ 14 h 365"/>
                <a:gd name="T48" fmla="*/ 5 w 218"/>
                <a:gd name="T49" fmla="*/ 13 h 365"/>
                <a:gd name="T50" fmla="*/ 4 w 218"/>
                <a:gd name="T51" fmla="*/ 12 h 365"/>
                <a:gd name="T52" fmla="*/ 4 w 218"/>
                <a:gd name="T53" fmla="*/ 11 h 365"/>
                <a:gd name="T54" fmla="*/ 3 w 218"/>
                <a:gd name="T55" fmla="*/ 10 h 365"/>
                <a:gd name="T56" fmla="*/ 3 w 218"/>
                <a:gd name="T57" fmla="*/ 8 h 365"/>
                <a:gd name="T58" fmla="*/ 2 w 218"/>
                <a:gd name="T59" fmla="*/ 7 h 365"/>
                <a:gd name="T60" fmla="*/ 2 w 218"/>
                <a:gd name="T61" fmla="*/ 6 h 365"/>
                <a:gd name="T62" fmla="*/ 2 w 218"/>
                <a:gd name="T63" fmla="*/ 4 h 365"/>
                <a:gd name="T64" fmla="*/ 1 w 218"/>
                <a:gd name="T65" fmla="*/ 3 h 365"/>
                <a:gd name="T66" fmla="*/ 1 w 218"/>
                <a:gd name="T67" fmla="*/ 1 h 365"/>
                <a:gd name="T68" fmla="*/ 1 w 218"/>
                <a:gd name="T69" fmla="*/ 0 h 365"/>
                <a:gd name="T70" fmla="*/ 1 w 218"/>
                <a:gd name="T71" fmla="*/ 0 h 365"/>
                <a:gd name="T72" fmla="*/ 0 w 218"/>
                <a:gd name="T73" fmla="*/ 0 h 3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365"/>
                <a:gd name="T113" fmla="*/ 218 w 218"/>
                <a:gd name="T114" fmla="*/ 365 h 3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365">
                  <a:moveTo>
                    <a:pt x="0" y="0"/>
                  </a:moveTo>
                  <a:lnTo>
                    <a:pt x="0" y="0"/>
                  </a:lnTo>
                  <a:lnTo>
                    <a:pt x="1" y="29"/>
                  </a:lnTo>
                  <a:lnTo>
                    <a:pt x="3" y="56"/>
                  </a:lnTo>
                  <a:lnTo>
                    <a:pt x="8" y="84"/>
                  </a:lnTo>
                  <a:lnTo>
                    <a:pt x="15" y="110"/>
                  </a:lnTo>
                  <a:lnTo>
                    <a:pt x="22" y="135"/>
                  </a:lnTo>
                  <a:lnTo>
                    <a:pt x="31" y="162"/>
                  </a:lnTo>
                  <a:lnTo>
                    <a:pt x="41" y="187"/>
                  </a:lnTo>
                  <a:lnTo>
                    <a:pt x="55" y="211"/>
                  </a:lnTo>
                  <a:lnTo>
                    <a:pt x="68" y="235"/>
                  </a:lnTo>
                  <a:lnTo>
                    <a:pt x="84" y="258"/>
                  </a:lnTo>
                  <a:lnTo>
                    <a:pt x="102" y="278"/>
                  </a:lnTo>
                  <a:lnTo>
                    <a:pt x="119" y="298"/>
                  </a:lnTo>
                  <a:lnTo>
                    <a:pt x="138" y="317"/>
                  </a:lnTo>
                  <a:lnTo>
                    <a:pt x="159" y="335"/>
                  </a:lnTo>
                  <a:lnTo>
                    <a:pt x="180" y="352"/>
                  </a:lnTo>
                  <a:lnTo>
                    <a:pt x="204" y="365"/>
                  </a:lnTo>
                  <a:lnTo>
                    <a:pt x="218" y="340"/>
                  </a:lnTo>
                  <a:lnTo>
                    <a:pt x="196" y="326"/>
                  </a:lnTo>
                  <a:lnTo>
                    <a:pt x="177" y="311"/>
                  </a:lnTo>
                  <a:lnTo>
                    <a:pt x="157" y="296"/>
                  </a:lnTo>
                  <a:lnTo>
                    <a:pt x="139" y="277"/>
                  </a:lnTo>
                  <a:lnTo>
                    <a:pt x="122" y="259"/>
                  </a:lnTo>
                  <a:lnTo>
                    <a:pt x="107" y="239"/>
                  </a:lnTo>
                  <a:lnTo>
                    <a:pt x="92" y="218"/>
                  </a:lnTo>
                  <a:lnTo>
                    <a:pt x="79" y="197"/>
                  </a:lnTo>
                  <a:lnTo>
                    <a:pt x="68" y="174"/>
                  </a:lnTo>
                  <a:lnTo>
                    <a:pt x="58" y="151"/>
                  </a:lnTo>
                  <a:lnTo>
                    <a:pt x="49" y="127"/>
                  </a:lnTo>
                  <a:lnTo>
                    <a:pt x="41" y="102"/>
                  </a:lnTo>
                  <a:lnTo>
                    <a:pt x="36" y="77"/>
                  </a:lnTo>
                  <a:lnTo>
                    <a:pt x="31" y="52"/>
                  </a:lnTo>
                  <a:lnTo>
                    <a:pt x="29" y="27"/>
                  </a:lnTo>
                  <a:lnTo>
                    <a:pt x="28" y="0"/>
                  </a:lnTo>
                  <a:lnTo>
                    <a:pt x="0" y="0"/>
                  </a:lnTo>
                  <a:close/>
                </a:path>
              </a:pathLst>
            </a:custGeom>
            <a:solidFill>
              <a:srgbClr val="000000"/>
            </a:solidFill>
            <a:ln w="9525">
              <a:noFill/>
              <a:round/>
              <a:headEnd/>
              <a:tailEnd/>
            </a:ln>
          </p:spPr>
          <p:txBody>
            <a:bodyPr/>
            <a:lstStyle/>
            <a:p>
              <a:pPr algn="ctr"/>
              <a:endParaRPr lang="en-US" sz="1800"/>
            </a:p>
          </p:txBody>
        </p:sp>
        <p:sp>
          <p:nvSpPr>
            <p:cNvPr id="347694" name="Freeform 1159"/>
            <p:cNvSpPr>
              <a:spLocks/>
            </p:cNvSpPr>
            <p:nvPr/>
          </p:nvSpPr>
          <p:spPr bwMode="auto">
            <a:xfrm>
              <a:off x="3389" y="3216"/>
              <a:ext cx="2" cy="5"/>
            </a:xfrm>
            <a:custGeom>
              <a:avLst/>
              <a:gdLst>
                <a:gd name="T0" fmla="*/ 0 w 37"/>
                <a:gd name="T1" fmla="*/ 0 h 92"/>
                <a:gd name="T2" fmla="*/ 0 w 37"/>
                <a:gd name="T3" fmla="*/ 1 h 92"/>
                <a:gd name="T4" fmla="*/ 0 w 37"/>
                <a:gd name="T5" fmla="*/ 1 h 92"/>
                <a:gd name="T6" fmla="*/ 0 w 37"/>
                <a:gd name="T7" fmla="*/ 2 h 92"/>
                <a:gd name="T8" fmla="*/ 0 w 37"/>
                <a:gd name="T9" fmla="*/ 2 h 92"/>
                <a:gd name="T10" fmla="*/ 0 w 37"/>
                <a:gd name="T11" fmla="*/ 3 h 92"/>
                <a:gd name="T12" fmla="*/ 0 w 37"/>
                <a:gd name="T13" fmla="*/ 4 h 92"/>
                <a:gd name="T14" fmla="*/ 0 w 37"/>
                <a:gd name="T15" fmla="*/ 4 h 92"/>
                <a:gd name="T16" fmla="*/ 0 w 37"/>
                <a:gd name="T17" fmla="*/ 5 h 92"/>
                <a:gd name="T18" fmla="*/ 2 w 37"/>
                <a:gd name="T19" fmla="*/ 5 h 92"/>
                <a:gd name="T20" fmla="*/ 2 w 37"/>
                <a:gd name="T21" fmla="*/ 4 h 92"/>
                <a:gd name="T22" fmla="*/ 2 w 37"/>
                <a:gd name="T23" fmla="*/ 4 h 92"/>
                <a:gd name="T24" fmla="*/ 2 w 37"/>
                <a:gd name="T25" fmla="*/ 3 h 92"/>
                <a:gd name="T26" fmla="*/ 2 w 37"/>
                <a:gd name="T27" fmla="*/ 3 h 92"/>
                <a:gd name="T28" fmla="*/ 2 w 37"/>
                <a:gd name="T29" fmla="*/ 2 h 92"/>
                <a:gd name="T30" fmla="*/ 2 w 37"/>
                <a:gd name="T31" fmla="*/ 1 h 92"/>
                <a:gd name="T32" fmla="*/ 2 w 37"/>
                <a:gd name="T33" fmla="*/ 1 h 92"/>
                <a:gd name="T34" fmla="*/ 2 w 37"/>
                <a:gd name="T35" fmla="*/ 0 h 92"/>
                <a:gd name="T36" fmla="*/ 0 w 37"/>
                <a:gd name="T37" fmla="*/ 0 h 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92"/>
                <a:gd name="T59" fmla="*/ 37 w 37"/>
                <a:gd name="T60" fmla="*/ 92 h 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92">
                  <a:moveTo>
                    <a:pt x="9" y="0"/>
                  </a:moveTo>
                  <a:lnTo>
                    <a:pt x="7" y="10"/>
                  </a:lnTo>
                  <a:lnTo>
                    <a:pt x="5" y="23"/>
                  </a:lnTo>
                  <a:lnTo>
                    <a:pt x="4" y="33"/>
                  </a:lnTo>
                  <a:lnTo>
                    <a:pt x="2" y="45"/>
                  </a:lnTo>
                  <a:lnTo>
                    <a:pt x="1" y="58"/>
                  </a:lnTo>
                  <a:lnTo>
                    <a:pt x="1" y="69"/>
                  </a:lnTo>
                  <a:lnTo>
                    <a:pt x="0" y="80"/>
                  </a:lnTo>
                  <a:lnTo>
                    <a:pt x="0" y="92"/>
                  </a:lnTo>
                  <a:lnTo>
                    <a:pt x="28" y="92"/>
                  </a:lnTo>
                  <a:lnTo>
                    <a:pt x="28" y="82"/>
                  </a:lnTo>
                  <a:lnTo>
                    <a:pt x="29" y="71"/>
                  </a:lnTo>
                  <a:lnTo>
                    <a:pt x="29" y="60"/>
                  </a:lnTo>
                  <a:lnTo>
                    <a:pt x="30" y="49"/>
                  </a:lnTo>
                  <a:lnTo>
                    <a:pt x="32" y="38"/>
                  </a:lnTo>
                  <a:lnTo>
                    <a:pt x="33" y="27"/>
                  </a:lnTo>
                  <a:lnTo>
                    <a:pt x="35" y="17"/>
                  </a:lnTo>
                  <a:lnTo>
                    <a:pt x="37" y="6"/>
                  </a:lnTo>
                  <a:lnTo>
                    <a:pt x="9" y="0"/>
                  </a:lnTo>
                  <a:close/>
                </a:path>
              </a:pathLst>
            </a:custGeom>
            <a:solidFill>
              <a:srgbClr val="000000"/>
            </a:solidFill>
            <a:ln w="9525">
              <a:noFill/>
              <a:round/>
              <a:headEnd/>
              <a:tailEnd/>
            </a:ln>
          </p:spPr>
          <p:txBody>
            <a:bodyPr/>
            <a:lstStyle/>
            <a:p>
              <a:pPr algn="ctr"/>
              <a:endParaRPr lang="en-US" sz="1800"/>
            </a:p>
          </p:txBody>
        </p:sp>
        <p:sp>
          <p:nvSpPr>
            <p:cNvPr id="347695" name="Freeform 1160"/>
            <p:cNvSpPr>
              <a:spLocks/>
            </p:cNvSpPr>
            <p:nvPr/>
          </p:nvSpPr>
          <p:spPr bwMode="auto">
            <a:xfrm>
              <a:off x="3389" y="3220"/>
              <a:ext cx="1" cy="1"/>
            </a:xfrm>
            <a:custGeom>
              <a:avLst/>
              <a:gdLst>
                <a:gd name="T0" fmla="*/ 1 w 28"/>
                <a:gd name="T1" fmla="*/ 1 h 18"/>
                <a:gd name="T2" fmla="*/ 1 w 28"/>
                <a:gd name="T3" fmla="*/ 1 h 18"/>
                <a:gd name="T4" fmla="*/ 1 w 28"/>
                <a:gd name="T5" fmla="*/ 0 h 18"/>
                <a:gd name="T6" fmla="*/ 1 w 28"/>
                <a:gd name="T7" fmla="*/ 0 h 18"/>
                <a:gd name="T8" fmla="*/ 1 w 28"/>
                <a:gd name="T9" fmla="*/ 0 h 18"/>
                <a:gd name="T10" fmla="*/ 0 w 28"/>
                <a:gd name="T11" fmla="*/ 0 h 18"/>
                <a:gd name="T12" fmla="*/ 0 w 28"/>
                <a:gd name="T13" fmla="*/ 0 h 18"/>
                <a:gd name="T14" fmla="*/ 0 w 28"/>
                <a:gd name="T15" fmla="*/ 0 h 18"/>
                <a:gd name="T16" fmla="*/ 0 w 28"/>
                <a:gd name="T17" fmla="*/ 1 h 18"/>
                <a:gd name="T18" fmla="*/ 1 w 28"/>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18"/>
                <a:gd name="T32" fmla="*/ 28 w 2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18">
                  <a:moveTo>
                    <a:pt x="28" y="18"/>
                  </a:moveTo>
                  <a:lnTo>
                    <a:pt x="28" y="11"/>
                  </a:lnTo>
                  <a:lnTo>
                    <a:pt x="26" y="6"/>
                  </a:lnTo>
                  <a:lnTo>
                    <a:pt x="22" y="2"/>
                  </a:lnTo>
                  <a:lnTo>
                    <a:pt x="17" y="0"/>
                  </a:lnTo>
                  <a:lnTo>
                    <a:pt x="12" y="0"/>
                  </a:lnTo>
                  <a:lnTo>
                    <a:pt x="7" y="2"/>
                  </a:lnTo>
                  <a:lnTo>
                    <a:pt x="3" y="5"/>
                  </a:lnTo>
                  <a:lnTo>
                    <a:pt x="0" y="11"/>
                  </a:lnTo>
                  <a:lnTo>
                    <a:pt x="28" y="18"/>
                  </a:lnTo>
                  <a:close/>
                </a:path>
              </a:pathLst>
            </a:custGeom>
            <a:solidFill>
              <a:srgbClr val="000000"/>
            </a:solidFill>
            <a:ln w="9525">
              <a:noFill/>
              <a:round/>
              <a:headEnd/>
              <a:tailEnd/>
            </a:ln>
          </p:spPr>
          <p:txBody>
            <a:bodyPr/>
            <a:lstStyle/>
            <a:p>
              <a:pPr algn="ctr"/>
              <a:endParaRPr lang="en-US" sz="1800"/>
            </a:p>
          </p:txBody>
        </p:sp>
        <p:sp>
          <p:nvSpPr>
            <p:cNvPr id="347696" name="Freeform 1161"/>
            <p:cNvSpPr>
              <a:spLocks/>
            </p:cNvSpPr>
            <p:nvPr/>
          </p:nvSpPr>
          <p:spPr bwMode="auto">
            <a:xfrm>
              <a:off x="3397" y="3233"/>
              <a:ext cx="1" cy="2"/>
            </a:xfrm>
            <a:custGeom>
              <a:avLst/>
              <a:gdLst>
                <a:gd name="T0" fmla="*/ 0 w 21"/>
                <a:gd name="T1" fmla="*/ 2 h 27"/>
                <a:gd name="T2" fmla="*/ 0 w 21"/>
                <a:gd name="T3" fmla="*/ 2 h 27"/>
                <a:gd name="T4" fmla="*/ 1 w 21"/>
                <a:gd name="T5" fmla="*/ 2 h 27"/>
                <a:gd name="T6" fmla="*/ 1 w 21"/>
                <a:gd name="T7" fmla="*/ 2 h 27"/>
                <a:gd name="T8" fmla="*/ 1 w 21"/>
                <a:gd name="T9" fmla="*/ 1 h 27"/>
                <a:gd name="T10" fmla="*/ 1 w 21"/>
                <a:gd name="T11" fmla="*/ 1 h 27"/>
                <a:gd name="T12" fmla="*/ 1 w 21"/>
                <a:gd name="T13" fmla="*/ 1 h 27"/>
                <a:gd name="T14" fmla="*/ 1 w 21"/>
                <a:gd name="T15" fmla="*/ 0 h 27"/>
                <a:gd name="T16" fmla="*/ 1 w 21"/>
                <a:gd name="T17" fmla="*/ 0 h 27"/>
                <a:gd name="T18" fmla="*/ 0 w 21"/>
                <a:gd name="T19" fmla="*/ 2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4"/>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697" name="Freeform 1162"/>
            <p:cNvSpPr>
              <a:spLocks/>
            </p:cNvSpPr>
            <p:nvPr/>
          </p:nvSpPr>
          <p:spPr bwMode="auto">
            <a:xfrm>
              <a:off x="3393" y="3224"/>
              <a:ext cx="5" cy="11"/>
            </a:xfrm>
            <a:custGeom>
              <a:avLst/>
              <a:gdLst>
                <a:gd name="T0" fmla="*/ 0 w 115"/>
                <a:gd name="T1" fmla="*/ 0 h 181"/>
                <a:gd name="T2" fmla="*/ 0 w 115"/>
                <a:gd name="T3" fmla="*/ 0 h 181"/>
                <a:gd name="T4" fmla="*/ 0 w 115"/>
                <a:gd name="T5" fmla="*/ 1 h 181"/>
                <a:gd name="T6" fmla="*/ 0 w 115"/>
                <a:gd name="T7" fmla="*/ 2 h 181"/>
                <a:gd name="T8" fmla="*/ 0 w 115"/>
                <a:gd name="T9" fmla="*/ 2 h 181"/>
                <a:gd name="T10" fmla="*/ 0 w 115"/>
                <a:gd name="T11" fmla="*/ 3 h 181"/>
                <a:gd name="T12" fmla="*/ 0 w 115"/>
                <a:gd name="T13" fmla="*/ 4 h 181"/>
                <a:gd name="T14" fmla="*/ 1 w 115"/>
                <a:gd name="T15" fmla="*/ 5 h 181"/>
                <a:gd name="T16" fmla="*/ 1 w 115"/>
                <a:gd name="T17" fmla="*/ 6 h 181"/>
                <a:gd name="T18" fmla="*/ 1 w 115"/>
                <a:gd name="T19" fmla="*/ 6 h 181"/>
                <a:gd name="T20" fmla="*/ 1 w 115"/>
                <a:gd name="T21" fmla="*/ 7 h 181"/>
                <a:gd name="T22" fmla="*/ 2 w 115"/>
                <a:gd name="T23" fmla="*/ 8 h 181"/>
                <a:gd name="T24" fmla="*/ 2 w 115"/>
                <a:gd name="T25" fmla="*/ 8 h 181"/>
                <a:gd name="T26" fmla="*/ 3 w 115"/>
                <a:gd name="T27" fmla="*/ 9 h 181"/>
                <a:gd name="T28" fmla="*/ 3 w 115"/>
                <a:gd name="T29" fmla="*/ 10 h 181"/>
                <a:gd name="T30" fmla="*/ 3 w 115"/>
                <a:gd name="T31" fmla="*/ 10 h 181"/>
                <a:gd name="T32" fmla="*/ 4 w 115"/>
                <a:gd name="T33" fmla="*/ 11 h 181"/>
                <a:gd name="T34" fmla="*/ 4 w 115"/>
                <a:gd name="T35" fmla="*/ 11 h 181"/>
                <a:gd name="T36" fmla="*/ 5 w 115"/>
                <a:gd name="T37" fmla="*/ 9 h 181"/>
                <a:gd name="T38" fmla="*/ 5 w 115"/>
                <a:gd name="T39" fmla="*/ 9 h 181"/>
                <a:gd name="T40" fmla="*/ 4 w 115"/>
                <a:gd name="T41" fmla="*/ 9 h 181"/>
                <a:gd name="T42" fmla="*/ 4 w 115"/>
                <a:gd name="T43" fmla="*/ 8 h 181"/>
                <a:gd name="T44" fmla="*/ 3 w 115"/>
                <a:gd name="T45" fmla="*/ 8 h 181"/>
                <a:gd name="T46" fmla="*/ 3 w 115"/>
                <a:gd name="T47" fmla="*/ 7 h 181"/>
                <a:gd name="T48" fmla="*/ 3 w 115"/>
                <a:gd name="T49" fmla="*/ 7 h 181"/>
                <a:gd name="T50" fmla="*/ 3 w 115"/>
                <a:gd name="T51" fmla="*/ 6 h 181"/>
                <a:gd name="T52" fmla="*/ 2 w 115"/>
                <a:gd name="T53" fmla="*/ 5 h 181"/>
                <a:gd name="T54" fmla="*/ 2 w 115"/>
                <a:gd name="T55" fmla="*/ 5 h 181"/>
                <a:gd name="T56" fmla="*/ 2 w 115"/>
                <a:gd name="T57" fmla="*/ 4 h 181"/>
                <a:gd name="T58" fmla="*/ 2 w 115"/>
                <a:gd name="T59" fmla="*/ 4 h 181"/>
                <a:gd name="T60" fmla="*/ 1 w 115"/>
                <a:gd name="T61" fmla="*/ 3 h 181"/>
                <a:gd name="T62" fmla="*/ 1 w 115"/>
                <a:gd name="T63" fmla="*/ 2 h 181"/>
                <a:gd name="T64" fmla="*/ 1 w 115"/>
                <a:gd name="T65" fmla="*/ 1 h 181"/>
                <a:gd name="T66" fmla="*/ 1 w 115"/>
                <a:gd name="T67" fmla="*/ 1 h 181"/>
                <a:gd name="T68" fmla="*/ 1 w 115"/>
                <a:gd name="T69" fmla="*/ 0 h 181"/>
                <a:gd name="T70" fmla="*/ 1 w 115"/>
                <a:gd name="T71" fmla="*/ 0 h 181"/>
                <a:gd name="T72" fmla="*/ 0 w 115"/>
                <a:gd name="T73" fmla="*/ 0 h 1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5"/>
                <a:gd name="T112" fmla="*/ 0 h 181"/>
                <a:gd name="T113" fmla="*/ 115 w 115"/>
                <a:gd name="T114" fmla="*/ 181 h 1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5" h="181">
                  <a:moveTo>
                    <a:pt x="0" y="0"/>
                  </a:moveTo>
                  <a:lnTo>
                    <a:pt x="0" y="0"/>
                  </a:lnTo>
                  <a:lnTo>
                    <a:pt x="0" y="13"/>
                  </a:lnTo>
                  <a:lnTo>
                    <a:pt x="2" y="27"/>
                  </a:lnTo>
                  <a:lnTo>
                    <a:pt x="4" y="40"/>
                  </a:lnTo>
                  <a:lnTo>
                    <a:pt x="7" y="53"/>
                  </a:lnTo>
                  <a:lnTo>
                    <a:pt x="11" y="68"/>
                  </a:lnTo>
                  <a:lnTo>
                    <a:pt x="15" y="80"/>
                  </a:lnTo>
                  <a:lnTo>
                    <a:pt x="21" y="92"/>
                  </a:lnTo>
                  <a:lnTo>
                    <a:pt x="28" y="104"/>
                  </a:lnTo>
                  <a:lnTo>
                    <a:pt x="34" y="116"/>
                  </a:lnTo>
                  <a:lnTo>
                    <a:pt x="42" y="126"/>
                  </a:lnTo>
                  <a:lnTo>
                    <a:pt x="50" y="138"/>
                  </a:lnTo>
                  <a:lnTo>
                    <a:pt x="59" y="147"/>
                  </a:lnTo>
                  <a:lnTo>
                    <a:pt x="68" y="157"/>
                  </a:lnTo>
                  <a:lnTo>
                    <a:pt x="80" y="165"/>
                  </a:lnTo>
                  <a:lnTo>
                    <a:pt x="90" y="173"/>
                  </a:lnTo>
                  <a:lnTo>
                    <a:pt x="101" y="181"/>
                  </a:lnTo>
                  <a:lnTo>
                    <a:pt x="115" y="156"/>
                  </a:lnTo>
                  <a:lnTo>
                    <a:pt x="106" y="149"/>
                  </a:lnTo>
                  <a:lnTo>
                    <a:pt x="96" y="142"/>
                  </a:lnTo>
                  <a:lnTo>
                    <a:pt x="87" y="136"/>
                  </a:lnTo>
                  <a:lnTo>
                    <a:pt x="80" y="126"/>
                  </a:lnTo>
                  <a:lnTo>
                    <a:pt x="70" y="119"/>
                  </a:lnTo>
                  <a:lnTo>
                    <a:pt x="64" y="109"/>
                  </a:lnTo>
                  <a:lnTo>
                    <a:pt x="58" y="101"/>
                  </a:lnTo>
                  <a:lnTo>
                    <a:pt x="52" y="89"/>
                  </a:lnTo>
                  <a:lnTo>
                    <a:pt x="46" y="80"/>
                  </a:lnTo>
                  <a:lnTo>
                    <a:pt x="42" y="69"/>
                  </a:lnTo>
                  <a:lnTo>
                    <a:pt x="38" y="58"/>
                  </a:lnTo>
                  <a:lnTo>
                    <a:pt x="34" y="47"/>
                  </a:lnTo>
                  <a:lnTo>
                    <a:pt x="33" y="35"/>
                  </a:lnTo>
                  <a:lnTo>
                    <a:pt x="31" y="23"/>
                  </a:lnTo>
                  <a:lnTo>
                    <a:pt x="29" y="11"/>
                  </a:lnTo>
                  <a:lnTo>
                    <a:pt x="29" y="0"/>
                  </a:lnTo>
                  <a:lnTo>
                    <a:pt x="0" y="0"/>
                  </a:lnTo>
                  <a:close/>
                </a:path>
              </a:pathLst>
            </a:custGeom>
            <a:solidFill>
              <a:srgbClr val="000000"/>
            </a:solidFill>
            <a:ln w="9525">
              <a:noFill/>
              <a:round/>
              <a:headEnd/>
              <a:tailEnd/>
            </a:ln>
          </p:spPr>
          <p:txBody>
            <a:bodyPr/>
            <a:lstStyle/>
            <a:p>
              <a:pPr algn="ctr"/>
              <a:endParaRPr lang="en-US" sz="1800"/>
            </a:p>
          </p:txBody>
        </p:sp>
        <p:sp>
          <p:nvSpPr>
            <p:cNvPr id="347698" name="Freeform 1163"/>
            <p:cNvSpPr>
              <a:spLocks/>
            </p:cNvSpPr>
            <p:nvPr/>
          </p:nvSpPr>
          <p:spPr bwMode="auto">
            <a:xfrm>
              <a:off x="3393" y="3222"/>
              <a:ext cx="1" cy="2"/>
            </a:xfrm>
            <a:custGeom>
              <a:avLst/>
              <a:gdLst>
                <a:gd name="T0" fmla="*/ 0 w 33"/>
                <a:gd name="T1" fmla="*/ 0 h 47"/>
                <a:gd name="T2" fmla="*/ 0 w 33"/>
                <a:gd name="T3" fmla="*/ 0 h 47"/>
                <a:gd name="T4" fmla="*/ 0 w 33"/>
                <a:gd name="T5" fmla="*/ 0 h 47"/>
                <a:gd name="T6" fmla="*/ 0 w 33"/>
                <a:gd name="T7" fmla="*/ 1 h 47"/>
                <a:gd name="T8" fmla="*/ 0 w 33"/>
                <a:gd name="T9" fmla="*/ 1 h 47"/>
                <a:gd name="T10" fmla="*/ 0 w 33"/>
                <a:gd name="T11" fmla="*/ 1 h 47"/>
                <a:gd name="T12" fmla="*/ 0 w 33"/>
                <a:gd name="T13" fmla="*/ 2 h 47"/>
                <a:gd name="T14" fmla="*/ 0 w 33"/>
                <a:gd name="T15" fmla="*/ 2 h 47"/>
                <a:gd name="T16" fmla="*/ 0 w 33"/>
                <a:gd name="T17" fmla="*/ 2 h 47"/>
                <a:gd name="T18" fmla="*/ 1 w 33"/>
                <a:gd name="T19" fmla="*/ 2 h 47"/>
                <a:gd name="T20" fmla="*/ 1 w 33"/>
                <a:gd name="T21" fmla="*/ 2 h 47"/>
                <a:gd name="T22" fmla="*/ 1 w 33"/>
                <a:gd name="T23" fmla="*/ 2 h 47"/>
                <a:gd name="T24" fmla="*/ 1 w 33"/>
                <a:gd name="T25" fmla="*/ 1 h 47"/>
                <a:gd name="T26" fmla="*/ 1 w 33"/>
                <a:gd name="T27" fmla="*/ 1 h 47"/>
                <a:gd name="T28" fmla="*/ 1 w 33"/>
                <a:gd name="T29" fmla="*/ 1 h 47"/>
                <a:gd name="T30" fmla="*/ 1 w 33"/>
                <a:gd name="T31" fmla="*/ 1 h 47"/>
                <a:gd name="T32" fmla="*/ 1 w 33"/>
                <a:gd name="T33" fmla="*/ 1 h 47"/>
                <a:gd name="T34" fmla="*/ 1 w 33"/>
                <a:gd name="T35" fmla="*/ 0 h 47"/>
                <a:gd name="T36" fmla="*/ 0 w 33"/>
                <a:gd name="T37" fmla="*/ 0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47"/>
                <a:gd name="T59" fmla="*/ 33 w 33"/>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47">
                  <a:moveTo>
                    <a:pt x="4" y="0"/>
                  </a:moveTo>
                  <a:lnTo>
                    <a:pt x="3" y="6"/>
                  </a:lnTo>
                  <a:lnTo>
                    <a:pt x="2" y="11"/>
                  </a:lnTo>
                  <a:lnTo>
                    <a:pt x="1" y="18"/>
                  </a:lnTo>
                  <a:lnTo>
                    <a:pt x="1" y="23"/>
                  </a:lnTo>
                  <a:lnTo>
                    <a:pt x="0" y="30"/>
                  </a:lnTo>
                  <a:lnTo>
                    <a:pt x="0" y="36"/>
                  </a:lnTo>
                  <a:lnTo>
                    <a:pt x="0" y="41"/>
                  </a:lnTo>
                  <a:lnTo>
                    <a:pt x="0" y="47"/>
                  </a:lnTo>
                  <a:lnTo>
                    <a:pt x="29" y="47"/>
                  </a:lnTo>
                  <a:lnTo>
                    <a:pt x="29" y="41"/>
                  </a:lnTo>
                  <a:lnTo>
                    <a:pt x="29" y="36"/>
                  </a:lnTo>
                  <a:lnTo>
                    <a:pt x="29" y="32"/>
                  </a:lnTo>
                  <a:lnTo>
                    <a:pt x="30" y="26"/>
                  </a:lnTo>
                  <a:lnTo>
                    <a:pt x="30" y="20"/>
                  </a:lnTo>
                  <a:lnTo>
                    <a:pt x="31" y="17"/>
                  </a:lnTo>
                  <a:lnTo>
                    <a:pt x="32" y="12"/>
                  </a:lnTo>
                  <a:lnTo>
                    <a:pt x="33" y="7"/>
                  </a:lnTo>
                  <a:lnTo>
                    <a:pt x="4" y="0"/>
                  </a:lnTo>
                  <a:close/>
                </a:path>
              </a:pathLst>
            </a:custGeom>
            <a:solidFill>
              <a:srgbClr val="000000"/>
            </a:solidFill>
            <a:ln w="9525">
              <a:noFill/>
              <a:round/>
              <a:headEnd/>
              <a:tailEnd/>
            </a:ln>
          </p:spPr>
          <p:txBody>
            <a:bodyPr/>
            <a:lstStyle/>
            <a:p>
              <a:pPr algn="ctr"/>
              <a:endParaRPr lang="en-US" sz="1800"/>
            </a:p>
          </p:txBody>
        </p:sp>
        <p:sp>
          <p:nvSpPr>
            <p:cNvPr id="347699" name="Freeform 1164"/>
            <p:cNvSpPr>
              <a:spLocks/>
            </p:cNvSpPr>
            <p:nvPr/>
          </p:nvSpPr>
          <p:spPr bwMode="auto">
            <a:xfrm>
              <a:off x="3393" y="3224"/>
              <a:ext cx="1" cy="1"/>
            </a:xfrm>
            <a:custGeom>
              <a:avLst/>
              <a:gdLst>
                <a:gd name="T0" fmla="*/ 1 w 29"/>
                <a:gd name="T1" fmla="*/ 1 h 18"/>
                <a:gd name="T2" fmla="*/ 1 w 29"/>
                <a:gd name="T3" fmla="*/ 1 h 18"/>
                <a:gd name="T4" fmla="*/ 1 w 29"/>
                <a:gd name="T5" fmla="*/ 0 h 18"/>
                <a:gd name="T6" fmla="*/ 1 w 29"/>
                <a:gd name="T7" fmla="*/ 0 h 18"/>
                <a:gd name="T8" fmla="*/ 1 w 29"/>
                <a:gd name="T9" fmla="*/ 0 h 18"/>
                <a:gd name="T10" fmla="*/ 0 w 29"/>
                <a:gd name="T11" fmla="*/ 0 h 18"/>
                <a:gd name="T12" fmla="*/ 0 w 29"/>
                <a:gd name="T13" fmla="*/ 0 h 18"/>
                <a:gd name="T14" fmla="*/ 0 w 29"/>
                <a:gd name="T15" fmla="*/ 0 h 18"/>
                <a:gd name="T16" fmla="*/ 0 w 29"/>
                <a:gd name="T17" fmla="*/ 1 h 18"/>
                <a:gd name="T18" fmla="*/ 1 w 29"/>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8"/>
                <a:gd name="T32" fmla="*/ 29 w 29"/>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8">
                  <a:moveTo>
                    <a:pt x="29" y="18"/>
                  </a:moveTo>
                  <a:lnTo>
                    <a:pt x="29" y="11"/>
                  </a:lnTo>
                  <a:lnTo>
                    <a:pt x="27" y="6"/>
                  </a:lnTo>
                  <a:lnTo>
                    <a:pt x="22" y="2"/>
                  </a:lnTo>
                  <a:lnTo>
                    <a:pt x="17" y="0"/>
                  </a:lnTo>
                  <a:lnTo>
                    <a:pt x="12" y="0"/>
                  </a:lnTo>
                  <a:lnTo>
                    <a:pt x="7" y="2"/>
                  </a:lnTo>
                  <a:lnTo>
                    <a:pt x="3" y="5"/>
                  </a:lnTo>
                  <a:lnTo>
                    <a:pt x="0" y="11"/>
                  </a:lnTo>
                  <a:lnTo>
                    <a:pt x="29" y="18"/>
                  </a:lnTo>
                  <a:close/>
                </a:path>
              </a:pathLst>
            </a:custGeom>
            <a:solidFill>
              <a:srgbClr val="000000"/>
            </a:solidFill>
            <a:ln w="9525">
              <a:noFill/>
              <a:round/>
              <a:headEnd/>
              <a:tailEnd/>
            </a:ln>
          </p:spPr>
          <p:txBody>
            <a:bodyPr/>
            <a:lstStyle/>
            <a:p>
              <a:pPr algn="ctr"/>
              <a:endParaRPr lang="en-US" sz="1800"/>
            </a:p>
          </p:txBody>
        </p:sp>
        <p:sp>
          <p:nvSpPr>
            <p:cNvPr id="347700" name="Freeform 1165"/>
            <p:cNvSpPr>
              <a:spLocks/>
            </p:cNvSpPr>
            <p:nvPr/>
          </p:nvSpPr>
          <p:spPr bwMode="auto">
            <a:xfrm>
              <a:off x="3563" y="3123"/>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5"/>
                  </a:lnTo>
                  <a:lnTo>
                    <a:pt x="0" y="13"/>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701" name="Freeform 1166"/>
            <p:cNvSpPr>
              <a:spLocks/>
            </p:cNvSpPr>
            <p:nvPr/>
          </p:nvSpPr>
          <p:spPr bwMode="auto">
            <a:xfrm>
              <a:off x="3563" y="3123"/>
              <a:ext cx="7" cy="15"/>
            </a:xfrm>
            <a:custGeom>
              <a:avLst/>
              <a:gdLst>
                <a:gd name="T0" fmla="*/ 7 w 164"/>
                <a:gd name="T1" fmla="*/ 15 h 274"/>
                <a:gd name="T2" fmla="*/ 7 w 164"/>
                <a:gd name="T3" fmla="*/ 15 h 274"/>
                <a:gd name="T4" fmla="*/ 7 w 164"/>
                <a:gd name="T5" fmla="*/ 14 h 274"/>
                <a:gd name="T6" fmla="*/ 7 w 164"/>
                <a:gd name="T7" fmla="*/ 13 h 274"/>
                <a:gd name="T8" fmla="*/ 7 w 164"/>
                <a:gd name="T9" fmla="*/ 12 h 274"/>
                <a:gd name="T10" fmla="*/ 7 w 164"/>
                <a:gd name="T11" fmla="*/ 10 h 274"/>
                <a:gd name="T12" fmla="*/ 6 w 164"/>
                <a:gd name="T13" fmla="*/ 9 h 274"/>
                <a:gd name="T14" fmla="*/ 6 w 164"/>
                <a:gd name="T15" fmla="*/ 8 h 274"/>
                <a:gd name="T16" fmla="*/ 6 w 164"/>
                <a:gd name="T17" fmla="*/ 7 h 274"/>
                <a:gd name="T18" fmla="*/ 5 w 164"/>
                <a:gd name="T19" fmla="*/ 6 h 274"/>
                <a:gd name="T20" fmla="*/ 5 w 164"/>
                <a:gd name="T21" fmla="*/ 5 h 274"/>
                <a:gd name="T22" fmla="*/ 4 w 164"/>
                <a:gd name="T23" fmla="*/ 4 h 274"/>
                <a:gd name="T24" fmla="*/ 4 w 164"/>
                <a:gd name="T25" fmla="*/ 4 h 274"/>
                <a:gd name="T26" fmla="*/ 3 w 164"/>
                <a:gd name="T27" fmla="*/ 3 h 274"/>
                <a:gd name="T28" fmla="*/ 3 w 164"/>
                <a:gd name="T29" fmla="*/ 2 h 274"/>
                <a:gd name="T30" fmla="*/ 2 w 164"/>
                <a:gd name="T31" fmla="*/ 1 h 274"/>
                <a:gd name="T32" fmla="*/ 1 w 164"/>
                <a:gd name="T33" fmla="*/ 1 h 274"/>
                <a:gd name="T34" fmla="*/ 0 w 164"/>
                <a:gd name="T35" fmla="*/ 0 h 274"/>
                <a:gd name="T36" fmla="*/ 0 w 164"/>
                <a:gd name="T37" fmla="*/ 1 h 274"/>
                <a:gd name="T38" fmla="*/ 1 w 164"/>
                <a:gd name="T39" fmla="*/ 2 h 274"/>
                <a:gd name="T40" fmla="*/ 1 w 164"/>
                <a:gd name="T41" fmla="*/ 2 h 274"/>
                <a:gd name="T42" fmla="*/ 2 w 164"/>
                <a:gd name="T43" fmla="*/ 3 h 274"/>
                <a:gd name="T44" fmla="*/ 3 w 164"/>
                <a:gd name="T45" fmla="*/ 4 h 274"/>
                <a:gd name="T46" fmla="*/ 3 w 164"/>
                <a:gd name="T47" fmla="*/ 4 h 274"/>
                <a:gd name="T48" fmla="*/ 4 w 164"/>
                <a:gd name="T49" fmla="*/ 5 h 274"/>
                <a:gd name="T50" fmla="*/ 4 w 164"/>
                <a:gd name="T51" fmla="*/ 6 h 274"/>
                <a:gd name="T52" fmla="*/ 4 w 164"/>
                <a:gd name="T53" fmla="*/ 7 h 274"/>
                <a:gd name="T54" fmla="*/ 5 w 164"/>
                <a:gd name="T55" fmla="*/ 8 h 274"/>
                <a:gd name="T56" fmla="*/ 5 w 164"/>
                <a:gd name="T57" fmla="*/ 9 h 274"/>
                <a:gd name="T58" fmla="*/ 5 w 164"/>
                <a:gd name="T59" fmla="*/ 10 h 274"/>
                <a:gd name="T60" fmla="*/ 6 w 164"/>
                <a:gd name="T61" fmla="*/ 11 h 274"/>
                <a:gd name="T62" fmla="*/ 6 w 164"/>
                <a:gd name="T63" fmla="*/ 12 h 274"/>
                <a:gd name="T64" fmla="*/ 6 w 164"/>
                <a:gd name="T65" fmla="*/ 13 h 274"/>
                <a:gd name="T66" fmla="*/ 6 w 164"/>
                <a:gd name="T67" fmla="*/ 14 h 274"/>
                <a:gd name="T68" fmla="*/ 6 w 164"/>
                <a:gd name="T69" fmla="*/ 15 h 274"/>
                <a:gd name="T70" fmla="*/ 6 w 164"/>
                <a:gd name="T71" fmla="*/ 15 h 274"/>
                <a:gd name="T72" fmla="*/ 7 w 164"/>
                <a:gd name="T73" fmla="*/ 15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4"/>
                <a:gd name="T112" fmla="*/ 0 h 274"/>
                <a:gd name="T113" fmla="*/ 164 w 164"/>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4" h="274">
                  <a:moveTo>
                    <a:pt x="164" y="274"/>
                  </a:moveTo>
                  <a:lnTo>
                    <a:pt x="164" y="274"/>
                  </a:lnTo>
                  <a:lnTo>
                    <a:pt x="162" y="253"/>
                  </a:lnTo>
                  <a:lnTo>
                    <a:pt x="160" y="233"/>
                  </a:lnTo>
                  <a:lnTo>
                    <a:pt x="157" y="211"/>
                  </a:lnTo>
                  <a:lnTo>
                    <a:pt x="153" y="190"/>
                  </a:lnTo>
                  <a:lnTo>
                    <a:pt x="147" y="170"/>
                  </a:lnTo>
                  <a:lnTo>
                    <a:pt x="139" y="152"/>
                  </a:lnTo>
                  <a:lnTo>
                    <a:pt x="130" y="135"/>
                  </a:lnTo>
                  <a:lnTo>
                    <a:pt x="122" y="116"/>
                  </a:lnTo>
                  <a:lnTo>
                    <a:pt x="112" y="98"/>
                  </a:lnTo>
                  <a:lnTo>
                    <a:pt x="100" y="82"/>
                  </a:lnTo>
                  <a:lnTo>
                    <a:pt x="87" y="65"/>
                  </a:lnTo>
                  <a:lnTo>
                    <a:pt x="73" y="50"/>
                  </a:lnTo>
                  <a:lnTo>
                    <a:pt x="59" y="35"/>
                  </a:lnTo>
                  <a:lnTo>
                    <a:pt x="43" y="23"/>
                  </a:lnTo>
                  <a:lnTo>
                    <a:pt x="27" y="10"/>
                  </a:lnTo>
                  <a:lnTo>
                    <a:pt x="10" y="0"/>
                  </a:lnTo>
                  <a:lnTo>
                    <a:pt x="0" y="19"/>
                  </a:lnTo>
                  <a:lnTo>
                    <a:pt x="15" y="29"/>
                  </a:lnTo>
                  <a:lnTo>
                    <a:pt x="30" y="40"/>
                  </a:lnTo>
                  <a:lnTo>
                    <a:pt x="45" y="52"/>
                  </a:lnTo>
                  <a:lnTo>
                    <a:pt x="59" y="65"/>
                  </a:lnTo>
                  <a:lnTo>
                    <a:pt x="71" y="80"/>
                  </a:lnTo>
                  <a:lnTo>
                    <a:pt x="83" y="94"/>
                  </a:lnTo>
                  <a:lnTo>
                    <a:pt x="94" y="110"/>
                  </a:lnTo>
                  <a:lnTo>
                    <a:pt x="104" y="126"/>
                  </a:lnTo>
                  <a:lnTo>
                    <a:pt x="112" y="143"/>
                  </a:lnTo>
                  <a:lnTo>
                    <a:pt x="119" y="161"/>
                  </a:lnTo>
                  <a:lnTo>
                    <a:pt x="126" y="179"/>
                  </a:lnTo>
                  <a:lnTo>
                    <a:pt x="132" y="197"/>
                  </a:lnTo>
                  <a:lnTo>
                    <a:pt x="136" y="216"/>
                  </a:lnTo>
                  <a:lnTo>
                    <a:pt x="139" y="235"/>
                  </a:lnTo>
                  <a:lnTo>
                    <a:pt x="141" y="255"/>
                  </a:lnTo>
                  <a:lnTo>
                    <a:pt x="141" y="274"/>
                  </a:lnTo>
                  <a:lnTo>
                    <a:pt x="164" y="274"/>
                  </a:lnTo>
                  <a:close/>
                </a:path>
              </a:pathLst>
            </a:custGeom>
            <a:solidFill>
              <a:srgbClr val="000000"/>
            </a:solidFill>
            <a:ln w="9525">
              <a:noFill/>
              <a:round/>
              <a:headEnd/>
              <a:tailEnd/>
            </a:ln>
          </p:spPr>
          <p:txBody>
            <a:bodyPr/>
            <a:lstStyle/>
            <a:p>
              <a:pPr algn="ctr"/>
              <a:endParaRPr lang="en-US" sz="1800"/>
            </a:p>
          </p:txBody>
        </p:sp>
        <p:sp>
          <p:nvSpPr>
            <p:cNvPr id="347702" name="Freeform 1167"/>
            <p:cNvSpPr>
              <a:spLocks/>
            </p:cNvSpPr>
            <p:nvPr/>
          </p:nvSpPr>
          <p:spPr bwMode="auto">
            <a:xfrm>
              <a:off x="3569" y="3138"/>
              <a:ext cx="1" cy="4"/>
            </a:xfrm>
            <a:custGeom>
              <a:avLst/>
              <a:gdLst>
                <a:gd name="T0" fmla="*/ 1 w 29"/>
                <a:gd name="T1" fmla="*/ 4 h 68"/>
                <a:gd name="T2" fmla="*/ 1 w 29"/>
                <a:gd name="T3" fmla="*/ 4 h 68"/>
                <a:gd name="T4" fmla="*/ 1 w 29"/>
                <a:gd name="T5" fmla="*/ 3 h 68"/>
                <a:gd name="T6" fmla="*/ 1 w 29"/>
                <a:gd name="T7" fmla="*/ 3 h 68"/>
                <a:gd name="T8" fmla="*/ 1 w 29"/>
                <a:gd name="T9" fmla="*/ 2 h 68"/>
                <a:gd name="T10" fmla="*/ 1 w 29"/>
                <a:gd name="T11" fmla="*/ 1 h 68"/>
                <a:gd name="T12" fmla="*/ 1 w 29"/>
                <a:gd name="T13" fmla="*/ 1 h 68"/>
                <a:gd name="T14" fmla="*/ 1 w 29"/>
                <a:gd name="T15" fmla="*/ 0 h 68"/>
                <a:gd name="T16" fmla="*/ 1 w 29"/>
                <a:gd name="T17" fmla="*/ 0 h 68"/>
                <a:gd name="T18" fmla="*/ 0 w 29"/>
                <a:gd name="T19" fmla="*/ 0 h 68"/>
                <a:gd name="T20" fmla="*/ 0 w 29"/>
                <a:gd name="T21" fmla="*/ 0 h 68"/>
                <a:gd name="T22" fmla="*/ 0 w 29"/>
                <a:gd name="T23" fmla="*/ 1 h 68"/>
                <a:gd name="T24" fmla="*/ 0 w 29"/>
                <a:gd name="T25" fmla="*/ 1 h 68"/>
                <a:gd name="T26" fmla="*/ 0 w 29"/>
                <a:gd name="T27" fmla="*/ 2 h 68"/>
                <a:gd name="T28" fmla="*/ 0 w 29"/>
                <a:gd name="T29" fmla="*/ 2 h 68"/>
                <a:gd name="T30" fmla="*/ 0 w 29"/>
                <a:gd name="T31" fmla="*/ 3 h 68"/>
                <a:gd name="T32" fmla="*/ 0 w 29"/>
                <a:gd name="T33" fmla="*/ 3 h 68"/>
                <a:gd name="T34" fmla="*/ 0 w 29"/>
                <a:gd name="T35" fmla="*/ 4 h 68"/>
                <a:gd name="T36" fmla="*/ 1 w 29"/>
                <a:gd name="T37" fmla="*/ 4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68"/>
                <a:gd name="T59" fmla="*/ 29 w 29"/>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68">
                  <a:moveTo>
                    <a:pt x="21" y="68"/>
                  </a:moveTo>
                  <a:lnTo>
                    <a:pt x="22" y="60"/>
                  </a:lnTo>
                  <a:lnTo>
                    <a:pt x="24" y="52"/>
                  </a:lnTo>
                  <a:lnTo>
                    <a:pt x="25" y="43"/>
                  </a:lnTo>
                  <a:lnTo>
                    <a:pt x="26" y="34"/>
                  </a:lnTo>
                  <a:lnTo>
                    <a:pt x="28" y="25"/>
                  </a:lnTo>
                  <a:lnTo>
                    <a:pt x="28" y="17"/>
                  </a:lnTo>
                  <a:lnTo>
                    <a:pt x="29" y="8"/>
                  </a:lnTo>
                  <a:lnTo>
                    <a:pt x="29" y="0"/>
                  </a:lnTo>
                  <a:lnTo>
                    <a:pt x="6" y="0"/>
                  </a:lnTo>
                  <a:lnTo>
                    <a:pt x="6" y="8"/>
                  </a:lnTo>
                  <a:lnTo>
                    <a:pt x="5" y="17"/>
                  </a:lnTo>
                  <a:lnTo>
                    <a:pt x="5" y="25"/>
                  </a:lnTo>
                  <a:lnTo>
                    <a:pt x="5" y="32"/>
                  </a:lnTo>
                  <a:lnTo>
                    <a:pt x="4" y="41"/>
                  </a:lnTo>
                  <a:lnTo>
                    <a:pt x="3" y="48"/>
                  </a:lnTo>
                  <a:lnTo>
                    <a:pt x="1" y="56"/>
                  </a:lnTo>
                  <a:lnTo>
                    <a:pt x="0" y="64"/>
                  </a:lnTo>
                  <a:lnTo>
                    <a:pt x="21" y="68"/>
                  </a:lnTo>
                  <a:close/>
                </a:path>
              </a:pathLst>
            </a:custGeom>
            <a:solidFill>
              <a:srgbClr val="000000"/>
            </a:solidFill>
            <a:ln w="9525">
              <a:noFill/>
              <a:round/>
              <a:headEnd/>
              <a:tailEnd/>
            </a:ln>
          </p:spPr>
          <p:txBody>
            <a:bodyPr/>
            <a:lstStyle/>
            <a:p>
              <a:pPr algn="ctr"/>
              <a:endParaRPr lang="en-US" sz="1800"/>
            </a:p>
          </p:txBody>
        </p:sp>
        <p:sp>
          <p:nvSpPr>
            <p:cNvPr id="347703" name="Freeform 1168"/>
            <p:cNvSpPr>
              <a:spLocks/>
            </p:cNvSpPr>
            <p:nvPr/>
          </p:nvSpPr>
          <p:spPr bwMode="auto">
            <a:xfrm>
              <a:off x="3569" y="3138"/>
              <a:ext cx="1" cy="1"/>
            </a:xfrm>
            <a:custGeom>
              <a:avLst/>
              <a:gdLst>
                <a:gd name="T0" fmla="*/ 0 w 21"/>
                <a:gd name="T1" fmla="*/ 0 h 12"/>
                <a:gd name="T2" fmla="*/ 0 w 21"/>
                <a:gd name="T3" fmla="*/ 1 h 12"/>
                <a:gd name="T4" fmla="*/ 0 w 21"/>
                <a:gd name="T5" fmla="*/ 1 h 12"/>
                <a:gd name="T6" fmla="*/ 1 w 21"/>
                <a:gd name="T7" fmla="*/ 1 h 12"/>
                <a:gd name="T8" fmla="*/ 1 w 21"/>
                <a:gd name="T9" fmla="*/ 0 h 12"/>
                <a:gd name="T10" fmla="*/ 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0" y="0"/>
                  </a:moveTo>
                  <a:lnTo>
                    <a:pt x="3" y="8"/>
                  </a:lnTo>
                  <a:lnTo>
                    <a:pt x="10" y="12"/>
                  </a:lnTo>
                  <a:lnTo>
                    <a:pt x="17" y="11"/>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704" name="Freeform 1169"/>
            <p:cNvSpPr>
              <a:spLocks/>
            </p:cNvSpPr>
            <p:nvPr/>
          </p:nvSpPr>
          <p:spPr bwMode="auto">
            <a:xfrm>
              <a:off x="3563" y="3128"/>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6"/>
                  </a:lnTo>
                  <a:lnTo>
                    <a:pt x="0" y="14"/>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705" name="Freeform 1170"/>
            <p:cNvSpPr>
              <a:spLocks/>
            </p:cNvSpPr>
            <p:nvPr/>
          </p:nvSpPr>
          <p:spPr bwMode="auto">
            <a:xfrm>
              <a:off x="3564" y="3128"/>
              <a:ext cx="4" cy="8"/>
            </a:xfrm>
            <a:custGeom>
              <a:avLst/>
              <a:gdLst>
                <a:gd name="T0" fmla="*/ 4 w 86"/>
                <a:gd name="T1" fmla="*/ 8 h 136"/>
                <a:gd name="T2" fmla="*/ 4 w 86"/>
                <a:gd name="T3" fmla="*/ 8 h 136"/>
                <a:gd name="T4" fmla="*/ 4 w 86"/>
                <a:gd name="T5" fmla="*/ 7 h 136"/>
                <a:gd name="T6" fmla="*/ 4 w 86"/>
                <a:gd name="T7" fmla="*/ 6 h 136"/>
                <a:gd name="T8" fmla="*/ 4 w 86"/>
                <a:gd name="T9" fmla="*/ 4 h 136"/>
                <a:gd name="T10" fmla="*/ 3 w 86"/>
                <a:gd name="T11" fmla="*/ 3 h 136"/>
                <a:gd name="T12" fmla="*/ 3 w 86"/>
                <a:gd name="T13" fmla="*/ 2 h 136"/>
                <a:gd name="T14" fmla="*/ 2 w 86"/>
                <a:gd name="T15" fmla="*/ 2 h 136"/>
                <a:gd name="T16" fmla="*/ 1 w 86"/>
                <a:gd name="T17" fmla="*/ 1 h 136"/>
                <a:gd name="T18" fmla="*/ 0 w 86"/>
                <a:gd name="T19" fmla="*/ 0 h 136"/>
                <a:gd name="T20" fmla="*/ 0 w 86"/>
                <a:gd name="T21" fmla="*/ 1 h 136"/>
                <a:gd name="T22" fmla="*/ 1 w 86"/>
                <a:gd name="T23" fmla="*/ 2 h 136"/>
                <a:gd name="T24" fmla="*/ 1 w 86"/>
                <a:gd name="T25" fmla="*/ 2 h 136"/>
                <a:gd name="T26" fmla="*/ 2 w 86"/>
                <a:gd name="T27" fmla="*/ 3 h 136"/>
                <a:gd name="T28" fmla="*/ 2 w 86"/>
                <a:gd name="T29" fmla="*/ 4 h 136"/>
                <a:gd name="T30" fmla="*/ 3 w 86"/>
                <a:gd name="T31" fmla="*/ 5 h 136"/>
                <a:gd name="T32" fmla="*/ 3 w 86"/>
                <a:gd name="T33" fmla="*/ 6 h 136"/>
                <a:gd name="T34" fmla="*/ 3 w 86"/>
                <a:gd name="T35" fmla="*/ 7 h 136"/>
                <a:gd name="T36" fmla="*/ 3 w 86"/>
                <a:gd name="T37" fmla="*/ 8 h 136"/>
                <a:gd name="T38" fmla="*/ 3 w 86"/>
                <a:gd name="T39" fmla="*/ 8 h 136"/>
                <a:gd name="T40" fmla="*/ 4 w 86"/>
                <a:gd name="T41" fmla="*/ 8 h 1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136"/>
                <a:gd name="T65" fmla="*/ 86 w 86"/>
                <a:gd name="T66" fmla="*/ 136 h 1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136">
                  <a:moveTo>
                    <a:pt x="86" y="136"/>
                  </a:moveTo>
                  <a:lnTo>
                    <a:pt x="86" y="136"/>
                  </a:lnTo>
                  <a:lnTo>
                    <a:pt x="85" y="116"/>
                  </a:lnTo>
                  <a:lnTo>
                    <a:pt x="81" y="95"/>
                  </a:lnTo>
                  <a:lnTo>
                    <a:pt x="76" y="76"/>
                  </a:lnTo>
                  <a:lnTo>
                    <a:pt x="66" y="58"/>
                  </a:lnTo>
                  <a:lnTo>
                    <a:pt x="55" y="41"/>
                  </a:lnTo>
                  <a:lnTo>
                    <a:pt x="42" y="26"/>
                  </a:lnTo>
                  <a:lnTo>
                    <a:pt x="27" y="12"/>
                  </a:lnTo>
                  <a:lnTo>
                    <a:pt x="10" y="0"/>
                  </a:lnTo>
                  <a:lnTo>
                    <a:pt x="0" y="19"/>
                  </a:lnTo>
                  <a:lnTo>
                    <a:pt x="14" y="29"/>
                  </a:lnTo>
                  <a:lnTo>
                    <a:pt x="28" y="40"/>
                  </a:lnTo>
                  <a:lnTo>
                    <a:pt x="39" y="54"/>
                  </a:lnTo>
                  <a:lnTo>
                    <a:pt x="48" y="69"/>
                  </a:lnTo>
                  <a:lnTo>
                    <a:pt x="55" y="85"/>
                  </a:lnTo>
                  <a:lnTo>
                    <a:pt x="60" y="102"/>
                  </a:lnTo>
                  <a:lnTo>
                    <a:pt x="64" y="118"/>
                  </a:lnTo>
                  <a:lnTo>
                    <a:pt x="65" y="136"/>
                  </a:lnTo>
                  <a:lnTo>
                    <a:pt x="86" y="136"/>
                  </a:lnTo>
                  <a:close/>
                </a:path>
              </a:pathLst>
            </a:custGeom>
            <a:solidFill>
              <a:srgbClr val="000000"/>
            </a:solidFill>
            <a:ln w="9525">
              <a:noFill/>
              <a:round/>
              <a:headEnd/>
              <a:tailEnd/>
            </a:ln>
          </p:spPr>
          <p:txBody>
            <a:bodyPr/>
            <a:lstStyle/>
            <a:p>
              <a:pPr algn="ctr"/>
              <a:endParaRPr lang="en-US" sz="1800"/>
            </a:p>
          </p:txBody>
        </p:sp>
        <p:sp>
          <p:nvSpPr>
            <p:cNvPr id="347706" name="Freeform 1171"/>
            <p:cNvSpPr>
              <a:spLocks/>
            </p:cNvSpPr>
            <p:nvPr/>
          </p:nvSpPr>
          <p:spPr bwMode="auto">
            <a:xfrm>
              <a:off x="3567" y="3136"/>
              <a:ext cx="1" cy="2"/>
            </a:xfrm>
            <a:custGeom>
              <a:avLst/>
              <a:gdLst>
                <a:gd name="T0" fmla="*/ 1 w 24"/>
                <a:gd name="T1" fmla="*/ 2 h 35"/>
                <a:gd name="T2" fmla="*/ 1 w 24"/>
                <a:gd name="T3" fmla="*/ 2 h 35"/>
                <a:gd name="T4" fmla="*/ 1 w 24"/>
                <a:gd name="T5" fmla="*/ 1 h 35"/>
                <a:gd name="T6" fmla="*/ 1 w 24"/>
                <a:gd name="T7" fmla="*/ 1 h 35"/>
                <a:gd name="T8" fmla="*/ 1 w 24"/>
                <a:gd name="T9" fmla="*/ 1 h 35"/>
                <a:gd name="T10" fmla="*/ 1 w 24"/>
                <a:gd name="T11" fmla="*/ 1 h 35"/>
                <a:gd name="T12" fmla="*/ 1 w 24"/>
                <a:gd name="T13" fmla="*/ 1 h 35"/>
                <a:gd name="T14" fmla="*/ 1 w 24"/>
                <a:gd name="T15" fmla="*/ 0 h 35"/>
                <a:gd name="T16" fmla="*/ 1 w 24"/>
                <a:gd name="T17" fmla="*/ 0 h 35"/>
                <a:gd name="T18" fmla="*/ 0 w 24"/>
                <a:gd name="T19" fmla="*/ 0 h 35"/>
                <a:gd name="T20" fmla="*/ 0 w 24"/>
                <a:gd name="T21" fmla="*/ 0 h 35"/>
                <a:gd name="T22" fmla="*/ 0 w 24"/>
                <a:gd name="T23" fmla="*/ 1 h 35"/>
                <a:gd name="T24" fmla="*/ 0 w 24"/>
                <a:gd name="T25" fmla="*/ 1 h 35"/>
                <a:gd name="T26" fmla="*/ 0 w 24"/>
                <a:gd name="T27" fmla="*/ 1 h 35"/>
                <a:gd name="T28" fmla="*/ 0 w 24"/>
                <a:gd name="T29" fmla="*/ 1 h 35"/>
                <a:gd name="T30" fmla="*/ 0 w 24"/>
                <a:gd name="T31" fmla="*/ 1 h 35"/>
                <a:gd name="T32" fmla="*/ 0 w 24"/>
                <a:gd name="T33" fmla="*/ 2 h 35"/>
                <a:gd name="T34" fmla="*/ 0 w 24"/>
                <a:gd name="T35" fmla="*/ 2 h 35"/>
                <a:gd name="T36" fmla="*/ 1 w 24"/>
                <a:gd name="T37" fmla="*/ 2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35"/>
                <a:gd name="T59" fmla="*/ 24 w 24"/>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35">
                  <a:moveTo>
                    <a:pt x="21" y="35"/>
                  </a:moveTo>
                  <a:lnTo>
                    <a:pt x="22" y="30"/>
                  </a:lnTo>
                  <a:lnTo>
                    <a:pt x="22" y="26"/>
                  </a:lnTo>
                  <a:lnTo>
                    <a:pt x="23" y="21"/>
                  </a:lnTo>
                  <a:lnTo>
                    <a:pt x="23" y="18"/>
                  </a:lnTo>
                  <a:lnTo>
                    <a:pt x="24" y="15"/>
                  </a:lnTo>
                  <a:lnTo>
                    <a:pt x="24" y="9"/>
                  </a:lnTo>
                  <a:lnTo>
                    <a:pt x="24" y="5"/>
                  </a:lnTo>
                  <a:lnTo>
                    <a:pt x="24" y="0"/>
                  </a:lnTo>
                  <a:lnTo>
                    <a:pt x="3" y="0"/>
                  </a:lnTo>
                  <a:lnTo>
                    <a:pt x="3" y="5"/>
                  </a:lnTo>
                  <a:lnTo>
                    <a:pt x="3" y="9"/>
                  </a:lnTo>
                  <a:lnTo>
                    <a:pt x="3" y="11"/>
                  </a:lnTo>
                  <a:lnTo>
                    <a:pt x="2" y="14"/>
                  </a:lnTo>
                  <a:lnTo>
                    <a:pt x="2" y="19"/>
                  </a:lnTo>
                  <a:lnTo>
                    <a:pt x="1" y="24"/>
                  </a:lnTo>
                  <a:lnTo>
                    <a:pt x="1" y="28"/>
                  </a:lnTo>
                  <a:lnTo>
                    <a:pt x="0" y="31"/>
                  </a:lnTo>
                  <a:lnTo>
                    <a:pt x="21" y="35"/>
                  </a:lnTo>
                  <a:close/>
                </a:path>
              </a:pathLst>
            </a:custGeom>
            <a:solidFill>
              <a:srgbClr val="000000"/>
            </a:solidFill>
            <a:ln w="9525">
              <a:noFill/>
              <a:round/>
              <a:headEnd/>
              <a:tailEnd/>
            </a:ln>
          </p:spPr>
          <p:txBody>
            <a:bodyPr/>
            <a:lstStyle/>
            <a:p>
              <a:pPr algn="ctr"/>
              <a:endParaRPr lang="en-US" sz="1800"/>
            </a:p>
          </p:txBody>
        </p:sp>
        <p:sp>
          <p:nvSpPr>
            <p:cNvPr id="347707" name="Freeform 1172"/>
            <p:cNvSpPr>
              <a:spLocks/>
            </p:cNvSpPr>
            <p:nvPr/>
          </p:nvSpPr>
          <p:spPr bwMode="auto">
            <a:xfrm>
              <a:off x="3567" y="3135"/>
              <a:ext cx="1" cy="1"/>
            </a:xfrm>
            <a:custGeom>
              <a:avLst/>
              <a:gdLst>
                <a:gd name="T0" fmla="*/ 0 w 21"/>
                <a:gd name="T1" fmla="*/ 0 h 13"/>
                <a:gd name="T2" fmla="*/ 0 w 21"/>
                <a:gd name="T3" fmla="*/ 1 h 13"/>
                <a:gd name="T4" fmla="*/ 0 w 21"/>
                <a:gd name="T5" fmla="*/ 1 h 13"/>
                <a:gd name="T6" fmla="*/ 1 w 21"/>
                <a:gd name="T7" fmla="*/ 1 h 13"/>
                <a:gd name="T8" fmla="*/ 1 w 21"/>
                <a:gd name="T9" fmla="*/ 0 h 13"/>
                <a:gd name="T10" fmla="*/ 0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0" y="0"/>
                  </a:moveTo>
                  <a:lnTo>
                    <a:pt x="2" y="9"/>
                  </a:lnTo>
                  <a:lnTo>
                    <a:pt x="10" y="13"/>
                  </a:lnTo>
                  <a:lnTo>
                    <a:pt x="17" y="12"/>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708" name="Freeform 1173"/>
            <p:cNvSpPr>
              <a:spLocks/>
            </p:cNvSpPr>
            <p:nvPr/>
          </p:nvSpPr>
          <p:spPr bwMode="auto">
            <a:xfrm>
              <a:off x="3388" y="3300"/>
              <a:ext cx="53" cy="137"/>
            </a:xfrm>
            <a:custGeom>
              <a:avLst/>
              <a:gdLst>
                <a:gd name="T0" fmla="*/ 8 w 1169"/>
                <a:gd name="T1" fmla="*/ 0 h 2481"/>
                <a:gd name="T2" fmla="*/ 0 w 1169"/>
                <a:gd name="T3" fmla="*/ 4 h 2481"/>
                <a:gd name="T4" fmla="*/ 43 w 1169"/>
                <a:gd name="T5" fmla="*/ 137 h 2481"/>
                <a:gd name="T6" fmla="*/ 53 w 1169"/>
                <a:gd name="T7" fmla="*/ 132 h 2481"/>
                <a:gd name="T8" fmla="*/ 8 w 1169"/>
                <a:gd name="T9" fmla="*/ 0 h 2481"/>
                <a:gd name="T10" fmla="*/ 0 60000 65536"/>
                <a:gd name="T11" fmla="*/ 0 60000 65536"/>
                <a:gd name="T12" fmla="*/ 0 60000 65536"/>
                <a:gd name="T13" fmla="*/ 0 60000 65536"/>
                <a:gd name="T14" fmla="*/ 0 60000 65536"/>
                <a:gd name="T15" fmla="*/ 0 w 1169"/>
                <a:gd name="T16" fmla="*/ 0 h 2481"/>
                <a:gd name="T17" fmla="*/ 1169 w 1169"/>
                <a:gd name="T18" fmla="*/ 2481 h 2481"/>
              </a:gdLst>
              <a:ahLst/>
              <a:cxnLst>
                <a:cxn ang="T10">
                  <a:pos x="T0" y="T1"/>
                </a:cxn>
                <a:cxn ang="T11">
                  <a:pos x="T2" y="T3"/>
                </a:cxn>
                <a:cxn ang="T12">
                  <a:pos x="T4" y="T5"/>
                </a:cxn>
                <a:cxn ang="T13">
                  <a:pos x="T6" y="T7"/>
                </a:cxn>
                <a:cxn ang="T14">
                  <a:pos x="T8" y="T9"/>
                </a:cxn>
              </a:cxnLst>
              <a:rect l="T15" t="T16" r="T17" b="T18"/>
              <a:pathLst>
                <a:path w="1169" h="2481">
                  <a:moveTo>
                    <a:pt x="166" y="0"/>
                  </a:moveTo>
                  <a:lnTo>
                    <a:pt x="0" y="73"/>
                  </a:lnTo>
                  <a:lnTo>
                    <a:pt x="959" y="2481"/>
                  </a:lnTo>
                  <a:lnTo>
                    <a:pt x="1169" y="2389"/>
                  </a:lnTo>
                  <a:lnTo>
                    <a:pt x="166" y="0"/>
                  </a:lnTo>
                  <a:close/>
                </a:path>
              </a:pathLst>
            </a:custGeom>
            <a:solidFill>
              <a:srgbClr val="545959"/>
            </a:solidFill>
            <a:ln w="9525">
              <a:noFill/>
              <a:round/>
              <a:headEnd/>
              <a:tailEnd/>
            </a:ln>
          </p:spPr>
          <p:txBody>
            <a:bodyPr/>
            <a:lstStyle/>
            <a:p>
              <a:pPr algn="ctr"/>
              <a:endParaRPr lang="en-US" sz="1800"/>
            </a:p>
          </p:txBody>
        </p:sp>
        <p:sp>
          <p:nvSpPr>
            <p:cNvPr id="347709" name="Freeform 1174"/>
            <p:cNvSpPr>
              <a:spLocks/>
            </p:cNvSpPr>
            <p:nvPr/>
          </p:nvSpPr>
          <p:spPr bwMode="auto">
            <a:xfrm>
              <a:off x="3388" y="3300"/>
              <a:ext cx="52" cy="137"/>
            </a:xfrm>
            <a:custGeom>
              <a:avLst/>
              <a:gdLst>
                <a:gd name="T0" fmla="*/ 6 w 1140"/>
                <a:gd name="T1" fmla="*/ 0 h 2467"/>
                <a:gd name="T2" fmla="*/ 5 w 1140"/>
                <a:gd name="T3" fmla="*/ 1 h 2467"/>
                <a:gd name="T4" fmla="*/ 4 w 1140"/>
                <a:gd name="T5" fmla="*/ 1 h 2467"/>
                <a:gd name="T6" fmla="*/ 2 w 1140"/>
                <a:gd name="T7" fmla="*/ 2 h 2467"/>
                <a:gd name="T8" fmla="*/ 1 w 1140"/>
                <a:gd name="T9" fmla="*/ 7 h 2467"/>
                <a:gd name="T10" fmla="*/ 4 w 1140"/>
                <a:gd name="T11" fmla="*/ 14 h 2467"/>
                <a:gd name="T12" fmla="*/ 6 w 1140"/>
                <a:gd name="T13" fmla="*/ 21 h 2467"/>
                <a:gd name="T14" fmla="*/ 7 w 1140"/>
                <a:gd name="T15" fmla="*/ 26 h 2467"/>
                <a:gd name="T16" fmla="*/ 9 w 1140"/>
                <a:gd name="T17" fmla="*/ 31 h 2467"/>
                <a:gd name="T18" fmla="*/ 11 w 1140"/>
                <a:gd name="T19" fmla="*/ 35 h 2467"/>
                <a:gd name="T20" fmla="*/ 12 w 1140"/>
                <a:gd name="T21" fmla="*/ 40 h 2467"/>
                <a:gd name="T22" fmla="*/ 14 w 1140"/>
                <a:gd name="T23" fmla="*/ 45 h 2467"/>
                <a:gd name="T24" fmla="*/ 16 w 1140"/>
                <a:gd name="T25" fmla="*/ 51 h 2467"/>
                <a:gd name="T26" fmla="*/ 18 w 1140"/>
                <a:gd name="T27" fmla="*/ 57 h 2467"/>
                <a:gd name="T28" fmla="*/ 20 w 1140"/>
                <a:gd name="T29" fmla="*/ 65 h 2467"/>
                <a:gd name="T30" fmla="*/ 23 w 1140"/>
                <a:gd name="T31" fmla="*/ 73 h 2467"/>
                <a:gd name="T32" fmla="*/ 27 w 1140"/>
                <a:gd name="T33" fmla="*/ 84 h 2467"/>
                <a:gd name="T34" fmla="*/ 31 w 1140"/>
                <a:gd name="T35" fmla="*/ 96 h 2467"/>
                <a:gd name="T36" fmla="*/ 35 w 1140"/>
                <a:gd name="T37" fmla="*/ 111 h 2467"/>
                <a:gd name="T38" fmla="*/ 41 w 1140"/>
                <a:gd name="T39" fmla="*/ 128 h 2467"/>
                <a:gd name="T40" fmla="*/ 44 w 1140"/>
                <a:gd name="T41" fmla="*/ 137 h 2467"/>
                <a:gd name="T42" fmla="*/ 45 w 1140"/>
                <a:gd name="T43" fmla="*/ 136 h 2467"/>
                <a:gd name="T44" fmla="*/ 46 w 1140"/>
                <a:gd name="T45" fmla="*/ 136 h 2467"/>
                <a:gd name="T46" fmla="*/ 46 w 1140"/>
                <a:gd name="T47" fmla="*/ 136 h 2467"/>
                <a:gd name="T48" fmla="*/ 47 w 1140"/>
                <a:gd name="T49" fmla="*/ 135 h 2467"/>
                <a:gd name="T50" fmla="*/ 48 w 1140"/>
                <a:gd name="T51" fmla="*/ 135 h 2467"/>
                <a:gd name="T52" fmla="*/ 49 w 1140"/>
                <a:gd name="T53" fmla="*/ 134 h 2467"/>
                <a:gd name="T54" fmla="*/ 51 w 1140"/>
                <a:gd name="T55" fmla="*/ 133 h 2467"/>
                <a:gd name="T56" fmla="*/ 51 w 1140"/>
                <a:gd name="T57" fmla="*/ 129 h 2467"/>
                <a:gd name="T58" fmla="*/ 48 w 1140"/>
                <a:gd name="T59" fmla="*/ 122 h 2467"/>
                <a:gd name="T60" fmla="*/ 46 w 1140"/>
                <a:gd name="T61" fmla="*/ 116 h 2467"/>
                <a:gd name="T62" fmla="*/ 44 w 1140"/>
                <a:gd name="T63" fmla="*/ 110 h 2467"/>
                <a:gd name="T64" fmla="*/ 43 w 1140"/>
                <a:gd name="T65" fmla="*/ 105 h 2467"/>
                <a:gd name="T66" fmla="*/ 41 w 1140"/>
                <a:gd name="T67" fmla="*/ 101 h 2467"/>
                <a:gd name="T68" fmla="*/ 39 w 1140"/>
                <a:gd name="T69" fmla="*/ 96 h 2467"/>
                <a:gd name="T70" fmla="*/ 38 w 1140"/>
                <a:gd name="T71" fmla="*/ 91 h 2467"/>
                <a:gd name="T72" fmla="*/ 36 w 1140"/>
                <a:gd name="T73" fmla="*/ 86 h 2467"/>
                <a:gd name="T74" fmla="*/ 34 w 1140"/>
                <a:gd name="T75" fmla="*/ 79 h 2467"/>
                <a:gd name="T76" fmla="*/ 31 w 1140"/>
                <a:gd name="T77" fmla="*/ 72 h 2467"/>
                <a:gd name="T78" fmla="*/ 28 w 1140"/>
                <a:gd name="T79" fmla="*/ 63 h 2467"/>
                <a:gd name="T80" fmla="*/ 24 w 1140"/>
                <a:gd name="T81" fmla="*/ 53 h 2467"/>
                <a:gd name="T82" fmla="*/ 20 w 1140"/>
                <a:gd name="T83" fmla="*/ 40 h 2467"/>
                <a:gd name="T84" fmla="*/ 15 w 1140"/>
                <a:gd name="T85" fmla="*/ 26 h 2467"/>
                <a:gd name="T86" fmla="*/ 10 w 1140"/>
                <a:gd name="T87" fmla="*/ 9 h 24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0"/>
                <a:gd name="T133" fmla="*/ 0 h 2467"/>
                <a:gd name="T134" fmla="*/ 1140 w 1140"/>
                <a:gd name="T135" fmla="*/ 2467 h 24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0" h="2467">
                  <a:moveTo>
                    <a:pt x="140" y="0"/>
                  </a:moveTo>
                  <a:lnTo>
                    <a:pt x="126" y="6"/>
                  </a:lnTo>
                  <a:lnTo>
                    <a:pt x="114" y="10"/>
                  </a:lnTo>
                  <a:lnTo>
                    <a:pt x="104" y="14"/>
                  </a:lnTo>
                  <a:lnTo>
                    <a:pt x="94" y="19"/>
                  </a:lnTo>
                  <a:lnTo>
                    <a:pt x="81" y="24"/>
                  </a:lnTo>
                  <a:lnTo>
                    <a:pt x="61" y="32"/>
                  </a:lnTo>
                  <a:lnTo>
                    <a:pt x="36" y="44"/>
                  </a:lnTo>
                  <a:lnTo>
                    <a:pt x="0" y="61"/>
                  </a:lnTo>
                  <a:lnTo>
                    <a:pt x="29" y="132"/>
                  </a:lnTo>
                  <a:lnTo>
                    <a:pt x="55" y="199"/>
                  </a:lnTo>
                  <a:lnTo>
                    <a:pt x="81" y="260"/>
                  </a:lnTo>
                  <a:lnTo>
                    <a:pt x="103" y="317"/>
                  </a:lnTo>
                  <a:lnTo>
                    <a:pt x="125" y="370"/>
                  </a:lnTo>
                  <a:lnTo>
                    <a:pt x="144" y="419"/>
                  </a:lnTo>
                  <a:lnTo>
                    <a:pt x="163" y="467"/>
                  </a:lnTo>
                  <a:lnTo>
                    <a:pt x="181" y="511"/>
                  </a:lnTo>
                  <a:lnTo>
                    <a:pt x="198" y="554"/>
                  </a:lnTo>
                  <a:lnTo>
                    <a:pt x="215" y="596"/>
                  </a:lnTo>
                  <a:lnTo>
                    <a:pt x="232" y="637"/>
                  </a:lnTo>
                  <a:lnTo>
                    <a:pt x="249" y="680"/>
                  </a:lnTo>
                  <a:lnTo>
                    <a:pt x="265" y="723"/>
                  </a:lnTo>
                  <a:lnTo>
                    <a:pt x="284" y="766"/>
                  </a:lnTo>
                  <a:lnTo>
                    <a:pt x="302" y="812"/>
                  </a:lnTo>
                  <a:lnTo>
                    <a:pt x="322" y="861"/>
                  </a:lnTo>
                  <a:lnTo>
                    <a:pt x="342" y="913"/>
                  </a:lnTo>
                  <a:lnTo>
                    <a:pt x="364" y="968"/>
                  </a:lnTo>
                  <a:lnTo>
                    <a:pt x="388" y="1029"/>
                  </a:lnTo>
                  <a:lnTo>
                    <a:pt x="414" y="1093"/>
                  </a:lnTo>
                  <a:lnTo>
                    <a:pt x="442" y="1164"/>
                  </a:lnTo>
                  <a:lnTo>
                    <a:pt x="473" y="1239"/>
                  </a:lnTo>
                  <a:lnTo>
                    <a:pt x="505" y="1323"/>
                  </a:lnTo>
                  <a:lnTo>
                    <a:pt x="542" y="1412"/>
                  </a:lnTo>
                  <a:lnTo>
                    <a:pt x="581" y="1511"/>
                  </a:lnTo>
                  <a:lnTo>
                    <a:pt x="623" y="1618"/>
                  </a:lnTo>
                  <a:lnTo>
                    <a:pt x="669" y="1733"/>
                  </a:lnTo>
                  <a:lnTo>
                    <a:pt x="719" y="1858"/>
                  </a:lnTo>
                  <a:lnTo>
                    <a:pt x="773" y="1993"/>
                  </a:lnTo>
                  <a:lnTo>
                    <a:pt x="832" y="2140"/>
                  </a:lnTo>
                  <a:lnTo>
                    <a:pt x="895" y="2297"/>
                  </a:lnTo>
                  <a:lnTo>
                    <a:pt x="962" y="2467"/>
                  </a:lnTo>
                  <a:lnTo>
                    <a:pt x="972" y="2462"/>
                  </a:lnTo>
                  <a:lnTo>
                    <a:pt x="982" y="2458"/>
                  </a:lnTo>
                  <a:lnTo>
                    <a:pt x="989" y="2455"/>
                  </a:lnTo>
                  <a:lnTo>
                    <a:pt x="996" y="2452"/>
                  </a:lnTo>
                  <a:lnTo>
                    <a:pt x="1003" y="2449"/>
                  </a:lnTo>
                  <a:lnTo>
                    <a:pt x="1009" y="2445"/>
                  </a:lnTo>
                  <a:lnTo>
                    <a:pt x="1015" y="2442"/>
                  </a:lnTo>
                  <a:lnTo>
                    <a:pt x="1022" y="2439"/>
                  </a:lnTo>
                  <a:lnTo>
                    <a:pt x="1030" y="2436"/>
                  </a:lnTo>
                  <a:lnTo>
                    <a:pt x="1040" y="2432"/>
                  </a:lnTo>
                  <a:lnTo>
                    <a:pt x="1050" y="2428"/>
                  </a:lnTo>
                  <a:lnTo>
                    <a:pt x="1063" y="2422"/>
                  </a:lnTo>
                  <a:lnTo>
                    <a:pt x="1077" y="2416"/>
                  </a:lnTo>
                  <a:lnTo>
                    <a:pt x="1095" y="2409"/>
                  </a:lnTo>
                  <a:lnTo>
                    <a:pt x="1116" y="2399"/>
                  </a:lnTo>
                  <a:lnTo>
                    <a:pt x="1140" y="2390"/>
                  </a:lnTo>
                  <a:lnTo>
                    <a:pt x="1110" y="2318"/>
                  </a:lnTo>
                  <a:lnTo>
                    <a:pt x="1081" y="2251"/>
                  </a:lnTo>
                  <a:lnTo>
                    <a:pt x="1056" y="2190"/>
                  </a:lnTo>
                  <a:lnTo>
                    <a:pt x="1033" y="2134"/>
                  </a:lnTo>
                  <a:lnTo>
                    <a:pt x="1011" y="2082"/>
                  </a:lnTo>
                  <a:lnTo>
                    <a:pt x="991" y="2032"/>
                  </a:lnTo>
                  <a:lnTo>
                    <a:pt x="970" y="1985"/>
                  </a:lnTo>
                  <a:lnTo>
                    <a:pt x="952" y="1940"/>
                  </a:lnTo>
                  <a:lnTo>
                    <a:pt x="935" y="1897"/>
                  </a:lnTo>
                  <a:lnTo>
                    <a:pt x="916" y="1856"/>
                  </a:lnTo>
                  <a:lnTo>
                    <a:pt x="899" y="1814"/>
                  </a:lnTo>
                  <a:lnTo>
                    <a:pt x="882" y="1773"/>
                  </a:lnTo>
                  <a:lnTo>
                    <a:pt x="864" y="1730"/>
                  </a:lnTo>
                  <a:lnTo>
                    <a:pt x="846" y="1686"/>
                  </a:lnTo>
                  <a:lnTo>
                    <a:pt x="826" y="1640"/>
                  </a:lnTo>
                  <a:lnTo>
                    <a:pt x="807" y="1592"/>
                  </a:lnTo>
                  <a:lnTo>
                    <a:pt x="785" y="1541"/>
                  </a:lnTo>
                  <a:lnTo>
                    <a:pt x="762" y="1485"/>
                  </a:lnTo>
                  <a:lnTo>
                    <a:pt x="738" y="1426"/>
                  </a:lnTo>
                  <a:lnTo>
                    <a:pt x="710" y="1362"/>
                  </a:lnTo>
                  <a:lnTo>
                    <a:pt x="682" y="1292"/>
                  </a:lnTo>
                  <a:lnTo>
                    <a:pt x="650" y="1216"/>
                  </a:lnTo>
                  <a:lnTo>
                    <a:pt x="615" y="1134"/>
                  </a:lnTo>
                  <a:lnTo>
                    <a:pt x="578" y="1044"/>
                  </a:lnTo>
                  <a:lnTo>
                    <a:pt x="537" y="947"/>
                  </a:lnTo>
                  <a:lnTo>
                    <a:pt x="493" y="842"/>
                  </a:lnTo>
                  <a:lnTo>
                    <a:pt x="445" y="727"/>
                  </a:lnTo>
                  <a:lnTo>
                    <a:pt x="393" y="603"/>
                  </a:lnTo>
                  <a:lnTo>
                    <a:pt x="337" y="469"/>
                  </a:lnTo>
                  <a:lnTo>
                    <a:pt x="276" y="324"/>
                  </a:lnTo>
                  <a:lnTo>
                    <a:pt x="210" y="167"/>
                  </a:lnTo>
                  <a:lnTo>
                    <a:pt x="140" y="0"/>
                  </a:lnTo>
                  <a:close/>
                </a:path>
              </a:pathLst>
            </a:custGeom>
            <a:solidFill>
              <a:srgbClr val="707575"/>
            </a:solidFill>
            <a:ln w="9525">
              <a:noFill/>
              <a:round/>
              <a:headEnd/>
              <a:tailEnd/>
            </a:ln>
          </p:spPr>
          <p:txBody>
            <a:bodyPr/>
            <a:lstStyle/>
            <a:p>
              <a:pPr algn="ctr"/>
              <a:endParaRPr lang="en-US" sz="1800"/>
            </a:p>
          </p:txBody>
        </p:sp>
        <p:sp>
          <p:nvSpPr>
            <p:cNvPr id="347710" name="Freeform 1175"/>
            <p:cNvSpPr>
              <a:spLocks/>
            </p:cNvSpPr>
            <p:nvPr/>
          </p:nvSpPr>
          <p:spPr bwMode="auto">
            <a:xfrm>
              <a:off x="3389" y="3301"/>
              <a:ext cx="50" cy="136"/>
            </a:xfrm>
            <a:custGeom>
              <a:avLst/>
              <a:gdLst>
                <a:gd name="T0" fmla="*/ 5 w 1109"/>
                <a:gd name="T1" fmla="*/ 0 h 2454"/>
                <a:gd name="T2" fmla="*/ 4 w 1109"/>
                <a:gd name="T3" fmla="*/ 1 h 2454"/>
                <a:gd name="T4" fmla="*/ 3 w 1109"/>
                <a:gd name="T5" fmla="*/ 1 h 2454"/>
                <a:gd name="T6" fmla="*/ 1 w 1109"/>
                <a:gd name="T7" fmla="*/ 2 h 2454"/>
                <a:gd name="T8" fmla="*/ 1 w 1109"/>
                <a:gd name="T9" fmla="*/ 7 h 2454"/>
                <a:gd name="T10" fmla="*/ 4 w 1109"/>
                <a:gd name="T11" fmla="*/ 14 h 2454"/>
                <a:gd name="T12" fmla="*/ 6 w 1109"/>
                <a:gd name="T13" fmla="*/ 20 h 2454"/>
                <a:gd name="T14" fmla="*/ 7 w 1109"/>
                <a:gd name="T15" fmla="*/ 25 h 2454"/>
                <a:gd name="T16" fmla="*/ 9 w 1109"/>
                <a:gd name="T17" fmla="*/ 30 h 2454"/>
                <a:gd name="T18" fmla="*/ 11 w 1109"/>
                <a:gd name="T19" fmla="*/ 35 h 2454"/>
                <a:gd name="T20" fmla="*/ 12 w 1109"/>
                <a:gd name="T21" fmla="*/ 39 h 2454"/>
                <a:gd name="T22" fmla="*/ 14 w 1109"/>
                <a:gd name="T23" fmla="*/ 44 h 2454"/>
                <a:gd name="T24" fmla="*/ 15 w 1109"/>
                <a:gd name="T25" fmla="*/ 50 h 2454"/>
                <a:gd name="T26" fmla="*/ 18 w 1109"/>
                <a:gd name="T27" fmla="*/ 56 h 2454"/>
                <a:gd name="T28" fmla="*/ 20 w 1109"/>
                <a:gd name="T29" fmla="*/ 64 h 2454"/>
                <a:gd name="T30" fmla="*/ 23 w 1109"/>
                <a:gd name="T31" fmla="*/ 73 h 2454"/>
                <a:gd name="T32" fmla="*/ 26 w 1109"/>
                <a:gd name="T33" fmla="*/ 83 h 2454"/>
                <a:gd name="T34" fmla="*/ 30 w 1109"/>
                <a:gd name="T35" fmla="*/ 95 h 2454"/>
                <a:gd name="T36" fmla="*/ 35 w 1109"/>
                <a:gd name="T37" fmla="*/ 110 h 2454"/>
                <a:gd name="T38" fmla="*/ 40 w 1109"/>
                <a:gd name="T39" fmla="*/ 127 h 2454"/>
                <a:gd name="T40" fmla="*/ 44 w 1109"/>
                <a:gd name="T41" fmla="*/ 136 h 2454"/>
                <a:gd name="T42" fmla="*/ 45 w 1109"/>
                <a:gd name="T43" fmla="*/ 135 h 2454"/>
                <a:gd name="T44" fmla="*/ 46 w 1109"/>
                <a:gd name="T45" fmla="*/ 134 h 2454"/>
                <a:gd name="T46" fmla="*/ 48 w 1109"/>
                <a:gd name="T47" fmla="*/ 133 h 2454"/>
                <a:gd name="T48" fmla="*/ 49 w 1109"/>
                <a:gd name="T49" fmla="*/ 129 h 2454"/>
                <a:gd name="T50" fmla="*/ 46 w 1109"/>
                <a:gd name="T51" fmla="*/ 122 h 2454"/>
                <a:gd name="T52" fmla="*/ 44 w 1109"/>
                <a:gd name="T53" fmla="*/ 115 h 2454"/>
                <a:gd name="T54" fmla="*/ 42 w 1109"/>
                <a:gd name="T55" fmla="*/ 110 h 2454"/>
                <a:gd name="T56" fmla="*/ 41 w 1109"/>
                <a:gd name="T57" fmla="*/ 105 h 2454"/>
                <a:gd name="T58" fmla="*/ 39 w 1109"/>
                <a:gd name="T59" fmla="*/ 101 h 2454"/>
                <a:gd name="T60" fmla="*/ 38 w 1109"/>
                <a:gd name="T61" fmla="*/ 96 h 2454"/>
                <a:gd name="T62" fmla="*/ 36 w 1109"/>
                <a:gd name="T63" fmla="*/ 91 h 2454"/>
                <a:gd name="T64" fmla="*/ 34 w 1109"/>
                <a:gd name="T65" fmla="*/ 85 h 2454"/>
                <a:gd name="T66" fmla="*/ 32 w 1109"/>
                <a:gd name="T67" fmla="*/ 79 h 2454"/>
                <a:gd name="T68" fmla="*/ 29 w 1109"/>
                <a:gd name="T69" fmla="*/ 72 h 2454"/>
                <a:gd name="T70" fmla="*/ 26 w 1109"/>
                <a:gd name="T71" fmla="*/ 63 h 2454"/>
                <a:gd name="T72" fmla="*/ 23 w 1109"/>
                <a:gd name="T73" fmla="*/ 53 h 2454"/>
                <a:gd name="T74" fmla="*/ 19 w 1109"/>
                <a:gd name="T75" fmla="*/ 40 h 2454"/>
                <a:gd name="T76" fmla="*/ 14 w 1109"/>
                <a:gd name="T77" fmla="*/ 26 h 2454"/>
                <a:gd name="T78" fmla="*/ 8 w 1109"/>
                <a:gd name="T79" fmla="*/ 9 h 24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9"/>
                <a:gd name="T121" fmla="*/ 0 h 2454"/>
                <a:gd name="T122" fmla="*/ 1109 w 1109"/>
                <a:gd name="T123" fmla="*/ 2454 h 24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9" h="2454">
                  <a:moveTo>
                    <a:pt x="113" y="0"/>
                  </a:moveTo>
                  <a:lnTo>
                    <a:pt x="100" y="4"/>
                  </a:lnTo>
                  <a:lnTo>
                    <a:pt x="92" y="9"/>
                  </a:lnTo>
                  <a:lnTo>
                    <a:pt x="84" y="12"/>
                  </a:lnTo>
                  <a:lnTo>
                    <a:pt x="76" y="15"/>
                  </a:lnTo>
                  <a:lnTo>
                    <a:pt x="65" y="19"/>
                  </a:lnTo>
                  <a:lnTo>
                    <a:pt x="49" y="26"/>
                  </a:lnTo>
                  <a:lnTo>
                    <a:pt x="29" y="36"/>
                  </a:lnTo>
                  <a:lnTo>
                    <a:pt x="0" y="49"/>
                  </a:lnTo>
                  <a:lnTo>
                    <a:pt x="29" y="120"/>
                  </a:lnTo>
                  <a:lnTo>
                    <a:pt x="56" y="187"/>
                  </a:lnTo>
                  <a:lnTo>
                    <a:pt x="81" y="248"/>
                  </a:lnTo>
                  <a:lnTo>
                    <a:pt x="103" y="305"/>
                  </a:lnTo>
                  <a:lnTo>
                    <a:pt x="125" y="358"/>
                  </a:lnTo>
                  <a:lnTo>
                    <a:pt x="145" y="407"/>
                  </a:lnTo>
                  <a:lnTo>
                    <a:pt x="164" y="455"/>
                  </a:lnTo>
                  <a:lnTo>
                    <a:pt x="182" y="499"/>
                  </a:lnTo>
                  <a:lnTo>
                    <a:pt x="199" y="542"/>
                  </a:lnTo>
                  <a:lnTo>
                    <a:pt x="216" y="584"/>
                  </a:lnTo>
                  <a:lnTo>
                    <a:pt x="233" y="625"/>
                  </a:lnTo>
                  <a:lnTo>
                    <a:pt x="249" y="667"/>
                  </a:lnTo>
                  <a:lnTo>
                    <a:pt x="267" y="711"/>
                  </a:lnTo>
                  <a:lnTo>
                    <a:pt x="284" y="754"/>
                  </a:lnTo>
                  <a:lnTo>
                    <a:pt x="302" y="800"/>
                  </a:lnTo>
                  <a:lnTo>
                    <a:pt x="323" y="849"/>
                  </a:lnTo>
                  <a:lnTo>
                    <a:pt x="343" y="900"/>
                  </a:lnTo>
                  <a:lnTo>
                    <a:pt x="366" y="956"/>
                  </a:lnTo>
                  <a:lnTo>
                    <a:pt x="389" y="1016"/>
                  </a:lnTo>
                  <a:lnTo>
                    <a:pt x="415" y="1081"/>
                  </a:lnTo>
                  <a:lnTo>
                    <a:pt x="443" y="1151"/>
                  </a:lnTo>
                  <a:lnTo>
                    <a:pt x="474" y="1227"/>
                  </a:lnTo>
                  <a:lnTo>
                    <a:pt x="507" y="1311"/>
                  </a:lnTo>
                  <a:lnTo>
                    <a:pt x="544" y="1400"/>
                  </a:lnTo>
                  <a:lnTo>
                    <a:pt x="583" y="1499"/>
                  </a:lnTo>
                  <a:lnTo>
                    <a:pt x="626" y="1606"/>
                  </a:lnTo>
                  <a:lnTo>
                    <a:pt x="672" y="1721"/>
                  </a:lnTo>
                  <a:lnTo>
                    <a:pt x="723" y="1846"/>
                  </a:lnTo>
                  <a:lnTo>
                    <a:pt x="777" y="1981"/>
                  </a:lnTo>
                  <a:lnTo>
                    <a:pt x="835" y="2128"/>
                  </a:lnTo>
                  <a:lnTo>
                    <a:pt x="898" y="2285"/>
                  </a:lnTo>
                  <a:lnTo>
                    <a:pt x="966" y="2454"/>
                  </a:lnTo>
                  <a:lnTo>
                    <a:pt x="982" y="2447"/>
                  </a:lnTo>
                  <a:lnTo>
                    <a:pt x="994" y="2442"/>
                  </a:lnTo>
                  <a:lnTo>
                    <a:pt x="1003" y="2436"/>
                  </a:lnTo>
                  <a:lnTo>
                    <a:pt x="1014" y="2432"/>
                  </a:lnTo>
                  <a:lnTo>
                    <a:pt x="1029" y="2426"/>
                  </a:lnTo>
                  <a:lnTo>
                    <a:pt x="1047" y="2417"/>
                  </a:lnTo>
                  <a:lnTo>
                    <a:pt x="1073" y="2407"/>
                  </a:lnTo>
                  <a:lnTo>
                    <a:pt x="1109" y="2392"/>
                  </a:lnTo>
                  <a:lnTo>
                    <a:pt x="1080" y="2320"/>
                  </a:lnTo>
                  <a:lnTo>
                    <a:pt x="1052" y="2254"/>
                  </a:lnTo>
                  <a:lnTo>
                    <a:pt x="1027" y="2193"/>
                  </a:lnTo>
                  <a:lnTo>
                    <a:pt x="1003" y="2136"/>
                  </a:lnTo>
                  <a:lnTo>
                    <a:pt x="981" y="2083"/>
                  </a:lnTo>
                  <a:lnTo>
                    <a:pt x="960" y="2035"/>
                  </a:lnTo>
                  <a:lnTo>
                    <a:pt x="941" y="1987"/>
                  </a:lnTo>
                  <a:lnTo>
                    <a:pt x="922" y="1943"/>
                  </a:lnTo>
                  <a:lnTo>
                    <a:pt x="905" y="1900"/>
                  </a:lnTo>
                  <a:lnTo>
                    <a:pt x="887" y="1858"/>
                  </a:lnTo>
                  <a:lnTo>
                    <a:pt x="869" y="1817"/>
                  </a:lnTo>
                  <a:lnTo>
                    <a:pt x="852" y="1774"/>
                  </a:lnTo>
                  <a:lnTo>
                    <a:pt x="835" y="1732"/>
                  </a:lnTo>
                  <a:lnTo>
                    <a:pt x="816" y="1688"/>
                  </a:lnTo>
                  <a:lnTo>
                    <a:pt x="797" y="1643"/>
                  </a:lnTo>
                  <a:lnTo>
                    <a:pt x="778" y="1594"/>
                  </a:lnTo>
                  <a:lnTo>
                    <a:pt x="756" y="1542"/>
                  </a:lnTo>
                  <a:lnTo>
                    <a:pt x="733" y="1488"/>
                  </a:lnTo>
                  <a:lnTo>
                    <a:pt x="708" y="1428"/>
                  </a:lnTo>
                  <a:lnTo>
                    <a:pt x="681" y="1363"/>
                  </a:lnTo>
                  <a:lnTo>
                    <a:pt x="652" y="1294"/>
                  </a:lnTo>
                  <a:lnTo>
                    <a:pt x="621" y="1218"/>
                  </a:lnTo>
                  <a:lnTo>
                    <a:pt x="586" y="1136"/>
                  </a:lnTo>
                  <a:lnTo>
                    <a:pt x="549" y="1046"/>
                  </a:lnTo>
                  <a:lnTo>
                    <a:pt x="508" y="948"/>
                  </a:lnTo>
                  <a:lnTo>
                    <a:pt x="464" y="842"/>
                  </a:lnTo>
                  <a:lnTo>
                    <a:pt x="417" y="728"/>
                  </a:lnTo>
                  <a:lnTo>
                    <a:pt x="364" y="604"/>
                  </a:lnTo>
                  <a:lnTo>
                    <a:pt x="308" y="469"/>
                  </a:lnTo>
                  <a:lnTo>
                    <a:pt x="248" y="325"/>
                  </a:lnTo>
                  <a:lnTo>
                    <a:pt x="183" y="168"/>
                  </a:lnTo>
                  <a:lnTo>
                    <a:pt x="113" y="0"/>
                  </a:lnTo>
                  <a:close/>
                </a:path>
              </a:pathLst>
            </a:custGeom>
            <a:solidFill>
              <a:srgbClr val="8C9494"/>
            </a:solidFill>
            <a:ln w="9525">
              <a:noFill/>
              <a:round/>
              <a:headEnd/>
              <a:tailEnd/>
            </a:ln>
          </p:spPr>
          <p:txBody>
            <a:bodyPr/>
            <a:lstStyle/>
            <a:p>
              <a:pPr algn="ctr"/>
              <a:endParaRPr lang="en-US" sz="1800"/>
            </a:p>
          </p:txBody>
        </p:sp>
        <p:sp>
          <p:nvSpPr>
            <p:cNvPr id="347711" name="Freeform 1176"/>
            <p:cNvSpPr>
              <a:spLocks/>
            </p:cNvSpPr>
            <p:nvPr/>
          </p:nvSpPr>
          <p:spPr bwMode="auto">
            <a:xfrm>
              <a:off x="3389" y="3301"/>
              <a:ext cx="49" cy="136"/>
            </a:xfrm>
            <a:custGeom>
              <a:avLst/>
              <a:gdLst>
                <a:gd name="T0" fmla="*/ 3 w 1078"/>
                <a:gd name="T1" fmla="*/ 0 h 2440"/>
                <a:gd name="T2" fmla="*/ 3 w 1078"/>
                <a:gd name="T3" fmla="*/ 0 h 2440"/>
                <a:gd name="T4" fmla="*/ 2 w 1078"/>
                <a:gd name="T5" fmla="*/ 1 h 2440"/>
                <a:gd name="T6" fmla="*/ 1 w 1078"/>
                <a:gd name="T7" fmla="*/ 2 h 2440"/>
                <a:gd name="T8" fmla="*/ 1 w 1078"/>
                <a:gd name="T9" fmla="*/ 6 h 2440"/>
                <a:gd name="T10" fmla="*/ 4 w 1078"/>
                <a:gd name="T11" fmla="*/ 13 h 2440"/>
                <a:gd name="T12" fmla="*/ 6 w 1078"/>
                <a:gd name="T13" fmla="*/ 19 h 2440"/>
                <a:gd name="T14" fmla="*/ 7 w 1078"/>
                <a:gd name="T15" fmla="*/ 25 h 2440"/>
                <a:gd name="T16" fmla="*/ 9 w 1078"/>
                <a:gd name="T17" fmla="*/ 30 h 2440"/>
                <a:gd name="T18" fmla="*/ 11 w 1078"/>
                <a:gd name="T19" fmla="*/ 34 h 2440"/>
                <a:gd name="T20" fmla="*/ 12 w 1078"/>
                <a:gd name="T21" fmla="*/ 39 h 2440"/>
                <a:gd name="T22" fmla="*/ 14 w 1078"/>
                <a:gd name="T23" fmla="*/ 44 h 2440"/>
                <a:gd name="T24" fmla="*/ 16 w 1078"/>
                <a:gd name="T25" fmla="*/ 49 h 2440"/>
                <a:gd name="T26" fmla="*/ 18 w 1078"/>
                <a:gd name="T27" fmla="*/ 56 h 2440"/>
                <a:gd name="T28" fmla="*/ 20 w 1078"/>
                <a:gd name="T29" fmla="*/ 63 h 2440"/>
                <a:gd name="T30" fmla="*/ 23 w 1078"/>
                <a:gd name="T31" fmla="*/ 72 h 2440"/>
                <a:gd name="T32" fmla="*/ 27 w 1078"/>
                <a:gd name="T33" fmla="*/ 83 h 2440"/>
                <a:gd name="T34" fmla="*/ 31 w 1078"/>
                <a:gd name="T35" fmla="*/ 95 h 2440"/>
                <a:gd name="T36" fmla="*/ 35 w 1078"/>
                <a:gd name="T37" fmla="*/ 110 h 2440"/>
                <a:gd name="T38" fmla="*/ 41 w 1078"/>
                <a:gd name="T39" fmla="*/ 127 h 2440"/>
                <a:gd name="T40" fmla="*/ 45 w 1078"/>
                <a:gd name="T41" fmla="*/ 136 h 2440"/>
                <a:gd name="T42" fmla="*/ 45 w 1078"/>
                <a:gd name="T43" fmla="*/ 135 h 2440"/>
                <a:gd name="T44" fmla="*/ 46 w 1078"/>
                <a:gd name="T45" fmla="*/ 135 h 2440"/>
                <a:gd name="T46" fmla="*/ 48 w 1078"/>
                <a:gd name="T47" fmla="*/ 134 h 2440"/>
                <a:gd name="T48" fmla="*/ 48 w 1078"/>
                <a:gd name="T49" fmla="*/ 129 h 2440"/>
                <a:gd name="T50" fmla="*/ 45 w 1078"/>
                <a:gd name="T51" fmla="*/ 122 h 2440"/>
                <a:gd name="T52" fmla="*/ 43 w 1078"/>
                <a:gd name="T53" fmla="*/ 116 h 2440"/>
                <a:gd name="T54" fmla="*/ 41 w 1078"/>
                <a:gd name="T55" fmla="*/ 111 h 2440"/>
                <a:gd name="T56" fmla="*/ 40 w 1078"/>
                <a:gd name="T57" fmla="*/ 106 h 2440"/>
                <a:gd name="T58" fmla="*/ 38 w 1078"/>
                <a:gd name="T59" fmla="*/ 101 h 2440"/>
                <a:gd name="T60" fmla="*/ 37 w 1078"/>
                <a:gd name="T61" fmla="*/ 97 h 2440"/>
                <a:gd name="T62" fmla="*/ 35 w 1078"/>
                <a:gd name="T63" fmla="*/ 92 h 2440"/>
                <a:gd name="T64" fmla="*/ 33 w 1078"/>
                <a:gd name="T65" fmla="*/ 86 h 2440"/>
                <a:gd name="T66" fmla="*/ 31 w 1078"/>
                <a:gd name="T67" fmla="*/ 80 h 2440"/>
                <a:gd name="T68" fmla="*/ 28 w 1078"/>
                <a:gd name="T69" fmla="*/ 72 h 2440"/>
                <a:gd name="T70" fmla="*/ 25 w 1078"/>
                <a:gd name="T71" fmla="*/ 63 h 2440"/>
                <a:gd name="T72" fmla="*/ 22 w 1078"/>
                <a:gd name="T73" fmla="*/ 53 h 2440"/>
                <a:gd name="T74" fmla="*/ 18 w 1078"/>
                <a:gd name="T75" fmla="*/ 41 h 2440"/>
                <a:gd name="T76" fmla="*/ 13 w 1078"/>
                <a:gd name="T77" fmla="*/ 26 h 2440"/>
                <a:gd name="T78" fmla="*/ 7 w 1078"/>
                <a:gd name="T79" fmla="*/ 9 h 24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78"/>
                <a:gd name="T121" fmla="*/ 0 h 2440"/>
                <a:gd name="T122" fmla="*/ 1078 w 1078"/>
                <a:gd name="T123" fmla="*/ 2440 h 24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78" h="2440">
                  <a:moveTo>
                    <a:pt x="86" y="0"/>
                  </a:moveTo>
                  <a:lnTo>
                    <a:pt x="77" y="3"/>
                  </a:lnTo>
                  <a:lnTo>
                    <a:pt x="71" y="6"/>
                  </a:lnTo>
                  <a:lnTo>
                    <a:pt x="65" y="8"/>
                  </a:lnTo>
                  <a:lnTo>
                    <a:pt x="59" y="10"/>
                  </a:lnTo>
                  <a:lnTo>
                    <a:pt x="49" y="14"/>
                  </a:lnTo>
                  <a:lnTo>
                    <a:pt x="38" y="20"/>
                  </a:lnTo>
                  <a:lnTo>
                    <a:pt x="22" y="27"/>
                  </a:lnTo>
                  <a:lnTo>
                    <a:pt x="0" y="37"/>
                  </a:lnTo>
                  <a:lnTo>
                    <a:pt x="30" y="108"/>
                  </a:lnTo>
                  <a:lnTo>
                    <a:pt x="57" y="175"/>
                  </a:lnTo>
                  <a:lnTo>
                    <a:pt x="81" y="236"/>
                  </a:lnTo>
                  <a:lnTo>
                    <a:pt x="104" y="293"/>
                  </a:lnTo>
                  <a:lnTo>
                    <a:pt x="126" y="345"/>
                  </a:lnTo>
                  <a:lnTo>
                    <a:pt x="145" y="395"/>
                  </a:lnTo>
                  <a:lnTo>
                    <a:pt x="165" y="442"/>
                  </a:lnTo>
                  <a:lnTo>
                    <a:pt x="182" y="487"/>
                  </a:lnTo>
                  <a:lnTo>
                    <a:pt x="199" y="530"/>
                  </a:lnTo>
                  <a:lnTo>
                    <a:pt x="217" y="572"/>
                  </a:lnTo>
                  <a:lnTo>
                    <a:pt x="234" y="613"/>
                  </a:lnTo>
                  <a:lnTo>
                    <a:pt x="250" y="655"/>
                  </a:lnTo>
                  <a:lnTo>
                    <a:pt x="268" y="698"/>
                  </a:lnTo>
                  <a:lnTo>
                    <a:pt x="286" y="742"/>
                  </a:lnTo>
                  <a:lnTo>
                    <a:pt x="304" y="788"/>
                  </a:lnTo>
                  <a:lnTo>
                    <a:pt x="324" y="837"/>
                  </a:lnTo>
                  <a:lnTo>
                    <a:pt x="345" y="888"/>
                  </a:lnTo>
                  <a:lnTo>
                    <a:pt x="368" y="944"/>
                  </a:lnTo>
                  <a:lnTo>
                    <a:pt x="391" y="1003"/>
                  </a:lnTo>
                  <a:lnTo>
                    <a:pt x="418" y="1069"/>
                  </a:lnTo>
                  <a:lnTo>
                    <a:pt x="445" y="1138"/>
                  </a:lnTo>
                  <a:lnTo>
                    <a:pt x="476" y="1215"/>
                  </a:lnTo>
                  <a:lnTo>
                    <a:pt x="509" y="1297"/>
                  </a:lnTo>
                  <a:lnTo>
                    <a:pt x="546" y="1388"/>
                  </a:lnTo>
                  <a:lnTo>
                    <a:pt x="585" y="1486"/>
                  </a:lnTo>
                  <a:lnTo>
                    <a:pt x="628" y="1593"/>
                  </a:lnTo>
                  <a:lnTo>
                    <a:pt x="675" y="1707"/>
                  </a:lnTo>
                  <a:lnTo>
                    <a:pt x="725" y="1833"/>
                  </a:lnTo>
                  <a:lnTo>
                    <a:pt x="780" y="1968"/>
                  </a:lnTo>
                  <a:lnTo>
                    <a:pt x="838" y="2113"/>
                  </a:lnTo>
                  <a:lnTo>
                    <a:pt x="901" y="2270"/>
                  </a:lnTo>
                  <a:lnTo>
                    <a:pt x="969" y="2440"/>
                  </a:lnTo>
                  <a:lnTo>
                    <a:pt x="982" y="2435"/>
                  </a:lnTo>
                  <a:lnTo>
                    <a:pt x="990" y="2431"/>
                  </a:lnTo>
                  <a:lnTo>
                    <a:pt x="998" y="2426"/>
                  </a:lnTo>
                  <a:lnTo>
                    <a:pt x="1006" y="2423"/>
                  </a:lnTo>
                  <a:lnTo>
                    <a:pt x="1016" y="2419"/>
                  </a:lnTo>
                  <a:lnTo>
                    <a:pt x="1031" y="2413"/>
                  </a:lnTo>
                  <a:lnTo>
                    <a:pt x="1050" y="2404"/>
                  </a:lnTo>
                  <a:lnTo>
                    <a:pt x="1078" y="2394"/>
                  </a:lnTo>
                  <a:lnTo>
                    <a:pt x="1048" y="2322"/>
                  </a:lnTo>
                  <a:lnTo>
                    <a:pt x="1020" y="2256"/>
                  </a:lnTo>
                  <a:lnTo>
                    <a:pt x="995" y="2195"/>
                  </a:lnTo>
                  <a:lnTo>
                    <a:pt x="973" y="2138"/>
                  </a:lnTo>
                  <a:lnTo>
                    <a:pt x="950" y="2085"/>
                  </a:lnTo>
                  <a:lnTo>
                    <a:pt x="930" y="2035"/>
                  </a:lnTo>
                  <a:lnTo>
                    <a:pt x="910" y="1989"/>
                  </a:lnTo>
                  <a:lnTo>
                    <a:pt x="892" y="1944"/>
                  </a:lnTo>
                  <a:lnTo>
                    <a:pt x="875" y="1901"/>
                  </a:lnTo>
                  <a:lnTo>
                    <a:pt x="857" y="1859"/>
                  </a:lnTo>
                  <a:lnTo>
                    <a:pt x="840" y="1817"/>
                  </a:lnTo>
                  <a:lnTo>
                    <a:pt x="823" y="1775"/>
                  </a:lnTo>
                  <a:lnTo>
                    <a:pt x="805" y="1733"/>
                  </a:lnTo>
                  <a:lnTo>
                    <a:pt x="787" y="1688"/>
                  </a:lnTo>
                  <a:lnTo>
                    <a:pt x="768" y="1643"/>
                  </a:lnTo>
                  <a:lnTo>
                    <a:pt x="748" y="1595"/>
                  </a:lnTo>
                  <a:lnTo>
                    <a:pt x="727" y="1543"/>
                  </a:lnTo>
                  <a:lnTo>
                    <a:pt x="703" y="1487"/>
                  </a:lnTo>
                  <a:lnTo>
                    <a:pt x="679" y="1428"/>
                  </a:lnTo>
                  <a:lnTo>
                    <a:pt x="652" y="1364"/>
                  </a:lnTo>
                  <a:lnTo>
                    <a:pt x="624" y="1294"/>
                  </a:lnTo>
                  <a:lnTo>
                    <a:pt x="592" y="1218"/>
                  </a:lnTo>
                  <a:lnTo>
                    <a:pt x="557" y="1135"/>
                  </a:lnTo>
                  <a:lnTo>
                    <a:pt x="521" y="1045"/>
                  </a:lnTo>
                  <a:lnTo>
                    <a:pt x="480" y="948"/>
                  </a:lnTo>
                  <a:lnTo>
                    <a:pt x="436" y="843"/>
                  </a:lnTo>
                  <a:lnTo>
                    <a:pt x="388" y="728"/>
                  </a:lnTo>
                  <a:lnTo>
                    <a:pt x="337" y="604"/>
                  </a:lnTo>
                  <a:lnTo>
                    <a:pt x="281" y="469"/>
                  </a:lnTo>
                  <a:lnTo>
                    <a:pt x="221" y="324"/>
                  </a:lnTo>
                  <a:lnTo>
                    <a:pt x="155" y="168"/>
                  </a:lnTo>
                  <a:lnTo>
                    <a:pt x="86" y="0"/>
                  </a:lnTo>
                  <a:close/>
                </a:path>
              </a:pathLst>
            </a:custGeom>
            <a:solidFill>
              <a:srgbClr val="A8B0B0"/>
            </a:solidFill>
            <a:ln w="9525">
              <a:noFill/>
              <a:round/>
              <a:headEnd/>
              <a:tailEnd/>
            </a:ln>
          </p:spPr>
          <p:txBody>
            <a:bodyPr/>
            <a:lstStyle/>
            <a:p>
              <a:pPr algn="ctr"/>
              <a:endParaRPr lang="en-US" sz="1800"/>
            </a:p>
          </p:txBody>
        </p:sp>
        <p:sp>
          <p:nvSpPr>
            <p:cNvPr id="347712" name="Freeform 1177"/>
            <p:cNvSpPr>
              <a:spLocks/>
            </p:cNvSpPr>
            <p:nvPr/>
          </p:nvSpPr>
          <p:spPr bwMode="auto">
            <a:xfrm>
              <a:off x="3389" y="3302"/>
              <a:ext cx="48" cy="135"/>
            </a:xfrm>
            <a:custGeom>
              <a:avLst/>
              <a:gdLst>
                <a:gd name="T0" fmla="*/ 2 w 1046"/>
                <a:gd name="T1" fmla="*/ 0 h 2428"/>
                <a:gd name="T2" fmla="*/ 2 w 1046"/>
                <a:gd name="T3" fmla="*/ 0 h 2428"/>
                <a:gd name="T4" fmla="*/ 2 w 1046"/>
                <a:gd name="T5" fmla="*/ 1 h 2428"/>
                <a:gd name="T6" fmla="*/ 1 w 1046"/>
                <a:gd name="T7" fmla="*/ 1 h 2428"/>
                <a:gd name="T8" fmla="*/ 1 w 1046"/>
                <a:gd name="T9" fmla="*/ 5 h 2428"/>
                <a:gd name="T10" fmla="*/ 4 w 1046"/>
                <a:gd name="T11" fmla="*/ 13 h 2428"/>
                <a:gd name="T12" fmla="*/ 6 w 1046"/>
                <a:gd name="T13" fmla="*/ 19 h 2428"/>
                <a:gd name="T14" fmla="*/ 8 w 1046"/>
                <a:gd name="T15" fmla="*/ 24 h 2428"/>
                <a:gd name="T16" fmla="*/ 9 w 1046"/>
                <a:gd name="T17" fmla="*/ 29 h 2428"/>
                <a:gd name="T18" fmla="*/ 11 w 1046"/>
                <a:gd name="T19" fmla="*/ 33 h 2428"/>
                <a:gd name="T20" fmla="*/ 12 w 1046"/>
                <a:gd name="T21" fmla="*/ 38 h 2428"/>
                <a:gd name="T22" fmla="*/ 14 w 1046"/>
                <a:gd name="T23" fmla="*/ 43 h 2428"/>
                <a:gd name="T24" fmla="*/ 16 w 1046"/>
                <a:gd name="T25" fmla="*/ 49 h 2428"/>
                <a:gd name="T26" fmla="*/ 18 w 1046"/>
                <a:gd name="T27" fmla="*/ 55 h 2428"/>
                <a:gd name="T28" fmla="*/ 20 w 1046"/>
                <a:gd name="T29" fmla="*/ 63 h 2428"/>
                <a:gd name="T30" fmla="*/ 23 w 1046"/>
                <a:gd name="T31" fmla="*/ 71 h 2428"/>
                <a:gd name="T32" fmla="*/ 27 w 1046"/>
                <a:gd name="T33" fmla="*/ 82 h 2428"/>
                <a:gd name="T34" fmla="*/ 31 w 1046"/>
                <a:gd name="T35" fmla="*/ 94 h 2428"/>
                <a:gd name="T36" fmla="*/ 36 w 1046"/>
                <a:gd name="T37" fmla="*/ 109 h 2428"/>
                <a:gd name="T38" fmla="*/ 41 w 1046"/>
                <a:gd name="T39" fmla="*/ 126 h 2428"/>
                <a:gd name="T40" fmla="*/ 45 w 1046"/>
                <a:gd name="T41" fmla="*/ 135 h 2428"/>
                <a:gd name="T42" fmla="*/ 45 w 1046"/>
                <a:gd name="T43" fmla="*/ 134 h 2428"/>
                <a:gd name="T44" fmla="*/ 46 w 1046"/>
                <a:gd name="T45" fmla="*/ 134 h 2428"/>
                <a:gd name="T46" fmla="*/ 47 w 1046"/>
                <a:gd name="T47" fmla="*/ 134 h 2428"/>
                <a:gd name="T48" fmla="*/ 47 w 1046"/>
                <a:gd name="T49" fmla="*/ 129 h 2428"/>
                <a:gd name="T50" fmla="*/ 44 w 1046"/>
                <a:gd name="T51" fmla="*/ 122 h 2428"/>
                <a:gd name="T52" fmla="*/ 42 w 1046"/>
                <a:gd name="T53" fmla="*/ 116 h 2428"/>
                <a:gd name="T54" fmla="*/ 40 w 1046"/>
                <a:gd name="T55" fmla="*/ 111 h 2428"/>
                <a:gd name="T56" fmla="*/ 39 w 1046"/>
                <a:gd name="T57" fmla="*/ 106 h 2428"/>
                <a:gd name="T58" fmla="*/ 37 w 1046"/>
                <a:gd name="T59" fmla="*/ 101 h 2428"/>
                <a:gd name="T60" fmla="*/ 36 w 1046"/>
                <a:gd name="T61" fmla="*/ 96 h 2428"/>
                <a:gd name="T62" fmla="*/ 34 w 1046"/>
                <a:gd name="T63" fmla="*/ 91 h 2428"/>
                <a:gd name="T64" fmla="*/ 32 w 1046"/>
                <a:gd name="T65" fmla="*/ 86 h 2428"/>
                <a:gd name="T66" fmla="*/ 30 w 1046"/>
                <a:gd name="T67" fmla="*/ 80 h 2428"/>
                <a:gd name="T68" fmla="*/ 27 w 1046"/>
                <a:gd name="T69" fmla="*/ 72 h 2428"/>
                <a:gd name="T70" fmla="*/ 24 w 1046"/>
                <a:gd name="T71" fmla="*/ 63 h 2428"/>
                <a:gd name="T72" fmla="*/ 21 w 1046"/>
                <a:gd name="T73" fmla="*/ 53 h 2428"/>
                <a:gd name="T74" fmla="*/ 16 w 1046"/>
                <a:gd name="T75" fmla="*/ 41 h 2428"/>
                <a:gd name="T76" fmla="*/ 12 w 1046"/>
                <a:gd name="T77" fmla="*/ 26 h 2428"/>
                <a:gd name="T78" fmla="*/ 6 w 1046"/>
                <a:gd name="T79" fmla="*/ 9 h 2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46"/>
                <a:gd name="T121" fmla="*/ 0 h 2428"/>
                <a:gd name="T122" fmla="*/ 1046 w 1046"/>
                <a:gd name="T123" fmla="*/ 2428 h 2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46" h="2428">
                  <a:moveTo>
                    <a:pt x="58" y="0"/>
                  </a:moveTo>
                  <a:lnTo>
                    <a:pt x="52" y="2"/>
                  </a:lnTo>
                  <a:lnTo>
                    <a:pt x="47" y="4"/>
                  </a:lnTo>
                  <a:lnTo>
                    <a:pt x="43" y="5"/>
                  </a:lnTo>
                  <a:lnTo>
                    <a:pt x="39" y="7"/>
                  </a:lnTo>
                  <a:lnTo>
                    <a:pt x="33" y="10"/>
                  </a:lnTo>
                  <a:lnTo>
                    <a:pt x="25" y="13"/>
                  </a:lnTo>
                  <a:lnTo>
                    <a:pt x="15" y="18"/>
                  </a:lnTo>
                  <a:lnTo>
                    <a:pt x="0" y="25"/>
                  </a:lnTo>
                  <a:lnTo>
                    <a:pt x="29" y="97"/>
                  </a:lnTo>
                  <a:lnTo>
                    <a:pt x="56" y="164"/>
                  </a:lnTo>
                  <a:lnTo>
                    <a:pt x="80" y="225"/>
                  </a:lnTo>
                  <a:lnTo>
                    <a:pt x="104" y="282"/>
                  </a:lnTo>
                  <a:lnTo>
                    <a:pt x="125" y="334"/>
                  </a:lnTo>
                  <a:lnTo>
                    <a:pt x="145" y="384"/>
                  </a:lnTo>
                  <a:lnTo>
                    <a:pt x="164" y="430"/>
                  </a:lnTo>
                  <a:lnTo>
                    <a:pt x="182" y="475"/>
                  </a:lnTo>
                  <a:lnTo>
                    <a:pt x="199" y="518"/>
                  </a:lnTo>
                  <a:lnTo>
                    <a:pt x="217" y="560"/>
                  </a:lnTo>
                  <a:lnTo>
                    <a:pt x="233" y="601"/>
                  </a:lnTo>
                  <a:lnTo>
                    <a:pt x="250" y="643"/>
                  </a:lnTo>
                  <a:lnTo>
                    <a:pt x="268" y="686"/>
                  </a:lnTo>
                  <a:lnTo>
                    <a:pt x="285" y="730"/>
                  </a:lnTo>
                  <a:lnTo>
                    <a:pt x="305" y="776"/>
                  </a:lnTo>
                  <a:lnTo>
                    <a:pt x="324" y="825"/>
                  </a:lnTo>
                  <a:lnTo>
                    <a:pt x="344" y="876"/>
                  </a:lnTo>
                  <a:lnTo>
                    <a:pt x="367" y="932"/>
                  </a:lnTo>
                  <a:lnTo>
                    <a:pt x="391" y="991"/>
                  </a:lnTo>
                  <a:lnTo>
                    <a:pt x="418" y="1056"/>
                  </a:lnTo>
                  <a:lnTo>
                    <a:pt x="445" y="1126"/>
                  </a:lnTo>
                  <a:lnTo>
                    <a:pt x="477" y="1203"/>
                  </a:lnTo>
                  <a:lnTo>
                    <a:pt x="511" y="1285"/>
                  </a:lnTo>
                  <a:lnTo>
                    <a:pt x="546" y="1376"/>
                  </a:lnTo>
                  <a:lnTo>
                    <a:pt x="586" y="1474"/>
                  </a:lnTo>
                  <a:lnTo>
                    <a:pt x="629" y="1580"/>
                  </a:lnTo>
                  <a:lnTo>
                    <a:pt x="676" y="1695"/>
                  </a:lnTo>
                  <a:lnTo>
                    <a:pt x="726" y="1821"/>
                  </a:lnTo>
                  <a:lnTo>
                    <a:pt x="781" y="1956"/>
                  </a:lnTo>
                  <a:lnTo>
                    <a:pt x="840" y="2101"/>
                  </a:lnTo>
                  <a:lnTo>
                    <a:pt x="903" y="2258"/>
                  </a:lnTo>
                  <a:lnTo>
                    <a:pt x="972" y="2428"/>
                  </a:lnTo>
                  <a:lnTo>
                    <a:pt x="980" y="2424"/>
                  </a:lnTo>
                  <a:lnTo>
                    <a:pt x="986" y="2421"/>
                  </a:lnTo>
                  <a:lnTo>
                    <a:pt x="991" y="2419"/>
                  </a:lnTo>
                  <a:lnTo>
                    <a:pt x="997" y="2415"/>
                  </a:lnTo>
                  <a:lnTo>
                    <a:pt x="1004" y="2412"/>
                  </a:lnTo>
                  <a:lnTo>
                    <a:pt x="1013" y="2408"/>
                  </a:lnTo>
                  <a:lnTo>
                    <a:pt x="1028" y="2403"/>
                  </a:lnTo>
                  <a:lnTo>
                    <a:pt x="1046" y="2395"/>
                  </a:lnTo>
                  <a:lnTo>
                    <a:pt x="1017" y="2324"/>
                  </a:lnTo>
                  <a:lnTo>
                    <a:pt x="989" y="2257"/>
                  </a:lnTo>
                  <a:lnTo>
                    <a:pt x="964" y="2196"/>
                  </a:lnTo>
                  <a:lnTo>
                    <a:pt x="941" y="2139"/>
                  </a:lnTo>
                  <a:lnTo>
                    <a:pt x="920" y="2086"/>
                  </a:lnTo>
                  <a:lnTo>
                    <a:pt x="899" y="2037"/>
                  </a:lnTo>
                  <a:lnTo>
                    <a:pt x="880" y="1990"/>
                  </a:lnTo>
                  <a:lnTo>
                    <a:pt x="861" y="1946"/>
                  </a:lnTo>
                  <a:lnTo>
                    <a:pt x="843" y="1903"/>
                  </a:lnTo>
                  <a:lnTo>
                    <a:pt x="826" y="1861"/>
                  </a:lnTo>
                  <a:lnTo>
                    <a:pt x="809" y="1819"/>
                  </a:lnTo>
                  <a:lnTo>
                    <a:pt x="792" y="1778"/>
                  </a:lnTo>
                  <a:lnTo>
                    <a:pt x="774" y="1734"/>
                  </a:lnTo>
                  <a:lnTo>
                    <a:pt x="756" y="1691"/>
                  </a:lnTo>
                  <a:lnTo>
                    <a:pt x="737" y="1645"/>
                  </a:lnTo>
                  <a:lnTo>
                    <a:pt x="718" y="1596"/>
                  </a:lnTo>
                  <a:lnTo>
                    <a:pt x="696" y="1545"/>
                  </a:lnTo>
                  <a:lnTo>
                    <a:pt x="673" y="1490"/>
                  </a:lnTo>
                  <a:lnTo>
                    <a:pt x="648" y="1430"/>
                  </a:lnTo>
                  <a:lnTo>
                    <a:pt x="622" y="1365"/>
                  </a:lnTo>
                  <a:lnTo>
                    <a:pt x="593" y="1296"/>
                  </a:lnTo>
                  <a:lnTo>
                    <a:pt x="562" y="1220"/>
                  </a:lnTo>
                  <a:lnTo>
                    <a:pt x="528" y="1138"/>
                  </a:lnTo>
                  <a:lnTo>
                    <a:pt x="490" y="1047"/>
                  </a:lnTo>
                  <a:lnTo>
                    <a:pt x="450" y="950"/>
                  </a:lnTo>
                  <a:lnTo>
                    <a:pt x="407" y="843"/>
                  </a:lnTo>
                  <a:lnTo>
                    <a:pt x="359" y="730"/>
                  </a:lnTo>
                  <a:lnTo>
                    <a:pt x="308" y="605"/>
                  </a:lnTo>
                  <a:lnTo>
                    <a:pt x="251" y="470"/>
                  </a:lnTo>
                  <a:lnTo>
                    <a:pt x="192" y="325"/>
                  </a:lnTo>
                  <a:lnTo>
                    <a:pt x="127" y="169"/>
                  </a:lnTo>
                  <a:lnTo>
                    <a:pt x="58" y="0"/>
                  </a:lnTo>
                  <a:close/>
                </a:path>
              </a:pathLst>
            </a:custGeom>
            <a:solidFill>
              <a:srgbClr val="C4CCCC"/>
            </a:solidFill>
            <a:ln w="9525">
              <a:noFill/>
              <a:round/>
              <a:headEnd/>
              <a:tailEnd/>
            </a:ln>
          </p:spPr>
          <p:txBody>
            <a:bodyPr/>
            <a:lstStyle/>
            <a:p>
              <a:pPr algn="ctr"/>
              <a:endParaRPr lang="en-US" sz="1800"/>
            </a:p>
          </p:txBody>
        </p:sp>
        <p:sp>
          <p:nvSpPr>
            <p:cNvPr id="347713" name="Freeform 1178"/>
            <p:cNvSpPr>
              <a:spLocks/>
            </p:cNvSpPr>
            <p:nvPr/>
          </p:nvSpPr>
          <p:spPr bwMode="auto">
            <a:xfrm>
              <a:off x="3389" y="3302"/>
              <a:ext cx="46" cy="134"/>
            </a:xfrm>
            <a:custGeom>
              <a:avLst/>
              <a:gdLst>
                <a:gd name="T0" fmla="*/ 1 w 1017"/>
                <a:gd name="T1" fmla="*/ 0 h 2414"/>
                <a:gd name="T2" fmla="*/ 0 w 1017"/>
                <a:gd name="T3" fmla="*/ 1 h 2414"/>
                <a:gd name="T4" fmla="*/ 44 w 1017"/>
                <a:gd name="T5" fmla="*/ 134 h 2414"/>
                <a:gd name="T6" fmla="*/ 46 w 1017"/>
                <a:gd name="T7" fmla="*/ 133 h 2414"/>
                <a:gd name="T8" fmla="*/ 1 w 1017"/>
                <a:gd name="T9" fmla="*/ 0 h 2414"/>
                <a:gd name="T10" fmla="*/ 0 60000 65536"/>
                <a:gd name="T11" fmla="*/ 0 60000 65536"/>
                <a:gd name="T12" fmla="*/ 0 60000 65536"/>
                <a:gd name="T13" fmla="*/ 0 60000 65536"/>
                <a:gd name="T14" fmla="*/ 0 60000 65536"/>
                <a:gd name="T15" fmla="*/ 0 w 1017"/>
                <a:gd name="T16" fmla="*/ 0 h 2414"/>
                <a:gd name="T17" fmla="*/ 1017 w 1017"/>
                <a:gd name="T18" fmla="*/ 2414 h 2414"/>
              </a:gdLst>
              <a:ahLst/>
              <a:cxnLst>
                <a:cxn ang="T10">
                  <a:pos x="T0" y="T1"/>
                </a:cxn>
                <a:cxn ang="T11">
                  <a:pos x="T2" y="T3"/>
                </a:cxn>
                <a:cxn ang="T12">
                  <a:pos x="T4" y="T5"/>
                </a:cxn>
                <a:cxn ang="T13">
                  <a:pos x="T6" y="T7"/>
                </a:cxn>
                <a:cxn ang="T14">
                  <a:pos x="T8" y="T9"/>
                </a:cxn>
              </a:cxnLst>
              <a:rect l="T15" t="T16" r="T17" b="T18"/>
              <a:pathLst>
                <a:path w="1017" h="2414">
                  <a:moveTo>
                    <a:pt x="32" y="0"/>
                  </a:moveTo>
                  <a:lnTo>
                    <a:pt x="0" y="13"/>
                  </a:lnTo>
                  <a:lnTo>
                    <a:pt x="977" y="2414"/>
                  </a:lnTo>
                  <a:lnTo>
                    <a:pt x="1017" y="2396"/>
                  </a:lnTo>
                  <a:lnTo>
                    <a:pt x="32" y="0"/>
                  </a:lnTo>
                  <a:close/>
                </a:path>
              </a:pathLst>
            </a:custGeom>
            <a:solidFill>
              <a:srgbClr val="E0E8E8"/>
            </a:solidFill>
            <a:ln w="9525">
              <a:noFill/>
              <a:round/>
              <a:headEnd/>
              <a:tailEnd/>
            </a:ln>
          </p:spPr>
          <p:txBody>
            <a:bodyPr/>
            <a:lstStyle/>
            <a:p>
              <a:pPr algn="ctr"/>
              <a:endParaRPr lang="en-US" sz="1800"/>
            </a:p>
          </p:txBody>
        </p:sp>
        <p:sp>
          <p:nvSpPr>
            <p:cNvPr id="347714" name="Freeform 1179"/>
            <p:cNvSpPr>
              <a:spLocks/>
            </p:cNvSpPr>
            <p:nvPr/>
          </p:nvSpPr>
          <p:spPr bwMode="auto">
            <a:xfrm>
              <a:off x="3388" y="3298"/>
              <a:ext cx="8" cy="6"/>
            </a:xfrm>
            <a:custGeom>
              <a:avLst/>
              <a:gdLst>
                <a:gd name="T0" fmla="*/ 8 w 173"/>
                <a:gd name="T1" fmla="*/ 1 h 95"/>
                <a:gd name="T2" fmla="*/ 0 w 173"/>
                <a:gd name="T3" fmla="*/ 6 h 95"/>
                <a:gd name="T4" fmla="*/ 0 w 173"/>
                <a:gd name="T5" fmla="*/ 5 h 95"/>
                <a:gd name="T6" fmla="*/ 8 w 173"/>
                <a:gd name="T7" fmla="*/ 0 h 95"/>
                <a:gd name="T8" fmla="*/ 8 w 173"/>
                <a:gd name="T9" fmla="*/ 1 h 95"/>
                <a:gd name="T10" fmla="*/ 0 60000 65536"/>
                <a:gd name="T11" fmla="*/ 0 60000 65536"/>
                <a:gd name="T12" fmla="*/ 0 60000 65536"/>
                <a:gd name="T13" fmla="*/ 0 60000 65536"/>
                <a:gd name="T14" fmla="*/ 0 60000 65536"/>
                <a:gd name="T15" fmla="*/ 0 w 173"/>
                <a:gd name="T16" fmla="*/ 0 h 95"/>
                <a:gd name="T17" fmla="*/ 173 w 173"/>
                <a:gd name="T18" fmla="*/ 95 h 95"/>
              </a:gdLst>
              <a:ahLst/>
              <a:cxnLst>
                <a:cxn ang="T10">
                  <a:pos x="T0" y="T1"/>
                </a:cxn>
                <a:cxn ang="T11">
                  <a:pos x="T2" y="T3"/>
                </a:cxn>
                <a:cxn ang="T12">
                  <a:pos x="T4" y="T5"/>
                </a:cxn>
                <a:cxn ang="T13">
                  <a:pos x="T6" y="T7"/>
                </a:cxn>
                <a:cxn ang="T14">
                  <a:pos x="T8" y="T9"/>
                </a:cxn>
              </a:cxnLst>
              <a:rect l="T15" t="T16" r="T17" b="T18"/>
              <a:pathLst>
                <a:path w="173" h="95">
                  <a:moveTo>
                    <a:pt x="173" y="20"/>
                  </a:moveTo>
                  <a:lnTo>
                    <a:pt x="7" y="95"/>
                  </a:lnTo>
                  <a:lnTo>
                    <a:pt x="0" y="75"/>
                  </a:lnTo>
                  <a:lnTo>
                    <a:pt x="166" y="0"/>
                  </a:lnTo>
                  <a:lnTo>
                    <a:pt x="173" y="20"/>
                  </a:lnTo>
                  <a:close/>
                </a:path>
              </a:pathLst>
            </a:custGeom>
            <a:solidFill>
              <a:srgbClr val="111919"/>
            </a:solidFill>
            <a:ln w="9525">
              <a:noFill/>
              <a:round/>
              <a:headEnd/>
              <a:tailEnd/>
            </a:ln>
          </p:spPr>
          <p:txBody>
            <a:bodyPr/>
            <a:lstStyle/>
            <a:p>
              <a:pPr algn="ctr"/>
              <a:endParaRPr lang="en-US" sz="1800"/>
            </a:p>
          </p:txBody>
        </p:sp>
        <p:sp>
          <p:nvSpPr>
            <p:cNvPr id="347715" name="Freeform 1180"/>
            <p:cNvSpPr>
              <a:spLocks/>
            </p:cNvSpPr>
            <p:nvPr/>
          </p:nvSpPr>
          <p:spPr bwMode="auto">
            <a:xfrm>
              <a:off x="3386" y="3293"/>
              <a:ext cx="9" cy="10"/>
            </a:xfrm>
            <a:custGeom>
              <a:avLst/>
              <a:gdLst>
                <a:gd name="T0" fmla="*/ 9 w 200"/>
                <a:gd name="T1" fmla="*/ 6 h 179"/>
                <a:gd name="T2" fmla="*/ 1 w 200"/>
                <a:gd name="T3" fmla="*/ 10 h 179"/>
                <a:gd name="T4" fmla="*/ 0 w 200"/>
                <a:gd name="T5" fmla="*/ 6 h 179"/>
                <a:gd name="T6" fmla="*/ 3 w 200"/>
                <a:gd name="T7" fmla="*/ 0 h 179"/>
                <a:gd name="T8" fmla="*/ 8 w 200"/>
                <a:gd name="T9" fmla="*/ 1 h 179"/>
                <a:gd name="T10" fmla="*/ 9 w 200"/>
                <a:gd name="T11" fmla="*/ 6 h 179"/>
                <a:gd name="T12" fmla="*/ 0 60000 65536"/>
                <a:gd name="T13" fmla="*/ 0 60000 65536"/>
                <a:gd name="T14" fmla="*/ 0 60000 65536"/>
                <a:gd name="T15" fmla="*/ 0 60000 65536"/>
                <a:gd name="T16" fmla="*/ 0 60000 65536"/>
                <a:gd name="T17" fmla="*/ 0 60000 65536"/>
                <a:gd name="T18" fmla="*/ 0 w 200"/>
                <a:gd name="T19" fmla="*/ 0 h 179"/>
                <a:gd name="T20" fmla="*/ 200 w 200"/>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00" h="179">
                  <a:moveTo>
                    <a:pt x="200" y="106"/>
                  </a:moveTo>
                  <a:lnTo>
                    <a:pt x="33" y="179"/>
                  </a:lnTo>
                  <a:lnTo>
                    <a:pt x="0" y="100"/>
                  </a:lnTo>
                  <a:lnTo>
                    <a:pt x="58" y="0"/>
                  </a:lnTo>
                  <a:lnTo>
                    <a:pt x="168" y="26"/>
                  </a:lnTo>
                  <a:lnTo>
                    <a:pt x="200" y="106"/>
                  </a:lnTo>
                  <a:close/>
                </a:path>
              </a:pathLst>
            </a:custGeom>
            <a:solidFill>
              <a:srgbClr val="545959"/>
            </a:solidFill>
            <a:ln w="9525">
              <a:noFill/>
              <a:round/>
              <a:headEnd/>
              <a:tailEnd/>
            </a:ln>
          </p:spPr>
          <p:txBody>
            <a:bodyPr/>
            <a:lstStyle/>
            <a:p>
              <a:pPr algn="ctr"/>
              <a:endParaRPr lang="en-US" sz="1800"/>
            </a:p>
          </p:txBody>
        </p:sp>
        <p:sp>
          <p:nvSpPr>
            <p:cNvPr id="347716" name="Freeform 1181"/>
            <p:cNvSpPr>
              <a:spLocks/>
            </p:cNvSpPr>
            <p:nvPr/>
          </p:nvSpPr>
          <p:spPr bwMode="auto">
            <a:xfrm>
              <a:off x="3386" y="3293"/>
              <a:ext cx="8" cy="10"/>
            </a:xfrm>
            <a:custGeom>
              <a:avLst/>
              <a:gdLst>
                <a:gd name="T0" fmla="*/ 8 w 173"/>
                <a:gd name="T1" fmla="*/ 7 h 177"/>
                <a:gd name="T2" fmla="*/ 7 w 173"/>
                <a:gd name="T3" fmla="*/ 7 h 177"/>
                <a:gd name="T4" fmla="*/ 7 w 173"/>
                <a:gd name="T5" fmla="*/ 7 h 177"/>
                <a:gd name="T6" fmla="*/ 6 w 173"/>
                <a:gd name="T7" fmla="*/ 7 h 177"/>
                <a:gd name="T8" fmla="*/ 6 w 173"/>
                <a:gd name="T9" fmla="*/ 8 h 177"/>
                <a:gd name="T10" fmla="*/ 5 w 173"/>
                <a:gd name="T11" fmla="*/ 8 h 177"/>
                <a:gd name="T12" fmla="*/ 4 w 173"/>
                <a:gd name="T13" fmla="*/ 8 h 177"/>
                <a:gd name="T14" fmla="*/ 3 w 173"/>
                <a:gd name="T15" fmla="*/ 9 h 177"/>
                <a:gd name="T16" fmla="*/ 2 w 173"/>
                <a:gd name="T17" fmla="*/ 10 h 177"/>
                <a:gd name="T18" fmla="*/ 1 w 173"/>
                <a:gd name="T19" fmla="*/ 9 h 177"/>
                <a:gd name="T20" fmla="*/ 1 w 173"/>
                <a:gd name="T21" fmla="*/ 9 h 177"/>
                <a:gd name="T22" fmla="*/ 1 w 173"/>
                <a:gd name="T23" fmla="*/ 9 h 177"/>
                <a:gd name="T24" fmla="*/ 1 w 173"/>
                <a:gd name="T25" fmla="*/ 8 h 177"/>
                <a:gd name="T26" fmla="*/ 1 w 173"/>
                <a:gd name="T27" fmla="*/ 8 h 177"/>
                <a:gd name="T28" fmla="*/ 1 w 173"/>
                <a:gd name="T29" fmla="*/ 7 h 177"/>
                <a:gd name="T30" fmla="*/ 0 w 173"/>
                <a:gd name="T31" fmla="*/ 7 h 177"/>
                <a:gd name="T32" fmla="*/ 0 w 173"/>
                <a:gd name="T33" fmla="*/ 5 h 177"/>
                <a:gd name="T34" fmla="*/ 0 w 173"/>
                <a:gd name="T35" fmla="*/ 5 h 177"/>
                <a:gd name="T36" fmla="*/ 1 w 173"/>
                <a:gd name="T37" fmla="*/ 4 h 177"/>
                <a:gd name="T38" fmla="*/ 1 w 173"/>
                <a:gd name="T39" fmla="*/ 4 h 177"/>
                <a:gd name="T40" fmla="*/ 1 w 173"/>
                <a:gd name="T41" fmla="*/ 4 h 177"/>
                <a:gd name="T42" fmla="*/ 1 w 173"/>
                <a:gd name="T43" fmla="*/ 3 h 177"/>
                <a:gd name="T44" fmla="*/ 1 w 173"/>
                <a:gd name="T45" fmla="*/ 2 h 177"/>
                <a:gd name="T46" fmla="*/ 2 w 173"/>
                <a:gd name="T47" fmla="*/ 1 h 177"/>
                <a:gd name="T48" fmla="*/ 2 w 173"/>
                <a:gd name="T49" fmla="*/ 0 h 177"/>
                <a:gd name="T50" fmla="*/ 3 w 173"/>
                <a:gd name="T51" fmla="*/ 0 h 177"/>
                <a:gd name="T52" fmla="*/ 3 w 173"/>
                <a:gd name="T53" fmla="*/ 0 h 177"/>
                <a:gd name="T54" fmla="*/ 4 w 173"/>
                <a:gd name="T55" fmla="*/ 0 h 177"/>
                <a:gd name="T56" fmla="*/ 4 w 173"/>
                <a:gd name="T57" fmla="*/ 1 h 177"/>
                <a:gd name="T58" fmla="*/ 4 w 173"/>
                <a:gd name="T59" fmla="*/ 1 h 177"/>
                <a:gd name="T60" fmla="*/ 5 w 173"/>
                <a:gd name="T61" fmla="*/ 1 h 177"/>
                <a:gd name="T62" fmla="*/ 6 w 173"/>
                <a:gd name="T63" fmla="*/ 2 h 177"/>
                <a:gd name="T64" fmla="*/ 6 w 173"/>
                <a:gd name="T65" fmla="*/ 2 h 177"/>
                <a:gd name="T66" fmla="*/ 7 w 173"/>
                <a:gd name="T67" fmla="*/ 2 h 177"/>
                <a:gd name="T68" fmla="*/ 7 w 173"/>
                <a:gd name="T69" fmla="*/ 3 h 177"/>
                <a:gd name="T70" fmla="*/ 7 w 173"/>
                <a:gd name="T71" fmla="*/ 3 h 177"/>
                <a:gd name="T72" fmla="*/ 7 w 173"/>
                <a:gd name="T73" fmla="*/ 3 h 177"/>
                <a:gd name="T74" fmla="*/ 7 w 173"/>
                <a:gd name="T75" fmla="*/ 4 h 177"/>
                <a:gd name="T76" fmla="*/ 7 w 173"/>
                <a:gd name="T77" fmla="*/ 5 h 177"/>
                <a:gd name="T78" fmla="*/ 8 w 173"/>
                <a:gd name="T79" fmla="*/ 5 h 177"/>
                <a:gd name="T80" fmla="*/ 8 w 173"/>
                <a:gd name="T81" fmla="*/ 7 h 1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
                <a:gd name="T124" fmla="*/ 0 h 177"/>
                <a:gd name="T125" fmla="*/ 173 w 173"/>
                <a:gd name="T126" fmla="*/ 177 h 1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 h="177">
                  <a:moveTo>
                    <a:pt x="173" y="116"/>
                  </a:moveTo>
                  <a:lnTo>
                    <a:pt x="159" y="122"/>
                  </a:lnTo>
                  <a:lnTo>
                    <a:pt x="147" y="126"/>
                  </a:lnTo>
                  <a:lnTo>
                    <a:pt x="137" y="131"/>
                  </a:lnTo>
                  <a:lnTo>
                    <a:pt x="127" y="135"/>
                  </a:lnTo>
                  <a:lnTo>
                    <a:pt x="114" y="141"/>
                  </a:lnTo>
                  <a:lnTo>
                    <a:pt x="94" y="150"/>
                  </a:lnTo>
                  <a:lnTo>
                    <a:pt x="69" y="161"/>
                  </a:lnTo>
                  <a:lnTo>
                    <a:pt x="33" y="177"/>
                  </a:lnTo>
                  <a:lnTo>
                    <a:pt x="30" y="168"/>
                  </a:lnTo>
                  <a:lnTo>
                    <a:pt x="27" y="161"/>
                  </a:lnTo>
                  <a:lnTo>
                    <a:pt x="25" y="156"/>
                  </a:lnTo>
                  <a:lnTo>
                    <a:pt x="23" y="150"/>
                  </a:lnTo>
                  <a:lnTo>
                    <a:pt x="20" y="141"/>
                  </a:lnTo>
                  <a:lnTo>
                    <a:pt x="16" y="131"/>
                  </a:lnTo>
                  <a:lnTo>
                    <a:pt x="9" y="117"/>
                  </a:lnTo>
                  <a:lnTo>
                    <a:pt x="0" y="97"/>
                  </a:lnTo>
                  <a:lnTo>
                    <a:pt x="7" y="86"/>
                  </a:lnTo>
                  <a:lnTo>
                    <a:pt x="11" y="78"/>
                  </a:lnTo>
                  <a:lnTo>
                    <a:pt x="15" y="70"/>
                  </a:lnTo>
                  <a:lnTo>
                    <a:pt x="19" y="63"/>
                  </a:lnTo>
                  <a:lnTo>
                    <a:pt x="24" y="54"/>
                  </a:lnTo>
                  <a:lnTo>
                    <a:pt x="31" y="41"/>
                  </a:lnTo>
                  <a:lnTo>
                    <a:pt x="40" y="24"/>
                  </a:lnTo>
                  <a:lnTo>
                    <a:pt x="52" y="0"/>
                  </a:lnTo>
                  <a:lnTo>
                    <a:pt x="63" y="3"/>
                  </a:lnTo>
                  <a:lnTo>
                    <a:pt x="70" y="6"/>
                  </a:lnTo>
                  <a:lnTo>
                    <a:pt x="76" y="8"/>
                  </a:lnTo>
                  <a:lnTo>
                    <a:pt x="83" y="11"/>
                  </a:lnTo>
                  <a:lnTo>
                    <a:pt x="91" y="15"/>
                  </a:lnTo>
                  <a:lnTo>
                    <a:pt x="102" y="20"/>
                  </a:lnTo>
                  <a:lnTo>
                    <a:pt x="119" y="27"/>
                  </a:lnTo>
                  <a:lnTo>
                    <a:pt x="140" y="37"/>
                  </a:lnTo>
                  <a:lnTo>
                    <a:pt x="144" y="44"/>
                  </a:lnTo>
                  <a:lnTo>
                    <a:pt x="146" y="50"/>
                  </a:lnTo>
                  <a:lnTo>
                    <a:pt x="149" y="56"/>
                  </a:lnTo>
                  <a:lnTo>
                    <a:pt x="151" y="61"/>
                  </a:lnTo>
                  <a:lnTo>
                    <a:pt x="154" y="69"/>
                  </a:lnTo>
                  <a:lnTo>
                    <a:pt x="159" y="80"/>
                  </a:lnTo>
                  <a:lnTo>
                    <a:pt x="165" y="95"/>
                  </a:lnTo>
                  <a:lnTo>
                    <a:pt x="173" y="116"/>
                  </a:lnTo>
                  <a:close/>
                </a:path>
              </a:pathLst>
            </a:custGeom>
            <a:solidFill>
              <a:srgbClr val="707575"/>
            </a:solidFill>
            <a:ln w="9525">
              <a:noFill/>
              <a:round/>
              <a:headEnd/>
              <a:tailEnd/>
            </a:ln>
          </p:spPr>
          <p:txBody>
            <a:bodyPr/>
            <a:lstStyle/>
            <a:p>
              <a:pPr algn="ctr"/>
              <a:endParaRPr lang="en-US" sz="1800"/>
            </a:p>
          </p:txBody>
        </p:sp>
        <p:sp>
          <p:nvSpPr>
            <p:cNvPr id="347717" name="Freeform 1182"/>
            <p:cNvSpPr>
              <a:spLocks/>
            </p:cNvSpPr>
            <p:nvPr/>
          </p:nvSpPr>
          <p:spPr bwMode="auto">
            <a:xfrm>
              <a:off x="3387" y="3293"/>
              <a:ext cx="6" cy="9"/>
            </a:xfrm>
            <a:custGeom>
              <a:avLst/>
              <a:gdLst>
                <a:gd name="T0" fmla="*/ 6 w 142"/>
                <a:gd name="T1" fmla="*/ 6 h 175"/>
                <a:gd name="T2" fmla="*/ 6 w 142"/>
                <a:gd name="T3" fmla="*/ 7 h 175"/>
                <a:gd name="T4" fmla="*/ 5 w 142"/>
                <a:gd name="T5" fmla="*/ 7 h 175"/>
                <a:gd name="T6" fmla="*/ 5 w 142"/>
                <a:gd name="T7" fmla="*/ 7 h 175"/>
                <a:gd name="T8" fmla="*/ 5 w 142"/>
                <a:gd name="T9" fmla="*/ 7 h 175"/>
                <a:gd name="T10" fmla="*/ 4 w 142"/>
                <a:gd name="T11" fmla="*/ 7 h 175"/>
                <a:gd name="T12" fmla="*/ 3 w 142"/>
                <a:gd name="T13" fmla="*/ 8 h 175"/>
                <a:gd name="T14" fmla="*/ 3 w 142"/>
                <a:gd name="T15" fmla="*/ 8 h 175"/>
                <a:gd name="T16" fmla="*/ 1 w 142"/>
                <a:gd name="T17" fmla="*/ 9 h 175"/>
                <a:gd name="T18" fmla="*/ 1 w 142"/>
                <a:gd name="T19" fmla="*/ 8 h 175"/>
                <a:gd name="T20" fmla="*/ 1 w 142"/>
                <a:gd name="T21" fmla="*/ 8 h 175"/>
                <a:gd name="T22" fmla="*/ 1 w 142"/>
                <a:gd name="T23" fmla="*/ 8 h 175"/>
                <a:gd name="T24" fmla="*/ 1 w 142"/>
                <a:gd name="T25" fmla="*/ 8 h 175"/>
                <a:gd name="T26" fmla="*/ 1 w 142"/>
                <a:gd name="T27" fmla="*/ 7 h 175"/>
                <a:gd name="T28" fmla="*/ 1 w 142"/>
                <a:gd name="T29" fmla="*/ 7 h 175"/>
                <a:gd name="T30" fmla="*/ 0 w 142"/>
                <a:gd name="T31" fmla="*/ 6 h 175"/>
                <a:gd name="T32" fmla="*/ 0 w 142"/>
                <a:gd name="T33" fmla="*/ 5 h 175"/>
                <a:gd name="T34" fmla="*/ 0 w 142"/>
                <a:gd name="T35" fmla="*/ 4 h 175"/>
                <a:gd name="T36" fmla="*/ 0 w 142"/>
                <a:gd name="T37" fmla="*/ 4 h 175"/>
                <a:gd name="T38" fmla="*/ 1 w 142"/>
                <a:gd name="T39" fmla="*/ 3 h 175"/>
                <a:gd name="T40" fmla="*/ 1 w 142"/>
                <a:gd name="T41" fmla="*/ 3 h 175"/>
                <a:gd name="T42" fmla="*/ 1 w 142"/>
                <a:gd name="T43" fmla="*/ 3 h 175"/>
                <a:gd name="T44" fmla="*/ 1 w 142"/>
                <a:gd name="T45" fmla="*/ 2 h 175"/>
                <a:gd name="T46" fmla="*/ 1 w 142"/>
                <a:gd name="T47" fmla="*/ 1 h 175"/>
                <a:gd name="T48" fmla="*/ 2 w 142"/>
                <a:gd name="T49" fmla="*/ 0 h 175"/>
                <a:gd name="T50" fmla="*/ 2 w 142"/>
                <a:gd name="T51" fmla="*/ 0 h 175"/>
                <a:gd name="T52" fmla="*/ 2 w 142"/>
                <a:gd name="T53" fmla="*/ 0 h 175"/>
                <a:gd name="T54" fmla="*/ 3 w 142"/>
                <a:gd name="T55" fmla="*/ 1 h 175"/>
                <a:gd name="T56" fmla="*/ 3 w 142"/>
                <a:gd name="T57" fmla="*/ 1 h 175"/>
                <a:gd name="T58" fmla="*/ 3 w 142"/>
                <a:gd name="T59" fmla="*/ 1 h 175"/>
                <a:gd name="T60" fmla="*/ 4 w 142"/>
                <a:gd name="T61" fmla="*/ 1 h 175"/>
                <a:gd name="T62" fmla="*/ 4 w 142"/>
                <a:gd name="T63" fmla="*/ 2 h 175"/>
                <a:gd name="T64" fmla="*/ 5 w 142"/>
                <a:gd name="T65" fmla="*/ 2 h 175"/>
                <a:gd name="T66" fmla="*/ 5 w 142"/>
                <a:gd name="T67" fmla="*/ 3 h 175"/>
                <a:gd name="T68" fmla="*/ 5 w 142"/>
                <a:gd name="T69" fmla="*/ 3 h 175"/>
                <a:gd name="T70" fmla="*/ 5 w 142"/>
                <a:gd name="T71" fmla="*/ 3 h 175"/>
                <a:gd name="T72" fmla="*/ 5 w 142"/>
                <a:gd name="T73" fmla="*/ 4 h 175"/>
                <a:gd name="T74" fmla="*/ 5 w 142"/>
                <a:gd name="T75" fmla="*/ 4 h 175"/>
                <a:gd name="T76" fmla="*/ 5 w 142"/>
                <a:gd name="T77" fmla="*/ 5 h 175"/>
                <a:gd name="T78" fmla="*/ 6 w 142"/>
                <a:gd name="T79" fmla="*/ 5 h 175"/>
                <a:gd name="T80" fmla="*/ 6 w 142"/>
                <a:gd name="T81" fmla="*/ 6 h 1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2"/>
                <a:gd name="T124" fmla="*/ 0 h 175"/>
                <a:gd name="T125" fmla="*/ 142 w 142"/>
                <a:gd name="T126" fmla="*/ 175 h 1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2" h="175">
                  <a:moveTo>
                    <a:pt x="142" y="126"/>
                  </a:moveTo>
                  <a:lnTo>
                    <a:pt x="131" y="131"/>
                  </a:lnTo>
                  <a:lnTo>
                    <a:pt x="122" y="135"/>
                  </a:lnTo>
                  <a:lnTo>
                    <a:pt x="115" y="137"/>
                  </a:lnTo>
                  <a:lnTo>
                    <a:pt x="107" y="141"/>
                  </a:lnTo>
                  <a:lnTo>
                    <a:pt x="96" y="145"/>
                  </a:lnTo>
                  <a:lnTo>
                    <a:pt x="81" y="152"/>
                  </a:lnTo>
                  <a:lnTo>
                    <a:pt x="61" y="161"/>
                  </a:lnTo>
                  <a:lnTo>
                    <a:pt x="32" y="175"/>
                  </a:lnTo>
                  <a:lnTo>
                    <a:pt x="29" y="165"/>
                  </a:lnTo>
                  <a:lnTo>
                    <a:pt x="26" y="159"/>
                  </a:lnTo>
                  <a:lnTo>
                    <a:pt x="24" y="153"/>
                  </a:lnTo>
                  <a:lnTo>
                    <a:pt x="22" y="146"/>
                  </a:lnTo>
                  <a:lnTo>
                    <a:pt x="19" y="139"/>
                  </a:lnTo>
                  <a:lnTo>
                    <a:pt x="15" y="128"/>
                  </a:lnTo>
                  <a:lnTo>
                    <a:pt x="8" y="114"/>
                  </a:lnTo>
                  <a:lnTo>
                    <a:pt x="0" y="95"/>
                  </a:lnTo>
                  <a:lnTo>
                    <a:pt x="5" y="84"/>
                  </a:lnTo>
                  <a:lnTo>
                    <a:pt x="9" y="76"/>
                  </a:lnTo>
                  <a:lnTo>
                    <a:pt x="12" y="68"/>
                  </a:lnTo>
                  <a:lnTo>
                    <a:pt x="16" y="61"/>
                  </a:lnTo>
                  <a:lnTo>
                    <a:pt x="20" y="53"/>
                  </a:lnTo>
                  <a:lnTo>
                    <a:pt x="26" y="40"/>
                  </a:lnTo>
                  <a:lnTo>
                    <a:pt x="34" y="23"/>
                  </a:lnTo>
                  <a:lnTo>
                    <a:pt x="45" y="0"/>
                  </a:lnTo>
                  <a:lnTo>
                    <a:pt x="53" y="4"/>
                  </a:lnTo>
                  <a:lnTo>
                    <a:pt x="59" y="8"/>
                  </a:lnTo>
                  <a:lnTo>
                    <a:pt x="63" y="11"/>
                  </a:lnTo>
                  <a:lnTo>
                    <a:pt x="68" y="15"/>
                  </a:lnTo>
                  <a:lnTo>
                    <a:pt x="74" y="19"/>
                  </a:lnTo>
                  <a:lnTo>
                    <a:pt x="83" y="25"/>
                  </a:lnTo>
                  <a:lnTo>
                    <a:pt x="94" y="34"/>
                  </a:lnTo>
                  <a:lnTo>
                    <a:pt x="111" y="46"/>
                  </a:lnTo>
                  <a:lnTo>
                    <a:pt x="115" y="55"/>
                  </a:lnTo>
                  <a:lnTo>
                    <a:pt x="117" y="60"/>
                  </a:lnTo>
                  <a:lnTo>
                    <a:pt x="120" y="65"/>
                  </a:lnTo>
                  <a:lnTo>
                    <a:pt x="122" y="71"/>
                  </a:lnTo>
                  <a:lnTo>
                    <a:pt x="125" y="79"/>
                  </a:lnTo>
                  <a:lnTo>
                    <a:pt x="129" y="89"/>
                  </a:lnTo>
                  <a:lnTo>
                    <a:pt x="135" y="105"/>
                  </a:lnTo>
                  <a:lnTo>
                    <a:pt x="142" y="126"/>
                  </a:lnTo>
                  <a:close/>
                </a:path>
              </a:pathLst>
            </a:custGeom>
            <a:solidFill>
              <a:srgbClr val="8C9494"/>
            </a:solidFill>
            <a:ln w="9525">
              <a:noFill/>
              <a:round/>
              <a:headEnd/>
              <a:tailEnd/>
            </a:ln>
          </p:spPr>
          <p:txBody>
            <a:bodyPr/>
            <a:lstStyle/>
            <a:p>
              <a:pPr algn="ctr"/>
              <a:endParaRPr lang="en-US" sz="1800"/>
            </a:p>
          </p:txBody>
        </p:sp>
        <p:sp>
          <p:nvSpPr>
            <p:cNvPr id="347718" name="Freeform 1183"/>
            <p:cNvSpPr>
              <a:spLocks/>
            </p:cNvSpPr>
            <p:nvPr/>
          </p:nvSpPr>
          <p:spPr bwMode="auto">
            <a:xfrm>
              <a:off x="3387" y="3293"/>
              <a:ext cx="5" cy="9"/>
            </a:xfrm>
            <a:custGeom>
              <a:avLst/>
              <a:gdLst>
                <a:gd name="T0" fmla="*/ 5 w 116"/>
                <a:gd name="T1" fmla="*/ 7 h 172"/>
                <a:gd name="T2" fmla="*/ 5 w 116"/>
                <a:gd name="T3" fmla="*/ 7 h 172"/>
                <a:gd name="T4" fmla="*/ 4 w 116"/>
                <a:gd name="T5" fmla="*/ 7 h 172"/>
                <a:gd name="T6" fmla="*/ 4 w 116"/>
                <a:gd name="T7" fmla="*/ 8 h 172"/>
                <a:gd name="T8" fmla="*/ 4 w 116"/>
                <a:gd name="T9" fmla="*/ 8 h 172"/>
                <a:gd name="T10" fmla="*/ 3 w 116"/>
                <a:gd name="T11" fmla="*/ 8 h 172"/>
                <a:gd name="T12" fmla="*/ 3 w 116"/>
                <a:gd name="T13" fmla="*/ 8 h 172"/>
                <a:gd name="T14" fmla="*/ 2 w 116"/>
                <a:gd name="T15" fmla="*/ 8 h 172"/>
                <a:gd name="T16" fmla="*/ 1 w 116"/>
                <a:gd name="T17" fmla="*/ 9 h 172"/>
                <a:gd name="T18" fmla="*/ 1 w 116"/>
                <a:gd name="T19" fmla="*/ 9 h 172"/>
                <a:gd name="T20" fmla="*/ 1 w 116"/>
                <a:gd name="T21" fmla="*/ 8 h 172"/>
                <a:gd name="T22" fmla="*/ 1 w 116"/>
                <a:gd name="T23" fmla="*/ 8 h 172"/>
                <a:gd name="T24" fmla="*/ 1 w 116"/>
                <a:gd name="T25" fmla="*/ 8 h 172"/>
                <a:gd name="T26" fmla="*/ 1 w 116"/>
                <a:gd name="T27" fmla="*/ 7 h 172"/>
                <a:gd name="T28" fmla="*/ 1 w 116"/>
                <a:gd name="T29" fmla="*/ 7 h 172"/>
                <a:gd name="T30" fmla="*/ 0 w 116"/>
                <a:gd name="T31" fmla="*/ 6 h 172"/>
                <a:gd name="T32" fmla="*/ 0 w 116"/>
                <a:gd name="T33" fmla="*/ 5 h 172"/>
                <a:gd name="T34" fmla="*/ 0 w 116"/>
                <a:gd name="T35" fmla="*/ 4 h 172"/>
                <a:gd name="T36" fmla="*/ 0 w 116"/>
                <a:gd name="T37" fmla="*/ 4 h 172"/>
                <a:gd name="T38" fmla="*/ 0 w 116"/>
                <a:gd name="T39" fmla="*/ 4 h 172"/>
                <a:gd name="T40" fmla="*/ 1 w 116"/>
                <a:gd name="T41" fmla="*/ 3 h 172"/>
                <a:gd name="T42" fmla="*/ 1 w 116"/>
                <a:gd name="T43" fmla="*/ 3 h 172"/>
                <a:gd name="T44" fmla="*/ 1 w 116"/>
                <a:gd name="T45" fmla="*/ 2 h 172"/>
                <a:gd name="T46" fmla="*/ 1 w 116"/>
                <a:gd name="T47" fmla="*/ 1 h 172"/>
                <a:gd name="T48" fmla="*/ 2 w 116"/>
                <a:gd name="T49" fmla="*/ 0 h 172"/>
                <a:gd name="T50" fmla="*/ 2 w 116"/>
                <a:gd name="T51" fmla="*/ 0 h 172"/>
                <a:gd name="T52" fmla="*/ 2 w 116"/>
                <a:gd name="T53" fmla="*/ 0 h 172"/>
                <a:gd name="T54" fmla="*/ 2 w 116"/>
                <a:gd name="T55" fmla="*/ 1 h 172"/>
                <a:gd name="T56" fmla="*/ 2 w 116"/>
                <a:gd name="T57" fmla="*/ 1 h 172"/>
                <a:gd name="T58" fmla="*/ 3 w 116"/>
                <a:gd name="T59" fmla="*/ 1 h 172"/>
                <a:gd name="T60" fmla="*/ 3 w 116"/>
                <a:gd name="T61" fmla="*/ 2 h 172"/>
                <a:gd name="T62" fmla="*/ 3 w 116"/>
                <a:gd name="T63" fmla="*/ 2 h 172"/>
                <a:gd name="T64" fmla="*/ 4 w 116"/>
                <a:gd name="T65" fmla="*/ 3 h 172"/>
                <a:gd name="T66" fmla="*/ 4 w 116"/>
                <a:gd name="T67" fmla="*/ 3 h 172"/>
                <a:gd name="T68" fmla="*/ 4 w 116"/>
                <a:gd name="T69" fmla="*/ 4 h 172"/>
                <a:gd name="T70" fmla="*/ 4 w 116"/>
                <a:gd name="T71" fmla="*/ 4 h 172"/>
                <a:gd name="T72" fmla="*/ 4 w 116"/>
                <a:gd name="T73" fmla="*/ 4 h 172"/>
                <a:gd name="T74" fmla="*/ 4 w 116"/>
                <a:gd name="T75" fmla="*/ 5 h 172"/>
                <a:gd name="T76" fmla="*/ 4 w 116"/>
                <a:gd name="T77" fmla="*/ 5 h 172"/>
                <a:gd name="T78" fmla="*/ 5 w 116"/>
                <a:gd name="T79" fmla="*/ 6 h 172"/>
                <a:gd name="T80" fmla="*/ 5 w 116"/>
                <a:gd name="T81" fmla="*/ 7 h 1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172"/>
                <a:gd name="T125" fmla="*/ 116 w 116"/>
                <a:gd name="T126" fmla="*/ 172 h 1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172">
                  <a:moveTo>
                    <a:pt x="116" y="136"/>
                  </a:moveTo>
                  <a:lnTo>
                    <a:pt x="107" y="139"/>
                  </a:lnTo>
                  <a:lnTo>
                    <a:pt x="101" y="141"/>
                  </a:lnTo>
                  <a:lnTo>
                    <a:pt x="95" y="144"/>
                  </a:lnTo>
                  <a:lnTo>
                    <a:pt x="88" y="146"/>
                  </a:lnTo>
                  <a:lnTo>
                    <a:pt x="80" y="150"/>
                  </a:lnTo>
                  <a:lnTo>
                    <a:pt x="69" y="155"/>
                  </a:lnTo>
                  <a:lnTo>
                    <a:pt x="54" y="162"/>
                  </a:lnTo>
                  <a:lnTo>
                    <a:pt x="32" y="172"/>
                  </a:lnTo>
                  <a:lnTo>
                    <a:pt x="29" y="163"/>
                  </a:lnTo>
                  <a:lnTo>
                    <a:pt x="26" y="156"/>
                  </a:lnTo>
                  <a:lnTo>
                    <a:pt x="24" y="151"/>
                  </a:lnTo>
                  <a:lnTo>
                    <a:pt x="22" y="144"/>
                  </a:lnTo>
                  <a:lnTo>
                    <a:pt x="19" y="136"/>
                  </a:lnTo>
                  <a:lnTo>
                    <a:pt x="15" y="126"/>
                  </a:lnTo>
                  <a:lnTo>
                    <a:pt x="8" y="112"/>
                  </a:lnTo>
                  <a:lnTo>
                    <a:pt x="0" y="93"/>
                  </a:lnTo>
                  <a:lnTo>
                    <a:pt x="5" y="82"/>
                  </a:lnTo>
                  <a:lnTo>
                    <a:pt x="8" y="74"/>
                  </a:lnTo>
                  <a:lnTo>
                    <a:pt x="11" y="67"/>
                  </a:lnTo>
                  <a:lnTo>
                    <a:pt x="14" y="60"/>
                  </a:lnTo>
                  <a:lnTo>
                    <a:pt x="18" y="51"/>
                  </a:lnTo>
                  <a:lnTo>
                    <a:pt x="23" y="39"/>
                  </a:lnTo>
                  <a:lnTo>
                    <a:pt x="31" y="22"/>
                  </a:lnTo>
                  <a:lnTo>
                    <a:pt x="40" y="0"/>
                  </a:lnTo>
                  <a:lnTo>
                    <a:pt x="46" y="5"/>
                  </a:lnTo>
                  <a:lnTo>
                    <a:pt x="50" y="9"/>
                  </a:lnTo>
                  <a:lnTo>
                    <a:pt x="53" y="14"/>
                  </a:lnTo>
                  <a:lnTo>
                    <a:pt x="56" y="18"/>
                  </a:lnTo>
                  <a:lnTo>
                    <a:pt x="60" y="23"/>
                  </a:lnTo>
                  <a:lnTo>
                    <a:pt x="65" y="30"/>
                  </a:lnTo>
                  <a:lnTo>
                    <a:pt x="73" y="41"/>
                  </a:lnTo>
                  <a:lnTo>
                    <a:pt x="83" y="56"/>
                  </a:lnTo>
                  <a:lnTo>
                    <a:pt x="87" y="64"/>
                  </a:lnTo>
                  <a:lnTo>
                    <a:pt x="89" y="69"/>
                  </a:lnTo>
                  <a:lnTo>
                    <a:pt x="92" y="75"/>
                  </a:lnTo>
                  <a:lnTo>
                    <a:pt x="95" y="81"/>
                  </a:lnTo>
                  <a:lnTo>
                    <a:pt x="98" y="88"/>
                  </a:lnTo>
                  <a:lnTo>
                    <a:pt x="102" y="99"/>
                  </a:lnTo>
                  <a:lnTo>
                    <a:pt x="108" y="115"/>
                  </a:lnTo>
                  <a:lnTo>
                    <a:pt x="116" y="136"/>
                  </a:lnTo>
                  <a:close/>
                </a:path>
              </a:pathLst>
            </a:custGeom>
            <a:solidFill>
              <a:srgbClr val="A8B0B0"/>
            </a:solidFill>
            <a:ln w="9525">
              <a:noFill/>
              <a:round/>
              <a:headEnd/>
              <a:tailEnd/>
            </a:ln>
          </p:spPr>
          <p:txBody>
            <a:bodyPr/>
            <a:lstStyle/>
            <a:p>
              <a:pPr algn="ctr"/>
              <a:endParaRPr lang="en-US" sz="1800"/>
            </a:p>
          </p:txBody>
        </p:sp>
        <p:sp>
          <p:nvSpPr>
            <p:cNvPr id="347719" name="Freeform 1184"/>
            <p:cNvSpPr>
              <a:spLocks/>
            </p:cNvSpPr>
            <p:nvPr/>
          </p:nvSpPr>
          <p:spPr bwMode="auto">
            <a:xfrm>
              <a:off x="3387" y="3293"/>
              <a:ext cx="4" cy="9"/>
            </a:xfrm>
            <a:custGeom>
              <a:avLst/>
              <a:gdLst>
                <a:gd name="T0" fmla="*/ 4 w 88"/>
                <a:gd name="T1" fmla="*/ 8 h 170"/>
                <a:gd name="T2" fmla="*/ 4 w 88"/>
                <a:gd name="T3" fmla="*/ 8 h 170"/>
                <a:gd name="T4" fmla="*/ 4 w 88"/>
                <a:gd name="T5" fmla="*/ 8 h 170"/>
                <a:gd name="T6" fmla="*/ 3 w 88"/>
                <a:gd name="T7" fmla="*/ 8 h 170"/>
                <a:gd name="T8" fmla="*/ 3 w 88"/>
                <a:gd name="T9" fmla="*/ 8 h 170"/>
                <a:gd name="T10" fmla="*/ 3 w 88"/>
                <a:gd name="T11" fmla="*/ 8 h 170"/>
                <a:gd name="T12" fmla="*/ 3 w 88"/>
                <a:gd name="T13" fmla="*/ 8 h 170"/>
                <a:gd name="T14" fmla="*/ 2 w 88"/>
                <a:gd name="T15" fmla="*/ 9 h 170"/>
                <a:gd name="T16" fmla="*/ 1 w 88"/>
                <a:gd name="T17" fmla="*/ 9 h 170"/>
                <a:gd name="T18" fmla="*/ 1 w 88"/>
                <a:gd name="T19" fmla="*/ 9 h 170"/>
                <a:gd name="T20" fmla="*/ 1 w 88"/>
                <a:gd name="T21" fmla="*/ 8 h 170"/>
                <a:gd name="T22" fmla="*/ 1 w 88"/>
                <a:gd name="T23" fmla="*/ 8 h 170"/>
                <a:gd name="T24" fmla="*/ 1 w 88"/>
                <a:gd name="T25" fmla="*/ 8 h 170"/>
                <a:gd name="T26" fmla="*/ 1 w 88"/>
                <a:gd name="T27" fmla="*/ 7 h 170"/>
                <a:gd name="T28" fmla="*/ 1 w 88"/>
                <a:gd name="T29" fmla="*/ 7 h 170"/>
                <a:gd name="T30" fmla="*/ 0 w 88"/>
                <a:gd name="T31" fmla="*/ 6 h 170"/>
                <a:gd name="T32" fmla="*/ 0 w 88"/>
                <a:gd name="T33" fmla="*/ 5 h 170"/>
                <a:gd name="T34" fmla="*/ 0 w 88"/>
                <a:gd name="T35" fmla="*/ 4 h 170"/>
                <a:gd name="T36" fmla="*/ 0 w 88"/>
                <a:gd name="T37" fmla="*/ 4 h 170"/>
                <a:gd name="T38" fmla="*/ 0 w 88"/>
                <a:gd name="T39" fmla="*/ 3 h 170"/>
                <a:gd name="T40" fmla="*/ 1 w 88"/>
                <a:gd name="T41" fmla="*/ 3 h 170"/>
                <a:gd name="T42" fmla="*/ 1 w 88"/>
                <a:gd name="T43" fmla="*/ 3 h 170"/>
                <a:gd name="T44" fmla="*/ 1 w 88"/>
                <a:gd name="T45" fmla="*/ 2 h 170"/>
                <a:gd name="T46" fmla="*/ 1 w 88"/>
                <a:gd name="T47" fmla="*/ 1 h 170"/>
                <a:gd name="T48" fmla="*/ 2 w 88"/>
                <a:gd name="T49" fmla="*/ 0 h 170"/>
                <a:gd name="T50" fmla="*/ 2 w 88"/>
                <a:gd name="T51" fmla="*/ 1 h 170"/>
                <a:gd name="T52" fmla="*/ 2 w 88"/>
                <a:gd name="T53" fmla="*/ 1 h 170"/>
                <a:gd name="T54" fmla="*/ 2 w 88"/>
                <a:gd name="T55" fmla="*/ 2 h 170"/>
                <a:gd name="T56" fmla="*/ 2 w 88"/>
                <a:gd name="T57" fmla="*/ 3 h 170"/>
                <a:gd name="T58" fmla="*/ 3 w 88"/>
                <a:gd name="T59" fmla="*/ 4 h 170"/>
                <a:gd name="T60" fmla="*/ 3 w 88"/>
                <a:gd name="T61" fmla="*/ 4 h 170"/>
                <a:gd name="T62" fmla="*/ 3 w 88"/>
                <a:gd name="T63" fmla="*/ 4 h 170"/>
                <a:gd name="T64" fmla="*/ 3 w 88"/>
                <a:gd name="T65" fmla="*/ 5 h 170"/>
                <a:gd name="T66" fmla="*/ 3 w 88"/>
                <a:gd name="T67" fmla="*/ 5 h 170"/>
                <a:gd name="T68" fmla="*/ 3 w 88"/>
                <a:gd name="T69" fmla="*/ 6 h 170"/>
                <a:gd name="T70" fmla="*/ 4 w 88"/>
                <a:gd name="T71" fmla="*/ 7 h 170"/>
                <a:gd name="T72" fmla="*/ 4 w 88"/>
                <a:gd name="T73" fmla="*/ 8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8"/>
                <a:gd name="T112" fmla="*/ 0 h 170"/>
                <a:gd name="T113" fmla="*/ 88 w 88"/>
                <a:gd name="T114" fmla="*/ 170 h 1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8" h="170">
                  <a:moveTo>
                    <a:pt x="88" y="145"/>
                  </a:moveTo>
                  <a:lnTo>
                    <a:pt x="81" y="147"/>
                  </a:lnTo>
                  <a:lnTo>
                    <a:pt x="77" y="150"/>
                  </a:lnTo>
                  <a:lnTo>
                    <a:pt x="73" y="151"/>
                  </a:lnTo>
                  <a:lnTo>
                    <a:pt x="69" y="153"/>
                  </a:lnTo>
                  <a:lnTo>
                    <a:pt x="64" y="155"/>
                  </a:lnTo>
                  <a:lnTo>
                    <a:pt x="57" y="158"/>
                  </a:lnTo>
                  <a:lnTo>
                    <a:pt x="47" y="163"/>
                  </a:lnTo>
                  <a:lnTo>
                    <a:pt x="32" y="170"/>
                  </a:lnTo>
                  <a:lnTo>
                    <a:pt x="29" y="161"/>
                  </a:lnTo>
                  <a:lnTo>
                    <a:pt x="26" y="154"/>
                  </a:lnTo>
                  <a:lnTo>
                    <a:pt x="24" y="148"/>
                  </a:lnTo>
                  <a:lnTo>
                    <a:pt x="22" y="142"/>
                  </a:lnTo>
                  <a:lnTo>
                    <a:pt x="19" y="134"/>
                  </a:lnTo>
                  <a:lnTo>
                    <a:pt x="15" y="123"/>
                  </a:lnTo>
                  <a:lnTo>
                    <a:pt x="8" y="109"/>
                  </a:lnTo>
                  <a:lnTo>
                    <a:pt x="0" y="89"/>
                  </a:lnTo>
                  <a:lnTo>
                    <a:pt x="4" y="79"/>
                  </a:lnTo>
                  <a:lnTo>
                    <a:pt x="7" y="71"/>
                  </a:lnTo>
                  <a:lnTo>
                    <a:pt x="9" y="65"/>
                  </a:lnTo>
                  <a:lnTo>
                    <a:pt x="12" y="58"/>
                  </a:lnTo>
                  <a:lnTo>
                    <a:pt x="15" y="49"/>
                  </a:lnTo>
                  <a:lnTo>
                    <a:pt x="19" y="38"/>
                  </a:lnTo>
                  <a:lnTo>
                    <a:pt x="26" y="22"/>
                  </a:lnTo>
                  <a:lnTo>
                    <a:pt x="34" y="0"/>
                  </a:lnTo>
                  <a:lnTo>
                    <a:pt x="40" y="11"/>
                  </a:lnTo>
                  <a:lnTo>
                    <a:pt x="43" y="21"/>
                  </a:lnTo>
                  <a:lnTo>
                    <a:pt x="47" y="36"/>
                  </a:lnTo>
                  <a:lnTo>
                    <a:pt x="55" y="65"/>
                  </a:lnTo>
                  <a:lnTo>
                    <a:pt x="59" y="74"/>
                  </a:lnTo>
                  <a:lnTo>
                    <a:pt x="61" y="79"/>
                  </a:lnTo>
                  <a:lnTo>
                    <a:pt x="64" y="84"/>
                  </a:lnTo>
                  <a:lnTo>
                    <a:pt x="66" y="90"/>
                  </a:lnTo>
                  <a:lnTo>
                    <a:pt x="69" y="98"/>
                  </a:lnTo>
                  <a:lnTo>
                    <a:pt x="73" y="108"/>
                  </a:lnTo>
                  <a:lnTo>
                    <a:pt x="79" y="124"/>
                  </a:lnTo>
                  <a:lnTo>
                    <a:pt x="88" y="145"/>
                  </a:lnTo>
                  <a:close/>
                </a:path>
              </a:pathLst>
            </a:custGeom>
            <a:solidFill>
              <a:srgbClr val="C4CCCC"/>
            </a:solidFill>
            <a:ln w="9525">
              <a:noFill/>
              <a:round/>
              <a:headEnd/>
              <a:tailEnd/>
            </a:ln>
          </p:spPr>
          <p:txBody>
            <a:bodyPr/>
            <a:lstStyle/>
            <a:p>
              <a:pPr algn="ctr"/>
              <a:endParaRPr lang="en-US" sz="1800"/>
            </a:p>
          </p:txBody>
        </p:sp>
        <p:sp>
          <p:nvSpPr>
            <p:cNvPr id="347720" name="Freeform 1185"/>
            <p:cNvSpPr>
              <a:spLocks/>
            </p:cNvSpPr>
            <p:nvPr/>
          </p:nvSpPr>
          <p:spPr bwMode="auto">
            <a:xfrm>
              <a:off x="3388" y="3293"/>
              <a:ext cx="2" cy="9"/>
            </a:xfrm>
            <a:custGeom>
              <a:avLst/>
              <a:gdLst>
                <a:gd name="T0" fmla="*/ 2 w 59"/>
                <a:gd name="T1" fmla="*/ 8 h 167"/>
                <a:gd name="T2" fmla="*/ 1 w 59"/>
                <a:gd name="T3" fmla="*/ 9 h 167"/>
                <a:gd name="T4" fmla="*/ 0 w 59"/>
                <a:gd name="T5" fmla="*/ 5 h 167"/>
                <a:gd name="T6" fmla="*/ 1 w 59"/>
                <a:gd name="T7" fmla="*/ 0 h 167"/>
                <a:gd name="T8" fmla="*/ 1 w 59"/>
                <a:gd name="T9" fmla="*/ 4 h 167"/>
                <a:gd name="T10" fmla="*/ 2 w 59"/>
                <a:gd name="T11" fmla="*/ 8 h 167"/>
                <a:gd name="T12" fmla="*/ 0 60000 65536"/>
                <a:gd name="T13" fmla="*/ 0 60000 65536"/>
                <a:gd name="T14" fmla="*/ 0 60000 65536"/>
                <a:gd name="T15" fmla="*/ 0 60000 65536"/>
                <a:gd name="T16" fmla="*/ 0 60000 65536"/>
                <a:gd name="T17" fmla="*/ 0 60000 65536"/>
                <a:gd name="T18" fmla="*/ 0 w 59"/>
                <a:gd name="T19" fmla="*/ 0 h 167"/>
                <a:gd name="T20" fmla="*/ 59 w 59"/>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59" h="167">
                  <a:moveTo>
                    <a:pt x="59" y="155"/>
                  </a:moveTo>
                  <a:lnTo>
                    <a:pt x="33" y="167"/>
                  </a:lnTo>
                  <a:lnTo>
                    <a:pt x="0" y="87"/>
                  </a:lnTo>
                  <a:lnTo>
                    <a:pt x="29" y="0"/>
                  </a:lnTo>
                  <a:lnTo>
                    <a:pt x="26" y="76"/>
                  </a:lnTo>
                  <a:lnTo>
                    <a:pt x="59" y="155"/>
                  </a:lnTo>
                  <a:close/>
                </a:path>
              </a:pathLst>
            </a:custGeom>
            <a:solidFill>
              <a:srgbClr val="E0E8E8"/>
            </a:solidFill>
            <a:ln w="9525">
              <a:noFill/>
              <a:round/>
              <a:headEnd/>
              <a:tailEnd/>
            </a:ln>
          </p:spPr>
          <p:txBody>
            <a:bodyPr/>
            <a:lstStyle/>
            <a:p>
              <a:pPr algn="ctr"/>
              <a:endParaRPr lang="en-US" sz="1800"/>
            </a:p>
          </p:txBody>
        </p:sp>
        <p:sp>
          <p:nvSpPr>
            <p:cNvPr id="347721" name="Freeform 1186"/>
            <p:cNvSpPr>
              <a:spLocks/>
            </p:cNvSpPr>
            <p:nvPr/>
          </p:nvSpPr>
          <p:spPr bwMode="auto">
            <a:xfrm>
              <a:off x="3386" y="3294"/>
              <a:ext cx="8" cy="4"/>
            </a:xfrm>
            <a:custGeom>
              <a:avLst/>
              <a:gdLst>
                <a:gd name="T0" fmla="*/ 8 w 172"/>
                <a:gd name="T1" fmla="*/ 0 h 81"/>
                <a:gd name="T2" fmla="*/ 8 w 172"/>
                <a:gd name="T3" fmla="*/ 0 h 81"/>
                <a:gd name="T4" fmla="*/ 0 w 172"/>
                <a:gd name="T5" fmla="*/ 4 h 81"/>
                <a:gd name="T6" fmla="*/ 0 w 172"/>
                <a:gd name="T7" fmla="*/ 4 h 81"/>
                <a:gd name="T8" fmla="*/ 8 w 172"/>
                <a:gd name="T9" fmla="*/ 0 h 81"/>
                <a:gd name="T10" fmla="*/ 8 w 172"/>
                <a:gd name="T11" fmla="*/ 0 h 81"/>
                <a:gd name="T12" fmla="*/ 0 60000 65536"/>
                <a:gd name="T13" fmla="*/ 0 60000 65536"/>
                <a:gd name="T14" fmla="*/ 0 60000 65536"/>
                <a:gd name="T15" fmla="*/ 0 60000 65536"/>
                <a:gd name="T16" fmla="*/ 0 60000 65536"/>
                <a:gd name="T17" fmla="*/ 0 60000 65536"/>
                <a:gd name="T18" fmla="*/ 0 w 172"/>
                <a:gd name="T19" fmla="*/ 0 h 81"/>
                <a:gd name="T20" fmla="*/ 172 w 172"/>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172" h="81">
                  <a:moveTo>
                    <a:pt x="170" y="4"/>
                  </a:moveTo>
                  <a:lnTo>
                    <a:pt x="168" y="0"/>
                  </a:lnTo>
                  <a:lnTo>
                    <a:pt x="0" y="73"/>
                  </a:lnTo>
                  <a:lnTo>
                    <a:pt x="4" y="81"/>
                  </a:lnTo>
                  <a:lnTo>
                    <a:pt x="172" y="8"/>
                  </a:lnTo>
                  <a:lnTo>
                    <a:pt x="170" y="4"/>
                  </a:lnTo>
                  <a:close/>
                </a:path>
              </a:pathLst>
            </a:custGeom>
            <a:solidFill>
              <a:srgbClr val="EDF5F5"/>
            </a:solidFill>
            <a:ln w="9525">
              <a:noFill/>
              <a:round/>
              <a:headEnd/>
              <a:tailEnd/>
            </a:ln>
          </p:spPr>
          <p:txBody>
            <a:bodyPr/>
            <a:lstStyle/>
            <a:p>
              <a:pPr algn="ctr"/>
              <a:endParaRPr lang="en-US" sz="1800"/>
            </a:p>
          </p:txBody>
        </p:sp>
        <p:sp>
          <p:nvSpPr>
            <p:cNvPr id="347722" name="Freeform 1187"/>
            <p:cNvSpPr>
              <a:spLocks/>
            </p:cNvSpPr>
            <p:nvPr/>
          </p:nvSpPr>
          <p:spPr bwMode="auto">
            <a:xfrm>
              <a:off x="3432" y="3432"/>
              <a:ext cx="10" cy="6"/>
            </a:xfrm>
            <a:custGeom>
              <a:avLst/>
              <a:gdLst>
                <a:gd name="T0" fmla="*/ 10 w 216"/>
                <a:gd name="T1" fmla="*/ 1 h 103"/>
                <a:gd name="T2" fmla="*/ 0 w 216"/>
                <a:gd name="T3" fmla="*/ 6 h 103"/>
                <a:gd name="T4" fmla="*/ 0 w 216"/>
                <a:gd name="T5" fmla="*/ 5 h 103"/>
                <a:gd name="T6" fmla="*/ 10 w 216"/>
                <a:gd name="T7" fmla="*/ 0 h 103"/>
                <a:gd name="T8" fmla="*/ 10 w 216"/>
                <a:gd name="T9" fmla="*/ 1 h 103"/>
                <a:gd name="T10" fmla="*/ 0 60000 65536"/>
                <a:gd name="T11" fmla="*/ 0 60000 65536"/>
                <a:gd name="T12" fmla="*/ 0 60000 65536"/>
                <a:gd name="T13" fmla="*/ 0 60000 65536"/>
                <a:gd name="T14" fmla="*/ 0 60000 65536"/>
                <a:gd name="T15" fmla="*/ 0 w 216"/>
                <a:gd name="T16" fmla="*/ 0 h 103"/>
                <a:gd name="T17" fmla="*/ 216 w 216"/>
                <a:gd name="T18" fmla="*/ 103 h 103"/>
              </a:gdLst>
              <a:ahLst/>
              <a:cxnLst>
                <a:cxn ang="T10">
                  <a:pos x="T0" y="T1"/>
                </a:cxn>
                <a:cxn ang="T11">
                  <a:pos x="T2" y="T3"/>
                </a:cxn>
                <a:cxn ang="T12">
                  <a:pos x="T4" y="T5"/>
                </a:cxn>
                <a:cxn ang="T13">
                  <a:pos x="T6" y="T7"/>
                </a:cxn>
                <a:cxn ang="T14">
                  <a:pos x="T8" y="T9"/>
                </a:cxn>
              </a:cxnLst>
              <a:rect l="T15" t="T16" r="T17" b="T18"/>
              <a:pathLst>
                <a:path w="216" h="103">
                  <a:moveTo>
                    <a:pt x="216" y="12"/>
                  </a:moveTo>
                  <a:lnTo>
                    <a:pt x="4" y="103"/>
                  </a:lnTo>
                  <a:lnTo>
                    <a:pt x="0" y="93"/>
                  </a:lnTo>
                  <a:lnTo>
                    <a:pt x="211" y="0"/>
                  </a:lnTo>
                  <a:lnTo>
                    <a:pt x="216" y="12"/>
                  </a:lnTo>
                  <a:close/>
                </a:path>
              </a:pathLst>
            </a:custGeom>
            <a:solidFill>
              <a:srgbClr val="111919"/>
            </a:solidFill>
            <a:ln w="9525">
              <a:noFill/>
              <a:round/>
              <a:headEnd/>
              <a:tailEnd/>
            </a:ln>
          </p:spPr>
          <p:txBody>
            <a:bodyPr/>
            <a:lstStyle/>
            <a:p>
              <a:pPr algn="ctr"/>
              <a:endParaRPr lang="en-US" sz="1800"/>
            </a:p>
          </p:txBody>
        </p:sp>
        <p:sp>
          <p:nvSpPr>
            <p:cNvPr id="347723" name="Freeform 1188"/>
            <p:cNvSpPr>
              <a:spLocks/>
            </p:cNvSpPr>
            <p:nvPr/>
          </p:nvSpPr>
          <p:spPr bwMode="auto">
            <a:xfrm>
              <a:off x="3432" y="3433"/>
              <a:ext cx="11" cy="16"/>
            </a:xfrm>
            <a:custGeom>
              <a:avLst/>
              <a:gdLst>
                <a:gd name="T0" fmla="*/ 9 w 250"/>
                <a:gd name="T1" fmla="*/ 16 h 298"/>
                <a:gd name="T2" fmla="*/ 10 w 250"/>
                <a:gd name="T3" fmla="*/ 15 h 298"/>
                <a:gd name="T4" fmla="*/ 10 w 250"/>
                <a:gd name="T5" fmla="*/ 14 h 298"/>
                <a:gd name="T6" fmla="*/ 11 w 250"/>
                <a:gd name="T7" fmla="*/ 13 h 298"/>
                <a:gd name="T8" fmla="*/ 11 w 250"/>
                <a:gd name="T9" fmla="*/ 11 h 298"/>
                <a:gd name="T10" fmla="*/ 11 w 250"/>
                <a:gd name="T11" fmla="*/ 9 h 298"/>
                <a:gd name="T12" fmla="*/ 11 w 250"/>
                <a:gd name="T13" fmla="*/ 6 h 298"/>
                <a:gd name="T14" fmla="*/ 10 w 250"/>
                <a:gd name="T15" fmla="*/ 3 h 298"/>
                <a:gd name="T16" fmla="*/ 9 w 250"/>
                <a:gd name="T17" fmla="*/ 0 h 298"/>
                <a:gd name="T18" fmla="*/ 9 w 250"/>
                <a:gd name="T19" fmla="*/ 0 h 298"/>
                <a:gd name="T20" fmla="*/ 8 w 250"/>
                <a:gd name="T21" fmla="*/ 1 h 298"/>
                <a:gd name="T22" fmla="*/ 8 w 250"/>
                <a:gd name="T23" fmla="*/ 1 h 298"/>
                <a:gd name="T24" fmla="*/ 7 w 250"/>
                <a:gd name="T25" fmla="*/ 1 h 298"/>
                <a:gd name="T26" fmla="*/ 6 w 250"/>
                <a:gd name="T27" fmla="*/ 2 h 298"/>
                <a:gd name="T28" fmla="*/ 6 w 250"/>
                <a:gd name="T29" fmla="*/ 2 h 298"/>
                <a:gd name="T30" fmla="*/ 5 w 250"/>
                <a:gd name="T31" fmla="*/ 2 h 298"/>
                <a:gd name="T32" fmla="*/ 5 w 250"/>
                <a:gd name="T33" fmla="*/ 2 h 298"/>
                <a:gd name="T34" fmla="*/ 4 w 250"/>
                <a:gd name="T35" fmla="*/ 3 h 298"/>
                <a:gd name="T36" fmla="*/ 4 w 250"/>
                <a:gd name="T37" fmla="*/ 3 h 298"/>
                <a:gd name="T38" fmla="*/ 3 w 250"/>
                <a:gd name="T39" fmla="*/ 3 h 298"/>
                <a:gd name="T40" fmla="*/ 2 w 250"/>
                <a:gd name="T41" fmla="*/ 4 h 298"/>
                <a:gd name="T42" fmla="*/ 2 w 250"/>
                <a:gd name="T43" fmla="*/ 4 h 298"/>
                <a:gd name="T44" fmla="*/ 1 w 250"/>
                <a:gd name="T45" fmla="*/ 4 h 298"/>
                <a:gd name="T46" fmla="*/ 1 w 250"/>
                <a:gd name="T47" fmla="*/ 5 h 298"/>
                <a:gd name="T48" fmla="*/ 0 w 250"/>
                <a:gd name="T49" fmla="*/ 5 h 298"/>
                <a:gd name="T50" fmla="*/ 1 w 250"/>
                <a:gd name="T51" fmla="*/ 7 h 298"/>
                <a:gd name="T52" fmla="*/ 1 w 250"/>
                <a:gd name="T53" fmla="*/ 8 h 298"/>
                <a:gd name="T54" fmla="*/ 2 w 250"/>
                <a:gd name="T55" fmla="*/ 9 h 298"/>
                <a:gd name="T56" fmla="*/ 3 w 250"/>
                <a:gd name="T57" fmla="*/ 11 h 298"/>
                <a:gd name="T58" fmla="*/ 3 w 250"/>
                <a:gd name="T59" fmla="*/ 12 h 298"/>
                <a:gd name="T60" fmla="*/ 4 w 250"/>
                <a:gd name="T61" fmla="*/ 13 h 298"/>
                <a:gd name="T62" fmla="*/ 4 w 250"/>
                <a:gd name="T63" fmla="*/ 13 h 298"/>
                <a:gd name="T64" fmla="*/ 5 w 250"/>
                <a:gd name="T65" fmla="*/ 14 h 298"/>
                <a:gd name="T66" fmla="*/ 6 w 250"/>
                <a:gd name="T67" fmla="*/ 15 h 298"/>
                <a:gd name="T68" fmla="*/ 6 w 250"/>
                <a:gd name="T69" fmla="*/ 15 h 298"/>
                <a:gd name="T70" fmla="*/ 7 w 250"/>
                <a:gd name="T71" fmla="*/ 16 h 298"/>
                <a:gd name="T72" fmla="*/ 7 w 250"/>
                <a:gd name="T73" fmla="*/ 16 h 298"/>
                <a:gd name="T74" fmla="*/ 8 w 250"/>
                <a:gd name="T75" fmla="*/ 16 h 298"/>
                <a:gd name="T76" fmla="*/ 8 w 250"/>
                <a:gd name="T77" fmla="*/ 16 h 298"/>
                <a:gd name="T78" fmla="*/ 9 w 250"/>
                <a:gd name="T79" fmla="*/ 16 h 298"/>
                <a:gd name="T80" fmla="*/ 9 w 250"/>
                <a:gd name="T81" fmla="*/ 16 h 2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98"/>
                <a:gd name="T125" fmla="*/ 250 w 250"/>
                <a:gd name="T126" fmla="*/ 298 h 2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98">
                  <a:moveTo>
                    <a:pt x="207" y="296"/>
                  </a:moveTo>
                  <a:lnTo>
                    <a:pt x="219" y="286"/>
                  </a:lnTo>
                  <a:lnTo>
                    <a:pt x="232" y="267"/>
                  </a:lnTo>
                  <a:lnTo>
                    <a:pt x="242" y="241"/>
                  </a:lnTo>
                  <a:lnTo>
                    <a:pt x="248" y="206"/>
                  </a:lnTo>
                  <a:lnTo>
                    <a:pt x="250" y="165"/>
                  </a:lnTo>
                  <a:lnTo>
                    <a:pt x="245" y="116"/>
                  </a:lnTo>
                  <a:lnTo>
                    <a:pt x="233" y="62"/>
                  </a:lnTo>
                  <a:lnTo>
                    <a:pt x="211" y="0"/>
                  </a:lnTo>
                  <a:lnTo>
                    <a:pt x="198" y="6"/>
                  </a:lnTo>
                  <a:lnTo>
                    <a:pt x="185" y="12"/>
                  </a:lnTo>
                  <a:lnTo>
                    <a:pt x="171" y="17"/>
                  </a:lnTo>
                  <a:lnTo>
                    <a:pt x="158" y="24"/>
                  </a:lnTo>
                  <a:lnTo>
                    <a:pt x="145" y="29"/>
                  </a:lnTo>
                  <a:lnTo>
                    <a:pt x="132" y="35"/>
                  </a:lnTo>
                  <a:lnTo>
                    <a:pt x="118" y="41"/>
                  </a:lnTo>
                  <a:lnTo>
                    <a:pt x="106" y="46"/>
                  </a:lnTo>
                  <a:lnTo>
                    <a:pt x="93" y="52"/>
                  </a:lnTo>
                  <a:lnTo>
                    <a:pt x="80" y="57"/>
                  </a:lnTo>
                  <a:lnTo>
                    <a:pt x="66" y="64"/>
                  </a:lnTo>
                  <a:lnTo>
                    <a:pt x="53" y="69"/>
                  </a:lnTo>
                  <a:lnTo>
                    <a:pt x="40" y="75"/>
                  </a:lnTo>
                  <a:lnTo>
                    <a:pt x="27" y="81"/>
                  </a:lnTo>
                  <a:lnTo>
                    <a:pt x="13" y="87"/>
                  </a:lnTo>
                  <a:lnTo>
                    <a:pt x="0" y="92"/>
                  </a:lnTo>
                  <a:lnTo>
                    <a:pt x="13" y="123"/>
                  </a:lnTo>
                  <a:lnTo>
                    <a:pt x="28" y="150"/>
                  </a:lnTo>
                  <a:lnTo>
                    <a:pt x="42" y="175"/>
                  </a:lnTo>
                  <a:lnTo>
                    <a:pt x="57" y="198"/>
                  </a:lnTo>
                  <a:lnTo>
                    <a:pt x="73" y="218"/>
                  </a:lnTo>
                  <a:lnTo>
                    <a:pt x="87" y="236"/>
                  </a:lnTo>
                  <a:lnTo>
                    <a:pt x="102" y="250"/>
                  </a:lnTo>
                  <a:lnTo>
                    <a:pt x="117" y="263"/>
                  </a:lnTo>
                  <a:lnTo>
                    <a:pt x="132" y="274"/>
                  </a:lnTo>
                  <a:lnTo>
                    <a:pt x="145" y="283"/>
                  </a:lnTo>
                  <a:lnTo>
                    <a:pt x="158" y="289"/>
                  </a:lnTo>
                  <a:lnTo>
                    <a:pt x="170" y="294"/>
                  </a:lnTo>
                  <a:lnTo>
                    <a:pt x="182" y="297"/>
                  </a:lnTo>
                  <a:lnTo>
                    <a:pt x="192" y="298"/>
                  </a:lnTo>
                  <a:lnTo>
                    <a:pt x="200" y="298"/>
                  </a:lnTo>
                  <a:lnTo>
                    <a:pt x="207" y="296"/>
                  </a:lnTo>
                  <a:close/>
                </a:path>
              </a:pathLst>
            </a:custGeom>
            <a:solidFill>
              <a:srgbClr val="111919"/>
            </a:solidFill>
            <a:ln w="9525">
              <a:noFill/>
              <a:round/>
              <a:headEnd/>
              <a:tailEnd/>
            </a:ln>
          </p:spPr>
          <p:txBody>
            <a:bodyPr/>
            <a:lstStyle/>
            <a:p>
              <a:pPr algn="ctr"/>
              <a:endParaRPr lang="en-US" sz="1800"/>
            </a:p>
          </p:txBody>
        </p:sp>
        <p:sp>
          <p:nvSpPr>
            <p:cNvPr id="347724" name="Freeform 1189"/>
            <p:cNvSpPr>
              <a:spLocks/>
            </p:cNvSpPr>
            <p:nvPr/>
          </p:nvSpPr>
          <p:spPr bwMode="auto">
            <a:xfrm>
              <a:off x="3432" y="3433"/>
              <a:ext cx="10" cy="16"/>
            </a:xfrm>
            <a:custGeom>
              <a:avLst/>
              <a:gdLst>
                <a:gd name="T0" fmla="*/ 9 w 226"/>
                <a:gd name="T1" fmla="*/ 16 h 287"/>
                <a:gd name="T2" fmla="*/ 9 w 226"/>
                <a:gd name="T3" fmla="*/ 15 h 287"/>
                <a:gd name="T4" fmla="*/ 10 w 226"/>
                <a:gd name="T5" fmla="*/ 14 h 287"/>
                <a:gd name="T6" fmla="*/ 10 w 226"/>
                <a:gd name="T7" fmla="*/ 13 h 287"/>
                <a:gd name="T8" fmla="*/ 10 w 226"/>
                <a:gd name="T9" fmla="*/ 11 h 287"/>
                <a:gd name="T10" fmla="*/ 10 w 226"/>
                <a:gd name="T11" fmla="*/ 9 h 287"/>
                <a:gd name="T12" fmla="*/ 9 w 226"/>
                <a:gd name="T13" fmla="*/ 6 h 287"/>
                <a:gd name="T14" fmla="*/ 9 w 226"/>
                <a:gd name="T15" fmla="*/ 3 h 287"/>
                <a:gd name="T16" fmla="*/ 8 w 226"/>
                <a:gd name="T17" fmla="*/ 0 h 287"/>
                <a:gd name="T18" fmla="*/ 7 w 226"/>
                <a:gd name="T19" fmla="*/ 0 h 287"/>
                <a:gd name="T20" fmla="*/ 7 w 226"/>
                <a:gd name="T21" fmla="*/ 1 h 287"/>
                <a:gd name="T22" fmla="*/ 6 w 226"/>
                <a:gd name="T23" fmla="*/ 1 h 287"/>
                <a:gd name="T24" fmla="*/ 6 w 226"/>
                <a:gd name="T25" fmla="*/ 1 h 287"/>
                <a:gd name="T26" fmla="*/ 5 w 226"/>
                <a:gd name="T27" fmla="*/ 1 h 287"/>
                <a:gd name="T28" fmla="*/ 5 w 226"/>
                <a:gd name="T29" fmla="*/ 2 h 287"/>
                <a:gd name="T30" fmla="*/ 4 w 226"/>
                <a:gd name="T31" fmla="*/ 2 h 287"/>
                <a:gd name="T32" fmla="*/ 4 w 226"/>
                <a:gd name="T33" fmla="*/ 2 h 287"/>
                <a:gd name="T34" fmla="*/ 3 w 226"/>
                <a:gd name="T35" fmla="*/ 2 h 287"/>
                <a:gd name="T36" fmla="*/ 3 w 226"/>
                <a:gd name="T37" fmla="*/ 3 h 287"/>
                <a:gd name="T38" fmla="*/ 2 w 226"/>
                <a:gd name="T39" fmla="*/ 3 h 287"/>
                <a:gd name="T40" fmla="*/ 2 w 226"/>
                <a:gd name="T41" fmla="*/ 3 h 287"/>
                <a:gd name="T42" fmla="*/ 2 w 226"/>
                <a:gd name="T43" fmla="*/ 4 h 287"/>
                <a:gd name="T44" fmla="*/ 1 w 226"/>
                <a:gd name="T45" fmla="*/ 4 h 287"/>
                <a:gd name="T46" fmla="*/ 0 w 226"/>
                <a:gd name="T47" fmla="*/ 4 h 287"/>
                <a:gd name="T48" fmla="*/ 0 w 226"/>
                <a:gd name="T49" fmla="*/ 4 h 287"/>
                <a:gd name="T50" fmla="*/ 1 w 226"/>
                <a:gd name="T51" fmla="*/ 6 h 287"/>
                <a:gd name="T52" fmla="*/ 1 w 226"/>
                <a:gd name="T53" fmla="*/ 8 h 287"/>
                <a:gd name="T54" fmla="*/ 2 w 226"/>
                <a:gd name="T55" fmla="*/ 9 h 287"/>
                <a:gd name="T56" fmla="*/ 2 w 226"/>
                <a:gd name="T57" fmla="*/ 10 h 287"/>
                <a:gd name="T58" fmla="*/ 3 w 226"/>
                <a:gd name="T59" fmla="*/ 11 h 287"/>
                <a:gd name="T60" fmla="*/ 4 w 226"/>
                <a:gd name="T61" fmla="*/ 12 h 287"/>
                <a:gd name="T62" fmla="*/ 4 w 226"/>
                <a:gd name="T63" fmla="*/ 13 h 287"/>
                <a:gd name="T64" fmla="*/ 5 w 226"/>
                <a:gd name="T65" fmla="*/ 14 h 287"/>
                <a:gd name="T66" fmla="*/ 6 w 226"/>
                <a:gd name="T67" fmla="*/ 14 h 287"/>
                <a:gd name="T68" fmla="*/ 6 w 226"/>
                <a:gd name="T69" fmla="*/ 15 h 287"/>
                <a:gd name="T70" fmla="*/ 7 w 226"/>
                <a:gd name="T71" fmla="*/ 15 h 287"/>
                <a:gd name="T72" fmla="*/ 7 w 226"/>
                <a:gd name="T73" fmla="*/ 16 h 287"/>
                <a:gd name="T74" fmla="*/ 8 w 226"/>
                <a:gd name="T75" fmla="*/ 16 h 287"/>
                <a:gd name="T76" fmla="*/ 8 w 226"/>
                <a:gd name="T77" fmla="*/ 16 h 287"/>
                <a:gd name="T78" fmla="*/ 9 w 226"/>
                <a:gd name="T79" fmla="*/ 16 h 287"/>
                <a:gd name="T80" fmla="*/ 9 w 226"/>
                <a:gd name="T81" fmla="*/ 16 h 2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87"/>
                <a:gd name="T125" fmla="*/ 226 w 226"/>
                <a:gd name="T126" fmla="*/ 287 h 2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87">
                  <a:moveTo>
                    <a:pt x="199" y="285"/>
                  </a:moveTo>
                  <a:lnTo>
                    <a:pt x="209" y="276"/>
                  </a:lnTo>
                  <a:lnTo>
                    <a:pt x="217" y="259"/>
                  </a:lnTo>
                  <a:lnTo>
                    <a:pt x="224" y="234"/>
                  </a:lnTo>
                  <a:lnTo>
                    <a:pt x="226" y="202"/>
                  </a:lnTo>
                  <a:lnTo>
                    <a:pt x="223" y="162"/>
                  </a:lnTo>
                  <a:lnTo>
                    <a:pt x="214" y="115"/>
                  </a:lnTo>
                  <a:lnTo>
                    <a:pt x="200" y="61"/>
                  </a:lnTo>
                  <a:lnTo>
                    <a:pt x="178" y="0"/>
                  </a:lnTo>
                  <a:lnTo>
                    <a:pt x="166" y="5"/>
                  </a:lnTo>
                  <a:lnTo>
                    <a:pt x="155" y="10"/>
                  </a:lnTo>
                  <a:lnTo>
                    <a:pt x="144" y="15"/>
                  </a:lnTo>
                  <a:lnTo>
                    <a:pt x="134" y="20"/>
                  </a:lnTo>
                  <a:lnTo>
                    <a:pt x="123" y="24"/>
                  </a:lnTo>
                  <a:lnTo>
                    <a:pt x="111" y="30"/>
                  </a:lnTo>
                  <a:lnTo>
                    <a:pt x="100" y="34"/>
                  </a:lnTo>
                  <a:lnTo>
                    <a:pt x="89" y="39"/>
                  </a:lnTo>
                  <a:lnTo>
                    <a:pt x="78" y="44"/>
                  </a:lnTo>
                  <a:lnTo>
                    <a:pt x="67" y="49"/>
                  </a:lnTo>
                  <a:lnTo>
                    <a:pt x="55" y="54"/>
                  </a:lnTo>
                  <a:lnTo>
                    <a:pt x="45" y="58"/>
                  </a:lnTo>
                  <a:lnTo>
                    <a:pt x="34" y="63"/>
                  </a:lnTo>
                  <a:lnTo>
                    <a:pt x="23" y="69"/>
                  </a:lnTo>
                  <a:lnTo>
                    <a:pt x="11" y="73"/>
                  </a:lnTo>
                  <a:lnTo>
                    <a:pt x="0" y="78"/>
                  </a:lnTo>
                  <a:lnTo>
                    <a:pt x="13" y="109"/>
                  </a:lnTo>
                  <a:lnTo>
                    <a:pt x="28" y="136"/>
                  </a:lnTo>
                  <a:lnTo>
                    <a:pt x="42" y="161"/>
                  </a:lnTo>
                  <a:lnTo>
                    <a:pt x="56" y="184"/>
                  </a:lnTo>
                  <a:lnTo>
                    <a:pt x="72" y="204"/>
                  </a:lnTo>
                  <a:lnTo>
                    <a:pt x="86" y="221"/>
                  </a:lnTo>
                  <a:lnTo>
                    <a:pt x="101" y="236"/>
                  </a:lnTo>
                  <a:lnTo>
                    <a:pt x="115" y="250"/>
                  </a:lnTo>
                  <a:lnTo>
                    <a:pt x="129" y="260"/>
                  </a:lnTo>
                  <a:lnTo>
                    <a:pt x="142" y="270"/>
                  </a:lnTo>
                  <a:lnTo>
                    <a:pt x="155" y="276"/>
                  </a:lnTo>
                  <a:lnTo>
                    <a:pt x="166" y="282"/>
                  </a:lnTo>
                  <a:lnTo>
                    <a:pt x="177" y="285"/>
                  </a:lnTo>
                  <a:lnTo>
                    <a:pt x="186" y="287"/>
                  </a:lnTo>
                  <a:lnTo>
                    <a:pt x="193" y="287"/>
                  </a:lnTo>
                  <a:lnTo>
                    <a:pt x="199" y="285"/>
                  </a:lnTo>
                  <a:close/>
                </a:path>
              </a:pathLst>
            </a:custGeom>
            <a:solidFill>
              <a:srgbClr val="2B3333"/>
            </a:solidFill>
            <a:ln w="9525">
              <a:noFill/>
              <a:round/>
              <a:headEnd/>
              <a:tailEnd/>
            </a:ln>
          </p:spPr>
          <p:txBody>
            <a:bodyPr/>
            <a:lstStyle/>
            <a:p>
              <a:pPr algn="ctr"/>
              <a:endParaRPr lang="en-US" sz="1800"/>
            </a:p>
          </p:txBody>
        </p:sp>
        <p:sp>
          <p:nvSpPr>
            <p:cNvPr id="347725" name="Freeform 1190"/>
            <p:cNvSpPr>
              <a:spLocks/>
            </p:cNvSpPr>
            <p:nvPr/>
          </p:nvSpPr>
          <p:spPr bwMode="auto">
            <a:xfrm>
              <a:off x="3433" y="3434"/>
              <a:ext cx="9" cy="15"/>
            </a:xfrm>
            <a:custGeom>
              <a:avLst/>
              <a:gdLst>
                <a:gd name="T0" fmla="*/ 8 w 202"/>
                <a:gd name="T1" fmla="*/ 15 h 274"/>
                <a:gd name="T2" fmla="*/ 9 w 202"/>
                <a:gd name="T3" fmla="*/ 15 h 274"/>
                <a:gd name="T4" fmla="*/ 9 w 202"/>
                <a:gd name="T5" fmla="*/ 14 h 274"/>
                <a:gd name="T6" fmla="*/ 9 w 202"/>
                <a:gd name="T7" fmla="*/ 12 h 274"/>
                <a:gd name="T8" fmla="*/ 9 w 202"/>
                <a:gd name="T9" fmla="*/ 11 h 274"/>
                <a:gd name="T10" fmla="*/ 9 w 202"/>
                <a:gd name="T11" fmla="*/ 9 h 274"/>
                <a:gd name="T12" fmla="*/ 8 w 202"/>
                <a:gd name="T13" fmla="*/ 6 h 274"/>
                <a:gd name="T14" fmla="*/ 7 w 202"/>
                <a:gd name="T15" fmla="*/ 3 h 274"/>
                <a:gd name="T16" fmla="*/ 6 w 202"/>
                <a:gd name="T17" fmla="*/ 0 h 274"/>
                <a:gd name="T18" fmla="*/ 6 w 202"/>
                <a:gd name="T19" fmla="*/ 0 h 274"/>
                <a:gd name="T20" fmla="*/ 5 w 202"/>
                <a:gd name="T21" fmla="*/ 1 h 274"/>
                <a:gd name="T22" fmla="*/ 4 w 202"/>
                <a:gd name="T23" fmla="*/ 1 h 274"/>
                <a:gd name="T24" fmla="*/ 3 w 202"/>
                <a:gd name="T25" fmla="*/ 2 h 274"/>
                <a:gd name="T26" fmla="*/ 2 w 202"/>
                <a:gd name="T27" fmla="*/ 2 h 274"/>
                <a:gd name="T28" fmla="*/ 2 w 202"/>
                <a:gd name="T29" fmla="*/ 3 h 274"/>
                <a:gd name="T30" fmla="*/ 1 w 202"/>
                <a:gd name="T31" fmla="*/ 3 h 274"/>
                <a:gd name="T32" fmla="*/ 0 w 202"/>
                <a:gd name="T33" fmla="*/ 3 h 274"/>
                <a:gd name="T34" fmla="*/ 1 w 202"/>
                <a:gd name="T35" fmla="*/ 5 h 274"/>
                <a:gd name="T36" fmla="*/ 1 w 202"/>
                <a:gd name="T37" fmla="*/ 7 h 274"/>
                <a:gd name="T38" fmla="*/ 2 w 202"/>
                <a:gd name="T39" fmla="*/ 8 h 274"/>
                <a:gd name="T40" fmla="*/ 3 w 202"/>
                <a:gd name="T41" fmla="*/ 9 h 274"/>
                <a:gd name="T42" fmla="*/ 3 w 202"/>
                <a:gd name="T43" fmla="*/ 10 h 274"/>
                <a:gd name="T44" fmla="*/ 4 w 202"/>
                <a:gd name="T45" fmla="*/ 11 h 274"/>
                <a:gd name="T46" fmla="*/ 4 w 202"/>
                <a:gd name="T47" fmla="*/ 12 h 274"/>
                <a:gd name="T48" fmla="*/ 5 w 202"/>
                <a:gd name="T49" fmla="*/ 13 h 274"/>
                <a:gd name="T50" fmla="*/ 6 w 202"/>
                <a:gd name="T51" fmla="*/ 13 h 274"/>
                <a:gd name="T52" fmla="*/ 6 w 202"/>
                <a:gd name="T53" fmla="*/ 14 h 274"/>
                <a:gd name="T54" fmla="*/ 7 w 202"/>
                <a:gd name="T55" fmla="*/ 14 h 274"/>
                <a:gd name="T56" fmla="*/ 7 w 202"/>
                <a:gd name="T57" fmla="*/ 15 h 274"/>
                <a:gd name="T58" fmla="*/ 8 w 202"/>
                <a:gd name="T59" fmla="*/ 15 h 274"/>
                <a:gd name="T60" fmla="*/ 8 w 202"/>
                <a:gd name="T61" fmla="*/ 15 h 274"/>
                <a:gd name="T62" fmla="*/ 8 w 202"/>
                <a:gd name="T63" fmla="*/ 15 h 274"/>
                <a:gd name="T64" fmla="*/ 8 w 202"/>
                <a:gd name="T65" fmla="*/ 15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2"/>
                <a:gd name="T100" fmla="*/ 0 h 274"/>
                <a:gd name="T101" fmla="*/ 202 w 202"/>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2" h="274">
                  <a:moveTo>
                    <a:pt x="189" y="273"/>
                  </a:moveTo>
                  <a:lnTo>
                    <a:pt x="196" y="265"/>
                  </a:lnTo>
                  <a:lnTo>
                    <a:pt x="201" y="251"/>
                  </a:lnTo>
                  <a:lnTo>
                    <a:pt x="202" y="227"/>
                  </a:lnTo>
                  <a:lnTo>
                    <a:pt x="200" y="197"/>
                  </a:lnTo>
                  <a:lnTo>
                    <a:pt x="193" y="159"/>
                  </a:lnTo>
                  <a:lnTo>
                    <a:pt x="182" y="114"/>
                  </a:lnTo>
                  <a:lnTo>
                    <a:pt x="165" y="60"/>
                  </a:lnTo>
                  <a:lnTo>
                    <a:pt x="142" y="0"/>
                  </a:lnTo>
                  <a:lnTo>
                    <a:pt x="125" y="7"/>
                  </a:lnTo>
                  <a:lnTo>
                    <a:pt x="107" y="14"/>
                  </a:lnTo>
                  <a:lnTo>
                    <a:pt x="89" y="23"/>
                  </a:lnTo>
                  <a:lnTo>
                    <a:pt x="72" y="30"/>
                  </a:lnTo>
                  <a:lnTo>
                    <a:pt x="53" y="39"/>
                  </a:lnTo>
                  <a:lnTo>
                    <a:pt x="36" y="46"/>
                  </a:lnTo>
                  <a:lnTo>
                    <a:pt x="18" y="54"/>
                  </a:lnTo>
                  <a:lnTo>
                    <a:pt x="0" y="62"/>
                  </a:lnTo>
                  <a:lnTo>
                    <a:pt x="14" y="92"/>
                  </a:lnTo>
                  <a:lnTo>
                    <a:pt x="28" y="120"/>
                  </a:lnTo>
                  <a:lnTo>
                    <a:pt x="41" y="145"/>
                  </a:lnTo>
                  <a:lnTo>
                    <a:pt x="57" y="168"/>
                  </a:lnTo>
                  <a:lnTo>
                    <a:pt x="71" y="188"/>
                  </a:lnTo>
                  <a:lnTo>
                    <a:pt x="85" y="206"/>
                  </a:lnTo>
                  <a:lnTo>
                    <a:pt x="98" y="221"/>
                  </a:lnTo>
                  <a:lnTo>
                    <a:pt x="113" y="235"/>
                  </a:lnTo>
                  <a:lnTo>
                    <a:pt x="126" y="246"/>
                  </a:lnTo>
                  <a:lnTo>
                    <a:pt x="138" y="256"/>
                  </a:lnTo>
                  <a:lnTo>
                    <a:pt x="149" y="262"/>
                  </a:lnTo>
                  <a:lnTo>
                    <a:pt x="160" y="268"/>
                  </a:lnTo>
                  <a:lnTo>
                    <a:pt x="170" y="272"/>
                  </a:lnTo>
                  <a:lnTo>
                    <a:pt x="178" y="274"/>
                  </a:lnTo>
                  <a:lnTo>
                    <a:pt x="184" y="274"/>
                  </a:lnTo>
                  <a:lnTo>
                    <a:pt x="189" y="273"/>
                  </a:lnTo>
                  <a:close/>
                </a:path>
              </a:pathLst>
            </a:custGeom>
            <a:solidFill>
              <a:srgbClr val="474F4F"/>
            </a:solidFill>
            <a:ln w="9525">
              <a:noFill/>
              <a:round/>
              <a:headEnd/>
              <a:tailEnd/>
            </a:ln>
          </p:spPr>
          <p:txBody>
            <a:bodyPr/>
            <a:lstStyle/>
            <a:p>
              <a:pPr algn="ctr"/>
              <a:endParaRPr lang="en-US" sz="1800"/>
            </a:p>
          </p:txBody>
        </p:sp>
        <p:sp>
          <p:nvSpPr>
            <p:cNvPr id="347726" name="Freeform 1191"/>
            <p:cNvSpPr>
              <a:spLocks/>
            </p:cNvSpPr>
            <p:nvPr/>
          </p:nvSpPr>
          <p:spPr bwMode="auto">
            <a:xfrm>
              <a:off x="3433" y="3435"/>
              <a:ext cx="9" cy="14"/>
            </a:xfrm>
            <a:custGeom>
              <a:avLst/>
              <a:gdLst>
                <a:gd name="T0" fmla="*/ 9 w 186"/>
                <a:gd name="T1" fmla="*/ 14 h 264"/>
                <a:gd name="T2" fmla="*/ 9 w 186"/>
                <a:gd name="T3" fmla="*/ 14 h 264"/>
                <a:gd name="T4" fmla="*/ 9 w 186"/>
                <a:gd name="T5" fmla="*/ 13 h 264"/>
                <a:gd name="T6" fmla="*/ 9 w 186"/>
                <a:gd name="T7" fmla="*/ 12 h 264"/>
                <a:gd name="T8" fmla="*/ 9 w 186"/>
                <a:gd name="T9" fmla="*/ 10 h 264"/>
                <a:gd name="T10" fmla="*/ 8 w 186"/>
                <a:gd name="T11" fmla="*/ 8 h 264"/>
                <a:gd name="T12" fmla="*/ 7 w 186"/>
                <a:gd name="T13" fmla="*/ 6 h 264"/>
                <a:gd name="T14" fmla="*/ 6 w 186"/>
                <a:gd name="T15" fmla="*/ 3 h 264"/>
                <a:gd name="T16" fmla="*/ 5 w 186"/>
                <a:gd name="T17" fmla="*/ 0 h 264"/>
                <a:gd name="T18" fmla="*/ 5 w 186"/>
                <a:gd name="T19" fmla="*/ 0 h 264"/>
                <a:gd name="T20" fmla="*/ 4 w 186"/>
                <a:gd name="T21" fmla="*/ 1 h 264"/>
                <a:gd name="T22" fmla="*/ 3 w 186"/>
                <a:gd name="T23" fmla="*/ 1 h 264"/>
                <a:gd name="T24" fmla="*/ 3 w 186"/>
                <a:gd name="T25" fmla="*/ 1 h 264"/>
                <a:gd name="T26" fmla="*/ 2 w 186"/>
                <a:gd name="T27" fmla="*/ 2 h 264"/>
                <a:gd name="T28" fmla="*/ 1 w 186"/>
                <a:gd name="T29" fmla="*/ 2 h 264"/>
                <a:gd name="T30" fmla="*/ 1 w 186"/>
                <a:gd name="T31" fmla="*/ 2 h 264"/>
                <a:gd name="T32" fmla="*/ 0 w 186"/>
                <a:gd name="T33" fmla="*/ 3 h 264"/>
                <a:gd name="T34" fmla="*/ 1 w 186"/>
                <a:gd name="T35" fmla="*/ 4 h 264"/>
                <a:gd name="T36" fmla="*/ 1 w 186"/>
                <a:gd name="T37" fmla="*/ 6 h 264"/>
                <a:gd name="T38" fmla="*/ 2 w 186"/>
                <a:gd name="T39" fmla="*/ 7 h 264"/>
                <a:gd name="T40" fmla="*/ 3 w 186"/>
                <a:gd name="T41" fmla="*/ 8 h 264"/>
                <a:gd name="T42" fmla="*/ 3 w 186"/>
                <a:gd name="T43" fmla="*/ 9 h 264"/>
                <a:gd name="T44" fmla="*/ 4 w 186"/>
                <a:gd name="T45" fmla="*/ 10 h 264"/>
                <a:gd name="T46" fmla="*/ 5 w 186"/>
                <a:gd name="T47" fmla="*/ 11 h 264"/>
                <a:gd name="T48" fmla="*/ 5 w 186"/>
                <a:gd name="T49" fmla="*/ 12 h 264"/>
                <a:gd name="T50" fmla="*/ 6 w 186"/>
                <a:gd name="T51" fmla="*/ 12 h 264"/>
                <a:gd name="T52" fmla="*/ 6 w 186"/>
                <a:gd name="T53" fmla="*/ 13 h 264"/>
                <a:gd name="T54" fmla="*/ 7 w 186"/>
                <a:gd name="T55" fmla="*/ 13 h 264"/>
                <a:gd name="T56" fmla="*/ 8 w 186"/>
                <a:gd name="T57" fmla="*/ 14 h 264"/>
                <a:gd name="T58" fmla="*/ 8 w 186"/>
                <a:gd name="T59" fmla="*/ 14 h 264"/>
                <a:gd name="T60" fmla="*/ 8 w 186"/>
                <a:gd name="T61" fmla="*/ 14 h 264"/>
                <a:gd name="T62" fmla="*/ 9 w 186"/>
                <a:gd name="T63" fmla="*/ 14 h 264"/>
                <a:gd name="T64" fmla="*/ 9 w 186"/>
                <a:gd name="T65" fmla="*/ 14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64"/>
                <a:gd name="T101" fmla="*/ 186 w 186"/>
                <a:gd name="T102" fmla="*/ 264 h 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64">
                  <a:moveTo>
                    <a:pt x="180" y="263"/>
                  </a:moveTo>
                  <a:lnTo>
                    <a:pt x="185" y="256"/>
                  </a:lnTo>
                  <a:lnTo>
                    <a:pt x="186" y="243"/>
                  </a:lnTo>
                  <a:lnTo>
                    <a:pt x="183" y="222"/>
                  </a:lnTo>
                  <a:lnTo>
                    <a:pt x="177" y="193"/>
                  </a:lnTo>
                  <a:lnTo>
                    <a:pt x="166" y="157"/>
                  </a:lnTo>
                  <a:lnTo>
                    <a:pt x="151" y="113"/>
                  </a:lnTo>
                  <a:lnTo>
                    <a:pt x="131" y="60"/>
                  </a:lnTo>
                  <a:lnTo>
                    <a:pt x="108" y="0"/>
                  </a:lnTo>
                  <a:lnTo>
                    <a:pt x="94" y="7"/>
                  </a:lnTo>
                  <a:lnTo>
                    <a:pt x="80" y="13"/>
                  </a:lnTo>
                  <a:lnTo>
                    <a:pt x="67" y="18"/>
                  </a:lnTo>
                  <a:lnTo>
                    <a:pt x="54" y="24"/>
                  </a:lnTo>
                  <a:lnTo>
                    <a:pt x="40" y="30"/>
                  </a:lnTo>
                  <a:lnTo>
                    <a:pt x="27" y="36"/>
                  </a:lnTo>
                  <a:lnTo>
                    <a:pt x="13" y="41"/>
                  </a:lnTo>
                  <a:lnTo>
                    <a:pt x="0" y="48"/>
                  </a:lnTo>
                  <a:lnTo>
                    <a:pt x="13" y="78"/>
                  </a:lnTo>
                  <a:lnTo>
                    <a:pt x="26" y="106"/>
                  </a:lnTo>
                  <a:lnTo>
                    <a:pt x="40" y="131"/>
                  </a:lnTo>
                  <a:lnTo>
                    <a:pt x="55" y="154"/>
                  </a:lnTo>
                  <a:lnTo>
                    <a:pt x="69" y="174"/>
                  </a:lnTo>
                  <a:lnTo>
                    <a:pt x="83" y="192"/>
                  </a:lnTo>
                  <a:lnTo>
                    <a:pt x="96" y="208"/>
                  </a:lnTo>
                  <a:lnTo>
                    <a:pt x="110" y="222"/>
                  </a:lnTo>
                  <a:lnTo>
                    <a:pt x="122" y="233"/>
                  </a:lnTo>
                  <a:lnTo>
                    <a:pt x="134" y="243"/>
                  </a:lnTo>
                  <a:lnTo>
                    <a:pt x="145" y="250"/>
                  </a:lnTo>
                  <a:lnTo>
                    <a:pt x="155" y="256"/>
                  </a:lnTo>
                  <a:lnTo>
                    <a:pt x="164" y="261"/>
                  </a:lnTo>
                  <a:lnTo>
                    <a:pt x="171" y="263"/>
                  </a:lnTo>
                  <a:lnTo>
                    <a:pt x="176" y="264"/>
                  </a:lnTo>
                  <a:lnTo>
                    <a:pt x="180" y="263"/>
                  </a:lnTo>
                  <a:close/>
                </a:path>
              </a:pathLst>
            </a:custGeom>
            <a:solidFill>
              <a:srgbClr val="616666"/>
            </a:solidFill>
            <a:ln w="9525">
              <a:noFill/>
              <a:round/>
              <a:headEnd/>
              <a:tailEnd/>
            </a:ln>
          </p:spPr>
          <p:txBody>
            <a:bodyPr/>
            <a:lstStyle/>
            <a:p>
              <a:pPr algn="ctr"/>
              <a:endParaRPr lang="en-US" sz="1800"/>
            </a:p>
          </p:txBody>
        </p:sp>
        <p:sp>
          <p:nvSpPr>
            <p:cNvPr id="347727" name="Freeform 1192"/>
            <p:cNvSpPr>
              <a:spLocks/>
            </p:cNvSpPr>
            <p:nvPr/>
          </p:nvSpPr>
          <p:spPr bwMode="auto">
            <a:xfrm>
              <a:off x="3433" y="3435"/>
              <a:ext cx="8" cy="14"/>
            </a:xfrm>
            <a:custGeom>
              <a:avLst/>
              <a:gdLst>
                <a:gd name="T0" fmla="*/ 8 w 173"/>
                <a:gd name="T1" fmla="*/ 14 h 251"/>
                <a:gd name="T2" fmla="*/ 8 w 173"/>
                <a:gd name="T3" fmla="*/ 14 h 251"/>
                <a:gd name="T4" fmla="*/ 8 w 173"/>
                <a:gd name="T5" fmla="*/ 13 h 251"/>
                <a:gd name="T6" fmla="*/ 8 w 173"/>
                <a:gd name="T7" fmla="*/ 12 h 251"/>
                <a:gd name="T8" fmla="*/ 7 w 173"/>
                <a:gd name="T9" fmla="*/ 10 h 251"/>
                <a:gd name="T10" fmla="*/ 6 w 173"/>
                <a:gd name="T11" fmla="*/ 9 h 251"/>
                <a:gd name="T12" fmla="*/ 6 w 173"/>
                <a:gd name="T13" fmla="*/ 6 h 251"/>
                <a:gd name="T14" fmla="*/ 4 w 173"/>
                <a:gd name="T15" fmla="*/ 3 h 251"/>
                <a:gd name="T16" fmla="*/ 3 w 173"/>
                <a:gd name="T17" fmla="*/ 0 h 251"/>
                <a:gd name="T18" fmla="*/ 3 w 173"/>
                <a:gd name="T19" fmla="*/ 0 h 251"/>
                <a:gd name="T20" fmla="*/ 2 w 173"/>
                <a:gd name="T21" fmla="*/ 0 h 251"/>
                <a:gd name="T22" fmla="*/ 2 w 173"/>
                <a:gd name="T23" fmla="*/ 1 h 251"/>
                <a:gd name="T24" fmla="*/ 2 w 173"/>
                <a:gd name="T25" fmla="*/ 1 h 251"/>
                <a:gd name="T26" fmla="*/ 1 w 173"/>
                <a:gd name="T27" fmla="*/ 1 h 251"/>
                <a:gd name="T28" fmla="*/ 1 w 173"/>
                <a:gd name="T29" fmla="*/ 1 h 251"/>
                <a:gd name="T30" fmla="*/ 0 w 173"/>
                <a:gd name="T31" fmla="*/ 2 h 251"/>
                <a:gd name="T32" fmla="*/ 0 w 173"/>
                <a:gd name="T33" fmla="*/ 2 h 251"/>
                <a:gd name="T34" fmla="*/ 1 w 173"/>
                <a:gd name="T35" fmla="*/ 3 h 251"/>
                <a:gd name="T36" fmla="*/ 1 w 173"/>
                <a:gd name="T37" fmla="*/ 5 h 251"/>
                <a:gd name="T38" fmla="*/ 2 w 173"/>
                <a:gd name="T39" fmla="*/ 6 h 251"/>
                <a:gd name="T40" fmla="*/ 2 w 173"/>
                <a:gd name="T41" fmla="*/ 8 h 251"/>
                <a:gd name="T42" fmla="*/ 3 w 173"/>
                <a:gd name="T43" fmla="*/ 9 h 251"/>
                <a:gd name="T44" fmla="*/ 4 w 173"/>
                <a:gd name="T45" fmla="*/ 10 h 251"/>
                <a:gd name="T46" fmla="*/ 4 w 173"/>
                <a:gd name="T47" fmla="*/ 11 h 251"/>
                <a:gd name="T48" fmla="*/ 5 w 173"/>
                <a:gd name="T49" fmla="*/ 11 h 251"/>
                <a:gd name="T50" fmla="*/ 6 w 173"/>
                <a:gd name="T51" fmla="*/ 12 h 251"/>
                <a:gd name="T52" fmla="*/ 6 w 173"/>
                <a:gd name="T53" fmla="*/ 13 h 251"/>
                <a:gd name="T54" fmla="*/ 7 w 173"/>
                <a:gd name="T55" fmla="*/ 13 h 251"/>
                <a:gd name="T56" fmla="*/ 7 w 173"/>
                <a:gd name="T57" fmla="*/ 13 h 251"/>
                <a:gd name="T58" fmla="*/ 7 w 173"/>
                <a:gd name="T59" fmla="*/ 14 h 251"/>
                <a:gd name="T60" fmla="*/ 8 w 173"/>
                <a:gd name="T61" fmla="*/ 14 h 251"/>
                <a:gd name="T62" fmla="*/ 8 w 173"/>
                <a:gd name="T63" fmla="*/ 14 h 251"/>
                <a:gd name="T64" fmla="*/ 8 w 173"/>
                <a:gd name="T65" fmla="*/ 14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3"/>
                <a:gd name="T100" fmla="*/ 0 h 251"/>
                <a:gd name="T101" fmla="*/ 173 w 173"/>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3" h="251">
                  <a:moveTo>
                    <a:pt x="171" y="251"/>
                  </a:moveTo>
                  <a:lnTo>
                    <a:pt x="173" y="245"/>
                  </a:lnTo>
                  <a:lnTo>
                    <a:pt x="170" y="233"/>
                  </a:lnTo>
                  <a:lnTo>
                    <a:pt x="164" y="214"/>
                  </a:lnTo>
                  <a:lnTo>
                    <a:pt x="153" y="187"/>
                  </a:lnTo>
                  <a:lnTo>
                    <a:pt x="137" y="153"/>
                  </a:lnTo>
                  <a:lnTo>
                    <a:pt x="119" y="110"/>
                  </a:lnTo>
                  <a:lnTo>
                    <a:pt x="97" y="60"/>
                  </a:lnTo>
                  <a:lnTo>
                    <a:pt x="72" y="0"/>
                  </a:lnTo>
                  <a:lnTo>
                    <a:pt x="63" y="4"/>
                  </a:lnTo>
                  <a:lnTo>
                    <a:pt x="54" y="7"/>
                  </a:lnTo>
                  <a:lnTo>
                    <a:pt x="45" y="11"/>
                  </a:lnTo>
                  <a:lnTo>
                    <a:pt x="36" y="16"/>
                  </a:lnTo>
                  <a:lnTo>
                    <a:pt x="27" y="20"/>
                  </a:lnTo>
                  <a:lnTo>
                    <a:pt x="18" y="23"/>
                  </a:lnTo>
                  <a:lnTo>
                    <a:pt x="9" y="27"/>
                  </a:lnTo>
                  <a:lnTo>
                    <a:pt x="0" y="31"/>
                  </a:lnTo>
                  <a:lnTo>
                    <a:pt x="13" y="62"/>
                  </a:lnTo>
                  <a:lnTo>
                    <a:pt x="26" y="89"/>
                  </a:lnTo>
                  <a:lnTo>
                    <a:pt x="41" y="115"/>
                  </a:lnTo>
                  <a:lnTo>
                    <a:pt x="54" y="138"/>
                  </a:lnTo>
                  <a:lnTo>
                    <a:pt x="68" y="159"/>
                  </a:lnTo>
                  <a:lnTo>
                    <a:pt x="81" y="177"/>
                  </a:lnTo>
                  <a:lnTo>
                    <a:pt x="95" y="193"/>
                  </a:lnTo>
                  <a:lnTo>
                    <a:pt x="107" y="206"/>
                  </a:lnTo>
                  <a:lnTo>
                    <a:pt x="119" y="218"/>
                  </a:lnTo>
                  <a:lnTo>
                    <a:pt x="130" y="229"/>
                  </a:lnTo>
                  <a:lnTo>
                    <a:pt x="141" y="236"/>
                  </a:lnTo>
                  <a:lnTo>
                    <a:pt x="150" y="242"/>
                  </a:lnTo>
                  <a:lnTo>
                    <a:pt x="157" y="246"/>
                  </a:lnTo>
                  <a:lnTo>
                    <a:pt x="163" y="250"/>
                  </a:lnTo>
                  <a:lnTo>
                    <a:pt x="168" y="251"/>
                  </a:lnTo>
                  <a:lnTo>
                    <a:pt x="171" y="251"/>
                  </a:lnTo>
                  <a:close/>
                </a:path>
              </a:pathLst>
            </a:custGeom>
            <a:solidFill>
              <a:srgbClr val="7A8282"/>
            </a:solidFill>
            <a:ln w="9525">
              <a:noFill/>
              <a:round/>
              <a:headEnd/>
              <a:tailEnd/>
            </a:ln>
          </p:spPr>
          <p:txBody>
            <a:bodyPr/>
            <a:lstStyle/>
            <a:p>
              <a:pPr algn="ctr"/>
              <a:endParaRPr lang="en-US" sz="1800"/>
            </a:p>
          </p:txBody>
        </p:sp>
        <p:sp>
          <p:nvSpPr>
            <p:cNvPr id="347728" name="Freeform 1193"/>
            <p:cNvSpPr>
              <a:spLocks/>
            </p:cNvSpPr>
            <p:nvPr/>
          </p:nvSpPr>
          <p:spPr bwMode="auto">
            <a:xfrm>
              <a:off x="3434" y="3436"/>
              <a:ext cx="7" cy="13"/>
            </a:xfrm>
            <a:custGeom>
              <a:avLst/>
              <a:gdLst>
                <a:gd name="T0" fmla="*/ 7 w 163"/>
                <a:gd name="T1" fmla="*/ 13 h 240"/>
                <a:gd name="T2" fmla="*/ 7 w 163"/>
                <a:gd name="T3" fmla="*/ 13 h 240"/>
                <a:gd name="T4" fmla="*/ 7 w 163"/>
                <a:gd name="T5" fmla="*/ 12 h 240"/>
                <a:gd name="T6" fmla="*/ 6 w 163"/>
                <a:gd name="T7" fmla="*/ 11 h 240"/>
                <a:gd name="T8" fmla="*/ 6 w 163"/>
                <a:gd name="T9" fmla="*/ 10 h 240"/>
                <a:gd name="T10" fmla="*/ 5 w 163"/>
                <a:gd name="T11" fmla="*/ 8 h 240"/>
                <a:gd name="T12" fmla="*/ 4 w 163"/>
                <a:gd name="T13" fmla="*/ 6 h 240"/>
                <a:gd name="T14" fmla="*/ 3 w 163"/>
                <a:gd name="T15" fmla="*/ 3 h 240"/>
                <a:gd name="T16" fmla="*/ 2 w 163"/>
                <a:gd name="T17" fmla="*/ 0 h 240"/>
                <a:gd name="T18" fmla="*/ 1 w 163"/>
                <a:gd name="T19" fmla="*/ 0 h 240"/>
                <a:gd name="T20" fmla="*/ 1 w 163"/>
                <a:gd name="T21" fmla="*/ 0 h 240"/>
                <a:gd name="T22" fmla="*/ 1 w 163"/>
                <a:gd name="T23" fmla="*/ 0 h 240"/>
                <a:gd name="T24" fmla="*/ 1 w 163"/>
                <a:gd name="T25" fmla="*/ 0 h 240"/>
                <a:gd name="T26" fmla="*/ 1 w 163"/>
                <a:gd name="T27" fmla="*/ 1 h 240"/>
                <a:gd name="T28" fmla="*/ 0 w 163"/>
                <a:gd name="T29" fmla="*/ 1 h 240"/>
                <a:gd name="T30" fmla="*/ 0 w 163"/>
                <a:gd name="T31" fmla="*/ 1 h 240"/>
                <a:gd name="T32" fmla="*/ 0 w 163"/>
                <a:gd name="T33" fmla="*/ 1 h 240"/>
                <a:gd name="T34" fmla="*/ 1 w 163"/>
                <a:gd name="T35" fmla="*/ 3 h 240"/>
                <a:gd name="T36" fmla="*/ 1 w 163"/>
                <a:gd name="T37" fmla="*/ 4 h 240"/>
                <a:gd name="T38" fmla="*/ 2 w 163"/>
                <a:gd name="T39" fmla="*/ 6 h 240"/>
                <a:gd name="T40" fmla="*/ 2 w 163"/>
                <a:gd name="T41" fmla="*/ 7 h 240"/>
                <a:gd name="T42" fmla="*/ 3 w 163"/>
                <a:gd name="T43" fmla="*/ 8 h 240"/>
                <a:gd name="T44" fmla="*/ 4 w 163"/>
                <a:gd name="T45" fmla="*/ 9 h 240"/>
                <a:gd name="T46" fmla="*/ 4 w 163"/>
                <a:gd name="T47" fmla="*/ 10 h 240"/>
                <a:gd name="T48" fmla="*/ 5 w 163"/>
                <a:gd name="T49" fmla="*/ 10 h 240"/>
                <a:gd name="T50" fmla="*/ 5 w 163"/>
                <a:gd name="T51" fmla="*/ 11 h 240"/>
                <a:gd name="T52" fmla="*/ 5 w 163"/>
                <a:gd name="T53" fmla="*/ 12 h 240"/>
                <a:gd name="T54" fmla="*/ 6 w 163"/>
                <a:gd name="T55" fmla="*/ 12 h 240"/>
                <a:gd name="T56" fmla="*/ 6 w 163"/>
                <a:gd name="T57" fmla="*/ 12 h 240"/>
                <a:gd name="T58" fmla="*/ 7 w 163"/>
                <a:gd name="T59" fmla="*/ 13 h 240"/>
                <a:gd name="T60" fmla="*/ 7 w 163"/>
                <a:gd name="T61" fmla="*/ 13 h 240"/>
                <a:gd name="T62" fmla="*/ 7 w 163"/>
                <a:gd name="T63" fmla="*/ 13 h 240"/>
                <a:gd name="T64" fmla="*/ 7 w 163"/>
                <a:gd name="T65" fmla="*/ 13 h 2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3"/>
                <a:gd name="T100" fmla="*/ 0 h 240"/>
                <a:gd name="T101" fmla="*/ 163 w 163"/>
                <a:gd name="T102" fmla="*/ 240 h 2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3" h="240">
                  <a:moveTo>
                    <a:pt x="163" y="240"/>
                  </a:moveTo>
                  <a:lnTo>
                    <a:pt x="162" y="235"/>
                  </a:lnTo>
                  <a:lnTo>
                    <a:pt x="156" y="225"/>
                  </a:lnTo>
                  <a:lnTo>
                    <a:pt x="145" y="208"/>
                  </a:lnTo>
                  <a:lnTo>
                    <a:pt x="129" y="183"/>
                  </a:lnTo>
                  <a:lnTo>
                    <a:pt x="110" y="150"/>
                  </a:lnTo>
                  <a:lnTo>
                    <a:pt x="89" y="110"/>
                  </a:lnTo>
                  <a:lnTo>
                    <a:pt x="64" y="59"/>
                  </a:lnTo>
                  <a:lnTo>
                    <a:pt x="39" y="0"/>
                  </a:lnTo>
                  <a:lnTo>
                    <a:pt x="34" y="2"/>
                  </a:lnTo>
                  <a:lnTo>
                    <a:pt x="28" y="5"/>
                  </a:lnTo>
                  <a:lnTo>
                    <a:pt x="24" y="7"/>
                  </a:lnTo>
                  <a:lnTo>
                    <a:pt x="19" y="9"/>
                  </a:lnTo>
                  <a:lnTo>
                    <a:pt x="14" y="11"/>
                  </a:lnTo>
                  <a:lnTo>
                    <a:pt x="10" y="13"/>
                  </a:lnTo>
                  <a:lnTo>
                    <a:pt x="5" y="15"/>
                  </a:lnTo>
                  <a:lnTo>
                    <a:pt x="0" y="17"/>
                  </a:lnTo>
                  <a:lnTo>
                    <a:pt x="13" y="48"/>
                  </a:lnTo>
                  <a:lnTo>
                    <a:pt x="26" y="75"/>
                  </a:lnTo>
                  <a:lnTo>
                    <a:pt x="41" y="102"/>
                  </a:lnTo>
                  <a:lnTo>
                    <a:pt x="54" y="124"/>
                  </a:lnTo>
                  <a:lnTo>
                    <a:pt x="68" y="145"/>
                  </a:lnTo>
                  <a:lnTo>
                    <a:pt x="82" y="163"/>
                  </a:lnTo>
                  <a:lnTo>
                    <a:pt x="94" y="180"/>
                  </a:lnTo>
                  <a:lnTo>
                    <a:pt x="106" y="193"/>
                  </a:lnTo>
                  <a:lnTo>
                    <a:pt x="117" y="205"/>
                  </a:lnTo>
                  <a:lnTo>
                    <a:pt x="127" y="215"/>
                  </a:lnTo>
                  <a:lnTo>
                    <a:pt x="138" y="224"/>
                  </a:lnTo>
                  <a:lnTo>
                    <a:pt x="146" y="230"/>
                  </a:lnTo>
                  <a:lnTo>
                    <a:pt x="152" y="234"/>
                  </a:lnTo>
                  <a:lnTo>
                    <a:pt x="158" y="238"/>
                  </a:lnTo>
                  <a:lnTo>
                    <a:pt x="161" y="240"/>
                  </a:lnTo>
                  <a:lnTo>
                    <a:pt x="163" y="240"/>
                  </a:lnTo>
                  <a:close/>
                </a:path>
              </a:pathLst>
            </a:custGeom>
            <a:solidFill>
              <a:srgbClr val="919999"/>
            </a:solidFill>
            <a:ln w="9525">
              <a:noFill/>
              <a:round/>
              <a:headEnd/>
              <a:tailEnd/>
            </a:ln>
          </p:spPr>
          <p:txBody>
            <a:bodyPr/>
            <a:lstStyle/>
            <a:p>
              <a:pPr algn="ctr"/>
              <a:endParaRPr lang="en-US" sz="1800"/>
            </a:p>
          </p:txBody>
        </p:sp>
        <p:sp>
          <p:nvSpPr>
            <p:cNvPr id="347729" name="Freeform 1194"/>
            <p:cNvSpPr>
              <a:spLocks/>
            </p:cNvSpPr>
            <p:nvPr/>
          </p:nvSpPr>
          <p:spPr bwMode="auto">
            <a:xfrm>
              <a:off x="3441" y="3449"/>
              <a:ext cx="2" cy="5"/>
            </a:xfrm>
            <a:custGeom>
              <a:avLst/>
              <a:gdLst>
                <a:gd name="T0" fmla="*/ 1 w 48"/>
                <a:gd name="T1" fmla="*/ 0 h 99"/>
                <a:gd name="T2" fmla="*/ 2 w 48"/>
                <a:gd name="T3" fmla="*/ 4 h 99"/>
                <a:gd name="T4" fmla="*/ 2 w 48"/>
                <a:gd name="T5" fmla="*/ 5 h 99"/>
                <a:gd name="T6" fmla="*/ 2 w 48"/>
                <a:gd name="T7" fmla="*/ 5 h 99"/>
                <a:gd name="T8" fmla="*/ 2 w 48"/>
                <a:gd name="T9" fmla="*/ 5 h 99"/>
                <a:gd name="T10" fmla="*/ 1 w 48"/>
                <a:gd name="T11" fmla="*/ 4 h 99"/>
                <a:gd name="T12" fmla="*/ 0 w 48"/>
                <a:gd name="T13" fmla="*/ 0 h 99"/>
                <a:gd name="T14" fmla="*/ 1 w 48"/>
                <a:gd name="T15" fmla="*/ 0 h 99"/>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99"/>
                <a:gd name="T26" fmla="*/ 48 w 4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99">
                  <a:moveTo>
                    <a:pt x="13" y="0"/>
                  </a:moveTo>
                  <a:lnTo>
                    <a:pt x="44" y="76"/>
                  </a:lnTo>
                  <a:lnTo>
                    <a:pt x="48" y="92"/>
                  </a:lnTo>
                  <a:lnTo>
                    <a:pt x="46" y="99"/>
                  </a:lnTo>
                  <a:lnTo>
                    <a:pt x="39" y="96"/>
                  </a:lnTo>
                  <a:lnTo>
                    <a:pt x="31" y="83"/>
                  </a:lnTo>
                  <a:lnTo>
                    <a:pt x="0" y="7"/>
                  </a:lnTo>
                  <a:lnTo>
                    <a:pt x="13" y="0"/>
                  </a:lnTo>
                  <a:close/>
                </a:path>
              </a:pathLst>
            </a:custGeom>
            <a:solidFill>
              <a:srgbClr val="2B3333"/>
            </a:solidFill>
            <a:ln w="9525">
              <a:noFill/>
              <a:round/>
              <a:headEnd/>
              <a:tailEnd/>
            </a:ln>
          </p:spPr>
          <p:txBody>
            <a:bodyPr/>
            <a:lstStyle/>
            <a:p>
              <a:pPr algn="ctr"/>
              <a:endParaRPr lang="en-US" sz="1800"/>
            </a:p>
          </p:txBody>
        </p:sp>
      </p:grpSp>
      <p:grpSp>
        <p:nvGrpSpPr>
          <p:cNvPr id="347202" name="Group 1195"/>
          <p:cNvGrpSpPr>
            <a:grpSpLocks/>
          </p:cNvGrpSpPr>
          <p:nvPr/>
        </p:nvGrpSpPr>
        <p:grpSpPr bwMode="auto">
          <a:xfrm>
            <a:off x="6932613" y="5181600"/>
            <a:ext cx="469900" cy="685800"/>
            <a:chOff x="3360" y="3024"/>
            <a:chExt cx="296" cy="432"/>
          </a:xfrm>
        </p:grpSpPr>
        <p:sp>
          <p:nvSpPr>
            <p:cNvPr id="347522" name="Freeform 1196"/>
            <p:cNvSpPr>
              <a:spLocks/>
            </p:cNvSpPr>
            <p:nvPr/>
          </p:nvSpPr>
          <p:spPr bwMode="auto">
            <a:xfrm>
              <a:off x="3394" y="3298"/>
              <a:ext cx="9" cy="5"/>
            </a:xfrm>
            <a:custGeom>
              <a:avLst/>
              <a:gdLst>
                <a:gd name="T0" fmla="*/ 0 w 206"/>
                <a:gd name="T1" fmla="*/ 4 h 84"/>
                <a:gd name="T2" fmla="*/ 9 w 206"/>
                <a:gd name="T3" fmla="*/ 0 h 84"/>
                <a:gd name="T4" fmla="*/ 9 w 206"/>
                <a:gd name="T5" fmla="*/ 1 h 84"/>
                <a:gd name="T6" fmla="*/ 0 w 206"/>
                <a:gd name="T7" fmla="*/ 5 h 84"/>
                <a:gd name="T8" fmla="*/ 0 w 206"/>
                <a:gd name="T9" fmla="*/ 4 h 84"/>
                <a:gd name="T10" fmla="*/ 0 60000 65536"/>
                <a:gd name="T11" fmla="*/ 0 60000 65536"/>
                <a:gd name="T12" fmla="*/ 0 60000 65536"/>
                <a:gd name="T13" fmla="*/ 0 60000 65536"/>
                <a:gd name="T14" fmla="*/ 0 60000 65536"/>
                <a:gd name="T15" fmla="*/ 0 w 206"/>
                <a:gd name="T16" fmla="*/ 0 h 84"/>
                <a:gd name="T17" fmla="*/ 206 w 206"/>
                <a:gd name="T18" fmla="*/ 84 h 84"/>
              </a:gdLst>
              <a:ahLst/>
              <a:cxnLst>
                <a:cxn ang="T10">
                  <a:pos x="T0" y="T1"/>
                </a:cxn>
                <a:cxn ang="T11">
                  <a:pos x="T2" y="T3"/>
                </a:cxn>
                <a:cxn ang="T12">
                  <a:pos x="T4" y="T5"/>
                </a:cxn>
                <a:cxn ang="T13">
                  <a:pos x="T6" y="T7"/>
                </a:cxn>
                <a:cxn ang="T14">
                  <a:pos x="T8" y="T9"/>
                </a:cxn>
              </a:cxnLst>
              <a:rect l="T15" t="T16" r="T17" b="T18"/>
              <a:pathLst>
                <a:path w="206" h="84">
                  <a:moveTo>
                    <a:pt x="0" y="67"/>
                  </a:moveTo>
                  <a:lnTo>
                    <a:pt x="199" y="0"/>
                  </a:lnTo>
                  <a:lnTo>
                    <a:pt x="206" y="17"/>
                  </a:lnTo>
                  <a:lnTo>
                    <a:pt x="7" y="84"/>
                  </a:lnTo>
                  <a:lnTo>
                    <a:pt x="0" y="67"/>
                  </a:lnTo>
                  <a:close/>
                </a:path>
              </a:pathLst>
            </a:custGeom>
            <a:solidFill>
              <a:srgbClr val="6B6859"/>
            </a:solidFill>
            <a:ln w="9525">
              <a:noFill/>
              <a:round/>
              <a:headEnd/>
              <a:tailEnd/>
            </a:ln>
          </p:spPr>
          <p:txBody>
            <a:bodyPr/>
            <a:lstStyle/>
            <a:p>
              <a:pPr algn="ctr"/>
              <a:endParaRPr lang="en-US" sz="1800"/>
            </a:p>
          </p:txBody>
        </p:sp>
        <p:sp>
          <p:nvSpPr>
            <p:cNvPr id="347523" name="Freeform 1197"/>
            <p:cNvSpPr>
              <a:spLocks/>
            </p:cNvSpPr>
            <p:nvPr/>
          </p:nvSpPr>
          <p:spPr bwMode="auto">
            <a:xfrm>
              <a:off x="3453" y="3450"/>
              <a:ext cx="3" cy="6"/>
            </a:xfrm>
            <a:custGeom>
              <a:avLst/>
              <a:gdLst>
                <a:gd name="T0" fmla="*/ 2 w 82"/>
                <a:gd name="T1" fmla="*/ 0 h 108"/>
                <a:gd name="T2" fmla="*/ 3 w 82"/>
                <a:gd name="T3" fmla="*/ 4 h 108"/>
                <a:gd name="T4" fmla="*/ 3 w 82"/>
                <a:gd name="T5" fmla="*/ 5 h 108"/>
                <a:gd name="T6" fmla="*/ 3 w 82"/>
                <a:gd name="T7" fmla="*/ 5 h 108"/>
                <a:gd name="T8" fmla="*/ 3 w 82"/>
                <a:gd name="T9" fmla="*/ 6 h 108"/>
                <a:gd name="T10" fmla="*/ 2 w 82"/>
                <a:gd name="T11" fmla="*/ 6 h 108"/>
                <a:gd name="T12" fmla="*/ 2 w 82"/>
                <a:gd name="T13" fmla="*/ 6 h 108"/>
                <a:gd name="T14" fmla="*/ 2 w 82"/>
                <a:gd name="T15" fmla="*/ 6 h 108"/>
                <a:gd name="T16" fmla="*/ 2 w 82"/>
                <a:gd name="T17" fmla="*/ 6 h 108"/>
                <a:gd name="T18" fmla="*/ 1 w 82"/>
                <a:gd name="T19" fmla="*/ 5 h 108"/>
                <a:gd name="T20" fmla="*/ 0 w 82"/>
                <a:gd name="T21" fmla="*/ 1 h 108"/>
                <a:gd name="T22" fmla="*/ 2 w 82"/>
                <a:gd name="T23" fmla="*/ 0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108"/>
                <a:gd name="T38" fmla="*/ 82 w 82"/>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108">
                  <a:moveTo>
                    <a:pt x="45" y="0"/>
                  </a:moveTo>
                  <a:lnTo>
                    <a:pt x="80" y="77"/>
                  </a:lnTo>
                  <a:lnTo>
                    <a:pt x="82" y="87"/>
                  </a:lnTo>
                  <a:lnTo>
                    <a:pt x="80" y="95"/>
                  </a:lnTo>
                  <a:lnTo>
                    <a:pt x="74" y="102"/>
                  </a:lnTo>
                  <a:lnTo>
                    <a:pt x="66" y="106"/>
                  </a:lnTo>
                  <a:lnTo>
                    <a:pt x="57" y="108"/>
                  </a:lnTo>
                  <a:lnTo>
                    <a:pt x="49" y="106"/>
                  </a:lnTo>
                  <a:lnTo>
                    <a:pt x="41" y="102"/>
                  </a:lnTo>
                  <a:lnTo>
                    <a:pt x="35" y="93"/>
                  </a:lnTo>
                  <a:lnTo>
                    <a:pt x="0" y="16"/>
                  </a:lnTo>
                  <a:lnTo>
                    <a:pt x="45" y="0"/>
                  </a:lnTo>
                  <a:close/>
                </a:path>
              </a:pathLst>
            </a:custGeom>
            <a:solidFill>
              <a:srgbClr val="6B6859"/>
            </a:solidFill>
            <a:ln w="9525">
              <a:noFill/>
              <a:round/>
              <a:headEnd/>
              <a:tailEnd/>
            </a:ln>
          </p:spPr>
          <p:txBody>
            <a:bodyPr/>
            <a:lstStyle/>
            <a:p>
              <a:pPr algn="ctr"/>
              <a:endParaRPr lang="en-US" sz="1800"/>
            </a:p>
          </p:txBody>
        </p:sp>
        <p:sp>
          <p:nvSpPr>
            <p:cNvPr id="347524" name="Freeform 1198"/>
            <p:cNvSpPr>
              <a:spLocks/>
            </p:cNvSpPr>
            <p:nvPr/>
          </p:nvSpPr>
          <p:spPr bwMode="auto">
            <a:xfrm>
              <a:off x="3443" y="3433"/>
              <a:ext cx="13" cy="18"/>
            </a:xfrm>
            <a:custGeom>
              <a:avLst/>
              <a:gdLst>
                <a:gd name="T0" fmla="*/ 11 w 293"/>
                <a:gd name="T1" fmla="*/ 18 h 319"/>
                <a:gd name="T2" fmla="*/ 12 w 293"/>
                <a:gd name="T3" fmla="*/ 17 h 319"/>
                <a:gd name="T4" fmla="*/ 12 w 293"/>
                <a:gd name="T5" fmla="*/ 16 h 319"/>
                <a:gd name="T6" fmla="*/ 13 w 293"/>
                <a:gd name="T7" fmla="*/ 14 h 319"/>
                <a:gd name="T8" fmla="*/ 13 w 293"/>
                <a:gd name="T9" fmla="*/ 12 h 319"/>
                <a:gd name="T10" fmla="*/ 13 w 293"/>
                <a:gd name="T11" fmla="*/ 10 h 319"/>
                <a:gd name="T12" fmla="*/ 13 w 293"/>
                <a:gd name="T13" fmla="*/ 7 h 319"/>
                <a:gd name="T14" fmla="*/ 12 w 293"/>
                <a:gd name="T15" fmla="*/ 3 h 319"/>
                <a:gd name="T16" fmla="*/ 11 w 293"/>
                <a:gd name="T17" fmla="*/ 0 h 319"/>
                <a:gd name="T18" fmla="*/ 10 w 293"/>
                <a:gd name="T19" fmla="*/ 0 h 319"/>
                <a:gd name="T20" fmla="*/ 10 w 293"/>
                <a:gd name="T21" fmla="*/ 1 h 319"/>
                <a:gd name="T22" fmla="*/ 9 w 293"/>
                <a:gd name="T23" fmla="*/ 1 h 319"/>
                <a:gd name="T24" fmla="*/ 8 w 293"/>
                <a:gd name="T25" fmla="*/ 1 h 319"/>
                <a:gd name="T26" fmla="*/ 8 w 293"/>
                <a:gd name="T27" fmla="*/ 2 h 319"/>
                <a:gd name="T28" fmla="*/ 7 w 293"/>
                <a:gd name="T29" fmla="*/ 2 h 319"/>
                <a:gd name="T30" fmla="*/ 6 w 293"/>
                <a:gd name="T31" fmla="*/ 2 h 319"/>
                <a:gd name="T32" fmla="*/ 6 w 293"/>
                <a:gd name="T33" fmla="*/ 3 h 319"/>
                <a:gd name="T34" fmla="*/ 5 w 293"/>
                <a:gd name="T35" fmla="*/ 3 h 319"/>
                <a:gd name="T36" fmla="*/ 4 w 293"/>
                <a:gd name="T37" fmla="*/ 3 h 319"/>
                <a:gd name="T38" fmla="*/ 3 w 293"/>
                <a:gd name="T39" fmla="*/ 4 h 319"/>
                <a:gd name="T40" fmla="*/ 3 w 293"/>
                <a:gd name="T41" fmla="*/ 4 h 319"/>
                <a:gd name="T42" fmla="*/ 2 w 293"/>
                <a:gd name="T43" fmla="*/ 4 h 319"/>
                <a:gd name="T44" fmla="*/ 1 w 293"/>
                <a:gd name="T45" fmla="*/ 5 h 319"/>
                <a:gd name="T46" fmla="*/ 1 w 293"/>
                <a:gd name="T47" fmla="*/ 5 h 319"/>
                <a:gd name="T48" fmla="*/ 0 w 293"/>
                <a:gd name="T49" fmla="*/ 5 h 319"/>
                <a:gd name="T50" fmla="*/ 1 w 293"/>
                <a:gd name="T51" fmla="*/ 7 h 319"/>
                <a:gd name="T52" fmla="*/ 1 w 293"/>
                <a:gd name="T53" fmla="*/ 9 h 319"/>
                <a:gd name="T54" fmla="*/ 2 w 293"/>
                <a:gd name="T55" fmla="*/ 10 h 319"/>
                <a:gd name="T56" fmla="*/ 3 w 293"/>
                <a:gd name="T57" fmla="*/ 11 h 319"/>
                <a:gd name="T58" fmla="*/ 4 w 293"/>
                <a:gd name="T59" fmla="*/ 13 h 319"/>
                <a:gd name="T60" fmla="*/ 4 w 293"/>
                <a:gd name="T61" fmla="*/ 14 h 319"/>
                <a:gd name="T62" fmla="*/ 5 w 293"/>
                <a:gd name="T63" fmla="*/ 15 h 319"/>
                <a:gd name="T64" fmla="*/ 6 w 293"/>
                <a:gd name="T65" fmla="*/ 15 h 319"/>
                <a:gd name="T66" fmla="*/ 7 w 293"/>
                <a:gd name="T67" fmla="*/ 16 h 319"/>
                <a:gd name="T68" fmla="*/ 8 w 293"/>
                <a:gd name="T69" fmla="*/ 17 h 319"/>
                <a:gd name="T70" fmla="*/ 8 w 293"/>
                <a:gd name="T71" fmla="*/ 17 h 319"/>
                <a:gd name="T72" fmla="*/ 9 w 293"/>
                <a:gd name="T73" fmla="*/ 18 h 319"/>
                <a:gd name="T74" fmla="*/ 10 w 293"/>
                <a:gd name="T75" fmla="*/ 18 h 319"/>
                <a:gd name="T76" fmla="*/ 10 w 293"/>
                <a:gd name="T77" fmla="*/ 18 h 319"/>
                <a:gd name="T78" fmla="*/ 11 w 293"/>
                <a:gd name="T79" fmla="*/ 18 h 319"/>
                <a:gd name="T80" fmla="*/ 11 w 293"/>
                <a:gd name="T81" fmla="*/ 18 h 3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3"/>
                <a:gd name="T124" fmla="*/ 0 h 319"/>
                <a:gd name="T125" fmla="*/ 293 w 293"/>
                <a:gd name="T126" fmla="*/ 319 h 3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3" h="319">
                  <a:moveTo>
                    <a:pt x="247" y="317"/>
                  </a:moveTo>
                  <a:lnTo>
                    <a:pt x="261" y="307"/>
                  </a:lnTo>
                  <a:lnTo>
                    <a:pt x="275" y="287"/>
                  </a:lnTo>
                  <a:lnTo>
                    <a:pt x="285" y="256"/>
                  </a:lnTo>
                  <a:lnTo>
                    <a:pt x="292" y="218"/>
                  </a:lnTo>
                  <a:lnTo>
                    <a:pt x="293" y="173"/>
                  </a:lnTo>
                  <a:lnTo>
                    <a:pt x="288" y="120"/>
                  </a:lnTo>
                  <a:lnTo>
                    <a:pt x="274" y="62"/>
                  </a:lnTo>
                  <a:lnTo>
                    <a:pt x="251" y="0"/>
                  </a:lnTo>
                  <a:lnTo>
                    <a:pt x="235" y="5"/>
                  </a:lnTo>
                  <a:lnTo>
                    <a:pt x="219" y="10"/>
                  </a:lnTo>
                  <a:lnTo>
                    <a:pt x="204" y="17"/>
                  </a:lnTo>
                  <a:lnTo>
                    <a:pt x="188" y="22"/>
                  </a:lnTo>
                  <a:lnTo>
                    <a:pt x="172" y="28"/>
                  </a:lnTo>
                  <a:lnTo>
                    <a:pt x="157" y="34"/>
                  </a:lnTo>
                  <a:lnTo>
                    <a:pt x="140" y="40"/>
                  </a:lnTo>
                  <a:lnTo>
                    <a:pt x="125" y="45"/>
                  </a:lnTo>
                  <a:lnTo>
                    <a:pt x="110" y="52"/>
                  </a:lnTo>
                  <a:lnTo>
                    <a:pt x="94" y="58"/>
                  </a:lnTo>
                  <a:lnTo>
                    <a:pt x="78" y="63"/>
                  </a:lnTo>
                  <a:lnTo>
                    <a:pt x="63" y="69"/>
                  </a:lnTo>
                  <a:lnTo>
                    <a:pt x="47" y="75"/>
                  </a:lnTo>
                  <a:lnTo>
                    <a:pt x="31" y="81"/>
                  </a:lnTo>
                  <a:lnTo>
                    <a:pt x="15" y="86"/>
                  </a:lnTo>
                  <a:lnTo>
                    <a:pt x="0" y="92"/>
                  </a:lnTo>
                  <a:lnTo>
                    <a:pt x="15" y="122"/>
                  </a:lnTo>
                  <a:lnTo>
                    <a:pt x="30" y="152"/>
                  </a:lnTo>
                  <a:lnTo>
                    <a:pt x="48" y="177"/>
                  </a:lnTo>
                  <a:lnTo>
                    <a:pt x="65" y="201"/>
                  </a:lnTo>
                  <a:lnTo>
                    <a:pt x="82" y="222"/>
                  </a:lnTo>
                  <a:lnTo>
                    <a:pt x="101" y="242"/>
                  </a:lnTo>
                  <a:lnTo>
                    <a:pt x="119" y="259"/>
                  </a:lnTo>
                  <a:lnTo>
                    <a:pt x="136" y="274"/>
                  </a:lnTo>
                  <a:lnTo>
                    <a:pt x="154" y="287"/>
                  </a:lnTo>
                  <a:lnTo>
                    <a:pt x="171" y="297"/>
                  </a:lnTo>
                  <a:lnTo>
                    <a:pt x="186" y="306"/>
                  </a:lnTo>
                  <a:lnTo>
                    <a:pt x="202" y="312"/>
                  </a:lnTo>
                  <a:lnTo>
                    <a:pt x="215" y="316"/>
                  </a:lnTo>
                  <a:lnTo>
                    <a:pt x="227" y="318"/>
                  </a:lnTo>
                  <a:lnTo>
                    <a:pt x="238" y="319"/>
                  </a:lnTo>
                  <a:lnTo>
                    <a:pt x="247" y="317"/>
                  </a:lnTo>
                  <a:close/>
                </a:path>
              </a:pathLst>
            </a:custGeom>
            <a:solidFill>
              <a:srgbClr val="6B6859"/>
            </a:solidFill>
            <a:ln w="9525">
              <a:noFill/>
              <a:round/>
              <a:headEnd/>
              <a:tailEnd/>
            </a:ln>
          </p:spPr>
          <p:txBody>
            <a:bodyPr/>
            <a:lstStyle/>
            <a:p>
              <a:pPr algn="ctr"/>
              <a:endParaRPr lang="en-US" sz="1800"/>
            </a:p>
          </p:txBody>
        </p:sp>
        <p:sp>
          <p:nvSpPr>
            <p:cNvPr id="347525" name="Freeform 1199"/>
            <p:cNvSpPr>
              <a:spLocks/>
            </p:cNvSpPr>
            <p:nvPr/>
          </p:nvSpPr>
          <p:spPr bwMode="auto">
            <a:xfrm>
              <a:off x="3394" y="3299"/>
              <a:ext cx="60" cy="139"/>
            </a:xfrm>
            <a:custGeom>
              <a:avLst/>
              <a:gdLst>
                <a:gd name="T0" fmla="*/ 9 w 1314"/>
                <a:gd name="T1" fmla="*/ 0 h 2506"/>
                <a:gd name="T2" fmla="*/ 0 w 1314"/>
                <a:gd name="T3" fmla="*/ 4 h 2506"/>
                <a:gd name="T4" fmla="*/ 49 w 1314"/>
                <a:gd name="T5" fmla="*/ 139 h 2506"/>
                <a:gd name="T6" fmla="*/ 60 w 1314"/>
                <a:gd name="T7" fmla="*/ 134 h 2506"/>
                <a:gd name="T8" fmla="*/ 9 w 1314"/>
                <a:gd name="T9" fmla="*/ 0 h 2506"/>
                <a:gd name="T10" fmla="*/ 0 60000 65536"/>
                <a:gd name="T11" fmla="*/ 0 60000 65536"/>
                <a:gd name="T12" fmla="*/ 0 60000 65536"/>
                <a:gd name="T13" fmla="*/ 0 60000 65536"/>
                <a:gd name="T14" fmla="*/ 0 60000 65536"/>
                <a:gd name="T15" fmla="*/ 0 w 1314"/>
                <a:gd name="T16" fmla="*/ 0 h 2506"/>
                <a:gd name="T17" fmla="*/ 1314 w 1314"/>
                <a:gd name="T18" fmla="*/ 2506 h 2506"/>
              </a:gdLst>
              <a:ahLst/>
              <a:cxnLst>
                <a:cxn ang="T10">
                  <a:pos x="T0" y="T1"/>
                </a:cxn>
                <a:cxn ang="T11">
                  <a:pos x="T2" y="T3"/>
                </a:cxn>
                <a:cxn ang="T12">
                  <a:pos x="T4" y="T5"/>
                </a:cxn>
                <a:cxn ang="T13">
                  <a:pos x="T6" y="T7"/>
                </a:cxn>
                <a:cxn ang="T14">
                  <a:pos x="T8" y="T9"/>
                </a:cxn>
              </a:cxnLst>
              <a:rect l="T15" t="T16" r="T17" b="T18"/>
              <a:pathLst>
                <a:path w="1314" h="2506">
                  <a:moveTo>
                    <a:pt x="198" y="0"/>
                  </a:moveTo>
                  <a:lnTo>
                    <a:pt x="0" y="66"/>
                  </a:lnTo>
                  <a:lnTo>
                    <a:pt x="1064" y="2506"/>
                  </a:lnTo>
                  <a:lnTo>
                    <a:pt x="1314" y="2421"/>
                  </a:lnTo>
                  <a:lnTo>
                    <a:pt x="198" y="0"/>
                  </a:lnTo>
                  <a:close/>
                </a:path>
              </a:pathLst>
            </a:custGeom>
            <a:solidFill>
              <a:srgbClr val="6B6859"/>
            </a:solidFill>
            <a:ln w="9525">
              <a:noFill/>
              <a:round/>
              <a:headEnd/>
              <a:tailEnd/>
            </a:ln>
          </p:spPr>
          <p:txBody>
            <a:bodyPr/>
            <a:lstStyle/>
            <a:p>
              <a:pPr algn="ctr"/>
              <a:endParaRPr lang="en-US" sz="1800"/>
            </a:p>
          </p:txBody>
        </p:sp>
        <p:sp>
          <p:nvSpPr>
            <p:cNvPr id="347526" name="Freeform 1200"/>
            <p:cNvSpPr>
              <a:spLocks/>
            </p:cNvSpPr>
            <p:nvPr/>
          </p:nvSpPr>
          <p:spPr bwMode="auto">
            <a:xfrm>
              <a:off x="3392" y="3292"/>
              <a:ext cx="11" cy="10"/>
            </a:xfrm>
            <a:custGeom>
              <a:avLst/>
              <a:gdLst>
                <a:gd name="T0" fmla="*/ 11 w 235"/>
                <a:gd name="T1" fmla="*/ 6 h 179"/>
                <a:gd name="T2" fmla="*/ 2 w 235"/>
                <a:gd name="T3" fmla="*/ 10 h 179"/>
                <a:gd name="T4" fmla="*/ 0 w 235"/>
                <a:gd name="T5" fmla="*/ 5 h 179"/>
                <a:gd name="T6" fmla="*/ 3 w 235"/>
                <a:gd name="T7" fmla="*/ 0 h 179"/>
                <a:gd name="T8" fmla="*/ 9 w 235"/>
                <a:gd name="T9" fmla="*/ 2 h 179"/>
                <a:gd name="T10" fmla="*/ 11 w 235"/>
                <a:gd name="T11" fmla="*/ 6 h 179"/>
                <a:gd name="T12" fmla="*/ 0 60000 65536"/>
                <a:gd name="T13" fmla="*/ 0 60000 65536"/>
                <a:gd name="T14" fmla="*/ 0 60000 65536"/>
                <a:gd name="T15" fmla="*/ 0 60000 65536"/>
                <a:gd name="T16" fmla="*/ 0 60000 65536"/>
                <a:gd name="T17" fmla="*/ 0 60000 65536"/>
                <a:gd name="T18" fmla="*/ 0 w 235"/>
                <a:gd name="T19" fmla="*/ 0 h 179"/>
                <a:gd name="T20" fmla="*/ 235 w 235"/>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35" h="179">
                  <a:moveTo>
                    <a:pt x="235" y="111"/>
                  </a:moveTo>
                  <a:lnTo>
                    <a:pt x="36" y="179"/>
                  </a:lnTo>
                  <a:lnTo>
                    <a:pt x="0" y="97"/>
                  </a:lnTo>
                  <a:lnTo>
                    <a:pt x="70" y="0"/>
                  </a:lnTo>
                  <a:lnTo>
                    <a:pt x="199" y="30"/>
                  </a:lnTo>
                  <a:lnTo>
                    <a:pt x="235" y="111"/>
                  </a:lnTo>
                  <a:close/>
                </a:path>
              </a:pathLst>
            </a:custGeom>
            <a:solidFill>
              <a:srgbClr val="6B6859"/>
            </a:solidFill>
            <a:ln w="9525">
              <a:noFill/>
              <a:round/>
              <a:headEnd/>
              <a:tailEnd/>
            </a:ln>
          </p:spPr>
          <p:txBody>
            <a:bodyPr/>
            <a:lstStyle/>
            <a:p>
              <a:pPr algn="ctr"/>
              <a:endParaRPr lang="en-US" sz="1800"/>
            </a:p>
          </p:txBody>
        </p:sp>
        <p:sp>
          <p:nvSpPr>
            <p:cNvPr id="347527" name="Freeform 1201"/>
            <p:cNvSpPr>
              <a:spLocks/>
            </p:cNvSpPr>
            <p:nvPr/>
          </p:nvSpPr>
          <p:spPr bwMode="auto">
            <a:xfrm>
              <a:off x="3403" y="3103"/>
              <a:ext cx="208" cy="202"/>
            </a:xfrm>
            <a:custGeom>
              <a:avLst/>
              <a:gdLst>
                <a:gd name="T0" fmla="*/ 0 w 4569"/>
                <a:gd name="T1" fmla="*/ 90 h 3641"/>
                <a:gd name="T2" fmla="*/ 166 w 4569"/>
                <a:gd name="T3" fmla="*/ 0 h 3641"/>
                <a:gd name="T4" fmla="*/ 208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6"/>
                  </a:moveTo>
                  <a:lnTo>
                    <a:pt x="3650" y="0"/>
                  </a:lnTo>
                  <a:lnTo>
                    <a:pt x="4569" y="1998"/>
                  </a:lnTo>
                  <a:lnTo>
                    <a:pt x="873" y="3641"/>
                  </a:lnTo>
                  <a:lnTo>
                    <a:pt x="0" y="1626"/>
                  </a:lnTo>
                  <a:close/>
                </a:path>
              </a:pathLst>
            </a:custGeom>
            <a:solidFill>
              <a:srgbClr val="6B6859"/>
            </a:solidFill>
            <a:ln w="9525">
              <a:noFill/>
              <a:round/>
              <a:headEnd/>
              <a:tailEnd/>
            </a:ln>
          </p:spPr>
          <p:txBody>
            <a:bodyPr/>
            <a:lstStyle/>
            <a:p>
              <a:pPr algn="ctr"/>
              <a:endParaRPr lang="en-US" sz="1800"/>
            </a:p>
          </p:txBody>
        </p:sp>
        <p:sp>
          <p:nvSpPr>
            <p:cNvPr id="347528" name="Freeform 1202"/>
            <p:cNvSpPr>
              <a:spLocks/>
            </p:cNvSpPr>
            <p:nvPr/>
          </p:nvSpPr>
          <p:spPr bwMode="auto">
            <a:xfrm>
              <a:off x="3385" y="3045"/>
              <a:ext cx="271" cy="393"/>
            </a:xfrm>
            <a:custGeom>
              <a:avLst/>
              <a:gdLst>
                <a:gd name="T0" fmla="*/ 114 w 5957"/>
                <a:gd name="T1" fmla="*/ 392 h 7066"/>
                <a:gd name="T2" fmla="*/ 268 w 5957"/>
                <a:gd name="T3" fmla="*/ 302 h 7066"/>
                <a:gd name="T4" fmla="*/ 269 w 5957"/>
                <a:gd name="T5" fmla="*/ 302 h 7066"/>
                <a:gd name="T6" fmla="*/ 270 w 5957"/>
                <a:gd name="T7" fmla="*/ 301 h 7066"/>
                <a:gd name="T8" fmla="*/ 270 w 5957"/>
                <a:gd name="T9" fmla="*/ 300 h 7066"/>
                <a:gd name="T10" fmla="*/ 271 w 5957"/>
                <a:gd name="T11" fmla="*/ 299 h 7066"/>
                <a:gd name="T12" fmla="*/ 271 w 5957"/>
                <a:gd name="T13" fmla="*/ 297 h 7066"/>
                <a:gd name="T14" fmla="*/ 271 w 5957"/>
                <a:gd name="T15" fmla="*/ 296 h 7066"/>
                <a:gd name="T16" fmla="*/ 271 w 5957"/>
                <a:gd name="T17" fmla="*/ 295 h 7066"/>
                <a:gd name="T18" fmla="*/ 271 w 5957"/>
                <a:gd name="T19" fmla="*/ 294 h 7066"/>
                <a:gd name="T20" fmla="*/ 159 w 5957"/>
                <a:gd name="T21" fmla="*/ 4 h 7066"/>
                <a:gd name="T22" fmla="*/ 159 w 5957"/>
                <a:gd name="T23" fmla="*/ 3 h 7066"/>
                <a:gd name="T24" fmla="*/ 158 w 5957"/>
                <a:gd name="T25" fmla="*/ 2 h 7066"/>
                <a:gd name="T26" fmla="*/ 157 w 5957"/>
                <a:gd name="T27" fmla="*/ 1 h 7066"/>
                <a:gd name="T28" fmla="*/ 157 w 5957"/>
                <a:gd name="T29" fmla="*/ 1 h 7066"/>
                <a:gd name="T30" fmla="*/ 156 w 5957"/>
                <a:gd name="T31" fmla="*/ 0 h 7066"/>
                <a:gd name="T32" fmla="*/ 155 w 5957"/>
                <a:gd name="T33" fmla="*/ 0 h 7066"/>
                <a:gd name="T34" fmla="*/ 154 w 5957"/>
                <a:gd name="T35" fmla="*/ 0 h 7066"/>
                <a:gd name="T36" fmla="*/ 153 w 5957"/>
                <a:gd name="T37" fmla="*/ 1 h 7066"/>
                <a:gd name="T38" fmla="*/ 3 w 5957"/>
                <a:gd name="T39" fmla="*/ 83 h 7066"/>
                <a:gd name="T40" fmla="*/ 2 w 5957"/>
                <a:gd name="T41" fmla="*/ 83 h 7066"/>
                <a:gd name="T42" fmla="*/ 1 w 5957"/>
                <a:gd name="T43" fmla="*/ 84 h 7066"/>
                <a:gd name="T44" fmla="*/ 1 w 5957"/>
                <a:gd name="T45" fmla="*/ 85 h 7066"/>
                <a:gd name="T46" fmla="*/ 0 w 5957"/>
                <a:gd name="T47" fmla="*/ 86 h 7066"/>
                <a:gd name="T48" fmla="*/ 0 w 5957"/>
                <a:gd name="T49" fmla="*/ 87 h 7066"/>
                <a:gd name="T50" fmla="*/ 0 w 5957"/>
                <a:gd name="T51" fmla="*/ 89 h 7066"/>
                <a:gd name="T52" fmla="*/ 0 w 5957"/>
                <a:gd name="T53" fmla="*/ 90 h 7066"/>
                <a:gd name="T54" fmla="*/ 0 w 5957"/>
                <a:gd name="T55" fmla="*/ 91 h 7066"/>
                <a:gd name="T56" fmla="*/ 107 w 5957"/>
                <a:gd name="T57" fmla="*/ 389 h 7066"/>
                <a:gd name="T58" fmla="*/ 107 w 5957"/>
                <a:gd name="T59" fmla="*/ 390 h 7066"/>
                <a:gd name="T60" fmla="*/ 108 w 5957"/>
                <a:gd name="T61" fmla="*/ 391 h 7066"/>
                <a:gd name="T62" fmla="*/ 109 w 5957"/>
                <a:gd name="T63" fmla="*/ 392 h 7066"/>
                <a:gd name="T64" fmla="*/ 110 w 5957"/>
                <a:gd name="T65" fmla="*/ 392 h 7066"/>
                <a:gd name="T66" fmla="*/ 111 w 5957"/>
                <a:gd name="T67" fmla="*/ 393 h 7066"/>
                <a:gd name="T68" fmla="*/ 112 w 5957"/>
                <a:gd name="T69" fmla="*/ 393 h 7066"/>
                <a:gd name="T70" fmla="*/ 113 w 5957"/>
                <a:gd name="T71" fmla="*/ 393 h 7066"/>
                <a:gd name="T72" fmla="*/ 114 w 5957"/>
                <a:gd name="T73" fmla="*/ 392 h 70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6"/>
                <a:gd name="T113" fmla="*/ 5957 w 5957"/>
                <a:gd name="T114" fmla="*/ 7066 h 70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6">
                  <a:moveTo>
                    <a:pt x="2496" y="7056"/>
                  </a:moveTo>
                  <a:lnTo>
                    <a:pt x="5894" y="5433"/>
                  </a:lnTo>
                  <a:lnTo>
                    <a:pt x="5912" y="5421"/>
                  </a:lnTo>
                  <a:lnTo>
                    <a:pt x="5927" y="5407"/>
                  </a:lnTo>
                  <a:lnTo>
                    <a:pt x="5941" y="5389"/>
                  </a:lnTo>
                  <a:lnTo>
                    <a:pt x="5950" y="5369"/>
                  </a:lnTo>
                  <a:lnTo>
                    <a:pt x="5955" y="5348"/>
                  </a:lnTo>
                  <a:lnTo>
                    <a:pt x="5957" y="5325"/>
                  </a:lnTo>
                  <a:lnTo>
                    <a:pt x="5955" y="5303"/>
                  </a:lnTo>
                  <a:lnTo>
                    <a:pt x="5948" y="5282"/>
                  </a:lnTo>
                  <a:lnTo>
                    <a:pt x="3503" y="65"/>
                  </a:lnTo>
                  <a:lnTo>
                    <a:pt x="3492" y="47"/>
                  </a:lnTo>
                  <a:lnTo>
                    <a:pt x="3477" y="31"/>
                  </a:lnTo>
                  <a:lnTo>
                    <a:pt x="3460" y="18"/>
                  </a:lnTo>
                  <a:lnTo>
                    <a:pt x="3441" y="9"/>
                  </a:lnTo>
                  <a:lnTo>
                    <a:pt x="3420" y="3"/>
                  </a:lnTo>
                  <a:lnTo>
                    <a:pt x="3399" y="0"/>
                  </a:lnTo>
                  <a:lnTo>
                    <a:pt x="3377" y="3"/>
                  </a:lnTo>
                  <a:lnTo>
                    <a:pt x="3357" y="9"/>
                  </a:lnTo>
                  <a:lnTo>
                    <a:pt x="63" y="1487"/>
                  </a:lnTo>
                  <a:lnTo>
                    <a:pt x="45" y="1497"/>
                  </a:lnTo>
                  <a:lnTo>
                    <a:pt x="29" y="1512"/>
                  </a:lnTo>
                  <a:lnTo>
                    <a:pt x="16" y="1530"/>
                  </a:lnTo>
                  <a:lnTo>
                    <a:pt x="7" y="1550"/>
                  </a:lnTo>
                  <a:lnTo>
                    <a:pt x="2" y="1572"/>
                  </a:lnTo>
                  <a:lnTo>
                    <a:pt x="0" y="1594"/>
                  </a:lnTo>
                  <a:lnTo>
                    <a:pt x="3" y="1616"/>
                  </a:lnTo>
                  <a:lnTo>
                    <a:pt x="9" y="1637"/>
                  </a:lnTo>
                  <a:lnTo>
                    <a:pt x="2350" y="7000"/>
                  </a:lnTo>
                  <a:lnTo>
                    <a:pt x="2361" y="7018"/>
                  </a:lnTo>
                  <a:lnTo>
                    <a:pt x="2376" y="7034"/>
                  </a:lnTo>
                  <a:lnTo>
                    <a:pt x="2393" y="7048"/>
                  </a:lnTo>
                  <a:lnTo>
                    <a:pt x="2412" y="7057"/>
                  </a:lnTo>
                  <a:lnTo>
                    <a:pt x="2433" y="7064"/>
                  </a:lnTo>
                  <a:lnTo>
                    <a:pt x="2454" y="7066"/>
                  </a:lnTo>
                  <a:lnTo>
                    <a:pt x="2476" y="7064"/>
                  </a:lnTo>
                  <a:lnTo>
                    <a:pt x="2496" y="7056"/>
                  </a:lnTo>
                  <a:close/>
                </a:path>
              </a:pathLst>
            </a:custGeom>
            <a:solidFill>
              <a:srgbClr val="6B6859"/>
            </a:solidFill>
            <a:ln w="9525">
              <a:noFill/>
              <a:round/>
              <a:headEnd/>
              <a:tailEnd/>
            </a:ln>
          </p:spPr>
          <p:txBody>
            <a:bodyPr/>
            <a:lstStyle/>
            <a:p>
              <a:pPr algn="ctr"/>
              <a:endParaRPr lang="en-US" sz="1800"/>
            </a:p>
          </p:txBody>
        </p:sp>
        <p:sp>
          <p:nvSpPr>
            <p:cNvPr id="347529" name="Freeform 1203"/>
            <p:cNvSpPr>
              <a:spLocks/>
            </p:cNvSpPr>
            <p:nvPr/>
          </p:nvSpPr>
          <p:spPr bwMode="auto">
            <a:xfrm>
              <a:off x="3569" y="3096"/>
              <a:ext cx="51" cy="121"/>
            </a:xfrm>
            <a:custGeom>
              <a:avLst/>
              <a:gdLst>
                <a:gd name="T0" fmla="*/ 41 w 1134"/>
                <a:gd name="T1" fmla="*/ 118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5 h 2180"/>
                <a:gd name="T34" fmla="*/ 25 w 1134"/>
                <a:gd name="T35" fmla="*/ 17 h 2180"/>
                <a:gd name="T36" fmla="*/ 27 w 1134"/>
                <a:gd name="T37" fmla="*/ 18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8 h 2180"/>
                <a:gd name="T50" fmla="*/ 36 w 1134"/>
                <a:gd name="T51" fmla="*/ 30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6 h 2180"/>
                <a:gd name="T74" fmla="*/ 48 w 1134"/>
                <a:gd name="T75" fmla="*/ 61 h 2180"/>
                <a:gd name="T76" fmla="*/ 49 w 1134"/>
                <a:gd name="T77" fmla="*/ 65 h 2180"/>
                <a:gd name="T78" fmla="*/ 50 w 1134"/>
                <a:gd name="T79" fmla="*/ 70 h 2180"/>
                <a:gd name="T80" fmla="*/ 50 w 1134"/>
                <a:gd name="T81" fmla="*/ 75 h 2180"/>
                <a:gd name="T82" fmla="*/ 51 w 1134"/>
                <a:gd name="T83" fmla="*/ 80 h 2180"/>
                <a:gd name="T84" fmla="*/ 51 w 1134"/>
                <a:gd name="T85" fmla="*/ 85 h 2180"/>
                <a:gd name="T86" fmla="*/ 51 w 1134"/>
                <a:gd name="T87" fmla="*/ 90 h 2180"/>
                <a:gd name="T88" fmla="*/ 51 w 1134"/>
                <a:gd name="T89" fmla="*/ 95 h 2180"/>
                <a:gd name="T90" fmla="*/ 50 w 1134"/>
                <a:gd name="T91" fmla="*/ 100 h 2180"/>
                <a:gd name="T92" fmla="*/ 50 w 1134"/>
                <a:gd name="T93" fmla="*/ 105 h 2180"/>
                <a:gd name="T94" fmla="*/ 49 w 1134"/>
                <a:gd name="T95" fmla="*/ 109 h 2180"/>
                <a:gd name="T96" fmla="*/ 48 w 1134"/>
                <a:gd name="T97" fmla="*/ 113 h 2180"/>
                <a:gd name="T98" fmla="*/ 47 w 1134"/>
                <a:gd name="T99" fmla="*/ 117 h 2180"/>
                <a:gd name="T100" fmla="*/ 46 w 1134"/>
                <a:gd name="T101" fmla="*/ 121 h 2180"/>
                <a:gd name="T102" fmla="*/ 41 w 1134"/>
                <a:gd name="T103" fmla="*/ 118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7" y="2127"/>
                  </a:moveTo>
                  <a:lnTo>
                    <a:pt x="0" y="131"/>
                  </a:lnTo>
                  <a:lnTo>
                    <a:pt x="33" y="0"/>
                  </a:lnTo>
                  <a:lnTo>
                    <a:pt x="70" y="14"/>
                  </a:lnTo>
                  <a:lnTo>
                    <a:pt x="106" y="29"/>
                  </a:lnTo>
                  <a:lnTo>
                    <a:pt x="143" y="44"/>
                  </a:lnTo>
                  <a:lnTo>
                    <a:pt x="180" y="61"/>
                  </a:lnTo>
                  <a:lnTo>
                    <a:pt x="217" y="78"/>
                  </a:lnTo>
                  <a:lnTo>
                    <a:pt x="252" y="96"/>
                  </a:lnTo>
                  <a:lnTo>
                    <a:pt x="288" y="116"/>
                  </a:lnTo>
                  <a:lnTo>
                    <a:pt x="324" y="136"/>
                  </a:lnTo>
                  <a:lnTo>
                    <a:pt x="358" y="159"/>
                  </a:lnTo>
                  <a:lnTo>
                    <a:pt x="393" y="181"/>
                  </a:lnTo>
                  <a:lnTo>
                    <a:pt x="428" y="204"/>
                  </a:lnTo>
                  <a:lnTo>
                    <a:pt x="461" y="228"/>
                  </a:lnTo>
                  <a:lnTo>
                    <a:pt x="495" y="252"/>
                  </a:lnTo>
                  <a:lnTo>
                    <a:pt x="528" y="279"/>
                  </a:lnTo>
                  <a:lnTo>
                    <a:pt x="560" y="305"/>
                  </a:lnTo>
                  <a:lnTo>
                    <a:pt x="592" y="333"/>
                  </a:lnTo>
                  <a:lnTo>
                    <a:pt x="624" y="361"/>
                  </a:lnTo>
                  <a:lnTo>
                    <a:pt x="654" y="389"/>
                  </a:lnTo>
                  <a:lnTo>
                    <a:pt x="684" y="419"/>
                  </a:lnTo>
                  <a:lnTo>
                    <a:pt x="713" y="450"/>
                  </a:lnTo>
                  <a:lnTo>
                    <a:pt x="742" y="481"/>
                  </a:lnTo>
                  <a:lnTo>
                    <a:pt x="769" y="513"/>
                  </a:lnTo>
                  <a:lnTo>
                    <a:pt x="796" y="545"/>
                  </a:lnTo>
                  <a:lnTo>
                    <a:pt x="822" y="578"/>
                  </a:lnTo>
                  <a:lnTo>
                    <a:pt x="847" y="612"/>
                  </a:lnTo>
                  <a:lnTo>
                    <a:pt x="871" y="647"/>
                  </a:lnTo>
                  <a:lnTo>
                    <a:pt x="895" y="681"/>
                  </a:lnTo>
                  <a:lnTo>
                    <a:pt x="917" y="717"/>
                  </a:lnTo>
                  <a:lnTo>
                    <a:pt x="939" y="754"/>
                  </a:lnTo>
                  <a:lnTo>
                    <a:pt x="959" y="791"/>
                  </a:lnTo>
                  <a:lnTo>
                    <a:pt x="979" y="828"/>
                  </a:lnTo>
                  <a:lnTo>
                    <a:pt x="997" y="866"/>
                  </a:lnTo>
                  <a:lnTo>
                    <a:pt x="1026" y="938"/>
                  </a:lnTo>
                  <a:lnTo>
                    <a:pt x="1053" y="1015"/>
                  </a:lnTo>
                  <a:lnTo>
                    <a:pt x="1075" y="1096"/>
                  </a:lnTo>
                  <a:lnTo>
                    <a:pt x="1095" y="1180"/>
                  </a:lnTo>
                  <a:lnTo>
                    <a:pt x="1110" y="1267"/>
                  </a:lnTo>
                  <a:lnTo>
                    <a:pt x="1121" y="1356"/>
                  </a:lnTo>
                  <a:lnTo>
                    <a:pt x="1130" y="1446"/>
                  </a:lnTo>
                  <a:lnTo>
                    <a:pt x="1134" y="1536"/>
                  </a:lnTo>
                  <a:lnTo>
                    <a:pt x="1134" y="1626"/>
                  </a:lnTo>
                  <a:lnTo>
                    <a:pt x="1131" y="1716"/>
                  </a:lnTo>
                  <a:lnTo>
                    <a:pt x="1122" y="1802"/>
                  </a:lnTo>
                  <a:lnTo>
                    <a:pt x="1111" y="1886"/>
                  </a:lnTo>
                  <a:lnTo>
                    <a:pt x="1096" y="1967"/>
                  </a:lnTo>
                  <a:lnTo>
                    <a:pt x="1076" y="2044"/>
                  </a:lnTo>
                  <a:lnTo>
                    <a:pt x="1053" y="2115"/>
                  </a:lnTo>
                  <a:lnTo>
                    <a:pt x="1025" y="2180"/>
                  </a:lnTo>
                  <a:lnTo>
                    <a:pt x="917" y="2127"/>
                  </a:lnTo>
                  <a:close/>
                </a:path>
              </a:pathLst>
            </a:custGeom>
            <a:solidFill>
              <a:srgbClr val="6B6859"/>
            </a:solidFill>
            <a:ln w="9525">
              <a:noFill/>
              <a:round/>
              <a:headEnd/>
              <a:tailEnd/>
            </a:ln>
          </p:spPr>
          <p:txBody>
            <a:bodyPr/>
            <a:lstStyle/>
            <a:p>
              <a:pPr algn="ctr"/>
              <a:endParaRPr lang="en-US" sz="1800"/>
            </a:p>
          </p:txBody>
        </p:sp>
        <p:sp>
          <p:nvSpPr>
            <p:cNvPr id="347530" name="Freeform 1204"/>
            <p:cNvSpPr>
              <a:spLocks/>
            </p:cNvSpPr>
            <p:nvPr/>
          </p:nvSpPr>
          <p:spPr bwMode="auto">
            <a:xfrm>
              <a:off x="3378" y="3082"/>
              <a:ext cx="207" cy="202"/>
            </a:xfrm>
            <a:custGeom>
              <a:avLst/>
              <a:gdLst>
                <a:gd name="T0" fmla="*/ 0 w 4569"/>
                <a:gd name="T1" fmla="*/ 90 h 3641"/>
                <a:gd name="T2" fmla="*/ 165 w 4569"/>
                <a:gd name="T3" fmla="*/ 0 h 3641"/>
                <a:gd name="T4" fmla="*/ 207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5"/>
                  </a:moveTo>
                  <a:lnTo>
                    <a:pt x="3650" y="0"/>
                  </a:lnTo>
                  <a:lnTo>
                    <a:pt x="4569" y="1997"/>
                  </a:lnTo>
                  <a:lnTo>
                    <a:pt x="873" y="3641"/>
                  </a:lnTo>
                  <a:lnTo>
                    <a:pt x="0" y="1625"/>
                  </a:lnTo>
                  <a:close/>
                </a:path>
              </a:pathLst>
            </a:custGeom>
            <a:solidFill>
              <a:srgbClr val="545959"/>
            </a:solidFill>
            <a:ln w="9525">
              <a:noFill/>
              <a:round/>
              <a:headEnd/>
              <a:tailEnd/>
            </a:ln>
          </p:spPr>
          <p:txBody>
            <a:bodyPr/>
            <a:lstStyle/>
            <a:p>
              <a:pPr algn="ctr"/>
              <a:endParaRPr lang="en-US" sz="1800"/>
            </a:p>
          </p:txBody>
        </p:sp>
        <p:sp>
          <p:nvSpPr>
            <p:cNvPr id="347531" name="Freeform 1205"/>
            <p:cNvSpPr>
              <a:spLocks/>
            </p:cNvSpPr>
            <p:nvPr/>
          </p:nvSpPr>
          <p:spPr bwMode="auto">
            <a:xfrm>
              <a:off x="3360" y="3024"/>
              <a:ext cx="271" cy="393"/>
            </a:xfrm>
            <a:custGeom>
              <a:avLst/>
              <a:gdLst>
                <a:gd name="T0" fmla="*/ 114 w 5957"/>
                <a:gd name="T1" fmla="*/ 392 h 7065"/>
                <a:gd name="T2" fmla="*/ 268 w 5957"/>
                <a:gd name="T3" fmla="*/ 302 h 7065"/>
                <a:gd name="T4" fmla="*/ 269 w 5957"/>
                <a:gd name="T5" fmla="*/ 302 h 7065"/>
                <a:gd name="T6" fmla="*/ 270 w 5957"/>
                <a:gd name="T7" fmla="*/ 301 h 7065"/>
                <a:gd name="T8" fmla="*/ 270 w 5957"/>
                <a:gd name="T9" fmla="*/ 300 h 7065"/>
                <a:gd name="T10" fmla="*/ 271 w 5957"/>
                <a:gd name="T11" fmla="*/ 299 h 7065"/>
                <a:gd name="T12" fmla="*/ 271 w 5957"/>
                <a:gd name="T13" fmla="*/ 297 h 7065"/>
                <a:gd name="T14" fmla="*/ 271 w 5957"/>
                <a:gd name="T15" fmla="*/ 296 h 7065"/>
                <a:gd name="T16" fmla="*/ 271 w 5957"/>
                <a:gd name="T17" fmla="*/ 295 h 7065"/>
                <a:gd name="T18" fmla="*/ 271 w 5957"/>
                <a:gd name="T19" fmla="*/ 294 h 7065"/>
                <a:gd name="T20" fmla="*/ 159 w 5957"/>
                <a:gd name="T21" fmla="*/ 4 h 7065"/>
                <a:gd name="T22" fmla="*/ 159 w 5957"/>
                <a:gd name="T23" fmla="*/ 3 h 7065"/>
                <a:gd name="T24" fmla="*/ 158 w 5957"/>
                <a:gd name="T25" fmla="*/ 2 h 7065"/>
                <a:gd name="T26" fmla="*/ 157 w 5957"/>
                <a:gd name="T27" fmla="*/ 1 h 7065"/>
                <a:gd name="T28" fmla="*/ 157 w 5957"/>
                <a:gd name="T29" fmla="*/ 0 h 7065"/>
                <a:gd name="T30" fmla="*/ 156 w 5957"/>
                <a:gd name="T31" fmla="*/ 0 h 7065"/>
                <a:gd name="T32" fmla="*/ 155 w 5957"/>
                <a:gd name="T33" fmla="*/ 0 h 7065"/>
                <a:gd name="T34" fmla="*/ 154 w 5957"/>
                <a:gd name="T35" fmla="*/ 0 h 7065"/>
                <a:gd name="T36" fmla="*/ 153 w 5957"/>
                <a:gd name="T37" fmla="*/ 0 h 7065"/>
                <a:gd name="T38" fmla="*/ 3 w 5957"/>
                <a:gd name="T39" fmla="*/ 83 h 7065"/>
                <a:gd name="T40" fmla="*/ 2 w 5957"/>
                <a:gd name="T41" fmla="*/ 83 h 7065"/>
                <a:gd name="T42" fmla="*/ 1 w 5957"/>
                <a:gd name="T43" fmla="*/ 84 h 7065"/>
                <a:gd name="T44" fmla="*/ 1 w 5957"/>
                <a:gd name="T45" fmla="*/ 85 h 7065"/>
                <a:gd name="T46" fmla="*/ 0 w 5957"/>
                <a:gd name="T47" fmla="*/ 86 h 7065"/>
                <a:gd name="T48" fmla="*/ 0 w 5957"/>
                <a:gd name="T49" fmla="*/ 87 h 7065"/>
                <a:gd name="T50" fmla="*/ 0 w 5957"/>
                <a:gd name="T51" fmla="*/ 89 h 7065"/>
                <a:gd name="T52" fmla="*/ 0 w 5957"/>
                <a:gd name="T53" fmla="*/ 90 h 7065"/>
                <a:gd name="T54" fmla="*/ 0 w 5957"/>
                <a:gd name="T55" fmla="*/ 91 h 7065"/>
                <a:gd name="T56" fmla="*/ 107 w 5957"/>
                <a:gd name="T57" fmla="*/ 389 h 7065"/>
                <a:gd name="T58" fmla="*/ 107 w 5957"/>
                <a:gd name="T59" fmla="*/ 390 h 7065"/>
                <a:gd name="T60" fmla="*/ 108 w 5957"/>
                <a:gd name="T61" fmla="*/ 391 h 7065"/>
                <a:gd name="T62" fmla="*/ 109 w 5957"/>
                <a:gd name="T63" fmla="*/ 392 h 7065"/>
                <a:gd name="T64" fmla="*/ 110 w 5957"/>
                <a:gd name="T65" fmla="*/ 393 h 7065"/>
                <a:gd name="T66" fmla="*/ 111 w 5957"/>
                <a:gd name="T67" fmla="*/ 393 h 7065"/>
                <a:gd name="T68" fmla="*/ 112 w 5957"/>
                <a:gd name="T69" fmla="*/ 393 h 7065"/>
                <a:gd name="T70" fmla="*/ 113 w 5957"/>
                <a:gd name="T71" fmla="*/ 393 h 7065"/>
                <a:gd name="T72" fmla="*/ 114 w 5957"/>
                <a:gd name="T73" fmla="*/ 392 h 70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5"/>
                <a:gd name="T113" fmla="*/ 5957 w 5957"/>
                <a:gd name="T114" fmla="*/ 7065 h 70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5">
                  <a:moveTo>
                    <a:pt x="2497" y="7056"/>
                  </a:moveTo>
                  <a:lnTo>
                    <a:pt x="5894" y="5432"/>
                  </a:lnTo>
                  <a:lnTo>
                    <a:pt x="5912" y="5421"/>
                  </a:lnTo>
                  <a:lnTo>
                    <a:pt x="5928" y="5406"/>
                  </a:lnTo>
                  <a:lnTo>
                    <a:pt x="5941" y="5388"/>
                  </a:lnTo>
                  <a:lnTo>
                    <a:pt x="5950" y="5368"/>
                  </a:lnTo>
                  <a:lnTo>
                    <a:pt x="5955" y="5347"/>
                  </a:lnTo>
                  <a:lnTo>
                    <a:pt x="5957" y="5325"/>
                  </a:lnTo>
                  <a:lnTo>
                    <a:pt x="5955" y="5303"/>
                  </a:lnTo>
                  <a:lnTo>
                    <a:pt x="5948" y="5282"/>
                  </a:lnTo>
                  <a:lnTo>
                    <a:pt x="3503" y="64"/>
                  </a:lnTo>
                  <a:lnTo>
                    <a:pt x="3492" y="46"/>
                  </a:lnTo>
                  <a:lnTo>
                    <a:pt x="3477" y="31"/>
                  </a:lnTo>
                  <a:lnTo>
                    <a:pt x="3460" y="18"/>
                  </a:lnTo>
                  <a:lnTo>
                    <a:pt x="3441" y="8"/>
                  </a:lnTo>
                  <a:lnTo>
                    <a:pt x="3420" y="2"/>
                  </a:lnTo>
                  <a:lnTo>
                    <a:pt x="3399" y="0"/>
                  </a:lnTo>
                  <a:lnTo>
                    <a:pt x="3377" y="2"/>
                  </a:lnTo>
                  <a:lnTo>
                    <a:pt x="3357" y="8"/>
                  </a:lnTo>
                  <a:lnTo>
                    <a:pt x="63" y="1486"/>
                  </a:lnTo>
                  <a:lnTo>
                    <a:pt x="45" y="1497"/>
                  </a:lnTo>
                  <a:lnTo>
                    <a:pt x="30" y="1512"/>
                  </a:lnTo>
                  <a:lnTo>
                    <a:pt x="16" y="1530"/>
                  </a:lnTo>
                  <a:lnTo>
                    <a:pt x="7" y="1550"/>
                  </a:lnTo>
                  <a:lnTo>
                    <a:pt x="2" y="1572"/>
                  </a:lnTo>
                  <a:lnTo>
                    <a:pt x="0" y="1594"/>
                  </a:lnTo>
                  <a:lnTo>
                    <a:pt x="3" y="1615"/>
                  </a:lnTo>
                  <a:lnTo>
                    <a:pt x="9" y="1636"/>
                  </a:lnTo>
                  <a:lnTo>
                    <a:pt x="2351" y="6999"/>
                  </a:lnTo>
                  <a:lnTo>
                    <a:pt x="2362" y="7018"/>
                  </a:lnTo>
                  <a:lnTo>
                    <a:pt x="2377" y="7034"/>
                  </a:lnTo>
                  <a:lnTo>
                    <a:pt x="2394" y="7048"/>
                  </a:lnTo>
                  <a:lnTo>
                    <a:pt x="2413" y="7057"/>
                  </a:lnTo>
                  <a:lnTo>
                    <a:pt x="2434" y="7063"/>
                  </a:lnTo>
                  <a:lnTo>
                    <a:pt x="2455" y="7065"/>
                  </a:lnTo>
                  <a:lnTo>
                    <a:pt x="2477" y="7063"/>
                  </a:lnTo>
                  <a:lnTo>
                    <a:pt x="2497" y="7056"/>
                  </a:lnTo>
                  <a:close/>
                </a:path>
              </a:pathLst>
            </a:custGeom>
            <a:solidFill>
              <a:srgbClr val="BAC2C2"/>
            </a:solidFill>
            <a:ln w="9525">
              <a:noFill/>
              <a:round/>
              <a:headEnd/>
              <a:tailEnd/>
            </a:ln>
          </p:spPr>
          <p:txBody>
            <a:bodyPr/>
            <a:lstStyle/>
            <a:p>
              <a:pPr algn="ctr"/>
              <a:endParaRPr lang="en-US" sz="1800"/>
            </a:p>
          </p:txBody>
        </p:sp>
        <p:sp>
          <p:nvSpPr>
            <p:cNvPr id="347532" name="Freeform 1206"/>
            <p:cNvSpPr>
              <a:spLocks/>
            </p:cNvSpPr>
            <p:nvPr/>
          </p:nvSpPr>
          <p:spPr bwMode="auto">
            <a:xfrm>
              <a:off x="3360" y="3024"/>
              <a:ext cx="162" cy="99"/>
            </a:xfrm>
            <a:custGeom>
              <a:avLst/>
              <a:gdLst>
                <a:gd name="T0" fmla="*/ 162 w 3562"/>
                <a:gd name="T1" fmla="*/ 10 h 1773"/>
                <a:gd name="T2" fmla="*/ 159 w 3562"/>
                <a:gd name="T3" fmla="*/ 4 h 1773"/>
                <a:gd name="T4" fmla="*/ 159 w 3562"/>
                <a:gd name="T5" fmla="*/ 3 h 1773"/>
                <a:gd name="T6" fmla="*/ 158 w 3562"/>
                <a:gd name="T7" fmla="*/ 2 h 1773"/>
                <a:gd name="T8" fmla="*/ 157 w 3562"/>
                <a:gd name="T9" fmla="*/ 1 h 1773"/>
                <a:gd name="T10" fmla="*/ 156 w 3562"/>
                <a:gd name="T11" fmla="*/ 0 h 1773"/>
                <a:gd name="T12" fmla="*/ 155 w 3562"/>
                <a:gd name="T13" fmla="*/ 0 h 1773"/>
                <a:gd name="T14" fmla="*/ 154 w 3562"/>
                <a:gd name="T15" fmla="*/ 0 h 1773"/>
                <a:gd name="T16" fmla="*/ 154 w 3562"/>
                <a:gd name="T17" fmla="*/ 0 h 1773"/>
                <a:gd name="T18" fmla="*/ 153 w 3562"/>
                <a:gd name="T19" fmla="*/ 0 h 1773"/>
                <a:gd name="T20" fmla="*/ 3 w 3562"/>
                <a:gd name="T21" fmla="*/ 83 h 1773"/>
                <a:gd name="T22" fmla="*/ 2 w 3562"/>
                <a:gd name="T23" fmla="*/ 84 h 1773"/>
                <a:gd name="T24" fmla="*/ 1 w 3562"/>
                <a:gd name="T25" fmla="*/ 84 h 1773"/>
                <a:gd name="T26" fmla="*/ 1 w 3562"/>
                <a:gd name="T27" fmla="*/ 85 h 1773"/>
                <a:gd name="T28" fmla="*/ 0 w 3562"/>
                <a:gd name="T29" fmla="*/ 87 h 1773"/>
                <a:gd name="T30" fmla="*/ 0 w 3562"/>
                <a:gd name="T31" fmla="*/ 88 h 1773"/>
                <a:gd name="T32" fmla="*/ 0 w 3562"/>
                <a:gd name="T33" fmla="*/ 89 h 1773"/>
                <a:gd name="T34" fmla="*/ 0 w 3562"/>
                <a:gd name="T35" fmla="*/ 90 h 1773"/>
                <a:gd name="T36" fmla="*/ 0 w 3562"/>
                <a:gd name="T37" fmla="*/ 91 h 1773"/>
                <a:gd name="T38" fmla="*/ 3 w 3562"/>
                <a:gd name="T39" fmla="*/ 99 h 1773"/>
                <a:gd name="T40" fmla="*/ 162 w 3562"/>
                <a:gd name="T41" fmla="*/ 10 h 17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62"/>
                <a:gd name="T64" fmla="*/ 0 h 1773"/>
                <a:gd name="T65" fmla="*/ 3562 w 3562"/>
                <a:gd name="T66" fmla="*/ 1773 h 17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62" h="1773">
                  <a:moveTo>
                    <a:pt x="3562" y="1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68" y="1773"/>
                  </a:lnTo>
                  <a:lnTo>
                    <a:pt x="3562" y="183"/>
                  </a:lnTo>
                  <a:close/>
                </a:path>
              </a:pathLst>
            </a:custGeom>
            <a:solidFill>
              <a:srgbClr val="BAC2C2"/>
            </a:solidFill>
            <a:ln w="9525">
              <a:noFill/>
              <a:round/>
              <a:headEnd/>
              <a:tailEnd/>
            </a:ln>
          </p:spPr>
          <p:txBody>
            <a:bodyPr/>
            <a:lstStyle/>
            <a:p>
              <a:pPr algn="ctr"/>
              <a:endParaRPr lang="en-US" sz="1800"/>
            </a:p>
          </p:txBody>
        </p:sp>
        <p:sp>
          <p:nvSpPr>
            <p:cNvPr id="347533" name="Freeform 1207"/>
            <p:cNvSpPr>
              <a:spLocks/>
            </p:cNvSpPr>
            <p:nvPr/>
          </p:nvSpPr>
          <p:spPr bwMode="auto">
            <a:xfrm>
              <a:off x="3360" y="3024"/>
              <a:ext cx="161" cy="97"/>
            </a:xfrm>
            <a:custGeom>
              <a:avLst/>
              <a:gdLst>
                <a:gd name="T0" fmla="*/ 161 w 3550"/>
                <a:gd name="T1" fmla="*/ 8 h 1748"/>
                <a:gd name="T2" fmla="*/ 160 w 3550"/>
                <a:gd name="T3" fmla="*/ 8 h 1748"/>
                <a:gd name="T4" fmla="*/ 160 w 3550"/>
                <a:gd name="T5" fmla="*/ 7 h 1748"/>
                <a:gd name="T6" fmla="*/ 159 w 3550"/>
                <a:gd name="T7" fmla="*/ 5 h 1748"/>
                <a:gd name="T8" fmla="*/ 158 w 3550"/>
                <a:gd name="T9" fmla="*/ 3 h 1748"/>
                <a:gd name="T10" fmla="*/ 157 w 3550"/>
                <a:gd name="T11" fmla="*/ 1 h 1748"/>
                <a:gd name="T12" fmla="*/ 155 w 3550"/>
                <a:gd name="T13" fmla="*/ 0 h 1748"/>
                <a:gd name="T14" fmla="*/ 153 w 3550"/>
                <a:gd name="T15" fmla="*/ 0 h 1748"/>
                <a:gd name="T16" fmla="*/ 148 w 3550"/>
                <a:gd name="T17" fmla="*/ 3 h 1748"/>
                <a:gd name="T18" fmla="*/ 140 w 3550"/>
                <a:gd name="T19" fmla="*/ 7 h 1748"/>
                <a:gd name="T20" fmla="*/ 133 w 3550"/>
                <a:gd name="T21" fmla="*/ 11 h 1748"/>
                <a:gd name="T22" fmla="*/ 127 w 3550"/>
                <a:gd name="T23" fmla="*/ 14 h 1748"/>
                <a:gd name="T24" fmla="*/ 122 w 3550"/>
                <a:gd name="T25" fmla="*/ 17 h 1748"/>
                <a:gd name="T26" fmla="*/ 116 w 3550"/>
                <a:gd name="T27" fmla="*/ 20 h 1748"/>
                <a:gd name="T28" fmla="*/ 111 w 3550"/>
                <a:gd name="T29" fmla="*/ 23 h 1748"/>
                <a:gd name="T30" fmla="*/ 106 w 3550"/>
                <a:gd name="T31" fmla="*/ 26 h 1748"/>
                <a:gd name="T32" fmla="*/ 99 w 3550"/>
                <a:gd name="T33" fmla="*/ 30 h 1748"/>
                <a:gd name="T34" fmla="*/ 92 w 3550"/>
                <a:gd name="T35" fmla="*/ 33 h 1748"/>
                <a:gd name="T36" fmla="*/ 84 w 3550"/>
                <a:gd name="T37" fmla="*/ 38 h 1748"/>
                <a:gd name="T38" fmla="*/ 74 w 3550"/>
                <a:gd name="T39" fmla="*/ 44 h 1748"/>
                <a:gd name="T40" fmla="*/ 62 w 3550"/>
                <a:gd name="T41" fmla="*/ 50 h 1748"/>
                <a:gd name="T42" fmla="*/ 48 w 3550"/>
                <a:gd name="T43" fmla="*/ 57 h 1748"/>
                <a:gd name="T44" fmla="*/ 32 w 3550"/>
                <a:gd name="T45" fmla="*/ 66 h 1748"/>
                <a:gd name="T46" fmla="*/ 13 w 3550"/>
                <a:gd name="T47" fmla="*/ 77 h 1748"/>
                <a:gd name="T48" fmla="*/ 2 w 3550"/>
                <a:gd name="T49" fmla="*/ 83 h 1748"/>
                <a:gd name="T50" fmla="*/ 1 w 3550"/>
                <a:gd name="T51" fmla="*/ 85 h 1748"/>
                <a:gd name="T52" fmla="*/ 0 w 3550"/>
                <a:gd name="T53" fmla="*/ 87 h 1748"/>
                <a:gd name="T54" fmla="*/ 0 w 3550"/>
                <a:gd name="T55" fmla="*/ 90 h 1748"/>
                <a:gd name="T56" fmla="*/ 1 w 3550"/>
                <a:gd name="T57" fmla="*/ 91 h 1748"/>
                <a:gd name="T58" fmla="*/ 1 w 3550"/>
                <a:gd name="T59" fmla="*/ 92 h 1748"/>
                <a:gd name="T60" fmla="*/ 1 w 3550"/>
                <a:gd name="T61" fmla="*/ 94 h 1748"/>
                <a:gd name="T62" fmla="*/ 2 w 3550"/>
                <a:gd name="T63" fmla="*/ 95 h 1748"/>
                <a:gd name="T64" fmla="*/ 7 w 3550"/>
                <a:gd name="T65" fmla="*/ 94 h 1748"/>
                <a:gd name="T66" fmla="*/ 16 w 3550"/>
                <a:gd name="T67" fmla="*/ 90 h 1748"/>
                <a:gd name="T68" fmla="*/ 23 w 3550"/>
                <a:gd name="T69" fmla="*/ 86 h 1748"/>
                <a:gd name="T70" fmla="*/ 29 w 3550"/>
                <a:gd name="T71" fmla="*/ 82 h 1748"/>
                <a:gd name="T72" fmla="*/ 35 w 3550"/>
                <a:gd name="T73" fmla="*/ 79 h 1748"/>
                <a:gd name="T74" fmla="*/ 41 w 3550"/>
                <a:gd name="T75" fmla="*/ 76 h 1748"/>
                <a:gd name="T76" fmla="*/ 46 w 3550"/>
                <a:gd name="T77" fmla="*/ 73 h 1748"/>
                <a:gd name="T78" fmla="*/ 52 w 3550"/>
                <a:gd name="T79" fmla="*/ 69 h 1748"/>
                <a:gd name="T80" fmla="*/ 59 w 3550"/>
                <a:gd name="T81" fmla="*/ 66 h 1748"/>
                <a:gd name="T82" fmla="*/ 66 w 3550"/>
                <a:gd name="T83" fmla="*/ 62 h 1748"/>
                <a:gd name="T84" fmla="*/ 75 w 3550"/>
                <a:gd name="T85" fmla="*/ 57 h 1748"/>
                <a:gd name="T86" fmla="*/ 86 w 3550"/>
                <a:gd name="T87" fmla="*/ 51 h 1748"/>
                <a:gd name="T88" fmla="*/ 98 w 3550"/>
                <a:gd name="T89" fmla="*/ 44 h 1748"/>
                <a:gd name="T90" fmla="*/ 113 w 3550"/>
                <a:gd name="T91" fmla="*/ 36 h 1748"/>
                <a:gd name="T92" fmla="*/ 130 w 3550"/>
                <a:gd name="T93" fmla="*/ 26 h 1748"/>
                <a:gd name="T94" fmla="*/ 150 w 3550"/>
                <a:gd name="T95" fmla="*/ 15 h 17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50"/>
                <a:gd name="T145" fmla="*/ 0 h 1748"/>
                <a:gd name="T146" fmla="*/ 3550 w 3550"/>
                <a:gd name="T147" fmla="*/ 1748 h 17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50" h="1748">
                  <a:moveTo>
                    <a:pt x="3550" y="163"/>
                  </a:moveTo>
                  <a:lnTo>
                    <a:pt x="3545" y="153"/>
                  </a:lnTo>
                  <a:lnTo>
                    <a:pt x="3541" y="144"/>
                  </a:lnTo>
                  <a:lnTo>
                    <a:pt x="3538" y="137"/>
                  </a:lnTo>
                  <a:lnTo>
                    <a:pt x="3533" y="130"/>
                  </a:lnTo>
                  <a:lnTo>
                    <a:pt x="3529" y="120"/>
                  </a:lnTo>
                  <a:lnTo>
                    <a:pt x="3523" y="108"/>
                  </a:lnTo>
                  <a:lnTo>
                    <a:pt x="3514" y="90"/>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1" y="1665"/>
                  </a:lnTo>
                  <a:lnTo>
                    <a:pt x="26" y="1673"/>
                  </a:lnTo>
                  <a:lnTo>
                    <a:pt x="31" y="1685"/>
                  </a:lnTo>
                  <a:lnTo>
                    <a:pt x="37" y="1699"/>
                  </a:lnTo>
                  <a:lnTo>
                    <a:pt x="46" y="1719"/>
                  </a:lnTo>
                  <a:lnTo>
                    <a:pt x="57" y="1748"/>
                  </a:lnTo>
                  <a:lnTo>
                    <a:pt x="162" y="1700"/>
                  </a:lnTo>
                  <a:lnTo>
                    <a:pt x="259" y="1656"/>
                  </a:lnTo>
                  <a:lnTo>
                    <a:pt x="348" y="1616"/>
                  </a:lnTo>
                  <a:lnTo>
                    <a:pt x="430" y="1579"/>
                  </a:lnTo>
                  <a:lnTo>
                    <a:pt x="508" y="1543"/>
                  </a:lnTo>
                  <a:lnTo>
                    <a:pt x="579" y="1511"/>
                  </a:lnTo>
                  <a:lnTo>
                    <a:pt x="648" y="1480"/>
                  </a:lnTo>
                  <a:lnTo>
                    <a:pt x="713" y="1451"/>
                  </a:lnTo>
                  <a:lnTo>
                    <a:pt x="776" y="1422"/>
                  </a:lnTo>
                  <a:lnTo>
                    <a:pt x="837" y="1395"/>
                  </a:lnTo>
                  <a:lnTo>
                    <a:pt x="898" y="1367"/>
                  </a:lnTo>
                  <a:lnTo>
                    <a:pt x="959" y="1340"/>
                  </a:lnTo>
                  <a:lnTo>
                    <a:pt x="1021" y="1311"/>
                  </a:lnTo>
                  <a:lnTo>
                    <a:pt x="1085" y="1282"/>
                  </a:lnTo>
                  <a:lnTo>
                    <a:pt x="1153" y="1251"/>
                  </a:lnTo>
                  <a:lnTo>
                    <a:pt x="1223" y="1220"/>
                  </a:lnTo>
                  <a:lnTo>
                    <a:pt x="1299" y="1186"/>
                  </a:lnTo>
                  <a:lnTo>
                    <a:pt x="1379" y="1149"/>
                  </a:lnTo>
                  <a:lnTo>
                    <a:pt x="1466" y="1110"/>
                  </a:lnTo>
                  <a:lnTo>
                    <a:pt x="1560" y="1067"/>
                  </a:lnTo>
                  <a:lnTo>
                    <a:pt x="1662" y="1020"/>
                  </a:lnTo>
                  <a:lnTo>
                    <a:pt x="1772" y="971"/>
                  </a:lnTo>
                  <a:lnTo>
                    <a:pt x="1892" y="916"/>
                  </a:lnTo>
                  <a:lnTo>
                    <a:pt x="2024" y="857"/>
                  </a:lnTo>
                  <a:lnTo>
                    <a:pt x="2166" y="792"/>
                  </a:lnTo>
                  <a:lnTo>
                    <a:pt x="2320" y="722"/>
                  </a:lnTo>
                  <a:lnTo>
                    <a:pt x="2488" y="646"/>
                  </a:lnTo>
                  <a:lnTo>
                    <a:pt x="2668" y="564"/>
                  </a:lnTo>
                  <a:lnTo>
                    <a:pt x="2864" y="474"/>
                  </a:lnTo>
                  <a:lnTo>
                    <a:pt x="3075" y="378"/>
                  </a:lnTo>
                  <a:lnTo>
                    <a:pt x="3304" y="275"/>
                  </a:lnTo>
                  <a:lnTo>
                    <a:pt x="3550" y="163"/>
                  </a:lnTo>
                  <a:close/>
                </a:path>
              </a:pathLst>
            </a:custGeom>
            <a:solidFill>
              <a:srgbClr val="BFC7C7"/>
            </a:solidFill>
            <a:ln w="9525">
              <a:noFill/>
              <a:round/>
              <a:headEnd/>
              <a:tailEnd/>
            </a:ln>
          </p:spPr>
          <p:txBody>
            <a:bodyPr/>
            <a:lstStyle/>
            <a:p>
              <a:pPr algn="ctr"/>
              <a:endParaRPr lang="en-US" sz="1800"/>
            </a:p>
          </p:txBody>
        </p:sp>
        <p:sp>
          <p:nvSpPr>
            <p:cNvPr id="347534" name="Freeform 1208"/>
            <p:cNvSpPr>
              <a:spLocks/>
            </p:cNvSpPr>
            <p:nvPr/>
          </p:nvSpPr>
          <p:spPr bwMode="auto">
            <a:xfrm>
              <a:off x="3360" y="3024"/>
              <a:ext cx="161" cy="96"/>
            </a:xfrm>
            <a:custGeom>
              <a:avLst/>
              <a:gdLst>
                <a:gd name="T0" fmla="*/ 161 w 3539"/>
                <a:gd name="T1" fmla="*/ 8 h 1724"/>
                <a:gd name="T2" fmla="*/ 161 w 3539"/>
                <a:gd name="T3" fmla="*/ 7 h 1724"/>
                <a:gd name="T4" fmla="*/ 160 w 3539"/>
                <a:gd name="T5" fmla="*/ 6 h 1724"/>
                <a:gd name="T6" fmla="*/ 160 w 3539"/>
                <a:gd name="T7" fmla="*/ 5 h 1724"/>
                <a:gd name="T8" fmla="*/ 159 w 3539"/>
                <a:gd name="T9" fmla="*/ 3 h 1724"/>
                <a:gd name="T10" fmla="*/ 157 w 3539"/>
                <a:gd name="T11" fmla="*/ 1 h 1724"/>
                <a:gd name="T12" fmla="*/ 155 w 3539"/>
                <a:gd name="T13" fmla="*/ 0 h 1724"/>
                <a:gd name="T14" fmla="*/ 154 w 3539"/>
                <a:gd name="T15" fmla="*/ 0 h 1724"/>
                <a:gd name="T16" fmla="*/ 148 w 3539"/>
                <a:gd name="T17" fmla="*/ 3 h 1724"/>
                <a:gd name="T18" fmla="*/ 140 w 3539"/>
                <a:gd name="T19" fmla="*/ 7 h 1724"/>
                <a:gd name="T20" fmla="*/ 133 w 3539"/>
                <a:gd name="T21" fmla="*/ 11 h 1724"/>
                <a:gd name="T22" fmla="*/ 127 w 3539"/>
                <a:gd name="T23" fmla="*/ 14 h 1724"/>
                <a:gd name="T24" fmla="*/ 122 w 3539"/>
                <a:gd name="T25" fmla="*/ 17 h 1724"/>
                <a:gd name="T26" fmla="*/ 117 w 3539"/>
                <a:gd name="T27" fmla="*/ 20 h 1724"/>
                <a:gd name="T28" fmla="*/ 111 w 3539"/>
                <a:gd name="T29" fmla="*/ 23 h 1724"/>
                <a:gd name="T30" fmla="*/ 106 w 3539"/>
                <a:gd name="T31" fmla="*/ 26 h 1724"/>
                <a:gd name="T32" fmla="*/ 100 w 3539"/>
                <a:gd name="T33" fmla="*/ 30 h 1724"/>
                <a:gd name="T34" fmla="*/ 92 w 3539"/>
                <a:gd name="T35" fmla="*/ 34 h 1724"/>
                <a:gd name="T36" fmla="*/ 84 w 3539"/>
                <a:gd name="T37" fmla="*/ 38 h 1724"/>
                <a:gd name="T38" fmla="*/ 74 w 3539"/>
                <a:gd name="T39" fmla="*/ 44 h 1724"/>
                <a:gd name="T40" fmla="*/ 62 w 3539"/>
                <a:gd name="T41" fmla="*/ 50 h 1724"/>
                <a:gd name="T42" fmla="*/ 48 w 3539"/>
                <a:gd name="T43" fmla="*/ 58 h 1724"/>
                <a:gd name="T44" fmla="*/ 32 w 3539"/>
                <a:gd name="T45" fmla="*/ 67 h 1724"/>
                <a:gd name="T46" fmla="*/ 13 w 3539"/>
                <a:gd name="T47" fmla="*/ 77 h 1724"/>
                <a:gd name="T48" fmla="*/ 2 w 3539"/>
                <a:gd name="T49" fmla="*/ 83 h 1724"/>
                <a:gd name="T50" fmla="*/ 1 w 3539"/>
                <a:gd name="T51" fmla="*/ 85 h 1724"/>
                <a:gd name="T52" fmla="*/ 0 w 3539"/>
                <a:gd name="T53" fmla="*/ 88 h 1724"/>
                <a:gd name="T54" fmla="*/ 0 w 3539"/>
                <a:gd name="T55" fmla="*/ 90 h 1724"/>
                <a:gd name="T56" fmla="*/ 1 w 3539"/>
                <a:gd name="T57" fmla="*/ 92 h 1724"/>
                <a:gd name="T58" fmla="*/ 1 w 3539"/>
                <a:gd name="T59" fmla="*/ 92 h 1724"/>
                <a:gd name="T60" fmla="*/ 1 w 3539"/>
                <a:gd name="T61" fmla="*/ 93 h 1724"/>
                <a:gd name="T62" fmla="*/ 2 w 3539"/>
                <a:gd name="T63" fmla="*/ 95 h 1724"/>
                <a:gd name="T64" fmla="*/ 7 w 3539"/>
                <a:gd name="T65" fmla="*/ 93 h 1724"/>
                <a:gd name="T66" fmla="*/ 15 w 3539"/>
                <a:gd name="T67" fmla="*/ 89 h 1724"/>
                <a:gd name="T68" fmla="*/ 23 w 3539"/>
                <a:gd name="T69" fmla="*/ 85 h 1724"/>
                <a:gd name="T70" fmla="*/ 29 w 3539"/>
                <a:gd name="T71" fmla="*/ 81 h 1724"/>
                <a:gd name="T72" fmla="*/ 35 w 3539"/>
                <a:gd name="T73" fmla="*/ 78 h 1724"/>
                <a:gd name="T74" fmla="*/ 40 w 3539"/>
                <a:gd name="T75" fmla="*/ 75 h 1724"/>
                <a:gd name="T76" fmla="*/ 46 w 3539"/>
                <a:gd name="T77" fmla="*/ 72 h 1724"/>
                <a:gd name="T78" fmla="*/ 52 w 3539"/>
                <a:gd name="T79" fmla="*/ 68 h 1724"/>
                <a:gd name="T80" fmla="*/ 59 w 3539"/>
                <a:gd name="T81" fmla="*/ 65 h 1724"/>
                <a:gd name="T82" fmla="*/ 66 w 3539"/>
                <a:gd name="T83" fmla="*/ 61 h 1724"/>
                <a:gd name="T84" fmla="*/ 75 w 3539"/>
                <a:gd name="T85" fmla="*/ 56 h 1724"/>
                <a:gd name="T86" fmla="*/ 86 w 3539"/>
                <a:gd name="T87" fmla="*/ 50 h 1724"/>
                <a:gd name="T88" fmla="*/ 98 w 3539"/>
                <a:gd name="T89" fmla="*/ 43 h 1724"/>
                <a:gd name="T90" fmla="*/ 113 w 3539"/>
                <a:gd name="T91" fmla="*/ 35 h 1724"/>
                <a:gd name="T92" fmla="*/ 130 w 3539"/>
                <a:gd name="T93" fmla="*/ 25 h 1724"/>
                <a:gd name="T94" fmla="*/ 150 w 3539"/>
                <a:gd name="T95" fmla="*/ 14 h 17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39"/>
                <a:gd name="T145" fmla="*/ 0 h 1724"/>
                <a:gd name="T146" fmla="*/ 3539 w 3539"/>
                <a:gd name="T147" fmla="*/ 1724 h 17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39" h="1724">
                  <a:moveTo>
                    <a:pt x="3539" y="143"/>
                  </a:moveTo>
                  <a:lnTo>
                    <a:pt x="3534" y="135"/>
                  </a:lnTo>
                  <a:lnTo>
                    <a:pt x="3531" y="129"/>
                  </a:lnTo>
                  <a:lnTo>
                    <a:pt x="3529" y="123"/>
                  </a:lnTo>
                  <a:lnTo>
                    <a:pt x="3526" y="117"/>
                  </a:lnTo>
                  <a:lnTo>
                    <a:pt x="3523" y="110"/>
                  </a:lnTo>
                  <a:lnTo>
                    <a:pt x="3518" y="99"/>
                  </a:lnTo>
                  <a:lnTo>
                    <a:pt x="3511" y="84"/>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3" y="1646"/>
                  </a:lnTo>
                  <a:lnTo>
                    <a:pt x="16" y="1652"/>
                  </a:lnTo>
                  <a:lnTo>
                    <a:pt x="19" y="1658"/>
                  </a:lnTo>
                  <a:lnTo>
                    <a:pt x="22" y="1666"/>
                  </a:lnTo>
                  <a:lnTo>
                    <a:pt x="26" y="1674"/>
                  </a:lnTo>
                  <a:lnTo>
                    <a:pt x="31" y="1686"/>
                  </a:lnTo>
                  <a:lnTo>
                    <a:pt x="37" y="1702"/>
                  </a:lnTo>
                  <a:lnTo>
                    <a:pt x="46" y="1724"/>
                  </a:lnTo>
                  <a:lnTo>
                    <a:pt x="151" y="1676"/>
                  </a:lnTo>
                  <a:lnTo>
                    <a:pt x="248" y="1633"/>
                  </a:lnTo>
                  <a:lnTo>
                    <a:pt x="337" y="1592"/>
                  </a:lnTo>
                  <a:lnTo>
                    <a:pt x="419" y="1555"/>
                  </a:lnTo>
                  <a:lnTo>
                    <a:pt x="497" y="1520"/>
                  </a:lnTo>
                  <a:lnTo>
                    <a:pt x="568" y="1488"/>
                  </a:lnTo>
                  <a:lnTo>
                    <a:pt x="637" y="1457"/>
                  </a:lnTo>
                  <a:lnTo>
                    <a:pt x="702" y="1427"/>
                  </a:lnTo>
                  <a:lnTo>
                    <a:pt x="765" y="1399"/>
                  </a:lnTo>
                  <a:lnTo>
                    <a:pt x="826" y="1372"/>
                  </a:lnTo>
                  <a:lnTo>
                    <a:pt x="886" y="1344"/>
                  </a:lnTo>
                  <a:lnTo>
                    <a:pt x="948" y="1316"/>
                  </a:lnTo>
                  <a:lnTo>
                    <a:pt x="1010" y="1288"/>
                  </a:lnTo>
                  <a:lnTo>
                    <a:pt x="1074" y="1259"/>
                  </a:lnTo>
                  <a:lnTo>
                    <a:pt x="1141" y="1229"/>
                  </a:lnTo>
                  <a:lnTo>
                    <a:pt x="1212" y="1197"/>
                  </a:lnTo>
                  <a:lnTo>
                    <a:pt x="1287" y="1163"/>
                  </a:lnTo>
                  <a:lnTo>
                    <a:pt x="1368" y="1126"/>
                  </a:lnTo>
                  <a:lnTo>
                    <a:pt x="1455" y="1087"/>
                  </a:lnTo>
                  <a:lnTo>
                    <a:pt x="1548" y="1045"/>
                  </a:lnTo>
                  <a:lnTo>
                    <a:pt x="1650" y="998"/>
                  </a:lnTo>
                  <a:lnTo>
                    <a:pt x="1761" y="949"/>
                  </a:lnTo>
                  <a:lnTo>
                    <a:pt x="1881" y="894"/>
                  </a:lnTo>
                  <a:lnTo>
                    <a:pt x="2013" y="835"/>
                  </a:lnTo>
                  <a:lnTo>
                    <a:pt x="2154" y="771"/>
                  </a:lnTo>
                  <a:lnTo>
                    <a:pt x="2308" y="700"/>
                  </a:lnTo>
                  <a:lnTo>
                    <a:pt x="2477" y="625"/>
                  </a:lnTo>
                  <a:lnTo>
                    <a:pt x="2657" y="543"/>
                  </a:lnTo>
                  <a:lnTo>
                    <a:pt x="2853" y="453"/>
                  </a:lnTo>
                  <a:lnTo>
                    <a:pt x="3064" y="357"/>
                  </a:lnTo>
                  <a:lnTo>
                    <a:pt x="3293" y="254"/>
                  </a:lnTo>
                  <a:lnTo>
                    <a:pt x="3539" y="143"/>
                  </a:lnTo>
                  <a:close/>
                </a:path>
              </a:pathLst>
            </a:custGeom>
            <a:solidFill>
              <a:srgbClr val="C9D1D1"/>
            </a:solidFill>
            <a:ln w="9525">
              <a:noFill/>
              <a:round/>
              <a:headEnd/>
              <a:tailEnd/>
            </a:ln>
          </p:spPr>
          <p:txBody>
            <a:bodyPr/>
            <a:lstStyle/>
            <a:p>
              <a:pPr algn="ctr"/>
              <a:endParaRPr lang="en-US" sz="1800"/>
            </a:p>
          </p:txBody>
        </p:sp>
        <p:sp>
          <p:nvSpPr>
            <p:cNvPr id="347535" name="Freeform 1209"/>
            <p:cNvSpPr>
              <a:spLocks/>
            </p:cNvSpPr>
            <p:nvPr/>
          </p:nvSpPr>
          <p:spPr bwMode="auto">
            <a:xfrm>
              <a:off x="3360" y="3024"/>
              <a:ext cx="160" cy="94"/>
            </a:xfrm>
            <a:custGeom>
              <a:avLst/>
              <a:gdLst>
                <a:gd name="T0" fmla="*/ 160 w 3526"/>
                <a:gd name="T1" fmla="*/ 6 h 1698"/>
                <a:gd name="T2" fmla="*/ 159 w 3526"/>
                <a:gd name="T3" fmla="*/ 5 h 1698"/>
                <a:gd name="T4" fmla="*/ 158 w 3526"/>
                <a:gd name="T5" fmla="*/ 3 h 1698"/>
                <a:gd name="T6" fmla="*/ 157 w 3526"/>
                <a:gd name="T7" fmla="*/ 1 h 1698"/>
                <a:gd name="T8" fmla="*/ 155 w 3526"/>
                <a:gd name="T9" fmla="*/ 0 h 1698"/>
                <a:gd name="T10" fmla="*/ 153 w 3526"/>
                <a:gd name="T11" fmla="*/ 0 h 1698"/>
                <a:gd name="T12" fmla="*/ 148 w 3526"/>
                <a:gd name="T13" fmla="*/ 3 h 1698"/>
                <a:gd name="T14" fmla="*/ 140 w 3526"/>
                <a:gd name="T15" fmla="*/ 7 h 1698"/>
                <a:gd name="T16" fmla="*/ 133 w 3526"/>
                <a:gd name="T17" fmla="*/ 11 h 1698"/>
                <a:gd name="T18" fmla="*/ 127 w 3526"/>
                <a:gd name="T19" fmla="*/ 14 h 1698"/>
                <a:gd name="T20" fmla="*/ 122 w 3526"/>
                <a:gd name="T21" fmla="*/ 17 h 1698"/>
                <a:gd name="T22" fmla="*/ 116 w 3526"/>
                <a:gd name="T23" fmla="*/ 20 h 1698"/>
                <a:gd name="T24" fmla="*/ 111 w 3526"/>
                <a:gd name="T25" fmla="*/ 23 h 1698"/>
                <a:gd name="T26" fmla="*/ 106 w 3526"/>
                <a:gd name="T27" fmla="*/ 26 h 1698"/>
                <a:gd name="T28" fmla="*/ 99 w 3526"/>
                <a:gd name="T29" fmla="*/ 29 h 1698"/>
                <a:gd name="T30" fmla="*/ 92 w 3526"/>
                <a:gd name="T31" fmla="*/ 33 h 1698"/>
                <a:gd name="T32" fmla="*/ 84 w 3526"/>
                <a:gd name="T33" fmla="*/ 38 h 1698"/>
                <a:gd name="T34" fmla="*/ 74 w 3526"/>
                <a:gd name="T35" fmla="*/ 43 h 1698"/>
                <a:gd name="T36" fmla="*/ 62 w 3526"/>
                <a:gd name="T37" fmla="*/ 50 h 1698"/>
                <a:gd name="T38" fmla="*/ 48 w 3526"/>
                <a:gd name="T39" fmla="*/ 57 h 1698"/>
                <a:gd name="T40" fmla="*/ 32 w 3526"/>
                <a:gd name="T41" fmla="*/ 66 h 1698"/>
                <a:gd name="T42" fmla="*/ 13 w 3526"/>
                <a:gd name="T43" fmla="*/ 77 h 1698"/>
                <a:gd name="T44" fmla="*/ 2 w 3526"/>
                <a:gd name="T45" fmla="*/ 83 h 1698"/>
                <a:gd name="T46" fmla="*/ 1 w 3526"/>
                <a:gd name="T47" fmla="*/ 85 h 1698"/>
                <a:gd name="T48" fmla="*/ 0 w 3526"/>
                <a:gd name="T49" fmla="*/ 87 h 1698"/>
                <a:gd name="T50" fmla="*/ 0 w 3526"/>
                <a:gd name="T51" fmla="*/ 89 h 1698"/>
                <a:gd name="T52" fmla="*/ 1 w 3526"/>
                <a:gd name="T53" fmla="*/ 91 h 1698"/>
                <a:gd name="T54" fmla="*/ 1 w 3526"/>
                <a:gd name="T55" fmla="*/ 93 h 1698"/>
                <a:gd name="T56" fmla="*/ 6 w 3526"/>
                <a:gd name="T57" fmla="*/ 91 h 1698"/>
                <a:gd name="T58" fmla="*/ 15 w 3526"/>
                <a:gd name="T59" fmla="*/ 87 h 1698"/>
                <a:gd name="T60" fmla="*/ 22 w 3526"/>
                <a:gd name="T61" fmla="*/ 83 h 1698"/>
                <a:gd name="T62" fmla="*/ 28 w 3526"/>
                <a:gd name="T63" fmla="*/ 79 h 1698"/>
                <a:gd name="T64" fmla="*/ 34 w 3526"/>
                <a:gd name="T65" fmla="*/ 76 h 1698"/>
                <a:gd name="T66" fmla="*/ 40 w 3526"/>
                <a:gd name="T67" fmla="*/ 73 h 1698"/>
                <a:gd name="T68" fmla="*/ 45 w 3526"/>
                <a:gd name="T69" fmla="*/ 70 h 1698"/>
                <a:gd name="T70" fmla="*/ 51 w 3526"/>
                <a:gd name="T71" fmla="*/ 67 h 1698"/>
                <a:gd name="T72" fmla="*/ 58 w 3526"/>
                <a:gd name="T73" fmla="*/ 63 h 1698"/>
                <a:gd name="T74" fmla="*/ 65 w 3526"/>
                <a:gd name="T75" fmla="*/ 59 h 1698"/>
                <a:gd name="T76" fmla="*/ 74 w 3526"/>
                <a:gd name="T77" fmla="*/ 54 h 1698"/>
                <a:gd name="T78" fmla="*/ 85 w 3526"/>
                <a:gd name="T79" fmla="*/ 48 h 1698"/>
                <a:gd name="T80" fmla="*/ 97 w 3526"/>
                <a:gd name="T81" fmla="*/ 41 h 1698"/>
                <a:gd name="T82" fmla="*/ 112 w 3526"/>
                <a:gd name="T83" fmla="*/ 33 h 1698"/>
                <a:gd name="T84" fmla="*/ 129 w 3526"/>
                <a:gd name="T85" fmla="*/ 24 h 1698"/>
                <a:gd name="T86" fmla="*/ 149 w 3526"/>
                <a:gd name="T87" fmla="*/ 13 h 16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26"/>
                <a:gd name="T133" fmla="*/ 0 h 1698"/>
                <a:gd name="T134" fmla="*/ 3526 w 3526"/>
                <a:gd name="T135" fmla="*/ 1698 h 16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26" h="1698">
                  <a:moveTo>
                    <a:pt x="3526" y="123"/>
                  </a:moveTo>
                  <a:lnTo>
                    <a:pt x="3522" y="112"/>
                  </a:lnTo>
                  <a:lnTo>
                    <a:pt x="3518" y="103"/>
                  </a:lnTo>
                  <a:lnTo>
                    <a:pt x="3513" y="9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5" y="1671"/>
                  </a:lnTo>
                  <a:lnTo>
                    <a:pt x="36" y="1698"/>
                  </a:lnTo>
                  <a:lnTo>
                    <a:pt x="141" y="1651"/>
                  </a:lnTo>
                  <a:lnTo>
                    <a:pt x="237" y="1608"/>
                  </a:lnTo>
                  <a:lnTo>
                    <a:pt x="326" y="1568"/>
                  </a:lnTo>
                  <a:lnTo>
                    <a:pt x="409" y="1530"/>
                  </a:lnTo>
                  <a:lnTo>
                    <a:pt x="486" y="1496"/>
                  </a:lnTo>
                  <a:lnTo>
                    <a:pt x="558" y="1463"/>
                  </a:lnTo>
                  <a:lnTo>
                    <a:pt x="626" y="1433"/>
                  </a:lnTo>
                  <a:lnTo>
                    <a:pt x="691" y="1403"/>
                  </a:lnTo>
                  <a:lnTo>
                    <a:pt x="754" y="1375"/>
                  </a:lnTo>
                  <a:lnTo>
                    <a:pt x="815" y="1347"/>
                  </a:lnTo>
                  <a:lnTo>
                    <a:pt x="875" y="1320"/>
                  </a:lnTo>
                  <a:lnTo>
                    <a:pt x="936" y="1292"/>
                  </a:lnTo>
                  <a:lnTo>
                    <a:pt x="999" y="1264"/>
                  </a:lnTo>
                  <a:lnTo>
                    <a:pt x="1063" y="1236"/>
                  </a:lnTo>
                  <a:lnTo>
                    <a:pt x="1130" y="1205"/>
                  </a:lnTo>
                  <a:lnTo>
                    <a:pt x="1201" y="1173"/>
                  </a:lnTo>
                  <a:lnTo>
                    <a:pt x="1276" y="1140"/>
                  </a:lnTo>
                  <a:lnTo>
                    <a:pt x="1357" y="1103"/>
                  </a:lnTo>
                  <a:lnTo>
                    <a:pt x="1443" y="1064"/>
                  </a:lnTo>
                  <a:lnTo>
                    <a:pt x="1537" y="1022"/>
                  </a:lnTo>
                  <a:lnTo>
                    <a:pt x="1639" y="975"/>
                  </a:lnTo>
                  <a:lnTo>
                    <a:pt x="1749" y="926"/>
                  </a:lnTo>
                  <a:lnTo>
                    <a:pt x="1870" y="872"/>
                  </a:lnTo>
                  <a:lnTo>
                    <a:pt x="2000" y="813"/>
                  </a:lnTo>
                  <a:lnTo>
                    <a:pt x="2143" y="749"/>
                  </a:lnTo>
                  <a:lnTo>
                    <a:pt x="2297" y="679"/>
                  </a:lnTo>
                  <a:lnTo>
                    <a:pt x="2464" y="603"/>
                  </a:lnTo>
                  <a:lnTo>
                    <a:pt x="2646" y="521"/>
                  </a:lnTo>
                  <a:lnTo>
                    <a:pt x="2841" y="432"/>
                  </a:lnTo>
                  <a:lnTo>
                    <a:pt x="3053" y="337"/>
                  </a:lnTo>
                  <a:lnTo>
                    <a:pt x="3281" y="234"/>
                  </a:lnTo>
                  <a:lnTo>
                    <a:pt x="3526" y="123"/>
                  </a:lnTo>
                  <a:close/>
                </a:path>
              </a:pathLst>
            </a:custGeom>
            <a:solidFill>
              <a:srgbClr val="D1D9D9"/>
            </a:solidFill>
            <a:ln w="9525">
              <a:noFill/>
              <a:round/>
              <a:headEnd/>
              <a:tailEnd/>
            </a:ln>
          </p:spPr>
          <p:txBody>
            <a:bodyPr/>
            <a:lstStyle/>
            <a:p>
              <a:pPr algn="ctr"/>
              <a:endParaRPr lang="en-US" sz="1800"/>
            </a:p>
          </p:txBody>
        </p:sp>
        <p:sp>
          <p:nvSpPr>
            <p:cNvPr id="347536" name="Freeform 1210"/>
            <p:cNvSpPr>
              <a:spLocks/>
            </p:cNvSpPr>
            <p:nvPr/>
          </p:nvSpPr>
          <p:spPr bwMode="auto">
            <a:xfrm>
              <a:off x="3360" y="3024"/>
              <a:ext cx="160" cy="93"/>
            </a:xfrm>
            <a:custGeom>
              <a:avLst/>
              <a:gdLst>
                <a:gd name="T0" fmla="*/ 160 w 3515"/>
                <a:gd name="T1" fmla="*/ 5 h 1674"/>
                <a:gd name="T2" fmla="*/ 160 w 3515"/>
                <a:gd name="T3" fmla="*/ 5 h 1674"/>
                <a:gd name="T4" fmla="*/ 159 w 3515"/>
                <a:gd name="T5" fmla="*/ 3 h 1674"/>
                <a:gd name="T6" fmla="*/ 157 w 3515"/>
                <a:gd name="T7" fmla="*/ 1 h 1674"/>
                <a:gd name="T8" fmla="*/ 156 w 3515"/>
                <a:gd name="T9" fmla="*/ 0 h 1674"/>
                <a:gd name="T10" fmla="*/ 154 w 3515"/>
                <a:gd name="T11" fmla="*/ 0 h 1674"/>
                <a:gd name="T12" fmla="*/ 148 w 3515"/>
                <a:gd name="T13" fmla="*/ 3 h 1674"/>
                <a:gd name="T14" fmla="*/ 140 w 3515"/>
                <a:gd name="T15" fmla="*/ 7 h 1674"/>
                <a:gd name="T16" fmla="*/ 133 w 3515"/>
                <a:gd name="T17" fmla="*/ 11 h 1674"/>
                <a:gd name="T18" fmla="*/ 127 w 3515"/>
                <a:gd name="T19" fmla="*/ 14 h 1674"/>
                <a:gd name="T20" fmla="*/ 122 w 3515"/>
                <a:gd name="T21" fmla="*/ 17 h 1674"/>
                <a:gd name="T22" fmla="*/ 117 w 3515"/>
                <a:gd name="T23" fmla="*/ 20 h 1674"/>
                <a:gd name="T24" fmla="*/ 112 w 3515"/>
                <a:gd name="T25" fmla="*/ 23 h 1674"/>
                <a:gd name="T26" fmla="*/ 106 w 3515"/>
                <a:gd name="T27" fmla="*/ 26 h 1674"/>
                <a:gd name="T28" fmla="*/ 100 w 3515"/>
                <a:gd name="T29" fmla="*/ 30 h 1674"/>
                <a:gd name="T30" fmla="*/ 92 w 3515"/>
                <a:gd name="T31" fmla="*/ 34 h 1674"/>
                <a:gd name="T32" fmla="*/ 84 w 3515"/>
                <a:gd name="T33" fmla="*/ 38 h 1674"/>
                <a:gd name="T34" fmla="*/ 74 w 3515"/>
                <a:gd name="T35" fmla="*/ 44 h 1674"/>
                <a:gd name="T36" fmla="*/ 62 w 3515"/>
                <a:gd name="T37" fmla="*/ 50 h 1674"/>
                <a:gd name="T38" fmla="*/ 49 w 3515"/>
                <a:gd name="T39" fmla="*/ 58 h 1674"/>
                <a:gd name="T40" fmla="*/ 32 w 3515"/>
                <a:gd name="T41" fmla="*/ 66 h 1674"/>
                <a:gd name="T42" fmla="*/ 13 w 3515"/>
                <a:gd name="T43" fmla="*/ 77 h 1674"/>
                <a:gd name="T44" fmla="*/ 2 w 3515"/>
                <a:gd name="T45" fmla="*/ 83 h 1674"/>
                <a:gd name="T46" fmla="*/ 1 w 3515"/>
                <a:gd name="T47" fmla="*/ 85 h 1674"/>
                <a:gd name="T48" fmla="*/ 0 w 3515"/>
                <a:gd name="T49" fmla="*/ 87 h 1674"/>
                <a:gd name="T50" fmla="*/ 0 w 3515"/>
                <a:gd name="T51" fmla="*/ 90 h 1674"/>
                <a:gd name="T52" fmla="*/ 1 w 3515"/>
                <a:gd name="T53" fmla="*/ 91 h 1674"/>
                <a:gd name="T54" fmla="*/ 1 w 3515"/>
                <a:gd name="T55" fmla="*/ 92 h 1674"/>
                <a:gd name="T56" fmla="*/ 6 w 3515"/>
                <a:gd name="T57" fmla="*/ 90 h 1674"/>
                <a:gd name="T58" fmla="*/ 14 w 3515"/>
                <a:gd name="T59" fmla="*/ 86 h 1674"/>
                <a:gd name="T60" fmla="*/ 22 w 3515"/>
                <a:gd name="T61" fmla="*/ 82 h 1674"/>
                <a:gd name="T62" fmla="*/ 28 w 3515"/>
                <a:gd name="T63" fmla="*/ 78 h 1674"/>
                <a:gd name="T64" fmla="*/ 34 w 3515"/>
                <a:gd name="T65" fmla="*/ 75 h 1674"/>
                <a:gd name="T66" fmla="*/ 39 w 3515"/>
                <a:gd name="T67" fmla="*/ 72 h 1674"/>
                <a:gd name="T68" fmla="*/ 45 w 3515"/>
                <a:gd name="T69" fmla="*/ 69 h 1674"/>
                <a:gd name="T70" fmla="*/ 51 w 3515"/>
                <a:gd name="T71" fmla="*/ 66 h 1674"/>
                <a:gd name="T72" fmla="*/ 58 w 3515"/>
                <a:gd name="T73" fmla="*/ 62 h 1674"/>
                <a:gd name="T74" fmla="*/ 65 w 3515"/>
                <a:gd name="T75" fmla="*/ 58 h 1674"/>
                <a:gd name="T76" fmla="*/ 74 w 3515"/>
                <a:gd name="T77" fmla="*/ 53 h 1674"/>
                <a:gd name="T78" fmla="*/ 85 w 3515"/>
                <a:gd name="T79" fmla="*/ 47 h 1674"/>
                <a:gd name="T80" fmla="*/ 97 w 3515"/>
                <a:gd name="T81" fmla="*/ 40 h 1674"/>
                <a:gd name="T82" fmla="*/ 112 w 3515"/>
                <a:gd name="T83" fmla="*/ 32 h 1674"/>
                <a:gd name="T84" fmla="*/ 129 w 3515"/>
                <a:gd name="T85" fmla="*/ 23 h 1674"/>
                <a:gd name="T86" fmla="*/ 149 w 3515"/>
                <a:gd name="T87" fmla="*/ 12 h 16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15"/>
                <a:gd name="T133" fmla="*/ 0 h 1674"/>
                <a:gd name="T134" fmla="*/ 3515 w 3515"/>
                <a:gd name="T135" fmla="*/ 1674 h 16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15" h="1674">
                  <a:moveTo>
                    <a:pt x="3515" y="103"/>
                  </a:moveTo>
                  <a:lnTo>
                    <a:pt x="3513" y="96"/>
                  </a:lnTo>
                  <a:lnTo>
                    <a:pt x="3511" y="91"/>
                  </a:lnTo>
                  <a:lnTo>
                    <a:pt x="3508" y="8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2" y="1644"/>
                  </a:lnTo>
                  <a:lnTo>
                    <a:pt x="15" y="1649"/>
                  </a:lnTo>
                  <a:lnTo>
                    <a:pt x="18" y="1657"/>
                  </a:lnTo>
                  <a:lnTo>
                    <a:pt x="25" y="1674"/>
                  </a:lnTo>
                  <a:lnTo>
                    <a:pt x="130" y="1627"/>
                  </a:lnTo>
                  <a:lnTo>
                    <a:pt x="225" y="1583"/>
                  </a:lnTo>
                  <a:lnTo>
                    <a:pt x="315" y="1543"/>
                  </a:lnTo>
                  <a:lnTo>
                    <a:pt x="398" y="1506"/>
                  </a:lnTo>
                  <a:lnTo>
                    <a:pt x="474" y="1472"/>
                  </a:lnTo>
                  <a:lnTo>
                    <a:pt x="547" y="1439"/>
                  </a:lnTo>
                  <a:lnTo>
                    <a:pt x="615" y="1408"/>
                  </a:lnTo>
                  <a:lnTo>
                    <a:pt x="679" y="1379"/>
                  </a:lnTo>
                  <a:lnTo>
                    <a:pt x="743" y="1352"/>
                  </a:lnTo>
                  <a:lnTo>
                    <a:pt x="804" y="1324"/>
                  </a:lnTo>
                  <a:lnTo>
                    <a:pt x="864" y="1297"/>
                  </a:lnTo>
                  <a:lnTo>
                    <a:pt x="925" y="1269"/>
                  </a:lnTo>
                  <a:lnTo>
                    <a:pt x="987" y="1241"/>
                  </a:lnTo>
                  <a:lnTo>
                    <a:pt x="1052" y="1212"/>
                  </a:lnTo>
                  <a:lnTo>
                    <a:pt x="1119" y="1182"/>
                  </a:lnTo>
                  <a:lnTo>
                    <a:pt x="1189" y="1150"/>
                  </a:lnTo>
                  <a:lnTo>
                    <a:pt x="1265" y="1116"/>
                  </a:lnTo>
                  <a:lnTo>
                    <a:pt x="1345" y="1081"/>
                  </a:lnTo>
                  <a:lnTo>
                    <a:pt x="1432" y="1042"/>
                  </a:lnTo>
                  <a:lnTo>
                    <a:pt x="1526" y="999"/>
                  </a:lnTo>
                  <a:lnTo>
                    <a:pt x="1628" y="953"/>
                  </a:lnTo>
                  <a:lnTo>
                    <a:pt x="1738" y="903"/>
                  </a:lnTo>
                  <a:lnTo>
                    <a:pt x="1859" y="850"/>
                  </a:lnTo>
                  <a:lnTo>
                    <a:pt x="1989" y="791"/>
                  </a:lnTo>
                  <a:lnTo>
                    <a:pt x="2132" y="726"/>
                  </a:lnTo>
                  <a:lnTo>
                    <a:pt x="2286" y="657"/>
                  </a:lnTo>
                  <a:lnTo>
                    <a:pt x="2453" y="582"/>
                  </a:lnTo>
                  <a:lnTo>
                    <a:pt x="2635" y="500"/>
                  </a:lnTo>
                  <a:lnTo>
                    <a:pt x="2830" y="412"/>
                  </a:lnTo>
                  <a:lnTo>
                    <a:pt x="3042" y="316"/>
                  </a:lnTo>
                  <a:lnTo>
                    <a:pt x="3269" y="214"/>
                  </a:lnTo>
                  <a:lnTo>
                    <a:pt x="3515" y="103"/>
                  </a:lnTo>
                  <a:close/>
                </a:path>
              </a:pathLst>
            </a:custGeom>
            <a:solidFill>
              <a:srgbClr val="D6DEDE"/>
            </a:solidFill>
            <a:ln w="9525">
              <a:noFill/>
              <a:round/>
              <a:headEnd/>
              <a:tailEnd/>
            </a:ln>
          </p:spPr>
          <p:txBody>
            <a:bodyPr/>
            <a:lstStyle/>
            <a:p>
              <a:pPr algn="ctr"/>
              <a:endParaRPr lang="en-US" sz="1800"/>
            </a:p>
          </p:txBody>
        </p:sp>
        <p:sp>
          <p:nvSpPr>
            <p:cNvPr id="347537" name="Freeform 1211"/>
            <p:cNvSpPr>
              <a:spLocks/>
            </p:cNvSpPr>
            <p:nvPr/>
          </p:nvSpPr>
          <p:spPr bwMode="auto">
            <a:xfrm>
              <a:off x="3360" y="3024"/>
              <a:ext cx="159" cy="92"/>
            </a:xfrm>
            <a:custGeom>
              <a:avLst/>
              <a:gdLst>
                <a:gd name="T0" fmla="*/ 159 w 3503"/>
                <a:gd name="T1" fmla="*/ 5 h 1649"/>
                <a:gd name="T2" fmla="*/ 159 w 3503"/>
                <a:gd name="T3" fmla="*/ 4 h 1649"/>
                <a:gd name="T4" fmla="*/ 158 w 3503"/>
                <a:gd name="T5" fmla="*/ 3 h 1649"/>
                <a:gd name="T6" fmla="*/ 158 w 3503"/>
                <a:gd name="T7" fmla="*/ 2 h 1649"/>
                <a:gd name="T8" fmla="*/ 157 w 3503"/>
                <a:gd name="T9" fmla="*/ 1 h 1649"/>
                <a:gd name="T10" fmla="*/ 156 w 3503"/>
                <a:gd name="T11" fmla="*/ 0 h 1649"/>
                <a:gd name="T12" fmla="*/ 155 w 3503"/>
                <a:gd name="T13" fmla="*/ 0 h 1649"/>
                <a:gd name="T14" fmla="*/ 154 w 3503"/>
                <a:gd name="T15" fmla="*/ 0 h 1649"/>
                <a:gd name="T16" fmla="*/ 153 w 3503"/>
                <a:gd name="T17" fmla="*/ 0 h 1649"/>
                <a:gd name="T18" fmla="*/ 152 w 3503"/>
                <a:gd name="T19" fmla="*/ 0 h 1649"/>
                <a:gd name="T20" fmla="*/ 3 w 3503"/>
                <a:gd name="T21" fmla="*/ 83 h 1649"/>
                <a:gd name="T22" fmla="*/ 2 w 3503"/>
                <a:gd name="T23" fmla="*/ 84 h 1649"/>
                <a:gd name="T24" fmla="*/ 1 w 3503"/>
                <a:gd name="T25" fmla="*/ 84 h 1649"/>
                <a:gd name="T26" fmla="*/ 1 w 3503"/>
                <a:gd name="T27" fmla="*/ 85 h 1649"/>
                <a:gd name="T28" fmla="*/ 0 w 3503"/>
                <a:gd name="T29" fmla="*/ 86 h 1649"/>
                <a:gd name="T30" fmla="*/ 0 w 3503"/>
                <a:gd name="T31" fmla="*/ 88 h 1649"/>
                <a:gd name="T32" fmla="*/ 0 w 3503"/>
                <a:gd name="T33" fmla="*/ 89 h 1649"/>
                <a:gd name="T34" fmla="*/ 0 w 3503"/>
                <a:gd name="T35" fmla="*/ 90 h 1649"/>
                <a:gd name="T36" fmla="*/ 0 w 3503"/>
                <a:gd name="T37" fmla="*/ 91 h 1649"/>
                <a:gd name="T38" fmla="*/ 1 w 3503"/>
                <a:gd name="T39" fmla="*/ 92 h 1649"/>
                <a:gd name="T40" fmla="*/ 159 w 3503"/>
                <a:gd name="T41" fmla="*/ 5 h 16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3"/>
                <a:gd name="T64" fmla="*/ 0 h 1649"/>
                <a:gd name="T65" fmla="*/ 3503 w 3503"/>
                <a:gd name="T66" fmla="*/ 1649 h 16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3" h="1649">
                  <a:moveTo>
                    <a:pt x="3503" y="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13" y="1649"/>
                  </a:lnTo>
                  <a:lnTo>
                    <a:pt x="3503" y="83"/>
                  </a:lnTo>
                  <a:close/>
                </a:path>
              </a:pathLst>
            </a:custGeom>
            <a:solidFill>
              <a:srgbClr val="E0E8E8"/>
            </a:solidFill>
            <a:ln w="9525">
              <a:noFill/>
              <a:round/>
              <a:headEnd/>
              <a:tailEnd/>
            </a:ln>
          </p:spPr>
          <p:txBody>
            <a:bodyPr/>
            <a:lstStyle/>
            <a:p>
              <a:pPr algn="ctr"/>
              <a:endParaRPr lang="en-US" sz="1800"/>
            </a:p>
          </p:txBody>
        </p:sp>
        <p:sp>
          <p:nvSpPr>
            <p:cNvPr id="347538" name="Freeform 1212"/>
            <p:cNvSpPr>
              <a:spLocks/>
            </p:cNvSpPr>
            <p:nvPr/>
          </p:nvSpPr>
          <p:spPr bwMode="auto">
            <a:xfrm>
              <a:off x="3533" y="3064"/>
              <a:ext cx="2" cy="3"/>
            </a:xfrm>
            <a:custGeom>
              <a:avLst/>
              <a:gdLst>
                <a:gd name="T0" fmla="*/ 0 w 28"/>
                <a:gd name="T1" fmla="*/ 0 h 40"/>
                <a:gd name="T2" fmla="*/ 1 w 28"/>
                <a:gd name="T3" fmla="*/ 0 h 40"/>
                <a:gd name="T4" fmla="*/ 1 w 28"/>
                <a:gd name="T5" fmla="*/ 0 h 40"/>
                <a:gd name="T6" fmla="*/ 2 w 28"/>
                <a:gd name="T7" fmla="*/ 1 h 40"/>
                <a:gd name="T8" fmla="*/ 2 w 28"/>
                <a:gd name="T9" fmla="*/ 1 h 40"/>
                <a:gd name="T10" fmla="*/ 2 w 28"/>
                <a:gd name="T11" fmla="*/ 2 h 40"/>
                <a:gd name="T12" fmla="*/ 2 w 28"/>
                <a:gd name="T13" fmla="*/ 2 h 40"/>
                <a:gd name="T14" fmla="*/ 2 w 28"/>
                <a:gd name="T15" fmla="*/ 3 h 40"/>
                <a:gd name="T16" fmla="*/ 1 w 28"/>
                <a:gd name="T17" fmla="*/ 3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7"/>
                  </a:lnTo>
                  <a:lnTo>
                    <a:pt x="26" y="13"/>
                  </a:lnTo>
                  <a:lnTo>
                    <a:pt x="28" y="21"/>
                  </a:lnTo>
                  <a:lnTo>
                    <a:pt x="27" y="29"/>
                  </a:lnTo>
                  <a:lnTo>
                    <a:pt x="23" y="35"/>
                  </a:lnTo>
                  <a:lnTo>
                    <a:pt x="16" y="40"/>
                  </a:lnTo>
                  <a:lnTo>
                    <a:pt x="0" y="2"/>
                  </a:lnTo>
                  <a:close/>
                </a:path>
              </a:pathLst>
            </a:custGeom>
            <a:solidFill>
              <a:srgbClr val="7A8282"/>
            </a:solidFill>
            <a:ln w="9525">
              <a:noFill/>
              <a:round/>
              <a:headEnd/>
              <a:tailEnd/>
            </a:ln>
          </p:spPr>
          <p:txBody>
            <a:bodyPr/>
            <a:lstStyle/>
            <a:p>
              <a:pPr algn="ctr"/>
              <a:endParaRPr lang="en-US" sz="1800"/>
            </a:p>
          </p:txBody>
        </p:sp>
        <p:sp>
          <p:nvSpPr>
            <p:cNvPr id="347539" name="Freeform 1213"/>
            <p:cNvSpPr>
              <a:spLocks/>
            </p:cNvSpPr>
            <p:nvPr/>
          </p:nvSpPr>
          <p:spPr bwMode="auto">
            <a:xfrm>
              <a:off x="3374" y="3064"/>
              <a:ext cx="160" cy="90"/>
            </a:xfrm>
            <a:custGeom>
              <a:avLst/>
              <a:gdLst>
                <a:gd name="T0" fmla="*/ 0 w 3529"/>
                <a:gd name="T1" fmla="*/ 89 h 1614"/>
                <a:gd name="T2" fmla="*/ 0 w 3529"/>
                <a:gd name="T3" fmla="*/ 88 h 1614"/>
                <a:gd name="T4" fmla="*/ 159 w 3529"/>
                <a:gd name="T5" fmla="*/ 0 h 1614"/>
                <a:gd name="T6" fmla="*/ 160 w 3529"/>
                <a:gd name="T7" fmla="*/ 2 h 1614"/>
                <a:gd name="T8" fmla="*/ 1 w 3529"/>
                <a:gd name="T9" fmla="*/ 90 h 1614"/>
                <a:gd name="T10" fmla="*/ 0 w 3529"/>
                <a:gd name="T11" fmla="*/ 89 h 1614"/>
                <a:gd name="T12" fmla="*/ 0 60000 65536"/>
                <a:gd name="T13" fmla="*/ 0 60000 65536"/>
                <a:gd name="T14" fmla="*/ 0 60000 65536"/>
                <a:gd name="T15" fmla="*/ 0 60000 65536"/>
                <a:gd name="T16" fmla="*/ 0 60000 65536"/>
                <a:gd name="T17" fmla="*/ 0 60000 65536"/>
                <a:gd name="T18" fmla="*/ 0 w 3529"/>
                <a:gd name="T19" fmla="*/ 0 h 1614"/>
                <a:gd name="T20" fmla="*/ 3529 w 3529"/>
                <a:gd name="T21" fmla="*/ 1614 h 1614"/>
              </a:gdLst>
              <a:ahLst/>
              <a:cxnLst>
                <a:cxn ang="T12">
                  <a:pos x="T0" y="T1"/>
                </a:cxn>
                <a:cxn ang="T13">
                  <a:pos x="T2" y="T3"/>
                </a:cxn>
                <a:cxn ang="T14">
                  <a:pos x="T4" y="T5"/>
                </a:cxn>
                <a:cxn ang="T15">
                  <a:pos x="T6" y="T7"/>
                </a:cxn>
                <a:cxn ang="T16">
                  <a:pos x="T8" y="T9"/>
                </a:cxn>
                <a:cxn ang="T17">
                  <a:pos x="T10" y="T11"/>
                </a:cxn>
              </a:cxnLst>
              <a:rect l="T18" t="T19" r="T20" b="T21"/>
              <a:pathLst>
                <a:path w="3529" h="1614">
                  <a:moveTo>
                    <a:pt x="8" y="1596"/>
                  </a:moveTo>
                  <a:lnTo>
                    <a:pt x="0" y="1577"/>
                  </a:lnTo>
                  <a:lnTo>
                    <a:pt x="3513" y="0"/>
                  </a:lnTo>
                  <a:lnTo>
                    <a:pt x="3529" y="38"/>
                  </a:lnTo>
                  <a:lnTo>
                    <a:pt x="16" y="1614"/>
                  </a:lnTo>
                  <a:lnTo>
                    <a:pt x="8" y="1596"/>
                  </a:lnTo>
                  <a:close/>
                </a:path>
              </a:pathLst>
            </a:custGeom>
            <a:solidFill>
              <a:srgbClr val="7A8282"/>
            </a:solidFill>
            <a:ln w="9525">
              <a:noFill/>
              <a:round/>
              <a:headEnd/>
              <a:tailEnd/>
            </a:ln>
          </p:spPr>
          <p:txBody>
            <a:bodyPr/>
            <a:lstStyle/>
            <a:p>
              <a:pPr algn="ctr"/>
              <a:endParaRPr lang="en-US" sz="1800"/>
            </a:p>
          </p:txBody>
        </p:sp>
        <p:sp>
          <p:nvSpPr>
            <p:cNvPr id="347540" name="Freeform 1214"/>
            <p:cNvSpPr>
              <a:spLocks/>
            </p:cNvSpPr>
            <p:nvPr/>
          </p:nvSpPr>
          <p:spPr bwMode="auto">
            <a:xfrm>
              <a:off x="3373" y="3152"/>
              <a:ext cx="1" cy="2"/>
            </a:xfrm>
            <a:custGeom>
              <a:avLst/>
              <a:gdLst>
                <a:gd name="T0" fmla="*/ 1 w 28"/>
                <a:gd name="T1" fmla="*/ 2 h 40"/>
                <a:gd name="T2" fmla="*/ 1 w 28"/>
                <a:gd name="T3" fmla="*/ 2 h 40"/>
                <a:gd name="T4" fmla="*/ 0 w 28"/>
                <a:gd name="T5" fmla="*/ 2 h 40"/>
                <a:gd name="T6" fmla="*/ 0 w 28"/>
                <a:gd name="T7" fmla="*/ 2 h 40"/>
                <a:gd name="T8" fmla="*/ 0 w 28"/>
                <a:gd name="T9" fmla="*/ 1 h 40"/>
                <a:gd name="T10" fmla="*/ 0 w 28"/>
                <a:gd name="T11" fmla="*/ 1 h 40"/>
                <a:gd name="T12" fmla="*/ 0 w 28"/>
                <a:gd name="T13" fmla="*/ 1 h 40"/>
                <a:gd name="T14" fmla="*/ 0 w 28"/>
                <a:gd name="T15" fmla="*/ 0 h 40"/>
                <a:gd name="T16" fmla="*/ 0 w 28"/>
                <a:gd name="T17" fmla="*/ 0 h 40"/>
                <a:gd name="T18" fmla="*/ 1 w 28"/>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28" y="37"/>
                  </a:moveTo>
                  <a:lnTo>
                    <a:pt x="19" y="40"/>
                  </a:lnTo>
                  <a:lnTo>
                    <a:pt x="12" y="37"/>
                  </a:lnTo>
                  <a:lnTo>
                    <a:pt x="6" y="33"/>
                  </a:lnTo>
                  <a:lnTo>
                    <a:pt x="2" y="26"/>
                  </a:lnTo>
                  <a:lnTo>
                    <a:pt x="0" y="19"/>
                  </a:lnTo>
                  <a:lnTo>
                    <a:pt x="1" y="11"/>
                  </a:lnTo>
                  <a:lnTo>
                    <a:pt x="5" y="5"/>
                  </a:lnTo>
                  <a:lnTo>
                    <a:pt x="12" y="0"/>
                  </a:lnTo>
                  <a:lnTo>
                    <a:pt x="28" y="37"/>
                  </a:lnTo>
                  <a:close/>
                </a:path>
              </a:pathLst>
            </a:custGeom>
            <a:solidFill>
              <a:srgbClr val="7A8282"/>
            </a:solidFill>
            <a:ln w="9525">
              <a:noFill/>
              <a:round/>
              <a:headEnd/>
              <a:tailEnd/>
            </a:ln>
          </p:spPr>
          <p:txBody>
            <a:bodyPr/>
            <a:lstStyle/>
            <a:p>
              <a:pPr algn="ctr"/>
              <a:endParaRPr lang="en-US" sz="1800"/>
            </a:p>
          </p:txBody>
        </p:sp>
        <p:sp>
          <p:nvSpPr>
            <p:cNvPr id="347541" name="Freeform 1215"/>
            <p:cNvSpPr>
              <a:spLocks/>
            </p:cNvSpPr>
            <p:nvPr/>
          </p:nvSpPr>
          <p:spPr bwMode="auto">
            <a:xfrm>
              <a:off x="3537" y="3075"/>
              <a:ext cx="2" cy="2"/>
            </a:xfrm>
            <a:custGeom>
              <a:avLst/>
              <a:gdLst>
                <a:gd name="T0" fmla="*/ 0 w 28"/>
                <a:gd name="T1" fmla="*/ 0 h 40"/>
                <a:gd name="T2" fmla="*/ 1 w 28"/>
                <a:gd name="T3" fmla="*/ 0 h 40"/>
                <a:gd name="T4" fmla="*/ 1 w 28"/>
                <a:gd name="T5" fmla="*/ 0 h 40"/>
                <a:gd name="T6" fmla="*/ 2 w 28"/>
                <a:gd name="T7" fmla="*/ 0 h 40"/>
                <a:gd name="T8" fmla="*/ 2 w 28"/>
                <a:gd name="T9" fmla="*/ 1 h 40"/>
                <a:gd name="T10" fmla="*/ 2 w 28"/>
                <a:gd name="T11" fmla="*/ 1 h 40"/>
                <a:gd name="T12" fmla="*/ 2 w 28"/>
                <a:gd name="T13" fmla="*/ 1 h 40"/>
                <a:gd name="T14" fmla="*/ 2 w 28"/>
                <a:gd name="T15" fmla="*/ 2 h 40"/>
                <a:gd name="T16" fmla="*/ 1 w 28"/>
                <a:gd name="T17" fmla="*/ 2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6"/>
                  </a:lnTo>
                  <a:lnTo>
                    <a:pt x="26" y="13"/>
                  </a:lnTo>
                  <a:lnTo>
                    <a:pt x="28" y="21"/>
                  </a:lnTo>
                  <a:lnTo>
                    <a:pt x="27" y="29"/>
                  </a:lnTo>
                  <a:lnTo>
                    <a:pt x="23" y="35"/>
                  </a:lnTo>
                  <a:lnTo>
                    <a:pt x="16" y="40"/>
                  </a:lnTo>
                  <a:lnTo>
                    <a:pt x="0" y="2"/>
                  </a:lnTo>
                  <a:close/>
                </a:path>
              </a:pathLst>
            </a:custGeom>
            <a:solidFill>
              <a:srgbClr val="EDF5F5"/>
            </a:solidFill>
            <a:ln w="9525">
              <a:noFill/>
              <a:round/>
              <a:headEnd/>
              <a:tailEnd/>
            </a:ln>
          </p:spPr>
          <p:txBody>
            <a:bodyPr/>
            <a:lstStyle/>
            <a:p>
              <a:pPr algn="ctr"/>
              <a:endParaRPr lang="en-US" sz="1800"/>
            </a:p>
          </p:txBody>
        </p:sp>
        <p:sp>
          <p:nvSpPr>
            <p:cNvPr id="347542" name="Freeform 1216"/>
            <p:cNvSpPr>
              <a:spLocks/>
            </p:cNvSpPr>
            <p:nvPr/>
          </p:nvSpPr>
          <p:spPr bwMode="auto">
            <a:xfrm>
              <a:off x="3377" y="3075"/>
              <a:ext cx="161" cy="91"/>
            </a:xfrm>
            <a:custGeom>
              <a:avLst/>
              <a:gdLst>
                <a:gd name="T0" fmla="*/ 0 w 3547"/>
                <a:gd name="T1" fmla="*/ 90 h 1633"/>
                <a:gd name="T2" fmla="*/ 0 w 3547"/>
                <a:gd name="T3" fmla="*/ 89 h 1633"/>
                <a:gd name="T4" fmla="*/ 160 w 3547"/>
                <a:gd name="T5" fmla="*/ 0 h 1633"/>
                <a:gd name="T6" fmla="*/ 161 w 3547"/>
                <a:gd name="T7" fmla="*/ 2 h 1633"/>
                <a:gd name="T8" fmla="*/ 1 w 3547"/>
                <a:gd name="T9" fmla="*/ 91 h 1633"/>
                <a:gd name="T10" fmla="*/ 0 w 3547"/>
                <a:gd name="T11" fmla="*/ 90 h 1633"/>
                <a:gd name="T12" fmla="*/ 0 60000 65536"/>
                <a:gd name="T13" fmla="*/ 0 60000 65536"/>
                <a:gd name="T14" fmla="*/ 0 60000 65536"/>
                <a:gd name="T15" fmla="*/ 0 60000 65536"/>
                <a:gd name="T16" fmla="*/ 0 60000 65536"/>
                <a:gd name="T17" fmla="*/ 0 60000 65536"/>
                <a:gd name="T18" fmla="*/ 0 w 3547"/>
                <a:gd name="T19" fmla="*/ 0 h 1633"/>
                <a:gd name="T20" fmla="*/ 3547 w 3547"/>
                <a:gd name="T21" fmla="*/ 1633 h 1633"/>
              </a:gdLst>
              <a:ahLst/>
              <a:cxnLst>
                <a:cxn ang="T12">
                  <a:pos x="T0" y="T1"/>
                </a:cxn>
                <a:cxn ang="T13">
                  <a:pos x="T2" y="T3"/>
                </a:cxn>
                <a:cxn ang="T14">
                  <a:pos x="T4" y="T5"/>
                </a:cxn>
                <a:cxn ang="T15">
                  <a:pos x="T6" y="T7"/>
                </a:cxn>
                <a:cxn ang="T16">
                  <a:pos x="T8" y="T9"/>
                </a:cxn>
                <a:cxn ang="T17">
                  <a:pos x="T10" y="T11"/>
                </a:cxn>
              </a:cxnLst>
              <a:rect l="T18" t="T19" r="T20" b="T21"/>
              <a:pathLst>
                <a:path w="3547" h="1633">
                  <a:moveTo>
                    <a:pt x="8" y="1614"/>
                  </a:moveTo>
                  <a:lnTo>
                    <a:pt x="0" y="1595"/>
                  </a:lnTo>
                  <a:lnTo>
                    <a:pt x="3531" y="0"/>
                  </a:lnTo>
                  <a:lnTo>
                    <a:pt x="3547" y="38"/>
                  </a:lnTo>
                  <a:lnTo>
                    <a:pt x="17" y="1633"/>
                  </a:lnTo>
                  <a:lnTo>
                    <a:pt x="8" y="1614"/>
                  </a:lnTo>
                  <a:close/>
                </a:path>
              </a:pathLst>
            </a:custGeom>
            <a:solidFill>
              <a:srgbClr val="EDF5F5"/>
            </a:solidFill>
            <a:ln w="9525">
              <a:noFill/>
              <a:round/>
              <a:headEnd/>
              <a:tailEnd/>
            </a:ln>
          </p:spPr>
          <p:txBody>
            <a:bodyPr/>
            <a:lstStyle/>
            <a:p>
              <a:pPr algn="ctr"/>
              <a:endParaRPr lang="en-US" sz="1800"/>
            </a:p>
          </p:txBody>
        </p:sp>
        <p:sp>
          <p:nvSpPr>
            <p:cNvPr id="347543" name="Freeform 1217"/>
            <p:cNvSpPr>
              <a:spLocks/>
            </p:cNvSpPr>
            <p:nvPr/>
          </p:nvSpPr>
          <p:spPr bwMode="auto">
            <a:xfrm>
              <a:off x="3376" y="3164"/>
              <a:ext cx="2" cy="2"/>
            </a:xfrm>
            <a:custGeom>
              <a:avLst/>
              <a:gdLst>
                <a:gd name="T0" fmla="*/ 2 w 29"/>
                <a:gd name="T1" fmla="*/ 2 h 40"/>
                <a:gd name="T2" fmla="*/ 1 w 29"/>
                <a:gd name="T3" fmla="*/ 2 h 40"/>
                <a:gd name="T4" fmla="*/ 1 w 29"/>
                <a:gd name="T5" fmla="*/ 2 h 40"/>
                <a:gd name="T6" fmla="*/ 0 w 29"/>
                <a:gd name="T7" fmla="*/ 2 h 40"/>
                <a:gd name="T8" fmla="*/ 0 w 29"/>
                <a:gd name="T9" fmla="*/ 1 h 40"/>
                <a:gd name="T10" fmla="*/ 0 w 29"/>
                <a:gd name="T11" fmla="*/ 1 h 40"/>
                <a:gd name="T12" fmla="*/ 0 w 29"/>
                <a:gd name="T13" fmla="*/ 1 h 40"/>
                <a:gd name="T14" fmla="*/ 0 w 29"/>
                <a:gd name="T15" fmla="*/ 0 h 40"/>
                <a:gd name="T16" fmla="*/ 1 w 29"/>
                <a:gd name="T17" fmla="*/ 0 h 40"/>
                <a:gd name="T18" fmla="*/ 2 w 29"/>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40"/>
                <a:gd name="T32" fmla="*/ 29 w 29"/>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40">
                  <a:moveTo>
                    <a:pt x="29" y="38"/>
                  </a:moveTo>
                  <a:lnTo>
                    <a:pt x="19" y="40"/>
                  </a:lnTo>
                  <a:lnTo>
                    <a:pt x="12" y="38"/>
                  </a:lnTo>
                  <a:lnTo>
                    <a:pt x="6" y="34"/>
                  </a:lnTo>
                  <a:lnTo>
                    <a:pt x="2" y="27"/>
                  </a:lnTo>
                  <a:lnTo>
                    <a:pt x="0" y="19"/>
                  </a:lnTo>
                  <a:lnTo>
                    <a:pt x="1" y="12"/>
                  </a:lnTo>
                  <a:lnTo>
                    <a:pt x="5" y="6"/>
                  </a:lnTo>
                  <a:lnTo>
                    <a:pt x="12" y="0"/>
                  </a:lnTo>
                  <a:lnTo>
                    <a:pt x="29" y="38"/>
                  </a:lnTo>
                  <a:close/>
                </a:path>
              </a:pathLst>
            </a:custGeom>
            <a:solidFill>
              <a:srgbClr val="EDF5F5"/>
            </a:solidFill>
            <a:ln w="9525">
              <a:noFill/>
              <a:round/>
              <a:headEnd/>
              <a:tailEnd/>
            </a:ln>
          </p:spPr>
          <p:txBody>
            <a:bodyPr/>
            <a:lstStyle/>
            <a:p>
              <a:pPr algn="ctr"/>
              <a:endParaRPr lang="en-US" sz="1800"/>
            </a:p>
          </p:txBody>
        </p:sp>
        <p:sp>
          <p:nvSpPr>
            <p:cNvPr id="347544" name="Freeform 1218"/>
            <p:cNvSpPr>
              <a:spLocks/>
            </p:cNvSpPr>
            <p:nvPr/>
          </p:nvSpPr>
          <p:spPr bwMode="auto">
            <a:xfrm>
              <a:off x="3368" y="3169"/>
              <a:ext cx="50" cy="122"/>
            </a:xfrm>
            <a:custGeom>
              <a:avLst/>
              <a:gdLst>
                <a:gd name="T0" fmla="*/ 10 w 1103"/>
                <a:gd name="T1" fmla="*/ 3 h 2201"/>
                <a:gd name="T2" fmla="*/ 50 w 1103"/>
                <a:gd name="T3" fmla="*/ 115 h 2201"/>
                <a:gd name="T4" fmla="*/ 48 w 1103"/>
                <a:gd name="T5" fmla="*/ 122 h 2201"/>
                <a:gd name="T6" fmla="*/ 47 w 1103"/>
                <a:gd name="T7" fmla="*/ 121 h 2201"/>
                <a:gd name="T8" fmla="*/ 45 w 1103"/>
                <a:gd name="T9" fmla="*/ 120 h 2201"/>
                <a:gd name="T10" fmla="*/ 43 w 1103"/>
                <a:gd name="T11" fmla="*/ 119 h 2201"/>
                <a:gd name="T12" fmla="*/ 42 w 1103"/>
                <a:gd name="T13" fmla="*/ 119 h 2201"/>
                <a:gd name="T14" fmla="*/ 40 w 1103"/>
                <a:gd name="T15" fmla="*/ 117 h 2201"/>
                <a:gd name="T16" fmla="*/ 39 w 1103"/>
                <a:gd name="T17" fmla="*/ 116 h 2201"/>
                <a:gd name="T18" fmla="*/ 37 w 1103"/>
                <a:gd name="T19" fmla="*/ 115 h 2201"/>
                <a:gd name="T20" fmla="*/ 35 w 1103"/>
                <a:gd name="T21" fmla="*/ 114 h 2201"/>
                <a:gd name="T22" fmla="*/ 34 w 1103"/>
                <a:gd name="T23" fmla="*/ 113 h 2201"/>
                <a:gd name="T24" fmla="*/ 32 w 1103"/>
                <a:gd name="T25" fmla="*/ 112 h 2201"/>
                <a:gd name="T26" fmla="*/ 31 w 1103"/>
                <a:gd name="T27" fmla="*/ 110 h 2201"/>
                <a:gd name="T28" fmla="*/ 29 w 1103"/>
                <a:gd name="T29" fmla="*/ 109 h 2201"/>
                <a:gd name="T30" fmla="*/ 28 w 1103"/>
                <a:gd name="T31" fmla="*/ 107 h 2201"/>
                <a:gd name="T32" fmla="*/ 26 w 1103"/>
                <a:gd name="T33" fmla="*/ 106 h 2201"/>
                <a:gd name="T34" fmla="*/ 25 w 1103"/>
                <a:gd name="T35" fmla="*/ 104 h 2201"/>
                <a:gd name="T36" fmla="*/ 23 w 1103"/>
                <a:gd name="T37" fmla="*/ 103 h 2201"/>
                <a:gd name="T38" fmla="*/ 22 w 1103"/>
                <a:gd name="T39" fmla="*/ 101 h 2201"/>
                <a:gd name="T40" fmla="*/ 21 w 1103"/>
                <a:gd name="T41" fmla="*/ 100 h 2201"/>
                <a:gd name="T42" fmla="*/ 19 w 1103"/>
                <a:gd name="T43" fmla="*/ 98 h 2201"/>
                <a:gd name="T44" fmla="*/ 18 w 1103"/>
                <a:gd name="T45" fmla="*/ 96 h 2201"/>
                <a:gd name="T46" fmla="*/ 17 w 1103"/>
                <a:gd name="T47" fmla="*/ 95 h 2201"/>
                <a:gd name="T48" fmla="*/ 16 w 1103"/>
                <a:gd name="T49" fmla="*/ 93 h 2201"/>
                <a:gd name="T50" fmla="*/ 14 w 1103"/>
                <a:gd name="T51" fmla="*/ 91 h 2201"/>
                <a:gd name="T52" fmla="*/ 13 w 1103"/>
                <a:gd name="T53" fmla="*/ 89 h 2201"/>
                <a:gd name="T54" fmla="*/ 12 w 1103"/>
                <a:gd name="T55" fmla="*/ 87 h 2201"/>
                <a:gd name="T56" fmla="*/ 11 w 1103"/>
                <a:gd name="T57" fmla="*/ 85 h 2201"/>
                <a:gd name="T58" fmla="*/ 10 w 1103"/>
                <a:gd name="T59" fmla="*/ 83 h 2201"/>
                <a:gd name="T60" fmla="*/ 9 w 1103"/>
                <a:gd name="T61" fmla="*/ 81 h 2201"/>
                <a:gd name="T62" fmla="*/ 8 w 1103"/>
                <a:gd name="T63" fmla="*/ 79 h 2201"/>
                <a:gd name="T64" fmla="*/ 7 w 1103"/>
                <a:gd name="T65" fmla="*/ 77 h 2201"/>
                <a:gd name="T66" fmla="*/ 6 w 1103"/>
                <a:gd name="T67" fmla="*/ 75 h 2201"/>
                <a:gd name="T68" fmla="*/ 6 w 1103"/>
                <a:gd name="T69" fmla="*/ 73 h 2201"/>
                <a:gd name="T70" fmla="*/ 4 w 1103"/>
                <a:gd name="T71" fmla="*/ 69 h 2201"/>
                <a:gd name="T72" fmla="*/ 3 w 1103"/>
                <a:gd name="T73" fmla="*/ 65 h 2201"/>
                <a:gd name="T74" fmla="*/ 2 w 1103"/>
                <a:gd name="T75" fmla="*/ 60 h 2201"/>
                <a:gd name="T76" fmla="*/ 1 w 1103"/>
                <a:gd name="T77" fmla="*/ 55 h 2201"/>
                <a:gd name="T78" fmla="*/ 1 w 1103"/>
                <a:gd name="T79" fmla="*/ 50 h 2201"/>
                <a:gd name="T80" fmla="*/ 0 w 1103"/>
                <a:gd name="T81" fmla="*/ 46 h 2201"/>
                <a:gd name="T82" fmla="*/ 0 w 1103"/>
                <a:gd name="T83" fmla="*/ 41 h 2201"/>
                <a:gd name="T84" fmla="*/ 0 w 1103"/>
                <a:gd name="T85" fmla="*/ 36 h 2201"/>
                <a:gd name="T86" fmla="*/ 0 w 1103"/>
                <a:gd name="T87" fmla="*/ 31 h 2201"/>
                <a:gd name="T88" fmla="*/ 0 w 1103"/>
                <a:gd name="T89" fmla="*/ 26 h 2201"/>
                <a:gd name="T90" fmla="*/ 1 w 1103"/>
                <a:gd name="T91" fmla="*/ 21 h 2201"/>
                <a:gd name="T92" fmla="*/ 1 w 1103"/>
                <a:gd name="T93" fmla="*/ 16 h 2201"/>
                <a:gd name="T94" fmla="*/ 2 w 1103"/>
                <a:gd name="T95" fmla="*/ 12 h 2201"/>
                <a:gd name="T96" fmla="*/ 3 w 1103"/>
                <a:gd name="T97" fmla="*/ 8 h 2201"/>
                <a:gd name="T98" fmla="*/ 4 w 1103"/>
                <a:gd name="T99" fmla="*/ 4 h 2201"/>
                <a:gd name="T100" fmla="*/ 6 w 1103"/>
                <a:gd name="T101" fmla="*/ 0 h 2201"/>
                <a:gd name="T102" fmla="*/ 10 w 1103"/>
                <a:gd name="T103" fmla="*/ 3 h 2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1"/>
                <a:gd name="T158" fmla="*/ 1103 w 1103"/>
                <a:gd name="T159" fmla="*/ 2201 h 2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1">
                  <a:moveTo>
                    <a:pt x="230" y="56"/>
                  </a:moveTo>
                  <a:lnTo>
                    <a:pt x="1103" y="2072"/>
                  </a:lnTo>
                  <a:lnTo>
                    <a:pt x="1067" y="2201"/>
                  </a:lnTo>
                  <a:lnTo>
                    <a:pt x="1031" y="2186"/>
                  </a:lnTo>
                  <a:lnTo>
                    <a:pt x="994" y="2172"/>
                  </a:lnTo>
                  <a:lnTo>
                    <a:pt x="958" y="2155"/>
                  </a:lnTo>
                  <a:lnTo>
                    <a:pt x="921" y="2138"/>
                  </a:lnTo>
                  <a:lnTo>
                    <a:pt x="886" y="2119"/>
                  </a:lnTo>
                  <a:lnTo>
                    <a:pt x="850" y="2100"/>
                  </a:lnTo>
                  <a:lnTo>
                    <a:pt x="814" y="2079"/>
                  </a:lnTo>
                  <a:lnTo>
                    <a:pt x="780" y="2058"/>
                  </a:lnTo>
                  <a:lnTo>
                    <a:pt x="745" y="2036"/>
                  </a:lnTo>
                  <a:lnTo>
                    <a:pt x="711" y="2012"/>
                  </a:lnTo>
                  <a:lnTo>
                    <a:pt x="677" y="1988"/>
                  </a:lnTo>
                  <a:lnTo>
                    <a:pt x="644" y="1964"/>
                  </a:lnTo>
                  <a:lnTo>
                    <a:pt x="610" y="1939"/>
                  </a:lnTo>
                  <a:lnTo>
                    <a:pt x="579" y="1911"/>
                  </a:lnTo>
                  <a:lnTo>
                    <a:pt x="547" y="1884"/>
                  </a:lnTo>
                  <a:lnTo>
                    <a:pt x="515" y="1856"/>
                  </a:lnTo>
                  <a:lnTo>
                    <a:pt x="485" y="1827"/>
                  </a:lnTo>
                  <a:lnTo>
                    <a:pt x="455" y="1797"/>
                  </a:lnTo>
                  <a:lnTo>
                    <a:pt x="426" y="1767"/>
                  </a:lnTo>
                  <a:lnTo>
                    <a:pt x="397" y="1736"/>
                  </a:lnTo>
                  <a:lnTo>
                    <a:pt x="370" y="1705"/>
                  </a:lnTo>
                  <a:lnTo>
                    <a:pt x="342" y="1672"/>
                  </a:lnTo>
                  <a:lnTo>
                    <a:pt x="316" y="1638"/>
                  </a:lnTo>
                  <a:lnTo>
                    <a:pt x="291" y="1604"/>
                  </a:lnTo>
                  <a:lnTo>
                    <a:pt x="267" y="1571"/>
                  </a:lnTo>
                  <a:lnTo>
                    <a:pt x="243" y="1536"/>
                  </a:lnTo>
                  <a:lnTo>
                    <a:pt x="221" y="1500"/>
                  </a:lnTo>
                  <a:lnTo>
                    <a:pt x="199" y="1463"/>
                  </a:lnTo>
                  <a:lnTo>
                    <a:pt x="178" y="1427"/>
                  </a:lnTo>
                  <a:lnTo>
                    <a:pt x="158" y="1389"/>
                  </a:lnTo>
                  <a:lnTo>
                    <a:pt x="140" y="1351"/>
                  </a:lnTo>
                  <a:lnTo>
                    <a:pt x="123" y="1314"/>
                  </a:lnTo>
                  <a:lnTo>
                    <a:pt x="94" y="1241"/>
                  </a:lnTo>
                  <a:lnTo>
                    <a:pt x="70" y="1164"/>
                  </a:lnTo>
                  <a:lnTo>
                    <a:pt x="49" y="1083"/>
                  </a:lnTo>
                  <a:lnTo>
                    <a:pt x="32" y="997"/>
                  </a:lnTo>
                  <a:lnTo>
                    <a:pt x="19" y="910"/>
                  </a:lnTo>
                  <a:lnTo>
                    <a:pt x="8" y="822"/>
                  </a:lnTo>
                  <a:lnTo>
                    <a:pt x="2" y="732"/>
                  </a:lnTo>
                  <a:lnTo>
                    <a:pt x="0" y="641"/>
                  </a:lnTo>
                  <a:lnTo>
                    <a:pt x="2" y="551"/>
                  </a:lnTo>
                  <a:lnTo>
                    <a:pt x="8" y="463"/>
                  </a:lnTo>
                  <a:lnTo>
                    <a:pt x="18" y="375"/>
                  </a:lnTo>
                  <a:lnTo>
                    <a:pt x="31" y="292"/>
                  </a:lnTo>
                  <a:lnTo>
                    <a:pt x="48" y="212"/>
                  </a:lnTo>
                  <a:lnTo>
                    <a:pt x="69" y="136"/>
                  </a:lnTo>
                  <a:lnTo>
                    <a:pt x="94" y="65"/>
                  </a:lnTo>
                  <a:lnTo>
                    <a:pt x="123" y="0"/>
                  </a:lnTo>
                  <a:lnTo>
                    <a:pt x="230" y="56"/>
                  </a:lnTo>
                  <a:close/>
                </a:path>
              </a:pathLst>
            </a:custGeom>
            <a:solidFill>
              <a:srgbClr val="EDF5F5"/>
            </a:solidFill>
            <a:ln w="9525">
              <a:noFill/>
              <a:round/>
              <a:headEnd/>
              <a:tailEnd/>
            </a:ln>
          </p:spPr>
          <p:txBody>
            <a:bodyPr/>
            <a:lstStyle/>
            <a:p>
              <a:pPr algn="ctr"/>
              <a:endParaRPr lang="en-US" sz="1800"/>
            </a:p>
          </p:txBody>
        </p:sp>
        <p:sp>
          <p:nvSpPr>
            <p:cNvPr id="347545" name="Freeform 1219"/>
            <p:cNvSpPr>
              <a:spLocks/>
            </p:cNvSpPr>
            <p:nvPr/>
          </p:nvSpPr>
          <p:spPr bwMode="auto">
            <a:xfrm>
              <a:off x="3367" y="3169"/>
              <a:ext cx="50" cy="122"/>
            </a:xfrm>
            <a:custGeom>
              <a:avLst/>
              <a:gdLst>
                <a:gd name="T0" fmla="*/ 10 w 1103"/>
                <a:gd name="T1" fmla="*/ 3 h 2202"/>
                <a:gd name="T2" fmla="*/ 50 w 1103"/>
                <a:gd name="T3" fmla="*/ 115 h 2202"/>
                <a:gd name="T4" fmla="*/ 48 w 1103"/>
                <a:gd name="T5" fmla="*/ 122 h 2202"/>
                <a:gd name="T6" fmla="*/ 47 w 1103"/>
                <a:gd name="T7" fmla="*/ 121 h 2202"/>
                <a:gd name="T8" fmla="*/ 45 w 1103"/>
                <a:gd name="T9" fmla="*/ 120 h 2202"/>
                <a:gd name="T10" fmla="*/ 43 w 1103"/>
                <a:gd name="T11" fmla="*/ 119 h 2202"/>
                <a:gd name="T12" fmla="*/ 42 w 1103"/>
                <a:gd name="T13" fmla="*/ 118 h 2202"/>
                <a:gd name="T14" fmla="*/ 40 w 1103"/>
                <a:gd name="T15" fmla="*/ 117 h 2202"/>
                <a:gd name="T16" fmla="*/ 39 w 1103"/>
                <a:gd name="T17" fmla="*/ 116 h 2202"/>
                <a:gd name="T18" fmla="*/ 37 w 1103"/>
                <a:gd name="T19" fmla="*/ 115 h 2202"/>
                <a:gd name="T20" fmla="*/ 35 w 1103"/>
                <a:gd name="T21" fmla="*/ 114 h 2202"/>
                <a:gd name="T22" fmla="*/ 34 w 1103"/>
                <a:gd name="T23" fmla="*/ 113 h 2202"/>
                <a:gd name="T24" fmla="*/ 32 w 1103"/>
                <a:gd name="T25" fmla="*/ 112 h 2202"/>
                <a:gd name="T26" fmla="*/ 31 w 1103"/>
                <a:gd name="T27" fmla="*/ 110 h 2202"/>
                <a:gd name="T28" fmla="*/ 29 w 1103"/>
                <a:gd name="T29" fmla="*/ 109 h 2202"/>
                <a:gd name="T30" fmla="*/ 28 w 1103"/>
                <a:gd name="T31" fmla="*/ 107 h 2202"/>
                <a:gd name="T32" fmla="*/ 26 w 1103"/>
                <a:gd name="T33" fmla="*/ 106 h 2202"/>
                <a:gd name="T34" fmla="*/ 25 w 1103"/>
                <a:gd name="T35" fmla="*/ 104 h 2202"/>
                <a:gd name="T36" fmla="*/ 23 w 1103"/>
                <a:gd name="T37" fmla="*/ 103 h 2202"/>
                <a:gd name="T38" fmla="*/ 22 w 1103"/>
                <a:gd name="T39" fmla="*/ 101 h 2202"/>
                <a:gd name="T40" fmla="*/ 21 w 1103"/>
                <a:gd name="T41" fmla="*/ 100 h 2202"/>
                <a:gd name="T42" fmla="*/ 19 w 1103"/>
                <a:gd name="T43" fmla="*/ 98 h 2202"/>
                <a:gd name="T44" fmla="*/ 18 w 1103"/>
                <a:gd name="T45" fmla="*/ 96 h 2202"/>
                <a:gd name="T46" fmla="*/ 17 w 1103"/>
                <a:gd name="T47" fmla="*/ 94 h 2202"/>
                <a:gd name="T48" fmla="*/ 16 w 1103"/>
                <a:gd name="T49" fmla="*/ 93 h 2202"/>
                <a:gd name="T50" fmla="*/ 14 w 1103"/>
                <a:gd name="T51" fmla="*/ 91 h 2202"/>
                <a:gd name="T52" fmla="*/ 13 w 1103"/>
                <a:gd name="T53" fmla="*/ 89 h 2202"/>
                <a:gd name="T54" fmla="*/ 12 w 1103"/>
                <a:gd name="T55" fmla="*/ 87 h 2202"/>
                <a:gd name="T56" fmla="*/ 11 w 1103"/>
                <a:gd name="T57" fmla="*/ 85 h 2202"/>
                <a:gd name="T58" fmla="*/ 10 w 1103"/>
                <a:gd name="T59" fmla="*/ 83 h 2202"/>
                <a:gd name="T60" fmla="*/ 9 w 1103"/>
                <a:gd name="T61" fmla="*/ 81 h 2202"/>
                <a:gd name="T62" fmla="*/ 8 w 1103"/>
                <a:gd name="T63" fmla="*/ 79 h 2202"/>
                <a:gd name="T64" fmla="*/ 7 w 1103"/>
                <a:gd name="T65" fmla="*/ 77 h 2202"/>
                <a:gd name="T66" fmla="*/ 6 w 1103"/>
                <a:gd name="T67" fmla="*/ 75 h 2202"/>
                <a:gd name="T68" fmla="*/ 6 w 1103"/>
                <a:gd name="T69" fmla="*/ 73 h 2202"/>
                <a:gd name="T70" fmla="*/ 4 w 1103"/>
                <a:gd name="T71" fmla="*/ 69 h 2202"/>
                <a:gd name="T72" fmla="*/ 3 w 1103"/>
                <a:gd name="T73" fmla="*/ 64 h 2202"/>
                <a:gd name="T74" fmla="*/ 2 w 1103"/>
                <a:gd name="T75" fmla="*/ 60 h 2202"/>
                <a:gd name="T76" fmla="*/ 1 w 1103"/>
                <a:gd name="T77" fmla="*/ 55 h 2202"/>
                <a:gd name="T78" fmla="*/ 1 w 1103"/>
                <a:gd name="T79" fmla="*/ 50 h 2202"/>
                <a:gd name="T80" fmla="*/ 0 w 1103"/>
                <a:gd name="T81" fmla="*/ 46 h 2202"/>
                <a:gd name="T82" fmla="*/ 0 w 1103"/>
                <a:gd name="T83" fmla="*/ 41 h 2202"/>
                <a:gd name="T84" fmla="*/ 0 w 1103"/>
                <a:gd name="T85" fmla="*/ 36 h 2202"/>
                <a:gd name="T86" fmla="*/ 0 w 1103"/>
                <a:gd name="T87" fmla="*/ 31 h 2202"/>
                <a:gd name="T88" fmla="*/ 0 w 1103"/>
                <a:gd name="T89" fmla="*/ 26 h 2202"/>
                <a:gd name="T90" fmla="*/ 1 w 1103"/>
                <a:gd name="T91" fmla="*/ 21 h 2202"/>
                <a:gd name="T92" fmla="*/ 1 w 1103"/>
                <a:gd name="T93" fmla="*/ 16 h 2202"/>
                <a:gd name="T94" fmla="*/ 2 w 1103"/>
                <a:gd name="T95" fmla="*/ 12 h 2202"/>
                <a:gd name="T96" fmla="*/ 3 w 1103"/>
                <a:gd name="T97" fmla="*/ 8 h 2202"/>
                <a:gd name="T98" fmla="*/ 4 w 1103"/>
                <a:gd name="T99" fmla="*/ 4 h 2202"/>
                <a:gd name="T100" fmla="*/ 6 w 1103"/>
                <a:gd name="T101" fmla="*/ 0 h 2202"/>
                <a:gd name="T102" fmla="*/ 10 w 1103"/>
                <a:gd name="T103" fmla="*/ 3 h 22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2"/>
                <a:gd name="T158" fmla="*/ 1103 w 1103"/>
                <a:gd name="T159" fmla="*/ 2202 h 22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2">
                  <a:moveTo>
                    <a:pt x="230" y="56"/>
                  </a:moveTo>
                  <a:lnTo>
                    <a:pt x="1103" y="2072"/>
                  </a:lnTo>
                  <a:lnTo>
                    <a:pt x="1067" y="2202"/>
                  </a:lnTo>
                  <a:lnTo>
                    <a:pt x="1030" y="2187"/>
                  </a:lnTo>
                  <a:lnTo>
                    <a:pt x="994" y="2172"/>
                  </a:lnTo>
                  <a:lnTo>
                    <a:pt x="958" y="2155"/>
                  </a:lnTo>
                  <a:lnTo>
                    <a:pt x="921" y="2138"/>
                  </a:lnTo>
                  <a:lnTo>
                    <a:pt x="886" y="2119"/>
                  </a:lnTo>
                  <a:lnTo>
                    <a:pt x="850" y="2100"/>
                  </a:lnTo>
                  <a:lnTo>
                    <a:pt x="814" y="2079"/>
                  </a:lnTo>
                  <a:lnTo>
                    <a:pt x="779" y="2058"/>
                  </a:lnTo>
                  <a:lnTo>
                    <a:pt x="745" y="2036"/>
                  </a:lnTo>
                  <a:lnTo>
                    <a:pt x="711" y="2013"/>
                  </a:lnTo>
                  <a:lnTo>
                    <a:pt x="676" y="1989"/>
                  </a:lnTo>
                  <a:lnTo>
                    <a:pt x="644" y="1964"/>
                  </a:lnTo>
                  <a:lnTo>
                    <a:pt x="610" y="1939"/>
                  </a:lnTo>
                  <a:lnTo>
                    <a:pt x="578" y="1912"/>
                  </a:lnTo>
                  <a:lnTo>
                    <a:pt x="547" y="1884"/>
                  </a:lnTo>
                  <a:lnTo>
                    <a:pt x="515" y="1857"/>
                  </a:lnTo>
                  <a:lnTo>
                    <a:pt x="485" y="1827"/>
                  </a:lnTo>
                  <a:lnTo>
                    <a:pt x="455" y="1798"/>
                  </a:lnTo>
                  <a:lnTo>
                    <a:pt x="425" y="1767"/>
                  </a:lnTo>
                  <a:lnTo>
                    <a:pt x="397" y="1737"/>
                  </a:lnTo>
                  <a:lnTo>
                    <a:pt x="369" y="1705"/>
                  </a:lnTo>
                  <a:lnTo>
                    <a:pt x="342" y="1672"/>
                  </a:lnTo>
                  <a:lnTo>
                    <a:pt x="316" y="1639"/>
                  </a:lnTo>
                  <a:lnTo>
                    <a:pt x="291" y="1605"/>
                  </a:lnTo>
                  <a:lnTo>
                    <a:pt x="266" y="1571"/>
                  </a:lnTo>
                  <a:lnTo>
                    <a:pt x="243" y="1536"/>
                  </a:lnTo>
                  <a:lnTo>
                    <a:pt x="220" y="1500"/>
                  </a:lnTo>
                  <a:lnTo>
                    <a:pt x="199" y="1464"/>
                  </a:lnTo>
                  <a:lnTo>
                    <a:pt x="178" y="1428"/>
                  </a:lnTo>
                  <a:lnTo>
                    <a:pt x="158" y="1390"/>
                  </a:lnTo>
                  <a:lnTo>
                    <a:pt x="140" y="1352"/>
                  </a:lnTo>
                  <a:lnTo>
                    <a:pt x="123" y="1314"/>
                  </a:lnTo>
                  <a:lnTo>
                    <a:pt x="94" y="1241"/>
                  </a:lnTo>
                  <a:lnTo>
                    <a:pt x="69" y="1164"/>
                  </a:lnTo>
                  <a:lnTo>
                    <a:pt x="49" y="1083"/>
                  </a:lnTo>
                  <a:lnTo>
                    <a:pt x="32" y="998"/>
                  </a:lnTo>
                  <a:lnTo>
                    <a:pt x="18" y="910"/>
                  </a:lnTo>
                  <a:lnTo>
                    <a:pt x="8" y="823"/>
                  </a:lnTo>
                  <a:lnTo>
                    <a:pt x="2" y="732"/>
                  </a:lnTo>
                  <a:lnTo>
                    <a:pt x="0" y="641"/>
                  </a:lnTo>
                  <a:lnTo>
                    <a:pt x="2" y="552"/>
                  </a:lnTo>
                  <a:lnTo>
                    <a:pt x="8" y="463"/>
                  </a:lnTo>
                  <a:lnTo>
                    <a:pt x="17" y="376"/>
                  </a:lnTo>
                  <a:lnTo>
                    <a:pt x="31" y="292"/>
                  </a:lnTo>
                  <a:lnTo>
                    <a:pt x="48" y="212"/>
                  </a:lnTo>
                  <a:lnTo>
                    <a:pt x="68" y="136"/>
                  </a:lnTo>
                  <a:lnTo>
                    <a:pt x="94" y="66"/>
                  </a:lnTo>
                  <a:lnTo>
                    <a:pt x="123" y="0"/>
                  </a:lnTo>
                  <a:lnTo>
                    <a:pt x="230" y="56"/>
                  </a:lnTo>
                  <a:close/>
                </a:path>
              </a:pathLst>
            </a:custGeom>
            <a:solidFill>
              <a:srgbClr val="BAC2C2"/>
            </a:solidFill>
            <a:ln w="9525">
              <a:noFill/>
              <a:round/>
              <a:headEnd/>
              <a:tailEnd/>
            </a:ln>
          </p:spPr>
          <p:txBody>
            <a:bodyPr/>
            <a:lstStyle/>
            <a:p>
              <a:pPr algn="ctr"/>
              <a:endParaRPr lang="en-US" sz="1800"/>
            </a:p>
          </p:txBody>
        </p:sp>
        <p:sp>
          <p:nvSpPr>
            <p:cNvPr id="347546" name="Freeform 1220"/>
            <p:cNvSpPr>
              <a:spLocks/>
            </p:cNvSpPr>
            <p:nvPr/>
          </p:nvSpPr>
          <p:spPr bwMode="auto">
            <a:xfrm>
              <a:off x="3544" y="3074"/>
              <a:ext cx="52" cy="121"/>
            </a:xfrm>
            <a:custGeom>
              <a:avLst/>
              <a:gdLst>
                <a:gd name="T0" fmla="*/ 42 w 1133"/>
                <a:gd name="T1" fmla="*/ 118 h 2181"/>
                <a:gd name="T2" fmla="*/ 0 w 1133"/>
                <a:gd name="T3" fmla="*/ 7 h 2181"/>
                <a:gd name="T4" fmla="*/ 1 w 1133"/>
                <a:gd name="T5" fmla="*/ 0 h 2181"/>
                <a:gd name="T6" fmla="*/ 3 w 1133"/>
                <a:gd name="T7" fmla="*/ 1 h 2181"/>
                <a:gd name="T8" fmla="*/ 5 w 1133"/>
                <a:gd name="T9" fmla="*/ 2 h 2181"/>
                <a:gd name="T10" fmla="*/ 7 w 1133"/>
                <a:gd name="T11" fmla="*/ 2 h 2181"/>
                <a:gd name="T12" fmla="*/ 8 w 1133"/>
                <a:gd name="T13" fmla="*/ 3 h 2181"/>
                <a:gd name="T14" fmla="*/ 10 w 1133"/>
                <a:gd name="T15" fmla="*/ 4 h 2181"/>
                <a:gd name="T16" fmla="*/ 12 w 1133"/>
                <a:gd name="T17" fmla="*/ 5 h 2181"/>
                <a:gd name="T18" fmla="*/ 13 w 1133"/>
                <a:gd name="T19" fmla="*/ 6 h 2181"/>
                <a:gd name="T20" fmla="*/ 15 w 1133"/>
                <a:gd name="T21" fmla="*/ 8 h 2181"/>
                <a:gd name="T22" fmla="*/ 16 w 1133"/>
                <a:gd name="T23" fmla="*/ 9 h 2181"/>
                <a:gd name="T24" fmla="*/ 18 w 1133"/>
                <a:gd name="T25" fmla="*/ 10 h 2181"/>
                <a:gd name="T26" fmla="*/ 20 w 1133"/>
                <a:gd name="T27" fmla="*/ 11 h 2181"/>
                <a:gd name="T28" fmla="*/ 21 w 1133"/>
                <a:gd name="T29" fmla="*/ 13 h 2181"/>
                <a:gd name="T30" fmla="*/ 23 w 1133"/>
                <a:gd name="T31" fmla="*/ 14 h 2181"/>
                <a:gd name="T32" fmla="*/ 24 w 1133"/>
                <a:gd name="T33" fmla="*/ 15 h 2181"/>
                <a:gd name="T34" fmla="*/ 26 w 1133"/>
                <a:gd name="T35" fmla="*/ 17 h 2181"/>
                <a:gd name="T36" fmla="*/ 27 w 1133"/>
                <a:gd name="T37" fmla="*/ 18 h 2181"/>
                <a:gd name="T38" fmla="*/ 29 w 1133"/>
                <a:gd name="T39" fmla="*/ 20 h 2181"/>
                <a:gd name="T40" fmla="*/ 30 w 1133"/>
                <a:gd name="T41" fmla="*/ 22 h 2181"/>
                <a:gd name="T42" fmla="*/ 31 w 1133"/>
                <a:gd name="T43" fmla="*/ 23 h 2181"/>
                <a:gd name="T44" fmla="*/ 33 w 1133"/>
                <a:gd name="T45" fmla="*/ 25 h 2181"/>
                <a:gd name="T46" fmla="*/ 34 w 1133"/>
                <a:gd name="T47" fmla="*/ 27 h 2181"/>
                <a:gd name="T48" fmla="*/ 35 w 1133"/>
                <a:gd name="T49" fmla="*/ 28 h 2181"/>
                <a:gd name="T50" fmla="*/ 36 w 1133"/>
                <a:gd name="T51" fmla="*/ 30 h 2181"/>
                <a:gd name="T52" fmla="*/ 38 w 1133"/>
                <a:gd name="T53" fmla="*/ 32 h 2181"/>
                <a:gd name="T54" fmla="*/ 39 w 1133"/>
                <a:gd name="T55" fmla="*/ 34 h 2181"/>
                <a:gd name="T56" fmla="*/ 40 w 1133"/>
                <a:gd name="T57" fmla="*/ 36 h 2181"/>
                <a:gd name="T58" fmla="*/ 41 w 1133"/>
                <a:gd name="T59" fmla="*/ 38 h 2181"/>
                <a:gd name="T60" fmla="*/ 42 w 1133"/>
                <a:gd name="T61" fmla="*/ 40 h 2181"/>
                <a:gd name="T62" fmla="*/ 43 w 1133"/>
                <a:gd name="T63" fmla="*/ 42 h 2181"/>
                <a:gd name="T64" fmla="*/ 44 w 1133"/>
                <a:gd name="T65" fmla="*/ 44 h 2181"/>
                <a:gd name="T66" fmla="*/ 45 w 1133"/>
                <a:gd name="T67" fmla="*/ 46 h 2181"/>
                <a:gd name="T68" fmla="*/ 46 w 1133"/>
                <a:gd name="T69" fmla="*/ 48 h 2181"/>
                <a:gd name="T70" fmla="*/ 47 w 1133"/>
                <a:gd name="T71" fmla="*/ 52 h 2181"/>
                <a:gd name="T72" fmla="*/ 48 w 1133"/>
                <a:gd name="T73" fmla="*/ 56 h 2181"/>
                <a:gd name="T74" fmla="*/ 49 w 1133"/>
                <a:gd name="T75" fmla="*/ 61 h 2181"/>
                <a:gd name="T76" fmla="*/ 50 w 1133"/>
                <a:gd name="T77" fmla="*/ 65 h 2181"/>
                <a:gd name="T78" fmla="*/ 51 w 1133"/>
                <a:gd name="T79" fmla="*/ 70 h 2181"/>
                <a:gd name="T80" fmla="*/ 51 w 1133"/>
                <a:gd name="T81" fmla="*/ 75 h 2181"/>
                <a:gd name="T82" fmla="*/ 52 w 1133"/>
                <a:gd name="T83" fmla="*/ 80 h 2181"/>
                <a:gd name="T84" fmla="*/ 52 w 1133"/>
                <a:gd name="T85" fmla="*/ 85 h 2181"/>
                <a:gd name="T86" fmla="*/ 52 w 1133"/>
                <a:gd name="T87" fmla="*/ 90 h 2181"/>
                <a:gd name="T88" fmla="*/ 52 w 1133"/>
                <a:gd name="T89" fmla="*/ 95 h 2181"/>
                <a:gd name="T90" fmla="*/ 51 w 1133"/>
                <a:gd name="T91" fmla="*/ 100 h 2181"/>
                <a:gd name="T92" fmla="*/ 51 w 1133"/>
                <a:gd name="T93" fmla="*/ 105 h 2181"/>
                <a:gd name="T94" fmla="*/ 50 w 1133"/>
                <a:gd name="T95" fmla="*/ 109 h 2181"/>
                <a:gd name="T96" fmla="*/ 49 w 1133"/>
                <a:gd name="T97" fmla="*/ 113 h 2181"/>
                <a:gd name="T98" fmla="*/ 48 w 1133"/>
                <a:gd name="T99" fmla="*/ 117 h 2181"/>
                <a:gd name="T100" fmla="*/ 47 w 1133"/>
                <a:gd name="T101" fmla="*/ 121 h 2181"/>
                <a:gd name="T102" fmla="*/ 42 w 1133"/>
                <a:gd name="T103" fmla="*/ 118 h 2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3"/>
                <a:gd name="T157" fmla="*/ 0 h 2181"/>
                <a:gd name="T158" fmla="*/ 1133 w 1133"/>
                <a:gd name="T159" fmla="*/ 2181 h 2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3" h="2181">
                  <a:moveTo>
                    <a:pt x="917" y="2127"/>
                  </a:moveTo>
                  <a:lnTo>
                    <a:pt x="0" y="131"/>
                  </a:lnTo>
                  <a:lnTo>
                    <a:pt x="32" y="0"/>
                  </a:lnTo>
                  <a:lnTo>
                    <a:pt x="69" y="14"/>
                  </a:lnTo>
                  <a:lnTo>
                    <a:pt x="106" y="29"/>
                  </a:lnTo>
                  <a:lnTo>
                    <a:pt x="142" y="44"/>
                  </a:lnTo>
                  <a:lnTo>
                    <a:pt x="179" y="60"/>
                  </a:lnTo>
                  <a:lnTo>
                    <a:pt x="216" y="78"/>
                  </a:lnTo>
                  <a:lnTo>
                    <a:pt x="252" y="96"/>
                  </a:lnTo>
                  <a:lnTo>
                    <a:pt x="287" y="116"/>
                  </a:lnTo>
                  <a:lnTo>
                    <a:pt x="323" y="136"/>
                  </a:lnTo>
                  <a:lnTo>
                    <a:pt x="358" y="159"/>
                  </a:lnTo>
                  <a:lnTo>
                    <a:pt x="392" y="181"/>
                  </a:lnTo>
                  <a:lnTo>
                    <a:pt x="427" y="204"/>
                  </a:lnTo>
                  <a:lnTo>
                    <a:pt x="461" y="228"/>
                  </a:lnTo>
                  <a:lnTo>
                    <a:pt x="494" y="252"/>
                  </a:lnTo>
                  <a:lnTo>
                    <a:pt x="527" y="279"/>
                  </a:lnTo>
                  <a:lnTo>
                    <a:pt x="560" y="305"/>
                  </a:lnTo>
                  <a:lnTo>
                    <a:pt x="591" y="332"/>
                  </a:lnTo>
                  <a:lnTo>
                    <a:pt x="623" y="361"/>
                  </a:lnTo>
                  <a:lnTo>
                    <a:pt x="653" y="389"/>
                  </a:lnTo>
                  <a:lnTo>
                    <a:pt x="683" y="419"/>
                  </a:lnTo>
                  <a:lnTo>
                    <a:pt x="713" y="449"/>
                  </a:lnTo>
                  <a:lnTo>
                    <a:pt x="741" y="481"/>
                  </a:lnTo>
                  <a:lnTo>
                    <a:pt x="769" y="513"/>
                  </a:lnTo>
                  <a:lnTo>
                    <a:pt x="795" y="545"/>
                  </a:lnTo>
                  <a:lnTo>
                    <a:pt x="822" y="578"/>
                  </a:lnTo>
                  <a:lnTo>
                    <a:pt x="846" y="612"/>
                  </a:lnTo>
                  <a:lnTo>
                    <a:pt x="871" y="647"/>
                  </a:lnTo>
                  <a:lnTo>
                    <a:pt x="894" y="681"/>
                  </a:lnTo>
                  <a:lnTo>
                    <a:pt x="917" y="717"/>
                  </a:lnTo>
                  <a:lnTo>
                    <a:pt x="938" y="754"/>
                  </a:lnTo>
                  <a:lnTo>
                    <a:pt x="958" y="791"/>
                  </a:lnTo>
                  <a:lnTo>
                    <a:pt x="978" y="828"/>
                  </a:lnTo>
                  <a:lnTo>
                    <a:pt x="996" y="866"/>
                  </a:lnTo>
                  <a:lnTo>
                    <a:pt x="1026" y="938"/>
                  </a:lnTo>
                  <a:lnTo>
                    <a:pt x="1052" y="1015"/>
                  </a:lnTo>
                  <a:lnTo>
                    <a:pt x="1075" y="1096"/>
                  </a:lnTo>
                  <a:lnTo>
                    <a:pt x="1094" y="1180"/>
                  </a:lnTo>
                  <a:lnTo>
                    <a:pt x="1109" y="1266"/>
                  </a:lnTo>
                  <a:lnTo>
                    <a:pt x="1121" y="1356"/>
                  </a:lnTo>
                  <a:lnTo>
                    <a:pt x="1129" y="1446"/>
                  </a:lnTo>
                  <a:lnTo>
                    <a:pt x="1133" y="1536"/>
                  </a:lnTo>
                  <a:lnTo>
                    <a:pt x="1133" y="1626"/>
                  </a:lnTo>
                  <a:lnTo>
                    <a:pt x="1130" y="1716"/>
                  </a:lnTo>
                  <a:lnTo>
                    <a:pt x="1122" y="1802"/>
                  </a:lnTo>
                  <a:lnTo>
                    <a:pt x="1110" y="1886"/>
                  </a:lnTo>
                  <a:lnTo>
                    <a:pt x="1095" y="1967"/>
                  </a:lnTo>
                  <a:lnTo>
                    <a:pt x="1076" y="2043"/>
                  </a:lnTo>
                  <a:lnTo>
                    <a:pt x="1052" y="2115"/>
                  </a:lnTo>
                  <a:lnTo>
                    <a:pt x="1025" y="2181"/>
                  </a:lnTo>
                  <a:lnTo>
                    <a:pt x="917" y="2127"/>
                  </a:lnTo>
                  <a:close/>
                </a:path>
              </a:pathLst>
            </a:custGeom>
            <a:solidFill>
              <a:srgbClr val="EDF5F5"/>
            </a:solidFill>
            <a:ln w="9525">
              <a:noFill/>
              <a:round/>
              <a:headEnd/>
              <a:tailEnd/>
            </a:ln>
          </p:spPr>
          <p:txBody>
            <a:bodyPr/>
            <a:lstStyle/>
            <a:p>
              <a:pPr algn="ctr"/>
              <a:endParaRPr lang="en-US" sz="1800"/>
            </a:p>
          </p:txBody>
        </p:sp>
        <p:sp>
          <p:nvSpPr>
            <p:cNvPr id="347547" name="Freeform 1221"/>
            <p:cNvSpPr>
              <a:spLocks/>
            </p:cNvSpPr>
            <p:nvPr/>
          </p:nvSpPr>
          <p:spPr bwMode="auto">
            <a:xfrm>
              <a:off x="3544" y="3074"/>
              <a:ext cx="51" cy="122"/>
            </a:xfrm>
            <a:custGeom>
              <a:avLst/>
              <a:gdLst>
                <a:gd name="T0" fmla="*/ 41 w 1134"/>
                <a:gd name="T1" fmla="*/ 119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6 h 2180"/>
                <a:gd name="T34" fmla="*/ 25 w 1134"/>
                <a:gd name="T35" fmla="*/ 17 h 2180"/>
                <a:gd name="T36" fmla="*/ 27 w 1134"/>
                <a:gd name="T37" fmla="*/ 19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9 h 2180"/>
                <a:gd name="T50" fmla="*/ 36 w 1134"/>
                <a:gd name="T51" fmla="*/ 31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7 h 2180"/>
                <a:gd name="T74" fmla="*/ 48 w 1134"/>
                <a:gd name="T75" fmla="*/ 61 h 2180"/>
                <a:gd name="T76" fmla="*/ 49 w 1134"/>
                <a:gd name="T77" fmla="*/ 66 h 2180"/>
                <a:gd name="T78" fmla="*/ 50 w 1134"/>
                <a:gd name="T79" fmla="*/ 71 h 2180"/>
                <a:gd name="T80" fmla="*/ 50 w 1134"/>
                <a:gd name="T81" fmla="*/ 76 h 2180"/>
                <a:gd name="T82" fmla="*/ 51 w 1134"/>
                <a:gd name="T83" fmla="*/ 81 h 2180"/>
                <a:gd name="T84" fmla="*/ 51 w 1134"/>
                <a:gd name="T85" fmla="*/ 86 h 2180"/>
                <a:gd name="T86" fmla="*/ 51 w 1134"/>
                <a:gd name="T87" fmla="*/ 91 h 2180"/>
                <a:gd name="T88" fmla="*/ 51 w 1134"/>
                <a:gd name="T89" fmla="*/ 96 h 2180"/>
                <a:gd name="T90" fmla="*/ 51 w 1134"/>
                <a:gd name="T91" fmla="*/ 101 h 2180"/>
                <a:gd name="T92" fmla="*/ 50 w 1134"/>
                <a:gd name="T93" fmla="*/ 106 h 2180"/>
                <a:gd name="T94" fmla="*/ 49 w 1134"/>
                <a:gd name="T95" fmla="*/ 110 h 2180"/>
                <a:gd name="T96" fmla="*/ 48 w 1134"/>
                <a:gd name="T97" fmla="*/ 114 h 2180"/>
                <a:gd name="T98" fmla="*/ 47 w 1134"/>
                <a:gd name="T99" fmla="*/ 118 h 2180"/>
                <a:gd name="T100" fmla="*/ 46 w 1134"/>
                <a:gd name="T101" fmla="*/ 122 h 2180"/>
                <a:gd name="T102" fmla="*/ 41 w 1134"/>
                <a:gd name="T103" fmla="*/ 119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8" y="2126"/>
                  </a:moveTo>
                  <a:lnTo>
                    <a:pt x="0" y="130"/>
                  </a:lnTo>
                  <a:lnTo>
                    <a:pt x="33" y="0"/>
                  </a:lnTo>
                  <a:lnTo>
                    <a:pt x="70" y="13"/>
                  </a:lnTo>
                  <a:lnTo>
                    <a:pt x="107" y="28"/>
                  </a:lnTo>
                  <a:lnTo>
                    <a:pt x="143" y="43"/>
                  </a:lnTo>
                  <a:lnTo>
                    <a:pt x="180" y="60"/>
                  </a:lnTo>
                  <a:lnTo>
                    <a:pt x="217" y="78"/>
                  </a:lnTo>
                  <a:lnTo>
                    <a:pt x="252" y="96"/>
                  </a:lnTo>
                  <a:lnTo>
                    <a:pt x="288" y="116"/>
                  </a:lnTo>
                  <a:lnTo>
                    <a:pt x="324" y="136"/>
                  </a:lnTo>
                  <a:lnTo>
                    <a:pt x="359" y="158"/>
                  </a:lnTo>
                  <a:lnTo>
                    <a:pt x="393" y="180"/>
                  </a:lnTo>
                  <a:lnTo>
                    <a:pt x="428" y="203"/>
                  </a:lnTo>
                  <a:lnTo>
                    <a:pt x="462" y="227"/>
                  </a:lnTo>
                  <a:lnTo>
                    <a:pt x="495" y="252"/>
                  </a:lnTo>
                  <a:lnTo>
                    <a:pt x="528" y="278"/>
                  </a:lnTo>
                  <a:lnTo>
                    <a:pt x="561" y="304"/>
                  </a:lnTo>
                  <a:lnTo>
                    <a:pt x="592" y="332"/>
                  </a:lnTo>
                  <a:lnTo>
                    <a:pt x="624" y="360"/>
                  </a:lnTo>
                  <a:lnTo>
                    <a:pt x="654" y="389"/>
                  </a:lnTo>
                  <a:lnTo>
                    <a:pt x="684" y="418"/>
                  </a:lnTo>
                  <a:lnTo>
                    <a:pt x="714" y="449"/>
                  </a:lnTo>
                  <a:lnTo>
                    <a:pt x="742" y="480"/>
                  </a:lnTo>
                  <a:lnTo>
                    <a:pt x="770" y="512"/>
                  </a:lnTo>
                  <a:lnTo>
                    <a:pt x="796" y="545"/>
                  </a:lnTo>
                  <a:lnTo>
                    <a:pt x="823" y="577"/>
                  </a:lnTo>
                  <a:lnTo>
                    <a:pt x="847" y="611"/>
                  </a:lnTo>
                  <a:lnTo>
                    <a:pt x="872" y="646"/>
                  </a:lnTo>
                  <a:lnTo>
                    <a:pt x="895" y="681"/>
                  </a:lnTo>
                  <a:lnTo>
                    <a:pt x="918" y="717"/>
                  </a:lnTo>
                  <a:lnTo>
                    <a:pt x="939" y="754"/>
                  </a:lnTo>
                  <a:lnTo>
                    <a:pt x="959" y="790"/>
                  </a:lnTo>
                  <a:lnTo>
                    <a:pt x="979" y="827"/>
                  </a:lnTo>
                  <a:lnTo>
                    <a:pt x="997" y="865"/>
                  </a:lnTo>
                  <a:lnTo>
                    <a:pt x="1027" y="937"/>
                  </a:lnTo>
                  <a:lnTo>
                    <a:pt x="1053" y="1014"/>
                  </a:lnTo>
                  <a:lnTo>
                    <a:pt x="1076" y="1095"/>
                  </a:lnTo>
                  <a:lnTo>
                    <a:pt x="1095" y="1179"/>
                  </a:lnTo>
                  <a:lnTo>
                    <a:pt x="1110" y="1266"/>
                  </a:lnTo>
                  <a:lnTo>
                    <a:pt x="1122" y="1355"/>
                  </a:lnTo>
                  <a:lnTo>
                    <a:pt x="1130" y="1445"/>
                  </a:lnTo>
                  <a:lnTo>
                    <a:pt x="1134" y="1536"/>
                  </a:lnTo>
                  <a:lnTo>
                    <a:pt x="1134" y="1625"/>
                  </a:lnTo>
                  <a:lnTo>
                    <a:pt x="1131" y="1715"/>
                  </a:lnTo>
                  <a:lnTo>
                    <a:pt x="1123" y="1801"/>
                  </a:lnTo>
                  <a:lnTo>
                    <a:pt x="1111" y="1886"/>
                  </a:lnTo>
                  <a:lnTo>
                    <a:pt x="1096" y="1966"/>
                  </a:lnTo>
                  <a:lnTo>
                    <a:pt x="1077" y="2043"/>
                  </a:lnTo>
                  <a:lnTo>
                    <a:pt x="1053" y="2115"/>
                  </a:lnTo>
                  <a:lnTo>
                    <a:pt x="1026" y="2180"/>
                  </a:lnTo>
                  <a:lnTo>
                    <a:pt x="918" y="2126"/>
                  </a:lnTo>
                  <a:close/>
                </a:path>
              </a:pathLst>
            </a:custGeom>
            <a:solidFill>
              <a:srgbClr val="BAC2C2"/>
            </a:solidFill>
            <a:ln w="9525">
              <a:noFill/>
              <a:round/>
              <a:headEnd/>
              <a:tailEnd/>
            </a:ln>
          </p:spPr>
          <p:txBody>
            <a:bodyPr/>
            <a:lstStyle/>
            <a:p>
              <a:pPr algn="ctr"/>
              <a:endParaRPr lang="en-US" sz="1800"/>
            </a:p>
          </p:txBody>
        </p:sp>
        <p:sp>
          <p:nvSpPr>
            <p:cNvPr id="347548" name="Freeform 1222"/>
            <p:cNvSpPr>
              <a:spLocks/>
            </p:cNvSpPr>
            <p:nvPr/>
          </p:nvSpPr>
          <p:spPr bwMode="auto">
            <a:xfrm>
              <a:off x="3426" y="3144"/>
              <a:ext cx="164" cy="228"/>
            </a:xfrm>
            <a:custGeom>
              <a:avLst/>
              <a:gdLst>
                <a:gd name="T0" fmla="*/ 64 w 3622"/>
                <a:gd name="T1" fmla="*/ 228 h 4112"/>
                <a:gd name="T2" fmla="*/ 164 w 3622"/>
                <a:gd name="T3" fmla="*/ 168 h 4112"/>
                <a:gd name="T4" fmla="*/ 100 w 3622"/>
                <a:gd name="T5" fmla="*/ 0 h 4112"/>
                <a:gd name="T6" fmla="*/ 0 w 3622"/>
                <a:gd name="T7" fmla="*/ 55 h 4112"/>
                <a:gd name="T8" fmla="*/ 64 w 3622"/>
                <a:gd name="T9" fmla="*/ 228 h 4112"/>
                <a:gd name="T10" fmla="*/ 0 60000 65536"/>
                <a:gd name="T11" fmla="*/ 0 60000 65536"/>
                <a:gd name="T12" fmla="*/ 0 60000 65536"/>
                <a:gd name="T13" fmla="*/ 0 60000 65536"/>
                <a:gd name="T14" fmla="*/ 0 60000 65536"/>
                <a:gd name="T15" fmla="*/ 0 w 3622"/>
                <a:gd name="T16" fmla="*/ 0 h 4112"/>
                <a:gd name="T17" fmla="*/ 3622 w 3622"/>
                <a:gd name="T18" fmla="*/ 4112 h 4112"/>
              </a:gdLst>
              <a:ahLst/>
              <a:cxnLst>
                <a:cxn ang="T10">
                  <a:pos x="T0" y="T1"/>
                </a:cxn>
                <a:cxn ang="T11">
                  <a:pos x="T2" y="T3"/>
                </a:cxn>
                <a:cxn ang="T12">
                  <a:pos x="T4" y="T5"/>
                </a:cxn>
                <a:cxn ang="T13">
                  <a:pos x="T6" y="T7"/>
                </a:cxn>
                <a:cxn ang="T14">
                  <a:pos x="T8" y="T9"/>
                </a:cxn>
              </a:cxnLst>
              <a:rect l="T15" t="T16" r="T17" b="T18"/>
              <a:pathLst>
                <a:path w="3622" h="4112">
                  <a:moveTo>
                    <a:pt x="1404" y="4112"/>
                  </a:moveTo>
                  <a:lnTo>
                    <a:pt x="3622" y="3023"/>
                  </a:lnTo>
                  <a:lnTo>
                    <a:pt x="2218" y="0"/>
                  </a:lnTo>
                  <a:lnTo>
                    <a:pt x="0" y="989"/>
                  </a:lnTo>
                  <a:lnTo>
                    <a:pt x="1404" y="4112"/>
                  </a:lnTo>
                  <a:close/>
                </a:path>
              </a:pathLst>
            </a:custGeom>
            <a:solidFill>
              <a:srgbClr val="EDF5F5"/>
            </a:solidFill>
            <a:ln w="9525">
              <a:noFill/>
              <a:round/>
              <a:headEnd/>
              <a:tailEnd/>
            </a:ln>
          </p:spPr>
          <p:txBody>
            <a:bodyPr/>
            <a:lstStyle/>
            <a:p>
              <a:pPr algn="ctr"/>
              <a:endParaRPr lang="en-US" sz="1800"/>
            </a:p>
          </p:txBody>
        </p:sp>
        <p:sp>
          <p:nvSpPr>
            <p:cNvPr id="347549" name="Freeform 1223"/>
            <p:cNvSpPr>
              <a:spLocks/>
            </p:cNvSpPr>
            <p:nvPr/>
          </p:nvSpPr>
          <p:spPr bwMode="auto">
            <a:xfrm>
              <a:off x="3426" y="3141"/>
              <a:ext cx="164" cy="228"/>
            </a:xfrm>
            <a:custGeom>
              <a:avLst/>
              <a:gdLst>
                <a:gd name="T0" fmla="*/ 64 w 3622"/>
                <a:gd name="T1" fmla="*/ 228 h 4113"/>
                <a:gd name="T2" fmla="*/ 164 w 3622"/>
                <a:gd name="T3" fmla="*/ 168 h 4113"/>
                <a:gd name="T4" fmla="*/ 100 w 3622"/>
                <a:gd name="T5" fmla="*/ 0 h 4113"/>
                <a:gd name="T6" fmla="*/ 0 w 3622"/>
                <a:gd name="T7" fmla="*/ 55 h 4113"/>
                <a:gd name="T8" fmla="*/ 64 w 3622"/>
                <a:gd name="T9" fmla="*/ 228 h 4113"/>
                <a:gd name="T10" fmla="*/ 0 60000 65536"/>
                <a:gd name="T11" fmla="*/ 0 60000 65536"/>
                <a:gd name="T12" fmla="*/ 0 60000 65536"/>
                <a:gd name="T13" fmla="*/ 0 60000 65536"/>
                <a:gd name="T14" fmla="*/ 0 60000 65536"/>
                <a:gd name="T15" fmla="*/ 0 w 3622"/>
                <a:gd name="T16" fmla="*/ 0 h 4113"/>
                <a:gd name="T17" fmla="*/ 3622 w 3622"/>
                <a:gd name="T18" fmla="*/ 4113 h 4113"/>
              </a:gdLst>
              <a:ahLst/>
              <a:cxnLst>
                <a:cxn ang="T10">
                  <a:pos x="T0" y="T1"/>
                </a:cxn>
                <a:cxn ang="T11">
                  <a:pos x="T2" y="T3"/>
                </a:cxn>
                <a:cxn ang="T12">
                  <a:pos x="T4" y="T5"/>
                </a:cxn>
                <a:cxn ang="T13">
                  <a:pos x="T6" y="T7"/>
                </a:cxn>
                <a:cxn ang="T14">
                  <a:pos x="T8" y="T9"/>
                </a:cxn>
              </a:cxnLst>
              <a:rect l="T15" t="T16" r="T17" b="T18"/>
              <a:pathLst>
                <a:path w="3622" h="4113">
                  <a:moveTo>
                    <a:pt x="1404" y="4113"/>
                  </a:moveTo>
                  <a:lnTo>
                    <a:pt x="3622" y="3024"/>
                  </a:lnTo>
                  <a:lnTo>
                    <a:pt x="2218" y="0"/>
                  </a:lnTo>
                  <a:lnTo>
                    <a:pt x="0" y="989"/>
                  </a:lnTo>
                  <a:lnTo>
                    <a:pt x="1404" y="4113"/>
                  </a:lnTo>
                  <a:close/>
                </a:path>
              </a:pathLst>
            </a:custGeom>
            <a:solidFill>
              <a:srgbClr val="111919"/>
            </a:solidFill>
            <a:ln w="9525">
              <a:noFill/>
              <a:round/>
              <a:headEnd/>
              <a:tailEnd/>
            </a:ln>
          </p:spPr>
          <p:txBody>
            <a:bodyPr/>
            <a:lstStyle/>
            <a:p>
              <a:pPr algn="ctr"/>
              <a:endParaRPr lang="en-US" sz="1800"/>
            </a:p>
          </p:txBody>
        </p:sp>
        <p:sp>
          <p:nvSpPr>
            <p:cNvPr id="347550" name="Freeform 1224"/>
            <p:cNvSpPr>
              <a:spLocks/>
            </p:cNvSpPr>
            <p:nvPr/>
          </p:nvSpPr>
          <p:spPr bwMode="auto">
            <a:xfrm>
              <a:off x="3432" y="3146"/>
              <a:ext cx="157" cy="218"/>
            </a:xfrm>
            <a:custGeom>
              <a:avLst/>
              <a:gdLst>
                <a:gd name="T0" fmla="*/ 61 w 3446"/>
                <a:gd name="T1" fmla="*/ 218 h 3913"/>
                <a:gd name="T2" fmla="*/ 157 w 3446"/>
                <a:gd name="T3" fmla="*/ 160 h 3913"/>
                <a:gd name="T4" fmla="*/ 96 w 3446"/>
                <a:gd name="T5" fmla="*/ 0 h 3913"/>
                <a:gd name="T6" fmla="*/ 0 w 3446"/>
                <a:gd name="T7" fmla="*/ 52 h 3913"/>
                <a:gd name="T8" fmla="*/ 61 w 3446"/>
                <a:gd name="T9" fmla="*/ 218 h 3913"/>
                <a:gd name="T10" fmla="*/ 0 60000 65536"/>
                <a:gd name="T11" fmla="*/ 0 60000 65536"/>
                <a:gd name="T12" fmla="*/ 0 60000 65536"/>
                <a:gd name="T13" fmla="*/ 0 60000 65536"/>
                <a:gd name="T14" fmla="*/ 0 60000 65536"/>
                <a:gd name="T15" fmla="*/ 0 w 3446"/>
                <a:gd name="T16" fmla="*/ 0 h 3913"/>
                <a:gd name="T17" fmla="*/ 3446 w 3446"/>
                <a:gd name="T18" fmla="*/ 3913 h 3913"/>
              </a:gdLst>
              <a:ahLst/>
              <a:cxnLst>
                <a:cxn ang="T10">
                  <a:pos x="T0" y="T1"/>
                </a:cxn>
                <a:cxn ang="T11">
                  <a:pos x="T2" y="T3"/>
                </a:cxn>
                <a:cxn ang="T12">
                  <a:pos x="T4" y="T5"/>
                </a:cxn>
                <a:cxn ang="T13">
                  <a:pos x="T6" y="T7"/>
                </a:cxn>
                <a:cxn ang="T14">
                  <a:pos x="T8" y="T9"/>
                </a:cxn>
              </a:cxnLst>
              <a:rect l="T15" t="T16" r="T17" b="T18"/>
              <a:pathLst>
                <a:path w="3446" h="3913">
                  <a:moveTo>
                    <a:pt x="1335" y="3913"/>
                  </a:moveTo>
                  <a:lnTo>
                    <a:pt x="3446" y="2878"/>
                  </a:lnTo>
                  <a:lnTo>
                    <a:pt x="2111" y="0"/>
                  </a:lnTo>
                  <a:lnTo>
                    <a:pt x="0" y="942"/>
                  </a:lnTo>
                  <a:lnTo>
                    <a:pt x="1335" y="3913"/>
                  </a:lnTo>
                  <a:close/>
                </a:path>
              </a:pathLst>
            </a:custGeom>
            <a:solidFill>
              <a:srgbClr val="1A781C"/>
            </a:solidFill>
            <a:ln w="9525">
              <a:noFill/>
              <a:round/>
              <a:headEnd/>
              <a:tailEnd/>
            </a:ln>
          </p:spPr>
          <p:txBody>
            <a:bodyPr/>
            <a:lstStyle/>
            <a:p>
              <a:pPr algn="ctr"/>
              <a:endParaRPr lang="en-US" sz="1800"/>
            </a:p>
          </p:txBody>
        </p:sp>
        <p:sp>
          <p:nvSpPr>
            <p:cNvPr id="347551" name="Freeform 1225"/>
            <p:cNvSpPr>
              <a:spLocks/>
            </p:cNvSpPr>
            <p:nvPr/>
          </p:nvSpPr>
          <p:spPr bwMode="auto">
            <a:xfrm>
              <a:off x="3439" y="3109"/>
              <a:ext cx="19" cy="19"/>
            </a:xfrm>
            <a:custGeom>
              <a:avLst/>
              <a:gdLst>
                <a:gd name="T0" fmla="*/ 19 w 431"/>
                <a:gd name="T1" fmla="*/ 10 h 343"/>
                <a:gd name="T2" fmla="*/ 3 w 431"/>
                <a:gd name="T3" fmla="*/ 19 h 343"/>
                <a:gd name="T4" fmla="*/ 0 w 431"/>
                <a:gd name="T5" fmla="*/ 9 h 343"/>
                <a:gd name="T6" fmla="*/ 16 w 431"/>
                <a:gd name="T7" fmla="*/ 0 h 343"/>
                <a:gd name="T8" fmla="*/ 19 w 431"/>
                <a:gd name="T9" fmla="*/ 10 h 343"/>
                <a:gd name="T10" fmla="*/ 0 60000 65536"/>
                <a:gd name="T11" fmla="*/ 0 60000 65536"/>
                <a:gd name="T12" fmla="*/ 0 60000 65536"/>
                <a:gd name="T13" fmla="*/ 0 60000 65536"/>
                <a:gd name="T14" fmla="*/ 0 60000 65536"/>
                <a:gd name="T15" fmla="*/ 0 w 431"/>
                <a:gd name="T16" fmla="*/ 0 h 343"/>
                <a:gd name="T17" fmla="*/ 431 w 431"/>
                <a:gd name="T18" fmla="*/ 343 h 343"/>
              </a:gdLst>
              <a:ahLst/>
              <a:cxnLst>
                <a:cxn ang="T10">
                  <a:pos x="T0" y="T1"/>
                </a:cxn>
                <a:cxn ang="T11">
                  <a:pos x="T2" y="T3"/>
                </a:cxn>
                <a:cxn ang="T12">
                  <a:pos x="T4" y="T5"/>
                </a:cxn>
                <a:cxn ang="T13">
                  <a:pos x="T6" y="T7"/>
                </a:cxn>
                <a:cxn ang="T14">
                  <a:pos x="T8" y="T9"/>
                </a:cxn>
              </a:cxnLst>
              <a:rect l="T15" t="T16" r="T17" b="T18"/>
              <a:pathLst>
                <a:path w="431" h="343">
                  <a:moveTo>
                    <a:pt x="431" y="186"/>
                  </a:moveTo>
                  <a:lnTo>
                    <a:pt x="79" y="343"/>
                  </a:lnTo>
                  <a:lnTo>
                    <a:pt x="0" y="157"/>
                  </a:lnTo>
                  <a:lnTo>
                    <a:pt x="352" y="0"/>
                  </a:lnTo>
                  <a:lnTo>
                    <a:pt x="431" y="186"/>
                  </a:lnTo>
                  <a:close/>
                </a:path>
              </a:pathLst>
            </a:custGeom>
            <a:solidFill>
              <a:srgbClr val="000000"/>
            </a:solidFill>
            <a:ln w="9525">
              <a:noFill/>
              <a:round/>
              <a:headEnd/>
              <a:tailEnd/>
            </a:ln>
          </p:spPr>
          <p:txBody>
            <a:bodyPr/>
            <a:lstStyle/>
            <a:p>
              <a:pPr algn="ctr"/>
              <a:endParaRPr lang="en-US" sz="1800"/>
            </a:p>
          </p:txBody>
        </p:sp>
        <p:sp>
          <p:nvSpPr>
            <p:cNvPr id="347552" name="Freeform 1226"/>
            <p:cNvSpPr>
              <a:spLocks/>
            </p:cNvSpPr>
            <p:nvPr/>
          </p:nvSpPr>
          <p:spPr bwMode="auto">
            <a:xfrm>
              <a:off x="3442" y="3112"/>
              <a:ext cx="16" cy="15"/>
            </a:xfrm>
            <a:custGeom>
              <a:avLst/>
              <a:gdLst>
                <a:gd name="T0" fmla="*/ 16 w 347"/>
                <a:gd name="T1" fmla="*/ 7 h 257"/>
                <a:gd name="T2" fmla="*/ 2 w 347"/>
                <a:gd name="T3" fmla="*/ 15 h 257"/>
                <a:gd name="T4" fmla="*/ 0 w 347"/>
                <a:gd name="T5" fmla="*/ 8 h 257"/>
                <a:gd name="T6" fmla="*/ 14 w 347"/>
                <a:gd name="T7" fmla="*/ 0 h 257"/>
                <a:gd name="T8" fmla="*/ 16 w 347"/>
                <a:gd name="T9" fmla="*/ 7 h 257"/>
                <a:gd name="T10" fmla="*/ 0 60000 65536"/>
                <a:gd name="T11" fmla="*/ 0 60000 65536"/>
                <a:gd name="T12" fmla="*/ 0 60000 65536"/>
                <a:gd name="T13" fmla="*/ 0 60000 65536"/>
                <a:gd name="T14" fmla="*/ 0 60000 65536"/>
                <a:gd name="T15" fmla="*/ 0 w 347"/>
                <a:gd name="T16" fmla="*/ 0 h 257"/>
                <a:gd name="T17" fmla="*/ 347 w 347"/>
                <a:gd name="T18" fmla="*/ 257 h 257"/>
              </a:gdLst>
              <a:ahLst/>
              <a:cxnLst>
                <a:cxn ang="T10">
                  <a:pos x="T0" y="T1"/>
                </a:cxn>
                <a:cxn ang="T11">
                  <a:pos x="T2" y="T3"/>
                </a:cxn>
                <a:cxn ang="T12">
                  <a:pos x="T4" y="T5"/>
                </a:cxn>
                <a:cxn ang="T13">
                  <a:pos x="T6" y="T7"/>
                </a:cxn>
                <a:cxn ang="T14">
                  <a:pos x="T8" y="T9"/>
                </a:cxn>
              </a:cxnLst>
              <a:rect l="T15" t="T16" r="T17" b="T18"/>
              <a:pathLst>
                <a:path w="347" h="257">
                  <a:moveTo>
                    <a:pt x="347" y="126"/>
                  </a:moveTo>
                  <a:lnTo>
                    <a:pt x="53" y="257"/>
                  </a:lnTo>
                  <a:lnTo>
                    <a:pt x="0" y="132"/>
                  </a:lnTo>
                  <a:lnTo>
                    <a:pt x="294" y="0"/>
                  </a:lnTo>
                  <a:lnTo>
                    <a:pt x="347" y="126"/>
                  </a:lnTo>
                  <a:close/>
                </a:path>
              </a:pathLst>
            </a:custGeom>
            <a:solidFill>
              <a:srgbClr val="BAC2C2"/>
            </a:solidFill>
            <a:ln w="9525">
              <a:noFill/>
              <a:round/>
              <a:headEnd/>
              <a:tailEnd/>
            </a:ln>
          </p:spPr>
          <p:txBody>
            <a:bodyPr/>
            <a:lstStyle/>
            <a:p>
              <a:pPr algn="ctr"/>
              <a:endParaRPr lang="en-US" sz="1800"/>
            </a:p>
          </p:txBody>
        </p:sp>
        <p:sp>
          <p:nvSpPr>
            <p:cNvPr id="347553" name="Freeform 1227"/>
            <p:cNvSpPr>
              <a:spLocks/>
            </p:cNvSpPr>
            <p:nvPr/>
          </p:nvSpPr>
          <p:spPr bwMode="auto">
            <a:xfrm>
              <a:off x="3447" y="311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3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5" y="73"/>
                  </a:moveTo>
                  <a:lnTo>
                    <a:pt x="167" y="0"/>
                  </a:lnTo>
                  <a:lnTo>
                    <a:pt x="171" y="0"/>
                  </a:lnTo>
                  <a:lnTo>
                    <a:pt x="175" y="2"/>
                  </a:lnTo>
                  <a:lnTo>
                    <a:pt x="180" y="6"/>
                  </a:lnTo>
                  <a:lnTo>
                    <a:pt x="183" y="13"/>
                  </a:lnTo>
                  <a:lnTo>
                    <a:pt x="236" y="141"/>
                  </a:lnTo>
                  <a:lnTo>
                    <a:pt x="238" y="147"/>
                  </a:lnTo>
                  <a:lnTo>
                    <a:pt x="238" y="154"/>
                  </a:lnTo>
                  <a:lnTo>
                    <a:pt x="237" y="159"/>
                  </a:lnTo>
                  <a:lnTo>
                    <a:pt x="234" y="162"/>
                  </a:lnTo>
                  <a:lnTo>
                    <a:pt x="73" y="234"/>
                  </a:lnTo>
                  <a:lnTo>
                    <a:pt x="69" y="234"/>
                  </a:lnTo>
                  <a:lnTo>
                    <a:pt x="64" y="232"/>
                  </a:lnTo>
                  <a:lnTo>
                    <a:pt x="60" y="228"/>
                  </a:lnTo>
                  <a:lnTo>
                    <a:pt x="56" y="221"/>
                  </a:lnTo>
                  <a:lnTo>
                    <a:pt x="2" y="94"/>
                  </a:lnTo>
                  <a:lnTo>
                    <a:pt x="0" y="86"/>
                  </a:lnTo>
                  <a:lnTo>
                    <a:pt x="0" y="80"/>
                  </a:lnTo>
                  <a:lnTo>
                    <a:pt x="1" y="76"/>
                  </a:lnTo>
                  <a:lnTo>
                    <a:pt x="5" y="73"/>
                  </a:lnTo>
                  <a:close/>
                </a:path>
              </a:pathLst>
            </a:custGeom>
            <a:solidFill>
              <a:srgbClr val="E0E8E8"/>
            </a:solidFill>
            <a:ln w="9525">
              <a:noFill/>
              <a:round/>
              <a:headEnd/>
              <a:tailEnd/>
            </a:ln>
          </p:spPr>
          <p:txBody>
            <a:bodyPr/>
            <a:lstStyle/>
            <a:p>
              <a:pPr algn="ctr"/>
              <a:endParaRPr lang="en-US" sz="1800"/>
            </a:p>
          </p:txBody>
        </p:sp>
        <p:sp>
          <p:nvSpPr>
            <p:cNvPr id="347554" name="Freeform 1228"/>
            <p:cNvSpPr>
              <a:spLocks/>
            </p:cNvSpPr>
            <p:nvPr/>
          </p:nvSpPr>
          <p:spPr bwMode="auto">
            <a:xfrm>
              <a:off x="3447" y="311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2" y="0"/>
                  </a:lnTo>
                  <a:lnTo>
                    <a:pt x="146"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4"/>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555" name="Freeform 1229"/>
            <p:cNvSpPr>
              <a:spLocks/>
            </p:cNvSpPr>
            <p:nvPr/>
          </p:nvSpPr>
          <p:spPr bwMode="auto">
            <a:xfrm>
              <a:off x="3450" y="3113"/>
              <a:ext cx="6" cy="8"/>
            </a:xfrm>
            <a:custGeom>
              <a:avLst/>
              <a:gdLst>
                <a:gd name="T0" fmla="*/ 4 w 118"/>
                <a:gd name="T1" fmla="*/ 0 h 154"/>
                <a:gd name="T2" fmla="*/ 6 w 118"/>
                <a:gd name="T3" fmla="*/ 4 h 154"/>
                <a:gd name="T4" fmla="*/ 6 w 118"/>
                <a:gd name="T5" fmla="*/ 4 h 154"/>
                <a:gd name="T6" fmla="*/ 6 w 118"/>
                <a:gd name="T7" fmla="*/ 5 h 154"/>
                <a:gd name="T8" fmla="*/ 6 w 118"/>
                <a:gd name="T9" fmla="*/ 5 h 154"/>
                <a:gd name="T10" fmla="*/ 6 w 118"/>
                <a:gd name="T11" fmla="*/ 6 h 154"/>
                <a:gd name="T12" fmla="*/ 1 w 118"/>
                <a:gd name="T13" fmla="*/ 8 h 154"/>
                <a:gd name="T14" fmla="*/ 0 w 118"/>
                <a:gd name="T15" fmla="*/ 8 h 154"/>
                <a:gd name="T16" fmla="*/ 0 w 118"/>
                <a:gd name="T17" fmla="*/ 8 h 154"/>
                <a:gd name="T18" fmla="*/ 0 w 118"/>
                <a:gd name="T19" fmla="*/ 7 h 154"/>
                <a:gd name="T20" fmla="*/ 0 w 118"/>
                <a:gd name="T21" fmla="*/ 7 h 154"/>
                <a:gd name="T22" fmla="*/ 0 w 118"/>
                <a:gd name="T23" fmla="*/ 6 h 154"/>
                <a:gd name="T24" fmla="*/ 0 w 118"/>
                <a:gd name="T25" fmla="*/ 5 h 154"/>
                <a:gd name="T26" fmla="*/ 1 w 118"/>
                <a:gd name="T27" fmla="*/ 4 h 154"/>
                <a:gd name="T28" fmla="*/ 1 w 118"/>
                <a:gd name="T29" fmla="*/ 3 h 154"/>
                <a:gd name="T30" fmla="*/ 1 w 118"/>
                <a:gd name="T31" fmla="*/ 2 h 154"/>
                <a:gd name="T32" fmla="*/ 2 w 118"/>
                <a:gd name="T33" fmla="*/ 2 h 154"/>
                <a:gd name="T34" fmla="*/ 2 w 118"/>
                <a:gd name="T35" fmla="*/ 1 h 154"/>
                <a:gd name="T36" fmla="*/ 3 w 118"/>
                <a:gd name="T37" fmla="*/ 1 h 154"/>
                <a:gd name="T38" fmla="*/ 3 w 118"/>
                <a:gd name="T39" fmla="*/ 0 h 154"/>
                <a:gd name="T40" fmla="*/ 4 w 118"/>
                <a:gd name="T41" fmla="*/ 0 h 154"/>
                <a:gd name="T42" fmla="*/ 4 w 118"/>
                <a:gd name="T43" fmla="*/ 0 h 154"/>
                <a:gd name="T44" fmla="*/ 4 w 118"/>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
                <a:gd name="T70" fmla="*/ 0 h 154"/>
                <a:gd name="T71" fmla="*/ 118 w 118"/>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8" h="154">
                  <a:moveTo>
                    <a:pt x="88" y="6"/>
                  </a:moveTo>
                  <a:lnTo>
                    <a:pt x="116" y="77"/>
                  </a:lnTo>
                  <a:lnTo>
                    <a:pt x="118" y="85"/>
                  </a:lnTo>
                  <a:lnTo>
                    <a:pt x="118" y="95"/>
                  </a:lnTo>
                  <a:lnTo>
                    <a:pt x="116" y="103"/>
                  </a:lnTo>
                  <a:lnTo>
                    <a:pt x="112" y="108"/>
                  </a:lnTo>
                  <a:lnTo>
                    <a:pt x="14" y="152"/>
                  </a:lnTo>
                  <a:lnTo>
                    <a:pt x="6" y="154"/>
                  </a:lnTo>
                  <a:lnTo>
                    <a:pt x="2" y="150"/>
                  </a:lnTo>
                  <a:lnTo>
                    <a:pt x="0" y="140"/>
                  </a:lnTo>
                  <a:lnTo>
                    <a:pt x="1" y="127"/>
                  </a:lnTo>
                  <a:lnTo>
                    <a:pt x="4" y="112"/>
                  </a:lnTo>
                  <a:lnTo>
                    <a:pt x="9" y="95"/>
                  </a:lnTo>
                  <a:lnTo>
                    <a:pt x="14" y="77"/>
                  </a:lnTo>
                  <a:lnTo>
                    <a:pt x="21" y="61"/>
                  </a:lnTo>
                  <a:lnTo>
                    <a:pt x="29" y="46"/>
                  </a:lnTo>
                  <a:lnTo>
                    <a:pt x="38" y="33"/>
                  </a:lnTo>
                  <a:lnTo>
                    <a:pt x="48" y="21"/>
                  </a:lnTo>
                  <a:lnTo>
                    <a:pt x="58" y="12"/>
                  </a:lnTo>
                  <a:lnTo>
                    <a:pt x="67" y="4"/>
                  </a:lnTo>
                  <a:lnTo>
                    <a:pt x="76" y="0"/>
                  </a:lnTo>
                  <a:lnTo>
                    <a:pt x="83" y="1"/>
                  </a:lnTo>
                  <a:lnTo>
                    <a:pt x="88" y="6"/>
                  </a:lnTo>
                  <a:close/>
                </a:path>
              </a:pathLst>
            </a:custGeom>
            <a:solidFill>
              <a:srgbClr val="D1D9D9"/>
            </a:solidFill>
            <a:ln w="9525">
              <a:noFill/>
              <a:round/>
              <a:headEnd/>
              <a:tailEnd/>
            </a:ln>
          </p:spPr>
          <p:txBody>
            <a:bodyPr/>
            <a:lstStyle/>
            <a:p>
              <a:pPr algn="ctr"/>
              <a:endParaRPr lang="en-US" sz="1800"/>
            </a:p>
          </p:txBody>
        </p:sp>
        <p:sp>
          <p:nvSpPr>
            <p:cNvPr id="347556" name="Freeform 1230"/>
            <p:cNvSpPr>
              <a:spLocks/>
            </p:cNvSpPr>
            <p:nvPr/>
          </p:nvSpPr>
          <p:spPr bwMode="auto">
            <a:xfrm>
              <a:off x="3463" y="3099"/>
              <a:ext cx="13" cy="16"/>
            </a:xfrm>
            <a:custGeom>
              <a:avLst/>
              <a:gdLst>
                <a:gd name="T0" fmla="*/ 13 w 287"/>
                <a:gd name="T1" fmla="*/ 11 h 280"/>
                <a:gd name="T2" fmla="*/ 4 w 287"/>
                <a:gd name="T3" fmla="*/ 16 h 280"/>
                <a:gd name="T4" fmla="*/ 0 w 287"/>
                <a:gd name="T5" fmla="*/ 5 h 280"/>
                <a:gd name="T6" fmla="*/ 10 w 287"/>
                <a:gd name="T7" fmla="*/ 0 h 280"/>
                <a:gd name="T8" fmla="*/ 13 w 287"/>
                <a:gd name="T9" fmla="*/ 11 h 280"/>
                <a:gd name="T10" fmla="*/ 0 60000 65536"/>
                <a:gd name="T11" fmla="*/ 0 60000 65536"/>
                <a:gd name="T12" fmla="*/ 0 60000 65536"/>
                <a:gd name="T13" fmla="*/ 0 60000 65536"/>
                <a:gd name="T14" fmla="*/ 0 60000 65536"/>
                <a:gd name="T15" fmla="*/ 0 w 287"/>
                <a:gd name="T16" fmla="*/ 0 h 280"/>
                <a:gd name="T17" fmla="*/ 287 w 287"/>
                <a:gd name="T18" fmla="*/ 280 h 280"/>
              </a:gdLst>
              <a:ahLst/>
              <a:cxnLst>
                <a:cxn ang="T10">
                  <a:pos x="T0" y="T1"/>
                </a:cxn>
                <a:cxn ang="T11">
                  <a:pos x="T2" y="T3"/>
                </a:cxn>
                <a:cxn ang="T12">
                  <a:pos x="T4" y="T5"/>
                </a:cxn>
                <a:cxn ang="T13">
                  <a:pos x="T6" y="T7"/>
                </a:cxn>
                <a:cxn ang="T14">
                  <a:pos x="T8" y="T9"/>
                </a:cxn>
              </a:cxnLst>
              <a:rect l="T15" t="T16" r="T17" b="T18"/>
              <a:pathLst>
                <a:path w="287" h="280">
                  <a:moveTo>
                    <a:pt x="287" y="186"/>
                  </a:moveTo>
                  <a:lnTo>
                    <a:pt x="78" y="280"/>
                  </a:lnTo>
                  <a:lnTo>
                    <a:pt x="0" y="93"/>
                  </a:lnTo>
                  <a:lnTo>
                    <a:pt x="210" y="0"/>
                  </a:lnTo>
                  <a:lnTo>
                    <a:pt x="287" y="186"/>
                  </a:lnTo>
                  <a:close/>
                </a:path>
              </a:pathLst>
            </a:custGeom>
            <a:solidFill>
              <a:srgbClr val="000000"/>
            </a:solidFill>
            <a:ln w="9525">
              <a:noFill/>
              <a:round/>
              <a:headEnd/>
              <a:tailEnd/>
            </a:ln>
          </p:spPr>
          <p:txBody>
            <a:bodyPr/>
            <a:lstStyle/>
            <a:p>
              <a:pPr algn="ctr"/>
              <a:endParaRPr lang="en-US" sz="1800"/>
            </a:p>
          </p:txBody>
        </p:sp>
        <p:sp>
          <p:nvSpPr>
            <p:cNvPr id="347557" name="Freeform 1231"/>
            <p:cNvSpPr>
              <a:spLocks/>
            </p:cNvSpPr>
            <p:nvPr/>
          </p:nvSpPr>
          <p:spPr bwMode="auto">
            <a:xfrm>
              <a:off x="3465" y="3102"/>
              <a:ext cx="11" cy="12"/>
            </a:xfrm>
            <a:custGeom>
              <a:avLst/>
              <a:gdLst>
                <a:gd name="T0" fmla="*/ 11 w 227"/>
                <a:gd name="T1" fmla="*/ 7 h 203"/>
                <a:gd name="T2" fmla="*/ 3 w 227"/>
                <a:gd name="T3" fmla="*/ 12 h 203"/>
                <a:gd name="T4" fmla="*/ 0 w 227"/>
                <a:gd name="T5" fmla="*/ 5 h 203"/>
                <a:gd name="T6" fmla="*/ 8 w 227"/>
                <a:gd name="T7" fmla="*/ 0 h 203"/>
                <a:gd name="T8" fmla="*/ 11 w 227"/>
                <a:gd name="T9" fmla="*/ 7 h 203"/>
                <a:gd name="T10" fmla="*/ 0 60000 65536"/>
                <a:gd name="T11" fmla="*/ 0 60000 65536"/>
                <a:gd name="T12" fmla="*/ 0 60000 65536"/>
                <a:gd name="T13" fmla="*/ 0 60000 65536"/>
                <a:gd name="T14" fmla="*/ 0 60000 65536"/>
                <a:gd name="T15" fmla="*/ 0 w 227"/>
                <a:gd name="T16" fmla="*/ 0 h 203"/>
                <a:gd name="T17" fmla="*/ 227 w 227"/>
                <a:gd name="T18" fmla="*/ 203 h 203"/>
              </a:gdLst>
              <a:ahLst/>
              <a:cxnLst>
                <a:cxn ang="T10">
                  <a:pos x="T0" y="T1"/>
                </a:cxn>
                <a:cxn ang="T11">
                  <a:pos x="T2" y="T3"/>
                </a:cxn>
                <a:cxn ang="T12">
                  <a:pos x="T4" y="T5"/>
                </a:cxn>
                <a:cxn ang="T13">
                  <a:pos x="T6" y="T7"/>
                </a:cxn>
                <a:cxn ang="T14">
                  <a:pos x="T8" y="T9"/>
                </a:cxn>
              </a:cxnLst>
              <a:rect l="T15" t="T16" r="T17" b="T18"/>
              <a:pathLst>
                <a:path w="227" h="203">
                  <a:moveTo>
                    <a:pt x="227" y="125"/>
                  </a:moveTo>
                  <a:lnTo>
                    <a:pt x="53" y="203"/>
                  </a:lnTo>
                  <a:lnTo>
                    <a:pt x="0" y="78"/>
                  </a:lnTo>
                  <a:lnTo>
                    <a:pt x="175" y="0"/>
                  </a:lnTo>
                  <a:lnTo>
                    <a:pt x="227" y="125"/>
                  </a:lnTo>
                  <a:close/>
                </a:path>
              </a:pathLst>
            </a:custGeom>
            <a:solidFill>
              <a:srgbClr val="BAC2C2"/>
            </a:solidFill>
            <a:ln w="9525">
              <a:noFill/>
              <a:round/>
              <a:headEnd/>
              <a:tailEnd/>
            </a:ln>
          </p:spPr>
          <p:txBody>
            <a:bodyPr/>
            <a:lstStyle/>
            <a:p>
              <a:pPr algn="ctr"/>
              <a:endParaRPr lang="en-US" sz="1800"/>
            </a:p>
          </p:txBody>
        </p:sp>
        <p:sp>
          <p:nvSpPr>
            <p:cNvPr id="347558" name="Freeform 1232"/>
            <p:cNvSpPr>
              <a:spLocks/>
            </p:cNvSpPr>
            <p:nvPr/>
          </p:nvSpPr>
          <p:spPr bwMode="auto">
            <a:xfrm>
              <a:off x="3465" y="310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2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4" y="72"/>
                  </a:moveTo>
                  <a:lnTo>
                    <a:pt x="167" y="0"/>
                  </a:lnTo>
                  <a:lnTo>
                    <a:pt x="171" y="0"/>
                  </a:lnTo>
                  <a:lnTo>
                    <a:pt x="175" y="2"/>
                  </a:lnTo>
                  <a:lnTo>
                    <a:pt x="180" y="6"/>
                  </a:lnTo>
                  <a:lnTo>
                    <a:pt x="183" y="12"/>
                  </a:lnTo>
                  <a:lnTo>
                    <a:pt x="236" y="141"/>
                  </a:lnTo>
                  <a:lnTo>
                    <a:pt x="238" y="147"/>
                  </a:lnTo>
                  <a:lnTo>
                    <a:pt x="238" y="154"/>
                  </a:lnTo>
                  <a:lnTo>
                    <a:pt x="237" y="159"/>
                  </a:lnTo>
                  <a:lnTo>
                    <a:pt x="234" y="162"/>
                  </a:lnTo>
                  <a:lnTo>
                    <a:pt x="73" y="234"/>
                  </a:lnTo>
                  <a:lnTo>
                    <a:pt x="69" y="234"/>
                  </a:lnTo>
                  <a:lnTo>
                    <a:pt x="63" y="232"/>
                  </a:lnTo>
                  <a:lnTo>
                    <a:pt x="59" y="227"/>
                  </a:lnTo>
                  <a:lnTo>
                    <a:pt x="55" y="221"/>
                  </a:lnTo>
                  <a:lnTo>
                    <a:pt x="2" y="94"/>
                  </a:lnTo>
                  <a:lnTo>
                    <a:pt x="0" y="86"/>
                  </a:lnTo>
                  <a:lnTo>
                    <a:pt x="0" y="80"/>
                  </a:lnTo>
                  <a:lnTo>
                    <a:pt x="1" y="76"/>
                  </a:lnTo>
                  <a:lnTo>
                    <a:pt x="4" y="72"/>
                  </a:lnTo>
                  <a:close/>
                </a:path>
              </a:pathLst>
            </a:custGeom>
            <a:solidFill>
              <a:srgbClr val="E0E8E8"/>
            </a:solidFill>
            <a:ln w="9525">
              <a:noFill/>
              <a:round/>
              <a:headEnd/>
              <a:tailEnd/>
            </a:ln>
          </p:spPr>
          <p:txBody>
            <a:bodyPr/>
            <a:lstStyle/>
            <a:p>
              <a:pPr algn="ctr"/>
              <a:endParaRPr lang="en-US" sz="1800"/>
            </a:p>
          </p:txBody>
        </p:sp>
        <p:sp>
          <p:nvSpPr>
            <p:cNvPr id="347559" name="Freeform 1233"/>
            <p:cNvSpPr>
              <a:spLocks/>
            </p:cNvSpPr>
            <p:nvPr/>
          </p:nvSpPr>
          <p:spPr bwMode="auto">
            <a:xfrm>
              <a:off x="3465" y="310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1" y="0"/>
                  </a:lnTo>
                  <a:lnTo>
                    <a:pt x="145"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3"/>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560" name="Freeform 1234"/>
            <p:cNvSpPr>
              <a:spLocks/>
            </p:cNvSpPr>
            <p:nvPr/>
          </p:nvSpPr>
          <p:spPr bwMode="auto">
            <a:xfrm>
              <a:off x="3468" y="3103"/>
              <a:ext cx="6" cy="8"/>
            </a:xfrm>
            <a:custGeom>
              <a:avLst/>
              <a:gdLst>
                <a:gd name="T0" fmla="*/ 4 w 119"/>
                <a:gd name="T1" fmla="*/ 0 h 154"/>
                <a:gd name="T2" fmla="*/ 6 w 119"/>
                <a:gd name="T3" fmla="*/ 4 h 154"/>
                <a:gd name="T4" fmla="*/ 6 w 119"/>
                <a:gd name="T5" fmla="*/ 4 h 154"/>
                <a:gd name="T6" fmla="*/ 6 w 119"/>
                <a:gd name="T7" fmla="*/ 5 h 154"/>
                <a:gd name="T8" fmla="*/ 6 w 119"/>
                <a:gd name="T9" fmla="*/ 5 h 154"/>
                <a:gd name="T10" fmla="*/ 6 w 119"/>
                <a:gd name="T11" fmla="*/ 6 h 154"/>
                <a:gd name="T12" fmla="*/ 1 w 119"/>
                <a:gd name="T13" fmla="*/ 8 h 154"/>
                <a:gd name="T14" fmla="*/ 0 w 119"/>
                <a:gd name="T15" fmla="*/ 8 h 154"/>
                <a:gd name="T16" fmla="*/ 0 w 119"/>
                <a:gd name="T17" fmla="*/ 8 h 154"/>
                <a:gd name="T18" fmla="*/ 0 w 119"/>
                <a:gd name="T19" fmla="*/ 7 h 154"/>
                <a:gd name="T20" fmla="*/ 0 w 119"/>
                <a:gd name="T21" fmla="*/ 7 h 154"/>
                <a:gd name="T22" fmla="*/ 0 w 119"/>
                <a:gd name="T23" fmla="*/ 6 h 154"/>
                <a:gd name="T24" fmla="*/ 0 w 119"/>
                <a:gd name="T25" fmla="*/ 5 h 154"/>
                <a:gd name="T26" fmla="*/ 1 w 119"/>
                <a:gd name="T27" fmla="*/ 4 h 154"/>
                <a:gd name="T28" fmla="*/ 1 w 119"/>
                <a:gd name="T29" fmla="*/ 3 h 154"/>
                <a:gd name="T30" fmla="*/ 1 w 119"/>
                <a:gd name="T31" fmla="*/ 2 h 154"/>
                <a:gd name="T32" fmla="*/ 2 w 119"/>
                <a:gd name="T33" fmla="*/ 2 h 154"/>
                <a:gd name="T34" fmla="*/ 2 w 119"/>
                <a:gd name="T35" fmla="*/ 1 h 154"/>
                <a:gd name="T36" fmla="*/ 3 w 119"/>
                <a:gd name="T37" fmla="*/ 1 h 154"/>
                <a:gd name="T38" fmla="*/ 3 w 119"/>
                <a:gd name="T39" fmla="*/ 0 h 154"/>
                <a:gd name="T40" fmla="*/ 4 w 119"/>
                <a:gd name="T41" fmla="*/ 0 h 154"/>
                <a:gd name="T42" fmla="*/ 4 w 119"/>
                <a:gd name="T43" fmla="*/ 0 h 154"/>
                <a:gd name="T44" fmla="*/ 4 w 119"/>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9"/>
                <a:gd name="T70" fmla="*/ 0 h 154"/>
                <a:gd name="T71" fmla="*/ 119 w 119"/>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9" h="154">
                  <a:moveTo>
                    <a:pt x="88" y="6"/>
                  </a:moveTo>
                  <a:lnTo>
                    <a:pt x="116" y="78"/>
                  </a:lnTo>
                  <a:lnTo>
                    <a:pt x="118" y="86"/>
                  </a:lnTo>
                  <a:lnTo>
                    <a:pt x="119" y="95"/>
                  </a:lnTo>
                  <a:lnTo>
                    <a:pt x="117" y="103"/>
                  </a:lnTo>
                  <a:lnTo>
                    <a:pt x="112" y="109"/>
                  </a:lnTo>
                  <a:lnTo>
                    <a:pt x="14" y="152"/>
                  </a:lnTo>
                  <a:lnTo>
                    <a:pt x="6" y="154"/>
                  </a:lnTo>
                  <a:lnTo>
                    <a:pt x="2" y="150"/>
                  </a:lnTo>
                  <a:lnTo>
                    <a:pt x="0" y="140"/>
                  </a:lnTo>
                  <a:lnTo>
                    <a:pt x="1" y="128"/>
                  </a:lnTo>
                  <a:lnTo>
                    <a:pt x="4" y="112"/>
                  </a:lnTo>
                  <a:lnTo>
                    <a:pt x="9" y="95"/>
                  </a:lnTo>
                  <a:lnTo>
                    <a:pt x="14" y="78"/>
                  </a:lnTo>
                  <a:lnTo>
                    <a:pt x="21" y="61"/>
                  </a:lnTo>
                  <a:lnTo>
                    <a:pt x="29" y="46"/>
                  </a:lnTo>
                  <a:lnTo>
                    <a:pt x="38" y="33"/>
                  </a:lnTo>
                  <a:lnTo>
                    <a:pt x="48" y="21"/>
                  </a:lnTo>
                  <a:lnTo>
                    <a:pt x="58" y="12"/>
                  </a:lnTo>
                  <a:lnTo>
                    <a:pt x="67" y="4"/>
                  </a:lnTo>
                  <a:lnTo>
                    <a:pt x="76" y="0"/>
                  </a:lnTo>
                  <a:lnTo>
                    <a:pt x="82" y="1"/>
                  </a:lnTo>
                  <a:lnTo>
                    <a:pt x="88" y="6"/>
                  </a:lnTo>
                  <a:close/>
                </a:path>
              </a:pathLst>
            </a:custGeom>
            <a:solidFill>
              <a:srgbClr val="D1D9D9"/>
            </a:solidFill>
            <a:ln w="9525">
              <a:noFill/>
              <a:round/>
              <a:headEnd/>
              <a:tailEnd/>
            </a:ln>
          </p:spPr>
          <p:txBody>
            <a:bodyPr/>
            <a:lstStyle/>
            <a:p>
              <a:pPr algn="ctr"/>
              <a:endParaRPr lang="en-US" sz="1800"/>
            </a:p>
          </p:txBody>
        </p:sp>
        <p:sp>
          <p:nvSpPr>
            <p:cNvPr id="347561" name="Freeform 1235"/>
            <p:cNvSpPr>
              <a:spLocks/>
            </p:cNvSpPr>
            <p:nvPr/>
          </p:nvSpPr>
          <p:spPr bwMode="auto">
            <a:xfrm>
              <a:off x="3488" y="3092"/>
              <a:ext cx="4" cy="6"/>
            </a:xfrm>
            <a:custGeom>
              <a:avLst/>
              <a:gdLst>
                <a:gd name="T0" fmla="*/ 2 w 100"/>
                <a:gd name="T1" fmla="*/ 6 h 104"/>
                <a:gd name="T2" fmla="*/ 2 w 100"/>
                <a:gd name="T3" fmla="*/ 6 h 104"/>
                <a:gd name="T4" fmla="*/ 1 w 100"/>
                <a:gd name="T5" fmla="*/ 6 h 104"/>
                <a:gd name="T6" fmla="*/ 1 w 100"/>
                <a:gd name="T7" fmla="*/ 5 h 104"/>
                <a:gd name="T8" fmla="*/ 1 w 100"/>
                <a:gd name="T9" fmla="*/ 5 h 104"/>
                <a:gd name="T10" fmla="*/ 0 w 100"/>
                <a:gd name="T11" fmla="*/ 5 h 104"/>
                <a:gd name="T12" fmla="*/ 0 w 100"/>
                <a:gd name="T13" fmla="*/ 4 h 104"/>
                <a:gd name="T14" fmla="*/ 0 w 100"/>
                <a:gd name="T15" fmla="*/ 4 h 104"/>
                <a:gd name="T16" fmla="*/ 0 w 100"/>
                <a:gd name="T17" fmla="*/ 3 h 104"/>
                <a:gd name="T18" fmla="*/ 0 w 100"/>
                <a:gd name="T19" fmla="*/ 2 h 104"/>
                <a:gd name="T20" fmla="*/ 0 w 100"/>
                <a:gd name="T21" fmla="*/ 2 h 104"/>
                <a:gd name="T22" fmla="*/ 0 w 100"/>
                <a:gd name="T23" fmla="*/ 1 h 104"/>
                <a:gd name="T24" fmla="*/ 1 w 100"/>
                <a:gd name="T25" fmla="*/ 1 h 104"/>
                <a:gd name="T26" fmla="*/ 1 w 100"/>
                <a:gd name="T27" fmla="*/ 1 h 104"/>
                <a:gd name="T28" fmla="*/ 1 w 100"/>
                <a:gd name="T29" fmla="*/ 0 h 104"/>
                <a:gd name="T30" fmla="*/ 2 w 100"/>
                <a:gd name="T31" fmla="*/ 0 h 104"/>
                <a:gd name="T32" fmla="*/ 2 w 100"/>
                <a:gd name="T33" fmla="*/ 0 h 104"/>
                <a:gd name="T34" fmla="*/ 2 w 100"/>
                <a:gd name="T35" fmla="*/ 0 h 104"/>
                <a:gd name="T36" fmla="*/ 3 w 100"/>
                <a:gd name="T37" fmla="*/ 0 h 104"/>
                <a:gd name="T38" fmla="*/ 3 w 100"/>
                <a:gd name="T39" fmla="*/ 1 h 104"/>
                <a:gd name="T40" fmla="*/ 3 w 100"/>
                <a:gd name="T41" fmla="*/ 1 h 104"/>
                <a:gd name="T42" fmla="*/ 4 w 100"/>
                <a:gd name="T43" fmla="*/ 1 h 104"/>
                <a:gd name="T44" fmla="*/ 4 w 100"/>
                <a:gd name="T45" fmla="*/ 2 h 104"/>
                <a:gd name="T46" fmla="*/ 4 w 100"/>
                <a:gd name="T47" fmla="*/ 2 h 104"/>
                <a:gd name="T48" fmla="*/ 4 w 100"/>
                <a:gd name="T49" fmla="*/ 3 h 104"/>
                <a:gd name="T50" fmla="*/ 4 w 100"/>
                <a:gd name="T51" fmla="*/ 4 h 104"/>
                <a:gd name="T52" fmla="*/ 4 w 100"/>
                <a:gd name="T53" fmla="*/ 4 h 104"/>
                <a:gd name="T54" fmla="*/ 4 w 100"/>
                <a:gd name="T55" fmla="*/ 5 h 104"/>
                <a:gd name="T56" fmla="*/ 3 w 100"/>
                <a:gd name="T57" fmla="*/ 5 h 104"/>
                <a:gd name="T58" fmla="*/ 3 w 100"/>
                <a:gd name="T59" fmla="*/ 5 h 104"/>
                <a:gd name="T60" fmla="*/ 3 w 100"/>
                <a:gd name="T61" fmla="*/ 6 h 104"/>
                <a:gd name="T62" fmla="*/ 2 w 100"/>
                <a:gd name="T63" fmla="*/ 6 h 104"/>
                <a:gd name="T64" fmla="*/ 2 w 100"/>
                <a:gd name="T65" fmla="*/ 6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4"/>
                <a:gd name="T101" fmla="*/ 100 w 100"/>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4">
                  <a:moveTo>
                    <a:pt x="50" y="104"/>
                  </a:moveTo>
                  <a:lnTo>
                    <a:pt x="40" y="103"/>
                  </a:lnTo>
                  <a:lnTo>
                    <a:pt x="31" y="99"/>
                  </a:lnTo>
                  <a:lnTo>
                    <a:pt x="23" y="95"/>
                  </a:lnTo>
                  <a:lnTo>
                    <a:pt x="15" y="89"/>
                  </a:lnTo>
                  <a:lnTo>
                    <a:pt x="8" y="80"/>
                  </a:lnTo>
                  <a:lnTo>
                    <a:pt x="4" y="72"/>
                  </a:lnTo>
                  <a:lnTo>
                    <a:pt x="1" y="62"/>
                  </a:lnTo>
                  <a:lnTo>
                    <a:pt x="0" y="52"/>
                  </a:lnTo>
                  <a:lnTo>
                    <a:pt x="1" y="41"/>
                  </a:lnTo>
                  <a:lnTo>
                    <a:pt x="4" y="32"/>
                  </a:lnTo>
                  <a:lnTo>
                    <a:pt x="8" y="23"/>
                  </a:lnTo>
                  <a:lnTo>
                    <a:pt x="15" y="15"/>
                  </a:lnTo>
                  <a:lnTo>
                    <a:pt x="23" y="9"/>
                  </a:lnTo>
                  <a:lnTo>
                    <a:pt x="31" y="5"/>
                  </a:lnTo>
                  <a:lnTo>
                    <a:pt x="40" y="1"/>
                  </a:lnTo>
                  <a:lnTo>
                    <a:pt x="50" y="0"/>
                  </a:lnTo>
                  <a:lnTo>
                    <a:pt x="60" y="1"/>
                  </a:lnTo>
                  <a:lnTo>
                    <a:pt x="70" y="5"/>
                  </a:lnTo>
                  <a:lnTo>
                    <a:pt x="78" y="9"/>
                  </a:lnTo>
                  <a:lnTo>
                    <a:pt x="86" y="15"/>
                  </a:lnTo>
                  <a:lnTo>
                    <a:pt x="92" y="23"/>
                  </a:lnTo>
                  <a:lnTo>
                    <a:pt x="96" y="32"/>
                  </a:lnTo>
                  <a:lnTo>
                    <a:pt x="99" y="41"/>
                  </a:lnTo>
                  <a:lnTo>
                    <a:pt x="100" y="52"/>
                  </a:lnTo>
                  <a:lnTo>
                    <a:pt x="99" y="62"/>
                  </a:lnTo>
                  <a:lnTo>
                    <a:pt x="96" y="72"/>
                  </a:lnTo>
                  <a:lnTo>
                    <a:pt x="92" y="80"/>
                  </a:lnTo>
                  <a:lnTo>
                    <a:pt x="86" y="89"/>
                  </a:lnTo>
                  <a:lnTo>
                    <a:pt x="78" y="95"/>
                  </a:lnTo>
                  <a:lnTo>
                    <a:pt x="70" y="99"/>
                  </a:lnTo>
                  <a:lnTo>
                    <a:pt x="60" y="103"/>
                  </a:lnTo>
                  <a:lnTo>
                    <a:pt x="50" y="104"/>
                  </a:lnTo>
                  <a:close/>
                </a:path>
              </a:pathLst>
            </a:custGeom>
            <a:solidFill>
              <a:srgbClr val="616666"/>
            </a:solidFill>
            <a:ln w="9525">
              <a:noFill/>
              <a:round/>
              <a:headEnd/>
              <a:tailEnd/>
            </a:ln>
          </p:spPr>
          <p:txBody>
            <a:bodyPr/>
            <a:lstStyle/>
            <a:p>
              <a:pPr algn="ctr"/>
              <a:endParaRPr lang="en-US" sz="1800"/>
            </a:p>
          </p:txBody>
        </p:sp>
        <p:sp>
          <p:nvSpPr>
            <p:cNvPr id="347562" name="Freeform 1236"/>
            <p:cNvSpPr>
              <a:spLocks/>
            </p:cNvSpPr>
            <p:nvPr/>
          </p:nvSpPr>
          <p:spPr bwMode="auto">
            <a:xfrm>
              <a:off x="3419" y="3131"/>
              <a:ext cx="5" cy="5"/>
            </a:xfrm>
            <a:custGeom>
              <a:avLst/>
              <a:gdLst>
                <a:gd name="T0" fmla="*/ 3 w 100"/>
                <a:gd name="T1" fmla="*/ 5 h 103"/>
                <a:gd name="T2" fmla="*/ 2 w 100"/>
                <a:gd name="T3" fmla="*/ 5 h 103"/>
                <a:gd name="T4" fmla="*/ 1 w 100"/>
                <a:gd name="T5" fmla="*/ 5 h 103"/>
                <a:gd name="T6" fmla="*/ 1 w 100"/>
                <a:gd name="T7" fmla="*/ 5 h 103"/>
                <a:gd name="T8" fmla="*/ 1 w 100"/>
                <a:gd name="T9" fmla="*/ 4 h 103"/>
                <a:gd name="T10" fmla="*/ 0 w 100"/>
                <a:gd name="T11" fmla="*/ 4 h 103"/>
                <a:gd name="T12" fmla="*/ 0 w 100"/>
                <a:gd name="T13" fmla="*/ 3 h 103"/>
                <a:gd name="T14" fmla="*/ 0 w 100"/>
                <a:gd name="T15" fmla="*/ 3 h 103"/>
                <a:gd name="T16" fmla="*/ 0 w 100"/>
                <a:gd name="T17" fmla="*/ 2 h 103"/>
                <a:gd name="T18" fmla="*/ 0 w 100"/>
                <a:gd name="T19" fmla="*/ 2 h 103"/>
                <a:gd name="T20" fmla="*/ 0 w 100"/>
                <a:gd name="T21" fmla="*/ 2 h 103"/>
                <a:gd name="T22" fmla="*/ 0 w 100"/>
                <a:gd name="T23" fmla="*/ 1 h 103"/>
                <a:gd name="T24" fmla="*/ 1 w 100"/>
                <a:gd name="T25" fmla="*/ 1 h 103"/>
                <a:gd name="T26" fmla="*/ 1 w 100"/>
                <a:gd name="T27" fmla="*/ 0 h 103"/>
                <a:gd name="T28" fmla="*/ 1 w 100"/>
                <a:gd name="T29" fmla="*/ 0 h 103"/>
                <a:gd name="T30" fmla="*/ 2 w 100"/>
                <a:gd name="T31" fmla="*/ 0 h 103"/>
                <a:gd name="T32" fmla="*/ 3 w 100"/>
                <a:gd name="T33" fmla="*/ 0 h 103"/>
                <a:gd name="T34" fmla="*/ 3 w 100"/>
                <a:gd name="T35" fmla="*/ 0 h 103"/>
                <a:gd name="T36" fmla="*/ 3 w 100"/>
                <a:gd name="T37" fmla="*/ 0 h 103"/>
                <a:gd name="T38" fmla="*/ 4 w 100"/>
                <a:gd name="T39" fmla="*/ 0 h 103"/>
                <a:gd name="T40" fmla="*/ 4 w 100"/>
                <a:gd name="T41" fmla="*/ 1 h 103"/>
                <a:gd name="T42" fmla="*/ 5 w 100"/>
                <a:gd name="T43" fmla="*/ 1 h 103"/>
                <a:gd name="T44" fmla="*/ 5 w 100"/>
                <a:gd name="T45" fmla="*/ 2 h 103"/>
                <a:gd name="T46" fmla="*/ 5 w 100"/>
                <a:gd name="T47" fmla="*/ 2 h 103"/>
                <a:gd name="T48" fmla="*/ 5 w 100"/>
                <a:gd name="T49" fmla="*/ 2 h 103"/>
                <a:gd name="T50" fmla="*/ 5 w 100"/>
                <a:gd name="T51" fmla="*/ 3 h 103"/>
                <a:gd name="T52" fmla="*/ 5 w 100"/>
                <a:gd name="T53" fmla="*/ 3 h 103"/>
                <a:gd name="T54" fmla="*/ 5 w 100"/>
                <a:gd name="T55" fmla="*/ 4 h 103"/>
                <a:gd name="T56" fmla="*/ 4 w 100"/>
                <a:gd name="T57" fmla="*/ 4 h 103"/>
                <a:gd name="T58" fmla="*/ 4 w 100"/>
                <a:gd name="T59" fmla="*/ 5 h 103"/>
                <a:gd name="T60" fmla="*/ 3 w 100"/>
                <a:gd name="T61" fmla="*/ 5 h 103"/>
                <a:gd name="T62" fmla="*/ 3 w 100"/>
                <a:gd name="T63" fmla="*/ 5 h 103"/>
                <a:gd name="T64" fmla="*/ 3 w 100"/>
                <a:gd name="T65" fmla="*/ 5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3"/>
                <a:gd name="T101" fmla="*/ 100 w 100"/>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3">
                  <a:moveTo>
                    <a:pt x="50" y="103"/>
                  </a:moveTo>
                  <a:lnTo>
                    <a:pt x="39" y="102"/>
                  </a:lnTo>
                  <a:lnTo>
                    <a:pt x="30" y="99"/>
                  </a:lnTo>
                  <a:lnTo>
                    <a:pt x="22" y="95"/>
                  </a:lnTo>
                  <a:lnTo>
                    <a:pt x="14" y="88"/>
                  </a:lnTo>
                  <a:lnTo>
                    <a:pt x="8" y="80"/>
                  </a:lnTo>
                  <a:lnTo>
                    <a:pt x="4" y="71"/>
                  </a:lnTo>
                  <a:lnTo>
                    <a:pt x="1" y="62"/>
                  </a:lnTo>
                  <a:lnTo>
                    <a:pt x="0" y="51"/>
                  </a:lnTo>
                  <a:lnTo>
                    <a:pt x="1" y="41"/>
                  </a:lnTo>
                  <a:lnTo>
                    <a:pt x="4" y="31"/>
                  </a:lnTo>
                  <a:lnTo>
                    <a:pt x="8" y="23"/>
                  </a:lnTo>
                  <a:lnTo>
                    <a:pt x="14" y="15"/>
                  </a:lnTo>
                  <a:lnTo>
                    <a:pt x="22" y="8"/>
                  </a:lnTo>
                  <a:lnTo>
                    <a:pt x="30" y="4"/>
                  </a:lnTo>
                  <a:lnTo>
                    <a:pt x="39" y="1"/>
                  </a:lnTo>
                  <a:lnTo>
                    <a:pt x="50" y="0"/>
                  </a:lnTo>
                  <a:lnTo>
                    <a:pt x="60" y="1"/>
                  </a:lnTo>
                  <a:lnTo>
                    <a:pt x="69" y="4"/>
                  </a:lnTo>
                  <a:lnTo>
                    <a:pt x="77" y="8"/>
                  </a:lnTo>
                  <a:lnTo>
                    <a:pt x="85" y="15"/>
                  </a:lnTo>
                  <a:lnTo>
                    <a:pt x="91" y="23"/>
                  </a:lnTo>
                  <a:lnTo>
                    <a:pt x="96" y="31"/>
                  </a:lnTo>
                  <a:lnTo>
                    <a:pt x="99" y="41"/>
                  </a:lnTo>
                  <a:lnTo>
                    <a:pt x="100" y="51"/>
                  </a:lnTo>
                  <a:lnTo>
                    <a:pt x="99" y="62"/>
                  </a:lnTo>
                  <a:lnTo>
                    <a:pt x="96" y="71"/>
                  </a:lnTo>
                  <a:lnTo>
                    <a:pt x="91" y="80"/>
                  </a:lnTo>
                  <a:lnTo>
                    <a:pt x="85" y="88"/>
                  </a:lnTo>
                  <a:lnTo>
                    <a:pt x="77" y="95"/>
                  </a:lnTo>
                  <a:lnTo>
                    <a:pt x="69" y="99"/>
                  </a:lnTo>
                  <a:lnTo>
                    <a:pt x="60" y="102"/>
                  </a:lnTo>
                  <a:lnTo>
                    <a:pt x="50" y="103"/>
                  </a:lnTo>
                  <a:close/>
                </a:path>
              </a:pathLst>
            </a:custGeom>
            <a:solidFill>
              <a:srgbClr val="616666"/>
            </a:solidFill>
            <a:ln w="9525">
              <a:noFill/>
              <a:round/>
              <a:headEnd/>
              <a:tailEnd/>
            </a:ln>
          </p:spPr>
          <p:txBody>
            <a:bodyPr/>
            <a:lstStyle/>
            <a:p>
              <a:pPr algn="ctr"/>
              <a:endParaRPr lang="en-US" sz="1800"/>
            </a:p>
          </p:txBody>
        </p:sp>
        <p:sp>
          <p:nvSpPr>
            <p:cNvPr id="347563" name="Freeform 1237"/>
            <p:cNvSpPr>
              <a:spLocks/>
            </p:cNvSpPr>
            <p:nvPr/>
          </p:nvSpPr>
          <p:spPr bwMode="auto">
            <a:xfrm>
              <a:off x="3490" y="3094"/>
              <a:ext cx="2" cy="3"/>
            </a:xfrm>
            <a:custGeom>
              <a:avLst/>
              <a:gdLst>
                <a:gd name="T0" fmla="*/ 1 w 55"/>
                <a:gd name="T1" fmla="*/ 3 h 57"/>
                <a:gd name="T2" fmla="*/ 1 w 55"/>
                <a:gd name="T3" fmla="*/ 3 h 57"/>
                <a:gd name="T4" fmla="*/ 0 w 55"/>
                <a:gd name="T5" fmla="*/ 3 h 57"/>
                <a:gd name="T6" fmla="*/ 0 w 55"/>
                <a:gd name="T7" fmla="*/ 2 h 57"/>
                <a:gd name="T8" fmla="*/ 0 w 55"/>
                <a:gd name="T9" fmla="*/ 1 h 57"/>
                <a:gd name="T10" fmla="*/ 0 w 55"/>
                <a:gd name="T11" fmla="*/ 1 h 57"/>
                <a:gd name="T12" fmla="*/ 0 w 55"/>
                <a:gd name="T13" fmla="*/ 0 h 57"/>
                <a:gd name="T14" fmla="*/ 1 w 55"/>
                <a:gd name="T15" fmla="*/ 0 h 57"/>
                <a:gd name="T16" fmla="*/ 1 w 55"/>
                <a:gd name="T17" fmla="*/ 0 h 57"/>
                <a:gd name="T18" fmla="*/ 1 w 55"/>
                <a:gd name="T19" fmla="*/ 0 h 57"/>
                <a:gd name="T20" fmla="*/ 2 w 55"/>
                <a:gd name="T21" fmla="*/ 0 h 57"/>
                <a:gd name="T22" fmla="*/ 2 w 55"/>
                <a:gd name="T23" fmla="*/ 1 h 57"/>
                <a:gd name="T24" fmla="*/ 2 w 55"/>
                <a:gd name="T25" fmla="*/ 1 h 57"/>
                <a:gd name="T26" fmla="*/ 2 w 55"/>
                <a:gd name="T27" fmla="*/ 2 h 57"/>
                <a:gd name="T28" fmla="*/ 2 w 55"/>
                <a:gd name="T29" fmla="*/ 3 h 57"/>
                <a:gd name="T30" fmla="*/ 1 w 55"/>
                <a:gd name="T31" fmla="*/ 3 h 57"/>
                <a:gd name="T32" fmla="*/ 1 w 55"/>
                <a:gd name="T33" fmla="*/ 3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7"/>
                <a:gd name="T53" fmla="*/ 55 w 5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7">
                  <a:moveTo>
                    <a:pt x="28" y="57"/>
                  </a:moveTo>
                  <a:lnTo>
                    <a:pt x="16" y="55"/>
                  </a:lnTo>
                  <a:lnTo>
                    <a:pt x="8" y="49"/>
                  </a:lnTo>
                  <a:lnTo>
                    <a:pt x="2" y="40"/>
                  </a:lnTo>
                  <a:lnTo>
                    <a:pt x="0" y="28"/>
                  </a:lnTo>
                  <a:lnTo>
                    <a:pt x="2" y="17"/>
                  </a:lnTo>
                  <a:lnTo>
                    <a:pt x="8" y="8"/>
                  </a:lnTo>
                  <a:lnTo>
                    <a:pt x="16" y="2"/>
                  </a:lnTo>
                  <a:lnTo>
                    <a:pt x="28" y="0"/>
                  </a:lnTo>
                  <a:lnTo>
                    <a:pt x="39" y="2"/>
                  </a:lnTo>
                  <a:lnTo>
                    <a:pt x="47" y="8"/>
                  </a:lnTo>
                  <a:lnTo>
                    <a:pt x="53" y="17"/>
                  </a:lnTo>
                  <a:lnTo>
                    <a:pt x="55" y="28"/>
                  </a:lnTo>
                  <a:lnTo>
                    <a:pt x="53" y="40"/>
                  </a:lnTo>
                  <a:lnTo>
                    <a:pt x="47" y="49"/>
                  </a:lnTo>
                  <a:lnTo>
                    <a:pt x="39" y="55"/>
                  </a:lnTo>
                  <a:lnTo>
                    <a:pt x="28" y="57"/>
                  </a:lnTo>
                  <a:close/>
                </a:path>
              </a:pathLst>
            </a:custGeom>
            <a:solidFill>
              <a:srgbClr val="D1D9D9"/>
            </a:solidFill>
            <a:ln w="9525">
              <a:noFill/>
              <a:round/>
              <a:headEnd/>
              <a:tailEnd/>
            </a:ln>
          </p:spPr>
          <p:txBody>
            <a:bodyPr/>
            <a:lstStyle/>
            <a:p>
              <a:pPr algn="ctr"/>
              <a:endParaRPr lang="en-US" sz="1800"/>
            </a:p>
          </p:txBody>
        </p:sp>
        <p:sp>
          <p:nvSpPr>
            <p:cNvPr id="347564" name="Freeform 1238"/>
            <p:cNvSpPr>
              <a:spLocks/>
            </p:cNvSpPr>
            <p:nvPr/>
          </p:nvSpPr>
          <p:spPr bwMode="auto">
            <a:xfrm>
              <a:off x="3421" y="3133"/>
              <a:ext cx="2" cy="3"/>
            </a:xfrm>
            <a:custGeom>
              <a:avLst/>
              <a:gdLst>
                <a:gd name="T0" fmla="*/ 1 w 55"/>
                <a:gd name="T1" fmla="*/ 3 h 56"/>
                <a:gd name="T2" fmla="*/ 1 w 55"/>
                <a:gd name="T3" fmla="*/ 3 h 56"/>
                <a:gd name="T4" fmla="*/ 0 w 55"/>
                <a:gd name="T5" fmla="*/ 3 h 56"/>
                <a:gd name="T6" fmla="*/ 0 w 55"/>
                <a:gd name="T7" fmla="*/ 2 h 56"/>
                <a:gd name="T8" fmla="*/ 0 w 55"/>
                <a:gd name="T9" fmla="*/ 2 h 56"/>
                <a:gd name="T10" fmla="*/ 0 w 55"/>
                <a:gd name="T11" fmla="*/ 1 h 56"/>
                <a:gd name="T12" fmla="*/ 0 w 55"/>
                <a:gd name="T13" fmla="*/ 0 h 56"/>
                <a:gd name="T14" fmla="*/ 1 w 55"/>
                <a:gd name="T15" fmla="*/ 0 h 56"/>
                <a:gd name="T16" fmla="*/ 1 w 55"/>
                <a:gd name="T17" fmla="*/ 0 h 56"/>
                <a:gd name="T18" fmla="*/ 1 w 55"/>
                <a:gd name="T19" fmla="*/ 0 h 56"/>
                <a:gd name="T20" fmla="*/ 2 w 55"/>
                <a:gd name="T21" fmla="*/ 0 h 56"/>
                <a:gd name="T22" fmla="*/ 2 w 55"/>
                <a:gd name="T23" fmla="*/ 1 h 56"/>
                <a:gd name="T24" fmla="*/ 2 w 55"/>
                <a:gd name="T25" fmla="*/ 2 h 56"/>
                <a:gd name="T26" fmla="*/ 2 w 55"/>
                <a:gd name="T27" fmla="*/ 2 h 56"/>
                <a:gd name="T28" fmla="*/ 2 w 55"/>
                <a:gd name="T29" fmla="*/ 3 h 56"/>
                <a:gd name="T30" fmla="*/ 1 w 55"/>
                <a:gd name="T31" fmla="*/ 3 h 56"/>
                <a:gd name="T32" fmla="*/ 1 w 55"/>
                <a:gd name="T33" fmla="*/ 3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6"/>
                <a:gd name="T53" fmla="*/ 55 w 55"/>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6">
                  <a:moveTo>
                    <a:pt x="28" y="56"/>
                  </a:moveTo>
                  <a:lnTo>
                    <a:pt x="17" y="54"/>
                  </a:lnTo>
                  <a:lnTo>
                    <a:pt x="9" y="48"/>
                  </a:lnTo>
                  <a:lnTo>
                    <a:pt x="2" y="40"/>
                  </a:lnTo>
                  <a:lnTo>
                    <a:pt x="0" y="28"/>
                  </a:lnTo>
                  <a:lnTo>
                    <a:pt x="2" y="16"/>
                  </a:lnTo>
                  <a:lnTo>
                    <a:pt x="9" y="8"/>
                  </a:lnTo>
                  <a:lnTo>
                    <a:pt x="17" y="2"/>
                  </a:lnTo>
                  <a:lnTo>
                    <a:pt x="28" y="0"/>
                  </a:lnTo>
                  <a:lnTo>
                    <a:pt x="39" y="2"/>
                  </a:lnTo>
                  <a:lnTo>
                    <a:pt x="47" y="8"/>
                  </a:lnTo>
                  <a:lnTo>
                    <a:pt x="53" y="16"/>
                  </a:lnTo>
                  <a:lnTo>
                    <a:pt x="55" y="28"/>
                  </a:lnTo>
                  <a:lnTo>
                    <a:pt x="53" y="40"/>
                  </a:lnTo>
                  <a:lnTo>
                    <a:pt x="47" y="48"/>
                  </a:lnTo>
                  <a:lnTo>
                    <a:pt x="39" y="54"/>
                  </a:lnTo>
                  <a:lnTo>
                    <a:pt x="28" y="56"/>
                  </a:lnTo>
                  <a:close/>
                </a:path>
              </a:pathLst>
            </a:custGeom>
            <a:solidFill>
              <a:srgbClr val="D1D9D9"/>
            </a:solidFill>
            <a:ln w="9525">
              <a:noFill/>
              <a:round/>
              <a:headEnd/>
              <a:tailEnd/>
            </a:ln>
          </p:spPr>
          <p:txBody>
            <a:bodyPr/>
            <a:lstStyle/>
            <a:p>
              <a:pPr algn="ctr"/>
              <a:endParaRPr lang="en-US" sz="1800"/>
            </a:p>
          </p:txBody>
        </p:sp>
        <p:sp>
          <p:nvSpPr>
            <p:cNvPr id="347565" name="Freeform 1239"/>
            <p:cNvSpPr>
              <a:spLocks/>
            </p:cNvSpPr>
            <p:nvPr/>
          </p:nvSpPr>
          <p:spPr bwMode="auto">
            <a:xfrm>
              <a:off x="3433" y="3076"/>
              <a:ext cx="29" cy="29"/>
            </a:xfrm>
            <a:custGeom>
              <a:avLst/>
              <a:gdLst>
                <a:gd name="T0" fmla="*/ 23 w 624"/>
                <a:gd name="T1" fmla="*/ 0 h 522"/>
                <a:gd name="T2" fmla="*/ 0 w 624"/>
                <a:gd name="T3" fmla="*/ 12 h 522"/>
                <a:gd name="T4" fmla="*/ 6 w 624"/>
                <a:gd name="T5" fmla="*/ 29 h 522"/>
                <a:gd name="T6" fmla="*/ 29 w 624"/>
                <a:gd name="T7" fmla="*/ 17 h 522"/>
                <a:gd name="T8" fmla="*/ 23 w 624"/>
                <a:gd name="T9" fmla="*/ 0 h 522"/>
                <a:gd name="T10" fmla="*/ 0 60000 65536"/>
                <a:gd name="T11" fmla="*/ 0 60000 65536"/>
                <a:gd name="T12" fmla="*/ 0 60000 65536"/>
                <a:gd name="T13" fmla="*/ 0 60000 65536"/>
                <a:gd name="T14" fmla="*/ 0 60000 65536"/>
                <a:gd name="T15" fmla="*/ 0 w 624"/>
                <a:gd name="T16" fmla="*/ 0 h 522"/>
                <a:gd name="T17" fmla="*/ 624 w 624"/>
                <a:gd name="T18" fmla="*/ 522 h 522"/>
              </a:gdLst>
              <a:ahLst/>
              <a:cxnLst>
                <a:cxn ang="T10">
                  <a:pos x="T0" y="T1"/>
                </a:cxn>
                <a:cxn ang="T11">
                  <a:pos x="T2" y="T3"/>
                </a:cxn>
                <a:cxn ang="T12">
                  <a:pos x="T4" y="T5"/>
                </a:cxn>
                <a:cxn ang="T13">
                  <a:pos x="T6" y="T7"/>
                </a:cxn>
                <a:cxn ang="T14">
                  <a:pos x="T8" y="T9"/>
                </a:cxn>
              </a:cxnLst>
              <a:rect l="T15" t="T16" r="T17" b="T18"/>
              <a:pathLst>
                <a:path w="624" h="522">
                  <a:moveTo>
                    <a:pt x="498" y="0"/>
                  </a:moveTo>
                  <a:lnTo>
                    <a:pt x="0" y="222"/>
                  </a:lnTo>
                  <a:lnTo>
                    <a:pt x="125" y="522"/>
                  </a:lnTo>
                  <a:lnTo>
                    <a:pt x="624" y="301"/>
                  </a:lnTo>
                  <a:lnTo>
                    <a:pt x="498" y="0"/>
                  </a:lnTo>
                  <a:close/>
                </a:path>
              </a:pathLst>
            </a:custGeom>
            <a:solidFill>
              <a:srgbClr val="111919"/>
            </a:solidFill>
            <a:ln w="9525">
              <a:noFill/>
              <a:round/>
              <a:headEnd/>
              <a:tailEnd/>
            </a:ln>
          </p:spPr>
          <p:txBody>
            <a:bodyPr/>
            <a:lstStyle/>
            <a:p>
              <a:pPr algn="ctr"/>
              <a:endParaRPr lang="en-US" sz="1800"/>
            </a:p>
          </p:txBody>
        </p:sp>
        <p:sp>
          <p:nvSpPr>
            <p:cNvPr id="347566" name="Freeform 1240"/>
            <p:cNvSpPr>
              <a:spLocks/>
            </p:cNvSpPr>
            <p:nvPr/>
          </p:nvSpPr>
          <p:spPr bwMode="auto">
            <a:xfrm>
              <a:off x="3434" y="3077"/>
              <a:ext cx="27" cy="27"/>
            </a:xfrm>
            <a:custGeom>
              <a:avLst/>
              <a:gdLst>
                <a:gd name="T0" fmla="*/ 22 w 589"/>
                <a:gd name="T1" fmla="*/ 0 h 484"/>
                <a:gd name="T2" fmla="*/ 0 w 589"/>
                <a:gd name="T3" fmla="*/ 12 h 484"/>
                <a:gd name="T4" fmla="*/ 5 w 589"/>
                <a:gd name="T5" fmla="*/ 27 h 484"/>
                <a:gd name="T6" fmla="*/ 27 w 589"/>
                <a:gd name="T7" fmla="*/ 15 h 484"/>
                <a:gd name="T8" fmla="*/ 22 w 589"/>
                <a:gd name="T9" fmla="*/ 0 h 484"/>
                <a:gd name="T10" fmla="*/ 0 60000 65536"/>
                <a:gd name="T11" fmla="*/ 0 60000 65536"/>
                <a:gd name="T12" fmla="*/ 0 60000 65536"/>
                <a:gd name="T13" fmla="*/ 0 60000 65536"/>
                <a:gd name="T14" fmla="*/ 0 60000 65536"/>
                <a:gd name="T15" fmla="*/ 0 w 589"/>
                <a:gd name="T16" fmla="*/ 0 h 484"/>
                <a:gd name="T17" fmla="*/ 589 w 589"/>
                <a:gd name="T18" fmla="*/ 484 h 484"/>
              </a:gdLst>
              <a:ahLst/>
              <a:cxnLst>
                <a:cxn ang="T10">
                  <a:pos x="T0" y="T1"/>
                </a:cxn>
                <a:cxn ang="T11">
                  <a:pos x="T2" y="T3"/>
                </a:cxn>
                <a:cxn ang="T12">
                  <a:pos x="T4" y="T5"/>
                </a:cxn>
                <a:cxn ang="T13">
                  <a:pos x="T6" y="T7"/>
                </a:cxn>
                <a:cxn ang="T14">
                  <a:pos x="T8" y="T9"/>
                </a:cxn>
              </a:cxnLst>
              <a:rect l="T15" t="T16" r="T17" b="T18"/>
              <a:pathLst>
                <a:path w="589" h="484">
                  <a:moveTo>
                    <a:pt x="474" y="0"/>
                  </a:moveTo>
                  <a:lnTo>
                    <a:pt x="0" y="211"/>
                  </a:lnTo>
                  <a:lnTo>
                    <a:pt x="114" y="484"/>
                  </a:lnTo>
                  <a:lnTo>
                    <a:pt x="589" y="273"/>
                  </a:lnTo>
                  <a:lnTo>
                    <a:pt x="474" y="0"/>
                  </a:lnTo>
                  <a:close/>
                </a:path>
              </a:pathLst>
            </a:custGeom>
            <a:solidFill>
              <a:srgbClr val="EDF5F5"/>
            </a:solidFill>
            <a:ln w="9525">
              <a:noFill/>
              <a:round/>
              <a:headEnd/>
              <a:tailEnd/>
            </a:ln>
          </p:spPr>
          <p:txBody>
            <a:bodyPr/>
            <a:lstStyle/>
            <a:p>
              <a:pPr algn="ctr"/>
              <a:endParaRPr lang="en-US" sz="1800"/>
            </a:p>
          </p:txBody>
        </p:sp>
        <p:sp>
          <p:nvSpPr>
            <p:cNvPr id="347567" name="Freeform 1241"/>
            <p:cNvSpPr>
              <a:spLocks/>
            </p:cNvSpPr>
            <p:nvPr/>
          </p:nvSpPr>
          <p:spPr bwMode="auto">
            <a:xfrm>
              <a:off x="3434" y="3078"/>
              <a:ext cx="27" cy="26"/>
            </a:xfrm>
            <a:custGeom>
              <a:avLst/>
              <a:gdLst>
                <a:gd name="T0" fmla="*/ 22 w 583"/>
                <a:gd name="T1" fmla="*/ 0 h 471"/>
                <a:gd name="T2" fmla="*/ 0 w 583"/>
                <a:gd name="T3" fmla="*/ 12 h 471"/>
                <a:gd name="T4" fmla="*/ 5 w 583"/>
                <a:gd name="T5" fmla="*/ 26 h 471"/>
                <a:gd name="T6" fmla="*/ 27 w 583"/>
                <a:gd name="T7" fmla="*/ 14 h 471"/>
                <a:gd name="T8" fmla="*/ 22 w 583"/>
                <a:gd name="T9" fmla="*/ 0 h 471"/>
                <a:gd name="T10" fmla="*/ 0 60000 65536"/>
                <a:gd name="T11" fmla="*/ 0 60000 65536"/>
                <a:gd name="T12" fmla="*/ 0 60000 65536"/>
                <a:gd name="T13" fmla="*/ 0 60000 65536"/>
                <a:gd name="T14" fmla="*/ 0 60000 65536"/>
                <a:gd name="T15" fmla="*/ 0 w 583"/>
                <a:gd name="T16" fmla="*/ 0 h 471"/>
                <a:gd name="T17" fmla="*/ 583 w 583"/>
                <a:gd name="T18" fmla="*/ 471 h 471"/>
              </a:gdLst>
              <a:ahLst/>
              <a:cxnLst>
                <a:cxn ang="T10">
                  <a:pos x="T0" y="T1"/>
                </a:cxn>
                <a:cxn ang="T11">
                  <a:pos x="T2" y="T3"/>
                </a:cxn>
                <a:cxn ang="T12">
                  <a:pos x="T4" y="T5"/>
                </a:cxn>
                <a:cxn ang="T13">
                  <a:pos x="T6" y="T7"/>
                </a:cxn>
                <a:cxn ang="T14">
                  <a:pos x="T8" y="T9"/>
                </a:cxn>
              </a:cxnLst>
              <a:rect l="T15" t="T16" r="T17" b="T18"/>
              <a:pathLst>
                <a:path w="583" h="471">
                  <a:moveTo>
                    <a:pt x="473" y="0"/>
                  </a:moveTo>
                  <a:lnTo>
                    <a:pt x="0" y="211"/>
                  </a:lnTo>
                  <a:lnTo>
                    <a:pt x="108" y="471"/>
                  </a:lnTo>
                  <a:lnTo>
                    <a:pt x="583" y="260"/>
                  </a:lnTo>
                  <a:lnTo>
                    <a:pt x="473" y="0"/>
                  </a:lnTo>
                  <a:close/>
                </a:path>
              </a:pathLst>
            </a:custGeom>
            <a:solidFill>
              <a:srgbClr val="878F8F"/>
            </a:solidFill>
            <a:ln w="9525">
              <a:noFill/>
              <a:round/>
              <a:headEnd/>
              <a:tailEnd/>
            </a:ln>
          </p:spPr>
          <p:txBody>
            <a:bodyPr/>
            <a:lstStyle/>
            <a:p>
              <a:pPr algn="ctr"/>
              <a:endParaRPr lang="en-US" sz="1800"/>
            </a:p>
          </p:txBody>
        </p:sp>
        <p:sp>
          <p:nvSpPr>
            <p:cNvPr id="347568" name="Freeform 1242"/>
            <p:cNvSpPr>
              <a:spLocks/>
            </p:cNvSpPr>
            <p:nvPr/>
          </p:nvSpPr>
          <p:spPr bwMode="auto">
            <a:xfrm>
              <a:off x="3447" y="3082"/>
              <a:ext cx="10" cy="13"/>
            </a:xfrm>
            <a:custGeom>
              <a:avLst/>
              <a:gdLst>
                <a:gd name="T0" fmla="*/ 7 w 227"/>
                <a:gd name="T1" fmla="*/ 12 h 234"/>
                <a:gd name="T2" fmla="*/ 6 w 227"/>
                <a:gd name="T3" fmla="*/ 13 h 234"/>
                <a:gd name="T4" fmla="*/ 5 w 227"/>
                <a:gd name="T5" fmla="*/ 13 h 234"/>
                <a:gd name="T6" fmla="*/ 4 w 227"/>
                <a:gd name="T7" fmla="*/ 13 h 234"/>
                <a:gd name="T8" fmla="*/ 3 w 227"/>
                <a:gd name="T9" fmla="*/ 13 h 234"/>
                <a:gd name="T10" fmla="*/ 2 w 227"/>
                <a:gd name="T11" fmla="*/ 12 h 234"/>
                <a:gd name="T12" fmla="*/ 2 w 227"/>
                <a:gd name="T13" fmla="*/ 11 h 234"/>
                <a:gd name="T14" fmla="*/ 1 w 227"/>
                <a:gd name="T15" fmla="*/ 10 h 234"/>
                <a:gd name="T16" fmla="*/ 0 w 227"/>
                <a:gd name="T17" fmla="*/ 9 h 234"/>
                <a:gd name="T18" fmla="*/ 0 w 227"/>
                <a:gd name="T19" fmla="*/ 8 h 234"/>
                <a:gd name="T20" fmla="*/ 0 w 227"/>
                <a:gd name="T21" fmla="*/ 7 h 234"/>
                <a:gd name="T22" fmla="*/ 0 w 227"/>
                <a:gd name="T23" fmla="*/ 5 h 234"/>
                <a:gd name="T24" fmla="*/ 0 w 227"/>
                <a:gd name="T25" fmla="*/ 4 h 234"/>
                <a:gd name="T26" fmla="*/ 1 w 227"/>
                <a:gd name="T27" fmla="*/ 3 h 234"/>
                <a:gd name="T28" fmla="*/ 1 w 227"/>
                <a:gd name="T29" fmla="*/ 2 h 234"/>
                <a:gd name="T30" fmla="*/ 2 w 227"/>
                <a:gd name="T31" fmla="*/ 1 h 234"/>
                <a:gd name="T32" fmla="*/ 3 w 227"/>
                <a:gd name="T33" fmla="*/ 1 h 234"/>
                <a:gd name="T34" fmla="*/ 4 w 227"/>
                <a:gd name="T35" fmla="*/ 0 h 234"/>
                <a:gd name="T36" fmla="*/ 5 w 227"/>
                <a:gd name="T37" fmla="*/ 0 h 234"/>
                <a:gd name="T38" fmla="*/ 6 w 227"/>
                <a:gd name="T39" fmla="*/ 0 h 234"/>
                <a:gd name="T40" fmla="*/ 7 w 227"/>
                <a:gd name="T41" fmla="*/ 0 h 234"/>
                <a:gd name="T42" fmla="*/ 8 w 227"/>
                <a:gd name="T43" fmla="*/ 1 h 234"/>
                <a:gd name="T44" fmla="*/ 8 w 227"/>
                <a:gd name="T45" fmla="*/ 2 h 234"/>
                <a:gd name="T46" fmla="*/ 9 w 227"/>
                <a:gd name="T47" fmla="*/ 3 h 234"/>
                <a:gd name="T48" fmla="*/ 10 w 227"/>
                <a:gd name="T49" fmla="*/ 4 h 234"/>
                <a:gd name="T50" fmla="*/ 10 w 227"/>
                <a:gd name="T51" fmla="*/ 5 h 234"/>
                <a:gd name="T52" fmla="*/ 10 w 227"/>
                <a:gd name="T53" fmla="*/ 6 h 234"/>
                <a:gd name="T54" fmla="*/ 10 w 227"/>
                <a:gd name="T55" fmla="*/ 8 h 234"/>
                <a:gd name="T56" fmla="*/ 10 w 227"/>
                <a:gd name="T57" fmla="*/ 9 h 234"/>
                <a:gd name="T58" fmla="*/ 9 w 227"/>
                <a:gd name="T59" fmla="*/ 10 h 234"/>
                <a:gd name="T60" fmla="*/ 9 w 227"/>
                <a:gd name="T61" fmla="*/ 11 h 234"/>
                <a:gd name="T62" fmla="*/ 8 w 227"/>
                <a:gd name="T63" fmla="*/ 12 h 234"/>
                <a:gd name="T64" fmla="*/ 7 w 227"/>
                <a:gd name="T65" fmla="*/ 12 h 2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234"/>
                <a:gd name="T101" fmla="*/ 227 w 227"/>
                <a:gd name="T102" fmla="*/ 234 h 2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234">
                  <a:moveTo>
                    <a:pt x="159" y="223"/>
                  </a:moveTo>
                  <a:lnTo>
                    <a:pt x="137" y="231"/>
                  </a:lnTo>
                  <a:lnTo>
                    <a:pt x="115" y="234"/>
                  </a:lnTo>
                  <a:lnTo>
                    <a:pt x="93" y="232"/>
                  </a:lnTo>
                  <a:lnTo>
                    <a:pt x="73" y="225"/>
                  </a:lnTo>
                  <a:lnTo>
                    <a:pt x="54" y="215"/>
                  </a:lnTo>
                  <a:lnTo>
                    <a:pt x="36" y="201"/>
                  </a:lnTo>
                  <a:lnTo>
                    <a:pt x="22" y="184"/>
                  </a:lnTo>
                  <a:lnTo>
                    <a:pt x="11" y="163"/>
                  </a:lnTo>
                  <a:lnTo>
                    <a:pt x="4" y="141"/>
                  </a:lnTo>
                  <a:lnTo>
                    <a:pt x="0" y="118"/>
                  </a:lnTo>
                  <a:lnTo>
                    <a:pt x="3" y="96"/>
                  </a:lnTo>
                  <a:lnTo>
                    <a:pt x="9" y="74"/>
                  </a:lnTo>
                  <a:lnTo>
                    <a:pt x="19" y="55"/>
                  </a:lnTo>
                  <a:lnTo>
                    <a:pt x="32" y="37"/>
                  </a:lnTo>
                  <a:lnTo>
                    <a:pt x="48" y="22"/>
                  </a:lnTo>
                  <a:lnTo>
                    <a:pt x="69" y="10"/>
                  </a:lnTo>
                  <a:lnTo>
                    <a:pt x="90" y="3"/>
                  </a:lnTo>
                  <a:lnTo>
                    <a:pt x="113" y="0"/>
                  </a:lnTo>
                  <a:lnTo>
                    <a:pt x="134" y="2"/>
                  </a:lnTo>
                  <a:lnTo>
                    <a:pt x="156" y="8"/>
                  </a:lnTo>
                  <a:lnTo>
                    <a:pt x="174" y="19"/>
                  </a:lnTo>
                  <a:lnTo>
                    <a:pt x="191" y="32"/>
                  </a:lnTo>
                  <a:lnTo>
                    <a:pt x="206" y="49"/>
                  </a:lnTo>
                  <a:lnTo>
                    <a:pt x="217" y="70"/>
                  </a:lnTo>
                  <a:lnTo>
                    <a:pt x="224" y="93"/>
                  </a:lnTo>
                  <a:lnTo>
                    <a:pt x="227" y="116"/>
                  </a:lnTo>
                  <a:lnTo>
                    <a:pt x="225" y="138"/>
                  </a:lnTo>
                  <a:lnTo>
                    <a:pt x="219" y="159"/>
                  </a:lnTo>
                  <a:lnTo>
                    <a:pt x="209" y="179"/>
                  </a:lnTo>
                  <a:lnTo>
                    <a:pt x="195" y="197"/>
                  </a:lnTo>
                  <a:lnTo>
                    <a:pt x="179" y="212"/>
                  </a:lnTo>
                  <a:lnTo>
                    <a:pt x="159" y="223"/>
                  </a:lnTo>
                  <a:close/>
                </a:path>
              </a:pathLst>
            </a:custGeom>
            <a:solidFill>
              <a:srgbClr val="E33338"/>
            </a:solidFill>
            <a:ln w="9525">
              <a:noFill/>
              <a:round/>
              <a:headEnd/>
              <a:tailEnd/>
            </a:ln>
          </p:spPr>
          <p:txBody>
            <a:bodyPr/>
            <a:lstStyle/>
            <a:p>
              <a:pPr algn="ctr"/>
              <a:endParaRPr lang="en-US" sz="1800"/>
            </a:p>
          </p:txBody>
        </p:sp>
        <p:sp>
          <p:nvSpPr>
            <p:cNvPr id="347569" name="Freeform 1243"/>
            <p:cNvSpPr>
              <a:spLocks/>
            </p:cNvSpPr>
            <p:nvPr/>
          </p:nvSpPr>
          <p:spPr bwMode="auto">
            <a:xfrm>
              <a:off x="3447" y="3082"/>
              <a:ext cx="10" cy="12"/>
            </a:xfrm>
            <a:custGeom>
              <a:avLst/>
              <a:gdLst>
                <a:gd name="T0" fmla="*/ 7 w 208"/>
                <a:gd name="T1" fmla="*/ 12 h 214"/>
                <a:gd name="T2" fmla="*/ 6 w 208"/>
                <a:gd name="T3" fmla="*/ 12 h 214"/>
                <a:gd name="T4" fmla="*/ 5 w 208"/>
                <a:gd name="T5" fmla="*/ 12 h 214"/>
                <a:gd name="T6" fmla="*/ 4 w 208"/>
                <a:gd name="T7" fmla="*/ 12 h 214"/>
                <a:gd name="T8" fmla="*/ 3 w 208"/>
                <a:gd name="T9" fmla="*/ 12 h 214"/>
                <a:gd name="T10" fmla="*/ 2 w 208"/>
                <a:gd name="T11" fmla="*/ 11 h 214"/>
                <a:gd name="T12" fmla="*/ 1 w 208"/>
                <a:gd name="T13" fmla="*/ 10 h 214"/>
                <a:gd name="T14" fmla="*/ 1 w 208"/>
                <a:gd name="T15" fmla="*/ 9 h 214"/>
                <a:gd name="T16" fmla="*/ 0 w 208"/>
                <a:gd name="T17" fmla="*/ 8 h 214"/>
                <a:gd name="T18" fmla="*/ 0 w 208"/>
                <a:gd name="T19" fmla="*/ 7 h 214"/>
                <a:gd name="T20" fmla="*/ 0 w 208"/>
                <a:gd name="T21" fmla="*/ 6 h 214"/>
                <a:gd name="T22" fmla="*/ 0 w 208"/>
                <a:gd name="T23" fmla="*/ 5 h 214"/>
                <a:gd name="T24" fmla="*/ 0 w 208"/>
                <a:gd name="T25" fmla="*/ 4 h 214"/>
                <a:gd name="T26" fmla="*/ 1 w 208"/>
                <a:gd name="T27" fmla="*/ 3 h 214"/>
                <a:gd name="T28" fmla="*/ 1 w 208"/>
                <a:gd name="T29" fmla="*/ 2 h 214"/>
                <a:gd name="T30" fmla="*/ 2 w 208"/>
                <a:gd name="T31" fmla="*/ 1 h 214"/>
                <a:gd name="T32" fmla="*/ 3 w 208"/>
                <a:gd name="T33" fmla="*/ 0 h 214"/>
                <a:gd name="T34" fmla="*/ 4 w 208"/>
                <a:gd name="T35" fmla="*/ 0 h 214"/>
                <a:gd name="T36" fmla="*/ 5 w 208"/>
                <a:gd name="T37" fmla="*/ 0 h 214"/>
                <a:gd name="T38" fmla="*/ 6 w 208"/>
                <a:gd name="T39" fmla="*/ 0 h 214"/>
                <a:gd name="T40" fmla="*/ 7 w 208"/>
                <a:gd name="T41" fmla="*/ 0 h 214"/>
                <a:gd name="T42" fmla="*/ 8 w 208"/>
                <a:gd name="T43" fmla="*/ 1 h 214"/>
                <a:gd name="T44" fmla="*/ 8 w 208"/>
                <a:gd name="T45" fmla="*/ 2 h 214"/>
                <a:gd name="T46" fmla="*/ 9 w 208"/>
                <a:gd name="T47" fmla="*/ 3 h 214"/>
                <a:gd name="T48" fmla="*/ 10 w 208"/>
                <a:gd name="T49" fmla="*/ 4 h 214"/>
                <a:gd name="T50" fmla="*/ 10 w 208"/>
                <a:gd name="T51" fmla="*/ 5 h 214"/>
                <a:gd name="T52" fmla="*/ 10 w 208"/>
                <a:gd name="T53" fmla="*/ 6 h 214"/>
                <a:gd name="T54" fmla="*/ 10 w 208"/>
                <a:gd name="T55" fmla="*/ 7 h 214"/>
                <a:gd name="T56" fmla="*/ 10 w 208"/>
                <a:gd name="T57" fmla="*/ 8 h 214"/>
                <a:gd name="T58" fmla="*/ 9 w 208"/>
                <a:gd name="T59" fmla="*/ 9 h 214"/>
                <a:gd name="T60" fmla="*/ 9 w 208"/>
                <a:gd name="T61" fmla="*/ 10 h 214"/>
                <a:gd name="T62" fmla="*/ 8 w 208"/>
                <a:gd name="T63" fmla="*/ 11 h 214"/>
                <a:gd name="T64" fmla="*/ 7 w 208"/>
                <a:gd name="T65" fmla="*/ 12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14"/>
                <a:gd name="T101" fmla="*/ 208 w 208"/>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14">
                  <a:moveTo>
                    <a:pt x="146" y="206"/>
                  </a:moveTo>
                  <a:lnTo>
                    <a:pt x="125" y="212"/>
                  </a:lnTo>
                  <a:lnTo>
                    <a:pt x="105" y="214"/>
                  </a:lnTo>
                  <a:lnTo>
                    <a:pt x="84" y="212"/>
                  </a:lnTo>
                  <a:lnTo>
                    <a:pt x="66" y="206"/>
                  </a:lnTo>
                  <a:lnTo>
                    <a:pt x="48" y="196"/>
                  </a:lnTo>
                  <a:lnTo>
                    <a:pt x="31" y="183"/>
                  </a:lnTo>
                  <a:lnTo>
                    <a:pt x="18" y="168"/>
                  </a:lnTo>
                  <a:lnTo>
                    <a:pt x="8" y="149"/>
                  </a:lnTo>
                  <a:lnTo>
                    <a:pt x="2" y="129"/>
                  </a:lnTo>
                  <a:lnTo>
                    <a:pt x="0" y="108"/>
                  </a:lnTo>
                  <a:lnTo>
                    <a:pt x="2" y="86"/>
                  </a:lnTo>
                  <a:lnTo>
                    <a:pt x="8" y="67"/>
                  </a:lnTo>
                  <a:lnTo>
                    <a:pt x="17" y="49"/>
                  </a:lnTo>
                  <a:lnTo>
                    <a:pt x="29" y="33"/>
                  </a:lnTo>
                  <a:lnTo>
                    <a:pt x="45" y="19"/>
                  </a:lnTo>
                  <a:lnTo>
                    <a:pt x="63" y="8"/>
                  </a:lnTo>
                  <a:lnTo>
                    <a:pt x="83" y="2"/>
                  </a:lnTo>
                  <a:lnTo>
                    <a:pt x="104" y="0"/>
                  </a:lnTo>
                  <a:lnTo>
                    <a:pt x="123" y="2"/>
                  </a:lnTo>
                  <a:lnTo>
                    <a:pt x="142" y="7"/>
                  </a:lnTo>
                  <a:lnTo>
                    <a:pt x="161" y="17"/>
                  </a:lnTo>
                  <a:lnTo>
                    <a:pt x="176" y="30"/>
                  </a:lnTo>
                  <a:lnTo>
                    <a:pt x="189" y="45"/>
                  </a:lnTo>
                  <a:lnTo>
                    <a:pt x="200" y="63"/>
                  </a:lnTo>
                  <a:lnTo>
                    <a:pt x="206" y="84"/>
                  </a:lnTo>
                  <a:lnTo>
                    <a:pt x="208" y="105"/>
                  </a:lnTo>
                  <a:lnTo>
                    <a:pt x="206" y="127"/>
                  </a:lnTo>
                  <a:lnTo>
                    <a:pt x="201" y="147"/>
                  </a:lnTo>
                  <a:lnTo>
                    <a:pt x="191" y="164"/>
                  </a:lnTo>
                  <a:lnTo>
                    <a:pt x="179" y="181"/>
                  </a:lnTo>
                  <a:lnTo>
                    <a:pt x="164" y="195"/>
                  </a:lnTo>
                  <a:lnTo>
                    <a:pt x="146" y="206"/>
                  </a:lnTo>
                  <a:close/>
                </a:path>
              </a:pathLst>
            </a:custGeom>
            <a:solidFill>
              <a:srgbClr val="EB5F61"/>
            </a:solidFill>
            <a:ln w="9525">
              <a:noFill/>
              <a:round/>
              <a:headEnd/>
              <a:tailEnd/>
            </a:ln>
          </p:spPr>
          <p:txBody>
            <a:bodyPr/>
            <a:lstStyle/>
            <a:p>
              <a:pPr algn="ctr"/>
              <a:endParaRPr lang="en-US" sz="1800"/>
            </a:p>
          </p:txBody>
        </p:sp>
        <p:sp>
          <p:nvSpPr>
            <p:cNvPr id="347570" name="Freeform 1244"/>
            <p:cNvSpPr>
              <a:spLocks/>
            </p:cNvSpPr>
            <p:nvPr/>
          </p:nvSpPr>
          <p:spPr bwMode="auto">
            <a:xfrm>
              <a:off x="3448" y="3083"/>
              <a:ext cx="8" cy="10"/>
            </a:xfrm>
            <a:custGeom>
              <a:avLst/>
              <a:gdLst>
                <a:gd name="T0" fmla="*/ 6 w 189"/>
                <a:gd name="T1" fmla="*/ 10 h 194"/>
                <a:gd name="T2" fmla="*/ 5 w 189"/>
                <a:gd name="T3" fmla="*/ 10 h 194"/>
                <a:gd name="T4" fmla="*/ 4 w 189"/>
                <a:gd name="T5" fmla="*/ 10 h 194"/>
                <a:gd name="T6" fmla="*/ 3 w 189"/>
                <a:gd name="T7" fmla="*/ 10 h 194"/>
                <a:gd name="T8" fmla="*/ 2 w 189"/>
                <a:gd name="T9" fmla="*/ 10 h 194"/>
                <a:gd name="T10" fmla="*/ 2 w 189"/>
                <a:gd name="T11" fmla="*/ 9 h 194"/>
                <a:gd name="T12" fmla="*/ 1 w 189"/>
                <a:gd name="T13" fmla="*/ 9 h 194"/>
                <a:gd name="T14" fmla="*/ 1 w 189"/>
                <a:gd name="T15" fmla="*/ 8 h 194"/>
                <a:gd name="T16" fmla="*/ 0 w 189"/>
                <a:gd name="T17" fmla="*/ 7 h 194"/>
                <a:gd name="T18" fmla="*/ 0 w 189"/>
                <a:gd name="T19" fmla="*/ 6 h 194"/>
                <a:gd name="T20" fmla="*/ 0 w 189"/>
                <a:gd name="T21" fmla="*/ 5 h 194"/>
                <a:gd name="T22" fmla="*/ 0 w 189"/>
                <a:gd name="T23" fmla="*/ 4 h 194"/>
                <a:gd name="T24" fmla="*/ 0 w 189"/>
                <a:gd name="T25" fmla="*/ 3 h 194"/>
                <a:gd name="T26" fmla="*/ 1 w 189"/>
                <a:gd name="T27" fmla="*/ 2 h 194"/>
                <a:gd name="T28" fmla="*/ 1 w 189"/>
                <a:gd name="T29" fmla="*/ 2 h 194"/>
                <a:gd name="T30" fmla="*/ 2 w 189"/>
                <a:gd name="T31" fmla="*/ 1 h 194"/>
                <a:gd name="T32" fmla="*/ 2 w 189"/>
                <a:gd name="T33" fmla="*/ 0 h 194"/>
                <a:gd name="T34" fmla="*/ 3 w 189"/>
                <a:gd name="T35" fmla="*/ 0 h 194"/>
                <a:gd name="T36" fmla="*/ 4 w 189"/>
                <a:gd name="T37" fmla="*/ 0 h 194"/>
                <a:gd name="T38" fmla="*/ 5 w 189"/>
                <a:gd name="T39" fmla="*/ 0 h 194"/>
                <a:gd name="T40" fmla="*/ 6 w 189"/>
                <a:gd name="T41" fmla="*/ 0 h 194"/>
                <a:gd name="T42" fmla="*/ 6 w 189"/>
                <a:gd name="T43" fmla="*/ 1 h 194"/>
                <a:gd name="T44" fmla="*/ 7 w 189"/>
                <a:gd name="T45" fmla="*/ 1 h 194"/>
                <a:gd name="T46" fmla="*/ 7 w 189"/>
                <a:gd name="T47" fmla="*/ 2 h 194"/>
                <a:gd name="T48" fmla="*/ 8 w 189"/>
                <a:gd name="T49" fmla="*/ 3 h 194"/>
                <a:gd name="T50" fmla="*/ 8 w 189"/>
                <a:gd name="T51" fmla="*/ 4 h 194"/>
                <a:gd name="T52" fmla="*/ 8 w 189"/>
                <a:gd name="T53" fmla="*/ 5 h 194"/>
                <a:gd name="T54" fmla="*/ 8 w 189"/>
                <a:gd name="T55" fmla="*/ 6 h 194"/>
                <a:gd name="T56" fmla="*/ 8 w 189"/>
                <a:gd name="T57" fmla="*/ 7 h 194"/>
                <a:gd name="T58" fmla="*/ 7 w 189"/>
                <a:gd name="T59" fmla="*/ 8 h 194"/>
                <a:gd name="T60" fmla="*/ 7 w 189"/>
                <a:gd name="T61" fmla="*/ 9 h 194"/>
                <a:gd name="T62" fmla="*/ 6 w 189"/>
                <a:gd name="T63" fmla="*/ 9 h 194"/>
                <a:gd name="T64" fmla="*/ 6 w 189"/>
                <a:gd name="T65" fmla="*/ 10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9"/>
                <a:gd name="T100" fmla="*/ 0 h 194"/>
                <a:gd name="T101" fmla="*/ 189 w 189"/>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9" h="194">
                  <a:moveTo>
                    <a:pt x="131" y="187"/>
                  </a:moveTo>
                  <a:lnTo>
                    <a:pt x="113" y="193"/>
                  </a:lnTo>
                  <a:lnTo>
                    <a:pt x="95" y="194"/>
                  </a:lnTo>
                  <a:lnTo>
                    <a:pt x="76" y="192"/>
                  </a:lnTo>
                  <a:lnTo>
                    <a:pt x="59" y="187"/>
                  </a:lnTo>
                  <a:lnTo>
                    <a:pt x="44" y="178"/>
                  </a:lnTo>
                  <a:lnTo>
                    <a:pt x="29" y="167"/>
                  </a:lnTo>
                  <a:lnTo>
                    <a:pt x="17" y="152"/>
                  </a:lnTo>
                  <a:lnTo>
                    <a:pt x="8" y="135"/>
                  </a:lnTo>
                  <a:lnTo>
                    <a:pt x="2" y="116"/>
                  </a:lnTo>
                  <a:lnTo>
                    <a:pt x="0" y="97"/>
                  </a:lnTo>
                  <a:lnTo>
                    <a:pt x="2" y="79"/>
                  </a:lnTo>
                  <a:lnTo>
                    <a:pt x="7" y="61"/>
                  </a:lnTo>
                  <a:lnTo>
                    <a:pt x="15" y="45"/>
                  </a:lnTo>
                  <a:lnTo>
                    <a:pt x="26" y="30"/>
                  </a:lnTo>
                  <a:lnTo>
                    <a:pt x="41" y="17"/>
                  </a:lnTo>
                  <a:lnTo>
                    <a:pt x="57" y="8"/>
                  </a:lnTo>
                  <a:lnTo>
                    <a:pt x="75" y="1"/>
                  </a:lnTo>
                  <a:lnTo>
                    <a:pt x="95" y="0"/>
                  </a:lnTo>
                  <a:lnTo>
                    <a:pt x="112" y="1"/>
                  </a:lnTo>
                  <a:lnTo>
                    <a:pt x="130" y="7"/>
                  </a:lnTo>
                  <a:lnTo>
                    <a:pt x="146" y="15"/>
                  </a:lnTo>
                  <a:lnTo>
                    <a:pt x="160" y="27"/>
                  </a:lnTo>
                  <a:lnTo>
                    <a:pt x="172" y="41"/>
                  </a:lnTo>
                  <a:lnTo>
                    <a:pt x="181" y="58"/>
                  </a:lnTo>
                  <a:lnTo>
                    <a:pt x="187" y="77"/>
                  </a:lnTo>
                  <a:lnTo>
                    <a:pt x="189" y="96"/>
                  </a:lnTo>
                  <a:lnTo>
                    <a:pt x="188" y="114"/>
                  </a:lnTo>
                  <a:lnTo>
                    <a:pt x="182" y="132"/>
                  </a:lnTo>
                  <a:lnTo>
                    <a:pt x="174" y="149"/>
                  </a:lnTo>
                  <a:lnTo>
                    <a:pt x="163" y="165"/>
                  </a:lnTo>
                  <a:lnTo>
                    <a:pt x="149" y="177"/>
                  </a:lnTo>
                  <a:lnTo>
                    <a:pt x="131" y="187"/>
                  </a:lnTo>
                  <a:close/>
                </a:path>
              </a:pathLst>
            </a:custGeom>
            <a:solidFill>
              <a:srgbClr val="F0878A"/>
            </a:solidFill>
            <a:ln w="9525">
              <a:noFill/>
              <a:round/>
              <a:headEnd/>
              <a:tailEnd/>
            </a:ln>
          </p:spPr>
          <p:txBody>
            <a:bodyPr/>
            <a:lstStyle/>
            <a:p>
              <a:pPr algn="ctr"/>
              <a:endParaRPr lang="en-US" sz="1800"/>
            </a:p>
          </p:txBody>
        </p:sp>
        <p:sp>
          <p:nvSpPr>
            <p:cNvPr id="347571" name="Freeform 1245"/>
            <p:cNvSpPr>
              <a:spLocks/>
            </p:cNvSpPr>
            <p:nvPr/>
          </p:nvSpPr>
          <p:spPr bwMode="auto">
            <a:xfrm>
              <a:off x="3448" y="3083"/>
              <a:ext cx="8" cy="10"/>
            </a:xfrm>
            <a:custGeom>
              <a:avLst/>
              <a:gdLst>
                <a:gd name="T0" fmla="*/ 6 w 171"/>
                <a:gd name="T1" fmla="*/ 10 h 177"/>
                <a:gd name="T2" fmla="*/ 5 w 171"/>
                <a:gd name="T3" fmla="*/ 10 h 177"/>
                <a:gd name="T4" fmla="*/ 4 w 171"/>
                <a:gd name="T5" fmla="*/ 10 h 177"/>
                <a:gd name="T6" fmla="*/ 3 w 171"/>
                <a:gd name="T7" fmla="*/ 10 h 177"/>
                <a:gd name="T8" fmla="*/ 3 w 171"/>
                <a:gd name="T9" fmla="*/ 10 h 177"/>
                <a:gd name="T10" fmla="*/ 2 w 171"/>
                <a:gd name="T11" fmla="*/ 9 h 177"/>
                <a:gd name="T12" fmla="*/ 1 w 171"/>
                <a:gd name="T13" fmla="*/ 9 h 177"/>
                <a:gd name="T14" fmla="*/ 1 w 171"/>
                <a:gd name="T15" fmla="*/ 8 h 177"/>
                <a:gd name="T16" fmla="*/ 0 w 171"/>
                <a:gd name="T17" fmla="*/ 7 h 177"/>
                <a:gd name="T18" fmla="*/ 0 w 171"/>
                <a:gd name="T19" fmla="*/ 6 h 177"/>
                <a:gd name="T20" fmla="*/ 0 w 171"/>
                <a:gd name="T21" fmla="*/ 5 h 177"/>
                <a:gd name="T22" fmla="*/ 0 w 171"/>
                <a:gd name="T23" fmla="*/ 4 h 177"/>
                <a:gd name="T24" fmla="*/ 0 w 171"/>
                <a:gd name="T25" fmla="*/ 3 h 177"/>
                <a:gd name="T26" fmla="*/ 1 w 171"/>
                <a:gd name="T27" fmla="*/ 2 h 177"/>
                <a:gd name="T28" fmla="*/ 1 w 171"/>
                <a:gd name="T29" fmla="*/ 2 h 177"/>
                <a:gd name="T30" fmla="*/ 2 w 171"/>
                <a:gd name="T31" fmla="*/ 1 h 177"/>
                <a:gd name="T32" fmla="*/ 2 w 171"/>
                <a:gd name="T33" fmla="*/ 0 h 177"/>
                <a:gd name="T34" fmla="*/ 3 w 171"/>
                <a:gd name="T35" fmla="*/ 0 h 177"/>
                <a:gd name="T36" fmla="*/ 4 w 171"/>
                <a:gd name="T37" fmla="*/ 0 h 177"/>
                <a:gd name="T38" fmla="*/ 5 w 171"/>
                <a:gd name="T39" fmla="*/ 0 h 177"/>
                <a:gd name="T40" fmla="*/ 5 w 171"/>
                <a:gd name="T41" fmla="*/ 0 h 177"/>
                <a:gd name="T42" fmla="*/ 6 w 171"/>
                <a:gd name="T43" fmla="*/ 1 h 177"/>
                <a:gd name="T44" fmla="*/ 7 w 171"/>
                <a:gd name="T45" fmla="*/ 1 h 177"/>
                <a:gd name="T46" fmla="*/ 7 w 171"/>
                <a:gd name="T47" fmla="*/ 2 h 177"/>
                <a:gd name="T48" fmla="*/ 8 w 171"/>
                <a:gd name="T49" fmla="*/ 3 h 177"/>
                <a:gd name="T50" fmla="*/ 8 w 171"/>
                <a:gd name="T51" fmla="*/ 4 h 177"/>
                <a:gd name="T52" fmla="*/ 8 w 171"/>
                <a:gd name="T53" fmla="*/ 5 h 177"/>
                <a:gd name="T54" fmla="*/ 8 w 171"/>
                <a:gd name="T55" fmla="*/ 6 h 177"/>
                <a:gd name="T56" fmla="*/ 8 w 171"/>
                <a:gd name="T57" fmla="*/ 7 h 177"/>
                <a:gd name="T58" fmla="*/ 7 w 171"/>
                <a:gd name="T59" fmla="*/ 8 h 177"/>
                <a:gd name="T60" fmla="*/ 7 w 171"/>
                <a:gd name="T61" fmla="*/ 8 h 177"/>
                <a:gd name="T62" fmla="*/ 6 w 171"/>
                <a:gd name="T63" fmla="*/ 9 h 177"/>
                <a:gd name="T64" fmla="*/ 6 w 171"/>
                <a:gd name="T65" fmla="*/ 1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177"/>
                <a:gd name="T101" fmla="*/ 171 w 171"/>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177">
                  <a:moveTo>
                    <a:pt x="120" y="170"/>
                  </a:moveTo>
                  <a:lnTo>
                    <a:pt x="104" y="175"/>
                  </a:lnTo>
                  <a:lnTo>
                    <a:pt x="87" y="177"/>
                  </a:lnTo>
                  <a:lnTo>
                    <a:pt x="70" y="176"/>
                  </a:lnTo>
                  <a:lnTo>
                    <a:pt x="54" y="171"/>
                  </a:lnTo>
                  <a:lnTo>
                    <a:pt x="40" y="163"/>
                  </a:lnTo>
                  <a:lnTo>
                    <a:pt x="27" y="152"/>
                  </a:lnTo>
                  <a:lnTo>
                    <a:pt x="15" y="139"/>
                  </a:lnTo>
                  <a:lnTo>
                    <a:pt x="7" y="124"/>
                  </a:lnTo>
                  <a:lnTo>
                    <a:pt x="2" y="107"/>
                  </a:lnTo>
                  <a:lnTo>
                    <a:pt x="0" y="90"/>
                  </a:lnTo>
                  <a:lnTo>
                    <a:pt x="2" y="72"/>
                  </a:lnTo>
                  <a:lnTo>
                    <a:pt x="7" y="56"/>
                  </a:lnTo>
                  <a:lnTo>
                    <a:pt x="14" y="41"/>
                  </a:lnTo>
                  <a:lnTo>
                    <a:pt x="25" y="28"/>
                  </a:lnTo>
                  <a:lnTo>
                    <a:pt x="37" y="16"/>
                  </a:lnTo>
                  <a:lnTo>
                    <a:pt x="52" y="8"/>
                  </a:lnTo>
                  <a:lnTo>
                    <a:pt x="68" y="2"/>
                  </a:lnTo>
                  <a:lnTo>
                    <a:pt x="85" y="0"/>
                  </a:lnTo>
                  <a:lnTo>
                    <a:pt x="102" y="2"/>
                  </a:lnTo>
                  <a:lnTo>
                    <a:pt x="117" y="7"/>
                  </a:lnTo>
                  <a:lnTo>
                    <a:pt x="132" y="15"/>
                  </a:lnTo>
                  <a:lnTo>
                    <a:pt x="145" y="25"/>
                  </a:lnTo>
                  <a:lnTo>
                    <a:pt x="156" y="38"/>
                  </a:lnTo>
                  <a:lnTo>
                    <a:pt x="164" y="53"/>
                  </a:lnTo>
                  <a:lnTo>
                    <a:pt x="169" y="70"/>
                  </a:lnTo>
                  <a:lnTo>
                    <a:pt x="171" y="88"/>
                  </a:lnTo>
                  <a:lnTo>
                    <a:pt x="169" y="105"/>
                  </a:lnTo>
                  <a:lnTo>
                    <a:pt x="165" y="121"/>
                  </a:lnTo>
                  <a:lnTo>
                    <a:pt x="158" y="136"/>
                  </a:lnTo>
                  <a:lnTo>
                    <a:pt x="148" y="150"/>
                  </a:lnTo>
                  <a:lnTo>
                    <a:pt x="136" y="162"/>
                  </a:lnTo>
                  <a:lnTo>
                    <a:pt x="120" y="170"/>
                  </a:lnTo>
                  <a:close/>
                </a:path>
              </a:pathLst>
            </a:custGeom>
            <a:solidFill>
              <a:srgbClr val="F5AEB0"/>
            </a:solidFill>
            <a:ln w="9525">
              <a:noFill/>
              <a:round/>
              <a:headEnd/>
              <a:tailEnd/>
            </a:ln>
          </p:spPr>
          <p:txBody>
            <a:bodyPr/>
            <a:lstStyle/>
            <a:p>
              <a:pPr algn="ctr"/>
              <a:endParaRPr lang="en-US" sz="1800"/>
            </a:p>
          </p:txBody>
        </p:sp>
        <p:sp>
          <p:nvSpPr>
            <p:cNvPr id="347572" name="Freeform 1246"/>
            <p:cNvSpPr>
              <a:spLocks/>
            </p:cNvSpPr>
            <p:nvPr/>
          </p:nvSpPr>
          <p:spPr bwMode="auto">
            <a:xfrm>
              <a:off x="3449" y="3083"/>
              <a:ext cx="7" cy="9"/>
            </a:xfrm>
            <a:custGeom>
              <a:avLst/>
              <a:gdLst>
                <a:gd name="T0" fmla="*/ 5 w 152"/>
                <a:gd name="T1" fmla="*/ 9 h 156"/>
                <a:gd name="T2" fmla="*/ 4 w 152"/>
                <a:gd name="T3" fmla="*/ 9 h 156"/>
                <a:gd name="T4" fmla="*/ 4 w 152"/>
                <a:gd name="T5" fmla="*/ 9 h 156"/>
                <a:gd name="T6" fmla="*/ 3 w 152"/>
                <a:gd name="T7" fmla="*/ 9 h 156"/>
                <a:gd name="T8" fmla="*/ 2 w 152"/>
                <a:gd name="T9" fmla="*/ 9 h 156"/>
                <a:gd name="T10" fmla="*/ 2 w 152"/>
                <a:gd name="T11" fmla="*/ 8 h 156"/>
                <a:gd name="T12" fmla="*/ 1 w 152"/>
                <a:gd name="T13" fmla="*/ 8 h 156"/>
                <a:gd name="T14" fmla="*/ 1 w 152"/>
                <a:gd name="T15" fmla="*/ 7 h 156"/>
                <a:gd name="T16" fmla="*/ 0 w 152"/>
                <a:gd name="T17" fmla="*/ 6 h 156"/>
                <a:gd name="T18" fmla="*/ 0 w 152"/>
                <a:gd name="T19" fmla="*/ 5 h 156"/>
                <a:gd name="T20" fmla="*/ 0 w 152"/>
                <a:gd name="T21" fmla="*/ 5 h 156"/>
                <a:gd name="T22" fmla="*/ 0 w 152"/>
                <a:gd name="T23" fmla="*/ 4 h 156"/>
                <a:gd name="T24" fmla="*/ 0 w 152"/>
                <a:gd name="T25" fmla="*/ 3 h 156"/>
                <a:gd name="T26" fmla="*/ 1 w 152"/>
                <a:gd name="T27" fmla="*/ 2 h 156"/>
                <a:gd name="T28" fmla="*/ 1 w 152"/>
                <a:gd name="T29" fmla="*/ 1 h 156"/>
                <a:gd name="T30" fmla="*/ 2 w 152"/>
                <a:gd name="T31" fmla="*/ 1 h 156"/>
                <a:gd name="T32" fmla="*/ 2 w 152"/>
                <a:gd name="T33" fmla="*/ 0 h 156"/>
                <a:gd name="T34" fmla="*/ 3 w 152"/>
                <a:gd name="T35" fmla="*/ 0 h 156"/>
                <a:gd name="T36" fmla="*/ 4 w 152"/>
                <a:gd name="T37" fmla="*/ 0 h 156"/>
                <a:gd name="T38" fmla="*/ 4 w 152"/>
                <a:gd name="T39" fmla="*/ 0 h 156"/>
                <a:gd name="T40" fmla="*/ 5 w 152"/>
                <a:gd name="T41" fmla="*/ 0 h 156"/>
                <a:gd name="T42" fmla="*/ 5 w 152"/>
                <a:gd name="T43" fmla="*/ 1 h 156"/>
                <a:gd name="T44" fmla="*/ 6 w 152"/>
                <a:gd name="T45" fmla="*/ 1 h 156"/>
                <a:gd name="T46" fmla="*/ 6 w 152"/>
                <a:gd name="T47" fmla="*/ 2 h 156"/>
                <a:gd name="T48" fmla="*/ 7 w 152"/>
                <a:gd name="T49" fmla="*/ 3 h 156"/>
                <a:gd name="T50" fmla="*/ 7 w 152"/>
                <a:gd name="T51" fmla="*/ 4 h 156"/>
                <a:gd name="T52" fmla="*/ 7 w 152"/>
                <a:gd name="T53" fmla="*/ 4 h 156"/>
                <a:gd name="T54" fmla="*/ 7 w 152"/>
                <a:gd name="T55" fmla="*/ 5 h 156"/>
                <a:gd name="T56" fmla="*/ 7 w 152"/>
                <a:gd name="T57" fmla="*/ 6 h 156"/>
                <a:gd name="T58" fmla="*/ 6 w 152"/>
                <a:gd name="T59" fmla="*/ 7 h 156"/>
                <a:gd name="T60" fmla="*/ 6 w 152"/>
                <a:gd name="T61" fmla="*/ 8 h 156"/>
                <a:gd name="T62" fmla="*/ 6 w 152"/>
                <a:gd name="T63" fmla="*/ 8 h 156"/>
                <a:gd name="T64" fmla="*/ 5 w 152"/>
                <a:gd name="T65" fmla="*/ 9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56"/>
                <a:gd name="T101" fmla="*/ 152 w 15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56">
                  <a:moveTo>
                    <a:pt x="106" y="149"/>
                  </a:moveTo>
                  <a:lnTo>
                    <a:pt x="92" y="155"/>
                  </a:lnTo>
                  <a:lnTo>
                    <a:pt x="77" y="156"/>
                  </a:lnTo>
                  <a:lnTo>
                    <a:pt x="63" y="155"/>
                  </a:lnTo>
                  <a:lnTo>
                    <a:pt x="48" y="150"/>
                  </a:lnTo>
                  <a:lnTo>
                    <a:pt x="35" y="143"/>
                  </a:lnTo>
                  <a:lnTo>
                    <a:pt x="24" y="133"/>
                  </a:lnTo>
                  <a:lnTo>
                    <a:pt x="14" y="122"/>
                  </a:lnTo>
                  <a:lnTo>
                    <a:pt x="6" y="108"/>
                  </a:lnTo>
                  <a:lnTo>
                    <a:pt x="2" y="93"/>
                  </a:lnTo>
                  <a:lnTo>
                    <a:pt x="0" y="78"/>
                  </a:lnTo>
                  <a:lnTo>
                    <a:pt x="1" y="63"/>
                  </a:lnTo>
                  <a:lnTo>
                    <a:pt x="5" y="49"/>
                  </a:lnTo>
                  <a:lnTo>
                    <a:pt x="13" y="35"/>
                  </a:lnTo>
                  <a:lnTo>
                    <a:pt x="22" y="24"/>
                  </a:lnTo>
                  <a:lnTo>
                    <a:pt x="33" y="13"/>
                  </a:lnTo>
                  <a:lnTo>
                    <a:pt x="46" y="6"/>
                  </a:lnTo>
                  <a:lnTo>
                    <a:pt x="60" y="1"/>
                  </a:lnTo>
                  <a:lnTo>
                    <a:pt x="76" y="0"/>
                  </a:lnTo>
                  <a:lnTo>
                    <a:pt x="90" y="1"/>
                  </a:lnTo>
                  <a:lnTo>
                    <a:pt x="104" y="5"/>
                  </a:lnTo>
                  <a:lnTo>
                    <a:pt x="118" y="11"/>
                  </a:lnTo>
                  <a:lnTo>
                    <a:pt x="129" y="21"/>
                  </a:lnTo>
                  <a:lnTo>
                    <a:pt x="139" y="32"/>
                  </a:lnTo>
                  <a:lnTo>
                    <a:pt x="146" y="46"/>
                  </a:lnTo>
                  <a:lnTo>
                    <a:pt x="150" y="61"/>
                  </a:lnTo>
                  <a:lnTo>
                    <a:pt x="152" y="77"/>
                  </a:lnTo>
                  <a:lnTo>
                    <a:pt x="151" y="91"/>
                  </a:lnTo>
                  <a:lnTo>
                    <a:pt x="147" y="106"/>
                  </a:lnTo>
                  <a:lnTo>
                    <a:pt x="140" y="120"/>
                  </a:lnTo>
                  <a:lnTo>
                    <a:pt x="131" y="131"/>
                  </a:lnTo>
                  <a:lnTo>
                    <a:pt x="120" y="142"/>
                  </a:lnTo>
                  <a:lnTo>
                    <a:pt x="106" y="149"/>
                  </a:lnTo>
                  <a:close/>
                </a:path>
              </a:pathLst>
            </a:custGeom>
            <a:solidFill>
              <a:srgbClr val="FAD6D9"/>
            </a:solidFill>
            <a:ln w="9525">
              <a:noFill/>
              <a:round/>
              <a:headEnd/>
              <a:tailEnd/>
            </a:ln>
          </p:spPr>
          <p:txBody>
            <a:bodyPr/>
            <a:lstStyle/>
            <a:p>
              <a:pPr algn="ctr"/>
              <a:endParaRPr lang="en-US" sz="1800"/>
            </a:p>
          </p:txBody>
        </p:sp>
        <p:sp>
          <p:nvSpPr>
            <p:cNvPr id="347573" name="Freeform 1247"/>
            <p:cNvSpPr>
              <a:spLocks/>
            </p:cNvSpPr>
            <p:nvPr/>
          </p:nvSpPr>
          <p:spPr bwMode="auto">
            <a:xfrm>
              <a:off x="3449" y="3083"/>
              <a:ext cx="6" cy="8"/>
            </a:xfrm>
            <a:custGeom>
              <a:avLst/>
              <a:gdLst>
                <a:gd name="T0" fmla="*/ 4 w 134"/>
                <a:gd name="T1" fmla="*/ 8 h 139"/>
                <a:gd name="T2" fmla="*/ 4 w 134"/>
                <a:gd name="T3" fmla="*/ 8 h 139"/>
                <a:gd name="T4" fmla="*/ 3 w 134"/>
                <a:gd name="T5" fmla="*/ 8 h 139"/>
                <a:gd name="T6" fmla="*/ 2 w 134"/>
                <a:gd name="T7" fmla="*/ 8 h 139"/>
                <a:gd name="T8" fmla="*/ 2 w 134"/>
                <a:gd name="T9" fmla="*/ 8 h 139"/>
                <a:gd name="T10" fmla="*/ 1 w 134"/>
                <a:gd name="T11" fmla="*/ 7 h 139"/>
                <a:gd name="T12" fmla="*/ 1 w 134"/>
                <a:gd name="T13" fmla="*/ 7 h 139"/>
                <a:gd name="T14" fmla="*/ 1 w 134"/>
                <a:gd name="T15" fmla="*/ 6 h 139"/>
                <a:gd name="T16" fmla="*/ 0 w 134"/>
                <a:gd name="T17" fmla="*/ 6 h 139"/>
                <a:gd name="T18" fmla="*/ 0 w 134"/>
                <a:gd name="T19" fmla="*/ 5 h 139"/>
                <a:gd name="T20" fmla="*/ 0 w 134"/>
                <a:gd name="T21" fmla="*/ 4 h 139"/>
                <a:gd name="T22" fmla="*/ 0 w 134"/>
                <a:gd name="T23" fmla="*/ 3 h 139"/>
                <a:gd name="T24" fmla="*/ 0 w 134"/>
                <a:gd name="T25" fmla="*/ 3 h 139"/>
                <a:gd name="T26" fmla="*/ 0 w 134"/>
                <a:gd name="T27" fmla="*/ 2 h 139"/>
                <a:gd name="T28" fmla="*/ 1 w 134"/>
                <a:gd name="T29" fmla="*/ 1 h 139"/>
                <a:gd name="T30" fmla="*/ 1 w 134"/>
                <a:gd name="T31" fmla="*/ 1 h 139"/>
                <a:gd name="T32" fmla="*/ 2 w 134"/>
                <a:gd name="T33" fmla="*/ 0 h 139"/>
                <a:gd name="T34" fmla="*/ 2 w 134"/>
                <a:gd name="T35" fmla="*/ 0 h 139"/>
                <a:gd name="T36" fmla="*/ 3 w 134"/>
                <a:gd name="T37" fmla="*/ 0 h 139"/>
                <a:gd name="T38" fmla="*/ 4 w 134"/>
                <a:gd name="T39" fmla="*/ 0 h 139"/>
                <a:gd name="T40" fmla="*/ 4 w 134"/>
                <a:gd name="T41" fmla="*/ 0 h 139"/>
                <a:gd name="T42" fmla="*/ 5 w 134"/>
                <a:gd name="T43" fmla="*/ 1 h 139"/>
                <a:gd name="T44" fmla="*/ 5 w 134"/>
                <a:gd name="T45" fmla="*/ 1 h 139"/>
                <a:gd name="T46" fmla="*/ 5 w 134"/>
                <a:gd name="T47" fmla="*/ 2 h 139"/>
                <a:gd name="T48" fmla="*/ 6 w 134"/>
                <a:gd name="T49" fmla="*/ 2 h 139"/>
                <a:gd name="T50" fmla="*/ 6 w 134"/>
                <a:gd name="T51" fmla="*/ 3 h 139"/>
                <a:gd name="T52" fmla="*/ 6 w 134"/>
                <a:gd name="T53" fmla="*/ 4 h 139"/>
                <a:gd name="T54" fmla="*/ 6 w 134"/>
                <a:gd name="T55" fmla="*/ 5 h 139"/>
                <a:gd name="T56" fmla="*/ 6 w 134"/>
                <a:gd name="T57" fmla="*/ 5 h 139"/>
                <a:gd name="T58" fmla="*/ 6 w 134"/>
                <a:gd name="T59" fmla="*/ 6 h 139"/>
                <a:gd name="T60" fmla="*/ 5 w 134"/>
                <a:gd name="T61" fmla="*/ 7 h 139"/>
                <a:gd name="T62" fmla="*/ 5 w 134"/>
                <a:gd name="T63" fmla="*/ 7 h 139"/>
                <a:gd name="T64" fmla="*/ 4 w 134"/>
                <a:gd name="T65" fmla="*/ 8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139"/>
                <a:gd name="T101" fmla="*/ 134 w 134"/>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139">
                  <a:moveTo>
                    <a:pt x="93" y="134"/>
                  </a:moveTo>
                  <a:lnTo>
                    <a:pt x="80" y="138"/>
                  </a:lnTo>
                  <a:lnTo>
                    <a:pt x="68" y="139"/>
                  </a:lnTo>
                  <a:lnTo>
                    <a:pt x="55" y="138"/>
                  </a:lnTo>
                  <a:lnTo>
                    <a:pt x="42" y="134"/>
                  </a:lnTo>
                  <a:lnTo>
                    <a:pt x="30" y="127"/>
                  </a:lnTo>
                  <a:lnTo>
                    <a:pt x="20" y="119"/>
                  </a:lnTo>
                  <a:lnTo>
                    <a:pt x="12" y="109"/>
                  </a:lnTo>
                  <a:lnTo>
                    <a:pt x="5" y="97"/>
                  </a:lnTo>
                  <a:lnTo>
                    <a:pt x="1" y="83"/>
                  </a:lnTo>
                  <a:lnTo>
                    <a:pt x="0" y="70"/>
                  </a:lnTo>
                  <a:lnTo>
                    <a:pt x="1" y="57"/>
                  </a:lnTo>
                  <a:lnTo>
                    <a:pt x="5" y="44"/>
                  </a:lnTo>
                  <a:lnTo>
                    <a:pt x="11" y="31"/>
                  </a:lnTo>
                  <a:lnTo>
                    <a:pt x="19" y="21"/>
                  </a:lnTo>
                  <a:lnTo>
                    <a:pt x="28" y="12"/>
                  </a:lnTo>
                  <a:lnTo>
                    <a:pt x="40" y="5"/>
                  </a:lnTo>
                  <a:lnTo>
                    <a:pt x="54" y="1"/>
                  </a:lnTo>
                  <a:lnTo>
                    <a:pt x="66" y="0"/>
                  </a:lnTo>
                  <a:lnTo>
                    <a:pt x="79" y="1"/>
                  </a:lnTo>
                  <a:lnTo>
                    <a:pt x="91" y="5"/>
                  </a:lnTo>
                  <a:lnTo>
                    <a:pt x="104" y="11"/>
                  </a:lnTo>
                  <a:lnTo>
                    <a:pt x="114" y="20"/>
                  </a:lnTo>
                  <a:lnTo>
                    <a:pt x="122" y="29"/>
                  </a:lnTo>
                  <a:lnTo>
                    <a:pt x="129" y="42"/>
                  </a:lnTo>
                  <a:lnTo>
                    <a:pt x="133" y="56"/>
                  </a:lnTo>
                  <a:lnTo>
                    <a:pt x="134" y="68"/>
                  </a:lnTo>
                  <a:lnTo>
                    <a:pt x="133" y="82"/>
                  </a:lnTo>
                  <a:lnTo>
                    <a:pt x="129" y="95"/>
                  </a:lnTo>
                  <a:lnTo>
                    <a:pt x="123" y="107"/>
                  </a:lnTo>
                  <a:lnTo>
                    <a:pt x="115" y="118"/>
                  </a:lnTo>
                  <a:lnTo>
                    <a:pt x="106" y="126"/>
                  </a:lnTo>
                  <a:lnTo>
                    <a:pt x="93" y="134"/>
                  </a:lnTo>
                  <a:close/>
                </a:path>
              </a:pathLst>
            </a:custGeom>
            <a:solidFill>
              <a:srgbClr val="FFFFFF"/>
            </a:solidFill>
            <a:ln w="9525">
              <a:noFill/>
              <a:round/>
              <a:headEnd/>
              <a:tailEnd/>
            </a:ln>
          </p:spPr>
          <p:txBody>
            <a:bodyPr/>
            <a:lstStyle/>
            <a:p>
              <a:pPr algn="ctr"/>
              <a:endParaRPr lang="en-US" sz="1800"/>
            </a:p>
          </p:txBody>
        </p:sp>
        <p:sp>
          <p:nvSpPr>
            <p:cNvPr id="347574" name="Freeform 1248"/>
            <p:cNvSpPr>
              <a:spLocks/>
            </p:cNvSpPr>
            <p:nvPr/>
          </p:nvSpPr>
          <p:spPr bwMode="auto">
            <a:xfrm>
              <a:off x="3441" y="3093"/>
              <a:ext cx="1" cy="2"/>
            </a:xfrm>
            <a:custGeom>
              <a:avLst/>
              <a:gdLst>
                <a:gd name="T0" fmla="*/ 1 w 21"/>
                <a:gd name="T1" fmla="*/ 0 h 33"/>
                <a:gd name="T2" fmla="*/ 0 w 21"/>
                <a:gd name="T3" fmla="*/ 0 h 33"/>
                <a:gd name="T4" fmla="*/ 0 w 21"/>
                <a:gd name="T5" fmla="*/ 0 h 33"/>
                <a:gd name="T6" fmla="*/ 0 w 21"/>
                <a:gd name="T7" fmla="*/ 1 h 33"/>
                <a:gd name="T8" fmla="*/ 0 w 21"/>
                <a:gd name="T9" fmla="*/ 1 h 33"/>
                <a:gd name="T10" fmla="*/ 0 w 21"/>
                <a:gd name="T11" fmla="*/ 2 h 33"/>
                <a:gd name="T12" fmla="*/ 0 w 21"/>
                <a:gd name="T13" fmla="*/ 2 h 33"/>
                <a:gd name="T14" fmla="*/ 1 w 21"/>
                <a:gd name="T15" fmla="*/ 2 h 33"/>
                <a:gd name="T16" fmla="*/ 1 w 21"/>
                <a:gd name="T17" fmla="*/ 2 h 33"/>
                <a:gd name="T18" fmla="*/ 1 w 21"/>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3"/>
                <a:gd name="T32" fmla="*/ 21 w 2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3">
                  <a:moveTo>
                    <a:pt x="11" y="0"/>
                  </a:moveTo>
                  <a:lnTo>
                    <a:pt x="5" y="3"/>
                  </a:lnTo>
                  <a:lnTo>
                    <a:pt x="1" y="8"/>
                  </a:lnTo>
                  <a:lnTo>
                    <a:pt x="0" y="15"/>
                  </a:lnTo>
                  <a:lnTo>
                    <a:pt x="1" y="20"/>
                  </a:lnTo>
                  <a:lnTo>
                    <a:pt x="4" y="26"/>
                  </a:lnTo>
                  <a:lnTo>
                    <a:pt x="8" y="31"/>
                  </a:lnTo>
                  <a:lnTo>
                    <a:pt x="14" y="33"/>
                  </a:lnTo>
                  <a:lnTo>
                    <a:pt x="21" y="32"/>
                  </a:lnTo>
                  <a:lnTo>
                    <a:pt x="11" y="0"/>
                  </a:lnTo>
                  <a:close/>
                </a:path>
              </a:pathLst>
            </a:custGeom>
            <a:solidFill>
              <a:srgbClr val="CCFFFF"/>
            </a:solidFill>
            <a:ln w="9525">
              <a:noFill/>
              <a:round/>
              <a:headEnd/>
              <a:tailEnd/>
            </a:ln>
          </p:spPr>
          <p:txBody>
            <a:bodyPr/>
            <a:lstStyle/>
            <a:p>
              <a:pPr algn="ctr"/>
              <a:endParaRPr lang="en-US" sz="1800"/>
            </a:p>
          </p:txBody>
        </p:sp>
        <p:sp>
          <p:nvSpPr>
            <p:cNvPr id="347575" name="Freeform 1249"/>
            <p:cNvSpPr>
              <a:spLocks/>
            </p:cNvSpPr>
            <p:nvPr/>
          </p:nvSpPr>
          <p:spPr bwMode="auto">
            <a:xfrm>
              <a:off x="3442" y="3089"/>
              <a:ext cx="3" cy="6"/>
            </a:xfrm>
            <a:custGeom>
              <a:avLst/>
              <a:gdLst>
                <a:gd name="T0" fmla="*/ 2 w 75"/>
                <a:gd name="T1" fmla="*/ 1 h 98"/>
                <a:gd name="T2" fmla="*/ 2 w 75"/>
                <a:gd name="T3" fmla="*/ 1 h 98"/>
                <a:gd name="T4" fmla="*/ 2 w 75"/>
                <a:gd name="T5" fmla="*/ 1 h 98"/>
                <a:gd name="T6" fmla="*/ 2 w 75"/>
                <a:gd name="T7" fmla="*/ 2 h 98"/>
                <a:gd name="T8" fmla="*/ 2 w 75"/>
                <a:gd name="T9" fmla="*/ 2 h 98"/>
                <a:gd name="T10" fmla="*/ 1 w 75"/>
                <a:gd name="T11" fmla="*/ 3 h 98"/>
                <a:gd name="T12" fmla="*/ 1 w 75"/>
                <a:gd name="T13" fmla="*/ 3 h 98"/>
                <a:gd name="T14" fmla="*/ 1 w 75"/>
                <a:gd name="T15" fmla="*/ 3 h 98"/>
                <a:gd name="T16" fmla="*/ 0 w 75"/>
                <a:gd name="T17" fmla="*/ 4 h 98"/>
                <a:gd name="T18" fmla="*/ 0 w 75"/>
                <a:gd name="T19" fmla="*/ 4 h 98"/>
                <a:gd name="T20" fmla="*/ 0 w 75"/>
                <a:gd name="T21" fmla="*/ 6 h 98"/>
                <a:gd name="T22" fmla="*/ 1 w 75"/>
                <a:gd name="T23" fmla="*/ 6 h 98"/>
                <a:gd name="T24" fmla="*/ 2 w 75"/>
                <a:gd name="T25" fmla="*/ 5 h 98"/>
                <a:gd name="T26" fmla="*/ 2 w 75"/>
                <a:gd name="T27" fmla="*/ 5 h 98"/>
                <a:gd name="T28" fmla="*/ 3 w 75"/>
                <a:gd name="T29" fmla="*/ 4 h 98"/>
                <a:gd name="T30" fmla="*/ 3 w 75"/>
                <a:gd name="T31" fmla="*/ 3 h 98"/>
                <a:gd name="T32" fmla="*/ 3 w 75"/>
                <a:gd name="T33" fmla="*/ 2 h 98"/>
                <a:gd name="T34" fmla="*/ 3 w 75"/>
                <a:gd name="T35" fmla="*/ 1 h 98"/>
                <a:gd name="T36" fmla="*/ 3 w 75"/>
                <a:gd name="T37" fmla="*/ 0 h 98"/>
                <a:gd name="T38" fmla="*/ 3 w 75"/>
                <a:gd name="T39" fmla="*/ 0 h 98"/>
                <a:gd name="T40" fmla="*/ 2 w 75"/>
                <a:gd name="T41" fmla="*/ 1 h 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98"/>
                <a:gd name="T65" fmla="*/ 75 w 75"/>
                <a:gd name="T66" fmla="*/ 98 h 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98">
                  <a:moveTo>
                    <a:pt x="40" y="12"/>
                  </a:moveTo>
                  <a:lnTo>
                    <a:pt x="40" y="12"/>
                  </a:lnTo>
                  <a:lnTo>
                    <a:pt x="42" y="22"/>
                  </a:lnTo>
                  <a:lnTo>
                    <a:pt x="42" y="28"/>
                  </a:lnTo>
                  <a:lnTo>
                    <a:pt x="39" y="37"/>
                  </a:lnTo>
                  <a:lnTo>
                    <a:pt x="36" y="43"/>
                  </a:lnTo>
                  <a:lnTo>
                    <a:pt x="30" y="49"/>
                  </a:lnTo>
                  <a:lnTo>
                    <a:pt x="21" y="57"/>
                  </a:lnTo>
                  <a:lnTo>
                    <a:pt x="12" y="61"/>
                  </a:lnTo>
                  <a:lnTo>
                    <a:pt x="0" y="66"/>
                  </a:lnTo>
                  <a:lnTo>
                    <a:pt x="10" y="98"/>
                  </a:lnTo>
                  <a:lnTo>
                    <a:pt x="26" y="92"/>
                  </a:lnTo>
                  <a:lnTo>
                    <a:pt x="39" y="84"/>
                  </a:lnTo>
                  <a:lnTo>
                    <a:pt x="50" y="74"/>
                  </a:lnTo>
                  <a:lnTo>
                    <a:pt x="63" y="64"/>
                  </a:lnTo>
                  <a:lnTo>
                    <a:pt x="70" y="49"/>
                  </a:lnTo>
                  <a:lnTo>
                    <a:pt x="75" y="34"/>
                  </a:lnTo>
                  <a:lnTo>
                    <a:pt x="75" y="18"/>
                  </a:lnTo>
                  <a:lnTo>
                    <a:pt x="71" y="0"/>
                  </a:lnTo>
                  <a:lnTo>
                    <a:pt x="40" y="12"/>
                  </a:lnTo>
                  <a:close/>
                </a:path>
              </a:pathLst>
            </a:custGeom>
            <a:solidFill>
              <a:srgbClr val="CCFFFF"/>
            </a:solidFill>
            <a:ln w="9525">
              <a:noFill/>
              <a:round/>
              <a:headEnd/>
              <a:tailEnd/>
            </a:ln>
          </p:spPr>
          <p:txBody>
            <a:bodyPr/>
            <a:lstStyle/>
            <a:p>
              <a:pPr algn="ctr"/>
              <a:endParaRPr lang="en-US" sz="1800"/>
            </a:p>
          </p:txBody>
        </p:sp>
        <p:sp>
          <p:nvSpPr>
            <p:cNvPr id="347576" name="Freeform 1250"/>
            <p:cNvSpPr>
              <a:spLocks/>
            </p:cNvSpPr>
            <p:nvPr/>
          </p:nvSpPr>
          <p:spPr bwMode="auto">
            <a:xfrm>
              <a:off x="3440" y="3087"/>
              <a:ext cx="5" cy="3"/>
            </a:xfrm>
            <a:custGeom>
              <a:avLst/>
              <a:gdLst>
                <a:gd name="T0" fmla="*/ 1 w 108"/>
                <a:gd name="T1" fmla="*/ 3 h 49"/>
                <a:gd name="T2" fmla="*/ 1 w 108"/>
                <a:gd name="T3" fmla="*/ 3 h 49"/>
                <a:gd name="T4" fmla="*/ 1 w 108"/>
                <a:gd name="T5" fmla="*/ 2 h 49"/>
                <a:gd name="T6" fmla="*/ 2 w 108"/>
                <a:gd name="T7" fmla="*/ 2 h 49"/>
                <a:gd name="T8" fmla="*/ 2 w 108"/>
                <a:gd name="T9" fmla="*/ 2 h 49"/>
                <a:gd name="T10" fmla="*/ 3 w 108"/>
                <a:gd name="T11" fmla="*/ 2 h 49"/>
                <a:gd name="T12" fmla="*/ 3 w 108"/>
                <a:gd name="T13" fmla="*/ 2 h 49"/>
                <a:gd name="T14" fmla="*/ 3 w 108"/>
                <a:gd name="T15" fmla="*/ 2 h 49"/>
                <a:gd name="T16" fmla="*/ 3 w 108"/>
                <a:gd name="T17" fmla="*/ 3 h 49"/>
                <a:gd name="T18" fmla="*/ 4 w 108"/>
                <a:gd name="T19" fmla="*/ 3 h 49"/>
                <a:gd name="T20" fmla="*/ 5 w 108"/>
                <a:gd name="T21" fmla="*/ 2 h 49"/>
                <a:gd name="T22" fmla="*/ 5 w 108"/>
                <a:gd name="T23" fmla="*/ 1 h 49"/>
                <a:gd name="T24" fmla="*/ 4 w 108"/>
                <a:gd name="T25" fmla="*/ 1 h 49"/>
                <a:gd name="T26" fmla="*/ 3 w 108"/>
                <a:gd name="T27" fmla="*/ 0 h 49"/>
                <a:gd name="T28" fmla="*/ 3 w 108"/>
                <a:gd name="T29" fmla="*/ 0 h 49"/>
                <a:gd name="T30" fmla="*/ 2 w 108"/>
                <a:gd name="T31" fmla="*/ 0 h 49"/>
                <a:gd name="T32" fmla="*/ 1 w 108"/>
                <a:gd name="T33" fmla="*/ 0 h 49"/>
                <a:gd name="T34" fmla="*/ 1 w 108"/>
                <a:gd name="T35" fmla="*/ 1 h 49"/>
                <a:gd name="T36" fmla="*/ 0 w 108"/>
                <a:gd name="T37" fmla="*/ 1 h 49"/>
                <a:gd name="T38" fmla="*/ 0 w 108"/>
                <a:gd name="T39" fmla="*/ 1 h 49"/>
                <a:gd name="T40" fmla="*/ 1 w 108"/>
                <a:gd name="T41" fmla="*/ 3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49"/>
                <a:gd name="T65" fmla="*/ 108 w 10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49">
                  <a:moveTo>
                    <a:pt x="20" y="43"/>
                  </a:moveTo>
                  <a:lnTo>
                    <a:pt x="20" y="43"/>
                  </a:lnTo>
                  <a:lnTo>
                    <a:pt x="27" y="39"/>
                  </a:lnTo>
                  <a:lnTo>
                    <a:pt x="36" y="35"/>
                  </a:lnTo>
                  <a:lnTo>
                    <a:pt x="45" y="33"/>
                  </a:lnTo>
                  <a:lnTo>
                    <a:pt x="54" y="33"/>
                  </a:lnTo>
                  <a:lnTo>
                    <a:pt x="62" y="36"/>
                  </a:lnTo>
                  <a:lnTo>
                    <a:pt x="69" y="39"/>
                  </a:lnTo>
                  <a:lnTo>
                    <a:pt x="74" y="43"/>
                  </a:lnTo>
                  <a:lnTo>
                    <a:pt x="77" y="49"/>
                  </a:lnTo>
                  <a:lnTo>
                    <a:pt x="108" y="37"/>
                  </a:lnTo>
                  <a:lnTo>
                    <a:pt x="98" y="22"/>
                  </a:lnTo>
                  <a:lnTo>
                    <a:pt x="87" y="11"/>
                  </a:lnTo>
                  <a:lnTo>
                    <a:pt x="74" y="4"/>
                  </a:lnTo>
                  <a:lnTo>
                    <a:pt x="58" y="0"/>
                  </a:lnTo>
                  <a:lnTo>
                    <a:pt x="41" y="0"/>
                  </a:lnTo>
                  <a:lnTo>
                    <a:pt x="26" y="3"/>
                  </a:lnTo>
                  <a:lnTo>
                    <a:pt x="13" y="9"/>
                  </a:lnTo>
                  <a:lnTo>
                    <a:pt x="0" y="18"/>
                  </a:lnTo>
                  <a:lnTo>
                    <a:pt x="20" y="43"/>
                  </a:lnTo>
                  <a:close/>
                </a:path>
              </a:pathLst>
            </a:custGeom>
            <a:solidFill>
              <a:srgbClr val="CCFFFF"/>
            </a:solidFill>
            <a:ln w="9525">
              <a:noFill/>
              <a:round/>
              <a:headEnd/>
              <a:tailEnd/>
            </a:ln>
          </p:spPr>
          <p:txBody>
            <a:bodyPr/>
            <a:lstStyle/>
            <a:p>
              <a:pPr algn="ctr"/>
              <a:endParaRPr lang="en-US" sz="1800"/>
            </a:p>
          </p:txBody>
        </p:sp>
        <p:sp>
          <p:nvSpPr>
            <p:cNvPr id="347577" name="Freeform 1251"/>
            <p:cNvSpPr>
              <a:spLocks/>
            </p:cNvSpPr>
            <p:nvPr/>
          </p:nvSpPr>
          <p:spPr bwMode="auto">
            <a:xfrm>
              <a:off x="3438" y="3088"/>
              <a:ext cx="3" cy="8"/>
            </a:xfrm>
            <a:custGeom>
              <a:avLst/>
              <a:gdLst>
                <a:gd name="T0" fmla="*/ 2 w 69"/>
                <a:gd name="T1" fmla="*/ 7 h 129"/>
                <a:gd name="T2" fmla="*/ 2 w 69"/>
                <a:gd name="T3" fmla="*/ 7 h 129"/>
                <a:gd name="T4" fmla="*/ 1 w 69"/>
                <a:gd name="T5" fmla="*/ 6 h 129"/>
                <a:gd name="T6" fmla="*/ 1 w 69"/>
                <a:gd name="T7" fmla="*/ 6 h 129"/>
                <a:gd name="T8" fmla="*/ 1 w 69"/>
                <a:gd name="T9" fmla="*/ 5 h 129"/>
                <a:gd name="T10" fmla="*/ 2 w 69"/>
                <a:gd name="T11" fmla="*/ 4 h 129"/>
                <a:gd name="T12" fmla="*/ 2 w 69"/>
                <a:gd name="T13" fmla="*/ 4 h 129"/>
                <a:gd name="T14" fmla="*/ 2 w 69"/>
                <a:gd name="T15" fmla="*/ 3 h 129"/>
                <a:gd name="T16" fmla="*/ 3 w 69"/>
                <a:gd name="T17" fmla="*/ 2 h 129"/>
                <a:gd name="T18" fmla="*/ 3 w 69"/>
                <a:gd name="T19" fmla="*/ 2 h 129"/>
                <a:gd name="T20" fmla="*/ 2 w 69"/>
                <a:gd name="T21" fmla="*/ 0 h 129"/>
                <a:gd name="T22" fmla="*/ 2 w 69"/>
                <a:gd name="T23" fmla="*/ 1 h 129"/>
                <a:gd name="T24" fmla="*/ 1 w 69"/>
                <a:gd name="T25" fmla="*/ 2 h 129"/>
                <a:gd name="T26" fmla="*/ 1 w 69"/>
                <a:gd name="T27" fmla="*/ 3 h 129"/>
                <a:gd name="T28" fmla="*/ 0 w 69"/>
                <a:gd name="T29" fmla="*/ 4 h 129"/>
                <a:gd name="T30" fmla="*/ 0 w 69"/>
                <a:gd name="T31" fmla="*/ 5 h 129"/>
                <a:gd name="T32" fmla="*/ 0 w 69"/>
                <a:gd name="T33" fmla="*/ 6 h 129"/>
                <a:gd name="T34" fmla="*/ 0 w 69"/>
                <a:gd name="T35" fmla="*/ 7 h 129"/>
                <a:gd name="T36" fmla="*/ 0 w 69"/>
                <a:gd name="T37" fmla="*/ 8 h 129"/>
                <a:gd name="T38" fmla="*/ 0 w 69"/>
                <a:gd name="T39" fmla="*/ 8 h 129"/>
                <a:gd name="T40" fmla="*/ 2 w 69"/>
                <a:gd name="T41" fmla="*/ 7 h 1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29"/>
                <a:gd name="T65" fmla="*/ 69 w 69"/>
                <a:gd name="T66" fmla="*/ 129 h 1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29">
                  <a:moveTo>
                    <a:pt x="36" y="112"/>
                  </a:moveTo>
                  <a:lnTo>
                    <a:pt x="36" y="112"/>
                  </a:lnTo>
                  <a:lnTo>
                    <a:pt x="33" y="104"/>
                  </a:lnTo>
                  <a:lnTo>
                    <a:pt x="32" y="95"/>
                  </a:lnTo>
                  <a:lnTo>
                    <a:pt x="34" y="83"/>
                  </a:lnTo>
                  <a:lnTo>
                    <a:pt x="38" y="69"/>
                  </a:lnTo>
                  <a:lnTo>
                    <a:pt x="44" y="58"/>
                  </a:lnTo>
                  <a:lnTo>
                    <a:pt x="52" y="44"/>
                  </a:lnTo>
                  <a:lnTo>
                    <a:pt x="60" y="34"/>
                  </a:lnTo>
                  <a:lnTo>
                    <a:pt x="69" y="25"/>
                  </a:lnTo>
                  <a:lnTo>
                    <a:pt x="49" y="0"/>
                  </a:lnTo>
                  <a:lnTo>
                    <a:pt x="37" y="11"/>
                  </a:lnTo>
                  <a:lnTo>
                    <a:pt x="25" y="25"/>
                  </a:lnTo>
                  <a:lnTo>
                    <a:pt x="16" y="41"/>
                  </a:lnTo>
                  <a:lnTo>
                    <a:pt x="8" y="57"/>
                  </a:lnTo>
                  <a:lnTo>
                    <a:pt x="2" y="75"/>
                  </a:lnTo>
                  <a:lnTo>
                    <a:pt x="0" y="92"/>
                  </a:lnTo>
                  <a:lnTo>
                    <a:pt x="1" y="112"/>
                  </a:lnTo>
                  <a:lnTo>
                    <a:pt x="8" y="129"/>
                  </a:lnTo>
                  <a:lnTo>
                    <a:pt x="36" y="112"/>
                  </a:lnTo>
                  <a:close/>
                </a:path>
              </a:pathLst>
            </a:custGeom>
            <a:solidFill>
              <a:srgbClr val="CCFFFF"/>
            </a:solidFill>
            <a:ln w="9525">
              <a:noFill/>
              <a:round/>
              <a:headEnd/>
              <a:tailEnd/>
            </a:ln>
          </p:spPr>
          <p:txBody>
            <a:bodyPr/>
            <a:lstStyle/>
            <a:p>
              <a:pPr algn="ctr"/>
              <a:endParaRPr lang="en-US" sz="1800"/>
            </a:p>
          </p:txBody>
        </p:sp>
        <p:sp>
          <p:nvSpPr>
            <p:cNvPr id="347578" name="Freeform 1252"/>
            <p:cNvSpPr>
              <a:spLocks/>
            </p:cNvSpPr>
            <p:nvPr/>
          </p:nvSpPr>
          <p:spPr bwMode="auto">
            <a:xfrm>
              <a:off x="3438" y="3095"/>
              <a:ext cx="5" cy="4"/>
            </a:xfrm>
            <a:custGeom>
              <a:avLst/>
              <a:gdLst>
                <a:gd name="T0" fmla="*/ 5 w 117"/>
                <a:gd name="T1" fmla="*/ 2 h 76"/>
                <a:gd name="T2" fmla="*/ 5 w 117"/>
                <a:gd name="T3" fmla="*/ 2 h 76"/>
                <a:gd name="T4" fmla="*/ 4 w 117"/>
                <a:gd name="T5" fmla="*/ 2 h 76"/>
                <a:gd name="T6" fmla="*/ 4 w 117"/>
                <a:gd name="T7" fmla="*/ 2 h 76"/>
                <a:gd name="T8" fmla="*/ 3 w 117"/>
                <a:gd name="T9" fmla="*/ 2 h 76"/>
                <a:gd name="T10" fmla="*/ 3 w 117"/>
                <a:gd name="T11" fmla="*/ 2 h 76"/>
                <a:gd name="T12" fmla="*/ 2 w 117"/>
                <a:gd name="T13" fmla="*/ 2 h 76"/>
                <a:gd name="T14" fmla="*/ 2 w 117"/>
                <a:gd name="T15" fmla="*/ 1 h 76"/>
                <a:gd name="T16" fmla="*/ 1 w 117"/>
                <a:gd name="T17" fmla="*/ 1 h 76"/>
                <a:gd name="T18" fmla="*/ 1 w 117"/>
                <a:gd name="T19" fmla="*/ 0 h 76"/>
                <a:gd name="T20" fmla="*/ 0 w 117"/>
                <a:gd name="T21" fmla="*/ 1 h 76"/>
                <a:gd name="T22" fmla="*/ 0 w 117"/>
                <a:gd name="T23" fmla="*/ 2 h 76"/>
                <a:gd name="T24" fmla="*/ 1 w 117"/>
                <a:gd name="T25" fmla="*/ 2 h 76"/>
                <a:gd name="T26" fmla="*/ 1 w 117"/>
                <a:gd name="T27" fmla="*/ 3 h 76"/>
                <a:gd name="T28" fmla="*/ 2 w 117"/>
                <a:gd name="T29" fmla="*/ 3 h 76"/>
                <a:gd name="T30" fmla="*/ 3 w 117"/>
                <a:gd name="T31" fmla="*/ 4 h 76"/>
                <a:gd name="T32" fmla="*/ 3 w 117"/>
                <a:gd name="T33" fmla="*/ 4 h 76"/>
                <a:gd name="T34" fmla="*/ 4 w 117"/>
                <a:gd name="T35" fmla="*/ 4 h 76"/>
                <a:gd name="T36" fmla="*/ 5 w 117"/>
                <a:gd name="T37" fmla="*/ 4 h 76"/>
                <a:gd name="T38" fmla="*/ 5 w 117"/>
                <a:gd name="T39" fmla="*/ 4 h 76"/>
                <a:gd name="T40" fmla="*/ 5 w 117"/>
                <a:gd name="T41" fmla="*/ 2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6"/>
                <a:gd name="T65" fmla="*/ 117 w 117"/>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6">
                  <a:moveTo>
                    <a:pt x="107" y="41"/>
                  </a:moveTo>
                  <a:lnTo>
                    <a:pt x="107" y="41"/>
                  </a:lnTo>
                  <a:lnTo>
                    <a:pt x="96" y="43"/>
                  </a:lnTo>
                  <a:lnTo>
                    <a:pt x="83" y="43"/>
                  </a:lnTo>
                  <a:lnTo>
                    <a:pt x="72" y="42"/>
                  </a:lnTo>
                  <a:lnTo>
                    <a:pt x="62" y="36"/>
                  </a:lnTo>
                  <a:lnTo>
                    <a:pt x="52" y="30"/>
                  </a:lnTo>
                  <a:lnTo>
                    <a:pt x="43" y="23"/>
                  </a:lnTo>
                  <a:lnTo>
                    <a:pt x="35" y="13"/>
                  </a:lnTo>
                  <a:lnTo>
                    <a:pt x="28" y="0"/>
                  </a:lnTo>
                  <a:lnTo>
                    <a:pt x="0" y="17"/>
                  </a:lnTo>
                  <a:lnTo>
                    <a:pt x="9" y="32"/>
                  </a:lnTo>
                  <a:lnTo>
                    <a:pt x="20" y="46"/>
                  </a:lnTo>
                  <a:lnTo>
                    <a:pt x="33" y="57"/>
                  </a:lnTo>
                  <a:lnTo>
                    <a:pt x="48" y="66"/>
                  </a:lnTo>
                  <a:lnTo>
                    <a:pt x="64" y="73"/>
                  </a:lnTo>
                  <a:lnTo>
                    <a:pt x="81" y="76"/>
                  </a:lnTo>
                  <a:lnTo>
                    <a:pt x="98" y="76"/>
                  </a:lnTo>
                  <a:lnTo>
                    <a:pt x="117" y="72"/>
                  </a:lnTo>
                  <a:lnTo>
                    <a:pt x="107" y="41"/>
                  </a:lnTo>
                  <a:close/>
                </a:path>
              </a:pathLst>
            </a:custGeom>
            <a:solidFill>
              <a:srgbClr val="CCFFFF"/>
            </a:solidFill>
            <a:ln w="9525">
              <a:noFill/>
              <a:round/>
              <a:headEnd/>
              <a:tailEnd/>
            </a:ln>
          </p:spPr>
          <p:txBody>
            <a:bodyPr/>
            <a:lstStyle/>
            <a:p>
              <a:pPr algn="ctr"/>
              <a:endParaRPr lang="en-US" sz="1800"/>
            </a:p>
          </p:txBody>
        </p:sp>
        <p:sp>
          <p:nvSpPr>
            <p:cNvPr id="347579" name="Freeform 1253"/>
            <p:cNvSpPr>
              <a:spLocks/>
            </p:cNvSpPr>
            <p:nvPr/>
          </p:nvSpPr>
          <p:spPr bwMode="auto">
            <a:xfrm>
              <a:off x="3443" y="3094"/>
              <a:ext cx="4" cy="5"/>
            </a:xfrm>
            <a:custGeom>
              <a:avLst/>
              <a:gdLst>
                <a:gd name="T0" fmla="*/ 2 w 79"/>
                <a:gd name="T1" fmla="*/ 0 h 88"/>
                <a:gd name="T2" fmla="*/ 2 w 79"/>
                <a:gd name="T3" fmla="*/ 0 h 88"/>
                <a:gd name="T4" fmla="*/ 2 w 79"/>
                <a:gd name="T5" fmla="*/ 1 h 88"/>
                <a:gd name="T6" fmla="*/ 2 w 79"/>
                <a:gd name="T7" fmla="*/ 1 h 88"/>
                <a:gd name="T8" fmla="*/ 2 w 79"/>
                <a:gd name="T9" fmla="*/ 2 h 88"/>
                <a:gd name="T10" fmla="*/ 1 w 79"/>
                <a:gd name="T11" fmla="*/ 2 h 88"/>
                <a:gd name="T12" fmla="*/ 1 w 79"/>
                <a:gd name="T13" fmla="*/ 3 h 88"/>
                <a:gd name="T14" fmla="*/ 1 w 79"/>
                <a:gd name="T15" fmla="*/ 3 h 88"/>
                <a:gd name="T16" fmla="*/ 0 w 79"/>
                <a:gd name="T17" fmla="*/ 3 h 88"/>
                <a:gd name="T18" fmla="*/ 1 w 79"/>
                <a:gd name="T19" fmla="*/ 5 h 88"/>
                <a:gd name="T20" fmla="*/ 1 w 79"/>
                <a:gd name="T21" fmla="*/ 5 h 88"/>
                <a:gd name="T22" fmla="*/ 2 w 79"/>
                <a:gd name="T23" fmla="*/ 4 h 88"/>
                <a:gd name="T24" fmla="*/ 3 w 79"/>
                <a:gd name="T25" fmla="*/ 4 h 88"/>
                <a:gd name="T26" fmla="*/ 3 w 79"/>
                <a:gd name="T27" fmla="*/ 3 h 88"/>
                <a:gd name="T28" fmla="*/ 3 w 79"/>
                <a:gd name="T29" fmla="*/ 2 h 88"/>
                <a:gd name="T30" fmla="*/ 4 w 79"/>
                <a:gd name="T31" fmla="*/ 2 h 88"/>
                <a:gd name="T32" fmla="*/ 4 w 79"/>
                <a:gd name="T33" fmla="*/ 1 h 88"/>
                <a:gd name="T34" fmla="*/ 4 w 79"/>
                <a:gd name="T35" fmla="*/ 0 h 88"/>
                <a:gd name="T36" fmla="*/ 2 w 79"/>
                <a:gd name="T37" fmla="*/ 0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88"/>
                <a:gd name="T59" fmla="*/ 79 w 79"/>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88">
                  <a:moveTo>
                    <a:pt x="47" y="0"/>
                  </a:moveTo>
                  <a:lnTo>
                    <a:pt x="46" y="8"/>
                  </a:lnTo>
                  <a:lnTo>
                    <a:pt x="44" y="15"/>
                  </a:lnTo>
                  <a:lnTo>
                    <a:pt x="40" y="24"/>
                  </a:lnTo>
                  <a:lnTo>
                    <a:pt x="35" y="32"/>
                  </a:lnTo>
                  <a:lnTo>
                    <a:pt x="28" y="39"/>
                  </a:lnTo>
                  <a:lnTo>
                    <a:pt x="21" y="46"/>
                  </a:lnTo>
                  <a:lnTo>
                    <a:pt x="11" y="52"/>
                  </a:lnTo>
                  <a:lnTo>
                    <a:pt x="0" y="57"/>
                  </a:lnTo>
                  <a:lnTo>
                    <a:pt x="10" y="88"/>
                  </a:lnTo>
                  <a:lnTo>
                    <a:pt x="25" y="82"/>
                  </a:lnTo>
                  <a:lnTo>
                    <a:pt x="40" y="73"/>
                  </a:lnTo>
                  <a:lnTo>
                    <a:pt x="51" y="64"/>
                  </a:lnTo>
                  <a:lnTo>
                    <a:pt x="61" y="53"/>
                  </a:lnTo>
                  <a:lnTo>
                    <a:pt x="68" y="41"/>
                  </a:lnTo>
                  <a:lnTo>
                    <a:pt x="74" y="28"/>
                  </a:lnTo>
                  <a:lnTo>
                    <a:pt x="78" y="14"/>
                  </a:lnTo>
                  <a:lnTo>
                    <a:pt x="79" y="2"/>
                  </a:lnTo>
                  <a:lnTo>
                    <a:pt x="47" y="0"/>
                  </a:lnTo>
                  <a:close/>
                </a:path>
              </a:pathLst>
            </a:custGeom>
            <a:solidFill>
              <a:srgbClr val="CCFFFF"/>
            </a:solidFill>
            <a:ln w="9525">
              <a:noFill/>
              <a:round/>
              <a:headEnd/>
              <a:tailEnd/>
            </a:ln>
          </p:spPr>
          <p:txBody>
            <a:bodyPr/>
            <a:lstStyle/>
            <a:p>
              <a:pPr algn="ctr"/>
              <a:endParaRPr lang="en-US" sz="1800"/>
            </a:p>
          </p:txBody>
        </p:sp>
        <p:sp>
          <p:nvSpPr>
            <p:cNvPr id="347580" name="Freeform 1254"/>
            <p:cNvSpPr>
              <a:spLocks/>
            </p:cNvSpPr>
            <p:nvPr/>
          </p:nvSpPr>
          <p:spPr bwMode="auto">
            <a:xfrm>
              <a:off x="3442" y="3097"/>
              <a:ext cx="2" cy="1"/>
            </a:xfrm>
            <a:custGeom>
              <a:avLst/>
              <a:gdLst>
                <a:gd name="T0" fmla="*/ 2 w 32"/>
                <a:gd name="T1" fmla="*/ 1 h 18"/>
                <a:gd name="T2" fmla="*/ 2 w 32"/>
                <a:gd name="T3" fmla="*/ 1 h 18"/>
                <a:gd name="T4" fmla="*/ 2 w 32"/>
                <a:gd name="T5" fmla="*/ 0 h 18"/>
                <a:gd name="T6" fmla="*/ 1 w 32"/>
                <a:gd name="T7" fmla="*/ 0 h 18"/>
                <a:gd name="T8" fmla="*/ 1 w 32"/>
                <a:gd name="T9" fmla="*/ 0 h 18"/>
                <a:gd name="T10" fmla="*/ 1 w 32"/>
                <a:gd name="T11" fmla="*/ 0 h 18"/>
                <a:gd name="T12" fmla="*/ 0 w 32"/>
                <a:gd name="T13" fmla="*/ 0 h 18"/>
                <a:gd name="T14" fmla="*/ 0 w 32"/>
                <a:gd name="T15" fmla="*/ 1 h 18"/>
                <a:gd name="T16" fmla="*/ 0 w 32"/>
                <a:gd name="T17" fmla="*/ 1 h 18"/>
                <a:gd name="T18" fmla="*/ 2 w 32"/>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8"/>
                <a:gd name="T32" fmla="*/ 32 w 3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8">
                  <a:moveTo>
                    <a:pt x="32" y="18"/>
                  </a:moveTo>
                  <a:lnTo>
                    <a:pt x="31" y="11"/>
                  </a:lnTo>
                  <a:lnTo>
                    <a:pt x="28" y="6"/>
                  </a:lnTo>
                  <a:lnTo>
                    <a:pt x="23" y="3"/>
                  </a:lnTo>
                  <a:lnTo>
                    <a:pt x="17" y="0"/>
                  </a:lnTo>
                  <a:lnTo>
                    <a:pt x="11" y="2"/>
                  </a:lnTo>
                  <a:lnTo>
                    <a:pt x="6" y="4"/>
                  </a:lnTo>
                  <a:lnTo>
                    <a:pt x="2" y="9"/>
                  </a:lnTo>
                  <a:lnTo>
                    <a:pt x="0" y="16"/>
                  </a:lnTo>
                  <a:lnTo>
                    <a:pt x="32" y="18"/>
                  </a:lnTo>
                  <a:close/>
                </a:path>
              </a:pathLst>
            </a:custGeom>
            <a:solidFill>
              <a:srgbClr val="CCFFFF"/>
            </a:solidFill>
            <a:ln w="9525">
              <a:noFill/>
              <a:round/>
              <a:headEnd/>
              <a:tailEnd/>
            </a:ln>
          </p:spPr>
          <p:txBody>
            <a:bodyPr/>
            <a:lstStyle/>
            <a:p>
              <a:pPr algn="ctr"/>
              <a:endParaRPr lang="en-US" sz="1800"/>
            </a:p>
          </p:txBody>
        </p:sp>
        <p:sp>
          <p:nvSpPr>
            <p:cNvPr id="347581" name="Freeform 1255"/>
            <p:cNvSpPr>
              <a:spLocks/>
            </p:cNvSpPr>
            <p:nvPr/>
          </p:nvSpPr>
          <p:spPr bwMode="auto">
            <a:xfrm>
              <a:off x="3442" y="3094"/>
              <a:ext cx="1" cy="2"/>
            </a:xfrm>
            <a:custGeom>
              <a:avLst/>
              <a:gdLst>
                <a:gd name="T0" fmla="*/ 1 w 22"/>
                <a:gd name="T1" fmla="*/ 0 h 32"/>
                <a:gd name="T2" fmla="*/ 0 w 22"/>
                <a:gd name="T3" fmla="*/ 0 h 32"/>
                <a:gd name="T4" fmla="*/ 0 w 22"/>
                <a:gd name="T5" fmla="*/ 1 h 32"/>
                <a:gd name="T6" fmla="*/ 0 w 22"/>
                <a:gd name="T7" fmla="*/ 1 h 32"/>
                <a:gd name="T8" fmla="*/ 0 w 22"/>
                <a:gd name="T9" fmla="*/ 1 h 32"/>
                <a:gd name="T10" fmla="*/ 0 w 22"/>
                <a:gd name="T11" fmla="*/ 2 h 32"/>
                <a:gd name="T12" fmla="*/ 0 w 22"/>
                <a:gd name="T13" fmla="*/ 2 h 32"/>
                <a:gd name="T14" fmla="*/ 1 w 22"/>
                <a:gd name="T15" fmla="*/ 2 h 32"/>
                <a:gd name="T16" fmla="*/ 1 w 22"/>
                <a:gd name="T17" fmla="*/ 2 h 32"/>
                <a:gd name="T18" fmla="*/ 1 w 22"/>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32"/>
                <a:gd name="T32" fmla="*/ 22 w 2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32">
                  <a:moveTo>
                    <a:pt x="12" y="0"/>
                  </a:moveTo>
                  <a:lnTo>
                    <a:pt x="5" y="3"/>
                  </a:lnTo>
                  <a:lnTo>
                    <a:pt x="1" y="8"/>
                  </a:lnTo>
                  <a:lnTo>
                    <a:pt x="0" y="14"/>
                  </a:lnTo>
                  <a:lnTo>
                    <a:pt x="1" y="20"/>
                  </a:lnTo>
                  <a:lnTo>
                    <a:pt x="4" y="26"/>
                  </a:lnTo>
                  <a:lnTo>
                    <a:pt x="9" y="30"/>
                  </a:lnTo>
                  <a:lnTo>
                    <a:pt x="15" y="32"/>
                  </a:lnTo>
                  <a:lnTo>
                    <a:pt x="22" y="31"/>
                  </a:lnTo>
                  <a:lnTo>
                    <a:pt x="12" y="0"/>
                  </a:lnTo>
                  <a:close/>
                </a:path>
              </a:pathLst>
            </a:custGeom>
            <a:solidFill>
              <a:srgbClr val="00CCFF"/>
            </a:solidFill>
            <a:ln w="9525">
              <a:noFill/>
              <a:round/>
              <a:headEnd/>
              <a:tailEnd/>
            </a:ln>
          </p:spPr>
          <p:txBody>
            <a:bodyPr/>
            <a:lstStyle/>
            <a:p>
              <a:pPr algn="ctr"/>
              <a:endParaRPr lang="en-US" sz="1800"/>
            </a:p>
          </p:txBody>
        </p:sp>
        <p:sp>
          <p:nvSpPr>
            <p:cNvPr id="347582" name="Freeform 1256"/>
            <p:cNvSpPr>
              <a:spLocks/>
            </p:cNvSpPr>
            <p:nvPr/>
          </p:nvSpPr>
          <p:spPr bwMode="auto">
            <a:xfrm>
              <a:off x="3442" y="3090"/>
              <a:ext cx="4" cy="5"/>
            </a:xfrm>
            <a:custGeom>
              <a:avLst/>
              <a:gdLst>
                <a:gd name="T0" fmla="*/ 2 w 74"/>
                <a:gd name="T1" fmla="*/ 1 h 99"/>
                <a:gd name="T2" fmla="*/ 2 w 74"/>
                <a:gd name="T3" fmla="*/ 1 h 99"/>
                <a:gd name="T4" fmla="*/ 2 w 74"/>
                <a:gd name="T5" fmla="*/ 1 h 99"/>
                <a:gd name="T6" fmla="*/ 2 w 74"/>
                <a:gd name="T7" fmla="*/ 2 h 99"/>
                <a:gd name="T8" fmla="*/ 2 w 74"/>
                <a:gd name="T9" fmla="*/ 2 h 99"/>
                <a:gd name="T10" fmla="*/ 2 w 74"/>
                <a:gd name="T11" fmla="*/ 2 h 99"/>
                <a:gd name="T12" fmla="*/ 2 w 74"/>
                <a:gd name="T13" fmla="*/ 3 h 99"/>
                <a:gd name="T14" fmla="*/ 1 w 74"/>
                <a:gd name="T15" fmla="*/ 3 h 99"/>
                <a:gd name="T16" fmla="*/ 1 w 74"/>
                <a:gd name="T17" fmla="*/ 3 h 99"/>
                <a:gd name="T18" fmla="*/ 0 w 74"/>
                <a:gd name="T19" fmla="*/ 3 h 99"/>
                <a:gd name="T20" fmla="*/ 1 w 74"/>
                <a:gd name="T21" fmla="*/ 5 h 99"/>
                <a:gd name="T22" fmla="*/ 1 w 74"/>
                <a:gd name="T23" fmla="*/ 5 h 99"/>
                <a:gd name="T24" fmla="*/ 2 w 74"/>
                <a:gd name="T25" fmla="*/ 4 h 99"/>
                <a:gd name="T26" fmla="*/ 3 w 74"/>
                <a:gd name="T27" fmla="*/ 4 h 99"/>
                <a:gd name="T28" fmla="*/ 3 w 74"/>
                <a:gd name="T29" fmla="*/ 3 h 99"/>
                <a:gd name="T30" fmla="*/ 4 w 74"/>
                <a:gd name="T31" fmla="*/ 3 h 99"/>
                <a:gd name="T32" fmla="*/ 4 w 74"/>
                <a:gd name="T33" fmla="*/ 2 h 99"/>
                <a:gd name="T34" fmla="*/ 4 w 74"/>
                <a:gd name="T35" fmla="*/ 1 h 99"/>
                <a:gd name="T36" fmla="*/ 4 w 74"/>
                <a:gd name="T37" fmla="*/ 0 h 99"/>
                <a:gd name="T38" fmla="*/ 4 w 74"/>
                <a:gd name="T39" fmla="*/ 0 h 99"/>
                <a:gd name="T40" fmla="*/ 2 w 74"/>
                <a:gd name="T41" fmla="*/ 1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99"/>
                <a:gd name="T65" fmla="*/ 74 w 74"/>
                <a:gd name="T66" fmla="*/ 99 h 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99">
                  <a:moveTo>
                    <a:pt x="39" y="13"/>
                  </a:moveTo>
                  <a:lnTo>
                    <a:pt x="39" y="12"/>
                  </a:lnTo>
                  <a:lnTo>
                    <a:pt x="41" y="22"/>
                  </a:lnTo>
                  <a:lnTo>
                    <a:pt x="41" y="30"/>
                  </a:lnTo>
                  <a:lnTo>
                    <a:pt x="38" y="37"/>
                  </a:lnTo>
                  <a:lnTo>
                    <a:pt x="35" y="43"/>
                  </a:lnTo>
                  <a:lnTo>
                    <a:pt x="28" y="51"/>
                  </a:lnTo>
                  <a:lnTo>
                    <a:pt x="20" y="58"/>
                  </a:lnTo>
                  <a:lnTo>
                    <a:pt x="11" y="62"/>
                  </a:lnTo>
                  <a:lnTo>
                    <a:pt x="0" y="68"/>
                  </a:lnTo>
                  <a:lnTo>
                    <a:pt x="10" y="99"/>
                  </a:lnTo>
                  <a:lnTo>
                    <a:pt x="25" y="94"/>
                  </a:lnTo>
                  <a:lnTo>
                    <a:pt x="38" y="85"/>
                  </a:lnTo>
                  <a:lnTo>
                    <a:pt x="51" y="76"/>
                  </a:lnTo>
                  <a:lnTo>
                    <a:pt x="62" y="64"/>
                  </a:lnTo>
                  <a:lnTo>
                    <a:pt x="69" y="52"/>
                  </a:lnTo>
                  <a:lnTo>
                    <a:pt x="74" y="36"/>
                  </a:lnTo>
                  <a:lnTo>
                    <a:pt x="74" y="18"/>
                  </a:lnTo>
                  <a:lnTo>
                    <a:pt x="70" y="1"/>
                  </a:lnTo>
                  <a:lnTo>
                    <a:pt x="70" y="0"/>
                  </a:lnTo>
                  <a:lnTo>
                    <a:pt x="39" y="13"/>
                  </a:lnTo>
                  <a:close/>
                </a:path>
              </a:pathLst>
            </a:custGeom>
            <a:solidFill>
              <a:srgbClr val="00CCFF"/>
            </a:solidFill>
            <a:ln w="9525">
              <a:noFill/>
              <a:round/>
              <a:headEnd/>
              <a:tailEnd/>
            </a:ln>
          </p:spPr>
          <p:txBody>
            <a:bodyPr/>
            <a:lstStyle/>
            <a:p>
              <a:pPr algn="ctr"/>
              <a:endParaRPr lang="en-US" sz="1800"/>
            </a:p>
          </p:txBody>
        </p:sp>
        <p:sp>
          <p:nvSpPr>
            <p:cNvPr id="347583" name="Freeform 1257"/>
            <p:cNvSpPr>
              <a:spLocks/>
            </p:cNvSpPr>
            <p:nvPr/>
          </p:nvSpPr>
          <p:spPr bwMode="auto">
            <a:xfrm>
              <a:off x="3441" y="3088"/>
              <a:ext cx="5" cy="3"/>
            </a:xfrm>
            <a:custGeom>
              <a:avLst/>
              <a:gdLst>
                <a:gd name="T0" fmla="*/ 1 w 108"/>
                <a:gd name="T1" fmla="*/ 3 h 50"/>
                <a:gd name="T2" fmla="*/ 1 w 108"/>
                <a:gd name="T3" fmla="*/ 3 h 50"/>
                <a:gd name="T4" fmla="*/ 1 w 108"/>
                <a:gd name="T5" fmla="*/ 2 h 50"/>
                <a:gd name="T6" fmla="*/ 2 w 108"/>
                <a:gd name="T7" fmla="*/ 2 h 50"/>
                <a:gd name="T8" fmla="*/ 2 w 108"/>
                <a:gd name="T9" fmla="*/ 2 h 50"/>
                <a:gd name="T10" fmla="*/ 3 w 108"/>
                <a:gd name="T11" fmla="*/ 2 h 50"/>
                <a:gd name="T12" fmla="*/ 3 w 108"/>
                <a:gd name="T13" fmla="*/ 2 h 50"/>
                <a:gd name="T14" fmla="*/ 3 w 108"/>
                <a:gd name="T15" fmla="*/ 2 h 50"/>
                <a:gd name="T16" fmla="*/ 3 w 108"/>
                <a:gd name="T17" fmla="*/ 3 h 50"/>
                <a:gd name="T18" fmla="*/ 4 w 108"/>
                <a:gd name="T19" fmla="*/ 3 h 50"/>
                <a:gd name="T20" fmla="*/ 5 w 108"/>
                <a:gd name="T21" fmla="*/ 2 h 50"/>
                <a:gd name="T22" fmla="*/ 5 w 108"/>
                <a:gd name="T23" fmla="*/ 1 h 50"/>
                <a:gd name="T24" fmla="*/ 4 w 108"/>
                <a:gd name="T25" fmla="*/ 1 h 50"/>
                <a:gd name="T26" fmla="*/ 3 w 108"/>
                <a:gd name="T27" fmla="*/ 0 h 50"/>
                <a:gd name="T28" fmla="*/ 3 w 108"/>
                <a:gd name="T29" fmla="*/ 0 h 50"/>
                <a:gd name="T30" fmla="*/ 2 w 108"/>
                <a:gd name="T31" fmla="*/ 0 h 50"/>
                <a:gd name="T32" fmla="*/ 1 w 108"/>
                <a:gd name="T33" fmla="*/ 0 h 50"/>
                <a:gd name="T34" fmla="*/ 1 w 108"/>
                <a:gd name="T35" fmla="*/ 1 h 50"/>
                <a:gd name="T36" fmla="*/ 0 w 108"/>
                <a:gd name="T37" fmla="*/ 1 h 50"/>
                <a:gd name="T38" fmla="*/ 0 w 108"/>
                <a:gd name="T39" fmla="*/ 1 h 50"/>
                <a:gd name="T40" fmla="*/ 1 w 108"/>
                <a:gd name="T41" fmla="*/ 3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50"/>
                <a:gd name="T65" fmla="*/ 108 w 10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50">
                  <a:moveTo>
                    <a:pt x="20" y="44"/>
                  </a:moveTo>
                  <a:lnTo>
                    <a:pt x="20" y="43"/>
                  </a:lnTo>
                  <a:lnTo>
                    <a:pt x="27" y="39"/>
                  </a:lnTo>
                  <a:lnTo>
                    <a:pt x="37" y="35"/>
                  </a:lnTo>
                  <a:lnTo>
                    <a:pt x="46" y="34"/>
                  </a:lnTo>
                  <a:lnTo>
                    <a:pt x="54" y="34"/>
                  </a:lnTo>
                  <a:lnTo>
                    <a:pt x="61" y="36"/>
                  </a:lnTo>
                  <a:lnTo>
                    <a:pt x="69" y="39"/>
                  </a:lnTo>
                  <a:lnTo>
                    <a:pt x="74" y="43"/>
                  </a:lnTo>
                  <a:lnTo>
                    <a:pt x="77" y="50"/>
                  </a:lnTo>
                  <a:lnTo>
                    <a:pt x="108" y="37"/>
                  </a:lnTo>
                  <a:lnTo>
                    <a:pt x="99" y="22"/>
                  </a:lnTo>
                  <a:lnTo>
                    <a:pt x="88" y="12"/>
                  </a:lnTo>
                  <a:lnTo>
                    <a:pt x="73" y="4"/>
                  </a:lnTo>
                  <a:lnTo>
                    <a:pt x="58" y="0"/>
                  </a:lnTo>
                  <a:lnTo>
                    <a:pt x="42" y="0"/>
                  </a:lnTo>
                  <a:lnTo>
                    <a:pt x="26" y="3"/>
                  </a:lnTo>
                  <a:lnTo>
                    <a:pt x="13" y="10"/>
                  </a:lnTo>
                  <a:lnTo>
                    <a:pt x="0" y="18"/>
                  </a:lnTo>
                  <a:lnTo>
                    <a:pt x="0" y="17"/>
                  </a:lnTo>
                  <a:lnTo>
                    <a:pt x="20" y="44"/>
                  </a:lnTo>
                  <a:close/>
                </a:path>
              </a:pathLst>
            </a:custGeom>
            <a:solidFill>
              <a:srgbClr val="00CCFF"/>
            </a:solidFill>
            <a:ln w="9525">
              <a:noFill/>
              <a:round/>
              <a:headEnd/>
              <a:tailEnd/>
            </a:ln>
          </p:spPr>
          <p:txBody>
            <a:bodyPr/>
            <a:lstStyle/>
            <a:p>
              <a:pPr algn="ctr"/>
              <a:endParaRPr lang="en-US" sz="1800"/>
            </a:p>
          </p:txBody>
        </p:sp>
        <p:sp>
          <p:nvSpPr>
            <p:cNvPr id="347584" name="Freeform 1258"/>
            <p:cNvSpPr>
              <a:spLocks/>
            </p:cNvSpPr>
            <p:nvPr/>
          </p:nvSpPr>
          <p:spPr bwMode="auto">
            <a:xfrm>
              <a:off x="3438" y="3089"/>
              <a:ext cx="4" cy="7"/>
            </a:xfrm>
            <a:custGeom>
              <a:avLst/>
              <a:gdLst>
                <a:gd name="T0" fmla="*/ 2 w 69"/>
                <a:gd name="T1" fmla="*/ 6 h 131"/>
                <a:gd name="T2" fmla="*/ 2 w 69"/>
                <a:gd name="T3" fmla="*/ 6 h 131"/>
                <a:gd name="T4" fmla="*/ 2 w 69"/>
                <a:gd name="T5" fmla="*/ 6 h 131"/>
                <a:gd name="T6" fmla="*/ 2 w 69"/>
                <a:gd name="T7" fmla="*/ 5 h 131"/>
                <a:gd name="T8" fmla="*/ 2 w 69"/>
                <a:gd name="T9" fmla="*/ 4 h 131"/>
                <a:gd name="T10" fmla="*/ 2 w 69"/>
                <a:gd name="T11" fmla="*/ 4 h 131"/>
                <a:gd name="T12" fmla="*/ 3 w 69"/>
                <a:gd name="T13" fmla="*/ 3 h 131"/>
                <a:gd name="T14" fmla="*/ 3 w 69"/>
                <a:gd name="T15" fmla="*/ 2 h 131"/>
                <a:gd name="T16" fmla="*/ 3 w 69"/>
                <a:gd name="T17" fmla="*/ 2 h 131"/>
                <a:gd name="T18" fmla="*/ 4 w 69"/>
                <a:gd name="T19" fmla="*/ 1 h 131"/>
                <a:gd name="T20" fmla="*/ 3 w 69"/>
                <a:gd name="T21" fmla="*/ 0 h 131"/>
                <a:gd name="T22" fmla="*/ 2 w 69"/>
                <a:gd name="T23" fmla="*/ 1 h 131"/>
                <a:gd name="T24" fmla="*/ 1 w 69"/>
                <a:gd name="T25" fmla="*/ 1 h 131"/>
                <a:gd name="T26" fmla="*/ 1 w 69"/>
                <a:gd name="T27" fmla="*/ 2 h 131"/>
                <a:gd name="T28" fmla="*/ 0 w 69"/>
                <a:gd name="T29" fmla="*/ 3 h 131"/>
                <a:gd name="T30" fmla="*/ 0 w 69"/>
                <a:gd name="T31" fmla="*/ 4 h 131"/>
                <a:gd name="T32" fmla="*/ 0 w 69"/>
                <a:gd name="T33" fmla="*/ 5 h 131"/>
                <a:gd name="T34" fmla="*/ 0 w 69"/>
                <a:gd name="T35" fmla="*/ 6 h 131"/>
                <a:gd name="T36" fmla="*/ 0 w 69"/>
                <a:gd name="T37" fmla="*/ 7 h 131"/>
                <a:gd name="T38" fmla="*/ 0 w 69"/>
                <a:gd name="T39" fmla="*/ 7 h 131"/>
                <a:gd name="T40" fmla="*/ 2 w 69"/>
                <a:gd name="T41" fmla="*/ 6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31"/>
                <a:gd name="T65" fmla="*/ 69 w 6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31">
                  <a:moveTo>
                    <a:pt x="36" y="114"/>
                  </a:moveTo>
                  <a:lnTo>
                    <a:pt x="36" y="114"/>
                  </a:lnTo>
                  <a:lnTo>
                    <a:pt x="34" y="107"/>
                  </a:lnTo>
                  <a:lnTo>
                    <a:pt x="33" y="96"/>
                  </a:lnTo>
                  <a:lnTo>
                    <a:pt x="35" y="83"/>
                  </a:lnTo>
                  <a:lnTo>
                    <a:pt x="38" y="72"/>
                  </a:lnTo>
                  <a:lnTo>
                    <a:pt x="44" y="59"/>
                  </a:lnTo>
                  <a:lnTo>
                    <a:pt x="52" y="46"/>
                  </a:lnTo>
                  <a:lnTo>
                    <a:pt x="60" y="36"/>
                  </a:lnTo>
                  <a:lnTo>
                    <a:pt x="69" y="27"/>
                  </a:lnTo>
                  <a:lnTo>
                    <a:pt x="49" y="0"/>
                  </a:lnTo>
                  <a:lnTo>
                    <a:pt x="36" y="13"/>
                  </a:lnTo>
                  <a:lnTo>
                    <a:pt x="25" y="27"/>
                  </a:lnTo>
                  <a:lnTo>
                    <a:pt x="15" y="42"/>
                  </a:lnTo>
                  <a:lnTo>
                    <a:pt x="7" y="59"/>
                  </a:lnTo>
                  <a:lnTo>
                    <a:pt x="2" y="77"/>
                  </a:lnTo>
                  <a:lnTo>
                    <a:pt x="0" y="94"/>
                  </a:lnTo>
                  <a:lnTo>
                    <a:pt x="1" y="113"/>
                  </a:lnTo>
                  <a:lnTo>
                    <a:pt x="7" y="131"/>
                  </a:lnTo>
                  <a:lnTo>
                    <a:pt x="36" y="114"/>
                  </a:lnTo>
                  <a:close/>
                </a:path>
              </a:pathLst>
            </a:custGeom>
            <a:solidFill>
              <a:srgbClr val="00CCFF"/>
            </a:solidFill>
            <a:ln w="9525">
              <a:noFill/>
              <a:round/>
              <a:headEnd/>
              <a:tailEnd/>
            </a:ln>
          </p:spPr>
          <p:txBody>
            <a:bodyPr/>
            <a:lstStyle/>
            <a:p>
              <a:pPr algn="ctr"/>
              <a:endParaRPr lang="en-US" sz="1800"/>
            </a:p>
          </p:txBody>
        </p:sp>
        <p:sp>
          <p:nvSpPr>
            <p:cNvPr id="347585" name="Freeform 1259"/>
            <p:cNvSpPr>
              <a:spLocks/>
            </p:cNvSpPr>
            <p:nvPr/>
          </p:nvSpPr>
          <p:spPr bwMode="auto">
            <a:xfrm>
              <a:off x="3439" y="3095"/>
              <a:ext cx="5" cy="4"/>
            </a:xfrm>
            <a:custGeom>
              <a:avLst/>
              <a:gdLst>
                <a:gd name="T0" fmla="*/ 5 w 117"/>
                <a:gd name="T1" fmla="*/ 2 h 77"/>
                <a:gd name="T2" fmla="*/ 5 w 117"/>
                <a:gd name="T3" fmla="*/ 2 h 77"/>
                <a:gd name="T4" fmla="*/ 4 w 117"/>
                <a:gd name="T5" fmla="*/ 2 h 77"/>
                <a:gd name="T6" fmla="*/ 4 w 117"/>
                <a:gd name="T7" fmla="*/ 2 h 77"/>
                <a:gd name="T8" fmla="*/ 3 w 117"/>
                <a:gd name="T9" fmla="*/ 2 h 77"/>
                <a:gd name="T10" fmla="*/ 3 w 117"/>
                <a:gd name="T11" fmla="*/ 2 h 77"/>
                <a:gd name="T12" fmla="*/ 2 w 117"/>
                <a:gd name="T13" fmla="*/ 2 h 77"/>
                <a:gd name="T14" fmla="*/ 2 w 117"/>
                <a:gd name="T15" fmla="*/ 1 h 77"/>
                <a:gd name="T16" fmla="*/ 2 w 117"/>
                <a:gd name="T17" fmla="*/ 1 h 77"/>
                <a:gd name="T18" fmla="*/ 1 w 117"/>
                <a:gd name="T19" fmla="*/ 0 h 77"/>
                <a:gd name="T20" fmla="*/ 0 w 117"/>
                <a:gd name="T21" fmla="*/ 1 h 77"/>
                <a:gd name="T22" fmla="*/ 0 w 117"/>
                <a:gd name="T23" fmla="*/ 2 h 77"/>
                <a:gd name="T24" fmla="*/ 1 w 117"/>
                <a:gd name="T25" fmla="*/ 2 h 77"/>
                <a:gd name="T26" fmla="*/ 1 w 117"/>
                <a:gd name="T27" fmla="*/ 3 h 77"/>
                <a:gd name="T28" fmla="*/ 2 w 117"/>
                <a:gd name="T29" fmla="*/ 3 h 77"/>
                <a:gd name="T30" fmla="*/ 3 w 117"/>
                <a:gd name="T31" fmla="*/ 4 h 77"/>
                <a:gd name="T32" fmla="*/ 3 w 117"/>
                <a:gd name="T33" fmla="*/ 4 h 77"/>
                <a:gd name="T34" fmla="*/ 4 w 117"/>
                <a:gd name="T35" fmla="*/ 4 h 77"/>
                <a:gd name="T36" fmla="*/ 5 w 117"/>
                <a:gd name="T37" fmla="*/ 4 h 77"/>
                <a:gd name="T38" fmla="*/ 5 w 117"/>
                <a:gd name="T39" fmla="*/ 4 h 77"/>
                <a:gd name="T40" fmla="*/ 5 w 11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7"/>
                <a:gd name="T65" fmla="*/ 117 w 117"/>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7">
                  <a:moveTo>
                    <a:pt x="107" y="41"/>
                  </a:moveTo>
                  <a:lnTo>
                    <a:pt x="107" y="41"/>
                  </a:lnTo>
                  <a:lnTo>
                    <a:pt x="96" y="43"/>
                  </a:lnTo>
                  <a:lnTo>
                    <a:pt x="85" y="43"/>
                  </a:lnTo>
                  <a:lnTo>
                    <a:pt x="75" y="41"/>
                  </a:lnTo>
                  <a:lnTo>
                    <a:pt x="63" y="37"/>
                  </a:lnTo>
                  <a:lnTo>
                    <a:pt x="54" y="29"/>
                  </a:lnTo>
                  <a:lnTo>
                    <a:pt x="44" y="22"/>
                  </a:lnTo>
                  <a:lnTo>
                    <a:pt x="36" y="13"/>
                  </a:lnTo>
                  <a:lnTo>
                    <a:pt x="29" y="0"/>
                  </a:lnTo>
                  <a:lnTo>
                    <a:pt x="0" y="17"/>
                  </a:lnTo>
                  <a:lnTo>
                    <a:pt x="9" y="32"/>
                  </a:lnTo>
                  <a:lnTo>
                    <a:pt x="21" y="45"/>
                  </a:lnTo>
                  <a:lnTo>
                    <a:pt x="34" y="57"/>
                  </a:lnTo>
                  <a:lnTo>
                    <a:pt x="49" y="66"/>
                  </a:lnTo>
                  <a:lnTo>
                    <a:pt x="64" y="73"/>
                  </a:lnTo>
                  <a:lnTo>
                    <a:pt x="81" y="77"/>
                  </a:lnTo>
                  <a:lnTo>
                    <a:pt x="98" y="77"/>
                  </a:lnTo>
                  <a:lnTo>
                    <a:pt x="117" y="73"/>
                  </a:lnTo>
                  <a:lnTo>
                    <a:pt x="107" y="41"/>
                  </a:lnTo>
                  <a:close/>
                </a:path>
              </a:pathLst>
            </a:custGeom>
            <a:solidFill>
              <a:srgbClr val="00CCFF"/>
            </a:solidFill>
            <a:ln w="9525">
              <a:noFill/>
              <a:round/>
              <a:headEnd/>
              <a:tailEnd/>
            </a:ln>
          </p:spPr>
          <p:txBody>
            <a:bodyPr/>
            <a:lstStyle/>
            <a:p>
              <a:pPr algn="ctr"/>
              <a:endParaRPr lang="en-US" sz="1800"/>
            </a:p>
          </p:txBody>
        </p:sp>
        <p:sp>
          <p:nvSpPr>
            <p:cNvPr id="347586" name="Freeform 1260"/>
            <p:cNvSpPr>
              <a:spLocks/>
            </p:cNvSpPr>
            <p:nvPr/>
          </p:nvSpPr>
          <p:spPr bwMode="auto">
            <a:xfrm>
              <a:off x="3444" y="3094"/>
              <a:ext cx="3" cy="5"/>
            </a:xfrm>
            <a:custGeom>
              <a:avLst/>
              <a:gdLst>
                <a:gd name="T0" fmla="*/ 2 w 81"/>
                <a:gd name="T1" fmla="*/ 0 h 90"/>
                <a:gd name="T2" fmla="*/ 2 w 81"/>
                <a:gd name="T3" fmla="*/ 0 h 90"/>
                <a:gd name="T4" fmla="*/ 2 w 81"/>
                <a:gd name="T5" fmla="*/ 1 h 90"/>
                <a:gd name="T6" fmla="*/ 2 w 81"/>
                <a:gd name="T7" fmla="*/ 1 h 90"/>
                <a:gd name="T8" fmla="*/ 1 w 81"/>
                <a:gd name="T9" fmla="*/ 2 h 90"/>
                <a:gd name="T10" fmla="*/ 1 w 81"/>
                <a:gd name="T11" fmla="*/ 2 h 90"/>
                <a:gd name="T12" fmla="*/ 1 w 81"/>
                <a:gd name="T13" fmla="*/ 3 h 90"/>
                <a:gd name="T14" fmla="*/ 0 w 81"/>
                <a:gd name="T15" fmla="*/ 3 h 90"/>
                <a:gd name="T16" fmla="*/ 0 w 81"/>
                <a:gd name="T17" fmla="*/ 3 h 90"/>
                <a:gd name="T18" fmla="*/ 0 w 81"/>
                <a:gd name="T19" fmla="*/ 5 h 90"/>
                <a:gd name="T20" fmla="*/ 1 w 81"/>
                <a:gd name="T21" fmla="*/ 5 h 90"/>
                <a:gd name="T22" fmla="*/ 1 w 81"/>
                <a:gd name="T23" fmla="*/ 4 h 90"/>
                <a:gd name="T24" fmla="*/ 2 w 81"/>
                <a:gd name="T25" fmla="*/ 4 h 90"/>
                <a:gd name="T26" fmla="*/ 2 w 81"/>
                <a:gd name="T27" fmla="*/ 3 h 90"/>
                <a:gd name="T28" fmla="*/ 3 w 81"/>
                <a:gd name="T29" fmla="*/ 2 h 90"/>
                <a:gd name="T30" fmla="*/ 3 w 81"/>
                <a:gd name="T31" fmla="*/ 2 h 90"/>
                <a:gd name="T32" fmla="*/ 3 w 81"/>
                <a:gd name="T33" fmla="*/ 1 h 90"/>
                <a:gd name="T34" fmla="*/ 3 w 81"/>
                <a:gd name="T35" fmla="*/ 0 h 90"/>
                <a:gd name="T36" fmla="*/ 2 w 81"/>
                <a:gd name="T37" fmla="*/ 0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90"/>
                <a:gd name="T59" fmla="*/ 81 w 81"/>
                <a:gd name="T60" fmla="*/ 90 h 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90">
                  <a:moveTo>
                    <a:pt x="48" y="0"/>
                  </a:moveTo>
                  <a:lnTo>
                    <a:pt x="47" y="8"/>
                  </a:lnTo>
                  <a:lnTo>
                    <a:pt x="44" y="18"/>
                  </a:lnTo>
                  <a:lnTo>
                    <a:pt x="41" y="26"/>
                  </a:lnTo>
                  <a:lnTo>
                    <a:pt x="36" y="34"/>
                  </a:lnTo>
                  <a:lnTo>
                    <a:pt x="31" y="40"/>
                  </a:lnTo>
                  <a:lnTo>
                    <a:pt x="22" y="47"/>
                  </a:lnTo>
                  <a:lnTo>
                    <a:pt x="12" y="54"/>
                  </a:lnTo>
                  <a:lnTo>
                    <a:pt x="0" y="58"/>
                  </a:lnTo>
                  <a:lnTo>
                    <a:pt x="10" y="90"/>
                  </a:lnTo>
                  <a:lnTo>
                    <a:pt x="27" y="83"/>
                  </a:lnTo>
                  <a:lnTo>
                    <a:pt x="40" y="75"/>
                  </a:lnTo>
                  <a:lnTo>
                    <a:pt x="51" y="65"/>
                  </a:lnTo>
                  <a:lnTo>
                    <a:pt x="62" y="55"/>
                  </a:lnTo>
                  <a:lnTo>
                    <a:pt x="70" y="41"/>
                  </a:lnTo>
                  <a:lnTo>
                    <a:pt x="75" y="28"/>
                  </a:lnTo>
                  <a:lnTo>
                    <a:pt x="78" y="17"/>
                  </a:lnTo>
                  <a:lnTo>
                    <a:pt x="81" y="4"/>
                  </a:lnTo>
                  <a:lnTo>
                    <a:pt x="48" y="0"/>
                  </a:lnTo>
                  <a:close/>
                </a:path>
              </a:pathLst>
            </a:custGeom>
            <a:solidFill>
              <a:srgbClr val="00CCFF"/>
            </a:solidFill>
            <a:ln w="9525">
              <a:noFill/>
              <a:round/>
              <a:headEnd/>
              <a:tailEnd/>
            </a:ln>
          </p:spPr>
          <p:txBody>
            <a:bodyPr/>
            <a:lstStyle/>
            <a:p>
              <a:pPr algn="ctr"/>
              <a:endParaRPr lang="en-US" sz="1800"/>
            </a:p>
          </p:txBody>
        </p:sp>
        <p:sp>
          <p:nvSpPr>
            <p:cNvPr id="347587" name="Freeform 1261"/>
            <p:cNvSpPr>
              <a:spLocks/>
            </p:cNvSpPr>
            <p:nvPr/>
          </p:nvSpPr>
          <p:spPr bwMode="auto">
            <a:xfrm>
              <a:off x="3443" y="3097"/>
              <a:ext cx="2" cy="1"/>
            </a:xfrm>
            <a:custGeom>
              <a:avLst/>
              <a:gdLst>
                <a:gd name="T0" fmla="*/ 2 w 33"/>
                <a:gd name="T1" fmla="*/ 1 h 19"/>
                <a:gd name="T2" fmla="*/ 2 w 33"/>
                <a:gd name="T3" fmla="*/ 1 h 19"/>
                <a:gd name="T4" fmla="*/ 2 w 33"/>
                <a:gd name="T5" fmla="*/ 0 h 19"/>
                <a:gd name="T6" fmla="*/ 1 w 33"/>
                <a:gd name="T7" fmla="*/ 0 h 19"/>
                <a:gd name="T8" fmla="*/ 1 w 33"/>
                <a:gd name="T9" fmla="*/ 0 h 19"/>
                <a:gd name="T10" fmla="*/ 1 w 33"/>
                <a:gd name="T11" fmla="*/ 0 h 19"/>
                <a:gd name="T12" fmla="*/ 0 w 33"/>
                <a:gd name="T13" fmla="*/ 0 h 19"/>
                <a:gd name="T14" fmla="*/ 0 w 33"/>
                <a:gd name="T15" fmla="*/ 0 h 19"/>
                <a:gd name="T16" fmla="*/ 0 w 33"/>
                <a:gd name="T17" fmla="*/ 1 h 19"/>
                <a:gd name="T18" fmla="*/ 2 w 33"/>
                <a:gd name="T19" fmla="*/ 1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19"/>
                <a:gd name="T32" fmla="*/ 33 w 3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19">
                  <a:moveTo>
                    <a:pt x="33" y="19"/>
                  </a:moveTo>
                  <a:lnTo>
                    <a:pt x="32" y="12"/>
                  </a:lnTo>
                  <a:lnTo>
                    <a:pt x="28" y="6"/>
                  </a:lnTo>
                  <a:lnTo>
                    <a:pt x="23" y="2"/>
                  </a:lnTo>
                  <a:lnTo>
                    <a:pt x="18" y="0"/>
                  </a:lnTo>
                  <a:lnTo>
                    <a:pt x="12" y="0"/>
                  </a:lnTo>
                  <a:lnTo>
                    <a:pt x="6" y="3"/>
                  </a:lnTo>
                  <a:lnTo>
                    <a:pt x="2" y="7"/>
                  </a:lnTo>
                  <a:lnTo>
                    <a:pt x="0" y="15"/>
                  </a:lnTo>
                  <a:lnTo>
                    <a:pt x="33" y="19"/>
                  </a:lnTo>
                  <a:close/>
                </a:path>
              </a:pathLst>
            </a:custGeom>
            <a:solidFill>
              <a:srgbClr val="00CCFF"/>
            </a:solidFill>
            <a:ln w="9525">
              <a:noFill/>
              <a:round/>
              <a:headEnd/>
              <a:tailEnd/>
            </a:ln>
          </p:spPr>
          <p:txBody>
            <a:bodyPr/>
            <a:lstStyle/>
            <a:p>
              <a:pPr algn="ctr"/>
              <a:endParaRPr lang="en-US" sz="1800"/>
            </a:p>
          </p:txBody>
        </p:sp>
        <p:sp>
          <p:nvSpPr>
            <p:cNvPr id="347588" name="Freeform 1262"/>
            <p:cNvSpPr>
              <a:spLocks/>
            </p:cNvSpPr>
            <p:nvPr/>
          </p:nvSpPr>
          <p:spPr bwMode="auto">
            <a:xfrm>
              <a:off x="3398" y="3240"/>
              <a:ext cx="1" cy="1"/>
            </a:xfrm>
            <a:custGeom>
              <a:avLst/>
              <a:gdLst>
                <a:gd name="T0" fmla="*/ 0 w 21"/>
                <a:gd name="T1" fmla="*/ 1 h 27"/>
                <a:gd name="T2" fmla="*/ 0 w 21"/>
                <a:gd name="T3" fmla="*/ 1 h 27"/>
                <a:gd name="T4" fmla="*/ 1 w 21"/>
                <a:gd name="T5" fmla="*/ 1 h 27"/>
                <a:gd name="T6" fmla="*/ 1 w 21"/>
                <a:gd name="T7" fmla="*/ 1 h 27"/>
                <a:gd name="T8" fmla="*/ 1 w 21"/>
                <a:gd name="T9" fmla="*/ 1 h 27"/>
                <a:gd name="T10" fmla="*/ 1 w 21"/>
                <a:gd name="T11" fmla="*/ 1 h 27"/>
                <a:gd name="T12" fmla="*/ 1 w 21"/>
                <a:gd name="T13" fmla="*/ 0 h 27"/>
                <a:gd name="T14" fmla="*/ 1 w 21"/>
                <a:gd name="T15" fmla="*/ 0 h 27"/>
                <a:gd name="T16" fmla="*/ 1 w 21"/>
                <a:gd name="T17" fmla="*/ 0 h 27"/>
                <a:gd name="T18" fmla="*/ 0 w 21"/>
                <a:gd name="T19" fmla="*/ 1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5"/>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589" name="Freeform 1263"/>
            <p:cNvSpPr>
              <a:spLocks/>
            </p:cNvSpPr>
            <p:nvPr/>
          </p:nvSpPr>
          <p:spPr bwMode="auto">
            <a:xfrm>
              <a:off x="3389" y="3221"/>
              <a:ext cx="10" cy="20"/>
            </a:xfrm>
            <a:custGeom>
              <a:avLst/>
              <a:gdLst>
                <a:gd name="T0" fmla="*/ 0 w 218"/>
                <a:gd name="T1" fmla="*/ 0 h 365"/>
                <a:gd name="T2" fmla="*/ 0 w 218"/>
                <a:gd name="T3" fmla="*/ 0 h 365"/>
                <a:gd name="T4" fmla="*/ 0 w 218"/>
                <a:gd name="T5" fmla="*/ 2 h 365"/>
                <a:gd name="T6" fmla="*/ 0 w 218"/>
                <a:gd name="T7" fmla="*/ 3 h 365"/>
                <a:gd name="T8" fmla="*/ 0 w 218"/>
                <a:gd name="T9" fmla="*/ 5 h 365"/>
                <a:gd name="T10" fmla="*/ 1 w 218"/>
                <a:gd name="T11" fmla="*/ 6 h 365"/>
                <a:gd name="T12" fmla="*/ 1 w 218"/>
                <a:gd name="T13" fmla="*/ 7 h 365"/>
                <a:gd name="T14" fmla="*/ 1 w 218"/>
                <a:gd name="T15" fmla="*/ 9 h 365"/>
                <a:gd name="T16" fmla="*/ 2 w 218"/>
                <a:gd name="T17" fmla="*/ 10 h 365"/>
                <a:gd name="T18" fmla="*/ 3 w 218"/>
                <a:gd name="T19" fmla="*/ 12 h 365"/>
                <a:gd name="T20" fmla="*/ 3 w 218"/>
                <a:gd name="T21" fmla="*/ 13 h 365"/>
                <a:gd name="T22" fmla="*/ 4 w 218"/>
                <a:gd name="T23" fmla="*/ 14 h 365"/>
                <a:gd name="T24" fmla="*/ 5 w 218"/>
                <a:gd name="T25" fmla="*/ 15 h 365"/>
                <a:gd name="T26" fmla="*/ 5 w 218"/>
                <a:gd name="T27" fmla="*/ 16 h 365"/>
                <a:gd name="T28" fmla="*/ 6 w 218"/>
                <a:gd name="T29" fmla="*/ 17 h 365"/>
                <a:gd name="T30" fmla="*/ 7 w 218"/>
                <a:gd name="T31" fmla="*/ 18 h 365"/>
                <a:gd name="T32" fmla="*/ 8 w 218"/>
                <a:gd name="T33" fmla="*/ 19 h 365"/>
                <a:gd name="T34" fmla="*/ 9 w 218"/>
                <a:gd name="T35" fmla="*/ 20 h 365"/>
                <a:gd name="T36" fmla="*/ 10 w 218"/>
                <a:gd name="T37" fmla="*/ 19 h 365"/>
                <a:gd name="T38" fmla="*/ 9 w 218"/>
                <a:gd name="T39" fmla="*/ 18 h 365"/>
                <a:gd name="T40" fmla="*/ 8 w 218"/>
                <a:gd name="T41" fmla="*/ 17 h 365"/>
                <a:gd name="T42" fmla="*/ 7 w 218"/>
                <a:gd name="T43" fmla="*/ 16 h 365"/>
                <a:gd name="T44" fmla="*/ 6 w 218"/>
                <a:gd name="T45" fmla="*/ 15 h 365"/>
                <a:gd name="T46" fmla="*/ 6 w 218"/>
                <a:gd name="T47" fmla="*/ 14 h 365"/>
                <a:gd name="T48" fmla="*/ 5 w 218"/>
                <a:gd name="T49" fmla="*/ 13 h 365"/>
                <a:gd name="T50" fmla="*/ 4 w 218"/>
                <a:gd name="T51" fmla="*/ 12 h 365"/>
                <a:gd name="T52" fmla="*/ 4 w 218"/>
                <a:gd name="T53" fmla="*/ 11 h 365"/>
                <a:gd name="T54" fmla="*/ 3 w 218"/>
                <a:gd name="T55" fmla="*/ 10 h 365"/>
                <a:gd name="T56" fmla="*/ 3 w 218"/>
                <a:gd name="T57" fmla="*/ 8 h 365"/>
                <a:gd name="T58" fmla="*/ 2 w 218"/>
                <a:gd name="T59" fmla="*/ 7 h 365"/>
                <a:gd name="T60" fmla="*/ 2 w 218"/>
                <a:gd name="T61" fmla="*/ 6 h 365"/>
                <a:gd name="T62" fmla="*/ 2 w 218"/>
                <a:gd name="T63" fmla="*/ 4 h 365"/>
                <a:gd name="T64" fmla="*/ 1 w 218"/>
                <a:gd name="T65" fmla="*/ 3 h 365"/>
                <a:gd name="T66" fmla="*/ 1 w 218"/>
                <a:gd name="T67" fmla="*/ 1 h 365"/>
                <a:gd name="T68" fmla="*/ 1 w 218"/>
                <a:gd name="T69" fmla="*/ 0 h 365"/>
                <a:gd name="T70" fmla="*/ 1 w 218"/>
                <a:gd name="T71" fmla="*/ 0 h 365"/>
                <a:gd name="T72" fmla="*/ 0 w 218"/>
                <a:gd name="T73" fmla="*/ 0 h 3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365"/>
                <a:gd name="T113" fmla="*/ 218 w 218"/>
                <a:gd name="T114" fmla="*/ 365 h 3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365">
                  <a:moveTo>
                    <a:pt x="0" y="0"/>
                  </a:moveTo>
                  <a:lnTo>
                    <a:pt x="0" y="0"/>
                  </a:lnTo>
                  <a:lnTo>
                    <a:pt x="1" y="29"/>
                  </a:lnTo>
                  <a:lnTo>
                    <a:pt x="3" y="56"/>
                  </a:lnTo>
                  <a:lnTo>
                    <a:pt x="8" y="84"/>
                  </a:lnTo>
                  <a:lnTo>
                    <a:pt x="15" y="110"/>
                  </a:lnTo>
                  <a:lnTo>
                    <a:pt x="22" y="135"/>
                  </a:lnTo>
                  <a:lnTo>
                    <a:pt x="31" y="162"/>
                  </a:lnTo>
                  <a:lnTo>
                    <a:pt x="41" y="187"/>
                  </a:lnTo>
                  <a:lnTo>
                    <a:pt x="55" y="211"/>
                  </a:lnTo>
                  <a:lnTo>
                    <a:pt x="68" y="235"/>
                  </a:lnTo>
                  <a:lnTo>
                    <a:pt x="84" y="258"/>
                  </a:lnTo>
                  <a:lnTo>
                    <a:pt x="102" y="278"/>
                  </a:lnTo>
                  <a:lnTo>
                    <a:pt x="119" y="298"/>
                  </a:lnTo>
                  <a:lnTo>
                    <a:pt x="138" y="317"/>
                  </a:lnTo>
                  <a:lnTo>
                    <a:pt x="159" y="335"/>
                  </a:lnTo>
                  <a:lnTo>
                    <a:pt x="180" y="352"/>
                  </a:lnTo>
                  <a:lnTo>
                    <a:pt x="204" y="365"/>
                  </a:lnTo>
                  <a:lnTo>
                    <a:pt x="218" y="340"/>
                  </a:lnTo>
                  <a:lnTo>
                    <a:pt x="196" y="326"/>
                  </a:lnTo>
                  <a:lnTo>
                    <a:pt x="177" y="311"/>
                  </a:lnTo>
                  <a:lnTo>
                    <a:pt x="157" y="296"/>
                  </a:lnTo>
                  <a:lnTo>
                    <a:pt x="139" y="277"/>
                  </a:lnTo>
                  <a:lnTo>
                    <a:pt x="122" y="259"/>
                  </a:lnTo>
                  <a:lnTo>
                    <a:pt x="107" y="239"/>
                  </a:lnTo>
                  <a:lnTo>
                    <a:pt x="92" y="218"/>
                  </a:lnTo>
                  <a:lnTo>
                    <a:pt x="79" y="197"/>
                  </a:lnTo>
                  <a:lnTo>
                    <a:pt x="68" y="174"/>
                  </a:lnTo>
                  <a:lnTo>
                    <a:pt x="58" y="151"/>
                  </a:lnTo>
                  <a:lnTo>
                    <a:pt x="49" y="127"/>
                  </a:lnTo>
                  <a:lnTo>
                    <a:pt x="41" y="102"/>
                  </a:lnTo>
                  <a:lnTo>
                    <a:pt x="36" y="77"/>
                  </a:lnTo>
                  <a:lnTo>
                    <a:pt x="31" y="52"/>
                  </a:lnTo>
                  <a:lnTo>
                    <a:pt x="29" y="27"/>
                  </a:lnTo>
                  <a:lnTo>
                    <a:pt x="28" y="0"/>
                  </a:lnTo>
                  <a:lnTo>
                    <a:pt x="0" y="0"/>
                  </a:lnTo>
                  <a:close/>
                </a:path>
              </a:pathLst>
            </a:custGeom>
            <a:solidFill>
              <a:srgbClr val="000000"/>
            </a:solidFill>
            <a:ln w="9525">
              <a:noFill/>
              <a:round/>
              <a:headEnd/>
              <a:tailEnd/>
            </a:ln>
          </p:spPr>
          <p:txBody>
            <a:bodyPr/>
            <a:lstStyle/>
            <a:p>
              <a:pPr algn="ctr"/>
              <a:endParaRPr lang="en-US" sz="1800"/>
            </a:p>
          </p:txBody>
        </p:sp>
        <p:sp>
          <p:nvSpPr>
            <p:cNvPr id="347590" name="Freeform 1264"/>
            <p:cNvSpPr>
              <a:spLocks/>
            </p:cNvSpPr>
            <p:nvPr/>
          </p:nvSpPr>
          <p:spPr bwMode="auto">
            <a:xfrm>
              <a:off x="3389" y="3216"/>
              <a:ext cx="2" cy="5"/>
            </a:xfrm>
            <a:custGeom>
              <a:avLst/>
              <a:gdLst>
                <a:gd name="T0" fmla="*/ 0 w 37"/>
                <a:gd name="T1" fmla="*/ 0 h 92"/>
                <a:gd name="T2" fmla="*/ 0 w 37"/>
                <a:gd name="T3" fmla="*/ 1 h 92"/>
                <a:gd name="T4" fmla="*/ 0 w 37"/>
                <a:gd name="T5" fmla="*/ 1 h 92"/>
                <a:gd name="T6" fmla="*/ 0 w 37"/>
                <a:gd name="T7" fmla="*/ 2 h 92"/>
                <a:gd name="T8" fmla="*/ 0 w 37"/>
                <a:gd name="T9" fmla="*/ 2 h 92"/>
                <a:gd name="T10" fmla="*/ 0 w 37"/>
                <a:gd name="T11" fmla="*/ 3 h 92"/>
                <a:gd name="T12" fmla="*/ 0 w 37"/>
                <a:gd name="T13" fmla="*/ 4 h 92"/>
                <a:gd name="T14" fmla="*/ 0 w 37"/>
                <a:gd name="T15" fmla="*/ 4 h 92"/>
                <a:gd name="T16" fmla="*/ 0 w 37"/>
                <a:gd name="T17" fmla="*/ 5 h 92"/>
                <a:gd name="T18" fmla="*/ 2 w 37"/>
                <a:gd name="T19" fmla="*/ 5 h 92"/>
                <a:gd name="T20" fmla="*/ 2 w 37"/>
                <a:gd name="T21" fmla="*/ 4 h 92"/>
                <a:gd name="T22" fmla="*/ 2 w 37"/>
                <a:gd name="T23" fmla="*/ 4 h 92"/>
                <a:gd name="T24" fmla="*/ 2 w 37"/>
                <a:gd name="T25" fmla="*/ 3 h 92"/>
                <a:gd name="T26" fmla="*/ 2 w 37"/>
                <a:gd name="T27" fmla="*/ 3 h 92"/>
                <a:gd name="T28" fmla="*/ 2 w 37"/>
                <a:gd name="T29" fmla="*/ 2 h 92"/>
                <a:gd name="T30" fmla="*/ 2 w 37"/>
                <a:gd name="T31" fmla="*/ 1 h 92"/>
                <a:gd name="T32" fmla="*/ 2 w 37"/>
                <a:gd name="T33" fmla="*/ 1 h 92"/>
                <a:gd name="T34" fmla="*/ 2 w 37"/>
                <a:gd name="T35" fmla="*/ 0 h 92"/>
                <a:gd name="T36" fmla="*/ 0 w 37"/>
                <a:gd name="T37" fmla="*/ 0 h 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92"/>
                <a:gd name="T59" fmla="*/ 37 w 37"/>
                <a:gd name="T60" fmla="*/ 92 h 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92">
                  <a:moveTo>
                    <a:pt x="9" y="0"/>
                  </a:moveTo>
                  <a:lnTo>
                    <a:pt x="7" y="10"/>
                  </a:lnTo>
                  <a:lnTo>
                    <a:pt x="5" y="23"/>
                  </a:lnTo>
                  <a:lnTo>
                    <a:pt x="4" y="33"/>
                  </a:lnTo>
                  <a:lnTo>
                    <a:pt x="2" y="45"/>
                  </a:lnTo>
                  <a:lnTo>
                    <a:pt x="1" y="58"/>
                  </a:lnTo>
                  <a:lnTo>
                    <a:pt x="1" y="69"/>
                  </a:lnTo>
                  <a:lnTo>
                    <a:pt x="0" y="80"/>
                  </a:lnTo>
                  <a:lnTo>
                    <a:pt x="0" y="92"/>
                  </a:lnTo>
                  <a:lnTo>
                    <a:pt x="28" y="92"/>
                  </a:lnTo>
                  <a:lnTo>
                    <a:pt x="28" y="82"/>
                  </a:lnTo>
                  <a:lnTo>
                    <a:pt x="29" y="71"/>
                  </a:lnTo>
                  <a:lnTo>
                    <a:pt x="29" y="60"/>
                  </a:lnTo>
                  <a:lnTo>
                    <a:pt x="30" y="49"/>
                  </a:lnTo>
                  <a:lnTo>
                    <a:pt x="32" y="38"/>
                  </a:lnTo>
                  <a:lnTo>
                    <a:pt x="33" y="27"/>
                  </a:lnTo>
                  <a:lnTo>
                    <a:pt x="35" y="17"/>
                  </a:lnTo>
                  <a:lnTo>
                    <a:pt x="37" y="6"/>
                  </a:lnTo>
                  <a:lnTo>
                    <a:pt x="9" y="0"/>
                  </a:lnTo>
                  <a:close/>
                </a:path>
              </a:pathLst>
            </a:custGeom>
            <a:solidFill>
              <a:srgbClr val="000000"/>
            </a:solidFill>
            <a:ln w="9525">
              <a:noFill/>
              <a:round/>
              <a:headEnd/>
              <a:tailEnd/>
            </a:ln>
          </p:spPr>
          <p:txBody>
            <a:bodyPr/>
            <a:lstStyle/>
            <a:p>
              <a:pPr algn="ctr"/>
              <a:endParaRPr lang="en-US" sz="1800"/>
            </a:p>
          </p:txBody>
        </p:sp>
        <p:sp>
          <p:nvSpPr>
            <p:cNvPr id="347591" name="Freeform 1265"/>
            <p:cNvSpPr>
              <a:spLocks/>
            </p:cNvSpPr>
            <p:nvPr/>
          </p:nvSpPr>
          <p:spPr bwMode="auto">
            <a:xfrm>
              <a:off x="3389" y="3220"/>
              <a:ext cx="1" cy="1"/>
            </a:xfrm>
            <a:custGeom>
              <a:avLst/>
              <a:gdLst>
                <a:gd name="T0" fmla="*/ 1 w 28"/>
                <a:gd name="T1" fmla="*/ 1 h 18"/>
                <a:gd name="T2" fmla="*/ 1 w 28"/>
                <a:gd name="T3" fmla="*/ 1 h 18"/>
                <a:gd name="T4" fmla="*/ 1 w 28"/>
                <a:gd name="T5" fmla="*/ 0 h 18"/>
                <a:gd name="T6" fmla="*/ 1 w 28"/>
                <a:gd name="T7" fmla="*/ 0 h 18"/>
                <a:gd name="T8" fmla="*/ 1 w 28"/>
                <a:gd name="T9" fmla="*/ 0 h 18"/>
                <a:gd name="T10" fmla="*/ 0 w 28"/>
                <a:gd name="T11" fmla="*/ 0 h 18"/>
                <a:gd name="T12" fmla="*/ 0 w 28"/>
                <a:gd name="T13" fmla="*/ 0 h 18"/>
                <a:gd name="T14" fmla="*/ 0 w 28"/>
                <a:gd name="T15" fmla="*/ 0 h 18"/>
                <a:gd name="T16" fmla="*/ 0 w 28"/>
                <a:gd name="T17" fmla="*/ 1 h 18"/>
                <a:gd name="T18" fmla="*/ 1 w 28"/>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18"/>
                <a:gd name="T32" fmla="*/ 28 w 2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18">
                  <a:moveTo>
                    <a:pt x="28" y="18"/>
                  </a:moveTo>
                  <a:lnTo>
                    <a:pt x="28" y="11"/>
                  </a:lnTo>
                  <a:lnTo>
                    <a:pt x="26" y="6"/>
                  </a:lnTo>
                  <a:lnTo>
                    <a:pt x="22" y="2"/>
                  </a:lnTo>
                  <a:lnTo>
                    <a:pt x="17" y="0"/>
                  </a:lnTo>
                  <a:lnTo>
                    <a:pt x="12" y="0"/>
                  </a:lnTo>
                  <a:lnTo>
                    <a:pt x="7" y="2"/>
                  </a:lnTo>
                  <a:lnTo>
                    <a:pt x="3" y="5"/>
                  </a:lnTo>
                  <a:lnTo>
                    <a:pt x="0" y="11"/>
                  </a:lnTo>
                  <a:lnTo>
                    <a:pt x="28" y="18"/>
                  </a:lnTo>
                  <a:close/>
                </a:path>
              </a:pathLst>
            </a:custGeom>
            <a:solidFill>
              <a:srgbClr val="000000"/>
            </a:solidFill>
            <a:ln w="9525">
              <a:noFill/>
              <a:round/>
              <a:headEnd/>
              <a:tailEnd/>
            </a:ln>
          </p:spPr>
          <p:txBody>
            <a:bodyPr/>
            <a:lstStyle/>
            <a:p>
              <a:pPr algn="ctr"/>
              <a:endParaRPr lang="en-US" sz="1800"/>
            </a:p>
          </p:txBody>
        </p:sp>
        <p:sp>
          <p:nvSpPr>
            <p:cNvPr id="347592" name="Freeform 1266"/>
            <p:cNvSpPr>
              <a:spLocks/>
            </p:cNvSpPr>
            <p:nvPr/>
          </p:nvSpPr>
          <p:spPr bwMode="auto">
            <a:xfrm>
              <a:off x="3397" y="3233"/>
              <a:ext cx="1" cy="2"/>
            </a:xfrm>
            <a:custGeom>
              <a:avLst/>
              <a:gdLst>
                <a:gd name="T0" fmla="*/ 0 w 21"/>
                <a:gd name="T1" fmla="*/ 2 h 27"/>
                <a:gd name="T2" fmla="*/ 0 w 21"/>
                <a:gd name="T3" fmla="*/ 2 h 27"/>
                <a:gd name="T4" fmla="*/ 1 w 21"/>
                <a:gd name="T5" fmla="*/ 2 h 27"/>
                <a:gd name="T6" fmla="*/ 1 w 21"/>
                <a:gd name="T7" fmla="*/ 2 h 27"/>
                <a:gd name="T8" fmla="*/ 1 w 21"/>
                <a:gd name="T9" fmla="*/ 1 h 27"/>
                <a:gd name="T10" fmla="*/ 1 w 21"/>
                <a:gd name="T11" fmla="*/ 1 h 27"/>
                <a:gd name="T12" fmla="*/ 1 w 21"/>
                <a:gd name="T13" fmla="*/ 1 h 27"/>
                <a:gd name="T14" fmla="*/ 1 w 21"/>
                <a:gd name="T15" fmla="*/ 0 h 27"/>
                <a:gd name="T16" fmla="*/ 1 w 21"/>
                <a:gd name="T17" fmla="*/ 0 h 27"/>
                <a:gd name="T18" fmla="*/ 0 w 21"/>
                <a:gd name="T19" fmla="*/ 2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4"/>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593" name="Freeform 1267"/>
            <p:cNvSpPr>
              <a:spLocks/>
            </p:cNvSpPr>
            <p:nvPr/>
          </p:nvSpPr>
          <p:spPr bwMode="auto">
            <a:xfrm>
              <a:off x="3393" y="3224"/>
              <a:ext cx="5" cy="11"/>
            </a:xfrm>
            <a:custGeom>
              <a:avLst/>
              <a:gdLst>
                <a:gd name="T0" fmla="*/ 0 w 115"/>
                <a:gd name="T1" fmla="*/ 0 h 181"/>
                <a:gd name="T2" fmla="*/ 0 w 115"/>
                <a:gd name="T3" fmla="*/ 0 h 181"/>
                <a:gd name="T4" fmla="*/ 0 w 115"/>
                <a:gd name="T5" fmla="*/ 1 h 181"/>
                <a:gd name="T6" fmla="*/ 0 w 115"/>
                <a:gd name="T7" fmla="*/ 2 h 181"/>
                <a:gd name="T8" fmla="*/ 0 w 115"/>
                <a:gd name="T9" fmla="*/ 2 h 181"/>
                <a:gd name="T10" fmla="*/ 0 w 115"/>
                <a:gd name="T11" fmla="*/ 3 h 181"/>
                <a:gd name="T12" fmla="*/ 0 w 115"/>
                <a:gd name="T13" fmla="*/ 4 h 181"/>
                <a:gd name="T14" fmla="*/ 1 w 115"/>
                <a:gd name="T15" fmla="*/ 5 h 181"/>
                <a:gd name="T16" fmla="*/ 1 w 115"/>
                <a:gd name="T17" fmla="*/ 6 h 181"/>
                <a:gd name="T18" fmla="*/ 1 w 115"/>
                <a:gd name="T19" fmla="*/ 6 h 181"/>
                <a:gd name="T20" fmla="*/ 1 w 115"/>
                <a:gd name="T21" fmla="*/ 7 h 181"/>
                <a:gd name="T22" fmla="*/ 2 w 115"/>
                <a:gd name="T23" fmla="*/ 8 h 181"/>
                <a:gd name="T24" fmla="*/ 2 w 115"/>
                <a:gd name="T25" fmla="*/ 8 h 181"/>
                <a:gd name="T26" fmla="*/ 3 w 115"/>
                <a:gd name="T27" fmla="*/ 9 h 181"/>
                <a:gd name="T28" fmla="*/ 3 w 115"/>
                <a:gd name="T29" fmla="*/ 10 h 181"/>
                <a:gd name="T30" fmla="*/ 3 w 115"/>
                <a:gd name="T31" fmla="*/ 10 h 181"/>
                <a:gd name="T32" fmla="*/ 4 w 115"/>
                <a:gd name="T33" fmla="*/ 11 h 181"/>
                <a:gd name="T34" fmla="*/ 4 w 115"/>
                <a:gd name="T35" fmla="*/ 11 h 181"/>
                <a:gd name="T36" fmla="*/ 5 w 115"/>
                <a:gd name="T37" fmla="*/ 9 h 181"/>
                <a:gd name="T38" fmla="*/ 5 w 115"/>
                <a:gd name="T39" fmla="*/ 9 h 181"/>
                <a:gd name="T40" fmla="*/ 4 w 115"/>
                <a:gd name="T41" fmla="*/ 9 h 181"/>
                <a:gd name="T42" fmla="*/ 4 w 115"/>
                <a:gd name="T43" fmla="*/ 8 h 181"/>
                <a:gd name="T44" fmla="*/ 3 w 115"/>
                <a:gd name="T45" fmla="*/ 8 h 181"/>
                <a:gd name="T46" fmla="*/ 3 w 115"/>
                <a:gd name="T47" fmla="*/ 7 h 181"/>
                <a:gd name="T48" fmla="*/ 3 w 115"/>
                <a:gd name="T49" fmla="*/ 7 h 181"/>
                <a:gd name="T50" fmla="*/ 3 w 115"/>
                <a:gd name="T51" fmla="*/ 6 h 181"/>
                <a:gd name="T52" fmla="*/ 2 w 115"/>
                <a:gd name="T53" fmla="*/ 5 h 181"/>
                <a:gd name="T54" fmla="*/ 2 w 115"/>
                <a:gd name="T55" fmla="*/ 5 h 181"/>
                <a:gd name="T56" fmla="*/ 2 w 115"/>
                <a:gd name="T57" fmla="*/ 4 h 181"/>
                <a:gd name="T58" fmla="*/ 2 w 115"/>
                <a:gd name="T59" fmla="*/ 4 h 181"/>
                <a:gd name="T60" fmla="*/ 1 w 115"/>
                <a:gd name="T61" fmla="*/ 3 h 181"/>
                <a:gd name="T62" fmla="*/ 1 w 115"/>
                <a:gd name="T63" fmla="*/ 2 h 181"/>
                <a:gd name="T64" fmla="*/ 1 w 115"/>
                <a:gd name="T65" fmla="*/ 1 h 181"/>
                <a:gd name="T66" fmla="*/ 1 w 115"/>
                <a:gd name="T67" fmla="*/ 1 h 181"/>
                <a:gd name="T68" fmla="*/ 1 w 115"/>
                <a:gd name="T69" fmla="*/ 0 h 181"/>
                <a:gd name="T70" fmla="*/ 1 w 115"/>
                <a:gd name="T71" fmla="*/ 0 h 181"/>
                <a:gd name="T72" fmla="*/ 0 w 115"/>
                <a:gd name="T73" fmla="*/ 0 h 1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5"/>
                <a:gd name="T112" fmla="*/ 0 h 181"/>
                <a:gd name="T113" fmla="*/ 115 w 115"/>
                <a:gd name="T114" fmla="*/ 181 h 1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5" h="181">
                  <a:moveTo>
                    <a:pt x="0" y="0"/>
                  </a:moveTo>
                  <a:lnTo>
                    <a:pt x="0" y="0"/>
                  </a:lnTo>
                  <a:lnTo>
                    <a:pt x="0" y="13"/>
                  </a:lnTo>
                  <a:lnTo>
                    <a:pt x="2" y="27"/>
                  </a:lnTo>
                  <a:lnTo>
                    <a:pt x="4" y="40"/>
                  </a:lnTo>
                  <a:lnTo>
                    <a:pt x="7" y="53"/>
                  </a:lnTo>
                  <a:lnTo>
                    <a:pt x="11" y="68"/>
                  </a:lnTo>
                  <a:lnTo>
                    <a:pt x="15" y="80"/>
                  </a:lnTo>
                  <a:lnTo>
                    <a:pt x="21" y="92"/>
                  </a:lnTo>
                  <a:lnTo>
                    <a:pt x="28" y="104"/>
                  </a:lnTo>
                  <a:lnTo>
                    <a:pt x="34" y="116"/>
                  </a:lnTo>
                  <a:lnTo>
                    <a:pt x="42" y="126"/>
                  </a:lnTo>
                  <a:lnTo>
                    <a:pt x="50" y="138"/>
                  </a:lnTo>
                  <a:lnTo>
                    <a:pt x="59" y="147"/>
                  </a:lnTo>
                  <a:lnTo>
                    <a:pt x="68" y="157"/>
                  </a:lnTo>
                  <a:lnTo>
                    <a:pt x="80" y="165"/>
                  </a:lnTo>
                  <a:lnTo>
                    <a:pt x="90" y="173"/>
                  </a:lnTo>
                  <a:lnTo>
                    <a:pt x="101" y="181"/>
                  </a:lnTo>
                  <a:lnTo>
                    <a:pt x="115" y="156"/>
                  </a:lnTo>
                  <a:lnTo>
                    <a:pt x="106" y="149"/>
                  </a:lnTo>
                  <a:lnTo>
                    <a:pt x="96" y="142"/>
                  </a:lnTo>
                  <a:lnTo>
                    <a:pt x="87" y="136"/>
                  </a:lnTo>
                  <a:lnTo>
                    <a:pt x="80" y="126"/>
                  </a:lnTo>
                  <a:lnTo>
                    <a:pt x="70" y="119"/>
                  </a:lnTo>
                  <a:lnTo>
                    <a:pt x="64" y="109"/>
                  </a:lnTo>
                  <a:lnTo>
                    <a:pt x="58" y="101"/>
                  </a:lnTo>
                  <a:lnTo>
                    <a:pt x="52" y="89"/>
                  </a:lnTo>
                  <a:lnTo>
                    <a:pt x="46" y="80"/>
                  </a:lnTo>
                  <a:lnTo>
                    <a:pt x="42" y="69"/>
                  </a:lnTo>
                  <a:lnTo>
                    <a:pt x="38" y="58"/>
                  </a:lnTo>
                  <a:lnTo>
                    <a:pt x="34" y="47"/>
                  </a:lnTo>
                  <a:lnTo>
                    <a:pt x="33" y="35"/>
                  </a:lnTo>
                  <a:lnTo>
                    <a:pt x="31" y="23"/>
                  </a:lnTo>
                  <a:lnTo>
                    <a:pt x="29" y="11"/>
                  </a:lnTo>
                  <a:lnTo>
                    <a:pt x="29" y="0"/>
                  </a:lnTo>
                  <a:lnTo>
                    <a:pt x="0" y="0"/>
                  </a:lnTo>
                  <a:close/>
                </a:path>
              </a:pathLst>
            </a:custGeom>
            <a:solidFill>
              <a:srgbClr val="000000"/>
            </a:solidFill>
            <a:ln w="9525">
              <a:noFill/>
              <a:round/>
              <a:headEnd/>
              <a:tailEnd/>
            </a:ln>
          </p:spPr>
          <p:txBody>
            <a:bodyPr/>
            <a:lstStyle/>
            <a:p>
              <a:pPr algn="ctr"/>
              <a:endParaRPr lang="en-US" sz="1800"/>
            </a:p>
          </p:txBody>
        </p:sp>
        <p:sp>
          <p:nvSpPr>
            <p:cNvPr id="347594" name="Freeform 1268"/>
            <p:cNvSpPr>
              <a:spLocks/>
            </p:cNvSpPr>
            <p:nvPr/>
          </p:nvSpPr>
          <p:spPr bwMode="auto">
            <a:xfrm>
              <a:off x="3393" y="3222"/>
              <a:ext cx="1" cy="2"/>
            </a:xfrm>
            <a:custGeom>
              <a:avLst/>
              <a:gdLst>
                <a:gd name="T0" fmla="*/ 0 w 33"/>
                <a:gd name="T1" fmla="*/ 0 h 47"/>
                <a:gd name="T2" fmla="*/ 0 w 33"/>
                <a:gd name="T3" fmla="*/ 0 h 47"/>
                <a:gd name="T4" fmla="*/ 0 w 33"/>
                <a:gd name="T5" fmla="*/ 0 h 47"/>
                <a:gd name="T6" fmla="*/ 0 w 33"/>
                <a:gd name="T7" fmla="*/ 1 h 47"/>
                <a:gd name="T8" fmla="*/ 0 w 33"/>
                <a:gd name="T9" fmla="*/ 1 h 47"/>
                <a:gd name="T10" fmla="*/ 0 w 33"/>
                <a:gd name="T11" fmla="*/ 1 h 47"/>
                <a:gd name="T12" fmla="*/ 0 w 33"/>
                <a:gd name="T13" fmla="*/ 2 h 47"/>
                <a:gd name="T14" fmla="*/ 0 w 33"/>
                <a:gd name="T15" fmla="*/ 2 h 47"/>
                <a:gd name="T16" fmla="*/ 0 w 33"/>
                <a:gd name="T17" fmla="*/ 2 h 47"/>
                <a:gd name="T18" fmla="*/ 1 w 33"/>
                <a:gd name="T19" fmla="*/ 2 h 47"/>
                <a:gd name="T20" fmla="*/ 1 w 33"/>
                <a:gd name="T21" fmla="*/ 2 h 47"/>
                <a:gd name="T22" fmla="*/ 1 w 33"/>
                <a:gd name="T23" fmla="*/ 2 h 47"/>
                <a:gd name="T24" fmla="*/ 1 w 33"/>
                <a:gd name="T25" fmla="*/ 1 h 47"/>
                <a:gd name="T26" fmla="*/ 1 w 33"/>
                <a:gd name="T27" fmla="*/ 1 h 47"/>
                <a:gd name="T28" fmla="*/ 1 w 33"/>
                <a:gd name="T29" fmla="*/ 1 h 47"/>
                <a:gd name="T30" fmla="*/ 1 w 33"/>
                <a:gd name="T31" fmla="*/ 1 h 47"/>
                <a:gd name="T32" fmla="*/ 1 w 33"/>
                <a:gd name="T33" fmla="*/ 1 h 47"/>
                <a:gd name="T34" fmla="*/ 1 w 33"/>
                <a:gd name="T35" fmla="*/ 0 h 47"/>
                <a:gd name="T36" fmla="*/ 0 w 33"/>
                <a:gd name="T37" fmla="*/ 0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47"/>
                <a:gd name="T59" fmla="*/ 33 w 33"/>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47">
                  <a:moveTo>
                    <a:pt x="4" y="0"/>
                  </a:moveTo>
                  <a:lnTo>
                    <a:pt x="3" y="6"/>
                  </a:lnTo>
                  <a:lnTo>
                    <a:pt x="2" y="11"/>
                  </a:lnTo>
                  <a:lnTo>
                    <a:pt x="1" y="18"/>
                  </a:lnTo>
                  <a:lnTo>
                    <a:pt x="1" y="23"/>
                  </a:lnTo>
                  <a:lnTo>
                    <a:pt x="0" y="30"/>
                  </a:lnTo>
                  <a:lnTo>
                    <a:pt x="0" y="36"/>
                  </a:lnTo>
                  <a:lnTo>
                    <a:pt x="0" y="41"/>
                  </a:lnTo>
                  <a:lnTo>
                    <a:pt x="0" y="47"/>
                  </a:lnTo>
                  <a:lnTo>
                    <a:pt x="29" y="47"/>
                  </a:lnTo>
                  <a:lnTo>
                    <a:pt x="29" y="41"/>
                  </a:lnTo>
                  <a:lnTo>
                    <a:pt x="29" y="36"/>
                  </a:lnTo>
                  <a:lnTo>
                    <a:pt x="29" y="32"/>
                  </a:lnTo>
                  <a:lnTo>
                    <a:pt x="30" y="26"/>
                  </a:lnTo>
                  <a:lnTo>
                    <a:pt x="30" y="20"/>
                  </a:lnTo>
                  <a:lnTo>
                    <a:pt x="31" y="17"/>
                  </a:lnTo>
                  <a:lnTo>
                    <a:pt x="32" y="12"/>
                  </a:lnTo>
                  <a:lnTo>
                    <a:pt x="33" y="7"/>
                  </a:lnTo>
                  <a:lnTo>
                    <a:pt x="4" y="0"/>
                  </a:lnTo>
                  <a:close/>
                </a:path>
              </a:pathLst>
            </a:custGeom>
            <a:solidFill>
              <a:srgbClr val="000000"/>
            </a:solidFill>
            <a:ln w="9525">
              <a:noFill/>
              <a:round/>
              <a:headEnd/>
              <a:tailEnd/>
            </a:ln>
          </p:spPr>
          <p:txBody>
            <a:bodyPr/>
            <a:lstStyle/>
            <a:p>
              <a:pPr algn="ctr"/>
              <a:endParaRPr lang="en-US" sz="1800"/>
            </a:p>
          </p:txBody>
        </p:sp>
        <p:sp>
          <p:nvSpPr>
            <p:cNvPr id="347595" name="Freeform 1269"/>
            <p:cNvSpPr>
              <a:spLocks/>
            </p:cNvSpPr>
            <p:nvPr/>
          </p:nvSpPr>
          <p:spPr bwMode="auto">
            <a:xfrm>
              <a:off x="3393" y="3224"/>
              <a:ext cx="1" cy="1"/>
            </a:xfrm>
            <a:custGeom>
              <a:avLst/>
              <a:gdLst>
                <a:gd name="T0" fmla="*/ 1 w 29"/>
                <a:gd name="T1" fmla="*/ 1 h 18"/>
                <a:gd name="T2" fmla="*/ 1 w 29"/>
                <a:gd name="T3" fmla="*/ 1 h 18"/>
                <a:gd name="T4" fmla="*/ 1 w 29"/>
                <a:gd name="T5" fmla="*/ 0 h 18"/>
                <a:gd name="T6" fmla="*/ 1 w 29"/>
                <a:gd name="T7" fmla="*/ 0 h 18"/>
                <a:gd name="T8" fmla="*/ 1 w 29"/>
                <a:gd name="T9" fmla="*/ 0 h 18"/>
                <a:gd name="T10" fmla="*/ 0 w 29"/>
                <a:gd name="T11" fmla="*/ 0 h 18"/>
                <a:gd name="T12" fmla="*/ 0 w 29"/>
                <a:gd name="T13" fmla="*/ 0 h 18"/>
                <a:gd name="T14" fmla="*/ 0 w 29"/>
                <a:gd name="T15" fmla="*/ 0 h 18"/>
                <a:gd name="T16" fmla="*/ 0 w 29"/>
                <a:gd name="T17" fmla="*/ 1 h 18"/>
                <a:gd name="T18" fmla="*/ 1 w 29"/>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8"/>
                <a:gd name="T32" fmla="*/ 29 w 29"/>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8">
                  <a:moveTo>
                    <a:pt x="29" y="18"/>
                  </a:moveTo>
                  <a:lnTo>
                    <a:pt x="29" y="11"/>
                  </a:lnTo>
                  <a:lnTo>
                    <a:pt x="27" y="6"/>
                  </a:lnTo>
                  <a:lnTo>
                    <a:pt x="22" y="2"/>
                  </a:lnTo>
                  <a:lnTo>
                    <a:pt x="17" y="0"/>
                  </a:lnTo>
                  <a:lnTo>
                    <a:pt x="12" y="0"/>
                  </a:lnTo>
                  <a:lnTo>
                    <a:pt x="7" y="2"/>
                  </a:lnTo>
                  <a:lnTo>
                    <a:pt x="3" y="5"/>
                  </a:lnTo>
                  <a:lnTo>
                    <a:pt x="0" y="11"/>
                  </a:lnTo>
                  <a:lnTo>
                    <a:pt x="29" y="18"/>
                  </a:lnTo>
                  <a:close/>
                </a:path>
              </a:pathLst>
            </a:custGeom>
            <a:solidFill>
              <a:srgbClr val="000000"/>
            </a:solidFill>
            <a:ln w="9525">
              <a:noFill/>
              <a:round/>
              <a:headEnd/>
              <a:tailEnd/>
            </a:ln>
          </p:spPr>
          <p:txBody>
            <a:bodyPr/>
            <a:lstStyle/>
            <a:p>
              <a:pPr algn="ctr"/>
              <a:endParaRPr lang="en-US" sz="1800"/>
            </a:p>
          </p:txBody>
        </p:sp>
        <p:sp>
          <p:nvSpPr>
            <p:cNvPr id="347596" name="Freeform 1270"/>
            <p:cNvSpPr>
              <a:spLocks/>
            </p:cNvSpPr>
            <p:nvPr/>
          </p:nvSpPr>
          <p:spPr bwMode="auto">
            <a:xfrm>
              <a:off x="3563" y="3123"/>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5"/>
                  </a:lnTo>
                  <a:lnTo>
                    <a:pt x="0" y="13"/>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597" name="Freeform 1271"/>
            <p:cNvSpPr>
              <a:spLocks/>
            </p:cNvSpPr>
            <p:nvPr/>
          </p:nvSpPr>
          <p:spPr bwMode="auto">
            <a:xfrm>
              <a:off x="3563" y="3123"/>
              <a:ext cx="7" cy="15"/>
            </a:xfrm>
            <a:custGeom>
              <a:avLst/>
              <a:gdLst>
                <a:gd name="T0" fmla="*/ 7 w 164"/>
                <a:gd name="T1" fmla="*/ 15 h 274"/>
                <a:gd name="T2" fmla="*/ 7 w 164"/>
                <a:gd name="T3" fmla="*/ 15 h 274"/>
                <a:gd name="T4" fmla="*/ 7 w 164"/>
                <a:gd name="T5" fmla="*/ 14 h 274"/>
                <a:gd name="T6" fmla="*/ 7 w 164"/>
                <a:gd name="T7" fmla="*/ 13 h 274"/>
                <a:gd name="T8" fmla="*/ 7 w 164"/>
                <a:gd name="T9" fmla="*/ 12 h 274"/>
                <a:gd name="T10" fmla="*/ 7 w 164"/>
                <a:gd name="T11" fmla="*/ 10 h 274"/>
                <a:gd name="T12" fmla="*/ 6 w 164"/>
                <a:gd name="T13" fmla="*/ 9 h 274"/>
                <a:gd name="T14" fmla="*/ 6 w 164"/>
                <a:gd name="T15" fmla="*/ 8 h 274"/>
                <a:gd name="T16" fmla="*/ 6 w 164"/>
                <a:gd name="T17" fmla="*/ 7 h 274"/>
                <a:gd name="T18" fmla="*/ 5 w 164"/>
                <a:gd name="T19" fmla="*/ 6 h 274"/>
                <a:gd name="T20" fmla="*/ 5 w 164"/>
                <a:gd name="T21" fmla="*/ 5 h 274"/>
                <a:gd name="T22" fmla="*/ 4 w 164"/>
                <a:gd name="T23" fmla="*/ 4 h 274"/>
                <a:gd name="T24" fmla="*/ 4 w 164"/>
                <a:gd name="T25" fmla="*/ 4 h 274"/>
                <a:gd name="T26" fmla="*/ 3 w 164"/>
                <a:gd name="T27" fmla="*/ 3 h 274"/>
                <a:gd name="T28" fmla="*/ 3 w 164"/>
                <a:gd name="T29" fmla="*/ 2 h 274"/>
                <a:gd name="T30" fmla="*/ 2 w 164"/>
                <a:gd name="T31" fmla="*/ 1 h 274"/>
                <a:gd name="T32" fmla="*/ 1 w 164"/>
                <a:gd name="T33" fmla="*/ 1 h 274"/>
                <a:gd name="T34" fmla="*/ 0 w 164"/>
                <a:gd name="T35" fmla="*/ 0 h 274"/>
                <a:gd name="T36" fmla="*/ 0 w 164"/>
                <a:gd name="T37" fmla="*/ 1 h 274"/>
                <a:gd name="T38" fmla="*/ 1 w 164"/>
                <a:gd name="T39" fmla="*/ 2 h 274"/>
                <a:gd name="T40" fmla="*/ 1 w 164"/>
                <a:gd name="T41" fmla="*/ 2 h 274"/>
                <a:gd name="T42" fmla="*/ 2 w 164"/>
                <a:gd name="T43" fmla="*/ 3 h 274"/>
                <a:gd name="T44" fmla="*/ 3 w 164"/>
                <a:gd name="T45" fmla="*/ 4 h 274"/>
                <a:gd name="T46" fmla="*/ 3 w 164"/>
                <a:gd name="T47" fmla="*/ 4 h 274"/>
                <a:gd name="T48" fmla="*/ 4 w 164"/>
                <a:gd name="T49" fmla="*/ 5 h 274"/>
                <a:gd name="T50" fmla="*/ 4 w 164"/>
                <a:gd name="T51" fmla="*/ 6 h 274"/>
                <a:gd name="T52" fmla="*/ 4 w 164"/>
                <a:gd name="T53" fmla="*/ 7 h 274"/>
                <a:gd name="T54" fmla="*/ 5 w 164"/>
                <a:gd name="T55" fmla="*/ 8 h 274"/>
                <a:gd name="T56" fmla="*/ 5 w 164"/>
                <a:gd name="T57" fmla="*/ 9 h 274"/>
                <a:gd name="T58" fmla="*/ 5 w 164"/>
                <a:gd name="T59" fmla="*/ 10 h 274"/>
                <a:gd name="T60" fmla="*/ 6 w 164"/>
                <a:gd name="T61" fmla="*/ 11 h 274"/>
                <a:gd name="T62" fmla="*/ 6 w 164"/>
                <a:gd name="T63" fmla="*/ 12 h 274"/>
                <a:gd name="T64" fmla="*/ 6 w 164"/>
                <a:gd name="T65" fmla="*/ 13 h 274"/>
                <a:gd name="T66" fmla="*/ 6 w 164"/>
                <a:gd name="T67" fmla="*/ 14 h 274"/>
                <a:gd name="T68" fmla="*/ 6 w 164"/>
                <a:gd name="T69" fmla="*/ 15 h 274"/>
                <a:gd name="T70" fmla="*/ 6 w 164"/>
                <a:gd name="T71" fmla="*/ 15 h 274"/>
                <a:gd name="T72" fmla="*/ 7 w 164"/>
                <a:gd name="T73" fmla="*/ 15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4"/>
                <a:gd name="T112" fmla="*/ 0 h 274"/>
                <a:gd name="T113" fmla="*/ 164 w 164"/>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4" h="274">
                  <a:moveTo>
                    <a:pt x="164" y="274"/>
                  </a:moveTo>
                  <a:lnTo>
                    <a:pt x="164" y="274"/>
                  </a:lnTo>
                  <a:lnTo>
                    <a:pt x="162" y="253"/>
                  </a:lnTo>
                  <a:lnTo>
                    <a:pt x="160" y="233"/>
                  </a:lnTo>
                  <a:lnTo>
                    <a:pt x="157" y="211"/>
                  </a:lnTo>
                  <a:lnTo>
                    <a:pt x="153" y="190"/>
                  </a:lnTo>
                  <a:lnTo>
                    <a:pt x="147" y="170"/>
                  </a:lnTo>
                  <a:lnTo>
                    <a:pt x="139" y="152"/>
                  </a:lnTo>
                  <a:lnTo>
                    <a:pt x="130" y="135"/>
                  </a:lnTo>
                  <a:lnTo>
                    <a:pt x="122" y="116"/>
                  </a:lnTo>
                  <a:lnTo>
                    <a:pt x="112" y="98"/>
                  </a:lnTo>
                  <a:lnTo>
                    <a:pt x="100" y="82"/>
                  </a:lnTo>
                  <a:lnTo>
                    <a:pt x="87" y="65"/>
                  </a:lnTo>
                  <a:lnTo>
                    <a:pt x="73" y="50"/>
                  </a:lnTo>
                  <a:lnTo>
                    <a:pt x="59" y="35"/>
                  </a:lnTo>
                  <a:lnTo>
                    <a:pt x="43" y="23"/>
                  </a:lnTo>
                  <a:lnTo>
                    <a:pt x="27" y="10"/>
                  </a:lnTo>
                  <a:lnTo>
                    <a:pt x="10" y="0"/>
                  </a:lnTo>
                  <a:lnTo>
                    <a:pt x="0" y="19"/>
                  </a:lnTo>
                  <a:lnTo>
                    <a:pt x="15" y="29"/>
                  </a:lnTo>
                  <a:lnTo>
                    <a:pt x="30" y="40"/>
                  </a:lnTo>
                  <a:lnTo>
                    <a:pt x="45" y="52"/>
                  </a:lnTo>
                  <a:lnTo>
                    <a:pt x="59" y="65"/>
                  </a:lnTo>
                  <a:lnTo>
                    <a:pt x="71" y="80"/>
                  </a:lnTo>
                  <a:lnTo>
                    <a:pt x="83" y="94"/>
                  </a:lnTo>
                  <a:lnTo>
                    <a:pt x="94" y="110"/>
                  </a:lnTo>
                  <a:lnTo>
                    <a:pt x="104" y="126"/>
                  </a:lnTo>
                  <a:lnTo>
                    <a:pt x="112" y="143"/>
                  </a:lnTo>
                  <a:lnTo>
                    <a:pt x="119" y="161"/>
                  </a:lnTo>
                  <a:lnTo>
                    <a:pt x="126" y="179"/>
                  </a:lnTo>
                  <a:lnTo>
                    <a:pt x="132" y="197"/>
                  </a:lnTo>
                  <a:lnTo>
                    <a:pt x="136" y="216"/>
                  </a:lnTo>
                  <a:lnTo>
                    <a:pt x="139" y="235"/>
                  </a:lnTo>
                  <a:lnTo>
                    <a:pt x="141" y="255"/>
                  </a:lnTo>
                  <a:lnTo>
                    <a:pt x="141" y="274"/>
                  </a:lnTo>
                  <a:lnTo>
                    <a:pt x="164" y="274"/>
                  </a:lnTo>
                  <a:close/>
                </a:path>
              </a:pathLst>
            </a:custGeom>
            <a:solidFill>
              <a:srgbClr val="000000"/>
            </a:solidFill>
            <a:ln w="9525">
              <a:noFill/>
              <a:round/>
              <a:headEnd/>
              <a:tailEnd/>
            </a:ln>
          </p:spPr>
          <p:txBody>
            <a:bodyPr/>
            <a:lstStyle/>
            <a:p>
              <a:pPr algn="ctr"/>
              <a:endParaRPr lang="en-US" sz="1800"/>
            </a:p>
          </p:txBody>
        </p:sp>
        <p:sp>
          <p:nvSpPr>
            <p:cNvPr id="347598" name="Freeform 1272"/>
            <p:cNvSpPr>
              <a:spLocks/>
            </p:cNvSpPr>
            <p:nvPr/>
          </p:nvSpPr>
          <p:spPr bwMode="auto">
            <a:xfrm>
              <a:off x="3569" y="3138"/>
              <a:ext cx="1" cy="4"/>
            </a:xfrm>
            <a:custGeom>
              <a:avLst/>
              <a:gdLst>
                <a:gd name="T0" fmla="*/ 1 w 29"/>
                <a:gd name="T1" fmla="*/ 4 h 68"/>
                <a:gd name="T2" fmla="*/ 1 w 29"/>
                <a:gd name="T3" fmla="*/ 4 h 68"/>
                <a:gd name="T4" fmla="*/ 1 w 29"/>
                <a:gd name="T5" fmla="*/ 3 h 68"/>
                <a:gd name="T6" fmla="*/ 1 w 29"/>
                <a:gd name="T7" fmla="*/ 3 h 68"/>
                <a:gd name="T8" fmla="*/ 1 w 29"/>
                <a:gd name="T9" fmla="*/ 2 h 68"/>
                <a:gd name="T10" fmla="*/ 1 w 29"/>
                <a:gd name="T11" fmla="*/ 1 h 68"/>
                <a:gd name="T12" fmla="*/ 1 w 29"/>
                <a:gd name="T13" fmla="*/ 1 h 68"/>
                <a:gd name="T14" fmla="*/ 1 w 29"/>
                <a:gd name="T15" fmla="*/ 0 h 68"/>
                <a:gd name="T16" fmla="*/ 1 w 29"/>
                <a:gd name="T17" fmla="*/ 0 h 68"/>
                <a:gd name="T18" fmla="*/ 0 w 29"/>
                <a:gd name="T19" fmla="*/ 0 h 68"/>
                <a:gd name="T20" fmla="*/ 0 w 29"/>
                <a:gd name="T21" fmla="*/ 0 h 68"/>
                <a:gd name="T22" fmla="*/ 0 w 29"/>
                <a:gd name="T23" fmla="*/ 1 h 68"/>
                <a:gd name="T24" fmla="*/ 0 w 29"/>
                <a:gd name="T25" fmla="*/ 1 h 68"/>
                <a:gd name="T26" fmla="*/ 0 w 29"/>
                <a:gd name="T27" fmla="*/ 2 h 68"/>
                <a:gd name="T28" fmla="*/ 0 w 29"/>
                <a:gd name="T29" fmla="*/ 2 h 68"/>
                <a:gd name="T30" fmla="*/ 0 w 29"/>
                <a:gd name="T31" fmla="*/ 3 h 68"/>
                <a:gd name="T32" fmla="*/ 0 w 29"/>
                <a:gd name="T33" fmla="*/ 3 h 68"/>
                <a:gd name="T34" fmla="*/ 0 w 29"/>
                <a:gd name="T35" fmla="*/ 4 h 68"/>
                <a:gd name="T36" fmla="*/ 1 w 29"/>
                <a:gd name="T37" fmla="*/ 4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68"/>
                <a:gd name="T59" fmla="*/ 29 w 29"/>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68">
                  <a:moveTo>
                    <a:pt x="21" y="68"/>
                  </a:moveTo>
                  <a:lnTo>
                    <a:pt x="22" y="60"/>
                  </a:lnTo>
                  <a:lnTo>
                    <a:pt x="24" y="52"/>
                  </a:lnTo>
                  <a:lnTo>
                    <a:pt x="25" y="43"/>
                  </a:lnTo>
                  <a:lnTo>
                    <a:pt x="26" y="34"/>
                  </a:lnTo>
                  <a:lnTo>
                    <a:pt x="28" y="25"/>
                  </a:lnTo>
                  <a:lnTo>
                    <a:pt x="28" y="17"/>
                  </a:lnTo>
                  <a:lnTo>
                    <a:pt x="29" y="8"/>
                  </a:lnTo>
                  <a:lnTo>
                    <a:pt x="29" y="0"/>
                  </a:lnTo>
                  <a:lnTo>
                    <a:pt x="6" y="0"/>
                  </a:lnTo>
                  <a:lnTo>
                    <a:pt x="6" y="8"/>
                  </a:lnTo>
                  <a:lnTo>
                    <a:pt x="5" y="17"/>
                  </a:lnTo>
                  <a:lnTo>
                    <a:pt x="5" y="25"/>
                  </a:lnTo>
                  <a:lnTo>
                    <a:pt x="5" y="32"/>
                  </a:lnTo>
                  <a:lnTo>
                    <a:pt x="4" y="41"/>
                  </a:lnTo>
                  <a:lnTo>
                    <a:pt x="3" y="48"/>
                  </a:lnTo>
                  <a:lnTo>
                    <a:pt x="1" y="56"/>
                  </a:lnTo>
                  <a:lnTo>
                    <a:pt x="0" y="64"/>
                  </a:lnTo>
                  <a:lnTo>
                    <a:pt x="21" y="68"/>
                  </a:lnTo>
                  <a:close/>
                </a:path>
              </a:pathLst>
            </a:custGeom>
            <a:solidFill>
              <a:srgbClr val="000000"/>
            </a:solidFill>
            <a:ln w="9525">
              <a:noFill/>
              <a:round/>
              <a:headEnd/>
              <a:tailEnd/>
            </a:ln>
          </p:spPr>
          <p:txBody>
            <a:bodyPr/>
            <a:lstStyle/>
            <a:p>
              <a:pPr algn="ctr"/>
              <a:endParaRPr lang="en-US" sz="1800"/>
            </a:p>
          </p:txBody>
        </p:sp>
        <p:sp>
          <p:nvSpPr>
            <p:cNvPr id="347599" name="Freeform 1273"/>
            <p:cNvSpPr>
              <a:spLocks/>
            </p:cNvSpPr>
            <p:nvPr/>
          </p:nvSpPr>
          <p:spPr bwMode="auto">
            <a:xfrm>
              <a:off x="3569" y="3138"/>
              <a:ext cx="1" cy="1"/>
            </a:xfrm>
            <a:custGeom>
              <a:avLst/>
              <a:gdLst>
                <a:gd name="T0" fmla="*/ 0 w 21"/>
                <a:gd name="T1" fmla="*/ 0 h 12"/>
                <a:gd name="T2" fmla="*/ 0 w 21"/>
                <a:gd name="T3" fmla="*/ 1 h 12"/>
                <a:gd name="T4" fmla="*/ 0 w 21"/>
                <a:gd name="T5" fmla="*/ 1 h 12"/>
                <a:gd name="T6" fmla="*/ 1 w 21"/>
                <a:gd name="T7" fmla="*/ 1 h 12"/>
                <a:gd name="T8" fmla="*/ 1 w 21"/>
                <a:gd name="T9" fmla="*/ 0 h 12"/>
                <a:gd name="T10" fmla="*/ 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0" y="0"/>
                  </a:moveTo>
                  <a:lnTo>
                    <a:pt x="3" y="8"/>
                  </a:lnTo>
                  <a:lnTo>
                    <a:pt x="10" y="12"/>
                  </a:lnTo>
                  <a:lnTo>
                    <a:pt x="17" y="11"/>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600" name="Freeform 1274"/>
            <p:cNvSpPr>
              <a:spLocks/>
            </p:cNvSpPr>
            <p:nvPr/>
          </p:nvSpPr>
          <p:spPr bwMode="auto">
            <a:xfrm>
              <a:off x="3563" y="3128"/>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6"/>
                  </a:lnTo>
                  <a:lnTo>
                    <a:pt x="0" y="14"/>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601" name="Freeform 1275"/>
            <p:cNvSpPr>
              <a:spLocks/>
            </p:cNvSpPr>
            <p:nvPr/>
          </p:nvSpPr>
          <p:spPr bwMode="auto">
            <a:xfrm>
              <a:off x="3564" y="3128"/>
              <a:ext cx="4" cy="8"/>
            </a:xfrm>
            <a:custGeom>
              <a:avLst/>
              <a:gdLst>
                <a:gd name="T0" fmla="*/ 4 w 86"/>
                <a:gd name="T1" fmla="*/ 8 h 136"/>
                <a:gd name="T2" fmla="*/ 4 w 86"/>
                <a:gd name="T3" fmla="*/ 8 h 136"/>
                <a:gd name="T4" fmla="*/ 4 w 86"/>
                <a:gd name="T5" fmla="*/ 7 h 136"/>
                <a:gd name="T6" fmla="*/ 4 w 86"/>
                <a:gd name="T7" fmla="*/ 6 h 136"/>
                <a:gd name="T8" fmla="*/ 4 w 86"/>
                <a:gd name="T9" fmla="*/ 4 h 136"/>
                <a:gd name="T10" fmla="*/ 3 w 86"/>
                <a:gd name="T11" fmla="*/ 3 h 136"/>
                <a:gd name="T12" fmla="*/ 3 w 86"/>
                <a:gd name="T13" fmla="*/ 2 h 136"/>
                <a:gd name="T14" fmla="*/ 2 w 86"/>
                <a:gd name="T15" fmla="*/ 2 h 136"/>
                <a:gd name="T16" fmla="*/ 1 w 86"/>
                <a:gd name="T17" fmla="*/ 1 h 136"/>
                <a:gd name="T18" fmla="*/ 0 w 86"/>
                <a:gd name="T19" fmla="*/ 0 h 136"/>
                <a:gd name="T20" fmla="*/ 0 w 86"/>
                <a:gd name="T21" fmla="*/ 1 h 136"/>
                <a:gd name="T22" fmla="*/ 1 w 86"/>
                <a:gd name="T23" fmla="*/ 2 h 136"/>
                <a:gd name="T24" fmla="*/ 1 w 86"/>
                <a:gd name="T25" fmla="*/ 2 h 136"/>
                <a:gd name="T26" fmla="*/ 2 w 86"/>
                <a:gd name="T27" fmla="*/ 3 h 136"/>
                <a:gd name="T28" fmla="*/ 2 w 86"/>
                <a:gd name="T29" fmla="*/ 4 h 136"/>
                <a:gd name="T30" fmla="*/ 3 w 86"/>
                <a:gd name="T31" fmla="*/ 5 h 136"/>
                <a:gd name="T32" fmla="*/ 3 w 86"/>
                <a:gd name="T33" fmla="*/ 6 h 136"/>
                <a:gd name="T34" fmla="*/ 3 w 86"/>
                <a:gd name="T35" fmla="*/ 7 h 136"/>
                <a:gd name="T36" fmla="*/ 3 w 86"/>
                <a:gd name="T37" fmla="*/ 8 h 136"/>
                <a:gd name="T38" fmla="*/ 3 w 86"/>
                <a:gd name="T39" fmla="*/ 8 h 136"/>
                <a:gd name="T40" fmla="*/ 4 w 86"/>
                <a:gd name="T41" fmla="*/ 8 h 1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136"/>
                <a:gd name="T65" fmla="*/ 86 w 86"/>
                <a:gd name="T66" fmla="*/ 136 h 1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136">
                  <a:moveTo>
                    <a:pt x="86" y="136"/>
                  </a:moveTo>
                  <a:lnTo>
                    <a:pt x="86" y="136"/>
                  </a:lnTo>
                  <a:lnTo>
                    <a:pt x="85" y="116"/>
                  </a:lnTo>
                  <a:lnTo>
                    <a:pt x="81" y="95"/>
                  </a:lnTo>
                  <a:lnTo>
                    <a:pt x="76" y="76"/>
                  </a:lnTo>
                  <a:lnTo>
                    <a:pt x="66" y="58"/>
                  </a:lnTo>
                  <a:lnTo>
                    <a:pt x="55" y="41"/>
                  </a:lnTo>
                  <a:lnTo>
                    <a:pt x="42" y="26"/>
                  </a:lnTo>
                  <a:lnTo>
                    <a:pt x="27" y="12"/>
                  </a:lnTo>
                  <a:lnTo>
                    <a:pt x="10" y="0"/>
                  </a:lnTo>
                  <a:lnTo>
                    <a:pt x="0" y="19"/>
                  </a:lnTo>
                  <a:lnTo>
                    <a:pt x="14" y="29"/>
                  </a:lnTo>
                  <a:lnTo>
                    <a:pt x="28" y="40"/>
                  </a:lnTo>
                  <a:lnTo>
                    <a:pt x="39" y="54"/>
                  </a:lnTo>
                  <a:lnTo>
                    <a:pt x="48" y="69"/>
                  </a:lnTo>
                  <a:lnTo>
                    <a:pt x="55" y="85"/>
                  </a:lnTo>
                  <a:lnTo>
                    <a:pt x="60" y="102"/>
                  </a:lnTo>
                  <a:lnTo>
                    <a:pt x="64" y="118"/>
                  </a:lnTo>
                  <a:lnTo>
                    <a:pt x="65" y="136"/>
                  </a:lnTo>
                  <a:lnTo>
                    <a:pt x="86" y="136"/>
                  </a:lnTo>
                  <a:close/>
                </a:path>
              </a:pathLst>
            </a:custGeom>
            <a:solidFill>
              <a:srgbClr val="000000"/>
            </a:solidFill>
            <a:ln w="9525">
              <a:noFill/>
              <a:round/>
              <a:headEnd/>
              <a:tailEnd/>
            </a:ln>
          </p:spPr>
          <p:txBody>
            <a:bodyPr/>
            <a:lstStyle/>
            <a:p>
              <a:pPr algn="ctr"/>
              <a:endParaRPr lang="en-US" sz="1800"/>
            </a:p>
          </p:txBody>
        </p:sp>
        <p:sp>
          <p:nvSpPr>
            <p:cNvPr id="347602" name="Freeform 1276"/>
            <p:cNvSpPr>
              <a:spLocks/>
            </p:cNvSpPr>
            <p:nvPr/>
          </p:nvSpPr>
          <p:spPr bwMode="auto">
            <a:xfrm>
              <a:off x="3567" y="3136"/>
              <a:ext cx="1" cy="2"/>
            </a:xfrm>
            <a:custGeom>
              <a:avLst/>
              <a:gdLst>
                <a:gd name="T0" fmla="*/ 1 w 24"/>
                <a:gd name="T1" fmla="*/ 2 h 35"/>
                <a:gd name="T2" fmla="*/ 1 w 24"/>
                <a:gd name="T3" fmla="*/ 2 h 35"/>
                <a:gd name="T4" fmla="*/ 1 w 24"/>
                <a:gd name="T5" fmla="*/ 1 h 35"/>
                <a:gd name="T6" fmla="*/ 1 w 24"/>
                <a:gd name="T7" fmla="*/ 1 h 35"/>
                <a:gd name="T8" fmla="*/ 1 w 24"/>
                <a:gd name="T9" fmla="*/ 1 h 35"/>
                <a:gd name="T10" fmla="*/ 1 w 24"/>
                <a:gd name="T11" fmla="*/ 1 h 35"/>
                <a:gd name="T12" fmla="*/ 1 w 24"/>
                <a:gd name="T13" fmla="*/ 1 h 35"/>
                <a:gd name="T14" fmla="*/ 1 w 24"/>
                <a:gd name="T15" fmla="*/ 0 h 35"/>
                <a:gd name="T16" fmla="*/ 1 w 24"/>
                <a:gd name="T17" fmla="*/ 0 h 35"/>
                <a:gd name="T18" fmla="*/ 0 w 24"/>
                <a:gd name="T19" fmla="*/ 0 h 35"/>
                <a:gd name="T20" fmla="*/ 0 w 24"/>
                <a:gd name="T21" fmla="*/ 0 h 35"/>
                <a:gd name="T22" fmla="*/ 0 w 24"/>
                <a:gd name="T23" fmla="*/ 1 h 35"/>
                <a:gd name="T24" fmla="*/ 0 w 24"/>
                <a:gd name="T25" fmla="*/ 1 h 35"/>
                <a:gd name="T26" fmla="*/ 0 w 24"/>
                <a:gd name="T27" fmla="*/ 1 h 35"/>
                <a:gd name="T28" fmla="*/ 0 w 24"/>
                <a:gd name="T29" fmla="*/ 1 h 35"/>
                <a:gd name="T30" fmla="*/ 0 w 24"/>
                <a:gd name="T31" fmla="*/ 1 h 35"/>
                <a:gd name="T32" fmla="*/ 0 w 24"/>
                <a:gd name="T33" fmla="*/ 2 h 35"/>
                <a:gd name="T34" fmla="*/ 0 w 24"/>
                <a:gd name="T35" fmla="*/ 2 h 35"/>
                <a:gd name="T36" fmla="*/ 1 w 24"/>
                <a:gd name="T37" fmla="*/ 2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35"/>
                <a:gd name="T59" fmla="*/ 24 w 24"/>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35">
                  <a:moveTo>
                    <a:pt x="21" y="35"/>
                  </a:moveTo>
                  <a:lnTo>
                    <a:pt x="22" y="30"/>
                  </a:lnTo>
                  <a:lnTo>
                    <a:pt x="22" y="26"/>
                  </a:lnTo>
                  <a:lnTo>
                    <a:pt x="23" y="21"/>
                  </a:lnTo>
                  <a:lnTo>
                    <a:pt x="23" y="18"/>
                  </a:lnTo>
                  <a:lnTo>
                    <a:pt x="24" y="15"/>
                  </a:lnTo>
                  <a:lnTo>
                    <a:pt x="24" y="9"/>
                  </a:lnTo>
                  <a:lnTo>
                    <a:pt x="24" y="5"/>
                  </a:lnTo>
                  <a:lnTo>
                    <a:pt x="24" y="0"/>
                  </a:lnTo>
                  <a:lnTo>
                    <a:pt x="3" y="0"/>
                  </a:lnTo>
                  <a:lnTo>
                    <a:pt x="3" y="5"/>
                  </a:lnTo>
                  <a:lnTo>
                    <a:pt x="3" y="9"/>
                  </a:lnTo>
                  <a:lnTo>
                    <a:pt x="3" y="11"/>
                  </a:lnTo>
                  <a:lnTo>
                    <a:pt x="2" y="14"/>
                  </a:lnTo>
                  <a:lnTo>
                    <a:pt x="2" y="19"/>
                  </a:lnTo>
                  <a:lnTo>
                    <a:pt x="1" y="24"/>
                  </a:lnTo>
                  <a:lnTo>
                    <a:pt x="1" y="28"/>
                  </a:lnTo>
                  <a:lnTo>
                    <a:pt x="0" y="31"/>
                  </a:lnTo>
                  <a:lnTo>
                    <a:pt x="21" y="35"/>
                  </a:lnTo>
                  <a:close/>
                </a:path>
              </a:pathLst>
            </a:custGeom>
            <a:solidFill>
              <a:srgbClr val="000000"/>
            </a:solidFill>
            <a:ln w="9525">
              <a:noFill/>
              <a:round/>
              <a:headEnd/>
              <a:tailEnd/>
            </a:ln>
          </p:spPr>
          <p:txBody>
            <a:bodyPr/>
            <a:lstStyle/>
            <a:p>
              <a:pPr algn="ctr"/>
              <a:endParaRPr lang="en-US" sz="1800"/>
            </a:p>
          </p:txBody>
        </p:sp>
        <p:sp>
          <p:nvSpPr>
            <p:cNvPr id="347603" name="Freeform 1277"/>
            <p:cNvSpPr>
              <a:spLocks/>
            </p:cNvSpPr>
            <p:nvPr/>
          </p:nvSpPr>
          <p:spPr bwMode="auto">
            <a:xfrm>
              <a:off x="3567" y="3135"/>
              <a:ext cx="1" cy="1"/>
            </a:xfrm>
            <a:custGeom>
              <a:avLst/>
              <a:gdLst>
                <a:gd name="T0" fmla="*/ 0 w 21"/>
                <a:gd name="T1" fmla="*/ 0 h 13"/>
                <a:gd name="T2" fmla="*/ 0 w 21"/>
                <a:gd name="T3" fmla="*/ 1 h 13"/>
                <a:gd name="T4" fmla="*/ 0 w 21"/>
                <a:gd name="T5" fmla="*/ 1 h 13"/>
                <a:gd name="T6" fmla="*/ 1 w 21"/>
                <a:gd name="T7" fmla="*/ 1 h 13"/>
                <a:gd name="T8" fmla="*/ 1 w 21"/>
                <a:gd name="T9" fmla="*/ 0 h 13"/>
                <a:gd name="T10" fmla="*/ 0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0" y="0"/>
                  </a:moveTo>
                  <a:lnTo>
                    <a:pt x="2" y="9"/>
                  </a:lnTo>
                  <a:lnTo>
                    <a:pt x="10" y="13"/>
                  </a:lnTo>
                  <a:lnTo>
                    <a:pt x="17" y="12"/>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604" name="Freeform 1278"/>
            <p:cNvSpPr>
              <a:spLocks/>
            </p:cNvSpPr>
            <p:nvPr/>
          </p:nvSpPr>
          <p:spPr bwMode="auto">
            <a:xfrm>
              <a:off x="3388" y="3300"/>
              <a:ext cx="53" cy="137"/>
            </a:xfrm>
            <a:custGeom>
              <a:avLst/>
              <a:gdLst>
                <a:gd name="T0" fmla="*/ 8 w 1169"/>
                <a:gd name="T1" fmla="*/ 0 h 2481"/>
                <a:gd name="T2" fmla="*/ 0 w 1169"/>
                <a:gd name="T3" fmla="*/ 4 h 2481"/>
                <a:gd name="T4" fmla="*/ 43 w 1169"/>
                <a:gd name="T5" fmla="*/ 137 h 2481"/>
                <a:gd name="T6" fmla="*/ 53 w 1169"/>
                <a:gd name="T7" fmla="*/ 132 h 2481"/>
                <a:gd name="T8" fmla="*/ 8 w 1169"/>
                <a:gd name="T9" fmla="*/ 0 h 2481"/>
                <a:gd name="T10" fmla="*/ 0 60000 65536"/>
                <a:gd name="T11" fmla="*/ 0 60000 65536"/>
                <a:gd name="T12" fmla="*/ 0 60000 65536"/>
                <a:gd name="T13" fmla="*/ 0 60000 65536"/>
                <a:gd name="T14" fmla="*/ 0 60000 65536"/>
                <a:gd name="T15" fmla="*/ 0 w 1169"/>
                <a:gd name="T16" fmla="*/ 0 h 2481"/>
                <a:gd name="T17" fmla="*/ 1169 w 1169"/>
                <a:gd name="T18" fmla="*/ 2481 h 2481"/>
              </a:gdLst>
              <a:ahLst/>
              <a:cxnLst>
                <a:cxn ang="T10">
                  <a:pos x="T0" y="T1"/>
                </a:cxn>
                <a:cxn ang="T11">
                  <a:pos x="T2" y="T3"/>
                </a:cxn>
                <a:cxn ang="T12">
                  <a:pos x="T4" y="T5"/>
                </a:cxn>
                <a:cxn ang="T13">
                  <a:pos x="T6" y="T7"/>
                </a:cxn>
                <a:cxn ang="T14">
                  <a:pos x="T8" y="T9"/>
                </a:cxn>
              </a:cxnLst>
              <a:rect l="T15" t="T16" r="T17" b="T18"/>
              <a:pathLst>
                <a:path w="1169" h="2481">
                  <a:moveTo>
                    <a:pt x="166" y="0"/>
                  </a:moveTo>
                  <a:lnTo>
                    <a:pt x="0" y="73"/>
                  </a:lnTo>
                  <a:lnTo>
                    <a:pt x="959" y="2481"/>
                  </a:lnTo>
                  <a:lnTo>
                    <a:pt x="1169" y="2389"/>
                  </a:lnTo>
                  <a:lnTo>
                    <a:pt x="166" y="0"/>
                  </a:lnTo>
                  <a:close/>
                </a:path>
              </a:pathLst>
            </a:custGeom>
            <a:solidFill>
              <a:srgbClr val="545959"/>
            </a:solidFill>
            <a:ln w="9525">
              <a:noFill/>
              <a:round/>
              <a:headEnd/>
              <a:tailEnd/>
            </a:ln>
          </p:spPr>
          <p:txBody>
            <a:bodyPr/>
            <a:lstStyle/>
            <a:p>
              <a:pPr algn="ctr"/>
              <a:endParaRPr lang="en-US" sz="1800"/>
            </a:p>
          </p:txBody>
        </p:sp>
        <p:sp>
          <p:nvSpPr>
            <p:cNvPr id="347605" name="Freeform 1279"/>
            <p:cNvSpPr>
              <a:spLocks/>
            </p:cNvSpPr>
            <p:nvPr/>
          </p:nvSpPr>
          <p:spPr bwMode="auto">
            <a:xfrm>
              <a:off x="3388" y="3300"/>
              <a:ext cx="52" cy="137"/>
            </a:xfrm>
            <a:custGeom>
              <a:avLst/>
              <a:gdLst>
                <a:gd name="T0" fmla="*/ 6 w 1140"/>
                <a:gd name="T1" fmla="*/ 0 h 2467"/>
                <a:gd name="T2" fmla="*/ 5 w 1140"/>
                <a:gd name="T3" fmla="*/ 1 h 2467"/>
                <a:gd name="T4" fmla="*/ 4 w 1140"/>
                <a:gd name="T5" fmla="*/ 1 h 2467"/>
                <a:gd name="T6" fmla="*/ 2 w 1140"/>
                <a:gd name="T7" fmla="*/ 2 h 2467"/>
                <a:gd name="T8" fmla="*/ 1 w 1140"/>
                <a:gd name="T9" fmla="*/ 7 h 2467"/>
                <a:gd name="T10" fmla="*/ 4 w 1140"/>
                <a:gd name="T11" fmla="*/ 14 h 2467"/>
                <a:gd name="T12" fmla="*/ 6 w 1140"/>
                <a:gd name="T13" fmla="*/ 21 h 2467"/>
                <a:gd name="T14" fmla="*/ 7 w 1140"/>
                <a:gd name="T15" fmla="*/ 26 h 2467"/>
                <a:gd name="T16" fmla="*/ 9 w 1140"/>
                <a:gd name="T17" fmla="*/ 31 h 2467"/>
                <a:gd name="T18" fmla="*/ 11 w 1140"/>
                <a:gd name="T19" fmla="*/ 35 h 2467"/>
                <a:gd name="T20" fmla="*/ 12 w 1140"/>
                <a:gd name="T21" fmla="*/ 40 h 2467"/>
                <a:gd name="T22" fmla="*/ 14 w 1140"/>
                <a:gd name="T23" fmla="*/ 45 h 2467"/>
                <a:gd name="T24" fmla="*/ 16 w 1140"/>
                <a:gd name="T25" fmla="*/ 51 h 2467"/>
                <a:gd name="T26" fmla="*/ 18 w 1140"/>
                <a:gd name="T27" fmla="*/ 57 h 2467"/>
                <a:gd name="T28" fmla="*/ 20 w 1140"/>
                <a:gd name="T29" fmla="*/ 65 h 2467"/>
                <a:gd name="T30" fmla="*/ 23 w 1140"/>
                <a:gd name="T31" fmla="*/ 73 h 2467"/>
                <a:gd name="T32" fmla="*/ 27 w 1140"/>
                <a:gd name="T33" fmla="*/ 84 h 2467"/>
                <a:gd name="T34" fmla="*/ 31 w 1140"/>
                <a:gd name="T35" fmla="*/ 96 h 2467"/>
                <a:gd name="T36" fmla="*/ 35 w 1140"/>
                <a:gd name="T37" fmla="*/ 111 h 2467"/>
                <a:gd name="T38" fmla="*/ 41 w 1140"/>
                <a:gd name="T39" fmla="*/ 128 h 2467"/>
                <a:gd name="T40" fmla="*/ 44 w 1140"/>
                <a:gd name="T41" fmla="*/ 137 h 2467"/>
                <a:gd name="T42" fmla="*/ 45 w 1140"/>
                <a:gd name="T43" fmla="*/ 136 h 2467"/>
                <a:gd name="T44" fmla="*/ 46 w 1140"/>
                <a:gd name="T45" fmla="*/ 136 h 2467"/>
                <a:gd name="T46" fmla="*/ 46 w 1140"/>
                <a:gd name="T47" fmla="*/ 136 h 2467"/>
                <a:gd name="T48" fmla="*/ 47 w 1140"/>
                <a:gd name="T49" fmla="*/ 135 h 2467"/>
                <a:gd name="T50" fmla="*/ 48 w 1140"/>
                <a:gd name="T51" fmla="*/ 135 h 2467"/>
                <a:gd name="T52" fmla="*/ 49 w 1140"/>
                <a:gd name="T53" fmla="*/ 134 h 2467"/>
                <a:gd name="T54" fmla="*/ 51 w 1140"/>
                <a:gd name="T55" fmla="*/ 133 h 2467"/>
                <a:gd name="T56" fmla="*/ 51 w 1140"/>
                <a:gd name="T57" fmla="*/ 129 h 2467"/>
                <a:gd name="T58" fmla="*/ 48 w 1140"/>
                <a:gd name="T59" fmla="*/ 122 h 2467"/>
                <a:gd name="T60" fmla="*/ 46 w 1140"/>
                <a:gd name="T61" fmla="*/ 116 h 2467"/>
                <a:gd name="T62" fmla="*/ 44 w 1140"/>
                <a:gd name="T63" fmla="*/ 110 h 2467"/>
                <a:gd name="T64" fmla="*/ 43 w 1140"/>
                <a:gd name="T65" fmla="*/ 105 h 2467"/>
                <a:gd name="T66" fmla="*/ 41 w 1140"/>
                <a:gd name="T67" fmla="*/ 101 h 2467"/>
                <a:gd name="T68" fmla="*/ 39 w 1140"/>
                <a:gd name="T69" fmla="*/ 96 h 2467"/>
                <a:gd name="T70" fmla="*/ 38 w 1140"/>
                <a:gd name="T71" fmla="*/ 91 h 2467"/>
                <a:gd name="T72" fmla="*/ 36 w 1140"/>
                <a:gd name="T73" fmla="*/ 86 h 2467"/>
                <a:gd name="T74" fmla="*/ 34 w 1140"/>
                <a:gd name="T75" fmla="*/ 79 h 2467"/>
                <a:gd name="T76" fmla="*/ 31 w 1140"/>
                <a:gd name="T77" fmla="*/ 72 h 2467"/>
                <a:gd name="T78" fmla="*/ 28 w 1140"/>
                <a:gd name="T79" fmla="*/ 63 h 2467"/>
                <a:gd name="T80" fmla="*/ 24 w 1140"/>
                <a:gd name="T81" fmla="*/ 53 h 2467"/>
                <a:gd name="T82" fmla="*/ 20 w 1140"/>
                <a:gd name="T83" fmla="*/ 40 h 2467"/>
                <a:gd name="T84" fmla="*/ 15 w 1140"/>
                <a:gd name="T85" fmla="*/ 26 h 2467"/>
                <a:gd name="T86" fmla="*/ 10 w 1140"/>
                <a:gd name="T87" fmla="*/ 9 h 24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0"/>
                <a:gd name="T133" fmla="*/ 0 h 2467"/>
                <a:gd name="T134" fmla="*/ 1140 w 1140"/>
                <a:gd name="T135" fmla="*/ 2467 h 24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0" h="2467">
                  <a:moveTo>
                    <a:pt x="140" y="0"/>
                  </a:moveTo>
                  <a:lnTo>
                    <a:pt x="126" y="6"/>
                  </a:lnTo>
                  <a:lnTo>
                    <a:pt x="114" y="10"/>
                  </a:lnTo>
                  <a:lnTo>
                    <a:pt x="104" y="14"/>
                  </a:lnTo>
                  <a:lnTo>
                    <a:pt x="94" y="19"/>
                  </a:lnTo>
                  <a:lnTo>
                    <a:pt x="81" y="24"/>
                  </a:lnTo>
                  <a:lnTo>
                    <a:pt x="61" y="32"/>
                  </a:lnTo>
                  <a:lnTo>
                    <a:pt x="36" y="44"/>
                  </a:lnTo>
                  <a:lnTo>
                    <a:pt x="0" y="61"/>
                  </a:lnTo>
                  <a:lnTo>
                    <a:pt x="29" y="132"/>
                  </a:lnTo>
                  <a:lnTo>
                    <a:pt x="55" y="199"/>
                  </a:lnTo>
                  <a:lnTo>
                    <a:pt x="81" y="260"/>
                  </a:lnTo>
                  <a:lnTo>
                    <a:pt x="103" y="317"/>
                  </a:lnTo>
                  <a:lnTo>
                    <a:pt x="125" y="370"/>
                  </a:lnTo>
                  <a:lnTo>
                    <a:pt x="144" y="419"/>
                  </a:lnTo>
                  <a:lnTo>
                    <a:pt x="163" y="467"/>
                  </a:lnTo>
                  <a:lnTo>
                    <a:pt x="181" y="511"/>
                  </a:lnTo>
                  <a:lnTo>
                    <a:pt x="198" y="554"/>
                  </a:lnTo>
                  <a:lnTo>
                    <a:pt x="215" y="596"/>
                  </a:lnTo>
                  <a:lnTo>
                    <a:pt x="232" y="637"/>
                  </a:lnTo>
                  <a:lnTo>
                    <a:pt x="249" y="680"/>
                  </a:lnTo>
                  <a:lnTo>
                    <a:pt x="265" y="723"/>
                  </a:lnTo>
                  <a:lnTo>
                    <a:pt x="284" y="766"/>
                  </a:lnTo>
                  <a:lnTo>
                    <a:pt x="302" y="812"/>
                  </a:lnTo>
                  <a:lnTo>
                    <a:pt x="322" y="861"/>
                  </a:lnTo>
                  <a:lnTo>
                    <a:pt x="342" y="913"/>
                  </a:lnTo>
                  <a:lnTo>
                    <a:pt x="364" y="968"/>
                  </a:lnTo>
                  <a:lnTo>
                    <a:pt x="388" y="1029"/>
                  </a:lnTo>
                  <a:lnTo>
                    <a:pt x="414" y="1093"/>
                  </a:lnTo>
                  <a:lnTo>
                    <a:pt x="442" y="1164"/>
                  </a:lnTo>
                  <a:lnTo>
                    <a:pt x="473" y="1239"/>
                  </a:lnTo>
                  <a:lnTo>
                    <a:pt x="505" y="1323"/>
                  </a:lnTo>
                  <a:lnTo>
                    <a:pt x="542" y="1412"/>
                  </a:lnTo>
                  <a:lnTo>
                    <a:pt x="581" y="1511"/>
                  </a:lnTo>
                  <a:lnTo>
                    <a:pt x="623" y="1618"/>
                  </a:lnTo>
                  <a:lnTo>
                    <a:pt x="669" y="1733"/>
                  </a:lnTo>
                  <a:lnTo>
                    <a:pt x="719" y="1858"/>
                  </a:lnTo>
                  <a:lnTo>
                    <a:pt x="773" y="1993"/>
                  </a:lnTo>
                  <a:lnTo>
                    <a:pt x="832" y="2140"/>
                  </a:lnTo>
                  <a:lnTo>
                    <a:pt x="895" y="2297"/>
                  </a:lnTo>
                  <a:lnTo>
                    <a:pt x="962" y="2467"/>
                  </a:lnTo>
                  <a:lnTo>
                    <a:pt x="972" y="2462"/>
                  </a:lnTo>
                  <a:lnTo>
                    <a:pt x="982" y="2458"/>
                  </a:lnTo>
                  <a:lnTo>
                    <a:pt x="989" y="2455"/>
                  </a:lnTo>
                  <a:lnTo>
                    <a:pt x="996" y="2452"/>
                  </a:lnTo>
                  <a:lnTo>
                    <a:pt x="1003" y="2449"/>
                  </a:lnTo>
                  <a:lnTo>
                    <a:pt x="1009" y="2445"/>
                  </a:lnTo>
                  <a:lnTo>
                    <a:pt x="1015" y="2442"/>
                  </a:lnTo>
                  <a:lnTo>
                    <a:pt x="1022" y="2439"/>
                  </a:lnTo>
                  <a:lnTo>
                    <a:pt x="1030" y="2436"/>
                  </a:lnTo>
                  <a:lnTo>
                    <a:pt x="1040" y="2432"/>
                  </a:lnTo>
                  <a:lnTo>
                    <a:pt x="1050" y="2428"/>
                  </a:lnTo>
                  <a:lnTo>
                    <a:pt x="1063" y="2422"/>
                  </a:lnTo>
                  <a:lnTo>
                    <a:pt x="1077" y="2416"/>
                  </a:lnTo>
                  <a:lnTo>
                    <a:pt x="1095" y="2409"/>
                  </a:lnTo>
                  <a:lnTo>
                    <a:pt x="1116" y="2399"/>
                  </a:lnTo>
                  <a:lnTo>
                    <a:pt x="1140" y="2390"/>
                  </a:lnTo>
                  <a:lnTo>
                    <a:pt x="1110" y="2318"/>
                  </a:lnTo>
                  <a:lnTo>
                    <a:pt x="1081" y="2251"/>
                  </a:lnTo>
                  <a:lnTo>
                    <a:pt x="1056" y="2190"/>
                  </a:lnTo>
                  <a:lnTo>
                    <a:pt x="1033" y="2134"/>
                  </a:lnTo>
                  <a:lnTo>
                    <a:pt x="1011" y="2082"/>
                  </a:lnTo>
                  <a:lnTo>
                    <a:pt x="991" y="2032"/>
                  </a:lnTo>
                  <a:lnTo>
                    <a:pt x="970" y="1985"/>
                  </a:lnTo>
                  <a:lnTo>
                    <a:pt x="952" y="1940"/>
                  </a:lnTo>
                  <a:lnTo>
                    <a:pt x="935" y="1897"/>
                  </a:lnTo>
                  <a:lnTo>
                    <a:pt x="916" y="1856"/>
                  </a:lnTo>
                  <a:lnTo>
                    <a:pt x="899" y="1814"/>
                  </a:lnTo>
                  <a:lnTo>
                    <a:pt x="882" y="1773"/>
                  </a:lnTo>
                  <a:lnTo>
                    <a:pt x="864" y="1730"/>
                  </a:lnTo>
                  <a:lnTo>
                    <a:pt x="846" y="1686"/>
                  </a:lnTo>
                  <a:lnTo>
                    <a:pt x="826" y="1640"/>
                  </a:lnTo>
                  <a:lnTo>
                    <a:pt x="807" y="1592"/>
                  </a:lnTo>
                  <a:lnTo>
                    <a:pt x="785" y="1541"/>
                  </a:lnTo>
                  <a:lnTo>
                    <a:pt x="762" y="1485"/>
                  </a:lnTo>
                  <a:lnTo>
                    <a:pt x="738" y="1426"/>
                  </a:lnTo>
                  <a:lnTo>
                    <a:pt x="710" y="1362"/>
                  </a:lnTo>
                  <a:lnTo>
                    <a:pt x="682" y="1292"/>
                  </a:lnTo>
                  <a:lnTo>
                    <a:pt x="650" y="1216"/>
                  </a:lnTo>
                  <a:lnTo>
                    <a:pt x="615" y="1134"/>
                  </a:lnTo>
                  <a:lnTo>
                    <a:pt x="578" y="1044"/>
                  </a:lnTo>
                  <a:lnTo>
                    <a:pt x="537" y="947"/>
                  </a:lnTo>
                  <a:lnTo>
                    <a:pt x="493" y="842"/>
                  </a:lnTo>
                  <a:lnTo>
                    <a:pt x="445" y="727"/>
                  </a:lnTo>
                  <a:lnTo>
                    <a:pt x="393" y="603"/>
                  </a:lnTo>
                  <a:lnTo>
                    <a:pt x="337" y="469"/>
                  </a:lnTo>
                  <a:lnTo>
                    <a:pt x="276" y="324"/>
                  </a:lnTo>
                  <a:lnTo>
                    <a:pt x="210" y="167"/>
                  </a:lnTo>
                  <a:lnTo>
                    <a:pt x="140" y="0"/>
                  </a:lnTo>
                  <a:close/>
                </a:path>
              </a:pathLst>
            </a:custGeom>
            <a:solidFill>
              <a:srgbClr val="707575"/>
            </a:solidFill>
            <a:ln w="9525">
              <a:noFill/>
              <a:round/>
              <a:headEnd/>
              <a:tailEnd/>
            </a:ln>
          </p:spPr>
          <p:txBody>
            <a:bodyPr/>
            <a:lstStyle/>
            <a:p>
              <a:pPr algn="ctr"/>
              <a:endParaRPr lang="en-US" sz="1800"/>
            </a:p>
          </p:txBody>
        </p:sp>
        <p:sp>
          <p:nvSpPr>
            <p:cNvPr id="347606" name="Freeform 1280"/>
            <p:cNvSpPr>
              <a:spLocks/>
            </p:cNvSpPr>
            <p:nvPr/>
          </p:nvSpPr>
          <p:spPr bwMode="auto">
            <a:xfrm>
              <a:off x="3389" y="3301"/>
              <a:ext cx="50" cy="136"/>
            </a:xfrm>
            <a:custGeom>
              <a:avLst/>
              <a:gdLst>
                <a:gd name="T0" fmla="*/ 5 w 1109"/>
                <a:gd name="T1" fmla="*/ 0 h 2454"/>
                <a:gd name="T2" fmla="*/ 4 w 1109"/>
                <a:gd name="T3" fmla="*/ 1 h 2454"/>
                <a:gd name="T4" fmla="*/ 3 w 1109"/>
                <a:gd name="T5" fmla="*/ 1 h 2454"/>
                <a:gd name="T6" fmla="*/ 1 w 1109"/>
                <a:gd name="T7" fmla="*/ 2 h 2454"/>
                <a:gd name="T8" fmla="*/ 1 w 1109"/>
                <a:gd name="T9" fmla="*/ 7 h 2454"/>
                <a:gd name="T10" fmla="*/ 4 w 1109"/>
                <a:gd name="T11" fmla="*/ 14 h 2454"/>
                <a:gd name="T12" fmla="*/ 6 w 1109"/>
                <a:gd name="T13" fmla="*/ 20 h 2454"/>
                <a:gd name="T14" fmla="*/ 7 w 1109"/>
                <a:gd name="T15" fmla="*/ 25 h 2454"/>
                <a:gd name="T16" fmla="*/ 9 w 1109"/>
                <a:gd name="T17" fmla="*/ 30 h 2454"/>
                <a:gd name="T18" fmla="*/ 11 w 1109"/>
                <a:gd name="T19" fmla="*/ 35 h 2454"/>
                <a:gd name="T20" fmla="*/ 12 w 1109"/>
                <a:gd name="T21" fmla="*/ 39 h 2454"/>
                <a:gd name="T22" fmla="*/ 14 w 1109"/>
                <a:gd name="T23" fmla="*/ 44 h 2454"/>
                <a:gd name="T24" fmla="*/ 15 w 1109"/>
                <a:gd name="T25" fmla="*/ 50 h 2454"/>
                <a:gd name="T26" fmla="*/ 18 w 1109"/>
                <a:gd name="T27" fmla="*/ 56 h 2454"/>
                <a:gd name="T28" fmla="*/ 20 w 1109"/>
                <a:gd name="T29" fmla="*/ 64 h 2454"/>
                <a:gd name="T30" fmla="*/ 23 w 1109"/>
                <a:gd name="T31" fmla="*/ 73 h 2454"/>
                <a:gd name="T32" fmla="*/ 26 w 1109"/>
                <a:gd name="T33" fmla="*/ 83 h 2454"/>
                <a:gd name="T34" fmla="*/ 30 w 1109"/>
                <a:gd name="T35" fmla="*/ 95 h 2454"/>
                <a:gd name="T36" fmla="*/ 35 w 1109"/>
                <a:gd name="T37" fmla="*/ 110 h 2454"/>
                <a:gd name="T38" fmla="*/ 40 w 1109"/>
                <a:gd name="T39" fmla="*/ 127 h 2454"/>
                <a:gd name="T40" fmla="*/ 44 w 1109"/>
                <a:gd name="T41" fmla="*/ 136 h 2454"/>
                <a:gd name="T42" fmla="*/ 45 w 1109"/>
                <a:gd name="T43" fmla="*/ 135 h 2454"/>
                <a:gd name="T44" fmla="*/ 46 w 1109"/>
                <a:gd name="T45" fmla="*/ 134 h 2454"/>
                <a:gd name="T46" fmla="*/ 48 w 1109"/>
                <a:gd name="T47" fmla="*/ 133 h 2454"/>
                <a:gd name="T48" fmla="*/ 49 w 1109"/>
                <a:gd name="T49" fmla="*/ 129 h 2454"/>
                <a:gd name="T50" fmla="*/ 46 w 1109"/>
                <a:gd name="T51" fmla="*/ 122 h 2454"/>
                <a:gd name="T52" fmla="*/ 44 w 1109"/>
                <a:gd name="T53" fmla="*/ 115 h 2454"/>
                <a:gd name="T54" fmla="*/ 42 w 1109"/>
                <a:gd name="T55" fmla="*/ 110 h 2454"/>
                <a:gd name="T56" fmla="*/ 41 w 1109"/>
                <a:gd name="T57" fmla="*/ 105 h 2454"/>
                <a:gd name="T58" fmla="*/ 39 w 1109"/>
                <a:gd name="T59" fmla="*/ 101 h 2454"/>
                <a:gd name="T60" fmla="*/ 38 w 1109"/>
                <a:gd name="T61" fmla="*/ 96 h 2454"/>
                <a:gd name="T62" fmla="*/ 36 w 1109"/>
                <a:gd name="T63" fmla="*/ 91 h 2454"/>
                <a:gd name="T64" fmla="*/ 34 w 1109"/>
                <a:gd name="T65" fmla="*/ 85 h 2454"/>
                <a:gd name="T66" fmla="*/ 32 w 1109"/>
                <a:gd name="T67" fmla="*/ 79 h 2454"/>
                <a:gd name="T68" fmla="*/ 29 w 1109"/>
                <a:gd name="T69" fmla="*/ 72 h 2454"/>
                <a:gd name="T70" fmla="*/ 26 w 1109"/>
                <a:gd name="T71" fmla="*/ 63 h 2454"/>
                <a:gd name="T72" fmla="*/ 23 w 1109"/>
                <a:gd name="T73" fmla="*/ 53 h 2454"/>
                <a:gd name="T74" fmla="*/ 19 w 1109"/>
                <a:gd name="T75" fmla="*/ 40 h 2454"/>
                <a:gd name="T76" fmla="*/ 14 w 1109"/>
                <a:gd name="T77" fmla="*/ 26 h 2454"/>
                <a:gd name="T78" fmla="*/ 8 w 1109"/>
                <a:gd name="T79" fmla="*/ 9 h 24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9"/>
                <a:gd name="T121" fmla="*/ 0 h 2454"/>
                <a:gd name="T122" fmla="*/ 1109 w 1109"/>
                <a:gd name="T123" fmla="*/ 2454 h 24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9" h="2454">
                  <a:moveTo>
                    <a:pt x="113" y="0"/>
                  </a:moveTo>
                  <a:lnTo>
                    <a:pt x="100" y="4"/>
                  </a:lnTo>
                  <a:lnTo>
                    <a:pt x="92" y="9"/>
                  </a:lnTo>
                  <a:lnTo>
                    <a:pt x="84" y="12"/>
                  </a:lnTo>
                  <a:lnTo>
                    <a:pt x="76" y="15"/>
                  </a:lnTo>
                  <a:lnTo>
                    <a:pt x="65" y="19"/>
                  </a:lnTo>
                  <a:lnTo>
                    <a:pt x="49" y="26"/>
                  </a:lnTo>
                  <a:lnTo>
                    <a:pt x="29" y="36"/>
                  </a:lnTo>
                  <a:lnTo>
                    <a:pt x="0" y="49"/>
                  </a:lnTo>
                  <a:lnTo>
                    <a:pt x="29" y="120"/>
                  </a:lnTo>
                  <a:lnTo>
                    <a:pt x="56" y="187"/>
                  </a:lnTo>
                  <a:lnTo>
                    <a:pt x="81" y="248"/>
                  </a:lnTo>
                  <a:lnTo>
                    <a:pt x="103" y="305"/>
                  </a:lnTo>
                  <a:lnTo>
                    <a:pt x="125" y="358"/>
                  </a:lnTo>
                  <a:lnTo>
                    <a:pt x="145" y="407"/>
                  </a:lnTo>
                  <a:lnTo>
                    <a:pt x="164" y="455"/>
                  </a:lnTo>
                  <a:lnTo>
                    <a:pt x="182" y="499"/>
                  </a:lnTo>
                  <a:lnTo>
                    <a:pt x="199" y="542"/>
                  </a:lnTo>
                  <a:lnTo>
                    <a:pt x="216" y="584"/>
                  </a:lnTo>
                  <a:lnTo>
                    <a:pt x="233" y="625"/>
                  </a:lnTo>
                  <a:lnTo>
                    <a:pt x="249" y="667"/>
                  </a:lnTo>
                  <a:lnTo>
                    <a:pt x="267" y="711"/>
                  </a:lnTo>
                  <a:lnTo>
                    <a:pt x="284" y="754"/>
                  </a:lnTo>
                  <a:lnTo>
                    <a:pt x="302" y="800"/>
                  </a:lnTo>
                  <a:lnTo>
                    <a:pt x="323" y="849"/>
                  </a:lnTo>
                  <a:lnTo>
                    <a:pt x="343" y="900"/>
                  </a:lnTo>
                  <a:lnTo>
                    <a:pt x="366" y="956"/>
                  </a:lnTo>
                  <a:lnTo>
                    <a:pt x="389" y="1016"/>
                  </a:lnTo>
                  <a:lnTo>
                    <a:pt x="415" y="1081"/>
                  </a:lnTo>
                  <a:lnTo>
                    <a:pt x="443" y="1151"/>
                  </a:lnTo>
                  <a:lnTo>
                    <a:pt x="474" y="1227"/>
                  </a:lnTo>
                  <a:lnTo>
                    <a:pt x="507" y="1311"/>
                  </a:lnTo>
                  <a:lnTo>
                    <a:pt x="544" y="1400"/>
                  </a:lnTo>
                  <a:lnTo>
                    <a:pt x="583" y="1499"/>
                  </a:lnTo>
                  <a:lnTo>
                    <a:pt x="626" y="1606"/>
                  </a:lnTo>
                  <a:lnTo>
                    <a:pt x="672" y="1721"/>
                  </a:lnTo>
                  <a:lnTo>
                    <a:pt x="723" y="1846"/>
                  </a:lnTo>
                  <a:lnTo>
                    <a:pt x="777" y="1981"/>
                  </a:lnTo>
                  <a:lnTo>
                    <a:pt x="835" y="2128"/>
                  </a:lnTo>
                  <a:lnTo>
                    <a:pt x="898" y="2285"/>
                  </a:lnTo>
                  <a:lnTo>
                    <a:pt x="966" y="2454"/>
                  </a:lnTo>
                  <a:lnTo>
                    <a:pt x="982" y="2447"/>
                  </a:lnTo>
                  <a:lnTo>
                    <a:pt x="994" y="2442"/>
                  </a:lnTo>
                  <a:lnTo>
                    <a:pt x="1003" y="2436"/>
                  </a:lnTo>
                  <a:lnTo>
                    <a:pt x="1014" y="2432"/>
                  </a:lnTo>
                  <a:lnTo>
                    <a:pt x="1029" y="2426"/>
                  </a:lnTo>
                  <a:lnTo>
                    <a:pt x="1047" y="2417"/>
                  </a:lnTo>
                  <a:lnTo>
                    <a:pt x="1073" y="2407"/>
                  </a:lnTo>
                  <a:lnTo>
                    <a:pt x="1109" y="2392"/>
                  </a:lnTo>
                  <a:lnTo>
                    <a:pt x="1080" y="2320"/>
                  </a:lnTo>
                  <a:lnTo>
                    <a:pt x="1052" y="2254"/>
                  </a:lnTo>
                  <a:lnTo>
                    <a:pt x="1027" y="2193"/>
                  </a:lnTo>
                  <a:lnTo>
                    <a:pt x="1003" y="2136"/>
                  </a:lnTo>
                  <a:lnTo>
                    <a:pt x="981" y="2083"/>
                  </a:lnTo>
                  <a:lnTo>
                    <a:pt x="960" y="2035"/>
                  </a:lnTo>
                  <a:lnTo>
                    <a:pt x="941" y="1987"/>
                  </a:lnTo>
                  <a:lnTo>
                    <a:pt x="922" y="1943"/>
                  </a:lnTo>
                  <a:lnTo>
                    <a:pt x="905" y="1900"/>
                  </a:lnTo>
                  <a:lnTo>
                    <a:pt x="887" y="1858"/>
                  </a:lnTo>
                  <a:lnTo>
                    <a:pt x="869" y="1817"/>
                  </a:lnTo>
                  <a:lnTo>
                    <a:pt x="852" y="1774"/>
                  </a:lnTo>
                  <a:lnTo>
                    <a:pt x="835" y="1732"/>
                  </a:lnTo>
                  <a:lnTo>
                    <a:pt x="816" y="1688"/>
                  </a:lnTo>
                  <a:lnTo>
                    <a:pt x="797" y="1643"/>
                  </a:lnTo>
                  <a:lnTo>
                    <a:pt x="778" y="1594"/>
                  </a:lnTo>
                  <a:lnTo>
                    <a:pt x="756" y="1542"/>
                  </a:lnTo>
                  <a:lnTo>
                    <a:pt x="733" y="1488"/>
                  </a:lnTo>
                  <a:lnTo>
                    <a:pt x="708" y="1428"/>
                  </a:lnTo>
                  <a:lnTo>
                    <a:pt x="681" y="1363"/>
                  </a:lnTo>
                  <a:lnTo>
                    <a:pt x="652" y="1294"/>
                  </a:lnTo>
                  <a:lnTo>
                    <a:pt x="621" y="1218"/>
                  </a:lnTo>
                  <a:lnTo>
                    <a:pt x="586" y="1136"/>
                  </a:lnTo>
                  <a:lnTo>
                    <a:pt x="549" y="1046"/>
                  </a:lnTo>
                  <a:lnTo>
                    <a:pt x="508" y="948"/>
                  </a:lnTo>
                  <a:lnTo>
                    <a:pt x="464" y="842"/>
                  </a:lnTo>
                  <a:lnTo>
                    <a:pt x="417" y="728"/>
                  </a:lnTo>
                  <a:lnTo>
                    <a:pt x="364" y="604"/>
                  </a:lnTo>
                  <a:lnTo>
                    <a:pt x="308" y="469"/>
                  </a:lnTo>
                  <a:lnTo>
                    <a:pt x="248" y="325"/>
                  </a:lnTo>
                  <a:lnTo>
                    <a:pt x="183" y="168"/>
                  </a:lnTo>
                  <a:lnTo>
                    <a:pt x="113" y="0"/>
                  </a:lnTo>
                  <a:close/>
                </a:path>
              </a:pathLst>
            </a:custGeom>
            <a:solidFill>
              <a:srgbClr val="8C9494"/>
            </a:solidFill>
            <a:ln w="9525">
              <a:noFill/>
              <a:round/>
              <a:headEnd/>
              <a:tailEnd/>
            </a:ln>
          </p:spPr>
          <p:txBody>
            <a:bodyPr/>
            <a:lstStyle/>
            <a:p>
              <a:pPr algn="ctr"/>
              <a:endParaRPr lang="en-US" sz="1800"/>
            </a:p>
          </p:txBody>
        </p:sp>
        <p:sp>
          <p:nvSpPr>
            <p:cNvPr id="347607" name="Freeform 1281"/>
            <p:cNvSpPr>
              <a:spLocks/>
            </p:cNvSpPr>
            <p:nvPr/>
          </p:nvSpPr>
          <p:spPr bwMode="auto">
            <a:xfrm>
              <a:off x="3389" y="3301"/>
              <a:ext cx="49" cy="136"/>
            </a:xfrm>
            <a:custGeom>
              <a:avLst/>
              <a:gdLst>
                <a:gd name="T0" fmla="*/ 3 w 1078"/>
                <a:gd name="T1" fmla="*/ 0 h 2440"/>
                <a:gd name="T2" fmla="*/ 3 w 1078"/>
                <a:gd name="T3" fmla="*/ 0 h 2440"/>
                <a:gd name="T4" fmla="*/ 2 w 1078"/>
                <a:gd name="T5" fmla="*/ 1 h 2440"/>
                <a:gd name="T6" fmla="*/ 1 w 1078"/>
                <a:gd name="T7" fmla="*/ 2 h 2440"/>
                <a:gd name="T8" fmla="*/ 1 w 1078"/>
                <a:gd name="T9" fmla="*/ 6 h 2440"/>
                <a:gd name="T10" fmla="*/ 4 w 1078"/>
                <a:gd name="T11" fmla="*/ 13 h 2440"/>
                <a:gd name="T12" fmla="*/ 6 w 1078"/>
                <a:gd name="T13" fmla="*/ 19 h 2440"/>
                <a:gd name="T14" fmla="*/ 7 w 1078"/>
                <a:gd name="T15" fmla="*/ 25 h 2440"/>
                <a:gd name="T16" fmla="*/ 9 w 1078"/>
                <a:gd name="T17" fmla="*/ 30 h 2440"/>
                <a:gd name="T18" fmla="*/ 11 w 1078"/>
                <a:gd name="T19" fmla="*/ 34 h 2440"/>
                <a:gd name="T20" fmla="*/ 12 w 1078"/>
                <a:gd name="T21" fmla="*/ 39 h 2440"/>
                <a:gd name="T22" fmla="*/ 14 w 1078"/>
                <a:gd name="T23" fmla="*/ 44 h 2440"/>
                <a:gd name="T24" fmla="*/ 16 w 1078"/>
                <a:gd name="T25" fmla="*/ 49 h 2440"/>
                <a:gd name="T26" fmla="*/ 18 w 1078"/>
                <a:gd name="T27" fmla="*/ 56 h 2440"/>
                <a:gd name="T28" fmla="*/ 20 w 1078"/>
                <a:gd name="T29" fmla="*/ 63 h 2440"/>
                <a:gd name="T30" fmla="*/ 23 w 1078"/>
                <a:gd name="T31" fmla="*/ 72 h 2440"/>
                <a:gd name="T32" fmla="*/ 27 w 1078"/>
                <a:gd name="T33" fmla="*/ 83 h 2440"/>
                <a:gd name="T34" fmla="*/ 31 w 1078"/>
                <a:gd name="T35" fmla="*/ 95 h 2440"/>
                <a:gd name="T36" fmla="*/ 35 w 1078"/>
                <a:gd name="T37" fmla="*/ 110 h 2440"/>
                <a:gd name="T38" fmla="*/ 41 w 1078"/>
                <a:gd name="T39" fmla="*/ 127 h 2440"/>
                <a:gd name="T40" fmla="*/ 45 w 1078"/>
                <a:gd name="T41" fmla="*/ 136 h 2440"/>
                <a:gd name="T42" fmla="*/ 45 w 1078"/>
                <a:gd name="T43" fmla="*/ 135 h 2440"/>
                <a:gd name="T44" fmla="*/ 46 w 1078"/>
                <a:gd name="T45" fmla="*/ 135 h 2440"/>
                <a:gd name="T46" fmla="*/ 48 w 1078"/>
                <a:gd name="T47" fmla="*/ 134 h 2440"/>
                <a:gd name="T48" fmla="*/ 48 w 1078"/>
                <a:gd name="T49" fmla="*/ 129 h 2440"/>
                <a:gd name="T50" fmla="*/ 45 w 1078"/>
                <a:gd name="T51" fmla="*/ 122 h 2440"/>
                <a:gd name="T52" fmla="*/ 43 w 1078"/>
                <a:gd name="T53" fmla="*/ 116 h 2440"/>
                <a:gd name="T54" fmla="*/ 41 w 1078"/>
                <a:gd name="T55" fmla="*/ 111 h 2440"/>
                <a:gd name="T56" fmla="*/ 40 w 1078"/>
                <a:gd name="T57" fmla="*/ 106 h 2440"/>
                <a:gd name="T58" fmla="*/ 38 w 1078"/>
                <a:gd name="T59" fmla="*/ 101 h 2440"/>
                <a:gd name="T60" fmla="*/ 37 w 1078"/>
                <a:gd name="T61" fmla="*/ 97 h 2440"/>
                <a:gd name="T62" fmla="*/ 35 w 1078"/>
                <a:gd name="T63" fmla="*/ 92 h 2440"/>
                <a:gd name="T64" fmla="*/ 33 w 1078"/>
                <a:gd name="T65" fmla="*/ 86 h 2440"/>
                <a:gd name="T66" fmla="*/ 31 w 1078"/>
                <a:gd name="T67" fmla="*/ 80 h 2440"/>
                <a:gd name="T68" fmla="*/ 28 w 1078"/>
                <a:gd name="T69" fmla="*/ 72 h 2440"/>
                <a:gd name="T70" fmla="*/ 25 w 1078"/>
                <a:gd name="T71" fmla="*/ 63 h 2440"/>
                <a:gd name="T72" fmla="*/ 22 w 1078"/>
                <a:gd name="T73" fmla="*/ 53 h 2440"/>
                <a:gd name="T74" fmla="*/ 18 w 1078"/>
                <a:gd name="T75" fmla="*/ 41 h 2440"/>
                <a:gd name="T76" fmla="*/ 13 w 1078"/>
                <a:gd name="T77" fmla="*/ 26 h 2440"/>
                <a:gd name="T78" fmla="*/ 7 w 1078"/>
                <a:gd name="T79" fmla="*/ 9 h 24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78"/>
                <a:gd name="T121" fmla="*/ 0 h 2440"/>
                <a:gd name="T122" fmla="*/ 1078 w 1078"/>
                <a:gd name="T123" fmla="*/ 2440 h 24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78" h="2440">
                  <a:moveTo>
                    <a:pt x="86" y="0"/>
                  </a:moveTo>
                  <a:lnTo>
                    <a:pt x="77" y="3"/>
                  </a:lnTo>
                  <a:lnTo>
                    <a:pt x="71" y="6"/>
                  </a:lnTo>
                  <a:lnTo>
                    <a:pt x="65" y="8"/>
                  </a:lnTo>
                  <a:lnTo>
                    <a:pt x="59" y="10"/>
                  </a:lnTo>
                  <a:lnTo>
                    <a:pt x="49" y="14"/>
                  </a:lnTo>
                  <a:lnTo>
                    <a:pt x="38" y="20"/>
                  </a:lnTo>
                  <a:lnTo>
                    <a:pt x="22" y="27"/>
                  </a:lnTo>
                  <a:lnTo>
                    <a:pt x="0" y="37"/>
                  </a:lnTo>
                  <a:lnTo>
                    <a:pt x="30" y="108"/>
                  </a:lnTo>
                  <a:lnTo>
                    <a:pt x="57" y="175"/>
                  </a:lnTo>
                  <a:lnTo>
                    <a:pt x="81" y="236"/>
                  </a:lnTo>
                  <a:lnTo>
                    <a:pt x="104" y="293"/>
                  </a:lnTo>
                  <a:lnTo>
                    <a:pt x="126" y="345"/>
                  </a:lnTo>
                  <a:lnTo>
                    <a:pt x="145" y="395"/>
                  </a:lnTo>
                  <a:lnTo>
                    <a:pt x="165" y="442"/>
                  </a:lnTo>
                  <a:lnTo>
                    <a:pt x="182" y="487"/>
                  </a:lnTo>
                  <a:lnTo>
                    <a:pt x="199" y="530"/>
                  </a:lnTo>
                  <a:lnTo>
                    <a:pt x="217" y="572"/>
                  </a:lnTo>
                  <a:lnTo>
                    <a:pt x="234" y="613"/>
                  </a:lnTo>
                  <a:lnTo>
                    <a:pt x="250" y="655"/>
                  </a:lnTo>
                  <a:lnTo>
                    <a:pt x="268" y="698"/>
                  </a:lnTo>
                  <a:lnTo>
                    <a:pt x="286" y="742"/>
                  </a:lnTo>
                  <a:lnTo>
                    <a:pt x="304" y="788"/>
                  </a:lnTo>
                  <a:lnTo>
                    <a:pt x="324" y="837"/>
                  </a:lnTo>
                  <a:lnTo>
                    <a:pt x="345" y="888"/>
                  </a:lnTo>
                  <a:lnTo>
                    <a:pt x="368" y="944"/>
                  </a:lnTo>
                  <a:lnTo>
                    <a:pt x="391" y="1003"/>
                  </a:lnTo>
                  <a:lnTo>
                    <a:pt x="418" y="1069"/>
                  </a:lnTo>
                  <a:lnTo>
                    <a:pt x="445" y="1138"/>
                  </a:lnTo>
                  <a:lnTo>
                    <a:pt x="476" y="1215"/>
                  </a:lnTo>
                  <a:lnTo>
                    <a:pt x="509" y="1297"/>
                  </a:lnTo>
                  <a:lnTo>
                    <a:pt x="546" y="1388"/>
                  </a:lnTo>
                  <a:lnTo>
                    <a:pt x="585" y="1486"/>
                  </a:lnTo>
                  <a:lnTo>
                    <a:pt x="628" y="1593"/>
                  </a:lnTo>
                  <a:lnTo>
                    <a:pt x="675" y="1707"/>
                  </a:lnTo>
                  <a:lnTo>
                    <a:pt x="725" y="1833"/>
                  </a:lnTo>
                  <a:lnTo>
                    <a:pt x="780" y="1968"/>
                  </a:lnTo>
                  <a:lnTo>
                    <a:pt x="838" y="2113"/>
                  </a:lnTo>
                  <a:lnTo>
                    <a:pt x="901" y="2270"/>
                  </a:lnTo>
                  <a:lnTo>
                    <a:pt x="969" y="2440"/>
                  </a:lnTo>
                  <a:lnTo>
                    <a:pt x="982" y="2435"/>
                  </a:lnTo>
                  <a:lnTo>
                    <a:pt x="990" y="2431"/>
                  </a:lnTo>
                  <a:lnTo>
                    <a:pt x="998" y="2426"/>
                  </a:lnTo>
                  <a:lnTo>
                    <a:pt x="1006" y="2423"/>
                  </a:lnTo>
                  <a:lnTo>
                    <a:pt x="1016" y="2419"/>
                  </a:lnTo>
                  <a:lnTo>
                    <a:pt x="1031" y="2413"/>
                  </a:lnTo>
                  <a:lnTo>
                    <a:pt x="1050" y="2404"/>
                  </a:lnTo>
                  <a:lnTo>
                    <a:pt x="1078" y="2394"/>
                  </a:lnTo>
                  <a:lnTo>
                    <a:pt x="1048" y="2322"/>
                  </a:lnTo>
                  <a:lnTo>
                    <a:pt x="1020" y="2256"/>
                  </a:lnTo>
                  <a:lnTo>
                    <a:pt x="995" y="2195"/>
                  </a:lnTo>
                  <a:lnTo>
                    <a:pt x="973" y="2138"/>
                  </a:lnTo>
                  <a:lnTo>
                    <a:pt x="950" y="2085"/>
                  </a:lnTo>
                  <a:lnTo>
                    <a:pt x="930" y="2035"/>
                  </a:lnTo>
                  <a:lnTo>
                    <a:pt x="910" y="1989"/>
                  </a:lnTo>
                  <a:lnTo>
                    <a:pt x="892" y="1944"/>
                  </a:lnTo>
                  <a:lnTo>
                    <a:pt x="875" y="1901"/>
                  </a:lnTo>
                  <a:lnTo>
                    <a:pt x="857" y="1859"/>
                  </a:lnTo>
                  <a:lnTo>
                    <a:pt x="840" y="1817"/>
                  </a:lnTo>
                  <a:lnTo>
                    <a:pt x="823" y="1775"/>
                  </a:lnTo>
                  <a:lnTo>
                    <a:pt x="805" y="1733"/>
                  </a:lnTo>
                  <a:lnTo>
                    <a:pt x="787" y="1688"/>
                  </a:lnTo>
                  <a:lnTo>
                    <a:pt x="768" y="1643"/>
                  </a:lnTo>
                  <a:lnTo>
                    <a:pt x="748" y="1595"/>
                  </a:lnTo>
                  <a:lnTo>
                    <a:pt x="727" y="1543"/>
                  </a:lnTo>
                  <a:lnTo>
                    <a:pt x="703" y="1487"/>
                  </a:lnTo>
                  <a:lnTo>
                    <a:pt x="679" y="1428"/>
                  </a:lnTo>
                  <a:lnTo>
                    <a:pt x="652" y="1364"/>
                  </a:lnTo>
                  <a:lnTo>
                    <a:pt x="624" y="1294"/>
                  </a:lnTo>
                  <a:lnTo>
                    <a:pt x="592" y="1218"/>
                  </a:lnTo>
                  <a:lnTo>
                    <a:pt x="557" y="1135"/>
                  </a:lnTo>
                  <a:lnTo>
                    <a:pt x="521" y="1045"/>
                  </a:lnTo>
                  <a:lnTo>
                    <a:pt x="480" y="948"/>
                  </a:lnTo>
                  <a:lnTo>
                    <a:pt x="436" y="843"/>
                  </a:lnTo>
                  <a:lnTo>
                    <a:pt x="388" y="728"/>
                  </a:lnTo>
                  <a:lnTo>
                    <a:pt x="337" y="604"/>
                  </a:lnTo>
                  <a:lnTo>
                    <a:pt x="281" y="469"/>
                  </a:lnTo>
                  <a:lnTo>
                    <a:pt x="221" y="324"/>
                  </a:lnTo>
                  <a:lnTo>
                    <a:pt x="155" y="168"/>
                  </a:lnTo>
                  <a:lnTo>
                    <a:pt x="86" y="0"/>
                  </a:lnTo>
                  <a:close/>
                </a:path>
              </a:pathLst>
            </a:custGeom>
            <a:solidFill>
              <a:srgbClr val="A8B0B0"/>
            </a:solidFill>
            <a:ln w="9525">
              <a:noFill/>
              <a:round/>
              <a:headEnd/>
              <a:tailEnd/>
            </a:ln>
          </p:spPr>
          <p:txBody>
            <a:bodyPr/>
            <a:lstStyle/>
            <a:p>
              <a:pPr algn="ctr"/>
              <a:endParaRPr lang="en-US" sz="1800"/>
            </a:p>
          </p:txBody>
        </p:sp>
        <p:sp>
          <p:nvSpPr>
            <p:cNvPr id="347608" name="Freeform 1282"/>
            <p:cNvSpPr>
              <a:spLocks/>
            </p:cNvSpPr>
            <p:nvPr/>
          </p:nvSpPr>
          <p:spPr bwMode="auto">
            <a:xfrm>
              <a:off x="3389" y="3302"/>
              <a:ext cx="48" cy="135"/>
            </a:xfrm>
            <a:custGeom>
              <a:avLst/>
              <a:gdLst>
                <a:gd name="T0" fmla="*/ 2 w 1046"/>
                <a:gd name="T1" fmla="*/ 0 h 2428"/>
                <a:gd name="T2" fmla="*/ 2 w 1046"/>
                <a:gd name="T3" fmla="*/ 0 h 2428"/>
                <a:gd name="T4" fmla="*/ 2 w 1046"/>
                <a:gd name="T5" fmla="*/ 1 h 2428"/>
                <a:gd name="T6" fmla="*/ 1 w 1046"/>
                <a:gd name="T7" fmla="*/ 1 h 2428"/>
                <a:gd name="T8" fmla="*/ 1 w 1046"/>
                <a:gd name="T9" fmla="*/ 5 h 2428"/>
                <a:gd name="T10" fmla="*/ 4 w 1046"/>
                <a:gd name="T11" fmla="*/ 13 h 2428"/>
                <a:gd name="T12" fmla="*/ 6 w 1046"/>
                <a:gd name="T13" fmla="*/ 19 h 2428"/>
                <a:gd name="T14" fmla="*/ 8 w 1046"/>
                <a:gd name="T15" fmla="*/ 24 h 2428"/>
                <a:gd name="T16" fmla="*/ 9 w 1046"/>
                <a:gd name="T17" fmla="*/ 29 h 2428"/>
                <a:gd name="T18" fmla="*/ 11 w 1046"/>
                <a:gd name="T19" fmla="*/ 33 h 2428"/>
                <a:gd name="T20" fmla="*/ 12 w 1046"/>
                <a:gd name="T21" fmla="*/ 38 h 2428"/>
                <a:gd name="T22" fmla="*/ 14 w 1046"/>
                <a:gd name="T23" fmla="*/ 43 h 2428"/>
                <a:gd name="T24" fmla="*/ 16 w 1046"/>
                <a:gd name="T25" fmla="*/ 49 h 2428"/>
                <a:gd name="T26" fmla="*/ 18 w 1046"/>
                <a:gd name="T27" fmla="*/ 55 h 2428"/>
                <a:gd name="T28" fmla="*/ 20 w 1046"/>
                <a:gd name="T29" fmla="*/ 63 h 2428"/>
                <a:gd name="T30" fmla="*/ 23 w 1046"/>
                <a:gd name="T31" fmla="*/ 71 h 2428"/>
                <a:gd name="T32" fmla="*/ 27 w 1046"/>
                <a:gd name="T33" fmla="*/ 82 h 2428"/>
                <a:gd name="T34" fmla="*/ 31 w 1046"/>
                <a:gd name="T35" fmla="*/ 94 h 2428"/>
                <a:gd name="T36" fmla="*/ 36 w 1046"/>
                <a:gd name="T37" fmla="*/ 109 h 2428"/>
                <a:gd name="T38" fmla="*/ 41 w 1046"/>
                <a:gd name="T39" fmla="*/ 126 h 2428"/>
                <a:gd name="T40" fmla="*/ 45 w 1046"/>
                <a:gd name="T41" fmla="*/ 135 h 2428"/>
                <a:gd name="T42" fmla="*/ 45 w 1046"/>
                <a:gd name="T43" fmla="*/ 134 h 2428"/>
                <a:gd name="T44" fmla="*/ 46 w 1046"/>
                <a:gd name="T45" fmla="*/ 134 h 2428"/>
                <a:gd name="T46" fmla="*/ 47 w 1046"/>
                <a:gd name="T47" fmla="*/ 134 h 2428"/>
                <a:gd name="T48" fmla="*/ 47 w 1046"/>
                <a:gd name="T49" fmla="*/ 129 h 2428"/>
                <a:gd name="T50" fmla="*/ 44 w 1046"/>
                <a:gd name="T51" fmla="*/ 122 h 2428"/>
                <a:gd name="T52" fmla="*/ 42 w 1046"/>
                <a:gd name="T53" fmla="*/ 116 h 2428"/>
                <a:gd name="T54" fmla="*/ 40 w 1046"/>
                <a:gd name="T55" fmla="*/ 111 h 2428"/>
                <a:gd name="T56" fmla="*/ 39 w 1046"/>
                <a:gd name="T57" fmla="*/ 106 h 2428"/>
                <a:gd name="T58" fmla="*/ 37 w 1046"/>
                <a:gd name="T59" fmla="*/ 101 h 2428"/>
                <a:gd name="T60" fmla="*/ 36 w 1046"/>
                <a:gd name="T61" fmla="*/ 96 h 2428"/>
                <a:gd name="T62" fmla="*/ 34 w 1046"/>
                <a:gd name="T63" fmla="*/ 91 h 2428"/>
                <a:gd name="T64" fmla="*/ 32 w 1046"/>
                <a:gd name="T65" fmla="*/ 86 h 2428"/>
                <a:gd name="T66" fmla="*/ 30 w 1046"/>
                <a:gd name="T67" fmla="*/ 80 h 2428"/>
                <a:gd name="T68" fmla="*/ 27 w 1046"/>
                <a:gd name="T69" fmla="*/ 72 h 2428"/>
                <a:gd name="T70" fmla="*/ 24 w 1046"/>
                <a:gd name="T71" fmla="*/ 63 h 2428"/>
                <a:gd name="T72" fmla="*/ 21 w 1046"/>
                <a:gd name="T73" fmla="*/ 53 h 2428"/>
                <a:gd name="T74" fmla="*/ 16 w 1046"/>
                <a:gd name="T75" fmla="*/ 41 h 2428"/>
                <a:gd name="T76" fmla="*/ 12 w 1046"/>
                <a:gd name="T77" fmla="*/ 26 h 2428"/>
                <a:gd name="T78" fmla="*/ 6 w 1046"/>
                <a:gd name="T79" fmla="*/ 9 h 2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46"/>
                <a:gd name="T121" fmla="*/ 0 h 2428"/>
                <a:gd name="T122" fmla="*/ 1046 w 1046"/>
                <a:gd name="T123" fmla="*/ 2428 h 2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46" h="2428">
                  <a:moveTo>
                    <a:pt x="58" y="0"/>
                  </a:moveTo>
                  <a:lnTo>
                    <a:pt x="52" y="2"/>
                  </a:lnTo>
                  <a:lnTo>
                    <a:pt x="47" y="4"/>
                  </a:lnTo>
                  <a:lnTo>
                    <a:pt x="43" y="5"/>
                  </a:lnTo>
                  <a:lnTo>
                    <a:pt x="39" y="7"/>
                  </a:lnTo>
                  <a:lnTo>
                    <a:pt x="33" y="10"/>
                  </a:lnTo>
                  <a:lnTo>
                    <a:pt x="25" y="13"/>
                  </a:lnTo>
                  <a:lnTo>
                    <a:pt x="15" y="18"/>
                  </a:lnTo>
                  <a:lnTo>
                    <a:pt x="0" y="25"/>
                  </a:lnTo>
                  <a:lnTo>
                    <a:pt x="29" y="97"/>
                  </a:lnTo>
                  <a:lnTo>
                    <a:pt x="56" y="164"/>
                  </a:lnTo>
                  <a:lnTo>
                    <a:pt x="80" y="225"/>
                  </a:lnTo>
                  <a:lnTo>
                    <a:pt x="104" y="282"/>
                  </a:lnTo>
                  <a:lnTo>
                    <a:pt x="125" y="334"/>
                  </a:lnTo>
                  <a:lnTo>
                    <a:pt x="145" y="384"/>
                  </a:lnTo>
                  <a:lnTo>
                    <a:pt x="164" y="430"/>
                  </a:lnTo>
                  <a:lnTo>
                    <a:pt x="182" y="475"/>
                  </a:lnTo>
                  <a:lnTo>
                    <a:pt x="199" y="518"/>
                  </a:lnTo>
                  <a:lnTo>
                    <a:pt x="217" y="560"/>
                  </a:lnTo>
                  <a:lnTo>
                    <a:pt x="233" y="601"/>
                  </a:lnTo>
                  <a:lnTo>
                    <a:pt x="250" y="643"/>
                  </a:lnTo>
                  <a:lnTo>
                    <a:pt x="268" y="686"/>
                  </a:lnTo>
                  <a:lnTo>
                    <a:pt x="285" y="730"/>
                  </a:lnTo>
                  <a:lnTo>
                    <a:pt x="305" y="776"/>
                  </a:lnTo>
                  <a:lnTo>
                    <a:pt x="324" y="825"/>
                  </a:lnTo>
                  <a:lnTo>
                    <a:pt x="344" y="876"/>
                  </a:lnTo>
                  <a:lnTo>
                    <a:pt x="367" y="932"/>
                  </a:lnTo>
                  <a:lnTo>
                    <a:pt x="391" y="991"/>
                  </a:lnTo>
                  <a:lnTo>
                    <a:pt x="418" y="1056"/>
                  </a:lnTo>
                  <a:lnTo>
                    <a:pt x="445" y="1126"/>
                  </a:lnTo>
                  <a:lnTo>
                    <a:pt x="477" y="1203"/>
                  </a:lnTo>
                  <a:lnTo>
                    <a:pt x="511" y="1285"/>
                  </a:lnTo>
                  <a:lnTo>
                    <a:pt x="546" y="1376"/>
                  </a:lnTo>
                  <a:lnTo>
                    <a:pt x="586" y="1474"/>
                  </a:lnTo>
                  <a:lnTo>
                    <a:pt x="629" y="1580"/>
                  </a:lnTo>
                  <a:lnTo>
                    <a:pt x="676" y="1695"/>
                  </a:lnTo>
                  <a:lnTo>
                    <a:pt x="726" y="1821"/>
                  </a:lnTo>
                  <a:lnTo>
                    <a:pt x="781" y="1956"/>
                  </a:lnTo>
                  <a:lnTo>
                    <a:pt x="840" y="2101"/>
                  </a:lnTo>
                  <a:lnTo>
                    <a:pt x="903" y="2258"/>
                  </a:lnTo>
                  <a:lnTo>
                    <a:pt x="972" y="2428"/>
                  </a:lnTo>
                  <a:lnTo>
                    <a:pt x="980" y="2424"/>
                  </a:lnTo>
                  <a:lnTo>
                    <a:pt x="986" y="2421"/>
                  </a:lnTo>
                  <a:lnTo>
                    <a:pt x="991" y="2419"/>
                  </a:lnTo>
                  <a:lnTo>
                    <a:pt x="997" y="2415"/>
                  </a:lnTo>
                  <a:lnTo>
                    <a:pt x="1004" y="2412"/>
                  </a:lnTo>
                  <a:lnTo>
                    <a:pt x="1013" y="2408"/>
                  </a:lnTo>
                  <a:lnTo>
                    <a:pt x="1028" y="2403"/>
                  </a:lnTo>
                  <a:lnTo>
                    <a:pt x="1046" y="2395"/>
                  </a:lnTo>
                  <a:lnTo>
                    <a:pt x="1017" y="2324"/>
                  </a:lnTo>
                  <a:lnTo>
                    <a:pt x="989" y="2257"/>
                  </a:lnTo>
                  <a:lnTo>
                    <a:pt x="964" y="2196"/>
                  </a:lnTo>
                  <a:lnTo>
                    <a:pt x="941" y="2139"/>
                  </a:lnTo>
                  <a:lnTo>
                    <a:pt x="920" y="2086"/>
                  </a:lnTo>
                  <a:lnTo>
                    <a:pt x="899" y="2037"/>
                  </a:lnTo>
                  <a:lnTo>
                    <a:pt x="880" y="1990"/>
                  </a:lnTo>
                  <a:lnTo>
                    <a:pt x="861" y="1946"/>
                  </a:lnTo>
                  <a:lnTo>
                    <a:pt x="843" y="1903"/>
                  </a:lnTo>
                  <a:lnTo>
                    <a:pt x="826" y="1861"/>
                  </a:lnTo>
                  <a:lnTo>
                    <a:pt x="809" y="1819"/>
                  </a:lnTo>
                  <a:lnTo>
                    <a:pt x="792" y="1778"/>
                  </a:lnTo>
                  <a:lnTo>
                    <a:pt x="774" y="1734"/>
                  </a:lnTo>
                  <a:lnTo>
                    <a:pt x="756" y="1691"/>
                  </a:lnTo>
                  <a:lnTo>
                    <a:pt x="737" y="1645"/>
                  </a:lnTo>
                  <a:lnTo>
                    <a:pt x="718" y="1596"/>
                  </a:lnTo>
                  <a:lnTo>
                    <a:pt x="696" y="1545"/>
                  </a:lnTo>
                  <a:lnTo>
                    <a:pt x="673" y="1490"/>
                  </a:lnTo>
                  <a:lnTo>
                    <a:pt x="648" y="1430"/>
                  </a:lnTo>
                  <a:lnTo>
                    <a:pt x="622" y="1365"/>
                  </a:lnTo>
                  <a:lnTo>
                    <a:pt x="593" y="1296"/>
                  </a:lnTo>
                  <a:lnTo>
                    <a:pt x="562" y="1220"/>
                  </a:lnTo>
                  <a:lnTo>
                    <a:pt x="528" y="1138"/>
                  </a:lnTo>
                  <a:lnTo>
                    <a:pt x="490" y="1047"/>
                  </a:lnTo>
                  <a:lnTo>
                    <a:pt x="450" y="950"/>
                  </a:lnTo>
                  <a:lnTo>
                    <a:pt x="407" y="843"/>
                  </a:lnTo>
                  <a:lnTo>
                    <a:pt x="359" y="730"/>
                  </a:lnTo>
                  <a:lnTo>
                    <a:pt x="308" y="605"/>
                  </a:lnTo>
                  <a:lnTo>
                    <a:pt x="251" y="470"/>
                  </a:lnTo>
                  <a:lnTo>
                    <a:pt x="192" y="325"/>
                  </a:lnTo>
                  <a:lnTo>
                    <a:pt x="127" y="169"/>
                  </a:lnTo>
                  <a:lnTo>
                    <a:pt x="58" y="0"/>
                  </a:lnTo>
                  <a:close/>
                </a:path>
              </a:pathLst>
            </a:custGeom>
            <a:solidFill>
              <a:srgbClr val="C4CCCC"/>
            </a:solidFill>
            <a:ln w="9525">
              <a:noFill/>
              <a:round/>
              <a:headEnd/>
              <a:tailEnd/>
            </a:ln>
          </p:spPr>
          <p:txBody>
            <a:bodyPr/>
            <a:lstStyle/>
            <a:p>
              <a:pPr algn="ctr"/>
              <a:endParaRPr lang="en-US" sz="1800"/>
            </a:p>
          </p:txBody>
        </p:sp>
        <p:sp>
          <p:nvSpPr>
            <p:cNvPr id="347609" name="Freeform 1283"/>
            <p:cNvSpPr>
              <a:spLocks/>
            </p:cNvSpPr>
            <p:nvPr/>
          </p:nvSpPr>
          <p:spPr bwMode="auto">
            <a:xfrm>
              <a:off x="3389" y="3302"/>
              <a:ext cx="46" cy="134"/>
            </a:xfrm>
            <a:custGeom>
              <a:avLst/>
              <a:gdLst>
                <a:gd name="T0" fmla="*/ 1 w 1017"/>
                <a:gd name="T1" fmla="*/ 0 h 2414"/>
                <a:gd name="T2" fmla="*/ 0 w 1017"/>
                <a:gd name="T3" fmla="*/ 1 h 2414"/>
                <a:gd name="T4" fmla="*/ 44 w 1017"/>
                <a:gd name="T5" fmla="*/ 134 h 2414"/>
                <a:gd name="T6" fmla="*/ 46 w 1017"/>
                <a:gd name="T7" fmla="*/ 133 h 2414"/>
                <a:gd name="T8" fmla="*/ 1 w 1017"/>
                <a:gd name="T9" fmla="*/ 0 h 2414"/>
                <a:gd name="T10" fmla="*/ 0 60000 65536"/>
                <a:gd name="T11" fmla="*/ 0 60000 65536"/>
                <a:gd name="T12" fmla="*/ 0 60000 65536"/>
                <a:gd name="T13" fmla="*/ 0 60000 65536"/>
                <a:gd name="T14" fmla="*/ 0 60000 65536"/>
                <a:gd name="T15" fmla="*/ 0 w 1017"/>
                <a:gd name="T16" fmla="*/ 0 h 2414"/>
                <a:gd name="T17" fmla="*/ 1017 w 1017"/>
                <a:gd name="T18" fmla="*/ 2414 h 2414"/>
              </a:gdLst>
              <a:ahLst/>
              <a:cxnLst>
                <a:cxn ang="T10">
                  <a:pos x="T0" y="T1"/>
                </a:cxn>
                <a:cxn ang="T11">
                  <a:pos x="T2" y="T3"/>
                </a:cxn>
                <a:cxn ang="T12">
                  <a:pos x="T4" y="T5"/>
                </a:cxn>
                <a:cxn ang="T13">
                  <a:pos x="T6" y="T7"/>
                </a:cxn>
                <a:cxn ang="T14">
                  <a:pos x="T8" y="T9"/>
                </a:cxn>
              </a:cxnLst>
              <a:rect l="T15" t="T16" r="T17" b="T18"/>
              <a:pathLst>
                <a:path w="1017" h="2414">
                  <a:moveTo>
                    <a:pt x="32" y="0"/>
                  </a:moveTo>
                  <a:lnTo>
                    <a:pt x="0" y="13"/>
                  </a:lnTo>
                  <a:lnTo>
                    <a:pt x="977" y="2414"/>
                  </a:lnTo>
                  <a:lnTo>
                    <a:pt x="1017" y="2396"/>
                  </a:lnTo>
                  <a:lnTo>
                    <a:pt x="32" y="0"/>
                  </a:lnTo>
                  <a:close/>
                </a:path>
              </a:pathLst>
            </a:custGeom>
            <a:solidFill>
              <a:srgbClr val="E0E8E8"/>
            </a:solidFill>
            <a:ln w="9525">
              <a:noFill/>
              <a:round/>
              <a:headEnd/>
              <a:tailEnd/>
            </a:ln>
          </p:spPr>
          <p:txBody>
            <a:bodyPr/>
            <a:lstStyle/>
            <a:p>
              <a:pPr algn="ctr"/>
              <a:endParaRPr lang="en-US" sz="1800"/>
            </a:p>
          </p:txBody>
        </p:sp>
        <p:sp>
          <p:nvSpPr>
            <p:cNvPr id="347610" name="Freeform 1284"/>
            <p:cNvSpPr>
              <a:spLocks/>
            </p:cNvSpPr>
            <p:nvPr/>
          </p:nvSpPr>
          <p:spPr bwMode="auto">
            <a:xfrm>
              <a:off x="3388" y="3298"/>
              <a:ext cx="8" cy="6"/>
            </a:xfrm>
            <a:custGeom>
              <a:avLst/>
              <a:gdLst>
                <a:gd name="T0" fmla="*/ 8 w 173"/>
                <a:gd name="T1" fmla="*/ 1 h 95"/>
                <a:gd name="T2" fmla="*/ 0 w 173"/>
                <a:gd name="T3" fmla="*/ 6 h 95"/>
                <a:gd name="T4" fmla="*/ 0 w 173"/>
                <a:gd name="T5" fmla="*/ 5 h 95"/>
                <a:gd name="T6" fmla="*/ 8 w 173"/>
                <a:gd name="T7" fmla="*/ 0 h 95"/>
                <a:gd name="T8" fmla="*/ 8 w 173"/>
                <a:gd name="T9" fmla="*/ 1 h 95"/>
                <a:gd name="T10" fmla="*/ 0 60000 65536"/>
                <a:gd name="T11" fmla="*/ 0 60000 65536"/>
                <a:gd name="T12" fmla="*/ 0 60000 65536"/>
                <a:gd name="T13" fmla="*/ 0 60000 65536"/>
                <a:gd name="T14" fmla="*/ 0 60000 65536"/>
                <a:gd name="T15" fmla="*/ 0 w 173"/>
                <a:gd name="T16" fmla="*/ 0 h 95"/>
                <a:gd name="T17" fmla="*/ 173 w 173"/>
                <a:gd name="T18" fmla="*/ 95 h 95"/>
              </a:gdLst>
              <a:ahLst/>
              <a:cxnLst>
                <a:cxn ang="T10">
                  <a:pos x="T0" y="T1"/>
                </a:cxn>
                <a:cxn ang="T11">
                  <a:pos x="T2" y="T3"/>
                </a:cxn>
                <a:cxn ang="T12">
                  <a:pos x="T4" y="T5"/>
                </a:cxn>
                <a:cxn ang="T13">
                  <a:pos x="T6" y="T7"/>
                </a:cxn>
                <a:cxn ang="T14">
                  <a:pos x="T8" y="T9"/>
                </a:cxn>
              </a:cxnLst>
              <a:rect l="T15" t="T16" r="T17" b="T18"/>
              <a:pathLst>
                <a:path w="173" h="95">
                  <a:moveTo>
                    <a:pt x="173" y="20"/>
                  </a:moveTo>
                  <a:lnTo>
                    <a:pt x="7" y="95"/>
                  </a:lnTo>
                  <a:lnTo>
                    <a:pt x="0" y="75"/>
                  </a:lnTo>
                  <a:lnTo>
                    <a:pt x="166" y="0"/>
                  </a:lnTo>
                  <a:lnTo>
                    <a:pt x="173" y="20"/>
                  </a:lnTo>
                  <a:close/>
                </a:path>
              </a:pathLst>
            </a:custGeom>
            <a:solidFill>
              <a:srgbClr val="111919"/>
            </a:solidFill>
            <a:ln w="9525">
              <a:noFill/>
              <a:round/>
              <a:headEnd/>
              <a:tailEnd/>
            </a:ln>
          </p:spPr>
          <p:txBody>
            <a:bodyPr/>
            <a:lstStyle/>
            <a:p>
              <a:pPr algn="ctr"/>
              <a:endParaRPr lang="en-US" sz="1800"/>
            </a:p>
          </p:txBody>
        </p:sp>
        <p:sp>
          <p:nvSpPr>
            <p:cNvPr id="347611" name="Freeform 1285"/>
            <p:cNvSpPr>
              <a:spLocks/>
            </p:cNvSpPr>
            <p:nvPr/>
          </p:nvSpPr>
          <p:spPr bwMode="auto">
            <a:xfrm>
              <a:off x="3386" y="3293"/>
              <a:ext cx="9" cy="10"/>
            </a:xfrm>
            <a:custGeom>
              <a:avLst/>
              <a:gdLst>
                <a:gd name="T0" fmla="*/ 9 w 200"/>
                <a:gd name="T1" fmla="*/ 6 h 179"/>
                <a:gd name="T2" fmla="*/ 1 w 200"/>
                <a:gd name="T3" fmla="*/ 10 h 179"/>
                <a:gd name="T4" fmla="*/ 0 w 200"/>
                <a:gd name="T5" fmla="*/ 6 h 179"/>
                <a:gd name="T6" fmla="*/ 3 w 200"/>
                <a:gd name="T7" fmla="*/ 0 h 179"/>
                <a:gd name="T8" fmla="*/ 8 w 200"/>
                <a:gd name="T9" fmla="*/ 1 h 179"/>
                <a:gd name="T10" fmla="*/ 9 w 200"/>
                <a:gd name="T11" fmla="*/ 6 h 179"/>
                <a:gd name="T12" fmla="*/ 0 60000 65536"/>
                <a:gd name="T13" fmla="*/ 0 60000 65536"/>
                <a:gd name="T14" fmla="*/ 0 60000 65536"/>
                <a:gd name="T15" fmla="*/ 0 60000 65536"/>
                <a:gd name="T16" fmla="*/ 0 60000 65536"/>
                <a:gd name="T17" fmla="*/ 0 60000 65536"/>
                <a:gd name="T18" fmla="*/ 0 w 200"/>
                <a:gd name="T19" fmla="*/ 0 h 179"/>
                <a:gd name="T20" fmla="*/ 200 w 200"/>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00" h="179">
                  <a:moveTo>
                    <a:pt x="200" y="106"/>
                  </a:moveTo>
                  <a:lnTo>
                    <a:pt x="33" y="179"/>
                  </a:lnTo>
                  <a:lnTo>
                    <a:pt x="0" y="100"/>
                  </a:lnTo>
                  <a:lnTo>
                    <a:pt x="58" y="0"/>
                  </a:lnTo>
                  <a:lnTo>
                    <a:pt x="168" y="26"/>
                  </a:lnTo>
                  <a:lnTo>
                    <a:pt x="200" y="106"/>
                  </a:lnTo>
                  <a:close/>
                </a:path>
              </a:pathLst>
            </a:custGeom>
            <a:solidFill>
              <a:srgbClr val="545959"/>
            </a:solidFill>
            <a:ln w="9525">
              <a:noFill/>
              <a:round/>
              <a:headEnd/>
              <a:tailEnd/>
            </a:ln>
          </p:spPr>
          <p:txBody>
            <a:bodyPr/>
            <a:lstStyle/>
            <a:p>
              <a:pPr algn="ctr"/>
              <a:endParaRPr lang="en-US" sz="1800"/>
            </a:p>
          </p:txBody>
        </p:sp>
        <p:sp>
          <p:nvSpPr>
            <p:cNvPr id="347612" name="Freeform 1286"/>
            <p:cNvSpPr>
              <a:spLocks/>
            </p:cNvSpPr>
            <p:nvPr/>
          </p:nvSpPr>
          <p:spPr bwMode="auto">
            <a:xfrm>
              <a:off x="3386" y="3293"/>
              <a:ext cx="8" cy="10"/>
            </a:xfrm>
            <a:custGeom>
              <a:avLst/>
              <a:gdLst>
                <a:gd name="T0" fmla="*/ 8 w 173"/>
                <a:gd name="T1" fmla="*/ 7 h 177"/>
                <a:gd name="T2" fmla="*/ 7 w 173"/>
                <a:gd name="T3" fmla="*/ 7 h 177"/>
                <a:gd name="T4" fmla="*/ 7 w 173"/>
                <a:gd name="T5" fmla="*/ 7 h 177"/>
                <a:gd name="T6" fmla="*/ 6 w 173"/>
                <a:gd name="T7" fmla="*/ 7 h 177"/>
                <a:gd name="T8" fmla="*/ 6 w 173"/>
                <a:gd name="T9" fmla="*/ 8 h 177"/>
                <a:gd name="T10" fmla="*/ 5 w 173"/>
                <a:gd name="T11" fmla="*/ 8 h 177"/>
                <a:gd name="T12" fmla="*/ 4 w 173"/>
                <a:gd name="T13" fmla="*/ 8 h 177"/>
                <a:gd name="T14" fmla="*/ 3 w 173"/>
                <a:gd name="T15" fmla="*/ 9 h 177"/>
                <a:gd name="T16" fmla="*/ 2 w 173"/>
                <a:gd name="T17" fmla="*/ 10 h 177"/>
                <a:gd name="T18" fmla="*/ 1 w 173"/>
                <a:gd name="T19" fmla="*/ 9 h 177"/>
                <a:gd name="T20" fmla="*/ 1 w 173"/>
                <a:gd name="T21" fmla="*/ 9 h 177"/>
                <a:gd name="T22" fmla="*/ 1 w 173"/>
                <a:gd name="T23" fmla="*/ 9 h 177"/>
                <a:gd name="T24" fmla="*/ 1 w 173"/>
                <a:gd name="T25" fmla="*/ 8 h 177"/>
                <a:gd name="T26" fmla="*/ 1 w 173"/>
                <a:gd name="T27" fmla="*/ 8 h 177"/>
                <a:gd name="T28" fmla="*/ 1 w 173"/>
                <a:gd name="T29" fmla="*/ 7 h 177"/>
                <a:gd name="T30" fmla="*/ 0 w 173"/>
                <a:gd name="T31" fmla="*/ 7 h 177"/>
                <a:gd name="T32" fmla="*/ 0 w 173"/>
                <a:gd name="T33" fmla="*/ 5 h 177"/>
                <a:gd name="T34" fmla="*/ 0 w 173"/>
                <a:gd name="T35" fmla="*/ 5 h 177"/>
                <a:gd name="T36" fmla="*/ 1 w 173"/>
                <a:gd name="T37" fmla="*/ 4 h 177"/>
                <a:gd name="T38" fmla="*/ 1 w 173"/>
                <a:gd name="T39" fmla="*/ 4 h 177"/>
                <a:gd name="T40" fmla="*/ 1 w 173"/>
                <a:gd name="T41" fmla="*/ 4 h 177"/>
                <a:gd name="T42" fmla="*/ 1 w 173"/>
                <a:gd name="T43" fmla="*/ 3 h 177"/>
                <a:gd name="T44" fmla="*/ 1 w 173"/>
                <a:gd name="T45" fmla="*/ 2 h 177"/>
                <a:gd name="T46" fmla="*/ 2 w 173"/>
                <a:gd name="T47" fmla="*/ 1 h 177"/>
                <a:gd name="T48" fmla="*/ 2 w 173"/>
                <a:gd name="T49" fmla="*/ 0 h 177"/>
                <a:gd name="T50" fmla="*/ 3 w 173"/>
                <a:gd name="T51" fmla="*/ 0 h 177"/>
                <a:gd name="T52" fmla="*/ 3 w 173"/>
                <a:gd name="T53" fmla="*/ 0 h 177"/>
                <a:gd name="T54" fmla="*/ 4 w 173"/>
                <a:gd name="T55" fmla="*/ 0 h 177"/>
                <a:gd name="T56" fmla="*/ 4 w 173"/>
                <a:gd name="T57" fmla="*/ 1 h 177"/>
                <a:gd name="T58" fmla="*/ 4 w 173"/>
                <a:gd name="T59" fmla="*/ 1 h 177"/>
                <a:gd name="T60" fmla="*/ 5 w 173"/>
                <a:gd name="T61" fmla="*/ 1 h 177"/>
                <a:gd name="T62" fmla="*/ 6 w 173"/>
                <a:gd name="T63" fmla="*/ 2 h 177"/>
                <a:gd name="T64" fmla="*/ 6 w 173"/>
                <a:gd name="T65" fmla="*/ 2 h 177"/>
                <a:gd name="T66" fmla="*/ 7 w 173"/>
                <a:gd name="T67" fmla="*/ 2 h 177"/>
                <a:gd name="T68" fmla="*/ 7 w 173"/>
                <a:gd name="T69" fmla="*/ 3 h 177"/>
                <a:gd name="T70" fmla="*/ 7 w 173"/>
                <a:gd name="T71" fmla="*/ 3 h 177"/>
                <a:gd name="T72" fmla="*/ 7 w 173"/>
                <a:gd name="T73" fmla="*/ 3 h 177"/>
                <a:gd name="T74" fmla="*/ 7 w 173"/>
                <a:gd name="T75" fmla="*/ 4 h 177"/>
                <a:gd name="T76" fmla="*/ 7 w 173"/>
                <a:gd name="T77" fmla="*/ 5 h 177"/>
                <a:gd name="T78" fmla="*/ 8 w 173"/>
                <a:gd name="T79" fmla="*/ 5 h 177"/>
                <a:gd name="T80" fmla="*/ 8 w 173"/>
                <a:gd name="T81" fmla="*/ 7 h 1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
                <a:gd name="T124" fmla="*/ 0 h 177"/>
                <a:gd name="T125" fmla="*/ 173 w 173"/>
                <a:gd name="T126" fmla="*/ 177 h 1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 h="177">
                  <a:moveTo>
                    <a:pt x="173" y="116"/>
                  </a:moveTo>
                  <a:lnTo>
                    <a:pt x="159" y="122"/>
                  </a:lnTo>
                  <a:lnTo>
                    <a:pt x="147" y="126"/>
                  </a:lnTo>
                  <a:lnTo>
                    <a:pt x="137" y="131"/>
                  </a:lnTo>
                  <a:lnTo>
                    <a:pt x="127" y="135"/>
                  </a:lnTo>
                  <a:lnTo>
                    <a:pt x="114" y="141"/>
                  </a:lnTo>
                  <a:lnTo>
                    <a:pt x="94" y="150"/>
                  </a:lnTo>
                  <a:lnTo>
                    <a:pt x="69" y="161"/>
                  </a:lnTo>
                  <a:lnTo>
                    <a:pt x="33" y="177"/>
                  </a:lnTo>
                  <a:lnTo>
                    <a:pt x="30" y="168"/>
                  </a:lnTo>
                  <a:lnTo>
                    <a:pt x="27" y="161"/>
                  </a:lnTo>
                  <a:lnTo>
                    <a:pt x="25" y="156"/>
                  </a:lnTo>
                  <a:lnTo>
                    <a:pt x="23" y="150"/>
                  </a:lnTo>
                  <a:lnTo>
                    <a:pt x="20" y="141"/>
                  </a:lnTo>
                  <a:lnTo>
                    <a:pt x="16" y="131"/>
                  </a:lnTo>
                  <a:lnTo>
                    <a:pt x="9" y="117"/>
                  </a:lnTo>
                  <a:lnTo>
                    <a:pt x="0" y="97"/>
                  </a:lnTo>
                  <a:lnTo>
                    <a:pt x="7" y="86"/>
                  </a:lnTo>
                  <a:lnTo>
                    <a:pt x="11" y="78"/>
                  </a:lnTo>
                  <a:lnTo>
                    <a:pt x="15" y="70"/>
                  </a:lnTo>
                  <a:lnTo>
                    <a:pt x="19" y="63"/>
                  </a:lnTo>
                  <a:lnTo>
                    <a:pt x="24" y="54"/>
                  </a:lnTo>
                  <a:lnTo>
                    <a:pt x="31" y="41"/>
                  </a:lnTo>
                  <a:lnTo>
                    <a:pt x="40" y="24"/>
                  </a:lnTo>
                  <a:lnTo>
                    <a:pt x="52" y="0"/>
                  </a:lnTo>
                  <a:lnTo>
                    <a:pt x="63" y="3"/>
                  </a:lnTo>
                  <a:lnTo>
                    <a:pt x="70" y="6"/>
                  </a:lnTo>
                  <a:lnTo>
                    <a:pt x="76" y="8"/>
                  </a:lnTo>
                  <a:lnTo>
                    <a:pt x="83" y="11"/>
                  </a:lnTo>
                  <a:lnTo>
                    <a:pt x="91" y="15"/>
                  </a:lnTo>
                  <a:lnTo>
                    <a:pt x="102" y="20"/>
                  </a:lnTo>
                  <a:lnTo>
                    <a:pt x="119" y="27"/>
                  </a:lnTo>
                  <a:lnTo>
                    <a:pt x="140" y="37"/>
                  </a:lnTo>
                  <a:lnTo>
                    <a:pt x="144" y="44"/>
                  </a:lnTo>
                  <a:lnTo>
                    <a:pt x="146" y="50"/>
                  </a:lnTo>
                  <a:lnTo>
                    <a:pt x="149" y="56"/>
                  </a:lnTo>
                  <a:lnTo>
                    <a:pt x="151" y="61"/>
                  </a:lnTo>
                  <a:lnTo>
                    <a:pt x="154" y="69"/>
                  </a:lnTo>
                  <a:lnTo>
                    <a:pt x="159" y="80"/>
                  </a:lnTo>
                  <a:lnTo>
                    <a:pt x="165" y="95"/>
                  </a:lnTo>
                  <a:lnTo>
                    <a:pt x="173" y="116"/>
                  </a:lnTo>
                  <a:close/>
                </a:path>
              </a:pathLst>
            </a:custGeom>
            <a:solidFill>
              <a:srgbClr val="707575"/>
            </a:solidFill>
            <a:ln w="9525">
              <a:noFill/>
              <a:round/>
              <a:headEnd/>
              <a:tailEnd/>
            </a:ln>
          </p:spPr>
          <p:txBody>
            <a:bodyPr/>
            <a:lstStyle/>
            <a:p>
              <a:pPr algn="ctr"/>
              <a:endParaRPr lang="en-US" sz="1800"/>
            </a:p>
          </p:txBody>
        </p:sp>
        <p:sp>
          <p:nvSpPr>
            <p:cNvPr id="347613" name="Freeform 1287"/>
            <p:cNvSpPr>
              <a:spLocks/>
            </p:cNvSpPr>
            <p:nvPr/>
          </p:nvSpPr>
          <p:spPr bwMode="auto">
            <a:xfrm>
              <a:off x="3387" y="3293"/>
              <a:ext cx="6" cy="9"/>
            </a:xfrm>
            <a:custGeom>
              <a:avLst/>
              <a:gdLst>
                <a:gd name="T0" fmla="*/ 6 w 142"/>
                <a:gd name="T1" fmla="*/ 6 h 175"/>
                <a:gd name="T2" fmla="*/ 6 w 142"/>
                <a:gd name="T3" fmla="*/ 7 h 175"/>
                <a:gd name="T4" fmla="*/ 5 w 142"/>
                <a:gd name="T5" fmla="*/ 7 h 175"/>
                <a:gd name="T6" fmla="*/ 5 w 142"/>
                <a:gd name="T7" fmla="*/ 7 h 175"/>
                <a:gd name="T8" fmla="*/ 5 w 142"/>
                <a:gd name="T9" fmla="*/ 7 h 175"/>
                <a:gd name="T10" fmla="*/ 4 w 142"/>
                <a:gd name="T11" fmla="*/ 7 h 175"/>
                <a:gd name="T12" fmla="*/ 3 w 142"/>
                <a:gd name="T13" fmla="*/ 8 h 175"/>
                <a:gd name="T14" fmla="*/ 3 w 142"/>
                <a:gd name="T15" fmla="*/ 8 h 175"/>
                <a:gd name="T16" fmla="*/ 1 w 142"/>
                <a:gd name="T17" fmla="*/ 9 h 175"/>
                <a:gd name="T18" fmla="*/ 1 w 142"/>
                <a:gd name="T19" fmla="*/ 8 h 175"/>
                <a:gd name="T20" fmla="*/ 1 w 142"/>
                <a:gd name="T21" fmla="*/ 8 h 175"/>
                <a:gd name="T22" fmla="*/ 1 w 142"/>
                <a:gd name="T23" fmla="*/ 8 h 175"/>
                <a:gd name="T24" fmla="*/ 1 w 142"/>
                <a:gd name="T25" fmla="*/ 8 h 175"/>
                <a:gd name="T26" fmla="*/ 1 w 142"/>
                <a:gd name="T27" fmla="*/ 7 h 175"/>
                <a:gd name="T28" fmla="*/ 1 w 142"/>
                <a:gd name="T29" fmla="*/ 7 h 175"/>
                <a:gd name="T30" fmla="*/ 0 w 142"/>
                <a:gd name="T31" fmla="*/ 6 h 175"/>
                <a:gd name="T32" fmla="*/ 0 w 142"/>
                <a:gd name="T33" fmla="*/ 5 h 175"/>
                <a:gd name="T34" fmla="*/ 0 w 142"/>
                <a:gd name="T35" fmla="*/ 4 h 175"/>
                <a:gd name="T36" fmla="*/ 0 w 142"/>
                <a:gd name="T37" fmla="*/ 4 h 175"/>
                <a:gd name="T38" fmla="*/ 1 w 142"/>
                <a:gd name="T39" fmla="*/ 3 h 175"/>
                <a:gd name="T40" fmla="*/ 1 w 142"/>
                <a:gd name="T41" fmla="*/ 3 h 175"/>
                <a:gd name="T42" fmla="*/ 1 w 142"/>
                <a:gd name="T43" fmla="*/ 3 h 175"/>
                <a:gd name="T44" fmla="*/ 1 w 142"/>
                <a:gd name="T45" fmla="*/ 2 h 175"/>
                <a:gd name="T46" fmla="*/ 1 w 142"/>
                <a:gd name="T47" fmla="*/ 1 h 175"/>
                <a:gd name="T48" fmla="*/ 2 w 142"/>
                <a:gd name="T49" fmla="*/ 0 h 175"/>
                <a:gd name="T50" fmla="*/ 2 w 142"/>
                <a:gd name="T51" fmla="*/ 0 h 175"/>
                <a:gd name="T52" fmla="*/ 2 w 142"/>
                <a:gd name="T53" fmla="*/ 0 h 175"/>
                <a:gd name="T54" fmla="*/ 3 w 142"/>
                <a:gd name="T55" fmla="*/ 1 h 175"/>
                <a:gd name="T56" fmla="*/ 3 w 142"/>
                <a:gd name="T57" fmla="*/ 1 h 175"/>
                <a:gd name="T58" fmla="*/ 3 w 142"/>
                <a:gd name="T59" fmla="*/ 1 h 175"/>
                <a:gd name="T60" fmla="*/ 4 w 142"/>
                <a:gd name="T61" fmla="*/ 1 h 175"/>
                <a:gd name="T62" fmla="*/ 4 w 142"/>
                <a:gd name="T63" fmla="*/ 2 h 175"/>
                <a:gd name="T64" fmla="*/ 5 w 142"/>
                <a:gd name="T65" fmla="*/ 2 h 175"/>
                <a:gd name="T66" fmla="*/ 5 w 142"/>
                <a:gd name="T67" fmla="*/ 3 h 175"/>
                <a:gd name="T68" fmla="*/ 5 w 142"/>
                <a:gd name="T69" fmla="*/ 3 h 175"/>
                <a:gd name="T70" fmla="*/ 5 w 142"/>
                <a:gd name="T71" fmla="*/ 3 h 175"/>
                <a:gd name="T72" fmla="*/ 5 w 142"/>
                <a:gd name="T73" fmla="*/ 4 h 175"/>
                <a:gd name="T74" fmla="*/ 5 w 142"/>
                <a:gd name="T75" fmla="*/ 4 h 175"/>
                <a:gd name="T76" fmla="*/ 5 w 142"/>
                <a:gd name="T77" fmla="*/ 5 h 175"/>
                <a:gd name="T78" fmla="*/ 6 w 142"/>
                <a:gd name="T79" fmla="*/ 5 h 175"/>
                <a:gd name="T80" fmla="*/ 6 w 142"/>
                <a:gd name="T81" fmla="*/ 6 h 1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2"/>
                <a:gd name="T124" fmla="*/ 0 h 175"/>
                <a:gd name="T125" fmla="*/ 142 w 142"/>
                <a:gd name="T126" fmla="*/ 175 h 1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2" h="175">
                  <a:moveTo>
                    <a:pt x="142" y="126"/>
                  </a:moveTo>
                  <a:lnTo>
                    <a:pt x="131" y="131"/>
                  </a:lnTo>
                  <a:lnTo>
                    <a:pt x="122" y="135"/>
                  </a:lnTo>
                  <a:lnTo>
                    <a:pt x="115" y="137"/>
                  </a:lnTo>
                  <a:lnTo>
                    <a:pt x="107" y="141"/>
                  </a:lnTo>
                  <a:lnTo>
                    <a:pt x="96" y="145"/>
                  </a:lnTo>
                  <a:lnTo>
                    <a:pt x="81" y="152"/>
                  </a:lnTo>
                  <a:lnTo>
                    <a:pt x="61" y="161"/>
                  </a:lnTo>
                  <a:lnTo>
                    <a:pt x="32" y="175"/>
                  </a:lnTo>
                  <a:lnTo>
                    <a:pt x="29" y="165"/>
                  </a:lnTo>
                  <a:lnTo>
                    <a:pt x="26" y="159"/>
                  </a:lnTo>
                  <a:lnTo>
                    <a:pt x="24" y="153"/>
                  </a:lnTo>
                  <a:lnTo>
                    <a:pt x="22" y="146"/>
                  </a:lnTo>
                  <a:lnTo>
                    <a:pt x="19" y="139"/>
                  </a:lnTo>
                  <a:lnTo>
                    <a:pt x="15" y="128"/>
                  </a:lnTo>
                  <a:lnTo>
                    <a:pt x="8" y="114"/>
                  </a:lnTo>
                  <a:lnTo>
                    <a:pt x="0" y="95"/>
                  </a:lnTo>
                  <a:lnTo>
                    <a:pt x="5" y="84"/>
                  </a:lnTo>
                  <a:lnTo>
                    <a:pt x="9" y="76"/>
                  </a:lnTo>
                  <a:lnTo>
                    <a:pt x="12" y="68"/>
                  </a:lnTo>
                  <a:lnTo>
                    <a:pt x="16" y="61"/>
                  </a:lnTo>
                  <a:lnTo>
                    <a:pt x="20" y="53"/>
                  </a:lnTo>
                  <a:lnTo>
                    <a:pt x="26" y="40"/>
                  </a:lnTo>
                  <a:lnTo>
                    <a:pt x="34" y="23"/>
                  </a:lnTo>
                  <a:lnTo>
                    <a:pt x="45" y="0"/>
                  </a:lnTo>
                  <a:lnTo>
                    <a:pt x="53" y="4"/>
                  </a:lnTo>
                  <a:lnTo>
                    <a:pt x="59" y="8"/>
                  </a:lnTo>
                  <a:lnTo>
                    <a:pt x="63" y="11"/>
                  </a:lnTo>
                  <a:lnTo>
                    <a:pt x="68" y="15"/>
                  </a:lnTo>
                  <a:lnTo>
                    <a:pt x="74" y="19"/>
                  </a:lnTo>
                  <a:lnTo>
                    <a:pt x="83" y="25"/>
                  </a:lnTo>
                  <a:lnTo>
                    <a:pt x="94" y="34"/>
                  </a:lnTo>
                  <a:lnTo>
                    <a:pt x="111" y="46"/>
                  </a:lnTo>
                  <a:lnTo>
                    <a:pt x="115" y="55"/>
                  </a:lnTo>
                  <a:lnTo>
                    <a:pt x="117" y="60"/>
                  </a:lnTo>
                  <a:lnTo>
                    <a:pt x="120" y="65"/>
                  </a:lnTo>
                  <a:lnTo>
                    <a:pt x="122" y="71"/>
                  </a:lnTo>
                  <a:lnTo>
                    <a:pt x="125" y="79"/>
                  </a:lnTo>
                  <a:lnTo>
                    <a:pt x="129" y="89"/>
                  </a:lnTo>
                  <a:lnTo>
                    <a:pt x="135" y="105"/>
                  </a:lnTo>
                  <a:lnTo>
                    <a:pt x="142" y="126"/>
                  </a:lnTo>
                  <a:close/>
                </a:path>
              </a:pathLst>
            </a:custGeom>
            <a:solidFill>
              <a:srgbClr val="8C9494"/>
            </a:solidFill>
            <a:ln w="9525">
              <a:noFill/>
              <a:round/>
              <a:headEnd/>
              <a:tailEnd/>
            </a:ln>
          </p:spPr>
          <p:txBody>
            <a:bodyPr/>
            <a:lstStyle/>
            <a:p>
              <a:pPr algn="ctr"/>
              <a:endParaRPr lang="en-US" sz="1800"/>
            </a:p>
          </p:txBody>
        </p:sp>
        <p:sp>
          <p:nvSpPr>
            <p:cNvPr id="347614" name="Freeform 1288"/>
            <p:cNvSpPr>
              <a:spLocks/>
            </p:cNvSpPr>
            <p:nvPr/>
          </p:nvSpPr>
          <p:spPr bwMode="auto">
            <a:xfrm>
              <a:off x="3387" y="3293"/>
              <a:ext cx="5" cy="9"/>
            </a:xfrm>
            <a:custGeom>
              <a:avLst/>
              <a:gdLst>
                <a:gd name="T0" fmla="*/ 5 w 116"/>
                <a:gd name="T1" fmla="*/ 7 h 172"/>
                <a:gd name="T2" fmla="*/ 5 w 116"/>
                <a:gd name="T3" fmla="*/ 7 h 172"/>
                <a:gd name="T4" fmla="*/ 4 w 116"/>
                <a:gd name="T5" fmla="*/ 7 h 172"/>
                <a:gd name="T6" fmla="*/ 4 w 116"/>
                <a:gd name="T7" fmla="*/ 8 h 172"/>
                <a:gd name="T8" fmla="*/ 4 w 116"/>
                <a:gd name="T9" fmla="*/ 8 h 172"/>
                <a:gd name="T10" fmla="*/ 3 w 116"/>
                <a:gd name="T11" fmla="*/ 8 h 172"/>
                <a:gd name="T12" fmla="*/ 3 w 116"/>
                <a:gd name="T13" fmla="*/ 8 h 172"/>
                <a:gd name="T14" fmla="*/ 2 w 116"/>
                <a:gd name="T15" fmla="*/ 8 h 172"/>
                <a:gd name="T16" fmla="*/ 1 w 116"/>
                <a:gd name="T17" fmla="*/ 9 h 172"/>
                <a:gd name="T18" fmla="*/ 1 w 116"/>
                <a:gd name="T19" fmla="*/ 9 h 172"/>
                <a:gd name="T20" fmla="*/ 1 w 116"/>
                <a:gd name="T21" fmla="*/ 8 h 172"/>
                <a:gd name="T22" fmla="*/ 1 w 116"/>
                <a:gd name="T23" fmla="*/ 8 h 172"/>
                <a:gd name="T24" fmla="*/ 1 w 116"/>
                <a:gd name="T25" fmla="*/ 8 h 172"/>
                <a:gd name="T26" fmla="*/ 1 w 116"/>
                <a:gd name="T27" fmla="*/ 7 h 172"/>
                <a:gd name="T28" fmla="*/ 1 w 116"/>
                <a:gd name="T29" fmla="*/ 7 h 172"/>
                <a:gd name="T30" fmla="*/ 0 w 116"/>
                <a:gd name="T31" fmla="*/ 6 h 172"/>
                <a:gd name="T32" fmla="*/ 0 w 116"/>
                <a:gd name="T33" fmla="*/ 5 h 172"/>
                <a:gd name="T34" fmla="*/ 0 w 116"/>
                <a:gd name="T35" fmla="*/ 4 h 172"/>
                <a:gd name="T36" fmla="*/ 0 w 116"/>
                <a:gd name="T37" fmla="*/ 4 h 172"/>
                <a:gd name="T38" fmla="*/ 0 w 116"/>
                <a:gd name="T39" fmla="*/ 4 h 172"/>
                <a:gd name="T40" fmla="*/ 1 w 116"/>
                <a:gd name="T41" fmla="*/ 3 h 172"/>
                <a:gd name="T42" fmla="*/ 1 w 116"/>
                <a:gd name="T43" fmla="*/ 3 h 172"/>
                <a:gd name="T44" fmla="*/ 1 w 116"/>
                <a:gd name="T45" fmla="*/ 2 h 172"/>
                <a:gd name="T46" fmla="*/ 1 w 116"/>
                <a:gd name="T47" fmla="*/ 1 h 172"/>
                <a:gd name="T48" fmla="*/ 2 w 116"/>
                <a:gd name="T49" fmla="*/ 0 h 172"/>
                <a:gd name="T50" fmla="*/ 2 w 116"/>
                <a:gd name="T51" fmla="*/ 0 h 172"/>
                <a:gd name="T52" fmla="*/ 2 w 116"/>
                <a:gd name="T53" fmla="*/ 0 h 172"/>
                <a:gd name="T54" fmla="*/ 2 w 116"/>
                <a:gd name="T55" fmla="*/ 1 h 172"/>
                <a:gd name="T56" fmla="*/ 2 w 116"/>
                <a:gd name="T57" fmla="*/ 1 h 172"/>
                <a:gd name="T58" fmla="*/ 3 w 116"/>
                <a:gd name="T59" fmla="*/ 1 h 172"/>
                <a:gd name="T60" fmla="*/ 3 w 116"/>
                <a:gd name="T61" fmla="*/ 2 h 172"/>
                <a:gd name="T62" fmla="*/ 3 w 116"/>
                <a:gd name="T63" fmla="*/ 2 h 172"/>
                <a:gd name="T64" fmla="*/ 4 w 116"/>
                <a:gd name="T65" fmla="*/ 3 h 172"/>
                <a:gd name="T66" fmla="*/ 4 w 116"/>
                <a:gd name="T67" fmla="*/ 3 h 172"/>
                <a:gd name="T68" fmla="*/ 4 w 116"/>
                <a:gd name="T69" fmla="*/ 4 h 172"/>
                <a:gd name="T70" fmla="*/ 4 w 116"/>
                <a:gd name="T71" fmla="*/ 4 h 172"/>
                <a:gd name="T72" fmla="*/ 4 w 116"/>
                <a:gd name="T73" fmla="*/ 4 h 172"/>
                <a:gd name="T74" fmla="*/ 4 w 116"/>
                <a:gd name="T75" fmla="*/ 5 h 172"/>
                <a:gd name="T76" fmla="*/ 4 w 116"/>
                <a:gd name="T77" fmla="*/ 5 h 172"/>
                <a:gd name="T78" fmla="*/ 5 w 116"/>
                <a:gd name="T79" fmla="*/ 6 h 172"/>
                <a:gd name="T80" fmla="*/ 5 w 116"/>
                <a:gd name="T81" fmla="*/ 7 h 1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172"/>
                <a:gd name="T125" fmla="*/ 116 w 116"/>
                <a:gd name="T126" fmla="*/ 172 h 1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172">
                  <a:moveTo>
                    <a:pt x="116" y="136"/>
                  </a:moveTo>
                  <a:lnTo>
                    <a:pt x="107" y="139"/>
                  </a:lnTo>
                  <a:lnTo>
                    <a:pt x="101" y="141"/>
                  </a:lnTo>
                  <a:lnTo>
                    <a:pt x="95" y="144"/>
                  </a:lnTo>
                  <a:lnTo>
                    <a:pt x="88" y="146"/>
                  </a:lnTo>
                  <a:lnTo>
                    <a:pt x="80" y="150"/>
                  </a:lnTo>
                  <a:lnTo>
                    <a:pt x="69" y="155"/>
                  </a:lnTo>
                  <a:lnTo>
                    <a:pt x="54" y="162"/>
                  </a:lnTo>
                  <a:lnTo>
                    <a:pt x="32" y="172"/>
                  </a:lnTo>
                  <a:lnTo>
                    <a:pt x="29" y="163"/>
                  </a:lnTo>
                  <a:lnTo>
                    <a:pt x="26" y="156"/>
                  </a:lnTo>
                  <a:lnTo>
                    <a:pt x="24" y="151"/>
                  </a:lnTo>
                  <a:lnTo>
                    <a:pt x="22" y="144"/>
                  </a:lnTo>
                  <a:lnTo>
                    <a:pt x="19" y="136"/>
                  </a:lnTo>
                  <a:lnTo>
                    <a:pt x="15" y="126"/>
                  </a:lnTo>
                  <a:lnTo>
                    <a:pt x="8" y="112"/>
                  </a:lnTo>
                  <a:lnTo>
                    <a:pt x="0" y="93"/>
                  </a:lnTo>
                  <a:lnTo>
                    <a:pt x="5" y="82"/>
                  </a:lnTo>
                  <a:lnTo>
                    <a:pt x="8" y="74"/>
                  </a:lnTo>
                  <a:lnTo>
                    <a:pt x="11" y="67"/>
                  </a:lnTo>
                  <a:lnTo>
                    <a:pt x="14" y="60"/>
                  </a:lnTo>
                  <a:lnTo>
                    <a:pt x="18" y="51"/>
                  </a:lnTo>
                  <a:lnTo>
                    <a:pt x="23" y="39"/>
                  </a:lnTo>
                  <a:lnTo>
                    <a:pt x="31" y="22"/>
                  </a:lnTo>
                  <a:lnTo>
                    <a:pt x="40" y="0"/>
                  </a:lnTo>
                  <a:lnTo>
                    <a:pt x="46" y="5"/>
                  </a:lnTo>
                  <a:lnTo>
                    <a:pt x="50" y="9"/>
                  </a:lnTo>
                  <a:lnTo>
                    <a:pt x="53" y="14"/>
                  </a:lnTo>
                  <a:lnTo>
                    <a:pt x="56" y="18"/>
                  </a:lnTo>
                  <a:lnTo>
                    <a:pt x="60" y="23"/>
                  </a:lnTo>
                  <a:lnTo>
                    <a:pt x="65" y="30"/>
                  </a:lnTo>
                  <a:lnTo>
                    <a:pt x="73" y="41"/>
                  </a:lnTo>
                  <a:lnTo>
                    <a:pt x="83" y="56"/>
                  </a:lnTo>
                  <a:lnTo>
                    <a:pt x="87" y="64"/>
                  </a:lnTo>
                  <a:lnTo>
                    <a:pt x="89" y="69"/>
                  </a:lnTo>
                  <a:lnTo>
                    <a:pt x="92" y="75"/>
                  </a:lnTo>
                  <a:lnTo>
                    <a:pt x="95" y="81"/>
                  </a:lnTo>
                  <a:lnTo>
                    <a:pt x="98" y="88"/>
                  </a:lnTo>
                  <a:lnTo>
                    <a:pt x="102" y="99"/>
                  </a:lnTo>
                  <a:lnTo>
                    <a:pt x="108" y="115"/>
                  </a:lnTo>
                  <a:lnTo>
                    <a:pt x="116" y="136"/>
                  </a:lnTo>
                  <a:close/>
                </a:path>
              </a:pathLst>
            </a:custGeom>
            <a:solidFill>
              <a:srgbClr val="A8B0B0"/>
            </a:solidFill>
            <a:ln w="9525">
              <a:noFill/>
              <a:round/>
              <a:headEnd/>
              <a:tailEnd/>
            </a:ln>
          </p:spPr>
          <p:txBody>
            <a:bodyPr/>
            <a:lstStyle/>
            <a:p>
              <a:pPr algn="ctr"/>
              <a:endParaRPr lang="en-US" sz="1800"/>
            </a:p>
          </p:txBody>
        </p:sp>
        <p:sp>
          <p:nvSpPr>
            <p:cNvPr id="347615" name="Freeform 1289"/>
            <p:cNvSpPr>
              <a:spLocks/>
            </p:cNvSpPr>
            <p:nvPr/>
          </p:nvSpPr>
          <p:spPr bwMode="auto">
            <a:xfrm>
              <a:off x="3387" y="3293"/>
              <a:ext cx="4" cy="9"/>
            </a:xfrm>
            <a:custGeom>
              <a:avLst/>
              <a:gdLst>
                <a:gd name="T0" fmla="*/ 4 w 88"/>
                <a:gd name="T1" fmla="*/ 8 h 170"/>
                <a:gd name="T2" fmla="*/ 4 w 88"/>
                <a:gd name="T3" fmla="*/ 8 h 170"/>
                <a:gd name="T4" fmla="*/ 4 w 88"/>
                <a:gd name="T5" fmla="*/ 8 h 170"/>
                <a:gd name="T6" fmla="*/ 3 w 88"/>
                <a:gd name="T7" fmla="*/ 8 h 170"/>
                <a:gd name="T8" fmla="*/ 3 w 88"/>
                <a:gd name="T9" fmla="*/ 8 h 170"/>
                <a:gd name="T10" fmla="*/ 3 w 88"/>
                <a:gd name="T11" fmla="*/ 8 h 170"/>
                <a:gd name="T12" fmla="*/ 3 w 88"/>
                <a:gd name="T13" fmla="*/ 8 h 170"/>
                <a:gd name="T14" fmla="*/ 2 w 88"/>
                <a:gd name="T15" fmla="*/ 9 h 170"/>
                <a:gd name="T16" fmla="*/ 1 w 88"/>
                <a:gd name="T17" fmla="*/ 9 h 170"/>
                <a:gd name="T18" fmla="*/ 1 w 88"/>
                <a:gd name="T19" fmla="*/ 9 h 170"/>
                <a:gd name="T20" fmla="*/ 1 w 88"/>
                <a:gd name="T21" fmla="*/ 8 h 170"/>
                <a:gd name="T22" fmla="*/ 1 w 88"/>
                <a:gd name="T23" fmla="*/ 8 h 170"/>
                <a:gd name="T24" fmla="*/ 1 w 88"/>
                <a:gd name="T25" fmla="*/ 8 h 170"/>
                <a:gd name="T26" fmla="*/ 1 w 88"/>
                <a:gd name="T27" fmla="*/ 7 h 170"/>
                <a:gd name="T28" fmla="*/ 1 w 88"/>
                <a:gd name="T29" fmla="*/ 7 h 170"/>
                <a:gd name="T30" fmla="*/ 0 w 88"/>
                <a:gd name="T31" fmla="*/ 6 h 170"/>
                <a:gd name="T32" fmla="*/ 0 w 88"/>
                <a:gd name="T33" fmla="*/ 5 h 170"/>
                <a:gd name="T34" fmla="*/ 0 w 88"/>
                <a:gd name="T35" fmla="*/ 4 h 170"/>
                <a:gd name="T36" fmla="*/ 0 w 88"/>
                <a:gd name="T37" fmla="*/ 4 h 170"/>
                <a:gd name="T38" fmla="*/ 0 w 88"/>
                <a:gd name="T39" fmla="*/ 3 h 170"/>
                <a:gd name="T40" fmla="*/ 1 w 88"/>
                <a:gd name="T41" fmla="*/ 3 h 170"/>
                <a:gd name="T42" fmla="*/ 1 w 88"/>
                <a:gd name="T43" fmla="*/ 3 h 170"/>
                <a:gd name="T44" fmla="*/ 1 w 88"/>
                <a:gd name="T45" fmla="*/ 2 h 170"/>
                <a:gd name="T46" fmla="*/ 1 w 88"/>
                <a:gd name="T47" fmla="*/ 1 h 170"/>
                <a:gd name="T48" fmla="*/ 2 w 88"/>
                <a:gd name="T49" fmla="*/ 0 h 170"/>
                <a:gd name="T50" fmla="*/ 2 w 88"/>
                <a:gd name="T51" fmla="*/ 1 h 170"/>
                <a:gd name="T52" fmla="*/ 2 w 88"/>
                <a:gd name="T53" fmla="*/ 1 h 170"/>
                <a:gd name="T54" fmla="*/ 2 w 88"/>
                <a:gd name="T55" fmla="*/ 2 h 170"/>
                <a:gd name="T56" fmla="*/ 2 w 88"/>
                <a:gd name="T57" fmla="*/ 3 h 170"/>
                <a:gd name="T58" fmla="*/ 3 w 88"/>
                <a:gd name="T59" fmla="*/ 4 h 170"/>
                <a:gd name="T60" fmla="*/ 3 w 88"/>
                <a:gd name="T61" fmla="*/ 4 h 170"/>
                <a:gd name="T62" fmla="*/ 3 w 88"/>
                <a:gd name="T63" fmla="*/ 4 h 170"/>
                <a:gd name="T64" fmla="*/ 3 w 88"/>
                <a:gd name="T65" fmla="*/ 5 h 170"/>
                <a:gd name="T66" fmla="*/ 3 w 88"/>
                <a:gd name="T67" fmla="*/ 5 h 170"/>
                <a:gd name="T68" fmla="*/ 3 w 88"/>
                <a:gd name="T69" fmla="*/ 6 h 170"/>
                <a:gd name="T70" fmla="*/ 4 w 88"/>
                <a:gd name="T71" fmla="*/ 7 h 170"/>
                <a:gd name="T72" fmla="*/ 4 w 88"/>
                <a:gd name="T73" fmla="*/ 8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8"/>
                <a:gd name="T112" fmla="*/ 0 h 170"/>
                <a:gd name="T113" fmla="*/ 88 w 88"/>
                <a:gd name="T114" fmla="*/ 170 h 1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8" h="170">
                  <a:moveTo>
                    <a:pt x="88" y="145"/>
                  </a:moveTo>
                  <a:lnTo>
                    <a:pt x="81" y="147"/>
                  </a:lnTo>
                  <a:lnTo>
                    <a:pt x="77" y="150"/>
                  </a:lnTo>
                  <a:lnTo>
                    <a:pt x="73" y="151"/>
                  </a:lnTo>
                  <a:lnTo>
                    <a:pt x="69" y="153"/>
                  </a:lnTo>
                  <a:lnTo>
                    <a:pt x="64" y="155"/>
                  </a:lnTo>
                  <a:lnTo>
                    <a:pt x="57" y="158"/>
                  </a:lnTo>
                  <a:lnTo>
                    <a:pt x="47" y="163"/>
                  </a:lnTo>
                  <a:lnTo>
                    <a:pt x="32" y="170"/>
                  </a:lnTo>
                  <a:lnTo>
                    <a:pt x="29" y="161"/>
                  </a:lnTo>
                  <a:lnTo>
                    <a:pt x="26" y="154"/>
                  </a:lnTo>
                  <a:lnTo>
                    <a:pt x="24" y="148"/>
                  </a:lnTo>
                  <a:lnTo>
                    <a:pt x="22" y="142"/>
                  </a:lnTo>
                  <a:lnTo>
                    <a:pt x="19" y="134"/>
                  </a:lnTo>
                  <a:lnTo>
                    <a:pt x="15" y="123"/>
                  </a:lnTo>
                  <a:lnTo>
                    <a:pt x="8" y="109"/>
                  </a:lnTo>
                  <a:lnTo>
                    <a:pt x="0" y="89"/>
                  </a:lnTo>
                  <a:lnTo>
                    <a:pt x="4" y="79"/>
                  </a:lnTo>
                  <a:lnTo>
                    <a:pt x="7" y="71"/>
                  </a:lnTo>
                  <a:lnTo>
                    <a:pt x="9" y="65"/>
                  </a:lnTo>
                  <a:lnTo>
                    <a:pt x="12" y="58"/>
                  </a:lnTo>
                  <a:lnTo>
                    <a:pt x="15" y="49"/>
                  </a:lnTo>
                  <a:lnTo>
                    <a:pt x="19" y="38"/>
                  </a:lnTo>
                  <a:lnTo>
                    <a:pt x="26" y="22"/>
                  </a:lnTo>
                  <a:lnTo>
                    <a:pt x="34" y="0"/>
                  </a:lnTo>
                  <a:lnTo>
                    <a:pt x="40" y="11"/>
                  </a:lnTo>
                  <a:lnTo>
                    <a:pt x="43" y="21"/>
                  </a:lnTo>
                  <a:lnTo>
                    <a:pt x="47" y="36"/>
                  </a:lnTo>
                  <a:lnTo>
                    <a:pt x="55" y="65"/>
                  </a:lnTo>
                  <a:lnTo>
                    <a:pt x="59" y="74"/>
                  </a:lnTo>
                  <a:lnTo>
                    <a:pt x="61" y="79"/>
                  </a:lnTo>
                  <a:lnTo>
                    <a:pt x="64" y="84"/>
                  </a:lnTo>
                  <a:lnTo>
                    <a:pt x="66" y="90"/>
                  </a:lnTo>
                  <a:lnTo>
                    <a:pt x="69" y="98"/>
                  </a:lnTo>
                  <a:lnTo>
                    <a:pt x="73" y="108"/>
                  </a:lnTo>
                  <a:lnTo>
                    <a:pt x="79" y="124"/>
                  </a:lnTo>
                  <a:lnTo>
                    <a:pt x="88" y="145"/>
                  </a:lnTo>
                  <a:close/>
                </a:path>
              </a:pathLst>
            </a:custGeom>
            <a:solidFill>
              <a:srgbClr val="C4CCCC"/>
            </a:solidFill>
            <a:ln w="9525">
              <a:noFill/>
              <a:round/>
              <a:headEnd/>
              <a:tailEnd/>
            </a:ln>
          </p:spPr>
          <p:txBody>
            <a:bodyPr/>
            <a:lstStyle/>
            <a:p>
              <a:pPr algn="ctr"/>
              <a:endParaRPr lang="en-US" sz="1800"/>
            </a:p>
          </p:txBody>
        </p:sp>
        <p:sp>
          <p:nvSpPr>
            <p:cNvPr id="347616" name="Freeform 1290"/>
            <p:cNvSpPr>
              <a:spLocks/>
            </p:cNvSpPr>
            <p:nvPr/>
          </p:nvSpPr>
          <p:spPr bwMode="auto">
            <a:xfrm>
              <a:off x="3388" y="3293"/>
              <a:ext cx="2" cy="9"/>
            </a:xfrm>
            <a:custGeom>
              <a:avLst/>
              <a:gdLst>
                <a:gd name="T0" fmla="*/ 2 w 59"/>
                <a:gd name="T1" fmla="*/ 8 h 167"/>
                <a:gd name="T2" fmla="*/ 1 w 59"/>
                <a:gd name="T3" fmla="*/ 9 h 167"/>
                <a:gd name="T4" fmla="*/ 0 w 59"/>
                <a:gd name="T5" fmla="*/ 5 h 167"/>
                <a:gd name="T6" fmla="*/ 1 w 59"/>
                <a:gd name="T7" fmla="*/ 0 h 167"/>
                <a:gd name="T8" fmla="*/ 1 w 59"/>
                <a:gd name="T9" fmla="*/ 4 h 167"/>
                <a:gd name="T10" fmla="*/ 2 w 59"/>
                <a:gd name="T11" fmla="*/ 8 h 167"/>
                <a:gd name="T12" fmla="*/ 0 60000 65536"/>
                <a:gd name="T13" fmla="*/ 0 60000 65536"/>
                <a:gd name="T14" fmla="*/ 0 60000 65536"/>
                <a:gd name="T15" fmla="*/ 0 60000 65536"/>
                <a:gd name="T16" fmla="*/ 0 60000 65536"/>
                <a:gd name="T17" fmla="*/ 0 60000 65536"/>
                <a:gd name="T18" fmla="*/ 0 w 59"/>
                <a:gd name="T19" fmla="*/ 0 h 167"/>
                <a:gd name="T20" fmla="*/ 59 w 59"/>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59" h="167">
                  <a:moveTo>
                    <a:pt x="59" y="155"/>
                  </a:moveTo>
                  <a:lnTo>
                    <a:pt x="33" y="167"/>
                  </a:lnTo>
                  <a:lnTo>
                    <a:pt x="0" y="87"/>
                  </a:lnTo>
                  <a:lnTo>
                    <a:pt x="29" y="0"/>
                  </a:lnTo>
                  <a:lnTo>
                    <a:pt x="26" y="76"/>
                  </a:lnTo>
                  <a:lnTo>
                    <a:pt x="59" y="155"/>
                  </a:lnTo>
                  <a:close/>
                </a:path>
              </a:pathLst>
            </a:custGeom>
            <a:solidFill>
              <a:srgbClr val="E0E8E8"/>
            </a:solidFill>
            <a:ln w="9525">
              <a:noFill/>
              <a:round/>
              <a:headEnd/>
              <a:tailEnd/>
            </a:ln>
          </p:spPr>
          <p:txBody>
            <a:bodyPr/>
            <a:lstStyle/>
            <a:p>
              <a:pPr algn="ctr"/>
              <a:endParaRPr lang="en-US" sz="1800"/>
            </a:p>
          </p:txBody>
        </p:sp>
        <p:sp>
          <p:nvSpPr>
            <p:cNvPr id="347617" name="Freeform 1291"/>
            <p:cNvSpPr>
              <a:spLocks/>
            </p:cNvSpPr>
            <p:nvPr/>
          </p:nvSpPr>
          <p:spPr bwMode="auto">
            <a:xfrm>
              <a:off x="3386" y="3294"/>
              <a:ext cx="8" cy="4"/>
            </a:xfrm>
            <a:custGeom>
              <a:avLst/>
              <a:gdLst>
                <a:gd name="T0" fmla="*/ 8 w 172"/>
                <a:gd name="T1" fmla="*/ 0 h 81"/>
                <a:gd name="T2" fmla="*/ 8 w 172"/>
                <a:gd name="T3" fmla="*/ 0 h 81"/>
                <a:gd name="T4" fmla="*/ 0 w 172"/>
                <a:gd name="T5" fmla="*/ 4 h 81"/>
                <a:gd name="T6" fmla="*/ 0 w 172"/>
                <a:gd name="T7" fmla="*/ 4 h 81"/>
                <a:gd name="T8" fmla="*/ 8 w 172"/>
                <a:gd name="T9" fmla="*/ 0 h 81"/>
                <a:gd name="T10" fmla="*/ 8 w 172"/>
                <a:gd name="T11" fmla="*/ 0 h 81"/>
                <a:gd name="T12" fmla="*/ 0 60000 65536"/>
                <a:gd name="T13" fmla="*/ 0 60000 65536"/>
                <a:gd name="T14" fmla="*/ 0 60000 65536"/>
                <a:gd name="T15" fmla="*/ 0 60000 65536"/>
                <a:gd name="T16" fmla="*/ 0 60000 65536"/>
                <a:gd name="T17" fmla="*/ 0 60000 65536"/>
                <a:gd name="T18" fmla="*/ 0 w 172"/>
                <a:gd name="T19" fmla="*/ 0 h 81"/>
                <a:gd name="T20" fmla="*/ 172 w 172"/>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172" h="81">
                  <a:moveTo>
                    <a:pt x="170" y="4"/>
                  </a:moveTo>
                  <a:lnTo>
                    <a:pt x="168" y="0"/>
                  </a:lnTo>
                  <a:lnTo>
                    <a:pt x="0" y="73"/>
                  </a:lnTo>
                  <a:lnTo>
                    <a:pt x="4" y="81"/>
                  </a:lnTo>
                  <a:lnTo>
                    <a:pt x="172" y="8"/>
                  </a:lnTo>
                  <a:lnTo>
                    <a:pt x="170" y="4"/>
                  </a:lnTo>
                  <a:close/>
                </a:path>
              </a:pathLst>
            </a:custGeom>
            <a:solidFill>
              <a:srgbClr val="EDF5F5"/>
            </a:solidFill>
            <a:ln w="9525">
              <a:noFill/>
              <a:round/>
              <a:headEnd/>
              <a:tailEnd/>
            </a:ln>
          </p:spPr>
          <p:txBody>
            <a:bodyPr/>
            <a:lstStyle/>
            <a:p>
              <a:pPr algn="ctr"/>
              <a:endParaRPr lang="en-US" sz="1800"/>
            </a:p>
          </p:txBody>
        </p:sp>
        <p:sp>
          <p:nvSpPr>
            <p:cNvPr id="347618" name="Freeform 1292"/>
            <p:cNvSpPr>
              <a:spLocks/>
            </p:cNvSpPr>
            <p:nvPr/>
          </p:nvSpPr>
          <p:spPr bwMode="auto">
            <a:xfrm>
              <a:off x="3432" y="3432"/>
              <a:ext cx="10" cy="6"/>
            </a:xfrm>
            <a:custGeom>
              <a:avLst/>
              <a:gdLst>
                <a:gd name="T0" fmla="*/ 10 w 216"/>
                <a:gd name="T1" fmla="*/ 1 h 103"/>
                <a:gd name="T2" fmla="*/ 0 w 216"/>
                <a:gd name="T3" fmla="*/ 6 h 103"/>
                <a:gd name="T4" fmla="*/ 0 w 216"/>
                <a:gd name="T5" fmla="*/ 5 h 103"/>
                <a:gd name="T6" fmla="*/ 10 w 216"/>
                <a:gd name="T7" fmla="*/ 0 h 103"/>
                <a:gd name="T8" fmla="*/ 10 w 216"/>
                <a:gd name="T9" fmla="*/ 1 h 103"/>
                <a:gd name="T10" fmla="*/ 0 60000 65536"/>
                <a:gd name="T11" fmla="*/ 0 60000 65536"/>
                <a:gd name="T12" fmla="*/ 0 60000 65536"/>
                <a:gd name="T13" fmla="*/ 0 60000 65536"/>
                <a:gd name="T14" fmla="*/ 0 60000 65536"/>
                <a:gd name="T15" fmla="*/ 0 w 216"/>
                <a:gd name="T16" fmla="*/ 0 h 103"/>
                <a:gd name="T17" fmla="*/ 216 w 216"/>
                <a:gd name="T18" fmla="*/ 103 h 103"/>
              </a:gdLst>
              <a:ahLst/>
              <a:cxnLst>
                <a:cxn ang="T10">
                  <a:pos x="T0" y="T1"/>
                </a:cxn>
                <a:cxn ang="T11">
                  <a:pos x="T2" y="T3"/>
                </a:cxn>
                <a:cxn ang="T12">
                  <a:pos x="T4" y="T5"/>
                </a:cxn>
                <a:cxn ang="T13">
                  <a:pos x="T6" y="T7"/>
                </a:cxn>
                <a:cxn ang="T14">
                  <a:pos x="T8" y="T9"/>
                </a:cxn>
              </a:cxnLst>
              <a:rect l="T15" t="T16" r="T17" b="T18"/>
              <a:pathLst>
                <a:path w="216" h="103">
                  <a:moveTo>
                    <a:pt x="216" y="12"/>
                  </a:moveTo>
                  <a:lnTo>
                    <a:pt x="4" y="103"/>
                  </a:lnTo>
                  <a:lnTo>
                    <a:pt x="0" y="93"/>
                  </a:lnTo>
                  <a:lnTo>
                    <a:pt x="211" y="0"/>
                  </a:lnTo>
                  <a:lnTo>
                    <a:pt x="216" y="12"/>
                  </a:lnTo>
                  <a:close/>
                </a:path>
              </a:pathLst>
            </a:custGeom>
            <a:solidFill>
              <a:srgbClr val="111919"/>
            </a:solidFill>
            <a:ln w="9525">
              <a:noFill/>
              <a:round/>
              <a:headEnd/>
              <a:tailEnd/>
            </a:ln>
          </p:spPr>
          <p:txBody>
            <a:bodyPr/>
            <a:lstStyle/>
            <a:p>
              <a:pPr algn="ctr"/>
              <a:endParaRPr lang="en-US" sz="1800"/>
            </a:p>
          </p:txBody>
        </p:sp>
        <p:sp>
          <p:nvSpPr>
            <p:cNvPr id="347619" name="Freeform 1293"/>
            <p:cNvSpPr>
              <a:spLocks/>
            </p:cNvSpPr>
            <p:nvPr/>
          </p:nvSpPr>
          <p:spPr bwMode="auto">
            <a:xfrm>
              <a:off x="3432" y="3433"/>
              <a:ext cx="11" cy="16"/>
            </a:xfrm>
            <a:custGeom>
              <a:avLst/>
              <a:gdLst>
                <a:gd name="T0" fmla="*/ 9 w 250"/>
                <a:gd name="T1" fmla="*/ 16 h 298"/>
                <a:gd name="T2" fmla="*/ 10 w 250"/>
                <a:gd name="T3" fmla="*/ 15 h 298"/>
                <a:gd name="T4" fmla="*/ 10 w 250"/>
                <a:gd name="T5" fmla="*/ 14 h 298"/>
                <a:gd name="T6" fmla="*/ 11 w 250"/>
                <a:gd name="T7" fmla="*/ 13 h 298"/>
                <a:gd name="T8" fmla="*/ 11 w 250"/>
                <a:gd name="T9" fmla="*/ 11 h 298"/>
                <a:gd name="T10" fmla="*/ 11 w 250"/>
                <a:gd name="T11" fmla="*/ 9 h 298"/>
                <a:gd name="T12" fmla="*/ 11 w 250"/>
                <a:gd name="T13" fmla="*/ 6 h 298"/>
                <a:gd name="T14" fmla="*/ 10 w 250"/>
                <a:gd name="T15" fmla="*/ 3 h 298"/>
                <a:gd name="T16" fmla="*/ 9 w 250"/>
                <a:gd name="T17" fmla="*/ 0 h 298"/>
                <a:gd name="T18" fmla="*/ 9 w 250"/>
                <a:gd name="T19" fmla="*/ 0 h 298"/>
                <a:gd name="T20" fmla="*/ 8 w 250"/>
                <a:gd name="T21" fmla="*/ 1 h 298"/>
                <a:gd name="T22" fmla="*/ 8 w 250"/>
                <a:gd name="T23" fmla="*/ 1 h 298"/>
                <a:gd name="T24" fmla="*/ 7 w 250"/>
                <a:gd name="T25" fmla="*/ 1 h 298"/>
                <a:gd name="T26" fmla="*/ 6 w 250"/>
                <a:gd name="T27" fmla="*/ 2 h 298"/>
                <a:gd name="T28" fmla="*/ 6 w 250"/>
                <a:gd name="T29" fmla="*/ 2 h 298"/>
                <a:gd name="T30" fmla="*/ 5 w 250"/>
                <a:gd name="T31" fmla="*/ 2 h 298"/>
                <a:gd name="T32" fmla="*/ 5 w 250"/>
                <a:gd name="T33" fmla="*/ 2 h 298"/>
                <a:gd name="T34" fmla="*/ 4 w 250"/>
                <a:gd name="T35" fmla="*/ 3 h 298"/>
                <a:gd name="T36" fmla="*/ 4 w 250"/>
                <a:gd name="T37" fmla="*/ 3 h 298"/>
                <a:gd name="T38" fmla="*/ 3 w 250"/>
                <a:gd name="T39" fmla="*/ 3 h 298"/>
                <a:gd name="T40" fmla="*/ 2 w 250"/>
                <a:gd name="T41" fmla="*/ 4 h 298"/>
                <a:gd name="T42" fmla="*/ 2 w 250"/>
                <a:gd name="T43" fmla="*/ 4 h 298"/>
                <a:gd name="T44" fmla="*/ 1 w 250"/>
                <a:gd name="T45" fmla="*/ 4 h 298"/>
                <a:gd name="T46" fmla="*/ 1 w 250"/>
                <a:gd name="T47" fmla="*/ 5 h 298"/>
                <a:gd name="T48" fmla="*/ 0 w 250"/>
                <a:gd name="T49" fmla="*/ 5 h 298"/>
                <a:gd name="T50" fmla="*/ 1 w 250"/>
                <a:gd name="T51" fmla="*/ 7 h 298"/>
                <a:gd name="T52" fmla="*/ 1 w 250"/>
                <a:gd name="T53" fmla="*/ 8 h 298"/>
                <a:gd name="T54" fmla="*/ 2 w 250"/>
                <a:gd name="T55" fmla="*/ 9 h 298"/>
                <a:gd name="T56" fmla="*/ 3 w 250"/>
                <a:gd name="T57" fmla="*/ 11 h 298"/>
                <a:gd name="T58" fmla="*/ 3 w 250"/>
                <a:gd name="T59" fmla="*/ 12 h 298"/>
                <a:gd name="T60" fmla="*/ 4 w 250"/>
                <a:gd name="T61" fmla="*/ 13 h 298"/>
                <a:gd name="T62" fmla="*/ 4 w 250"/>
                <a:gd name="T63" fmla="*/ 13 h 298"/>
                <a:gd name="T64" fmla="*/ 5 w 250"/>
                <a:gd name="T65" fmla="*/ 14 h 298"/>
                <a:gd name="T66" fmla="*/ 6 w 250"/>
                <a:gd name="T67" fmla="*/ 15 h 298"/>
                <a:gd name="T68" fmla="*/ 6 w 250"/>
                <a:gd name="T69" fmla="*/ 15 h 298"/>
                <a:gd name="T70" fmla="*/ 7 w 250"/>
                <a:gd name="T71" fmla="*/ 16 h 298"/>
                <a:gd name="T72" fmla="*/ 7 w 250"/>
                <a:gd name="T73" fmla="*/ 16 h 298"/>
                <a:gd name="T74" fmla="*/ 8 w 250"/>
                <a:gd name="T75" fmla="*/ 16 h 298"/>
                <a:gd name="T76" fmla="*/ 8 w 250"/>
                <a:gd name="T77" fmla="*/ 16 h 298"/>
                <a:gd name="T78" fmla="*/ 9 w 250"/>
                <a:gd name="T79" fmla="*/ 16 h 298"/>
                <a:gd name="T80" fmla="*/ 9 w 250"/>
                <a:gd name="T81" fmla="*/ 16 h 2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98"/>
                <a:gd name="T125" fmla="*/ 250 w 250"/>
                <a:gd name="T126" fmla="*/ 298 h 2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98">
                  <a:moveTo>
                    <a:pt x="207" y="296"/>
                  </a:moveTo>
                  <a:lnTo>
                    <a:pt x="219" y="286"/>
                  </a:lnTo>
                  <a:lnTo>
                    <a:pt x="232" y="267"/>
                  </a:lnTo>
                  <a:lnTo>
                    <a:pt x="242" y="241"/>
                  </a:lnTo>
                  <a:lnTo>
                    <a:pt x="248" y="206"/>
                  </a:lnTo>
                  <a:lnTo>
                    <a:pt x="250" y="165"/>
                  </a:lnTo>
                  <a:lnTo>
                    <a:pt x="245" y="116"/>
                  </a:lnTo>
                  <a:lnTo>
                    <a:pt x="233" y="62"/>
                  </a:lnTo>
                  <a:lnTo>
                    <a:pt x="211" y="0"/>
                  </a:lnTo>
                  <a:lnTo>
                    <a:pt x="198" y="6"/>
                  </a:lnTo>
                  <a:lnTo>
                    <a:pt x="185" y="12"/>
                  </a:lnTo>
                  <a:lnTo>
                    <a:pt x="171" y="17"/>
                  </a:lnTo>
                  <a:lnTo>
                    <a:pt x="158" y="24"/>
                  </a:lnTo>
                  <a:lnTo>
                    <a:pt x="145" y="29"/>
                  </a:lnTo>
                  <a:lnTo>
                    <a:pt x="132" y="35"/>
                  </a:lnTo>
                  <a:lnTo>
                    <a:pt x="118" y="41"/>
                  </a:lnTo>
                  <a:lnTo>
                    <a:pt x="106" y="46"/>
                  </a:lnTo>
                  <a:lnTo>
                    <a:pt x="93" y="52"/>
                  </a:lnTo>
                  <a:lnTo>
                    <a:pt x="80" y="57"/>
                  </a:lnTo>
                  <a:lnTo>
                    <a:pt x="66" y="64"/>
                  </a:lnTo>
                  <a:lnTo>
                    <a:pt x="53" y="69"/>
                  </a:lnTo>
                  <a:lnTo>
                    <a:pt x="40" y="75"/>
                  </a:lnTo>
                  <a:lnTo>
                    <a:pt x="27" y="81"/>
                  </a:lnTo>
                  <a:lnTo>
                    <a:pt x="13" y="87"/>
                  </a:lnTo>
                  <a:lnTo>
                    <a:pt x="0" y="92"/>
                  </a:lnTo>
                  <a:lnTo>
                    <a:pt x="13" y="123"/>
                  </a:lnTo>
                  <a:lnTo>
                    <a:pt x="28" y="150"/>
                  </a:lnTo>
                  <a:lnTo>
                    <a:pt x="42" y="175"/>
                  </a:lnTo>
                  <a:lnTo>
                    <a:pt x="57" y="198"/>
                  </a:lnTo>
                  <a:lnTo>
                    <a:pt x="73" y="218"/>
                  </a:lnTo>
                  <a:lnTo>
                    <a:pt x="87" y="236"/>
                  </a:lnTo>
                  <a:lnTo>
                    <a:pt x="102" y="250"/>
                  </a:lnTo>
                  <a:lnTo>
                    <a:pt x="117" y="263"/>
                  </a:lnTo>
                  <a:lnTo>
                    <a:pt x="132" y="274"/>
                  </a:lnTo>
                  <a:lnTo>
                    <a:pt x="145" y="283"/>
                  </a:lnTo>
                  <a:lnTo>
                    <a:pt x="158" y="289"/>
                  </a:lnTo>
                  <a:lnTo>
                    <a:pt x="170" y="294"/>
                  </a:lnTo>
                  <a:lnTo>
                    <a:pt x="182" y="297"/>
                  </a:lnTo>
                  <a:lnTo>
                    <a:pt x="192" y="298"/>
                  </a:lnTo>
                  <a:lnTo>
                    <a:pt x="200" y="298"/>
                  </a:lnTo>
                  <a:lnTo>
                    <a:pt x="207" y="296"/>
                  </a:lnTo>
                  <a:close/>
                </a:path>
              </a:pathLst>
            </a:custGeom>
            <a:solidFill>
              <a:srgbClr val="111919"/>
            </a:solidFill>
            <a:ln w="9525">
              <a:noFill/>
              <a:round/>
              <a:headEnd/>
              <a:tailEnd/>
            </a:ln>
          </p:spPr>
          <p:txBody>
            <a:bodyPr/>
            <a:lstStyle/>
            <a:p>
              <a:pPr algn="ctr"/>
              <a:endParaRPr lang="en-US" sz="1800"/>
            </a:p>
          </p:txBody>
        </p:sp>
        <p:sp>
          <p:nvSpPr>
            <p:cNvPr id="347620" name="Freeform 1294"/>
            <p:cNvSpPr>
              <a:spLocks/>
            </p:cNvSpPr>
            <p:nvPr/>
          </p:nvSpPr>
          <p:spPr bwMode="auto">
            <a:xfrm>
              <a:off x="3432" y="3433"/>
              <a:ext cx="10" cy="16"/>
            </a:xfrm>
            <a:custGeom>
              <a:avLst/>
              <a:gdLst>
                <a:gd name="T0" fmla="*/ 9 w 226"/>
                <a:gd name="T1" fmla="*/ 16 h 287"/>
                <a:gd name="T2" fmla="*/ 9 w 226"/>
                <a:gd name="T3" fmla="*/ 15 h 287"/>
                <a:gd name="T4" fmla="*/ 10 w 226"/>
                <a:gd name="T5" fmla="*/ 14 h 287"/>
                <a:gd name="T6" fmla="*/ 10 w 226"/>
                <a:gd name="T7" fmla="*/ 13 h 287"/>
                <a:gd name="T8" fmla="*/ 10 w 226"/>
                <a:gd name="T9" fmla="*/ 11 h 287"/>
                <a:gd name="T10" fmla="*/ 10 w 226"/>
                <a:gd name="T11" fmla="*/ 9 h 287"/>
                <a:gd name="T12" fmla="*/ 9 w 226"/>
                <a:gd name="T13" fmla="*/ 6 h 287"/>
                <a:gd name="T14" fmla="*/ 9 w 226"/>
                <a:gd name="T15" fmla="*/ 3 h 287"/>
                <a:gd name="T16" fmla="*/ 8 w 226"/>
                <a:gd name="T17" fmla="*/ 0 h 287"/>
                <a:gd name="T18" fmla="*/ 7 w 226"/>
                <a:gd name="T19" fmla="*/ 0 h 287"/>
                <a:gd name="T20" fmla="*/ 7 w 226"/>
                <a:gd name="T21" fmla="*/ 1 h 287"/>
                <a:gd name="T22" fmla="*/ 6 w 226"/>
                <a:gd name="T23" fmla="*/ 1 h 287"/>
                <a:gd name="T24" fmla="*/ 6 w 226"/>
                <a:gd name="T25" fmla="*/ 1 h 287"/>
                <a:gd name="T26" fmla="*/ 5 w 226"/>
                <a:gd name="T27" fmla="*/ 1 h 287"/>
                <a:gd name="T28" fmla="*/ 5 w 226"/>
                <a:gd name="T29" fmla="*/ 2 h 287"/>
                <a:gd name="T30" fmla="*/ 4 w 226"/>
                <a:gd name="T31" fmla="*/ 2 h 287"/>
                <a:gd name="T32" fmla="*/ 4 w 226"/>
                <a:gd name="T33" fmla="*/ 2 h 287"/>
                <a:gd name="T34" fmla="*/ 3 w 226"/>
                <a:gd name="T35" fmla="*/ 2 h 287"/>
                <a:gd name="T36" fmla="*/ 3 w 226"/>
                <a:gd name="T37" fmla="*/ 3 h 287"/>
                <a:gd name="T38" fmla="*/ 2 w 226"/>
                <a:gd name="T39" fmla="*/ 3 h 287"/>
                <a:gd name="T40" fmla="*/ 2 w 226"/>
                <a:gd name="T41" fmla="*/ 3 h 287"/>
                <a:gd name="T42" fmla="*/ 2 w 226"/>
                <a:gd name="T43" fmla="*/ 4 h 287"/>
                <a:gd name="T44" fmla="*/ 1 w 226"/>
                <a:gd name="T45" fmla="*/ 4 h 287"/>
                <a:gd name="T46" fmla="*/ 0 w 226"/>
                <a:gd name="T47" fmla="*/ 4 h 287"/>
                <a:gd name="T48" fmla="*/ 0 w 226"/>
                <a:gd name="T49" fmla="*/ 4 h 287"/>
                <a:gd name="T50" fmla="*/ 1 w 226"/>
                <a:gd name="T51" fmla="*/ 6 h 287"/>
                <a:gd name="T52" fmla="*/ 1 w 226"/>
                <a:gd name="T53" fmla="*/ 8 h 287"/>
                <a:gd name="T54" fmla="*/ 2 w 226"/>
                <a:gd name="T55" fmla="*/ 9 h 287"/>
                <a:gd name="T56" fmla="*/ 2 w 226"/>
                <a:gd name="T57" fmla="*/ 10 h 287"/>
                <a:gd name="T58" fmla="*/ 3 w 226"/>
                <a:gd name="T59" fmla="*/ 11 h 287"/>
                <a:gd name="T60" fmla="*/ 4 w 226"/>
                <a:gd name="T61" fmla="*/ 12 h 287"/>
                <a:gd name="T62" fmla="*/ 4 w 226"/>
                <a:gd name="T63" fmla="*/ 13 h 287"/>
                <a:gd name="T64" fmla="*/ 5 w 226"/>
                <a:gd name="T65" fmla="*/ 14 h 287"/>
                <a:gd name="T66" fmla="*/ 6 w 226"/>
                <a:gd name="T67" fmla="*/ 14 h 287"/>
                <a:gd name="T68" fmla="*/ 6 w 226"/>
                <a:gd name="T69" fmla="*/ 15 h 287"/>
                <a:gd name="T70" fmla="*/ 7 w 226"/>
                <a:gd name="T71" fmla="*/ 15 h 287"/>
                <a:gd name="T72" fmla="*/ 7 w 226"/>
                <a:gd name="T73" fmla="*/ 16 h 287"/>
                <a:gd name="T74" fmla="*/ 8 w 226"/>
                <a:gd name="T75" fmla="*/ 16 h 287"/>
                <a:gd name="T76" fmla="*/ 8 w 226"/>
                <a:gd name="T77" fmla="*/ 16 h 287"/>
                <a:gd name="T78" fmla="*/ 9 w 226"/>
                <a:gd name="T79" fmla="*/ 16 h 287"/>
                <a:gd name="T80" fmla="*/ 9 w 226"/>
                <a:gd name="T81" fmla="*/ 16 h 2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87"/>
                <a:gd name="T125" fmla="*/ 226 w 226"/>
                <a:gd name="T126" fmla="*/ 287 h 2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87">
                  <a:moveTo>
                    <a:pt x="199" y="285"/>
                  </a:moveTo>
                  <a:lnTo>
                    <a:pt x="209" y="276"/>
                  </a:lnTo>
                  <a:lnTo>
                    <a:pt x="217" y="259"/>
                  </a:lnTo>
                  <a:lnTo>
                    <a:pt x="224" y="234"/>
                  </a:lnTo>
                  <a:lnTo>
                    <a:pt x="226" y="202"/>
                  </a:lnTo>
                  <a:lnTo>
                    <a:pt x="223" y="162"/>
                  </a:lnTo>
                  <a:lnTo>
                    <a:pt x="214" y="115"/>
                  </a:lnTo>
                  <a:lnTo>
                    <a:pt x="200" y="61"/>
                  </a:lnTo>
                  <a:lnTo>
                    <a:pt x="178" y="0"/>
                  </a:lnTo>
                  <a:lnTo>
                    <a:pt x="166" y="5"/>
                  </a:lnTo>
                  <a:lnTo>
                    <a:pt x="155" y="10"/>
                  </a:lnTo>
                  <a:lnTo>
                    <a:pt x="144" y="15"/>
                  </a:lnTo>
                  <a:lnTo>
                    <a:pt x="134" y="20"/>
                  </a:lnTo>
                  <a:lnTo>
                    <a:pt x="123" y="24"/>
                  </a:lnTo>
                  <a:lnTo>
                    <a:pt x="111" y="30"/>
                  </a:lnTo>
                  <a:lnTo>
                    <a:pt x="100" y="34"/>
                  </a:lnTo>
                  <a:lnTo>
                    <a:pt x="89" y="39"/>
                  </a:lnTo>
                  <a:lnTo>
                    <a:pt x="78" y="44"/>
                  </a:lnTo>
                  <a:lnTo>
                    <a:pt x="67" y="49"/>
                  </a:lnTo>
                  <a:lnTo>
                    <a:pt x="55" y="54"/>
                  </a:lnTo>
                  <a:lnTo>
                    <a:pt x="45" y="58"/>
                  </a:lnTo>
                  <a:lnTo>
                    <a:pt x="34" y="63"/>
                  </a:lnTo>
                  <a:lnTo>
                    <a:pt x="23" y="69"/>
                  </a:lnTo>
                  <a:lnTo>
                    <a:pt x="11" y="73"/>
                  </a:lnTo>
                  <a:lnTo>
                    <a:pt x="0" y="78"/>
                  </a:lnTo>
                  <a:lnTo>
                    <a:pt x="13" y="109"/>
                  </a:lnTo>
                  <a:lnTo>
                    <a:pt x="28" y="136"/>
                  </a:lnTo>
                  <a:lnTo>
                    <a:pt x="42" y="161"/>
                  </a:lnTo>
                  <a:lnTo>
                    <a:pt x="56" y="184"/>
                  </a:lnTo>
                  <a:lnTo>
                    <a:pt x="72" y="204"/>
                  </a:lnTo>
                  <a:lnTo>
                    <a:pt x="86" y="221"/>
                  </a:lnTo>
                  <a:lnTo>
                    <a:pt x="101" y="236"/>
                  </a:lnTo>
                  <a:lnTo>
                    <a:pt x="115" y="250"/>
                  </a:lnTo>
                  <a:lnTo>
                    <a:pt x="129" y="260"/>
                  </a:lnTo>
                  <a:lnTo>
                    <a:pt x="142" y="270"/>
                  </a:lnTo>
                  <a:lnTo>
                    <a:pt x="155" y="276"/>
                  </a:lnTo>
                  <a:lnTo>
                    <a:pt x="166" y="282"/>
                  </a:lnTo>
                  <a:lnTo>
                    <a:pt x="177" y="285"/>
                  </a:lnTo>
                  <a:lnTo>
                    <a:pt x="186" y="287"/>
                  </a:lnTo>
                  <a:lnTo>
                    <a:pt x="193" y="287"/>
                  </a:lnTo>
                  <a:lnTo>
                    <a:pt x="199" y="285"/>
                  </a:lnTo>
                  <a:close/>
                </a:path>
              </a:pathLst>
            </a:custGeom>
            <a:solidFill>
              <a:srgbClr val="2B3333"/>
            </a:solidFill>
            <a:ln w="9525">
              <a:noFill/>
              <a:round/>
              <a:headEnd/>
              <a:tailEnd/>
            </a:ln>
          </p:spPr>
          <p:txBody>
            <a:bodyPr/>
            <a:lstStyle/>
            <a:p>
              <a:pPr algn="ctr"/>
              <a:endParaRPr lang="en-US" sz="1800"/>
            </a:p>
          </p:txBody>
        </p:sp>
        <p:sp>
          <p:nvSpPr>
            <p:cNvPr id="347621" name="Freeform 1295"/>
            <p:cNvSpPr>
              <a:spLocks/>
            </p:cNvSpPr>
            <p:nvPr/>
          </p:nvSpPr>
          <p:spPr bwMode="auto">
            <a:xfrm>
              <a:off x="3433" y="3434"/>
              <a:ext cx="9" cy="15"/>
            </a:xfrm>
            <a:custGeom>
              <a:avLst/>
              <a:gdLst>
                <a:gd name="T0" fmla="*/ 8 w 202"/>
                <a:gd name="T1" fmla="*/ 15 h 274"/>
                <a:gd name="T2" fmla="*/ 9 w 202"/>
                <a:gd name="T3" fmla="*/ 15 h 274"/>
                <a:gd name="T4" fmla="*/ 9 w 202"/>
                <a:gd name="T5" fmla="*/ 14 h 274"/>
                <a:gd name="T6" fmla="*/ 9 w 202"/>
                <a:gd name="T7" fmla="*/ 12 h 274"/>
                <a:gd name="T8" fmla="*/ 9 w 202"/>
                <a:gd name="T9" fmla="*/ 11 h 274"/>
                <a:gd name="T10" fmla="*/ 9 w 202"/>
                <a:gd name="T11" fmla="*/ 9 h 274"/>
                <a:gd name="T12" fmla="*/ 8 w 202"/>
                <a:gd name="T13" fmla="*/ 6 h 274"/>
                <a:gd name="T14" fmla="*/ 7 w 202"/>
                <a:gd name="T15" fmla="*/ 3 h 274"/>
                <a:gd name="T16" fmla="*/ 6 w 202"/>
                <a:gd name="T17" fmla="*/ 0 h 274"/>
                <a:gd name="T18" fmla="*/ 6 w 202"/>
                <a:gd name="T19" fmla="*/ 0 h 274"/>
                <a:gd name="T20" fmla="*/ 5 w 202"/>
                <a:gd name="T21" fmla="*/ 1 h 274"/>
                <a:gd name="T22" fmla="*/ 4 w 202"/>
                <a:gd name="T23" fmla="*/ 1 h 274"/>
                <a:gd name="T24" fmla="*/ 3 w 202"/>
                <a:gd name="T25" fmla="*/ 2 h 274"/>
                <a:gd name="T26" fmla="*/ 2 w 202"/>
                <a:gd name="T27" fmla="*/ 2 h 274"/>
                <a:gd name="T28" fmla="*/ 2 w 202"/>
                <a:gd name="T29" fmla="*/ 3 h 274"/>
                <a:gd name="T30" fmla="*/ 1 w 202"/>
                <a:gd name="T31" fmla="*/ 3 h 274"/>
                <a:gd name="T32" fmla="*/ 0 w 202"/>
                <a:gd name="T33" fmla="*/ 3 h 274"/>
                <a:gd name="T34" fmla="*/ 1 w 202"/>
                <a:gd name="T35" fmla="*/ 5 h 274"/>
                <a:gd name="T36" fmla="*/ 1 w 202"/>
                <a:gd name="T37" fmla="*/ 7 h 274"/>
                <a:gd name="T38" fmla="*/ 2 w 202"/>
                <a:gd name="T39" fmla="*/ 8 h 274"/>
                <a:gd name="T40" fmla="*/ 3 w 202"/>
                <a:gd name="T41" fmla="*/ 9 h 274"/>
                <a:gd name="T42" fmla="*/ 3 w 202"/>
                <a:gd name="T43" fmla="*/ 10 h 274"/>
                <a:gd name="T44" fmla="*/ 4 w 202"/>
                <a:gd name="T45" fmla="*/ 11 h 274"/>
                <a:gd name="T46" fmla="*/ 4 w 202"/>
                <a:gd name="T47" fmla="*/ 12 h 274"/>
                <a:gd name="T48" fmla="*/ 5 w 202"/>
                <a:gd name="T49" fmla="*/ 13 h 274"/>
                <a:gd name="T50" fmla="*/ 6 w 202"/>
                <a:gd name="T51" fmla="*/ 13 h 274"/>
                <a:gd name="T52" fmla="*/ 6 w 202"/>
                <a:gd name="T53" fmla="*/ 14 h 274"/>
                <a:gd name="T54" fmla="*/ 7 w 202"/>
                <a:gd name="T55" fmla="*/ 14 h 274"/>
                <a:gd name="T56" fmla="*/ 7 w 202"/>
                <a:gd name="T57" fmla="*/ 15 h 274"/>
                <a:gd name="T58" fmla="*/ 8 w 202"/>
                <a:gd name="T59" fmla="*/ 15 h 274"/>
                <a:gd name="T60" fmla="*/ 8 w 202"/>
                <a:gd name="T61" fmla="*/ 15 h 274"/>
                <a:gd name="T62" fmla="*/ 8 w 202"/>
                <a:gd name="T63" fmla="*/ 15 h 274"/>
                <a:gd name="T64" fmla="*/ 8 w 202"/>
                <a:gd name="T65" fmla="*/ 15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2"/>
                <a:gd name="T100" fmla="*/ 0 h 274"/>
                <a:gd name="T101" fmla="*/ 202 w 202"/>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2" h="274">
                  <a:moveTo>
                    <a:pt x="189" y="273"/>
                  </a:moveTo>
                  <a:lnTo>
                    <a:pt x="196" y="265"/>
                  </a:lnTo>
                  <a:lnTo>
                    <a:pt x="201" y="251"/>
                  </a:lnTo>
                  <a:lnTo>
                    <a:pt x="202" y="227"/>
                  </a:lnTo>
                  <a:lnTo>
                    <a:pt x="200" y="197"/>
                  </a:lnTo>
                  <a:lnTo>
                    <a:pt x="193" y="159"/>
                  </a:lnTo>
                  <a:lnTo>
                    <a:pt x="182" y="114"/>
                  </a:lnTo>
                  <a:lnTo>
                    <a:pt x="165" y="60"/>
                  </a:lnTo>
                  <a:lnTo>
                    <a:pt x="142" y="0"/>
                  </a:lnTo>
                  <a:lnTo>
                    <a:pt x="125" y="7"/>
                  </a:lnTo>
                  <a:lnTo>
                    <a:pt x="107" y="14"/>
                  </a:lnTo>
                  <a:lnTo>
                    <a:pt x="89" y="23"/>
                  </a:lnTo>
                  <a:lnTo>
                    <a:pt x="72" y="30"/>
                  </a:lnTo>
                  <a:lnTo>
                    <a:pt x="53" y="39"/>
                  </a:lnTo>
                  <a:lnTo>
                    <a:pt x="36" y="46"/>
                  </a:lnTo>
                  <a:lnTo>
                    <a:pt x="18" y="54"/>
                  </a:lnTo>
                  <a:lnTo>
                    <a:pt x="0" y="62"/>
                  </a:lnTo>
                  <a:lnTo>
                    <a:pt x="14" y="92"/>
                  </a:lnTo>
                  <a:lnTo>
                    <a:pt x="28" y="120"/>
                  </a:lnTo>
                  <a:lnTo>
                    <a:pt x="41" y="145"/>
                  </a:lnTo>
                  <a:lnTo>
                    <a:pt x="57" y="168"/>
                  </a:lnTo>
                  <a:lnTo>
                    <a:pt x="71" y="188"/>
                  </a:lnTo>
                  <a:lnTo>
                    <a:pt x="85" y="206"/>
                  </a:lnTo>
                  <a:lnTo>
                    <a:pt x="98" y="221"/>
                  </a:lnTo>
                  <a:lnTo>
                    <a:pt x="113" y="235"/>
                  </a:lnTo>
                  <a:lnTo>
                    <a:pt x="126" y="246"/>
                  </a:lnTo>
                  <a:lnTo>
                    <a:pt x="138" y="256"/>
                  </a:lnTo>
                  <a:lnTo>
                    <a:pt x="149" y="262"/>
                  </a:lnTo>
                  <a:lnTo>
                    <a:pt x="160" y="268"/>
                  </a:lnTo>
                  <a:lnTo>
                    <a:pt x="170" y="272"/>
                  </a:lnTo>
                  <a:lnTo>
                    <a:pt x="178" y="274"/>
                  </a:lnTo>
                  <a:lnTo>
                    <a:pt x="184" y="274"/>
                  </a:lnTo>
                  <a:lnTo>
                    <a:pt x="189" y="273"/>
                  </a:lnTo>
                  <a:close/>
                </a:path>
              </a:pathLst>
            </a:custGeom>
            <a:solidFill>
              <a:srgbClr val="474F4F"/>
            </a:solidFill>
            <a:ln w="9525">
              <a:noFill/>
              <a:round/>
              <a:headEnd/>
              <a:tailEnd/>
            </a:ln>
          </p:spPr>
          <p:txBody>
            <a:bodyPr/>
            <a:lstStyle/>
            <a:p>
              <a:pPr algn="ctr"/>
              <a:endParaRPr lang="en-US" sz="1800"/>
            </a:p>
          </p:txBody>
        </p:sp>
        <p:sp>
          <p:nvSpPr>
            <p:cNvPr id="347622" name="Freeform 1296"/>
            <p:cNvSpPr>
              <a:spLocks/>
            </p:cNvSpPr>
            <p:nvPr/>
          </p:nvSpPr>
          <p:spPr bwMode="auto">
            <a:xfrm>
              <a:off x="3433" y="3435"/>
              <a:ext cx="9" cy="14"/>
            </a:xfrm>
            <a:custGeom>
              <a:avLst/>
              <a:gdLst>
                <a:gd name="T0" fmla="*/ 9 w 186"/>
                <a:gd name="T1" fmla="*/ 14 h 264"/>
                <a:gd name="T2" fmla="*/ 9 w 186"/>
                <a:gd name="T3" fmla="*/ 14 h 264"/>
                <a:gd name="T4" fmla="*/ 9 w 186"/>
                <a:gd name="T5" fmla="*/ 13 h 264"/>
                <a:gd name="T6" fmla="*/ 9 w 186"/>
                <a:gd name="T7" fmla="*/ 12 h 264"/>
                <a:gd name="T8" fmla="*/ 9 w 186"/>
                <a:gd name="T9" fmla="*/ 10 h 264"/>
                <a:gd name="T10" fmla="*/ 8 w 186"/>
                <a:gd name="T11" fmla="*/ 8 h 264"/>
                <a:gd name="T12" fmla="*/ 7 w 186"/>
                <a:gd name="T13" fmla="*/ 6 h 264"/>
                <a:gd name="T14" fmla="*/ 6 w 186"/>
                <a:gd name="T15" fmla="*/ 3 h 264"/>
                <a:gd name="T16" fmla="*/ 5 w 186"/>
                <a:gd name="T17" fmla="*/ 0 h 264"/>
                <a:gd name="T18" fmla="*/ 5 w 186"/>
                <a:gd name="T19" fmla="*/ 0 h 264"/>
                <a:gd name="T20" fmla="*/ 4 w 186"/>
                <a:gd name="T21" fmla="*/ 1 h 264"/>
                <a:gd name="T22" fmla="*/ 3 w 186"/>
                <a:gd name="T23" fmla="*/ 1 h 264"/>
                <a:gd name="T24" fmla="*/ 3 w 186"/>
                <a:gd name="T25" fmla="*/ 1 h 264"/>
                <a:gd name="T26" fmla="*/ 2 w 186"/>
                <a:gd name="T27" fmla="*/ 2 h 264"/>
                <a:gd name="T28" fmla="*/ 1 w 186"/>
                <a:gd name="T29" fmla="*/ 2 h 264"/>
                <a:gd name="T30" fmla="*/ 1 w 186"/>
                <a:gd name="T31" fmla="*/ 2 h 264"/>
                <a:gd name="T32" fmla="*/ 0 w 186"/>
                <a:gd name="T33" fmla="*/ 3 h 264"/>
                <a:gd name="T34" fmla="*/ 1 w 186"/>
                <a:gd name="T35" fmla="*/ 4 h 264"/>
                <a:gd name="T36" fmla="*/ 1 w 186"/>
                <a:gd name="T37" fmla="*/ 6 h 264"/>
                <a:gd name="T38" fmla="*/ 2 w 186"/>
                <a:gd name="T39" fmla="*/ 7 h 264"/>
                <a:gd name="T40" fmla="*/ 3 w 186"/>
                <a:gd name="T41" fmla="*/ 8 h 264"/>
                <a:gd name="T42" fmla="*/ 3 w 186"/>
                <a:gd name="T43" fmla="*/ 9 h 264"/>
                <a:gd name="T44" fmla="*/ 4 w 186"/>
                <a:gd name="T45" fmla="*/ 10 h 264"/>
                <a:gd name="T46" fmla="*/ 5 w 186"/>
                <a:gd name="T47" fmla="*/ 11 h 264"/>
                <a:gd name="T48" fmla="*/ 5 w 186"/>
                <a:gd name="T49" fmla="*/ 12 h 264"/>
                <a:gd name="T50" fmla="*/ 6 w 186"/>
                <a:gd name="T51" fmla="*/ 12 h 264"/>
                <a:gd name="T52" fmla="*/ 6 w 186"/>
                <a:gd name="T53" fmla="*/ 13 h 264"/>
                <a:gd name="T54" fmla="*/ 7 w 186"/>
                <a:gd name="T55" fmla="*/ 13 h 264"/>
                <a:gd name="T56" fmla="*/ 8 w 186"/>
                <a:gd name="T57" fmla="*/ 14 h 264"/>
                <a:gd name="T58" fmla="*/ 8 w 186"/>
                <a:gd name="T59" fmla="*/ 14 h 264"/>
                <a:gd name="T60" fmla="*/ 8 w 186"/>
                <a:gd name="T61" fmla="*/ 14 h 264"/>
                <a:gd name="T62" fmla="*/ 9 w 186"/>
                <a:gd name="T63" fmla="*/ 14 h 264"/>
                <a:gd name="T64" fmla="*/ 9 w 186"/>
                <a:gd name="T65" fmla="*/ 14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64"/>
                <a:gd name="T101" fmla="*/ 186 w 186"/>
                <a:gd name="T102" fmla="*/ 264 h 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64">
                  <a:moveTo>
                    <a:pt x="180" y="263"/>
                  </a:moveTo>
                  <a:lnTo>
                    <a:pt x="185" y="256"/>
                  </a:lnTo>
                  <a:lnTo>
                    <a:pt x="186" y="243"/>
                  </a:lnTo>
                  <a:lnTo>
                    <a:pt x="183" y="222"/>
                  </a:lnTo>
                  <a:lnTo>
                    <a:pt x="177" y="193"/>
                  </a:lnTo>
                  <a:lnTo>
                    <a:pt x="166" y="157"/>
                  </a:lnTo>
                  <a:lnTo>
                    <a:pt x="151" y="113"/>
                  </a:lnTo>
                  <a:lnTo>
                    <a:pt x="131" y="60"/>
                  </a:lnTo>
                  <a:lnTo>
                    <a:pt x="108" y="0"/>
                  </a:lnTo>
                  <a:lnTo>
                    <a:pt x="94" y="7"/>
                  </a:lnTo>
                  <a:lnTo>
                    <a:pt x="80" y="13"/>
                  </a:lnTo>
                  <a:lnTo>
                    <a:pt x="67" y="18"/>
                  </a:lnTo>
                  <a:lnTo>
                    <a:pt x="54" y="24"/>
                  </a:lnTo>
                  <a:lnTo>
                    <a:pt x="40" y="30"/>
                  </a:lnTo>
                  <a:lnTo>
                    <a:pt x="27" y="36"/>
                  </a:lnTo>
                  <a:lnTo>
                    <a:pt x="13" y="41"/>
                  </a:lnTo>
                  <a:lnTo>
                    <a:pt x="0" y="48"/>
                  </a:lnTo>
                  <a:lnTo>
                    <a:pt x="13" y="78"/>
                  </a:lnTo>
                  <a:lnTo>
                    <a:pt x="26" y="106"/>
                  </a:lnTo>
                  <a:lnTo>
                    <a:pt x="40" y="131"/>
                  </a:lnTo>
                  <a:lnTo>
                    <a:pt x="55" y="154"/>
                  </a:lnTo>
                  <a:lnTo>
                    <a:pt x="69" y="174"/>
                  </a:lnTo>
                  <a:lnTo>
                    <a:pt x="83" y="192"/>
                  </a:lnTo>
                  <a:lnTo>
                    <a:pt x="96" y="208"/>
                  </a:lnTo>
                  <a:lnTo>
                    <a:pt x="110" y="222"/>
                  </a:lnTo>
                  <a:lnTo>
                    <a:pt x="122" y="233"/>
                  </a:lnTo>
                  <a:lnTo>
                    <a:pt x="134" y="243"/>
                  </a:lnTo>
                  <a:lnTo>
                    <a:pt x="145" y="250"/>
                  </a:lnTo>
                  <a:lnTo>
                    <a:pt x="155" y="256"/>
                  </a:lnTo>
                  <a:lnTo>
                    <a:pt x="164" y="261"/>
                  </a:lnTo>
                  <a:lnTo>
                    <a:pt x="171" y="263"/>
                  </a:lnTo>
                  <a:lnTo>
                    <a:pt x="176" y="264"/>
                  </a:lnTo>
                  <a:lnTo>
                    <a:pt x="180" y="263"/>
                  </a:lnTo>
                  <a:close/>
                </a:path>
              </a:pathLst>
            </a:custGeom>
            <a:solidFill>
              <a:srgbClr val="616666"/>
            </a:solidFill>
            <a:ln w="9525">
              <a:noFill/>
              <a:round/>
              <a:headEnd/>
              <a:tailEnd/>
            </a:ln>
          </p:spPr>
          <p:txBody>
            <a:bodyPr/>
            <a:lstStyle/>
            <a:p>
              <a:pPr algn="ctr"/>
              <a:endParaRPr lang="en-US" sz="1800"/>
            </a:p>
          </p:txBody>
        </p:sp>
        <p:sp>
          <p:nvSpPr>
            <p:cNvPr id="347623" name="Freeform 1297"/>
            <p:cNvSpPr>
              <a:spLocks/>
            </p:cNvSpPr>
            <p:nvPr/>
          </p:nvSpPr>
          <p:spPr bwMode="auto">
            <a:xfrm>
              <a:off x="3433" y="3435"/>
              <a:ext cx="8" cy="14"/>
            </a:xfrm>
            <a:custGeom>
              <a:avLst/>
              <a:gdLst>
                <a:gd name="T0" fmla="*/ 8 w 173"/>
                <a:gd name="T1" fmla="*/ 14 h 251"/>
                <a:gd name="T2" fmla="*/ 8 w 173"/>
                <a:gd name="T3" fmla="*/ 14 h 251"/>
                <a:gd name="T4" fmla="*/ 8 w 173"/>
                <a:gd name="T5" fmla="*/ 13 h 251"/>
                <a:gd name="T6" fmla="*/ 8 w 173"/>
                <a:gd name="T7" fmla="*/ 12 h 251"/>
                <a:gd name="T8" fmla="*/ 7 w 173"/>
                <a:gd name="T9" fmla="*/ 10 h 251"/>
                <a:gd name="T10" fmla="*/ 6 w 173"/>
                <a:gd name="T11" fmla="*/ 9 h 251"/>
                <a:gd name="T12" fmla="*/ 6 w 173"/>
                <a:gd name="T13" fmla="*/ 6 h 251"/>
                <a:gd name="T14" fmla="*/ 4 w 173"/>
                <a:gd name="T15" fmla="*/ 3 h 251"/>
                <a:gd name="T16" fmla="*/ 3 w 173"/>
                <a:gd name="T17" fmla="*/ 0 h 251"/>
                <a:gd name="T18" fmla="*/ 3 w 173"/>
                <a:gd name="T19" fmla="*/ 0 h 251"/>
                <a:gd name="T20" fmla="*/ 2 w 173"/>
                <a:gd name="T21" fmla="*/ 0 h 251"/>
                <a:gd name="T22" fmla="*/ 2 w 173"/>
                <a:gd name="T23" fmla="*/ 1 h 251"/>
                <a:gd name="T24" fmla="*/ 2 w 173"/>
                <a:gd name="T25" fmla="*/ 1 h 251"/>
                <a:gd name="T26" fmla="*/ 1 w 173"/>
                <a:gd name="T27" fmla="*/ 1 h 251"/>
                <a:gd name="T28" fmla="*/ 1 w 173"/>
                <a:gd name="T29" fmla="*/ 1 h 251"/>
                <a:gd name="T30" fmla="*/ 0 w 173"/>
                <a:gd name="T31" fmla="*/ 2 h 251"/>
                <a:gd name="T32" fmla="*/ 0 w 173"/>
                <a:gd name="T33" fmla="*/ 2 h 251"/>
                <a:gd name="T34" fmla="*/ 1 w 173"/>
                <a:gd name="T35" fmla="*/ 3 h 251"/>
                <a:gd name="T36" fmla="*/ 1 w 173"/>
                <a:gd name="T37" fmla="*/ 5 h 251"/>
                <a:gd name="T38" fmla="*/ 2 w 173"/>
                <a:gd name="T39" fmla="*/ 6 h 251"/>
                <a:gd name="T40" fmla="*/ 2 w 173"/>
                <a:gd name="T41" fmla="*/ 8 h 251"/>
                <a:gd name="T42" fmla="*/ 3 w 173"/>
                <a:gd name="T43" fmla="*/ 9 h 251"/>
                <a:gd name="T44" fmla="*/ 4 w 173"/>
                <a:gd name="T45" fmla="*/ 10 h 251"/>
                <a:gd name="T46" fmla="*/ 4 w 173"/>
                <a:gd name="T47" fmla="*/ 11 h 251"/>
                <a:gd name="T48" fmla="*/ 5 w 173"/>
                <a:gd name="T49" fmla="*/ 11 h 251"/>
                <a:gd name="T50" fmla="*/ 6 w 173"/>
                <a:gd name="T51" fmla="*/ 12 h 251"/>
                <a:gd name="T52" fmla="*/ 6 w 173"/>
                <a:gd name="T53" fmla="*/ 13 h 251"/>
                <a:gd name="T54" fmla="*/ 7 w 173"/>
                <a:gd name="T55" fmla="*/ 13 h 251"/>
                <a:gd name="T56" fmla="*/ 7 w 173"/>
                <a:gd name="T57" fmla="*/ 13 h 251"/>
                <a:gd name="T58" fmla="*/ 7 w 173"/>
                <a:gd name="T59" fmla="*/ 14 h 251"/>
                <a:gd name="T60" fmla="*/ 8 w 173"/>
                <a:gd name="T61" fmla="*/ 14 h 251"/>
                <a:gd name="T62" fmla="*/ 8 w 173"/>
                <a:gd name="T63" fmla="*/ 14 h 251"/>
                <a:gd name="T64" fmla="*/ 8 w 173"/>
                <a:gd name="T65" fmla="*/ 14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3"/>
                <a:gd name="T100" fmla="*/ 0 h 251"/>
                <a:gd name="T101" fmla="*/ 173 w 173"/>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3" h="251">
                  <a:moveTo>
                    <a:pt x="171" y="251"/>
                  </a:moveTo>
                  <a:lnTo>
                    <a:pt x="173" y="245"/>
                  </a:lnTo>
                  <a:lnTo>
                    <a:pt x="170" y="233"/>
                  </a:lnTo>
                  <a:lnTo>
                    <a:pt x="164" y="214"/>
                  </a:lnTo>
                  <a:lnTo>
                    <a:pt x="153" y="187"/>
                  </a:lnTo>
                  <a:lnTo>
                    <a:pt x="137" y="153"/>
                  </a:lnTo>
                  <a:lnTo>
                    <a:pt x="119" y="110"/>
                  </a:lnTo>
                  <a:lnTo>
                    <a:pt x="97" y="60"/>
                  </a:lnTo>
                  <a:lnTo>
                    <a:pt x="72" y="0"/>
                  </a:lnTo>
                  <a:lnTo>
                    <a:pt x="63" y="4"/>
                  </a:lnTo>
                  <a:lnTo>
                    <a:pt x="54" y="7"/>
                  </a:lnTo>
                  <a:lnTo>
                    <a:pt x="45" y="11"/>
                  </a:lnTo>
                  <a:lnTo>
                    <a:pt x="36" y="16"/>
                  </a:lnTo>
                  <a:lnTo>
                    <a:pt x="27" y="20"/>
                  </a:lnTo>
                  <a:lnTo>
                    <a:pt x="18" y="23"/>
                  </a:lnTo>
                  <a:lnTo>
                    <a:pt x="9" y="27"/>
                  </a:lnTo>
                  <a:lnTo>
                    <a:pt x="0" y="31"/>
                  </a:lnTo>
                  <a:lnTo>
                    <a:pt x="13" y="62"/>
                  </a:lnTo>
                  <a:lnTo>
                    <a:pt x="26" y="89"/>
                  </a:lnTo>
                  <a:lnTo>
                    <a:pt x="41" y="115"/>
                  </a:lnTo>
                  <a:lnTo>
                    <a:pt x="54" y="138"/>
                  </a:lnTo>
                  <a:lnTo>
                    <a:pt x="68" y="159"/>
                  </a:lnTo>
                  <a:lnTo>
                    <a:pt x="81" y="177"/>
                  </a:lnTo>
                  <a:lnTo>
                    <a:pt x="95" y="193"/>
                  </a:lnTo>
                  <a:lnTo>
                    <a:pt x="107" y="206"/>
                  </a:lnTo>
                  <a:lnTo>
                    <a:pt x="119" y="218"/>
                  </a:lnTo>
                  <a:lnTo>
                    <a:pt x="130" y="229"/>
                  </a:lnTo>
                  <a:lnTo>
                    <a:pt x="141" y="236"/>
                  </a:lnTo>
                  <a:lnTo>
                    <a:pt x="150" y="242"/>
                  </a:lnTo>
                  <a:lnTo>
                    <a:pt x="157" y="246"/>
                  </a:lnTo>
                  <a:lnTo>
                    <a:pt x="163" y="250"/>
                  </a:lnTo>
                  <a:lnTo>
                    <a:pt x="168" y="251"/>
                  </a:lnTo>
                  <a:lnTo>
                    <a:pt x="171" y="251"/>
                  </a:lnTo>
                  <a:close/>
                </a:path>
              </a:pathLst>
            </a:custGeom>
            <a:solidFill>
              <a:srgbClr val="7A8282"/>
            </a:solidFill>
            <a:ln w="9525">
              <a:noFill/>
              <a:round/>
              <a:headEnd/>
              <a:tailEnd/>
            </a:ln>
          </p:spPr>
          <p:txBody>
            <a:bodyPr/>
            <a:lstStyle/>
            <a:p>
              <a:pPr algn="ctr"/>
              <a:endParaRPr lang="en-US" sz="1800"/>
            </a:p>
          </p:txBody>
        </p:sp>
        <p:sp>
          <p:nvSpPr>
            <p:cNvPr id="347624" name="Freeform 1298"/>
            <p:cNvSpPr>
              <a:spLocks/>
            </p:cNvSpPr>
            <p:nvPr/>
          </p:nvSpPr>
          <p:spPr bwMode="auto">
            <a:xfrm>
              <a:off x="3434" y="3436"/>
              <a:ext cx="7" cy="13"/>
            </a:xfrm>
            <a:custGeom>
              <a:avLst/>
              <a:gdLst>
                <a:gd name="T0" fmla="*/ 7 w 163"/>
                <a:gd name="T1" fmla="*/ 13 h 240"/>
                <a:gd name="T2" fmla="*/ 7 w 163"/>
                <a:gd name="T3" fmla="*/ 13 h 240"/>
                <a:gd name="T4" fmla="*/ 7 w 163"/>
                <a:gd name="T5" fmla="*/ 12 h 240"/>
                <a:gd name="T6" fmla="*/ 6 w 163"/>
                <a:gd name="T7" fmla="*/ 11 h 240"/>
                <a:gd name="T8" fmla="*/ 6 w 163"/>
                <a:gd name="T9" fmla="*/ 10 h 240"/>
                <a:gd name="T10" fmla="*/ 5 w 163"/>
                <a:gd name="T11" fmla="*/ 8 h 240"/>
                <a:gd name="T12" fmla="*/ 4 w 163"/>
                <a:gd name="T13" fmla="*/ 6 h 240"/>
                <a:gd name="T14" fmla="*/ 3 w 163"/>
                <a:gd name="T15" fmla="*/ 3 h 240"/>
                <a:gd name="T16" fmla="*/ 2 w 163"/>
                <a:gd name="T17" fmla="*/ 0 h 240"/>
                <a:gd name="T18" fmla="*/ 1 w 163"/>
                <a:gd name="T19" fmla="*/ 0 h 240"/>
                <a:gd name="T20" fmla="*/ 1 w 163"/>
                <a:gd name="T21" fmla="*/ 0 h 240"/>
                <a:gd name="T22" fmla="*/ 1 w 163"/>
                <a:gd name="T23" fmla="*/ 0 h 240"/>
                <a:gd name="T24" fmla="*/ 1 w 163"/>
                <a:gd name="T25" fmla="*/ 0 h 240"/>
                <a:gd name="T26" fmla="*/ 1 w 163"/>
                <a:gd name="T27" fmla="*/ 1 h 240"/>
                <a:gd name="T28" fmla="*/ 0 w 163"/>
                <a:gd name="T29" fmla="*/ 1 h 240"/>
                <a:gd name="T30" fmla="*/ 0 w 163"/>
                <a:gd name="T31" fmla="*/ 1 h 240"/>
                <a:gd name="T32" fmla="*/ 0 w 163"/>
                <a:gd name="T33" fmla="*/ 1 h 240"/>
                <a:gd name="T34" fmla="*/ 1 w 163"/>
                <a:gd name="T35" fmla="*/ 3 h 240"/>
                <a:gd name="T36" fmla="*/ 1 w 163"/>
                <a:gd name="T37" fmla="*/ 4 h 240"/>
                <a:gd name="T38" fmla="*/ 2 w 163"/>
                <a:gd name="T39" fmla="*/ 6 h 240"/>
                <a:gd name="T40" fmla="*/ 2 w 163"/>
                <a:gd name="T41" fmla="*/ 7 h 240"/>
                <a:gd name="T42" fmla="*/ 3 w 163"/>
                <a:gd name="T43" fmla="*/ 8 h 240"/>
                <a:gd name="T44" fmla="*/ 4 w 163"/>
                <a:gd name="T45" fmla="*/ 9 h 240"/>
                <a:gd name="T46" fmla="*/ 4 w 163"/>
                <a:gd name="T47" fmla="*/ 10 h 240"/>
                <a:gd name="T48" fmla="*/ 5 w 163"/>
                <a:gd name="T49" fmla="*/ 10 h 240"/>
                <a:gd name="T50" fmla="*/ 5 w 163"/>
                <a:gd name="T51" fmla="*/ 11 h 240"/>
                <a:gd name="T52" fmla="*/ 5 w 163"/>
                <a:gd name="T53" fmla="*/ 12 h 240"/>
                <a:gd name="T54" fmla="*/ 6 w 163"/>
                <a:gd name="T55" fmla="*/ 12 h 240"/>
                <a:gd name="T56" fmla="*/ 6 w 163"/>
                <a:gd name="T57" fmla="*/ 12 h 240"/>
                <a:gd name="T58" fmla="*/ 7 w 163"/>
                <a:gd name="T59" fmla="*/ 13 h 240"/>
                <a:gd name="T60" fmla="*/ 7 w 163"/>
                <a:gd name="T61" fmla="*/ 13 h 240"/>
                <a:gd name="T62" fmla="*/ 7 w 163"/>
                <a:gd name="T63" fmla="*/ 13 h 240"/>
                <a:gd name="T64" fmla="*/ 7 w 163"/>
                <a:gd name="T65" fmla="*/ 13 h 2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3"/>
                <a:gd name="T100" fmla="*/ 0 h 240"/>
                <a:gd name="T101" fmla="*/ 163 w 163"/>
                <a:gd name="T102" fmla="*/ 240 h 2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3" h="240">
                  <a:moveTo>
                    <a:pt x="163" y="240"/>
                  </a:moveTo>
                  <a:lnTo>
                    <a:pt x="162" y="235"/>
                  </a:lnTo>
                  <a:lnTo>
                    <a:pt x="156" y="225"/>
                  </a:lnTo>
                  <a:lnTo>
                    <a:pt x="145" y="208"/>
                  </a:lnTo>
                  <a:lnTo>
                    <a:pt x="129" y="183"/>
                  </a:lnTo>
                  <a:lnTo>
                    <a:pt x="110" y="150"/>
                  </a:lnTo>
                  <a:lnTo>
                    <a:pt x="89" y="110"/>
                  </a:lnTo>
                  <a:lnTo>
                    <a:pt x="64" y="59"/>
                  </a:lnTo>
                  <a:lnTo>
                    <a:pt x="39" y="0"/>
                  </a:lnTo>
                  <a:lnTo>
                    <a:pt x="34" y="2"/>
                  </a:lnTo>
                  <a:lnTo>
                    <a:pt x="28" y="5"/>
                  </a:lnTo>
                  <a:lnTo>
                    <a:pt x="24" y="7"/>
                  </a:lnTo>
                  <a:lnTo>
                    <a:pt x="19" y="9"/>
                  </a:lnTo>
                  <a:lnTo>
                    <a:pt x="14" y="11"/>
                  </a:lnTo>
                  <a:lnTo>
                    <a:pt x="10" y="13"/>
                  </a:lnTo>
                  <a:lnTo>
                    <a:pt x="5" y="15"/>
                  </a:lnTo>
                  <a:lnTo>
                    <a:pt x="0" y="17"/>
                  </a:lnTo>
                  <a:lnTo>
                    <a:pt x="13" y="48"/>
                  </a:lnTo>
                  <a:lnTo>
                    <a:pt x="26" y="75"/>
                  </a:lnTo>
                  <a:lnTo>
                    <a:pt x="41" y="102"/>
                  </a:lnTo>
                  <a:lnTo>
                    <a:pt x="54" y="124"/>
                  </a:lnTo>
                  <a:lnTo>
                    <a:pt x="68" y="145"/>
                  </a:lnTo>
                  <a:lnTo>
                    <a:pt x="82" y="163"/>
                  </a:lnTo>
                  <a:lnTo>
                    <a:pt x="94" y="180"/>
                  </a:lnTo>
                  <a:lnTo>
                    <a:pt x="106" y="193"/>
                  </a:lnTo>
                  <a:lnTo>
                    <a:pt x="117" y="205"/>
                  </a:lnTo>
                  <a:lnTo>
                    <a:pt x="127" y="215"/>
                  </a:lnTo>
                  <a:lnTo>
                    <a:pt x="138" y="224"/>
                  </a:lnTo>
                  <a:lnTo>
                    <a:pt x="146" y="230"/>
                  </a:lnTo>
                  <a:lnTo>
                    <a:pt x="152" y="234"/>
                  </a:lnTo>
                  <a:lnTo>
                    <a:pt x="158" y="238"/>
                  </a:lnTo>
                  <a:lnTo>
                    <a:pt x="161" y="240"/>
                  </a:lnTo>
                  <a:lnTo>
                    <a:pt x="163" y="240"/>
                  </a:lnTo>
                  <a:close/>
                </a:path>
              </a:pathLst>
            </a:custGeom>
            <a:solidFill>
              <a:srgbClr val="919999"/>
            </a:solidFill>
            <a:ln w="9525">
              <a:noFill/>
              <a:round/>
              <a:headEnd/>
              <a:tailEnd/>
            </a:ln>
          </p:spPr>
          <p:txBody>
            <a:bodyPr/>
            <a:lstStyle/>
            <a:p>
              <a:pPr algn="ctr"/>
              <a:endParaRPr lang="en-US" sz="1800"/>
            </a:p>
          </p:txBody>
        </p:sp>
        <p:sp>
          <p:nvSpPr>
            <p:cNvPr id="347625" name="Freeform 1299"/>
            <p:cNvSpPr>
              <a:spLocks/>
            </p:cNvSpPr>
            <p:nvPr/>
          </p:nvSpPr>
          <p:spPr bwMode="auto">
            <a:xfrm>
              <a:off x="3441" y="3449"/>
              <a:ext cx="2" cy="5"/>
            </a:xfrm>
            <a:custGeom>
              <a:avLst/>
              <a:gdLst>
                <a:gd name="T0" fmla="*/ 1 w 48"/>
                <a:gd name="T1" fmla="*/ 0 h 99"/>
                <a:gd name="T2" fmla="*/ 2 w 48"/>
                <a:gd name="T3" fmla="*/ 4 h 99"/>
                <a:gd name="T4" fmla="*/ 2 w 48"/>
                <a:gd name="T5" fmla="*/ 5 h 99"/>
                <a:gd name="T6" fmla="*/ 2 w 48"/>
                <a:gd name="T7" fmla="*/ 5 h 99"/>
                <a:gd name="T8" fmla="*/ 2 w 48"/>
                <a:gd name="T9" fmla="*/ 5 h 99"/>
                <a:gd name="T10" fmla="*/ 1 w 48"/>
                <a:gd name="T11" fmla="*/ 4 h 99"/>
                <a:gd name="T12" fmla="*/ 0 w 48"/>
                <a:gd name="T13" fmla="*/ 0 h 99"/>
                <a:gd name="T14" fmla="*/ 1 w 48"/>
                <a:gd name="T15" fmla="*/ 0 h 99"/>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99"/>
                <a:gd name="T26" fmla="*/ 48 w 4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99">
                  <a:moveTo>
                    <a:pt x="13" y="0"/>
                  </a:moveTo>
                  <a:lnTo>
                    <a:pt x="44" y="76"/>
                  </a:lnTo>
                  <a:lnTo>
                    <a:pt x="48" y="92"/>
                  </a:lnTo>
                  <a:lnTo>
                    <a:pt x="46" y="99"/>
                  </a:lnTo>
                  <a:lnTo>
                    <a:pt x="39" y="96"/>
                  </a:lnTo>
                  <a:lnTo>
                    <a:pt x="31" y="83"/>
                  </a:lnTo>
                  <a:lnTo>
                    <a:pt x="0" y="7"/>
                  </a:lnTo>
                  <a:lnTo>
                    <a:pt x="13" y="0"/>
                  </a:lnTo>
                  <a:close/>
                </a:path>
              </a:pathLst>
            </a:custGeom>
            <a:solidFill>
              <a:srgbClr val="2B3333"/>
            </a:solidFill>
            <a:ln w="9525">
              <a:noFill/>
              <a:round/>
              <a:headEnd/>
              <a:tailEnd/>
            </a:ln>
          </p:spPr>
          <p:txBody>
            <a:bodyPr/>
            <a:lstStyle/>
            <a:p>
              <a:pPr algn="ctr"/>
              <a:endParaRPr lang="en-US" sz="1800"/>
            </a:p>
          </p:txBody>
        </p:sp>
      </p:grpSp>
      <p:grpSp>
        <p:nvGrpSpPr>
          <p:cNvPr id="347203" name="Group 1300"/>
          <p:cNvGrpSpPr>
            <a:grpSpLocks/>
          </p:cNvGrpSpPr>
          <p:nvPr/>
        </p:nvGrpSpPr>
        <p:grpSpPr bwMode="auto">
          <a:xfrm>
            <a:off x="2970213" y="2819400"/>
            <a:ext cx="469900" cy="685800"/>
            <a:chOff x="3360" y="3024"/>
            <a:chExt cx="296" cy="432"/>
          </a:xfrm>
        </p:grpSpPr>
        <p:sp>
          <p:nvSpPr>
            <p:cNvPr id="347418" name="Freeform 1301"/>
            <p:cNvSpPr>
              <a:spLocks/>
            </p:cNvSpPr>
            <p:nvPr/>
          </p:nvSpPr>
          <p:spPr bwMode="auto">
            <a:xfrm>
              <a:off x="3394" y="3298"/>
              <a:ext cx="9" cy="5"/>
            </a:xfrm>
            <a:custGeom>
              <a:avLst/>
              <a:gdLst>
                <a:gd name="T0" fmla="*/ 0 w 206"/>
                <a:gd name="T1" fmla="*/ 4 h 84"/>
                <a:gd name="T2" fmla="*/ 9 w 206"/>
                <a:gd name="T3" fmla="*/ 0 h 84"/>
                <a:gd name="T4" fmla="*/ 9 w 206"/>
                <a:gd name="T5" fmla="*/ 1 h 84"/>
                <a:gd name="T6" fmla="*/ 0 w 206"/>
                <a:gd name="T7" fmla="*/ 5 h 84"/>
                <a:gd name="T8" fmla="*/ 0 w 206"/>
                <a:gd name="T9" fmla="*/ 4 h 84"/>
                <a:gd name="T10" fmla="*/ 0 60000 65536"/>
                <a:gd name="T11" fmla="*/ 0 60000 65536"/>
                <a:gd name="T12" fmla="*/ 0 60000 65536"/>
                <a:gd name="T13" fmla="*/ 0 60000 65536"/>
                <a:gd name="T14" fmla="*/ 0 60000 65536"/>
                <a:gd name="T15" fmla="*/ 0 w 206"/>
                <a:gd name="T16" fmla="*/ 0 h 84"/>
                <a:gd name="T17" fmla="*/ 206 w 206"/>
                <a:gd name="T18" fmla="*/ 84 h 84"/>
              </a:gdLst>
              <a:ahLst/>
              <a:cxnLst>
                <a:cxn ang="T10">
                  <a:pos x="T0" y="T1"/>
                </a:cxn>
                <a:cxn ang="T11">
                  <a:pos x="T2" y="T3"/>
                </a:cxn>
                <a:cxn ang="T12">
                  <a:pos x="T4" y="T5"/>
                </a:cxn>
                <a:cxn ang="T13">
                  <a:pos x="T6" y="T7"/>
                </a:cxn>
                <a:cxn ang="T14">
                  <a:pos x="T8" y="T9"/>
                </a:cxn>
              </a:cxnLst>
              <a:rect l="T15" t="T16" r="T17" b="T18"/>
              <a:pathLst>
                <a:path w="206" h="84">
                  <a:moveTo>
                    <a:pt x="0" y="67"/>
                  </a:moveTo>
                  <a:lnTo>
                    <a:pt x="199" y="0"/>
                  </a:lnTo>
                  <a:lnTo>
                    <a:pt x="206" y="17"/>
                  </a:lnTo>
                  <a:lnTo>
                    <a:pt x="7" y="84"/>
                  </a:lnTo>
                  <a:lnTo>
                    <a:pt x="0" y="67"/>
                  </a:lnTo>
                  <a:close/>
                </a:path>
              </a:pathLst>
            </a:custGeom>
            <a:solidFill>
              <a:srgbClr val="6B6859"/>
            </a:solidFill>
            <a:ln w="9525">
              <a:noFill/>
              <a:round/>
              <a:headEnd/>
              <a:tailEnd/>
            </a:ln>
          </p:spPr>
          <p:txBody>
            <a:bodyPr/>
            <a:lstStyle/>
            <a:p>
              <a:pPr algn="ctr"/>
              <a:endParaRPr lang="en-US" sz="1800"/>
            </a:p>
          </p:txBody>
        </p:sp>
        <p:sp>
          <p:nvSpPr>
            <p:cNvPr id="347419" name="Freeform 1302"/>
            <p:cNvSpPr>
              <a:spLocks/>
            </p:cNvSpPr>
            <p:nvPr/>
          </p:nvSpPr>
          <p:spPr bwMode="auto">
            <a:xfrm>
              <a:off x="3453" y="3450"/>
              <a:ext cx="3" cy="6"/>
            </a:xfrm>
            <a:custGeom>
              <a:avLst/>
              <a:gdLst>
                <a:gd name="T0" fmla="*/ 2 w 82"/>
                <a:gd name="T1" fmla="*/ 0 h 108"/>
                <a:gd name="T2" fmla="*/ 3 w 82"/>
                <a:gd name="T3" fmla="*/ 4 h 108"/>
                <a:gd name="T4" fmla="*/ 3 w 82"/>
                <a:gd name="T5" fmla="*/ 5 h 108"/>
                <a:gd name="T6" fmla="*/ 3 w 82"/>
                <a:gd name="T7" fmla="*/ 5 h 108"/>
                <a:gd name="T8" fmla="*/ 3 w 82"/>
                <a:gd name="T9" fmla="*/ 6 h 108"/>
                <a:gd name="T10" fmla="*/ 2 w 82"/>
                <a:gd name="T11" fmla="*/ 6 h 108"/>
                <a:gd name="T12" fmla="*/ 2 w 82"/>
                <a:gd name="T13" fmla="*/ 6 h 108"/>
                <a:gd name="T14" fmla="*/ 2 w 82"/>
                <a:gd name="T15" fmla="*/ 6 h 108"/>
                <a:gd name="T16" fmla="*/ 2 w 82"/>
                <a:gd name="T17" fmla="*/ 6 h 108"/>
                <a:gd name="T18" fmla="*/ 1 w 82"/>
                <a:gd name="T19" fmla="*/ 5 h 108"/>
                <a:gd name="T20" fmla="*/ 0 w 82"/>
                <a:gd name="T21" fmla="*/ 1 h 108"/>
                <a:gd name="T22" fmla="*/ 2 w 82"/>
                <a:gd name="T23" fmla="*/ 0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108"/>
                <a:gd name="T38" fmla="*/ 82 w 82"/>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108">
                  <a:moveTo>
                    <a:pt x="45" y="0"/>
                  </a:moveTo>
                  <a:lnTo>
                    <a:pt x="80" y="77"/>
                  </a:lnTo>
                  <a:lnTo>
                    <a:pt x="82" y="87"/>
                  </a:lnTo>
                  <a:lnTo>
                    <a:pt x="80" y="95"/>
                  </a:lnTo>
                  <a:lnTo>
                    <a:pt x="74" y="102"/>
                  </a:lnTo>
                  <a:lnTo>
                    <a:pt x="66" y="106"/>
                  </a:lnTo>
                  <a:lnTo>
                    <a:pt x="57" y="108"/>
                  </a:lnTo>
                  <a:lnTo>
                    <a:pt x="49" y="106"/>
                  </a:lnTo>
                  <a:lnTo>
                    <a:pt x="41" y="102"/>
                  </a:lnTo>
                  <a:lnTo>
                    <a:pt x="35" y="93"/>
                  </a:lnTo>
                  <a:lnTo>
                    <a:pt x="0" y="16"/>
                  </a:lnTo>
                  <a:lnTo>
                    <a:pt x="45" y="0"/>
                  </a:lnTo>
                  <a:close/>
                </a:path>
              </a:pathLst>
            </a:custGeom>
            <a:solidFill>
              <a:srgbClr val="6B6859"/>
            </a:solidFill>
            <a:ln w="9525">
              <a:noFill/>
              <a:round/>
              <a:headEnd/>
              <a:tailEnd/>
            </a:ln>
          </p:spPr>
          <p:txBody>
            <a:bodyPr/>
            <a:lstStyle/>
            <a:p>
              <a:pPr algn="ctr"/>
              <a:endParaRPr lang="en-US" sz="1800"/>
            </a:p>
          </p:txBody>
        </p:sp>
        <p:sp>
          <p:nvSpPr>
            <p:cNvPr id="347420" name="Freeform 1303"/>
            <p:cNvSpPr>
              <a:spLocks/>
            </p:cNvSpPr>
            <p:nvPr/>
          </p:nvSpPr>
          <p:spPr bwMode="auto">
            <a:xfrm>
              <a:off x="3443" y="3433"/>
              <a:ext cx="13" cy="18"/>
            </a:xfrm>
            <a:custGeom>
              <a:avLst/>
              <a:gdLst>
                <a:gd name="T0" fmla="*/ 11 w 293"/>
                <a:gd name="T1" fmla="*/ 18 h 319"/>
                <a:gd name="T2" fmla="*/ 12 w 293"/>
                <a:gd name="T3" fmla="*/ 17 h 319"/>
                <a:gd name="T4" fmla="*/ 12 w 293"/>
                <a:gd name="T5" fmla="*/ 16 h 319"/>
                <a:gd name="T6" fmla="*/ 13 w 293"/>
                <a:gd name="T7" fmla="*/ 14 h 319"/>
                <a:gd name="T8" fmla="*/ 13 w 293"/>
                <a:gd name="T9" fmla="*/ 12 h 319"/>
                <a:gd name="T10" fmla="*/ 13 w 293"/>
                <a:gd name="T11" fmla="*/ 10 h 319"/>
                <a:gd name="T12" fmla="*/ 13 w 293"/>
                <a:gd name="T13" fmla="*/ 7 h 319"/>
                <a:gd name="T14" fmla="*/ 12 w 293"/>
                <a:gd name="T15" fmla="*/ 3 h 319"/>
                <a:gd name="T16" fmla="*/ 11 w 293"/>
                <a:gd name="T17" fmla="*/ 0 h 319"/>
                <a:gd name="T18" fmla="*/ 10 w 293"/>
                <a:gd name="T19" fmla="*/ 0 h 319"/>
                <a:gd name="T20" fmla="*/ 10 w 293"/>
                <a:gd name="T21" fmla="*/ 1 h 319"/>
                <a:gd name="T22" fmla="*/ 9 w 293"/>
                <a:gd name="T23" fmla="*/ 1 h 319"/>
                <a:gd name="T24" fmla="*/ 8 w 293"/>
                <a:gd name="T25" fmla="*/ 1 h 319"/>
                <a:gd name="T26" fmla="*/ 8 w 293"/>
                <a:gd name="T27" fmla="*/ 2 h 319"/>
                <a:gd name="T28" fmla="*/ 7 w 293"/>
                <a:gd name="T29" fmla="*/ 2 h 319"/>
                <a:gd name="T30" fmla="*/ 6 w 293"/>
                <a:gd name="T31" fmla="*/ 2 h 319"/>
                <a:gd name="T32" fmla="*/ 6 w 293"/>
                <a:gd name="T33" fmla="*/ 3 h 319"/>
                <a:gd name="T34" fmla="*/ 5 w 293"/>
                <a:gd name="T35" fmla="*/ 3 h 319"/>
                <a:gd name="T36" fmla="*/ 4 w 293"/>
                <a:gd name="T37" fmla="*/ 3 h 319"/>
                <a:gd name="T38" fmla="*/ 3 w 293"/>
                <a:gd name="T39" fmla="*/ 4 h 319"/>
                <a:gd name="T40" fmla="*/ 3 w 293"/>
                <a:gd name="T41" fmla="*/ 4 h 319"/>
                <a:gd name="T42" fmla="*/ 2 w 293"/>
                <a:gd name="T43" fmla="*/ 4 h 319"/>
                <a:gd name="T44" fmla="*/ 1 w 293"/>
                <a:gd name="T45" fmla="*/ 5 h 319"/>
                <a:gd name="T46" fmla="*/ 1 w 293"/>
                <a:gd name="T47" fmla="*/ 5 h 319"/>
                <a:gd name="T48" fmla="*/ 0 w 293"/>
                <a:gd name="T49" fmla="*/ 5 h 319"/>
                <a:gd name="T50" fmla="*/ 1 w 293"/>
                <a:gd name="T51" fmla="*/ 7 h 319"/>
                <a:gd name="T52" fmla="*/ 1 w 293"/>
                <a:gd name="T53" fmla="*/ 9 h 319"/>
                <a:gd name="T54" fmla="*/ 2 w 293"/>
                <a:gd name="T55" fmla="*/ 10 h 319"/>
                <a:gd name="T56" fmla="*/ 3 w 293"/>
                <a:gd name="T57" fmla="*/ 11 h 319"/>
                <a:gd name="T58" fmla="*/ 4 w 293"/>
                <a:gd name="T59" fmla="*/ 13 h 319"/>
                <a:gd name="T60" fmla="*/ 4 w 293"/>
                <a:gd name="T61" fmla="*/ 14 h 319"/>
                <a:gd name="T62" fmla="*/ 5 w 293"/>
                <a:gd name="T63" fmla="*/ 15 h 319"/>
                <a:gd name="T64" fmla="*/ 6 w 293"/>
                <a:gd name="T65" fmla="*/ 15 h 319"/>
                <a:gd name="T66" fmla="*/ 7 w 293"/>
                <a:gd name="T67" fmla="*/ 16 h 319"/>
                <a:gd name="T68" fmla="*/ 8 w 293"/>
                <a:gd name="T69" fmla="*/ 17 h 319"/>
                <a:gd name="T70" fmla="*/ 8 w 293"/>
                <a:gd name="T71" fmla="*/ 17 h 319"/>
                <a:gd name="T72" fmla="*/ 9 w 293"/>
                <a:gd name="T73" fmla="*/ 18 h 319"/>
                <a:gd name="T74" fmla="*/ 10 w 293"/>
                <a:gd name="T75" fmla="*/ 18 h 319"/>
                <a:gd name="T76" fmla="*/ 10 w 293"/>
                <a:gd name="T77" fmla="*/ 18 h 319"/>
                <a:gd name="T78" fmla="*/ 11 w 293"/>
                <a:gd name="T79" fmla="*/ 18 h 319"/>
                <a:gd name="T80" fmla="*/ 11 w 293"/>
                <a:gd name="T81" fmla="*/ 18 h 3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3"/>
                <a:gd name="T124" fmla="*/ 0 h 319"/>
                <a:gd name="T125" fmla="*/ 293 w 293"/>
                <a:gd name="T126" fmla="*/ 319 h 3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3" h="319">
                  <a:moveTo>
                    <a:pt x="247" y="317"/>
                  </a:moveTo>
                  <a:lnTo>
                    <a:pt x="261" y="307"/>
                  </a:lnTo>
                  <a:lnTo>
                    <a:pt x="275" y="287"/>
                  </a:lnTo>
                  <a:lnTo>
                    <a:pt x="285" y="256"/>
                  </a:lnTo>
                  <a:lnTo>
                    <a:pt x="292" y="218"/>
                  </a:lnTo>
                  <a:lnTo>
                    <a:pt x="293" y="173"/>
                  </a:lnTo>
                  <a:lnTo>
                    <a:pt x="288" y="120"/>
                  </a:lnTo>
                  <a:lnTo>
                    <a:pt x="274" y="62"/>
                  </a:lnTo>
                  <a:lnTo>
                    <a:pt x="251" y="0"/>
                  </a:lnTo>
                  <a:lnTo>
                    <a:pt x="235" y="5"/>
                  </a:lnTo>
                  <a:lnTo>
                    <a:pt x="219" y="10"/>
                  </a:lnTo>
                  <a:lnTo>
                    <a:pt x="204" y="17"/>
                  </a:lnTo>
                  <a:lnTo>
                    <a:pt x="188" y="22"/>
                  </a:lnTo>
                  <a:lnTo>
                    <a:pt x="172" y="28"/>
                  </a:lnTo>
                  <a:lnTo>
                    <a:pt x="157" y="34"/>
                  </a:lnTo>
                  <a:lnTo>
                    <a:pt x="140" y="40"/>
                  </a:lnTo>
                  <a:lnTo>
                    <a:pt x="125" y="45"/>
                  </a:lnTo>
                  <a:lnTo>
                    <a:pt x="110" y="52"/>
                  </a:lnTo>
                  <a:lnTo>
                    <a:pt x="94" y="58"/>
                  </a:lnTo>
                  <a:lnTo>
                    <a:pt x="78" y="63"/>
                  </a:lnTo>
                  <a:lnTo>
                    <a:pt x="63" y="69"/>
                  </a:lnTo>
                  <a:lnTo>
                    <a:pt x="47" y="75"/>
                  </a:lnTo>
                  <a:lnTo>
                    <a:pt x="31" y="81"/>
                  </a:lnTo>
                  <a:lnTo>
                    <a:pt x="15" y="86"/>
                  </a:lnTo>
                  <a:lnTo>
                    <a:pt x="0" y="92"/>
                  </a:lnTo>
                  <a:lnTo>
                    <a:pt x="15" y="122"/>
                  </a:lnTo>
                  <a:lnTo>
                    <a:pt x="30" y="152"/>
                  </a:lnTo>
                  <a:lnTo>
                    <a:pt x="48" y="177"/>
                  </a:lnTo>
                  <a:lnTo>
                    <a:pt x="65" y="201"/>
                  </a:lnTo>
                  <a:lnTo>
                    <a:pt x="82" y="222"/>
                  </a:lnTo>
                  <a:lnTo>
                    <a:pt x="101" y="242"/>
                  </a:lnTo>
                  <a:lnTo>
                    <a:pt x="119" y="259"/>
                  </a:lnTo>
                  <a:lnTo>
                    <a:pt x="136" y="274"/>
                  </a:lnTo>
                  <a:lnTo>
                    <a:pt x="154" y="287"/>
                  </a:lnTo>
                  <a:lnTo>
                    <a:pt x="171" y="297"/>
                  </a:lnTo>
                  <a:lnTo>
                    <a:pt x="186" y="306"/>
                  </a:lnTo>
                  <a:lnTo>
                    <a:pt x="202" y="312"/>
                  </a:lnTo>
                  <a:lnTo>
                    <a:pt x="215" y="316"/>
                  </a:lnTo>
                  <a:lnTo>
                    <a:pt x="227" y="318"/>
                  </a:lnTo>
                  <a:lnTo>
                    <a:pt x="238" y="319"/>
                  </a:lnTo>
                  <a:lnTo>
                    <a:pt x="247" y="317"/>
                  </a:lnTo>
                  <a:close/>
                </a:path>
              </a:pathLst>
            </a:custGeom>
            <a:solidFill>
              <a:srgbClr val="6B6859"/>
            </a:solidFill>
            <a:ln w="9525">
              <a:noFill/>
              <a:round/>
              <a:headEnd/>
              <a:tailEnd/>
            </a:ln>
          </p:spPr>
          <p:txBody>
            <a:bodyPr/>
            <a:lstStyle/>
            <a:p>
              <a:pPr algn="ctr"/>
              <a:endParaRPr lang="en-US" sz="1800"/>
            </a:p>
          </p:txBody>
        </p:sp>
        <p:sp>
          <p:nvSpPr>
            <p:cNvPr id="347421" name="Freeform 1304"/>
            <p:cNvSpPr>
              <a:spLocks/>
            </p:cNvSpPr>
            <p:nvPr/>
          </p:nvSpPr>
          <p:spPr bwMode="auto">
            <a:xfrm>
              <a:off x="3394" y="3299"/>
              <a:ext cx="60" cy="139"/>
            </a:xfrm>
            <a:custGeom>
              <a:avLst/>
              <a:gdLst>
                <a:gd name="T0" fmla="*/ 9 w 1314"/>
                <a:gd name="T1" fmla="*/ 0 h 2506"/>
                <a:gd name="T2" fmla="*/ 0 w 1314"/>
                <a:gd name="T3" fmla="*/ 4 h 2506"/>
                <a:gd name="T4" fmla="*/ 49 w 1314"/>
                <a:gd name="T5" fmla="*/ 139 h 2506"/>
                <a:gd name="T6" fmla="*/ 60 w 1314"/>
                <a:gd name="T7" fmla="*/ 134 h 2506"/>
                <a:gd name="T8" fmla="*/ 9 w 1314"/>
                <a:gd name="T9" fmla="*/ 0 h 2506"/>
                <a:gd name="T10" fmla="*/ 0 60000 65536"/>
                <a:gd name="T11" fmla="*/ 0 60000 65536"/>
                <a:gd name="T12" fmla="*/ 0 60000 65536"/>
                <a:gd name="T13" fmla="*/ 0 60000 65536"/>
                <a:gd name="T14" fmla="*/ 0 60000 65536"/>
                <a:gd name="T15" fmla="*/ 0 w 1314"/>
                <a:gd name="T16" fmla="*/ 0 h 2506"/>
                <a:gd name="T17" fmla="*/ 1314 w 1314"/>
                <a:gd name="T18" fmla="*/ 2506 h 2506"/>
              </a:gdLst>
              <a:ahLst/>
              <a:cxnLst>
                <a:cxn ang="T10">
                  <a:pos x="T0" y="T1"/>
                </a:cxn>
                <a:cxn ang="T11">
                  <a:pos x="T2" y="T3"/>
                </a:cxn>
                <a:cxn ang="T12">
                  <a:pos x="T4" y="T5"/>
                </a:cxn>
                <a:cxn ang="T13">
                  <a:pos x="T6" y="T7"/>
                </a:cxn>
                <a:cxn ang="T14">
                  <a:pos x="T8" y="T9"/>
                </a:cxn>
              </a:cxnLst>
              <a:rect l="T15" t="T16" r="T17" b="T18"/>
              <a:pathLst>
                <a:path w="1314" h="2506">
                  <a:moveTo>
                    <a:pt x="198" y="0"/>
                  </a:moveTo>
                  <a:lnTo>
                    <a:pt x="0" y="66"/>
                  </a:lnTo>
                  <a:lnTo>
                    <a:pt x="1064" y="2506"/>
                  </a:lnTo>
                  <a:lnTo>
                    <a:pt x="1314" y="2421"/>
                  </a:lnTo>
                  <a:lnTo>
                    <a:pt x="198" y="0"/>
                  </a:lnTo>
                  <a:close/>
                </a:path>
              </a:pathLst>
            </a:custGeom>
            <a:solidFill>
              <a:srgbClr val="6B6859"/>
            </a:solidFill>
            <a:ln w="9525">
              <a:noFill/>
              <a:round/>
              <a:headEnd/>
              <a:tailEnd/>
            </a:ln>
          </p:spPr>
          <p:txBody>
            <a:bodyPr/>
            <a:lstStyle/>
            <a:p>
              <a:pPr algn="ctr"/>
              <a:endParaRPr lang="en-US" sz="1800"/>
            </a:p>
          </p:txBody>
        </p:sp>
        <p:sp>
          <p:nvSpPr>
            <p:cNvPr id="347422" name="Freeform 1305"/>
            <p:cNvSpPr>
              <a:spLocks/>
            </p:cNvSpPr>
            <p:nvPr/>
          </p:nvSpPr>
          <p:spPr bwMode="auto">
            <a:xfrm>
              <a:off x="3392" y="3292"/>
              <a:ext cx="11" cy="10"/>
            </a:xfrm>
            <a:custGeom>
              <a:avLst/>
              <a:gdLst>
                <a:gd name="T0" fmla="*/ 11 w 235"/>
                <a:gd name="T1" fmla="*/ 6 h 179"/>
                <a:gd name="T2" fmla="*/ 2 w 235"/>
                <a:gd name="T3" fmla="*/ 10 h 179"/>
                <a:gd name="T4" fmla="*/ 0 w 235"/>
                <a:gd name="T5" fmla="*/ 5 h 179"/>
                <a:gd name="T6" fmla="*/ 3 w 235"/>
                <a:gd name="T7" fmla="*/ 0 h 179"/>
                <a:gd name="T8" fmla="*/ 9 w 235"/>
                <a:gd name="T9" fmla="*/ 2 h 179"/>
                <a:gd name="T10" fmla="*/ 11 w 235"/>
                <a:gd name="T11" fmla="*/ 6 h 179"/>
                <a:gd name="T12" fmla="*/ 0 60000 65536"/>
                <a:gd name="T13" fmla="*/ 0 60000 65536"/>
                <a:gd name="T14" fmla="*/ 0 60000 65536"/>
                <a:gd name="T15" fmla="*/ 0 60000 65536"/>
                <a:gd name="T16" fmla="*/ 0 60000 65536"/>
                <a:gd name="T17" fmla="*/ 0 60000 65536"/>
                <a:gd name="T18" fmla="*/ 0 w 235"/>
                <a:gd name="T19" fmla="*/ 0 h 179"/>
                <a:gd name="T20" fmla="*/ 235 w 235"/>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35" h="179">
                  <a:moveTo>
                    <a:pt x="235" y="111"/>
                  </a:moveTo>
                  <a:lnTo>
                    <a:pt x="36" y="179"/>
                  </a:lnTo>
                  <a:lnTo>
                    <a:pt x="0" y="97"/>
                  </a:lnTo>
                  <a:lnTo>
                    <a:pt x="70" y="0"/>
                  </a:lnTo>
                  <a:lnTo>
                    <a:pt x="199" y="30"/>
                  </a:lnTo>
                  <a:lnTo>
                    <a:pt x="235" y="111"/>
                  </a:lnTo>
                  <a:close/>
                </a:path>
              </a:pathLst>
            </a:custGeom>
            <a:solidFill>
              <a:srgbClr val="6B6859"/>
            </a:solidFill>
            <a:ln w="9525">
              <a:noFill/>
              <a:round/>
              <a:headEnd/>
              <a:tailEnd/>
            </a:ln>
          </p:spPr>
          <p:txBody>
            <a:bodyPr/>
            <a:lstStyle/>
            <a:p>
              <a:pPr algn="ctr"/>
              <a:endParaRPr lang="en-US" sz="1800"/>
            </a:p>
          </p:txBody>
        </p:sp>
        <p:sp>
          <p:nvSpPr>
            <p:cNvPr id="347423" name="Freeform 1306"/>
            <p:cNvSpPr>
              <a:spLocks/>
            </p:cNvSpPr>
            <p:nvPr/>
          </p:nvSpPr>
          <p:spPr bwMode="auto">
            <a:xfrm>
              <a:off x="3403" y="3103"/>
              <a:ext cx="208" cy="202"/>
            </a:xfrm>
            <a:custGeom>
              <a:avLst/>
              <a:gdLst>
                <a:gd name="T0" fmla="*/ 0 w 4569"/>
                <a:gd name="T1" fmla="*/ 90 h 3641"/>
                <a:gd name="T2" fmla="*/ 166 w 4569"/>
                <a:gd name="T3" fmla="*/ 0 h 3641"/>
                <a:gd name="T4" fmla="*/ 208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6"/>
                  </a:moveTo>
                  <a:lnTo>
                    <a:pt x="3650" y="0"/>
                  </a:lnTo>
                  <a:lnTo>
                    <a:pt x="4569" y="1998"/>
                  </a:lnTo>
                  <a:lnTo>
                    <a:pt x="873" y="3641"/>
                  </a:lnTo>
                  <a:lnTo>
                    <a:pt x="0" y="1626"/>
                  </a:lnTo>
                  <a:close/>
                </a:path>
              </a:pathLst>
            </a:custGeom>
            <a:solidFill>
              <a:srgbClr val="6B6859"/>
            </a:solidFill>
            <a:ln w="9525">
              <a:noFill/>
              <a:round/>
              <a:headEnd/>
              <a:tailEnd/>
            </a:ln>
          </p:spPr>
          <p:txBody>
            <a:bodyPr/>
            <a:lstStyle/>
            <a:p>
              <a:pPr algn="ctr"/>
              <a:endParaRPr lang="en-US" sz="1800"/>
            </a:p>
          </p:txBody>
        </p:sp>
        <p:sp>
          <p:nvSpPr>
            <p:cNvPr id="347424" name="Freeform 1307"/>
            <p:cNvSpPr>
              <a:spLocks/>
            </p:cNvSpPr>
            <p:nvPr/>
          </p:nvSpPr>
          <p:spPr bwMode="auto">
            <a:xfrm>
              <a:off x="3385" y="3045"/>
              <a:ext cx="271" cy="393"/>
            </a:xfrm>
            <a:custGeom>
              <a:avLst/>
              <a:gdLst>
                <a:gd name="T0" fmla="*/ 114 w 5957"/>
                <a:gd name="T1" fmla="*/ 392 h 7066"/>
                <a:gd name="T2" fmla="*/ 268 w 5957"/>
                <a:gd name="T3" fmla="*/ 302 h 7066"/>
                <a:gd name="T4" fmla="*/ 269 w 5957"/>
                <a:gd name="T5" fmla="*/ 302 h 7066"/>
                <a:gd name="T6" fmla="*/ 270 w 5957"/>
                <a:gd name="T7" fmla="*/ 301 h 7066"/>
                <a:gd name="T8" fmla="*/ 270 w 5957"/>
                <a:gd name="T9" fmla="*/ 300 h 7066"/>
                <a:gd name="T10" fmla="*/ 271 w 5957"/>
                <a:gd name="T11" fmla="*/ 299 h 7066"/>
                <a:gd name="T12" fmla="*/ 271 w 5957"/>
                <a:gd name="T13" fmla="*/ 297 h 7066"/>
                <a:gd name="T14" fmla="*/ 271 w 5957"/>
                <a:gd name="T15" fmla="*/ 296 h 7066"/>
                <a:gd name="T16" fmla="*/ 271 w 5957"/>
                <a:gd name="T17" fmla="*/ 295 h 7066"/>
                <a:gd name="T18" fmla="*/ 271 w 5957"/>
                <a:gd name="T19" fmla="*/ 294 h 7066"/>
                <a:gd name="T20" fmla="*/ 159 w 5957"/>
                <a:gd name="T21" fmla="*/ 4 h 7066"/>
                <a:gd name="T22" fmla="*/ 159 w 5957"/>
                <a:gd name="T23" fmla="*/ 3 h 7066"/>
                <a:gd name="T24" fmla="*/ 158 w 5957"/>
                <a:gd name="T25" fmla="*/ 2 h 7066"/>
                <a:gd name="T26" fmla="*/ 157 w 5957"/>
                <a:gd name="T27" fmla="*/ 1 h 7066"/>
                <a:gd name="T28" fmla="*/ 157 w 5957"/>
                <a:gd name="T29" fmla="*/ 1 h 7066"/>
                <a:gd name="T30" fmla="*/ 156 w 5957"/>
                <a:gd name="T31" fmla="*/ 0 h 7066"/>
                <a:gd name="T32" fmla="*/ 155 w 5957"/>
                <a:gd name="T33" fmla="*/ 0 h 7066"/>
                <a:gd name="T34" fmla="*/ 154 w 5957"/>
                <a:gd name="T35" fmla="*/ 0 h 7066"/>
                <a:gd name="T36" fmla="*/ 153 w 5957"/>
                <a:gd name="T37" fmla="*/ 1 h 7066"/>
                <a:gd name="T38" fmla="*/ 3 w 5957"/>
                <a:gd name="T39" fmla="*/ 83 h 7066"/>
                <a:gd name="T40" fmla="*/ 2 w 5957"/>
                <a:gd name="T41" fmla="*/ 83 h 7066"/>
                <a:gd name="T42" fmla="*/ 1 w 5957"/>
                <a:gd name="T43" fmla="*/ 84 h 7066"/>
                <a:gd name="T44" fmla="*/ 1 w 5957"/>
                <a:gd name="T45" fmla="*/ 85 h 7066"/>
                <a:gd name="T46" fmla="*/ 0 w 5957"/>
                <a:gd name="T47" fmla="*/ 86 h 7066"/>
                <a:gd name="T48" fmla="*/ 0 w 5957"/>
                <a:gd name="T49" fmla="*/ 87 h 7066"/>
                <a:gd name="T50" fmla="*/ 0 w 5957"/>
                <a:gd name="T51" fmla="*/ 89 h 7066"/>
                <a:gd name="T52" fmla="*/ 0 w 5957"/>
                <a:gd name="T53" fmla="*/ 90 h 7066"/>
                <a:gd name="T54" fmla="*/ 0 w 5957"/>
                <a:gd name="T55" fmla="*/ 91 h 7066"/>
                <a:gd name="T56" fmla="*/ 107 w 5957"/>
                <a:gd name="T57" fmla="*/ 389 h 7066"/>
                <a:gd name="T58" fmla="*/ 107 w 5957"/>
                <a:gd name="T59" fmla="*/ 390 h 7066"/>
                <a:gd name="T60" fmla="*/ 108 w 5957"/>
                <a:gd name="T61" fmla="*/ 391 h 7066"/>
                <a:gd name="T62" fmla="*/ 109 w 5957"/>
                <a:gd name="T63" fmla="*/ 392 h 7066"/>
                <a:gd name="T64" fmla="*/ 110 w 5957"/>
                <a:gd name="T65" fmla="*/ 392 h 7066"/>
                <a:gd name="T66" fmla="*/ 111 w 5957"/>
                <a:gd name="T67" fmla="*/ 393 h 7066"/>
                <a:gd name="T68" fmla="*/ 112 w 5957"/>
                <a:gd name="T69" fmla="*/ 393 h 7066"/>
                <a:gd name="T70" fmla="*/ 113 w 5957"/>
                <a:gd name="T71" fmla="*/ 393 h 7066"/>
                <a:gd name="T72" fmla="*/ 114 w 5957"/>
                <a:gd name="T73" fmla="*/ 392 h 70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6"/>
                <a:gd name="T113" fmla="*/ 5957 w 5957"/>
                <a:gd name="T114" fmla="*/ 7066 h 70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6">
                  <a:moveTo>
                    <a:pt x="2496" y="7056"/>
                  </a:moveTo>
                  <a:lnTo>
                    <a:pt x="5894" y="5433"/>
                  </a:lnTo>
                  <a:lnTo>
                    <a:pt x="5912" y="5421"/>
                  </a:lnTo>
                  <a:lnTo>
                    <a:pt x="5927" y="5407"/>
                  </a:lnTo>
                  <a:lnTo>
                    <a:pt x="5941" y="5389"/>
                  </a:lnTo>
                  <a:lnTo>
                    <a:pt x="5950" y="5369"/>
                  </a:lnTo>
                  <a:lnTo>
                    <a:pt x="5955" y="5348"/>
                  </a:lnTo>
                  <a:lnTo>
                    <a:pt x="5957" y="5325"/>
                  </a:lnTo>
                  <a:lnTo>
                    <a:pt x="5955" y="5303"/>
                  </a:lnTo>
                  <a:lnTo>
                    <a:pt x="5948" y="5282"/>
                  </a:lnTo>
                  <a:lnTo>
                    <a:pt x="3503" y="65"/>
                  </a:lnTo>
                  <a:lnTo>
                    <a:pt x="3492" y="47"/>
                  </a:lnTo>
                  <a:lnTo>
                    <a:pt x="3477" y="31"/>
                  </a:lnTo>
                  <a:lnTo>
                    <a:pt x="3460" y="18"/>
                  </a:lnTo>
                  <a:lnTo>
                    <a:pt x="3441" y="9"/>
                  </a:lnTo>
                  <a:lnTo>
                    <a:pt x="3420" y="3"/>
                  </a:lnTo>
                  <a:lnTo>
                    <a:pt x="3399" y="0"/>
                  </a:lnTo>
                  <a:lnTo>
                    <a:pt x="3377" y="3"/>
                  </a:lnTo>
                  <a:lnTo>
                    <a:pt x="3357" y="9"/>
                  </a:lnTo>
                  <a:lnTo>
                    <a:pt x="63" y="1487"/>
                  </a:lnTo>
                  <a:lnTo>
                    <a:pt x="45" y="1497"/>
                  </a:lnTo>
                  <a:lnTo>
                    <a:pt x="29" y="1512"/>
                  </a:lnTo>
                  <a:lnTo>
                    <a:pt x="16" y="1530"/>
                  </a:lnTo>
                  <a:lnTo>
                    <a:pt x="7" y="1550"/>
                  </a:lnTo>
                  <a:lnTo>
                    <a:pt x="2" y="1572"/>
                  </a:lnTo>
                  <a:lnTo>
                    <a:pt x="0" y="1594"/>
                  </a:lnTo>
                  <a:lnTo>
                    <a:pt x="3" y="1616"/>
                  </a:lnTo>
                  <a:lnTo>
                    <a:pt x="9" y="1637"/>
                  </a:lnTo>
                  <a:lnTo>
                    <a:pt x="2350" y="7000"/>
                  </a:lnTo>
                  <a:lnTo>
                    <a:pt x="2361" y="7018"/>
                  </a:lnTo>
                  <a:lnTo>
                    <a:pt x="2376" y="7034"/>
                  </a:lnTo>
                  <a:lnTo>
                    <a:pt x="2393" y="7048"/>
                  </a:lnTo>
                  <a:lnTo>
                    <a:pt x="2412" y="7057"/>
                  </a:lnTo>
                  <a:lnTo>
                    <a:pt x="2433" y="7064"/>
                  </a:lnTo>
                  <a:lnTo>
                    <a:pt x="2454" y="7066"/>
                  </a:lnTo>
                  <a:lnTo>
                    <a:pt x="2476" y="7064"/>
                  </a:lnTo>
                  <a:lnTo>
                    <a:pt x="2496" y="7056"/>
                  </a:lnTo>
                  <a:close/>
                </a:path>
              </a:pathLst>
            </a:custGeom>
            <a:solidFill>
              <a:srgbClr val="6B6859"/>
            </a:solidFill>
            <a:ln w="9525">
              <a:noFill/>
              <a:round/>
              <a:headEnd/>
              <a:tailEnd/>
            </a:ln>
          </p:spPr>
          <p:txBody>
            <a:bodyPr/>
            <a:lstStyle/>
            <a:p>
              <a:pPr algn="ctr"/>
              <a:endParaRPr lang="en-US" sz="1800"/>
            </a:p>
          </p:txBody>
        </p:sp>
        <p:sp>
          <p:nvSpPr>
            <p:cNvPr id="347425" name="Freeform 1308"/>
            <p:cNvSpPr>
              <a:spLocks/>
            </p:cNvSpPr>
            <p:nvPr/>
          </p:nvSpPr>
          <p:spPr bwMode="auto">
            <a:xfrm>
              <a:off x="3569" y="3096"/>
              <a:ext cx="51" cy="121"/>
            </a:xfrm>
            <a:custGeom>
              <a:avLst/>
              <a:gdLst>
                <a:gd name="T0" fmla="*/ 41 w 1134"/>
                <a:gd name="T1" fmla="*/ 118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5 h 2180"/>
                <a:gd name="T34" fmla="*/ 25 w 1134"/>
                <a:gd name="T35" fmla="*/ 17 h 2180"/>
                <a:gd name="T36" fmla="*/ 27 w 1134"/>
                <a:gd name="T37" fmla="*/ 18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8 h 2180"/>
                <a:gd name="T50" fmla="*/ 36 w 1134"/>
                <a:gd name="T51" fmla="*/ 30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6 h 2180"/>
                <a:gd name="T74" fmla="*/ 48 w 1134"/>
                <a:gd name="T75" fmla="*/ 61 h 2180"/>
                <a:gd name="T76" fmla="*/ 49 w 1134"/>
                <a:gd name="T77" fmla="*/ 65 h 2180"/>
                <a:gd name="T78" fmla="*/ 50 w 1134"/>
                <a:gd name="T79" fmla="*/ 70 h 2180"/>
                <a:gd name="T80" fmla="*/ 50 w 1134"/>
                <a:gd name="T81" fmla="*/ 75 h 2180"/>
                <a:gd name="T82" fmla="*/ 51 w 1134"/>
                <a:gd name="T83" fmla="*/ 80 h 2180"/>
                <a:gd name="T84" fmla="*/ 51 w 1134"/>
                <a:gd name="T85" fmla="*/ 85 h 2180"/>
                <a:gd name="T86" fmla="*/ 51 w 1134"/>
                <a:gd name="T87" fmla="*/ 90 h 2180"/>
                <a:gd name="T88" fmla="*/ 51 w 1134"/>
                <a:gd name="T89" fmla="*/ 95 h 2180"/>
                <a:gd name="T90" fmla="*/ 50 w 1134"/>
                <a:gd name="T91" fmla="*/ 100 h 2180"/>
                <a:gd name="T92" fmla="*/ 50 w 1134"/>
                <a:gd name="T93" fmla="*/ 105 h 2180"/>
                <a:gd name="T94" fmla="*/ 49 w 1134"/>
                <a:gd name="T95" fmla="*/ 109 h 2180"/>
                <a:gd name="T96" fmla="*/ 48 w 1134"/>
                <a:gd name="T97" fmla="*/ 113 h 2180"/>
                <a:gd name="T98" fmla="*/ 47 w 1134"/>
                <a:gd name="T99" fmla="*/ 117 h 2180"/>
                <a:gd name="T100" fmla="*/ 46 w 1134"/>
                <a:gd name="T101" fmla="*/ 121 h 2180"/>
                <a:gd name="T102" fmla="*/ 41 w 1134"/>
                <a:gd name="T103" fmla="*/ 118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7" y="2127"/>
                  </a:moveTo>
                  <a:lnTo>
                    <a:pt x="0" y="131"/>
                  </a:lnTo>
                  <a:lnTo>
                    <a:pt x="33" y="0"/>
                  </a:lnTo>
                  <a:lnTo>
                    <a:pt x="70" y="14"/>
                  </a:lnTo>
                  <a:lnTo>
                    <a:pt x="106" y="29"/>
                  </a:lnTo>
                  <a:lnTo>
                    <a:pt x="143" y="44"/>
                  </a:lnTo>
                  <a:lnTo>
                    <a:pt x="180" y="61"/>
                  </a:lnTo>
                  <a:lnTo>
                    <a:pt x="217" y="78"/>
                  </a:lnTo>
                  <a:lnTo>
                    <a:pt x="252" y="96"/>
                  </a:lnTo>
                  <a:lnTo>
                    <a:pt x="288" y="116"/>
                  </a:lnTo>
                  <a:lnTo>
                    <a:pt x="324" y="136"/>
                  </a:lnTo>
                  <a:lnTo>
                    <a:pt x="358" y="159"/>
                  </a:lnTo>
                  <a:lnTo>
                    <a:pt x="393" y="181"/>
                  </a:lnTo>
                  <a:lnTo>
                    <a:pt x="428" y="204"/>
                  </a:lnTo>
                  <a:lnTo>
                    <a:pt x="461" y="228"/>
                  </a:lnTo>
                  <a:lnTo>
                    <a:pt x="495" y="252"/>
                  </a:lnTo>
                  <a:lnTo>
                    <a:pt x="528" y="279"/>
                  </a:lnTo>
                  <a:lnTo>
                    <a:pt x="560" y="305"/>
                  </a:lnTo>
                  <a:lnTo>
                    <a:pt x="592" y="333"/>
                  </a:lnTo>
                  <a:lnTo>
                    <a:pt x="624" y="361"/>
                  </a:lnTo>
                  <a:lnTo>
                    <a:pt x="654" y="389"/>
                  </a:lnTo>
                  <a:lnTo>
                    <a:pt x="684" y="419"/>
                  </a:lnTo>
                  <a:lnTo>
                    <a:pt x="713" y="450"/>
                  </a:lnTo>
                  <a:lnTo>
                    <a:pt x="742" y="481"/>
                  </a:lnTo>
                  <a:lnTo>
                    <a:pt x="769" y="513"/>
                  </a:lnTo>
                  <a:lnTo>
                    <a:pt x="796" y="545"/>
                  </a:lnTo>
                  <a:lnTo>
                    <a:pt x="822" y="578"/>
                  </a:lnTo>
                  <a:lnTo>
                    <a:pt x="847" y="612"/>
                  </a:lnTo>
                  <a:lnTo>
                    <a:pt x="871" y="647"/>
                  </a:lnTo>
                  <a:lnTo>
                    <a:pt x="895" y="681"/>
                  </a:lnTo>
                  <a:lnTo>
                    <a:pt x="917" y="717"/>
                  </a:lnTo>
                  <a:lnTo>
                    <a:pt x="939" y="754"/>
                  </a:lnTo>
                  <a:lnTo>
                    <a:pt x="959" y="791"/>
                  </a:lnTo>
                  <a:lnTo>
                    <a:pt x="979" y="828"/>
                  </a:lnTo>
                  <a:lnTo>
                    <a:pt x="997" y="866"/>
                  </a:lnTo>
                  <a:lnTo>
                    <a:pt x="1026" y="938"/>
                  </a:lnTo>
                  <a:lnTo>
                    <a:pt x="1053" y="1015"/>
                  </a:lnTo>
                  <a:lnTo>
                    <a:pt x="1075" y="1096"/>
                  </a:lnTo>
                  <a:lnTo>
                    <a:pt x="1095" y="1180"/>
                  </a:lnTo>
                  <a:lnTo>
                    <a:pt x="1110" y="1267"/>
                  </a:lnTo>
                  <a:lnTo>
                    <a:pt x="1121" y="1356"/>
                  </a:lnTo>
                  <a:lnTo>
                    <a:pt x="1130" y="1446"/>
                  </a:lnTo>
                  <a:lnTo>
                    <a:pt x="1134" y="1536"/>
                  </a:lnTo>
                  <a:lnTo>
                    <a:pt x="1134" y="1626"/>
                  </a:lnTo>
                  <a:lnTo>
                    <a:pt x="1131" y="1716"/>
                  </a:lnTo>
                  <a:lnTo>
                    <a:pt x="1122" y="1802"/>
                  </a:lnTo>
                  <a:lnTo>
                    <a:pt x="1111" y="1886"/>
                  </a:lnTo>
                  <a:lnTo>
                    <a:pt x="1096" y="1967"/>
                  </a:lnTo>
                  <a:lnTo>
                    <a:pt x="1076" y="2044"/>
                  </a:lnTo>
                  <a:lnTo>
                    <a:pt x="1053" y="2115"/>
                  </a:lnTo>
                  <a:lnTo>
                    <a:pt x="1025" y="2180"/>
                  </a:lnTo>
                  <a:lnTo>
                    <a:pt x="917" y="2127"/>
                  </a:lnTo>
                  <a:close/>
                </a:path>
              </a:pathLst>
            </a:custGeom>
            <a:solidFill>
              <a:srgbClr val="6B6859"/>
            </a:solidFill>
            <a:ln w="9525">
              <a:noFill/>
              <a:round/>
              <a:headEnd/>
              <a:tailEnd/>
            </a:ln>
          </p:spPr>
          <p:txBody>
            <a:bodyPr/>
            <a:lstStyle/>
            <a:p>
              <a:pPr algn="ctr"/>
              <a:endParaRPr lang="en-US" sz="1800"/>
            </a:p>
          </p:txBody>
        </p:sp>
        <p:sp>
          <p:nvSpPr>
            <p:cNvPr id="347426" name="Freeform 1309"/>
            <p:cNvSpPr>
              <a:spLocks/>
            </p:cNvSpPr>
            <p:nvPr/>
          </p:nvSpPr>
          <p:spPr bwMode="auto">
            <a:xfrm>
              <a:off x="3378" y="3082"/>
              <a:ext cx="207" cy="202"/>
            </a:xfrm>
            <a:custGeom>
              <a:avLst/>
              <a:gdLst>
                <a:gd name="T0" fmla="*/ 0 w 4569"/>
                <a:gd name="T1" fmla="*/ 90 h 3641"/>
                <a:gd name="T2" fmla="*/ 165 w 4569"/>
                <a:gd name="T3" fmla="*/ 0 h 3641"/>
                <a:gd name="T4" fmla="*/ 207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5"/>
                  </a:moveTo>
                  <a:lnTo>
                    <a:pt x="3650" y="0"/>
                  </a:lnTo>
                  <a:lnTo>
                    <a:pt x="4569" y="1997"/>
                  </a:lnTo>
                  <a:lnTo>
                    <a:pt x="873" y="3641"/>
                  </a:lnTo>
                  <a:lnTo>
                    <a:pt x="0" y="1625"/>
                  </a:lnTo>
                  <a:close/>
                </a:path>
              </a:pathLst>
            </a:custGeom>
            <a:solidFill>
              <a:srgbClr val="545959"/>
            </a:solidFill>
            <a:ln w="9525">
              <a:noFill/>
              <a:round/>
              <a:headEnd/>
              <a:tailEnd/>
            </a:ln>
          </p:spPr>
          <p:txBody>
            <a:bodyPr/>
            <a:lstStyle/>
            <a:p>
              <a:pPr algn="ctr"/>
              <a:endParaRPr lang="en-US" sz="1800"/>
            </a:p>
          </p:txBody>
        </p:sp>
        <p:sp>
          <p:nvSpPr>
            <p:cNvPr id="347427" name="Freeform 1310"/>
            <p:cNvSpPr>
              <a:spLocks/>
            </p:cNvSpPr>
            <p:nvPr/>
          </p:nvSpPr>
          <p:spPr bwMode="auto">
            <a:xfrm>
              <a:off x="3360" y="3024"/>
              <a:ext cx="271" cy="393"/>
            </a:xfrm>
            <a:custGeom>
              <a:avLst/>
              <a:gdLst>
                <a:gd name="T0" fmla="*/ 114 w 5957"/>
                <a:gd name="T1" fmla="*/ 392 h 7065"/>
                <a:gd name="T2" fmla="*/ 268 w 5957"/>
                <a:gd name="T3" fmla="*/ 302 h 7065"/>
                <a:gd name="T4" fmla="*/ 269 w 5957"/>
                <a:gd name="T5" fmla="*/ 302 h 7065"/>
                <a:gd name="T6" fmla="*/ 270 w 5957"/>
                <a:gd name="T7" fmla="*/ 301 h 7065"/>
                <a:gd name="T8" fmla="*/ 270 w 5957"/>
                <a:gd name="T9" fmla="*/ 300 h 7065"/>
                <a:gd name="T10" fmla="*/ 271 w 5957"/>
                <a:gd name="T11" fmla="*/ 299 h 7065"/>
                <a:gd name="T12" fmla="*/ 271 w 5957"/>
                <a:gd name="T13" fmla="*/ 297 h 7065"/>
                <a:gd name="T14" fmla="*/ 271 w 5957"/>
                <a:gd name="T15" fmla="*/ 296 h 7065"/>
                <a:gd name="T16" fmla="*/ 271 w 5957"/>
                <a:gd name="T17" fmla="*/ 295 h 7065"/>
                <a:gd name="T18" fmla="*/ 271 w 5957"/>
                <a:gd name="T19" fmla="*/ 294 h 7065"/>
                <a:gd name="T20" fmla="*/ 159 w 5957"/>
                <a:gd name="T21" fmla="*/ 4 h 7065"/>
                <a:gd name="T22" fmla="*/ 159 w 5957"/>
                <a:gd name="T23" fmla="*/ 3 h 7065"/>
                <a:gd name="T24" fmla="*/ 158 w 5957"/>
                <a:gd name="T25" fmla="*/ 2 h 7065"/>
                <a:gd name="T26" fmla="*/ 157 w 5957"/>
                <a:gd name="T27" fmla="*/ 1 h 7065"/>
                <a:gd name="T28" fmla="*/ 157 w 5957"/>
                <a:gd name="T29" fmla="*/ 0 h 7065"/>
                <a:gd name="T30" fmla="*/ 156 w 5957"/>
                <a:gd name="T31" fmla="*/ 0 h 7065"/>
                <a:gd name="T32" fmla="*/ 155 w 5957"/>
                <a:gd name="T33" fmla="*/ 0 h 7065"/>
                <a:gd name="T34" fmla="*/ 154 w 5957"/>
                <a:gd name="T35" fmla="*/ 0 h 7065"/>
                <a:gd name="T36" fmla="*/ 153 w 5957"/>
                <a:gd name="T37" fmla="*/ 0 h 7065"/>
                <a:gd name="T38" fmla="*/ 3 w 5957"/>
                <a:gd name="T39" fmla="*/ 83 h 7065"/>
                <a:gd name="T40" fmla="*/ 2 w 5957"/>
                <a:gd name="T41" fmla="*/ 83 h 7065"/>
                <a:gd name="T42" fmla="*/ 1 w 5957"/>
                <a:gd name="T43" fmla="*/ 84 h 7065"/>
                <a:gd name="T44" fmla="*/ 1 w 5957"/>
                <a:gd name="T45" fmla="*/ 85 h 7065"/>
                <a:gd name="T46" fmla="*/ 0 w 5957"/>
                <a:gd name="T47" fmla="*/ 86 h 7065"/>
                <a:gd name="T48" fmla="*/ 0 w 5957"/>
                <a:gd name="T49" fmla="*/ 87 h 7065"/>
                <a:gd name="T50" fmla="*/ 0 w 5957"/>
                <a:gd name="T51" fmla="*/ 89 h 7065"/>
                <a:gd name="T52" fmla="*/ 0 w 5957"/>
                <a:gd name="T53" fmla="*/ 90 h 7065"/>
                <a:gd name="T54" fmla="*/ 0 w 5957"/>
                <a:gd name="T55" fmla="*/ 91 h 7065"/>
                <a:gd name="T56" fmla="*/ 107 w 5957"/>
                <a:gd name="T57" fmla="*/ 389 h 7065"/>
                <a:gd name="T58" fmla="*/ 107 w 5957"/>
                <a:gd name="T59" fmla="*/ 390 h 7065"/>
                <a:gd name="T60" fmla="*/ 108 w 5957"/>
                <a:gd name="T61" fmla="*/ 391 h 7065"/>
                <a:gd name="T62" fmla="*/ 109 w 5957"/>
                <a:gd name="T63" fmla="*/ 392 h 7065"/>
                <a:gd name="T64" fmla="*/ 110 w 5957"/>
                <a:gd name="T65" fmla="*/ 393 h 7065"/>
                <a:gd name="T66" fmla="*/ 111 w 5957"/>
                <a:gd name="T67" fmla="*/ 393 h 7065"/>
                <a:gd name="T68" fmla="*/ 112 w 5957"/>
                <a:gd name="T69" fmla="*/ 393 h 7065"/>
                <a:gd name="T70" fmla="*/ 113 w 5957"/>
                <a:gd name="T71" fmla="*/ 393 h 7065"/>
                <a:gd name="T72" fmla="*/ 114 w 5957"/>
                <a:gd name="T73" fmla="*/ 392 h 70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5"/>
                <a:gd name="T113" fmla="*/ 5957 w 5957"/>
                <a:gd name="T114" fmla="*/ 7065 h 70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5">
                  <a:moveTo>
                    <a:pt x="2497" y="7056"/>
                  </a:moveTo>
                  <a:lnTo>
                    <a:pt x="5894" y="5432"/>
                  </a:lnTo>
                  <a:lnTo>
                    <a:pt x="5912" y="5421"/>
                  </a:lnTo>
                  <a:lnTo>
                    <a:pt x="5928" y="5406"/>
                  </a:lnTo>
                  <a:lnTo>
                    <a:pt x="5941" y="5388"/>
                  </a:lnTo>
                  <a:lnTo>
                    <a:pt x="5950" y="5368"/>
                  </a:lnTo>
                  <a:lnTo>
                    <a:pt x="5955" y="5347"/>
                  </a:lnTo>
                  <a:lnTo>
                    <a:pt x="5957" y="5325"/>
                  </a:lnTo>
                  <a:lnTo>
                    <a:pt x="5955" y="5303"/>
                  </a:lnTo>
                  <a:lnTo>
                    <a:pt x="5948" y="5282"/>
                  </a:lnTo>
                  <a:lnTo>
                    <a:pt x="3503" y="64"/>
                  </a:lnTo>
                  <a:lnTo>
                    <a:pt x="3492" y="46"/>
                  </a:lnTo>
                  <a:lnTo>
                    <a:pt x="3477" y="31"/>
                  </a:lnTo>
                  <a:lnTo>
                    <a:pt x="3460" y="18"/>
                  </a:lnTo>
                  <a:lnTo>
                    <a:pt x="3441" y="8"/>
                  </a:lnTo>
                  <a:lnTo>
                    <a:pt x="3420" y="2"/>
                  </a:lnTo>
                  <a:lnTo>
                    <a:pt x="3399" y="0"/>
                  </a:lnTo>
                  <a:lnTo>
                    <a:pt x="3377" y="2"/>
                  </a:lnTo>
                  <a:lnTo>
                    <a:pt x="3357" y="8"/>
                  </a:lnTo>
                  <a:lnTo>
                    <a:pt x="63" y="1486"/>
                  </a:lnTo>
                  <a:lnTo>
                    <a:pt x="45" y="1497"/>
                  </a:lnTo>
                  <a:lnTo>
                    <a:pt x="30" y="1512"/>
                  </a:lnTo>
                  <a:lnTo>
                    <a:pt x="16" y="1530"/>
                  </a:lnTo>
                  <a:lnTo>
                    <a:pt x="7" y="1550"/>
                  </a:lnTo>
                  <a:lnTo>
                    <a:pt x="2" y="1572"/>
                  </a:lnTo>
                  <a:lnTo>
                    <a:pt x="0" y="1594"/>
                  </a:lnTo>
                  <a:lnTo>
                    <a:pt x="3" y="1615"/>
                  </a:lnTo>
                  <a:lnTo>
                    <a:pt x="9" y="1636"/>
                  </a:lnTo>
                  <a:lnTo>
                    <a:pt x="2351" y="6999"/>
                  </a:lnTo>
                  <a:lnTo>
                    <a:pt x="2362" y="7018"/>
                  </a:lnTo>
                  <a:lnTo>
                    <a:pt x="2377" y="7034"/>
                  </a:lnTo>
                  <a:lnTo>
                    <a:pt x="2394" y="7048"/>
                  </a:lnTo>
                  <a:lnTo>
                    <a:pt x="2413" y="7057"/>
                  </a:lnTo>
                  <a:lnTo>
                    <a:pt x="2434" y="7063"/>
                  </a:lnTo>
                  <a:lnTo>
                    <a:pt x="2455" y="7065"/>
                  </a:lnTo>
                  <a:lnTo>
                    <a:pt x="2477" y="7063"/>
                  </a:lnTo>
                  <a:lnTo>
                    <a:pt x="2497" y="7056"/>
                  </a:lnTo>
                  <a:close/>
                </a:path>
              </a:pathLst>
            </a:custGeom>
            <a:solidFill>
              <a:srgbClr val="BAC2C2"/>
            </a:solidFill>
            <a:ln w="9525">
              <a:noFill/>
              <a:round/>
              <a:headEnd/>
              <a:tailEnd/>
            </a:ln>
          </p:spPr>
          <p:txBody>
            <a:bodyPr/>
            <a:lstStyle/>
            <a:p>
              <a:pPr algn="ctr"/>
              <a:endParaRPr lang="en-US" sz="1800"/>
            </a:p>
          </p:txBody>
        </p:sp>
        <p:sp>
          <p:nvSpPr>
            <p:cNvPr id="347428" name="Freeform 1311"/>
            <p:cNvSpPr>
              <a:spLocks/>
            </p:cNvSpPr>
            <p:nvPr/>
          </p:nvSpPr>
          <p:spPr bwMode="auto">
            <a:xfrm>
              <a:off x="3360" y="3024"/>
              <a:ext cx="162" cy="99"/>
            </a:xfrm>
            <a:custGeom>
              <a:avLst/>
              <a:gdLst>
                <a:gd name="T0" fmla="*/ 162 w 3562"/>
                <a:gd name="T1" fmla="*/ 10 h 1773"/>
                <a:gd name="T2" fmla="*/ 159 w 3562"/>
                <a:gd name="T3" fmla="*/ 4 h 1773"/>
                <a:gd name="T4" fmla="*/ 159 w 3562"/>
                <a:gd name="T5" fmla="*/ 3 h 1773"/>
                <a:gd name="T6" fmla="*/ 158 w 3562"/>
                <a:gd name="T7" fmla="*/ 2 h 1773"/>
                <a:gd name="T8" fmla="*/ 157 w 3562"/>
                <a:gd name="T9" fmla="*/ 1 h 1773"/>
                <a:gd name="T10" fmla="*/ 156 w 3562"/>
                <a:gd name="T11" fmla="*/ 0 h 1773"/>
                <a:gd name="T12" fmla="*/ 155 w 3562"/>
                <a:gd name="T13" fmla="*/ 0 h 1773"/>
                <a:gd name="T14" fmla="*/ 154 w 3562"/>
                <a:gd name="T15" fmla="*/ 0 h 1773"/>
                <a:gd name="T16" fmla="*/ 154 w 3562"/>
                <a:gd name="T17" fmla="*/ 0 h 1773"/>
                <a:gd name="T18" fmla="*/ 153 w 3562"/>
                <a:gd name="T19" fmla="*/ 0 h 1773"/>
                <a:gd name="T20" fmla="*/ 3 w 3562"/>
                <a:gd name="T21" fmla="*/ 83 h 1773"/>
                <a:gd name="T22" fmla="*/ 2 w 3562"/>
                <a:gd name="T23" fmla="*/ 84 h 1773"/>
                <a:gd name="T24" fmla="*/ 1 w 3562"/>
                <a:gd name="T25" fmla="*/ 84 h 1773"/>
                <a:gd name="T26" fmla="*/ 1 w 3562"/>
                <a:gd name="T27" fmla="*/ 85 h 1773"/>
                <a:gd name="T28" fmla="*/ 0 w 3562"/>
                <a:gd name="T29" fmla="*/ 87 h 1773"/>
                <a:gd name="T30" fmla="*/ 0 w 3562"/>
                <a:gd name="T31" fmla="*/ 88 h 1773"/>
                <a:gd name="T32" fmla="*/ 0 w 3562"/>
                <a:gd name="T33" fmla="*/ 89 h 1773"/>
                <a:gd name="T34" fmla="*/ 0 w 3562"/>
                <a:gd name="T35" fmla="*/ 90 h 1773"/>
                <a:gd name="T36" fmla="*/ 0 w 3562"/>
                <a:gd name="T37" fmla="*/ 91 h 1773"/>
                <a:gd name="T38" fmla="*/ 3 w 3562"/>
                <a:gd name="T39" fmla="*/ 99 h 1773"/>
                <a:gd name="T40" fmla="*/ 162 w 3562"/>
                <a:gd name="T41" fmla="*/ 10 h 17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62"/>
                <a:gd name="T64" fmla="*/ 0 h 1773"/>
                <a:gd name="T65" fmla="*/ 3562 w 3562"/>
                <a:gd name="T66" fmla="*/ 1773 h 17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62" h="1773">
                  <a:moveTo>
                    <a:pt x="3562" y="1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68" y="1773"/>
                  </a:lnTo>
                  <a:lnTo>
                    <a:pt x="3562" y="183"/>
                  </a:lnTo>
                  <a:close/>
                </a:path>
              </a:pathLst>
            </a:custGeom>
            <a:solidFill>
              <a:srgbClr val="BAC2C2"/>
            </a:solidFill>
            <a:ln w="9525">
              <a:noFill/>
              <a:round/>
              <a:headEnd/>
              <a:tailEnd/>
            </a:ln>
          </p:spPr>
          <p:txBody>
            <a:bodyPr/>
            <a:lstStyle/>
            <a:p>
              <a:pPr algn="ctr"/>
              <a:endParaRPr lang="en-US" sz="1800"/>
            </a:p>
          </p:txBody>
        </p:sp>
        <p:sp>
          <p:nvSpPr>
            <p:cNvPr id="347429" name="Freeform 1312"/>
            <p:cNvSpPr>
              <a:spLocks/>
            </p:cNvSpPr>
            <p:nvPr/>
          </p:nvSpPr>
          <p:spPr bwMode="auto">
            <a:xfrm>
              <a:off x="3360" y="3024"/>
              <a:ext cx="161" cy="97"/>
            </a:xfrm>
            <a:custGeom>
              <a:avLst/>
              <a:gdLst>
                <a:gd name="T0" fmla="*/ 161 w 3550"/>
                <a:gd name="T1" fmla="*/ 8 h 1748"/>
                <a:gd name="T2" fmla="*/ 160 w 3550"/>
                <a:gd name="T3" fmla="*/ 8 h 1748"/>
                <a:gd name="T4" fmla="*/ 160 w 3550"/>
                <a:gd name="T5" fmla="*/ 7 h 1748"/>
                <a:gd name="T6" fmla="*/ 159 w 3550"/>
                <a:gd name="T7" fmla="*/ 5 h 1748"/>
                <a:gd name="T8" fmla="*/ 158 w 3550"/>
                <a:gd name="T9" fmla="*/ 3 h 1748"/>
                <a:gd name="T10" fmla="*/ 157 w 3550"/>
                <a:gd name="T11" fmla="*/ 1 h 1748"/>
                <a:gd name="T12" fmla="*/ 155 w 3550"/>
                <a:gd name="T13" fmla="*/ 0 h 1748"/>
                <a:gd name="T14" fmla="*/ 153 w 3550"/>
                <a:gd name="T15" fmla="*/ 0 h 1748"/>
                <a:gd name="T16" fmla="*/ 148 w 3550"/>
                <a:gd name="T17" fmla="*/ 3 h 1748"/>
                <a:gd name="T18" fmla="*/ 140 w 3550"/>
                <a:gd name="T19" fmla="*/ 7 h 1748"/>
                <a:gd name="T20" fmla="*/ 133 w 3550"/>
                <a:gd name="T21" fmla="*/ 11 h 1748"/>
                <a:gd name="T22" fmla="*/ 127 w 3550"/>
                <a:gd name="T23" fmla="*/ 14 h 1748"/>
                <a:gd name="T24" fmla="*/ 122 w 3550"/>
                <a:gd name="T25" fmla="*/ 17 h 1748"/>
                <a:gd name="T26" fmla="*/ 116 w 3550"/>
                <a:gd name="T27" fmla="*/ 20 h 1748"/>
                <a:gd name="T28" fmla="*/ 111 w 3550"/>
                <a:gd name="T29" fmla="*/ 23 h 1748"/>
                <a:gd name="T30" fmla="*/ 106 w 3550"/>
                <a:gd name="T31" fmla="*/ 26 h 1748"/>
                <a:gd name="T32" fmla="*/ 99 w 3550"/>
                <a:gd name="T33" fmla="*/ 30 h 1748"/>
                <a:gd name="T34" fmla="*/ 92 w 3550"/>
                <a:gd name="T35" fmla="*/ 33 h 1748"/>
                <a:gd name="T36" fmla="*/ 84 w 3550"/>
                <a:gd name="T37" fmla="*/ 38 h 1748"/>
                <a:gd name="T38" fmla="*/ 74 w 3550"/>
                <a:gd name="T39" fmla="*/ 44 h 1748"/>
                <a:gd name="T40" fmla="*/ 62 w 3550"/>
                <a:gd name="T41" fmla="*/ 50 h 1748"/>
                <a:gd name="T42" fmla="*/ 48 w 3550"/>
                <a:gd name="T43" fmla="*/ 57 h 1748"/>
                <a:gd name="T44" fmla="*/ 32 w 3550"/>
                <a:gd name="T45" fmla="*/ 66 h 1748"/>
                <a:gd name="T46" fmla="*/ 13 w 3550"/>
                <a:gd name="T47" fmla="*/ 77 h 1748"/>
                <a:gd name="T48" fmla="*/ 2 w 3550"/>
                <a:gd name="T49" fmla="*/ 83 h 1748"/>
                <a:gd name="T50" fmla="*/ 1 w 3550"/>
                <a:gd name="T51" fmla="*/ 85 h 1748"/>
                <a:gd name="T52" fmla="*/ 0 w 3550"/>
                <a:gd name="T53" fmla="*/ 87 h 1748"/>
                <a:gd name="T54" fmla="*/ 0 w 3550"/>
                <a:gd name="T55" fmla="*/ 90 h 1748"/>
                <a:gd name="T56" fmla="*/ 1 w 3550"/>
                <a:gd name="T57" fmla="*/ 91 h 1748"/>
                <a:gd name="T58" fmla="*/ 1 w 3550"/>
                <a:gd name="T59" fmla="*/ 92 h 1748"/>
                <a:gd name="T60" fmla="*/ 1 w 3550"/>
                <a:gd name="T61" fmla="*/ 94 h 1748"/>
                <a:gd name="T62" fmla="*/ 2 w 3550"/>
                <a:gd name="T63" fmla="*/ 95 h 1748"/>
                <a:gd name="T64" fmla="*/ 7 w 3550"/>
                <a:gd name="T65" fmla="*/ 94 h 1748"/>
                <a:gd name="T66" fmla="*/ 16 w 3550"/>
                <a:gd name="T67" fmla="*/ 90 h 1748"/>
                <a:gd name="T68" fmla="*/ 23 w 3550"/>
                <a:gd name="T69" fmla="*/ 86 h 1748"/>
                <a:gd name="T70" fmla="*/ 29 w 3550"/>
                <a:gd name="T71" fmla="*/ 82 h 1748"/>
                <a:gd name="T72" fmla="*/ 35 w 3550"/>
                <a:gd name="T73" fmla="*/ 79 h 1748"/>
                <a:gd name="T74" fmla="*/ 41 w 3550"/>
                <a:gd name="T75" fmla="*/ 76 h 1748"/>
                <a:gd name="T76" fmla="*/ 46 w 3550"/>
                <a:gd name="T77" fmla="*/ 73 h 1748"/>
                <a:gd name="T78" fmla="*/ 52 w 3550"/>
                <a:gd name="T79" fmla="*/ 69 h 1748"/>
                <a:gd name="T80" fmla="*/ 59 w 3550"/>
                <a:gd name="T81" fmla="*/ 66 h 1748"/>
                <a:gd name="T82" fmla="*/ 66 w 3550"/>
                <a:gd name="T83" fmla="*/ 62 h 1748"/>
                <a:gd name="T84" fmla="*/ 75 w 3550"/>
                <a:gd name="T85" fmla="*/ 57 h 1748"/>
                <a:gd name="T86" fmla="*/ 86 w 3550"/>
                <a:gd name="T87" fmla="*/ 51 h 1748"/>
                <a:gd name="T88" fmla="*/ 98 w 3550"/>
                <a:gd name="T89" fmla="*/ 44 h 1748"/>
                <a:gd name="T90" fmla="*/ 113 w 3550"/>
                <a:gd name="T91" fmla="*/ 36 h 1748"/>
                <a:gd name="T92" fmla="*/ 130 w 3550"/>
                <a:gd name="T93" fmla="*/ 26 h 1748"/>
                <a:gd name="T94" fmla="*/ 150 w 3550"/>
                <a:gd name="T95" fmla="*/ 15 h 17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50"/>
                <a:gd name="T145" fmla="*/ 0 h 1748"/>
                <a:gd name="T146" fmla="*/ 3550 w 3550"/>
                <a:gd name="T147" fmla="*/ 1748 h 17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50" h="1748">
                  <a:moveTo>
                    <a:pt x="3550" y="163"/>
                  </a:moveTo>
                  <a:lnTo>
                    <a:pt x="3545" y="153"/>
                  </a:lnTo>
                  <a:lnTo>
                    <a:pt x="3541" y="144"/>
                  </a:lnTo>
                  <a:lnTo>
                    <a:pt x="3538" y="137"/>
                  </a:lnTo>
                  <a:lnTo>
                    <a:pt x="3533" y="130"/>
                  </a:lnTo>
                  <a:lnTo>
                    <a:pt x="3529" y="120"/>
                  </a:lnTo>
                  <a:lnTo>
                    <a:pt x="3523" y="108"/>
                  </a:lnTo>
                  <a:lnTo>
                    <a:pt x="3514" y="90"/>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1" y="1665"/>
                  </a:lnTo>
                  <a:lnTo>
                    <a:pt x="26" y="1673"/>
                  </a:lnTo>
                  <a:lnTo>
                    <a:pt x="31" y="1685"/>
                  </a:lnTo>
                  <a:lnTo>
                    <a:pt x="37" y="1699"/>
                  </a:lnTo>
                  <a:lnTo>
                    <a:pt x="46" y="1719"/>
                  </a:lnTo>
                  <a:lnTo>
                    <a:pt x="57" y="1748"/>
                  </a:lnTo>
                  <a:lnTo>
                    <a:pt x="162" y="1700"/>
                  </a:lnTo>
                  <a:lnTo>
                    <a:pt x="259" y="1656"/>
                  </a:lnTo>
                  <a:lnTo>
                    <a:pt x="348" y="1616"/>
                  </a:lnTo>
                  <a:lnTo>
                    <a:pt x="430" y="1579"/>
                  </a:lnTo>
                  <a:lnTo>
                    <a:pt x="508" y="1543"/>
                  </a:lnTo>
                  <a:lnTo>
                    <a:pt x="579" y="1511"/>
                  </a:lnTo>
                  <a:lnTo>
                    <a:pt x="648" y="1480"/>
                  </a:lnTo>
                  <a:lnTo>
                    <a:pt x="713" y="1451"/>
                  </a:lnTo>
                  <a:lnTo>
                    <a:pt x="776" y="1422"/>
                  </a:lnTo>
                  <a:lnTo>
                    <a:pt x="837" y="1395"/>
                  </a:lnTo>
                  <a:lnTo>
                    <a:pt x="898" y="1367"/>
                  </a:lnTo>
                  <a:lnTo>
                    <a:pt x="959" y="1340"/>
                  </a:lnTo>
                  <a:lnTo>
                    <a:pt x="1021" y="1311"/>
                  </a:lnTo>
                  <a:lnTo>
                    <a:pt x="1085" y="1282"/>
                  </a:lnTo>
                  <a:lnTo>
                    <a:pt x="1153" y="1251"/>
                  </a:lnTo>
                  <a:lnTo>
                    <a:pt x="1223" y="1220"/>
                  </a:lnTo>
                  <a:lnTo>
                    <a:pt x="1299" y="1186"/>
                  </a:lnTo>
                  <a:lnTo>
                    <a:pt x="1379" y="1149"/>
                  </a:lnTo>
                  <a:lnTo>
                    <a:pt x="1466" y="1110"/>
                  </a:lnTo>
                  <a:lnTo>
                    <a:pt x="1560" y="1067"/>
                  </a:lnTo>
                  <a:lnTo>
                    <a:pt x="1662" y="1020"/>
                  </a:lnTo>
                  <a:lnTo>
                    <a:pt x="1772" y="971"/>
                  </a:lnTo>
                  <a:lnTo>
                    <a:pt x="1892" y="916"/>
                  </a:lnTo>
                  <a:lnTo>
                    <a:pt x="2024" y="857"/>
                  </a:lnTo>
                  <a:lnTo>
                    <a:pt x="2166" y="792"/>
                  </a:lnTo>
                  <a:lnTo>
                    <a:pt x="2320" y="722"/>
                  </a:lnTo>
                  <a:lnTo>
                    <a:pt x="2488" y="646"/>
                  </a:lnTo>
                  <a:lnTo>
                    <a:pt x="2668" y="564"/>
                  </a:lnTo>
                  <a:lnTo>
                    <a:pt x="2864" y="474"/>
                  </a:lnTo>
                  <a:lnTo>
                    <a:pt x="3075" y="378"/>
                  </a:lnTo>
                  <a:lnTo>
                    <a:pt x="3304" y="275"/>
                  </a:lnTo>
                  <a:lnTo>
                    <a:pt x="3550" y="163"/>
                  </a:lnTo>
                  <a:close/>
                </a:path>
              </a:pathLst>
            </a:custGeom>
            <a:solidFill>
              <a:srgbClr val="BFC7C7"/>
            </a:solidFill>
            <a:ln w="9525">
              <a:noFill/>
              <a:round/>
              <a:headEnd/>
              <a:tailEnd/>
            </a:ln>
          </p:spPr>
          <p:txBody>
            <a:bodyPr/>
            <a:lstStyle/>
            <a:p>
              <a:pPr algn="ctr"/>
              <a:endParaRPr lang="en-US" sz="1800"/>
            </a:p>
          </p:txBody>
        </p:sp>
        <p:sp>
          <p:nvSpPr>
            <p:cNvPr id="347430" name="Freeform 1313"/>
            <p:cNvSpPr>
              <a:spLocks/>
            </p:cNvSpPr>
            <p:nvPr/>
          </p:nvSpPr>
          <p:spPr bwMode="auto">
            <a:xfrm>
              <a:off x="3360" y="3024"/>
              <a:ext cx="161" cy="96"/>
            </a:xfrm>
            <a:custGeom>
              <a:avLst/>
              <a:gdLst>
                <a:gd name="T0" fmla="*/ 161 w 3539"/>
                <a:gd name="T1" fmla="*/ 8 h 1724"/>
                <a:gd name="T2" fmla="*/ 161 w 3539"/>
                <a:gd name="T3" fmla="*/ 7 h 1724"/>
                <a:gd name="T4" fmla="*/ 160 w 3539"/>
                <a:gd name="T5" fmla="*/ 6 h 1724"/>
                <a:gd name="T6" fmla="*/ 160 w 3539"/>
                <a:gd name="T7" fmla="*/ 5 h 1724"/>
                <a:gd name="T8" fmla="*/ 159 w 3539"/>
                <a:gd name="T9" fmla="*/ 3 h 1724"/>
                <a:gd name="T10" fmla="*/ 157 w 3539"/>
                <a:gd name="T11" fmla="*/ 1 h 1724"/>
                <a:gd name="T12" fmla="*/ 155 w 3539"/>
                <a:gd name="T13" fmla="*/ 0 h 1724"/>
                <a:gd name="T14" fmla="*/ 154 w 3539"/>
                <a:gd name="T15" fmla="*/ 0 h 1724"/>
                <a:gd name="T16" fmla="*/ 148 w 3539"/>
                <a:gd name="T17" fmla="*/ 3 h 1724"/>
                <a:gd name="T18" fmla="*/ 140 w 3539"/>
                <a:gd name="T19" fmla="*/ 7 h 1724"/>
                <a:gd name="T20" fmla="*/ 133 w 3539"/>
                <a:gd name="T21" fmla="*/ 11 h 1724"/>
                <a:gd name="T22" fmla="*/ 127 w 3539"/>
                <a:gd name="T23" fmla="*/ 14 h 1724"/>
                <a:gd name="T24" fmla="*/ 122 w 3539"/>
                <a:gd name="T25" fmla="*/ 17 h 1724"/>
                <a:gd name="T26" fmla="*/ 117 w 3539"/>
                <a:gd name="T27" fmla="*/ 20 h 1724"/>
                <a:gd name="T28" fmla="*/ 111 w 3539"/>
                <a:gd name="T29" fmla="*/ 23 h 1724"/>
                <a:gd name="T30" fmla="*/ 106 w 3539"/>
                <a:gd name="T31" fmla="*/ 26 h 1724"/>
                <a:gd name="T32" fmla="*/ 100 w 3539"/>
                <a:gd name="T33" fmla="*/ 30 h 1724"/>
                <a:gd name="T34" fmla="*/ 92 w 3539"/>
                <a:gd name="T35" fmla="*/ 34 h 1724"/>
                <a:gd name="T36" fmla="*/ 84 w 3539"/>
                <a:gd name="T37" fmla="*/ 38 h 1724"/>
                <a:gd name="T38" fmla="*/ 74 w 3539"/>
                <a:gd name="T39" fmla="*/ 44 h 1724"/>
                <a:gd name="T40" fmla="*/ 62 w 3539"/>
                <a:gd name="T41" fmla="*/ 50 h 1724"/>
                <a:gd name="T42" fmla="*/ 48 w 3539"/>
                <a:gd name="T43" fmla="*/ 58 h 1724"/>
                <a:gd name="T44" fmla="*/ 32 w 3539"/>
                <a:gd name="T45" fmla="*/ 67 h 1724"/>
                <a:gd name="T46" fmla="*/ 13 w 3539"/>
                <a:gd name="T47" fmla="*/ 77 h 1724"/>
                <a:gd name="T48" fmla="*/ 2 w 3539"/>
                <a:gd name="T49" fmla="*/ 83 h 1724"/>
                <a:gd name="T50" fmla="*/ 1 w 3539"/>
                <a:gd name="T51" fmla="*/ 85 h 1724"/>
                <a:gd name="T52" fmla="*/ 0 w 3539"/>
                <a:gd name="T53" fmla="*/ 88 h 1724"/>
                <a:gd name="T54" fmla="*/ 0 w 3539"/>
                <a:gd name="T55" fmla="*/ 90 h 1724"/>
                <a:gd name="T56" fmla="*/ 1 w 3539"/>
                <a:gd name="T57" fmla="*/ 92 h 1724"/>
                <a:gd name="T58" fmla="*/ 1 w 3539"/>
                <a:gd name="T59" fmla="*/ 92 h 1724"/>
                <a:gd name="T60" fmla="*/ 1 w 3539"/>
                <a:gd name="T61" fmla="*/ 93 h 1724"/>
                <a:gd name="T62" fmla="*/ 2 w 3539"/>
                <a:gd name="T63" fmla="*/ 95 h 1724"/>
                <a:gd name="T64" fmla="*/ 7 w 3539"/>
                <a:gd name="T65" fmla="*/ 93 h 1724"/>
                <a:gd name="T66" fmla="*/ 15 w 3539"/>
                <a:gd name="T67" fmla="*/ 89 h 1724"/>
                <a:gd name="T68" fmla="*/ 23 w 3539"/>
                <a:gd name="T69" fmla="*/ 85 h 1724"/>
                <a:gd name="T70" fmla="*/ 29 w 3539"/>
                <a:gd name="T71" fmla="*/ 81 h 1724"/>
                <a:gd name="T72" fmla="*/ 35 w 3539"/>
                <a:gd name="T73" fmla="*/ 78 h 1724"/>
                <a:gd name="T74" fmla="*/ 40 w 3539"/>
                <a:gd name="T75" fmla="*/ 75 h 1724"/>
                <a:gd name="T76" fmla="*/ 46 w 3539"/>
                <a:gd name="T77" fmla="*/ 72 h 1724"/>
                <a:gd name="T78" fmla="*/ 52 w 3539"/>
                <a:gd name="T79" fmla="*/ 68 h 1724"/>
                <a:gd name="T80" fmla="*/ 59 w 3539"/>
                <a:gd name="T81" fmla="*/ 65 h 1724"/>
                <a:gd name="T82" fmla="*/ 66 w 3539"/>
                <a:gd name="T83" fmla="*/ 61 h 1724"/>
                <a:gd name="T84" fmla="*/ 75 w 3539"/>
                <a:gd name="T85" fmla="*/ 56 h 1724"/>
                <a:gd name="T86" fmla="*/ 86 w 3539"/>
                <a:gd name="T87" fmla="*/ 50 h 1724"/>
                <a:gd name="T88" fmla="*/ 98 w 3539"/>
                <a:gd name="T89" fmla="*/ 43 h 1724"/>
                <a:gd name="T90" fmla="*/ 113 w 3539"/>
                <a:gd name="T91" fmla="*/ 35 h 1724"/>
                <a:gd name="T92" fmla="*/ 130 w 3539"/>
                <a:gd name="T93" fmla="*/ 25 h 1724"/>
                <a:gd name="T94" fmla="*/ 150 w 3539"/>
                <a:gd name="T95" fmla="*/ 14 h 17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39"/>
                <a:gd name="T145" fmla="*/ 0 h 1724"/>
                <a:gd name="T146" fmla="*/ 3539 w 3539"/>
                <a:gd name="T147" fmla="*/ 1724 h 17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39" h="1724">
                  <a:moveTo>
                    <a:pt x="3539" y="143"/>
                  </a:moveTo>
                  <a:lnTo>
                    <a:pt x="3534" y="135"/>
                  </a:lnTo>
                  <a:lnTo>
                    <a:pt x="3531" y="129"/>
                  </a:lnTo>
                  <a:lnTo>
                    <a:pt x="3529" y="123"/>
                  </a:lnTo>
                  <a:lnTo>
                    <a:pt x="3526" y="117"/>
                  </a:lnTo>
                  <a:lnTo>
                    <a:pt x="3523" y="110"/>
                  </a:lnTo>
                  <a:lnTo>
                    <a:pt x="3518" y="99"/>
                  </a:lnTo>
                  <a:lnTo>
                    <a:pt x="3511" y="84"/>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3" y="1646"/>
                  </a:lnTo>
                  <a:lnTo>
                    <a:pt x="16" y="1652"/>
                  </a:lnTo>
                  <a:lnTo>
                    <a:pt x="19" y="1658"/>
                  </a:lnTo>
                  <a:lnTo>
                    <a:pt x="22" y="1666"/>
                  </a:lnTo>
                  <a:lnTo>
                    <a:pt x="26" y="1674"/>
                  </a:lnTo>
                  <a:lnTo>
                    <a:pt x="31" y="1686"/>
                  </a:lnTo>
                  <a:lnTo>
                    <a:pt x="37" y="1702"/>
                  </a:lnTo>
                  <a:lnTo>
                    <a:pt x="46" y="1724"/>
                  </a:lnTo>
                  <a:lnTo>
                    <a:pt x="151" y="1676"/>
                  </a:lnTo>
                  <a:lnTo>
                    <a:pt x="248" y="1633"/>
                  </a:lnTo>
                  <a:lnTo>
                    <a:pt x="337" y="1592"/>
                  </a:lnTo>
                  <a:lnTo>
                    <a:pt x="419" y="1555"/>
                  </a:lnTo>
                  <a:lnTo>
                    <a:pt x="497" y="1520"/>
                  </a:lnTo>
                  <a:lnTo>
                    <a:pt x="568" y="1488"/>
                  </a:lnTo>
                  <a:lnTo>
                    <a:pt x="637" y="1457"/>
                  </a:lnTo>
                  <a:lnTo>
                    <a:pt x="702" y="1427"/>
                  </a:lnTo>
                  <a:lnTo>
                    <a:pt x="765" y="1399"/>
                  </a:lnTo>
                  <a:lnTo>
                    <a:pt x="826" y="1372"/>
                  </a:lnTo>
                  <a:lnTo>
                    <a:pt x="886" y="1344"/>
                  </a:lnTo>
                  <a:lnTo>
                    <a:pt x="948" y="1316"/>
                  </a:lnTo>
                  <a:lnTo>
                    <a:pt x="1010" y="1288"/>
                  </a:lnTo>
                  <a:lnTo>
                    <a:pt x="1074" y="1259"/>
                  </a:lnTo>
                  <a:lnTo>
                    <a:pt x="1141" y="1229"/>
                  </a:lnTo>
                  <a:lnTo>
                    <a:pt x="1212" y="1197"/>
                  </a:lnTo>
                  <a:lnTo>
                    <a:pt x="1287" y="1163"/>
                  </a:lnTo>
                  <a:lnTo>
                    <a:pt x="1368" y="1126"/>
                  </a:lnTo>
                  <a:lnTo>
                    <a:pt x="1455" y="1087"/>
                  </a:lnTo>
                  <a:lnTo>
                    <a:pt x="1548" y="1045"/>
                  </a:lnTo>
                  <a:lnTo>
                    <a:pt x="1650" y="998"/>
                  </a:lnTo>
                  <a:lnTo>
                    <a:pt x="1761" y="949"/>
                  </a:lnTo>
                  <a:lnTo>
                    <a:pt x="1881" y="894"/>
                  </a:lnTo>
                  <a:lnTo>
                    <a:pt x="2013" y="835"/>
                  </a:lnTo>
                  <a:lnTo>
                    <a:pt x="2154" y="771"/>
                  </a:lnTo>
                  <a:lnTo>
                    <a:pt x="2308" y="700"/>
                  </a:lnTo>
                  <a:lnTo>
                    <a:pt x="2477" y="625"/>
                  </a:lnTo>
                  <a:lnTo>
                    <a:pt x="2657" y="543"/>
                  </a:lnTo>
                  <a:lnTo>
                    <a:pt x="2853" y="453"/>
                  </a:lnTo>
                  <a:lnTo>
                    <a:pt x="3064" y="357"/>
                  </a:lnTo>
                  <a:lnTo>
                    <a:pt x="3293" y="254"/>
                  </a:lnTo>
                  <a:lnTo>
                    <a:pt x="3539" y="143"/>
                  </a:lnTo>
                  <a:close/>
                </a:path>
              </a:pathLst>
            </a:custGeom>
            <a:solidFill>
              <a:srgbClr val="C9D1D1"/>
            </a:solidFill>
            <a:ln w="9525">
              <a:noFill/>
              <a:round/>
              <a:headEnd/>
              <a:tailEnd/>
            </a:ln>
          </p:spPr>
          <p:txBody>
            <a:bodyPr/>
            <a:lstStyle/>
            <a:p>
              <a:pPr algn="ctr"/>
              <a:endParaRPr lang="en-US" sz="1800"/>
            </a:p>
          </p:txBody>
        </p:sp>
        <p:sp>
          <p:nvSpPr>
            <p:cNvPr id="347431" name="Freeform 1314"/>
            <p:cNvSpPr>
              <a:spLocks/>
            </p:cNvSpPr>
            <p:nvPr/>
          </p:nvSpPr>
          <p:spPr bwMode="auto">
            <a:xfrm>
              <a:off x="3360" y="3024"/>
              <a:ext cx="160" cy="94"/>
            </a:xfrm>
            <a:custGeom>
              <a:avLst/>
              <a:gdLst>
                <a:gd name="T0" fmla="*/ 160 w 3526"/>
                <a:gd name="T1" fmla="*/ 6 h 1698"/>
                <a:gd name="T2" fmla="*/ 159 w 3526"/>
                <a:gd name="T3" fmla="*/ 5 h 1698"/>
                <a:gd name="T4" fmla="*/ 158 w 3526"/>
                <a:gd name="T5" fmla="*/ 3 h 1698"/>
                <a:gd name="T6" fmla="*/ 157 w 3526"/>
                <a:gd name="T7" fmla="*/ 1 h 1698"/>
                <a:gd name="T8" fmla="*/ 155 w 3526"/>
                <a:gd name="T9" fmla="*/ 0 h 1698"/>
                <a:gd name="T10" fmla="*/ 153 w 3526"/>
                <a:gd name="T11" fmla="*/ 0 h 1698"/>
                <a:gd name="T12" fmla="*/ 148 w 3526"/>
                <a:gd name="T13" fmla="*/ 3 h 1698"/>
                <a:gd name="T14" fmla="*/ 140 w 3526"/>
                <a:gd name="T15" fmla="*/ 7 h 1698"/>
                <a:gd name="T16" fmla="*/ 133 w 3526"/>
                <a:gd name="T17" fmla="*/ 11 h 1698"/>
                <a:gd name="T18" fmla="*/ 127 w 3526"/>
                <a:gd name="T19" fmla="*/ 14 h 1698"/>
                <a:gd name="T20" fmla="*/ 122 w 3526"/>
                <a:gd name="T21" fmla="*/ 17 h 1698"/>
                <a:gd name="T22" fmla="*/ 116 w 3526"/>
                <a:gd name="T23" fmla="*/ 20 h 1698"/>
                <a:gd name="T24" fmla="*/ 111 w 3526"/>
                <a:gd name="T25" fmla="*/ 23 h 1698"/>
                <a:gd name="T26" fmla="*/ 106 w 3526"/>
                <a:gd name="T27" fmla="*/ 26 h 1698"/>
                <a:gd name="T28" fmla="*/ 99 w 3526"/>
                <a:gd name="T29" fmla="*/ 29 h 1698"/>
                <a:gd name="T30" fmla="*/ 92 w 3526"/>
                <a:gd name="T31" fmla="*/ 33 h 1698"/>
                <a:gd name="T32" fmla="*/ 84 w 3526"/>
                <a:gd name="T33" fmla="*/ 38 h 1698"/>
                <a:gd name="T34" fmla="*/ 74 w 3526"/>
                <a:gd name="T35" fmla="*/ 43 h 1698"/>
                <a:gd name="T36" fmla="*/ 62 w 3526"/>
                <a:gd name="T37" fmla="*/ 50 h 1698"/>
                <a:gd name="T38" fmla="*/ 48 w 3526"/>
                <a:gd name="T39" fmla="*/ 57 h 1698"/>
                <a:gd name="T40" fmla="*/ 32 w 3526"/>
                <a:gd name="T41" fmla="*/ 66 h 1698"/>
                <a:gd name="T42" fmla="*/ 13 w 3526"/>
                <a:gd name="T43" fmla="*/ 77 h 1698"/>
                <a:gd name="T44" fmla="*/ 2 w 3526"/>
                <a:gd name="T45" fmla="*/ 83 h 1698"/>
                <a:gd name="T46" fmla="*/ 1 w 3526"/>
                <a:gd name="T47" fmla="*/ 85 h 1698"/>
                <a:gd name="T48" fmla="*/ 0 w 3526"/>
                <a:gd name="T49" fmla="*/ 87 h 1698"/>
                <a:gd name="T50" fmla="*/ 0 w 3526"/>
                <a:gd name="T51" fmla="*/ 89 h 1698"/>
                <a:gd name="T52" fmla="*/ 1 w 3526"/>
                <a:gd name="T53" fmla="*/ 91 h 1698"/>
                <a:gd name="T54" fmla="*/ 1 w 3526"/>
                <a:gd name="T55" fmla="*/ 93 h 1698"/>
                <a:gd name="T56" fmla="*/ 6 w 3526"/>
                <a:gd name="T57" fmla="*/ 91 h 1698"/>
                <a:gd name="T58" fmla="*/ 15 w 3526"/>
                <a:gd name="T59" fmla="*/ 87 h 1698"/>
                <a:gd name="T60" fmla="*/ 22 w 3526"/>
                <a:gd name="T61" fmla="*/ 83 h 1698"/>
                <a:gd name="T62" fmla="*/ 28 w 3526"/>
                <a:gd name="T63" fmla="*/ 79 h 1698"/>
                <a:gd name="T64" fmla="*/ 34 w 3526"/>
                <a:gd name="T65" fmla="*/ 76 h 1698"/>
                <a:gd name="T66" fmla="*/ 40 w 3526"/>
                <a:gd name="T67" fmla="*/ 73 h 1698"/>
                <a:gd name="T68" fmla="*/ 45 w 3526"/>
                <a:gd name="T69" fmla="*/ 70 h 1698"/>
                <a:gd name="T70" fmla="*/ 51 w 3526"/>
                <a:gd name="T71" fmla="*/ 67 h 1698"/>
                <a:gd name="T72" fmla="*/ 58 w 3526"/>
                <a:gd name="T73" fmla="*/ 63 h 1698"/>
                <a:gd name="T74" fmla="*/ 65 w 3526"/>
                <a:gd name="T75" fmla="*/ 59 h 1698"/>
                <a:gd name="T76" fmla="*/ 74 w 3526"/>
                <a:gd name="T77" fmla="*/ 54 h 1698"/>
                <a:gd name="T78" fmla="*/ 85 w 3526"/>
                <a:gd name="T79" fmla="*/ 48 h 1698"/>
                <a:gd name="T80" fmla="*/ 97 w 3526"/>
                <a:gd name="T81" fmla="*/ 41 h 1698"/>
                <a:gd name="T82" fmla="*/ 112 w 3526"/>
                <a:gd name="T83" fmla="*/ 33 h 1698"/>
                <a:gd name="T84" fmla="*/ 129 w 3526"/>
                <a:gd name="T85" fmla="*/ 24 h 1698"/>
                <a:gd name="T86" fmla="*/ 149 w 3526"/>
                <a:gd name="T87" fmla="*/ 13 h 16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26"/>
                <a:gd name="T133" fmla="*/ 0 h 1698"/>
                <a:gd name="T134" fmla="*/ 3526 w 3526"/>
                <a:gd name="T135" fmla="*/ 1698 h 16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26" h="1698">
                  <a:moveTo>
                    <a:pt x="3526" y="123"/>
                  </a:moveTo>
                  <a:lnTo>
                    <a:pt x="3522" y="112"/>
                  </a:lnTo>
                  <a:lnTo>
                    <a:pt x="3518" y="103"/>
                  </a:lnTo>
                  <a:lnTo>
                    <a:pt x="3513" y="9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5" y="1671"/>
                  </a:lnTo>
                  <a:lnTo>
                    <a:pt x="36" y="1698"/>
                  </a:lnTo>
                  <a:lnTo>
                    <a:pt x="141" y="1651"/>
                  </a:lnTo>
                  <a:lnTo>
                    <a:pt x="237" y="1608"/>
                  </a:lnTo>
                  <a:lnTo>
                    <a:pt x="326" y="1568"/>
                  </a:lnTo>
                  <a:lnTo>
                    <a:pt x="409" y="1530"/>
                  </a:lnTo>
                  <a:lnTo>
                    <a:pt x="486" y="1496"/>
                  </a:lnTo>
                  <a:lnTo>
                    <a:pt x="558" y="1463"/>
                  </a:lnTo>
                  <a:lnTo>
                    <a:pt x="626" y="1433"/>
                  </a:lnTo>
                  <a:lnTo>
                    <a:pt x="691" y="1403"/>
                  </a:lnTo>
                  <a:lnTo>
                    <a:pt x="754" y="1375"/>
                  </a:lnTo>
                  <a:lnTo>
                    <a:pt x="815" y="1347"/>
                  </a:lnTo>
                  <a:lnTo>
                    <a:pt x="875" y="1320"/>
                  </a:lnTo>
                  <a:lnTo>
                    <a:pt x="936" y="1292"/>
                  </a:lnTo>
                  <a:lnTo>
                    <a:pt x="999" y="1264"/>
                  </a:lnTo>
                  <a:lnTo>
                    <a:pt x="1063" y="1236"/>
                  </a:lnTo>
                  <a:lnTo>
                    <a:pt x="1130" y="1205"/>
                  </a:lnTo>
                  <a:lnTo>
                    <a:pt x="1201" y="1173"/>
                  </a:lnTo>
                  <a:lnTo>
                    <a:pt x="1276" y="1140"/>
                  </a:lnTo>
                  <a:lnTo>
                    <a:pt x="1357" y="1103"/>
                  </a:lnTo>
                  <a:lnTo>
                    <a:pt x="1443" y="1064"/>
                  </a:lnTo>
                  <a:lnTo>
                    <a:pt x="1537" y="1022"/>
                  </a:lnTo>
                  <a:lnTo>
                    <a:pt x="1639" y="975"/>
                  </a:lnTo>
                  <a:lnTo>
                    <a:pt x="1749" y="926"/>
                  </a:lnTo>
                  <a:lnTo>
                    <a:pt x="1870" y="872"/>
                  </a:lnTo>
                  <a:lnTo>
                    <a:pt x="2000" y="813"/>
                  </a:lnTo>
                  <a:lnTo>
                    <a:pt x="2143" y="749"/>
                  </a:lnTo>
                  <a:lnTo>
                    <a:pt x="2297" y="679"/>
                  </a:lnTo>
                  <a:lnTo>
                    <a:pt x="2464" y="603"/>
                  </a:lnTo>
                  <a:lnTo>
                    <a:pt x="2646" y="521"/>
                  </a:lnTo>
                  <a:lnTo>
                    <a:pt x="2841" y="432"/>
                  </a:lnTo>
                  <a:lnTo>
                    <a:pt x="3053" y="337"/>
                  </a:lnTo>
                  <a:lnTo>
                    <a:pt x="3281" y="234"/>
                  </a:lnTo>
                  <a:lnTo>
                    <a:pt x="3526" y="123"/>
                  </a:lnTo>
                  <a:close/>
                </a:path>
              </a:pathLst>
            </a:custGeom>
            <a:solidFill>
              <a:srgbClr val="D1D9D9"/>
            </a:solidFill>
            <a:ln w="9525">
              <a:noFill/>
              <a:round/>
              <a:headEnd/>
              <a:tailEnd/>
            </a:ln>
          </p:spPr>
          <p:txBody>
            <a:bodyPr/>
            <a:lstStyle/>
            <a:p>
              <a:pPr algn="ctr"/>
              <a:endParaRPr lang="en-US" sz="1800"/>
            </a:p>
          </p:txBody>
        </p:sp>
        <p:sp>
          <p:nvSpPr>
            <p:cNvPr id="347432" name="Freeform 1315"/>
            <p:cNvSpPr>
              <a:spLocks/>
            </p:cNvSpPr>
            <p:nvPr/>
          </p:nvSpPr>
          <p:spPr bwMode="auto">
            <a:xfrm>
              <a:off x="3360" y="3024"/>
              <a:ext cx="160" cy="93"/>
            </a:xfrm>
            <a:custGeom>
              <a:avLst/>
              <a:gdLst>
                <a:gd name="T0" fmla="*/ 160 w 3515"/>
                <a:gd name="T1" fmla="*/ 5 h 1674"/>
                <a:gd name="T2" fmla="*/ 160 w 3515"/>
                <a:gd name="T3" fmla="*/ 5 h 1674"/>
                <a:gd name="T4" fmla="*/ 159 w 3515"/>
                <a:gd name="T5" fmla="*/ 3 h 1674"/>
                <a:gd name="T6" fmla="*/ 157 w 3515"/>
                <a:gd name="T7" fmla="*/ 1 h 1674"/>
                <a:gd name="T8" fmla="*/ 156 w 3515"/>
                <a:gd name="T9" fmla="*/ 0 h 1674"/>
                <a:gd name="T10" fmla="*/ 154 w 3515"/>
                <a:gd name="T11" fmla="*/ 0 h 1674"/>
                <a:gd name="T12" fmla="*/ 148 w 3515"/>
                <a:gd name="T13" fmla="*/ 3 h 1674"/>
                <a:gd name="T14" fmla="*/ 140 w 3515"/>
                <a:gd name="T15" fmla="*/ 7 h 1674"/>
                <a:gd name="T16" fmla="*/ 133 w 3515"/>
                <a:gd name="T17" fmla="*/ 11 h 1674"/>
                <a:gd name="T18" fmla="*/ 127 w 3515"/>
                <a:gd name="T19" fmla="*/ 14 h 1674"/>
                <a:gd name="T20" fmla="*/ 122 w 3515"/>
                <a:gd name="T21" fmla="*/ 17 h 1674"/>
                <a:gd name="T22" fmla="*/ 117 w 3515"/>
                <a:gd name="T23" fmla="*/ 20 h 1674"/>
                <a:gd name="T24" fmla="*/ 112 w 3515"/>
                <a:gd name="T25" fmla="*/ 23 h 1674"/>
                <a:gd name="T26" fmla="*/ 106 w 3515"/>
                <a:gd name="T27" fmla="*/ 26 h 1674"/>
                <a:gd name="T28" fmla="*/ 100 w 3515"/>
                <a:gd name="T29" fmla="*/ 30 h 1674"/>
                <a:gd name="T30" fmla="*/ 92 w 3515"/>
                <a:gd name="T31" fmla="*/ 34 h 1674"/>
                <a:gd name="T32" fmla="*/ 84 w 3515"/>
                <a:gd name="T33" fmla="*/ 38 h 1674"/>
                <a:gd name="T34" fmla="*/ 74 w 3515"/>
                <a:gd name="T35" fmla="*/ 44 h 1674"/>
                <a:gd name="T36" fmla="*/ 62 w 3515"/>
                <a:gd name="T37" fmla="*/ 50 h 1674"/>
                <a:gd name="T38" fmla="*/ 49 w 3515"/>
                <a:gd name="T39" fmla="*/ 58 h 1674"/>
                <a:gd name="T40" fmla="*/ 32 w 3515"/>
                <a:gd name="T41" fmla="*/ 66 h 1674"/>
                <a:gd name="T42" fmla="*/ 13 w 3515"/>
                <a:gd name="T43" fmla="*/ 77 h 1674"/>
                <a:gd name="T44" fmla="*/ 2 w 3515"/>
                <a:gd name="T45" fmla="*/ 83 h 1674"/>
                <a:gd name="T46" fmla="*/ 1 w 3515"/>
                <a:gd name="T47" fmla="*/ 85 h 1674"/>
                <a:gd name="T48" fmla="*/ 0 w 3515"/>
                <a:gd name="T49" fmla="*/ 87 h 1674"/>
                <a:gd name="T50" fmla="*/ 0 w 3515"/>
                <a:gd name="T51" fmla="*/ 90 h 1674"/>
                <a:gd name="T52" fmla="*/ 1 w 3515"/>
                <a:gd name="T53" fmla="*/ 91 h 1674"/>
                <a:gd name="T54" fmla="*/ 1 w 3515"/>
                <a:gd name="T55" fmla="*/ 92 h 1674"/>
                <a:gd name="T56" fmla="*/ 6 w 3515"/>
                <a:gd name="T57" fmla="*/ 90 h 1674"/>
                <a:gd name="T58" fmla="*/ 14 w 3515"/>
                <a:gd name="T59" fmla="*/ 86 h 1674"/>
                <a:gd name="T60" fmla="*/ 22 w 3515"/>
                <a:gd name="T61" fmla="*/ 82 h 1674"/>
                <a:gd name="T62" fmla="*/ 28 w 3515"/>
                <a:gd name="T63" fmla="*/ 78 h 1674"/>
                <a:gd name="T64" fmla="*/ 34 w 3515"/>
                <a:gd name="T65" fmla="*/ 75 h 1674"/>
                <a:gd name="T66" fmla="*/ 39 w 3515"/>
                <a:gd name="T67" fmla="*/ 72 h 1674"/>
                <a:gd name="T68" fmla="*/ 45 w 3515"/>
                <a:gd name="T69" fmla="*/ 69 h 1674"/>
                <a:gd name="T70" fmla="*/ 51 w 3515"/>
                <a:gd name="T71" fmla="*/ 66 h 1674"/>
                <a:gd name="T72" fmla="*/ 58 w 3515"/>
                <a:gd name="T73" fmla="*/ 62 h 1674"/>
                <a:gd name="T74" fmla="*/ 65 w 3515"/>
                <a:gd name="T75" fmla="*/ 58 h 1674"/>
                <a:gd name="T76" fmla="*/ 74 w 3515"/>
                <a:gd name="T77" fmla="*/ 53 h 1674"/>
                <a:gd name="T78" fmla="*/ 85 w 3515"/>
                <a:gd name="T79" fmla="*/ 47 h 1674"/>
                <a:gd name="T80" fmla="*/ 97 w 3515"/>
                <a:gd name="T81" fmla="*/ 40 h 1674"/>
                <a:gd name="T82" fmla="*/ 112 w 3515"/>
                <a:gd name="T83" fmla="*/ 32 h 1674"/>
                <a:gd name="T84" fmla="*/ 129 w 3515"/>
                <a:gd name="T85" fmla="*/ 23 h 1674"/>
                <a:gd name="T86" fmla="*/ 149 w 3515"/>
                <a:gd name="T87" fmla="*/ 12 h 16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15"/>
                <a:gd name="T133" fmla="*/ 0 h 1674"/>
                <a:gd name="T134" fmla="*/ 3515 w 3515"/>
                <a:gd name="T135" fmla="*/ 1674 h 16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15" h="1674">
                  <a:moveTo>
                    <a:pt x="3515" y="103"/>
                  </a:moveTo>
                  <a:lnTo>
                    <a:pt x="3513" y="96"/>
                  </a:lnTo>
                  <a:lnTo>
                    <a:pt x="3511" y="91"/>
                  </a:lnTo>
                  <a:lnTo>
                    <a:pt x="3508" y="8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2" y="1644"/>
                  </a:lnTo>
                  <a:lnTo>
                    <a:pt x="15" y="1649"/>
                  </a:lnTo>
                  <a:lnTo>
                    <a:pt x="18" y="1657"/>
                  </a:lnTo>
                  <a:lnTo>
                    <a:pt x="25" y="1674"/>
                  </a:lnTo>
                  <a:lnTo>
                    <a:pt x="130" y="1627"/>
                  </a:lnTo>
                  <a:lnTo>
                    <a:pt x="225" y="1583"/>
                  </a:lnTo>
                  <a:lnTo>
                    <a:pt x="315" y="1543"/>
                  </a:lnTo>
                  <a:lnTo>
                    <a:pt x="398" y="1506"/>
                  </a:lnTo>
                  <a:lnTo>
                    <a:pt x="474" y="1472"/>
                  </a:lnTo>
                  <a:lnTo>
                    <a:pt x="547" y="1439"/>
                  </a:lnTo>
                  <a:lnTo>
                    <a:pt x="615" y="1408"/>
                  </a:lnTo>
                  <a:lnTo>
                    <a:pt x="679" y="1379"/>
                  </a:lnTo>
                  <a:lnTo>
                    <a:pt x="743" y="1352"/>
                  </a:lnTo>
                  <a:lnTo>
                    <a:pt x="804" y="1324"/>
                  </a:lnTo>
                  <a:lnTo>
                    <a:pt x="864" y="1297"/>
                  </a:lnTo>
                  <a:lnTo>
                    <a:pt x="925" y="1269"/>
                  </a:lnTo>
                  <a:lnTo>
                    <a:pt x="987" y="1241"/>
                  </a:lnTo>
                  <a:lnTo>
                    <a:pt x="1052" y="1212"/>
                  </a:lnTo>
                  <a:lnTo>
                    <a:pt x="1119" y="1182"/>
                  </a:lnTo>
                  <a:lnTo>
                    <a:pt x="1189" y="1150"/>
                  </a:lnTo>
                  <a:lnTo>
                    <a:pt x="1265" y="1116"/>
                  </a:lnTo>
                  <a:lnTo>
                    <a:pt x="1345" y="1081"/>
                  </a:lnTo>
                  <a:lnTo>
                    <a:pt x="1432" y="1042"/>
                  </a:lnTo>
                  <a:lnTo>
                    <a:pt x="1526" y="999"/>
                  </a:lnTo>
                  <a:lnTo>
                    <a:pt x="1628" y="953"/>
                  </a:lnTo>
                  <a:lnTo>
                    <a:pt x="1738" y="903"/>
                  </a:lnTo>
                  <a:lnTo>
                    <a:pt x="1859" y="850"/>
                  </a:lnTo>
                  <a:lnTo>
                    <a:pt x="1989" y="791"/>
                  </a:lnTo>
                  <a:lnTo>
                    <a:pt x="2132" y="726"/>
                  </a:lnTo>
                  <a:lnTo>
                    <a:pt x="2286" y="657"/>
                  </a:lnTo>
                  <a:lnTo>
                    <a:pt x="2453" y="582"/>
                  </a:lnTo>
                  <a:lnTo>
                    <a:pt x="2635" y="500"/>
                  </a:lnTo>
                  <a:lnTo>
                    <a:pt x="2830" y="412"/>
                  </a:lnTo>
                  <a:lnTo>
                    <a:pt x="3042" y="316"/>
                  </a:lnTo>
                  <a:lnTo>
                    <a:pt x="3269" y="214"/>
                  </a:lnTo>
                  <a:lnTo>
                    <a:pt x="3515" y="103"/>
                  </a:lnTo>
                  <a:close/>
                </a:path>
              </a:pathLst>
            </a:custGeom>
            <a:solidFill>
              <a:srgbClr val="D6DEDE"/>
            </a:solidFill>
            <a:ln w="9525">
              <a:noFill/>
              <a:round/>
              <a:headEnd/>
              <a:tailEnd/>
            </a:ln>
          </p:spPr>
          <p:txBody>
            <a:bodyPr/>
            <a:lstStyle/>
            <a:p>
              <a:pPr algn="ctr"/>
              <a:endParaRPr lang="en-US" sz="1800"/>
            </a:p>
          </p:txBody>
        </p:sp>
        <p:sp>
          <p:nvSpPr>
            <p:cNvPr id="347433" name="Freeform 1316"/>
            <p:cNvSpPr>
              <a:spLocks/>
            </p:cNvSpPr>
            <p:nvPr/>
          </p:nvSpPr>
          <p:spPr bwMode="auto">
            <a:xfrm>
              <a:off x="3360" y="3024"/>
              <a:ext cx="159" cy="92"/>
            </a:xfrm>
            <a:custGeom>
              <a:avLst/>
              <a:gdLst>
                <a:gd name="T0" fmla="*/ 159 w 3503"/>
                <a:gd name="T1" fmla="*/ 5 h 1649"/>
                <a:gd name="T2" fmla="*/ 159 w 3503"/>
                <a:gd name="T3" fmla="*/ 4 h 1649"/>
                <a:gd name="T4" fmla="*/ 158 w 3503"/>
                <a:gd name="T5" fmla="*/ 3 h 1649"/>
                <a:gd name="T6" fmla="*/ 158 w 3503"/>
                <a:gd name="T7" fmla="*/ 2 h 1649"/>
                <a:gd name="T8" fmla="*/ 157 w 3503"/>
                <a:gd name="T9" fmla="*/ 1 h 1649"/>
                <a:gd name="T10" fmla="*/ 156 w 3503"/>
                <a:gd name="T11" fmla="*/ 0 h 1649"/>
                <a:gd name="T12" fmla="*/ 155 w 3503"/>
                <a:gd name="T13" fmla="*/ 0 h 1649"/>
                <a:gd name="T14" fmla="*/ 154 w 3503"/>
                <a:gd name="T15" fmla="*/ 0 h 1649"/>
                <a:gd name="T16" fmla="*/ 153 w 3503"/>
                <a:gd name="T17" fmla="*/ 0 h 1649"/>
                <a:gd name="T18" fmla="*/ 152 w 3503"/>
                <a:gd name="T19" fmla="*/ 0 h 1649"/>
                <a:gd name="T20" fmla="*/ 3 w 3503"/>
                <a:gd name="T21" fmla="*/ 83 h 1649"/>
                <a:gd name="T22" fmla="*/ 2 w 3503"/>
                <a:gd name="T23" fmla="*/ 84 h 1649"/>
                <a:gd name="T24" fmla="*/ 1 w 3503"/>
                <a:gd name="T25" fmla="*/ 84 h 1649"/>
                <a:gd name="T26" fmla="*/ 1 w 3503"/>
                <a:gd name="T27" fmla="*/ 85 h 1649"/>
                <a:gd name="T28" fmla="*/ 0 w 3503"/>
                <a:gd name="T29" fmla="*/ 86 h 1649"/>
                <a:gd name="T30" fmla="*/ 0 w 3503"/>
                <a:gd name="T31" fmla="*/ 88 h 1649"/>
                <a:gd name="T32" fmla="*/ 0 w 3503"/>
                <a:gd name="T33" fmla="*/ 89 h 1649"/>
                <a:gd name="T34" fmla="*/ 0 w 3503"/>
                <a:gd name="T35" fmla="*/ 90 h 1649"/>
                <a:gd name="T36" fmla="*/ 0 w 3503"/>
                <a:gd name="T37" fmla="*/ 91 h 1649"/>
                <a:gd name="T38" fmla="*/ 1 w 3503"/>
                <a:gd name="T39" fmla="*/ 92 h 1649"/>
                <a:gd name="T40" fmla="*/ 159 w 3503"/>
                <a:gd name="T41" fmla="*/ 5 h 16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3"/>
                <a:gd name="T64" fmla="*/ 0 h 1649"/>
                <a:gd name="T65" fmla="*/ 3503 w 3503"/>
                <a:gd name="T66" fmla="*/ 1649 h 16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3" h="1649">
                  <a:moveTo>
                    <a:pt x="3503" y="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13" y="1649"/>
                  </a:lnTo>
                  <a:lnTo>
                    <a:pt x="3503" y="83"/>
                  </a:lnTo>
                  <a:close/>
                </a:path>
              </a:pathLst>
            </a:custGeom>
            <a:solidFill>
              <a:srgbClr val="E0E8E8"/>
            </a:solidFill>
            <a:ln w="9525">
              <a:noFill/>
              <a:round/>
              <a:headEnd/>
              <a:tailEnd/>
            </a:ln>
          </p:spPr>
          <p:txBody>
            <a:bodyPr/>
            <a:lstStyle/>
            <a:p>
              <a:pPr algn="ctr"/>
              <a:endParaRPr lang="en-US" sz="1800"/>
            </a:p>
          </p:txBody>
        </p:sp>
        <p:sp>
          <p:nvSpPr>
            <p:cNvPr id="347434" name="Freeform 1317"/>
            <p:cNvSpPr>
              <a:spLocks/>
            </p:cNvSpPr>
            <p:nvPr/>
          </p:nvSpPr>
          <p:spPr bwMode="auto">
            <a:xfrm>
              <a:off x="3533" y="3064"/>
              <a:ext cx="2" cy="3"/>
            </a:xfrm>
            <a:custGeom>
              <a:avLst/>
              <a:gdLst>
                <a:gd name="T0" fmla="*/ 0 w 28"/>
                <a:gd name="T1" fmla="*/ 0 h 40"/>
                <a:gd name="T2" fmla="*/ 1 w 28"/>
                <a:gd name="T3" fmla="*/ 0 h 40"/>
                <a:gd name="T4" fmla="*/ 1 w 28"/>
                <a:gd name="T5" fmla="*/ 0 h 40"/>
                <a:gd name="T6" fmla="*/ 2 w 28"/>
                <a:gd name="T7" fmla="*/ 1 h 40"/>
                <a:gd name="T8" fmla="*/ 2 w 28"/>
                <a:gd name="T9" fmla="*/ 1 h 40"/>
                <a:gd name="T10" fmla="*/ 2 w 28"/>
                <a:gd name="T11" fmla="*/ 2 h 40"/>
                <a:gd name="T12" fmla="*/ 2 w 28"/>
                <a:gd name="T13" fmla="*/ 2 h 40"/>
                <a:gd name="T14" fmla="*/ 2 w 28"/>
                <a:gd name="T15" fmla="*/ 3 h 40"/>
                <a:gd name="T16" fmla="*/ 1 w 28"/>
                <a:gd name="T17" fmla="*/ 3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7"/>
                  </a:lnTo>
                  <a:lnTo>
                    <a:pt x="26" y="13"/>
                  </a:lnTo>
                  <a:lnTo>
                    <a:pt x="28" y="21"/>
                  </a:lnTo>
                  <a:lnTo>
                    <a:pt x="27" y="29"/>
                  </a:lnTo>
                  <a:lnTo>
                    <a:pt x="23" y="35"/>
                  </a:lnTo>
                  <a:lnTo>
                    <a:pt x="16" y="40"/>
                  </a:lnTo>
                  <a:lnTo>
                    <a:pt x="0" y="2"/>
                  </a:lnTo>
                  <a:close/>
                </a:path>
              </a:pathLst>
            </a:custGeom>
            <a:solidFill>
              <a:srgbClr val="7A8282"/>
            </a:solidFill>
            <a:ln w="9525">
              <a:noFill/>
              <a:round/>
              <a:headEnd/>
              <a:tailEnd/>
            </a:ln>
          </p:spPr>
          <p:txBody>
            <a:bodyPr/>
            <a:lstStyle/>
            <a:p>
              <a:pPr algn="ctr"/>
              <a:endParaRPr lang="en-US" sz="1800"/>
            </a:p>
          </p:txBody>
        </p:sp>
        <p:sp>
          <p:nvSpPr>
            <p:cNvPr id="347435" name="Freeform 1318"/>
            <p:cNvSpPr>
              <a:spLocks/>
            </p:cNvSpPr>
            <p:nvPr/>
          </p:nvSpPr>
          <p:spPr bwMode="auto">
            <a:xfrm>
              <a:off x="3374" y="3064"/>
              <a:ext cx="160" cy="90"/>
            </a:xfrm>
            <a:custGeom>
              <a:avLst/>
              <a:gdLst>
                <a:gd name="T0" fmla="*/ 0 w 3529"/>
                <a:gd name="T1" fmla="*/ 89 h 1614"/>
                <a:gd name="T2" fmla="*/ 0 w 3529"/>
                <a:gd name="T3" fmla="*/ 88 h 1614"/>
                <a:gd name="T4" fmla="*/ 159 w 3529"/>
                <a:gd name="T5" fmla="*/ 0 h 1614"/>
                <a:gd name="T6" fmla="*/ 160 w 3529"/>
                <a:gd name="T7" fmla="*/ 2 h 1614"/>
                <a:gd name="T8" fmla="*/ 1 w 3529"/>
                <a:gd name="T9" fmla="*/ 90 h 1614"/>
                <a:gd name="T10" fmla="*/ 0 w 3529"/>
                <a:gd name="T11" fmla="*/ 89 h 1614"/>
                <a:gd name="T12" fmla="*/ 0 60000 65536"/>
                <a:gd name="T13" fmla="*/ 0 60000 65536"/>
                <a:gd name="T14" fmla="*/ 0 60000 65536"/>
                <a:gd name="T15" fmla="*/ 0 60000 65536"/>
                <a:gd name="T16" fmla="*/ 0 60000 65536"/>
                <a:gd name="T17" fmla="*/ 0 60000 65536"/>
                <a:gd name="T18" fmla="*/ 0 w 3529"/>
                <a:gd name="T19" fmla="*/ 0 h 1614"/>
                <a:gd name="T20" fmla="*/ 3529 w 3529"/>
                <a:gd name="T21" fmla="*/ 1614 h 1614"/>
              </a:gdLst>
              <a:ahLst/>
              <a:cxnLst>
                <a:cxn ang="T12">
                  <a:pos x="T0" y="T1"/>
                </a:cxn>
                <a:cxn ang="T13">
                  <a:pos x="T2" y="T3"/>
                </a:cxn>
                <a:cxn ang="T14">
                  <a:pos x="T4" y="T5"/>
                </a:cxn>
                <a:cxn ang="T15">
                  <a:pos x="T6" y="T7"/>
                </a:cxn>
                <a:cxn ang="T16">
                  <a:pos x="T8" y="T9"/>
                </a:cxn>
                <a:cxn ang="T17">
                  <a:pos x="T10" y="T11"/>
                </a:cxn>
              </a:cxnLst>
              <a:rect l="T18" t="T19" r="T20" b="T21"/>
              <a:pathLst>
                <a:path w="3529" h="1614">
                  <a:moveTo>
                    <a:pt x="8" y="1596"/>
                  </a:moveTo>
                  <a:lnTo>
                    <a:pt x="0" y="1577"/>
                  </a:lnTo>
                  <a:lnTo>
                    <a:pt x="3513" y="0"/>
                  </a:lnTo>
                  <a:lnTo>
                    <a:pt x="3529" y="38"/>
                  </a:lnTo>
                  <a:lnTo>
                    <a:pt x="16" y="1614"/>
                  </a:lnTo>
                  <a:lnTo>
                    <a:pt x="8" y="1596"/>
                  </a:lnTo>
                  <a:close/>
                </a:path>
              </a:pathLst>
            </a:custGeom>
            <a:solidFill>
              <a:srgbClr val="7A8282"/>
            </a:solidFill>
            <a:ln w="9525">
              <a:noFill/>
              <a:round/>
              <a:headEnd/>
              <a:tailEnd/>
            </a:ln>
          </p:spPr>
          <p:txBody>
            <a:bodyPr/>
            <a:lstStyle/>
            <a:p>
              <a:pPr algn="ctr"/>
              <a:endParaRPr lang="en-US" sz="1800"/>
            </a:p>
          </p:txBody>
        </p:sp>
        <p:sp>
          <p:nvSpPr>
            <p:cNvPr id="347436" name="Freeform 1319"/>
            <p:cNvSpPr>
              <a:spLocks/>
            </p:cNvSpPr>
            <p:nvPr/>
          </p:nvSpPr>
          <p:spPr bwMode="auto">
            <a:xfrm>
              <a:off x="3373" y="3152"/>
              <a:ext cx="1" cy="2"/>
            </a:xfrm>
            <a:custGeom>
              <a:avLst/>
              <a:gdLst>
                <a:gd name="T0" fmla="*/ 1 w 28"/>
                <a:gd name="T1" fmla="*/ 2 h 40"/>
                <a:gd name="T2" fmla="*/ 1 w 28"/>
                <a:gd name="T3" fmla="*/ 2 h 40"/>
                <a:gd name="T4" fmla="*/ 0 w 28"/>
                <a:gd name="T5" fmla="*/ 2 h 40"/>
                <a:gd name="T6" fmla="*/ 0 w 28"/>
                <a:gd name="T7" fmla="*/ 2 h 40"/>
                <a:gd name="T8" fmla="*/ 0 w 28"/>
                <a:gd name="T9" fmla="*/ 1 h 40"/>
                <a:gd name="T10" fmla="*/ 0 w 28"/>
                <a:gd name="T11" fmla="*/ 1 h 40"/>
                <a:gd name="T12" fmla="*/ 0 w 28"/>
                <a:gd name="T13" fmla="*/ 1 h 40"/>
                <a:gd name="T14" fmla="*/ 0 w 28"/>
                <a:gd name="T15" fmla="*/ 0 h 40"/>
                <a:gd name="T16" fmla="*/ 0 w 28"/>
                <a:gd name="T17" fmla="*/ 0 h 40"/>
                <a:gd name="T18" fmla="*/ 1 w 28"/>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28" y="37"/>
                  </a:moveTo>
                  <a:lnTo>
                    <a:pt x="19" y="40"/>
                  </a:lnTo>
                  <a:lnTo>
                    <a:pt x="12" y="37"/>
                  </a:lnTo>
                  <a:lnTo>
                    <a:pt x="6" y="33"/>
                  </a:lnTo>
                  <a:lnTo>
                    <a:pt x="2" y="26"/>
                  </a:lnTo>
                  <a:lnTo>
                    <a:pt x="0" y="19"/>
                  </a:lnTo>
                  <a:lnTo>
                    <a:pt x="1" y="11"/>
                  </a:lnTo>
                  <a:lnTo>
                    <a:pt x="5" y="5"/>
                  </a:lnTo>
                  <a:lnTo>
                    <a:pt x="12" y="0"/>
                  </a:lnTo>
                  <a:lnTo>
                    <a:pt x="28" y="37"/>
                  </a:lnTo>
                  <a:close/>
                </a:path>
              </a:pathLst>
            </a:custGeom>
            <a:solidFill>
              <a:srgbClr val="7A8282"/>
            </a:solidFill>
            <a:ln w="9525">
              <a:noFill/>
              <a:round/>
              <a:headEnd/>
              <a:tailEnd/>
            </a:ln>
          </p:spPr>
          <p:txBody>
            <a:bodyPr/>
            <a:lstStyle/>
            <a:p>
              <a:pPr algn="ctr"/>
              <a:endParaRPr lang="en-US" sz="1800"/>
            </a:p>
          </p:txBody>
        </p:sp>
        <p:sp>
          <p:nvSpPr>
            <p:cNvPr id="347437" name="Freeform 1320"/>
            <p:cNvSpPr>
              <a:spLocks/>
            </p:cNvSpPr>
            <p:nvPr/>
          </p:nvSpPr>
          <p:spPr bwMode="auto">
            <a:xfrm>
              <a:off x="3537" y="3075"/>
              <a:ext cx="2" cy="2"/>
            </a:xfrm>
            <a:custGeom>
              <a:avLst/>
              <a:gdLst>
                <a:gd name="T0" fmla="*/ 0 w 28"/>
                <a:gd name="T1" fmla="*/ 0 h 40"/>
                <a:gd name="T2" fmla="*/ 1 w 28"/>
                <a:gd name="T3" fmla="*/ 0 h 40"/>
                <a:gd name="T4" fmla="*/ 1 w 28"/>
                <a:gd name="T5" fmla="*/ 0 h 40"/>
                <a:gd name="T6" fmla="*/ 2 w 28"/>
                <a:gd name="T7" fmla="*/ 0 h 40"/>
                <a:gd name="T8" fmla="*/ 2 w 28"/>
                <a:gd name="T9" fmla="*/ 1 h 40"/>
                <a:gd name="T10" fmla="*/ 2 w 28"/>
                <a:gd name="T11" fmla="*/ 1 h 40"/>
                <a:gd name="T12" fmla="*/ 2 w 28"/>
                <a:gd name="T13" fmla="*/ 1 h 40"/>
                <a:gd name="T14" fmla="*/ 2 w 28"/>
                <a:gd name="T15" fmla="*/ 2 h 40"/>
                <a:gd name="T16" fmla="*/ 1 w 28"/>
                <a:gd name="T17" fmla="*/ 2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6"/>
                  </a:lnTo>
                  <a:lnTo>
                    <a:pt x="26" y="13"/>
                  </a:lnTo>
                  <a:lnTo>
                    <a:pt x="28" y="21"/>
                  </a:lnTo>
                  <a:lnTo>
                    <a:pt x="27" y="29"/>
                  </a:lnTo>
                  <a:lnTo>
                    <a:pt x="23" y="35"/>
                  </a:lnTo>
                  <a:lnTo>
                    <a:pt x="16" y="40"/>
                  </a:lnTo>
                  <a:lnTo>
                    <a:pt x="0" y="2"/>
                  </a:lnTo>
                  <a:close/>
                </a:path>
              </a:pathLst>
            </a:custGeom>
            <a:solidFill>
              <a:srgbClr val="EDF5F5"/>
            </a:solidFill>
            <a:ln w="9525">
              <a:noFill/>
              <a:round/>
              <a:headEnd/>
              <a:tailEnd/>
            </a:ln>
          </p:spPr>
          <p:txBody>
            <a:bodyPr/>
            <a:lstStyle/>
            <a:p>
              <a:pPr algn="ctr"/>
              <a:endParaRPr lang="en-US" sz="1800"/>
            </a:p>
          </p:txBody>
        </p:sp>
        <p:sp>
          <p:nvSpPr>
            <p:cNvPr id="347438" name="Freeform 1321"/>
            <p:cNvSpPr>
              <a:spLocks/>
            </p:cNvSpPr>
            <p:nvPr/>
          </p:nvSpPr>
          <p:spPr bwMode="auto">
            <a:xfrm>
              <a:off x="3377" y="3075"/>
              <a:ext cx="161" cy="91"/>
            </a:xfrm>
            <a:custGeom>
              <a:avLst/>
              <a:gdLst>
                <a:gd name="T0" fmla="*/ 0 w 3547"/>
                <a:gd name="T1" fmla="*/ 90 h 1633"/>
                <a:gd name="T2" fmla="*/ 0 w 3547"/>
                <a:gd name="T3" fmla="*/ 89 h 1633"/>
                <a:gd name="T4" fmla="*/ 160 w 3547"/>
                <a:gd name="T5" fmla="*/ 0 h 1633"/>
                <a:gd name="T6" fmla="*/ 161 w 3547"/>
                <a:gd name="T7" fmla="*/ 2 h 1633"/>
                <a:gd name="T8" fmla="*/ 1 w 3547"/>
                <a:gd name="T9" fmla="*/ 91 h 1633"/>
                <a:gd name="T10" fmla="*/ 0 w 3547"/>
                <a:gd name="T11" fmla="*/ 90 h 1633"/>
                <a:gd name="T12" fmla="*/ 0 60000 65536"/>
                <a:gd name="T13" fmla="*/ 0 60000 65536"/>
                <a:gd name="T14" fmla="*/ 0 60000 65536"/>
                <a:gd name="T15" fmla="*/ 0 60000 65536"/>
                <a:gd name="T16" fmla="*/ 0 60000 65536"/>
                <a:gd name="T17" fmla="*/ 0 60000 65536"/>
                <a:gd name="T18" fmla="*/ 0 w 3547"/>
                <a:gd name="T19" fmla="*/ 0 h 1633"/>
                <a:gd name="T20" fmla="*/ 3547 w 3547"/>
                <a:gd name="T21" fmla="*/ 1633 h 1633"/>
              </a:gdLst>
              <a:ahLst/>
              <a:cxnLst>
                <a:cxn ang="T12">
                  <a:pos x="T0" y="T1"/>
                </a:cxn>
                <a:cxn ang="T13">
                  <a:pos x="T2" y="T3"/>
                </a:cxn>
                <a:cxn ang="T14">
                  <a:pos x="T4" y="T5"/>
                </a:cxn>
                <a:cxn ang="T15">
                  <a:pos x="T6" y="T7"/>
                </a:cxn>
                <a:cxn ang="T16">
                  <a:pos x="T8" y="T9"/>
                </a:cxn>
                <a:cxn ang="T17">
                  <a:pos x="T10" y="T11"/>
                </a:cxn>
              </a:cxnLst>
              <a:rect l="T18" t="T19" r="T20" b="T21"/>
              <a:pathLst>
                <a:path w="3547" h="1633">
                  <a:moveTo>
                    <a:pt x="8" y="1614"/>
                  </a:moveTo>
                  <a:lnTo>
                    <a:pt x="0" y="1595"/>
                  </a:lnTo>
                  <a:lnTo>
                    <a:pt x="3531" y="0"/>
                  </a:lnTo>
                  <a:lnTo>
                    <a:pt x="3547" y="38"/>
                  </a:lnTo>
                  <a:lnTo>
                    <a:pt x="17" y="1633"/>
                  </a:lnTo>
                  <a:lnTo>
                    <a:pt x="8" y="1614"/>
                  </a:lnTo>
                  <a:close/>
                </a:path>
              </a:pathLst>
            </a:custGeom>
            <a:solidFill>
              <a:srgbClr val="EDF5F5"/>
            </a:solidFill>
            <a:ln w="9525">
              <a:noFill/>
              <a:round/>
              <a:headEnd/>
              <a:tailEnd/>
            </a:ln>
          </p:spPr>
          <p:txBody>
            <a:bodyPr/>
            <a:lstStyle/>
            <a:p>
              <a:pPr algn="ctr"/>
              <a:endParaRPr lang="en-US" sz="1800"/>
            </a:p>
          </p:txBody>
        </p:sp>
        <p:sp>
          <p:nvSpPr>
            <p:cNvPr id="347439" name="Freeform 1322"/>
            <p:cNvSpPr>
              <a:spLocks/>
            </p:cNvSpPr>
            <p:nvPr/>
          </p:nvSpPr>
          <p:spPr bwMode="auto">
            <a:xfrm>
              <a:off x="3376" y="3164"/>
              <a:ext cx="2" cy="2"/>
            </a:xfrm>
            <a:custGeom>
              <a:avLst/>
              <a:gdLst>
                <a:gd name="T0" fmla="*/ 2 w 29"/>
                <a:gd name="T1" fmla="*/ 2 h 40"/>
                <a:gd name="T2" fmla="*/ 1 w 29"/>
                <a:gd name="T3" fmla="*/ 2 h 40"/>
                <a:gd name="T4" fmla="*/ 1 w 29"/>
                <a:gd name="T5" fmla="*/ 2 h 40"/>
                <a:gd name="T6" fmla="*/ 0 w 29"/>
                <a:gd name="T7" fmla="*/ 2 h 40"/>
                <a:gd name="T8" fmla="*/ 0 w 29"/>
                <a:gd name="T9" fmla="*/ 1 h 40"/>
                <a:gd name="T10" fmla="*/ 0 w 29"/>
                <a:gd name="T11" fmla="*/ 1 h 40"/>
                <a:gd name="T12" fmla="*/ 0 w 29"/>
                <a:gd name="T13" fmla="*/ 1 h 40"/>
                <a:gd name="T14" fmla="*/ 0 w 29"/>
                <a:gd name="T15" fmla="*/ 0 h 40"/>
                <a:gd name="T16" fmla="*/ 1 w 29"/>
                <a:gd name="T17" fmla="*/ 0 h 40"/>
                <a:gd name="T18" fmla="*/ 2 w 29"/>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40"/>
                <a:gd name="T32" fmla="*/ 29 w 29"/>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40">
                  <a:moveTo>
                    <a:pt x="29" y="38"/>
                  </a:moveTo>
                  <a:lnTo>
                    <a:pt x="19" y="40"/>
                  </a:lnTo>
                  <a:lnTo>
                    <a:pt x="12" y="38"/>
                  </a:lnTo>
                  <a:lnTo>
                    <a:pt x="6" y="34"/>
                  </a:lnTo>
                  <a:lnTo>
                    <a:pt x="2" y="27"/>
                  </a:lnTo>
                  <a:lnTo>
                    <a:pt x="0" y="19"/>
                  </a:lnTo>
                  <a:lnTo>
                    <a:pt x="1" y="12"/>
                  </a:lnTo>
                  <a:lnTo>
                    <a:pt x="5" y="6"/>
                  </a:lnTo>
                  <a:lnTo>
                    <a:pt x="12" y="0"/>
                  </a:lnTo>
                  <a:lnTo>
                    <a:pt x="29" y="38"/>
                  </a:lnTo>
                  <a:close/>
                </a:path>
              </a:pathLst>
            </a:custGeom>
            <a:solidFill>
              <a:srgbClr val="EDF5F5"/>
            </a:solidFill>
            <a:ln w="9525">
              <a:noFill/>
              <a:round/>
              <a:headEnd/>
              <a:tailEnd/>
            </a:ln>
          </p:spPr>
          <p:txBody>
            <a:bodyPr/>
            <a:lstStyle/>
            <a:p>
              <a:pPr algn="ctr"/>
              <a:endParaRPr lang="en-US" sz="1800"/>
            </a:p>
          </p:txBody>
        </p:sp>
        <p:sp>
          <p:nvSpPr>
            <p:cNvPr id="347440" name="Freeform 1323"/>
            <p:cNvSpPr>
              <a:spLocks/>
            </p:cNvSpPr>
            <p:nvPr/>
          </p:nvSpPr>
          <p:spPr bwMode="auto">
            <a:xfrm>
              <a:off x="3368" y="3169"/>
              <a:ext cx="50" cy="122"/>
            </a:xfrm>
            <a:custGeom>
              <a:avLst/>
              <a:gdLst>
                <a:gd name="T0" fmla="*/ 10 w 1103"/>
                <a:gd name="T1" fmla="*/ 3 h 2201"/>
                <a:gd name="T2" fmla="*/ 50 w 1103"/>
                <a:gd name="T3" fmla="*/ 115 h 2201"/>
                <a:gd name="T4" fmla="*/ 48 w 1103"/>
                <a:gd name="T5" fmla="*/ 122 h 2201"/>
                <a:gd name="T6" fmla="*/ 47 w 1103"/>
                <a:gd name="T7" fmla="*/ 121 h 2201"/>
                <a:gd name="T8" fmla="*/ 45 w 1103"/>
                <a:gd name="T9" fmla="*/ 120 h 2201"/>
                <a:gd name="T10" fmla="*/ 43 w 1103"/>
                <a:gd name="T11" fmla="*/ 119 h 2201"/>
                <a:gd name="T12" fmla="*/ 42 w 1103"/>
                <a:gd name="T13" fmla="*/ 119 h 2201"/>
                <a:gd name="T14" fmla="*/ 40 w 1103"/>
                <a:gd name="T15" fmla="*/ 117 h 2201"/>
                <a:gd name="T16" fmla="*/ 39 w 1103"/>
                <a:gd name="T17" fmla="*/ 116 h 2201"/>
                <a:gd name="T18" fmla="*/ 37 w 1103"/>
                <a:gd name="T19" fmla="*/ 115 h 2201"/>
                <a:gd name="T20" fmla="*/ 35 w 1103"/>
                <a:gd name="T21" fmla="*/ 114 h 2201"/>
                <a:gd name="T22" fmla="*/ 34 w 1103"/>
                <a:gd name="T23" fmla="*/ 113 h 2201"/>
                <a:gd name="T24" fmla="*/ 32 w 1103"/>
                <a:gd name="T25" fmla="*/ 112 h 2201"/>
                <a:gd name="T26" fmla="*/ 31 w 1103"/>
                <a:gd name="T27" fmla="*/ 110 h 2201"/>
                <a:gd name="T28" fmla="*/ 29 w 1103"/>
                <a:gd name="T29" fmla="*/ 109 h 2201"/>
                <a:gd name="T30" fmla="*/ 28 w 1103"/>
                <a:gd name="T31" fmla="*/ 107 h 2201"/>
                <a:gd name="T32" fmla="*/ 26 w 1103"/>
                <a:gd name="T33" fmla="*/ 106 h 2201"/>
                <a:gd name="T34" fmla="*/ 25 w 1103"/>
                <a:gd name="T35" fmla="*/ 104 h 2201"/>
                <a:gd name="T36" fmla="*/ 23 w 1103"/>
                <a:gd name="T37" fmla="*/ 103 h 2201"/>
                <a:gd name="T38" fmla="*/ 22 w 1103"/>
                <a:gd name="T39" fmla="*/ 101 h 2201"/>
                <a:gd name="T40" fmla="*/ 21 w 1103"/>
                <a:gd name="T41" fmla="*/ 100 h 2201"/>
                <a:gd name="T42" fmla="*/ 19 w 1103"/>
                <a:gd name="T43" fmla="*/ 98 h 2201"/>
                <a:gd name="T44" fmla="*/ 18 w 1103"/>
                <a:gd name="T45" fmla="*/ 96 h 2201"/>
                <a:gd name="T46" fmla="*/ 17 w 1103"/>
                <a:gd name="T47" fmla="*/ 95 h 2201"/>
                <a:gd name="T48" fmla="*/ 16 w 1103"/>
                <a:gd name="T49" fmla="*/ 93 h 2201"/>
                <a:gd name="T50" fmla="*/ 14 w 1103"/>
                <a:gd name="T51" fmla="*/ 91 h 2201"/>
                <a:gd name="T52" fmla="*/ 13 w 1103"/>
                <a:gd name="T53" fmla="*/ 89 h 2201"/>
                <a:gd name="T54" fmla="*/ 12 w 1103"/>
                <a:gd name="T55" fmla="*/ 87 h 2201"/>
                <a:gd name="T56" fmla="*/ 11 w 1103"/>
                <a:gd name="T57" fmla="*/ 85 h 2201"/>
                <a:gd name="T58" fmla="*/ 10 w 1103"/>
                <a:gd name="T59" fmla="*/ 83 h 2201"/>
                <a:gd name="T60" fmla="*/ 9 w 1103"/>
                <a:gd name="T61" fmla="*/ 81 h 2201"/>
                <a:gd name="T62" fmla="*/ 8 w 1103"/>
                <a:gd name="T63" fmla="*/ 79 h 2201"/>
                <a:gd name="T64" fmla="*/ 7 w 1103"/>
                <a:gd name="T65" fmla="*/ 77 h 2201"/>
                <a:gd name="T66" fmla="*/ 6 w 1103"/>
                <a:gd name="T67" fmla="*/ 75 h 2201"/>
                <a:gd name="T68" fmla="*/ 6 w 1103"/>
                <a:gd name="T69" fmla="*/ 73 h 2201"/>
                <a:gd name="T70" fmla="*/ 4 w 1103"/>
                <a:gd name="T71" fmla="*/ 69 h 2201"/>
                <a:gd name="T72" fmla="*/ 3 w 1103"/>
                <a:gd name="T73" fmla="*/ 65 h 2201"/>
                <a:gd name="T74" fmla="*/ 2 w 1103"/>
                <a:gd name="T75" fmla="*/ 60 h 2201"/>
                <a:gd name="T76" fmla="*/ 1 w 1103"/>
                <a:gd name="T77" fmla="*/ 55 h 2201"/>
                <a:gd name="T78" fmla="*/ 1 w 1103"/>
                <a:gd name="T79" fmla="*/ 50 h 2201"/>
                <a:gd name="T80" fmla="*/ 0 w 1103"/>
                <a:gd name="T81" fmla="*/ 46 h 2201"/>
                <a:gd name="T82" fmla="*/ 0 w 1103"/>
                <a:gd name="T83" fmla="*/ 41 h 2201"/>
                <a:gd name="T84" fmla="*/ 0 w 1103"/>
                <a:gd name="T85" fmla="*/ 36 h 2201"/>
                <a:gd name="T86" fmla="*/ 0 w 1103"/>
                <a:gd name="T87" fmla="*/ 31 h 2201"/>
                <a:gd name="T88" fmla="*/ 0 w 1103"/>
                <a:gd name="T89" fmla="*/ 26 h 2201"/>
                <a:gd name="T90" fmla="*/ 1 w 1103"/>
                <a:gd name="T91" fmla="*/ 21 h 2201"/>
                <a:gd name="T92" fmla="*/ 1 w 1103"/>
                <a:gd name="T93" fmla="*/ 16 h 2201"/>
                <a:gd name="T94" fmla="*/ 2 w 1103"/>
                <a:gd name="T95" fmla="*/ 12 h 2201"/>
                <a:gd name="T96" fmla="*/ 3 w 1103"/>
                <a:gd name="T97" fmla="*/ 8 h 2201"/>
                <a:gd name="T98" fmla="*/ 4 w 1103"/>
                <a:gd name="T99" fmla="*/ 4 h 2201"/>
                <a:gd name="T100" fmla="*/ 6 w 1103"/>
                <a:gd name="T101" fmla="*/ 0 h 2201"/>
                <a:gd name="T102" fmla="*/ 10 w 1103"/>
                <a:gd name="T103" fmla="*/ 3 h 2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1"/>
                <a:gd name="T158" fmla="*/ 1103 w 1103"/>
                <a:gd name="T159" fmla="*/ 2201 h 2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1">
                  <a:moveTo>
                    <a:pt x="230" y="56"/>
                  </a:moveTo>
                  <a:lnTo>
                    <a:pt x="1103" y="2072"/>
                  </a:lnTo>
                  <a:lnTo>
                    <a:pt x="1067" y="2201"/>
                  </a:lnTo>
                  <a:lnTo>
                    <a:pt x="1031" y="2186"/>
                  </a:lnTo>
                  <a:lnTo>
                    <a:pt x="994" y="2172"/>
                  </a:lnTo>
                  <a:lnTo>
                    <a:pt x="958" y="2155"/>
                  </a:lnTo>
                  <a:lnTo>
                    <a:pt x="921" y="2138"/>
                  </a:lnTo>
                  <a:lnTo>
                    <a:pt x="886" y="2119"/>
                  </a:lnTo>
                  <a:lnTo>
                    <a:pt x="850" y="2100"/>
                  </a:lnTo>
                  <a:lnTo>
                    <a:pt x="814" y="2079"/>
                  </a:lnTo>
                  <a:lnTo>
                    <a:pt x="780" y="2058"/>
                  </a:lnTo>
                  <a:lnTo>
                    <a:pt x="745" y="2036"/>
                  </a:lnTo>
                  <a:lnTo>
                    <a:pt x="711" y="2012"/>
                  </a:lnTo>
                  <a:lnTo>
                    <a:pt x="677" y="1988"/>
                  </a:lnTo>
                  <a:lnTo>
                    <a:pt x="644" y="1964"/>
                  </a:lnTo>
                  <a:lnTo>
                    <a:pt x="610" y="1939"/>
                  </a:lnTo>
                  <a:lnTo>
                    <a:pt x="579" y="1911"/>
                  </a:lnTo>
                  <a:lnTo>
                    <a:pt x="547" y="1884"/>
                  </a:lnTo>
                  <a:lnTo>
                    <a:pt x="515" y="1856"/>
                  </a:lnTo>
                  <a:lnTo>
                    <a:pt x="485" y="1827"/>
                  </a:lnTo>
                  <a:lnTo>
                    <a:pt x="455" y="1797"/>
                  </a:lnTo>
                  <a:lnTo>
                    <a:pt x="426" y="1767"/>
                  </a:lnTo>
                  <a:lnTo>
                    <a:pt x="397" y="1736"/>
                  </a:lnTo>
                  <a:lnTo>
                    <a:pt x="370" y="1705"/>
                  </a:lnTo>
                  <a:lnTo>
                    <a:pt x="342" y="1672"/>
                  </a:lnTo>
                  <a:lnTo>
                    <a:pt x="316" y="1638"/>
                  </a:lnTo>
                  <a:lnTo>
                    <a:pt x="291" y="1604"/>
                  </a:lnTo>
                  <a:lnTo>
                    <a:pt x="267" y="1571"/>
                  </a:lnTo>
                  <a:lnTo>
                    <a:pt x="243" y="1536"/>
                  </a:lnTo>
                  <a:lnTo>
                    <a:pt x="221" y="1500"/>
                  </a:lnTo>
                  <a:lnTo>
                    <a:pt x="199" y="1463"/>
                  </a:lnTo>
                  <a:lnTo>
                    <a:pt x="178" y="1427"/>
                  </a:lnTo>
                  <a:lnTo>
                    <a:pt x="158" y="1389"/>
                  </a:lnTo>
                  <a:lnTo>
                    <a:pt x="140" y="1351"/>
                  </a:lnTo>
                  <a:lnTo>
                    <a:pt x="123" y="1314"/>
                  </a:lnTo>
                  <a:lnTo>
                    <a:pt x="94" y="1241"/>
                  </a:lnTo>
                  <a:lnTo>
                    <a:pt x="70" y="1164"/>
                  </a:lnTo>
                  <a:lnTo>
                    <a:pt x="49" y="1083"/>
                  </a:lnTo>
                  <a:lnTo>
                    <a:pt x="32" y="997"/>
                  </a:lnTo>
                  <a:lnTo>
                    <a:pt x="19" y="910"/>
                  </a:lnTo>
                  <a:lnTo>
                    <a:pt x="8" y="822"/>
                  </a:lnTo>
                  <a:lnTo>
                    <a:pt x="2" y="732"/>
                  </a:lnTo>
                  <a:lnTo>
                    <a:pt x="0" y="641"/>
                  </a:lnTo>
                  <a:lnTo>
                    <a:pt x="2" y="551"/>
                  </a:lnTo>
                  <a:lnTo>
                    <a:pt x="8" y="463"/>
                  </a:lnTo>
                  <a:lnTo>
                    <a:pt x="18" y="375"/>
                  </a:lnTo>
                  <a:lnTo>
                    <a:pt x="31" y="292"/>
                  </a:lnTo>
                  <a:lnTo>
                    <a:pt x="48" y="212"/>
                  </a:lnTo>
                  <a:lnTo>
                    <a:pt x="69" y="136"/>
                  </a:lnTo>
                  <a:lnTo>
                    <a:pt x="94" y="65"/>
                  </a:lnTo>
                  <a:lnTo>
                    <a:pt x="123" y="0"/>
                  </a:lnTo>
                  <a:lnTo>
                    <a:pt x="230" y="56"/>
                  </a:lnTo>
                  <a:close/>
                </a:path>
              </a:pathLst>
            </a:custGeom>
            <a:solidFill>
              <a:srgbClr val="EDF5F5"/>
            </a:solidFill>
            <a:ln w="9525">
              <a:noFill/>
              <a:round/>
              <a:headEnd/>
              <a:tailEnd/>
            </a:ln>
          </p:spPr>
          <p:txBody>
            <a:bodyPr/>
            <a:lstStyle/>
            <a:p>
              <a:pPr algn="ctr"/>
              <a:endParaRPr lang="en-US" sz="1800"/>
            </a:p>
          </p:txBody>
        </p:sp>
        <p:sp>
          <p:nvSpPr>
            <p:cNvPr id="347441" name="Freeform 1324"/>
            <p:cNvSpPr>
              <a:spLocks/>
            </p:cNvSpPr>
            <p:nvPr/>
          </p:nvSpPr>
          <p:spPr bwMode="auto">
            <a:xfrm>
              <a:off x="3367" y="3169"/>
              <a:ext cx="50" cy="122"/>
            </a:xfrm>
            <a:custGeom>
              <a:avLst/>
              <a:gdLst>
                <a:gd name="T0" fmla="*/ 10 w 1103"/>
                <a:gd name="T1" fmla="*/ 3 h 2202"/>
                <a:gd name="T2" fmla="*/ 50 w 1103"/>
                <a:gd name="T3" fmla="*/ 115 h 2202"/>
                <a:gd name="T4" fmla="*/ 48 w 1103"/>
                <a:gd name="T5" fmla="*/ 122 h 2202"/>
                <a:gd name="T6" fmla="*/ 47 w 1103"/>
                <a:gd name="T7" fmla="*/ 121 h 2202"/>
                <a:gd name="T8" fmla="*/ 45 w 1103"/>
                <a:gd name="T9" fmla="*/ 120 h 2202"/>
                <a:gd name="T10" fmla="*/ 43 w 1103"/>
                <a:gd name="T11" fmla="*/ 119 h 2202"/>
                <a:gd name="T12" fmla="*/ 42 w 1103"/>
                <a:gd name="T13" fmla="*/ 118 h 2202"/>
                <a:gd name="T14" fmla="*/ 40 w 1103"/>
                <a:gd name="T15" fmla="*/ 117 h 2202"/>
                <a:gd name="T16" fmla="*/ 39 w 1103"/>
                <a:gd name="T17" fmla="*/ 116 h 2202"/>
                <a:gd name="T18" fmla="*/ 37 w 1103"/>
                <a:gd name="T19" fmla="*/ 115 h 2202"/>
                <a:gd name="T20" fmla="*/ 35 w 1103"/>
                <a:gd name="T21" fmla="*/ 114 h 2202"/>
                <a:gd name="T22" fmla="*/ 34 w 1103"/>
                <a:gd name="T23" fmla="*/ 113 h 2202"/>
                <a:gd name="T24" fmla="*/ 32 w 1103"/>
                <a:gd name="T25" fmla="*/ 112 h 2202"/>
                <a:gd name="T26" fmla="*/ 31 w 1103"/>
                <a:gd name="T27" fmla="*/ 110 h 2202"/>
                <a:gd name="T28" fmla="*/ 29 w 1103"/>
                <a:gd name="T29" fmla="*/ 109 h 2202"/>
                <a:gd name="T30" fmla="*/ 28 w 1103"/>
                <a:gd name="T31" fmla="*/ 107 h 2202"/>
                <a:gd name="T32" fmla="*/ 26 w 1103"/>
                <a:gd name="T33" fmla="*/ 106 h 2202"/>
                <a:gd name="T34" fmla="*/ 25 w 1103"/>
                <a:gd name="T35" fmla="*/ 104 h 2202"/>
                <a:gd name="T36" fmla="*/ 23 w 1103"/>
                <a:gd name="T37" fmla="*/ 103 h 2202"/>
                <a:gd name="T38" fmla="*/ 22 w 1103"/>
                <a:gd name="T39" fmla="*/ 101 h 2202"/>
                <a:gd name="T40" fmla="*/ 21 w 1103"/>
                <a:gd name="T41" fmla="*/ 100 h 2202"/>
                <a:gd name="T42" fmla="*/ 19 w 1103"/>
                <a:gd name="T43" fmla="*/ 98 h 2202"/>
                <a:gd name="T44" fmla="*/ 18 w 1103"/>
                <a:gd name="T45" fmla="*/ 96 h 2202"/>
                <a:gd name="T46" fmla="*/ 17 w 1103"/>
                <a:gd name="T47" fmla="*/ 94 h 2202"/>
                <a:gd name="T48" fmla="*/ 16 w 1103"/>
                <a:gd name="T49" fmla="*/ 93 h 2202"/>
                <a:gd name="T50" fmla="*/ 14 w 1103"/>
                <a:gd name="T51" fmla="*/ 91 h 2202"/>
                <a:gd name="T52" fmla="*/ 13 w 1103"/>
                <a:gd name="T53" fmla="*/ 89 h 2202"/>
                <a:gd name="T54" fmla="*/ 12 w 1103"/>
                <a:gd name="T55" fmla="*/ 87 h 2202"/>
                <a:gd name="T56" fmla="*/ 11 w 1103"/>
                <a:gd name="T57" fmla="*/ 85 h 2202"/>
                <a:gd name="T58" fmla="*/ 10 w 1103"/>
                <a:gd name="T59" fmla="*/ 83 h 2202"/>
                <a:gd name="T60" fmla="*/ 9 w 1103"/>
                <a:gd name="T61" fmla="*/ 81 h 2202"/>
                <a:gd name="T62" fmla="*/ 8 w 1103"/>
                <a:gd name="T63" fmla="*/ 79 h 2202"/>
                <a:gd name="T64" fmla="*/ 7 w 1103"/>
                <a:gd name="T65" fmla="*/ 77 h 2202"/>
                <a:gd name="T66" fmla="*/ 6 w 1103"/>
                <a:gd name="T67" fmla="*/ 75 h 2202"/>
                <a:gd name="T68" fmla="*/ 6 w 1103"/>
                <a:gd name="T69" fmla="*/ 73 h 2202"/>
                <a:gd name="T70" fmla="*/ 4 w 1103"/>
                <a:gd name="T71" fmla="*/ 69 h 2202"/>
                <a:gd name="T72" fmla="*/ 3 w 1103"/>
                <a:gd name="T73" fmla="*/ 64 h 2202"/>
                <a:gd name="T74" fmla="*/ 2 w 1103"/>
                <a:gd name="T75" fmla="*/ 60 h 2202"/>
                <a:gd name="T76" fmla="*/ 1 w 1103"/>
                <a:gd name="T77" fmla="*/ 55 h 2202"/>
                <a:gd name="T78" fmla="*/ 1 w 1103"/>
                <a:gd name="T79" fmla="*/ 50 h 2202"/>
                <a:gd name="T80" fmla="*/ 0 w 1103"/>
                <a:gd name="T81" fmla="*/ 46 h 2202"/>
                <a:gd name="T82" fmla="*/ 0 w 1103"/>
                <a:gd name="T83" fmla="*/ 41 h 2202"/>
                <a:gd name="T84" fmla="*/ 0 w 1103"/>
                <a:gd name="T85" fmla="*/ 36 h 2202"/>
                <a:gd name="T86" fmla="*/ 0 w 1103"/>
                <a:gd name="T87" fmla="*/ 31 h 2202"/>
                <a:gd name="T88" fmla="*/ 0 w 1103"/>
                <a:gd name="T89" fmla="*/ 26 h 2202"/>
                <a:gd name="T90" fmla="*/ 1 w 1103"/>
                <a:gd name="T91" fmla="*/ 21 h 2202"/>
                <a:gd name="T92" fmla="*/ 1 w 1103"/>
                <a:gd name="T93" fmla="*/ 16 h 2202"/>
                <a:gd name="T94" fmla="*/ 2 w 1103"/>
                <a:gd name="T95" fmla="*/ 12 h 2202"/>
                <a:gd name="T96" fmla="*/ 3 w 1103"/>
                <a:gd name="T97" fmla="*/ 8 h 2202"/>
                <a:gd name="T98" fmla="*/ 4 w 1103"/>
                <a:gd name="T99" fmla="*/ 4 h 2202"/>
                <a:gd name="T100" fmla="*/ 6 w 1103"/>
                <a:gd name="T101" fmla="*/ 0 h 2202"/>
                <a:gd name="T102" fmla="*/ 10 w 1103"/>
                <a:gd name="T103" fmla="*/ 3 h 22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2"/>
                <a:gd name="T158" fmla="*/ 1103 w 1103"/>
                <a:gd name="T159" fmla="*/ 2202 h 22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2">
                  <a:moveTo>
                    <a:pt x="230" y="56"/>
                  </a:moveTo>
                  <a:lnTo>
                    <a:pt x="1103" y="2072"/>
                  </a:lnTo>
                  <a:lnTo>
                    <a:pt x="1067" y="2202"/>
                  </a:lnTo>
                  <a:lnTo>
                    <a:pt x="1030" y="2187"/>
                  </a:lnTo>
                  <a:lnTo>
                    <a:pt x="994" y="2172"/>
                  </a:lnTo>
                  <a:lnTo>
                    <a:pt x="958" y="2155"/>
                  </a:lnTo>
                  <a:lnTo>
                    <a:pt x="921" y="2138"/>
                  </a:lnTo>
                  <a:lnTo>
                    <a:pt x="886" y="2119"/>
                  </a:lnTo>
                  <a:lnTo>
                    <a:pt x="850" y="2100"/>
                  </a:lnTo>
                  <a:lnTo>
                    <a:pt x="814" y="2079"/>
                  </a:lnTo>
                  <a:lnTo>
                    <a:pt x="779" y="2058"/>
                  </a:lnTo>
                  <a:lnTo>
                    <a:pt x="745" y="2036"/>
                  </a:lnTo>
                  <a:lnTo>
                    <a:pt x="711" y="2013"/>
                  </a:lnTo>
                  <a:lnTo>
                    <a:pt x="676" y="1989"/>
                  </a:lnTo>
                  <a:lnTo>
                    <a:pt x="644" y="1964"/>
                  </a:lnTo>
                  <a:lnTo>
                    <a:pt x="610" y="1939"/>
                  </a:lnTo>
                  <a:lnTo>
                    <a:pt x="578" y="1912"/>
                  </a:lnTo>
                  <a:lnTo>
                    <a:pt x="547" y="1884"/>
                  </a:lnTo>
                  <a:lnTo>
                    <a:pt x="515" y="1857"/>
                  </a:lnTo>
                  <a:lnTo>
                    <a:pt x="485" y="1827"/>
                  </a:lnTo>
                  <a:lnTo>
                    <a:pt x="455" y="1798"/>
                  </a:lnTo>
                  <a:lnTo>
                    <a:pt x="425" y="1767"/>
                  </a:lnTo>
                  <a:lnTo>
                    <a:pt x="397" y="1737"/>
                  </a:lnTo>
                  <a:lnTo>
                    <a:pt x="369" y="1705"/>
                  </a:lnTo>
                  <a:lnTo>
                    <a:pt x="342" y="1672"/>
                  </a:lnTo>
                  <a:lnTo>
                    <a:pt x="316" y="1639"/>
                  </a:lnTo>
                  <a:lnTo>
                    <a:pt x="291" y="1605"/>
                  </a:lnTo>
                  <a:lnTo>
                    <a:pt x="266" y="1571"/>
                  </a:lnTo>
                  <a:lnTo>
                    <a:pt x="243" y="1536"/>
                  </a:lnTo>
                  <a:lnTo>
                    <a:pt x="220" y="1500"/>
                  </a:lnTo>
                  <a:lnTo>
                    <a:pt x="199" y="1464"/>
                  </a:lnTo>
                  <a:lnTo>
                    <a:pt x="178" y="1428"/>
                  </a:lnTo>
                  <a:lnTo>
                    <a:pt x="158" y="1390"/>
                  </a:lnTo>
                  <a:lnTo>
                    <a:pt x="140" y="1352"/>
                  </a:lnTo>
                  <a:lnTo>
                    <a:pt x="123" y="1314"/>
                  </a:lnTo>
                  <a:lnTo>
                    <a:pt x="94" y="1241"/>
                  </a:lnTo>
                  <a:lnTo>
                    <a:pt x="69" y="1164"/>
                  </a:lnTo>
                  <a:lnTo>
                    <a:pt x="49" y="1083"/>
                  </a:lnTo>
                  <a:lnTo>
                    <a:pt x="32" y="998"/>
                  </a:lnTo>
                  <a:lnTo>
                    <a:pt x="18" y="910"/>
                  </a:lnTo>
                  <a:lnTo>
                    <a:pt x="8" y="823"/>
                  </a:lnTo>
                  <a:lnTo>
                    <a:pt x="2" y="732"/>
                  </a:lnTo>
                  <a:lnTo>
                    <a:pt x="0" y="641"/>
                  </a:lnTo>
                  <a:lnTo>
                    <a:pt x="2" y="552"/>
                  </a:lnTo>
                  <a:lnTo>
                    <a:pt x="8" y="463"/>
                  </a:lnTo>
                  <a:lnTo>
                    <a:pt x="17" y="376"/>
                  </a:lnTo>
                  <a:lnTo>
                    <a:pt x="31" y="292"/>
                  </a:lnTo>
                  <a:lnTo>
                    <a:pt x="48" y="212"/>
                  </a:lnTo>
                  <a:lnTo>
                    <a:pt x="68" y="136"/>
                  </a:lnTo>
                  <a:lnTo>
                    <a:pt x="94" y="66"/>
                  </a:lnTo>
                  <a:lnTo>
                    <a:pt x="123" y="0"/>
                  </a:lnTo>
                  <a:lnTo>
                    <a:pt x="230" y="56"/>
                  </a:lnTo>
                  <a:close/>
                </a:path>
              </a:pathLst>
            </a:custGeom>
            <a:solidFill>
              <a:srgbClr val="BAC2C2"/>
            </a:solidFill>
            <a:ln w="9525">
              <a:noFill/>
              <a:round/>
              <a:headEnd/>
              <a:tailEnd/>
            </a:ln>
          </p:spPr>
          <p:txBody>
            <a:bodyPr/>
            <a:lstStyle/>
            <a:p>
              <a:pPr algn="ctr"/>
              <a:endParaRPr lang="en-US" sz="1800"/>
            </a:p>
          </p:txBody>
        </p:sp>
        <p:sp>
          <p:nvSpPr>
            <p:cNvPr id="347442" name="Freeform 1325"/>
            <p:cNvSpPr>
              <a:spLocks/>
            </p:cNvSpPr>
            <p:nvPr/>
          </p:nvSpPr>
          <p:spPr bwMode="auto">
            <a:xfrm>
              <a:off x="3544" y="3074"/>
              <a:ext cx="52" cy="121"/>
            </a:xfrm>
            <a:custGeom>
              <a:avLst/>
              <a:gdLst>
                <a:gd name="T0" fmla="*/ 42 w 1133"/>
                <a:gd name="T1" fmla="*/ 118 h 2181"/>
                <a:gd name="T2" fmla="*/ 0 w 1133"/>
                <a:gd name="T3" fmla="*/ 7 h 2181"/>
                <a:gd name="T4" fmla="*/ 1 w 1133"/>
                <a:gd name="T5" fmla="*/ 0 h 2181"/>
                <a:gd name="T6" fmla="*/ 3 w 1133"/>
                <a:gd name="T7" fmla="*/ 1 h 2181"/>
                <a:gd name="T8" fmla="*/ 5 w 1133"/>
                <a:gd name="T9" fmla="*/ 2 h 2181"/>
                <a:gd name="T10" fmla="*/ 7 w 1133"/>
                <a:gd name="T11" fmla="*/ 2 h 2181"/>
                <a:gd name="T12" fmla="*/ 8 w 1133"/>
                <a:gd name="T13" fmla="*/ 3 h 2181"/>
                <a:gd name="T14" fmla="*/ 10 w 1133"/>
                <a:gd name="T15" fmla="*/ 4 h 2181"/>
                <a:gd name="T16" fmla="*/ 12 w 1133"/>
                <a:gd name="T17" fmla="*/ 5 h 2181"/>
                <a:gd name="T18" fmla="*/ 13 w 1133"/>
                <a:gd name="T19" fmla="*/ 6 h 2181"/>
                <a:gd name="T20" fmla="*/ 15 w 1133"/>
                <a:gd name="T21" fmla="*/ 8 h 2181"/>
                <a:gd name="T22" fmla="*/ 16 w 1133"/>
                <a:gd name="T23" fmla="*/ 9 h 2181"/>
                <a:gd name="T24" fmla="*/ 18 w 1133"/>
                <a:gd name="T25" fmla="*/ 10 h 2181"/>
                <a:gd name="T26" fmla="*/ 20 w 1133"/>
                <a:gd name="T27" fmla="*/ 11 h 2181"/>
                <a:gd name="T28" fmla="*/ 21 w 1133"/>
                <a:gd name="T29" fmla="*/ 13 h 2181"/>
                <a:gd name="T30" fmla="*/ 23 w 1133"/>
                <a:gd name="T31" fmla="*/ 14 h 2181"/>
                <a:gd name="T32" fmla="*/ 24 w 1133"/>
                <a:gd name="T33" fmla="*/ 15 h 2181"/>
                <a:gd name="T34" fmla="*/ 26 w 1133"/>
                <a:gd name="T35" fmla="*/ 17 h 2181"/>
                <a:gd name="T36" fmla="*/ 27 w 1133"/>
                <a:gd name="T37" fmla="*/ 18 h 2181"/>
                <a:gd name="T38" fmla="*/ 29 w 1133"/>
                <a:gd name="T39" fmla="*/ 20 h 2181"/>
                <a:gd name="T40" fmla="*/ 30 w 1133"/>
                <a:gd name="T41" fmla="*/ 22 h 2181"/>
                <a:gd name="T42" fmla="*/ 31 w 1133"/>
                <a:gd name="T43" fmla="*/ 23 h 2181"/>
                <a:gd name="T44" fmla="*/ 33 w 1133"/>
                <a:gd name="T45" fmla="*/ 25 h 2181"/>
                <a:gd name="T46" fmla="*/ 34 w 1133"/>
                <a:gd name="T47" fmla="*/ 27 h 2181"/>
                <a:gd name="T48" fmla="*/ 35 w 1133"/>
                <a:gd name="T49" fmla="*/ 28 h 2181"/>
                <a:gd name="T50" fmla="*/ 36 w 1133"/>
                <a:gd name="T51" fmla="*/ 30 h 2181"/>
                <a:gd name="T52" fmla="*/ 38 w 1133"/>
                <a:gd name="T53" fmla="*/ 32 h 2181"/>
                <a:gd name="T54" fmla="*/ 39 w 1133"/>
                <a:gd name="T55" fmla="*/ 34 h 2181"/>
                <a:gd name="T56" fmla="*/ 40 w 1133"/>
                <a:gd name="T57" fmla="*/ 36 h 2181"/>
                <a:gd name="T58" fmla="*/ 41 w 1133"/>
                <a:gd name="T59" fmla="*/ 38 h 2181"/>
                <a:gd name="T60" fmla="*/ 42 w 1133"/>
                <a:gd name="T61" fmla="*/ 40 h 2181"/>
                <a:gd name="T62" fmla="*/ 43 w 1133"/>
                <a:gd name="T63" fmla="*/ 42 h 2181"/>
                <a:gd name="T64" fmla="*/ 44 w 1133"/>
                <a:gd name="T65" fmla="*/ 44 h 2181"/>
                <a:gd name="T66" fmla="*/ 45 w 1133"/>
                <a:gd name="T67" fmla="*/ 46 h 2181"/>
                <a:gd name="T68" fmla="*/ 46 w 1133"/>
                <a:gd name="T69" fmla="*/ 48 h 2181"/>
                <a:gd name="T70" fmla="*/ 47 w 1133"/>
                <a:gd name="T71" fmla="*/ 52 h 2181"/>
                <a:gd name="T72" fmla="*/ 48 w 1133"/>
                <a:gd name="T73" fmla="*/ 56 h 2181"/>
                <a:gd name="T74" fmla="*/ 49 w 1133"/>
                <a:gd name="T75" fmla="*/ 61 h 2181"/>
                <a:gd name="T76" fmla="*/ 50 w 1133"/>
                <a:gd name="T77" fmla="*/ 65 h 2181"/>
                <a:gd name="T78" fmla="*/ 51 w 1133"/>
                <a:gd name="T79" fmla="*/ 70 h 2181"/>
                <a:gd name="T80" fmla="*/ 51 w 1133"/>
                <a:gd name="T81" fmla="*/ 75 h 2181"/>
                <a:gd name="T82" fmla="*/ 52 w 1133"/>
                <a:gd name="T83" fmla="*/ 80 h 2181"/>
                <a:gd name="T84" fmla="*/ 52 w 1133"/>
                <a:gd name="T85" fmla="*/ 85 h 2181"/>
                <a:gd name="T86" fmla="*/ 52 w 1133"/>
                <a:gd name="T87" fmla="*/ 90 h 2181"/>
                <a:gd name="T88" fmla="*/ 52 w 1133"/>
                <a:gd name="T89" fmla="*/ 95 h 2181"/>
                <a:gd name="T90" fmla="*/ 51 w 1133"/>
                <a:gd name="T91" fmla="*/ 100 h 2181"/>
                <a:gd name="T92" fmla="*/ 51 w 1133"/>
                <a:gd name="T93" fmla="*/ 105 h 2181"/>
                <a:gd name="T94" fmla="*/ 50 w 1133"/>
                <a:gd name="T95" fmla="*/ 109 h 2181"/>
                <a:gd name="T96" fmla="*/ 49 w 1133"/>
                <a:gd name="T97" fmla="*/ 113 h 2181"/>
                <a:gd name="T98" fmla="*/ 48 w 1133"/>
                <a:gd name="T99" fmla="*/ 117 h 2181"/>
                <a:gd name="T100" fmla="*/ 47 w 1133"/>
                <a:gd name="T101" fmla="*/ 121 h 2181"/>
                <a:gd name="T102" fmla="*/ 42 w 1133"/>
                <a:gd name="T103" fmla="*/ 118 h 2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3"/>
                <a:gd name="T157" fmla="*/ 0 h 2181"/>
                <a:gd name="T158" fmla="*/ 1133 w 1133"/>
                <a:gd name="T159" fmla="*/ 2181 h 2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3" h="2181">
                  <a:moveTo>
                    <a:pt x="917" y="2127"/>
                  </a:moveTo>
                  <a:lnTo>
                    <a:pt x="0" y="131"/>
                  </a:lnTo>
                  <a:lnTo>
                    <a:pt x="32" y="0"/>
                  </a:lnTo>
                  <a:lnTo>
                    <a:pt x="69" y="14"/>
                  </a:lnTo>
                  <a:lnTo>
                    <a:pt x="106" y="29"/>
                  </a:lnTo>
                  <a:lnTo>
                    <a:pt x="142" y="44"/>
                  </a:lnTo>
                  <a:lnTo>
                    <a:pt x="179" y="60"/>
                  </a:lnTo>
                  <a:lnTo>
                    <a:pt x="216" y="78"/>
                  </a:lnTo>
                  <a:lnTo>
                    <a:pt x="252" y="96"/>
                  </a:lnTo>
                  <a:lnTo>
                    <a:pt x="287" y="116"/>
                  </a:lnTo>
                  <a:lnTo>
                    <a:pt x="323" y="136"/>
                  </a:lnTo>
                  <a:lnTo>
                    <a:pt x="358" y="159"/>
                  </a:lnTo>
                  <a:lnTo>
                    <a:pt x="392" y="181"/>
                  </a:lnTo>
                  <a:lnTo>
                    <a:pt x="427" y="204"/>
                  </a:lnTo>
                  <a:lnTo>
                    <a:pt x="461" y="228"/>
                  </a:lnTo>
                  <a:lnTo>
                    <a:pt x="494" y="252"/>
                  </a:lnTo>
                  <a:lnTo>
                    <a:pt x="527" y="279"/>
                  </a:lnTo>
                  <a:lnTo>
                    <a:pt x="560" y="305"/>
                  </a:lnTo>
                  <a:lnTo>
                    <a:pt x="591" y="332"/>
                  </a:lnTo>
                  <a:lnTo>
                    <a:pt x="623" y="361"/>
                  </a:lnTo>
                  <a:lnTo>
                    <a:pt x="653" y="389"/>
                  </a:lnTo>
                  <a:lnTo>
                    <a:pt x="683" y="419"/>
                  </a:lnTo>
                  <a:lnTo>
                    <a:pt x="713" y="449"/>
                  </a:lnTo>
                  <a:lnTo>
                    <a:pt x="741" y="481"/>
                  </a:lnTo>
                  <a:lnTo>
                    <a:pt x="769" y="513"/>
                  </a:lnTo>
                  <a:lnTo>
                    <a:pt x="795" y="545"/>
                  </a:lnTo>
                  <a:lnTo>
                    <a:pt x="822" y="578"/>
                  </a:lnTo>
                  <a:lnTo>
                    <a:pt x="846" y="612"/>
                  </a:lnTo>
                  <a:lnTo>
                    <a:pt x="871" y="647"/>
                  </a:lnTo>
                  <a:lnTo>
                    <a:pt x="894" y="681"/>
                  </a:lnTo>
                  <a:lnTo>
                    <a:pt x="917" y="717"/>
                  </a:lnTo>
                  <a:lnTo>
                    <a:pt x="938" y="754"/>
                  </a:lnTo>
                  <a:lnTo>
                    <a:pt x="958" y="791"/>
                  </a:lnTo>
                  <a:lnTo>
                    <a:pt x="978" y="828"/>
                  </a:lnTo>
                  <a:lnTo>
                    <a:pt x="996" y="866"/>
                  </a:lnTo>
                  <a:lnTo>
                    <a:pt x="1026" y="938"/>
                  </a:lnTo>
                  <a:lnTo>
                    <a:pt x="1052" y="1015"/>
                  </a:lnTo>
                  <a:lnTo>
                    <a:pt x="1075" y="1096"/>
                  </a:lnTo>
                  <a:lnTo>
                    <a:pt x="1094" y="1180"/>
                  </a:lnTo>
                  <a:lnTo>
                    <a:pt x="1109" y="1266"/>
                  </a:lnTo>
                  <a:lnTo>
                    <a:pt x="1121" y="1356"/>
                  </a:lnTo>
                  <a:lnTo>
                    <a:pt x="1129" y="1446"/>
                  </a:lnTo>
                  <a:lnTo>
                    <a:pt x="1133" y="1536"/>
                  </a:lnTo>
                  <a:lnTo>
                    <a:pt x="1133" y="1626"/>
                  </a:lnTo>
                  <a:lnTo>
                    <a:pt x="1130" y="1716"/>
                  </a:lnTo>
                  <a:lnTo>
                    <a:pt x="1122" y="1802"/>
                  </a:lnTo>
                  <a:lnTo>
                    <a:pt x="1110" y="1886"/>
                  </a:lnTo>
                  <a:lnTo>
                    <a:pt x="1095" y="1967"/>
                  </a:lnTo>
                  <a:lnTo>
                    <a:pt x="1076" y="2043"/>
                  </a:lnTo>
                  <a:lnTo>
                    <a:pt x="1052" y="2115"/>
                  </a:lnTo>
                  <a:lnTo>
                    <a:pt x="1025" y="2181"/>
                  </a:lnTo>
                  <a:lnTo>
                    <a:pt x="917" y="2127"/>
                  </a:lnTo>
                  <a:close/>
                </a:path>
              </a:pathLst>
            </a:custGeom>
            <a:solidFill>
              <a:srgbClr val="EDF5F5"/>
            </a:solidFill>
            <a:ln w="9525">
              <a:noFill/>
              <a:round/>
              <a:headEnd/>
              <a:tailEnd/>
            </a:ln>
          </p:spPr>
          <p:txBody>
            <a:bodyPr/>
            <a:lstStyle/>
            <a:p>
              <a:pPr algn="ctr"/>
              <a:endParaRPr lang="en-US" sz="1800"/>
            </a:p>
          </p:txBody>
        </p:sp>
        <p:sp>
          <p:nvSpPr>
            <p:cNvPr id="347443" name="Freeform 1326"/>
            <p:cNvSpPr>
              <a:spLocks/>
            </p:cNvSpPr>
            <p:nvPr/>
          </p:nvSpPr>
          <p:spPr bwMode="auto">
            <a:xfrm>
              <a:off x="3544" y="3074"/>
              <a:ext cx="51" cy="122"/>
            </a:xfrm>
            <a:custGeom>
              <a:avLst/>
              <a:gdLst>
                <a:gd name="T0" fmla="*/ 41 w 1134"/>
                <a:gd name="T1" fmla="*/ 119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6 h 2180"/>
                <a:gd name="T34" fmla="*/ 25 w 1134"/>
                <a:gd name="T35" fmla="*/ 17 h 2180"/>
                <a:gd name="T36" fmla="*/ 27 w 1134"/>
                <a:gd name="T37" fmla="*/ 19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9 h 2180"/>
                <a:gd name="T50" fmla="*/ 36 w 1134"/>
                <a:gd name="T51" fmla="*/ 31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7 h 2180"/>
                <a:gd name="T74" fmla="*/ 48 w 1134"/>
                <a:gd name="T75" fmla="*/ 61 h 2180"/>
                <a:gd name="T76" fmla="*/ 49 w 1134"/>
                <a:gd name="T77" fmla="*/ 66 h 2180"/>
                <a:gd name="T78" fmla="*/ 50 w 1134"/>
                <a:gd name="T79" fmla="*/ 71 h 2180"/>
                <a:gd name="T80" fmla="*/ 50 w 1134"/>
                <a:gd name="T81" fmla="*/ 76 h 2180"/>
                <a:gd name="T82" fmla="*/ 51 w 1134"/>
                <a:gd name="T83" fmla="*/ 81 h 2180"/>
                <a:gd name="T84" fmla="*/ 51 w 1134"/>
                <a:gd name="T85" fmla="*/ 86 h 2180"/>
                <a:gd name="T86" fmla="*/ 51 w 1134"/>
                <a:gd name="T87" fmla="*/ 91 h 2180"/>
                <a:gd name="T88" fmla="*/ 51 w 1134"/>
                <a:gd name="T89" fmla="*/ 96 h 2180"/>
                <a:gd name="T90" fmla="*/ 51 w 1134"/>
                <a:gd name="T91" fmla="*/ 101 h 2180"/>
                <a:gd name="T92" fmla="*/ 50 w 1134"/>
                <a:gd name="T93" fmla="*/ 106 h 2180"/>
                <a:gd name="T94" fmla="*/ 49 w 1134"/>
                <a:gd name="T95" fmla="*/ 110 h 2180"/>
                <a:gd name="T96" fmla="*/ 48 w 1134"/>
                <a:gd name="T97" fmla="*/ 114 h 2180"/>
                <a:gd name="T98" fmla="*/ 47 w 1134"/>
                <a:gd name="T99" fmla="*/ 118 h 2180"/>
                <a:gd name="T100" fmla="*/ 46 w 1134"/>
                <a:gd name="T101" fmla="*/ 122 h 2180"/>
                <a:gd name="T102" fmla="*/ 41 w 1134"/>
                <a:gd name="T103" fmla="*/ 119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8" y="2126"/>
                  </a:moveTo>
                  <a:lnTo>
                    <a:pt x="0" y="130"/>
                  </a:lnTo>
                  <a:lnTo>
                    <a:pt x="33" y="0"/>
                  </a:lnTo>
                  <a:lnTo>
                    <a:pt x="70" y="13"/>
                  </a:lnTo>
                  <a:lnTo>
                    <a:pt x="107" y="28"/>
                  </a:lnTo>
                  <a:lnTo>
                    <a:pt x="143" y="43"/>
                  </a:lnTo>
                  <a:lnTo>
                    <a:pt x="180" y="60"/>
                  </a:lnTo>
                  <a:lnTo>
                    <a:pt x="217" y="78"/>
                  </a:lnTo>
                  <a:lnTo>
                    <a:pt x="252" y="96"/>
                  </a:lnTo>
                  <a:lnTo>
                    <a:pt x="288" y="116"/>
                  </a:lnTo>
                  <a:lnTo>
                    <a:pt x="324" y="136"/>
                  </a:lnTo>
                  <a:lnTo>
                    <a:pt x="359" y="158"/>
                  </a:lnTo>
                  <a:lnTo>
                    <a:pt x="393" y="180"/>
                  </a:lnTo>
                  <a:lnTo>
                    <a:pt x="428" y="203"/>
                  </a:lnTo>
                  <a:lnTo>
                    <a:pt x="462" y="227"/>
                  </a:lnTo>
                  <a:lnTo>
                    <a:pt x="495" y="252"/>
                  </a:lnTo>
                  <a:lnTo>
                    <a:pt x="528" y="278"/>
                  </a:lnTo>
                  <a:lnTo>
                    <a:pt x="561" y="304"/>
                  </a:lnTo>
                  <a:lnTo>
                    <a:pt x="592" y="332"/>
                  </a:lnTo>
                  <a:lnTo>
                    <a:pt x="624" y="360"/>
                  </a:lnTo>
                  <a:lnTo>
                    <a:pt x="654" y="389"/>
                  </a:lnTo>
                  <a:lnTo>
                    <a:pt x="684" y="418"/>
                  </a:lnTo>
                  <a:lnTo>
                    <a:pt x="714" y="449"/>
                  </a:lnTo>
                  <a:lnTo>
                    <a:pt x="742" y="480"/>
                  </a:lnTo>
                  <a:lnTo>
                    <a:pt x="770" y="512"/>
                  </a:lnTo>
                  <a:lnTo>
                    <a:pt x="796" y="545"/>
                  </a:lnTo>
                  <a:lnTo>
                    <a:pt x="823" y="577"/>
                  </a:lnTo>
                  <a:lnTo>
                    <a:pt x="847" y="611"/>
                  </a:lnTo>
                  <a:lnTo>
                    <a:pt x="872" y="646"/>
                  </a:lnTo>
                  <a:lnTo>
                    <a:pt x="895" y="681"/>
                  </a:lnTo>
                  <a:lnTo>
                    <a:pt x="918" y="717"/>
                  </a:lnTo>
                  <a:lnTo>
                    <a:pt x="939" y="754"/>
                  </a:lnTo>
                  <a:lnTo>
                    <a:pt x="959" y="790"/>
                  </a:lnTo>
                  <a:lnTo>
                    <a:pt x="979" y="827"/>
                  </a:lnTo>
                  <a:lnTo>
                    <a:pt x="997" y="865"/>
                  </a:lnTo>
                  <a:lnTo>
                    <a:pt x="1027" y="937"/>
                  </a:lnTo>
                  <a:lnTo>
                    <a:pt x="1053" y="1014"/>
                  </a:lnTo>
                  <a:lnTo>
                    <a:pt x="1076" y="1095"/>
                  </a:lnTo>
                  <a:lnTo>
                    <a:pt x="1095" y="1179"/>
                  </a:lnTo>
                  <a:lnTo>
                    <a:pt x="1110" y="1266"/>
                  </a:lnTo>
                  <a:lnTo>
                    <a:pt x="1122" y="1355"/>
                  </a:lnTo>
                  <a:lnTo>
                    <a:pt x="1130" y="1445"/>
                  </a:lnTo>
                  <a:lnTo>
                    <a:pt x="1134" y="1536"/>
                  </a:lnTo>
                  <a:lnTo>
                    <a:pt x="1134" y="1625"/>
                  </a:lnTo>
                  <a:lnTo>
                    <a:pt x="1131" y="1715"/>
                  </a:lnTo>
                  <a:lnTo>
                    <a:pt x="1123" y="1801"/>
                  </a:lnTo>
                  <a:lnTo>
                    <a:pt x="1111" y="1886"/>
                  </a:lnTo>
                  <a:lnTo>
                    <a:pt x="1096" y="1966"/>
                  </a:lnTo>
                  <a:lnTo>
                    <a:pt x="1077" y="2043"/>
                  </a:lnTo>
                  <a:lnTo>
                    <a:pt x="1053" y="2115"/>
                  </a:lnTo>
                  <a:lnTo>
                    <a:pt x="1026" y="2180"/>
                  </a:lnTo>
                  <a:lnTo>
                    <a:pt x="918" y="2126"/>
                  </a:lnTo>
                  <a:close/>
                </a:path>
              </a:pathLst>
            </a:custGeom>
            <a:solidFill>
              <a:srgbClr val="BAC2C2"/>
            </a:solidFill>
            <a:ln w="9525">
              <a:noFill/>
              <a:round/>
              <a:headEnd/>
              <a:tailEnd/>
            </a:ln>
          </p:spPr>
          <p:txBody>
            <a:bodyPr/>
            <a:lstStyle/>
            <a:p>
              <a:pPr algn="ctr"/>
              <a:endParaRPr lang="en-US" sz="1800"/>
            </a:p>
          </p:txBody>
        </p:sp>
        <p:sp>
          <p:nvSpPr>
            <p:cNvPr id="347444" name="Freeform 1327"/>
            <p:cNvSpPr>
              <a:spLocks/>
            </p:cNvSpPr>
            <p:nvPr/>
          </p:nvSpPr>
          <p:spPr bwMode="auto">
            <a:xfrm>
              <a:off x="3426" y="3144"/>
              <a:ext cx="164" cy="228"/>
            </a:xfrm>
            <a:custGeom>
              <a:avLst/>
              <a:gdLst>
                <a:gd name="T0" fmla="*/ 64 w 3622"/>
                <a:gd name="T1" fmla="*/ 228 h 4112"/>
                <a:gd name="T2" fmla="*/ 164 w 3622"/>
                <a:gd name="T3" fmla="*/ 168 h 4112"/>
                <a:gd name="T4" fmla="*/ 100 w 3622"/>
                <a:gd name="T5" fmla="*/ 0 h 4112"/>
                <a:gd name="T6" fmla="*/ 0 w 3622"/>
                <a:gd name="T7" fmla="*/ 55 h 4112"/>
                <a:gd name="T8" fmla="*/ 64 w 3622"/>
                <a:gd name="T9" fmla="*/ 228 h 4112"/>
                <a:gd name="T10" fmla="*/ 0 60000 65536"/>
                <a:gd name="T11" fmla="*/ 0 60000 65536"/>
                <a:gd name="T12" fmla="*/ 0 60000 65536"/>
                <a:gd name="T13" fmla="*/ 0 60000 65536"/>
                <a:gd name="T14" fmla="*/ 0 60000 65536"/>
                <a:gd name="T15" fmla="*/ 0 w 3622"/>
                <a:gd name="T16" fmla="*/ 0 h 4112"/>
                <a:gd name="T17" fmla="*/ 3622 w 3622"/>
                <a:gd name="T18" fmla="*/ 4112 h 4112"/>
              </a:gdLst>
              <a:ahLst/>
              <a:cxnLst>
                <a:cxn ang="T10">
                  <a:pos x="T0" y="T1"/>
                </a:cxn>
                <a:cxn ang="T11">
                  <a:pos x="T2" y="T3"/>
                </a:cxn>
                <a:cxn ang="T12">
                  <a:pos x="T4" y="T5"/>
                </a:cxn>
                <a:cxn ang="T13">
                  <a:pos x="T6" y="T7"/>
                </a:cxn>
                <a:cxn ang="T14">
                  <a:pos x="T8" y="T9"/>
                </a:cxn>
              </a:cxnLst>
              <a:rect l="T15" t="T16" r="T17" b="T18"/>
              <a:pathLst>
                <a:path w="3622" h="4112">
                  <a:moveTo>
                    <a:pt x="1404" y="4112"/>
                  </a:moveTo>
                  <a:lnTo>
                    <a:pt x="3622" y="3023"/>
                  </a:lnTo>
                  <a:lnTo>
                    <a:pt x="2218" y="0"/>
                  </a:lnTo>
                  <a:lnTo>
                    <a:pt x="0" y="989"/>
                  </a:lnTo>
                  <a:lnTo>
                    <a:pt x="1404" y="4112"/>
                  </a:lnTo>
                  <a:close/>
                </a:path>
              </a:pathLst>
            </a:custGeom>
            <a:solidFill>
              <a:srgbClr val="EDF5F5"/>
            </a:solidFill>
            <a:ln w="9525">
              <a:noFill/>
              <a:round/>
              <a:headEnd/>
              <a:tailEnd/>
            </a:ln>
          </p:spPr>
          <p:txBody>
            <a:bodyPr/>
            <a:lstStyle/>
            <a:p>
              <a:pPr algn="ctr"/>
              <a:endParaRPr lang="en-US" sz="1800"/>
            </a:p>
          </p:txBody>
        </p:sp>
        <p:sp>
          <p:nvSpPr>
            <p:cNvPr id="347445" name="Freeform 1328"/>
            <p:cNvSpPr>
              <a:spLocks/>
            </p:cNvSpPr>
            <p:nvPr/>
          </p:nvSpPr>
          <p:spPr bwMode="auto">
            <a:xfrm>
              <a:off x="3426" y="3141"/>
              <a:ext cx="164" cy="228"/>
            </a:xfrm>
            <a:custGeom>
              <a:avLst/>
              <a:gdLst>
                <a:gd name="T0" fmla="*/ 64 w 3622"/>
                <a:gd name="T1" fmla="*/ 228 h 4113"/>
                <a:gd name="T2" fmla="*/ 164 w 3622"/>
                <a:gd name="T3" fmla="*/ 168 h 4113"/>
                <a:gd name="T4" fmla="*/ 100 w 3622"/>
                <a:gd name="T5" fmla="*/ 0 h 4113"/>
                <a:gd name="T6" fmla="*/ 0 w 3622"/>
                <a:gd name="T7" fmla="*/ 55 h 4113"/>
                <a:gd name="T8" fmla="*/ 64 w 3622"/>
                <a:gd name="T9" fmla="*/ 228 h 4113"/>
                <a:gd name="T10" fmla="*/ 0 60000 65536"/>
                <a:gd name="T11" fmla="*/ 0 60000 65536"/>
                <a:gd name="T12" fmla="*/ 0 60000 65536"/>
                <a:gd name="T13" fmla="*/ 0 60000 65536"/>
                <a:gd name="T14" fmla="*/ 0 60000 65536"/>
                <a:gd name="T15" fmla="*/ 0 w 3622"/>
                <a:gd name="T16" fmla="*/ 0 h 4113"/>
                <a:gd name="T17" fmla="*/ 3622 w 3622"/>
                <a:gd name="T18" fmla="*/ 4113 h 4113"/>
              </a:gdLst>
              <a:ahLst/>
              <a:cxnLst>
                <a:cxn ang="T10">
                  <a:pos x="T0" y="T1"/>
                </a:cxn>
                <a:cxn ang="T11">
                  <a:pos x="T2" y="T3"/>
                </a:cxn>
                <a:cxn ang="T12">
                  <a:pos x="T4" y="T5"/>
                </a:cxn>
                <a:cxn ang="T13">
                  <a:pos x="T6" y="T7"/>
                </a:cxn>
                <a:cxn ang="T14">
                  <a:pos x="T8" y="T9"/>
                </a:cxn>
              </a:cxnLst>
              <a:rect l="T15" t="T16" r="T17" b="T18"/>
              <a:pathLst>
                <a:path w="3622" h="4113">
                  <a:moveTo>
                    <a:pt x="1404" y="4113"/>
                  </a:moveTo>
                  <a:lnTo>
                    <a:pt x="3622" y="3024"/>
                  </a:lnTo>
                  <a:lnTo>
                    <a:pt x="2218" y="0"/>
                  </a:lnTo>
                  <a:lnTo>
                    <a:pt x="0" y="989"/>
                  </a:lnTo>
                  <a:lnTo>
                    <a:pt x="1404" y="4113"/>
                  </a:lnTo>
                  <a:close/>
                </a:path>
              </a:pathLst>
            </a:custGeom>
            <a:solidFill>
              <a:srgbClr val="111919"/>
            </a:solidFill>
            <a:ln w="9525">
              <a:noFill/>
              <a:round/>
              <a:headEnd/>
              <a:tailEnd/>
            </a:ln>
          </p:spPr>
          <p:txBody>
            <a:bodyPr/>
            <a:lstStyle/>
            <a:p>
              <a:pPr algn="ctr"/>
              <a:endParaRPr lang="en-US" sz="1800"/>
            </a:p>
          </p:txBody>
        </p:sp>
        <p:sp>
          <p:nvSpPr>
            <p:cNvPr id="347446" name="Freeform 1329"/>
            <p:cNvSpPr>
              <a:spLocks/>
            </p:cNvSpPr>
            <p:nvPr/>
          </p:nvSpPr>
          <p:spPr bwMode="auto">
            <a:xfrm>
              <a:off x="3432" y="3146"/>
              <a:ext cx="157" cy="218"/>
            </a:xfrm>
            <a:custGeom>
              <a:avLst/>
              <a:gdLst>
                <a:gd name="T0" fmla="*/ 61 w 3446"/>
                <a:gd name="T1" fmla="*/ 218 h 3913"/>
                <a:gd name="T2" fmla="*/ 157 w 3446"/>
                <a:gd name="T3" fmla="*/ 160 h 3913"/>
                <a:gd name="T4" fmla="*/ 96 w 3446"/>
                <a:gd name="T5" fmla="*/ 0 h 3913"/>
                <a:gd name="T6" fmla="*/ 0 w 3446"/>
                <a:gd name="T7" fmla="*/ 52 h 3913"/>
                <a:gd name="T8" fmla="*/ 61 w 3446"/>
                <a:gd name="T9" fmla="*/ 218 h 3913"/>
                <a:gd name="T10" fmla="*/ 0 60000 65536"/>
                <a:gd name="T11" fmla="*/ 0 60000 65536"/>
                <a:gd name="T12" fmla="*/ 0 60000 65536"/>
                <a:gd name="T13" fmla="*/ 0 60000 65536"/>
                <a:gd name="T14" fmla="*/ 0 60000 65536"/>
                <a:gd name="T15" fmla="*/ 0 w 3446"/>
                <a:gd name="T16" fmla="*/ 0 h 3913"/>
                <a:gd name="T17" fmla="*/ 3446 w 3446"/>
                <a:gd name="T18" fmla="*/ 3913 h 3913"/>
              </a:gdLst>
              <a:ahLst/>
              <a:cxnLst>
                <a:cxn ang="T10">
                  <a:pos x="T0" y="T1"/>
                </a:cxn>
                <a:cxn ang="T11">
                  <a:pos x="T2" y="T3"/>
                </a:cxn>
                <a:cxn ang="T12">
                  <a:pos x="T4" y="T5"/>
                </a:cxn>
                <a:cxn ang="T13">
                  <a:pos x="T6" y="T7"/>
                </a:cxn>
                <a:cxn ang="T14">
                  <a:pos x="T8" y="T9"/>
                </a:cxn>
              </a:cxnLst>
              <a:rect l="T15" t="T16" r="T17" b="T18"/>
              <a:pathLst>
                <a:path w="3446" h="3913">
                  <a:moveTo>
                    <a:pt x="1335" y="3913"/>
                  </a:moveTo>
                  <a:lnTo>
                    <a:pt x="3446" y="2878"/>
                  </a:lnTo>
                  <a:lnTo>
                    <a:pt x="2111" y="0"/>
                  </a:lnTo>
                  <a:lnTo>
                    <a:pt x="0" y="942"/>
                  </a:lnTo>
                  <a:lnTo>
                    <a:pt x="1335" y="3913"/>
                  </a:lnTo>
                  <a:close/>
                </a:path>
              </a:pathLst>
            </a:custGeom>
            <a:solidFill>
              <a:srgbClr val="1A781C"/>
            </a:solidFill>
            <a:ln w="9525">
              <a:noFill/>
              <a:round/>
              <a:headEnd/>
              <a:tailEnd/>
            </a:ln>
          </p:spPr>
          <p:txBody>
            <a:bodyPr/>
            <a:lstStyle/>
            <a:p>
              <a:pPr algn="ctr"/>
              <a:endParaRPr lang="en-US" sz="1800"/>
            </a:p>
          </p:txBody>
        </p:sp>
        <p:sp>
          <p:nvSpPr>
            <p:cNvPr id="347447" name="Freeform 1330"/>
            <p:cNvSpPr>
              <a:spLocks/>
            </p:cNvSpPr>
            <p:nvPr/>
          </p:nvSpPr>
          <p:spPr bwMode="auto">
            <a:xfrm>
              <a:off x="3439" y="3109"/>
              <a:ext cx="19" cy="19"/>
            </a:xfrm>
            <a:custGeom>
              <a:avLst/>
              <a:gdLst>
                <a:gd name="T0" fmla="*/ 19 w 431"/>
                <a:gd name="T1" fmla="*/ 10 h 343"/>
                <a:gd name="T2" fmla="*/ 3 w 431"/>
                <a:gd name="T3" fmla="*/ 19 h 343"/>
                <a:gd name="T4" fmla="*/ 0 w 431"/>
                <a:gd name="T5" fmla="*/ 9 h 343"/>
                <a:gd name="T6" fmla="*/ 16 w 431"/>
                <a:gd name="T7" fmla="*/ 0 h 343"/>
                <a:gd name="T8" fmla="*/ 19 w 431"/>
                <a:gd name="T9" fmla="*/ 10 h 343"/>
                <a:gd name="T10" fmla="*/ 0 60000 65536"/>
                <a:gd name="T11" fmla="*/ 0 60000 65536"/>
                <a:gd name="T12" fmla="*/ 0 60000 65536"/>
                <a:gd name="T13" fmla="*/ 0 60000 65536"/>
                <a:gd name="T14" fmla="*/ 0 60000 65536"/>
                <a:gd name="T15" fmla="*/ 0 w 431"/>
                <a:gd name="T16" fmla="*/ 0 h 343"/>
                <a:gd name="T17" fmla="*/ 431 w 431"/>
                <a:gd name="T18" fmla="*/ 343 h 343"/>
              </a:gdLst>
              <a:ahLst/>
              <a:cxnLst>
                <a:cxn ang="T10">
                  <a:pos x="T0" y="T1"/>
                </a:cxn>
                <a:cxn ang="T11">
                  <a:pos x="T2" y="T3"/>
                </a:cxn>
                <a:cxn ang="T12">
                  <a:pos x="T4" y="T5"/>
                </a:cxn>
                <a:cxn ang="T13">
                  <a:pos x="T6" y="T7"/>
                </a:cxn>
                <a:cxn ang="T14">
                  <a:pos x="T8" y="T9"/>
                </a:cxn>
              </a:cxnLst>
              <a:rect l="T15" t="T16" r="T17" b="T18"/>
              <a:pathLst>
                <a:path w="431" h="343">
                  <a:moveTo>
                    <a:pt x="431" y="186"/>
                  </a:moveTo>
                  <a:lnTo>
                    <a:pt x="79" y="343"/>
                  </a:lnTo>
                  <a:lnTo>
                    <a:pt x="0" y="157"/>
                  </a:lnTo>
                  <a:lnTo>
                    <a:pt x="352" y="0"/>
                  </a:lnTo>
                  <a:lnTo>
                    <a:pt x="431" y="186"/>
                  </a:lnTo>
                  <a:close/>
                </a:path>
              </a:pathLst>
            </a:custGeom>
            <a:solidFill>
              <a:srgbClr val="000000"/>
            </a:solidFill>
            <a:ln w="9525">
              <a:noFill/>
              <a:round/>
              <a:headEnd/>
              <a:tailEnd/>
            </a:ln>
          </p:spPr>
          <p:txBody>
            <a:bodyPr/>
            <a:lstStyle/>
            <a:p>
              <a:pPr algn="ctr"/>
              <a:endParaRPr lang="en-US" sz="1800"/>
            </a:p>
          </p:txBody>
        </p:sp>
        <p:sp>
          <p:nvSpPr>
            <p:cNvPr id="347448" name="Freeform 1331"/>
            <p:cNvSpPr>
              <a:spLocks/>
            </p:cNvSpPr>
            <p:nvPr/>
          </p:nvSpPr>
          <p:spPr bwMode="auto">
            <a:xfrm>
              <a:off x="3442" y="3112"/>
              <a:ext cx="16" cy="15"/>
            </a:xfrm>
            <a:custGeom>
              <a:avLst/>
              <a:gdLst>
                <a:gd name="T0" fmla="*/ 16 w 347"/>
                <a:gd name="T1" fmla="*/ 7 h 257"/>
                <a:gd name="T2" fmla="*/ 2 w 347"/>
                <a:gd name="T3" fmla="*/ 15 h 257"/>
                <a:gd name="T4" fmla="*/ 0 w 347"/>
                <a:gd name="T5" fmla="*/ 8 h 257"/>
                <a:gd name="T6" fmla="*/ 14 w 347"/>
                <a:gd name="T7" fmla="*/ 0 h 257"/>
                <a:gd name="T8" fmla="*/ 16 w 347"/>
                <a:gd name="T9" fmla="*/ 7 h 257"/>
                <a:gd name="T10" fmla="*/ 0 60000 65536"/>
                <a:gd name="T11" fmla="*/ 0 60000 65536"/>
                <a:gd name="T12" fmla="*/ 0 60000 65536"/>
                <a:gd name="T13" fmla="*/ 0 60000 65536"/>
                <a:gd name="T14" fmla="*/ 0 60000 65536"/>
                <a:gd name="T15" fmla="*/ 0 w 347"/>
                <a:gd name="T16" fmla="*/ 0 h 257"/>
                <a:gd name="T17" fmla="*/ 347 w 347"/>
                <a:gd name="T18" fmla="*/ 257 h 257"/>
              </a:gdLst>
              <a:ahLst/>
              <a:cxnLst>
                <a:cxn ang="T10">
                  <a:pos x="T0" y="T1"/>
                </a:cxn>
                <a:cxn ang="T11">
                  <a:pos x="T2" y="T3"/>
                </a:cxn>
                <a:cxn ang="T12">
                  <a:pos x="T4" y="T5"/>
                </a:cxn>
                <a:cxn ang="T13">
                  <a:pos x="T6" y="T7"/>
                </a:cxn>
                <a:cxn ang="T14">
                  <a:pos x="T8" y="T9"/>
                </a:cxn>
              </a:cxnLst>
              <a:rect l="T15" t="T16" r="T17" b="T18"/>
              <a:pathLst>
                <a:path w="347" h="257">
                  <a:moveTo>
                    <a:pt x="347" y="126"/>
                  </a:moveTo>
                  <a:lnTo>
                    <a:pt x="53" y="257"/>
                  </a:lnTo>
                  <a:lnTo>
                    <a:pt x="0" y="132"/>
                  </a:lnTo>
                  <a:lnTo>
                    <a:pt x="294" y="0"/>
                  </a:lnTo>
                  <a:lnTo>
                    <a:pt x="347" y="126"/>
                  </a:lnTo>
                  <a:close/>
                </a:path>
              </a:pathLst>
            </a:custGeom>
            <a:solidFill>
              <a:srgbClr val="BAC2C2"/>
            </a:solidFill>
            <a:ln w="9525">
              <a:noFill/>
              <a:round/>
              <a:headEnd/>
              <a:tailEnd/>
            </a:ln>
          </p:spPr>
          <p:txBody>
            <a:bodyPr/>
            <a:lstStyle/>
            <a:p>
              <a:pPr algn="ctr"/>
              <a:endParaRPr lang="en-US" sz="1800"/>
            </a:p>
          </p:txBody>
        </p:sp>
        <p:sp>
          <p:nvSpPr>
            <p:cNvPr id="347449" name="Freeform 1332"/>
            <p:cNvSpPr>
              <a:spLocks/>
            </p:cNvSpPr>
            <p:nvPr/>
          </p:nvSpPr>
          <p:spPr bwMode="auto">
            <a:xfrm>
              <a:off x="3447" y="311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3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5" y="73"/>
                  </a:moveTo>
                  <a:lnTo>
                    <a:pt x="167" y="0"/>
                  </a:lnTo>
                  <a:lnTo>
                    <a:pt x="171" y="0"/>
                  </a:lnTo>
                  <a:lnTo>
                    <a:pt x="175" y="2"/>
                  </a:lnTo>
                  <a:lnTo>
                    <a:pt x="180" y="6"/>
                  </a:lnTo>
                  <a:lnTo>
                    <a:pt x="183" y="13"/>
                  </a:lnTo>
                  <a:lnTo>
                    <a:pt x="236" y="141"/>
                  </a:lnTo>
                  <a:lnTo>
                    <a:pt x="238" y="147"/>
                  </a:lnTo>
                  <a:lnTo>
                    <a:pt x="238" y="154"/>
                  </a:lnTo>
                  <a:lnTo>
                    <a:pt x="237" y="159"/>
                  </a:lnTo>
                  <a:lnTo>
                    <a:pt x="234" y="162"/>
                  </a:lnTo>
                  <a:lnTo>
                    <a:pt x="73" y="234"/>
                  </a:lnTo>
                  <a:lnTo>
                    <a:pt x="69" y="234"/>
                  </a:lnTo>
                  <a:lnTo>
                    <a:pt x="64" y="232"/>
                  </a:lnTo>
                  <a:lnTo>
                    <a:pt x="60" y="228"/>
                  </a:lnTo>
                  <a:lnTo>
                    <a:pt x="56" y="221"/>
                  </a:lnTo>
                  <a:lnTo>
                    <a:pt x="2" y="94"/>
                  </a:lnTo>
                  <a:lnTo>
                    <a:pt x="0" y="86"/>
                  </a:lnTo>
                  <a:lnTo>
                    <a:pt x="0" y="80"/>
                  </a:lnTo>
                  <a:lnTo>
                    <a:pt x="1" y="76"/>
                  </a:lnTo>
                  <a:lnTo>
                    <a:pt x="5" y="73"/>
                  </a:lnTo>
                  <a:close/>
                </a:path>
              </a:pathLst>
            </a:custGeom>
            <a:solidFill>
              <a:srgbClr val="E0E8E8"/>
            </a:solidFill>
            <a:ln w="9525">
              <a:noFill/>
              <a:round/>
              <a:headEnd/>
              <a:tailEnd/>
            </a:ln>
          </p:spPr>
          <p:txBody>
            <a:bodyPr/>
            <a:lstStyle/>
            <a:p>
              <a:pPr algn="ctr"/>
              <a:endParaRPr lang="en-US" sz="1800"/>
            </a:p>
          </p:txBody>
        </p:sp>
        <p:sp>
          <p:nvSpPr>
            <p:cNvPr id="347450" name="Freeform 1333"/>
            <p:cNvSpPr>
              <a:spLocks/>
            </p:cNvSpPr>
            <p:nvPr/>
          </p:nvSpPr>
          <p:spPr bwMode="auto">
            <a:xfrm>
              <a:off x="3447" y="311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2" y="0"/>
                  </a:lnTo>
                  <a:lnTo>
                    <a:pt x="146"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4"/>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451" name="Freeform 1334"/>
            <p:cNvSpPr>
              <a:spLocks/>
            </p:cNvSpPr>
            <p:nvPr/>
          </p:nvSpPr>
          <p:spPr bwMode="auto">
            <a:xfrm>
              <a:off x="3450" y="3113"/>
              <a:ext cx="6" cy="8"/>
            </a:xfrm>
            <a:custGeom>
              <a:avLst/>
              <a:gdLst>
                <a:gd name="T0" fmla="*/ 4 w 118"/>
                <a:gd name="T1" fmla="*/ 0 h 154"/>
                <a:gd name="T2" fmla="*/ 6 w 118"/>
                <a:gd name="T3" fmla="*/ 4 h 154"/>
                <a:gd name="T4" fmla="*/ 6 w 118"/>
                <a:gd name="T5" fmla="*/ 4 h 154"/>
                <a:gd name="T6" fmla="*/ 6 w 118"/>
                <a:gd name="T7" fmla="*/ 5 h 154"/>
                <a:gd name="T8" fmla="*/ 6 w 118"/>
                <a:gd name="T9" fmla="*/ 5 h 154"/>
                <a:gd name="T10" fmla="*/ 6 w 118"/>
                <a:gd name="T11" fmla="*/ 6 h 154"/>
                <a:gd name="T12" fmla="*/ 1 w 118"/>
                <a:gd name="T13" fmla="*/ 8 h 154"/>
                <a:gd name="T14" fmla="*/ 0 w 118"/>
                <a:gd name="T15" fmla="*/ 8 h 154"/>
                <a:gd name="T16" fmla="*/ 0 w 118"/>
                <a:gd name="T17" fmla="*/ 8 h 154"/>
                <a:gd name="T18" fmla="*/ 0 w 118"/>
                <a:gd name="T19" fmla="*/ 7 h 154"/>
                <a:gd name="T20" fmla="*/ 0 w 118"/>
                <a:gd name="T21" fmla="*/ 7 h 154"/>
                <a:gd name="T22" fmla="*/ 0 w 118"/>
                <a:gd name="T23" fmla="*/ 6 h 154"/>
                <a:gd name="T24" fmla="*/ 0 w 118"/>
                <a:gd name="T25" fmla="*/ 5 h 154"/>
                <a:gd name="T26" fmla="*/ 1 w 118"/>
                <a:gd name="T27" fmla="*/ 4 h 154"/>
                <a:gd name="T28" fmla="*/ 1 w 118"/>
                <a:gd name="T29" fmla="*/ 3 h 154"/>
                <a:gd name="T30" fmla="*/ 1 w 118"/>
                <a:gd name="T31" fmla="*/ 2 h 154"/>
                <a:gd name="T32" fmla="*/ 2 w 118"/>
                <a:gd name="T33" fmla="*/ 2 h 154"/>
                <a:gd name="T34" fmla="*/ 2 w 118"/>
                <a:gd name="T35" fmla="*/ 1 h 154"/>
                <a:gd name="T36" fmla="*/ 3 w 118"/>
                <a:gd name="T37" fmla="*/ 1 h 154"/>
                <a:gd name="T38" fmla="*/ 3 w 118"/>
                <a:gd name="T39" fmla="*/ 0 h 154"/>
                <a:gd name="T40" fmla="*/ 4 w 118"/>
                <a:gd name="T41" fmla="*/ 0 h 154"/>
                <a:gd name="T42" fmla="*/ 4 w 118"/>
                <a:gd name="T43" fmla="*/ 0 h 154"/>
                <a:gd name="T44" fmla="*/ 4 w 118"/>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
                <a:gd name="T70" fmla="*/ 0 h 154"/>
                <a:gd name="T71" fmla="*/ 118 w 118"/>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8" h="154">
                  <a:moveTo>
                    <a:pt x="88" y="6"/>
                  </a:moveTo>
                  <a:lnTo>
                    <a:pt x="116" y="77"/>
                  </a:lnTo>
                  <a:lnTo>
                    <a:pt x="118" y="85"/>
                  </a:lnTo>
                  <a:lnTo>
                    <a:pt x="118" y="95"/>
                  </a:lnTo>
                  <a:lnTo>
                    <a:pt x="116" y="103"/>
                  </a:lnTo>
                  <a:lnTo>
                    <a:pt x="112" y="108"/>
                  </a:lnTo>
                  <a:lnTo>
                    <a:pt x="14" y="152"/>
                  </a:lnTo>
                  <a:lnTo>
                    <a:pt x="6" y="154"/>
                  </a:lnTo>
                  <a:lnTo>
                    <a:pt x="2" y="150"/>
                  </a:lnTo>
                  <a:lnTo>
                    <a:pt x="0" y="140"/>
                  </a:lnTo>
                  <a:lnTo>
                    <a:pt x="1" y="127"/>
                  </a:lnTo>
                  <a:lnTo>
                    <a:pt x="4" y="112"/>
                  </a:lnTo>
                  <a:lnTo>
                    <a:pt x="9" y="95"/>
                  </a:lnTo>
                  <a:lnTo>
                    <a:pt x="14" y="77"/>
                  </a:lnTo>
                  <a:lnTo>
                    <a:pt x="21" y="61"/>
                  </a:lnTo>
                  <a:lnTo>
                    <a:pt x="29" y="46"/>
                  </a:lnTo>
                  <a:lnTo>
                    <a:pt x="38" y="33"/>
                  </a:lnTo>
                  <a:lnTo>
                    <a:pt x="48" y="21"/>
                  </a:lnTo>
                  <a:lnTo>
                    <a:pt x="58" y="12"/>
                  </a:lnTo>
                  <a:lnTo>
                    <a:pt x="67" y="4"/>
                  </a:lnTo>
                  <a:lnTo>
                    <a:pt x="76" y="0"/>
                  </a:lnTo>
                  <a:lnTo>
                    <a:pt x="83" y="1"/>
                  </a:lnTo>
                  <a:lnTo>
                    <a:pt x="88" y="6"/>
                  </a:lnTo>
                  <a:close/>
                </a:path>
              </a:pathLst>
            </a:custGeom>
            <a:solidFill>
              <a:srgbClr val="D1D9D9"/>
            </a:solidFill>
            <a:ln w="9525">
              <a:noFill/>
              <a:round/>
              <a:headEnd/>
              <a:tailEnd/>
            </a:ln>
          </p:spPr>
          <p:txBody>
            <a:bodyPr/>
            <a:lstStyle/>
            <a:p>
              <a:pPr algn="ctr"/>
              <a:endParaRPr lang="en-US" sz="1800"/>
            </a:p>
          </p:txBody>
        </p:sp>
        <p:sp>
          <p:nvSpPr>
            <p:cNvPr id="347452" name="Freeform 1335"/>
            <p:cNvSpPr>
              <a:spLocks/>
            </p:cNvSpPr>
            <p:nvPr/>
          </p:nvSpPr>
          <p:spPr bwMode="auto">
            <a:xfrm>
              <a:off x="3463" y="3099"/>
              <a:ext cx="13" cy="16"/>
            </a:xfrm>
            <a:custGeom>
              <a:avLst/>
              <a:gdLst>
                <a:gd name="T0" fmla="*/ 13 w 287"/>
                <a:gd name="T1" fmla="*/ 11 h 280"/>
                <a:gd name="T2" fmla="*/ 4 w 287"/>
                <a:gd name="T3" fmla="*/ 16 h 280"/>
                <a:gd name="T4" fmla="*/ 0 w 287"/>
                <a:gd name="T5" fmla="*/ 5 h 280"/>
                <a:gd name="T6" fmla="*/ 10 w 287"/>
                <a:gd name="T7" fmla="*/ 0 h 280"/>
                <a:gd name="T8" fmla="*/ 13 w 287"/>
                <a:gd name="T9" fmla="*/ 11 h 280"/>
                <a:gd name="T10" fmla="*/ 0 60000 65536"/>
                <a:gd name="T11" fmla="*/ 0 60000 65536"/>
                <a:gd name="T12" fmla="*/ 0 60000 65536"/>
                <a:gd name="T13" fmla="*/ 0 60000 65536"/>
                <a:gd name="T14" fmla="*/ 0 60000 65536"/>
                <a:gd name="T15" fmla="*/ 0 w 287"/>
                <a:gd name="T16" fmla="*/ 0 h 280"/>
                <a:gd name="T17" fmla="*/ 287 w 287"/>
                <a:gd name="T18" fmla="*/ 280 h 280"/>
              </a:gdLst>
              <a:ahLst/>
              <a:cxnLst>
                <a:cxn ang="T10">
                  <a:pos x="T0" y="T1"/>
                </a:cxn>
                <a:cxn ang="T11">
                  <a:pos x="T2" y="T3"/>
                </a:cxn>
                <a:cxn ang="T12">
                  <a:pos x="T4" y="T5"/>
                </a:cxn>
                <a:cxn ang="T13">
                  <a:pos x="T6" y="T7"/>
                </a:cxn>
                <a:cxn ang="T14">
                  <a:pos x="T8" y="T9"/>
                </a:cxn>
              </a:cxnLst>
              <a:rect l="T15" t="T16" r="T17" b="T18"/>
              <a:pathLst>
                <a:path w="287" h="280">
                  <a:moveTo>
                    <a:pt x="287" y="186"/>
                  </a:moveTo>
                  <a:lnTo>
                    <a:pt x="78" y="280"/>
                  </a:lnTo>
                  <a:lnTo>
                    <a:pt x="0" y="93"/>
                  </a:lnTo>
                  <a:lnTo>
                    <a:pt x="210" y="0"/>
                  </a:lnTo>
                  <a:lnTo>
                    <a:pt x="287" y="186"/>
                  </a:lnTo>
                  <a:close/>
                </a:path>
              </a:pathLst>
            </a:custGeom>
            <a:solidFill>
              <a:srgbClr val="000000"/>
            </a:solidFill>
            <a:ln w="9525">
              <a:noFill/>
              <a:round/>
              <a:headEnd/>
              <a:tailEnd/>
            </a:ln>
          </p:spPr>
          <p:txBody>
            <a:bodyPr/>
            <a:lstStyle/>
            <a:p>
              <a:pPr algn="ctr"/>
              <a:endParaRPr lang="en-US" sz="1800"/>
            </a:p>
          </p:txBody>
        </p:sp>
        <p:sp>
          <p:nvSpPr>
            <p:cNvPr id="347453" name="Freeform 1336"/>
            <p:cNvSpPr>
              <a:spLocks/>
            </p:cNvSpPr>
            <p:nvPr/>
          </p:nvSpPr>
          <p:spPr bwMode="auto">
            <a:xfrm>
              <a:off x="3465" y="3102"/>
              <a:ext cx="11" cy="12"/>
            </a:xfrm>
            <a:custGeom>
              <a:avLst/>
              <a:gdLst>
                <a:gd name="T0" fmla="*/ 11 w 227"/>
                <a:gd name="T1" fmla="*/ 7 h 203"/>
                <a:gd name="T2" fmla="*/ 3 w 227"/>
                <a:gd name="T3" fmla="*/ 12 h 203"/>
                <a:gd name="T4" fmla="*/ 0 w 227"/>
                <a:gd name="T5" fmla="*/ 5 h 203"/>
                <a:gd name="T6" fmla="*/ 8 w 227"/>
                <a:gd name="T7" fmla="*/ 0 h 203"/>
                <a:gd name="T8" fmla="*/ 11 w 227"/>
                <a:gd name="T9" fmla="*/ 7 h 203"/>
                <a:gd name="T10" fmla="*/ 0 60000 65536"/>
                <a:gd name="T11" fmla="*/ 0 60000 65536"/>
                <a:gd name="T12" fmla="*/ 0 60000 65536"/>
                <a:gd name="T13" fmla="*/ 0 60000 65536"/>
                <a:gd name="T14" fmla="*/ 0 60000 65536"/>
                <a:gd name="T15" fmla="*/ 0 w 227"/>
                <a:gd name="T16" fmla="*/ 0 h 203"/>
                <a:gd name="T17" fmla="*/ 227 w 227"/>
                <a:gd name="T18" fmla="*/ 203 h 203"/>
              </a:gdLst>
              <a:ahLst/>
              <a:cxnLst>
                <a:cxn ang="T10">
                  <a:pos x="T0" y="T1"/>
                </a:cxn>
                <a:cxn ang="T11">
                  <a:pos x="T2" y="T3"/>
                </a:cxn>
                <a:cxn ang="T12">
                  <a:pos x="T4" y="T5"/>
                </a:cxn>
                <a:cxn ang="T13">
                  <a:pos x="T6" y="T7"/>
                </a:cxn>
                <a:cxn ang="T14">
                  <a:pos x="T8" y="T9"/>
                </a:cxn>
              </a:cxnLst>
              <a:rect l="T15" t="T16" r="T17" b="T18"/>
              <a:pathLst>
                <a:path w="227" h="203">
                  <a:moveTo>
                    <a:pt x="227" y="125"/>
                  </a:moveTo>
                  <a:lnTo>
                    <a:pt x="53" y="203"/>
                  </a:lnTo>
                  <a:lnTo>
                    <a:pt x="0" y="78"/>
                  </a:lnTo>
                  <a:lnTo>
                    <a:pt x="175" y="0"/>
                  </a:lnTo>
                  <a:lnTo>
                    <a:pt x="227" y="125"/>
                  </a:lnTo>
                  <a:close/>
                </a:path>
              </a:pathLst>
            </a:custGeom>
            <a:solidFill>
              <a:srgbClr val="BAC2C2"/>
            </a:solidFill>
            <a:ln w="9525">
              <a:noFill/>
              <a:round/>
              <a:headEnd/>
              <a:tailEnd/>
            </a:ln>
          </p:spPr>
          <p:txBody>
            <a:bodyPr/>
            <a:lstStyle/>
            <a:p>
              <a:pPr algn="ctr"/>
              <a:endParaRPr lang="en-US" sz="1800"/>
            </a:p>
          </p:txBody>
        </p:sp>
        <p:sp>
          <p:nvSpPr>
            <p:cNvPr id="347454" name="Freeform 1337"/>
            <p:cNvSpPr>
              <a:spLocks/>
            </p:cNvSpPr>
            <p:nvPr/>
          </p:nvSpPr>
          <p:spPr bwMode="auto">
            <a:xfrm>
              <a:off x="3465" y="310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2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4" y="72"/>
                  </a:moveTo>
                  <a:lnTo>
                    <a:pt x="167" y="0"/>
                  </a:lnTo>
                  <a:lnTo>
                    <a:pt x="171" y="0"/>
                  </a:lnTo>
                  <a:lnTo>
                    <a:pt x="175" y="2"/>
                  </a:lnTo>
                  <a:lnTo>
                    <a:pt x="180" y="6"/>
                  </a:lnTo>
                  <a:lnTo>
                    <a:pt x="183" y="12"/>
                  </a:lnTo>
                  <a:lnTo>
                    <a:pt x="236" y="141"/>
                  </a:lnTo>
                  <a:lnTo>
                    <a:pt x="238" y="147"/>
                  </a:lnTo>
                  <a:lnTo>
                    <a:pt x="238" y="154"/>
                  </a:lnTo>
                  <a:lnTo>
                    <a:pt x="237" y="159"/>
                  </a:lnTo>
                  <a:lnTo>
                    <a:pt x="234" y="162"/>
                  </a:lnTo>
                  <a:lnTo>
                    <a:pt x="73" y="234"/>
                  </a:lnTo>
                  <a:lnTo>
                    <a:pt x="69" y="234"/>
                  </a:lnTo>
                  <a:lnTo>
                    <a:pt x="63" y="232"/>
                  </a:lnTo>
                  <a:lnTo>
                    <a:pt x="59" y="227"/>
                  </a:lnTo>
                  <a:lnTo>
                    <a:pt x="55" y="221"/>
                  </a:lnTo>
                  <a:lnTo>
                    <a:pt x="2" y="94"/>
                  </a:lnTo>
                  <a:lnTo>
                    <a:pt x="0" y="86"/>
                  </a:lnTo>
                  <a:lnTo>
                    <a:pt x="0" y="80"/>
                  </a:lnTo>
                  <a:lnTo>
                    <a:pt x="1" y="76"/>
                  </a:lnTo>
                  <a:lnTo>
                    <a:pt x="4" y="72"/>
                  </a:lnTo>
                  <a:close/>
                </a:path>
              </a:pathLst>
            </a:custGeom>
            <a:solidFill>
              <a:srgbClr val="E0E8E8"/>
            </a:solidFill>
            <a:ln w="9525">
              <a:noFill/>
              <a:round/>
              <a:headEnd/>
              <a:tailEnd/>
            </a:ln>
          </p:spPr>
          <p:txBody>
            <a:bodyPr/>
            <a:lstStyle/>
            <a:p>
              <a:pPr algn="ctr"/>
              <a:endParaRPr lang="en-US" sz="1800"/>
            </a:p>
          </p:txBody>
        </p:sp>
        <p:sp>
          <p:nvSpPr>
            <p:cNvPr id="347455" name="Freeform 1338"/>
            <p:cNvSpPr>
              <a:spLocks/>
            </p:cNvSpPr>
            <p:nvPr/>
          </p:nvSpPr>
          <p:spPr bwMode="auto">
            <a:xfrm>
              <a:off x="3465" y="310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1" y="0"/>
                  </a:lnTo>
                  <a:lnTo>
                    <a:pt x="145"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3"/>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456" name="Freeform 1339"/>
            <p:cNvSpPr>
              <a:spLocks/>
            </p:cNvSpPr>
            <p:nvPr/>
          </p:nvSpPr>
          <p:spPr bwMode="auto">
            <a:xfrm>
              <a:off x="3468" y="3103"/>
              <a:ext cx="6" cy="8"/>
            </a:xfrm>
            <a:custGeom>
              <a:avLst/>
              <a:gdLst>
                <a:gd name="T0" fmla="*/ 4 w 119"/>
                <a:gd name="T1" fmla="*/ 0 h 154"/>
                <a:gd name="T2" fmla="*/ 6 w 119"/>
                <a:gd name="T3" fmla="*/ 4 h 154"/>
                <a:gd name="T4" fmla="*/ 6 w 119"/>
                <a:gd name="T5" fmla="*/ 4 h 154"/>
                <a:gd name="T6" fmla="*/ 6 w 119"/>
                <a:gd name="T7" fmla="*/ 5 h 154"/>
                <a:gd name="T8" fmla="*/ 6 w 119"/>
                <a:gd name="T9" fmla="*/ 5 h 154"/>
                <a:gd name="T10" fmla="*/ 6 w 119"/>
                <a:gd name="T11" fmla="*/ 6 h 154"/>
                <a:gd name="T12" fmla="*/ 1 w 119"/>
                <a:gd name="T13" fmla="*/ 8 h 154"/>
                <a:gd name="T14" fmla="*/ 0 w 119"/>
                <a:gd name="T15" fmla="*/ 8 h 154"/>
                <a:gd name="T16" fmla="*/ 0 w 119"/>
                <a:gd name="T17" fmla="*/ 8 h 154"/>
                <a:gd name="T18" fmla="*/ 0 w 119"/>
                <a:gd name="T19" fmla="*/ 7 h 154"/>
                <a:gd name="T20" fmla="*/ 0 w 119"/>
                <a:gd name="T21" fmla="*/ 7 h 154"/>
                <a:gd name="T22" fmla="*/ 0 w 119"/>
                <a:gd name="T23" fmla="*/ 6 h 154"/>
                <a:gd name="T24" fmla="*/ 0 w 119"/>
                <a:gd name="T25" fmla="*/ 5 h 154"/>
                <a:gd name="T26" fmla="*/ 1 w 119"/>
                <a:gd name="T27" fmla="*/ 4 h 154"/>
                <a:gd name="T28" fmla="*/ 1 w 119"/>
                <a:gd name="T29" fmla="*/ 3 h 154"/>
                <a:gd name="T30" fmla="*/ 1 w 119"/>
                <a:gd name="T31" fmla="*/ 2 h 154"/>
                <a:gd name="T32" fmla="*/ 2 w 119"/>
                <a:gd name="T33" fmla="*/ 2 h 154"/>
                <a:gd name="T34" fmla="*/ 2 w 119"/>
                <a:gd name="T35" fmla="*/ 1 h 154"/>
                <a:gd name="T36" fmla="*/ 3 w 119"/>
                <a:gd name="T37" fmla="*/ 1 h 154"/>
                <a:gd name="T38" fmla="*/ 3 w 119"/>
                <a:gd name="T39" fmla="*/ 0 h 154"/>
                <a:gd name="T40" fmla="*/ 4 w 119"/>
                <a:gd name="T41" fmla="*/ 0 h 154"/>
                <a:gd name="T42" fmla="*/ 4 w 119"/>
                <a:gd name="T43" fmla="*/ 0 h 154"/>
                <a:gd name="T44" fmla="*/ 4 w 119"/>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9"/>
                <a:gd name="T70" fmla="*/ 0 h 154"/>
                <a:gd name="T71" fmla="*/ 119 w 119"/>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9" h="154">
                  <a:moveTo>
                    <a:pt x="88" y="6"/>
                  </a:moveTo>
                  <a:lnTo>
                    <a:pt x="116" y="78"/>
                  </a:lnTo>
                  <a:lnTo>
                    <a:pt x="118" y="86"/>
                  </a:lnTo>
                  <a:lnTo>
                    <a:pt x="119" y="95"/>
                  </a:lnTo>
                  <a:lnTo>
                    <a:pt x="117" y="103"/>
                  </a:lnTo>
                  <a:lnTo>
                    <a:pt x="112" y="109"/>
                  </a:lnTo>
                  <a:lnTo>
                    <a:pt x="14" y="152"/>
                  </a:lnTo>
                  <a:lnTo>
                    <a:pt x="6" y="154"/>
                  </a:lnTo>
                  <a:lnTo>
                    <a:pt x="2" y="150"/>
                  </a:lnTo>
                  <a:lnTo>
                    <a:pt x="0" y="140"/>
                  </a:lnTo>
                  <a:lnTo>
                    <a:pt x="1" y="128"/>
                  </a:lnTo>
                  <a:lnTo>
                    <a:pt x="4" y="112"/>
                  </a:lnTo>
                  <a:lnTo>
                    <a:pt x="9" y="95"/>
                  </a:lnTo>
                  <a:lnTo>
                    <a:pt x="14" y="78"/>
                  </a:lnTo>
                  <a:lnTo>
                    <a:pt x="21" y="61"/>
                  </a:lnTo>
                  <a:lnTo>
                    <a:pt x="29" y="46"/>
                  </a:lnTo>
                  <a:lnTo>
                    <a:pt x="38" y="33"/>
                  </a:lnTo>
                  <a:lnTo>
                    <a:pt x="48" y="21"/>
                  </a:lnTo>
                  <a:lnTo>
                    <a:pt x="58" y="12"/>
                  </a:lnTo>
                  <a:lnTo>
                    <a:pt x="67" y="4"/>
                  </a:lnTo>
                  <a:lnTo>
                    <a:pt x="76" y="0"/>
                  </a:lnTo>
                  <a:lnTo>
                    <a:pt x="82" y="1"/>
                  </a:lnTo>
                  <a:lnTo>
                    <a:pt x="88" y="6"/>
                  </a:lnTo>
                  <a:close/>
                </a:path>
              </a:pathLst>
            </a:custGeom>
            <a:solidFill>
              <a:srgbClr val="D1D9D9"/>
            </a:solidFill>
            <a:ln w="9525">
              <a:noFill/>
              <a:round/>
              <a:headEnd/>
              <a:tailEnd/>
            </a:ln>
          </p:spPr>
          <p:txBody>
            <a:bodyPr/>
            <a:lstStyle/>
            <a:p>
              <a:pPr algn="ctr"/>
              <a:endParaRPr lang="en-US" sz="1800"/>
            </a:p>
          </p:txBody>
        </p:sp>
        <p:sp>
          <p:nvSpPr>
            <p:cNvPr id="347457" name="Freeform 1340"/>
            <p:cNvSpPr>
              <a:spLocks/>
            </p:cNvSpPr>
            <p:nvPr/>
          </p:nvSpPr>
          <p:spPr bwMode="auto">
            <a:xfrm>
              <a:off x="3488" y="3092"/>
              <a:ext cx="4" cy="6"/>
            </a:xfrm>
            <a:custGeom>
              <a:avLst/>
              <a:gdLst>
                <a:gd name="T0" fmla="*/ 2 w 100"/>
                <a:gd name="T1" fmla="*/ 6 h 104"/>
                <a:gd name="T2" fmla="*/ 2 w 100"/>
                <a:gd name="T3" fmla="*/ 6 h 104"/>
                <a:gd name="T4" fmla="*/ 1 w 100"/>
                <a:gd name="T5" fmla="*/ 6 h 104"/>
                <a:gd name="T6" fmla="*/ 1 w 100"/>
                <a:gd name="T7" fmla="*/ 5 h 104"/>
                <a:gd name="T8" fmla="*/ 1 w 100"/>
                <a:gd name="T9" fmla="*/ 5 h 104"/>
                <a:gd name="T10" fmla="*/ 0 w 100"/>
                <a:gd name="T11" fmla="*/ 5 h 104"/>
                <a:gd name="T12" fmla="*/ 0 w 100"/>
                <a:gd name="T13" fmla="*/ 4 h 104"/>
                <a:gd name="T14" fmla="*/ 0 w 100"/>
                <a:gd name="T15" fmla="*/ 4 h 104"/>
                <a:gd name="T16" fmla="*/ 0 w 100"/>
                <a:gd name="T17" fmla="*/ 3 h 104"/>
                <a:gd name="T18" fmla="*/ 0 w 100"/>
                <a:gd name="T19" fmla="*/ 2 h 104"/>
                <a:gd name="T20" fmla="*/ 0 w 100"/>
                <a:gd name="T21" fmla="*/ 2 h 104"/>
                <a:gd name="T22" fmla="*/ 0 w 100"/>
                <a:gd name="T23" fmla="*/ 1 h 104"/>
                <a:gd name="T24" fmla="*/ 1 w 100"/>
                <a:gd name="T25" fmla="*/ 1 h 104"/>
                <a:gd name="T26" fmla="*/ 1 w 100"/>
                <a:gd name="T27" fmla="*/ 1 h 104"/>
                <a:gd name="T28" fmla="*/ 1 w 100"/>
                <a:gd name="T29" fmla="*/ 0 h 104"/>
                <a:gd name="T30" fmla="*/ 2 w 100"/>
                <a:gd name="T31" fmla="*/ 0 h 104"/>
                <a:gd name="T32" fmla="*/ 2 w 100"/>
                <a:gd name="T33" fmla="*/ 0 h 104"/>
                <a:gd name="T34" fmla="*/ 2 w 100"/>
                <a:gd name="T35" fmla="*/ 0 h 104"/>
                <a:gd name="T36" fmla="*/ 3 w 100"/>
                <a:gd name="T37" fmla="*/ 0 h 104"/>
                <a:gd name="T38" fmla="*/ 3 w 100"/>
                <a:gd name="T39" fmla="*/ 1 h 104"/>
                <a:gd name="T40" fmla="*/ 3 w 100"/>
                <a:gd name="T41" fmla="*/ 1 h 104"/>
                <a:gd name="T42" fmla="*/ 4 w 100"/>
                <a:gd name="T43" fmla="*/ 1 h 104"/>
                <a:gd name="T44" fmla="*/ 4 w 100"/>
                <a:gd name="T45" fmla="*/ 2 h 104"/>
                <a:gd name="T46" fmla="*/ 4 w 100"/>
                <a:gd name="T47" fmla="*/ 2 h 104"/>
                <a:gd name="T48" fmla="*/ 4 w 100"/>
                <a:gd name="T49" fmla="*/ 3 h 104"/>
                <a:gd name="T50" fmla="*/ 4 w 100"/>
                <a:gd name="T51" fmla="*/ 4 h 104"/>
                <a:gd name="T52" fmla="*/ 4 w 100"/>
                <a:gd name="T53" fmla="*/ 4 h 104"/>
                <a:gd name="T54" fmla="*/ 4 w 100"/>
                <a:gd name="T55" fmla="*/ 5 h 104"/>
                <a:gd name="T56" fmla="*/ 3 w 100"/>
                <a:gd name="T57" fmla="*/ 5 h 104"/>
                <a:gd name="T58" fmla="*/ 3 w 100"/>
                <a:gd name="T59" fmla="*/ 5 h 104"/>
                <a:gd name="T60" fmla="*/ 3 w 100"/>
                <a:gd name="T61" fmla="*/ 6 h 104"/>
                <a:gd name="T62" fmla="*/ 2 w 100"/>
                <a:gd name="T63" fmla="*/ 6 h 104"/>
                <a:gd name="T64" fmla="*/ 2 w 100"/>
                <a:gd name="T65" fmla="*/ 6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4"/>
                <a:gd name="T101" fmla="*/ 100 w 100"/>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4">
                  <a:moveTo>
                    <a:pt x="50" y="104"/>
                  </a:moveTo>
                  <a:lnTo>
                    <a:pt x="40" y="103"/>
                  </a:lnTo>
                  <a:lnTo>
                    <a:pt x="31" y="99"/>
                  </a:lnTo>
                  <a:lnTo>
                    <a:pt x="23" y="95"/>
                  </a:lnTo>
                  <a:lnTo>
                    <a:pt x="15" y="89"/>
                  </a:lnTo>
                  <a:lnTo>
                    <a:pt x="8" y="80"/>
                  </a:lnTo>
                  <a:lnTo>
                    <a:pt x="4" y="72"/>
                  </a:lnTo>
                  <a:lnTo>
                    <a:pt x="1" y="62"/>
                  </a:lnTo>
                  <a:lnTo>
                    <a:pt x="0" y="52"/>
                  </a:lnTo>
                  <a:lnTo>
                    <a:pt x="1" y="41"/>
                  </a:lnTo>
                  <a:lnTo>
                    <a:pt x="4" y="32"/>
                  </a:lnTo>
                  <a:lnTo>
                    <a:pt x="8" y="23"/>
                  </a:lnTo>
                  <a:lnTo>
                    <a:pt x="15" y="15"/>
                  </a:lnTo>
                  <a:lnTo>
                    <a:pt x="23" y="9"/>
                  </a:lnTo>
                  <a:lnTo>
                    <a:pt x="31" y="5"/>
                  </a:lnTo>
                  <a:lnTo>
                    <a:pt x="40" y="1"/>
                  </a:lnTo>
                  <a:lnTo>
                    <a:pt x="50" y="0"/>
                  </a:lnTo>
                  <a:lnTo>
                    <a:pt x="60" y="1"/>
                  </a:lnTo>
                  <a:lnTo>
                    <a:pt x="70" y="5"/>
                  </a:lnTo>
                  <a:lnTo>
                    <a:pt x="78" y="9"/>
                  </a:lnTo>
                  <a:lnTo>
                    <a:pt x="86" y="15"/>
                  </a:lnTo>
                  <a:lnTo>
                    <a:pt x="92" y="23"/>
                  </a:lnTo>
                  <a:lnTo>
                    <a:pt x="96" y="32"/>
                  </a:lnTo>
                  <a:lnTo>
                    <a:pt x="99" y="41"/>
                  </a:lnTo>
                  <a:lnTo>
                    <a:pt x="100" y="52"/>
                  </a:lnTo>
                  <a:lnTo>
                    <a:pt x="99" y="62"/>
                  </a:lnTo>
                  <a:lnTo>
                    <a:pt x="96" y="72"/>
                  </a:lnTo>
                  <a:lnTo>
                    <a:pt x="92" y="80"/>
                  </a:lnTo>
                  <a:lnTo>
                    <a:pt x="86" y="89"/>
                  </a:lnTo>
                  <a:lnTo>
                    <a:pt x="78" y="95"/>
                  </a:lnTo>
                  <a:lnTo>
                    <a:pt x="70" y="99"/>
                  </a:lnTo>
                  <a:lnTo>
                    <a:pt x="60" y="103"/>
                  </a:lnTo>
                  <a:lnTo>
                    <a:pt x="50" y="104"/>
                  </a:lnTo>
                  <a:close/>
                </a:path>
              </a:pathLst>
            </a:custGeom>
            <a:solidFill>
              <a:srgbClr val="616666"/>
            </a:solidFill>
            <a:ln w="9525">
              <a:noFill/>
              <a:round/>
              <a:headEnd/>
              <a:tailEnd/>
            </a:ln>
          </p:spPr>
          <p:txBody>
            <a:bodyPr/>
            <a:lstStyle/>
            <a:p>
              <a:pPr algn="ctr"/>
              <a:endParaRPr lang="en-US" sz="1800"/>
            </a:p>
          </p:txBody>
        </p:sp>
        <p:sp>
          <p:nvSpPr>
            <p:cNvPr id="347458" name="Freeform 1341"/>
            <p:cNvSpPr>
              <a:spLocks/>
            </p:cNvSpPr>
            <p:nvPr/>
          </p:nvSpPr>
          <p:spPr bwMode="auto">
            <a:xfrm>
              <a:off x="3419" y="3131"/>
              <a:ext cx="5" cy="5"/>
            </a:xfrm>
            <a:custGeom>
              <a:avLst/>
              <a:gdLst>
                <a:gd name="T0" fmla="*/ 3 w 100"/>
                <a:gd name="T1" fmla="*/ 5 h 103"/>
                <a:gd name="T2" fmla="*/ 2 w 100"/>
                <a:gd name="T3" fmla="*/ 5 h 103"/>
                <a:gd name="T4" fmla="*/ 1 w 100"/>
                <a:gd name="T5" fmla="*/ 5 h 103"/>
                <a:gd name="T6" fmla="*/ 1 w 100"/>
                <a:gd name="T7" fmla="*/ 5 h 103"/>
                <a:gd name="T8" fmla="*/ 1 w 100"/>
                <a:gd name="T9" fmla="*/ 4 h 103"/>
                <a:gd name="T10" fmla="*/ 0 w 100"/>
                <a:gd name="T11" fmla="*/ 4 h 103"/>
                <a:gd name="T12" fmla="*/ 0 w 100"/>
                <a:gd name="T13" fmla="*/ 3 h 103"/>
                <a:gd name="T14" fmla="*/ 0 w 100"/>
                <a:gd name="T15" fmla="*/ 3 h 103"/>
                <a:gd name="T16" fmla="*/ 0 w 100"/>
                <a:gd name="T17" fmla="*/ 2 h 103"/>
                <a:gd name="T18" fmla="*/ 0 w 100"/>
                <a:gd name="T19" fmla="*/ 2 h 103"/>
                <a:gd name="T20" fmla="*/ 0 w 100"/>
                <a:gd name="T21" fmla="*/ 2 h 103"/>
                <a:gd name="T22" fmla="*/ 0 w 100"/>
                <a:gd name="T23" fmla="*/ 1 h 103"/>
                <a:gd name="T24" fmla="*/ 1 w 100"/>
                <a:gd name="T25" fmla="*/ 1 h 103"/>
                <a:gd name="T26" fmla="*/ 1 w 100"/>
                <a:gd name="T27" fmla="*/ 0 h 103"/>
                <a:gd name="T28" fmla="*/ 1 w 100"/>
                <a:gd name="T29" fmla="*/ 0 h 103"/>
                <a:gd name="T30" fmla="*/ 2 w 100"/>
                <a:gd name="T31" fmla="*/ 0 h 103"/>
                <a:gd name="T32" fmla="*/ 3 w 100"/>
                <a:gd name="T33" fmla="*/ 0 h 103"/>
                <a:gd name="T34" fmla="*/ 3 w 100"/>
                <a:gd name="T35" fmla="*/ 0 h 103"/>
                <a:gd name="T36" fmla="*/ 3 w 100"/>
                <a:gd name="T37" fmla="*/ 0 h 103"/>
                <a:gd name="T38" fmla="*/ 4 w 100"/>
                <a:gd name="T39" fmla="*/ 0 h 103"/>
                <a:gd name="T40" fmla="*/ 4 w 100"/>
                <a:gd name="T41" fmla="*/ 1 h 103"/>
                <a:gd name="T42" fmla="*/ 5 w 100"/>
                <a:gd name="T43" fmla="*/ 1 h 103"/>
                <a:gd name="T44" fmla="*/ 5 w 100"/>
                <a:gd name="T45" fmla="*/ 2 h 103"/>
                <a:gd name="T46" fmla="*/ 5 w 100"/>
                <a:gd name="T47" fmla="*/ 2 h 103"/>
                <a:gd name="T48" fmla="*/ 5 w 100"/>
                <a:gd name="T49" fmla="*/ 2 h 103"/>
                <a:gd name="T50" fmla="*/ 5 w 100"/>
                <a:gd name="T51" fmla="*/ 3 h 103"/>
                <a:gd name="T52" fmla="*/ 5 w 100"/>
                <a:gd name="T53" fmla="*/ 3 h 103"/>
                <a:gd name="T54" fmla="*/ 5 w 100"/>
                <a:gd name="T55" fmla="*/ 4 h 103"/>
                <a:gd name="T56" fmla="*/ 4 w 100"/>
                <a:gd name="T57" fmla="*/ 4 h 103"/>
                <a:gd name="T58" fmla="*/ 4 w 100"/>
                <a:gd name="T59" fmla="*/ 5 h 103"/>
                <a:gd name="T60" fmla="*/ 3 w 100"/>
                <a:gd name="T61" fmla="*/ 5 h 103"/>
                <a:gd name="T62" fmla="*/ 3 w 100"/>
                <a:gd name="T63" fmla="*/ 5 h 103"/>
                <a:gd name="T64" fmla="*/ 3 w 100"/>
                <a:gd name="T65" fmla="*/ 5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3"/>
                <a:gd name="T101" fmla="*/ 100 w 100"/>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3">
                  <a:moveTo>
                    <a:pt x="50" y="103"/>
                  </a:moveTo>
                  <a:lnTo>
                    <a:pt x="39" y="102"/>
                  </a:lnTo>
                  <a:lnTo>
                    <a:pt x="30" y="99"/>
                  </a:lnTo>
                  <a:lnTo>
                    <a:pt x="22" y="95"/>
                  </a:lnTo>
                  <a:lnTo>
                    <a:pt x="14" y="88"/>
                  </a:lnTo>
                  <a:lnTo>
                    <a:pt x="8" y="80"/>
                  </a:lnTo>
                  <a:lnTo>
                    <a:pt x="4" y="71"/>
                  </a:lnTo>
                  <a:lnTo>
                    <a:pt x="1" y="62"/>
                  </a:lnTo>
                  <a:lnTo>
                    <a:pt x="0" y="51"/>
                  </a:lnTo>
                  <a:lnTo>
                    <a:pt x="1" y="41"/>
                  </a:lnTo>
                  <a:lnTo>
                    <a:pt x="4" y="31"/>
                  </a:lnTo>
                  <a:lnTo>
                    <a:pt x="8" y="23"/>
                  </a:lnTo>
                  <a:lnTo>
                    <a:pt x="14" y="15"/>
                  </a:lnTo>
                  <a:lnTo>
                    <a:pt x="22" y="8"/>
                  </a:lnTo>
                  <a:lnTo>
                    <a:pt x="30" y="4"/>
                  </a:lnTo>
                  <a:lnTo>
                    <a:pt x="39" y="1"/>
                  </a:lnTo>
                  <a:lnTo>
                    <a:pt x="50" y="0"/>
                  </a:lnTo>
                  <a:lnTo>
                    <a:pt x="60" y="1"/>
                  </a:lnTo>
                  <a:lnTo>
                    <a:pt x="69" y="4"/>
                  </a:lnTo>
                  <a:lnTo>
                    <a:pt x="77" y="8"/>
                  </a:lnTo>
                  <a:lnTo>
                    <a:pt x="85" y="15"/>
                  </a:lnTo>
                  <a:lnTo>
                    <a:pt x="91" y="23"/>
                  </a:lnTo>
                  <a:lnTo>
                    <a:pt x="96" y="31"/>
                  </a:lnTo>
                  <a:lnTo>
                    <a:pt x="99" y="41"/>
                  </a:lnTo>
                  <a:lnTo>
                    <a:pt x="100" y="51"/>
                  </a:lnTo>
                  <a:lnTo>
                    <a:pt x="99" y="62"/>
                  </a:lnTo>
                  <a:lnTo>
                    <a:pt x="96" y="71"/>
                  </a:lnTo>
                  <a:lnTo>
                    <a:pt x="91" y="80"/>
                  </a:lnTo>
                  <a:lnTo>
                    <a:pt x="85" y="88"/>
                  </a:lnTo>
                  <a:lnTo>
                    <a:pt x="77" y="95"/>
                  </a:lnTo>
                  <a:lnTo>
                    <a:pt x="69" y="99"/>
                  </a:lnTo>
                  <a:lnTo>
                    <a:pt x="60" y="102"/>
                  </a:lnTo>
                  <a:lnTo>
                    <a:pt x="50" y="103"/>
                  </a:lnTo>
                  <a:close/>
                </a:path>
              </a:pathLst>
            </a:custGeom>
            <a:solidFill>
              <a:srgbClr val="616666"/>
            </a:solidFill>
            <a:ln w="9525">
              <a:noFill/>
              <a:round/>
              <a:headEnd/>
              <a:tailEnd/>
            </a:ln>
          </p:spPr>
          <p:txBody>
            <a:bodyPr/>
            <a:lstStyle/>
            <a:p>
              <a:pPr algn="ctr"/>
              <a:endParaRPr lang="en-US" sz="1800"/>
            </a:p>
          </p:txBody>
        </p:sp>
        <p:sp>
          <p:nvSpPr>
            <p:cNvPr id="347459" name="Freeform 1342"/>
            <p:cNvSpPr>
              <a:spLocks/>
            </p:cNvSpPr>
            <p:nvPr/>
          </p:nvSpPr>
          <p:spPr bwMode="auto">
            <a:xfrm>
              <a:off x="3490" y="3094"/>
              <a:ext cx="2" cy="3"/>
            </a:xfrm>
            <a:custGeom>
              <a:avLst/>
              <a:gdLst>
                <a:gd name="T0" fmla="*/ 1 w 55"/>
                <a:gd name="T1" fmla="*/ 3 h 57"/>
                <a:gd name="T2" fmla="*/ 1 w 55"/>
                <a:gd name="T3" fmla="*/ 3 h 57"/>
                <a:gd name="T4" fmla="*/ 0 w 55"/>
                <a:gd name="T5" fmla="*/ 3 h 57"/>
                <a:gd name="T6" fmla="*/ 0 w 55"/>
                <a:gd name="T7" fmla="*/ 2 h 57"/>
                <a:gd name="T8" fmla="*/ 0 w 55"/>
                <a:gd name="T9" fmla="*/ 1 h 57"/>
                <a:gd name="T10" fmla="*/ 0 w 55"/>
                <a:gd name="T11" fmla="*/ 1 h 57"/>
                <a:gd name="T12" fmla="*/ 0 w 55"/>
                <a:gd name="T13" fmla="*/ 0 h 57"/>
                <a:gd name="T14" fmla="*/ 1 w 55"/>
                <a:gd name="T15" fmla="*/ 0 h 57"/>
                <a:gd name="T16" fmla="*/ 1 w 55"/>
                <a:gd name="T17" fmla="*/ 0 h 57"/>
                <a:gd name="T18" fmla="*/ 1 w 55"/>
                <a:gd name="T19" fmla="*/ 0 h 57"/>
                <a:gd name="T20" fmla="*/ 2 w 55"/>
                <a:gd name="T21" fmla="*/ 0 h 57"/>
                <a:gd name="T22" fmla="*/ 2 w 55"/>
                <a:gd name="T23" fmla="*/ 1 h 57"/>
                <a:gd name="T24" fmla="*/ 2 w 55"/>
                <a:gd name="T25" fmla="*/ 1 h 57"/>
                <a:gd name="T26" fmla="*/ 2 w 55"/>
                <a:gd name="T27" fmla="*/ 2 h 57"/>
                <a:gd name="T28" fmla="*/ 2 w 55"/>
                <a:gd name="T29" fmla="*/ 3 h 57"/>
                <a:gd name="T30" fmla="*/ 1 w 55"/>
                <a:gd name="T31" fmla="*/ 3 h 57"/>
                <a:gd name="T32" fmla="*/ 1 w 55"/>
                <a:gd name="T33" fmla="*/ 3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7"/>
                <a:gd name="T53" fmla="*/ 55 w 5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7">
                  <a:moveTo>
                    <a:pt x="28" y="57"/>
                  </a:moveTo>
                  <a:lnTo>
                    <a:pt x="16" y="55"/>
                  </a:lnTo>
                  <a:lnTo>
                    <a:pt x="8" y="49"/>
                  </a:lnTo>
                  <a:lnTo>
                    <a:pt x="2" y="40"/>
                  </a:lnTo>
                  <a:lnTo>
                    <a:pt x="0" y="28"/>
                  </a:lnTo>
                  <a:lnTo>
                    <a:pt x="2" y="17"/>
                  </a:lnTo>
                  <a:lnTo>
                    <a:pt x="8" y="8"/>
                  </a:lnTo>
                  <a:lnTo>
                    <a:pt x="16" y="2"/>
                  </a:lnTo>
                  <a:lnTo>
                    <a:pt x="28" y="0"/>
                  </a:lnTo>
                  <a:lnTo>
                    <a:pt x="39" y="2"/>
                  </a:lnTo>
                  <a:lnTo>
                    <a:pt x="47" y="8"/>
                  </a:lnTo>
                  <a:lnTo>
                    <a:pt x="53" y="17"/>
                  </a:lnTo>
                  <a:lnTo>
                    <a:pt x="55" y="28"/>
                  </a:lnTo>
                  <a:lnTo>
                    <a:pt x="53" y="40"/>
                  </a:lnTo>
                  <a:lnTo>
                    <a:pt x="47" y="49"/>
                  </a:lnTo>
                  <a:lnTo>
                    <a:pt x="39" y="55"/>
                  </a:lnTo>
                  <a:lnTo>
                    <a:pt x="28" y="57"/>
                  </a:lnTo>
                  <a:close/>
                </a:path>
              </a:pathLst>
            </a:custGeom>
            <a:solidFill>
              <a:srgbClr val="D1D9D9"/>
            </a:solidFill>
            <a:ln w="9525">
              <a:noFill/>
              <a:round/>
              <a:headEnd/>
              <a:tailEnd/>
            </a:ln>
          </p:spPr>
          <p:txBody>
            <a:bodyPr/>
            <a:lstStyle/>
            <a:p>
              <a:pPr algn="ctr"/>
              <a:endParaRPr lang="en-US" sz="1800"/>
            </a:p>
          </p:txBody>
        </p:sp>
        <p:sp>
          <p:nvSpPr>
            <p:cNvPr id="347460" name="Freeform 1343"/>
            <p:cNvSpPr>
              <a:spLocks/>
            </p:cNvSpPr>
            <p:nvPr/>
          </p:nvSpPr>
          <p:spPr bwMode="auto">
            <a:xfrm>
              <a:off x="3421" y="3133"/>
              <a:ext cx="2" cy="3"/>
            </a:xfrm>
            <a:custGeom>
              <a:avLst/>
              <a:gdLst>
                <a:gd name="T0" fmla="*/ 1 w 55"/>
                <a:gd name="T1" fmla="*/ 3 h 56"/>
                <a:gd name="T2" fmla="*/ 1 w 55"/>
                <a:gd name="T3" fmla="*/ 3 h 56"/>
                <a:gd name="T4" fmla="*/ 0 w 55"/>
                <a:gd name="T5" fmla="*/ 3 h 56"/>
                <a:gd name="T6" fmla="*/ 0 w 55"/>
                <a:gd name="T7" fmla="*/ 2 h 56"/>
                <a:gd name="T8" fmla="*/ 0 w 55"/>
                <a:gd name="T9" fmla="*/ 2 h 56"/>
                <a:gd name="T10" fmla="*/ 0 w 55"/>
                <a:gd name="T11" fmla="*/ 1 h 56"/>
                <a:gd name="T12" fmla="*/ 0 w 55"/>
                <a:gd name="T13" fmla="*/ 0 h 56"/>
                <a:gd name="T14" fmla="*/ 1 w 55"/>
                <a:gd name="T15" fmla="*/ 0 h 56"/>
                <a:gd name="T16" fmla="*/ 1 w 55"/>
                <a:gd name="T17" fmla="*/ 0 h 56"/>
                <a:gd name="T18" fmla="*/ 1 w 55"/>
                <a:gd name="T19" fmla="*/ 0 h 56"/>
                <a:gd name="T20" fmla="*/ 2 w 55"/>
                <a:gd name="T21" fmla="*/ 0 h 56"/>
                <a:gd name="T22" fmla="*/ 2 w 55"/>
                <a:gd name="T23" fmla="*/ 1 h 56"/>
                <a:gd name="T24" fmla="*/ 2 w 55"/>
                <a:gd name="T25" fmla="*/ 2 h 56"/>
                <a:gd name="T26" fmla="*/ 2 w 55"/>
                <a:gd name="T27" fmla="*/ 2 h 56"/>
                <a:gd name="T28" fmla="*/ 2 w 55"/>
                <a:gd name="T29" fmla="*/ 3 h 56"/>
                <a:gd name="T30" fmla="*/ 1 w 55"/>
                <a:gd name="T31" fmla="*/ 3 h 56"/>
                <a:gd name="T32" fmla="*/ 1 w 55"/>
                <a:gd name="T33" fmla="*/ 3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6"/>
                <a:gd name="T53" fmla="*/ 55 w 55"/>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6">
                  <a:moveTo>
                    <a:pt x="28" y="56"/>
                  </a:moveTo>
                  <a:lnTo>
                    <a:pt x="17" y="54"/>
                  </a:lnTo>
                  <a:lnTo>
                    <a:pt x="9" y="48"/>
                  </a:lnTo>
                  <a:lnTo>
                    <a:pt x="2" y="40"/>
                  </a:lnTo>
                  <a:lnTo>
                    <a:pt x="0" y="28"/>
                  </a:lnTo>
                  <a:lnTo>
                    <a:pt x="2" y="16"/>
                  </a:lnTo>
                  <a:lnTo>
                    <a:pt x="9" y="8"/>
                  </a:lnTo>
                  <a:lnTo>
                    <a:pt x="17" y="2"/>
                  </a:lnTo>
                  <a:lnTo>
                    <a:pt x="28" y="0"/>
                  </a:lnTo>
                  <a:lnTo>
                    <a:pt x="39" y="2"/>
                  </a:lnTo>
                  <a:lnTo>
                    <a:pt x="47" y="8"/>
                  </a:lnTo>
                  <a:lnTo>
                    <a:pt x="53" y="16"/>
                  </a:lnTo>
                  <a:lnTo>
                    <a:pt x="55" y="28"/>
                  </a:lnTo>
                  <a:lnTo>
                    <a:pt x="53" y="40"/>
                  </a:lnTo>
                  <a:lnTo>
                    <a:pt x="47" y="48"/>
                  </a:lnTo>
                  <a:lnTo>
                    <a:pt x="39" y="54"/>
                  </a:lnTo>
                  <a:lnTo>
                    <a:pt x="28" y="56"/>
                  </a:lnTo>
                  <a:close/>
                </a:path>
              </a:pathLst>
            </a:custGeom>
            <a:solidFill>
              <a:srgbClr val="D1D9D9"/>
            </a:solidFill>
            <a:ln w="9525">
              <a:noFill/>
              <a:round/>
              <a:headEnd/>
              <a:tailEnd/>
            </a:ln>
          </p:spPr>
          <p:txBody>
            <a:bodyPr/>
            <a:lstStyle/>
            <a:p>
              <a:pPr algn="ctr"/>
              <a:endParaRPr lang="en-US" sz="1800"/>
            </a:p>
          </p:txBody>
        </p:sp>
        <p:sp>
          <p:nvSpPr>
            <p:cNvPr id="347461" name="Freeform 1344"/>
            <p:cNvSpPr>
              <a:spLocks/>
            </p:cNvSpPr>
            <p:nvPr/>
          </p:nvSpPr>
          <p:spPr bwMode="auto">
            <a:xfrm>
              <a:off x="3433" y="3076"/>
              <a:ext cx="29" cy="29"/>
            </a:xfrm>
            <a:custGeom>
              <a:avLst/>
              <a:gdLst>
                <a:gd name="T0" fmla="*/ 23 w 624"/>
                <a:gd name="T1" fmla="*/ 0 h 522"/>
                <a:gd name="T2" fmla="*/ 0 w 624"/>
                <a:gd name="T3" fmla="*/ 12 h 522"/>
                <a:gd name="T4" fmla="*/ 6 w 624"/>
                <a:gd name="T5" fmla="*/ 29 h 522"/>
                <a:gd name="T6" fmla="*/ 29 w 624"/>
                <a:gd name="T7" fmla="*/ 17 h 522"/>
                <a:gd name="T8" fmla="*/ 23 w 624"/>
                <a:gd name="T9" fmla="*/ 0 h 522"/>
                <a:gd name="T10" fmla="*/ 0 60000 65536"/>
                <a:gd name="T11" fmla="*/ 0 60000 65536"/>
                <a:gd name="T12" fmla="*/ 0 60000 65536"/>
                <a:gd name="T13" fmla="*/ 0 60000 65536"/>
                <a:gd name="T14" fmla="*/ 0 60000 65536"/>
                <a:gd name="T15" fmla="*/ 0 w 624"/>
                <a:gd name="T16" fmla="*/ 0 h 522"/>
                <a:gd name="T17" fmla="*/ 624 w 624"/>
                <a:gd name="T18" fmla="*/ 522 h 522"/>
              </a:gdLst>
              <a:ahLst/>
              <a:cxnLst>
                <a:cxn ang="T10">
                  <a:pos x="T0" y="T1"/>
                </a:cxn>
                <a:cxn ang="T11">
                  <a:pos x="T2" y="T3"/>
                </a:cxn>
                <a:cxn ang="T12">
                  <a:pos x="T4" y="T5"/>
                </a:cxn>
                <a:cxn ang="T13">
                  <a:pos x="T6" y="T7"/>
                </a:cxn>
                <a:cxn ang="T14">
                  <a:pos x="T8" y="T9"/>
                </a:cxn>
              </a:cxnLst>
              <a:rect l="T15" t="T16" r="T17" b="T18"/>
              <a:pathLst>
                <a:path w="624" h="522">
                  <a:moveTo>
                    <a:pt x="498" y="0"/>
                  </a:moveTo>
                  <a:lnTo>
                    <a:pt x="0" y="222"/>
                  </a:lnTo>
                  <a:lnTo>
                    <a:pt x="125" y="522"/>
                  </a:lnTo>
                  <a:lnTo>
                    <a:pt x="624" y="301"/>
                  </a:lnTo>
                  <a:lnTo>
                    <a:pt x="498" y="0"/>
                  </a:lnTo>
                  <a:close/>
                </a:path>
              </a:pathLst>
            </a:custGeom>
            <a:solidFill>
              <a:srgbClr val="111919"/>
            </a:solidFill>
            <a:ln w="9525">
              <a:noFill/>
              <a:round/>
              <a:headEnd/>
              <a:tailEnd/>
            </a:ln>
          </p:spPr>
          <p:txBody>
            <a:bodyPr/>
            <a:lstStyle/>
            <a:p>
              <a:pPr algn="ctr"/>
              <a:endParaRPr lang="en-US" sz="1800"/>
            </a:p>
          </p:txBody>
        </p:sp>
        <p:sp>
          <p:nvSpPr>
            <p:cNvPr id="347462" name="Freeform 1345"/>
            <p:cNvSpPr>
              <a:spLocks/>
            </p:cNvSpPr>
            <p:nvPr/>
          </p:nvSpPr>
          <p:spPr bwMode="auto">
            <a:xfrm>
              <a:off x="3434" y="3077"/>
              <a:ext cx="27" cy="27"/>
            </a:xfrm>
            <a:custGeom>
              <a:avLst/>
              <a:gdLst>
                <a:gd name="T0" fmla="*/ 22 w 589"/>
                <a:gd name="T1" fmla="*/ 0 h 484"/>
                <a:gd name="T2" fmla="*/ 0 w 589"/>
                <a:gd name="T3" fmla="*/ 12 h 484"/>
                <a:gd name="T4" fmla="*/ 5 w 589"/>
                <a:gd name="T5" fmla="*/ 27 h 484"/>
                <a:gd name="T6" fmla="*/ 27 w 589"/>
                <a:gd name="T7" fmla="*/ 15 h 484"/>
                <a:gd name="T8" fmla="*/ 22 w 589"/>
                <a:gd name="T9" fmla="*/ 0 h 484"/>
                <a:gd name="T10" fmla="*/ 0 60000 65536"/>
                <a:gd name="T11" fmla="*/ 0 60000 65536"/>
                <a:gd name="T12" fmla="*/ 0 60000 65536"/>
                <a:gd name="T13" fmla="*/ 0 60000 65536"/>
                <a:gd name="T14" fmla="*/ 0 60000 65536"/>
                <a:gd name="T15" fmla="*/ 0 w 589"/>
                <a:gd name="T16" fmla="*/ 0 h 484"/>
                <a:gd name="T17" fmla="*/ 589 w 589"/>
                <a:gd name="T18" fmla="*/ 484 h 484"/>
              </a:gdLst>
              <a:ahLst/>
              <a:cxnLst>
                <a:cxn ang="T10">
                  <a:pos x="T0" y="T1"/>
                </a:cxn>
                <a:cxn ang="T11">
                  <a:pos x="T2" y="T3"/>
                </a:cxn>
                <a:cxn ang="T12">
                  <a:pos x="T4" y="T5"/>
                </a:cxn>
                <a:cxn ang="T13">
                  <a:pos x="T6" y="T7"/>
                </a:cxn>
                <a:cxn ang="T14">
                  <a:pos x="T8" y="T9"/>
                </a:cxn>
              </a:cxnLst>
              <a:rect l="T15" t="T16" r="T17" b="T18"/>
              <a:pathLst>
                <a:path w="589" h="484">
                  <a:moveTo>
                    <a:pt x="474" y="0"/>
                  </a:moveTo>
                  <a:lnTo>
                    <a:pt x="0" y="211"/>
                  </a:lnTo>
                  <a:lnTo>
                    <a:pt x="114" y="484"/>
                  </a:lnTo>
                  <a:lnTo>
                    <a:pt x="589" y="273"/>
                  </a:lnTo>
                  <a:lnTo>
                    <a:pt x="474" y="0"/>
                  </a:lnTo>
                  <a:close/>
                </a:path>
              </a:pathLst>
            </a:custGeom>
            <a:solidFill>
              <a:srgbClr val="EDF5F5"/>
            </a:solidFill>
            <a:ln w="9525">
              <a:noFill/>
              <a:round/>
              <a:headEnd/>
              <a:tailEnd/>
            </a:ln>
          </p:spPr>
          <p:txBody>
            <a:bodyPr/>
            <a:lstStyle/>
            <a:p>
              <a:pPr algn="ctr"/>
              <a:endParaRPr lang="en-US" sz="1800"/>
            </a:p>
          </p:txBody>
        </p:sp>
        <p:sp>
          <p:nvSpPr>
            <p:cNvPr id="347463" name="Freeform 1346"/>
            <p:cNvSpPr>
              <a:spLocks/>
            </p:cNvSpPr>
            <p:nvPr/>
          </p:nvSpPr>
          <p:spPr bwMode="auto">
            <a:xfrm>
              <a:off x="3434" y="3078"/>
              <a:ext cx="27" cy="26"/>
            </a:xfrm>
            <a:custGeom>
              <a:avLst/>
              <a:gdLst>
                <a:gd name="T0" fmla="*/ 22 w 583"/>
                <a:gd name="T1" fmla="*/ 0 h 471"/>
                <a:gd name="T2" fmla="*/ 0 w 583"/>
                <a:gd name="T3" fmla="*/ 12 h 471"/>
                <a:gd name="T4" fmla="*/ 5 w 583"/>
                <a:gd name="T5" fmla="*/ 26 h 471"/>
                <a:gd name="T6" fmla="*/ 27 w 583"/>
                <a:gd name="T7" fmla="*/ 14 h 471"/>
                <a:gd name="T8" fmla="*/ 22 w 583"/>
                <a:gd name="T9" fmla="*/ 0 h 471"/>
                <a:gd name="T10" fmla="*/ 0 60000 65536"/>
                <a:gd name="T11" fmla="*/ 0 60000 65536"/>
                <a:gd name="T12" fmla="*/ 0 60000 65536"/>
                <a:gd name="T13" fmla="*/ 0 60000 65536"/>
                <a:gd name="T14" fmla="*/ 0 60000 65536"/>
                <a:gd name="T15" fmla="*/ 0 w 583"/>
                <a:gd name="T16" fmla="*/ 0 h 471"/>
                <a:gd name="T17" fmla="*/ 583 w 583"/>
                <a:gd name="T18" fmla="*/ 471 h 471"/>
              </a:gdLst>
              <a:ahLst/>
              <a:cxnLst>
                <a:cxn ang="T10">
                  <a:pos x="T0" y="T1"/>
                </a:cxn>
                <a:cxn ang="T11">
                  <a:pos x="T2" y="T3"/>
                </a:cxn>
                <a:cxn ang="T12">
                  <a:pos x="T4" y="T5"/>
                </a:cxn>
                <a:cxn ang="T13">
                  <a:pos x="T6" y="T7"/>
                </a:cxn>
                <a:cxn ang="T14">
                  <a:pos x="T8" y="T9"/>
                </a:cxn>
              </a:cxnLst>
              <a:rect l="T15" t="T16" r="T17" b="T18"/>
              <a:pathLst>
                <a:path w="583" h="471">
                  <a:moveTo>
                    <a:pt x="473" y="0"/>
                  </a:moveTo>
                  <a:lnTo>
                    <a:pt x="0" y="211"/>
                  </a:lnTo>
                  <a:lnTo>
                    <a:pt x="108" y="471"/>
                  </a:lnTo>
                  <a:lnTo>
                    <a:pt x="583" y="260"/>
                  </a:lnTo>
                  <a:lnTo>
                    <a:pt x="473" y="0"/>
                  </a:lnTo>
                  <a:close/>
                </a:path>
              </a:pathLst>
            </a:custGeom>
            <a:solidFill>
              <a:srgbClr val="878F8F"/>
            </a:solidFill>
            <a:ln w="9525">
              <a:noFill/>
              <a:round/>
              <a:headEnd/>
              <a:tailEnd/>
            </a:ln>
          </p:spPr>
          <p:txBody>
            <a:bodyPr/>
            <a:lstStyle/>
            <a:p>
              <a:pPr algn="ctr"/>
              <a:endParaRPr lang="en-US" sz="1800"/>
            </a:p>
          </p:txBody>
        </p:sp>
        <p:sp>
          <p:nvSpPr>
            <p:cNvPr id="347464" name="Freeform 1347"/>
            <p:cNvSpPr>
              <a:spLocks/>
            </p:cNvSpPr>
            <p:nvPr/>
          </p:nvSpPr>
          <p:spPr bwMode="auto">
            <a:xfrm>
              <a:off x="3447" y="3082"/>
              <a:ext cx="10" cy="13"/>
            </a:xfrm>
            <a:custGeom>
              <a:avLst/>
              <a:gdLst>
                <a:gd name="T0" fmla="*/ 7 w 227"/>
                <a:gd name="T1" fmla="*/ 12 h 234"/>
                <a:gd name="T2" fmla="*/ 6 w 227"/>
                <a:gd name="T3" fmla="*/ 13 h 234"/>
                <a:gd name="T4" fmla="*/ 5 w 227"/>
                <a:gd name="T5" fmla="*/ 13 h 234"/>
                <a:gd name="T6" fmla="*/ 4 w 227"/>
                <a:gd name="T7" fmla="*/ 13 h 234"/>
                <a:gd name="T8" fmla="*/ 3 w 227"/>
                <a:gd name="T9" fmla="*/ 13 h 234"/>
                <a:gd name="T10" fmla="*/ 2 w 227"/>
                <a:gd name="T11" fmla="*/ 12 h 234"/>
                <a:gd name="T12" fmla="*/ 2 w 227"/>
                <a:gd name="T13" fmla="*/ 11 h 234"/>
                <a:gd name="T14" fmla="*/ 1 w 227"/>
                <a:gd name="T15" fmla="*/ 10 h 234"/>
                <a:gd name="T16" fmla="*/ 0 w 227"/>
                <a:gd name="T17" fmla="*/ 9 h 234"/>
                <a:gd name="T18" fmla="*/ 0 w 227"/>
                <a:gd name="T19" fmla="*/ 8 h 234"/>
                <a:gd name="T20" fmla="*/ 0 w 227"/>
                <a:gd name="T21" fmla="*/ 7 h 234"/>
                <a:gd name="T22" fmla="*/ 0 w 227"/>
                <a:gd name="T23" fmla="*/ 5 h 234"/>
                <a:gd name="T24" fmla="*/ 0 w 227"/>
                <a:gd name="T25" fmla="*/ 4 h 234"/>
                <a:gd name="T26" fmla="*/ 1 w 227"/>
                <a:gd name="T27" fmla="*/ 3 h 234"/>
                <a:gd name="T28" fmla="*/ 1 w 227"/>
                <a:gd name="T29" fmla="*/ 2 h 234"/>
                <a:gd name="T30" fmla="*/ 2 w 227"/>
                <a:gd name="T31" fmla="*/ 1 h 234"/>
                <a:gd name="T32" fmla="*/ 3 w 227"/>
                <a:gd name="T33" fmla="*/ 1 h 234"/>
                <a:gd name="T34" fmla="*/ 4 w 227"/>
                <a:gd name="T35" fmla="*/ 0 h 234"/>
                <a:gd name="T36" fmla="*/ 5 w 227"/>
                <a:gd name="T37" fmla="*/ 0 h 234"/>
                <a:gd name="T38" fmla="*/ 6 w 227"/>
                <a:gd name="T39" fmla="*/ 0 h 234"/>
                <a:gd name="T40" fmla="*/ 7 w 227"/>
                <a:gd name="T41" fmla="*/ 0 h 234"/>
                <a:gd name="T42" fmla="*/ 8 w 227"/>
                <a:gd name="T43" fmla="*/ 1 h 234"/>
                <a:gd name="T44" fmla="*/ 8 w 227"/>
                <a:gd name="T45" fmla="*/ 2 h 234"/>
                <a:gd name="T46" fmla="*/ 9 w 227"/>
                <a:gd name="T47" fmla="*/ 3 h 234"/>
                <a:gd name="T48" fmla="*/ 10 w 227"/>
                <a:gd name="T49" fmla="*/ 4 h 234"/>
                <a:gd name="T50" fmla="*/ 10 w 227"/>
                <a:gd name="T51" fmla="*/ 5 h 234"/>
                <a:gd name="T52" fmla="*/ 10 w 227"/>
                <a:gd name="T53" fmla="*/ 6 h 234"/>
                <a:gd name="T54" fmla="*/ 10 w 227"/>
                <a:gd name="T55" fmla="*/ 8 h 234"/>
                <a:gd name="T56" fmla="*/ 10 w 227"/>
                <a:gd name="T57" fmla="*/ 9 h 234"/>
                <a:gd name="T58" fmla="*/ 9 w 227"/>
                <a:gd name="T59" fmla="*/ 10 h 234"/>
                <a:gd name="T60" fmla="*/ 9 w 227"/>
                <a:gd name="T61" fmla="*/ 11 h 234"/>
                <a:gd name="T62" fmla="*/ 8 w 227"/>
                <a:gd name="T63" fmla="*/ 12 h 234"/>
                <a:gd name="T64" fmla="*/ 7 w 227"/>
                <a:gd name="T65" fmla="*/ 12 h 2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234"/>
                <a:gd name="T101" fmla="*/ 227 w 227"/>
                <a:gd name="T102" fmla="*/ 234 h 2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234">
                  <a:moveTo>
                    <a:pt x="159" y="223"/>
                  </a:moveTo>
                  <a:lnTo>
                    <a:pt x="137" y="231"/>
                  </a:lnTo>
                  <a:lnTo>
                    <a:pt x="115" y="234"/>
                  </a:lnTo>
                  <a:lnTo>
                    <a:pt x="93" y="232"/>
                  </a:lnTo>
                  <a:lnTo>
                    <a:pt x="73" y="225"/>
                  </a:lnTo>
                  <a:lnTo>
                    <a:pt x="54" y="215"/>
                  </a:lnTo>
                  <a:lnTo>
                    <a:pt x="36" y="201"/>
                  </a:lnTo>
                  <a:lnTo>
                    <a:pt x="22" y="184"/>
                  </a:lnTo>
                  <a:lnTo>
                    <a:pt x="11" y="163"/>
                  </a:lnTo>
                  <a:lnTo>
                    <a:pt x="4" y="141"/>
                  </a:lnTo>
                  <a:lnTo>
                    <a:pt x="0" y="118"/>
                  </a:lnTo>
                  <a:lnTo>
                    <a:pt x="3" y="96"/>
                  </a:lnTo>
                  <a:lnTo>
                    <a:pt x="9" y="74"/>
                  </a:lnTo>
                  <a:lnTo>
                    <a:pt x="19" y="55"/>
                  </a:lnTo>
                  <a:lnTo>
                    <a:pt x="32" y="37"/>
                  </a:lnTo>
                  <a:lnTo>
                    <a:pt x="48" y="22"/>
                  </a:lnTo>
                  <a:lnTo>
                    <a:pt x="69" y="10"/>
                  </a:lnTo>
                  <a:lnTo>
                    <a:pt x="90" y="3"/>
                  </a:lnTo>
                  <a:lnTo>
                    <a:pt x="113" y="0"/>
                  </a:lnTo>
                  <a:lnTo>
                    <a:pt x="134" y="2"/>
                  </a:lnTo>
                  <a:lnTo>
                    <a:pt x="156" y="8"/>
                  </a:lnTo>
                  <a:lnTo>
                    <a:pt x="174" y="19"/>
                  </a:lnTo>
                  <a:lnTo>
                    <a:pt x="191" y="32"/>
                  </a:lnTo>
                  <a:lnTo>
                    <a:pt x="206" y="49"/>
                  </a:lnTo>
                  <a:lnTo>
                    <a:pt x="217" y="70"/>
                  </a:lnTo>
                  <a:lnTo>
                    <a:pt x="224" y="93"/>
                  </a:lnTo>
                  <a:lnTo>
                    <a:pt x="227" y="116"/>
                  </a:lnTo>
                  <a:lnTo>
                    <a:pt x="225" y="138"/>
                  </a:lnTo>
                  <a:lnTo>
                    <a:pt x="219" y="159"/>
                  </a:lnTo>
                  <a:lnTo>
                    <a:pt x="209" y="179"/>
                  </a:lnTo>
                  <a:lnTo>
                    <a:pt x="195" y="197"/>
                  </a:lnTo>
                  <a:lnTo>
                    <a:pt x="179" y="212"/>
                  </a:lnTo>
                  <a:lnTo>
                    <a:pt x="159" y="223"/>
                  </a:lnTo>
                  <a:close/>
                </a:path>
              </a:pathLst>
            </a:custGeom>
            <a:solidFill>
              <a:srgbClr val="E33338"/>
            </a:solidFill>
            <a:ln w="9525">
              <a:noFill/>
              <a:round/>
              <a:headEnd/>
              <a:tailEnd/>
            </a:ln>
          </p:spPr>
          <p:txBody>
            <a:bodyPr/>
            <a:lstStyle/>
            <a:p>
              <a:pPr algn="ctr"/>
              <a:endParaRPr lang="en-US" sz="1800"/>
            </a:p>
          </p:txBody>
        </p:sp>
        <p:sp>
          <p:nvSpPr>
            <p:cNvPr id="347465" name="Freeform 1348"/>
            <p:cNvSpPr>
              <a:spLocks/>
            </p:cNvSpPr>
            <p:nvPr/>
          </p:nvSpPr>
          <p:spPr bwMode="auto">
            <a:xfrm>
              <a:off x="3447" y="3082"/>
              <a:ext cx="10" cy="12"/>
            </a:xfrm>
            <a:custGeom>
              <a:avLst/>
              <a:gdLst>
                <a:gd name="T0" fmla="*/ 7 w 208"/>
                <a:gd name="T1" fmla="*/ 12 h 214"/>
                <a:gd name="T2" fmla="*/ 6 w 208"/>
                <a:gd name="T3" fmla="*/ 12 h 214"/>
                <a:gd name="T4" fmla="*/ 5 w 208"/>
                <a:gd name="T5" fmla="*/ 12 h 214"/>
                <a:gd name="T6" fmla="*/ 4 w 208"/>
                <a:gd name="T7" fmla="*/ 12 h 214"/>
                <a:gd name="T8" fmla="*/ 3 w 208"/>
                <a:gd name="T9" fmla="*/ 12 h 214"/>
                <a:gd name="T10" fmla="*/ 2 w 208"/>
                <a:gd name="T11" fmla="*/ 11 h 214"/>
                <a:gd name="T12" fmla="*/ 1 w 208"/>
                <a:gd name="T13" fmla="*/ 10 h 214"/>
                <a:gd name="T14" fmla="*/ 1 w 208"/>
                <a:gd name="T15" fmla="*/ 9 h 214"/>
                <a:gd name="T16" fmla="*/ 0 w 208"/>
                <a:gd name="T17" fmla="*/ 8 h 214"/>
                <a:gd name="T18" fmla="*/ 0 w 208"/>
                <a:gd name="T19" fmla="*/ 7 h 214"/>
                <a:gd name="T20" fmla="*/ 0 w 208"/>
                <a:gd name="T21" fmla="*/ 6 h 214"/>
                <a:gd name="T22" fmla="*/ 0 w 208"/>
                <a:gd name="T23" fmla="*/ 5 h 214"/>
                <a:gd name="T24" fmla="*/ 0 w 208"/>
                <a:gd name="T25" fmla="*/ 4 h 214"/>
                <a:gd name="T26" fmla="*/ 1 w 208"/>
                <a:gd name="T27" fmla="*/ 3 h 214"/>
                <a:gd name="T28" fmla="*/ 1 w 208"/>
                <a:gd name="T29" fmla="*/ 2 h 214"/>
                <a:gd name="T30" fmla="*/ 2 w 208"/>
                <a:gd name="T31" fmla="*/ 1 h 214"/>
                <a:gd name="T32" fmla="*/ 3 w 208"/>
                <a:gd name="T33" fmla="*/ 0 h 214"/>
                <a:gd name="T34" fmla="*/ 4 w 208"/>
                <a:gd name="T35" fmla="*/ 0 h 214"/>
                <a:gd name="T36" fmla="*/ 5 w 208"/>
                <a:gd name="T37" fmla="*/ 0 h 214"/>
                <a:gd name="T38" fmla="*/ 6 w 208"/>
                <a:gd name="T39" fmla="*/ 0 h 214"/>
                <a:gd name="T40" fmla="*/ 7 w 208"/>
                <a:gd name="T41" fmla="*/ 0 h 214"/>
                <a:gd name="T42" fmla="*/ 8 w 208"/>
                <a:gd name="T43" fmla="*/ 1 h 214"/>
                <a:gd name="T44" fmla="*/ 8 w 208"/>
                <a:gd name="T45" fmla="*/ 2 h 214"/>
                <a:gd name="T46" fmla="*/ 9 w 208"/>
                <a:gd name="T47" fmla="*/ 3 h 214"/>
                <a:gd name="T48" fmla="*/ 10 w 208"/>
                <a:gd name="T49" fmla="*/ 4 h 214"/>
                <a:gd name="T50" fmla="*/ 10 w 208"/>
                <a:gd name="T51" fmla="*/ 5 h 214"/>
                <a:gd name="T52" fmla="*/ 10 w 208"/>
                <a:gd name="T53" fmla="*/ 6 h 214"/>
                <a:gd name="T54" fmla="*/ 10 w 208"/>
                <a:gd name="T55" fmla="*/ 7 h 214"/>
                <a:gd name="T56" fmla="*/ 10 w 208"/>
                <a:gd name="T57" fmla="*/ 8 h 214"/>
                <a:gd name="T58" fmla="*/ 9 w 208"/>
                <a:gd name="T59" fmla="*/ 9 h 214"/>
                <a:gd name="T60" fmla="*/ 9 w 208"/>
                <a:gd name="T61" fmla="*/ 10 h 214"/>
                <a:gd name="T62" fmla="*/ 8 w 208"/>
                <a:gd name="T63" fmla="*/ 11 h 214"/>
                <a:gd name="T64" fmla="*/ 7 w 208"/>
                <a:gd name="T65" fmla="*/ 12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14"/>
                <a:gd name="T101" fmla="*/ 208 w 208"/>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14">
                  <a:moveTo>
                    <a:pt x="146" y="206"/>
                  </a:moveTo>
                  <a:lnTo>
                    <a:pt x="125" y="212"/>
                  </a:lnTo>
                  <a:lnTo>
                    <a:pt x="105" y="214"/>
                  </a:lnTo>
                  <a:lnTo>
                    <a:pt x="84" y="212"/>
                  </a:lnTo>
                  <a:lnTo>
                    <a:pt x="66" y="206"/>
                  </a:lnTo>
                  <a:lnTo>
                    <a:pt x="48" y="196"/>
                  </a:lnTo>
                  <a:lnTo>
                    <a:pt x="31" y="183"/>
                  </a:lnTo>
                  <a:lnTo>
                    <a:pt x="18" y="168"/>
                  </a:lnTo>
                  <a:lnTo>
                    <a:pt x="8" y="149"/>
                  </a:lnTo>
                  <a:lnTo>
                    <a:pt x="2" y="129"/>
                  </a:lnTo>
                  <a:lnTo>
                    <a:pt x="0" y="108"/>
                  </a:lnTo>
                  <a:lnTo>
                    <a:pt x="2" y="86"/>
                  </a:lnTo>
                  <a:lnTo>
                    <a:pt x="8" y="67"/>
                  </a:lnTo>
                  <a:lnTo>
                    <a:pt x="17" y="49"/>
                  </a:lnTo>
                  <a:lnTo>
                    <a:pt x="29" y="33"/>
                  </a:lnTo>
                  <a:lnTo>
                    <a:pt x="45" y="19"/>
                  </a:lnTo>
                  <a:lnTo>
                    <a:pt x="63" y="8"/>
                  </a:lnTo>
                  <a:lnTo>
                    <a:pt x="83" y="2"/>
                  </a:lnTo>
                  <a:lnTo>
                    <a:pt x="104" y="0"/>
                  </a:lnTo>
                  <a:lnTo>
                    <a:pt x="123" y="2"/>
                  </a:lnTo>
                  <a:lnTo>
                    <a:pt x="142" y="7"/>
                  </a:lnTo>
                  <a:lnTo>
                    <a:pt x="161" y="17"/>
                  </a:lnTo>
                  <a:lnTo>
                    <a:pt x="176" y="30"/>
                  </a:lnTo>
                  <a:lnTo>
                    <a:pt x="189" y="45"/>
                  </a:lnTo>
                  <a:lnTo>
                    <a:pt x="200" y="63"/>
                  </a:lnTo>
                  <a:lnTo>
                    <a:pt x="206" y="84"/>
                  </a:lnTo>
                  <a:lnTo>
                    <a:pt x="208" y="105"/>
                  </a:lnTo>
                  <a:lnTo>
                    <a:pt x="206" y="127"/>
                  </a:lnTo>
                  <a:lnTo>
                    <a:pt x="201" y="147"/>
                  </a:lnTo>
                  <a:lnTo>
                    <a:pt x="191" y="164"/>
                  </a:lnTo>
                  <a:lnTo>
                    <a:pt x="179" y="181"/>
                  </a:lnTo>
                  <a:lnTo>
                    <a:pt x="164" y="195"/>
                  </a:lnTo>
                  <a:lnTo>
                    <a:pt x="146" y="206"/>
                  </a:lnTo>
                  <a:close/>
                </a:path>
              </a:pathLst>
            </a:custGeom>
            <a:solidFill>
              <a:srgbClr val="EB5F61"/>
            </a:solidFill>
            <a:ln w="9525">
              <a:noFill/>
              <a:round/>
              <a:headEnd/>
              <a:tailEnd/>
            </a:ln>
          </p:spPr>
          <p:txBody>
            <a:bodyPr/>
            <a:lstStyle/>
            <a:p>
              <a:pPr algn="ctr"/>
              <a:endParaRPr lang="en-US" sz="1800"/>
            </a:p>
          </p:txBody>
        </p:sp>
        <p:sp>
          <p:nvSpPr>
            <p:cNvPr id="347466" name="Freeform 1349"/>
            <p:cNvSpPr>
              <a:spLocks/>
            </p:cNvSpPr>
            <p:nvPr/>
          </p:nvSpPr>
          <p:spPr bwMode="auto">
            <a:xfrm>
              <a:off x="3448" y="3083"/>
              <a:ext cx="8" cy="10"/>
            </a:xfrm>
            <a:custGeom>
              <a:avLst/>
              <a:gdLst>
                <a:gd name="T0" fmla="*/ 6 w 189"/>
                <a:gd name="T1" fmla="*/ 10 h 194"/>
                <a:gd name="T2" fmla="*/ 5 w 189"/>
                <a:gd name="T3" fmla="*/ 10 h 194"/>
                <a:gd name="T4" fmla="*/ 4 w 189"/>
                <a:gd name="T5" fmla="*/ 10 h 194"/>
                <a:gd name="T6" fmla="*/ 3 w 189"/>
                <a:gd name="T7" fmla="*/ 10 h 194"/>
                <a:gd name="T8" fmla="*/ 2 w 189"/>
                <a:gd name="T9" fmla="*/ 10 h 194"/>
                <a:gd name="T10" fmla="*/ 2 w 189"/>
                <a:gd name="T11" fmla="*/ 9 h 194"/>
                <a:gd name="T12" fmla="*/ 1 w 189"/>
                <a:gd name="T13" fmla="*/ 9 h 194"/>
                <a:gd name="T14" fmla="*/ 1 w 189"/>
                <a:gd name="T15" fmla="*/ 8 h 194"/>
                <a:gd name="T16" fmla="*/ 0 w 189"/>
                <a:gd name="T17" fmla="*/ 7 h 194"/>
                <a:gd name="T18" fmla="*/ 0 w 189"/>
                <a:gd name="T19" fmla="*/ 6 h 194"/>
                <a:gd name="T20" fmla="*/ 0 w 189"/>
                <a:gd name="T21" fmla="*/ 5 h 194"/>
                <a:gd name="T22" fmla="*/ 0 w 189"/>
                <a:gd name="T23" fmla="*/ 4 h 194"/>
                <a:gd name="T24" fmla="*/ 0 w 189"/>
                <a:gd name="T25" fmla="*/ 3 h 194"/>
                <a:gd name="T26" fmla="*/ 1 w 189"/>
                <a:gd name="T27" fmla="*/ 2 h 194"/>
                <a:gd name="T28" fmla="*/ 1 w 189"/>
                <a:gd name="T29" fmla="*/ 2 h 194"/>
                <a:gd name="T30" fmla="*/ 2 w 189"/>
                <a:gd name="T31" fmla="*/ 1 h 194"/>
                <a:gd name="T32" fmla="*/ 2 w 189"/>
                <a:gd name="T33" fmla="*/ 0 h 194"/>
                <a:gd name="T34" fmla="*/ 3 w 189"/>
                <a:gd name="T35" fmla="*/ 0 h 194"/>
                <a:gd name="T36" fmla="*/ 4 w 189"/>
                <a:gd name="T37" fmla="*/ 0 h 194"/>
                <a:gd name="T38" fmla="*/ 5 w 189"/>
                <a:gd name="T39" fmla="*/ 0 h 194"/>
                <a:gd name="T40" fmla="*/ 6 w 189"/>
                <a:gd name="T41" fmla="*/ 0 h 194"/>
                <a:gd name="T42" fmla="*/ 6 w 189"/>
                <a:gd name="T43" fmla="*/ 1 h 194"/>
                <a:gd name="T44" fmla="*/ 7 w 189"/>
                <a:gd name="T45" fmla="*/ 1 h 194"/>
                <a:gd name="T46" fmla="*/ 7 w 189"/>
                <a:gd name="T47" fmla="*/ 2 h 194"/>
                <a:gd name="T48" fmla="*/ 8 w 189"/>
                <a:gd name="T49" fmla="*/ 3 h 194"/>
                <a:gd name="T50" fmla="*/ 8 w 189"/>
                <a:gd name="T51" fmla="*/ 4 h 194"/>
                <a:gd name="T52" fmla="*/ 8 w 189"/>
                <a:gd name="T53" fmla="*/ 5 h 194"/>
                <a:gd name="T54" fmla="*/ 8 w 189"/>
                <a:gd name="T55" fmla="*/ 6 h 194"/>
                <a:gd name="T56" fmla="*/ 8 w 189"/>
                <a:gd name="T57" fmla="*/ 7 h 194"/>
                <a:gd name="T58" fmla="*/ 7 w 189"/>
                <a:gd name="T59" fmla="*/ 8 h 194"/>
                <a:gd name="T60" fmla="*/ 7 w 189"/>
                <a:gd name="T61" fmla="*/ 9 h 194"/>
                <a:gd name="T62" fmla="*/ 6 w 189"/>
                <a:gd name="T63" fmla="*/ 9 h 194"/>
                <a:gd name="T64" fmla="*/ 6 w 189"/>
                <a:gd name="T65" fmla="*/ 10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9"/>
                <a:gd name="T100" fmla="*/ 0 h 194"/>
                <a:gd name="T101" fmla="*/ 189 w 189"/>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9" h="194">
                  <a:moveTo>
                    <a:pt x="131" y="187"/>
                  </a:moveTo>
                  <a:lnTo>
                    <a:pt x="113" y="193"/>
                  </a:lnTo>
                  <a:lnTo>
                    <a:pt x="95" y="194"/>
                  </a:lnTo>
                  <a:lnTo>
                    <a:pt x="76" y="192"/>
                  </a:lnTo>
                  <a:lnTo>
                    <a:pt x="59" y="187"/>
                  </a:lnTo>
                  <a:lnTo>
                    <a:pt x="44" y="178"/>
                  </a:lnTo>
                  <a:lnTo>
                    <a:pt x="29" y="167"/>
                  </a:lnTo>
                  <a:lnTo>
                    <a:pt x="17" y="152"/>
                  </a:lnTo>
                  <a:lnTo>
                    <a:pt x="8" y="135"/>
                  </a:lnTo>
                  <a:lnTo>
                    <a:pt x="2" y="116"/>
                  </a:lnTo>
                  <a:lnTo>
                    <a:pt x="0" y="97"/>
                  </a:lnTo>
                  <a:lnTo>
                    <a:pt x="2" y="79"/>
                  </a:lnTo>
                  <a:lnTo>
                    <a:pt x="7" y="61"/>
                  </a:lnTo>
                  <a:lnTo>
                    <a:pt x="15" y="45"/>
                  </a:lnTo>
                  <a:lnTo>
                    <a:pt x="26" y="30"/>
                  </a:lnTo>
                  <a:lnTo>
                    <a:pt x="41" y="17"/>
                  </a:lnTo>
                  <a:lnTo>
                    <a:pt x="57" y="8"/>
                  </a:lnTo>
                  <a:lnTo>
                    <a:pt x="75" y="1"/>
                  </a:lnTo>
                  <a:lnTo>
                    <a:pt x="95" y="0"/>
                  </a:lnTo>
                  <a:lnTo>
                    <a:pt x="112" y="1"/>
                  </a:lnTo>
                  <a:lnTo>
                    <a:pt x="130" y="7"/>
                  </a:lnTo>
                  <a:lnTo>
                    <a:pt x="146" y="15"/>
                  </a:lnTo>
                  <a:lnTo>
                    <a:pt x="160" y="27"/>
                  </a:lnTo>
                  <a:lnTo>
                    <a:pt x="172" y="41"/>
                  </a:lnTo>
                  <a:lnTo>
                    <a:pt x="181" y="58"/>
                  </a:lnTo>
                  <a:lnTo>
                    <a:pt x="187" y="77"/>
                  </a:lnTo>
                  <a:lnTo>
                    <a:pt x="189" y="96"/>
                  </a:lnTo>
                  <a:lnTo>
                    <a:pt x="188" y="114"/>
                  </a:lnTo>
                  <a:lnTo>
                    <a:pt x="182" y="132"/>
                  </a:lnTo>
                  <a:lnTo>
                    <a:pt x="174" y="149"/>
                  </a:lnTo>
                  <a:lnTo>
                    <a:pt x="163" y="165"/>
                  </a:lnTo>
                  <a:lnTo>
                    <a:pt x="149" y="177"/>
                  </a:lnTo>
                  <a:lnTo>
                    <a:pt x="131" y="187"/>
                  </a:lnTo>
                  <a:close/>
                </a:path>
              </a:pathLst>
            </a:custGeom>
            <a:solidFill>
              <a:srgbClr val="F0878A"/>
            </a:solidFill>
            <a:ln w="9525">
              <a:noFill/>
              <a:round/>
              <a:headEnd/>
              <a:tailEnd/>
            </a:ln>
          </p:spPr>
          <p:txBody>
            <a:bodyPr/>
            <a:lstStyle/>
            <a:p>
              <a:pPr algn="ctr"/>
              <a:endParaRPr lang="en-US" sz="1800"/>
            </a:p>
          </p:txBody>
        </p:sp>
        <p:sp>
          <p:nvSpPr>
            <p:cNvPr id="347467" name="Freeform 1350"/>
            <p:cNvSpPr>
              <a:spLocks/>
            </p:cNvSpPr>
            <p:nvPr/>
          </p:nvSpPr>
          <p:spPr bwMode="auto">
            <a:xfrm>
              <a:off x="3448" y="3083"/>
              <a:ext cx="8" cy="10"/>
            </a:xfrm>
            <a:custGeom>
              <a:avLst/>
              <a:gdLst>
                <a:gd name="T0" fmla="*/ 6 w 171"/>
                <a:gd name="T1" fmla="*/ 10 h 177"/>
                <a:gd name="T2" fmla="*/ 5 w 171"/>
                <a:gd name="T3" fmla="*/ 10 h 177"/>
                <a:gd name="T4" fmla="*/ 4 w 171"/>
                <a:gd name="T5" fmla="*/ 10 h 177"/>
                <a:gd name="T6" fmla="*/ 3 w 171"/>
                <a:gd name="T7" fmla="*/ 10 h 177"/>
                <a:gd name="T8" fmla="*/ 3 w 171"/>
                <a:gd name="T9" fmla="*/ 10 h 177"/>
                <a:gd name="T10" fmla="*/ 2 w 171"/>
                <a:gd name="T11" fmla="*/ 9 h 177"/>
                <a:gd name="T12" fmla="*/ 1 w 171"/>
                <a:gd name="T13" fmla="*/ 9 h 177"/>
                <a:gd name="T14" fmla="*/ 1 w 171"/>
                <a:gd name="T15" fmla="*/ 8 h 177"/>
                <a:gd name="T16" fmla="*/ 0 w 171"/>
                <a:gd name="T17" fmla="*/ 7 h 177"/>
                <a:gd name="T18" fmla="*/ 0 w 171"/>
                <a:gd name="T19" fmla="*/ 6 h 177"/>
                <a:gd name="T20" fmla="*/ 0 w 171"/>
                <a:gd name="T21" fmla="*/ 5 h 177"/>
                <a:gd name="T22" fmla="*/ 0 w 171"/>
                <a:gd name="T23" fmla="*/ 4 h 177"/>
                <a:gd name="T24" fmla="*/ 0 w 171"/>
                <a:gd name="T25" fmla="*/ 3 h 177"/>
                <a:gd name="T26" fmla="*/ 1 w 171"/>
                <a:gd name="T27" fmla="*/ 2 h 177"/>
                <a:gd name="T28" fmla="*/ 1 w 171"/>
                <a:gd name="T29" fmla="*/ 2 h 177"/>
                <a:gd name="T30" fmla="*/ 2 w 171"/>
                <a:gd name="T31" fmla="*/ 1 h 177"/>
                <a:gd name="T32" fmla="*/ 2 w 171"/>
                <a:gd name="T33" fmla="*/ 0 h 177"/>
                <a:gd name="T34" fmla="*/ 3 w 171"/>
                <a:gd name="T35" fmla="*/ 0 h 177"/>
                <a:gd name="T36" fmla="*/ 4 w 171"/>
                <a:gd name="T37" fmla="*/ 0 h 177"/>
                <a:gd name="T38" fmla="*/ 5 w 171"/>
                <a:gd name="T39" fmla="*/ 0 h 177"/>
                <a:gd name="T40" fmla="*/ 5 w 171"/>
                <a:gd name="T41" fmla="*/ 0 h 177"/>
                <a:gd name="T42" fmla="*/ 6 w 171"/>
                <a:gd name="T43" fmla="*/ 1 h 177"/>
                <a:gd name="T44" fmla="*/ 7 w 171"/>
                <a:gd name="T45" fmla="*/ 1 h 177"/>
                <a:gd name="T46" fmla="*/ 7 w 171"/>
                <a:gd name="T47" fmla="*/ 2 h 177"/>
                <a:gd name="T48" fmla="*/ 8 w 171"/>
                <a:gd name="T49" fmla="*/ 3 h 177"/>
                <a:gd name="T50" fmla="*/ 8 w 171"/>
                <a:gd name="T51" fmla="*/ 4 h 177"/>
                <a:gd name="T52" fmla="*/ 8 w 171"/>
                <a:gd name="T53" fmla="*/ 5 h 177"/>
                <a:gd name="T54" fmla="*/ 8 w 171"/>
                <a:gd name="T55" fmla="*/ 6 h 177"/>
                <a:gd name="T56" fmla="*/ 8 w 171"/>
                <a:gd name="T57" fmla="*/ 7 h 177"/>
                <a:gd name="T58" fmla="*/ 7 w 171"/>
                <a:gd name="T59" fmla="*/ 8 h 177"/>
                <a:gd name="T60" fmla="*/ 7 w 171"/>
                <a:gd name="T61" fmla="*/ 8 h 177"/>
                <a:gd name="T62" fmla="*/ 6 w 171"/>
                <a:gd name="T63" fmla="*/ 9 h 177"/>
                <a:gd name="T64" fmla="*/ 6 w 171"/>
                <a:gd name="T65" fmla="*/ 1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177"/>
                <a:gd name="T101" fmla="*/ 171 w 171"/>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177">
                  <a:moveTo>
                    <a:pt x="120" y="170"/>
                  </a:moveTo>
                  <a:lnTo>
                    <a:pt x="104" y="175"/>
                  </a:lnTo>
                  <a:lnTo>
                    <a:pt x="87" y="177"/>
                  </a:lnTo>
                  <a:lnTo>
                    <a:pt x="70" y="176"/>
                  </a:lnTo>
                  <a:lnTo>
                    <a:pt x="54" y="171"/>
                  </a:lnTo>
                  <a:lnTo>
                    <a:pt x="40" y="163"/>
                  </a:lnTo>
                  <a:lnTo>
                    <a:pt x="27" y="152"/>
                  </a:lnTo>
                  <a:lnTo>
                    <a:pt x="15" y="139"/>
                  </a:lnTo>
                  <a:lnTo>
                    <a:pt x="7" y="124"/>
                  </a:lnTo>
                  <a:lnTo>
                    <a:pt x="2" y="107"/>
                  </a:lnTo>
                  <a:lnTo>
                    <a:pt x="0" y="90"/>
                  </a:lnTo>
                  <a:lnTo>
                    <a:pt x="2" y="72"/>
                  </a:lnTo>
                  <a:lnTo>
                    <a:pt x="7" y="56"/>
                  </a:lnTo>
                  <a:lnTo>
                    <a:pt x="14" y="41"/>
                  </a:lnTo>
                  <a:lnTo>
                    <a:pt x="25" y="28"/>
                  </a:lnTo>
                  <a:lnTo>
                    <a:pt x="37" y="16"/>
                  </a:lnTo>
                  <a:lnTo>
                    <a:pt x="52" y="8"/>
                  </a:lnTo>
                  <a:lnTo>
                    <a:pt x="68" y="2"/>
                  </a:lnTo>
                  <a:lnTo>
                    <a:pt x="85" y="0"/>
                  </a:lnTo>
                  <a:lnTo>
                    <a:pt x="102" y="2"/>
                  </a:lnTo>
                  <a:lnTo>
                    <a:pt x="117" y="7"/>
                  </a:lnTo>
                  <a:lnTo>
                    <a:pt x="132" y="15"/>
                  </a:lnTo>
                  <a:lnTo>
                    <a:pt x="145" y="25"/>
                  </a:lnTo>
                  <a:lnTo>
                    <a:pt x="156" y="38"/>
                  </a:lnTo>
                  <a:lnTo>
                    <a:pt x="164" y="53"/>
                  </a:lnTo>
                  <a:lnTo>
                    <a:pt x="169" y="70"/>
                  </a:lnTo>
                  <a:lnTo>
                    <a:pt x="171" y="88"/>
                  </a:lnTo>
                  <a:lnTo>
                    <a:pt x="169" y="105"/>
                  </a:lnTo>
                  <a:lnTo>
                    <a:pt x="165" y="121"/>
                  </a:lnTo>
                  <a:lnTo>
                    <a:pt x="158" y="136"/>
                  </a:lnTo>
                  <a:lnTo>
                    <a:pt x="148" y="150"/>
                  </a:lnTo>
                  <a:lnTo>
                    <a:pt x="136" y="162"/>
                  </a:lnTo>
                  <a:lnTo>
                    <a:pt x="120" y="170"/>
                  </a:lnTo>
                  <a:close/>
                </a:path>
              </a:pathLst>
            </a:custGeom>
            <a:solidFill>
              <a:srgbClr val="F5AEB0"/>
            </a:solidFill>
            <a:ln w="9525">
              <a:noFill/>
              <a:round/>
              <a:headEnd/>
              <a:tailEnd/>
            </a:ln>
          </p:spPr>
          <p:txBody>
            <a:bodyPr/>
            <a:lstStyle/>
            <a:p>
              <a:pPr algn="ctr"/>
              <a:endParaRPr lang="en-US" sz="1800"/>
            </a:p>
          </p:txBody>
        </p:sp>
        <p:sp>
          <p:nvSpPr>
            <p:cNvPr id="347468" name="Freeform 1351"/>
            <p:cNvSpPr>
              <a:spLocks/>
            </p:cNvSpPr>
            <p:nvPr/>
          </p:nvSpPr>
          <p:spPr bwMode="auto">
            <a:xfrm>
              <a:off x="3449" y="3083"/>
              <a:ext cx="7" cy="9"/>
            </a:xfrm>
            <a:custGeom>
              <a:avLst/>
              <a:gdLst>
                <a:gd name="T0" fmla="*/ 5 w 152"/>
                <a:gd name="T1" fmla="*/ 9 h 156"/>
                <a:gd name="T2" fmla="*/ 4 w 152"/>
                <a:gd name="T3" fmla="*/ 9 h 156"/>
                <a:gd name="T4" fmla="*/ 4 w 152"/>
                <a:gd name="T5" fmla="*/ 9 h 156"/>
                <a:gd name="T6" fmla="*/ 3 w 152"/>
                <a:gd name="T7" fmla="*/ 9 h 156"/>
                <a:gd name="T8" fmla="*/ 2 w 152"/>
                <a:gd name="T9" fmla="*/ 9 h 156"/>
                <a:gd name="T10" fmla="*/ 2 w 152"/>
                <a:gd name="T11" fmla="*/ 8 h 156"/>
                <a:gd name="T12" fmla="*/ 1 w 152"/>
                <a:gd name="T13" fmla="*/ 8 h 156"/>
                <a:gd name="T14" fmla="*/ 1 w 152"/>
                <a:gd name="T15" fmla="*/ 7 h 156"/>
                <a:gd name="T16" fmla="*/ 0 w 152"/>
                <a:gd name="T17" fmla="*/ 6 h 156"/>
                <a:gd name="T18" fmla="*/ 0 w 152"/>
                <a:gd name="T19" fmla="*/ 5 h 156"/>
                <a:gd name="T20" fmla="*/ 0 w 152"/>
                <a:gd name="T21" fmla="*/ 5 h 156"/>
                <a:gd name="T22" fmla="*/ 0 w 152"/>
                <a:gd name="T23" fmla="*/ 4 h 156"/>
                <a:gd name="T24" fmla="*/ 0 w 152"/>
                <a:gd name="T25" fmla="*/ 3 h 156"/>
                <a:gd name="T26" fmla="*/ 1 w 152"/>
                <a:gd name="T27" fmla="*/ 2 h 156"/>
                <a:gd name="T28" fmla="*/ 1 w 152"/>
                <a:gd name="T29" fmla="*/ 1 h 156"/>
                <a:gd name="T30" fmla="*/ 2 w 152"/>
                <a:gd name="T31" fmla="*/ 1 h 156"/>
                <a:gd name="T32" fmla="*/ 2 w 152"/>
                <a:gd name="T33" fmla="*/ 0 h 156"/>
                <a:gd name="T34" fmla="*/ 3 w 152"/>
                <a:gd name="T35" fmla="*/ 0 h 156"/>
                <a:gd name="T36" fmla="*/ 4 w 152"/>
                <a:gd name="T37" fmla="*/ 0 h 156"/>
                <a:gd name="T38" fmla="*/ 4 w 152"/>
                <a:gd name="T39" fmla="*/ 0 h 156"/>
                <a:gd name="T40" fmla="*/ 5 w 152"/>
                <a:gd name="T41" fmla="*/ 0 h 156"/>
                <a:gd name="T42" fmla="*/ 5 w 152"/>
                <a:gd name="T43" fmla="*/ 1 h 156"/>
                <a:gd name="T44" fmla="*/ 6 w 152"/>
                <a:gd name="T45" fmla="*/ 1 h 156"/>
                <a:gd name="T46" fmla="*/ 6 w 152"/>
                <a:gd name="T47" fmla="*/ 2 h 156"/>
                <a:gd name="T48" fmla="*/ 7 w 152"/>
                <a:gd name="T49" fmla="*/ 3 h 156"/>
                <a:gd name="T50" fmla="*/ 7 w 152"/>
                <a:gd name="T51" fmla="*/ 4 h 156"/>
                <a:gd name="T52" fmla="*/ 7 w 152"/>
                <a:gd name="T53" fmla="*/ 4 h 156"/>
                <a:gd name="T54" fmla="*/ 7 w 152"/>
                <a:gd name="T55" fmla="*/ 5 h 156"/>
                <a:gd name="T56" fmla="*/ 7 w 152"/>
                <a:gd name="T57" fmla="*/ 6 h 156"/>
                <a:gd name="T58" fmla="*/ 6 w 152"/>
                <a:gd name="T59" fmla="*/ 7 h 156"/>
                <a:gd name="T60" fmla="*/ 6 w 152"/>
                <a:gd name="T61" fmla="*/ 8 h 156"/>
                <a:gd name="T62" fmla="*/ 6 w 152"/>
                <a:gd name="T63" fmla="*/ 8 h 156"/>
                <a:gd name="T64" fmla="*/ 5 w 152"/>
                <a:gd name="T65" fmla="*/ 9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56"/>
                <a:gd name="T101" fmla="*/ 152 w 15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56">
                  <a:moveTo>
                    <a:pt x="106" y="149"/>
                  </a:moveTo>
                  <a:lnTo>
                    <a:pt x="92" y="155"/>
                  </a:lnTo>
                  <a:lnTo>
                    <a:pt x="77" y="156"/>
                  </a:lnTo>
                  <a:lnTo>
                    <a:pt x="63" y="155"/>
                  </a:lnTo>
                  <a:lnTo>
                    <a:pt x="48" y="150"/>
                  </a:lnTo>
                  <a:lnTo>
                    <a:pt x="35" y="143"/>
                  </a:lnTo>
                  <a:lnTo>
                    <a:pt x="24" y="133"/>
                  </a:lnTo>
                  <a:lnTo>
                    <a:pt x="14" y="122"/>
                  </a:lnTo>
                  <a:lnTo>
                    <a:pt x="6" y="108"/>
                  </a:lnTo>
                  <a:lnTo>
                    <a:pt x="2" y="93"/>
                  </a:lnTo>
                  <a:lnTo>
                    <a:pt x="0" y="78"/>
                  </a:lnTo>
                  <a:lnTo>
                    <a:pt x="1" y="63"/>
                  </a:lnTo>
                  <a:lnTo>
                    <a:pt x="5" y="49"/>
                  </a:lnTo>
                  <a:lnTo>
                    <a:pt x="13" y="35"/>
                  </a:lnTo>
                  <a:lnTo>
                    <a:pt x="22" y="24"/>
                  </a:lnTo>
                  <a:lnTo>
                    <a:pt x="33" y="13"/>
                  </a:lnTo>
                  <a:lnTo>
                    <a:pt x="46" y="6"/>
                  </a:lnTo>
                  <a:lnTo>
                    <a:pt x="60" y="1"/>
                  </a:lnTo>
                  <a:lnTo>
                    <a:pt x="76" y="0"/>
                  </a:lnTo>
                  <a:lnTo>
                    <a:pt x="90" y="1"/>
                  </a:lnTo>
                  <a:lnTo>
                    <a:pt x="104" y="5"/>
                  </a:lnTo>
                  <a:lnTo>
                    <a:pt x="118" y="11"/>
                  </a:lnTo>
                  <a:lnTo>
                    <a:pt x="129" y="21"/>
                  </a:lnTo>
                  <a:lnTo>
                    <a:pt x="139" y="32"/>
                  </a:lnTo>
                  <a:lnTo>
                    <a:pt x="146" y="46"/>
                  </a:lnTo>
                  <a:lnTo>
                    <a:pt x="150" y="61"/>
                  </a:lnTo>
                  <a:lnTo>
                    <a:pt x="152" y="77"/>
                  </a:lnTo>
                  <a:lnTo>
                    <a:pt x="151" y="91"/>
                  </a:lnTo>
                  <a:lnTo>
                    <a:pt x="147" y="106"/>
                  </a:lnTo>
                  <a:lnTo>
                    <a:pt x="140" y="120"/>
                  </a:lnTo>
                  <a:lnTo>
                    <a:pt x="131" y="131"/>
                  </a:lnTo>
                  <a:lnTo>
                    <a:pt x="120" y="142"/>
                  </a:lnTo>
                  <a:lnTo>
                    <a:pt x="106" y="149"/>
                  </a:lnTo>
                  <a:close/>
                </a:path>
              </a:pathLst>
            </a:custGeom>
            <a:solidFill>
              <a:srgbClr val="FAD6D9"/>
            </a:solidFill>
            <a:ln w="9525">
              <a:noFill/>
              <a:round/>
              <a:headEnd/>
              <a:tailEnd/>
            </a:ln>
          </p:spPr>
          <p:txBody>
            <a:bodyPr/>
            <a:lstStyle/>
            <a:p>
              <a:pPr algn="ctr"/>
              <a:endParaRPr lang="en-US" sz="1800"/>
            </a:p>
          </p:txBody>
        </p:sp>
        <p:sp>
          <p:nvSpPr>
            <p:cNvPr id="347469" name="Freeform 1352"/>
            <p:cNvSpPr>
              <a:spLocks/>
            </p:cNvSpPr>
            <p:nvPr/>
          </p:nvSpPr>
          <p:spPr bwMode="auto">
            <a:xfrm>
              <a:off x="3449" y="3083"/>
              <a:ext cx="6" cy="8"/>
            </a:xfrm>
            <a:custGeom>
              <a:avLst/>
              <a:gdLst>
                <a:gd name="T0" fmla="*/ 4 w 134"/>
                <a:gd name="T1" fmla="*/ 8 h 139"/>
                <a:gd name="T2" fmla="*/ 4 w 134"/>
                <a:gd name="T3" fmla="*/ 8 h 139"/>
                <a:gd name="T4" fmla="*/ 3 w 134"/>
                <a:gd name="T5" fmla="*/ 8 h 139"/>
                <a:gd name="T6" fmla="*/ 2 w 134"/>
                <a:gd name="T7" fmla="*/ 8 h 139"/>
                <a:gd name="T8" fmla="*/ 2 w 134"/>
                <a:gd name="T9" fmla="*/ 8 h 139"/>
                <a:gd name="T10" fmla="*/ 1 w 134"/>
                <a:gd name="T11" fmla="*/ 7 h 139"/>
                <a:gd name="T12" fmla="*/ 1 w 134"/>
                <a:gd name="T13" fmla="*/ 7 h 139"/>
                <a:gd name="T14" fmla="*/ 1 w 134"/>
                <a:gd name="T15" fmla="*/ 6 h 139"/>
                <a:gd name="T16" fmla="*/ 0 w 134"/>
                <a:gd name="T17" fmla="*/ 6 h 139"/>
                <a:gd name="T18" fmla="*/ 0 w 134"/>
                <a:gd name="T19" fmla="*/ 5 h 139"/>
                <a:gd name="T20" fmla="*/ 0 w 134"/>
                <a:gd name="T21" fmla="*/ 4 h 139"/>
                <a:gd name="T22" fmla="*/ 0 w 134"/>
                <a:gd name="T23" fmla="*/ 3 h 139"/>
                <a:gd name="T24" fmla="*/ 0 w 134"/>
                <a:gd name="T25" fmla="*/ 3 h 139"/>
                <a:gd name="T26" fmla="*/ 0 w 134"/>
                <a:gd name="T27" fmla="*/ 2 h 139"/>
                <a:gd name="T28" fmla="*/ 1 w 134"/>
                <a:gd name="T29" fmla="*/ 1 h 139"/>
                <a:gd name="T30" fmla="*/ 1 w 134"/>
                <a:gd name="T31" fmla="*/ 1 h 139"/>
                <a:gd name="T32" fmla="*/ 2 w 134"/>
                <a:gd name="T33" fmla="*/ 0 h 139"/>
                <a:gd name="T34" fmla="*/ 2 w 134"/>
                <a:gd name="T35" fmla="*/ 0 h 139"/>
                <a:gd name="T36" fmla="*/ 3 w 134"/>
                <a:gd name="T37" fmla="*/ 0 h 139"/>
                <a:gd name="T38" fmla="*/ 4 w 134"/>
                <a:gd name="T39" fmla="*/ 0 h 139"/>
                <a:gd name="T40" fmla="*/ 4 w 134"/>
                <a:gd name="T41" fmla="*/ 0 h 139"/>
                <a:gd name="T42" fmla="*/ 5 w 134"/>
                <a:gd name="T43" fmla="*/ 1 h 139"/>
                <a:gd name="T44" fmla="*/ 5 w 134"/>
                <a:gd name="T45" fmla="*/ 1 h 139"/>
                <a:gd name="T46" fmla="*/ 5 w 134"/>
                <a:gd name="T47" fmla="*/ 2 h 139"/>
                <a:gd name="T48" fmla="*/ 6 w 134"/>
                <a:gd name="T49" fmla="*/ 2 h 139"/>
                <a:gd name="T50" fmla="*/ 6 w 134"/>
                <a:gd name="T51" fmla="*/ 3 h 139"/>
                <a:gd name="T52" fmla="*/ 6 w 134"/>
                <a:gd name="T53" fmla="*/ 4 h 139"/>
                <a:gd name="T54" fmla="*/ 6 w 134"/>
                <a:gd name="T55" fmla="*/ 5 h 139"/>
                <a:gd name="T56" fmla="*/ 6 w 134"/>
                <a:gd name="T57" fmla="*/ 5 h 139"/>
                <a:gd name="T58" fmla="*/ 6 w 134"/>
                <a:gd name="T59" fmla="*/ 6 h 139"/>
                <a:gd name="T60" fmla="*/ 5 w 134"/>
                <a:gd name="T61" fmla="*/ 7 h 139"/>
                <a:gd name="T62" fmla="*/ 5 w 134"/>
                <a:gd name="T63" fmla="*/ 7 h 139"/>
                <a:gd name="T64" fmla="*/ 4 w 134"/>
                <a:gd name="T65" fmla="*/ 8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139"/>
                <a:gd name="T101" fmla="*/ 134 w 134"/>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139">
                  <a:moveTo>
                    <a:pt x="93" y="134"/>
                  </a:moveTo>
                  <a:lnTo>
                    <a:pt x="80" y="138"/>
                  </a:lnTo>
                  <a:lnTo>
                    <a:pt x="68" y="139"/>
                  </a:lnTo>
                  <a:lnTo>
                    <a:pt x="55" y="138"/>
                  </a:lnTo>
                  <a:lnTo>
                    <a:pt x="42" y="134"/>
                  </a:lnTo>
                  <a:lnTo>
                    <a:pt x="30" y="127"/>
                  </a:lnTo>
                  <a:lnTo>
                    <a:pt x="20" y="119"/>
                  </a:lnTo>
                  <a:lnTo>
                    <a:pt x="12" y="109"/>
                  </a:lnTo>
                  <a:lnTo>
                    <a:pt x="5" y="97"/>
                  </a:lnTo>
                  <a:lnTo>
                    <a:pt x="1" y="83"/>
                  </a:lnTo>
                  <a:lnTo>
                    <a:pt x="0" y="70"/>
                  </a:lnTo>
                  <a:lnTo>
                    <a:pt x="1" y="57"/>
                  </a:lnTo>
                  <a:lnTo>
                    <a:pt x="5" y="44"/>
                  </a:lnTo>
                  <a:lnTo>
                    <a:pt x="11" y="31"/>
                  </a:lnTo>
                  <a:lnTo>
                    <a:pt x="19" y="21"/>
                  </a:lnTo>
                  <a:lnTo>
                    <a:pt x="28" y="12"/>
                  </a:lnTo>
                  <a:lnTo>
                    <a:pt x="40" y="5"/>
                  </a:lnTo>
                  <a:lnTo>
                    <a:pt x="54" y="1"/>
                  </a:lnTo>
                  <a:lnTo>
                    <a:pt x="66" y="0"/>
                  </a:lnTo>
                  <a:lnTo>
                    <a:pt x="79" y="1"/>
                  </a:lnTo>
                  <a:lnTo>
                    <a:pt x="91" y="5"/>
                  </a:lnTo>
                  <a:lnTo>
                    <a:pt x="104" y="11"/>
                  </a:lnTo>
                  <a:lnTo>
                    <a:pt x="114" y="20"/>
                  </a:lnTo>
                  <a:lnTo>
                    <a:pt x="122" y="29"/>
                  </a:lnTo>
                  <a:lnTo>
                    <a:pt x="129" y="42"/>
                  </a:lnTo>
                  <a:lnTo>
                    <a:pt x="133" y="56"/>
                  </a:lnTo>
                  <a:lnTo>
                    <a:pt x="134" y="68"/>
                  </a:lnTo>
                  <a:lnTo>
                    <a:pt x="133" y="82"/>
                  </a:lnTo>
                  <a:lnTo>
                    <a:pt x="129" y="95"/>
                  </a:lnTo>
                  <a:lnTo>
                    <a:pt x="123" y="107"/>
                  </a:lnTo>
                  <a:lnTo>
                    <a:pt x="115" y="118"/>
                  </a:lnTo>
                  <a:lnTo>
                    <a:pt x="106" y="126"/>
                  </a:lnTo>
                  <a:lnTo>
                    <a:pt x="93" y="134"/>
                  </a:lnTo>
                  <a:close/>
                </a:path>
              </a:pathLst>
            </a:custGeom>
            <a:solidFill>
              <a:srgbClr val="FFFFFF"/>
            </a:solidFill>
            <a:ln w="9525">
              <a:noFill/>
              <a:round/>
              <a:headEnd/>
              <a:tailEnd/>
            </a:ln>
          </p:spPr>
          <p:txBody>
            <a:bodyPr/>
            <a:lstStyle/>
            <a:p>
              <a:pPr algn="ctr"/>
              <a:endParaRPr lang="en-US" sz="1800"/>
            </a:p>
          </p:txBody>
        </p:sp>
        <p:sp>
          <p:nvSpPr>
            <p:cNvPr id="347470" name="Freeform 1353"/>
            <p:cNvSpPr>
              <a:spLocks/>
            </p:cNvSpPr>
            <p:nvPr/>
          </p:nvSpPr>
          <p:spPr bwMode="auto">
            <a:xfrm>
              <a:off x="3441" y="3093"/>
              <a:ext cx="1" cy="2"/>
            </a:xfrm>
            <a:custGeom>
              <a:avLst/>
              <a:gdLst>
                <a:gd name="T0" fmla="*/ 1 w 21"/>
                <a:gd name="T1" fmla="*/ 0 h 33"/>
                <a:gd name="T2" fmla="*/ 0 w 21"/>
                <a:gd name="T3" fmla="*/ 0 h 33"/>
                <a:gd name="T4" fmla="*/ 0 w 21"/>
                <a:gd name="T5" fmla="*/ 0 h 33"/>
                <a:gd name="T6" fmla="*/ 0 w 21"/>
                <a:gd name="T7" fmla="*/ 1 h 33"/>
                <a:gd name="T8" fmla="*/ 0 w 21"/>
                <a:gd name="T9" fmla="*/ 1 h 33"/>
                <a:gd name="T10" fmla="*/ 0 w 21"/>
                <a:gd name="T11" fmla="*/ 2 h 33"/>
                <a:gd name="T12" fmla="*/ 0 w 21"/>
                <a:gd name="T13" fmla="*/ 2 h 33"/>
                <a:gd name="T14" fmla="*/ 1 w 21"/>
                <a:gd name="T15" fmla="*/ 2 h 33"/>
                <a:gd name="T16" fmla="*/ 1 w 21"/>
                <a:gd name="T17" fmla="*/ 2 h 33"/>
                <a:gd name="T18" fmla="*/ 1 w 21"/>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3"/>
                <a:gd name="T32" fmla="*/ 21 w 2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3">
                  <a:moveTo>
                    <a:pt x="11" y="0"/>
                  </a:moveTo>
                  <a:lnTo>
                    <a:pt x="5" y="3"/>
                  </a:lnTo>
                  <a:lnTo>
                    <a:pt x="1" y="8"/>
                  </a:lnTo>
                  <a:lnTo>
                    <a:pt x="0" y="15"/>
                  </a:lnTo>
                  <a:lnTo>
                    <a:pt x="1" y="20"/>
                  </a:lnTo>
                  <a:lnTo>
                    <a:pt x="4" y="26"/>
                  </a:lnTo>
                  <a:lnTo>
                    <a:pt x="8" y="31"/>
                  </a:lnTo>
                  <a:lnTo>
                    <a:pt x="14" y="33"/>
                  </a:lnTo>
                  <a:lnTo>
                    <a:pt x="21" y="32"/>
                  </a:lnTo>
                  <a:lnTo>
                    <a:pt x="11" y="0"/>
                  </a:lnTo>
                  <a:close/>
                </a:path>
              </a:pathLst>
            </a:custGeom>
            <a:solidFill>
              <a:srgbClr val="CCFFFF"/>
            </a:solidFill>
            <a:ln w="9525">
              <a:noFill/>
              <a:round/>
              <a:headEnd/>
              <a:tailEnd/>
            </a:ln>
          </p:spPr>
          <p:txBody>
            <a:bodyPr/>
            <a:lstStyle/>
            <a:p>
              <a:pPr algn="ctr"/>
              <a:endParaRPr lang="en-US" sz="1800"/>
            </a:p>
          </p:txBody>
        </p:sp>
        <p:sp>
          <p:nvSpPr>
            <p:cNvPr id="347471" name="Freeform 1354"/>
            <p:cNvSpPr>
              <a:spLocks/>
            </p:cNvSpPr>
            <p:nvPr/>
          </p:nvSpPr>
          <p:spPr bwMode="auto">
            <a:xfrm>
              <a:off x="3442" y="3089"/>
              <a:ext cx="3" cy="6"/>
            </a:xfrm>
            <a:custGeom>
              <a:avLst/>
              <a:gdLst>
                <a:gd name="T0" fmla="*/ 2 w 75"/>
                <a:gd name="T1" fmla="*/ 1 h 98"/>
                <a:gd name="T2" fmla="*/ 2 w 75"/>
                <a:gd name="T3" fmla="*/ 1 h 98"/>
                <a:gd name="T4" fmla="*/ 2 w 75"/>
                <a:gd name="T5" fmla="*/ 1 h 98"/>
                <a:gd name="T6" fmla="*/ 2 w 75"/>
                <a:gd name="T7" fmla="*/ 2 h 98"/>
                <a:gd name="T8" fmla="*/ 2 w 75"/>
                <a:gd name="T9" fmla="*/ 2 h 98"/>
                <a:gd name="T10" fmla="*/ 1 w 75"/>
                <a:gd name="T11" fmla="*/ 3 h 98"/>
                <a:gd name="T12" fmla="*/ 1 w 75"/>
                <a:gd name="T13" fmla="*/ 3 h 98"/>
                <a:gd name="T14" fmla="*/ 1 w 75"/>
                <a:gd name="T15" fmla="*/ 3 h 98"/>
                <a:gd name="T16" fmla="*/ 0 w 75"/>
                <a:gd name="T17" fmla="*/ 4 h 98"/>
                <a:gd name="T18" fmla="*/ 0 w 75"/>
                <a:gd name="T19" fmla="*/ 4 h 98"/>
                <a:gd name="T20" fmla="*/ 0 w 75"/>
                <a:gd name="T21" fmla="*/ 6 h 98"/>
                <a:gd name="T22" fmla="*/ 1 w 75"/>
                <a:gd name="T23" fmla="*/ 6 h 98"/>
                <a:gd name="T24" fmla="*/ 2 w 75"/>
                <a:gd name="T25" fmla="*/ 5 h 98"/>
                <a:gd name="T26" fmla="*/ 2 w 75"/>
                <a:gd name="T27" fmla="*/ 5 h 98"/>
                <a:gd name="T28" fmla="*/ 3 w 75"/>
                <a:gd name="T29" fmla="*/ 4 h 98"/>
                <a:gd name="T30" fmla="*/ 3 w 75"/>
                <a:gd name="T31" fmla="*/ 3 h 98"/>
                <a:gd name="T32" fmla="*/ 3 w 75"/>
                <a:gd name="T33" fmla="*/ 2 h 98"/>
                <a:gd name="T34" fmla="*/ 3 w 75"/>
                <a:gd name="T35" fmla="*/ 1 h 98"/>
                <a:gd name="T36" fmla="*/ 3 w 75"/>
                <a:gd name="T37" fmla="*/ 0 h 98"/>
                <a:gd name="T38" fmla="*/ 3 w 75"/>
                <a:gd name="T39" fmla="*/ 0 h 98"/>
                <a:gd name="T40" fmla="*/ 2 w 75"/>
                <a:gd name="T41" fmla="*/ 1 h 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98"/>
                <a:gd name="T65" fmla="*/ 75 w 75"/>
                <a:gd name="T66" fmla="*/ 98 h 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98">
                  <a:moveTo>
                    <a:pt x="40" y="12"/>
                  </a:moveTo>
                  <a:lnTo>
                    <a:pt x="40" y="12"/>
                  </a:lnTo>
                  <a:lnTo>
                    <a:pt x="42" y="22"/>
                  </a:lnTo>
                  <a:lnTo>
                    <a:pt x="42" y="28"/>
                  </a:lnTo>
                  <a:lnTo>
                    <a:pt x="39" y="37"/>
                  </a:lnTo>
                  <a:lnTo>
                    <a:pt x="36" y="43"/>
                  </a:lnTo>
                  <a:lnTo>
                    <a:pt x="30" y="49"/>
                  </a:lnTo>
                  <a:lnTo>
                    <a:pt x="21" y="57"/>
                  </a:lnTo>
                  <a:lnTo>
                    <a:pt x="12" y="61"/>
                  </a:lnTo>
                  <a:lnTo>
                    <a:pt x="0" y="66"/>
                  </a:lnTo>
                  <a:lnTo>
                    <a:pt x="10" y="98"/>
                  </a:lnTo>
                  <a:lnTo>
                    <a:pt x="26" y="92"/>
                  </a:lnTo>
                  <a:lnTo>
                    <a:pt x="39" y="84"/>
                  </a:lnTo>
                  <a:lnTo>
                    <a:pt x="50" y="74"/>
                  </a:lnTo>
                  <a:lnTo>
                    <a:pt x="63" y="64"/>
                  </a:lnTo>
                  <a:lnTo>
                    <a:pt x="70" y="49"/>
                  </a:lnTo>
                  <a:lnTo>
                    <a:pt x="75" y="34"/>
                  </a:lnTo>
                  <a:lnTo>
                    <a:pt x="75" y="18"/>
                  </a:lnTo>
                  <a:lnTo>
                    <a:pt x="71" y="0"/>
                  </a:lnTo>
                  <a:lnTo>
                    <a:pt x="40" y="12"/>
                  </a:lnTo>
                  <a:close/>
                </a:path>
              </a:pathLst>
            </a:custGeom>
            <a:solidFill>
              <a:srgbClr val="CCFFFF"/>
            </a:solidFill>
            <a:ln w="9525">
              <a:noFill/>
              <a:round/>
              <a:headEnd/>
              <a:tailEnd/>
            </a:ln>
          </p:spPr>
          <p:txBody>
            <a:bodyPr/>
            <a:lstStyle/>
            <a:p>
              <a:pPr algn="ctr"/>
              <a:endParaRPr lang="en-US" sz="1800"/>
            </a:p>
          </p:txBody>
        </p:sp>
        <p:sp>
          <p:nvSpPr>
            <p:cNvPr id="347472" name="Freeform 1355"/>
            <p:cNvSpPr>
              <a:spLocks/>
            </p:cNvSpPr>
            <p:nvPr/>
          </p:nvSpPr>
          <p:spPr bwMode="auto">
            <a:xfrm>
              <a:off x="3440" y="3087"/>
              <a:ext cx="5" cy="3"/>
            </a:xfrm>
            <a:custGeom>
              <a:avLst/>
              <a:gdLst>
                <a:gd name="T0" fmla="*/ 1 w 108"/>
                <a:gd name="T1" fmla="*/ 3 h 49"/>
                <a:gd name="T2" fmla="*/ 1 w 108"/>
                <a:gd name="T3" fmla="*/ 3 h 49"/>
                <a:gd name="T4" fmla="*/ 1 w 108"/>
                <a:gd name="T5" fmla="*/ 2 h 49"/>
                <a:gd name="T6" fmla="*/ 2 w 108"/>
                <a:gd name="T7" fmla="*/ 2 h 49"/>
                <a:gd name="T8" fmla="*/ 2 w 108"/>
                <a:gd name="T9" fmla="*/ 2 h 49"/>
                <a:gd name="T10" fmla="*/ 3 w 108"/>
                <a:gd name="T11" fmla="*/ 2 h 49"/>
                <a:gd name="T12" fmla="*/ 3 w 108"/>
                <a:gd name="T13" fmla="*/ 2 h 49"/>
                <a:gd name="T14" fmla="*/ 3 w 108"/>
                <a:gd name="T15" fmla="*/ 2 h 49"/>
                <a:gd name="T16" fmla="*/ 3 w 108"/>
                <a:gd name="T17" fmla="*/ 3 h 49"/>
                <a:gd name="T18" fmla="*/ 4 w 108"/>
                <a:gd name="T19" fmla="*/ 3 h 49"/>
                <a:gd name="T20" fmla="*/ 5 w 108"/>
                <a:gd name="T21" fmla="*/ 2 h 49"/>
                <a:gd name="T22" fmla="*/ 5 w 108"/>
                <a:gd name="T23" fmla="*/ 1 h 49"/>
                <a:gd name="T24" fmla="*/ 4 w 108"/>
                <a:gd name="T25" fmla="*/ 1 h 49"/>
                <a:gd name="T26" fmla="*/ 3 w 108"/>
                <a:gd name="T27" fmla="*/ 0 h 49"/>
                <a:gd name="T28" fmla="*/ 3 w 108"/>
                <a:gd name="T29" fmla="*/ 0 h 49"/>
                <a:gd name="T30" fmla="*/ 2 w 108"/>
                <a:gd name="T31" fmla="*/ 0 h 49"/>
                <a:gd name="T32" fmla="*/ 1 w 108"/>
                <a:gd name="T33" fmla="*/ 0 h 49"/>
                <a:gd name="T34" fmla="*/ 1 w 108"/>
                <a:gd name="T35" fmla="*/ 1 h 49"/>
                <a:gd name="T36" fmla="*/ 0 w 108"/>
                <a:gd name="T37" fmla="*/ 1 h 49"/>
                <a:gd name="T38" fmla="*/ 0 w 108"/>
                <a:gd name="T39" fmla="*/ 1 h 49"/>
                <a:gd name="T40" fmla="*/ 1 w 108"/>
                <a:gd name="T41" fmla="*/ 3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49"/>
                <a:gd name="T65" fmla="*/ 108 w 10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49">
                  <a:moveTo>
                    <a:pt x="20" y="43"/>
                  </a:moveTo>
                  <a:lnTo>
                    <a:pt x="20" y="43"/>
                  </a:lnTo>
                  <a:lnTo>
                    <a:pt x="27" y="39"/>
                  </a:lnTo>
                  <a:lnTo>
                    <a:pt x="36" y="35"/>
                  </a:lnTo>
                  <a:lnTo>
                    <a:pt x="45" y="33"/>
                  </a:lnTo>
                  <a:lnTo>
                    <a:pt x="54" y="33"/>
                  </a:lnTo>
                  <a:lnTo>
                    <a:pt x="62" y="36"/>
                  </a:lnTo>
                  <a:lnTo>
                    <a:pt x="69" y="39"/>
                  </a:lnTo>
                  <a:lnTo>
                    <a:pt x="74" y="43"/>
                  </a:lnTo>
                  <a:lnTo>
                    <a:pt x="77" y="49"/>
                  </a:lnTo>
                  <a:lnTo>
                    <a:pt x="108" y="37"/>
                  </a:lnTo>
                  <a:lnTo>
                    <a:pt x="98" y="22"/>
                  </a:lnTo>
                  <a:lnTo>
                    <a:pt x="87" y="11"/>
                  </a:lnTo>
                  <a:lnTo>
                    <a:pt x="74" y="4"/>
                  </a:lnTo>
                  <a:lnTo>
                    <a:pt x="58" y="0"/>
                  </a:lnTo>
                  <a:lnTo>
                    <a:pt x="41" y="0"/>
                  </a:lnTo>
                  <a:lnTo>
                    <a:pt x="26" y="3"/>
                  </a:lnTo>
                  <a:lnTo>
                    <a:pt x="13" y="9"/>
                  </a:lnTo>
                  <a:lnTo>
                    <a:pt x="0" y="18"/>
                  </a:lnTo>
                  <a:lnTo>
                    <a:pt x="20" y="43"/>
                  </a:lnTo>
                  <a:close/>
                </a:path>
              </a:pathLst>
            </a:custGeom>
            <a:solidFill>
              <a:srgbClr val="CCFFFF"/>
            </a:solidFill>
            <a:ln w="9525">
              <a:noFill/>
              <a:round/>
              <a:headEnd/>
              <a:tailEnd/>
            </a:ln>
          </p:spPr>
          <p:txBody>
            <a:bodyPr/>
            <a:lstStyle/>
            <a:p>
              <a:pPr algn="ctr"/>
              <a:endParaRPr lang="en-US" sz="1800"/>
            </a:p>
          </p:txBody>
        </p:sp>
        <p:sp>
          <p:nvSpPr>
            <p:cNvPr id="347473" name="Freeform 1356"/>
            <p:cNvSpPr>
              <a:spLocks/>
            </p:cNvSpPr>
            <p:nvPr/>
          </p:nvSpPr>
          <p:spPr bwMode="auto">
            <a:xfrm>
              <a:off x="3438" y="3088"/>
              <a:ext cx="3" cy="8"/>
            </a:xfrm>
            <a:custGeom>
              <a:avLst/>
              <a:gdLst>
                <a:gd name="T0" fmla="*/ 2 w 69"/>
                <a:gd name="T1" fmla="*/ 7 h 129"/>
                <a:gd name="T2" fmla="*/ 2 w 69"/>
                <a:gd name="T3" fmla="*/ 7 h 129"/>
                <a:gd name="T4" fmla="*/ 1 w 69"/>
                <a:gd name="T5" fmla="*/ 6 h 129"/>
                <a:gd name="T6" fmla="*/ 1 w 69"/>
                <a:gd name="T7" fmla="*/ 6 h 129"/>
                <a:gd name="T8" fmla="*/ 1 w 69"/>
                <a:gd name="T9" fmla="*/ 5 h 129"/>
                <a:gd name="T10" fmla="*/ 2 w 69"/>
                <a:gd name="T11" fmla="*/ 4 h 129"/>
                <a:gd name="T12" fmla="*/ 2 w 69"/>
                <a:gd name="T13" fmla="*/ 4 h 129"/>
                <a:gd name="T14" fmla="*/ 2 w 69"/>
                <a:gd name="T15" fmla="*/ 3 h 129"/>
                <a:gd name="T16" fmla="*/ 3 w 69"/>
                <a:gd name="T17" fmla="*/ 2 h 129"/>
                <a:gd name="T18" fmla="*/ 3 w 69"/>
                <a:gd name="T19" fmla="*/ 2 h 129"/>
                <a:gd name="T20" fmla="*/ 2 w 69"/>
                <a:gd name="T21" fmla="*/ 0 h 129"/>
                <a:gd name="T22" fmla="*/ 2 w 69"/>
                <a:gd name="T23" fmla="*/ 1 h 129"/>
                <a:gd name="T24" fmla="*/ 1 w 69"/>
                <a:gd name="T25" fmla="*/ 2 h 129"/>
                <a:gd name="T26" fmla="*/ 1 w 69"/>
                <a:gd name="T27" fmla="*/ 3 h 129"/>
                <a:gd name="T28" fmla="*/ 0 w 69"/>
                <a:gd name="T29" fmla="*/ 4 h 129"/>
                <a:gd name="T30" fmla="*/ 0 w 69"/>
                <a:gd name="T31" fmla="*/ 5 h 129"/>
                <a:gd name="T32" fmla="*/ 0 w 69"/>
                <a:gd name="T33" fmla="*/ 6 h 129"/>
                <a:gd name="T34" fmla="*/ 0 w 69"/>
                <a:gd name="T35" fmla="*/ 7 h 129"/>
                <a:gd name="T36" fmla="*/ 0 w 69"/>
                <a:gd name="T37" fmla="*/ 8 h 129"/>
                <a:gd name="T38" fmla="*/ 0 w 69"/>
                <a:gd name="T39" fmla="*/ 8 h 129"/>
                <a:gd name="T40" fmla="*/ 2 w 69"/>
                <a:gd name="T41" fmla="*/ 7 h 1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29"/>
                <a:gd name="T65" fmla="*/ 69 w 69"/>
                <a:gd name="T66" fmla="*/ 129 h 1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29">
                  <a:moveTo>
                    <a:pt x="36" y="112"/>
                  </a:moveTo>
                  <a:lnTo>
                    <a:pt x="36" y="112"/>
                  </a:lnTo>
                  <a:lnTo>
                    <a:pt x="33" y="104"/>
                  </a:lnTo>
                  <a:lnTo>
                    <a:pt x="32" y="95"/>
                  </a:lnTo>
                  <a:lnTo>
                    <a:pt x="34" y="83"/>
                  </a:lnTo>
                  <a:lnTo>
                    <a:pt x="38" y="69"/>
                  </a:lnTo>
                  <a:lnTo>
                    <a:pt x="44" y="58"/>
                  </a:lnTo>
                  <a:lnTo>
                    <a:pt x="52" y="44"/>
                  </a:lnTo>
                  <a:lnTo>
                    <a:pt x="60" y="34"/>
                  </a:lnTo>
                  <a:lnTo>
                    <a:pt x="69" y="25"/>
                  </a:lnTo>
                  <a:lnTo>
                    <a:pt x="49" y="0"/>
                  </a:lnTo>
                  <a:lnTo>
                    <a:pt x="37" y="11"/>
                  </a:lnTo>
                  <a:lnTo>
                    <a:pt x="25" y="25"/>
                  </a:lnTo>
                  <a:lnTo>
                    <a:pt x="16" y="41"/>
                  </a:lnTo>
                  <a:lnTo>
                    <a:pt x="8" y="57"/>
                  </a:lnTo>
                  <a:lnTo>
                    <a:pt x="2" y="75"/>
                  </a:lnTo>
                  <a:lnTo>
                    <a:pt x="0" y="92"/>
                  </a:lnTo>
                  <a:lnTo>
                    <a:pt x="1" y="112"/>
                  </a:lnTo>
                  <a:lnTo>
                    <a:pt x="8" y="129"/>
                  </a:lnTo>
                  <a:lnTo>
                    <a:pt x="36" y="112"/>
                  </a:lnTo>
                  <a:close/>
                </a:path>
              </a:pathLst>
            </a:custGeom>
            <a:solidFill>
              <a:srgbClr val="CCFFFF"/>
            </a:solidFill>
            <a:ln w="9525">
              <a:noFill/>
              <a:round/>
              <a:headEnd/>
              <a:tailEnd/>
            </a:ln>
          </p:spPr>
          <p:txBody>
            <a:bodyPr/>
            <a:lstStyle/>
            <a:p>
              <a:pPr algn="ctr"/>
              <a:endParaRPr lang="en-US" sz="1800"/>
            </a:p>
          </p:txBody>
        </p:sp>
        <p:sp>
          <p:nvSpPr>
            <p:cNvPr id="347474" name="Freeform 1357"/>
            <p:cNvSpPr>
              <a:spLocks/>
            </p:cNvSpPr>
            <p:nvPr/>
          </p:nvSpPr>
          <p:spPr bwMode="auto">
            <a:xfrm>
              <a:off x="3438" y="3095"/>
              <a:ext cx="5" cy="4"/>
            </a:xfrm>
            <a:custGeom>
              <a:avLst/>
              <a:gdLst>
                <a:gd name="T0" fmla="*/ 5 w 117"/>
                <a:gd name="T1" fmla="*/ 2 h 76"/>
                <a:gd name="T2" fmla="*/ 5 w 117"/>
                <a:gd name="T3" fmla="*/ 2 h 76"/>
                <a:gd name="T4" fmla="*/ 4 w 117"/>
                <a:gd name="T5" fmla="*/ 2 h 76"/>
                <a:gd name="T6" fmla="*/ 4 w 117"/>
                <a:gd name="T7" fmla="*/ 2 h 76"/>
                <a:gd name="T8" fmla="*/ 3 w 117"/>
                <a:gd name="T9" fmla="*/ 2 h 76"/>
                <a:gd name="T10" fmla="*/ 3 w 117"/>
                <a:gd name="T11" fmla="*/ 2 h 76"/>
                <a:gd name="T12" fmla="*/ 2 w 117"/>
                <a:gd name="T13" fmla="*/ 2 h 76"/>
                <a:gd name="T14" fmla="*/ 2 w 117"/>
                <a:gd name="T15" fmla="*/ 1 h 76"/>
                <a:gd name="T16" fmla="*/ 1 w 117"/>
                <a:gd name="T17" fmla="*/ 1 h 76"/>
                <a:gd name="T18" fmla="*/ 1 w 117"/>
                <a:gd name="T19" fmla="*/ 0 h 76"/>
                <a:gd name="T20" fmla="*/ 0 w 117"/>
                <a:gd name="T21" fmla="*/ 1 h 76"/>
                <a:gd name="T22" fmla="*/ 0 w 117"/>
                <a:gd name="T23" fmla="*/ 2 h 76"/>
                <a:gd name="T24" fmla="*/ 1 w 117"/>
                <a:gd name="T25" fmla="*/ 2 h 76"/>
                <a:gd name="T26" fmla="*/ 1 w 117"/>
                <a:gd name="T27" fmla="*/ 3 h 76"/>
                <a:gd name="T28" fmla="*/ 2 w 117"/>
                <a:gd name="T29" fmla="*/ 3 h 76"/>
                <a:gd name="T30" fmla="*/ 3 w 117"/>
                <a:gd name="T31" fmla="*/ 4 h 76"/>
                <a:gd name="T32" fmla="*/ 3 w 117"/>
                <a:gd name="T33" fmla="*/ 4 h 76"/>
                <a:gd name="T34" fmla="*/ 4 w 117"/>
                <a:gd name="T35" fmla="*/ 4 h 76"/>
                <a:gd name="T36" fmla="*/ 5 w 117"/>
                <a:gd name="T37" fmla="*/ 4 h 76"/>
                <a:gd name="T38" fmla="*/ 5 w 117"/>
                <a:gd name="T39" fmla="*/ 4 h 76"/>
                <a:gd name="T40" fmla="*/ 5 w 117"/>
                <a:gd name="T41" fmla="*/ 2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6"/>
                <a:gd name="T65" fmla="*/ 117 w 117"/>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6">
                  <a:moveTo>
                    <a:pt x="107" y="41"/>
                  </a:moveTo>
                  <a:lnTo>
                    <a:pt x="107" y="41"/>
                  </a:lnTo>
                  <a:lnTo>
                    <a:pt x="96" y="43"/>
                  </a:lnTo>
                  <a:lnTo>
                    <a:pt x="83" y="43"/>
                  </a:lnTo>
                  <a:lnTo>
                    <a:pt x="72" y="42"/>
                  </a:lnTo>
                  <a:lnTo>
                    <a:pt x="62" y="36"/>
                  </a:lnTo>
                  <a:lnTo>
                    <a:pt x="52" y="30"/>
                  </a:lnTo>
                  <a:lnTo>
                    <a:pt x="43" y="23"/>
                  </a:lnTo>
                  <a:lnTo>
                    <a:pt x="35" y="13"/>
                  </a:lnTo>
                  <a:lnTo>
                    <a:pt x="28" y="0"/>
                  </a:lnTo>
                  <a:lnTo>
                    <a:pt x="0" y="17"/>
                  </a:lnTo>
                  <a:lnTo>
                    <a:pt x="9" y="32"/>
                  </a:lnTo>
                  <a:lnTo>
                    <a:pt x="20" y="46"/>
                  </a:lnTo>
                  <a:lnTo>
                    <a:pt x="33" y="57"/>
                  </a:lnTo>
                  <a:lnTo>
                    <a:pt x="48" y="66"/>
                  </a:lnTo>
                  <a:lnTo>
                    <a:pt x="64" y="73"/>
                  </a:lnTo>
                  <a:lnTo>
                    <a:pt x="81" y="76"/>
                  </a:lnTo>
                  <a:lnTo>
                    <a:pt x="98" y="76"/>
                  </a:lnTo>
                  <a:lnTo>
                    <a:pt x="117" y="72"/>
                  </a:lnTo>
                  <a:lnTo>
                    <a:pt x="107" y="41"/>
                  </a:lnTo>
                  <a:close/>
                </a:path>
              </a:pathLst>
            </a:custGeom>
            <a:solidFill>
              <a:srgbClr val="CCFFFF"/>
            </a:solidFill>
            <a:ln w="9525">
              <a:noFill/>
              <a:round/>
              <a:headEnd/>
              <a:tailEnd/>
            </a:ln>
          </p:spPr>
          <p:txBody>
            <a:bodyPr/>
            <a:lstStyle/>
            <a:p>
              <a:pPr algn="ctr"/>
              <a:endParaRPr lang="en-US" sz="1800"/>
            </a:p>
          </p:txBody>
        </p:sp>
        <p:sp>
          <p:nvSpPr>
            <p:cNvPr id="347475" name="Freeform 1358"/>
            <p:cNvSpPr>
              <a:spLocks/>
            </p:cNvSpPr>
            <p:nvPr/>
          </p:nvSpPr>
          <p:spPr bwMode="auto">
            <a:xfrm>
              <a:off x="3443" y="3094"/>
              <a:ext cx="4" cy="5"/>
            </a:xfrm>
            <a:custGeom>
              <a:avLst/>
              <a:gdLst>
                <a:gd name="T0" fmla="*/ 2 w 79"/>
                <a:gd name="T1" fmla="*/ 0 h 88"/>
                <a:gd name="T2" fmla="*/ 2 w 79"/>
                <a:gd name="T3" fmla="*/ 0 h 88"/>
                <a:gd name="T4" fmla="*/ 2 w 79"/>
                <a:gd name="T5" fmla="*/ 1 h 88"/>
                <a:gd name="T6" fmla="*/ 2 w 79"/>
                <a:gd name="T7" fmla="*/ 1 h 88"/>
                <a:gd name="T8" fmla="*/ 2 w 79"/>
                <a:gd name="T9" fmla="*/ 2 h 88"/>
                <a:gd name="T10" fmla="*/ 1 w 79"/>
                <a:gd name="T11" fmla="*/ 2 h 88"/>
                <a:gd name="T12" fmla="*/ 1 w 79"/>
                <a:gd name="T13" fmla="*/ 3 h 88"/>
                <a:gd name="T14" fmla="*/ 1 w 79"/>
                <a:gd name="T15" fmla="*/ 3 h 88"/>
                <a:gd name="T16" fmla="*/ 0 w 79"/>
                <a:gd name="T17" fmla="*/ 3 h 88"/>
                <a:gd name="T18" fmla="*/ 1 w 79"/>
                <a:gd name="T19" fmla="*/ 5 h 88"/>
                <a:gd name="T20" fmla="*/ 1 w 79"/>
                <a:gd name="T21" fmla="*/ 5 h 88"/>
                <a:gd name="T22" fmla="*/ 2 w 79"/>
                <a:gd name="T23" fmla="*/ 4 h 88"/>
                <a:gd name="T24" fmla="*/ 3 w 79"/>
                <a:gd name="T25" fmla="*/ 4 h 88"/>
                <a:gd name="T26" fmla="*/ 3 w 79"/>
                <a:gd name="T27" fmla="*/ 3 h 88"/>
                <a:gd name="T28" fmla="*/ 3 w 79"/>
                <a:gd name="T29" fmla="*/ 2 h 88"/>
                <a:gd name="T30" fmla="*/ 4 w 79"/>
                <a:gd name="T31" fmla="*/ 2 h 88"/>
                <a:gd name="T32" fmla="*/ 4 w 79"/>
                <a:gd name="T33" fmla="*/ 1 h 88"/>
                <a:gd name="T34" fmla="*/ 4 w 79"/>
                <a:gd name="T35" fmla="*/ 0 h 88"/>
                <a:gd name="T36" fmla="*/ 2 w 79"/>
                <a:gd name="T37" fmla="*/ 0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88"/>
                <a:gd name="T59" fmla="*/ 79 w 79"/>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88">
                  <a:moveTo>
                    <a:pt x="47" y="0"/>
                  </a:moveTo>
                  <a:lnTo>
                    <a:pt x="46" y="8"/>
                  </a:lnTo>
                  <a:lnTo>
                    <a:pt x="44" y="15"/>
                  </a:lnTo>
                  <a:lnTo>
                    <a:pt x="40" y="24"/>
                  </a:lnTo>
                  <a:lnTo>
                    <a:pt x="35" y="32"/>
                  </a:lnTo>
                  <a:lnTo>
                    <a:pt x="28" y="39"/>
                  </a:lnTo>
                  <a:lnTo>
                    <a:pt x="21" y="46"/>
                  </a:lnTo>
                  <a:lnTo>
                    <a:pt x="11" y="52"/>
                  </a:lnTo>
                  <a:lnTo>
                    <a:pt x="0" y="57"/>
                  </a:lnTo>
                  <a:lnTo>
                    <a:pt x="10" y="88"/>
                  </a:lnTo>
                  <a:lnTo>
                    <a:pt x="25" y="82"/>
                  </a:lnTo>
                  <a:lnTo>
                    <a:pt x="40" y="73"/>
                  </a:lnTo>
                  <a:lnTo>
                    <a:pt x="51" y="64"/>
                  </a:lnTo>
                  <a:lnTo>
                    <a:pt x="61" y="53"/>
                  </a:lnTo>
                  <a:lnTo>
                    <a:pt x="68" y="41"/>
                  </a:lnTo>
                  <a:lnTo>
                    <a:pt x="74" y="28"/>
                  </a:lnTo>
                  <a:lnTo>
                    <a:pt x="78" y="14"/>
                  </a:lnTo>
                  <a:lnTo>
                    <a:pt x="79" y="2"/>
                  </a:lnTo>
                  <a:lnTo>
                    <a:pt x="47" y="0"/>
                  </a:lnTo>
                  <a:close/>
                </a:path>
              </a:pathLst>
            </a:custGeom>
            <a:solidFill>
              <a:srgbClr val="CCFFFF"/>
            </a:solidFill>
            <a:ln w="9525">
              <a:noFill/>
              <a:round/>
              <a:headEnd/>
              <a:tailEnd/>
            </a:ln>
          </p:spPr>
          <p:txBody>
            <a:bodyPr/>
            <a:lstStyle/>
            <a:p>
              <a:pPr algn="ctr"/>
              <a:endParaRPr lang="en-US" sz="1800"/>
            </a:p>
          </p:txBody>
        </p:sp>
        <p:sp>
          <p:nvSpPr>
            <p:cNvPr id="347476" name="Freeform 1359"/>
            <p:cNvSpPr>
              <a:spLocks/>
            </p:cNvSpPr>
            <p:nvPr/>
          </p:nvSpPr>
          <p:spPr bwMode="auto">
            <a:xfrm>
              <a:off x="3442" y="3097"/>
              <a:ext cx="2" cy="1"/>
            </a:xfrm>
            <a:custGeom>
              <a:avLst/>
              <a:gdLst>
                <a:gd name="T0" fmla="*/ 2 w 32"/>
                <a:gd name="T1" fmla="*/ 1 h 18"/>
                <a:gd name="T2" fmla="*/ 2 w 32"/>
                <a:gd name="T3" fmla="*/ 1 h 18"/>
                <a:gd name="T4" fmla="*/ 2 w 32"/>
                <a:gd name="T5" fmla="*/ 0 h 18"/>
                <a:gd name="T6" fmla="*/ 1 w 32"/>
                <a:gd name="T7" fmla="*/ 0 h 18"/>
                <a:gd name="T8" fmla="*/ 1 w 32"/>
                <a:gd name="T9" fmla="*/ 0 h 18"/>
                <a:gd name="T10" fmla="*/ 1 w 32"/>
                <a:gd name="T11" fmla="*/ 0 h 18"/>
                <a:gd name="T12" fmla="*/ 0 w 32"/>
                <a:gd name="T13" fmla="*/ 0 h 18"/>
                <a:gd name="T14" fmla="*/ 0 w 32"/>
                <a:gd name="T15" fmla="*/ 1 h 18"/>
                <a:gd name="T16" fmla="*/ 0 w 32"/>
                <a:gd name="T17" fmla="*/ 1 h 18"/>
                <a:gd name="T18" fmla="*/ 2 w 32"/>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8"/>
                <a:gd name="T32" fmla="*/ 32 w 3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8">
                  <a:moveTo>
                    <a:pt x="32" y="18"/>
                  </a:moveTo>
                  <a:lnTo>
                    <a:pt x="31" y="11"/>
                  </a:lnTo>
                  <a:lnTo>
                    <a:pt x="28" y="6"/>
                  </a:lnTo>
                  <a:lnTo>
                    <a:pt x="23" y="3"/>
                  </a:lnTo>
                  <a:lnTo>
                    <a:pt x="17" y="0"/>
                  </a:lnTo>
                  <a:lnTo>
                    <a:pt x="11" y="2"/>
                  </a:lnTo>
                  <a:lnTo>
                    <a:pt x="6" y="4"/>
                  </a:lnTo>
                  <a:lnTo>
                    <a:pt x="2" y="9"/>
                  </a:lnTo>
                  <a:lnTo>
                    <a:pt x="0" y="16"/>
                  </a:lnTo>
                  <a:lnTo>
                    <a:pt x="32" y="18"/>
                  </a:lnTo>
                  <a:close/>
                </a:path>
              </a:pathLst>
            </a:custGeom>
            <a:solidFill>
              <a:srgbClr val="CCFFFF"/>
            </a:solidFill>
            <a:ln w="9525">
              <a:noFill/>
              <a:round/>
              <a:headEnd/>
              <a:tailEnd/>
            </a:ln>
          </p:spPr>
          <p:txBody>
            <a:bodyPr/>
            <a:lstStyle/>
            <a:p>
              <a:pPr algn="ctr"/>
              <a:endParaRPr lang="en-US" sz="1800"/>
            </a:p>
          </p:txBody>
        </p:sp>
        <p:sp>
          <p:nvSpPr>
            <p:cNvPr id="347477" name="Freeform 1360"/>
            <p:cNvSpPr>
              <a:spLocks/>
            </p:cNvSpPr>
            <p:nvPr/>
          </p:nvSpPr>
          <p:spPr bwMode="auto">
            <a:xfrm>
              <a:off x="3442" y="3094"/>
              <a:ext cx="1" cy="2"/>
            </a:xfrm>
            <a:custGeom>
              <a:avLst/>
              <a:gdLst>
                <a:gd name="T0" fmla="*/ 1 w 22"/>
                <a:gd name="T1" fmla="*/ 0 h 32"/>
                <a:gd name="T2" fmla="*/ 0 w 22"/>
                <a:gd name="T3" fmla="*/ 0 h 32"/>
                <a:gd name="T4" fmla="*/ 0 w 22"/>
                <a:gd name="T5" fmla="*/ 1 h 32"/>
                <a:gd name="T6" fmla="*/ 0 w 22"/>
                <a:gd name="T7" fmla="*/ 1 h 32"/>
                <a:gd name="T8" fmla="*/ 0 w 22"/>
                <a:gd name="T9" fmla="*/ 1 h 32"/>
                <a:gd name="T10" fmla="*/ 0 w 22"/>
                <a:gd name="T11" fmla="*/ 2 h 32"/>
                <a:gd name="T12" fmla="*/ 0 w 22"/>
                <a:gd name="T13" fmla="*/ 2 h 32"/>
                <a:gd name="T14" fmla="*/ 1 w 22"/>
                <a:gd name="T15" fmla="*/ 2 h 32"/>
                <a:gd name="T16" fmla="*/ 1 w 22"/>
                <a:gd name="T17" fmla="*/ 2 h 32"/>
                <a:gd name="T18" fmla="*/ 1 w 22"/>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32"/>
                <a:gd name="T32" fmla="*/ 22 w 2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32">
                  <a:moveTo>
                    <a:pt x="12" y="0"/>
                  </a:moveTo>
                  <a:lnTo>
                    <a:pt x="5" y="3"/>
                  </a:lnTo>
                  <a:lnTo>
                    <a:pt x="1" y="8"/>
                  </a:lnTo>
                  <a:lnTo>
                    <a:pt x="0" y="14"/>
                  </a:lnTo>
                  <a:lnTo>
                    <a:pt x="1" y="20"/>
                  </a:lnTo>
                  <a:lnTo>
                    <a:pt x="4" y="26"/>
                  </a:lnTo>
                  <a:lnTo>
                    <a:pt x="9" y="30"/>
                  </a:lnTo>
                  <a:lnTo>
                    <a:pt x="15" y="32"/>
                  </a:lnTo>
                  <a:lnTo>
                    <a:pt x="22" y="31"/>
                  </a:lnTo>
                  <a:lnTo>
                    <a:pt x="12" y="0"/>
                  </a:lnTo>
                  <a:close/>
                </a:path>
              </a:pathLst>
            </a:custGeom>
            <a:solidFill>
              <a:srgbClr val="00CCFF"/>
            </a:solidFill>
            <a:ln w="9525">
              <a:noFill/>
              <a:round/>
              <a:headEnd/>
              <a:tailEnd/>
            </a:ln>
          </p:spPr>
          <p:txBody>
            <a:bodyPr/>
            <a:lstStyle/>
            <a:p>
              <a:pPr algn="ctr"/>
              <a:endParaRPr lang="en-US" sz="1800"/>
            </a:p>
          </p:txBody>
        </p:sp>
        <p:sp>
          <p:nvSpPr>
            <p:cNvPr id="347478" name="Freeform 1361"/>
            <p:cNvSpPr>
              <a:spLocks/>
            </p:cNvSpPr>
            <p:nvPr/>
          </p:nvSpPr>
          <p:spPr bwMode="auto">
            <a:xfrm>
              <a:off x="3442" y="3090"/>
              <a:ext cx="4" cy="5"/>
            </a:xfrm>
            <a:custGeom>
              <a:avLst/>
              <a:gdLst>
                <a:gd name="T0" fmla="*/ 2 w 74"/>
                <a:gd name="T1" fmla="*/ 1 h 99"/>
                <a:gd name="T2" fmla="*/ 2 w 74"/>
                <a:gd name="T3" fmla="*/ 1 h 99"/>
                <a:gd name="T4" fmla="*/ 2 w 74"/>
                <a:gd name="T5" fmla="*/ 1 h 99"/>
                <a:gd name="T6" fmla="*/ 2 w 74"/>
                <a:gd name="T7" fmla="*/ 2 h 99"/>
                <a:gd name="T8" fmla="*/ 2 w 74"/>
                <a:gd name="T9" fmla="*/ 2 h 99"/>
                <a:gd name="T10" fmla="*/ 2 w 74"/>
                <a:gd name="T11" fmla="*/ 2 h 99"/>
                <a:gd name="T12" fmla="*/ 2 w 74"/>
                <a:gd name="T13" fmla="*/ 3 h 99"/>
                <a:gd name="T14" fmla="*/ 1 w 74"/>
                <a:gd name="T15" fmla="*/ 3 h 99"/>
                <a:gd name="T16" fmla="*/ 1 w 74"/>
                <a:gd name="T17" fmla="*/ 3 h 99"/>
                <a:gd name="T18" fmla="*/ 0 w 74"/>
                <a:gd name="T19" fmla="*/ 3 h 99"/>
                <a:gd name="T20" fmla="*/ 1 w 74"/>
                <a:gd name="T21" fmla="*/ 5 h 99"/>
                <a:gd name="T22" fmla="*/ 1 w 74"/>
                <a:gd name="T23" fmla="*/ 5 h 99"/>
                <a:gd name="T24" fmla="*/ 2 w 74"/>
                <a:gd name="T25" fmla="*/ 4 h 99"/>
                <a:gd name="T26" fmla="*/ 3 w 74"/>
                <a:gd name="T27" fmla="*/ 4 h 99"/>
                <a:gd name="T28" fmla="*/ 3 w 74"/>
                <a:gd name="T29" fmla="*/ 3 h 99"/>
                <a:gd name="T30" fmla="*/ 4 w 74"/>
                <a:gd name="T31" fmla="*/ 3 h 99"/>
                <a:gd name="T32" fmla="*/ 4 w 74"/>
                <a:gd name="T33" fmla="*/ 2 h 99"/>
                <a:gd name="T34" fmla="*/ 4 w 74"/>
                <a:gd name="T35" fmla="*/ 1 h 99"/>
                <a:gd name="T36" fmla="*/ 4 w 74"/>
                <a:gd name="T37" fmla="*/ 0 h 99"/>
                <a:gd name="T38" fmla="*/ 4 w 74"/>
                <a:gd name="T39" fmla="*/ 0 h 99"/>
                <a:gd name="T40" fmla="*/ 2 w 74"/>
                <a:gd name="T41" fmla="*/ 1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99"/>
                <a:gd name="T65" fmla="*/ 74 w 74"/>
                <a:gd name="T66" fmla="*/ 99 h 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99">
                  <a:moveTo>
                    <a:pt x="39" y="13"/>
                  </a:moveTo>
                  <a:lnTo>
                    <a:pt x="39" y="12"/>
                  </a:lnTo>
                  <a:lnTo>
                    <a:pt x="41" y="22"/>
                  </a:lnTo>
                  <a:lnTo>
                    <a:pt x="41" y="30"/>
                  </a:lnTo>
                  <a:lnTo>
                    <a:pt x="38" y="37"/>
                  </a:lnTo>
                  <a:lnTo>
                    <a:pt x="35" y="43"/>
                  </a:lnTo>
                  <a:lnTo>
                    <a:pt x="28" y="51"/>
                  </a:lnTo>
                  <a:lnTo>
                    <a:pt x="20" y="58"/>
                  </a:lnTo>
                  <a:lnTo>
                    <a:pt x="11" y="62"/>
                  </a:lnTo>
                  <a:lnTo>
                    <a:pt x="0" y="68"/>
                  </a:lnTo>
                  <a:lnTo>
                    <a:pt x="10" y="99"/>
                  </a:lnTo>
                  <a:lnTo>
                    <a:pt x="25" y="94"/>
                  </a:lnTo>
                  <a:lnTo>
                    <a:pt x="38" y="85"/>
                  </a:lnTo>
                  <a:lnTo>
                    <a:pt x="51" y="76"/>
                  </a:lnTo>
                  <a:lnTo>
                    <a:pt x="62" y="64"/>
                  </a:lnTo>
                  <a:lnTo>
                    <a:pt x="69" y="52"/>
                  </a:lnTo>
                  <a:lnTo>
                    <a:pt x="74" y="36"/>
                  </a:lnTo>
                  <a:lnTo>
                    <a:pt x="74" y="18"/>
                  </a:lnTo>
                  <a:lnTo>
                    <a:pt x="70" y="1"/>
                  </a:lnTo>
                  <a:lnTo>
                    <a:pt x="70" y="0"/>
                  </a:lnTo>
                  <a:lnTo>
                    <a:pt x="39" y="13"/>
                  </a:lnTo>
                  <a:close/>
                </a:path>
              </a:pathLst>
            </a:custGeom>
            <a:solidFill>
              <a:srgbClr val="00CCFF"/>
            </a:solidFill>
            <a:ln w="9525">
              <a:noFill/>
              <a:round/>
              <a:headEnd/>
              <a:tailEnd/>
            </a:ln>
          </p:spPr>
          <p:txBody>
            <a:bodyPr/>
            <a:lstStyle/>
            <a:p>
              <a:pPr algn="ctr"/>
              <a:endParaRPr lang="en-US" sz="1800"/>
            </a:p>
          </p:txBody>
        </p:sp>
        <p:sp>
          <p:nvSpPr>
            <p:cNvPr id="347479" name="Freeform 1362"/>
            <p:cNvSpPr>
              <a:spLocks/>
            </p:cNvSpPr>
            <p:nvPr/>
          </p:nvSpPr>
          <p:spPr bwMode="auto">
            <a:xfrm>
              <a:off x="3441" y="3088"/>
              <a:ext cx="5" cy="3"/>
            </a:xfrm>
            <a:custGeom>
              <a:avLst/>
              <a:gdLst>
                <a:gd name="T0" fmla="*/ 1 w 108"/>
                <a:gd name="T1" fmla="*/ 3 h 50"/>
                <a:gd name="T2" fmla="*/ 1 w 108"/>
                <a:gd name="T3" fmla="*/ 3 h 50"/>
                <a:gd name="T4" fmla="*/ 1 w 108"/>
                <a:gd name="T5" fmla="*/ 2 h 50"/>
                <a:gd name="T6" fmla="*/ 2 w 108"/>
                <a:gd name="T7" fmla="*/ 2 h 50"/>
                <a:gd name="T8" fmla="*/ 2 w 108"/>
                <a:gd name="T9" fmla="*/ 2 h 50"/>
                <a:gd name="T10" fmla="*/ 3 w 108"/>
                <a:gd name="T11" fmla="*/ 2 h 50"/>
                <a:gd name="T12" fmla="*/ 3 w 108"/>
                <a:gd name="T13" fmla="*/ 2 h 50"/>
                <a:gd name="T14" fmla="*/ 3 w 108"/>
                <a:gd name="T15" fmla="*/ 2 h 50"/>
                <a:gd name="T16" fmla="*/ 3 w 108"/>
                <a:gd name="T17" fmla="*/ 3 h 50"/>
                <a:gd name="T18" fmla="*/ 4 w 108"/>
                <a:gd name="T19" fmla="*/ 3 h 50"/>
                <a:gd name="T20" fmla="*/ 5 w 108"/>
                <a:gd name="T21" fmla="*/ 2 h 50"/>
                <a:gd name="T22" fmla="*/ 5 w 108"/>
                <a:gd name="T23" fmla="*/ 1 h 50"/>
                <a:gd name="T24" fmla="*/ 4 w 108"/>
                <a:gd name="T25" fmla="*/ 1 h 50"/>
                <a:gd name="T26" fmla="*/ 3 w 108"/>
                <a:gd name="T27" fmla="*/ 0 h 50"/>
                <a:gd name="T28" fmla="*/ 3 w 108"/>
                <a:gd name="T29" fmla="*/ 0 h 50"/>
                <a:gd name="T30" fmla="*/ 2 w 108"/>
                <a:gd name="T31" fmla="*/ 0 h 50"/>
                <a:gd name="T32" fmla="*/ 1 w 108"/>
                <a:gd name="T33" fmla="*/ 0 h 50"/>
                <a:gd name="T34" fmla="*/ 1 w 108"/>
                <a:gd name="T35" fmla="*/ 1 h 50"/>
                <a:gd name="T36" fmla="*/ 0 w 108"/>
                <a:gd name="T37" fmla="*/ 1 h 50"/>
                <a:gd name="T38" fmla="*/ 0 w 108"/>
                <a:gd name="T39" fmla="*/ 1 h 50"/>
                <a:gd name="T40" fmla="*/ 1 w 108"/>
                <a:gd name="T41" fmla="*/ 3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50"/>
                <a:gd name="T65" fmla="*/ 108 w 10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50">
                  <a:moveTo>
                    <a:pt x="20" y="44"/>
                  </a:moveTo>
                  <a:lnTo>
                    <a:pt x="20" y="43"/>
                  </a:lnTo>
                  <a:lnTo>
                    <a:pt x="27" y="39"/>
                  </a:lnTo>
                  <a:lnTo>
                    <a:pt x="37" y="35"/>
                  </a:lnTo>
                  <a:lnTo>
                    <a:pt x="46" y="34"/>
                  </a:lnTo>
                  <a:lnTo>
                    <a:pt x="54" y="34"/>
                  </a:lnTo>
                  <a:lnTo>
                    <a:pt x="61" y="36"/>
                  </a:lnTo>
                  <a:lnTo>
                    <a:pt x="69" y="39"/>
                  </a:lnTo>
                  <a:lnTo>
                    <a:pt x="74" y="43"/>
                  </a:lnTo>
                  <a:lnTo>
                    <a:pt x="77" y="50"/>
                  </a:lnTo>
                  <a:lnTo>
                    <a:pt x="108" y="37"/>
                  </a:lnTo>
                  <a:lnTo>
                    <a:pt x="99" y="22"/>
                  </a:lnTo>
                  <a:lnTo>
                    <a:pt x="88" y="12"/>
                  </a:lnTo>
                  <a:lnTo>
                    <a:pt x="73" y="4"/>
                  </a:lnTo>
                  <a:lnTo>
                    <a:pt x="58" y="0"/>
                  </a:lnTo>
                  <a:lnTo>
                    <a:pt x="42" y="0"/>
                  </a:lnTo>
                  <a:lnTo>
                    <a:pt x="26" y="3"/>
                  </a:lnTo>
                  <a:lnTo>
                    <a:pt x="13" y="10"/>
                  </a:lnTo>
                  <a:lnTo>
                    <a:pt x="0" y="18"/>
                  </a:lnTo>
                  <a:lnTo>
                    <a:pt x="0" y="17"/>
                  </a:lnTo>
                  <a:lnTo>
                    <a:pt x="20" y="44"/>
                  </a:lnTo>
                  <a:close/>
                </a:path>
              </a:pathLst>
            </a:custGeom>
            <a:solidFill>
              <a:srgbClr val="00CCFF"/>
            </a:solidFill>
            <a:ln w="9525">
              <a:noFill/>
              <a:round/>
              <a:headEnd/>
              <a:tailEnd/>
            </a:ln>
          </p:spPr>
          <p:txBody>
            <a:bodyPr/>
            <a:lstStyle/>
            <a:p>
              <a:pPr algn="ctr"/>
              <a:endParaRPr lang="en-US" sz="1800"/>
            </a:p>
          </p:txBody>
        </p:sp>
        <p:sp>
          <p:nvSpPr>
            <p:cNvPr id="347480" name="Freeform 1363"/>
            <p:cNvSpPr>
              <a:spLocks/>
            </p:cNvSpPr>
            <p:nvPr/>
          </p:nvSpPr>
          <p:spPr bwMode="auto">
            <a:xfrm>
              <a:off x="3438" y="3089"/>
              <a:ext cx="4" cy="7"/>
            </a:xfrm>
            <a:custGeom>
              <a:avLst/>
              <a:gdLst>
                <a:gd name="T0" fmla="*/ 2 w 69"/>
                <a:gd name="T1" fmla="*/ 6 h 131"/>
                <a:gd name="T2" fmla="*/ 2 w 69"/>
                <a:gd name="T3" fmla="*/ 6 h 131"/>
                <a:gd name="T4" fmla="*/ 2 w 69"/>
                <a:gd name="T5" fmla="*/ 6 h 131"/>
                <a:gd name="T6" fmla="*/ 2 w 69"/>
                <a:gd name="T7" fmla="*/ 5 h 131"/>
                <a:gd name="T8" fmla="*/ 2 w 69"/>
                <a:gd name="T9" fmla="*/ 4 h 131"/>
                <a:gd name="T10" fmla="*/ 2 w 69"/>
                <a:gd name="T11" fmla="*/ 4 h 131"/>
                <a:gd name="T12" fmla="*/ 3 w 69"/>
                <a:gd name="T13" fmla="*/ 3 h 131"/>
                <a:gd name="T14" fmla="*/ 3 w 69"/>
                <a:gd name="T15" fmla="*/ 2 h 131"/>
                <a:gd name="T16" fmla="*/ 3 w 69"/>
                <a:gd name="T17" fmla="*/ 2 h 131"/>
                <a:gd name="T18" fmla="*/ 4 w 69"/>
                <a:gd name="T19" fmla="*/ 1 h 131"/>
                <a:gd name="T20" fmla="*/ 3 w 69"/>
                <a:gd name="T21" fmla="*/ 0 h 131"/>
                <a:gd name="T22" fmla="*/ 2 w 69"/>
                <a:gd name="T23" fmla="*/ 1 h 131"/>
                <a:gd name="T24" fmla="*/ 1 w 69"/>
                <a:gd name="T25" fmla="*/ 1 h 131"/>
                <a:gd name="T26" fmla="*/ 1 w 69"/>
                <a:gd name="T27" fmla="*/ 2 h 131"/>
                <a:gd name="T28" fmla="*/ 0 w 69"/>
                <a:gd name="T29" fmla="*/ 3 h 131"/>
                <a:gd name="T30" fmla="*/ 0 w 69"/>
                <a:gd name="T31" fmla="*/ 4 h 131"/>
                <a:gd name="T32" fmla="*/ 0 w 69"/>
                <a:gd name="T33" fmla="*/ 5 h 131"/>
                <a:gd name="T34" fmla="*/ 0 w 69"/>
                <a:gd name="T35" fmla="*/ 6 h 131"/>
                <a:gd name="T36" fmla="*/ 0 w 69"/>
                <a:gd name="T37" fmla="*/ 7 h 131"/>
                <a:gd name="T38" fmla="*/ 0 w 69"/>
                <a:gd name="T39" fmla="*/ 7 h 131"/>
                <a:gd name="T40" fmla="*/ 2 w 69"/>
                <a:gd name="T41" fmla="*/ 6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31"/>
                <a:gd name="T65" fmla="*/ 69 w 6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31">
                  <a:moveTo>
                    <a:pt x="36" y="114"/>
                  </a:moveTo>
                  <a:lnTo>
                    <a:pt x="36" y="114"/>
                  </a:lnTo>
                  <a:lnTo>
                    <a:pt x="34" y="107"/>
                  </a:lnTo>
                  <a:lnTo>
                    <a:pt x="33" y="96"/>
                  </a:lnTo>
                  <a:lnTo>
                    <a:pt x="35" y="83"/>
                  </a:lnTo>
                  <a:lnTo>
                    <a:pt x="38" y="72"/>
                  </a:lnTo>
                  <a:lnTo>
                    <a:pt x="44" y="59"/>
                  </a:lnTo>
                  <a:lnTo>
                    <a:pt x="52" y="46"/>
                  </a:lnTo>
                  <a:lnTo>
                    <a:pt x="60" y="36"/>
                  </a:lnTo>
                  <a:lnTo>
                    <a:pt x="69" y="27"/>
                  </a:lnTo>
                  <a:lnTo>
                    <a:pt x="49" y="0"/>
                  </a:lnTo>
                  <a:lnTo>
                    <a:pt x="36" y="13"/>
                  </a:lnTo>
                  <a:lnTo>
                    <a:pt x="25" y="27"/>
                  </a:lnTo>
                  <a:lnTo>
                    <a:pt x="15" y="42"/>
                  </a:lnTo>
                  <a:lnTo>
                    <a:pt x="7" y="59"/>
                  </a:lnTo>
                  <a:lnTo>
                    <a:pt x="2" y="77"/>
                  </a:lnTo>
                  <a:lnTo>
                    <a:pt x="0" y="94"/>
                  </a:lnTo>
                  <a:lnTo>
                    <a:pt x="1" y="113"/>
                  </a:lnTo>
                  <a:lnTo>
                    <a:pt x="7" y="131"/>
                  </a:lnTo>
                  <a:lnTo>
                    <a:pt x="36" y="114"/>
                  </a:lnTo>
                  <a:close/>
                </a:path>
              </a:pathLst>
            </a:custGeom>
            <a:solidFill>
              <a:srgbClr val="00CCFF"/>
            </a:solidFill>
            <a:ln w="9525">
              <a:noFill/>
              <a:round/>
              <a:headEnd/>
              <a:tailEnd/>
            </a:ln>
          </p:spPr>
          <p:txBody>
            <a:bodyPr/>
            <a:lstStyle/>
            <a:p>
              <a:pPr algn="ctr"/>
              <a:endParaRPr lang="en-US" sz="1800"/>
            </a:p>
          </p:txBody>
        </p:sp>
        <p:sp>
          <p:nvSpPr>
            <p:cNvPr id="347481" name="Freeform 1364"/>
            <p:cNvSpPr>
              <a:spLocks/>
            </p:cNvSpPr>
            <p:nvPr/>
          </p:nvSpPr>
          <p:spPr bwMode="auto">
            <a:xfrm>
              <a:off x="3439" y="3095"/>
              <a:ext cx="5" cy="4"/>
            </a:xfrm>
            <a:custGeom>
              <a:avLst/>
              <a:gdLst>
                <a:gd name="T0" fmla="*/ 5 w 117"/>
                <a:gd name="T1" fmla="*/ 2 h 77"/>
                <a:gd name="T2" fmla="*/ 5 w 117"/>
                <a:gd name="T3" fmla="*/ 2 h 77"/>
                <a:gd name="T4" fmla="*/ 4 w 117"/>
                <a:gd name="T5" fmla="*/ 2 h 77"/>
                <a:gd name="T6" fmla="*/ 4 w 117"/>
                <a:gd name="T7" fmla="*/ 2 h 77"/>
                <a:gd name="T8" fmla="*/ 3 w 117"/>
                <a:gd name="T9" fmla="*/ 2 h 77"/>
                <a:gd name="T10" fmla="*/ 3 w 117"/>
                <a:gd name="T11" fmla="*/ 2 h 77"/>
                <a:gd name="T12" fmla="*/ 2 w 117"/>
                <a:gd name="T13" fmla="*/ 2 h 77"/>
                <a:gd name="T14" fmla="*/ 2 w 117"/>
                <a:gd name="T15" fmla="*/ 1 h 77"/>
                <a:gd name="T16" fmla="*/ 2 w 117"/>
                <a:gd name="T17" fmla="*/ 1 h 77"/>
                <a:gd name="T18" fmla="*/ 1 w 117"/>
                <a:gd name="T19" fmla="*/ 0 h 77"/>
                <a:gd name="T20" fmla="*/ 0 w 117"/>
                <a:gd name="T21" fmla="*/ 1 h 77"/>
                <a:gd name="T22" fmla="*/ 0 w 117"/>
                <a:gd name="T23" fmla="*/ 2 h 77"/>
                <a:gd name="T24" fmla="*/ 1 w 117"/>
                <a:gd name="T25" fmla="*/ 2 h 77"/>
                <a:gd name="T26" fmla="*/ 1 w 117"/>
                <a:gd name="T27" fmla="*/ 3 h 77"/>
                <a:gd name="T28" fmla="*/ 2 w 117"/>
                <a:gd name="T29" fmla="*/ 3 h 77"/>
                <a:gd name="T30" fmla="*/ 3 w 117"/>
                <a:gd name="T31" fmla="*/ 4 h 77"/>
                <a:gd name="T32" fmla="*/ 3 w 117"/>
                <a:gd name="T33" fmla="*/ 4 h 77"/>
                <a:gd name="T34" fmla="*/ 4 w 117"/>
                <a:gd name="T35" fmla="*/ 4 h 77"/>
                <a:gd name="T36" fmla="*/ 5 w 117"/>
                <a:gd name="T37" fmla="*/ 4 h 77"/>
                <a:gd name="T38" fmla="*/ 5 w 117"/>
                <a:gd name="T39" fmla="*/ 4 h 77"/>
                <a:gd name="T40" fmla="*/ 5 w 11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7"/>
                <a:gd name="T65" fmla="*/ 117 w 117"/>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7">
                  <a:moveTo>
                    <a:pt x="107" y="41"/>
                  </a:moveTo>
                  <a:lnTo>
                    <a:pt x="107" y="41"/>
                  </a:lnTo>
                  <a:lnTo>
                    <a:pt x="96" y="43"/>
                  </a:lnTo>
                  <a:lnTo>
                    <a:pt x="85" y="43"/>
                  </a:lnTo>
                  <a:lnTo>
                    <a:pt x="75" y="41"/>
                  </a:lnTo>
                  <a:lnTo>
                    <a:pt x="63" y="37"/>
                  </a:lnTo>
                  <a:lnTo>
                    <a:pt x="54" y="29"/>
                  </a:lnTo>
                  <a:lnTo>
                    <a:pt x="44" y="22"/>
                  </a:lnTo>
                  <a:lnTo>
                    <a:pt x="36" y="13"/>
                  </a:lnTo>
                  <a:lnTo>
                    <a:pt x="29" y="0"/>
                  </a:lnTo>
                  <a:lnTo>
                    <a:pt x="0" y="17"/>
                  </a:lnTo>
                  <a:lnTo>
                    <a:pt x="9" y="32"/>
                  </a:lnTo>
                  <a:lnTo>
                    <a:pt x="21" y="45"/>
                  </a:lnTo>
                  <a:lnTo>
                    <a:pt x="34" y="57"/>
                  </a:lnTo>
                  <a:lnTo>
                    <a:pt x="49" y="66"/>
                  </a:lnTo>
                  <a:lnTo>
                    <a:pt x="64" y="73"/>
                  </a:lnTo>
                  <a:lnTo>
                    <a:pt x="81" y="77"/>
                  </a:lnTo>
                  <a:lnTo>
                    <a:pt x="98" y="77"/>
                  </a:lnTo>
                  <a:lnTo>
                    <a:pt x="117" y="73"/>
                  </a:lnTo>
                  <a:lnTo>
                    <a:pt x="107" y="41"/>
                  </a:lnTo>
                  <a:close/>
                </a:path>
              </a:pathLst>
            </a:custGeom>
            <a:solidFill>
              <a:srgbClr val="00CCFF"/>
            </a:solidFill>
            <a:ln w="9525">
              <a:noFill/>
              <a:round/>
              <a:headEnd/>
              <a:tailEnd/>
            </a:ln>
          </p:spPr>
          <p:txBody>
            <a:bodyPr/>
            <a:lstStyle/>
            <a:p>
              <a:pPr algn="ctr"/>
              <a:endParaRPr lang="en-US" sz="1800"/>
            </a:p>
          </p:txBody>
        </p:sp>
        <p:sp>
          <p:nvSpPr>
            <p:cNvPr id="347482" name="Freeform 1365"/>
            <p:cNvSpPr>
              <a:spLocks/>
            </p:cNvSpPr>
            <p:nvPr/>
          </p:nvSpPr>
          <p:spPr bwMode="auto">
            <a:xfrm>
              <a:off x="3444" y="3094"/>
              <a:ext cx="3" cy="5"/>
            </a:xfrm>
            <a:custGeom>
              <a:avLst/>
              <a:gdLst>
                <a:gd name="T0" fmla="*/ 2 w 81"/>
                <a:gd name="T1" fmla="*/ 0 h 90"/>
                <a:gd name="T2" fmla="*/ 2 w 81"/>
                <a:gd name="T3" fmla="*/ 0 h 90"/>
                <a:gd name="T4" fmla="*/ 2 w 81"/>
                <a:gd name="T5" fmla="*/ 1 h 90"/>
                <a:gd name="T6" fmla="*/ 2 w 81"/>
                <a:gd name="T7" fmla="*/ 1 h 90"/>
                <a:gd name="T8" fmla="*/ 1 w 81"/>
                <a:gd name="T9" fmla="*/ 2 h 90"/>
                <a:gd name="T10" fmla="*/ 1 w 81"/>
                <a:gd name="T11" fmla="*/ 2 h 90"/>
                <a:gd name="T12" fmla="*/ 1 w 81"/>
                <a:gd name="T13" fmla="*/ 3 h 90"/>
                <a:gd name="T14" fmla="*/ 0 w 81"/>
                <a:gd name="T15" fmla="*/ 3 h 90"/>
                <a:gd name="T16" fmla="*/ 0 w 81"/>
                <a:gd name="T17" fmla="*/ 3 h 90"/>
                <a:gd name="T18" fmla="*/ 0 w 81"/>
                <a:gd name="T19" fmla="*/ 5 h 90"/>
                <a:gd name="T20" fmla="*/ 1 w 81"/>
                <a:gd name="T21" fmla="*/ 5 h 90"/>
                <a:gd name="T22" fmla="*/ 1 w 81"/>
                <a:gd name="T23" fmla="*/ 4 h 90"/>
                <a:gd name="T24" fmla="*/ 2 w 81"/>
                <a:gd name="T25" fmla="*/ 4 h 90"/>
                <a:gd name="T26" fmla="*/ 2 w 81"/>
                <a:gd name="T27" fmla="*/ 3 h 90"/>
                <a:gd name="T28" fmla="*/ 3 w 81"/>
                <a:gd name="T29" fmla="*/ 2 h 90"/>
                <a:gd name="T30" fmla="*/ 3 w 81"/>
                <a:gd name="T31" fmla="*/ 2 h 90"/>
                <a:gd name="T32" fmla="*/ 3 w 81"/>
                <a:gd name="T33" fmla="*/ 1 h 90"/>
                <a:gd name="T34" fmla="*/ 3 w 81"/>
                <a:gd name="T35" fmla="*/ 0 h 90"/>
                <a:gd name="T36" fmla="*/ 2 w 81"/>
                <a:gd name="T37" fmla="*/ 0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90"/>
                <a:gd name="T59" fmla="*/ 81 w 81"/>
                <a:gd name="T60" fmla="*/ 90 h 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90">
                  <a:moveTo>
                    <a:pt x="48" y="0"/>
                  </a:moveTo>
                  <a:lnTo>
                    <a:pt x="47" y="8"/>
                  </a:lnTo>
                  <a:lnTo>
                    <a:pt x="44" y="18"/>
                  </a:lnTo>
                  <a:lnTo>
                    <a:pt x="41" y="26"/>
                  </a:lnTo>
                  <a:lnTo>
                    <a:pt x="36" y="34"/>
                  </a:lnTo>
                  <a:lnTo>
                    <a:pt x="31" y="40"/>
                  </a:lnTo>
                  <a:lnTo>
                    <a:pt x="22" y="47"/>
                  </a:lnTo>
                  <a:lnTo>
                    <a:pt x="12" y="54"/>
                  </a:lnTo>
                  <a:lnTo>
                    <a:pt x="0" y="58"/>
                  </a:lnTo>
                  <a:lnTo>
                    <a:pt x="10" y="90"/>
                  </a:lnTo>
                  <a:lnTo>
                    <a:pt x="27" y="83"/>
                  </a:lnTo>
                  <a:lnTo>
                    <a:pt x="40" y="75"/>
                  </a:lnTo>
                  <a:lnTo>
                    <a:pt x="51" y="65"/>
                  </a:lnTo>
                  <a:lnTo>
                    <a:pt x="62" y="55"/>
                  </a:lnTo>
                  <a:lnTo>
                    <a:pt x="70" y="41"/>
                  </a:lnTo>
                  <a:lnTo>
                    <a:pt x="75" y="28"/>
                  </a:lnTo>
                  <a:lnTo>
                    <a:pt x="78" y="17"/>
                  </a:lnTo>
                  <a:lnTo>
                    <a:pt x="81" y="4"/>
                  </a:lnTo>
                  <a:lnTo>
                    <a:pt x="48" y="0"/>
                  </a:lnTo>
                  <a:close/>
                </a:path>
              </a:pathLst>
            </a:custGeom>
            <a:solidFill>
              <a:srgbClr val="00CCFF"/>
            </a:solidFill>
            <a:ln w="9525">
              <a:noFill/>
              <a:round/>
              <a:headEnd/>
              <a:tailEnd/>
            </a:ln>
          </p:spPr>
          <p:txBody>
            <a:bodyPr/>
            <a:lstStyle/>
            <a:p>
              <a:pPr algn="ctr"/>
              <a:endParaRPr lang="en-US" sz="1800"/>
            </a:p>
          </p:txBody>
        </p:sp>
        <p:sp>
          <p:nvSpPr>
            <p:cNvPr id="347483" name="Freeform 1366"/>
            <p:cNvSpPr>
              <a:spLocks/>
            </p:cNvSpPr>
            <p:nvPr/>
          </p:nvSpPr>
          <p:spPr bwMode="auto">
            <a:xfrm>
              <a:off x="3443" y="3097"/>
              <a:ext cx="2" cy="1"/>
            </a:xfrm>
            <a:custGeom>
              <a:avLst/>
              <a:gdLst>
                <a:gd name="T0" fmla="*/ 2 w 33"/>
                <a:gd name="T1" fmla="*/ 1 h 19"/>
                <a:gd name="T2" fmla="*/ 2 w 33"/>
                <a:gd name="T3" fmla="*/ 1 h 19"/>
                <a:gd name="T4" fmla="*/ 2 w 33"/>
                <a:gd name="T5" fmla="*/ 0 h 19"/>
                <a:gd name="T6" fmla="*/ 1 w 33"/>
                <a:gd name="T7" fmla="*/ 0 h 19"/>
                <a:gd name="T8" fmla="*/ 1 w 33"/>
                <a:gd name="T9" fmla="*/ 0 h 19"/>
                <a:gd name="T10" fmla="*/ 1 w 33"/>
                <a:gd name="T11" fmla="*/ 0 h 19"/>
                <a:gd name="T12" fmla="*/ 0 w 33"/>
                <a:gd name="T13" fmla="*/ 0 h 19"/>
                <a:gd name="T14" fmla="*/ 0 w 33"/>
                <a:gd name="T15" fmla="*/ 0 h 19"/>
                <a:gd name="T16" fmla="*/ 0 w 33"/>
                <a:gd name="T17" fmla="*/ 1 h 19"/>
                <a:gd name="T18" fmla="*/ 2 w 33"/>
                <a:gd name="T19" fmla="*/ 1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19"/>
                <a:gd name="T32" fmla="*/ 33 w 3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19">
                  <a:moveTo>
                    <a:pt x="33" y="19"/>
                  </a:moveTo>
                  <a:lnTo>
                    <a:pt x="32" y="12"/>
                  </a:lnTo>
                  <a:lnTo>
                    <a:pt x="28" y="6"/>
                  </a:lnTo>
                  <a:lnTo>
                    <a:pt x="23" y="2"/>
                  </a:lnTo>
                  <a:lnTo>
                    <a:pt x="18" y="0"/>
                  </a:lnTo>
                  <a:lnTo>
                    <a:pt x="12" y="0"/>
                  </a:lnTo>
                  <a:lnTo>
                    <a:pt x="6" y="3"/>
                  </a:lnTo>
                  <a:lnTo>
                    <a:pt x="2" y="7"/>
                  </a:lnTo>
                  <a:lnTo>
                    <a:pt x="0" y="15"/>
                  </a:lnTo>
                  <a:lnTo>
                    <a:pt x="33" y="19"/>
                  </a:lnTo>
                  <a:close/>
                </a:path>
              </a:pathLst>
            </a:custGeom>
            <a:solidFill>
              <a:srgbClr val="00CCFF"/>
            </a:solidFill>
            <a:ln w="9525">
              <a:noFill/>
              <a:round/>
              <a:headEnd/>
              <a:tailEnd/>
            </a:ln>
          </p:spPr>
          <p:txBody>
            <a:bodyPr/>
            <a:lstStyle/>
            <a:p>
              <a:pPr algn="ctr"/>
              <a:endParaRPr lang="en-US" sz="1800"/>
            </a:p>
          </p:txBody>
        </p:sp>
        <p:sp>
          <p:nvSpPr>
            <p:cNvPr id="347484" name="Freeform 1367"/>
            <p:cNvSpPr>
              <a:spLocks/>
            </p:cNvSpPr>
            <p:nvPr/>
          </p:nvSpPr>
          <p:spPr bwMode="auto">
            <a:xfrm>
              <a:off x="3398" y="3240"/>
              <a:ext cx="1" cy="1"/>
            </a:xfrm>
            <a:custGeom>
              <a:avLst/>
              <a:gdLst>
                <a:gd name="T0" fmla="*/ 0 w 21"/>
                <a:gd name="T1" fmla="*/ 1 h 27"/>
                <a:gd name="T2" fmla="*/ 0 w 21"/>
                <a:gd name="T3" fmla="*/ 1 h 27"/>
                <a:gd name="T4" fmla="*/ 1 w 21"/>
                <a:gd name="T5" fmla="*/ 1 h 27"/>
                <a:gd name="T6" fmla="*/ 1 w 21"/>
                <a:gd name="T7" fmla="*/ 1 h 27"/>
                <a:gd name="T8" fmla="*/ 1 w 21"/>
                <a:gd name="T9" fmla="*/ 1 h 27"/>
                <a:gd name="T10" fmla="*/ 1 w 21"/>
                <a:gd name="T11" fmla="*/ 1 h 27"/>
                <a:gd name="T12" fmla="*/ 1 w 21"/>
                <a:gd name="T13" fmla="*/ 0 h 27"/>
                <a:gd name="T14" fmla="*/ 1 w 21"/>
                <a:gd name="T15" fmla="*/ 0 h 27"/>
                <a:gd name="T16" fmla="*/ 1 w 21"/>
                <a:gd name="T17" fmla="*/ 0 h 27"/>
                <a:gd name="T18" fmla="*/ 0 w 21"/>
                <a:gd name="T19" fmla="*/ 1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5"/>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485" name="Freeform 1368"/>
            <p:cNvSpPr>
              <a:spLocks/>
            </p:cNvSpPr>
            <p:nvPr/>
          </p:nvSpPr>
          <p:spPr bwMode="auto">
            <a:xfrm>
              <a:off x="3389" y="3221"/>
              <a:ext cx="10" cy="20"/>
            </a:xfrm>
            <a:custGeom>
              <a:avLst/>
              <a:gdLst>
                <a:gd name="T0" fmla="*/ 0 w 218"/>
                <a:gd name="T1" fmla="*/ 0 h 365"/>
                <a:gd name="T2" fmla="*/ 0 w 218"/>
                <a:gd name="T3" fmla="*/ 0 h 365"/>
                <a:gd name="T4" fmla="*/ 0 w 218"/>
                <a:gd name="T5" fmla="*/ 2 h 365"/>
                <a:gd name="T6" fmla="*/ 0 w 218"/>
                <a:gd name="T7" fmla="*/ 3 h 365"/>
                <a:gd name="T8" fmla="*/ 0 w 218"/>
                <a:gd name="T9" fmla="*/ 5 h 365"/>
                <a:gd name="T10" fmla="*/ 1 w 218"/>
                <a:gd name="T11" fmla="*/ 6 h 365"/>
                <a:gd name="T12" fmla="*/ 1 w 218"/>
                <a:gd name="T13" fmla="*/ 7 h 365"/>
                <a:gd name="T14" fmla="*/ 1 w 218"/>
                <a:gd name="T15" fmla="*/ 9 h 365"/>
                <a:gd name="T16" fmla="*/ 2 w 218"/>
                <a:gd name="T17" fmla="*/ 10 h 365"/>
                <a:gd name="T18" fmla="*/ 3 w 218"/>
                <a:gd name="T19" fmla="*/ 12 h 365"/>
                <a:gd name="T20" fmla="*/ 3 w 218"/>
                <a:gd name="T21" fmla="*/ 13 h 365"/>
                <a:gd name="T22" fmla="*/ 4 w 218"/>
                <a:gd name="T23" fmla="*/ 14 h 365"/>
                <a:gd name="T24" fmla="*/ 5 w 218"/>
                <a:gd name="T25" fmla="*/ 15 h 365"/>
                <a:gd name="T26" fmla="*/ 5 w 218"/>
                <a:gd name="T27" fmla="*/ 16 h 365"/>
                <a:gd name="T28" fmla="*/ 6 w 218"/>
                <a:gd name="T29" fmla="*/ 17 h 365"/>
                <a:gd name="T30" fmla="*/ 7 w 218"/>
                <a:gd name="T31" fmla="*/ 18 h 365"/>
                <a:gd name="T32" fmla="*/ 8 w 218"/>
                <a:gd name="T33" fmla="*/ 19 h 365"/>
                <a:gd name="T34" fmla="*/ 9 w 218"/>
                <a:gd name="T35" fmla="*/ 20 h 365"/>
                <a:gd name="T36" fmla="*/ 10 w 218"/>
                <a:gd name="T37" fmla="*/ 19 h 365"/>
                <a:gd name="T38" fmla="*/ 9 w 218"/>
                <a:gd name="T39" fmla="*/ 18 h 365"/>
                <a:gd name="T40" fmla="*/ 8 w 218"/>
                <a:gd name="T41" fmla="*/ 17 h 365"/>
                <a:gd name="T42" fmla="*/ 7 w 218"/>
                <a:gd name="T43" fmla="*/ 16 h 365"/>
                <a:gd name="T44" fmla="*/ 6 w 218"/>
                <a:gd name="T45" fmla="*/ 15 h 365"/>
                <a:gd name="T46" fmla="*/ 6 w 218"/>
                <a:gd name="T47" fmla="*/ 14 h 365"/>
                <a:gd name="T48" fmla="*/ 5 w 218"/>
                <a:gd name="T49" fmla="*/ 13 h 365"/>
                <a:gd name="T50" fmla="*/ 4 w 218"/>
                <a:gd name="T51" fmla="*/ 12 h 365"/>
                <a:gd name="T52" fmla="*/ 4 w 218"/>
                <a:gd name="T53" fmla="*/ 11 h 365"/>
                <a:gd name="T54" fmla="*/ 3 w 218"/>
                <a:gd name="T55" fmla="*/ 10 h 365"/>
                <a:gd name="T56" fmla="*/ 3 w 218"/>
                <a:gd name="T57" fmla="*/ 8 h 365"/>
                <a:gd name="T58" fmla="*/ 2 w 218"/>
                <a:gd name="T59" fmla="*/ 7 h 365"/>
                <a:gd name="T60" fmla="*/ 2 w 218"/>
                <a:gd name="T61" fmla="*/ 6 h 365"/>
                <a:gd name="T62" fmla="*/ 2 w 218"/>
                <a:gd name="T63" fmla="*/ 4 h 365"/>
                <a:gd name="T64" fmla="*/ 1 w 218"/>
                <a:gd name="T65" fmla="*/ 3 h 365"/>
                <a:gd name="T66" fmla="*/ 1 w 218"/>
                <a:gd name="T67" fmla="*/ 1 h 365"/>
                <a:gd name="T68" fmla="*/ 1 w 218"/>
                <a:gd name="T69" fmla="*/ 0 h 365"/>
                <a:gd name="T70" fmla="*/ 1 w 218"/>
                <a:gd name="T71" fmla="*/ 0 h 365"/>
                <a:gd name="T72" fmla="*/ 0 w 218"/>
                <a:gd name="T73" fmla="*/ 0 h 3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365"/>
                <a:gd name="T113" fmla="*/ 218 w 218"/>
                <a:gd name="T114" fmla="*/ 365 h 3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365">
                  <a:moveTo>
                    <a:pt x="0" y="0"/>
                  </a:moveTo>
                  <a:lnTo>
                    <a:pt x="0" y="0"/>
                  </a:lnTo>
                  <a:lnTo>
                    <a:pt x="1" y="29"/>
                  </a:lnTo>
                  <a:lnTo>
                    <a:pt x="3" y="56"/>
                  </a:lnTo>
                  <a:lnTo>
                    <a:pt x="8" y="84"/>
                  </a:lnTo>
                  <a:lnTo>
                    <a:pt x="15" y="110"/>
                  </a:lnTo>
                  <a:lnTo>
                    <a:pt x="22" y="135"/>
                  </a:lnTo>
                  <a:lnTo>
                    <a:pt x="31" y="162"/>
                  </a:lnTo>
                  <a:lnTo>
                    <a:pt x="41" y="187"/>
                  </a:lnTo>
                  <a:lnTo>
                    <a:pt x="55" y="211"/>
                  </a:lnTo>
                  <a:lnTo>
                    <a:pt x="68" y="235"/>
                  </a:lnTo>
                  <a:lnTo>
                    <a:pt x="84" y="258"/>
                  </a:lnTo>
                  <a:lnTo>
                    <a:pt x="102" y="278"/>
                  </a:lnTo>
                  <a:lnTo>
                    <a:pt x="119" y="298"/>
                  </a:lnTo>
                  <a:lnTo>
                    <a:pt x="138" y="317"/>
                  </a:lnTo>
                  <a:lnTo>
                    <a:pt x="159" y="335"/>
                  </a:lnTo>
                  <a:lnTo>
                    <a:pt x="180" y="352"/>
                  </a:lnTo>
                  <a:lnTo>
                    <a:pt x="204" y="365"/>
                  </a:lnTo>
                  <a:lnTo>
                    <a:pt x="218" y="340"/>
                  </a:lnTo>
                  <a:lnTo>
                    <a:pt x="196" y="326"/>
                  </a:lnTo>
                  <a:lnTo>
                    <a:pt x="177" y="311"/>
                  </a:lnTo>
                  <a:lnTo>
                    <a:pt x="157" y="296"/>
                  </a:lnTo>
                  <a:lnTo>
                    <a:pt x="139" y="277"/>
                  </a:lnTo>
                  <a:lnTo>
                    <a:pt x="122" y="259"/>
                  </a:lnTo>
                  <a:lnTo>
                    <a:pt x="107" y="239"/>
                  </a:lnTo>
                  <a:lnTo>
                    <a:pt x="92" y="218"/>
                  </a:lnTo>
                  <a:lnTo>
                    <a:pt x="79" y="197"/>
                  </a:lnTo>
                  <a:lnTo>
                    <a:pt x="68" y="174"/>
                  </a:lnTo>
                  <a:lnTo>
                    <a:pt x="58" y="151"/>
                  </a:lnTo>
                  <a:lnTo>
                    <a:pt x="49" y="127"/>
                  </a:lnTo>
                  <a:lnTo>
                    <a:pt x="41" y="102"/>
                  </a:lnTo>
                  <a:lnTo>
                    <a:pt x="36" y="77"/>
                  </a:lnTo>
                  <a:lnTo>
                    <a:pt x="31" y="52"/>
                  </a:lnTo>
                  <a:lnTo>
                    <a:pt x="29" y="27"/>
                  </a:lnTo>
                  <a:lnTo>
                    <a:pt x="28" y="0"/>
                  </a:lnTo>
                  <a:lnTo>
                    <a:pt x="0" y="0"/>
                  </a:lnTo>
                  <a:close/>
                </a:path>
              </a:pathLst>
            </a:custGeom>
            <a:solidFill>
              <a:srgbClr val="000000"/>
            </a:solidFill>
            <a:ln w="9525">
              <a:noFill/>
              <a:round/>
              <a:headEnd/>
              <a:tailEnd/>
            </a:ln>
          </p:spPr>
          <p:txBody>
            <a:bodyPr/>
            <a:lstStyle/>
            <a:p>
              <a:pPr algn="ctr"/>
              <a:endParaRPr lang="en-US" sz="1800"/>
            </a:p>
          </p:txBody>
        </p:sp>
        <p:sp>
          <p:nvSpPr>
            <p:cNvPr id="347486" name="Freeform 1369"/>
            <p:cNvSpPr>
              <a:spLocks/>
            </p:cNvSpPr>
            <p:nvPr/>
          </p:nvSpPr>
          <p:spPr bwMode="auto">
            <a:xfrm>
              <a:off x="3389" y="3216"/>
              <a:ext cx="2" cy="5"/>
            </a:xfrm>
            <a:custGeom>
              <a:avLst/>
              <a:gdLst>
                <a:gd name="T0" fmla="*/ 0 w 37"/>
                <a:gd name="T1" fmla="*/ 0 h 92"/>
                <a:gd name="T2" fmla="*/ 0 w 37"/>
                <a:gd name="T3" fmla="*/ 1 h 92"/>
                <a:gd name="T4" fmla="*/ 0 w 37"/>
                <a:gd name="T5" fmla="*/ 1 h 92"/>
                <a:gd name="T6" fmla="*/ 0 w 37"/>
                <a:gd name="T7" fmla="*/ 2 h 92"/>
                <a:gd name="T8" fmla="*/ 0 w 37"/>
                <a:gd name="T9" fmla="*/ 2 h 92"/>
                <a:gd name="T10" fmla="*/ 0 w 37"/>
                <a:gd name="T11" fmla="*/ 3 h 92"/>
                <a:gd name="T12" fmla="*/ 0 w 37"/>
                <a:gd name="T13" fmla="*/ 4 h 92"/>
                <a:gd name="T14" fmla="*/ 0 w 37"/>
                <a:gd name="T15" fmla="*/ 4 h 92"/>
                <a:gd name="T16" fmla="*/ 0 w 37"/>
                <a:gd name="T17" fmla="*/ 5 h 92"/>
                <a:gd name="T18" fmla="*/ 2 w 37"/>
                <a:gd name="T19" fmla="*/ 5 h 92"/>
                <a:gd name="T20" fmla="*/ 2 w 37"/>
                <a:gd name="T21" fmla="*/ 4 h 92"/>
                <a:gd name="T22" fmla="*/ 2 w 37"/>
                <a:gd name="T23" fmla="*/ 4 h 92"/>
                <a:gd name="T24" fmla="*/ 2 w 37"/>
                <a:gd name="T25" fmla="*/ 3 h 92"/>
                <a:gd name="T26" fmla="*/ 2 w 37"/>
                <a:gd name="T27" fmla="*/ 3 h 92"/>
                <a:gd name="T28" fmla="*/ 2 w 37"/>
                <a:gd name="T29" fmla="*/ 2 h 92"/>
                <a:gd name="T30" fmla="*/ 2 w 37"/>
                <a:gd name="T31" fmla="*/ 1 h 92"/>
                <a:gd name="T32" fmla="*/ 2 w 37"/>
                <a:gd name="T33" fmla="*/ 1 h 92"/>
                <a:gd name="T34" fmla="*/ 2 w 37"/>
                <a:gd name="T35" fmla="*/ 0 h 92"/>
                <a:gd name="T36" fmla="*/ 0 w 37"/>
                <a:gd name="T37" fmla="*/ 0 h 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92"/>
                <a:gd name="T59" fmla="*/ 37 w 37"/>
                <a:gd name="T60" fmla="*/ 92 h 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92">
                  <a:moveTo>
                    <a:pt x="9" y="0"/>
                  </a:moveTo>
                  <a:lnTo>
                    <a:pt x="7" y="10"/>
                  </a:lnTo>
                  <a:lnTo>
                    <a:pt x="5" y="23"/>
                  </a:lnTo>
                  <a:lnTo>
                    <a:pt x="4" y="33"/>
                  </a:lnTo>
                  <a:lnTo>
                    <a:pt x="2" y="45"/>
                  </a:lnTo>
                  <a:lnTo>
                    <a:pt x="1" y="58"/>
                  </a:lnTo>
                  <a:lnTo>
                    <a:pt x="1" y="69"/>
                  </a:lnTo>
                  <a:lnTo>
                    <a:pt x="0" y="80"/>
                  </a:lnTo>
                  <a:lnTo>
                    <a:pt x="0" y="92"/>
                  </a:lnTo>
                  <a:lnTo>
                    <a:pt x="28" y="92"/>
                  </a:lnTo>
                  <a:lnTo>
                    <a:pt x="28" y="82"/>
                  </a:lnTo>
                  <a:lnTo>
                    <a:pt x="29" y="71"/>
                  </a:lnTo>
                  <a:lnTo>
                    <a:pt x="29" y="60"/>
                  </a:lnTo>
                  <a:lnTo>
                    <a:pt x="30" y="49"/>
                  </a:lnTo>
                  <a:lnTo>
                    <a:pt x="32" y="38"/>
                  </a:lnTo>
                  <a:lnTo>
                    <a:pt x="33" y="27"/>
                  </a:lnTo>
                  <a:lnTo>
                    <a:pt x="35" y="17"/>
                  </a:lnTo>
                  <a:lnTo>
                    <a:pt x="37" y="6"/>
                  </a:lnTo>
                  <a:lnTo>
                    <a:pt x="9" y="0"/>
                  </a:lnTo>
                  <a:close/>
                </a:path>
              </a:pathLst>
            </a:custGeom>
            <a:solidFill>
              <a:srgbClr val="000000"/>
            </a:solidFill>
            <a:ln w="9525">
              <a:noFill/>
              <a:round/>
              <a:headEnd/>
              <a:tailEnd/>
            </a:ln>
          </p:spPr>
          <p:txBody>
            <a:bodyPr/>
            <a:lstStyle/>
            <a:p>
              <a:pPr algn="ctr"/>
              <a:endParaRPr lang="en-US" sz="1800"/>
            </a:p>
          </p:txBody>
        </p:sp>
        <p:sp>
          <p:nvSpPr>
            <p:cNvPr id="347487" name="Freeform 1370"/>
            <p:cNvSpPr>
              <a:spLocks/>
            </p:cNvSpPr>
            <p:nvPr/>
          </p:nvSpPr>
          <p:spPr bwMode="auto">
            <a:xfrm>
              <a:off x="3389" y="3220"/>
              <a:ext cx="1" cy="1"/>
            </a:xfrm>
            <a:custGeom>
              <a:avLst/>
              <a:gdLst>
                <a:gd name="T0" fmla="*/ 1 w 28"/>
                <a:gd name="T1" fmla="*/ 1 h 18"/>
                <a:gd name="T2" fmla="*/ 1 w 28"/>
                <a:gd name="T3" fmla="*/ 1 h 18"/>
                <a:gd name="T4" fmla="*/ 1 w 28"/>
                <a:gd name="T5" fmla="*/ 0 h 18"/>
                <a:gd name="T6" fmla="*/ 1 w 28"/>
                <a:gd name="T7" fmla="*/ 0 h 18"/>
                <a:gd name="T8" fmla="*/ 1 w 28"/>
                <a:gd name="T9" fmla="*/ 0 h 18"/>
                <a:gd name="T10" fmla="*/ 0 w 28"/>
                <a:gd name="T11" fmla="*/ 0 h 18"/>
                <a:gd name="T12" fmla="*/ 0 w 28"/>
                <a:gd name="T13" fmla="*/ 0 h 18"/>
                <a:gd name="T14" fmla="*/ 0 w 28"/>
                <a:gd name="T15" fmla="*/ 0 h 18"/>
                <a:gd name="T16" fmla="*/ 0 w 28"/>
                <a:gd name="T17" fmla="*/ 1 h 18"/>
                <a:gd name="T18" fmla="*/ 1 w 28"/>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18"/>
                <a:gd name="T32" fmla="*/ 28 w 2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18">
                  <a:moveTo>
                    <a:pt x="28" y="18"/>
                  </a:moveTo>
                  <a:lnTo>
                    <a:pt x="28" y="11"/>
                  </a:lnTo>
                  <a:lnTo>
                    <a:pt x="26" y="6"/>
                  </a:lnTo>
                  <a:lnTo>
                    <a:pt x="22" y="2"/>
                  </a:lnTo>
                  <a:lnTo>
                    <a:pt x="17" y="0"/>
                  </a:lnTo>
                  <a:lnTo>
                    <a:pt x="12" y="0"/>
                  </a:lnTo>
                  <a:lnTo>
                    <a:pt x="7" y="2"/>
                  </a:lnTo>
                  <a:lnTo>
                    <a:pt x="3" y="5"/>
                  </a:lnTo>
                  <a:lnTo>
                    <a:pt x="0" y="11"/>
                  </a:lnTo>
                  <a:lnTo>
                    <a:pt x="28" y="18"/>
                  </a:lnTo>
                  <a:close/>
                </a:path>
              </a:pathLst>
            </a:custGeom>
            <a:solidFill>
              <a:srgbClr val="000000"/>
            </a:solidFill>
            <a:ln w="9525">
              <a:noFill/>
              <a:round/>
              <a:headEnd/>
              <a:tailEnd/>
            </a:ln>
          </p:spPr>
          <p:txBody>
            <a:bodyPr/>
            <a:lstStyle/>
            <a:p>
              <a:pPr algn="ctr"/>
              <a:endParaRPr lang="en-US" sz="1800"/>
            </a:p>
          </p:txBody>
        </p:sp>
        <p:sp>
          <p:nvSpPr>
            <p:cNvPr id="347488" name="Freeform 1371"/>
            <p:cNvSpPr>
              <a:spLocks/>
            </p:cNvSpPr>
            <p:nvPr/>
          </p:nvSpPr>
          <p:spPr bwMode="auto">
            <a:xfrm>
              <a:off x="3397" y="3233"/>
              <a:ext cx="1" cy="2"/>
            </a:xfrm>
            <a:custGeom>
              <a:avLst/>
              <a:gdLst>
                <a:gd name="T0" fmla="*/ 0 w 21"/>
                <a:gd name="T1" fmla="*/ 2 h 27"/>
                <a:gd name="T2" fmla="*/ 0 w 21"/>
                <a:gd name="T3" fmla="*/ 2 h 27"/>
                <a:gd name="T4" fmla="*/ 1 w 21"/>
                <a:gd name="T5" fmla="*/ 2 h 27"/>
                <a:gd name="T6" fmla="*/ 1 w 21"/>
                <a:gd name="T7" fmla="*/ 2 h 27"/>
                <a:gd name="T8" fmla="*/ 1 w 21"/>
                <a:gd name="T9" fmla="*/ 1 h 27"/>
                <a:gd name="T10" fmla="*/ 1 w 21"/>
                <a:gd name="T11" fmla="*/ 1 h 27"/>
                <a:gd name="T12" fmla="*/ 1 w 21"/>
                <a:gd name="T13" fmla="*/ 1 h 27"/>
                <a:gd name="T14" fmla="*/ 1 w 21"/>
                <a:gd name="T15" fmla="*/ 0 h 27"/>
                <a:gd name="T16" fmla="*/ 1 w 21"/>
                <a:gd name="T17" fmla="*/ 0 h 27"/>
                <a:gd name="T18" fmla="*/ 0 w 21"/>
                <a:gd name="T19" fmla="*/ 2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4"/>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489" name="Freeform 1372"/>
            <p:cNvSpPr>
              <a:spLocks/>
            </p:cNvSpPr>
            <p:nvPr/>
          </p:nvSpPr>
          <p:spPr bwMode="auto">
            <a:xfrm>
              <a:off x="3393" y="3224"/>
              <a:ext cx="5" cy="11"/>
            </a:xfrm>
            <a:custGeom>
              <a:avLst/>
              <a:gdLst>
                <a:gd name="T0" fmla="*/ 0 w 115"/>
                <a:gd name="T1" fmla="*/ 0 h 181"/>
                <a:gd name="T2" fmla="*/ 0 w 115"/>
                <a:gd name="T3" fmla="*/ 0 h 181"/>
                <a:gd name="T4" fmla="*/ 0 w 115"/>
                <a:gd name="T5" fmla="*/ 1 h 181"/>
                <a:gd name="T6" fmla="*/ 0 w 115"/>
                <a:gd name="T7" fmla="*/ 2 h 181"/>
                <a:gd name="T8" fmla="*/ 0 w 115"/>
                <a:gd name="T9" fmla="*/ 2 h 181"/>
                <a:gd name="T10" fmla="*/ 0 w 115"/>
                <a:gd name="T11" fmla="*/ 3 h 181"/>
                <a:gd name="T12" fmla="*/ 0 w 115"/>
                <a:gd name="T13" fmla="*/ 4 h 181"/>
                <a:gd name="T14" fmla="*/ 1 w 115"/>
                <a:gd name="T15" fmla="*/ 5 h 181"/>
                <a:gd name="T16" fmla="*/ 1 w 115"/>
                <a:gd name="T17" fmla="*/ 6 h 181"/>
                <a:gd name="T18" fmla="*/ 1 w 115"/>
                <a:gd name="T19" fmla="*/ 6 h 181"/>
                <a:gd name="T20" fmla="*/ 1 w 115"/>
                <a:gd name="T21" fmla="*/ 7 h 181"/>
                <a:gd name="T22" fmla="*/ 2 w 115"/>
                <a:gd name="T23" fmla="*/ 8 h 181"/>
                <a:gd name="T24" fmla="*/ 2 w 115"/>
                <a:gd name="T25" fmla="*/ 8 h 181"/>
                <a:gd name="T26" fmla="*/ 3 w 115"/>
                <a:gd name="T27" fmla="*/ 9 h 181"/>
                <a:gd name="T28" fmla="*/ 3 w 115"/>
                <a:gd name="T29" fmla="*/ 10 h 181"/>
                <a:gd name="T30" fmla="*/ 3 w 115"/>
                <a:gd name="T31" fmla="*/ 10 h 181"/>
                <a:gd name="T32" fmla="*/ 4 w 115"/>
                <a:gd name="T33" fmla="*/ 11 h 181"/>
                <a:gd name="T34" fmla="*/ 4 w 115"/>
                <a:gd name="T35" fmla="*/ 11 h 181"/>
                <a:gd name="T36" fmla="*/ 5 w 115"/>
                <a:gd name="T37" fmla="*/ 9 h 181"/>
                <a:gd name="T38" fmla="*/ 5 w 115"/>
                <a:gd name="T39" fmla="*/ 9 h 181"/>
                <a:gd name="T40" fmla="*/ 4 w 115"/>
                <a:gd name="T41" fmla="*/ 9 h 181"/>
                <a:gd name="T42" fmla="*/ 4 w 115"/>
                <a:gd name="T43" fmla="*/ 8 h 181"/>
                <a:gd name="T44" fmla="*/ 3 w 115"/>
                <a:gd name="T45" fmla="*/ 8 h 181"/>
                <a:gd name="T46" fmla="*/ 3 w 115"/>
                <a:gd name="T47" fmla="*/ 7 h 181"/>
                <a:gd name="T48" fmla="*/ 3 w 115"/>
                <a:gd name="T49" fmla="*/ 7 h 181"/>
                <a:gd name="T50" fmla="*/ 3 w 115"/>
                <a:gd name="T51" fmla="*/ 6 h 181"/>
                <a:gd name="T52" fmla="*/ 2 w 115"/>
                <a:gd name="T53" fmla="*/ 5 h 181"/>
                <a:gd name="T54" fmla="*/ 2 w 115"/>
                <a:gd name="T55" fmla="*/ 5 h 181"/>
                <a:gd name="T56" fmla="*/ 2 w 115"/>
                <a:gd name="T57" fmla="*/ 4 h 181"/>
                <a:gd name="T58" fmla="*/ 2 w 115"/>
                <a:gd name="T59" fmla="*/ 4 h 181"/>
                <a:gd name="T60" fmla="*/ 1 w 115"/>
                <a:gd name="T61" fmla="*/ 3 h 181"/>
                <a:gd name="T62" fmla="*/ 1 w 115"/>
                <a:gd name="T63" fmla="*/ 2 h 181"/>
                <a:gd name="T64" fmla="*/ 1 w 115"/>
                <a:gd name="T65" fmla="*/ 1 h 181"/>
                <a:gd name="T66" fmla="*/ 1 w 115"/>
                <a:gd name="T67" fmla="*/ 1 h 181"/>
                <a:gd name="T68" fmla="*/ 1 w 115"/>
                <a:gd name="T69" fmla="*/ 0 h 181"/>
                <a:gd name="T70" fmla="*/ 1 w 115"/>
                <a:gd name="T71" fmla="*/ 0 h 181"/>
                <a:gd name="T72" fmla="*/ 0 w 115"/>
                <a:gd name="T73" fmla="*/ 0 h 1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5"/>
                <a:gd name="T112" fmla="*/ 0 h 181"/>
                <a:gd name="T113" fmla="*/ 115 w 115"/>
                <a:gd name="T114" fmla="*/ 181 h 1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5" h="181">
                  <a:moveTo>
                    <a:pt x="0" y="0"/>
                  </a:moveTo>
                  <a:lnTo>
                    <a:pt x="0" y="0"/>
                  </a:lnTo>
                  <a:lnTo>
                    <a:pt x="0" y="13"/>
                  </a:lnTo>
                  <a:lnTo>
                    <a:pt x="2" y="27"/>
                  </a:lnTo>
                  <a:lnTo>
                    <a:pt x="4" y="40"/>
                  </a:lnTo>
                  <a:lnTo>
                    <a:pt x="7" y="53"/>
                  </a:lnTo>
                  <a:lnTo>
                    <a:pt x="11" y="68"/>
                  </a:lnTo>
                  <a:lnTo>
                    <a:pt x="15" y="80"/>
                  </a:lnTo>
                  <a:lnTo>
                    <a:pt x="21" y="92"/>
                  </a:lnTo>
                  <a:lnTo>
                    <a:pt x="28" y="104"/>
                  </a:lnTo>
                  <a:lnTo>
                    <a:pt x="34" y="116"/>
                  </a:lnTo>
                  <a:lnTo>
                    <a:pt x="42" y="126"/>
                  </a:lnTo>
                  <a:lnTo>
                    <a:pt x="50" y="138"/>
                  </a:lnTo>
                  <a:lnTo>
                    <a:pt x="59" y="147"/>
                  </a:lnTo>
                  <a:lnTo>
                    <a:pt x="68" y="157"/>
                  </a:lnTo>
                  <a:lnTo>
                    <a:pt x="80" y="165"/>
                  </a:lnTo>
                  <a:lnTo>
                    <a:pt x="90" y="173"/>
                  </a:lnTo>
                  <a:lnTo>
                    <a:pt x="101" y="181"/>
                  </a:lnTo>
                  <a:lnTo>
                    <a:pt x="115" y="156"/>
                  </a:lnTo>
                  <a:lnTo>
                    <a:pt x="106" y="149"/>
                  </a:lnTo>
                  <a:lnTo>
                    <a:pt x="96" y="142"/>
                  </a:lnTo>
                  <a:lnTo>
                    <a:pt x="87" y="136"/>
                  </a:lnTo>
                  <a:lnTo>
                    <a:pt x="80" y="126"/>
                  </a:lnTo>
                  <a:lnTo>
                    <a:pt x="70" y="119"/>
                  </a:lnTo>
                  <a:lnTo>
                    <a:pt x="64" y="109"/>
                  </a:lnTo>
                  <a:lnTo>
                    <a:pt x="58" y="101"/>
                  </a:lnTo>
                  <a:lnTo>
                    <a:pt x="52" y="89"/>
                  </a:lnTo>
                  <a:lnTo>
                    <a:pt x="46" y="80"/>
                  </a:lnTo>
                  <a:lnTo>
                    <a:pt x="42" y="69"/>
                  </a:lnTo>
                  <a:lnTo>
                    <a:pt x="38" y="58"/>
                  </a:lnTo>
                  <a:lnTo>
                    <a:pt x="34" y="47"/>
                  </a:lnTo>
                  <a:lnTo>
                    <a:pt x="33" y="35"/>
                  </a:lnTo>
                  <a:lnTo>
                    <a:pt x="31" y="23"/>
                  </a:lnTo>
                  <a:lnTo>
                    <a:pt x="29" y="11"/>
                  </a:lnTo>
                  <a:lnTo>
                    <a:pt x="29" y="0"/>
                  </a:lnTo>
                  <a:lnTo>
                    <a:pt x="0" y="0"/>
                  </a:lnTo>
                  <a:close/>
                </a:path>
              </a:pathLst>
            </a:custGeom>
            <a:solidFill>
              <a:srgbClr val="000000"/>
            </a:solidFill>
            <a:ln w="9525">
              <a:noFill/>
              <a:round/>
              <a:headEnd/>
              <a:tailEnd/>
            </a:ln>
          </p:spPr>
          <p:txBody>
            <a:bodyPr/>
            <a:lstStyle/>
            <a:p>
              <a:pPr algn="ctr"/>
              <a:endParaRPr lang="en-US" sz="1800"/>
            </a:p>
          </p:txBody>
        </p:sp>
        <p:sp>
          <p:nvSpPr>
            <p:cNvPr id="347490" name="Freeform 1373"/>
            <p:cNvSpPr>
              <a:spLocks/>
            </p:cNvSpPr>
            <p:nvPr/>
          </p:nvSpPr>
          <p:spPr bwMode="auto">
            <a:xfrm>
              <a:off x="3393" y="3222"/>
              <a:ext cx="1" cy="2"/>
            </a:xfrm>
            <a:custGeom>
              <a:avLst/>
              <a:gdLst>
                <a:gd name="T0" fmla="*/ 0 w 33"/>
                <a:gd name="T1" fmla="*/ 0 h 47"/>
                <a:gd name="T2" fmla="*/ 0 w 33"/>
                <a:gd name="T3" fmla="*/ 0 h 47"/>
                <a:gd name="T4" fmla="*/ 0 w 33"/>
                <a:gd name="T5" fmla="*/ 0 h 47"/>
                <a:gd name="T6" fmla="*/ 0 w 33"/>
                <a:gd name="T7" fmla="*/ 1 h 47"/>
                <a:gd name="T8" fmla="*/ 0 w 33"/>
                <a:gd name="T9" fmla="*/ 1 h 47"/>
                <a:gd name="T10" fmla="*/ 0 w 33"/>
                <a:gd name="T11" fmla="*/ 1 h 47"/>
                <a:gd name="T12" fmla="*/ 0 w 33"/>
                <a:gd name="T13" fmla="*/ 2 h 47"/>
                <a:gd name="T14" fmla="*/ 0 w 33"/>
                <a:gd name="T15" fmla="*/ 2 h 47"/>
                <a:gd name="T16" fmla="*/ 0 w 33"/>
                <a:gd name="T17" fmla="*/ 2 h 47"/>
                <a:gd name="T18" fmla="*/ 1 w 33"/>
                <a:gd name="T19" fmla="*/ 2 h 47"/>
                <a:gd name="T20" fmla="*/ 1 w 33"/>
                <a:gd name="T21" fmla="*/ 2 h 47"/>
                <a:gd name="T22" fmla="*/ 1 w 33"/>
                <a:gd name="T23" fmla="*/ 2 h 47"/>
                <a:gd name="T24" fmla="*/ 1 w 33"/>
                <a:gd name="T25" fmla="*/ 1 h 47"/>
                <a:gd name="T26" fmla="*/ 1 w 33"/>
                <a:gd name="T27" fmla="*/ 1 h 47"/>
                <a:gd name="T28" fmla="*/ 1 w 33"/>
                <a:gd name="T29" fmla="*/ 1 h 47"/>
                <a:gd name="T30" fmla="*/ 1 w 33"/>
                <a:gd name="T31" fmla="*/ 1 h 47"/>
                <a:gd name="T32" fmla="*/ 1 w 33"/>
                <a:gd name="T33" fmla="*/ 1 h 47"/>
                <a:gd name="T34" fmla="*/ 1 w 33"/>
                <a:gd name="T35" fmla="*/ 0 h 47"/>
                <a:gd name="T36" fmla="*/ 0 w 33"/>
                <a:gd name="T37" fmla="*/ 0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47"/>
                <a:gd name="T59" fmla="*/ 33 w 33"/>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47">
                  <a:moveTo>
                    <a:pt x="4" y="0"/>
                  </a:moveTo>
                  <a:lnTo>
                    <a:pt x="3" y="6"/>
                  </a:lnTo>
                  <a:lnTo>
                    <a:pt x="2" y="11"/>
                  </a:lnTo>
                  <a:lnTo>
                    <a:pt x="1" y="18"/>
                  </a:lnTo>
                  <a:lnTo>
                    <a:pt x="1" y="23"/>
                  </a:lnTo>
                  <a:lnTo>
                    <a:pt x="0" y="30"/>
                  </a:lnTo>
                  <a:lnTo>
                    <a:pt x="0" y="36"/>
                  </a:lnTo>
                  <a:lnTo>
                    <a:pt x="0" y="41"/>
                  </a:lnTo>
                  <a:lnTo>
                    <a:pt x="0" y="47"/>
                  </a:lnTo>
                  <a:lnTo>
                    <a:pt x="29" y="47"/>
                  </a:lnTo>
                  <a:lnTo>
                    <a:pt x="29" y="41"/>
                  </a:lnTo>
                  <a:lnTo>
                    <a:pt x="29" y="36"/>
                  </a:lnTo>
                  <a:lnTo>
                    <a:pt x="29" y="32"/>
                  </a:lnTo>
                  <a:lnTo>
                    <a:pt x="30" y="26"/>
                  </a:lnTo>
                  <a:lnTo>
                    <a:pt x="30" y="20"/>
                  </a:lnTo>
                  <a:lnTo>
                    <a:pt x="31" y="17"/>
                  </a:lnTo>
                  <a:lnTo>
                    <a:pt x="32" y="12"/>
                  </a:lnTo>
                  <a:lnTo>
                    <a:pt x="33" y="7"/>
                  </a:lnTo>
                  <a:lnTo>
                    <a:pt x="4" y="0"/>
                  </a:lnTo>
                  <a:close/>
                </a:path>
              </a:pathLst>
            </a:custGeom>
            <a:solidFill>
              <a:srgbClr val="000000"/>
            </a:solidFill>
            <a:ln w="9525">
              <a:noFill/>
              <a:round/>
              <a:headEnd/>
              <a:tailEnd/>
            </a:ln>
          </p:spPr>
          <p:txBody>
            <a:bodyPr/>
            <a:lstStyle/>
            <a:p>
              <a:pPr algn="ctr"/>
              <a:endParaRPr lang="en-US" sz="1800"/>
            </a:p>
          </p:txBody>
        </p:sp>
        <p:sp>
          <p:nvSpPr>
            <p:cNvPr id="347491" name="Freeform 1374"/>
            <p:cNvSpPr>
              <a:spLocks/>
            </p:cNvSpPr>
            <p:nvPr/>
          </p:nvSpPr>
          <p:spPr bwMode="auto">
            <a:xfrm>
              <a:off x="3393" y="3224"/>
              <a:ext cx="1" cy="1"/>
            </a:xfrm>
            <a:custGeom>
              <a:avLst/>
              <a:gdLst>
                <a:gd name="T0" fmla="*/ 1 w 29"/>
                <a:gd name="T1" fmla="*/ 1 h 18"/>
                <a:gd name="T2" fmla="*/ 1 w 29"/>
                <a:gd name="T3" fmla="*/ 1 h 18"/>
                <a:gd name="T4" fmla="*/ 1 w 29"/>
                <a:gd name="T5" fmla="*/ 0 h 18"/>
                <a:gd name="T6" fmla="*/ 1 w 29"/>
                <a:gd name="T7" fmla="*/ 0 h 18"/>
                <a:gd name="T8" fmla="*/ 1 w 29"/>
                <a:gd name="T9" fmla="*/ 0 h 18"/>
                <a:gd name="T10" fmla="*/ 0 w 29"/>
                <a:gd name="T11" fmla="*/ 0 h 18"/>
                <a:gd name="T12" fmla="*/ 0 w 29"/>
                <a:gd name="T13" fmla="*/ 0 h 18"/>
                <a:gd name="T14" fmla="*/ 0 w 29"/>
                <a:gd name="T15" fmla="*/ 0 h 18"/>
                <a:gd name="T16" fmla="*/ 0 w 29"/>
                <a:gd name="T17" fmla="*/ 1 h 18"/>
                <a:gd name="T18" fmla="*/ 1 w 29"/>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8"/>
                <a:gd name="T32" fmla="*/ 29 w 29"/>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8">
                  <a:moveTo>
                    <a:pt x="29" y="18"/>
                  </a:moveTo>
                  <a:lnTo>
                    <a:pt x="29" y="11"/>
                  </a:lnTo>
                  <a:lnTo>
                    <a:pt x="27" y="6"/>
                  </a:lnTo>
                  <a:lnTo>
                    <a:pt x="22" y="2"/>
                  </a:lnTo>
                  <a:lnTo>
                    <a:pt x="17" y="0"/>
                  </a:lnTo>
                  <a:lnTo>
                    <a:pt x="12" y="0"/>
                  </a:lnTo>
                  <a:lnTo>
                    <a:pt x="7" y="2"/>
                  </a:lnTo>
                  <a:lnTo>
                    <a:pt x="3" y="5"/>
                  </a:lnTo>
                  <a:lnTo>
                    <a:pt x="0" y="11"/>
                  </a:lnTo>
                  <a:lnTo>
                    <a:pt x="29" y="18"/>
                  </a:lnTo>
                  <a:close/>
                </a:path>
              </a:pathLst>
            </a:custGeom>
            <a:solidFill>
              <a:srgbClr val="000000"/>
            </a:solidFill>
            <a:ln w="9525">
              <a:noFill/>
              <a:round/>
              <a:headEnd/>
              <a:tailEnd/>
            </a:ln>
          </p:spPr>
          <p:txBody>
            <a:bodyPr/>
            <a:lstStyle/>
            <a:p>
              <a:pPr algn="ctr"/>
              <a:endParaRPr lang="en-US" sz="1800"/>
            </a:p>
          </p:txBody>
        </p:sp>
        <p:sp>
          <p:nvSpPr>
            <p:cNvPr id="347492" name="Freeform 1375"/>
            <p:cNvSpPr>
              <a:spLocks/>
            </p:cNvSpPr>
            <p:nvPr/>
          </p:nvSpPr>
          <p:spPr bwMode="auto">
            <a:xfrm>
              <a:off x="3563" y="3123"/>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5"/>
                  </a:lnTo>
                  <a:lnTo>
                    <a:pt x="0" y="13"/>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493" name="Freeform 1376"/>
            <p:cNvSpPr>
              <a:spLocks/>
            </p:cNvSpPr>
            <p:nvPr/>
          </p:nvSpPr>
          <p:spPr bwMode="auto">
            <a:xfrm>
              <a:off x="3563" y="3123"/>
              <a:ext cx="7" cy="15"/>
            </a:xfrm>
            <a:custGeom>
              <a:avLst/>
              <a:gdLst>
                <a:gd name="T0" fmla="*/ 7 w 164"/>
                <a:gd name="T1" fmla="*/ 15 h 274"/>
                <a:gd name="T2" fmla="*/ 7 w 164"/>
                <a:gd name="T3" fmla="*/ 15 h 274"/>
                <a:gd name="T4" fmla="*/ 7 w 164"/>
                <a:gd name="T5" fmla="*/ 14 h 274"/>
                <a:gd name="T6" fmla="*/ 7 w 164"/>
                <a:gd name="T7" fmla="*/ 13 h 274"/>
                <a:gd name="T8" fmla="*/ 7 w 164"/>
                <a:gd name="T9" fmla="*/ 12 h 274"/>
                <a:gd name="T10" fmla="*/ 7 w 164"/>
                <a:gd name="T11" fmla="*/ 10 h 274"/>
                <a:gd name="T12" fmla="*/ 6 w 164"/>
                <a:gd name="T13" fmla="*/ 9 h 274"/>
                <a:gd name="T14" fmla="*/ 6 w 164"/>
                <a:gd name="T15" fmla="*/ 8 h 274"/>
                <a:gd name="T16" fmla="*/ 6 w 164"/>
                <a:gd name="T17" fmla="*/ 7 h 274"/>
                <a:gd name="T18" fmla="*/ 5 w 164"/>
                <a:gd name="T19" fmla="*/ 6 h 274"/>
                <a:gd name="T20" fmla="*/ 5 w 164"/>
                <a:gd name="T21" fmla="*/ 5 h 274"/>
                <a:gd name="T22" fmla="*/ 4 w 164"/>
                <a:gd name="T23" fmla="*/ 4 h 274"/>
                <a:gd name="T24" fmla="*/ 4 w 164"/>
                <a:gd name="T25" fmla="*/ 4 h 274"/>
                <a:gd name="T26" fmla="*/ 3 w 164"/>
                <a:gd name="T27" fmla="*/ 3 h 274"/>
                <a:gd name="T28" fmla="*/ 3 w 164"/>
                <a:gd name="T29" fmla="*/ 2 h 274"/>
                <a:gd name="T30" fmla="*/ 2 w 164"/>
                <a:gd name="T31" fmla="*/ 1 h 274"/>
                <a:gd name="T32" fmla="*/ 1 w 164"/>
                <a:gd name="T33" fmla="*/ 1 h 274"/>
                <a:gd name="T34" fmla="*/ 0 w 164"/>
                <a:gd name="T35" fmla="*/ 0 h 274"/>
                <a:gd name="T36" fmla="*/ 0 w 164"/>
                <a:gd name="T37" fmla="*/ 1 h 274"/>
                <a:gd name="T38" fmla="*/ 1 w 164"/>
                <a:gd name="T39" fmla="*/ 2 h 274"/>
                <a:gd name="T40" fmla="*/ 1 w 164"/>
                <a:gd name="T41" fmla="*/ 2 h 274"/>
                <a:gd name="T42" fmla="*/ 2 w 164"/>
                <a:gd name="T43" fmla="*/ 3 h 274"/>
                <a:gd name="T44" fmla="*/ 3 w 164"/>
                <a:gd name="T45" fmla="*/ 4 h 274"/>
                <a:gd name="T46" fmla="*/ 3 w 164"/>
                <a:gd name="T47" fmla="*/ 4 h 274"/>
                <a:gd name="T48" fmla="*/ 4 w 164"/>
                <a:gd name="T49" fmla="*/ 5 h 274"/>
                <a:gd name="T50" fmla="*/ 4 w 164"/>
                <a:gd name="T51" fmla="*/ 6 h 274"/>
                <a:gd name="T52" fmla="*/ 4 w 164"/>
                <a:gd name="T53" fmla="*/ 7 h 274"/>
                <a:gd name="T54" fmla="*/ 5 w 164"/>
                <a:gd name="T55" fmla="*/ 8 h 274"/>
                <a:gd name="T56" fmla="*/ 5 w 164"/>
                <a:gd name="T57" fmla="*/ 9 h 274"/>
                <a:gd name="T58" fmla="*/ 5 w 164"/>
                <a:gd name="T59" fmla="*/ 10 h 274"/>
                <a:gd name="T60" fmla="*/ 6 w 164"/>
                <a:gd name="T61" fmla="*/ 11 h 274"/>
                <a:gd name="T62" fmla="*/ 6 w 164"/>
                <a:gd name="T63" fmla="*/ 12 h 274"/>
                <a:gd name="T64" fmla="*/ 6 w 164"/>
                <a:gd name="T65" fmla="*/ 13 h 274"/>
                <a:gd name="T66" fmla="*/ 6 w 164"/>
                <a:gd name="T67" fmla="*/ 14 h 274"/>
                <a:gd name="T68" fmla="*/ 6 w 164"/>
                <a:gd name="T69" fmla="*/ 15 h 274"/>
                <a:gd name="T70" fmla="*/ 6 w 164"/>
                <a:gd name="T71" fmla="*/ 15 h 274"/>
                <a:gd name="T72" fmla="*/ 7 w 164"/>
                <a:gd name="T73" fmla="*/ 15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4"/>
                <a:gd name="T112" fmla="*/ 0 h 274"/>
                <a:gd name="T113" fmla="*/ 164 w 164"/>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4" h="274">
                  <a:moveTo>
                    <a:pt x="164" y="274"/>
                  </a:moveTo>
                  <a:lnTo>
                    <a:pt x="164" y="274"/>
                  </a:lnTo>
                  <a:lnTo>
                    <a:pt x="162" y="253"/>
                  </a:lnTo>
                  <a:lnTo>
                    <a:pt x="160" y="233"/>
                  </a:lnTo>
                  <a:lnTo>
                    <a:pt x="157" y="211"/>
                  </a:lnTo>
                  <a:lnTo>
                    <a:pt x="153" y="190"/>
                  </a:lnTo>
                  <a:lnTo>
                    <a:pt x="147" y="170"/>
                  </a:lnTo>
                  <a:lnTo>
                    <a:pt x="139" y="152"/>
                  </a:lnTo>
                  <a:lnTo>
                    <a:pt x="130" y="135"/>
                  </a:lnTo>
                  <a:lnTo>
                    <a:pt x="122" y="116"/>
                  </a:lnTo>
                  <a:lnTo>
                    <a:pt x="112" y="98"/>
                  </a:lnTo>
                  <a:lnTo>
                    <a:pt x="100" y="82"/>
                  </a:lnTo>
                  <a:lnTo>
                    <a:pt x="87" y="65"/>
                  </a:lnTo>
                  <a:lnTo>
                    <a:pt x="73" y="50"/>
                  </a:lnTo>
                  <a:lnTo>
                    <a:pt x="59" y="35"/>
                  </a:lnTo>
                  <a:lnTo>
                    <a:pt x="43" y="23"/>
                  </a:lnTo>
                  <a:lnTo>
                    <a:pt x="27" y="10"/>
                  </a:lnTo>
                  <a:lnTo>
                    <a:pt x="10" y="0"/>
                  </a:lnTo>
                  <a:lnTo>
                    <a:pt x="0" y="19"/>
                  </a:lnTo>
                  <a:lnTo>
                    <a:pt x="15" y="29"/>
                  </a:lnTo>
                  <a:lnTo>
                    <a:pt x="30" y="40"/>
                  </a:lnTo>
                  <a:lnTo>
                    <a:pt x="45" y="52"/>
                  </a:lnTo>
                  <a:lnTo>
                    <a:pt x="59" y="65"/>
                  </a:lnTo>
                  <a:lnTo>
                    <a:pt x="71" y="80"/>
                  </a:lnTo>
                  <a:lnTo>
                    <a:pt x="83" y="94"/>
                  </a:lnTo>
                  <a:lnTo>
                    <a:pt x="94" y="110"/>
                  </a:lnTo>
                  <a:lnTo>
                    <a:pt x="104" y="126"/>
                  </a:lnTo>
                  <a:lnTo>
                    <a:pt x="112" y="143"/>
                  </a:lnTo>
                  <a:lnTo>
                    <a:pt x="119" y="161"/>
                  </a:lnTo>
                  <a:lnTo>
                    <a:pt x="126" y="179"/>
                  </a:lnTo>
                  <a:lnTo>
                    <a:pt x="132" y="197"/>
                  </a:lnTo>
                  <a:lnTo>
                    <a:pt x="136" y="216"/>
                  </a:lnTo>
                  <a:lnTo>
                    <a:pt x="139" y="235"/>
                  </a:lnTo>
                  <a:lnTo>
                    <a:pt x="141" y="255"/>
                  </a:lnTo>
                  <a:lnTo>
                    <a:pt x="141" y="274"/>
                  </a:lnTo>
                  <a:lnTo>
                    <a:pt x="164" y="274"/>
                  </a:lnTo>
                  <a:close/>
                </a:path>
              </a:pathLst>
            </a:custGeom>
            <a:solidFill>
              <a:srgbClr val="000000"/>
            </a:solidFill>
            <a:ln w="9525">
              <a:noFill/>
              <a:round/>
              <a:headEnd/>
              <a:tailEnd/>
            </a:ln>
          </p:spPr>
          <p:txBody>
            <a:bodyPr/>
            <a:lstStyle/>
            <a:p>
              <a:pPr algn="ctr"/>
              <a:endParaRPr lang="en-US" sz="1800"/>
            </a:p>
          </p:txBody>
        </p:sp>
        <p:sp>
          <p:nvSpPr>
            <p:cNvPr id="347494" name="Freeform 1377"/>
            <p:cNvSpPr>
              <a:spLocks/>
            </p:cNvSpPr>
            <p:nvPr/>
          </p:nvSpPr>
          <p:spPr bwMode="auto">
            <a:xfrm>
              <a:off x="3569" y="3138"/>
              <a:ext cx="1" cy="4"/>
            </a:xfrm>
            <a:custGeom>
              <a:avLst/>
              <a:gdLst>
                <a:gd name="T0" fmla="*/ 1 w 29"/>
                <a:gd name="T1" fmla="*/ 4 h 68"/>
                <a:gd name="T2" fmla="*/ 1 w 29"/>
                <a:gd name="T3" fmla="*/ 4 h 68"/>
                <a:gd name="T4" fmla="*/ 1 w 29"/>
                <a:gd name="T5" fmla="*/ 3 h 68"/>
                <a:gd name="T6" fmla="*/ 1 w 29"/>
                <a:gd name="T7" fmla="*/ 3 h 68"/>
                <a:gd name="T8" fmla="*/ 1 w 29"/>
                <a:gd name="T9" fmla="*/ 2 h 68"/>
                <a:gd name="T10" fmla="*/ 1 w 29"/>
                <a:gd name="T11" fmla="*/ 1 h 68"/>
                <a:gd name="T12" fmla="*/ 1 w 29"/>
                <a:gd name="T13" fmla="*/ 1 h 68"/>
                <a:gd name="T14" fmla="*/ 1 w 29"/>
                <a:gd name="T15" fmla="*/ 0 h 68"/>
                <a:gd name="T16" fmla="*/ 1 w 29"/>
                <a:gd name="T17" fmla="*/ 0 h 68"/>
                <a:gd name="T18" fmla="*/ 0 w 29"/>
                <a:gd name="T19" fmla="*/ 0 h 68"/>
                <a:gd name="T20" fmla="*/ 0 w 29"/>
                <a:gd name="T21" fmla="*/ 0 h 68"/>
                <a:gd name="T22" fmla="*/ 0 w 29"/>
                <a:gd name="T23" fmla="*/ 1 h 68"/>
                <a:gd name="T24" fmla="*/ 0 w 29"/>
                <a:gd name="T25" fmla="*/ 1 h 68"/>
                <a:gd name="T26" fmla="*/ 0 w 29"/>
                <a:gd name="T27" fmla="*/ 2 h 68"/>
                <a:gd name="T28" fmla="*/ 0 w 29"/>
                <a:gd name="T29" fmla="*/ 2 h 68"/>
                <a:gd name="T30" fmla="*/ 0 w 29"/>
                <a:gd name="T31" fmla="*/ 3 h 68"/>
                <a:gd name="T32" fmla="*/ 0 w 29"/>
                <a:gd name="T33" fmla="*/ 3 h 68"/>
                <a:gd name="T34" fmla="*/ 0 w 29"/>
                <a:gd name="T35" fmla="*/ 4 h 68"/>
                <a:gd name="T36" fmla="*/ 1 w 29"/>
                <a:gd name="T37" fmla="*/ 4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68"/>
                <a:gd name="T59" fmla="*/ 29 w 29"/>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68">
                  <a:moveTo>
                    <a:pt x="21" y="68"/>
                  </a:moveTo>
                  <a:lnTo>
                    <a:pt x="22" y="60"/>
                  </a:lnTo>
                  <a:lnTo>
                    <a:pt x="24" y="52"/>
                  </a:lnTo>
                  <a:lnTo>
                    <a:pt x="25" y="43"/>
                  </a:lnTo>
                  <a:lnTo>
                    <a:pt x="26" y="34"/>
                  </a:lnTo>
                  <a:lnTo>
                    <a:pt x="28" y="25"/>
                  </a:lnTo>
                  <a:lnTo>
                    <a:pt x="28" y="17"/>
                  </a:lnTo>
                  <a:lnTo>
                    <a:pt x="29" y="8"/>
                  </a:lnTo>
                  <a:lnTo>
                    <a:pt x="29" y="0"/>
                  </a:lnTo>
                  <a:lnTo>
                    <a:pt x="6" y="0"/>
                  </a:lnTo>
                  <a:lnTo>
                    <a:pt x="6" y="8"/>
                  </a:lnTo>
                  <a:lnTo>
                    <a:pt x="5" y="17"/>
                  </a:lnTo>
                  <a:lnTo>
                    <a:pt x="5" y="25"/>
                  </a:lnTo>
                  <a:lnTo>
                    <a:pt x="5" y="32"/>
                  </a:lnTo>
                  <a:lnTo>
                    <a:pt x="4" y="41"/>
                  </a:lnTo>
                  <a:lnTo>
                    <a:pt x="3" y="48"/>
                  </a:lnTo>
                  <a:lnTo>
                    <a:pt x="1" y="56"/>
                  </a:lnTo>
                  <a:lnTo>
                    <a:pt x="0" y="64"/>
                  </a:lnTo>
                  <a:lnTo>
                    <a:pt x="21" y="68"/>
                  </a:lnTo>
                  <a:close/>
                </a:path>
              </a:pathLst>
            </a:custGeom>
            <a:solidFill>
              <a:srgbClr val="000000"/>
            </a:solidFill>
            <a:ln w="9525">
              <a:noFill/>
              <a:round/>
              <a:headEnd/>
              <a:tailEnd/>
            </a:ln>
          </p:spPr>
          <p:txBody>
            <a:bodyPr/>
            <a:lstStyle/>
            <a:p>
              <a:pPr algn="ctr"/>
              <a:endParaRPr lang="en-US" sz="1800"/>
            </a:p>
          </p:txBody>
        </p:sp>
        <p:sp>
          <p:nvSpPr>
            <p:cNvPr id="347495" name="Freeform 1378"/>
            <p:cNvSpPr>
              <a:spLocks/>
            </p:cNvSpPr>
            <p:nvPr/>
          </p:nvSpPr>
          <p:spPr bwMode="auto">
            <a:xfrm>
              <a:off x="3569" y="3138"/>
              <a:ext cx="1" cy="1"/>
            </a:xfrm>
            <a:custGeom>
              <a:avLst/>
              <a:gdLst>
                <a:gd name="T0" fmla="*/ 0 w 21"/>
                <a:gd name="T1" fmla="*/ 0 h 12"/>
                <a:gd name="T2" fmla="*/ 0 w 21"/>
                <a:gd name="T3" fmla="*/ 1 h 12"/>
                <a:gd name="T4" fmla="*/ 0 w 21"/>
                <a:gd name="T5" fmla="*/ 1 h 12"/>
                <a:gd name="T6" fmla="*/ 1 w 21"/>
                <a:gd name="T7" fmla="*/ 1 h 12"/>
                <a:gd name="T8" fmla="*/ 1 w 21"/>
                <a:gd name="T9" fmla="*/ 0 h 12"/>
                <a:gd name="T10" fmla="*/ 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0" y="0"/>
                  </a:moveTo>
                  <a:lnTo>
                    <a:pt x="3" y="8"/>
                  </a:lnTo>
                  <a:lnTo>
                    <a:pt x="10" y="12"/>
                  </a:lnTo>
                  <a:lnTo>
                    <a:pt x="17" y="11"/>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496" name="Freeform 1379"/>
            <p:cNvSpPr>
              <a:spLocks/>
            </p:cNvSpPr>
            <p:nvPr/>
          </p:nvSpPr>
          <p:spPr bwMode="auto">
            <a:xfrm>
              <a:off x="3563" y="3128"/>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6"/>
                  </a:lnTo>
                  <a:lnTo>
                    <a:pt x="0" y="14"/>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497" name="Freeform 1380"/>
            <p:cNvSpPr>
              <a:spLocks/>
            </p:cNvSpPr>
            <p:nvPr/>
          </p:nvSpPr>
          <p:spPr bwMode="auto">
            <a:xfrm>
              <a:off x="3564" y="3128"/>
              <a:ext cx="4" cy="8"/>
            </a:xfrm>
            <a:custGeom>
              <a:avLst/>
              <a:gdLst>
                <a:gd name="T0" fmla="*/ 4 w 86"/>
                <a:gd name="T1" fmla="*/ 8 h 136"/>
                <a:gd name="T2" fmla="*/ 4 w 86"/>
                <a:gd name="T3" fmla="*/ 8 h 136"/>
                <a:gd name="T4" fmla="*/ 4 w 86"/>
                <a:gd name="T5" fmla="*/ 7 h 136"/>
                <a:gd name="T6" fmla="*/ 4 w 86"/>
                <a:gd name="T7" fmla="*/ 6 h 136"/>
                <a:gd name="T8" fmla="*/ 4 w 86"/>
                <a:gd name="T9" fmla="*/ 4 h 136"/>
                <a:gd name="T10" fmla="*/ 3 w 86"/>
                <a:gd name="T11" fmla="*/ 3 h 136"/>
                <a:gd name="T12" fmla="*/ 3 w 86"/>
                <a:gd name="T13" fmla="*/ 2 h 136"/>
                <a:gd name="T14" fmla="*/ 2 w 86"/>
                <a:gd name="T15" fmla="*/ 2 h 136"/>
                <a:gd name="T16" fmla="*/ 1 w 86"/>
                <a:gd name="T17" fmla="*/ 1 h 136"/>
                <a:gd name="T18" fmla="*/ 0 w 86"/>
                <a:gd name="T19" fmla="*/ 0 h 136"/>
                <a:gd name="T20" fmla="*/ 0 w 86"/>
                <a:gd name="T21" fmla="*/ 1 h 136"/>
                <a:gd name="T22" fmla="*/ 1 w 86"/>
                <a:gd name="T23" fmla="*/ 2 h 136"/>
                <a:gd name="T24" fmla="*/ 1 w 86"/>
                <a:gd name="T25" fmla="*/ 2 h 136"/>
                <a:gd name="T26" fmla="*/ 2 w 86"/>
                <a:gd name="T27" fmla="*/ 3 h 136"/>
                <a:gd name="T28" fmla="*/ 2 w 86"/>
                <a:gd name="T29" fmla="*/ 4 h 136"/>
                <a:gd name="T30" fmla="*/ 3 w 86"/>
                <a:gd name="T31" fmla="*/ 5 h 136"/>
                <a:gd name="T32" fmla="*/ 3 w 86"/>
                <a:gd name="T33" fmla="*/ 6 h 136"/>
                <a:gd name="T34" fmla="*/ 3 w 86"/>
                <a:gd name="T35" fmla="*/ 7 h 136"/>
                <a:gd name="T36" fmla="*/ 3 w 86"/>
                <a:gd name="T37" fmla="*/ 8 h 136"/>
                <a:gd name="T38" fmla="*/ 3 w 86"/>
                <a:gd name="T39" fmla="*/ 8 h 136"/>
                <a:gd name="T40" fmla="*/ 4 w 86"/>
                <a:gd name="T41" fmla="*/ 8 h 1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136"/>
                <a:gd name="T65" fmla="*/ 86 w 86"/>
                <a:gd name="T66" fmla="*/ 136 h 1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136">
                  <a:moveTo>
                    <a:pt x="86" y="136"/>
                  </a:moveTo>
                  <a:lnTo>
                    <a:pt x="86" y="136"/>
                  </a:lnTo>
                  <a:lnTo>
                    <a:pt x="85" y="116"/>
                  </a:lnTo>
                  <a:lnTo>
                    <a:pt x="81" y="95"/>
                  </a:lnTo>
                  <a:lnTo>
                    <a:pt x="76" y="76"/>
                  </a:lnTo>
                  <a:lnTo>
                    <a:pt x="66" y="58"/>
                  </a:lnTo>
                  <a:lnTo>
                    <a:pt x="55" y="41"/>
                  </a:lnTo>
                  <a:lnTo>
                    <a:pt x="42" y="26"/>
                  </a:lnTo>
                  <a:lnTo>
                    <a:pt x="27" y="12"/>
                  </a:lnTo>
                  <a:lnTo>
                    <a:pt x="10" y="0"/>
                  </a:lnTo>
                  <a:lnTo>
                    <a:pt x="0" y="19"/>
                  </a:lnTo>
                  <a:lnTo>
                    <a:pt x="14" y="29"/>
                  </a:lnTo>
                  <a:lnTo>
                    <a:pt x="28" y="40"/>
                  </a:lnTo>
                  <a:lnTo>
                    <a:pt x="39" y="54"/>
                  </a:lnTo>
                  <a:lnTo>
                    <a:pt x="48" y="69"/>
                  </a:lnTo>
                  <a:lnTo>
                    <a:pt x="55" y="85"/>
                  </a:lnTo>
                  <a:lnTo>
                    <a:pt x="60" y="102"/>
                  </a:lnTo>
                  <a:lnTo>
                    <a:pt x="64" y="118"/>
                  </a:lnTo>
                  <a:lnTo>
                    <a:pt x="65" y="136"/>
                  </a:lnTo>
                  <a:lnTo>
                    <a:pt x="86" y="136"/>
                  </a:lnTo>
                  <a:close/>
                </a:path>
              </a:pathLst>
            </a:custGeom>
            <a:solidFill>
              <a:srgbClr val="000000"/>
            </a:solidFill>
            <a:ln w="9525">
              <a:noFill/>
              <a:round/>
              <a:headEnd/>
              <a:tailEnd/>
            </a:ln>
          </p:spPr>
          <p:txBody>
            <a:bodyPr/>
            <a:lstStyle/>
            <a:p>
              <a:pPr algn="ctr"/>
              <a:endParaRPr lang="en-US" sz="1800"/>
            </a:p>
          </p:txBody>
        </p:sp>
        <p:sp>
          <p:nvSpPr>
            <p:cNvPr id="347498" name="Freeform 1381"/>
            <p:cNvSpPr>
              <a:spLocks/>
            </p:cNvSpPr>
            <p:nvPr/>
          </p:nvSpPr>
          <p:spPr bwMode="auto">
            <a:xfrm>
              <a:off x="3567" y="3136"/>
              <a:ext cx="1" cy="2"/>
            </a:xfrm>
            <a:custGeom>
              <a:avLst/>
              <a:gdLst>
                <a:gd name="T0" fmla="*/ 1 w 24"/>
                <a:gd name="T1" fmla="*/ 2 h 35"/>
                <a:gd name="T2" fmla="*/ 1 w 24"/>
                <a:gd name="T3" fmla="*/ 2 h 35"/>
                <a:gd name="T4" fmla="*/ 1 w 24"/>
                <a:gd name="T5" fmla="*/ 1 h 35"/>
                <a:gd name="T6" fmla="*/ 1 w 24"/>
                <a:gd name="T7" fmla="*/ 1 h 35"/>
                <a:gd name="T8" fmla="*/ 1 w 24"/>
                <a:gd name="T9" fmla="*/ 1 h 35"/>
                <a:gd name="T10" fmla="*/ 1 w 24"/>
                <a:gd name="T11" fmla="*/ 1 h 35"/>
                <a:gd name="T12" fmla="*/ 1 w 24"/>
                <a:gd name="T13" fmla="*/ 1 h 35"/>
                <a:gd name="T14" fmla="*/ 1 w 24"/>
                <a:gd name="T15" fmla="*/ 0 h 35"/>
                <a:gd name="T16" fmla="*/ 1 w 24"/>
                <a:gd name="T17" fmla="*/ 0 h 35"/>
                <a:gd name="T18" fmla="*/ 0 w 24"/>
                <a:gd name="T19" fmla="*/ 0 h 35"/>
                <a:gd name="T20" fmla="*/ 0 w 24"/>
                <a:gd name="T21" fmla="*/ 0 h 35"/>
                <a:gd name="T22" fmla="*/ 0 w 24"/>
                <a:gd name="T23" fmla="*/ 1 h 35"/>
                <a:gd name="T24" fmla="*/ 0 w 24"/>
                <a:gd name="T25" fmla="*/ 1 h 35"/>
                <a:gd name="T26" fmla="*/ 0 w 24"/>
                <a:gd name="T27" fmla="*/ 1 h 35"/>
                <a:gd name="T28" fmla="*/ 0 w 24"/>
                <a:gd name="T29" fmla="*/ 1 h 35"/>
                <a:gd name="T30" fmla="*/ 0 w 24"/>
                <a:gd name="T31" fmla="*/ 1 h 35"/>
                <a:gd name="T32" fmla="*/ 0 w 24"/>
                <a:gd name="T33" fmla="*/ 2 h 35"/>
                <a:gd name="T34" fmla="*/ 0 w 24"/>
                <a:gd name="T35" fmla="*/ 2 h 35"/>
                <a:gd name="T36" fmla="*/ 1 w 24"/>
                <a:gd name="T37" fmla="*/ 2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35"/>
                <a:gd name="T59" fmla="*/ 24 w 24"/>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35">
                  <a:moveTo>
                    <a:pt x="21" y="35"/>
                  </a:moveTo>
                  <a:lnTo>
                    <a:pt x="22" y="30"/>
                  </a:lnTo>
                  <a:lnTo>
                    <a:pt x="22" y="26"/>
                  </a:lnTo>
                  <a:lnTo>
                    <a:pt x="23" y="21"/>
                  </a:lnTo>
                  <a:lnTo>
                    <a:pt x="23" y="18"/>
                  </a:lnTo>
                  <a:lnTo>
                    <a:pt x="24" y="15"/>
                  </a:lnTo>
                  <a:lnTo>
                    <a:pt x="24" y="9"/>
                  </a:lnTo>
                  <a:lnTo>
                    <a:pt x="24" y="5"/>
                  </a:lnTo>
                  <a:lnTo>
                    <a:pt x="24" y="0"/>
                  </a:lnTo>
                  <a:lnTo>
                    <a:pt x="3" y="0"/>
                  </a:lnTo>
                  <a:lnTo>
                    <a:pt x="3" y="5"/>
                  </a:lnTo>
                  <a:lnTo>
                    <a:pt x="3" y="9"/>
                  </a:lnTo>
                  <a:lnTo>
                    <a:pt x="3" y="11"/>
                  </a:lnTo>
                  <a:lnTo>
                    <a:pt x="2" y="14"/>
                  </a:lnTo>
                  <a:lnTo>
                    <a:pt x="2" y="19"/>
                  </a:lnTo>
                  <a:lnTo>
                    <a:pt x="1" y="24"/>
                  </a:lnTo>
                  <a:lnTo>
                    <a:pt x="1" y="28"/>
                  </a:lnTo>
                  <a:lnTo>
                    <a:pt x="0" y="31"/>
                  </a:lnTo>
                  <a:lnTo>
                    <a:pt x="21" y="35"/>
                  </a:lnTo>
                  <a:close/>
                </a:path>
              </a:pathLst>
            </a:custGeom>
            <a:solidFill>
              <a:srgbClr val="000000"/>
            </a:solidFill>
            <a:ln w="9525">
              <a:noFill/>
              <a:round/>
              <a:headEnd/>
              <a:tailEnd/>
            </a:ln>
          </p:spPr>
          <p:txBody>
            <a:bodyPr/>
            <a:lstStyle/>
            <a:p>
              <a:pPr algn="ctr"/>
              <a:endParaRPr lang="en-US" sz="1800"/>
            </a:p>
          </p:txBody>
        </p:sp>
        <p:sp>
          <p:nvSpPr>
            <p:cNvPr id="347499" name="Freeform 1382"/>
            <p:cNvSpPr>
              <a:spLocks/>
            </p:cNvSpPr>
            <p:nvPr/>
          </p:nvSpPr>
          <p:spPr bwMode="auto">
            <a:xfrm>
              <a:off x="3567" y="3135"/>
              <a:ext cx="1" cy="1"/>
            </a:xfrm>
            <a:custGeom>
              <a:avLst/>
              <a:gdLst>
                <a:gd name="T0" fmla="*/ 0 w 21"/>
                <a:gd name="T1" fmla="*/ 0 h 13"/>
                <a:gd name="T2" fmla="*/ 0 w 21"/>
                <a:gd name="T3" fmla="*/ 1 h 13"/>
                <a:gd name="T4" fmla="*/ 0 w 21"/>
                <a:gd name="T5" fmla="*/ 1 h 13"/>
                <a:gd name="T6" fmla="*/ 1 w 21"/>
                <a:gd name="T7" fmla="*/ 1 h 13"/>
                <a:gd name="T8" fmla="*/ 1 w 21"/>
                <a:gd name="T9" fmla="*/ 0 h 13"/>
                <a:gd name="T10" fmla="*/ 0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0" y="0"/>
                  </a:moveTo>
                  <a:lnTo>
                    <a:pt x="2" y="9"/>
                  </a:lnTo>
                  <a:lnTo>
                    <a:pt x="10" y="13"/>
                  </a:lnTo>
                  <a:lnTo>
                    <a:pt x="17" y="12"/>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500" name="Freeform 1383"/>
            <p:cNvSpPr>
              <a:spLocks/>
            </p:cNvSpPr>
            <p:nvPr/>
          </p:nvSpPr>
          <p:spPr bwMode="auto">
            <a:xfrm>
              <a:off x="3388" y="3300"/>
              <a:ext cx="53" cy="137"/>
            </a:xfrm>
            <a:custGeom>
              <a:avLst/>
              <a:gdLst>
                <a:gd name="T0" fmla="*/ 8 w 1169"/>
                <a:gd name="T1" fmla="*/ 0 h 2481"/>
                <a:gd name="T2" fmla="*/ 0 w 1169"/>
                <a:gd name="T3" fmla="*/ 4 h 2481"/>
                <a:gd name="T4" fmla="*/ 43 w 1169"/>
                <a:gd name="T5" fmla="*/ 137 h 2481"/>
                <a:gd name="T6" fmla="*/ 53 w 1169"/>
                <a:gd name="T7" fmla="*/ 132 h 2481"/>
                <a:gd name="T8" fmla="*/ 8 w 1169"/>
                <a:gd name="T9" fmla="*/ 0 h 2481"/>
                <a:gd name="T10" fmla="*/ 0 60000 65536"/>
                <a:gd name="T11" fmla="*/ 0 60000 65536"/>
                <a:gd name="T12" fmla="*/ 0 60000 65536"/>
                <a:gd name="T13" fmla="*/ 0 60000 65536"/>
                <a:gd name="T14" fmla="*/ 0 60000 65536"/>
                <a:gd name="T15" fmla="*/ 0 w 1169"/>
                <a:gd name="T16" fmla="*/ 0 h 2481"/>
                <a:gd name="T17" fmla="*/ 1169 w 1169"/>
                <a:gd name="T18" fmla="*/ 2481 h 2481"/>
              </a:gdLst>
              <a:ahLst/>
              <a:cxnLst>
                <a:cxn ang="T10">
                  <a:pos x="T0" y="T1"/>
                </a:cxn>
                <a:cxn ang="T11">
                  <a:pos x="T2" y="T3"/>
                </a:cxn>
                <a:cxn ang="T12">
                  <a:pos x="T4" y="T5"/>
                </a:cxn>
                <a:cxn ang="T13">
                  <a:pos x="T6" y="T7"/>
                </a:cxn>
                <a:cxn ang="T14">
                  <a:pos x="T8" y="T9"/>
                </a:cxn>
              </a:cxnLst>
              <a:rect l="T15" t="T16" r="T17" b="T18"/>
              <a:pathLst>
                <a:path w="1169" h="2481">
                  <a:moveTo>
                    <a:pt x="166" y="0"/>
                  </a:moveTo>
                  <a:lnTo>
                    <a:pt x="0" y="73"/>
                  </a:lnTo>
                  <a:lnTo>
                    <a:pt x="959" y="2481"/>
                  </a:lnTo>
                  <a:lnTo>
                    <a:pt x="1169" y="2389"/>
                  </a:lnTo>
                  <a:lnTo>
                    <a:pt x="166" y="0"/>
                  </a:lnTo>
                  <a:close/>
                </a:path>
              </a:pathLst>
            </a:custGeom>
            <a:solidFill>
              <a:srgbClr val="545959"/>
            </a:solidFill>
            <a:ln w="9525">
              <a:noFill/>
              <a:round/>
              <a:headEnd/>
              <a:tailEnd/>
            </a:ln>
          </p:spPr>
          <p:txBody>
            <a:bodyPr/>
            <a:lstStyle/>
            <a:p>
              <a:pPr algn="ctr"/>
              <a:endParaRPr lang="en-US" sz="1800"/>
            </a:p>
          </p:txBody>
        </p:sp>
        <p:sp>
          <p:nvSpPr>
            <p:cNvPr id="347501" name="Freeform 1384"/>
            <p:cNvSpPr>
              <a:spLocks/>
            </p:cNvSpPr>
            <p:nvPr/>
          </p:nvSpPr>
          <p:spPr bwMode="auto">
            <a:xfrm>
              <a:off x="3388" y="3300"/>
              <a:ext cx="52" cy="137"/>
            </a:xfrm>
            <a:custGeom>
              <a:avLst/>
              <a:gdLst>
                <a:gd name="T0" fmla="*/ 6 w 1140"/>
                <a:gd name="T1" fmla="*/ 0 h 2467"/>
                <a:gd name="T2" fmla="*/ 5 w 1140"/>
                <a:gd name="T3" fmla="*/ 1 h 2467"/>
                <a:gd name="T4" fmla="*/ 4 w 1140"/>
                <a:gd name="T5" fmla="*/ 1 h 2467"/>
                <a:gd name="T6" fmla="*/ 2 w 1140"/>
                <a:gd name="T7" fmla="*/ 2 h 2467"/>
                <a:gd name="T8" fmla="*/ 1 w 1140"/>
                <a:gd name="T9" fmla="*/ 7 h 2467"/>
                <a:gd name="T10" fmla="*/ 4 w 1140"/>
                <a:gd name="T11" fmla="*/ 14 h 2467"/>
                <a:gd name="T12" fmla="*/ 6 w 1140"/>
                <a:gd name="T13" fmla="*/ 21 h 2467"/>
                <a:gd name="T14" fmla="*/ 7 w 1140"/>
                <a:gd name="T15" fmla="*/ 26 h 2467"/>
                <a:gd name="T16" fmla="*/ 9 w 1140"/>
                <a:gd name="T17" fmla="*/ 31 h 2467"/>
                <a:gd name="T18" fmla="*/ 11 w 1140"/>
                <a:gd name="T19" fmla="*/ 35 h 2467"/>
                <a:gd name="T20" fmla="*/ 12 w 1140"/>
                <a:gd name="T21" fmla="*/ 40 h 2467"/>
                <a:gd name="T22" fmla="*/ 14 w 1140"/>
                <a:gd name="T23" fmla="*/ 45 h 2467"/>
                <a:gd name="T24" fmla="*/ 16 w 1140"/>
                <a:gd name="T25" fmla="*/ 51 h 2467"/>
                <a:gd name="T26" fmla="*/ 18 w 1140"/>
                <a:gd name="T27" fmla="*/ 57 h 2467"/>
                <a:gd name="T28" fmla="*/ 20 w 1140"/>
                <a:gd name="T29" fmla="*/ 65 h 2467"/>
                <a:gd name="T30" fmla="*/ 23 w 1140"/>
                <a:gd name="T31" fmla="*/ 73 h 2467"/>
                <a:gd name="T32" fmla="*/ 27 w 1140"/>
                <a:gd name="T33" fmla="*/ 84 h 2467"/>
                <a:gd name="T34" fmla="*/ 31 w 1140"/>
                <a:gd name="T35" fmla="*/ 96 h 2467"/>
                <a:gd name="T36" fmla="*/ 35 w 1140"/>
                <a:gd name="T37" fmla="*/ 111 h 2467"/>
                <a:gd name="T38" fmla="*/ 41 w 1140"/>
                <a:gd name="T39" fmla="*/ 128 h 2467"/>
                <a:gd name="T40" fmla="*/ 44 w 1140"/>
                <a:gd name="T41" fmla="*/ 137 h 2467"/>
                <a:gd name="T42" fmla="*/ 45 w 1140"/>
                <a:gd name="T43" fmla="*/ 136 h 2467"/>
                <a:gd name="T44" fmla="*/ 46 w 1140"/>
                <a:gd name="T45" fmla="*/ 136 h 2467"/>
                <a:gd name="T46" fmla="*/ 46 w 1140"/>
                <a:gd name="T47" fmla="*/ 136 h 2467"/>
                <a:gd name="T48" fmla="*/ 47 w 1140"/>
                <a:gd name="T49" fmla="*/ 135 h 2467"/>
                <a:gd name="T50" fmla="*/ 48 w 1140"/>
                <a:gd name="T51" fmla="*/ 135 h 2467"/>
                <a:gd name="T52" fmla="*/ 49 w 1140"/>
                <a:gd name="T53" fmla="*/ 134 h 2467"/>
                <a:gd name="T54" fmla="*/ 51 w 1140"/>
                <a:gd name="T55" fmla="*/ 133 h 2467"/>
                <a:gd name="T56" fmla="*/ 51 w 1140"/>
                <a:gd name="T57" fmla="*/ 129 h 2467"/>
                <a:gd name="T58" fmla="*/ 48 w 1140"/>
                <a:gd name="T59" fmla="*/ 122 h 2467"/>
                <a:gd name="T60" fmla="*/ 46 w 1140"/>
                <a:gd name="T61" fmla="*/ 116 h 2467"/>
                <a:gd name="T62" fmla="*/ 44 w 1140"/>
                <a:gd name="T63" fmla="*/ 110 h 2467"/>
                <a:gd name="T64" fmla="*/ 43 w 1140"/>
                <a:gd name="T65" fmla="*/ 105 h 2467"/>
                <a:gd name="T66" fmla="*/ 41 w 1140"/>
                <a:gd name="T67" fmla="*/ 101 h 2467"/>
                <a:gd name="T68" fmla="*/ 39 w 1140"/>
                <a:gd name="T69" fmla="*/ 96 h 2467"/>
                <a:gd name="T70" fmla="*/ 38 w 1140"/>
                <a:gd name="T71" fmla="*/ 91 h 2467"/>
                <a:gd name="T72" fmla="*/ 36 w 1140"/>
                <a:gd name="T73" fmla="*/ 86 h 2467"/>
                <a:gd name="T74" fmla="*/ 34 w 1140"/>
                <a:gd name="T75" fmla="*/ 79 h 2467"/>
                <a:gd name="T76" fmla="*/ 31 w 1140"/>
                <a:gd name="T77" fmla="*/ 72 h 2467"/>
                <a:gd name="T78" fmla="*/ 28 w 1140"/>
                <a:gd name="T79" fmla="*/ 63 h 2467"/>
                <a:gd name="T80" fmla="*/ 24 w 1140"/>
                <a:gd name="T81" fmla="*/ 53 h 2467"/>
                <a:gd name="T82" fmla="*/ 20 w 1140"/>
                <a:gd name="T83" fmla="*/ 40 h 2467"/>
                <a:gd name="T84" fmla="*/ 15 w 1140"/>
                <a:gd name="T85" fmla="*/ 26 h 2467"/>
                <a:gd name="T86" fmla="*/ 10 w 1140"/>
                <a:gd name="T87" fmla="*/ 9 h 24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0"/>
                <a:gd name="T133" fmla="*/ 0 h 2467"/>
                <a:gd name="T134" fmla="*/ 1140 w 1140"/>
                <a:gd name="T135" fmla="*/ 2467 h 24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0" h="2467">
                  <a:moveTo>
                    <a:pt x="140" y="0"/>
                  </a:moveTo>
                  <a:lnTo>
                    <a:pt x="126" y="6"/>
                  </a:lnTo>
                  <a:lnTo>
                    <a:pt x="114" y="10"/>
                  </a:lnTo>
                  <a:lnTo>
                    <a:pt x="104" y="14"/>
                  </a:lnTo>
                  <a:lnTo>
                    <a:pt x="94" y="19"/>
                  </a:lnTo>
                  <a:lnTo>
                    <a:pt x="81" y="24"/>
                  </a:lnTo>
                  <a:lnTo>
                    <a:pt x="61" y="32"/>
                  </a:lnTo>
                  <a:lnTo>
                    <a:pt x="36" y="44"/>
                  </a:lnTo>
                  <a:lnTo>
                    <a:pt x="0" y="61"/>
                  </a:lnTo>
                  <a:lnTo>
                    <a:pt x="29" y="132"/>
                  </a:lnTo>
                  <a:lnTo>
                    <a:pt x="55" y="199"/>
                  </a:lnTo>
                  <a:lnTo>
                    <a:pt x="81" y="260"/>
                  </a:lnTo>
                  <a:lnTo>
                    <a:pt x="103" y="317"/>
                  </a:lnTo>
                  <a:lnTo>
                    <a:pt x="125" y="370"/>
                  </a:lnTo>
                  <a:lnTo>
                    <a:pt x="144" y="419"/>
                  </a:lnTo>
                  <a:lnTo>
                    <a:pt x="163" y="467"/>
                  </a:lnTo>
                  <a:lnTo>
                    <a:pt x="181" y="511"/>
                  </a:lnTo>
                  <a:lnTo>
                    <a:pt x="198" y="554"/>
                  </a:lnTo>
                  <a:lnTo>
                    <a:pt x="215" y="596"/>
                  </a:lnTo>
                  <a:lnTo>
                    <a:pt x="232" y="637"/>
                  </a:lnTo>
                  <a:lnTo>
                    <a:pt x="249" y="680"/>
                  </a:lnTo>
                  <a:lnTo>
                    <a:pt x="265" y="723"/>
                  </a:lnTo>
                  <a:lnTo>
                    <a:pt x="284" y="766"/>
                  </a:lnTo>
                  <a:lnTo>
                    <a:pt x="302" y="812"/>
                  </a:lnTo>
                  <a:lnTo>
                    <a:pt x="322" y="861"/>
                  </a:lnTo>
                  <a:lnTo>
                    <a:pt x="342" y="913"/>
                  </a:lnTo>
                  <a:lnTo>
                    <a:pt x="364" y="968"/>
                  </a:lnTo>
                  <a:lnTo>
                    <a:pt x="388" y="1029"/>
                  </a:lnTo>
                  <a:lnTo>
                    <a:pt x="414" y="1093"/>
                  </a:lnTo>
                  <a:lnTo>
                    <a:pt x="442" y="1164"/>
                  </a:lnTo>
                  <a:lnTo>
                    <a:pt x="473" y="1239"/>
                  </a:lnTo>
                  <a:lnTo>
                    <a:pt x="505" y="1323"/>
                  </a:lnTo>
                  <a:lnTo>
                    <a:pt x="542" y="1412"/>
                  </a:lnTo>
                  <a:lnTo>
                    <a:pt x="581" y="1511"/>
                  </a:lnTo>
                  <a:lnTo>
                    <a:pt x="623" y="1618"/>
                  </a:lnTo>
                  <a:lnTo>
                    <a:pt x="669" y="1733"/>
                  </a:lnTo>
                  <a:lnTo>
                    <a:pt x="719" y="1858"/>
                  </a:lnTo>
                  <a:lnTo>
                    <a:pt x="773" y="1993"/>
                  </a:lnTo>
                  <a:lnTo>
                    <a:pt x="832" y="2140"/>
                  </a:lnTo>
                  <a:lnTo>
                    <a:pt x="895" y="2297"/>
                  </a:lnTo>
                  <a:lnTo>
                    <a:pt x="962" y="2467"/>
                  </a:lnTo>
                  <a:lnTo>
                    <a:pt x="972" y="2462"/>
                  </a:lnTo>
                  <a:lnTo>
                    <a:pt x="982" y="2458"/>
                  </a:lnTo>
                  <a:lnTo>
                    <a:pt x="989" y="2455"/>
                  </a:lnTo>
                  <a:lnTo>
                    <a:pt x="996" y="2452"/>
                  </a:lnTo>
                  <a:lnTo>
                    <a:pt x="1003" y="2449"/>
                  </a:lnTo>
                  <a:lnTo>
                    <a:pt x="1009" y="2445"/>
                  </a:lnTo>
                  <a:lnTo>
                    <a:pt x="1015" y="2442"/>
                  </a:lnTo>
                  <a:lnTo>
                    <a:pt x="1022" y="2439"/>
                  </a:lnTo>
                  <a:lnTo>
                    <a:pt x="1030" y="2436"/>
                  </a:lnTo>
                  <a:lnTo>
                    <a:pt x="1040" y="2432"/>
                  </a:lnTo>
                  <a:lnTo>
                    <a:pt x="1050" y="2428"/>
                  </a:lnTo>
                  <a:lnTo>
                    <a:pt x="1063" y="2422"/>
                  </a:lnTo>
                  <a:lnTo>
                    <a:pt x="1077" y="2416"/>
                  </a:lnTo>
                  <a:lnTo>
                    <a:pt x="1095" y="2409"/>
                  </a:lnTo>
                  <a:lnTo>
                    <a:pt x="1116" y="2399"/>
                  </a:lnTo>
                  <a:lnTo>
                    <a:pt x="1140" y="2390"/>
                  </a:lnTo>
                  <a:lnTo>
                    <a:pt x="1110" y="2318"/>
                  </a:lnTo>
                  <a:lnTo>
                    <a:pt x="1081" y="2251"/>
                  </a:lnTo>
                  <a:lnTo>
                    <a:pt x="1056" y="2190"/>
                  </a:lnTo>
                  <a:lnTo>
                    <a:pt x="1033" y="2134"/>
                  </a:lnTo>
                  <a:lnTo>
                    <a:pt x="1011" y="2082"/>
                  </a:lnTo>
                  <a:lnTo>
                    <a:pt x="991" y="2032"/>
                  </a:lnTo>
                  <a:lnTo>
                    <a:pt x="970" y="1985"/>
                  </a:lnTo>
                  <a:lnTo>
                    <a:pt x="952" y="1940"/>
                  </a:lnTo>
                  <a:lnTo>
                    <a:pt x="935" y="1897"/>
                  </a:lnTo>
                  <a:lnTo>
                    <a:pt x="916" y="1856"/>
                  </a:lnTo>
                  <a:lnTo>
                    <a:pt x="899" y="1814"/>
                  </a:lnTo>
                  <a:lnTo>
                    <a:pt x="882" y="1773"/>
                  </a:lnTo>
                  <a:lnTo>
                    <a:pt x="864" y="1730"/>
                  </a:lnTo>
                  <a:lnTo>
                    <a:pt x="846" y="1686"/>
                  </a:lnTo>
                  <a:lnTo>
                    <a:pt x="826" y="1640"/>
                  </a:lnTo>
                  <a:lnTo>
                    <a:pt x="807" y="1592"/>
                  </a:lnTo>
                  <a:lnTo>
                    <a:pt x="785" y="1541"/>
                  </a:lnTo>
                  <a:lnTo>
                    <a:pt x="762" y="1485"/>
                  </a:lnTo>
                  <a:lnTo>
                    <a:pt x="738" y="1426"/>
                  </a:lnTo>
                  <a:lnTo>
                    <a:pt x="710" y="1362"/>
                  </a:lnTo>
                  <a:lnTo>
                    <a:pt x="682" y="1292"/>
                  </a:lnTo>
                  <a:lnTo>
                    <a:pt x="650" y="1216"/>
                  </a:lnTo>
                  <a:lnTo>
                    <a:pt x="615" y="1134"/>
                  </a:lnTo>
                  <a:lnTo>
                    <a:pt x="578" y="1044"/>
                  </a:lnTo>
                  <a:lnTo>
                    <a:pt x="537" y="947"/>
                  </a:lnTo>
                  <a:lnTo>
                    <a:pt x="493" y="842"/>
                  </a:lnTo>
                  <a:lnTo>
                    <a:pt x="445" y="727"/>
                  </a:lnTo>
                  <a:lnTo>
                    <a:pt x="393" y="603"/>
                  </a:lnTo>
                  <a:lnTo>
                    <a:pt x="337" y="469"/>
                  </a:lnTo>
                  <a:lnTo>
                    <a:pt x="276" y="324"/>
                  </a:lnTo>
                  <a:lnTo>
                    <a:pt x="210" y="167"/>
                  </a:lnTo>
                  <a:lnTo>
                    <a:pt x="140" y="0"/>
                  </a:lnTo>
                  <a:close/>
                </a:path>
              </a:pathLst>
            </a:custGeom>
            <a:solidFill>
              <a:srgbClr val="707575"/>
            </a:solidFill>
            <a:ln w="9525">
              <a:noFill/>
              <a:round/>
              <a:headEnd/>
              <a:tailEnd/>
            </a:ln>
          </p:spPr>
          <p:txBody>
            <a:bodyPr/>
            <a:lstStyle/>
            <a:p>
              <a:pPr algn="ctr"/>
              <a:endParaRPr lang="en-US" sz="1800"/>
            </a:p>
          </p:txBody>
        </p:sp>
        <p:sp>
          <p:nvSpPr>
            <p:cNvPr id="347502" name="Freeform 1385"/>
            <p:cNvSpPr>
              <a:spLocks/>
            </p:cNvSpPr>
            <p:nvPr/>
          </p:nvSpPr>
          <p:spPr bwMode="auto">
            <a:xfrm>
              <a:off x="3389" y="3301"/>
              <a:ext cx="50" cy="136"/>
            </a:xfrm>
            <a:custGeom>
              <a:avLst/>
              <a:gdLst>
                <a:gd name="T0" fmla="*/ 5 w 1109"/>
                <a:gd name="T1" fmla="*/ 0 h 2454"/>
                <a:gd name="T2" fmla="*/ 4 w 1109"/>
                <a:gd name="T3" fmla="*/ 1 h 2454"/>
                <a:gd name="T4" fmla="*/ 3 w 1109"/>
                <a:gd name="T5" fmla="*/ 1 h 2454"/>
                <a:gd name="T6" fmla="*/ 1 w 1109"/>
                <a:gd name="T7" fmla="*/ 2 h 2454"/>
                <a:gd name="T8" fmla="*/ 1 w 1109"/>
                <a:gd name="T9" fmla="*/ 7 h 2454"/>
                <a:gd name="T10" fmla="*/ 4 w 1109"/>
                <a:gd name="T11" fmla="*/ 14 h 2454"/>
                <a:gd name="T12" fmla="*/ 6 w 1109"/>
                <a:gd name="T13" fmla="*/ 20 h 2454"/>
                <a:gd name="T14" fmla="*/ 7 w 1109"/>
                <a:gd name="T15" fmla="*/ 25 h 2454"/>
                <a:gd name="T16" fmla="*/ 9 w 1109"/>
                <a:gd name="T17" fmla="*/ 30 h 2454"/>
                <a:gd name="T18" fmla="*/ 11 w 1109"/>
                <a:gd name="T19" fmla="*/ 35 h 2454"/>
                <a:gd name="T20" fmla="*/ 12 w 1109"/>
                <a:gd name="T21" fmla="*/ 39 h 2454"/>
                <a:gd name="T22" fmla="*/ 14 w 1109"/>
                <a:gd name="T23" fmla="*/ 44 h 2454"/>
                <a:gd name="T24" fmla="*/ 15 w 1109"/>
                <a:gd name="T25" fmla="*/ 50 h 2454"/>
                <a:gd name="T26" fmla="*/ 18 w 1109"/>
                <a:gd name="T27" fmla="*/ 56 h 2454"/>
                <a:gd name="T28" fmla="*/ 20 w 1109"/>
                <a:gd name="T29" fmla="*/ 64 h 2454"/>
                <a:gd name="T30" fmla="*/ 23 w 1109"/>
                <a:gd name="T31" fmla="*/ 73 h 2454"/>
                <a:gd name="T32" fmla="*/ 26 w 1109"/>
                <a:gd name="T33" fmla="*/ 83 h 2454"/>
                <a:gd name="T34" fmla="*/ 30 w 1109"/>
                <a:gd name="T35" fmla="*/ 95 h 2454"/>
                <a:gd name="T36" fmla="*/ 35 w 1109"/>
                <a:gd name="T37" fmla="*/ 110 h 2454"/>
                <a:gd name="T38" fmla="*/ 40 w 1109"/>
                <a:gd name="T39" fmla="*/ 127 h 2454"/>
                <a:gd name="T40" fmla="*/ 44 w 1109"/>
                <a:gd name="T41" fmla="*/ 136 h 2454"/>
                <a:gd name="T42" fmla="*/ 45 w 1109"/>
                <a:gd name="T43" fmla="*/ 135 h 2454"/>
                <a:gd name="T44" fmla="*/ 46 w 1109"/>
                <a:gd name="T45" fmla="*/ 134 h 2454"/>
                <a:gd name="T46" fmla="*/ 48 w 1109"/>
                <a:gd name="T47" fmla="*/ 133 h 2454"/>
                <a:gd name="T48" fmla="*/ 49 w 1109"/>
                <a:gd name="T49" fmla="*/ 129 h 2454"/>
                <a:gd name="T50" fmla="*/ 46 w 1109"/>
                <a:gd name="T51" fmla="*/ 122 h 2454"/>
                <a:gd name="T52" fmla="*/ 44 w 1109"/>
                <a:gd name="T53" fmla="*/ 115 h 2454"/>
                <a:gd name="T54" fmla="*/ 42 w 1109"/>
                <a:gd name="T55" fmla="*/ 110 h 2454"/>
                <a:gd name="T56" fmla="*/ 41 w 1109"/>
                <a:gd name="T57" fmla="*/ 105 h 2454"/>
                <a:gd name="T58" fmla="*/ 39 w 1109"/>
                <a:gd name="T59" fmla="*/ 101 h 2454"/>
                <a:gd name="T60" fmla="*/ 38 w 1109"/>
                <a:gd name="T61" fmla="*/ 96 h 2454"/>
                <a:gd name="T62" fmla="*/ 36 w 1109"/>
                <a:gd name="T63" fmla="*/ 91 h 2454"/>
                <a:gd name="T64" fmla="*/ 34 w 1109"/>
                <a:gd name="T65" fmla="*/ 85 h 2454"/>
                <a:gd name="T66" fmla="*/ 32 w 1109"/>
                <a:gd name="T67" fmla="*/ 79 h 2454"/>
                <a:gd name="T68" fmla="*/ 29 w 1109"/>
                <a:gd name="T69" fmla="*/ 72 h 2454"/>
                <a:gd name="T70" fmla="*/ 26 w 1109"/>
                <a:gd name="T71" fmla="*/ 63 h 2454"/>
                <a:gd name="T72" fmla="*/ 23 w 1109"/>
                <a:gd name="T73" fmla="*/ 53 h 2454"/>
                <a:gd name="T74" fmla="*/ 19 w 1109"/>
                <a:gd name="T75" fmla="*/ 40 h 2454"/>
                <a:gd name="T76" fmla="*/ 14 w 1109"/>
                <a:gd name="T77" fmla="*/ 26 h 2454"/>
                <a:gd name="T78" fmla="*/ 8 w 1109"/>
                <a:gd name="T79" fmla="*/ 9 h 24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9"/>
                <a:gd name="T121" fmla="*/ 0 h 2454"/>
                <a:gd name="T122" fmla="*/ 1109 w 1109"/>
                <a:gd name="T123" fmla="*/ 2454 h 24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9" h="2454">
                  <a:moveTo>
                    <a:pt x="113" y="0"/>
                  </a:moveTo>
                  <a:lnTo>
                    <a:pt x="100" y="4"/>
                  </a:lnTo>
                  <a:lnTo>
                    <a:pt x="92" y="9"/>
                  </a:lnTo>
                  <a:lnTo>
                    <a:pt x="84" y="12"/>
                  </a:lnTo>
                  <a:lnTo>
                    <a:pt x="76" y="15"/>
                  </a:lnTo>
                  <a:lnTo>
                    <a:pt x="65" y="19"/>
                  </a:lnTo>
                  <a:lnTo>
                    <a:pt x="49" y="26"/>
                  </a:lnTo>
                  <a:lnTo>
                    <a:pt x="29" y="36"/>
                  </a:lnTo>
                  <a:lnTo>
                    <a:pt x="0" y="49"/>
                  </a:lnTo>
                  <a:lnTo>
                    <a:pt x="29" y="120"/>
                  </a:lnTo>
                  <a:lnTo>
                    <a:pt x="56" y="187"/>
                  </a:lnTo>
                  <a:lnTo>
                    <a:pt x="81" y="248"/>
                  </a:lnTo>
                  <a:lnTo>
                    <a:pt x="103" y="305"/>
                  </a:lnTo>
                  <a:lnTo>
                    <a:pt x="125" y="358"/>
                  </a:lnTo>
                  <a:lnTo>
                    <a:pt x="145" y="407"/>
                  </a:lnTo>
                  <a:lnTo>
                    <a:pt x="164" y="455"/>
                  </a:lnTo>
                  <a:lnTo>
                    <a:pt x="182" y="499"/>
                  </a:lnTo>
                  <a:lnTo>
                    <a:pt x="199" y="542"/>
                  </a:lnTo>
                  <a:lnTo>
                    <a:pt x="216" y="584"/>
                  </a:lnTo>
                  <a:lnTo>
                    <a:pt x="233" y="625"/>
                  </a:lnTo>
                  <a:lnTo>
                    <a:pt x="249" y="667"/>
                  </a:lnTo>
                  <a:lnTo>
                    <a:pt x="267" y="711"/>
                  </a:lnTo>
                  <a:lnTo>
                    <a:pt x="284" y="754"/>
                  </a:lnTo>
                  <a:lnTo>
                    <a:pt x="302" y="800"/>
                  </a:lnTo>
                  <a:lnTo>
                    <a:pt x="323" y="849"/>
                  </a:lnTo>
                  <a:lnTo>
                    <a:pt x="343" y="900"/>
                  </a:lnTo>
                  <a:lnTo>
                    <a:pt x="366" y="956"/>
                  </a:lnTo>
                  <a:lnTo>
                    <a:pt x="389" y="1016"/>
                  </a:lnTo>
                  <a:lnTo>
                    <a:pt x="415" y="1081"/>
                  </a:lnTo>
                  <a:lnTo>
                    <a:pt x="443" y="1151"/>
                  </a:lnTo>
                  <a:lnTo>
                    <a:pt x="474" y="1227"/>
                  </a:lnTo>
                  <a:lnTo>
                    <a:pt x="507" y="1311"/>
                  </a:lnTo>
                  <a:lnTo>
                    <a:pt x="544" y="1400"/>
                  </a:lnTo>
                  <a:lnTo>
                    <a:pt x="583" y="1499"/>
                  </a:lnTo>
                  <a:lnTo>
                    <a:pt x="626" y="1606"/>
                  </a:lnTo>
                  <a:lnTo>
                    <a:pt x="672" y="1721"/>
                  </a:lnTo>
                  <a:lnTo>
                    <a:pt x="723" y="1846"/>
                  </a:lnTo>
                  <a:lnTo>
                    <a:pt x="777" y="1981"/>
                  </a:lnTo>
                  <a:lnTo>
                    <a:pt x="835" y="2128"/>
                  </a:lnTo>
                  <a:lnTo>
                    <a:pt x="898" y="2285"/>
                  </a:lnTo>
                  <a:lnTo>
                    <a:pt x="966" y="2454"/>
                  </a:lnTo>
                  <a:lnTo>
                    <a:pt x="982" y="2447"/>
                  </a:lnTo>
                  <a:lnTo>
                    <a:pt x="994" y="2442"/>
                  </a:lnTo>
                  <a:lnTo>
                    <a:pt x="1003" y="2436"/>
                  </a:lnTo>
                  <a:lnTo>
                    <a:pt x="1014" y="2432"/>
                  </a:lnTo>
                  <a:lnTo>
                    <a:pt x="1029" y="2426"/>
                  </a:lnTo>
                  <a:lnTo>
                    <a:pt x="1047" y="2417"/>
                  </a:lnTo>
                  <a:lnTo>
                    <a:pt x="1073" y="2407"/>
                  </a:lnTo>
                  <a:lnTo>
                    <a:pt x="1109" y="2392"/>
                  </a:lnTo>
                  <a:lnTo>
                    <a:pt x="1080" y="2320"/>
                  </a:lnTo>
                  <a:lnTo>
                    <a:pt x="1052" y="2254"/>
                  </a:lnTo>
                  <a:lnTo>
                    <a:pt x="1027" y="2193"/>
                  </a:lnTo>
                  <a:lnTo>
                    <a:pt x="1003" y="2136"/>
                  </a:lnTo>
                  <a:lnTo>
                    <a:pt x="981" y="2083"/>
                  </a:lnTo>
                  <a:lnTo>
                    <a:pt x="960" y="2035"/>
                  </a:lnTo>
                  <a:lnTo>
                    <a:pt x="941" y="1987"/>
                  </a:lnTo>
                  <a:lnTo>
                    <a:pt x="922" y="1943"/>
                  </a:lnTo>
                  <a:lnTo>
                    <a:pt x="905" y="1900"/>
                  </a:lnTo>
                  <a:lnTo>
                    <a:pt x="887" y="1858"/>
                  </a:lnTo>
                  <a:lnTo>
                    <a:pt x="869" y="1817"/>
                  </a:lnTo>
                  <a:lnTo>
                    <a:pt x="852" y="1774"/>
                  </a:lnTo>
                  <a:lnTo>
                    <a:pt x="835" y="1732"/>
                  </a:lnTo>
                  <a:lnTo>
                    <a:pt x="816" y="1688"/>
                  </a:lnTo>
                  <a:lnTo>
                    <a:pt x="797" y="1643"/>
                  </a:lnTo>
                  <a:lnTo>
                    <a:pt x="778" y="1594"/>
                  </a:lnTo>
                  <a:lnTo>
                    <a:pt x="756" y="1542"/>
                  </a:lnTo>
                  <a:lnTo>
                    <a:pt x="733" y="1488"/>
                  </a:lnTo>
                  <a:lnTo>
                    <a:pt x="708" y="1428"/>
                  </a:lnTo>
                  <a:lnTo>
                    <a:pt x="681" y="1363"/>
                  </a:lnTo>
                  <a:lnTo>
                    <a:pt x="652" y="1294"/>
                  </a:lnTo>
                  <a:lnTo>
                    <a:pt x="621" y="1218"/>
                  </a:lnTo>
                  <a:lnTo>
                    <a:pt x="586" y="1136"/>
                  </a:lnTo>
                  <a:lnTo>
                    <a:pt x="549" y="1046"/>
                  </a:lnTo>
                  <a:lnTo>
                    <a:pt x="508" y="948"/>
                  </a:lnTo>
                  <a:lnTo>
                    <a:pt x="464" y="842"/>
                  </a:lnTo>
                  <a:lnTo>
                    <a:pt x="417" y="728"/>
                  </a:lnTo>
                  <a:lnTo>
                    <a:pt x="364" y="604"/>
                  </a:lnTo>
                  <a:lnTo>
                    <a:pt x="308" y="469"/>
                  </a:lnTo>
                  <a:lnTo>
                    <a:pt x="248" y="325"/>
                  </a:lnTo>
                  <a:lnTo>
                    <a:pt x="183" y="168"/>
                  </a:lnTo>
                  <a:lnTo>
                    <a:pt x="113" y="0"/>
                  </a:lnTo>
                  <a:close/>
                </a:path>
              </a:pathLst>
            </a:custGeom>
            <a:solidFill>
              <a:srgbClr val="8C9494"/>
            </a:solidFill>
            <a:ln w="9525">
              <a:noFill/>
              <a:round/>
              <a:headEnd/>
              <a:tailEnd/>
            </a:ln>
          </p:spPr>
          <p:txBody>
            <a:bodyPr/>
            <a:lstStyle/>
            <a:p>
              <a:pPr algn="ctr"/>
              <a:endParaRPr lang="en-US" sz="1800"/>
            </a:p>
          </p:txBody>
        </p:sp>
        <p:sp>
          <p:nvSpPr>
            <p:cNvPr id="347503" name="Freeform 1386"/>
            <p:cNvSpPr>
              <a:spLocks/>
            </p:cNvSpPr>
            <p:nvPr/>
          </p:nvSpPr>
          <p:spPr bwMode="auto">
            <a:xfrm>
              <a:off x="3389" y="3301"/>
              <a:ext cx="49" cy="136"/>
            </a:xfrm>
            <a:custGeom>
              <a:avLst/>
              <a:gdLst>
                <a:gd name="T0" fmla="*/ 3 w 1078"/>
                <a:gd name="T1" fmla="*/ 0 h 2440"/>
                <a:gd name="T2" fmla="*/ 3 w 1078"/>
                <a:gd name="T3" fmla="*/ 0 h 2440"/>
                <a:gd name="T4" fmla="*/ 2 w 1078"/>
                <a:gd name="T5" fmla="*/ 1 h 2440"/>
                <a:gd name="T6" fmla="*/ 1 w 1078"/>
                <a:gd name="T7" fmla="*/ 2 h 2440"/>
                <a:gd name="T8" fmla="*/ 1 w 1078"/>
                <a:gd name="T9" fmla="*/ 6 h 2440"/>
                <a:gd name="T10" fmla="*/ 4 w 1078"/>
                <a:gd name="T11" fmla="*/ 13 h 2440"/>
                <a:gd name="T12" fmla="*/ 6 w 1078"/>
                <a:gd name="T13" fmla="*/ 19 h 2440"/>
                <a:gd name="T14" fmla="*/ 7 w 1078"/>
                <a:gd name="T15" fmla="*/ 25 h 2440"/>
                <a:gd name="T16" fmla="*/ 9 w 1078"/>
                <a:gd name="T17" fmla="*/ 30 h 2440"/>
                <a:gd name="T18" fmla="*/ 11 w 1078"/>
                <a:gd name="T19" fmla="*/ 34 h 2440"/>
                <a:gd name="T20" fmla="*/ 12 w 1078"/>
                <a:gd name="T21" fmla="*/ 39 h 2440"/>
                <a:gd name="T22" fmla="*/ 14 w 1078"/>
                <a:gd name="T23" fmla="*/ 44 h 2440"/>
                <a:gd name="T24" fmla="*/ 16 w 1078"/>
                <a:gd name="T25" fmla="*/ 49 h 2440"/>
                <a:gd name="T26" fmla="*/ 18 w 1078"/>
                <a:gd name="T27" fmla="*/ 56 h 2440"/>
                <a:gd name="T28" fmla="*/ 20 w 1078"/>
                <a:gd name="T29" fmla="*/ 63 h 2440"/>
                <a:gd name="T30" fmla="*/ 23 w 1078"/>
                <a:gd name="T31" fmla="*/ 72 h 2440"/>
                <a:gd name="T32" fmla="*/ 27 w 1078"/>
                <a:gd name="T33" fmla="*/ 83 h 2440"/>
                <a:gd name="T34" fmla="*/ 31 w 1078"/>
                <a:gd name="T35" fmla="*/ 95 h 2440"/>
                <a:gd name="T36" fmla="*/ 35 w 1078"/>
                <a:gd name="T37" fmla="*/ 110 h 2440"/>
                <a:gd name="T38" fmla="*/ 41 w 1078"/>
                <a:gd name="T39" fmla="*/ 127 h 2440"/>
                <a:gd name="T40" fmla="*/ 45 w 1078"/>
                <a:gd name="T41" fmla="*/ 136 h 2440"/>
                <a:gd name="T42" fmla="*/ 45 w 1078"/>
                <a:gd name="T43" fmla="*/ 135 h 2440"/>
                <a:gd name="T44" fmla="*/ 46 w 1078"/>
                <a:gd name="T45" fmla="*/ 135 h 2440"/>
                <a:gd name="T46" fmla="*/ 48 w 1078"/>
                <a:gd name="T47" fmla="*/ 134 h 2440"/>
                <a:gd name="T48" fmla="*/ 48 w 1078"/>
                <a:gd name="T49" fmla="*/ 129 h 2440"/>
                <a:gd name="T50" fmla="*/ 45 w 1078"/>
                <a:gd name="T51" fmla="*/ 122 h 2440"/>
                <a:gd name="T52" fmla="*/ 43 w 1078"/>
                <a:gd name="T53" fmla="*/ 116 h 2440"/>
                <a:gd name="T54" fmla="*/ 41 w 1078"/>
                <a:gd name="T55" fmla="*/ 111 h 2440"/>
                <a:gd name="T56" fmla="*/ 40 w 1078"/>
                <a:gd name="T57" fmla="*/ 106 h 2440"/>
                <a:gd name="T58" fmla="*/ 38 w 1078"/>
                <a:gd name="T59" fmla="*/ 101 h 2440"/>
                <a:gd name="T60" fmla="*/ 37 w 1078"/>
                <a:gd name="T61" fmla="*/ 97 h 2440"/>
                <a:gd name="T62" fmla="*/ 35 w 1078"/>
                <a:gd name="T63" fmla="*/ 92 h 2440"/>
                <a:gd name="T64" fmla="*/ 33 w 1078"/>
                <a:gd name="T65" fmla="*/ 86 h 2440"/>
                <a:gd name="T66" fmla="*/ 31 w 1078"/>
                <a:gd name="T67" fmla="*/ 80 h 2440"/>
                <a:gd name="T68" fmla="*/ 28 w 1078"/>
                <a:gd name="T69" fmla="*/ 72 h 2440"/>
                <a:gd name="T70" fmla="*/ 25 w 1078"/>
                <a:gd name="T71" fmla="*/ 63 h 2440"/>
                <a:gd name="T72" fmla="*/ 22 w 1078"/>
                <a:gd name="T73" fmla="*/ 53 h 2440"/>
                <a:gd name="T74" fmla="*/ 18 w 1078"/>
                <a:gd name="T75" fmla="*/ 41 h 2440"/>
                <a:gd name="T76" fmla="*/ 13 w 1078"/>
                <a:gd name="T77" fmla="*/ 26 h 2440"/>
                <a:gd name="T78" fmla="*/ 7 w 1078"/>
                <a:gd name="T79" fmla="*/ 9 h 24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78"/>
                <a:gd name="T121" fmla="*/ 0 h 2440"/>
                <a:gd name="T122" fmla="*/ 1078 w 1078"/>
                <a:gd name="T123" fmla="*/ 2440 h 24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78" h="2440">
                  <a:moveTo>
                    <a:pt x="86" y="0"/>
                  </a:moveTo>
                  <a:lnTo>
                    <a:pt x="77" y="3"/>
                  </a:lnTo>
                  <a:lnTo>
                    <a:pt x="71" y="6"/>
                  </a:lnTo>
                  <a:lnTo>
                    <a:pt x="65" y="8"/>
                  </a:lnTo>
                  <a:lnTo>
                    <a:pt x="59" y="10"/>
                  </a:lnTo>
                  <a:lnTo>
                    <a:pt x="49" y="14"/>
                  </a:lnTo>
                  <a:lnTo>
                    <a:pt x="38" y="20"/>
                  </a:lnTo>
                  <a:lnTo>
                    <a:pt x="22" y="27"/>
                  </a:lnTo>
                  <a:lnTo>
                    <a:pt x="0" y="37"/>
                  </a:lnTo>
                  <a:lnTo>
                    <a:pt x="30" y="108"/>
                  </a:lnTo>
                  <a:lnTo>
                    <a:pt x="57" y="175"/>
                  </a:lnTo>
                  <a:lnTo>
                    <a:pt x="81" y="236"/>
                  </a:lnTo>
                  <a:lnTo>
                    <a:pt x="104" y="293"/>
                  </a:lnTo>
                  <a:lnTo>
                    <a:pt x="126" y="345"/>
                  </a:lnTo>
                  <a:lnTo>
                    <a:pt x="145" y="395"/>
                  </a:lnTo>
                  <a:lnTo>
                    <a:pt x="165" y="442"/>
                  </a:lnTo>
                  <a:lnTo>
                    <a:pt x="182" y="487"/>
                  </a:lnTo>
                  <a:lnTo>
                    <a:pt x="199" y="530"/>
                  </a:lnTo>
                  <a:lnTo>
                    <a:pt x="217" y="572"/>
                  </a:lnTo>
                  <a:lnTo>
                    <a:pt x="234" y="613"/>
                  </a:lnTo>
                  <a:lnTo>
                    <a:pt x="250" y="655"/>
                  </a:lnTo>
                  <a:lnTo>
                    <a:pt x="268" y="698"/>
                  </a:lnTo>
                  <a:lnTo>
                    <a:pt x="286" y="742"/>
                  </a:lnTo>
                  <a:lnTo>
                    <a:pt x="304" y="788"/>
                  </a:lnTo>
                  <a:lnTo>
                    <a:pt x="324" y="837"/>
                  </a:lnTo>
                  <a:lnTo>
                    <a:pt x="345" y="888"/>
                  </a:lnTo>
                  <a:lnTo>
                    <a:pt x="368" y="944"/>
                  </a:lnTo>
                  <a:lnTo>
                    <a:pt x="391" y="1003"/>
                  </a:lnTo>
                  <a:lnTo>
                    <a:pt x="418" y="1069"/>
                  </a:lnTo>
                  <a:lnTo>
                    <a:pt x="445" y="1138"/>
                  </a:lnTo>
                  <a:lnTo>
                    <a:pt x="476" y="1215"/>
                  </a:lnTo>
                  <a:lnTo>
                    <a:pt x="509" y="1297"/>
                  </a:lnTo>
                  <a:lnTo>
                    <a:pt x="546" y="1388"/>
                  </a:lnTo>
                  <a:lnTo>
                    <a:pt x="585" y="1486"/>
                  </a:lnTo>
                  <a:lnTo>
                    <a:pt x="628" y="1593"/>
                  </a:lnTo>
                  <a:lnTo>
                    <a:pt x="675" y="1707"/>
                  </a:lnTo>
                  <a:lnTo>
                    <a:pt x="725" y="1833"/>
                  </a:lnTo>
                  <a:lnTo>
                    <a:pt x="780" y="1968"/>
                  </a:lnTo>
                  <a:lnTo>
                    <a:pt x="838" y="2113"/>
                  </a:lnTo>
                  <a:lnTo>
                    <a:pt x="901" y="2270"/>
                  </a:lnTo>
                  <a:lnTo>
                    <a:pt x="969" y="2440"/>
                  </a:lnTo>
                  <a:lnTo>
                    <a:pt x="982" y="2435"/>
                  </a:lnTo>
                  <a:lnTo>
                    <a:pt x="990" y="2431"/>
                  </a:lnTo>
                  <a:lnTo>
                    <a:pt x="998" y="2426"/>
                  </a:lnTo>
                  <a:lnTo>
                    <a:pt x="1006" y="2423"/>
                  </a:lnTo>
                  <a:lnTo>
                    <a:pt x="1016" y="2419"/>
                  </a:lnTo>
                  <a:lnTo>
                    <a:pt x="1031" y="2413"/>
                  </a:lnTo>
                  <a:lnTo>
                    <a:pt x="1050" y="2404"/>
                  </a:lnTo>
                  <a:lnTo>
                    <a:pt x="1078" y="2394"/>
                  </a:lnTo>
                  <a:lnTo>
                    <a:pt x="1048" y="2322"/>
                  </a:lnTo>
                  <a:lnTo>
                    <a:pt x="1020" y="2256"/>
                  </a:lnTo>
                  <a:lnTo>
                    <a:pt x="995" y="2195"/>
                  </a:lnTo>
                  <a:lnTo>
                    <a:pt x="973" y="2138"/>
                  </a:lnTo>
                  <a:lnTo>
                    <a:pt x="950" y="2085"/>
                  </a:lnTo>
                  <a:lnTo>
                    <a:pt x="930" y="2035"/>
                  </a:lnTo>
                  <a:lnTo>
                    <a:pt x="910" y="1989"/>
                  </a:lnTo>
                  <a:lnTo>
                    <a:pt x="892" y="1944"/>
                  </a:lnTo>
                  <a:lnTo>
                    <a:pt x="875" y="1901"/>
                  </a:lnTo>
                  <a:lnTo>
                    <a:pt x="857" y="1859"/>
                  </a:lnTo>
                  <a:lnTo>
                    <a:pt x="840" y="1817"/>
                  </a:lnTo>
                  <a:lnTo>
                    <a:pt x="823" y="1775"/>
                  </a:lnTo>
                  <a:lnTo>
                    <a:pt x="805" y="1733"/>
                  </a:lnTo>
                  <a:lnTo>
                    <a:pt x="787" y="1688"/>
                  </a:lnTo>
                  <a:lnTo>
                    <a:pt x="768" y="1643"/>
                  </a:lnTo>
                  <a:lnTo>
                    <a:pt x="748" y="1595"/>
                  </a:lnTo>
                  <a:lnTo>
                    <a:pt x="727" y="1543"/>
                  </a:lnTo>
                  <a:lnTo>
                    <a:pt x="703" y="1487"/>
                  </a:lnTo>
                  <a:lnTo>
                    <a:pt x="679" y="1428"/>
                  </a:lnTo>
                  <a:lnTo>
                    <a:pt x="652" y="1364"/>
                  </a:lnTo>
                  <a:lnTo>
                    <a:pt x="624" y="1294"/>
                  </a:lnTo>
                  <a:lnTo>
                    <a:pt x="592" y="1218"/>
                  </a:lnTo>
                  <a:lnTo>
                    <a:pt x="557" y="1135"/>
                  </a:lnTo>
                  <a:lnTo>
                    <a:pt x="521" y="1045"/>
                  </a:lnTo>
                  <a:lnTo>
                    <a:pt x="480" y="948"/>
                  </a:lnTo>
                  <a:lnTo>
                    <a:pt x="436" y="843"/>
                  </a:lnTo>
                  <a:lnTo>
                    <a:pt x="388" y="728"/>
                  </a:lnTo>
                  <a:lnTo>
                    <a:pt x="337" y="604"/>
                  </a:lnTo>
                  <a:lnTo>
                    <a:pt x="281" y="469"/>
                  </a:lnTo>
                  <a:lnTo>
                    <a:pt x="221" y="324"/>
                  </a:lnTo>
                  <a:lnTo>
                    <a:pt x="155" y="168"/>
                  </a:lnTo>
                  <a:lnTo>
                    <a:pt x="86" y="0"/>
                  </a:lnTo>
                  <a:close/>
                </a:path>
              </a:pathLst>
            </a:custGeom>
            <a:solidFill>
              <a:srgbClr val="A8B0B0"/>
            </a:solidFill>
            <a:ln w="9525">
              <a:noFill/>
              <a:round/>
              <a:headEnd/>
              <a:tailEnd/>
            </a:ln>
          </p:spPr>
          <p:txBody>
            <a:bodyPr/>
            <a:lstStyle/>
            <a:p>
              <a:pPr algn="ctr"/>
              <a:endParaRPr lang="en-US" sz="1800"/>
            </a:p>
          </p:txBody>
        </p:sp>
        <p:sp>
          <p:nvSpPr>
            <p:cNvPr id="347504" name="Freeform 1387"/>
            <p:cNvSpPr>
              <a:spLocks/>
            </p:cNvSpPr>
            <p:nvPr/>
          </p:nvSpPr>
          <p:spPr bwMode="auto">
            <a:xfrm>
              <a:off x="3389" y="3302"/>
              <a:ext cx="48" cy="135"/>
            </a:xfrm>
            <a:custGeom>
              <a:avLst/>
              <a:gdLst>
                <a:gd name="T0" fmla="*/ 2 w 1046"/>
                <a:gd name="T1" fmla="*/ 0 h 2428"/>
                <a:gd name="T2" fmla="*/ 2 w 1046"/>
                <a:gd name="T3" fmla="*/ 0 h 2428"/>
                <a:gd name="T4" fmla="*/ 2 w 1046"/>
                <a:gd name="T5" fmla="*/ 1 h 2428"/>
                <a:gd name="T6" fmla="*/ 1 w 1046"/>
                <a:gd name="T7" fmla="*/ 1 h 2428"/>
                <a:gd name="T8" fmla="*/ 1 w 1046"/>
                <a:gd name="T9" fmla="*/ 5 h 2428"/>
                <a:gd name="T10" fmla="*/ 4 w 1046"/>
                <a:gd name="T11" fmla="*/ 13 h 2428"/>
                <a:gd name="T12" fmla="*/ 6 w 1046"/>
                <a:gd name="T13" fmla="*/ 19 h 2428"/>
                <a:gd name="T14" fmla="*/ 8 w 1046"/>
                <a:gd name="T15" fmla="*/ 24 h 2428"/>
                <a:gd name="T16" fmla="*/ 9 w 1046"/>
                <a:gd name="T17" fmla="*/ 29 h 2428"/>
                <a:gd name="T18" fmla="*/ 11 w 1046"/>
                <a:gd name="T19" fmla="*/ 33 h 2428"/>
                <a:gd name="T20" fmla="*/ 12 w 1046"/>
                <a:gd name="T21" fmla="*/ 38 h 2428"/>
                <a:gd name="T22" fmla="*/ 14 w 1046"/>
                <a:gd name="T23" fmla="*/ 43 h 2428"/>
                <a:gd name="T24" fmla="*/ 16 w 1046"/>
                <a:gd name="T25" fmla="*/ 49 h 2428"/>
                <a:gd name="T26" fmla="*/ 18 w 1046"/>
                <a:gd name="T27" fmla="*/ 55 h 2428"/>
                <a:gd name="T28" fmla="*/ 20 w 1046"/>
                <a:gd name="T29" fmla="*/ 63 h 2428"/>
                <a:gd name="T30" fmla="*/ 23 w 1046"/>
                <a:gd name="T31" fmla="*/ 71 h 2428"/>
                <a:gd name="T32" fmla="*/ 27 w 1046"/>
                <a:gd name="T33" fmla="*/ 82 h 2428"/>
                <a:gd name="T34" fmla="*/ 31 w 1046"/>
                <a:gd name="T35" fmla="*/ 94 h 2428"/>
                <a:gd name="T36" fmla="*/ 36 w 1046"/>
                <a:gd name="T37" fmla="*/ 109 h 2428"/>
                <a:gd name="T38" fmla="*/ 41 w 1046"/>
                <a:gd name="T39" fmla="*/ 126 h 2428"/>
                <a:gd name="T40" fmla="*/ 45 w 1046"/>
                <a:gd name="T41" fmla="*/ 135 h 2428"/>
                <a:gd name="T42" fmla="*/ 45 w 1046"/>
                <a:gd name="T43" fmla="*/ 134 h 2428"/>
                <a:gd name="T44" fmla="*/ 46 w 1046"/>
                <a:gd name="T45" fmla="*/ 134 h 2428"/>
                <a:gd name="T46" fmla="*/ 47 w 1046"/>
                <a:gd name="T47" fmla="*/ 134 h 2428"/>
                <a:gd name="T48" fmla="*/ 47 w 1046"/>
                <a:gd name="T49" fmla="*/ 129 h 2428"/>
                <a:gd name="T50" fmla="*/ 44 w 1046"/>
                <a:gd name="T51" fmla="*/ 122 h 2428"/>
                <a:gd name="T52" fmla="*/ 42 w 1046"/>
                <a:gd name="T53" fmla="*/ 116 h 2428"/>
                <a:gd name="T54" fmla="*/ 40 w 1046"/>
                <a:gd name="T55" fmla="*/ 111 h 2428"/>
                <a:gd name="T56" fmla="*/ 39 w 1046"/>
                <a:gd name="T57" fmla="*/ 106 h 2428"/>
                <a:gd name="T58" fmla="*/ 37 w 1046"/>
                <a:gd name="T59" fmla="*/ 101 h 2428"/>
                <a:gd name="T60" fmla="*/ 36 w 1046"/>
                <a:gd name="T61" fmla="*/ 96 h 2428"/>
                <a:gd name="T62" fmla="*/ 34 w 1046"/>
                <a:gd name="T63" fmla="*/ 91 h 2428"/>
                <a:gd name="T64" fmla="*/ 32 w 1046"/>
                <a:gd name="T65" fmla="*/ 86 h 2428"/>
                <a:gd name="T66" fmla="*/ 30 w 1046"/>
                <a:gd name="T67" fmla="*/ 80 h 2428"/>
                <a:gd name="T68" fmla="*/ 27 w 1046"/>
                <a:gd name="T69" fmla="*/ 72 h 2428"/>
                <a:gd name="T70" fmla="*/ 24 w 1046"/>
                <a:gd name="T71" fmla="*/ 63 h 2428"/>
                <a:gd name="T72" fmla="*/ 21 w 1046"/>
                <a:gd name="T73" fmla="*/ 53 h 2428"/>
                <a:gd name="T74" fmla="*/ 16 w 1046"/>
                <a:gd name="T75" fmla="*/ 41 h 2428"/>
                <a:gd name="T76" fmla="*/ 12 w 1046"/>
                <a:gd name="T77" fmla="*/ 26 h 2428"/>
                <a:gd name="T78" fmla="*/ 6 w 1046"/>
                <a:gd name="T79" fmla="*/ 9 h 2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46"/>
                <a:gd name="T121" fmla="*/ 0 h 2428"/>
                <a:gd name="T122" fmla="*/ 1046 w 1046"/>
                <a:gd name="T123" fmla="*/ 2428 h 2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46" h="2428">
                  <a:moveTo>
                    <a:pt x="58" y="0"/>
                  </a:moveTo>
                  <a:lnTo>
                    <a:pt x="52" y="2"/>
                  </a:lnTo>
                  <a:lnTo>
                    <a:pt x="47" y="4"/>
                  </a:lnTo>
                  <a:lnTo>
                    <a:pt x="43" y="5"/>
                  </a:lnTo>
                  <a:lnTo>
                    <a:pt x="39" y="7"/>
                  </a:lnTo>
                  <a:lnTo>
                    <a:pt x="33" y="10"/>
                  </a:lnTo>
                  <a:lnTo>
                    <a:pt x="25" y="13"/>
                  </a:lnTo>
                  <a:lnTo>
                    <a:pt x="15" y="18"/>
                  </a:lnTo>
                  <a:lnTo>
                    <a:pt x="0" y="25"/>
                  </a:lnTo>
                  <a:lnTo>
                    <a:pt x="29" y="97"/>
                  </a:lnTo>
                  <a:lnTo>
                    <a:pt x="56" y="164"/>
                  </a:lnTo>
                  <a:lnTo>
                    <a:pt x="80" y="225"/>
                  </a:lnTo>
                  <a:lnTo>
                    <a:pt x="104" y="282"/>
                  </a:lnTo>
                  <a:lnTo>
                    <a:pt x="125" y="334"/>
                  </a:lnTo>
                  <a:lnTo>
                    <a:pt x="145" y="384"/>
                  </a:lnTo>
                  <a:lnTo>
                    <a:pt x="164" y="430"/>
                  </a:lnTo>
                  <a:lnTo>
                    <a:pt x="182" y="475"/>
                  </a:lnTo>
                  <a:lnTo>
                    <a:pt x="199" y="518"/>
                  </a:lnTo>
                  <a:lnTo>
                    <a:pt x="217" y="560"/>
                  </a:lnTo>
                  <a:lnTo>
                    <a:pt x="233" y="601"/>
                  </a:lnTo>
                  <a:lnTo>
                    <a:pt x="250" y="643"/>
                  </a:lnTo>
                  <a:lnTo>
                    <a:pt x="268" y="686"/>
                  </a:lnTo>
                  <a:lnTo>
                    <a:pt x="285" y="730"/>
                  </a:lnTo>
                  <a:lnTo>
                    <a:pt x="305" y="776"/>
                  </a:lnTo>
                  <a:lnTo>
                    <a:pt x="324" y="825"/>
                  </a:lnTo>
                  <a:lnTo>
                    <a:pt x="344" y="876"/>
                  </a:lnTo>
                  <a:lnTo>
                    <a:pt x="367" y="932"/>
                  </a:lnTo>
                  <a:lnTo>
                    <a:pt x="391" y="991"/>
                  </a:lnTo>
                  <a:lnTo>
                    <a:pt x="418" y="1056"/>
                  </a:lnTo>
                  <a:lnTo>
                    <a:pt x="445" y="1126"/>
                  </a:lnTo>
                  <a:lnTo>
                    <a:pt x="477" y="1203"/>
                  </a:lnTo>
                  <a:lnTo>
                    <a:pt x="511" y="1285"/>
                  </a:lnTo>
                  <a:lnTo>
                    <a:pt x="546" y="1376"/>
                  </a:lnTo>
                  <a:lnTo>
                    <a:pt x="586" y="1474"/>
                  </a:lnTo>
                  <a:lnTo>
                    <a:pt x="629" y="1580"/>
                  </a:lnTo>
                  <a:lnTo>
                    <a:pt x="676" y="1695"/>
                  </a:lnTo>
                  <a:lnTo>
                    <a:pt x="726" y="1821"/>
                  </a:lnTo>
                  <a:lnTo>
                    <a:pt x="781" y="1956"/>
                  </a:lnTo>
                  <a:lnTo>
                    <a:pt x="840" y="2101"/>
                  </a:lnTo>
                  <a:lnTo>
                    <a:pt x="903" y="2258"/>
                  </a:lnTo>
                  <a:lnTo>
                    <a:pt x="972" y="2428"/>
                  </a:lnTo>
                  <a:lnTo>
                    <a:pt x="980" y="2424"/>
                  </a:lnTo>
                  <a:lnTo>
                    <a:pt x="986" y="2421"/>
                  </a:lnTo>
                  <a:lnTo>
                    <a:pt x="991" y="2419"/>
                  </a:lnTo>
                  <a:lnTo>
                    <a:pt x="997" y="2415"/>
                  </a:lnTo>
                  <a:lnTo>
                    <a:pt x="1004" y="2412"/>
                  </a:lnTo>
                  <a:lnTo>
                    <a:pt x="1013" y="2408"/>
                  </a:lnTo>
                  <a:lnTo>
                    <a:pt x="1028" y="2403"/>
                  </a:lnTo>
                  <a:lnTo>
                    <a:pt x="1046" y="2395"/>
                  </a:lnTo>
                  <a:lnTo>
                    <a:pt x="1017" y="2324"/>
                  </a:lnTo>
                  <a:lnTo>
                    <a:pt x="989" y="2257"/>
                  </a:lnTo>
                  <a:lnTo>
                    <a:pt x="964" y="2196"/>
                  </a:lnTo>
                  <a:lnTo>
                    <a:pt x="941" y="2139"/>
                  </a:lnTo>
                  <a:lnTo>
                    <a:pt x="920" y="2086"/>
                  </a:lnTo>
                  <a:lnTo>
                    <a:pt x="899" y="2037"/>
                  </a:lnTo>
                  <a:lnTo>
                    <a:pt x="880" y="1990"/>
                  </a:lnTo>
                  <a:lnTo>
                    <a:pt x="861" y="1946"/>
                  </a:lnTo>
                  <a:lnTo>
                    <a:pt x="843" y="1903"/>
                  </a:lnTo>
                  <a:lnTo>
                    <a:pt x="826" y="1861"/>
                  </a:lnTo>
                  <a:lnTo>
                    <a:pt x="809" y="1819"/>
                  </a:lnTo>
                  <a:lnTo>
                    <a:pt x="792" y="1778"/>
                  </a:lnTo>
                  <a:lnTo>
                    <a:pt x="774" y="1734"/>
                  </a:lnTo>
                  <a:lnTo>
                    <a:pt x="756" y="1691"/>
                  </a:lnTo>
                  <a:lnTo>
                    <a:pt x="737" y="1645"/>
                  </a:lnTo>
                  <a:lnTo>
                    <a:pt x="718" y="1596"/>
                  </a:lnTo>
                  <a:lnTo>
                    <a:pt x="696" y="1545"/>
                  </a:lnTo>
                  <a:lnTo>
                    <a:pt x="673" y="1490"/>
                  </a:lnTo>
                  <a:lnTo>
                    <a:pt x="648" y="1430"/>
                  </a:lnTo>
                  <a:lnTo>
                    <a:pt x="622" y="1365"/>
                  </a:lnTo>
                  <a:lnTo>
                    <a:pt x="593" y="1296"/>
                  </a:lnTo>
                  <a:lnTo>
                    <a:pt x="562" y="1220"/>
                  </a:lnTo>
                  <a:lnTo>
                    <a:pt x="528" y="1138"/>
                  </a:lnTo>
                  <a:lnTo>
                    <a:pt x="490" y="1047"/>
                  </a:lnTo>
                  <a:lnTo>
                    <a:pt x="450" y="950"/>
                  </a:lnTo>
                  <a:lnTo>
                    <a:pt x="407" y="843"/>
                  </a:lnTo>
                  <a:lnTo>
                    <a:pt x="359" y="730"/>
                  </a:lnTo>
                  <a:lnTo>
                    <a:pt x="308" y="605"/>
                  </a:lnTo>
                  <a:lnTo>
                    <a:pt x="251" y="470"/>
                  </a:lnTo>
                  <a:lnTo>
                    <a:pt x="192" y="325"/>
                  </a:lnTo>
                  <a:lnTo>
                    <a:pt x="127" y="169"/>
                  </a:lnTo>
                  <a:lnTo>
                    <a:pt x="58" y="0"/>
                  </a:lnTo>
                  <a:close/>
                </a:path>
              </a:pathLst>
            </a:custGeom>
            <a:solidFill>
              <a:srgbClr val="C4CCCC"/>
            </a:solidFill>
            <a:ln w="9525">
              <a:noFill/>
              <a:round/>
              <a:headEnd/>
              <a:tailEnd/>
            </a:ln>
          </p:spPr>
          <p:txBody>
            <a:bodyPr/>
            <a:lstStyle/>
            <a:p>
              <a:pPr algn="ctr"/>
              <a:endParaRPr lang="en-US" sz="1800"/>
            </a:p>
          </p:txBody>
        </p:sp>
        <p:sp>
          <p:nvSpPr>
            <p:cNvPr id="347505" name="Freeform 1388"/>
            <p:cNvSpPr>
              <a:spLocks/>
            </p:cNvSpPr>
            <p:nvPr/>
          </p:nvSpPr>
          <p:spPr bwMode="auto">
            <a:xfrm>
              <a:off x="3389" y="3302"/>
              <a:ext cx="46" cy="134"/>
            </a:xfrm>
            <a:custGeom>
              <a:avLst/>
              <a:gdLst>
                <a:gd name="T0" fmla="*/ 1 w 1017"/>
                <a:gd name="T1" fmla="*/ 0 h 2414"/>
                <a:gd name="T2" fmla="*/ 0 w 1017"/>
                <a:gd name="T3" fmla="*/ 1 h 2414"/>
                <a:gd name="T4" fmla="*/ 44 w 1017"/>
                <a:gd name="T5" fmla="*/ 134 h 2414"/>
                <a:gd name="T6" fmla="*/ 46 w 1017"/>
                <a:gd name="T7" fmla="*/ 133 h 2414"/>
                <a:gd name="T8" fmla="*/ 1 w 1017"/>
                <a:gd name="T9" fmla="*/ 0 h 2414"/>
                <a:gd name="T10" fmla="*/ 0 60000 65536"/>
                <a:gd name="T11" fmla="*/ 0 60000 65536"/>
                <a:gd name="T12" fmla="*/ 0 60000 65536"/>
                <a:gd name="T13" fmla="*/ 0 60000 65536"/>
                <a:gd name="T14" fmla="*/ 0 60000 65536"/>
                <a:gd name="T15" fmla="*/ 0 w 1017"/>
                <a:gd name="T16" fmla="*/ 0 h 2414"/>
                <a:gd name="T17" fmla="*/ 1017 w 1017"/>
                <a:gd name="T18" fmla="*/ 2414 h 2414"/>
              </a:gdLst>
              <a:ahLst/>
              <a:cxnLst>
                <a:cxn ang="T10">
                  <a:pos x="T0" y="T1"/>
                </a:cxn>
                <a:cxn ang="T11">
                  <a:pos x="T2" y="T3"/>
                </a:cxn>
                <a:cxn ang="T12">
                  <a:pos x="T4" y="T5"/>
                </a:cxn>
                <a:cxn ang="T13">
                  <a:pos x="T6" y="T7"/>
                </a:cxn>
                <a:cxn ang="T14">
                  <a:pos x="T8" y="T9"/>
                </a:cxn>
              </a:cxnLst>
              <a:rect l="T15" t="T16" r="T17" b="T18"/>
              <a:pathLst>
                <a:path w="1017" h="2414">
                  <a:moveTo>
                    <a:pt x="32" y="0"/>
                  </a:moveTo>
                  <a:lnTo>
                    <a:pt x="0" y="13"/>
                  </a:lnTo>
                  <a:lnTo>
                    <a:pt x="977" y="2414"/>
                  </a:lnTo>
                  <a:lnTo>
                    <a:pt x="1017" y="2396"/>
                  </a:lnTo>
                  <a:lnTo>
                    <a:pt x="32" y="0"/>
                  </a:lnTo>
                  <a:close/>
                </a:path>
              </a:pathLst>
            </a:custGeom>
            <a:solidFill>
              <a:srgbClr val="E0E8E8"/>
            </a:solidFill>
            <a:ln w="9525">
              <a:noFill/>
              <a:round/>
              <a:headEnd/>
              <a:tailEnd/>
            </a:ln>
          </p:spPr>
          <p:txBody>
            <a:bodyPr/>
            <a:lstStyle/>
            <a:p>
              <a:pPr algn="ctr"/>
              <a:endParaRPr lang="en-US" sz="1800"/>
            </a:p>
          </p:txBody>
        </p:sp>
        <p:sp>
          <p:nvSpPr>
            <p:cNvPr id="347506" name="Freeform 1389"/>
            <p:cNvSpPr>
              <a:spLocks/>
            </p:cNvSpPr>
            <p:nvPr/>
          </p:nvSpPr>
          <p:spPr bwMode="auto">
            <a:xfrm>
              <a:off x="3388" y="3298"/>
              <a:ext cx="8" cy="6"/>
            </a:xfrm>
            <a:custGeom>
              <a:avLst/>
              <a:gdLst>
                <a:gd name="T0" fmla="*/ 8 w 173"/>
                <a:gd name="T1" fmla="*/ 1 h 95"/>
                <a:gd name="T2" fmla="*/ 0 w 173"/>
                <a:gd name="T3" fmla="*/ 6 h 95"/>
                <a:gd name="T4" fmla="*/ 0 w 173"/>
                <a:gd name="T5" fmla="*/ 5 h 95"/>
                <a:gd name="T6" fmla="*/ 8 w 173"/>
                <a:gd name="T7" fmla="*/ 0 h 95"/>
                <a:gd name="T8" fmla="*/ 8 w 173"/>
                <a:gd name="T9" fmla="*/ 1 h 95"/>
                <a:gd name="T10" fmla="*/ 0 60000 65536"/>
                <a:gd name="T11" fmla="*/ 0 60000 65536"/>
                <a:gd name="T12" fmla="*/ 0 60000 65536"/>
                <a:gd name="T13" fmla="*/ 0 60000 65536"/>
                <a:gd name="T14" fmla="*/ 0 60000 65536"/>
                <a:gd name="T15" fmla="*/ 0 w 173"/>
                <a:gd name="T16" fmla="*/ 0 h 95"/>
                <a:gd name="T17" fmla="*/ 173 w 173"/>
                <a:gd name="T18" fmla="*/ 95 h 95"/>
              </a:gdLst>
              <a:ahLst/>
              <a:cxnLst>
                <a:cxn ang="T10">
                  <a:pos x="T0" y="T1"/>
                </a:cxn>
                <a:cxn ang="T11">
                  <a:pos x="T2" y="T3"/>
                </a:cxn>
                <a:cxn ang="T12">
                  <a:pos x="T4" y="T5"/>
                </a:cxn>
                <a:cxn ang="T13">
                  <a:pos x="T6" y="T7"/>
                </a:cxn>
                <a:cxn ang="T14">
                  <a:pos x="T8" y="T9"/>
                </a:cxn>
              </a:cxnLst>
              <a:rect l="T15" t="T16" r="T17" b="T18"/>
              <a:pathLst>
                <a:path w="173" h="95">
                  <a:moveTo>
                    <a:pt x="173" y="20"/>
                  </a:moveTo>
                  <a:lnTo>
                    <a:pt x="7" y="95"/>
                  </a:lnTo>
                  <a:lnTo>
                    <a:pt x="0" y="75"/>
                  </a:lnTo>
                  <a:lnTo>
                    <a:pt x="166" y="0"/>
                  </a:lnTo>
                  <a:lnTo>
                    <a:pt x="173" y="20"/>
                  </a:lnTo>
                  <a:close/>
                </a:path>
              </a:pathLst>
            </a:custGeom>
            <a:solidFill>
              <a:srgbClr val="111919"/>
            </a:solidFill>
            <a:ln w="9525">
              <a:noFill/>
              <a:round/>
              <a:headEnd/>
              <a:tailEnd/>
            </a:ln>
          </p:spPr>
          <p:txBody>
            <a:bodyPr/>
            <a:lstStyle/>
            <a:p>
              <a:pPr algn="ctr"/>
              <a:endParaRPr lang="en-US" sz="1800"/>
            </a:p>
          </p:txBody>
        </p:sp>
        <p:sp>
          <p:nvSpPr>
            <p:cNvPr id="347507" name="Freeform 1390"/>
            <p:cNvSpPr>
              <a:spLocks/>
            </p:cNvSpPr>
            <p:nvPr/>
          </p:nvSpPr>
          <p:spPr bwMode="auto">
            <a:xfrm>
              <a:off x="3386" y="3293"/>
              <a:ext cx="9" cy="10"/>
            </a:xfrm>
            <a:custGeom>
              <a:avLst/>
              <a:gdLst>
                <a:gd name="T0" fmla="*/ 9 w 200"/>
                <a:gd name="T1" fmla="*/ 6 h 179"/>
                <a:gd name="T2" fmla="*/ 1 w 200"/>
                <a:gd name="T3" fmla="*/ 10 h 179"/>
                <a:gd name="T4" fmla="*/ 0 w 200"/>
                <a:gd name="T5" fmla="*/ 6 h 179"/>
                <a:gd name="T6" fmla="*/ 3 w 200"/>
                <a:gd name="T7" fmla="*/ 0 h 179"/>
                <a:gd name="T8" fmla="*/ 8 w 200"/>
                <a:gd name="T9" fmla="*/ 1 h 179"/>
                <a:gd name="T10" fmla="*/ 9 w 200"/>
                <a:gd name="T11" fmla="*/ 6 h 179"/>
                <a:gd name="T12" fmla="*/ 0 60000 65536"/>
                <a:gd name="T13" fmla="*/ 0 60000 65536"/>
                <a:gd name="T14" fmla="*/ 0 60000 65536"/>
                <a:gd name="T15" fmla="*/ 0 60000 65536"/>
                <a:gd name="T16" fmla="*/ 0 60000 65536"/>
                <a:gd name="T17" fmla="*/ 0 60000 65536"/>
                <a:gd name="T18" fmla="*/ 0 w 200"/>
                <a:gd name="T19" fmla="*/ 0 h 179"/>
                <a:gd name="T20" fmla="*/ 200 w 200"/>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00" h="179">
                  <a:moveTo>
                    <a:pt x="200" y="106"/>
                  </a:moveTo>
                  <a:lnTo>
                    <a:pt x="33" y="179"/>
                  </a:lnTo>
                  <a:lnTo>
                    <a:pt x="0" y="100"/>
                  </a:lnTo>
                  <a:lnTo>
                    <a:pt x="58" y="0"/>
                  </a:lnTo>
                  <a:lnTo>
                    <a:pt x="168" y="26"/>
                  </a:lnTo>
                  <a:lnTo>
                    <a:pt x="200" y="106"/>
                  </a:lnTo>
                  <a:close/>
                </a:path>
              </a:pathLst>
            </a:custGeom>
            <a:solidFill>
              <a:srgbClr val="545959"/>
            </a:solidFill>
            <a:ln w="9525">
              <a:noFill/>
              <a:round/>
              <a:headEnd/>
              <a:tailEnd/>
            </a:ln>
          </p:spPr>
          <p:txBody>
            <a:bodyPr/>
            <a:lstStyle/>
            <a:p>
              <a:pPr algn="ctr"/>
              <a:endParaRPr lang="en-US" sz="1800"/>
            </a:p>
          </p:txBody>
        </p:sp>
        <p:sp>
          <p:nvSpPr>
            <p:cNvPr id="347508" name="Freeform 1391"/>
            <p:cNvSpPr>
              <a:spLocks/>
            </p:cNvSpPr>
            <p:nvPr/>
          </p:nvSpPr>
          <p:spPr bwMode="auto">
            <a:xfrm>
              <a:off x="3386" y="3293"/>
              <a:ext cx="8" cy="10"/>
            </a:xfrm>
            <a:custGeom>
              <a:avLst/>
              <a:gdLst>
                <a:gd name="T0" fmla="*/ 8 w 173"/>
                <a:gd name="T1" fmla="*/ 7 h 177"/>
                <a:gd name="T2" fmla="*/ 7 w 173"/>
                <a:gd name="T3" fmla="*/ 7 h 177"/>
                <a:gd name="T4" fmla="*/ 7 w 173"/>
                <a:gd name="T5" fmla="*/ 7 h 177"/>
                <a:gd name="T6" fmla="*/ 6 w 173"/>
                <a:gd name="T7" fmla="*/ 7 h 177"/>
                <a:gd name="T8" fmla="*/ 6 w 173"/>
                <a:gd name="T9" fmla="*/ 8 h 177"/>
                <a:gd name="T10" fmla="*/ 5 w 173"/>
                <a:gd name="T11" fmla="*/ 8 h 177"/>
                <a:gd name="T12" fmla="*/ 4 w 173"/>
                <a:gd name="T13" fmla="*/ 8 h 177"/>
                <a:gd name="T14" fmla="*/ 3 w 173"/>
                <a:gd name="T15" fmla="*/ 9 h 177"/>
                <a:gd name="T16" fmla="*/ 2 w 173"/>
                <a:gd name="T17" fmla="*/ 10 h 177"/>
                <a:gd name="T18" fmla="*/ 1 w 173"/>
                <a:gd name="T19" fmla="*/ 9 h 177"/>
                <a:gd name="T20" fmla="*/ 1 w 173"/>
                <a:gd name="T21" fmla="*/ 9 h 177"/>
                <a:gd name="T22" fmla="*/ 1 w 173"/>
                <a:gd name="T23" fmla="*/ 9 h 177"/>
                <a:gd name="T24" fmla="*/ 1 w 173"/>
                <a:gd name="T25" fmla="*/ 8 h 177"/>
                <a:gd name="T26" fmla="*/ 1 w 173"/>
                <a:gd name="T27" fmla="*/ 8 h 177"/>
                <a:gd name="T28" fmla="*/ 1 w 173"/>
                <a:gd name="T29" fmla="*/ 7 h 177"/>
                <a:gd name="T30" fmla="*/ 0 w 173"/>
                <a:gd name="T31" fmla="*/ 7 h 177"/>
                <a:gd name="T32" fmla="*/ 0 w 173"/>
                <a:gd name="T33" fmla="*/ 5 h 177"/>
                <a:gd name="T34" fmla="*/ 0 w 173"/>
                <a:gd name="T35" fmla="*/ 5 h 177"/>
                <a:gd name="T36" fmla="*/ 1 w 173"/>
                <a:gd name="T37" fmla="*/ 4 h 177"/>
                <a:gd name="T38" fmla="*/ 1 w 173"/>
                <a:gd name="T39" fmla="*/ 4 h 177"/>
                <a:gd name="T40" fmla="*/ 1 w 173"/>
                <a:gd name="T41" fmla="*/ 4 h 177"/>
                <a:gd name="T42" fmla="*/ 1 w 173"/>
                <a:gd name="T43" fmla="*/ 3 h 177"/>
                <a:gd name="T44" fmla="*/ 1 w 173"/>
                <a:gd name="T45" fmla="*/ 2 h 177"/>
                <a:gd name="T46" fmla="*/ 2 w 173"/>
                <a:gd name="T47" fmla="*/ 1 h 177"/>
                <a:gd name="T48" fmla="*/ 2 w 173"/>
                <a:gd name="T49" fmla="*/ 0 h 177"/>
                <a:gd name="T50" fmla="*/ 3 w 173"/>
                <a:gd name="T51" fmla="*/ 0 h 177"/>
                <a:gd name="T52" fmla="*/ 3 w 173"/>
                <a:gd name="T53" fmla="*/ 0 h 177"/>
                <a:gd name="T54" fmla="*/ 4 w 173"/>
                <a:gd name="T55" fmla="*/ 0 h 177"/>
                <a:gd name="T56" fmla="*/ 4 w 173"/>
                <a:gd name="T57" fmla="*/ 1 h 177"/>
                <a:gd name="T58" fmla="*/ 4 w 173"/>
                <a:gd name="T59" fmla="*/ 1 h 177"/>
                <a:gd name="T60" fmla="*/ 5 w 173"/>
                <a:gd name="T61" fmla="*/ 1 h 177"/>
                <a:gd name="T62" fmla="*/ 6 w 173"/>
                <a:gd name="T63" fmla="*/ 2 h 177"/>
                <a:gd name="T64" fmla="*/ 6 w 173"/>
                <a:gd name="T65" fmla="*/ 2 h 177"/>
                <a:gd name="T66" fmla="*/ 7 w 173"/>
                <a:gd name="T67" fmla="*/ 2 h 177"/>
                <a:gd name="T68" fmla="*/ 7 w 173"/>
                <a:gd name="T69" fmla="*/ 3 h 177"/>
                <a:gd name="T70" fmla="*/ 7 w 173"/>
                <a:gd name="T71" fmla="*/ 3 h 177"/>
                <a:gd name="T72" fmla="*/ 7 w 173"/>
                <a:gd name="T73" fmla="*/ 3 h 177"/>
                <a:gd name="T74" fmla="*/ 7 w 173"/>
                <a:gd name="T75" fmla="*/ 4 h 177"/>
                <a:gd name="T76" fmla="*/ 7 w 173"/>
                <a:gd name="T77" fmla="*/ 5 h 177"/>
                <a:gd name="T78" fmla="*/ 8 w 173"/>
                <a:gd name="T79" fmla="*/ 5 h 177"/>
                <a:gd name="T80" fmla="*/ 8 w 173"/>
                <a:gd name="T81" fmla="*/ 7 h 1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
                <a:gd name="T124" fmla="*/ 0 h 177"/>
                <a:gd name="T125" fmla="*/ 173 w 173"/>
                <a:gd name="T126" fmla="*/ 177 h 1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 h="177">
                  <a:moveTo>
                    <a:pt x="173" y="116"/>
                  </a:moveTo>
                  <a:lnTo>
                    <a:pt x="159" y="122"/>
                  </a:lnTo>
                  <a:lnTo>
                    <a:pt x="147" y="126"/>
                  </a:lnTo>
                  <a:lnTo>
                    <a:pt x="137" y="131"/>
                  </a:lnTo>
                  <a:lnTo>
                    <a:pt x="127" y="135"/>
                  </a:lnTo>
                  <a:lnTo>
                    <a:pt x="114" y="141"/>
                  </a:lnTo>
                  <a:lnTo>
                    <a:pt x="94" y="150"/>
                  </a:lnTo>
                  <a:lnTo>
                    <a:pt x="69" y="161"/>
                  </a:lnTo>
                  <a:lnTo>
                    <a:pt x="33" y="177"/>
                  </a:lnTo>
                  <a:lnTo>
                    <a:pt x="30" y="168"/>
                  </a:lnTo>
                  <a:lnTo>
                    <a:pt x="27" y="161"/>
                  </a:lnTo>
                  <a:lnTo>
                    <a:pt x="25" y="156"/>
                  </a:lnTo>
                  <a:lnTo>
                    <a:pt x="23" y="150"/>
                  </a:lnTo>
                  <a:lnTo>
                    <a:pt x="20" y="141"/>
                  </a:lnTo>
                  <a:lnTo>
                    <a:pt x="16" y="131"/>
                  </a:lnTo>
                  <a:lnTo>
                    <a:pt x="9" y="117"/>
                  </a:lnTo>
                  <a:lnTo>
                    <a:pt x="0" y="97"/>
                  </a:lnTo>
                  <a:lnTo>
                    <a:pt x="7" y="86"/>
                  </a:lnTo>
                  <a:lnTo>
                    <a:pt x="11" y="78"/>
                  </a:lnTo>
                  <a:lnTo>
                    <a:pt x="15" y="70"/>
                  </a:lnTo>
                  <a:lnTo>
                    <a:pt x="19" y="63"/>
                  </a:lnTo>
                  <a:lnTo>
                    <a:pt x="24" y="54"/>
                  </a:lnTo>
                  <a:lnTo>
                    <a:pt x="31" y="41"/>
                  </a:lnTo>
                  <a:lnTo>
                    <a:pt x="40" y="24"/>
                  </a:lnTo>
                  <a:lnTo>
                    <a:pt x="52" y="0"/>
                  </a:lnTo>
                  <a:lnTo>
                    <a:pt x="63" y="3"/>
                  </a:lnTo>
                  <a:lnTo>
                    <a:pt x="70" y="6"/>
                  </a:lnTo>
                  <a:lnTo>
                    <a:pt x="76" y="8"/>
                  </a:lnTo>
                  <a:lnTo>
                    <a:pt x="83" y="11"/>
                  </a:lnTo>
                  <a:lnTo>
                    <a:pt x="91" y="15"/>
                  </a:lnTo>
                  <a:lnTo>
                    <a:pt x="102" y="20"/>
                  </a:lnTo>
                  <a:lnTo>
                    <a:pt x="119" y="27"/>
                  </a:lnTo>
                  <a:lnTo>
                    <a:pt x="140" y="37"/>
                  </a:lnTo>
                  <a:lnTo>
                    <a:pt x="144" y="44"/>
                  </a:lnTo>
                  <a:lnTo>
                    <a:pt x="146" y="50"/>
                  </a:lnTo>
                  <a:lnTo>
                    <a:pt x="149" y="56"/>
                  </a:lnTo>
                  <a:lnTo>
                    <a:pt x="151" y="61"/>
                  </a:lnTo>
                  <a:lnTo>
                    <a:pt x="154" y="69"/>
                  </a:lnTo>
                  <a:lnTo>
                    <a:pt x="159" y="80"/>
                  </a:lnTo>
                  <a:lnTo>
                    <a:pt x="165" y="95"/>
                  </a:lnTo>
                  <a:lnTo>
                    <a:pt x="173" y="116"/>
                  </a:lnTo>
                  <a:close/>
                </a:path>
              </a:pathLst>
            </a:custGeom>
            <a:solidFill>
              <a:srgbClr val="707575"/>
            </a:solidFill>
            <a:ln w="9525">
              <a:noFill/>
              <a:round/>
              <a:headEnd/>
              <a:tailEnd/>
            </a:ln>
          </p:spPr>
          <p:txBody>
            <a:bodyPr/>
            <a:lstStyle/>
            <a:p>
              <a:pPr algn="ctr"/>
              <a:endParaRPr lang="en-US" sz="1800"/>
            </a:p>
          </p:txBody>
        </p:sp>
        <p:sp>
          <p:nvSpPr>
            <p:cNvPr id="347509" name="Freeform 1392"/>
            <p:cNvSpPr>
              <a:spLocks/>
            </p:cNvSpPr>
            <p:nvPr/>
          </p:nvSpPr>
          <p:spPr bwMode="auto">
            <a:xfrm>
              <a:off x="3387" y="3293"/>
              <a:ext cx="6" cy="9"/>
            </a:xfrm>
            <a:custGeom>
              <a:avLst/>
              <a:gdLst>
                <a:gd name="T0" fmla="*/ 6 w 142"/>
                <a:gd name="T1" fmla="*/ 6 h 175"/>
                <a:gd name="T2" fmla="*/ 6 w 142"/>
                <a:gd name="T3" fmla="*/ 7 h 175"/>
                <a:gd name="T4" fmla="*/ 5 w 142"/>
                <a:gd name="T5" fmla="*/ 7 h 175"/>
                <a:gd name="T6" fmla="*/ 5 w 142"/>
                <a:gd name="T7" fmla="*/ 7 h 175"/>
                <a:gd name="T8" fmla="*/ 5 w 142"/>
                <a:gd name="T9" fmla="*/ 7 h 175"/>
                <a:gd name="T10" fmla="*/ 4 w 142"/>
                <a:gd name="T11" fmla="*/ 7 h 175"/>
                <a:gd name="T12" fmla="*/ 3 w 142"/>
                <a:gd name="T13" fmla="*/ 8 h 175"/>
                <a:gd name="T14" fmla="*/ 3 w 142"/>
                <a:gd name="T15" fmla="*/ 8 h 175"/>
                <a:gd name="T16" fmla="*/ 1 w 142"/>
                <a:gd name="T17" fmla="*/ 9 h 175"/>
                <a:gd name="T18" fmla="*/ 1 w 142"/>
                <a:gd name="T19" fmla="*/ 8 h 175"/>
                <a:gd name="T20" fmla="*/ 1 w 142"/>
                <a:gd name="T21" fmla="*/ 8 h 175"/>
                <a:gd name="T22" fmla="*/ 1 w 142"/>
                <a:gd name="T23" fmla="*/ 8 h 175"/>
                <a:gd name="T24" fmla="*/ 1 w 142"/>
                <a:gd name="T25" fmla="*/ 8 h 175"/>
                <a:gd name="T26" fmla="*/ 1 w 142"/>
                <a:gd name="T27" fmla="*/ 7 h 175"/>
                <a:gd name="T28" fmla="*/ 1 w 142"/>
                <a:gd name="T29" fmla="*/ 7 h 175"/>
                <a:gd name="T30" fmla="*/ 0 w 142"/>
                <a:gd name="T31" fmla="*/ 6 h 175"/>
                <a:gd name="T32" fmla="*/ 0 w 142"/>
                <a:gd name="T33" fmla="*/ 5 h 175"/>
                <a:gd name="T34" fmla="*/ 0 w 142"/>
                <a:gd name="T35" fmla="*/ 4 h 175"/>
                <a:gd name="T36" fmla="*/ 0 w 142"/>
                <a:gd name="T37" fmla="*/ 4 h 175"/>
                <a:gd name="T38" fmla="*/ 1 w 142"/>
                <a:gd name="T39" fmla="*/ 3 h 175"/>
                <a:gd name="T40" fmla="*/ 1 w 142"/>
                <a:gd name="T41" fmla="*/ 3 h 175"/>
                <a:gd name="T42" fmla="*/ 1 w 142"/>
                <a:gd name="T43" fmla="*/ 3 h 175"/>
                <a:gd name="T44" fmla="*/ 1 w 142"/>
                <a:gd name="T45" fmla="*/ 2 h 175"/>
                <a:gd name="T46" fmla="*/ 1 w 142"/>
                <a:gd name="T47" fmla="*/ 1 h 175"/>
                <a:gd name="T48" fmla="*/ 2 w 142"/>
                <a:gd name="T49" fmla="*/ 0 h 175"/>
                <a:gd name="T50" fmla="*/ 2 w 142"/>
                <a:gd name="T51" fmla="*/ 0 h 175"/>
                <a:gd name="T52" fmla="*/ 2 w 142"/>
                <a:gd name="T53" fmla="*/ 0 h 175"/>
                <a:gd name="T54" fmla="*/ 3 w 142"/>
                <a:gd name="T55" fmla="*/ 1 h 175"/>
                <a:gd name="T56" fmla="*/ 3 w 142"/>
                <a:gd name="T57" fmla="*/ 1 h 175"/>
                <a:gd name="T58" fmla="*/ 3 w 142"/>
                <a:gd name="T59" fmla="*/ 1 h 175"/>
                <a:gd name="T60" fmla="*/ 4 w 142"/>
                <a:gd name="T61" fmla="*/ 1 h 175"/>
                <a:gd name="T62" fmla="*/ 4 w 142"/>
                <a:gd name="T63" fmla="*/ 2 h 175"/>
                <a:gd name="T64" fmla="*/ 5 w 142"/>
                <a:gd name="T65" fmla="*/ 2 h 175"/>
                <a:gd name="T66" fmla="*/ 5 w 142"/>
                <a:gd name="T67" fmla="*/ 3 h 175"/>
                <a:gd name="T68" fmla="*/ 5 w 142"/>
                <a:gd name="T69" fmla="*/ 3 h 175"/>
                <a:gd name="T70" fmla="*/ 5 w 142"/>
                <a:gd name="T71" fmla="*/ 3 h 175"/>
                <a:gd name="T72" fmla="*/ 5 w 142"/>
                <a:gd name="T73" fmla="*/ 4 h 175"/>
                <a:gd name="T74" fmla="*/ 5 w 142"/>
                <a:gd name="T75" fmla="*/ 4 h 175"/>
                <a:gd name="T76" fmla="*/ 5 w 142"/>
                <a:gd name="T77" fmla="*/ 5 h 175"/>
                <a:gd name="T78" fmla="*/ 6 w 142"/>
                <a:gd name="T79" fmla="*/ 5 h 175"/>
                <a:gd name="T80" fmla="*/ 6 w 142"/>
                <a:gd name="T81" fmla="*/ 6 h 1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2"/>
                <a:gd name="T124" fmla="*/ 0 h 175"/>
                <a:gd name="T125" fmla="*/ 142 w 142"/>
                <a:gd name="T126" fmla="*/ 175 h 1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2" h="175">
                  <a:moveTo>
                    <a:pt x="142" y="126"/>
                  </a:moveTo>
                  <a:lnTo>
                    <a:pt x="131" y="131"/>
                  </a:lnTo>
                  <a:lnTo>
                    <a:pt x="122" y="135"/>
                  </a:lnTo>
                  <a:lnTo>
                    <a:pt x="115" y="137"/>
                  </a:lnTo>
                  <a:lnTo>
                    <a:pt x="107" y="141"/>
                  </a:lnTo>
                  <a:lnTo>
                    <a:pt x="96" y="145"/>
                  </a:lnTo>
                  <a:lnTo>
                    <a:pt x="81" y="152"/>
                  </a:lnTo>
                  <a:lnTo>
                    <a:pt x="61" y="161"/>
                  </a:lnTo>
                  <a:lnTo>
                    <a:pt x="32" y="175"/>
                  </a:lnTo>
                  <a:lnTo>
                    <a:pt x="29" y="165"/>
                  </a:lnTo>
                  <a:lnTo>
                    <a:pt x="26" y="159"/>
                  </a:lnTo>
                  <a:lnTo>
                    <a:pt x="24" y="153"/>
                  </a:lnTo>
                  <a:lnTo>
                    <a:pt x="22" y="146"/>
                  </a:lnTo>
                  <a:lnTo>
                    <a:pt x="19" y="139"/>
                  </a:lnTo>
                  <a:lnTo>
                    <a:pt x="15" y="128"/>
                  </a:lnTo>
                  <a:lnTo>
                    <a:pt x="8" y="114"/>
                  </a:lnTo>
                  <a:lnTo>
                    <a:pt x="0" y="95"/>
                  </a:lnTo>
                  <a:lnTo>
                    <a:pt x="5" y="84"/>
                  </a:lnTo>
                  <a:lnTo>
                    <a:pt x="9" y="76"/>
                  </a:lnTo>
                  <a:lnTo>
                    <a:pt x="12" y="68"/>
                  </a:lnTo>
                  <a:lnTo>
                    <a:pt x="16" y="61"/>
                  </a:lnTo>
                  <a:lnTo>
                    <a:pt x="20" y="53"/>
                  </a:lnTo>
                  <a:lnTo>
                    <a:pt x="26" y="40"/>
                  </a:lnTo>
                  <a:lnTo>
                    <a:pt x="34" y="23"/>
                  </a:lnTo>
                  <a:lnTo>
                    <a:pt x="45" y="0"/>
                  </a:lnTo>
                  <a:lnTo>
                    <a:pt x="53" y="4"/>
                  </a:lnTo>
                  <a:lnTo>
                    <a:pt x="59" y="8"/>
                  </a:lnTo>
                  <a:lnTo>
                    <a:pt x="63" y="11"/>
                  </a:lnTo>
                  <a:lnTo>
                    <a:pt x="68" y="15"/>
                  </a:lnTo>
                  <a:lnTo>
                    <a:pt x="74" y="19"/>
                  </a:lnTo>
                  <a:lnTo>
                    <a:pt x="83" y="25"/>
                  </a:lnTo>
                  <a:lnTo>
                    <a:pt x="94" y="34"/>
                  </a:lnTo>
                  <a:lnTo>
                    <a:pt x="111" y="46"/>
                  </a:lnTo>
                  <a:lnTo>
                    <a:pt x="115" y="55"/>
                  </a:lnTo>
                  <a:lnTo>
                    <a:pt x="117" y="60"/>
                  </a:lnTo>
                  <a:lnTo>
                    <a:pt x="120" y="65"/>
                  </a:lnTo>
                  <a:lnTo>
                    <a:pt x="122" y="71"/>
                  </a:lnTo>
                  <a:lnTo>
                    <a:pt x="125" y="79"/>
                  </a:lnTo>
                  <a:lnTo>
                    <a:pt x="129" y="89"/>
                  </a:lnTo>
                  <a:lnTo>
                    <a:pt x="135" y="105"/>
                  </a:lnTo>
                  <a:lnTo>
                    <a:pt x="142" y="126"/>
                  </a:lnTo>
                  <a:close/>
                </a:path>
              </a:pathLst>
            </a:custGeom>
            <a:solidFill>
              <a:srgbClr val="8C9494"/>
            </a:solidFill>
            <a:ln w="9525">
              <a:noFill/>
              <a:round/>
              <a:headEnd/>
              <a:tailEnd/>
            </a:ln>
          </p:spPr>
          <p:txBody>
            <a:bodyPr/>
            <a:lstStyle/>
            <a:p>
              <a:pPr algn="ctr"/>
              <a:endParaRPr lang="en-US" sz="1800"/>
            </a:p>
          </p:txBody>
        </p:sp>
        <p:sp>
          <p:nvSpPr>
            <p:cNvPr id="347510" name="Freeform 1393"/>
            <p:cNvSpPr>
              <a:spLocks/>
            </p:cNvSpPr>
            <p:nvPr/>
          </p:nvSpPr>
          <p:spPr bwMode="auto">
            <a:xfrm>
              <a:off x="3387" y="3293"/>
              <a:ext cx="5" cy="9"/>
            </a:xfrm>
            <a:custGeom>
              <a:avLst/>
              <a:gdLst>
                <a:gd name="T0" fmla="*/ 5 w 116"/>
                <a:gd name="T1" fmla="*/ 7 h 172"/>
                <a:gd name="T2" fmla="*/ 5 w 116"/>
                <a:gd name="T3" fmla="*/ 7 h 172"/>
                <a:gd name="T4" fmla="*/ 4 w 116"/>
                <a:gd name="T5" fmla="*/ 7 h 172"/>
                <a:gd name="T6" fmla="*/ 4 w 116"/>
                <a:gd name="T7" fmla="*/ 8 h 172"/>
                <a:gd name="T8" fmla="*/ 4 w 116"/>
                <a:gd name="T9" fmla="*/ 8 h 172"/>
                <a:gd name="T10" fmla="*/ 3 w 116"/>
                <a:gd name="T11" fmla="*/ 8 h 172"/>
                <a:gd name="T12" fmla="*/ 3 w 116"/>
                <a:gd name="T13" fmla="*/ 8 h 172"/>
                <a:gd name="T14" fmla="*/ 2 w 116"/>
                <a:gd name="T15" fmla="*/ 8 h 172"/>
                <a:gd name="T16" fmla="*/ 1 w 116"/>
                <a:gd name="T17" fmla="*/ 9 h 172"/>
                <a:gd name="T18" fmla="*/ 1 w 116"/>
                <a:gd name="T19" fmla="*/ 9 h 172"/>
                <a:gd name="T20" fmla="*/ 1 w 116"/>
                <a:gd name="T21" fmla="*/ 8 h 172"/>
                <a:gd name="T22" fmla="*/ 1 w 116"/>
                <a:gd name="T23" fmla="*/ 8 h 172"/>
                <a:gd name="T24" fmla="*/ 1 w 116"/>
                <a:gd name="T25" fmla="*/ 8 h 172"/>
                <a:gd name="T26" fmla="*/ 1 w 116"/>
                <a:gd name="T27" fmla="*/ 7 h 172"/>
                <a:gd name="T28" fmla="*/ 1 w 116"/>
                <a:gd name="T29" fmla="*/ 7 h 172"/>
                <a:gd name="T30" fmla="*/ 0 w 116"/>
                <a:gd name="T31" fmla="*/ 6 h 172"/>
                <a:gd name="T32" fmla="*/ 0 w 116"/>
                <a:gd name="T33" fmla="*/ 5 h 172"/>
                <a:gd name="T34" fmla="*/ 0 w 116"/>
                <a:gd name="T35" fmla="*/ 4 h 172"/>
                <a:gd name="T36" fmla="*/ 0 w 116"/>
                <a:gd name="T37" fmla="*/ 4 h 172"/>
                <a:gd name="T38" fmla="*/ 0 w 116"/>
                <a:gd name="T39" fmla="*/ 4 h 172"/>
                <a:gd name="T40" fmla="*/ 1 w 116"/>
                <a:gd name="T41" fmla="*/ 3 h 172"/>
                <a:gd name="T42" fmla="*/ 1 w 116"/>
                <a:gd name="T43" fmla="*/ 3 h 172"/>
                <a:gd name="T44" fmla="*/ 1 w 116"/>
                <a:gd name="T45" fmla="*/ 2 h 172"/>
                <a:gd name="T46" fmla="*/ 1 w 116"/>
                <a:gd name="T47" fmla="*/ 1 h 172"/>
                <a:gd name="T48" fmla="*/ 2 w 116"/>
                <a:gd name="T49" fmla="*/ 0 h 172"/>
                <a:gd name="T50" fmla="*/ 2 w 116"/>
                <a:gd name="T51" fmla="*/ 0 h 172"/>
                <a:gd name="T52" fmla="*/ 2 w 116"/>
                <a:gd name="T53" fmla="*/ 0 h 172"/>
                <a:gd name="T54" fmla="*/ 2 w 116"/>
                <a:gd name="T55" fmla="*/ 1 h 172"/>
                <a:gd name="T56" fmla="*/ 2 w 116"/>
                <a:gd name="T57" fmla="*/ 1 h 172"/>
                <a:gd name="T58" fmla="*/ 3 w 116"/>
                <a:gd name="T59" fmla="*/ 1 h 172"/>
                <a:gd name="T60" fmla="*/ 3 w 116"/>
                <a:gd name="T61" fmla="*/ 2 h 172"/>
                <a:gd name="T62" fmla="*/ 3 w 116"/>
                <a:gd name="T63" fmla="*/ 2 h 172"/>
                <a:gd name="T64" fmla="*/ 4 w 116"/>
                <a:gd name="T65" fmla="*/ 3 h 172"/>
                <a:gd name="T66" fmla="*/ 4 w 116"/>
                <a:gd name="T67" fmla="*/ 3 h 172"/>
                <a:gd name="T68" fmla="*/ 4 w 116"/>
                <a:gd name="T69" fmla="*/ 4 h 172"/>
                <a:gd name="T70" fmla="*/ 4 w 116"/>
                <a:gd name="T71" fmla="*/ 4 h 172"/>
                <a:gd name="T72" fmla="*/ 4 w 116"/>
                <a:gd name="T73" fmla="*/ 4 h 172"/>
                <a:gd name="T74" fmla="*/ 4 w 116"/>
                <a:gd name="T75" fmla="*/ 5 h 172"/>
                <a:gd name="T76" fmla="*/ 4 w 116"/>
                <a:gd name="T77" fmla="*/ 5 h 172"/>
                <a:gd name="T78" fmla="*/ 5 w 116"/>
                <a:gd name="T79" fmla="*/ 6 h 172"/>
                <a:gd name="T80" fmla="*/ 5 w 116"/>
                <a:gd name="T81" fmla="*/ 7 h 1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172"/>
                <a:gd name="T125" fmla="*/ 116 w 116"/>
                <a:gd name="T126" fmla="*/ 172 h 1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172">
                  <a:moveTo>
                    <a:pt x="116" y="136"/>
                  </a:moveTo>
                  <a:lnTo>
                    <a:pt x="107" y="139"/>
                  </a:lnTo>
                  <a:lnTo>
                    <a:pt x="101" y="141"/>
                  </a:lnTo>
                  <a:lnTo>
                    <a:pt x="95" y="144"/>
                  </a:lnTo>
                  <a:lnTo>
                    <a:pt x="88" y="146"/>
                  </a:lnTo>
                  <a:lnTo>
                    <a:pt x="80" y="150"/>
                  </a:lnTo>
                  <a:lnTo>
                    <a:pt x="69" y="155"/>
                  </a:lnTo>
                  <a:lnTo>
                    <a:pt x="54" y="162"/>
                  </a:lnTo>
                  <a:lnTo>
                    <a:pt x="32" y="172"/>
                  </a:lnTo>
                  <a:lnTo>
                    <a:pt x="29" y="163"/>
                  </a:lnTo>
                  <a:lnTo>
                    <a:pt x="26" y="156"/>
                  </a:lnTo>
                  <a:lnTo>
                    <a:pt x="24" y="151"/>
                  </a:lnTo>
                  <a:lnTo>
                    <a:pt x="22" y="144"/>
                  </a:lnTo>
                  <a:lnTo>
                    <a:pt x="19" y="136"/>
                  </a:lnTo>
                  <a:lnTo>
                    <a:pt x="15" y="126"/>
                  </a:lnTo>
                  <a:lnTo>
                    <a:pt x="8" y="112"/>
                  </a:lnTo>
                  <a:lnTo>
                    <a:pt x="0" y="93"/>
                  </a:lnTo>
                  <a:lnTo>
                    <a:pt x="5" y="82"/>
                  </a:lnTo>
                  <a:lnTo>
                    <a:pt x="8" y="74"/>
                  </a:lnTo>
                  <a:lnTo>
                    <a:pt x="11" y="67"/>
                  </a:lnTo>
                  <a:lnTo>
                    <a:pt x="14" y="60"/>
                  </a:lnTo>
                  <a:lnTo>
                    <a:pt x="18" y="51"/>
                  </a:lnTo>
                  <a:lnTo>
                    <a:pt x="23" y="39"/>
                  </a:lnTo>
                  <a:lnTo>
                    <a:pt x="31" y="22"/>
                  </a:lnTo>
                  <a:lnTo>
                    <a:pt x="40" y="0"/>
                  </a:lnTo>
                  <a:lnTo>
                    <a:pt x="46" y="5"/>
                  </a:lnTo>
                  <a:lnTo>
                    <a:pt x="50" y="9"/>
                  </a:lnTo>
                  <a:lnTo>
                    <a:pt x="53" y="14"/>
                  </a:lnTo>
                  <a:lnTo>
                    <a:pt x="56" y="18"/>
                  </a:lnTo>
                  <a:lnTo>
                    <a:pt x="60" y="23"/>
                  </a:lnTo>
                  <a:lnTo>
                    <a:pt x="65" y="30"/>
                  </a:lnTo>
                  <a:lnTo>
                    <a:pt x="73" y="41"/>
                  </a:lnTo>
                  <a:lnTo>
                    <a:pt x="83" y="56"/>
                  </a:lnTo>
                  <a:lnTo>
                    <a:pt x="87" y="64"/>
                  </a:lnTo>
                  <a:lnTo>
                    <a:pt x="89" y="69"/>
                  </a:lnTo>
                  <a:lnTo>
                    <a:pt x="92" y="75"/>
                  </a:lnTo>
                  <a:lnTo>
                    <a:pt x="95" y="81"/>
                  </a:lnTo>
                  <a:lnTo>
                    <a:pt x="98" y="88"/>
                  </a:lnTo>
                  <a:lnTo>
                    <a:pt x="102" y="99"/>
                  </a:lnTo>
                  <a:lnTo>
                    <a:pt x="108" y="115"/>
                  </a:lnTo>
                  <a:lnTo>
                    <a:pt x="116" y="136"/>
                  </a:lnTo>
                  <a:close/>
                </a:path>
              </a:pathLst>
            </a:custGeom>
            <a:solidFill>
              <a:srgbClr val="A8B0B0"/>
            </a:solidFill>
            <a:ln w="9525">
              <a:noFill/>
              <a:round/>
              <a:headEnd/>
              <a:tailEnd/>
            </a:ln>
          </p:spPr>
          <p:txBody>
            <a:bodyPr/>
            <a:lstStyle/>
            <a:p>
              <a:pPr algn="ctr"/>
              <a:endParaRPr lang="en-US" sz="1800"/>
            </a:p>
          </p:txBody>
        </p:sp>
        <p:sp>
          <p:nvSpPr>
            <p:cNvPr id="347511" name="Freeform 1394"/>
            <p:cNvSpPr>
              <a:spLocks/>
            </p:cNvSpPr>
            <p:nvPr/>
          </p:nvSpPr>
          <p:spPr bwMode="auto">
            <a:xfrm>
              <a:off x="3387" y="3293"/>
              <a:ext cx="4" cy="9"/>
            </a:xfrm>
            <a:custGeom>
              <a:avLst/>
              <a:gdLst>
                <a:gd name="T0" fmla="*/ 4 w 88"/>
                <a:gd name="T1" fmla="*/ 8 h 170"/>
                <a:gd name="T2" fmla="*/ 4 w 88"/>
                <a:gd name="T3" fmla="*/ 8 h 170"/>
                <a:gd name="T4" fmla="*/ 4 w 88"/>
                <a:gd name="T5" fmla="*/ 8 h 170"/>
                <a:gd name="T6" fmla="*/ 3 w 88"/>
                <a:gd name="T7" fmla="*/ 8 h 170"/>
                <a:gd name="T8" fmla="*/ 3 w 88"/>
                <a:gd name="T9" fmla="*/ 8 h 170"/>
                <a:gd name="T10" fmla="*/ 3 w 88"/>
                <a:gd name="T11" fmla="*/ 8 h 170"/>
                <a:gd name="T12" fmla="*/ 3 w 88"/>
                <a:gd name="T13" fmla="*/ 8 h 170"/>
                <a:gd name="T14" fmla="*/ 2 w 88"/>
                <a:gd name="T15" fmla="*/ 9 h 170"/>
                <a:gd name="T16" fmla="*/ 1 w 88"/>
                <a:gd name="T17" fmla="*/ 9 h 170"/>
                <a:gd name="T18" fmla="*/ 1 w 88"/>
                <a:gd name="T19" fmla="*/ 9 h 170"/>
                <a:gd name="T20" fmla="*/ 1 w 88"/>
                <a:gd name="T21" fmla="*/ 8 h 170"/>
                <a:gd name="T22" fmla="*/ 1 w 88"/>
                <a:gd name="T23" fmla="*/ 8 h 170"/>
                <a:gd name="T24" fmla="*/ 1 w 88"/>
                <a:gd name="T25" fmla="*/ 8 h 170"/>
                <a:gd name="T26" fmla="*/ 1 w 88"/>
                <a:gd name="T27" fmla="*/ 7 h 170"/>
                <a:gd name="T28" fmla="*/ 1 w 88"/>
                <a:gd name="T29" fmla="*/ 7 h 170"/>
                <a:gd name="T30" fmla="*/ 0 w 88"/>
                <a:gd name="T31" fmla="*/ 6 h 170"/>
                <a:gd name="T32" fmla="*/ 0 w 88"/>
                <a:gd name="T33" fmla="*/ 5 h 170"/>
                <a:gd name="T34" fmla="*/ 0 w 88"/>
                <a:gd name="T35" fmla="*/ 4 h 170"/>
                <a:gd name="T36" fmla="*/ 0 w 88"/>
                <a:gd name="T37" fmla="*/ 4 h 170"/>
                <a:gd name="T38" fmla="*/ 0 w 88"/>
                <a:gd name="T39" fmla="*/ 3 h 170"/>
                <a:gd name="T40" fmla="*/ 1 w 88"/>
                <a:gd name="T41" fmla="*/ 3 h 170"/>
                <a:gd name="T42" fmla="*/ 1 w 88"/>
                <a:gd name="T43" fmla="*/ 3 h 170"/>
                <a:gd name="T44" fmla="*/ 1 w 88"/>
                <a:gd name="T45" fmla="*/ 2 h 170"/>
                <a:gd name="T46" fmla="*/ 1 w 88"/>
                <a:gd name="T47" fmla="*/ 1 h 170"/>
                <a:gd name="T48" fmla="*/ 2 w 88"/>
                <a:gd name="T49" fmla="*/ 0 h 170"/>
                <a:gd name="T50" fmla="*/ 2 w 88"/>
                <a:gd name="T51" fmla="*/ 1 h 170"/>
                <a:gd name="T52" fmla="*/ 2 w 88"/>
                <a:gd name="T53" fmla="*/ 1 h 170"/>
                <a:gd name="T54" fmla="*/ 2 w 88"/>
                <a:gd name="T55" fmla="*/ 2 h 170"/>
                <a:gd name="T56" fmla="*/ 2 w 88"/>
                <a:gd name="T57" fmla="*/ 3 h 170"/>
                <a:gd name="T58" fmla="*/ 3 w 88"/>
                <a:gd name="T59" fmla="*/ 4 h 170"/>
                <a:gd name="T60" fmla="*/ 3 w 88"/>
                <a:gd name="T61" fmla="*/ 4 h 170"/>
                <a:gd name="T62" fmla="*/ 3 w 88"/>
                <a:gd name="T63" fmla="*/ 4 h 170"/>
                <a:gd name="T64" fmla="*/ 3 w 88"/>
                <a:gd name="T65" fmla="*/ 5 h 170"/>
                <a:gd name="T66" fmla="*/ 3 w 88"/>
                <a:gd name="T67" fmla="*/ 5 h 170"/>
                <a:gd name="T68" fmla="*/ 3 w 88"/>
                <a:gd name="T69" fmla="*/ 6 h 170"/>
                <a:gd name="T70" fmla="*/ 4 w 88"/>
                <a:gd name="T71" fmla="*/ 7 h 170"/>
                <a:gd name="T72" fmla="*/ 4 w 88"/>
                <a:gd name="T73" fmla="*/ 8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8"/>
                <a:gd name="T112" fmla="*/ 0 h 170"/>
                <a:gd name="T113" fmla="*/ 88 w 88"/>
                <a:gd name="T114" fmla="*/ 170 h 1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8" h="170">
                  <a:moveTo>
                    <a:pt x="88" y="145"/>
                  </a:moveTo>
                  <a:lnTo>
                    <a:pt x="81" y="147"/>
                  </a:lnTo>
                  <a:lnTo>
                    <a:pt x="77" y="150"/>
                  </a:lnTo>
                  <a:lnTo>
                    <a:pt x="73" y="151"/>
                  </a:lnTo>
                  <a:lnTo>
                    <a:pt x="69" y="153"/>
                  </a:lnTo>
                  <a:lnTo>
                    <a:pt x="64" y="155"/>
                  </a:lnTo>
                  <a:lnTo>
                    <a:pt x="57" y="158"/>
                  </a:lnTo>
                  <a:lnTo>
                    <a:pt x="47" y="163"/>
                  </a:lnTo>
                  <a:lnTo>
                    <a:pt x="32" y="170"/>
                  </a:lnTo>
                  <a:lnTo>
                    <a:pt x="29" y="161"/>
                  </a:lnTo>
                  <a:lnTo>
                    <a:pt x="26" y="154"/>
                  </a:lnTo>
                  <a:lnTo>
                    <a:pt x="24" y="148"/>
                  </a:lnTo>
                  <a:lnTo>
                    <a:pt x="22" y="142"/>
                  </a:lnTo>
                  <a:lnTo>
                    <a:pt x="19" y="134"/>
                  </a:lnTo>
                  <a:lnTo>
                    <a:pt x="15" y="123"/>
                  </a:lnTo>
                  <a:lnTo>
                    <a:pt x="8" y="109"/>
                  </a:lnTo>
                  <a:lnTo>
                    <a:pt x="0" y="89"/>
                  </a:lnTo>
                  <a:lnTo>
                    <a:pt x="4" y="79"/>
                  </a:lnTo>
                  <a:lnTo>
                    <a:pt x="7" y="71"/>
                  </a:lnTo>
                  <a:lnTo>
                    <a:pt x="9" y="65"/>
                  </a:lnTo>
                  <a:lnTo>
                    <a:pt x="12" y="58"/>
                  </a:lnTo>
                  <a:lnTo>
                    <a:pt x="15" y="49"/>
                  </a:lnTo>
                  <a:lnTo>
                    <a:pt x="19" y="38"/>
                  </a:lnTo>
                  <a:lnTo>
                    <a:pt x="26" y="22"/>
                  </a:lnTo>
                  <a:lnTo>
                    <a:pt x="34" y="0"/>
                  </a:lnTo>
                  <a:lnTo>
                    <a:pt x="40" y="11"/>
                  </a:lnTo>
                  <a:lnTo>
                    <a:pt x="43" y="21"/>
                  </a:lnTo>
                  <a:lnTo>
                    <a:pt x="47" y="36"/>
                  </a:lnTo>
                  <a:lnTo>
                    <a:pt x="55" y="65"/>
                  </a:lnTo>
                  <a:lnTo>
                    <a:pt x="59" y="74"/>
                  </a:lnTo>
                  <a:lnTo>
                    <a:pt x="61" y="79"/>
                  </a:lnTo>
                  <a:lnTo>
                    <a:pt x="64" y="84"/>
                  </a:lnTo>
                  <a:lnTo>
                    <a:pt x="66" y="90"/>
                  </a:lnTo>
                  <a:lnTo>
                    <a:pt x="69" y="98"/>
                  </a:lnTo>
                  <a:lnTo>
                    <a:pt x="73" y="108"/>
                  </a:lnTo>
                  <a:lnTo>
                    <a:pt x="79" y="124"/>
                  </a:lnTo>
                  <a:lnTo>
                    <a:pt x="88" y="145"/>
                  </a:lnTo>
                  <a:close/>
                </a:path>
              </a:pathLst>
            </a:custGeom>
            <a:solidFill>
              <a:srgbClr val="C4CCCC"/>
            </a:solidFill>
            <a:ln w="9525">
              <a:noFill/>
              <a:round/>
              <a:headEnd/>
              <a:tailEnd/>
            </a:ln>
          </p:spPr>
          <p:txBody>
            <a:bodyPr/>
            <a:lstStyle/>
            <a:p>
              <a:pPr algn="ctr"/>
              <a:endParaRPr lang="en-US" sz="1800"/>
            </a:p>
          </p:txBody>
        </p:sp>
        <p:sp>
          <p:nvSpPr>
            <p:cNvPr id="347512" name="Freeform 1395"/>
            <p:cNvSpPr>
              <a:spLocks/>
            </p:cNvSpPr>
            <p:nvPr/>
          </p:nvSpPr>
          <p:spPr bwMode="auto">
            <a:xfrm>
              <a:off x="3388" y="3293"/>
              <a:ext cx="2" cy="9"/>
            </a:xfrm>
            <a:custGeom>
              <a:avLst/>
              <a:gdLst>
                <a:gd name="T0" fmla="*/ 2 w 59"/>
                <a:gd name="T1" fmla="*/ 8 h 167"/>
                <a:gd name="T2" fmla="*/ 1 w 59"/>
                <a:gd name="T3" fmla="*/ 9 h 167"/>
                <a:gd name="T4" fmla="*/ 0 w 59"/>
                <a:gd name="T5" fmla="*/ 5 h 167"/>
                <a:gd name="T6" fmla="*/ 1 w 59"/>
                <a:gd name="T7" fmla="*/ 0 h 167"/>
                <a:gd name="T8" fmla="*/ 1 w 59"/>
                <a:gd name="T9" fmla="*/ 4 h 167"/>
                <a:gd name="T10" fmla="*/ 2 w 59"/>
                <a:gd name="T11" fmla="*/ 8 h 167"/>
                <a:gd name="T12" fmla="*/ 0 60000 65536"/>
                <a:gd name="T13" fmla="*/ 0 60000 65536"/>
                <a:gd name="T14" fmla="*/ 0 60000 65536"/>
                <a:gd name="T15" fmla="*/ 0 60000 65536"/>
                <a:gd name="T16" fmla="*/ 0 60000 65536"/>
                <a:gd name="T17" fmla="*/ 0 60000 65536"/>
                <a:gd name="T18" fmla="*/ 0 w 59"/>
                <a:gd name="T19" fmla="*/ 0 h 167"/>
                <a:gd name="T20" fmla="*/ 59 w 59"/>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59" h="167">
                  <a:moveTo>
                    <a:pt x="59" y="155"/>
                  </a:moveTo>
                  <a:lnTo>
                    <a:pt x="33" y="167"/>
                  </a:lnTo>
                  <a:lnTo>
                    <a:pt x="0" y="87"/>
                  </a:lnTo>
                  <a:lnTo>
                    <a:pt x="29" y="0"/>
                  </a:lnTo>
                  <a:lnTo>
                    <a:pt x="26" y="76"/>
                  </a:lnTo>
                  <a:lnTo>
                    <a:pt x="59" y="155"/>
                  </a:lnTo>
                  <a:close/>
                </a:path>
              </a:pathLst>
            </a:custGeom>
            <a:solidFill>
              <a:srgbClr val="E0E8E8"/>
            </a:solidFill>
            <a:ln w="9525">
              <a:noFill/>
              <a:round/>
              <a:headEnd/>
              <a:tailEnd/>
            </a:ln>
          </p:spPr>
          <p:txBody>
            <a:bodyPr/>
            <a:lstStyle/>
            <a:p>
              <a:pPr algn="ctr"/>
              <a:endParaRPr lang="en-US" sz="1800"/>
            </a:p>
          </p:txBody>
        </p:sp>
        <p:sp>
          <p:nvSpPr>
            <p:cNvPr id="347513" name="Freeform 1396"/>
            <p:cNvSpPr>
              <a:spLocks/>
            </p:cNvSpPr>
            <p:nvPr/>
          </p:nvSpPr>
          <p:spPr bwMode="auto">
            <a:xfrm>
              <a:off x="3386" y="3294"/>
              <a:ext cx="8" cy="4"/>
            </a:xfrm>
            <a:custGeom>
              <a:avLst/>
              <a:gdLst>
                <a:gd name="T0" fmla="*/ 8 w 172"/>
                <a:gd name="T1" fmla="*/ 0 h 81"/>
                <a:gd name="T2" fmla="*/ 8 w 172"/>
                <a:gd name="T3" fmla="*/ 0 h 81"/>
                <a:gd name="T4" fmla="*/ 0 w 172"/>
                <a:gd name="T5" fmla="*/ 4 h 81"/>
                <a:gd name="T6" fmla="*/ 0 w 172"/>
                <a:gd name="T7" fmla="*/ 4 h 81"/>
                <a:gd name="T8" fmla="*/ 8 w 172"/>
                <a:gd name="T9" fmla="*/ 0 h 81"/>
                <a:gd name="T10" fmla="*/ 8 w 172"/>
                <a:gd name="T11" fmla="*/ 0 h 81"/>
                <a:gd name="T12" fmla="*/ 0 60000 65536"/>
                <a:gd name="T13" fmla="*/ 0 60000 65536"/>
                <a:gd name="T14" fmla="*/ 0 60000 65536"/>
                <a:gd name="T15" fmla="*/ 0 60000 65536"/>
                <a:gd name="T16" fmla="*/ 0 60000 65536"/>
                <a:gd name="T17" fmla="*/ 0 60000 65536"/>
                <a:gd name="T18" fmla="*/ 0 w 172"/>
                <a:gd name="T19" fmla="*/ 0 h 81"/>
                <a:gd name="T20" fmla="*/ 172 w 172"/>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172" h="81">
                  <a:moveTo>
                    <a:pt x="170" y="4"/>
                  </a:moveTo>
                  <a:lnTo>
                    <a:pt x="168" y="0"/>
                  </a:lnTo>
                  <a:lnTo>
                    <a:pt x="0" y="73"/>
                  </a:lnTo>
                  <a:lnTo>
                    <a:pt x="4" y="81"/>
                  </a:lnTo>
                  <a:lnTo>
                    <a:pt x="172" y="8"/>
                  </a:lnTo>
                  <a:lnTo>
                    <a:pt x="170" y="4"/>
                  </a:lnTo>
                  <a:close/>
                </a:path>
              </a:pathLst>
            </a:custGeom>
            <a:solidFill>
              <a:srgbClr val="EDF5F5"/>
            </a:solidFill>
            <a:ln w="9525">
              <a:noFill/>
              <a:round/>
              <a:headEnd/>
              <a:tailEnd/>
            </a:ln>
          </p:spPr>
          <p:txBody>
            <a:bodyPr/>
            <a:lstStyle/>
            <a:p>
              <a:pPr algn="ctr"/>
              <a:endParaRPr lang="en-US" sz="1800"/>
            </a:p>
          </p:txBody>
        </p:sp>
        <p:sp>
          <p:nvSpPr>
            <p:cNvPr id="347514" name="Freeform 1397"/>
            <p:cNvSpPr>
              <a:spLocks/>
            </p:cNvSpPr>
            <p:nvPr/>
          </p:nvSpPr>
          <p:spPr bwMode="auto">
            <a:xfrm>
              <a:off x="3432" y="3432"/>
              <a:ext cx="10" cy="6"/>
            </a:xfrm>
            <a:custGeom>
              <a:avLst/>
              <a:gdLst>
                <a:gd name="T0" fmla="*/ 10 w 216"/>
                <a:gd name="T1" fmla="*/ 1 h 103"/>
                <a:gd name="T2" fmla="*/ 0 w 216"/>
                <a:gd name="T3" fmla="*/ 6 h 103"/>
                <a:gd name="T4" fmla="*/ 0 w 216"/>
                <a:gd name="T5" fmla="*/ 5 h 103"/>
                <a:gd name="T6" fmla="*/ 10 w 216"/>
                <a:gd name="T7" fmla="*/ 0 h 103"/>
                <a:gd name="T8" fmla="*/ 10 w 216"/>
                <a:gd name="T9" fmla="*/ 1 h 103"/>
                <a:gd name="T10" fmla="*/ 0 60000 65536"/>
                <a:gd name="T11" fmla="*/ 0 60000 65536"/>
                <a:gd name="T12" fmla="*/ 0 60000 65536"/>
                <a:gd name="T13" fmla="*/ 0 60000 65536"/>
                <a:gd name="T14" fmla="*/ 0 60000 65536"/>
                <a:gd name="T15" fmla="*/ 0 w 216"/>
                <a:gd name="T16" fmla="*/ 0 h 103"/>
                <a:gd name="T17" fmla="*/ 216 w 216"/>
                <a:gd name="T18" fmla="*/ 103 h 103"/>
              </a:gdLst>
              <a:ahLst/>
              <a:cxnLst>
                <a:cxn ang="T10">
                  <a:pos x="T0" y="T1"/>
                </a:cxn>
                <a:cxn ang="T11">
                  <a:pos x="T2" y="T3"/>
                </a:cxn>
                <a:cxn ang="T12">
                  <a:pos x="T4" y="T5"/>
                </a:cxn>
                <a:cxn ang="T13">
                  <a:pos x="T6" y="T7"/>
                </a:cxn>
                <a:cxn ang="T14">
                  <a:pos x="T8" y="T9"/>
                </a:cxn>
              </a:cxnLst>
              <a:rect l="T15" t="T16" r="T17" b="T18"/>
              <a:pathLst>
                <a:path w="216" h="103">
                  <a:moveTo>
                    <a:pt x="216" y="12"/>
                  </a:moveTo>
                  <a:lnTo>
                    <a:pt x="4" y="103"/>
                  </a:lnTo>
                  <a:lnTo>
                    <a:pt x="0" y="93"/>
                  </a:lnTo>
                  <a:lnTo>
                    <a:pt x="211" y="0"/>
                  </a:lnTo>
                  <a:lnTo>
                    <a:pt x="216" y="12"/>
                  </a:lnTo>
                  <a:close/>
                </a:path>
              </a:pathLst>
            </a:custGeom>
            <a:solidFill>
              <a:srgbClr val="111919"/>
            </a:solidFill>
            <a:ln w="9525">
              <a:noFill/>
              <a:round/>
              <a:headEnd/>
              <a:tailEnd/>
            </a:ln>
          </p:spPr>
          <p:txBody>
            <a:bodyPr/>
            <a:lstStyle/>
            <a:p>
              <a:pPr algn="ctr"/>
              <a:endParaRPr lang="en-US" sz="1800"/>
            </a:p>
          </p:txBody>
        </p:sp>
        <p:sp>
          <p:nvSpPr>
            <p:cNvPr id="347515" name="Freeform 1398"/>
            <p:cNvSpPr>
              <a:spLocks/>
            </p:cNvSpPr>
            <p:nvPr/>
          </p:nvSpPr>
          <p:spPr bwMode="auto">
            <a:xfrm>
              <a:off x="3432" y="3433"/>
              <a:ext cx="11" cy="16"/>
            </a:xfrm>
            <a:custGeom>
              <a:avLst/>
              <a:gdLst>
                <a:gd name="T0" fmla="*/ 9 w 250"/>
                <a:gd name="T1" fmla="*/ 16 h 298"/>
                <a:gd name="T2" fmla="*/ 10 w 250"/>
                <a:gd name="T3" fmla="*/ 15 h 298"/>
                <a:gd name="T4" fmla="*/ 10 w 250"/>
                <a:gd name="T5" fmla="*/ 14 h 298"/>
                <a:gd name="T6" fmla="*/ 11 w 250"/>
                <a:gd name="T7" fmla="*/ 13 h 298"/>
                <a:gd name="T8" fmla="*/ 11 w 250"/>
                <a:gd name="T9" fmla="*/ 11 h 298"/>
                <a:gd name="T10" fmla="*/ 11 w 250"/>
                <a:gd name="T11" fmla="*/ 9 h 298"/>
                <a:gd name="T12" fmla="*/ 11 w 250"/>
                <a:gd name="T13" fmla="*/ 6 h 298"/>
                <a:gd name="T14" fmla="*/ 10 w 250"/>
                <a:gd name="T15" fmla="*/ 3 h 298"/>
                <a:gd name="T16" fmla="*/ 9 w 250"/>
                <a:gd name="T17" fmla="*/ 0 h 298"/>
                <a:gd name="T18" fmla="*/ 9 w 250"/>
                <a:gd name="T19" fmla="*/ 0 h 298"/>
                <a:gd name="T20" fmla="*/ 8 w 250"/>
                <a:gd name="T21" fmla="*/ 1 h 298"/>
                <a:gd name="T22" fmla="*/ 8 w 250"/>
                <a:gd name="T23" fmla="*/ 1 h 298"/>
                <a:gd name="T24" fmla="*/ 7 w 250"/>
                <a:gd name="T25" fmla="*/ 1 h 298"/>
                <a:gd name="T26" fmla="*/ 6 w 250"/>
                <a:gd name="T27" fmla="*/ 2 h 298"/>
                <a:gd name="T28" fmla="*/ 6 w 250"/>
                <a:gd name="T29" fmla="*/ 2 h 298"/>
                <a:gd name="T30" fmla="*/ 5 w 250"/>
                <a:gd name="T31" fmla="*/ 2 h 298"/>
                <a:gd name="T32" fmla="*/ 5 w 250"/>
                <a:gd name="T33" fmla="*/ 2 h 298"/>
                <a:gd name="T34" fmla="*/ 4 w 250"/>
                <a:gd name="T35" fmla="*/ 3 h 298"/>
                <a:gd name="T36" fmla="*/ 4 w 250"/>
                <a:gd name="T37" fmla="*/ 3 h 298"/>
                <a:gd name="T38" fmla="*/ 3 w 250"/>
                <a:gd name="T39" fmla="*/ 3 h 298"/>
                <a:gd name="T40" fmla="*/ 2 w 250"/>
                <a:gd name="T41" fmla="*/ 4 h 298"/>
                <a:gd name="T42" fmla="*/ 2 w 250"/>
                <a:gd name="T43" fmla="*/ 4 h 298"/>
                <a:gd name="T44" fmla="*/ 1 w 250"/>
                <a:gd name="T45" fmla="*/ 4 h 298"/>
                <a:gd name="T46" fmla="*/ 1 w 250"/>
                <a:gd name="T47" fmla="*/ 5 h 298"/>
                <a:gd name="T48" fmla="*/ 0 w 250"/>
                <a:gd name="T49" fmla="*/ 5 h 298"/>
                <a:gd name="T50" fmla="*/ 1 w 250"/>
                <a:gd name="T51" fmla="*/ 7 h 298"/>
                <a:gd name="T52" fmla="*/ 1 w 250"/>
                <a:gd name="T53" fmla="*/ 8 h 298"/>
                <a:gd name="T54" fmla="*/ 2 w 250"/>
                <a:gd name="T55" fmla="*/ 9 h 298"/>
                <a:gd name="T56" fmla="*/ 3 w 250"/>
                <a:gd name="T57" fmla="*/ 11 h 298"/>
                <a:gd name="T58" fmla="*/ 3 w 250"/>
                <a:gd name="T59" fmla="*/ 12 h 298"/>
                <a:gd name="T60" fmla="*/ 4 w 250"/>
                <a:gd name="T61" fmla="*/ 13 h 298"/>
                <a:gd name="T62" fmla="*/ 4 w 250"/>
                <a:gd name="T63" fmla="*/ 13 h 298"/>
                <a:gd name="T64" fmla="*/ 5 w 250"/>
                <a:gd name="T65" fmla="*/ 14 h 298"/>
                <a:gd name="T66" fmla="*/ 6 w 250"/>
                <a:gd name="T67" fmla="*/ 15 h 298"/>
                <a:gd name="T68" fmla="*/ 6 w 250"/>
                <a:gd name="T69" fmla="*/ 15 h 298"/>
                <a:gd name="T70" fmla="*/ 7 w 250"/>
                <a:gd name="T71" fmla="*/ 16 h 298"/>
                <a:gd name="T72" fmla="*/ 7 w 250"/>
                <a:gd name="T73" fmla="*/ 16 h 298"/>
                <a:gd name="T74" fmla="*/ 8 w 250"/>
                <a:gd name="T75" fmla="*/ 16 h 298"/>
                <a:gd name="T76" fmla="*/ 8 w 250"/>
                <a:gd name="T77" fmla="*/ 16 h 298"/>
                <a:gd name="T78" fmla="*/ 9 w 250"/>
                <a:gd name="T79" fmla="*/ 16 h 298"/>
                <a:gd name="T80" fmla="*/ 9 w 250"/>
                <a:gd name="T81" fmla="*/ 16 h 2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98"/>
                <a:gd name="T125" fmla="*/ 250 w 250"/>
                <a:gd name="T126" fmla="*/ 298 h 2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98">
                  <a:moveTo>
                    <a:pt x="207" y="296"/>
                  </a:moveTo>
                  <a:lnTo>
                    <a:pt x="219" y="286"/>
                  </a:lnTo>
                  <a:lnTo>
                    <a:pt x="232" y="267"/>
                  </a:lnTo>
                  <a:lnTo>
                    <a:pt x="242" y="241"/>
                  </a:lnTo>
                  <a:lnTo>
                    <a:pt x="248" y="206"/>
                  </a:lnTo>
                  <a:lnTo>
                    <a:pt x="250" y="165"/>
                  </a:lnTo>
                  <a:lnTo>
                    <a:pt x="245" y="116"/>
                  </a:lnTo>
                  <a:lnTo>
                    <a:pt x="233" y="62"/>
                  </a:lnTo>
                  <a:lnTo>
                    <a:pt x="211" y="0"/>
                  </a:lnTo>
                  <a:lnTo>
                    <a:pt x="198" y="6"/>
                  </a:lnTo>
                  <a:lnTo>
                    <a:pt x="185" y="12"/>
                  </a:lnTo>
                  <a:lnTo>
                    <a:pt x="171" y="17"/>
                  </a:lnTo>
                  <a:lnTo>
                    <a:pt x="158" y="24"/>
                  </a:lnTo>
                  <a:lnTo>
                    <a:pt x="145" y="29"/>
                  </a:lnTo>
                  <a:lnTo>
                    <a:pt x="132" y="35"/>
                  </a:lnTo>
                  <a:lnTo>
                    <a:pt x="118" y="41"/>
                  </a:lnTo>
                  <a:lnTo>
                    <a:pt x="106" y="46"/>
                  </a:lnTo>
                  <a:lnTo>
                    <a:pt x="93" y="52"/>
                  </a:lnTo>
                  <a:lnTo>
                    <a:pt x="80" y="57"/>
                  </a:lnTo>
                  <a:lnTo>
                    <a:pt x="66" y="64"/>
                  </a:lnTo>
                  <a:lnTo>
                    <a:pt x="53" y="69"/>
                  </a:lnTo>
                  <a:lnTo>
                    <a:pt x="40" y="75"/>
                  </a:lnTo>
                  <a:lnTo>
                    <a:pt x="27" y="81"/>
                  </a:lnTo>
                  <a:lnTo>
                    <a:pt x="13" y="87"/>
                  </a:lnTo>
                  <a:lnTo>
                    <a:pt x="0" y="92"/>
                  </a:lnTo>
                  <a:lnTo>
                    <a:pt x="13" y="123"/>
                  </a:lnTo>
                  <a:lnTo>
                    <a:pt x="28" y="150"/>
                  </a:lnTo>
                  <a:lnTo>
                    <a:pt x="42" y="175"/>
                  </a:lnTo>
                  <a:lnTo>
                    <a:pt x="57" y="198"/>
                  </a:lnTo>
                  <a:lnTo>
                    <a:pt x="73" y="218"/>
                  </a:lnTo>
                  <a:lnTo>
                    <a:pt x="87" y="236"/>
                  </a:lnTo>
                  <a:lnTo>
                    <a:pt x="102" y="250"/>
                  </a:lnTo>
                  <a:lnTo>
                    <a:pt x="117" y="263"/>
                  </a:lnTo>
                  <a:lnTo>
                    <a:pt x="132" y="274"/>
                  </a:lnTo>
                  <a:lnTo>
                    <a:pt x="145" y="283"/>
                  </a:lnTo>
                  <a:lnTo>
                    <a:pt x="158" y="289"/>
                  </a:lnTo>
                  <a:lnTo>
                    <a:pt x="170" y="294"/>
                  </a:lnTo>
                  <a:lnTo>
                    <a:pt x="182" y="297"/>
                  </a:lnTo>
                  <a:lnTo>
                    <a:pt x="192" y="298"/>
                  </a:lnTo>
                  <a:lnTo>
                    <a:pt x="200" y="298"/>
                  </a:lnTo>
                  <a:lnTo>
                    <a:pt x="207" y="296"/>
                  </a:lnTo>
                  <a:close/>
                </a:path>
              </a:pathLst>
            </a:custGeom>
            <a:solidFill>
              <a:srgbClr val="111919"/>
            </a:solidFill>
            <a:ln w="9525">
              <a:noFill/>
              <a:round/>
              <a:headEnd/>
              <a:tailEnd/>
            </a:ln>
          </p:spPr>
          <p:txBody>
            <a:bodyPr/>
            <a:lstStyle/>
            <a:p>
              <a:pPr algn="ctr"/>
              <a:endParaRPr lang="en-US" sz="1800"/>
            </a:p>
          </p:txBody>
        </p:sp>
        <p:sp>
          <p:nvSpPr>
            <p:cNvPr id="347516" name="Freeform 1399"/>
            <p:cNvSpPr>
              <a:spLocks/>
            </p:cNvSpPr>
            <p:nvPr/>
          </p:nvSpPr>
          <p:spPr bwMode="auto">
            <a:xfrm>
              <a:off x="3432" y="3433"/>
              <a:ext cx="10" cy="16"/>
            </a:xfrm>
            <a:custGeom>
              <a:avLst/>
              <a:gdLst>
                <a:gd name="T0" fmla="*/ 9 w 226"/>
                <a:gd name="T1" fmla="*/ 16 h 287"/>
                <a:gd name="T2" fmla="*/ 9 w 226"/>
                <a:gd name="T3" fmla="*/ 15 h 287"/>
                <a:gd name="T4" fmla="*/ 10 w 226"/>
                <a:gd name="T5" fmla="*/ 14 h 287"/>
                <a:gd name="T6" fmla="*/ 10 w 226"/>
                <a:gd name="T7" fmla="*/ 13 h 287"/>
                <a:gd name="T8" fmla="*/ 10 w 226"/>
                <a:gd name="T9" fmla="*/ 11 h 287"/>
                <a:gd name="T10" fmla="*/ 10 w 226"/>
                <a:gd name="T11" fmla="*/ 9 h 287"/>
                <a:gd name="T12" fmla="*/ 9 w 226"/>
                <a:gd name="T13" fmla="*/ 6 h 287"/>
                <a:gd name="T14" fmla="*/ 9 w 226"/>
                <a:gd name="T15" fmla="*/ 3 h 287"/>
                <a:gd name="T16" fmla="*/ 8 w 226"/>
                <a:gd name="T17" fmla="*/ 0 h 287"/>
                <a:gd name="T18" fmla="*/ 7 w 226"/>
                <a:gd name="T19" fmla="*/ 0 h 287"/>
                <a:gd name="T20" fmla="*/ 7 w 226"/>
                <a:gd name="T21" fmla="*/ 1 h 287"/>
                <a:gd name="T22" fmla="*/ 6 w 226"/>
                <a:gd name="T23" fmla="*/ 1 h 287"/>
                <a:gd name="T24" fmla="*/ 6 w 226"/>
                <a:gd name="T25" fmla="*/ 1 h 287"/>
                <a:gd name="T26" fmla="*/ 5 w 226"/>
                <a:gd name="T27" fmla="*/ 1 h 287"/>
                <a:gd name="T28" fmla="*/ 5 w 226"/>
                <a:gd name="T29" fmla="*/ 2 h 287"/>
                <a:gd name="T30" fmla="*/ 4 w 226"/>
                <a:gd name="T31" fmla="*/ 2 h 287"/>
                <a:gd name="T32" fmla="*/ 4 w 226"/>
                <a:gd name="T33" fmla="*/ 2 h 287"/>
                <a:gd name="T34" fmla="*/ 3 w 226"/>
                <a:gd name="T35" fmla="*/ 2 h 287"/>
                <a:gd name="T36" fmla="*/ 3 w 226"/>
                <a:gd name="T37" fmla="*/ 3 h 287"/>
                <a:gd name="T38" fmla="*/ 2 w 226"/>
                <a:gd name="T39" fmla="*/ 3 h 287"/>
                <a:gd name="T40" fmla="*/ 2 w 226"/>
                <a:gd name="T41" fmla="*/ 3 h 287"/>
                <a:gd name="T42" fmla="*/ 2 w 226"/>
                <a:gd name="T43" fmla="*/ 4 h 287"/>
                <a:gd name="T44" fmla="*/ 1 w 226"/>
                <a:gd name="T45" fmla="*/ 4 h 287"/>
                <a:gd name="T46" fmla="*/ 0 w 226"/>
                <a:gd name="T47" fmla="*/ 4 h 287"/>
                <a:gd name="T48" fmla="*/ 0 w 226"/>
                <a:gd name="T49" fmla="*/ 4 h 287"/>
                <a:gd name="T50" fmla="*/ 1 w 226"/>
                <a:gd name="T51" fmla="*/ 6 h 287"/>
                <a:gd name="T52" fmla="*/ 1 w 226"/>
                <a:gd name="T53" fmla="*/ 8 h 287"/>
                <a:gd name="T54" fmla="*/ 2 w 226"/>
                <a:gd name="T55" fmla="*/ 9 h 287"/>
                <a:gd name="T56" fmla="*/ 2 w 226"/>
                <a:gd name="T57" fmla="*/ 10 h 287"/>
                <a:gd name="T58" fmla="*/ 3 w 226"/>
                <a:gd name="T59" fmla="*/ 11 h 287"/>
                <a:gd name="T60" fmla="*/ 4 w 226"/>
                <a:gd name="T61" fmla="*/ 12 h 287"/>
                <a:gd name="T62" fmla="*/ 4 w 226"/>
                <a:gd name="T63" fmla="*/ 13 h 287"/>
                <a:gd name="T64" fmla="*/ 5 w 226"/>
                <a:gd name="T65" fmla="*/ 14 h 287"/>
                <a:gd name="T66" fmla="*/ 6 w 226"/>
                <a:gd name="T67" fmla="*/ 14 h 287"/>
                <a:gd name="T68" fmla="*/ 6 w 226"/>
                <a:gd name="T69" fmla="*/ 15 h 287"/>
                <a:gd name="T70" fmla="*/ 7 w 226"/>
                <a:gd name="T71" fmla="*/ 15 h 287"/>
                <a:gd name="T72" fmla="*/ 7 w 226"/>
                <a:gd name="T73" fmla="*/ 16 h 287"/>
                <a:gd name="T74" fmla="*/ 8 w 226"/>
                <a:gd name="T75" fmla="*/ 16 h 287"/>
                <a:gd name="T76" fmla="*/ 8 w 226"/>
                <a:gd name="T77" fmla="*/ 16 h 287"/>
                <a:gd name="T78" fmla="*/ 9 w 226"/>
                <a:gd name="T79" fmla="*/ 16 h 287"/>
                <a:gd name="T80" fmla="*/ 9 w 226"/>
                <a:gd name="T81" fmla="*/ 16 h 2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87"/>
                <a:gd name="T125" fmla="*/ 226 w 226"/>
                <a:gd name="T126" fmla="*/ 287 h 2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87">
                  <a:moveTo>
                    <a:pt x="199" y="285"/>
                  </a:moveTo>
                  <a:lnTo>
                    <a:pt x="209" y="276"/>
                  </a:lnTo>
                  <a:lnTo>
                    <a:pt x="217" y="259"/>
                  </a:lnTo>
                  <a:lnTo>
                    <a:pt x="224" y="234"/>
                  </a:lnTo>
                  <a:lnTo>
                    <a:pt x="226" y="202"/>
                  </a:lnTo>
                  <a:lnTo>
                    <a:pt x="223" y="162"/>
                  </a:lnTo>
                  <a:lnTo>
                    <a:pt x="214" y="115"/>
                  </a:lnTo>
                  <a:lnTo>
                    <a:pt x="200" y="61"/>
                  </a:lnTo>
                  <a:lnTo>
                    <a:pt x="178" y="0"/>
                  </a:lnTo>
                  <a:lnTo>
                    <a:pt x="166" y="5"/>
                  </a:lnTo>
                  <a:lnTo>
                    <a:pt x="155" y="10"/>
                  </a:lnTo>
                  <a:lnTo>
                    <a:pt x="144" y="15"/>
                  </a:lnTo>
                  <a:lnTo>
                    <a:pt x="134" y="20"/>
                  </a:lnTo>
                  <a:lnTo>
                    <a:pt x="123" y="24"/>
                  </a:lnTo>
                  <a:lnTo>
                    <a:pt x="111" y="30"/>
                  </a:lnTo>
                  <a:lnTo>
                    <a:pt x="100" y="34"/>
                  </a:lnTo>
                  <a:lnTo>
                    <a:pt x="89" y="39"/>
                  </a:lnTo>
                  <a:lnTo>
                    <a:pt x="78" y="44"/>
                  </a:lnTo>
                  <a:lnTo>
                    <a:pt x="67" y="49"/>
                  </a:lnTo>
                  <a:lnTo>
                    <a:pt x="55" y="54"/>
                  </a:lnTo>
                  <a:lnTo>
                    <a:pt x="45" y="58"/>
                  </a:lnTo>
                  <a:lnTo>
                    <a:pt x="34" y="63"/>
                  </a:lnTo>
                  <a:lnTo>
                    <a:pt x="23" y="69"/>
                  </a:lnTo>
                  <a:lnTo>
                    <a:pt x="11" y="73"/>
                  </a:lnTo>
                  <a:lnTo>
                    <a:pt x="0" y="78"/>
                  </a:lnTo>
                  <a:lnTo>
                    <a:pt x="13" y="109"/>
                  </a:lnTo>
                  <a:lnTo>
                    <a:pt x="28" y="136"/>
                  </a:lnTo>
                  <a:lnTo>
                    <a:pt x="42" y="161"/>
                  </a:lnTo>
                  <a:lnTo>
                    <a:pt x="56" y="184"/>
                  </a:lnTo>
                  <a:lnTo>
                    <a:pt x="72" y="204"/>
                  </a:lnTo>
                  <a:lnTo>
                    <a:pt x="86" y="221"/>
                  </a:lnTo>
                  <a:lnTo>
                    <a:pt x="101" y="236"/>
                  </a:lnTo>
                  <a:lnTo>
                    <a:pt x="115" y="250"/>
                  </a:lnTo>
                  <a:lnTo>
                    <a:pt x="129" y="260"/>
                  </a:lnTo>
                  <a:lnTo>
                    <a:pt x="142" y="270"/>
                  </a:lnTo>
                  <a:lnTo>
                    <a:pt x="155" y="276"/>
                  </a:lnTo>
                  <a:lnTo>
                    <a:pt x="166" y="282"/>
                  </a:lnTo>
                  <a:lnTo>
                    <a:pt x="177" y="285"/>
                  </a:lnTo>
                  <a:lnTo>
                    <a:pt x="186" y="287"/>
                  </a:lnTo>
                  <a:lnTo>
                    <a:pt x="193" y="287"/>
                  </a:lnTo>
                  <a:lnTo>
                    <a:pt x="199" y="285"/>
                  </a:lnTo>
                  <a:close/>
                </a:path>
              </a:pathLst>
            </a:custGeom>
            <a:solidFill>
              <a:srgbClr val="2B3333"/>
            </a:solidFill>
            <a:ln w="9525">
              <a:noFill/>
              <a:round/>
              <a:headEnd/>
              <a:tailEnd/>
            </a:ln>
          </p:spPr>
          <p:txBody>
            <a:bodyPr/>
            <a:lstStyle/>
            <a:p>
              <a:pPr algn="ctr"/>
              <a:endParaRPr lang="en-US" sz="1800"/>
            </a:p>
          </p:txBody>
        </p:sp>
        <p:sp>
          <p:nvSpPr>
            <p:cNvPr id="347517" name="Freeform 1400"/>
            <p:cNvSpPr>
              <a:spLocks/>
            </p:cNvSpPr>
            <p:nvPr/>
          </p:nvSpPr>
          <p:spPr bwMode="auto">
            <a:xfrm>
              <a:off x="3433" y="3434"/>
              <a:ext cx="9" cy="15"/>
            </a:xfrm>
            <a:custGeom>
              <a:avLst/>
              <a:gdLst>
                <a:gd name="T0" fmla="*/ 8 w 202"/>
                <a:gd name="T1" fmla="*/ 15 h 274"/>
                <a:gd name="T2" fmla="*/ 9 w 202"/>
                <a:gd name="T3" fmla="*/ 15 h 274"/>
                <a:gd name="T4" fmla="*/ 9 w 202"/>
                <a:gd name="T5" fmla="*/ 14 h 274"/>
                <a:gd name="T6" fmla="*/ 9 w 202"/>
                <a:gd name="T7" fmla="*/ 12 h 274"/>
                <a:gd name="T8" fmla="*/ 9 w 202"/>
                <a:gd name="T9" fmla="*/ 11 h 274"/>
                <a:gd name="T10" fmla="*/ 9 w 202"/>
                <a:gd name="T11" fmla="*/ 9 h 274"/>
                <a:gd name="T12" fmla="*/ 8 w 202"/>
                <a:gd name="T13" fmla="*/ 6 h 274"/>
                <a:gd name="T14" fmla="*/ 7 w 202"/>
                <a:gd name="T15" fmla="*/ 3 h 274"/>
                <a:gd name="T16" fmla="*/ 6 w 202"/>
                <a:gd name="T17" fmla="*/ 0 h 274"/>
                <a:gd name="T18" fmla="*/ 6 w 202"/>
                <a:gd name="T19" fmla="*/ 0 h 274"/>
                <a:gd name="T20" fmla="*/ 5 w 202"/>
                <a:gd name="T21" fmla="*/ 1 h 274"/>
                <a:gd name="T22" fmla="*/ 4 w 202"/>
                <a:gd name="T23" fmla="*/ 1 h 274"/>
                <a:gd name="T24" fmla="*/ 3 w 202"/>
                <a:gd name="T25" fmla="*/ 2 h 274"/>
                <a:gd name="T26" fmla="*/ 2 w 202"/>
                <a:gd name="T27" fmla="*/ 2 h 274"/>
                <a:gd name="T28" fmla="*/ 2 w 202"/>
                <a:gd name="T29" fmla="*/ 3 h 274"/>
                <a:gd name="T30" fmla="*/ 1 w 202"/>
                <a:gd name="T31" fmla="*/ 3 h 274"/>
                <a:gd name="T32" fmla="*/ 0 w 202"/>
                <a:gd name="T33" fmla="*/ 3 h 274"/>
                <a:gd name="T34" fmla="*/ 1 w 202"/>
                <a:gd name="T35" fmla="*/ 5 h 274"/>
                <a:gd name="T36" fmla="*/ 1 w 202"/>
                <a:gd name="T37" fmla="*/ 7 h 274"/>
                <a:gd name="T38" fmla="*/ 2 w 202"/>
                <a:gd name="T39" fmla="*/ 8 h 274"/>
                <a:gd name="T40" fmla="*/ 3 w 202"/>
                <a:gd name="T41" fmla="*/ 9 h 274"/>
                <a:gd name="T42" fmla="*/ 3 w 202"/>
                <a:gd name="T43" fmla="*/ 10 h 274"/>
                <a:gd name="T44" fmla="*/ 4 w 202"/>
                <a:gd name="T45" fmla="*/ 11 h 274"/>
                <a:gd name="T46" fmla="*/ 4 w 202"/>
                <a:gd name="T47" fmla="*/ 12 h 274"/>
                <a:gd name="T48" fmla="*/ 5 w 202"/>
                <a:gd name="T49" fmla="*/ 13 h 274"/>
                <a:gd name="T50" fmla="*/ 6 w 202"/>
                <a:gd name="T51" fmla="*/ 13 h 274"/>
                <a:gd name="T52" fmla="*/ 6 w 202"/>
                <a:gd name="T53" fmla="*/ 14 h 274"/>
                <a:gd name="T54" fmla="*/ 7 w 202"/>
                <a:gd name="T55" fmla="*/ 14 h 274"/>
                <a:gd name="T56" fmla="*/ 7 w 202"/>
                <a:gd name="T57" fmla="*/ 15 h 274"/>
                <a:gd name="T58" fmla="*/ 8 w 202"/>
                <a:gd name="T59" fmla="*/ 15 h 274"/>
                <a:gd name="T60" fmla="*/ 8 w 202"/>
                <a:gd name="T61" fmla="*/ 15 h 274"/>
                <a:gd name="T62" fmla="*/ 8 w 202"/>
                <a:gd name="T63" fmla="*/ 15 h 274"/>
                <a:gd name="T64" fmla="*/ 8 w 202"/>
                <a:gd name="T65" fmla="*/ 15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2"/>
                <a:gd name="T100" fmla="*/ 0 h 274"/>
                <a:gd name="T101" fmla="*/ 202 w 202"/>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2" h="274">
                  <a:moveTo>
                    <a:pt x="189" y="273"/>
                  </a:moveTo>
                  <a:lnTo>
                    <a:pt x="196" y="265"/>
                  </a:lnTo>
                  <a:lnTo>
                    <a:pt x="201" y="251"/>
                  </a:lnTo>
                  <a:lnTo>
                    <a:pt x="202" y="227"/>
                  </a:lnTo>
                  <a:lnTo>
                    <a:pt x="200" y="197"/>
                  </a:lnTo>
                  <a:lnTo>
                    <a:pt x="193" y="159"/>
                  </a:lnTo>
                  <a:lnTo>
                    <a:pt x="182" y="114"/>
                  </a:lnTo>
                  <a:lnTo>
                    <a:pt x="165" y="60"/>
                  </a:lnTo>
                  <a:lnTo>
                    <a:pt x="142" y="0"/>
                  </a:lnTo>
                  <a:lnTo>
                    <a:pt x="125" y="7"/>
                  </a:lnTo>
                  <a:lnTo>
                    <a:pt x="107" y="14"/>
                  </a:lnTo>
                  <a:lnTo>
                    <a:pt x="89" y="23"/>
                  </a:lnTo>
                  <a:lnTo>
                    <a:pt x="72" y="30"/>
                  </a:lnTo>
                  <a:lnTo>
                    <a:pt x="53" y="39"/>
                  </a:lnTo>
                  <a:lnTo>
                    <a:pt x="36" y="46"/>
                  </a:lnTo>
                  <a:lnTo>
                    <a:pt x="18" y="54"/>
                  </a:lnTo>
                  <a:lnTo>
                    <a:pt x="0" y="62"/>
                  </a:lnTo>
                  <a:lnTo>
                    <a:pt x="14" y="92"/>
                  </a:lnTo>
                  <a:lnTo>
                    <a:pt x="28" y="120"/>
                  </a:lnTo>
                  <a:lnTo>
                    <a:pt x="41" y="145"/>
                  </a:lnTo>
                  <a:lnTo>
                    <a:pt x="57" y="168"/>
                  </a:lnTo>
                  <a:lnTo>
                    <a:pt x="71" y="188"/>
                  </a:lnTo>
                  <a:lnTo>
                    <a:pt x="85" y="206"/>
                  </a:lnTo>
                  <a:lnTo>
                    <a:pt x="98" y="221"/>
                  </a:lnTo>
                  <a:lnTo>
                    <a:pt x="113" y="235"/>
                  </a:lnTo>
                  <a:lnTo>
                    <a:pt x="126" y="246"/>
                  </a:lnTo>
                  <a:lnTo>
                    <a:pt x="138" y="256"/>
                  </a:lnTo>
                  <a:lnTo>
                    <a:pt x="149" y="262"/>
                  </a:lnTo>
                  <a:lnTo>
                    <a:pt x="160" y="268"/>
                  </a:lnTo>
                  <a:lnTo>
                    <a:pt x="170" y="272"/>
                  </a:lnTo>
                  <a:lnTo>
                    <a:pt x="178" y="274"/>
                  </a:lnTo>
                  <a:lnTo>
                    <a:pt x="184" y="274"/>
                  </a:lnTo>
                  <a:lnTo>
                    <a:pt x="189" y="273"/>
                  </a:lnTo>
                  <a:close/>
                </a:path>
              </a:pathLst>
            </a:custGeom>
            <a:solidFill>
              <a:srgbClr val="474F4F"/>
            </a:solidFill>
            <a:ln w="9525">
              <a:noFill/>
              <a:round/>
              <a:headEnd/>
              <a:tailEnd/>
            </a:ln>
          </p:spPr>
          <p:txBody>
            <a:bodyPr/>
            <a:lstStyle/>
            <a:p>
              <a:pPr algn="ctr"/>
              <a:endParaRPr lang="en-US" sz="1800"/>
            </a:p>
          </p:txBody>
        </p:sp>
        <p:sp>
          <p:nvSpPr>
            <p:cNvPr id="347518" name="Freeform 1401"/>
            <p:cNvSpPr>
              <a:spLocks/>
            </p:cNvSpPr>
            <p:nvPr/>
          </p:nvSpPr>
          <p:spPr bwMode="auto">
            <a:xfrm>
              <a:off x="3433" y="3435"/>
              <a:ext cx="9" cy="14"/>
            </a:xfrm>
            <a:custGeom>
              <a:avLst/>
              <a:gdLst>
                <a:gd name="T0" fmla="*/ 9 w 186"/>
                <a:gd name="T1" fmla="*/ 14 h 264"/>
                <a:gd name="T2" fmla="*/ 9 w 186"/>
                <a:gd name="T3" fmla="*/ 14 h 264"/>
                <a:gd name="T4" fmla="*/ 9 w 186"/>
                <a:gd name="T5" fmla="*/ 13 h 264"/>
                <a:gd name="T6" fmla="*/ 9 w 186"/>
                <a:gd name="T7" fmla="*/ 12 h 264"/>
                <a:gd name="T8" fmla="*/ 9 w 186"/>
                <a:gd name="T9" fmla="*/ 10 h 264"/>
                <a:gd name="T10" fmla="*/ 8 w 186"/>
                <a:gd name="T11" fmla="*/ 8 h 264"/>
                <a:gd name="T12" fmla="*/ 7 w 186"/>
                <a:gd name="T13" fmla="*/ 6 h 264"/>
                <a:gd name="T14" fmla="*/ 6 w 186"/>
                <a:gd name="T15" fmla="*/ 3 h 264"/>
                <a:gd name="T16" fmla="*/ 5 w 186"/>
                <a:gd name="T17" fmla="*/ 0 h 264"/>
                <a:gd name="T18" fmla="*/ 5 w 186"/>
                <a:gd name="T19" fmla="*/ 0 h 264"/>
                <a:gd name="T20" fmla="*/ 4 w 186"/>
                <a:gd name="T21" fmla="*/ 1 h 264"/>
                <a:gd name="T22" fmla="*/ 3 w 186"/>
                <a:gd name="T23" fmla="*/ 1 h 264"/>
                <a:gd name="T24" fmla="*/ 3 w 186"/>
                <a:gd name="T25" fmla="*/ 1 h 264"/>
                <a:gd name="T26" fmla="*/ 2 w 186"/>
                <a:gd name="T27" fmla="*/ 2 h 264"/>
                <a:gd name="T28" fmla="*/ 1 w 186"/>
                <a:gd name="T29" fmla="*/ 2 h 264"/>
                <a:gd name="T30" fmla="*/ 1 w 186"/>
                <a:gd name="T31" fmla="*/ 2 h 264"/>
                <a:gd name="T32" fmla="*/ 0 w 186"/>
                <a:gd name="T33" fmla="*/ 3 h 264"/>
                <a:gd name="T34" fmla="*/ 1 w 186"/>
                <a:gd name="T35" fmla="*/ 4 h 264"/>
                <a:gd name="T36" fmla="*/ 1 w 186"/>
                <a:gd name="T37" fmla="*/ 6 h 264"/>
                <a:gd name="T38" fmla="*/ 2 w 186"/>
                <a:gd name="T39" fmla="*/ 7 h 264"/>
                <a:gd name="T40" fmla="*/ 3 w 186"/>
                <a:gd name="T41" fmla="*/ 8 h 264"/>
                <a:gd name="T42" fmla="*/ 3 w 186"/>
                <a:gd name="T43" fmla="*/ 9 h 264"/>
                <a:gd name="T44" fmla="*/ 4 w 186"/>
                <a:gd name="T45" fmla="*/ 10 h 264"/>
                <a:gd name="T46" fmla="*/ 5 w 186"/>
                <a:gd name="T47" fmla="*/ 11 h 264"/>
                <a:gd name="T48" fmla="*/ 5 w 186"/>
                <a:gd name="T49" fmla="*/ 12 h 264"/>
                <a:gd name="T50" fmla="*/ 6 w 186"/>
                <a:gd name="T51" fmla="*/ 12 h 264"/>
                <a:gd name="T52" fmla="*/ 6 w 186"/>
                <a:gd name="T53" fmla="*/ 13 h 264"/>
                <a:gd name="T54" fmla="*/ 7 w 186"/>
                <a:gd name="T55" fmla="*/ 13 h 264"/>
                <a:gd name="T56" fmla="*/ 8 w 186"/>
                <a:gd name="T57" fmla="*/ 14 h 264"/>
                <a:gd name="T58" fmla="*/ 8 w 186"/>
                <a:gd name="T59" fmla="*/ 14 h 264"/>
                <a:gd name="T60" fmla="*/ 8 w 186"/>
                <a:gd name="T61" fmla="*/ 14 h 264"/>
                <a:gd name="T62" fmla="*/ 9 w 186"/>
                <a:gd name="T63" fmla="*/ 14 h 264"/>
                <a:gd name="T64" fmla="*/ 9 w 186"/>
                <a:gd name="T65" fmla="*/ 14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64"/>
                <a:gd name="T101" fmla="*/ 186 w 186"/>
                <a:gd name="T102" fmla="*/ 264 h 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64">
                  <a:moveTo>
                    <a:pt x="180" y="263"/>
                  </a:moveTo>
                  <a:lnTo>
                    <a:pt x="185" y="256"/>
                  </a:lnTo>
                  <a:lnTo>
                    <a:pt x="186" y="243"/>
                  </a:lnTo>
                  <a:lnTo>
                    <a:pt x="183" y="222"/>
                  </a:lnTo>
                  <a:lnTo>
                    <a:pt x="177" y="193"/>
                  </a:lnTo>
                  <a:lnTo>
                    <a:pt x="166" y="157"/>
                  </a:lnTo>
                  <a:lnTo>
                    <a:pt x="151" y="113"/>
                  </a:lnTo>
                  <a:lnTo>
                    <a:pt x="131" y="60"/>
                  </a:lnTo>
                  <a:lnTo>
                    <a:pt x="108" y="0"/>
                  </a:lnTo>
                  <a:lnTo>
                    <a:pt x="94" y="7"/>
                  </a:lnTo>
                  <a:lnTo>
                    <a:pt x="80" y="13"/>
                  </a:lnTo>
                  <a:lnTo>
                    <a:pt x="67" y="18"/>
                  </a:lnTo>
                  <a:lnTo>
                    <a:pt x="54" y="24"/>
                  </a:lnTo>
                  <a:lnTo>
                    <a:pt x="40" y="30"/>
                  </a:lnTo>
                  <a:lnTo>
                    <a:pt x="27" y="36"/>
                  </a:lnTo>
                  <a:lnTo>
                    <a:pt x="13" y="41"/>
                  </a:lnTo>
                  <a:lnTo>
                    <a:pt x="0" y="48"/>
                  </a:lnTo>
                  <a:lnTo>
                    <a:pt x="13" y="78"/>
                  </a:lnTo>
                  <a:lnTo>
                    <a:pt x="26" y="106"/>
                  </a:lnTo>
                  <a:lnTo>
                    <a:pt x="40" y="131"/>
                  </a:lnTo>
                  <a:lnTo>
                    <a:pt x="55" y="154"/>
                  </a:lnTo>
                  <a:lnTo>
                    <a:pt x="69" y="174"/>
                  </a:lnTo>
                  <a:lnTo>
                    <a:pt x="83" y="192"/>
                  </a:lnTo>
                  <a:lnTo>
                    <a:pt x="96" y="208"/>
                  </a:lnTo>
                  <a:lnTo>
                    <a:pt x="110" y="222"/>
                  </a:lnTo>
                  <a:lnTo>
                    <a:pt x="122" y="233"/>
                  </a:lnTo>
                  <a:lnTo>
                    <a:pt x="134" y="243"/>
                  </a:lnTo>
                  <a:lnTo>
                    <a:pt x="145" y="250"/>
                  </a:lnTo>
                  <a:lnTo>
                    <a:pt x="155" y="256"/>
                  </a:lnTo>
                  <a:lnTo>
                    <a:pt x="164" y="261"/>
                  </a:lnTo>
                  <a:lnTo>
                    <a:pt x="171" y="263"/>
                  </a:lnTo>
                  <a:lnTo>
                    <a:pt x="176" y="264"/>
                  </a:lnTo>
                  <a:lnTo>
                    <a:pt x="180" y="263"/>
                  </a:lnTo>
                  <a:close/>
                </a:path>
              </a:pathLst>
            </a:custGeom>
            <a:solidFill>
              <a:srgbClr val="616666"/>
            </a:solidFill>
            <a:ln w="9525">
              <a:noFill/>
              <a:round/>
              <a:headEnd/>
              <a:tailEnd/>
            </a:ln>
          </p:spPr>
          <p:txBody>
            <a:bodyPr/>
            <a:lstStyle/>
            <a:p>
              <a:pPr algn="ctr"/>
              <a:endParaRPr lang="en-US" sz="1800"/>
            </a:p>
          </p:txBody>
        </p:sp>
        <p:sp>
          <p:nvSpPr>
            <p:cNvPr id="347519" name="Freeform 1402"/>
            <p:cNvSpPr>
              <a:spLocks/>
            </p:cNvSpPr>
            <p:nvPr/>
          </p:nvSpPr>
          <p:spPr bwMode="auto">
            <a:xfrm>
              <a:off x="3433" y="3435"/>
              <a:ext cx="8" cy="14"/>
            </a:xfrm>
            <a:custGeom>
              <a:avLst/>
              <a:gdLst>
                <a:gd name="T0" fmla="*/ 8 w 173"/>
                <a:gd name="T1" fmla="*/ 14 h 251"/>
                <a:gd name="T2" fmla="*/ 8 w 173"/>
                <a:gd name="T3" fmla="*/ 14 h 251"/>
                <a:gd name="T4" fmla="*/ 8 w 173"/>
                <a:gd name="T5" fmla="*/ 13 h 251"/>
                <a:gd name="T6" fmla="*/ 8 w 173"/>
                <a:gd name="T7" fmla="*/ 12 h 251"/>
                <a:gd name="T8" fmla="*/ 7 w 173"/>
                <a:gd name="T9" fmla="*/ 10 h 251"/>
                <a:gd name="T10" fmla="*/ 6 w 173"/>
                <a:gd name="T11" fmla="*/ 9 h 251"/>
                <a:gd name="T12" fmla="*/ 6 w 173"/>
                <a:gd name="T13" fmla="*/ 6 h 251"/>
                <a:gd name="T14" fmla="*/ 4 w 173"/>
                <a:gd name="T15" fmla="*/ 3 h 251"/>
                <a:gd name="T16" fmla="*/ 3 w 173"/>
                <a:gd name="T17" fmla="*/ 0 h 251"/>
                <a:gd name="T18" fmla="*/ 3 w 173"/>
                <a:gd name="T19" fmla="*/ 0 h 251"/>
                <a:gd name="T20" fmla="*/ 2 w 173"/>
                <a:gd name="T21" fmla="*/ 0 h 251"/>
                <a:gd name="T22" fmla="*/ 2 w 173"/>
                <a:gd name="T23" fmla="*/ 1 h 251"/>
                <a:gd name="T24" fmla="*/ 2 w 173"/>
                <a:gd name="T25" fmla="*/ 1 h 251"/>
                <a:gd name="T26" fmla="*/ 1 w 173"/>
                <a:gd name="T27" fmla="*/ 1 h 251"/>
                <a:gd name="T28" fmla="*/ 1 w 173"/>
                <a:gd name="T29" fmla="*/ 1 h 251"/>
                <a:gd name="T30" fmla="*/ 0 w 173"/>
                <a:gd name="T31" fmla="*/ 2 h 251"/>
                <a:gd name="T32" fmla="*/ 0 w 173"/>
                <a:gd name="T33" fmla="*/ 2 h 251"/>
                <a:gd name="T34" fmla="*/ 1 w 173"/>
                <a:gd name="T35" fmla="*/ 3 h 251"/>
                <a:gd name="T36" fmla="*/ 1 w 173"/>
                <a:gd name="T37" fmla="*/ 5 h 251"/>
                <a:gd name="T38" fmla="*/ 2 w 173"/>
                <a:gd name="T39" fmla="*/ 6 h 251"/>
                <a:gd name="T40" fmla="*/ 2 w 173"/>
                <a:gd name="T41" fmla="*/ 8 h 251"/>
                <a:gd name="T42" fmla="*/ 3 w 173"/>
                <a:gd name="T43" fmla="*/ 9 h 251"/>
                <a:gd name="T44" fmla="*/ 4 w 173"/>
                <a:gd name="T45" fmla="*/ 10 h 251"/>
                <a:gd name="T46" fmla="*/ 4 w 173"/>
                <a:gd name="T47" fmla="*/ 11 h 251"/>
                <a:gd name="T48" fmla="*/ 5 w 173"/>
                <a:gd name="T49" fmla="*/ 11 h 251"/>
                <a:gd name="T50" fmla="*/ 6 w 173"/>
                <a:gd name="T51" fmla="*/ 12 h 251"/>
                <a:gd name="T52" fmla="*/ 6 w 173"/>
                <a:gd name="T53" fmla="*/ 13 h 251"/>
                <a:gd name="T54" fmla="*/ 7 w 173"/>
                <a:gd name="T55" fmla="*/ 13 h 251"/>
                <a:gd name="T56" fmla="*/ 7 w 173"/>
                <a:gd name="T57" fmla="*/ 13 h 251"/>
                <a:gd name="T58" fmla="*/ 7 w 173"/>
                <a:gd name="T59" fmla="*/ 14 h 251"/>
                <a:gd name="T60" fmla="*/ 8 w 173"/>
                <a:gd name="T61" fmla="*/ 14 h 251"/>
                <a:gd name="T62" fmla="*/ 8 w 173"/>
                <a:gd name="T63" fmla="*/ 14 h 251"/>
                <a:gd name="T64" fmla="*/ 8 w 173"/>
                <a:gd name="T65" fmla="*/ 14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3"/>
                <a:gd name="T100" fmla="*/ 0 h 251"/>
                <a:gd name="T101" fmla="*/ 173 w 173"/>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3" h="251">
                  <a:moveTo>
                    <a:pt x="171" y="251"/>
                  </a:moveTo>
                  <a:lnTo>
                    <a:pt x="173" y="245"/>
                  </a:lnTo>
                  <a:lnTo>
                    <a:pt x="170" y="233"/>
                  </a:lnTo>
                  <a:lnTo>
                    <a:pt x="164" y="214"/>
                  </a:lnTo>
                  <a:lnTo>
                    <a:pt x="153" y="187"/>
                  </a:lnTo>
                  <a:lnTo>
                    <a:pt x="137" y="153"/>
                  </a:lnTo>
                  <a:lnTo>
                    <a:pt x="119" y="110"/>
                  </a:lnTo>
                  <a:lnTo>
                    <a:pt x="97" y="60"/>
                  </a:lnTo>
                  <a:lnTo>
                    <a:pt x="72" y="0"/>
                  </a:lnTo>
                  <a:lnTo>
                    <a:pt x="63" y="4"/>
                  </a:lnTo>
                  <a:lnTo>
                    <a:pt x="54" y="7"/>
                  </a:lnTo>
                  <a:lnTo>
                    <a:pt x="45" y="11"/>
                  </a:lnTo>
                  <a:lnTo>
                    <a:pt x="36" y="16"/>
                  </a:lnTo>
                  <a:lnTo>
                    <a:pt x="27" y="20"/>
                  </a:lnTo>
                  <a:lnTo>
                    <a:pt x="18" y="23"/>
                  </a:lnTo>
                  <a:lnTo>
                    <a:pt x="9" y="27"/>
                  </a:lnTo>
                  <a:lnTo>
                    <a:pt x="0" y="31"/>
                  </a:lnTo>
                  <a:lnTo>
                    <a:pt x="13" y="62"/>
                  </a:lnTo>
                  <a:lnTo>
                    <a:pt x="26" y="89"/>
                  </a:lnTo>
                  <a:lnTo>
                    <a:pt x="41" y="115"/>
                  </a:lnTo>
                  <a:lnTo>
                    <a:pt x="54" y="138"/>
                  </a:lnTo>
                  <a:lnTo>
                    <a:pt x="68" y="159"/>
                  </a:lnTo>
                  <a:lnTo>
                    <a:pt x="81" y="177"/>
                  </a:lnTo>
                  <a:lnTo>
                    <a:pt x="95" y="193"/>
                  </a:lnTo>
                  <a:lnTo>
                    <a:pt x="107" y="206"/>
                  </a:lnTo>
                  <a:lnTo>
                    <a:pt x="119" y="218"/>
                  </a:lnTo>
                  <a:lnTo>
                    <a:pt x="130" y="229"/>
                  </a:lnTo>
                  <a:lnTo>
                    <a:pt x="141" y="236"/>
                  </a:lnTo>
                  <a:lnTo>
                    <a:pt x="150" y="242"/>
                  </a:lnTo>
                  <a:lnTo>
                    <a:pt x="157" y="246"/>
                  </a:lnTo>
                  <a:lnTo>
                    <a:pt x="163" y="250"/>
                  </a:lnTo>
                  <a:lnTo>
                    <a:pt x="168" y="251"/>
                  </a:lnTo>
                  <a:lnTo>
                    <a:pt x="171" y="251"/>
                  </a:lnTo>
                  <a:close/>
                </a:path>
              </a:pathLst>
            </a:custGeom>
            <a:solidFill>
              <a:srgbClr val="7A8282"/>
            </a:solidFill>
            <a:ln w="9525">
              <a:noFill/>
              <a:round/>
              <a:headEnd/>
              <a:tailEnd/>
            </a:ln>
          </p:spPr>
          <p:txBody>
            <a:bodyPr/>
            <a:lstStyle/>
            <a:p>
              <a:pPr algn="ctr"/>
              <a:endParaRPr lang="en-US" sz="1800"/>
            </a:p>
          </p:txBody>
        </p:sp>
        <p:sp>
          <p:nvSpPr>
            <p:cNvPr id="347520" name="Freeform 1403"/>
            <p:cNvSpPr>
              <a:spLocks/>
            </p:cNvSpPr>
            <p:nvPr/>
          </p:nvSpPr>
          <p:spPr bwMode="auto">
            <a:xfrm>
              <a:off x="3434" y="3436"/>
              <a:ext cx="7" cy="13"/>
            </a:xfrm>
            <a:custGeom>
              <a:avLst/>
              <a:gdLst>
                <a:gd name="T0" fmla="*/ 7 w 163"/>
                <a:gd name="T1" fmla="*/ 13 h 240"/>
                <a:gd name="T2" fmla="*/ 7 w 163"/>
                <a:gd name="T3" fmla="*/ 13 h 240"/>
                <a:gd name="T4" fmla="*/ 7 w 163"/>
                <a:gd name="T5" fmla="*/ 12 h 240"/>
                <a:gd name="T6" fmla="*/ 6 w 163"/>
                <a:gd name="T7" fmla="*/ 11 h 240"/>
                <a:gd name="T8" fmla="*/ 6 w 163"/>
                <a:gd name="T9" fmla="*/ 10 h 240"/>
                <a:gd name="T10" fmla="*/ 5 w 163"/>
                <a:gd name="T11" fmla="*/ 8 h 240"/>
                <a:gd name="T12" fmla="*/ 4 w 163"/>
                <a:gd name="T13" fmla="*/ 6 h 240"/>
                <a:gd name="T14" fmla="*/ 3 w 163"/>
                <a:gd name="T15" fmla="*/ 3 h 240"/>
                <a:gd name="T16" fmla="*/ 2 w 163"/>
                <a:gd name="T17" fmla="*/ 0 h 240"/>
                <a:gd name="T18" fmla="*/ 1 w 163"/>
                <a:gd name="T19" fmla="*/ 0 h 240"/>
                <a:gd name="T20" fmla="*/ 1 w 163"/>
                <a:gd name="T21" fmla="*/ 0 h 240"/>
                <a:gd name="T22" fmla="*/ 1 w 163"/>
                <a:gd name="T23" fmla="*/ 0 h 240"/>
                <a:gd name="T24" fmla="*/ 1 w 163"/>
                <a:gd name="T25" fmla="*/ 0 h 240"/>
                <a:gd name="T26" fmla="*/ 1 w 163"/>
                <a:gd name="T27" fmla="*/ 1 h 240"/>
                <a:gd name="T28" fmla="*/ 0 w 163"/>
                <a:gd name="T29" fmla="*/ 1 h 240"/>
                <a:gd name="T30" fmla="*/ 0 w 163"/>
                <a:gd name="T31" fmla="*/ 1 h 240"/>
                <a:gd name="T32" fmla="*/ 0 w 163"/>
                <a:gd name="T33" fmla="*/ 1 h 240"/>
                <a:gd name="T34" fmla="*/ 1 w 163"/>
                <a:gd name="T35" fmla="*/ 3 h 240"/>
                <a:gd name="T36" fmla="*/ 1 w 163"/>
                <a:gd name="T37" fmla="*/ 4 h 240"/>
                <a:gd name="T38" fmla="*/ 2 w 163"/>
                <a:gd name="T39" fmla="*/ 6 h 240"/>
                <a:gd name="T40" fmla="*/ 2 w 163"/>
                <a:gd name="T41" fmla="*/ 7 h 240"/>
                <a:gd name="T42" fmla="*/ 3 w 163"/>
                <a:gd name="T43" fmla="*/ 8 h 240"/>
                <a:gd name="T44" fmla="*/ 4 w 163"/>
                <a:gd name="T45" fmla="*/ 9 h 240"/>
                <a:gd name="T46" fmla="*/ 4 w 163"/>
                <a:gd name="T47" fmla="*/ 10 h 240"/>
                <a:gd name="T48" fmla="*/ 5 w 163"/>
                <a:gd name="T49" fmla="*/ 10 h 240"/>
                <a:gd name="T50" fmla="*/ 5 w 163"/>
                <a:gd name="T51" fmla="*/ 11 h 240"/>
                <a:gd name="T52" fmla="*/ 5 w 163"/>
                <a:gd name="T53" fmla="*/ 12 h 240"/>
                <a:gd name="T54" fmla="*/ 6 w 163"/>
                <a:gd name="T55" fmla="*/ 12 h 240"/>
                <a:gd name="T56" fmla="*/ 6 w 163"/>
                <a:gd name="T57" fmla="*/ 12 h 240"/>
                <a:gd name="T58" fmla="*/ 7 w 163"/>
                <a:gd name="T59" fmla="*/ 13 h 240"/>
                <a:gd name="T60" fmla="*/ 7 w 163"/>
                <a:gd name="T61" fmla="*/ 13 h 240"/>
                <a:gd name="T62" fmla="*/ 7 w 163"/>
                <a:gd name="T63" fmla="*/ 13 h 240"/>
                <a:gd name="T64" fmla="*/ 7 w 163"/>
                <a:gd name="T65" fmla="*/ 13 h 2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3"/>
                <a:gd name="T100" fmla="*/ 0 h 240"/>
                <a:gd name="T101" fmla="*/ 163 w 163"/>
                <a:gd name="T102" fmla="*/ 240 h 2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3" h="240">
                  <a:moveTo>
                    <a:pt x="163" y="240"/>
                  </a:moveTo>
                  <a:lnTo>
                    <a:pt x="162" y="235"/>
                  </a:lnTo>
                  <a:lnTo>
                    <a:pt x="156" y="225"/>
                  </a:lnTo>
                  <a:lnTo>
                    <a:pt x="145" y="208"/>
                  </a:lnTo>
                  <a:lnTo>
                    <a:pt x="129" y="183"/>
                  </a:lnTo>
                  <a:lnTo>
                    <a:pt x="110" y="150"/>
                  </a:lnTo>
                  <a:lnTo>
                    <a:pt x="89" y="110"/>
                  </a:lnTo>
                  <a:lnTo>
                    <a:pt x="64" y="59"/>
                  </a:lnTo>
                  <a:lnTo>
                    <a:pt x="39" y="0"/>
                  </a:lnTo>
                  <a:lnTo>
                    <a:pt x="34" y="2"/>
                  </a:lnTo>
                  <a:lnTo>
                    <a:pt x="28" y="5"/>
                  </a:lnTo>
                  <a:lnTo>
                    <a:pt x="24" y="7"/>
                  </a:lnTo>
                  <a:lnTo>
                    <a:pt x="19" y="9"/>
                  </a:lnTo>
                  <a:lnTo>
                    <a:pt x="14" y="11"/>
                  </a:lnTo>
                  <a:lnTo>
                    <a:pt x="10" y="13"/>
                  </a:lnTo>
                  <a:lnTo>
                    <a:pt x="5" y="15"/>
                  </a:lnTo>
                  <a:lnTo>
                    <a:pt x="0" y="17"/>
                  </a:lnTo>
                  <a:lnTo>
                    <a:pt x="13" y="48"/>
                  </a:lnTo>
                  <a:lnTo>
                    <a:pt x="26" y="75"/>
                  </a:lnTo>
                  <a:lnTo>
                    <a:pt x="41" y="102"/>
                  </a:lnTo>
                  <a:lnTo>
                    <a:pt x="54" y="124"/>
                  </a:lnTo>
                  <a:lnTo>
                    <a:pt x="68" y="145"/>
                  </a:lnTo>
                  <a:lnTo>
                    <a:pt x="82" y="163"/>
                  </a:lnTo>
                  <a:lnTo>
                    <a:pt x="94" y="180"/>
                  </a:lnTo>
                  <a:lnTo>
                    <a:pt x="106" y="193"/>
                  </a:lnTo>
                  <a:lnTo>
                    <a:pt x="117" y="205"/>
                  </a:lnTo>
                  <a:lnTo>
                    <a:pt x="127" y="215"/>
                  </a:lnTo>
                  <a:lnTo>
                    <a:pt x="138" y="224"/>
                  </a:lnTo>
                  <a:lnTo>
                    <a:pt x="146" y="230"/>
                  </a:lnTo>
                  <a:lnTo>
                    <a:pt x="152" y="234"/>
                  </a:lnTo>
                  <a:lnTo>
                    <a:pt x="158" y="238"/>
                  </a:lnTo>
                  <a:lnTo>
                    <a:pt x="161" y="240"/>
                  </a:lnTo>
                  <a:lnTo>
                    <a:pt x="163" y="240"/>
                  </a:lnTo>
                  <a:close/>
                </a:path>
              </a:pathLst>
            </a:custGeom>
            <a:solidFill>
              <a:srgbClr val="919999"/>
            </a:solidFill>
            <a:ln w="9525">
              <a:noFill/>
              <a:round/>
              <a:headEnd/>
              <a:tailEnd/>
            </a:ln>
          </p:spPr>
          <p:txBody>
            <a:bodyPr/>
            <a:lstStyle/>
            <a:p>
              <a:pPr algn="ctr"/>
              <a:endParaRPr lang="en-US" sz="1800"/>
            </a:p>
          </p:txBody>
        </p:sp>
        <p:sp>
          <p:nvSpPr>
            <p:cNvPr id="347521" name="Freeform 1404"/>
            <p:cNvSpPr>
              <a:spLocks/>
            </p:cNvSpPr>
            <p:nvPr/>
          </p:nvSpPr>
          <p:spPr bwMode="auto">
            <a:xfrm>
              <a:off x="3441" y="3449"/>
              <a:ext cx="2" cy="5"/>
            </a:xfrm>
            <a:custGeom>
              <a:avLst/>
              <a:gdLst>
                <a:gd name="T0" fmla="*/ 1 w 48"/>
                <a:gd name="T1" fmla="*/ 0 h 99"/>
                <a:gd name="T2" fmla="*/ 2 w 48"/>
                <a:gd name="T3" fmla="*/ 4 h 99"/>
                <a:gd name="T4" fmla="*/ 2 w 48"/>
                <a:gd name="T5" fmla="*/ 5 h 99"/>
                <a:gd name="T6" fmla="*/ 2 w 48"/>
                <a:gd name="T7" fmla="*/ 5 h 99"/>
                <a:gd name="T8" fmla="*/ 2 w 48"/>
                <a:gd name="T9" fmla="*/ 5 h 99"/>
                <a:gd name="T10" fmla="*/ 1 w 48"/>
                <a:gd name="T11" fmla="*/ 4 h 99"/>
                <a:gd name="T12" fmla="*/ 0 w 48"/>
                <a:gd name="T13" fmla="*/ 0 h 99"/>
                <a:gd name="T14" fmla="*/ 1 w 48"/>
                <a:gd name="T15" fmla="*/ 0 h 99"/>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99"/>
                <a:gd name="T26" fmla="*/ 48 w 4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99">
                  <a:moveTo>
                    <a:pt x="13" y="0"/>
                  </a:moveTo>
                  <a:lnTo>
                    <a:pt x="44" y="76"/>
                  </a:lnTo>
                  <a:lnTo>
                    <a:pt x="48" y="92"/>
                  </a:lnTo>
                  <a:lnTo>
                    <a:pt x="46" y="99"/>
                  </a:lnTo>
                  <a:lnTo>
                    <a:pt x="39" y="96"/>
                  </a:lnTo>
                  <a:lnTo>
                    <a:pt x="31" y="83"/>
                  </a:lnTo>
                  <a:lnTo>
                    <a:pt x="0" y="7"/>
                  </a:lnTo>
                  <a:lnTo>
                    <a:pt x="13" y="0"/>
                  </a:lnTo>
                  <a:close/>
                </a:path>
              </a:pathLst>
            </a:custGeom>
            <a:solidFill>
              <a:srgbClr val="2B3333"/>
            </a:solidFill>
            <a:ln w="9525">
              <a:noFill/>
              <a:round/>
              <a:headEnd/>
              <a:tailEnd/>
            </a:ln>
          </p:spPr>
          <p:txBody>
            <a:bodyPr/>
            <a:lstStyle/>
            <a:p>
              <a:pPr algn="ctr"/>
              <a:endParaRPr lang="en-US" sz="1800"/>
            </a:p>
          </p:txBody>
        </p:sp>
      </p:grpSp>
      <p:grpSp>
        <p:nvGrpSpPr>
          <p:cNvPr id="347204" name="Group 1405"/>
          <p:cNvGrpSpPr>
            <a:grpSpLocks/>
          </p:cNvGrpSpPr>
          <p:nvPr/>
        </p:nvGrpSpPr>
        <p:grpSpPr bwMode="auto">
          <a:xfrm>
            <a:off x="4341813" y="990600"/>
            <a:ext cx="469900" cy="685800"/>
            <a:chOff x="3360" y="3024"/>
            <a:chExt cx="296" cy="432"/>
          </a:xfrm>
        </p:grpSpPr>
        <p:sp>
          <p:nvSpPr>
            <p:cNvPr id="347314" name="Freeform 1406"/>
            <p:cNvSpPr>
              <a:spLocks/>
            </p:cNvSpPr>
            <p:nvPr/>
          </p:nvSpPr>
          <p:spPr bwMode="auto">
            <a:xfrm>
              <a:off x="3394" y="3298"/>
              <a:ext cx="9" cy="5"/>
            </a:xfrm>
            <a:custGeom>
              <a:avLst/>
              <a:gdLst>
                <a:gd name="T0" fmla="*/ 0 w 206"/>
                <a:gd name="T1" fmla="*/ 4 h 84"/>
                <a:gd name="T2" fmla="*/ 9 w 206"/>
                <a:gd name="T3" fmla="*/ 0 h 84"/>
                <a:gd name="T4" fmla="*/ 9 w 206"/>
                <a:gd name="T5" fmla="*/ 1 h 84"/>
                <a:gd name="T6" fmla="*/ 0 w 206"/>
                <a:gd name="T7" fmla="*/ 5 h 84"/>
                <a:gd name="T8" fmla="*/ 0 w 206"/>
                <a:gd name="T9" fmla="*/ 4 h 84"/>
                <a:gd name="T10" fmla="*/ 0 60000 65536"/>
                <a:gd name="T11" fmla="*/ 0 60000 65536"/>
                <a:gd name="T12" fmla="*/ 0 60000 65536"/>
                <a:gd name="T13" fmla="*/ 0 60000 65536"/>
                <a:gd name="T14" fmla="*/ 0 60000 65536"/>
                <a:gd name="T15" fmla="*/ 0 w 206"/>
                <a:gd name="T16" fmla="*/ 0 h 84"/>
                <a:gd name="T17" fmla="*/ 206 w 206"/>
                <a:gd name="T18" fmla="*/ 84 h 84"/>
              </a:gdLst>
              <a:ahLst/>
              <a:cxnLst>
                <a:cxn ang="T10">
                  <a:pos x="T0" y="T1"/>
                </a:cxn>
                <a:cxn ang="T11">
                  <a:pos x="T2" y="T3"/>
                </a:cxn>
                <a:cxn ang="T12">
                  <a:pos x="T4" y="T5"/>
                </a:cxn>
                <a:cxn ang="T13">
                  <a:pos x="T6" y="T7"/>
                </a:cxn>
                <a:cxn ang="T14">
                  <a:pos x="T8" y="T9"/>
                </a:cxn>
              </a:cxnLst>
              <a:rect l="T15" t="T16" r="T17" b="T18"/>
              <a:pathLst>
                <a:path w="206" h="84">
                  <a:moveTo>
                    <a:pt x="0" y="67"/>
                  </a:moveTo>
                  <a:lnTo>
                    <a:pt x="199" y="0"/>
                  </a:lnTo>
                  <a:lnTo>
                    <a:pt x="206" y="17"/>
                  </a:lnTo>
                  <a:lnTo>
                    <a:pt x="7" y="84"/>
                  </a:lnTo>
                  <a:lnTo>
                    <a:pt x="0" y="67"/>
                  </a:lnTo>
                  <a:close/>
                </a:path>
              </a:pathLst>
            </a:custGeom>
            <a:solidFill>
              <a:srgbClr val="6B6859"/>
            </a:solidFill>
            <a:ln w="9525">
              <a:noFill/>
              <a:round/>
              <a:headEnd/>
              <a:tailEnd/>
            </a:ln>
          </p:spPr>
          <p:txBody>
            <a:bodyPr/>
            <a:lstStyle/>
            <a:p>
              <a:pPr algn="ctr"/>
              <a:endParaRPr lang="en-US" sz="1800"/>
            </a:p>
          </p:txBody>
        </p:sp>
        <p:sp>
          <p:nvSpPr>
            <p:cNvPr id="347315" name="Freeform 1407"/>
            <p:cNvSpPr>
              <a:spLocks/>
            </p:cNvSpPr>
            <p:nvPr/>
          </p:nvSpPr>
          <p:spPr bwMode="auto">
            <a:xfrm>
              <a:off x="3453" y="3450"/>
              <a:ext cx="3" cy="6"/>
            </a:xfrm>
            <a:custGeom>
              <a:avLst/>
              <a:gdLst>
                <a:gd name="T0" fmla="*/ 2 w 82"/>
                <a:gd name="T1" fmla="*/ 0 h 108"/>
                <a:gd name="T2" fmla="*/ 3 w 82"/>
                <a:gd name="T3" fmla="*/ 4 h 108"/>
                <a:gd name="T4" fmla="*/ 3 w 82"/>
                <a:gd name="T5" fmla="*/ 5 h 108"/>
                <a:gd name="T6" fmla="*/ 3 w 82"/>
                <a:gd name="T7" fmla="*/ 5 h 108"/>
                <a:gd name="T8" fmla="*/ 3 w 82"/>
                <a:gd name="T9" fmla="*/ 6 h 108"/>
                <a:gd name="T10" fmla="*/ 2 w 82"/>
                <a:gd name="T11" fmla="*/ 6 h 108"/>
                <a:gd name="T12" fmla="*/ 2 w 82"/>
                <a:gd name="T13" fmla="*/ 6 h 108"/>
                <a:gd name="T14" fmla="*/ 2 w 82"/>
                <a:gd name="T15" fmla="*/ 6 h 108"/>
                <a:gd name="T16" fmla="*/ 2 w 82"/>
                <a:gd name="T17" fmla="*/ 6 h 108"/>
                <a:gd name="T18" fmla="*/ 1 w 82"/>
                <a:gd name="T19" fmla="*/ 5 h 108"/>
                <a:gd name="T20" fmla="*/ 0 w 82"/>
                <a:gd name="T21" fmla="*/ 1 h 108"/>
                <a:gd name="T22" fmla="*/ 2 w 82"/>
                <a:gd name="T23" fmla="*/ 0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108"/>
                <a:gd name="T38" fmla="*/ 82 w 82"/>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108">
                  <a:moveTo>
                    <a:pt x="45" y="0"/>
                  </a:moveTo>
                  <a:lnTo>
                    <a:pt x="80" y="77"/>
                  </a:lnTo>
                  <a:lnTo>
                    <a:pt x="82" y="87"/>
                  </a:lnTo>
                  <a:lnTo>
                    <a:pt x="80" y="95"/>
                  </a:lnTo>
                  <a:lnTo>
                    <a:pt x="74" y="102"/>
                  </a:lnTo>
                  <a:lnTo>
                    <a:pt x="66" y="106"/>
                  </a:lnTo>
                  <a:lnTo>
                    <a:pt x="57" y="108"/>
                  </a:lnTo>
                  <a:lnTo>
                    <a:pt x="49" y="106"/>
                  </a:lnTo>
                  <a:lnTo>
                    <a:pt x="41" y="102"/>
                  </a:lnTo>
                  <a:lnTo>
                    <a:pt x="35" y="93"/>
                  </a:lnTo>
                  <a:lnTo>
                    <a:pt x="0" y="16"/>
                  </a:lnTo>
                  <a:lnTo>
                    <a:pt x="45" y="0"/>
                  </a:lnTo>
                  <a:close/>
                </a:path>
              </a:pathLst>
            </a:custGeom>
            <a:solidFill>
              <a:srgbClr val="6B6859"/>
            </a:solidFill>
            <a:ln w="9525">
              <a:noFill/>
              <a:round/>
              <a:headEnd/>
              <a:tailEnd/>
            </a:ln>
          </p:spPr>
          <p:txBody>
            <a:bodyPr/>
            <a:lstStyle/>
            <a:p>
              <a:pPr algn="ctr"/>
              <a:endParaRPr lang="en-US" sz="1800"/>
            </a:p>
          </p:txBody>
        </p:sp>
        <p:sp>
          <p:nvSpPr>
            <p:cNvPr id="347316" name="Freeform 1408"/>
            <p:cNvSpPr>
              <a:spLocks/>
            </p:cNvSpPr>
            <p:nvPr/>
          </p:nvSpPr>
          <p:spPr bwMode="auto">
            <a:xfrm>
              <a:off x="3443" y="3433"/>
              <a:ext cx="13" cy="18"/>
            </a:xfrm>
            <a:custGeom>
              <a:avLst/>
              <a:gdLst>
                <a:gd name="T0" fmla="*/ 11 w 293"/>
                <a:gd name="T1" fmla="*/ 18 h 319"/>
                <a:gd name="T2" fmla="*/ 12 w 293"/>
                <a:gd name="T3" fmla="*/ 17 h 319"/>
                <a:gd name="T4" fmla="*/ 12 w 293"/>
                <a:gd name="T5" fmla="*/ 16 h 319"/>
                <a:gd name="T6" fmla="*/ 13 w 293"/>
                <a:gd name="T7" fmla="*/ 14 h 319"/>
                <a:gd name="T8" fmla="*/ 13 w 293"/>
                <a:gd name="T9" fmla="*/ 12 h 319"/>
                <a:gd name="T10" fmla="*/ 13 w 293"/>
                <a:gd name="T11" fmla="*/ 10 h 319"/>
                <a:gd name="T12" fmla="*/ 13 w 293"/>
                <a:gd name="T13" fmla="*/ 7 h 319"/>
                <a:gd name="T14" fmla="*/ 12 w 293"/>
                <a:gd name="T15" fmla="*/ 3 h 319"/>
                <a:gd name="T16" fmla="*/ 11 w 293"/>
                <a:gd name="T17" fmla="*/ 0 h 319"/>
                <a:gd name="T18" fmla="*/ 10 w 293"/>
                <a:gd name="T19" fmla="*/ 0 h 319"/>
                <a:gd name="T20" fmla="*/ 10 w 293"/>
                <a:gd name="T21" fmla="*/ 1 h 319"/>
                <a:gd name="T22" fmla="*/ 9 w 293"/>
                <a:gd name="T23" fmla="*/ 1 h 319"/>
                <a:gd name="T24" fmla="*/ 8 w 293"/>
                <a:gd name="T25" fmla="*/ 1 h 319"/>
                <a:gd name="T26" fmla="*/ 8 w 293"/>
                <a:gd name="T27" fmla="*/ 2 h 319"/>
                <a:gd name="T28" fmla="*/ 7 w 293"/>
                <a:gd name="T29" fmla="*/ 2 h 319"/>
                <a:gd name="T30" fmla="*/ 6 w 293"/>
                <a:gd name="T31" fmla="*/ 2 h 319"/>
                <a:gd name="T32" fmla="*/ 6 w 293"/>
                <a:gd name="T33" fmla="*/ 3 h 319"/>
                <a:gd name="T34" fmla="*/ 5 w 293"/>
                <a:gd name="T35" fmla="*/ 3 h 319"/>
                <a:gd name="T36" fmla="*/ 4 w 293"/>
                <a:gd name="T37" fmla="*/ 3 h 319"/>
                <a:gd name="T38" fmla="*/ 3 w 293"/>
                <a:gd name="T39" fmla="*/ 4 h 319"/>
                <a:gd name="T40" fmla="*/ 3 w 293"/>
                <a:gd name="T41" fmla="*/ 4 h 319"/>
                <a:gd name="T42" fmla="*/ 2 w 293"/>
                <a:gd name="T43" fmla="*/ 4 h 319"/>
                <a:gd name="T44" fmla="*/ 1 w 293"/>
                <a:gd name="T45" fmla="*/ 5 h 319"/>
                <a:gd name="T46" fmla="*/ 1 w 293"/>
                <a:gd name="T47" fmla="*/ 5 h 319"/>
                <a:gd name="T48" fmla="*/ 0 w 293"/>
                <a:gd name="T49" fmla="*/ 5 h 319"/>
                <a:gd name="T50" fmla="*/ 1 w 293"/>
                <a:gd name="T51" fmla="*/ 7 h 319"/>
                <a:gd name="T52" fmla="*/ 1 w 293"/>
                <a:gd name="T53" fmla="*/ 9 h 319"/>
                <a:gd name="T54" fmla="*/ 2 w 293"/>
                <a:gd name="T55" fmla="*/ 10 h 319"/>
                <a:gd name="T56" fmla="*/ 3 w 293"/>
                <a:gd name="T57" fmla="*/ 11 h 319"/>
                <a:gd name="T58" fmla="*/ 4 w 293"/>
                <a:gd name="T59" fmla="*/ 13 h 319"/>
                <a:gd name="T60" fmla="*/ 4 w 293"/>
                <a:gd name="T61" fmla="*/ 14 h 319"/>
                <a:gd name="T62" fmla="*/ 5 w 293"/>
                <a:gd name="T63" fmla="*/ 15 h 319"/>
                <a:gd name="T64" fmla="*/ 6 w 293"/>
                <a:gd name="T65" fmla="*/ 15 h 319"/>
                <a:gd name="T66" fmla="*/ 7 w 293"/>
                <a:gd name="T67" fmla="*/ 16 h 319"/>
                <a:gd name="T68" fmla="*/ 8 w 293"/>
                <a:gd name="T69" fmla="*/ 17 h 319"/>
                <a:gd name="T70" fmla="*/ 8 w 293"/>
                <a:gd name="T71" fmla="*/ 17 h 319"/>
                <a:gd name="T72" fmla="*/ 9 w 293"/>
                <a:gd name="T73" fmla="*/ 18 h 319"/>
                <a:gd name="T74" fmla="*/ 10 w 293"/>
                <a:gd name="T75" fmla="*/ 18 h 319"/>
                <a:gd name="T76" fmla="*/ 10 w 293"/>
                <a:gd name="T77" fmla="*/ 18 h 319"/>
                <a:gd name="T78" fmla="*/ 11 w 293"/>
                <a:gd name="T79" fmla="*/ 18 h 319"/>
                <a:gd name="T80" fmla="*/ 11 w 293"/>
                <a:gd name="T81" fmla="*/ 18 h 3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3"/>
                <a:gd name="T124" fmla="*/ 0 h 319"/>
                <a:gd name="T125" fmla="*/ 293 w 293"/>
                <a:gd name="T126" fmla="*/ 319 h 3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3" h="319">
                  <a:moveTo>
                    <a:pt x="247" y="317"/>
                  </a:moveTo>
                  <a:lnTo>
                    <a:pt x="261" y="307"/>
                  </a:lnTo>
                  <a:lnTo>
                    <a:pt x="275" y="287"/>
                  </a:lnTo>
                  <a:lnTo>
                    <a:pt x="285" y="256"/>
                  </a:lnTo>
                  <a:lnTo>
                    <a:pt x="292" y="218"/>
                  </a:lnTo>
                  <a:lnTo>
                    <a:pt x="293" y="173"/>
                  </a:lnTo>
                  <a:lnTo>
                    <a:pt x="288" y="120"/>
                  </a:lnTo>
                  <a:lnTo>
                    <a:pt x="274" y="62"/>
                  </a:lnTo>
                  <a:lnTo>
                    <a:pt x="251" y="0"/>
                  </a:lnTo>
                  <a:lnTo>
                    <a:pt x="235" y="5"/>
                  </a:lnTo>
                  <a:lnTo>
                    <a:pt x="219" y="10"/>
                  </a:lnTo>
                  <a:lnTo>
                    <a:pt x="204" y="17"/>
                  </a:lnTo>
                  <a:lnTo>
                    <a:pt x="188" y="22"/>
                  </a:lnTo>
                  <a:lnTo>
                    <a:pt x="172" y="28"/>
                  </a:lnTo>
                  <a:lnTo>
                    <a:pt x="157" y="34"/>
                  </a:lnTo>
                  <a:lnTo>
                    <a:pt x="140" y="40"/>
                  </a:lnTo>
                  <a:lnTo>
                    <a:pt x="125" y="45"/>
                  </a:lnTo>
                  <a:lnTo>
                    <a:pt x="110" y="52"/>
                  </a:lnTo>
                  <a:lnTo>
                    <a:pt x="94" y="58"/>
                  </a:lnTo>
                  <a:lnTo>
                    <a:pt x="78" y="63"/>
                  </a:lnTo>
                  <a:lnTo>
                    <a:pt x="63" y="69"/>
                  </a:lnTo>
                  <a:lnTo>
                    <a:pt x="47" y="75"/>
                  </a:lnTo>
                  <a:lnTo>
                    <a:pt x="31" y="81"/>
                  </a:lnTo>
                  <a:lnTo>
                    <a:pt x="15" y="86"/>
                  </a:lnTo>
                  <a:lnTo>
                    <a:pt x="0" y="92"/>
                  </a:lnTo>
                  <a:lnTo>
                    <a:pt x="15" y="122"/>
                  </a:lnTo>
                  <a:lnTo>
                    <a:pt x="30" y="152"/>
                  </a:lnTo>
                  <a:lnTo>
                    <a:pt x="48" y="177"/>
                  </a:lnTo>
                  <a:lnTo>
                    <a:pt x="65" y="201"/>
                  </a:lnTo>
                  <a:lnTo>
                    <a:pt x="82" y="222"/>
                  </a:lnTo>
                  <a:lnTo>
                    <a:pt x="101" y="242"/>
                  </a:lnTo>
                  <a:lnTo>
                    <a:pt x="119" y="259"/>
                  </a:lnTo>
                  <a:lnTo>
                    <a:pt x="136" y="274"/>
                  </a:lnTo>
                  <a:lnTo>
                    <a:pt x="154" y="287"/>
                  </a:lnTo>
                  <a:lnTo>
                    <a:pt x="171" y="297"/>
                  </a:lnTo>
                  <a:lnTo>
                    <a:pt x="186" y="306"/>
                  </a:lnTo>
                  <a:lnTo>
                    <a:pt x="202" y="312"/>
                  </a:lnTo>
                  <a:lnTo>
                    <a:pt x="215" y="316"/>
                  </a:lnTo>
                  <a:lnTo>
                    <a:pt x="227" y="318"/>
                  </a:lnTo>
                  <a:lnTo>
                    <a:pt x="238" y="319"/>
                  </a:lnTo>
                  <a:lnTo>
                    <a:pt x="247" y="317"/>
                  </a:lnTo>
                  <a:close/>
                </a:path>
              </a:pathLst>
            </a:custGeom>
            <a:solidFill>
              <a:srgbClr val="6B6859"/>
            </a:solidFill>
            <a:ln w="9525">
              <a:noFill/>
              <a:round/>
              <a:headEnd/>
              <a:tailEnd/>
            </a:ln>
          </p:spPr>
          <p:txBody>
            <a:bodyPr/>
            <a:lstStyle/>
            <a:p>
              <a:pPr algn="ctr"/>
              <a:endParaRPr lang="en-US" sz="1800"/>
            </a:p>
          </p:txBody>
        </p:sp>
        <p:sp>
          <p:nvSpPr>
            <p:cNvPr id="347317" name="Freeform 1409"/>
            <p:cNvSpPr>
              <a:spLocks/>
            </p:cNvSpPr>
            <p:nvPr/>
          </p:nvSpPr>
          <p:spPr bwMode="auto">
            <a:xfrm>
              <a:off x="3394" y="3299"/>
              <a:ext cx="60" cy="139"/>
            </a:xfrm>
            <a:custGeom>
              <a:avLst/>
              <a:gdLst>
                <a:gd name="T0" fmla="*/ 9 w 1314"/>
                <a:gd name="T1" fmla="*/ 0 h 2506"/>
                <a:gd name="T2" fmla="*/ 0 w 1314"/>
                <a:gd name="T3" fmla="*/ 4 h 2506"/>
                <a:gd name="T4" fmla="*/ 49 w 1314"/>
                <a:gd name="T5" fmla="*/ 139 h 2506"/>
                <a:gd name="T6" fmla="*/ 60 w 1314"/>
                <a:gd name="T7" fmla="*/ 134 h 2506"/>
                <a:gd name="T8" fmla="*/ 9 w 1314"/>
                <a:gd name="T9" fmla="*/ 0 h 2506"/>
                <a:gd name="T10" fmla="*/ 0 60000 65536"/>
                <a:gd name="T11" fmla="*/ 0 60000 65536"/>
                <a:gd name="T12" fmla="*/ 0 60000 65536"/>
                <a:gd name="T13" fmla="*/ 0 60000 65536"/>
                <a:gd name="T14" fmla="*/ 0 60000 65536"/>
                <a:gd name="T15" fmla="*/ 0 w 1314"/>
                <a:gd name="T16" fmla="*/ 0 h 2506"/>
                <a:gd name="T17" fmla="*/ 1314 w 1314"/>
                <a:gd name="T18" fmla="*/ 2506 h 2506"/>
              </a:gdLst>
              <a:ahLst/>
              <a:cxnLst>
                <a:cxn ang="T10">
                  <a:pos x="T0" y="T1"/>
                </a:cxn>
                <a:cxn ang="T11">
                  <a:pos x="T2" y="T3"/>
                </a:cxn>
                <a:cxn ang="T12">
                  <a:pos x="T4" y="T5"/>
                </a:cxn>
                <a:cxn ang="T13">
                  <a:pos x="T6" y="T7"/>
                </a:cxn>
                <a:cxn ang="T14">
                  <a:pos x="T8" y="T9"/>
                </a:cxn>
              </a:cxnLst>
              <a:rect l="T15" t="T16" r="T17" b="T18"/>
              <a:pathLst>
                <a:path w="1314" h="2506">
                  <a:moveTo>
                    <a:pt x="198" y="0"/>
                  </a:moveTo>
                  <a:lnTo>
                    <a:pt x="0" y="66"/>
                  </a:lnTo>
                  <a:lnTo>
                    <a:pt x="1064" y="2506"/>
                  </a:lnTo>
                  <a:lnTo>
                    <a:pt x="1314" y="2421"/>
                  </a:lnTo>
                  <a:lnTo>
                    <a:pt x="198" y="0"/>
                  </a:lnTo>
                  <a:close/>
                </a:path>
              </a:pathLst>
            </a:custGeom>
            <a:solidFill>
              <a:srgbClr val="6B6859"/>
            </a:solidFill>
            <a:ln w="9525">
              <a:noFill/>
              <a:round/>
              <a:headEnd/>
              <a:tailEnd/>
            </a:ln>
          </p:spPr>
          <p:txBody>
            <a:bodyPr/>
            <a:lstStyle/>
            <a:p>
              <a:pPr algn="ctr"/>
              <a:endParaRPr lang="en-US" sz="1800"/>
            </a:p>
          </p:txBody>
        </p:sp>
        <p:sp>
          <p:nvSpPr>
            <p:cNvPr id="347318" name="Freeform 1410"/>
            <p:cNvSpPr>
              <a:spLocks/>
            </p:cNvSpPr>
            <p:nvPr/>
          </p:nvSpPr>
          <p:spPr bwMode="auto">
            <a:xfrm>
              <a:off x="3392" y="3292"/>
              <a:ext cx="11" cy="10"/>
            </a:xfrm>
            <a:custGeom>
              <a:avLst/>
              <a:gdLst>
                <a:gd name="T0" fmla="*/ 11 w 235"/>
                <a:gd name="T1" fmla="*/ 6 h 179"/>
                <a:gd name="T2" fmla="*/ 2 w 235"/>
                <a:gd name="T3" fmla="*/ 10 h 179"/>
                <a:gd name="T4" fmla="*/ 0 w 235"/>
                <a:gd name="T5" fmla="*/ 5 h 179"/>
                <a:gd name="T6" fmla="*/ 3 w 235"/>
                <a:gd name="T7" fmla="*/ 0 h 179"/>
                <a:gd name="T8" fmla="*/ 9 w 235"/>
                <a:gd name="T9" fmla="*/ 2 h 179"/>
                <a:gd name="T10" fmla="*/ 11 w 235"/>
                <a:gd name="T11" fmla="*/ 6 h 179"/>
                <a:gd name="T12" fmla="*/ 0 60000 65536"/>
                <a:gd name="T13" fmla="*/ 0 60000 65536"/>
                <a:gd name="T14" fmla="*/ 0 60000 65536"/>
                <a:gd name="T15" fmla="*/ 0 60000 65536"/>
                <a:gd name="T16" fmla="*/ 0 60000 65536"/>
                <a:gd name="T17" fmla="*/ 0 60000 65536"/>
                <a:gd name="T18" fmla="*/ 0 w 235"/>
                <a:gd name="T19" fmla="*/ 0 h 179"/>
                <a:gd name="T20" fmla="*/ 235 w 235"/>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35" h="179">
                  <a:moveTo>
                    <a:pt x="235" y="111"/>
                  </a:moveTo>
                  <a:lnTo>
                    <a:pt x="36" y="179"/>
                  </a:lnTo>
                  <a:lnTo>
                    <a:pt x="0" y="97"/>
                  </a:lnTo>
                  <a:lnTo>
                    <a:pt x="70" y="0"/>
                  </a:lnTo>
                  <a:lnTo>
                    <a:pt x="199" y="30"/>
                  </a:lnTo>
                  <a:lnTo>
                    <a:pt x="235" y="111"/>
                  </a:lnTo>
                  <a:close/>
                </a:path>
              </a:pathLst>
            </a:custGeom>
            <a:solidFill>
              <a:srgbClr val="6B6859"/>
            </a:solidFill>
            <a:ln w="9525">
              <a:noFill/>
              <a:round/>
              <a:headEnd/>
              <a:tailEnd/>
            </a:ln>
          </p:spPr>
          <p:txBody>
            <a:bodyPr/>
            <a:lstStyle/>
            <a:p>
              <a:pPr algn="ctr"/>
              <a:endParaRPr lang="en-US" sz="1800"/>
            </a:p>
          </p:txBody>
        </p:sp>
        <p:sp>
          <p:nvSpPr>
            <p:cNvPr id="347319" name="Freeform 1411"/>
            <p:cNvSpPr>
              <a:spLocks/>
            </p:cNvSpPr>
            <p:nvPr/>
          </p:nvSpPr>
          <p:spPr bwMode="auto">
            <a:xfrm>
              <a:off x="3403" y="3103"/>
              <a:ext cx="208" cy="202"/>
            </a:xfrm>
            <a:custGeom>
              <a:avLst/>
              <a:gdLst>
                <a:gd name="T0" fmla="*/ 0 w 4569"/>
                <a:gd name="T1" fmla="*/ 90 h 3641"/>
                <a:gd name="T2" fmla="*/ 166 w 4569"/>
                <a:gd name="T3" fmla="*/ 0 h 3641"/>
                <a:gd name="T4" fmla="*/ 208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6"/>
                  </a:moveTo>
                  <a:lnTo>
                    <a:pt x="3650" y="0"/>
                  </a:lnTo>
                  <a:lnTo>
                    <a:pt x="4569" y="1998"/>
                  </a:lnTo>
                  <a:lnTo>
                    <a:pt x="873" y="3641"/>
                  </a:lnTo>
                  <a:lnTo>
                    <a:pt x="0" y="1626"/>
                  </a:lnTo>
                  <a:close/>
                </a:path>
              </a:pathLst>
            </a:custGeom>
            <a:solidFill>
              <a:srgbClr val="6B6859"/>
            </a:solidFill>
            <a:ln w="9525">
              <a:noFill/>
              <a:round/>
              <a:headEnd/>
              <a:tailEnd/>
            </a:ln>
          </p:spPr>
          <p:txBody>
            <a:bodyPr/>
            <a:lstStyle/>
            <a:p>
              <a:pPr algn="ctr"/>
              <a:endParaRPr lang="en-US" sz="1800"/>
            </a:p>
          </p:txBody>
        </p:sp>
        <p:sp>
          <p:nvSpPr>
            <p:cNvPr id="347320" name="Freeform 1412"/>
            <p:cNvSpPr>
              <a:spLocks/>
            </p:cNvSpPr>
            <p:nvPr/>
          </p:nvSpPr>
          <p:spPr bwMode="auto">
            <a:xfrm>
              <a:off x="3385" y="3045"/>
              <a:ext cx="271" cy="393"/>
            </a:xfrm>
            <a:custGeom>
              <a:avLst/>
              <a:gdLst>
                <a:gd name="T0" fmla="*/ 114 w 5957"/>
                <a:gd name="T1" fmla="*/ 392 h 7066"/>
                <a:gd name="T2" fmla="*/ 268 w 5957"/>
                <a:gd name="T3" fmla="*/ 302 h 7066"/>
                <a:gd name="T4" fmla="*/ 269 w 5957"/>
                <a:gd name="T5" fmla="*/ 302 h 7066"/>
                <a:gd name="T6" fmla="*/ 270 w 5957"/>
                <a:gd name="T7" fmla="*/ 301 h 7066"/>
                <a:gd name="T8" fmla="*/ 270 w 5957"/>
                <a:gd name="T9" fmla="*/ 300 h 7066"/>
                <a:gd name="T10" fmla="*/ 271 w 5957"/>
                <a:gd name="T11" fmla="*/ 299 h 7066"/>
                <a:gd name="T12" fmla="*/ 271 w 5957"/>
                <a:gd name="T13" fmla="*/ 297 h 7066"/>
                <a:gd name="T14" fmla="*/ 271 w 5957"/>
                <a:gd name="T15" fmla="*/ 296 h 7066"/>
                <a:gd name="T16" fmla="*/ 271 w 5957"/>
                <a:gd name="T17" fmla="*/ 295 h 7066"/>
                <a:gd name="T18" fmla="*/ 271 w 5957"/>
                <a:gd name="T19" fmla="*/ 294 h 7066"/>
                <a:gd name="T20" fmla="*/ 159 w 5957"/>
                <a:gd name="T21" fmla="*/ 4 h 7066"/>
                <a:gd name="T22" fmla="*/ 159 w 5957"/>
                <a:gd name="T23" fmla="*/ 3 h 7066"/>
                <a:gd name="T24" fmla="*/ 158 w 5957"/>
                <a:gd name="T25" fmla="*/ 2 h 7066"/>
                <a:gd name="T26" fmla="*/ 157 w 5957"/>
                <a:gd name="T27" fmla="*/ 1 h 7066"/>
                <a:gd name="T28" fmla="*/ 157 w 5957"/>
                <a:gd name="T29" fmla="*/ 1 h 7066"/>
                <a:gd name="T30" fmla="*/ 156 w 5957"/>
                <a:gd name="T31" fmla="*/ 0 h 7066"/>
                <a:gd name="T32" fmla="*/ 155 w 5957"/>
                <a:gd name="T33" fmla="*/ 0 h 7066"/>
                <a:gd name="T34" fmla="*/ 154 w 5957"/>
                <a:gd name="T35" fmla="*/ 0 h 7066"/>
                <a:gd name="T36" fmla="*/ 153 w 5957"/>
                <a:gd name="T37" fmla="*/ 1 h 7066"/>
                <a:gd name="T38" fmla="*/ 3 w 5957"/>
                <a:gd name="T39" fmla="*/ 83 h 7066"/>
                <a:gd name="T40" fmla="*/ 2 w 5957"/>
                <a:gd name="T41" fmla="*/ 83 h 7066"/>
                <a:gd name="T42" fmla="*/ 1 w 5957"/>
                <a:gd name="T43" fmla="*/ 84 h 7066"/>
                <a:gd name="T44" fmla="*/ 1 w 5957"/>
                <a:gd name="T45" fmla="*/ 85 h 7066"/>
                <a:gd name="T46" fmla="*/ 0 w 5957"/>
                <a:gd name="T47" fmla="*/ 86 h 7066"/>
                <a:gd name="T48" fmla="*/ 0 w 5957"/>
                <a:gd name="T49" fmla="*/ 87 h 7066"/>
                <a:gd name="T50" fmla="*/ 0 w 5957"/>
                <a:gd name="T51" fmla="*/ 89 h 7066"/>
                <a:gd name="T52" fmla="*/ 0 w 5957"/>
                <a:gd name="T53" fmla="*/ 90 h 7066"/>
                <a:gd name="T54" fmla="*/ 0 w 5957"/>
                <a:gd name="T55" fmla="*/ 91 h 7066"/>
                <a:gd name="T56" fmla="*/ 107 w 5957"/>
                <a:gd name="T57" fmla="*/ 389 h 7066"/>
                <a:gd name="T58" fmla="*/ 107 w 5957"/>
                <a:gd name="T59" fmla="*/ 390 h 7066"/>
                <a:gd name="T60" fmla="*/ 108 w 5957"/>
                <a:gd name="T61" fmla="*/ 391 h 7066"/>
                <a:gd name="T62" fmla="*/ 109 w 5957"/>
                <a:gd name="T63" fmla="*/ 392 h 7066"/>
                <a:gd name="T64" fmla="*/ 110 w 5957"/>
                <a:gd name="T65" fmla="*/ 392 h 7066"/>
                <a:gd name="T66" fmla="*/ 111 w 5957"/>
                <a:gd name="T67" fmla="*/ 393 h 7066"/>
                <a:gd name="T68" fmla="*/ 112 w 5957"/>
                <a:gd name="T69" fmla="*/ 393 h 7066"/>
                <a:gd name="T70" fmla="*/ 113 w 5957"/>
                <a:gd name="T71" fmla="*/ 393 h 7066"/>
                <a:gd name="T72" fmla="*/ 114 w 5957"/>
                <a:gd name="T73" fmla="*/ 392 h 70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6"/>
                <a:gd name="T113" fmla="*/ 5957 w 5957"/>
                <a:gd name="T114" fmla="*/ 7066 h 70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6">
                  <a:moveTo>
                    <a:pt x="2496" y="7056"/>
                  </a:moveTo>
                  <a:lnTo>
                    <a:pt x="5894" y="5433"/>
                  </a:lnTo>
                  <a:lnTo>
                    <a:pt x="5912" y="5421"/>
                  </a:lnTo>
                  <a:lnTo>
                    <a:pt x="5927" y="5407"/>
                  </a:lnTo>
                  <a:lnTo>
                    <a:pt x="5941" y="5389"/>
                  </a:lnTo>
                  <a:lnTo>
                    <a:pt x="5950" y="5369"/>
                  </a:lnTo>
                  <a:lnTo>
                    <a:pt x="5955" y="5348"/>
                  </a:lnTo>
                  <a:lnTo>
                    <a:pt x="5957" y="5325"/>
                  </a:lnTo>
                  <a:lnTo>
                    <a:pt x="5955" y="5303"/>
                  </a:lnTo>
                  <a:lnTo>
                    <a:pt x="5948" y="5282"/>
                  </a:lnTo>
                  <a:lnTo>
                    <a:pt x="3503" y="65"/>
                  </a:lnTo>
                  <a:lnTo>
                    <a:pt x="3492" y="47"/>
                  </a:lnTo>
                  <a:lnTo>
                    <a:pt x="3477" y="31"/>
                  </a:lnTo>
                  <a:lnTo>
                    <a:pt x="3460" y="18"/>
                  </a:lnTo>
                  <a:lnTo>
                    <a:pt x="3441" y="9"/>
                  </a:lnTo>
                  <a:lnTo>
                    <a:pt x="3420" y="3"/>
                  </a:lnTo>
                  <a:lnTo>
                    <a:pt x="3399" y="0"/>
                  </a:lnTo>
                  <a:lnTo>
                    <a:pt x="3377" y="3"/>
                  </a:lnTo>
                  <a:lnTo>
                    <a:pt x="3357" y="9"/>
                  </a:lnTo>
                  <a:lnTo>
                    <a:pt x="63" y="1487"/>
                  </a:lnTo>
                  <a:lnTo>
                    <a:pt x="45" y="1497"/>
                  </a:lnTo>
                  <a:lnTo>
                    <a:pt x="29" y="1512"/>
                  </a:lnTo>
                  <a:lnTo>
                    <a:pt x="16" y="1530"/>
                  </a:lnTo>
                  <a:lnTo>
                    <a:pt x="7" y="1550"/>
                  </a:lnTo>
                  <a:lnTo>
                    <a:pt x="2" y="1572"/>
                  </a:lnTo>
                  <a:lnTo>
                    <a:pt x="0" y="1594"/>
                  </a:lnTo>
                  <a:lnTo>
                    <a:pt x="3" y="1616"/>
                  </a:lnTo>
                  <a:lnTo>
                    <a:pt x="9" y="1637"/>
                  </a:lnTo>
                  <a:lnTo>
                    <a:pt x="2350" y="7000"/>
                  </a:lnTo>
                  <a:lnTo>
                    <a:pt x="2361" y="7018"/>
                  </a:lnTo>
                  <a:lnTo>
                    <a:pt x="2376" y="7034"/>
                  </a:lnTo>
                  <a:lnTo>
                    <a:pt x="2393" y="7048"/>
                  </a:lnTo>
                  <a:lnTo>
                    <a:pt x="2412" y="7057"/>
                  </a:lnTo>
                  <a:lnTo>
                    <a:pt x="2433" y="7064"/>
                  </a:lnTo>
                  <a:lnTo>
                    <a:pt x="2454" y="7066"/>
                  </a:lnTo>
                  <a:lnTo>
                    <a:pt x="2476" y="7064"/>
                  </a:lnTo>
                  <a:lnTo>
                    <a:pt x="2496" y="7056"/>
                  </a:lnTo>
                  <a:close/>
                </a:path>
              </a:pathLst>
            </a:custGeom>
            <a:solidFill>
              <a:srgbClr val="6B6859"/>
            </a:solidFill>
            <a:ln w="9525">
              <a:noFill/>
              <a:round/>
              <a:headEnd/>
              <a:tailEnd/>
            </a:ln>
          </p:spPr>
          <p:txBody>
            <a:bodyPr/>
            <a:lstStyle/>
            <a:p>
              <a:pPr algn="ctr"/>
              <a:endParaRPr lang="en-US" sz="1800"/>
            </a:p>
          </p:txBody>
        </p:sp>
        <p:sp>
          <p:nvSpPr>
            <p:cNvPr id="347321" name="Freeform 1413"/>
            <p:cNvSpPr>
              <a:spLocks/>
            </p:cNvSpPr>
            <p:nvPr/>
          </p:nvSpPr>
          <p:spPr bwMode="auto">
            <a:xfrm>
              <a:off x="3569" y="3096"/>
              <a:ext cx="51" cy="121"/>
            </a:xfrm>
            <a:custGeom>
              <a:avLst/>
              <a:gdLst>
                <a:gd name="T0" fmla="*/ 41 w 1134"/>
                <a:gd name="T1" fmla="*/ 118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5 h 2180"/>
                <a:gd name="T34" fmla="*/ 25 w 1134"/>
                <a:gd name="T35" fmla="*/ 17 h 2180"/>
                <a:gd name="T36" fmla="*/ 27 w 1134"/>
                <a:gd name="T37" fmla="*/ 18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8 h 2180"/>
                <a:gd name="T50" fmla="*/ 36 w 1134"/>
                <a:gd name="T51" fmla="*/ 30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6 h 2180"/>
                <a:gd name="T74" fmla="*/ 48 w 1134"/>
                <a:gd name="T75" fmla="*/ 61 h 2180"/>
                <a:gd name="T76" fmla="*/ 49 w 1134"/>
                <a:gd name="T77" fmla="*/ 65 h 2180"/>
                <a:gd name="T78" fmla="*/ 50 w 1134"/>
                <a:gd name="T79" fmla="*/ 70 h 2180"/>
                <a:gd name="T80" fmla="*/ 50 w 1134"/>
                <a:gd name="T81" fmla="*/ 75 h 2180"/>
                <a:gd name="T82" fmla="*/ 51 w 1134"/>
                <a:gd name="T83" fmla="*/ 80 h 2180"/>
                <a:gd name="T84" fmla="*/ 51 w 1134"/>
                <a:gd name="T85" fmla="*/ 85 h 2180"/>
                <a:gd name="T86" fmla="*/ 51 w 1134"/>
                <a:gd name="T87" fmla="*/ 90 h 2180"/>
                <a:gd name="T88" fmla="*/ 51 w 1134"/>
                <a:gd name="T89" fmla="*/ 95 h 2180"/>
                <a:gd name="T90" fmla="*/ 50 w 1134"/>
                <a:gd name="T91" fmla="*/ 100 h 2180"/>
                <a:gd name="T92" fmla="*/ 50 w 1134"/>
                <a:gd name="T93" fmla="*/ 105 h 2180"/>
                <a:gd name="T94" fmla="*/ 49 w 1134"/>
                <a:gd name="T95" fmla="*/ 109 h 2180"/>
                <a:gd name="T96" fmla="*/ 48 w 1134"/>
                <a:gd name="T97" fmla="*/ 113 h 2180"/>
                <a:gd name="T98" fmla="*/ 47 w 1134"/>
                <a:gd name="T99" fmla="*/ 117 h 2180"/>
                <a:gd name="T100" fmla="*/ 46 w 1134"/>
                <a:gd name="T101" fmla="*/ 121 h 2180"/>
                <a:gd name="T102" fmla="*/ 41 w 1134"/>
                <a:gd name="T103" fmla="*/ 118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7" y="2127"/>
                  </a:moveTo>
                  <a:lnTo>
                    <a:pt x="0" y="131"/>
                  </a:lnTo>
                  <a:lnTo>
                    <a:pt x="33" y="0"/>
                  </a:lnTo>
                  <a:lnTo>
                    <a:pt x="70" y="14"/>
                  </a:lnTo>
                  <a:lnTo>
                    <a:pt x="106" y="29"/>
                  </a:lnTo>
                  <a:lnTo>
                    <a:pt x="143" y="44"/>
                  </a:lnTo>
                  <a:lnTo>
                    <a:pt x="180" y="61"/>
                  </a:lnTo>
                  <a:lnTo>
                    <a:pt x="217" y="78"/>
                  </a:lnTo>
                  <a:lnTo>
                    <a:pt x="252" y="96"/>
                  </a:lnTo>
                  <a:lnTo>
                    <a:pt x="288" y="116"/>
                  </a:lnTo>
                  <a:lnTo>
                    <a:pt x="324" y="136"/>
                  </a:lnTo>
                  <a:lnTo>
                    <a:pt x="358" y="159"/>
                  </a:lnTo>
                  <a:lnTo>
                    <a:pt x="393" y="181"/>
                  </a:lnTo>
                  <a:lnTo>
                    <a:pt x="428" y="204"/>
                  </a:lnTo>
                  <a:lnTo>
                    <a:pt x="461" y="228"/>
                  </a:lnTo>
                  <a:lnTo>
                    <a:pt x="495" y="252"/>
                  </a:lnTo>
                  <a:lnTo>
                    <a:pt x="528" y="279"/>
                  </a:lnTo>
                  <a:lnTo>
                    <a:pt x="560" y="305"/>
                  </a:lnTo>
                  <a:lnTo>
                    <a:pt x="592" y="333"/>
                  </a:lnTo>
                  <a:lnTo>
                    <a:pt x="624" y="361"/>
                  </a:lnTo>
                  <a:lnTo>
                    <a:pt x="654" y="389"/>
                  </a:lnTo>
                  <a:lnTo>
                    <a:pt x="684" y="419"/>
                  </a:lnTo>
                  <a:lnTo>
                    <a:pt x="713" y="450"/>
                  </a:lnTo>
                  <a:lnTo>
                    <a:pt x="742" y="481"/>
                  </a:lnTo>
                  <a:lnTo>
                    <a:pt x="769" y="513"/>
                  </a:lnTo>
                  <a:lnTo>
                    <a:pt x="796" y="545"/>
                  </a:lnTo>
                  <a:lnTo>
                    <a:pt x="822" y="578"/>
                  </a:lnTo>
                  <a:lnTo>
                    <a:pt x="847" y="612"/>
                  </a:lnTo>
                  <a:lnTo>
                    <a:pt x="871" y="647"/>
                  </a:lnTo>
                  <a:lnTo>
                    <a:pt x="895" y="681"/>
                  </a:lnTo>
                  <a:lnTo>
                    <a:pt x="917" y="717"/>
                  </a:lnTo>
                  <a:lnTo>
                    <a:pt x="939" y="754"/>
                  </a:lnTo>
                  <a:lnTo>
                    <a:pt x="959" y="791"/>
                  </a:lnTo>
                  <a:lnTo>
                    <a:pt x="979" y="828"/>
                  </a:lnTo>
                  <a:lnTo>
                    <a:pt x="997" y="866"/>
                  </a:lnTo>
                  <a:lnTo>
                    <a:pt x="1026" y="938"/>
                  </a:lnTo>
                  <a:lnTo>
                    <a:pt x="1053" y="1015"/>
                  </a:lnTo>
                  <a:lnTo>
                    <a:pt x="1075" y="1096"/>
                  </a:lnTo>
                  <a:lnTo>
                    <a:pt x="1095" y="1180"/>
                  </a:lnTo>
                  <a:lnTo>
                    <a:pt x="1110" y="1267"/>
                  </a:lnTo>
                  <a:lnTo>
                    <a:pt x="1121" y="1356"/>
                  </a:lnTo>
                  <a:lnTo>
                    <a:pt x="1130" y="1446"/>
                  </a:lnTo>
                  <a:lnTo>
                    <a:pt x="1134" y="1536"/>
                  </a:lnTo>
                  <a:lnTo>
                    <a:pt x="1134" y="1626"/>
                  </a:lnTo>
                  <a:lnTo>
                    <a:pt x="1131" y="1716"/>
                  </a:lnTo>
                  <a:lnTo>
                    <a:pt x="1122" y="1802"/>
                  </a:lnTo>
                  <a:lnTo>
                    <a:pt x="1111" y="1886"/>
                  </a:lnTo>
                  <a:lnTo>
                    <a:pt x="1096" y="1967"/>
                  </a:lnTo>
                  <a:lnTo>
                    <a:pt x="1076" y="2044"/>
                  </a:lnTo>
                  <a:lnTo>
                    <a:pt x="1053" y="2115"/>
                  </a:lnTo>
                  <a:lnTo>
                    <a:pt x="1025" y="2180"/>
                  </a:lnTo>
                  <a:lnTo>
                    <a:pt x="917" y="2127"/>
                  </a:lnTo>
                  <a:close/>
                </a:path>
              </a:pathLst>
            </a:custGeom>
            <a:solidFill>
              <a:srgbClr val="6B6859"/>
            </a:solidFill>
            <a:ln w="9525">
              <a:noFill/>
              <a:round/>
              <a:headEnd/>
              <a:tailEnd/>
            </a:ln>
          </p:spPr>
          <p:txBody>
            <a:bodyPr/>
            <a:lstStyle/>
            <a:p>
              <a:pPr algn="ctr"/>
              <a:endParaRPr lang="en-US" sz="1800"/>
            </a:p>
          </p:txBody>
        </p:sp>
        <p:sp>
          <p:nvSpPr>
            <p:cNvPr id="347322" name="Freeform 1414"/>
            <p:cNvSpPr>
              <a:spLocks/>
            </p:cNvSpPr>
            <p:nvPr/>
          </p:nvSpPr>
          <p:spPr bwMode="auto">
            <a:xfrm>
              <a:off x="3378" y="3082"/>
              <a:ext cx="207" cy="202"/>
            </a:xfrm>
            <a:custGeom>
              <a:avLst/>
              <a:gdLst>
                <a:gd name="T0" fmla="*/ 0 w 4569"/>
                <a:gd name="T1" fmla="*/ 90 h 3641"/>
                <a:gd name="T2" fmla="*/ 165 w 4569"/>
                <a:gd name="T3" fmla="*/ 0 h 3641"/>
                <a:gd name="T4" fmla="*/ 207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5"/>
                  </a:moveTo>
                  <a:lnTo>
                    <a:pt x="3650" y="0"/>
                  </a:lnTo>
                  <a:lnTo>
                    <a:pt x="4569" y="1997"/>
                  </a:lnTo>
                  <a:lnTo>
                    <a:pt x="873" y="3641"/>
                  </a:lnTo>
                  <a:lnTo>
                    <a:pt x="0" y="1625"/>
                  </a:lnTo>
                  <a:close/>
                </a:path>
              </a:pathLst>
            </a:custGeom>
            <a:solidFill>
              <a:srgbClr val="545959"/>
            </a:solidFill>
            <a:ln w="9525">
              <a:noFill/>
              <a:round/>
              <a:headEnd/>
              <a:tailEnd/>
            </a:ln>
          </p:spPr>
          <p:txBody>
            <a:bodyPr/>
            <a:lstStyle/>
            <a:p>
              <a:pPr algn="ctr"/>
              <a:endParaRPr lang="en-US" sz="1800"/>
            </a:p>
          </p:txBody>
        </p:sp>
        <p:sp>
          <p:nvSpPr>
            <p:cNvPr id="347323" name="Freeform 1415"/>
            <p:cNvSpPr>
              <a:spLocks/>
            </p:cNvSpPr>
            <p:nvPr/>
          </p:nvSpPr>
          <p:spPr bwMode="auto">
            <a:xfrm>
              <a:off x="3360" y="3024"/>
              <a:ext cx="271" cy="393"/>
            </a:xfrm>
            <a:custGeom>
              <a:avLst/>
              <a:gdLst>
                <a:gd name="T0" fmla="*/ 114 w 5957"/>
                <a:gd name="T1" fmla="*/ 392 h 7065"/>
                <a:gd name="T2" fmla="*/ 268 w 5957"/>
                <a:gd name="T3" fmla="*/ 302 h 7065"/>
                <a:gd name="T4" fmla="*/ 269 w 5957"/>
                <a:gd name="T5" fmla="*/ 302 h 7065"/>
                <a:gd name="T6" fmla="*/ 270 w 5957"/>
                <a:gd name="T7" fmla="*/ 301 h 7065"/>
                <a:gd name="T8" fmla="*/ 270 w 5957"/>
                <a:gd name="T9" fmla="*/ 300 h 7065"/>
                <a:gd name="T10" fmla="*/ 271 w 5957"/>
                <a:gd name="T11" fmla="*/ 299 h 7065"/>
                <a:gd name="T12" fmla="*/ 271 w 5957"/>
                <a:gd name="T13" fmla="*/ 297 h 7065"/>
                <a:gd name="T14" fmla="*/ 271 w 5957"/>
                <a:gd name="T15" fmla="*/ 296 h 7065"/>
                <a:gd name="T16" fmla="*/ 271 w 5957"/>
                <a:gd name="T17" fmla="*/ 295 h 7065"/>
                <a:gd name="T18" fmla="*/ 271 w 5957"/>
                <a:gd name="T19" fmla="*/ 294 h 7065"/>
                <a:gd name="T20" fmla="*/ 159 w 5957"/>
                <a:gd name="T21" fmla="*/ 4 h 7065"/>
                <a:gd name="T22" fmla="*/ 159 w 5957"/>
                <a:gd name="T23" fmla="*/ 3 h 7065"/>
                <a:gd name="T24" fmla="*/ 158 w 5957"/>
                <a:gd name="T25" fmla="*/ 2 h 7065"/>
                <a:gd name="T26" fmla="*/ 157 w 5957"/>
                <a:gd name="T27" fmla="*/ 1 h 7065"/>
                <a:gd name="T28" fmla="*/ 157 w 5957"/>
                <a:gd name="T29" fmla="*/ 0 h 7065"/>
                <a:gd name="T30" fmla="*/ 156 w 5957"/>
                <a:gd name="T31" fmla="*/ 0 h 7065"/>
                <a:gd name="T32" fmla="*/ 155 w 5957"/>
                <a:gd name="T33" fmla="*/ 0 h 7065"/>
                <a:gd name="T34" fmla="*/ 154 w 5957"/>
                <a:gd name="T35" fmla="*/ 0 h 7065"/>
                <a:gd name="T36" fmla="*/ 153 w 5957"/>
                <a:gd name="T37" fmla="*/ 0 h 7065"/>
                <a:gd name="T38" fmla="*/ 3 w 5957"/>
                <a:gd name="T39" fmla="*/ 83 h 7065"/>
                <a:gd name="T40" fmla="*/ 2 w 5957"/>
                <a:gd name="T41" fmla="*/ 83 h 7065"/>
                <a:gd name="T42" fmla="*/ 1 w 5957"/>
                <a:gd name="T43" fmla="*/ 84 h 7065"/>
                <a:gd name="T44" fmla="*/ 1 w 5957"/>
                <a:gd name="T45" fmla="*/ 85 h 7065"/>
                <a:gd name="T46" fmla="*/ 0 w 5957"/>
                <a:gd name="T47" fmla="*/ 86 h 7065"/>
                <a:gd name="T48" fmla="*/ 0 w 5957"/>
                <a:gd name="T49" fmla="*/ 87 h 7065"/>
                <a:gd name="T50" fmla="*/ 0 w 5957"/>
                <a:gd name="T51" fmla="*/ 89 h 7065"/>
                <a:gd name="T52" fmla="*/ 0 w 5957"/>
                <a:gd name="T53" fmla="*/ 90 h 7065"/>
                <a:gd name="T54" fmla="*/ 0 w 5957"/>
                <a:gd name="T55" fmla="*/ 91 h 7065"/>
                <a:gd name="T56" fmla="*/ 107 w 5957"/>
                <a:gd name="T57" fmla="*/ 389 h 7065"/>
                <a:gd name="T58" fmla="*/ 107 w 5957"/>
                <a:gd name="T59" fmla="*/ 390 h 7065"/>
                <a:gd name="T60" fmla="*/ 108 w 5957"/>
                <a:gd name="T61" fmla="*/ 391 h 7065"/>
                <a:gd name="T62" fmla="*/ 109 w 5957"/>
                <a:gd name="T63" fmla="*/ 392 h 7065"/>
                <a:gd name="T64" fmla="*/ 110 w 5957"/>
                <a:gd name="T65" fmla="*/ 393 h 7065"/>
                <a:gd name="T66" fmla="*/ 111 w 5957"/>
                <a:gd name="T67" fmla="*/ 393 h 7065"/>
                <a:gd name="T68" fmla="*/ 112 w 5957"/>
                <a:gd name="T69" fmla="*/ 393 h 7065"/>
                <a:gd name="T70" fmla="*/ 113 w 5957"/>
                <a:gd name="T71" fmla="*/ 393 h 7065"/>
                <a:gd name="T72" fmla="*/ 114 w 5957"/>
                <a:gd name="T73" fmla="*/ 392 h 70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5"/>
                <a:gd name="T113" fmla="*/ 5957 w 5957"/>
                <a:gd name="T114" fmla="*/ 7065 h 70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5">
                  <a:moveTo>
                    <a:pt x="2497" y="7056"/>
                  </a:moveTo>
                  <a:lnTo>
                    <a:pt x="5894" y="5432"/>
                  </a:lnTo>
                  <a:lnTo>
                    <a:pt x="5912" y="5421"/>
                  </a:lnTo>
                  <a:lnTo>
                    <a:pt x="5928" y="5406"/>
                  </a:lnTo>
                  <a:lnTo>
                    <a:pt x="5941" y="5388"/>
                  </a:lnTo>
                  <a:lnTo>
                    <a:pt x="5950" y="5368"/>
                  </a:lnTo>
                  <a:lnTo>
                    <a:pt x="5955" y="5347"/>
                  </a:lnTo>
                  <a:lnTo>
                    <a:pt x="5957" y="5325"/>
                  </a:lnTo>
                  <a:lnTo>
                    <a:pt x="5955" y="5303"/>
                  </a:lnTo>
                  <a:lnTo>
                    <a:pt x="5948" y="5282"/>
                  </a:lnTo>
                  <a:lnTo>
                    <a:pt x="3503" y="64"/>
                  </a:lnTo>
                  <a:lnTo>
                    <a:pt x="3492" y="46"/>
                  </a:lnTo>
                  <a:lnTo>
                    <a:pt x="3477" y="31"/>
                  </a:lnTo>
                  <a:lnTo>
                    <a:pt x="3460" y="18"/>
                  </a:lnTo>
                  <a:lnTo>
                    <a:pt x="3441" y="8"/>
                  </a:lnTo>
                  <a:lnTo>
                    <a:pt x="3420" y="2"/>
                  </a:lnTo>
                  <a:lnTo>
                    <a:pt x="3399" y="0"/>
                  </a:lnTo>
                  <a:lnTo>
                    <a:pt x="3377" y="2"/>
                  </a:lnTo>
                  <a:lnTo>
                    <a:pt x="3357" y="8"/>
                  </a:lnTo>
                  <a:lnTo>
                    <a:pt x="63" y="1486"/>
                  </a:lnTo>
                  <a:lnTo>
                    <a:pt x="45" y="1497"/>
                  </a:lnTo>
                  <a:lnTo>
                    <a:pt x="30" y="1512"/>
                  </a:lnTo>
                  <a:lnTo>
                    <a:pt x="16" y="1530"/>
                  </a:lnTo>
                  <a:lnTo>
                    <a:pt x="7" y="1550"/>
                  </a:lnTo>
                  <a:lnTo>
                    <a:pt x="2" y="1572"/>
                  </a:lnTo>
                  <a:lnTo>
                    <a:pt x="0" y="1594"/>
                  </a:lnTo>
                  <a:lnTo>
                    <a:pt x="3" y="1615"/>
                  </a:lnTo>
                  <a:lnTo>
                    <a:pt x="9" y="1636"/>
                  </a:lnTo>
                  <a:lnTo>
                    <a:pt x="2351" y="6999"/>
                  </a:lnTo>
                  <a:lnTo>
                    <a:pt x="2362" y="7018"/>
                  </a:lnTo>
                  <a:lnTo>
                    <a:pt x="2377" y="7034"/>
                  </a:lnTo>
                  <a:lnTo>
                    <a:pt x="2394" y="7048"/>
                  </a:lnTo>
                  <a:lnTo>
                    <a:pt x="2413" y="7057"/>
                  </a:lnTo>
                  <a:lnTo>
                    <a:pt x="2434" y="7063"/>
                  </a:lnTo>
                  <a:lnTo>
                    <a:pt x="2455" y="7065"/>
                  </a:lnTo>
                  <a:lnTo>
                    <a:pt x="2477" y="7063"/>
                  </a:lnTo>
                  <a:lnTo>
                    <a:pt x="2497" y="7056"/>
                  </a:lnTo>
                  <a:close/>
                </a:path>
              </a:pathLst>
            </a:custGeom>
            <a:solidFill>
              <a:srgbClr val="BAC2C2"/>
            </a:solidFill>
            <a:ln w="9525">
              <a:noFill/>
              <a:round/>
              <a:headEnd/>
              <a:tailEnd/>
            </a:ln>
          </p:spPr>
          <p:txBody>
            <a:bodyPr/>
            <a:lstStyle/>
            <a:p>
              <a:pPr algn="ctr"/>
              <a:endParaRPr lang="en-US" sz="1800"/>
            </a:p>
          </p:txBody>
        </p:sp>
        <p:sp>
          <p:nvSpPr>
            <p:cNvPr id="347324" name="Freeform 1416"/>
            <p:cNvSpPr>
              <a:spLocks/>
            </p:cNvSpPr>
            <p:nvPr/>
          </p:nvSpPr>
          <p:spPr bwMode="auto">
            <a:xfrm>
              <a:off x="3360" y="3024"/>
              <a:ext cx="162" cy="99"/>
            </a:xfrm>
            <a:custGeom>
              <a:avLst/>
              <a:gdLst>
                <a:gd name="T0" fmla="*/ 162 w 3562"/>
                <a:gd name="T1" fmla="*/ 10 h 1773"/>
                <a:gd name="T2" fmla="*/ 159 w 3562"/>
                <a:gd name="T3" fmla="*/ 4 h 1773"/>
                <a:gd name="T4" fmla="*/ 159 w 3562"/>
                <a:gd name="T5" fmla="*/ 3 h 1773"/>
                <a:gd name="T6" fmla="*/ 158 w 3562"/>
                <a:gd name="T7" fmla="*/ 2 h 1773"/>
                <a:gd name="T8" fmla="*/ 157 w 3562"/>
                <a:gd name="T9" fmla="*/ 1 h 1773"/>
                <a:gd name="T10" fmla="*/ 156 w 3562"/>
                <a:gd name="T11" fmla="*/ 0 h 1773"/>
                <a:gd name="T12" fmla="*/ 155 w 3562"/>
                <a:gd name="T13" fmla="*/ 0 h 1773"/>
                <a:gd name="T14" fmla="*/ 154 w 3562"/>
                <a:gd name="T15" fmla="*/ 0 h 1773"/>
                <a:gd name="T16" fmla="*/ 154 w 3562"/>
                <a:gd name="T17" fmla="*/ 0 h 1773"/>
                <a:gd name="T18" fmla="*/ 153 w 3562"/>
                <a:gd name="T19" fmla="*/ 0 h 1773"/>
                <a:gd name="T20" fmla="*/ 3 w 3562"/>
                <a:gd name="T21" fmla="*/ 83 h 1773"/>
                <a:gd name="T22" fmla="*/ 2 w 3562"/>
                <a:gd name="T23" fmla="*/ 84 h 1773"/>
                <a:gd name="T24" fmla="*/ 1 w 3562"/>
                <a:gd name="T25" fmla="*/ 84 h 1773"/>
                <a:gd name="T26" fmla="*/ 1 w 3562"/>
                <a:gd name="T27" fmla="*/ 85 h 1773"/>
                <a:gd name="T28" fmla="*/ 0 w 3562"/>
                <a:gd name="T29" fmla="*/ 87 h 1773"/>
                <a:gd name="T30" fmla="*/ 0 w 3562"/>
                <a:gd name="T31" fmla="*/ 88 h 1773"/>
                <a:gd name="T32" fmla="*/ 0 w 3562"/>
                <a:gd name="T33" fmla="*/ 89 h 1773"/>
                <a:gd name="T34" fmla="*/ 0 w 3562"/>
                <a:gd name="T35" fmla="*/ 90 h 1773"/>
                <a:gd name="T36" fmla="*/ 0 w 3562"/>
                <a:gd name="T37" fmla="*/ 91 h 1773"/>
                <a:gd name="T38" fmla="*/ 3 w 3562"/>
                <a:gd name="T39" fmla="*/ 99 h 1773"/>
                <a:gd name="T40" fmla="*/ 162 w 3562"/>
                <a:gd name="T41" fmla="*/ 10 h 17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62"/>
                <a:gd name="T64" fmla="*/ 0 h 1773"/>
                <a:gd name="T65" fmla="*/ 3562 w 3562"/>
                <a:gd name="T66" fmla="*/ 1773 h 17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62" h="1773">
                  <a:moveTo>
                    <a:pt x="3562" y="1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68" y="1773"/>
                  </a:lnTo>
                  <a:lnTo>
                    <a:pt x="3562" y="183"/>
                  </a:lnTo>
                  <a:close/>
                </a:path>
              </a:pathLst>
            </a:custGeom>
            <a:solidFill>
              <a:srgbClr val="BAC2C2"/>
            </a:solidFill>
            <a:ln w="9525">
              <a:noFill/>
              <a:round/>
              <a:headEnd/>
              <a:tailEnd/>
            </a:ln>
          </p:spPr>
          <p:txBody>
            <a:bodyPr/>
            <a:lstStyle/>
            <a:p>
              <a:pPr algn="ctr"/>
              <a:endParaRPr lang="en-US" sz="1800"/>
            </a:p>
          </p:txBody>
        </p:sp>
        <p:sp>
          <p:nvSpPr>
            <p:cNvPr id="347325" name="Freeform 1417"/>
            <p:cNvSpPr>
              <a:spLocks/>
            </p:cNvSpPr>
            <p:nvPr/>
          </p:nvSpPr>
          <p:spPr bwMode="auto">
            <a:xfrm>
              <a:off x="3360" y="3024"/>
              <a:ext cx="161" cy="97"/>
            </a:xfrm>
            <a:custGeom>
              <a:avLst/>
              <a:gdLst>
                <a:gd name="T0" fmla="*/ 161 w 3550"/>
                <a:gd name="T1" fmla="*/ 8 h 1748"/>
                <a:gd name="T2" fmla="*/ 160 w 3550"/>
                <a:gd name="T3" fmla="*/ 8 h 1748"/>
                <a:gd name="T4" fmla="*/ 160 w 3550"/>
                <a:gd name="T5" fmla="*/ 7 h 1748"/>
                <a:gd name="T6" fmla="*/ 159 w 3550"/>
                <a:gd name="T7" fmla="*/ 5 h 1748"/>
                <a:gd name="T8" fmla="*/ 158 w 3550"/>
                <a:gd name="T9" fmla="*/ 3 h 1748"/>
                <a:gd name="T10" fmla="*/ 157 w 3550"/>
                <a:gd name="T11" fmla="*/ 1 h 1748"/>
                <a:gd name="T12" fmla="*/ 155 w 3550"/>
                <a:gd name="T13" fmla="*/ 0 h 1748"/>
                <a:gd name="T14" fmla="*/ 153 w 3550"/>
                <a:gd name="T15" fmla="*/ 0 h 1748"/>
                <a:gd name="T16" fmla="*/ 148 w 3550"/>
                <a:gd name="T17" fmla="*/ 3 h 1748"/>
                <a:gd name="T18" fmla="*/ 140 w 3550"/>
                <a:gd name="T19" fmla="*/ 7 h 1748"/>
                <a:gd name="T20" fmla="*/ 133 w 3550"/>
                <a:gd name="T21" fmla="*/ 11 h 1748"/>
                <a:gd name="T22" fmla="*/ 127 w 3550"/>
                <a:gd name="T23" fmla="*/ 14 h 1748"/>
                <a:gd name="T24" fmla="*/ 122 w 3550"/>
                <a:gd name="T25" fmla="*/ 17 h 1748"/>
                <a:gd name="T26" fmla="*/ 116 w 3550"/>
                <a:gd name="T27" fmla="*/ 20 h 1748"/>
                <a:gd name="T28" fmla="*/ 111 w 3550"/>
                <a:gd name="T29" fmla="*/ 23 h 1748"/>
                <a:gd name="T30" fmla="*/ 106 w 3550"/>
                <a:gd name="T31" fmla="*/ 26 h 1748"/>
                <a:gd name="T32" fmla="*/ 99 w 3550"/>
                <a:gd name="T33" fmla="*/ 30 h 1748"/>
                <a:gd name="T34" fmla="*/ 92 w 3550"/>
                <a:gd name="T35" fmla="*/ 33 h 1748"/>
                <a:gd name="T36" fmla="*/ 84 w 3550"/>
                <a:gd name="T37" fmla="*/ 38 h 1748"/>
                <a:gd name="T38" fmla="*/ 74 w 3550"/>
                <a:gd name="T39" fmla="*/ 44 h 1748"/>
                <a:gd name="T40" fmla="*/ 62 w 3550"/>
                <a:gd name="T41" fmla="*/ 50 h 1748"/>
                <a:gd name="T42" fmla="*/ 48 w 3550"/>
                <a:gd name="T43" fmla="*/ 57 h 1748"/>
                <a:gd name="T44" fmla="*/ 32 w 3550"/>
                <a:gd name="T45" fmla="*/ 66 h 1748"/>
                <a:gd name="T46" fmla="*/ 13 w 3550"/>
                <a:gd name="T47" fmla="*/ 77 h 1748"/>
                <a:gd name="T48" fmla="*/ 2 w 3550"/>
                <a:gd name="T49" fmla="*/ 83 h 1748"/>
                <a:gd name="T50" fmla="*/ 1 w 3550"/>
                <a:gd name="T51" fmla="*/ 85 h 1748"/>
                <a:gd name="T52" fmla="*/ 0 w 3550"/>
                <a:gd name="T53" fmla="*/ 87 h 1748"/>
                <a:gd name="T54" fmla="*/ 0 w 3550"/>
                <a:gd name="T55" fmla="*/ 90 h 1748"/>
                <a:gd name="T56" fmla="*/ 1 w 3550"/>
                <a:gd name="T57" fmla="*/ 91 h 1748"/>
                <a:gd name="T58" fmla="*/ 1 w 3550"/>
                <a:gd name="T59" fmla="*/ 92 h 1748"/>
                <a:gd name="T60" fmla="*/ 1 w 3550"/>
                <a:gd name="T61" fmla="*/ 94 h 1748"/>
                <a:gd name="T62" fmla="*/ 2 w 3550"/>
                <a:gd name="T63" fmla="*/ 95 h 1748"/>
                <a:gd name="T64" fmla="*/ 7 w 3550"/>
                <a:gd name="T65" fmla="*/ 94 h 1748"/>
                <a:gd name="T66" fmla="*/ 16 w 3550"/>
                <a:gd name="T67" fmla="*/ 90 h 1748"/>
                <a:gd name="T68" fmla="*/ 23 w 3550"/>
                <a:gd name="T69" fmla="*/ 86 h 1748"/>
                <a:gd name="T70" fmla="*/ 29 w 3550"/>
                <a:gd name="T71" fmla="*/ 82 h 1748"/>
                <a:gd name="T72" fmla="*/ 35 w 3550"/>
                <a:gd name="T73" fmla="*/ 79 h 1748"/>
                <a:gd name="T74" fmla="*/ 41 w 3550"/>
                <a:gd name="T75" fmla="*/ 76 h 1748"/>
                <a:gd name="T76" fmla="*/ 46 w 3550"/>
                <a:gd name="T77" fmla="*/ 73 h 1748"/>
                <a:gd name="T78" fmla="*/ 52 w 3550"/>
                <a:gd name="T79" fmla="*/ 69 h 1748"/>
                <a:gd name="T80" fmla="*/ 59 w 3550"/>
                <a:gd name="T81" fmla="*/ 66 h 1748"/>
                <a:gd name="T82" fmla="*/ 66 w 3550"/>
                <a:gd name="T83" fmla="*/ 62 h 1748"/>
                <a:gd name="T84" fmla="*/ 75 w 3550"/>
                <a:gd name="T85" fmla="*/ 57 h 1748"/>
                <a:gd name="T86" fmla="*/ 86 w 3550"/>
                <a:gd name="T87" fmla="*/ 51 h 1748"/>
                <a:gd name="T88" fmla="*/ 98 w 3550"/>
                <a:gd name="T89" fmla="*/ 44 h 1748"/>
                <a:gd name="T90" fmla="*/ 113 w 3550"/>
                <a:gd name="T91" fmla="*/ 36 h 1748"/>
                <a:gd name="T92" fmla="*/ 130 w 3550"/>
                <a:gd name="T93" fmla="*/ 26 h 1748"/>
                <a:gd name="T94" fmla="*/ 150 w 3550"/>
                <a:gd name="T95" fmla="*/ 15 h 17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50"/>
                <a:gd name="T145" fmla="*/ 0 h 1748"/>
                <a:gd name="T146" fmla="*/ 3550 w 3550"/>
                <a:gd name="T147" fmla="*/ 1748 h 17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50" h="1748">
                  <a:moveTo>
                    <a:pt x="3550" y="163"/>
                  </a:moveTo>
                  <a:lnTo>
                    <a:pt x="3545" y="153"/>
                  </a:lnTo>
                  <a:lnTo>
                    <a:pt x="3541" y="144"/>
                  </a:lnTo>
                  <a:lnTo>
                    <a:pt x="3538" y="137"/>
                  </a:lnTo>
                  <a:lnTo>
                    <a:pt x="3533" y="130"/>
                  </a:lnTo>
                  <a:lnTo>
                    <a:pt x="3529" y="120"/>
                  </a:lnTo>
                  <a:lnTo>
                    <a:pt x="3523" y="108"/>
                  </a:lnTo>
                  <a:lnTo>
                    <a:pt x="3514" y="90"/>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1" y="1665"/>
                  </a:lnTo>
                  <a:lnTo>
                    <a:pt x="26" y="1673"/>
                  </a:lnTo>
                  <a:lnTo>
                    <a:pt x="31" y="1685"/>
                  </a:lnTo>
                  <a:lnTo>
                    <a:pt x="37" y="1699"/>
                  </a:lnTo>
                  <a:lnTo>
                    <a:pt x="46" y="1719"/>
                  </a:lnTo>
                  <a:lnTo>
                    <a:pt x="57" y="1748"/>
                  </a:lnTo>
                  <a:lnTo>
                    <a:pt x="162" y="1700"/>
                  </a:lnTo>
                  <a:lnTo>
                    <a:pt x="259" y="1656"/>
                  </a:lnTo>
                  <a:lnTo>
                    <a:pt x="348" y="1616"/>
                  </a:lnTo>
                  <a:lnTo>
                    <a:pt x="430" y="1579"/>
                  </a:lnTo>
                  <a:lnTo>
                    <a:pt x="508" y="1543"/>
                  </a:lnTo>
                  <a:lnTo>
                    <a:pt x="579" y="1511"/>
                  </a:lnTo>
                  <a:lnTo>
                    <a:pt x="648" y="1480"/>
                  </a:lnTo>
                  <a:lnTo>
                    <a:pt x="713" y="1451"/>
                  </a:lnTo>
                  <a:lnTo>
                    <a:pt x="776" y="1422"/>
                  </a:lnTo>
                  <a:lnTo>
                    <a:pt x="837" y="1395"/>
                  </a:lnTo>
                  <a:lnTo>
                    <a:pt x="898" y="1367"/>
                  </a:lnTo>
                  <a:lnTo>
                    <a:pt x="959" y="1340"/>
                  </a:lnTo>
                  <a:lnTo>
                    <a:pt x="1021" y="1311"/>
                  </a:lnTo>
                  <a:lnTo>
                    <a:pt x="1085" y="1282"/>
                  </a:lnTo>
                  <a:lnTo>
                    <a:pt x="1153" y="1251"/>
                  </a:lnTo>
                  <a:lnTo>
                    <a:pt x="1223" y="1220"/>
                  </a:lnTo>
                  <a:lnTo>
                    <a:pt x="1299" y="1186"/>
                  </a:lnTo>
                  <a:lnTo>
                    <a:pt x="1379" y="1149"/>
                  </a:lnTo>
                  <a:lnTo>
                    <a:pt x="1466" y="1110"/>
                  </a:lnTo>
                  <a:lnTo>
                    <a:pt x="1560" y="1067"/>
                  </a:lnTo>
                  <a:lnTo>
                    <a:pt x="1662" y="1020"/>
                  </a:lnTo>
                  <a:lnTo>
                    <a:pt x="1772" y="971"/>
                  </a:lnTo>
                  <a:lnTo>
                    <a:pt x="1892" y="916"/>
                  </a:lnTo>
                  <a:lnTo>
                    <a:pt x="2024" y="857"/>
                  </a:lnTo>
                  <a:lnTo>
                    <a:pt x="2166" y="792"/>
                  </a:lnTo>
                  <a:lnTo>
                    <a:pt x="2320" y="722"/>
                  </a:lnTo>
                  <a:lnTo>
                    <a:pt x="2488" y="646"/>
                  </a:lnTo>
                  <a:lnTo>
                    <a:pt x="2668" y="564"/>
                  </a:lnTo>
                  <a:lnTo>
                    <a:pt x="2864" y="474"/>
                  </a:lnTo>
                  <a:lnTo>
                    <a:pt x="3075" y="378"/>
                  </a:lnTo>
                  <a:lnTo>
                    <a:pt x="3304" y="275"/>
                  </a:lnTo>
                  <a:lnTo>
                    <a:pt x="3550" y="163"/>
                  </a:lnTo>
                  <a:close/>
                </a:path>
              </a:pathLst>
            </a:custGeom>
            <a:solidFill>
              <a:srgbClr val="BFC7C7"/>
            </a:solidFill>
            <a:ln w="9525">
              <a:noFill/>
              <a:round/>
              <a:headEnd/>
              <a:tailEnd/>
            </a:ln>
          </p:spPr>
          <p:txBody>
            <a:bodyPr/>
            <a:lstStyle/>
            <a:p>
              <a:pPr algn="ctr"/>
              <a:endParaRPr lang="en-US" sz="1800"/>
            </a:p>
          </p:txBody>
        </p:sp>
        <p:sp>
          <p:nvSpPr>
            <p:cNvPr id="347326" name="Freeform 1418"/>
            <p:cNvSpPr>
              <a:spLocks/>
            </p:cNvSpPr>
            <p:nvPr/>
          </p:nvSpPr>
          <p:spPr bwMode="auto">
            <a:xfrm>
              <a:off x="3360" y="3024"/>
              <a:ext cx="161" cy="96"/>
            </a:xfrm>
            <a:custGeom>
              <a:avLst/>
              <a:gdLst>
                <a:gd name="T0" fmla="*/ 161 w 3539"/>
                <a:gd name="T1" fmla="*/ 8 h 1724"/>
                <a:gd name="T2" fmla="*/ 161 w 3539"/>
                <a:gd name="T3" fmla="*/ 7 h 1724"/>
                <a:gd name="T4" fmla="*/ 160 w 3539"/>
                <a:gd name="T5" fmla="*/ 6 h 1724"/>
                <a:gd name="T6" fmla="*/ 160 w 3539"/>
                <a:gd name="T7" fmla="*/ 5 h 1724"/>
                <a:gd name="T8" fmla="*/ 159 w 3539"/>
                <a:gd name="T9" fmla="*/ 3 h 1724"/>
                <a:gd name="T10" fmla="*/ 157 w 3539"/>
                <a:gd name="T11" fmla="*/ 1 h 1724"/>
                <a:gd name="T12" fmla="*/ 155 w 3539"/>
                <a:gd name="T13" fmla="*/ 0 h 1724"/>
                <a:gd name="T14" fmla="*/ 154 w 3539"/>
                <a:gd name="T15" fmla="*/ 0 h 1724"/>
                <a:gd name="T16" fmla="*/ 148 w 3539"/>
                <a:gd name="T17" fmla="*/ 3 h 1724"/>
                <a:gd name="T18" fmla="*/ 140 w 3539"/>
                <a:gd name="T19" fmla="*/ 7 h 1724"/>
                <a:gd name="T20" fmla="*/ 133 w 3539"/>
                <a:gd name="T21" fmla="*/ 11 h 1724"/>
                <a:gd name="T22" fmla="*/ 127 w 3539"/>
                <a:gd name="T23" fmla="*/ 14 h 1724"/>
                <a:gd name="T24" fmla="*/ 122 w 3539"/>
                <a:gd name="T25" fmla="*/ 17 h 1724"/>
                <a:gd name="T26" fmla="*/ 117 w 3539"/>
                <a:gd name="T27" fmla="*/ 20 h 1724"/>
                <a:gd name="T28" fmla="*/ 111 w 3539"/>
                <a:gd name="T29" fmla="*/ 23 h 1724"/>
                <a:gd name="T30" fmla="*/ 106 w 3539"/>
                <a:gd name="T31" fmla="*/ 26 h 1724"/>
                <a:gd name="T32" fmla="*/ 100 w 3539"/>
                <a:gd name="T33" fmla="*/ 30 h 1724"/>
                <a:gd name="T34" fmla="*/ 92 w 3539"/>
                <a:gd name="T35" fmla="*/ 34 h 1724"/>
                <a:gd name="T36" fmla="*/ 84 w 3539"/>
                <a:gd name="T37" fmla="*/ 38 h 1724"/>
                <a:gd name="T38" fmla="*/ 74 w 3539"/>
                <a:gd name="T39" fmla="*/ 44 h 1724"/>
                <a:gd name="T40" fmla="*/ 62 w 3539"/>
                <a:gd name="T41" fmla="*/ 50 h 1724"/>
                <a:gd name="T42" fmla="*/ 48 w 3539"/>
                <a:gd name="T43" fmla="*/ 58 h 1724"/>
                <a:gd name="T44" fmla="*/ 32 w 3539"/>
                <a:gd name="T45" fmla="*/ 67 h 1724"/>
                <a:gd name="T46" fmla="*/ 13 w 3539"/>
                <a:gd name="T47" fmla="*/ 77 h 1724"/>
                <a:gd name="T48" fmla="*/ 2 w 3539"/>
                <a:gd name="T49" fmla="*/ 83 h 1724"/>
                <a:gd name="T50" fmla="*/ 1 w 3539"/>
                <a:gd name="T51" fmla="*/ 85 h 1724"/>
                <a:gd name="T52" fmla="*/ 0 w 3539"/>
                <a:gd name="T53" fmla="*/ 88 h 1724"/>
                <a:gd name="T54" fmla="*/ 0 w 3539"/>
                <a:gd name="T55" fmla="*/ 90 h 1724"/>
                <a:gd name="T56" fmla="*/ 1 w 3539"/>
                <a:gd name="T57" fmla="*/ 92 h 1724"/>
                <a:gd name="T58" fmla="*/ 1 w 3539"/>
                <a:gd name="T59" fmla="*/ 92 h 1724"/>
                <a:gd name="T60" fmla="*/ 1 w 3539"/>
                <a:gd name="T61" fmla="*/ 93 h 1724"/>
                <a:gd name="T62" fmla="*/ 2 w 3539"/>
                <a:gd name="T63" fmla="*/ 95 h 1724"/>
                <a:gd name="T64" fmla="*/ 7 w 3539"/>
                <a:gd name="T65" fmla="*/ 93 h 1724"/>
                <a:gd name="T66" fmla="*/ 15 w 3539"/>
                <a:gd name="T67" fmla="*/ 89 h 1724"/>
                <a:gd name="T68" fmla="*/ 23 w 3539"/>
                <a:gd name="T69" fmla="*/ 85 h 1724"/>
                <a:gd name="T70" fmla="*/ 29 w 3539"/>
                <a:gd name="T71" fmla="*/ 81 h 1724"/>
                <a:gd name="T72" fmla="*/ 35 w 3539"/>
                <a:gd name="T73" fmla="*/ 78 h 1724"/>
                <a:gd name="T74" fmla="*/ 40 w 3539"/>
                <a:gd name="T75" fmla="*/ 75 h 1724"/>
                <a:gd name="T76" fmla="*/ 46 w 3539"/>
                <a:gd name="T77" fmla="*/ 72 h 1724"/>
                <a:gd name="T78" fmla="*/ 52 w 3539"/>
                <a:gd name="T79" fmla="*/ 68 h 1724"/>
                <a:gd name="T80" fmla="*/ 59 w 3539"/>
                <a:gd name="T81" fmla="*/ 65 h 1724"/>
                <a:gd name="T82" fmla="*/ 66 w 3539"/>
                <a:gd name="T83" fmla="*/ 61 h 1724"/>
                <a:gd name="T84" fmla="*/ 75 w 3539"/>
                <a:gd name="T85" fmla="*/ 56 h 1724"/>
                <a:gd name="T86" fmla="*/ 86 w 3539"/>
                <a:gd name="T87" fmla="*/ 50 h 1724"/>
                <a:gd name="T88" fmla="*/ 98 w 3539"/>
                <a:gd name="T89" fmla="*/ 43 h 1724"/>
                <a:gd name="T90" fmla="*/ 113 w 3539"/>
                <a:gd name="T91" fmla="*/ 35 h 1724"/>
                <a:gd name="T92" fmla="*/ 130 w 3539"/>
                <a:gd name="T93" fmla="*/ 25 h 1724"/>
                <a:gd name="T94" fmla="*/ 150 w 3539"/>
                <a:gd name="T95" fmla="*/ 14 h 17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39"/>
                <a:gd name="T145" fmla="*/ 0 h 1724"/>
                <a:gd name="T146" fmla="*/ 3539 w 3539"/>
                <a:gd name="T147" fmla="*/ 1724 h 17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39" h="1724">
                  <a:moveTo>
                    <a:pt x="3539" y="143"/>
                  </a:moveTo>
                  <a:lnTo>
                    <a:pt x="3534" y="135"/>
                  </a:lnTo>
                  <a:lnTo>
                    <a:pt x="3531" y="129"/>
                  </a:lnTo>
                  <a:lnTo>
                    <a:pt x="3529" y="123"/>
                  </a:lnTo>
                  <a:lnTo>
                    <a:pt x="3526" y="117"/>
                  </a:lnTo>
                  <a:lnTo>
                    <a:pt x="3523" y="110"/>
                  </a:lnTo>
                  <a:lnTo>
                    <a:pt x="3518" y="99"/>
                  </a:lnTo>
                  <a:lnTo>
                    <a:pt x="3511" y="84"/>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3" y="1646"/>
                  </a:lnTo>
                  <a:lnTo>
                    <a:pt x="16" y="1652"/>
                  </a:lnTo>
                  <a:lnTo>
                    <a:pt x="19" y="1658"/>
                  </a:lnTo>
                  <a:lnTo>
                    <a:pt x="22" y="1666"/>
                  </a:lnTo>
                  <a:lnTo>
                    <a:pt x="26" y="1674"/>
                  </a:lnTo>
                  <a:lnTo>
                    <a:pt x="31" y="1686"/>
                  </a:lnTo>
                  <a:lnTo>
                    <a:pt x="37" y="1702"/>
                  </a:lnTo>
                  <a:lnTo>
                    <a:pt x="46" y="1724"/>
                  </a:lnTo>
                  <a:lnTo>
                    <a:pt x="151" y="1676"/>
                  </a:lnTo>
                  <a:lnTo>
                    <a:pt x="248" y="1633"/>
                  </a:lnTo>
                  <a:lnTo>
                    <a:pt x="337" y="1592"/>
                  </a:lnTo>
                  <a:lnTo>
                    <a:pt x="419" y="1555"/>
                  </a:lnTo>
                  <a:lnTo>
                    <a:pt x="497" y="1520"/>
                  </a:lnTo>
                  <a:lnTo>
                    <a:pt x="568" y="1488"/>
                  </a:lnTo>
                  <a:lnTo>
                    <a:pt x="637" y="1457"/>
                  </a:lnTo>
                  <a:lnTo>
                    <a:pt x="702" y="1427"/>
                  </a:lnTo>
                  <a:lnTo>
                    <a:pt x="765" y="1399"/>
                  </a:lnTo>
                  <a:lnTo>
                    <a:pt x="826" y="1372"/>
                  </a:lnTo>
                  <a:lnTo>
                    <a:pt x="886" y="1344"/>
                  </a:lnTo>
                  <a:lnTo>
                    <a:pt x="948" y="1316"/>
                  </a:lnTo>
                  <a:lnTo>
                    <a:pt x="1010" y="1288"/>
                  </a:lnTo>
                  <a:lnTo>
                    <a:pt x="1074" y="1259"/>
                  </a:lnTo>
                  <a:lnTo>
                    <a:pt x="1141" y="1229"/>
                  </a:lnTo>
                  <a:lnTo>
                    <a:pt x="1212" y="1197"/>
                  </a:lnTo>
                  <a:lnTo>
                    <a:pt x="1287" y="1163"/>
                  </a:lnTo>
                  <a:lnTo>
                    <a:pt x="1368" y="1126"/>
                  </a:lnTo>
                  <a:lnTo>
                    <a:pt x="1455" y="1087"/>
                  </a:lnTo>
                  <a:lnTo>
                    <a:pt x="1548" y="1045"/>
                  </a:lnTo>
                  <a:lnTo>
                    <a:pt x="1650" y="998"/>
                  </a:lnTo>
                  <a:lnTo>
                    <a:pt x="1761" y="949"/>
                  </a:lnTo>
                  <a:lnTo>
                    <a:pt x="1881" y="894"/>
                  </a:lnTo>
                  <a:lnTo>
                    <a:pt x="2013" y="835"/>
                  </a:lnTo>
                  <a:lnTo>
                    <a:pt x="2154" y="771"/>
                  </a:lnTo>
                  <a:lnTo>
                    <a:pt x="2308" y="700"/>
                  </a:lnTo>
                  <a:lnTo>
                    <a:pt x="2477" y="625"/>
                  </a:lnTo>
                  <a:lnTo>
                    <a:pt x="2657" y="543"/>
                  </a:lnTo>
                  <a:lnTo>
                    <a:pt x="2853" y="453"/>
                  </a:lnTo>
                  <a:lnTo>
                    <a:pt x="3064" y="357"/>
                  </a:lnTo>
                  <a:lnTo>
                    <a:pt x="3293" y="254"/>
                  </a:lnTo>
                  <a:lnTo>
                    <a:pt x="3539" y="143"/>
                  </a:lnTo>
                  <a:close/>
                </a:path>
              </a:pathLst>
            </a:custGeom>
            <a:solidFill>
              <a:srgbClr val="C9D1D1"/>
            </a:solidFill>
            <a:ln w="9525">
              <a:noFill/>
              <a:round/>
              <a:headEnd/>
              <a:tailEnd/>
            </a:ln>
          </p:spPr>
          <p:txBody>
            <a:bodyPr/>
            <a:lstStyle/>
            <a:p>
              <a:pPr algn="ctr"/>
              <a:endParaRPr lang="en-US" sz="1800"/>
            </a:p>
          </p:txBody>
        </p:sp>
        <p:sp>
          <p:nvSpPr>
            <p:cNvPr id="347327" name="Freeform 1419"/>
            <p:cNvSpPr>
              <a:spLocks/>
            </p:cNvSpPr>
            <p:nvPr/>
          </p:nvSpPr>
          <p:spPr bwMode="auto">
            <a:xfrm>
              <a:off x="3360" y="3024"/>
              <a:ext cx="160" cy="94"/>
            </a:xfrm>
            <a:custGeom>
              <a:avLst/>
              <a:gdLst>
                <a:gd name="T0" fmla="*/ 160 w 3526"/>
                <a:gd name="T1" fmla="*/ 6 h 1698"/>
                <a:gd name="T2" fmla="*/ 159 w 3526"/>
                <a:gd name="T3" fmla="*/ 5 h 1698"/>
                <a:gd name="T4" fmla="*/ 158 w 3526"/>
                <a:gd name="T5" fmla="*/ 3 h 1698"/>
                <a:gd name="T6" fmla="*/ 157 w 3526"/>
                <a:gd name="T7" fmla="*/ 1 h 1698"/>
                <a:gd name="T8" fmla="*/ 155 w 3526"/>
                <a:gd name="T9" fmla="*/ 0 h 1698"/>
                <a:gd name="T10" fmla="*/ 153 w 3526"/>
                <a:gd name="T11" fmla="*/ 0 h 1698"/>
                <a:gd name="T12" fmla="*/ 148 w 3526"/>
                <a:gd name="T13" fmla="*/ 3 h 1698"/>
                <a:gd name="T14" fmla="*/ 140 w 3526"/>
                <a:gd name="T15" fmla="*/ 7 h 1698"/>
                <a:gd name="T16" fmla="*/ 133 w 3526"/>
                <a:gd name="T17" fmla="*/ 11 h 1698"/>
                <a:gd name="T18" fmla="*/ 127 w 3526"/>
                <a:gd name="T19" fmla="*/ 14 h 1698"/>
                <a:gd name="T20" fmla="*/ 122 w 3526"/>
                <a:gd name="T21" fmla="*/ 17 h 1698"/>
                <a:gd name="T22" fmla="*/ 116 w 3526"/>
                <a:gd name="T23" fmla="*/ 20 h 1698"/>
                <a:gd name="T24" fmla="*/ 111 w 3526"/>
                <a:gd name="T25" fmla="*/ 23 h 1698"/>
                <a:gd name="T26" fmla="*/ 106 w 3526"/>
                <a:gd name="T27" fmla="*/ 26 h 1698"/>
                <a:gd name="T28" fmla="*/ 99 w 3526"/>
                <a:gd name="T29" fmla="*/ 29 h 1698"/>
                <a:gd name="T30" fmla="*/ 92 w 3526"/>
                <a:gd name="T31" fmla="*/ 33 h 1698"/>
                <a:gd name="T32" fmla="*/ 84 w 3526"/>
                <a:gd name="T33" fmla="*/ 38 h 1698"/>
                <a:gd name="T34" fmla="*/ 74 w 3526"/>
                <a:gd name="T35" fmla="*/ 43 h 1698"/>
                <a:gd name="T36" fmla="*/ 62 w 3526"/>
                <a:gd name="T37" fmla="*/ 50 h 1698"/>
                <a:gd name="T38" fmla="*/ 48 w 3526"/>
                <a:gd name="T39" fmla="*/ 57 h 1698"/>
                <a:gd name="T40" fmla="*/ 32 w 3526"/>
                <a:gd name="T41" fmla="*/ 66 h 1698"/>
                <a:gd name="T42" fmla="*/ 13 w 3526"/>
                <a:gd name="T43" fmla="*/ 77 h 1698"/>
                <a:gd name="T44" fmla="*/ 2 w 3526"/>
                <a:gd name="T45" fmla="*/ 83 h 1698"/>
                <a:gd name="T46" fmla="*/ 1 w 3526"/>
                <a:gd name="T47" fmla="*/ 85 h 1698"/>
                <a:gd name="T48" fmla="*/ 0 w 3526"/>
                <a:gd name="T49" fmla="*/ 87 h 1698"/>
                <a:gd name="T50" fmla="*/ 0 w 3526"/>
                <a:gd name="T51" fmla="*/ 89 h 1698"/>
                <a:gd name="T52" fmla="*/ 1 w 3526"/>
                <a:gd name="T53" fmla="*/ 91 h 1698"/>
                <a:gd name="T54" fmla="*/ 1 w 3526"/>
                <a:gd name="T55" fmla="*/ 93 h 1698"/>
                <a:gd name="T56" fmla="*/ 6 w 3526"/>
                <a:gd name="T57" fmla="*/ 91 h 1698"/>
                <a:gd name="T58" fmla="*/ 15 w 3526"/>
                <a:gd name="T59" fmla="*/ 87 h 1698"/>
                <a:gd name="T60" fmla="*/ 22 w 3526"/>
                <a:gd name="T61" fmla="*/ 83 h 1698"/>
                <a:gd name="T62" fmla="*/ 28 w 3526"/>
                <a:gd name="T63" fmla="*/ 79 h 1698"/>
                <a:gd name="T64" fmla="*/ 34 w 3526"/>
                <a:gd name="T65" fmla="*/ 76 h 1698"/>
                <a:gd name="T66" fmla="*/ 40 w 3526"/>
                <a:gd name="T67" fmla="*/ 73 h 1698"/>
                <a:gd name="T68" fmla="*/ 45 w 3526"/>
                <a:gd name="T69" fmla="*/ 70 h 1698"/>
                <a:gd name="T70" fmla="*/ 51 w 3526"/>
                <a:gd name="T71" fmla="*/ 67 h 1698"/>
                <a:gd name="T72" fmla="*/ 58 w 3526"/>
                <a:gd name="T73" fmla="*/ 63 h 1698"/>
                <a:gd name="T74" fmla="*/ 65 w 3526"/>
                <a:gd name="T75" fmla="*/ 59 h 1698"/>
                <a:gd name="T76" fmla="*/ 74 w 3526"/>
                <a:gd name="T77" fmla="*/ 54 h 1698"/>
                <a:gd name="T78" fmla="*/ 85 w 3526"/>
                <a:gd name="T79" fmla="*/ 48 h 1698"/>
                <a:gd name="T80" fmla="*/ 97 w 3526"/>
                <a:gd name="T81" fmla="*/ 41 h 1698"/>
                <a:gd name="T82" fmla="*/ 112 w 3526"/>
                <a:gd name="T83" fmla="*/ 33 h 1698"/>
                <a:gd name="T84" fmla="*/ 129 w 3526"/>
                <a:gd name="T85" fmla="*/ 24 h 1698"/>
                <a:gd name="T86" fmla="*/ 149 w 3526"/>
                <a:gd name="T87" fmla="*/ 13 h 16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26"/>
                <a:gd name="T133" fmla="*/ 0 h 1698"/>
                <a:gd name="T134" fmla="*/ 3526 w 3526"/>
                <a:gd name="T135" fmla="*/ 1698 h 16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26" h="1698">
                  <a:moveTo>
                    <a:pt x="3526" y="123"/>
                  </a:moveTo>
                  <a:lnTo>
                    <a:pt x="3522" y="112"/>
                  </a:lnTo>
                  <a:lnTo>
                    <a:pt x="3518" y="103"/>
                  </a:lnTo>
                  <a:lnTo>
                    <a:pt x="3513" y="9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5" y="1671"/>
                  </a:lnTo>
                  <a:lnTo>
                    <a:pt x="36" y="1698"/>
                  </a:lnTo>
                  <a:lnTo>
                    <a:pt x="141" y="1651"/>
                  </a:lnTo>
                  <a:lnTo>
                    <a:pt x="237" y="1608"/>
                  </a:lnTo>
                  <a:lnTo>
                    <a:pt x="326" y="1568"/>
                  </a:lnTo>
                  <a:lnTo>
                    <a:pt x="409" y="1530"/>
                  </a:lnTo>
                  <a:lnTo>
                    <a:pt x="486" y="1496"/>
                  </a:lnTo>
                  <a:lnTo>
                    <a:pt x="558" y="1463"/>
                  </a:lnTo>
                  <a:lnTo>
                    <a:pt x="626" y="1433"/>
                  </a:lnTo>
                  <a:lnTo>
                    <a:pt x="691" y="1403"/>
                  </a:lnTo>
                  <a:lnTo>
                    <a:pt x="754" y="1375"/>
                  </a:lnTo>
                  <a:lnTo>
                    <a:pt x="815" y="1347"/>
                  </a:lnTo>
                  <a:lnTo>
                    <a:pt x="875" y="1320"/>
                  </a:lnTo>
                  <a:lnTo>
                    <a:pt x="936" y="1292"/>
                  </a:lnTo>
                  <a:lnTo>
                    <a:pt x="999" y="1264"/>
                  </a:lnTo>
                  <a:lnTo>
                    <a:pt x="1063" y="1236"/>
                  </a:lnTo>
                  <a:lnTo>
                    <a:pt x="1130" y="1205"/>
                  </a:lnTo>
                  <a:lnTo>
                    <a:pt x="1201" y="1173"/>
                  </a:lnTo>
                  <a:lnTo>
                    <a:pt x="1276" y="1140"/>
                  </a:lnTo>
                  <a:lnTo>
                    <a:pt x="1357" y="1103"/>
                  </a:lnTo>
                  <a:lnTo>
                    <a:pt x="1443" y="1064"/>
                  </a:lnTo>
                  <a:lnTo>
                    <a:pt x="1537" y="1022"/>
                  </a:lnTo>
                  <a:lnTo>
                    <a:pt x="1639" y="975"/>
                  </a:lnTo>
                  <a:lnTo>
                    <a:pt x="1749" y="926"/>
                  </a:lnTo>
                  <a:lnTo>
                    <a:pt x="1870" y="872"/>
                  </a:lnTo>
                  <a:lnTo>
                    <a:pt x="2000" y="813"/>
                  </a:lnTo>
                  <a:lnTo>
                    <a:pt x="2143" y="749"/>
                  </a:lnTo>
                  <a:lnTo>
                    <a:pt x="2297" y="679"/>
                  </a:lnTo>
                  <a:lnTo>
                    <a:pt x="2464" y="603"/>
                  </a:lnTo>
                  <a:lnTo>
                    <a:pt x="2646" y="521"/>
                  </a:lnTo>
                  <a:lnTo>
                    <a:pt x="2841" y="432"/>
                  </a:lnTo>
                  <a:lnTo>
                    <a:pt x="3053" y="337"/>
                  </a:lnTo>
                  <a:lnTo>
                    <a:pt x="3281" y="234"/>
                  </a:lnTo>
                  <a:lnTo>
                    <a:pt x="3526" y="123"/>
                  </a:lnTo>
                  <a:close/>
                </a:path>
              </a:pathLst>
            </a:custGeom>
            <a:solidFill>
              <a:srgbClr val="D1D9D9"/>
            </a:solidFill>
            <a:ln w="9525">
              <a:noFill/>
              <a:round/>
              <a:headEnd/>
              <a:tailEnd/>
            </a:ln>
          </p:spPr>
          <p:txBody>
            <a:bodyPr/>
            <a:lstStyle/>
            <a:p>
              <a:pPr algn="ctr"/>
              <a:endParaRPr lang="en-US" sz="1800"/>
            </a:p>
          </p:txBody>
        </p:sp>
        <p:sp>
          <p:nvSpPr>
            <p:cNvPr id="347328" name="Freeform 1420"/>
            <p:cNvSpPr>
              <a:spLocks/>
            </p:cNvSpPr>
            <p:nvPr/>
          </p:nvSpPr>
          <p:spPr bwMode="auto">
            <a:xfrm>
              <a:off x="3360" y="3024"/>
              <a:ext cx="160" cy="93"/>
            </a:xfrm>
            <a:custGeom>
              <a:avLst/>
              <a:gdLst>
                <a:gd name="T0" fmla="*/ 160 w 3515"/>
                <a:gd name="T1" fmla="*/ 5 h 1674"/>
                <a:gd name="T2" fmla="*/ 160 w 3515"/>
                <a:gd name="T3" fmla="*/ 5 h 1674"/>
                <a:gd name="T4" fmla="*/ 159 w 3515"/>
                <a:gd name="T5" fmla="*/ 3 h 1674"/>
                <a:gd name="T6" fmla="*/ 157 w 3515"/>
                <a:gd name="T7" fmla="*/ 1 h 1674"/>
                <a:gd name="T8" fmla="*/ 156 w 3515"/>
                <a:gd name="T9" fmla="*/ 0 h 1674"/>
                <a:gd name="T10" fmla="*/ 154 w 3515"/>
                <a:gd name="T11" fmla="*/ 0 h 1674"/>
                <a:gd name="T12" fmla="*/ 148 w 3515"/>
                <a:gd name="T13" fmla="*/ 3 h 1674"/>
                <a:gd name="T14" fmla="*/ 140 w 3515"/>
                <a:gd name="T15" fmla="*/ 7 h 1674"/>
                <a:gd name="T16" fmla="*/ 133 w 3515"/>
                <a:gd name="T17" fmla="*/ 11 h 1674"/>
                <a:gd name="T18" fmla="*/ 127 w 3515"/>
                <a:gd name="T19" fmla="*/ 14 h 1674"/>
                <a:gd name="T20" fmla="*/ 122 w 3515"/>
                <a:gd name="T21" fmla="*/ 17 h 1674"/>
                <a:gd name="T22" fmla="*/ 117 w 3515"/>
                <a:gd name="T23" fmla="*/ 20 h 1674"/>
                <a:gd name="T24" fmla="*/ 112 w 3515"/>
                <a:gd name="T25" fmla="*/ 23 h 1674"/>
                <a:gd name="T26" fmla="*/ 106 w 3515"/>
                <a:gd name="T27" fmla="*/ 26 h 1674"/>
                <a:gd name="T28" fmla="*/ 100 w 3515"/>
                <a:gd name="T29" fmla="*/ 30 h 1674"/>
                <a:gd name="T30" fmla="*/ 92 w 3515"/>
                <a:gd name="T31" fmla="*/ 34 h 1674"/>
                <a:gd name="T32" fmla="*/ 84 w 3515"/>
                <a:gd name="T33" fmla="*/ 38 h 1674"/>
                <a:gd name="T34" fmla="*/ 74 w 3515"/>
                <a:gd name="T35" fmla="*/ 44 h 1674"/>
                <a:gd name="T36" fmla="*/ 62 w 3515"/>
                <a:gd name="T37" fmla="*/ 50 h 1674"/>
                <a:gd name="T38" fmla="*/ 49 w 3515"/>
                <a:gd name="T39" fmla="*/ 58 h 1674"/>
                <a:gd name="T40" fmla="*/ 32 w 3515"/>
                <a:gd name="T41" fmla="*/ 66 h 1674"/>
                <a:gd name="T42" fmla="*/ 13 w 3515"/>
                <a:gd name="T43" fmla="*/ 77 h 1674"/>
                <a:gd name="T44" fmla="*/ 2 w 3515"/>
                <a:gd name="T45" fmla="*/ 83 h 1674"/>
                <a:gd name="T46" fmla="*/ 1 w 3515"/>
                <a:gd name="T47" fmla="*/ 85 h 1674"/>
                <a:gd name="T48" fmla="*/ 0 w 3515"/>
                <a:gd name="T49" fmla="*/ 87 h 1674"/>
                <a:gd name="T50" fmla="*/ 0 w 3515"/>
                <a:gd name="T51" fmla="*/ 90 h 1674"/>
                <a:gd name="T52" fmla="*/ 1 w 3515"/>
                <a:gd name="T53" fmla="*/ 91 h 1674"/>
                <a:gd name="T54" fmla="*/ 1 w 3515"/>
                <a:gd name="T55" fmla="*/ 92 h 1674"/>
                <a:gd name="T56" fmla="*/ 6 w 3515"/>
                <a:gd name="T57" fmla="*/ 90 h 1674"/>
                <a:gd name="T58" fmla="*/ 14 w 3515"/>
                <a:gd name="T59" fmla="*/ 86 h 1674"/>
                <a:gd name="T60" fmla="*/ 22 w 3515"/>
                <a:gd name="T61" fmla="*/ 82 h 1674"/>
                <a:gd name="T62" fmla="*/ 28 w 3515"/>
                <a:gd name="T63" fmla="*/ 78 h 1674"/>
                <a:gd name="T64" fmla="*/ 34 w 3515"/>
                <a:gd name="T65" fmla="*/ 75 h 1674"/>
                <a:gd name="T66" fmla="*/ 39 w 3515"/>
                <a:gd name="T67" fmla="*/ 72 h 1674"/>
                <a:gd name="T68" fmla="*/ 45 w 3515"/>
                <a:gd name="T69" fmla="*/ 69 h 1674"/>
                <a:gd name="T70" fmla="*/ 51 w 3515"/>
                <a:gd name="T71" fmla="*/ 66 h 1674"/>
                <a:gd name="T72" fmla="*/ 58 w 3515"/>
                <a:gd name="T73" fmla="*/ 62 h 1674"/>
                <a:gd name="T74" fmla="*/ 65 w 3515"/>
                <a:gd name="T75" fmla="*/ 58 h 1674"/>
                <a:gd name="T76" fmla="*/ 74 w 3515"/>
                <a:gd name="T77" fmla="*/ 53 h 1674"/>
                <a:gd name="T78" fmla="*/ 85 w 3515"/>
                <a:gd name="T79" fmla="*/ 47 h 1674"/>
                <a:gd name="T80" fmla="*/ 97 w 3515"/>
                <a:gd name="T81" fmla="*/ 40 h 1674"/>
                <a:gd name="T82" fmla="*/ 112 w 3515"/>
                <a:gd name="T83" fmla="*/ 32 h 1674"/>
                <a:gd name="T84" fmla="*/ 129 w 3515"/>
                <a:gd name="T85" fmla="*/ 23 h 1674"/>
                <a:gd name="T86" fmla="*/ 149 w 3515"/>
                <a:gd name="T87" fmla="*/ 12 h 16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15"/>
                <a:gd name="T133" fmla="*/ 0 h 1674"/>
                <a:gd name="T134" fmla="*/ 3515 w 3515"/>
                <a:gd name="T135" fmla="*/ 1674 h 16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15" h="1674">
                  <a:moveTo>
                    <a:pt x="3515" y="103"/>
                  </a:moveTo>
                  <a:lnTo>
                    <a:pt x="3513" y="96"/>
                  </a:lnTo>
                  <a:lnTo>
                    <a:pt x="3511" y="91"/>
                  </a:lnTo>
                  <a:lnTo>
                    <a:pt x="3508" y="8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2" y="1644"/>
                  </a:lnTo>
                  <a:lnTo>
                    <a:pt x="15" y="1649"/>
                  </a:lnTo>
                  <a:lnTo>
                    <a:pt x="18" y="1657"/>
                  </a:lnTo>
                  <a:lnTo>
                    <a:pt x="25" y="1674"/>
                  </a:lnTo>
                  <a:lnTo>
                    <a:pt x="130" y="1627"/>
                  </a:lnTo>
                  <a:lnTo>
                    <a:pt x="225" y="1583"/>
                  </a:lnTo>
                  <a:lnTo>
                    <a:pt x="315" y="1543"/>
                  </a:lnTo>
                  <a:lnTo>
                    <a:pt x="398" y="1506"/>
                  </a:lnTo>
                  <a:lnTo>
                    <a:pt x="474" y="1472"/>
                  </a:lnTo>
                  <a:lnTo>
                    <a:pt x="547" y="1439"/>
                  </a:lnTo>
                  <a:lnTo>
                    <a:pt x="615" y="1408"/>
                  </a:lnTo>
                  <a:lnTo>
                    <a:pt x="679" y="1379"/>
                  </a:lnTo>
                  <a:lnTo>
                    <a:pt x="743" y="1352"/>
                  </a:lnTo>
                  <a:lnTo>
                    <a:pt x="804" y="1324"/>
                  </a:lnTo>
                  <a:lnTo>
                    <a:pt x="864" y="1297"/>
                  </a:lnTo>
                  <a:lnTo>
                    <a:pt x="925" y="1269"/>
                  </a:lnTo>
                  <a:lnTo>
                    <a:pt x="987" y="1241"/>
                  </a:lnTo>
                  <a:lnTo>
                    <a:pt x="1052" y="1212"/>
                  </a:lnTo>
                  <a:lnTo>
                    <a:pt x="1119" y="1182"/>
                  </a:lnTo>
                  <a:lnTo>
                    <a:pt x="1189" y="1150"/>
                  </a:lnTo>
                  <a:lnTo>
                    <a:pt x="1265" y="1116"/>
                  </a:lnTo>
                  <a:lnTo>
                    <a:pt x="1345" y="1081"/>
                  </a:lnTo>
                  <a:lnTo>
                    <a:pt x="1432" y="1042"/>
                  </a:lnTo>
                  <a:lnTo>
                    <a:pt x="1526" y="999"/>
                  </a:lnTo>
                  <a:lnTo>
                    <a:pt x="1628" y="953"/>
                  </a:lnTo>
                  <a:lnTo>
                    <a:pt x="1738" y="903"/>
                  </a:lnTo>
                  <a:lnTo>
                    <a:pt x="1859" y="850"/>
                  </a:lnTo>
                  <a:lnTo>
                    <a:pt x="1989" y="791"/>
                  </a:lnTo>
                  <a:lnTo>
                    <a:pt x="2132" y="726"/>
                  </a:lnTo>
                  <a:lnTo>
                    <a:pt x="2286" y="657"/>
                  </a:lnTo>
                  <a:lnTo>
                    <a:pt x="2453" y="582"/>
                  </a:lnTo>
                  <a:lnTo>
                    <a:pt x="2635" y="500"/>
                  </a:lnTo>
                  <a:lnTo>
                    <a:pt x="2830" y="412"/>
                  </a:lnTo>
                  <a:lnTo>
                    <a:pt x="3042" y="316"/>
                  </a:lnTo>
                  <a:lnTo>
                    <a:pt x="3269" y="214"/>
                  </a:lnTo>
                  <a:lnTo>
                    <a:pt x="3515" y="103"/>
                  </a:lnTo>
                  <a:close/>
                </a:path>
              </a:pathLst>
            </a:custGeom>
            <a:solidFill>
              <a:srgbClr val="D6DEDE"/>
            </a:solidFill>
            <a:ln w="9525">
              <a:noFill/>
              <a:round/>
              <a:headEnd/>
              <a:tailEnd/>
            </a:ln>
          </p:spPr>
          <p:txBody>
            <a:bodyPr/>
            <a:lstStyle/>
            <a:p>
              <a:pPr algn="ctr"/>
              <a:endParaRPr lang="en-US" sz="1800"/>
            </a:p>
          </p:txBody>
        </p:sp>
        <p:sp>
          <p:nvSpPr>
            <p:cNvPr id="347329" name="Freeform 1421"/>
            <p:cNvSpPr>
              <a:spLocks/>
            </p:cNvSpPr>
            <p:nvPr/>
          </p:nvSpPr>
          <p:spPr bwMode="auto">
            <a:xfrm>
              <a:off x="3360" y="3024"/>
              <a:ext cx="159" cy="92"/>
            </a:xfrm>
            <a:custGeom>
              <a:avLst/>
              <a:gdLst>
                <a:gd name="T0" fmla="*/ 159 w 3503"/>
                <a:gd name="T1" fmla="*/ 5 h 1649"/>
                <a:gd name="T2" fmla="*/ 159 w 3503"/>
                <a:gd name="T3" fmla="*/ 4 h 1649"/>
                <a:gd name="T4" fmla="*/ 158 w 3503"/>
                <a:gd name="T5" fmla="*/ 3 h 1649"/>
                <a:gd name="T6" fmla="*/ 158 w 3503"/>
                <a:gd name="T7" fmla="*/ 2 h 1649"/>
                <a:gd name="T8" fmla="*/ 157 w 3503"/>
                <a:gd name="T9" fmla="*/ 1 h 1649"/>
                <a:gd name="T10" fmla="*/ 156 w 3503"/>
                <a:gd name="T11" fmla="*/ 0 h 1649"/>
                <a:gd name="T12" fmla="*/ 155 w 3503"/>
                <a:gd name="T13" fmla="*/ 0 h 1649"/>
                <a:gd name="T14" fmla="*/ 154 w 3503"/>
                <a:gd name="T15" fmla="*/ 0 h 1649"/>
                <a:gd name="T16" fmla="*/ 153 w 3503"/>
                <a:gd name="T17" fmla="*/ 0 h 1649"/>
                <a:gd name="T18" fmla="*/ 152 w 3503"/>
                <a:gd name="T19" fmla="*/ 0 h 1649"/>
                <a:gd name="T20" fmla="*/ 3 w 3503"/>
                <a:gd name="T21" fmla="*/ 83 h 1649"/>
                <a:gd name="T22" fmla="*/ 2 w 3503"/>
                <a:gd name="T23" fmla="*/ 84 h 1649"/>
                <a:gd name="T24" fmla="*/ 1 w 3503"/>
                <a:gd name="T25" fmla="*/ 84 h 1649"/>
                <a:gd name="T26" fmla="*/ 1 w 3503"/>
                <a:gd name="T27" fmla="*/ 85 h 1649"/>
                <a:gd name="T28" fmla="*/ 0 w 3503"/>
                <a:gd name="T29" fmla="*/ 86 h 1649"/>
                <a:gd name="T30" fmla="*/ 0 w 3503"/>
                <a:gd name="T31" fmla="*/ 88 h 1649"/>
                <a:gd name="T32" fmla="*/ 0 w 3503"/>
                <a:gd name="T33" fmla="*/ 89 h 1649"/>
                <a:gd name="T34" fmla="*/ 0 w 3503"/>
                <a:gd name="T35" fmla="*/ 90 h 1649"/>
                <a:gd name="T36" fmla="*/ 0 w 3503"/>
                <a:gd name="T37" fmla="*/ 91 h 1649"/>
                <a:gd name="T38" fmla="*/ 1 w 3503"/>
                <a:gd name="T39" fmla="*/ 92 h 1649"/>
                <a:gd name="T40" fmla="*/ 159 w 3503"/>
                <a:gd name="T41" fmla="*/ 5 h 16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3"/>
                <a:gd name="T64" fmla="*/ 0 h 1649"/>
                <a:gd name="T65" fmla="*/ 3503 w 3503"/>
                <a:gd name="T66" fmla="*/ 1649 h 16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3" h="1649">
                  <a:moveTo>
                    <a:pt x="3503" y="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13" y="1649"/>
                  </a:lnTo>
                  <a:lnTo>
                    <a:pt x="3503" y="83"/>
                  </a:lnTo>
                  <a:close/>
                </a:path>
              </a:pathLst>
            </a:custGeom>
            <a:solidFill>
              <a:srgbClr val="E0E8E8"/>
            </a:solidFill>
            <a:ln w="9525">
              <a:noFill/>
              <a:round/>
              <a:headEnd/>
              <a:tailEnd/>
            </a:ln>
          </p:spPr>
          <p:txBody>
            <a:bodyPr/>
            <a:lstStyle/>
            <a:p>
              <a:pPr algn="ctr"/>
              <a:endParaRPr lang="en-US" sz="1800"/>
            </a:p>
          </p:txBody>
        </p:sp>
        <p:sp>
          <p:nvSpPr>
            <p:cNvPr id="347330" name="Freeform 1422"/>
            <p:cNvSpPr>
              <a:spLocks/>
            </p:cNvSpPr>
            <p:nvPr/>
          </p:nvSpPr>
          <p:spPr bwMode="auto">
            <a:xfrm>
              <a:off x="3533" y="3064"/>
              <a:ext cx="2" cy="3"/>
            </a:xfrm>
            <a:custGeom>
              <a:avLst/>
              <a:gdLst>
                <a:gd name="T0" fmla="*/ 0 w 28"/>
                <a:gd name="T1" fmla="*/ 0 h 40"/>
                <a:gd name="T2" fmla="*/ 1 w 28"/>
                <a:gd name="T3" fmla="*/ 0 h 40"/>
                <a:gd name="T4" fmla="*/ 1 w 28"/>
                <a:gd name="T5" fmla="*/ 0 h 40"/>
                <a:gd name="T6" fmla="*/ 2 w 28"/>
                <a:gd name="T7" fmla="*/ 1 h 40"/>
                <a:gd name="T8" fmla="*/ 2 w 28"/>
                <a:gd name="T9" fmla="*/ 1 h 40"/>
                <a:gd name="T10" fmla="*/ 2 w 28"/>
                <a:gd name="T11" fmla="*/ 2 h 40"/>
                <a:gd name="T12" fmla="*/ 2 w 28"/>
                <a:gd name="T13" fmla="*/ 2 h 40"/>
                <a:gd name="T14" fmla="*/ 2 w 28"/>
                <a:gd name="T15" fmla="*/ 3 h 40"/>
                <a:gd name="T16" fmla="*/ 1 w 28"/>
                <a:gd name="T17" fmla="*/ 3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7"/>
                  </a:lnTo>
                  <a:lnTo>
                    <a:pt x="26" y="13"/>
                  </a:lnTo>
                  <a:lnTo>
                    <a:pt x="28" y="21"/>
                  </a:lnTo>
                  <a:lnTo>
                    <a:pt x="27" y="29"/>
                  </a:lnTo>
                  <a:lnTo>
                    <a:pt x="23" y="35"/>
                  </a:lnTo>
                  <a:lnTo>
                    <a:pt x="16" y="40"/>
                  </a:lnTo>
                  <a:lnTo>
                    <a:pt x="0" y="2"/>
                  </a:lnTo>
                  <a:close/>
                </a:path>
              </a:pathLst>
            </a:custGeom>
            <a:solidFill>
              <a:srgbClr val="7A8282"/>
            </a:solidFill>
            <a:ln w="9525">
              <a:noFill/>
              <a:round/>
              <a:headEnd/>
              <a:tailEnd/>
            </a:ln>
          </p:spPr>
          <p:txBody>
            <a:bodyPr/>
            <a:lstStyle/>
            <a:p>
              <a:pPr algn="ctr"/>
              <a:endParaRPr lang="en-US" sz="1800"/>
            </a:p>
          </p:txBody>
        </p:sp>
        <p:sp>
          <p:nvSpPr>
            <p:cNvPr id="347331" name="Freeform 1423"/>
            <p:cNvSpPr>
              <a:spLocks/>
            </p:cNvSpPr>
            <p:nvPr/>
          </p:nvSpPr>
          <p:spPr bwMode="auto">
            <a:xfrm>
              <a:off x="3374" y="3064"/>
              <a:ext cx="160" cy="90"/>
            </a:xfrm>
            <a:custGeom>
              <a:avLst/>
              <a:gdLst>
                <a:gd name="T0" fmla="*/ 0 w 3529"/>
                <a:gd name="T1" fmla="*/ 89 h 1614"/>
                <a:gd name="T2" fmla="*/ 0 w 3529"/>
                <a:gd name="T3" fmla="*/ 88 h 1614"/>
                <a:gd name="T4" fmla="*/ 159 w 3529"/>
                <a:gd name="T5" fmla="*/ 0 h 1614"/>
                <a:gd name="T6" fmla="*/ 160 w 3529"/>
                <a:gd name="T7" fmla="*/ 2 h 1614"/>
                <a:gd name="T8" fmla="*/ 1 w 3529"/>
                <a:gd name="T9" fmla="*/ 90 h 1614"/>
                <a:gd name="T10" fmla="*/ 0 w 3529"/>
                <a:gd name="T11" fmla="*/ 89 h 1614"/>
                <a:gd name="T12" fmla="*/ 0 60000 65536"/>
                <a:gd name="T13" fmla="*/ 0 60000 65536"/>
                <a:gd name="T14" fmla="*/ 0 60000 65536"/>
                <a:gd name="T15" fmla="*/ 0 60000 65536"/>
                <a:gd name="T16" fmla="*/ 0 60000 65536"/>
                <a:gd name="T17" fmla="*/ 0 60000 65536"/>
                <a:gd name="T18" fmla="*/ 0 w 3529"/>
                <a:gd name="T19" fmla="*/ 0 h 1614"/>
                <a:gd name="T20" fmla="*/ 3529 w 3529"/>
                <a:gd name="T21" fmla="*/ 1614 h 1614"/>
              </a:gdLst>
              <a:ahLst/>
              <a:cxnLst>
                <a:cxn ang="T12">
                  <a:pos x="T0" y="T1"/>
                </a:cxn>
                <a:cxn ang="T13">
                  <a:pos x="T2" y="T3"/>
                </a:cxn>
                <a:cxn ang="T14">
                  <a:pos x="T4" y="T5"/>
                </a:cxn>
                <a:cxn ang="T15">
                  <a:pos x="T6" y="T7"/>
                </a:cxn>
                <a:cxn ang="T16">
                  <a:pos x="T8" y="T9"/>
                </a:cxn>
                <a:cxn ang="T17">
                  <a:pos x="T10" y="T11"/>
                </a:cxn>
              </a:cxnLst>
              <a:rect l="T18" t="T19" r="T20" b="T21"/>
              <a:pathLst>
                <a:path w="3529" h="1614">
                  <a:moveTo>
                    <a:pt x="8" y="1596"/>
                  </a:moveTo>
                  <a:lnTo>
                    <a:pt x="0" y="1577"/>
                  </a:lnTo>
                  <a:lnTo>
                    <a:pt x="3513" y="0"/>
                  </a:lnTo>
                  <a:lnTo>
                    <a:pt x="3529" y="38"/>
                  </a:lnTo>
                  <a:lnTo>
                    <a:pt x="16" y="1614"/>
                  </a:lnTo>
                  <a:lnTo>
                    <a:pt x="8" y="1596"/>
                  </a:lnTo>
                  <a:close/>
                </a:path>
              </a:pathLst>
            </a:custGeom>
            <a:solidFill>
              <a:srgbClr val="7A8282"/>
            </a:solidFill>
            <a:ln w="9525">
              <a:noFill/>
              <a:round/>
              <a:headEnd/>
              <a:tailEnd/>
            </a:ln>
          </p:spPr>
          <p:txBody>
            <a:bodyPr/>
            <a:lstStyle/>
            <a:p>
              <a:pPr algn="ctr"/>
              <a:endParaRPr lang="en-US" sz="1800"/>
            </a:p>
          </p:txBody>
        </p:sp>
        <p:sp>
          <p:nvSpPr>
            <p:cNvPr id="347332" name="Freeform 1424"/>
            <p:cNvSpPr>
              <a:spLocks/>
            </p:cNvSpPr>
            <p:nvPr/>
          </p:nvSpPr>
          <p:spPr bwMode="auto">
            <a:xfrm>
              <a:off x="3373" y="3152"/>
              <a:ext cx="1" cy="2"/>
            </a:xfrm>
            <a:custGeom>
              <a:avLst/>
              <a:gdLst>
                <a:gd name="T0" fmla="*/ 1 w 28"/>
                <a:gd name="T1" fmla="*/ 2 h 40"/>
                <a:gd name="T2" fmla="*/ 1 w 28"/>
                <a:gd name="T3" fmla="*/ 2 h 40"/>
                <a:gd name="T4" fmla="*/ 0 w 28"/>
                <a:gd name="T5" fmla="*/ 2 h 40"/>
                <a:gd name="T6" fmla="*/ 0 w 28"/>
                <a:gd name="T7" fmla="*/ 2 h 40"/>
                <a:gd name="T8" fmla="*/ 0 w 28"/>
                <a:gd name="T9" fmla="*/ 1 h 40"/>
                <a:gd name="T10" fmla="*/ 0 w 28"/>
                <a:gd name="T11" fmla="*/ 1 h 40"/>
                <a:gd name="T12" fmla="*/ 0 w 28"/>
                <a:gd name="T13" fmla="*/ 1 h 40"/>
                <a:gd name="T14" fmla="*/ 0 w 28"/>
                <a:gd name="T15" fmla="*/ 0 h 40"/>
                <a:gd name="T16" fmla="*/ 0 w 28"/>
                <a:gd name="T17" fmla="*/ 0 h 40"/>
                <a:gd name="T18" fmla="*/ 1 w 28"/>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28" y="37"/>
                  </a:moveTo>
                  <a:lnTo>
                    <a:pt x="19" y="40"/>
                  </a:lnTo>
                  <a:lnTo>
                    <a:pt x="12" y="37"/>
                  </a:lnTo>
                  <a:lnTo>
                    <a:pt x="6" y="33"/>
                  </a:lnTo>
                  <a:lnTo>
                    <a:pt x="2" y="26"/>
                  </a:lnTo>
                  <a:lnTo>
                    <a:pt x="0" y="19"/>
                  </a:lnTo>
                  <a:lnTo>
                    <a:pt x="1" y="11"/>
                  </a:lnTo>
                  <a:lnTo>
                    <a:pt x="5" y="5"/>
                  </a:lnTo>
                  <a:lnTo>
                    <a:pt x="12" y="0"/>
                  </a:lnTo>
                  <a:lnTo>
                    <a:pt x="28" y="37"/>
                  </a:lnTo>
                  <a:close/>
                </a:path>
              </a:pathLst>
            </a:custGeom>
            <a:solidFill>
              <a:srgbClr val="7A8282"/>
            </a:solidFill>
            <a:ln w="9525">
              <a:noFill/>
              <a:round/>
              <a:headEnd/>
              <a:tailEnd/>
            </a:ln>
          </p:spPr>
          <p:txBody>
            <a:bodyPr/>
            <a:lstStyle/>
            <a:p>
              <a:pPr algn="ctr"/>
              <a:endParaRPr lang="en-US" sz="1800"/>
            </a:p>
          </p:txBody>
        </p:sp>
        <p:sp>
          <p:nvSpPr>
            <p:cNvPr id="347333" name="Freeform 1425"/>
            <p:cNvSpPr>
              <a:spLocks/>
            </p:cNvSpPr>
            <p:nvPr/>
          </p:nvSpPr>
          <p:spPr bwMode="auto">
            <a:xfrm>
              <a:off x="3537" y="3075"/>
              <a:ext cx="2" cy="2"/>
            </a:xfrm>
            <a:custGeom>
              <a:avLst/>
              <a:gdLst>
                <a:gd name="T0" fmla="*/ 0 w 28"/>
                <a:gd name="T1" fmla="*/ 0 h 40"/>
                <a:gd name="T2" fmla="*/ 1 w 28"/>
                <a:gd name="T3" fmla="*/ 0 h 40"/>
                <a:gd name="T4" fmla="*/ 1 w 28"/>
                <a:gd name="T5" fmla="*/ 0 h 40"/>
                <a:gd name="T6" fmla="*/ 2 w 28"/>
                <a:gd name="T7" fmla="*/ 0 h 40"/>
                <a:gd name="T8" fmla="*/ 2 w 28"/>
                <a:gd name="T9" fmla="*/ 1 h 40"/>
                <a:gd name="T10" fmla="*/ 2 w 28"/>
                <a:gd name="T11" fmla="*/ 1 h 40"/>
                <a:gd name="T12" fmla="*/ 2 w 28"/>
                <a:gd name="T13" fmla="*/ 1 h 40"/>
                <a:gd name="T14" fmla="*/ 2 w 28"/>
                <a:gd name="T15" fmla="*/ 2 h 40"/>
                <a:gd name="T16" fmla="*/ 1 w 28"/>
                <a:gd name="T17" fmla="*/ 2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6"/>
                  </a:lnTo>
                  <a:lnTo>
                    <a:pt x="26" y="13"/>
                  </a:lnTo>
                  <a:lnTo>
                    <a:pt x="28" y="21"/>
                  </a:lnTo>
                  <a:lnTo>
                    <a:pt x="27" y="29"/>
                  </a:lnTo>
                  <a:lnTo>
                    <a:pt x="23" y="35"/>
                  </a:lnTo>
                  <a:lnTo>
                    <a:pt x="16" y="40"/>
                  </a:lnTo>
                  <a:lnTo>
                    <a:pt x="0" y="2"/>
                  </a:lnTo>
                  <a:close/>
                </a:path>
              </a:pathLst>
            </a:custGeom>
            <a:solidFill>
              <a:srgbClr val="EDF5F5"/>
            </a:solidFill>
            <a:ln w="9525">
              <a:noFill/>
              <a:round/>
              <a:headEnd/>
              <a:tailEnd/>
            </a:ln>
          </p:spPr>
          <p:txBody>
            <a:bodyPr/>
            <a:lstStyle/>
            <a:p>
              <a:pPr algn="ctr"/>
              <a:endParaRPr lang="en-US" sz="1800"/>
            </a:p>
          </p:txBody>
        </p:sp>
        <p:sp>
          <p:nvSpPr>
            <p:cNvPr id="347334" name="Freeform 1426"/>
            <p:cNvSpPr>
              <a:spLocks/>
            </p:cNvSpPr>
            <p:nvPr/>
          </p:nvSpPr>
          <p:spPr bwMode="auto">
            <a:xfrm>
              <a:off x="3377" y="3075"/>
              <a:ext cx="161" cy="91"/>
            </a:xfrm>
            <a:custGeom>
              <a:avLst/>
              <a:gdLst>
                <a:gd name="T0" fmla="*/ 0 w 3547"/>
                <a:gd name="T1" fmla="*/ 90 h 1633"/>
                <a:gd name="T2" fmla="*/ 0 w 3547"/>
                <a:gd name="T3" fmla="*/ 89 h 1633"/>
                <a:gd name="T4" fmla="*/ 160 w 3547"/>
                <a:gd name="T5" fmla="*/ 0 h 1633"/>
                <a:gd name="T6" fmla="*/ 161 w 3547"/>
                <a:gd name="T7" fmla="*/ 2 h 1633"/>
                <a:gd name="T8" fmla="*/ 1 w 3547"/>
                <a:gd name="T9" fmla="*/ 91 h 1633"/>
                <a:gd name="T10" fmla="*/ 0 w 3547"/>
                <a:gd name="T11" fmla="*/ 90 h 1633"/>
                <a:gd name="T12" fmla="*/ 0 60000 65536"/>
                <a:gd name="T13" fmla="*/ 0 60000 65536"/>
                <a:gd name="T14" fmla="*/ 0 60000 65536"/>
                <a:gd name="T15" fmla="*/ 0 60000 65536"/>
                <a:gd name="T16" fmla="*/ 0 60000 65536"/>
                <a:gd name="T17" fmla="*/ 0 60000 65536"/>
                <a:gd name="T18" fmla="*/ 0 w 3547"/>
                <a:gd name="T19" fmla="*/ 0 h 1633"/>
                <a:gd name="T20" fmla="*/ 3547 w 3547"/>
                <a:gd name="T21" fmla="*/ 1633 h 1633"/>
              </a:gdLst>
              <a:ahLst/>
              <a:cxnLst>
                <a:cxn ang="T12">
                  <a:pos x="T0" y="T1"/>
                </a:cxn>
                <a:cxn ang="T13">
                  <a:pos x="T2" y="T3"/>
                </a:cxn>
                <a:cxn ang="T14">
                  <a:pos x="T4" y="T5"/>
                </a:cxn>
                <a:cxn ang="T15">
                  <a:pos x="T6" y="T7"/>
                </a:cxn>
                <a:cxn ang="T16">
                  <a:pos x="T8" y="T9"/>
                </a:cxn>
                <a:cxn ang="T17">
                  <a:pos x="T10" y="T11"/>
                </a:cxn>
              </a:cxnLst>
              <a:rect l="T18" t="T19" r="T20" b="T21"/>
              <a:pathLst>
                <a:path w="3547" h="1633">
                  <a:moveTo>
                    <a:pt x="8" y="1614"/>
                  </a:moveTo>
                  <a:lnTo>
                    <a:pt x="0" y="1595"/>
                  </a:lnTo>
                  <a:lnTo>
                    <a:pt x="3531" y="0"/>
                  </a:lnTo>
                  <a:lnTo>
                    <a:pt x="3547" y="38"/>
                  </a:lnTo>
                  <a:lnTo>
                    <a:pt x="17" y="1633"/>
                  </a:lnTo>
                  <a:lnTo>
                    <a:pt x="8" y="1614"/>
                  </a:lnTo>
                  <a:close/>
                </a:path>
              </a:pathLst>
            </a:custGeom>
            <a:solidFill>
              <a:srgbClr val="EDF5F5"/>
            </a:solidFill>
            <a:ln w="9525">
              <a:noFill/>
              <a:round/>
              <a:headEnd/>
              <a:tailEnd/>
            </a:ln>
          </p:spPr>
          <p:txBody>
            <a:bodyPr/>
            <a:lstStyle/>
            <a:p>
              <a:pPr algn="ctr"/>
              <a:endParaRPr lang="en-US" sz="1800"/>
            </a:p>
          </p:txBody>
        </p:sp>
        <p:sp>
          <p:nvSpPr>
            <p:cNvPr id="347335" name="Freeform 1427"/>
            <p:cNvSpPr>
              <a:spLocks/>
            </p:cNvSpPr>
            <p:nvPr/>
          </p:nvSpPr>
          <p:spPr bwMode="auto">
            <a:xfrm>
              <a:off x="3376" y="3164"/>
              <a:ext cx="2" cy="2"/>
            </a:xfrm>
            <a:custGeom>
              <a:avLst/>
              <a:gdLst>
                <a:gd name="T0" fmla="*/ 2 w 29"/>
                <a:gd name="T1" fmla="*/ 2 h 40"/>
                <a:gd name="T2" fmla="*/ 1 w 29"/>
                <a:gd name="T3" fmla="*/ 2 h 40"/>
                <a:gd name="T4" fmla="*/ 1 w 29"/>
                <a:gd name="T5" fmla="*/ 2 h 40"/>
                <a:gd name="T6" fmla="*/ 0 w 29"/>
                <a:gd name="T7" fmla="*/ 2 h 40"/>
                <a:gd name="T8" fmla="*/ 0 w 29"/>
                <a:gd name="T9" fmla="*/ 1 h 40"/>
                <a:gd name="T10" fmla="*/ 0 w 29"/>
                <a:gd name="T11" fmla="*/ 1 h 40"/>
                <a:gd name="T12" fmla="*/ 0 w 29"/>
                <a:gd name="T13" fmla="*/ 1 h 40"/>
                <a:gd name="T14" fmla="*/ 0 w 29"/>
                <a:gd name="T15" fmla="*/ 0 h 40"/>
                <a:gd name="T16" fmla="*/ 1 w 29"/>
                <a:gd name="T17" fmla="*/ 0 h 40"/>
                <a:gd name="T18" fmla="*/ 2 w 29"/>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40"/>
                <a:gd name="T32" fmla="*/ 29 w 29"/>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40">
                  <a:moveTo>
                    <a:pt x="29" y="38"/>
                  </a:moveTo>
                  <a:lnTo>
                    <a:pt x="19" y="40"/>
                  </a:lnTo>
                  <a:lnTo>
                    <a:pt x="12" y="38"/>
                  </a:lnTo>
                  <a:lnTo>
                    <a:pt x="6" y="34"/>
                  </a:lnTo>
                  <a:lnTo>
                    <a:pt x="2" y="27"/>
                  </a:lnTo>
                  <a:lnTo>
                    <a:pt x="0" y="19"/>
                  </a:lnTo>
                  <a:lnTo>
                    <a:pt x="1" y="12"/>
                  </a:lnTo>
                  <a:lnTo>
                    <a:pt x="5" y="6"/>
                  </a:lnTo>
                  <a:lnTo>
                    <a:pt x="12" y="0"/>
                  </a:lnTo>
                  <a:lnTo>
                    <a:pt x="29" y="38"/>
                  </a:lnTo>
                  <a:close/>
                </a:path>
              </a:pathLst>
            </a:custGeom>
            <a:solidFill>
              <a:srgbClr val="EDF5F5"/>
            </a:solidFill>
            <a:ln w="9525">
              <a:noFill/>
              <a:round/>
              <a:headEnd/>
              <a:tailEnd/>
            </a:ln>
          </p:spPr>
          <p:txBody>
            <a:bodyPr/>
            <a:lstStyle/>
            <a:p>
              <a:pPr algn="ctr"/>
              <a:endParaRPr lang="en-US" sz="1800"/>
            </a:p>
          </p:txBody>
        </p:sp>
        <p:sp>
          <p:nvSpPr>
            <p:cNvPr id="347336" name="Freeform 1428"/>
            <p:cNvSpPr>
              <a:spLocks/>
            </p:cNvSpPr>
            <p:nvPr/>
          </p:nvSpPr>
          <p:spPr bwMode="auto">
            <a:xfrm>
              <a:off x="3368" y="3169"/>
              <a:ext cx="50" cy="122"/>
            </a:xfrm>
            <a:custGeom>
              <a:avLst/>
              <a:gdLst>
                <a:gd name="T0" fmla="*/ 10 w 1103"/>
                <a:gd name="T1" fmla="*/ 3 h 2201"/>
                <a:gd name="T2" fmla="*/ 50 w 1103"/>
                <a:gd name="T3" fmla="*/ 115 h 2201"/>
                <a:gd name="T4" fmla="*/ 48 w 1103"/>
                <a:gd name="T5" fmla="*/ 122 h 2201"/>
                <a:gd name="T6" fmla="*/ 47 w 1103"/>
                <a:gd name="T7" fmla="*/ 121 h 2201"/>
                <a:gd name="T8" fmla="*/ 45 w 1103"/>
                <a:gd name="T9" fmla="*/ 120 h 2201"/>
                <a:gd name="T10" fmla="*/ 43 w 1103"/>
                <a:gd name="T11" fmla="*/ 119 h 2201"/>
                <a:gd name="T12" fmla="*/ 42 w 1103"/>
                <a:gd name="T13" fmla="*/ 119 h 2201"/>
                <a:gd name="T14" fmla="*/ 40 w 1103"/>
                <a:gd name="T15" fmla="*/ 117 h 2201"/>
                <a:gd name="T16" fmla="*/ 39 w 1103"/>
                <a:gd name="T17" fmla="*/ 116 h 2201"/>
                <a:gd name="T18" fmla="*/ 37 w 1103"/>
                <a:gd name="T19" fmla="*/ 115 h 2201"/>
                <a:gd name="T20" fmla="*/ 35 w 1103"/>
                <a:gd name="T21" fmla="*/ 114 h 2201"/>
                <a:gd name="T22" fmla="*/ 34 w 1103"/>
                <a:gd name="T23" fmla="*/ 113 h 2201"/>
                <a:gd name="T24" fmla="*/ 32 w 1103"/>
                <a:gd name="T25" fmla="*/ 112 h 2201"/>
                <a:gd name="T26" fmla="*/ 31 w 1103"/>
                <a:gd name="T27" fmla="*/ 110 h 2201"/>
                <a:gd name="T28" fmla="*/ 29 w 1103"/>
                <a:gd name="T29" fmla="*/ 109 h 2201"/>
                <a:gd name="T30" fmla="*/ 28 w 1103"/>
                <a:gd name="T31" fmla="*/ 107 h 2201"/>
                <a:gd name="T32" fmla="*/ 26 w 1103"/>
                <a:gd name="T33" fmla="*/ 106 h 2201"/>
                <a:gd name="T34" fmla="*/ 25 w 1103"/>
                <a:gd name="T35" fmla="*/ 104 h 2201"/>
                <a:gd name="T36" fmla="*/ 23 w 1103"/>
                <a:gd name="T37" fmla="*/ 103 h 2201"/>
                <a:gd name="T38" fmla="*/ 22 w 1103"/>
                <a:gd name="T39" fmla="*/ 101 h 2201"/>
                <a:gd name="T40" fmla="*/ 21 w 1103"/>
                <a:gd name="T41" fmla="*/ 100 h 2201"/>
                <a:gd name="T42" fmla="*/ 19 w 1103"/>
                <a:gd name="T43" fmla="*/ 98 h 2201"/>
                <a:gd name="T44" fmla="*/ 18 w 1103"/>
                <a:gd name="T45" fmla="*/ 96 h 2201"/>
                <a:gd name="T46" fmla="*/ 17 w 1103"/>
                <a:gd name="T47" fmla="*/ 95 h 2201"/>
                <a:gd name="T48" fmla="*/ 16 w 1103"/>
                <a:gd name="T49" fmla="*/ 93 h 2201"/>
                <a:gd name="T50" fmla="*/ 14 w 1103"/>
                <a:gd name="T51" fmla="*/ 91 h 2201"/>
                <a:gd name="T52" fmla="*/ 13 w 1103"/>
                <a:gd name="T53" fmla="*/ 89 h 2201"/>
                <a:gd name="T54" fmla="*/ 12 w 1103"/>
                <a:gd name="T55" fmla="*/ 87 h 2201"/>
                <a:gd name="T56" fmla="*/ 11 w 1103"/>
                <a:gd name="T57" fmla="*/ 85 h 2201"/>
                <a:gd name="T58" fmla="*/ 10 w 1103"/>
                <a:gd name="T59" fmla="*/ 83 h 2201"/>
                <a:gd name="T60" fmla="*/ 9 w 1103"/>
                <a:gd name="T61" fmla="*/ 81 h 2201"/>
                <a:gd name="T62" fmla="*/ 8 w 1103"/>
                <a:gd name="T63" fmla="*/ 79 h 2201"/>
                <a:gd name="T64" fmla="*/ 7 w 1103"/>
                <a:gd name="T65" fmla="*/ 77 h 2201"/>
                <a:gd name="T66" fmla="*/ 6 w 1103"/>
                <a:gd name="T67" fmla="*/ 75 h 2201"/>
                <a:gd name="T68" fmla="*/ 6 w 1103"/>
                <a:gd name="T69" fmla="*/ 73 h 2201"/>
                <a:gd name="T70" fmla="*/ 4 w 1103"/>
                <a:gd name="T71" fmla="*/ 69 h 2201"/>
                <a:gd name="T72" fmla="*/ 3 w 1103"/>
                <a:gd name="T73" fmla="*/ 65 h 2201"/>
                <a:gd name="T74" fmla="*/ 2 w 1103"/>
                <a:gd name="T75" fmla="*/ 60 h 2201"/>
                <a:gd name="T76" fmla="*/ 1 w 1103"/>
                <a:gd name="T77" fmla="*/ 55 h 2201"/>
                <a:gd name="T78" fmla="*/ 1 w 1103"/>
                <a:gd name="T79" fmla="*/ 50 h 2201"/>
                <a:gd name="T80" fmla="*/ 0 w 1103"/>
                <a:gd name="T81" fmla="*/ 46 h 2201"/>
                <a:gd name="T82" fmla="*/ 0 w 1103"/>
                <a:gd name="T83" fmla="*/ 41 h 2201"/>
                <a:gd name="T84" fmla="*/ 0 w 1103"/>
                <a:gd name="T85" fmla="*/ 36 h 2201"/>
                <a:gd name="T86" fmla="*/ 0 w 1103"/>
                <a:gd name="T87" fmla="*/ 31 h 2201"/>
                <a:gd name="T88" fmla="*/ 0 w 1103"/>
                <a:gd name="T89" fmla="*/ 26 h 2201"/>
                <a:gd name="T90" fmla="*/ 1 w 1103"/>
                <a:gd name="T91" fmla="*/ 21 h 2201"/>
                <a:gd name="T92" fmla="*/ 1 w 1103"/>
                <a:gd name="T93" fmla="*/ 16 h 2201"/>
                <a:gd name="T94" fmla="*/ 2 w 1103"/>
                <a:gd name="T95" fmla="*/ 12 h 2201"/>
                <a:gd name="T96" fmla="*/ 3 w 1103"/>
                <a:gd name="T97" fmla="*/ 8 h 2201"/>
                <a:gd name="T98" fmla="*/ 4 w 1103"/>
                <a:gd name="T99" fmla="*/ 4 h 2201"/>
                <a:gd name="T100" fmla="*/ 6 w 1103"/>
                <a:gd name="T101" fmla="*/ 0 h 2201"/>
                <a:gd name="T102" fmla="*/ 10 w 1103"/>
                <a:gd name="T103" fmla="*/ 3 h 2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1"/>
                <a:gd name="T158" fmla="*/ 1103 w 1103"/>
                <a:gd name="T159" fmla="*/ 2201 h 2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1">
                  <a:moveTo>
                    <a:pt x="230" y="56"/>
                  </a:moveTo>
                  <a:lnTo>
                    <a:pt x="1103" y="2072"/>
                  </a:lnTo>
                  <a:lnTo>
                    <a:pt x="1067" y="2201"/>
                  </a:lnTo>
                  <a:lnTo>
                    <a:pt x="1031" y="2186"/>
                  </a:lnTo>
                  <a:lnTo>
                    <a:pt x="994" y="2172"/>
                  </a:lnTo>
                  <a:lnTo>
                    <a:pt x="958" y="2155"/>
                  </a:lnTo>
                  <a:lnTo>
                    <a:pt x="921" y="2138"/>
                  </a:lnTo>
                  <a:lnTo>
                    <a:pt x="886" y="2119"/>
                  </a:lnTo>
                  <a:lnTo>
                    <a:pt x="850" y="2100"/>
                  </a:lnTo>
                  <a:lnTo>
                    <a:pt x="814" y="2079"/>
                  </a:lnTo>
                  <a:lnTo>
                    <a:pt x="780" y="2058"/>
                  </a:lnTo>
                  <a:lnTo>
                    <a:pt x="745" y="2036"/>
                  </a:lnTo>
                  <a:lnTo>
                    <a:pt x="711" y="2012"/>
                  </a:lnTo>
                  <a:lnTo>
                    <a:pt x="677" y="1988"/>
                  </a:lnTo>
                  <a:lnTo>
                    <a:pt x="644" y="1964"/>
                  </a:lnTo>
                  <a:lnTo>
                    <a:pt x="610" y="1939"/>
                  </a:lnTo>
                  <a:lnTo>
                    <a:pt x="579" y="1911"/>
                  </a:lnTo>
                  <a:lnTo>
                    <a:pt x="547" y="1884"/>
                  </a:lnTo>
                  <a:lnTo>
                    <a:pt x="515" y="1856"/>
                  </a:lnTo>
                  <a:lnTo>
                    <a:pt x="485" y="1827"/>
                  </a:lnTo>
                  <a:lnTo>
                    <a:pt x="455" y="1797"/>
                  </a:lnTo>
                  <a:lnTo>
                    <a:pt x="426" y="1767"/>
                  </a:lnTo>
                  <a:lnTo>
                    <a:pt x="397" y="1736"/>
                  </a:lnTo>
                  <a:lnTo>
                    <a:pt x="370" y="1705"/>
                  </a:lnTo>
                  <a:lnTo>
                    <a:pt x="342" y="1672"/>
                  </a:lnTo>
                  <a:lnTo>
                    <a:pt x="316" y="1638"/>
                  </a:lnTo>
                  <a:lnTo>
                    <a:pt x="291" y="1604"/>
                  </a:lnTo>
                  <a:lnTo>
                    <a:pt x="267" y="1571"/>
                  </a:lnTo>
                  <a:lnTo>
                    <a:pt x="243" y="1536"/>
                  </a:lnTo>
                  <a:lnTo>
                    <a:pt x="221" y="1500"/>
                  </a:lnTo>
                  <a:lnTo>
                    <a:pt x="199" y="1463"/>
                  </a:lnTo>
                  <a:lnTo>
                    <a:pt x="178" y="1427"/>
                  </a:lnTo>
                  <a:lnTo>
                    <a:pt x="158" y="1389"/>
                  </a:lnTo>
                  <a:lnTo>
                    <a:pt x="140" y="1351"/>
                  </a:lnTo>
                  <a:lnTo>
                    <a:pt x="123" y="1314"/>
                  </a:lnTo>
                  <a:lnTo>
                    <a:pt x="94" y="1241"/>
                  </a:lnTo>
                  <a:lnTo>
                    <a:pt x="70" y="1164"/>
                  </a:lnTo>
                  <a:lnTo>
                    <a:pt x="49" y="1083"/>
                  </a:lnTo>
                  <a:lnTo>
                    <a:pt x="32" y="997"/>
                  </a:lnTo>
                  <a:lnTo>
                    <a:pt x="19" y="910"/>
                  </a:lnTo>
                  <a:lnTo>
                    <a:pt x="8" y="822"/>
                  </a:lnTo>
                  <a:lnTo>
                    <a:pt x="2" y="732"/>
                  </a:lnTo>
                  <a:lnTo>
                    <a:pt x="0" y="641"/>
                  </a:lnTo>
                  <a:lnTo>
                    <a:pt x="2" y="551"/>
                  </a:lnTo>
                  <a:lnTo>
                    <a:pt x="8" y="463"/>
                  </a:lnTo>
                  <a:lnTo>
                    <a:pt x="18" y="375"/>
                  </a:lnTo>
                  <a:lnTo>
                    <a:pt x="31" y="292"/>
                  </a:lnTo>
                  <a:lnTo>
                    <a:pt x="48" y="212"/>
                  </a:lnTo>
                  <a:lnTo>
                    <a:pt x="69" y="136"/>
                  </a:lnTo>
                  <a:lnTo>
                    <a:pt x="94" y="65"/>
                  </a:lnTo>
                  <a:lnTo>
                    <a:pt x="123" y="0"/>
                  </a:lnTo>
                  <a:lnTo>
                    <a:pt x="230" y="56"/>
                  </a:lnTo>
                  <a:close/>
                </a:path>
              </a:pathLst>
            </a:custGeom>
            <a:solidFill>
              <a:srgbClr val="EDF5F5"/>
            </a:solidFill>
            <a:ln w="9525">
              <a:noFill/>
              <a:round/>
              <a:headEnd/>
              <a:tailEnd/>
            </a:ln>
          </p:spPr>
          <p:txBody>
            <a:bodyPr/>
            <a:lstStyle/>
            <a:p>
              <a:pPr algn="ctr"/>
              <a:endParaRPr lang="en-US" sz="1800"/>
            </a:p>
          </p:txBody>
        </p:sp>
        <p:sp>
          <p:nvSpPr>
            <p:cNvPr id="347337" name="Freeform 1429"/>
            <p:cNvSpPr>
              <a:spLocks/>
            </p:cNvSpPr>
            <p:nvPr/>
          </p:nvSpPr>
          <p:spPr bwMode="auto">
            <a:xfrm>
              <a:off x="3367" y="3169"/>
              <a:ext cx="50" cy="122"/>
            </a:xfrm>
            <a:custGeom>
              <a:avLst/>
              <a:gdLst>
                <a:gd name="T0" fmla="*/ 10 w 1103"/>
                <a:gd name="T1" fmla="*/ 3 h 2202"/>
                <a:gd name="T2" fmla="*/ 50 w 1103"/>
                <a:gd name="T3" fmla="*/ 115 h 2202"/>
                <a:gd name="T4" fmla="*/ 48 w 1103"/>
                <a:gd name="T5" fmla="*/ 122 h 2202"/>
                <a:gd name="T6" fmla="*/ 47 w 1103"/>
                <a:gd name="T7" fmla="*/ 121 h 2202"/>
                <a:gd name="T8" fmla="*/ 45 w 1103"/>
                <a:gd name="T9" fmla="*/ 120 h 2202"/>
                <a:gd name="T10" fmla="*/ 43 w 1103"/>
                <a:gd name="T11" fmla="*/ 119 h 2202"/>
                <a:gd name="T12" fmla="*/ 42 w 1103"/>
                <a:gd name="T13" fmla="*/ 118 h 2202"/>
                <a:gd name="T14" fmla="*/ 40 w 1103"/>
                <a:gd name="T15" fmla="*/ 117 h 2202"/>
                <a:gd name="T16" fmla="*/ 39 w 1103"/>
                <a:gd name="T17" fmla="*/ 116 h 2202"/>
                <a:gd name="T18" fmla="*/ 37 w 1103"/>
                <a:gd name="T19" fmla="*/ 115 h 2202"/>
                <a:gd name="T20" fmla="*/ 35 w 1103"/>
                <a:gd name="T21" fmla="*/ 114 h 2202"/>
                <a:gd name="T22" fmla="*/ 34 w 1103"/>
                <a:gd name="T23" fmla="*/ 113 h 2202"/>
                <a:gd name="T24" fmla="*/ 32 w 1103"/>
                <a:gd name="T25" fmla="*/ 112 h 2202"/>
                <a:gd name="T26" fmla="*/ 31 w 1103"/>
                <a:gd name="T27" fmla="*/ 110 h 2202"/>
                <a:gd name="T28" fmla="*/ 29 w 1103"/>
                <a:gd name="T29" fmla="*/ 109 h 2202"/>
                <a:gd name="T30" fmla="*/ 28 w 1103"/>
                <a:gd name="T31" fmla="*/ 107 h 2202"/>
                <a:gd name="T32" fmla="*/ 26 w 1103"/>
                <a:gd name="T33" fmla="*/ 106 h 2202"/>
                <a:gd name="T34" fmla="*/ 25 w 1103"/>
                <a:gd name="T35" fmla="*/ 104 h 2202"/>
                <a:gd name="T36" fmla="*/ 23 w 1103"/>
                <a:gd name="T37" fmla="*/ 103 h 2202"/>
                <a:gd name="T38" fmla="*/ 22 w 1103"/>
                <a:gd name="T39" fmla="*/ 101 h 2202"/>
                <a:gd name="T40" fmla="*/ 21 w 1103"/>
                <a:gd name="T41" fmla="*/ 100 h 2202"/>
                <a:gd name="T42" fmla="*/ 19 w 1103"/>
                <a:gd name="T43" fmla="*/ 98 h 2202"/>
                <a:gd name="T44" fmla="*/ 18 w 1103"/>
                <a:gd name="T45" fmla="*/ 96 h 2202"/>
                <a:gd name="T46" fmla="*/ 17 w 1103"/>
                <a:gd name="T47" fmla="*/ 94 h 2202"/>
                <a:gd name="T48" fmla="*/ 16 w 1103"/>
                <a:gd name="T49" fmla="*/ 93 h 2202"/>
                <a:gd name="T50" fmla="*/ 14 w 1103"/>
                <a:gd name="T51" fmla="*/ 91 h 2202"/>
                <a:gd name="T52" fmla="*/ 13 w 1103"/>
                <a:gd name="T53" fmla="*/ 89 h 2202"/>
                <a:gd name="T54" fmla="*/ 12 w 1103"/>
                <a:gd name="T55" fmla="*/ 87 h 2202"/>
                <a:gd name="T56" fmla="*/ 11 w 1103"/>
                <a:gd name="T57" fmla="*/ 85 h 2202"/>
                <a:gd name="T58" fmla="*/ 10 w 1103"/>
                <a:gd name="T59" fmla="*/ 83 h 2202"/>
                <a:gd name="T60" fmla="*/ 9 w 1103"/>
                <a:gd name="T61" fmla="*/ 81 h 2202"/>
                <a:gd name="T62" fmla="*/ 8 w 1103"/>
                <a:gd name="T63" fmla="*/ 79 h 2202"/>
                <a:gd name="T64" fmla="*/ 7 w 1103"/>
                <a:gd name="T65" fmla="*/ 77 h 2202"/>
                <a:gd name="T66" fmla="*/ 6 w 1103"/>
                <a:gd name="T67" fmla="*/ 75 h 2202"/>
                <a:gd name="T68" fmla="*/ 6 w 1103"/>
                <a:gd name="T69" fmla="*/ 73 h 2202"/>
                <a:gd name="T70" fmla="*/ 4 w 1103"/>
                <a:gd name="T71" fmla="*/ 69 h 2202"/>
                <a:gd name="T72" fmla="*/ 3 w 1103"/>
                <a:gd name="T73" fmla="*/ 64 h 2202"/>
                <a:gd name="T74" fmla="*/ 2 w 1103"/>
                <a:gd name="T75" fmla="*/ 60 h 2202"/>
                <a:gd name="T76" fmla="*/ 1 w 1103"/>
                <a:gd name="T77" fmla="*/ 55 h 2202"/>
                <a:gd name="T78" fmla="*/ 1 w 1103"/>
                <a:gd name="T79" fmla="*/ 50 h 2202"/>
                <a:gd name="T80" fmla="*/ 0 w 1103"/>
                <a:gd name="T81" fmla="*/ 46 h 2202"/>
                <a:gd name="T82" fmla="*/ 0 w 1103"/>
                <a:gd name="T83" fmla="*/ 41 h 2202"/>
                <a:gd name="T84" fmla="*/ 0 w 1103"/>
                <a:gd name="T85" fmla="*/ 36 h 2202"/>
                <a:gd name="T86" fmla="*/ 0 w 1103"/>
                <a:gd name="T87" fmla="*/ 31 h 2202"/>
                <a:gd name="T88" fmla="*/ 0 w 1103"/>
                <a:gd name="T89" fmla="*/ 26 h 2202"/>
                <a:gd name="T90" fmla="*/ 1 w 1103"/>
                <a:gd name="T91" fmla="*/ 21 h 2202"/>
                <a:gd name="T92" fmla="*/ 1 w 1103"/>
                <a:gd name="T93" fmla="*/ 16 h 2202"/>
                <a:gd name="T94" fmla="*/ 2 w 1103"/>
                <a:gd name="T95" fmla="*/ 12 h 2202"/>
                <a:gd name="T96" fmla="*/ 3 w 1103"/>
                <a:gd name="T97" fmla="*/ 8 h 2202"/>
                <a:gd name="T98" fmla="*/ 4 w 1103"/>
                <a:gd name="T99" fmla="*/ 4 h 2202"/>
                <a:gd name="T100" fmla="*/ 6 w 1103"/>
                <a:gd name="T101" fmla="*/ 0 h 2202"/>
                <a:gd name="T102" fmla="*/ 10 w 1103"/>
                <a:gd name="T103" fmla="*/ 3 h 22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2"/>
                <a:gd name="T158" fmla="*/ 1103 w 1103"/>
                <a:gd name="T159" fmla="*/ 2202 h 22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2">
                  <a:moveTo>
                    <a:pt x="230" y="56"/>
                  </a:moveTo>
                  <a:lnTo>
                    <a:pt x="1103" y="2072"/>
                  </a:lnTo>
                  <a:lnTo>
                    <a:pt x="1067" y="2202"/>
                  </a:lnTo>
                  <a:lnTo>
                    <a:pt x="1030" y="2187"/>
                  </a:lnTo>
                  <a:lnTo>
                    <a:pt x="994" y="2172"/>
                  </a:lnTo>
                  <a:lnTo>
                    <a:pt x="958" y="2155"/>
                  </a:lnTo>
                  <a:lnTo>
                    <a:pt x="921" y="2138"/>
                  </a:lnTo>
                  <a:lnTo>
                    <a:pt x="886" y="2119"/>
                  </a:lnTo>
                  <a:lnTo>
                    <a:pt x="850" y="2100"/>
                  </a:lnTo>
                  <a:lnTo>
                    <a:pt x="814" y="2079"/>
                  </a:lnTo>
                  <a:lnTo>
                    <a:pt x="779" y="2058"/>
                  </a:lnTo>
                  <a:lnTo>
                    <a:pt x="745" y="2036"/>
                  </a:lnTo>
                  <a:lnTo>
                    <a:pt x="711" y="2013"/>
                  </a:lnTo>
                  <a:lnTo>
                    <a:pt x="676" y="1989"/>
                  </a:lnTo>
                  <a:lnTo>
                    <a:pt x="644" y="1964"/>
                  </a:lnTo>
                  <a:lnTo>
                    <a:pt x="610" y="1939"/>
                  </a:lnTo>
                  <a:lnTo>
                    <a:pt x="578" y="1912"/>
                  </a:lnTo>
                  <a:lnTo>
                    <a:pt x="547" y="1884"/>
                  </a:lnTo>
                  <a:lnTo>
                    <a:pt x="515" y="1857"/>
                  </a:lnTo>
                  <a:lnTo>
                    <a:pt x="485" y="1827"/>
                  </a:lnTo>
                  <a:lnTo>
                    <a:pt x="455" y="1798"/>
                  </a:lnTo>
                  <a:lnTo>
                    <a:pt x="425" y="1767"/>
                  </a:lnTo>
                  <a:lnTo>
                    <a:pt x="397" y="1737"/>
                  </a:lnTo>
                  <a:lnTo>
                    <a:pt x="369" y="1705"/>
                  </a:lnTo>
                  <a:lnTo>
                    <a:pt x="342" y="1672"/>
                  </a:lnTo>
                  <a:lnTo>
                    <a:pt x="316" y="1639"/>
                  </a:lnTo>
                  <a:lnTo>
                    <a:pt x="291" y="1605"/>
                  </a:lnTo>
                  <a:lnTo>
                    <a:pt x="266" y="1571"/>
                  </a:lnTo>
                  <a:lnTo>
                    <a:pt x="243" y="1536"/>
                  </a:lnTo>
                  <a:lnTo>
                    <a:pt x="220" y="1500"/>
                  </a:lnTo>
                  <a:lnTo>
                    <a:pt x="199" y="1464"/>
                  </a:lnTo>
                  <a:lnTo>
                    <a:pt x="178" y="1428"/>
                  </a:lnTo>
                  <a:lnTo>
                    <a:pt x="158" y="1390"/>
                  </a:lnTo>
                  <a:lnTo>
                    <a:pt x="140" y="1352"/>
                  </a:lnTo>
                  <a:lnTo>
                    <a:pt x="123" y="1314"/>
                  </a:lnTo>
                  <a:lnTo>
                    <a:pt x="94" y="1241"/>
                  </a:lnTo>
                  <a:lnTo>
                    <a:pt x="69" y="1164"/>
                  </a:lnTo>
                  <a:lnTo>
                    <a:pt x="49" y="1083"/>
                  </a:lnTo>
                  <a:lnTo>
                    <a:pt x="32" y="998"/>
                  </a:lnTo>
                  <a:lnTo>
                    <a:pt x="18" y="910"/>
                  </a:lnTo>
                  <a:lnTo>
                    <a:pt x="8" y="823"/>
                  </a:lnTo>
                  <a:lnTo>
                    <a:pt x="2" y="732"/>
                  </a:lnTo>
                  <a:lnTo>
                    <a:pt x="0" y="641"/>
                  </a:lnTo>
                  <a:lnTo>
                    <a:pt x="2" y="552"/>
                  </a:lnTo>
                  <a:lnTo>
                    <a:pt x="8" y="463"/>
                  </a:lnTo>
                  <a:lnTo>
                    <a:pt x="17" y="376"/>
                  </a:lnTo>
                  <a:lnTo>
                    <a:pt x="31" y="292"/>
                  </a:lnTo>
                  <a:lnTo>
                    <a:pt x="48" y="212"/>
                  </a:lnTo>
                  <a:lnTo>
                    <a:pt x="68" y="136"/>
                  </a:lnTo>
                  <a:lnTo>
                    <a:pt x="94" y="66"/>
                  </a:lnTo>
                  <a:lnTo>
                    <a:pt x="123" y="0"/>
                  </a:lnTo>
                  <a:lnTo>
                    <a:pt x="230" y="56"/>
                  </a:lnTo>
                  <a:close/>
                </a:path>
              </a:pathLst>
            </a:custGeom>
            <a:solidFill>
              <a:srgbClr val="BAC2C2"/>
            </a:solidFill>
            <a:ln w="9525">
              <a:noFill/>
              <a:round/>
              <a:headEnd/>
              <a:tailEnd/>
            </a:ln>
          </p:spPr>
          <p:txBody>
            <a:bodyPr/>
            <a:lstStyle/>
            <a:p>
              <a:pPr algn="ctr"/>
              <a:endParaRPr lang="en-US" sz="1800"/>
            </a:p>
          </p:txBody>
        </p:sp>
        <p:sp>
          <p:nvSpPr>
            <p:cNvPr id="347338" name="Freeform 1430"/>
            <p:cNvSpPr>
              <a:spLocks/>
            </p:cNvSpPr>
            <p:nvPr/>
          </p:nvSpPr>
          <p:spPr bwMode="auto">
            <a:xfrm>
              <a:off x="3544" y="3074"/>
              <a:ext cx="52" cy="121"/>
            </a:xfrm>
            <a:custGeom>
              <a:avLst/>
              <a:gdLst>
                <a:gd name="T0" fmla="*/ 42 w 1133"/>
                <a:gd name="T1" fmla="*/ 118 h 2181"/>
                <a:gd name="T2" fmla="*/ 0 w 1133"/>
                <a:gd name="T3" fmla="*/ 7 h 2181"/>
                <a:gd name="T4" fmla="*/ 1 w 1133"/>
                <a:gd name="T5" fmla="*/ 0 h 2181"/>
                <a:gd name="T6" fmla="*/ 3 w 1133"/>
                <a:gd name="T7" fmla="*/ 1 h 2181"/>
                <a:gd name="T8" fmla="*/ 5 w 1133"/>
                <a:gd name="T9" fmla="*/ 2 h 2181"/>
                <a:gd name="T10" fmla="*/ 7 w 1133"/>
                <a:gd name="T11" fmla="*/ 2 h 2181"/>
                <a:gd name="T12" fmla="*/ 8 w 1133"/>
                <a:gd name="T13" fmla="*/ 3 h 2181"/>
                <a:gd name="T14" fmla="*/ 10 w 1133"/>
                <a:gd name="T15" fmla="*/ 4 h 2181"/>
                <a:gd name="T16" fmla="*/ 12 w 1133"/>
                <a:gd name="T17" fmla="*/ 5 h 2181"/>
                <a:gd name="T18" fmla="*/ 13 w 1133"/>
                <a:gd name="T19" fmla="*/ 6 h 2181"/>
                <a:gd name="T20" fmla="*/ 15 w 1133"/>
                <a:gd name="T21" fmla="*/ 8 h 2181"/>
                <a:gd name="T22" fmla="*/ 16 w 1133"/>
                <a:gd name="T23" fmla="*/ 9 h 2181"/>
                <a:gd name="T24" fmla="*/ 18 w 1133"/>
                <a:gd name="T25" fmla="*/ 10 h 2181"/>
                <a:gd name="T26" fmla="*/ 20 w 1133"/>
                <a:gd name="T27" fmla="*/ 11 h 2181"/>
                <a:gd name="T28" fmla="*/ 21 w 1133"/>
                <a:gd name="T29" fmla="*/ 13 h 2181"/>
                <a:gd name="T30" fmla="*/ 23 w 1133"/>
                <a:gd name="T31" fmla="*/ 14 h 2181"/>
                <a:gd name="T32" fmla="*/ 24 w 1133"/>
                <a:gd name="T33" fmla="*/ 15 h 2181"/>
                <a:gd name="T34" fmla="*/ 26 w 1133"/>
                <a:gd name="T35" fmla="*/ 17 h 2181"/>
                <a:gd name="T36" fmla="*/ 27 w 1133"/>
                <a:gd name="T37" fmla="*/ 18 h 2181"/>
                <a:gd name="T38" fmla="*/ 29 w 1133"/>
                <a:gd name="T39" fmla="*/ 20 h 2181"/>
                <a:gd name="T40" fmla="*/ 30 w 1133"/>
                <a:gd name="T41" fmla="*/ 22 h 2181"/>
                <a:gd name="T42" fmla="*/ 31 w 1133"/>
                <a:gd name="T43" fmla="*/ 23 h 2181"/>
                <a:gd name="T44" fmla="*/ 33 w 1133"/>
                <a:gd name="T45" fmla="*/ 25 h 2181"/>
                <a:gd name="T46" fmla="*/ 34 w 1133"/>
                <a:gd name="T47" fmla="*/ 27 h 2181"/>
                <a:gd name="T48" fmla="*/ 35 w 1133"/>
                <a:gd name="T49" fmla="*/ 28 h 2181"/>
                <a:gd name="T50" fmla="*/ 36 w 1133"/>
                <a:gd name="T51" fmla="*/ 30 h 2181"/>
                <a:gd name="T52" fmla="*/ 38 w 1133"/>
                <a:gd name="T53" fmla="*/ 32 h 2181"/>
                <a:gd name="T54" fmla="*/ 39 w 1133"/>
                <a:gd name="T55" fmla="*/ 34 h 2181"/>
                <a:gd name="T56" fmla="*/ 40 w 1133"/>
                <a:gd name="T57" fmla="*/ 36 h 2181"/>
                <a:gd name="T58" fmla="*/ 41 w 1133"/>
                <a:gd name="T59" fmla="*/ 38 h 2181"/>
                <a:gd name="T60" fmla="*/ 42 w 1133"/>
                <a:gd name="T61" fmla="*/ 40 h 2181"/>
                <a:gd name="T62" fmla="*/ 43 w 1133"/>
                <a:gd name="T63" fmla="*/ 42 h 2181"/>
                <a:gd name="T64" fmla="*/ 44 w 1133"/>
                <a:gd name="T65" fmla="*/ 44 h 2181"/>
                <a:gd name="T66" fmla="*/ 45 w 1133"/>
                <a:gd name="T67" fmla="*/ 46 h 2181"/>
                <a:gd name="T68" fmla="*/ 46 w 1133"/>
                <a:gd name="T69" fmla="*/ 48 h 2181"/>
                <a:gd name="T70" fmla="*/ 47 w 1133"/>
                <a:gd name="T71" fmla="*/ 52 h 2181"/>
                <a:gd name="T72" fmla="*/ 48 w 1133"/>
                <a:gd name="T73" fmla="*/ 56 h 2181"/>
                <a:gd name="T74" fmla="*/ 49 w 1133"/>
                <a:gd name="T75" fmla="*/ 61 h 2181"/>
                <a:gd name="T76" fmla="*/ 50 w 1133"/>
                <a:gd name="T77" fmla="*/ 65 h 2181"/>
                <a:gd name="T78" fmla="*/ 51 w 1133"/>
                <a:gd name="T79" fmla="*/ 70 h 2181"/>
                <a:gd name="T80" fmla="*/ 51 w 1133"/>
                <a:gd name="T81" fmla="*/ 75 h 2181"/>
                <a:gd name="T82" fmla="*/ 52 w 1133"/>
                <a:gd name="T83" fmla="*/ 80 h 2181"/>
                <a:gd name="T84" fmla="*/ 52 w 1133"/>
                <a:gd name="T85" fmla="*/ 85 h 2181"/>
                <a:gd name="T86" fmla="*/ 52 w 1133"/>
                <a:gd name="T87" fmla="*/ 90 h 2181"/>
                <a:gd name="T88" fmla="*/ 52 w 1133"/>
                <a:gd name="T89" fmla="*/ 95 h 2181"/>
                <a:gd name="T90" fmla="*/ 51 w 1133"/>
                <a:gd name="T91" fmla="*/ 100 h 2181"/>
                <a:gd name="T92" fmla="*/ 51 w 1133"/>
                <a:gd name="T93" fmla="*/ 105 h 2181"/>
                <a:gd name="T94" fmla="*/ 50 w 1133"/>
                <a:gd name="T95" fmla="*/ 109 h 2181"/>
                <a:gd name="T96" fmla="*/ 49 w 1133"/>
                <a:gd name="T97" fmla="*/ 113 h 2181"/>
                <a:gd name="T98" fmla="*/ 48 w 1133"/>
                <a:gd name="T99" fmla="*/ 117 h 2181"/>
                <a:gd name="T100" fmla="*/ 47 w 1133"/>
                <a:gd name="T101" fmla="*/ 121 h 2181"/>
                <a:gd name="T102" fmla="*/ 42 w 1133"/>
                <a:gd name="T103" fmla="*/ 118 h 2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3"/>
                <a:gd name="T157" fmla="*/ 0 h 2181"/>
                <a:gd name="T158" fmla="*/ 1133 w 1133"/>
                <a:gd name="T159" fmla="*/ 2181 h 2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3" h="2181">
                  <a:moveTo>
                    <a:pt x="917" y="2127"/>
                  </a:moveTo>
                  <a:lnTo>
                    <a:pt x="0" y="131"/>
                  </a:lnTo>
                  <a:lnTo>
                    <a:pt x="32" y="0"/>
                  </a:lnTo>
                  <a:lnTo>
                    <a:pt x="69" y="14"/>
                  </a:lnTo>
                  <a:lnTo>
                    <a:pt x="106" y="29"/>
                  </a:lnTo>
                  <a:lnTo>
                    <a:pt x="142" y="44"/>
                  </a:lnTo>
                  <a:lnTo>
                    <a:pt x="179" y="60"/>
                  </a:lnTo>
                  <a:lnTo>
                    <a:pt x="216" y="78"/>
                  </a:lnTo>
                  <a:lnTo>
                    <a:pt x="252" y="96"/>
                  </a:lnTo>
                  <a:lnTo>
                    <a:pt x="287" y="116"/>
                  </a:lnTo>
                  <a:lnTo>
                    <a:pt x="323" y="136"/>
                  </a:lnTo>
                  <a:lnTo>
                    <a:pt x="358" y="159"/>
                  </a:lnTo>
                  <a:lnTo>
                    <a:pt x="392" y="181"/>
                  </a:lnTo>
                  <a:lnTo>
                    <a:pt x="427" y="204"/>
                  </a:lnTo>
                  <a:lnTo>
                    <a:pt x="461" y="228"/>
                  </a:lnTo>
                  <a:lnTo>
                    <a:pt x="494" y="252"/>
                  </a:lnTo>
                  <a:lnTo>
                    <a:pt x="527" y="279"/>
                  </a:lnTo>
                  <a:lnTo>
                    <a:pt x="560" y="305"/>
                  </a:lnTo>
                  <a:lnTo>
                    <a:pt x="591" y="332"/>
                  </a:lnTo>
                  <a:lnTo>
                    <a:pt x="623" y="361"/>
                  </a:lnTo>
                  <a:lnTo>
                    <a:pt x="653" y="389"/>
                  </a:lnTo>
                  <a:lnTo>
                    <a:pt x="683" y="419"/>
                  </a:lnTo>
                  <a:lnTo>
                    <a:pt x="713" y="449"/>
                  </a:lnTo>
                  <a:lnTo>
                    <a:pt x="741" y="481"/>
                  </a:lnTo>
                  <a:lnTo>
                    <a:pt x="769" y="513"/>
                  </a:lnTo>
                  <a:lnTo>
                    <a:pt x="795" y="545"/>
                  </a:lnTo>
                  <a:lnTo>
                    <a:pt x="822" y="578"/>
                  </a:lnTo>
                  <a:lnTo>
                    <a:pt x="846" y="612"/>
                  </a:lnTo>
                  <a:lnTo>
                    <a:pt x="871" y="647"/>
                  </a:lnTo>
                  <a:lnTo>
                    <a:pt x="894" y="681"/>
                  </a:lnTo>
                  <a:lnTo>
                    <a:pt x="917" y="717"/>
                  </a:lnTo>
                  <a:lnTo>
                    <a:pt x="938" y="754"/>
                  </a:lnTo>
                  <a:lnTo>
                    <a:pt x="958" y="791"/>
                  </a:lnTo>
                  <a:lnTo>
                    <a:pt x="978" y="828"/>
                  </a:lnTo>
                  <a:lnTo>
                    <a:pt x="996" y="866"/>
                  </a:lnTo>
                  <a:lnTo>
                    <a:pt x="1026" y="938"/>
                  </a:lnTo>
                  <a:lnTo>
                    <a:pt x="1052" y="1015"/>
                  </a:lnTo>
                  <a:lnTo>
                    <a:pt x="1075" y="1096"/>
                  </a:lnTo>
                  <a:lnTo>
                    <a:pt x="1094" y="1180"/>
                  </a:lnTo>
                  <a:lnTo>
                    <a:pt x="1109" y="1266"/>
                  </a:lnTo>
                  <a:lnTo>
                    <a:pt x="1121" y="1356"/>
                  </a:lnTo>
                  <a:lnTo>
                    <a:pt x="1129" y="1446"/>
                  </a:lnTo>
                  <a:lnTo>
                    <a:pt x="1133" y="1536"/>
                  </a:lnTo>
                  <a:lnTo>
                    <a:pt x="1133" y="1626"/>
                  </a:lnTo>
                  <a:lnTo>
                    <a:pt x="1130" y="1716"/>
                  </a:lnTo>
                  <a:lnTo>
                    <a:pt x="1122" y="1802"/>
                  </a:lnTo>
                  <a:lnTo>
                    <a:pt x="1110" y="1886"/>
                  </a:lnTo>
                  <a:lnTo>
                    <a:pt x="1095" y="1967"/>
                  </a:lnTo>
                  <a:lnTo>
                    <a:pt x="1076" y="2043"/>
                  </a:lnTo>
                  <a:lnTo>
                    <a:pt x="1052" y="2115"/>
                  </a:lnTo>
                  <a:lnTo>
                    <a:pt x="1025" y="2181"/>
                  </a:lnTo>
                  <a:lnTo>
                    <a:pt x="917" y="2127"/>
                  </a:lnTo>
                  <a:close/>
                </a:path>
              </a:pathLst>
            </a:custGeom>
            <a:solidFill>
              <a:srgbClr val="EDF5F5"/>
            </a:solidFill>
            <a:ln w="9525">
              <a:noFill/>
              <a:round/>
              <a:headEnd/>
              <a:tailEnd/>
            </a:ln>
          </p:spPr>
          <p:txBody>
            <a:bodyPr/>
            <a:lstStyle/>
            <a:p>
              <a:pPr algn="ctr"/>
              <a:endParaRPr lang="en-US" sz="1800"/>
            </a:p>
          </p:txBody>
        </p:sp>
        <p:sp>
          <p:nvSpPr>
            <p:cNvPr id="347339" name="Freeform 1431"/>
            <p:cNvSpPr>
              <a:spLocks/>
            </p:cNvSpPr>
            <p:nvPr/>
          </p:nvSpPr>
          <p:spPr bwMode="auto">
            <a:xfrm>
              <a:off x="3544" y="3074"/>
              <a:ext cx="51" cy="122"/>
            </a:xfrm>
            <a:custGeom>
              <a:avLst/>
              <a:gdLst>
                <a:gd name="T0" fmla="*/ 41 w 1134"/>
                <a:gd name="T1" fmla="*/ 119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6 h 2180"/>
                <a:gd name="T34" fmla="*/ 25 w 1134"/>
                <a:gd name="T35" fmla="*/ 17 h 2180"/>
                <a:gd name="T36" fmla="*/ 27 w 1134"/>
                <a:gd name="T37" fmla="*/ 19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9 h 2180"/>
                <a:gd name="T50" fmla="*/ 36 w 1134"/>
                <a:gd name="T51" fmla="*/ 31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7 h 2180"/>
                <a:gd name="T74" fmla="*/ 48 w 1134"/>
                <a:gd name="T75" fmla="*/ 61 h 2180"/>
                <a:gd name="T76" fmla="*/ 49 w 1134"/>
                <a:gd name="T77" fmla="*/ 66 h 2180"/>
                <a:gd name="T78" fmla="*/ 50 w 1134"/>
                <a:gd name="T79" fmla="*/ 71 h 2180"/>
                <a:gd name="T80" fmla="*/ 50 w 1134"/>
                <a:gd name="T81" fmla="*/ 76 h 2180"/>
                <a:gd name="T82" fmla="*/ 51 w 1134"/>
                <a:gd name="T83" fmla="*/ 81 h 2180"/>
                <a:gd name="T84" fmla="*/ 51 w 1134"/>
                <a:gd name="T85" fmla="*/ 86 h 2180"/>
                <a:gd name="T86" fmla="*/ 51 w 1134"/>
                <a:gd name="T87" fmla="*/ 91 h 2180"/>
                <a:gd name="T88" fmla="*/ 51 w 1134"/>
                <a:gd name="T89" fmla="*/ 96 h 2180"/>
                <a:gd name="T90" fmla="*/ 51 w 1134"/>
                <a:gd name="T91" fmla="*/ 101 h 2180"/>
                <a:gd name="T92" fmla="*/ 50 w 1134"/>
                <a:gd name="T93" fmla="*/ 106 h 2180"/>
                <a:gd name="T94" fmla="*/ 49 w 1134"/>
                <a:gd name="T95" fmla="*/ 110 h 2180"/>
                <a:gd name="T96" fmla="*/ 48 w 1134"/>
                <a:gd name="T97" fmla="*/ 114 h 2180"/>
                <a:gd name="T98" fmla="*/ 47 w 1134"/>
                <a:gd name="T99" fmla="*/ 118 h 2180"/>
                <a:gd name="T100" fmla="*/ 46 w 1134"/>
                <a:gd name="T101" fmla="*/ 122 h 2180"/>
                <a:gd name="T102" fmla="*/ 41 w 1134"/>
                <a:gd name="T103" fmla="*/ 119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8" y="2126"/>
                  </a:moveTo>
                  <a:lnTo>
                    <a:pt x="0" y="130"/>
                  </a:lnTo>
                  <a:lnTo>
                    <a:pt x="33" y="0"/>
                  </a:lnTo>
                  <a:lnTo>
                    <a:pt x="70" y="13"/>
                  </a:lnTo>
                  <a:lnTo>
                    <a:pt x="107" y="28"/>
                  </a:lnTo>
                  <a:lnTo>
                    <a:pt x="143" y="43"/>
                  </a:lnTo>
                  <a:lnTo>
                    <a:pt x="180" y="60"/>
                  </a:lnTo>
                  <a:lnTo>
                    <a:pt x="217" y="78"/>
                  </a:lnTo>
                  <a:lnTo>
                    <a:pt x="252" y="96"/>
                  </a:lnTo>
                  <a:lnTo>
                    <a:pt x="288" y="116"/>
                  </a:lnTo>
                  <a:lnTo>
                    <a:pt x="324" y="136"/>
                  </a:lnTo>
                  <a:lnTo>
                    <a:pt x="359" y="158"/>
                  </a:lnTo>
                  <a:lnTo>
                    <a:pt x="393" y="180"/>
                  </a:lnTo>
                  <a:lnTo>
                    <a:pt x="428" y="203"/>
                  </a:lnTo>
                  <a:lnTo>
                    <a:pt x="462" y="227"/>
                  </a:lnTo>
                  <a:lnTo>
                    <a:pt x="495" y="252"/>
                  </a:lnTo>
                  <a:lnTo>
                    <a:pt x="528" y="278"/>
                  </a:lnTo>
                  <a:lnTo>
                    <a:pt x="561" y="304"/>
                  </a:lnTo>
                  <a:lnTo>
                    <a:pt x="592" y="332"/>
                  </a:lnTo>
                  <a:lnTo>
                    <a:pt x="624" y="360"/>
                  </a:lnTo>
                  <a:lnTo>
                    <a:pt x="654" y="389"/>
                  </a:lnTo>
                  <a:lnTo>
                    <a:pt x="684" y="418"/>
                  </a:lnTo>
                  <a:lnTo>
                    <a:pt x="714" y="449"/>
                  </a:lnTo>
                  <a:lnTo>
                    <a:pt x="742" y="480"/>
                  </a:lnTo>
                  <a:lnTo>
                    <a:pt x="770" y="512"/>
                  </a:lnTo>
                  <a:lnTo>
                    <a:pt x="796" y="545"/>
                  </a:lnTo>
                  <a:lnTo>
                    <a:pt x="823" y="577"/>
                  </a:lnTo>
                  <a:lnTo>
                    <a:pt x="847" y="611"/>
                  </a:lnTo>
                  <a:lnTo>
                    <a:pt x="872" y="646"/>
                  </a:lnTo>
                  <a:lnTo>
                    <a:pt x="895" y="681"/>
                  </a:lnTo>
                  <a:lnTo>
                    <a:pt x="918" y="717"/>
                  </a:lnTo>
                  <a:lnTo>
                    <a:pt x="939" y="754"/>
                  </a:lnTo>
                  <a:lnTo>
                    <a:pt x="959" y="790"/>
                  </a:lnTo>
                  <a:lnTo>
                    <a:pt x="979" y="827"/>
                  </a:lnTo>
                  <a:lnTo>
                    <a:pt x="997" y="865"/>
                  </a:lnTo>
                  <a:lnTo>
                    <a:pt x="1027" y="937"/>
                  </a:lnTo>
                  <a:lnTo>
                    <a:pt x="1053" y="1014"/>
                  </a:lnTo>
                  <a:lnTo>
                    <a:pt x="1076" y="1095"/>
                  </a:lnTo>
                  <a:lnTo>
                    <a:pt x="1095" y="1179"/>
                  </a:lnTo>
                  <a:lnTo>
                    <a:pt x="1110" y="1266"/>
                  </a:lnTo>
                  <a:lnTo>
                    <a:pt x="1122" y="1355"/>
                  </a:lnTo>
                  <a:lnTo>
                    <a:pt x="1130" y="1445"/>
                  </a:lnTo>
                  <a:lnTo>
                    <a:pt x="1134" y="1536"/>
                  </a:lnTo>
                  <a:lnTo>
                    <a:pt x="1134" y="1625"/>
                  </a:lnTo>
                  <a:lnTo>
                    <a:pt x="1131" y="1715"/>
                  </a:lnTo>
                  <a:lnTo>
                    <a:pt x="1123" y="1801"/>
                  </a:lnTo>
                  <a:lnTo>
                    <a:pt x="1111" y="1886"/>
                  </a:lnTo>
                  <a:lnTo>
                    <a:pt x="1096" y="1966"/>
                  </a:lnTo>
                  <a:lnTo>
                    <a:pt x="1077" y="2043"/>
                  </a:lnTo>
                  <a:lnTo>
                    <a:pt x="1053" y="2115"/>
                  </a:lnTo>
                  <a:lnTo>
                    <a:pt x="1026" y="2180"/>
                  </a:lnTo>
                  <a:lnTo>
                    <a:pt x="918" y="2126"/>
                  </a:lnTo>
                  <a:close/>
                </a:path>
              </a:pathLst>
            </a:custGeom>
            <a:solidFill>
              <a:srgbClr val="BAC2C2"/>
            </a:solidFill>
            <a:ln w="9525">
              <a:noFill/>
              <a:round/>
              <a:headEnd/>
              <a:tailEnd/>
            </a:ln>
          </p:spPr>
          <p:txBody>
            <a:bodyPr/>
            <a:lstStyle/>
            <a:p>
              <a:pPr algn="ctr"/>
              <a:endParaRPr lang="en-US" sz="1800"/>
            </a:p>
          </p:txBody>
        </p:sp>
        <p:sp>
          <p:nvSpPr>
            <p:cNvPr id="347340" name="Freeform 1432"/>
            <p:cNvSpPr>
              <a:spLocks/>
            </p:cNvSpPr>
            <p:nvPr/>
          </p:nvSpPr>
          <p:spPr bwMode="auto">
            <a:xfrm>
              <a:off x="3426" y="3144"/>
              <a:ext cx="164" cy="228"/>
            </a:xfrm>
            <a:custGeom>
              <a:avLst/>
              <a:gdLst>
                <a:gd name="T0" fmla="*/ 64 w 3622"/>
                <a:gd name="T1" fmla="*/ 228 h 4112"/>
                <a:gd name="T2" fmla="*/ 164 w 3622"/>
                <a:gd name="T3" fmla="*/ 168 h 4112"/>
                <a:gd name="T4" fmla="*/ 100 w 3622"/>
                <a:gd name="T5" fmla="*/ 0 h 4112"/>
                <a:gd name="T6" fmla="*/ 0 w 3622"/>
                <a:gd name="T7" fmla="*/ 55 h 4112"/>
                <a:gd name="T8" fmla="*/ 64 w 3622"/>
                <a:gd name="T9" fmla="*/ 228 h 4112"/>
                <a:gd name="T10" fmla="*/ 0 60000 65536"/>
                <a:gd name="T11" fmla="*/ 0 60000 65536"/>
                <a:gd name="T12" fmla="*/ 0 60000 65536"/>
                <a:gd name="T13" fmla="*/ 0 60000 65536"/>
                <a:gd name="T14" fmla="*/ 0 60000 65536"/>
                <a:gd name="T15" fmla="*/ 0 w 3622"/>
                <a:gd name="T16" fmla="*/ 0 h 4112"/>
                <a:gd name="T17" fmla="*/ 3622 w 3622"/>
                <a:gd name="T18" fmla="*/ 4112 h 4112"/>
              </a:gdLst>
              <a:ahLst/>
              <a:cxnLst>
                <a:cxn ang="T10">
                  <a:pos x="T0" y="T1"/>
                </a:cxn>
                <a:cxn ang="T11">
                  <a:pos x="T2" y="T3"/>
                </a:cxn>
                <a:cxn ang="T12">
                  <a:pos x="T4" y="T5"/>
                </a:cxn>
                <a:cxn ang="T13">
                  <a:pos x="T6" y="T7"/>
                </a:cxn>
                <a:cxn ang="T14">
                  <a:pos x="T8" y="T9"/>
                </a:cxn>
              </a:cxnLst>
              <a:rect l="T15" t="T16" r="T17" b="T18"/>
              <a:pathLst>
                <a:path w="3622" h="4112">
                  <a:moveTo>
                    <a:pt x="1404" y="4112"/>
                  </a:moveTo>
                  <a:lnTo>
                    <a:pt x="3622" y="3023"/>
                  </a:lnTo>
                  <a:lnTo>
                    <a:pt x="2218" y="0"/>
                  </a:lnTo>
                  <a:lnTo>
                    <a:pt x="0" y="989"/>
                  </a:lnTo>
                  <a:lnTo>
                    <a:pt x="1404" y="4112"/>
                  </a:lnTo>
                  <a:close/>
                </a:path>
              </a:pathLst>
            </a:custGeom>
            <a:solidFill>
              <a:srgbClr val="EDF5F5"/>
            </a:solidFill>
            <a:ln w="9525">
              <a:noFill/>
              <a:round/>
              <a:headEnd/>
              <a:tailEnd/>
            </a:ln>
          </p:spPr>
          <p:txBody>
            <a:bodyPr/>
            <a:lstStyle/>
            <a:p>
              <a:pPr algn="ctr"/>
              <a:endParaRPr lang="en-US" sz="1800"/>
            </a:p>
          </p:txBody>
        </p:sp>
        <p:sp>
          <p:nvSpPr>
            <p:cNvPr id="347341" name="Freeform 1433"/>
            <p:cNvSpPr>
              <a:spLocks/>
            </p:cNvSpPr>
            <p:nvPr/>
          </p:nvSpPr>
          <p:spPr bwMode="auto">
            <a:xfrm>
              <a:off x="3426" y="3141"/>
              <a:ext cx="164" cy="228"/>
            </a:xfrm>
            <a:custGeom>
              <a:avLst/>
              <a:gdLst>
                <a:gd name="T0" fmla="*/ 64 w 3622"/>
                <a:gd name="T1" fmla="*/ 228 h 4113"/>
                <a:gd name="T2" fmla="*/ 164 w 3622"/>
                <a:gd name="T3" fmla="*/ 168 h 4113"/>
                <a:gd name="T4" fmla="*/ 100 w 3622"/>
                <a:gd name="T5" fmla="*/ 0 h 4113"/>
                <a:gd name="T6" fmla="*/ 0 w 3622"/>
                <a:gd name="T7" fmla="*/ 55 h 4113"/>
                <a:gd name="T8" fmla="*/ 64 w 3622"/>
                <a:gd name="T9" fmla="*/ 228 h 4113"/>
                <a:gd name="T10" fmla="*/ 0 60000 65536"/>
                <a:gd name="T11" fmla="*/ 0 60000 65536"/>
                <a:gd name="T12" fmla="*/ 0 60000 65536"/>
                <a:gd name="T13" fmla="*/ 0 60000 65536"/>
                <a:gd name="T14" fmla="*/ 0 60000 65536"/>
                <a:gd name="T15" fmla="*/ 0 w 3622"/>
                <a:gd name="T16" fmla="*/ 0 h 4113"/>
                <a:gd name="T17" fmla="*/ 3622 w 3622"/>
                <a:gd name="T18" fmla="*/ 4113 h 4113"/>
              </a:gdLst>
              <a:ahLst/>
              <a:cxnLst>
                <a:cxn ang="T10">
                  <a:pos x="T0" y="T1"/>
                </a:cxn>
                <a:cxn ang="T11">
                  <a:pos x="T2" y="T3"/>
                </a:cxn>
                <a:cxn ang="T12">
                  <a:pos x="T4" y="T5"/>
                </a:cxn>
                <a:cxn ang="T13">
                  <a:pos x="T6" y="T7"/>
                </a:cxn>
                <a:cxn ang="T14">
                  <a:pos x="T8" y="T9"/>
                </a:cxn>
              </a:cxnLst>
              <a:rect l="T15" t="T16" r="T17" b="T18"/>
              <a:pathLst>
                <a:path w="3622" h="4113">
                  <a:moveTo>
                    <a:pt x="1404" y="4113"/>
                  </a:moveTo>
                  <a:lnTo>
                    <a:pt x="3622" y="3024"/>
                  </a:lnTo>
                  <a:lnTo>
                    <a:pt x="2218" y="0"/>
                  </a:lnTo>
                  <a:lnTo>
                    <a:pt x="0" y="989"/>
                  </a:lnTo>
                  <a:lnTo>
                    <a:pt x="1404" y="4113"/>
                  </a:lnTo>
                  <a:close/>
                </a:path>
              </a:pathLst>
            </a:custGeom>
            <a:solidFill>
              <a:srgbClr val="111919"/>
            </a:solidFill>
            <a:ln w="9525">
              <a:noFill/>
              <a:round/>
              <a:headEnd/>
              <a:tailEnd/>
            </a:ln>
          </p:spPr>
          <p:txBody>
            <a:bodyPr/>
            <a:lstStyle/>
            <a:p>
              <a:pPr algn="ctr"/>
              <a:endParaRPr lang="en-US" sz="1800"/>
            </a:p>
          </p:txBody>
        </p:sp>
        <p:sp>
          <p:nvSpPr>
            <p:cNvPr id="347342" name="Freeform 1434"/>
            <p:cNvSpPr>
              <a:spLocks/>
            </p:cNvSpPr>
            <p:nvPr/>
          </p:nvSpPr>
          <p:spPr bwMode="auto">
            <a:xfrm>
              <a:off x="3432" y="3146"/>
              <a:ext cx="157" cy="218"/>
            </a:xfrm>
            <a:custGeom>
              <a:avLst/>
              <a:gdLst>
                <a:gd name="T0" fmla="*/ 61 w 3446"/>
                <a:gd name="T1" fmla="*/ 218 h 3913"/>
                <a:gd name="T2" fmla="*/ 157 w 3446"/>
                <a:gd name="T3" fmla="*/ 160 h 3913"/>
                <a:gd name="T4" fmla="*/ 96 w 3446"/>
                <a:gd name="T5" fmla="*/ 0 h 3913"/>
                <a:gd name="T6" fmla="*/ 0 w 3446"/>
                <a:gd name="T7" fmla="*/ 52 h 3913"/>
                <a:gd name="T8" fmla="*/ 61 w 3446"/>
                <a:gd name="T9" fmla="*/ 218 h 3913"/>
                <a:gd name="T10" fmla="*/ 0 60000 65536"/>
                <a:gd name="T11" fmla="*/ 0 60000 65536"/>
                <a:gd name="T12" fmla="*/ 0 60000 65536"/>
                <a:gd name="T13" fmla="*/ 0 60000 65536"/>
                <a:gd name="T14" fmla="*/ 0 60000 65536"/>
                <a:gd name="T15" fmla="*/ 0 w 3446"/>
                <a:gd name="T16" fmla="*/ 0 h 3913"/>
                <a:gd name="T17" fmla="*/ 3446 w 3446"/>
                <a:gd name="T18" fmla="*/ 3913 h 3913"/>
              </a:gdLst>
              <a:ahLst/>
              <a:cxnLst>
                <a:cxn ang="T10">
                  <a:pos x="T0" y="T1"/>
                </a:cxn>
                <a:cxn ang="T11">
                  <a:pos x="T2" y="T3"/>
                </a:cxn>
                <a:cxn ang="T12">
                  <a:pos x="T4" y="T5"/>
                </a:cxn>
                <a:cxn ang="T13">
                  <a:pos x="T6" y="T7"/>
                </a:cxn>
                <a:cxn ang="T14">
                  <a:pos x="T8" y="T9"/>
                </a:cxn>
              </a:cxnLst>
              <a:rect l="T15" t="T16" r="T17" b="T18"/>
              <a:pathLst>
                <a:path w="3446" h="3913">
                  <a:moveTo>
                    <a:pt x="1335" y="3913"/>
                  </a:moveTo>
                  <a:lnTo>
                    <a:pt x="3446" y="2878"/>
                  </a:lnTo>
                  <a:lnTo>
                    <a:pt x="2111" y="0"/>
                  </a:lnTo>
                  <a:lnTo>
                    <a:pt x="0" y="942"/>
                  </a:lnTo>
                  <a:lnTo>
                    <a:pt x="1335" y="3913"/>
                  </a:lnTo>
                  <a:close/>
                </a:path>
              </a:pathLst>
            </a:custGeom>
            <a:solidFill>
              <a:srgbClr val="1A781C"/>
            </a:solidFill>
            <a:ln w="9525">
              <a:noFill/>
              <a:round/>
              <a:headEnd/>
              <a:tailEnd/>
            </a:ln>
          </p:spPr>
          <p:txBody>
            <a:bodyPr/>
            <a:lstStyle/>
            <a:p>
              <a:pPr algn="ctr"/>
              <a:endParaRPr lang="en-US" sz="1800"/>
            </a:p>
          </p:txBody>
        </p:sp>
        <p:sp>
          <p:nvSpPr>
            <p:cNvPr id="347343" name="Freeform 1435"/>
            <p:cNvSpPr>
              <a:spLocks/>
            </p:cNvSpPr>
            <p:nvPr/>
          </p:nvSpPr>
          <p:spPr bwMode="auto">
            <a:xfrm>
              <a:off x="3439" y="3109"/>
              <a:ext cx="19" cy="19"/>
            </a:xfrm>
            <a:custGeom>
              <a:avLst/>
              <a:gdLst>
                <a:gd name="T0" fmla="*/ 19 w 431"/>
                <a:gd name="T1" fmla="*/ 10 h 343"/>
                <a:gd name="T2" fmla="*/ 3 w 431"/>
                <a:gd name="T3" fmla="*/ 19 h 343"/>
                <a:gd name="T4" fmla="*/ 0 w 431"/>
                <a:gd name="T5" fmla="*/ 9 h 343"/>
                <a:gd name="T6" fmla="*/ 16 w 431"/>
                <a:gd name="T7" fmla="*/ 0 h 343"/>
                <a:gd name="T8" fmla="*/ 19 w 431"/>
                <a:gd name="T9" fmla="*/ 10 h 343"/>
                <a:gd name="T10" fmla="*/ 0 60000 65536"/>
                <a:gd name="T11" fmla="*/ 0 60000 65536"/>
                <a:gd name="T12" fmla="*/ 0 60000 65536"/>
                <a:gd name="T13" fmla="*/ 0 60000 65536"/>
                <a:gd name="T14" fmla="*/ 0 60000 65536"/>
                <a:gd name="T15" fmla="*/ 0 w 431"/>
                <a:gd name="T16" fmla="*/ 0 h 343"/>
                <a:gd name="T17" fmla="*/ 431 w 431"/>
                <a:gd name="T18" fmla="*/ 343 h 343"/>
              </a:gdLst>
              <a:ahLst/>
              <a:cxnLst>
                <a:cxn ang="T10">
                  <a:pos x="T0" y="T1"/>
                </a:cxn>
                <a:cxn ang="T11">
                  <a:pos x="T2" y="T3"/>
                </a:cxn>
                <a:cxn ang="T12">
                  <a:pos x="T4" y="T5"/>
                </a:cxn>
                <a:cxn ang="T13">
                  <a:pos x="T6" y="T7"/>
                </a:cxn>
                <a:cxn ang="T14">
                  <a:pos x="T8" y="T9"/>
                </a:cxn>
              </a:cxnLst>
              <a:rect l="T15" t="T16" r="T17" b="T18"/>
              <a:pathLst>
                <a:path w="431" h="343">
                  <a:moveTo>
                    <a:pt x="431" y="186"/>
                  </a:moveTo>
                  <a:lnTo>
                    <a:pt x="79" y="343"/>
                  </a:lnTo>
                  <a:lnTo>
                    <a:pt x="0" y="157"/>
                  </a:lnTo>
                  <a:lnTo>
                    <a:pt x="352" y="0"/>
                  </a:lnTo>
                  <a:lnTo>
                    <a:pt x="431" y="186"/>
                  </a:lnTo>
                  <a:close/>
                </a:path>
              </a:pathLst>
            </a:custGeom>
            <a:solidFill>
              <a:srgbClr val="000000"/>
            </a:solidFill>
            <a:ln w="9525">
              <a:noFill/>
              <a:round/>
              <a:headEnd/>
              <a:tailEnd/>
            </a:ln>
          </p:spPr>
          <p:txBody>
            <a:bodyPr/>
            <a:lstStyle/>
            <a:p>
              <a:pPr algn="ctr"/>
              <a:endParaRPr lang="en-US" sz="1800"/>
            </a:p>
          </p:txBody>
        </p:sp>
        <p:sp>
          <p:nvSpPr>
            <p:cNvPr id="347344" name="Freeform 1436"/>
            <p:cNvSpPr>
              <a:spLocks/>
            </p:cNvSpPr>
            <p:nvPr/>
          </p:nvSpPr>
          <p:spPr bwMode="auto">
            <a:xfrm>
              <a:off x="3442" y="3112"/>
              <a:ext cx="16" cy="15"/>
            </a:xfrm>
            <a:custGeom>
              <a:avLst/>
              <a:gdLst>
                <a:gd name="T0" fmla="*/ 16 w 347"/>
                <a:gd name="T1" fmla="*/ 7 h 257"/>
                <a:gd name="T2" fmla="*/ 2 w 347"/>
                <a:gd name="T3" fmla="*/ 15 h 257"/>
                <a:gd name="T4" fmla="*/ 0 w 347"/>
                <a:gd name="T5" fmla="*/ 8 h 257"/>
                <a:gd name="T6" fmla="*/ 14 w 347"/>
                <a:gd name="T7" fmla="*/ 0 h 257"/>
                <a:gd name="T8" fmla="*/ 16 w 347"/>
                <a:gd name="T9" fmla="*/ 7 h 257"/>
                <a:gd name="T10" fmla="*/ 0 60000 65536"/>
                <a:gd name="T11" fmla="*/ 0 60000 65536"/>
                <a:gd name="T12" fmla="*/ 0 60000 65536"/>
                <a:gd name="T13" fmla="*/ 0 60000 65536"/>
                <a:gd name="T14" fmla="*/ 0 60000 65536"/>
                <a:gd name="T15" fmla="*/ 0 w 347"/>
                <a:gd name="T16" fmla="*/ 0 h 257"/>
                <a:gd name="T17" fmla="*/ 347 w 347"/>
                <a:gd name="T18" fmla="*/ 257 h 257"/>
              </a:gdLst>
              <a:ahLst/>
              <a:cxnLst>
                <a:cxn ang="T10">
                  <a:pos x="T0" y="T1"/>
                </a:cxn>
                <a:cxn ang="T11">
                  <a:pos x="T2" y="T3"/>
                </a:cxn>
                <a:cxn ang="T12">
                  <a:pos x="T4" y="T5"/>
                </a:cxn>
                <a:cxn ang="T13">
                  <a:pos x="T6" y="T7"/>
                </a:cxn>
                <a:cxn ang="T14">
                  <a:pos x="T8" y="T9"/>
                </a:cxn>
              </a:cxnLst>
              <a:rect l="T15" t="T16" r="T17" b="T18"/>
              <a:pathLst>
                <a:path w="347" h="257">
                  <a:moveTo>
                    <a:pt x="347" y="126"/>
                  </a:moveTo>
                  <a:lnTo>
                    <a:pt x="53" y="257"/>
                  </a:lnTo>
                  <a:lnTo>
                    <a:pt x="0" y="132"/>
                  </a:lnTo>
                  <a:lnTo>
                    <a:pt x="294" y="0"/>
                  </a:lnTo>
                  <a:lnTo>
                    <a:pt x="347" y="126"/>
                  </a:lnTo>
                  <a:close/>
                </a:path>
              </a:pathLst>
            </a:custGeom>
            <a:solidFill>
              <a:srgbClr val="BAC2C2"/>
            </a:solidFill>
            <a:ln w="9525">
              <a:noFill/>
              <a:round/>
              <a:headEnd/>
              <a:tailEnd/>
            </a:ln>
          </p:spPr>
          <p:txBody>
            <a:bodyPr/>
            <a:lstStyle/>
            <a:p>
              <a:pPr algn="ctr"/>
              <a:endParaRPr lang="en-US" sz="1800"/>
            </a:p>
          </p:txBody>
        </p:sp>
        <p:sp>
          <p:nvSpPr>
            <p:cNvPr id="347345" name="Freeform 1437"/>
            <p:cNvSpPr>
              <a:spLocks/>
            </p:cNvSpPr>
            <p:nvPr/>
          </p:nvSpPr>
          <p:spPr bwMode="auto">
            <a:xfrm>
              <a:off x="3447" y="311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3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5" y="73"/>
                  </a:moveTo>
                  <a:lnTo>
                    <a:pt x="167" y="0"/>
                  </a:lnTo>
                  <a:lnTo>
                    <a:pt x="171" y="0"/>
                  </a:lnTo>
                  <a:lnTo>
                    <a:pt x="175" y="2"/>
                  </a:lnTo>
                  <a:lnTo>
                    <a:pt x="180" y="6"/>
                  </a:lnTo>
                  <a:lnTo>
                    <a:pt x="183" y="13"/>
                  </a:lnTo>
                  <a:lnTo>
                    <a:pt x="236" y="141"/>
                  </a:lnTo>
                  <a:lnTo>
                    <a:pt x="238" y="147"/>
                  </a:lnTo>
                  <a:lnTo>
                    <a:pt x="238" y="154"/>
                  </a:lnTo>
                  <a:lnTo>
                    <a:pt x="237" y="159"/>
                  </a:lnTo>
                  <a:lnTo>
                    <a:pt x="234" y="162"/>
                  </a:lnTo>
                  <a:lnTo>
                    <a:pt x="73" y="234"/>
                  </a:lnTo>
                  <a:lnTo>
                    <a:pt x="69" y="234"/>
                  </a:lnTo>
                  <a:lnTo>
                    <a:pt x="64" y="232"/>
                  </a:lnTo>
                  <a:lnTo>
                    <a:pt x="60" y="228"/>
                  </a:lnTo>
                  <a:lnTo>
                    <a:pt x="56" y="221"/>
                  </a:lnTo>
                  <a:lnTo>
                    <a:pt x="2" y="94"/>
                  </a:lnTo>
                  <a:lnTo>
                    <a:pt x="0" y="86"/>
                  </a:lnTo>
                  <a:lnTo>
                    <a:pt x="0" y="80"/>
                  </a:lnTo>
                  <a:lnTo>
                    <a:pt x="1" y="76"/>
                  </a:lnTo>
                  <a:lnTo>
                    <a:pt x="5" y="73"/>
                  </a:lnTo>
                  <a:close/>
                </a:path>
              </a:pathLst>
            </a:custGeom>
            <a:solidFill>
              <a:srgbClr val="E0E8E8"/>
            </a:solidFill>
            <a:ln w="9525">
              <a:noFill/>
              <a:round/>
              <a:headEnd/>
              <a:tailEnd/>
            </a:ln>
          </p:spPr>
          <p:txBody>
            <a:bodyPr/>
            <a:lstStyle/>
            <a:p>
              <a:pPr algn="ctr"/>
              <a:endParaRPr lang="en-US" sz="1800"/>
            </a:p>
          </p:txBody>
        </p:sp>
        <p:sp>
          <p:nvSpPr>
            <p:cNvPr id="347346" name="Freeform 1438"/>
            <p:cNvSpPr>
              <a:spLocks/>
            </p:cNvSpPr>
            <p:nvPr/>
          </p:nvSpPr>
          <p:spPr bwMode="auto">
            <a:xfrm>
              <a:off x="3447" y="311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2" y="0"/>
                  </a:lnTo>
                  <a:lnTo>
                    <a:pt x="146"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4"/>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347" name="Freeform 1439"/>
            <p:cNvSpPr>
              <a:spLocks/>
            </p:cNvSpPr>
            <p:nvPr/>
          </p:nvSpPr>
          <p:spPr bwMode="auto">
            <a:xfrm>
              <a:off x="3450" y="3113"/>
              <a:ext cx="6" cy="8"/>
            </a:xfrm>
            <a:custGeom>
              <a:avLst/>
              <a:gdLst>
                <a:gd name="T0" fmla="*/ 4 w 118"/>
                <a:gd name="T1" fmla="*/ 0 h 154"/>
                <a:gd name="T2" fmla="*/ 6 w 118"/>
                <a:gd name="T3" fmla="*/ 4 h 154"/>
                <a:gd name="T4" fmla="*/ 6 w 118"/>
                <a:gd name="T5" fmla="*/ 4 h 154"/>
                <a:gd name="T6" fmla="*/ 6 w 118"/>
                <a:gd name="T7" fmla="*/ 5 h 154"/>
                <a:gd name="T8" fmla="*/ 6 w 118"/>
                <a:gd name="T9" fmla="*/ 5 h 154"/>
                <a:gd name="T10" fmla="*/ 6 w 118"/>
                <a:gd name="T11" fmla="*/ 6 h 154"/>
                <a:gd name="T12" fmla="*/ 1 w 118"/>
                <a:gd name="T13" fmla="*/ 8 h 154"/>
                <a:gd name="T14" fmla="*/ 0 w 118"/>
                <a:gd name="T15" fmla="*/ 8 h 154"/>
                <a:gd name="T16" fmla="*/ 0 w 118"/>
                <a:gd name="T17" fmla="*/ 8 h 154"/>
                <a:gd name="T18" fmla="*/ 0 w 118"/>
                <a:gd name="T19" fmla="*/ 7 h 154"/>
                <a:gd name="T20" fmla="*/ 0 w 118"/>
                <a:gd name="T21" fmla="*/ 7 h 154"/>
                <a:gd name="T22" fmla="*/ 0 w 118"/>
                <a:gd name="T23" fmla="*/ 6 h 154"/>
                <a:gd name="T24" fmla="*/ 0 w 118"/>
                <a:gd name="T25" fmla="*/ 5 h 154"/>
                <a:gd name="T26" fmla="*/ 1 w 118"/>
                <a:gd name="T27" fmla="*/ 4 h 154"/>
                <a:gd name="T28" fmla="*/ 1 w 118"/>
                <a:gd name="T29" fmla="*/ 3 h 154"/>
                <a:gd name="T30" fmla="*/ 1 w 118"/>
                <a:gd name="T31" fmla="*/ 2 h 154"/>
                <a:gd name="T32" fmla="*/ 2 w 118"/>
                <a:gd name="T33" fmla="*/ 2 h 154"/>
                <a:gd name="T34" fmla="*/ 2 w 118"/>
                <a:gd name="T35" fmla="*/ 1 h 154"/>
                <a:gd name="T36" fmla="*/ 3 w 118"/>
                <a:gd name="T37" fmla="*/ 1 h 154"/>
                <a:gd name="T38" fmla="*/ 3 w 118"/>
                <a:gd name="T39" fmla="*/ 0 h 154"/>
                <a:gd name="T40" fmla="*/ 4 w 118"/>
                <a:gd name="T41" fmla="*/ 0 h 154"/>
                <a:gd name="T42" fmla="*/ 4 w 118"/>
                <a:gd name="T43" fmla="*/ 0 h 154"/>
                <a:gd name="T44" fmla="*/ 4 w 118"/>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
                <a:gd name="T70" fmla="*/ 0 h 154"/>
                <a:gd name="T71" fmla="*/ 118 w 118"/>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8" h="154">
                  <a:moveTo>
                    <a:pt x="88" y="6"/>
                  </a:moveTo>
                  <a:lnTo>
                    <a:pt x="116" y="77"/>
                  </a:lnTo>
                  <a:lnTo>
                    <a:pt x="118" y="85"/>
                  </a:lnTo>
                  <a:lnTo>
                    <a:pt x="118" y="95"/>
                  </a:lnTo>
                  <a:lnTo>
                    <a:pt x="116" y="103"/>
                  </a:lnTo>
                  <a:lnTo>
                    <a:pt x="112" y="108"/>
                  </a:lnTo>
                  <a:lnTo>
                    <a:pt x="14" y="152"/>
                  </a:lnTo>
                  <a:lnTo>
                    <a:pt x="6" y="154"/>
                  </a:lnTo>
                  <a:lnTo>
                    <a:pt x="2" y="150"/>
                  </a:lnTo>
                  <a:lnTo>
                    <a:pt x="0" y="140"/>
                  </a:lnTo>
                  <a:lnTo>
                    <a:pt x="1" y="127"/>
                  </a:lnTo>
                  <a:lnTo>
                    <a:pt x="4" y="112"/>
                  </a:lnTo>
                  <a:lnTo>
                    <a:pt x="9" y="95"/>
                  </a:lnTo>
                  <a:lnTo>
                    <a:pt x="14" y="77"/>
                  </a:lnTo>
                  <a:lnTo>
                    <a:pt x="21" y="61"/>
                  </a:lnTo>
                  <a:lnTo>
                    <a:pt x="29" y="46"/>
                  </a:lnTo>
                  <a:lnTo>
                    <a:pt x="38" y="33"/>
                  </a:lnTo>
                  <a:lnTo>
                    <a:pt x="48" y="21"/>
                  </a:lnTo>
                  <a:lnTo>
                    <a:pt x="58" y="12"/>
                  </a:lnTo>
                  <a:lnTo>
                    <a:pt x="67" y="4"/>
                  </a:lnTo>
                  <a:lnTo>
                    <a:pt x="76" y="0"/>
                  </a:lnTo>
                  <a:lnTo>
                    <a:pt x="83" y="1"/>
                  </a:lnTo>
                  <a:lnTo>
                    <a:pt x="88" y="6"/>
                  </a:lnTo>
                  <a:close/>
                </a:path>
              </a:pathLst>
            </a:custGeom>
            <a:solidFill>
              <a:srgbClr val="D1D9D9"/>
            </a:solidFill>
            <a:ln w="9525">
              <a:noFill/>
              <a:round/>
              <a:headEnd/>
              <a:tailEnd/>
            </a:ln>
          </p:spPr>
          <p:txBody>
            <a:bodyPr/>
            <a:lstStyle/>
            <a:p>
              <a:pPr algn="ctr"/>
              <a:endParaRPr lang="en-US" sz="1800"/>
            </a:p>
          </p:txBody>
        </p:sp>
        <p:sp>
          <p:nvSpPr>
            <p:cNvPr id="347348" name="Freeform 1440"/>
            <p:cNvSpPr>
              <a:spLocks/>
            </p:cNvSpPr>
            <p:nvPr/>
          </p:nvSpPr>
          <p:spPr bwMode="auto">
            <a:xfrm>
              <a:off x="3463" y="3099"/>
              <a:ext cx="13" cy="16"/>
            </a:xfrm>
            <a:custGeom>
              <a:avLst/>
              <a:gdLst>
                <a:gd name="T0" fmla="*/ 13 w 287"/>
                <a:gd name="T1" fmla="*/ 11 h 280"/>
                <a:gd name="T2" fmla="*/ 4 w 287"/>
                <a:gd name="T3" fmla="*/ 16 h 280"/>
                <a:gd name="T4" fmla="*/ 0 w 287"/>
                <a:gd name="T5" fmla="*/ 5 h 280"/>
                <a:gd name="T6" fmla="*/ 10 w 287"/>
                <a:gd name="T7" fmla="*/ 0 h 280"/>
                <a:gd name="T8" fmla="*/ 13 w 287"/>
                <a:gd name="T9" fmla="*/ 11 h 280"/>
                <a:gd name="T10" fmla="*/ 0 60000 65536"/>
                <a:gd name="T11" fmla="*/ 0 60000 65536"/>
                <a:gd name="T12" fmla="*/ 0 60000 65536"/>
                <a:gd name="T13" fmla="*/ 0 60000 65536"/>
                <a:gd name="T14" fmla="*/ 0 60000 65536"/>
                <a:gd name="T15" fmla="*/ 0 w 287"/>
                <a:gd name="T16" fmla="*/ 0 h 280"/>
                <a:gd name="T17" fmla="*/ 287 w 287"/>
                <a:gd name="T18" fmla="*/ 280 h 280"/>
              </a:gdLst>
              <a:ahLst/>
              <a:cxnLst>
                <a:cxn ang="T10">
                  <a:pos x="T0" y="T1"/>
                </a:cxn>
                <a:cxn ang="T11">
                  <a:pos x="T2" y="T3"/>
                </a:cxn>
                <a:cxn ang="T12">
                  <a:pos x="T4" y="T5"/>
                </a:cxn>
                <a:cxn ang="T13">
                  <a:pos x="T6" y="T7"/>
                </a:cxn>
                <a:cxn ang="T14">
                  <a:pos x="T8" y="T9"/>
                </a:cxn>
              </a:cxnLst>
              <a:rect l="T15" t="T16" r="T17" b="T18"/>
              <a:pathLst>
                <a:path w="287" h="280">
                  <a:moveTo>
                    <a:pt x="287" y="186"/>
                  </a:moveTo>
                  <a:lnTo>
                    <a:pt x="78" y="280"/>
                  </a:lnTo>
                  <a:lnTo>
                    <a:pt x="0" y="93"/>
                  </a:lnTo>
                  <a:lnTo>
                    <a:pt x="210" y="0"/>
                  </a:lnTo>
                  <a:lnTo>
                    <a:pt x="287" y="186"/>
                  </a:lnTo>
                  <a:close/>
                </a:path>
              </a:pathLst>
            </a:custGeom>
            <a:solidFill>
              <a:srgbClr val="000000"/>
            </a:solidFill>
            <a:ln w="9525">
              <a:noFill/>
              <a:round/>
              <a:headEnd/>
              <a:tailEnd/>
            </a:ln>
          </p:spPr>
          <p:txBody>
            <a:bodyPr/>
            <a:lstStyle/>
            <a:p>
              <a:pPr algn="ctr"/>
              <a:endParaRPr lang="en-US" sz="1800"/>
            </a:p>
          </p:txBody>
        </p:sp>
        <p:sp>
          <p:nvSpPr>
            <p:cNvPr id="347349" name="Freeform 1441"/>
            <p:cNvSpPr>
              <a:spLocks/>
            </p:cNvSpPr>
            <p:nvPr/>
          </p:nvSpPr>
          <p:spPr bwMode="auto">
            <a:xfrm>
              <a:off x="3465" y="3102"/>
              <a:ext cx="11" cy="12"/>
            </a:xfrm>
            <a:custGeom>
              <a:avLst/>
              <a:gdLst>
                <a:gd name="T0" fmla="*/ 11 w 227"/>
                <a:gd name="T1" fmla="*/ 7 h 203"/>
                <a:gd name="T2" fmla="*/ 3 w 227"/>
                <a:gd name="T3" fmla="*/ 12 h 203"/>
                <a:gd name="T4" fmla="*/ 0 w 227"/>
                <a:gd name="T5" fmla="*/ 5 h 203"/>
                <a:gd name="T6" fmla="*/ 8 w 227"/>
                <a:gd name="T7" fmla="*/ 0 h 203"/>
                <a:gd name="T8" fmla="*/ 11 w 227"/>
                <a:gd name="T9" fmla="*/ 7 h 203"/>
                <a:gd name="T10" fmla="*/ 0 60000 65536"/>
                <a:gd name="T11" fmla="*/ 0 60000 65536"/>
                <a:gd name="T12" fmla="*/ 0 60000 65536"/>
                <a:gd name="T13" fmla="*/ 0 60000 65536"/>
                <a:gd name="T14" fmla="*/ 0 60000 65536"/>
                <a:gd name="T15" fmla="*/ 0 w 227"/>
                <a:gd name="T16" fmla="*/ 0 h 203"/>
                <a:gd name="T17" fmla="*/ 227 w 227"/>
                <a:gd name="T18" fmla="*/ 203 h 203"/>
              </a:gdLst>
              <a:ahLst/>
              <a:cxnLst>
                <a:cxn ang="T10">
                  <a:pos x="T0" y="T1"/>
                </a:cxn>
                <a:cxn ang="T11">
                  <a:pos x="T2" y="T3"/>
                </a:cxn>
                <a:cxn ang="T12">
                  <a:pos x="T4" y="T5"/>
                </a:cxn>
                <a:cxn ang="T13">
                  <a:pos x="T6" y="T7"/>
                </a:cxn>
                <a:cxn ang="T14">
                  <a:pos x="T8" y="T9"/>
                </a:cxn>
              </a:cxnLst>
              <a:rect l="T15" t="T16" r="T17" b="T18"/>
              <a:pathLst>
                <a:path w="227" h="203">
                  <a:moveTo>
                    <a:pt x="227" y="125"/>
                  </a:moveTo>
                  <a:lnTo>
                    <a:pt x="53" y="203"/>
                  </a:lnTo>
                  <a:lnTo>
                    <a:pt x="0" y="78"/>
                  </a:lnTo>
                  <a:lnTo>
                    <a:pt x="175" y="0"/>
                  </a:lnTo>
                  <a:lnTo>
                    <a:pt x="227" y="125"/>
                  </a:lnTo>
                  <a:close/>
                </a:path>
              </a:pathLst>
            </a:custGeom>
            <a:solidFill>
              <a:srgbClr val="BAC2C2"/>
            </a:solidFill>
            <a:ln w="9525">
              <a:noFill/>
              <a:round/>
              <a:headEnd/>
              <a:tailEnd/>
            </a:ln>
          </p:spPr>
          <p:txBody>
            <a:bodyPr/>
            <a:lstStyle/>
            <a:p>
              <a:pPr algn="ctr"/>
              <a:endParaRPr lang="en-US" sz="1800"/>
            </a:p>
          </p:txBody>
        </p:sp>
        <p:sp>
          <p:nvSpPr>
            <p:cNvPr id="347350" name="Freeform 1442"/>
            <p:cNvSpPr>
              <a:spLocks/>
            </p:cNvSpPr>
            <p:nvPr/>
          </p:nvSpPr>
          <p:spPr bwMode="auto">
            <a:xfrm>
              <a:off x="3465" y="310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2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4" y="72"/>
                  </a:moveTo>
                  <a:lnTo>
                    <a:pt x="167" y="0"/>
                  </a:lnTo>
                  <a:lnTo>
                    <a:pt x="171" y="0"/>
                  </a:lnTo>
                  <a:lnTo>
                    <a:pt x="175" y="2"/>
                  </a:lnTo>
                  <a:lnTo>
                    <a:pt x="180" y="6"/>
                  </a:lnTo>
                  <a:lnTo>
                    <a:pt x="183" y="12"/>
                  </a:lnTo>
                  <a:lnTo>
                    <a:pt x="236" y="141"/>
                  </a:lnTo>
                  <a:lnTo>
                    <a:pt x="238" y="147"/>
                  </a:lnTo>
                  <a:lnTo>
                    <a:pt x="238" y="154"/>
                  </a:lnTo>
                  <a:lnTo>
                    <a:pt x="237" y="159"/>
                  </a:lnTo>
                  <a:lnTo>
                    <a:pt x="234" y="162"/>
                  </a:lnTo>
                  <a:lnTo>
                    <a:pt x="73" y="234"/>
                  </a:lnTo>
                  <a:lnTo>
                    <a:pt x="69" y="234"/>
                  </a:lnTo>
                  <a:lnTo>
                    <a:pt x="63" y="232"/>
                  </a:lnTo>
                  <a:lnTo>
                    <a:pt x="59" y="227"/>
                  </a:lnTo>
                  <a:lnTo>
                    <a:pt x="55" y="221"/>
                  </a:lnTo>
                  <a:lnTo>
                    <a:pt x="2" y="94"/>
                  </a:lnTo>
                  <a:lnTo>
                    <a:pt x="0" y="86"/>
                  </a:lnTo>
                  <a:lnTo>
                    <a:pt x="0" y="80"/>
                  </a:lnTo>
                  <a:lnTo>
                    <a:pt x="1" y="76"/>
                  </a:lnTo>
                  <a:lnTo>
                    <a:pt x="4" y="72"/>
                  </a:lnTo>
                  <a:close/>
                </a:path>
              </a:pathLst>
            </a:custGeom>
            <a:solidFill>
              <a:srgbClr val="E0E8E8"/>
            </a:solidFill>
            <a:ln w="9525">
              <a:noFill/>
              <a:round/>
              <a:headEnd/>
              <a:tailEnd/>
            </a:ln>
          </p:spPr>
          <p:txBody>
            <a:bodyPr/>
            <a:lstStyle/>
            <a:p>
              <a:pPr algn="ctr"/>
              <a:endParaRPr lang="en-US" sz="1800"/>
            </a:p>
          </p:txBody>
        </p:sp>
        <p:sp>
          <p:nvSpPr>
            <p:cNvPr id="347351" name="Freeform 1443"/>
            <p:cNvSpPr>
              <a:spLocks/>
            </p:cNvSpPr>
            <p:nvPr/>
          </p:nvSpPr>
          <p:spPr bwMode="auto">
            <a:xfrm>
              <a:off x="3465" y="310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1" y="0"/>
                  </a:lnTo>
                  <a:lnTo>
                    <a:pt x="145"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3"/>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352" name="Freeform 1444"/>
            <p:cNvSpPr>
              <a:spLocks/>
            </p:cNvSpPr>
            <p:nvPr/>
          </p:nvSpPr>
          <p:spPr bwMode="auto">
            <a:xfrm>
              <a:off x="3468" y="3103"/>
              <a:ext cx="6" cy="8"/>
            </a:xfrm>
            <a:custGeom>
              <a:avLst/>
              <a:gdLst>
                <a:gd name="T0" fmla="*/ 4 w 119"/>
                <a:gd name="T1" fmla="*/ 0 h 154"/>
                <a:gd name="T2" fmla="*/ 6 w 119"/>
                <a:gd name="T3" fmla="*/ 4 h 154"/>
                <a:gd name="T4" fmla="*/ 6 w 119"/>
                <a:gd name="T5" fmla="*/ 4 h 154"/>
                <a:gd name="T6" fmla="*/ 6 w 119"/>
                <a:gd name="T7" fmla="*/ 5 h 154"/>
                <a:gd name="T8" fmla="*/ 6 w 119"/>
                <a:gd name="T9" fmla="*/ 5 h 154"/>
                <a:gd name="T10" fmla="*/ 6 w 119"/>
                <a:gd name="T11" fmla="*/ 6 h 154"/>
                <a:gd name="T12" fmla="*/ 1 w 119"/>
                <a:gd name="T13" fmla="*/ 8 h 154"/>
                <a:gd name="T14" fmla="*/ 0 w 119"/>
                <a:gd name="T15" fmla="*/ 8 h 154"/>
                <a:gd name="T16" fmla="*/ 0 w 119"/>
                <a:gd name="T17" fmla="*/ 8 h 154"/>
                <a:gd name="T18" fmla="*/ 0 w 119"/>
                <a:gd name="T19" fmla="*/ 7 h 154"/>
                <a:gd name="T20" fmla="*/ 0 w 119"/>
                <a:gd name="T21" fmla="*/ 7 h 154"/>
                <a:gd name="T22" fmla="*/ 0 w 119"/>
                <a:gd name="T23" fmla="*/ 6 h 154"/>
                <a:gd name="T24" fmla="*/ 0 w 119"/>
                <a:gd name="T25" fmla="*/ 5 h 154"/>
                <a:gd name="T26" fmla="*/ 1 w 119"/>
                <a:gd name="T27" fmla="*/ 4 h 154"/>
                <a:gd name="T28" fmla="*/ 1 w 119"/>
                <a:gd name="T29" fmla="*/ 3 h 154"/>
                <a:gd name="T30" fmla="*/ 1 w 119"/>
                <a:gd name="T31" fmla="*/ 2 h 154"/>
                <a:gd name="T32" fmla="*/ 2 w 119"/>
                <a:gd name="T33" fmla="*/ 2 h 154"/>
                <a:gd name="T34" fmla="*/ 2 w 119"/>
                <a:gd name="T35" fmla="*/ 1 h 154"/>
                <a:gd name="T36" fmla="*/ 3 w 119"/>
                <a:gd name="T37" fmla="*/ 1 h 154"/>
                <a:gd name="T38" fmla="*/ 3 w 119"/>
                <a:gd name="T39" fmla="*/ 0 h 154"/>
                <a:gd name="T40" fmla="*/ 4 w 119"/>
                <a:gd name="T41" fmla="*/ 0 h 154"/>
                <a:gd name="T42" fmla="*/ 4 w 119"/>
                <a:gd name="T43" fmla="*/ 0 h 154"/>
                <a:gd name="T44" fmla="*/ 4 w 119"/>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9"/>
                <a:gd name="T70" fmla="*/ 0 h 154"/>
                <a:gd name="T71" fmla="*/ 119 w 119"/>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9" h="154">
                  <a:moveTo>
                    <a:pt x="88" y="6"/>
                  </a:moveTo>
                  <a:lnTo>
                    <a:pt x="116" y="78"/>
                  </a:lnTo>
                  <a:lnTo>
                    <a:pt x="118" y="86"/>
                  </a:lnTo>
                  <a:lnTo>
                    <a:pt x="119" y="95"/>
                  </a:lnTo>
                  <a:lnTo>
                    <a:pt x="117" y="103"/>
                  </a:lnTo>
                  <a:lnTo>
                    <a:pt x="112" y="109"/>
                  </a:lnTo>
                  <a:lnTo>
                    <a:pt x="14" y="152"/>
                  </a:lnTo>
                  <a:lnTo>
                    <a:pt x="6" y="154"/>
                  </a:lnTo>
                  <a:lnTo>
                    <a:pt x="2" y="150"/>
                  </a:lnTo>
                  <a:lnTo>
                    <a:pt x="0" y="140"/>
                  </a:lnTo>
                  <a:lnTo>
                    <a:pt x="1" y="128"/>
                  </a:lnTo>
                  <a:lnTo>
                    <a:pt x="4" y="112"/>
                  </a:lnTo>
                  <a:lnTo>
                    <a:pt x="9" y="95"/>
                  </a:lnTo>
                  <a:lnTo>
                    <a:pt x="14" y="78"/>
                  </a:lnTo>
                  <a:lnTo>
                    <a:pt x="21" y="61"/>
                  </a:lnTo>
                  <a:lnTo>
                    <a:pt x="29" y="46"/>
                  </a:lnTo>
                  <a:lnTo>
                    <a:pt x="38" y="33"/>
                  </a:lnTo>
                  <a:lnTo>
                    <a:pt x="48" y="21"/>
                  </a:lnTo>
                  <a:lnTo>
                    <a:pt x="58" y="12"/>
                  </a:lnTo>
                  <a:lnTo>
                    <a:pt x="67" y="4"/>
                  </a:lnTo>
                  <a:lnTo>
                    <a:pt x="76" y="0"/>
                  </a:lnTo>
                  <a:lnTo>
                    <a:pt x="82" y="1"/>
                  </a:lnTo>
                  <a:lnTo>
                    <a:pt x="88" y="6"/>
                  </a:lnTo>
                  <a:close/>
                </a:path>
              </a:pathLst>
            </a:custGeom>
            <a:solidFill>
              <a:srgbClr val="D1D9D9"/>
            </a:solidFill>
            <a:ln w="9525">
              <a:noFill/>
              <a:round/>
              <a:headEnd/>
              <a:tailEnd/>
            </a:ln>
          </p:spPr>
          <p:txBody>
            <a:bodyPr/>
            <a:lstStyle/>
            <a:p>
              <a:pPr algn="ctr"/>
              <a:endParaRPr lang="en-US" sz="1800"/>
            </a:p>
          </p:txBody>
        </p:sp>
        <p:sp>
          <p:nvSpPr>
            <p:cNvPr id="347353" name="Freeform 1445"/>
            <p:cNvSpPr>
              <a:spLocks/>
            </p:cNvSpPr>
            <p:nvPr/>
          </p:nvSpPr>
          <p:spPr bwMode="auto">
            <a:xfrm>
              <a:off x="3488" y="3092"/>
              <a:ext cx="4" cy="6"/>
            </a:xfrm>
            <a:custGeom>
              <a:avLst/>
              <a:gdLst>
                <a:gd name="T0" fmla="*/ 2 w 100"/>
                <a:gd name="T1" fmla="*/ 6 h 104"/>
                <a:gd name="T2" fmla="*/ 2 w 100"/>
                <a:gd name="T3" fmla="*/ 6 h 104"/>
                <a:gd name="T4" fmla="*/ 1 w 100"/>
                <a:gd name="T5" fmla="*/ 6 h 104"/>
                <a:gd name="T6" fmla="*/ 1 w 100"/>
                <a:gd name="T7" fmla="*/ 5 h 104"/>
                <a:gd name="T8" fmla="*/ 1 w 100"/>
                <a:gd name="T9" fmla="*/ 5 h 104"/>
                <a:gd name="T10" fmla="*/ 0 w 100"/>
                <a:gd name="T11" fmla="*/ 5 h 104"/>
                <a:gd name="T12" fmla="*/ 0 w 100"/>
                <a:gd name="T13" fmla="*/ 4 h 104"/>
                <a:gd name="T14" fmla="*/ 0 w 100"/>
                <a:gd name="T15" fmla="*/ 4 h 104"/>
                <a:gd name="T16" fmla="*/ 0 w 100"/>
                <a:gd name="T17" fmla="*/ 3 h 104"/>
                <a:gd name="T18" fmla="*/ 0 w 100"/>
                <a:gd name="T19" fmla="*/ 2 h 104"/>
                <a:gd name="T20" fmla="*/ 0 w 100"/>
                <a:gd name="T21" fmla="*/ 2 h 104"/>
                <a:gd name="T22" fmla="*/ 0 w 100"/>
                <a:gd name="T23" fmla="*/ 1 h 104"/>
                <a:gd name="T24" fmla="*/ 1 w 100"/>
                <a:gd name="T25" fmla="*/ 1 h 104"/>
                <a:gd name="T26" fmla="*/ 1 w 100"/>
                <a:gd name="T27" fmla="*/ 1 h 104"/>
                <a:gd name="T28" fmla="*/ 1 w 100"/>
                <a:gd name="T29" fmla="*/ 0 h 104"/>
                <a:gd name="T30" fmla="*/ 2 w 100"/>
                <a:gd name="T31" fmla="*/ 0 h 104"/>
                <a:gd name="T32" fmla="*/ 2 w 100"/>
                <a:gd name="T33" fmla="*/ 0 h 104"/>
                <a:gd name="T34" fmla="*/ 2 w 100"/>
                <a:gd name="T35" fmla="*/ 0 h 104"/>
                <a:gd name="T36" fmla="*/ 3 w 100"/>
                <a:gd name="T37" fmla="*/ 0 h 104"/>
                <a:gd name="T38" fmla="*/ 3 w 100"/>
                <a:gd name="T39" fmla="*/ 1 h 104"/>
                <a:gd name="T40" fmla="*/ 3 w 100"/>
                <a:gd name="T41" fmla="*/ 1 h 104"/>
                <a:gd name="T42" fmla="*/ 4 w 100"/>
                <a:gd name="T43" fmla="*/ 1 h 104"/>
                <a:gd name="T44" fmla="*/ 4 w 100"/>
                <a:gd name="T45" fmla="*/ 2 h 104"/>
                <a:gd name="T46" fmla="*/ 4 w 100"/>
                <a:gd name="T47" fmla="*/ 2 h 104"/>
                <a:gd name="T48" fmla="*/ 4 w 100"/>
                <a:gd name="T49" fmla="*/ 3 h 104"/>
                <a:gd name="T50" fmla="*/ 4 w 100"/>
                <a:gd name="T51" fmla="*/ 4 h 104"/>
                <a:gd name="T52" fmla="*/ 4 w 100"/>
                <a:gd name="T53" fmla="*/ 4 h 104"/>
                <a:gd name="T54" fmla="*/ 4 w 100"/>
                <a:gd name="T55" fmla="*/ 5 h 104"/>
                <a:gd name="T56" fmla="*/ 3 w 100"/>
                <a:gd name="T57" fmla="*/ 5 h 104"/>
                <a:gd name="T58" fmla="*/ 3 w 100"/>
                <a:gd name="T59" fmla="*/ 5 h 104"/>
                <a:gd name="T60" fmla="*/ 3 w 100"/>
                <a:gd name="T61" fmla="*/ 6 h 104"/>
                <a:gd name="T62" fmla="*/ 2 w 100"/>
                <a:gd name="T63" fmla="*/ 6 h 104"/>
                <a:gd name="T64" fmla="*/ 2 w 100"/>
                <a:gd name="T65" fmla="*/ 6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4"/>
                <a:gd name="T101" fmla="*/ 100 w 100"/>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4">
                  <a:moveTo>
                    <a:pt x="50" y="104"/>
                  </a:moveTo>
                  <a:lnTo>
                    <a:pt x="40" y="103"/>
                  </a:lnTo>
                  <a:lnTo>
                    <a:pt x="31" y="99"/>
                  </a:lnTo>
                  <a:lnTo>
                    <a:pt x="23" y="95"/>
                  </a:lnTo>
                  <a:lnTo>
                    <a:pt x="15" y="89"/>
                  </a:lnTo>
                  <a:lnTo>
                    <a:pt x="8" y="80"/>
                  </a:lnTo>
                  <a:lnTo>
                    <a:pt x="4" y="72"/>
                  </a:lnTo>
                  <a:lnTo>
                    <a:pt x="1" y="62"/>
                  </a:lnTo>
                  <a:lnTo>
                    <a:pt x="0" y="52"/>
                  </a:lnTo>
                  <a:lnTo>
                    <a:pt x="1" y="41"/>
                  </a:lnTo>
                  <a:lnTo>
                    <a:pt x="4" y="32"/>
                  </a:lnTo>
                  <a:lnTo>
                    <a:pt x="8" y="23"/>
                  </a:lnTo>
                  <a:lnTo>
                    <a:pt x="15" y="15"/>
                  </a:lnTo>
                  <a:lnTo>
                    <a:pt x="23" y="9"/>
                  </a:lnTo>
                  <a:lnTo>
                    <a:pt x="31" y="5"/>
                  </a:lnTo>
                  <a:lnTo>
                    <a:pt x="40" y="1"/>
                  </a:lnTo>
                  <a:lnTo>
                    <a:pt x="50" y="0"/>
                  </a:lnTo>
                  <a:lnTo>
                    <a:pt x="60" y="1"/>
                  </a:lnTo>
                  <a:lnTo>
                    <a:pt x="70" y="5"/>
                  </a:lnTo>
                  <a:lnTo>
                    <a:pt x="78" y="9"/>
                  </a:lnTo>
                  <a:lnTo>
                    <a:pt x="86" y="15"/>
                  </a:lnTo>
                  <a:lnTo>
                    <a:pt x="92" y="23"/>
                  </a:lnTo>
                  <a:lnTo>
                    <a:pt x="96" y="32"/>
                  </a:lnTo>
                  <a:lnTo>
                    <a:pt x="99" y="41"/>
                  </a:lnTo>
                  <a:lnTo>
                    <a:pt x="100" y="52"/>
                  </a:lnTo>
                  <a:lnTo>
                    <a:pt x="99" y="62"/>
                  </a:lnTo>
                  <a:lnTo>
                    <a:pt x="96" y="72"/>
                  </a:lnTo>
                  <a:lnTo>
                    <a:pt x="92" y="80"/>
                  </a:lnTo>
                  <a:lnTo>
                    <a:pt x="86" y="89"/>
                  </a:lnTo>
                  <a:lnTo>
                    <a:pt x="78" y="95"/>
                  </a:lnTo>
                  <a:lnTo>
                    <a:pt x="70" y="99"/>
                  </a:lnTo>
                  <a:lnTo>
                    <a:pt x="60" y="103"/>
                  </a:lnTo>
                  <a:lnTo>
                    <a:pt x="50" y="104"/>
                  </a:lnTo>
                  <a:close/>
                </a:path>
              </a:pathLst>
            </a:custGeom>
            <a:solidFill>
              <a:srgbClr val="616666"/>
            </a:solidFill>
            <a:ln w="9525">
              <a:noFill/>
              <a:round/>
              <a:headEnd/>
              <a:tailEnd/>
            </a:ln>
          </p:spPr>
          <p:txBody>
            <a:bodyPr/>
            <a:lstStyle/>
            <a:p>
              <a:pPr algn="ctr"/>
              <a:endParaRPr lang="en-US" sz="1800"/>
            </a:p>
          </p:txBody>
        </p:sp>
        <p:sp>
          <p:nvSpPr>
            <p:cNvPr id="347354" name="Freeform 1446"/>
            <p:cNvSpPr>
              <a:spLocks/>
            </p:cNvSpPr>
            <p:nvPr/>
          </p:nvSpPr>
          <p:spPr bwMode="auto">
            <a:xfrm>
              <a:off x="3419" y="3131"/>
              <a:ext cx="5" cy="5"/>
            </a:xfrm>
            <a:custGeom>
              <a:avLst/>
              <a:gdLst>
                <a:gd name="T0" fmla="*/ 3 w 100"/>
                <a:gd name="T1" fmla="*/ 5 h 103"/>
                <a:gd name="T2" fmla="*/ 2 w 100"/>
                <a:gd name="T3" fmla="*/ 5 h 103"/>
                <a:gd name="T4" fmla="*/ 1 w 100"/>
                <a:gd name="T5" fmla="*/ 5 h 103"/>
                <a:gd name="T6" fmla="*/ 1 w 100"/>
                <a:gd name="T7" fmla="*/ 5 h 103"/>
                <a:gd name="T8" fmla="*/ 1 w 100"/>
                <a:gd name="T9" fmla="*/ 4 h 103"/>
                <a:gd name="T10" fmla="*/ 0 w 100"/>
                <a:gd name="T11" fmla="*/ 4 h 103"/>
                <a:gd name="T12" fmla="*/ 0 w 100"/>
                <a:gd name="T13" fmla="*/ 3 h 103"/>
                <a:gd name="T14" fmla="*/ 0 w 100"/>
                <a:gd name="T15" fmla="*/ 3 h 103"/>
                <a:gd name="T16" fmla="*/ 0 w 100"/>
                <a:gd name="T17" fmla="*/ 2 h 103"/>
                <a:gd name="T18" fmla="*/ 0 w 100"/>
                <a:gd name="T19" fmla="*/ 2 h 103"/>
                <a:gd name="T20" fmla="*/ 0 w 100"/>
                <a:gd name="T21" fmla="*/ 2 h 103"/>
                <a:gd name="T22" fmla="*/ 0 w 100"/>
                <a:gd name="T23" fmla="*/ 1 h 103"/>
                <a:gd name="T24" fmla="*/ 1 w 100"/>
                <a:gd name="T25" fmla="*/ 1 h 103"/>
                <a:gd name="T26" fmla="*/ 1 w 100"/>
                <a:gd name="T27" fmla="*/ 0 h 103"/>
                <a:gd name="T28" fmla="*/ 1 w 100"/>
                <a:gd name="T29" fmla="*/ 0 h 103"/>
                <a:gd name="T30" fmla="*/ 2 w 100"/>
                <a:gd name="T31" fmla="*/ 0 h 103"/>
                <a:gd name="T32" fmla="*/ 3 w 100"/>
                <a:gd name="T33" fmla="*/ 0 h 103"/>
                <a:gd name="T34" fmla="*/ 3 w 100"/>
                <a:gd name="T35" fmla="*/ 0 h 103"/>
                <a:gd name="T36" fmla="*/ 3 w 100"/>
                <a:gd name="T37" fmla="*/ 0 h 103"/>
                <a:gd name="T38" fmla="*/ 4 w 100"/>
                <a:gd name="T39" fmla="*/ 0 h 103"/>
                <a:gd name="T40" fmla="*/ 4 w 100"/>
                <a:gd name="T41" fmla="*/ 1 h 103"/>
                <a:gd name="T42" fmla="*/ 5 w 100"/>
                <a:gd name="T43" fmla="*/ 1 h 103"/>
                <a:gd name="T44" fmla="*/ 5 w 100"/>
                <a:gd name="T45" fmla="*/ 2 h 103"/>
                <a:gd name="T46" fmla="*/ 5 w 100"/>
                <a:gd name="T47" fmla="*/ 2 h 103"/>
                <a:gd name="T48" fmla="*/ 5 w 100"/>
                <a:gd name="T49" fmla="*/ 2 h 103"/>
                <a:gd name="T50" fmla="*/ 5 w 100"/>
                <a:gd name="T51" fmla="*/ 3 h 103"/>
                <a:gd name="T52" fmla="*/ 5 w 100"/>
                <a:gd name="T53" fmla="*/ 3 h 103"/>
                <a:gd name="T54" fmla="*/ 5 w 100"/>
                <a:gd name="T55" fmla="*/ 4 h 103"/>
                <a:gd name="T56" fmla="*/ 4 w 100"/>
                <a:gd name="T57" fmla="*/ 4 h 103"/>
                <a:gd name="T58" fmla="*/ 4 w 100"/>
                <a:gd name="T59" fmla="*/ 5 h 103"/>
                <a:gd name="T60" fmla="*/ 3 w 100"/>
                <a:gd name="T61" fmla="*/ 5 h 103"/>
                <a:gd name="T62" fmla="*/ 3 w 100"/>
                <a:gd name="T63" fmla="*/ 5 h 103"/>
                <a:gd name="T64" fmla="*/ 3 w 100"/>
                <a:gd name="T65" fmla="*/ 5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3"/>
                <a:gd name="T101" fmla="*/ 100 w 100"/>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3">
                  <a:moveTo>
                    <a:pt x="50" y="103"/>
                  </a:moveTo>
                  <a:lnTo>
                    <a:pt x="39" y="102"/>
                  </a:lnTo>
                  <a:lnTo>
                    <a:pt x="30" y="99"/>
                  </a:lnTo>
                  <a:lnTo>
                    <a:pt x="22" y="95"/>
                  </a:lnTo>
                  <a:lnTo>
                    <a:pt x="14" y="88"/>
                  </a:lnTo>
                  <a:lnTo>
                    <a:pt x="8" y="80"/>
                  </a:lnTo>
                  <a:lnTo>
                    <a:pt x="4" y="71"/>
                  </a:lnTo>
                  <a:lnTo>
                    <a:pt x="1" y="62"/>
                  </a:lnTo>
                  <a:lnTo>
                    <a:pt x="0" y="51"/>
                  </a:lnTo>
                  <a:lnTo>
                    <a:pt x="1" y="41"/>
                  </a:lnTo>
                  <a:lnTo>
                    <a:pt x="4" y="31"/>
                  </a:lnTo>
                  <a:lnTo>
                    <a:pt x="8" y="23"/>
                  </a:lnTo>
                  <a:lnTo>
                    <a:pt x="14" y="15"/>
                  </a:lnTo>
                  <a:lnTo>
                    <a:pt x="22" y="8"/>
                  </a:lnTo>
                  <a:lnTo>
                    <a:pt x="30" y="4"/>
                  </a:lnTo>
                  <a:lnTo>
                    <a:pt x="39" y="1"/>
                  </a:lnTo>
                  <a:lnTo>
                    <a:pt x="50" y="0"/>
                  </a:lnTo>
                  <a:lnTo>
                    <a:pt x="60" y="1"/>
                  </a:lnTo>
                  <a:lnTo>
                    <a:pt x="69" y="4"/>
                  </a:lnTo>
                  <a:lnTo>
                    <a:pt x="77" y="8"/>
                  </a:lnTo>
                  <a:lnTo>
                    <a:pt x="85" y="15"/>
                  </a:lnTo>
                  <a:lnTo>
                    <a:pt x="91" y="23"/>
                  </a:lnTo>
                  <a:lnTo>
                    <a:pt x="96" y="31"/>
                  </a:lnTo>
                  <a:lnTo>
                    <a:pt x="99" y="41"/>
                  </a:lnTo>
                  <a:lnTo>
                    <a:pt x="100" y="51"/>
                  </a:lnTo>
                  <a:lnTo>
                    <a:pt x="99" y="62"/>
                  </a:lnTo>
                  <a:lnTo>
                    <a:pt x="96" y="71"/>
                  </a:lnTo>
                  <a:lnTo>
                    <a:pt x="91" y="80"/>
                  </a:lnTo>
                  <a:lnTo>
                    <a:pt x="85" y="88"/>
                  </a:lnTo>
                  <a:lnTo>
                    <a:pt x="77" y="95"/>
                  </a:lnTo>
                  <a:lnTo>
                    <a:pt x="69" y="99"/>
                  </a:lnTo>
                  <a:lnTo>
                    <a:pt x="60" y="102"/>
                  </a:lnTo>
                  <a:lnTo>
                    <a:pt x="50" y="103"/>
                  </a:lnTo>
                  <a:close/>
                </a:path>
              </a:pathLst>
            </a:custGeom>
            <a:solidFill>
              <a:srgbClr val="616666"/>
            </a:solidFill>
            <a:ln w="9525">
              <a:noFill/>
              <a:round/>
              <a:headEnd/>
              <a:tailEnd/>
            </a:ln>
          </p:spPr>
          <p:txBody>
            <a:bodyPr/>
            <a:lstStyle/>
            <a:p>
              <a:pPr algn="ctr"/>
              <a:endParaRPr lang="en-US" sz="1800"/>
            </a:p>
          </p:txBody>
        </p:sp>
        <p:sp>
          <p:nvSpPr>
            <p:cNvPr id="347355" name="Freeform 1447"/>
            <p:cNvSpPr>
              <a:spLocks/>
            </p:cNvSpPr>
            <p:nvPr/>
          </p:nvSpPr>
          <p:spPr bwMode="auto">
            <a:xfrm>
              <a:off x="3490" y="3094"/>
              <a:ext cx="2" cy="3"/>
            </a:xfrm>
            <a:custGeom>
              <a:avLst/>
              <a:gdLst>
                <a:gd name="T0" fmla="*/ 1 w 55"/>
                <a:gd name="T1" fmla="*/ 3 h 57"/>
                <a:gd name="T2" fmla="*/ 1 w 55"/>
                <a:gd name="T3" fmla="*/ 3 h 57"/>
                <a:gd name="T4" fmla="*/ 0 w 55"/>
                <a:gd name="T5" fmla="*/ 3 h 57"/>
                <a:gd name="T6" fmla="*/ 0 w 55"/>
                <a:gd name="T7" fmla="*/ 2 h 57"/>
                <a:gd name="T8" fmla="*/ 0 w 55"/>
                <a:gd name="T9" fmla="*/ 1 h 57"/>
                <a:gd name="T10" fmla="*/ 0 w 55"/>
                <a:gd name="T11" fmla="*/ 1 h 57"/>
                <a:gd name="T12" fmla="*/ 0 w 55"/>
                <a:gd name="T13" fmla="*/ 0 h 57"/>
                <a:gd name="T14" fmla="*/ 1 w 55"/>
                <a:gd name="T15" fmla="*/ 0 h 57"/>
                <a:gd name="T16" fmla="*/ 1 w 55"/>
                <a:gd name="T17" fmla="*/ 0 h 57"/>
                <a:gd name="T18" fmla="*/ 1 w 55"/>
                <a:gd name="T19" fmla="*/ 0 h 57"/>
                <a:gd name="T20" fmla="*/ 2 w 55"/>
                <a:gd name="T21" fmla="*/ 0 h 57"/>
                <a:gd name="T22" fmla="*/ 2 w 55"/>
                <a:gd name="T23" fmla="*/ 1 h 57"/>
                <a:gd name="T24" fmla="*/ 2 w 55"/>
                <a:gd name="T25" fmla="*/ 1 h 57"/>
                <a:gd name="T26" fmla="*/ 2 w 55"/>
                <a:gd name="T27" fmla="*/ 2 h 57"/>
                <a:gd name="T28" fmla="*/ 2 w 55"/>
                <a:gd name="T29" fmla="*/ 3 h 57"/>
                <a:gd name="T30" fmla="*/ 1 w 55"/>
                <a:gd name="T31" fmla="*/ 3 h 57"/>
                <a:gd name="T32" fmla="*/ 1 w 55"/>
                <a:gd name="T33" fmla="*/ 3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7"/>
                <a:gd name="T53" fmla="*/ 55 w 5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7">
                  <a:moveTo>
                    <a:pt x="28" y="57"/>
                  </a:moveTo>
                  <a:lnTo>
                    <a:pt x="16" y="55"/>
                  </a:lnTo>
                  <a:lnTo>
                    <a:pt x="8" y="49"/>
                  </a:lnTo>
                  <a:lnTo>
                    <a:pt x="2" y="40"/>
                  </a:lnTo>
                  <a:lnTo>
                    <a:pt x="0" y="28"/>
                  </a:lnTo>
                  <a:lnTo>
                    <a:pt x="2" y="17"/>
                  </a:lnTo>
                  <a:lnTo>
                    <a:pt x="8" y="8"/>
                  </a:lnTo>
                  <a:lnTo>
                    <a:pt x="16" y="2"/>
                  </a:lnTo>
                  <a:lnTo>
                    <a:pt x="28" y="0"/>
                  </a:lnTo>
                  <a:lnTo>
                    <a:pt x="39" y="2"/>
                  </a:lnTo>
                  <a:lnTo>
                    <a:pt x="47" y="8"/>
                  </a:lnTo>
                  <a:lnTo>
                    <a:pt x="53" y="17"/>
                  </a:lnTo>
                  <a:lnTo>
                    <a:pt x="55" y="28"/>
                  </a:lnTo>
                  <a:lnTo>
                    <a:pt x="53" y="40"/>
                  </a:lnTo>
                  <a:lnTo>
                    <a:pt x="47" y="49"/>
                  </a:lnTo>
                  <a:lnTo>
                    <a:pt x="39" y="55"/>
                  </a:lnTo>
                  <a:lnTo>
                    <a:pt x="28" y="57"/>
                  </a:lnTo>
                  <a:close/>
                </a:path>
              </a:pathLst>
            </a:custGeom>
            <a:solidFill>
              <a:srgbClr val="D1D9D9"/>
            </a:solidFill>
            <a:ln w="9525">
              <a:noFill/>
              <a:round/>
              <a:headEnd/>
              <a:tailEnd/>
            </a:ln>
          </p:spPr>
          <p:txBody>
            <a:bodyPr/>
            <a:lstStyle/>
            <a:p>
              <a:pPr algn="ctr"/>
              <a:endParaRPr lang="en-US" sz="1800"/>
            </a:p>
          </p:txBody>
        </p:sp>
        <p:sp>
          <p:nvSpPr>
            <p:cNvPr id="347356" name="Freeform 1448"/>
            <p:cNvSpPr>
              <a:spLocks/>
            </p:cNvSpPr>
            <p:nvPr/>
          </p:nvSpPr>
          <p:spPr bwMode="auto">
            <a:xfrm>
              <a:off x="3421" y="3133"/>
              <a:ext cx="2" cy="3"/>
            </a:xfrm>
            <a:custGeom>
              <a:avLst/>
              <a:gdLst>
                <a:gd name="T0" fmla="*/ 1 w 55"/>
                <a:gd name="T1" fmla="*/ 3 h 56"/>
                <a:gd name="T2" fmla="*/ 1 w 55"/>
                <a:gd name="T3" fmla="*/ 3 h 56"/>
                <a:gd name="T4" fmla="*/ 0 w 55"/>
                <a:gd name="T5" fmla="*/ 3 h 56"/>
                <a:gd name="T6" fmla="*/ 0 w 55"/>
                <a:gd name="T7" fmla="*/ 2 h 56"/>
                <a:gd name="T8" fmla="*/ 0 w 55"/>
                <a:gd name="T9" fmla="*/ 2 h 56"/>
                <a:gd name="T10" fmla="*/ 0 w 55"/>
                <a:gd name="T11" fmla="*/ 1 h 56"/>
                <a:gd name="T12" fmla="*/ 0 w 55"/>
                <a:gd name="T13" fmla="*/ 0 h 56"/>
                <a:gd name="T14" fmla="*/ 1 w 55"/>
                <a:gd name="T15" fmla="*/ 0 h 56"/>
                <a:gd name="T16" fmla="*/ 1 w 55"/>
                <a:gd name="T17" fmla="*/ 0 h 56"/>
                <a:gd name="T18" fmla="*/ 1 w 55"/>
                <a:gd name="T19" fmla="*/ 0 h 56"/>
                <a:gd name="T20" fmla="*/ 2 w 55"/>
                <a:gd name="T21" fmla="*/ 0 h 56"/>
                <a:gd name="T22" fmla="*/ 2 w 55"/>
                <a:gd name="T23" fmla="*/ 1 h 56"/>
                <a:gd name="T24" fmla="*/ 2 w 55"/>
                <a:gd name="T25" fmla="*/ 2 h 56"/>
                <a:gd name="T26" fmla="*/ 2 w 55"/>
                <a:gd name="T27" fmla="*/ 2 h 56"/>
                <a:gd name="T28" fmla="*/ 2 w 55"/>
                <a:gd name="T29" fmla="*/ 3 h 56"/>
                <a:gd name="T30" fmla="*/ 1 w 55"/>
                <a:gd name="T31" fmla="*/ 3 h 56"/>
                <a:gd name="T32" fmla="*/ 1 w 55"/>
                <a:gd name="T33" fmla="*/ 3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6"/>
                <a:gd name="T53" fmla="*/ 55 w 55"/>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6">
                  <a:moveTo>
                    <a:pt x="28" y="56"/>
                  </a:moveTo>
                  <a:lnTo>
                    <a:pt x="17" y="54"/>
                  </a:lnTo>
                  <a:lnTo>
                    <a:pt x="9" y="48"/>
                  </a:lnTo>
                  <a:lnTo>
                    <a:pt x="2" y="40"/>
                  </a:lnTo>
                  <a:lnTo>
                    <a:pt x="0" y="28"/>
                  </a:lnTo>
                  <a:lnTo>
                    <a:pt x="2" y="16"/>
                  </a:lnTo>
                  <a:lnTo>
                    <a:pt x="9" y="8"/>
                  </a:lnTo>
                  <a:lnTo>
                    <a:pt x="17" y="2"/>
                  </a:lnTo>
                  <a:lnTo>
                    <a:pt x="28" y="0"/>
                  </a:lnTo>
                  <a:lnTo>
                    <a:pt x="39" y="2"/>
                  </a:lnTo>
                  <a:lnTo>
                    <a:pt x="47" y="8"/>
                  </a:lnTo>
                  <a:lnTo>
                    <a:pt x="53" y="16"/>
                  </a:lnTo>
                  <a:lnTo>
                    <a:pt x="55" y="28"/>
                  </a:lnTo>
                  <a:lnTo>
                    <a:pt x="53" y="40"/>
                  </a:lnTo>
                  <a:lnTo>
                    <a:pt x="47" y="48"/>
                  </a:lnTo>
                  <a:lnTo>
                    <a:pt x="39" y="54"/>
                  </a:lnTo>
                  <a:lnTo>
                    <a:pt x="28" y="56"/>
                  </a:lnTo>
                  <a:close/>
                </a:path>
              </a:pathLst>
            </a:custGeom>
            <a:solidFill>
              <a:srgbClr val="D1D9D9"/>
            </a:solidFill>
            <a:ln w="9525">
              <a:noFill/>
              <a:round/>
              <a:headEnd/>
              <a:tailEnd/>
            </a:ln>
          </p:spPr>
          <p:txBody>
            <a:bodyPr/>
            <a:lstStyle/>
            <a:p>
              <a:pPr algn="ctr"/>
              <a:endParaRPr lang="en-US" sz="1800"/>
            </a:p>
          </p:txBody>
        </p:sp>
        <p:sp>
          <p:nvSpPr>
            <p:cNvPr id="347357" name="Freeform 1449"/>
            <p:cNvSpPr>
              <a:spLocks/>
            </p:cNvSpPr>
            <p:nvPr/>
          </p:nvSpPr>
          <p:spPr bwMode="auto">
            <a:xfrm>
              <a:off x="3433" y="3076"/>
              <a:ext cx="29" cy="29"/>
            </a:xfrm>
            <a:custGeom>
              <a:avLst/>
              <a:gdLst>
                <a:gd name="T0" fmla="*/ 23 w 624"/>
                <a:gd name="T1" fmla="*/ 0 h 522"/>
                <a:gd name="T2" fmla="*/ 0 w 624"/>
                <a:gd name="T3" fmla="*/ 12 h 522"/>
                <a:gd name="T4" fmla="*/ 6 w 624"/>
                <a:gd name="T5" fmla="*/ 29 h 522"/>
                <a:gd name="T6" fmla="*/ 29 w 624"/>
                <a:gd name="T7" fmla="*/ 17 h 522"/>
                <a:gd name="T8" fmla="*/ 23 w 624"/>
                <a:gd name="T9" fmla="*/ 0 h 522"/>
                <a:gd name="T10" fmla="*/ 0 60000 65536"/>
                <a:gd name="T11" fmla="*/ 0 60000 65536"/>
                <a:gd name="T12" fmla="*/ 0 60000 65536"/>
                <a:gd name="T13" fmla="*/ 0 60000 65536"/>
                <a:gd name="T14" fmla="*/ 0 60000 65536"/>
                <a:gd name="T15" fmla="*/ 0 w 624"/>
                <a:gd name="T16" fmla="*/ 0 h 522"/>
                <a:gd name="T17" fmla="*/ 624 w 624"/>
                <a:gd name="T18" fmla="*/ 522 h 522"/>
              </a:gdLst>
              <a:ahLst/>
              <a:cxnLst>
                <a:cxn ang="T10">
                  <a:pos x="T0" y="T1"/>
                </a:cxn>
                <a:cxn ang="T11">
                  <a:pos x="T2" y="T3"/>
                </a:cxn>
                <a:cxn ang="T12">
                  <a:pos x="T4" y="T5"/>
                </a:cxn>
                <a:cxn ang="T13">
                  <a:pos x="T6" y="T7"/>
                </a:cxn>
                <a:cxn ang="T14">
                  <a:pos x="T8" y="T9"/>
                </a:cxn>
              </a:cxnLst>
              <a:rect l="T15" t="T16" r="T17" b="T18"/>
              <a:pathLst>
                <a:path w="624" h="522">
                  <a:moveTo>
                    <a:pt x="498" y="0"/>
                  </a:moveTo>
                  <a:lnTo>
                    <a:pt x="0" y="222"/>
                  </a:lnTo>
                  <a:lnTo>
                    <a:pt x="125" y="522"/>
                  </a:lnTo>
                  <a:lnTo>
                    <a:pt x="624" y="301"/>
                  </a:lnTo>
                  <a:lnTo>
                    <a:pt x="498" y="0"/>
                  </a:lnTo>
                  <a:close/>
                </a:path>
              </a:pathLst>
            </a:custGeom>
            <a:solidFill>
              <a:srgbClr val="111919"/>
            </a:solidFill>
            <a:ln w="9525">
              <a:noFill/>
              <a:round/>
              <a:headEnd/>
              <a:tailEnd/>
            </a:ln>
          </p:spPr>
          <p:txBody>
            <a:bodyPr/>
            <a:lstStyle/>
            <a:p>
              <a:pPr algn="ctr"/>
              <a:endParaRPr lang="en-US" sz="1800"/>
            </a:p>
          </p:txBody>
        </p:sp>
        <p:sp>
          <p:nvSpPr>
            <p:cNvPr id="347358" name="Freeform 1450"/>
            <p:cNvSpPr>
              <a:spLocks/>
            </p:cNvSpPr>
            <p:nvPr/>
          </p:nvSpPr>
          <p:spPr bwMode="auto">
            <a:xfrm>
              <a:off x="3434" y="3077"/>
              <a:ext cx="27" cy="27"/>
            </a:xfrm>
            <a:custGeom>
              <a:avLst/>
              <a:gdLst>
                <a:gd name="T0" fmla="*/ 22 w 589"/>
                <a:gd name="T1" fmla="*/ 0 h 484"/>
                <a:gd name="T2" fmla="*/ 0 w 589"/>
                <a:gd name="T3" fmla="*/ 12 h 484"/>
                <a:gd name="T4" fmla="*/ 5 w 589"/>
                <a:gd name="T5" fmla="*/ 27 h 484"/>
                <a:gd name="T6" fmla="*/ 27 w 589"/>
                <a:gd name="T7" fmla="*/ 15 h 484"/>
                <a:gd name="T8" fmla="*/ 22 w 589"/>
                <a:gd name="T9" fmla="*/ 0 h 484"/>
                <a:gd name="T10" fmla="*/ 0 60000 65536"/>
                <a:gd name="T11" fmla="*/ 0 60000 65536"/>
                <a:gd name="T12" fmla="*/ 0 60000 65536"/>
                <a:gd name="T13" fmla="*/ 0 60000 65536"/>
                <a:gd name="T14" fmla="*/ 0 60000 65536"/>
                <a:gd name="T15" fmla="*/ 0 w 589"/>
                <a:gd name="T16" fmla="*/ 0 h 484"/>
                <a:gd name="T17" fmla="*/ 589 w 589"/>
                <a:gd name="T18" fmla="*/ 484 h 484"/>
              </a:gdLst>
              <a:ahLst/>
              <a:cxnLst>
                <a:cxn ang="T10">
                  <a:pos x="T0" y="T1"/>
                </a:cxn>
                <a:cxn ang="T11">
                  <a:pos x="T2" y="T3"/>
                </a:cxn>
                <a:cxn ang="T12">
                  <a:pos x="T4" y="T5"/>
                </a:cxn>
                <a:cxn ang="T13">
                  <a:pos x="T6" y="T7"/>
                </a:cxn>
                <a:cxn ang="T14">
                  <a:pos x="T8" y="T9"/>
                </a:cxn>
              </a:cxnLst>
              <a:rect l="T15" t="T16" r="T17" b="T18"/>
              <a:pathLst>
                <a:path w="589" h="484">
                  <a:moveTo>
                    <a:pt x="474" y="0"/>
                  </a:moveTo>
                  <a:lnTo>
                    <a:pt x="0" y="211"/>
                  </a:lnTo>
                  <a:lnTo>
                    <a:pt x="114" y="484"/>
                  </a:lnTo>
                  <a:lnTo>
                    <a:pt x="589" y="273"/>
                  </a:lnTo>
                  <a:lnTo>
                    <a:pt x="474" y="0"/>
                  </a:lnTo>
                  <a:close/>
                </a:path>
              </a:pathLst>
            </a:custGeom>
            <a:solidFill>
              <a:srgbClr val="EDF5F5"/>
            </a:solidFill>
            <a:ln w="9525">
              <a:noFill/>
              <a:round/>
              <a:headEnd/>
              <a:tailEnd/>
            </a:ln>
          </p:spPr>
          <p:txBody>
            <a:bodyPr/>
            <a:lstStyle/>
            <a:p>
              <a:pPr algn="ctr"/>
              <a:endParaRPr lang="en-US" sz="1800"/>
            </a:p>
          </p:txBody>
        </p:sp>
        <p:sp>
          <p:nvSpPr>
            <p:cNvPr id="347359" name="Freeform 1451"/>
            <p:cNvSpPr>
              <a:spLocks/>
            </p:cNvSpPr>
            <p:nvPr/>
          </p:nvSpPr>
          <p:spPr bwMode="auto">
            <a:xfrm>
              <a:off x="3434" y="3078"/>
              <a:ext cx="27" cy="26"/>
            </a:xfrm>
            <a:custGeom>
              <a:avLst/>
              <a:gdLst>
                <a:gd name="T0" fmla="*/ 22 w 583"/>
                <a:gd name="T1" fmla="*/ 0 h 471"/>
                <a:gd name="T2" fmla="*/ 0 w 583"/>
                <a:gd name="T3" fmla="*/ 12 h 471"/>
                <a:gd name="T4" fmla="*/ 5 w 583"/>
                <a:gd name="T5" fmla="*/ 26 h 471"/>
                <a:gd name="T6" fmla="*/ 27 w 583"/>
                <a:gd name="T7" fmla="*/ 14 h 471"/>
                <a:gd name="T8" fmla="*/ 22 w 583"/>
                <a:gd name="T9" fmla="*/ 0 h 471"/>
                <a:gd name="T10" fmla="*/ 0 60000 65536"/>
                <a:gd name="T11" fmla="*/ 0 60000 65536"/>
                <a:gd name="T12" fmla="*/ 0 60000 65536"/>
                <a:gd name="T13" fmla="*/ 0 60000 65536"/>
                <a:gd name="T14" fmla="*/ 0 60000 65536"/>
                <a:gd name="T15" fmla="*/ 0 w 583"/>
                <a:gd name="T16" fmla="*/ 0 h 471"/>
                <a:gd name="T17" fmla="*/ 583 w 583"/>
                <a:gd name="T18" fmla="*/ 471 h 471"/>
              </a:gdLst>
              <a:ahLst/>
              <a:cxnLst>
                <a:cxn ang="T10">
                  <a:pos x="T0" y="T1"/>
                </a:cxn>
                <a:cxn ang="T11">
                  <a:pos x="T2" y="T3"/>
                </a:cxn>
                <a:cxn ang="T12">
                  <a:pos x="T4" y="T5"/>
                </a:cxn>
                <a:cxn ang="T13">
                  <a:pos x="T6" y="T7"/>
                </a:cxn>
                <a:cxn ang="T14">
                  <a:pos x="T8" y="T9"/>
                </a:cxn>
              </a:cxnLst>
              <a:rect l="T15" t="T16" r="T17" b="T18"/>
              <a:pathLst>
                <a:path w="583" h="471">
                  <a:moveTo>
                    <a:pt x="473" y="0"/>
                  </a:moveTo>
                  <a:lnTo>
                    <a:pt x="0" y="211"/>
                  </a:lnTo>
                  <a:lnTo>
                    <a:pt x="108" y="471"/>
                  </a:lnTo>
                  <a:lnTo>
                    <a:pt x="583" y="260"/>
                  </a:lnTo>
                  <a:lnTo>
                    <a:pt x="473" y="0"/>
                  </a:lnTo>
                  <a:close/>
                </a:path>
              </a:pathLst>
            </a:custGeom>
            <a:solidFill>
              <a:srgbClr val="878F8F"/>
            </a:solidFill>
            <a:ln w="9525">
              <a:noFill/>
              <a:round/>
              <a:headEnd/>
              <a:tailEnd/>
            </a:ln>
          </p:spPr>
          <p:txBody>
            <a:bodyPr/>
            <a:lstStyle/>
            <a:p>
              <a:pPr algn="ctr"/>
              <a:endParaRPr lang="en-US" sz="1800"/>
            </a:p>
          </p:txBody>
        </p:sp>
        <p:sp>
          <p:nvSpPr>
            <p:cNvPr id="347360" name="Freeform 1452"/>
            <p:cNvSpPr>
              <a:spLocks/>
            </p:cNvSpPr>
            <p:nvPr/>
          </p:nvSpPr>
          <p:spPr bwMode="auto">
            <a:xfrm>
              <a:off x="3447" y="3082"/>
              <a:ext cx="10" cy="13"/>
            </a:xfrm>
            <a:custGeom>
              <a:avLst/>
              <a:gdLst>
                <a:gd name="T0" fmla="*/ 7 w 227"/>
                <a:gd name="T1" fmla="*/ 12 h 234"/>
                <a:gd name="T2" fmla="*/ 6 w 227"/>
                <a:gd name="T3" fmla="*/ 13 h 234"/>
                <a:gd name="T4" fmla="*/ 5 w 227"/>
                <a:gd name="T5" fmla="*/ 13 h 234"/>
                <a:gd name="T6" fmla="*/ 4 w 227"/>
                <a:gd name="T7" fmla="*/ 13 h 234"/>
                <a:gd name="T8" fmla="*/ 3 w 227"/>
                <a:gd name="T9" fmla="*/ 13 h 234"/>
                <a:gd name="T10" fmla="*/ 2 w 227"/>
                <a:gd name="T11" fmla="*/ 12 h 234"/>
                <a:gd name="T12" fmla="*/ 2 w 227"/>
                <a:gd name="T13" fmla="*/ 11 h 234"/>
                <a:gd name="T14" fmla="*/ 1 w 227"/>
                <a:gd name="T15" fmla="*/ 10 h 234"/>
                <a:gd name="T16" fmla="*/ 0 w 227"/>
                <a:gd name="T17" fmla="*/ 9 h 234"/>
                <a:gd name="T18" fmla="*/ 0 w 227"/>
                <a:gd name="T19" fmla="*/ 8 h 234"/>
                <a:gd name="T20" fmla="*/ 0 w 227"/>
                <a:gd name="T21" fmla="*/ 7 h 234"/>
                <a:gd name="T22" fmla="*/ 0 w 227"/>
                <a:gd name="T23" fmla="*/ 5 h 234"/>
                <a:gd name="T24" fmla="*/ 0 w 227"/>
                <a:gd name="T25" fmla="*/ 4 h 234"/>
                <a:gd name="T26" fmla="*/ 1 w 227"/>
                <a:gd name="T27" fmla="*/ 3 h 234"/>
                <a:gd name="T28" fmla="*/ 1 w 227"/>
                <a:gd name="T29" fmla="*/ 2 h 234"/>
                <a:gd name="T30" fmla="*/ 2 w 227"/>
                <a:gd name="T31" fmla="*/ 1 h 234"/>
                <a:gd name="T32" fmla="*/ 3 w 227"/>
                <a:gd name="T33" fmla="*/ 1 h 234"/>
                <a:gd name="T34" fmla="*/ 4 w 227"/>
                <a:gd name="T35" fmla="*/ 0 h 234"/>
                <a:gd name="T36" fmla="*/ 5 w 227"/>
                <a:gd name="T37" fmla="*/ 0 h 234"/>
                <a:gd name="T38" fmla="*/ 6 w 227"/>
                <a:gd name="T39" fmla="*/ 0 h 234"/>
                <a:gd name="T40" fmla="*/ 7 w 227"/>
                <a:gd name="T41" fmla="*/ 0 h 234"/>
                <a:gd name="T42" fmla="*/ 8 w 227"/>
                <a:gd name="T43" fmla="*/ 1 h 234"/>
                <a:gd name="T44" fmla="*/ 8 w 227"/>
                <a:gd name="T45" fmla="*/ 2 h 234"/>
                <a:gd name="T46" fmla="*/ 9 w 227"/>
                <a:gd name="T47" fmla="*/ 3 h 234"/>
                <a:gd name="T48" fmla="*/ 10 w 227"/>
                <a:gd name="T49" fmla="*/ 4 h 234"/>
                <a:gd name="T50" fmla="*/ 10 w 227"/>
                <a:gd name="T51" fmla="*/ 5 h 234"/>
                <a:gd name="T52" fmla="*/ 10 w 227"/>
                <a:gd name="T53" fmla="*/ 6 h 234"/>
                <a:gd name="T54" fmla="*/ 10 w 227"/>
                <a:gd name="T55" fmla="*/ 8 h 234"/>
                <a:gd name="T56" fmla="*/ 10 w 227"/>
                <a:gd name="T57" fmla="*/ 9 h 234"/>
                <a:gd name="T58" fmla="*/ 9 w 227"/>
                <a:gd name="T59" fmla="*/ 10 h 234"/>
                <a:gd name="T60" fmla="*/ 9 w 227"/>
                <a:gd name="T61" fmla="*/ 11 h 234"/>
                <a:gd name="T62" fmla="*/ 8 w 227"/>
                <a:gd name="T63" fmla="*/ 12 h 234"/>
                <a:gd name="T64" fmla="*/ 7 w 227"/>
                <a:gd name="T65" fmla="*/ 12 h 2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234"/>
                <a:gd name="T101" fmla="*/ 227 w 227"/>
                <a:gd name="T102" fmla="*/ 234 h 2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234">
                  <a:moveTo>
                    <a:pt x="159" y="223"/>
                  </a:moveTo>
                  <a:lnTo>
                    <a:pt x="137" y="231"/>
                  </a:lnTo>
                  <a:lnTo>
                    <a:pt x="115" y="234"/>
                  </a:lnTo>
                  <a:lnTo>
                    <a:pt x="93" y="232"/>
                  </a:lnTo>
                  <a:lnTo>
                    <a:pt x="73" y="225"/>
                  </a:lnTo>
                  <a:lnTo>
                    <a:pt x="54" y="215"/>
                  </a:lnTo>
                  <a:lnTo>
                    <a:pt x="36" y="201"/>
                  </a:lnTo>
                  <a:lnTo>
                    <a:pt x="22" y="184"/>
                  </a:lnTo>
                  <a:lnTo>
                    <a:pt x="11" y="163"/>
                  </a:lnTo>
                  <a:lnTo>
                    <a:pt x="4" y="141"/>
                  </a:lnTo>
                  <a:lnTo>
                    <a:pt x="0" y="118"/>
                  </a:lnTo>
                  <a:lnTo>
                    <a:pt x="3" y="96"/>
                  </a:lnTo>
                  <a:lnTo>
                    <a:pt x="9" y="74"/>
                  </a:lnTo>
                  <a:lnTo>
                    <a:pt x="19" y="55"/>
                  </a:lnTo>
                  <a:lnTo>
                    <a:pt x="32" y="37"/>
                  </a:lnTo>
                  <a:lnTo>
                    <a:pt x="48" y="22"/>
                  </a:lnTo>
                  <a:lnTo>
                    <a:pt x="69" y="10"/>
                  </a:lnTo>
                  <a:lnTo>
                    <a:pt x="90" y="3"/>
                  </a:lnTo>
                  <a:lnTo>
                    <a:pt x="113" y="0"/>
                  </a:lnTo>
                  <a:lnTo>
                    <a:pt x="134" y="2"/>
                  </a:lnTo>
                  <a:lnTo>
                    <a:pt x="156" y="8"/>
                  </a:lnTo>
                  <a:lnTo>
                    <a:pt x="174" y="19"/>
                  </a:lnTo>
                  <a:lnTo>
                    <a:pt x="191" y="32"/>
                  </a:lnTo>
                  <a:lnTo>
                    <a:pt x="206" y="49"/>
                  </a:lnTo>
                  <a:lnTo>
                    <a:pt x="217" y="70"/>
                  </a:lnTo>
                  <a:lnTo>
                    <a:pt x="224" y="93"/>
                  </a:lnTo>
                  <a:lnTo>
                    <a:pt x="227" y="116"/>
                  </a:lnTo>
                  <a:lnTo>
                    <a:pt x="225" y="138"/>
                  </a:lnTo>
                  <a:lnTo>
                    <a:pt x="219" y="159"/>
                  </a:lnTo>
                  <a:lnTo>
                    <a:pt x="209" y="179"/>
                  </a:lnTo>
                  <a:lnTo>
                    <a:pt x="195" y="197"/>
                  </a:lnTo>
                  <a:lnTo>
                    <a:pt x="179" y="212"/>
                  </a:lnTo>
                  <a:lnTo>
                    <a:pt x="159" y="223"/>
                  </a:lnTo>
                  <a:close/>
                </a:path>
              </a:pathLst>
            </a:custGeom>
            <a:solidFill>
              <a:srgbClr val="E33338"/>
            </a:solidFill>
            <a:ln w="9525">
              <a:noFill/>
              <a:round/>
              <a:headEnd/>
              <a:tailEnd/>
            </a:ln>
          </p:spPr>
          <p:txBody>
            <a:bodyPr/>
            <a:lstStyle/>
            <a:p>
              <a:pPr algn="ctr"/>
              <a:endParaRPr lang="en-US" sz="1800"/>
            </a:p>
          </p:txBody>
        </p:sp>
        <p:sp>
          <p:nvSpPr>
            <p:cNvPr id="347361" name="Freeform 1453"/>
            <p:cNvSpPr>
              <a:spLocks/>
            </p:cNvSpPr>
            <p:nvPr/>
          </p:nvSpPr>
          <p:spPr bwMode="auto">
            <a:xfrm>
              <a:off x="3447" y="3082"/>
              <a:ext cx="10" cy="12"/>
            </a:xfrm>
            <a:custGeom>
              <a:avLst/>
              <a:gdLst>
                <a:gd name="T0" fmla="*/ 7 w 208"/>
                <a:gd name="T1" fmla="*/ 12 h 214"/>
                <a:gd name="T2" fmla="*/ 6 w 208"/>
                <a:gd name="T3" fmla="*/ 12 h 214"/>
                <a:gd name="T4" fmla="*/ 5 w 208"/>
                <a:gd name="T5" fmla="*/ 12 h 214"/>
                <a:gd name="T6" fmla="*/ 4 w 208"/>
                <a:gd name="T7" fmla="*/ 12 h 214"/>
                <a:gd name="T8" fmla="*/ 3 w 208"/>
                <a:gd name="T9" fmla="*/ 12 h 214"/>
                <a:gd name="T10" fmla="*/ 2 w 208"/>
                <a:gd name="T11" fmla="*/ 11 h 214"/>
                <a:gd name="T12" fmla="*/ 1 w 208"/>
                <a:gd name="T13" fmla="*/ 10 h 214"/>
                <a:gd name="T14" fmla="*/ 1 w 208"/>
                <a:gd name="T15" fmla="*/ 9 h 214"/>
                <a:gd name="T16" fmla="*/ 0 w 208"/>
                <a:gd name="T17" fmla="*/ 8 h 214"/>
                <a:gd name="T18" fmla="*/ 0 w 208"/>
                <a:gd name="T19" fmla="*/ 7 h 214"/>
                <a:gd name="T20" fmla="*/ 0 w 208"/>
                <a:gd name="T21" fmla="*/ 6 h 214"/>
                <a:gd name="T22" fmla="*/ 0 w 208"/>
                <a:gd name="T23" fmla="*/ 5 h 214"/>
                <a:gd name="T24" fmla="*/ 0 w 208"/>
                <a:gd name="T25" fmla="*/ 4 h 214"/>
                <a:gd name="T26" fmla="*/ 1 w 208"/>
                <a:gd name="T27" fmla="*/ 3 h 214"/>
                <a:gd name="T28" fmla="*/ 1 w 208"/>
                <a:gd name="T29" fmla="*/ 2 h 214"/>
                <a:gd name="T30" fmla="*/ 2 w 208"/>
                <a:gd name="T31" fmla="*/ 1 h 214"/>
                <a:gd name="T32" fmla="*/ 3 w 208"/>
                <a:gd name="T33" fmla="*/ 0 h 214"/>
                <a:gd name="T34" fmla="*/ 4 w 208"/>
                <a:gd name="T35" fmla="*/ 0 h 214"/>
                <a:gd name="T36" fmla="*/ 5 w 208"/>
                <a:gd name="T37" fmla="*/ 0 h 214"/>
                <a:gd name="T38" fmla="*/ 6 w 208"/>
                <a:gd name="T39" fmla="*/ 0 h 214"/>
                <a:gd name="T40" fmla="*/ 7 w 208"/>
                <a:gd name="T41" fmla="*/ 0 h 214"/>
                <a:gd name="T42" fmla="*/ 8 w 208"/>
                <a:gd name="T43" fmla="*/ 1 h 214"/>
                <a:gd name="T44" fmla="*/ 8 w 208"/>
                <a:gd name="T45" fmla="*/ 2 h 214"/>
                <a:gd name="T46" fmla="*/ 9 w 208"/>
                <a:gd name="T47" fmla="*/ 3 h 214"/>
                <a:gd name="T48" fmla="*/ 10 w 208"/>
                <a:gd name="T49" fmla="*/ 4 h 214"/>
                <a:gd name="T50" fmla="*/ 10 w 208"/>
                <a:gd name="T51" fmla="*/ 5 h 214"/>
                <a:gd name="T52" fmla="*/ 10 w 208"/>
                <a:gd name="T53" fmla="*/ 6 h 214"/>
                <a:gd name="T54" fmla="*/ 10 w 208"/>
                <a:gd name="T55" fmla="*/ 7 h 214"/>
                <a:gd name="T56" fmla="*/ 10 w 208"/>
                <a:gd name="T57" fmla="*/ 8 h 214"/>
                <a:gd name="T58" fmla="*/ 9 w 208"/>
                <a:gd name="T59" fmla="*/ 9 h 214"/>
                <a:gd name="T60" fmla="*/ 9 w 208"/>
                <a:gd name="T61" fmla="*/ 10 h 214"/>
                <a:gd name="T62" fmla="*/ 8 w 208"/>
                <a:gd name="T63" fmla="*/ 11 h 214"/>
                <a:gd name="T64" fmla="*/ 7 w 208"/>
                <a:gd name="T65" fmla="*/ 12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14"/>
                <a:gd name="T101" fmla="*/ 208 w 208"/>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14">
                  <a:moveTo>
                    <a:pt x="146" y="206"/>
                  </a:moveTo>
                  <a:lnTo>
                    <a:pt x="125" y="212"/>
                  </a:lnTo>
                  <a:lnTo>
                    <a:pt x="105" y="214"/>
                  </a:lnTo>
                  <a:lnTo>
                    <a:pt x="84" y="212"/>
                  </a:lnTo>
                  <a:lnTo>
                    <a:pt x="66" y="206"/>
                  </a:lnTo>
                  <a:lnTo>
                    <a:pt x="48" y="196"/>
                  </a:lnTo>
                  <a:lnTo>
                    <a:pt x="31" y="183"/>
                  </a:lnTo>
                  <a:lnTo>
                    <a:pt x="18" y="168"/>
                  </a:lnTo>
                  <a:lnTo>
                    <a:pt x="8" y="149"/>
                  </a:lnTo>
                  <a:lnTo>
                    <a:pt x="2" y="129"/>
                  </a:lnTo>
                  <a:lnTo>
                    <a:pt x="0" y="108"/>
                  </a:lnTo>
                  <a:lnTo>
                    <a:pt x="2" y="86"/>
                  </a:lnTo>
                  <a:lnTo>
                    <a:pt x="8" y="67"/>
                  </a:lnTo>
                  <a:lnTo>
                    <a:pt x="17" y="49"/>
                  </a:lnTo>
                  <a:lnTo>
                    <a:pt x="29" y="33"/>
                  </a:lnTo>
                  <a:lnTo>
                    <a:pt x="45" y="19"/>
                  </a:lnTo>
                  <a:lnTo>
                    <a:pt x="63" y="8"/>
                  </a:lnTo>
                  <a:lnTo>
                    <a:pt x="83" y="2"/>
                  </a:lnTo>
                  <a:lnTo>
                    <a:pt x="104" y="0"/>
                  </a:lnTo>
                  <a:lnTo>
                    <a:pt x="123" y="2"/>
                  </a:lnTo>
                  <a:lnTo>
                    <a:pt x="142" y="7"/>
                  </a:lnTo>
                  <a:lnTo>
                    <a:pt x="161" y="17"/>
                  </a:lnTo>
                  <a:lnTo>
                    <a:pt x="176" y="30"/>
                  </a:lnTo>
                  <a:lnTo>
                    <a:pt x="189" y="45"/>
                  </a:lnTo>
                  <a:lnTo>
                    <a:pt x="200" y="63"/>
                  </a:lnTo>
                  <a:lnTo>
                    <a:pt x="206" y="84"/>
                  </a:lnTo>
                  <a:lnTo>
                    <a:pt x="208" y="105"/>
                  </a:lnTo>
                  <a:lnTo>
                    <a:pt x="206" y="127"/>
                  </a:lnTo>
                  <a:lnTo>
                    <a:pt x="201" y="147"/>
                  </a:lnTo>
                  <a:lnTo>
                    <a:pt x="191" y="164"/>
                  </a:lnTo>
                  <a:lnTo>
                    <a:pt x="179" y="181"/>
                  </a:lnTo>
                  <a:lnTo>
                    <a:pt x="164" y="195"/>
                  </a:lnTo>
                  <a:lnTo>
                    <a:pt x="146" y="206"/>
                  </a:lnTo>
                  <a:close/>
                </a:path>
              </a:pathLst>
            </a:custGeom>
            <a:solidFill>
              <a:srgbClr val="EB5F61"/>
            </a:solidFill>
            <a:ln w="9525">
              <a:noFill/>
              <a:round/>
              <a:headEnd/>
              <a:tailEnd/>
            </a:ln>
          </p:spPr>
          <p:txBody>
            <a:bodyPr/>
            <a:lstStyle/>
            <a:p>
              <a:pPr algn="ctr"/>
              <a:endParaRPr lang="en-US" sz="1800"/>
            </a:p>
          </p:txBody>
        </p:sp>
        <p:sp>
          <p:nvSpPr>
            <p:cNvPr id="347362" name="Freeform 1454"/>
            <p:cNvSpPr>
              <a:spLocks/>
            </p:cNvSpPr>
            <p:nvPr/>
          </p:nvSpPr>
          <p:spPr bwMode="auto">
            <a:xfrm>
              <a:off x="3448" y="3083"/>
              <a:ext cx="8" cy="10"/>
            </a:xfrm>
            <a:custGeom>
              <a:avLst/>
              <a:gdLst>
                <a:gd name="T0" fmla="*/ 6 w 189"/>
                <a:gd name="T1" fmla="*/ 10 h 194"/>
                <a:gd name="T2" fmla="*/ 5 w 189"/>
                <a:gd name="T3" fmla="*/ 10 h 194"/>
                <a:gd name="T4" fmla="*/ 4 w 189"/>
                <a:gd name="T5" fmla="*/ 10 h 194"/>
                <a:gd name="T6" fmla="*/ 3 w 189"/>
                <a:gd name="T7" fmla="*/ 10 h 194"/>
                <a:gd name="T8" fmla="*/ 2 w 189"/>
                <a:gd name="T9" fmla="*/ 10 h 194"/>
                <a:gd name="T10" fmla="*/ 2 w 189"/>
                <a:gd name="T11" fmla="*/ 9 h 194"/>
                <a:gd name="T12" fmla="*/ 1 w 189"/>
                <a:gd name="T13" fmla="*/ 9 h 194"/>
                <a:gd name="T14" fmla="*/ 1 w 189"/>
                <a:gd name="T15" fmla="*/ 8 h 194"/>
                <a:gd name="T16" fmla="*/ 0 w 189"/>
                <a:gd name="T17" fmla="*/ 7 h 194"/>
                <a:gd name="T18" fmla="*/ 0 w 189"/>
                <a:gd name="T19" fmla="*/ 6 h 194"/>
                <a:gd name="T20" fmla="*/ 0 w 189"/>
                <a:gd name="T21" fmla="*/ 5 h 194"/>
                <a:gd name="T22" fmla="*/ 0 w 189"/>
                <a:gd name="T23" fmla="*/ 4 h 194"/>
                <a:gd name="T24" fmla="*/ 0 w 189"/>
                <a:gd name="T25" fmla="*/ 3 h 194"/>
                <a:gd name="T26" fmla="*/ 1 w 189"/>
                <a:gd name="T27" fmla="*/ 2 h 194"/>
                <a:gd name="T28" fmla="*/ 1 w 189"/>
                <a:gd name="T29" fmla="*/ 2 h 194"/>
                <a:gd name="T30" fmla="*/ 2 w 189"/>
                <a:gd name="T31" fmla="*/ 1 h 194"/>
                <a:gd name="T32" fmla="*/ 2 w 189"/>
                <a:gd name="T33" fmla="*/ 0 h 194"/>
                <a:gd name="T34" fmla="*/ 3 w 189"/>
                <a:gd name="T35" fmla="*/ 0 h 194"/>
                <a:gd name="T36" fmla="*/ 4 w 189"/>
                <a:gd name="T37" fmla="*/ 0 h 194"/>
                <a:gd name="T38" fmla="*/ 5 w 189"/>
                <a:gd name="T39" fmla="*/ 0 h 194"/>
                <a:gd name="T40" fmla="*/ 6 w 189"/>
                <a:gd name="T41" fmla="*/ 0 h 194"/>
                <a:gd name="T42" fmla="*/ 6 w 189"/>
                <a:gd name="T43" fmla="*/ 1 h 194"/>
                <a:gd name="T44" fmla="*/ 7 w 189"/>
                <a:gd name="T45" fmla="*/ 1 h 194"/>
                <a:gd name="T46" fmla="*/ 7 w 189"/>
                <a:gd name="T47" fmla="*/ 2 h 194"/>
                <a:gd name="T48" fmla="*/ 8 w 189"/>
                <a:gd name="T49" fmla="*/ 3 h 194"/>
                <a:gd name="T50" fmla="*/ 8 w 189"/>
                <a:gd name="T51" fmla="*/ 4 h 194"/>
                <a:gd name="T52" fmla="*/ 8 w 189"/>
                <a:gd name="T53" fmla="*/ 5 h 194"/>
                <a:gd name="T54" fmla="*/ 8 w 189"/>
                <a:gd name="T55" fmla="*/ 6 h 194"/>
                <a:gd name="T56" fmla="*/ 8 w 189"/>
                <a:gd name="T57" fmla="*/ 7 h 194"/>
                <a:gd name="T58" fmla="*/ 7 w 189"/>
                <a:gd name="T59" fmla="*/ 8 h 194"/>
                <a:gd name="T60" fmla="*/ 7 w 189"/>
                <a:gd name="T61" fmla="*/ 9 h 194"/>
                <a:gd name="T62" fmla="*/ 6 w 189"/>
                <a:gd name="T63" fmla="*/ 9 h 194"/>
                <a:gd name="T64" fmla="*/ 6 w 189"/>
                <a:gd name="T65" fmla="*/ 10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9"/>
                <a:gd name="T100" fmla="*/ 0 h 194"/>
                <a:gd name="T101" fmla="*/ 189 w 189"/>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9" h="194">
                  <a:moveTo>
                    <a:pt x="131" y="187"/>
                  </a:moveTo>
                  <a:lnTo>
                    <a:pt x="113" y="193"/>
                  </a:lnTo>
                  <a:lnTo>
                    <a:pt x="95" y="194"/>
                  </a:lnTo>
                  <a:lnTo>
                    <a:pt x="76" y="192"/>
                  </a:lnTo>
                  <a:lnTo>
                    <a:pt x="59" y="187"/>
                  </a:lnTo>
                  <a:lnTo>
                    <a:pt x="44" y="178"/>
                  </a:lnTo>
                  <a:lnTo>
                    <a:pt x="29" y="167"/>
                  </a:lnTo>
                  <a:lnTo>
                    <a:pt x="17" y="152"/>
                  </a:lnTo>
                  <a:lnTo>
                    <a:pt x="8" y="135"/>
                  </a:lnTo>
                  <a:lnTo>
                    <a:pt x="2" y="116"/>
                  </a:lnTo>
                  <a:lnTo>
                    <a:pt x="0" y="97"/>
                  </a:lnTo>
                  <a:lnTo>
                    <a:pt x="2" y="79"/>
                  </a:lnTo>
                  <a:lnTo>
                    <a:pt x="7" y="61"/>
                  </a:lnTo>
                  <a:lnTo>
                    <a:pt x="15" y="45"/>
                  </a:lnTo>
                  <a:lnTo>
                    <a:pt x="26" y="30"/>
                  </a:lnTo>
                  <a:lnTo>
                    <a:pt x="41" y="17"/>
                  </a:lnTo>
                  <a:lnTo>
                    <a:pt x="57" y="8"/>
                  </a:lnTo>
                  <a:lnTo>
                    <a:pt x="75" y="1"/>
                  </a:lnTo>
                  <a:lnTo>
                    <a:pt x="95" y="0"/>
                  </a:lnTo>
                  <a:lnTo>
                    <a:pt x="112" y="1"/>
                  </a:lnTo>
                  <a:lnTo>
                    <a:pt x="130" y="7"/>
                  </a:lnTo>
                  <a:lnTo>
                    <a:pt x="146" y="15"/>
                  </a:lnTo>
                  <a:lnTo>
                    <a:pt x="160" y="27"/>
                  </a:lnTo>
                  <a:lnTo>
                    <a:pt x="172" y="41"/>
                  </a:lnTo>
                  <a:lnTo>
                    <a:pt x="181" y="58"/>
                  </a:lnTo>
                  <a:lnTo>
                    <a:pt x="187" y="77"/>
                  </a:lnTo>
                  <a:lnTo>
                    <a:pt x="189" y="96"/>
                  </a:lnTo>
                  <a:lnTo>
                    <a:pt x="188" y="114"/>
                  </a:lnTo>
                  <a:lnTo>
                    <a:pt x="182" y="132"/>
                  </a:lnTo>
                  <a:lnTo>
                    <a:pt x="174" y="149"/>
                  </a:lnTo>
                  <a:lnTo>
                    <a:pt x="163" y="165"/>
                  </a:lnTo>
                  <a:lnTo>
                    <a:pt x="149" y="177"/>
                  </a:lnTo>
                  <a:lnTo>
                    <a:pt x="131" y="187"/>
                  </a:lnTo>
                  <a:close/>
                </a:path>
              </a:pathLst>
            </a:custGeom>
            <a:solidFill>
              <a:srgbClr val="F0878A"/>
            </a:solidFill>
            <a:ln w="9525">
              <a:noFill/>
              <a:round/>
              <a:headEnd/>
              <a:tailEnd/>
            </a:ln>
          </p:spPr>
          <p:txBody>
            <a:bodyPr/>
            <a:lstStyle/>
            <a:p>
              <a:pPr algn="ctr"/>
              <a:endParaRPr lang="en-US" sz="1800"/>
            </a:p>
          </p:txBody>
        </p:sp>
        <p:sp>
          <p:nvSpPr>
            <p:cNvPr id="347363" name="Freeform 1455"/>
            <p:cNvSpPr>
              <a:spLocks/>
            </p:cNvSpPr>
            <p:nvPr/>
          </p:nvSpPr>
          <p:spPr bwMode="auto">
            <a:xfrm>
              <a:off x="3448" y="3083"/>
              <a:ext cx="8" cy="10"/>
            </a:xfrm>
            <a:custGeom>
              <a:avLst/>
              <a:gdLst>
                <a:gd name="T0" fmla="*/ 6 w 171"/>
                <a:gd name="T1" fmla="*/ 10 h 177"/>
                <a:gd name="T2" fmla="*/ 5 w 171"/>
                <a:gd name="T3" fmla="*/ 10 h 177"/>
                <a:gd name="T4" fmla="*/ 4 w 171"/>
                <a:gd name="T5" fmla="*/ 10 h 177"/>
                <a:gd name="T6" fmla="*/ 3 w 171"/>
                <a:gd name="T7" fmla="*/ 10 h 177"/>
                <a:gd name="T8" fmla="*/ 3 w 171"/>
                <a:gd name="T9" fmla="*/ 10 h 177"/>
                <a:gd name="T10" fmla="*/ 2 w 171"/>
                <a:gd name="T11" fmla="*/ 9 h 177"/>
                <a:gd name="T12" fmla="*/ 1 w 171"/>
                <a:gd name="T13" fmla="*/ 9 h 177"/>
                <a:gd name="T14" fmla="*/ 1 w 171"/>
                <a:gd name="T15" fmla="*/ 8 h 177"/>
                <a:gd name="T16" fmla="*/ 0 w 171"/>
                <a:gd name="T17" fmla="*/ 7 h 177"/>
                <a:gd name="T18" fmla="*/ 0 w 171"/>
                <a:gd name="T19" fmla="*/ 6 h 177"/>
                <a:gd name="T20" fmla="*/ 0 w 171"/>
                <a:gd name="T21" fmla="*/ 5 h 177"/>
                <a:gd name="T22" fmla="*/ 0 w 171"/>
                <a:gd name="T23" fmla="*/ 4 h 177"/>
                <a:gd name="T24" fmla="*/ 0 w 171"/>
                <a:gd name="T25" fmla="*/ 3 h 177"/>
                <a:gd name="T26" fmla="*/ 1 w 171"/>
                <a:gd name="T27" fmla="*/ 2 h 177"/>
                <a:gd name="T28" fmla="*/ 1 w 171"/>
                <a:gd name="T29" fmla="*/ 2 h 177"/>
                <a:gd name="T30" fmla="*/ 2 w 171"/>
                <a:gd name="T31" fmla="*/ 1 h 177"/>
                <a:gd name="T32" fmla="*/ 2 w 171"/>
                <a:gd name="T33" fmla="*/ 0 h 177"/>
                <a:gd name="T34" fmla="*/ 3 w 171"/>
                <a:gd name="T35" fmla="*/ 0 h 177"/>
                <a:gd name="T36" fmla="*/ 4 w 171"/>
                <a:gd name="T37" fmla="*/ 0 h 177"/>
                <a:gd name="T38" fmla="*/ 5 w 171"/>
                <a:gd name="T39" fmla="*/ 0 h 177"/>
                <a:gd name="T40" fmla="*/ 5 w 171"/>
                <a:gd name="T41" fmla="*/ 0 h 177"/>
                <a:gd name="T42" fmla="*/ 6 w 171"/>
                <a:gd name="T43" fmla="*/ 1 h 177"/>
                <a:gd name="T44" fmla="*/ 7 w 171"/>
                <a:gd name="T45" fmla="*/ 1 h 177"/>
                <a:gd name="T46" fmla="*/ 7 w 171"/>
                <a:gd name="T47" fmla="*/ 2 h 177"/>
                <a:gd name="T48" fmla="*/ 8 w 171"/>
                <a:gd name="T49" fmla="*/ 3 h 177"/>
                <a:gd name="T50" fmla="*/ 8 w 171"/>
                <a:gd name="T51" fmla="*/ 4 h 177"/>
                <a:gd name="T52" fmla="*/ 8 w 171"/>
                <a:gd name="T53" fmla="*/ 5 h 177"/>
                <a:gd name="T54" fmla="*/ 8 w 171"/>
                <a:gd name="T55" fmla="*/ 6 h 177"/>
                <a:gd name="T56" fmla="*/ 8 w 171"/>
                <a:gd name="T57" fmla="*/ 7 h 177"/>
                <a:gd name="T58" fmla="*/ 7 w 171"/>
                <a:gd name="T59" fmla="*/ 8 h 177"/>
                <a:gd name="T60" fmla="*/ 7 w 171"/>
                <a:gd name="T61" fmla="*/ 8 h 177"/>
                <a:gd name="T62" fmla="*/ 6 w 171"/>
                <a:gd name="T63" fmla="*/ 9 h 177"/>
                <a:gd name="T64" fmla="*/ 6 w 171"/>
                <a:gd name="T65" fmla="*/ 1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177"/>
                <a:gd name="T101" fmla="*/ 171 w 171"/>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177">
                  <a:moveTo>
                    <a:pt x="120" y="170"/>
                  </a:moveTo>
                  <a:lnTo>
                    <a:pt x="104" y="175"/>
                  </a:lnTo>
                  <a:lnTo>
                    <a:pt x="87" y="177"/>
                  </a:lnTo>
                  <a:lnTo>
                    <a:pt x="70" y="176"/>
                  </a:lnTo>
                  <a:lnTo>
                    <a:pt x="54" y="171"/>
                  </a:lnTo>
                  <a:lnTo>
                    <a:pt x="40" y="163"/>
                  </a:lnTo>
                  <a:lnTo>
                    <a:pt x="27" y="152"/>
                  </a:lnTo>
                  <a:lnTo>
                    <a:pt x="15" y="139"/>
                  </a:lnTo>
                  <a:lnTo>
                    <a:pt x="7" y="124"/>
                  </a:lnTo>
                  <a:lnTo>
                    <a:pt x="2" y="107"/>
                  </a:lnTo>
                  <a:lnTo>
                    <a:pt x="0" y="90"/>
                  </a:lnTo>
                  <a:lnTo>
                    <a:pt x="2" y="72"/>
                  </a:lnTo>
                  <a:lnTo>
                    <a:pt x="7" y="56"/>
                  </a:lnTo>
                  <a:lnTo>
                    <a:pt x="14" y="41"/>
                  </a:lnTo>
                  <a:lnTo>
                    <a:pt x="25" y="28"/>
                  </a:lnTo>
                  <a:lnTo>
                    <a:pt x="37" y="16"/>
                  </a:lnTo>
                  <a:lnTo>
                    <a:pt x="52" y="8"/>
                  </a:lnTo>
                  <a:lnTo>
                    <a:pt x="68" y="2"/>
                  </a:lnTo>
                  <a:lnTo>
                    <a:pt x="85" y="0"/>
                  </a:lnTo>
                  <a:lnTo>
                    <a:pt x="102" y="2"/>
                  </a:lnTo>
                  <a:lnTo>
                    <a:pt x="117" y="7"/>
                  </a:lnTo>
                  <a:lnTo>
                    <a:pt x="132" y="15"/>
                  </a:lnTo>
                  <a:lnTo>
                    <a:pt x="145" y="25"/>
                  </a:lnTo>
                  <a:lnTo>
                    <a:pt x="156" y="38"/>
                  </a:lnTo>
                  <a:lnTo>
                    <a:pt x="164" y="53"/>
                  </a:lnTo>
                  <a:lnTo>
                    <a:pt x="169" y="70"/>
                  </a:lnTo>
                  <a:lnTo>
                    <a:pt x="171" y="88"/>
                  </a:lnTo>
                  <a:lnTo>
                    <a:pt x="169" y="105"/>
                  </a:lnTo>
                  <a:lnTo>
                    <a:pt x="165" y="121"/>
                  </a:lnTo>
                  <a:lnTo>
                    <a:pt x="158" y="136"/>
                  </a:lnTo>
                  <a:lnTo>
                    <a:pt x="148" y="150"/>
                  </a:lnTo>
                  <a:lnTo>
                    <a:pt x="136" y="162"/>
                  </a:lnTo>
                  <a:lnTo>
                    <a:pt x="120" y="170"/>
                  </a:lnTo>
                  <a:close/>
                </a:path>
              </a:pathLst>
            </a:custGeom>
            <a:solidFill>
              <a:srgbClr val="F5AEB0"/>
            </a:solidFill>
            <a:ln w="9525">
              <a:noFill/>
              <a:round/>
              <a:headEnd/>
              <a:tailEnd/>
            </a:ln>
          </p:spPr>
          <p:txBody>
            <a:bodyPr/>
            <a:lstStyle/>
            <a:p>
              <a:pPr algn="ctr"/>
              <a:endParaRPr lang="en-US" sz="1800"/>
            </a:p>
          </p:txBody>
        </p:sp>
        <p:sp>
          <p:nvSpPr>
            <p:cNvPr id="347364" name="Freeform 1456"/>
            <p:cNvSpPr>
              <a:spLocks/>
            </p:cNvSpPr>
            <p:nvPr/>
          </p:nvSpPr>
          <p:spPr bwMode="auto">
            <a:xfrm>
              <a:off x="3449" y="3083"/>
              <a:ext cx="7" cy="9"/>
            </a:xfrm>
            <a:custGeom>
              <a:avLst/>
              <a:gdLst>
                <a:gd name="T0" fmla="*/ 5 w 152"/>
                <a:gd name="T1" fmla="*/ 9 h 156"/>
                <a:gd name="T2" fmla="*/ 4 w 152"/>
                <a:gd name="T3" fmla="*/ 9 h 156"/>
                <a:gd name="T4" fmla="*/ 4 w 152"/>
                <a:gd name="T5" fmla="*/ 9 h 156"/>
                <a:gd name="T6" fmla="*/ 3 w 152"/>
                <a:gd name="T7" fmla="*/ 9 h 156"/>
                <a:gd name="T8" fmla="*/ 2 w 152"/>
                <a:gd name="T9" fmla="*/ 9 h 156"/>
                <a:gd name="T10" fmla="*/ 2 w 152"/>
                <a:gd name="T11" fmla="*/ 8 h 156"/>
                <a:gd name="T12" fmla="*/ 1 w 152"/>
                <a:gd name="T13" fmla="*/ 8 h 156"/>
                <a:gd name="T14" fmla="*/ 1 w 152"/>
                <a:gd name="T15" fmla="*/ 7 h 156"/>
                <a:gd name="T16" fmla="*/ 0 w 152"/>
                <a:gd name="T17" fmla="*/ 6 h 156"/>
                <a:gd name="T18" fmla="*/ 0 w 152"/>
                <a:gd name="T19" fmla="*/ 5 h 156"/>
                <a:gd name="T20" fmla="*/ 0 w 152"/>
                <a:gd name="T21" fmla="*/ 5 h 156"/>
                <a:gd name="T22" fmla="*/ 0 w 152"/>
                <a:gd name="T23" fmla="*/ 4 h 156"/>
                <a:gd name="T24" fmla="*/ 0 w 152"/>
                <a:gd name="T25" fmla="*/ 3 h 156"/>
                <a:gd name="T26" fmla="*/ 1 w 152"/>
                <a:gd name="T27" fmla="*/ 2 h 156"/>
                <a:gd name="T28" fmla="*/ 1 w 152"/>
                <a:gd name="T29" fmla="*/ 1 h 156"/>
                <a:gd name="T30" fmla="*/ 2 w 152"/>
                <a:gd name="T31" fmla="*/ 1 h 156"/>
                <a:gd name="T32" fmla="*/ 2 w 152"/>
                <a:gd name="T33" fmla="*/ 0 h 156"/>
                <a:gd name="T34" fmla="*/ 3 w 152"/>
                <a:gd name="T35" fmla="*/ 0 h 156"/>
                <a:gd name="T36" fmla="*/ 4 w 152"/>
                <a:gd name="T37" fmla="*/ 0 h 156"/>
                <a:gd name="T38" fmla="*/ 4 w 152"/>
                <a:gd name="T39" fmla="*/ 0 h 156"/>
                <a:gd name="T40" fmla="*/ 5 w 152"/>
                <a:gd name="T41" fmla="*/ 0 h 156"/>
                <a:gd name="T42" fmla="*/ 5 w 152"/>
                <a:gd name="T43" fmla="*/ 1 h 156"/>
                <a:gd name="T44" fmla="*/ 6 w 152"/>
                <a:gd name="T45" fmla="*/ 1 h 156"/>
                <a:gd name="T46" fmla="*/ 6 w 152"/>
                <a:gd name="T47" fmla="*/ 2 h 156"/>
                <a:gd name="T48" fmla="*/ 7 w 152"/>
                <a:gd name="T49" fmla="*/ 3 h 156"/>
                <a:gd name="T50" fmla="*/ 7 w 152"/>
                <a:gd name="T51" fmla="*/ 4 h 156"/>
                <a:gd name="T52" fmla="*/ 7 w 152"/>
                <a:gd name="T53" fmla="*/ 4 h 156"/>
                <a:gd name="T54" fmla="*/ 7 w 152"/>
                <a:gd name="T55" fmla="*/ 5 h 156"/>
                <a:gd name="T56" fmla="*/ 7 w 152"/>
                <a:gd name="T57" fmla="*/ 6 h 156"/>
                <a:gd name="T58" fmla="*/ 6 w 152"/>
                <a:gd name="T59" fmla="*/ 7 h 156"/>
                <a:gd name="T60" fmla="*/ 6 w 152"/>
                <a:gd name="T61" fmla="*/ 8 h 156"/>
                <a:gd name="T62" fmla="*/ 6 w 152"/>
                <a:gd name="T63" fmla="*/ 8 h 156"/>
                <a:gd name="T64" fmla="*/ 5 w 152"/>
                <a:gd name="T65" fmla="*/ 9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56"/>
                <a:gd name="T101" fmla="*/ 152 w 15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56">
                  <a:moveTo>
                    <a:pt x="106" y="149"/>
                  </a:moveTo>
                  <a:lnTo>
                    <a:pt x="92" y="155"/>
                  </a:lnTo>
                  <a:lnTo>
                    <a:pt x="77" y="156"/>
                  </a:lnTo>
                  <a:lnTo>
                    <a:pt x="63" y="155"/>
                  </a:lnTo>
                  <a:lnTo>
                    <a:pt x="48" y="150"/>
                  </a:lnTo>
                  <a:lnTo>
                    <a:pt x="35" y="143"/>
                  </a:lnTo>
                  <a:lnTo>
                    <a:pt x="24" y="133"/>
                  </a:lnTo>
                  <a:lnTo>
                    <a:pt x="14" y="122"/>
                  </a:lnTo>
                  <a:lnTo>
                    <a:pt x="6" y="108"/>
                  </a:lnTo>
                  <a:lnTo>
                    <a:pt x="2" y="93"/>
                  </a:lnTo>
                  <a:lnTo>
                    <a:pt x="0" y="78"/>
                  </a:lnTo>
                  <a:lnTo>
                    <a:pt x="1" y="63"/>
                  </a:lnTo>
                  <a:lnTo>
                    <a:pt x="5" y="49"/>
                  </a:lnTo>
                  <a:lnTo>
                    <a:pt x="13" y="35"/>
                  </a:lnTo>
                  <a:lnTo>
                    <a:pt x="22" y="24"/>
                  </a:lnTo>
                  <a:lnTo>
                    <a:pt x="33" y="13"/>
                  </a:lnTo>
                  <a:lnTo>
                    <a:pt x="46" y="6"/>
                  </a:lnTo>
                  <a:lnTo>
                    <a:pt x="60" y="1"/>
                  </a:lnTo>
                  <a:lnTo>
                    <a:pt x="76" y="0"/>
                  </a:lnTo>
                  <a:lnTo>
                    <a:pt x="90" y="1"/>
                  </a:lnTo>
                  <a:lnTo>
                    <a:pt x="104" y="5"/>
                  </a:lnTo>
                  <a:lnTo>
                    <a:pt x="118" y="11"/>
                  </a:lnTo>
                  <a:lnTo>
                    <a:pt x="129" y="21"/>
                  </a:lnTo>
                  <a:lnTo>
                    <a:pt x="139" y="32"/>
                  </a:lnTo>
                  <a:lnTo>
                    <a:pt x="146" y="46"/>
                  </a:lnTo>
                  <a:lnTo>
                    <a:pt x="150" y="61"/>
                  </a:lnTo>
                  <a:lnTo>
                    <a:pt x="152" y="77"/>
                  </a:lnTo>
                  <a:lnTo>
                    <a:pt x="151" y="91"/>
                  </a:lnTo>
                  <a:lnTo>
                    <a:pt x="147" y="106"/>
                  </a:lnTo>
                  <a:lnTo>
                    <a:pt x="140" y="120"/>
                  </a:lnTo>
                  <a:lnTo>
                    <a:pt x="131" y="131"/>
                  </a:lnTo>
                  <a:lnTo>
                    <a:pt x="120" y="142"/>
                  </a:lnTo>
                  <a:lnTo>
                    <a:pt x="106" y="149"/>
                  </a:lnTo>
                  <a:close/>
                </a:path>
              </a:pathLst>
            </a:custGeom>
            <a:solidFill>
              <a:srgbClr val="FAD6D9"/>
            </a:solidFill>
            <a:ln w="9525">
              <a:noFill/>
              <a:round/>
              <a:headEnd/>
              <a:tailEnd/>
            </a:ln>
          </p:spPr>
          <p:txBody>
            <a:bodyPr/>
            <a:lstStyle/>
            <a:p>
              <a:pPr algn="ctr"/>
              <a:endParaRPr lang="en-US" sz="1800"/>
            </a:p>
          </p:txBody>
        </p:sp>
        <p:sp>
          <p:nvSpPr>
            <p:cNvPr id="347365" name="Freeform 1457"/>
            <p:cNvSpPr>
              <a:spLocks/>
            </p:cNvSpPr>
            <p:nvPr/>
          </p:nvSpPr>
          <p:spPr bwMode="auto">
            <a:xfrm>
              <a:off x="3449" y="3083"/>
              <a:ext cx="6" cy="8"/>
            </a:xfrm>
            <a:custGeom>
              <a:avLst/>
              <a:gdLst>
                <a:gd name="T0" fmla="*/ 4 w 134"/>
                <a:gd name="T1" fmla="*/ 8 h 139"/>
                <a:gd name="T2" fmla="*/ 4 w 134"/>
                <a:gd name="T3" fmla="*/ 8 h 139"/>
                <a:gd name="T4" fmla="*/ 3 w 134"/>
                <a:gd name="T5" fmla="*/ 8 h 139"/>
                <a:gd name="T6" fmla="*/ 2 w 134"/>
                <a:gd name="T7" fmla="*/ 8 h 139"/>
                <a:gd name="T8" fmla="*/ 2 w 134"/>
                <a:gd name="T9" fmla="*/ 8 h 139"/>
                <a:gd name="T10" fmla="*/ 1 w 134"/>
                <a:gd name="T11" fmla="*/ 7 h 139"/>
                <a:gd name="T12" fmla="*/ 1 w 134"/>
                <a:gd name="T13" fmla="*/ 7 h 139"/>
                <a:gd name="T14" fmla="*/ 1 w 134"/>
                <a:gd name="T15" fmla="*/ 6 h 139"/>
                <a:gd name="T16" fmla="*/ 0 w 134"/>
                <a:gd name="T17" fmla="*/ 6 h 139"/>
                <a:gd name="T18" fmla="*/ 0 w 134"/>
                <a:gd name="T19" fmla="*/ 5 h 139"/>
                <a:gd name="T20" fmla="*/ 0 w 134"/>
                <a:gd name="T21" fmla="*/ 4 h 139"/>
                <a:gd name="T22" fmla="*/ 0 w 134"/>
                <a:gd name="T23" fmla="*/ 3 h 139"/>
                <a:gd name="T24" fmla="*/ 0 w 134"/>
                <a:gd name="T25" fmla="*/ 3 h 139"/>
                <a:gd name="T26" fmla="*/ 0 w 134"/>
                <a:gd name="T27" fmla="*/ 2 h 139"/>
                <a:gd name="T28" fmla="*/ 1 w 134"/>
                <a:gd name="T29" fmla="*/ 1 h 139"/>
                <a:gd name="T30" fmla="*/ 1 w 134"/>
                <a:gd name="T31" fmla="*/ 1 h 139"/>
                <a:gd name="T32" fmla="*/ 2 w 134"/>
                <a:gd name="T33" fmla="*/ 0 h 139"/>
                <a:gd name="T34" fmla="*/ 2 w 134"/>
                <a:gd name="T35" fmla="*/ 0 h 139"/>
                <a:gd name="T36" fmla="*/ 3 w 134"/>
                <a:gd name="T37" fmla="*/ 0 h 139"/>
                <a:gd name="T38" fmla="*/ 4 w 134"/>
                <a:gd name="T39" fmla="*/ 0 h 139"/>
                <a:gd name="T40" fmla="*/ 4 w 134"/>
                <a:gd name="T41" fmla="*/ 0 h 139"/>
                <a:gd name="T42" fmla="*/ 5 w 134"/>
                <a:gd name="T43" fmla="*/ 1 h 139"/>
                <a:gd name="T44" fmla="*/ 5 w 134"/>
                <a:gd name="T45" fmla="*/ 1 h 139"/>
                <a:gd name="T46" fmla="*/ 5 w 134"/>
                <a:gd name="T47" fmla="*/ 2 h 139"/>
                <a:gd name="T48" fmla="*/ 6 w 134"/>
                <a:gd name="T49" fmla="*/ 2 h 139"/>
                <a:gd name="T50" fmla="*/ 6 w 134"/>
                <a:gd name="T51" fmla="*/ 3 h 139"/>
                <a:gd name="T52" fmla="*/ 6 w 134"/>
                <a:gd name="T53" fmla="*/ 4 h 139"/>
                <a:gd name="T54" fmla="*/ 6 w 134"/>
                <a:gd name="T55" fmla="*/ 5 h 139"/>
                <a:gd name="T56" fmla="*/ 6 w 134"/>
                <a:gd name="T57" fmla="*/ 5 h 139"/>
                <a:gd name="T58" fmla="*/ 6 w 134"/>
                <a:gd name="T59" fmla="*/ 6 h 139"/>
                <a:gd name="T60" fmla="*/ 5 w 134"/>
                <a:gd name="T61" fmla="*/ 7 h 139"/>
                <a:gd name="T62" fmla="*/ 5 w 134"/>
                <a:gd name="T63" fmla="*/ 7 h 139"/>
                <a:gd name="T64" fmla="*/ 4 w 134"/>
                <a:gd name="T65" fmla="*/ 8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139"/>
                <a:gd name="T101" fmla="*/ 134 w 134"/>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139">
                  <a:moveTo>
                    <a:pt x="93" y="134"/>
                  </a:moveTo>
                  <a:lnTo>
                    <a:pt x="80" y="138"/>
                  </a:lnTo>
                  <a:lnTo>
                    <a:pt x="68" y="139"/>
                  </a:lnTo>
                  <a:lnTo>
                    <a:pt x="55" y="138"/>
                  </a:lnTo>
                  <a:lnTo>
                    <a:pt x="42" y="134"/>
                  </a:lnTo>
                  <a:lnTo>
                    <a:pt x="30" y="127"/>
                  </a:lnTo>
                  <a:lnTo>
                    <a:pt x="20" y="119"/>
                  </a:lnTo>
                  <a:lnTo>
                    <a:pt x="12" y="109"/>
                  </a:lnTo>
                  <a:lnTo>
                    <a:pt x="5" y="97"/>
                  </a:lnTo>
                  <a:lnTo>
                    <a:pt x="1" y="83"/>
                  </a:lnTo>
                  <a:lnTo>
                    <a:pt x="0" y="70"/>
                  </a:lnTo>
                  <a:lnTo>
                    <a:pt x="1" y="57"/>
                  </a:lnTo>
                  <a:lnTo>
                    <a:pt x="5" y="44"/>
                  </a:lnTo>
                  <a:lnTo>
                    <a:pt x="11" y="31"/>
                  </a:lnTo>
                  <a:lnTo>
                    <a:pt x="19" y="21"/>
                  </a:lnTo>
                  <a:lnTo>
                    <a:pt x="28" y="12"/>
                  </a:lnTo>
                  <a:lnTo>
                    <a:pt x="40" y="5"/>
                  </a:lnTo>
                  <a:lnTo>
                    <a:pt x="54" y="1"/>
                  </a:lnTo>
                  <a:lnTo>
                    <a:pt x="66" y="0"/>
                  </a:lnTo>
                  <a:lnTo>
                    <a:pt x="79" y="1"/>
                  </a:lnTo>
                  <a:lnTo>
                    <a:pt x="91" y="5"/>
                  </a:lnTo>
                  <a:lnTo>
                    <a:pt x="104" y="11"/>
                  </a:lnTo>
                  <a:lnTo>
                    <a:pt x="114" y="20"/>
                  </a:lnTo>
                  <a:lnTo>
                    <a:pt x="122" y="29"/>
                  </a:lnTo>
                  <a:lnTo>
                    <a:pt x="129" y="42"/>
                  </a:lnTo>
                  <a:lnTo>
                    <a:pt x="133" y="56"/>
                  </a:lnTo>
                  <a:lnTo>
                    <a:pt x="134" y="68"/>
                  </a:lnTo>
                  <a:lnTo>
                    <a:pt x="133" y="82"/>
                  </a:lnTo>
                  <a:lnTo>
                    <a:pt x="129" y="95"/>
                  </a:lnTo>
                  <a:lnTo>
                    <a:pt x="123" y="107"/>
                  </a:lnTo>
                  <a:lnTo>
                    <a:pt x="115" y="118"/>
                  </a:lnTo>
                  <a:lnTo>
                    <a:pt x="106" y="126"/>
                  </a:lnTo>
                  <a:lnTo>
                    <a:pt x="93" y="134"/>
                  </a:lnTo>
                  <a:close/>
                </a:path>
              </a:pathLst>
            </a:custGeom>
            <a:solidFill>
              <a:srgbClr val="FFFFFF"/>
            </a:solidFill>
            <a:ln w="9525">
              <a:noFill/>
              <a:round/>
              <a:headEnd/>
              <a:tailEnd/>
            </a:ln>
          </p:spPr>
          <p:txBody>
            <a:bodyPr/>
            <a:lstStyle/>
            <a:p>
              <a:pPr algn="ctr"/>
              <a:endParaRPr lang="en-US" sz="1800"/>
            </a:p>
          </p:txBody>
        </p:sp>
        <p:sp>
          <p:nvSpPr>
            <p:cNvPr id="347366" name="Freeform 1458"/>
            <p:cNvSpPr>
              <a:spLocks/>
            </p:cNvSpPr>
            <p:nvPr/>
          </p:nvSpPr>
          <p:spPr bwMode="auto">
            <a:xfrm>
              <a:off x="3441" y="3093"/>
              <a:ext cx="1" cy="2"/>
            </a:xfrm>
            <a:custGeom>
              <a:avLst/>
              <a:gdLst>
                <a:gd name="T0" fmla="*/ 1 w 21"/>
                <a:gd name="T1" fmla="*/ 0 h 33"/>
                <a:gd name="T2" fmla="*/ 0 w 21"/>
                <a:gd name="T3" fmla="*/ 0 h 33"/>
                <a:gd name="T4" fmla="*/ 0 w 21"/>
                <a:gd name="T5" fmla="*/ 0 h 33"/>
                <a:gd name="T6" fmla="*/ 0 w 21"/>
                <a:gd name="T7" fmla="*/ 1 h 33"/>
                <a:gd name="T8" fmla="*/ 0 w 21"/>
                <a:gd name="T9" fmla="*/ 1 h 33"/>
                <a:gd name="T10" fmla="*/ 0 w 21"/>
                <a:gd name="T11" fmla="*/ 2 h 33"/>
                <a:gd name="T12" fmla="*/ 0 w 21"/>
                <a:gd name="T13" fmla="*/ 2 h 33"/>
                <a:gd name="T14" fmla="*/ 1 w 21"/>
                <a:gd name="T15" fmla="*/ 2 h 33"/>
                <a:gd name="T16" fmla="*/ 1 w 21"/>
                <a:gd name="T17" fmla="*/ 2 h 33"/>
                <a:gd name="T18" fmla="*/ 1 w 21"/>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3"/>
                <a:gd name="T32" fmla="*/ 21 w 2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3">
                  <a:moveTo>
                    <a:pt x="11" y="0"/>
                  </a:moveTo>
                  <a:lnTo>
                    <a:pt x="5" y="3"/>
                  </a:lnTo>
                  <a:lnTo>
                    <a:pt x="1" y="8"/>
                  </a:lnTo>
                  <a:lnTo>
                    <a:pt x="0" y="15"/>
                  </a:lnTo>
                  <a:lnTo>
                    <a:pt x="1" y="20"/>
                  </a:lnTo>
                  <a:lnTo>
                    <a:pt x="4" y="26"/>
                  </a:lnTo>
                  <a:lnTo>
                    <a:pt x="8" y="31"/>
                  </a:lnTo>
                  <a:lnTo>
                    <a:pt x="14" y="33"/>
                  </a:lnTo>
                  <a:lnTo>
                    <a:pt x="21" y="32"/>
                  </a:lnTo>
                  <a:lnTo>
                    <a:pt x="11" y="0"/>
                  </a:lnTo>
                  <a:close/>
                </a:path>
              </a:pathLst>
            </a:custGeom>
            <a:solidFill>
              <a:srgbClr val="CCFFFF"/>
            </a:solidFill>
            <a:ln w="9525">
              <a:noFill/>
              <a:round/>
              <a:headEnd/>
              <a:tailEnd/>
            </a:ln>
          </p:spPr>
          <p:txBody>
            <a:bodyPr/>
            <a:lstStyle/>
            <a:p>
              <a:pPr algn="ctr"/>
              <a:endParaRPr lang="en-US" sz="1800"/>
            </a:p>
          </p:txBody>
        </p:sp>
        <p:sp>
          <p:nvSpPr>
            <p:cNvPr id="347367" name="Freeform 1459"/>
            <p:cNvSpPr>
              <a:spLocks/>
            </p:cNvSpPr>
            <p:nvPr/>
          </p:nvSpPr>
          <p:spPr bwMode="auto">
            <a:xfrm>
              <a:off x="3442" y="3089"/>
              <a:ext cx="3" cy="6"/>
            </a:xfrm>
            <a:custGeom>
              <a:avLst/>
              <a:gdLst>
                <a:gd name="T0" fmla="*/ 2 w 75"/>
                <a:gd name="T1" fmla="*/ 1 h 98"/>
                <a:gd name="T2" fmla="*/ 2 w 75"/>
                <a:gd name="T3" fmla="*/ 1 h 98"/>
                <a:gd name="T4" fmla="*/ 2 w 75"/>
                <a:gd name="T5" fmla="*/ 1 h 98"/>
                <a:gd name="T6" fmla="*/ 2 w 75"/>
                <a:gd name="T7" fmla="*/ 2 h 98"/>
                <a:gd name="T8" fmla="*/ 2 w 75"/>
                <a:gd name="T9" fmla="*/ 2 h 98"/>
                <a:gd name="T10" fmla="*/ 1 w 75"/>
                <a:gd name="T11" fmla="*/ 3 h 98"/>
                <a:gd name="T12" fmla="*/ 1 w 75"/>
                <a:gd name="T13" fmla="*/ 3 h 98"/>
                <a:gd name="T14" fmla="*/ 1 w 75"/>
                <a:gd name="T15" fmla="*/ 3 h 98"/>
                <a:gd name="T16" fmla="*/ 0 w 75"/>
                <a:gd name="T17" fmla="*/ 4 h 98"/>
                <a:gd name="T18" fmla="*/ 0 w 75"/>
                <a:gd name="T19" fmla="*/ 4 h 98"/>
                <a:gd name="T20" fmla="*/ 0 w 75"/>
                <a:gd name="T21" fmla="*/ 6 h 98"/>
                <a:gd name="T22" fmla="*/ 1 w 75"/>
                <a:gd name="T23" fmla="*/ 6 h 98"/>
                <a:gd name="T24" fmla="*/ 2 w 75"/>
                <a:gd name="T25" fmla="*/ 5 h 98"/>
                <a:gd name="T26" fmla="*/ 2 w 75"/>
                <a:gd name="T27" fmla="*/ 5 h 98"/>
                <a:gd name="T28" fmla="*/ 3 w 75"/>
                <a:gd name="T29" fmla="*/ 4 h 98"/>
                <a:gd name="T30" fmla="*/ 3 w 75"/>
                <a:gd name="T31" fmla="*/ 3 h 98"/>
                <a:gd name="T32" fmla="*/ 3 w 75"/>
                <a:gd name="T33" fmla="*/ 2 h 98"/>
                <a:gd name="T34" fmla="*/ 3 w 75"/>
                <a:gd name="T35" fmla="*/ 1 h 98"/>
                <a:gd name="T36" fmla="*/ 3 w 75"/>
                <a:gd name="T37" fmla="*/ 0 h 98"/>
                <a:gd name="T38" fmla="*/ 3 w 75"/>
                <a:gd name="T39" fmla="*/ 0 h 98"/>
                <a:gd name="T40" fmla="*/ 2 w 75"/>
                <a:gd name="T41" fmla="*/ 1 h 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98"/>
                <a:gd name="T65" fmla="*/ 75 w 75"/>
                <a:gd name="T66" fmla="*/ 98 h 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98">
                  <a:moveTo>
                    <a:pt x="40" y="12"/>
                  </a:moveTo>
                  <a:lnTo>
                    <a:pt x="40" y="12"/>
                  </a:lnTo>
                  <a:lnTo>
                    <a:pt x="42" y="22"/>
                  </a:lnTo>
                  <a:lnTo>
                    <a:pt x="42" y="28"/>
                  </a:lnTo>
                  <a:lnTo>
                    <a:pt x="39" y="37"/>
                  </a:lnTo>
                  <a:lnTo>
                    <a:pt x="36" y="43"/>
                  </a:lnTo>
                  <a:lnTo>
                    <a:pt x="30" y="49"/>
                  </a:lnTo>
                  <a:lnTo>
                    <a:pt x="21" y="57"/>
                  </a:lnTo>
                  <a:lnTo>
                    <a:pt x="12" y="61"/>
                  </a:lnTo>
                  <a:lnTo>
                    <a:pt x="0" y="66"/>
                  </a:lnTo>
                  <a:lnTo>
                    <a:pt x="10" y="98"/>
                  </a:lnTo>
                  <a:lnTo>
                    <a:pt x="26" y="92"/>
                  </a:lnTo>
                  <a:lnTo>
                    <a:pt x="39" y="84"/>
                  </a:lnTo>
                  <a:lnTo>
                    <a:pt x="50" y="74"/>
                  </a:lnTo>
                  <a:lnTo>
                    <a:pt x="63" y="64"/>
                  </a:lnTo>
                  <a:lnTo>
                    <a:pt x="70" y="49"/>
                  </a:lnTo>
                  <a:lnTo>
                    <a:pt x="75" y="34"/>
                  </a:lnTo>
                  <a:lnTo>
                    <a:pt x="75" y="18"/>
                  </a:lnTo>
                  <a:lnTo>
                    <a:pt x="71" y="0"/>
                  </a:lnTo>
                  <a:lnTo>
                    <a:pt x="40" y="12"/>
                  </a:lnTo>
                  <a:close/>
                </a:path>
              </a:pathLst>
            </a:custGeom>
            <a:solidFill>
              <a:srgbClr val="CCFFFF"/>
            </a:solidFill>
            <a:ln w="9525">
              <a:noFill/>
              <a:round/>
              <a:headEnd/>
              <a:tailEnd/>
            </a:ln>
          </p:spPr>
          <p:txBody>
            <a:bodyPr/>
            <a:lstStyle/>
            <a:p>
              <a:pPr algn="ctr"/>
              <a:endParaRPr lang="en-US" sz="1800"/>
            </a:p>
          </p:txBody>
        </p:sp>
        <p:sp>
          <p:nvSpPr>
            <p:cNvPr id="347368" name="Freeform 1460"/>
            <p:cNvSpPr>
              <a:spLocks/>
            </p:cNvSpPr>
            <p:nvPr/>
          </p:nvSpPr>
          <p:spPr bwMode="auto">
            <a:xfrm>
              <a:off x="3440" y="3087"/>
              <a:ext cx="5" cy="3"/>
            </a:xfrm>
            <a:custGeom>
              <a:avLst/>
              <a:gdLst>
                <a:gd name="T0" fmla="*/ 1 w 108"/>
                <a:gd name="T1" fmla="*/ 3 h 49"/>
                <a:gd name="T2" fmla="*/ 1 w 108"/>
                <a:gd name="T3" fmla="*/ 3 h 49"/>
                <a:gd name="T4" fmla="*/ 1 w 108"/>
                <a:gd name="T5" fmla="*/ 2 h 49"/>
                <a:gd name="T6" fmla="*/ 2 w 108"/>
                <a:gd name="T7" fmla="*/ 2 h 49"/>
                <a:gd name="T8" fmla="*/ 2 w 108"/>
                <a:gd name="T9" fmla="*/ 2 h 49"/>
                <a:gd name="T10" fmla="*/ 3 w 108"/>
                <a:gd name="T11" fmla="*/ 2 h 49"/>
                <a:gd name="T12" fmla="*/ 3 w 108"/>
                <a:gd name="T13" fmla="*/ 2 h 49"/>
                <a:gd name="T14" fmla="*/ 3 w 108"/>
                <a:gd name="T15" fmla="*/ 2 h 49"/>
                <a:gd name="T16" fmla="*/ 3 w 108"/>
                <a:gd name="T17" fmla="*/ 3 h 49"/>
                <a:gd name="T18" fmla="*/ 4 w 108"/>
                <a:gd name="T19" fmla="*/ 3 h 49"/>
                <a:gd name="T20" fmla="*/ 5 w 108"/>
                <a:gd name="T21" fmla="*/ 2 h 49"/>
                <a:gd name="T22" fmla="*/ 5 w 108"/>
                <a:gd name="T23" fmla="*/ 1 h 49"/>
                <a:gd name="T24" fmla="*/ 4 w 108"/>
                <a:gd name="T25" fmla="*/ 1 h 49"/>
                <a:gd name="T26" fmla="*/ 3 w 108"/>
                <a:gd name="T27" fmla="*/ 0 h 49"/>
                <a:gd name="T28" fmla="*/ 3 w 108"/>
                <a:gd name="T29" fmla="*/ 0 h 49"/>
                <a:gd name="T30" fmla="*/ 2 w 108"/>
                <a:gd name="T31" fmla="*/ 0 h 49"/>
                <a:gd name="T32" fmla="*/ 1 w 108"/>
                <a:gd name="T33" fmla="*/ 0 h 49"/>
                <a:gd name="T34" fmla="*/ 1 w 108"/>
                <a:gd name="T35" fmla="*/ 1 h 49"/>
                <a:gd name="T36" fmla="*/ 0 w 108"/>
                <a:gd name="T37" fmla="*/ 1 h 49"/>
                <a:gd name="T38" fmla="*/ 0 w 108"/>
                <a:gd name="T39" fmla="*/ 1 h 49"/>
                <a:gd name="T40" fmla="*/ 1 w 108"/>
                <a:gd name="T41" fmla="*/ 3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49"/>
                <a:gd name="T65" fmla="*/ 108 w 10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49">
                  <a:moveTo>
                    <a:pt x="20" y="43"/>
                  </a:moveTo>
                  <a:lnTo>
                    <a:pt x="20" y="43"/>
                  </a:lnTo>
                  <a:lnTo>
                    <a:pt x="27" y="39"/>
                  </a:lnTo>
                  <a:lnTo>
                    <a:pt x="36" y="35"/>
                  </a:lnTo>
                  <a:lnTo>
                    <a:pt x="45" y="33"/>
                  </a:lnTo>
                  <a:lnTo>
                    <a:pt x="54" y="33"/>
                  </a:lnTo>
                  <a:lnTo>
                    <a:pt x="62" y="36"/>
                  </a:lnTo>
                  <a:lnTo>
                    <a:pt x="69" y="39"/>
                  </a:lnTo>
                  <a:lnTo>
                    <a:pt x="74" y="43"/>
                  </a:lnTo>
                  <a:lnTo>
                    <a:pt x="77" y="49"/>
                  </a:lnTo>
                  <a:lnTo>
                    <a:pt x="108" y="37"/>
                  </a:lnTo>
                  <a:lnTo>
                    <a:pt x="98" y="22"/>
                  </a:lnTo>
                  <a:lnTo>
                    <a:pt x="87" y="11"/>
                  </a:lnTo>
                  <a:lnTo>
                    <a:pt x="74" y="4"/>
                  </a:lnTo>
                  <a:lnTo>
                    <a:pt x="58" y="0"/>
                  </a:lnTo>
                  <a:lnTo>
                    <a:pt x="41" y="0"/>
                  </a:lnTo>
                  <a:lnTo>
                    <a:pt x="26" y="3"/>
                  </a:lnTo>
                  <a:lnTo>
                    <a:pt x="13" y="9"/>
                  </a:lnTo>
                  <a:lnTo>
                    <a:pt x="0" y="18"/>
                  </a:lnTo>
                  <a:lnTo>
                    <a:pt x="20" y="43"/>
                  </a:lnTo>
                  <a:close/>
                </a:path>
              </a:pathLst>
            </a:custGeom>
            <a:solidFill>
              <a:srgbClr val="CCFFFF"/>
            </a:solidFill>
            <a:ln w="9525">
              <a:noFill/>
              <a:round/>
              <a:headEnd/>
              <a:tailEnd/>
            </a:ln>
          </p:spPr>
          <p:txBody>
            <a:bodyPr/>
            <a:lstStyle/>
            <a:p>
              <a:pPr algn="ctr"/>
              <a:endParaRPr lang="en-US" sz="1800"/>
            </a:p>
          </p:txBody>
        </p:sp>
        <p:sp>
          <p:nvSpPr>
            <p:cNvPr id="347369" name="Freeform 1461"/>
            <p:cNvSpPr>
              <a:spLocks/>
            </p:cNvSpPr>
            <p:nvPr/>
          </p:nvSpPr>
          <p:spPr bwMode="auto">
            <a:xfrm>
              <a:off x="3438" y="3088"/>
              <a:ext cx="3" cy="8"/>
            </a:xfrm>
            <a:custGeom>
              <a:avLst/>
              <a:gdLst>
                <a:gd name="T0" fmla="*/ 2 w 69"/>
                <a:gd name="T1" fmla="*/ 7 h 129"/>
                <a:gd name="T2" fmla="*/ 2 w 69"/>
                <a:gd name="T3" fmla="*/ 7 h 129"/>
                <a:gd name="T4" fmla="*/ 1 w 69"/>
                <a:gd name="T5" fmla="*/ 6 h 129"/>
                <a:gd name="T6" fmla="*/ 1 w 69"/>
                <a:gd name="T7" fmla="*/ 6 h 129"/>
                <a:gd name="T8" fmla="*/ 1 w 69"/>
                <a:gd name="T9" fmla="*/ 5 h 129"/>
                <a:gd name="T10" fmla="*/ 2 w 69"/>
                <a:gd name="T11" fmla="*/ 4 h 129"/>
                <a:gd name="T12" fmla="*/ 2 w 69"/>
                <a:gd name="T13" fmla="*/ 4 h 129"/>
                <a:gd name="T14" fmla="*/ 2 w 69"/>
                <a:gd name="T15" fmla="*/ 3 h 129"/>
                <a:gd name="T16" fmla="*/ 3 w 69"/>
                <a:gd name="T17" fmla="*/ 2 h 129"/>
                <a:gd name="T18" fmla="*/ 3 w 69"/>
                <a:gd name="T19" fmla="*/ 2 h 129"/>
                <a:gd name="T20" fmla="*/ 2 w 69"/>
                <a:gd name="T21" fmla="*/ 0 h 129"/>
                <a:gd name="T22" fmla="*/ 2 w 69"/>
                <a:gd name="T23" fmla="*/ 1 h 129"/>
                <a:gd name="T24" fmla="*/ 1 w 69"/>
                <a:gd name="T25" fmla="*/ 2 h 129"/>
                <a:gd name="T26" fmla="*/ 1 w 69"/>
                <a:gd name="T27" fmla="*/ 3 h 129"/>
                <a:gd name="T28" fmla="*/ 0 w 69"/>
                <a:gd name="T29" fmla="*/ 4 h 129"/>
                <a:gd name="T30" fmla="*/ 0 w 69"/>
                <a:gd name="T31" fmla="*/ 5 h 129"/>
                <a:gd name="T32" fmla="*/ 0 w 69"/>
                <a:gd name="T33" fmla="*/ 6 h 129"/>
                <a:gd name="T34" fmla="*/ 0 w 69"/>
                <a:gd name="T35" fmla="*/ 7 h 129"/>
                <a:gd name="T36" fmla="*/ 0 w 69"/>
                <a:gd name="T37" fmla="*/ 8 h 129"/>
                <a:gd name="T38" fmla="*/ 0 w 69"/>
                <a:gd name="T39" fmla="*/ 8 h 129"/>
                <a:gd name="T40" fmla="*/ 2 w 69"/>
                <a:gd name="T41" fmla="*/ 7 h 1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29"/>
                <a:gd name="T65" fmla="*/ 69 w 69"/>
                <a:gd name="T66" fmla="*/ 129 h 1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29">
                  <a:moveTo>
                    <a:pt x="36" y="112"/>
                  </a:moveTo>
                  <a:lnTo>
                    <a:pt x="36" y="112"/>
                  </a:lnTo>
                  <a:lnTo>
                    <a:pt x="33" y="104"/>
                  </a:lnTo>
                  <a:lnTo>
                    <a:pt x="32" y="95"/>
                  </a:lnTo>
                  <a:lnTo>
                    <a:pt x="34" y="83"/>
                  </a:lnTo>
                  <a:lnTo>
                    <a:pt x="38" y="69"/>
                  </a:lnTo>
                  <a:lnTo>
                    <a:pt x="44" y="58"/>
                  </a:lnTo>
                  <a:lnTo>
                    <a:pt x="52" y="44"/>
                  </a:lnTo>
                  <a:lnTo>
                    <a:pt x="60" y="34"/>
                  </a:lnTo>
                  <a:lnTo>
                    <a:pt x="69" y="25"/>
                  </a:lnTo>
                  <a:lnTo>
                    <a:pt x="49" y="0"/>
                  </a:lnTo>
                  <a:lnTo>
                    <a:pt x="37" y="11"/>
                  </a:lnTo>
                  <a:lnTo>
                    <a:pt x="25" y="25"/>
                  </a:lnTo>
                  <a:lnTo>
                    <a:pt x="16" y="41"/>
                  </a:lnTo>
                  <a:lnTo>
                    <a:pt x="8" y="57"/>
                  </a:lnTo>
                  <a:lnTo>
                    <a:pt x="2" y="75"/>
                  </a:lnTo>
                  <a:lnTo>
                    <a:pt x="0" y="92"/>
                  </a:lnTo>
                  <a:lnTo>
                    <a:pt x="1" y="112"/>
                  </a:lnTo>
                  <a:lnTo>
                    <a:pt x="8" y="129"/>
                  </a:lnTo>
                  <a:lnTo>
                    <a:pt x="36" y="112"/>
                  </a:lnTo>
                  <a:close/>
                </a:path>
              </a:pathLst>
            </a:custGeom>
            <a:solidFill>
              <a:srgbClr val="CCFFFF"/>
            </a:solidFill>
            <a:ln w="9525">
              <a:noFill/>
              <a:round/>
              <a:headEnd/>
              <a:tailEnd/>
            </a:ln>
          </p:spPr>
          <p:txBody>
            <a:bodyPr/>
            <a:lstStyle/>
            <a:p>
              <a:pPr algn="ctr"/>
              <a:endParaRPr lang="en-US" sz="1800"/>
            </a:p>
          </p:txBody>
        </p:sp>
        <p:sp>
          <p:nvSpPr>
            <p:cNvPr id="347370" name="Freeform 1462"/>
            <p:cNvSpPr>
              <a:spLocks/>
            </p:cNvSpPr>
            <p:nvPr/>
          </p:nvSpPr>
          <p:spPr bwMode="auto">
            <a:xfrm>
              <a:off x="3438" y="3095"/>
              <a:ext cx="5" cy="4"/>
            </a:xfrm>
            <a:custGeom>
              <a:avLst/>
              <a:gdLst>
                <a:gd name="T0" fmla="*/ 5 w 117"/>
                <a:gd name="T1" fmla="*/ 2 h 76"/>
                <a:gd name="T2" fmla="*/ 5 w 117"/>
                <a:gd name="T3" fmla="*/ 2 h 76"/>
                <a:gd name="T4" fmla="*/ 4 w 117"/>
                <a:gd name="T5" fmla="*/ 2 h 76"/>
                <a:gd name="T6" fmla="*/ 4 w 117"/>
                <a:gd name="T7" fmla="*/ 2 h 76"/>
                <a:gd name="T8" fmla="*/ 3 w 117"/>
                <a:gd name="T9" fmla="*/ 2 h 76"/>
                <a:gd name="T10" fmla="*/ 3 w 117"/>
                <a:gd name="T11" fmla="*/ 2 h 76"/>
                <a:gd name="T12" fmla="*/ 2 w 117"/>
                <a:gd name="T13" fmla="*/ 2 h 76"/>
                <a:gd name="T14" fmla="*/ 2 w 117"/>
                <a:gd name="T15" fmla="*/ 1 h 76"/>
                <a:gd name="T16" fmla="*/ 1 w 117"/>
                <a:gd name="T17" fmla="*/ 1 h 76"/>
                <a:gd name="T18" fmla="*/ 1 w 117"/>
                <a:gd name="T19" fmla="*/ 0 h 76"/>
                <a:gd name="T20" fmla="*/ 0 w 117"/>
                <a:gd name="T21" fmla="*/ 1 h 76"/>
                <a:gd name="T22" fmla="*/ 0 w 117"/>
                <a:gd name="T23" fmla="*/ 2 h 76"/>
                <a:gd name="T24" fmla="*/ 1 w 117"/>
                <a:gd name="T25" fmla="*/ 2 h 76"/>
                <a:gd name="T26" fmla="*/ 1 w 117"/>
                <a:gd name="T27" fmla="*/ 3 h 76"/>
                <a:gd name="T28" fmla="*/ 2 w 117"/>
                <a:gd name="T29" fmla="*/ 3 h 76"/>
                <a:gd name="T30" fmla="*/ 3 w 117"/>
                <a:gd name="T31" fmla="*/ 4 h 76"/>
                <a:gd name="T32" fmla="*/ 3 w 117"/>
                <a:gd name="T33" fmla="*/ 4 h 76"/>
                <a:gd name="T34" fmla="*/ 4 w 117"/>
                <a:gd name="T35" fmla="*/ 4 h 76"/>
                <a:gd name="T36" fmla="*/ 5 w 117"/>
                <a:gd name="T37" fmla="*/ 4 h 76"/>
                <a:gd name="T38" fmla="*/ 5 w 117"/>
                <a:gd name="T39" fmla="*/ 4 h 76"/>
                <a:gd name="T40" fmla="*/ 5 w 117"/>
                <a:gd name="T41" fmla="*/ 2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6"/>
                <a:gd name="T65" fmla="*/ 117 w 117"/>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6">
                  <a:moveTo>
                    <a:pt x="107" y="41"/>
                  </a:moveTo>
                  <a:lnTo>
                    <a:pt x="107" y="41"/>
                  </a:lnTo>
                  <a:lnTo>
                    <a:pt x="96" y="43"/>
                  </a:lnTo>
                  <a:lnTo>
                    <a:pt x="83" y="43"/>
                  </a:lnTo>
                  <a:lnTo>
                    <a:pt x="72" y="42"/>
                  </a:lnTo>
                  <a:lnTo>
                    <a:pt x="62" y="36"/>
                  </a:lnTo>
                  <a:lnTo>
                    <a:pt x="52" y="30"/>
                  </a:lnTo>
                  <a:lnTo>
                    <a:pt x="43" y="23"/>
                  </a:lnTo>
                  <a:lnTo>
                    <a:pt x="35" y="13"/>
                  </a:lnTo>
                  <a:lnTo>
                    <a:pt x="28" y="0"/>
                  </a:lnTo>
                  <a:lnTo>
                    <a:pt x="0" y="17"/>
                  </a:lnTo>
                  <a:lnTo>
                    <a:pt x="9" y="32"/>
                  </a:lnTo>
                  <a:lnTo>
                    <a:pt x="20" y="46"/>
                  </a:lnTo>
                  <a:lnTo>
                    <a:pt x="33" y="57"/>
                  </a:lnTo>
                  <a:lnTo>
                    <a:pt x="48" y="66"/>
                  </a:lnTo>
                  <a:lnTo>
                    <a:pt x="64" y="73"/>
                  </a:lnTo>
                  <a:lnTo>
                    <a:pt x="81" y="76"/>
                  </a:lnTo>
                  <a:lnTo>
                    <a:pt x="98" y="76"/>
                  </a:lnTo>
                  <a:lnTo>
                    <a:pt x="117" y="72"/>
                  </a:lnTo>
                  <a:lnTo>
                    <a:pt x="107" y="41"/>
                  </a:lnTo>
                  <a:close/>
                </a:path>
              </a:pathLst>
            </a:custGeom>
            <a:solidFill>
              <a:srgbClr val="CCFFFF"/>
            </a:solidFill>
            <a:ln w="9525">
              <a:noFill/>
              <a:round/>
              <a:headEnd/>
              <a:tailEnd/>
            </a:ln>
          </p:spPr>
          <p:txBody>
            <a:bodyPr/>
            <a:lstStyle/>
            <a:p>
              <a:pPr algn="ctr"/>
              <a:endParaRPr lang="en-US" sz="1800"/>
            </a:p>
          </p:txBody>
        </p:sp>
        <p:sp>
          <p:nvSpPr>
            <p:cNvPr id="347371" name="Freeform 1463"/>
            <p:cNvSpPr>
              <a:spLocks/>
            </p:cNvSpPr>
            <p:nvPr/>
          </p:nvSpPr>
          <p:spPr bwMode="auto">
            <a:xfrm>
              <a:off x="3443" y="3094"/>
              <a:ext cx="4" cy="5"/>
            </a:xfrm>
            <a:custGeom>
              <a:avLst/>
              <a:gdLst>
                <a:gd name="T0" fmla="*/ 2 w 79"/>
                <a:gd name="T1" fmla="*/ 0 h 88"/>
                <a:gd name="T2" fmla="*/ 2 w 79"/>
                <a:gd name="T3" fmla="*/ 0 h 88"/>
                <a:gd name="T4" fmla="*/ 2 w 79"/>
                <a:gd name="T5" fmla="*/ 1 h 88"/>
                <a:gd name="T6" fmla="*/ 2 w 79"/>
                <a:gd name="T7" fmla="*/ 1 h 88"/>
                <a:gd name="T8" fmla="*/ 2 w 79"/>
                <a:gd name="T9" fmla="*/ 2 h 88"/>
                <a:gd name="T10" fmla="*/ 1 w 79"/>
                <a:gd name="T11" fmla="*/ 2 h 88"/>
                <a:gd name="T12" fmla="*/ 1 w 79"/>
                <a:gd name="T13" fmla="*/ 3 h 88"/>
                <a:gd name="T14" fmla="*/ 1 w 79"/>
                <a:gd name="T15" fmla="*/ 3 h 88"/>
                <a:gd name="T16" fmla="*/ 0 w 79"/>
                <a:gd name="T17" fmla="*/ 3 h 88"/>
                <a:gd name="T18" fmla="*/ 1 w 79"/>
                <a:gd name="T19" fmla="*/ 5 h 88"/>
                <a:gd name="T20" fmla="*/ 1 w 79"/>
                <a:gd name="T21" fmla="*/ 5 h 88"/>
                <a:gd name="T22" fmla="*/ 2 w 79"/>
                <a:gd name="T23" fmla="*/ 4 h 88"/>
                <a:gd name="T24" fmla="*/ 3 w 79"/>
                <a:gd name="T25" fmla="*/ 4 h 88"/>
                <a:gd name="T26" fmla="*/ 3 w 79"/>
                <a:gd name="T27" fmla="*/ 3 h 88"/>
                <a:gd name="T28" fmla="*/ 3 w 79"/>
                <a:gd name="T29" fmla="*/ 2 h 88"/>
                <a:gd name="T30" fmla="*/ 4 w 79"/>
                <a:gd name="T31" fmla="*/ 2 h 88"/>
                <a:gd name="T32" fmla="*/ 4 w 79"/>
                <a:gd name="T33" fmla="*/ 1 h 88"/>
                <a:gd name="T34" fmla="*/ 4 w 79"/>
                <a:gd name="T35" fmla="*/ 0 h 88"/>
                <a:gd name="T36" fmla="*/ 2 w 79"/>
                <a:gd name="T37" fmla="*/ 0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88"/>
                <a:gd name="T59" fmla="*/ 79 w 79"/>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88">
                  <a:moveTo>
                    <a:pt x="47" y="0"/>
                  </a:moveTo>
                  <a:lnTo>
                    <a:pt x="46" y="8"/>
                  </a:lnTo>
                  <a:lnTo>
                    <a:pt x="44" y="15"/>
                  </a:lnTo>
                  <a:lnTo>
                    <a:pt x="40" y="24"/>
                  </a:lnTo>
                  <a:lnTo>
                    <a:pt x="35" y="32"/>
                  </a:lnTo>
                  <a:lnTo>
                    <a:pt x="28" y="39"/>
                  </a:lnTo>
                  <a:lnTo>
                    <a:pt x="21" y="46"/>
                  </a:lnTo>
                  <a:lnTo>
                    <a:pt x="11" y="52"/>
                  </a:lnTo>
                  <a:lnTo>
                    <a:pt x="0" y="57"/>
                  </a:lnTo>
                  <a:lnTo>
                    <a:pt x="10" y="88"/>
                  </a:lnTo>
                  <a:lnTo>
                    <a:pt x="25" y="82"/>
                  </a:lnTo>
                  <a:lnTo>
                    <a:pt x="40" y="73"/>
                  </a:lnTo>
                  <a:lnTo>
                    <a:pt x="51" y="64"/>
                  </a:lnTo>
                  <a:lnTo>
                    <a:pt x="61" y="53"/>
                  </a:lnTo>
                  <a:lnTo>
                    <a:pt x="68" y="41"/>
                  </a:lnTo>
                  <a:lnTo>
                    <a:pt x="74" y="28"/>
                  </a:lnTo>
                  <a:lnTo>
                    <a:pt x="78" y="14"/>
                  </a:lnTo>
                  <a:lnTo>
                    <a:pt x="79" y="2"/>
                  </a:lnTo>
                  <a:lnTo>
                    <a:pt x="47" y="0"/>
                  </a:lnTo>
                  <a:close/>
                </a:path>
              </a:pathLst>
            </a:custGeom>
            <a:solidFill>
              <a:srgbClr val="CCFFFF"/>
            </a:solidFill>
            <a:ln w="9525">
              <a:noFill/>
              <a:round/>
              <a:headEnd/>
              <a:tailEnd/>
            </a:ln>
          </p:spPr>
          <p:txBody>
            <a:bodyPr/>
            <a:lstStyle/>
            <a:p>
              <a:pPr algn="ctr"/>
              <a:endParaRPr lang="en-US" sz="1800"/>
            </a:p>
          </p:txBody>
        </p:sp>
        <p:sp>
          <p:nvSpPr>
            <p:cNvPr id="347372" name="Freeform 1464"/>
            <p:cNvSpPr>
              <a:spLocks/>
            </p:cNvSpPr>
            <p:nvPr/>
          </p:nvSpPr>
          <p:spPr bwMode="auto">
            <a:xfrm>
              <a:off x="3442" y="3097"/>
              <a:ext cx="2" cy="1"/>
            </a:xfrm>
            <a:custGeom>
              <a:avLst/>
              <a:gdLst>
                <a:gd name="T0" fmla="*/ 2 w 32"/>
                <a:gd name="T1" fmla="*/ 1 h 18"/>
                <a:gd name="T2" fmla="*/ 2 w 32"/>
                <a:gd name="T3" fmla="*/ 1 h 18"/>
                <a:gd name="T4" fmla="*/ 2 w 32"/>
                <a:gd name="T5" fmla="*/ 0 h 18"/>
                <a:gd name="T6" fmla="*/ 1 w 32"/>
                <a:gd name="T7" fmla="*/ 0 h 18"/>
                <a:gd name="T8" fmla="*/ 1 w 32"/>
                <a:gd name="T9" fmla="*/ 0 h 18"/>
                <a:gd name="T10" fmla="*/ 1 w 32"/>
                <a:gd name="T11" fmla="*/ 0 h 18"/>
                <a:gd name="T12" fmla="*/ 0 w 32"/>
                <a:gd name="T13" fmla="*/ 0 h 18"/>
                <a:gd name="T14" fmla="*/ 0 w 32"/>
                <a:gd name="T15" fmla="*/ 1 h 18"/>
                <a:gd name="T16" fmla="*/ 0 w 32"/>
                <a:gd name="T17" fmla="*/ 1 h 18"/>
                <a:gd name="T18" fmla="*/ 2 w 32"/>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8"/>
                <a:gd name="T32" fmla="*/ 32 w 3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8">
                  <a:moveTo>
                    <a:pt x="32" y="18"/>
                  </a:moveTo>
                  <a:lnTo>
                    <a:pt x="31" y="11"/>
                  </a:lnTo>
                  <a:lnTo>
                    <a:pt x="28" y="6"/>
                  </a:lnTo>
                  <a:lnTo>
                    <a:pt x="23" y="3"/>
                  </a:lnTo>
                  <a:lnTo>
                    <a:pt x="17" y="0"/>
                  </a:lnTo>
                  <a:lnTo>
                    <a:pt x="11" y="2"/>
                  </a:lnTo>
                  <a:lnTo>
                    <a:pt x="6" y="4"/>
                  </a:lnTo>
                  <a:lnTo>
                    <a:pt x="2" y="9"/>
                  </a:lnTo>
                  <a:lnTo>
                    <a:pt x="0" y="16"/>
                  </a:lnTo>
                  <a:lnTo>
                    <a:pt x="32" y="18"/>
                  </a:lnTo>
                  <a:close/>
                </a:path>
              </a:pathLst>
            </a:custGeom>
            <a:solidFill>
              <a:srgbClr val="CCFFFF"/>
            </a:solidFill>
            <a:ln w="9525">
              <a:noFill/>
              <a:round/>
              <a:headEnd/>
              <a:tailEnd/>
            </a:ln>
          </p:spPr>
          <p:txBody>
            <a:bodyPr/>
            <a:lstStyle/>
            <a:p>
              <a:pPr algn="ctr"/>
              <a:endParaRPr lang="en-US" sz="1800"/>
            </a:p>
          </p:txBody>
        </p:sp>
        <p:sp>
          <p:nvSpPr>
            <p:cNvPr id="347373" name="Freeform 1465"/>
            <p:cNvSpPr>
              <a:spLocks/>
            </p:cNvSpPr>
            <p:nvPr/>
          </p:nvSpPr>
          <p:spPr bwMode="auto">
            <a:xfrm>
              <a:off x="3442" y="3094"/>
              <a:ext cx="1" cy="2"/>
            </a:xfrm>
            <a:custGeom>
              <a:avLst/>
              <a:gdLst>
                <a:gd name="T0" fmla="*/ 1 w 22"/>
                <a:gd name="T1" fmla="*/ 0 h 32"/>
                <a:gd name="T2" fmla="*/ 0 w 22"/>
                <a:gd name="T3" fmla="*/ 0 h 32"/>
                <a:gd name="T4" fmla="*/ 0 w 22"/>
                <a:gd name="T5" fmla="*/ 1 h 32"/>
                <a:gd name="T6" fmla="*/ 0 w 22"/>
                <a:gd name="T7" fmla="*/ 1 h 32"/>
                <a:gd name="T8" fmla="*/ 0 w 22"/>
                <a:gd name="T9" fmla="*/ 1 h 32"/>
                <a:gd name="T10" fmla="*/ 0 w 22"/>
                <a:gd name="T11" fmla="*/ 2 h 32"/>
                <a:gd name="T12" fmla="*/ 0 w 22"/>
                <a:gd name="T13" fmla="*/ 2 h 32"/>
                <a:gd name="T14" fmla="*/ 1 w 22"/>
                <a:gd name="T15" fmla="*/ 2 h 32"/>
                <a:gd name="T16" fmla="*/ 1 w 22"/>
                <a:gd name="T17" fmla="*/ 2 h 32"/>
                <a:gd name="T18" fmla="*/ 1 w 22"/>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32"/>
                <a:gd name="T32" fmla="*/ 22 w 2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32">
                  <a:moveTo>
                    <a:pt x="12" y="0"/>
                  </a:moveTo>
                  <a:lnTo>
                    <a:pt x="5" y="3"/>
                  </a:lnTo>
                  <a:lnTo>
                    <a:pt x="1" y="8"/>
                  </a:lnTo>
                  <a:lnTo>
                    <a:pt x="0" y="14"/>
                  </a:lnTo>
                  <a:lnTo>
                    <a:pt x="1" y="20"/>
                  </a:lnTo>
                  <a:lnTo>
                    <a:pt x="4" y="26"/>
                  </a:lnTo>
                  <a:lnTo>
                    <a:pt x="9" y="30"/>
                  </a:lnTo>
                  <a:lnTo>
                    <a:pt x="15" y="32"/>
                  </a:lnTo>
                  <a:lnTo>
                    <a:pt x="22" y="31"/>
                  </a:lnTo>
                  <a:lnTo>
                    <a:pt x="12" y="0"/>
                  </a:lnTo>
                  <a:close/>
                </a:path>
              </a:pathLst>
            </a:custGeom>
            <a:solidFill>
              <a:srgbClr val="00CCFF"/>
            </a:solidFill>
            <a:ln w="9525">
              <a:noFill/>
              <a:round/>
              <a:headEnd/>
              <a:tailEnd/>
            </a:ln>
          </p:spPr>
          <p:txBody>
            <a:bodyPr/>
            <a:lstStyle/>
            <a:p>
              <a:pPr algn="ctr"/>
              <a:endParaRPr lang="en-US" sz="1800"/>
            </a:p>
          </p:txBody>
        </p:sp>
        <p:sp>
          <p:nvSpPr>
            <p:cNvPr id="347374" name="Freeform 1466"/>
            <p:cNvSpPr>
              <a:spLocks/>
            </p:cNvSpPr>
            <p:nvPr/>
          </p:nvSpPr>
          <p:spPr bwMode="auto">
            <a:xfrm>
              <a:off x="3442" y="3090"/>
              <a:ext cx="4" cy="5"/>
            </a:xfrm>
            <a:custGeom>
              <a:avLst/>
              <a:gdLst>
                <a:gd name="T0" fmla="*/ 2 w 74"/>
                <a:gd name="T1" fmla="*/ 1 h 99"/>
                <a:gd name="T2" fmla="*/ 2 w 74"/>
                <a:gd name="T3" fmla="*/ 1 h 99"/>
                <a:gd name="T4" fmla="*/ 2 w 74"/>
                <a:gd name="T5" fmla="*/ 1 h 99"/>
                <a:gd name="T6" fmla="*/ 2 w 74"/>
                <a:gd name="T7" fmla="*/ 2 h 99"/>
                <a:gd name="T8" fmla="*/ 2 w 74"/>
                <a:gd name="T9" fmla="*/ 2 h 99"/>
                <a:gd name="T10" fmla="*/ 2 w 74"/>
                <a:gd name="T11" fmla="*/ 2 h 99"/>
                <a:gd name="T12" fmla="*/ 2 w 74"/>
                <a:gd name="T13" fmla="*/ 3 h 99"/>
                <a:gd name="T14" fmla="*/ 1 w 74"/>
                <a:gd name="T15" fmla="*/ 3 h 99"/>
                <a:gd name="T16" fmla="*/ 1 w 74"/>
                <a:gd name="T17" fmla="*/ 3 h 99"/>
                <a:gd name="T18" fmla="*/ 0 w 74"/>
                <a:gd name="T19" fmla="*/ 3 h 99"/>
                <a:gd name="T20" fmla="*/ 1 w 74"/>
                <a:gd name="T21" fmla="*/ 5 h 99"/>
                <a:gd name="T22" fmla="*/ 1 w 74"/>
                <a:gd name="T23" fmla="*/ 5 h 99"/>
                <a:gd name="T24" fmla="*/ 2 w 74"/>
                <a:gd name="T25" fmla="*/ 4 h 99"/>
                <a:gd name="T26" fmla="*/ 3 w 74"/>
                <a:gd name="T27" fmla="*/ 4 h 99"/>
                <a:gd name="T28" fmla="*/ 3 w 74"/>
                <a:gd name="T29" fmla="*/ 3 h 99"/>
                <a:gd name="T30" fmla="*/ 4 w 74"/>
                <a:gd name="T31" fmla="*/ 3 h 99"/>
                <a:gd name="T32" fmla="*/ 4 w 74"/>
                <a:gd name="T33" fmla="*/ 2 h 99"/>
                <a:gd name="T34" fmla="*/ 4 w 74"/>
                <a:gd name="T35" fmla="*/ 1 h 99"/>
                <a:gd name="T36" fmla="*/ 4 w 74"/>
                <a:gd name="T37" fmla="*/ 0 h 99"/>
                <a:gd name="T38" fmla="*/ 4 w 74"/>
                <a:gd name="T39" fmla="*/ 0 h 99"/>
                <a:gd name="T40" fmla="*/ 2 w 74"/>
                <a:gd name="T41" fmla="*/ 1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99"/>
                <a:gd name="T65" fmla="*/ 74 w 74"/>
                <a:gd name="T66" fmla="*/ 99 h 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99">
                  <a:moveTo>
                    <a:pt x="39" y="13"/>
                  </a:moveTo>
                  <a:lnTo>
                    <a:pt x="39" y="12"/>
                  </a:lnTo>
                  <a:lnTo>
                    <a:pt x="41" y="22"/>
                  </a:lnTo>
                  <a:lnTo>
                    <a:pt x="41" y="30"/>
                  </a:lnTo>
                  <a:lnTo>
                    <a:pt x="38" y="37"/>
                  </a:lnTo>
                  <a:lnTo>
                    <a:pt x="35" y="43"/>
                  </a:lnTo>
                  <a:lnTo>
                    <a:pt x="28" y="51"/>
                  </a:lnTo>
                  <a:lnTo>
                    <a:pt x="20" y="58"/>
                  </a:lnTo>
                  <a:lnTo>
                    <a:pt x="11" y="62"/>
                  </a:lnTo>
                  <a:lnTo>
                    <a:pt x="0" y="68"/>
                  </a:lnTo>
                  <a:lnTo>
                    <a:pt x="10" y="99"/>
                  </a:lnTo>
                  <a:lnTo>
                    <a:pt x="25" y="94"/>
                  </a:lnTo>
                  <a:lnTo>
                    <a:pt x="38" y="85"/>
                  </a:lnTo>
                  <a:lnTo>
                    <a:pt x="51" y="76"/>
                  </a:lnTo>
                  <a:lnTo>
                    <a:pt x="62" y="64"/>
                  </a:lnTo>
                  <a:lnTo>
                    <a:pt x="69" y="52"/>
                  </a:lnTo>
                  <a:lnTo>
                    <a:pt x="74" y="36"/>
                  </a:lnTo>
                  <a:lnTo>
                    <a:pt x="74" y="18"/>
                  </a:lnTo>
                  <a:lnTo>
                    <a:pt x="70" y="1"/>
                  </a:lnTo>
                  <a:lnTo>
                    <a:pt x="70" y="0"/>
                  </a:lnTo>
                  <a:lnTo>
                    <a:pt x="39" y="13"/>
                  </a:lnTo>
                  <a:close/>
                </a:path>
              </a:pathLst>
            </a:custGeom>
            <a:solidFill>
              <a:srgbClr val="00CCFF"/>
            </a:solidFill>
            <a:ln w="9525">
              <a:noFill/>
              <a:round/>
              <a:headEnd/>
              <a:tailEnd/>
            </a:ln>
          </p:spPr>
          <p:txBody>
            <a:bodyPr/>
            <a:lstStyle/>
            <a:p>
              <a:pPr algn="ctr"/>
              <a:endParaRPr lang="en-US" sz="1800"/>
            </a:p>
          </p:txBody>
        </p:sp>
        <p:sp>
          <p:nvSpPr>
            <p:cNvPr id="347375" name="Freeform 1467"/>
            <p:cNvSpPr>
              <a:spLocks/>
            </p:cNvSpPr>
            <p:nvPr/>
          </p:nvSpPr>
          <p:spPr bwMode="auto">
            <a:xfrm>
              <a:off x="3441" y="3088"/>
              <a:ext cx="5" cy="3"/>
            </a:xfrm>
            <a:custGeom>
              <a:avLst/>
              <a:gdLst>
                <a:gd name="T0" fmla="*/ 1 w 108"/>
                <a:gd name="T1" fmla="*/ 3 h 50"/>
                <a:gd name="T2" fmla="*/ 1 w 108"/>
                <a:gd name="T3" fmla="*/ 3 h 50"/>
                <a:gd name="T4" fmla="*/ 1 w 108"/>
                <a:gd name="T5" fmla="*/ 2 h 50"/>
                <a:gd name="T6" fmla="*/ 2 w 108"/>
                <a:gd name="T7" fmla="*/ 2 h 50"/>
                <a:gd name="T8" fmla="*/ 2 w 108"/>
                <a:gd name="T9" fmla="*/ 2 h 50"/>
                <a:gd name="T10" fmla="*/ 3 w 108"/>
                <a:gd name="T11" fmla="*/ 2 h 50"/>
                <a:gd name="T12" fmla="*/ 3 w 108"/>
                <a:gd name="T13" fmla="*/ 2 h 50"/>
                <a:gd name="T14" fmla="*/ 3 w 108"/>
                <a:gd name="T15" fmla="*/ 2 h 50"/>
                <a:gd name="T16" fmla="*/ 3 w 108"/>
                <a:gd name="T17" fmla="*/ 3 h 50"/>
                <a:gd name="T18" fmla="*/ 4 w 108"/>
                <a:gd name="T19" fmla="*/ 3 h 50"/>
                <a:gd name="T20" fmla="*/ 5 w 108"/>
                <a:gd name="T21" fmla="*/ 2 h 50"/>
                <a:gd name="T22" fmla="*/ 5 w 108"/>
                <a:gd name="T23" fmla="*/ 1 h 50"/>
                <a:gd name="T24" fmla="*/ 4 w 108"/>
                <a:gd name="T25" fmla="*/ 1 h 50"/>
                <a:gd name="T26" fmla="*/ 3 w 108"/>
                <a:gd name="T27" fmla="*/ 0 h 50"/>
                <a:gd name="T28" fmla="*/ 3 w 108"/>
                <a:gd name="T29" fmla="*/ 0 h 50"/>
                <a:gd name="T30" fmla="*/ 2 w 108"/>
                <a:gd name="T31" fmla="*/ 0 h 50"/>
                <a:gd name="T32" fmla="*/ 1 w 108"/>
                <a:gd name="T33" fmla="*/ 0 h 50"/>
                <a:gd name="T34" fmla="*/ 1 w 108"/>
                <a:gd name="T35" fmla="*/ 1 h 50"/>
                <a:gd name="T36" fmla="*/ 0 w 108"/>
                <a:gd name="T37" fmla="*/ 1 h 50"/>
                <a:gd name="T38" fmla="*/ 0 w 108"/>
                <a:gd name="T39" fmla="*/ 1 h 50"/>
                <a:gd name="T40" fmla="*/ 1 w 108"/>
                <a:gd name="T41" fmla="*/ 3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50"/>
                <a:gd name="T65" fmla="*/ 108 w 10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50">
                  <a:moveTo>
                    <a:pt x="20" y="44"/>
                  </a:moveTo>
                  <a:lnTo>
                    <a:pt x="20" y="43"/>
                  </a:lnTo>
                  <a:lnTo>
                    <a:pt x="27" y="39"/>
                  </a:lnTo>
                  <a:lnTo>
                    <a:pt x="37" y="35"/>
                  </a:lnTo>
                  <a:lnTo>
                    <a:pt x="46" y="34"/>
                  </a:lnTo>
                  <a:lnTo>
                    <a:pt x="54" y="34"/>
                  </a:lnTo>
                  <a:lnTo>
                    <a:pt x="61" y="36"/>
                  </a:lnTo>
                  <a:lnTo>
                    <a:pt x="69" y="39"/>
                  </a:lnTo>
                  <a:lnTo>
                    <a:pt x="74" y="43"/>
                  </a:lnTo>
                  <a:lnTo>
                    <a:pt x="77" y="50"/>
                  </a:lnTo>
                  <a:lnTo>
                    <a:pt x="108" y="37"/>
                  </a:lnTo>
                  <a:lnTo>
                    <a:pt x="99" y="22"/>
                  </a:lnTo>
                  <a:lnTo>
                    <a:pt x="88" y="12"/>
                  </a:lnTo>
                  <a:lnTo>
                    <a:pt x="73" y="4"/>
                  </a:lnTo>
                  <a:lnTo>
                    <a:pt x="58" y="0"/>
                  </a:lnTo>
                  <a:lnTo>
                    <a:pt x="42" y="0"/>
                  </a:lnTo>
                  <a:lnTo>
                    <a:pt x="26" y="3"/>
                  </a:lnTo>
                  <a:lnTo>
                    <a:pt x="13" y="10"/>
                  </a:lnTo>
                  <a:lnTo>
                    <a:pt x="0" y="18"/>
                  </a:lnTo>
                  <a:lnTo>
                    <a:pt x="0" y="17"/>
                  </a:lnTo>
                  <a:lnTo>
                    <a:pt x="20" y="44"/>
                  </a:lnTo>
                  <a:close/>
                </a:path>
              </a:pathLst>
            </a:custGeom>
            <a:solidFill>
              <a:srgbClr val="00CCFF"/>
            </a:solidFill>
            <a:ln w="9525">
              <a:noFill/>
              <a:round/>
              <a:headEnd/>
              <a:tailEnd/>
            </a:ln>
          </p:spPr>
          <p:txBody>
            <a:bodyPr/>
            <a:lstStyle/>
            <a:p>
              <a:pPr algn="ctr"/>
              <a:endParaRPr lang="en-US" sz="1800"/>
            </a:p>
          </p:txBody>
        </p:sp>
        <p:sp>
          <p:nvSpPr>
            <p:cNvPr id="347376" name="Freeform 1468"/>
            <p:cNvSpPr>
              <a:spLocks/>
            </p:cNvSpPr>
            <p:nvPr/>
          </p:nvSpPr>
          <p:spPr bwMode="auto">
            <a:xfrm>
              <a:off x="3438" y="3089"/>
              <a:ext cx="4" cy="7"/>
            </a:xfrm>
            <a:custGeom>
              <a:avLst/>
              <a:gdLst>
                <a:gd name="T0" fmla="*/ 2 w 69"/>
                <a:gd name="T1" fmla="*/ 6 h 131"/>
                <a:gd name="T2" fmla="*/ 2 w 69"/>
                <a:gd name="T3" fmla="*/ 6 h 131"/>
                <a:gd name="T4" fmla="*/ 2 w 69"/>
                <a:gd name="T5" fmla="*/ 6 h 131"/>
                <a:gd name="T6" fmla="*/ 2 w 69"/>
                <a:gd name="T7" fmla="*/ 5 h 131"/>
                <a:gd name="T8" fmla="*/ 2 w 69"/>
                <a:gd name="T9" fmla="*/ 4 h 131"/>
                <a:gd name="T10" fmla="*/ 2 w 69"/>
                <a:gd name="T11" fmla="*/ 4 h 131"/>
                <a:gd name="T12" fmla="*/ 3 w 69"/>
                <a:gd name="T13" fmla="*/ 3 h 131"/>
                <a:gd name="T14" fmla="*/ 3 w 69"/>
                <a:gd name="T15" fmla="*/ 2 h 131"/>
                <a:gd name="T16" fmla="*/ 3 w 69"/>
                <a:gd name="T17" fmla="*/ 2 h 131"/>
                <a:gd name="T18" fmla="*/ 4 w 69"/>
                <a:gd name="T19" fmla="*/ 1 h 131"/>
                <a:gd name="T20" fmla="*/ 3 w 69"/>
                <a:gd name="T21" fmla="*/ 0 h 131"/>
                <a:gd name="T22" fmla="*/ 2 w 69"/>
                <a:gd name="T23" fmla="*/ 1 h 131"/>
                <a:gd name="T24" fmla="*/ 1 w 69"/>
                <a:gd name="T25" fmla="*/ 1 h 131"/>
                <a:gd name="T26" fmla="*/ 1 w 69"/>
                <a:gd name="T27" fmla="*/ 2 h 131"/>
                <a:gd name="T28" fmla="*/ 0 w 69"/>
                <a:gd name="T29" fmla="*/ 3 h 131"/>
                <a:gd name="T30" fmla="*/ 0 w 69"/>
                <a:gd name="T31" fmla="*/ 4 h 131"/>
                <a:gd name="T32" fmla="*/ 0 w 69"/>
                <a:gd name="T33" fmla="*/ 5 h 131"/>
                <a:gd name="T34" fmla="*/ 0 w 69"/>
                <a:gd name="T35" fmla="*/ 6 h 131"/>
                <a:gd name="T36" fmla="*/ 0 w 69"/>
                <a:gd name="T37" fmla="*/ 7 h 131"/>
                <a:gd name="T38" fmla="*/ 0 w 69"/>
                <a:gd name="T39" fmla="*/ 7 h 131"/>
                <a:gd name="T40" fmla="*/ 2 w 69"/>
                <a:gd name="T41" fmla="*/ 6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31"/>
                <a:gd name="T65" fmla="*/ 69 w 6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31">
                  <a:moveTo>
                    <a:pt x="36" y="114"/>
                  </a:moveTo>
                  <a:lnTo>
                    <a:pt x="36" y="114"/>
                  </a:lnTo>
                  <a:lnTo>
                    <a:pt x="34" y="107"/>
                  </a:lnTo>
                  <a:lnTo>
                    <a:pt x="33" y="96"/>
                  </a:lnTo>
                  <a:lnTo>
                    <a:pt x="35" y="83"/>
                  </a:lnTo>
                  <a:lnTo>
                    <a:pt x="38" y="72"/>
                  </a:lnTo>
                  <a:lnTo>
                    <a:pt x="44" y="59"/>
                  </a:lnTo>
                  <a:lnTo>
                    <a:pt x="52" y="46"/>
                  </a:lnTo>
                  <a:lnTo>
                    <a:pt x="60" y="36"/>
                  </a:lnTo>
                  <a:lnTo>
                    <a:pt x="69" y="27"/>
                  </a:lnTo>
                  <a:lnTo>
                    <a:pt x="49" y="0"/>
                  </a:lnTo>
                  <a:lnTo>
                    <a:pt x="36" y="13"/>
                  </a:lnTo>
                  <a:lnTo>
                    <a:pt x="25" y="27"/>
                  </a:lnTo>
                  <a:lnTo>
                    <a:pt x="15" y="42"/>
                  </a:lnTo>
                  <a:lnTo>
                    <a:pt x="7" y="59"/>
                  </a:lnTo>
                  <a:lnTo>
                    <a:pt x="2" y="77"/>
                  </a:lnTo>
                  <a:lnTo>
                    <a:pt x="0" y="94"/>
                  </a:lnTo>
                  <a:lnTo>
                    <a:pt x="1" y="113"/>
                  </a:lnTo>
                  <a:lnTo>
                    <a:pt x="7" y="131"/>
                  </a:lnTo>
                  <a:lnTo>
                    <a:pt x="36" y="114"/>
                  </a:lnTo>
                  <a:close/>
                </a:path>
              </a:pathLst>
            </a:custGeom>
            <a:solidFill>
              <a:srgbClr val="00CCFF"/>
            </a:solidFill>
            <a:ln w="9525">
              <a:noFill/>
              <a:round/>
              <a:headEnd/>
              <a:tailEnd/>
            </a:ln>
          </p:spPr>
          <p:txBody>
            <a:bodyPr/>
            <a:lstStyle/>
            <a:p>
              <a:pPr algn="ctr"/>
              <a:endParaRPr lang="en-US" sz="1800"/>
            </a:p>
          </p:txBody>
        </p:sp>
        <p:sp>
          <p:nvSpPr>
            <p:cNvPr id="347377" name="Freeform 1469"/>
            <p:cNvSpPr>
              <a:spLocks/>
            </p:cNvSpPr>
            <p:nvPr/>
          </p:nvSpPr>
          <p:spPr bwMode="auto">
            <a:xfrm>
              <a:off x="3439" y="3095"/>
              <a:ext cx="5" cy="4"/>
            </a:xfrm>
            <a:custGeom>
              <a:avLst/>
              <a:gdLst>
                <a:gd name="T0" fmla="*/ 5 w 117"/>
                <a:gd name="T1" fmla="*/ 2 h 77"/>
                <a:gd name="T2" fmla="*/ 5 w 117"/>
                <a:gd name="T3" fmla="*/ 2 h 77"/>
                <a:gd name="T4" fmla="*/ 4 w 117"/>
                <a:gd name="T5" fmla="*/ 2 h 77"/>
                <a:gd name="T6" fmla="*/ 4 w 117"/>
                <a:gd name="T7" fmla="*/ 2 h 77"/>
                <a:gd name="T8" fmla="*/ 3 w 117"/>
                <a:gd name="T9" fmla="*/ 2 h 77"/>
                <a:gd name="T10" fmla="*/ 3 w 117"/>
                <a:gd name="T11" fmla="*/ 2 h 77"/>
                <a:gd name="T12" fmla="*/ 2 w 117"/>
                <a:gd name="T13" fmla="*/ 2 h 77"/>
                <a:gd name="T14" fmla="*/ 2 w 117"/>
                <a:gd name="T15" fmla="*/ 1 h 77"/>
                <a:gd name="T16" fmla="*/ 2 w 117"/>
                <a:gd name="T17" fmla="*/ 1 h 77"/>
                <a:gd name="T18" fmla="*/ 1 w 117"/>
                <a:gd name="T19" fmla="*/ 0 h 77"/>
                <a:gd name="T20" fmla="*/ 0 w 117"/>
                <a:gd name="T21" fmla="*/ 1 h 77"/>
                <a:gd name="T22" fmla="*/ 0 w 117"/>
                <a:gd name="T23" fmla="*/ 2 h 77"/>
                <a:gd name="T24" fmla="*/ 1 w 117"/>
                <a:gd name="T25" fmla="*/ 2 h 77"/>
                <a:gd name="T26" fmla="*/ 1 w 117"/>
                <a:gd name="T27" fmla="*/ 3 h 77"/>
                <a:gd name="T28" fmla="*/ 2 w 117"/>
                <a:gd name="T29" fmla="*/ 3 h 77"/>
                <a:gd name="T30" fmla="*/ 3 w 117"/>
                <a:gd name="T31" fmla="*/ 4 h 77"/>
                <a:gd name="T32" fmla="*/ 3 w 117"/>
                <a:gd name="T33" fmla="*/ 4 h 77"/>
                <a:gd name="T34" fmla="*/ 4 w 117"/>
                <a:gd name="T35" fmla="*/ 4 h 77"/>
                <a:gd name="T36" fmla="*/ 5 w 117"/>
                <a:gd name="T37" fmla="*/ 4 h 77"/>
                <a:gd name="T38" fmla="*/ 5 w 117"/>
                <a:gd name="T39" fmla="*/ 4 h 77"/>
                <a:gd name="T40" fmla="*/ 5 w 11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7"/>
                <a:gd name="T65" fmla="*/ 117 w 117"/>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7">
                  <a:moveTo>
                    <a:pt x="107" y="41"/>
                  </a:moveTo>
                  <a:lnTo>
                    <a:pt x="107" y="41"/>
                  </a:lnTo>
                  <a:lnTo>
                    <a:pt x="96" y="43"/>
                  </a:lnTo>
                  <a:lnTo>
                    <a:pt x="85" y="43"/>
                  </a:lnTo>
                  <a:lnTo>
                    <a:pt x="75" y="41"/>
                  </a:lnTo>
                  <a:lnTo>
                    <a:pt x="63" y="37"/>
                  </a:lnTo>
                  <a:lnTo>
                    <a:pt x="54" y="29"/>
                  </a:lnTo>
                  <a:lnTo>
                    <a:pt x="44" y="22"/>
                  </a:lnTo>
                  <a:lnTo>
                    <a:pt x="36" y="13"/>
                  </a:lnTo>
                  <a:lnTo>
                    <a:pt x="29" y="0"/>
                  </a:lnTo>
                  <a:lnTo>
                    <a:pt x="0" y="17"/>
                  </a:lnTo>
                  <a:lnTo>
                    <a:pt x="9" y="32"/>
                  </a:lnTo>
                  <a:lnTo>
                    <a:pt x="21" y="45"/>
                  </a:lnTo>
                  <a:lnTo>
                    <a:pt x="34" y="57"/>
                  </a:lnTo>
                  <a:lnTo>
                    <a:pt x="49" y="66"/>
                  </a:lnTo>
                  <a:lnTo>
                    <a:pt x="64" y="73"/>
                  </a:lnTo>
                  <a:lnTo>
                    <a:pt x="81" y="77"/>
                  </a:lnTo>
                  <a:lnTo>
                    <a:pt x="98" y="77"/>
                  </a:lnTo>
                  <a:lnTo>
                    <a:pt x="117" y="73"/>
                  </a:lnTo>
                  <a:lnTo>
                    <a:pt x="107" y="41"/>
                  </a:lnTo>
                  <a:close/>
                </a:path>
              </a:pathLst>
            </a:custGeom>
            <a:solidFill>
              <a:srgbClr val="00CCFF"/>
            </a:solidFill>
            <a:ln w="9525">
              <a:noFill/>
              <a:round/>
              <a:headEnd/>
              <a:tailEnd/>
            </a:ln>
          </p:spPr>
          <p:txBody>
            <a:bodyPr/>
            <a:lstStyle/>
            <a:p>
              <a:pPr algn="ctr"/>
              <a:endParaRPr lang="en-US" sz="1800"/>
            </a:p>
          </p:txBody>
        </p:sp>
        <p:sp>
          <p:nvSpPr>
            <p:cNvPr id="347378" name="Freeform 1470"/>
            <p:cNvSpPr>
              <a:spLocks/>
            </p:cNvSpPr>
            <p:nvPr/>
          </p:nvSpPr>
          <p:spPr bwMode="auto">
            <a:xfrm>
              <a:off x="3444" y="3094"/>
              <a:ext cx="3" cy="5"/>
            </a:xfrm>
            <a:custGeom>
              <a:avLst/>
              <a:gdLst>
                <a:gd name="T0" fmla="*/ 2 w 81"/>
                <a:gd name="T1" fmla="*/ 0 h 90"/>
                <a:gd name="T2" fmla="*/ 2 w 81"/>
                <a:gd name="T3" fmla="*/ 0 h 90"/>
                <a:gd name="T4" fmla="*/ 2 w 81"/>
                <a:gd name="T5" fmla="*/ 1 h 90"/>
                <a:gd name="T6" fmla="*/ 2 w 81"/>
                <a:gd name="T7" fmla="*/ 1 h 90"/>
                <a:gd name="T8" fmla="*/ 1 w 81"/>
                <a:gd name="T9" fmla="*/ 2 h 90"/>
                <a:gd name="T10" fmla="*/ 1 w 81"/>
                <a:gd name="T11" fmla="*/ 2 h 90"/>
                <a:gd name="T12" fmla="*/ 1 w 81"/>
                <a:gd name="T13" fmla="*/ 3 h 90"/>
                <a:gd name="T14" fmla="*/ 0 w 81"/>
                <a:gd name="T15" fmla="*/ 3 h 90"/>
                <a:gd name="T16" fmla="*/ 0 w 81"/>
                <a:gd name="T17" fmla="*/ 3 h 90"/>
                <a:gd name="T18" fmla="*/ 0 w 81"/>
                <a:gd name="T19" fmla="*/ 5 h 90"/>
                <a:gd name="T20" fmla="*/ 1 w 81"/>
                <a:gd name="T21" fmla="*/ 5 h 90"/>
                <a:gd name="T22" fmla="*/ 1 w 81"/>
                <a:gd name="T23" fmla="*/ 4 h 90"/>
                <a:gd name="T24" fmla="*/ 2 w 81"/>
                <a:gd name="T25" fmla="*/ 4 h 90"/>
                <a:gd name="T26" fmla="*/ 2 w 81"/>
                <a:gd name="T27" fmla="*/ 3 h 90"/>
                <a:gd name="T28" fmla="*/ 3 w 81"/>
                <a:gd name="T29" fmla="*/ 2 h 90"/>
                <a:gd name="T30" fmla="*/ 3 w 81"/>
                <a:gd name="T31" fmla="*/ 2 h 90"/>
                <a:gd name="T32" fmla="*/ 3 w 81"/>
                <a:gd name="T33" fmla="*/ 1 h 90"/>
                <a:gd name="T34" fmla="*/ 3 w 81"/>
                <a:gd name="T35" fmla="*/ 0 h 90"/>
                <a:gd name="T36" fmla="*/ 2 w 81"/>
                <a:gd name="T37" fmla="*/ 0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90"/>
                <a:gd name="T59" fmla="*/ 81 w 81"/>
                <a:gd name="T60" fmla="*/ 90 h 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90">
                  <a:moveTo>
                    <a:pt x="48" y="0"/>
                  </a:moveTo>
                  <a:lnTo>
                    <a:pt x="47" y="8"/>
                  </a:lnTo>
                  <a:lnTo>
                    <a:pt x="44" y="18"/>
                  </a:lnTo>
                  <a:lnTo>
                    <a:pt x="41" y="26"/>
                  </a:lnTo>
                  <a:lnTo>
                    <a:pt x="36" y="34"/>
                  </a:lnTo>
                  <a:lnTo>
                    <a:pt x="31" y="40"/>
                  </a:lnTo>
                  <a:lnTo>
                    <a:pt x="22" y="47"/>
                  </a:lnTo>
                  <a:lnTo>
                    <a:pt x="12" y="54"/>
                  </a:lnTo>
                  <a:lnTo>
                    <a:pt x="0" y="58"/>
                  </a:lnTo>
                  <a:lnTo>
                    <a:pt x="10" y="90"/>
                  </a:lnTo>
                  <a:lnTo>
                    <a:pt x="27" y="83"/>
                  </a:lnTo>
                  <a:lnTo>
                    <a:pt x="40" y="75"/>
                  </a:lnTo>
                  <a:lnTo>
                    <a:pt x="51" y="65"/>
                  </a:lnTo>
                  <a:lnTo>
                    <a:pt x="62" y="55"/>
                  </a:lnTo>
                  <a:lnTo>
                    <a:pt x="70" y="41"/>
                  </a:lnTo>
                  <a:lnTo>
                    <a:pt x="75" y="28"/>
                  </a:lnTo>
                  <a:lnTo>
                    <a:pt x="78" y="17"/>
                  </a:lnTo>
                  <a:lnTo>
                    <a:pt x="81" y="4"/>
                  </a:lnTo>
                  <a:lnTo>
                    <a:pt x="48" y="0"/>
                  </a:lnTo>
                  <a:close/>
                </a:path>
              </a:pathLst>
            </a:custGeom>
            <a:solidFill>
              <a:srgbClr val="00CCFF"/>
            </a:solidFill>
            <a:ln w="9525">
              <a:noFill/>
              <a:round/>
              <a:headEnd/>
              <a:tailEnd/>
            </a:ln>
          </p:spPr>
          <p:txBody>
            <a:bodyPr/>
            <a:lstStyle/>
            <a:p>
              <a:pPr algn="ctr"/>
              <a:endParaRPr lang="en-US" sz="1800"/>
            </a:p>
          </p:txBody>
        </p:sp>
        <p:sp>
          <p:nvSpPr>
            <p:cNvPr id="347379" name="Freeform 1471"/>
            <p:cNvSpPr>
              <a:spLocks/>
            </p:cNvSpPr>
            <p:nvPr/>
          </p:nvSpPr>
          <p:spPr bwMode="auto">
            <a:xfrm>
              <a:off x="3443" y="3097"/>
              <a:ext cx="2" cy="1"/>
            </a:xfrm>
            <a:custGeom>
              <a:avLst/>
              <a:gdLst>
                <a:gd name="T0" fmla="*/ 2 w 33"/>
                <a:gd name="T1" fmla="*/ 1 h 19"/>
                <a:gd name="T2" fmla="*/ 2 w 33"/>
                <a:gd name="T3" fmla="*/ 1 h 19"/>
                <a:gd name="T4" fmla="*/ 2 w 33"/>
                <a:gd name="T5" fmla="*/ 0 h 19"/>
                <a:gd name="T6" fmla="*/ 1 w 33"/>
                <a:gd name="T7" fmla="*/ 0 h 19"/>
                <a:gd name="T8" fmla="*/ 1 w 33"/>
                <a:gd name="T9" fmla="*/ 0 h 19"/>
                <a:gd name="T10" fmla="*/ 1 w 33"/>
                <a:gd name="T11" fmla="*/ 0 h 19"/>
                <a:gd name="T12" fmla="*/ 0 w 33"/>
                <a:gd name="T13" fmla="*/ 0 h 19"/>
                <a:gd name="T14" fmla="*/ 0 w 33"/>
                <a:gd name="T15" fmla="*/ 0 h 19"/>
                <a:gd name="T16" fmla="*/ 0 w 33"/>
                <a:gd name="T17" fmla="*/ 1 h 19"/>
                <a:gd name="T18" fmla="*/ 2 w 33"/>
                <a:gd name="T19" fmla="*/ 1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19"/>
                <a:gd name="T32" fmla="*/ 33 w 3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19">
                  <a:moveTo>
                    <a:pt x="33" y="19"/>
                  </a:moveTo>
                  <a:lnTo>
                    <a:pt x="32" y="12"/>
                  </a:lnTo>
                  <a:lnTo>
                    <a:pt x="28" y="6"/>
                  </a:lnTo>
                  <a:lnTo>
                    <a:pt x="23" y="2"/>
                  </a:lnTo>
                  <a:lnTo>
                    <a:pt x="18" y="0"/>
                  </a:lnTo>
                  <a:lnTo>
                    <a:pt x="12" y="0"/>
                  </a:lnTo>
                  <a:lnTo>
                    <a:pt x="6" y="3"/>
                  </a:lnTo>
                  <a:lnTo>
                    <a:pt x="2" y="7"/>
                  </a:lnTo>
                  <a:lnTo>
                    <a:pt x="0" y="15"/>
                  </a:lnTo>
                  <a:lnTo>
                    <a:pt x="33" y="19"/>
                  </a:lnTo>
                  <a:close/>
                </a:path>
              </a:pathLst>
            </a:custGeom>
            <a:solidFill>
              <a:srgbClr val="00CCFF"/>
            </a:solidFill>
            <a:ln w="9525">
              <a:noFill/>
              <a:round/>
              <a:headEnd/>
              <a:tailEnd/>
            </a:ln>
          </p:spPr>
          <p:txBody>
            <a:bodyPr/>
            <a:lstStyle/>
            <a:p>
              <a:pPr algn="ctr"/>
              <a:endParaRPr lang="en-US" sz="1800"/>
            </a:p>
          </p:txBody>
        </p:sp>
        <p:sp>
          <p:nvSpPr>
            <p:cNvPr id="347380" name="Freeform 1472"/>
            <p:cNvSpPr>
              <a:spLocks/>
            </p:cNvSpPr>
            <p:nvPr/>
          </p:nvSpPr>
          <p:spPr bwMode="auto">
            <a:xfrm>
              <a:off x="3398" y="3240"/>
              <a:ext cx="1" cy="1"/>
            </a:xfrm>
            <a:custGeom>
              <a:avLst/>
              <a:gdLst>
                <a:gd name="T0" fmla="*/ 0 w 21"/>
                <a:gd name="T1" fmla="*/ 1 h 27"/>
                <a:gd name="T2" fmla="*/ 0 w 21"/>
                <a:gd name="T3" fmla="*/ 1 h 27"/>
                <a:gd name="T4" fmla="*/ 1 w 21"/>
                <a:gd name="T5" fmla="*/ 1 h 27"/>
                <a:gd name="T6" fmla="*/ 1 w 21"/>
                <a:gd name="T7" fmla="*/ 1 h 27"/>
                <a:gd name="T8" fmla="*/ 1 w 21"/>
                <a:gd name="T9" fmla="*/ 1 h 27"/>
                <a:gd name="T10" fmla="*/ 1 w 21"/>
                <a:gd name="T11" fmla="*/ 1 h 27"/>
                <a:gd name="T12" fmla="*/ 1 w 21"/>
                <a:gd name="T13" fmla="*/ 0 h 27"/>
                <a:gd name="T14" fmla="*/ 1 w 21"/>
                <a:gd name="T15" fmla="*/ 0 h 27"/>
                <a:gd name="T16" fmla="*/ 1 w 21"/>
                <a:gd name="T17" fmla="*/ 0 h 27"/>
                <a:gd name="T18" fmla="*/ 0 w 21"/>
                <a:gd name="T19" fmla="*/ 1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5"/>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381" name="Freeform 1473"/>
            <p:cNvSpPr>
              <a:spLocks/>
            </p:cNvSpPr>
            <p:nvPr/>
          </p:nvSpPr>
          <p:spPr bwMode="auto">
            <a:xfrm>
              <a:off x="3389" y="3221"/>
              <a:ext cx="10" cy="20"/>
            </a:xfrm>
            <a:custGeom>
              <a:avLst/>
              <a:gdLst>
                <a:gd name="T0" fmla="*/ 0 w 218"/>
                <a:gd name="T1" fmla="*/ 0 h 365"/>
                <a:gd name="T2" fmla="*/ 0 w 218"/>
                <a:gd name="T3" fmla="*/ 0 h 365"/>
                <a:gd name="T4" fmla="*/ 0 w 218"/>
                <a:gd name="T5" fmla="*/ 2 h 365"/>
                <a:gd name="T6" fmla="*/ 0 w 218"/>
                <a:gd name="T7" fmla="*/ 3 h 365"/>
                <a:gd name="T8" fmla="*/ 0 w 218"/>
                <a:gd name="T9" fmla="*/ 5 h 365"/>
                <a:gd name="T10" fmla="*/ 1 w 218"/>
                <a:gd name="T11" fmla="*/ 6 h 365"/>
                <a:gd name="T12" fmla="*/ 1 w 218"/>
                <a:gd name="T13" fmla="*/ 7 h 365"/>
                <a:gd name="T14" fmla="*/ 1 w 218"/>
                <a:gd name="T15" fmla="*/ 9 h 365"/>
                <a:gd name="T16" fmla="*/ 2 w 218"/>
                <a:gd name="T17" fmla="*/ 10 h 365"/>
                <a:gd name="T18" fmla="*/ 3 w 218"/>
                <a:gd name="T19" fmla="*/ 12 h 365"/>
                <a:gd name="T20" fmla="*/ 3 w 218"/>
                <a:gd name="T21" fmla="*/ 13 h 365"/>
                <a:gd name="T22" fmla="*/ 4 w 218"/>
                <a:gd name="T23" fmla="*/ 14 h 365"/>
                <a:gd name="T24" fmla="*/ 5 w 218"/>
                <a:gd name="T25" fmla="*/ 15 h 365"/>
                <a:gd name="T26" fmla="*/ 5 w 218"/>
                <a:gd name="T27" fmla="*/ 16 h 365"/>
                <a:gd name="T28" fmla="*/ 6 w 218"/>
                <a:gd name="T29" fmla="*/ 17 h 365"/>
                <a:gd name="T30" fmla="*/ 7 w 218"/>
                <a:gd name="T31" fmla="*/ 18 h 365"/>
                <a:gd name="T32" fmla="*/ 8 w 218"/>
                <a:gd name="T33" fmla="*/ 19 h 365"/>
                <a:gd name="T34" fmla="*/ 9 w 218"/>
                <a:gd name="T35" fmla="*/ 20 h 365"/>
                <a:gd name="T36" fmla="*/ 10 w 218"/>
                <a:gd name="T37" fmla="*/ 19 h 365"/>
                <a:gd name="T38" fmla="*/ 9 w 218"/>
                <a:gd name="T39" fmla="*/ 18 h 365"/>
                <a:gd name="T40" fmla="*/ 8 w 218"/>
                <a:gd name="T41" fmla="*/ 17 h 365"/>
                <a:gd name="T42" fmla="*/ 7 w 218"/>
                <a:gd name="T43" fmla="*/ 16 h 365"/>
                <a:gd name="T44" fmla="*/ 6 w 218"/>
                <a:gd name="T45" fmla="*/ 15 h 365"/>
                <a:gd name="T46" fmla="*/ 6 w 218"/>
                <a:gd name="T47" fmla="*/ 14 h 365"/>
                <a:gd name="T48" fmla="*/ 5 w 218"/>
                <a:gd name="T49" fmla="*/ 13 h 365"/>
                <a:gd name="T50" fmla="*/ 4 w 218"/>
                <a:gd name="T51" fmla="*/ 12 h 365"/>
                <a:gd name="T52" fmla="*/ 4 w 218"/>
                <a:gd name="T53" fmla="*/ 11 h 365"/>
                <a:gd name="T54" fmla="*/ 3 w 218"/>
                <a:gd name="T55" fmla="*/ 10 h 365"/>
                <a:gd name="T56" fmla="*/ 3 w 218"/>
                <a:gd name="T57" fmla="*/ 8 h 365"/>
                <a:gd name="T58" fmla="*/ 2 w 218"/>
                <a:gd name="T59" fmla="*/ 7 h 365"/>
                <a:gd name="T60" fmla="*/ 2 w 218"/>
                <a:gd name="T61" fmla="*/ 6 h 365"/>
                <a:gd name="T62" fmla="*/ 2 w 218"/>
                <a:gd name="T63" fmla="*/ 4 h 365"/>
                <a:gd name="T64" fmla="*/ 1 w 218"/>
                <a:gd name="T65" fmla="*/ 3 h 365"/>
                <a:gd name="T66" fmla="*/ 1 w 218"/>
                <a:gd name="T67" fmla="*/ 1 h 365"/>
                <a:gd name="T68" fmla="*/ 1 w 218"/>
                <a:gd name="T69" fmla="*/ 0 h 365"/>
                <a:gd name="T70" fmla="*/ 1 w 218"/>
                <a:gd name="T71" fmla="*/ 0 h 365"/>
                <a:gd name="T72" fmla="*/ 0 w 218"/>
                <a:gd name="T73" fmla="*/ 0 h 3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365"/>
                <a:gd name="T113" fmla="*/ 218 w 218"/>
                <a:gd name="T114" fmla="*/ 365 h 3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365">
                  <a:moveTo>
                    <a:pt x="0" y="0"/>
                  </a:moveTo>
                  <a:lnTo>
                    <a:pt x="0" y="0"/>
                  </a:lnTo>
                  <a:lnTo>
                    <a:pt x="1" y="29"/>
                  </a:lnTo>
                  <a:lnTo>
                    <a:pt x="3" y="56"/>
                  </a:lnTo>
                  <a:lnTo>
                    <a:pt x="8" y="84"/>
                  </a:lnTo>
                  <a:lnTo>
                    <a:pt x="15" y="110"/>
                  </a:lnTo>
                  <a:lnTo>
                    <a:pt x="22" y="135"/>
                  </a:lnTo>
                  <a:lnTo>
                    <a:pt x="31" y="162"/>
                  </a:lnTo>
                  <a:lnTo>
                    <a:pt x="41" y="187"/>
                  </a:lnTo>
                  <a:lnTo>
                    <a:pt x="55" y="211"/>
                  </a:lnTo>
                  <a:lnTo>
                    <a:pt x="68" y="235"/>
                  </a:lnTo>
                  <a:lnTo>
                    <a:pt x="84" y="258"/>
                  </a:lnTo>
                  <a:lnTo>
                    <a:pt x="102" y="278"/>
                  </a:lnTo>
                  <a:lnTo>
                    <a:pt x="119" y="298"/>
                  </a:lnTo>
                  <a:lnTo>
                    <a:pt x="138" y="317"/>
                  </a:lnTo>
                  <a:lnTo>
                    <a:pt x="159" y="335"/>
                  </a:lnTo>
                  <a:lnTo>
                    <a:pt x="180" y="352"/>
                  </a:lnTo>
                  <a:lnTo>
                    <a:pt x="204" y="365"/>
                  </a:lnTo>
                  <a:lnTo>
                    <a:pt x="218" y="340"/>
                  </a:lnTo>
                  <a:lnTo>
                    <a:pt x="196" y="326"/>
                  </a:lnTo>
                  <a:lnTo>
                    <a:pt x="177" y="311"/>
                  </a:lnTo>
                  <a:lnTo>
                    <a:pt x="157" y="296"/>
                  </a:lnTo>
                  <a:lnTo>
                    <a:pt x="139" y="277"/>
                  </a:lnTo>
                  <a:lnTo>
                    <a:pt x="122" y="259"/>
                  </a:lnTo>
                  <a:lnTo>
                    <a:pt x="107" y="239"/>
                  </a:lnTo>
                  <a:lnTo>
                    <a:pt x="92" y="218"/>
                  </a:lnTo>
                  <a:lnTo>
                    <a:pt x="79" y="197"/>
                  </a:lnTo>
                  <a:lnTo>
                    <a:pt x="68" y="174"/>
                  </a:lnTo>
                  <a:lnTo>
                    <a:pt x="58" y="151"/>
                  </a:lnTo>
                  <a:lnTo>
                    <a:pt x="49" y="127"/>
                  </a:lnTo>
                  <a:lnTo>
                    <a:pt x="41" y="102"/>
                  </a:lnTo>
                  <a:lnTo>
                    <a:pt x="36" y="77"/>
                  </a:lnTo>
                  <a:lnTo>
                    <a:pt x="31" y="52"/>
                  </a:lnTo>
                  <a:lnTo>
                    <a:pt x="29" y="27"/>
                  </a:lnTo>
                  <a:lnTo>
                    <a:pt x="28" y="0"/>
                  </a:lnTo>
                  <a:lnTo>
                    <a:pt x="0" y="0"/>
                  </a:lnTo>
                  <a:close/>
                </a:path>
              </a:pathLst>
            </a:custGeom>
            <a:solidFill>
              <a:srgbClr val="000000"/>
            </a:solidFill>
            <a:ln w="9525">
              <a:noFill/>
              <a:round/>
              <a:headEnd/>
              <a:tailEnd/>
            </a:ln>
          </p:spPr>
          <p:txBody>
            <a:bodyPr/>
            <a:lstStyle/>
            <a:p>
              <a:pPr algn="ctr"/>
              <a:endParaRPr lang="en-US" sz="1800"/>
            </a:p>
          </p:txBody>
        </p:sp>
        <p:sp>
          <p:nvSpPr>
            <p:cNvPr id="347382" name="Freeform 1474"/>
            <p:cNvSpPr>
              <a:spLocks/>
            </p:cNvSpPr>
            <p:nvPr/>
          </p:nvSpPr>
          <p:spPr bwMode="auto">
            <a:xfrm>
              <a:off x="3389" y="3216"/>
              <a:ext cx="2" cy="5"/>
            </a:xfrm>
            <a:custGeom>
              <a:avLst/>
              <a:gdLst>
                <a:gd name="T0" fmla="*/ 0 w 37"/>
                <a:gd name="T1" fmla="*/ 0 h 92"/>
                <a:gd name="T2" fmla="*/ 0 w 37"/>
                <a:gd name="T3" fmla="*/ 1 h 92"/>
                <a:gd name="T4" fmla="*/ 0 w 37"/>
                <a:gd name="T5" fmla="*/ 1 h 92"/>
                <a:gd name="T6" fmla="*/ 0 w 37"/>
                <a:gd name="T7" fmla="*/ 2 h 92"/>
                <a:gd name="T8" fmla="*/ 0 w 37"/>
                <a:gd name="T9" fmla="*/ 2 h 92"/>
                <a:gd name="T10" fmla="*/ 0 w 37"/>
                <a:gd name="T11" fmla="*/ 3 h 92"/>
                <a:gd name="T12" fmla="*/ 0 w 37"/>
                <a:gd name="T13" fmla="*/ 4 h 92"/>
                <a:gd name="T14" fmla="*/ 0 w 37"/>
                <a:gd name="T15" fmla="*/ 4 h 92"/>
                <a:gd name="T16" fmla="*/ 0 w 37"/>
                <a:gd name="T17" fmla="*/ 5 h 92"/>
                <a:gd name="T18" fmla="*/ 2 w 37"/>
                <a:gd name="T19" fmla="*/ 5 h 92"/>
                <a:gd name="T20" fmla="*/ 2 w 37"/>
                <a:gd name="T21" fmla="*/ 4 h 92"/>
                <a:gd name="T22" fmla="*/ 2 w 37"/>
                <a:gd name="T23" fmla="*/ 4 h 92"/>
                <a:gd name="T24" fmla="*/ 2 w 37"/>
                <a:gd name="T25" fmla="*/ 3 h 92"/>
                <a:gd name="T26" fmla="*/ 2 w 37"/>
                <a:gd name="T27" fmla="*/ 3 h 92"/>
                <a:gd name="T28" fmla="*/ 2 w 37"/>
                <a:gd name="T29" fmla="*/ 2 h 92"/>
                <a:gd name="T30" fmla="*/ 2 w 37"/>
                <a:gd name="T31" fmla="*/ 1 h 92"/>
                <a:gd name="T32" fmla="*/ 2 w 37"/>
                <a:gd name="T33" fmla="*/ 1 h 92"/>
                <a:gd name="T34" fmla="*/ 2 w 37"/>
                <a:gd name="T35" fmla="*/ 0 h 92"/>
                <a:gd name="T36" fmla="*/ 0 w 37"/>
                <a:gd name="T37" fmla="*/ 0 h 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92"/>
                <a:gd name="T59" fmla="*/ 37 w 37"/>
                <a:gd name="T60" fmla="*/ 92 h 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92">
                  <a:moveTo>
                    <a:pt x="9" y="0"/>
                  </a:moveTo>
                  <a:lnTo>
                    <a:pt x="7" y="10"/>
                  </a:lnTo>
                  <a:lnTo>
                    <a:pt x="5" y="23"/>
                  </a:lnTo>
                  <a:lnTo>
                    <a:pt x="4" y="33"/>
                  </a:lnTo>
                  <a:lnTo>
                    <a:pt x="2" y="45"/>
                  </a:lnTo>
                  <a:lnTo>
                    <a:pt x="1" y="58"/>
                  </a:lnTo>
                  <a:lnTo>
                    <a:pt x="1" y="69"/>
                  </a:lnTo>
                  <a:lnTo>
                    <a:pt x="0" y="80"/>
                  </a:lnTo>
                  <a:lnTo>
                    <a:pt x="0" y="92"/>
                  </a:lnTo>
                  <a:lnTo>
                    <a:pt x="28" y="92"/>
                  </a:lnTo>
                  <a:lnTo>
                    <a:pt x="28" y="82"/>
                  </a:lnTo>
                  <a:lnTo>
                    <a:pt x="29" y="71"/>
                  </a:lnTo>
                  <a:lnTo>
                    <a:pt x="29" y="60"/>
                  </a:lnTo>
                  <a:lnTo>
                    <a:pt x="30" y="49"/>
                  </a:lnTo>
                  <a:lnTo>
                    <a:pt x="32" y="38"/>
                  </a:lnTo>
                  <a:lnTo>
                    <a:pt x="33" y="27"/>
                  </a:lnTo>
                  <a:lnTo>
                    <a:pt x="35" y="17"/>
                  </a:lnTo>
                  <a:lnTo>
                    <a:pt x="37" y="6"/>
                  </a:lnTo>
                  <a:lnTo>
                    <a:pt x="9" y="0"/>
                  </a:lnTo>
                  <a:close/>
                </a:path>
              </a:pathLst>
            </a:custGeom>
            <a:solidFill>
              <a:srgbClr val="000000"/>
            </a:solidFill>
            <a:ln w="9525">
              <a:noFill/>
              <a:round/>
              <a:headEnd/>
              <a:tailEnd/>
            </a:ln>
          </p:spPr>
          <p:txBody>
            <a:bodyPr/>
            <a:lstStyle/>
            <a:p>
              <a:pPr algn="ctr"/>
              <a:endParaRPr lang="en-US" sz="1800"/>
            </a:p>
          </p:txBody>
        </p:sp>
        <p:sp>
          <p:nvSpPr>
            <p:cNvPr id="347383" name="Freeform 1475"/>
            <p:cNvSpPr>
              <a:spLocks/>
            </p:cNvSpPr>
            <p:nvPr/>
          </p:nvSpPr>
          <p:spPr bwMode="auto">
            <a:xfrm>
              <a:off x="3389" y="3220"/>
              <a:ext cx="1" cy="1"/>
            </a:xfrm>
            <a:custGeom>
              <a:avLst/>
              <a:gdLst>
                <a:gd name="T0" fmla="*/ 1 w 28"/>
                <a:gd name="T1" fmla="*/ 1 h 18"/>
                <a:gd name="T2" fmla="*/ 1 w 28"/>
                <a:gd name="T3" fmla="*/ 1 h 18"/>
                <a:gd name="T4" fmla="*/ 1 w 28"/>
                <a:gd name="T5" fmla="*/ 0 h 18"/>
                <a:gd name="T6" fmla="*/ 1 w 28"/>
                <a:gd name="T7" fmla="*/ 0 h 18"/>
                <a:gd name="T8" fmla="*/ 1 w 28"/>
                <a:gd name="T9" fmla="*/ 0 h 18"/>
                <a:gd name="T10" fmla="*/ 0 w 28"/>
                <a:gd name="T11" fmla="*/ 0 h 18"/>
                <a:gd name="T12" fmla="*/ 0 w 28"/>
                <a:gd name="T13" fmla="*/ 0 h 18"/>
                <a:gd name="T14" fmla="*/ 0 w 28"/>
                <a:gd name="T15" fmla="*/ 0 h 18"/>
                <a:gd name="T16" fmla="*/ 0 w 28"/>
                <a:gd name="T17" fmla="*/ 1 h 18"/>
                <a:gd name="T18" fmla="*/ 1 w 28"/>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18"/>
                <a:gd name="T32" fmla="*/ 28 w 2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18">
                  <a:moveTo>
                    <a:pt x="28" y="18"/>
                  </a:moveTo>
                  <a:lnTo>
                    <a:pt x="28" y="11"/>
                  </a:lnTo>
                  <a:lnTo>
                    <a:pt x="26" y="6"/>
                  </a:lnTo>
                  <a:lnTo>
                    <a:pt x="22" y="2"/>
                  </a:lnTo>
                  <a:lnTo>
                    <a:pt x="17" y="0"/>
                  </a:lnTo>
                  <a:lnTo>
                    <a:pt x="12" y="0"/>
                  </a:lnTo>
                  <a:lnTo>
                    <a:pt x="7" y="2"/>
                  </a:lnTo>
                  <a:lnTo>
                    <a:pt x="3" y="5"/>
                  </a:lnTo>
                  <a:lnTo>
                    <a:pt x="0" y="11"/>
                  </a:lnTo>
                  <a:lnTo>
                    <a:pt x="28" y="18"/>
                  </a:lnTo>
                  <a:close/>
                </a:path>
              </a:pathLst>
            </a:custGeom>
            <a:solidFill>
              <a:srgbClr val="000000"/>
            </a:solidFill>
            <a:ln w="9525">
              <a:noFill/>
              <a:round/>
              <a:headEnd/>
              <a:tailEnd/>
            </a:ln>
          </p:spPr>
          <p:txBody>
            <a:bodyPr/>
            <a:lstStyle/>
            <a:p>
              <a:pPr algn="ctr"/>
              <a:endParaRPr lang="en-US" sz="1800"/>
            </a:p>
          </p:txBody>
        </p:sp>
        <p:sp>
          <p:nvSpPr>
            <p:cNvPr id="347384" name="Freeform 1476"/>
            <p:cNvSpPr>
              <a:spLocks/>
            </p:cNvSpPr>
            <p:nvPr/>
          </p:nvSpPr>
          <p:spPr bwMode="auto">
            <a:xfrm>
              <a:off x="3397" y="3233"/>
              <a:ext cx="1" cy="2"/>
            </a:xfrm>
            <a:custGeom>
              <a:avLst/>
              <a:gdLst>
                <a:gd name="T0" fmla="*/ 0 w 21"/>
                <a:gd name="T1" fmla="*/ 2 h 27"/>
                <a:gd name="T2" fmla="*/ 0 w 21"/>
                <a:gd name="T3" fmla="*/ 2 h 27"/>
                <a:gd name="T4" fmla="*/ 1 w 21"/>
                <a:gd name="T5" fmla="*/ 2 h 27"/>
                <a:gd name="T6" fmla="*/ 1 w 21"/>
                <a:gd name="T7" fmla="*/ 2 h 27"/>
                <a:gd name="T8" fmla="*/ 1 w 21"/>
                <a:gd name="T9" fmla="*/ 1 h 27"/>
                <a:gd name="T10" fmla="*/ 1 w 21"/>
                <a:gd name="T11" fmla="*/ 1 h 27"/>
                <a:gd name="T12" fmla="*/ 1 w 21"/>
                <a:gd name="T13" fmla="*/ 1 h 27"/>
                <a:gd name="T14" fmla="*/ 1 w 21"/>
                <a:gd name="T15" fmla="*/ 0 h 27"/>
                <a:gd name="T16" fmla="*/ 1 w 21"/>
                <a:gd name="T17" fmla="*/ 0 h 27"/>
                <a:gd name="T18" fmla="*/ 0 w 21"/>
                <a:gd name="T19" fmla="*/ 2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4"/>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385" name="Freeform 1477"/>
            <p:cNvSpPr>
              <a:spLocks/>
            </p:cNvSpPr>
            <p:nvPr/>
          </p:nvSpPr>
          <p:spPr bwMode="auto">
            <a:xfrm>
              <a:off x="3393" y="3224"/>
              <a:ext cx="5" cy="11"/>
            </a:xfrm>
            <a:custGeom>
              <a:avLst/>
              <a:gdLst>
                <a:gd name="T0" fmla="*/ 0 w 115"/>
                <a:gd name="T1" fmla="*/ 0 h 181"/>
                <a:gd name="T2" fmla="*/ 0 w 115"/>
                <a:gd name="T3" fmla="*/ 0 h 181"/>
                <a:gd name="T4" fmla="*/ 0 w 115"/>
                <a:gd name="T5" fmla="*/ 1 h 181"/>
                <a:gd name="T6" fmla="*/ 0 w 115"/>
                <a:gd name="T7" fmla="*/ 2 h 181"/>
                <a:gd name="T8" fmla="*/ 0 w 115"/>
                <a:gd name="T9" fmla="*/ 2 h 181"/>
                <a:gd name="T10" fmla="*/ 0 w 115"/>
                <a:gd name="T11" fmla="*/ 3 h 181"/>
                <a:gd name="T12" fmla="*/ 0 w 115"/>
                <a:gd name="T13" fmla="*/ 4 h 181"/>
                <a:gd name="T14" fmla="*/ 1 w 115"/>
                <a:gd name="T15" fmla="*/ 5 h 181"/>
                <a:gd name="T16" fmla="*/ 1 w 115"/>
                <a:gd name="T17" fmla="*/ 6 h 181"/>
                <a:gd name="T18" fmla="*/ 1 w 115"/>
                <a:gd name="T19" fmla="*/ 6 h 181"/>
                <a:gd name="T20" fmla="*/ 1 w 115"/>
                <a:gd name="T21" fmla="*/ 7 h 181"/>
                <a:gd name="T22" fmla="*/ 2 w 115"/>
                <a:gd name="T23" fmla="*/ 8 h 181"/>
                <a:gd name="T24" fmla="*/ 2 w 115"/>
                <a:gd name="T25" fmla="*/ 8 h 181"/>
                <a:gd name="T26" fmla="*/ 3 w 115"/>
                <a:gd name="T27" fmla="*/ 9 h 181"/>
                <a:gd name="T28" fmla="*/ 3 w 115"/>
                <a:gd name="T29" fmla="*/ 10 h 181"/>
                <a:gd name="T30" fmla="*/ 3 w 115"/>
                <a:gd name="T31" fmla="*/ 10 h 181"/>
                <a:gd name="T32" fmla="*/ 4 w 115"/>
                <a:gd name="T33" fmla="*/ 11 h 181"/>
                <a:gd name="T34" fmla="*/ 4 w 115"/>
                <a:gd name="T35" fmla="*/ 11 h 181"/>
                <a:gd name="T36" fmla="*/ 5 w 115"/>
                <a:gd name="T37" fmla="*/ 9 h 181"/>
                <a:gd name="T38" fmla="*/ 5 w 115"/>
                <a:gd name="T39" fmla="*/ 9 h 181"/>
                <a:gd name="T40" fmla="*/ 4 w 115"/>
                <a:gd name="T41" fmla="*/ 9 h 181"/>
                <a:gd name="T42" fmla="*/ 4 w 115"/>
                <a:gd name="T43" fmla="*/ 8 h 181"/>
                <a:gd name="T44" fmla="*/ 3 w 115"/>
                <a:gd name="T45" fmla="*/ 8 h 181"/>
                <a:gd name="T46" fmla="*/ 3 w 115"/>
                <a:gd name="T47" fmla="*/ 7 h 181"/>
                <a:gd name="T48" fmla="*/ 3 w 115"/>
                <a:gd name="T49" fmla="*/ 7 h 181"/>
                <a:gd name="T50" fmla="*/ 3 w 115"/>
                <a:gd name="T51" fmla="*/ 6 h 181"/>
                <a:gd name="T52" fmla="*/ 2 w 115"/>
                <a:gd name="T53" fmla="*/ 5 h 181"/>
                <a:gd name="T54" fmla="*/ 2 w 115"/>
                <a:gd name="T55" fmla="*/ 5 h 181"/>
                <a:gd name="T56" fmla="*/ 2 w 115"/>
                <a:gd name="T57" fmla="*/ 4 h 181"/>
                <a:gd name="T58" fmla="*/ 2 w 115"/>
                <a:gd name="T59" fmla="*/ 4 h 181"/>
                <a:gd name="T60" fmla="*/ 1 w 115"/>
                <a:gd name="T61" fmla="*/ 3 h 181"/>
                <a:gd name="T62" fmla="*/ 1 w 115"/>
                <a:gd name="T63" fmla="*/ 2 h 181"/>
                <a:gd name="T64" fmla="*/ 1 w 115"/>
                <a:gd name="T65" fmla="*/ 1 h 181"/>
                <a:gd name="T66" fmla="*/ 1 w 115"/>
                <a:gd name="T67" fmla="*/ 1 h 181"/>
                <a:gd name="T68" fmla="*/ 1 w 115"/>
                <a:gd name="T69" fmla="*/ 0 h 181"/>
                <a:gd name="T70" fmla="*/ 1 w 115"/>
                <a:gd name="T71" fmla="*/ 0 h 181"/>
                <a:gd name="T72" fmla="*/ 0 w 115"/>
                <a:gd name="T73" fmla="*/ 0 h 1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5"/>
                <a:gd name="T112" fmla="*/ 0 h 181"/>
                <a:gd name="T113" fmla="*/ 115 w 115"/>
                <a:gd name="T114" fmla="*/ 181 h 1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5" h="181">
                  <a:moveTo>
                    <a:pt x="0" y="0"/>
                  </a:moveTo>
                  <a:lnTo>
                    <a:pt x="0" y="0"/>
                  </a:lnTo>
                  <a:lnTo>
                    <a:pt x="0" y="13"/>
                  </a:lnTo>
                  <a:lnTo>
                    <a:pt x="2" y="27"/>
                  </a:lnTo>
                  <a:lnTo>
                    <a:pt x="4" y="40"/>
                  </a:lnTo>
                  <a:lnTo>
                    <a:pt x="7" y="53"/>
                  </a:lnTo>
                  <a:lnTo>
                    <a:pt x="11" y="68"/>
                  </a:lnTo>
                  <a:lnTo>
                    <a:pt x="15" y="80"/>
                  </a:lnTo>
                  <a:lnTo>
                    <a:pt x="21" y="92"/>
                  </a:lnTo>
                  <a:lnTo>
                    <a:pt x="28" y="104"/>
                  </a:lnTo>
                  <a:lnTo>
                    <a:pt x="34" y="116"/>
                  </a:lnTo>
                  <a:lnTo>
                    <a:pt x="42" y="126"/>
                  </a:lnTo>
                  <a:lnTo>
                    <a:pt x="50" y="138"/>
                  </a:lnTo>
                  <a:lnTo>
                    <a:pt x="59" y="147"/>
                  </a:lnTo>
                  <a:lnTo>
                    <a:pt x="68" y="157"/>
                  </a:lnTo>
                  <a:lnTo>
                    <a:pt x="80" y="165"/>
                  </a:lnTo>
                  <a:lnTo>
                    <a:pt x="90" y="173"/>
                  </a:lnTo>
                  <a:lnTo>
                    <a:pt x="101" y="181"/>
                  </a:lnTo>
                  <a:lnTo>
                    <a:pt x="115" y="156"/>
                  </a:lnTo>
                  <a:lnTo>
                    <a:pt x="106" y="149"/>
                  </a:lnTo>
                  <a:lnTo>
                    <a:pt x="96" y="142"/>
                  </a:lnTo>
                  <a:lnTo>
                    <a:pt x="87" y="136"/>
                  </a:lnTo>
                  <a:lnTo>
                    <a:pt x="80" y="126"/>
                  </a:lnTo>
                  <a:lnTo>
                    <a:pt x="70" y="119"/>
                  </a:lnTo>
                  <a:lnTo>
                    <a:pt x="64" y="109"/>
                  </a:lnTo>
                  <a:lnTo>
                    <a:pt x="58" y="101"/>
                  </a:lnTo>
                  <a:lnTo>
                    <a:pt x="52" y="89"/>
                  </a:lnTo>
                  <a:lnTo>
                    <a:pt x="46" y="80"/>
                  </a:lnTo>
                  <a:lnTo>
                    <a:pt x="42" y="69"/>
                  </a:lnTo>
                  <a:lnTo>
                    <a:pt x="38" y="58"/>
                  </a:lnTo>
                  <a:lnTo>
                    <a:pt x="34" y="47"/>
                  </a:lnTo>
                  <a:lnTo>
                    <a:pt x="33" y="35"/>
                  </a:lnTo>
                  <a:lnTo>
                    <a:pt x="31" y="23"/>
                  </a:lnTo>
                  <a:lnTo>
                    <a:pt x="29" y="11"/>
                  </a:lnTo>
                  <a:lnTo>
                    <a:pt x="29" y="0"/>
                  </a:lnTo>
                  <a:lnTo>
                    <a:pt x="0" y="0"/>
                  </a:lnTo>
                  <a:close/>
                </a:path>
              </a:pathLst>
            </a:custGeom>
            <a:solidFill>
              <a:srgbClr val="000000"/>
            </a:solidFill>
            <a:ln w="9525">
              <a:noFill/>
              <a:round/>
              <a:headEnd/>
              <a:tailEnd/>
            </a:ln>
          </p:spPr>
          <p:txBody>
            <a:bodyPr/>
            <a:lstStyle/>
            <a:p>
              <a:pPr algn="ctr"/>
              <a:endParaRPr lang="en-US" sz="1800"/>
            </a:p>
          </p:txBody>
        </p:sp>
        <p:sp>
          <p:nvSpPr>
            <p:cNvPr id="347386" name="Freeform 1478"/>
            <p:cNvSpPr>
              <a:spLocks/>
            </p:cNvSpPr>
            <p:nvPr/>
          </p:nvSpPr>
          <p:spPr bwMode="auto">
            <a:xfrm>
              <a:off x="3393" y="3222"/>
              <a:ext cx="1" cy="2"/>
            </a:xfrm>
            <a:custGeom>
              <a:avLst/>
              <a:gdLst>
                <a:gd name="T0" fmla="*/ 0 w 33"/>
                <a:gd name="T1" fmla="*/ 0 h 47"/>
                <a:gd name="T2" fmla="*/ 0 w 33"/>
                <a:gd name="T3" fmla="*/ 0 h 47"/>
                <a:gd name="T4" fmla="*/ 0 w 33"/>
                <a:gd name="T5" fmla="*/ 0 h 47"/>
                <a:gd name="T6" fmla="*/ 0 w 33"/>
                <a:gd name="T7" fmla="*/ 1 h 47"/>
                <a:gd name="T8" fmla="*/ 0 w 33"/>
                <a:gd name="T9" fmla="*/ 1 h 47"/>
                <a:gd name="T10" fmla="*/ 0 w 33"/>
                <a:gd name="T11" fmla="*/ 1 h 47"/>
                <a:gd name="T12" fmla="*/ 0 w 33"/>
                <a:gd name="T13" fmla="*/ 2 h 47"/>
                <a:gd name="T14" fmla="*/ 0 w 33"/>
                <a:gd name="T15" fmla="*/ 2 h 47"/>
                <a:gd name="T16" fmla="*/ 0 w 33"/>
                <a:gd name="T17" fmla="*/ 2 h 47"/>
                <a:gd name="T18" fmla="*/ 1 w 33"/>
                <a:gd name="T19" fmla="*/ 2 h 47"/>
                <a:gd name="T20" fmla="*/ 1 w 33"/>
                <a:gd name="T21" fmla="*/ 2 h 47"/>
                <a:gd name="T22" fmla="*/ 1 w 33"/>
                <a:gd name="T23" fmla="*/ 2 h 47"/>
                <a:gd name="T24" fmla="*/ 1 w 33"/>
                <a:gd name="T25" fmla="*/ 1 h 47"/>
                <a:gd name="T26" fmla="*/ 1 w 33"/>
                <a:gd name="T27" fmla="*/ 1 h 47"/>
                <a:gd name="T28" fmla="*/ 1 w 33"/>
                <a:gd name="T29" fmla="*/ 1 h 47"/>
                <a:gd name="T30" fmla="*/ 1 w 33"/>
                <a:gd name="T31" fmla="*/ 1 h 47"/>
                <a:gd name="T32" fmla="*/ 1 w 33"/>
                <a:gd name="T33" fmla="*/ 1 h 47"/>
                <a:gd name="T34" fmla="*/ 1 w 33"/>
                <a:gd name="T35" fmla="*/ 0 h 47"/>
                <a:gd name="T36" fmla="*/ 0 w 33"/>
                <a:gd name="T37" fmla="*/ 0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47"/>
                <a:gd name="T59" fmla="*/ 33 w 33"/>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47">
                  <a:moveTo>
                    <a:pt x="4" y="0"/>
                  </a:moveTo>
                  <a:lnTo>
                    <a:pt x="3" y="6"/>
                  </a:lnTo>
                  <a:lnTo>
                    <a:pt x="2" y="11"/>
                  </a:lnTo>
                  <a:lnTo>
                    <a:pt x="1" y="18"/>
                  </a:lnTo>
                  <a:lnTo>
                    <a:pt x="1" y="23"/>
                  </a:lnTo>
                  <a:lnTo>
                    <a:pt x="0" y="30"/>
                  </a:lnTo>
                  <a:lnTo>
                    <a:pt x="0" y="36"/>
                  </a:lnTo>
                  <a:lnTo>
                    <a:pt x="0" y="41"/>
                  </a:lnTo>
                  <a:lnTo>
                    <a:pt x="0" y="47"/>
                  </a:lnTo>
                  <a:lnTo>
                    <a:pt x="29" y="47"/>
                  </a:lnTo>
                  <a:lnTo>
                    <a:pt x="29" y="41"/>
                  </a:lnTo>
                  <a:lnTo>
                    <a:pt x="29" y="36"/>
                  </a:lnTo>
                  <a:lnTo>
                    <a:pt x="29" y="32"/>
                  </a:lnTo>
                  <a:lnTo>
                    <a:pt x="30" y="26"/>
                  </a:lnTo>
                  <a:lnTo>
                    <a:pt x="30" y="20"/>
                  </a:lnTo>
                  <a:lnTo>
                    <a:pt x="31" y="17"/>
                  </a:lnTo>
                  <a:lnTo>
                    <a:pt x="32" y="12"/>
                  </a:lnTo>
                  <a:lnTo>
                    <a:pt x="33" y="7"/>
                  </a:lnTo>
                  <a:lnTo>
                    <a:pt x="4" y="0"/>
                  </a:lnTo>
                  <a:close/>
                </a:path>
              </a:pathLst>
            </a:custGeom>
            <a:solidFill>
              <a:srgbClr val="000000"/>
            </a:solidFill>
            <a:ln w="9525">
              <a:noFill/>
              <a:round/>
              <a:headEnd/>
              <a:tailEnd/>
            </a:ln>
          </p:spPr>
          <p:txBody>
            <a:bodyPr/>
            <a:lstStyle/>
            <a:p>
              <a:pPr algn="ctr"/>
              <a:endParaRPr lang="en-US" sz="1800"/>
            </a:p>
          </p:txBody>
        </p:sp>
        <p:sp>
          <p:nvSpPr>
            <p:cNvPr id="347387" name="Freeform 1479"/>
            <p:cNvSpPr>
              <a:spLocks/>
            </p:cNvSpPr>
            <p:nvPr/>
          </p:nvSpPr>
          <p:spPr bwMode="auto">
            <a:xfrm>
              <a:off x="3393" y="3224"/>
              <a:ext cx="1" cy="1"/>
            </a:xfrm>
            <a:custGeom>
              <a:avLst/>
              <a:gdLst>
                <a:gd name="T0" fmla="*/ 1 w 29"/>
                <a:gd name="T1" fmla="*/ 1 h 18"/>
                <a:gd name="T2" fmla="*/ 1 w 29"/>
                <a:gd name="T3" fmla="*/ 1 h 18"/>
                <a:gd name="T4" fmla="*/ 1 w 29"/>
                <a:gd name="T5" fmla="*/ 0 h 18"/>
                <a:gd name="T6" fmla="*/ 1 w 29"/>
                <a:gd name="T7" fmla="*/ 0 h 18"/>
                <a:gd name="T8" fmla="*/ 1 w 29"/>
                <a:gd name="T9" fmla="*/ 0 h 18"/>
                <a:gd name="T10" fmla="*/ 0 w 29"/>
                <a:gd name="T11" fmla="*/ 0 h 18"/>
                <a:gd name="T12" fmla="*/ 0 w 29"/>
                <a:gd name="T13" fmla="*/ 0 h 18"/>
                <a:gd name="T14" fmla="*/ 0 w 29"/>
                <a:gd name="T15" fmla="*/ 0 h 18"/>
                <a:gd name="T16" fmla="*/ 0 w 29"/>
                <a:gd name="T17" fmla="*/ 1 h 18"/>
                <a:gd name="T18" fmla="*/ 1 w 29"/>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8"/>
                <a:gd name="T32" fmla="*/ 29 w 29"/>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8">
                  <a:moveTo>
                    <a:pt x="29" y="18"/>
                  </a:moveTo>
                  <a:lnTo>
                    <a:pt x="29" y="11"/>
                  </a:lnTo>
                  <a:lnTo>
                    <a:pt x="27" y="6"/>
                  </a:lnTo>
                  <a:lnTo>
                    <a:pt x="22" y="2"/>
                  </a:lnTo>
                  <a:lnTo>
                    <a:pt x="17" y="0"/>
                  </a:lnTo>
                  <a:lnTo>
                    <a:pt x="12" y="0"/>
                  </a:lnTo>
                  <a:lnTo>
                    <a:pt x="7" y="2"/>
                  </a:lnTo>
                  <a:lnTo>
                    <a:pt x="3" y="5"/>
                  </a:lnTo>
                  <a:lnTo>
                    <a:pt x="0" y="11"/>
                  </a:lnTo>
                  <a:lnTo>
                    <a:pt x="29" y="18"/>
                  </a:lnTo>
                  <a:close/>
                </a:path>
              </a:pathLst>
            </a:custGeom>
            <a:solidFill>
              <a:srgbClr val="000000"/>
            </a:solidFill>
            <a:ln w="9525">
              <a:noFill/>
              <a:round/>
              <a:headEnd/>
              <a:tailEnd/>
            </a:ln>
          </p:spPr>
          <p:txBody>
            <a:bodyPr/>
            <a:lstStyle/>
            <a:p>
              <a:pPr algn="ctr"/>
              <a:endParaRPr lang="en-US" sz="1800"/>
            </a:p>
          </p:txBody>
        </p:sp>
        <p:sp>
          <p:nvSpPr>
            <p:cNvPr id="347388" name="Freeform 1480"/>
            <p:cNvSpPr>
              <a:spLocks/>
            </p:cNvSpPr>
            <p:nvPr/>
          </p:nvSpPr>
          <p:spPr bwMode="auto">
            <a:xfrm>
              <a:off x="3563" y="3123"/>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5"/>
                  </a:lnTo>
                  <a:lnTo>
                    <a:pt x="0" y="13"/>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389" name="Freeform 1481"/>
            <p:cNvSpPr>
              <a:spLocks/>
            </p:cNvSpPr>
            <p:nvPr/>
          </p:nvSpPr>
          <p:spPr bwMode="auto">
            <a:xfrm>
              <a:off x="3563" y="3123"/>
              <a:ext cx="7" cy="15"/>
            </a:xfrm>
            <a:custGeom>
              <a:avLst/>
              <a:gdLst>
                <a:gd name="T0" fmla="*/ 7 w 164"/>
                <a:gd name="T1" fmla="*/ 15 h 274"/>
                <a:gd name="T2" fmla="*/ 7 w 164"/>
                <a:gd name="T3" fmla="*/ 15 h 274"/>
                <a:gd name="T4" fmla="*/ 7 w 164"/>
                <a:gd name="T5" fmla="*/ 14 h 274"/>
                <a:gd name="T6" fmla="*/ 7 w 164"/>
                <a:gd name="T7" fmla="*/ 13 h 274"/>
                <a:gd name="T8" fmla="*/ 7 w 164"/>
                <a:gd name="T9" fmla="*/ 12 h 274"/>
                <a:gd name="T10" fmla="*/ 7 w 164"/>
                <a:gd name="T11" fmla="*/ 10 h 274"/>
                <a:gd name="T12" fmla="*/ 6 w 164"/>
                <a:gd name="T13" fmla="*/ 9 h 274"/>
                <a:gd name="T14" fmla="*/ 6 w 164"/>
                <a:gd name="T15" fmla="*/ 8 h 274"/>
                <a:gd name="T16" fmla="*/ 6 w 164"/>
                <a:gd name="T17" fmla="*/ 7 h 274"/>
                <a:gd name="T18" fmla="*/ 5 w 164"/>
                <a:gd name="T19" fmla="*/ 6 h 274"/>
                <a:gd name="T20" fmla="*/ 5 w 164"/>
                <a:gd name="T21" fmla="*/ 5 h 274"/>
                <a:gd name="T22" fmla="*/ 4 w 164"/>
                <a:gd name="T23" fmla="*/ 4 h 274"/>
                <a:gd name="T24" fmla="*/ 4 w 164"/>
                <a:gd name="T25" fmla="*/ 4 h 274"/>
                <a:gd name="T26" fmla="*/ 3 w 164"/>
                <a:gd name="T27" fmla="*/ 3 h 274"/>
                <a:gd name="T28" fmla="*/ 3 w 164"/>
                <a:gd name="T29" fmla="*/ 2 h 274"/>
                <a:gd name="T30" fmla="*/ 2 w 164"/>
                <a:gd name="T31" fmla="*/ 1 h 274"/>
                <a:gd name="T32" fmla="*/ 1 w 164"/>
                <a:gd name="T33" fmla="*/ 1 h 274"/>
                <a:gd name="T34" fmla="*/ 0 w 164"/>
                <a:gd name="T35" fmla="*/ 0 h 274"/>
                <a:gd name="T36" fmla="*/ 0 w 164"/>
                <a:gd name="T37" fmla="*/ 1 h 274"/>
                <a:gd name="T38" fmla="*/ 1 w 164"/>
                <a:gd name="T39" fmla="*/ 2 h 274"/>
                <a:gd name="T40" fmla="*/ 1 w 164"/>
                <a:gd name="T41" fmla="*/ 2 h 274"/>
                <a:gd name="T42" fmla="*/ 2 w 164"/>
                <a:gd name="T43" fmla="*/ 3 h 274"/>
                <a:gd name="T44" fmla="*/ 3 w 164"/>
                <a:gd name="T45" fmla="*/ 4 h 274"/>
                <a:gd name="T46" fmla="*/ 3 w 164"/>
                <a:gd name="T47" fmla="*/ 4 h 274"/>
                <a:gd name="T48" fmla="*/ 4 w 164"/>
                <a:gd name="T49" fmla="*/ 5 h 274"/>
                <a:gd name="T50" fmla="*/ 4 w 164"/>
                <a:gd name="T51" fmla="*/ 6 h 274"/>
                <a:gd name="T52" fmla="*/ 4 w 164"/>
                <a:gd name="T53" fmla="*/ 7 h 274"/>
                <a:gd name="T54" fmla="*/ 5 w 164"/>
                <a:gd name="T55" fmla="*/ 8 h 274"/>
                <a:gd name="T56" fmla="*/ 5 w 164"/>
                <a:gd name="T57" fmla="*/ 9 h 274"/>
                <a:gd name="T58" fmla="*/ 5 w 164"/>
                <a:gd name="T59" fmla="*/ 10 h 274"/>
                <a:gd name="T60" fmla="*/ 6 w 164"/>
                <a:gd name="T61" fmla="*/ 11 h 274"/>
                <a:gd name="T62" fmla="*/ 6 w 164"/>
                <a:gd name="T63" fmla="*/ 12 h 274"/>
                <a:gd name="T64" fmla="*/ 6 w 164"/>
                <a:gd name="T65" fmla="*/ 13 h 274"/>
                <a:gd name="T66" fmla="*/ 6 w 164"/>
                <a:gd name="T67" fmla="*/ 14 h 274"/>
                <a:gd name="T68" fmla="*/ 6 w 164"/>
                <a:gd name="T69" fmla="*/ 15 h 274"/>
                <a:gd name="T70" fmla="*/ 6 w 164"/>
                <a:gd name="T71" fmla="*/ 15 h 274"/>
                <a:gd name="T72" fmla="*/ 7 w 164"/>
                <a:gd name="T73" fmla="*/ 15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4"/>
                <a:gd name="T112" fmla="*/ 0 h 274"/>
                <a:gd name="T113" fmla="*/ 164 w 164"/>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4" h="274">
                  <a:moveTo>
                    <a:pt x="164" y="274"/>
                  </a:moveTo>
                  <a:lnTo>
                    <a:pt x="164" y="274"/>
                  </a:lnTo>
                  <a:lnTo>
                    <a:pt x="162" y="253"/>
                  </a:lnTo>
                  <a:lnTo>
                    <a:pt x="160" y="233"/>
                  </a:lnTo>
                  <a:lnTo>
                    <a:pt x="157" y="211"/>
                  </a:lnTo>
                  <a:lnTo>
                    <a:pt x="153" y="190"/>
                  </a:lnTo>
                  <a:lnTo>
                    <a:pt x="147" y="170"/>
                  </a:lnTo>
                  <a:lnTo>
                    <a:pt x="139" y="152"/>
                  </a:lnTo>
                  <a:lnTo>
                    <a:pt x="130" y="135"/>
                  </a:lnTo>
                  <a:lnTo>
                    <a:pt x="122" y="116"/>
                  </a:lnTo>
                  <a:lnTo>
                    <a:pt x="112" y="98"/>
                  </a:lnTo>
                  <a:lnTo>
                    <a:pt x="100" y="82"/>
                  </a:lnTo>
                  <a:lnTo>
                    <a:pt x="87" y="65"/>
                  </a:lnTo>
                  <a:lnTo>
                    <a:pt x="73" y="50"/>
                  </a:lnTo>
                  <a:lnTo>
                    <a:pt x="59" y="35"/>
                  </a:lnTo>
                  <a:lnTo>
                    <a:pt x="43" y="23"/>
                  </a:lnTo>
                  <a:lnTo>
                    <a:pt x="27" y="10"/>
                  </a:lnTo>
                  <a:lnTo>
                    <a:pt x="10" y="0"/>
                  </a:lnTo>
                  <a:lnTo>
                    <a:pt x="0" y="19"/>
                  </a:lnTo>
                  <a:lnTo>
                    <a:pt x="15" y="29"/>
                  </a:lnTo>
                  <a:lnTo>
                    <a:pt x="30" y="40"/>
                  </a:lnTo>
                  <a:lnTo>
                    <a:pt x="45" y="52"/>
                  </a:lnTo>
                  <a:lnTo>
                    <a:pt x="59" y="65"/>
                  </a:lnTo>
                  <a:lnTo>
                    <a:pt x="71" y="80"/>
                  </a:lnTo>
                  <a:lnTo>
                    <a:pt x="83" y="94"/>
                  </a:lnTo>
                  <a:lnTo>
                    <a:pt x="94" y="110"/>
                  </a:lnTo>
                  <a:lnTo>
                    <a:pt x="104" y="126"/>
                  </a:lnTo>
                  <a:lnTo>
                    <a:pt x="112" y="143"/>
                  </a:lnTo>
                  <a:lnTo>
                    <a:pt x="119" y="161"/>
                  </a:lnTo>
                  <a:lnTo>
                    <a:pt x="126" y="179"/>
                  </a:lnTo>
                  <a:lnTo>
                    <a:pt x="132" y="197"/>
                  </a:lnTo>
                  <a:lnTo>
                    <a:pt x="136" y="216"/>
                  </a:lnTo>
                  <a:lnTo>
                    <a:pt x="139" y="235"/>
                  </a:lnTo>
                  <a:lnTo>
                    <a:pt x="141" y="255"/>
                  </a:lnTo>
                  <a:lnTo>
                    <a:pt x="141" y="274"/>
                  </a:lnTo>
                  <a:lnTo>
                    <a:pt x="164" y="274"/>
                  </a:lnTo>
                  <a:close/>
                </a:path>
              </a:pathLst>
            </a:custGeom>
            <a:solidFill>
              <a:srgbClr val="000000"/>
            </a:solidFill>
            <a:ln w="9525">
              <a:noFill/>
              <a:round/>
              <a:headEnd/>
              <a:tailEnd/>
            </a:ln>
          </p:spPr>
          <p:txBody>
            <a:bodyPr/>
            <a:lstStyle/>
            <a:p>
              <a:pPr algn="ctr"/>
              <a:endParaRPr lang="en-US" sz="1800"/>
            </a:p>
          </p:txBody>
        </p:sp>
        <p:sp>
          <p:nvSpPr>
            <p:cNvPr id="347390" name="Freeform 1482"/>
            <p:cNvSpPr>
              <a:spLocks/>
            </p:cNvSpPr>
            <p:nvPr/>
          </p:nvSpPr>
          <p:spPr bwMode="auto">
            <a:xfrm>
              <a:off x="3569" y="3138"/>
              <a:ext cx="1" cy="4"/>
            </a:xfrm>
            <a:custGeom>
              <a:avLst/>
              <a:gdLst>
                <a:gd name="T0" fmla="*/ 1 w 29"/>
                <a:gd name="T1" fmla="*/ 4 h 68"/>
                <a:gd name="T2" fmla="*/ 1 w 29"/>
                <a:gd name="T3" fmla="*/ 4 h 68"/>
                <a:gd name="T4" fmla="*/ 1 w 29"/>
                <a:gd name="T5" fmla="*/ 3 h 68"/>
                <a:gd name="T6" fmla="*/ 1 w 29"/>
                <a:gd name="T7" fmla="*/ 3 h 68"/>
                <a:gd name="T8" fmla="*/ 1 w 29"/>
                <a:gd name="T9" fmla="*/ 2 h 68"/>
                <a:gd name="T10" fmla="*/ 1 w 29"/>
                <a:gd name="T11" fmla="*/ 1 h 68"/>
                <a:gd name="T12" fmla="*/ 1 w 29"/>
                <a:gd name="T13" fmla="*/ 1 h 68"/>
                <a:gd name="T14" fmla="*/ 1 w 29"/>
                <a:gd name="T15" fmla="*/ 0 h 68"/>
                <a:gd name="T16" fmla="*/ 1 w 29"/>
                <a:gd name="T17" fmla="*/ 0 h 68"/>
                <a:gd name="T18" fmla="*/ 0 w 29"/>
                <a:gd name="T19" fmla="*/ 0 h 68"/>
                <a:gd name="T20" fmla="*/ 0 w 29"/>
                <a:gd name="T21" fmla="*/ 0 h 68"/>
                <a:gd name="T22" fmla="*/ 0 w 29"/>
                <a:gd name="T23" fmla="*/ 1 h 68"/>
                <a:gd name="T24" fmla="*/ 0 w 29"/>
                <a:gd name="T25" fmla="*/ 1 h 68"/>
                <a:gd name="T26" fmla="*/ 0 w 29"/>
                <a:gd name="T27" fmla="*/ 2 h 68"/>
                <a:gd name="T28" fmla="*/ 0 w 29"/>
                <a:gd name="T29" fmla="*/ 2 h 68"/>
                <a:gd name="T30" fmla="*/ 0 w 29"/>
                <a:gd name="T31" fmla="*/ 3 h 68"/>
                <a:gd name="T32" fmla="*/ 0 w 29"/>
                <a:gd name="T33" fmla="*/ 3 h 68"/>
                <a:gd name="T34" fmla="*/ 0 w 29"/>
                <a:gd name="T35" fmla="*/ 4 h 68"/>
                <a:gd name="T36" fmla="*/ 1 w 29"/>
                <a:gd name="T37" fmla="*/ 4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68"/>
                <a:gd name="T59" fmla="*/ 29 w 29"/>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68">
                  <a:moveTo>
                    <a:pt x="21" y="68"/>
                  </a:moveTo>
                  <a:lnTo>
                    <a:pt x="22" y="60"/>
                  </a:lnTo>
                  <a:lnTo>
                    <a:pt x="24" y="52"/>
                  </a:lnTo>
                  <a:lnTo>
                    <a:pt x="25" y="43"/>
                  </a:lnTo>
                  <a:lnTo>
                    <a:pt x="26" y="34"/>
                  </a:lnTo>
                  <a:lnTo>
                    <a:pt x="28" y="25"/>
                  </a:lnTo>
                  <a:lnTo>
                    <a:pt x="28" y="17"/>
                  </a:lnTo>
                  <a:lnTo>
                    <a:pt x="29" y="8"/>
                  </a:lnTo>
                  <a:lnTo>
                    <a:pt x="29" y="0"/>
                  </a:lnTo>
                  <a:lnTo>
                    <a:pt x="6" y="0"/>
                  </a:lnTo>
                  <a:lnTo>
                    <a:pt x="6" y="8"/>
                  </a:lnTo>
                  <a:lnTo>
                    <a:pt x="5" y="17"/>
                  </a:lnTo>
                  <a:lnTo>
                    <a:pt x="5" y="25"/>
                  </a:lnTo>
                  <a:lnTo>
                    <a:pt x="5" y="32"/>
                  </a:lnTo>
                  <a:lnTo>
                    <a:pt x="4" y="41"/>
                  </a:lnTo>
                  <a:lnTo>
                    <a:pt x="3" y="48"/>
                  </a:lnTo>
                  <a:lnTo>
                    <a:pt x="1" y="56"/>
                  </a:lnTo>
                  <a:lnTo>
                    <a:pt x="0" y="64"/>
                  </a:lnTo>
                  <a:lnTo>
                    <a:pt x="21" y="68"/>
                  </a:lnTo>
                  <a:close/>
                </a:path>
              </a:pathLst>
            </a:custGeom>
            <a:solidFill>
              <a:srgbClr val="000000"/>
            </a:solidFill>
            <a:ln w="9525">
              <a:noFill/>
              <a:round/>
              <a:headEnd/>
              <a:tailEnd/>
            </a:ln>
          </p:spPr>
          <p:txBody>
            <a:bodyPr/>
            <a:lstStyle/>
            <a:p>
              <a:pPr algn="ctr"/>
              <a:endParaRPr lang="en-US" sz="1800"/>
            </a:p>
          </p:txBody>
        </p:sp>
        <p:sp>
          <p:nvSpPr>
            <p:cNvPr id="347391" name="Freeform 1483"/>
            <p:cNvSpPr>
              <a:spLocks/>
            </p:cNvSpPr>
            <p:nvPr/>
          </p:nvSpPr>
          <p:spPr bwMode="auto">
            <a:xfrm>
              <a:off x="3569" y="3138"/>
              <a:ext cx="1" cy="1"/>
            </a:xfrm>
            <a:custGeom>
              <a:avLst/>
              <a:gdLst>
                <a:gd name="T0" fmla="*/ 0 w 21"/>
                <a:gd name="T1" fmla="*/ 0 h 12"/>
                <a:gd name="T2" fmla="*/ 0 w 21"/>
                <a:gd name="T3" fmla="*/ 1 h 12"/>
                <a:gd name="T4" fmla="*/ 0 w 21"/>
                <a:gd name="T5" fmla="*/ 1 h 12"/>
                <a:gd name="T6" fmla="*/ 1 w 21"/>
                <a:gd name="T7" fmla="*/ 1 h 12"/>
                <a:gd name="T8" fmla="*/ 1 w 21"/>
                <a:gd name="T9" fmla="*/ 0 h 12"/>
                <a:gd name="T10" fmla="*/ 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0" y="0"/>
                  </a:moveTo>
                  <a:lnTo>
                    <a:pt x="3" y="8"/>
                  </a:lnTo>
                  <a:lnTo>
                    <a:pt x="10" y="12"/>
                  </a:lnTo>
                  <a:lnTo>
                    <a:pt x="17" y="11"/>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392" name="Freeform 1484"/>
            <p:cNvSpPr>
              <a:spLocks/>
            </p:cNvSpPr>
            <p:nvPr/>
          </p:nvSpPr>
          <p:spPr bwMode="auto">
            <a:xfrm>
              <a:off x="3563" y="3128"/>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6"/>
                  </a:lnTo>
                  <a:lnTo>
                    <a:pt x="0" y="14"/>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393" name="Freeform 1485"/>
            <p:cNvSpPr>
              <a:spLocks/>
            </p:cNvSpPr>
            <p:nvPr/>
          </p:nvSpPr>
          <p:spPr bwMode="auto">
            <a:xfrm>
              <a:off x="3564" y="3128"/>
              <a:ext cx="4" cy="8"/>
            </a:xfrm>
            <a:custGeom>
              <a:avLst/>
              <a:gdLst>
                <a:gd name="T0" fmla="*/ 4 w 86"/>
                <a:gd name="T1" fmla="*/ 8 h 136"/>
                <a:gd name="T2" fmla="*/ 4 w 86"/>
                <a:gd name="T3" fmla="*/ 8 h 136"/>
                <a:gd name="T4" fmla="*/ 4 w 86"/>
                <a:gd name="T5" fmla="*/ 7 h 136"/>
                <a:gd name="T6" fmla="*/ 4 w 86"/>
                <a:gd name="T7" fmla="*/ 6 h 136"/>
                <a:gd name="T8" fmla="*/ 4 w 86"/>
                <a:gd name="T9" fmla="*/ 4 h 136"/>
                <a:gd name="T10" fmla="*/ 3 w 86"/>
                <a:gd name="T11" fmla="*/ 3 h 136"/>
                <a:gd name="T12" fmla="*/ 3 w 86"/>
                <a:gd name="T13" fmla="*/ 2 h 136"/>
                <a:gd name="T14" fmla="*/ 2 w 86"/>
                <a:gd name="T15" fmla="*/ 2 h 136"/>
                <a:gd name="T16" fmla="*/ 1 w 86"/>
                <a:gd name="T17" fmla="*/ 1 h 136"/>
                <a:gd name="T18" fmla="*/ 0 w 86"/>
                <a:gd name="T19" fmla="*/ 0 h 136"/>
                <a:gd name="T20" fmla="*/ 0 w 86"/>
                <a:gd name="T21" fmla="*/ 1 h 136"/>
                <a:gd name="T22" fmla="*/ 1 w 86"/>
                <a:gd name="T23" fmla="*/ 2 h 136"/>
                <a:gd name="T24" fmla="*/ 1 w 86"/>
                <a:gd name="T25" fmla="*/ 2 h 136"/>
                <a:gd name="T26" fmla="*/ 2 w 86"/>
                <a:gd name="T27" fmla="*/ 3 h 136"/>
                <a:gd name="T28" fmla="*/ 2 w 86"/>
                <a:gd name="T29" fmla="*/ 4 h 136"/>
                <a:gd name="T30" fmla="*/ 3 w 86"/>
                <a:gd name="T31" fmla="*/ 5 h 136"/>
                <a:gd name="T32" fmla="*/ 3 w 86"/>
                <a:gd name="T33" fmla="*/ 6 h 136"/>
                <a:gd name="T34" fmla="*/ 3 w 86"/>
                <a:gd name="T35" fmla="*/ 7 h 136"/>
                <a:gd name="T36" fmla="*/ 3 w 86"/>
                <a:gd name="T37" fmla="*/ 8 h 136"/>
                <a:gd name="T38" fmla="*/ 3 w 86"/>
                <a:gd name="T39" fmla="*/ 8 h 136"/>
                <a:gd name="T40" fmla="*/ 4 w 86"/>
                <a:gd name="T41" fmla="*/ 8 h 1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136"/>
                <a:gd name="T65" fmla="*/ 86 w 86"/>
                <a:gd name="T66" fmla="*/ 136 h 1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136">
                  <a:moveTo>
                    <a:pt x="86" y="136"/>
                  </a:moveTo>
                  <a:lnTo>
                    <a:pt x="86" y="136"/>
                  </a:lnTo>
                  <a:lnTo>
                    <a:pt x="85" y="116"/>
                  </a:lnTo>
                  <a:lnTo>
                    <a:pt x="81" y="95"/>
                  </a:lnTo>
                  <a:lnTo>
                    <a:pt x="76" y="76"/>
                  </a:lnTo>
                  <a:lnTo>
                    <a:pt x="66" y="58"/>
                  </a:lnTo>
                  <a:lnTo>
                    <a:pt x="55" y="41"/>
                  </a:lnTo>
                  <a:lnTo>
                    <a:pt x="42" y="26"/>
                  </a:lnTo>
                  <a:lnTo>
                    <a:pt x="27" y="12"/>
                  </a:lnTo>
                  <a:lnTo>
                    <a:pt x="10" y="0"/>
                  </a:lnTo>
                  <a:lnTo>
                    <a:pt x="0" y="19"/>
                  </a:lnTo>
                  <a:lnTo>
                    <a:pt x="14" y="29"/>
                  </a:lnTo>
                  <a:lnTo>
                    <a:pt x="28" y="40"/>
                  </a:lnTo>
                  <a:lnTo>
                    <a:pt x="39" y="54"/>
                  </a:lnTo>
                  <a:lnTo>
                    <a:pt x="48" y="69"/>
                  </a:lnTo>
                  <a:lnTo>
                    <a:pt x="55" y="85"/>
                  </a:lnTo>
                  <a:lnTo>
                    <a:pt x="60" y="102"/>
                  </a:lnTo>
                  <a:lnTo>
                    <a:pt x="64" y="118"/>
                  </a:lnTo>
                  <a:lnTo>
                    <a:pt x="65" y="136"/>
                  </a:lnTo>
                  <a:lnTo>
                    <a:pt x="86" y="136"/>
                  </a:lnTo>
                  <a:close/>
                </a:path>
              </a:pathLst>
            </a:custGeom>
            <a:solidFill>
              <a:srgbClr val="000000"/>
            </a:solidFill>
            <a:ln w="9525">
              <a:noFill/>
              <a:round/>
              <a:headEnd/>
              <a:tailEnd/>
            </a:ln>
          </p:spPr>
          <p:txBody>
            <a:bodyPr/>
            <a:lstStyle/>
            <a:p>
              <a:pPr algn="ctr"/>
              <a:endParaRPr lang="en-US" sz="1800"/>
            </a:p>
          </p:txBody>
        </p:sp>
        <p:sp>
          <p:nvSpPr>
            <p:cNvPr id="347394" name="Freeform 1486"/>
            <p:cNvSpPr>
              <a:spLocks/>
            </p:cNvSpPr>
            <p:nvPr/>
          </p:nvSpPr>
          <p:spPr bwMode="auto">
            <a:xfrm>
              <a:off x="3567" y="3136"/>
              <a:ext cx="1" cy="2"/>
            </a:xfrm>
            <a:custGeom>
              <a:avLst/>
              <a:gdLst>
                <a:gd name="T0" fmla="*/ 1 w 24"/>
                <a:gd name="T1" fmla="*/ 2 h 35"/>
                <a:gd name="T2" fmla="*/ 1 w 24"/>
                <a:gd name="T3" fmla="*/ 2 h 35"/>
                <a:gd name="T4" fmla="*/ 1 w 24"/>
                <a:gd name="T5" fmla="*/ 1 h 35"/>
                <a:gd name="T6" fmla="*/ 1 w 24"/>
                <a:gd name="T7" fmla="*/ 1 h 35"/>
                <a:gd name="T8" fmla="*/ 1 w 24"/>
                <a:gd name="T9" fmla="*/ 1 h 35"/>
                <a:gd name="T10" fmla="*/ 1 w 24"/>
                <a:gd name="T11" fmla="*/ 1 h 35"/>
                <a:gd name="T12" fmla="*/ 1 w 24"/>
                <a:gd name="T13" fmla="*/ 1 h 35"/>
                <a:gd name="T14" fmla="*/ 1 w 24"/>
                <a:gd name="T15" fmla="*/ 0 h 35"/>
                <a:gd name="T16" fmla="*/ 1 w 24"/>
                <a:gd name="T17" fmla="*/ 0 h 35"/>
                <a:gd name="T18" fmla="*/ 0 w 24"/>
                <a:gd name="T19" fmla="*/ 0 h 35"/>
                <a:gd name="T20" fmla="*/ 0 w 24"/>
                <a:gd name="T21" fmla="*/ 0 h 35"/>
                <a:gd name="T22" fmla="*/ 0 w 24"/>
                <a:gd name="T23" fmla="*/ 1 h 35"/>
                <a:gd name="T24" fmla="*/ 0 w 24"/>
                <a:gd name="T25" fmla="*/ 1 h 35"/>
                <a:gd name="T26" fmla="*/ 0 w 24"/>
                <a:gd name="T27" fmla="*/ 1 h 35"/>
                <a:gd name="T28" fmla="*/ 0 w 24"/>
                <a:gd name="T29" fmla="*/ 1 h 35"/>
                <a:gd name="T30" fmla="*/ 0 w 24"/>
                <a:gd name="T31" fmla="*/ 1 h 35"/>
                <a:gd name="T32" fmla="*/ 0 w 24"/>
                <a:gd name="T33" fmla="*/ 2 h 35"/>
                <a:gd name="T34" fmla="*/ 0 w 24"/>
                <a:gd name="T35" fmla="*/ 2 h 35"/>
                <a:gd name="T36" fmla="*/ 1 w 24"/>
                <a:gd name="T37" fmla="*/ 2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35"/>
                <a:gd name="T59" fmla="*/ 24 w 24"/>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35">
                  <a:moveTo>
                    <a:pt x="21" y="35"/>
                  </a:moveTo>
                  <a:lnTo>
                    <a:pt x="22" y="30"/>
                  </a:lnTo>
                  <a:lnTo>
                    <a:pt x="22" y="26"/>
                  </a:lnTo>
                  <a:lnTo>
                    <a:pt x="23" y="21"/>
                  </a:lnTo>
                  <a:lnTo>
                    <a:pt x="23" y="18"/>
                  </a:lnTo>
                  <a:lnTo>
                    <a:pt x="24" y="15"/>
                  </a:lnTo>
                  <a:lnTo>
                    <a:pt x="24" y="9"/>
                  </a:lnTo>
                  <a:lnTo>
                    <a:pt x="24" y="5"/>
                  </a:lnTo>
                  <a:lnTo>
                    <a:pt x="24" y="0"/>
                  </a:lnTo>
                  <a:lnTo>
                    <a:pt x="3" y="0"/>
                  </a:lnTo>
                  <a:lnTo>
                    <a:pt x="3" y="5"/>
                  </a:lnTo>
                  <a:lnTo>
                    <a:pt x="3" y="9"/>
                  </a:lnTo>
                  <a:lnTo>
                    <a:pt x="3" y="11"/>
                  </a:lnTo>
                  <a:lnTo>
                    <a:pt x="2" y="14"/>
                  </a:lnTo>
                  <a:lnTo>
                    <a:pt x="2" y="19"/>
                  </a:lnTo>
                  <a:lnTo>
                    <a:pt x="1" y="24"/>
                  </a:lnTo>
                  <a:lnTo>
                    <a:pt x="1" y="28"/>
                  </a:lnTo>
                  <a:lnTo>
                    <a:pt x="0" y="31"/>
                  </a:lnTo>
                  <a:lnTo>
                    <a:pt x="21" y="35"/>
                  </a:lnTo>
                  <a:close/>
                </a:path>
              </a:pathLst>
            </a:custGeom>
            <a:solidFill>
              <a:srgbClr val="000000"/>
            </a:solidFill>
            <a:ln w="9525">
              <a:noFill/>
              <a:round/>
              <a:headEnd/>
              <a:tailEnd/>
            </a:ln>
          </p:spPr>
          <p:txBody>
            <a:bodyPr/>
            <a:lstStyle/>
            <a:p>
              <a:pPr algn="ctr"/>
              <a:endParaRPr lang="en-US" sz="1800"/>
            </a:p>
          </p:txBody>
        </p:sp>
        <p:sp>
          <p:nvSpPr>
            <p:cNvPr id="347395" name="Freeform 1487"/>
            <p:cNvSpPr>
              <a:spLocks/>
            </p:cNvSpPr>
            <p:nvPr/>
          </p:nvSpPr>
          <p:spPr bwMode="auto">
            <a:xfrm>
              <a:off x="3567" y="3135"/>
              <a:ext cx="1" cy="1"/>
            </a:xfrm>
            <a:custGeom>
              <a:avLst/>
              <a:gdLst>
                <a:gd name="T0" fmla="*/ 0 w 21"/>
                <a:gd name="T1" fmla="*/ 0 h 13"/>
                <a:gd name="T2" fmla="*/ 0 w 21"/>
                <a:gd name="T3" fmla="*/ 1 h 13"/>
                <a:gd name="T4" fmla="*/ 0 w 21"/>
                <a:gd name="T5" fmla="*/ 1 h 13"/>
                <a:gd name="T6" fmla="*/ 1 w 21"/>
                <a:gd name="T7" fmla="*/ 1 h 13"/>
                <a:gd name="T8" fmla="*/ 1 w 21"/>
                <a:gd name="T9" fmla="*/ 0 h 13"/>
                <a:gd name="T10" fmla="*/ 0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0" y="0"/>
                  </a:moveTo>
                  <a:lnTo>
                    <a:pt x="2" y="9"/>
                  </a:lnTo>
                  <a:lnTo>
                    <a:pt x="10" y="13"/>
                  </a:lnTo>
                  <a:lnTo>
                    <a:pt x="17" y="12"/>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396" name="Freeform 1488"/>
            <p:cNvSpPr>
              <a:spLocks/>
            </p:cNvSpPr>
            <p:nvPr/>
          </p:nvSpPr>
          <p:spPr bwMode="auto">
            <a:xfrm>
              <a:off x="3388" y="3300"/>
              <a:ext cx="53" cy="137"/>
            </a:xfrm>
            <a:custGeom>
              <a:avLst/>
              <a:gdLst>
                <a:gd name="T0" fmla="*/ 8 w 1169"/>
                <a:gd name="T1" fmla="*/ 0 h 2481"/>
                <a:gd name="T2" fmla="*/ 0 w 1169"/>
                <a:gd name="T3" fmla="*/ 4 h 2481"/>
                <a:gd name="T4" fmla="*/ 43 w 1169"/>
                <a:gd name="T5" fmla="*/ 137 h 2481"/>
                <a:gd name="T6" fmla="*/ 53 w 1169"/>
                <a:gd name="T7" fmla="*/ 132 h 2481"/>
                <a:gd name="T8" fmla="*/ 8 w 1169"/>
                <a:gd name="T9" fmla="*/ 0 h 2481"/>
                <a:gd name="T10" fmla="*/ 0 60000 65536"/>
                <a:gd name="T11" fmla="*/ 0 60000 65536"/>
                <a:gd name="T12" fmla="*/ 0 60000 65536"/>
                <a:gd name="T13" fmla="*/ 0 60000 65536"/>
                <a:gd name="T14" fmla="*/ 0 60000 65536"/>
                <a:gd name="T15" fmla="*/ 0 w 1169"/>
                <a:gd name="T16" fmla="*/ 0 h 2481"/>
                <a:gd name="T17" fmla="*/ 1169 w 1169"/>
                <a:gd name="T18" fmla="*/ 2481 h 2481"/>
              </a:gdLst>
              <a:ahLst/>
              <a:cxnLst>
                <a:cxn ang="T10">
                  <a:pos x="T0" y="T1"/>
                </a:cxn>
                <a:cxn ang="T11">
                  <a:pos x="T2" y="T3"/>
                </a:cxn>
                <a:cxn ang="T12">
                  <a:pos x="T4" y="T5"/>
                </a:cxn>
                <a:cxn ang="T13">
                  <a:pos x="T6" y="T7"/>
                </a:cxn>
                <a:cxn ang="T14">
                  <a:pos x="T8" y="T9"/>
                </a:cxn>
              </a:cxnLst>
              <a:rect l="T15" t="T16" r="T17" b="T18"/>
              <a:pathLst>
                <a:path w="1169" h="2481">
                  <a:moveTo>
                    <a:pt x="166" y="0"/>
                  </a:moveTo>
                  <a:lnTo>
                    <a:pt x="0" y="73"/>
                  </a:lnTo>
                  <a:lnTo>
                    <a:pt x="959" y="2481"/>
                  </a:lnTo>
                  <a:lnTo>
                    <a:pt x="1169" y="2389"/>
                  </a:lnTo>
                  <a:lnTo>
                    <a:pt x="166" y="0"/>
                  </a:lnTo>
                  <a:close/>
                </a:path>
              </a:pathLst>
            </a:custGeom>
            <a:solidFill>
              <a:srgbClr val="545959"/>
            </a:solidFill>
            <a:ln w="9525">
              <a:noFill/>
              <a:round/>
              <a:headEnd/>
              <a:tailEnd/>
            </a:ln>
          </p:spPr>
          <p:txBody>
            <a:bodyPr/>
            <a:lstStyle/>
            <a:p>
              <a:pPr algn="ctr"/>
              <a:endParaRPr lang="en-US" sz="1800"/>
            </a:p>
          </p:txBody>
        </p:sp>
        <p:sp>
          <p:nvSpPr>
            <p:cNvPr id="347397" name="Freeform 1489"/>
            <p:cNvSpPr>
              <a:spLocks/>
            </p:cNvSpPr>
            <p:nvPr/>
          </p:nvSpPr>
          <p:spPr bwMode="auto">
            <a:xfrm>
              <a:off x="3388" y="3300"/>
              <a:ext cx="52" cy="137"/>
            </a:xfrm>
            <a:custGeom>
              <a:avLst/>
              <a:gdLst>
                <a:gd name="T0" fmla="*/ 6 w 1140"/>
                <a:gd name="T1" fmla="*/ 0 h 2467"/>
                <a:gd name="T2" fmla="*/ 5 w 1140"/>
                <a:gd name="T3" fmla="*/ 1 h 2467"/>
                <a:gd name="T4" fmla="*/ 4 w 1140"/>
                <a:gd name="T5" fmla="*/ 1 h 2467"/>
                <a:gd name="T6" fmla="*/ 2 w 1140"/>
                <a:gd name="T7" fmla="*/ 2 h 2467"/>
                <a:gd name="T8" fmla="*/ 1 w 1140"/>
                <a:gd name="T9" fmla="*/ 7 h 2467"/>
                <a:gd name="T10" fmla="*/ 4 w 1140"/>
                <a:gd name="T11" fmla="*/ 14 h 2467"/>
                <a:gd name="T12" fmla="*/ 6 w 1140"/>
                <a:gd name="T13" fmla="*/ 21 h 2467"/>
                <a:gd name="T14" fmla="*/ 7 w 1140"/>
                <a:gd name="T15" fmla="*/ 26 h 2467"/>
                <a:gd name="T16" fmla="*/ 9 w 1140"/>
                <a:gd name="T17" fmla="*/ 31 h 2467"/>
                <a:gd name="T18" fmla="*/ 11 w 1140"/>
                <a:gd name="T19" fmla="*/ 35 h 2467"/>
                <a:gd name="T20" fmla="*/ 12 w 1140"/>
                <a:gd name="T21" fmla="*/ 40 h 2467"/>
                <a:gd name="T22" fmla="*/ 14 w 1140"/>
                <a:gd name="T23" fmla="*/ 45 h 2467"/>
                <a:gd name="T24" fmla="*/ 16 w 1140"/>
                <a:gd name="T25" fmla="*/ 51 h 2467"/>
                <a:gd name="T26" fmla="*/ 18 w 1140"/>
                <a:gd name="T27" fmla="*/ 57 h 2467"/>
                <a:gd name="T28" fmla="*/ 20 w 1140"/>
                <a:gd name="T29" fmla="*/ 65 h 2467"/>
                <a:gd name="T30" fmla="*/ 23 w 1140"/>
                <a:gd name="T31" fmla="*/ 73 h 2467"/>
                <a:gd name="T32" fmla="*/ 27 w 1140"/>
                <a:gd name="T33" fmla="*/ 84 h 2467"/>
                <a:gd name="T34" fmla="*/ 31 w 1140"/>
                <a:gd name="T35" fmla="*/ 96 h 2467"/>
                <a:gd name="T36" fmla="*/ 35 w 1140"/>
                <a:gd name="T37" fmla="*/ 111 h 2467"/>
                <a:gd name="T38" fmla="*/ 41 w 1140"/>
                <a:gd name="T39" fmla="*/ 128 h 2467"/>
                <a:gd name="T40" fmla="*/ 44 w 1140"/>
                <a:gd name="T41" fmla="*/ 137 h 2467"/>
                <a:gd name="T42" fmla="*/ 45 w 1140"/>
                <a:gd name="T43" fmla="*/ 136 h 2467"/>
                <a:gd name="T44" fmla="*/ 46 w 1140"/>
                <a:gd name="T45" fmla="*/ 136 h 2467"/>
                <a:gd name="T46" fmla="*/ 46 w 1140"/>
                <a:gd name="T47" fmla="*/ 136 h 2467"/>
                <a:gd name="T48" fmla="*/ 47 w 1140"/>
                <a:gd name="T49" fmla="*/ 135 h 2467"/>
                <a:gd name="T50" fmla="*/ 48 w 1140"/>
                <a:gd name="T51" fmla="*/ 135 h 2467"/>
                <a:gd name="T52" fmla="*/ 49 w 1140"/>
                <a:gd name="T53" fmla="*/ 134 h 2467"/>
                <a:gd name="T54" fmla="*/ 51 w 1140"/>
                <a:gd name="T55" fmla="*/ 133 h 2467"/>
                <a:gd name="T56" fmla="*/ 51 w 1140"/>
                <a:gd name="T57" fmla="*/ 129 h 2467"/>
                <a:gd name="T58" fmla="*/ 48 w 1140"/>
                <a:gd name="T59" fmla="*/ 122 h 2467"/>
                <a:gd name="T60" fmla="*/ 46 w 1140"/>
                <a:gd name="T61" fmla="*/ 116 h 2467"/>
                <a:gd name="T62" fmla="*/ 44 w 1140"/>
                <a:gd name="T63" fmla="*/ 110 h 2467"/>
                <a:gd name="T64" fmla="*/ 43 w 1140"/>
                <a:gd name="T65" fmla="*/ 105 h 2467"/>
                <a:gd name="T66" fmla="*/ 41 w 1140"/>
                <a:gd name="T67" fmla="*/ 101 h 2467"/>
                <a:gd name="T68" fmla="*/ 39 w 1140"/>
                <a:gd name="T69" fmla="*/ 96 h 2467"/>
                <a:gd name="T70" fmla="*/ 38 w 1140"/>
                <a:gd name="T71" fmla="*/ 91 h 2467"/>
                <a:gd name="T72" fmla="*/ 36 w 1140"/>
                <a:gd name="T73" fmla="*/ 86 h 2467"/>
                <a:gd name="T74" fmla="*/ 34 w 1140"/>
                <a:gd name="T75" fmla="*/ 79 h 2467"/>
                <a:gd name="T76" fmla="*/ 31 w 1140"/>
                <a:gd name="T77" fmla="*/ 72 h 2467"/>
                <a:gd name="T78" fmla="*/ 28 w 1140"/>
                <a:gd name="T79" fmla="*/ 63 h 2467"/>
                <a:gd name="T80" fmla="*/ 24 w 1140"/>
                <a:gd name="T81" fmla="*/ 53 h 2467"/>
                <a:gd name="T82" fmla="*/ 20 w 1140"/>
                <a:gd name="T83" fmla="*/ 40 h 2467"/>
                <a:gd name="T84" fmla="*/ 15 w 1140"/>
                <a:gd name="T85" fmla="*/ 26 h 2467"/>
                <a:gd name="T86" fmla="*/ 10 w 1140"/>
                <a:gd name="T87" fmla="*/ 9 h 24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0"/>
                <a:gd name="T133" fmla="*/ 0 h 2467"/>
                <a:gd name="T134" fmla="*/ 1140 w 1140"/>
                <a:gd name="T135" fmla="*/ 2467 h 24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0" h="2467">
                  <a:moveTo>
                    <a:pt x="140" y="0"/>
                  </a:moveTo>
                  <a:lnTo>
                    <a:pt x="126" y="6"/>
                  </a:lnTo>
                  <a:lnTo>
                    <a:pt x="114" y="10"/>
                  </a:lnTo>
                  <a:lnTo>
                    <a:pt x="104" y="14"/>
                  </a:lnTo>
                  <a:lnTo>
                    <a:pt x="94" y="19"/>
                  </a:lnTo>
                  <a:lnTo>
                    <a:pt x="81" y="24"/>
                  </a:lnTo>
                  <a:lnTo>
                    <a:pt x="61" y="32"/>
                  </a:lnTo>
                  <a:lnTo>
                    <a:pt x="36" y="44"/>
                  </a:lnTo>
                  <a:lnTo>
                    <a:pt x="0" y="61"/>
                  </a:lnTo>
                  <a:lnTo>
                    <a:pt x="29" y="132"/>
                  </a:lnTo>
                  <a:lnTo>
                    <a:pt x="55" y="199"/>
                  </a:lnTo>
                  <a:lnTo>
                    <a:pt x="81" y="260"/>
                  </a:lnTo>
                  <a:lnTo>
                    <a:pt x="103" y="317"/>
                  </a:lnTo>
                  <a:lnTo>
                    <a:pt x="125" y="370"/>
                  </a:lnTo>
                  <a:lnTo>
                    <a:pt x="144" y="419"/>
                  </a:lnTo>
                  <a:lnTo>
                    <a:pt x="163" y="467"/>
                  </a:lnTo>
                  <a:lnTo>
                    <a:pt x="181" y="511"/>
                  </a:lnTo>
                  <a:lnTo>
                    <a:pt x="198" y="554"/>
                  </a:lnTo>
                  <a:lnTo>
                    <a:pt x="215" y="596"/>
                  </a:lnTo>
                  <a:lnTo>
                    <a:pt x="232" y="637"/>
                  </a:lnTo>
                  <a:lnTo>
                    <a:pt x="249" y="680"/>
                  </a:lnTo>
                  <a:lnTo>
                    <a:pt x="265" y="723"/>
                  </a:lnTo>
                  <a:lnTo>
                    <a:pt x="284" y="766"/>
                  </a:lnTo>
                  <a:lnTo>
                    <a:pt x="302" y="812"/>
                  </a:lnTo>
                  <a:lnTo>
                    <a:pt x="322" y="861"/>
                  </a:lnTo>
                  <a:lnTo>
                    <a:pt x="342" y="913"/>
                  </a:lnTo>
                  <a:lnTo>
                    <a:pt x="364" y="968"/>
                  </a:lnTo>
                  <a:lnTo>
                    <a:pt x="388" y="1029"/>
                  </a:lnTo>
                  <a:lnTo>
                    <a:pt x="414" y="1093"/>
                  </a:lnTo>
                  <a:lnTo>
                    <a:pt x="442" y="1164"/>
                  </a:lnTo>
                  <a:lnTo>
                    <a:pt x="473" y="1239"/>
                  </a:lnTo>
                  <a:lnTo>
                    <a:pt x="505" y="1323"/>
                  </a:lnTo>
                  <a:lnTo>
                    <a:pt x="542" y="1412"/>
                  </a:lnTo>
                  <a:lnTo>
                    <a:pt x="581" y="1511"/>
                  </a:lnTo>
                  <a:lnTo>
                    <a:pt x="623" y="1618"/>
                  </a:lnTo>
                  <a:lnTo>
                    <a:pt x="669" y="1733"/>
                  </a:lnTo>
                  <a:lnTo>
                    <a:pt x="719" y="1858"/>
                  </a:lnTo>
                  <a:lnTo>
                    <a:pt x="773" y="1993"/>
                  </a:lnTo>
                  <a:lnTo>
                    <a:pt x="832" y="2140"/>
                  </a:lnTo>
                  <a:lnTo>
                    <a:pt x="895" y="2297"/>
                  </a:lnTo>
                  <a:lnTo>
                    <a:pt x="962" y="2467"/>
                  </a:lnTo>
                  <a:lnTo>
                    <a:pt x="972" y="2462"/>
                  </a:lnTo>
                  <a:lnTo>
                    <a:pt x="982" y="2458"/>
                  </a:lnTo>
                  <a:lnTo>
                    <a:pt x="989" y="2455"/>
                  </a:lnTo>
                  <a:lnTo>
                    <a:pt x="996" y="2452"/>
                  </a:lnTo>
                  <a:lnTo>
                    <a:pt x="1003" y="2449"/>
                  </a:lnTo>
                  <a:lnTo>
                    <a:pt x="1009" y="2445"/>
                  </a:lnTo>
                  <a:lnTo>
                    <a:pt x="1015" y="2442"/>
                  </a:lnTo>
                  <a:lnTo>
                    <a:pt x="1022" y="2439"/>
                  </a:lnTo>
                  <a:lnTo>
                    <a:pt x="1030" y="2436"/>
                  </a:lnTo>
                  <a:lnTo>
                    <a:pt x="1040" y="2432"/>
                  </a:lnTo>
                  <a:lnTo>
                    <a:pt x="1050" y="2428"/>
                  </a:lnTo>
                  <a:lnTo>
                    <a:pt x="1063" y="2422"/>
                  </a:lnTo>
                  <a:lnTo>
                    <a:pt x="1077" y="2416"/>
                  </a:lnTo>
                  <a:lnTo>
                    <a:pt x="1095" y="2409"/>
                  </a:lnTo>
                  <a:lnTo>
                    <a:pt x="1116" y="2399"/>
                  </a:lnTo>
                  <a:lnTo>
                    <a:pt x="1140" y="2390"/>
                  </a:lnTo>
                  <a:lnTo>
                    <a:pt x="1110" y="2318"/>
                  </a:lnTo>
                  <a:lnTo>
                    <a:pt x="1081" y="2251"/>
                  </a:lnTo>
                  <a:lnTo>
                    <a:pt x="1056" y="2190"/>
                  </a:lnTo>
                  <a:lnTo>
                    <a:pt x="1033" y="2134"/>
                  </a:lnTo>
                  <a:lnTo>
                    <a:pt x="1011" y="2082"/>
                  </a:lnTo>
                  <a:lnTo>
                    <a:pt x="991" y="2032"/>
                  </a:lnTo>
                  <a:lnTo>
                    <a:pt x="970" y="1985"/>
                  </a:lnTo>
                  <a:lnTo>
                    <a:pt x="952" y="1940"/>
                  </a:lnTo>
                  <a:lnTo>
                    <a:pt x="935" y="1897"/>
                  </a:lnTo>
                  <a:lnTo>
                    <a:pt x="916" y="1856"/>
                  </a:lnTo>
                  <a:lnTo>
                    <a:pt x="899" y="1814"/>
                  </a:lnTo>
                  <a:lnTo>
                    <a:pt x="882" y="1773"/>
                  </a:lnTo>
                  <a:lnTo>
                    <a:pt x="864" y="1730"/>
                  </a:lnTo>
                  <a:lnTo>
                    <a:pt x="846" y="1686"/>
                  </a:lnTo>
                  <a:lnTo>
                    <a:pt x="826" y="1640"/>
                  </a:lnTo>
                  <a:lnTo>
                    <a:pt x="807" y="1592"/>
                  </a:lnTo>
                  <a:lnTo>
                    <a:pt x="785" y="1541"/>
                  </a:lnTo>
                  <a:lnTo>
                    <a:pt x="762" y="1485"/>
                  </a:lnTo>
                  <a:lnTo>
                    <a:pt x="738" y="1426"/>
                  </a:lnTo>
                  <a:lnTo>
                    <a:pt x="710" y="1362"/>
                  </a:lnTo>
                  <a:lnTo>
                    <a:pt x="682" y="1292"/>
                  </a:lnTo>
                  <a:lnTo>
                    <a:pt x="650" y="1216"/>
                  </a:lnTo>
                  <a:lnTo>
                    <a:pt x="615" y="1134"/>
                  </a:lnTo>
                  <a:lnTo>
                    <a:pt x="578" y="1044"/>
                  </a:lnTo>
                  <a:lnTo>
                    <a:pt x="537" y="947"/>
                  </a:lnTo>
                  <a:lnTo>
                    <a:pt x="493" y="842"/>
                  </a:lnTo>
                  <a:lnTo>
                    <a:pt x="445" y="727"/>
                  </a:lnTo>
                  <a:lnTo>
                    <a:pt x="393" y="603"/>
                  </a:lnTo>
                  <a:lnTo>
                    <a:pt x="337" y="469"/>
                  </a:lnTo>
                  <a:lnTo>
                    <a:pt x="276" y="324"/>
                  </a:lnTo>
                  <a:lnTo>
                    <a:pt x="210" y="167"/>
                  </a:lnTo>
                  <a:lnTo>
                    <a:pt x="140" y="0"/>
                  </a:lnTo>
                  <a:close/>
                </a:path>
              </a:pathLst>
            </a:custGeom>
            <a:solidFill>
              <a:srgbClr val="707575"/>
            </a:solidFill>
            <a:ln w="9525">
              <a:noFill/>
              <a:round/>
              <a:headEnd/>
              <a:tailEnd/>
            </a:ln>
          </p:spPr>
          <p:txBody>
            <a:bodyPr/>
            <a:lstStyle/>
            <a:p>
              <a:pPr algn="ctr"/>
              <a:endParaRPr lang="en-US" sz="1800"/>
            </a:p>
          </p:txBody>
        </p:sp>
        <p:sp>
          <p:nvSpPr>
            <p:cNvPr id="347398" name="Freeform 1490"/>
            <p:cNvSpPr>
              <a:spLocks/>
            </p:cNvSpPr>
            <p:nvPr/>
          </p:nvSpPr>
          <p:spPr bwMode="auto">
            <a:xfrm>
              <a:off x="3389" y="3301"/>
              <a:ext cx="50" cy="136"/>
            </a:xfrm>
            <a:custGeom>
              <a:avLst/>
              <a:gdLst>
                <a:gd name="T0" fmla="*/ 5 w 1109"/>
                <a:gd name="T1" fmla="*/ 0 h 2454"/>
                <a:gd name="T2" fmla="*/ 4 w 1109"/>
                <a:gd name="T3" fmla="*/ 1 h 2454"/>
                <a:gd name="T4" fmla="*/ 3 w 1109"/>
                <a:gd name="T5" fmla="*/ 1 h 2454"/>
                <a:gd name="T6" fmla="*/ 1 w 1109"/>
                <a:gd name="T7" fmla="*/ 2 h 2454"/>
                <a:gd name="T8" fmla="*/ 1 w 1109"/>
                <a:gd name="T9" fmla="*/ 7 h 2454"/>
                <a:gd name="T10" fmla="*/ 4 w 1109"/>
                <a:gd name="T11" fmla="*/ 14 h 2454"/>
                <a:gd name="T12" fmla="*/ 6 w 1109"/>
                <a:gd name="T13" fmla="*/ 20 h 2454"/>
                <a:gd name="T14" fmla="*/ 7 w 1109"/>
                <a:gd name="T15" fmla="*/ 25 h 2454"/>
                <a:gd name="T16" fmla="*/ 9 w 1109"/>
                <a:gd name="T17" fmla="*/ 30 h 2454"/>
                <a:gd name="T18" fmla="*/ 11 w 1109"/>
                <a:gd name="T19" fmla="*/ 35 h 2454"/>
                <a:gd name="T20" fmla="*/ 12 w 1109"/>
                <a:gd name="T21" fmla="*/ 39 h 2454"/>
                <a:gd name="T22" fmla="*/ 14 w 1109"/>
                <a:gd name="T23" fmla="*/ 44 h 2454"/>
                <a:gd name="T24" fmla="*/ 15 w 1109"/>
                <a:gd name="T25" fmla="*/ 50 h 2454"/>
                <a:gd name="T26" fmla="*/ 18 w 1109"/>
                <a:gd name="T27" fmla="*/ 56 h 2454"/>
                <a:gd name="T28" fmla="*/ 20 w 1109"/>
                <a:gd name="T29" fmla="*/ 64 h 2454"/>
                <a:gd name="T30" fmla="*/ 23 w 1109"/>
                <a:gd name="T31" fmla="*/ 73 h 2454"/>
                <a:gd name="T32" fmla="*/ 26 w 1109"/>
                <a:gd name="T33" fmla="*/ 83 h 2454"/>
                <a:gd name="T34" fmla="*/ 30 w 1109"/>
                <a:gd name="T35" fmla="*/ 95 h 2454"/>
                <a:gd name="T36" fmla="*/ 35 w 1109"/>
                <a:gd name="T37" fmla="*/ 110 h 2454"/>
                <a:gd name="T38" fmla="*/ 40 w 1109"/>
                <a:gd name="T39" fmla="*/ 127 h 2454"/>
                <a:gd name="T40" fmla="*/ 44 w 1109"/>
                <a:gd name="T41" fmla="*/ 136 h 2454"/>
                <a:gd name="T42" fmla="*/ 45 w 1109"/>
                <a:gd name="T43" fmla="*/ 135 h 2454"/>
                <a:gd name="T44" fmla="*/ 46 w 1109"/>
                <a:gd name="T45" fmla="*/ 134 h 2454"/>
                <a:gd name="T46" fmla="*/ 48 w 1109"/>
                <a:gd name="T47" fmla="*/ 133 h 2454"/>
                <a:gd name="T48" fmla="*/ 49 w 1109"/>
                <a:gd name="T49" fmla="*/ 129 h 2454"/>
                <a:gd name="T50" fmla="*/ 46 w 1109"/>
                <a:gd name="T51" fmla="*/ 122 h 2454"/>
                <a:gd name="T52" fmla="*/ 44 w 1109"/>
                <a:gd name="T53" fmla="*/ 115 h 2454"/>
                <a:gd name="T54" fmla="*/ 42 w 1109"/>
                <a:gd name="T55" fmla="*/ 110 h 2454"/>
                <a:gd name="T56" fmla="*/ 41 w 1109"/>
                <a:gd name="T57" fmla="*/ 105 h 2454"/>
                <a:gd name="T58" fmla="*/ 39 w 1109"/>
                <a:gd name="T59" fmla="*/ 101 h 2454"/>
                <a:gd name="T60" fmla="*/ 38 w 1109"/>
                <a:gd name="T61" fmla="*/ 96 h 2454"/>
                <a:gd name="T62" fmla="*/ 36 w 1109"/>
                <a:gd name="T63" fmla="*/ 91 h 2454"/>
                <a:gd name="T64" fmla="*/ 34 w 1109"/>
                <a:gd name="T65" fmla="*/ 85 h 2454"/>
                <a:gd name="T66" fmla="*/ 32 w 1109"/>
                <a:gd name="T67" fmla="*/ 79 h 2454"/>
                <a:gd name="T68" fmla="*/ 29 w 1109"/>
                <a:gd name="T69" fmla="*/ 72 h 2454"/>
                <a:gd name="T70" fmla="*/ 26 w 1109"/>
                <a:gd name="T71" fmla="*/ 63 h 2454"/>
                <a:gd name="T72" fmla="*/ 23 w 1109"/>
                <a:gd name="T73" fmla="*/ 53 h 2454"/>
                <a:gd name="T74" fmla="*/ 19 w 1109"/>
                <a:gd name="T75" fmla="*/ 40 h 2454"/>
                <a:gd name="T76" fmla="*/ 14 w 1109"/>
                <a:gd name="T77" fmla="*/ 26 h 2454"/>
                <a:gd name="T78" fmla="*/ 8 w 1109"/>
                <a:gd name="T79" fmla="*/ 9 h 24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9"/>
                <a:gd name="T121" fmla="*/ 0 h 2454"/>
                <a:gd name="T122" fmla="*/ 1109 w 1109"/>
                <a:gd name="T123" fmla="*/ 2454 h 24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9" h="2454">
                  <a:moveTo>
                    <a:pt x="113" y="0"/>
                  </a:moveTo>
                  <a:lnTo>
                    <a:pt x="100" y="4"/>
                  </a:lnTo>
                  <a:lnTo>
                    <a:pt x="92" y="9"/>
                  </a:lnTo>
                  <a:lnTo>
                    <a:pt x="84" y="12"/>
                  </a:lnTo>
                  <a:lnTo>
                    <a:pt x="76" y="15"/>
                  </a:lnTo>
                  <a:lnTo>
                    <a:pt x="65" y="19"/>
                  </a:lnTo>
                  <a:lnTo>
                    <a:pt x="49" y="26"/>
                  </a:lnTo>
                  <a:lnTo>
                    <a:pt x="29" y="36"/>
                  </a:lnTo>
                  <a:lnTo>
                    <a:pt x="0" y="49"/>
                  </a:lnTo>
                  <a:lnTo>
                    <a:pt x="29" y="120"/>
                  </a:lnTo>
                  <a:lnTo>
                    <a:pt x="56" y="187"/>
                  </a:lnTo>
                  <a:lnTo>
                    <a:pt x="81" y="248"/>
                  </a:lnTo>
                  <a:lnTo>
                    <a:pt x="103" y="305"/>
                  </a:lnTo>
                  <a:lnTo>
                    <a:pt x="125" y="358"/>
                  </a:lnTo>
                  <a:lnTo>
                    <a:pt x="145" y="407"/>
                  </a:lnTo>
                  <a:lnTo>
                    <a:pt x="164" y="455"/>
                  </a:lnTo>
                  <a:lnTo>
                    <a:pt x="182" y="499"/>
                  </a:lnTo>
                  <a:lnTo>
                    <a:pt x="199" y="542"/>
                  </a:lnTo>
                  <a:lnTo>
                    <a:pt x="216" y="584"/>
                  </a:lnTo>
                  <a:lnTo>
                    <a:pt x="233" y="625"/>
                  </a:lnTo>
                  <a:lnTo>
                    <a:pt x="249" y="667"/>
                  </a:lnTo>
                  <a:lnTo>
                    <a:pt x="267" y="711"/>
                  </a:lnTo>
                  <a:lnTo>
                    <a:pt x="284" y="754"/>
                  </a:lnTo>
                  <a:lnTo>
                    <a:pt x="302" y="800"/>
                  </a:lnTo>
                  <a:lnTo>
                    <a:pt x="323" y="849"/>
                  </a:lnTo>
                  <a:lnTo>
                    <a:pt x="343" y="900"/>
                  </a:lnTo>
                  <a:lnTo>
                    <a:pt x="366" y="956"/>
                  </a:lnTo>
                  <a:lnTo>
                    <a:pt x="389" y="1016"/>
                  </a:lnTo>
                  <a:lnTo>
                    <a:pt x="415" y="1081"/>
                  </a:lnTo>
                  <a:lnTo>
                    <a:pt x="443" y="1151"/>
                  </a:lnTo>
                  <a:lnTo>
                    <a:pt x="474" y="1227"/>
                  </a:lnTo>
                  <a:lnTo>
                    <a:pt x="507" y="1311"/>
                  </a:lnTo>
                  <a:lnTo>
                    <a:pt x="544" y="1400"/>
                  </a:lnTo>
                  <a:lnTo>
                    <a:pt x="583" y="1499"/>
                  </a:lnTo>
                  <a:lnTo>
                    <a:pt x="626" y="1606"/>
                  </a:lnTo>
                  <a:lnTo>
                    <a:pt x="672" y="1721"/>
                  </a:lnTo>
                  <a:lnTo>
                    <a:pt x="723" y="1846"/>
                  </a:lnTo>
                  <a:lnTo>
                    <a:pt x="777" y="1981"/>
                  </a:lnTo>
                  <a:lnTo>
                    <a:pt x="835" y="2128"/>
                  </a:lnTo>
                  <a:lnTo>
                    <a:pt x="898" y="2285"/>
                  </a:lnTo>
                  <a:lnTo>
                    <a:pt x="966" y="2454"/>
                  </a:lnTo>
                  <a:lnTo>
                    <a:pt x="982" y="2447"/>
                  </a:lnTo>
                  <a:lnTo>
                    <a:pt x="994" y="2442"/>
                  </a:lnTo>
                  <a:lnTo>
                    <a:pt x="1003" y="2436"/>
                  </a:lnTo>
                  <a:lnTo>
                    <a:pt x="1014" y="2432"/>
                  </a:lnTo>
                  <a:lnTo>
                    <a:pt x="1029" y="2426"/>
                  </a:lnTo>
                  <a:lnTo>
                    <a:pt x="1047" y="2417"/>
                  </a:lnTo>
                  <a:lnTo>
                    <a:pt x="1073" y="2407"/>
                  </a:lnTo>
                  <a:lnTo>
                    <a:pt x="1109" y="2392"/>
                  </a:lnTo>
                  <a:lnTo>
                    <a:pt x="1080" y="2320"/>
                  </a:lnTo>
                  <a:lnTo>
                    <a:pt x="1052" y="2254"/>
                  </a:lnTo>
                  <a:lnTo>
                    <a:pt x="1027" y="2193"/>
                  </a:lnTo>
                  <a:lnTo>
                    <a:pt x="1003" y="2136"/>
                  </a:lnTo>
                  <a:lnTo>
                    <a:pt x="981" y="2083"/>
                  </a:lnTo>
                  <a:lnTo>
                    <a:pt x="960" y="2035"/>
                  </a:lnTo>
                  <a:lnTo>
                    <a:pt x="941" y="1987"/>
                  </a:lnTo>
                  <a:lnTo>
                    <a:pt x="922" y="1943"/>
                  </a:lnTo>
                  <a:lnTo>
                    <a:pt x="905" y="1900"/>
                  </a:lnTo>
                  <a:lnTo>
                    <a:pt x="887" y="1858"/>
                  </a:lnTo>
                  <a:lnTo>
                    <a:pt x="869" y="1817"/>
                  </a:lnTo>
                  <a:lnTo>
                    <a:pt x="852" y="1774"/>
                  </a:lnTo>
                  <a:lnTo>
                    <a:pt x="835" y="1732"/>
                  </a:lnTo>
                  <a:lnTo>
                    <a:pt x="816" y="1688"/>
                  </a:lnTo>
                  <a:lnTo>
                    <a:pt x="797" y="1643"/>
                  </a:lnTo>
                  <a:lnTo>
                    <a:pt x="778" y="1594"/>
                  </a:lnTo>
                  <a:lnTo>
                    <a:pt x="756" y="1542"/>
                  </a:lnTo>
                  <a:lnTo>
                    <a:pt x="733" y="1488"/>
                  </a:lnTo>
                  <a:lnTo>
                    <a:pt x="708" y="1428"/>
                  </a:lnTo>
                  <a:lnTo>
                    <a:pt x="681" y="1363"/>
                  </a:lnTo>
                  <a:lnTo>
                    <a:pt x="652" y="1294"/>
                  </a:lnTo>
                  <a:lnTo>
                    <a:pt x="621" y="1218"/>
                  </a:lnTo>
                  <a:lnTo>
                    <a:pt x="586" y="1136"/>
                  </a:lnTo>
                  <a:lnTo>
                    <a:pt x="549" y="1046"/>
                  </a:lnTo>
                  <a:lnTo>
                    <a:pt x="508" y="948"/>
                  </a:lnTo>
                  <a:lnTo>
                    <a:pt x="464" y="842"/>
                  </a:lnTo>
                  <a:lnTo>
                    <a:pt x="417" y="728"/>
                  </a:lnTo>
                  <a:lnTo>
                    <a:pt x="364" y="604"/>
                  </a:lnTo>
                  <a:lnTo>
                    <a:pt x="308" y="469"/>
                  </a:lnTo>
                  <a:lnTo>
                    <a:pt x="248" y="325"/>
                  </a:lnTo>
                  <a:lnTo>
                    <a:pt x="183" y="168"/>
                  </a:lnTo>
                  <a:lnTo>
                    <a:pt x="113" y="0"/>
                  </a:lnTo>
                  <a:close/>
                </a:path>
              </a:pathLst>
            </a:custGeom>
            <a:solidFill>
              <a:srgbClr val="8C9494"/>
            </a:solidFill>
            <a:ln w="9525">
              <a:noFill/>
              <a:round/>
              <a:headEnd/>
              <a:tailEnd/>
            </a:ln>
          </p:spPr>
          <p:txBody>
            <a:bodyPr/>
            <a:lstStyle/>
            <a:p>
              <a:pPr algn="ctr"/>
              <a:endParaRPr lang="en-US" sz="1800"/>
            </a:p>
          </p:txBody>
        </p:sp>
        <p:sp>
          <p:nvSpPr>
            <p:cNvPr id="347399" name="Freeform 1491"/>
            <p:cNvSpPr>
              <a:spLocks/>
            </p:cNvSpPr>
            <p:nvPr/>
          </p:nvSpPr>
          <p:spPr bwMode="auto">
            <a:xfrm>
              <a:off x="3389" y="3301"/>
              <a:ext cx="49" cy="136"/>
            </a:xfrm>
            <a:custGeom>
              <a:avLst/>
              <a:gdLst>
                <a:gd name="T0" fmla="*/ 3 w 1078"/>
                <a:gd name="T1" fmla="*/ 0 h 2440"/>
                <a:gd name="T2" fmla="*/ 3 w 1078"/>
                <a:gd name="T3" fmla="*/ 0 h 2440"/>
                <a:gd name="T4" fmla="*/ 2 w 1078"/>
                <a:gd name="T5" fmla="*/ 1 h 2440"/>
                <a:gd name="T6" fmla="*/ 1 w 1078"/>
                <a:gd name="T7" fmla="*/ 2 h 2440"/>
                <a:gd name="T8" fmla="*/ 1 w 1078"/>
                <a:gd name="T9" fmla="*/ 6 h 2440"/>
                <a:gd name="T10" fmla="*/ 4 w 1078"/>
                <a:gd name="T11" fmla="*/ 13 h 2440"/>
                <a:gd name="T12" fmla="*/ 6 w 1078"/>
                <a:gd name="T13" fmla="*/ 19 h 2440"/>
                <a:gd name="T14" fmla="*/ 7 w 1078"/>
                <a:gd name="T15" fmla="*/ 25 h 2440"/>
                <a:gd name="T16" fmla="*/ 9 w 1078"/>
                <a:gd name="T17" fmla="*/ 30 h 2440"/>
                <a:gd name="T18" fmla="*/ 11 w 1078"/>
                <a:gd name="T19" fmla="*/ 34 h 2440"/>
                <a:gd name="T20" fmla="*/ 12 w 1078"/>
                <a:gd name="T21" fmla="*/ 39 h 2440"/>
                <a:gd name="T22" fmla="*/ 14 w 1078"/>
                <a:gd name="T23" fmla="*/ 44 h 2440"/>
                <a:gd name="T24" fmla="*/ 16 w 1078"/>
                <a:gd name="T25" fmla="*/ 49 h 2440"/>
                <a:gd name="T26" fmla="*/ 18 w 1078"/>
                <a:gd name="T27" fmla="*/ 56 h 2440"/>
                <a:gd name="T28" fmla="*/ 20 w 1078"/>
                <a:gd name="T29" fmla="*/ 63 h 2440"/>
                <a:gd name="T30" fmla="*/ 23 w 1078"/>
                <a:gd name="T31" fmla="*/ 72 h 2440"/>
                <a:gd name="T32" fmla="*/ 27 w 1078"/>
                <a:gd name="T33" fmla="*/ 83 h 2440"/>
                <a:gd name="T34" fmla="*/ 31 w 1078"/>
                <a:gd name="T35" fmla="*/ 95 h 2440"/>
                <a:gd name="T36" fmla="*/ 35 w 1078"/>
                <a:gd name="T37" fmla="*/ 110 h 2440"/>
                <a:gd name="T38" fmla="*/ 41 w 1078"/>
                <a:gd name="T39" fmla="*/ 127 h 2440"/>
                <a:gd name="T40" fmla="*/ 45 w 1078"/>
                <a:gd name="T41" fmla="*/ 136 h 2440"/>
                <a:gd name="T42" fmla="*/ 45 w 1078"/>
                <a:gd name="T43" fmla="*/ 135 h 2440"/>
                <a:gd name="T44" fmla="*/ 46 w 1078"/>
                <a:gd name="T45" fmla="*/ 135 h 2440"/>
                <a:gd name="T46" fmla="*/ 48 w 1078"/>
                <a:gd name="T47" fmla="*/ 134 h 2440"/>
                <a:gd name="T48" fmla="*/ 48 w 1078"/>
                <a:gd name="T49" fmla="*/ 129 h 2440"/>
                <a:gd name="T50" fmla="*/ 45 w 1078"/>
                <a:gd name="T51" fmla="*/ 122 h 2440"/>
                <a:gd name="T52" fmla="*/ 43 w 1078"/>
                <a:gd name="T53" fmla="*/ 116 h 2440"/>
                <a:gd name="T54" fmla="*/ 41 w 1078"/>
                <a:gd name="T55" fmla="*/ 111 h 2440"/>
                <a:gd name="T56" fmla="*/ 40 w 1078"/>
                <a:gd name="T57" fmla="*/ 106 h 2440"/>
                <a:gd name="T58" fmla="*/ 38 w 1078"/>
                <a:gd name="T59" fmla="*/ 101 h 2440"/>
                <a:gd name="T60" fmla="*/ 37 w 1078"/>
                <a:gd name="T61" fmla="*/ 97 h 2440"/>
                <a:gd name="T62" fmla="*/ 35 w 1078"/>
                <a:gd name="T63" fmla="*/ 92 h 2440"/>
                <a:gd name="T64" fmla="*/ 33 w 1078"/>
                <a:gd name="T65" fmla="*/ 86 h 2440"/>
                <a:gd name="T66" fmla="*/ 31 w 1078"/>
                <a:gd name="T67" fmla="*/ 80 h 2440"/>
                <a:gd name="T68" fmla="*/ 28 w 1078"/>
                <a:gd name="T69" fmla="*/ 72 h 2440"/>
                <a:gd name="T70" fmla="*/ 25 w 1078"/>
                <a:gd name="T71" fmla="*/ 63 h 2440"/>
                <a:gd name="T72" fmla="*/ 22 w 1078"/>
                <a:gd name="T73" fmla="*/ 53 h 2440"/>
                <a:gd name="T74" fmla="*/ 18 w 1078"/>
                <a:gd name="T75" fmla="*/ 41 h 2440"/>
                <a:gd name="T76" fmla="*/ 13 w 1078"/>
                <a:gd name="T77" fmla="*/ 26 h 2440"/>
                <a:gd name="T78" fmla="*/ 7 w 1078"/>
                <a:gd name="T79" fmla="*/ 9 h 24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78"/>
                <a:gd name="T121" fmla="*/ 0 h 2440"/>
                <a:gd name="T122" fmla="*/ 1078 w 1078"/>
                <a:gd name="T123" fmla="*/ 2440 h 24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78" h="2440">
                  <a:moveTo>
                    <a:pt x="86" y="0"/>
                  </a:moveTo>
                  <a:lnTo>
                    <a:pt x="77" y="3"/>
                  </a:lnTo>
                  <a:lnTo>
                    <a:pt x="71" y="6"/>
                  </a:lnTo>
                  <a:lnTo>
                    <a:pt x="65" y="8"/>
                  </a:lnTo>
                  <a:lnTo>
                    <a:pt x="59" y="10"/>
                  </a:lnTo>
                  <a:lnTo>
                    <a:pt x="49" y="14"/>
                  </a:lnTo>
                  <a:lnTo>
                    <a:pt x="38" y="20"/>
                  </a:lnTo>
                  <a:lnTo>
                    <a:pt x="22" y="27"/>
                  </a:lnTo>
                  <a:lnTo>
                    <a:pt x="0" y="37"/>
                  </a:lnTo>
                  <a:lnTo>
                    <a:pt x="30" y="108"/>
                  </a:lnTo>
                  <a:lnTo>
                    <a:pt x="57" y="175"/>
                  </a:lnTo>
                  <a:lnTo>
                    <a:pt x="81" y="236"/>
                  </a:lnTo>
                  <a:lnTo>
                    <a:pt x="104" y="293"/>
                  </a:lnTo>
                  <a:lnTo>
                    <a:pt x="126" y="345"/>
                  </a:lnTo>
                  <a:lnTo>
                    <a:pt x="145" y="395"/>
                  </a:lnTo>
                  <a:lnTo>
                    <a:pt x="165" y="442"/>
                  </a:lnTo>
                  <a:lnTo>
                    <a:pt x="182" y="487"/>
                  </a:lnTo>
                  <a:lnTo>
                    <a:pt x="199" y="530"/>
                  </a:lnTo>
                  <a:lnTo>
                    <a:pt x="217" y="572"/>
                  </a:lnTo>
                  <a:lnTo>
                    <a:pt x="234" y="613"/>
                  </a:lnTo>
                  <a:lnTo>
                    <a:pt x="250" y="655"/>
                  </a:lnTo>
                  <a:lnTo>
                    <a:pt x="268" y="698"/>
                  </a:lnTo>
                  <a:lnTo>
                    <a:pt x="286" y="742"/>
                  </a:lnTo>
                  <a:lnTo>
                    <a:pt x="304" y="788"/>
                  </a:lnTo>
                  <a:lnTo>
                    <a:pt x="324" y="837"/>
                  </a:lnTo>
                  <a:lnTo>
                    <a:pt x="345" y="888"/>
                  </a:lnTo>
                  <a:lnTo>
                    <a:pt x="368" y="944"/>
                  </a:lnTo>
                  <a:lnTo>
                    <a:pt x="391" y="1003"/>
                  </a:lnTo>
                  <a:lnTo>
                    <a:pt x="418" y="1069"/>
                  </a:lnTo>
                  <a:lnTo>
                    <a:pt x="445" y="1138"/>
                  </a:lnTo>
                  <a:lnTo>
                    <a:pt x="476" y="1215"/>
                  </a:lnTo>
                  <a:lnTo>
                    <a:pt x="509" y="1297"/>
                  </a:lnTo>
                  <a:lnTo>
                    <a:pt x="546" y="1388"/>
                  </a:lnTo>
                  <a:lnTo>
                    <a:pt x="585" y="1486"/>
                  </a:lnTo>
                  <a:lnTo>
                    <a:pt x="628" y="1593"/>
                  </a:lnTo>
                  <a:lnTo>
                    <a:pt x="675" y="1707"/>
                  </a:lnTo>
                  <a:lnTo>
                    <a:pt x="725" y="1833"/>
                  </a:lnTo>
                  <a:lnTo>
                    <a:pt x="780" y="1968"/>
                  </a:lnTo>
                  <a:lnTo>
                    <a:pt x="838" y="2113"/>
                  </a:lnTo>
                  <a:lnTo>
                    <a:pt x="901" y="2270"/>
                  </a:lnTo>
                  <a:lnTo>
                    <a:pt x="969" y="2440"/>
                  </a:lnTo>
                  <a:lnTo>
                    <a:pt x="982" y="2435"/>
                  </a:lnTo>
                  <a:lnTo>
                    <a:pt x="990" y="2431"/>
                  </a:lnTo>
                  <a:lnTo>
                    <a:pt x="998" y="2426"/>
                  </a:lnTo>
                  <a:lnTo>
                    <a:pt x="1006" y="2423"/>
                  </a:lnTo>
                  <a:lnTo>
                    <a:pt x="1016" y="2419"/>
                  </a:lnTo>
                  <a:lnTo>
                    <a:pt x="1031" y="2413"/>
                  </a:lnTo>
                  <a:lnTo>
                    <a:pt x="1050" y="2404"/>
                  </a:lnTo>
                  <a:lnTo>
                    <a:pt x="1078" y="2394"/>
                  </a:lnTo>
                  <a:lnTo>
                    <a:pt x="1048" y="2322"/>
                  </a:lnTo>
                  <a:lnTo>
                    <a:pt x="1020" y="2256"/>
                  </a:lnTo>
                  <a:lnTo>
                    <a:pt x="995" y="2195"/>
                  </a:lnTo>
                  <a:lnTo>
                    <a:pt x="973" y="2138"/>
                  </a:lnTo>
                  <a:lnTo>
                    <a:pt x="950" y="2085"/>
                  </a:lnTo>
                  <a:lnTo>
                    <a:pt x="930" y="2035"/>
                  </a:lnTo>
                  <a:lnTo>
                    <a:pt x="910" y="1989"/>
                  </a:lnTo>
                  <a:lnTo>
                    <a:pt x="892" y="1944"/>
                  </a:lnTo>
                  <a:lnTo>
                    <a:pt x="875" y="1901"/>
                  </a:lnTo>
                  <a:lnTo>
                    <a:pt x="857" y="1859"/>
                  </a:lnTo>
                  <a:lnTo>
                    <a:pt x="840" y="1817"/>
                  </a:lnTo>
                  <a:lnTo>
                    <a:pt x="823" y="1775"/>
                  </a:lnTo>
                  <a:lnTo>
                    <a:pt x="805" y="1733"/>
                  </a:lnTo>
                  <a:lnTo>
                    <a:pt x="787" y="1688"/>
                  </a:lnTo>
                  <a:lnTo>
                    <a:pt x="768" y="1643"/>
                  </a:lnTo>
                  <a:lnTo>
                    <a:pt x="748" y="1595"/>
                  </a:lnTo>
                  <a:lnTo>
                    <a:pt x="727" y="1543"/>
                  </a:lnTo>
                  <a:lnTo>
                    <a:pt x="703" y="1487"/>
                  </a:lnTo>
                  <a:lnTo>
                    <a:pt x="679" y="1428"/>
                  </a:lnTo>
                  <a:lnTo>
                    <a:pt x="652" y="1364"/>
                  </a:lnTo>
                  <a:lnTo>
                    <a:pt x="624" y="1294"/>
                  </a:lnTo>
                  <a:lnTo>
                    <a:pt x="592" y="1218"/>
                  </a:lnTo>
                  <a:lnTo>
                    <a:pt x="557" y="1135"/>
                  </a:lnTo>
                  <a:lnTo>
                    <a:pt x="521" y="1045"/>
                  </a:lnTo>
                  <a:lnTo>
                    <a:pt x="480" y="948"/>
                  </a:lnTo>
                  <a:lnTo>
                    <a:pt x="436" y="843"/>
                  </a:lnTo>
                  <a:lnTo>
                    <a:pt x="388" y="728"/>
                  </a:lnTo>
                  <a:lnTo>
                    <a:pt x="337" y="604"/>
                  </a:lnTo>
                  <a:lnTo>
                    <a:pt x="281" y="469"/>
                  </a:lnTo>
                  <a:lnTo>
                    <a:pt x="221" y="324"/>
                  </a:lnTo>
                  <a:lnTo>
                    <a:pt x="155" y="168"/>
                  </a:lnTo>
                  <a:lnTo>
                    <a:pt x="86" y="0"/>
                  </a:lnTo>
                  <a:close/>
                </a:path>
              </a:pathLst>
            </a:custGeom>
            <a:solidFill>
              <a:srgbClr val="A8B0B0"/>
            </a:solidFill>
            <a:ln w="9525">
              <a:noFill/>
              <a:round/>
              <a:headEnd/>
              <a:tailEnd/>
            </a:ln>
          </p:spPr>
          <p:txBody>
            <a:bodyPr/>
            <a:lstStyle/>
            <a:p>
              <a:pPr algn="ctr"/>
              <a:endParaRPr lang="en-US" sz="1800"/>
            </a:p>
          </p:txBody>
        </p:sp>
        <p:sp>
          <p:nvSpPr>
            <p:cNvPr id="347400" name="Freeform 1492"/>
            <p:cNvSpPr>
              <a:spLocks/>
            </p:cNvSpPr>
            <p:nvPr/>
          </p:nvSpPr>
          <p:spPr bwMode="auto">
            <a:xfrm>
              <a:off x="3389" y="3302"/>
              <a:ext cx="48" cy="135"/>
            </a:xfrm>
            <a:custGeom>
              <a:avLst/>
              <a:gdLst>
                <a:gd name="T0" fmla="*/ 2 w 1046"/>
                <a:gd name="T1" fmla="*/ 0 h 2428"/>
                <a:gd name="T2" fmla="*/ 2 w 1046"/>
                <a:gd name="T3" fmla="*/ 0 h 2428"/>
                <a:gd name="T4" fmla="*/ 2 w 1046"/>
                <a:gd name="T5" fmla="*/ 1 h 2428"/>
                <a:gd name="T6" fmla="*/ 1 w 1046"/>
                <a:gd name="T7" fmla="*/ 1 h 2428"/>
                <a:gd name="T8" fmla="*/ 1 w 1046"/>
                <a:gd name="T9" fmla="*/ 5 h 2428"/>
                <a:gd name="T10" fmla="*/ 4 w 1046"/>
                <a:gd name="T11" fmla="*/ 13 h 2428"/>
                <a:gd name="T12" fmla="*/ 6 w 1046"/>
                <a:gd name="T13" fmla="*/ 19 h 2428"/>
                <a:gd name="T14" fmla="*/ 8 w 1046"/>
                <a:gd name="T15" fmla="*/ 24 h 2428"/>
                <a:gd name="T16" fmla="*/ 9 w 1046"/>
                <a:gd name="T17" fmla="*/ 29 h 2428"/>
                <a:gd name="T18" fmla="*/ 11 w 1046"/>
                <a:gd name="T19" fmla="*/ 33 h 2428"/>
                <a:gd name="T20" fmla="*/ 12 w 1046"/>
                <a:gd name="T21" fmla="*/ 38 h 2428"/>
                <a:gd name="T22" fmla="*/ 14 w 1046"/>
                <a:gd name="T23" fmla="*/ 43 h 2428"/>
                <a:gd name="T24" fmla="*/ 16 w 1046"/>
                <a:gd name="T25" fmla="*/ 49 h 2428"/>
                <a:gd name="T26" fmla="*/ 18 w 1046"/>
                <a:gd name="T27" fmla="*/ 55 h 2428"/>
                <a:gd name="T28" fmla="*/ 20 w 1046"/>
                <a:gd name="T29" fmla="*/ 63 h 2428"/>
                <a:gd name="T30" fmla="*/ 23 w 1046"/>
                <a:gd name="T31" fmla="*/ 71 h 2428"/>
                <a:gd name="T32" fmla="*/ 27 w 1046"/>
                <a:gd name="T33" fmla="*/ 82 h 2428"/>
                <a:gd name="T34" fmla="*/ 31 w 1046"/>
                <a:gd name="T35" fmla="*/ 94 h 2428"/>
                <a:gd name="T36" fmla="*/ 36 w 1046"/>
                <a:gd name="T37" fmla="*/ 109 h 2428"/>
                <a:gd name="T38" fmla="*/ 41 w 1046"/>
                <a:gd name="T39" fmla="*/ 126 h 2428"/>
                <a:gd name="T40" fmla="*/ 45 w 1046"/>
                <a:gd name="T41" fmla="*/ 135 h 2428"/>
                <a:gd name="T42" fmla="*/ 45 w 1046"/>
                <a:gd name="T43" fmla="*/ 134 h 2428"/>
                <a:gd name="T44" fmla="*/ 46 w 1046"/>
                <a:gd name="T45" fmla="*/ 134 h 2428"/>
                <a:gd name="T46" fmla="*/ 47 w 1046"/>
                <a:gd name="T47" fmla="*/ 134 h 2428"/>
                <a:gd name="T48" fmla="*/ 47 w 1046"/>
                <a:gd name="T49" fmla="*/ 129 h 2428"/>
                <a:gd name="T50" fmla="*/ 44 w 1046"/>
                <a:gd name="T51" fmla="*/ 122 h 2428"/>
                <a:gd name="T52" fmla="*/ 42 w 1046"/>
                <a:gd name="T53" fmla="*/ 116 h 2428"/>
                <a:gd name="T54" fmla="*/ 40 w 1046"/>
                <a:gd name="T55" fmla="*/ 111 h 2428"/>
                <a:gd name="T56" fmla="*/ 39 w 1046"/>
                <a:gd name="T57" fmla="*/ 106 h 2428"/>
                <a:gd name="T58" fmla="*/ 37 w 1046"/>
                <a:gd name="T59" fmla="*/ 101 h 2428"/>
                <a:gd name="T60" fmla="*/ 36 w 1046"/>
                <a:gd name="T61" fmla="*/ 96 h 2428"/>
                <a:gd name="T62" fmla="*/ 34 w 1046"/>
                <a:gd name="T63" fmla="*/ 91 h 2428"/>
                <a:gd name="T64" fmla="*/ 32 w 1046"/>
                <a:gd name="T65" fmla="*/ 86 h 2428"/>
                <a:gd name="T66" fmla="*/ 30 w 1046"/>
                <a:gd name="T67" fmla="*/ 80 h 2428"/>
                <a:gd name="T68" fmla="*/ 27 w 1046"/>
                <a:gd name="T69" fmla="*/ 72 h 2428"/>
                <a:gd name="T70" fmla="*/ 24 w 1046"/>
                <a:gd name="T71" fmla="*/ 63 h 2428"/>
                <a:gd name="T72" fmla="*/ 21 w 1046"/>
                <a:gd name="T73" fmla="*/ 53 h 2428"/>
                <a:gd name="T74" fmla="*/ 16 w 1046"/>
                <a:gd name="T75" fmla="*/ 41 h 2428"/>
                <a:gd name="T76" fmla="*/ 12 w 1046"/>
                <a:gd name="T77" fmla="*/ 26 h 2428"/>
                <a:gd name="T78" fmla="*/ 6 w 1046"/>
                <a:gd name="T79" fmla="*/ 9 h 2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46"/>
                <a:gd name="T121" fmla="*/ 0 h 2428"/>
                <a:gd name="T122" fmla="*/ 1046 w 1046"/>
                <a:gd name="T123" fmla="*/ 2428 h 2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46" h="2428">
                  <a:moveTo>
                    <a:pt x="58" y="0"/>
                  </a:moveTo>
                  <a:lnTo>
                    <a:pt x="52" y="2"/>
                  </a:lnTo>
                  <a:lnTo>
                    <a:pt x="47" y="4"/>
                  </a:lnTo>
                  <a:lnTo>
                    <a:pt x="43" y="5"/>
                  </a:lnTo>
                  <a:lnTo>
                    <a:pt x="39" y="7"/>
                  </a:lnTo>
                  <a:lnTo>
                    <a:pt x="33" y="10"/>
                  </a:lnTo>
                  <a:lnTo>
                    <a:pt x="25" y="13"/>
                  </a:lnTo>
                  <a:lnTo>
                    <a:pt x="15" y="18"/>
                  </a:lnTo>
                  <a:lnTo>
                    <a:pt x="0" y="25"/>
                  </a:lnTo>
                  <a:lnTo>
                    <a:pt x="29" y="97"/>
                  </a:lnTo>
                  <a:lnTo>
                    <a:pt x="56" y="164"/>
                  </a:lnTo>
                  <a:lnTo>
                    <a:pt x="80" y="225"/>
                  </a:lnTo>
                  <a:lnTo>
                    <a:pt x="104" y="282"/>
                  </a:lnTo>
                  <a:lnTo>
                    <a:pt x="125" y="334"/>
                  </a:lnTo>
                  <a:lnTo>
                    <a:pt x="145" y="384"/>
                  </a:lnTo>
                  <a:lnTo>
                    <a:pt x="164" y="430"/>
                  </a:lnTo>
                  <a:lnTo>
                    <a:pt x="182" y="475"/>
                  </a:lnTo>
                  <a:lnTo>
                    <a:pt x="199" y="518"/>
                  </a:lnTo>
                  <a:lnTo>
                    <a:pt x="217" y="560"/>
                  </a:lnTo>
                  <a:lnTo>
                    <a:pt x="233" y="601"/>
                  </a:lnTo>
                  <a:lnTo>
                    <a:pt x="250" y="643"/>
                  </a:lnTo>
                  <a:lnTo>
                    <a:pt x="268" y="686"/>
                  </a:lnTo>
                  <a:lnTo>
                    <a:pt x="285" y="730"/>
                  </a:lnTo>
                  <a:lnTo>
                    <a:pt x="305" y="776"/>
                  </a:lnTo>
                  <a:lnTo>
                    <a:pt x="324" y="825"/>
                  </a:lnTo>
                  <a:lnTo>
                    <a:pt x="344" y="876"/>
                  </a:lnTo>
                  <a:lnTo>
                    <a:pt x="367" y="932"/>
                  </a:lnTo>
                  <a:lnTo>
                    <a:pt x="391" y="991"/>
                  </a:lnTo>
                  <a:lnTo>
                    <a:pt x="418" y="1056"/>
                  </a:lnTo>
                  <a:lnTo>
                    <a:pt x="445" y="1126"/>
                  </a:lnTo>
                  <a:lnTo>
                    <a:pt x="477" y="1203"/>
                  </a:lnTo>
                  <a:lnTo>
                    <a:pt x="511" y="1285"/>
                  </a:lnTo>
                  <a:lnTo>
                    <a:pt x="546" y="1376"/>
                  </a:lnTo>
                  <a:lnTo>
                    <a:pt x="586" y="1474"/>
                  </a:lnTo>
                  <a:lnTo>
                    <a:pt x="629" y="1580"/>
                  </a:lnTo>
                  <a:lnTo>
                    <a:pt x="676" y="1695"/>
                  </a:lnTo>
                  <a:lnTo>
                    <a:pt x="726" y="1821"/>
                  </a:lnTo>
                  <a:lnTo>
                    <a:pt x="781" y="1956"/>
                  </a:lnTo>
                  <a:lnTo>
                    <a:pt x="840" y="2101"/>
                  </a:lnTo>
                  <a:lnTo>
                    <a:pt x="903" y="2258"/>
                  </a:lnTo>
                  <a:lnTo>
                    <a:pt x="972" y="2428"/>
                  </a:lnTo>
                  <a:lnTo>
                    <a:pt x="980" y="2424"/>
                  </a:lnTo>
                  <a:lnTo>
                    <a:pt x="986" y="2421"/>
                  </a:lnTo>
                  <a:lnTo>
                    <a:pt x="991" y="2419"/>
                  </a:lnTo>
                  <a:lnTo>
                    <a:pt x="997" y="2415"/>
                  </a:lnTo>
                  <a:lnTo>
                    <a:pt x="1004" y="2412"/>
                  </a:lnTo>
                  <a:lnTo>
                    <a:pt x="1013" y="2408"/>
                  </a:lnTo>
                  <a:lnTo>
                    <a:pt x="1028" y="2403"/>
                  </a:lnTo>
                  <a:lnTo>
                    <a:pt x="1046" y="2395"/>
                  </a:lnTo>
                  <a:lnTo>
                    <a:pt x="1017" y="2324"/>
                  </a:lnTo>
                  <a:lnTo>
                    <a:pt x="989" y="2257"/>
                  </a:lnTo>
                  <a:lnTo>
                    <a:pt x="964" y="2196"/>
                  </a:lnTo>
                  <a:lnTo>
                    <a:pt x="941" y="2139"/>
                  </a:lnTo>
                  <a:lnTo>
                    <a:pt x="920" y="2086"/>
                  </a:lnTo>
                  <a:lnTo>
                    <a:pt x="899" y="2037"/>
                  </a:lnTo>
                  <a:lnTo>
                    <a:pt x="880" y="1990"/>
                  </a:lnTo>
                  <a:lnTo>
                    <a:pt x="861" y="1946"/>
                  </a:lnTo>
                  <a:lnTo>
                    <a:pt x="843" y="1903"/>
                  </a:lnTo>
                  <a:lnTo>
                    <a:pt x="826" y="1861"/>
                  </a:lnTo>
                  <a:lnTo>
                    <a:pt x="809" y="1819"/>
                  </a:lnTo>
                  <a:lnTo>
                    <a:pt x="792" y="1778"/>
                  </a:lnTo>
                  <a:lnTo>
                    <a:pt x="774" y="1734"/>
                  </a:lnTo>
                  <a:lnTo>
                    <a:pt x="756" y="1691"/>
                  </a:lnTo>
                  <a:lnTo>
                    <a:pt x="737" y="1645"/>
                  </a:lnTo>
                  <a:lnTo>
                    <a:pt x="718" y="1596"/>
                  </a:lnTo>
                  <a:lnTo>
                    <a:pt x="696" y="1545"/>
                  </a:lnTo>
                  <a:lnTo>
                    <a:pt x="673" y="1490"/>
                  </a:lnTo>
                  <a:lnTo>
                    <a:pt x="648" y="1430"/>
                  </a:lnTo>
                  <a:lnTo>
                    <a:pt x="622" y="1365"/>
                  </a:lnTo>
                  <a:lnTo>
                    <a:pt x="593" y="1296"/>
                  </a:lnTo>
                  <a:lnTo>
                    <a:pt x="562" y="1220"/>
                  </a:lnTo>
                  <a:lnTo>
                    <a:pt x="528" y="1138"/>
                  </a:lnTo>
                  <a:lnTo>
                    <a:pt x="490" y="1047"/>
                  </a:lnTo>
                  <a:lnTo>
                    <a:pt x="450" y="950"/>
                  </a:lnTo>
                  <a:lnTo>
                    <a:pt x="407" y="843"/>
                  </a:lnTo>
                  <a:lnTo>
                    <a:pt x="359" y="730"/>
                  </a:lnTo>
                  <a:lnTo>
                    <a:pt x="308" y="605"/>
                  </a:lnTo>
                  <a:lnTo>
                    <a:pt x="251" y="470"/>
                  </a:lnTo>
                  <a:lnTo>
                    <a:pt x="192" y="325"/>
                  </a:lnTo>
                  <a:lnTo>
                    <a:pt x="127" y="169"/>
                  </a:lnTo>
                  <a:lnTo>
                    <a:pt x="58" y="0"/>
                  </a:lnTo>
                  <a:close/>
                </a:path>
              </a:pathLst>
            </a:custGeom>
            <a:solidFill>
              <a:srgbClr val="C4CCCC"/>
            </a:solidFill>
            <a:ln w="9525">
              <a:noFill/>
              <a:round/>
              <a:headEnd/>
              <a:tailEnd/>
            </a:ln>
          </p:spPr>
          <p:txBody>
            <a:bodyPr/>
            <a:lstStyle/>
            <a:p>
              <a:pPr algn="ctr"/>
              <a:endParaRPr lang="en-US" sz="1800"/>
            </a:p>
          </p:txBody>
        </p:sp>
        <p:sp>
          <p:nvSpPr>
            <p:cNvPr id="347401" name="Freeform 1493"/>
            <p:cNvSpPr>
              <a:spLocks/>
            </p:cNvSpPr>
            <p:nvPr/>
          </p:nvSpPr>
          <p:spPr bwMode="auto">
            <a:xfrm>
              <a:off x="3389" y="3302"/>
              <a:ext cx="46" cy="134"/>
            </a:xfrm>
            <a:custGeom>
              <a:avLst/>
              <a:gdLst>
                <a:gd name="T0" fmla="*/ 1 w 1017"/>
                <a:gd name="T1" fmla="*/ 0 h 2414"/>
                <a:gd name="T2" fmla="*/ 0 w 1017"/>
                <a:gd name="T3" fmla="*/ 1 h 2414"/>
                <a:gd name="T4" fmla="*/ 44 w 1017"/>
                <a:gd name="T5" fmla="*/ 134 h 2414"/>
                <a:gd name="T6" fmla="*/ 46 w 1017"/>
                <a:gd name="T7" fmla="*/ 133 h 2414"/>
                <a:gd name="T8" fmla="*/ 1 w 1017"/>
                <a:gd name="T9" fmla="*/ 0 h 2414"/>
                <a:gd name="T10" fmla="*/ 0 60000 65536"/>
                <a:gd name="T11" fmla="*/ 0 60000 65536"/>
                <a:gd name="T12" fmla="*/ 0 60000 65536"/>
                <a:gd name="T13" fmla="*/ 0 60000 65536"/>
                <a:gd name="T14" fmla="*/ 0 60000 65536"/>
                <a:gd name="T15" fmla="*/ 0 w 1017"/>
                <a:gd name="T16" fmla="*/ 0 h 2414"/>
                <a:gd name="T17" fmla="*/ 1017 w 1017"/>
                <a:gd name="T18" fmla="*/ 2414 h 2414"/>
              </a:gdLst>
              <a:ahLst/>
              <a:cxnLst>
                <a:cxn ang="T10">
                  <a:pos x="T0" y="T1"/>
                </a:cxn>
                <a:cxn ang="T11">
                  <a:pos x="T2" y="T3"/>
                </a:cxn>
                <a:cxn ang="T12">
                  <a:pos x="T4" y="T5"/>
                </a:cxn>
                <a:cxn ang="T13">
                  <a:pos x="T6" y="T7"/>
                </a:cxn>
                <a:cxn ang="T14">
                  <a:pos x="T8" y="T9"/>
                </a:cxn>
              </a:cxnLst>
              <a:rect l="T15" t="T16" r="T17" b="T18"/>
              <a:pathLst>
                <a:path w="1017" h="2414">
                  <a:moveTo>
                    <a:pt x="32" y="0"/>
                  </a:moveTo>
                  <a:lnTo>
                    <a:pt x="0" y="13"/>
                  </a:lnTo>
                  <a:lnTo>
                    <a:pt x="977" y="2414"/>
                  </a:lnTo>
                  <a:lnTo>
                    <a:pt x="1017" y="2396"/>
                  </a:lnTo>
                  <a:lnTo>
                    <a:pt x="32" y="0"/>
                  </a:lnTo>
                  <a:close/>
                </a:path>
              </a:pathLst>
            </a:custGeom>
            <a:solidFill>
              <a:srgbClr val="E0E8E8"/>
            </a:solidFill>
            <a:ln w="9525">
              <a:noFill/>
              <a:round/>
              <a:headEnd/>
              <a:tailEnd/>
            </a:ln>
          </p:spPr>
          <p:txBody>
            <a:bodyPr/>
            <a:lstStyle/>
            <a:p>
              <a:pPr algn="ctr"/>
              <a:endParaRPr lang="en-US" sz="1800"/>
            </a:p>
          </p:txBody>
        </p:sp>
        <p:sp>
          <p:nvSpPr>
            <p:cNvPr id="347402" name="Freeform 1494"/>
            <p:cNvSpPr>
              <a:spLocks/>
            </p:cNvSpPr>
            <p:nvPr/>
          </p:nvSpPr>
          <p:spPr bwMode="auto">
            <a:xfrm>
              <a:off x="3388" y="3298"/>
              <a:ext cx="8" cy="6"/>
            </a:xfrm>
            <a:custGeom>
              <a:avLst/>
              <a:gdLst>
                <a:gd name="T0" fmla="*/ 8 w 173"/>
                <a:gd name="T1" fmla="*/ 1 h 95"/>
                <a:gd name="T2" fmla="*/ 0 w 173"/>
                <a:gd name="T3" fmla="*/ 6 h 95"/>
                <a:gd name="T4" fmla="*/ 0 w 173"/>
                <a:gd name="T5" fmla="*/ 5 h 95"/>
                <a:gd name="T6" fmla="*/ 8 w 173"/>
                <a:gd name="T7" fmla="*/ 0 h 95"/>
                <a:gd name="T8" fmla="*/ 8 w 173"/>
                <a:gd name="T9" fmla="*/ 1 h 95"/>
                <a:gd name="T10" fmla="*/ 0 60000 65536"/>
                <a:gd name="T11" fmla="*/ 0 60000 65536"/>
                <a:gd name="T12" fmla="*/ 0 60000 65536"/>
                <a:gd name="T13" fmla="*/ 0 60000 65536"/>
                <a:gd name="T14" fmla="*/ 0 60000 65536"/>
                <a:gd name="T15" fmla="*/ 0 w 173"/>
                <a:gd name="T16" fmla="*/ 0 h 95"/>
                <a:gd name="T17" fmla="*/ 173 w 173"/>
                <a:gd name="T18" fmla="*/ 95 h 95"/>
              </a:gdLst>
              <a:ahLst/>
              <a:cxnLst>
                <a:cxn ang="T10">
                  <a:pos x="T0" y="T1"/>
                </a:cxn>
                <a:cxn ang="T11">
                  <a:pos x="T2" y="T3"/>
                </a:cxn>
                <a:cxn ang="T12">
                  <a:pos x="T4" y="T5"/>
                </a:cxn>
                <a:cxn ang="T13">
                  <a:pos x="T6" y="T7"/>
                </a:cxn>
                <a:cxn ang="T14">
                  <a:pos x="T8" y="T9"/>
                </a:cxn>
              </a:cxnLst>
              <a:rect l="T15" t="T16" r="T17" b="T18"/>
              <a:pathLst>
                <a:path w="173" h="95">
                  <a:moveTo>
                    <a:pt x="173" y="20"/>
                  </a:moveTo>
                  <a:lnTo>
                    <a:pt x="7" y="95"/>
                  </a:lnTo>
                  <a:lnTo>
                    <a:pt x="0" y="75"/>
                  </a:lnTo>
                  <a:lnTo>
                    <a:pt x="166" y="0"/>
                  </a:lnTo>
                  <a:lnTo>
                    <a:pt x="173" y="20"/>
                  </a:lnTo>
                  <a:close/>
                </a:path>
              </a:pathLst>
            </a:custGeom>
            <a:solidFill>
              <a:srgbClr val="111919"/>
            </a:solidFill>
            <a:ln w="9525">
              <a:noFill/>
              <a:round/>
              <a:headEnd/>
              <a:tailEnd/>
            </a:ln>
          </p:spPr>
          <p:txBody>
            <a:bodyPr/>
            <a:lstStyle/>
            <a:p>
              <a:pPr algn="ctr"/>
              <a:endParaRPr lang="en-US" sz="1800"/>
            </a:p>
          </p:txBody>
        </p:sp>
        <p:sp>
          <p:nvSpPr>
            <p:cNvPr id="347403" name="Freeform 1495"/>
            <p:cNvSpPr>
              <a:spLocks/>
            </p:cNvSpPr>
            <p:nvPr/>
          </p:nvSpPr>
          <p:spPr bwMode="auto">
            <a:xfrm>
              <a:off x="3386" y="3293"/>
              <a:ext cx="9" cy="10"/>
            </a:xfrm>
            <a:custGeom>
              <a:avLst/>
              <a:gdLst>
                <a:gd name="T0" fmla="*/ 9 w 200"/>
                <a:gd name="T1" fmla="*/ 6 h 179"/>
                <a:gd name="T2" fmla="*/ 1 w 200"/>
                <a:gd name="T3" fmla="*/ 10 h 179"/>
                <a:gd name="T4" fmla="*/ 0 w 200"/>
                <a:gd name="T5" fmla="*/ 6 h 179"/>
                <a:gd name="T6" fmla="*/ 3 w 200"/>
                <a:gd name="T7" fmla="*/ 0 h 179"/>
                <a:gd name="T8" fmla="*/ 8 w 200"/>
                <a:gd name="T9" fmla="*/ 1 h 179"/>
                <a:gd name="T10" fmla="*/ 9 w 200"/>
                <a:gd name="T11" fmla="*/ 6 h 179"/>
                <a:gd name="T12" fmla="*/ 0 60000 65536"/>
                <a:gd name="T13" fmla="*/ 0 60000 65536"/>
                <a:gd name="T14" fmla="*/ 0 60000 65536"/>
                <a:gd name="T15" fmla="*/ 0 60000 65536"/>
                <a:gd name="T16" fmla="*/ 0 60000 65536"/>
                <a:gd name="T17" fmla="*/ 0 60000 65536"/>
                <a:gd name="T18" fmla="*/ 0 w 200"/>
                <a:gd name="T19" fmla="*/ 0 h 179"/>
                <a:gd name="T20" fmla="*/ 200 w 200"/>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00" h="179">
                  <a:moveTo>
                    <a:pt x="200" y="106"/>
                  </a:moveTo>
                  <a:lnTo>
                    <a:pt x="33" y="179"/>
                  </a:lnTo>
                  <a:lnTo>
                    <a:pt x="0" y="100"/>
                  </a:lnTo>
                  <a:lnTo>
                    <a:pt x="58" y="0"/>
                  </a:lnTo>
                  <a:lnTo>
                    <a:pt x="168" y="26"/>
                  </a:lnTo>
                  <a:lnTo>
                    <a:pt x="200" y="106"/>
                  </a:lnTo>
                  <a:close/>
                </a:path>
              </a:pathLst>
            </a:custGeom>
            <a:solidFill>
              <a:srgbClr val="545959"/>
            </a:solidFill>
            <a:ln w="9525">
              <a:noFill/>
              <a:round/>
              <a:headEnd/>
              <a:tailEnd/>
            </a:ln>
          </p:spPr>
          <p:txBody>
            <a:bodyPr/>
            <a:lstStyle/>
            <a:p>
              <a:pPr algn="ctr"/>
              <a:endParaRPr lang="en-US" sz="1800"/>
            </a:p>
          </p:txBody>
        </p:sp>
        <p:sp>
          <p:nvSpPr>
            <p:cNvPr id="347404" name="Freeform 1496"/>
            <p:cNvSpPr>
              <a:spLocks/>
            </p:cNvSpPr>
            <p:nvPr/>
          </p:nvSpPr>
          <p:spPr bwMode="auto">
            <a:xfrm>
              <a:off x="3386" y="3293"/>
              <a:ext cx="8" cy="10"/>
            </a:xfrm>
            <a:custGeom>
              <a:avLst/>
              <a:gdLst>
                <a:gd name="T0" fmla="*/ 8 w 173"/>
                <a:gd name="T1" fmla="*/ 7 h 177"/>
                <a:gd name="T2" fmla="*/ 7 w 173"/>
                <a:gd name="T3" fmla="*/ 7 h 177"/>
                <a:gd name="T4" fmla="*/ 7 w 173"/>
                <a:gd name="T5" fmla="*/ 7 h 177"/>
                <a:gd name="T6" fmla="*/ 6 w 173"/>
                <a:gd name="T7" fmla="*/ 7 h 177"/>
                <a:gd name="T8" fmla="*/ 6 w 173"/>
                <a:gd name="T9" fmla="*/ 8 h 177"/>
                <a:gd name="T10" fmla="*/ 5 w 173"/>
                <a:gd name="T11" fmla="*/ 8 h 177"/>
                <a:gd name="T12" fmla="*/ 4 w 173"/>
                <a:gd name="T13" fmla="*/ 8 h 177"/>
                <a:gd name="T14" fmla="*/ 3 w 173"/>
                <a:gd name="T15" fmla="*/ 9 h 177"/>
                <a:gd name="T16" fmla="*/ 2 w 173"/>
                <a:gd name="T17" fmla="*/ 10 h 177"/>
                <a:gd name="T18" fmla="*/ 1 w 173"/>
                <a:gd name="T19" fmla="*/ 9 h 177"/>
                <a:gd name="T20" fmla="*/ 1 w 173"/>
                <a:gd name="T21" fmla="*/ 9 h 177"/>
                <a:gd name="T22" fmla="*/ 1 w 173"/>
                <a:gd name="T23" fmla="*/ 9 h 177"/>
                <a:gd name="T24" fmla="*/ 1 w 173"/>
                <a:gd name="T25" fmla="*/ 8 h 177"/>
                <a:gd name="T26" fmla="*/ 1 w 173"/>
                <a:gd name="T27" fmla="*/ 8 h 177"/>
                <a:gd name="T28" fmla="*/ 1 w 173"/>
                <a:gd name="T29" fmla="*/ 7 h 177"/>
                <a:gd name="T30" fmla="*/ 0 w 173"/>
                <a:gd name="T31" fmla="*/ 7 h 177"/>
                <a:gd name="T32" fmla="*/ 0 w 173"/>
                <a:gd name="T33" fmla="*/ 5 h 177"/>
                <a:gd name="T34" fmla="*/ 0 w 173"/>
                <a:gd name="T35" fmla="*/ 5 h 177"/>
                <a:gd name="T36" fmla="*/ 1 w 173"/>
                <a:gd name="T37" fmla="*/ 4 h 177"/>
                <a:gd name="T38" fmla="*/ 1 w 173"/>
                <a:gd name="T39" fmla="*/ 4 h 177"/>
                <a:gd name="T40" fmla="*/ 1 w 173"/>
                <a:gd name="T41" fmla="*/ 4 h 177"/>
                <a:gd name="T42" fmla="*/ 1 w 173"/>
                <a:gd name="T43" fmla="*/ 3 h 177"/>
                <a:gd name="T44" fmla="*/ 1 w 173"/>
                <a:gd name="T45" fmla="*/ 2 h 177"/>
                <a:gd name="T46" fmla="*/ 2 w 173"/>
                <a:gd name="T47" fmla="*/ 1 h 177"/>
                <a:gd name="T48" fmla="*/ 2 w 173"/>
                <a:gd name="T49" fmla="*/ 0 h 177"/>
                <a:gd name="T50" fmla="*/ 3 w 173"/>
                <a:gd name="T51" fmla="*/ 0 h 177"/>
                <a:gd name="T52" fmla="*/ 3 w 173"/>
                <a:gd name="T53" fmla="*/ 0 h 177"/>
                <a:gd name="T54" fmla="*/ 4 w 173"/>
                <a:gd name="T55" fmla="*/ 0 h 177"/>
                <a:gd name="T56" fmla="*/ 4 w 173"/>
                <a:gd name="T57" fmla="*/ 1 h 177"/>
                <a:gd name="T58" fmla="*/ 4 w 173"/>
                <a:gd name="T59" fmla="*/ 1 h 177"/>
                <a:gd name="T60" fmla="*/ 5 w 173"/>
                <a:gd name="T61" fmla="*/ 1 h 177"/>
                <a:gd name="T62" fmla="*/ 6 w 173"/>
                <a:gd name="T63" fmla="*/ 2 h 177"/>
                <a:gd name="T64" fmla="*/ 6 w 173"/>
                <a:gd name="T65" fmla="*/ 2 h 177"/>
                <a:gd name="T66" fmla="*/ 7 w 173"/>
                <a:gd name="T67" fmla="*/ 2 h 177"/>
                <a:gd name="T68" fmla="*/ 7 w 173"/>
                <a:gd name="T69" fmla="*/ 3 h 177"/>
                <a:gd name="T70" fmla="*/ 7 w 173"/>
                <a:gd name="T71" fmla="*/ 3 h 177"/>
                <a:gd name="T72" fmla="*/ 7 w 173"/>
                <a:gd name="T73" fmla="*/ 3 h 177"/>
                <a:gd name="T74" fmla="*/ 7 w 173"/>
                <a:gd name="T75" fmla="*/ 4 h 177"/>
                <a:gd name="T76" fmla="*/ 7 w 173"/>
                <a:gd name="T77" fmla="*/ 5 h 177"/>
                <a:gd name="T78" fmla="*/ 8 w 173"/>
                <a:gd name="T79" fmla="*/ 5 h 177"/>
                <a:gd name="T80" fmla="*/ 8 w 173"/>
                <a:gd name="T81" fmla="*/ 7 h 1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
                <a:gd name="T124" fmla="*/ 0 h 177"/>
                <a:gd name="T125" fmla="*/ 173 w 173"/>
                <a:gd name="T126" fmla="*/ 177 h 1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 h="177">
                  <a:moveTo>
                    <a:pt x="173" y="116"/>
                  </a:moveTo>
                  <a:lnTo>
                    <a:pt x="159" y="122"/>
                  </a:lnTo>
                  <a:lnTo>
                    <a:pt x="147" y="126"/>
                  </a:lnTo>
                  <a:lnTo>
                    <a:pt x="137" y="131"/>
                  </a:lnTo>
                  <a:lnTo>
                    <a:pt x="127" y="135"/>
                  </a:lnTo>
                  <a:lnTo>
                    <a:pt x="114" y="141"/>
                  </a:lnTo>
                  <a:lnTo>
                    <a:pt x="94" y="150"/>
                  </a:lnTo>
                  <a:lnTo>
                    <a:pt x="69" y="161"/>
                  </a:lnTo>
                  <a:lnTo>
                    <a:pt x="33" y="177"/>
                  </a:lnTo>
                  <a:lnTo>
                    <a:pt x="30" y="168"/>
                  </a:lnTo>
                  <a:lnTo>
                    <a:pt x="27" y="161"/>
                  </a:lnTo>
                  <a:lnTo>
                    <a:pt x="25" y="156"/>
                  </a:lnTo>
                  <a:lnTo>
                    <a:pt x="23" y="150"/>
                  </a:lnTo>
                  <a:lnTo>
                    <a:pt x="20" y="141"/>
                  </a:lnTo>
                  <a:lnTo>
                    <a:pt x="16" y="131"/>
                  </a:lnTo>
                  <a:lnTo>
                    <a:pt x="9" y="117"/>
                  </a:lnTo>
                  <a:lnTo>
                    <a:pt x="0" y="97"/>
                  </a:lnTo>
                  <a:lnTo>
                    <a:pt x="7" y="86"/>
                  </a:lnTo>
                  <a:lnTo>
                    <a:pt x="11" y="78"/>
                  </a:lnTo>
                  <a:lnTo>
                    <a:pt x="15" y="70"/>
                  </a:lnTo>
                  <a:lnTo>
                    <a:pt x="19" y="63"/>
                  </a:lnTo>
                  <a:lnTo>
                    <a:pt x="24" y="54"/>
                  </a:lnTo>
                  <a:lnTo>
                    <a:pt x="31" y="41"/>
                  </a:lnTo>
                  <a:lnTo>
                    <a:pt x="40" y="24"/>
                  </a:lnTo>
                  <a:lnTo>
                    <a:pt x="52" y="0"/>
                  </a:lnTo>
                  <a:lnTo>
                    <a:pt x="63" y="3"/>
                  </a:lnTo>
                  <a:lnTo>
                    <a:pt x="70" y="6"/>
                  </a:lnTo>
                  <a:lnTo>
                    <a:pt x="76" y="8"/>
                  </a:lnTo>
                  <a:lnTo>
                    <a:pt x="83" y="11"/>
                  </a:lnTo>
                  <a:lnTo>
                    <a:pt x="91" y="15"/>
                  </a:lnTo>
                  <a:lnTo>
                    <a:pt x="102" y="20"/>
                  </a:lnTo>
                  <a:lnTo>
                    <a:pt x="119" y="27"/>
                  </a:lnTo>
                  <a:lnTo>
                    <a:pt x="140" y="37"/>
                  </a:lnTo>
                  <a:lnTo>
                    <a:pt x="144" y="44"/>
                  </a:lnTo>
                  <a:lnTo>
                    <a:pt x="146" y="50"/>
                  </a:lnTo>
                  <a:lnTo>
                    <a:pt x="149" y="56"/>
                  </a:lnTo>
                  <a:lnTo>
                    <a:pt x="151" y="61"/>
                  </a:lnTo>
                  <a:lnTo>
                    <a:pt x="154" y="69"/>
                  </a:lnTo>
                  <a:lnTo>
                    <a:pt x="159" y="80"/>
                  </a:lnTo>
                  <a:lnTo>
                    <a:pt x="165" y="95"/>
                  </a:lnTo>
                  <a:lnTo>
                    <a:pt x="173" y="116"/>
                  </a:lnTo>
                  <a:close/>
                </a:path>
              </a:pathLst>
            </a:custGeom>
            <a:solidFill>
              <a:srgbClr val="707575"/>
            </a:solidFill>
            <a:ln w="9525">
              <a:noFill/>
              <a:round/>
              <a:headEnd/>
              <a:tailEnd/>
            </a:ln>
          </p:spPr>
          <p:txBody>
            <a:bodyPr/>
            <a:lstStyle/>
            <a:p>
              <a:pPr algn="ctr"/>
              <a:endParaRPr lang="en-US" sz="1800"/>
            </a:p>
          </p:txBody>
        </p:sp>
        <p:sp>
          <p:nvSpPr>
            <p:cNvPr id="347405" name="Freeform 1497"/>
            <p:cNvSpPr>
              <a:spLocks/>
            </p:cNvSpPr>
            <p:nvPr/>
          </p:nvSpPr>
          <p:spPr bwMode="auto">
            <a:xfrm>
              <a:off x="3387" y="3293"/>
              <a:ext cx="6" cy="9"/>
            </a:xfrm>
            <a:custGeom>
              <a:avLst/>
              <a:gdLst>
                <a:gd name="T0" fmla="*/ 6 w 142"/>
                <a:gd name="T1" fmla="*/ 6 h 175"/>
                <a:gd name="T2" fmla="*/ 6 w 142"/>
                <a:gd name="T3" fmla="*/ 7 h 175"/>
                <a:gd name="T4" fmla="*/ 5 w 142"/>
                <a:gd name="T5" fmla="*/ 7 h 175"/>
                <a:gd name="T6" fmla="*/ 5 w 142"/>
                <a:gd name="T7" fmla="*/ 7 h 175"/>
                <a:gd name="T8" fmla="*/ 5 w 142"/>
                <a:gd name="T9" fmla="*/ 7 h 175"/>
                <a:gd name="T10" fmla="*/ 4 w 142"/>
                <a:gd name="T11" fmla="*/ 7 h 175"/>
                <a:gd name="T12" fmla="*/ 3 w 142"/>
                <a:gd name="T13" fmla="*/ 8 h 175"/>
                <a:gd name="T14" fmla="*/ 3 w 142"/>
                <a:gd name="T15" fmla="*/ 8 h 175"/>
                <a:gd name="T16" fmla="*/ 1 w 142"/>
                <a:gd name="T17" fmla="*/ 9 h 175"/>
                <a:gd name="T18" fmla="*/ 1 w 142"/>
                <a:gd name="T19" fmla="*/ 8 h 175"/>
                <a:gd name="T20" fmla="*/ 1 w 142"/>
                <a:gd name="T21" fmla="*/ 8 h 175"/>
                <a:gd name="T22" fmla="*/ 1 w 142"/>
                <a:gd name="T23" fmla="*/ 8 h 175"/>
                <a:gd name="T24" fmla="*/ 1 w 142"/>
                <a:gd name="T25" fmla="*/ 8 h 175"/>
                <a:gd name="T26" fmla="*/ 1 w 142"/>
                <a:gd name="T27" fmla="*/ 7 h 175"/>
                <a:gd name="T28" fmla="*/ 1 w 142"/>
                <a:gd name="T29" fmla="*/ 7 h 175"/>
                <a:gd name="T30" fmla="*/ 0 w 142"/>
                <a:gd name="T31" fmla="*/ 6 h 175"/>
                <a:gd name="T32" fmla="*/ 0 w 142"/>
                <a:gd name="T33" fmla="*/ 5 h 175"/>
                <a:gd name="T34" fmla="*/ 0 w 142"/>
                <a:gd name="T35" fmla="*/ 4 h 175"/>
                <a:gd name="T36" fmla="*/ 0 w 142"/>
                <a:gd name="T37" fmla="*/ 4 h 175"/>
                <a:gd name="T38" fmla="*/ 1 w 142"/>
                <a:gd name="T39" fmla="*/ 3 h 175"/>
                <a:gd name="T40" fmla="*/ 1 w 142"/>
                <a:gd name="T41" fmla="*/ 3 h 175"/>
                <a:gd name="T42" fmla="*/ 1 w 142"/>
                <a:gd name="T43" fmla="*/ 3 h 175"/>
                <a:gd name="T44" fmla="*/ 1 w 142"/>
                <a:gd name="T45" fmla="*/ 2 h 175"/>
                <a:gd name="T46" fmla="*/ 1 w 142"/>
                <a:gd name="T47" fmla="*/ 1 h 175"/>
                <a:gd name="T48" fmla="*/ 2 w 142"/>
                <a:gd name="T49" fmla="*/ 0 h 175"/>
                <a:gd name="T50" fmla="*/ 2 w 142"/>
                <a:gd name="T51" fmla="*/ 0 h 175"/>
                <a:gd name="T52" fmla="*/ 2 w 142"/>
                <a:gd name="T53" fmla="*/ 0 h 175"/>
                <a:gd name="T54" fmla="*/ 3 w 142"/>
                <a:gd name="T55" fmla="*/ 1 h 175"/>
                <a:gd name="T56" fmla="*/ 3 w 142"/>
                <a:gd name="T57" fmla="*/ 1 h 175"/>
                <a:gd name="T58" fmla="*/ 3 w 142"/>
                <a:gd name="T59" fmla="*/ 1 h 175"/>
                <a:gd name="T60" fmla="*/ 4 w 142"/>
                <a:gd name="T61" fmla="*/ 1 h 175"/>
                <a:gd name="T62" fmla="*/ 4 w 142"/>
                <a:gd name="T63" fmla="*/ 2 h 175"/>
                <a:gd name="T64" fmla="*/ 5 w 142"/>
                <a:gd name="T65" fmla="*/ 2 h 175"/>
                <a:gd name="T66" fmla="*/ 5 w 142"/>
                <a:gd name="T67" fmla="*/ 3 h 175"/>
                <a:gd name="T68" fmla="*/ 5 w 142"/>
                <a:gd name="T69" fmla="*/ 3 h 175"/>
                <a:gd name="T70" fmla="*/ 5 w 142"/>
                <a:gd name="T71" fmla="*/ 3 h 175"/>
                <a:gd name="T72" fmla="*/ 5 w 142"/>
                <a:gd name="T73" fmla="*/ 4 h 175"/>
                <a:gd name="T74" fmla="*/ 5 w 142"/>
                <a:gd name="T75" fmla="*/ 4 h 175"/>
                <a:gd name="T76" fmla="*/ 5 w 142"/>
                <a:gd name="T77" fmla="*/ 5 h 175"/>
                <a:gd name="T78" fmla="*/ 6 w 142"/>
                <a:gd name="T79" fmla="*/ 5 h 175"/>
                <a:gd name="T80" fmla="*/ 6 w 142"/>
                <a:gd name="T81" fmla="*/ 6 h 1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2"/>
                <a:gd name="T124" fmla="*/ 0 h 175"/>
                <a:gd name="T125" fmla="*/ 142 w 142"/>
                <a:gd name="T126" fmla="*/ 175 h 1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2" h="175">
                  <a:moveTo>
                    <a:pt x="142" y="126"/>
                  </a:moveTo>
                  <a:lnTo>
                    <a:pt x="131" y="131"/>
                  </a:lnTo>
                  <a:lnTo>
                    <a:pt x="122" y="135"/>
                  </a:lnTo>
                  <a:lnTo>
                    <a:pt x="115" y="137"/>
                  </a:lnTo>
                  <a:lnTo>
                    <a:pt x="107" y="141"/>
                  </a:lnTo>
                  <a:lnTo>
                    <a:pt x="96" y="145"/>
                  </a:lnTo>
                  <a:lnTo>
                    <a:pt x="81" y="152"/>
                  </a:lnTo>
                  <a:lnTo>
                    <a:pt x="61" y="161"/>
                  </a:lnTo>
                  <a:lnTo>
                    <a:pt x="32" y="175"/>
                  </a:lnTo>
                  <a:lnTo>
                    <a:pt x="29" y="165"/>
                  </a:lnTo>
                  <a:lnTo>
                    <a:pt x="26" y="159"/>
                  </a:lnTo>
                  <a:lnTo>
                    <a:pt x="24" y="153"/>
                  </a:lnTo>
                  <a:lnTo>
                    <a:pt x="22" y="146"/>
                  </a:lnTo>
                  <a:lnTo>
                    <a:pt x="19" y="139"/>
                  </a:lnTo>
                  <a:lnTo>
                    <a:pt x="15" y="128"/>
                  </a:lnTo>
                  <a:lnTo>
                    <a:pt x="8" y="114"/>
                  </a:lnTo>
                  <a:lnTo>
                    <a:pt x="0" y="95"/>
                  </a:lnTo>
                  <a:lnTo>
                    <a:pt x="5" y="84"/>
                  </a:lnTo>
                  <a:lnTo>
                    <a:pt x="9" y="76"/>
                  </a:lnTo>
                  <a:lnTo>
                    <a:pt x="12" y="68"/>
                  </a:lnTo>
                  <a:lnTo>
                    <a:pt x="16" y="61"/>
                  </a:lnTo>
                  <a:lnTo>
                    <a:pt x="20" y="53"/>
                  </a:lnTo>
                  <a:lnTo>
                    <a:pt x="26" y="40"/>
                  </a:lnTo>
                  <a:lnTo>
                    <a:pt x="34" y="23"/>
                  </a:lnTo>
                  <a:lnTo>
                    <a:pt x="45" y="0"/>
                  </a:lnTo>
                  <a:lnTo>
                    <a:pt x="53" y="4"/>
                  </a:lnTo>
                  <a:lnTo>
                    <a:pt x="59" y="8"/>
                  </a:lnTo>
                  <a:lnTo>
                    <a:pt x="63" y="11"/>
                  </a:lnTo>
                  <a:lnTo>
                    <a:pt x="68" y="15"/>
                  </a:lnTo>
                  <a:lnTo>
                    <a:pt x="74" y="19"/>
                  </a:lnTo>
                  <a:lnTo>
                    <a:pt x="83" y="25"/>
                  </a:lnTo>
                  <a:lnTo>
                    <a:pt x="94" y="34"/>
                  </a:lnTo>
                  <a:lnTo>
                    <a:pt x="111" y="46"/>
                  </a:lnTo>
                  <a:lnTo>
                    <a:pt x="115" y="55"/>
                  </a:lnTo>
                  <a:lnTo>
                    <a:pt x="117" y="60"/>
                  </a:lnTo>
                  <a:lnTo>
                    <a:pt x="120" y="65"/>
                  </a:lnTo>
                  <a:lnTo>
                    <a:pt x="122" y="71"/>
                  </a:lnTo>
                  <a:lnTo>
                    <a:pt x="125" y="79"/>
                  </a:lnTo>
                  <a:lnTo>
                    <a:pt x="129" y="89"/>
                  </a:lnTo>
                  <a:lnTo>
                    <a:pt x="135" y="105"/>
                  </a:lnTo>
                  <a:lnTo>
                    <a:pt x="142" y="126"/>
                  </a:lnTo>
                  <a:close/>
                </a:path>
              </a:pathLst>
            </a:custGeom>
            <a:solidFill>
              <a:srgbClr val="8C9494"/>
            </a:solidFill>
            <a:ln w="9525">
              <a:noFill/>
              <a:round/>
              <a:headEnd/>
              <a:tailEnd/>
            </a:ln>
          </p:spPr>
          <p:txBody>
            <a:bodyPr/>
            <a:lstStyle/>
            <a:p>
              <a:pPr algn="ctr"/>
              <a:endParaRPr lang="en-US" sz="1800"/>
            </a:p>
          </p:txBody>
        </p:sp>
        <p:sp>
          <p:nvSpPr>
            <p:cNvPr id="347406" name="Freeform 1498"/>
            <p:cNvSpPr>
              <a:spLocks/>
            </p:cNvSpPr>
            <p:nvPr/>
          </p:nvSpPr>
          <p:spPr bwMode="auto">
            <a:xfrm>
              <a:off x="3387" y="3293"/>
              <a:ext cx="5" cy="9"/>
            </a:xfrm>
            <a:custGeom>
              <a:avLst/>
              <a:gdLst>
                <a:gd name="T0" fmla="*/ 5 w 116"/>
                <a:gd name="T1" fmla="*/ 7 h 172"/>
                <a:gd name="T2" fmla="*/ 5 w 116"/>
                <a:gd name="T3" fmla="*/ 7 h 172"/>
                <a:gd name="T4" fmla="*/ 4 w 116"/>
                <a:gd name="T5" fmla="*/ 7 h 172"/>
                <a:gd name="T6" fmla="*/ 4 w 116"/>
                <a:gd name="T7" fmla="*/ 8 h 172"/>
                <a:gd name="T8" fmla="*/ 4 w 116"/>
                <a:gd name="T9" fmla="*/ 8 h 172"/>
                <a:gd name="T10" fmla="*/ 3 w 116"/>
                <a:gd name="T11" fmla="*/ 8 h 172"/>
                <a:gd name="T12" fmla="*/ 3 w 116"/>
                <a:gd name="T13" fmla="*/ 8 h 172"/>
                <a:gd name="T14" fmla="*/ 2 w 116"/>
                <a:gd name="T15" fmla="*/ 8 h 172"/>
                <a:gd name="T16" fmla="*/ 1 w 116"/>
                <a:gd name="T17" fmla="*/ 9 h 172"/>
                <a:gd name="T18" fmla="*/ 1 w 116"/>
                <a:gd name="T19" fmla="*/ 9 h 172"/>
                <a:gd name="T20" fmla="*/ 1 w 116"/>
                <a:gd name="T21" fmla="*/ 8 h 172"/>
                <a:gd name="T22" fmla="*/ 1 w 116"/>
                <a:gd name="T23" fmla="*/ 8 h 172"/>
                <a:gd name="T24" fmla="*/ 1 w 116"/>
                <a:gd name="T25" fmla="*/ 8 h 172"/>
                <a:gd name="T26" fmla="*/ 1 w 116"/>
                <a:gd name="T27" fmla="*/ 7 h 172"/>
                <a:gd name="T28" fmla="*/ 1 w 116"/>
                <a:gd name="T29" fmla="*/ 7 h 172"/>
                <a:gd name="T30" fmla="*/ 0 w 116"/>
                <a:gd name="T31" fmla="*/ 6 h 172"/>
                <a:gd name="T32" fmla="*/ 0 w 116"/>
                <a:gd name="T33" fmla="*/ 5 h 172"/>
                <a:gd name="T34" fmla="*/ 0 w 116"/>
                <a:gd name="T35" fmla="*/ 4 h 172"/>
                <a:gd name="T36" fmla="*/ 0 w 116"/>
                <a:gd name="T37" fmla="*/ 4 h 172"/>
                <a:gd name="T38" fmla="*/ 0 w 116"/>
                <a:gd name="T39" fmla="*/ 4 h 172"/>
                <a:gd name="T40" fmla="*/ 1 w 116"/>
                <a:gd name="T41" fmla="*/ 3 h 172"/>
                <a:gd name="T42" fmla="*/ 1 w 116"/>
                <a:gd name="T43" fmla="*/ 3 h 172"/>
                <a:gd name="T44" fmla="*/ 1 w 116"/>
                <a:gd name="T45" fmla="*/ 2 h 172"/>
                <a:gd name="T46" fmla="*/ 1 w 116"/>
                <a:gd name="T47" fmla="*/ 1 h 172"/>
                <a:gd name="T48" fmla="*/ 2 w 116"/>
                <a:gd name="T49" fmla="*/ 0 h 172"/>
                <a:gd name="T50" fmla="*/ 2 w 116"/>
                <a:gd name="T51" fmla="*/ 0 h 172"/>
                <a:gd name="T52" fmla="*/ 2 w 116"/>
                <a:gd name="T53" fmla="*/ 0 h 172"/>
                <a:gd name="T54" fmla="*/ 2 w 116"/>
                <a:gd name="T55" fmla="*/ 1 h 172"/>
                <a:gd name="T56" fmla="*/ 2 w 116"/>
                <a:gd name="T57" fmla="*/ 1 h 172"/>
                <a:gd name="T58" fmla="*/ 3 w 116"/>
                <a:gd name="T59" fmla="*/ 1 h 172"/>
                <a:gd name="T60" fmla="*/ 3 w 116"/>
                <a:gd name="T61" fmla="*/ 2 h 172"/>
                <a:gd name="T62" fmla="*/ 3 w 116"/>
                <a:gd name="T63" fmla="*/ 2 h 172"/>
                <a:gd name="T64" fmla="*/ 4 w 116"/>
                <a:gd name="T65" fmla="*/ 3 h 172"/>
                <a:gd name="T66" fmla="*/ 4 w 116"/>
                <a:gd name="T67" fmla="*/ 3 h 172"/>
                <a:gd name="T68" fmla="*/ 4 w 116"/>
                <a:gd name="T69" fmla="*/ 4 h 172"/>
                <a:gd name="T70" fmla="*/ 4 w 116"/>
                <a:gd name="T71" fmla="*/ 4 h 172"/>
                <a:gd name="T72" fmla="*/ 4 w 116"/>
                <a:gd name="T73" fmla="*/ 4 h 172"/>
                <a:gd name="T74" fmla="*/ 4 w 116"/>
                <a:gd name="T75" fmla="*/ 5 h 172"/>
                <a:gd name="T76" fmla="*/ 4 w 116"/>
                <a:gd name="T77" fmla="*/ 5 h 172"/>
                <a:gd name="T78" fmla="*/ 5 w 116"/>
                <a:gd name="T79" fmla="*/ 6 h 172"/>
                <a:gd name="T80" fmla="*/ 5 w 116"/>
                <a:gd name="T81" fmla="*/ 7 h 1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172"/>
                <a:gd name="T125" fmla="*/ 116 w 116"/>
                <a:gd name="T126" fmla="*/ 172 h 1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172">
                  <a:moveTo>
                    <a:pt x="116" y="136"/>
                  </a:moveTo>
                  <a:lnTo>
                    <a:pt x="107" y="139"/>
                  </a:lnTo>
                  <a:lnTo>
                    <a:pt x="101" y="141"/>
                  </a:lnTo>
                  <a:lnTo>
                    <a:pt x="95" y="144"/>
                  </a:lnTo>
                  <a:lnTo>
                    <a:pt x="88" y="146"/>
                  </a:lnTo>
                  <a:lnTo>
                    <a:pt x="80" y="150"/>
                  </a:lnTo>
                  <a:lnTo>
                    <a:pt x="69" y="155"/>
                  </a:lnTo>
                  <a:lnTo>
                    <a:pt x="54" y="162"/>
                  </a:lnTo>
                  <a:lnTo>
                    <a:pt x="32" y="172"/>
                  </a:lnTo>
                  <a:lnTo>
                    <a:pt x="29" y="163"/>
                  </a:lnTo>
                  <a:lnTo>
                    <a:pt x="26" y="156"/>
                  </a:lnTo>
                  <a:lnTo>
                    <a:pt x="24" y="151"/>
                  </a:lnTo>
                  <a:lnTo>
                    <a:pt x="22" y="144"/>
                  </a:lnTo>
                  <a:lnTo>
                    <a:pt x="19" y="136"/>
                  </a:lnTo>
                  <a:lnTo>
                    <a:pt x="15" y="126"/>
                  </a:lnTo>
                  <a:lnTo>
                    <a:pt x="8" y="112"/>
                  </a:lnTo>
                  <a:lnTo>
                    <a:pt x="0" y="93"/>
                  </a:lnTo>
                  <a:lnTo>
                    <a:pt x="5" y="82"/>
                  </a:lnTo>
                  <a:lnTo>
                    <a:pt x="8" y="74"/>
                  </a:lnTo>
                  <a:lnTo>
                    <a:pt x="11" y="67"/>
                  </a:lnTo>
                  <a:lnTo>
                    <a:pt x="14" y="60"/>
                  </a:lnTo>
                  <a:lnTo>
                    <a:pt x="18" y="51"/>
                  </a:lnTo>
                  <a:lnTo>
                    <a:pt x="23" y="39"/>
                  </a:lnTo>
                  <a:lnTo>
                    <a:pt x="31" y="22"/>
                  </a:lnTo>
                  <a:lnTo>
                    <a:pt x="40" y="0"/>
                  </a:lnTo>
                  <a:lnTo>
                    <a:pt x="46" y="5"/>
                  </a:lnTo>
                  <a:lnTo>
                    <a:pt x="50" y="9"/>
                  </a:lnTo>
                  <a:lnTo>
                    <a:pt x="53" y="14"/>
                  </a:lnTo>
                  <a:lnTo>
                    <a:pt x="56" y="18"/>
                  </a:lnTo>
                  <a:lnTo>
                    <a:pt x="60" y="23"/>
                  </a:lnTo>
                  <a:lnTo>
                    <a:pt x="65" y="30"/>
                  </a:lnTo>
                  <a:lnTo>
                    <a:pt x="73" y="41"/>
                  </a:lnTo>
                  <a:lnTo>
                    <a:pt x="83" y="56"/>
                  </a:lnTo>
                  <a:lnTo>
                    <a:pt x="87" y="64"/>
                  </a:lnTo>
                  <a:lnTo>
                    <a:pt x="89" y="69"/>
                  </a:lnTo>
                  <a:lnTo>
                    <a:pt x="92" y="75"/>
                  </a:lnTo>
                  <a:lnTo>
                    <a:pt x="95" y="81"/>
                  </a:lnTo>
                  <a:lnTo>
                    <a:pt x="98" y="88"/>
                  </a:lnTo>
                  <a:lnTo>
                    <a:pt x="102" y="99"/>
                  </a:lnTo>
                  <a:lnTo>
                    <a:pt x="108" y="115"/>
                  </a:lnTo>
                  <a:lnTo>
                    <a:pt x="116" y="136"/>
                  </a:lnTo>
                  <a:close/>
                </a:path>
              </a:pathLst>
            </a:custGeom>
            <a:solidFill>
              <a:srgbClr val="A8B0B0"/>
            </a:solidFill>
            <a:ln w="9525">
              <a:noFill/>
              <a:round/>
              <a:headEnd/>
              <a:tailEnd/>
            </a:ln>
          </p:spPr>
          <p:txBody>
            <a:bodyPr/>
            <a:lstStyle/>
            <a:p>
              <a:pPr algn="ctr"/>
              <a:endParaRPr lang="en-US" sz="1800"/>
            </a:p>
          </p:txBody>
        </p:sp>
        <p:sp>
          <p:nvSpPr>
            <p:cNvPr id="347407" name="Freeform 1499"/>
            <p:cNvSpPr>
              <a:spLocks/>
            </p:cNvSpPr>
            <p:nvPr/>
          </p:nvSpPr>
          <p:spPr bwMode="auto">
            <a:xfrm>
              <a:off x="3387" y="3293"/>
              <a:ext cx="4" cy="9"/>
            </a:xfrm>
            <a:custGeom>
              <a:avLst/>
              <a:gdLst>
                <a:gd name="T0" fmla="*/ 4 w 88"/>
                <a:gd name="T1" fmla="*/ 8 h 170"/>
                <a:gd name="T2" fmla="*/ 4 w 88"/>
                <a:gd name="T3" fmla="*/ 8 h 170"/>
                <a:gd name="T4" fmla="*/ 4 w 88"/>
                <a:gd name="T5" fmla="*/ 8 h 170"/>
                <a:gd name="T6" fmla="*/ 3 w 88"/>
                <a:gd name="T7" fmla="*/ 8 h 170"/>
                <a:gd name="T8" fmla="*/ 3 w 88"/>
                <a:gd name="T9" fmla="*/ 8 h 170"/>
                <a:gd name="T10" fmla="*/ 3 w 88"/>
                <a:gd name="T11" fmla="*/ 8 h 170"/>
                <a:gd name="T12" fmla="*/ 3 w 88"/>
                <a:gd name="T13" fmla="*/ 8 h 170"/>
                <a:gd name="T14" fmla="*/ 2 w 88"/>
                <a:gd name="T15" fmla="*/ 9 h 170"/>
                <a:gd name="T16" fmla="*/ 1 w 88"/>
                <a:gd name="T17" fmla="*/ 9 h 170"/>
                <a:gd name="T18" fmla="*/ 1 w 88"/>
                <a:gd name="T19" fmla="*/ 9 h 170"/>
                <a:gd name="T20" fmla="*/ 1 w 88"/>
                <a:gd name="T21" fmla="*/ 8 h 170"/>
                <a:gd name="T22" fmla="*/ 1 w 88"/>
                <a:gd name="T23" fmla="*/ 8 h 170"/>
                <a:gd name="T24" fmla="*/ 1 w 88"/>
                <a:gd name="T25" fmla="*/ 8 h 170"/>
                <a:gd name="T26" fmla="*/ 1 w 88"/>
                <a:gd name="T27" fmla="*/ 7 h 170"/>
                <a:gd name="T28" fmla="*/ 1 w 88"/>
                <a:gd name="T29" fmla="*/ 7 h 170"/>
                <a:gd name="T30" fmla="*/ 0 w 88"/>
                <a:gd name="T31" fmla="*/ 6 h 170"/>
                <a:gd name="T32" fmla="*/ 0 w 88"/>
                <a:gd name="T33" fmla="*/ 5 h 170"/>
                <a:gd name="T34" fmla="*/ 0 w 88"/>
                <a:gd name="T35" fmla="*/ 4 h 170"/>
                <a:gd name="T36" fmla="*/ 0 w 88"/>
                <a:gd name="T37" fmla="*/ 4 h 170"/>
                <a:gd name="T38" fmla="*/ 0 w 88"/>
                <a:gd name="T39" fmla="*/ 3 h 170"/>
                <a:gd name="T40" fmla="*/ 1 w 88"/>
                <a:gd name="T41" fmla="*/ 3 h 170"/>
                <a:gd name="T42" fmla="*/ 1 w 88"/>
                <a:gd name="T43" fmla="*/ 3 h 170"/>
                <a:gd name="T44" fmla="*/ 1 w 88"/>
                <a:gd name="T45" fmla="*/ 2 h 170"/>
                <a:gd name="T46" fmla="*/ 1 w 88"/>
                <a:gd name="T47" fmla="*/ 1 h 170"/>
                <a:gd name="T48" fmla="*/ 2 w 88"/>
                <a:gd name="T49" fmla="*/ 0 h 170"/>
                <a:gd name="T50" fmla="*/ 2 w 88"/>
                <a:gd name="T51" fmla="*/ 1 h 170"/>
                <a:gd name="T52" fmla="*/ 2 w 88"/>
                <a:gd name="T53" fmla="*/ 1 h 170"/>
                <a:gd name="T54" fmla="*/ 2 w 88"/>
                <a:gd name="T55" fmla="*/ 2 h 170"/>
                <a:gd name="T56" fmla="*/ 2 w 88"/>
                <a:gd name="T57" fmla="*/ 3 h 170"/>
                <a:gd name="T58" fmla="*/ 3 w 88"/>
                <a:gd name="T59" fmla="*/ 4 h 170"/>
                <a:gd name="T60" fmla="*/ 3 w 88"/>
                <a:gd name="T61" fmla="*/ 4 h 170"/>
                <a:gd name="T62" fmla="*/ 3 w 88"/>
                <a:gd name="T63" fmla="*/ 4 h 170"/>
                <a:gd name="T64" fmla="*/ 3 w 88"/>
                <a:gd name="T65" fmla="*/ 5 h 170"/>
                <a:gd name="T66" fmla="*/ 3 w 88"/>
                <a:gd name="T67" fmla="*/ 5 h 170"/>
                <a:gd name="T68" fmla="*/ 3 w 88"/>
                <a:gd name="T69" fmla="*/ 6 h 170"/>
                <a:gd name="T70" fmla="*/ 4 w 88"/>
                <a:gd name="T71" fmla="*/ 7 h 170"/>
                <a:gd name="T72" fmla="*/ 4 w 88"/>
                <a:gd name="T73" fmla="*/ 8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8"/>
                <a:gd name="T112" fmla="*/ 0 h 170"/>
                <a:gd name="T113" fmla="*/ 88 w 88"/>
                <a:gd name="T114" fmla="*/ 170 h 1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8" h="170">
                  <a:moveTo>
                    <a:pt x="88" y="145"/>
                  </a:moveTo>
                  <a:lnTo>
                    <a:pt x="81" y="147"/>
                  </a:lnTo>
                  <a:lnTo>
                    <a:pt x="77" y="150"/>
                  </a:lnTo>
                  <a:lnTo>
                    <a:pt x="73" y="151"/>
                  </a:lnTo>
                  <a:lnTo>
                    <a:pt x="69" y="153"/>
                  </a:lnTo>
                  <a:lnTo>
                    <a:pt x="64" y="155"/>
                  </a:lnTo>
                  <a:lnTo>
                    <a:pt x="57" y="158"/>
                  </a:lnTo>
                  <a:lnTo>
                    <a:pt x="47" y="163"/>
                  </a:lnTo>
                  <a:lnTo>
                    <a:pt x="32" y="170"/>
                  </a:lnTo>
                  <a:lnTo>
                    <a:pt x="29" y="161"/>
                  </a:lnTo>
                  <a:lnTo>
                    <a:pt x="26" y="154"/>
                  </a:lnTo>
                  <a:lnTo>
                    <a:pt x="24" y="148"/>
                  </a:lnTo>
                  <a:lnTo>
                    <a:pt x="22" y="142"/>
                  </a:lnTo>
                  <a:lnTo>
                    <a:pt x="19" y="134"/>
                  </a:lnTo>
                  <a:lnTo>
                    <a:pt x="15" y="123"/>
                  </a:lnTo>
                  <a:lnTo>
                    <a:pt x="8" y="109"/>
                  </a:lnTo>
                  <a:lnTo>
                    <a:pt x="0" y="89"/>
                  </a:lnTo>
                  <a:lnTo>
                    <a:pt x="4" y="79"/>
                  </a:lnTo>
                  <a:lnTo>
                    <a:pt x="7" y="71"/>
                  </a:lnTo>
                  <a:lnTo>
                    <a:pt x="9" y="65"/>
                  </a:lnTo>
                  <a:lnTo>
                    <a:pt x="12" y="58"/>
                  </a:lnTo>
                  <a:lnTo>
                    <a:pt x="15" y="49"/>
                  </a:lnTo>
                  <a:lnTo>
                    <a:pt x="19" y="38"/>
                  </a:lnTo>
                  <a:lnTo>
                    <a:pt x="26" y="22"/>
                  </a:lnTo>
                  <a:lnTo>
                    <a:pt x="34" y="0"/>
                  </a:lnTo>
                  <a:lnTo>
                    <a:pt x="40" y="11"/>
                  </a:lnTo>
                  <a:lnTo>
                    <a:pt x="43" y="21"/>
                  </a:lnTo>
                  <a:lnTo>
                    <a:pt x="47" y="36"/>
                  </a:lnTo>
                  <a:lnTo>
                    <a:pt x="55" y="65"/>
                  </a:lnTo>
                  <a:lnTo>
                    <a:pt x="59" y="74"/>
                  </a:lnTo>
                  <a:lnTo>
                    <a:pt x="61" y="79"/>
                  </a:lnTo>
                  <a:lnTo>
                    <a:pt x="64" y="84"/>
                  </a:lnTo>
                  <a:lnTo>
                    <a:pt x="66" y="90"/>
                  </a:lnTo>
                  <a:lnTo>
                    <a:pt x="69" y="98"/>
                  </a:lnTo>
                  <a:lnTo>
                    <a:pt x="73" y="108"/>
                  </a:lnTo>
                  <a:lnTo>
                    <a:pt x="79" y="124"/>
                  </a:lnTo>
                  <a:lnTo>
                    <a:pt x="88" y="145"/>
                  </a:lnTo>
                  <a:close/>
                </a:path>
              </a:pathLst>
            </a:custGeom>
            <a:solidFill>
              <a:srgbClr val="C4CCCC"/>
            </a:solidFill>
            <a:ln w="9525">
              <a:noFill/>
              <a:round/>
              <a:headEnd/>
              <a:tailEnd/>
            </a:ln>
          </p:spPr>
          <p:txBody>
            <a:bodyPr/>
            <a:lstStyle/>
            <a:p>
              <a:pPr algn="ctr"/>
              <a:endParaRPr lang="en-US" sz="1800"/>
            </a:p>
          </p:txBody>
        </p:sp>
        <p:sp>
          <p:nvSpPr>
            <p:cNvPr id="347408" name="Freeform 1500"/>
            <p:cNvSpPr>
              <a:spLocks/>
            </p:cNvSpPr>
            <p:nvPr/>
          </p:nvSpPr>
          <p:spPr bwMode="auto">
            <a:xfrm>
              <a:off x="3388" y="3293"/>
              <a:ext cx="2" cy="9"/>
            </a:xfrm>
            <a:custGeom>
              <a:avLst/>
              <a:gdLst>
                <a:gd name="T0" fmla="*/ 2 w 59"/>
                <a:gd name="T1" fmla="*/ 8 h 167"/>
                <a:gd name="T2" fmla="*/ 1 w 59"/>
                <a:gd name="T3" fmla="*/ 9 h 167"/>
                <a:gd name="T4" fmla="*/ 0 w 59"/>
                <a:gd name="T5" fmla="*/ 5 h 167"/>
                <a:gd name="T6" fmla="*/ 1 w 59"/>
                <a:gd name="T7" fmla="*/ 0 h 167"/>
                <a:gd name="T8" fmla="*/ 1 w 59"/>
                <a:gd name="T9" fmla="*/ 4 h 167"/>
                <a:gd name="T10" fmla="*/ 2 w 59"/>
                <a:gd name="T11" fmla="*/ 8 h 167"/>
                <a:gd name="T12" fmla="*/ 0 60000 65536"/>
                <a:gd name="T13" fmla="*/ 0 60000 65536"/>
                <a:gd name="T14" fmla="*/ 0 60000 65536"/>
                <a:gd name="T15" fmla="*/ 0 60000 65536"/>
                <a:gd name="T16" fmla="*/ 0 60000 65536"/>
                <a:gd name="T17" fmla="*/ 0 60000 65536"/>
                <a:gd name="T18" fmla="*/ 0 w 59"/>
                <a:gd name="T19" fmla="*/ 0 h 167"/>
                <a:gd name="T20" fmla="*/ 59 w 59"/>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59" h="167">
                  <a:moveTo>
                    <a:pt x="59" y="155"/>
                  </a:moveTo>
                  <a:lnTo>
                    <a:pt x="33" y="167"/>
                  </a:lnTo>
                  <a:lnTo>
                    <a:pt x="0" y="87"/>
                  </a:lnTo>
                  <a:lnTo>
                    <a:pt x="29" y="0"/>
                  </a:lnTo>
                  <a:lnTo>
                    <a:pt x="26" y="76"/>
                  </a:lnTo>
                  <a:lnTo>
                    <a:pt x="59" y="155"/>
                  </a:lnTo>
                  <a:close/>
                </a:path>
              </a:pathLst>
            </a:custGeom>
            <a:solidFill>
              <a:srgbClr val="E0E8E8"/>
            </a:solidFill>
            <a:ln w="9525">
              <a:noFill/>
              <a:round/>
              <a:headEnd/>
              <a:tailEnd/>
            </a:ln>
          </p:spPr>
          <p:txBody>
            <a:bodyPr/>
            <a:lstStyle/>
            <a:p>
              <a:pPr algn="ctr"/>
              <a:endParaRPr lang="en-US" sz="1800"/>
            </a:p>
          </p:txBody>
        </p:sp>
        <p:sp>
          <p:nvSpPr>
            <p:cNvPr id="347409" name="Freeform 1501"/>
            <p:cNvSpPr>
              <a:spLocks/>
            </p:cNvSpPr>
            <p:nvPr/>
          </p:nvSpPr>
          <p:spPr bwMode="auto">
            <a:xfrm>
              <a:off x="3386" y="3294"/>
              <a:ext cx="8" cy="4"/>
            </a:xfrm>
            <a:custGeom>
              <a:avLst/>
              <a:gdLst>
                <a:gd name="T0" fmla="*/ 8 w 172"/>
                <a:gd name="T1" fmla="*/ 0 h 81"/>
                <a:gd name="T2" fmla="*/ 8 w 172"/>
                <a:gd name="T3" fmla="*/ 0 h 81"/>
                <a:gd name="T4" fmla="*/ 0 w 172"/>
                <a:gd name="T5" fmla="*/ 4 h 81"/>
                <a:gd name="T6" fmla="*/ 0 w 172"/>
                <a:gd name="T7" fmla="*/ 4 h 81"/>
                <a:gd name="T8" fmla="*/ 8 w 172"/>
                <a:gd name="T9" fmla="*/ 0 h 81"/>
                <a:gd name="T10" fmla="*/ 8 w 172"/>
                <a:gd name="T11" fmla="*/ 0 h 81"/>
                <a:gd name="T12" fmla="*/ 0 60000 65536"/>
                <a:gd name="T13" fmla="*/ 0 60000 65536"/>
                <a:gd name="T14" fmla="*/ 0 60000 65536"/>
                <a:gd name="T15" fmla="*/ 0 60000 65536"/>
                <a:gd name="T16" fmla="*/ 0 60000 65536"/>
                <a:gd name="T17" fmla="*/ 0 60000 65536"/>
                <a:gd name="T18" fmla="*/ 0 w 172"/>
                <a:gd name="T19" fmla="*/ 0 h 81"/>
                <a:gd name="T20" fmla="*/ 172 w 172"/>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172" h="81">
                  <a:moveTo>
                    <a:pt x="170" y="4"/>
                  </a:moveTo>
                  <a:lnTo>
                    <a:pt x="168" y="0"/>
                  </a:lnTo>
                  <a:lnTo>
                    <a:pt x="0" y="73"/>
                  </a:lnTo>
                  <a:lnTo>
                    <a:pt x="4" y="81"/>
                  </a:lnTo>
                  <a:lnTo>
                    <a:pt x="172" y="8"/>
                  </a:lnTo>
                  <a:lnTo>
                    <a:pt x="170" y="4"/>
                  </a:lnTo>
                  <a:close/>
                </a:path>
              </a:pathLst>
            </a:custGeom>
            <a:solidFill>
              <a:srgbClr val="EDF5F5"/>
            </a:solidFill>
            <a:ln w="9525">
              <a:noFill/>
              <a:round/>
              <a:headEnd/>
              <a:tailEnd/>
            </a:ln>
          </p:spPr>
          <p:txBody>
            <a:bodyPr/>
            <a:lstStyle/>
            <a:p>
              <a:pPr algn="ctr"/>
              <a:endParaRPr lang="en-US" sz="1800"/>
            </a:p>
          </p:txBody>
        </p:sp>
        <p:sp>
          <p:nvSpPr>
            <p:cNvPr id="347410" name="Freeform 1502"/>
            <p:cNvSpPr>
              <a:spLocks/>
            </p:cNvSpPr>
            <p:nvPr/>
          </p:nvSpPr>
          <p:spPr bwMode="auto">
            <a:xfrm>
              <a:off x="3432" y="3432"/>
              <a:ext cx="10" cy="6"/>
            </a:xfrm>
            <a:custGeom>
              <a:avLst/>
              <a:gdLst>
                <a:gd name="T0" fmla="*/ 10 w 216"/>
                <a:gd name="T1" fmla="*/ 1 h 103"/>
                <a:gd name="T2" fmla="*/ 0 w 216"/>
                <a:gd name="T3" fmla="*/ 6 h 103"/>
                <a:gd name="T4" fmla="*/ 0 w 216"/>
                <a:gd name="T5" fmla="*/ 5 h 103"/>
                <a:gd name="T6" fmla="*/ 10 w 216"/>
                <a:gd name="T7" fmla="*/ 0 h 103"/>
                <a:gd name="T8" fmla="*/ 10 w 216"/>
                <a:gd name="T9" fmla="*/ 1 h 103"/>
                <a:gd name="T10" fmla="*/ 0 60000 65536"/>
                <a:gd name="T11" fmla="*/ 0 60000 65536"/>
                <a:gd name="T12" fmla="*/ 0 60000 65536"/>
                <a:gd name="T13" fmla="*/ 0 60000 65536"/>
                <a:gd name="T14" fmla="*/ 0 60000 65536"/>
                <a:gd name="T15" fmla="*/ 0 w 216"/>
                <a:gd name="T16" fmla="*/ 0 h 103"/>
                <a:gd name="T17" fmla="*/ 216 w 216"/>
                <a:gd name="T18" fmla="*/ 103 h 103"/>
              </a:gdLst>
              <a:ahLst/>
              <a:cxnLst>
                <a:cxn ang="T10">
                  <a:pos x="T0" y="T1"/>
                </a:cxn>
                <a:cxn ang="T11">
                  <a:pos x="T2" y="T3"/>
                </a:cxn>
                <a:cxn ang="T12">
                  <a:pos x="T4" y="T5"/>
                </a:cxn>
                <a:cxn ang="T13">
                  <a:pos x="T6" y="T7"/>
                </a:cxn>
                <a:cxn ang="T14">
                  <a:pos x="T8" y="T9"/>
                </a:cxn>
              </a:cxnLst>
              <a:rect l="T15" t="T16" r="T17" b="T18"/>
              <a:pathLst>
                <a:path w="216" h="103">
                  <a:moveTo>
                    <a:pt x="216" y="12"/>
                  </a:moveTo>
                  <a:lnTo>
                    <a:pt x="4" y="103"/>
                  </a:lnTo>
                  <a:lnTo>
                    <a:pt x="0" y="93"/>
                  </a:lnTo>
                  <a:lnTo>
                    <a:pt x="211" y="0"/>
                  </a:lnTo>
                  <a:lnTo>
                    <a:pt x="216" y="12"/>
                  </a:lnTo>
                  <a:close/>
                </a:path>
              </a:pathLst>
            </a:custGeom>
            <a:solidFill>
              <a:srgbClr val="111919"/>
            </a:solidFill>
            <a:ln w="9525">
              <a:noFill/>
              <a:round/>
              <a:headEnd/>
              <a:tailEnd/>
            </a:ln>
          </p:spPr>
          <p:txBody>
            <a:bodyPr/>
            <a:lstStyle/>
            <a:p>
              <a:pPr algn="ctr"/>
              <a:endParaRPr lang="en-US" sz="1800"/>
            </a:p>
          </p:txBody>
        </p:sp>
        <p:sp>
          <p:nvSpPr>
            <p:cNvPr id="347411" name="Freeform 1503"/>
            <p:cNvSpPr>
              <a:spLocks/>
            </p:cNvSpPr>
            <p:nvPr/>
          </p:nvSpPr>
          <p:spPr bwMode="auto">
            <a:xfrm>
              <a:off x="3432" y="3433"/>
              <a:ext cx="11" cy="16"/>
            </a:xfrm>
            <a:custGeom>
              <a:avLst/>
              <a:gdLst>
                <a:gd name="T0" fmla="*/ 9 w 250"/>
                <a:gd name="T1" fmla="*/ 16 h 298"/>
                <a:gd name="T2" fmla="*/ 10 w 250"/>
                <a:gd name="T3" fmla="*/ 15 h 298"/>
                <a:gd name="T4" fmla="*/ 10 w 250"/>
                <a:gd name="T5" fmla="*/ 14 h 298"/>
                <a:gd name="T6" fmla="*/ 11 w 250"/>
                <a:gd name="T7" fmla="*/ 13 h 298"/>
                <a:gd name="T8" fmla="*/ 11 w 250"/>
                <a:gd name="T9" fmla="*/ 11 h 298"/>
                <a:gd name="T10" fmla="*/ 11 w 250"/>
                <a:gd name="T11" fmla="*/ 9 h 298"/>
                <a:gd name="T12" fmla="*/ 11 w 250"/>
                <a:gd name="T13" fmla="*/ 6 h 298"/>
                <a:gd name="T14" fmla="*/ 10 w 250"/>
                <a:gd name="T15" fmla="*/ 3 h 298"/>
                <a:gd name="T16" fmla="*/ 9 w 250"/>
                <a:gd name="T17" fmla="*/ 0 h 298"/>
                <a:gd name="T18" fmla="*/ 9 w 250"/>
                <a:gd name="T19" fmla="*/ 0 h 298"/>
                <a:gd name="T20" fmla="*/ 8 w 250"/>
                <a:gd name="T21" fmla="*/ 1 h 298"/>
                <a:gd name="T22" fmla="*/ 8 w 250"/>
                <a:gd name="T23" fmla="*/ 1 h 298"/>
                <a:gd name="T24" fmla="*/ 7 w 250"/>
                <a:gd name="T25" fmla="*/ 1 h 298"/>
                <a:gd name="T26" fmla="*/ 6 w 250"/>
                <a:gd name="T27" fmla="*/ 2 h 298"/>
                <a:gd name="T28" fmla="*/ 6 w 250"/>
                <a:gd name="T29" fmla="*/ 2 h 298"/>
                <a:gd name="T30" fmla="*/ 5 w 250"/>
                <a:gd name="T31" fmla="*/ 2 h 298"/>
                <a:gd name="T32" fmla="*/ 5 w 250"/>
                <a:gd name="T33" fmla="*/ 2 h 298"/>
                <a:gd name="T34" fmla="*/ 4 w 250"/>
                <a:gd name="T35" fmla="*/ 3 h 298"/>
                <a:gd name="T36" fmla="*/ 4 w 250"/>
                <a:gd name="T37" fmla="*/ 3 h 298"/>
                <a:gd name="T38" fmla="*/ 3 w 250"/>
                <a:gd name="T39" fmla="*/ 3 h 298"/>
                <a:gd name="T40" fmla="*/ 2 w 250"/>
                <a:gd name="T41" fmla="*/ 4 h 298"/>
                <a:gd name="T42" fmla="*/ 2 w 250"/>
                <a:gd name="T43" fmla="*/ 4 h 298"/>
                <a:gd name="T44" fmla="*/ 1 w 250"/>
                <a:gd name="T45" fmla="*/ 4 h 298"/>
                <a:gd name="T46" fmla="*/ 1 w 250"/>
                <a:gd name="T47" fmla="*/ 5 h 298"/>
                <a:gd name="T48" fmla="*/ 0 w 250"/>
                <a:gd name="T49" fmla="*/ 5 h 298"/>
                <a:gd name="T50" fmla="*/ 1 w 250"/>
                <a:gd name="T51" fmla="*/ 7 h 298"/>
                <a:gd name="T52" fmla="*/ 1 w 250"/>
                <a:gd name="T53" fmla="*/ 8 h 298"/>
                <a:gd name="T54" fmla="*/ 2 w 250"/>
                <a:gd name="T55" fmla="*/ 9 h 298"/>
                <a:gd name="T56" fmla="*/ 3 w 250"/>
                <a:gd name="T57" fmla="*/ 11 h 298"/>
                <a:gd name="T58" fmla="*/ 3 w 250"/>
                <a:gd name="T59" fmla="*/ 12 h 298"/>
                <a:gd name="T60" fmla="*/ 4 w 250"/>
                <a:gd name="T61" fmla="*/ 13 h 298"/>
                <a:gd name="T62" fmla="*/ 4 w 250"/>
                <a:gd name="T63" fmla="*/ 13 h 298"/>
                <a:gd name="T64" fmla="*/ 5 w 250"/>
                <a:gd name="T65" fmla="*/ 14 h 298"/>
                <a:gd name="T66" fmla="*/ 6 w 250"/>
                <a:gd name="T67" fmla="*/ 15 h 298"/>
                <a:gd name="T68" fmla="*/ 6 w 250"/>
                <a:gd name="T69" fmla="*/ 15 h 298"/>
                <a:gd name="T70" fmla="*/ 7 w 250"/>
                <a:gd name="T71" fmla="*/ 16 h 298"/>
                <a:gd name="T72" fmla="*/ 7 w 250"/>
                <a:gd name="T73" fmla="*/ 16 h 298"/>
                <a:gd name="T74" fmla="*/ 8 w 250"/>
                <a:gd name="T75" fmla="*/ 16 h 298"/>
                <a:gd name="T76" fmla="*/ 8 w 250"/>
                <a:gd name="T77" fmla="*/ 16 h 298"/>
                <a:gd name="T78" fmla="*/ 9 w 250"/>
                <a:gd name="T79" fmla="*/ 16 h 298"/>
                <a:gd name="T80" fmla="*/ 9 w 250"/>
                <a:gd name="T81" fmla="*/ 16 h 2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98"/>
                <a:gd name="T125" fmla="*/ 250 w 250"/>
                <a:gd name="T126" fmla="*/ 298 h 2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98">
                  <a:moveTo>
                    <a:pt x="207" y="296"/>
                  </a:moveTo>
                  <a:lnTo>
                    <a:pt x="219" y="286"/>
                  </a:lnTo>
                  <a:lnTo>
                    <a:pt x="232" y="267"/>
                  </a:lnTo>
                  <a:lnTo>
                    <a:pt x="242" y="241"/>
                  </a:lnTo>
                  <a:lnTo>
                    <a:pt x="248" y="206"/>
                  </a:lnTo>
                  <a:lnTo>
                    <a:pt x="250" y="165"/>
                  </a:lnTo>
                  <a:lnTo>
                    <a:pt x="245" y="116"/>
                  </a:lnTo>
                  <a:lnTo>
                    <a:pt x="233" y="62"/>
                  </a:lnTo>
                  <a:lnTo>
                    <a:pt x="211" y="0"/>
                  </a:lnTo>
                  <a:lnTo>
                    <a:pt x="198" y="6"/>
                  </a:lnTo>
                  <a:lnTo>
                    <a:pt x="185" y="12"/>
                  </a:lnTo>
                  <a:lnTo>
                    <a:pt x="171" y="17"/>
                  </a:lnTo>
                  <a:lnTo>
                    <a:pt x="158" y="24"/>
                  </a:lnTo>
                  <a:lnTo>
                    <a:pt x="145" y="29"/>
                  </a:lnTo>
                  <a:lnTo>
                    <a:pt x="132" y="35"/>
                  </a:lnTo>
                  <a:lnTo>
                    <a:pt x="118" y="41"/>
                  </a:lnTo>
                  <a:lnTo>
                    <a:pt x="106" y="46"/>
                  </a:lnTo>
                  <a:lnTo>
                    <a:pt x="93" y="52"/>
                  </a:lnTo>
                  <a:lnTo>
                    <a:pt x="80" y="57"/>
                  </a:lnTo>
                  <a:lnTo>
                    <a:pt x="66" y="64"/>
                  </a:lnTo>
                  <a:lnTo>
                    <a:pt x="53" y="69"/>
                  </a:lnTo>
                  <a:lnTo>
                    <a:pt x="40" y="75"/>
                  </a:lnTo>
                  <a:lnTo>
                    <a:pt x="27" y="81"/>
                  </a:lnTo>
                  <a:lnTo>
                    <a:pt x="13" y="87"/>
                  </a:lnTo>
                  <a:lnTo>
                    <a:pt x="0" y="92"/>
                  </a:lnTo>
                  <a:lnTo>
                    <a:pt x="13" y="123"/>
                  </a:lnTo>
                  <a:lnTo>
                    <a:pt x="28" y="150"/>
                  </a:lnTo>
                  <a:lnTo>
                    <a:pt x="42" y="175"/>
                  </a:lnTo>
                  <a:lnTo>
                    <a:pt x="57" y="198"/>
                  </a:lnTo>
                  <a:lnTo>
                    <a:pt x="73" y="218"/>
                  </a:lnTo>
                  <a:lnTo>
                    <a:pt x="87" y="236"/>
                  </a:lnTo>
                  <a:lnTo>
                    <a:pt x="102" y="250"/>
                  </a:lnTo>
                  <a:lnTo>
                    <a:pt x="117" y="263"/>
                  </a:lnTo>
                  <a:lnTo>
                    <a:pt x="132" y="274"/>
                  </a:lnTo>
                  <a:lnTo>
                    <a:pt x="145" y="283"/>
                  </a:lnTo>
                  <a:lnTo>
                    <a:pt x="158" y="289"/>
                  </a:lnTo>
                  <a:lnTo>
                    <a:pt x="170" y="294"/>
                  </a:lnTo>
                  <a:lnTo>
                    <a:pt x="182" y="297"/>
                  </a:lnTo>
                  <a:lnTo>
                    <a:pt x="192" y="298"/>
                  </a:lnTo>
                  <a:lnTo>
                    <a:pt x="200" y="298"/>
                  </a:lnTo>
                  <a:lnTo>
                    <a:pt x="207" y="296"/>
                  </a:lnTo>
                  <a:close/>
                </a:path>
              </a:pathLst>
            </a:custGeom>
            <a:solidFill>
              <a:srgbClr val="111919"/>
            </a:solidFill>
            <a:ln w="9525">
              <a:noFill/>
              <a:round/>
              <a:headEnd/>
              <a:tailEnd/>
            </a:ln>
          </p:spPr>
          <p:txBody>
            <a:bodyPr/>
            <a:lstStyle/>
            <a:p>
              <a:pPr algn="ctr"/>
              <a:endParaRPr lang="en-US" sz="1800"/>
            </a:p>
          </p:txBody>
        </p:sp>
        <p:sp>
          <p:nvSpPr>
            <p:cNvPr id="347412" name="Freeform 1504"/>
            <p:cNvSpPr>
              <a:spLocks/>
            </p:cNvSpPr>
            <p:nvPr/>
          </p:nvSpPr>
          <p:spPr bwMode="auto">
            <a:xfrm>
              <a:off x="3432" y="3433"/>
              <a:ext cx="10" cy="16"/>
            </a:xfrm>
            <a:custGeom>
              <a:avLst/>
              <a:gdLst>
                <a:gd name="T0" fmla="*/ 9 w 226"/>
                <a:gd name="T1" fmla="*/ 16 h 287"/>
                <a:gd name="T2" fmla="*/ 9 w 226"/>
                <a:gd name="T3" fmla="*/ 15 h 287"/>
                <a:gd name="T4" fmla="*/ 10 w 226"/>
                <a:gd name="T5" fmla="*/ 14 h 287"/>
                <a:gd name="T6" fmla="*/ 10 w 226"/>
                <a:gd name="T7" fmla="*/ 13 h 287"/>
                <a:gd name="T8" fmla="*/ 10 w 226"/>
                <a:gd name="T9" fmla="*/ 11 h 287"/>
                <a:gd name="T10" fmla="*/ 10 w 226"/>
                <a:gd name="T11" fmla="*/ 9 h 287"/>
                <a:gd name="T12" fmla="*/ 9 w 226"/>
                <a:gd name="T13" fmla="*/ 6 h 287"/>
                <a:gd name="T14" fmla="*/ 9 w 226"/>
                <a:gd name="T15" fmla="*/ 3 h 287"/>
                <a:gd name="T16" fmla="*/ 8 w 226"/>
                <a:gd name="T17" fmla="*/ 0 h 287"/>
                <a:gd name="T18" fmla="*/ 7 w 226"/>
                <a:gd name="T19" fmla="*/ 0 h 287"/>
                <a:gd name="T20" fmla="*/ 7 w 226"/>
                <a:gd name="T21" fmla="*/ 1 h 287"/>
                <a:gd name="T22" fmla="*/ 6 w 226"/>
                <a:gd name="T23" fmla="*/ 1 h 287"/>
                <a:gd name="T24" fmla="*/ 6 w 226"/>
                <a:gd name="T25" fmla="*/ 1 h 287"/>
                <a:gd name="T26" fmla="*/ 5 w 226"/>
                <a:gd name="T27" fmla="*/ 1 h 287"/>
                <a:gd name="T28" fmla="*/ 5 w 226"/>
                <a:gd name="T29" fmla="*/ 2 h 287"/>
                <a:gd name="T30" fmla="*/ 4 w 226"/>
                <a:gd name="T31" fmla="*/ 2 h 287"/>
                <a:gd name="T32" fmla="*/ 4 w 226"/>
                <a:gd name="T33" fmla="*/ 2 h 287"/>
                <a:gd name="T34" fmla="*/ 3 w 226"/>
                <a:gd name="T35" fmla="*/ 2 h 287"/>
                <a:gd name="T36" fmla="*/ 3 w 226"/>
                <a:gd name="T37" fmla="*/ 3 h 287"/>
                <a:gd name="T38" fmla="*/ 2 w 226"/>
                <a:gd name="T39" fmla="*/ 3 h 287"/>
                <a:gd name="T40" fmla="*/ 2 w 226"/>
                <a:gd name="T41" fmla="*/ 3 h 287"/>
                <a:gd name="T42" fmla="*/ 2 w 226"/>
                <a:gd name="T43" fmla="*/ 4 h 287"/>
                <a:gd name="T44" fmla="*/ 1 w 226"/>
                <a:gd name="T45" fmla="*/ 4 h 287"/>
                <a:gd name="T46" fmla="*/ 0 w 226"/>
                <a:gd name="T47" fmla="*/ 4 h 287"/>
                <a:gd name="T48" fmla="*/ 0 w 226"/>
                <a:gd name="T49" fmla="*/ 4 h 287"/>
                <a:gd name="T50" fmla="*/ 1 w 226"/>
                <a:gd name="T51" fmla="*/ 6 h 287"/>
                <a:gd name="T52" fmla="*/ 1 w 226"/>
                <a:gd name="T53" fmla="*/ 8 h 287"/>
                <a:gd name="T54" fmla="*/ 2 w 226"/>
                <a:gd name="T55" fmla="*/ 9 h 287"/>
                <a:gd name="T56" fmla="*/ 2 w 226"/>
                <a:gd name="T57" fmla="*/ 10 h 287"/>
                <a:gd name="T58" fmla="*/ 3 w 226"/>
                <a:gd name="T59" fmla="*/ 11 h 287"/>
                <a:gd name="T60" fmla="*/ 4 w 226"/>
                <a:gd name="T61" fmla="*/ 12 h 287"/>
                <a:gd name="T62" fmla="*/ 4 w 226"/>
                <a:gd name="T63" fmla="*/ 13 h 287"/>
                <a:gd name="T64" fmla="*/ 5 w 226"/>
                <a:gd name="T65" fmla="*/ 14 h 287"/>
                <a:gd name="T66" fmla="*/ 6 w 226"/>
                <a:gd name="T67" fmla="*/ 14 h 287"/>
                <a:gd name="T68" fmla="*/ 6 w 226"/>
                <a:gd name="T69" fmla="*/ 15 h 287"/>
                <a:gd name="T70" fmla="*/ 7 w 226"/>
                <a:gd name="T71" fmla="*/ 15 h 287"/>
                <a:gd name="T72" fmla="*/ 7 w 226"/>
                <a:gd name="T73" fmla="*/ 16 h 287"/>
                <a:gd name="T74" fmla="*/ 8 w 226"/>
                <a:gd name="T75" fmla="*/ 16 h 287"/>
                <a:gd name="T76" fmla="*/ 8 w 226"/>
                <a:gd name="T77" fmla="*/ 16 h 287"/>
                <a:gd name="T78" fmla="*/ 9 w 226"/>
                <a:gd name="T79" fmla="*/ 16 h 287"/>
                <a:gd name="T80" fmla="*/ 9 w 226"/>
                <a:gd name="T81" fmla="*/ 16 h 2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87"/>
                <a:gd name="T125" fmla="*/ 226 w 226"/>
                <a:gd name="T126" fmla="*/ 287 h 2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87">
                  <a:moveTo>
                    <a:pt x="199" y="285"/>
                  </a:moveTo>
                  <a:lnTo>
                    <a:pt x="209" y="276"/>
                  </a:lnTo>
                  <a:lnTo>
                    <a:pt x="217" y="259"/>
                  </a:lnTo>
                  <a:lnTo>
                    <a:pt x="224" y="234"/>
                  </a:lnTo>
                  <a:lnTo>
                    <a:pt x="226" y="202"/>
                  </a:lnTo>
                  <a:lnTo>
                    <a:pt x="223" y="162"/>
                  </a:lnTo>
                  <a:lnTo>
                    <a:pt x="214" y="115"/>
                  </a:lnTo>
                  <a:lnTo>
                    <a:pt x="200" y="61"/>
                  </a:lnTo>
                  <a:lnTo>
                    <a:pt x="178" y="0"/>
                  </a:lnTo>
                  <a:lnTo>
                    <a:pt x="166" y="5"/>
                  </a:lnTo>
                  <a:lnTo>
                    <a:pt x="155" y="10"/>
                  </a:lnTo>
                  <a:lnTo>
                    <a:pt x="144" y="15"/>
                  </a:lnTo>
                  <a:lnTo>
                    <a:pt x="134" y="20"/>
                  </a:lnTo>
                  <a:lnTo>
                    <a:pt x="123" y="24"/>
                  </a:lnTo>
                  <a:lnTo>
                    <a:pt x="111" y="30"/>
                  </a:lnTo>
                  <a:lnTo>
                    <a:pt x="100" y="34"/>
                  </a:lnTo>
                  <a:lnTo>
                    <a:pt x="89" y="39"/>
                  </a:lnTo>
                  <a:lnTo>
                    <a:pt x="78" y="44"/>
                  </a:lnTo>
                  <a:lnTo>
                    <a:pt x="67" y="49"/>
                  </a:lnTo>
                  <a:lnTo>
                    <a:pt x="55" y="54"/>
                  </a:lnTo>
                  <a:lnTo>
                    <a:pt x="45" y="58"/>
                  </a:lnTo>
                  <a:lnTo>
                    <a:pt x="34" y="63"/>
                  </a:lnTo>
                  <a:lnTo>
                    <a:pt x="23" y="69"/>
                  </a:lnTo>
                  <a:lnTo>
                    <a:pt x="11" y="73"/>
                  </a:lnTo>
                  <a:lnTo>
                    <a:pt x="0" y="78"/>
                  </a:lnTo>
                  <a:lnTo>
                    <a:pt x="13" y="109"/>
                  </a:lnTo>
                  <a:lnTo>
                    <a:pt x="28" y="136"/>
                  </a:lnTo>
                  <a:lnTo>
                    <a:pt x="42" y="161"/>
                  </a:lnTo>
                  <a:lnTo>
                    <a:pt x="56" y="184"/>
                  </a:lnTo>
                  <a:lnTo>
                    <a:pt x="72" y="204"/>
                  </a:lnTo>
                  <a:lnTo>
                    <a:pt x="86" y="221"/>
                  </a:lnTo>
                  <a:lnTo>
                    <a:pt x="101" y="236"/>
                  </a:lnTo>
                  <a:lnTo>
                    <a:pt x="115" y="250"/>
                  </a:lnTo>
                  <a:lnTo>
                    <a:pt x="129" y="260"/>
                  </a:lnTo>
                  <a:lnTo>
                    <a:pt x="142" y="270"/>
                  </a:lnTo>
                  <a:lnTo>
                    <a:pt x="155" y="276"/>
                  </a:lnTo>
                  <a:lnTo>
                    <a:pt x="166" y="282"/>
                  </a:lnTo>
                  <a:lnTo>
                    <a:pt x="177" y="285"/>
                  </a:lnTo>
                  <a:lnTo>
                    <a:pt x="186" y="287"/>
                  </a:lnTo>
                  <a:lnTo>
                    <a:pt x="193" y="287"/>
                  </a:lnTo>
                  <a:lnTo>
                    <a:pt x="199" y="285"/>
                  </a:lnTo>
                  <a:close/>
                </a:path>
              </a:pathLst>
            </a:custGeom>
            <a:solidFill>
              <a:srgbClr val="2B3333"/>
            </a:solidFill>
            <a:ln w="9525">
              <a:noFill/>
              <a:round/>
              <a:headEnd/>
              <a:tailEnd/>
            </a:ln>
          </p:spPr>
          <p:txBody>
            <a:bodyPr/>
            <a:lstStyle/>
            <a:p>
              <a:pPr algn="ctr"/>
              <a:endParaRPr lang="en-US" sz="1800"/>
            </a:p>
          </p:txBody>
        </p:sp>
        <p:sp>
          <p:nvSpPr>
            <p:cNvPr id="347413" name="Freeform 1505"/>
            <p:cNvSpPr>
              <a:spLocks/>
            </p:cNvSpPr>
            <p:nvPr/>
          </p:nvSpPr>
          <p:spPr bwMode="auto">
            <a:xfrm>
              <a:off x="3433" y="3434"/>
              <a:ext cx="9" cy="15"/>
            </a:xfrm>
            <a:custGeom>
              <a:avLst/>
              <a:gdLst>
                <a:gd name="T0" fmla="*/ 8 w 202"/>
                <a:gd name="T1" fmla="*/ 15 h 274"/>
                <a:gd name="T2" fmla="*/ 9 w 202"/>
                <a:gd name="T3" fmla="*/ 15 h 274"/>
                <a:gd name="T4" fmla="*/ 9 w 202"/>
                <a:gd name="T5" fmla="*/ 14 h 274"/>
                <a:gd name="T6" fmla="*/ 9 w 202"/>
                <a:gd name="T7" fmla="*/ 12 h 274"/>
                <a:gd name="T8" fmla="*/ 9 w 202"/>
                <a:gd name="T9" fmla="*/ 11 h 274"/>
                <a:gd name="T10" fmla="*/ 9 w 202"/>
                <a:gd name="T11" fmla="*/ 9 h 274"/>
                <a:gd name="T12" fmla="*/ 8 w 202"/>
                <a:gd name="T13" fmla="*/ 6 h 274"/>
                <a:gd name="T14" fmla="*/ 7 w 202"/>
                <a:gd name="T15" fmla="*/ 3 h 274"/>
                <a:gd name="T16" fmla="*/ 6 w 202"/>
                <a:gd name="T17" fmla="*/ 0 h 274"/>
                <a:gd name="T18" fmla="*/ 6 w 202"/>
                <a:gd name="T19" fmla="*/ 0 h 274"/>
                <a:gd name="T20" fmla="*/ 5 w 202"/>
                <a:gd name="T21" fmla="*/ 1 h 274"/>
                <a:gd name="T22" fmla="*/ 4 w 202"/>
                <a:gd name="T23" fmla="*/ 1 h 274"/>
                <a:gd name="T24" fmla="*/ 3 w 202"/>
                <a:gd name="T25" fmla="*/ 2 h 274"/>
                <a:gd name="T26" fmla="*/ 2 w 202"/>
                <a:gd name="T27" fmla="*/ 2 h 274"/>
                <a:gd name="T28" fmla="*/ 2 w 202"/>
                <a:gd name="T29" fmla="*/ 3 h 274"/>
                <a:gd name="T30" fmla="*/ 1 w 202"/>
                <a:gd name="T31" fmla="*/ 3 h 274"/>
                <a:gd name="T32" fmla="*/ 0 w 202"/>
                <a:gd name="T33" fmla="*/ 3 h 274"/>
                <a:gd name="T34" fmla="*/ 1 w 202"/>
                <a:gd name="T35" fmla="*/ 5 h 274"/>
                <a:gd name="T36" fmla="*/ 1 w 202"/>
                <a:gd name="T37" fmla="*/ 7 h 274"/>
                <a:gd name="T38" fmla="*/ 2 w 202"/>
                <a:gd name="T39" fmla="*/ 8 h 274"/>
                <a:gd name="T40" fmla="*/ 3 w 202"/>
                <a:gd name="T41" fmla="*/ 9 h 274"/>
                <a:gd name="T42" fmla="*/ 3 w 202"/>
                <a:gd name="T43" fmla="*/ 10 h 274"/>
                <a:gd name="T44" fmla="*/ 4 w 202"/>
                <a:gd name="T45" fmla="*/ 11 h 274"/>
                <a:gd name="T46" fmla="*/ 4 w 202"/>
                <a:gd name="T47" fmla="*/ 12 h 274"/>
                <a:gd name="T48" fmla="*/ 5 w 202"/>
                <a:gd name="T49" fmla="*/ 13 h 274"/>
                <a:gd name="T50" fmla="*/ 6 w 202"/>
                <a:gd name="T51" fmla="*/ 13 h 274"/>
                <a:gd name="T52" fmla="*/ 6 w 202"/>
                <a:gd name="T53" fmla="*/ 14 h 274"/>
                <a:gd name="T54" fmla="*/ 7 w 202"/>
                <a:gd name="T55" fmla="*/ 14 h 274"/>
                <a:gd name="T56" fmla="*/ 7 w 202"/>
                <a:gd name="T57" fmla="*/ 15 h 274"/>
                <a:gd name="T58" fmla="*/ 8 w 202"/>
                <a:gd name="T59" fmla="*/ 15 h 274"/>
                <a:gd name="T60" fmla="*/ 8 w 202"/>
                <a:gd name="T61" fmla="*/ 15 h 274"/>
                <a:gd name="T62" fmla="*/ 8 w 202"/>
                <a:gd name="T63" fmla="*/ 15 h 274"/>
                <a:gd name="T64" fmla="*/ 8 w 202"/>
                <a:gd name="T65" fmla="*/ 15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2"/>
                <a:gd name="T100" fmla="*/ 0 h 274"/>
                <a:gd name="T101" fmla="*/ 202 w 202"/>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2" h="274">
                  <a:moveTo>
                    <a:pt x="189" y="273"/>
                  </a:moveTo>
                  <a:lnTo>
                    <a:pt x="196" y="265"/>
                  </a:lnTo>
                  <a:lnTo>
                    <a:pt x="201" y="251"/>
                  </a:lnTo>
                  <a:lnTo>
                    <a:pt x="202" y="227"/>
                  </a:lnTo>
                  <a:lnTo>
                    <a:pt x="200" y="197"/>
                  </a:lnTo>
                  <a:lnTo>
                    <a:pt x="193" y="159"/>
                  </a:lnTo>
                  <a:lnTo>
                    <a:pt x="182" y="114"/>
                  </a:lnTo>
                  <a:lnTo>
                    <a:pt x="165" y="60"/>
                  </a:lnTo>
                  <a:lnTo>
                    <a:pt x="142" y="0"/>
                  </a:lnTo>
                  <a:lnTo>
                    <a:pt x="125" y="7"/>
                  </a:lnTo>
                  <a:lnTo>
                    <a:pt x="107" y="14"/>
                  </a:lnTo>
                  <a:lnTo>
                    <a:pt x="89" y="23"/>
                  </a:lnTo>
                  <a:lnTo>
                    <a:pt x="72" y="30"/>
                  </a:lnTo>
                  <a:lnTo>
                    <a:pt x="53" y="39"/>
                  </a:lnTo>
                  <a:lnTo>
                    <a:pt x="36" y="46"/>
                  </a:lnTo>
                  <a:lnTo>
                    <a:pt x="18" y="54"/>
                  </a:lnTo>
                  <a:lnTo>
                    <a:pt x="0" y="62"/>
                  </a:lnTo>
                  <a:lnTo>
                    <a:pt x="14" y="92"/>
                  </a:lnTo>
                  <a:lnTo>
                    <a:pt x="28" y="120"/>
                  </a:lnTo>
                  <a:lnTo>
                    <a:pt x="41" y="145"/>
                  </a:lnTo>
                  <a:lnTo>
                    <a:pt x="57" y="168"/>
                  </a:lnTo>
                  <a:lnTo>
                    <a:pt x="71" y="188"/>
                  </a:lnTo>
                  <a:lnTo>
                    <a:pt x="85" y="206"/>
                  </a:lnTo>
                  <a:lnTo>
                    <a:pt x="98" y="221"/>
                  </a:lnTo>
                  <a:lnTo>
                    <a:pt x="113" y="235"/>
                  </a:lnTo>
                  <a:lnTo>
                    <a:pt x="126" y="246"/>
                  </a:lnTo>
                  <a:lnTo>
                    <a:pt x="138" y="256"/>
                  </a:lnTo>
                  <a:lnTo>
                    <a:pt x="149" y="262"/>
                  </a:lnTo>
                  <a:lnTo>
                    <a:pt x="160" y="268"/>
                  </a:lnTo>
                  <a:lnTo>
                    <a:pt x="170" y="272"/>
                  </a:lnTo>
                  <a:lnTo>
                    <a:pt x="178" y="274"/>
                  </a:lnTo>
                  <a:lnTo>
                    <a:pt x="184" y="274"/>
                  </a:lnTo>
                  <a:lnTo>
                    <a:pt x="189" y="273"/>
                  </a:lnTo>
                  <a:close/>
                </a:path>
              </a:pathLst>
            </a:custGeom>
            <a:solidFill>
              <a:srgbClr val="474F4F"/>
            </a:solidFill>
            <a:ln w="9525">
              <a:noFill/>
              <a:round/>
              <a:headEnd/>
              <a:tailEnd/>
            </a:ln>
          </p:spPr>
          <p:txBody>
            <a:bodyPr/>
            <a:lstStyle/>
            <a:p>
              <a:pPr algn="ctr"/>
              <a:endParaRPr lang="en-US" sz="1800"/>
            </a:p>
          </p:txBody>
        </p:sp>
        <p:sp>
          <p:nvSpPr>
            <p:cNvPr id="347414" name="Freeform 1506"/>
            <p:cNvSpPr>
              <a:spLocks/>
            </p:cNvSpPr>
            <p:nvPr/>
          </p:nvSpPr>
          <p:spPr bwMode="auto">
            <a:xfrm>
              <a:off x="3433" y="3435"/>
              <a:ext cx="9" cy="14"/>
            </a:xfrm>
            <a:custGeom>
              <a:avLst/>
              <a:gdLst>
                <a:gd name="T0" fmla="*/ 9 w 186"/>
                <a:gd name="T1" fmla="*/ 14 h 264"/>
                <a:gd name="T2" fmla="*/ 9 w 186"/>
                <a:gd name="T3" fmla="*/ 14 h 264"/>
                <a:gd name="T4" fmla="*/ 9 w 186"/>
                <a:gd name="T5" fmla="*/ 13 h 264"/>
                <a:gd name="T6" fmla="*/ 9 w 186"/>
                <a:gd name="T7" fmla="*/ 12 h 264"/>
                <a:gd name="T8" fmla="*/ 9 w 186"/>
                <a:gd name="T9" fmla="*/ 10 h 264"/>
                <a:gd name="T10" fmla="*/ 8 w 186"/>
                <a:gd name="T11" fmla="*/ 8 h 264"/>
                <a:gd name="T12" fmla="*/ 7 w 186"/>
                <a:gd name="T13" fmla="*/ 6 h 264"/>
                <a:gd name="T14" fmla="*/ 6 w 186"/>
                <a:gd name="T15" fmla="*/ 3 h 264"/>
                <a:gd name="T16" fmla="*/ 5 w 186"/>
                <a:gd name="T17" fmla="*/ 0 h 264"/>
                <a:gd name="T18" fmla="*/ 5 w 186"/>
                <a:gd name="T19" fmla="*/ 0 h 264"/>
                <a:gd name="T20" fmla="*/ 4 w 186"/>
                <a:gd name="T21" fmla="*/ 1 h 264"/>
                <a:gd name="T22" fmla="*/ 3 w 186"/>
                <a:gd name="T23" fmla="*/ 1 h 264"/>
                <a:gd name="T24" fmla="*/ 3 w 186"/>
                <a:gd name="T25" fmla="*/ 1 h 264"/>
                <a:gd name="T26" fmla="*/ 2 w 186"/>
                <a:gd name="T27" fmla="*/ 2 h 264"/>
                <a:gd name="T28" fmla="*/ 1 w 186"/>
                <a:gd name="T29" fmla="*/ 2 h 264"/>
                <a:gd name="T30" fmla="*/ 1 w 186"/>
                <a:gd name="T31" fmla="*/ 2 h 264"/>
                <a:gd name="T32" fmla="*/ 0 w 186"/>
                <a:gd name="T33" fmla="*/ 3 h 264"/>
                <a:gd name="T34" fmla="*/ 1 w 186"/>
                <a:gd name="T35" fmla="*/ 4 h 264"/>
                <a:gd name="T36" fmla="*/ 1 w 186"/>
                <a:gd name="T37" fmla="*/ 6 h 264"/>
                <a:gd name="T38" fmla="*/ 2 w 186"/>
                <a:gd name="T39" fmla="*/ 7 h 264"/>
                <a:gd name="T40" fmla="*/ 3 w 186"/>
                <a:gd name="T41" fmla="*/ 8 h 264"/>
                <a:gd name="T42" fmla="*/ 3 w 186"/>
                <a:gd name="T43" fmla="*/ 9 h 264"/>
                <a:gd name="T44" fmla="*/ 4 w 186"/>
                <a:gd name="T45" fmla="*/ 10 h 264"/>
                <a:gd name="T46" fmla="*/ 5 w 186"/>
                <a:gd name="T47" fmla="*/ 11 h 264"/>
                <a:gd name="T48" fmla="*/ 5 w 186"/>
                <a:gd name="T49" fmla="*/ 12 h 264"/>
                <a:gd name="T50" fmla="*/ 6 w 186"/>
                <a:gd name="T51" fmla="*/ 12 h 264"/>
                <a:gd name="T52" fmla="*/ 6 w 186"/>
                <a:gd name="T53" fmla="*/ 13 h 264"/>
                <a:gd name="T54" fmla="*/ 7 w 186"/>
                <a:gd name="T55" fmla="*/ 13 h 264"/>
                <a:gd name="T56" fmla="*/ 8 w 186"/>
                <a:gd name="T57" fmla="*/ 14 h 264"/>
                <a:gd name="T58" fmla="*/ 8 w 186"/>
                <a:gd name="T59" fmla="*/ 14 h 264"/>
                <a:gd name="T60" fmla="*/ 8 w 186"/>
                <a:gd name="T61" fmla="*/ 14 h 264"/>
                <a:gd name="T62" fmla="*/ 9 w 186"/>
                <a:gd name="T63" fmla="*/ 14 h 264"/>
                <a:gd name="T64" fmla="*/ 9 w 186"/>
                <a:gd name="T65" fmla="*/ 14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64"/>
                <a:gd name="T101" fmla="*/ 186 w 186"/>
                <a:gd name="T102" fmla="*/ 264 h 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64">
                  <a:moveTo>
                    <a:pt x="180" y="263"/>
                  </a:moveTo>
                  <a:lnTo>
                    <a:pt x="185" y="256"/>
                  </a:lnTo>
                  <a:lnTo>
                    <a:pt x="186" y="243"/>
                  </a:lnTo>
                  <a:lnTo>
                    <a:pt x="183" y="222"/>
                  </a:lnTo>
                  <a:lnTo>
                    <a:pt x="177" y="193"/>
                  </a:lnTo>
                  <a:lnTo>
                    <a:pt x="166" y="157"/>
                  </a:lnTo>
                  <a:lnTo>
                    <a:pt x="151" y="113"/>
                  </a:lnTo>
                  <a:lnTo>
                    <a:pt x="131" y="60"/>
                  </a:lnTo>
                  <a:lnTo>
                    <a:pt x="108" y="0"/>
                  </a:lnTo>
                  <a:lnTo>
                    <a:pt x="94" y="7"/>
                  </a:lnTo>
                  <a:lnTo>
                    <a:pt x="80" y="13"/>
                  </a:lnTo>
                  <a:lnTo>
                    <a:pt x="67" y="18"/>
                  </a:lnTo>
                  <a:lnTo>
                    <a:pt x="54" y="24"/>
                  </a:lnTo>
                  <a:lnTo>
                    <a:pt x="40" y="30"/>
                  </a:lnTo>
                  <a:lnTo>
                    <a:pt x="27" y="36"/>
                  </a:lnTo>
                  <a:lnTo>
                    <a:pt x="13" y="41"/>
                  </a:lnTo>
                  <a:lnTo>
                    <a:pt x="0" y="48"/>
                  </a:lnTo>
                  <a:lnTo>
                    <a:pt x="13" y="78"/>
                  </a:lnTo>
                  <a:lnTo>
                    <a:pt x="26" y="106"/>
                  </a:lnTo>
                  <a:lnTo>
                    <a:pt x="40" y="131"/>
                  </a:lnTo>
                  <a:lnTo>
                    <a:pt x="55" y="154"/>
                  </a:lnTo>
                  <a:lnTo>
                    <a:pt x="69" y="174"/>
                  </a:lnTo>
                  <a:lnTo>
                    <a:pt x="83" y="192"/>
                  </a:lnTo>
                  <a:lnTo>
                    <a:pt x="96" y="208"/>
                  </a:lnTo>
                  <a:lnTo>
                    <a:pt x="110" y="222"/>
                  </a:lnTo>
                  <a:lnTo>
                    <a:pt x="122" y="233"/>
                  </a:lnTo>
                  <a:lnTo>
                    <a:pt x="134" y="243"/>
                  </a:lnTo>
                  <a:lnTo>
                    <a:pt x="145" y="250"/>
                  </a:lnTo>
                  <a:lnTo>
                    <a:pt x="155" y="256"/>
                  </a:lnTo>
                  <a:lnTo>
                    <a:pt x="164" y="261"/>
                  </a:lnTo>
                  <a:lnTo>
                    <a:pt x="171" y="263"/>
                  </a:lnTo>
                  <a:lnTo>
                    <a:pt x="176" y="264"/>
                  </a:lnTo>
                  <a:lnTo>
                    <a:pt x="180" y="263"/>
                  </a:lnTo>
                  <a:close/>
                </a:path>
              </a:pathLst>
            </a:custGeom>
            <a:solidFill>
              <a:srgbClr val="616666"/>
            </a:solidFill>
            <a:ln w="9525">
              <a:noFill/>
              <a:round/>
              <a:headEnd/>
              <a:tailEnd/>
            </a:ln>
          </p:spPr>
          <p:txBody>
            <a:bodyPr/>
            <a:lstStyle/>
            <a:p>
              <a:pPr algn="ctr"/>
              <a:endParaRPr lang="en-US" sz="1800"/>
            </a:p>
          </p:txBody>
        </p:sp>
        <p:sp>
          <p:nvSpPr>
            <p:cNvPr id="347415" name="Freeform 1507"/>
            <p:cNvSpPr>
              <a:spLocks/>
            </p:cNvSpPr>
            <p:nvPr/>
          </p:nvSpPr>
          <p:spPr bwMode="auto">
            <a:xfrm>
              <a:off x="3433" y="3435"/>
              <a:ext cx="8" cy="14"/>
            </a:xfrm>
            <a:custGeom>
              <a:avLst/>
              <a:gdLst>
                <a:gd name="T0" fmla="*/ 8 w 173"/>
                <a:gd name="T1" fmla="*/ 14 h 251"/>
                <a:gd name="T2" fmla="*/ 8 w 173"/>
                <a:gd name="T3" fmla="*/ 14 h 251"/>
                <a:gd name="T4" fmla="*/ 8 w 173"/>
                <a:gd name="T5" fmla="*/ 13 h 251"/>
                <a:gd name="T6" fmla="*/ 8 w 173"/>
                <a:gd name="T7" fmla="*/ 12 h 251"/>
                <a:gd name="T8" fmla="*/ 7 w 173"/>
                <a:gd name="T9" fmla="*/ 10 h 251"/>
                <a:gd name="T10" fmla="*/ 6 w 173"/>
                <a:gd name="T11" fmla="*/ 9 h 251"/>
                <a:gd name="T12" fmla="*/ 6 w 173"/>
                <a:gd name="T13" fmla="*/ 6 h 251"/>
                <a:gd name="T14" fmla="*/ 4 w 173"/>
                <a:gd name="T15" fmla="*/ 3 h 251"/>
                <a:gd name="T16" fmla="*/ 3 w 173"/>
                <a:gd name="T17" fmla="*/ 0 h 251"/>
                <a:gd name="T18" fmla="*/ 3 w 173"/>
                <a:gd name="T19" fmla="*/ 0 h 251"/>
                <a:gd name="T20" fmla="*/ 2 w 173"/>
                <a:gd name="T21" fmla="*/ 0 h 251"/>
                <a:gd name="T22" fmla="*/ 2 w 173"/>
                <a:gd name="T23" fmla="*/ 1 h 251"/>
                <a:gd name="T24" fmla="*/ 2 w 173"/>
                <a:gd name="T25" fmla="*/ 1 h 251"/>
                <a:gd name="T26" fmla="*/ 1 w 173"/>
                <a:gd name="T27" fmla="*/ 1 h 251"/>
                <a:gd name="T28" fmla="*/ 1 w 173"/>
                <a:gd name="T29" fmla="*/ 1 h 251"/>
                <a:gd name="T30" fmla="*/ 0 w 173"/>
                <a:gd name="T31" fmla="*/ 2 h 251"/>
                <a:gd name="T32" fmla="*/ 0 w 173"/>
                <a:gd name="T33" fmla="*/ 2 h 251"/>
                <a:gd name="T34" fmla="*/ 1 w 173"/>
                <a:gd name="T35" fmla="*/ 3 h 251"/>
                <a:gd name="T36" fmla="*/ 1 w 173"/>
                <a:gd name="T37" fmla="*/ 5 h 251"/>
                <a:gd name="T38" fmla="*/ 2 w 173"/>
                <a:gd name="T39" fmla="*/ 6 h 251"/>
                <a:gd name="T40" fmla="*/ 2 w 173"/>
                <a:gd name="T41" fmla="*/ 8 h 251"/>
                <a:gd name="T42" fmla="*/ 3 w 173"/>
                <a:gd name="T43" fmla="*/ 9 h 251"/>
                <a:gd name="T44" fmla="*/ 4 w 173"/>
                <a:gd name="T45" fmla="*/ 10 h 251"/>
                <a:gd name="T46" fmla="*/ 4 w 173"/>
                <a:gd name="T47" fmla="*/ 11 h 251"/>
                <a:gd name="T48" fmla="*/ 5 w 173"/>
                <a:gd name="T49" fmla="*/ 11 h 251"/>
                <a:gd name="T50" fmla="*/ 6 w 173"/>
                <a:gd name="T51" fmla="*/ 12 h 251"/>
                <a:gd name="T52" fmla="*/ 6 w 173"/>
                <a:gd name="T53" fmla="*/ 13 h 251"/>
                <a:gd name="T54" fmla="*/ 7 w 173"/>
                <a:gd name="T55" fmla="*/ 13 h 251"/>
                <a:gd name="T56" fmla="*/ 7 w 173"/>
                <a:gd name="T57" fmla="*/ 13 h 251"/>
                <a:gd name="T58" fmla="*/ 7 w 173"/>
                <a:gd name="T59" fmla="*/ 14 h 251"/>
                <a:gd name="T60" fmla="*/ 8 w 173"/>
                <a:gd name="T61" fmla="*/ 14 h 251"/>
                <a:gd name="T62" fmla="*/ 8 w 173"/>
                <a:gd name="T63" fmla="*/ 14 h 251"/>
                <a:gd name="T64" fmla="*/ 8 w 173"/>
                <a:gd name="T65" fmla="*/ 14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3"/>
                <a:gd name="T100" fmla="*/ 0 h 251"/>
                <a:gd name="T101" fmla="*/ 173 w 173"/>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3" h="251">
                  <a:moveTo>
                    <a:pt x="171" y="251"/>
                  </a:moveTo>
                  <a:lnTo>
                    <a:pt x="173" y="245"/>
                  </a:lnTo>
                  <a:lnTo>
                    <a:pt x="170" y="233"/>
                  </a:lnTo>
                  <a:lnTo>
                    <a:pt x="164" y="214"/>
                  </a:lnTo>
                  <a:lnTo>
                    <a:pt x="153" y="187"/>
                  </a:lnTo>
                  <a:lnTo>
                    <a:pt x="137" y="153"/>
                  </a:lnTo>
                  <a:lnTo>
                    <a:pt x="119" y="110"/>
                  </a:lnTo>
                  <a:lnTo>
                    <a:pt x="97" y="60"/>
                  </a:lnTo>
                  <a:lnTo>
                    <a:pt x="72" y="0"/>
                  </a:lnTo>
                  <a:lnTo>
                    <a:pt x="63" y="4"/>
                  </a:lnTo>
                  <a:lnTo>
                    <a:pt x="54" y="7"/>
                  </a:lnTo>
                  <a:lnTo>
                    <a:pt x="45" y="11"/>
                  </a:lnTo>
                  <a:lnTo>
                    <a:pt x="36" y="16"/>
                  </a:lnTo>
                  <a:lnTo>
                    <a:pt x="27" y="20"/>
                  </a:lnTo>
                  <a:lnTo>
                    <a:pt x="18" y="23"/>
                  </a:lnTo>
                  <a:lnTo>
                    <a:pt x="9" y="27"/>
                  </a:lnTo>
                  <a:lnTo>
                    <a:pt x="0" y="31"/>
                  </a:lnTo>
                  <a:lnTo>
                    <a:pt x="13" y="62"/>
                  </a:lnTo>
                  <a:lnTo>
                    <a:pt x="26" y="89"/>
                  </a:lnTo>
                  <a:lnTo>
                    <a:pt x="41" y="115"/>
                  </a:lnTo>
                  <a:lnTo>
                    <a:pt x="54" y="138"/>
                  </a:lnTo>
                  <a:lnTo>
                    <a:pt x="68" y="159"/>
                  </a:lnTo>
                  <a:lnTo>
                    <a:pt x="81" y="177"/>
                  </a:lnTo>
                  <a:lnTo>
                    <a:pt x="95" y="193"/>
                  </a:lnTo>
                  <a:lnTo>
                    <a:pt x="107" y="206"/>
                  </a:lnTo>
                  <a:lnTo>
                    <a:pt x="119" y="218"/>
                  </a:lnTo>
                  <a:lnTo>
                    <a:pt x="130" y="229"/>
                  </a:lnTo>
                  <a:lnTo>
                    <a:pt x="141" y="236"/>
                  </a:lnTo>
                  <a:lnTo>
                    <a:pt x="150" y="242"/>
                  </a:lnTo>
                  <a:lnTo>
                    <a:pt x="157" y="246"/>
                  </a:lnTo>
                  <a:lnTo>
                    <a:pt x="163" y="250"/>
                  </a:lnTo>
                  <a:lnTo>
                    <a:pt x="168" y="251"/>
                  </a:lnTo>
                  <a:lnTo>
                    <a:pt x="171" y="251"/>
                  </a:lnTo>
                  <a:close/>
                </a:path>
              </a:pathLst>
            </a:custGeom>
            <a:solidFill>
              <a:srgbClr val="7A8282"/>
            </a:solidFill>
            <a:ln w="9525">
              <a:noFill/>
              <a:round/>
              <a:headEnd/>
              <a:tailEnd/>
            </a:ln>
          </p:spPr>
          <p:txBody>
            <a:bodyPr/>
            <a:lstStyle/>
            <a:p>
              <a:pPr algn="ctr"/>
              <a:endParaRPr lang="en-US" sz="1800"/>
            </a:p>
          </p:txBody>
        </p:sp>
        <p:sp>
          <p:nvSpPr>
            <p:cNvPr id="347416" name="Freeform 1508"/>
            <p:cNvSpPr>
              <a:spLocks/>
            </p:cNvSpPr>
            <p:nvPr/>
          </p:nvSpPr>
          <p:spPr bwMode="auto">
            <a:xfrm>
              <a:off x="3434" y="3436"/>
              <a:ext cx="7" cy="13"/>
            </a:xfrm>
            <a:custGeom>
              <a:avLst/>
              <a:gdLst>
                <a:gd name="T0" fmla="*/ 7 w 163"/>
                <a:gd name="T1" fmla="*/ 13 h 240"/>
                <a:gd name="T2" fmla="*/ 7 w 163"/>
                <a:gd name="T3" fmla="*/ 13 h 240"/>
                <a:gd name="T4" fmla="*/ 7 w 163"/>
                <a:gd name="T5" fmla="*/ 12 h 240"/>
                <a:gd name="T6" fmla="*/ 6 w 163"/>
                <a:gd name="T7" fmla="*/ 11 h 240"/>
                <a:gd name="T8" fmla="*/ 6 w 163"/>
                <a:gd name="T9" fmla="*/ 10 h 240"/>
                <a:gd name="T10" fmla="*/ 5 w 163"/>
                <a:gd name="T11" fmla="*/ 8 h 240"/>
                <a:gd name="T12" fmla="*/ 4 w 163"/>
                <a:gd name="T13" fmla="*/ 6 h 240"/>
                <a:gd name="T14" fmla="*/ 3 w 163"/>
                <a:gd name="T15" fmla="*/ 3 h 240"/>
                <a:gd name="T16" fmla="*/ 2 w 163"/>
                <a:gd name="T17" fmla="*/ 0 h 240"/>
                <a:gd name="T18" fmla="*/ 1 w 163"/>
                <a:gd name="T19" fmla="*/ 0 h 240"/>
                <a:gd name="T20" fmla="*/ 1 w 163"/>
                <a:gd name="T21" fmla="*/ 0 h 240"/>
                <a:gd name="T22" fmla="*/ 1 w 163"/>
                <a:gd name="T23" fmla="*/ 0 h 240"/>
                <a:gd name="T24" fmla="*/ 1 w 163"/>
                <a:gd name="T25" fmla="*/ 0 h 240"/>
                <a:gd name="T26" fmla="*/ 1 w 163"/>
                <a:gd name="T27" fmla="*/ 1 h 240"/>
                <a:gd name="T28" fmla="*/ 0 w 163"/>
                <a:gd name="T29" fmla="*/ 1 h 240"/>
                <a:gd name="T30" fmla="*/ 0 w 163"/>
                <a:gd name="T31" fmla="*/ 1 h 240"/>
                <a:gd name="T32" fmla="*/ 0 w 163"/>
                <a:gd name="T33" fmla="*/ 1 h 240"/>
                <a:gd name="T34" fmla="*/ 1 w 163"/>
                <a:gd name="T35" fmla="*/ 3 h 240"/>
                <a:gd name="T36" fmla="*/ 1 w 163"/>
                <a:gd name="T37" fmla="*/ 4 h 240"/>
                <a:gd name="T38" fmla="*/ 2 w 163"/>
                <a:gd name="T39" fmla="*/ 6 h 240"/>
                <a:gd name="T40" fmla="*/ 2 w 163"/>
                <a:gd name="T41" fmla="*/ 7 h 240"/>
                <a:gd name="T42" fmla="*/ 3 w 163"/>
                <a:gd name="T43" fmla="*/ 8 h 240"/>
                <a:gd name="T44" fmla="*/ 4 w 163"/>
                <a:gd name="T45" fmla="*/ 9 h 240"/>
                <a:gd name="T46" fmla="*/ 4 w 163"/>
                <a:gd name="T47" fmla="*/ 10 h 240"/>
                <a:gd name="T48" fmla="*/ 5 w 163"/>
                <a:gd name="T49" fmla="*/ 10 h 240"/>
                <a:gd name="T50" fmla="*/ 5 w 163"/>
                <a:gd name="T51" fmla="*/ 11 h 240"/>
                <a:gd name="T52" fmla="*/ 5 w 163"/>
                <a:gd name="T53" fmla="*/ 12 h 240"/>
                <a:gd name="T54" fmla="*/ 6 w 163"/>
                <a:gd name="T55" fmla="*/ 12 h 240"/>
                <a:gd name="T56" fmla="*/ 6 w 163"/>
                <a:gd name="T57" fmla="*/ 12 h 240"/>
                <a:gd name="T58" fmla="*/ 7 w 163"/>
                <a:gd name="T59" fmla="*/ 13 h 240"/>
                <a:gd name="T60" fmla="*/ 7 w 163"/>
                <a:gd name="T61" fmla="*/ 13 h 240"/>
                <a:gd name="T62" fmla="*/ 7 w 163"/>
                <a:gd name="T63" fmla="*/ 13 h 240"/>
                <a:gd name="T64" fmla="*/ 7 w 163"/>
                <a:gd name="T65" fmla="*/ 13 h 2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3"/>
                <a:gd name="T100" fmla="*/ 0 h 240"/>
                <a:gd name="T101" fmla="*/ 163 w 163"/>
                <a:gd name="T102" fmla="*/ 240 h 2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3" h="240">
                  <a:moveTo>
                    <a:pt x="163" y="240"/>
                  </a:moveTo>
                  <a:lnTo>
                    <a:pt x="162" y="235"/>
                  </a:lnTo>
                  <a:lnTo>
                    <a:pt x="156" y="225"/>
                  </a:lnTo>
                  <a:lnTo>
                    <a:pt x="145" y="208"/>
                  </a:lnTo>
                  <a:lnTo>
                    <a:pt x="129" y="183"/>
                  </a:lnTo>
                  <a:lnTo>
                    <a:pt x="110" y="150"/>
                  </a:lnTo>
                  <a:lnTo>
                    <a:pt x="89" y="110"/>
                  </a:lnTo>
                  <a:lnTo>
                    <a:pt x="64" y="59"/>
                  </a:lnTo>
                  <a:lnTo>
                    <a:pt x="39" y="0"/>
                  </a:lnTo>
                  <a:lnTo>
                    <a:pt x="34" y="2"/>
                  </a:lnTo>
                  <a:lnTo>
                    <a:pt x="28" y="5"/>
                  </a:lnTo>
                  <a:lnTo>
                    <a:pt x="24" y="7"/>
                  </a:lnTo>
                  <a:lnTo>
                    <a:pt x="19" y="9"/>
                  </a:lnTo>
                  <a:lnTo>
                    <a:pt x="14" y="11"/>
                  </a:lnTo>
                  <a:lnTo>
                    <a:pt x="10" y="13"/>
                  </a:lnTo>
                  <a:lnTo>
                    <a:pt x="5" y="15"/>
                  </a:lnTo>
                  <a:lnTo>
                    <a:pt x="0" y="17"/>
                  </a:lnTo>
                  <a:lnTo>
                    <a:pt x="13" y="48"/>
                  </a:lnTo>
                  <a:lnTo>
                    <a:pt x="26" y="75"/>
                  </a:lnTo>
                  <a:lnTo>
                    <a:pt x="41" y="102"/>
                  </a:lnTo>
                  <a:lnTo>
                    <a:pt x="54" y="124"/>
                  </a:lnTo>
                  <a:lnTo>
                    <a:pt x="68" y="145"/>
                  </a:lnTo>
                  <a:lnTo>
                    <a:pt x="82" y="163"/>
                  </a:lnTo>
                  <a:lnTo>
                    <a:pt x="94" y="180"/>
                  </a:lnTo>
                  <a:lnTo>
                    <a:pt x="106" y="193"/>
                  </a:lnTo>
                  <a:lnTo>
                    <a:pt x="117" y="205"/>
                  </a:lnTo>
                  <a:lnTo>
                    <a:pt x="127" y="215"/>
                  </a:lnTo>
                  <a:lnTo>
                    <a:pt x="138" y="224"/>
                  </a:lnTo>
                  <a:lnTo>
                    <a:pt x="146" y="230"/>
                  </a:lnTo>
                  <a:lnTo>
                    <a:pt x="152" y="234"/>
                  </a:lnTo>
                  <a:lnTo>
                    <a:pt x="158" y="238"/>
                  </a:lnTo>
                  <a:lnTo>
                    <a:pt x="161" y="240"/>
                  </a:lnTo>
                  <a:lnTo>
                    <a:pt x="163" y="240"/>
                  </a:lnTo>
                  <a:close/>
                </a:path>
              </a:pathLst>
            </a:custGeom>
            <a:solidFill>
              <a:srgbClr val="919999"/>
            </a:solidFill>
            <a:ln w="9525">
              <a:noFill/>
              <a:round/>
              <a:headEnd/>
              <a:tailEnd/>
            </a:ln>
          </p:spPr>
          <p:txBody>
            <a:bodyPr/>
            <a:lstStyle/>
            <a:p>
              <a:pPr algn="ctr"/>
              <a:endParaRPr lang="en-US" sz="1800"/>
            </a:p>
          </p:txBody>
        </p:sp>
        <p:sp>
          <p:nvSpPr>
            <p:cNvPr id="347417" name="Freeform 1509"/>
            <p:cNvSpPr>
              <a:spLocks/>
            </p:cNvSpPr>
            <p:nvPr/>
          </p:nvSpPr>
          <p:spPr bwMode="auto">
            <a:xfrm>
              <a:off x="3441" y="3449"/>
              <a:ext cx="2" cy="5"/>
            </a:xfrm>
            <a:custGeom>
              <a:avLst/>
              <a:gdLst>
                <a:gd name="T0" fmla="*/ 1 w 48"/>
                <a:gd name="T1" fmla="*/ 0 h 99"/>
                <a:gd name="T2" fmla="*/ 2 w 48"/>
                <a:gd name="T3" fmla="*/ 4 h 99"/>
                <a:gd name="T4" fmla="*/ 2 w 48"/>
                <a:gd name="T5" fmla="*/ 5 h 99"/>
                <a:gd name="T6" fmla="*/ 2 w 48"/>
                <a:gd name="T7" fmla="*/ 5 h 99"/>
                <a:gd name="T8" fmla="*/ 2 w 48"/>
                <a:gd name="T9" fmla="*/ 5 h 99"/>
                <a:gd name="T10" fmla="*/ 1 w 48"/>
                <a:gd name="T11" fmla="*/ 4 h 99"/>
                <a:gd name="T12" fmla="*/ 0 w 48"/>
                <a:gd name="T13" fmla="*/ 0 h 99"/>
                <a:gd name="T14" fmla="*/ 1 w 48"/>
                <a:gd name="T15" fmla="*/ 0 h 99"/>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99"/>
                <a:gd name="T26" fmla="*/ 48 w 4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99">
                  <a:moveTo>
                    <a:pt x="13" y="0"/>
                  </a:moveTo>
                  <a:lnTo>
                    <a:pt x="44" y="76"/>
                  </a:lnTo>
                  <a:lnTo>
                    <a:pt x="48" y="92"/>
                  </a:lnTo>
                  <a:lnTo>
                    <a:pt x="46" y="99"/>
                  </a:lnTo>
                  <a:lnTo>
                    <a:pt x="39" y="96"/>
                  </a:lnTo>
                  <a:lnTo>
                    <a:pt x="31" y="83"/>
                  </a:lnTo>
                  <a:lnTo>
                    <a:pt x="0" y="7"/>
                  </a:lnTo>
                  <a:lnTo>
                    <a:pt x="13" y="0"/>
                  </a:lnTo>
                  <a:close/>
                </a:path>
              </a:pathLst>
            </a:custGeom>
            <a:solidFill>
              <a:srgbClr val="2B3333"/>
            </a:solidFill>
            <a:ln w="9525">
              <a:noFill/>
              <a:round/>
              <a:headEnd/>
              <a:tailEnd/>
            </a:ln>
          </p:spPr>
          <p:txBody>
            <a:bodyPr/>
            <a:lstStyle/>
            <a:p>
              <a:pPr algn="ctr"/>
              <a:endParaRPr lang="en-US" sz="1800"/>
            </a:p>
          </p:txBody>
        </p:sp>
      </p:grpSp>
      <p:grpSp>
        <p:nvGrpSpPr>
          <p:cNvPr id="347205" name="Group 1510"/>
          <p:cNvGrpSpPr>
            <a:grpSpLocks/>
          </p:cNvGrpSpPr>
          <p:nvPr/>
        </p:nvGrpSpPr>
        <p:grpSpPr bwMode="auto">
          <a:xfrm>
            <a:off x="2817813" y="1219200"/>
            <a:ext cx="469900" cy="685800"/>
            <a:chOff x="3360" y="3024"/>
            <a:chExt cx="296" cy="432"/>
          </a:xfrm>
        </p:grpSpPr>
        <p:sp>
          <p:nvSpPr>
            <p:cNvPr id="347210" name="Freeform 1511"/>
            <p:cNvSpPr>
              <a:spLocks/>
            </p:cNvSpPr>
            <p:nvPr/>
          </p:nvSpPr>
          <p:spPr bwMode="auto">
            <a:xfrm>
              <a:off x="3394" y="3298"/>
              <a:ext cx="9" cy="5"/>
            </a:xfrm>
            <a:custGeom>
              <a:avLst/>
              <a:gdLst>
                <a:gd name="T0" fmla="*/ 0 w 206"/>
                <a:gd name="T1" fmla="*/ 4 h 84"/>
                <a:gd name="T2" fmla="*/ 9 w 206"/>
                <a:gd name="T3" fmla="*/ 0 h 84"/>
                <a:gd name="T4" fmla="*/ 9 w 206"/>
                <a:gd name="T5" fmla="*/ 1 h 84"/>
                <a:gd name="T6" fmla="*/ 0 w 206"/>
                <a:gd name="T7" fmla="*/ 5 h 84"/>
                <a:gd name="T8" fmla="*/ 0 w 206"/>
                <a:gd name="T9" fmla="*/ 4 h 84"/>
                <a:gd name="T10" fmla="*/ 0 60000 65536"/>
                <a:gd name="T11" fmla="*/ 0 60000 65536"/>
                <a:gd name="T12" fmla="*/ 0 60000 65536"/>
                <a:gd name="T13" fmla="*/ 0 60000 65536"/>
                <a:gd name="T14" fmla="*/ 0 60000 65536"/>
                <a:gd name="T15" fmla="*/ 0 w 206"/>
                <a:gd name="T16" fmla="*/ 0 h 84"/>
                <a:gd name="T17" fmla="*/ 206 w 206"/>
                <a:gd name="T18" fmla="*/ 84 h 84"/>
              </a:gdLst>
              <a:ahLst/>
              <a:cxnLst>
                <a:cxn ang="T10">
                  <a:pos x="T0" y="T1"/>
                </a:cxn>
                <a:cxn ang="T11">
                  <a:pos x="T2" y="T3"/>
                </a:cxn>
                <a:cxn ang="T12">
                  <a:pos x="T4" y="T5"/>
                </a:cxn>
                <a:cxn ang="T13">
                  <a:pos x="T6" y="T7"/>
                </a:cxn>
                <a:cxn ang="T14">
                  <a:pos x="T8" y="T9"/>
                </a:cxn>
              </a:cxnLst>
              <a:rect l="T15" t="T16" r="T17" b="T18"/>
              <a:pathLst>
                <a:path w="206" h="84">
                  <a:moveTo>
                    <a:pt x="0" y="67"/>
                  </a:moveTo>
                  <a:lnTo>
                    <a:pt x="199" y="0"/>
                  </a:lnTo>
                  <a:lnTo>
                    <a:pt x="206" y="17"/>
                  </a:lnTo>
                  <a:lnTo>
                    <a:pt x="7" y="84"/>
                  </a:lnTo>
                  <a:lnTo>
                    <a:pt x="0" y="67"/>
                  </a:lnTo>
                  <a:close/>
                </a:path>
              </a:pathLst>
            </a:custGeom>
            <a:solidFill>
              <a:srgbClr val="6B6859"/>
            </a:solidFill>
            <a:ln w="9525">
              <a:noFill/>
              <a:round/>
              <a:headEnd/>
              <a:tailEnd/>
            </a:ln>
          </p:spPr>
          <p:txBody>
            <a:bodyPr/>
            <a:lstStyle/>
            <a:p>
              <a:pPr algn="ctr"/>
              <a:endParaRPr lang="en-US" sz="1800"/>
            </a:p>
          </p:txBody>
        </p:sp>
        <p:sp>
          <p:nvSpPr>
            <p:cNvPr id="347211" name="Freeform 1512"/>
            <p:cNvSpPr>
              <a:spLocks/>
            </p:cNvSpPr>
            <p:nvPr/>
          </p:nvSpPr>
          <p:spPr bwMode="auto">
            <a:xfrm>
              <a:off x="3453" y="3450"/>
              <a:ext cx="3" cy="6"/>
            </a:xfrm>
            <a:custGeom>
              <a:avLst/>
              <a:gdLst>
                <a:gd name="T0" fmla="*/ 2 w 82"/>
                <a:gd name="T1" fmla="*/ 0 h 108"/>
                <a:gd name="T2" fmla="*/ 3 w 82"/>
                <a:gd name="T3" fmla="*/ 4 h 108"/>
                <a:gd name="T4" fmla="*/ 3 w 82"/>
                <a:gd name="T5" fmla="*/ 5 h 108"/>
                <a:gd name="T6" fmla="*/ 3 w 82"/>
                <a:gd name="T7" fmla="*/ 5 h 108"/>
                <a:gd name="T8" fmla="*/ 3 w 82"/>
                <a:gd name="T9" fmla="*/ 6 h 108"/>
                <a:gd name="T10" fmla="*/ 2 w 82"/>
                <a:gd name="T11" fmla="*/ 6 h 108"/>
                <a:gd name="T12" fmla="*/ 2 w 82"/>
                <a:gd name="T13" fmla="*/ 6 h 108"/>
                <a:gd name="T14" fmla="*/ 2 w 82"/>
                <a:gd name="T15" fmla="*/ 6 h 108"/>
                <a:gd name="T16" fmla="*/ 2 w 82"/>
                <a:gd name="T17" fmla="*/ 6 h 108"/>
                <a:gd name="T18" fmla="*/ 1 w 82"/>
                <a:gd name="T19" fmla="*/ 5 h 108"/>
                <a:gd name="T20" fmla="*/ 0 w 82"/>
                <a:gd name="T21" fmla="*/ 1 h 108"/>
                <a:gd name="T22" fmla="*/ 2 w 82"/>
                <a:gd name="T23" fmla="*/ 0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108"/>
                <a:gd name="T38" fmla="*/ 82 w 82"/>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108">
                  <a:moveTo>
                    <a:pt x="45" y="0"/>
                  </a:moveTo>
                  <a:lnTo>
                    <a:pt x="80" y="77"/>
                  </a:lnTo>
                  <a:lnTo>
                    <a:pt x="82" y="87"/>
                  </a:lnTo>
                  <a:lnTo>
                    <a:pt x="80" y="95"/>
                  </a:lnTo>
                  <a:lnTo>
                    <a:pt x="74" y="102"/>
                  </a:lnTo>
                  <a:lnTo>
                    <a:pt x="66" y="106"/>
                  </a:lnTo>
                  <a:lnTo>
                    <a:pt x="57" y="108"/>
                  </a:lnTo>
                  <a:lnTo>
                    <a:pt x="49" y="106"/>
                  </a:lnTo>
                  <a:lnTo>
                    <a:pt x="41" y="102"/>
                  </a:lnTo>
                  <a:lnTo>
                    <a:pt x="35" y="93"/>
                  </a:lnTo>
                  <a:lnTo>
                    <a:pt x="0" y="16"/>
                  </a:lnTo>
                  <a:lnTo>
                    <a:pt x="45" y="0"/>
                  </a:lnTo>
                  <a:close/>
                </a:path>
              </a:pathLst>
            </a:custGeom>
            <a:solidFill>
              <a:srgbClr val="6B6859"/>
            </a:solidFill>
            <a:ln w="9525">
              <a:noFill/>
              <a:round/>
              <a:headEnd/>
              <a:tailEnd/>
            </a:ln>
          </p:spPr>
          <p:txBody>
            <a:bodyPr/>
            <a:lstStyle/>
            <a:p>
              <a:pPr algn="ctr"/>
              <a:endParaRPr lang="en-US" sz="1800"/>
            </a:p>
          </p:txBody>
        </p:sp>
        <p:sp>
          <p:nvSpPr>
            <p:cNvPr id="347212" name="Freeform 1513"/>
            <p:cNvSpPr>
              <a:spLocks/>
            </p:cNvSpPr>
            <p:nvPr/>
          </p:nvSpPr>
          <p:spPr bwMode="auto">
            <a:xfrm>
              <a:off x="3443" y="3433"/>
              <a:ext cx="13" cy="18"/>
            </a:xfrm>
            <a:custGeom>
              <a:avLst/>
              <a:gdLst>
                <a:gd name="T0" fmla="*/ 11 w 293"/>
                <a:gd name="T1" fmla="*/ 18 h 319"/>
                <a:gd name="T2" fmla="*/ 12 w 293"/>
                <a:gd name="T3" fmla="*/ 17 h 319"/>
                <a:gd name="T4" fmla="*/ 12 w 293"/>
                <a:gd name="T5" fmla="*/ 16 h 319"/>
                <a:gd name="T6" fmla="*/ 13 w 293"/>
                <a:gd name="T7" fmla="*/ 14 h 319"/>
                <a:gd name="T8" fmla="*/ 13 w 293"/>
                <a:gd name="T9" fmla="*/ 12 h 319"/>
                <a:gd name="T10" fmla="*/ 13 w 293"/>
                <a:gd name="T11" fmla="*/ 10 h 319"/>
                <a:gd name="T12" fmla="*/ 13 w 293"/>
                <a:gd name="T13" fmla="*/ 7 h 319"/>
                <a:gd name="T14" fmla="*/ 12 w 293"/>
                <a:gd name="T15" fmla="*/ 3 h 319"/>
                <a:gd name="T16" fmla="*/ 11 w 293"/>
                <a:gd name="T17" fmla="*/ 0 h 319"/>
                <a:gd name="T18" fmla="*/ 10 w 293"/>
                <a:gd name="T19" fmla="*/ 0 h 319"/>
                <a:gd name="T20" fmla="*/ 10 w 293"/>
                <a:gd name="T21" fmla="*/ 1 h 319"/>
                <a:gd name="T22" fmla="*/ 9 w 293"/>
                <a:gd name="T23" fmla="*/ 1 h 319"/>
                <a:gd name="T24" fmla="*/ 8 w 293"/>
                <a:gd name="T25" fmla="*/ 1 h 319"/>
                <a:gd name="T26" fmla="*/ 8 w 293"/>
                <a:gd name="T27" fmla="*/ 2 h 319"/>
                <a:gd name="T28" fmla="*/ 7 w 293"/>
                <a:gd name="T29" fmla="*/ 2 h 319"/>
                <a:gd name="T30" fmla="*/ 6 w 293"/>
                <a:gd name="T31" fmla="*/ 2 h 319"/>
                <a:gd name="T32" fmla="*/ 6 w 293"/>
                <a:gd name="T33" fmla="*/ 3 h 319"/>
                <a:gd name="T34" fmla="*/ 5 w 293"/>
                <a:gd name="T35" fmla="*/ 3 h 319"/>
                <a:gd name="T36" fmla="*/ 4 w 293"/>
                <a:gd name="T37" fmla="*/ 3 h 319"/>
                <a:gd name="T38" fmla="*/ 3 w 293"/>
                <a:gd name="T39" fmla="*/ 4 h 319"/>
                <a:gd name="T40" fmla="*/ 3 w 293"/>
                <a:gd name="T41" fmla="*/ 4 h 319"/>
                <a:gd name="T42" fmla="*/ 2 w 293"/>
                <a:gd name="T43" fmla="*/ 4 h 319"/>
                <a:gd name="T44" fmla="*/ 1 w 293"/>
                <a:gd name="T45" fmla="*/ 5 h 319"/>
                <a:gd name="T46" fmla="*/ 1 w 293"/>
                <a:gd name="T47" fmla="*/ 5 h 319"/>
                <a:gd name="T48" fmla="*/ 0 w 293"/>
                <a:gd name="T49" fmla="*/ 5 h 319"/>
                <a:gd name="T50" fmla="*/ 1 w 293"/>
                <a:gd name="T51" fmla="*/ 7 h 319"/>
                <a:gd name="T52" fmla="*/ 1 w 293"/>
                <a:gd name="T53" fmla="*/ 9 h 319"/>
                <a:gd name="T54" fmla="*/ 2 w 293"/>
                <a:gd name="T55" fmla="*/ 10 h 319"/>
                <a:gd name="T56" fmla="*/ 3 w 293"/>
                <a:gd name="T57" fmla="*/ 11 h 319"/>
                <a:gd name="T58" fmla="*/ 4 w 293"/>
                <a:gd name="T59" fmla="*/ 13 h 319"/>
                <a:gd name="T60" fmla="*/ 4 w 293"/>
                <a:gd name="T61" fmla="*/ 14 h 319"/>
                <a:gd name="T62" fmla="*/ 5 w 293"/>
                <a:gd name="T63" fmla="*/ 15 h 319"/>
                <a:gd name="T64" fmla="*/ 6 w 293"/>
                <a:gd name="T65" fmla="*/ 15 h 319"/>
                <a:gd name="T66" fmla="*/ 7 w 293"/>
                <a:gd name="T67" fmla="*/ 16 h 319"/>
                <a:gd name="T68" fmla="*/ 8 w 293"/>
                <a:gd name="T69" fmla="*/ 17 h 319"/>
                <a:gd name="T70" fmla="*/ 8 w 293"/>
                <a:gd name="T71" fmla="*/ 17 h 319"/>
                <a:gd name="T72" fmla="*/ 9 w 293"/>
                <a:gd name="T73" fmla="*/ 18 h 319"/>
                <a:gd name="T74" fmla="*/ 10 w 293"/>
                <a:gd name="T75" fmla="*/ 18 h 319"/>
                <a:gd name="T76" fmla="*/ 10 w 293"/>
                <a:gd name="T77" fmla="*/ 18 h 319"/>
                <a:gd name="T78" fmla="*/ 11 w 293"/>
                <a:gd name="T79" fmla="*/ 18 h 319"/>
                <a:gd name="T80" fmla="*/ 11 w 293"/>
                <a:gd name="T81" fmla="*/ 18 h 3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3"/>
                <a:gd name="T124" fmla="*/ 0 h 319"/>
                <a:gd name="T125" fmla="*/ 293 w 293"/>
                <a:gd name="T126" fmla="*/ 319 h 3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3" h="319">
                  <a:moveTo>
                    <a:pt x="247" y="317"/>
                  </a:moveTo>
                  <a:lnTo>
                    <a:pt x="261" y="307"/>
                  </a:lnTo>
                  <a:lnTo>
                    <a:pt x="275" y="287"/>
                  </a:lnTo>
                  <a:lnTo>
                    <a:pt x="285" y="256"/>
                  </a:lnTo>
                  <a:lnTo>
                    <a:pt x="292" y="218"/>
                  </a:lnTo>
                  <a:lnTo>
                    <a:pt x="293" y="173"/>
                  </a:lnTo>
                  <a:lnTo>
                    <a:pt x="288" y="120"/>
                  </a:lnTo>
                  <a:lnTo>
                    <a:pt x="274" y="62"/>
                  </a:lnTo>
                  <a:lnTo>
                    <a:pt x="251" y="0"/>
                  </a:lnTo>
                  <a:lnTo>
                    <a:pt x="235" y="5"/>
                  </a:lnTo>
                  <a:lnTo>
                    <a:pt x="219" y="10"/>
                  </a:lnTo>
                  <a:lnTo>
                    <a:pt x="204" y="17"/>
                  </a:lnTo>
                  <a:lnTo>
                    <a:pt x="188" y="22"/>
                  </a:lnTo>
                  <a:lnTo>
                    <a:pt x="172" y="28"/>
                  </a:lnTo>
                  <a:lnTo>
                    <a:pt x="157" y="34"/>
                  </a:lnTo>
                  <a:lnTo>
                    <a:pt x="140" y="40"/>
                  </a:lnTo>
                  <a:lnTo>
                    <a:pt x="125" y="45"/>
                  </a:lnTo>
                  <a:lnTo>
                    <a:pt x="110" y="52"/>
                  </a:lnTo>
                  <a:lnTo>
                    <a:pt x="94" y="58"/>
                  </a:lnTo>
                  <a:lnTo>
                    <a:pt x="78" y="63"/>
                  </a:lnTo>
                  <a:lnTo>
                    <a:pt x="63" y="69"/>
                  </a:lnTo>
                  <a:lnTo>
                    <a:pt x="47" y="75"/>
                  </a:lnTo>
                  <a:lnTo>
                    <a:pt x="31" y="81"/>
                  </a:lnTo>
                  <a:lnTo>
                    <a:pt x="15" y="86"/>
                  </a:lnTo>
                  <a:lnTo>
                    <a:pt x="0" y="92"/>
                  </a:lnTo>
                  <a:lnTo>
                    <a:pt x="15" y="122"/>
                  </a:lnTo>
                  <a:lnTo>
                    <a:pt x="30" y="152"/>
                  </a:lnTo>
                  <a:lnTo>
                    <a:pt x="48" y="177"/>
                  </a:lnTo>
                  <a:lnTo>
                    <a:pt x="65" y="201"/>
                  </a:lnTo>
                  <a:lnTo>
                    <a:pt x="82" y="222"/>
                  </a:lnTo>
                  <a:lnTo>
                    <a:pt x="101" y="242"/>
                  </a:lnTo>
                  <a:lnTo>
                    <a:pt x="119" y="259"/>
                  </a:lnTo>
                  <a:lnTo>
                    <a:pt x="136" y="274"/>
                  </a:lnTo>
                  <a:lnTo>
                    <a:pt x="154" y="287"/>
                  </a:lnTo>
                  <a:lnTo>
                    <a:pt x="171" y="297"/>
                  </a:lnTo>
                  <a:lnTo>
                    <a:pt x="186" y="306"/>
                  </a:lnTo>
                  <a:lnTo>
                    <a:pt x="202" y="312"/>
                  </a:lnTo>
                  <a:lnTo>
                    <a:pt x="215" y="316"/>
                  </a:lnTo>
                  <a:lnTo>
                    <a:pt x="227" y="318"/>
                  </a:lnTo>
                  <a:lnTo>
                    <a:pt x="238" y="319"/>
                  </a:lnTo>
                  <a:lnTo>
                    <a:pt x="247" y="317"/>
                  </a:lnTo>
                  <a:close/>
                </a:path>
              </a:pathLst>
            </a:custGeom>
            <a:solidFill>
              <a:srgbClr val="6B6859"/>
            </a:solidFill>
            <a:ln w="9525">
              <a:noFill/>
              <a:round/>
              <a:headEnd/>
              <a:tailEnd/>
            </a:ln>
          </p:spPr>
          <p:txBody>
            <a:bodyPr/>
            <a:lstStyle/>
            <a:p>
              <a:pPr algn="ctr"/>
              <a:endParaRPr lang="en-US" sz="1800"/>
            </a:p>
          </p:txBody>
        </p:sp>
        <p:sp>
          <p:nvSpPr>
            <p:cNvPr id="347213" name="Freeform 1514"/>
            <p:cNvSpPr>
              <a:spLocks/>
            </p:cNvSpPr>
            <p:nvPr/>
          </p:nvSpPr>
          <p:spPr bwMode="auto">
            <a:xfrm>
              <a:off x="3394" y="3299"/>
              <a:ext cx="60" cy="139"/>
            </a:xfrm>
            <a:custGeom>
              <a:avLst/>
              <a:gdLst>
                <a:gd name="T0" fmla="*/ 9 w 1314"/>
                <a:gd name="T1" fmla="*/ 0 h 2506"/>
                <a:gd name="T2" fmla="*/ 0 w 1314"/>
                <a:gd name="T3" fmla="*/ 4 h 2506"/>
                <a:gd name="T4" fmla="*/ 49 w 1314"/>
                <a:gd name="T5" fmla="*/ 139 h 2506"/>
                <a:gd name="T6" fmla="*/ 60 w 1314"/>
                <a:gd name="T7" fmla="*/ 134 h 2506"/>
                <a:gd name="T8" fmla="*/ 9 w 1314"/>
                <a:gd name="T9" fmla="*/ 0 h 2506"/>
                <a:gd name="T10" fmla="*/ 0 60000 65536"/>
                <a:gd name="T11" fmla="*/ 0 60000 65536"/>
                <a:gd name="T12" fmla="*/ 0 60000 65536"/>
                <a:gd name="T13" fmla="*/ 0 60000 65536"/>
                <a:gd name="T14" fmla="*/ 0 60000 65536"/>
                <a:gd name="T15" fmla="*/ 0 w 1314"/>
                <a:gd name="T16" fmla="*/ 0 h 2506"/>
                <a:gd name="T17" fmla="*/ 1314 w 1314"/>
                <a:gd name="T18" fmla="*/ 2506 h 2506"/>
              </a:gdLst>
              <a:ahLst/>
              <a:cxnLst>
                <a:cxn ang="T10">
                  <a:pos x="T0" y="T1"/>
                </a:cxn>
                <a:cxn ang="T11">
                  <a:pos x="T2" y="T3"/>
                </a:cxn>
                <a:cxn ang="T12">
                  <a:pos x="T4" y="T5"/>
                </a:cxn>
                <a:cxn ang="T13">
                  <a:pos x="T6" y="T7"/>
                </a:cxn>
                <a:cxn ang="T14">
                  <a:pos x="T8" y="T9"/>
                </a:cxn>
              </a:cxnLst>
              <a:rect l="T15" t="T16" r="T17" b="T18"/>
              <a:pathLst>
                <a:path w="1314" h="2506">
                  <a:moveTo>
                    <a:pt x="198" y="0"/>
                  </a:moveTo>
                  <a:lnTo>
                    <a:pt x="0" y="66"/>
                  </a:lnTo>
                  <a:lnTo>
                    <a:pt x="1064" y="2506"/>
                  </a:lnTo>
                  <a:lnTo>
                    <a:pt x="1314" y="2421"/>
                  </a:lnTo>
                  <a:lnTo>
                    <a:pt x="198" y="0"/>
                  </a:lnTo>
                  <a:close/>
                </a:path>
              </a:pathLst>
            </a:custGeom>
            <a:solidFill>
              <a:srgbClr val="6B6859"/>
            </a:solidFill>
            <a:ln w="9525">
              <a:noFill/>
              <a:round/>
              <a:headEnd/>
              <a:tailEnd/>
            </a:ln>
          </p:spPr>
          <p:txBody>
            <a:bodyPr/>
            <a:lstStyle/>
            <a:p>
              <a:pPr algn="ctr"/>
              <a:endParaRPr lang="en-US" sz="1800"/>
            </a:p>
          </p:txBody>
        </p:sp>
        <p:sp>
          <p:nvSpPr>
            <p:cNvPr id="347214" name="Freeform 1515"/>
            <p:cNvSpPr>
              <a:spLocks/>
            </p:cNvSpPr>
            <p:nvPr/>
          </p:nvSpPr>
          <p:spPr bwMode="auto">
            <a:xfrm>
              <a:off x="3392" y="3292"/>
              <a:ext cx="11" cy="10"/>
            </a:xfrm>
            <a:custGeom>
              <a:avLst/>
              <a:gdLst>
                <a:gd name="T0" fmla="*/ 11 w 235"/>
                <a:gd name="T1" fmla="*/ 6 h 179"/>
                <a:gd name="T2" fmla="*/ 2 w 235"/>
                <a:gd name="T3" fmla="*/ 10 h 179"/>
                <a:gd name="T4" fmla="*/ 0 w 235"/>
                <a:gd name="T5" fmla="*/ 5 h 179"/>
                <a:gd name="T6" fmla="*/ 3 w 235"/>
                <a:gd name="T7" fmla="*/ 0 h 179"/>
                <a:gd name="T8" fmla="*/ 9 w 235"/>
                <a:gd name="T9" fmla="*/ 2 h 179"/>
                <a:gd name="T10" fmla="*/ 11 w 235"/>
                <a:gd name="T11" fmla="*/ 6 h 179"/>
                <a:gd name="T12" fmla="*/ 0 60000 65536"/>
                <a:gd name="T13" fmla="*/ 0 60000 65536"/>
                <a:gd name="T14" fmla="*/ 0 60000 65536"/>
                <a:gd name="T15" fmla="*/ 0 60000 65536"/>
                <a:gd name="T16" fmla="*/ 0 60000 65536"/>
                <a:gd name="T17" fmla="*/ 0 60000 65536"/>
                <a:gd name="T18" fmla="*/ 0 w 235"/>
                <a:gd name="T19" fmla="*/ 0 h 179"/>
                <a:gd name="T20" fmla="*/ 235 w 235"/>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35" h="179">
                  <a:moveTo>
                    <a:pt x="235" y="111"/>
                  </a:moveTo>
                  <a:lnTo>
                    <a:pt x="36" y="179"/>
                  </a:lnTo>
                  <a:lnTo>
                    <a:pt x="0" y="97"/>
                  </a:lnTo>
                  <a:lnTo>
                    <a:pt x="70" y="0"/>
                  </a:lnTo>
                  <a:lnTo>
                    <a:pt x="199" y="30"/>
                  </a:lnTo>
                  <a:lnTo>
                    <a:pt x="235" y="111"/>
                  </a:lnTo>
                  <a:close/>
                </a:path>
              </a:pathLst>
            </a:custGeom>
            <a:solidFill>
              <a:srgbClr val="6B6859"/>
            </a:solidFill>
            <a:ln w="9525">
              <a:noFill/>
              <a:round/>
              <a:headEnd/>
              <a:tailEnd/>
            </a:ln>
          </p:spPr>
          <p:txBody>
            <a:bodyPr/>
            <a:lstStyle/>
            <a:p>
              <a:pPr algn="ctr"/>
              <a:endParaRPr lang="en-US" sz="1800"/>
            </a:p>
          </p:txBody>
        </p:sp>
        <p:sp>
          <p:nvSpPr>
            <p:cNvPr id="347215" name="Freeform 1516"/>
            <p:cNvSpPr>
              <a:spLocks/>
            </p:cNvSpPr>
            <p:nvPr/>
          </p:nvSpPr>
          <p:spPr bwMode="auto">
            <a:xfrm>
              <a:off x="3403" y="3103"/>
              <a:ext cx="208" cy="202"/>
            </a:xfrm>
            <a:custGeom>
              <a:avLst/>
              <a:gdLst>
                <a:gd name="T0" fmla="*/ 0 w 4569"/>
                <a:gd name="T1" fmla="*/ 90 h 3641"/>
                <a:gd name="T2" fmla="*/ 166 w 4569"/>
                <a:gd name="T3" fmla="*/ 0 h 3641"/>
                <a:gd name="T4" fmla="*/ 208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6"/>
                  </a:moveTo>
                  <a:lnTo>
                    <a:pt x="3650" y="0"/>
                  </a:lnTo>
                  <a:lnTo>
                    <a:pt x="4569" y="1998"/>
                  </a:lnTo>
                  <a:lnTo>
                    <a:pt x="873" y="3641"/>
                  </a:lnTo>
                  <a:lnTo>
                    <a:pt x="0" y="1626"/>
                  </a:lnTo>
                  <a:close/>
                </a:path>
              </a:pathLst>
            </a:custGeom>
            <a:solidFill>
              <a:srgbClr val="6B6859"/>
            </a:solidFill>
            <a:ln w="9525">
              <a:noFill/>
              <a:round/>
              <a:headEnd/>
              <a:tailEnd/>
            </a:ln>
          </p:spPr>
          <p:txBody>
            <a:bodyPr/>
            <a:lstStyle/>
            <a:p>
              <a:pPr algn="ctr"/>
              <a:endParaRPr lang="en-US" sz="1800"/>
            </a:p>
          </p:txBody>
        </p:sp>
        <p:sp>
          <p:nvSpPr>
            <p:cNvPr id="347216" name="Freeform 1517"/>
            <p:cNvSpPr>
              <a:spLocks/>
            </p:cNvSpPr>
            <p:nvPr/>
          </p:nvSpPr>
          <p:spPr bwMode="auto">
            <a:xfrm>
              <a:off x="3385" y="3045"/>
              <a:ext cx="271" cy="393"/>
            </a:xfrm>
            <a:custGeom>
              <a:avLst/>
              <a:gdLst>
                <a:gd name="T0" fmla="*/ 114 w 5957"/>
                <a:gd name="T1" fmla="*/ 392 h 7066"/>
                <a:gd name="T2" fmla="*/ 268 w 5957"/>
                <a:gd name="T3" fmla="*/ 302 h 7066"/>
                <a:gd name="T4" fmla="*/ 269 w 5957"/>
                <a:gd name="T5" fmla="*/ 302 h 7066"/>
                <a:gd name="T6" fmla="*/ 270 w 5957"/>
                <a:gd name="T7" fmla="*/ 301 h 7066"/>
                <a:gd name="T8" fmla="*/ 270 w 5957"/>
                <a:gd name="T9" fmla="*/ 300 h 7066"/>
                <a:gd name="T10" fmla="*/ 271 w 5957"/>
                <a:gd name="T11" fmla="*/ 299 h 7066"/>
                <a:gd name="T12" fmla="*/ 271 w 5957"/>
                <a:gd name="T13" fmla="*/ 297 h 7066"/>
                <a:gd name="T14" fmla="*/ 271 w 5957"/>
                <a:gd name="T15" fmla="*/ 296 h 7066"/>
                <a:gd name="T16" fmla="*/ 271 w 5957"/>
                <a:gd name="T17" fmla="*/ 295 h 7066"/>
                <a:gd name="T18" fmla="*/ 271 w 5957"/>
                <a:gd name="T19" fmla="*/ 294 h 7066"/>
                <a:gd name="T20" fmla="*/ 159 w 5957"/>
                <a:gd name="T21" fmla="*/ 4 h 7066"/>
                <a:gd name="T22" fmla="*/ 159 w 5957"/>
                <a:gd name="T23" fmla="*/ 3 h 7066"/>
                <a:gd name="T24" fmla="*/ 158 w 5957"/>
                <a:gd name="T25" fmla="*/ 2 h 7066"/>
                <a:gd name="T26" fmla="*/ 157 w 5957"/>
                <a:gd name="T27" fmla="*/ 1 h 7066"/>
                <a:gd name="T28" fmla="*/ 157 w 5957"/>
                <a:gd name="T29" fmla="*/ 1 h 7066"/>
                <a:gd name="T30" fmla="*/ 156 w 5957"/>
                <a:gd name="T31" fmla="*/ 0 h 7066"/>
                <a:gd name="T32" fmla="*/ 155 w 5957"/>
                <a:gd name="T33" fmla="*/ 0 h 7066"/>
                <a:gd name="T34" fmla="*/ 154 w 5957"/>
                <a:gd name="T35" fmla="*/ 0 h 7066"/>
                <a:gd name="T36" fmla="*/ 153 w 5957"/>
                <a:gd name="T37" fmla="*/ 1 h 7066"/>
                <a:gd name="T38" fmla="*/ 3 w 5957"/>
                <a:gd name="T39" fmla="*/ 83 h 7066"/>
                <a:gd name="T40" fmla="*/ 2 w 5957"/>
                <a:gd name="T41" fmla="*/ 83 h 7066"/>
                <a:gd name="T42" fmla="*/ 1 w 5957"/>
                <a:gd name="T43" fmla="*/ 84 h 7066"/>
                <a:gd name="T44" fmla="*/ 1 w 5957"/>
                <a:gd name="T45" fmla="*/ 85 h 7066"/>
                <a:gd name="T46" fmla="*/ 0 w 5957"/>
                <a:gd name="T47" fmla="*/ 86 h 7066"/>
                <a:gd name="T48" fmla="*/ 0 w 5957"/>
                <a:gd name="T49" fmla="*/ 87 h 7066"/>
                <a:gd name="T50" fmla="*/ 0 w 5957"/>
                <a:gd name="T51" fmla="*/ 89 h 7066"/>
                <a:gd name="T52" fmla="*/ 0 w 5957"/>
                <a:gd name="T53" fmla="*/ 90 h 7066"/>
                <a:gd name="T54" fmla="*/ 0 w 5957"/>
                <a:gd name="T55" fmla="*/ 91 h 7066"/>
                <a:gd name="T56" fmla="*/ 107 w 5957"/>
                <a:gd name="T57" fmla="*/ 389 h 7066"/>
                <a:gd name="T58" fmla="*/ 107 w 5957"/>
                <a:gd name="T59" fmla="*/ 390 h 7066"/>
                <a:gd name="T60" fmla="*/ 108 w 5957"/>
                <a:gd name="T61" fmla="*/ 391 h 7066"/>
                <a:gd name="T62" fmla="*/ 109 w 5957"/>
                <a:gd name="T63" fmla="*/ 392 h 7066"/>
                <a:gd name="T64" fmla="*/ 110 w 5957"/>
                <a:gd name="T65" fmla="*/ 392 h 7066"/>
                <a:gd name="T66" fmla="*/ 111 w 5957"/>
                <a:gd name="T67" fmla="*/ 393 h 7066"/>
                <a:gd name="T68" fmla="*/ 112 w 5957"/>
                <a:gd name="T69" fmla="*/ 393 h 7066"/>
                <a:gd name="T70" fmla="*/ 113 w 5957"/>
                <a:gd name="T71" fmla="*/ 393 h 7066"/>
                <a:gd name="T72" fmla="*/ 114 w 5957"/>
                <a:gd name="T73" fmla="*/ 392 h 70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6"/>
                <a:gd name="T113" fmla="*/ 5957 w 5957"/>
                <a:gd name="T114" fmla="*/ 7066 h 70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6">
                  <a:moveTo>
                    <a:pt x="2496" y="7056"/>
                  </a:moveTo>
                  <a:lnTo>
                    <a:pt x="5894" y="5433"/>
                  </a:lnTo>
                  <a:lnTo>
                    <a:pt x="5912" y="5421"/>
                  </a:lnTo>
                  <a:lnTo>
                    <a:pt x="5927" y="5407"/>
                  </a:lnTo>
                  <a:lnTo>
                    <a:pt x="5941" y="5389"/>
                  </a:lnTo>
                  <a:lnTo>
                    <a:pt x="5950" y="5369"/>
                  </a:lnTo>
                  <a:lnTo>
                    <a:pt x="5955" y="5348"/>
                  </a:lnTo>
                  <a:lnTo>
                    <a:pt x="5957" y="5325"/>
                  </a:lnTo>
                  <a:lnTo>
                    <a:pt x="5955" y="5303"/>
                  </a:lnTo>
                  <a:lnTo>
                    <a:pt x="5948" y="5282"/>
                  </a:lnTo>
                  <a:lnTo>
                    <a:pt x="3503" y="65"/>
                  </a:lnTo>
                  <a:lnTo>
                    <a:pt x="3492" y="47"/>
                  </a:lnTo>
                  <a:lnTo>
                    <a:pt x="3477" y="31"/>
                  </a:lnTo>
                  <a:lnTo>
                    <a:pt x="3460" y="18"/>
                  </a:lnTo>
                  <a:lnTo>
                    <a:pt x="3441" y="9"/>
                  </a:lnTo>
                  <a:lnTo>
                    <a:pt x="3420" y="3"/>
                  </a:lnTo>
                  <a:lnTo>
                    <a:pt x="3399" y="0"/>
                  </a:lnTo>
                  <a:lnTo>
                    <a:pt x="3377" y="3"/>
                  </a:lnTo>
                  <a:lnTo>
                    <a:pt x="3357" y="9"/>
                  </a:lnTo>
                  <a:lnTo>
                    <a:pt x="63" y="1487"/>
                  </a:lnTo>
                  <a:lnTo>
                    <a:pt x="45" y="1497"/>
                  </a:lnTo>
                  <a:lnTo>
                    <a:pt x="29" y="1512"/>
                  </a:lnTo>
                  <a:lnTo>
                    <a:pt x="16" y="1530"/>
                  </a:lnTo>
                  <a:lnTo>
                    <a:pt x="7" y="1550"/>
                  </a:lnTo>
                  <a:lnTo>
                    <a:pt x="2" y="1572"/>
                  </a:lnTo>
                  <a:lnTo>
                    <a:pt x="0" y="1594"/>
                  </a:lnTo>
                  <a:lnTo>
                    <a:pt x="3" y="1616"/>
                  </a:lnTo>
                  <a:lnTo>
                    <a:pt x="9" y="1637"/>
                  </a:lnTo>
                  <a:lnTo>
                    <a:pt x="2350" y="7000"/>
                  </a:lnTo>
                  <a:lnTo>
                    <a:pt x="2361" y="7018"/>
                  </a:lnTo>
                  <a:lnTo>
                    <a:pt x="2376" y="7034"/>
                  </a:lnTo>
                  <a:lnTo>
                    <a:pt x="2393" y="7048"/>
                  </a:lnTo>
                  <a:lnTo>
                    <a:pt x="2412" y="7057"/>
                  </a:lnTo>
                  <a:lnTo>
                    <a:pt x="2433" y="7064"/>
                  </a:lnTo>
                  <a:lnTo>
                    <a:pt x="2454" y="7066"/>
                  </a:lnTo>
                  <a:lnTo>
                    <a:pt x="2476" y="7064"/>
                  </a:lnTo>
                  <a:lnTo>
                    <a:pt x="2496" y="7056"/>
                  </a:lnTo>
                  <a:close/>
                </a:path>
              </a:pathLst>
            </a:custGeom>
            <a:solidFill>
              <a:srgbClr val="6B6859"/>
            </a:solidFill>
            <a:ln w="9525">
              <a:noFill/>
              <a:round/>
              <a:headEnd/>
              <a:tailEnd/>
            </a:ln>
          </p:spPr>
          <p:txBody>
            <a:bodyPr/>
            <a:lstStyle/>
            <a:p>
              <a:pPr algn="ctr"/>
              <a:endParaRPr lang="en-US" sz="1800"/>
            </a:p>
          </p:txBody>
        </p:sp>
        <p:sp>
          <p:nvSpPr>
            <p:cNvPr id="347217" name="Freeform 1518"/>
            <p:cNvSpPr>
              <a:spLocks/>
            </p:cNvSpPr>
            <p:nvPr/>
          </p:nvSpPr>
          <p:spPr bwMode="auto">
            <a:xfrm>
              <a:off x="3569" y="3096"/>
              <a:ext cx="51" cy="121"/>
            </a:xfrm>
            <a:custGeom>
              <a:avLst/>
              <a:gdLst>
                <a:gd name="T0" fmla="*/ 41 w 1134"/>
                <a:gd name="T1" fmla="*/ 118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5 h 2180"/>
                <a:gd name="T34" fmla="*/ 25 w 1134"/>
                <a:gd name="T35" fmla="*/ 17 h 2180"/>
                <a:gd name="T36" fmla="*/ 27 w 1134"/>
                <a:gd name="T37" fmla="*/ 18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8 h 2180"/>
                <a:gd name="T50" fmla="*/ 36 w 1134"/>
                <a:gd name="T51" fmla="*/ 30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6 h 2180"/>
                <a:gd name="T74" fmla="*/ 48 w 1134"/>
                <a:gd name="T75" fmla="*/ 61 h 2180"/>
                <a:gd name="T76" fmla="*/ 49 w 1134"/>
                <a:gd name="T77" fmla="*/ 65 h 2180"/>
                <a:gd name="T78" fmla="*/ 50 w 1134"/>
                <a:gd name="T79" fmla="*/ 70 h 2180"/>
                <a:gd name="T80" fmla="*/ 50 w 1134"/>
                <a:gd name="T81" fmla="*/ 75 h 2180"/>
                <a:gd name="T82" fmla="*/ 51 w 1134"/>
                <a:gd name="T83" fmla="*/ 80 h 2180"/>
                <a:gd name="T84" fmla="*/ 51 w 1134"/>
                <a:gd name="T85" fmla="*/ 85 h 2180"/>
                <a:gd name="T86" fmla="*/ 51 w 1134"/>
                <a:gd name="T87" fmla="*/ 90 h 2180"/>
                <a:gd name="T88" fmla="*/ 51 w 1134"/>
                <a:gd name="T89" fmla="*/ 95 h 2180"/>
                <a:gd name="T90" fmla="*/ 50 w 1134"/>
                <a:gd name="T91" fmla="*/ 100 h 2180"/>
                <a:gd name="T92" fmla="*/ 50 w 1134"/>
                <a:gd name="T93" fmla="*/ 105 h 2180"/>
                <a:gd name="T94" fmla="*/ 49 w 1134"/>
                <a:gd name="T95" fmla="*/ 109 h 2180"/>
                <a:gd name="T96" fmla="*/ 48 w 1134"/>
                <a:gd name="T97" fmla="*/ 113 h 2180"/>
                <a:gd name="T98" fmla="*/ 47 w 1134"/>
                <a:gd name="T99" fmla="*/ 117 h 2180"/>
                <a:gd name="T100" fmla="*/ 46 w 1134"/>
                <a:gd name="T101" fmla="*/ 121 h 2180"/>
                <a:gd name="T102" fmla="*/ 41 w 1134"/>
                <a:gd name="T103" fmla="*/ 118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7" y="2127"/>
                  </a:moveTo>
                  <a:lnTo>
                    <a:pt x="0" y="131"/>
                  </a:lnTo>
                  <a:lnTo>
                    <a:pt x="33" y="0"/>
                  </a:lnTo>
                  <a:lnTo>
                    <a:pt x="70" y="14"/>
                  </a:lnTo>
                  <a:lnTo>
                    <a:pt x="106" y="29"/>
                  </a:lnTo>
                  <a:lnTo>
                    <a:pt x="143" y="44"/>
                  </a:lnTo>
                  <a:lnTo>
                    <a:pt x="180" y="61"/>
                  </a:lnTo>
                  <a:lnTo>
                    <a:pt x="217" y="78"/>
                  </a:lnTo>
                  <a:lnTo>
                    <a:pt x="252" y="96"/>
                  </a:lnTo>
                  <a:lnTo>
                    <a:pt x="288" y="116"/>
                  </a:lnTo>
                  <a:lnTo>
                    <a:pt x="324" y="136"/>
                  </a:lnTo>
                  <a:lnTo>
                    <a:pt x="358" y="159"/>
                  </a:lnTo>
                  <a:lnTo>
                    <a:pt x="393" y="181"/>
                  </a:lnTo>
                  <a:lnTo>
                    <a:pt x="428" y="204"/>
                  </a:lnTo>
                  <a:lnTo>
                    <a:pt x="461" y="228"/>
                  </a:lnTo>
                  <a:lnTo>
                    <a:pt x="495" y="252"/>
                  </a:lnTo>
                  <a:lnTo>
                    <a:pt x="528" y="279"/>
                  </a:lnTo>
                  <a:lnTo>
                    <a:pt x="560" y="305"/>
                  </a:lnTo>
                  <a:lnTo>
                    <a:pt x="592" y="333"/>
                  </a:lnTo>
                  <a:lnTo>
                    <a:pt x="624" y="361"/>
                  </a:lnTo>
                  <a:lnTo>
                    <a:pt x="654" y="389"/>
                  </a:lnTo>
                  <a:lnTo>
                    <a:pt x="684" y="419"/>
                  </a:lnTo>
                  <a:lnTo>
                    <a:pt x="713" y="450"/>
                  </a:lnTo>
                  <a:lnTo>
                    <a:pt x="742" y="481"/>
                  </a:lnTo>
                  <a:lnTo>
                    <a:pt x="769" y="513"/>
                  </a:lnTo>
                  <a:lnTo>
                    <a:pt x="796" y="545"/>
                  </a:lnTo>
                  <a:lnTo>
                    <a:pt x="822" y="578"/>
                  </a:lnTo>
                  <a:lnTo>
                    <a:pt x="847" y="612"/>
                  </a:lnTo>
                  <a:lnTo>
                    <a:pt x="871" y="647"/>
                  </a:lnTo>
                  <a:lnTo>
                    <a:pt x="895" y="681"/>
                  </a:lnTo>
                  <a:lnTo>
                    <a:pt x="917" y="717"/>
                  </a:lnTo>
                  <a:lnTo>
                    <a:pt x="939" y="754"/>
                  </a:lnTo>
                  <a:lnTo>
                    <a:pt x="959" y="791"/>
                  </a:lnTo>
                  <a:lnTo>
                    <a:pt x="979" y="828"/>
                  </a:lnTo>
                  <a:lnTo>
                    <a:pt x="997" y="866"/>
                  </a:lnTo>
                  <a:lnTo>
                    <a:pt x="1026" y="938"/>
                  </a:lnTo>
                  <a:lnTo>
                    <a:pt x="1053" y="1015"/>
                  </a:lnTo>
                  <a:lnTo>
                    <a:pt x="1075" y="1096"/>
                  </a:lnTo>
                  <a:lnTo>
                    <a:pt x="1095" y="1180"/>
                  </a:lnTo>
                  <a:lnTo>
                    <a:pt x="1110" y="1267"/>
                  </a:lnTo>
                  <a:lnTo>
                    <a:pt x="1121" y="1356"/>
                  </a:lnTo>
                  <a:lnTo>
                    <a:pt x="1130" y="1446"/>
                  </a:lnTo>
                  <a:lnTo>
                    <a:pt x="1134" y="1536"/>
                  </a:lnTo>
                  <a:lnTo>
                    <a:pt x="1134" y="1626"/>
                  </a:lnTo>
                  <a:lnTo>
                    <a:pt x="1131" y="1716"/>
                  </a:lnTo>
                  <a:lnTo>
                    <a:pt x="1122" y="1802"/>
                  </a:lnTo>
                  <a:lnTo>
                    <a:pt x="1111" y="1886"/>
                  </a:lnTo>
                  <a:lnTo>
                    <a:pt x="1096" y="1967"/>
                  </a:lnTo>
                  <a:lnTo>
                    <a:pt x="1076" y="2044"/>
                  </a:lnTo>
                  <a:lnTo>
                    <a:pt x="1053" y="2115"/>
                  </a:lnTo>
                  <a:lnTo>
                    <a:pt x="1025" y="2180"/>
                  </a:lnTo>
                  <a:lnTo>
                    <a:pt x="917" y="2127"/>
                  </a:lnTo>
                  <a:close/>
                </a:path>
              </a:pathLst>
            </a:custGeom>
            <a:solidFill>
              <a:srgbClr val="6B6859"/>
            </a:solidFill>
            <a:ln w="9525">
              <a:noFill/>
              <a:round/>
              <a:headEnd/>
              <a:tailEnd/>
            </a:ln>
          </p:spPr>
          <p:txBody>
            <a:bodyPr/>
            <a:lstStyle/>
            <a:p>
              <a:pPr algn="ctr"/>
              <a:endParaRPr lang="en-US" sz="1800"/>
            </a:p>
          </p:txBody>
        </p:sp>
        <p:sp>
          <p:nvSpPr>
            <p:cNvPr id="347218" name="Freeform 1519"/>
            <p:cNvSpPr>
              <a:spLocks/>
            </p:cNvSpPr>
            <p:nvPr/>
          </p:nvSpPr>
          <p:spPr bwMode="auto">
            <a:xfrm>
              <a:off x="3378" y="3082"/>
              <a:ext cx="207" cy="202"/>
            </a:xfrm>
            <a:custGeom>
              <a:avLst/>
              <a:gdLst>
                <a:gd name="T0" fmla="*/ 0 w 4569"/>
                <a:gd name="T1" fmla="*/ 90 h 3641"/>
                <a:gd name="T2" fmla="*/ 165 w 4569"/>
                <a:gd name="T3" fmla="*/ 0 h 3641"/>
                <a:gd name="T4" fmla="*/ 207 w 4569"/>
                <a:gd name="T5" fmla="*/ 111 h 3641"/>
                <a:gd name="T6" fmla="*/ 40 w 4569"/>
                <a:gd name="T7" fmla="*/ 202 h 3641"/>
                <a:gd name="T8" fmla="*/ 0 w 4569"/>
                <a:gd name="T9" fmla="*/ 90 h 3641"/>
                <a:gd name="T10" fmla="*/ 0 60000 65536"/>
                <a:gd name="T11" fmla="*/ 0 60000 65536"/>
                <a:gd name="T12" fmla="*/ 0 60000 65536"/>
                <a:gd name="T13" fmla="*/ 0 60000 65536"/>
                <a:gd name="T14" fmla="*/ 0 60000 65536"/>
                <a:gd name="T15" fmla="*/ 0 w 4569"/>
                <a:gd name="T16" fmla="*/ 0 h 3641"/>
                <a:gd name="T17" fmla="*/ 4569 w 4569"/>
                <a:gd name="T18" fmla="*/ 3641 h 3641"/>
              </a:gdLst>
              <a:ahLst/>
              <a:cxnLst>
                <a:cxn ang="T10">
                  <a:pos x="T0" y="T1"/>
                </a:cxn>
                <a:cxn ang="T11">
                  <a:pos x="T2" y="T3"/>
                </a:cxn>
                <a:cxn ang="T12">
                  <a:pos x="T4" y="T5"/>
                </a:cxn>
                <a:cxn ang="T13">
                  <a:pos x="T6" y="T7"/>
                </a:cxn>
                <a:cxn ang="T14">
                  <a:pos x="T8" y="T9"/>
                </a:cxn>
              </a:cxnLst>
              <a:rect l="T15" t="T16" r="T17" b="T18"/>
              <a:pathLst>
                <a:path w="4569" h="3641">
                  <a:moveTo>
                    <a:pt x="0" y="1625"/>
                  </a:moveTo>
                  <a:lnTo>
                    <a:pt x="3650" y="0"/>
                  </a:lnTo>
                  <a:lnTo>
                    <a:pt x="4569" y="1997"/>
                  </a:lnTo>
                  <a:lnTo>
                    <a:pt x="873" y="3641"/>
                  </a:lnTo>
                  <a:lnTo>
                    <a:pt x="0" y="1625"/>
                  </a:lnTo>
                  <a:close/>
                </a:path>
              </a:pathLst>
            </a:custGeom>
            <a:solidFill>
              <a:srgbClr val="545959"/>
            </a:solidFill>
            <a:ln w="9525">
              <a:noFill/>
              <a:round/>
              <a:headEnd/>
              <a:tailEnd/>
            </a:ln>
          </p:spPr>
          <p:txBody>
            <a:bodyPr/>
            <a:lstStyle/>
            <a:p>
              <a:pPr algn="ctr"/>
              <a:endParaRPr lang="en-US" sz="1800"/>
            </a:p>
          </p:txBody>
        </p:sp>
        <p:sp>
          <p:nvSpPr>
            <p:cNvPr id="347219" name="Freeform 1520"/>
            <p:cNvSpPr>
              <a:spLocks/>
            </p:cNvSpPr>
            <p:nvPr/>
          </p:nvSpPr>
          <p:spPr bwMode="auto">
            <a:xfrm>
              <a:off x="3360" y="3024"/>
              <a:ext cx="271" cy="393"/>
            </a:xfrm>
            <a:custGeom>
              <a:avLst/>
              <a:gdLst>
                <a:gd name="T0" fmla="*/ 114 w 5957"/>
                <a:gd name="T1" fmla="*/ 392 h 7065"/>
                <a:gd name="T2" fmla="*/ 268 w 5957"/>
                <a:gd name="T3" fmla="*/ 302 h 7065"/>
                <a:gd name="T4" fmla="*/ 269 w 5957"/>
                <a:gd name="T5" fmla="*/ 302 h 7065"/>
                <a:gd name="T6" fmla="*/ 270 w 5957"/>
                <a:gd name="T7" fmla="*/ 301 h 7065"/>
                <a:gd name="T8" fmla="*/ 270 w 5957"/>
                <a:gd name="T9" fmla="*/ 300 h 7065"/>
                <a:gd name="T10" fmla="*/ 271 w 5957"/>
                <a:gd name="T11" fmla="*/ 299 h 7065"/>
                <a:gd name="T12" fmla="*/ 271 w 5957"/>
                <a:gd name="T13" fmla="*/ 297 h 7065"/>
                <a:gd name="T14" fmla="*/ 271 w 5957"/>
                <a:gd name="T15" fmla="*/ 296 h 7065"/>
                <a:gd name="T16" fmla="*/ 271 w 5957"/>
                <a:gd name="T17" fmla="*/ 295 h 7065"/>
                <a:gd name="T18" fmla="*/ 271 w 5957"/>
                <a:gd name="T19" fmla="*/ 294 h 7065"/>
                <a:gd name="T20" fmla="*/ 159 w 5957"/>
                <a:gd name="T21" fmla="*/ 4 h 7065"/>
                <a:gd name="T22" fmla="*/ 159 w 5957"/>
                <a:gd name="T23" fmla="*/ 3 h 7065"/>
                <a:gd name="T24" fmla="*/ 158 w 5957"/>
                <a:gd name="T25" fmla="*/ 2 h 7065"/>
                <a:gd name="T26" fmla="*/ 157 w 5957"/>
                <a:gd name="T27" fmla="*/ 1 h 7065"/>
                <a:gd name="T28" fmla="*/ 157 w 5957"/>
                <a:gd name="T29" fmla="*/ 0 h 7065"/>
                <a:gd name="T30" fmla="*/ 156 w 5957"/>
                <a:gd name="T31" fmla="*/ 0 h 7065"/>
                <a:gd name="T32" fmla="*/ 155 w 5957"/>
                <a:gd name="T33" fmla="*/ 0 h 7065"/>
                <a:gd name="T34" fmla="*/ 154 w 5957"/>
                <a:gd name="T35" fmla="*/ 0 h 7065"/>
                <a:gd name="T36" fmla="*/ 153 w 5957"/>
                <a:gd name="T37" fmla="*/ 0 h 7065"/>
                <a:gd name="T38" fmla="*/ 3 w 5957"/>
                <a:gd name="T39" fmla="*/ 83 h 7065"/>
                <a:gd name="T40" fmla="*/ 2 w 5957"/>
                <a:gd name="T41" fmla="*/ 83 h 7065"/>
                <a:gd name="T42" fmla="*/ 1 w 5957"/>
                <a:gd name="T43" fmla="*/ 84 h 7065"/>
                <a:gd name="T44" fmla="*/ 1 w 5957"/>
                <a:gd name="T45" fmla="*/ 85 h 7065"/>
                <a:gd name="T46" fmla="*/ 0 w 5957"/>
                <a:gd name="T47" fmla="*/ 86 h 7065"/>
                <a:gd name="T48" fmla="*/ 0 w 5957"/>
                <a:gd name="T49" fmla="*/ 87 h 7065"/>
                <a:gd name="T50" fmla="*/ 0 w 5957"/>
                <a:gd name="T51" fmla="*/ 89 h 7065"/>
                <a:gd name="T52" fmla="*/ 0 w 5957"/>
                <a:gd name="T53" fmla="*/ 90 h 7065"/>
                <a:gd name="T54" fmla="*/ 0 w 5957"/>
                <a:gd name="T55" fmla="*/ 91 h 7065"/>
                <a:gd name="T56" fmla="*/ 107 w 5957"/>
                <a:gd name="T57" fmla="*/ 389 h 7065"/>
                <a:gd name="T58" fmla="*/ 107 w 5957"/>
                <a:gd name="T59" fmla="*/ 390 h 7065"/>
                <a:gd name="T60" fmla="*/ 108 w 5957"/>
                <a:gd name="T61" fmla="*/ 391 h 7065"/>
                <a:gd name="T62" fmla="*/ 109 w 5957"/>
                <a:gd name="T63" fmla="*/ 392 h 7065"/>
                <a:gd name="T64" fmla="*/ 110 w 5957"/>
                <a:gd name="T65" fmla="*/ 393 h 7065"/>
                <a:gd name="T66" fmla="*/ 111 w 5957"/>
                <a:gd name="T67" fmla="*/ 393 h 7065"/>
                <a:gd name="T68" fmla="*/ 112 w 5957"/>
                <a:gd name="T69" fmla="*/ 393 h 7065"/>
                <a:gd name="T70" fmla="*/ 113 w 5957"/>
                <a:gd name="T71" fmla="*/ 393 h 7065"/>
                <a:gd name="T72" fmla="*/ 114 w 5957"/>
                <a:gd name="T73" fmla="*/ 392 h 70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57"/>
                <a:gd name="T112" fmla="*/ 0 h 7065"/>
                <a:gd name="T113" fmla="*/ 5957 w 5957"/>
                <a:gd name="T114" fmla="*/ 7065 h 70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57" h="7065">
                  <a:moveTo>
                    <a:pt x="2497" y="7056"/>
                  </a:moveTo>
                  <a:lnTo>
                    <a:pt x="5894" y="5432"/>
                  </a:lnTo>
                  <a:lnTo>
                    <a:pt x="5912" y="5421"/>
                  </a:lnTo>
                  <a:lnTo>
                    <a:pt x="5928" y="5406"/>
                  </a:lnTo>
                  <a:lnTo>
                    <a:pt x="5941" y="5388"/>
                  </a:lnTo>
                  <a:lnTo>
                    <a:pt x="5950" y="5368"/>
                  </a:lnTo>
                  <a:lnTo>
                    <a:pt x="5955" y="5347"/>
                  </a:lnTo>
                  <a:lnTo>
                    <a:pt x="5957" y="5325"/>
                  </a:lnTo>
                  <a:lnTo>
                    <a:pt x="5955" y="5303"/>
                  </a:lnTo>
                  <a:lnTo>
                    <a:pt x="5948" y="5282"/>
                  </a:lnTo>
                  <a:lnTo>
                    <a:pt x="3503" y="64"/>
                  </a:lnTo>
                  <a:lnTo>
                    <a:pt x="3492" y="46"/>
                  </a:lnTo>
                  <a:lnTo>
                    <a:pt x="3477" y="31"/>
                  </a:lnTo>
                  <a:lnTo>
                    <a:pt x="3460" y="18"/>
                  </a:lnTo>
                  <a:lnTo>
                    <a:pt x="3441" y="8"/>
                  </a:lnTo>
                  <a:lnTo>
                    <a:pt x="3420" y="2"/>
                  </a:lnTo>
                  <a:lnTo>
                    <a:pt x="3399" y="0"/>
                  </a:lnTo>
                  <a:lnTo>
                    <a:pt x="3377" y="2"/>
                  </a:lnTo>
                  <a:lnTo>
                    <a:pt x="3357" y="8"/>
                  </a:lnTo>
                  <a:lnTo>
                    <a:pt x="63" y="1486"/>
                  </a:lnTo>
                  <a:lnTo>
                    <a:pt x="45" y="1497"/>
                  </a:lnTo>
                  <a:lnTo>
                    <a:pt x="30" y="1512"/>
                  </a:lnTo>
                  <a:lnTo>
                    <a:pt x="16" y="1530"/>
                  </a:lnTo>
                  <a:lnTo>
                    <a:pt x="7" y="1550"/>
                  </a:lnTo>
                  <a:lnTo>
                    <a:pt x="2" y="1572"/>
                  </a:lnTo>
                  <a:lnTo>
                    <a:pt x="0" y="1594"/>
                  </a:lnTo>
                  <a:lnTo>
                    <a:pt x="3" y="1615"/>
                  </a:lnTo>
                  <a:lnTo>
                    <a:pt x="9" y="1636"/>
                  </a:lnTo>
                  <a:lnTo>
                    <a:pt x="2351" y="6999"/>
                  </a:lnTo>
                  <a:lnTo>
                    <a:pt x="2362" y="7018"/>
                  </a:lnTo>
                  <a:lnTo>
                    <a:pt x="2377" y="7034"/>
                  </a:lnTo>
                  <a:lnTo>
                    <a:pt x="2394" y="7048"/>
                  </a:lnTo>
                  <a:lnTo>
                    <a:pt x="2413" y="7057"/>
                  </a:lnTo>
                  <a:lnTo>
                    <a:pt x="2434" y="7063"/>
                  </a:lnTo>
                  <a:lnTo>
                    <a:pt x="2455" y="7065"/>
                  </a:lnTo>
                  <a:lnTo>
                    <a:pt x="2477" y="7063"/>
                  </a:lnTo>
                  <a:lnTo>
                    <a:pt x="2497" y="7056"/>
                  </a:lnTo>
                  <a:close/>
                </a:path>
              </a:pathLst>
            </a:custGeom>
            <a:solidFill>
              <a:srgbClr val="BAC2C2"/>
            </a:solidFill>
            <a:ln w="9525">
              <a:noFill/>
              <a:round/>
              <a:headEnd/>
              <a:tailEnd/>
            </a:ln>
          </p:spPr>
          <p:txBody>
            <a:bodyPr/>
            <a:lstStyle/>
            <a:p>
              <a:pPr algn="ctr"/>
              <a:endParaRPr lang="en-US" sz="1800"/>
            </a:p>
          </p:txBody>
        </p:sp>
        <p:sp>
          <p:nvSpPr>
            <p:cNvPr id="347220" name="Freeform 1521"/>
            <p:cNvSpPr>
              <a:spLocks/>
            </p:cNvSpPr>
            <p:nvPr/>
          </p:nvSpPr>
          <p:spPr bwMode="auto">
            <a:xfrm>
              <a:off x="3360" y="3024"/>
              <a:ext cx="162" cy="99"/>
            </a:xfrm>
            <a:custGeom>
              <a:avLst/>
              <a:gdLst>
                <a:gd name="T0" fmla="*/ 162 w 3562"/>
                <a:gd name="T1" fmla="*/ 10 h 1773"/>
                <a:gd name="T2" fmla="*/ 159 w 3562"/>
                <a:gd name="T3" fmla="*/ 4 h 1773"/>
                <a:gd name="T4" fmla="*/ 159 w 3562"/>
                <a:gd name="T5" fmla="*/ 3 h 1773"/>
                <a:gd name="T6" fmla="*/ 158 w 3562"/>
                <a:gd name="T7" fmla="*/ 2 h 1773"/>
                <a:gd name="T8" fmla="*/ 157 w 3562"/>
                <a:gd name="T9" fmla="*/ 1 h 1773"/>
                <a:gd name="T10" fmla="*/ 156 w 3562"/>
                <a:gd name="T11" fmla="*/ 0 h 1773"/>
                <a:gd name="T12" fmla="*/ 155 w 3562"/>
                <a:gd name="T13" fmla="*/ 0 h 1773"/>
                <a:gd name="T14" fmla="*/ 154 w 3562"/>
                <a:gd name="T15" fmla="*/ 0 h 1773"/>
                <a:gd name="T16" fmla="*/ 154 w 3562"/>
                <a:gd name="T17" fmla="*/ 0 h 1773"/>
                <a:gd name="T18" fmla="*/ 153 w 3562"/>
                <a:gd name="T19" fmla="*/ 0 h 1773"/>
                <a:gd name="T20" fmla="*/ 3 w 3562"/>
                <a:gd name="T21" fmla="*/ 83 h 1773"/>
                <a:gd name="T22" fmla="*/ 2 w 3562"/>
                <a:gd name="T23" fmla="*/ 84 h 1773"/>
                <a:gd name="T24" fmla="*/ 1 w 3562"/>
                <a:gd name="T25" fmla="*/ 84 h 1773"/>
                <a:gd name="T26" fmla="*/ 1 w 3562"/>
                <a:gd name="T27" fmla="*/ 85 h 1773"/>
                <a:gd name="T28" fmla="*/ 0 w 3562"/>
                <a:gd name="T29" fmla="*/ 87 h 1773"/>
                <a:gd name="T30" fmla="*/ 0 w 3562"/>
                <a:gd name="T31" fmla="*/ 88 h 1773"/>
                <a:gd name="T32" fmla="*/ 0 w 3562"/>
                <a:gd name="T33" fmla="*/ 89 h 1773"/>
                <a:gd name="T34" fmla="*/ 0 w 3562"/>
                <a:gd name="T35" fmla="*/ 90 h 1773"/>
                <a:gd name="T36" fmla="*/ 0 w 3562"/>
                <a:gd name="T37" fmla="*/ 91 h 1773"/>
                <a:gd name="T38" fmla="*/ 3 w 3562"/>
                <a:gd name="T39" fmla="*/ 99 h 1773"/>
                <a:gd name="T40" fmla="*/ 162 w 3562"/>
                <a:gd name="T41" fmla="*/ 10 h 17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62"/>
                <a:gd name="T64" fmla="*/ 0 h 1773"/>
                <a:gd name="T65" fmla="*/ 3562 w 3562"/>
                <a:gd name="T66" fmla="*/ 1773 h 17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62" h="1773">
                  <a:moveTo>
                    <a:pt x="3562" y="1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68" y="1773"/>
                  </a:lnTo>
                  <a:lnTo>
                    <a:pt x="3562" y="183"/>
                  </a:lnTo>
                  <a:close/>
                </a:path>
              </a:pathLst>
            </a:custGeom>
            <a:solidFill>
              <a:srgbClr val="BAC2C2"/>
            </a:solidFill>
            <a:ln w="9525">
              <a:noFill/>
              <a:round/>
              <a:headEnd/>
              <a:tailEnd/>
            </a:ln>
          </p:spPr>
          <p:txBody>
            <a:bodyPr/>
            <a:lstStyle/>
            <a:p>
              <a:pPr algn="ctr"/>
              <a:endParaRPr lang="en-US" sz="1800"/>
            </a:p>
          </p:txBody>
        </p:sp>
        <p:sp>
          <p:nvSpPr>
            <p:cNvPr id="347221" name="Freeform 1522"/>
            <p:cNvSpPr>
              <a:spLocks/>
            </p:cNvSpPr>
            <p:nvPr/>
          </p:nvSpPr>
          <p:spPr bwMode="auto">
            <a:xfrm>
              <a:off x="3360" y="3024"/>
              <a:ext cx="161" cy="97"/>
            </a:xfrm>
            <a:custGeom>
              <a:avLst/>
              <a:gdLst>
                <a:gd name="T0" fmla="*/ 161 w 3550"/>
                <a:gd name="T1" fmla="*/ 8 h 1748"/>
                <a:gd name="T2" fmla="*/ 160 w 3550"/>
                <a:gd name="T3" fmla="*/ 8 h 1748"/>
                <a:gd name="T4" fmla="*/ 160 w 3550"/>
                <a:gd name="T5" fmla="*/ 7 h 1748"/>
                <a:gd name="T6" fmla="*/ 159 w 3550"/>
                <a:gd name="T7" fmla="*/ 5 h 1748"/>
                <a:gd name="T8" fmla="*/ 158 w 3550"/>
                <a:gd name="T9" fmla="*/ 3 h 1748"/>
                <a:gd name="T10" fmla="*/ 157 w 3550"/>
                <a:gd name="T11" fmla="*/ 1 h 1748"/>
                <a:gd name="T12" fmla="*/ 155 w 3550"/>
                <a:gd name="T13" fmla="*/ 0 h 1748"/>
                <a:gd name="T14" fmla="*/ 153 w 3550"/>
                <a:gd name="T15" fmla="*/ 0 h 1748"/>
                <a:gd name="T16" fmla="*/ 148 w 3550"/>
                <a:gd name="T17" fmla="*/ 3 h 1748"/>
                <a:gd name="T18" fmla="*/ 140 w 3550"/>
                <a:gd name="T19" fmla="*/ 7 h 1748"/>
                <a:gd name="T20" fmla="*/ 133 w 3550"/>
                <a:gd name="T21" fmla="*/ 11 h 1748"/>
                <a:gd name="T22" fmla="*/ 127 w 3550"/>
                <a:gd name="T23" fmla="*/ 14 h 1748"/>
                <a:gd name="T24" fmla="*/ 122 w 3550"/>
                <a:gd name="T25" fmla="*/ 17 h 1748"/>
                <a:gd name="T26" fmla="*/ 116 w 3550"/>
                <a:gd name="T27" fmla="*/ 20 h 1748"/>
                <a:gd name="T28" fmla="*/ 111 w 3550"/>
                <a:gd name="T29" fmla="*/ 23 h 1748"/>
                <a:gd name="T30" fmla="*/ 106 w 3550"/>
                <a:gd name="T31" fmla="*/ 26 h 1748"/>
                <a:gd name="T32" fmla="*/ 99 w 3550"/>
                <a:gd name="T33" fmla="*/ 30 h 1748"/>
                <a:gd name="T34" fmla="*/ 92 w 3550"/>
                <a:gd name="T35" fmla="*/ 33 h 1748"/>
                <a:gd name="T36" fmla="*/ 84 w 3550"/>
                <a:gd name="T37" fmla="*/ 38 h 1748"/>
                <a:gd name="T38" fmla="*/ 74 w 3550"/>
                <a:gd name="T39" fmla="*/ 44 h 1748"/>
                <a:gd name="T40" fmla="*/ 62 w 3550"/>
                <a:gd name="T41" fmla="*/ 50 h 1748"/>
                <a:gd name="T42" fmla="*/ 48 w 3550"/>
                <a:gd name="T43" fmla="*/ 57 h 1748"/>
                <a:gd name="T44" fmla="*/ 32 w 3550"/>
                <a:gd name="T45" fmla="*/ 66 h 1748"/>
                <a:gd name="T46" fmla="*/ 13 w 3550"/>
                <a:gd name="T47" fmla="*/ 77 h 1748"/>
                <a:gd name="T48" fmla="*/ 2 w 3550"/>
                <a:gd name="T49" fmla="*/ 83 h 1748"/>
                <a:gd name="T50" fmla="*/ 1 w 3550"/>
                <a:gd name="T51" fmla="*/ 85 h 1748"/>
                <a:gd name="T52" fmla="*/ 0 w 3550"/>
                <a:gd name="T53" fmla="*/ 87 h 1748"/>
                <a:gd name="T54" fmla="*/ 0 w 3550"/>
                <a:gd name="T55" fmla="*/ 90 h 1748"/>
                <a:gd name="T56" fmla="*/ 1 w 3550"/>
                <a:gd name="T57" fmla="*/ 91 h 1748"/>
                <a:gd name="T58" fmla="*/ 1 w 3550"/>
                <a:gd name="T59" fmla="*/ 92 h 1748"/>
                <a:gd name="T60" fmla="*/ 1 w 3550"/>
                <a:gd name="T61" fmla="*/ 94 h 1748"/>
                <a:gd name="T62" fmla="*/ 2 w 3550"/>
                <a:gd name="T63" fmla="*/ 95 h 1748"/>
                <a:gd name="T64" fmla="*/ 7 w 3550"/>
                <a:gd name="T65" fmla="*/ 94 h 1748"/>
                <a:gd name="T66" fmla="*/ 16 w 3550"/>
                <a:gd name="T67" fmla="*/ 90 h 1748"/>
                <a:gd name="T68" fmla="*/ 23 w 3550"/>
                <a:gd name="T69" fmla="*/ 86 h 1748"/>
                <a:gd name="T70" fmla="*/ 29 w 3550"/>
                <a:gd name="T71" fmla="*/ 82 h 1748"/>
                <a:gd name="T72" fmla="*/ 35 w 3550"/>
                <a:gd name="T73" fmla="*/ 79 h 1748"/>
                <a:gd name="T74" fmla="*/ 41 w 3550"/>
                <a:gd name="T75" fmla="*/ 76 h 1748"/>
                <a:gd name="T76" fmla="*/ 46 w 3550"/>
                <a:gd name="T77" fmla="*/ 73 h 1748"/>
                <a:gd name="T78" fmla="*/ 52 w 3550"/>
                <a:gd name="T79" fmla="*/ 69 h 1748"/>
                <a:gd name="T80" fmla="*/ 59 w 3550"/>
                <a:gd name="T81" fmla="*/ 66 h 1748"/>
                <a:gd name="T82" fmla="*/ 66 w 3550"/>
                <a:gd name="T83" fmla="*/ 62 h 1748"/>
                <a:gd name="T84" fmla="*/ 75 w 3550"/>
                <a:gd name="T85" fmla="*/ 57 h 1748"/>
                <a:gd name="T86" fmla="*/ 86 w 3550"/>
                <a:gd name="T87" fmla="*/ 51 h 1748"/>
                <a:gd name="T88" fmla="*/ 98 w 3550"/>
                <a:gd name="T89" fmla="*/ 44 h 1748"/>
                <a:gd name="T90" fmla="*/ 113 w 3550"/>
                <a:gd name="T91" fmla="*/ 36 h 1748"/>
                <a:gd name="T92" fmla="*/ 130 w 3550"/>
                <a:gd name="T93" fmla="*/ 26 h 1748"/>
                <a:gd name="T94" fmla="*/ 150 w 3550"/>
                <a:gd name="T95" fmla="*/ 15 h 17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50"/>
                <a:gd name="T145" fmla="*/ 0 h 1748"/>
                <a:gd name="T146" fmla="*/ 3550 w 3550"/>
                <a:gd name="T147" fmla="*/ 1748 h 17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50" h="1748">
                  <a:moveTo>
                    <a:pt x="3550" y="163"/>
                  </a:moveTo>
                  <a:lnTo>
                    <a:pt x="3545" y="153"/>
                  </a:lnTo>
                  <a:lnTo>
                    <a:pt x="3541" y="144"/>
                  </a:lnTo>
                  <a:lnTo>
                    <a:pt x="3538" y="137"/>
                  </a:lnTo>
                  <a:lnTo>
                    <a:pt x="3533" y="130"/>
                  </a:lnTo>
                  <a:lnTo>
                    <a:pt x="3529" y="120"/>
                  </a:lnTo>
                  <a:lnTo>
                    <a:pt x="3523" y="108"/>
                  </a:lnTo>
                  <a:lnTo>
                    <a:pt x="3514" y="90"/>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1" y="1665"/>
                  </a:lnTo>
                  <a:lnTo>
                    <a:pt x="26" y="1673"/>
                  </a:lnTo>
                  <a:lnTo>
                    <a:pt x="31" y="1685"/>
                  </a:lnTo>
                  <a:lnTo>
                    <a:pt x="37" y="1699"/>
                  </a:lnTo>
                  <a:lnTo>
                    <a:pt x="46" y="1719"/>
                  </a:lnTo>
                  <a:lnTo>
                    <a:pt x="57" y="1748"/>
                  </a:lnTo>
                  <a:lnTo>
                    <a:pt x="162" y="1700"/>
                  </a:lnTo>
                  <a:lnTo>
                    <a:pt x="259" y="1656"/>
                  </a:lnTo>
                  <a:lnTo>
                    <a:pt x="348" y="1616"/>
                  </a:lnTo>
                  <a:lnTo>
                    <a:pt x="430" y="1579"/>
                  </a:lnTo>
                  <a:lnTo>
                    <a:pt x="508" y="1543"/>
                  </a:lnTo>
                  <a:lnTo>
                    <a:pt x="579" y="1511"/>
                  </a:lnTo>
                  <a:lnTo>
                    <a:pt x="648" y="1480"/>
                  </a:lnTo>
                  <a:lnTo>
                    <a:pt x="713" y="1451"/>
                  </a:lnTo>
                  <a:lnTo>
                    <a:pt x="776" y="1422"/>
                  </a:lnTo>
                  <a:lnTo>
                    <a:pt x="837" y="1395"/>
                  </a:lnTo>
                  <a:lnTo>
                    <a:pt x="898" y="1367"/>
                  </a:lnTo>
                  <a:lnTo>
                    <a:pt x="959" y="1340"/>
                  </a:lnTo>
                  <a:lnTo>
                    <a:pt x="1021" y="1311"/>
                  </a:lnTo>
                  <a:lnTo>
                    <a:pt x="1085" y="1282"/>
                  </a:lnTo>
                  <a:lnTo>
                    <a:pt x="1153" y="1251"/>
                  </a:lnTo>
                  <a:lnTo>
                    <a:pt x="1223" y="1220"/>
                  </a:lnTo>
                  <a:lnTo>
                    <a:pt x="1299" y="1186"/>
                  </a:lnTo>
                  <a:lnTo>
                    <a:pt x="1379" y="1149"/>
                  </a:lnTo>
                  <a:lnTo>
                    <a:pt x="1466" y="1110"/>
                  </a:lnTo>
                  <a:lnTo>
                    <a:pt x="1560" y="1067"/>
                  </a:lnTo>
                  <a:lnTo>
                    <a:pt x="1662" y="1020"/>
                  </a:lnTo>
                  <a:lnTo>
                    <a:pt x="1772" y="971"/>
                  </a:lnTo>
                  <a:lnTo>
                    <a:pt x="1892" y="916"/>
                  </a:lnTo>
                  <a:lnTo>
                    <a:pt x="2024" y="857"/>
                  </a:lnTo>
                  <a:lnTo>
                    <a:pt x="2166" y="792"/>
                  </a:lnTo>
                  <a:lnTo>
                    <a:pt x="2320" y="722"/>
                  </a:lnTo>
                  <a:lnTo>
                    <a:pt x="2488" y="646"/>
                  </a:lnTo>
                  <a:lnTo>
                    <a:pt x="2668" y="564"/>
                  </a:lnTo>
                  <a:lnTo>
                    <a:pt x="2864" y="474"/>
                  </a:lnTo>
                  <a:lnTo>
                    <a:pt x="3075" y="378"/>
                  </a:lnTo>
                  <a:lnTo>
                    <a:pt x="3304" y="275"/>
                  </a:lnTo>
                  <a:lnTo>
                    <a:pt x="3550" y="163"/>
                  </a:lnTo>
                  <a:close/>
                </a:path>
              </a:pathLst>
            </a:custGeom>
            <a:solidFill>
              <a:srgbClr val="BFC7C7"/>
            </a:solidFill>
            <a:ln w="9525">
              <a:noFill/>
              <a:round/>
              <a:headEnd/>
              <a:tailEnd/>
            </a:ln>
          </p:spPr>
          <p:txBody>
            <a:bodyPr/>
            <a:lstStyle/>
            <a:p>
              <a:pPr algn="ctr"/>
              <a:endParaRPr lang="en-US" sz="1800"/>
            </a:p>
          </p:txBody>
        </p:sp>
        <p:sp>
          <p:nvSpPr>
            <p:cNvPr id="347222" name="Freeform 1523"/>
            <p:cNvSpPr>
              <a:spLocks/>
            </p:cNvSpPr>
            <p:nvPr/>
          </p:nvSpPr>
          <p:spPr bwMode="auto">
            <a:xfrm>
              <a:off x="3360" y="3024"/>
              <a:ext cx="161" cy="96"/>
            </a:xfrm>
            <a:custGeom>
              <a:avLst/>
              <a:gdLst>
                <a:gd name="T0" fmla="*/ 161 w 3539"/>
                <a:gd name="T1" fmla="*/ 8 h 1724"/>
                <a:gd name="T2" fmla="*/ 161 w 3539"/>
                <a:gd name="T3" fmla="*/ 7 h 1724"/>
                <a:gd name="T4" fmla="*/ 160 w 3539"/>
                <a:gd name="T5" fmla="*/ 6 h 1724"/>
                <a:gd name="T6" fmla="*/ 160 w 3539"/>
                <a:gd name="T7" fmla="*/ 5 h 1724"/>
                <a:gd name="T8" fmla="*/ 159 w 3539"/>
                <a:gd name="T9" fmla="*/ 3 h 1724"/>
                <a:gd name="T10" fmla="*/ 157 w 3539"/>
                <a:gd name="T11" fmla="*/ 1 h 1724"/>
                <a:gd name="T12" fmla="*/ 155 w 3539"/>
                <a:gd name="T13" fmla="*/ 0 h 1724"/>
                <a:gd name="T14" fmla="*/ 154 w 3539"/>
                <a:gd name="T15" fmla="*/ 0 h 1724"/>
                <a:gd name="T16" fmla="*/ 148 w 3539"/>
                <a:gd name="T17" fmla="*/ 3 h 1724"/>
                <a:gd name="T18" fmla="*/ 140 w 3539"/>
                <a:gd name="T19" fmla="*/ 7 h 1724"/>
                <a:gd name="T20" fmla="*/ 133 w 3539"/>
                <a:gd name="T21" fmla="*/ 11 h 1724"/>
                <a:gd name="T22" fmla="*/ 127 w 3539"/>
                <a:gd name="T23" fmla="*/ 14 h 1724"/>
                <a:gd name="T24" fmla="*/ 122 w 3539"/>
                <a:gd name="T25" fmla="*/ 17 h 1724"/>
                <a:gd name="T26" fmla="*/ 117 w 3539"/>
                <a:gd name="T27" fmla="*/ 20 h 1724"/>
                <a:gd name="T28" fmla="*/ 111 w 3539"/>
                <a:gd name="T29" fmla="*/ 23 h 1724"/>
                <a:gd name="T30" fmla="*/ 106 w 3539"/>
                <a:gd name="T31" fmla="*/ 26 h 1724"/>
                <a:gd name="T32" fmla="*/ 100 w 3539"/>
                <a:gd name="T33" fmla="*/ 30 h 1724"/>
                <a:gd name="T34" fmla="*/ 92 w 3539"/>
                <a:gd name="T35" fmla="*/ 34 h 1724"/>
                <a:gd name="T36" fmla="*/ 84 w 3539"/>
                <a:gd name="T37" fmla="*/ 38 h 1724"/>
                <a:gd name="T38" fmla="*/ 74 w 3539"/>
                <a:gd name="T39" fmla="*/ 44 h 1724"/>
                <a:gd name="T40" fmla="*/ 62 w 3539"/>
                <a:gd name="T41" fmla="*/ 50 h 1724"/>
                <a:gd name="T42" fmla="*/ 48 w 3539"/>
                <a:gd name="T43" fmla="*/ 58 h 1724"/>
                <a:gd name="T44" fmla="*/ 32 w 3539"/>
                <a:gd name="T45" fmla="*/ 67 h 1724"/>
                <a:gd name="T46" fmla="*/ 13 w 3539"/>
                <a:gd name="T47" fmla="*/ 77 h 1724"/>
                <a:gd name="T48" fmla="*/ 2 w 3539"/>
                <a:gd name="T49" fmla="*/ 83 h 1724"/>
                <a:gd name="T50" fmla="*/ 1 w 3539"/>
                <a:gd name="T51" fmla="*/ 85 h 1724"/>
                <a:gd name="T52" fmla="*/ 0 w 3539"/>
                <a:gd name="T53" fmla="*/ 88 h 1724"/>
                <a:gd name="T54" fmla="*/ 0 w 3539"/>
                <a:gd name="T55" fmla="*/ 90 h 1724"/>
                <a:gd name="T56" fmla="*/ 1 w 3539"/>
                <a:gd name="T57" fmla="*/ 92 h 1724"/>
                <a:gd name="T58" fmla="*/ 1 w 3539"/>
                <a:gd name="T59" fmla="*/ 92 h 1724"/>
                <a:gd name="T60" fmla="*/ 1 w 3539"/>
                <a:gd name="T61" fmla="*/ 93 h 1724"/>
                <a:gd name="T62" fmla="*/ 2 w 3539"/>
                <a:gd name="T63" fmla="*/ 95 h 1724"/>
                <a:gd name="T64" fmla="*/ 7 w 3539"/>
                <a:gd name="T65" fmla="*/ 93 h 1724"/>
                <a:gd name="T66" fmla="*/ 15 w 3539"/>
                <a:gd name="T67" fmla="*/ 89 h 1724"/>
                <a:gd name="T68" fmla="*/ 23 w 3539"/>
                <a:gd name="T69" fmla="*/ 85 h 1724"/>
                <a:gd name="T70" fmla="*/ 29 w 3539"/>
                <a:gd name="T71" fmla="*/ 81 h 1724"/>
                <a:gd name="T72" fmla="*/ 35 w 3539"/>
                <a:gd name="T73" fmla="*/ 78 h 1724"/>
                <a:gd name="T74" fmla="*/ 40 w 3539"/>
                <a:gd name="T75" fmla="*/ 75 h 1724"/>
                <a:gd name="T76" fmla="*/ 46 w 3539"/>
                <a:gd name="T77" fmla="*/ 72 h 1724"/>
                <a:gd name="T78" fmla="*/ 52 w 3539"/>
                <a:gd name="T79" fmla="*/ 68 h 1724"/>
                <a:gd name="T80" fmla="*/ 59 w 3539"/>
                <a:gd name="T81" fmla="*/ 65 h 1724"/>
                <a:gd name="T82" fmla="*/ 66 w 3539"/>
                <a:gd name="T83" fmla="*/ 61 h 1724"/>
                <a:gd name="T84" fmla="*/ 75 w 3539"/>
                <a:gd name="T85" fmla="*/ 56 h 1724"/>
                <a:gd name="T86" fmla="*/ 86 w 3539"/>
                <a:gd name="T87" fmla="*/ 50 h 1724"/>
                <a:gd name="T88" fmla="*/ 98 w 3539"/>
                <a:gd name="T89" fmla="*/ 43 h 1724"/>
                <a:gd name="T90" fmla="*/ 113 w 3539"/>
                <a:gd name="T91" fmla="*/ 35 h 1724"/>
                <a:gd name="T92" fmla="*/ 130 w 3539"/>
                <a:gd name="T93" fmla="*/ 25 h 1724"/>
                <a:gd name="T94" fmla="*/ 150 w 3539"/>
                <a:gd name="T95" fmla="*/ 14 h 17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39"/>
                <a:gd name="T145" fmla="*/ 0 h 1724"/>
                <a:gd name="T146" fmla="*/ 3539 w 3539"/>
                <a:gd name="T147" fmla="*/ 1724 h 17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39" h="1724">
                  <a:moveTo>
                    <a:pt x="3539" y="143"/>
                  </a:moveTo>
                  <a:lnTo>
                    <a:pt x="3534" y="135"/>
                  </a:lnTo>
                  <a:lnTo>
                    <a:pt x="3531" y="129"/>
                  </a:lnTo>
                  <a:lnTo>
                    <a:pt x="3529" y="123"/>
                  </a:lnTo>
                  <a:lnTo>
                    <a:pt x="3526" y="117"/>
                  </a:lnTo>
                  <a:lnTo>
                    <a:pt x="3523" y="110"/>
                  </a:lnTo>
                  <a:lnTo>
                    <a:pt x="3518" y="99"/>
                  </a:lnTo>
                  <a:lnTo>
                    <a:pt x="3511" y="84"/>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3" y="1646"/>
                  </a:lnTo>
                  <a:lnTo>
                    <a:pt x="16" y="1652"/>
                  </a:lnTo>
                  <a:lnTo>
                    <a:pt x="19" y="1658"/>
                  </a:lnTo>
                  <a:lnTo>
                    <a:pt x="22" y="1666"/>
                  </a:lnTo>
                  <a:lnTo>
                    <a:pt x="26" y="1674"/>
                  </a:lnTo>
                  <a:lnTo>
                    <a:pt x="31" y="1686"/>
                  </a:lnTo>
                  <a:lnTo>
                    <a:pt x="37" y="1702"/>
                  </a:lnTo>
                  <a:lnTo>
                    <a:pt x="46" y="1724"/>
                  </a:lnTo>
                  <a:lnTo>
                    <a:pt x="151" y="1676"/>
                  </a:lnTo>
                  <a:lnTo>
                    <a:pt x="248" y="1633"/>
                  </a:lnTo>
                  <a:lnTo>
                    <a:pt x="337" y="1592"/>
                  </a:lnTo>
                  <a:lnTo>
                    <a:pt x="419" y="1555"/>
                  </a:lnTo>
                  <a:lnTo>
                    <a:pt x="497" y="1520"/>
                  </a:lnTo>
                  <a:lnTo>
                    <a:pt x="568" y="1488"/>
                  </a:lnTo>
                  <a:lnTo>
                    <a:pt x="637" y="1457"/>
                  </a:lnTo>
                  <a:lnTo>
                    <a:pt x="702" y="1427"/>
                  </a:lnTo>
                  <a:lnTo>
                    <a:pt x="765" y="1399"/>
                  </a:lnTo>
                  <a:lnTo>
                    <a:pt x="826" y="1372"/>
                  </a:lnTo>
                  <a:lnTo>
                    <a:pt x="886" y="1344"/>
                  </a:lnTo>
                  <a:lnTo>
                    <a:pt x="948" y="1316"/>
                  </a:lnTo>
                  <a:lnTo>
                    <a:pt x="1010" y="1288"/>
                  </a:lnTo>
                  <a:lnTo>
                    <a:pt x="1074" y="1259"/>
                  </a:lnTo>
                  <a:lnTo>
                    <a:pt x="1141" y="1229"/>
                  </a:lnTo>
                  <a:lnTo>
                    <a:pt x="1212" y="1197"/>
                  </a:lnTo>
                  <a:lnTo>
                    <a:pt x="1287" y="1163"/>
                  </a:lnTo>
                  <a:lnTo>
                    <a:pt x="1368" y="1126"/>
                  </a:lnTo>
                  <a:lnTo>
                    <a:pt x="1455" y="1087"/>
                  </a:lnTo>
                  <a:lnTo>
                    <a:pt x="1548" y="1045"/>
                  </a:lnTo>
                  <a:lnTo>
                    <a:pt x="1650" y="998"/>
                  </a:lnTo>
                  <a:lnTo>
                    <a:pt x="1761" y="949"/>
                  </a:lnTo>
                  <a:lnTo>
                    <a:pt x="1881" y="894"/>
                  </a:lnTo>
                  <a:lnTo>
                    <a:pt x="2013" y="835"/>
                  </a:lnTo>
                  <a:lnTo>
                    <a:pt x="2154" y="771"/>
                  </a:lnTo>
                  <a:lnTo>
                    <a:pt x="2308" y="700"/>
                  </a:lnTo>
                  <a:lnTo>
                    <a:pt x="2477" y="625"/>
                  </a:lnTo>
                  <a:lnTo>
                    <a:pt x="2657" y="543"/>
                  </a:lnTo>
                  <a:lnTo>
                    <a:pt x="2853" y="453"/>
                  </a:lnTo>
                  <a:lnTo>
                    <a:pt x="3064" y="357"/>
                  </a:lnTo>
                  <a:lnTo>
                    <a:pt x="3293" y="254"/>
                  </a:lnTo>
                  <a:lnTo>
                    <a:pt x="3539" y="143"/>
                  </a:lnTo>
                  <a:close/>
                </a:path>
              </a:pathLst>
            </a:custGeom>
            <a:solidFill>
              <a:srgbClr val="C9D1D1"/>
            </a:solidFill>
            <a:ln w="9525">
              <a:noFill/>
              <a:round/>
              <a:headEnd/>
              <a:tailEnd/>
            </a:ln>
          </p:spPr>
          <p:txBody>
            <a:bodyPr/>
            <a:lstStyle/>
            <a:p>
              <a:pPr algn="ctr"/>
              <a:endParaRPr lang="en-US" sz="1800"/>
            </a:p>
          </p:txBody>
        </p:sp>
        <p:sp>
          <p:nvSpPr>
            <p:cNvPr id="347223" name="Freeform 1524"/>
            <p:cNvSpPr>
              <a:spLocks/>
            </p:cNvSpPr>
            <p:nvPr/>
          </p:nvSpPr>
          <p:spPr bwMode="auto">
            <a:xfrm>
              <a:off x="3360" y="3024"/>
              <a:ext cx="160" cy="94"/>
            </a:xfrm>
            <a:custGeom>
              <a:avLst/>
              <a:gdLst>
                <a:gd name="T0" fmla="*/ 160 w 3526"/>
                <a:gd name="T1" fmla="*/ 6 h 1698"/>
                <a:gd name="T2" fmla="*/ 159 w 3526"/>
                <a:gd name="T3" fmla="*/ 5 h 1698"/>
                <a:gd name="T4" fmla="*/ 158 w 3526"/>
                <a:gd name="T5" fmla="*/ 3 h 1698"/>
                <a:gd name="T6" fmla="*/ 157 w 3526"/>
                <a:gd name="T7" fmla="*/ 1 h 1698"/>
                <a:gd name="T8" fmla="*/ 155 w 3526"/>
                <a:gd name="T9" fmla="*/ 0 h 1698"/>
                <a:gd name="T10" fmla="*/ 153 w 3526"/>
                <a:gd name="T11" fmla="*/ 0 h 1698"/>
                <a:gd name="T12" fmla="*/ 148 w 3526"/>
                <a:gd name="T13" fmla="*/ 3 h 1698"/>
                <a:gd name="T14" fmla="*/ 140 w 3526"/>
                <a:gd name="T15" fmla="*/ 7 h 1698"/>
                <a:gd name="T16" fmla="*/ 133 w 3526"/>
                <a:gd name="T17" fmla="*/ 11 h 1698"/>
                <a:gd name="T18" fmla="*/ 127 w 3526"/>
                <a:gd name="T19" fmla="*/ 14 h 1698"/>
                <a:gd name="T20" fmla="*/ 122 w 3526"/>
                <a:gd name="T21" fmla="*/ 17 h 1698"/>
                <a:gd name="T22" fmla="*/ 116 w 3526"/>
                <a:gd name="T23" fmla="*/ 20 h 1698"/>
                <a:gd name="T24" fmla="*/ 111 w 3526"/>
                <a:gd name="T25" fmla="*/ 23 h 1698"/>
                <a:gd name="T26" fmla="*/ 106 w 3526"/>
                <a:gd name="T27" fmla="*/ 26 h 1698"/>
                <a:gd name="T28" fmla="*/ 99 w 3526"/>
                <a:gd name="T29" fmla="*/ 29 h 1698"/>
                <a:gd name="T30" fmla="*/ 92 w 3526"/>
                <a:gd name="T31" fmla="*/ 33 h 1698"/>
                <a:gd name="T32" fmla="*/ 84 w 3526"/>
                <a:gd name="T33" fmla="*/ 38 h 1698"/>
                <a:gd name="T34" fmla="*/ 74 w 3526"/>
                <a:gd name="T35" fmla="*/ 43 h 1698"/>
                <a:gd name="T36" fmla="*/ 62 w 3526"/>
                <a:gd name="T37" fmla="*/ 50 h 1698"/>
                <a:gd name="T38" fmla="*/ 48 w 3526"/>
                <a:gd name="T39" fmla="*/ 57 h 1698"/>
                <a:gd name="T40" fmla="*/ 32 w 3526"/>
                <a:gd name="T41" fmla="*/ 66 h 1698"/>
                <a:gd name="T42" fmla="*/ 13 w 3526"/>
                <a:gd name="T43" fmla="*/ 77 h 1698"/>
                <a:gd name="T44" fmla="*/ 2 w 3526"/>
                <a:gd name="T45" fmla="*/ 83 h 1698"/>
                <a:gd name="T46" fmla="*/ 1 w 3526"/>
                <a:gd name="T47" fmla="*/ 85 h 1698"/>
                <a:gd name="T48" fmla="*/ 0 w 3526"/>
                <a:gd name="T49" fmla="*/ 87 h 1698"/>
                <a:gd name="T50" fmla="*/ 0 w 3526"/>
                <a:gd name="T51" fmla="*/ 89 h 1698"/>
                <a:gd name="T52" fmla="*/ 1 w 3526"/>
                <a:gd name="T53" fmla="*/ 91 h 1698"/>
                <a:gd name="T54" fmla="*/ 1 w 3526"/>
                <a:gd name="T55" fmla="*/ 93 h 1698"/>
                <a:gd name="T56" fmla="*/ 6 w 3526"/>
                <a:gd name="T57" fmla="*/ 91 h 1698"/>
                <a:gd name="T58" fmla="*/ 15 w 3526"/>
                <a:gd name="T59" fmla="*/ 87 h 1698"/>
                <a:gd name="T60" fmla="*/ 22 w 3526"/>
                <a:gd name="T61" fmla="*/ 83 h 1698"/>
                <a:gd name="T62" fmla="*/ 28 w 3526"/>
                <a:gd name="T63" fmla="*/ 79 h 1698"/>
                <a:gd name="T64" fmla="*/ 34 w 3526"/>
                <a:gd name="T65" fmla="*/ 76 h 1698"/>
                <a:gd name="T66" fmla="*/ 40 w 3526"/>
                <a:gd name="T67" fmla="*/ 73 h 1698"/>
                <a:gd name="T68" fmla="*/ 45 w 3526"/>
                <a:gd name="T69" fmla="*/ 70 h 1698"/>
                <a:gd name="T70" fmla="*/ 51 w 3526"/>
                <a:gd name="T71" fmla="*/ 67 h 1698"/>
                <a:gd name="T72" fmla="*/ 58 w 3526"/>
                <a:gd name="T73" fmla="*/ 63 h 1698"/>
                <a:gd name="T74" fmla="*/ 65 w 3526"/>
                <a:gd name="T75" fmla="*/ 59 h 1698"/>
                <a:gd name="T76" fmla="*/ 74 w 3526"/>
                <a:gd name="T77" fmla="*/ 54 h 1698"/>
                <a:gd name="T78" fmla="*/ 85 w 3526"/>
                <a:gd name="T79" fmla="*/ 48 h 1698"/>
                <a:gd name="T80" fmla="*/ 97 w 3526"/>
                <a:gd name="T81" fmla="*/ 41 h 1698"/>
                <a:gd name="T82" fmla="*/ 112 w 3526"/>
                <a:gd name="T83" fmla="*/ 33 h 1698"/>
                <a:gd name="T84" fmla="*/ 129 w 3526"/>
                <a:gd name="T85" fmla="*/ 24 h 1698"/>
                <a:gd name="T86" fmla="*/ 149 w 3526"/>
                <a:gd name="T87" fmla="*/ 13 h 16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26"/>
                <a:gd name="T133" fmla="*/ 0 h 1698"/>
                <a:gd name="T134" fmla="*/ 3526 w 3526"/>
                <a:gd name="T135" fmla="*/ 1698 h 16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26" h="1698">
                  <a:moveTo>
                    <a:pt x="3526" y="123"/>
                  </a:moveTo>
                  <a:lnTo>
                    <a:pt x="3522" y="112"/>
                  </a:lnTo>
                  <a:lnTo>
                    <a:pt x="3518" y="103"/>
                  </a:lnTo>
                  <a:lnTo>
                    <a:pt x="3513" y="9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4" y="1648"/>
                  </a:lnTo>
                  <a:lnTo>
                    <a:pt x="18" y="1657"/>
                  </a:lnTo>
                  <a:lnTo>
                    <a:pt x="25" y="1671"/>
                  </a:lnTo>
                  <a:lnTo>
                    <a:pt x="36" y="1698"/>
                  </a:lnTo>
                  <a:lnTo>
                    <a:pt x="141" y="1651"/>
                  </a:lnTo>
                  <a:lnTo>
                    <a:pt x="237" y="1608"/>
                  </a:lnTo>
                  <a:lnTo>
                    <a:pt x="326" y="1568"/>
                  </a:lnTo>
                  <a:lnTo>
                    <a:pt x="409" y="1530"/>
                  </a:lnTo>
                  <a:lnTo>
                    <a:pt x="486" y="1496"/>
                  </a:lnTo>
                  <a:lnTo>
                    <a:pt x="558" y="1463"/>
                  </a:lnTo>
                  <a:lnTo>
                    <a:pt x="626" y="1433"/>
                  </a:lnTo>
                  <a:lnTo>
                    <a:pt x="691" y="1403"/>
                  </a:lnTo>
                  <a:lnTo>
                    <a:pt x="754" y="1375"/>
                  </a:lnTo>
                  <a:lnTo>
                    <a:pt x="815" y="1347"/>
                  </a:lnTo>
                  <a:lnTo>
                    <a:pt x="875" y="1320"/>
                  </a:lnTo>
                  <a:lnTo>
                    <a:pt x="936" y="1292"/>
                  </a:lnTo>
                  <a:lnTo>
                    <a:pt x="999" y="1264"/>
                  </a:lnTo>
                  <a:lnTo>
                    <a:pt x="1063" y="1236"/>
                  </a:lnTo>
                  <a:lnTo>
                    <a:pt x="1130" y="1205"/>
                  </a:lnTo>
                  <a:lnTo>
                    <a:pt x="1201" y="1173"/>
                  </a:lnTo>
                  <a:lnTo>
                    <a:pt x="1276" y="1140"/>
                  </a:lnTo>
                  <a:lnTo>
                    <a:pt x="1357" y="1103"/>
                  </a:lnTo>
                  <a:lnTo>
                    <a:pt x="1443" y="1064"/>
                  </a:lnTo>
                  <a:lnTo>
                    <a:pt x="1537" y="1022"/>
                  </a:lnTo>
                  <a:lnTo>
                    <a:pt x="1639" y="975"/>
                  </a:lnTo>
                  <a:lnTo>
                    <a:pt x="1749" y="926"/>
                  </a:lnTo>
                  <a:lnTo>
                    <a:pt x="1870" y="872"/>
                  </a:lnTo>
                  <a:lnTo>
                    <a:pt x="2000" y="813"/>
                  </a:lnTo>
                  <a:lnTo>
                    <a:pt x="2143" y="749"/>
                  </a:lnTo>
                  <a:lnTo>
                    <a:pt x="2297" y="679"/>
                  </a:lnTo>
                  <a:lnTo>
                    <a:pt x="2464" y="603"/>
                  </a:lnTo>
                  <a:lnTo>
                    <a:pt x="2646" y="521"/>
                  </a:lnTo>
                  <a:lnTo>
                    <a:pt x="2841" y="432"/>
                  </a:lnTo>
                  <a:lnTo>
                    <a:pt x="3053" y="337"/>
                  </a:lnTo>
                  <a:lnTo>
                    <a:pt x="3281" y="234"/>
                  </a:lnTo>
                  <a:lnTo>
                    <a:pt x="3526" y="123"/>
                  </a:lnTo>
                  <a:close/>
                </a:path>
              </a:pathLst>
            </a:custGeom>
            <a:solidFill>
              <a:srgbClr val="D1D9D9"/>
            </a:solidFill>
            <a:ln w="9525">
              <a:noFill/>
              <a:round/>
              <a:headEnd/>
              <a:tailEnd/>
            </a:ln>
          </p:spPr>
          <p:txBody>
            <a:bodyPr/>
            <a:lstStyle/>
            <a:p>
              <a:pPr algn="ctr"/>
              <a:endParaRPr lang="en-US" sz="1800"/>
            </a:p>
          </p:txBody>
        </p:sp>
        <p:sp>
          <p:nvSpPr>
            <p:cNvPr id="347224" name="Freeform 1525"/>
            <p:cNvSpPr>
              <a:spLocks/>
            </p:cNvSpPr>
            <p:nvPr/>
          </p:nvSpPr>
          <p:spPr bwMode="auto">
            <a:xfrm>
              <a:off x="3360" y="3024"/>
              <a:ext cx="160" cy="93"/>
            </a:xfrm>
            <a:custGeom>
              <a:avLst/>
              <a:gdLst>
                <a:gd name="T0" fmla="*/ 160 w 3515"/>
                <a:gd name="T1" fmla="*/ 5 h 1674"/>
                <a:gd name="T2" fmla="*/ 160 w 3515"/>
                <a:gd name="T3" fmla="*/ 5 h 1674"/>
                <a:gd name="T4" fmla="*/ 159 w 3515"/>
                <a:gd name="T5" fmla="*/ 3 h 1674"/>
                <a:gd name="T6" fmla="*/ 157 w 3515"/>
                <a:gd name="T7" fmla="*/ 1 h 1674"/>
                <a:gd name="T8" fmla="*/ 156 w 3515"/>
                <a:gd name="T9" fmla="*/ 0 h 1674"/>
                <a:gd name="T10" fmla="*/ 154 w 3515"/>
                <a:gd name="T11" fmla="*/ 0 h 1674"/>
                <a:gd name="T12" fmla="*/ 148 w 3515"/>
                <a:gd name="T13" fmla="*/ 3 h 1674"/>
                <a:gd name="T14" fmla="*/ 140 w 3515"/>
                <a:gd name="T15" fmla="*/ 7 h 1674"/>
                <a:gd name="T16" fmla="*/ 133 w 3515"/>
                <a:gd name="T17" fmla="*/ 11 h 1674"/>
                <a:gd name="T18" fmla="*/ 127 w 3515"/>
                <a:gd name="T19" fmla="*/ 14 h 1674"/>
                <a:gd name="T20" fmla="*/ 122 w 3515"/>
                <a:gd name="T21" fmla="*/ 17 h 1674"/>
                <a:gd name="T22" fmla="*/ 117 w 3515"/>
                <a:gd name="T23" fmla="*/ 20 h 1674"/>
                <a:gd name="T24" fmla="*/ 112 w 3515"/>
                <a:gd name="T25" fmla="*/ 23 h 1674"/>
                <a:gd name="T26" fmla="*/ 106 w 3515"/>
                <a:gd name="T27" fmla="*/ 26 h 1674"/>
                <a:gd name="T28" fmla="*/ 100 w 3515"/>
                <a:gd name="T29" fmla="*/ 30 h 1674"/>
                <a:gd name="T30" fmla="*/ 92 w 3515"/>
                <a:gd name="T31" fmla="*/ 34 h 1674"/>
                <a:gd name="T32" fmla="*/ 84 w 3515"/>
                <a:gd name="T33" fmla="*/ 38 h 1674"/>
                <a:gd name="T34" fmla="*/ 74 w 3515"/>
                <a:gd name="T35" fmla="*/ 44 h 1674"/>
                <a:gd name="T36" fmla="*/ 62 w 3515"/>
                <a:gd name="T37" fmla="*/ 50 h 1674"/>
                <a:gd name="T38" fmla="*/ 49 w 3515"/>
                <a:gd name="T39" fmla="*/ 58 h 1674"/>
                <a:gd name="T40" fmla="*/ 32 w 3515"/>
                <a:gd name="T41" fmla="*/ 66 h 1674"/>
                <a:gd name="T42" fmla="*/ 13 w 3515"/>
                <a:gd name="T43" fmla="*/ 77 h 1674"/>
                <a:gd name="T44" fmla="*/ 2 w 3515"/>
                <a:gd name="T45" fmla="*/ 83 h 1674"/>
                <a:gd name="T46" fmla="*/ 1 w 3515"/>
                <a:gd name="T47" fmla="*/ 85 h 1674"/>
                <a:gd name="T48" fmla="*/ 0 w 3515"/>
                <a:gd name="T49" fmla="*/ 87 h 1674"/>
                <a:gd name="T50" fmla="*/ 0 w 3515"/>
                <a:gd name="T51" fmla="*/ 90 h 1674"/>
                <a:gd name="T52" fmla="*/ 1 w 3515"/>
                <a:gd name="T53" fmla="*/ 91 h 1674"/>
                <a:gd name="T54" fmla="*/ 1 w 3515"/>
                <a:gd name="T55" fmla="*/ 92 h 1674"/>
                <a:gd name="T56" fmla="*/ 6 w 3515"/>
                <a:gd name="T57" fmla="*/ 90 h 1674"/>
                <a:gd name="T58" fmla="*/ 14 w 3515"/>
                <a:gd name="T59" fmla="*/ 86 h 1674"/>
                <a:gd name="T60" fmla="*/ 22 w 3515"/>
                <a:gd name="T61" fmla="*/ 82 h 1674"/>
                <a:gd name="T62" fmla="*/ 28 w 3515"/>
                <a:gd name="T63" fmla="*/ 78 h 1674"/>
                <a:gd name="T64" fmla="*/ 34 w 3515"/>
                <a:gd name="T65" fmla="*/ 75 h 1674"/>
                <a:gd name="T66" fmla="*/ 39 w 3515"/>
                <a:gd name="T67" fmla="*/ 72 h 1674"/>
                <a:gd name="T68" fmla="*/ 45 w 3515"/>
                <a:gd name="T69" fmla="*/ 69 h 1674"/>
                <a:gd name="T70" fmla="*/ 51 w 3515"/>
                <a:gd name="T71" fmla="*/ 66 h 1674"/>
                <a:gd name="T72" fmla="*/ 58 w 3515"/>
                <a:gd name="T73" fmla="*/ 62 h 1674"/>
                <a:gd name="T74" fmla="*/ 65 w 3515"/>
                <a:gd name="T75" fmla="*/ 58 h 1674"/>
                <a:gd name="T76" fmla="*/ 74 w 3515"/>
                <a:gd name="T77" fmla="*/ 53 h 1674"/>
                <a:gd name="T78" fmla="*/ 85 w 3515"/>
                <a:gd name="T79" fmla="*/ 47 h 1674"/>
                <a:gd name="T80" fmla="*/ 97 w 3515"/>
                <a:gd name="T81" fmla="*/ 40 h 1674"/>
                <a:gd name="T82" fmla="*/ 112 w 3515"/>
                <a:gd name="T83" fmla="*/ 32 h 1674"/>
                <a:gd name="T84" fmla="*/ 129 w 3515"/>
                <a:gd name="T85" fmla="*/ 23 h 1674"/>
                <a:gd name="T86" fmla="*/ 149 w 3515"/>
                <a:gd name="T87" fmla="*/ 12 h 16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15"/>
                <a:gd name="T133" fmla="*/ 0 h 1674"/>
                <a:gd name="T134" fmla="*/ 3515 w 3515"/>
                <a:gd name="T135" fmla="*/ 1674 h 16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15" h="1674">
                  <a:moveTo>
                    <a:pt x="3515" y="103"/>
                  </a:moveTo>
                  <a:lnTo>
                    <a:pt x="3513" y="96"/>
                  </a:lnTo>
                  <a:lnTo>
                    <a:pt x="3511" y="91"/>
                  </a:lnTo>
                  <a:lnTo>
                    <a:pt x="3508" y="81"/>
                  </a:lnTo>
                  <a:lnTo>
                    <a:pt x="3502" y="64"/>
                  </a:lnTo>
                  <a:lnTo>
                    <a:pt x="3491" y="46"/>
                  </a:lnTo>
                  <a:lnTo>
                    <a:pt x="3476" y="31"/>
                  </a:lnTo>
                  <a:lnTo>
                    <a:pt x="3459" y="18"/>
                  </a:lnTo>
                  <a:lnTo>
                    <a:pt x="3440" y="8"/>
                  </a:lnTo>
                  <a:lnTo>
                    <a:pt x="3418" y="2"/>
                  </a:lnTo>
                  <a:lnTo>
                    <a:pt x="3397" y="0"/>
                  </a:lnTo>
                  <a:lnTo>
                    <a:pt x="3376" y="2"/>
                  </a:lnTo>
                  <a:lnTo>
                    <a:pt x="3356" y="8"/>
                  </a:lnTo>
                  <a:lnTo>
                    <a:pt x="3257" y="53"/>
                  </a:lnTo>
                  <a:lnTo>
                    <a:pt x="3166" y="94"/>
                  </a:lnTo>
                  <a:lnTo>
                    <a:pt x="3083" y="131"/>
                  </a:lnTo>
                  <a:lnTo>
                    <a:pt x="3004" y="167"/>
                  </a:lnTo>
                  <a:lnTo>
                    <a:pt x="2932" y="198"/>
                  </a:lnTo>
                  <a:lnTo>
                    <a:pt x="2864" y="229"/>
                  </a:lnTo>
                  <a:lnTo>
                    <a:pt x="2800" y="258"/>
                  </a:lnTo>
                  <a:lnTo>
                    <a:pt x="2740" y="286"/>
                  </a:lnTo>
                  <a:lnTo>
                    <a:pt x="2681" y="312"/>
                  </a:lnTo>
                  <a:lnTo>
                    <a:pt x="2623" y="337"/>
                  </a:lnTo>
                  <a:lnTo>
                    <a:pt x="2565" y="364"/>
                  </a:lnTo>
                  <a:lnTo>
                    <a:pt x="2508" y="389"/>
                  </a:lnTo>
                  <a:lnTo>
                    <a:pt x="2450" y="415"/>
                  </a:lnTo>
                  <a:lnTo>
                    <a:pt x="2389" y="443"/>
                  </a:lnTo>
                  <a:lnTo>
                    <a:pt x="2327" y="471"/>
                  </a:lnTo>
                  <a:lnTo>
                    <a:pt x="2259" y="501"/>
                  </a:lnTo>
                  <a:lnTo>
                    <a:pt x="2189" y="532"/>
                  </a:lnTo>
                  <a:lnTo>
                    <a:pt x="2113" y="567"/>
                  </a:lnTo>
                  <a:lnTo>
                    <a:pt x="2031" y="603"/>
                  </a:lnTo>
                  <a:lnTo>
                    <a:pt x="1942" y="643"/>
                  </a:lnTo>
                  <a:lnTo>
                    <a:pt x="1846" y="686"/>
                  </a:lnTo>
                  <a:lnTo>
                    <a:pt x="1741" y="733"/>
                  </a:lnTo>
                  <a:lnTo>
                    <a:pt x="1628" y="784"/>
                  </a:lnTo>
                  <a:lnTo>
                    <a:pt x="1505" y="839"/>
                  </a:lnTo>
                  <a:lnTo>
                    <a:pt x="1370" y="899"/>
                  </a:lnTo>
                  <a:lnTo>
                    <a:pt x="1224" y="966"/>
                  </a:lnTo>
                  <a:lnTo>
                    <a:pt x="1066" y="1036"/>
                  </a:lnTo>
                  <a:lnTo>
                    <a:pt x="895" y="1113"/>
                  </a:lnTo>
                  <a:lnTo>
                    <a:pt x="710" y="1195"/>
                  </a:lnTo>
                  <a:lnTo>
                    <a:pt x="510" y="1286"/>
                  </a:lnTo>
                  <a:lnTo>
                    <a:pt x="294" y="1382"/>
                  </a:lnTo>
                  <a:lnTo>
                    <a:pt x="62" y="1486"/>
                  </a:lnTo>
                  <a:lnTo>
                    <a:pt x="44" y="1497"/>
                  </a:lnTo>
                  <a:lnTo>
                    <a:pt x="29" y="1512"/>
                  </a:lnTo>
                  <a:lnTo>
                    <a:pt x="16" y="1530"/>
                  </a:lnTo>
                  <a:lnTo>
                    <a:pt x="7" y="1550"/>
                  </a:lnTo>
                  <a:lnTo>
                    <a:pt x="2" y="1572"/>
                  </a:lnTo>
                  <a:lnTo>
                    <a:pt x="0" y="1594"/>
                  </a:lnTo>
                  <a:lnTo>
                    <a:pt x="2" y="1615"/>
                  </a:lnTo>
                  <a:lnTo>
                    <a:pt x="8" y="1636"/>
                  </a:lnTo>
                  <a:lnTo>
                    <a:pt x="12" y="1644"/>
                  </a:lnTo>
                  <a:lnTo>
                    <a:pt x="15" y="1649"/>
                  </a:lnTo>
                  <a:lnTo>
                    <a:pt x="18" y="1657"/>
                  </a:lnTo>
                  <a:lnTo>
                    <a:pt x="25" y="1674"/>
                  </a:lnTo>
                  <a:lnTo>
                    <a:pt x="130" y="1627"/>
                  </a:lnTo>
                  <a:lnTo>
                    <a:pt x="225" y="1583"/>
                  </a:lnTo>
                  <a:lnTo>
                    <a:pt x="315" y="1543"/>
                  </a:lnTo>
                  <a:lnTo>
                    <a:pt x="398" y="1506"/>
                  </a:lnTo>
                  <a:lnTo>
                    <a:pt x="474" y="1472"/>
                  </a:lnTo>
                  <a:lnTo>
                    <a:pt x="547" y="1439"/>
                  </a:lnTo>
                  <a:lnTo>
                    <a:pt x="615" y="1408"/>
                  </a:lnTo>
                  <a:lnTo>
                    <a:pt x="679" y="1379"/>
                  </a:lnTo>
                  <a:lnTo>
                    <a:pt x="743" y="1352"/>
                  </a:lnTo>
                  <a:lnTo>
                    <a:pt x="804" y="1324"/>
                  </a:lnTo>
                  <a:lnTo>
                    <a:pt x="864" y="1297"/>
                  </a:lnTo>
                  <a:lnTo>
                    <a:pt x="925" y="1269"/>
                  </a:lnTo>
                  <a:lnTo>
                    <a:pt x="987" y="1241"/>
                  </a:lnTo>
                  <a:lnTo>
                    <a:pt x="1052" y="1212"/>
                  </a:lnTo>
                  <a:lnTo>
                    <a:pt x="1119" y="1182"/>
                  </a:lnTo>
                  <a:lnTo>
                    <a:pt x="1189" y="1150"/>
                  </a:lnTo>
                  <a:lnTo>
                    <a:pt x="1265" y="1116"/>
                  </a:lnTo>
                  <a:lnTo>
                    <a:pt x="1345" y="1081"/>
                  </a:lnTo>
                  <a:lnTo>
                    <a:pt x="1432" y="1042"/>
                  </a:lnTo>
                  <a:lnTo>
                    <a:pt x="1526" y="999"/>
                  </a:lnTo>
                  <a:lnTo>
                    <a:pt x="1628" y="953"/>
                  </a:lnTo>
                  <a:lnTo>
                    <a:pt x="1738" y="903"/>
                  </a:lnTo>
                  <a:lnTo>
                    <a:pt x="1859" y="850"/>
                  </a:lnTo>
                  <a:lnTo>
                    <a:pt x="1989" y="791"/>
                  </a:lnTo>
                  <a:lnTo>
                    <a:pt x="2132" y="726"/>
                  </a:lnTo>
                  <a:lnTo>
                    <a:pt x="2286" y="657"/>
                  </a:lnTo>
                  <a:lnTo>
                    <a:pt x="2453" y="582"/>
                  </a:lnTo>
                  <a:lnTo>
                    <a:pt x="2635" y="500"/>
                  </a:lnTo>
                  <a:lnTo>
                    <a:pt x="2830" y="412"/>
                  </a:lnTo>
                  <a:lnTo>
                    <a:pt x="3042" y="316"/>
                  </a:lnTo>
                  <a:lnTo>
                    <a:pt x="3269" y="214"/>
                  </a:lnTo>
                  <a:lnTo>
                    <a:pt x="3515" y="103"/>
                  </a:lnTo>
                  <a:close/>
                </a:path>
              </a:pathLst>
            </a:custGeom>
            <a:solidFill>
              <a:srgbClr val="D6DEDE"/>
            </a:solidFill>
            <a:ln w="9525">
              <a:noFill/>
              <a:round/>
              <a:headEnd/>
              <a:tailEnd/>
            </a:ln>
          </p:spPr>
          <p:txBody>
            <a:bodyPr/>
            <a:lstStyle/>
            <a:p>
              <a:pPr algn="ctr"/>
              <a:endParaRPr lang="en-US" sz="1800"/>
            </a:p>
          </p:txBody>
        </p:sp>
        <p:sp>
          <p:nvSpPr>
            <p:cNvPr id="347225" name="Freeform 1526"/>
            <p:cNvSpPr>
              <a:spLocks/>
            </p:cNvSpPr>
            <p:nvPr/>
          </p:nvSpPr>
          <p:spPr bwMode="auto">
            <a:xfrm>
              <a:off x="3360" y="3024"/>
              <a:ext cx="159" cy="92"/>
            </a:xfrm>
            <a:custGeom>
              <a:avLst/>
              <a:gdLst>
                <a:gd name="T0" fmla="*/ 159 w 3503"/>
                <a:gd name="T1" fmla="*/ 5 h 1649"/>
                <a:gd name="T2" fmla="*/ 159 w 3503"/>
                <a:gd name="T3" fmla="*/ 4 h 1649"/>
                <a:gd name="T4" fmla="*/ 158 w 3503"/>
                <a:gd name="T5" fmla="*/ 3 h 1649"/>
                <a:gd name="T6" fmla="*/ 158 w 3503"/>
                <a:gd name="T7" fmla="*/ 2 h 1649"/>
                <a:gd name="T8" fmla="*/ 157 w 3503"/>
                <a:gd name="T9" fmla="*/ 1 h 1649"/>
                <a:gd name="T10" fmla="*/ 156 w 3503"/>
                <a:gd name="T11" fmla="*/ 0 h 1649"/>
                <a:gd name="T12" fmla="*/ 155 w 3503"/>
                <a:gd name="T13" fmla="*/ 0 h 1649"/>
                <a:gd name="T14" fmla="*/ 154 w 3503"/>
                <a:gd name="T15" fmla="*/ 0 h 1649"/>
                <a:gd name="T16" fmla="*/ 153 w 3503"/>
                <a:gd name="T17" fmla="*/ 0 h 1649"/>
                <a:gd name="T18" fmla="*/ 152 w 3503"/>
                <a:gd name="T19" fmla="*/ 0 h 1649"/>
                <a:gd name="T20" fmla="*/ 3 w 3503"/>
                <a:gd name="T21" fmla="*/ 83 h 1649"/>
                <a:gd name="T22" fmla="*/ 2 w 3503"/>
                <a:gd name="T23" fmla="*/ 84 h 1649"/>
                <a:gd name="T24" fmla="*/ 1 w 3503"/>
                <a:gd name="T25" fmla="*/ 84 h 1649"/>
                <a:gd name="T26" fmla="*/ 1 w 3503"/>
                <a:gd name="T27" fmla="*/ 85 h 1649"/>
                <a:gd name="T28" fmla="*/ 0 w 3503"/>
                <a:gd name="T29" fmla="*/ 86 h 1649"/>
                <a:gd name="T30" fmla="*/ 0 w 3503"/>
                <a:gd name="T31" fmla="*/ 88 h 1649"/>
                <a:gd name="T32" fmla="*/ 0 w 3503"/>
                <a:gd name="T33" fmla="*/ 89 h 1649"/>
                <a:gd name="T34" fmla="*/ 0 w 3503"/>
                <a:gd name="T35" fmla="*/ 90 h 1649"/>
                <a:gd name="T36" fmla="*/ 0 w 3503"/>
                <a:gd name="T37" fmla="*/ 91 h 1649"/>
                <a:gd name="T38" fmla="*/ 1 w 3503"/>
                <a:gd name="T39" fmla="*/ 92 h 1649"/>
                <a:gd name="T40" fmla="*/ 159 w 3503"/>
                <a:gd name="T41" fmla="*/ 5 h 16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3"/>
                <a:gd name="T64" fmla="*/ 0 h 1649"/>
                <a:gd name="T65" fmla="*/ 3503 w 3503"/>
                <a:gd name="T66" fmla="*/ 1649 h 16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3" h="1649">
                  <a:moveTo>
                    <a:pt x="3503" y="83"/>
                  </a:moveTo>
                  <a:lnTo>
                    <a:pt x="3502" y="64"/>
                  </a:lnTo>
                  <a:lnTo>
                    <a:pt x="3491" y="46"/>
                  </a:lnTo>
                  <a:lnTo>
                    <a:pt x="3476" y="31"/>
                  </a:lnTo>
                  <a:lnTo>
                    <a:pt x="3459" y="18"/>
                  </a:lnTo>
                  <a:lnTo>
                    <a:pt x="3440" y="8"/>
                  </a:lnTo>
                  <a:lnTo>
                    <a:pt x="3418" y="2"/>
                  </a:lnTo>
                  <a:lnTo>
                    <a:pt x="3397" y="0"/>
                  </a:lnTo>
                  <a:lnTo>
                    <a:pt x="3376" y="2"/>
                  </a:lnTo>
                  <a:lnTo>
                    <a:pt x="3356" y="8"/>
                  </a:lnTo>
                  <a:lnTo>
                    <a:pt x="62" y="1486"/>
                  </a:lnTo>
                  <a:lnTo>
                    <a:pt x="44" y="1497"/>
                  </a:lnTo>
                  <a:lnTo>
                    <a:pt x="29" y="1512"/>
                  </a:lnTo>
                  <a:lnTo>
                    <a:pt x="16" y="1530"/>
                  </a:lnTo>
                  <a:lnTo>
                    <a:pt x="7" y="1550"/>
                  </a:lnTo>
                  <a:lnTo>
                    <a:pt x="2" y="1572"/>
                  </a:lnTo>
                  <a:lnTo>
                    <a:pt x="0" y="1594"/>
                  </a:lnTo>
                  <a:lnTo>
                    <a:pt x="2" y="1615"/>
                  </a:lnTo>
                  <a:lnTo>
                    <a:pt x="8" y="1636"/>
                  </a:lnTo>
                  <a:lnTo>
                    <a:pt x="13" y="1649"/>
                  </a:lnTo>
                  <a:lnTo>
                    <a:pt x="3503" y="83"/>
                  </a:lnTo>
                  <a:close/>
                </a:path>
              </a:pathLst>
            </a:custGeom>
            <a:solidFill>
              <a:srgbClr val="E0E8E8"/>
            </a:solidFill>
            <a:ln w="9525">
              <a:noFill/>
              <a:round/>
              <a:headEnd/>
              <a:tailEnd/>
            </a:ln>
          </p:spPr>
          <p:txBody>
            <a:bodyPr/>
            <a:lstStyle/>
            <a:p>
              <a:pPr algn="ctr"/>
              <a:endParaRPr lang="en-US" sz="1800"/>
            </a:p>
          </p:txBody>
        </p:sp>
        <p:sp>
          <p:nvSpPr>
            <p:cNvPr id="347226" name="Freeform 1527"/>
            <p:cNvSpPr>
              <a:spLocks/>
            </p:cNvSpPr>
            <p:nvPr/>
          </p:nvSpPr>
          <p:spPr bwMode="auto">
            <a:xfrm>
              <a:off x="3533" y="3064"/>
              <a:ext cx="2" cy="3"/>
            </a:xfrm>
            <a:custGeom>
              <a:avLst/>
              <a:gdLst>
                <a:gd name="T0" fmla="*/ 0 w 28"/>
                <a:gd name="T1" fmla="*/ 0 h 40"/>
                <a:gd name="T2" fmla="*/ 1 w 28"/>
                <a:gd name="T3" fmla="*/ 0 h 40"/>
                <a:gd name="T4" fmla="*/ 1 w 28"/>
                <a:gd name="T5" fmla="*/ 0 h 40"/>
                <a:gd name="T6" fmla="*/ 2 w 28"/>
                <a:gd name="T7" fmla="*/ 1 h 40"/>
                <a:gd name="T8" fmla="*/ 2 w 28"/>
                <a:gd name="T9" fmla="*/ 1 h 40"/>
                <a:gd name="T10" fmla="*/ 2 w 28"/>
                <a:gd name="T11" fmla="*/ 2 h 40"/>
                <a:gd name="T12" fmla="*/ 2 w 28"/>
                <a:gd name="T13" fmla="*/ 2 h 40"/>
                <a:gd name="T14" fmla="*/ 2 w 28"/>
                <a:gd name="T15" fmla="*/ 3 h 40"/>
                <a:gd name="T16" fmla="*/ 1 w 28"/>
                <a:gd name="T17" fmla="*/ 3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7"/>
                  </a:lnTo>
                  <a:lnTo>
                    <a:pt x="26" y="13"/>
                  </a:lnTo>
                  <a:lnTo>
                    <a:pt x="28" y="21"/>
                  </a:lnTo>
                  <a:lnTo>
                    <a:pt x="27" y="29"/>
                  </a:lnTo>
                  <a:lnTo>
                    <a:pt x="23" y="35"/>
                  </a:lnTo>
                  <a:lnTo>
                    <a:pt x="16" y="40"/>
                  </a:lnTo>
                  <a:lnTo>
                    <a:pt x="0" y="2"/>
                  </a:lnTo>
                  <a:close/>
                </a:path>
              </a:pathLst>
            </a:custGeom>
            <a:solidFill>
              <a:srgbClr val="7A8282"/>
            </a:solidFill>
            <a:ln w="9525">
              <a:noFill/>
              <a:round/>
              <a:headEnd/>
              <a:tailEnd/>
            </a:ln>
          </p:spPr>
          <p:txBody>
            <a:bodyPr/>
            <a:lstStyle/>
            <a:p>
              <a:pPr algn="ctr"/>
              <a:endParaRPr lang="en-US" sz="1800"/>
            </a:p>
          </p:txBody>
        </p:sp>
        <p:sp>
          <p:nvSpPr>
            <p:cNvPr id="347227" name="Freeform 1528"/>
            <p:cNvSpPr>
              <a:spLocks/>
            </p:cNvSpPr>
            <p:nvPr/>
          </p:nvSpPr>
          <p:spPr bwMode="auto">
            <a:xfrm>
              <a:off x="3374" y="3064"/>
              <a:ext cx="160" cy="90"/>
            </a:xfrm>
            <a:custGeom>
              <a:avLst/>
              <a:gdLst>
                <a:gd name="T0" fmla="*/ 0 w 3529"/>
                <a:gd name="T1" fmla="*/ 89 h 1614"/>
                <a:gd name="T2" fmla="*/ 0 w 3529"/>
                <a:gd name="T3" fmla="*/ 88 h 1614"/>
                <a:gd name="T4" fmla="*/ 159 w 3529"/>
                <a:gd name="T5" fmla="*/ 0 h 1614"/>
                <a:gd name="T6" fmla="*/ 160 w 3529"/>
                <a:gd name="T7" fmla="*/ 2 h 1614"/>
                <a:gd name="T8" fmla="*/ 1 w 3529"/>
                <a:gd name="T9" fmla="*/ 90 h 1614"/>
                <a:gd name="T10" fmla="*/ 0 w 3529"/>
                <a:gd name="T11" fmla="*/ 89 h 1614"/>
                <a:gd name="T12" fmla="*/ 0 60000 65536"/>
                <a:gd name="T13" fmla="*/ 0 60000 65536"/>
                <a:gd name="T14" fmla="*/ 0 60000 65536"/>
                <a:gd name="T15" fmla="*/ 0 60000 65536"/>
                <a:gd name="T16" fmla="*/ 0 60000 65536"/>
                <a:gd name="T17" fmla="*/ 0 60000 65536"/>
                <a:gd name="T18" fmla="*/ 0 w 3529"/>
                <a:gd name="T19" fmla="*/ 0 h 1614"/>
                <a:gd name="T20" fmla="*/ 3529 w 3529"/>
                <a:gd name="T21" fmla="*/ 1614 h 1614"/>
              </a:gdLst>
              <a:ahLst/>
              <a:cxnLst>
                <a:cxn ang="T12">
                  <a:pos x="T0" y="T1"/>
                </a:cxn>
                <a:cxn ang="T13">
                  <a:pos x="T2" y="T3"/>
                </a:cxn>
                <a:cxn ang="T14">
                  <a:pos x="T4" y="T5"/>
                </a:cxn>
                <a:cxn ang="T15">
                  <a:pos x="T6" y="T7"/>
                </a:cxn>
                <a:cxn ang="T16">
                  <a:pos x="T8" y="T9"/>
                </a:cxn>
                <a:cxn ang="T17">
                  <a:pos x="T10" y="T11"/>
                </a:cxn>
              </a:cxnLst>
              <a:rect l="T18" t="T19" r="T20" b="T21"/>
              <a:pathLst>
                <a:path w="3529" h="1614">
                  <a:moveTo>
                    <a:pt x="8" y="1596"/>
                  </a:moveTo>
                  <a:lnTo>
                    <a:pt x="0" y="1577"/>
                  </a:lnTo>
                  <a:lnTo>
                    <a:pt x="3513" y="0"/>
                  </a:lnTo>
                  <a:lnTo>
                    <a:pt x="3529" y="38"/>
                  </a:lnTo>
                  <a:lnTo>
                    <a:pt x="16" y="1614"/>
                  </a:lnTo>
                  <a:lnTo>
                    <a:pt x="8" y="1596"/>
                  </a:lnTo>
                  <a:close/>
                </a:path>
              </a:pathLst>
            </a:custGeom>
            <a:solidFill>
              <a:srgbClr val="7A8282"/>
            </a:solidFill>
            <a:ln w="9525">
              <a:noFill/>
              <a:round/>
              <a:headEnd/>
              <a:tailEnd/>
            </a:ln>
          </p:spPr>
          <p:txBody>
            <a:bodyPr/>
            <a:lstStyle/>
            <a:p>
              <a:pPr algn="ctr"/>
              <a:endParaRPr lang="en-US" sz="1800"/>
            </a:p>
          </p:txBody>
        </p:sp>
        <p:sp>
          <p:nvSpPr>
            <p:cNvPr id="347228" name="Freeform 1529"/>
            <p:cNvSpPr>
              <a:spLocks/>
            </p:cNvSpPr>
            <p:nvPr/>
          </p:nvSpPr>
          <p:spPr bwMode="auto">
            <a:xfrm>
              <a:off x="3373" y="3152"/>
              <a:ext cx="1" cy="2"/>
            </a:xfrm>
            <a:custGeom>
              <a:avLst/>
              <a:gdLst>
                <a:gd name="T0" fmla="*/ 1 w 28"/>
                <a:gd name="T1" fmla="*/ 2 h 40"/>
                <a:gd name="T2" fmla="*/ 1 w 28"/>
                <a:gd name="T3" fmla="*/ 2 h 40"/>
                <a:gd name="T4" fmla="*/ 0 w 28"/>
                <a:gd name="T5" fmla="*/ 2 h 40"/>
                <a:gd name="T6" fmla="*/ 0 w 28"/>
                <a:gd name="T7" fmla="*/ 2 h 40"/>
                <a:gd name="T8" fmla="*/ 0 w 28"/>
                <a:gd name="T9" fmla="*/ 1 h 40"/>
                <a:gd name="T10" fmla="*/ 0 w 28"/>
                <a:gd name="T11" fmla="*/ 1 h 40"/>
                <a:gd name="T12" fmla="*/ 0 w 28"/>
                <a:gd name="T13" fmla="*/ 1 h 40"/>
                <a:gd name="T14" fmla="*/ 0 w 28"/>
                <a:gd name="T15" fmla="*/ 0 h 40"/>
                <a:gd name="T16" fmla="*/ 0 w 28"/>
                <a:gd name="T17" fmla="*/ 0 h 40"/>
                <a:gd name="T18" fmla="*/ 1 w 28"/>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28" y="37"/>
                  </a:moveTo>
                  <a:lnTo>
                    <a:pt x="19" y="40"/>
                  </a:lnTo>
                  <a:lnTo>
                    <a:pt x="12" y="37"/>
                  </a:lnTo>
                  <a:lnTo>
                    <a:pt x="6" y="33"/>
                  </a:lnTo>
                  <a:lnTo>
                    <a:pt x="2" y="26"/>
                  </a:lnTo>
                  <a:lnTo>
                    <a:pt x="0" y="19"/>
                  </a:lnTo>
                  <a:lnTo>
                    <a:pt x="1" y="11"/>
                  </a:lnTo>
                  <a:lnTo>
                    <a:pt x="5" y="5"/>
                  </a:lnTo>
                  <a:lnTo>
                    <a:pt x="12" y="0"/>
                  </a:lnTo>
                  <a:lnTo>
                    <a:pt x="28" y="37"/>
                  </a:lnTo>
                  <a:close/>
                </a:path>
              </a:pathLst>
            </a:custGeom>
            <a:solidFill>
              <a:srgbClr val="7A8282"/>
            </a:solidFill>
            <a:ln w="9525">
              <a:noFill/>
              <a:round/>
              <a:headEnd/>
              <a:tailEnd/>
            </a:ln>
          </p:spPr>
          <p:txBody>
            <a:bodyPr/>
            <a:lstStyle/>
            <a:p>
              <a:pPr algn="ctr"/>
              <a:endParaRPr lang="en-US" sz="1800"/>
            </a:p>
          </p:txBody>
        </p:sp>
        <p:sp>
          <p:nvSpPr>
            <p:cNvPr id="347229" name="Freeform 1530"/>
            <p:cNvSpPr>
              <a:spLocks/>
            </p:cNvSpPr>
            <p:nvPr/>
          </p:nvSpPr>
          <p:spPr bwMode="auto">
            <a:xfrm>
              <a:off x="3537" y="3075"/>
              <a:ext cx="2" cy="2"/>
            </a:xfrm>
            <a:custGeom>
              <a:avLst/>
              <a:gdLst>
                <a:gd name="T0" fmla="*/ 0 w 28"/>
                <a:gd name="T1" fmla="*/ 0 h 40"/>
                <a:gd name="T2" fmla="*/ 1 w 28"/>
                <a:gd name="T3" fmla="*/ 0 h 40"/>
                <a:gd name="T4" fmla="*/ 1 w 28"/>
                <a:gd name="T5" fmla="*/ 0 h 40"/>
                <a:gd name="T6" fmla="*/ 2 w 28"/>
                <a:gd name="T7" fmla="*/ 0 h 40"/>
                <a:gd name="T8" fmla="*/ 2 w 28"/>
                <a:gd name="T9" fmla="*/ 1 h 40"/>
                <a:gd name="T10" fmla="*/ 2 w 28"/>
                <a:gd name="T11" fmla="*/ 1 h 40"/>
                <a:gd name="T12" fmla="*/ 2 w 28"/>
                <a:gd name="T13" fmla="*/ 1 h 40"/>
                <a:gd name="T14" fmla="*/ 2 w 28"/>
                <a:gd name="T15" fmla="*/ 2 h 40"/>
                <a:gd name="T16" fmla="*/ 1 w 28"/>
                <a:gd name="T17" fmla="*/ 2 h 40"/>
                <a:gd name="T18" fmla="*/ 0 w 28"/>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0"/>
                <a:gd name="T32" fmla="*/ 28 w 28"/>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0">
                  <a:moveTo>
                    <a:pt x="0" y="2"/>
                  </a:moveTo>
                  <a:lnTo>
                    <a:pt x="9" y="0"/>
                  </a:lnTo>
                  <a:lnTo>
                    <a:pt x="16" y="2"/>
                  </a:lnTo>
                  <a:lnTo>
                    <a:pt x="22" y="6"/>
                  </a:lnTo>
                  <a:lnTo>
                    <a:pt x="26" y="13"/>
                  </a:lnTo>
                  <a:lnTo>
                    <a:pt x="28" y="21"/>
                  </a:lnTo>
                  <a:lnTo>
                    <a:pt x="27" y="29"/>
                  </a:lnTo>
                  <a:lnTo>
                    <a:pt x="23" y="35"/>
                  </a:lnTo>
                  <a:lnTo>
                    <a:pt x="16" y="40"/>
                  </a:lnTo>
                  <a:lnTo>
                    <a:pt x="0" y="2"/>
                  </a:lnTo>
                  <a:close/>
                </a:path>
              </a:pathLst>
            </a:custGeom>
            <a:solidFill>
              <a:srgbClr val="EDF5F5"/>
            </a:solidFill>
            <a:ln w="9525">
              <a:noFill/>
              <a:round/>
              <a:headEnd/>
              <a:tailEnd/>
            </a:ln>
          </p:spPr>
          <p:txBody>
            <a:bodyPr/>
            <a:lstStyle/>
            <a:p>
              <a:pPr algn="ctr"/>
              <a:endParaRPr lang="en-US" sz="1800"/>
            </a:p>
          </p:txBody>
        </p:sp>
        <p:sp>
          <p:nvSpPr>
            <p:cNvPr id="347230" name="Freeform 1531"/>
            <p:cNvSpPr>
              <a:spLocks/>
            </p:cNvSpPr>
            <p:nvPr/>
          </p:nvSpPr>
          <p:spPr bwMode="auto">
            <a:xfrm>
              <a:off x="3377" y="3075"/>
              <a:ext cx="161" cy="91"/>
            </a:xfrm>
            <a:custGeom>
              <a:avLst/>
              <a:gdLst>
                <a:gd name="T0" fmla="*/ 0 w 3547"/>
                <a:gd name="T1" fmla="*/ 90 h 1633"/>
                <a:gd name="T2" fmla="*/ 0 w 3547"/>
                <a:gd name="T3" fmla="*/ 89 h 1633"/>
                <a:gd name="T4" fmla="*/ 160 w 3547"/>
                <a:gd name="T5" fmla="*/ 0 h 1633"/>
                <a:gd name="T6" fmla="*/ 161 w 3547"/>
                <a:gd name="T7" fmla="*/ 2 h 1633"/>
                <a:gd name="T8" fmla="*/ 1 w 3547"/>
                <a:gd name="T9" fmla="*/ 91 h 1633"/>
                <a:gd name="T10" fmla="*/ 0 w 3547"/>
                <a:gd name="T11" fmla="*/ 90 h 1633"/>
                <a:gd name="T12" fmla="*/ 0 60000 65536"/>
                <a:gd name="T13" fmla="*/ 0 60000 65536"/>
                <a:gd name="T14" fmla="*/ 0 60000 65536"/>
                <a:gd name="T15" fmla="*/ 0 60000 65536"/>
                <a:gd name="T16" fmla="*/ 0 60000 65536"/>
                <a:gd name="T17" fmla="*/ 0 60000 65536"/>
                <a:gd name="T18" fmla="*/ 0 w 3547"/>
                <a:gd name="T19" fmla="*/ 0 h 1633"/>
                <a:gd name="T20" fmla="*/ 3547 w 3547"/>
                <a:gd name="T21" fmla="*/ 1633 h 1633"/>
              </a:gdLst>
              <a:ahLst/>
              <a:cxnLst>
                <a:cxn ang="T12">
                  <a:pos x="T0" y="T1"/>
                </a:cxn>
                <a:cxn ang="T13">
                  <a:pos x="T2" y="T3"/>
                </a:cxn>
                <a:cxn ang="T14">
                  <a:pos x="T4" y="T5"/>
                </a:cxn>
                <a:cxn ang="T15">
                  <a:pos x="T6" y="T7"/>
                </a:cxn>
                <a:cxn ang="T16">
                  <a:pos x="T8" y="T9"/>
                </a:cxn>
                <a:cxn ang="T17">
                  <a:pos x="T10" y="T11"/>
                </a:cxn>
              </a:cxnLst>
              <a:rect l="T18" t="T19" r="T20" b="T21"/>
              <a:pathLst>
                <a:path w="3547" h="1633">
                  <a:moveTo>
                    <a:pt x="8" y="1614"/>
                  </a:moveTo>
                  <a:lnTo>
                    <a:pt x="0" y="1595"/>
                  </a:lnTo>
                  <a:lnTo>
                    <a:pt x="3531" y="0"/>
                  </a:lnTo>
                  <a:lnTo>
                    <a:pt x="3547" y="38"/>
                  </a:lnTo>
                  <a:lnTo>
                    <a:pt x="17" y="1633"/>
                  </a:lnTo>
                  <a:lnTo>
                    <a:pt x="8" y="1614"/>
                  </a:lnTo>
                  <a:close/>
                </a:path>
              </a:pathLst>
            </a:custGeom>
            <a:solidFill>
              <a:srgbClr val="EDF5F5"/>
            </a:solidFill>
            <a:ln w="9525">
              <a:noFill/>
              <a:round/>
              <a:headEnd/>
              <a:tailEnd/>
            </a:ln>
          </p:spPr>
          <p:txBody>
            <a:bodyPr/>
            <a:lstStyle/>
            <a:p>
              <a:pPr algn="ctr"/>
              <a:endParaRPr lang="en-US" sz="1800"/>
            </a:p>
          </p:txBody>
        </p:sp>
        <p:sp>
          <p:nvSpPr>
            <p:cNvPr id="347231" name="Freeform 1532"/>
            <p:cNvSpPr>
              <a:spLocks/>
            </p:cNvSpPr>
            <p:nvPr/>
          </p:nvSpPr>
          <p:spPr bwMode="auto">
            <a:xfrm>
              <a:off x="3376" y="3164"/>
              <a:ext cx="2" cy="2"/>
            </a:xfrm>
            <a:custGeom>
              <a:avLst/>
              <a:gdLst>
                <a:gd name="T0" fmla="*/ 2 w 29"/>
                <a:gd name="T1" fmla="*/ 2 h 40"/>
                <a:gd name="T2" fmla="*/ 1 w 29"/>
                <a:gd name="T3" fmla="*/ 2 h 40"/>
                <a:gd name="T4" fmla="*/ 1 w 29"/>
                <a:gd name="T5" fmla="*/ 2 h 40"/>
                <a:gd name="T6" fmla="*/ 0 w 29"/>
                <a:gd name="T7" fmla="*/ 2 h 40"/>
                <a:gd name="T8" fmla="*/ 0 w 29"/>
                <a:gd name="T9" fmla="*/ 1 h 40"/>
                <a:gd name="T10" fmla="*/ 0 w 29"/>
                <a:gd name="T11" fmla="*/ 1 h 40"/>
                <a:gd name="T12" fmla="*/ 0 w 29"/>
                <a:gd name="T13" fmla="*/ 1 h 40"/>
                <a:gd name="T14" fmla="*/ 0 w 29"/>
                <a:gd name="T15" fmla="*/ 0 h 40"/>
                <a:gd name="T16" fmla="*/ 1 w 29"/>
                <a:gd name="T17" fmla="*/ 0 h 40"/>
                <a:gd name="T18" fmla="*/ 2 w 29"/>
                <a:gd name="T19" fmla="*/ 2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40"/>
                <a:gd name="T32" fmla="*/ 29 w 29"/>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40">
                  <a:moveTo>
                    <a:pt x="29" y="38"/>
                  </a:moveTo>
                  <a:lnTo>
                    <a:pt x="19" y="40"/>
                  </a:lnTo>
                  <a:lnTo>
                    <a:pt x="12" y="38"/>
                  </a:lnTo>
                  <a:lnTo>
                    <a:pt x="6" y="34"/>
                  </a:lnTo>
                  <a:lnTo>
                    <a:pt x="2" y="27"/>
                  </a:lnTo>
                  <a:lnTo>
                    <a:pt x="0" y="19"/>
                  </a:lnTo>
                  <a:lnTo>
                    <a:pt x="1" y="12"/>
                  </a:lnTo>
                  <a:lnTo>
                    <a:pt x="5" y="6"/>
                  </a:lnTo>
                  <a:lnTo>
                    <a:pt x="12" y="0"/>
                  </a:lnTo>
                  <a:lnTo>
                    <a:pt x="29" y="38"/>
                  </a:lnTo>
                  <a:close/>
                </a:path>
              </a:pathLst>
            </a:custGeom>
            <a:solidFill>
              <a:srgbClr val="EDF5F5"/>
            </a:solidFill>
            <a:ln w="9525">
              <a:noFill/>
              <a:round/>
              <a:headEnd/>
              <a:tailEnd/>
            </a:ln>
          </p:spPr>
          <p:txBody>
            <a:bodyPr/>
            <a:lstStyle/>
            <a:p>
              <a:pPr algn="ctr"/>
              <a:endParaRPr lang="en-US" sz="1800"/>
            </a:p>
          </p:txBody>
        </p:sp>
        <p:sp>
          <p:nvSpPr>
            <p:cNvPr id="347232" name="Freeform 1533"/>
            <p:cNvSpPr>
              <a:spLocks/>
            </p:cNvSpPr>
            <p:nvPr/>
          </p:nvSpPr>
          <p:spPr bwMode="auto">
            <a:xfrm>
              <a:off x="3368" y="3169"/>
              <a:ext cx="50" cy="122"/>
            </a:xfrm>
            <a:custGeom>
              <a:avLst/>
              <a:gdLst>
                <a:gd name="T0" fmla="*/ 10 w 1103"/>
                <a:gd name="T1" fmla="*/ 3 h 2201"/>
                <a:gd name="T2" fmla="*/ 50 w 1103"/>
                <a:gd name="T3" fmla="*/ 115 h 2201"/>
                <a:gd name="T4" fmla="*/ 48 w 1103"/>
                <a:gd name="T5" fmla="*/ 122 h 2201"/>
                <a:gd name="T6" fmla="*/ 47 w 1103"/>
                <a:gd name="T7" fmla="*/ 121 h 2201"/>
                <a:gd name="T8" fmla="*/ 45 w 1103"/>
                <a:gd name="T9" fmla="*/ 120 h 2201"/>
                <a:gd name="T10" fmla="*/ 43 w 1103"/>
                <a:gd name="T11" fmla="*/ 119 h 2201"/>
                <a:gd name="T12" fmla="*/ 42 w 1103"/>
                <a:gd name="T13" fmla="*/ 119 h 2201"/>
                <a:gd name="T14" fmla="*/ 40 w 1103"/>
                <a:gd name="T15" fmla="*/ 117 h 2201"/>
                <a:gd name="T16" fmla="*/ 39 w 1103"/>
                <a:gd name="T17" fmla="*/ 116 h 2201"/>
                <a:gd name="T18" fmla="*/ 37 w 1103"/>
                <a:gd name="T19" fmla="*/ 115 h 2201"/>
                <a:gd name="T20" fmla="*/ 35 w 1103"/>
                <a:gd name="T21" fmla="*/ 114 h 2201"/>
                <a:gd name="T22" fmla="*/ 34 w 1103"/>
                <a:gd name="T23" fmla="*/ 113 h 2201"/>
                <a:gd name="T24" fmla="*/ 32 w 1103"/>
                <a:gd name="T25" fmla="*/ 112 h 2201"/>
                <a:gd name="T26" fmla="*/ 31 w 1103"/>
                <a:gd name="T27" fmla="*/ 110 h 2201"/>
                <a:gd name="T28" fmla="*/ 29 w 1103"/>
                <a:gd name="T29" fmla="*/ 109 h 2201"/>
                <a:gd name="T30" fmla="*/ 28 w 1103"/>
                <a:gd name="T31" fmla="*/ 107 h 2201"/>
                <a:gd name="T32" fmla="*/ 26 w 1103"/>
                <a:gd name="T33" fmla="*/ 106 h 2201"/>
                <a:gd name="T34" fmla="*/ 25 w 1103"/>
                <a:gd name="T35" fmla="*/ 104 h 2201"/>
                <a:gd name="T36" fmla="*/ 23 w 1103"/>
                <a:gd name="T37" fmla="*/ 103 h 2201"/>
                <a:gd name="T38" fmla="*/ 22 w 1103"/>
                <a:gd name="T39" fmla="*/ 101 h 2201"/>
                <a:gd name="T40" fmla="*/ 21 w 1103"/>
                <a:gd name="T41" fmla="*/ 100 h 2201"/>
                <a:gd name="T42" fmla="*/ 19 w 1103"/>
                <a:gd name="T43" fmla="*/ 98 h 2201"/>
                <a:gd name="T44" fmla="*/ 18 w 1103"/>
                <a:gd name="T45" fmla="*/ 96 h 2201"/>
                <a:gd name="T46" fmla="*/ 17 w 1103"/>
                <a:gd name="T47" fmla="*/ 95 h 2201"/>
                <a:gd name="T48" fmla="*/ 16 w 1103"/>
                <a:gd name="T49" fmla="*/ 93 h 2201"/>
                <a:gd name="T50" fmla="*/ 14 w 1103"/>
                <a:gd name="T51" fmla="*/ 91 h 2201"/>
                <a:gd name="T52" fmla="*/ 13 w 1103"/>
                <a:gd name="T53" fmla="*/ 89 h 2201"/>
                <a:gd name="T54" fmla="*/ 12 w 1103"/>
                <a:gd name="T55" fmla="*/ 87 h 2201"/>
                <a:gd name="T56" fmla="*/ 11 w 1103"/>
                <a:gd name="T57" fmla="*/ 85 h 2201"/>
                <a:gd name="T58" fmla="*/ 10 w 1103"/>
                <a:gd name="T59" fmla="*/ 83 h 2201"/>
                <a:gd name="T60" fmla="*/ 9 w 1103"/>
                <a:gd name="T61" fmla="*/ 81 h 2201"/>
                <a:gd name="T62" fmla="*/ 8 w 1103"/>
                <a:gd name="T63" fmla="*/ 79 h 2201"/>
                <a:gd name="T64" fmla="*/ 7 w 1103"/>
                <a:gd name="T65" fmla="*/ 77 h 2201"/>
                <a:gd name="T66" fmla="*/ 6 w 1103"/>
                <a:gd name="T67" fmla="*/ 75 h 2201"/>
                <a:gd name="T68" fmla="*/ 6 w 1103"/>
                <a:gd name="T69" fmla="*/ 73 h 2201"/>
                <a:gd name="T70" fmla="*/ 4 w 1103"/>
                <a:gd name="T71" fmla="*/ 69 h 2201"/>
                <a:gd name="T72" fmla="*/ 3 w 1103"/>
                <a:gd name="T73" fmla="*/ 65 h 2201"/>
                <a:gd name="T74" fmla="*/ 2 w 1103"/>
                <a:gd name="T75" fmla="*/ 60 h 2201"/>
                <a:gd name="T76" fmla="*/ 1 w 1103"/>
                <a:gd name="T77" fmla="*/ 55 h 2201"/>
                <a:gd name="T78" fmla="*/ 1 w 1103"/>
                <a:gd name="T79" fmla="*/ 50 h 2201"/>
                <a:gd name="T80" fmla="*/ 0 w 1103"/>
                <a:gd name="T81" fmla="*/ 46 h 2201"/>
                <a:gd name="T82" fmla="*/ 0 w 1103"/>
                <a:gd name="T83" fmla="*/ 41 h 2201"/>
                <a:gd name="T84" fmla="*/ 0 w 1103"/>
                <a:gd name="T85" fmla="*/ 36 h 2201"/>
                <a:gd name="T86" fmla="*/ 0 w 1103"/>
                <a:gd name="T87" fmla="*/ 31 h 2201"/>
                <a:gd name="T88" fmla="*/ 0 w 1103"/>
                <a:gd name="T89" fmla="*/ 26 h 2201"/>
                <a:gd name="T90" fmla="*/ 1 w 1103"/>
                <a:gd name="T91" fmla="*/ 21 h 2201"/>
                <a:gd name="T92" fmla="*/ 1 w 1103"/>
                <a:gd name="T93" fmla="*/ 16 h 2201"/>
                <a:gd name="T94" fmla="*/ 2 w 1103"/>
                <a:gd name="T95" fmla="*/ 12 h 2201"/>
                <a:gd name="T96" fmla="*/ 3 w 1103"/>
                <a:gd name="T97" fmla="*/ 8 h 2201"/>
                <a:gd name="T98" fmla="*/ 4 w 1103"/>
                <a:gd name="T99" fmla="*/ 4 h 2201"/>
                <a:gd name="T100" fmla="*/ 6 w 1103"/>
                <a:gd name="T101" fmla="*/ 0 h 2201"/>
                <a:gd name="T102" fmla="*/ 10 w 1103"/>
                <a:gd name="T103" fmla="*/ 3 h 2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1"/>
                <a:gd name="T158" fmla="*/ 1103 w 1103"/>
                <a:gd name="T159" fmla="*/ 2201 h 2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1">
                  <a:moveTo>
                    <a:pt x="230" y="56"/>
                  </a:moveTo>
                  <a:lnTo>
                    <a:pt x="1103" y="2072"/>
                  </a:lnTo>
                  <a:lnTo>
                    <a:pt x="1067" y="2201"/>
                  </a:lnTo>
                  <a:lnTo>
                    <a:pt x="1031" y="2186"/>
                  </a:lnTo>
                  <a:lnTo>
                    <a:pt x="994" y="2172"/>
                  </a:lnTo>
                  <a:lnTo>
                    <a:pt x="958" y="2155"/>
                  </a:lnTo>
                  <a:lnTo>
                    <a:pt x="921" y="2138"/>
                  </a:lnTo>
                  <a:lnTo>
                    <a:pt x="886" y="2119"/>
                  </a:lnTo>
                  <a:lnTo>
                    <a:pt x="850" y="2100"/>
                  </a:lnTo>
                  <a:lnTo>
                    <a:pt x="814" y="2079"/>
                  </a:lnTo>
                  <a:lnTo>
                    <a:pt x="780" y="2058"/>
                  </a:lnTo>
                  <a:lnTo>
                    <a:pt x="745" y="2036"/>
                  </a:lnTo>
                  <a:lnTo>
                    <a:pt x="711" y="2012"/>
                  </a:lnTo>
                  <a:lnTo>
                    <a:pt x="677" y="1988"/>
                  </a:lnTo>
                  <a:lnTo>
                    <a:pt x="644" y="1964"/>
                  </a:lnTo>
                  <a:lnTo>
                    <a:pt x="610" y="1939"/>
                  </a:lnTo>
                  <a:lnTo>
                    <a:pt x="579" y="1911"/>
                  </a:lnTo>
                  <a:lnTo>
                    <a:pt x="547" y="1884"/>
                  </a:lnTo>
                  <a:lnTo>
                    <a:pt x="515" y="1856"/>
                  </a:lnTo>
                  <a:lnTo>
                    <a:pt x="485" y="1827"/>
                  </a:lnTo>
                  <a:lnTo>
                    <a:pt x="455" y="1797"/>
                  </a:lnTo>
                  <a:lnTo>
                    <a:pt x="426" y="1767"/>
                  </a:lnTo>
                  <a:lnTo>
                    <a:pt x="397" y="1736"/>
                  </a:lnTo>
                  <a:lnTo>
                    <a:pt x="370" y="1705"/>
                  </a:lnTo>
                  <a:lnTo>
                    <a:pt x="342" y="1672"/>
                  </a:lnTo>
                  <a:lnTo>
                    <a:pt x="316" y="1638"/>
                  </a:lnTo>
                  <a:lnTo>
                    <a:pt x="291" y="1604"/>
                  </a:lnTo>
                  <a:lnTo>
                    <a:pt x="267" y="1571"/>
                  </a:lnTo>
                  <a:lnTo>
                    <a:pt x="243" y="1536"/>
                  </a:lnTo>
                  <a:lnTo>
                    <a:pt x="221" y="1500"/>
                  </a:lnTo>
                  <a:lnTo>
                    <a:pt x="199" y="1463"/>
                  </a:lnTo>
                  <a:lnTo>
                    <a:pt x="178" y="1427"/>
                  </a:lnTo>
                  <a:lnTo>
                    <a:pt x="158" y="1389"/>
                  </a:lnTo>
                  <a:lnTo>
                    <a:pt x="140" y="1351"/>
                  </a:lnTo>
                  <a:lnTo>
                    <a:pt x="123" y="1314"/>
                  </a:lnTo>
                  <a:lnTo>
                    <a:pt x="94" y="1241"/>
                  </a:lnTo>
                  <a:lnTo>
                    <a:pt x="70" y="1164"/>
                  </a:lnTo>
                  <a:lnTo>
                    <a:pt x="49" y="1083"/>
                  </a:lnTo>
                  <a:lnTo>
                    <a:pt x="32" y="997"/>
                  </a:lnTo>
                  <a:lnTo>
                    <a:pt x="19" y="910"/>
                  </a:lnTo>
                  <a:lnTo>
                    <a:pt x="8" y="822"/>
                  </a:lnTo>
                  <a:lnTo>
                    <a:pt x="2" y="732"/>
                  </a:lnTo>
                  <a:lnTo>
                    <a:pt x="0" y="641"/>
                  </a:lnTo>
                  <a:lnTo>
                    <a:pt x="2" y="551"/>
                  </a:lnTo>
                  <a:lnTo>
                    <a:pt x="8" y="463"/>
                  </a:lnTo>
                  <a:lnTo>
                    <a:pt x="18" y="375"/>
                  </a:lnTo>
                  <a:lnTo>
                    <a:pt x="31" y="292"/>
                  </a:lnTo>
                  <a:lnTo>
                    <a:pt x="48" y="212"/>
                  </a:lnTo>
                  <a:lnTo>
                    <a:pt x="69" y="136"/>
                  </a:lnTo>
                  <a:lnTo>
                    <a:pt x="94" y="65"/>
                  </a:lnTo>
                  <a:lnTo>
                    <a:pt x="123" y="0"/>
                  </a:lnTo>
                  <a:lnTo>
                    <a:pt x="230" y="56"/>
                  </a:lnTo>
                  <a:close/>
                </a:path>
              </a:pathLst>
            </a:custGeom>
            <a:solidFill>
              <a:srgbClr val="EDF5F5"/>
            </a:solidFill>
            <a:ln w="9525">
              <a:noFill/>
              <a:round/>
              <a:headEnd/>
              <a:tailEnd/>
            </a:ln>
          </p:spPr>
          <p:txBody>
            <a:bodyPr/>
            <a:lstStyle/>
            <a:p>
              <a:pPr algn="ctr"/>
              <a:endParaRPr lang="en-US" sz="1800"/>
            </a:p>
          </p:txBody>
        </p:sp>
        <p:sp>
          <p:nvSpPr>
            <p:cNvPr id="347233" name="Freeform 1534"/>
            <p:cNvSpPr>
              <a:spLocks/>
            </p:cNvSpPr>
            <p:nvPr/>
          </p:nvSpPr>
          <p:spPr bwMode="auto">
            <a:xfrm>
              <a:off x="3367" y="3169"/>
              <a:ext cx="50" cy="122"/>
            </a:xfrm>
            <a:custGeom>
              <a:avLst/>
              <a:gdLst>
                <a:gd name="T0" fmla="*/ 10 w 1103"/>
                <a:gd name="T1" fmla="*/ 3 h 2202"/>
                <a:gd name="T2" fmla="*/ 50 w 1103"/>
                <a:gd name="T3" fmla="*/ 115 h 2202"/>
                <a:gd name="T4" fmla="*/ 48 w 1103"/>
                <a:gd name="T5" fmla="*/ 122 h 2202"/>
                <a:gd name="T6" fmla="*/ 47 w 1103"/>
                <a:gd name="T7" fmla="*/ 121 h 2202"/>
                <a:gd name="T8" fmla="*/ 45 w 1103"/>
                <a:gd name="T9" fmla="*/ 120 h 2202"/>
                <a:gd name="T10" fmla="*/ 43 w 1103"/>
                <a:gd name="T11" fmla="*/ 119 h 2202"/>
                <a:gd name="T12" fmla="*/ 42 w 1103"/>
                <a:gd name="T13" fmla="*/ 118 h 2202"/>
                <a:gd name="T14" fmla="*/ 40 w 1103"/>
                <a:gd name="T15" fmla="*/ 117 h 2202"/>
                <a:gd name="T16" fmla="*/ 39 w 1103"/>
                <a:gd name="T17" fmla="*/ 116 h 2202"/>
                <a:gd name="T18" fmla="*/ 37 w 1103"/>
                <a:gd name="T19" fmla="*/ 115 h 2202"/>
                <a:gd name="T20" fmla="*/ 35 w 1103"/>
                <a:gd name="T21" fmla="*/ 114 h 2202"/>
                <a:gd name="T22" fmla="*/ 34 w 1103"/>
                <a:gd name="T23" fmla="*/ 113 h 2202"/>
                <a:gd name="T24" fmla="*/ 32 w 1103"/>
                <a:gd name="T25" fmla="*/ 112 h 2202"/>
                <a:gd name="T26" fmla="*/ 31 w 1103"/>
                <a:gd name="T27" fmla="*/ 110 h 2202"/>
                <a:gd name="T28" fmla="*/ 29 w 1103"/>
                <a:gd name="T29" fmla="*/ 109 h 2202"/>
                <a:gd name="T30" fmla="*/ 28 w 1103"/>
                <a:gd name="T31" fmla="*/ 107 h 2202"/>
                <a:gd name="T32" fmla="*/ 26 w 1103"/>
                <a:gd name="T33" fmla="*/ 106 h 2202"/>
                <a:gd name="T34" fmla="*/ 25 w 1103"/>
                <a:gd name="T35" fmla="*/ 104 h 2202"/>
                <a:gd name="T36" fmla="*/ 23 w 1103"/>
                <a:gd name="T37" fmla="*/ 103 h 2202"/>
                <a:gd name="T38" fmla="*/ 22 w 1103"/>
                <a:gd name="T39" fmla="*/ 101 h 2202"/>
                <a:gd name="T40" fmla="*/ 21 w 1103"/>
                <a:gd name="T41" fmla="*/ 100 h 2202"/>
                <a:gd name="T42" fmla="*/ 19 w 1103"/>
                <a:gd name="T43" fmla="*/ 98 h 2202"/>
                <a:gd name="T44" fmla="*/ 18 w 1103"/>
                <a:gd name="T45" fmla="*/ 96 h 2202"/>
                <a:gd name="T46" fmla="*/ 17 w 1103"/>
                <a:gd name="T47" fmla="*/ 94 h 2202"/>
                <a:gd name="T48" fmla="*/ 16 w 1103"/>
                <a:gd name="T49" fmla="*/ 93 h 2202"/>
                <a:gd name="T50" fmla="*/ 14 w 1103"/>
                <a:gd name="T51" fmla="*/ 91 h 2202"/>
                <a:gd name="T52" fmla="*/ 13 w 1103"/>
                <a:gd name="T53" fmla="*/ 89 h 2202"/>
                <a:gd name="T54" fmla="*/ 12 w 1103"/>
                <a:gd name="T55" fmla="*/ 87 h 2202"/>
                <a:gd name="T56" fmla="*/ 11 w 1103"/>
                <a:gd name="T57" fmla="*/ 85 h 2202"/>
                <a:gd name="T58" fmla="*/ 10 w 1103"/>
                <a:gd name="T59" fmla="*/ 83 h 2202"/>
                <a:gd name="T60" fmla="*/ 9 w 1103"/>
                <a:gd name="T61" fmla="*/ 81 h 2202"/>
                <a:gd name="T62" fmla="*/ 8 w 1103"/>
                <a:gd name="T63" fmla="*/ 79 h 2202"/>
                <a:gd name="T64" fmla="*/ 7 w 1103"/>
                <a:gd name="T65" fmla="*/ 77 h 2202"/>
                <a:gd name="T66" fmla="*/ 6 w 1103"/>
                <a:gd name="T67" fmla="*/ 75 h 2202"/>
                <a:gd name="T68" fmla="*/ 6 w 1103"/>
                <a:gd name="T69" fmla="*/ 73 h 2202"/>
                <a:gd name="T70" fmla="*/ 4 w 1103"/>
                <a:gd name="T71" fmla="*/ 69 h 2202"/>
                <a:gd name="T72" fmla="*/ 3 w 1103"/>
                <a:gd name="T73" fmla="*/ 64 h 2202"/>
                <a:gd name="T74" fmla="*/ 2 w 1103"/>
                <a:gd name="T75" fmla="*/ 60 h 2202"/>
                <a:gd name="T76" fmla="*/ 1 w 1103"/>
                <a:gd name="T77" fmla="*/ 55 h 2202"/>
                <a:gd name="T78" fmla="*/ 1 w 1103"/>
                <a:gd name="T79" fmla="*/ 50 h 2202"/>
                <a:gd name="T80" fmla="*/ 0 w 1103"/>
                <a:gd name="T81" fmla="*/ 46 h 2202"/>
                <a:gd name="T82" fmla="*/ 0 w 1103"/>
                <a:gd name="T83" fmla="*/ 41 h 2202"/>
                <a:gd name="T84" fmla="*/ 0 w 1103"/>
                <a:gd name="T85" fmla="*/ 36 h 2202"/>
                <a:gd name="T86" fmla="*/ 0 w 1103"/>
                <a:gd name="T87" fmla="*/ 31 h 2202"/>
                <a:gd name="T88" fmla="*/ 0 w 1103"/>
                <a:gd name="T89" fmla="*/ 26 h 2202"/>
                <a:gd name="T90" fmla="*/ 1 w 1103"/>
                <a:gd name="T91" fmla="*/ 21 h 2202"/>
                <a:gd name="T92" fmla="*/ 1 w 1103"/>
                <a:gd name="T93" fmla="*/ 16 h 2202"/>
                <a:gd name="T94" fmla="*/ 2 w 1103"/>
                <a:gd name="T95" fmla="*/ 12 h 2202"/>
                <a:gd name="T96" fmla="*/ 3 w 1103"/>
                <a:gd name="T97" fmla="*/ 8 h 2202"/>
                <a:gd name="T98" fmla="*/ 4 w 1103"/>
                <a:gd name="T99" fmla="*/ 4 h 2202"/>
                <a:gd name="T100" fmla="*/ 6 w 1103"/>
                <a:gd name="T101" fmla="*/ 0 h 2202"/>
                <a:gd name="T102" fmla="*/ 10 w 1103"/>
                <a:gd name="T103" fmla="*/ 3 h 22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3"/>
                <a:gd name="T157" fmla="*/ 0 h 2202"/>
                <a:gd name="T158" fmla="*/ 1103 w 1103"/>
                <a:gd name="T159" fmla="*/ 2202 h 22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3" h="2202">
                  <a:moveTo>
                    <a:pt x="230" y="56"/>
                  </a:moveTo>
                  <a:lnTo>
                    <a:pt x="1103" y="2072"/>
                  </a:lnTo>
                  <a:lnTo>
                    <a:pt x="1067" y="2202"/>
                  </a:lnTo>
                  <a:lnTo>
                    <a:pt x="1030" y="2187"/>
                  </a:lnTo>
                  <a:lnTo>
                    <a:pt x="994" y="2172"/>
                  </a:lnTo>
                  <a:lnTo>
                    <a:pt x="958" y="2155"/>
                  </a:lnTo>
                  <a:lnTo>
                    <a:pt x="921" y="2138"/>
                  </a:lnTo>
                  <a:lnTo>
                    <a:pt x="886" y="2119"/>
                  </a:lnTo>
                  <a:lnTo>
                    <a:pt x="850" y="2100"/>
                  </a:lnTo>
                  <a:lnTo>
                    <a:pt x="814" y="2079"/>
                  </a:lnTo>
                  <a:lnTo>
                    <a:pt x="779" y="2058"/>
                  </a:lnTo>
                  <a:lnTo>
                    <a:pt x="745" y="2036"/>
                  </a:lnTo>
                  <a:lnTo>
                    <a:pt x="711" y="2013"/>
                  </a:lnTo>
                  <a:lnTo>
                    <a:pt x="676" y="1989"/>
                  </a:lnTo>
                  <a:lnTo>
                    <a:pt x="644" y="1964"/>
                  </a:lnTo>
                  <a:lnTo>
                    <a:pt x="610" y="1939"/>
                  </a:lnTo>
                  <a:lnTo>
                    <a:pt x="578" y="1912"/>
                  </a:lnTo>
                  <a:lnTo>
                    <a:pt x="547" y="1884"/>
                  </a:lnTo>
                  <a:lnTo>
                    <a:pt x="515" y="1857"/>
                  </a:lnTo>
                  <a:lnTo>
                    <a:pt x="485" y="1827"/>
                  </a:lnTo>
                  <a:lnTo>
                    <a:pt x="455" y="1798"/>
                  </a:lnTo>
                  <a:lnTo>
                    <a:pt x="425" y="1767"/>
                  </a:lnTo>
                  <a:lnTo>
                    <a:pt x="397" y="1737"/>
                  </a:lnTo>
                  <a:lnTo>
                    <a:pt x="369" y="1705"/>
                  </a:lnTo>
                  <a:lnTo>
                    <a:pt x="342" y="1672"/>
                  </a:lnTo>
                  <a:lnTo>
                    <a:pt x="316" y="1639"/>
                  </a:lnTo>
                  <a:lnTo>
                    <a:pt x="291" y="1605"/>
                  </a:lnTo>
                  <a:lnTo>
                    <a:pt x="266" y="1571"/>
                  </a:lnTo>
                  <a:lnTo>
                    <a:pt x="243" y="1536"/>
                  </a:lnTo>
                  <a:lnTo>
                    <a:pt x="220" y="1500"/>
                  </a:lnTo>
                  <a:lnTo>
                    <a:pt x="199" y="1464"/>
                  </a:lnTo>
                  <a:lnTo>
                    <a:pt x="178" y="1428"/>
                  </a:lnTo>
                  <a:lnTo>
                    <a:pt x="158" y="1390"/>
                  </a:lnTo>
                  <a:lnTo>
                    <a:pt x="140" y="1352"/>
                  </a:lnTo>
                  <a:lnTo>
                    <a:pt x="123" y="1314"/>
                  </a:lnTo>
                  <a:lnTo>
                    <a:pt x="94" y="1241"/>
                  </a:lnTo>
                  <a:lnTo>
                    <a:pt x="69" y="1164"/>
                  </a:lnTo>
                  <a:lnTo>
                    <a:pt x="49" y="1083"/>
                  </a:lnTo>
                  <a:lnTo>
                    <a:pt x="32" y="998"/>
                  </a:lnTo>
                  <a:lnTo>
                    <a:pt x="18" y="910"/>
                  </a:lnTo>
                  <a:lnTo>
                    <a:pt x="8" y="823"/>
                  </a:lnTo>
                  <a:lnTo>
                    <a:pt x="2" y="732"/>
                  </a:lnTo>
                  <a:lnTo>
                    <a:pt x="0" y="641"/>
                  </a:lnTo>
                  <a:lnTo>
                    <a:pt x="2" y="552"/>
                  </a:lnTo>
                  <a:lnTo>
                    <a:pt x="8" y="463"/>
                  </a:lnTo>
                  <a:lnTo>
                    <a:pt x="17" y="376"/>
                  </a:lnTo>
                  <a:lnTo>
                    <a:pt x="31" y="292"/>
                  </a:lnTo>
                  <a:lnTo>
                    <a:pt x="48" y="212"/>
                  </a:lnTo>
                  <a:lnTo>
                    <a:pt x="68" y="136"/>
                  </a:lnTo>
                  <a:lnTo>
                    <a:pt x="94" y="66"/>
                  </a:lnTo>
                  <a:lnTo>
                    <a:pt x="123" y="0"/>
                  </a:lnTo>
                  <a:lnTo>
                    <a:pt x="230" y="56"/>
                  </a:lnTo>
                  <a:close/>
                </a:path>
              </a:pathLst>
            </a:custGeom>
            <a:solidFill>
              <a:srgbClr val="BAC2C2"/>
            </a:solidFill>
            <a:ln w="9525">
              <a:noFill/>
              <a:round/>
              <a:headEnd/>
              <a:tailEnd/>
            </a:ln>
          </p:spPr>
          <p:txBody>
            <a:bodyPr/>
            <a:lstStyle/>
            <a:p>
              <a:pPr algn="ctr"/>
              <a:endParaRPr lang="en-US" sz="1800"/>
            </a:p>
          </p:txBody>
        </p:sp>
        <p:sp>
          <p:nvSpPr>
            <p:cNvPr id="347234" name="Freeform 1535"/>
            <p:cNvSpPr>
              <a:spLocks/>
            </p:cNvSpPr>
            <p:nvPr/>
          </p:nvSpPr>
          <p:spPr bwMode="auto">
            <a:xfrm>
              <a:off x="3544" y="3074"/>
              <a:ext cx="52" cy="121"/>
            </a:xfrm>
            <a:custGeom>
              <a:avLst/>
              <a:gdLst>
                <a:gd name="T0" fmla="*/ 42 w 1133"/>
                <a:gd name="T1" fmla="*/ 118 h 2181"/>
                <a:gd name="T2" fmla="*/ 0 w 1133"/>
                <a:gd name="T3" fmla="*/ 7 h 2181"/>
                <a:gd name="T4" fmla="*/ 1 w 1133"/>
                <a:gd name="T5" fmla="*/ 0 h 2181"/>
                <a:gd name="T6" fmla="*/ 3 w 1133"/>
                <a:gd name="T7" fmla="*/ 1 h 2181"/>
                <a:gd name="T8" fmla="*/ 5 w 1133"/>
                <a:gd name="T9" fmla="*/ 2 h 2181"/>
                <a:gd name="T10" fmla="*/ 7 w 1133"/>
                <a:gd name="T11" fmla="*/ 2 h 2181"/>
                <a:gd name="T12" fmla="*/ 8 w 1133"/>
                <a:gd name="T13" fmla="*/ 3 h 2181"/>
                <a:gd name="T14" fmla="*/ 10 w 1133"/>
                <a:gd name="T15" fmla="*/ 4 h 2181"/>
                <a:gd name="T16" fmla="*/ 12 w 1133"/>
                <a:gd name="T17" fmla="*/ 5 h 2181"/>
                <a:gd name="T18" fmla="*/ 13 w 1133"/>
                <a:gd name="T19" fmla="*/ 6 h 2181"/>
                <a:gd name="T20" fmla="*/ 15 w 1133"/>
                <a:gd name="T21" fmla="*/ 8 h 2181"/>
                <a:gd name="T22" fmla="*/ 16 w 1133"/>
                <a:gd name="T23" fmla="*/ 9 h 2181"/>
                <a:gd name="T24" fmla="*/ 18 w 1133"/>
                <a:gd name="T25" fmla="*/ 10 h 2181"/>
                <a:gd name="T26" fmla="*/ 20 w 1133"/>
                <a:gd name="T27" fmla="*/ 11 h 2181"/>
                <a:gd name="T28" fmla="*/ 21 w 1133"/>
                <a:gd name="T29" fmla="*/ 13 h 2181"/>
                <a:gd name="T30" fmla="*/ 23 w 1133"/>
                <a:gd name="T31" fmla="*/ 14 h 2181"/>
                <a:gd name="T32" fmla="*/ 24 w 1133"/>
                <a:gd name="T33" fmla="*/ 15 h 2181"/>
                <a:gd name="T34" fmla="*/ 26 w 1133"/>
                <a:gd name="T35" fmla="*/ 17 h 2181"/>
                <a:gd name="T36" fmla="*/ 27 w 1133"/>
                <a:gd name="T37" fmla="*/ 18 h 2181"/>
                <a:gd name="T38" fmla="*/ 29 w 1133"/>
                <a:gd name="T39" fmla="*/ 20 h 2181"/>
                <a:gd name="T40" fmla="*/ 30 w 1133"/>
                <a:gd name="T41" fmla="*/ 22 h 2181"/>
                <a:gd name="T42" fmla="*/ 31 w 1133"/>
                <a:gd name="T43" fmla="*/ 23 h 2181"/>
                <a:gd name="T44" fmla="*/ 33 w 1133"/>
                <a:gd name="T45" fmla="*/ 25 h 2181"/>
                <a:gd name="T46" fmla="*/ 34 w 1133"/>
                <a:gd name="T47" fmla="*/ 27 h 2181"/>
                <a:gd name="T48" fmla="*/ 35 w 1133"/>
                <a:gd name="T49" fmla="*/ 28 h 2181"/>
                <a:gd name="T50" fmla="*/ 36 w 1133"/>
                <a:gd name="T51" fmla="*/ 30 h 2181"/>
                <a:gd name="T52" fmla="*/ 38 w 1133"/>
                <a:gd name="T53" fmla="*/ 32 h 2181"/>
                <a:gd name="T54" fmla="*/ 39 w 1133"/>
                <a:gd name="T55" fmla="*/ 34 h 2181"/>
                <a:gd name="T56" fmla="*/ 40 w 1133"/>
                <a:gd name="T57" fmla="*/ 36 h 2181"/>
                <a:gd name="T58" fmla="*/ 41 w 1133"/>
                <a:gd name="T59" fmla="*/ 38 h 2181"/>
                <a:gd name="T60" fmla="*/ 42 w 1133"/>
                <a:gd name="T61" fmla="*/ 40 h 2181"/>
                <a:gd name="T62" fmla="*/ 43 w 1133"/>
                <a:gd name="T63" fmla="*/ 42 h 2181"/>
                <a:gd name="T64" fmla="*/ 44 w 1133"/>
                <a:gd name="T65" fmla="*/ 44 h 2181"/>
                <a:gd name="T66" fmla="*/ 45 w 1133"/>
                <a:gd name="T67" fmla="*/ 46 h 2181"/>
                <a:gd name="T68" fmla="*/ 46 w 1133"/>
                <a:gd name="T69" fmla="*/ 48 h 2181"/>
                <a:gd name="T70" fmla="*/ 47 w 1133"/>
                <a:gd name="T71" fmla="*/ 52 h 2181"/>
                <a:gd name="T72" fmla="*/ 48 w 1133"/>
                <a:gd name="T73" fmla="*/ 56 h 2181"/>
                <a:gd name="T74" fmla="*/ 49 w 1133"/>
                <a:gd name="T75" fmla="*/ 61 h 2181"/>
                <a:gd name="T76" fmla="*/ 50 w 1133"/>
                <a:gd name="T77" fmla="*/ 65 h 2181"/>
                <a:gd name="T78" fmla="*/ 51 w 1133"/>
                <a:gd name="T79" fmla="*/ 70 h 2181"/>
                <a:gd name="T80" fmla="*/ 51 w 1133"/>
                <a:gd name="T81" fmla="*/ 75 h 2181"/>
                <a:gd name="T82" fmla="*/ 52 w 1133"/>
                <a:gd name="T83" fmla="*/ 80 h 2181"/>
                <a:gd name="T84" fmla="*/ 52 w 1133"/>
                <a:gd name="T85" fmla="*/ 85 h 2181"/>
                <a:gd name="T86" fmla="*/ 52 w 1133"/>
                <a:gd name="T87" fmla="*/ 90 h 2181"/>
                <a:gd name="T88" fmla="*/ 52 w 1133"/>
                <a:gd name="T89" fmla="*/ 95 h 2181"/>
                <a:gd name="T90" fmla="*/ 51 w 1133"/>
                <a:gd name="T91" fmla="*/ 100 h 2181"/>
                <a:gd name="T92" fmla="*/ 51 w 1133"/>
                <a:gd name="T93" fmla="*/ 105 h 2181"/>
                <a:gd name="T94" fmla="*/ 50 w 1133"/>
                <a:gd name="T95" fmla="*/ 109 h 2181"/>
                <a:gd name="T96" fmla="*/ 49 w 1133"/>
                <a:gd name="T97" fmla="*/ 113 h 2181"/>
                <a:gd name="T98" fmla="*/ 48 w 1133"/>
                <a:gd name="T99" fmla="*/ 117 h 2181"/>
                <a:gd name="T100" fmla="*/ 47 w 1133"/>
                <a:gd name="T101" fmla="*/ 121 h 2181"/>
                <a:gd name="T102" fmla="*/ 42 w 1133"/>
                <a:gd name="T103" fmla="*/ 118 h 2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3"/>
                <a:gd name="T157" fmla="*/ 0 h 2181"/>
                <a:gd name="T158" fmla="*/ 1133 w 1133"/>
                <a:gd name="T159" fmla="*/ 2181 h 21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3" h="2181">
                  <a:moveTo>
                    <a:pt x="917" y="2127"/>
                  </a:moveTo>
                  <a:lnTo>
                    <a:pt x="0" y="131"/>
                  </a:lnTo>
                  <a:lnTo>
                    <a:pt x="32" y="0"/>
                  </a:lnTo>
                  <a:lnTo>
                    <a:pt x="69" y="14"/>
                  </a:lnTo>
                  <a:lnTo>
                    <a:pt x="106" y="29"/>
                  </a:lnTo>
                  <a:lnTo>
                    <a:pt x="142" y="44"/>
                  </a:lnTo>
                  <a:lnTo>
                    <a:pt x="179" y="60"/>
                  </a:lnTo>
                  <a:lnTo>
                    <a:pt x="216" y="78"/>
                  </a:lnTo>
                  <a:lnTo>
                    <a:pt x="252" y="96"/>
                  </a:lnTo>
                  <a:lnTo>
                    <a:pt x="287" y="116"/>
                  </a:lnTo>
                  <a:lnTo>
                    <a:pt x="323" y="136"/>
                  </a:lnTo>
                  <a:lnTo>
                    <a:pt x="358" y="159"/>
                  </a:lnTo>
                  <a:lnTo>
                    <a:pt x="392" y="181"/>
                  </a:lnTo>
                  <a:lnTo>
                    <a:pt x="427" y="204"/>
                  </a:lnTo>
                  <a:lnTo>
                    <a:pt x="461" y="228"/>
                  </a:lnTo>
                  <a:lnTo>
                    <a:pt x="494" y="252"/>
                  </a:lnTo>
                  <a:lnTo>
                    <a:pt x="527" y="279"/>
                  </a:lnTo>
                  <a:lnTo>
                    <a:pt x="560" y="305"/>
                  </a:lnTo>
                  <a:lnTo>
                    <a:pt x="591" y="332"/>
                  </a:lnTo>
                  <a:lnTo>
                    <a:pt x="623" y="361"/>
                  </a:lnTo>
                  <a:lnTo>
                    <a:pt x="653" y="389"/>
                  </a:lnTo>
                  <a:lnTo>
                    <a:pt x="683" y="419"/>
                  </a:lnTo>
                  <a:lnTo>
                    <a:pt x="713" y="449"/>
                  </a:lnTo>
                  <a:lnTo>
                    <a:pt x="741" y="481"/>
                  </a:lnTo>
                  <a:lnTo>
                    <a:pt x="769" y="513"/>
                  </a:lnTo>
                  <a:lnTo>
                    <a:pt x="795" y="545"/>
                  </a:lnTo>
                  <a:lnTo>
                    <a:pt x="822" y="578"/>
                  </a:lnTo>
                  <a:lnTo>
                    <a:pt x="846" y="612"/>
                  </a:lnTo>
                  <a:lnTo>
                    <a:pt x="871" y="647"/>
                  </a:lnTo>
                  <a:lnTo>
                    <a:pt x="894" y="681"/>
                  </a:lnTo>
                  <a:lnTo>
                    <a:pt x="917" y="717"/>
                  </a:lnTo>
                  <a:lnTo>
                    <a:pt x="938" y="754"/>
                  </a:lnTo>
                  <a:lnTo>
                    <a:pt x="958" y="791"/>
                  </a:lnTo>
                  <a:lnTo>
                    <a:pt x="978" y="828"/>
                  </a:lnTo>
                  <a:lnTo>
                    <a:pt x="996" y="866"/>
                  </a:lnTo>
                  <a:lnTo>
                    <a:pt x="1026" y="938"/>
                  </a:lnTo>
                  <a:lnTo>
                    <a:pt x="1052" y="1015"/>
                  </a:lnTo>
                  <a:lnTo>
                    <a:pt x="1075" y="1096"/>
                  </a:lnTo>
                  <a:lnTo>
                    <a:pt x="1094" y="1180"/>
                  </a:lnTo>
                  <a:lnTo>
                    <a:pt x="1109" y="1266"/>
                  </a:lnTo>
                  <a:lnTo>
                    <a:pt x="1121" y="1356"/>
                  </a:lnTo>
                  <a:lnTo>
                    <a:pt x="1129" y="1446"/>
                  </a:lnTo>
                  <a:lnTo>
                    <a:pt x="1133" y="1536"/>
                  </a:lnTo>
                  <a:lnTo>
                    <a:pt x="1133" y="1626"/>
                  </a:lnTo>
                  <a:lnTo>
                    <a:pt x="1130" y="1716"/>
                  </a:lnTo>
                  <a:lnTo>
                    <a:pt x="1122" y="1802"/>
                  </a:lnTo>
                  <a:lnTo>
                    <a:pt x="1110" y="1886"/>
                  </a:lnTo>
                  <a:lnTo>
                    <a:pt x="1095" y="1967"/>
                  </a:lnTo>
                  <a:lnTo>
                    <a:pt x="1076" y="2043"/>
                  </a:lnTo>
                  <a:lnTo>
                    <a:pt x="1052" y="2115"/>
                  </a:lnTo>
                  <a:lnTo>
                    <a:pt x="1025" y="2181"/>
                  </a:lnTo>
                  <a:lnTo>
                    <a:pt x="917" y="2127"/>
                  </a:lnTo>
                  <a:close/>
                </a:path>
              </a:pathLst>
            </a:custGeom>
            <a:solidFill>
              <a:srgbClr val="EDF5F5"/>
            </a:solidFill>
            <a:ln w="9525">
              <a:noFill/>
              <a:round/>
              <a:headEnd/>
              <a:tailEnd/>
            </a:ln>
          </p:spPr>
          <p:txBody>
            <a:bodyPr/>
            <a:lstStyle/>
            <a:p>
              <a:pPr algn="ctr"/>
              <a:endParaRPr lang="en-US" sz="1800"/>
            </a:p>
          </p:txBody>
        </p:sp>
        <p:sp>
          <p:nvSpPr>
            <p:cNvPr id="347235" name="Freeform 1536"/>
            <p:cNvSpPr>
              <a:spLocks/>
            </p:cNvSpPr>
            <p:nvPr/>
          </p:nvSpPr>
          <p:spPr bwMode="auto">
            <a:xfrm>
              <a:off x="3544" y="3074"/>
              <a:ext cx="51" cy="122"/>
            </a:xfrm>
            <a:custGeom>
              <a:avLst/>
              <a:gdLst>
                <a:gd name="T0" fmla="*/ 41 w 1134"/>
                <a:gd name="T1" fmla="*/ 119 h 2180"/>
                <a:gd name="T2" fmla="*/ 0 w 1134"/>
                <a:gd name="T3" fmla="*/ 7 h 2180"/>
                <a:gd name="T4" fmla="*/ 1 w 1134"/>
                <a:gd name="T5" fmla="*/ 0 h 2180"/>
                <a:gd name="T6" fmla="*/ 3 w 1134"/>
                <a:gd name="T7" fmla="*/ 1 h 2180"/>
                <a:gd name="T8" fmla="*/ 5 w 1134"/>
                <a:gd name="T9" fmla="*/ 2 h 2180"/>
                <a:gd name="T10" fmla="*/ 6 w 1134"/>
                <a:gd name="T11" fmla="*/ 2 h 2180"/>
                <a:gd name="T12" fmla="*/ 8 w 1134"/>
                <a:gd name="T13" fmla="*/ 3 h 2180"/>
                <a:gd name="T14" fmla="*/ 10 w 1134"/>
                <a:gd name="T15" fmla="*/ 4 h 2180"/>
                <a:gd name="T16" fmla="*/ 11 w 1134"/>
                <a:gd name="T17" fmla="*/ 5 h 2180"/>
                <a:gd name="T18" fmla="*/ 13 w 1134"/>
                <a:gd name="T19" fmla="*/ 6 h 2180"/>
                <a:gd name="T20" fmla="*/ 15 w 1134"/>
                <a:gd name="T21" fmla="*/ 8 h 2180"/>
                <a:gd name="T22" fmla="*/ 16 w 1134"/>
                <a:gd name="T23" fmla="*/ 9 h 2180"/>
                <a:gd name="T24" fmla="*/ 18 w 1134"/>
                <a:gd name="T25" fmla="*/ 10 h 2180"/>
                <a:gd name="T26" fmla="*/ 19 w 1134"/>
                <a:gd name="T27" fmla="*/ 11 h 2180"/>
                <a:gd name="T28" fmla="*/ 21 w 1134"/>
                <a:gd name="T29" fmla="*/ 13 h 2180"/>
                <a:gd name="T30" fmla="*/ 22 w 1134"/>
                <a:gd name="T31" fmla="*/ 14 h 2180"/>
                <a:gd name="T32" fmla="*/ 24 w 1134"/>
                <a:gd name="T33" fmla="*/ 16 h 2180"/>
                <a:gd name="T34" fmla="*/ 25 w 1134"/>
                <a:gd name="T35" fmla="*/ 17 h 2180"/>
                <a:gd name="T36" fmla="*/ 27 w 1134"/>
                <a:gd name="T37" fmla="*/ 19 h 2180"/>
                <a:gd name="T38" fmla="*/ 28 w 1134"/>
                <a:gd name="T39" fmla="*/ 20 h 2180"/>
                <a:gd name="T40" fmla="*/ 29 w 1134"/>
                <a:gd name="T41" fmla="*/ 22 h 2180"/>
                <a:gd name="T42" fmla="*/ 31 w 1134"/>
                <a:gd name="T43" fmla="*/ 23 h 2180"/>
                <a:gd name="T44" fmla="*/ 32 w 1134"/>
                <a:gd name="T45" fmla="*/ 25 h 2180"/>
                <a:gd name="T46" fmla="*/ 33 w 1134"/>
                <a:gd name="T47" fmla="*/ 27 h 2180"/>
                <a:gd name="T48" fmla="*/ 35 w 1134"/>
                <a:gd name="T49" fmla="*/ 29 h 2180"/>
                <a:gd name="T50" fmla="*/ 36 w 1134"/>
                <a:gd name="T51" fmla="*/ 31 h 2180"/>
                <a:gd name="T52" fmla="*/ 37 w 1134"/>
                <a:gd name="T53" fmla="*/ 32 h 2180"/>
                <a:gd name="T54" fmla="*/ 38 w 1134"/>
                <a:gd name="T55" fmla="*/ 34 h 2180"/>
                <a:gd name="T56" fmla="*/ 39 w 1134"/>
                <a:gd name="T57" fmla="*/ 36 h 2180"/>
                <a:gd name="T58" fmla="*/ 40 w 1134"/>
                <a:gd name="T59" fmla="*/ 38 h 2180"/>
                <a:gd name="T60" fmla="*/ 41 w 1134"/>
                <a:gd name="T61" fmla="*/ 40 h 2180"/>
                <a:gd name="T62" fmla="*/ 42 w 1134"/>
                <a:gd name="T63" fmla="*/ 42 h 2180"/>
                <a:gd name="T64" fmla="*/ 43 w 1134"/>
                <a:gd name="T65" fmla="*/ 44 h 2180"/>
                <a:gd name="T66" fmla="*/ 44 w 1134"/>
                <a:gd name="T67" fmla="*/ 46 h 2180"/>
                <a:gd name="T68" fmla="*/ 45 w 1134"/>
                <a:gd name="T69" fmla="*/ 48 h 2180"/>
                <a:gd name="T70" fmla="*/ 46 w 1134"/>
                <a:gd name="T71" fmla="*/ 52 h 2180"/>
                <a:gd name="T72" fmla="*/ 47 w 1134"/>
                <a:gd name="T73" fmla="*/ 57 h 2180"/>
                <a:gd name="T74" fmla="*/ 48 w 1134"/>
                <a:gd name="T75" fmla="*/ 61 h 2180"/>
                <a:gd name="T76" fmla="*/ 49 w 1134"/>
                <a:gd name="T77" fmla="*/ 66 h 2180"/>
                <a:gd name="T78" fmla="*/ 50 w 1134"/>
                <a:gd name="T79" fmla="*/ 71 h 2180"/>
                <a:gd name="T80" fmla="*/ 50 w 1134"/>
                <a:gd name="T81" fmla="*/ 76 h 2180"/>
                <a:gd name="T82" fmla="*/ 51 w 1134"/>
                <a:gd name="T83" fmla="*/ 81 h 2180"/>
                <a:gd name="T84" fmla="*/ 51 w 1134"/>
                <a:gd name="T85" fmla="*/ 86 h 2180"/>
                <a:gd name="T86" fmla="*/ 51 w 1134"/>
                <a:gd name="T87" fmla="*/ 91 h 2180"/>
                <a:gd name="T88" fmla="*/ 51 w 1134"/>
                <a:gd name="T89" fmla="*/ 96 h 2180"/>
                <a:gd name="T90" fmla="*/ 51 w 1134"/>
                <a:gd name="T91" fmla="*/ 101 h 2180"/>
                <a:gd name="T92" fmla="*/ 50 w 1134"/>
                <a:gd name="T93" fmla="*/ 106 h 2180"/>
                <a:gd name="T94" fmla="*/ 49 w 1134"/>
                <a:gd name="T95" fmla="*/ 110 h 2180"/>
                <a:gd name="T96" fmla="*/ 48 w 1134"/>
                <a:gd name="T97" fmla="*/ 114 h 2180"/>
                <a:gd name="T98" fmla="*/ 47 w 1134"/>
                <a:gd name="T99" fmla="*/ 118 h 2180"/>
                <a:gd name="T100" fmla="*/ 46 w 1134"/>
                <a:gd name="T101" fmla="*/ 122 h 2180"/>
                <a:gd name="T102" fmla="*/ 41 w 1134"/>
                <a:gd name="T103" fmla="*/ 119 h 2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2180"/>
                <a:gd name="T158" fmla="*/ 1134 w 1134"/>
                <a:gd name="T159" fmla="*/ 2180 h 21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2180">
                  <a:moveTo>
                    <a:pt x="918" y="2126"/>
                  </a:moveTo>
                  <a:lnTo>
                    <a:pt x="0" y="130"/>
                  </a:lnTo>
                  <a:lnTo>
                    <a:pt x="33" y="0"/>
                  </a:lnTo>
                  <a:lnTo>
                    <a:pt x="70" y="13"/>
                  </a:lnTo>
                  <a:lnTo>
                    <a:pt x="107" y="28"/>
                  </a:lnTo>
                  <a:lnTo>
                    <a:pt x="143" y="43"/>
                  </a:lnTo>
                  <a:lnTo>
                    <a:pt x="180" y="60"/>
                  </a:lnTo>
                  <a:lnTo>
                    <a:pt x="217" y="78"/>
                  </a:lnTo>
                  <a:lnTo>
                    <a:pt x="252" y="96"/>
                  </a:lnTo>
                  <a:lnTo>
                    <a:pt x="288" y="116"/>
                  </a:lnTo>
                  <a:lnTo>
                    <a:pt x="324" y="136"/>
                  </a:lnTo>
                  <a:lnTo>
                    <a:pt x="359" y="158"/>
                  </a:lnTo>
                  <a:lnTo>
                    <a:pt x="393" y="180"/>
                  </a:lnTo>
                  <a:lnTo>
                    <a:pt x="428" y="203"/>
                  </a:lnTo>
                  <a:lnTo>
                    <a:pt x="462" y="227"/>
                  </a:lnTo>
                  <a:lnTo>
                    <a:pt x="495" y="252"/>
                  </a:lnTo>
                  <a:lnTo>
                    <a:pt x="528" y="278"/>
                  </a:lnTo>
                  <a:lnTo>
                    <a:pt x="561" y="304"/>
                  </a:lnTo>
                  <a:lnTo>
                    <a:pt x="592" y="332"/>
                  </a:lnTo>
                  <a:lnTo>
                    <a:pt x="624" y="360"/>
                  </a:lnTo>
                  <a:lnTo>
                    <a:pt x="654" y="389"/>
                  </a:lnTo>
                  <a:lnTo>
                    <a:pt x="684" y="418"/>
                  </a:lnTo>
                  <a:lnTo>
                    <a:pt x="714" y="449"/>
                  </a:lnTo>
                  <a:lnTo>
                    <a:pt x="742" y="480"/>
                  </a:lnTo>
                  <a:lnTo>
                    <a:pt x="770" y="512"/>
                  </a:lnTo>
                  <a:lnTo>
                    <a:pt x="796" y="545"/>
                  </a:lnTo>
                  <a:lnTo>
                    <a:pt x="823" y="577"/>
                  </a:lnTo>
                  <a:lnTo>
                    <a:pt x="847" y="611"/>
                  </a:lnTo>
                  <a:lnTo>
                    <a:pt x="872" y="646"/>
                  </a:lnTo>
                  <a:lnTo>
                    <a:pt x="895" y="681"/>
                  </a:lnTo>
                  <a:lnTo>
                    <a:pt x="918" y="717"/>
                  </a:lnTo>
                  <a:lnTo>
                    <a:pt x="939" y="754"/>
                  </a:lnTo>
                  <a:lnTo>
                    <a:pt x="959" y="790"/>
                  </a:lnTo>
                  <a:lnTo>
                    <a:pt x="979" y="827"/>
                  </a:lnTo>
                  <a:lnTo>
                    <a:pt x="997" y="865"/>
                  </a:lnTo>
                  <a:lnTo>
                    <a:pt x="1027" y="937"/>
                  </a:lnTo>
                  <a:lnTo>
                    <a:pt x="1053" y="1014"/>
                  </a:lnTo>
                  <a:lnTo>
                    <a:pt x="1076" y="1095"/>
                  </a:lnTo>
                  <a:lnTo>
                    <a:pt x="1095" y="1179"/>
                  </a:lnTo>
                  <a:lnTo>
                    <a:pt x="1110" y="1266"/>
                  </a:lnTo>
                  <a:lnTo>
                    <a:pt x="1122" y="1355"/>
                  </a:lnTo>
                  <a:lnTo>
                    <a:pt x="1130" y="1445"/>
                  </a:lnTo>
                  <a:lnTo>
                    <a:pt x="1134" y="1536"/>
                  </a:lnTo>
                  <a:lnTo>
                    <a:pt x="1134" y="1625"/>
                  </a:lnTo>
                  <a:lnTo>
                    <a:pt x="1131" y="1715"/>
                  </a:lnTo>
                  <a:lnTo>
                    <a:pt x="1123" y="1801"/>
                  </a:lnTo>
                  <a:lnTo>
                    <a:pt x="1111" y="1886"/>
                  </a:lnTo>
                  <a:lnTo>
                    <a:pt x="1096" y="1966"/>
                  </a:lnTo>
                  <a:lnTo>
                    <a:pt x="1077" y="2043"/>
                  </a:lnTo>
                  <a:lnTo>
                    <a:pt x="1053" y="2115"/>
                  </a:lnTo>
                  <a:lnTo>
                    <a:pt x="1026" y="2180"/>
                  </a:lnTo>
                  <a:lnTo>
                    <a:pt x="918" y="2126"/>
                  </a:lnTo>
                  <a:close/>
                </a:path>
              </a:pathLst>
            </a:custGeom>
            <a:solidFill>
              <a:srgbClr val="BAC2C2"/>
            </a:solidFill>
            <a:ln w="9525">
              <a:noFill/>
              <a:round/>
              <a:headEnd/>
              <a:tailEnd/>
            </a:ln>
          </p:spPr>
          <p:txBody>
            <a:bodyPr/>
            <a:lstStyle/>
            <a:p>
              <a:pPr algn="ctr"/>
              <a:endParaRPr lang="en-US" sz="1800"/>
            </a:p>
          </p:txBody>
        </p:sp>
        <p:sp>
          <p:nvSpPr>
            <p:cNvPr id="347236" name="Freeform 1537"/>
            <p:cNvSpPr>
              <a:spLocks/>
            </p:cNvSpPr>
            <p:nvPr/>
          </p:nvSpPr>
          <p:spPr bwMode="auto">
            <a:xfrm>
              <a:off x="3426" y="3144"/>
              <a:ext cx="164" cy="228"/>
            </a:xfrm>
            <a:custGeom>
              <a:avLst/>
              <a:gdLst>
                <a:gd name="T0" fmla="*/ 64 w 3622"/>
                <a:gd name="T1" fmla="*/ 228 h 4112"/>
                <a:gd name="T2" fmla="*/ 164 w 3622"/>
                <a:gd name="T3" fmla="*/ 168 h 4112"/>
                <a:gd name="T4" fmla="*/ 100 w 3622"/>
                <a:gd name="T5" fmla="*/ 0 h 4112"/>
                <a:gd name="T6" fmla="*/ 0 w 3622"/>
                <a:gd name="T7" fmla="*/ 55 h 4112"/>
                <a:gd name="T8" fmla="*/ 64 w 3622"/>
                <a:gd name="T9" fmla="*/ 228 h 4112"/>
                <a:gd name="T10" fmla="*/ 0 60000 65536"/>
                <a:gd name="T11" fmla="*/ 0 60000 65536"/>
                <a:gd name="T12" fmla="*/ 0 60000 65536"/>
                <a:gd name="T13" fmla="*/ 0 60000 65536"/>
                <a:gd name="T14" fmla="*/ 0 60000 65536"/>
                <a:gd name="T15" fmla="*/ 0 w 3622"/>
                <a:gd name="T16" fmla="*/ 0 h 4112"/>
                <a:gd name="T17" fmla="*/ 3622 w 3622"/>
                <a:gd name="T18" fmla="*/ 4112 h 4112"/>
              </a:gdLst>
              <a:ahLst/>
              <a:cxnLst>
                <a:cxn ang="T10">
                  <a:pos x="T0" y="T1"/>
                </a:cxn>
                <a:cxn ang="T11">
                  <a:pos x="T2" y="T3"/>
                </a:cxn>
                <a:cxn ang="T12">
                  <a:pos x="T4" y="T5"/>
                </a:cxn>
                <a:cxn ang="T13">
                  <a:pos x="T6" y="T7"/>
                </a:cxn>
                <a:cxn ang="T14">
                  <a:pos x="T8" y="T9"/>
                </a:cxn>
              </a:cxnLst>
              <a:rect l="T15" t="T16" r="T17" b="T18"/>
              <a:pathLst>
                <a:path w="3622" h="4112">
                  <a:moveTo>
                    <a:pt x="1404" y="4112"/>
                  </a:moveTo>
                  <a:lnTo>
                    <a:pt x="3622" y="3023"/>
                  </a:lnTo>
                  <a:lnTo>
                    <a:pt x="2218" y="0"/>
                  </a:lnTo>
                  <a:lnTo>
                    <a:pt x="0" y="989"/>
                  </a:lnTo>
                  <a:lnTo>
                    <a:pt x="1404" y="4112"/>
                  </a:lnTo>
                  <a:close/>
                </a:path>
              </a:pathLst>
            </a:custGeom>
            <a:solidFill>
              <a:srgbClr val="EDF5F5"/>
            </a:solidFill>
            <a:ln w="9525">
              <a:noFill/>
              <a:round/>
              <a:headEnd/>
              <a:tailEnd/>
            </a:ln>
          </p:spPr>
          <p:txBody>
            <a:bodyPr/>
            <a:lstStyle/>
            <a:p>
              <a:pPr algn="ctr"/>
              <a:endParaRPr lang="en-US" sz="1800"/>
            </a:p>
          </p:txBody>
        </p:sp>
        <p:sp>
          <p:nvSpPr>
            <p:cNvPr id="347237" name="Freeform 1538"/>
            <p:cNvSpPr>
              <a:spLocks/>
            </p:cNvSpPr>
            <p:nvPr/>
          </p:nvSpPr>
          <p:spPr bwMode="auto">
            <a:xfrm>
              <a:off x="3426" y="3141"/>
              <a:ext cx="164" cy="228"/>
            </a:xfrm>
            <a:custGeom>
              <a:avLst/>
              <a:gdLst>
                <a:gd name="T0" fmla="*/ 64 w 3622"/>
                <a:gd name="T1" fmla="*/ 228 h 4113"/>
                <a:gd name="T2" fmla="*/ 164 w 3622"/>
                <a:gd name="T3" fmla="*/ 168 h 4113"/>
                <a:gd name="T4" fmla="*/ 100 w 3622"/>
                <a:gd name="T5" fmla="*/ 0 h 4113"/>
                <a:gd name="T6" fmla="*/ 0 w 3622"/>
                <a:gd name="T7" fmla="*/ 55 h 4113"/>
                <a:gd name="T8" fmla="*/ 64 w 3622"/>
                <a:gd name="T9" fmla="*/ 228 h 4113"/>
                <a:gd name="T10" fmla="*/ 0 60000 65536"/>
                <a:gd name="T11" fmla="*/ 0 60000 65536"/>
                <a:gd name="T12" fmla="*/ 0 60000 65536"/>
                <a:gd name="T13" fmla="*/ 0 60000 65536"/>
                <a:gd name="T14" fmla="*/ 0 60000 65536"/>
                <a:gd name="T15" fmla="*/ 0 w 3622"/>
                <a:gd name="T16" fmla="*/ 0 h 4113"/>
                <a:gd name="T17" fmla="*/ 3622 w 3622"/>
                <a:gd name="T18" fmla="*/ 4113 h 4113"/>
              </a:gdLst>
              <a:ahLst/>
              <a:cxnLst>
                <a:cxn ang="T10">
                  <a:pos x="T0" y="T1"/>
                </a:cxn>
                <a:cxn ang="T11">
                  <a:pos x="T2" y="T3"/>
                </a:cxn>
                <a:cxn ang="T12">
                  <a:pos x="T4" y="T5"/>
                </a:cxn>
                <a:cxn ang="T13">
                  <a:pos x="T6" y="T7"/>
                </a:cxn>
                <a:cxn ang="T14">
                  <a:pos x="T8" y="T9"/>
                </a:cxn>
              </a:cxnLst>
              <a:rect l="T15" t="T16" r="T17" b="T18"/>
              <a:pathLst>
                <a:path w="3622" h="4113">
                  <a:moveTo>
                    <a:pt x="1404" y="4113"/>
                  </a:moveTo>
                  <a:lnTo>
                    <a:pt x="3622" y="3024"/>
                  </a:lnTo>
                  <a:lnTo>
                    <a:pt x="2218" y="0"/>
                  </a:lnTo>
                  <a:lnTo>
                    <a:pt x="0" y="989"/>
                  </a:lnTo>
                  <a:lnTo>
                    <a:pt x="1404" y="4113"/>
                  </a:lnTo>
                  <a:close/>
                </a:path>
              </a:pathLst>
            </a:custGeom>
            <a:solidFill>
              <a:srgbClr val="111919"/>
            </a:solidFill>
            <a:ln w="9525">
              <a:noFill/>
              <a:round/>
              <a:headEnd/>
              <a:tailEnd/>
            </a:ln>
          </p:spPr>
          <p:txBody>
            <a:bodyPr/>
            <a:lstStyle/>
            <a:p>
              <a:pPr algn="ctr"/>
              <a:endParaRPr lang="en-US" sz="1800"/>
            </a:p>
          </p:txBody>
        </p:sp>
        <p:sp>
          <p:nvSpPr>
            <p:cNvPr id="347238" name="Freeform 1539"/>
            <p:cNvSpPr>
              <a:spLocks/>
            </p:cNvSpPr>
            <p:nvPr/>
          </p:nvSpPr>
          <p:spPr bwMode="auto">
            <a:xfrm>
              <a:off x="3432" y="3146"/>
              <a:ext cx="157" cy="218"/>
            </a:xfrm>
            <a:custGeom>
              <a:avLst/>
              <a:gdLst>
                <a:gd name="T0" fmla="*/ 61 w 3446"/>
                <a:gd name="T1" fmla="*/ 218 h 3913"/>
                <a:gd name="T2" fmla="*/ 157 w 3446"/>
                <a:gd name="T3" fmla="*/ 160 h 3913"/>
                <a:gd name="T4" fmla="*/ 96 w 3446"/>
                <a:gd name="T5" fmla="*/ 0 h 3913"/>
                <a:gd name="T6" fmla="*/ 0 w 3446"/>
                <a:gd name="T7" fmla="*/ 52 h 3913"/>
                <a:gd name="T8" fmla="*/ 61 w 3446"/>
                <a:gd name="T9" fmla="*/ 218 h 3913"/>
                <a:gd name="T10" fmla="*/ 0 60000 65536"/>
                <a:gd name="T11" fmla="*/ 0 60000 65536"/>
                <a:gd name="T12" fmla="*/ 0 60000 65536"/>
                <a:gd name="T13" fmla="*/ 0 60000 65536"/>
                <a:gd name="T14" fmla="*/ 0 60000 65536"/>
                <a:gd name="T15" fmla="*/ 0 w 3446"/>
                <a:gd name="T16" fmla="*/ 0 h 3913"/>
                <a:gd name="T17" fmla="*/ 3446 w 3446"/>
                <a:gd name="T18" fmla="*/ 3913 h 3913"/>
              </a:gdLst>
              <a:ahLst/>
              <a:cxnLst>
                <a:cxn ang="T10">
                  <a:pos x="T0" y="T1"/>
                </a:cxn>
                <a:cxn ang="T11">
                  <a:pos x="T2" y="T3"/>
                </a:cxn>
                <a:cxn ang="T12">
                  <a:pos x="T4" y="T5"/>
                </a:cxn>
                <a:cxn ang="T13">
                  <a:pos x="T6" y="T7"/>
                </a:cxn>
                <a:cxn ang="T14">
                  <a:pos x="T8" y="T9"/>
                </a:cxn>
              </a:cxnLst>
              <a:rect l="T15" t="T16" r="T17" b="T18"/>
              <a:pathLst>
                <a:path w="3446" h="3913">
                  <a:moveTo>
                    <a:pt x="1335" y="3913"/>
                  </a:moveTo>
                  <a:lnTo>
                    <a:pt x="3446" y="2878"/>
                  </a:lnTo>
                  <a:lnTo>
                    <a:pt x="2111" y="0"/>
                  </a:lnTo>
                  <a:lnTo>
                    <a:pt x="0" y="942"/>
                  </a:lnTo>
                  <a:lnTo>
                    <a:pt x="1335" y="3913"/>
                  </a:lnTo>
                  <a:close/>
                </a:path>
              </a:pathLst>
            </a:custGeom>
            <a:solidFill>
              <a:srgbClr val="1A781C"/>
            </a:solidFill>
            <a:ln w="9525">
              <a:noFill/>
              <a:round/>
              <a:headEnd/>
              <a:tailEnd/>
            </a:ln>
          </p:spPr>
          <p:txBody>
            <a:bodyPr/>
            <a:lstStyle/>
            <a:p>
              <a:pPr algn="ctr"/>
              <a:endParaRPr lang="en-US" sz="1800"/>
            </a:p>
          </p:txBody>
        </p:sp>
        <p:sp>
          <p:nvSpPr>
            <p:cNvPr id="347239" name="Freeform 1540"/>
            <p:cNvSpPr>
              <a:spLocks/>
            </p:cNvSpPr>
            <p:nvPr/>
          </p:nvSpPr>
          <p:spPr bwMode="auto">
            <a:xfrm>
              <a:off x="3439" y="3109"/>
              <a:ext cx="19" cy="19"/>
            </a:xfrm>
            <a:custGeom>
              <a:avLst/>
              <a:gdLst>
                <a:gd name="T0" fmla="*/ 19 w 431"/>
                <a:gd name="T1" fmla="*/ 10 h 343"/>
                <a:gd name="T2" fmla="*/ 3 w 431"/>
                <a:gd name="T3" fmla="*/ 19 h 343"/>
                <a:gd name="T4" fmla="*/ 0 w 431"/>
                <a:gd name="T5" fmla="*/ 9 h 343"/>
                <a:gd name="T6" fmla="*/ 16 w 431"/>
                <a:gd name="T7" fmla="*/ 0 h 343"/>
                <a:gd name="T8" fmla="*/ 19 w 431"/>
                <a:gd name="T9" fmla="*/ 10 h 343"/>
                <a:gd name="T10" fmla="*/ 0 60000 65536"/>
                <a:gd name="T11" fmla="*/ 0 60000 65536"/>
                <a:gd name="T12" fmla="*/ 0 60000 65536"/>
                <a:gd name="T13" fmla="*/ 0 60000 65536"/>
                <a:gd name="T14" fmla="*/ 0 60000 65536"/>
                <a:gd name="T15" fmla="*/ 0 w 431"/>
                <a:gd name="T16" fmla="*/ 0 h 343"/>
                <a:gd name="T17" fmla="*/ 431 w 431"/>
                <a:gd name="T18" fmla="*/ 343 h 343"/>
              </a:gdLst>
              <a:ahLst/>
              <a:cxnLst>
                <a:cxn ang="T10">
                  <a:pos x="T0" y="T1"/>
                </a:cxn>
                <a:cxn ang="T11">
                  <a:pos x="T2" y="T3"/>
                </a:cxn>
                <a:cxn ang="T12">
                  <a:pos x="T4" y="T5"/>
                </a:cxn>
                <a:cxn ang="T13">
                  <a:pos x="T6" y="T7"/>
                </a:cxn>
                <a:cxn ang="T14">
                  <a:pos x="T8" y="T9"/>
                </a:cxn>
              </a:cxnLst>
              <a:rect l="T15" t="T16" r="T17" b="T18"/>
              <a:pathLst>
                <a:path w="431" h="343">
                  <a:moveTo>
                    <a:pt x="431" y="186"/>
                  </a:moveTo>
                  <a:lnTo>
                    <a:pt x="79" y="343"/>
                  </a:lnTo>
                  <a:lnTo>
                    <a:pt x="0" y="157"/>
                  </a:lnTo>
                  <a:lnTo>
                    <a:pt x="352" y="0"/>
                  </a:lnTo>
                  <a:lnTo>
                    <a:pt x="431" y="186"/>
                  </a:lnTo>
                  <a:close/>
                </a:path>
              </a:pathLst>
            </a:custGeom>
            <a:solidFill>
              <a:srgbClr val="000000"/>
            </a:solidFill>
            <a:ln w="9525">
              <a:noFill/>
              <a:round/>
              <a:headEnd/>
              <a:tailEnd/>
            </a:ln>
          </p:spPr>
          <p:txBody>
            <a:bodyPr/>
            <a:lstStyle/>
            <a:p>
              <a:pPr algn="ctr"/>
              <a:endParaRPr lang="en-US" sz="1800"/>
            </a:p>
          </p:txBody>
        </p:sp>
        <p:sp>
          <p:nvSpPr>
            <p:cNvPr id="347240" name="Freeform 1541"/>
            <p:cNvSpPr>
              <a:spLocks/>
            </p:cNvSpPr>
            <p:nvPr/>
          </p:nvSpPr>
          <p:spPr bwMode="auto">
            <a:xfrm>
              <a:off x="3442" y="3112"/>
              <a:ext cx="16" cy="15"/>
            </a:xfrm>
            <a:custGeom>
              <a:avLst/>
              <a:gdLst>
                <a:gd name="T0" fmla="*/ 16 w 347"/>
                <a:gd name="T1" fmla="*/ 7 h 257"/>
                <a:gd name="T2" fmla="*/ 2 w 347"/>
                <a:gd name="T3" fmla="*/ 15 h 257"/>
                <a:gd name="T4" fmla="*/ 0 w 347"/>
                <a:gd name="T5" fmla="*/ 8 h 257"/>
                <a:gd name="T6" fmla="*/ 14 w 347"/>
                <a:gd name="T7" fmla="*/ 0 h 257"/>
                <a:gd name="T8" fmla="*/ 16 w 347"/>
                <a:gd name="T9" fmla="*/ 7 h 257"/>
                <a:gd name="T10" fmla="*/ 0 60000 65536"/>
                <a:gd name="T11" fmla="*/ 0 60000 65536"/>
                <a:gd name="T12" fmla="*/ 0 60000 65536"/>
                <a:gd name="T13" fmla="*/ 0 60000 65536"/>
                <a:gd name="T14" fmla="*/ 0 60000 65536"/>
                <a:gd name="T15" fmla="*/ 0 w 347"/>
                <a:gd name="T16" fmla="*/ 0 h 257"/>
                <a:gd name="T17" fmla="*/ 347 w 347"/>
                <a:gd name="T18" fmla="*/ 257 h 257"/>
              </a:gdLst>
              <a:ahLst/>
              <a:cxnLst>
                <a:cxn ang="T10">
                  <a:pos x="T0" y="T1"/>
                </a:cxn>
                <a:cxn ang="T11">
                  <a:pos x="T2" y="T3"/>
                </a:cxn>
                <a:cxn ang="T12">
                  <a:pos x="T4" y="T5"/>
                </a:cxn>
                <a:cxn ang="T13">
                  <a:pos x="T6" y="T7"/>
                </a:cxn>
                <a:cxn ang="T14">
                  <a:pos x="T8" y="T9"/>
                </a:cxn>
              </a:cxnLst>
              <a:rect l="T15" t="T16" r="T17" b="T18"/>
              <a:pathLst>
                <a:path w="347" h="257">
                  <a:moveTo>
                    <a:pt x="347" y="126"/>
                  </a:moveTo>
                  <a:lnTo>
                    <a:pt x="53" y="257"/>
                  </a:lnTo>
                  <a:lnTo>
                    <a:pt x="0" y="132"/>
                  </a:lnTo>
                  <a:lnTo>
                    <a:pt x="294" y="0"/>
                  </a:lnTo>
                  <a:lnTo>
                    <a:pt x="347" y="126"/>
                  </a:lnTo>
                  <a:close/>
                </a:path>
              </a:pathLst>
            </a:custGeom>
            <a:solidFill>
              <a:srgbClr val="BAC2C2"/>
            </a:solidFill>
            <a:ln w="9525">
              <a:noFill/>
              <a:round/>
              <a:headEnd/>
              <a:tailEnd/>
            </a:ln>
          </p:spPr>
          <p:txBody>
            <a:bodyPr/>
            <a:lstStyle/>
            <a:p>
              <a:pPr algn="ctr"/>
              <a:endParaRPr lang="en-US" sz="1800"/>
            </a:p>
          </p:txBody>
        </p:sp>
        <p:sp>
          <p:nvSpPr>
            <p:cNvPr id="347241" name="Freeform 1542"/>
            <p:cNvSpPr>
              <a:spLocks/>
            </p:cNvSpPr>
            <p:nvPr/>
          </p:nvSpPr>
          <p:spPr bwMode="auto">
            <a:xfrm>
              <a:off x="3447" y="311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3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5" y="73"/>
                  </a:moveTo>
                  <a:lnTo>
                    <a:pt x="167" y="0"/>
                  </a:lnTo>
                  <a:lnTo>
                    <a:pt x="171" y="0"/>
                  </a:lnTo>
                  <a:lnTo>
                    <a:pt x="175" y="2"/>
                  </a:lnTo>
                  <a:lnTo>
                    <a:pt x="180" y="6"/>
                  </a:lnTo>
                  <a:lnTo>
                    <a:pt x="183" y="13"/>
                  </a:lnTo>
                  <a:lnTo>
                    <a:pt x="236" y="141"/>
                  </a:lnTo>
                  <a:lnTo>
                    <a:pt x="238" y="147"/>
                  </a:lnTo>
                  <a:lnTo>
                    <a:pt x="238" y="154"/>
                  </a:lnTo>
                  <a:lnTo>
                    <a:pt x="237" y="159"/>
                  </a:lnTo>
                  <a:lnTo>
                    <a:pt x="234" y="162"/>
                  </a:lnTo>
                  <a:lnTo>
                    <a:pt x="73" y="234"/>
                  </a:lnTo>
                  <a:lnTo>
                    <a:pt x="69" y="234"/>
                  </a:lnTo>
                  <a:lnTo>
                    <a:pt x="64" y="232"/>
                  </a:lnTo>
                  <a:lnTo>
                    <a:pt x="60" y="228"/>
                  </a:lnTo>
                  <a:lnTo>
                    <a:pt x="56" y="221"/>
                  </a:lnTo>
                  <a:lnTo>
                    <a:pt x="2" y="94"/>
                  </a:lnTo>
                  <a:lnTo>
                    <a:pt x="0" y="86"/>
                  </a:lnTo>
                  <a:lnTo>
                    <a:pt x="0" y="80"/>
                  </a:lnTo>
                  <a:lnTo>
                    <a:pt x="1" y="76"/>
                  </a:lnTo>
                  <a:lnTo>
                    <a:pt x="5" y="73"/>
                  </a:lnTo>
                  <a:close/>
                </a:path>
              </a:pathLst>
            </a:custGeom>
            <a:solidFill>
              <a:srgbClr val="E0E8E8"/>
            </a:solidFill>
            <a:ln w="9525">
              <a:noFill/>
              <a:round/>
              <a:headEnd/>
              <a:tailEnd/>
            </a:ln>
          </p:spPr>
          <p:txBody>
            <a:bodyPr/>
            <a:lstStyle/>
            <a:p>
              <a:pPr algn="ctr"/>
              <a:endParaRPr lang="en-US" sz="1800"/>
            </a:p>
          </p:txBody>
        </p:sp>
        <p:sp>
          <p:nvSpPr>
            <p:cNvPr id="347242" name="Freeform 1543"/>
            <p:cNvSpPr>
              <a:spLocks/>
            </p:cNvSpPr>
            <p:nvPr/>
          </p:nvSpPr>
          <p:spPr bwMode="auto">
            <a:xfrm>
              <a:off x="3447" y="311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2" y="0"/>
                  </a:lnTo>
                  <a:lnTo>
                    <a:pt x="146"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4"/>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243" name="Freeform 1544"/>
            <p:cNvSpPr>
              <a:spLocks/>
            </p:cNvSpPr>
            <p:nvPr/>
          </p:nvSpPr>
          <p:spPr bwMode="auto">
            <a:xfrm>
              <a:off x="3450" y="3113"/>
              <a:ext cx="6" cy="8"/>
            </a:xfrm>
            <a:custGeom>
              <a:avLst/>
              <a:gdLst>
                <a:gd name="T0" fmla="*/ 4 w 118"/>
                <a:gd name="T1" fmla="*/ 0 h 154"/>
                <a:gd name="T2" fmla="*/ 6 w 118"/>
                <a:gd name="T3" fmla="*/ 4 h 154"/>
                <a:gd name="T4" fmla="*/ 6 w 118"/>
                <a:gd name="T5" fmla="*/ 4 h 154"/>
                <a:gd name="T6" fmla="*/ 6 w 118"/>
                <a:gd name="T7" fmla="*/ 5 h 154"/>
                <a:gd name="T8" fmla="*/ 6 w 118"/>
                <a:gd name="T9" fmla="*/ 5 h 154"/>
                <a:gd name="T10" fmla="*/ 6 w 118"/>
                <a:gd name="T11" fmla="*/ 6 h 154"/>
                <a:gd name="T12" fmla="*/ 1 w 118"/>
                <a:gd name="T13" fmla="*/ 8 h 154"/>
                <a:gd name="T14" fmla="*/ 0 w 118"/>
                <a:gd name="T15" fmla="*/ 8 h 154"/>
                <a:gd name="T16" fmla="*/ 0 w 118"/>
                <a:gd name="T17" fmla="*/ 8 h 154"/>
                <a:gd name="T18" fmla="*/ 0 w 118"/>
                <a:gd name="T19" fmla="*/ 7 h 154"/>
                <a:gd name="T20" fmla="*/ 0 w 118"/>
                <a:gd name="T21" fmla="*/ 7 h 154"/>
                <a:gd name="T22" fmla="*/ 0 w 118"/>
                <a:gd name="T23" fmla="*/ 6 h 154"/>
                <a:gd name="T24" fmla="*/ 0 w 118"/>
                <a:gd name="T25" fmla="*/ 5 h 154"/>
                <a:gd name="T26" fmla="*/ 1 w 118"/>
                <a:gd name="T27" fmla="*/ 4 h 154"/>
                <a:gd name="T28" fmla="*/ 1 w 118"/>
                <a:gd name="T29" fmla="*/ 3 h 154"/>
                <a:gd name="T30" fmla="*/ 1 w 118"/>
                <a:gd name="T31" fmla="*/ 2 h 154"/>
                <a:gd name="T32" fmla="*/ 2 w 118"/>
                <a:gd name="T33" fmla="*/ 2 h 154"/>
                <a:gd name="T34" fmla="*/ 2 w 118"/>
                <a:gd name="T35" fmla="*/ 1 h 154"/>
                <a:gd name="T36" fmla="*/ 3 w 118"/>
                <a:gd name="T37" fmla="*/ 1 h 154"/>
                <a:gd name="T38" fmla="*/ 3 w 118"/>
                <a:gd name="T39" fmla="*/ 0 h 154"/>
                <a:gd name="T40" fmla="*/ 4 w 118"/>
                <a:gd name="T41" fmla="*/ 0 h 154"/>
                <a:gd name="T42" fmla="*/ 4 w 118"/>
                <a:gd name="T43" fmla="*/ 0 h 154"/>
                <a:gd name="T44" fmla="*/ 4 w 118"/>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
                <a:gd name="T70" fmla="*/ 0 h 154"/>
                <a:gd name="T71" fmla="*/ 118 w 118"/>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8" h="154">
                  <a:moveTo>
                    <a:pt x="88" y="6"/>
                  </a:moveTo>
                  <a:lnTo>
                    <a:pt x="116" y="77"/>
                  </a:lnTo>
                  <a:lnTo>
                    <a:pt x="118" y="85"/>
                  </a:lnTo>
                  <a:lnTo>
                    <a:pt x="118" y="95"/>
                  </a:lnTo>
                  <a:lnTo>
                    <a:pt x="116" y="103"/>
                  </a:lnTo>
                  <a:lnTo>
                    <a:pt x="112" y="108"/>
                  </a:lnTo>
                  <a:lnTo>
                    <a:pt x="14" y="152"/>
                  </a:lnTo>
                  <a:lnTo>
                    <a:pt x="6" y="154"/>
                  </a:lnTo>
                  <a:lnTo>
                    <a:pt x="2" y="150"/>
                  </a:lnTo>
                  <a:lnTo>
                    <a:pt x="0" y="140"/>
                  </a:lnTo>
                  <a:lnTo>
                    <a:pt x="1" y="127"/>
                  </a:lnTo>
                  <a:lnTo>
                    <a:pt x="4" y="112"/>
                  </a:lnTo>
                  <a:lnTo>
                    <a:pt x="9" y="95"/>
                  </a:lnTo>
                  <a:lnTo>
                    <a:pt x="14" y="77"/>
                  </a:lnTo>
                  <a:lnTo>
                    <a:pt x="21" y="61"/>
                  </a:lnTo>
                  <a:lnTo>
                    <a:pt x="29" y="46"/>
                  </a:lnTo>
                  <a:lnTo>
                    <a:pt x="38" y="33"/>
                  </a:lnTo>
                  <a:lnTo>
                    <a:pt x="48" y="21"/>
                  </a:lnTo>
                  <a:lnTo>
                    <a:pt x="58" y="12"/>
                  </a:lnTo>
                  <a:lnTo>
                    <a:pt x="67" y="4"/>
                  </a:lnTo>
                  <a:lnTo>
                    <a:pt x="76" y="0"/>
                  </a:lnTo>
                  <a:lnTo>
                    <a:pt x="83" y="1"/>
                  </a:lnTo>
                  <a:lnTo>
                    <a:pt x="88" y="6"/>
                  </a:lnTo>
                  <a:close/>
                </a:path>
              </a:pathLst>
            </a:custGeom>
            <a:solidFill>
              <a:srgbClr val="D1D9D9"/>
            </a:solidFill>
            <a:ln w="9525">
              <a:noFill/>
              <a:round/>
              <a:headEnd/>
              <a:tailEnd/>
            </a:ln>
          </p:spPr>
          <p:txBody>
            <a:bodyPr/>
            <a:lstStyle/>
            <a:p>
              <a:pPr algn="ctr"/>
              <a:endParaRPr lang="en-US" sz="1800"/>
            </a:p>
          </p:txBody>
        </p:sp>
        <p:sp>
          <p:nvSpPr>
            <p:cNvPr id="347244" name="Freeform 1545"/>
            <p:cNvSpPr>
              <a:spLocks/>
            </p:cNvSpPr>
            <p:nvPr/>
          </p:nvSpPr>
          <p:spPr bwMode="auto">
            <a:xfrm>
              <a:off x="3463" y="3099"/>
              <a:ext cx="13" cy="16"/>
            </a:xfrm>
            <a:custGeom>
              <a:avLst/>
              <a:gdLst>
                <a:gd name="T0" fmla="*/ 13 w 287"/>
                <a:gd name="T1" fmla="*/ 11 h 280"/>
                <a:gd name="T2" fmla="*/ 4 w 287"/>
                <a:gd name="T3" fmla="*/ 16 h 280"/>
                <a:gd name="T4" fmla="*/ 0 w 287"/>
                <a:gd name="T5" fmla="*/ 5 h 280"/>
                <a:gd name="T6" fmla="*/ 10 w 287"/>
                <a:gd name="T7" fmla="*/ 0 h 280"/>
                <a:gd name="T8" fmla="*/ 13 w 287"/>
                <a:gd name="T9" fmla="*/ 11 h 280"/>
                <a:gd name="T10" fmla="*/ 0 60000 65536"/>
                <a:gd name="T11" fmla="*/ 0 60000 65536"/>
                <a:gd name="T12" fmla="*/ 0 60000 65536"/>
                <a:gd name="T13" fmla="*/ 0 60000 65536"/>
                <a:gd name="T14" fmla="*/ 0 60000 65536"/>
                <a:gd name="T15" fmla="*/ 0 w 287"/>
                <a:gd name="T16" fmla="*/ 0 h 280"/>
                <a:gd name="T17" fmla="*/ 287 w 287"/>
                <a:gd name="T18" fmla="*/ 280 h 280"/>
              </a:gdLst>
              <a:ahLst/>
              <a:cxnLst>
                <a:cxn ang="T10">
                  <a:pos x="T0" y="T1"/>
                </a:cxn>
                <a:cxn ang="T11">
                  <a:pos x="T2" y="T3"/>
                </a:cxn>
                <a:cxn ang="T12">
                  <a:pos x="T4" y="T5"/>
                </a:cxn>
                <a:cxn ang="T13">
                  <a:pos x="T6" y="T7"/>
                </a:cxn>
                <a:cxn ang="T14">
                  <a:pos x="T8" y="T9"/>
                </a:cxn>
              </a:cxnLst>
              <a:rect l="T15" t="T16" r="T17" b="T18"/>
              <a:pathLst>
                <a:path w="287" h="280">
                  <a:moveTo>
                    <a:pt x="287" y="186"/>
                  </a:moveTo>
                  <a:lnTo>
                    <a:pt x="78" y="280"/>
                  </a:lnTo>
                  <a:lnTo>
                    <a:pt x="0" y="93"/>
                  </a:lnTo>
                  <a:lnTo>
                    <a:pt x="210" y="0"/>
                  </a:lnTo>
                  <a:lnTo>
                    <a:pt x="287" y="186"/>
                  </a:lnTo>
                  <a:close/>
                </a:path>
              </a:pathLst>
            </a:custGeom>
            <a:solidFill>
              <a:srgbClr val="000000"/>
            </a:solidFill>
            <a:ln w="9525">
              <a:noFill/>
              <a:round/>
              <a:headEnd/>
              <a:tailEnd/>
            </a:ln>
          </p:spPr>
          <p:txBody>
            <a:bodyPr/>
            <a:lstStyle/>
            <a:p>
              <a:pPr algn="ctr"/>
              <a:endParaRPr lang="en-US" sz="1800"/>
            </a:p>
          </p:txBody>
        </p:sp>
        <p:sp>
          <p:nvSpPr>
            <p:cNvPr id="347245" name="Freeform 1546"/>
            <p:cNvSpPr>
              <a:spLocks/>
            </p:cNvSpPr>
            <p:nvPr/>
          </p:nvSpPr>
          <p:spPr bwMode="auto">
            <a:xfrm>
              <a:off x="3465" y="3102"/>
              <a:ext cx="11" cy="12"/>
            </a:xfrm>
            <a:custGeom>
              <a:avLst/>
              <a:gdLst>
                <a:gd name="T0" fmla="*/ 11 w 227"/>
                <a:gd name="T1" fmla="*/ 7 h 203"/>
                <a:gd name="T2" fmla="*/ 3 w 227"/>
                <a:gd name="T3" fmla="*/ 12 h 203"/>
                <a:gd name="T4" fmla="*/ 0 w 227"/>
                <a:gd name="T5" fmla="*/ 5 h 203"/>
                <a:gd name="T6" fmla="*/ 8 w 227"/>
                <a:gd name="T7" fmla="*/ 0 h 203"/>
                <a:gd name="T8" fmla="*/ 11 w 227"/>
                <a:gd name="T9" fmla="*/ 7 h 203"/>
                <a:gd name="T10" fmla="*/ 0 60000 65536"/>
                <a:gd name="T11" fmla="*/ 0 60000 65536"/>
                <a:gd name="T12" fmla="*/ 0 60000 65536"/>
                <a:gd name="T13" fmla="*/ 0 60000 65536"/>
                <a:gd name="T14" fmla="*/ 0 60000 65536"/>
                <a:gd name="T15" fmla="*/ 0 w 227"/>
                <a:gd name="T16" fmla="*/ 0 h 203"/>
                <a:gd name="T17" fmla="*/ 227 w 227"/>
                <a:gd name="T18" fmla="*/ 203 h 203"/>
              </a:gdLst>
              <a:ahLst/>
              <a:cxnLst>
                <a:cxn ang="T10">
                  <a:pos x="T0" y="T1"/>
                </a:cxn>
                <a:cxn ang="T11">
                  <a:pos x="T2" y="T3"/>
                </a:cxn>
                <a:cxn ang="T12">
                  <a:pos x="T4" y="T5"/>
                </a:cxn>
                <a:cxn ang="T13">
                  <a:pos x="T6" y="T7"/>
                </a:cxn>
                <a:cxn ang="T14">
                  <a:pos x="T8" y="T9"/>
                </a:cxn>
              </a:cxnLst>
              <a:rect l="T15" t="T16" r="T17" b="T18"/>
              <a:pathLst>
                <a:path w="227" h="203">
                  <a:moveTo>
                    <a:pt x="227" y="125"/>
                  </a:moveTo>
                  <a:lnTo>
                    <a:pt x="53" y="203"/>
                  </a:lnTo>
                  <a:lnTo>
                    <a:pt x="0" y="78"/>
                  </a:lnTo>
                  <a:lnTo>
                    <a:pt x="175" y="0"/>
                  </a:lnTo>
                  <a:lnTo>
                    <a:pt x="227" y="125"/>
                  </a:lnTo>
                  <a:close/>
                </a:path>
              </a:pathLst>
            </a:custGeom>
            <a:solidFill>
              <a:srgbClr val="BAC2C2"/>
            </a:solidFill>
            <a:ln w="9525">
              <a:noFill/>
              <a:round/>
              <a:headEnd/>
              <a:tailEnd/>
            </a:ln>
          </p:spPr>
          <p:txBody>
            <a:bodyPr/>
            <a:lstStyle/>
            <a:p>
              <a:pPr algn="ctr"/>
              <a:endParaRPr lang="en-US" sz="1800"/>
            </a:p>
          </p:txBody>
        </p:sp>
        <p:sp>
          <p:nvSpPr>
            <p:cNvPr id="347246" name="Freeform 1547"/>
            <p:cNvSpPr>
              <a:spLocks/>
            </p:cNvSpPr>
            <p:nvPr/>
          </p:nvSpPr>
          <p:spPr bwMode="auto">
            <a:xfrm>
              <a:off x="3465" y="3100"/>
              <a:ext cx="10" cy="13"/>
            </a:xfrm>
            <a:custGeom>
              <a:avLst/>
              <a:gdLst>
                <a:gd name="T0" fmla="*/ 0 w 238"/>
                <a:gd name="T1" fmla="*/ 4 h 234"/>
                <a:gd name="T2" fmla="*/ 7 w 238"/>
                <a:gd name="T3" fmla="*/ 0 h 234"/>
                <a:gd name="T4" fmla="*/ 7 w 238"/>
                <a:gd name="T5" fmla="*/ 0 h 234"/>
                <a:gd name="T6" fmla="*/ 7 w 238"/>
                <a:gd name="T7" fmla="*/ 0 h 234"/>
                <a:gd name="T8" fmla="*/ 8 w 238"/>
                <a:gd name="T9" fmla="*/ 0 h 234"/>
                <a:gd name="T10" fmla="*/ 8 w 238"/>
                <a:gd name="T11" fmla="*/ 1 h 234"/>
                <a:gd name="T12" fmla="*/ 10 w 238"/>
                <a:gd name="T13" fmla="*/ 8 h 234"/>
                <a:gd name="T14" fmla="*/ 10 w 238"/>
                <a:gd name="T15" fmla="*/ 8 h 234"/>
                <a:gd name="T16" fmla="*/ 10 w 238"/>
                <a:gd name="T17" fmla="*/ 9 h 234"/>
                <a:gd name="T18" fmla="*/ 10 w 238"/>
                <a:gd name="T19" fmla="*/ 9 h 234"/>
                <a:gd name="T20" fmla="*/ 10 w 238"/>
                <a:gd name="T21" fmla="*/ 9 h 234"/>
                <a:gd name="T22" fmla="*/ 3 w 238"/>
                <a:gd name="T23" fmla="*/ 13 h 234"/>
                <a:gd name="T24" fmla="*/ 3 w 238"/>
                <a:gd name="T25" fmla="*/ 13 h 234"/>
                <a:gd name="T26" fmla="*/ 3 w 238"/>
                <a:gd name="T27" fmla="*/ 13 h 234"/>
                <a:gd name="T28" fmla="*/ 2 w 238"/>
                <a:gd name="T29" fmla="*/ 13 h 234"/>
                <a:gd name="T30" fmla="*/ 2 w 238"/>
                <a:gd name="T31" fmla="*/ 12 h 234"/>
                <a:gd name="T32" fmla="*/ 0 w 238"/>
                <a:gd name="T33" fmla="*/ 5 h 234"/>
                <a:gd name="T34" fmla="*/ 0 w 238"/>
                <a:gd name="T35" fmla="*/ 5 h 234"/>
                <a:gd name="T36" fmla="*/ 0 w 238"/>
                <a:gd name="T37" fmla="*/ 4 h 234"/>
                <a:gd name="T38" fmla="*/ 0 w 238"/>
                <a:gd name="T39" fmla="*/ 4 h 234"/>
                <a:gd name="T40" fmla="*/ 0 w 238"/>
                <a:gd name="T41" fmla="*/ 4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34"/>
                <a:gd name="T65" fmla="*/ 238 w 238"/>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34">
                  <a:moveTo>
                    <a:pt x="4" y="72"/>
                  </a:moveTo>
                  <a:lnTo>
                    <a:pt x="167" y="0"/>
                  </a:lnTo>
                  <a:lnTo>
                    <a:pt x="171" y="0"/>
                  </a:lnTo>
                  <a:lnTo>
                    <a:pt x="175" y="2"/>
                  </a:lnTo>
                  <a:lnTo>
                    <a:pt x="180" y="6"/>
                  </a:lnTo>
                  <a:lnTo>
                    <a:pt x="183" y="12"/>
                  </a:lnTo>
                  <a:lnTo>
                    <a:pt x="236" y="141"/>
                  </a:lnTo>
                  <a:lnTo>
                    <a:pt x="238" y="147"/>
                  </a:lnTo>
                  <a:lnTo>
                    <a:pt x="238" y="154"/>
                  </a:lnTo>
                  <a:lnTo>
                    <a:pt x="237" y="159"/>
                  </a:lnTo>
                  <a:lnTo>
                    <a:pt x="234" y="162"/>
                  </a:lnTo>
                  <a:lnTo>
                    <a:pt x="73" y="234"/>
                  </a:lnTo>
                  <a:lnTo>
                    <a:pt x="69" y="234"/>
                  </a:lnTo>
                  <a:lnTo>
                    <a:pt x="63" y="232"/>
                  </a:lnTo>
                  <a:lnTo>
                    <a:pt x="59" y="227"/>
                  </a:lnTo>
                  <a:lnTo>
                    <a:pt x="55" y="221"/>
                  </a:lnTo>
                  <a:lnTo>
                    <a:pt x="2" y="94"/>
                  </a:lnTo>
                  <a:lnTo>
                    <a:pt x="0" y="86"/>
                  </a:lnTo>
                  <a:lnTo>
                    <a:pt x="0" y="80"/>
                  </a:lnTo>
                  <a:lnTo>
                    <a:pt x="1" y="76"/>
                  </a:lnTo>
                  <a:lnTo>
                    <a:pt x="4" y="72"/>
                  </a:lnTo>
                  <a:close/>
                </a:path>
              </a:pathLst>
            </a:custGeom>
            <a:solidFill>
              <a:srgbClr val="E0E8E8"/>
            </a:solidFill>
            <a:ln w="9525">
              <a:noFill/>
              <a:round/>
              <a:headEnd/>
              <a:tailEnd/>
            </a:ln>
          </p:spPr>
          <p:txBody>
            <a:bodyPr/>
            <a:lstStyle/>
            <a:p>
              <a:pPr algn="ctr"/>
              <a:endParaRPr lang="en-US" sz="1800"/>
            </a:p>
          </p:txBody>
        </p:sp>
        <p:sp>
          <p:nvSpPr>
            <p:cNvPr id="347247" name="Freeform 1548"/>
            <p:cNvSpPr>
              <a:spLocks/>
            </p:cNvSpPr>
            <p:nvPr/>
          </p:nvSpPr>
          <p:spPr bwMode="auto">
            <a:xfrm>
              <a:off x="3465" y="3101"/>
              <a:ext cx="10" cy="11"/>
            </a:xfrm>
            <a:custGeom>
              <a:avLst/>
              <a:gdLst>
                <a:gd name="T0" fmla="*/ 0 w 204"/>
                <a:gd name="T1" fmla="*/ 3 h 199"/>
                <a:gd name="T2" fmla="*/ 7 w 204"/>
                <a:gd name="T3" fmla="*/ 0 h 199"/>
                <a:gd name="T4" fmla="*/ 7 w 204"/>
                <a:gd name="T5" fmla="*/ 0 h 199"/>
                <a:gd name="T6" fmla="*/ 7 w 204"/>
                <a:gd name="T7" fmla="*/ 0 h 199"/>
                <a:gd name="T8" fmla="*/ 8 w 204"/>
                <a:gd name="T9" fmla="*/ 0 h 199"/>
                <a:gd name="T10" fmla="*/ 8 w 204"/>
                <a:gd name="T11" fmla="*/ 1 h 199"/>
                <a:gd name="T12" fmla="*/ 10 w 204"/>
                <a:gd name="T13" fmla="*/ 7 h 199"/>
                <a:gd name="T14" fmla="*/ 10 w 204"/>
                <a:gd name="T15" fmla="*/ 7 h 199"/>
                <a:gd name="T16" fmla="*/ 10 w 204"/>
                <a:gd name="T17" fmla="*/ 7 h 199"/>
                <a:gd name="T18" fmla="*/ 10 w 204"/>
                <a:gd name="T19" fmla="*/ 7 h 199"/>
                <a:gd name="T20" fmla="*/ 10 w 204"/>
                <a:gd name="T21" fmla="*/ 8 h 199"/>
                <a:gd name="T22" fmla="*/ 3 w 204"/>
                <a:gd name="T23" fmla="*/ 11 h 199"/>
                <a:gd name="T24" fmla="*/ 3 w 204"/>
                <a:gd name="T25" fmla="*/ 11 h 199"/>
                <a:gd name="T26" fmla="*/ 3 w 204"/>
                <a:gd name="T27" fmla="*/ 11 h 199"/>
                <a:gd name="T28" fmla="*/ 3 w 204"/>
                <a:gd name="T29" fmla="*/ 11 h 199"/>
                <a:gd name="T30" fmla="*/ 2 w 204"/>
                <a:gd name="T31" fmla="*/ 10 h 199"/>
                <a:gd name="T32" fmla="*/ 0 w 204"/>
                <a:gd name="T33" fmla="*/ 4 h 199"/>
                <a:gd name="T34" fmla="*/ 0 w 204"/>
                <a:gd name="T35" fmla="*/ 4 h 199"/>
                <a:gd name="T36" fmla="*/ 0 w 204"/>
                <a:gd name="T37" fmla="*/ 4 h 199"/>
                <a:gd name="T38" fmla="*/ 0 w 204"/>
                <a:gd name="T39" fmla="*/ 4 h 199"/>
                <a:gd name="T40" fmla="*/ 0 w 204"/>
                <a:gd name="T41" fmla="*/ 3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99"/>
                <a:gd name="T65" fmla="*/ 204 w 204"/>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99">
                  <a:moveTo>
                    <a:pt x="4" y="62"/>
                  </a:moveTo>
                  <a:lnTo>
                    <a:pt x="141" y="0"/>
                  </a:lnTo>
                  <a:lnTo>
                    <a:pt x="145" y="0"/>
                  </a:lnTo>
                  <a:lnTo>
                    <a:pt x="150" y="2"/>
                  </a:lnTo>
                  <a:lnTo>
                    <a:pt x="153" y="5"/>
                  </a:lnTo>
                  <a:lnTo>
                    <a:pt x="156" y="10"/>
                  </a:lnTo>
                  <a:lnTo>
                    <a:pt x="202" y="120"/>
                  </a:lnTo>
                  <a:lnTo>
                    <a:pt x="204" y="125"/>
                  </a:lnTo>
                  <a:lnTo>
                    <a:pt x="204" y="130"/>
                  </a:lnTo>
                  <a:lnTo>
                    <a:pt x="202" y="135"/>
                  </a:lnTo>
                  <a:lnTo>
                    <a:pt x="200" y="138"/>
                  </a:lnTo>
                  <a:lnTo>
                    <a:pt x="62" y="199"/>
                  </a:lnTo>
                  <a:lnTo>
                    <a:pt x="58" y="199"/>
                  </a:lnTo>
                  <a:lnTo>
                    <a:pt x="54" y="198"/>
                  </a:lnTo>
                  <a:lnTo>
                    <a:pt x="51" y="194"/>
                  </a:lnTo>
                  <a:lnTo>
                    <a:pt x="48" y="188"/>
                  </a:lnTo>
                  <a:lnTo>
                    <a:pt x="2" y="80"/>
                  </a:lnTo>
                  <a:lnTo>
                    <a:pt x="0" y="73"/>
                  </a:lnTo>
                  <a:lnTo>
                    <a:pt x="0" y="68"/>
                  </a:lnTo>
                  <a:lnTo>
                    <a:pt x="2" y="64"/>
                  </a:lnTo>
                  <a:lnTo>
                    <a:pt x="4" y="62"/>
                  </a:lnTo>
                  <a:close/>
                </a:path>
              </a:pathLst>
            </a:custGeom>
            <a:solidFill>
              <a:srgbClr val="919999"/>
            </a:solidFill>
            <a:ln w="9525">
              <a:noFill/>
              <a:round/>
              <a:headEnd/>
              <a:tailEnd/>
            </a:ln>
          </p:spPr>
          <p:txBody>
            <a:bodyPr/>
            <a:lstStyle/>
            <a:p>
              <a:pPr algn="ctr"/>
              <a:endParaRPr lang="en-US" sz="1800"/>
            </a:p>
          </p:txBody>
        </p:sp>
        <p:sp>
          <p:nvSpPr>
            <p:cNvPr id="347248" name="Freeform 1549"/>
            <p:cNvSpPr>
              <a:spLocks/>
            </p:cNvSpPr>
            <p:nvPr/>
          </p:nvSpPr>
          <p:spPr bwMode="auto">
            <a:xfrm>
              <a:off x="3468" y="3103"/>
              <a:ext cx="6" cy="8"/>
            </a:xfrm>
            <a:custGeom>
              <a:avLst/>
              <a:gdLst>
                <a:gd name="T0" fmla="*/ 4 w 119"/>
                <a:gd name="T1" fmla="*/ 0 h 154"/>
                <a:gd name="T2" fmla="*/ 6 w 119"/>
                <a:gd name="T3" fmla="*/ 4 h 154"/>
                <a:gd name="T4" fmla="*/ 6 w 119"/>
                <a:gd name="T5" fmla="*/ 4 h 154"/>
                <a:gd name="T6" fmla="*/ 6 w 119"/>
                <a:gd name="T7" fmla="*/ 5 h 154"/>
                <a:gd name="T8" fmla="*/ 6 w 119"/>
                <a:gd name="T9" fmla="*/ 5 h 154"/>
                <a:gd name="T10" fmla="*/ 6 w 119"/>
                <a:gd name="T11" fmla="*/ 6 h 154"/>
                <a:gd name="T12" fmla="*/ 1 w 119"/>
                <a:gd name="T13" fmla="*/ 8 h 154"/>
                <a:gd name="T14" fmla="*/ 0 w 119"/>
                <a:gd name="T15" fmla="*/ 8 h 154"/>
                <a:gd name="T16" fmla="*/ 0 w 119"/>
                <a:gd name="T17" fmla="*/ 8 h 154"/>
                <a:gd name="T18" fmla="*/ 0 w 119"/>
                <a:gd name="T19" fmla="*/ 7 h 154"/>
                <a:gd name="T20" fmla="*/ 0 w 119"/>
                <a:gd name="T21" fmla="*/ 7 h 154"/>
                <a:gd name="T22" fmla="*/ 0 w 119"/>
                <a:gd name="T23" fmla="*/ 6 h 154"/>
                <a:gd name="T24" fmla="*/ 0 w 119"/>
                <a:gd name="T25" fmla="*/ 5 h 154"/>
                <a:gd name="T26" fmla="*/ 1 w 119"/>
                <a:gd name="T27" fmla="*/ 4 h 154"/>
                <a:gd name="T28" fmla="*/ 1 w 119"/>
                <a:gd name="T29" fmla="*/ 3 h 154"/>
                <a:gd name="T30" fmla="*/ 1 w 119"/>
                <a:gd name="T31" fmla="*/ 2 h 154"/>
                <a:gd name="T32" fmla="*/ 2 w 119"/>
                <a:gd name="T33" fmla="*/ 2 h 154"/>
                <a:gd name="T34" fmla="*/ 2 w 119"/>
                <a:gd name="T35" fmla="*/ 1 h 154"/>
                <a:gd name="T36" fmla="*/ 3 w 119"/>
                <a:gd name="T37" fmla="*/ 1 h 154"/>
                <a:gd name="T38" fmla="*/ 3 w 119"/>
                <a:gd name="T39" fmla="*/ 0 h 154"/>
                <a:gd name="T40" fmla="*/ 4 w 119"/>
                <a:gd name="T41" fmla="*/ 0 h 154"/>
                <a:gd name="T42" fmla="*/ 4 w 119"/>
                <a:gd name="T43" fmla="*/ 0 h 154"/>
                <a:gd name="T44" fmla="*/ 4 w 119"/>
                <a:gd name="T45" fmla="*/ 0 h 1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9"/>
                <a:gd name="T70" fmla="*/ 0 h 154"/>
                <a:gd name="T71" fmla="*/ 119 w 119"/>
                <a:gd name="T72" fmla="*/ 154 h 1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9" h="154">
                  <a:moveTo>
                    <a:pt x="88" y="6"/>
                  </a:moveTo>
                  <a:lnTo>
                    <a:pt x="116" y="78"/>
                  </a:lnTo>
                  <a:lnTo>
                    <a:pt x="118" y="86"/>
                  </a:lnTo>
                  <a:lnTo>
                    <a:pt x="119" y="95"/>
                  </a:lnTo>
                  <a:lnTo>
                    <a:pt x="117" y="103"/>
                  </a:lnTo>
                  <a:lnTo>
                    <a:pt x="112" y="109"/>
                  </a:lnTo>
                  <a:lnTo>
                    <a:pt x="14" y="152"/>
                  </a:lnTo>
                  <a:lnTo>
                    <a:pt x="6" y="154"/>
                  </a:lnTo>
                  <a:lnTo>
                    <a:pt x="2" y="150"/>
                  </a:lnTo>
                  <a:lnTo>
                    <a:pt x="0" y="140"/>
                  </a:lnTo>
                  <a:lnTo>
                    <a:pt x="1" y="128"/>
                  </a:lnTo>
                  <a:lnTo>
                    <a:pt x="4" y="112"/>
                  </a:lnTo>
                  <a:lnTo>
                    <a:pt x="9" y="95"/>
                  </a:lnTo>
                  <a:lnTo>
                    <a:pt x="14" y="78"/>
                  </a:lnTo>
                  <a:lnTo>
                    <a:pt x="21" y="61"/>
                  </a:lnTo>
                  <a:lnTo>
                    <a:pt x="29" y="46"/>
                  </a:lnTo>
                  <a:lnTo>
                    <a:pt x="38" y="33"/>
                  </a:lnTo>
                  <a:lnTo>
                    <a:pt x="48" y="21"/>
                  </a:lnTo>
                  <a:lnTo>
                    <a:pt x="58" y="12"/>
                  </a:lnTo>
                  <a:lnTo>
                    <a:pt x="67" y="4"/>
                  </a:lnTo>
                  <a:lnTo>
                    <a:pt x="76" y="0"/>
                  </a:lnTo>
                  <a:lnTo>
                    <a:pt x="82" y="1"/>
                  </a:lnTo>
                  <a:lnTo>
                    <a:pt x="88" y="6"/>
                  </a:lnTo>
                  <a:close/>
                </a:path>
              </a:pathLst>
            </a:custGeom>
            <a:solidFill>
              <a:srgbClr val="D1D9D9"/>
            </a:solidFill>
            <a:ln w="9525">
              <a:noFill/>
              <a:round/>
              <a:headEnd/>
              <a:tailEnd/>
            </a:ln>
          </p:spPr>
          <p:txBody>
            <a:bodyPr/>
            <a:lstStyle/>
            <a:p>
              <a:pPr algn="ctr"/>
              <a:endParaRPr lang="en-US" sz="1800"/>
            </a:p>
          </p:txBody>
        </p:sp>
        <p:sp>
          <p:nvSpPr>
            <p:cNvPr id="347249" name="Freeform 1550"/>
            <p:cNvSpPr>
              <a:spLocks/>
            </p:cNvSpPr>
            <p:nvPr/>
          </p:nvSpPr>
          <p:spPr bwMode="auto">
            <a:xfrm>
              <a:off x="3488" y="3092"/>
              <a:ext cx="4" cy="6"/>
            </a:xfrm>
            <a:custGeom>
              <a:avLst/>
              <a:gdLst>
                <a:gd name="T0" fmla="*/ 2 w 100"/>
                <a:gd name="T1" fmla="*/ 6 h 104"/>
                <a:gd name="T2" fmla="*/ 2 w 100"/>
                <a:gd name="T3" fmla="*/ 6 h 104"/>
                <a:gd name="T4" fmla="*/ 1 w 100"/>
                <a:gd name="T5" fmla="*/ 6 h 104"/>
                <a:gd name="T6" fmla="*/ 1 w 100"/>
                <a:gd name="T7" fmla="*/ 5 h 104"/>
                <a:gd name="T8" fmla="*/ 1 w 100"/>
                <a:gd name="T9" fmla="*/ 5 h 104"/>
                <a:gd name="T10" fmla="*/ 0 w 100"/>
                <a:gd name="T11" fmla="*/ 5 h 104"/>
                <a:gd name="T12" fmla="*/ 0 w 100"/>
                <a:gd name="T13" fmla="*/ 4 h 104"/>
                <a:gd name="T14" fmla="*/ 0 w 100"/>
                <a:gd name="T15" fmla="*/ 4 h 104"/>
                <a:gd name="T16" fmla="*/ 0 w 100"/>
                <a:gd name="T17" fmla="*/ 3 h 104"/>
                <a:gd name="T18" fmla="*/ 0 w 100"/>
                <a:gd name="T19" fmla="*/ 2 h 104"/>
                <a:gd name="T20" fmla="*/ 0 w 100"/>
                <a:gd name="T21" fmla="*/ 2 h 104"/>
                <a:gd name="T22" fmla="*/ 0 w 100"/>
                <a:gd name="T23" fmla="*/ 1 h 104"/>
                <a:gd name="T24" fmla="*/ 1 w 100"/>
                <a:gd name="T25" fmla="*/ 1 h 104"/>
                <a:gd name="T26" fmla="*/ 1 w 100"/>
                <a:gd name="T27" fmla="*/ 1 h 104"/>
                <a:gd name="T28" fmla="*/ 1 w 100"/>
                <a:gd name="T29" fmla="*/ 0 h 104"/>
                <a:gd name="T30" fmla="*/ 2 w 100"/>
                <a:gd name="T31" fmla="*/ 0 h 104"/>
                <a:gd name="T32" fmla="*/ 2 w 100"/>
                <a:gd name="T33" fmla="*/ 0 h 104"/>
                <a:gd name="T34" fmla="*/ 2 w 100"/>
                <a:gd name="T35" fmla="*/ 0 h 104"/>
                <a:gd name="T36" fmla="*/ 3 w 100"/>
                <a:gd name="T37" fmla="*/ 0 h 104"/>
                <a:gd name="T38" fmla="*/ 3 w 100"/>
                <a:gd name="T39" fmla="*/ 1 h 104"/>
                <a:gd name="T40" fmla="*/ 3 w 100"/>
                <a:gd name="T41" fmla="*/ 1 h 104"/>
                <a:gd name="T42" fmla="*/ 4 w 100"/>
                <a:gd name="T43" fmla="*/ 1 h 104"/>
                <a:gd name="T44" fmla="*/ 4 w 100"/>
                <a:gd name="T45" fmla="*/ 2 h 104"/>
                <a:gd name="T46" fmla="*/ 4 w 100"/>
                <a:gd name="T47" fmla="*/ 2 h 104"/>
                <a:gd name="T48" fmla="*/ 4 w 100"/>
                <a:gd name="T49" fmla="*/ 3 h 104"/>
                <a:gd name="T50" fmla="*/ 4 w 100"/>
                <a:gd name="T51" fmla="*/ 4 h 104"/>
                <a:gd name="T52" fmla="*/ 4 w 100"/>
                <a:gd name="T53" fmla="*/ 4 h 104"/>
                <a:gd name="T54" fmla="*/ 4 w 100"/>
                <a:gd name="T55" fmla="*/ 5 h 104"/>
                <a:gd name="T56" fmla="*/ 3 w 100"/>
                <a:gd name="T57" fmla="*/ 5 h 104"/>
                <a:gd name="T58" fmla="*/ 3 w 100"/>
                <a:gd name="T59" fmla="*/ 5 h 104"/>
                <a:gd name="T60" fmla="*/ 3 w 100"/>
                <a:gd name="T61" fmla="*/ 6 h 104"/>
                <a:gd name="T62" fmla="*/ 2 w 100"/>
                <a:gd name="T63" fmla="*/ 6 h 104"/>
                <a:gd name="T64" fmla="*/ 2 w 100"/>
                <a:gd name="T65" fmla="*/ 6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4"/>
                <a:gd name="T101" fmla="*/ 100 w 100"/>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4">
                  <a:moveTo>
                    <a:pt x="50" y="104"/>
                  </a:moveTo>
                  <a:lnTo>
                    <a:pt x="40" y="103"/>
                  </a:lnTo>
                  <a:lnTo>
                    <a:pt x="31" y="99"/>
                  </a:lnTo>
                  <a:lnTo>
                    <a:pt x="23" y="95"/>
                  </a:lnTo>
                  <a:lnTo>
                    <a:pt x="15" y="89"/>
                  </a:lnTo>
                  <a:lnTo>
                    <a:pt x="8" y="80"/>
                  </a:lnTo>
                  <a:lnTo>
                    <a:pt x="4" y="72"/>
                  </a:lnTo>
                  <a:lnTo>
                    <a:pt x="1" y="62"/>
                  </a:lnTo>
                  <a:lnTo>
                    <a:pt x="0" y="52"/>
                  </a:lnTo>
                  <a:lnTo>
                    <a:pt x="1" y="41"/>
                  </a:lnTo>
                  <a:lnTo>
                    <a:pt x="4" y="32"/>
                  </a:lnTo>
                  <a:lnTo>
                    <a:pt x="8" y="23"/>
                  </a:lnTo>
                  <a:lnTo>
                    <a:pt x="15" y="15"/>
                  </a:lnTo>
                  <a:lnTo>
                    <a:pt x="23" y="9"/>
                  </a:lnTo>
                  <a:lnTo>
                    <a:pt x="31" y="5"/>
                  </a:lnTo>
                  <a:lnTo>
                    <a:pt x="40" y="1"/>
                  </a:lnTo>
                  <a:lnTo>
                    <a:pt x="50" y="0"/>
                  </a:lnTo>
                  <a:lnTo>
                    <a:pt x="60" y="1"/>
                  </a:lnTo>
                  <a:lnTo>
                    <a:pt x="70" y="5"/>
                  </a:lnTo>
                  <a:lnTo>
                    <a:pt x="78" y="9"/>
                  </a:lnTo>
                  <a:lnTo>
                    <a:pt x="86" y="15"/>
                  </a:lnTo>
                  <a:lnTo>
                    <a:pt x="92" y="23"/>
                  </a:lnTo>
                  <a:lnTo>
                    <a:pt x="96" y="32"/>
                  </a:lnTo>
                  <a:lnTo>
                    <a:pt x="99" y="41"/>
                  </a:lnTo>
                  <a:lnTo>
                    <a:pt x="100" y="52"/>
                  </a:lnTo>
                  <a:lnTo>
                    <a:pt x="99" y="62"/>
                  </a:lnTo>
                  <a:lnTo>
                    <a:pt x="96" y="72"/>
                  </a:lnTo>
                  <a:lnTo>
                    <a:pt x="92" y="80"/>
                  </a:lnTo>
                  <a:lnTo>
                    <a:pt x="86" y="89"/>
                  </a:lnTo>
                  <a:lnTo>
                    <a:pt x="78" y="95"/>
                  </a:lnTo>
                  <a:lnTo>
                    <a:pt x="70" y="99"/>
                  </a:lnTo>
                  <a:lnTo>
                    <a:pt x="60" y="103"/>
                  </a:lnTo>
                  <a:lnTo>
                    <a:pt x="50" y="104"/>
                  </a:lnTo>
                  <a:close/>
                </a:path>
              </a:pathLst>
            </a:custGeom>
            <a:solidFill>
              <a:srgbClr val="616666"/>
            </a:solidFill>
            <a:ln w="9525">
              <a:noFill/>
              <a:round/>
              <a:headEnd/>
              <a:tailEnd/>
            </a:ln>
          </p:spPr>
          <p:txBody>
            <a:bodyPr/>
            <a:lstStyle/>
            <a:p>
              <a:pPr algn="ctr"/>
              <a:endParaRPr lang="en-US" sz="1800"/>
            </a:p>
          </p:txBody>
        </p:sp>
        <p:sp>
          <p:nvSpPr>
            <p:cNvPr id="347250" name="Freeform 1551"/>
            <p:cNvSpPr>
              <a:spLocks/>
            </p:cNvSpPr>
            <p:nvPr/>
          </p:nvSpPr>
          <p:spPr bwMode="auto">
            <a:xfrm>
              <a:off x="3419" y="3131"/>
              <a:ext cx="5" cy="5"/>
            </a:xfrm>
            <a:custGeom>
              <a:avLst/>
              <a:gdLst>
                <a:gd name="T0" fmla="*/ 3 w 100"/>
                <a:gd name="T1" fmla="*/ 5 h 103"/>
                <a:gd name="T2" fmla="*/ 2 w 100"/>
                <a:gd name="T3" fmla="*/ 5 h 103"/>
                <a:gd name="T4" fmla="*/ 1 w 100"/>
                <a:gd name="T5" fmla="*/ 5 h 103"/>
                <a:gd name="T6" fmla="*/ 1 w 100"/>
                <a:gd name="T7" fmla="*/ 5 h 103"/>
                <a:gd name="T8" fmla="*/ 1 w 100"/>
                <a:gd name="T9" fmla="*/ 4 h 103"/>
                <a:gd name="T10" fmla="*/ 0 w 100"/>
                <a:gd name="T11" fmla="*/ 4 h 103"/>
                <a:gd name="T12" fmla="*/ 0 w 100"/>
                <a:gd name="T13" fmla="*/ 3 h 103"/>
                <a:gd name="T14" fmla="*/ 0 w 100"/>
                <a:gd name="T15" fmla="*/ 3 h 103"/>
                <a:gd name="T16" fmla="*/ 0 w 100"/>
                <a:gd name="T17" fmla="*/ 2 h 103"/>
                <a:gd name="T18" fmla="*/ 0 w 100"/>
                <a:gd name="T19" fmla="*/ 2 h 103"/>
                <a:gd name="T20" fmla="*/ 0 w 100"/>
                <a:gd name="T21" fmla="*/ 2 h 103"/>
                <a:gd name="T22" fmla="*/ 0 w 100"/>
                <a:gd name="T23" fmla="*/ 1 h 103"/>
                <a:gd name="T24" fmla="*/ 1 w 100"/>
                <a:gd name="T25" fmla="*/ 1 h 103"/>
                <a:gd name="T26" fmla="*/ 1 w 100"/>
                <a:gd name="T27" fmla="*/ 0 h 103"/>
                <a:gd name="T28" fmla="*/ 1 w 100"/>
                <a:gd name="T29" fmla="*/ 0 h 103"/>
                <a:gd name="T30" fmla="*/ 2 w 100"/>
                <a:gd name="T31" fmla="*/ 0 h 103"/>
                <a:gd name="T32" fmla="*/ 3 w 100"/>
                <a:gd name="T33" fmla="*/ 0 h 103"/>
                <a:gd name="T34" fmla="*/ 3 w 100"/>
                <a:gd name="T35" fmla="*/ 0 h 103"/>
                <a:gd name="T36" fmla="*/ 3 w 100"/>
                <a:gd name="T37" fmla="*/ 0 h 103"/>
                <a:gd name="T38" fmla="*/ 4 w 100"/>
                <a:gd name="T39" fmla="*/ 0 h 103"/>
                <a:gd name="T40" fmla="*/ 4 w 100"/>
                <a:gd name="T41" fmla="*/ 1 h 103"/>
                <a:gd name="T42" fmla="*/ 5 w 100"/>
                <a:gd name="T43" fmla="*/ 1 h 103"/>
                <a:gd name="T44" fmla="*/ 5 w 100"/>
                <a:gd name="T45" fmla="*/ 2 h 103"/>
                <a:gd name="T46" fmla="*/ 5 w 100"/>
                <a:gd name="T47" fmla="*/ 2 h 103"/>
                <a:gd name="T48" fmla="*/ 5 w 100"/>
                <a:gd name="T49" fmla="*/ 2 h 103"/>
                <a:gd name="T50" fmla="*/ 5 w 100"/>
                <a:gd name="T51" fmla="*/ 3 h 103"/>
                <a:gd name="T52" fmla="*/ 5 w 100"/>
                <a:gd name="T53" fmla="*/ 3 h 103"/>
                <a:gd name="T54" fmla="*/ 5 w 100"/>
                <a:gd name="T55" fmla="*/ 4 h 103"/>
                <a:gd name="T56" fmla="*/ 4 w 100"/>
                <a:gd name="T57" fmla="*/ 4 h 103"/>
                <a:gd name="T58" fmla="*/ 4 w 100"/>
                <a:gd name="T59" fmla="*/ 5 h 103"/>
                <a:gd name="T60" fmla="*/ 3 w 100"/>
                <a:gd name="T61" fmla="*/ 5 h 103"/>
                <a:gd name="T62" fmla="*/ 3 w 100"/>
                <a:gd name="T63" fmla="*/ 5 h 103"/>
                <a:gd name="T64" fmla="*/ 3 w 100"/>
                <a:gd name="T65" fmla="*/ 5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3"/>
                <a:gd name="T101" fmla="*/ 100 w 100"/>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3">
                  <a:moveTo>
                    <a:pt x="50" y="103"/>
                  </a:moveTo>
                  <a:lnTo>
                    <a:pt x="39" y="102"/>
                  </a:lnTo>
                  <a:lnTo>
                    <a:pt x="30" y="99"/>
                  </a:lnTo>
                  <a:lnTo>
                    <a:pt x="22" y="95"/>
                  </a:lnTo>
                  <a:lnTo>
                    <a:pt x="14" y="88"/>
                  </a:lnTo>
                  <a:lnTo>
                    <a:pt x="8" y="80"/>
                  </a:lnTo>
                  <a:lnTo>
                    <a:pt x="4" y="71"/>
                  </a:lnTo>
                  <a:lnTo>
                    <a:pt x="1" y="62"/>
                  </a:lnTo>
                  <a:lnTo>
                    <a:pt x="0" y="51"/>
                  </a:lnTo>
                  <a:lnTo>
                    <a:pt x="1" y="41"/>
                  </a:lnTo>
                  <a:lnTo>
                    <a:pt x="4" y="31"/>
                  </a:lnTo>
                  <a:lnTo>
                    <a:pt x="8" y="23"/>
                  </a:lnTo>
                  <a:lnTo>
                    <a:pt x="14" y="15"/>
                  </a:lnTo>
                  <a:lnTo>
                    <a:pt x="22" y="8"/>
                  </a:lnTo>
                  <a:lnTo>
                    <a:pt x="30" y="4"/>
                  </a:lnTo>
                  <a:lnTo>
                    <a:pt x="39" y="1"/>
                  </a:lnTo>
                  <a:lnTo>
                    <a:pt x="50" y="0"/>
                  </a:lnTo>
                  <a:lnTo>
                    <a:pt x="60" y="1"/>
                  </a:lnTo>
                  <a:lnTo>
                    <a:pt x="69" y="4"/>
                  </a:lnTo>
                  <a:lnTo>
                    <a:pt x="77" y="8"/>
                  </a:lnTo>
                  <a:lnTo>
                    <a:pt x="85" y="15"/>
                  </a:lnTo>
                  <a:lnTo>
                    <a:pt x="91" y="23"/>
                  </a:lnTo>
                  <a:lnTo>
                    <a:pt x="96" y="31"/>
                  </a:lnTo>
                  <a:lnTo>
                    <a:pt x="99" y="41"/>
                  </a:lnTo>
                  <a:lnTo>
                    <a:pt x="100" y="51"/>
                  </a:lnTo>
                  <a:lnTo>
                    <a:pt x="99" y="62"/>
                  </a:lnTo>
                  <a:lnTo>
                    <a:pt x="96" y="71"/>
                  </a:lnTo>
                  <a:lnTo>
                    <a:pt x="91" y="80"/>
                  </a:lnTo>
                  <a:lnTo>
                    <a:pt x="85" y="88"/>
                  </a:lnTo>
                  <a:lnTo>
                    <a:pt x="77" y="95"/>
                  </a:lnTo>
                  <a:lnTo>
                    <a:pt x="69" y="99"/>
                  </a:lnTo>
                  <a:lnTo>
                    <a:pt x="60" y="102"/>
                  </a:lnTo>
                  <a:lnTo>
                    <a:pt x="50" y="103"/>
                  </a:lnTo>
                  <a:close/>
                </a:path>
              </a:pathLst>
            </a:custGeom>
            <a:solidFill>
              <a:srgbClr val="616666"/>
            </a:solidFill>
            <a:ln w="9525">
              <a:noFill/>
              <a:round/>
              <a:headEnd/>
              <a:tailEnd/>
            </a:ln>
          </p:spPr>
          <p:txBody>
            <a:bodyPr/>
            <a:lstStyle/>
            <a:p>
              <a:pPr algn="ctr"/>
              <a:endParaRPr lang="en-US" sz="1800"/>
            </a:p>
          </p:txBody>
        </p:sp>
        <p:sp>
          <p:nvSpPr>
            <p:cNvPr id="347251" name="Freeform 1552"/>
            <p:cNvSpPr>
              <a:spLocks/>
            </p:cNvSpPr>
            <p:nvPr/>
          </p:nvSpPr>
          <p:spPr bwMode="auto">
            <a:xfrm>
              <a:off x="3490" y="3094"/>
              <a:ext cx="2" cy="3"/>
            </a:xfrm>
            <a:custGeom>
              <a:avLst/>
              <a:gdLst>
                <a:gd name="T0" fmla="*/ 1 w 55"/>
                <a:gd name="T1" fmla="*/ 3 h 57"/>
                <a:gd name="T2" fmla="*/ 1 w 55"/>
                <a:gd name="T3" fmla="*/ 3 h 57"/>
                <a:gd name="T4" fmla="*/ 0 w 55"/>
                <a:gd name="T5" fmla="*/ 3 h 57"/>
                <a:gd name="T6" fmla="*/ 0 w 55"/>
                <a:gd name="T7" fmla="*/ 2 h 57"/>
                <a:gd name="T8" fmla="*/ 0 w 55"/>
                <a:gd name="T9" fmla="*/ 1 h 57"/>
                <a:gd name="T10" fmla="*/ 0 w 55"/>
                <a:gd name="T11" fmla="*/ 1 h 57"/>
                <a:gd name="T12" fmla="*/ 0 w 55"/>
                <a:gd name="T13" fmla="*/ 0 h 57"/>
                <a:gd name="T14" fmla="*/ 1 w 55"/>
                <a:gd name="T15" fmla="*/ 0 h 57"/>
                <a:gd name="T16" fmla="*/ 1 w 55"/>
                <a:gd name="T17" fmla="*/ 0 h 57"/>
                <a:gd name="T18" fmla="*/ 1 w 55"/>
                <a:gd name="T19" fmla="*/ 0 h 57"/>
                <a:gd name="T20" fmla="*/ 2 w 55"/>
                <a:gd name="T21" fmla="*/ 0 h 57"/>
                <a:gd name="T22" fmla="*/ 2 w 55"/>
                <a:gd name="T23" fmla="*/ 1 h 57"/>
                <a:gd name="T24" fmla="*/ 2 w 55"/>
                <a:gd name="T25" fmla="*/ 1 h 57"/>
                <a:gd name="T26" fmla="*/ 2 w 55"/>
                <a:gd name="T27" fmla="*/ 2 h 57"/>
                <a:gd name="T28" fmla="*/ 2 w 55"/>
                <a:gd name="T29" fmla="*/ 3 h 57"/>
                <a:gd name="T30" fmla="*/ 1 w 55"/>
                <a:gd name="T31" fmla="*/ 3 h 57"/>
                <a:gd name="T32" fmla="*/ 1 w 55"/>
                <a:gd name="T33" fmla="*/ 3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7"/>
                <a:gd name="T53" fmla="*/ 55 w 5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7">
                  <a:moveTo>
                    <a:pt x="28" y="57"/>
                  </a:moveTo>
                  <a:lnTo>
                    <a:pt x="16" y="55"/>
                  </a:lnTo>
                  <a:lnTo>
                    <a:pt x="8" y="49"/>
                  </a:lnTo>
                  <a:lnTo>
                    <a:pt x="2" y="40"/>
                  </a:lnTo>
                  <a:lnTo>
                    <a:pt x="0" y="28"/>
                  </a:lnTo>
                  <a:lnTo>
                    <a:pt x="2" y="17"/>
                  </a:lnTo>
                  <a:lnTo>
                    <a:pt x="8" y="8"/>
                  </a:lnTo>
                  <a:lnTo>
                    <a:pt x="16" y="2"/>
                  </a:lnTo>
                  <a:lnTo>
                    <a:pt x="28" y="0"/>
                  </a:lnTo>
                  <a:lnTo>
                    <a:pt x="39" y="2"/>
                  </a:lnTo>
                  <a:lnTo>
                    <a:pt x="47" y="8"/>
                  </a:lnTo>
                  <a:lnTo>
                    <a:pt x="53" y="17"/>
                  </a:lnTo>
                  <a:lnTo>
                    <a:pt x="55" y="28"/>
                  </a:lnTo>
                  <a:lnTo>
                    <a:pt x="53" y="40"/>
                  </a:lnTo>
                  <a:lnTo>
                    <a:pt x="47" y="49"/>
                  </a:lnTo>
                  <a:lnTo>
                    <a:pt x="39" y="55"/>
                  </a:lnTo>
                  <a:lnTo>
                    <a:pt x="28" y="57"/>
                  </a:lnTo>
                  <a:close/>
                </a:path>
              </a:pathLst>
            </a:custGeom>
            <a:solidFill>
              <a:srgbClr val="D1D9D9"/>
            </a:solidFill>
            <a:ln w="9525">
              <a:noFill/>
              <a:round/>
              <a:headEnd/>
              <a:tailEnd/>
            </a:ln>
          </p:spPr>
          <p:txBody>
            <a:bodyPr/>
            <a:lstStyle/>
            <a:p>
              <a:pPr algn="ctr"/>
              <a:endParaRPr lang="en-US" sz="1800"/>
            </a:p>
          </p:txBody>
        </p:sp>
        <p:sp>
          <p:nvSpPr>
            <p:cNvPr id="347252" name="Freeform 1553"/>
            <p:cNvSpPr>
              <a:spLocks/>
            </p:cNvSpPr>
            <p:nvPr/>
          </p:nvSpPr>
          <p:spPr bwMode="auto">
            <a:xfrm>
              <a:off x="3421" y="3133"/>
              <a:ext cx="2" cy="3"/>
            </a:xfrm>
            <a:custGeom>
              <a:avLst/>
              <a:gdLst>
                <a:gd name="T0" fmla="*/ 1 w 55"/>
                <a:gd name="T1" fmla="*/ 3 h 56"/>
                <a:gd name="T2" fmla="*/ 1 w 55"/>
                <a:gd name="T3" fmla="*/ 3 h 56"/>
                <a:gd name="T4" fmla="*/ 0 w 55"/>
                <a:gd name="T5" fmla="*/ 3 h 56"/>
                <a:gd name="T6" fmla="*/ 0 w 55"/>
                <a:gd name="T7" fmla="*/ 2 h 56"/>
                <a:gd name="T8" fmla="*/ 0 w 55"/>
                <a:gd name="T9" fmla="*/ 2 h 56"/>
                <a:gd name="T10" fmla="*/ 0 w 55"/>
                <a:gd name="T11" fmla="*/ 1 h 56"/>
                <a:gd name="T12" fmla="*/ 0 w 55"/>
                <a:gd name="T13" fmla="*/ 0 h 56"/>
                <a:gd name="T14" fmla="*/ 1 w 55"/>
                <a:gd name="T15" fmla="*/ 0 h 56"/>
                <a:gd name="T16" fmla="*/ 1 w 55"/>
                <a:gd name="T17" fmla="*/ 0 h 56"/>
                <a:gd name="T18" fmla="*/ 1 w 55"/>
                <a:gd name="T19" fmla="*/ 0 h 56"/>
                <a:gd name="T20" fmla="*/ 2 w 55"/>
                <a:gd name="T21" fmla="*/ 0 h 56"/>
                <a:gd name="T22" fmla="*/ 2 w 55"/>
                <a:gd name="T23" fmla="*/ 1 h 56"/>
                <a:gd name="T24" fmla="*/ 2 w 55"/>
                <a:gd name="T25" fmla="*/ 2 h 56"/>
                <a:gd name="T26" fmla="*/ 2 w 55"/>
                <a:gd name="T27" fmla="*/ 2 h 56"/>
                <a:gd name="T28" fmla="*/ 2 w 55"/>
                <a:gd name="T29" fmla="*/ 3 h 56"/>
                <a:gd name="T30" fmla="*/ 1 w 55"/>
                <a:gd name="T31" fmla="*/ 3 h 56"/>
                <a:gd name="T32" fmla="*/ 1 w 55"/>
                <a:gd name="T33" fmla="*/ 3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56"/>
                <a:gd name="T53" fmla="*/ 55 w 55"/>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56">
                  <a:moveTo>
                    <a:pt x="28" y="56"/>
                  </a:moveTo>
                  <a:lnTo>
                    <a:pt x="17" y="54"/>
                  </a:lnTo>
                  <a:lnTo>
                    <a:pt x="9" y="48"/>
                  </a:lnTo>
                  <a:lnTo>
                    <a:pt x="2" y="40"/>
                  </a:lnTo>
                  <a:lnTo>
                    <a:pt x="0" y="28"/>
                  </a:lnTo>
                  <a:lnTo>
                    <a:pt x="2" y="16"/>
                  </a:lnTo>
                  <a:lnTo>
                    <a:pt x="9" y="8"/>
                  </a:lnTo>
                  <a:lnTo>
                    <a:pt x="17" y="2"/>
                  </a:lnTo>
                  <a:lnTo>
                    <a:pt x="28" y="0"/>
                  </a:lnTo>
                  <a:lnTo>
                    <a:pt x="39" y="2"/>
                  </a:lnTo>
                  <a:lnTo>
                    <a:pt x="47" y="8"/>
                  </a:lnTo>
                  <a:lnTo>
                    <a:pt x="53" y="16"/>
                  </a:lnTo>
                  <a:lnTo>
                    <a:pt x="55" y="28"/>
                  </a:lnTo>
                  <a:lnTo>
                    <a:pt x="53" y="40"/>
                  </a:lnTo>
                  <a:lnTo>
                    <a:pt x="47" y="48"/>
                  </a:lnTo>
                  <a:lnTo>
                    <a:pt x="39" y="54"/>
                  </a:lnTo>
                  <a:lnTo>
                    <a:pt x="28" y="56"/>
                  </a:lnTo>
                  <a:close/>
                </a:path>
              </a:pathLst>
            </a:custGeom>
            <a:solidFill>
              <a:srgbClr val="D1D9D9"/>
            </a:solidFill>
            <a:ln w="9525">
              <a:noFill/>
              <a:round/>
              <a:headEnd/>
              <a:tailEnd/>
            </a:ln>
          </p:spPr>
          <p:txBody>
            <a:bodyPr/>
            <a:lstStyle/>
            <a:p>
              <a:pPr algn="ctr"/>
              <a:endParaRPr lang="en-US" sz="1800"/>
            </a:p>
          </p:txBody>
        </p:sp>
        <p:sp>
          <p:nvSpPr>
            <p:cNvPr id="347253" name="Freeform 1554"/>
            <p:cNvSpPr>
              <a:spLocks/>
            </p:cNvSpPr>
            <p:nvPr/>
          </p:nvSpPr>
          <p:spPr bwMode="auto">
            <a:xfrm>
              <a:off x="3433" y="3076"/>
              <a:ext cx="29" cy="29"/>
            </a:xfrm>
            <a:custGeom>
              <a:avLst/>
              <a:gdLst>
                <a:gd name="T0" fmla="*/ 23 w 624"/>
                <a:gd name="T1" fmla="*/ 0 h 522"/>
                <a:gd name="T2" fmla="*/ 0 w 624"/>
                <a:gd name="T3" fmla="*/ 12 h 522"/>
                <a:gd name="T4" fmla="*/ 6 w 624"/>
                <a:gd name="T5" fmla="*/ 29 h 522"/>
                <a:gd name="T6" fmla="*/ 29 w 624"/>
                <a:gd name="T7" fmla="*/ 17 h 522"/>
                <a:gd name="T8" fmla="*/ 23 w 624"/>
                <a:gd name="T9" fmla="*/ 0 h 522"/>
                <a:gd name="T10" fmla="*/ 0 60000 65536"/>
                <a:gd name="T11" fmla="*/ 0 60000 65536"/>
                <a:gd name="T12" fmla="*/ 0 60000 65536"/>
                <a:gd name="T13" fmla="*/ 0 60000 65536"/>
                <a:gd name="T14" fmla="*/ 0 60000 65536"/>
                <a:gd name="T15" fmla="*/ 0 w 624"/>
                <a:gd name="T16" fmla="*/ 0 h 522"/>
                <a:gd name="T17" fmla="*/ 624 w 624"/>
                <a:gd name="T18" fmla="*/ 522 h 522"/>
              </a:gdLst>
              <a:ahLst/>
              <a:cxnLst>
                <a:cxn ang="T10">
                  <a:pos x="T0" y="T1"/>
                </a:cxn>
                <a:cxn ang="T11">
                  <a:pos x="T2" y="T3"/>
                </a:cxn>
                <a:cxn ang="T12">
                  <a:pos x="T4" y="T5"/>
                </a:cxn>
                <a:cxn ang="T13">
                  <a:pos x="T6" y="T7"/>
                </a:cxn>
                <a:cxn ang="T14">
                  <a:pos x="T8" y="T9"/>
                </a:cxn>
              </a:cxnLst>
              <a:rect l="T15" t="T16" r="T17" b="T18"/>
              <a:pathLst>
                <a:path w="624" h="522">
                  <a:moveTo>
                    <a:pt x="498" y="0"/>
                  </a:moveTo>
                  <a:lnTo>
                    <a:pt x="0" y="222"/>
                  </a:lnTo>
                  <a:lnTo>
                    <a:pt x="125" y="522"/>
                  </a:lnTo>
                  <a:lnTo>
                    <a:pt x="624" y="301"/>
                  </a:lnTo>
                  <a:lnTo>
                    <a:pt x="498" y="0"/>
                  </a:lnTo>
                  <a:close/>
                </a:path>
              </a:pathLst>
            </a:custGeom>
            <a:solidFill>
              <a:srgbClr val="111919"/>
            </a:solidFill>
            <a:ln w="9525">
              <a:noFill/>
              <a:round/>
              <a:headEnd/>
              <a:tailEnd/>
            </a:ln>
          </p:spPr>
          <p:txBody>
            <a:bodyPr/>
            <a:lstStyle/>
            <a:p>
              <a:pPr algn="ctr"/>
              <a:endParaRPr lang="en-US" sz="1800"/>
            </a:p>
          </p:txBody>
        </p:sp>
        <p:sp>
          <p:nvSpPr>
            <p:cNvPr id="347254" name="Freeform 1555"/>
            <p:cNvSpPr>
              <a:spLocks/>
            </p:cNvSpPr>
            <p:nvPr/>
          </p:nvSpPr>
          <p:spPr bwMode="auto">
            <a:xfrm>
              <a:off x="3434" y="3077"/>
              <a:ext cx="27" cy="27"/>
            </a:xfrm>
            <a:custGeom>
              <a:avLst/>
              <a:gdLst>
                <a:gd name="T0" fmla="*/ 22 w 589"/>
                <a:gd name="T1" fmla="*/ 0 h 484"/>
                <a:gd name="T2" fmla="*/ 0 w 589"/>
                <a:gd name="T3" fmla="*/ 12 h 484"/>
                <a:gd name="T4" fmla="*/ 5 w 589"/>
                <a:gd name="T5" fmla="*/ 27 h 484"/>
                <a:gd name="T6" fmla="*/ 27 w 589"/>
                <a:gd name="T7" fmla="*/ 15 h 484"/>
                <a:gd name="T8" fmla="*/ 22 w 589"/>
                <a:gd name="T9" fmla="*/ 0 h 484"/>
                <a:gd name="T10" fmla="*/ 0 60000 65536"/>
                <a:gd name="T11" fmla="*/ 0 60000 65536"/>
                <a:gd name="T12" fmla="*/ 0 60000 65536"/>
                <a:gd name="T13" fmla="*/ 0 60000 65536"/>
                <a:gd name="T14" fmla="*/ 0 60000 65536"/>
                <a:gd name="T15" fmla="*/ 0 w 589"/>
                <a:gd name="T16" fmla="*/ 0 h 484"/>
                <a:gd name="T17" fmla="*/ 589 w 589"/>
                <a:gd name="T18" fmla="*/ 484 h 484"/>
              </a:gdLst>
              <a:ahLst/>
              <a:cxnLst>
                <a:cxn ang="T10">
                  <a:pos x="T0" y="T1"/>
                </a:cxn>
                <a:cxn ang="T11">
                  <a:pos x="T2" y="T3"/>
                </a:cxn>
                <a:cxn ang="T12">
                  <a:pos x="T4" y="T5"/>
                </a:cxn>
                <a:cxn ang="T13">
                  <a:pos x="T6" y="T7"/>
                </a:cxn>
                <a:cxn ang="T14">
                  <a:pos x="T8" y="T9"/>
                </a:cxn>
              </a:cxnLst>
              <a:rect l="T15" t="T16" r="T17" b="T18"/>
              <a:pathLst>
                <a:path w="589" h="484">
                  <a:moveTo>
                    <a:pt x="474" y="0"/>
                  </a:moveTo>
                  <a:lnTo>
                    <a:pt x="0" y="211"/>
                  </a:lnTo>
                  <a:lnTo>
                    <a:pt x="114" y="484"/>
                  </a:lnTo>
                  <a:lnTo>
                    <a:pt x="589" y="273"/>
                  </a:lnTo>
                  <a:lnTo>
                    <a:pt x="474" y="0"/>
                  </a:lnTo>
                  <a:close/>
                </a:path>
              </a:pathLst>
            </a:custGeom>
            <a:solidFill>
              <a:srgbClr val="EDF5F5"/>
            </a:solidFill>
            <a:ln w="9525">
              <a:noFill/>
              <a:round/>
              <a:headEnd/>
              <a:tailEnd/>
            </a:ln>
          </p:spPr>
          <p:txBody>
            <a:bodyPr/>
            <a:lstStyle/>
            <a:p>
              <a:pPr algn="ctr"/>
              <a:endParaRPr lang="en-US" sz="1800"/>
            </a:p>
          </p:txBody>
        </p:sp>
        <p:sp>
          <p:nvSpPr>
            <p:cNvPr id="347255" name="Freeform 1556"/>
            <p:cNvSpPr>
              <a:spLocks/>
            </p:cNvSpPr>
            <p:nvPr/>
          </p:nvSpPr>
          <p:spPr bwMode="auto">
            <a:xfrm>
              <a:off x="3434" y="3078"/>
              <a:ext cx="27" cy="26"/>
            </a:xfrm>
            <a:custGeom>
              <a:avLst/>
              <a:gdLst>
                <a:gd name="T0" fmla="*/ 22 w 583"/>
                <a:gd name="T1" fmla="*/ 0 h 471"/>
                <a:gd name="T2" fmla="*/ 0 w 583"/>
                <a:gd name="T3" fmla="*/ 12 h 471"/>
                <a:gd name="T4" fmla="*/ 5 w 583"/>
                <a:gd name="T5" fmla="*/ 26 h 471"/>
                <a:gd name="T6" fmla="*/ 27 w 583"/>
                <a:gd name="T7" fmla="*/ 14 h 471"/>
                <a:gd name="T8" fmla="*/ 22 w 583"/>
                <a:gd name="T9" fmla="*/ 0 h 471"/>
                <a:gd name="T10" fmla="*/ 0 60000 65536"/>
                <a:gd name="T11" fmla="*/ 0 60000 65536"/>
                <a:gd name="T12" fmla="*/ 0 60000 65536"/>
                <a:gd name="T13" fmla="*/ 0 60000 65536"/>
                <a:gd name="T14" fmla="*/ 0 60000 65536"/>
                <a:gd name="T15" fmla="*/ 0 w 583"/>
                <a:gd name="T16" fmla="*/ 0 h 471"/>
                <a:gd name="T17" fmla="*/ 583 w 583"/>
                <a:gd name="T18" fmla="*/ 471 h 471"/>
              </a:gdLst>
              <a:ahLst/>
              <a:cxnLst>
                <a:cxn ang="T10">
                  <a:pos x="T0" y="T1"/>
                </a:cxn>
                <a:cxn ang="T11">
                  <a:pos x="T2" y="T3"/>
                </a:cxn>
                <a:cxn ang="T12">
                  <a:pos x="T4" y="T5"/>
                </a:cxn>
                <a:cxn ang="T13">
                  <a:pos x="T6" y="T7"/>
                </a:cxn>
                <a:cxn ang="T14">
                  <a:pos x="T8" y="T9"/>
                </a:cxn>
              </a:cxnLst>
              <a:rect l="T15" t="T16" r="T17" b="T18"/>
              <a:pathLst>
                <a:path w="583" h="471">
                  <a:moveTo>
                    <a:pt x="473" y="0"/>
                  </a:moveTo>
                  <a:lnTo>
                    <a:pt x="0" y="211"/>
                  </a:lnTo>
                  <a:lnTo>
                    <a:pt x="108" y="471"/>
                  </a:lnTo>
                  <a:lnTo>
                    <a:pt x="583" y="260"/>
                  </a:lnTo>
                  <a:lnTo>
                    <a:pt x="473" y="0"/>
                  </a:lnTo>
                  <a:close/>
                </a:path>
              </a:pathLst>
            </a:custGeom>
            <a:solidFill>
              <a:srgbClr val="878F8F"/>
            </a:solidFill>
            <a:ln w="9525">
              <a:noFill/>
              <a:round/>
              <a:headEnd/>
              <a:tailEnd/>
            </a:ln>
          </p:spPr>
          <p:txBody>
            <a:bodyPr/>
            <a:lstStyle/>
            <a:p>
              <a:pPr algn="ctr"/>
              <a:endParaRPr lang="en-US" sz="1800"/>
            </a:p>
          </p:txBody>
        </p:sp>
        <p:sp>
          <p:nvSpPr>
            <p:cNvPr id="347256" name="Freeform 1557"/>
            <p:cNvSpPr>
              <a:spLocks/>
            </p:cNvSpPr>
            <p:nvPr/>
          </p:nvSpPr>
          <p:spPr bwMode="auto">
            <a:xfrm>
              <a:off x="3447" y="3082"/>
              <a:ext cx="10" cy="13"/>
            </a:xfrm>
            <a:custGeom>
              <a:avLst/>
              <a:gdLst>
                <a:gd name="T0" fmla="*/ 7 w 227"/>
                <a:gd name="T1" fmla="*/ 12 h 234"/>
                <a:gd name="T2" fmla="*/ 6 w 227"/>
                <a:gd name="T3" fmla="*/ 13 h 234"/>
                <a:gd name="T4" fmla="*/ 5 w 227"/>
                <a:gd name="T5" fmla="*/ 13 h 234"/>
                <a:gd name="T6" fmla="*/ 4 w 227"/>
                <a:gd name="T7" fmla="*/ 13 h 234"/>
                <a:gd name="T8" fmla="*/ 3 w 227"/>
                <a:gd name="T9" fmla="*/ 13 h 234"/>
                <a:gd name="T10" fmla="*/ 2 w 227"/>
                <a:gd name="T11" fmla="*/ 12 h 234"/>
                <a:gd name="T12" fmla="*/ 2 w 227"/>
                <a:gd name="T13" fmla="*/ 11 h 234"/>
                <a:gd name="T14" fmla="*/ 1 w 227"/>
                <a:gd name="T15" fmla="*/ 10 h 234"/>
                <a:gd name="T16" fmla="*/ 0 w 227"/>
                <a:gd name="T17" fmla="*/ 9 h 234"/>
                <a:gd name="T18" fmla="*/ 0 w 227"/>
                <a:gd name="T19" fmla="*/ 8 h 234"/>
                <a:gd name="T20" fmla="*/ 0 w 227"/>
                <a:gd name="T21" fmla="*/ 7 h 234"/>
                <a:gd name="T22" fmla="*/ 0 w 227"/>
                <a:gd name="T23" fmla="*/ 5 h 234"/>
                <a:gd name="T24" fmla="*/ 0 w 227"/>
                <a:gd name="T25" fmla="*/ 4 h 234"/>
                <a:gd name="T26" fmla="*/ 1 w 227"/>
                <a:gd name="T27" fmla="*/ 3 h 234"/>
                <a:gd name="T28" fmla="*/ 1 w 227"/>
                <a:gd name="T29" fmla="*/ 2 h 234"/>
                <a:gd name="T30" fmla="*/ 2 w 227"/>
                <a:gd name="T31" fmla="*/ 1 h 234"/>
                <a:gd name="T32" fmla="*/ 3 w 227"/>
                <a:gd name="T33" fmla="*/ 1 h 234"/>
                <a:gd name="T34" fmla="*/ 4 w 227"/>
                <a:gd name="T35" fmla="*/ 0 h 234"/>
                <a:gd name="T36" fmla="*/ 5 w 227"/>
                <a:gd name="T37" fmla="*/ 0 h 234"/>
                <a:gd name="T38" fmla="*/ 6 w 227"/>
                <a:gd name="T39" fmla="*/ 0 h 234"/>
                <a:gd name="T40" fmla="*/ 7 w 227"/>
                <a:gd name="T41" fmla="*/ 0 h 234"/>
                <a:gd name="T42" fmla="*/ 8 w 227"/>
                <a:gd name="T43" fmla="*/ 1 h 234"/>
                <a:gd name="T44" fmla="*/ 8 w 227"/>
                <a:gd name="T45" fmla="*/ 2 h 234"/>
                <a:gd name="T46" fmla="*/ 9 w 227"/>
                <a:gd name="T47" fmla="*/ 3 h 234"/>
                <a:gd name="T48" fmla="*/ 10 w 227"/>
                <a:gd name="T49" fmla="*/ 4 h 234"/>
                <a:gd name="T50" fmla="*/ 10 w 227"/>
                <a:gd name="T51" fmla="*/ 5 h 234"/>
                <a:gd name="T52" fmla="*/ 10 w 227"/>
                <a:gd name="T53" fmla="*/ 6 h 234"/>
                <a:gd name="T54" fmla="*/ 10 w 227"/>
                <a:gd name="T55" fmla="*/ 8 h 234"/>
                <a:gd name="T56" fmla="*/ 10 w 227"/>
                <a:gd name="T57" fmla="*/ 9 h 234"/>
                <a:gd name="T58" fmla="*/ 9 w 227"/>
                <a:gd name="T59" fmla="*/ 10 h 234"/>
                <a:gd name="T60" fmla="*/ 9 w 227"/>
                <a:gd name="T61" fmla="*/ 11 h 234"/>
                <a:gd name="T62" fmla="*/ 8 w 227"/>
                <a:gd name="T63" fmla="*/ 12 h 234"/>
                <a:gd name="T64" fmla="*/ 7 w 227"/>
                <a:gd name="T65" fmla="*/ 12 h 2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234"/>
                <a:gd name="T101" fmla="*/ 227 w 227"/>
                <a:gd name="T102" fmla="*/ 234 h 2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234">
                  <a:moveTo>
                    <a:pt x="159" y="223"/>
                  </a:moveTo>
                  <a:lnTo>
                    <a:pt x="137" y="231"/>
                  </a:lnTo>
                  <a:lnTo>
                    <a:pt x="115" y="234"/>
                  </a:lnTo>
                  <a:lnTo>
                    <a:pt x="93" y="232"/>
                  </a:lnTo>
                  <a:lnTo>
                    <a:pt x="73" y="225"/>
                  </a:lnTo>
                  <a:lnTo>
                    <a:pt x="54" y="215"/>
                  </a:lnTo>
                  <a:lnTo>
                    <a:pt x="36" y="201"/>
                  </a:lnTo>
                  <a:lnTo>
                    <a:pt x="22" y="184"/>
                  </a:lnTo>
                  <a:lnTo>
                    <a:pt x="11" y="163"/>
                  </a:lnTo>
                  <a:lnTo>
                    <a:pt x="4" y="141"/>
                  </a:lnTo>
                  <a:lnTo>
                    <a:pt x="0" y="118"/>
                  </a:lnTo>
                  <a:lnTo>
                    <a:pt x="3" y="96"/>
                  </a:lnTo>
                  <a:lnTo>
                    <a:pt x="9" y="74"/>
                  </a:lnTo>
                  <a:lnTo>
                    <a:pt x="19" y="55"/>
                  </a:lnTo>
                  <a:lnTo>
                    <a:pt x="32" y="37"/>
                  </a:lnTo>
                  <a:lnTo>
                    <a:pt x="48" y="22"/>
                  </a:lnTo>
                  <a:lnTo>
                    <a:pt x="69" y="10"/>
                  </a:lnTo>
                  <a:lnTo>
                    <a:pt x="90" y="3"/>
                  </a:lnTo>
                  <a:lnTo>
                    <a:pt x="113" y="0"/>
                  </a:lnTo>
                  <a:lnTo>
                    <a:pt x="134" y="2"/>
                  </a:lnTo>
                  <a:lnTo>
                    <a:pt x="156" y="8"/>
                  </a:lnTo>
                  <a:lnTo>
                    <a:pt x="174" y="19"/>
                  </a:lnTo>
                  <a:lnTo>
                    <a:pt x="191" y="32"/>
                  </a:lnTo>
                  <a:lnTo>
                    <a:pt x="206" y="49"/>
                  </a:lnTo>
                  <a:lnTo>
                    <a:pt x="217" y="70"/>
                  </a:lnTo>
                  <a:lnTo>
                    <a:pt x="224" y="93"/>
                  </a:lnTo>
                  <a:lnTo>
                    <a:pt x="227" y="116"/>
                  </a:lnTo>
                  <a:lnTo>
                    <a:pt x="225" y="138"/>
                  </a:lnTo>
                  <a:lnTo>
                    <a:pt x="219" y="159"/>
                  </a:lnTo>
                  <a:lnTo>
                    <a:pt x="209" y="179"/>
                  </a:lnTo>
                  <a:lnTo>
                    <a:pt x="195" y="197"/>
                  </a:lnTo>
                  <a:lnTo>
                    <a:pt x="179" y="212"/>
                  </a:lnTo>
                  <a:lnTo>
                    <a:pt x="159" y="223"/>
                  </a:lnTo>
                  <a:close/>
                </a:path>
              </a:pathLst>
            </a:custGeom>
            <a:solidFill>
              <a:srgbClr val="E33338"/>
            </a:solidFill>
            <a:ln w="9525">
              <a:noFill/>
              <a:round/>
              <a:headEnd/>
              <a:tailEnd/>
            </a:ln>
          </p:spPr>
          <p:txBody>
            <a:bodyPr/>
            <a:lstStyle/>
            <a:p>
              <a:pPr algn="ctr"/>
              <a:endParaRPr lang="en-US" sz="1800"/>
            </a:p>
          </p:txBody>
        </p:sp>
        <p:sp>
          <p:nvSpPr>
            <p:cNvPr id="347257" name="Freeform 1558"/>
            <p:cNvSpPr>
              <a:spLocks/>
            </p:cNvSpPr>
            <p:nvPr/>
          </p:nvSpPr>
          <p:spPr bwMode="auto">
            <a:xfrm>
              <a:off x="3447" y="3082"/>
              <a:ext cx="10" cy="12"/>
            </a:xfrm>
            <a:custGeom>
              <a:avLst/>
              <a:gdLst>
                <a:gd name="T0" fmla="*/ 7 w 208"/>
                <a:gd name="T1" fmla="*/ 12 h 214"/>
                <a:gd name="T2" fmla="*/ 6 w 208"/>
                <a:gd name="T3" fmla="*/ 12 h 214"/>
                <a:gd name="T4" fmla="*/ 5 w 208"/>
                <a:gd name="T5" fmla="*/ 12 h 214"/>
                <a:gd name="T6" fmla="*/ 4 w 208"/>
                <a:gd name="T7" fmla="*/ 12 h 214"/>
                <a:gd name="T8" fmla="*/ 3 w 208"/>
                <a:gd name="T9" fmla="*/ 12 h 214"/>
                <a:gd name="T10" fmla="*/ 2 w 208"/>
                <a:gd name="T11" fmla="*/ 11 h 214"/>
                <a:gd name="T12" fmla="*/ 1 w 208"/>
                <a:gd name="T13" fmla="*/ 10 h 214"/>
                <a:gd name="T14" fmla="*/ 1 w 208"/>
                <a:gd name="T15" fmla="*/ 9 h 214"/>
                <a:gd name="T16" fmla="*/ 0 w 208"/>
                <a:gd name="T17" fmla="*/ 8 h 214"/>
                <a:gd name="T18" fmla="*/ 0 w 208"/>
                <a:gd name="T19" fmla="*/ 7 h 214"/>
                <a:gd name="T20" fmla="*/ 0 w 208"/>
                <a:gd name="T21" fmla="*/ 6 h 214"/>
                <a:gd name="T22" fmla="*/ 0 w 208"/>
                <a:gd name="T23" fmla="*/ 5 h 214"/>
                <a:gd name="T24" fmla="*/ 0 w 208"/>
                <a:gd name="T25" fmla="*/ 4 h 214"/>
                <a:gd name="T26" fmla="*/ 1 w 208"/>
                <a:gd name="T27" fmla="*/ 3 h 214"/>
                <a:gd name="T28" fmla="*/ 1 w 208"/>
                <a:gd name="T29" fmla="*/ 2 h 214"/>
                <a:gd name="T30" fmla="*/ 2 w 208"/>
                <a:gd name="T31" fmla="*/ 1 h 214"/>
                <a:gd name="T32" fmla="*/ 3 w 208"/>
                <a:gd name="T33" fmla="*/ 0 h 214"/>
                <a:gd name="T34" fmla="*/ 4 w 208"/>
                <a:gd name="T35" fmla="*/ 0 h 214"/>
                <a:gd name="T36" fmla="*/ 5 w 208"/>
                <a:gd name="T37" fmla="*/ 0 h 214"/>
                <a:gd name="T38" fmla="*/ 6 w 208"/>
                <a:gd name="T39" fmla="*/ 0 h 214"/>
                <a:gd name="T40" fmla="*/ 7 w 208"/>
                <a:gd name="T41" fmla="*/ 0 h 214"/>
                <a:gd name="T42" fmla="*/ 8 w 208"/>
                <a:gd name="T43" fmla="*/ 1 h 214"/>
                <a:gd name="T44" fmla="*/ 8 w 208"/>
                <a:gd name="T45" fmla="*/ 2 h 214"/>
                <a:gd name="T46" fmla="*/ 9 w 208"/>
                <a:gd name="T47" fmla="*/ 3 h 214"/>
                <a:gd name="T48" fmla="*/ 10 w 208"/>
                <a:gd name="T49" fmla="*/ 4 h 214"/>
                <a:gd name="T50" fmla="*/ 10 w 208"/>
                <a:gd name="T51" fmla="*/ 5 h 214"/>
                <a:gd name="T52" fmla="*/ 10 w 208"/>
                <a:gd name="T53" fmla="*/ 6 h 214"/>
                <a:gd name="T54" fmla="*/ 10 w 208"/>
                <a:gd name="T55" fmla="*/ 7 h 214"/>
                <a:gd name="T56" fmla="*/ 10 w 208"/>
                <a:gd name="T57" fmla="*/ 8 h 214"/>
                <a:gd name="T58" fmla="*/ 9 w 208"/>
                <a:gd name="T59" fmla="*/ 9 h 214"/>
                <a:gd name="T60" fmla="*/ 9 w 208"/>
                <a:gd name="T61" fmla="*/ 10 h 214"/>
                <a:gd name="T62" fmla="*/ 8 w 208"/>
                <a:gd name="T63" fmla="*/ 11 h 214"/>
                <a:gd name="T64" fmla="*/ 7 w 208"/>
                <a:gd name="T65" fmla="*/ 12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14"/>
                <a:gd name="T101" fmla="*/ 208 w 208"/>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14">
                  <a:moveTo>
                    <a:pt x="146" y="206"/>
                  </a:moveTo>
                  <a:lnTo>
                    <a:pt x="125" y="212"/>
                  </a:lnTo>
                  <a:lnTo>
                    <a:pt x="105" y="214"/>
                  </a:lnTo>
                  <a:lnTo>
                    <a:pt x="84" y="212"/>
                  </a:lnTo>
                  <a:lnTo>
                    <a:pt x="66" y="206"/>
                  </a:lnTo>
                  <a:lnTo>
                    <a:pt x="48" y="196"/>
                  </a:lnTo>
                  <a:lnTo>
                    <a:pt x="31" y="183"/>
                  </a:lnTo>
                  <a:lnTo>
                    <a:pt x="18" y="168"/>
                  </a:lnTo>
                  <a:lnTo>
                    <a:pt x="8" y="149"/>
                  </a:lnTo>
                  <a:lnTo>
                    <a:pt x="2" y="129"/>
                  </a:lnTo>
                  <a:lnTo>
                    <a:pt x="0" y="108"/>
                  </a:lnTo>
                  <a:lnTo>
                    <a:pt x="2" y="86"/>
                  </a:lnTo>
                  <a:lnTo>
                    <a:pt x="8" y="67"/>
                  </a:lnTo>
                  <a:lnTo>
                    <a:pt x="17" y="49"/>
                  </a:lnTo>
                  <a:lnTo>
                    <a:pt x="29" y="33"/>
                  </a:lnTo>
                  <a:lnTo>
                    <a:pt x="45" y="19"/>
                  </a:lnTo>
                  <a:lnTo>
                    <a:pt x="63" y="8"/>
                  </a:lnTo>
                  <a:lnTo>
                    <a:pt x="83" y="2"/>
                  </a:lnTo>
                  <a:lnTo>
                    <a:pt x="104" y="0"/>
                  </a:lnTo>
                  <a:lnTo>
                    <a:pt x="123" y="2"/>
                  </a:lnTo>
                  <a:lnTo>
                    <a:pt x="142" y="7"/>
                  </a:lnTo>
                  <a:lnTo>
                    <a:pt x="161" y="17"/>
                  </a:lnTo>
                  <a:lnTo>
                    <a:pt x="176" y="30"/>
                  </a:lnTo>
                  <a:lnTo>
                    <a:pt x="189" y="45"/>
                  </a:lnTo>
                  <a:lnTo>
                    <a:pt x="200" y="63"/>
                  </a:lnTo>
                  <a:lnTo>
                    <a:pt x="206" y="84"/>
                  </a:lnTo>
                  <a:lnTo>
                    <a:pt x="208" y="105"/>
                  </a:lnTo>
                  <a:lnTo>
                    <a:pt x="206" y="127"/>
                  </a:lnTo>
                  <a:lnTo>
                    <a:pt x="201" y="147"/>
                  </a:lnTo>
                  <a:lnTo>
                    <a:pt x="191" y="164"/>
                  </a:lnTo>
                  <a:lnTo>
                    <a:pt x="179" y="181"/>
                  </a:lnTo>
                  <a:lnTo>
                    <a:pt x="164" y="195"/>
                  </a:lnTo>
                  <a:lnTo>
                    <a:pt x="146" y="206"/>
                  </a:lnTo>
                  <a:close/>
                </a:path>
              </a:pathLst>
            </a:custGeom>
            <a:solidFill>
              <a:srgbClr val="EB5F61"/>
            </a:solidFill>
            <a:ln w="9525">
              <a:noFill/>
              <a:round/>
              <a:headEnd/>
              <a:tailEnd/>
            </a:ln>
          </p:spPr>
          <p:txBody>
            <a:bodyPr/>
            <a:lstStyle/>
            <a:p>
              <a:pPr algn="ctr"/>
              <a:endParaRPr lang="en-US" sz="1800"/>
            </a:p>
          </p:txBody>
        </p:sp>
        <p:sp>
          <p:nvSpPr>
            <p:cNvPr id="347258" name="Freeform 1559"/>
            <p:cNvSpPr>
              <a:spLocks/>
            </p:cNvSpPr>
            <p:nvPr/>
          </p:nvSpPr>
          <p:spPr bwMode="auto">
            <a:xfrm>
              <a:off x="3448" y="3083"/>
              <a:ext cx="8" cy="10"/>
            </a:xfrm>
            <a:custGeom>
              <a:avLst/>
              <a:gdLst>
                <a:gd name="T0" fmla="*/ 6 w 189"/>
                <a:gd name="T1" fmla="*/ 10 h 194"/>
                <a:gd name="T2" fmla="*/ 5 w 189"/>
                <a:gd name="T3" fmla="*/ 10 h 194"/>
                <a:gd name="T4" fmla="*/ 4 w 189"/>
                <a:gd name="T5" fmla="*/ 10 h 194"/>
                <a:gd name="T6" fmla="*/ 3 w 189"/>
                <a:gd name="T7" fmla="*/ 10 h 194"/>
                <a:gd name="T8" fmla="*/ 2 w 189"/>
                <a:gd name="T9" fmla="*/ 10 h 194"/>
                <a:gd name="T10" fmla="*/ 2 w 189"/>
                <a:gd name="T11" fmla="*/ 9 h 194"/>
                <a:gd name="T12" fmla="*/ 1 w 189"/>
                <a:gd name="T13" fmla="*/ 9 h 194"/>
                <a:gd name="T14" fmla="*/ 1 w 189"/>
                <a:gd name="T15" fmla="*/ 8 h 194"/>
                <a:gd name="T16" fmla="*/ 0 w 189"/>
                <a:gd name="T17" fmla="*/ 7 h 194"/>
                <a:gd name="T18" fmla="*/ 0 w 189"/>
                <a:gd name="T19" fmla="*/ 6 h 194"/>
                <a:gd name="T20" fmla="*/ 0 w 189"/>
                <a:gd name="T21" fmla="*/ 5 h 194"/>
                <a:gd name="T22" fmla="*/ 0 w 189"/>
                <a:gd name="T23" fmla="*/ 4 h 194"/>
                <a:gd name="T24" fmla="*/ 0 w 189"/>
                <a:gd name="T25" fmla="*/ 3 h 194"/>
                <a:gd name="T26" fmla="*/ 1 w 189"/>
                <a:gd name="T27" fmla="*/ 2 h 194"/>
                <a:gd name="T28" fmla="*/ 1 w 189"/>
                <a:gd name="T29" fmla="*/ 2 h 194"/>
                <a:gd name="T30" fmla="*/ 2 w 189"/>
                <a:gd name="T31" fmla="*/ 1 h 194"/>
                <a:gd name="T32" fmla="*/ 2 w 189"/>
                <a:gd name="T33" fmla="*/ 0 h 194"/>
                <a:gd name="T34" fmla="*/ 3 w 189"/>
                <a:gd name="T35" fmla="*/ 0 h 194"/>
                <a:gd name="T36" fmla="*/ 4 w 189"/>
                <a:gd name="T37" fmla="*/ 0 h 194"/>
                <a:gd name="T38" fmla="*/ 5 w 189"/>
                <a:gd name="T39" fmla="*/ 0 h 194"/>
                <a:gd name="T40" fmla="*/ 6 w 189"/>
                <a:gd name="T41" fmla="*/ 0 h 194"/>
                <a:gd name="T42" fmla="*/ 6 w 189"/>
                <a:gd name="T43" fmla="*/ 1 h 194"/>
                <a:gd name="T44" fmla="*/ 7 w 189"/>
                <a:gd name="T45" fmla="*/ 1 h 194"/>
                <a:gd name="T46" fmla="*/ 7 w 189"/>
                <a:gd name="T47" fmla="*/ 2 h 194"/>
                <a:gd name="T48" fmla="*/ 8 w 189"/>
                <a:gd name="T49" fmla="*/ 3 h 194"/>
                <a:gd name="T50" fmla="*/ 8 w 189"/>
                <a:gd name="T51" fmla="*/ 4 h 194"/>
                <a:gd name="T52" fmla="*/ 8 w 189"/>
                <a:gd name="T53" fmla="*/ 5 h 194"/>
                <a:gd name="T54" fmla="*/ 8 w 189"/>
                <a:gd name="T55" fmla="*/ 6 h 194"/>
                <a:gd name="T56" fmla="*/ 8 w 189"/>
                <a:gd name="T57" fmla="*/ 7 h 194"/>
                <a:gd name="T58" fmla="*/ 7 w 189"/>
                <a:gd name="T59" fmla="*/ 8 h 194"/>
                <a:gd name="T60" fmla="*/ 7 w 189"/>
                <a:gd name="T61" fmla="*/ 9 h 194"/>
                <a:gd name="T62" fmla="*/ 6 w 189"/>
                <a:gd name="T63" fmla="*/ 9 h 194"/>
                <a:gd name="T64" fmla="*/ 6 w 189"/>
                <a:gd name="T65" fmla="*/ 10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9"/>
                <a:gd name="T100" fmla="*/ 0 h 194"/>
                <a:gd name="T101" fmla="*/ 189 w 189"/>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9" h="194">
                  <a:moveTo>
                    <a:pt x="131" y="187"/>
                  </a:moveTo>
                  <a:lnTo>
                    <a:pt x="113" y="193"/>
                  </a:lnTo>
                  <a:lnTo>
                    <a:pt x="95" y="194"/>
                  </a:lnTo>
                  <a:lnTo>
                    <a:pt x="76" y="192"/>
                  </a:lnTo>
                  <a:lnTo>
                    <a:pt x="59" y="187"/>
                  </a:lnTo>
                  <a:lnTo>
                    <a:pt x="44" y="178"/>
                  </a:lnTo>
                  <a:lnTo>
                    <a:pt x="29" y="167"/>
                  </a:lnTo>
                  <a:lnTo>
                    <a:pt x="17" y="152"/>
                  </a:lnTo>
                  <a:lnTo>
                    <a:pt x="8" y="135"/>
                  </a:lnTo>
                  <a:lnTo>
                    <a:pt x="2" y="116"/>
                  </a:lnTo>
                  <a:lnTo>
                    <a:pt x="0" y="97"/>
                  </a:lnTo>
                  <a:lnTo>
                    <a:pt x="2" y="79"/>
                  </a:lnTo>
                  <a:lnTo>
                    <a:pt x="7" y="61"/>
                  </a:lnTo>
                  <a:lnTo>
                    <a:pt x="15" y="45"/>
                  </a:lnTo>
                  <a:lnTo>
                    <a:pt x="26" y="30"/>
                  </a:lnTo>
                  <a:lnTo>
                    <a:pt x="41" y="17"/>
                  </a:lnTo>
                  <a:lnTo>
                    <a:pt x="57" y="8"/>
                  </a:lnTo>
                  <a:lnTo>
                    <a:pt x="75" y="1"/>
                  </a:lnTo>
                  <a:lnTo>
                    <a:pt x="95" y="0"/>
                  </a:lnTo>
                  <a:lnTo>
                    <a:pt x="112" y="1"/>
                  </a:lnTo>
                  <a:lnTo>
                    <a:pt x="130" y="7"/>
                  </a:lnTo>
                  <a:lnTo>
                    <a:pt x="146" y="15"/>
                  </a:lnTo>
                  <a:lnTo>
                    <a:pt x="160" y="27"/>
                  </a:lnTo>
                  <a:lnTo>
                    <a:pt x="172" y="41"/>
                  </a:lnTo>
                  <a:lnTo>
                    <a:pt x="181" y="58"/>
                  </a:lnTo>
                  <a:lnTo>
                    <a:pt x="187" y="77"/>
                  </a:lnTo>
                  <a:lnTo>
                    <a:pt x="189" y="96"/>
                  </a:lnTo>
                  <a:lnTo>
                    <a:pt x="188" y="114"/>
                  </a:lnTo>
                  <a:lnTo>
                    <a:pt x="182" y="132"/>
                  </a:lnTo>
                  <a:lnTo>
                    <a:pt x="174" y="149"/>
                  </a:lnTo>
                  <a:lnTo>
                    <a:pt x="163" y="165"/>
                  </a:lnTo>
                  <a:lnTo>
                    <a:pt x="149" y="177"/>
                  </a:lnTo>
                  <a:lnTo>
                    <a:pt x="131" y="187"/>
                  </a:lnTo>
                  <a:close/>
                </a:path>
              </a:pathLst>
            </a:custGeom>
            <a:solidFill>
              <a:srgbClr val="F0878A"/>
            </a:solidFill>
            <a:ln w="9525">
              <a:noFill/>
              <a:round/>
              <a:headEnd/>
              <a:tailEnd/>
            </a:ln>
          </p:spPr>
          <p:txBody>
            <a:bodyPr/>
            <a:lstStyle/>
            <a:p>
              <a:pPr algn="ctr"/>
              <a:endParaRPr lang="en-US" sz="1800"/>
            </a:p>
          </p:txBody>
        </p:sp>
        <p:sp>
          <p:nvSpPr>
            <p:cNvPr id="347259" name="Freeform 1560"/>
            <p:cNvSpPr>
              <a:spLocks/>
            </p:cNvSpPr>
            <p:nvPr/>
          </p:nvSpPr>
          <p:spPr bwMode="auto">
            <a:xfrm>
              <a:off x="3448" y="3083"/>
              <a:ext cx="8" cy="10"/>
            </a:xfrm>
            <a:custGeom>
              <a:avLst/>
              <a:gdLst>
                <a:gd name="T0" fmla="*/ 6 w 171"/>
                <a:gd name="T1" fmla="*/ 10 h 177"/>
                <a:gd name="T2" fmla="*/ 5 w 171"/>
                <a:gd name="T3" fmla="*/ 10 h 177"/>
                <a:gd name="T4" fmla="*/ 4 w 171"/>
                <a:gd name="T5" fmla="*/ 10 h 177"/>
                <a:gd name="T6" fmla="*/ 3 w 171"/>
                <a:gd name="T7" fmla="*/ 10 h 177"/>
                <a:gd name="T8" fmla="*/ 3 w 171"/>
                <a:gd name="T9" fmla="*/ 10 h 177"/>
                <a:gd name="T10" fmla="*/ 2 w 171"/>
                <a:gd name="T11" fmla="*/ 9 h 177"/>
                <a:gd name="T12" fmla="*/ 1 w 171"/>
                <a:gd name="T13" fmla="*/ 9 h 177"/>
                <a:gd name="T14" fmla="*/ 1 w 171"/>
                <a:gd name="T15" fmla="*/ 8 h 177"/>
                <a:gd name="T16" fmla="*/ 0 w 171"/>
                <a:gd name="T17" fmla="*/ 7 h 177"/>
                <a:gd name="T18" fmla="*/ 0 w 171"/>
                <a:gd name="T19" fmla="*/ 6 h 177"/>
                <a:gd name="T20" fmla="*/ 0 w 171"/>
                <a:gd name="T21" fmla="*/ 5 h 177"/>
                <a:gd name="T22" fmla="*/ 0 w 171"/>
                <a:gd name="T23" fmla="*/ 4 h 177"/>
                <a:gd name="T24" fmla="*/ 0 w 171"/>
                <a:gd name="T25" fmla="*/ 3 h 177"/>
                <a:gd name="T26" fmla="*/ 1 w 171"/>
                <a:gd name="T27" fmla="*/ 2 h 177"/>
                <a:gd name="T28" fmla="*/ 1 w 171"/>
                <a:gd name="T29" fmla="*/ 2 h 177"/>
                <a:gd name="T30" fmla="*/ 2 w 171"/>
                <a:gd name="T31" fmla="*/ 1 h 177"/>
                <a:gd name="T32" fmla="*/ 2 w 171"/>
                <a:gd name="T33" fmla="*/ 0 h 177"/>
                <a:gd name="T34" fmla="*/ 3 w 171"/>
                <a:gd name="T35" fmla="*/ 0 h 177"/>
                <a:gd name="T36" fmla="*/ 4 w 171"/>
                <a:gd name="T37" fmla="*/ 0 h 177"/>
                <a:gd name="T38" fmla="*/ 5 w 171"/>
                <a:gd name="T39" fmla="*/ 0 h 177"/>
                <a:gd name="T40" fmla="*/ 5 w 171"/>
                <a:gd name="T41" fmla="*/ 0 h 177"/>
                <a:gd name="T42" fmla="*/ 6 w 171"/>
                <a:gd name="T43" fmla="*/ 1 h 177"/>
                <a:gd name="T44" fmla="*/ 7 w 171"/>
                <a:gd name="T45" fmla="*/ 1 h 177"/>
                <a:gd name="T46" fmla="*/ 7 w 171"/>
                <a:gd name="T47" fmla="*/ 2 h 177"/>
                <a:gd name="T48" fmla="*/ 8 w 171"/>
                <a:gd name="T49" fmla="*/ 3 h 177"/>
                <a:gd name="T50" fmla="*/ 8 w 171"/>
                <a:gd name="T51" fmla="*/ 4 h 177"/>
                <a:gd name="T52" fmla="*/ 8 w 171"/>
                <a:gd name="T53" fmla="*/ 5 h 177"/>
                <a:gd name="T54" fmla="*/ 8 w 171"/>
                <a:gd name="T55" fmla="*/ 6 h 177"/>
                <a:gd name="T56" fmla="*/ 8 w 171"/>
                <a:gd name="T57" fmla="*/ 7 h 177"/>
                <a:gd name="T58" fmla="*/ 7 w 171"/>
                <a:gd name="T59" fmla="*/ 8 h 177"/>
                <a:gd name="T60" fmla="*/ 7 w 171"/>
                <a:gd name="T61" fmla="*/ 8 h 177"/>
                <a:gd name="T62" fmla="*/ 6 w 171"/>
                <a:gd name="T63" fmla="*/ 9 h 177"/>
                <a:gd name="T64" fmla="*/ 6 w 171"/>
                <a:gd name="T65" fmla="*/ 1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177"/>
                <a:gd name="T101" fmla="*/ 171 w 171"/>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177">
                  <a:moveTo>
                    <a:pt x="120" y="170"/>
                  </a:moveTo>
                  <a:lnTo>
                    <a:pt x="104" y="175"/>
                  </a:lnTo>
                  <a:lnTo>
                    <a:pt x="87" y="177"/>
                  </a:lnTo>
                  <a:lnTo>
                    <a:pt x="70" y="176"/>
                  </a:lnTo>
                  <a:lnTo>
                    <a:pt x="54" y="171"/>
                  </a:lnTo>
                  <a:lnTo>
                    <a:pt x="40" y="163"/>
                  </a:lnTo>
                  <a:lnTo>
                    <a:pt x="27" y="152"/>
                  </a:lnTo>
                  <a:lnTo>
                    <a:pt x="15" y="139"/>
                  </a:lnTo>
                  <a:lnTo>
                    <a:pt x="7" y="124"/>
                  </a:lnTo>
                  <a:lnTo>
                    <a:pt x="2" y="107"/>
                  </a:lnTo>
                  <a:lnTo>
                    <a:pt x="0" y="90"/>
                  </a:lnTo>
                  <a:lnTo>
                    <a:pt x="2" y="72"/>
                  </a:lnTo>
                  <a:lnTo>
                    <a:pt x="7" y="56"/>
                  </a:lnTo>
                  <a:lnTo>
                    <a:pt x="14" y="41"/>
                  </a:lnTo>
                  <a:lnTo>
                    <a:pt x="25" y="28"/>
                  </a:lnTo>
                  <a:lnTo>
                    <a:pt x="37" y="16"/>
                  </a:lnTo>
                  <a:lnTo>
                    <a:pt x="52" y="8"/>
                  </a:lnTo>
                  <a:lnTo>
                    <a:pt x="68" y="2"/>
                  </a:lnTo>
                  <a:lnTo>
                    <a:pt x="85" y="0"/>
                  </a:lnTo>
                  <a:lnTo>
                    <a:pt x="102" y="2"/>
                  </a:lnTo>
                  <a:lnTo>
                    <a:pt x="117" y="7"/>
                  </a:lnTo>
                  <a:lnTo>
                    <a:pt x="132" y="15"/>
                  </a:lnTo>
                  <a:lnTo>
                    <a:pt x="145" y="25"/>
                  </a:lnTo>
                  <a:lnTo>
                    <a:pt x="156" y="38"/>
                  </a:lnTo>
                  <a:lnTo>
                    <a:pt x="164" y="53"/>
                  </a:lnTo>
                  <a:lnTo>
                    <a:pt x="169" y="70"/>
                  </a:lnTo>
                  <a:lnTo>
                    <a:pt x="171" y="88"/>
                  </a:lnTo>
                  <a:lnTo>
                    <a:pt x="169" y="105"/>
                  </a:lnTo>
                  <a:lnTo>
                    <a:pt x="165" y="121"/>
                  </a:lnTo>
                  <a:lnTo>
                    <a:pt x="158" y="136"/>
                  </a:lnTo>
                  <a:lnTo>
                    <a:pt x="148" y="150"/>
                  </a:lnTo>
                  <a:lnTo>
                    <a:pt x="136" y="162"/>
                  </a:lnTo>
                  <a:lnTo>
                    <a:pt x="120" y="170"/>
                  </a:lnTo>
                  <a:close/>
                </a:path>
              </a:pathLst>
            </a:custGeom>
            <a:solidFill>
              <a:srgbClr val="F5AEB0"/>
            </a:solidFill>
            <a:ln w="9525">
              <a:noFill/>
              <a:round/>
              <a:headEnd/>
              <a:tailEnd/>
            </a:ln>
          </p:spPr>
          <p:txBody>
            <a:bodyPr/>
            <a:lstStyle/>
            <a:p>
              <a:pPr algn="ctr"/>
              <a:endParaRPr lang="en-US" sz="1800"/>
            </a:p>
          </p:txBody>
        </p:sp>
        <p:sp>
          <p:nvSpPr>
            <p:cNvPr id="347260" name="Freeform 1561"/>
            <p:cNvSpPr>
              <a:spLocks/>
            </p:cNvSpPr>
            <p:nvPr/>
          </p:nvSpPr>
          <p:spPr bwMode="auto">
            <a:xfrm>
              <a:off x="3449" y="3083"/>
              <a:ext cx="7" cy="9"/>
            </a:xfrm>
            <a:custGeom>
              <a:avLst/>
              <a:gdLst>
                <a:gd name="T0" fmla="*/ 5 w 152"/>
                <a:gd name="T1" fmla="*/ 9 h 156"/>
                <a:gd name="T2" fmla="*/ 4 w 152"/>
                <a:gd name="T3" fmla="*/ 9 h 156"/>
                <a:gd name="T4" fmla="*/ 4 w 152"/>
                <a:gd name="T5" fmla="*/ 9 h 156"/>
                <a:gd name="T6" fmla="*/ 3 w 152"/>
                <a:gd name="T7" fmla="*/ 9 h 156"/>
                <a:gd name="T8" fmla="*/ 2 w 152"/>
                <a:gd name="T9" fmla="*/ 9 h 156"/>
                <a:gd name="T10" fmla="*/ 2 w 152"/>
                <a:gd name="T11" fmla="*/ 8 h 156"/>
                <a:gd name="T12" fmla="*/ 1 w 152"/>
                <a:gd name="T13" fmla="*/ 8 h 156"/>
                <a:gd name="T14" fmla="*/ 1 w 152"/>
                <a:gd name="T15" fmla="*/ 7 h 156"/>
                <a:gd name="T16" fmla="*/ 0 w 152"/>
                <a:gd name="T17" fmla="*/ 6 h 156"/>
                <a:gd name="T18" fmla="*/ 0 w 152"/>
                <a:gd name="T19" fmla="*/ 5 h 156"/>
                <a:gd name="T20" fmla="*/ 0 w 152"/>
                <a:gd name="T21" fmla="*/ 5 h 156"/>
                <a:gd name="T22" fmla="*/ 0 w 152"/>
                <a:gd name="T23" fmla="*/ 4 h 156"/>
                <a:gd name="T24" fmla="*/ 0 w 152"/>
                <a:gd name="T25" fmla="*/ 3 h 156"/>
                <a:gd name="T26" fmla="*/ 1 w 152"/>
                <a:gd name="T27" fmla="*/ 2 h 156"/>
                <a:gd name="T28" fmla="*/ 1 w 152"/>
                <a:gd name="T29" fmla="*/ 1 h 156"/>
                <a:gd name="T30" fmla="*/ 2 w 152"/>
                <a:gd name="T31" fmla="*/ 1 h 156"/>
                <a:gd name="T32" fmla="*/ 2 w 152"/>
                <a:gd name="T33" fmla="*/ 0 h 156"/>
                <a:gd name="T34" fmla="*/ 3 w 152"/>
                <a:gd name="T35" fmla="*/ 0 h 156"/>
                <a:gd name="T36" fmla="*/ 4 w 152"/>
                <a:gd name="T37" fmla="*/ 0 h 156"/>
                <a:gd name="T38" fmla="*/ 4 w 152"/>
                <a:gd name="T39" fmla="*/ 0 h 156"/>
                <a:gd name="T40" fmla="*/ 5 w 152"/>
                <a:gd name="T41" fmla="*/ 0 h 156"/>
                <a:gd name="T42" fmla="*/ 5 w 152"/>
                <a:gd name="T43" fmla="*/ 1 h 156"/>
                <a:gd name="T44" fmla="*/ 6 w 152"/>
                <a:gd name="T45" fmla="*/ 1 h 156"/>
                <a:gd name="T46" fmla="*/ 6 w 152"/>
                <a:gd name="T47" fmla="*/ 2 h 156"/>
                <a:gd name="T48" fmla="*/ 7 w 152"/>
                <a:gd name="T49" fmla="*/ 3 h 156"/>
                <a:gd name="T50" fmla="*/ 7 w 152"/>
                <a:gd name="T51" fmla="*/ 4 h 156"/>
                <a:gd name="T52" fmla="*/ 7 w 152"/>
                <a:gd name="T53" fmla="*/ 4 h 156"/>
                <a:gd name="T54" fmla="*/ 7 w 152"/>
                <a:gd name="T55" fmla="*/ 5 h 156"/>
                <a:gd name="T56" fmla="*/ 7 w 152"/>
                <a:gd name="T57" fmla="*/ 6 h 156"/>
                <a:gd name="T58" fmla="*/ 6 w 152"/>
                <a:gd name="T59" fmla="*/ 7 h 156"/>
                <a:gd name="T60" fmla="*/ 6 w 152"/>
                <a:gd name="T61" fmla="*/ 8 h 156"/>
                <a:gd name="T62" fmla="*/ 6 w 152"/>
                <a:gd name="T63" fmla="*/ 8 h 156"/>
                <a:gd name="T64" fmla="*/ 5 w 152"/>
                <a:gd name="T65" fmla="*/ 9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56"/>
                <a:gd name="T101" fmla="*/ 152 w 15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56">
                  <a:moveTo>
                    <a:pt x="106" y="149"/>
                  </a:moveTo>
                  <a:lnTo>
                    <a:pt x="92" y="155"/>
                  </a:lnTo>
                  <a:lnTo>
                    <a:pt x="77" y="156"/>
                  </a:lnTo>
                  <a:lnTo>
                    <a:pt x="63" y="155"/>
                  </a:lnTo>
                  <a:lnTo>
                    <a:pt x="48" y="150"/>
                  </a:lnTo>
                  <a:lnTo>
                    <a:pt x="35" y="143"/>
                  </a:lnTo>
                  <a:lnTo>
                    <a:pt x="24" y="133"/>
                  </a:lnTo>
                  <a:lnTo>
                    <a:pt x="14" y="122"/>
                  </a:lnTo>
                  <a:lnTo>
                    <a:pt x="6" y="108"/>
                  </a:lnTo>
                  <a:lnTo>
                    <a:pt x="2" y="93"/>
                  </a:lnTo>
                  <a:lnTo>
                    <a:pt x="0" y="78"/>
                  </a:lnTo>
                  <a:lnTo>
                    <a:pt x="1" y="63"/>
                  </a:lnTo>
                  <a:lnTo>
                    <a:pt x="5" y="49"/>
                  </a:lnTo>
                  <a:lnTo>
                    <a:pt x="13" y="35"/>
                  </a:lnTo>
                  <a:lnTo>
                    <a:pt x="22" y="24"/>
                  </a:lnTo>
                  <a:lnTo>
                    <a:pt x="33" y="13"/>
                  </a:lnTo>
                  <a:lnTo>
                    <a:pt x="46" y="6"/>
                  </a:lnTo>
                  <a:lnTo>
                    <a:pt x="60" y="1"/>
                  </a:lnTo>
                  <a:lnTo>
                    <a:pt x="76" y="0"/>
                  </a:lnTo>
                  <a:lnTo>
                    <a:pt x="90" y="1"/>
                  </a:lnTo>
                  <a:lnTo>
                    <a:pt x="104" y="5"/>
                  </a:lnTo>
                  <a:lnTo>
                    <a:pt x="118" y="11"/>
                  </a:lnTo>
                  <a:lnTo>
                    <a:pt x="129" y="21"/>
                  </a:lnTo>
                  <a:lnTo>
                    <a:pt x="139" y="32"/>
                  </a:lnTo>
                  <a:lnTo>
                    <a:pt x="146" y="46"/>
                  </a:lnTo>
                  <a:lnTo>
                    <a:pt x="150" y="61"/>
                  </a:lnTo>
                  <a:lnTo>
                    <a:pt x="152" y="77"/>
                  </a:lnTo>
                  <a:lnTo>
                    <a:pt x="151" y="91"/>
                  </a:lnTo>
                  <a:lnTo>
                    <a:pt x="147" y="106"/>
                  </a:lnTo>
                  <a:lnTo>
                    <a:pt x="140" y="120"/>
                  </a:lnTo>
                  <a:lnTo>
                    <a:pt x="131" y="131"/>
                  </a:lnTo>
                  <a:lnTo>
                    <a:pt x="120" y="142"/>
                  </a:lnTo>
                  <a:lnTo>
                    <a:pt x="106" y="149"/>
                  </a:lnTo>
                  <a:close/>
                </a:path>
              </a:pathLst>
            </a:custGeom>
            <a:solidFill>
              <a:srgbClr val="FAD6D9"/>
            </a:solidFill>
            <a:ln w="9525">
              <a:noFill/>
              <a:round/>
              <a:headEnd/>
              <a:tailEnd/>
            </a:ln>
          </p:spPr>
          <p:txBody>
            <a:bodyPr/>
            <a:lstStyle/>
            <a:p>
              <a:pPr algn="ctr"/>
              <a:endParaRPr lang="en-US" sz="1800"/>
            </a:p>
          </p:txBody>
        </p:sp>
        <p:sp>
          <p:nvSpPr>
            <p:cNvPr id="347261" name="Freeform 1562"/>
            <p:cNvSpPr>
              <a:spLocks/>
            </p:cNvSpPr>
            <p:nvPr/>
          </p:nvSpPr>
          <p:spPr bwMode="auto">
            <a:xfrm>
              <a:off x="3449" y="3083"/>
              <a:ext cx="6" cy="8"/>
            </a:xfrm>
            <a:custGeom>
              <a:avLst/>
              <a:gdLst>
                <a:gd name="T0" fmla="*/ 4 w 134"/>
                <a:gd name="T1" fmla="*/ 8 h 139"/>
                <a:gd name="T2" fmla="*/ 4 w 134"/>
                <a:gd name="T3" fmla="*/ 8 h 139"/>
                <a:gd name="T4" fmla="*/ 3 w 134"/>
                <a:gd name="T5" fmla="*/ 8 h 139"/>
                <a:gd name="T6" fmla="*/ 2 w 134"/>
                <a:gd name="T7" fmla="*/ 8 h 139"/>
                <a:gd name="T8" fmla="*/ 2 w 134"/>
                <a:gd name="T9" fmla="*/ 8 h 139"/>
                <a:gd name="T10" fmla="*/ 1 w 134"/>
                <a:gd name="T11" fmla="*/ 7 h 139"/>
                <a:gd name="T12" fmla="*/ 1 w 134"/>
                <a:gd name="T13" fmla="*/ 7 h 139"/>
                <a:gd name="T14" fmla="*/ 1 w 134"/>
                <a:gd name="T15" fmla="*/ 6 h 139"/>
                <a:gd name="T16" fmla="*/ 0 w 134"/>
                <a:gd name="T17" fmla="*/ 6 h 139"/>
                <a:gd name="T18" fmla="*/ 0 w 134"/>
                <a:gd name="T19" fmla="*/ 5 h 139"/>
                <a:gd name="T20" fmla="*/ 0 w 134"/>
                <a:gd name="T21" fmla="*/ 4 h 139"/>
                <a:gd name="T22" fmla="*/ 0 w 134"/>
                <a:gd name="T23" fmla="*/ 3 h 139"/>
                <a:gd name="T24" fmla="*/ 0 w 134"/>
                <a:gd name="T25" fmla="*/ 3 h 139"/>
                <a:gd name="T26" fmla="*/ 0 w 134"/>
                <a:gd name="T27" fmla="*/ 2 h 139"/>
                <a:gd name="T28" fmla="*/ 1 w 134"/>
                <a:gd name="T29" fmla="*/ 1 h 139"/>
                <a:gd name="T30" fmla="*/ 1 w 134"/>
                <a:gd name="T31" fmla="*/ 1 h 139"/>
                <a:gd name="T32" fmla="*/ 2 w 134"/>
                <a:gd name="T33" fmla="*/ 0 h 139"/>
                <a:gd name="T34" fmla="*/ 2 w 134"/>
                <a:gd name="T35" fmla="*/ 0 h 139"/>
                <a:gd name="T36" fmla="*/ 3 w 134"/>
                <a:gd name="T37" fmla="*/ 0 h 139"/>
                <a:gd name="T38" fmla="*/ 4 w 134"/>
                <a:gd name="T39" fmla="*/ 0 h 139"/>
                <a:gd name="T40" fmla="*/ 4 w 134"/>
                <a:gd name="T41" fmla="*/ 0 h 139"/>
                <a:gd name="T42" fmla="*/ 5 w 134"/>
                <a:gd name="T43" fmla="*/ 1 h 139"/>
                <a:gd name="T44" fmla="*/ 5 w 134"/>
                <a:gd name="T45" fmla="*/ 1 h 139"/>
                <a:gd name="T46" fmla="*/ 5 w 134"/>
                <a:gd name="T47" fmla="*/ 2 h 139"/>
                <a:gd name="T48" fmla="*/ 6 w 134"/>
                <a:gd name="T49" fmla="*/ 2 h 139"/>
                <a:gd name="T50" fmla="*/ 6 w 134"/>
                <a:gd name="T51" fmla="*/ 3 h 139"/>
                <a:gd name="T52" fmla="*/ 6 w 134"/>
                <a:gd name="T53" fmla="*/ 4 h 139"/>
                <a:gd name="T54" fmla="*/ 6 w 134"/>
                <a:gd name="T55" fmla="*/ 5 h 139"/>
                <a:gd name="T56" fmla="*/ 6 w 134"/>
                <a:gd name="T57" fmla="*/ 5 h 139"/>
                <a:gd name="T58" fmla="*/ 6 w 134"/>
                <a:gd name="T59" fmla="*/ 6 h 139"/>
                <a:gd name="T60" fmla="*/ 5 w 134"/>
                <a:gd name="T61" fmla="*/ 7 h 139"/>
                <a:gd name="T62" fmla="*/ 5 w 134"/>
                <a:gd name="T63" fmla="*/ 7 h 139"/>
                <a:gd name="T64" fmla="*/ 4 w 134"/>
                <a:gd name="T65" fmla="*/ 8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139"/>
                <a:gd name="T101" fmla="*/ 134 w 134"/>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139">
                  <a:moveTo>
                    <a:pt x="93" y="134"/>
                  </a:moveTo>
                  <a:lnTo>
                    <a:pt x="80" y="138"/>
                  </a:lnTo>
                  <a:lnTo>
                    <a:pt x="68" y="139"/>
                  </a:lnTo>
                  <a:lnTo>
                    <a:pt x="55" y="138"/>
                  </a:lnTo>
                  <a:lnTo>
                    <a:pt x="42" y="134"/>
                  </a:lnTo>
                  <a:lnTo>
                    <a:pt x="30" y="127"/>
                  </a:lnTo>
                  <a:lnTo>
                    <a:pt x="20" y="119"/>
                  </a:lnTo>
                  <a:lnTo>
                    <a:pt x="12" y="109"/>
                  </a:lnTo>
                  <a:lnTo>
                    <a:pt x="5" y="97"/>
                  </a:lnTo>
                  <a:lnTo>
                    <a:pt x="1" y="83"/>
                  </a:lnTo>
                  <a:lnTo>
                    <a:pt x="0" y="70"/>
                  </a:lnTo>
                  <a:lnTo>
                    <a:pt x="1" y="57"/>
                  </a:lnTo>
                  <a:lnTo>
                    <a:pt x="5" y="44"/>
                  </a:lnTo>
                  <a:lnTo>
                    <a:pt x="11" y="31"/>
                  </a:lnTo>
                  <a:lnTo>
                    <a:pt x="19" y="21"/>
                  </a:lnTo>
                  <a:lnTo>
                    <a:pt x="28" y="12"/>
                  </a:lnTo>
                  <a:lnTo>
                    <a:pt x="40" y="5"/>
                  </a:lnTo>
                  <a:lnTo>
                    <a:pt x="54" y="1"/>
                  </a:lnTo>
                  <a:lnTo>
                    <a:pt x="66" y="0"/>
                  </a:lnTo>
                  <a:lnTo>
                    <a:pt x="79" y="1"/>
                  </a:lnTo>
                  <a:lnTo>
                    <a:pt x="91" y="5"/>
                  </a:lnTo>
                  <a:lnTo>
                    <a:pt x="104" y="11"/>
                  </a:lnTo>
                  <a:lnTo>
                    <a:pt x="114" y="20"/>
                  </a:lnTo>
                  <a:lnTo>
                    <a:pt x="122" y="29"/>
                  </a:lnTo>
                  <a:lnTo>
                    <a:pt x="129" y="42"/>
                  </a:lnTo>
                  <a:lnTo>
                    <a:pt x="133" y="56"/>
                  </a:lnTo>
                  <a:lnTo>
                    <a:pt x="134" y="68"/>
                  </a:lnTo>
                  <a:lnTo>
                    <a:pt x="133" y="82"/>
                  </a:lnTo>
                  <a:lnTo>
                    <a:pt x="129" y="95"/>
                  </a:lnTo>
                  <a:lnTo>
                    <a:pt x="123" y="107"/>
                  </a:lnTo>
                  <a:lnTo>
                    <a:pt x="115" y="118"/>
                  </a:lnTo>
                  <a:lnTo>
                    <a:pt x="106" y="126"/>
                  </a:lnTo>
                  <a:lnTo>
                    <a:pt x="93" y="134"/>
                  </a:lnTo>
                  <a:close/>
                </a:path>
              </a:pathLst>
            </a:custGeom>
            <a:solidFill>
              <a:srgbClr val="FFFFFF"/>
            </a:solidFill>
            <a:ln w="9525">
              <a:noFill/>
              <a:round/>
              <a:headEnd/>
              <a:tailEnd/>
            </a:ln>
          </p:spPr>
          <p:txBody>
            <a:bodyPr/>
            <a:lstStyle/>
            <a:p>
              <a:pPr algn="ctr"/>
              <a:endParaRPr lang="en-US" sz="1800"/>
            </a:p>
          </p:txBody>
        </p:sp>
        <p:sp>
          <p:nvSpPr>
            <p:cNvPr id="347262" name="Freeform 1563"/>
            <p:cNvSpPr>
              <a:spLocks/>
            </p:cNvSpPr>
            <p:nvPr/>
          </p:nvSpPr>
          <p:spPr bwMode="auto">
            <a:xfrm>
              <a:off x="3441" y="3093"/>
              <a:ext cx="1" cy="2"/>
            </a:xfrm>
            <a:custGeom>
              <a:avLst/>
              <a:gdLst>
                <a:gd name="T0" fmla="*/ 1 w 21"/>
                <a:gd name="T1" fmla="*/ 0 h 33"/>
                <a:gd name="T2" fmla="*/ 0 w 21"/>
                <a:gd name="T3" fmla="*/ 0 h 33"/>
                <a:gd name="T4" fmla="*/ 0 w 21"/>
                <a:gd name="T5" fmla="*/ 0 h 33"/>
                <a:gd name="T6" fmla="*/ 0 w 21"/>
                <a:gd name="T7" fmla="*/ 1 h 33"/>
                <a:gd name="T8" fmla="*/ 0 w 21"/>
                <a:gd name="T9" fmla="*/ 1 h 33"/>
                <a:gd name="T10" fmla="*/ 0 w 21"/>
                <a:gd name="T11" fmla="*/ 2 h 33"/>
                <a:gd name="T12" fmla="*/ 0 w 21"/>
                <a:gd name="T13" fmla="*/ 2 h 33"/>
                <a:gd name="T14" fmla="*/ 1 w 21"/>
                <a:gd name="T15" fmla="*/ 2 h 33"/>
                <a:gd name="T16" fmla="*/ 1 w 21"/>
                <a:gd name="T17" fmla="*/ 2 h 33"/>
                <a:gd name="T18" fmla="*/ 1 w 21"/>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3"/>
                <a:gd name="T32" fmla="*/ 21 w 2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3">
                  <a:moveTo>
                    <a:pt x="11" y="0"/>
                  </a:moveTo>
                  <a:lnTo>
                    <a:pt x="5" y="3"/>
                  </a:lnTo>
                  <a:lnTo>
                    <a:pt x="1" y="8"/>
                  </a:lnTo>
                  <a:lnTo>
                    <a:pt x="0" y="15"/>
                  </a:lnTo>
                  <a:lnTo>
                    <a:pt x="1" y="20"/>
                  </a:lnTo>
                  <a:lnTo>
                    <a:pt x="4" y="26"/>
                  </a:lnTo>
                  <a:lnTo>
                    <a:pt x="8" y="31"/>
                  </a:lnTo>
                  <a:lnTo>
                    <a:pt x="14" y="33"/>
                  </a:lnTo>
                  <a:lnTo>
                    <a:pt x="21" y="32"/>
                  </a:lnTo>
                  <a:lnTo>
                    <a:pt x="11" y="0"/>
                  </a:lnTo>
                  <a:close/>
                </a:path>
              </a:pathLst>
            </a:custGeom>
            <a:solidFill>
              <a:srgbClr val="CCFFFF"/>
            </a:solidFill>
            <a:ln w="9525">
              <a:noFill/>
              <a:round/>
              <a:headEnd/>
              <a:tailEnd/>
            </a:ln>
          </p:spPr>
          <p:txBody>
            <a:bodyPr/>
            <a:lstStyle/>
            <a:p>
              <a:pPr algn="ctr"/>
              <a:endParaRPr lang="en-US" sz="1800"/>
            </a:p>
          </p:txBody>
        </p:sp>
        <p:sp>
          <p:nvSpPr>
            <p:cNvPr id="347263" name="Freeform 1564"/>
            <p:cNvSpPr>
              <a:spLocks/>
            </p:cNvSpPr>
            <p:nvPr/>
          </p:nvSpPr>
          <p:spPr bwMode="auto">
            <a:xfrm>
              <a:off x="3442" y="3089"/>
              <a:ext cx="3" cy="6"/>
            </a:xfrm>
            <a:custGeom>
              <a:avLst/>
              <a:gdLst>
                <a:gd name="T0" fmla="*/ 2 w 75"/>
                <a:gd name="T1" fmla="*/ 1 h 98"/>
                <a:gd name="T2" fmla="*/ 2 w 75"/>
                <a:gd name="T3" fmla="*/ 1 h 98"/>
                <a:gd name="T4" fmla="*/ 2 w 75"/>
                <a:gd name="T5" fmla="*/ 1 h 98"/>
                <a:gd name="T6" fmla="*/ 2 w 75"/>
                <a:gd name="T7" fmla="*/ 2 h 98"/>
                <a:gd name="T8" fmla="*/ 2 w 75"/>
                <a:gd name="T9" fmla="*/ 2 h 98"/>
                <a:gd name="T10" fmla="*/ 1 w 75"/>
                <a:gd name="T11" fmla="*/ 3 h 98"/>
                <a:gd name="T12" fmla="*/ 1 w 75"/>
                <a:gd name="T13" fmla="*/ 3 h 98"/>
                <a:gd name="T14" fmla="*/ 1 w 75"/>
                <a:gd name="T15" fmla="*/ 3 h 98"/>
                <a:gd name="T16" fmla="*/ 0 w 75"/>
                <a:gd name="T17" fmla="*/ 4 h 98"/>
                <a:gd name="T18" fmla="*/ 0 w 75"/>
                <a:gd name="T19" fmla="*/ 4 h 98"/>
                <a:gd name="T20" fmla="*/ 0 w 75"/>
                <a:gd name="T21" fmla="*/ 6 h 98"/>
                <a:gd name="T22" fmla="*/ 1 w 75"/>
                <a:gd name="T23" fmla="*/ 6 h 98"/>
                <a:gd name="T24" fmla="*/ 2 w 75"/>
                <a:gd name="T25" fmla="*/ 5 h 98"/>
                <a:gd name="T26" fmla="*/ 2 w 75"/>
                <a:gd name="T27" fmla="*/ 5 h 98"/>
                <a:gd name="T28" fmla="*/ 3 w 75"/>
                <a:gd name="T29" fmla="*/ 4 h 98"/>
                <a:gd name="T30" fmla="*/ 3 w 75"/>
                <a:gd name="T31" fmla="*/ 3 h 98"/>
                <a:gd name="T32" fmla="*/ 3 w 75"/>
                <a:gd name="T33" fmla="*/ 2 h 98"/>
                <a:gd name="T34" fmla="*/ 3 w 75"/>
                <a:gd name="T35" fmla="*/ 1 h 98"/>
                <a:gd name="T36" fmla="*/ 3 w 75"/>
                <a:gd name="T37" fmla="*/ 0 h 98"/>
                <a:gd name="T38" fmla="*/ 3 w 75"/>
                <a:gd name="T39" fmla="*/ 0 h 98"/>
                <a:gd name="T40" fmla="*/ 2 w 75"/>
                <a:gd name="T41" fmla="*/ 1 h 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98"/>
                <a:gd name="T65" fmla="*/ 75 w 75"/>
                <a:gd name="T66" fmla="*/ 98 h 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98">
                  <a:moveTo>
                    <a:pt x="40" y="12"/>
                  </a:moveTo>
                  <a:lnTo>
                    <a:pt x="40" y="12"/>
                  </a:lnTo>
                  <a:lnTo>
                    <a:pt x="42" y="22"/>
                  </a:lnTo>
                  <a:lnTo>
                    <a:pt x="42" y="28"/>
                  </a:lnTo>
                  <a:lnTo>
                    <a:pt x="39" y="37"/>
                  </a:lnTo>
                  <a:lnTo>
                    <a:pt x="36" y="43"/>
                  </a:lnTo>
                  <a:lnTo>
                    <a:pt x="30" y="49"/>
                  </a:lnTo>
                  <a:lnTo>
                    <a:pt x="21" y="57"/>
                  </a:lnTo>
                  <a:lnTo>
                    <a:pt x="12" y="61"/>
                  </a:lnTo>
                  <a:lnTo>
                    <a:pt x="0" y="66"/>
                  </a:lnTo>
                  <a:lnTo>
                    <a:pt x="10" y="98"/>
                  </a:lnTo>
                  <a:lnTo>
                    <a:pt x="26" y="92"/>
                  </a:lnTo>
                  <a:lnTo>
                    <a:pt x="39" y="84"/>
                  </a:lnTo>
                  <a:lnTo>
                    <a:pt x="50" y="74"/>
                  </a:lnTo>
                  <a:lnTo>
                    <a:pt x="63" y="64"/>
                  </a:lnTo>
                  <a:lnTo>
                    <a:pt x="70" y="49"/>
                  </a:lnTo>
                  <a:lnTo>
                    <a:pt x="75" y="34"/>
                  </a:lnTo>
                  <a:lnTo>
                    <a:pt x="75" y="18"/>
                  </a:lnTo>
                  <a:lnTo>
                    <a:pt x="71" y="0"/>
                  </a:lnTo>
                  <a:lnTo>
                    <a:pt x="40" y="12"/>
                  </a:lnTo>
                  <a:close/>
                </a:path>
              </a:pathLst>
            </a:custGeom>
            <a:solidFill>
              <a:srgbClr val="CCFFFF"/>
            </a:solidFill>
            <a:ln w="9525">
              <a:noFill/>
              <a:round/>
              <a:headEnd/>
              <a:tailEnd/>
            </a:ln>
          </p:spPr>
          <p:txBody>
            <a:bodyPr/>
            <a:lstStyle/>
            <a:p>
              <a:pPr algn="ctr"/>
              <a:endParaRPr lang="en-US" sz="1800"/>
            </a:p>
          </p:txBody>
        </p:sp>
        <p:sp>
          <p:nvSpPr>
            <p:cNvPr id="347264" name="Freeform 1565"/>
            <p:cNvSpPr>
              <a:spLocks/>
            </p:cNvSpPr>
            <p:nvPr/>
          </p:nvSpPr>
          <p:spPr bwMode="auto">
            <a:xfrm>
              <a:off x="3440" y="3087"/>
              <a:ext cx="5" cy="3"/>
            </a:xfrm>
            <a:custGeom>
              <a:avLst/>
              <a:gdLst>
                <a:gd name="T0" fmla="*/ 1 w 108"/>
                <a:gd name="T1" fmla="*/ 3 h 49"/>
                <a:gd name="T2" fmla="*/ 1 w 108"/>
                <a:gd name="T3" fmla="*/ 3 h 49"/>
                <a:gd name="T4" fmla="*/ 1 w 108"/>
                <a:gd name="T5" fmla="*/ 2 h 49"/>
                <a:gd name="T6" fmla="*/ 2 w 108"/>
                <a:gd name="T7" fmla="*/ 2 h 49"/>
                <a:gd name="T8" fmla="*/ 2 w 108"/>
                <a:gd name="T9" fmla="*/ 2 h 49"/>
                <a:gd name="T10" fmla="*/ 3 w 108"/>
                <a:gd name="T11" fmla="*/ 2 h 49"/>
                <a:gd name="T12" fmla="*/ 3 w 108"/>
                <a:gd name="T13" fmla="*/ 2 h 49"/>
                <a:gd name="T14" fmla="*/ 3 w 108"/>
                <a:gd name="T15" fmla="*/ 2 h 49"/>
                <a:gd name="T16" fmla="*/ 3 w 108"/>
                <a:gd name="T17" fmla="*/ 3 h 49"/>
                <a:gd name="T18" fmla="*/ 4 w 108"/>
                <a:gd name="T19" fmla="*/ 3 h 49"/>
                <a:gd name="T20" fmla="*/ 5 w 108"/>
                <a:gd name="T21" fmla="*/ 2 h 49"/>
                <a:gd name="T22" fmla="*/ 5 w 108"/>
                <a:gd name="T23" fmla="*/ 1 h 49"/>
                <a:gd name="T24" fmla="*/ 4 w 108"/>
                <a:gd name="T25" fmla="*/ 1 h 49"/>
                <a:gd name="T26" fmla="*/ 3 w 108"/>
                <a:gd name="T27" fmla="*/ 0 h 49"/>
                <a:gd name="T28" fmla="*/ 3 w 108"/>
                <a:gd name="T29" fmla="*/ 0 h 49"/>
                <a:gd name="T30" fmla="*/ 2 w 108"/>
                <a:gd name="T31" fmla="*/ 0 h 49"/>
                <a:gd name="T32" fmla="*/ 1 w 108"/>
                <a:gd name="T33" fmla="*/ 0 h 49"/>
                <a:gd name="T34" fmla="*/ 1 w 108"/>
                <a:gd name="T35" fmla="*/ 1 h 49"/>
                <a:gd name="T36" fmla="*/ 0 w 108"/>
                <a:gd name="T37" fmla="*/ 1 h 49"/>
                <a:gd name="T38" fmla="*/ 0 w 108"/>
                <a:gd name="T39" fmla="*/ 1 h 49"/>
                <a:gd name="T40" fmla="*/ 1 w 108"/>
                <a:gd name="T41" fmla="*/ 3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49"/>
                <a:gd name="T65" fmla="*/ 108 w 10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49">
                  <a:moveTo>
                    <a:pt x="20" y="43"/>
                  </a:moveTo>
                  <a:lnTo>
                    <a:pt x="20" y="43"/>
                  </a:lnTo>
                  <a:lnTo>
                    <a:pt x="27" y="39"/>
                  </a:lnTo>
                  <a:lnTo>
                    <a:pt x="36" y="35"/>
                  </a:lnTo>
                  <a:lnTo>
                    <a:pt x="45" y="33"/>
                  </a:lnTo>
                  <a:lnTo>
                    <a:pt x="54" y="33"/>
                  </a:lnTo>
                  <a:lnTo>
                    <a:pt x="62" y="36"/>
                  </a:lnTo>
                  <a:lnTo>
                    <a:pt x="69" y="39"/>
                  </a:lnTo>
                  <a:lnTo>
                    <a:pt x="74" y="43"/>
                  </a:lnTo>
                  <a:lnTo>
                    <a:pt x="77" y="49"/>
                  </a:lnTo>
                  <a:lnTo>
                    <a:pt x="108" y="37"/>
                  </a:lnTo>
                  <a:lnTo>
                    <a:pt x="98" y="22"/>
                  </a:lnTo>
                  <a:lnTo>
                    <a:pt x="87" y="11"/>
                  </a:lnTo>
                  <a:lnTo>
                    <a:pt x="74" y="4"/>
                  </a:lnTo>
                  <a:lnTo>
                    <a:pt x="58" y="0"/>
                  </a:lnTo>
                  <a:lnTo>
                    <a:pt x="41" y="0"/>
                  </a:lnTo>
                  <a:lnTo>
                    <a:pt x="26" y="3"/>
                  </a:lnTo>
                  <a:lnTo>
                    <a:pt x="13" y="9"/>
                  </a:lnTo>
                  <a:lnTo>
                    <a:pt x="0" y="18"/>
                  </a:lnTo>
                  <a:lnTo>
                    <a:pt x="20" y="43"/>
                  </a:lnTo>
                  <a:close/>
                </a:path>
              </a:pathLst>
            </a:custGeom>
            <a:solidFill>
              <a:srgbClr val="CCFFFF"/>
            </a:solidFill>
            <a:ln w="9525">
              <a:noFill/>
              <a:round/>
              <a:headEnd/>
              <a:tailEnd/>
            </a:ln>
          </p:spPr>
          <p:txBody>
            <a:bodyPr/>
            <a:lstStyle/>
            <a:p>
              <a:pPr algn="ctr"/>
              <a:endParaRPr lang="en-US" sz="1800"/>
            </a:p>
          </p:txBody>
        </p:sp>
        <p:sp>
          <p:nvSpPr>
            <p:cNvPr id="347265" name="Freeform 1566"/>
            <p:cNvSpPr>
              <a:spLocks/>
            </p:cNvSpPr>
            <p:nvPr/>
          </p:nvSpPr>
          <p:spPr bwMode="auto">
            <a:xfrm>
              <a:off x="3438" y="3088"/>
              <a:ext cx="3" cy="8"/>
            </a:xfrm>
            <a:custGeom>
              <a:avLst/>
              <a:gdLst>
                <a:gd name="T0" fmla="*/ 2 w 69"/>
                <a:gd name="T1" fmla="*/ 7 h 129"/>
                <a:gd name="T2" fmla="*/ 2 w 69"/>
                <a:gd name="T3" fmla="*/ 7 h 129"/>
                <a:gd name="T4" fmla="*/ 1 w 69"/>
                <a:gd name="T5" fmla="*/ 6 h 129"/>
                <a:gd name="T6" fmla="*/ 1 w 69"/>
                <a:gd name="T7" fmla="*/ 6 h 129"/>
                <a:gd name="T8" fmla="*/ 1 w 69"/>
                <a:gd name="T9" fmla="*/ 5 h 129"/>
                <a:gd name="T10" fmla="*/ 2 w 69"/>
                <a:gd name="T11" fmla="*/ 4 h 129"/>
                <a:gd name="T12" fmla="*/ 2 w 69"/>
                <a:gd name="T13" fmla="*/ 4 h 129"/>
                <a:gd name="T14" fmla="*/ 2 w 69"/>
                <a:gd name="T15" fmla="*/ 3 h 129"/>
                <a:gd name="T16" fmla="*/ 3 w 69"/>
                <a:gd name="T17" fmla="*/ 2 h 129"/>
                <a:gd name="T18" fmla="*/ 3 w 69"/>
                <a:gd name="T19" fmla="*/ 2 h 129"/>
                <a:gd name="T20" fmla="*/ 2 w 69"/>
                <a:gd name="T21" fmla="*/ 0 h 129"/>
                <a:gd name="T22" fmla="*/ 2 w 69"/>
                <a:gd name="T23" fmla="*/ 1 h 129"/>
                <a:gd name="T24" fmla="*/ 1 w 69"/>
                <a:gd name="T25" fmla="*/ 2 h 129"/>
                <a:gd name="T26" fmla="*/ 1 w 69"/>
                <a:gd name="T27" fmla="*/ 3 h 129"/>
                <a:gd name="T28" fmla="*/ 0 w 69"/>
                <a:gd name="T29" fmla="*/ 4 h 129"/>
                <a:gd name="T30" fmla="*/ 0 w 69"/>
                <a:gd name="T31" fmla="*/ 5 h 129"/>
                <a:gd name="T32" fmla="*/ 0 w 69"/>
                <a:gd name="T33" fmla="*/ 6 h 129"/>
                <a:gd name="T34" fmla="*/ 0 w 69"/>
                <a:gd name="T35" fmla="*/ 7 h 129"/>
                <a:gd name="T36" fmla="*/ 0 w 69"/>
                <a:gd name="T37" fmla="*/ 8 h 129"/>
                <a:gd name="T38" fmla="*/ 0 w 69"/>
                <a:gd name="T39" fmla="*/ 8 h 129"/>
                <a:gd name="T40" fmla="*/ 2 w 69"/>
                <a:gd name="T41" fmla="*/ 7 h 1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29"/>
                <a:gd name="T65" fmla="*/ 69 w 69"/>
                <a:gd name="T66" fmla="*/ 129 h 1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29">
                  <a:moveTo>
                    <a:pt x="36" y="112"/>
                  </a:moveTo>
                  <a:lnTo>
                    <a:pt x="36" y="112"/>
                  </a:lnTo>
                  <a:lnTo>
                    <a:pt x="33" y="104"/>
                  </a:lnTo>
                  <a:lnTo>
                    <a:pt x="32" y="95"/>
                  </a:lnTo>
                  <a:lnTo>
                    <a:pt x="34" y="83"/>
                  </a:lnTo>
                  <a:lnTo>
                    <a:pt x="38" y="69"/>
                  </a:lnTo>
                  <a:lnTo>
                    <a:pt x="44" y="58"/>
                  </a:lnTo>
                  <a:lnTo>
                    <a:pt x="52" y="44"/>
                  </a:lnTo>
                  <a:lnTo>
                    <a:pt x="60" y="34"/>
                  </a:lnTo>
                  <a:lnTo>
                    <a:pt x="69" y="25"/>
                  </a:lnTo>
                  <a:lnTo>
                    <a:pt x="49" y="0"/>
                  </a:lnTo>
                  <a:lnTo>
                    <a:pt x="37" y="11"/>
                  </a:lnTo>
                  <a:lnTo>
                    <a:pt x="25" y="25"/>
                  </a:lnTo>
                  <a:lnTo>
                    <a:pt x="16" y="41"/>
                  </a:lnTo>
                  <a:lnTo>
                    <a:pt x="8" y="57"/>
                  </a:lnTo>
                  <a:lnTo>
                    <a:pt x="2" y="75"/>
                  </a:lnTo>
                  <a:lnTo>
                    <a:pt x="0" y="92"/>
                  </a:lnTo>
                  <a:lnTo>
                    <a:pt x="1" y="112"/>
                  </a:lnTo>
                  <a:lnTo>
                    <a:pt x="8" y="129"/>
                  </a:lnTo>
                  <a:lnTo>
                    <a:pt x="36" y="112"/>
                  </a:lnTo>
                  <a:close/>
                </a:path>
              </a:pathLst>
            </a:custGeom>
            <a:solidFill>
              <a:srgbClr val="CCFFFF"/>
            </a:solidFill>
            <a:ln w="9525">
              <a:noFill/>
              <a:round/>
              <a:headEnd/>
              <a:tailEnd/>
            </a:ln>
          </p:spPr>
          <p:txBody>
            <a:bodyPr/>
            <a:lstStyle/>
            <a:p>
              <a:pPr algn="ctr"/>
              <a:endParaRPr lang="en-US" sz="1800"/>
            </a:p>
          </p:txBody>
        </p:sp>
        <p:sp>
          <p:nvSpPr>
            <p:cNvPr id="347266" name="Freeform 1567"/>
            <p:cNvSpPr>
              <a:spLocks/>
            </p:cNvSpPr>
            <p:nvPr/>
          </p:nvSpPr>
          <p:spPr bwMode="auto">
            <a:xfrm>
              <a:off x="3438" y="3095"/>
              <a:ext cx="5" cy="4"/>
            </a:xfrm>
            <a:custGeom>
              <a:avLst/>
              <a:gdLst>
                <a:gd name="T0" fmla="*/ 5 w 117"/>
                <a:gd name="T1" fmla="*/ 2 h 76"/>
                <a:gd name="T2" fmla="*/ 5 w 117"/>
                <a:gd name="T3" fmla="*/ 2 h 76"/>
                <a:gd name="T4" fmla="*/ 4 w 117"/>
                <a:gd name="T5" fmla="*/ 2 h 76"/>
                <a:gd name="T6" fmla="*/ 4 w 117"/>
                <a:gd name="T7" fmla="*/ 2 h 76"/>
                <a:gd name="T8" fmla="*/ 3 w 117"/>
                <a:gd name="T9" fmla="*/ 2 h 76"/>
                <a:gd name="T10" fmla="*/ 3 w 117"/>
                <a:gd name="T11" fmla="*/ 2 h 76"/>
                <a:gd name="T12" fmla="*/ 2 w 117"/>
                <a:gd name="T13" fmla="*/ 2 h 76"/>
                <a:gd name="T14" fmla="*/ 2 w 117"/>
                <a:gd name="T15" fmla="*/ 1 h 76"/>
                <a:gd name="T16" fmla="*/ 1 w 117"/>
                <a:gd name="T17" fmla="*/ 1 h 76"/>
                <a:gd name="T18" fmla="*/ 1 w 117"/>
                <a:gd name="T19" fmla="*/ 0 h 76"/>
                <a:gd name="T20" fmla="*/ 0 w 117"/>
                <a:gd name="T21" fmla="*/ 1 h 76"/>
                <a:gd name="T22" fmla="*/ 0 w 117"/>
                <a:gd name="T23" fmla="*/ 2 h 76"/>
                <a:gd name="T24" fmla="*/ 1 w 117"/>
                <a:gd name="T25" fmla="*/ 2 h 76"/>
                <a:gd name="T26" fmla="*/ 1 w 117"/>
                <a:gd name="T27" fmla="*/ 3 h 76"/>
                <a:gd name="T28" fmla="*/ 2 w 117"/>
                <a:gd name="T29" fmla="*/ 3 h 76"/>
                <a:gd name="T30" fmla="*/ 3 w 117"/>
                <a:gd name="T31" fmla="*/ 4 h 76"/>
                <a:gd name="T32" fmla="*/ 3 w 117"/>
                <a:gd name="T33" fmla="*/ 4 h 76"/>
                <a:gd name="T34" fmla="*/ 4 w 117"/>
                <a:gd name="T35" fmla="*/ 4 h 76"/>
                <a:gd name="T36" fmla="*/ 5 w 117"/>
                <a:gd name="T37" fmla="*/ 4 h 76"/>
                <a:gd name="T38" fmla="*/ 5 w 117"/>
                <a:gd name="T39" fmla="*/ 4 h 76"/>
                <a:gd name="T40" fmla="*/ 5 w 117"/>
                <a:gd name="T41" fmla="*/ 2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6"/>
                <a:gd name="T65" fmla="*/ 117 w 117"/>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6">
                  <a:moveTo>
                    <a:pt x="107" y="41"/>
                  </a:moveTo>
                  <a:lnTo>
                    <a:pt x="107" y="41"/>
                  </a:lnTo>
                  <a:lnTo>
                    <a:pt x="96" y="43"/>
                  </a:lnTo>
                  <a:lnTo>
                    <a:pt x="83" y="43"/>
                  </a:lnTo>
                  <a:lnTo>
                    <a:pt x="72" y="42"/>
                  </a:lnTo>
                  <a:lnTo>
                    <a:pt x="62" y="36"/>
                  </a:lnTo>
                  <a:lnTo>
                    <a:pt x="52" y="30"/>
                  </a:lnTo>
                  <a:lnTo>
                    <a:pt x="43" y="23"/>
                  </a:lnTo>
                  <a:lnTo>
                    <a:pt x="35" y="13"/>
                  </a:lnTo>
                  <a:lnTo>
                    <a:pt x="28" y="0"/>
                  </a:lnTo>
                  <a:lnTo>
                    <a:pt x="0" y="17"/>
                  </a:lnTo>
                  <a:lnTo>
                    <a:pt x="9" y="32"/>
                  </a:lnTo>
                  <a:lnTo>
                    <a:pt x="20" y="46"/>
                  </a:lnTo>
                  <a:lnTo>
                    <a:pt x="33" y="57"/>
                  </a:lnTo>
                  <a:lnTo>
                    <a:pt x="48" y="66"/>
                  </a:lnTo>
                  <a:lnTo>
                    <a:pt x="64" y="73"/>
                  </a:lnTo>
                  <a:lnTo>
                    <a:pt x="81" y="76"/>
                  </a:lnTo>
                  <a:lnTo>
                    <a:pt x="98" y="76"/>
                  </a:lnTo>
                  <a:lnTo>
                    <a:pt x="117" y="72"/>
                  </a:lnTo>
                  <a:lnTo>
                    <a:pt x="107" y="41"/>
                  </a:lnTo>
                  <a:close/>
                </a:path>
              </a:pathLst>
            </a:custGeom>
            <a:solidFill>
              <a:srgbClr val="CCFFFF"/>
            </a:solidFill>
            <a:ln w="9525">
              <a:noFill/>
              <a:round/>
              <a:headEnd/>
              <a:tailEnd/>
            </a:ln>
          </p:spPr>
          <p:txBody>
            <a:bodyPr/>
            <a:lstStyle/>
            <a:p>
              <a:pPr algn="ctr"/>
              <a:endParaRPr lang="en-US" sz="1800"/>
            </a:p>
          </p:txBody>
        </p:sp>
        <p:sp>
          <p:nvSpPr>
            <p:cNvPr id="347267" name="Freeform 1568"/>
            <p:cNvSpPr>
              <a:spLocks/>
            </p:cNvSpPr>
            <p:nvPr/>
          </p:nvSpPr>
          <p:spPr bwMode="auto">
            <a:xfrm>
              <a:off x="3443" y="3094"/>
              <a:ext cx="4" cy="5"/>
            </a:xfrm>
            <a:custGeom>
              <a:avLst/>
              <a:gdLst>
                <a:gd name="T0" fmla="*/ 2 w 79"/>
                <a:gd name="T1" fmla="*/ 0 h 88"/>
                <a:gd name="T2" fmla="*/ 2 w 79"/>
                <a:gd name="T3" fmla="*/ 0 h 88"/>
                <a:gd name="T4" fmla="*/ 2 w 79"/>
                <a:gd name="T5" fmla="*/ 1 h 88"/>
                <a:gd name="T6" fmla="*/ 2 w 79"/>
                <a:gd name="T7" fmla="*/ 1 h 88"/>
                <a:gd name="T8" fmla="*/ 2 w 79"/>
                <a:gd name="T9" fmla="*/ 2 h 88"/>
                <a:gd name="T10" fmla="*/ 1 w 79"/>
                <a:gd name="T11" fmla="*/ 2 h 88"/>
                <a:gd name="T12" fmla="*/ 1 w 79"/>
                <a:gd name="T13" fmla="*/ 3 h 88"/>
                <a:gd name="T14" fmla="*/ 1 w 79"/>
                <a:gd name="T15" fmla="*/ 3 h 88"/>
                <a:gd name="T16" fmla="*/ 0 w 79"/>
                <a:gd name="T17" fmla="*/ 3 h 88"/>
                <a:gd name="T18" fmla="*/ 1 w 79"/>
                <a:gd name="T19" fmla="*/ 5 h 88"/>
                <a:gd name="T20" fmla="*/ 1 w 79"/>
                <a:gd name="T21" fmla="*/ 5 h 88"/>
                <a:gd name="T22" fmla="*/ 2 w 79"/>
                <a:gd name="T23" fmla="*/ 4 h 88"/>
                <a:gd name="T24" fmla="*/ 3 w 79"/>
                <a:gd name="T25" fmla="*/ 4 h 88"/>
                <a:gd name="T26" fmla="*/ 3 w 79"/>
                <a:gd name="T27" fmla="*/ 3 h 88"/>
                <a:gd name="T28" fmla="*/ 3 w 79"/>
                <a:gd name="T29" fmla="*/ 2 h 88"/>
                <a:gd name="T30" fmla="*/ 4 w 79"/>
                <a:gd name="T31" fmla="*/ 2 h 88"/>
                <a:gd name="T32" fmla="*/ 4 w 79"/>
                <a:gd name="T33" fmla="*/ 1 h 88"/>
                <a:gd name="T34" fmla="*/ 4 w 79"/>
                <a:gd name="T35" fmla="*/ 0 h 88"/>
                <a:gd name="T36" fmla="*/ 2 w 79"/>
                <a:gd name="T37" fmla="*/ 0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88"/>
                <a:gd name="T59" fmla="*/ 79 w 79"/>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88">
                  <a:moveTo>
                    <a:pt x="47" y="0"/>
                  </a:moveTo>
                  <a:lnTo>
                    <a:pt x="46" y="8"/>
                  </a:lnTo>
                  <a:lnTo>
                    <a:pt x="44" y="15"/>
                  </a:lnTo>
                  <a:lnTo>
                    <a:pt x="40" y="24"/>
                  </a:lnTo>
                  <a:lnTo>
                    <a:pt x="35" y="32"/>
                  </a:lnTo>
                  <a:lnTo>
                    <a:pt x="28" y="39"/>
                  </a:lnTo>
                  <a:lnTo>
                    <a:pt x="21" y="46"/>
                  </a:lnTo>
                  <a:lnTo>
                    <a:pt x="11" y="52"/>
                  </a:lnTo>
                  <a:lnTo>
                    <a:pt x="0" y="57"/>
                  </a:lnTo>
                  <a:lnTo>
                    <a:pt x="10" y="88"/>
                  </a:lnTo>
                  <a:lnTo>
                    <a:pt x="25" y="82"/>
                  </a:lnTo>
                  <a:lnTo>
                    <a:pt x="40" y="73"/>
                  </a:lnTo>
                  <a:lnTo>
                    <a:pt x="51" y="64"/>
                  </a:lnTo>
                  <a:lnTo>
                    <a:pt x="61" y="53"/>
                  </a:lnTo>
                  <a:lnTo>
                    <a:pt x="68" y="41"/>
                  </a:lnTo>
                  <a:lnTo>
                    <a:pt x="74" y="28"/>
                  </a:lnTo>
                  <a:lnTo>
                    <a:pt x="78" y="14"/>
                  </a:lnTo>
                  <a:lnTo>
                    <a:pt x="79" y="2"/>
                  </a:lnTo>
                  <a:lnTo>
                    <a:pt x="47" y="0"/>
                  </a:lnTo>
                  <a:close/>
                </a:path>
              </a:pathLst>
            </a:custGeom>
            <a:solidFill>
              <a:srgbClr val="CCFFFF"/>
            </a:solidFill>
            <a:ln w="9525">
              <a:noFill/>
              <a:round/>
              <a:headEnd/>
              <a:tailEnd/>
            </a:ln>
          </p:spPr>
          <p:txBody>
            <a:bodyPr/>
            <a:lstStyle/>
            <a:p>
              <a:pPr algn="ctr"/>
              <a:endParaRPr lang="en-US" sz="1800"/>
            </a:p>
          </p:txBody>
        </p:sp>
        <p:sp>
          <p:nvSpPr>
            <p:cNvPr id="347268" name="Freeform 1569"/>
            <p:cNvSpPr>
              <a:spLocks/>
            </p:cNvSpPr>
            <p:nvPr/>
          </p:nvSpPr>
          <p:spPr bwMode="auto">
            <a:xfrm>
              <a:off x="3442" y="3097"/>
              <a:ext cx="2" cy="1"/>
            </a:xfrm>
            <a:custGeom>
              <a:avLst/>
              <a:gdLst>
                <a:gd name="T0" fmla="*/ 2 w 32"/>
                <a:gd name="T1" fmla="*/ 1 h 18"/>
                <a:gd name="T2" fmla="*/ 2 w 32"/>
                <a:gd name="T3" fmla="*/ 1 h 18"/>
                <a:gd name="T4" fmla="*/ 2 w 32"/>
                <a:gd name="T5" fmla="*/ 0 h 18"/>
                <a:gd name="T6" fmla="*/ 1 w 32"/>
                <a:gd name="T7" fmla="*/ 0 h 18"/>
                <a:gd name="T8" fmla="*/ 1 w 32"/>
                <a:gd name="T9" fmla="*/ 0 h 18"/>
                <a:gd name="T10" fmla="*/ 1 w 32"/>
                <a:gd name="T11" fmla="*/ 0 h 18"/>
                <a:gd name="T12" fmla="*/ 0 w 32"/>
                <a:gd name="T13" fmla="*/ 0 h 18"/>
                <a:gd name="T14" fmla="*/ 0 w 32"/>
                <a:gd name="T15" fmla="*/ 1 h 18"/>
                <a:gd name="T16" fmla="*/ 0 w 32"/>
                <a:gd name="T17" fmla="*/ 1 h 18"/>
                <a:gd name="T18" fmla="*/ 2 w 32"/>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8"/>
                <a:gd name="T32" fmla="*/ 32 w 3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8">
                  <a:moveTo>
                    <a:pt x="32" y="18"/>
                  </a:moveTo>
                  <a:lnTo>
                    <a:pt x="31" y="11"/>
                  </a:lnTo>
                  <a:lnTo>
                    <a:pt x="28" y="6"/>
                  </a:lnTo>
                  <a:lnTo>
                    <a:pt x="23" y="3"/>
                  </a:lnTo>
                  <a:lnTo>
                    <a:pt x="17" y="0"/>
                  </a:lnTo>
                  <a:lnTo>
                    <a:pt x="11" y="2"/>
                  </a:lnTo>
                  <a:lnTo>
                    <a:pt x="6" y="4"/>
                  </a:lnTo>
                  <a:lnTo>
                    <a:pt x="2" y="9"/>
                  </a:lnTo>
                  <a:lnTo>
                    <a:pt x="0" y="16"/>
                  </a:lnTo>
                  <a:lnTo>
                    <a:pt x="32" y="18"/>
                  </a:lnTo>
                  <a:close/>
                </a:path>
              </a:pathLst>
            </a:custGeom>
            <a:solidFill>
              <a:srgbClr val="CCFFFF"/>
            </a:solidFill>
            <a:ln w="9525">
              <a:noFill/>
              <a:round/>
              <a:headEnd/>
              <a:tailEnd/>
            </a:ln>
          </p:spPr>
          <p:txBody>
            <a:bodyPr/>
            <a:lstStyle/>
            <a:p>
              <a:pPr algn="ctr"/>
              <a:endParaRPr lang="en-US" sz="1800"/>
            </a:p>
          </p:txBody>
        </p:sp>
        <p:sp>
          <p:nvSpPr>
            <p:cNvPr id="347269" name="Freeform 1570"/>
            <p:cNvSpPr>
              <a:spLocks/>
            </p:cNvSpPr>
            <p:nvPr/>
          </p:nvSpPr>
          <p:spPr bwMode="auto">
            <a:xfrm>
              <a:off x="3442" y="3094"/>
              <a:ext cx="1" cy="2"/>
            </a:xfrm>
            <a:custGeom>
              <a:avLst/>
              <a:gdLst>
                <a:gd name="T0" fmla="*/ 1 w 22"/>
                <a:gd name="T1" fmla="*/ 0 h 32"/>
                <a:gd name="T2" fmla="*/ 0 w 22"/>
                <a:gd name="T3" fmla="*/ 0 h 32"/>
                <a:gd name="T4" fmla="*/ 0 w 22"/>
                <a:gd name="T5" fmla="*/ 1 h 32"/>
                <a:gd name="T6" fmla="*/ 0 w 22"/>
                <a:gd name="T7" fmla="*/ 1 h 32"/>
                <a:gd name="T8" fmla="*/ 0 w 22"/>
                <a:gd name="T9" fmla="*/ 1 h 32"/>
                <a:gd name="T10" fmla="*/ 0 w 22"/>
                <a:gd name="T11" fmla="*/ 2 h 32"/>
                <a:gd name="T12" fmla="*/ 0 w 22"/>
                <a:gd name="T13" fmla="*/ 2 h 32"/>
                <a:gd name="T14" fmla="*/ 1 w 22"/>
                <a:gd name="T15" fmla="*/ 2 h 32"/>
                <a:gd name="T16" fmla="*/ 1 w 22"/>
                <a:gd name="T17" fmla="*/ 2 h 32"/>
                <a:gd name="T18" fmla="*/ 1 w 22"/>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32"/>
                <a:gd name="T32" fmla="*/ 22 w 2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32">
                  <a:moveTo>
                    <a:pt x="12" y="0"/>
                  </a:moveTo>
                  <a:lnTo>
                    <a:pt x="5" y="3"/>
                  </a:lnTo>
                  <a:lnTo>
                    <a:pt x="1" y="8"/>
                  </a:lnTo>
                  <a:lnTo>
                    <a:pt x="0" y="14"/>
                  </a:lnTo>
                  <a:lnTo>
                    <a:pt x="1" y="20"/>
                  </a:lnTo>
                  <a:lnTo>
                    <a:pt x="4" y="26"/>
                  </a:lnTo>
                  <a:lnTo>
                    <a:pt x="9" y="30"/>
                  </a:lnTo>
                  <a:lnTo>
                    <a:pt x="15" y="32"/>
                  </a:lnTo>
                  <a:lnTo>
                    <a:pt x="22" y="31"/>
                  </a:lnTo>
                  <a:lnTo>
                    <a:pt x="12" y="0"/>
                  </a:lnTo>
                  <a:close/>
                </a:path>
              </a:pathLst>
            </a:custGeom>
            <a:solidFill>
              <a:srgbClr val="00CCFF"/>
            </a:solidFill>
            <a:ln w="9525">
              <a:noFill/>
              <a:round/>
              <a:headEnd/>
              <a:tailEnd/>
            </a:ln>
          </p:spPr>
          <p:txBody>
            <a:bodyPr/>
            <a:lstStyle/>
            <a:p>
              <a:pPr algn="ctr"/>
              <a:endParaRPr lang="en-US" sz="1800"/>
            </a:p>
          </p:txBody>
        </p:sp>
        <p:sp>
          <p:nvSpPr>
            <p:cNvPr id="347270" name="Freeform 1571"/>
            <p:cNvSpPr>
              <a:spLocks/>
            </p:cNvSpPr>
            <p:nvPr/>
          </p:nvSpPr>
          <p:spPr bwMode="auto">
            <a:xfrm>
              <a:off x="3442" y="3090"/>
              <a:ext cx="4" cy="5"/>
            </a:xfrm>
            <a:custGeom>
              <a:avLst/>
              <a:gdLst>
                <a:gd name="T0" fmla="*/ 2 w 74"/>
                <a:gd name="T1" fmla="*/ 1 h 99"/>
                <a:gd name="T2" fmla="*/ 2 w 74"/>
                <a:gd name="T3" fmla="*/ 1 h 99"/>
                <a:gd name="T4" fmla="*/ 2 w 74"/>
                <a:gd name="T5" fmla="*/ 1 h 99"/>
                <a:gd name="T6" fmla="*/ 2 w 74"/>
                <a:gd name="T7" fmla="*/ 2 h 99"/>
                <a:gd name="T8" fmla="*/ 2 w 74"/>
                <a:gd name="T9" fmla="*/ 2 h 99"/>
                <a:gd name="T10" fmla="*/ 2 w 74"/>
                <a:gd name="T11" fmla="*/ 2 h 99"/>
                <a:gd name="T12" fmla="*/ 2 w 74"/>
                <a:gd name="T13" fmla="*/ 3 h 99"/>
                <a:gd name="T14" fmla="*/ 1 w 74"/>
                <a:gd name="T15" fmla="*/ 3 h 99"/>
                <a:gd name="T16" fmla="*/ 1 w 74"/>
                <a:gd name="T17" fmla="*/ 3 h 99"/>
                <a:gd name="T18" fmla="*/ 0 w 74"/>
                <a:gd name="T19" fmla="*/ 3 h 99"/>
                <a:gd name="T20" fmla="*/ 1 w 74"/>
                <a:gd name="T21" fmla="*/ 5 h 99"/>
                <a:gd name="T22" fmla="*/ 1 w 74"/>
                <a:gd name="T23" fmla="*/ 5 h 99"/>
                <a:gd name="T24" fmla="*/ 2 w 74"/>
                <a:gd name="T25" fmla="*/ 4 h 99"/>
                <a:gd name="T26" fmla="*/ 3 w 74"/>
                <a:gd name="T27" fmla="*/ 4 h 99"/>
                <a:gd name="T28" fmla="*/ 3 w 74"/>
                <a:gd name="T29" fmla="*/ 3 h 99"/>
                <a:gd name="T30" fmla="*/ 4 w 74"/>
                <a:gd name="T31" fmla="*/ 3 h 99"/>
                <a:gd name="T32" fmla="*/ 4 w 74"/>
                <a:gd name="T33" fmla="*/ 2 h 99"/>
                <a:gd name="T34" fmla="*/ 4 w 74"/>
                <a:gd name="T35" fmla="*/ 1 h 99"/>
                <a:gd name="T36" fmla="*/ 4 w 74"/>
                <a:gd name="T37" fmla="*/ 0 h 99"/>
                <a:gd name="T38" fmla="*/ 4 w 74"/>
                <a:gd name="T39" fmla="*/ 0 h 99"/>
                <a:gd name="T40" fmla="*/ 2 w 74"/>
                <a:gd name="T41" fmla="*/ 1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99"/>
                <a:gd name="T65" fmla="*/ 74 w 74"/>
                <a:gd name="T66" fmla="*/ 99 h 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99">
                  <a:moveTo>
                    <a:pt x="39" y="13"/>
                  </a:moveTo>
                  <a:lnTo>
                    <a:pt x="39" y="12"/>
                  </a:lnTo>
                  <a:lnTo>
                    <a:pt x="41" y="22"/>
                  </a:lnTo>
                  <a:lnTo>
                    <a:pt x="41" y="30"/>
                  </a:lnTo>
                  <a:lnTo>
                    <a:pt x="38" y="37"/>
                  </a:lnTo>
                  <a:lnTo>
                    <a:pt x="35" y="43"/>
                  </a:lnTo>
                  <a:lnTo>
                    <a:pt x="28" y="51"/>
                  </a:lnTo>
                  <a:lnTo>
                    <a:pt x="20" y="58"/>
                  </a:lnTo>
                  <a:lnTo>
                    <a:pt x="11" y="62"/>
                  </a:lnTo>
                  <a:lnTo>
                    <a:pt x="0" y="68"/>
                  </a:lnTo>
                  <a:lnTo>
                    <a:pt x="10" y="99"/>
                  </a:lnTo>
                  <a:lnTo>
                    <a:pt x="25" y="94"/>
                  </a:lnTo>
                  <a:lnTo>
                    <a:pt x="38" y="85"/>
                  </a:lnTo>
                  <a:lnTo>
                    <a:pt x="51" y="76"/>
                  </a:lnTo>
                  <a:lnTo>
                    <a:pt x="62" y="64"/>
                  </a:lnTo>
                  <a:lnTo>
                    <a:pt x="69" y="52"/>
                  </a:lnTo>
                  <a:lnTo>
                    <a:pt x="74" y="36"/>
                  </a:lnTo>
                  <a:lnTo>
                    <a:pt x="74" y="18"/>
                  </a:lnTo>
                  <a:lnTo>
                    <a:pt x="70" y="1"/>
                  </a:lnTo>
                  <a:lnTo>
                    <a:pt x="70" y="0"/>
                  </a:lnTo>
                  <a:lnTo>
                    <a:pt x="39" y="13"/>
                  </a:lnTo>
                  <a:close/>
                </a:path>
              </a:pathLst>
            </a:custGeom>
            <a:solidFill>
              <a:srgbClr val="00CCFF"/>
            </a:solidFill>
            <a:ln w="9525">
              <a:noFill/>
              <a:round/>
              <a:headEnd/>
              <a:tailEnd/>
            </a:ln>
          </p:spPr>
          <p:txBody>
            <a:bodyPr/>
            <a:lstStyle/>
            <a:p>
              <a:pPr algn="ctr"/>
              <a:endParaRPr lang="en-US" sz="1800"/>
            </a:p>
          </p:txBody>
        </p:sp>
        <p:sp>
          <p:nvSpPr>
            <p:cNvPr id="347271" name="Freeform 1572"/>
            <p:cNvSpPr>
              <a:spLocks/>
            </p:cNvSpPr>
            <p:nvPr/>
          </p:nvSpPr>
          <p:spPr bwMode="auto">
            <a:xfrm>
              <a:off x="3441" y="3088"/>
              <a:ext cx="5" cy="3"/>
            </a:xfrm>
            <a:custGeom>
              <a:avLst/>
              <a:gdLst>
                <a:gd name="T0" fmla="*/ 1 w 108"/>
                <a:gd name="T1" fmla="*/ 3 h 50"/>
                <a:gd name="T2" fmla="*/ 1 w 108"/>
                <a:gd name="T3" fmla="*/ 3 h 50"/>
                <a:gd name="T4" fmla="*/ 1 w 108"/>
                <a:gd name="T5" fmla="*/ 2 h 50"/>
                <a:gd name="T6" fmla="*/ 2 w 108"/>
                <a:gd name="T7" fmla="*/ 2 h 50"/>
                <a:gd name="T8" fmla="*/ 2 w 108"/>
                <a:gd name="T9" fmla="*/ 2 h 50"/>
                <a:gd name="T10" fmla="*/ 3 w 108"/>
                <a:gd name="T11" fmla="*/ 2 h 50"/>
                <a:gd name="T12" fmla="*/ 3 w 108"/>
                <a:gd name="T13" fmla="*/ 2 h 50"/>
                <a:gd name="T14" fmla="*/ 3 w 108"/>
                <a:gd name="T15" fmla="*/ 2 h 50"/>
                <a:gd name="T16" fmla="*/ 3 w 108"/>
                <a:gd name="T17" fmla="*/ 3 h 50"/>
                <a:gd name="T18" fmla="*/ 4 w 108"/>
                <a:gd name="T19" fmla="*/ 3 h 50"/>
                <a:gd name="T20" fmla="*/ 5 w 108"/>
                <a:gd name="T21" fmla="*/ 2 h 50"/>
                <a:gd name="T22" fmla="*/ 5 w 108"/>
                <a:gd name="T23" fmla="*/ 1 h 50"/>
                <a:gd name="T24" fmla="*/ 4 w 108"/>
                <a:gd name="T25" fmla="*/ 1 h 50"/>
                <a:gd name="T26" fmla="*/ 3 w 108"/>
                <a:gd name="T27" fmla="*/ 0 h 50"/>
                <a:gd name="T28" fmla="*/ 3 w 108"/>
                <a:gd name="T29" fmla="*/ 0 h 50"/>
                <a:gd name="T30" fmla="*/ 2 w 108"/>
                <a:gd name="T31" fmla="*/ 0 h 50"/>
                <a:gd name="T32" fmla="*/ 1 w 108"/>
                <a:gd name="T33" fmla="*/ 0 h 50"/>
                <a:gd name="T34" fmla="*/ 1 w 108"/>
                <a:gd name="T35" fmla="*/ 1 h 50"/>
                <a:gd name="T36" fmla="*/ 0 w 108"/>
                <a:gd name="T37" fmla="*/ 1 h 50"/>
                <a:gd name="T38" fmla="*/ 0 w 108"/>
                <a:gd name="T39" fmla="*/ 1 h 50"/>
                <a:gd name="T40" fmla="*/ 1 w 108"/>
                <a:gd name="T41" fmla="*/ 3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50"/>
                <a:gd name="T65" fmla="*/ 108 w 10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50">
                  <a:moveTo>
                    <a:pt x="20" y="44"/>
                  </a:moveTo>
                  <a:lnTo>
                    <a:pt x="20" y="43"/>
                  </a:lnTo>
                  <a:lnTo>
                    <a:pt x="27" y="39"/>
                  </a:lnTo>
                  <a:lnTo>
                    <a:pt x="37" y="35"/>
                  </a:lnTo>
                  <a:lnTo>
                    <a:pt x="46" y="34"/>
                  </a:lnTo>
                  <a:lnTo>
                    <a:pt x="54" y="34"/>
                  </a:lnTo>
                  <a:lnTo>
                    <a:pt x="61" y="36"/>
                  </a:lnTo>
                  <a:lnTo>
                    <a:pt x="69" y="39"/>
                  </a:lnTo>
                  <a:lnTo>
                    <a:pt x="74" y="43"/>
                  </a:lnTo>
                  <a:lnTo>
                    <a:pt x="77" y="50"/>
                  </a:lnTo>
                  <a:lnTo>
                    <a:pt x="108" y="37"/>
                  </a:lnTo>
                  <a:lnTo>
                    <a:pt x="99" y="22"/>
                  </a:lnTo>
                  <a:lnTo>
                    <a:pt x="88" y="12"/>
                  </a:lnTo>
                  <a:lnTo>
                    <a:pt x="73" y="4"/>
                  </a:lnTo>
                  <a:lnTo>
                    <a:pt x="58" y="0"/>
                  </a:lnTo>
                  <a:lnTo>
                    <a:pt x="42" y="0"/>
                  </a:lnTo>
                  <a:lnTo>
                    <a:pt x="26" y="3"/>
                  </a:lnTo>
                  <a:lnTo>
                    <a:pt x="13" y="10"/>
                  </a:lnTo>
                  <a:lnTo>
                    <a:pt x="0" y="18"/>
                  </a:lnTo>
                  <a:lnTo>
                    <a:pt x="0" y="17"/>
                  </a:lnTo>
                  <a:lnTo>
                    <a:pt x="20" y="44"/>
                  </a:lnTo>
                  <a:close/>
                </a:path>
              </a:pathLst>
            </a:custGeom>
            <a:solidFill>
              <a:srgbClr val="00CCFF"/>
            </a:solidFill>
            <a:ln w="9525">
              <a:noFill/>
              <a:round/>
              <a:headEnd/>
              <a:tailEnd/>
            </a:ln>
          </p:spPr>
          <p:txBody>
            <a:bodyPr/>
            <a:lstStyle/>
            <a:p>
              <a:pPr algn="ctr"/>
              <a:endParaRPr lang="en-US" sz="1800"/>
            </a:p>
          </p:txBody>
        </p:sp>
        <p:sp>
          <p:nvSpPr>
            <p:cNvPr id="347272" name="Freeform 1573"/>
            <p:cNvSpPr>
              <a:spLocks/>
            </p:cNvSpPr>
            <p:nvPr/>
          </p:nvSpPr>
          <p:spPr bwMode="auto">
            <a:xfrm>
              <a:off x="3438" y="3089"/>
              <a:ext cx="4" cy="7"/>
            </a:xfrm>
            <a:custGeom>
              <a:avLst/>
              <a:gdLst>
                <a:gd name="T0" fmla="*/ 2 w 69"/>
                <a:gd name="T1" fmla="*/ 6 h 131"/>
                <a:gd name="T2" fmla="*/ 2 w 69"/>
                <a:gd name="T3" fmla="*/ 6 h 131"/>
                <a:gd name="T4" fmla="*/ 2 w 69"/>
                <a:gd name="T5" fmla="*/ 6 h 131"/>
                <a:gd name="T6" fmla="*/ 2 w 69"/>
                <a:gd name="T7" fmla="*/ 5 h 131"/>
                <a:gd name="T8" fmla="*/ 2 w 69"/>
                <a:gd name="T9" fmla="*/ 4 h 131"/>
                <a:gd name="T10" fmla="*/ 2 w 69"/>
                <a:gd name="T11" fmla="*/ 4 h 131"/>
                <a:gd name="T12" fmla="*/ 3 w 69"/>
                <a:gd name="T13" fmla="*/ 3 h 131"/>
                <a:gd name="T14" fmla="*/ 3 w 69"/>
                <a:gd name="T15" fmla="*/ 2 h 131"/>
                <a:gd name="T16" fmla="*/ 3 w 69"/>
                <a:gd name="T17" fmla="*/ 2 h 131"/>
                <a:gd name="T18" fmla="*/ 4 w 69"/>
                <a:gd name="T19" fmla="*/ 1 h 131"/>
                <a:gd name="T20" fmla="*/ 3 w 69"/>
                <a:gd name="T21" fmla="*/ 0 h 131"/>
                <a:gd name="T22" fmla="*/ 2 w 69"/>
                <a:gd name="T23" fmla="*/ 1 h 131"/>
                <a:gd name="T24" fmla="*/ 1 w 69"/>
                <a:gd name="T25" fmla="*/ 1 h 131"/>
                <a:gd name="T26" fmla="*/ 1 w 69"/>
                <a:gd name="T27" fmla="*/ 2 h 131"/>
                <a:gd name="T28" fmla="*/ 0 w 69"/>
                <a:gd name="T29" fmla="*/ 3 h 131"/>
                <a:gd name="T30" fmla="*/ 0 w 69"/>
                <a:gd name="T31" fmla="*/ 4 h 131"/>
                <a:gd name="T32" fmla="*/ 0 w 69"/>
                <a:gd name="T33" fmla="*/ 5 h 131"/>
                <a:gd name="T34" fmla="*/ 0 w 69"/>
                <a:gd name="T35" fmla="*/ 6 h 131"/>
                <a:gd name="T36" fmla="*/ 0 w 69"/>
                <a:gd name="T37" fmla="*/ 7 h 131"/>
                <a:gd name="T38" fmla="*/ 0 w 69"/>
                <a:gd name="T39" fmla="*/ 7 h 131"/>
                <a:gd name="T40" fmla="*/ 2 w 69"/>
                <a:gd name="T41" fmla="*/ 6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131"/>
                <a:gd name="T65" fmla="*/ 69 w 6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131">
                  <a:moveTo>
                    <a:pt x="36" y="114"/>
                  </a:moveTo>
                  <a:lnTo>
                    <a:pt x="36" y="114"/>
                  </a:lnTo>
                  <a:lnTo>
                    <a:pt x="34" y="107"/>
                  </a:lnTo>
                  <a:lnTo>
                    <a:pt x="33" y="96"/>
                  </a:lnTo>
                  <a:lnTo>
                    <a:pt x="35" y="83"/>
                  </a:lnTo>
                  <a:lnTo>
                    <a:pt x="38" y="72"/>
                  </a:lnTo>
                  <a:lnTo>
                    <a:pt x="44" y="59"/>
                  </a:lnTo>
                  <a:lnTo>
                    <a:pt x="52" y="46"/>
                  </a:lnTo>
                  <a:lnTo>
                    <a:pt x="60" y="36"/>
                  </a:lnTo>
                  <a:lnTo>
                    <a:pt x="69" y="27"/>
                  </a:lnTo>
                  <a:lnTo>
                    <a:pt x="49" y="0"/>
                  </a:lnTo>
                  <a:lnTo>
                    <a:pt x="36" y="13"/>
                  </a:lnTo>
                  <a:lnTo>
                    <a:pt x="25" y="27"/>
                  </a:lnTo>
                  <a:lnTo>
                    <a:pt x="15" y="42"/>
                  </a:lnTo>
                  <a:lnTo>
                    <a:pt x="7" y="59"/>
                  </a:lnTo>
                  <a:lnTo>
                    <a:pt x="2" y="77"/>
                  </a:lnTo>
                  <a:lnTo>
                    <a:pt x="0" y="94"/>
                  </a:lnTo>
                  <a:lnTo>
                    <a:pt x="1" y="113"/>
                  </a:lnTo>
                  <a:lnTo>
                    <a:pt x="7" y="131"/>
                  </a:lnTo>
                  <a:lnTo>
                    <a:pt x="36" y="114"/>
                  </a:lnTo>
                  <a:close/>
                </a:path>
              </a:pathLst>
            </a:custGeom>
            <a:solidFill>
              <a:srgbClr val="00CCFF"/>
            </a:solidFill>
            <a:ln w="9525">
              <a:noFill/>
              <a:round/>
              <a:headEnd/>
              <a:tailEnd/>
            </a:ln>
          </p:spPr>
          <p:txBody>
            <a:bodyPr/>
            <a:lstStyle/>
            <a:p>
              <a:pPr algn="ctr"/>
              <a:endParaRPr lang="en-US" sz="1800"/>
            </a:p>
          </p:txBody>
        </p:sp>
        <p:sp>
          <p:nvSpPr>
            <p:cNvPr id="347273" name="Freeform 1574"/>
            <p:cNvSpPr>
              <a:spLocks/>
            </p:cNvSpPr>
            <p:nvPr/>
          </p:nvSpPr>
          <p:spPr bwMode="auto">
            <a:xfrm>
              <a:off x="3439" y="3095"/>
              <a:ext cx="5" cy="4"/>
            </a:xfrm>
            <a:custGeom>
              <a:avLst/>
              <a:gdLst>
                <a:gd name="T0" fmla="*/ 5 w 117"/>
                <a:gd name="T1" fmla="*/ 2 h 77"/>
                <a:gd name="T2" fmla="*/ 5 w 117"/>
                <a:gd name="T3" fmla="*/ 2 h 77"/>
                <a:gd name="T4" fmla="*/ 4 w 117"/>
                <a:gd name="T5" fmla="*/ 2 h 77"/>
                <a:gd name="T6" fmla="*/ 4 w 117"/>
                <a:gd name="T7" fmla="*/ 2 h 77"/>
                <a:gd name="T8" fmla="*/ 3 w 117"/>
                <a:gd name="T9" fmla="*/ 2 h 77"/>
                <a:gd name="T10" fmla="*/ 3 w 117"/>
                <a:gd name="T11" fmla="*/ 2 h 77"/>
                <a:gd name="T12" fmla="*/ 2 w 117"/>
                <a:gd name="T13" fmla="*/ 2 h 77"/>
                <a:gd name="T14" fmla="*/ 2 w 117"/>
                <a:gd name="T15" fmla="*/ 1 h 77"/>
                <a:gd name="T16" fmla="*/ 2 w 117"/>
                <a:gd name="T17" fmla="*/ 1 h 77"/>
                <a:gd name="T18" fmla="*/ 1 w 117"/>
                <a:gd name="T19" fmla="*/ 0 h 77"/>
                <a:gd name="T20" fmla="*/ 0 w 117"/>
                <a:gd name="T21" fmla="*/ 1 h 77"/>
                <a:gd name="T22" fmla="*/ 0 w 117"/>
                <a:gd name="T23" fmla="*/ 2 h 77"/>
                <a:gd name="T24" fmla="*/ 1 w 117"/>
                <a:gd name="T25" fmla="*/ 2 h 77"/>
                <a:gd name="T26" fmla="*/ 1 w 117"/>
                <a:gd name="T27" fmla="*/ 3 h 77"/>
                <a:gd name="T28" fmla="*/ 2 w 117"/>
                <a:gd name="T29" fmla="*/ 3 h 77"/>
                <a:gd name="T30" fmla="*/ 3 w 117"/>
                <a:gd name="T31" fmla="*/ 4 h 77"/>
                <a:gd name="T32" fmla="*/ 3 w 117"/>
                <a:gd name="T33" fmla="*/ 4 h 77"/>
                <a:gd name="T34" fmla="*/ 4 w 117"/>
                <a:gd name="T35" fmla="*/ 4 h 77"/>
                <a:gd name="T36" fmla="*/ 5 w 117"/>
                <a:gd name="T37" fmla="*/ 4 h 77"/>
                <a:gd name="T38" fmla="*/ 5 w 117"/>
                <a:gd name="T39" fmla="*/ 4 h 77"/>
                <a:gd name="T40" fmla="*/ 5 w 11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77"/>
                <a:gd name="T65" fmla="*/ 117 w 117"/>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77">
                  <a:moveTo>
                    <a:pt x="107" y="41"/>
                  </a:moveTo>
                  <a:lnTo>
                    <a:pt x="107" y="41"/>
                  </a:lnTo>
                  <a:lnTo>
                    <a:pt x="96" y="43"/>
                  </a:lnTo>
                  <a:lnTo>
                    <a:pt x="85" y="43"/>
                  </a:lnTo>
                  <a:lnTo>
                    <a:pt x="75" y="41"/>
                  </a:lnTo>
                  <a:lnTo>
                    <a:pt x="63" y="37"/>
                  </a:lnTo>
                  <a:lnTo>
                    <a:pt x="54" y="29"/>
                  </a:lnTo>
                  <a:lnTo>
                    <a:pt x="44" y="22"/>
                  </a:lnTo>
                  <a:lnTo>
                    <a:pt x="36" y="13"/>
                  </a:lnTo>
                  <a:lnTo>
                    <a:pt x="29" y="0"/>
                  </a:lnTo>
                  <a:lnTo>
                    <a:pt x="0" y="17"/>
                  </a:lnTo>
                  <a:lnTo>
                    <a:pt x="9" y="32"/>
                  </a:lnTo>
                  <a:lnTo>
                    <a:pt x="21" y="45"/>
                  </a:lnTo>
                  <a:lnTo>
                    <a:pt x="34" y="57"/>
                  </a:lnTo>
                  <a:lnTo>
                    <a:pt x="49" y="66"/>
                  </a:lnTo>
                  <a:lnTo>
                    <a:pt x="64" y="73"/>
                  </a:lnTo>
                  <a:lnTo>
                    <a:pt x="81" y="77"/>
                  </a:lnTo>
                  <a:lnTo>
                    <a:pt x="98" y="77"/>
                  </a:lnTo>
                  <a:lnTo>
                    <a:pt x="117" y="73"/>
                  </a:lnTo>
                  <a:lnTo>
                    <a:pt x="107" y="41"/>
                  </a:lnTo>
                  <a:close/>
                </a:path>
              </a:pathLst>
            </a:custGeom>
            <a:solidFill>
              <a:srgbClr val="00CCFF"/>
            </a:solidFill>
            <a:ln w="9525">
              <a:noFill/>
              <a:round/>
              <a:headEnd/>
              <a:tailEnd/>
            </a:ln>
          </p:spPr>
          <p:txBody>
            <a:bodyPr/>
            <a:lstStyle/>
            <a:p>
              <a:pPr algn="ctr"/>
              <a:endParaRPr lang="en-US" sz="1800"/>
            </a:p>
          </p:txBody>
        </p:sp>
        <p:sp>
          <p:nvSpPr>
            <p:cNvPr id="347274" name="Freeform 1575"/>
            <p:cNvSpPr>
              <a:spLocks/>
            </p:cNvSpPr>
            <p:nvPr/>
          </p:nvSpPr>
          <p:spPr bwMode="auto">
            <a:xfrm>
              <a:off x="3444" y="3094"/>
              <a:ext cx="3" cy="5"/>
            </a:xfrm>
            <a:custGeom>
              <a:avLst/>
              <a:gdLst>
                <a:gd name="T0" fmla="*/ 2 w 81"/>
                <a:gd name="T1" fmla="*/ 0 h 90"/>
                <a:gd name="T2" fmla="*/ 2 w 81"/>
                <a:gd name="T3" fmla="*/ 0 h 90"/>
                <a:gd name="T4" fmla="*/ 2 w 81"/>
                <a:gd name="T5" fmla="*/ 1 h 90"/>
                <a:gd name="T6" fmla="*/ 2 w 81"/>
                <a:gd name="T7" fmla="*/ 1 h 90"/>
                <a:gd name="T8" fmla="*/ 1 w 81"/>
                <a:gd name="T9" fmla="*/ 2 h 90"/>
                <a:gd name="T10" fmla="*/ 1 w 81"/>
                <a:gd name="T11" fmla="*/ 2 h 90"/>
                <a:gd name="T12" fmla="*/ 1 w 81"/>
                <a:gd name="T13" fmla="*/ 3 h 90"/>
                <a:gd name="T14" fmla="*/ 0 w 81"/>
                <a:gd name="T15" fmla="*/ 3 h 90"/>
                <a:gd name="T16" fmla="*/ 0 w 81"/>
                <a:gd name="T17" fmla="*/ 3 h 90"/>
                <a:gd name="T18" fmla="*/ 0 w 81"/>
                <a:gd name="T19" fmla="*/ 5 h 90"/>
                <a:gd name="T20" fmla="*/ 1 w 81"/>
                <a:gd name="T21" fmla="*/ 5 h 90"/>
                <a:gd name="T22" fmla="*/ 1 w 81"/>
                <a:gd name="T23" fmla="*/ 4 h 90"/>
                <a:gd name="T24" fmla="*/ 2 w 81"/>
                <a:gd name="T25" fmla="*/ 4 h 90"/>
                <a:gd name="T26" fmla="*/ 2 w 81"/>
                <a:gd name="T27" fmla="*/ 3 h 90"/>
                <a:gd name="T28" fmla="*/ 3 w 81"/>
                <a:gd name="T29" fmla="*/ 2 h 90"/>
                <a:gd name="T30" fmla="*/ 3 w 81"/>
                <a:gd name="T31" fmla="*/ 2 h 90"/>
                <a:gd name="T32" fmla="*/ 3 w 81"/>
                <a:gd name="T33" fmla="*/ 1 h 90"/>
                <a:gd name="T34" fmla="*/ 3 w 81"/>
                <a:gd name="T35" fmla="*/ 0 h 90"/>
                <a:gd name="T36" fmla="*/ 2 w 81"/>
                <a:gd name="T37" fmla="*/ 0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90"/>
                <a:gd name="T59" fmla="*/ 81 w 81"/>
                <a:gd name="T60" fmla="*/ 90 h 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90">
                  <a:moveTo>
                    <a:pt x="48" y="0"/>
                  </a:moveTo>
                  <a:lnTo>
                    <a:pt x="47" y="8"/>
                  </a:lnTo>
                  <a:lnTo>
                    <a:pt x="44" y="18"/>
                  </a:lnTo>
                  <a:lnTo>
                    <a:pt x="41" y="26"/>
                  </a:lnTo>
                  <a:lnTo>
                    <a:pt x="36" y="34"/>
                  </a:lnTo>
                  <a:lnTo>
                    <a:pt x="31" y="40"/>
                  </a:lnTo>
                  <a:lnTo>
                    <a:pt x="22" y="47"/>
                  </a:lnTo>
                  <a:lnTo>
                    <a:pt x="12" y="54"/>
                  </a:lnTo>
                  <a:lnTo>
                    <a:pt x="0" y="58"/>
                  </a:lnTo>
                  <a:lnTo>
                    <a:pt x="10" y="90"/>
                  </a:lnTo>
                  <a:lnTo>
                    <a:pt x="27" y="83"/>
                  </a:lnTo>
                  <a:lnTo>
                    <a:pt x="40" y="75"/>
                  </a:lnTo>
                  <a:lnTo>
                    <a:pt x="51" y="65"/>
                  </a:lnTo>
                  <a:lnTo>
                    <a:pt x="62" y="55"/>
                  </a:lnTo>
                  <a:lnTo>
                    <a:pt x="70" y="41"/>
                  </a:lnTo>
                  <a:lnTo>
                    <a:pt x="75" y="28"/>
                  </a:lnTo>
                  <a:lnTo>
                    <a:pt x="78" y="17"/>
                  </a:lnTo>
                  <a:lnTo>
                    <a:pt x="81" y="4"/>
                  </a:lnTo>
                  <a:lnTo>
                    <a:pt x="48" y="0"/>
                  </a:lnTo>
                  <a:close/>
                </a:path>
              </a:pathLst>
            </a:custGeom>
            <a:solidFill>
              <a:srgbClr val="00CCFF"/>
            </a:solidFill>
            <a:ln w="9525">
              <a:noFill/>
              <a:round/>
              <a:headEnd/>
              <a:tailEnd/>
            </a:ln>
          </p:spPr>
          <p:txBody>
            <a:bodyPr/>
            <a:lstStyle/>
            <a:p>
              <a:pPr algn="ctr"/>
              <a:endParaRPr lang="en-US" sz="1800"/>
            </a:p>
          </p:txBody>
        </p:sp>
        <p:sp>
          <p:nvSpPr>
            <p:cNvPr id="347275" name="Freeform 1576"/>
            <p:cNvSpPr>
              <a:spLocks/>
            </p:cNvSpPr>
            <p:nvPr/>
          </p:nvSpPr>
          <p:spPr bwMode="auto">
            <a:xfrm>
              <a:off x="3443" y="3097"/>
              <a:ext cx="2" cy="1"/>
            </a:xfrm>
            <a:custGeom>
              <a:avLst/>
              <a:gdLst>
                <a:gd name="T0" fmla="*/ 2 w 33"/>
                <a:gd name="T1" fmla="*/ 1 h 19"/>
                <a:gd name="T2" fmla="*/ 2 w 33"/>
                <a:gd name="T3" fmla="*/ 1 h 19"/>
                <a:gd name="T4" fmla="*/ 2 w 33"/>
                <a:gd name="T5" fmla="*/ 0 h 19"/>
                <a:gd name="T6" fmla="*/ 1 w 33"/>
                <a:gd name="T7" fmla="*/ 0 h 19"/>
                <a:gd name="T8" fmla="*/ 1 w 33"/>
                <a:gd name="T9" fmla="*/ 0 h 19"/>
                <a:gd name="T10" fmla="*/ 1 w 33"/>
                <a:gd name="T11" fmla="*/ 0 h 19"/>
                <a:gd name="T12" fmla="*/ 0 w 33"/>
                <a:gd name="T13" fmla="*/ 0 h 19"/>
                <a:gd name="T14" fmla="*/ 0 w 33"/>
                <a:gd name="T15" fmla="*/ 0 h 19"/>
                <a:gd name="T16" fmla="*/ 0 w 33"/>
                <a:gd name="T17" fmla="*/ 1 h 19"/>
                <a:gd name="T18" fmla="*/ 2 w 33"/>
                <a:gd name="T19" fmla="*/ 1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19"/>
                <a:gd name="T32" fmla="*/ 33 w 3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19">
                  <a:moveTo>
                    <a:pt x="33" y="19"/>
                  </a:moveTo>
                  <a:lnTo>
                    <a:pt x="32" y="12"/>
                  </a:lnTo>
                  <a:lnTo>
                    <a:pt x="28" y="6"/>
                  </a:lnTo>
                  <a:lnTo>
                    <a:pt x="23" y="2"/>
                  </a:lnTo>
                  <a:lnTo>
                    <a:pt x="18" y="0"/>
                  </a:lnTo>
                  <a:lnTo>
                    <a:pt x="12" y="0"/>
                  </a:lnTo>
                  <a:lnTo>
                    <a:pt x="6" y="3"/>
                  </a:lnTo>
                  <a:lnTo>
                    <a:pt x="2" y="7"/>
                  </a:lnTo>
                  <a:lnTo>
                    <a:pt x="0" y="15"/>
                  </a:lnTo>
                  <a:lnTo>
                    <a:pt x="33" y="19"/>
                  </a:lnTo>
                  <a:close/>
                </a:path>
              </a:pathLst>
            </a:custGeom>
            <a:solidFill>
              <a:srgbClr val="00CCFF"/>
            </a:solidFill>
            <a:ln w="9525">
              <a:noFill/>
              <a:round/>
              <a:headEnd/>
              <a:tailEnd/>
            </a:ln>
          </p:spPr>
          <p:txBody>
            <a:bodyPr/>
            <a:lstStyle/>
            <a:p>
              <a:pPr algn="ctr"/>
              <a:endParaRPr lang="en-US" sz="1800"/>
            </a:p>
          </p:txBody>
        </p:sp>
        <p:sp>
          <p:nvSpPr>
            <p:cNvPr id="347276" name="Freeform 1577"/>
            <p:cNvSpPr>
              <a:spLocks/>
            </p:cNvSpPr>
            <p:nvPr/>
          </p:nvSpPr>
          <p:spPr bwMode="auto">
            <a:xfrm>
              <a:off x="3398" y="3240"/>
              <a:ext cx="1" cy="1"/>
            </a:xfrm>
            <a:custGeom>
              <a:avLst/>
              <a:gdLst>
                <a:gd name="T0" fmla="*/ 0 w 21"/>
                <a:gd name="T1" fmla="*/ 1 h 27"/>
                <a:gd name="T2" fmla="*/ 0 w 21"/>
                <a:gd name="T3" fmla="*/ 1 h 27"/>
                <a:gd name="T4" fmla="*/ 1 w 21"/>
                <a:gd name="T5" fmla="*/ 1 h 27"/>
                <a:gd name="T6" fmla="*/ 1 w 21"/>
                <a:gd name="T7" fmla="*/ 1 h 27"/>
                <a:gd name="T8" fmla="*/ 1 w 21"/>
                <a:gd name="T9" fmla="*/ 1 h 27"/>
                <a:gd name="T10" fmla="*/ 1 w 21"/>
                <a:gd name="T11" fmla="*/ 1 h 27"/>
                <a:gd name="T12" fmla="*/ 1 w 21"/>
                <a:gd name="T13" fmla="*/ 0 h 27"/>
                <a:gd name="T14" fmla="*/ 1 w 21"/>
                <a:gd name="T15" fmla="*/ 0 h 27"/>
                <a:gd name="T16" fmla="*/ 1 w 21"/>
                <a:gd name="T17" fmla="*/ 0 h 27"/>
                <a:gd name="T18" fmla="*/ 0 w 21"/>
                <a:gd name="T19" fmla="*/ 1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5"/>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277" name="Freeform 1578"/>
            <p:cNvSpPr>
              <a:spLocks/>
            </p:cNvSpPr>
            <p:nvPr/>
          </p:nvSpPr>
          <p:spPr bwMode="auto">
            <a:xfrm>
              <a:off x="3389" y="3221"/>
              <a:ext cx="10" cy="20"/>
            </a:xfrm>
            <a:custGeom>
              <a:avLst/>
              <a:gdLst>
                <a:gd name="T0" fmla="*/ 0 w 218"/>
                <a:gd name="T1" fmla="*/ 0 h 365"/>
                <a:gd name="T2" fmla="*/ 0 w 218"/>
                <a:gd name="T3" fmla="*/ 0 h 365"/>
                <a:gd name="T4" fmla="*/ 0 w 218"/>
                <a:gd name="T5" fmla="*/ 2 h 365"/>
                <a:gd name="T6" fmla="*/ 0 w 218"/>
                <a:gd name="T7" fmla="*/ 3 h 365"/>
                <a:gd name="T8" fmla="*/ 0 w 218"/>
                <a:gd name="T9" fmla="*/ 5 h 365"/>
                <a:gd name="T10" fmla="*/ 1 w 218"/>
                <a:gd name="T11" fmla="*/ 6 h 365"/>
                <a:gd name="T12" fmla="*/ 1 w 218"/>
                <a:gd name="T13" fmla="*/ 7 h 365"/>
                <a:gd name="T14" fmla="*/ 1 w 218"/>
                <a:gd name="T15" fmla="*/ 9 h 365"/>
                <a:gd name="T16" fmla="*/ 2 w 218"/>
                <a:gd name="T17" fmla="*/ 10 h 365"/>
                <a:gd name="T18" fmla="*/ 3 w 218"/>
                <a:gd name="T19" fmla="*/ 12 h 365"/>
                <a:gd name="T20" fmla="*/ 3 w 218"/>
                <a:gd name="T21" fmla="*/ 13 h 365"/>
                <a:gd name="T22" fmla="*/ 4 w 218"/>
                <a:gd name="T23" fmla="*/ 14 h 365"/>
                <a:gd name="T24" fmla="*/ 5 w 218"/>
                <a:gd name="T25" fmla="*/ 15 h 365"/>
                <a:gd name="T26" fmla="*/ 5 w 218"/>
                <a:gd name="T27" fmla="*/ 16 h 365"/>
                <a:gd name="T28" fmla="*/ 6 w 218"/>
                <a:gd name="T29" fmla="*/ 17 h 365"/>
                <a:gd name="T30" fmla="*/ 7 w 218"/>
                <a:gd name="T31" fmla="*/ 18 h 365"/>
                <a:gd name="T32" fmla="*/ 8 w 218"/>
                <a:gd name="T33" fmla="*/ 19 h 365"/>
                <a:gd name="T34" fmla="*/ 9 w 218"/>
                <a:gd name="T35" fmla="*/ 20 h 365"/>
                <a:gd name="T36" fmla="*/ 10 w 218"/>
                <a:gd name="T37" fmla="*/ 19 h 365"/>
                <a:gd name="T38" fmla="*/ 9 w 218"/>
                <a:gd name="T39" fmla="*/ 18 h 365"/>
                <a:gd name="T40" fmla="*/ 8 w 218"/>
                <a:gd name="T41" fmla="*/ 17 h 365"/>
                <a:gd name="T42" fmla="*/ 7 w 218"/>
                <a:gd name="T43" fmla="*/ 16 h 365"/>
                <a:gd name="T44" fmla="*/ 6 w 218"/>
                <a:gd name="T45" fmla="*/ 15 h 365"/>
                <a:gd name="T46" fmla="*/ 6 w 218"/>
                <a:gd name="T47" fmla="*/ 14 h 365"/>
                <a:gd name="T48" fmla="*/ 5 w 218"/>
                <a:gd name="T49" fmla="*/ 13 h 365"/>
                <a:gd name="T50" fmla="*/ 4 w 218"/>
                <a:gd name="T51" fmla="*/ 12 h 365"/>
                <a:gd name="T52" fmla="*/ 4 w 218"/>
                <a:gd name="T53" fmla="*/ 11 h 365"/>
                <a:gd name="T54" fmla="*/ 3 w 218"/>
                <a:gd name="T55" fmla="*/ 10 h 365"/>
                <a:gd name="T56" fmla="*/ 3 w 218"/>
                <a:gd name="T57" fmla="*/ 8 h 365"/>
                <a:gd name="T58" fmla="*/ 2 w 218"/>
                <a:gd name="T59" fmla="*/ 7 h 365"/>
                <a:gd name="T60" fmla="*/ 2 w 218"/>
                <a:gd name="T61" fmla="*/ 6 h 365"/>
                <a:gd name="T62" fmla="*/ 2 w 218"/>
                <a:gd name="T63" fmla="*/ 4 h 365"/>
                <a:gd name="T64" fmla="*/ 1 w 218"/>
                <a:gd name="T65" fmla="*/ 3 h 365"/>
                <a:gd name="T66" fmla="*/ 1 w 218"/>
                <a:gd name="T67" fmla="*/ 1 h 365"/>
                <a:gd name="T68" fmla="*/ 1 w 218"/>
                <a:gd name="T69" fmla="*/ 0 h 365"/>
                <a:gd name="T70" fmla="*/ 1 w 218"/>
                <a:gd name="T71" fmla="*/ 0 h 365"/>
                <a:gd name="T72" fmla="*/ 0 w 218"/>
                <a:gd name="T73" fmla="*/ 0 h 3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365"/>
                <a:gd name="T113" fmla="*/ 218 w 218"/>
                <a:gd name="T114" fmla="*/ 365 h 3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365">
                  <a:moveTo>
                    <a:pt x="0" y="0"/>
                  </a:moveTo>
                  <a:lnTo>
                    <a:pt x="0" y="0"/>
                  </a:lnTo>
                  <a:lnTo>
                    <a:pt x="1" y="29"/>
                  </a:lnTo>
                  <a:lnTo>
                    <a:pt x="3" y="56"/>
                  </a:lnTo>
                  <a:lnTo>
                    <a:pt x="8" y="84"/>
                  </a:lnTo>
                  <a:lnTo>
                    <a:pt x="15" y="110"/>
                  </a:lnTo>
                  <a:lnTo>
                    <a:pt x="22" y="135"/>
                  </a:lnTo>
                  <a:lnTo>
                    <a:pt x="31" y="162"/>
                  </a:lnTo>
                  <a:lnTo>
                    <a:pt x="41" y="187"/>
                  </a:lnTo>
                  <a:lnTo>
                    <a:pt x="55" y="211"/>
                  </a:lnTo>
                  <a:lnTo>
                    <a:pt x="68" y="235"/>
                  </a:lnTo>
                  <a:lnTo>
                    <a:pt x="84" y="258"/>
                  </a:lnTo>
                  <a:lnTo>
                    <a:pt x="102" y="278"/>
                  </a:lnTo>
                  <a:lnTo>
                    <a:pt x="119" y="298"/>
                  </a:lnTo>
                  <a:lnTo>
                    <a:pt x="138" y="317"/>
                  </a:lnTo>
                  <a:lnTo>
                    <a:pt x="159" y="335"/>
                  </a:lnTo>
                  <a:lnTo>
                    <a:pt x="180" y="352"/>
                  </a:lnTo>
                  <a:lnTo>
                    <a:pt x="204" y="365"/>
                  </a:lnTo>
                  <a:lnTo>
                    <a:pt x="218" y="340"/>
                  </a:lnTo>
                  <a:lnTo>
                    <a:pt x="196" y="326"/>
                  </a:lnTo>
                  <a:lnTo>
                    <a:pt x="177" y="311"/>
                  </a:lnTo>
                  <a:lnTo>
                    <a:pt x="157" y="296"/>
                  </a:lnTo>
                  <a:lnTo>
                    <a:pt x="139" y="277"/>
                  </a:lnTo>
                  <a:lnTo>
                    <a:pt x="122" y="259"/>
                  </a:lnTo>
                  <a:lnTo>
                    <a:pt x="107" y="239"/>
                  </a:lnTo>
                  <a:lnTo>
                    <a:pt x="92" y="218"/>
                  </a:lnTo>
                  <a:lnTo>
                    <a:pt x="79" y="197"/>
                  </a:lnTo>
                  <a:lnTo>
                    <a:pt x="68" y="174"/>
                  </a:lnTo>
                  <a:lnTo>
                    <a:pt x="58" y="151"/>
                  </a:lnTo>
                  <a:lnTo>
                    <a:pt x="49" y="127"/>
                  </a:lnTo>
                  <a:lnTo>
                    <a:pt x="41" y="102"/>
                  </a:lnTo>
                  <a:lnTo>
                    <a:pt x="36" y="77"/>
                  </a:lnTo>
                  <a:lnTo>
                    <a:pt x="31" y="52"/>
                  </a:lnTo>
                  <a:lnTo>
                    <a:pt x="29" y="27"/>
                  </a:lnTo>
                  <a:lnTo>
                    <a:pt x="28" y="0"/>
                  </a:lnTo>
                  <a:lnTo>
                    <a:pt x="0" y="0"/>
                  </a:lnTo>
                  <a:close/>
                </a:path>
              </a:pathLst>
            </a:custGeom>
            <a:solidFill>
              <a:srgbClr val="000000"/>
            </a:solidFill>
            <a:ln w="9525">
              <a:noFill/>
              <a:round/>
              <a:headEnd/>
              <a:tailEnd/>
            </a:ln>
          </p:spPr>
          <p:txBody>
            <a:bodyPr/>
            <a:lstStyle/>
            <a:p>
              <a:pPr algn="ctr"/>
              <a:endParaRPr lang="en-US" sz="1800"/>
            </a:p>
          </p:txBody>
        </p:sp>
        <p:sp>
          <p:nvSpPr>
            <p:cNvPr id="347278" name="Freeform 1579"/>
            <p:cNvSpPr>
              <a:spLocks/>
            </p:cNvSpPr>
            <p:nvPr/>
          </p:nvSpPr>
          <p:spPr bwMode="auto">
            <a:xfrm>
              <a:off x="3389" y="3216"/>
              <a:ext cx="2" cy="5"/>
            </a:xfrm>
            <a:custGeom>
              <a:avLst/>
              <a:gdLst>
                <a:gd name="T0" fmla="*/ 0 w 37"/>
                <a:gd name="T1" fmla="*/ 0 h 92"/>
                <a:gd name="T2" fmla="*/ 0 w 37"/>
                <a:gd name="T3" fmla="*/ 1 h 92"/>
                <a:gd name="T4" fmla="*/ 0 w 37"/>
                <a:gd name="T5" fmla="*/ 1 h 92"/>
                <a:gd name="T6" fmla="*/ 0 w 37"/>
                <a:gd name="T7" fmla="*/ 2 h 92"/>
                <a:gd name="T8" fmla="*/ 0 w 37"/>
                <a:gd name="T9" fmla="*/ 2 h 92"/>
                <a:gd name="T10" fmla="*/ 0 w 37"/>
                <a:gd name="T11" fmla="*/ 3 h 92"/>
                <a:gd name="T12" fmla="*/ 0 w 37"/>
                <a:gd name="T13" fmla="*/ 4 h 92"/>
                <a:gd name="T14" fmla="*/ 0 w 37"/>
                <a:gd name="T15" fmla="*/ 4 h 92"/>
                <a:gd name="T16" fmla="*/ 0 w 37"/>
                <a:gd name="T17" fmla="*/ 5 h 92"/>
                <a:gd name="T18" fmla="*/ 2 w 37"/>
                <a:gd name="T19" fmla="*/ 5 h 92"/>
                <a:gd name="T20" fmla="*/ 2 w 37"/>
                <a:gd name="T21" fmla="*/ 4 h 92"/>
                <a:gd name="T22" fmla="*/ 2 w 37"/>
                <a:gd name="T23" fmla="*/ 4 h 92"/>
                <a:gd name="T24" fmla="*/ 2 w 37"/>
                <a:gd name="T25" fmla="*/ 3 h 92"/>
                <a:gd name="T26" fmla="*/ 2 w 37"/>
                <a:gd name="T27" fmla="*/ 3 h 92"/>
                <a:gd name="T28" fmla="*/ 2 w 37"/>
                <a:gd name="T29" fmla="*/ 2 h 92"/>
                <a:gd name="T30" fmla="*/ 2 w 37"/>
                <a:gd name="T31" fmla="*/ 1 h 92"/>
                <a:gd name="T32" fmla="*/ 2 w 37"/>
                <a:gd name="T33" fmla="*/ 1 h 92"/>
                <a:gd name="T34" fmla="*/ 2 w 37"/>
                <a:gd name="T35" fmla="*/ 0 h 92"/>
                <a:gd name="T36" fmla="*/ 0 w 37"/>
                <a:gd name="T37" fmla="*/ 0 h 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92"/>
                <a:gd name="T59" fmla="*/ 37 w 37"/>
                <a:gd name="T60" fmla="*/ 92 h 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92">
                  <a:moveTo>
                    <a:pt x="9" y="0"/>
                  </a:moveTo>
                  <a:lnTo>
                    <a:pt x="7" y="10"/>
                  </a:lnTo>
                  <a:lnTo>
                    <a:pt x="5" y="23"/>
                  </a:lnTo>
                  <a:lnTo>
                    <a:pt x="4" y="33"/>
                  </a:lnTo>
                  <a:lnTo>
                    <a:pt x="2" y="45"/>
                  </a:lnTo>
                  <a:lnTo>
                    <a:pt x="1" y="58"/>
                  </a:lnTo>
                  <a:lnTo>
                    <a:pt x="1" y="69"/>
                  </a:lnTo>
                  <a:lnTo>
                    <a:pt x="0" y="80"/>
                  </a:lnTo>
                  <a:lnTo>
                    <a:pt x="0" y="92"/>
                  </a:lnTo>
                  <a:lnTo>
                    <a:pt x="28" y="92"/>
                  </a:lnTo>
                  <a:lnTo>
                    <a:pt x="28" y="82"/>
                  </a:lnTo>
                  <a:lnTo>
                    <a:pt x="29" y="71"/>
                  </a:lnTo>
                  <a:lnTo>
                    <a:pt x="29" y="60"/>
                  </a:lnTo>
                  <a:lnTo>
                    <a:pt x="30" y="49"/>
                  </a:lnTo>
                  <a:lnTo>
                    <a:pt x="32" y="38"/>
                  </a:lnTo>
                  <a:lnTo>
                    <a:pt x="33" y="27"/>
                  </a:lnTo>
                  <a:lnTo>
                    <a:pt x="35" y="17"/>
                  </a:lnTo>
                  <a:lnTo>
                    <a:pt x="37" y="6"/>
                  </a:lnTo>
                  <a:lnTo>
                    <a:pt x="9" y="0"/>
                  </a:lnTo>
                  <a:close/>
                </a:path>
              </a:pathLst>
            </a:custGeom>
            <a:solidFill>
              <a:srgbClr val="000000"/>
            </a:solidFill>
            <a:ln w="9525">
              <a:noFill/>
              <a:round/>
              <a:headEnd/>
              <a:tailEnd/>
            </a:ln>
          </p:spPr>
          <p:txBody>
            <a:bodyPr/>
            <a:lstStyle/>
            <a:p>
              <a:pPr algn="ctr"/>
              <a:endParaRPr lang="en-US" sz="1800"/>
            </a:p>
          </p:txBody>
        </p:sp>
        <p:sp>
          <p:nvSpPr>
            <p:cNvPr id="347279" name="Freeform 1580"/>
            <p:cNvSpPr>
              <a:spLocks/>
            </p:cNvSpPr>
            <p:nvPr/>
          </p:nvSpPr>
          <p:spPr bwMode="auto">
            <a:xfrm>
              <a:off x="3389" y="3220"/>
              <a:ext cx="1" cy="1"/>
            </a:xfrm>
            <a:custGeom>
              <a:avLst/>
              <a:gdLst>
                <a:gd name="T0" fmla="*/ 1 w 28"/>
                <a:gd name="T1" fmla="*/ 1 h 18"/>
                <a:gd name="T2" fmla="*/ 1 w 28"/>
                <a:gd name="T3" fmla="*/ 1 h 18"/>
                <a:gd name="T4" fmla="*/ 1 w 28"/>
                <a:gd name="T5" fmla="*/ 0 h 18"/>
                <a:gd name="T6" fmla="*/ 1 w 28"/>
                <a:gd name="T7" fmla="*/ 0 h 18"/>
                <a:gd name="T8" fmla="*/ 1 w 28"/>
                <a:gd name="T9" fmla="*/ 0 h 18"/>
                <a:gd name="T10" fmla="*/ 0 w 28"/>
                <a:gd name="T11" fmla="*/ 0 h 18"/>
                <a:gd name="T12" fmla="*/ 0 w 28"/>
                <a:gd name="T13" fmla="*/ 0 h 18"/>
                <a:gd name="T14" fmla="*/ 0 w 28"/>
                <a:gd name="T15" fmla="*/ 0 h 18"/>
                <a:gd name="T16" fmla="*/ 0 w 28"/>
                <a:gd name="T17" fmla="*/ 1 h 18"/>
                <a:gd name="T18" fmla="*/ 1 w 28"/>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18"/>
                <a:gd name="T32" fmla="*/ 28 w 2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18">
                  <a:moveTo>
                    <a:pt x="28" y="18"/>
                  </a:moveTo>
                  <a:lnTo>
                    <a:pt x="28" y="11"/>
                  </a:lnTo>
                  <a:lnTo>
                    <a:pt x="26" y="6"/>
                  </a:lnTo>
                  <a:lnTo>
                    <a:pt x="22" y="2"/>
                  </a:lnTo>
                  <a:lnTo>
                    <a:pt x="17" y="0"/>
                  </a:lnTo>
                  <a:lnTo>
                    <a:pt x="12" y="0"/>
                  </a:lnTo>
                  <a:lnTo>
                    <a:pt x="7" y="2"/>
                  </a:lnTo>
                  <a:lnTo>
                    <a:pt x="3" y="5"/>
                  </a:lnTo>
                  <a:lnTo>
                    <a:pt x="0" y="11"/>
                  </a:lnTo>
                  <a:lnTo>
                    <a:pt x="28" y="18"/>
                  </a:lnTo>
                  <a:close/>
                </a:path>
              </a:pathLst>
            </a:custGeom>
            <a:solidFill>
              <a:srgbClr val="000000"/>
            </a:solidFill>
            <a:ln w="9525">
              <a:noFill/>
              <a:round/>
              <a:headEnd/>
              <a:tailEnd/>
            </a:ln>
          </p:spPr>
          <p:txBody>
            <a:bodyPr/>
            <a:lstStyle/>
            <a:p>
              <a:pPr algn="ctr"/>
              <a:endParaRPr lang="en-US" sz="1800"/>
            </a:p>
          </p:txBody>
        </p:sp>
        <p:sp>
          <p:nvSpPr>
            <p:cNvPr id="347280" name="Freeform 1581"/>
            <p:cNvSpPr>
              <a:spLocks/>
            </p:cNvSpPr>
            <p:nvPr/>
          </p:nvSpPr>
          <p:spPr bwMode="auto">
            <a:xfrm>
              <a:off x="3397" y="3233"/>
              <a:ext cx="1" cy="2"/>
            </a:xfrm>
            <a:custGeom>
              <a:avLst/>
              <a:gdLst>
                <a:gd name="T0" fmla="*/ 0 w 21"/>
                <a:gd name="T1" fmla="*/ 2 h 27"/>
                <a:gd name="T2" fmla="*/ 0 w 21"/>
                <a:gd name="T3" fmla="*/ 2 h 27"/>
                <a:gd name="T4" fmla="*/ 1 w 21"/>
                <a:gd name="T5" fmla="*/ 2 h 27"/>
                <a:gd name="T6" fmla="*/ 1 w 21"/>
                <a:gd name="T7" fmla="*/ 2 h 27"/>
                <a:gd name="T8" fmla="*/ 1 w 21"/>
                <a:gd name="T9" fmla="*/ 1 h 27"/>
                <a:gd name="T10" fmla="*/ 1 w 21"/>
                <a:gd name="T11" fmla="*/ 1 h 27"/>
                <a:gd name="T12" fmla="*/ 1 w 21"/>
                <a:gd name="T13" fmla="*/ 1 h 27"/>
                <a:gd name="T14" fmla="*/ 1 w 21"/>
                <a:gd name="T15" fmla="*/ 0 h 27"/>
                <a:gd name="T16" fmla="*/ 1 w 21"/>
                <a:gd name="T17" fmla="*/ 0 h 27"/>
                <a:gd name="T18" fmla="*/ 0 w 21"/>
                <a:gd name="T19" fmla="*/ 2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27"/>
                <a:gd name="T32" fmla="*/ 21 w 21"/>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27">
                  <a:moveTo>
                    <a:pt x="0" y="25"/>
                  </a:moveTo>
                  <a:lnTo>
                    <a:pt x="6" y="27"/>
                  </a:lnTo>
                  <a:lnTo>
                    <a:pt x="11" y="26"/>
                  </a:lnTo>
                  <a:lnTo>
                    <a:pt x="16" y="24"/>
                  </a:lnTo>
                  <a:lnTo>
                    <a:pt x="19" y="20"/>
                  </a:lnTo>
                  <a:lnTo>
                    <a:pt x="21" y="14"/>
                  </a:lnTo>
                  <a:lnTo>
                    <a:pt x="21" y="9"/>
                  </a:lnTo>
                  <a:lnTo>
                    <a:pt x="19" y="4"/>
                  </a:lnTo>
                  <a:lnTo>
                    <a:pt x="14" y="0"/>
                  </a:lnTo>
                  <a:lnTo>
                    <a:pt x="0" y="25"/>
                  </a:lnTo>
                  <a:close/>
                </a:path>
              </a:pathLst>
            </a:custGeom>
            <a:solidFill>
              <a:srgbClr val="000000"/>
            </a:solidFill>
            <a:ln w="9525">
              <a:noFill/>
              <a:round/>
              <a:headEnd/>
              <a:tailEnd/>
            </a:ln>
          </p:spPr>
          <p:txBody>
            <a:bodyPr/>
            <a:lstStyle/>
            <a:p>
              <a:pPr algn="ctr"/>
              <a:endParaRPr lang="en-US" sz="1800"/>
            </a:p>
          </p:txBody>
        </p:sp>
        <p:sp>
          <p:nvSpPr>
            <p:cNvPr id="347281" name="Freeform 1582"/>
            <p:cNvSpPr>
              <a:spLocks/>
            </p:cNvSpPr>
            <p:nvPr/>
          </p:nvSpPr>
          <p:spPr bwMode="auto">
            <a:xfrm>
              <a:off x="3393" y="3224"/>
              <a:ext cx="5" cy="11"/>
            </a:xfrm>
            <a:custGeom>
              <a:avLst/>
              <a:gdLst>
                <a:gd name="T0" fmla="*/ 0 w 115"/>
                <a:gd name="T1" fmla="*/ 0 h 181"/>
                <a:gd name="T2" fmla="*/ 0 w 115"/>
                <a:gd name="T3" fmla="*/ 0 h 181"/>
                <a:gd name="T4" fmla="*/ 0 w 115"/>
                <a:gd name="T5" fmla="*/ 1 h 181"/>
                <a:gd name="T6" fmla="*/ 0 w 115"/>
                <a:gd name="T7" fmla="*/ 2 h 181"/>
                <a:gd name="T8" fmla="*/ 0 w 115"/>
                <a:gd name="T9" fmla="*/ 2 h 181"/>
                <a:gd name="T10" fmla="*/ 0 w 115"/>
                <a:gd name="T11" fmla="*/ 3 h 181"/>
                <a:gd name="T12" fmla="*/ 0 w 115"/>
                <a:gd name="T13" fmla="*/ 4 h 181"/>
                <a:gd name="T14" fmla="*/ 1 w 115"/>
                <a:gd name="T15" fmla="*/ 5 h 181"/>
                <a:gd name="T16" fmla="*/ 1 w 115"/>
                <a:gd name="T17" fmla="*/ 6 h 181"/>
                <a:gd name="T18" fmla="*/ 1 w 115"/>
                <a:gd name="T19" fmla="*/ 6 h 181"/>
                <a:gd name="T20" fmla="*/ 1 w 115"/>
                <a:gd name="T21" fmla="*/ 7 h 181"/>
                <a:gd name="T22" fmla="*/ 2 w 115"/>
                <a:gd name="T23" fmla="*/ 8 h 181"/>
                <a:gd name="T24" fmla="*/ 2 w 115"/>
                <a:gd name="T25" fmla="*/ 8 h 181"/>
                <a:gd name="T26" fmla="*/ 3 w 115"/>
                <a:gd name="T27" fmla="*/ 9 h 181"/>
                <a:gd name="T28" fmla="*/ 3 w 115"/>
                <a:gd name="T29" fmla="*/ 10 h 181"/>
                <a:gd name="T30" fmla="*/ 3 w 115"/>
                <a:gd name="T31" fmla="*/ 10 h 181"/>
                <a:gd name="T32" fmla="*/ 4 w 115"/>
                <a:gd name="T33" fmla="*/ 11 h 181"/>
                <a:gd name="T34" fmla="*/ 4 w 115"/>
                <a:gd name="T35" fmla="*/ 11 h 181"/>
                <a:gd name="T36" fmla="*/ 5 w 115"/>
                <a:gd name="T37" fmla="*/ 9 h 181"/>
                <a:gd name="T38" fmla="*/ 5 w 115"/>
                <a:gd name="T39" fmla="*/ 9 h 181"/>
                <a:gd name="T40" fmla="*/ 4 w 115"/>
                <a:gd name="T41" fmla="*/ 9 h 181"/>
                <a:gd name="T42" fmla="*/ 4 w 115"/>
                <a:gd name="T43" fmla="*/ 8 h 181"/>
                <a:gd name="T44" fmla="*/ 3 w 115"/>
                <a:gd name="T45" fmla="*/ 8 h 181"/>
                <a:gd name="T46" fmla="*/ 3 w 115"/>
                <a:gd name="T47" fmla="*/ 7 h 181"/>
                <a:gd name="T48" fmla="*/ 3 w 115"/>
                <a:gd name="T49" fmla="*/ 7 h 181"/>
                <a:gd name="T50" fmla="*/ 3 w 115"/>
                <a:gd name="T51" fmla="*/ 6 h 181"/>
                <a:gd name="T52" fmla="*/ 2 w 115"/>
                <a:gd name="T53" fmla="*/ 5 h 181"/>
                <a:gd name="T54" fmla="*/ 2 w 115"/>
                <a:gd name="T55" fmla="*/ 5 h 181"/>
                <a:gd name="T56" fmla="*/ 2 w 115"/>
                <a:gd name="T57" fmla="*/ 4 h 181"/>
                <a:gd name="T58" fmla="*/ 2 w 115"/>
                <a:gd name="T59" fmla="*/ 4 h 181"/>
                <a:gd name="T60" fmla="*/ 1 w 115"/>
                <a:gd name="T61" fmla="*/ 3 h 181"/>
                <a:gd name="T62" fmla="*/ 1 w 115"/>
                <a:gd name="T63" fmla="*/ 2 h 181"/>
                <a:gd name="T64" fmla="*/ 1 w 115"/>
                <a:gd name="T65" fmla="*/ 1 h 181"/>
                <a:gd name="T66" fmla="*/ 1 w 115"/>
                <a:gd name="T67" fmla="*/ 1 h 181"/>
                <a:gd name="T68" fmla="*/ 1 w 115"/>
                <a:gd name="T69" fmla="*/ 0 h 181"/>
                <a:gd name="T70" fmla="*/ 1 w 115"/>
                <a:gd name="T71" fmla="*/ 0 h 181"/>
                <a:gd name="T72" fmla="*/ 0 w 115"/>
                <a:gd name="T73" fmla="*/ 0 h 1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5"/>
                <a:gd name="T112" fmla="*/ 0 h 181"/>
                <a:gd name="T113" fmla="*/ 115 w 115"/>
                <a:gd name="T114" fmla="*/ 181 h 1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5" h="181">
                  <a:moveTo>
                    <a:pt x="0" y="0"/>
                  </a:moveTo>
                  <a:lnTo>
                    <a:pt x="0" y="0"/>
                  </a:lnTo>
                  <a:lnTo>
                    <a:pt x="0" y="13"/>
                  </a:lnTo>
                  <a:lnTo>
                    <a:pt x="2" y="27"/>
                  </a:lnTo>
                  <a:lnTo>
                    <a:pt x="4" y="40"/>
                  </a:lnTo>
                  <a:lnTo>
                    <a:pt x="7" y="53"/>
                  </a:lnTo>
                  <a:lnTo>
                    <a:pt x="11" y="68"/>
                  </a:lnTo>
                  <a:lnTo>
                    <a:pt x="15" y="80"/>
                  </a:lnTo>
                  <a:lnTo>
                    <a:pt x="21" y="92"/>
                  </a:lnTo>
                  <a:lnTo>
                    <a:pt x="28" y="104"/>
                  </a:lnTo>
                  <a:lnTo>
                    <a:pt x="34" y="116"/>
                  </a:lnTo>
                  <a:lnTo>
                    <a:pt x="42" y="126"/>
                  </a:lnTo>
                  <a:lnTo>
                    <a:pt x="50" y="138"/>
                  </a:lnTo>
                  <a:lnTo>
                    <a:pt x="59" y="147"/>
                  </a:lnTo>
                  <a:lnTo>
                    <a:pt x="68" y="157"/>
                  </a:lnTo>
                  <a:lnTo>
                    <a:pt x="80" y="165"/>
                  </a:lnTo>
                  <a:lnTo>
                    <a:pt x="90" y="173"/>
                  </a:lnTo>
                  <a:lnTo>
                    <a:pt x="101" y="181"/>
                  </a:lnTo>
                  <a:lnTo>
                    <a:pt x="115" y="156"/>
                  </a:lnTo>
                  <a:lnTo>
                    <a:pt x="106" y="149"/>
                  </a:lnTo>
                  <a:lnTo>
                    <a:pt x="96" y="142"/>
                  </a:lnTo>
                  <a:lnTo>
                    <a:pt x="87" y="136"/>
                  </a:lnTo>
                  <a:lnTo>
                    <a:pt x="80" y="126"/>
                  </a:lnTo>
                  <a:lnTo>
                    <a:pt x="70" y="119"/>
                  </a:lnTo>
                  <a:lnTo>
                    <a:pt x="64" y="109"/>
                  </a:lnTo>
                  <a:lnTo>
                    <a:pt x="58" y="101"/>
                  </a:lnTo>
                  <a:lnTo>
                    <a:pt x="52" y="89"/>
                  </a:lnTo>
                  <a:lnTo>
                    <a:pt x="46" y="80"/>
                  </a:lnTo>
                  <a:lnTo>
                    <a:pt x="42" y="69"/>
                  </a:lnTo>
                  <a:lnTo>
                    <a:pt x="38" y="58"/>
                  </a:lnTo>
                  <a:lnTo>
                    <a:pt x="34" y="47"/>
                  </a:lnTo>
                  <a:lnTo>
                    <a:pt x="33" y="35"/>
                  </a:lnTo>
                  <a:lnTo>
                    <a:pt x="31" y="23"/>
                  </a:lnTo>
                  <a:lnTo>
                    <a:pt x="29" y="11"/>
                  </a:lnTo>
                  <a:lnTo>
                    <a:pt x="29" y="0"/>
                  </a:lnTo>
                  <a:lnTo>
                    <a:pt x="0" y="0"/>
                  </a:lnTo>
                  <a:close/>
                </a:path>
              </a:pathLst>
            </a:custGeom>
            <a:solidFill>
              <a:srgbClr val="000000"/>
            </a:solidFill>
            <a:ln w="9525">
              <a:noFill/>
              <a:round/>
              <a:headEnd/>
              <a:tailEnd/>
            </a:ln>
          </p:spPr>
          <p:txBody>
            <a:bodyPr/>
            <a:lstStyle/>
            <a:p>
              <a:pPr algn="ctr"/>
              <a:endParaRPr lang="en-US" sz="1800"/>
            </a:p>
          </p:txBody>
        </p:sp>
        <p:sp>
          <p:nvSpPr>
            <p:cNvPr id="347282" name="Freeform 1583"/>
            <p:cNvSpPr>
              <a:spLocks/>
            </p:cNvSpPr>
            <p:nvPr/>
          </p:nvSpPr>
          <p:spPr bwMode="auto">
            <a:xfrm>
              <a:off x="3393" y="3222"/>
              <a:ext cx="1" cy="2"/>
            </a:xfrm>
            <a:custGeom>
              <a:avLst/>
              <a:gdLst>
                <a:gd name="T0" fmla="*/ 0 w 33"/>
                <a:gd name="T1" fmla="*/ 0 h 47"/>
                <a:gd name="T2" fmla="*/ 0 w 33"/>
                <a:gd name="T3" fmla="*/ 0 h 47"/>
                <a:gd name="T4" fmla="*/ 0 w 33"/>
                <a:gd name="T5" fmla="*/ 0 h 47"/>
                <a:gd name="T6" fmla="*/ 0 w 33"/>
                <a:gd name="T7" fmla="*/ 1 h 47"/>
                <a:gd name="T8" fmla="*/ 0 w 33"/>
                <a:gd name="T9" fmla="*/ 1 h 47"/>
                <a:gd name="T10" fmla="*/ 0 w 33"/>
                <a:gd name="T11" fmla="*/ 1 h 47"/>
                <a:gd name="T12" fmla="*/ 0 w 33"/>
                <a:gd name="T13" fmla="*/ 2 h 47"/>
                <a:gd name="T14" fmla="*/ 0 w 33"/>
                <a:gd name="T15" fmla="*/ 2 h 47"/>
                <a:gd name="T16" fmla="*/ 0 w 33"/>
                <a:gd name="T17" fmla="*/ 2 h 47"/>
                <a:gd name="T18" fmla="*/ 1 w 33"/>
                <a:gd name="T19" fmla="*/ 2 h 47"/>
                <a:gd name="T20" fmla="*/ 1 w 33"/>
                <a:gd name="T21" fmla="*/ 2 h 47"/>
                <a:gd name="T22" fmla="*/ 1 w 33"/>
                <a:gd name="T23" fmla="*/ 2 h 47"/>
                <a:gd name="T24" fmla="*/ 1 w 33"/>
                <a:gd name="T25" fmla="*/ 1 h 47"/>
                <a:gd name="T26" fmla="*/ 1 w 33"/>
                <a:gd name="T27" fmla="*/ 1 h 47"/>
                <a:gd name="T28" fmla="*/ 1 w 33"/>
                <a:gd name="T29" fmla="*/ 1 h 47"/>
                <a:gd name="T30" fmla="*/ 1 w 33"/>
                <a:gd name="T31" fmla="*/ 1 h 47"/>
                <a:gd name="T32" fmla="*/ 1 w 33"/>
                <a:gd name="T33" fmla="*/ 1 h 47"/>
                <a:gd name="T34" fmla="*/ 1 w 33"/>
                <a:gd name="T35" fmla="*/ 0 h 47"/>
                <a:gd name="T36" fmla="*/ 0 w 33"/>
                <a:gd name="T37" fmla="*/ 0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47"/>
                <a:gd name="T59" fmla="*/ 33 w 33"/>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47">
                  <a:moveTo>
                    <a:pt x="4" y="0"/>
                  </a:moveTo>
                  <a:lnTo>
                    <a:pt x="3" y="6"/>
                  </a:lnTo>
                  <a:lnTo>
                    <a:pt x="2" y="11"/>
                  </a:lnTo>
                  <a:lnTo>
                    <a:pt x="1" y="18"/>
                  </a:lnTo>
                  <a:lnTo>
                    <a:pt x="1" y="23"/>
                  </a:lnTo>
                  <a:lnTo>
                    <a:pt x="0" y="30"/>
                  </a:lnTo>
                  <a:lnTo>
                    <a:pt x="0" y="36"/>
                  </a:lnTo>
                  <a:lnTo>
                    <a:pt x="0" y="41"/>
                  </a:lnTo>
                  <a:lnTo>
                    <a:pt x="0" y="47"/>
                  </a:lnTo>
                  <a:lnTo>
                    <a:pt x="29" y="47"/>
                  </a:lnTo>
                  <a:lnTo>
                    <a:pt x="29" y="41"/>
                  </a:lnTo>
                  <a:lnTo>
                    <a:pt x="29" y="36"/>
                  </a:lnTo>
                  <a:lnTo>
                    <a:pt x="29" y="32"/>
                  </a:lnTo>
                  <a:lnTo>
                    <a:pt x="30" y="26"/>
                  </a:lnTo>
                  <a:lnTo>
                    <a:pt x="30" y="20"/>
                  </a:lnTo>
                  <a:lnTo>
                    <a:pt x="31" y="17"/>
                  </a:lnTo>
                  <a:lnTo>
                    <a:pt x="32" y="12"/>
                  </a:lnTo>
                  <a:lnTo>
                    <a:pt x="33" y="7"/>
                  </a:lnTo>
                  <a:lnTo>
                    <a:pt x="4" y="0"/>
                  </a:lnTo>
                  <a:close/>
                </a:path>
              </a:pathLst>
            </a:custGeom>
            <a:solidFill>
              <a:srgbClr val="000000"/>
            </a:solidFill>
            <a:ln w="9525">
              <a:noFill/>
              <a:round/>
              <a:headEnd/>
              <a:tailEnd/>
            </a:ln>
          </p:spPr>
          <p:txBody>
            <a:bodyPr/>
            <a:lstStyle/>
            <a:p>
              <a:pPr algn="ctr"/>
              <a:endParaRPr lang="en-US" sz="1800"/>
            </a:p>
          </p:txBody>
        </p:sp>
        <p:sp>
          <p:nvSpPr>
            <p:cNvPr id="347283" name="Freeform 1584"/>
            <p:cNvSpPr>
              <a:spLocks/>
            </p:cNvSpPr>
            <p:nvPr/>
          </p:nvSpPr>
          <p:spPr bwMode="auto">
            <a:xfrm>
              <a:off x="3393" y="3224"/>
              <a:ext cx="1" cy="1"/>
            </a:xfrm>
            <a:custGeom>
              <a:avLst/>
              <a:gdLst>
                <a:gd name="T0" fmla="*/ 1 w 29"/>
                <a:gd name="T1" fmla="*/ 1 h 18"/>
                <a:gd name="T2" fmla="*/ 1 w 29"/>
                <a:gd name="T3" fmla="*/ 1 h 18"/>
                <a:gd name="T4" fmla="*/ 1 w 29"/>
                <a:gd name="T5" fmla="*/ 0 h 18"/>
                <a:gd name="T6" fmla="*/ 1 w 29"/>
                <a:gd name="T7" fmla="*/ 0 h 18"/>
                <a:gd name="T8" fmla="*/ 1 w 29"/>
                <a:gd name="T9" fmla="*/ 0 h 18"/>
                <a:gd name="T10" fmla="*/ 0 w 29"/>
                <a:gd name="T11" fmla="*/ 0 h 18"/>
                <a:gd name="T12" fmla="*/ 0 w 29"/>
                <a:gd name="T13" fmla="*/ 0 h 18"/>
                <a:gd name="T14" fmla="*/ 0 w 29"/>
                <a:gd name="T15" fmla="*/ 0 h 18"/>
                <a:gd name="T16" fmla="*/ 0 w 29"/>
                <a:gd name="T17" fmla="*/ 1 h 18"/>
                <a:gd name="T18" fmla="*/ 1 w 29"/>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8"/>
                <a:gd name="T32" fmla="*/ 29 w 29"/>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8">
                  <a:moveTo>
                    <a:pt x="29" y="18"/>
                  </a:moveTo>
                  <a:lnTo>
                    <a:pt x="29" y="11"/>
                  </a:lnTo>
                  <a:lnTo>
                    <a:pt x="27" y="6"/>
                  </a:lnTo>
                  <a:lnTo>
                    <a:pt x="22" y="2"/>
                  </a:lnTo>
                  <a:lnTo>
                    <a:pt x="17" y="0"/>
                  </a:lnTo>
                  <a:lnTo>
                    <a:pt x="12" y="0"/>
                  </a:lnTo>
                  <a:lnTo>
                    <a:pt x="7" y="2"/>
                  </a:lnTo>
                  <a:lnTo>
                    <a:pt x="3" y="5"/>
                  </a:lnTo>
                  <a:lnTo>
                    <a:pt x="0" y="11"/>
                  </a:lnTo>
                  <a:lnTo>
                    <a:pt x="29" y="18"/>
                  </a:lnTo>
                  <a:close/>
                </a:path>
              </a:pathLst>
            </a:custGeom>
            <a:solidFill>
              <a:srgbClr val="000000"/>
            </a:solidFill>
            <a:ln w="9525">
              <a:noFill/>
              <a:round/>
              <a:headEnd/>
              <a:tailEnd/>
            </a:ln>
          </p:spPr>
          <p:txBody>
            <a:bodyPr/>
            <a:lstStyle/>
            <a:p>
              <a:pPr algn="ctr"/>
              <a:endParaRPr lang="en-US" sz="1800"/>
            </a:p>
          </p:txBody>
        </p:sp>
        <p:sp>
          <p:nvSpPr>
            <p:cNvPr id="347284" name="Freeform 1585"/>
            <p:cNvSpPr>
              <a:spLocks/>
            </p:cNvSpPr>
            <p:nvPr/>
          </p:nvSpPr>
          <p:spPr bwMode="auto">
            <a:xfrm>
              <a:off x="3563" y="3123"/>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5"/>
                  </a:lnTo>
                  <a:lnTo>
                    <a:pt x="0" y="13"/>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285" name="Freeform 1586"/>
            <p:cNvSpPr>
              <a:spLocks/>
            </p:cNvSpPr>
            <p:nvPr/>
          </p:nvSpPr>
          <p:spPr bwMode="auto">
            <a:xfrm>
              <a:off x="3563" y="3123"/>
              <a:ext cx="7" cy="15"/>
            </a:xfrm>
            <a:custGeom>
              <a:avLst/>
              <a:gdLst>
                <a:gd name="T0" fmla="*/ 7 w 164"/>
                <a:gd name="T1" fmla="*/ 15 h 274"/>
                <a:gd name="T2" fmla="*/ 7 w 164"/>
                <a:gd name="T3" fmla="*/ 15 h 274"/>
                <a:gd name="T4" fmla="*/ 7 w 164"/>
                <a:gd name="T5" fmla="*/ 14 h 274"/>
                <a:gd name="T6" fmla="*/ 7 w 164"/>
                <a:gd name="T7" fmla="*/ 13 h 274"/>
                <a:gd name="T8" fmla="*/ 7 w 164"/>
                <a:gd name="T9" fmla="*/ 12 h 274"/>
                <a:gd name="T10" fmla="*/ 7 w 164"/>
                <a:gd name="T11" fmla="*/ 10 h 274"/>
                <a:gd name="T12" fmla="*/ 6 w 164"/>
                <a:gd name="T13" fmla="*/ 9 h 274"/>
                <a:gd name="T14" fmla="*/ 6 w 164"/>
                <a:gd name="T15" fmla="*/ 8 h 274"/>
                <a:gd name="T16" fmla="*/ 6 w 164"/>
                <a:gd name="T17" fmla="*/ 7 h 274"/>
                <a:gd name="T18" fmla="*/ 5 w 164"/>
                <a:gd name="T19" fmla="*/ 6 h 274"/>
                <a:gd name="T20" fmla="*/ 5 w 164"/>
                <a:gd name="T21" fmla="*/ 5 h 274"/>
                <a:gd name="T22" fmla="*/ 4 w 164"/>
                <a:gd name="T23" fmla="*/ 4 h 274"/>
                <a:gd name="T24" fmla="*/ 4 w 164"/>
                <a:gd name="T25" fmla="*/ 4 h 274"/>
                <a:gd name="T26" fmla="*/ 3 w 164"/>
                <a:gd name="T27" fmla="*/ 3 h 274"/>
                <a:gd name="T28" fmla="*/ 3 w 164"/>
                <a:gd name="T29" fmla="*/ 2 h 274"/>
                <a:gd name="T30" fmla="*/ 2 w 164"/>
                <a:gd name="T31" fmla="*/ 1 h 274"/>
                <a:gd name="T32" fmla="*/ 1 w 164"/>
                <a:gd name="T33" fmla="*/ 1 h 274"/>
                <a:gd name="T34" fmla="*/ 0 w 164"/>
                <a:gd name="T35" fmla="*/ 0 h 274"/>
                <a:gd name="T36" fmla="*/ 0 w 164"/>
                <a:gd name="T37" fmla="*/ 1 h 274"/>
                <a:gd name="T38" fmla="*/ 1 w 164"/>
                <a:gd name="T39" fmla="*/ 2 h 274"/>
                <a:gd name="T40" fmla="*/ 1 w 164"/>
                <a:gd name="T41" fmla="*/ 2 h 274"/>
                <a:gd name="T42" fmla="*/ 2 w 164"/>
                <a:gd name="T43" fmla="*/ 3 h 274"/>
                <a:gd name="T44" fmla="*/ 3 w 164"/>
                <a:gd name="T45" fmla="*/ 4 h 274"/>
                <a:gd name="T46" fmla="*/ 3 w 164"/>
                <a:gd name="T47" fmla="*/ 4 h 274"/>
                <a:gd name="T48" fmla="*/ 4 w 164"/>
                <a:gd name="T49" fmla="*/ 5 h 274"/>
                <a:gd name="T50" fmla="*/ 4 w 164"/>
                <a:gd name="T51" fmla="*/ 6 h 274"/>
                <a:gd name="T52" fmla="*/ 4 w 164"/>
                <a:gd name="T53" fmla="*/ 7 h 274"/>
                <a:gd name="T54" fmla="*/ 5 w 164"/>
                <a:gd name="T55" fmla="*/ 8 h 274"/>
                <a:gd name="T56" fmla="*/ 5 w 164"/>
                <a:gd name="T57" fmla="*/ 9 h 274"/>
                <a:gd name="T58" fmla="*/ 5 w 164"/>
                <a:gd name="T59" fmla="*/ 10 h 274"/>
                <a:gd name="T60" fmla="*/ 6 w 164"/>
                <a:gd name="T61" fmla="*/ 11 h 274"/>
                <a:gd name="T62" fmla="*/ 6 w 164"/>
                <a:gd name="T63" fmla="*/ 12 h 274"/>
                <a:gd name="T64" fmla="*/ 6 w 164"/>
                <a:gd name="T65" fmla="*/ 13 h 274"/>
                <a:gd name="T66" fmla="*/ 6 w 164"/>
                <a:gd name="T67" fmla="*/ 14 h 274"/>
                <a:gd name="T68" fmla="*/ 6 w 164"/>
                <a:gd name="T69" fmla="*/ 15 h 274"/>
                <a:gd name="T70" fmla="*/ 6 w 164"/>
                <a:gd name="T71" fmla="*/ 15 h 274"/>
                <a:gd name="T72" fmla="*/ 7 w 164"/>
                <a:gd name="T73" fmla="*/ 15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4"/>
                <a:gd name="T112" fmla="*/ 0 h 274"/>
                <a:gd name="T113" fmla="*/ 164 w 164"/>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4" h="274">
                  <a:moveTo>
                    <a:pt x="164" y="274"/>
                  </a:moveTo>
                  <a:lnTo>
                    <a:pt x="164" y="274"/>
                  </a:lnTo>
                  <a:lnTo>
                    <a:pt x="162" y="253"/>
                  </a:lnTo>
                  <a:lnTo>
                    <a:pt x="160" y="233"/>
                  </a:lnTo>
                  <a:lnTo>
                    <a:pt x="157" y="211"/>
                  </a:lnTo>
                  <a:lnTo>
                    <a:pt x="153" y="190"/>
                  </a:lnTo>
                  <a:lnTo>
                    <a:pt x="147" y="170"/>
                  </a:lnTo>
                  <a:lnTo>
                    <a:pt x="139" y="152"/>
                  </a:lnTo>
                  <a:lnTo>
                    <a:pt x="130" y="135"/>
                  </a:lnTo>
                  <a:lnTo>
                    <a:pt x="122" y="116"/>
                  </a:lnTo>
                  <a:lnTo>
                    <a:pt x="112" y="98"/>
                  </a:lnTo>
                  <a:lnTo>
                    <a:pt x="100" y="82"/>
                  </a:lnTo>
                  <a:lnTo>
                    <a:pt x="87" y="65"/>
                  </a:lnTo>
                  <a:lnTo>
                    <a:pt x="73" y="50"/>
                  </a:lnTo>
                  <a:lnTo>
                    <a:pt x="59" y="35"/>
                  </a:lnTo>
                  <a:lnTo>
                    <a:pt x="43" y="23"/>
                  </a:lnTo>
                  <a:lnTo>
                    <a:pt x="27" y="10"/>
                  </a:lnTo>
                  <a:lnTo>
                    <a:pt x="10" y="0"/>
                  </a:lnTo>
                  <a:lnTo>
                    <a:pt x="0" y="19"/>
                  </a:lnTo>
                  <a:lnTo>
                    <a:pt x="15" y="29"/>
                  </a:lnTo>
                  <a:lnTo>
                    <a:pt x="30" y="40"/>
                  </a:lnTo>
                  <a:lnTo>
                    <a:pt x="45" y="52"/>
                  </a:lnTo>
                  <a:lnTo>
                    <a:pt x="59" y="65"/>
                  </a:lnTo>
                  <a:lnTo>
                    <a:pt x="71" y="80"/>
                  </a:lnTo>
                  <a:lnTo>
                    <a:pt x="83" y="94"/>
                  </a:lnTo>
                  <a:lnTo>
                    <a:pt x="94" y="110"/>
                  </a:lnTo>
                  <a:lnTo>
                    <a:pt x="104" y="126"/>
                  </a:lnTo>
                  <a:lnTo>
                    <a:pt x="112" y="143"/>
                  </a:lnTo>
                  <a:lnTo>
                    <a:pt x="119" y="161"/>
                  </a:lnTo>
                  <a:lnTo>
                    <a:pt x="126" y="179"/>
                  </a:lnTo>
                  <a:lnTo>
                    <a:pt x="132" y="197"/>
                  </a:lnTo>
                  <a:lnTo>
                    <a:pt x="136" y="216"/>
                  </a:lnTo>
                  <a:lnTo>
                    <a:pt x="139" y="235"/>
                  </a:lnTo>
                  <a:lnTo>
                    <a:pt x="141" y="255"/>
                  </a:lnTo>
                  <a:lnTo>
                    <a:pt x="141" y="274"/>
                  </a:lnTo>
                  <a:lnTo>
                    <a:pt x="164" y="274"/>
                  </a:lnTo>
                  <a:close/>
                </a:path>
              </a:pathLst>
            </a:custGeom>
            <a:solidFill>
              <a:srgbClr val="000000"/>
            </a:solidFill>
            <a:ln w="9525">
              <a:noFill/>
              <a:round/>
              <a:headEnd/>
              <a:tailEnd/>
            </a:ln>
          </p:spPr>
          <p:txBody>
            <a:bodyPr/>
            <a:lstStyle/>
            <a:p>
              <a:pPr algn="ctr"/>
              <a:endParaRPr lang="en-US" sz="1800"/>
            </a:p>
          </p:txBody>
        </p:sp>
        <p:sp>
          <p:nvSpPr>
            <p:cNvPr id="347286" name="Freeform 1587"/>
            <p:cNvSpPr>
              <a:spLocks/>
            </p:cNvSpPr>
            <p:nvPr/>
          </p:nvSpPr>
          <p:spPr bwMode="auto">
            <a:xfrm>
              <a:off x="3569" y="3138"/>
              <a:ext cx="1" cy="4"/>
            </a:xfrm>
            <a:custGeom>
              <a:avLst/>
              <a:gdLst>
                <a:gd name="T0" fmla="*/ 1 w 29"/>
                <a:gd name="T1" fmla="*/ 4 h 68"/>
                <a:gd name="T2" fmla="*/ 1 w 29"/>
                <a:gd name="T3" fmla="*/ 4 h 68"/>
                <a:gd name="T4" fmla="*/ 1 w 29"/>
                <a:gd name="T5" fmla="*/ 3 h 68"/>
                <a:gd name="T6" fmla="*/ 1 w 29"/>
                <a:gd name="T7" fmla="*/ 3 h 68"/>
                <a:gd name="T8" fmla="*/ 1 w 29"/>
                <a:gd name="T9" fmla="*/ 2 h 68"/>
                <a:gd name="T10" fmla="*/ 1 w 29"/>
                <a:gd name="T11" fmla="*/ 1 h 68"/>
                <a:gd name="T12" fmla="*/ 1 w 29"/>
                <a:gd name="T13" fmla="*/ 1 h 68"/>
                <a:gd name="T14" fmla="*/ 1 w 29"/>
                <a:gd name="T15" fmla="*/ 0 h 68"/>
                <a:gd name="T16" fmla="*/ 1 w 29"/>
                <a:gd name="T17" fmla="*/ 0 h 68"/>
                <a:gd name="T18" fmla="*/ 0 w 29"/>
                <a:gd name="T19" fmla="*/ 0 h 68"/>
                <a:gd name="T20" fmla="*/ 0 w 29"/>
                <a:gd name="T21" fmla="*/ 0 h 68"/>
                <a:gd name="T22" fmla="*/ 0 w 29"/>
                <a:gd name="T23" fmla="*/ 1 h 68"/>
                <a:gd name="T24" fmla="*/ 0 w 29"/>
                <a:gd name="T25" fmla="*/ 1 h 68"/>
                <a:gd name="T26" fmla="*/ 0 w 29"/>
                <a:gd name="T27" fmla="*/ 2 h 68"/>
                <a:gd name="T28" fmla="*/ 0 w 29"/>
                <a:gd name="T29" fmla="*/ 2 h 68"/>
                <a:gd name="T30" fmla="*/ 0 w 29"/>
                <a:gd name="T31" fmla="*/ 3 h 68"/>
                <a:gd name="T32" fmla="*/ 0 w 29"/>
                <a:gd name="T33" fmla="*/ 3 h 68"/>
                <a:gd name="T34" fmla="*/ 0 w 29"/>
                <a:gd name="T35" fmla="*/ 4 h 68"/>
                <a:gd name="T36" fmla="*/ 1 w 29"/>
                <a:gd name="T37" fmla="*/ 4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68"/>
                <a:gd name="T59" fmla="*/ 29 w 29"/>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68">
                  <a:moveTo>
                    <a:pt x="21" y="68"/>
                  </a:moveTo>
                  <a:lnTo>
                    <a:pt x="22" y="60"/>
                  </a:lnTo>
                  <a:lnTo>
                    <a:pt x="24" y="52"/>
                  </a:lnTo>
                  <a:lnTo>
                    <a:pt x="25" y="43"/>
                  </a:lnTo>
                  <a:lnTo>
                    <a:pt x="26" y="34"/>
                  </a:lnTo>
                  <a:lnTo>
                    <a:pt x="28" y="25"/>
                  </a:lnTo>
                  <a:lnTo>
                    <a:pt x="28" y="17"/>
                  </a:lnTo>
                  <a:lnTo>
                    <a:pt x="29" y="8"/>
                  </a:lnTo>
                  <a:lnTo>
                    <a:pt x="29" y="0"/>
                  </a:lnTo>
                  <a:lnTo>
                    <a:pt x="6" y="0"/>
                  </a:lnTo>
                  <a:lnTo>
                    <a:pt x="6" y="8"/>
                  </a:lnTo>
                  <a:lnTo>
                    <a:pt x="5" y="17"/>
                  </a:lnTo>
                  <a:lnTo>
                    <a:pt x="5" y="25"/>
                  </a:lnTo>
                  <a:lnTo>
                    <a:pt x="5" y="32"/>
                  </a:lnTo>
                  <a:lnTo>
                    <a:pt x="4" y="41"/>
                  </a:lnTo>
                  <a:lnTo>
                    <a:pt x="3" y="48"/>
                  </a:lnTo>
                  <a:lnTo>
                    <a:pt x="1" y="56"/>
                  </a:lnTo>
                  <a:lnTo>
                    <a:pt x="0" y="64"/>
                  </a:lnTo>
                  <a:lnTo>
                    <a:pt x="21" y="68"/>
                  </a:lnTo>
                  <a:close/>
                </a:path>
              </a:pathLst>
            </a:custGeom>
            <a:solidFill>
              <a:srgbClr val="000000"/>
            </a:solidFill>
            <a:ln w="9525">
              <a:noFill/>
              <a:round/>
              <a:headEnd/>
              <a:tailEnd/>
            </a:ln>
          </p:spPr>
          <p:txBody>
            <a:bodyPr/>
            <a:lstStyle/>
            <a:p>
              <a:pPr algn="ctr"/>
              <a:endParaRPr lang="en-US" sz="1800"/>
            </a:p>
          </p:txBody>
        </p:sp>
        <p:sp>
          <p:nvSpPr>
            <p:cNvPr id="347287" name="Freeform 1588"/>
            <p:cNvSpPr>
              <a:spLocks/>
            </p:cNvSpPr>
            <p:nvPr/>
          </p:nvSpPr>
          <p:spPr bwMode="auto">
            <a:xfrm>
              <a:off x="3569" y="3138"/>
              <a:ext cx="1" cy="1"/>
            </a:xfrm>
            <a:custGeom>
              <a:avLst/>
              <a:gdLst>
                <a:gd name="T0" fmla="*/ 0 w 21"/>
                <a:gd name="T1" fmla="*/ 0 h 12"/>
                <a:gd name="T2" fmla="*/ 0 w 21"/>
                <a:gd name="T3" fmla="*/ 1 h 12"/>
                <a:gd name="T4" fmla="*/ 0 w 21"/>
                <a:gd name="T5" fmla="*/ 1 h 12"/>
                <a:gd name="T6" fmla="*/ 1 w 21"/>
                <a:gd name="T7" fmla="*/ 1 h 12"/>
                <a:gd name="T8" fmla="*/ 1 w 21"/>
                <a:gd name="T9" fmla="*/ 0 h 12"/>
                <a:gd name="T10" fmla="*/ 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0" y="0"/>
                  </a:moveTo>
                  <a:lnTo>
                    <a:pt x="3" y="8"/>
                  </a:lnTo>
                  <a:lnTo>
                    <a:pt x="10" y="12"/>
                  </a:lnTo>
                  <a:lnTo>
                    <a:pt x="17" y="11"/>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288" name="Freeform 1589"/>
            <p:cNvSpPr>
              <a:spLocks/>
            </p:cNvSpPr>
            <p:nvPr/>
          </p:nvSpPr>
          <p:spPr bwMode="auto">
            <a:xfrm>
              <a:off x="3563" y="3128"/>
              <a:ext cx="1" cy="1"/>
            </a:xfrm>
            <a:custGeom>
              <a:avLst/>
              <a:gdLst>
                <a:gd name="T0" fmla="*/ 1 w 15"/>
                <a:gd name="T1" fmla="*/ 0 h 20"/>
                <a:gd name="T2" fmla="*/ 0 w 15"/>
                <a:gd name="T3" fmla="*/ 0 h 20"/>
                <a:gd name="T4" fmla="*/ 0 w 15"/>
                <a:gd name="T5" fmla="*/ 0 h 20"/>
                <a:gd name="T6" fmla="*/ 0 w 15"/>
                <a:gd name="T7" fmla="*/ 1 h 20"/>
                <a:gd name="T8" fmla="*/ 0 w 15"/>
                <a:gd name="T9" fmla="*/ 1 h 20"/>
                <a:gd name="T10" fmla="*/ 1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5" y="1"/>
                  </a:moveTo>
                  <a:lnTo>
                    <a:pt x="7" y="0"/>
                  </a:lnTo>
                  <a:lnTo>
                    <a:pt x="1" y="6"/>
                  </a:lnTo>
                  <a:lnTo>
                    <a:pt x="0" y="14"/>
                  </a:lnTo>
                  <a:lnTo>
                    <a:pt x="5" y="20"/>
                  </a:lnTo>
                  <a:lnTo>
                    <a:pt x="15" y="1"/>
                  </a:lnTo>
                  <a:close/>
                </a:path>
              </a:pathLst>
            </a:custGeom>
            <a:solidFill>
              <a:srgbClr val="000000"/>
            </a:solidFill>
            <a:ln w="9525">
              <a:noFill/>
              <a:round/>
              <a:headEnd/>
              <a:tailEnd/>
            </a:ln>
          </p:spPr>
          <p:txBody>
            <a:bodyPr/>
            <a:lstStyle/>
            <a:p>
              <a:pPr algn="ctr"/>
              <a:endParaRPr lang="en-US" sz="1800"/>
            </a:p>
          </p:txBody>
        </p:sp>
        <p:sp>
          <p:nvSpPr>
            <p:cNvPr id="347289" name="Freeform 1590"/>
            <p:cNvSpPr>
              <a:spLocks/>
            </p:cNvSpPr>
            <p:nvPr/>
          </p:nvSpPr>
          <p:spPr bwMode="auto">
            <a:xfrm>
              <a:off x="3564" y="3128"/>
              <a:ext cx="4" cy="8"/>
            </a:xfrm>
            <a:custGeom>
              <a:avLst/>
              <a:gdLst>
                <a:gd name="T0" fmla="*/ 4 w 86"/>
                <a:gd name="T1" fmla="*/ 8 h 136"/>
                <a:gd name="T2" fmla="*/ 4 w 86"/>
                <a:gd name="T3" fmla="*/ 8 h 136"/>
                <a:gd name="T4" fmla="*/ 4 w 86"/>
                <a:gd name="T5" fmla="*/ 7 h 136"/>
                <a:gd name="T6" fmla="*/ 4 w 86"/>
                <a:gd name="T7" fmla="*/ 6 h 136"/>
                <a:gd name="T8" fmla="*/ 4 w 86"/>
                <a:gd name="T9" fmla="*/ 4 h 136"/>
                <a:gd name="T10" fmla="*/ 3 w 86"/>
                <a:gd name="T11" fmla="*/ 3 h 136"/>
                <a:gd name="T12" fmla="*/ 3 w 86"/>
                <a:gd name="T13" fmla="*/ 2 h 136"/>
                <a:gd name="T14" fmla="*/ 2 w 86"/>
                <a:gd name="T15" fmla="*/ 2 h 136"/>
                <a:gd name="T16" fmla="*/ 1 w 86"/>
                <a:gd name="T17" fmla="*/ 1 h 136"/>
                <a:gd name="T18" fmla="*/ 0 w 86"/>
                <a:gd name="T19" fmla="*/ 0 h 136"/>
                <a:gd name="T20" fmla="*/ 0 w 86"/>
                <a:gd name="T21" fmla="*/ 1 h 136"/>
                <a:gd name="T22" fmla="*/ 1 w 86"/>
                <a:gd name="T23" fmla="*/ 2 h 136"/>
                <a:gd name="T24" fmla="*/ 1 w 86"/>
                <a:gd name="T25" fmla="*/ 2 h 136"/>
                <a:gd name="T26" fmla="*/ 2 w 86"/>
                <a:gd name="T27" fmla="*/ 3 h 136"/>
                <a:gd name="T28" fmla="*/ 2 w 86"/>
                <a:gd name="T29" fmla="*/ 4 h 136"/>
                <a:gd name="T30" fmla="*/ 3 w 86"/>
                <a:gd name="T31" fmla="*/ 5 h 136"/>
                <a:gd name="T32" fmla="*/ 3 w 86"/>
                <a:gd name="T33" fmla="*/ 6 h 136"/>
                <a:gd name="T34" fmla="*/ 3 w 86"/>
                <a:gd name="T35" fmla="*/ 7 h 136"/>
                <a:gd name="T36" fmla="*/ 3 w 86"/>
                <a:gd name="T37" fmla="*/ 8 h 136"/>
                <a:gd name="T38" fmla="*/ 3 w 86"/>
                <a:gd name="T39" fmla="*/ 8 h 136"/>
                <a:gd name="T40" fmla="*/ 4 w 86"/>
                <a:gd name="T41" fmla="*/ 8 h 1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136"/>
                <a:gd name="T65" fmla="*/ 86 w 86"/>
                <a:gd name="T66" fmla="*/ 136 h 1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136">
                  <a:moveTo>
                    <a:pt x="86" y="136"/>
                  </a:moveTo>
                  <a:lnTo>
                    <a:pt x="86" y="136"/>
                  </a:lnTo>
                  <a:lnTo>
                    <a:pt x="85" y="116"/>
                  </a:lnTo>
                  <a:lnTo>
                    <a:pt x="81" y="95"/>
                  </a:lnTo>
                  <a:lnTo>
                    <a:pt x="76" y="76"/>
                  </a:lnTo>
                  <a:lnTo>
                    <a:pt x="66" y="58"/>
                  </a:lnTo>
                  <a:lnTo>
                    <a:pt x="55" y="41"/>
                  </a:lnTo>
                  <a:lnTo>
                    <a:pt x="42" y="26"/>
                  </a:lnTo>
                  <a:lnTo>
                    <a:pt x="27" y="12"/>
                  </a:lnTo>
                  <a:lnTo>
                    <a:pt x="10" y="0"/>
                  </a:lnTo>
                  <a:lnTo>
                    <a:pt x="0" y="19"/>
                  </a:lnTo>
                  <a:lnTo>
                    <a:pt x="14" y="29"/>
                  </a:lnTo>
                  <a:lnTo>
                    <a:pt x="28" y="40"/>
                  </a:lnTo>
                  <a:lnTo>
                    <a:pt x="39" y="54"/>
                  </a:lnTo>
                  <a:lnTo>
                    <a:pt x="48" y="69"/>
                  </a:lnTo>
                  <a:lnTo>
                    <a:pt x="55" y="85"/>
                  </a:lnTo>
                  <a:lnTo>
                    <a:pt x="60" y="102"/>
                  </a:lnTo>
                  <a:lnTo>
                    <a:pt x="64" y="118"/>
                  </a:lnTo>
                  <a:lnTo>
                    <a:pt x="65" y="136"/>
                  </a:lnTo>
                  <a:lnTo>
                    <a:pt x="86" y="136"/>
                  </a:lnTo>
                  <a:close/>
                </a:path>
              </a:pathLst>
            </a:custGeom>
            <a:solidFill>
              <a:srgbClr val="000000"/>
            </a:solidFill>
            <a:ln w="9525">
              <a:noFill/>
              <a:round/>
              <a:headEnd/>
              <a:tailEnd/>
            </a:ln>
          </p:spPr>
          <p:txBody>
            <a:bodyPr/>
            <a:lstStyle/>
            <a:p>
              <a:pPr algn="ctr"/>
              <a:endParaRPr lang="en-US" sz="1800"/>
            </a:p>
          </p:txBody>
        </p:sp>
        <p:sp>
          <p:nvSpPr>
            <p:cNvPr id="347290" name="Freeform 1591"/>
            <p:cNvSpPr>
              <a:spLocks/>
            </p:cNvSpPr>
            <p:nvPr/>
          </p:nvSpPr>
          <p:spPr bwMode="auto">
            <a:xfrm>
              <a:off x="3567" y="3136"/>
              <a:ext cx="1" cy="2"/>
            </a:xfrm>
            <a:custGeom>
              <a:avLst/>
              <a:gdLst>
                <a:gd name="T0" fmla="*/ 1 w 24"/>
                <a:gd name="T1" fmla="*/ 2 h 35"/>
                <a:gd name="T2" fmla="*/ 1 w 24"/>
                <a:gd name="T3" fmla="*/ 2 h 35"/>
                <a:gd name="T4" fmla="*/ 1 w 24"/>
                <a:gd name="T5" fmla="*/ 1 h 35"/>
                <a:gd name="T6" fmla="*/ 1 w 24"/>
                <a:gd name="T7" fmla="*/ 1 h 35"/>
                <a:gd name="T8" fmla="*/ 1 w 24"/>
                <a:gd name="T9" fmla="*/ 1 h 35"/>
                <a:gd name="T10" fmla="*/ 1 w 24"/>
                <a:gd name="T11" fmla="*/ 1 h 35"/>
                <a:gd name="T12" fmla="*/ 1 w 24"/>
                <a:gd name="T13" fmla="*/ 1 h 35"/>
                <a:gd name="T14" fmla="*/ 1 w 24"/>
                <a:gd name="T15" fmla="*/ 0 h 35"/>
                <a:gd name="T16" fmla="*/ 1 w 24"/>
                <a:gd name="T17" fmla="*/ 0 h 35"/>
                <a:gd name="T18" fmla="*/ 0 w 24"/>
                <a:gd name="T19" fmla="*/ 0 h 35"/>
                <a:gd name="T20" fmla="*/ 0 w 24"/>
                <a:gd name="T21" fmla="*/ 0 h 35"/>
                <a:gd name="T22" fmla="*/ 0 w 24"/>
                <a:gd name="T23" fmla="*/ 1 h 35"/>
                <a:gd name="T24" fmla="*/ 0 w 24"/>
                <a:gd name="T25" fmla="*/ 1 h 35"/>
                <a:gd name="T26" fmla="*/ 0 w 24"/>
                <a:gd name="T27" fmla="*/ 1 h 35"/>
                <a:gd name="T28" fmla="*/ 0 w 24"/>
                <a:gd name="T29" fmla="*/ 1 h 35"/>
                <a:gd name="T30" fmla="*/ 0 w 24"/>
                <a:gd name="T31" fmla="*/ 1 h 35"/>
                <a:gd name="T32" fmla="*/ 0 w 24"/>
                <a:gd name="T33" fmla="*/ 2 h 35"/>
                <a:gd name="T34" fmla="*/ 0 w 24"/>
                <a:gd name="T35" fmla="*/ 2 h 35"/>
                <a:gd name="T36" fmla="*/ 1 w 24"/>
                <a:gd name="T37" fmla="*/ 2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35"/>
                <a:gd name="T59" fmla="*/ 24 w 24"/>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35">
                  <a:moveTo>
                    <a:pt x="21" y="35"/>
                  </a:moveTo>
                  <a:lnTo>
                    <a:pt x="22" y="30"/>
                  </a:lnTo>
                  <a:lnTo>
                    <a:pt x="22" y="26"/>
                  </a:lnTo>
                  <a:lnTo>
                    <a:pt x="23" y="21"/>
                  </a:lnTo>
                  <a:lnTo>
                    <a:pt x="23" y="18"/>
                  </a:lnTo>
                  <a:lnTo>
                    <a:pt x="24" y="15"/>
                  </a:lnTo>
                  <a:lnTo>
                    <a:pt x="24" y="9"/>
                  </a:lnTo>
                  <a:lnTo>
                    <a:pt x="24" y="5"/>
                  </a:lnTo>
                  <a:lnTo>
                    <a:pt x="24" y="0"/>
                  </a:lnTo>
                  <a:lnTo>
                    <a:pt x="3" y="0"/>
                  </a:lnTo>
                  <a:lnTo>
                    <a:pt x="3" y="5"/>
                  </a:lnTo>
                  <a:lnTo>
                    <a:pt x="3" y="9"/>
                  </a:lnTo>
                  <a:lnTo>
                    <a:pt x="3" y="11"/>
                  </a:lnTo>
                  <a:lnTo>
                    <a:pt x="2" y="14"/>
                  </a:lnTo>
                  <a:lnTo>
                    <a:pt x="2" y="19"/>
                  </a:lnTo>
                  <a:lnTo>
                    <a:pt x="1" y="24"/>
                  </a:lnTo>
                  <a:lnTo>
                    <a:pt x="1" y="28"/>
                  </a:lnTo>
                  <a:lnTo>
                    <a:pt x="0" y="31"/>
                  </a:lnTo>
                  <a:lnTo>
                    <a:pt x="21" y="35"/>
                  </a:lnTo>
                  <a:close/>
                </a:path>
              </a:pathLst>
            </a:custGeom>
            <a:solidFill>
              <a:srgbClr val="000000"/>
            </a:solidFill>
            <a:ln w="9525">
              <a:noFill/>
              <a:round/>
              <a:headEnd/>
              <a:tailEnd/>
            </a:ln>
          </p:spPr>
          <p:txBody>
            <a:bodyPr/>
            <a:lstStyle/>
            <a:p>
              <a:pPr algn="ctr"/>
              <a:endParaRPr lang="en-US" sz="1800"/>
            </a:p>
          </p:txBody>
        </p:sp>
        <p:sp>
          <p:nvSpPr>
            <p:cNvPr id="347291" name="Freeform 1592"/>
            <p:cNvSpPr>
              <a:spLocks/>
            </p:cNvSpPr>
            <p:nvPr/>
          </p:nvSpPr>
          <p:spPr bwMode="auto">
            <a:xfrm>
              <a:off x="3567" y="3135"/>
              <a:ext cx="1" cy="1"/>
            </a:xfrm>
            <a:custGeom>
              <a:avLst/>
              <a:gdLst>
                <a:gd name="T0" fmla="*/ 0 w 21"/>
                <a:gd name="T1" fmla="*/ 0 h 13"/>
                <a:gd name="T2" fmla="*/ 0 w 21"/>
                <a:gd name="T3" fmla="*/ 1 h 13"/>
                <a:gd name="T4" fmla="*/ 0 w 21"/>
                <a:gd name="T5" fmla="*/ 1 h 13"/>
                <a:gd name="T6" fmla="*/ 1 w 21"/>
                <a:gd name="T7" fmla="*/ 1 h 13"/>
                <a:gd name="T8" fmla="*/ 1 w 21"/>
                <a:gd name="T9" fmla="*/ 0 h 13"/>
                <a:gd name="T10" fmla="*/ 0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0" y="0"/>
                  </a:moveTo>
                  <a:lnTo>
                    <a:pt x="2" y="9"/>
                  </a:lnTo>
                  <a:lnTo>
                    <a:pt x="10" y="13"/>
                  </a:lnTo>
                  <a:lnTo>
                    <a:pt x="17" y="12"/>
                  </a:lnTo>
                  <a:lnTo>
                    <a:pt x="21" y="4"/>
                  </a:lnTo>
                  <a:lnTo>
                    <a:pt x="0" y="0"/>
                  </a:lnTo>
                  <a:close/>
                </a:path>
              </a:pathLst>
            </a:custGeom>
            <a:solidFill>
              <a:srgbClr val="000000"/>
            </a:solidFill>
            <a:ln w="9525">
              <a:noFill/>
              <a:round/>
              <a:headEnd/>
              <a:tailEnd/>
            </a:ln>
          </p:spPr>
          <p:txBody>
            <a:bodyPr/>
            <a:lstStyle/>
            <a:p>
              <a:pPr algn="ctr"/>
              <a:endParaRPr lang="en-US" sz="1800"/>
            </a:p>
          </p:txBody>
        </p:sp>
        <p:sp>
          <p:nvSpPr>
            <p:cNvPr id="347292" name="Freeform 1593"/>
            <p:cNvSpPr>
              <a:spLocks/>
            </p:cNvSpPr>
            <p:nvPr/>
          </p:nvSpPr>
          <p:spPr bwMode="auto">
            <a:xfrm>
              <a:off x="3388" y="3300"/>
              <a:ext cx="53" cy="137"/>
            </a:xfrm>
            <a:custGeom>
              <a:avLst/>
              <a:gdLst>
                <a:gd name="T0" fmla="*/ 8 w 1169"/>
                <a:gd name="T1" fmla="*/ 0 h 2481"/>
                <a:gd name="T2" fmla="*/ 0 w 1169"/>
                <a:gd name="T3" fmla="*/ 4 h 2481"/>
                <a:gd name="T4" fmla="*/ 43 w 1169"/>
                <a:gd name="T5" fmla="*/ 137 h 2481"/>
                <a:gd name="T6" fmla="*/ 53 w 1169"/>
                <a:gd name="T7" fmla="*/ 132 h 2481"/>
                <a:gd name="T8" fmla="*/ 8 w 1169"/>
                <a:gd name="T9" fmla="*/ 0 h 2481"/>
                <a:gd name="T10" fmla="*/ 0 60000 65536"/>
                <a:gd name="T11" fmla="*/ 0 60000 65536"/>
                <a:gd name="T12" fmla="*/ 0 60000 65536"/>
                <a:gd name="T13" fmla="*/ 0 60000 65536"/>
                <a:gd name="T14" fmla="*/ 0 60000 65536"/>
                <a:gd name="T15" fmla="*/ 0 w 1169"/>
                <a:gd name="T16" fmla="*/ 0 h 2481"/>
                <a:gd name="T17" fmla="*/ 1169 w 1169"/>
                <a:gd name="T18" fmla="*/ 2481 h 2481"/>
              </a:gdLst>
              <a:ahLst/>
              <a:cxnLst>
                <a:cxn ang="T10">
                  <a:pos x="T0" y="T1"/>
                </a:cxn>
                <a:cxn ang="T11">
                  <a:pos x="T2" y="T3"/>
                </a:cxn>
                <a:cxn ang="T12">
                  <a:pos x="T4" y="T5"/>
                </a:cxn>
                <a:cxn ang="T13">
                  <a:pos x="T6" y="T7"/>
                </a:cxn>
                <a:cxn ang="T14">
                  <a:pos x="T8" y="T9"/>
                </a:cxn>
              </a:cxnLst>
              <a:rect l="T15" t="T16" r="T17" b="T18"/>
              <a:pathLst>
                <a:path w="1169" h="2481">
                  <a:moveTo>
                    <a:pt x="166" y="0"/>
                  </a:moveTo>
                  <a:lnTo>
                    <a:pt x="0" y="73"/>
                  </a:lnTo>
                  <a:lnTo>
                    <a:pt x="959" y="2481"/>
                  </a:lnTo>
                  <a:lnTo>
                    <a:pt x="1169" y="2389"/>
                  </a:lnTo>
                  <a:lnTo>
                    <a:pt x="166" y="0"/>
                  </a:lnTo>
                  <a:close/>
                </a:path>
              </a:pathLst>
            </a:custGeom>
            <a:solidFill>
              <a:srgbClr val="545959"/>
            </a:solidFill>
            <a:ln w="9525">
              <a:noFill/>
              <a:round/>
              <a:headEnd/>
              <a:tailEnd/>
            </a:ln>
          </p:spPr>
          <p:txBody>
            <a:bodyPr/>
            <a:lstStyle/>
            <a:p>
              <a:pPr algn="ctr"/>
              <a:endParaRPr lang="en-US" sz="1800"/>
            </a:p>
          </p:txBody>
        </p:sp>
        <p:sp>
          <p:nvSpPr>
            <p:cNvPr id="347293" name="Freeform 1594"/>
            <p:cNvSpPr>
              <a:spLocks/>
            </p:cNvSpPr>
            <p:nvPr/>
          </p:nvSpPr>
          <p:spPr bwMode="auto">
            <a:xfrm>
              <a:off x="3388" y="3300"/>
              <a:ext cx="52" cy="137"/>
            </a:xfrm>
            <a:custGeom>
              <a:avLst/>
              <a:gdLst>
                <a:gd name="T0" fmla="*/ 6 w 1140"/>
                <a:gd name="T1" fmla="*/ 0 h 2467"/>
                <a:gd name="T2" fmla="*/ 5 w 1140"/>
                <a:gd name="T3" fmla="*/ 1 h 2467"/>
                <a:gd name="T4" fmla="*/ 4 w 1140"/>
                <a:gd name="T5" fmla="*/ 1 h 2467"/>
                <a:gd name="T6" fmla="*/ 2 w 1140"/>
                <a:gd name="T7" fmla="*/ 2 h 2467"/>
                <a:gd name="T8" fmla="*/ 1 w 1140"/>
                <a:gd name="T9" fmla="*/ 7 h 2467"/>
                <a:gd name="T10" fmla="*/ 4 w 1140"/>
                <a:gd name="T11" fmla="*/ 14 h 2467"/>
                <a:gd name="T12" fmla="*/ 6 w 1140"/>
                <a:gd name="T13" fmla="*/ 21 h 2467"/>
                <a:gd name="T14" fmla="*/ 7 w 1140"/>
                <a:gd name="T15" fmla="*/ 26 h 2467"/>
                <a:gd name="T16" fmla="*/ 9 w 1140"/>
                <a:gd name="T17" fmla="*/ 31 h 2467"/>
                <a:gd name="T18" fmla="*/ 11 w 1140"/>
                <a:gd name="T19" fmla="*/ 35 h 2467"/>
                <a:gd name="T20" fmla="*/ 12 w 1140"/>
                <a:gd name="T21" fmla="*/ 40 h 2467"/>
                <a:gd name="T22" fmla="*/ 14 w 1140"/>
                <a:gd name="T23" fmla="*/ 45 h 2467"/>
                <a:gd name="T24" fmla="*/ 16 w 1140"/>
                <a:gd name="T25" fmla="*/ 51 h 2467"/>
                <a:gd name="T26" fmla="*/ 18 w 1140"/>
                <a:gd name="T27" fmla="*/ 57 h 2467"/>
                <a:gd name="T28" fmla="*/ 20 w 1140"/>
                <a:gd name="T29" fmla="*/ 65 h 2467"/>
                <a:gd name="T30" fmla="*/ 23 w 1140"/>
                <a:gd name="T31" fmla="*/ 73 h 2467"/>
                <a:gd name="T32" fmla="*/ 27 w 1140"/>
                <a:gd name="T33" fmla="*/ 84 h 2467"/>
                <a:gd name="T34" fmla="*/ 31 w 1140"/>
                <a:gd name="T35" fmla="*/ 96 h 2467"/>
                <a:gd name="T36" fmla="*/ 35 w 1140"/>
                <a:gd name="T37" fmla="*/ 111 h 2467"/>
                <a:gd name="T38" fmla="*/ 41 w 1140"/>
                <a:gd name="T39" fmla="*/ 128 h 2467"/>
                <a:gd name="T40" fmla="*/ 44 w 1140"/>
                <a:gd name="T41" fmla="*/ 137 h 2467"/>
                <a:gd name="T42" fmla="*/ 45 w 1140"/>
                <a:gd name="T43" fmla="*/ 136 h 2467"/>
                <a:gd name="T44" fmla="*/ 46 w 1140"/>
                <a:gd name="T45" fmla="*/ 136 h 2467"/>
                <a:gd name="T46" fmla="*/ 46 w 1140"/>
                <a:gd name="T47" fmla="*/ 136 h 2467"/>
                <a:gd name="T48" fmla="*/ 47 w 1140"/>
                <a:gd name="T49" fmla="*/ 135 h 2467"/>
                <a:gd name="T50" fmla="*/ 48 w 1140"/>
                <a:gd name="T51" fmla="*/ 135 h 2467"/>
                <a:gd name="T52" fmla="*/ 49 w 1140"/>
                <a:gd name="T53" fmla="*/ 134 h 2467"/>
                <a:gd name="T54" fmla="*/ 51 w 1140"/>
                <a:gd name="T55" fmla="*/ 133 h 2467"/>
                <a:gd name="T56" fmla="*/ 51 w 1140"/>
                <a:gd name="T57" fmla="*/ 129 h 2467"/>
                <a:gd name="T58" fmla="*/ 48 w 1140"/>
                <a:gd name="T59" fmla="*/ 122 h 2467"/>
                <a:gd name="T60" fmla="*/ 46 w 1140"/>
                <a:gd name="T61" fmla="*/ 116 h 2467"/>
                <a:gd name="T62" fmla="*/ 44 w 1140"/>
                <a:gd name="T63" fmla="*/ 110 h 2467"/>
                <a:gd name="T64" fmla="*/ 43 w 1140"/>
                <a:gd name="T65" fmla="*/ 105 h 2467"/>
                <a:gd name="T66" fmla="*/ 41 w 1140"/>
                <a:gd name="T67" fmla="*/ 101 h 2467"/>
                <a:gd name="T68" fmla="*/ 39 w 1140"/>
                <a:gd name="T69" fmla="*/ 96 h 2467"/>
                <a:gd name="T70" fmla="*/ 38 w 1140"/>
                <a:gd name="T71" fmla="*/ 91 h 2467"/>
                <a:gd name="T72" fmla="*/ 36 w 1140"/>
                <a:gd name="T73" fmla="*/ 86 h 2467"/>
                <a:gd name="T74" fmla="*/ 34 w 1140"/>
                <a:gd name="T75" fmla="*/ 79 h 2467"/>
                <a:gd name="T76" fmla="*/ 31 w 1140"/>
                <a:gd name="T77" fmla="*/ 72 h 2467"/>
                <a:gd name="T78" fmla="*/ 28 w 1140"/>
                <a:gd name="T79" fmla="*/ 63 h 2467"/>
                <a:gd name="T80" fmla="*/ 24 w 1140"/>
                <a:gd name="T81" fmla="*/ 53 h 2467"/>
                <a:gd name="T82" fmla="*/ 20 w 1140"/>
                <a:gd name="T83" fmla="*/ 40 h 2467"/>
                <a:gd name="T84" fmla="*/ 15 w 1140"/>
                <a:gd name="T85" fmla="*/ 26 h 2467"/>
                <a:gd name="T86" fmla="*/ 10 w 1140"/>
                <a:gd name="T87" fmla="*/ 9 h 24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0"/>
                <a:gd name="T133" fmla="*/ 0 h 2467"/>
                <a:gd name="T134" fmla="*/ 1140 w 1140"/>
                <a:gd name="T135" fmla="*/ 2467 h 24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0" h="2467">
                  <a:moveTo>
                    <a:pt x="140" y="0"/>
                  </a:moveTo>
                  <a:lnTo>
                    <a:pt x="126" y="6"/>
                  </a:lnTo>
                  <a:lnTo>
                    <a:pt x="114" y="10"/>
                  </a:lnTo>
                  <a:lnTo>
                    <a:pt x="104" y="14"/>
                  </a:lnTo>
                  <a:lnTo>
                    <a:pt x="94" y="19"/>
                  </a:lnTo>
                  <a:lnTo>
                    <a:pt x="81" y="24"/>
                  </a:lnTo>
                  <a:lnTo>
                    <a:pt x="61" y="32"/>
                  </a:lnTo>
                  <a:lnTo>
                    <a:pt x="36" y="44"/>
                  </a:lnTo>
                  <a:lnTo>
                    <a:pt x="0" y="61"/>
                  </a:lnTo>
                  <a:lnTo>
                    <a:pt x="29" y="132"/>
                  </a:lnTo>
                  <a:lnTo>
                    <a:pt x="55" y="199"/>
                  </a:lnTo>
                  <a:lnTo>
                    <a:pt x="81" y="260"/>
                  </a:lnTo>
                  <a:lnTo>
                    <a:pt x="103" y="317"/>
                  </a:lnTo>
                  <a:lnTo>
                    <a:pt x="125" y="370"/>
                  </a:lnTo>
                  <a:lnTo>
                    <a:pt x="144" y="419"/>
                  </a:lnTo>
                  <a:lnTo>
                    <a:pt x="163" y="467"/>
                  </a:lnTo>
                  <a:lnTo>
                    <a:pt x="181" y="511"/>
                  </a:lnTo>
                  <a:lnTo>
                    <a:pt x="198" y="554"/>
                  </a:lnTo>
                  <a:lnTo>
                    <a:pt x="215" y="596"/>
                  </a:lnTo>
                  <a:lnTo>
                    <a:pt x="232" y="637"/>
                  </a:lnTo>
                  <a:lnTo>
                    <a:pt x="249" y="680"/>
                  </a:lnTo>
                  <a:lnTo>
                    <a:pt x="265" y="723"/>
                  </a:lnTo>
                  <a:lnTo>
                    <a:pt x="284" y="766"/>
                  </a:lnTo>
                  <a:lnTo>
                    <a:pt x="302" y="812"/>
                  </a:lnTo>
                  <a:lnTo>
                    <a:pt x="322" y="861"/>
                  </a:lnTo>
                  <a:lnTo>
                    <a:pt x="342" y="913"/>
                  </a:lnTo>
                  <a:lnTo>
                    <a:pt x="364" y="968"/>
                  </a:lnTo>
                  <a:lnTo>
                    <a:pt x="388" y="1029"/>
                  </a:lnTo>
                  <a:lnTo>
                    <a:pt x="414" y="1093"/>
                  </a:lnTo>
                  <a:lnTo>
                    <a:pt x="442" y="1164"/>
                  </a:lnTo>
                  <a:lnTo>
                    <a:pt x="473" y="1239"/>
                  </a:lnTo>
                  <a:lnTo>
                    <a:pt x="505" y="1323"/>
                  </a:lnTo>
                  <a:lnTo>
                    <a:pt x="542" y="1412"/>
                  </a:lnTo>
                  <a:lnTo>
                    <a:pt x="581" y="1511"/>
                  </a:lnTo>
                  <a:lnTo>
                    <a:pt x="623" y="1618"/>
                  </a:lnTo>
                  <a:lnTo>
                    <a:pt x="669" y="1733"/>
                  </a:lnTo>
                  <a:lnTo>
                    <a:pt x="719" y="1858"/>
                  </a:lnTo>
                  <a:lnTo>
                    <a:pt x="773" y="1993"/>
                  </a:lnTo>
                  <a:lnTo>
                    <a:pt x="832" y="2140"/>
                  </a:lnTo>
                  <a:lnTo>
                    <a:pt x="895" y="2297"/>
                  </a:lnTo>
                  <a:lnTo>
                    <a:pt x="962" y="2467"/>
                  </a:lnTo>
                  <a:lnTo>
                    <a:pt x="972" y="2462"/>
                  </a:lnTo>
                  <a:lnTo>
                    <a:pt x="982" y="2458"/>
                  </a:lnTo>
                  <a:lnTo>
                    <a:pt x="989" y="2455"/>
                  </a:lnTo>
                  <a:lnTo>
                    <a:pt x="996" y="2452"/>
                  </a:lnTo>
                  <a:lnTo>
                    <a:pt x="1003" y="2449"/>
                  </a:lnTo>
                  <a:lnTo>
                    <a:pt x="1009" y="2445"/>
                  </a:lnTo>
                  <a:lnTo>
                    <a:pt x="1015" y="2442"/>
                  </a:lnTo>
                  <a:lnTo>
                    <a:pt x="1022" y="2439"/>
                  </a:lnTo>
                  <a:lnTo>
                    <a:pt x="1030" y="2436"/>
                  </a:lnTo>
                  <a:lnTo>
                    <a:pt x="1040" y="2432"/>
                  </a:lnTo>
                  <a:lnTo>
                    <a:pt x="1050" y="2428"/>
                  </a:lnTo>
                  <a:lnTo>
                    <a:pt x="1063" y="2422"/>
                  </a:lnTo>
                  <a:lnTo>
                    <a:pt x="1077" y="2416"/>
                  </a:lnTo>
                  <a:lnTo>
                    <a:pt x="1095" y="2409"/>
                  </a:lnTo>
                  <a:lnTo>
                    <a:pt x="1116" y="2399"/>
                  </a:lnTo>
                  <a:lnTo>
                    <a:pt x="1140" y="2390"/>
                  </a:lnTo>
                  <a:lnTo>
                    <a:pt x="1110" y="2318"/>
                  </a:lnTo>
                  <a:lnTo>
                    <a:pt x="1081" y="2251"/>
                  </a:lnTo>
                  <a:lnTo>
                    <a:pt x="1056" y="2190"/>
                  </a:lnTo>
                  <a:lnTo>
                    <a:pt x="1033" y="2134"/>
                  </a:lnTo>
                  <a:lnTo>
                    <a:pt x="1011" y="2082"/>
                  </a:lnTo>
                  <a:lnTo>
                    <a:pt x="991" y="2032"/>
                  </a:lnTo>
                  <a:lnTo>
                    <a:pt x="970" y="1985"/>
                  </a:lnTo>
                  <a:lnTo>
                    <a:pt x="952" y="1940"/>
                  </a:lnTo>
                  <a:lnTo>
                    <a:pt x="935" y="1897"/>
                  </a:lnTo>
                  <a:lnTo>
                    <a:pt x="916" y="1856"/>
                  </a:lnTo>
                  <a:lnTo>
                    <a:pt x="899" y="1814"/>
                  </a:lnTo>
                  <a:lnTo>
                    <a:pt x="882" y="1773"/>
                  </a:lnTo>
                  <a:lnTo>
                    <a:pt x="864" y="1730"/>
                  </a:lnTo>
                  <a:lnTo>
                    <a:pt x="846" y="1686"/>
                  </a:lnTo>
                  <a:lnTo>
                    <a:pt x="826" y="1640"/>
                  </a:lnTo>
                  <a:lnTo>
                    <a:pt x="807" y="1592"/>
                  </a:lnTo>
                  <a:lnTo>
                    <a:pt x="785" y="1541"/>
                  </a:lnTo>
                  <a:lnTo>
                    <a:pt x="762" y="1485"/>
                  </a:lnTo>
                  <a:lnTo>
                    <a:pt x="738" y="1426"/>
                  </a:lnTo>
                  <a:lnTo>
                    <a:pt x="710" y="1362"/>
                  </a:lnTo>
                  <a:lnTo>
                    <a:pt x="682" y="1292"/>
                  </a:lnTo>
                  <a:lnTo>
                    <a:pt x="650" y="1216"/>
                  </a:lnTo>
                  <a:lnTo>
                    <a:pt x="615" y="1134"/>
                  </a:lnTo>
                  <a:lnTo>
                    <a:pt x="578" y="1044"/>
                  </a:lnTo>
                  <a:lnTo>
                    <a:pt x="537" y="947"/>
                  </a:lnTo>
                  <a:lnTo>
                    <a:pt x="493" y="842"/>
                  </a:lnTo>
                  <a:lnTo>
                    <a:pt x="445" y="727"/>
                  </a:lnTo>
                  <a:lnTo>
                    <a:pt x="393" y="603"/>
                  </a:lnTo>
                  <a:lnTo>
                    <a:pt x="337" y="469"/>
                  </a:lnTo>
                  <a:lnTo>
                    <a:pt x="276" y="324"/>
                  </a:lnTo>
                  <a:lnTo>
                    <a:pt x="210" y="167"/>
                  </a:lnTo>
                  <a:lnTo>
                    <a:pt x="140" y="0"/>
                  </a:lnTo>
                  <a:close/>
                </a:path>
              </a:pathLst>
            </a:custGeom>
            <a:solidFill>
              <a:srgbClr val="707575"/>
            </a:solidFill>
            <a:ln w="9525">
              <a:noFill/>
              <a:round/>
              <a:headEnd/>
              <a:tailEnd/>
            </a:ln>
          </p:spPr>
          <p:txBody>
            <a:bodyPr/>
            <a:lstStyle/>
            <a:p>
              <a:pPr algn="ctr"/>
              <a:endParaRPr lang="en-US" sz="1800"/>
            </a:p>
          </p:txBody>
        </p:sp>
        <p:sp>
          <p:nvSpPr>
            <p:cNvPr id="347294" name="Freeform 1595"/>
            <p:cNvSpPr>
              <a:spLocks/>
            </p:cNvSpPr>
            <p:nvPr/>
          </p:nvSpPr>
          <p:spPr bwMode="auto">
            <a:xfrm>
              <a:off x="3389" y="3301"/>
              <a:ext cx="50" cy="136"/>
            </a:xfrm>
            <a:custGeom>
              <a:avLst/>
              <a:gdLst>
                <a:gd name="T0" fmla="*/ 5 w 1109"/>
                <a:gd name="T1" fmla="*/ 0 h 2454"/>
                <a:gd name="T2" fmla="*/ 4 w 1109"/>
                <a:gd name="T3" fmla="*/ 1 h 2454"/>
                <a:gd name="T4" fmla="*/ 3 w 1109"/>
                <a:gd name="T5" fmla="*/ 1 h 2454"/>
                <a:gd name="T6" fmla="*/ 1 w 1109"/>
                <a:gd name="T7" fmla="*/ 2 h 2454"/>
                <a:gd name="T8" fmla="*/ 1 w 1109"/>
                <a:gd name="T9" fmla="*/ 7 h 2454"/>
                <a:gd name="T10" fmla="*/ 4 w 1109"/>
                <a:gd name="T11" fmla="*/ 14 h 2454"/>
                <a:gd name="T12" fmla="*/ 6 w 1109"/>
                <a:gd name="T13" fmla="*/ 20 h 2454"/>
                <a:gd name="T14" fmla="*/ 7 w 1109"/>
                <a:gd name="T15" fmla="*/ 25 h 2454"/>
                <a:gd name="T16" fmla="*/ 9 w 1109"/>
                <a:gd name="T17" fmla="*/ 30 h 2454"/>
                <a:gd name="T18" fmla="*/ 11 w 1109"/>
                <a:gd name="T19" fmla="*/ 35 h 2454"/>
                <a:gd name="T20" fmla="*/ 12 w 1109"/>
                <a:gd name="T21" fmla="*/ 39 h 2454"/>
                <a:gd name="T22" fmla="*/ 14 w 1109"/>
                <a:gd name="T23" fmla="*/ 44 h 2454"/>
                <a:gd name="T24" fmla="*/ 15 w 1109"/>
                <a:gd name="T25" fmla="*/ 50 h 2454"/>
                <a:gd name="T26" fmla="*/ 18 w 1109"/>
                <a:gd name="T27" fmla="*/ 56 h 2454"/>
                <a:gd name="T28" fmla="*/ 20 w 1109"/>
                <a:gd name="T29" fmla="*/ 64 h 2454"/>
                <a:gd name="T30" fmla="*/ 23 w 1109"/>
                <a:gd name="T31" fmla="*/ 73 h 2454"/>
                <a:gd name="T32" fmla="*/ 26 w 1109"/>
                <a:gd name="T33" fmla="*/ 83 h 2454"/>
                <a:gd name="T34" fmla="*/ 30 w 1109"/>
                <a:gd name="T35" fmla="*/ 95 h 2454"/>
                <a:gd name="T36" fmla="*/ 35 w 1109"/>
                <a:gd name="T37" fmla="*/ 110 h 2454"/>
                <a:gd name="T38" fmla="*/ 40 w 1109"/>
                <a:gd name="T39" fmla="*/ 127 h 2454"/>
                <a:gd name="T40" fmla="*/ 44 w 1109"/>
                <a:gd name="T41" fmla="*/ 136 h 2454"/>
                <a:gd name="T42" fmla="*/ 45 w 1109"/>
                <a:gd name="T43" fmla="*/ 135 h 2454"/>
                <a:gd name="T44" fmla="*/ 46 w 1109"/>
                <a:gd name="T45" fmla="*/ 134 h 2454"/>
                <a:gd name="T46" fmla="*/ 48 w 1109"/>
                <a:gd name="T47" fmla="*/ 133 h 2454"/>
                <a:gd name="T48" fmla="*/ 49 w 1109"/>
                <a:gd name="T49" fmla="*/ 129 h 2454"/>
                <a:gd name="T50" fmla="*/ 46 w 1109"/>
                <a:gd name="T51" fmla="*/ 122 h 2454"/>
                <a:gd name="T52" fmla="*/ 44 w 1109"/>
                <a:gd name="T53" fmla="*/ 115 h 2454"/>
                <a:gd name="T54" fmla="*/ 42 w 1109"/>
                <a:gd name="T55" fmla="*/ 110 h 2454"/>
                <a:gd name="T56" fmla="*/ 41 w 1109"/>
                <a:gd name="T57" fmla="*/ 105 h 2454"/>
                <a:gd name="T58" fmla="*/ 39 w 1109"/>
                <a:gd name="T59" fmla="*/ 101 h 2454"/>
                <a:gd name="T60" fmla="*/ 38 w 1109"/>
                <a:gd name="T61" fmla="*/ 96 h 2454"/>
                <a:gd name="T62" fmla="*/ 36 w 1109"/>
                <a:gd name="T63" fmla="*/ 91 h 2454"/>
                <a:gd name="T64" fmla="*/ 34 w 1109"/>
                <a:gd name="T65" fmla="*/ 85 h 2454"/>
                <a:gd name="T66" fmla="*/ 32 w 1109"/>
                <a:gd name="T67" fmla="*/ 79 h 2454"/>
                <a:gd name="T68" fmla="*/ 29 w 1109"/>
                <a:gd name="T69" fmla="*/ 72 h 2454"/>
                <a:gd name="T70" fmla="*/ 26 w 1109"/>
                <a:gd name="T71" fmla="*/ 63 h 2454"/>
                <a:gd name="T72" fmla="*/ 23 w 1109"/>
                <a:gd name="T73" fmla="*/ 53 h 2454"/>
                <a:gd name="T74" fmla="*/ 19 w 1109"/>
                <a:gd name="T75" fmla="*/ 40 h 2454"/>
                <a:gd name="T76" fmla="*/ 14 w 1109"/>
                <a:gd name="T77" fmla="*/ 26 h 2454"/>
                <a:gd name="T78" fmla="*/ 8 w 1109"/>
                <a:gd name="T79" fmla="*/ 9 h 24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9"/>
                <a:gd name="T121" fmla="*/ 0 h 2454"/>
                <a:gd name="T122" fmla="*/ 1109 w 1109"/>
                <a:gd name="T123" fmla="*/ 2454 h 24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9" h="2454">
                  <a:moveTo>
                    <a:pt x="113" y="0"/>
                  </a:moveTo>
                  <a:lnTo>
                    <a:pt x="100" y="4"/>
                  </a:lnTo>
                  <a:lnTo>
                    <a:pt x="92" y="9"/>
                  </a:lnTo>
                  <a:lnTo>
                    <a:pt x="84" y="12"/>
                  </a:lnTo>
                  <a:lnTo>
                    <a:pt x="76" y="15"/>
                  </a:lnTo>
                  <a:lnTo>
                    <a:pt x="65" y="19"/>
                  </a:lnTo>
                  <a:lnTo>
                    <a:pt x="49" y="26"/>
                  </a:lnTo>
                  <a:lnTo>
                    <a:pt x="29" y="36"/>
                  </a:lnTo>
                  <a:lnTo>
                    <a:pt x="0" y="49"/>
                  </a:lnTo>
                  <a:lnTo>
                    <a:pt x="29" y="120"/>
                  </a:lnTo>
                  <a:lnTo>
                    <a:pt x="56" y="187"/>
                  </a:lnTo>
                  <a:lnTo>
                    <a:pt x="81" y="248"/>
                  </a:lnTo>
                  <a:lnTo>
                    <a:pt x="103" y="305"/>
                  </a:lnTo>
                  <a:lnTo>
                    <a:pt x="125" y="358"/>
                  </a:lnTo>
                  <a:lnTo>
                    <a:pt x="145" y="407"/>
                  </a:lnTo>
                  <a:lnTo>
                    <a:pt x="164" y="455"/>
                  </a:lnTo>
                  <a:lnTo>
                    <a:pt x="182" y="499"/>
                  </a:lnTo>
                  <a:lnTo>
                    <a:pt x="199" y="542"/>
                  </a:lnTo>
                  <a:lnTo>
                    <a:pt x="216" y="584"/>
                  </a:lnTo>
                  <a:lnTo>
                    <a:pt x="233" y="625"/>
                  </a:lnTo>
                  <a:lnTo>
                    <a:pt x="249" y="667"/>
                  </a:lnTo>
                  <a:lnTo>
                    <a:pt x="267" y="711"/>
                  </a:lnTo>
                  <a:lnTo>
                    <a:pt x="284" y="754"/>
                  </a:lnTo>
                  <a:lnTo>
                    <a:pt x="302" y="800"/>
                  </a:lnTo>
                  <a:lnTo>
                    <a:pt x="323" y="849"/>
                  </a:lnTo>
                  <a:lnTo>
                    <a:pt x="343" y="900"/>
                  </a:lnTo>
                  <a:lnTo>
                    <a:pt x="366" y="956"/>
                  </a:lnTo>
                  <a:lnTo>
                    <a:pt x="389" y="1016"/>
                  </a:lnTo>
                  <a:lnTo>
                    <a:pt x="415" y="1081"/>
                  </a:lnTo>
                  <a:lnTo>
                    <a:pt x="443" y="1151"/>
                  </a:lnTo>
                  <a:lnTo>
                    <a:pt x="474" y="1227"/>
                  </a:lnTo>
                  <a:lnTo>
                    <a:pt x="507" y="1311"/>
                  </a:lnTo>
                  <a:lnTo>
                    <a:pt x="544" y="1400"/>
                  </a:lnTo>
                  <a:lnTo>
                    <a:pt x="583" y="1499"/>
                  </a:lnTo>
                  <a:lnTo>
                    <a:pt x="626" y="1606"/>
                  </a:lnTo>
                  <a:lnTo>
                    <a:pt x="672" y="1721"/>
                  </a:lnTo>
                  <a:lnTo>
                    <a:pt x="723" y="1846"/>
                  </a:lnTo>
                  <a:lnTo>
                    <a:pt x="777" y="1981"/>
                  </a:lnTo>
                  <a:lnTo>
                    <a:pt x="835" y="2128"/>
                  </a:lnTo>
                  <a:lnTo>
                    <a:pt x="898" y="2285"/>
                  </a:lnTo>
                  <a:lnTo>
                    <a:pt x="966" y="2454"/>
                  </a:lnTo>
                  <a:lnTo>
                    <a:pt x="982" y="2447"/>
                  </a:lnTo>
                  <a:lnTo>
                    <a:pt x="994" y="2442"/>
                  </a:lnTo>
                  <a:lnTo>
                    <a:pt x="1003" y="2436"/>
                  </a:lnTo>
                  <a:lnTo>
                    <a:pt x="1014" y="2432"/>
                  </a:lnTo>
                  <a:lnTo>
                    <a:pt x="1029" y="2426"/>
                  </a:lnTo>
                  <a:lnTo>
                    <a:pt x="1047" y="2417"/>
                  </a:lnTo>
                  <a:lnTo>
                    <a:pt x="1073" y="2407"/>
                  </a:lnTo>
                  <a:lnTo>
                    <a:pt x="1109" y="2392"/>
                  </a:lnTo>
                  <a:lnTo>
                    <a:pt x="1080" y="2320"/>
                  </a:lnTo>
                  <a:lnTo>
                    <a:pt x="1052" y="2254"/>
                  </a:lnTo>
                  <a:lnTo>
                    <a:pt x="1027" y="2193"/>
                  </a:lnTo>
                  <a:lnTo>
                    <a:pt x="1003" y="2136"/>
                  </a:lnTo>
                  <a:lnTo>
                    <a:pt x="981" y="2083"/>
                  </a:lnTo>
                  <a:lnTo>
                    <a:pt x="960" y="2035"/>
                  </a:lnTo>
                  <a:lnTo>
                    <a:pt x="941" y="1987"/>
                  </a:lnTo>
                  <a:lnTo>
                    <a:pt x="922" y="1943"/>
                  </a:lnTo>
                  <a:lnTo>
                    <a:pt x="905" y="1900"/>
                  </a:lnTo>
                  <a:lnTo>
                    <a:pt x="887" y="1858"/>
                  </a:lnTo>
                  <a:lnTo>
                    <a:pt x="869" y="1817"/>
                  </a:lnTo>
                  <a:lnTo>
                    <a:pt x="852" y="1774"/>
                  </a:lnTo>
                  <a:lnTo>
                    <a:pt x="835" y="1732"/>
                  </a:lnTo>
                  <a:lnTo>
                    <a:pt x="816" y="1688"/>
                  </a:lnTo>
                  <a:lnTo>
                    <a:pt x="797" y="1643"/>
                  </a:lnTo>
                  <a:lnTo>
                    <a:pt x="778" y="1594"/>
                  </a:lnTo>
                  <a:lnTo>
                    <a:pt x="756" y="1542"/>
                  </a:lnTo>
                  <a:lnTo>
                    <a:pt x="733" y="1488"/>
                  </a:lnTo>
                  <a:lnTo>
                    <a:pt x="708" y="1428"/>
                  </a:lnTo>
                  <a:lnTo>
                    <a:pt x="681" y="1363"/>
                  </a:lnTo>
                  <a:lnTo>
                    <a:pt x="652" y="1294"/>
                  </a:lnTo>
                  <a:lnTo>
                    <a:pt x="621" y="1218"/>
                  </a:lnTo>
                  <a:lnTo>
                    <a:pt x="586" y="1136"/>
                  </a:lnTo>
                  <a:lnTo>
                    <a:pt x="549" y="1046"/>
                  </a:lnTo>
                  <a:lnTo>
                    <a:pt x="508" y="948"/>
                  </a:lnTo>
                  <a:lnTo>
                    <a:pt x="464" y="842"/>
                  </a:lnTo>
                  <a:lnTo>
                    <a:pt x="417" y="728"/>
                  </a:lnTo>
                  <a:lnTo>
                    <a:pt x="364" y="604"/>
                  </a:lnTo>
                  <a:lnTo>
                    <a:pt x="308" y="469"/>
                  </a:lnTo>
                  <a:lnTo>
                    <a:pt x="248" y="325"/>
                  </a:lnTo>
                  <a:lnTo>
                    <a:pt x="183" y="168"/>
                  </a:lnTo>
                  <a:lnTo>
                    <a:pt x="113" y="0"/>
                  </a:lnTo>
                  <a:close/>
                </a:path>
              </a:pathLst>
            </a:custGeom>
            <a:solidFill>
              <a:srgbClr val="8C9494"/>
            </a:solidFill>
            <a:ln w="9525">
              <a:noFill/>
              <a:round/>
              <a:headEnd/>
              <a:tailEnd/>
            </a:ln>
          </p:spPr>
          <p:txBody>
            <a:bodyPr/>
            <a:lstStyle/>
            <a:p>
              <a:pPr algn="ctr"/>
              <a:endParaRPr lang="en-US" sz="1800"/>
            </a:p>
          </p:txBody>
        </p:sp>
        <p:sp>
          <p:nvSpPr>
            <p:cNvPr id="347295" name="Freeform 1596"/>
            <p:cNvSpPr>
              <a:spLocks/>
            </p:cNvSpPr>
            <p:nvPr/>
          </p:nvSpPr>
          <p:spPr bwMode="auto">
            <a:xfrm>
              <a:off x="3389" y="3301"/>
              <a:ext cx="49" cy="136"/>
            </a:xfrm>
            <a:custGeom>
              <a:avLst/>
              <a:gdLst>
                <a:gd name="T0" fmla="*/ 3 w 1078"/>
                <a:gd name="T1" fmla="*/ 0 h 2440"/>
                <a:gd name="T2" fmla="*/ 3 w 1078"/>
                <a:gd name="T3" fmla="*/ 0 h 2440"/>
                <a:gd name="T4" fmla="*/ 2 w 1078"/>
                <a:gd name="T5" fmla="*/ 1 h 2440"/>
                <a:gd name="T6" fmla="*/ 1 w 1078"/>
                <a:gd name="T7" fmla="*/ 2 h 2440"/>
                <a:gd name="T8" fmla="*/ 1 w 1078"/>
                <a:gd name="T9" fmla="*/ 6 h 2440"/>
                <a:gd name="T10" fmla="*/ 4 w 1078"/>
                <a:gd name="T11" fmla="*/ 13 h 2440"/>
                <a:gd name="T12" fmla="*/ 6 w 1078"/>
                <a:gd name="T13" fmla="*/ 19 h 2440"/>
                <a:gd name="T14" fmla="*/ 7 w 1078"/>
                <a:gd name="T15" fmla="*/ 25 h 2440"/>
                <a:gd name="T16" fmla="*/ 9 w 1078"/>
                <a:gd name="T17" fmla="*/ 30 h 2440"/>
                <a:gd name="T18" fmla="*/ 11 w 1078"/>
                <a:gd name="T19" fmla="*/ 34 h 2440"/>
                <a:gd name="T20" fmla="*/ 12 w 1078"/>
                <a:gd name="T21" fmla="*/ 39 h 2440"/>
                <a:gd name="T22" fmla="*/ 14 w 1078"/>
                <a:gd name="T23" fmla="*/ 44 h 2440"/>
                <a:gd name="T24" fmla="*/ 16 w 1078"/>
                <a:gd name="T25" fmla="*/ 49 h 2440"/>
                <a:gd name="T26" fmla="*/ 18 w 1078"/>
                <a:gd name="T27" fmla="*/ 56 h 2440"/>
                <a:gd name="T28" fmla="*/ 20 w 1078"/>
                <a:gd name="T29" fmla="*/ 63 h 2440"/>
                <a:gd name="T30" fmla="*/ 23 w 1078"/>
                <a:gd name="T31" fmla="*/ 72 h 2440"/>
                <a:gd name="T32" fmla="*/ 27 w 1078"/>
                <a:gd name="T33" fmla="*/ 83 h 2440"/>
                <a:gd name="T34" fmla="*/ 31 w 1078"/>
                <a:gd name="T35" fmla="*/ 95 h 2440"/>
                <a:gd name="T36" fmla="*/ 35 w 1078"/>
                <a:gd name="T37" fmla="*/ 110 h 2440"/>
                <a:gd name="T38" fmla="*/ 41 w 1078"/>
                <a:gd name="T39" fmla="*/ 127 h 2440"/>
                <a:gd name="T40" fmla="*/ 45 w 1078"/>
                <a:gd name="T41" fmla="*/ 136 h 2440"/>
                <a:gd name="T42" fmla="*/ 45 w 1078"/>
                <a:gd name="T43" fmla="*/ 135 h 2440"/>
                <a:gd name="T44" fmla="*/ 46 w 1078"/>
                <a:gd name="T45" fmla="*/ 135 h 2440"/>
                <a:gd name="T46" fmla="*/ 48 w 1078"/>
                <a:gd name="T47" fmla="*/ 134 h 2440"/>
                <a:gd name="T48" fmla="*/ 48 w 1078"/>
                <a:gd name="T49" fmla="*/ 129 h 2440"/>
                <a:gd name="T50" fmla="*/ 45 w 1078"/>
                <a:gd name="T51" fmla="*/ 122 h 2440"/>
                <a:gd name="T52" fmla="*/ 43 w 1078"/>
                <a:gd name="T53" fmla="*/ 116 h 2440"/>
                <a:gd name="T54" fmla="*/ 41 w 1078"/>
                <a:gd name="T55" fmla="*/ 111 h 2440"/>
                <a:gd name="T56" fmla="*/ 40 w 1078"/>
                <a:gd name="T57" fmla="*/ 106 h 2440"/>
                <a:gd name="T58" fmla="*/ 38 w 1078"/>
                <a:gd name="T59" fmla="*/ 101 h 2440"/>
                <a:gd name="T60" fmla="*/ 37 w 1078"/>
                <a:gd name="T61" fmla="*/ 97 h 2440"/>
                <a:gd name="T62" fmla="*/ 35 w 1078"/>
                <a:gd name="T63" fmla="*/ 92 h 2440"/>
                <a:gd name="T64" fmla="*/ 33 w 1078"/>
                <a:gd name="T65" fmla="*/ 86 h 2440"/>
                <a:gd name="T66" fmla="*/ 31 w 1078"/>
                <a:gd name="T67" fmla="*/ 80 h 2440"/>
                <a:gd name="T68" fmla="*/ 28 w 1078"/>
                <a:gd name="T69" fmla="*/ 72 h 2440"/>
                <a:gd name="T70" fmla="*/ 25 w 1078"/>
                <a:gd name="T71" fmla="*/ 63 h 2440"/>
                <a:gd name="T72" fmla="*/ 22 w 1078"/>
                <a:gd name="T73" fmla="*/ 53 h 2440"/>
                <a:gd name="T74" fmla="*/ 18 w 1078"/>
                <a:gd name="T75" fmla="*/ 41 h 2440"/>
                <a:gd name="T76" fmla="*/ 13 w 1078"/>
                <a:gd name="T77" fmla="*/ 26 h 2440"/>
                <a:gd name="T78" fmla="*/ 7 w 1078"/>
                <a:gd name="T79" fmla="*/ 9 h 24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78"/>
                <a:gd name="T121" fmla="*/ 0 h 2440"/>
                <a:gd name="T122" fmla="*/ 1078 w 1078"/>
                <a:gd name="T123" fmla="*/ 2440 h 24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78" h="2440">
                  <a:moveTo>
                    <a:pt x="86" y="0"/>
                  </a:moveTo>
                  <a:lnTo>
                    <a:pt x="77" y="3"/>
                  </a:lnTo>
                  <a:lnTo>
                    <a:pt x="71" y="6"/>
                  </a:lnTo>
                  <a:lnTo>
                    <a:pt x="65" y="8"/>
                  </a:lnTo>
                  <a:lnTo>
                    <a:pt x="59" y="10"/>
                  </a:lnTo>
                  <a:lnTo>
                    <a:pt x="49" y="14"/>
                  </a:lnTo>
                  <a:lnTo>
                    <a:pt x="38" y="20"/>
                  </a:lnTo>
                  <a:lnTo>
                    <a:pt x="22" y="27"/>
                  </a:lnTo>
                  <a:lnTo>
                    <a:pt x="0" y="37"/>
                  </a:lnTo>
                  <a:lnTo>
                    <a:pt x="30" y="108"/>
                  </a:lnTo>
                  <a:lnTo>
                    <a:pt x="57" y="175"/>
                  </a:lnTo>
                  <a:lnTo>
                    <a:pt x="81" y="236"/>
                  </a:lnTo>
                  <a:lnTo>
                    <a:pt x="104" y="293"/>
                  </a:lnTo>
                  <a:lnTo>
                    <a:pt x="126" y="345"/>
                  </a:lnTo>
                  <a:lnTo>
                    <a:pt x="145" y="395"/>
                  </a:lnTo>
                  <a:lnTo>
                    <a:pt x="165" y="442"/>
                  </a:lnTo>
                  <a:lnTo>
                    <a:pt x="182" y="487"/>
                  </a:lnTo>
                  <a:lnTo>
                    <a:pt x="199" y="530"/>
                  </a:lnTo>
                  <a:lnTo>
                    <a:pt x="217" y="572"/>
                  </a:lnTo>
                  <a:lnTo>
                    <a:pt x="234" y="613"/>
                  </a:lnTo>
                  <a:lnTo>
                    <a:pt x="250" y="655"/>
                  </a:lnTo>
                  <a:lnTo>
                    <a:pt x="268" y="698"/>
                  </a:lnTo>
                  <a:lnTo>
                    <a:pt x="286" y="742"/>
                  </a:lnTo>
                  <a:lnTo>
                    <a:pt x="304" y="788"/>
                  </a:lnTo>
                  <a:lnTo>
                    <a:pt x="324" y="837"/>
                  </a:lnTo>
                  <a:lnTo>
                    <a:pt x="345" y="888"/>
                  </a:lnTo>
                  <a:lnTo>
                    <a:pt x="368" y="944"/>
                  </a:lnTo>
                  <a:lnTo>
                    <a:pt x="391" y="1003"/>
                  </a:lnTo>
                  <a:lnTo>
                    <a:pt x="418" y="1069"/>
                  </a:lnTo>
                  <a:lnTo>
                    <a:pt x="445" y="1138"/>
                  </a:lnTo>
                  <a:lnTo>
                    <a:pt x="476" y="1215"/>
                  </a:lnTo>
                  <a:lnTo>
                    <a:pt x="509" y="1297"/>
                  </a:lnTo>
                  <a:lnTo>
                    <a:pt x="546" y="1388"/>
                  </a:lnTo>
                  <a:lnTo>
                    <a:pt x="585" y="1486"/>
                  </a:lnTo>
                  <a:lnTo>
                    <a:pt x="628" y="1593"/>
                  </a:lnTo>
                  <a:lnTo>
                    <a:pt x="675" y="1707"/>
                  </a:lnTo>
                  <a:lnTo>
                    <a:pt x="725" y="1833"/>
                  </a:lnTo>
                  <a:lnTo>
                    <a:pt x="780" y="1968"/>
                  </a:lnTo>
                  <a:lnTo>
                    <a:pt x="838" y="2113"/>
                  </a:lnTo>
                  <a:lnTo>
                    <a:pt x="901" y="2270"/>
                  </a:lnTo>
                  <a:lnTo>
                    <a:pt x="969" y="2440"/>
                  </a:lnTo>
                  <a:lnTo>
                    <a:pt x="982" y="2435"/>
                  </a:lnTo>
                  <a:lnTo>
                    <a:pt x="990" y="2431"/>
                  </a:lnTo>
                  <a:lnTo>
                    <a:pt x="998" y="2426"/>
                  </a:lnTo>
                  <a:lnTo>
                    <a:pt x="1006" y="2423"/>
                  </a:lnTo>
                  <a:lnTo>
                    <a:pt x="1016" y="2419"/>
                  </a:lnTo>
                  <a:lnTo>
                    <a:pt x="1031" y="2413"/>
                  </a:lnTo>
                  <a:lnTo>
                    <a:pt x="1050" y="2404"/>
                  </a:lnTo>
                  <a:lnTo>
                    <a:pt x="1078" y="2394"/>
                  </a:lnTo>
                  <a:lnTo>
                    <a:pt x="1048" y="2322"/>
                  </a:lnTo>
                  <a:lnTo>
                    <a:pt x="1020" y="2256"/>
                  </a:lnTo>
                  <a:lnTo>
                    <a:pt x="995" y="2195"/>
                  </a:lnTo>
                  <a:lnTo>
                    <a:pt x="973" y="2138"/>
                  </a:lnTo>
                  <a:lnTo>
                    <a:pt x="950" y="2085"/>
                  </a:lnTo>
                  <a:lnTo>
                    <a:pt x="930" y="2035"/>
                  </a:lnTo>
                  <a:lnTo>
                    <a:pt x="910" y="1989"/>
                  </a:lnTo>
                  <a:lnTo>
                    <a:pt x="892" y="1944"/>
                  </a:lnTo>
                  <a:lnTo>
                    <a:pt x="875" y="1901"/>
                  </a:lnTo>
                  <a:lnTo>
                    <a:pt x="857" y="1859"/>
                  </a:lnTo>
                  <a:lnTo>
                    <a:pt x="840" y="1817"/>
                  </a:lnTo>
                  <a:lnTo>
                    <a:pt x="823" y="1775"/>
                  </a:lnTo>
                  <a:lnTo>
                    <a:pt x="805" y="1733"/>
                  </a:lnTo>
                  <a:lnTo>
                    <a:pt x="787" y="1688"/>
                  </a:lnTo>
                  <a:lnTo>
                    <a:pt x="768" y="1643"/>
                  </a:lnTo>
                  <a:lnTo>
                    <a:pt x="748" y="1595"/>
                  </a:lnTo>
                  <a:lnTo>
                    <a:pt x="727" y="1543"/>
                  </a:lnTo>
                  <a:lnTo>
                    <a:pt x="703" y="1487"/>
                  </a:lnTo>
                  <a:lnTo>
                    <a:pt x="679" y="1428"/>
                  </a:lnTo>
                  <a:lnTo>
                    <a:pt x="652" y="1364"/>
                  </a:lnTo>
                  <a:lnTo>
                    <a:pt x="624" y="1294"/>
                  </a:lnTo>
                  <a:lnTo>
                    <a:pt x="592" y="1218"/>
                  </a:lnTo>
                  <a:lnTo>
                    <a:pt x="557" y="1135"/>
                  </a:lnTo>
                  <a:lnTo>
                    <a:pt x="521" y="1045"/>
                  </a:lnTo>
                  <a:lnTo>
                    <a:pt x="480" y="948"/>
                  </a:lnTo>
                  <a:lnTo>
                    <a:pt x="436" y="843"/>
                  </a:lnTo>
                  <a:lnTo>
                    <a:pt x="388" y="728"/>
                  </a:lnTo>
                  <a:lnTo>
                    <a:pt x="337" y="604"/>
                  </a:lnTo>
                  <a:lnTo>
                    <a:pt x="281" y="469"/>
                  </a:lnTo>
                  <a:lnTo>
                    <a:pt x="221" y="324"/>
                  </a:lnTo>
                  <a:lnTo>
                    <a:pt x="155" y="168"/>
                  </a:lnTo>
                  <a:lnTo>
                    <a:pt x="86" y="0"/>
                  </a:lnTo>
                  <a:close/>
                </a:path>
              </a:pathLst>
            </a:custGeom>
            <a:solidFill>
              <a:srgbClr val="A8B0B0"/>
            </a:solidFill>
            <a:ln w="9525">
              <a:noFill/>
              <a:round/>
              <a:headEnd/>
              <a:tailEnd/>
            </a:ln>
          </p:spPr>
          <p:txBody>
            <a:bodyPr/>
            <a:lstStyle/>
            <a:p>
              <a:pPr algn="ctr"/>
              <a:endParaRPr lang="en-US" sz="1800"/>
            </a:p>
          </p:txBody>
        </p:sp>
        <p:sp>
          <p:nvSpPr>
            <p:cNvPr id="347296" name="Freeform 1597"/>
            <p:cNvSpPr>
              <a:spLocks/>
            </p:cNvSpPr>
            <p:nvPr/>
          </p:nvSpPr>
          <p:spPr bwMode="auto">
            <a:xfrm>
              <a:off x="3389" y="3302"/>
              <a:ext cx="48" cy="135"/>
            </a:xfrm>
            <a:custGeom>
              <a:avLst/>
              <a:gdLst>
                <a:gd name="T0" fmla="*/ 2 w 1046"/>
                <a:gd name="T1" fmla="*/ 0 h 2428"/>
                <a:gd name="T2" fmla="*/ 2 w 1046"/>
                <a:gd name="T3" fmla="*/ 0 h 2428"/>
                <a:gd name="T4" fmla="*/ 2 w 1046"/>
                <a:gd name="T5" fmla="*/ 1 h 2428"/>
                <a:gd name="T6" fmla="*/ 1 w 1046"/>
                <a:gd name="T7" fmla="*/ 1 h 2428"/>
                <a:gd name="T8" fmla="*/ 1 w 1046"/>
                <a:gd name="T9" fmla="*/ 5 h 2428"/>
                <a:gd name="T10" fmla="*/ 4 w 1046"/>
                <a:gd name="T11" fmla="*/ 13 h 2428"/>
                <a:gd name="T12" fmla="*/ 6 w 1046"/>
                <a:gd name="T13" fmla="*/ 19 h 2428"/>
                <a:gd name="T14" fmla="*/ 8 w 1046"/>
                <a:gd name="T15" fmla="*/ 24 h 2428"/>
                <a:gd name="T16" fmla="*/ 9 w 1046"/>
                <a:gd name="T17" fmla="*/ 29 h 2428"/>
                <a:gd name="T18" fmla="*/ 11 w 1046"/>
                <a:gd name="T19" fmla="*/ 33 h 2428"/>
                <a:gd name="T20" fmla="*/ 12 w 1046"/>
                <a:gd name="T21" fmla="*/ 38 h 2428"/>
                <a:gd name="T22" fmla="*/ 14 w 1046"/>
                <a:gd name="T23" fmla="*/ 43 h 2428"/>
                <a:gd name="T24" fmla="*/ 16 w 1046"/>
                <a:gd name="T25" fmla="*/ 49 h 2428"/>
                <a:gd name="T26" fmla="*/ 18 w 1046"/>
                <a:gd name="T27" fmla="*/ 55 h 2428"/>
                <a:gd name="T28" fmla="*/ 20 w 1046"/>
                <a:gd name="T29" fmla="*/ 63 h 2428"/>
                <a:gd name="T30" fmla="*/ 23 w 1046"/>
                <a:gd name="T31" fmla="*/ 71 h 2428"/>
                <a:gd name="T32" fmla="*/ 27 w 1046"/>
                <a:gd name="T33" fmla="*/ 82 h 2428"/>
                <a:gd name="T34" fmla="*/ 31 w 1046"/>
                <a:gd name="T35" fmla="*/ 94 h 2428"/>
                <a:gd name="T36" fmla="*/ 36 w 1046"/>
                <a:gd name="T37" fmla="*/ 109 h 2428"/>
                <a:gd name="T38" fmla="*/ 41 w 1046"/>
                <a:gd name="T39" fmla="*/ 126 h 2428"/>
                <a:gd name="T40" fmla="*/ 45 w 1046"/>
                <a:gd name="T41" fmla="*/ 135 h 2428"/>
                <a:gd name="T42" fmla="*/ 45 w 1046"/>
                <a:gd name="T43" fmla="*/ 134 h 2428"/>
                <a:gd name="T44" fmla="*/ 46 w 1046"/>
                <a:gd name="T45" fmla="*/ 134 h 2428"/>
                <a:gd name="T46" fmla="*/ 47 w 1046"/>
                <a:gd name="T47" fmla="*/ 134 h 2428"/>
                <a:gd name="T48" fmla="*/ 47 w 1046"/>
                <a:gd name="T49" fmla="*/ 129 h 2428"/>
                <a:gd name="T50" fmla="*/ 44 w 1046"/>
                <a:gd name="T51" fmla="*/ 122 h 2428"/>
                <a:gd name="T52" fmla="*/ 42 w 1046"/>
                <a:gd name="T53" fmla="*/ 116 h 2428"/>
                <a:gd name="T54" fmla="*/ 40 w 1046"/>
                <a:gd name="T55" fmla="*/ 111 h 2428"/>
                <a:gd name="T56" fmla="*/ 39 w 1046"/>
                <a:gd name="T57" fmla="*/ 106 h 2428"/>
                <a:gd name="T58" fmla="*/ 37 w 1046"/>
                <a:gd name="T59" fmla="*/ 101 h 2428"/>
                <a:gd name="T60" fmla="*/ 36 w 1046"/>
                <a:gd name="T61" fmla="*/ 96 h 2428"/>
                <a:gd name="T62" fmla="*/ 34 w 1046"/>
                <a:gd name="T63" fmla="*/ 91 h 2428"/>
                <a:gd name="T64" fmla="*/ 32 w 1046"/>
                <a:gd name="T65" fmla="*/ 86 h 2428"/>
                <a:gd name="T66" fmla="*/ 30 w 1046"/>
                <a:gd name="T67" fmla="*/ 80 h 2428"/>
                <a:gd name="T68" fmla="*/ 27 w 1046"/>
                <a:gd name="T69" fmla="*/ 72 h 2428"/>
                <a:gd name="T70" fmla="*/ 24 w 1046"/>
                <a:gd name="T71" fmla="*/ 63 h 2428"/>
                <a:gd name="T72" fmla="*/ 21 w 1046"/>
                <a:gd name="T73" fmla="*/ 53 h 2428"/>
                <a:gd name="T74" fmla="*/ 16 w 1046"/>
                <a:gd name="T75" fmla="*/ 41 h 2428"/>
                <a:gd name="T76" fmla="*/ 12 w 1046"/>
                <a:gd name="T77" fmla="*/ 26 h 2428"/>
                <a:gd name="T78" fmla="*/ 6 w 1046"/>
                <a:gd name="T79" fmla="*/ 9 h 2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46"/>
                <a:gd name="T121" fmla="*/ 0 h 2428"/>
                <a:gd name="T122" fmla="*/ 1046 w 1046"/>
                <a:gd name="T123" fmla="*/ 2428 h 2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46" h="2428">
                  <a:moveTo>
                    <a:pt x="58" y="0"/>
                  </a:moveTo>
                  <a:lnTo>
                    <a:pt x="52" y="2"/>
                  </a:lnTo>
                  <a:lnTo>
                    <a:pt x="47" y="4"/>
                  </a:lnTo>
                  <a:lnTo>
                    <a:pt x="43" y="5"/>
                  </a:lnTo>
                  <a:lnTo>
                    <a:pt x="39" y="7"/>
                  </a:lnTo>
                  <a:lnTo>
                    <a:pt x="33" y="10"/>
                  </a:lnTo>
                  <a:lnTo>
                    <a:pt x="25" y="13"/>
                  </a:lnTo>
                  <a:lnTo>
                    <a:pt x="15" y="18"/>
                  </a:lnTo>
                  <a:lnTo>
                    <a:pt x="0" y="25"/>
                  </a:lnTo>
                  <a:lnTo>
                    <a:pt x="29" y="97"/>
                  </a:lnTo>
                  <a:lnTo>
                    <a:pt x="56" y="164"/>
                  </a:lnTo>
                  <a:lnTo>
                    <a:pt x="80" y="225"/>
                  </a:lnTo>
                  <a:lnTo>
                    <a:pt x="104" y="282"/>
                  </a:lnTo>
                  <a:lnTo>
                    <a:pt x="125" y="334"/>
                  </a:lnTo>
                  <a:lnTo>
                    <a:pt x="145" y="384"/>
                  </a:lnTo>
                  <a:lnTo>
                    <a:pt x="164" y="430"/>
                  </a:lnTo>
                  <a:lnTo>
                    <a:pt x="182" y="475"/>
                  </a:lnTo>
                  <a:lnTo>
                    <a:pt x="199" y="518"/>
                  </a:lnTo>
                  <a:lnTo>
                    <a:pt x="217" y="560"/>
                  </a:lnTo>
                  <a:lnTo>
                    <a:pt x="233" y="601"/>
                  </a:lnTo>
                  <a:lnTo>
                    <a:pt x="250" y="643"/>
                  </a:lnTo>
                  <a:lnTo>
                    <a:pt x="268" y="686"/>
                  </a:lnTo>
                  <a:lnTo>
                    <a:pt x="285" y="730"/>
                  </a:lnTo>
                  <a:lnTo>
                    <a:pt x="305" y="776"/>
                  </a:lnTo>
                  <a:lnTo>
                    <a:pt x="324" y="825"/>
                  </a:lnTo>
                  <a:lnTo>
                    <a:pt x="344" y="876"/>
                  </a:lnTo>
                  <a:lnTo>
                    <a:pt x="367" y="932"/>
                  </a:lnTo>
                  <a:lnTo>
                    <a:pt x="391" y="991"/>
                  </a:lnTo>
                  <a:lnTo>
                    <a:pt x="418" y="1056"/>
                  </a:lnTo>
                  <a:lnTo>
                    <a:pt x="445" y="1126"/>
                  </a:lnTo>
                  <a:lnTo>
                    <a:pt x="477" y="1203"/>
                  </a:lnTo>
                  <a:lnTo>
                    <a:pt x="511" y="1285"/>
                  </a:lnTo>
                  <a:lnTo>
                    <a:pt x="546" y="1376"/>
                  </a:lnTo>
                  <a:lnTo>
                    <a:pt x="586" y="1474"/>
                  </a:lnTo>
                  <a:lnTo>
                    <a:pt x="629" y="1580"/>
                  </a:lnTo>
                  <a:lnTo>
                    <a:pt x="676" y="1695"/>
                  </a:lnTo>
                  <a:lnTo>
                    <a:pt x="726" y="1821"/>
                  </a:lnTo>
                  <a:lnTo>
                    <a:pt x="781" y="1956"/>
                  </a:lnTo>
                  <a:lnTo>
                    <a:pt x="840" y="2101"/>
                  </a:lnTo>
                  <a:lnTo>
                    <a:pt x="903" y="2258"/>
                  </a:lnTo>
                  <a:lnTo>
                    <a:pt x="972" y="2428"/>
                  </a:lnTo>
                  <a:lnTo>
                    <a:pt x="980" y="2424"/>
                  </a:lnTo>
                  <a:lnTo>
                    <a:pt x="986" y="2421"/>
                  </a:lnTo>
                  <a:lnTo>
                    <a:pt x="991" y="2419"/>
                  </a:lnTo>
                  <a:lnTo>
                    <a:pt x="997" y="2415"/>
                  </a:lnTo>
                  <a:lnTo>
                    <a:pt x="1004" y="2412"/>
                  </a:lnTo>
                  <a:lnTo>
                    <a:pt x="1013" y="2408"/>
                  </a:lnTo>
                  <a:lnTo>
                    <a:pt x="1028" y="2403"/>
                  </a:lnTo>
                  <a:lnTo>
                    <a:pt x="1046" y="2395"/>
                  </a:lnTo>
                  <a:lnTo>
                    <a:pt x="1017" y="2324"/>
                  </a:lnTo>
                  <a:lnTo>
                    <a:pt x="989" y="2257"/>
                  </a:lnTo>
                  <a:lnTo>
                    <a:pt x="964" y="2196"/>
                  </a:lnTo>
                  <a:lnTo>
                    <a:pt x="941" y="2139"/>
                  </a:lnTo>
                  <a:lnTo>
                    <a:pt x="920" y="2086"/>
                  </a:lnTo>
                  <a:lnTo>
                    <a:pt x="899" y="2037"/>
                  </a:lnTo>
                  <a:lnTo>
                    <a:pt x="880" y="1990"/>
                  </a:lnTo>
                  <a:lnTo>
                    <a:pt x="861" y="1946"/>
                  </a:lnTo>
                  <a:lnTo>
                    <a:pt x="843" y="1903"/>
                  </a:lnTo>
                  <a:lnTo>
                    <a:pt x="826" y="1861"/>
                  </a:lnTo>
                  <a:lnTo>
                    <a:pt x="809" y="1819"/>
                  </a:lnTo>
                  <a:lnTo>
                    <a:pt x="792" y="1778"/>
                  </a:lnTo>
                  <a:lnTo>
                    <a:pt x="774" y="1734"/>
                  </a:lnTo>
                  <a:lnTo>
                    <a:pt x="756" y="1691"/>
                  </a:lnTo>
                  <a:lnTo>
                    <a:pt x="737" y="1645"/>
                  </a:lnTo>
                  <a:lnTo>
                    <a:pt x="718" y="1596"/>
                  </a:lnTo>
                  <a:lnTo>
                    <a:pt x="696" y="1545"/>
                  </a:lnTo>
                  <a:lnTo>
                    <a:pt x="673" y="1490"/>
                  </a:lnTo>
                  <a:lnTo>
                    <a:pt x="648" y="1430"/>
                  </a:lnTo>
                  <a:lnTo>
                    <a:pt x="622" y="1365"/>
                  </a:lnTo>
                  <a:lnTo>
                    <a:pt x="593" y="1296"/>
                  </a:lnTo>
                  <a:lnTo>
                    <a:pt x="562" y="1220"/>
                  </a:lnTo>
                  <a:lnTo>
                    <a:pt x="528" y="1138"/>
                  </a:lnTo>
                  <a:lnTo>
                    <a:pt x="490" y="1047"/>
                  </a:lnTo>
                  <a:lnTo>
                    <a:pt x="450" y="950"/>
                  </a:lnTo>
                  <a:lnTo>
                    <a:pt x="407" y="843"/>
                  </a:lnTo>
                  <a:lnTo>
                    <a:pt x="359" y="730"/>
                  </a:lnTo>
                  <a:lnTo>
                    <a:pt x="308" y="605"/>
                  </a:lnTo>
                  <a:lnTo>
                    <a:pt x="251" y="470"/>
                  </a:lnTo>
                  <a:lnTo>
                    <a:pt x="192" y="325"/>
                  </a:lnTo>
                  <a:lnTo>
                    <a:pt x="127" y="169"/>
                  </a:lnTo>
                  <a:lnTo>
                    <a:pt x="58" y="0"/>
                  </a:lnTo>
                  <a:close/>
                </a:path>
              </a:pathLst>
            </a:custGeom>
            <a:solidFill>
              <a:srgbClr val="C4CCCC"/>
            </a:solidFill>
            <a:ln w="9525">
              <a:noFill/>
              <a:round/>
              <a:headEnd/>
              <a:tailEnd/>
            </a:ln>
          </p:spPr>
          <p:txBody>
            <a:bodyPr/>
            <a:lstStyle/>
            <a:p>
              <a:pPr algn="ctr"/>
              <a:endParaRPr lang="en-US" sz="1800"/>
            </a:p>
          </p:txBody>
        </p:sp>
        <p:sp>
          <p:nvSpPr>
            <p:cNvPr id="347297" name="Freeform 1598"/>
            <p:cNvSpPr>
              <a:spLocks/>
            </p:cNvSpPr>
            <p:nvPr/>
          </p:nvSpPr>
          <p:spPr bwMode="auto">
            <a:xfrm>
              <a:off x="3389" y="3302"/>
              <a:ext cx="46" cy="134"/>
            </a:xfrm>
            <a:custGeom>
              <a:avLst/>
              <a:gdLst>
                <a:gd name="T0" fmla="*/ 1 w 1017"/>
                <a:gd name="T1" fmla="*/ 0 h 2414"/>
                <a:gd name="T2" fmla="*/ 0 w 1017"/>
                <a:gd name="T3" fmla="*/ 1 h 2414"/>
                <a:gd name="T4" fmla="*/ 44 w 1017"/>
                <a:gd name="T5" fmla="*/ 134 h 2414"/>
                <a:gd name="T6" fmla="*/ 46 w 1017"/>
                <a:gd name="T7" fmla="*/ 133 h 2414"/>
                <a:gd name="T8" fmla="*/ 1 w 1017"/>
                <a:gd name="T9" fmla="*/ 0 h 2414"/>
                <a:gd name="T10" fmla="*/ 0 60000 65536"/>
                <a:gd name="T11" fmla="*/ 0 60000 65536"/>
                <a:gd name="T12" fmla="*/ 0 60000 65536"/>
                <a:gd name="T13" fmla="*/ 0 60000 65536"/>
                <a:gd name="T14" fmla="*/ 0 60000 65536"/>
                <a:gd name="T15" fmla="*/ 0 w 1017"/>
                <a:gd name="T16" fmla="*/ 0 h 2414"/>
                <a:gd name="T17" fmla="*/ 1017 w 1017"/>
                <a:gd name="T18" fmla="*/ 2414 h 2414"/>
              </a:gdLst>
              <a:ahLst/>
              <a:cxnLst>
                <a:cxn ang="T10">
                  <a:pos x="T0" y="T1"/>
                </a:cxn>
                <a:cxn ang="T11">
                  <a:pos x="T2" y="T3"/>
                </a:cxn>
                <a:cxn ang="T12">
                  <a:pos x="T4" y="T5"/>
                </a:cxn>
                <a:cxn ang="T13">
                  <a:pos x="T6" y="T7"/>
                </a:cxn>
                <a:cxn ang="T14">
                  <a:pos x="T8" y="T9"/>
                </a:cxn>
              </a:cxnLst>
              <a:rect l="T15" t="T16" r="T17" b="T18"/>
              <a:pathLst>
                <a:path w="1017" h="2414">
                  <a:moveTo>
                    <a:pt x="32" y="0"/>
                  </a:moveTo>
                  <a:lnTo>
                    <a:pt x="0" y="13"/>
                  </a:lnTo>
                  <a:lnTo>
                    <a:pt x="977" y="2414"/>
                  </a:lnTo>
                  <a:lnTo>
                    <a:pt x="1017" y="2396"/>
                  </a:lnTo>
                  <a:lnTo>
                    <a:pt x="32" y="0"/>
                  </a:lnTo>
                  <a:close/>
                </a:path>
              </a:pathLst>
            </a:custGeom>
            <a:solidFill>
              <a:srgbClr val="E0E8E8"/>
            </a:solidFill>
            <a:ln w="9525">
              <a:noFill/>
              <a:round/>
              <a:headEnd/>
              <a:tailEnd/>
            </a:ln>
          </p:spPr>
          <p:txBody>
            <a:bodyPr/>
            <a:lstStyle/>
            <a:p>
              <a:pPr algn="ctr"/>
              <a:endParaRPr lang="en-US" sz="1800"/>
            </a:p>
          </p:txBody>
        </p:sp>
        <p:sp>
          <p:nvSpPr>
            <p:cNvPr id="347298" name="Freeform 1599"/>
            <p:cNvSpPr>
              <a:spLocks/>
            </p:cNvSpPr>
            <p:nvPr/>
          </p:nvSpPr>
          <p:spPr bwMode="auto">
            <a:xfrm>
              <a:off x="3388" y="3298"/>
              <a:ext cx="8" cy="6"/>
            </a:xfrm>
            <a:custGeom>
              <a:avLst/>
              <a:gdLst>
                <a:gd name="T0" fmla="*/ 8 w 173"/>
                <a:gd name="T1" fmla="*/ 1 h 95"/>
                <a:gd name="T2" fmla="*/ 0 w 173"/>
                <a:gd name="T3" fmla="*/ 6 h 95"/>
                <a:gd name="T4" fmla="*/ 0 w 173"/>
                <a:gd name="T5" fmla="*/ 5 h 95"/>
                <a:gd name="T6" fmla="*/ 8 w 173"/>
                <a:gd name="T7" fmla="*/ 0 h 95"/>
                <a:gd name="T8" fmla="*/ 8 w 173"/>
                <a:gd name="T9" fmla="*/ 1 h 95"/>
                <a:gd name="T10" fmla="*/ 0 60000 65536"/>
                <a:gd name="T11" fmla="*/ 0 60000 65536"/>
                <a:gd name="T12" fmla="*/ 0 60000 65536"/>
                <a:gd name="T13" fmla="*/ 0 60000 65536"/>
                <a:gd name="T14" fmla="*/ 0 60000 65536"/>
                <a:gd name="T15" fmla="*/ 0 w 173"/>
                <a:gd name="T16" fmla="*/ 0 h 95"/>
                <a:gd name="T17" fmla="*/ 173 w 173"/>
                <a:gd name="T18" fmla="*/ 95 h 95"/>
              </a:gdLst>
              <a:ahLst/>
              <a:cxnLst>
                <a:cxn ang="T10">
                  <a:pos x="T0" y="T1"/>
                </a:cxn>
                <a:cxn ang="T11">
                  <a:pos x="T2" y="T3"/>
                </a:cxn>
                <a:cxn ang="T12">
                  <a:pos x="T4" y="T5"/>
                </a:cxn>
                <a:cxn ang="T13">
                  <a:pos x="T6" y="T7"/>
                </a:cxn>
                <a:cxn ang="T14">
                  <a:pos x="T8" y="T9"/>
                </a:cxn>
              </a:cxnLst>
              <a:rect l="T15" t="T16" r="T17" b="T18"/>
              <a:pathLst>
                <a:path w="173" h="95">
                  <a:moveTo>
                    <a:pt x="173" y="20"/>
                  </a:moveTo>
                  <a:lnTo>
                    <a:pt x="7" y="95"/>
                  </a:lnTo>
                  <a:lnTo>
                    <a:pt x="0" y="75"/>
                  </a:lnTo>
                  <a:lnTo>
                    <a:pt x="166" y="0"/>
                  </a:lnTo>
                  <a:lnTo>
                    <a:pt x="173" y="20"/>
                  </a:lnTo>
                  <a:close/>
                </a:path>
              </a:pathLst>
            </a:custGeom>
            <a:solidFill>
              <a:srgbClr val="111919"/>
            </a:solidFill>
            <a:ln w="9525">
              <a:noFill/>
              <a:round/>
              <a:headEnd/>
              <a:tailEnd/>
            </a:ln>
          </p:spPr>
          <p:txBody>
            <a:bodyPr/>
            <a:lstStyle/>
            <a:p>
              <a:pPr algn="ctr"/>
              <a:endParaRPr lang="en-US" sz="1800"/>
            </a:p>
          </p:txBody>
        </p:sp>
        <p:sp>
          <p:nvSpPr>
            <p:cNvPr id="347299" name="Freeform 1600"/>
            <p:cNvSpPr>
              <a:spLocks/>
            </p:cNvSpPr>
            <p:nvPr/>
          </p:nvSpPr>
          <p:spPr bwMode="auto">
            <a:xfrm>
              <a:off x="3386" y="3293"/>
              <a:ext cx="9" cy="10"/>
            </a:xfrm>
            <a:custGeom>
              <a:avLst/>
              <a:gdLst>
                <a:gd name="T0" fmla="*/ 9 w 200"/>
                <a:gd name="T1" fmla="*/ 6 h 179"/>
                <a:gd name="T2" fmla="*/ 1 w 200"/>
                <a:gd name="T3" fmla="*/ 10 h 179"/>
                <a:gd name="T4" fmla="*/ 0 w 200"/>
                <a:gd name="T5" fmla="*/ 6 h 179"/>
                <a:gd name="T6" fmla="*/ 3 w 200"/>
                <a:gd name="T7" fmla="*/ 0 h 179"/>
                <a:gd name="T8" fmla="*/ 8 w 200"/>
                <a:gd name="T9" fmla="*/ 1 h 179"/>
                <a:gd name="T10" fmla="*/ 9 w 200"/>
                <a:gd name="T11" fmla="*/ 6 h 179"/>
                <a:gd name="T12" fmla="*/ 0 60000 65536"/>
                <a:gd name="T13" fmla="*/ 0 60000 65536"/>
                <a:gd name="T14" fmla="*/ 0 60000 65536"/>
                <a:gd name="T15" fmla="*/ 0 60000 65536"/>
                <a:gd name="T16" fmla="*/ 0 60000 65536"/>
                <a:gd name="T17" fmla="*/ 0 60000 65536"/>
                <a:gd name="T18" fmla="*/ 0 w 200"/>
                <a:gd name="T19" fmla="*/ 0 h 179"/>
                <a:gd name="T20" fmla="*/ 200 w 200"/>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200" h="179">
                  <a:moveTo>
                    <a:pt x="200" y="106"/>
                  </a:moveTo>
                  <a:lnTo>
                    <a:pt x="33" y="179"/>
                  </a:lnTo>
                  <a:lnTo>
                    <a:pt x="0" y="100"/>
                  </a:lnTo>
                  <a:lnTo>
                    <a:pt x="58" y="0"/>
                  </a:lnTo>
                  <a:lnTo>
                    <a:pt x="168" y="26"/>
                  </a:lnTo>
                  <a:lnTo>
                    <a:pt x="200" y="106"/>
                  </a:lnTo>
                  <a:close/>
                </a:path>
              </a:pathLst>
            </a:custGeom>
            <a:solidFill>
              <a:srgbClr val="545959"/>
            </a:solidFill>
            <a:ln w="9525">
              <a:noFill/>
              <a:round/>
              <a:headEnd/>
              <a:tailEnd/>
            </a:ln>
          </p:spPr>
          <p:txBody>
            <a:bodyPr/>
            <a:lstStyle/>
            <a:p>
              <a:pPr algn="ctr"/>
              <a:endParaRPr lang="en-US" sz="1800"/>
            </a:p>
          </p:txBody>
        </p:sp>
        <p:sp>
          <p:nvSpPr>
            <p:cNvPr id="347300" name="Freeform 1601"/>
            <p:cNvSpPr>
              <a:spLocks/>
            </p:cNvSpPr>
            <p:nvPr/>
          </p:nvSpPr>
          <p:spPr bwMode="auto">
            <a:xfrm>
              <a:off x="3386" y="3293"/>
              <a:ext cx="8" cy="10"/>
            </a:xfrm>
            <a:custGeom>
              <a:avLst/>
              <a:gdLst>
                <a:gd name="T0" fmla="*/ 8 w 173"/>
                <a:gd name="T1" fmla="*/ 7 h 177"/>
                <a:gd name="T2" fmla="*/ 7 w 173"/>
                <a:gd name="T3" fmla="*/ 7 h 177"/>
                <a:gd name="T4" fmla="*/ 7 w 173"/>
                <a:gd name="T5" fmla="*/ 7 h 177"/>
                <a:gd name="T6" fmla="*/ 6 w 173"/>
                <a:gd name="T7" fmla="*/ 7 h 177"/>
                <a:gd name="T8" fmla="*/ 6 w 173"/>
                <a:gd name="T9" fmla="*/ 8 h 177"/>
                <a:gd name="T10" fmla="*/ 5 w 173"/>
                <a:gd name="T11" fmla="*/ 8 h 177"/>
                <a:gd name="T12" fmla="*/ 4 w 173"/>
                <a:gd name="T13" fmla="*/ 8 h 177"/>
                <a:gd name="T14" fmla="*/ 3 w 173"/>
                <a:gd name="T15" fmla="*/ 9 h 177"/>
                <a:gd name="T16" fmla="*/ 2 w 173"/>
                <a:gd name="T17" fmla="*/ 10 h 177"/>
                <a:gd name="T18" fmla="*/ 1 w 173"/>
                <a:gd name="T19" fmla="*/ 9 h 177"/>
                <a:gd name="T20" fmla="*/ 1 w 173"/>
                <a:gd name="T21" fmla="*/ 9 h 177"/>
                <a:gd name="T22" fmla="*/ 1 w 173"/>
                <a:gd name="T23" fmla="*/ 9 h 177"/>
                <a:gd name="T24" fmla="*/ 1 w 173"/>
                <a:gd name="T25" fmla="*/ 8 h 177"/>
                <a:gd name="T26" fmla="*/ 1 w 173"/>
                <a:gd name="T27" fmla="*/ 8 h 177"/>
                <a:gd name="T28" fmla="*/ 1 w 173"/>
                <a:gd name="T29" fmla="*/ 7 h 177"/>
                <a:gd name="T30" fmla="*/ 0 w 173"/>
                <a:gd name="T31" fmla="*/ 7 h 177"/>
                <a:gd name="T32" fmla="*/ 0 w 173"/>
                <a:gd name="T33" fmla="*/ 5 h 177"/>
                <a:gd name="T34" fmla="*/ 0 w 173"/>
                <a:gd name="T35" fmla="*/ 5 h 177"/>
                <a:gd name="T36" fmla="*/ 1 w 173"/>
                <a:gd name="T37" fmla="*/ 4 h 177"/>
                <a:gd name="T38" fmla="*/ 1 w 173"/>
                <a:gd name="T39" fmla="*/ 4 h 177"/>
                <a:gd name="T40" fmla="*/ 1 w 173"/>
                <a:gd name="T41" fmla="*/ 4 h 177"/>
                <a:gd name="T42" fmla="*/ 1 w 173"/>
                <a:gd name="T43" fmla="*/ 3 h 177"/>
                <a:gd name="T44" fmla="*/ 1 w 173"/>
                <a:gd name="T45" fmla="*/ 2 h 177"/>
                <a:gd name="T46" fmla="*/ 2 w 173"/>
                <a:gd name="T47" fmla="*/ 1 h 177"/>
                <a:gd name="T48" fmla="*/ 2 w 173"/>
                <a:gd name="T49" fmla="*/ 0 h 177"/>
                <a:gd name="T50" fmla="*/ 3 w 173"/>
                <a:gd name="T51" fmla="*/ 0 h 177"/>
                <a:gd name="T52" fmla="*/ 3 w 173"/>
                <a:gd name="T53" fmla="*/ 0 h 177"/>
                <a:gd name="T54" fmla="*/ 4 w 173"/>
                <a:gd name="T55" fmla="*/ 0 h 177"/>
                <a:gd name="T56" fmla="*/ 4 w 173"/>
                <a:gd name="T57" fmla="*/ 1 h 177"/>
                <a:gd name="T58" fmla="*/ 4 w 173"/>
                <a:gd name="T59" fmla="*/ 1 h 177"/>
                <a:gd name="T60" fmla="*/ 5 w 173"/>
                <a:gd name="T61" fmla="*/ 1 h 177"/>
                <a:gd name="T62" fmla="*/ 6 w 173"/>
                <a:gd name="T63" fmla="*/ 2 h 177"/>
                <a:gd name="T64" fmla="*/ 6 w 173"/>
                <a:gd name="T65" fmla="*/ 2 h 177"/>
                <a:gd name="T66" fmla="*/ 7 w 173"/>
                <a:gd name="T67" fmla="*/ 2 h 177"/>
                <a:gd name="T68" fmla="*/ 7 w 173"/>
                <a:gd name="T69" fmla="*/ 3 h 177"/>
                <a:gd name="T70" fmla="*/ 7 w 173"/>
                <a:gd name="T71" fmla="*/ 3 h 177"/>
                <a:gd name="T72" fmla="*/ 7 w 173"/>
                <a:gd name="T73" fmla="*/ 3 h 177"/>
                <a:gd name="T74" fmla="*/ 7 w 173"/>
                <a:gd name="T75" fmla="*/ 4 h 177"/>
                <a:gd name="T76" fmla="*/ 7 w 173"/>
                <a:gd name="T77" fmla="*/ 5 h 177"/>
                <a:gd name="T78" fmla="*/ 8 w 173"/>
                <a:gd name="T79" fmla="*/ 5 h 177"/>
                <a:gd name="T80" fmla="*/ 8 w 173"/>
                <a:gd name="T81" fmla="*/ 7 h 1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3"/>
                <a:gd name="T124" fmla="*/ 0 h 177"/>
                <a:gd name="T125" fmla="*/ 173 w 173"/>
                <a:gd name="T126" fmla="*/ 177 h 1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3" h="177">
                  <a:moveTo>
                    <a:pt x="173" y="116"/>
                  </a:moveTo>
                  <a:lnTo>
                    <a:pt x="159" y="122"/>
                  </a:lnTo>
                  <a:lnTo>
                    <a:pt x="147" y="126"/>
                  </a:lnTo>
                  <a:lnTo>
                    <a:pt x="137" y="131"/>
                  </a:lnTo>
                  <a:lnTo>
                    <a:pt x="127" y="135"/>
                  </a:lnTo>
                  <a:lnTo>
                    <a:pt x="114" y="141"/>
                  </a:lnTo>
                  <a:lnTo>
                    <a:pt x="94" y="150"/>
                  </a:lnTo>
                  <a:lnTo>
                    <a:pt x="69" y="161"/>
                  </a:lnTo>
                  <a:lnTo>
                    <a:pt x="33" y="177"/>
                  </a:lnTo>
                  <a:lnTo>
                    <a:pt x="30" y="168"/>
                  </a:lnTo>
                  <a:lnTo>
                    <a:pt x="27" y="161"/>
                  </a:lnTo>
                  <a:lnTo>
                    <a:pt x="25" y="156"/>
                  </a:lnTo>
                  <a:lnTo>
                    <a:pt x="23" y="150"/>
                  </a:lnTo>
                  <a:lnTo>
                    <a:pt x="20" y="141"/>
                  </a:lnTo>
                  <a:lnTo>
                    <a:pt x="16" y="131"/>
                  </a:lnTo>
                  <a:lnTo>
                    <a:pt x="9" y="117"/>
                  </a:lnTo>
                  <a:lnTo>
                    <a:pt x="0" y="97"/>
                  </a:lnTo>
                  <a:lnTo>
                    <a:pt x="7" y="86"/>
                  </a:lnTo>
                  <a:lnTo>
                    <a:pt x="11" y="78"/>
                  </a:lnTo>
                  <a:lnTo>
                    <a:pt x="15" y="70"/>
                  </a:lnTo>
                  <a:lnTo>
                    <a:pt x="19" y="63"/>
                  </a:lnTo>
                  <a:lnTo>
                    <a:pt x="24" y="54"/>
                  </a:lnTo>
                  <a:lnTo>
                    <a:pt x="31" y="41"/>
                  </a:lnTo>
                  <a:lnTo>
                    <a:pt x="40" y="24"/>
                  </a:lnTo>
                  <a:lnTo>
                    <a:pt x="52" y="0"/>
                  </a:lnTo>
                  <a:lnTo>
                    <a:pt x="63" y="3"/>
                  </a:lnTo>
                  <a:lnTo>
                    <a:pt x="70" y="6"/>
                  </a:lnTo>
                  <a:lnTo>
                    <a:pt x="76" y="8"/>
                  </a:lnTo>
                  <a:lnTo>
                    <a:pt x="83" y="11"/>
                  </a:lnTo>
                  <a:lnTo>
                    <a:pt x="91" y="15"/>
                  </a:lnTo>
                  <a:lnTo>
                    <a:pt x="102" y="20"/>
                  </a:lnTo>
                  <a:lnTo>
                    <a:pt x="119" y="27"/>
                  </a:lnTo>
                  <a:lnTo>
                    <a:pt x="140" y="37"/>
                  </a:lnTo>
                  <a:lnTo>
                    <a:pt x="144" y="44"/>
                  </a:lnTo>
                  <a:lnTo>
                    <a:pt x="146" y="50"/>
                  </a:lnTo>
                  <a:lnTo>
                    <a:pt x="149" y="56"/>
                  </a:lnTo>
                  <a:lnTo>
                    <a:pt x="151" y="61"/>
                  </a:lnTo>
                  <a:lnTo>
                    <a:pt x="154" y="69"/>
                  </a:lnTo>
                  <a:lnTo>
                    <a:pt x="159" y="80"/>
                  </a:lnTo>
                  <a:lnTo>
                    <a:pt x="165" y="95"/>
                  </a:lnTo>
                  <a:lnTo>
                    <a:pt x="173" y="116"/>
                  </a:lnTo>
                  <a:close/>
                </a:path>
              </a:pathLst>
            </a:custGeom>
            <a:solidFill>
              <a:srgbClr val="707575"/>
            </a:solidFill>
            <a:ln w="9525">
              <a:noFill/>
              <a:round/>
              <a:headEnd/>
              <a:tailEnd/>
            </a:ln>
          </p:spPr>
          <p:txBody>
            <a:bodyPr/>
            <a:lstStyle/>
            <a:p>
              <a:pPr algn="ctr"/>
              <a:endParaRPr lang="en-US" sz="1800"/>
            </a:p>
          </p:txBody>
        </p:sp>
        <p:sp>
          <p:nvSpPr>
            <p:cNvPr id="347301" name="Freeform 1602"/>
            <p:cNvSpPr>
              <a:spLocks/>
            </p:cNvSpPr>
            <p:nvPr/>
          </p:nvSpPr>
          <p:spPr bwMode="auto">
            <a:xfrm>
              <a:off x="3387" y="3293"/>
              <a:ext cx="6" cy="9"/>
            </a:xfrm>
            <a:custGeom>
              <a:avLst/>
              <a:gdLst>
                <a:gd name="T0" fmla="*/ 6 w 142"/>
                <a:gd name="T1" fmla="*/ 6 h 175"/>
                <a:gd name="T2" fmla="*/ 6 w 142"/>
                <a:gd name="T3" fmla="*/ 7 h 175"/>
                <a:gd name="T4" fmla="*/ 5 w 142"/>
                <a:gd name="T5" fmla="*/ 7 h 175"/>
                <a:gd name="T6" fmla="*/ 5 w 142"/>
                <a:gd name="T7" fmla="*/ 7 h 175"/>
                <a:gd name="T8" fmla="*/ 5 w 142"/>
                <a:gd name="T9" fmla="*/ 7 h 175"/>
                <a:gd name="T10" fmla="*/ 4 w 142"/>
                <a:gd name="T11" fmla="*/ 7 h 175"/>
                <a:gd name="T12" fmla="*/ 3 w 142"/>
                <a:gd name="T13" fmla="*/ 8 h 175"/>
                <a:gd name="T14" fmla="*/ 3 w 142"/>
                <a:gd name="T15" fmla="*/ 8 h 175"/>
                <a:gd name="T16" fmla="*/ 1 w 142"/>
                <a:gd name="T17" fmla="*/ 9 h 175"/>
                <a:gd name="T18" fmla="*/ 1 w 142"/>
                <a:gd name="T19" fmla="*/ 8 h 175"/>
                <a:gd name="T20" fmla="*/ 1 w 142"/>
                <a:gd name="T21" fmla="*/ 8 h 175"/>
                <a:gd name="T22" fmla="*/ 1 w 142"/>
                <a:gd name="T23" fmla="*/ 8 h 175"/>
                <a:gd name="T24" fmla="*/ 1 w 142"/>
                <a:gd name="T25" fmla="*/ 8 h 175"/>
                <a:gd name="T26" fmla="*/ 1 w 142"/>
                <a:gd name="T27" fmla="*/ 7 h 175"/>
                <a:gd name="T28" fmla="*/ 1 w 142"/>
                <a:gd name="T29" fmla="*/ 7 h 175"/>
                <a:gd name="T30" fmla="*/ 0 w 142"/>
                <a:gd name="T31" fmla="*/ 6 h 175"/>
                <a:gd name="T32" fmla="*/ 0 w 142"/>
                <a:gd name="T33" fmla="*/ 5 h 175"/>
                <a:gd name="T34" fmla="*/ 0 w 142"/>
                <a:gd name="T35" fmla="*/ 4 h 175"/>
                <a:gd name="T36" fmla="*/ 0 w 142"/>
                <a:gd name="T37" fmla="*/ 4 h 175"/>
                <a:gd name="T38" fmla="*/ 1 w 142"/>
                <a:gd name="T39" fmla="*/ 3 h 175"/>
                <a:gd name="T40" fmla="*/ 1 w 142"/>
                <a:gd name="T41" fmla="*/ 3 h 175"/>
                <a:gd name="T42" fmla="*/ 1 w 142"/>
                <a:gd name="T43" fmla="*/ 3 h 175"/>
                <a:gd name="T44" fmla="*/ 1 w 142"/>
                <a:gd name="T45" fmla="*/ 2 h 175"/>
                <a:gd name="T46" fmla="*/ 1 w 142"/>
                <a:gd name="T47" fmla="*/ 1 h 175"/>
                <a:gd name="T48" fmla="*/ 2 w 142"/>
                <a:gd name="T49" fmla="*/ 0 h 175"/>
                <a:gd name="T50" fmla="*/ 2 w 142"/>
                <a:gd name="T51" fmla="*/ 0 h 175"/>
                <a:gd name="T52" fmla="*/ 2 w 142"/>
                <a:gd name="T53" fmla="*/ 0 h 175"/>
                <a:gd name="T54" fmla="*/ 3 w 142"/>
                <a:gd name="T55" fmla="*/ 1 h 175"/>
                <a:gd name="T56" fmla="*/ 3 w 142"/>
                <a:gd name="T57" fmla="*/ 1 h 175"/>
                <a:gd name="T58" fmla="*/ 3 w 142"/>
                <a:gd name="T59" fmla="*/ 1 h 175"/>
                <a:gd name="T60" fmla="*/ 4 w 142"/>
                <a:gd name="T61" fmla="*/ 1 h 175"/>
                <a:gd name="T62" fmla="*/ 4 w 142"/>
                <a:gd name="T63" fmla="*/ 2 h 175"/>
                <a:gd name="T64" fmla="*/ 5 w 142"/>
                <a:gd name="T65" fmla="*/ 2 h 175"/>
                <a:gd name="T66" fmla="*/ 5 w 142"/>
                <a:gd name="T67" fmla="*/ 3 h 175"/>
                <a:gd name="T68" fmla="*/ 5 w 142"/>
                <a:gd name="T69" fmla="*/ 3 h 175"/>
                <a:gd name="T70" fmla="*/ 5 w 142"/>
                <a:gd name="T71" fmla="*/ 3 h 175"/>
                <a:gd name="T72" fmla="*/ 5 w 142"/>
                <a:gd name="T73" fmla="*/ 4 h 175"/>
                <a:gd name="T74" fmla="*/ 5 w 142"/>
                <a:gd name="T75" fmla="*/ 4 h 175"/>
                <a:gd name="T76" fmla="*/ 5 w 142"/>
                <a:gd name="T77" fmla="*/ 5 h 175"/>
                <a:gd name="T78" fmla="*/ 6 w 142"/>
                <a:gd name="T79" fmla="*/ 5 h 175"/>
                <a:gd name="T80" fmla="*/ 6 w 142"/>
                <a:gd name="T81" fmla="*/ 6 h 1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2"/>
                <a:gd name="T124" fmla="*/ 0 h 175"/>
                <a:gd name="T125" fmla="*/ 142 w 142"/>
                <a:gd name="T126" fmla="*/ 175 h 1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2" h="175">
                  <a:moveTo>
                    <a:pt x="142" y="126"/>
                  </a:moveTo>
                  <a:lnTo>
                    <a:pt x="131" y="131"/>
                  </a:lnTo>
                  <a:lnTo>
                    <a:pt x="122" y="135"/>
                  </a:lnTo>
                  <a:lnTo>
                    <a:pt x="115" y="137"/>
                  </a:lnTo>
                  <a:lnTo>
                    <a:pt x="107" y="141"/>
                  </a:lnTo>
                  <a:lnTo>
                    <a:pt x="96" y="145"/>
                  </a:lnTo>
                  <a:lnTo>
                    <a:pt x="81" y="152"/>
                  </a:lnTo>
                  <a:lnTo>
                    <a:pt x="61" y="161"/>
                  </a:lnTo>
                  <a:lnTo>
                    <a:pt x="32" y="175"/>
                  </a:lnTo>
                  <a:lnTo>
                    <a:pt x="29" y="165"/>
                  </a:lnTo>
                  <a:lnTo>
                    <a:pt x="26" y="159"/>
                  </a:lnTo>
                  <a:lnTo>
                    <a:pt x="24" y="153"/>
                  </a:lnTo>
                  <a:lnTo>
                    <a:pt x="22" y="146"/>
                  </a:lnTo>
                  <a:lnTo>
                    <a:pt x="19" y="139"/>
                  </a:lnTo>
                  <a:lnTo>
                    <a:pt x="15" y="128"/>
                  </a:lnTo>
                  <a:lnTo>
                    <a:pt x="8" y="114"/>
                  </a:lnTo>
                  <a:lnTo>
                    <a:pt x="0" y="95"/>
                  </a:lnTo>
                  <a:lnTo>
                    <a:pt x="5" y="84"/>
                  </a:lnTo>
                  <a:lnTo>
                    <a:pt x="9" y="76"/>
                  </a:lnTo>
                  <a:lnTo>
                    <a:pt x="12" y="68"/>
                  </a:lnTo>
                  <a:lnTo>
                    <a:pt x="16" y="61"/>
                  </a:lnTo>
                  <a:lnTo>
                    <a:pt x="20" y="53"/>
                  </a:lnTo>
                  <a:lnTo>
                    <a:pt x="26" y="40"/>
                  </a:lnTo>
                  <a:lnTo>
                    <a:pt x="34" y="23"/>
                  </a:lnTo>
                  <a:lnTo>
                    <a:pt x="45" y="0"/>
                  </a:lnTo>
                  <a:lnTo>
                    <a:pt x="53" y="4"/>
                  </a:lnTo>
                  <a:lnTo>
                    <a:pt x="59" y="8"/>
                  </a:lnTo>
                  <a:lnTo>
                    <a:pt x="63" y="11"/>
                  </a:lnTo>
                  <a:lnTo>
                    <a:pt x="68" y="15"/>
                  </a:lnTo>
                  <a:lnTo>
                    <a:pt x="74" y="19"/>
                  </a:lnTo>
                  <a:lnTo>
                    <a:pt x="83" y="25"/>
                  </a:lnTo>
                  <a:lnTo>
                    <a:pt x="94" y="34"/>
                  </a:lnTo>
                  <a:lnTo>
                    <a:pt x="111" y="46"/>
                  </a:lnTo>
                  <a:lnTo>
                    <a:pt x="115" y="55"/>
                  </a:lnTo>
                  <a:lnTo>
                    <a:pt x="117" y="60"/>
                  </a:lnTo>
                  <a:lnTo>
                    <a:pt x="120" y="65"/>
                  </a:lnTo>
                  <a:lnTo>
                    <a:pt x="122" y="71"/>
                  </a:lnTo>
                  <a:lnTo>
                    <a:pt x="125" y="79"/>
                  </a:lnTo>
                  <a:lnTo>
                    <a:pt x="129" y="89"/>
                  </a:lnTo>
                  <a:lnTo>
                    <a:pt x="135" y="105"/>
                  </a:lnTo>
                  <a:lnTo>
                    <a:pt x="142" y="126"/>
                  </a:lnTo>
                  <a:close/>
                </a:path>
              </a:pathLst>
            </a:custGeom>
            <a:solidFill>
              <a:srgbClr val="8C9494"/>
            </a:solidFill>
            <a:ln w="9525">
              <a:noFill/>
              <a:round/>
              <a:headEnd/>
              <a:tailEnd/>
            </a:ln>
          </p:spPr>
          <p:txBody>
            <a:bodyPr/>
            <a:lstStyle/>
            <a:p>
              <a:pPr algn="ctr"/>
              <a:endParaRPr lang="en-US" sz="1800"/>
            </a:p>
          </p:txBody>
        </p:sp>
        <p:sp>
          <p:nvSpPr>
            <p:cNvPr id="347302" name="Freeform 1603"/>
            <p:cNvSpPr>
              <a:spLocks/>
            </p:cNvSpPr>
            <p:nvPr/>
          </p:nvSpPr>
          <p:spPr bwMode="auto">
            <a:xfrm>
              <a:off x="3387" y="3293"/>
              <a:ext cx="5" cy="9"/>
            </a:xfrm>
            <a:custGeom>
              <a:avLst/>
              <a:gdLst>
                <a:gd name="T0" fmla="*/ 5 w 116"/>
                <a:gd name="T1" fmla="*/ 7 h 172"/>
                <a:gd name="T2" fmla="*/ 5 w 116"/>
                <a:gd name="T3" fmla="*/ 7 h 172"/>
                <a:gd name="T4" fmla="*/ 4 w 116"/>
                <a:gd name="T5" fmla="*/ 7 h 172"/>
                <a:gd name="T6" fmla="*/ 4 w 116"/>
                <a:gd name="T7" fmla="*/ 8 h 172"/>
                <a:gd name="T8" fmla="*/ 4 w 116"/>
                <a:gd name="T9" fmla="*/ 8 h 172"/>
                <a:gd name="T10" fmla="*/ 3 w 116"/>
                <a:gd name="T11" fmla="*/ 8 h 172"/>
                <a:gd name="T12" fmla="*/ 3 w 116"/>
                <a:gd name="T13" fmla="*/ 8 h 172"/>
                <a:gd name="T14" fmla="*/ 2 w 116"/>
                <a:gd name="T15" fmla="*/ 8 h 172"/>
                <a:gd name="T16" fmla="*/ 1 w 116"/>
                <a:gd name="T17" fmla="*/ 9 h 172"/>
                <a:gd name="T18" fmla="*/ 1 w 116"/>
                <a:gd name="T19" fmla="*/ 9 h 172"/>
                <a:gd name="T20" fmla="*/ 1 w 116"/>
                <a:gd name="T21" fmla="*/ 8 h 172"/>
                <a:gd name="T22" fmla="*/ 1 w 116"/>
                <a:gd name="T23" fmla="*/ 8 h 172"/>
                <a:gd name="T24" fmla="*/ 1 w 116"/>
                <a:gd name="T25" fmla="*/ 8 h 172"/>
                <a:gd name="T26" fmla="*/ 1 w 116"/>
                <a:gd name="T27" fmla="*/ 7 h 172"/>
                <a:gd name="T28" fmla="*/ 1 w 116"/>
                <a:gd name="T29" fmla="*/ 7 h 172"/>
                <a:gd name="T30" fmla="*/ 0 w 116"/>
                <a:gd name="T31" fmla="*/ 6 h 172"/>
                <a:gd name="T32" fmla="*/ 0 w 116"/>
                <a:gd name="T33" fmla="*/ 5 h 172"/>
                <a:gd name="T34" fmla="*/ 0 w 116"/>
                <a:gd name="T35" fmla="*/ 4 h 172"/>
                <a:gd name="T36" fmla="*/ 0 w 116"/>
                <a:gd name="T37" fmla="*/ 4 h 172"/>
                <a:gd name="T38" fmla="*/ 0 w 116"/>
                <a:gd name="T39" fmla="*/ 4 h 172"/>
                <a:gd name="T40" fmla="*/ 1 w 116"/>
                <a:gd name="T41" fmla="*/ 3 h 172"/>
                <a:gd name="T42" fmla="*/ 1 w 116"/>
                <a:gd name="T43" fmla="*/ 3 h 172"/>
                <a:gd name="T44" fmla="*/ 1 w 116"/>
                <a:gd name="T45" fmla="*/ 2 h 172"/>
                <a:gd name="T46" fmla="*/ 1 w 116"/>
                <a:gd name="T47" fmla="*/ 1 h 172"/>
                <a:gd name="T48" fmla="*/ 2 w 116"/>
                <a:gd name="T49" fmla="*/ 0 h 172"/>
                <a:gd name="T50" fmla="*/ 2 w 116"/>
                <a:gd name="T51" fmla="*/ 0 h 172"/>
                <a:gd name="T52" fmla="*/ 2 w 116"/>
                <a:gd name="T53" fmla="*/ 0 h 172"/>
                <a:gd name="T54" fmla="*/ 2 w 116"/>
                <a:gd name="T55" fmla="*/ 1 h 172"/>
                <a:gd name="T56" fmla="*/ 2 w 116"/>
                <a:gd name="T57" fmla="*/ 1 h 172"/>
                <a:gd name="T58" fmla="*/ 3 w 116"/>
                <a:gd name="T59" fmla="*/ 1 h 172"/>
                <a:gd name="T60" fmla="*/ 3 w 116"/>
                <a:gd name="T61" fmla="*/ 2 h 172"/>
                <a:gd name="T62" fmla="*/ 3 w 116"/>
                <a:gd name="T63" fmla="*/ 2 h 172"/>
                <a:gd name="T64" fmla="*/ 4 w 116"/>
                <a:gd name="T65" fmla="*/ 3 h 172"/>
                <a:gd name="T66" fmla="*/ 4 w 116"/>
                <a:gd name="T67" fmla="*/ 3 h 172"/>
                <a:gd name="T68" fmla="*/ 4 w 116"/>
                <a:gd name="T69" fmla="*/ 4 h 172"/>
                <a:gd name="T70" fmla="*/ 4 w 116"/>
                <a:gd name="T71" fmla="*/ 4 h 172"/>
                <a:gd name="T72" fmla="*/ 4 w 116"/>
                <a:gd name="T73" fmla="*/ 4 h 172"/>
                <a:gd name="T74" fmla="*/ 4 w 116"/>
                <a:gd name="T75" fmla="*/ 5 h 172"/>
                <a:gd name="T76" fmla="*/ 4 w 116"/>
                <a:gd name="T77" fmla="*/ 5 h 172"/>
                <a:gd name="T78" fmla="*/ 5 w 116"/>
                <a:gd name="T79" fmla="*/ 6 h 172"/>
                <a:gd name="T80" fmla="*/ 5 w 116"/>
                <a:gd name="T81" fmla="*/ 7 h 1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172"/>
                <a:gd name="T125" fmla="*/ 116 w 116"/>
                <a:gd name="T126" fmla="*/ 172 h 1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172">
                  <a:moveTo>
                    <a:pt x="116" y="136"/>
                  </a:moveTo>
                  <a:lnTo>
                    <a:pt x="107" y="139"/>
                  </a:lnTo>
                  <a:lnTo>
                    <a:pt x="101" y="141"/>
                  </a:lnTo>
                  <a:lnTo>
                    <a:pt x="95" y="144"/>
                  </a:lnTo>
                  <a:lnTo>
                    <a:pt x="88" y="146"/>
                  </a:lnTo>
                  <a:lnTo>
                    <a:pt x="80" y="150"/>
                  </a:lnTo>
                  <a:lnTo>
                    <a:pt x="69" y="155"/>
                  </a:lnTo>
                  <a:lnTo>
                    <a:pt x="54" y="162"/>
                  </a:lnTo>
                  <a:lnTo>
                    <a:pt x="32" y="172"/>
                  </a:lnTo>
                  <a:lnTo>
                    <a:pt x="29" y="163"/>
                  </a:lnTo>
                  <a:lnTo>
                    <a:pt x="26" y="156"/>
                  </a:lnTo>
                  <a:lnTo>
                    <a:pt x="24" y="151"/>
                  </a:lnTo>
                  <a:lnTo>
                    <a:pt x="22" y="144"/>
                  </a:lnTo>
                  <a:lnTo>
                    <a:pt x="19" y="136"/>
                  </a:lnTo>
                  <a:lnTo>
                    <a:pt x="15" y="126"/>
                  </a:lnTo>
                  <a:lnTo>
                    <a:pt x="8" y="112"/>
                  </a:lnTo>
                  <a:lnTo>
                    <a:pt x="0" y="93"/>
                  </a:lnTo>
                  <a:lnTo>
                    <a:pt x="5" y="82"/>
                  </a:lnTo>
                  <a:lnTo>
                    <a:pt x="8" y="74"/>
                  </a:lnTo>
                  <a:lnTo>
                    <a:pt x="11" y="67"/>
                  </a:lnTo>
                  <a:lnTo>
                    <a:pt x="14" y="60"/>
                  </a:lnTo>
                  <a:lnTo>
                    <a:pt x="18" y="51"/>
                  </a:lnTo>
                  <a:lnTo>
                    <a:pt x="23" y="39"/>
                  </a:lnTo>
                  <a:lnTo>
                    <a:pt x="31" y="22"/>
                  </a:lnTo>
                  <a:lnTo>
                    <a:pt x="40" y="0"/>
                  </a:lnTo>
                  <a:lnTo>
                    <a:pt x="46" y="5"/>
                  </a:lnTo>
                  <a:lnTo>
                    <a:pt x="50" y="9"/>
                  </a:lnTo>
                  <a:lnTo>
                    <a:pt x="53" y="14"/>
                  </a:lnTo>
                  <a:lnTo>
                    <a:pt x="56" y="18"/>
                  </a:lnTo>
                  <a:lnTo>
                    <a:pt x="60" y="23"/>
                  </a:lnTo>
                  <a:lnTo>
                    <a:pt x="65" y="30"/>
                  </a:lnTo>
                  <a:lnTo>
                    <a:pt x="73" y="41"/>
                  </a:lnTo>
                  <a:lnTo>
                    <a:pt x="83" y="56"/>
                  </a:lnTo>
                  <a:lnTo>
                    <a:pt x="87" y="64"/>
                  </a:lnTo>
                  <a:lnTo>
                    <a:pt x="89" y="69"/>
                  </a:lnTo>
                  <a:lnTo>
                    <a:pt x="92" y="75"/>
                  </a:lnTo>
                  <a:lnTo>
                    <a:pt x="95" y="81"/>
                  </a:lnTo>
                  <a:lnTo>
                    <a:pt x="98" y="88"/>
                  </a:lnTo>
                  <a:lnTo>
                    <a:pt x="102" y="99"/>
                  </a:lnTo>
                  <a:lnTo>
                    <a:pt x="108" y="115"/>
                  </a:lnTo>
                  <a:lnTo>
                    <a:pt x="116" y="136"/>
                  </a:lnTo>
                  <a:close/>
                </a:path>
              </a:pathLst>
            </a:custGeom>
            <a:solidFill>
              <a:srgbClr val="A8B0B0"/>
            </a:solidFill>
            <a:ln w="9525">
              <a:noFill/>
              <a:round/>
              <a:headEnd/>
              <a:tailEnd/>
            </a:ln>
          </p:spPr>
          <p:txBody>
            <a:bodyPr/>
            <a:lstStyle/>
            <a:p>
              <a:pPr algn="ctr"/>
              <a:endParaRPr lang="en-US" sz="1800"/>
            </a:p>
          </p:txBody>
        </p:sp>
        <p:sp>
          <p:nvSpPr>
            <p:cNvPr id="347303" name="Freeform 1604"/>
            <p:cNvSpPr>
              <a:spLocks/>
            </p:cNvSpPr>
            <p:nvPr/>
          </p:nvSpPr>
          <p:spPr bwMode="auto">
            <a:xfrm>
              <a:off x="3387" y="3293"/>
              <a:ext cx="4" cy="9"/>
            </a:xfrm>
            <a:custGeom>
              <a:avLst/>
              <a:gdLst>
                <a:gd name="T0" fmla="*/ 4 w 88"/>
                <a:gd name="T1" fmla="*/ 8 h 170"/>
                <a:gd name="T2" fmla="*/ 4 w 88"/>
                <a:gd name="T3" fmla="*/ 8 h 170"/>
                <a:gd name="T4" fmla="*/ 4 w 88"/>
                <a:gd name="T5" fmla="*/ 8 h 170"/>
                <a:gd name="T6" fmla="*/ 3 w 88"/>
                <a:gd name="T7" fmla="*/ 8 h 170"/>
                <a:gd name="T8" fmla="*/ 3 w 88"/>
                <a:gd name="T9" fmla="*/ 8 h 170"/>
                <a:gd name="T10" fmla="*/ 3 w 88"/>
                <a:gd name="T11" fmla="*/ 8 h 170"/>
                <a:gd name="T12" fmla="*/ 3 w 88"/>
                <a:gd name="T13" fmla="*/ 8 h 170"/>
                <a:gd name="T14" fmla="*/ 2 w 88"/>
                <a:gd name="T15" fmla="*/ 9 h 170"/>
                <a:gd name="T16" fmla="*/ 1 w 88"/>
                <a:gd name="T17" fmla="*/ 9 h 170"/>
                <a:gd name="T18" fmla="*/ 1 w 88"/>
                <a:gd name="T19" fmla="*/ 9 h 170"/>
                <a:gd name="T20" fmla="*/ 1 w 88"/>
                <a:gd name="T21" fmla="*/ 8 h 170"/>
                <a:gd name="T22" fmla="*/ 1 w 88"/>
                <a:gd name="T23" fmla="*/ 8 h 170"/>
                <a:gd name="T24" fmla="*/ 1 w 88"/>
                <a:gd name="T25" fmla="*/ 8 h 170"/>
                <a:gd name="T26" fmla="*/ 1 w 88"/>
                <a:gd name="T27" fmla="*/ 7 h 170"/>
                <a:gd name="T28" fmla="*/ 1 w 88"/>
                <a:gd name="T29" fmla="*/ 7 h 170"/>
                <a:gd name="T30" fmla="*/ 0 w 88"/>
                <a:gd name="T31" fmla="*/ 6 h 170"/>
                <a:gd name="T32" fmla="*/ 0 w 88"/>
                <a:gd name="T33" fmla="*/ 5 h 170"/>
                <a:gd name="T34" fmla="*/ 0 w 88"/>
                <a:gd name="T35" fmla="*/ 4 h 170"/>
                <a:gd name="T36" fmla="*/ 0 w 88"/>
                <a:gd name="T37" fmla="*/ 4 h 170"/>
                <a:gd name="T38" fmla="*/ 0 w 88"/>
                <a:gd name="T39" fmla="*/ 3 h 170"/>
                <a:gd name="T40" fmla="*/ 1 w 88"/>
                <a:gd name="T41" fmla="*/ 3 h 170"/>
                <a:gd name="T42" fmla="*/ 1 w 88"/>
                <a:gd name="T43" fmla="*/ 3 h 170"/>
                <a:gd name="T44" fmla="*/ 1 w 88"/>
                <a:gd name="T45" fmla="*/ 2 h 170"/>
                <a:gd name="T46" fmla="*/ 1 w 88"/>
                <a:gd name="T47" fmla="*/ 1 h 170"/>
                <a:gd name="T48" fmla="*/ 2 w 88"/>
                <a:gd name="T49" fmla="*/ 0 h 170"/>
                <a:gd name="T50" fmla="*/ 2 w 88"/>
                <a:gd name="T51" fmla="*/ 1 h 170"/>
                <a:gd name="T52" fmla="*/ 2 w 88"/>
                <a:gd name="T53" fmla="*/ 1 h 170"/>
                <a:gd name="T54" fmla="*/ 2 w 88"/>
                <a:gd name="T55" fmla="*/ 2 h 170"/>
                <a:gd name="T56" fmla="*/ 2 w 88"/>
                <a:gd name="T57" fmla="*/ 3 h 170"/>
                <a:gd name="T58" fmla="*/ 3 w 88"/>
                <a:gd name="T59" fmla="*/ 4 h 170"/>
                <a:gd name="T60" fmla="*/ 3 w 88"/>
                <a:gd name="T61" fmla="*/ 4 h 170"/>
                <a:gd name="T62" fmla="*/ 3 w 88"/>
                <a:gd name="T63" fmla="*/ 4 h 170"/>
                <a:gd name="T64" fmla="*/ 3 w 88"/>
                <a:gd name="T65" fmla="*/ 5 h 170"/>
                <a:gd name="T66" fmla="*/ 3 w 88"/>
                <a:gd name="T67" fmla="*/ 5 h 170"/>
                <a:gd name="T68" fmla="*/ 3 w 88"/>
                <a:gd name="T69" fmla="*/ 6 h 170"/>
                <a:gd name="T70" fmla="*/ 4 w 88"/>
                <a:gd name="T71" fmla="*/ 7 h 170"/>
                <a:gd name="T72" fmla="*/ 4 w 88"/>
                <a:gd name="T73" fmla="*/ 8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8"/>
                <a:gd name="T112" fmla="*/ 0 h 170"/>
                <a:gd name="T113" fmla="*/ 88 w 88"/>
                <a:gd name="T114" fmla="*/ 170 h 1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8" h="170">
                  <a:moveTo>
                    <a:pt x="88" y="145"/>
                  </a:moveTo>
                  <a:lnTo>
                    <a:pt x="81" y="147"/>
                  </a:lnTo>
                  <a:lnTo>
                    <a:pt x="77" y="150"/>
                  </a:lnTo>
                  <a:lnTo>
                    <a:pt x="73" y="151"/>
                  </a:lnTo>
                  <a:lnTo>
                    <a:pt x="69" y="153"/>
                  </a:lnTo>
                  <a:lnTo>
                    <a:pt x="64" y="155"/>
                  </a:lnTo>
                  <a:lnTo>
                    <a:pt x="57" y="158"/>
                  </a:lnTo>
                  <a:lnTo>
                    <a:pt x="47" y="163"/>
                  </a:lnTo>
                  <a:lnTo>
                    <a:pt x="32" y="170"/>
                  </a:lnTo>
                  <a:lnTo>
                    <a:pt x="29" y="161"/>
                  </a:lnTo>
                  <a:lnTo>
                    <a:pt x="26" y="154"/>
                  </a:lnTo>
                  <a:lnTo>
                    <a:pt x="24" y="148"/>
                  </a:lnTo>
                  <a:lnTo>
                    <a:pt x="22" y="142"/>
                  </a:lnTo>
                  <a:lnTo>
                    <a:pt x="19" y="134"/>
                  </a:lnTo>
                  <a:lnTo>
                    <a:pt x="15" y="123"/>
                  </a:lnTo>
                  <a:lnTo>
                    <a:pt x="8" y="109"/>
                  </a:lnTo>
                  <a:lnTo>
                    <a:pt x="0" y="89"/>
                  </a:lnTo>
                  <a:lnTo>
                    <a:pt x="4" y="79"/>
                  </a:lnTo>
                  <a:lnTo>
                    <a:pt x="7" y="71"/>
                  </a:lnTo>
                  <a:lnTo>
                    <a:pt x="9" y="65"/>
                  </a:lnTo>
                  <a:lnTo>
                    <a:pt x="12" y="58"/>
                  </a:lnTo>
                  <a:lnTo>
                    <a:pt x="15" y="49"/>
                  </a:lnTo>
                  <a:lnTo>
                    <a:pt x="19" y="38"/>
                  </a:lnTo>
                  <a:lnTo>
                    <a:pt x="26" y="22"/>
                  </a:lnTo>
                  <a:lnTo>
                    <a:pt x="34" y="0"/>
                  </a:lnTo>
                  <a:lnTo>
                    <a:pt x="40" y="11"/>
                  </a:lnTo>
                  <a:lnTo>
                    <a:pt x="43" y="21"/>
                  </a:lnTo>
                  <a:lnTo>
                    <a:pt x="47" y="36"/>
                  </a:lnTo>
                  <a:lnTo>
                    <a:pt x="55" y="65"/>
                  </a:lnTo>
                  <a:lnTo>
                    <a:pt x="59" y="74"/>
                  </a:lnTo>
                  <a:lnTo>
                    <a:pt x="61" y="79"/>
                  </a:lnTo>
                  <a:lnTo>
                    <a:pt x="64" y="84"/>
                  </a:lnTo>
                  <a:lnTo>
                    <a:pt x="66" y="90"/>
                  </a:lnTo>
                  <a:lnTo>
                    <a:pt x="69" y="98"/>
                  </a:lnTo>
                  <a:lnTo>
                    <a:pt x="73" y="108"/>
                  </a:lnTo>
                  <a:lnTo>
                    <a:pt x="79" y="124"/>
                  </a:lnTo>
                  <a:lnTo>
                    <a:pt x="88" y="145"/>
                  </a:lnTo>
                  <a:close/>
                </a:path>
              </a:pathLst>
            </a:custGeom>
            <a:solidFill>
              <a:srgbClr val="C4CCCC"/>
            </a:solidFill>
            <a:ln w="9525">
              <a:noFill/>
              <a:round/>
              <a:headEnd/>
              <a:tailEnd/>
            </a:ln>
          </p:spPr>
          <p:txBody>
            <a:bodyPr/>
            <a:lstStyle/>
            <a:p>
              <a:pPr algn="ctr"/>
              <a:endParaRPr lang="en-US" sz="1800"/>
            </a:p>
          </p:txBody>
        </p:sp>
        <p:sp>
          <p:nvSpPr>
            <p:cNvPr id="347304" name="Freeform 1605"/>
            <p:cNvSpPr>
              <a:spLocks/>
            </p:cNvSpPr>
            <p:nvPr/>
          </p:nvSpPr>
          <p:spPr bwMode="auto">
            <a:xfrm>
              <a:off x="3388" y="3293"/>
              <a:ext cx="2" cy="9"/>
            </a:xfrm>
            <a:custGeom>
              <a:avLst/>
              <a:gdLst>
                <a:gd name="T0" fmla="*/ 2 w 59"/>
                <a:gd name="T1" fmla="*/ 8 h 167"/>
                <a:gd name="T2" fmla="*/ 1 w 59"/>
                <a:gd name="T3" fmla="*/ 9 h 167"/>
                <a:gd name="T4" fmla="*/ 0 w 59"/>
                <a:gd name="T5" fmla="*/ 5 h 167"/>
                <a:gd name="T6" fmla="*/ 1 w 59"/>
                <a:gd name="T7" fmla="*/ 0 h 167"/>
                <a:gd name="T8" fmla="*/ 1 w 59"/>
                <a:gd name="T9" fmla="*/ 4 h 167"/>
                <a:gd name="T10" fmla="*/ 2 w 59"/>
                <a:gd name="T11" fmla="*/ 8 h 167"/>
                <a:gd name="T12" fmla="*/ 0 60000 65536"/>
                <a:gd name="T13" fmla="*/ 0 60000 65536"/>
                <a:gd name="T14" fmla="*/ 0 60000 65536"/>
                <a:gd name="T15" fmla="*/ 0 60000 65536"/>
                <a:gd name="T16" fmla="*/ 0 60000 65536"/>
                <a:gd name="T17" fmla="*/ 0 60000 65536"/>
                <a:gd name="T18" fmla="*/ 0 w 59"/>
                <a:gd name="T19" fmla="*/ 0 h 167"/>
                <a:gd name="T20" fmla="*/ 59 w 59"/>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59" h="167">
                  <a:moveTo>
                    <a:pt x="59" y="155"/>
                  </a:moveTo>
                  <a:lnTo>
                    <a:pt x="33" y="167"/>
                  </a:lnTo>
                  <a:lnTo>
                    <a:pt x="0" y="87"/>
                  </a:lnTo>
                  <a:lnTo>
                    <a:pt x="29" y="0"/>
                  </a:lnTo>
                  <a:lnTo>
                    <a:pt x="26" y="76"/>
                  </a:lnTo>
                  <a:lnTo>
                    <a:pt x="59" y="155"/>
                  </a:lnTo>
                  <a:close/>
                </a:path>
              </a:pathLst>
            </a:custGeom>
            <a:solidFill>
              <a:srgbClr val="E0E8E8"/>
            </a:solidFill>
            <a:ln w="9525">
              <a:noFill/>
              <a:round/>
              <a:headEnd/>
              <a:tailEnd/>
            </a:ln>
          </p:spPr>
          <p:txBody>
            <a:bodyPr/>
            <a:lstStyle/>
            <a:p>
              <a:pPr algn="ctr"/>
              <a:endParaRPr lang="en-US" sz="1800"/>
            </a:p>
          </p:txBody>
        </p:sp>
        <p:sp>
          <p:nvSpPr>
            <p:cNvPr id="347305" name="Freeform 1606"/>
            <p:cNvSpPr>
              <a:spLocks/>
            </p:cNvSpPr>
            <p:nvPr/>
          </p:nvSpPr>
          <p:spPr bwMode="auto">
            <a:xfrm>
              <a:off x="3386" y="3294"/>
              <a:ext cx="8" cy="4"/>
            </a:xfrm>
            <a:custGeom>
              <a:avLst/>
              <a:gdLst>
                <a:gd name="T0" fmla="*/ 8 w 172"/>
                <a:gd name="T1" fmla="*/ 0 h 81"/>
                <a:gd name="T2" fmla="*/ 8 w 172"/>
                <a:gd name="T3" fmla="*/ 0 h 81"/>
                <a:gd name="T4" fmla="*/ 0 w 172"/>
                <a:gd name="T5" fmla="*/ 4 h 81"/>
                <a:gd name="T6" fmla="*/ 0 w 172"/>
                <a:gd name="T7" fmla="*/ 4 h 81"/>
                <a:gd name="T8" fmla="*/ 8 w 172"/>
                <a:gd name="T9" fmla="*/ 0 h 81"/>
                <a:gd name="T10" fmla="*/ 8 w 172"/>
                <a:gd name="T11" fmla="*/ 0 h 81"/>
                <a:gd name="T12" fmla="*/ 0 60000 65536"/>
                <a:gd name="T13" fmla="*/ 0 60000 65536"/>
                <a:gd name="T14" fmla="*/ 0 60000 65536"/>
                <a:gd name="T15" fmla="*/ 0 60000 65536"/>
                <a:gd name="T16" fmla="*/ 0 60000 65536"/>
                <a:gd name="T17" fmla="*/ 0 60000 65536"/>
                <a:gd name="T18" fmla="*/ 0 w 172"/>
                <a:gd name="T19" fmla="*/ 0 h 81"/>
                <a:gd name="T20" fmla="*/ 172 w 172"/>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172" h="81">
                  <a:moveTo>
                    <a:pt x="170" y="4"/>
                  </a:moveTo>
                  <a:lnTo>
                    <a:pt x="168" y="0"/>
                  </a:lnTo>
                  <a:lnTo>
                    <a:pt x="0" y="73"/>
                  </a:lnTo>
                  <a:lnTo>
                    <a:pt x="4" y="81"/>
                  </a:lnTo>
                  <a:lnTo>
                    <a:pt x="172" y="8"/>
                  </a:lnTo>
                  <a:lnTo>
                    <a:pt x="170" y="4"/>
                  </a:lnTo>
                  <a:close/>
                </a:path>
              </a:pathLst>
            </a:custGeom>
            <a:solidFill>
              <a:srgbClr val="EDF5F5"/>
            </a:solidFill>
            <a:ln w="9525">
              <a:noFill/>
              <a:round/>
              <a:headEnd/>
              <a:tailEnd/>
            </a:ln>
          </p:spPr>
          <p:txBody>
            <a:bodyPr/>
            <a:lstStyle/>
            <a:p>
              <a:pPr algn="ctr"/>
              <a:endParaRPr lang="en-US" sz="1800"/>
            </a:p>
          </p:txBody>
        </p:sp>
        <p:sp>
          <p:nvSpPr>
            <p:cNvPr id="347306" name="Freeform 1607"/>
            <p:cNvSpPr>
              <a:spLocks/>
            </p:cNvSpPr>
            <p:nvPr/>
          </p:nvSpPr>
          <p:spPr bwMode="auto">
            <a:xfrm>
              <a:off x="3432" y="3432"/>
              <a:ext cx="10" cy="6"/>
            </a:xfrm>
            <a:custGeom>
              <a:avLst/>
              <a:gdLst>
                <a:gd name="T0" fmla="*/ 10 w 216"/>
                <a:gd name="T1" fmla="*/ 1 h 103"/>
                <a:gd name="T2" fmla="*/ 0 w 216"/>
                <a:gd name="T3" fmla="*/ 6 h 103"/>
                <a:gd name="T4" fmla="*/ 0 w 216"/>
                <a:gd name="T5" fmla="*/ 5 h 103"/>
                <a:gd name="T6" fmla="*/ 10 w 216"/>
                <a:gd name="T7" fmla="*/ 0 h 103"/>
                <a:gd name="T8" fmla="*/ 10 w 216"/>
                <a:gd name="T9" fmla="*/ 1 h 103"/>
                <a:gd name="T10" fmla="*/ 0 60000 65536"/>
                <a:gd name="T11" fmla="*/ 0 60000 65536"/>
                <a:gd name="T12" fmla="*/ 0 60000 65536"/>
                <a:gd name="T13" fmla="*/ 0 60000 65536"/>
                <a:gd name="T14" fmla="*/ 0 60000 65536"/>
                <a:gd name="T15" fmla="*/ 0 w 216"/>
                <a:gd name="T16" fmla="*/ 0 h 103"/>
                <a:gd name="T17" fmla="*/ 216 w 216"/>
                <a:gd name="T18" fmla="*/ 103 h 103"/>
              </a:gdLst>
              <a:ahLst/>
              <a:cxnLst>
                <a:cxn ang="T10">
                  <a:pos x="T0" y="T1"/>
                </a:cxn>
                <a:cxn ang="T11">
                  <a:pos x="T2" y="T3"/>
                </a:cxn>
                <a:cxn ang="T12">
                  <a:pos x="T4" y="T5"/>
                </a:cxn>
                <a:cxn ang="T13">
                  <a:pos x="T6" y="T7"/>
                </a:cxn>
                <a:cxn ang="T14">
                  <a:pos x="T8" y="T9"/>
                </a:cxn>
              </a:cxnLst>
              <a:rect l="T15" t="T16" r="T17" b="T18"/>
              <a:pathLst>
                <a:path w="216" h="103">
                  <a:moveTo>
                    <a:pt x="216" y="12"/>
                  </a:moveTo>
                  <a:lnTo>
                    <a:pt x="4" y="103"/>
                  </a:lnTo>
                  <a:lnTo>
                    <a:pt x="0" y="93"/>
                  </a:lnTo>
                  <a:lnTo>
                    <a:pt x="211" y="0"/>
                  </a:lnTo>
                  <a:lnTo>
                    <a:pt x="216" y="12"/>
                  </a:lnTo>
                  <a:close/>
                </a:path>
              </a:pathLst>
            </a:custGeom>
            <a:solidFill>
              <a:srgbClr val="111919"/>
            </a:solidFill>
            <a:ln w="9525">
              <a:noFill/>
              <a:round/>
              <a:headEnd/>
              <a:tailEnd/>
            </a:ln>
          </p:spPr>
          <p:txBody>
            <a:bodyPr/>
            <a:lstStyle/>
            <a:p>
              <a:pPr algn="ctr"/>
              <a:endParaRPr lang="en-US" sz="1800"/>
            </a:p>
          </p:txBody>
        </p:sp>
        <p:sp>
          <p:nvSpPr>
            <p:cNvPr id="347307" name="Freeform 1608"/>
            <p:cNvSpPr>
              <a:spLocks/>
            </p:cNvSpPr>
            <p:nvPr/>
          </p:nvSpPr>
          <p:spPr bwMode="auto">
            <a:xfrm>
              <a:off x="3432" y="3433"/>
              <a:ext cx="11" cy="16"/>
            </a:xfrm>
            <a:custGeom>
              <a:avLst/>
              <a:gdLst>
                <a:gd name="T0" fmla="*/ 9 w 250"/>
                <a:gd name="T1" fmla="*/ 16 h 298"/>
                <a:gd name="T2" fmla="*/ 10 w 250"/>
                <a:gd name="T3" fmla="*/ 15 h 298"/>
                <a:gd name="T4" fmla="*/ 10 w 250"/>
                <a:gd name="T5" fmla="*/ 14 h 298"/>
                <a:gd name="T6" fmla="*/ 11 w 250"/>
                <a:gd name="T7" fmla="*/ 13 h 298"/>
                <a:gd name="T8" fmla="*/ 11 w 250"/>
                <a:gd name="T9" fmla="*/ 11 h 298"/>
                <a:gd name="T10" fmla="*/ 11 w 250"/>
                <a:gd name="T11" fmla="*/ 9 h 298"/>
                <a:gd name="T12" fmla="*/ 11 w 250"/>
                <a:gd name="T13" fmla="*/ 6 h 298"/>
                <a:gd name="T14" fmla="*/ 10 w 250"/>
                <a:gd name="T15" fmla="*/ 3 h 298"/>
                <a:gd name="T16" fmla="*/ 9 w 250"/>
                <a:gd name="T17" fmla="*/ 0 h 298"/>
                <a:gd name="T18" fmla="*/ 9 w 250"/>
                <a:gd name="T19" fmla="*/ 0 h 298"/>
                <a:gd name="T20" fmla="*/ 8 w 250"/>
                <a:gd name="T21" fmla="*/ 1 h 298"/>
                <a:gd name="T22" fmla="*/ 8 w 250"/>
                <a:gd name="T23" fmla="*/ 1 h 298"/>
                <a:gd name="T24" fmla="*/ 7 w 250"/>
                <a:gd name="T25" fmla="*/ 1 h 298"/>
                <a:gd name="T26" fmla="*/ 6 w 250"/>
                <a:gd name="T27" fmla="*/ 2 h 298"/>
                <a:gd name="T28" fmla="*/ 6 w 250"/>
                <a:gd name="T29" fmla="*/ 2 h 298"/>
                <a:gd name="T30" fmla="*/ 5 w 250"/>
                <a:gd name="T31" fmla="*/ 2 h 298"/>
                <a:gd name="T32" fmla="*/ 5 w 250"/>
                <a:gd name="T33" fmla="*/ 2 h 298"/>
                <a:gd name="T34" fmla="*/ 4 w 250"/>
                <a:gd name="T35" fmla="*/ 3 h 298"/>
                <a:gd name="T36" fmla="*/ 4 w 250"/>
                <a:gd name="T37" fmla="*/ 3 h 298"/>
                <a:gd name="T38" fmla="*/ 3 w 250"/>
                <a:gd name="T39" fmla="*/ 3 h 298"/>
                <a:gd name="T40" fmla="*/ 2 w 250"/>
                <a:gd name="T41" fmla="*/ 4 h 298"/>
                <a:gd name="T42" fmla="*/ 2 w 250"/>
                <a:gd name="T43" fmla="*/ 4 h 298"/>
                <a:gd name="T44" fmla="*/ 1 w 250"/>
                <a:gd name="T45" fmla="*/ 4 h 298"/>
                <a:gd name="T46" fmla="*/ 1 w 250"/>
                <a:gd name="T47" fmla="*/ 5 h 298"/>
                <a:gd name="T48" fmla="*/ 0 w 250"/>
                <a:gd name="T49" fmla="*/ 5 h 298"/>
                <a:gd name="T50" fmla="*/ 1 w 250"/>
                <a:gd name="T51" fmla="*/ 7 h 298"/>
                <a:gd name="T52" fmla="*/ 1 w 250"/>
                <a:gd name="T53" fmla="*/ 8 h 298"/>
                <a:gd name="T54" fmla="*/ 2 w 250"/>
                <a:gd name="T55" fmla="*/ 9 h 298"/>
                <a:gd name="T56" fmla="*/ 3 w 250"/>
                <a:gd name="T57" fmla="*/ 11 h 298"/>
                <a:gd name="T58" fmla="*/ 3 w 250"/>
                <a:gd name="T59" fmla="*/ 12 h 298"/>
                <a:gd name="T60" fmla="*/ 4 w 250"/>
                <a:gd name="T61" fmla="*/ 13 h 298"/>
                <a:gd name="T62" fmla="*/ 4 w 250"/>
                <a:gd name="T63" fmla="*/ 13 h 298"/>
                <a:gd name="T64" fmla="*/ 5 w 250"/>
                <a:gd name="T65" fmla="*/ 14 h 298"/>
                <a:gd name="T66" fmla="*/ 6 w 250"/>
                <a:gd name="T67" fmla="*/ 15 h 298"/>
                <a:gd name="T68" fmla="*/ 6 w 250"/>
                <a:gd name="T69" fmla="*/ 15 h 298"/>
                <a:gd name="T70" fmla="*/ 7 w 250"/>
                <a:gd name="T71" fmla="*/ 16 h 298"/>
                <a:gd name="T72" fmla="*/ 7 w 250"/>
                <a:gd name="T73" fmla="*/ 16 h 298"/>
                <a:gd name="T74" fmla="*/ 8 w 250"/>
                <a:gd name="T75" fmla="*/ 16 h 298"/>
                <a:gd name="T76" fmla="*/ 8 w 250"/>
                <a:gd name="T77" fmla="*/ 16 h 298"/>
                <a:gd name="T78" fmla="*/ 9 w 250"/>
                <a:gd name="T79" fmla="*/ 16 h 298"/>
                <a:gd name="T80" fmla="*/ 9 w 250"/>
                <a:gd name="T81" fmla="*/ 16 h 2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98"/>
                <a:gd name="T125" fmla="*/ 250 w 250"/>
                <a:gd name="T126" fmla="*/ 298 h 2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98">
                  <a:moveTo>
                    <a:pt x="207" y="296"/>
                  </a:moveTo>
                  <a:lnTo>
                    <a:pt x="219" y="286"/>
                  </a:lnTo>
                  <a:lnTo>
                    <a:pt x="232" y="267"/>
                  </a:lnTo>
                  <a:lnTo>
                    <a:pt x="242" y="241"/>
                  </a:lnTo>
                  <a:lnTo>
                    <a:pt x="248" y="206"/>
                  </a:lnTo>
                  <a:lnTo>
                    <a:pt x="250" y="165"/>
                  </a:lnTo>
                  <a:lnTo>
                    <a:pt x="245" y="116"/>
                  </a:lnTo>
                  <a:lnTo>
                    <a:pt x="233" y="62"/>
                  </a:lnTo>
                  <a:lnTo>
                    <a:pt x="211" y="0"/>
                  </a:lnTo>
                  <a:lnTo>
                    <a:pt x="198" y="6"/>
                  </a:lnTo>
                  <a:lnTo>
                    <a:pt x="185" y="12"/>
                  </a:lnTo>
                  <a:lnTo>
                    <a:pt x="171" y="17"/>
                  </a:lnTo>
                  <a:lnTo>
                    <a:pt x="158" y="24"/>
                  </a:lnTo>
                  <a:lnTo>
                    <a:pt x="145" y="29"/>
                  </a:lnTo>
                  <a:lnTo>
                    <a:pt x="132" y="35"/>
                  </a:lnTo>
                  <a:lnTo>
                    <a:pt x="118" y="41"/>
                  </a:lnTo>
                  <a:lnTo>
                    <a:pt x="106" y="46"/>
                  </a:lnTo>
                  <a:lnTo>
                    <a:pt x="93" y="52"/>
                  </a:lnTo>
                  <a:lnTo>
                    <a:pt x="80" y="57"/>
                  </a:lnTo>
                  <a:lnTo>
                    <a:pt x="66" y="64"/>
                  </a:lnTo>
                  <a:lnTo>
                    <a:pt x="53" y="69"/>
                  </a:lnTo>
                  <a:lnTo>
                    <a:pt x="40" y="75"/>
                  </a:lnTo>
                  <a:lnTo>
                    <a:pt x="27" y="81"/>
                  </a:lnTo>
                  <a:lnTo>
                    <a:pt x="13" y="87"/>
                  </a:lnTo>
                  <a:lnTo>
                    <a:pt x="0" y="92"/>
                  </a:lnTo>
                  <a:lnTo>
                    <a:pt x="13" y="123"/>
                  </a:lnTo>
                  <a:lnTo>
                    <a:pt x="28" y="150"/>
                  </a:lnTo>
                  <a:lnTo>
                    <a:pt x="42" y="175"/>
                  </a:lnTo>
                  <a:lnTo>
                    <a:pt x="57" y="198"/>
                  </a:lnTo>
                  <a:lnTo>
                    <a:pt x="73" y="218"/>
                  </a:lnTo>
                  <a:lnTo>
                    <a:pt x="87" y="236"/>
                  </a:lnTo>
                  <a:lnTo>
                    <a:pt x="102" y="250"/>
                  </a:lnTo>
                  <a:lnTo>
                    <a:pt x="117" y="263"/>
                  </a:lnTo>
                  <a:lnTo>
                    <a:pt x="132" y="274"/>
                  </a:lnTo>
                  <a:lnTo>
                    <a:pt x="145" y="283"/>
                  </a:lnTo>
                  <a:lnTo>
                    <a:pt x="158" y="289"/>
                  </a:lnTo>
                  <a:lnTo>
                    <a:pt x="170" y="294"/>
                  </a:lnTo>
                  <a:lnTo>
                    <a:pt x="182" y="297"/>
                  </a:lnTo>
                  <a:lnTo>
                    <a:pt x="192" y="298"/>
                  </a:lnTo>
                  <a:lnTo>
                    <a:pt x="200" y="298"/>
                  </a:lnTo>
                  <a:lnTo>
                    <a:pt x="207" y="296"/>
                  </a:lnTo>
                  <a:close/>
                </a:path>
              </a:pathLst>
            </a:custGeom>
            <a:solidFill>
              <a:srgbClr val="111919"/>
            </a:solidFill>
            <a:ln w="9525">
              <a:noFill/>
              <a:round/>
              <a:headEnd/>
              <a:tailEnd/>
            </a:ln>
          </p:spPr>
          <p:txBody>
            <a:bodyPr/>
            <a:lstStyle/>
            <a:p>
              <a:pPr algn="ctr"/>
              <a:endParaRPr lang="en-US" sz="1800"/>
            </a:p>
          </p:txBody>
        </p:sp>
        <p:sp>
          <p:nvSpPr>
            <p:cNvPr id="347308" name="Freeform 1609"/>
            <p:cNvSpPr>
              <a:spLocks/>
            </p:cNvSpPr>
            <p:nvPr/>
          </p:nvSpPr>
          <p:spPr bwMode="auto">
            <a:xfrm>
              <a:off x="3432" y="3433"/>
              <a:ext cx="10" cy="16"/>
            </a:xfrm>
            <a:custGeom>
              <a:avLst/>
              <a:gdLst>
                <a:gd name="T0" fmla="*/ 9 w 226"/>
                <a:gd name="T1" fmla="*/ 16 h 287"/>
                <a:gd name="T2" fmla="*/ 9 w 226"/>
                <a:gd name="T3" fmla="*/ 15 h 287"/>
                <a:gd name="T4" fmla="*/ 10 w 226"/>
                <a:gd name="T5" fmla="*/ 14 h 287"/>
                <a:gd name="T6" fmla="*/ 10 w 226"/>
                <a:gd name="T7" fmla="*/ 13 h 287"/>
                <a:gd name="T8" fmla="*/ 10 w 226"/>
                <a:gd name="T9" fmla="*/ 11 h 287"/>
                <a:gd name="T10" fmla="*/ 10 w 226"/>
                <a:gd name="T11" fmla="*/ 9 h 287"/>
                <a:gd name="T12" fmla="*/ 9 w 226"/>
                <a:gd name="T13" fmla="*/ 6 h 287"/>
                <a:gd name="T14" fmla="*/ 9 w 226"/>
                <a:gd name="T15" fmla="*/ 3 h 287"/>
                <a:gd name="T16" fmla="*/ 8 w 226"/>
                <a:gd name="T17" fmla="*/ 0 h 287"/>
                <a:gd name="T18" fmla="*/ 7 w 226"/>
                <a:gd name="T19" fmla="*/ 0 h 287"/>
                <a:gd name="T20" fmla="*/ 7 w 226"/>
                <a:gd name="T21" fmla="*/ 1 h 287"/>
                <a:gd name="T22" fmla="*/ 6 w 226"/>
                <a:gd name="T23" fmla="*/ 1 h 287"/>
                <a:gd name="T24" fmla="*/ 6 w 226"/>
                <a:gd name="T25" fmla="*/ 1 h 287"/>
                <a:gd name="T26" fmla="*/ 5 w 226"/>
                <a:gd name="T27" fmla="*/ 1 h 287"/>
                <a:gd name="T28" fmla="*/ 5 w 226"/>
                <a:gd name="T29" fmla="*/ 2 h 287"/>
                <a:gd name="T30" fmla="*/ 4 w 226"/>
                <a:gd name="T31" fmla="*/ 2 h 287"/>
                <a:gd name="T32" fmla="*/ 4 w 226"/>
                <a:gd name="T33" fmla="*/ 2 h 287"/>
                <a:gd name="T34" fmla="*/ 3 w 226"/>
                <a:gd name="T35" fmla="*/ 2 h 287"/>
                <a:gd name="T36" fmla="*/ 3 w 226"/>
                <a:gd name="T37" fmla="*/ 3 h 287"/>
                <a:gd name="T38" fmla="*/ 2 w 226"/>
                <a:gd name="T39" fmla="*/ 3 h 287"/>
                <a:gd name="T40" fmla="*/ 2 w 226"/>
                <a:gd name="T41" fmla="*/ 3 h 287"/>
                <a:gd name="T42" fmla="*/ 2 w 226"/>
                <a:gd name="T43" fmla="*/ 4 h 287"/>
                <a:gd name="T44" fmla="*/ 1 w 226"/>
                <a:gd name="T45" fmla="*/ 4 h 287"/>
                <a:gd name="T46" fmla="*/ 0 w 226"/>
                <a:gd name="T47" fmla="*/ 4 h 287"/>
                <a:gd name="T48" fmla="*/ 0 w 226"/>
                <a:gd name="T49" fmla="*/ 4 h 287"/>
                <a:gd name="T50" fmla="*/ 1 w 226"/>
                <a:gd name="T51" fmla="*/ 6 h 287"/>
                <a:gd name="T52" fmla="*/ 1 w 226"/>
                <a:gd name="T53" fmla="*/ 8 h 287"/>
                <a:gd name="T54" fmla="*/ 2 w 226"/>
                <a:gd name="T55" fmla="*/ 9 h 287"/>
                <a:gd name="T56" fmla="*/ 2 w 226"/>
                <a:gd name="T57" fmla="*/ 10 h 287"/>
                <a:gd name="T58" fmla="*/ 3 w 226"/>
                <a:gd name="T59" fmla="*/ 11 h 287"/>
                <a:gd name="T60" fmla="*/ 4 w 226"/>
                <a:gd name="T61" fmla="*/ 12 h 287"/>
                <a:gd name="T62" fmla="*/ 4 w 226"/>
                <a:gd name="T63" fmla="*/ 13 h 287"/>
                <a:gd name="T64" fmla="*/ 5 w 226"/>
                <a:gd name="T65" fmla="*/ 14 h 287"/>
                <a:gd name="T66" fmla="*/ 6 w 226"/>
                <a:gd name="T67" fmla="*/ 14 h 287"/>
                <a:gd name="T68" fmla="*/ 6 w 226"/>
                <a:gd name="T69" fmla="*/ 15 h 287"/>
                <a:gd name="T70" fmla="*/ 7 w 226"/>
                <a:gd name="T71" fmla="*/ 15 h 287"/>
                <a:gd name="T72" fmla="*/ 7 w 226"/>
                <a:gd name="T73" fmla="*/ 16 h 287"/>
                <a:gd name="T74" fmla="*/ 8 w 226"/>
                <a:gd name="T75" fmla="*/ 16 h 287"/>
                <a:gd name="T76" fmla="*/ 8 w 226"/>
                <a:gd name="T77" fmla="*/ 16 h 287"/>
                <a:gd name="T78" fmla="*/ 9 w 226"/>
                <a:gd name="T79" fmla="*/ 16 h 287"/>
                <a:gd name="T80" fmla="*/ 9 w 226"/>
                <a:gd name="T81" fmla="*/ 16 h 2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87"/>
                <a:gd name="T125" fmla="*/ 226 w 226"/>
                <a:gd name="T126" fmla="*/ 287 h 2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87">
                  <a:moveTo>
                    <a:pt x="199" y="285"/>
                  </a:moveTo>
                  <a:lnTo>
                    <a:pt x="209" y="276"/>
                  </a:lnTo>
                  <a:lnTo>
                    <a:pt x="217" y="259"/>
                  </a:lnTo>
                  <a:lnTo>
                    <a:pt x="224" y="234"/>
                  </a:lnTo>
                  <a:lnTo>
                    <a:pt x="226" y="202"/>
                  </a:lnTo>
                  <a:lnTo>
                    <a:pt x="223" y="162"/>
                  </a:lnTo>
                  <a:lnTo>
                    <a:pt x="214" y="115"/>
                  </a:lnTo>
                  <a:lnTo>
                    <a:pt x="200" y="61"/>
                  </a:lnTo>
                  <a:lnTo>
                    <a:pt x="178" y="0"/>
                  </a:lnTo>
                  <a:lnTo>
                    <a:pt x="166" y="5"/>
                  </a:lnTo>
                  <a:lnTo>
                    <a:pt x="155" y="10"/>
                  </a:lnTo>
                  <a:lnTo>
                    <a:pt x="144" y="15"/>
                  </a:lnTo>
                  <a:lnTo>
                    <a:pt x="134" y="20"/>
                  </a:lnTo>
                  <a:lnTo>
                    <a:pt x="123" y="24"/>
                  </a:lnTo>
                  <a:lnTo>
                    <a:pt x="111" y="30"/>
                  </a:lnTo>
                  <a:lnTo>
                    <a:pt x="100" y="34"/>
                  </a:lnTo>
                  <a:lnTo>
                    <a:pt x="89" y="39"/>
                  </a:lnTo>
                  <a:lnTo>
                    <a:pt x="78" y="44"/>
                  </a:lnTo>
                  <a:lnTo>
                    <a:pt x="67" y="49"/>
                  </a:lnTo>
                  <a:lnTo>
                    <a:pt x="55" y="54"/>
                  </a:lnTo>
                  <a:lnTo>
                    <a:pt x="45" y="58"/>
                  </a:lnTo>
                  <a:lnTo>
                    <a:pt x="34" y="63"/>
                  </a:lnTo>
                  <a:lnTo>
                    <a:pt x="23" y="69"/>
                  </a:lnTo>
                  <a:lnTo>
                    <a:pt x="11" y="73"/>
                  </a:lnTo>
                  <a:lnTo>
                    <a:pt x="0" y="78"/>
                  </a:lnTo>
                  <a:lnTo>
                    <a:pt x="13" y="109"/>
                  </a:lnTo>
                  <a:lnTo>
                    <a:pt x="28" y="136"/>
                  </a:lnTo>
                  <a:lnTo>
                    <a:pt x="42" y="161"/>
                  </a:lnTo>
                  <a:lnTo>
                    <a:pt x="56" y="184"/>
                  </a:lnTo>
                  <a:lnTo>
                    <a:pt x="72" y="204"/>
                  </a:lnTo>
                  <a:lnTo>
                    <a:pt x="86" y="221"/>
                  </a:lnTo>
                  <a:lnTo>
                    <a:pt x="101" y="236"/>
                  </a:lnTo>
                  <a:lnTo>
                    <a:pt x="115" y="250"/>
                  </a:lnTo>
                  <a:lnTo>
                    <a:pt x="129" y="260"/>
                  </a:lnTo>
                  <a:lnTo>
                    <a:pt x="142" y="270"/>
                  </a:lnTo>
                  <a:lnTo>
                    <a:pt x="155" y="276"/>
                  </a:lnTo>
                  <a:lnTo>
                    <a:pt x="166" y="282"/>
                  </a:lnTo>
                  <a:lnTo>
                    <a:pt x="177" y="285"/>
                  </a:lnTo>
                  <a:lnTo>
                    <a:pt x="186" y="287"/>
                  </a:lnTo>
                  <a:lnTo>
                    <a:pt x="193" y="287"/>
                  </a:lnTo>
                  <a:lnTo>
                    <a:pt x="199" y="285"/>
                  </a:lnTo>
                  <a:close/>
                </a:path>
              </a:pathLst>
            </a:custGeom>
            <a:solidFill>
              <a:srgbClr val="2B3333"/>
            </a:solidFill>
            <a:ln w="9525">
              <a:noFill/>
              <a:round/>
              <a:headEnd/>
              <a:tailEnd/>
            </a:ln>
          </p:spPr>
          <p:txBody>
            <a:bodyPr/>
            <a:lstStyle/>
            <a:p>
              <a:pPr algn="ctr"/>
              <a:endParaRPr lang="en-US" sz="1800"/>
            </a:p>
          </p:txBody>
        </p:sp>
        <p:sp>
          <p:nvSpPr>
            <p:cNvPr id="347309" name="Freeform 1610"/>
            <p:cNvSpPr>
              <a:spLocks/>
            </p:cNvSpPr>
            <p:nvPr/>
          </p:nvSpPr>
          <p:spPr bwMode="auto">
            <a:xfrm>
              <a:off x="3433" y="3434"/>
              <a:ext cx="9" cy="15"/>
            </a:xfrm>
            <a:custGeom>
              <a:avLst/>
              <a:gdLst>
                <a:gd name="T0" fmla="*/ 8 w 202"/>
                <a:gd name="T1" fmla="*/ 15 h 274"/>
                <a:gd name="T2" fmla="*/ 9 w 202"/>
                <a:gd name="T3" fmla="*/ 15 h 274"/>
                <a:gd name="T4" fmla="*/ 9 w 202"/>
                <a:gd name="T5" fmla="*/ 14 h 274"/>
                <a:gd name="T6" fmla="*/ 9 w 202"/>
                <a:gd name="T7" fmla="*/ 12 h 274"/>
                <a:gd name="T8" fmla="*/ 9 w 202"/>
                <a:gd name="T9" fmla="*/ 11 h 274"/>
                <a:gd name="T10" fmla="*/ 9 w 202"/>
                <a:gd name="T11" fmla="*/ 9 h 274"/>
                <a:gd name="T12" fmla="*/ 8 w 202"/>
                <a:gd name="T13" fmla="*/ 6 h 274"/>
                <a:gd name="T14" fmla="*/ 7 w 202"/>
                <a:gd name="T15" fmla="*/ 3 h 274"/>
                <a:gd name="T16" fmla="*/ 6 w 202"/>
                <a:gd name="T17" fmla="*/ 0 h 274"/>
                <a:gd name="T18" fmla="*/ 6 w 202"/>
                <a:gd name="T19" fmla="*/ 0 h 274"/>
                <a:gd name="T20" fmla="*/ 5 w 202"/>
                <a:gd name="T21" fmla="*/ 1 h 274"/>
                <a:gd name="T22" fmla="*/ 4 w 202"/>
                <a:gd name="T23" fmla="*/ 1 h 274"/>
                <a:gd name="T24" fmla="*/ 3 w 202"/>
                <a:gd name="T25" fmla="*/ 2 h 274"/>
                <a:gd name="T26" fmla="*/ 2 w 202"/>
                <a:gd name="T27" fmla="*/ 2 h 274"/>
                <a:gd name="T28" fmla="*/ 2 w 202"/>
                <a:gd name="T29" fmla="*/ 3 h 274"/>
                <a:gd name="T30" fmla="*/ 1 w 202"/>
                <a:gd name="T31" fmla="*/ 3 h 274"/>
                <a:gd name="T32" fmla="*/ 0 w 202"/>
                <a:gd name="T33" fmla="*/ 3 h 274"/>
                <a:gd name="T34" fmla="*/ 1 w 202"/>
                <a:gd name="T35" fmla="*/ 5 h 274"/>
                <a:gd name="T36" fmla="*/ 1 w 202"/>
                <a:gd name="T37" fmla="*/ 7 h 274"/>
                <a:gd name="T38" fmla="*/ 2 w 202"/>
                <a:gd name="T39" fmla="*/ 8 h 274"/>
                <a:gd name="T40" fmla="*/ 3 w 202"/>
                <a:gd name="T41" fmla="*/ 9 h 274"/>
                <a:gd name="T42" fmla="*/ 3 w 202"/>
                <a:gd name="T43" fmla="*/ 10 h 274"/>
                <a:gd name="T44" fmla="*/ 4 w 202"/>
                <a:gd name="T45" fmla="*/ 11 h 274"/>
                <a:gd name="T46" fmla="*/ 4 w 202"/>
                <a:gd name="T47" fmla="*/ 12 h 274"/>
                <a:gd name="T48" fmla="*/ 5 w 202"/>
                <a:gd name="T49" fmla="*/ 13 h 274"/>
                <a:gd name="T50" fmla="*/ 6 w 202"/>
                <a:gd name="T51" fmla="*/ 13 h 274"/>
                <a:gd name="T52" fmla="*/ 6 w 202"/>
                <a:gd name="T53" fmla="*/ 14 h 274"/>
                <a:gd name="T54" fmla="*/ 7 w 202"/>
                <a:gd name="T55" fmla="*/ 14 h 274"/>
                <a:gd name="T56" fmla="*/ 7 w 202"/>
                <a:gd name="T57" fmla="*/ 15 h 274"/>
                <a:gd name="T58" fmla="*/ 8 w 202"/>
                <a:gd name="T59" fmla="*/ 15 h 274"/>
                <a:gd name="T60" fmla="*/ 8 w 202"/>
                <a:gd name="T61" fmla="*/ 15 h 274"/>
                <a:gd name="T62" fmla="*/ 8 w 202"/>
                <a:gd name="T63" fmla="*/ 15 h 274"/>
                <a:gd name="T64" fmla="*/ 8 w 202"/>
                <a:gd name="T65" fmla="*/ 15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2"/>
                <a:gd name="T100" fmla="*/ 0 h 274"/>
                <a:gd name="T101" fmla="*/ 202 w 202"/>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2" h="274">
                  <a:moveTo>
                    <a:pt x="189" y="273"/>
                  </a:moveTo>
                  <a:lnTo>
                    <a:pt x="196" y="265"/>
                  </a:lnTo>
                  <a:lnTo>
                    <a:pt x="201" y="251"/>
                  </a:lnTo>
                  <a:lnTo>
                    <a:pt x="202" y="227"/>
                  </a:lnTo>
                  <a:lnTo>
                    <a:pt x="200" y="197"/>
                  </a:lnTo>
                  <a:lnTo>
                    <a:pt x="193" y="159"/>
                  </a:lnTo>
                  <a:lnTo>
                    <a:pt x="182" y="114"/>
                  </a:lnTo>
                  <a:lnTo>
                    <a:pt x="165" y="60"/>
                  </a:lnTo>
                  <a:lnTo>
                    <a:pt x="142" y="0"/>
                  </a:lnTo>
                  <a:lnTo>
                    <a:pt x="125" y="7"/>
                  </a:lnTo>
                  <a:lnTo>
                    <a:pt x="107" y="14"/>
                  </a:lnTo>
                  <a:lnTo>
                    <a:pt x="89" y="23"/>
                  </a:lnTo>
                  <a:lnTo>
                    <a:pt x="72" y="30"/>
                  </a:lnTo>
                  <a:lnTo>
                    <a:pt x="53" y="39"/>
                  </a:lnTo>
                  <a:lnTo>
                    <a:pt x="36" y="46"/>
                  </a:lnTo>
                  <a:lnTo>
                    <a:pt x="18" y="54"/>
                  </a:lnTo>
                  <a:lnTo>
                    <a:pt x="0" y="62"/>
                  </a:lnTo>
                  <a:lnTo>
                    <a:pt x="14" y="92"/>
                  </a:lnTo>
                  <a:lnTo>
                    <a:pt x="28" y="120"/>
                  </a:lnTo>
                  <a:lnTo>
                    <a:pt x="41" y="145"/>
                  </a:lnTo>
                  <a:lnTo>
                    <a:pt x="57" y="168"/>
                  </a:lnTo>
                  <a:lnTo>
                    <a:pt x="71" y="188"/>
                  </a:lnTo>
                  <a:lnTo>
                    <a:pt x="85" y="206"/>
                  </a:lnTo>
                  <a:lnTo>
                    <a:pt x="98" y="221"/>
                  </a:lnTo>
                  <a:lnTo>
                    <a:pt x="113" y="235"/>
                  </a:lnTo>
                  <a:lnTo>
                    <a:pt x="126" y="246"/>
                  </a:lnTo>
                  <a:lnTo>
                    <a:pt x="138" y="256"/>
                  </a:lnTo>
                  <a:lnTo>
                    <a:pt x="149" y="262"/>
                  </a:lnTo>
                  <a:lnTo>
                    <a:pt x="160" y="268"/>
                  </a:lnTo>
                  <a:lnTo>
                    <a:pt x="170" y="272"/>
                  </a:lnTo>
                  <a:lnTo>
                    <a:pt x="178" y="274"/>
                  </a:lnTo>
                  <a:lnTo>
                    <a:pt x="184" y="274"/>
                  </a:lnTo>
                  <a:lnTo>
                    <a:pt x="189" y="273"/>
                  </a:lnTo>
                  <a:close/>
                </a:path>
              </a:pathLst>
            </a:custGeom>
            <a:solidFill>
              <a:srgbClr val="474F4F"/>
            </a:solidFill>
            <a:ln w="9525">
              <a:noFill/>
              <a:round/>
              <a:headEnd/>
              <a:tailEnd/>
            </a:ln>
          </p:spPr>
          <p:txBody>
            <a:bodyPr/>
            <a:lstStyle/>
            <a:p>
              <a:pPr algn="ctr"/>
              <a:endParaRPr lang="en-US" sz="1800"/>
            </a:p>
          </p:txBody>
        </p:sp>
        <p:sp>
          <p:nvSpPr>
            <p:cNvPr id="347310" name="Freeform 1611"/>
            <p:cNvSpPr>
              <a:spLocks/>
            </p:cNvSpPr>
            <p:nvPr/>
          </p:nvSpPr>
          <p:spPr bwMode="auto">
            <a:xfrm>
              <a:off x="3433" y="3435"/>
              <a:ext cx="9" cy="14"/>
            </a:xfrm>
            <a:custGeom>
              <a:avLst/>
              <a:gdLst>
                <a:gd name="T0" fmla="*/ 9 w 186"/>
                <a:gd name="T1" fmla="*/ 14 h 264"/>
                <a:gd name="T2" fmla="*/ 9 w 186"/>
                <a:gd name="T3" fmla="*/ 14 h 264"/>
                <a:gd name="T4" fmla="*/ 9 w 186"/>
                <a:gd name="T5" fmla="*/ 13 h 264"/>
                <a:gd name="T6" fmla="*/ 9 w 186"/>
                <a:gd name="T7" fmla="*/ 12 h 264"/>
                <a:gd name="T8" fmla="*/ 9 w 186"/>
                <a:gd name="T9" fmla="*/ 10 h 264"/>
                <a:gd name="T10" fmla="*/ 8 w 186"/>
                <a:gd name="T11" fmla="*/ 8 h 264"/>
                <a:gd name="T12" fmla="*/ 7 w 186"/>
                <a:gd name="T13" fmla="*/ 6 h 264"/>
                <a:gd name="T14" fmla="*/ 6 w 186"/>
                <a:gd name="T15" fmla="*/ 3 h 264"/>
                <a:gd name="T16" fmla="*/ 5 w 186"/>
                <a:gd name="T17" fmla="*/ 0 h 264"/>
                <a:gd name="T18" fmla="*/ 5 w 186"/>
                <a:gd name="T19" fmla="*/ 0 h 264"/>
                <a:gd name="T20" fmla="*/ 4 w 186"/>
                <a:gd name="T21" fmla="*/ 1 h 264"/>
                <a:gd name="T22" fmla="*/ 3 w 186"/>
                <a:gd name="T23" fmla="*/ 1 h 264"/>
                <a:gd name="T24" fmla="*/ 3 w 186"/>
                <a:gd name="T25" fmla="*/ 1 h 264"/>
                <a:gd name="T26" fmla="*/ 2 w 186"/>
                <a:gd name="T27" fmla="*/ 2 h 264"/>
                <a:gd name="T28" fmla="*/ 1 w 186"/>
                <a:gd name="T29" fmla="*/ 2 h 264"/>
                <a:gd name="T30" fmla="*/ 1 w 186"/>
                <a:gd name="T31" fmla="*/ 2 h 264"/>
                <a:gd name="T32" fmla="*/ 0 w 186"/>
                <a:gd name="T33" fmla="*/ 3 h 264"/>
                <a:gd name="T34" fmla="*/ 1 w 186"/>
                <a:gd name="T35" fmla="*/ 4 h 264"/>
                <a:gd name="T36" fmla="*/ 1 w 186"/>
                <a:gd name="T37" fmla="*/ 6 h 264"/>
                <a:gd name="T38" fmla="*/ 2 w 186"/>
                <a:gd name="T39" fmla="*/ 7 h 264"/>
                <a:gd name="T40" fmla="*/ 3 w 186"/>
                <a:gd name="T41" fmla="*/ 8 h 264"/>
                <a:gd name="T42" fmla="*/ 3 w 186"/>
                <a:gd name="T43" fmla="*/ 9 h 264"/>
                <a:gd name="T44" fmla="*/ 4 w 186"/>
                <a:gd name="T45" fmla="*/ 10 h 264"/>
                <a:gd name="T46" fmla="*/ 5 w 186"/>
                <a:gd name="T47" fmla="*/ 11 h 264"/>
                <a:gd name="T48" fmla="*/ 5 w 186"/>
                <a:gd name="T49" fmla="*/ 12 h 264"/>
                <a:gd name="T50" fmla="*/ 6 w 186"/>
                <a:gd name="T51" fmla="*/ 12 h 264"/>
                <a:gd name="T52" fmla="*/ 6 w 186"/>
                <a:gd name="T53" fmla="*/ 13 h 264"/>
                <a:gd name="T54" fmla="*/ 7 w 186"/>
                <a:gd name="T55" fmla="*/ 13 h 264"/>
                <a:gd name="T56" fmla="*/ 8 w 186"/>
                <a:gd name="T57" fmla="*/ 14 h 264"/>
                <a:gd name="T58" fmla="*/ 8 w 186"/>
                <a:gd name="T59" fmla="*/ 14 h 264"/>
                <a:gd name="T60" fmla="*/ 8 w 186"/>
                <a:gd name="T61" fmla="*/ 14 h 264"/>
                <a:gd name="T62" fmla="*/ 9 w 186"/>
                <a:gd name="T63" fmla="*/ 14 h 264"/>
                <a:gd name="T64" fmla="*/ 9 w 186"/>
                <a:gd name="T65" fmla="*/ 14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64"/>
                <a:gd name="T101" fmla="*/ 186 w 186"/>
                <a:gd name="T102" fmla="*/ 264 h 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64">
                  <a:moveTo>
                    <a:pt x="180" y="263"/>
                  </a:moveTo>
                  <a:lnTo>
                    <a:pt x="185" y="256"/>
                  </a:lnTo>
                  <a:lnTo>
                    <a:pt x="186" y="243"/>
                  </a:lnTo>
                  <a:lnTo>
                    <a:pt x="183" y="222"/>
                  </a:lnTo>
                  <a:lnTo>
                    <a:pt x="177" y="193"/>
                  </a:lnTo>
                  <a:lnTo>
                    <a:pt x="166" y="157"/>
                  </a:lnTo>
                  <a:lnTo>
                    <a:pt x="151" y="113"/>
                  </a:lnTo>
                  <a:lnTo>
                    <a:pt x="131" y="60"/>
                  </a:lnTo>
                  <a:lnTo>
                    <a:pt x="108" y="0"/>
                  </a:lnTo>
                  <a:lnTo>
                    <a:pt x="94" y="7"/>
                  </a:lnTo>
                  <a:lnTo>
                    <a:pt x="80" y="13"/>
                  </a:lnTo>
                  <a:lnTo>
                    <a:pt x="67" y="18"/>
                  </a:lnTo>
                  <a:lnTo>
                    <a:pt x="54" y="24"/>
                  </a:lnTo>
                  <a:lnTo>
                    <a:pt x="40" y="30"/>
                  </a:lnTo>
                  <a:lnTo>
                    <a:pt x="27" y="36"/>
                  </a:lnTo>
                  <a:lnTo>
                    <a:pt x="13" y="41"/>
                  </a:lnTo>
                  <a:lnTo>
                    <a:pt x="0" y="48"/>
                  </a:lnTo>
                  <a:lnTo>
                    <a:pt x="13" y="78"/>
                  </a:lnTo>
                  <a:lnTo>
                    <a:pt x="26" y="106"/>
                  </a:lnTo>
                  <a:lnTo>
                    <a:pt x="40" y="131"/>
                  </a:lnTo>
                  <a:lnTo>
                    <a:pt x="55" y="154"/>
                  </a:lnTo>
                  <a:lnTo>
                    <a:pt x="69" y="174"/>
                  </a:lnTo>
                  <a:lnTo>
                    <a:pt x="83" y="192"/>
                  </a:lnTo>
                  <a:lnTo>
                    <a:pt x="96" y="208"/>
                  </a:lnTo>
                  <a:lnTo>
                    <a:pt x="110" y="222"/>
                  </a:lnTo>
                  <a:lnTo>
                    <a:pt x="122" y="233"/>
                  </a:lnTo>
                  <a:lnTo>
                    <a:pt x="134" y="243"/>
                  </a:lnTo>
                  <a:lnTo>
                    <a:pt x="145" y="250"/>
                  </a:lnTo>
                  <a:lnTo>
                    <a:pt x="155" y="256"/>
                  </a:lnTo>
                  <a:lnTo>
                    <a:pt x="164" y="261"/>
                  </a:lnTo>
                  <a:lnTo>
                    <a:pt x="171" y="263"/>
                  </a:lnTo>
                  <a:lnTo>
                    <a:pt x="176" y="264"/>
                  </a:lnTo>
                  <a:lnTo>
                    <a:pt x="180" y="263"/>
                  </a:lnTo>
                  <a:close/>
                </a:path>
              </a:pathLst>
            </a:custGeom>
            <a:solidFill>
              <a:srgbClr val="616666"/>
            </a:solidFill>
            <a:ln w="9525">
              <a:noFill/>
              <a:round/>
              <a:headEnd/>
              <a:tailEnd/>
            </a:ln>
          </p:spPr>
          <p:txBody>
            <a:bodyPr/>
            <a:lstStyle/>
            <a:p>
              <a:pPr algn="ctr"/>
              <a:endParaRPr lang="en-US" sz="1800"/>
            </a:p>
          </p:txBody>
        </p:sp>
        <p:sp>
          <p:nvSpPr>
            <p:cNvPr id="347311" name="Freeform 1612"/>
            <p:cNvSpPr>
              <a:spLocks/>
            </p:cNvSpPr>
            <p:nvPr/>
          </p:nvSpPr>
          <p:spPr bwMode="auto">
            <a:xfrm>
              <a:off x="3433" y="3435"/>
              <a:ext cx="8" cy="14"/>
            </a:xfrm>
            <a:custGeom>
              <a:avLst/>
              <a:gdLst>
                <a:gd name="T0" fmla="*/ 8 w 173"/>
                <a:gd name="T1" fmla="*/ 14 h 251"/>
                <a:gd name="T2" fmla="*/ 8 w 173"/>
                <a:gd name="T3" fmla="*/ 14 h 251"/>
                <a:gd name="T4" fmla="*/ 8 w 173"/>
                <a:gd name="T5" fmla="*/ 13 h 251"/>
                <a:gd name="T6" fmla="*/ 8 w 173"/>
                <a:gd name="T7" fmla="*/ 12 h 251"/>
                <a:gd name="T8" fmla="*/ 7 w 173"/>
                <a:gd name="T9" fmla="*/ 10 h 251"/>
                <a:gd name="T10" fmla="*/ 6 w 173"/>
                <a:gd name="T11" fmla="*/ 9 h 251"/>
                <a:gd name="T12" fmla="*/ 6 w 173"/>
                <a:gd name="T13" fmla="*/ 6 h 251"/>
                <a:gd name="T14" fmla="*/ 4 w 173"/>
                <a:gd name="T15" fmla="*/ 3 h 251"/>
                <a:gd name="T16" fmla="*/ 3 w 173"/>
                <a:gd name="T17" fmla="*/ 0 h 251"/>
                <a:gd name="T18" fmla="*/ 3 w 173"/>
                <a:gd name="T19" fmla="*/ 0 h 251"/>
                <a:gd name="T20" fmla="*/ 2 w 173"/>
                <a:gd name="T21" fmla="*/ 0 h 251"/>
                <a:gd name="T22" fmla="*/ 2 w 173"/>
                <a:gd name="T23" fmla="*/ 1 h 251"/>
                <a:gd name="T24" fmla="*/ 2 w 173"/>
                <a:gd name="T25" fmla="*/ 1 h 251"/>
                <a:gd name="T26" fmla="*/ 1 w 173"/>
                <a:gd name="T27" fmla="*/ 1 h 251"/>
                <a:gd name="T28" fmla="*/ 1 w 173"/>
                <a:gd name="T29" fmla="*/ 1 h 251"/>
                <a:gd name="T30" fmla="*/ 0 w 173"/>
                <a:gd name="T31" fmla="*/ 2 h 251"/>
                <a:gd name="T32" fmla="*/ 0 w 173"/>
                <a:gd name="T33" fmla="*/ 2 h 251"/>
                <a:gd name="T34" fmla="*/ 1 w 173"/>
                <a:gd name="T35" fmla="*/ 3 h 251"/>
                <a:gd name="T36" fmla="*/ 1 w 173"/>
                <a:gd name="T37" fmla="*/ 5 h 251"/>
                <a:gd name="T38" fmla="*/ 2 w 173"/>
                <a:gd name="T39" fmla="*/ 6 h 251"/>
                <a:gd name="T40" fmla="*/ 2 w 173"/>
                <a:gd name="T41" fmla="*/ 8 h 251"/>
                <a:gd name="T42" fmla="*/ 3 w 173"/>
                <a:gd name="T43" fmla="*/ 9 h 251"/>
                <a:gd name="T44" fmla="*/ 4 w 173"/>
                <a:gd name="T45" fmla="*/ 10 h 251"/>
                <a:gd name="T46" fmla="*/ 4 w 173"/>
                <a:gd name="T47" fmla="*/ 11 h 251"/>
                <a:gd name="T48" fmla="*/ 5 w 173"/>
                <a:gd name="T49" fmla="*/ 11 h 251"/>
                <a:gd name="T50" fmla="*/ 6 w 173"/>
                <a:gd name="T51" fmla="*/ 12 h 251"/>
                <a:gd name="T52" fmla="*/ 6 w 173"/>
                <a:gd name="T53" fmla="*/ 13 h 251"/>
                <a:gd name="T54" fmla="*/ 7 w 173"/>
                <a:gd name="T55" fmla="*/ 13 h 251"/>
                <a:gd name="T56" fmla="*/ 7 w 173"/>
                <a:gd name="T57" fmla="*/ 13 h 251"/>
                <a:gd name="T58" fmla="*/ 7 w 173"/>
                <a:gd name="T59" fmla="*/ 14 h 251"/>
                <a:gd name="T60" fmla="*/ 8 w 173"/>
                <a:gd name="T61" fmla="*/ 14 h 251"/>
                <a:gd name="T62" fmla="*/ 8 w 173"/>
                <a:gd name="T63" fmla="*/ 14 h 251"/>
                <a:gd name="T64" fmla="*/ 8 w 173"/>
                <a:gd name="T65" fmla="*/ 14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3"/>
                <a:gd name="T100" fmla="*/ 0 h 251"/>
                <a:gd name="T101" fmla="*/ 173 w 173"/>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3" h="251">
                  <a:moveTo>
                    <a:pt x="171" y="251"/>
                  </a:moveTo>
                  <a:lnTo>
                    <a:pt x="173" y="245"/>
                  </a:lnTo>
                  <a:lnTo>
                    <a:pt x="170" y="233"/>
                  </a:lnTo>
                  <a:lnTo>
                    <a:pt x="164" y="214"/>
                  </a:lnTo>
                  <a:lnTo>
                    <a:pt x="153" y="187"/>
                  </a:lnTo>
                  <a:lnTo>
                    <a:pt x="137" y="153"/>
                  </a:lnTo>
                  <a:lnTo>
                    <a:pt x="119" y="110"/>
                  </a:lnTo>
                  <a:lnTo>
                    <a:pt x="97" y="60"/>
                  </a:lnTo>
                  <a:lnTo>
                    <a:pt x="72" y="0"/>
                  </a:lnTo>
                  <a:lnTo>
                    <a:pt x="63" y="4"/>
                  </a:lnTo>
                  <a:lnTo>
                    <a:pt x="54" y="7"/>
                  </a:lnTo>
                  <a:lnTo>
                    <a:pt x="45" y="11"/>
                  </a:lnTo>
                  <a:lnTo>
                    <a:pt x="36" y="16"/>
                  </a:lnTo>
                  <a:lnTo>
                    <a:pt x="27" y="20"/>
                  </a:lnTo>
                  <a:lnTo>
                    <a:pt x="18" y="23"/>
                  </a:lnTo>
                  <a:lnTo>
                    <a:pt x="9" y="27"/>
                  </a:lnTo>
                  <a:lnTo>
                    <a:pt x="0" y="31"/>
                  </a:lnTo>
                  <a:lnTo>
                    <a:pt x="13" y="62"/>
                  </a:lnTo>
                  <a:lnTo>
                    <a:pt x="26" y="89"/>
                  </a:lnTo>
                  <a:lnTo>
                    <a:pt x="41" y="115"/>
                  </a:lnTo>
                  <a:lnTo>
                    <a:pt x="54" y="138"/>
                  </a:lnTo>
                  <a:lnTo>
                    <a:pt x="68" y="159"/>
                  </a:lnTo>
                  <a:lnTo>
                    <a:pt x="81" y="177"/>
                  </a:lnTo>
                  <a:lnTo>
                    <a:pt x="95" y="193"/>
                  </a:lnTo>
                  <a:lnTo>
                    <a:pt x="107" y="206"/>
                  </a:lnTo>
                  <a:lnTo>
                    <a:pt x="119" y="218"/>
                  </a:lnTo>
                  <a:lnTo>
                    <a:pt x="130" y="229"/>
                  </a:lnTo>
                  <a:lnTo>
                    <a:pt x="141" y="236"/>
                  </a:lnTo>
                  <a:lnTo>
                    <a:pt x="150" y="242"/>
                  </a:lnTo>
                  <a:lnTo>
                    <a:pt x="157" y="246"/>
                  </a:lnTo>
                  <a:lnTo>
                    <a:pt x="163" y="250"/>
                  </a:lnTo>
                  <a:lnTo>
                    <a:pt x="168" y="251"/>
                  </a:lnTo>
                  <a:lnTo>
                    <a:pt x="171" y="251"/>
                  </a:lnTo>
                  <a:close/>
                </a:path>
              </a:pathLst>
            </a:custGeom>
            <a:solidFill>
              <a:srgbClr val="7A8282"/>
            </a:solidFill>
            <a:ln w="9525">
              <a:noFill/>
              <a:round/>
              <a:headEnd/>
              <a:tailEnd/>
            </a:ln>
          </p:spPr>
          <p:txBody>
            <a:bodyPr/>
            <a:lstStyle/>
            <a:p>
              <a:pPr algn="ctr"/>
              <a:endParaRPr lang="en-US" sz="1800"/>
            </a:p>
          </p:txBody>
        </p:sp>
        <p:sp>
          <p:nvSpPr>
            <p:cNvPr id="347312" name="Freeform 1613"/>
            <p:cNvSpPr>
              <a:spLocks/>
            </p:cNvSpPr>
            <p:nvPr/>
          </p:nvSpPr>
          <p:spPr bwMode="auto">
            <a:xfrm>
              <a:off x="3434" y="3436"/>
              <a:ext cx="7" cy="13"/>
            </a:xfrm>
            <a:custGeom>
              <a:avLst/>
              <a:gdLst>
                <a:gd name="T0" fmla="*/ 7 w 163"/>
                <a:gd name="T1" fmla="*/ 13 h 240"/>
                <a:gd name="T2" fmla="*/ 7 w 163"/>
                <a:gd name="T3" fmla="*/ 13 h 240"/>
                <a:gd name="T4" fmla="*/ 7 w 163"/>
                <a:gd name="T5" fmla="*/ 12 h 240"/>
                <a:gd name="T6" fmla="*/ 6 w 163"/>
                <a:gd name="T7" fmla="*/ 11 h 240"/>
                <a:gd name="T8" fmla="*/ 6 w 163"/>
                <a:gd name="T9" fmla="*/ 10 h 240"/>
                <a:gd name="T10" fmla="*/ 5 w 163"/>
                <a:gd name="T11" fmla="*/ 8 h 240"/>
                <a:gd name="T12" fmla="*/ 4 w 163"/>
                <a:gd name="T13" fmla="*/ 6 h 240"/>
                <a:gd name="T14" fmla="*/ 3 w 163"/>
                <a:gd name="T15" fmla="*/ 3 h 240"/>
                <a:gd name="T16" fmla="*/ 2 w 163"/>
                <a:gd name="T17" fmla="*/ 0 h 240"/>
                <a:gd name="T18" fmla="*/ 1 w 163"/>
                <a:gd name="T19" fmla="*/ 0 h 240"/>
                <a:gd name="T20" fmla="*/ 1 w 163"/>
                <a:gd name="T21" fmla="*/ 0 h 240"/>
                <a:gd name="T22" fmla="*/ 1 w 163"/>
                <a:gd name="T23" fmla="*/ 0 h 240"/>
                <a:gd name="T24" fmla="*/ 1 w 163"/>
                <a:gd name="T25" fmla="*/ 0 h 240"/>
                <a:gd name="T26" fmla="*/ 1 w 163"/>
                <a:gd name="T27" fmla="*/ 1 h 240"/>
                <a:gd name="T28" fmla="*/ 0 w 163"/>
                <a:gd name="T29" fmla="*/ 1 h 240"/>
                <a:gd name="T30" fmla="*/ 0 w 163"/>
                <a:gd name="T31" fmla="*/ 1 h 240"/>
                <a:gd name="T32" fmla="*/ 0 w 163"/>
                <a:gd name="T33" fmla="*/ 1 h 240"/>
                <a:gd name="T34" fmla="*/ 1 w 163"/>
                <a:gd name="T35" fmla="*/ 3 h 240"/>
                <a:gd name="T36" fmla="*/ 1 w 163"/>
                <a:gd name="T37" fmla="*/ 4 h 240"/>
                <a:gd name="T38" fmla="*/ 2 w 163"/>
                <a:gd name="T39" fmla="*/ 6 h 240"/>
                <a:gd name="T40" fmla="*/ 2 w 163"/>
                <a:gd name="T41" fmla="*/ 7 h 240"/>
                <a:gd name="T42" fmla="*/ 3 w 163"/>
                <a:gd name="T43" fmla="*/ 8 h 240"/>
                <a:gd name="T44" fmla="*/ 4 w 163"/>
                <a:gd name="T45" fmla="*/ 9 h 240"/>
                <a:gd name="T46" fmla="*/ 4 w 163"/>
                <a:gd name="T47" fmla="*/ 10 h 240"/>
                <a:gd name="T48" fmla="*/ 5 w 163"/>
                <a:gd name="T49" fmla="*/ 10 h 240"/>
                <a:gd name="T50" fmla="*/ 5 w 163"/>
                <a:gd name="T51" fmla="*/ 11 h 240"/>
                <a:gd name="T52" fmla="*/ 5 w 163"/>
                <a:gd name="T53" fmla="*/ 12 h 240"/>
                <a:gd name="T54" fmla="*/ 6 w 163"/>
                <a:gd name="T55" fmla="*/ 12 h 240"/>
                <a:gd name="T56" fmla="*/ 6 w 163"/>
                <a:gd name="T57" fmla="*/ 12 h 240"/>
                <a:gd name="T58" fmla="*/ 7 w 163"/>
                <a:gd name="T59" fmla="*/ 13 h 240"/>
                <a:gd name="T60" fmla="*/ 7 w 163"/>
                <a:gd name="T61" fmla="*/ 13 h 240"/>
                <a:gd name="T62" fmla="*/ 7 w 163"/>
                <a:gd name="T63" fmla="*/ 13 h 240"/>
                <a:gd name="T64" fmla="*/ 7 w 163"/>
                <a:gd name="T65" fmla="*/ 13 h 2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3"/>
                <a:gd name="T100" fmla="*/ 0 h 240"/>
                <a:gd name="T101" fmla="*/ 163 w 163"/>
                <a:gd name="T102" fmla="*/ 240 h 2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3" h="240">
                  <a:moveTo>
                    <a:pt x="163" y="240"/>
                  </a:moveTo>
                  <a:lnTo>
                    <a:pt x="162" y="235"/>
                  </a:lnTo>
                  <a:lnTo>
                    <a:pt x="156" y="225"/>
                  </a:lnTo>
                  <a:lnTo>
                    <a:pt x="145" y="208"/>
                  </a:lnTo>
                  <a:lnTo>
                    <a:pt x="129" y="183"/>
                  </a:lnTo>
                  <a:lnTo>
                    <a:pt x="110" y="150"/>
                  </a:lnTo>
                  <a:lnTo>
                    <a:pt x="89" y="110"/>
                  </a:lnTo>
                  <a:lnTo>
                    <a:pt x="64" y="59"/>
                  </a:lnTo>
                  <a:lnTo>
                    <a:pt x="39" y="0"/>
                  </a:lnTo>
                  <a:lnTo>
                    <a:pt x="34" y="2"/>
                  </a:lnTo>
                  <a:lnTo>
                    <a:pt x="28" y="5"/>
                  </a:lnTo>
                  <a:lnTo>
                    <a:pt x="24" y="7"/>
                  </a:lnTo>
                  <a:lnTo>
                    <a:pt x="19" y="9"/>
                  </a:lnTo>
                  <a:lnTo>
                    <a:pt x="14" y="11"/>
                  </a:lnTo>
                  <a:lnTo>
                    <a:pt x="10" y="13"/>
                  </a:lnTo>
                  <a:lnTo>
                    <a:pt x="5" y="15"/>
                  </a:lnTo>
                  <a:lnTo>
                    <a:pt x="0" y="17"/>
                  </a:lnTo>
                  <a:lnTo>
                    <a:pt x="13" y="48"/>
                  </a:lnTo>
                  <a:lnTo>
                    <a:pt x="26" y="75"/>
                  </a:lnTo>
                  <a:lnTo>
                    <a:pt x="41" y="102"/>
                  </a:lnTo>
                  <a:lnTo>
                    <a:pt x="54" y="124"/>
                  </a:lnTo>
                  <a:lnTo>
                    <a:pt x="68" y="145"/>
                  </a:lnTo>
                  <a:lnTo>
                    <a:pt x="82" y="163"/>
                  </a:lnTo>
                  <a:lnTo>
                    <a:pt x="94" y="180"/>
                  </a:lnTo>
                  <a:lnTo>
                    <a:pt x="106" y="193"/>
                  </a:lnTo>
                  <a:lnTo>
                    <a:pt x="117" y="205"/>
                  </a:lnTo>
                  <a:lnTo>
                    <a:pt x="127" y="215"/>
                  </a:lnTo>
                  <a:lnTo>
                    <a:pt x="138" y="224"/>
                  </a:lnTo>
                  <a:lnTo>
                    <a:pt x="146" y="230"/>
                  </a:lnTo>
                  <a:lnTo>
                    <a:pt x="152" y="234"/>
                  </a:lnTo>
                  <a:lnTo>
                    <a:pt x="158" y="238"/>
                  </a:lnTo>
                  <a:lnTo>
                    <a:pt x="161" y="240"/>
                  </a:lnTo>
                  <a:lnTo>
                    <a:pt x="163" y="240"/>
                  </a:lnTo>
                  <a:close/>
                </a:path>
              </a:pathLst>
            </a:custGeom>
            <a:solidFill>
              <a:srgbClr val="919999"/>
            </a:solidFill>
            <a:ln w="9525">
              <a:noFill/>
              <a:round/>
              <a:headEnd/>
              <a:tailEnd/>
            </a:ln>
          </p:spPr>
          <p:txBody>
            <a:bodyPr/>
            <a:lstStyle/>
            <a:p>
              <a:pPr algn="ctr"/>
              <a:endParaRPr lang="en-US" sz="1800"/>
            </a:p>
          </p:txBody>
        </p:sp>
        <p:sp>
          <p:nvSpPr>
            <p:cNvPr id="347313" name="Freeform 1614"/>
            <p:cNvSpPr>
              <a:spLocks/>
            </p:cNvSpPr>
            <p:nvPr/>
          </p:nvSpPr>
          <p:spPr bwMode="auto">
            <a:xfrm>
              <a:off x="3441" y="3449"/>
              <a:ext cx="2" cy="5"/>
            </a:xfrm>
            <a:custGeom>
              <a:avLst/>
              <a:gdLst>
                <a:gd name="T0" fmla="*/ 1 w 48"/>
                <a:gd name="T1" fmla="*/ 0 h 99"/>
                <a:gd name="T2" fmla="*/ 2 w 48"/>
                <a:gd name="T3" fmla="*/ 4 h 99"/>
                <a:gd name="T4" fmla="*/ 2 w 48"/>
                <a:gd name="T5" fmla="*/ 5 h 99"/>
                <a:gd name="T6" fmla="*/ 2 w 48"/>
                <a:gd name="T7" fmla="*/ 5 h 99"/>
                <a:gd name="T8" fmla="*/ 2 w 48"/>
                <a:gd name="T9" fmla="*/ 5 h 99"/>
                <a:gd name="T10" fmla="*/ 1 w 48"/>
                <a:gd name="T11" fmla="*/ 4 h 99"/>
                <a:gd name="T12" fmla="*/ 0 w 48"/>
                <a:gd name="T13" fmla="*/ 0 h 99"/>
                <a:gd name="T14" fmla="*/ 1 w 48"/>
                <a:gd name="T15" fmla="*/ 0 h 99"/>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99"/>
                <a:gd name="T26" fmla="*/ 48 w 4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99">
                  <a:moveTo>
                    <a:pt x="13" y="0"/>
                  </a:moveTo>
                  <a:lnTo>
                    <a:pt x="44" y="76"/>
                  </a:lnTo>
                  <a:lnTo>
                    <a:pt x="48" y="92"/>
                  </a:lnTo>
                  <a:lnTo>
                    <a:pt x="46" y="99"/>
                  </a:lnTo>
                  <a:lnTo>
                    <a:pt x="39" y="96"/>
                  </a:lnTo>
                  <a:lnTo>
                    <a:pt x="31" y="83"/>
                  </a:lnTo>
                  <a:lnTo>
                    <a:pt x="0" y="7"/>
                  </a:lnTo>
                  <a:lnTo>
                    <a:pt x="13" y="0"/>
                  </a:lnTo>
                  <a:close/>
                </a:path>
              </a:pathLst>
            </a:custGeom>
            <a:solidFill>
              <a:srgbClr val="2B3333"/>
            </a:solidFill>
            <a:ln w="9525">
              <a:noFill/>
              <a:round/>
              <a:headEnd/>
              <a:tailEnd/>
            </a:ln>
          </p:spPr>
          <p:txBody>
            <a:bodyPr/>
            <a:lstStyle/>
            <a:p>
              <a:pPr algn="ctr"/>
              <a:endParaRPr lang="en-US" sz="1800"/>
            </a:p>
          </p:txBody>
        </p:sp>
      </p:grpSp>
      <p:grpSp>
        <p:nvGrpSpPr>
          <p:cNvPr id="347206" name="Group 1615"/>
          <p:cNvGrpSpPr>
            <a:grpSpLocks/>
          </p:cNvGrpSpPr>
          <p:nvPr/>
        </p:nvGrpSpPr>
        <p:grpSpPr bwMode="auto">
          <a:xfrm flipH="1">
            <a:off x="3427413" y="1371600"/>
            <a:ext cx="381000" cy="304800"/>
            <a:chOff x="1248" y="2736"/>
            <a:chExt cx="240" cy="192"/>
          </a:xfrm>
        </p:grpSpPr>
        <p:sp>
          <p:nvSpPr>
            <p:cNvPr id="347207" name="Line 1616"/>
            <p:cNvSpPr>
              <a:spLocks noChangeShapeType="1"/>
            </p:cNvSpPr>
            <p:nvPr/>
          </p:nvSpPr>
          <p:spPr bwMode="auto">
            <a:xfrm flipV="1">
              <a:off x="1296" y="2736"/>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7208" name="Line 1617"/>
            <p:cNvSpPr>
              <a:spLocks noChangeShapeType="1"/>
            </p:cNvSpPr>
            <p:nvPr/>
          </p:nvSpPr>
          <p:spPr bwMode="auto">
            <a:xfrm flipH="1">
              <a:off x="1248" y="2832"/>
              <a:ext cx="192" cy="96"/>
            </a:xfrm>
            <a:prstGeom prst="line">
              <a:avLst/>
            </a:prstGeom>
            <a:noFill/>
            <a:ln w="12700">
              <a:solidFill>
                <a:schemeClr val="tx1"/>
              </a:solidFill>
              <a:round/>
              <a:headEnd/>
              <a:tailEnd type="triangle" w="med" len="med"/>
            </a:ln>
          </p:spPr>
          <p:txBody>
            <a:bodyPr wrap="none" anchor="ctr"/>
            <a:lstStyle/>
            <a:p>
              <a:endParaRPr lang="en-US"/>
            </a:p>
          </p:txBody>
        </p:sp>
        <p:sp>
          <p:nvSpPr>
            <p:cNvPr id="347209" name="Line 1618"/>
            <p:cNvSpPr>
              <a:spLocks noChangeShapeType="1"/>
            </p:cNvSpPr>
            <p:nvPr/>
          </p:nvSpPr>
          <p:spPr bwMode="auto">
            <a:xfrm>
              <a:off x="1296" y="2832"/>
              <a:ext cx="144" cy="0"/>
            </a:xfrm>
            <a:prstGeom prst="line">
              <a:avLst/>
            </a:prstGeom>
            <a:noFill/>
            <a:ln w="12700">
              <a:solidFill>
                <a:schemeClr val="tx1"/>
              </a:solidFill>
              <a:round/>
              <a:headEnd/>
              <a:tailEnd/>
            </a:ln>
          </p:spPr>
          <p:txBody>
            <a:bodyPr wrap="none" anchor="ctr"/>
            <a:lstStyle/>
            <a:p>
              <a:endParaRPr lang="en-US"/>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3" name="Rectangle 3"/>
          <p:cNvSpPr>
            <a:spLocks noGrp="1" noChangeArrowheads="1"/>
          </p:cNvSpPr>
          <p:nvPr>
            <p:ph type="title"/>
          </p:nvPr>
        </p:nvSpPr>
        <p:spPr/>
        <p:txBody>
          <a:bodyPr/>
          <a:lstStyle/>
          <a:p>
            <a:pPr eaLnBrk="1" hangingPunct="1"/>
            <a:r>
              <a:rPr lang="en-US" smtClean="0"/>
              <a:t>802.11 – Protocol architecture</a:t>
            </a:r>
          </a:p>
        </p:txBody>
      </p:sp>
      <p:sp>
        <p:nvSpPr>
          <p:cNvPr id="309254" name="Rectangle 2"/>
          <p:cNvSpPr>
            <a:spLocks noChangeArrowheads="1"/>
          </p:cNvSpPr>
          <p:nvPr/>
        </p:nvSpPr>
        <p:spPr bwMode="auto">
          <a:xfrm>
            <a:off x="762000" y="4876800"/>
            <a:ext cx="3810000" cy="762000"/>
          </a:xfrm>
          <a:prstGeom prst="rect">
            <a:avLst/>
          </a:prstGeom>
          <a:solidFill>
            <a:srgbClr val="DADAF6"/>
          </a:solidFill>
          <a:ln w="9525">
            <a:noFill/>
            <a:miter lim="800000"/>
            <a:headEnd/>
            <a:tailEnd/>
          </a:ln>
        </p:spPr>
        <p:txBody>
          <a:bodyPr wrap="none" anchor="ctr"/>
          <a:lstStyle/>
          <a:p>
            <a:pPr algn="ctr"/>
            <a:endParaRPr lang="en-US" sz="1800"/>
          </a:p>
        </p:txBody>
      </p:sp>
      <p:grpSp>
        <p:nvGrpSpPr>
          <p:cNvPr id="309255" name="Group 4"/>
          <p:cNvGrpSpPr>
            <a:grpSpLocks/>
          </p:cNvGrpSpPr>
          <p:nvPr/>
        </p:nvGrpSpPr>
        <p:grpSpPr bwMode="auto">
          <a:xfrm>
            <a:off x="827088" y="1555750"/>
            <a:ext cx="1219200" cy="1423988"/>
            <a:chOff x="2784" y="2784"/>
            <a:chExt cx="768" cy="897"/>
          </a:xfrm>
        </p:grpSpPr>
        <p:graphicFrame>
          <p:nvGraphicFramePr>
            <p:cNvPr id="309252" name="Object 4"/>
            <p:cNvGraphicFramePr>
              <a:graphicFrameLocks noChangeAspect="1"/>
            </p:cNvGraphicFramePr>
            <p:nvPr/>
          </p:nvGraphicFramePr>
          <p:xfrm>
            <a:off x="2784" y="3072"/>
            <a:ext cx="768" cy="609"/>
          </p:xfrm>
          <a:graphic>
            <a:graphicData uri="http://schemas.openxmlformats.org/presentationml/2006/ole">
              <mc:AlternateContent xmlns:mc="http://schemas.openxmlformats.org/markup-compatibility/2006">
                <mc:Choice xmlns:v="urn:schemas-microsoft-com:vml" Requires="v">
                  <p:oleObj spid="_x0000_s309256" name="Clip" r:id="rId4" imgW="4602960" imgH="3652200" progId="">
                    <p:embed/>
                  </p:oleObj>
                </mc:Choice>
                <mc:Fallback>
                  <p:oleObj name="Clip" r:id="rId4" imgW="4602960" imgH="3652200" progId="">
                    <p:embed/>
                    <p:pic>
                      <p:nvPicPr>
                        <p:cNvPr id="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84" y="3072"/>
                          <a:ext cx="768" cy="60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850" name="Line 6"/>
            <p:cNvSpPr>
              <a:spLocks noChangeShapeType="1"/>
            </p:cNvSpPr>
            <p:nvPr/>
          </p:nvSpPr>
          <p:spPr bwMode="auto">
            <a:xfrm flipH="1">
              <a:off x="3072" y="2784"/>
              <a:ext cx="48" cy="288"/>
            </a:xfrm>
            <a:prstGeom prst="line">
              <a:avLst/>
            </a:prstGeom>
            <a:noFill/>
            <a:ln w="28575">
              <a:solidFill>
                <a:schemeClr val="tx1"/>
              </a:solidFill>
              <a:round/>
              <a:headEnd/>
              <a:tailEnd/>
            </a:ln>
          </p:spPr>
          <p:txBody>
            <a:bodyPr wrap="none" anchor="ctr"/>
            <a:lstStyle/>
            <a:p>
              <a:endParaRPr lang="en-US"/>
            </a:p>
          </p:txBody>
        </p:sp>
      </p:grpSp>
      <p:grpSp>
        <p:nvGrpSpPr>
          <p:cNvPr id="309256" name="Group 7"/>
          <p:cNvGrpSpPr>
            <a:grpSpLocks/>
          </p:cNvGrpSpPr>
          <p:nvPr/>
        </p:nvGrpSpPr>
        <p:grpSpPr bwMode="auto">
          <a:xfrm flipV="1">
            <a:off x="1979613" y="1868488"/>
            <a:ext cx="1512887" cy="920750"/>
            <a:chOff x="1248" y="2736"/>
            <a:chExt cx="240" cy="192"/>
          </a:xfrm>
        </p:grpSpPr>
        <p:sp>
          <p:nvSpPr>
            <p:cNvPr id="309847" name="Line 8"/>
            <p:cNvSpPr>
              <a:spLocks noChangeShapeType="1"/>
            </p:cNvSpPr>
            <p:nvPr/>
          </p:nvSpPr>
          <p:spPr bwMode="auto">
            <a:xfrm flipV="1">
              <a:off x="1296" y="2736"/>
              <a:ext cx="192" cy="96"/>
            </a:xfrm>
            <a:prstGeom prst="line">
              <a:avLst/>
            </a:prstGeom>
            <a:noFill/>
            <a:ln w="38100">
              <a:solidFill>
                <a:schemeClr val="tx1"/>
              </a:solidFill>
              <a:round/>
              <a:headEnd/>
              <a:tailEnd type="triangle" w="med" len="med"/>
            </a:ln>
          </p:spPr>
          <p:txBody>
            <a:bodyPr wrap="none" anchor="ctr"/>
            <a:lstStyle/>
            <a:p>
              <a:endParaRPr lang="en-US"/>
            </a:p>
          </p:txBody>
        </p:sp>
        <p:sp>
          <p:nvSpPr>
            <p:cNvPr id="309848" name="Line 9"/>
            <p:cNvSpPr>
              <a:spLocks noChangeShapeType="1"/>
            </p:cNvSpPr>
            <p:nvPr/>
          </p:nvSpPr>
          <p:spPr bwMode="auto">
            <a:xfrm flipH="1">
              <a:off x="1248" y="2832"/>
              <a:ext cx="192" cy="96"/>
            </a:xfrm>
            <a:prstGeom prst="line">
              <a:avLst/>
            </a:prstGeom>
            <a:noFill/>
            <a:ln w="38100">
              <a:solidFill>
                <a:schemeClr val="tx1"/>
              </a:solidFill>
              <a:round/>
              <a:headEnd/>
              <a:tailEnd type="triangle" w="med" len="med"/>
            </a:ln>
          </p:spPr>
          <p:txBody>
            <a:bodyPr wrap="none" anchor="ctr"/>
            <a:lstStyle/>
            <a:p>
              <a:endParaRPr lang="en-US"/>
            </a:p>
          </p:txBody>
        </p:sp>
        <p:sp>
          <p:nvSpPr>
            <p:cNvPr id="309849" name="Line 10"/>
            <p:cNvSpPr>
              <a:spLocks noChangeShapeType="1"/>
            </p:cNvSpPr>
            <p:nvPr/>
          </p:nvSpPr>
          <p:spPr bwMode="auto">
            <a:xfrm>
              <a:off x="1296" y="2832"/>
              <a:ext cx="144" cy="0"/>
            </a:xfrm>
            <a:prstGeom prst="line">
              <a:avLst/>
            </a:prstGeom>
            <a:noFill/>
            <a:ln w="38100">
              <a:solidFill>
                <a:schemeClr val="tx1"/>
              </a:solidFill>
              <a:round/>
              <a:headEnd/>
              <a:tailEnd/>
            </a:ln>
          </p:spPr>
          <p:txBody>
            <a:bodyPr wrap="none" anchor="ctr"/>
            <a:lstStyle/>
            <a:p>
              <a:endParaRPr lang="en-US"/>
            </a:p>
          </p:txBody>
        </p:sp>
      </p:grpSp>
      <p:graphicFrame>
        <p:nvGraphicFramePr>
          <p:cNvPr id="309250" name="Object 2"/>
          <p:cNvGraphicFramePr>
            <a:graphicFrameLocks noChangeAspect="1"/>
          </p:cNvGraphicFramePr>
          <p:nvPr/>
        </p:nvGraphicFramePr>
        <p:xfrm>
          <a:off x="3492500" y="3246438"/>
          <a:ext cx="979488" cy="368300"/>
        </p:xfrm>
        <a:graphic>
          <a:graphicData uri="http://schemas.openxmlformats.org/presentationml/2006/ole">
            <mc:AlternateContent xmlns:mc="http://schemas.openxmlformats.org/markup-compatibility/2006">
              <mc:Choice xmlns:v="urn:schemas-microsoft-com:vml" Requires="v">
                <p:oleObj spid="_x0000_s309257" name="Clip" r:id="rId6" imgW="4395600" imgH="1652040" progId="">
                  <p:embed/>
                </p:oleObj>
              </mc:Choice>
              <mc:Fallback>
                <p:oleObj name="Clip" r:id="rId6" imgW="4395600" imgH="1652040" progId="">
                  <p:embed/>
                  <p:pic>
                    <p:nvPicPr>
                      <p:cNvPr id="0"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92500" y="3246438"/>
                        <a:ext cx="979488" cy="368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257" name="Line 12"/>
          <p:cNvSpPr>
            <a:spLocks noChangeShapeType="1"/>
          </p:cNvSpPr>
          <p:nvPr/>
        </p:nvSpPr>
        <p:spPr bwMode="auto">
          <a:xfrm flipV="1">
            <a:off x="3644900" y="2713038"/>
            <a:ext cx="0" cy="533400"/>
          </a:xfrm>
          <a:prstGeom prst="line">
            <a:avLst/>
          </a:prstGeom>
          <a:noFill/>
          <a:ln w="19050">
            <a:solidFill>
              <a:schemeClr val="tx1"/>
            </a:solidFill>
            <a:round/>
            <a:headEnd/>
            <a:tailEnd/>
          </a:ln>
        </p:spPr>
        <p:txBody>
          <a:bodyPr wrap="none" anchor="ctr"/>
          <a:lstStyle/>
          <a:p>
            <a:endParaRPr lang="en-US"/>
          </a:p>
        </p:txBody>
      </p:sp>
      <p:sp>
        <p:nvSpPr>
          <p:cNvPr id="309258" name="Line 13"/>
          <p:cNvSpPr>
            <a:spLocks noChangeShapeType="1"/>
          </p:cNvSpPr>
          <p:nvPr/>
        </p:nvSpPr>
        <p:spPr bwMode="auto">
          <a:xfrm>
            <a:off x="3873500" y="2789238"/>
            <a:ext cx="4419600" cy="0"/>
          </a:xfrm>
          <a:prstGeom prst="line">
            <a:avLst/>
          </a:prstGeom>
          <a:noFill/>
          <a:ln w="76200">
            <a:solidFill>
              <a:schemeClr val="tx1"/>
            </a:solidFill>
            <a:round/>
            <a:headEnd/>
            <a:tailEnd/>
          </a:ln>
        </p:spPr>
        <p:txBody>
          <a:bodyPr wrap="none" anchor="ctr"/>
          <a:lstStyle/>
          <a:p>
            <a:endParaRPr lang="en-US"/>
          </a:p>
        </p:txBody>
      </p:sp>
      <p:sp>
        <p:nvSpPr>
          <p:cNvPr id="309259" name="Line 14"/>
          <p:cNvSpPr>
            <a:spLocks noChangeShapeType="1"/>
          </p:cNvSpPr>
          <p:nvPr/>
        </p:nvSpPr>
        <p:spPr bwMode="auto">
          <a:xfrm flipV="1">
            <a:off x="4102100" y="2789238"/>
            <a:ext cx="0" cy="457200"/>
          </a:xfrm>
          <a:prstGeom prst="line">
            <a:avLst/>
          </a:prstGeom>
          <a:noFill/>
          <a:ln w="9525">
            <a:solidFill>
              <a:schemeClr val="tx1"/>
            </a:solidFill>
            <a:round/>
            <a:headEnd/>
            <a:tailEnd/>
          </a:ln>
        </p:spPr>
        <p:txBody>
          <a:bodyPr wrap="none" anchor="ctr"/>
          <a:lstStyle/>
          <a:p>
            <a:endParaRPr lang="en-US"/>
          </a:p>
        </p:txBody>
      </p:sp>
      <p:sp>
        <p:nvSpPr>
          <p:cNvPr id="309260" name="Line 15"/>
          <p:cNvSpPr>
            <a:spLocks noChangeShapeType="1"/>
          </p:cNvSpPr>
          <p:nvPr/>
        </p:nvSpPr>
        <p:spPr bwMode="auto">
          <a:xfrm flipV="1">
            <a:off x="4567238" y="2179638"/>
            <a:ext cx="0" cy="609600"/>
          </a:xfrm>
          <a:prstGeom prst="line">
            <a:avLst/>
          </a:prstGeom>
          <a:noFill/>
          <a:ln w="9525">
            <a:solidFill>
              <a:schemeClr val="tx1"/>
            </a:solidFill>
            <a:round/>
            <a:headEnd/>
            <a:tailEnd/>
          </a:ln>
        </p:spPr>
        <p:txBody>
          <a:bodyPr wrap="none" anchor="ctr"/>
          <a:lstStyle/>
          <a:p>
            <a:endParaRPr lang="en-US"/>
          </a:p>
        </p:txBody>
      </p:sp>
      <p:sp>
        <p:nvSpPr>
          <p:cNvPr id="309261" name="Line 16"/>
          <p:cNvSpPr>
            <a:spLocks noChangeShapeType="1"/>
          </p:cNvSpPr>
          <p:nvPr/>
        </p:nvSpPr>
        <p:spPr bwMode="auto">
          <a:xfrm flipV="1">
            <a:off x="6319838" y="2179638"/>
            <a:ext cx="0" cy="609600"/>
          </a:xfrm>
          <a:prstGeom prst="line">
            <a:avLst/>
          </a:prstGeom>
          <a:noFill/>
          <a:ln w="9525">
            <a:solidFill>
              <a:schemeClr val="tx1"/>
            </a:solidFill>
            <a:round/>
            <a:headEnd/>
            <a:tailEnd/>
          </a:ln>
        </p:spPr>
        <p:txBody>
          <a:bodyPr wrap="none" anchor="ctr"/>
          <a:lstStyle/>
          <a:p>
            <a:endParaRPr lang="en-US"/>
          </a:p>
        </p:txBody>
      </p:sp>
      <p:grpSp>
        <p:nvGrpSpPr>
          <p:cNvPr id="309262" name="Group 17"/>
          <p:cNvGrpSpPr>
            <a:grpSpLocks/>
          </p:cNvGrpSpPr>
          <p:nvPr/>
        </p:nvGrpSpPr>
        <p:grpSpPr bwMode="auto">
          <a:xfrm>
            <a:off x="5938838" y="1417638"/>
            <a:ext cx="766762" cy="795337"/>
            <a:chOff x="4520" y="866"/>
            <a:chExt cx="483" cy="501"/>
          </a:xfrm>
        </p:grpSpPr>
        <p:sp>
          <p:nvSpPr>
            <p:cNvPr id="309291" name="Freeform 18"/>
            <p:cNvSpPr>
              <a:spLocks/>
            </p:cNvSpPr>
            <p:nvPr/>
          </p:nvSpPr>
          <p:spPr bwMode="auto">
            <a:xfrm>
              <a:off x="4538" y="866"/>
              <a:ext cx="447" cy="376"/>
            </a:xfrm>
            <a:custGeom>
              <a:avLst/>
              <a:gdLst>
                <a:gd name="T0" fmla="*/ 442 w 10263"/>
                <a:gd name="T1" fmla="*/ 376 h 8644"/>
                <a:gd name="T2" fmla="*/ 443 w 10263"/>
                <a:gd name="T3" fmla="*/ 376 h 8644"/>
                <a:gd name="T4" fmla="*/ 444 w 10263"/>
                <a:gd name="T5" fmla="*/ 375 h 8644"/>
                <a:gd name="T6" fmla="*/ 445 w 10263"/>
                <a:gd name="T7" fmla="*/ 375 h 8644"/>
                <a:gd name="T8" fmla="*/ 446 w 10263"/>
                <a:gd name="T9" fmla="*/ 374 h 8644"/>
                <a:gd name="T10" fmla="*/ 446 w 10263"/>
                <a:gd name="T11" fmla="*/ 373 h 8644"/>
                <a:gd name="T12" fmla="*/ 447 w 10263"/>
                <a:gd name="T13" fmla="*/ 372 h 8644"/>
                <a:gd name="T14" fmla="*/ 447 w 10263"/>
                <a:gd name="T15" fmla="*/ 371 h 8644"/>
                <a:gd name="T16" fmla="*/ 447 w 10263"/>
                <a:gd name="T17" fmla="*/ 6 h 8644"/>
                <a:gd name="T18" fmla="*/ 447 w 10263"/>
                <a:gd name="T19" fmla="*/ 4 h 8644"/>
                <a:gd name="T20" fmla="*/ 447 w 10263"/>
                <a:gd name="T21" fmla="*/ 3 h 8644"/>
                <a:gd name="T22" fmla="*/ 446 w 10263"/>
                <a:gd name="T23" fmla="*/ 2 h 8644"/>
                <a:gd name="T24" fmla="*/ 445 w 10263"/>
                <a:gd name="T25" fmla="*/ 2 h 8644"/>
                <a:gd name="T26" fmla="*/ 445 w 10263"/>
                <a:gd name="T27" fmla="*/ 1 h 8644"/>
                <a:gd name="T28" fmla="*/ 444 w 10263"/>
                <a:gd name="T29" fmla="*/ 0 h 8644"/>
                <a:gd name="T30" fmla="*/ 443 w 10263"/>
                <a:gd name="T31" fmla="*/ 0 h 8644"/>
                <a:gd name="T32" fmla="*/ 441 w 10263"/>
                <a:gd name="T33" fmla="*/ 0 h 8644"/>
                <a:gd name="T34" fmla="*/ 5 w 10263"/>
                <a:gd name="T35" fmla="*/ 0 h 8644"/>
                <a:gd name="T36" fmla="*/ 4 w 10263"/>
                <a:gd name="T37" fmla="*/ 0 h 8644"/>
                <a:gd name="T38" fmla="*/ 3 w 10263"/>
                <a:gd name="T39" fmla="*/ 1 h 8644"/>
                <a:gd name="T40" fmla="*/ 2 w 10263"/>
                <a:gd name="T41" fmla="*/ 1 h 8644"/>
                <a:gd name="T42" fmla="*/ 1 w 10263"/>
                <a:gd name="T43" fmla="*/ 2 h 8644"/>
                <a:gd name="T44" fmla="*/ 1 w 10263"/>
                <a:gd name="T45" fmla="*/ 3 h 8644"/>
                <a:gd name="T46" fmla="*/ 0 w 10263"/>
                <a:gd name="T47" fmla="*/ 4 h 8644"/>
                <a:gd name="T48" fmla="*/ 0 w 10263"/>
                <a:gd name="T49" fmla="*/ 5 h 8644"/>
                <a:gd name="T50" fmla="*/ 0 w 10263"/>
                <a:gd name="T51" fmla="*/ 370 h 8644"/>
                <a:gd name="T52" fmla="*/ 0 w 10263"/>
                <a:gd name="T53" fmla="*/ 371 h 8644"/>
                <a:gd name="T54" fmla="*/ 0 w 10263"/>
                <a:gd name="T55" fmla="*/ 373 h 8644"/>
                <a:gd name="T56" fmla="*/ 1 w 10263"/>
                <a:gd name="T57" fmla="*/ 373 h 8644"/>
                <a:gd name="T58" fmla="*/ 2 w 10263"/>
                <a:gd name="T59" fmla="*/ 374 h 8644"/>
                <a:gd name="T60" fmla="*/ 2 w 10263"/>
                <a:gd name="T61" fmla="*/ 375 h 8644"/>
                <a:gd name="T62" fmla="*/ 3 w 10263"/>
                <a:gd name="T63" fmla="*/ 376 h 8644"/>
                <a:gd name="T64" fmla="*/ 4 w 10263"/>
                <a:gd name="T65" fmla="*/ 376 h 8644"/>
                <a:gd name="T66" fmla="*/ 6 w 10263"/>
                <a:gd name="T67" fmla="*/ 376 h 86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63"/>
                <a:gd name="T103" fmla="*/ 0 h 8644"/>
                <a:gd name="T104" fmla="*/ 10263 w 10263"/>
                <a:gd name="T105" fmla="*/ 8644 h 86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63" h="8644">
                  <a:moveTo>
                    <a:pt x="10135" y="8644"/>
                  </a:moveTo>
                  <a:lnTo>
                    <a:pt x="10148" y="8643"/>
                  </a:lnTo>
                  <a:lnTo>
                    <a:pt x="10160" y="8641"/>
                  </a:lnTo>
                  <a:lnTo>
                    <a:pt x="10172" y="8638"/>
                  </a:lnTo>
                  <a:lnTo>
                    <a:pt x="10185" y="8634"/>
                  </a:lnTo>
                  <a:lnTo>
                    <a:pt x="10195" y="8627"/>
                  </a:lnTo>
                  <a:lnTo>
                    <a:pt x="10206" y="8621"/>
                  </a:lnTo>
                  <a:lnTo>
                    <a:pt x="10215" y="8614"/>
                  </a:lnTo>
                  <a:lnTo>
                    <a:pt x="10225" y="8606"/>
                  </a:lnTo>
                  <a:lnTo>
                    <a:pt x="10233" y="8597"/>
                  </a:lnTo>
                  <a:lnTo>
                    <a:pt x="10240" y="8586"/>
                  </a:lnTo>
                  <a:lnTo>
                    <a:pt x="10246" y="8576"/>
                  </a:lnTo>
                  <a:lnTo>
                    <a:pt x="10252" y="8565"/>
                  </a:lnTo>
                  <a:lnTo>
                    <a:pt x="10257" y="8553"/>
                  </a:lnTo>
                  <a:lnTo>
                    <a:pt x="10260" y="8540"/>
                  </a:lnTo>
                  <a:lnTo>
                    <a:pt x="10262" y="8528"/>
                  </a:lnTo>
                  <a:lnTo>
                    <a:pt x="10263" y="8516"/>
                  </a:lnTo>
                  <a:lnTo>
                    <a:pt x="10263" y="128"/>
                  </a:lnTo>
                  <a:lnTo>
                    <a:pt x="10262" y="115"/>
                  </a:lnTo>
                  <a:lnTo>
                    <a:pt x="10260" y="102"/>
                  </a:lnTo>
                  <a:lnTo>
                    <a:pt x="10257" y="89"/>
                  </a:lnTo>
                  <a:lnTo>
                    <a:pt x="10252" y="78"/>
                  </a:lnTo>
                  <a:lnTo>
                    <a:pt x="10246" y="67"/>
                  </a:lnTo>
                  <a:lnTo>
                    <a:pt x="10240" y="57"/>
                  </a:lnTo>
                  <a:lnTo>
                    <a:pt x="10233" y="46"/>
                  </a:lnTo>
                  <a:lnTo>
                    <a:pt x="10225" y="37"/>
                  </a:lnTo>
                  <a:lnTo>
                    <a:pt x="10215" y="29"/>
                  </a:lnTo>
                  <a:lnTo>
                    <a:pt x="10206" y="22"/>
                  </a:lnTo>
                  <a:lnTo>
                    <a:pt x="10195" y="16"/>
                  </a:lnTo>
                  <a:lnTo>
                    <a:pt x="10185" y="9"/>
                  </a:lnTo>
                  <a:lnTo>
                    <a:pt x="10172" y="5"/>
                  </a:lnTo>
                  <a:lnTo>
                    <a:pt x="10160" y="2"/>
                  </a:lnTo>
                  <a:lnTo>
                    <a:pt x="10148" y="0"/>
                  </a:lnTo>
                  <a:lnTo>
                    <a:pt x="10135" y="0"/>
                  </a:lnTo>
                  <a:lnTo>
                    <a:pt x="128" y="0"/>
                  </a:lnTo>
                  <a:lnTo>
                    <a:pt x="115" y="0"/>
                  </a:lnTo>
                  <a:lnTo>
                    <a:pt x="101" y="2"/>
                  </a:lnTo>
                  <a:lnTo>
                    <a:pt x="89" y="5"/>
                  </a:lnTo>
                  <a:lnTo>
                    <a:pt x="78" y="9"/>
                  </a:lnTo>
                  <a:lnTo>
                    <a:pt x="66" y="16"/>
                  </a:lnTo>
                  <a:lnTo>
                    <a:pt x="56" y="22"/>
                  </a:lnTo>
                  <a:lnTo>
                    <a:pt x="46" y="29"/>
                  </a:lnTo>
                  <a:lnTo>
                    <a:pt x="37" y="37"/>
                  </a:lnTo>
                  <a:lnTo>
                    <a:pt x="28" y="46"/>
                  </a:lnTo>
                  <a:lnTo>
                    <a:pt x="21" y="57"/>
                  </a:lnTo>
                  <a:lnTo>
                    <a:pt x="15" y="67"/>
                  </a:lnTo>
                  <a:lnTo>
                    <a:pt x="9" y="78"/>
                  </a:lnTo>
                  <a:lnTo>
                    <a:pt x="5" y="89"/>
                  </a:lnTo>
                  <a:lnTo>
                    <a:pt x="2" y="102"/>
                  </a:lnTo>
                  <a:lnTo>
                    <a:pt x="0" y="115"/>
                  </a:lnTo>
                  <a:lnTo>
                    <a:pt x="0" y="128"/>
                  </a:lnTo>
                  <a:lnTo>
                    <a:pt x="0" y="8516"/>
                  </a:lnTo>
                  <a:lnTo>
                    <a:pt x="0" y="8528"/>
                  </a:lnTo>
                  <a:lnTo>
                    <a:pt x="2" y="8540"/>
                  </a:lnTo>
                  <a:lnTo>
                    <a:pt x="5" y="8553"/>
                  </a:lnTo>
                  <a:lnTo>
                    <a:pt x="9" y="8565"/>
                  </a:lnTo>
                  <a:lnTo>
                    <a:pt x="15" y="8576"/>
                  </a:lnTo>
                  <a:lnTo>
                    <a:pt x="21" y="8586"/>
                  </a:lnTo>
                  <a:lnTo>
                    <a:pt x="28" y="8597"/>
                  </a:lnTo>
                  <a:lnTo>
                    <a:pt x="37" y="8606"/>
                  </a:lnTo>
                  <a:lnTo>
                    <a:pt x="46" y="8614"/>
                  </a:lnTo>
                  <a:lnTo>
                    <a:pt x="56" y="8621"/>
                  </a:lnTo>
                  <a:lnTo>
                    <a:pt x="66" y="8627"/>
                  </a:lnTo>
                  <a:lnTo>
                    <a:pt x="78" y="8634"/>
                  </a:lnTo>
                  <a:lnTo>
                    <a:pt x="89" y="8638"/>
                  </a:lnTo>
                  <a:lnTo>
                    <a:pt x="101" y="8641"/>
                  </a:lnTo>
                  <a:lnTo>
                    <a:pt x="115" y="8643"/>
                  </a:lnTo>
                  <a:lnTo>
                    <a:pt x="128" y="8644"/>
                  </a:lnTo>
                  <a:lnTo>
                    <a:pt x="10135" y="8644"/>
                  </a:lnTo>
                  <a:close/>
                </a:path>
              </a:pathLst>
            </a:custGeom>
            <a:solidFill>
              <a:srgbClr val="F2EEDE"/>
            </a:solidFill>
            <a:ln w="0">
              <a:solidFill>
                <a:srgbClr val="000000"/>
              </a:solidFill>
              <a:round/>
              <a:headEnd/>
              <a:tailEnd/>
            </a:ln>
          </p:spPr>
          <p:txBody>
            <a:bodyPr/>
            <a:lstStyle/>
            <a:p>
              <a:pPr algn="ctr"/>
              <a:endParaRPr lang="en-US" sz="1800"/>
            </a:p>
          </p:txBody>
        </p:sp>
        <p:sp>
          <p:nvSpPr>
            <p:cNvPr id="309292" name="Freeform 19"/>
            <p:cNvSpPr>
              <a:spLocks/>
            </p:cNvSpPr>
            <p:nvPr/>
          </p:nvSpPr>
          <p:spPr bwMode="auto">
            <a:xfrm>
              <a:off x="4581" y="905"/>
              <a:ext cx="361" cy="250"/>
            </a:xfrm>
            <a:custGeom>
              <a:avLst/>
              <a:gdLst>
                <a:gd name="T0" fmla="*/ 356 w 8322"/>
                <a:gd name="T1" fmla="*/ 250 h 5765"/>
                <a:gd name="T2" fmla="*/ 357 w 8322"/>
                <a:gd name="T3" fmla="*/ 250 h 5765"/>
                <a:gd name="T4" fmla="*/ 358 w 8322"/>
                <a:gd name="T5" fmla="*/ 249 h 5765"/>
                <a:gd name="T6" fmla="*/ 359 w 8322"/>
                <a:gd name="T7" fmla="*/ 249 h 5765"/>
                <a:gd name="T8" fmla="*/ 360 w 8322"/>
                <a:gd name="T9" fmla="*/ 248 h 5765"/>
                <a:gd name="T10" fmla="*/ 360 w 8322"/>
                <a:gd name="T11" fmla="*/ 247 h 5765"/>
                <a:gd name="T12" fmla="*/ 361 w 8322"/>
                <a:gd name="T13" fmla="*/ 246 h 5765"/>
                <a:gd name="T14" fmla="*/ 361 w 8322"/>
                <a:gd name="T15" fmla="*/ 245 h 5765"/>
                <a:gd name="T16" fmla="*/ 361 w 8322"/>
                <a:gd name="T17" fmla="*/ 6 h 5765"/>
                <a:gd name="T18" fmla="*/ 361 w 8322"/>
                <a:gd name="T19" fmla="*/ 4 h 5765"/>
                <a:gd name="T20" fmla="*/ 361 w 8322"/>
                <a:gd name="T21" fmla="*/ 3 h 5765"/>
                <a:gd name="T22" fmla="*/ 360 w 8322"/>
                <a:gd name="T23" fmla="*/ 2 h 5765"/>
                <a:gd name="T24" fmla="*/ 359 w 8322"/>
                <a:gd name="T25" fmla="*/ 2 h 5765"/>
                <a:gd name="T26" fmla="*/ 358 w 8322"/>
                <a:gd name="T27" fmla="*/ 1 h 5765"/>
                <a:gd name="T28" fmla="*/ 358 w 8322"/>
                <a:gd name="T29" fmla="*/ 0 h 5765"/>
                <a:gd name="T30" fmla="*/ 356 w 8322"/>
                <a:gd name="T31" fmla="*/ 0 h 5765"/>
                <a:gd name="T32" fmla="*/ 355 w 8322"/>
                <a:gd name="T33" fmla="*/ 0 h 5765"/>
                <a:gd name="T34" fmla="*/ 5 w 8322"/>
                <a:gd name="T35" fmla="*/ 0 h 5765"/>
                <a:gd name="T36" fmla="*/ 4 w 8322"/>
                <a:gd name="T37" fmla="*/ 0 h 5765"/>
                <a:gd name="T38" fmla="*/ 3 w 8322"/>
                <a:gd name="T39" fmla="*/ 1 h 5765"/>
                <a:gd name="T40" fmla="*/ 2 w 8322"/>
                <a:gd name="T41" fmla="*/ 1 h 5765"/>
                <a:gd name="T42" fmla="*/ 1 w 8322"/>
                <a:gd name="T43" fmla="*/ 2 h 5765"/>
                <a:gd name="T44" fmla="*/ 1 w 8322"/>
                <a:gd name="T45" fmla="*/ 3 h 5765"/>
                <a:gd name="T46" fmla="*/ 0 w 8322"/>
                <a:gd name="T47" fmla="*/ 4 h 5765"/>
                <a:gd name="T48" fmla="*/ 0 w 8322"/>
                <a:gd name="T49" fmla="*/ 5 h 5765"/>
                <a:gd name="T50" fmla="*/ 0 w 8322"/>
                <a:gd name="T51" fmla="*/ 244 h 5765"/>
                <a:gd name="T52" fmla="*/ 0 w 8322"/>
                <a:gd name="T53" fmla="*/ 246 h 5765"/>
                <a:gd name="T54" fmla="*/ 0 w 8322"/>
                <a:gd name="T55" fmla="*/ 247 h 5765"/>
                <a:gd name="T56" fmla="*/ 1 w 8322"/>
                <a:gd name="T57" fmla="*/ 248 h 5765"/>
                <a:gd name="T58" fmla="*/ 2 w 8322"/>
                <a:gd name="T59" fmla="*/ 248 h 5765"/>
                <a:gd name="T60" fmla="*/ 2 w 8322"/>
                <a:gd name="T61" fmla="*/ 249 h 5765"/>
                <a:gd name="T62" fmla="*/ 3 w 8322"/>
                <a:gd name="T63" fmla="*/ 250 h 5765"/>
                <a:gd name="T64" fmla="*/ 4 w 8322"/>
                <a:gd name="T65" fmla="*/ 250 h 5765"/>
                <a:gd name="T66" fmla="*/ 6 w 8322"/>
                <a:gd name="T67" fmla="*/ 250 h 57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322"/>
                <a:gd name="T103" fmla="*/ 0 h 5765"/>
                <a:gd name="T104" fmla="*/ 8322 w 8322"/>
                <a:gd name="T105" fmla="*/ 5765 h 57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322" h="5765">
                  <a:moveTo>
                    <a:pt x="8192" y="5765"/>
                  </a:moveTo>
                  <a:lnTo>
                    <a:pt x="8205" y="5764"/>
                  </a:lnTo>
                  <a:lnTo>
                    <a:pt x="8218" y="5762"/>
                  </a:lnTo>
                  <a:lnTo>
                    <a:pt x="8230" y="5759"/>
                  </a:lnTo>
                  <a:lnTo>
                    <a:pt x="8243" y="5755"/>
                  </a:lnTo>
                  <a:lnTo>
                    <a:pt x="8254" y="5750"/>
                  </a:lnTo>
                  <a:lnTo>
                    <a:pt x="8264" y="5743"/>
                  </a:lnTo>
                  <a:lnTo>
                    <a:pt x="8274" y="5735"/>
                  </a:lnTo>
                  <a:lnTo>
                    <a:pt x="8284" y="5727"/>
                  </a:lnTo>
                  <a:lnTo>
                    <a:pt x="8292" y="5719"/>
                  </a:lnTo>
                  <a:lnTo>
                    <a:pt x="8299" y="5709"/>
                  </a:lnTo>
                  <a:lnTo>
                    <a:pt x="8305" y="5699"/>
                  </a:lnTo>
                  <a:lnTo>
                    <a:pt x="8311" y="5687"/>
                  </a:lnTo>
                  <a:lnTo>
                    <a:pt x="8315" y="5676"/>
                  </a:lnTo>
                  <a:lnTo>
                    <a:pt x="8319" y="5664"/>
                  </a:lnTo>
                  <a:lnTo>
                    <a:pt x="8321" y="5650"/>
                  </a:lnTo>
                  <a:lnTo>
                    <a:pt x="8322" y="5638"/>
                  </a:lnTo>
                  <a:lnTo>
                    <a:pt x="8322" y="129"/>
                  </a:lnTo>
                  <a:lnTo>
                    <a:pt x="8321" y="115"/>
                  </a:lnTo>
                  <a:lnTo>
                    <a:pt x="8319" y="102"/>
                  </a:lnTo>
                  <a:lnTo>
                    <a:pt x="8315" y="90"/>
                  </a:lnTo>
                  <a:lnTo>
                    <a:pt x="8311" y="78"/>
                  </a:lnTo>
                  <a:lnTo>
                    <a:pt x="8305" y="67"/>
                  </a:lnTo>
                  <a:lnTo>
                    <a:pt x="8299" y="57"/>
                  </a:lnTo>
                  <a:lnTo>
                    <a:pt x="8292" y="46"/>
                  </a:lnTo>
                  <a:lnTo>
                    <a:pt x="8284" y="37"/>
                  </a:lnTo>
                  <a:lnTo>
                    <a:pt x="8274" y="29"/>
                  </a:lnTo>
                  <a:lnTo>
                    <a:pt x="8264" y="22"/>
                  </a:lnTo>
                  <a:lnTo>
                    <a:pt x="8254" y="16"/>
                  </a:lnTo>
                  <a:lnTo>
                    <a:pt x="8243" y="10"/>
                  </a:lnTo>
                  <a:lnTo>
                    <a:pt x="8230" y="5"/>
                  </a:lnTo>
                  <a:lnTo>
                    <a:pt x="8218" y="2"/>
                  </a:lnTo>
                  <a:lnTo>
                    <a:pt x="8205" y="0"/>
                  </a:lnTo>
                  <a:lnTo>
                    <a:pt x="8192" y="0"/>
                  </a:lnTo>
                  <a:lnTo>
                    <a:pt x="128" y="0"/>
                  </a:lnTo>
                  <a:lnTo>
                    <a:pt x="115" y="0"/>
                  </a:lnTo>
                  <a:lnTo>
                    <a:pt x="101" y="2"/>
                  </a:lnTo>
                  <a:lnTo>
                    <a:pt x="89" y="5"/>
                  </a:lnTo>
                  <a:lnTo>
                    <a:pt x="78" y="10"/>
                  </a:lnTo>
                  <a:lnTo>
                    <a:pt x="66" y="16"/>
                  </a:lnTo>
                  <a:lnTo>
                    <a:pt x="56" y="22"/>
                  </a:lnTo>
                  <a:lnTo>
                    <a:pt x="46" y="29"/>
                  </a:lnTo>
                  <a:lnTo>
                    <a:pt x="37" y="37"/>
                  </a:lnTo>
                  <a:lnTo>
                    <a:pt x="28" y="46"/>
                  </a:lnTo>
                  <a:lnTo>
                    <a:pt x="21" y="57"/>
                  </a:lnTo>
                  <a:lnTo>
                    <a:pt x="15" y="67"/>
                  </a:lnTo>
                  <a:lnTo>
                    <a:pt x="9" y="78"/>
                  </a:lnTo>
                  <a:lnTo>
                    <a:pt x="5" y="90"/>
                  </a:lnTo>
                  <a:lnTo>
                    <a:pt x="2" y="102"/>
                  </a:lnTo>
                  <a:lnTo>
                    <a:pt x="0" y="115"/>
                  </a:lnTo>
                  <a:lnTo>
                    <a:pt x="0" y="129"/>
                  </a:lnTo>
                  <a:lnTo>
                    <a:pt x="0" y="5638"/>
                  </a:lnTo>
                  <a:lnTo>
                    <a:pt x="0" y="5650"/>
                  </a:lnTo>
                  <a:lnTo>
                    <a:pt x="2" y="5664"/>
                  </a:lnTo>
                  <a:lnTo>
                    <a:pt x="5" y="5676"/>
                  </a:lnTo>
                  <a:lnTo>
                    <a:pt x="9" y="5687"/>
                  </a:lnTo>
                  <a:lnTo>
                    <a:pt x="15" y="5699"/>
                  </a:lnTo>
                  <a:lnTo>
                    <a:pt x="21" y="5709"/>
                  </a:lnTo>
                  <a:lnTo>
                    <a:pt x="28" y="5719"/>
                  </a:lnTo>
                  <a:lnTo>
                    <a:pt x="37" y="5727"/>
                  </a:lnTo>
                  <a:lnTo>
                    <a:pt x="46" y="5735"/>
                  </a:lnTo>
                  <a:lnTo>
                    <a:pt x="56" y="5743"/>
                  </a:lnTo>
                  <a:lnTo>
                    <a:pt x="66" y="5750"/>
                  </a:lnTo>
                  <a:lnTo>
                    <a:pt x="78" y="5755"/>
                  </a:lnTo>
                  <a:lnTo>
                    <a:pt x="89" y="5759"/>
                  </a:lnTo>
                  <a:lnTo>
                    <a:pt x="101" y="5762"/>
                  </a:lnTo>
                  <a:lnTo>
                    <a:pt x="115" y="5764"/>
                  </a:lnTo>
                  <a:lnTo>
                    <a:pt x="128" y="5765"/>
                  </a:lnTo>
                  <a:lnTo>
                    <a:pt x="8192" y="5765"/>
                  </a:lnTo>
                  <a:close/>
                </a:path>
              </a:pathLst>
            </a:custGeom>
            <a:solidFill>
              <a:srgbClr val="CBBDB2"/>
            </a:solidFill>
            <a:ln w="0">
              <a:solidFill>
                <a:srgbClr val="000000"/>
              </a:solidFill>
              <a:round/>
              <a:headEnd/>
              <a:tailEnd/>
            </a:ln>
          </p:spPr>
          <p:txBody>
            <a:bodyPr/>
            <a:lstStyle/>
            <a:p>
              <a:pPr algn="ctr"/>
              <a:endParaRPr lang="en-US" sz="1800"/>
            </a:p>
          </p:txBody>
        </p:sp>
        <p:sp>
          <p:nvSpPr>
            <p:cNvPr id="309293" name="Freeform 20"/>
            <p:cNvSpPr>
              <a:spLocks/>
            </p:cNvSpPr>
            <p:nvPr/>
          </p:nvSpPr>
          <p:spPr bwMode="auto">
            <a:xfrm>
              <a:off x="4590" y="912"/>
              <a:ext cx="343" cy="238"/>
            </a:xfrm>
            <a:custGeom>
              <a:avLst/>
              <a:gdLst>
                <a:gd name="T0" fmla="*/ 338 w 7905"/>
                <a:gd name="T1" fmla="*/ 238 h 5478"/>
                <a:gd name="T2" fmla="*/ 339 w 7905"/>
                <a:gd name="T3" fmla="*/ 238 h 5478"/>
                <a:gd name="T4" fmla="*/ 340 w 7905"/>
                <a:gd name="T5" fmla="*/ 237 h 5478"/>
                <a:gd name="T6" fmla="*/ 341 w 7905"/>
                <a:gd name="T7" fmla="*/ 237 h 5478"/>
                <a:gd name="T8" fmla="*/ 342 w 7905"/>
                <a:gd name="T9" fmla="*/ 236 h 5478"/>
                <a:gd name="T10" fmla="*/ 342 w 7905"/>
                <a:gd name="T11" fmla="*/ 235 h 5478"/>
                <a:gd name="T12" fmla="*/ 343 w 7905"/>
                <a:gd name="T13" fmla="*/ 234 h 5478"/>
                <a:gd name="T14" fmla="*/ 343 w 7905"/>
                <a:gd name="T15" fmla="*/ 233 h 5478"/>
                <a:gd name="T16" fmla="*/ 343 w 7905"/>
                <a:gd name="T17" fmla="*/ 5 h 5478"/>
                <a:gd name="T18" fmla="*/ 343 w 7905"/>
                <a:gd name="T19" fmla="*/ 4 h 5478"/>
                <a:gd name="T20" fmla="*/ 343 w 7905"/>
                <a:gd name="T21" fmla="*/ 3 h 5478"/>
                <a:gd name="T22" fmla="*/ 342 w 7905"/>
                <a:gd name="T23" fmla="*/ 2 h 5478"/>
                <a:gd name="T24" fmla="*/ 341 w 7905"/>
                <a:gd name="T25" fmla="*/ 2 h 5478"/>
                <a:gd name="T26" fmla="*/ 341 w 7905"/>
                <a:gd name="T27" fmla="*/ 1 h 5478"/>
                <a:gd name="T28" fmla="*/ 340 w 7905"/>
                <a:gd name="T29" fmla="*/ 0 h 5478"/>
                <a:gd name="T30" fmla="*/ 339 w 7905"/>
                <a:gd name="T31" fmla="*/ 0 h 5478"/>
                <a:gd name="T32" fmla="*/ 338 w 7905"/>
                <a:gd name="T33" fmla="*/ 0 h 5478"/>
                <a:gd name="T34" fmla="*/ 5 w 7905"/>
                <a:gd name="T35" fmla="*/ 0 h 5478"/>
                <a:gd name="T36" fmla="*/ 4 w 7905"/>
                <a:gd name="T37" fmla="*/ 0 h 5478"/>
                <a:gd name="T38" fmla="*/ 3 w 7905"/>
                <a:gd name="T39" fmla="*/ 1 h 5478"/>
                <a:gd name="T40" fmla="*/ 2 w 7905"/>
                <a:gd name="T41" fmla="*/ 1 h 5478"/>
                <a:gd name="T42" fmla="*/ 1 w 7905"/>
                <a:gd name="T43" fmla="*/ 2 h 5478"/>
                <a:gd name="T44" fmla="*/ 1 w 7905"/>
                <a:gd name="T45" fmla="*/ 3 h 5478"/>
                <a:gd name="T46" fmla="*/ 0 w 7905"/>
                <a:gd name="T47" fmla="*/ 4 h 5478"/>
                <a:gd name="T48" fmla="*/ 0 w 7905"/>
                <a:gd name="T49" fmla="*/ 5 h 5478"/>
                <a:gd name="T50" fmla="*/ 0 w 7905"/>
                <a:gd name="T51" fmla="*/ 233 h 5478"/>
                <a:gd name="T52" fmla="*/ 0 w 7905"/>
                <a:gd name="T53" fmla="*/ 234 h 5478"/>
                <a:gd name="T54" fmla="*/ 0 w 7905"/>
                <a:gd name="T55" fmla="*/ 235 h 5478"/>
                <a:gd name="T56" fmla="*/ 1 w 7905"/>
                <a:gd name="T57" fmla="*/ 236 h 5478"/>
                <a:gd name="T58" fmla="*/ 2 w 7905"/>
                <a:gd name="T59" fmla="*/ 236 h 5478"/>
                <a:gd name="T60" fmla="*/ 2 w 7905"/>
                <a:gd name="T61" fmla="*/ 237 h 5478"/>
                <a:gd name="T62" fmla="*/ 3 w 7905"/>
                <a:gd name="T63" fmla="*/ 238 h 5478"/>
                <a:gd name="T64" fmla="*/ 4 w 7905"/>
                <a:gd name="T65" fmla="*/ 238 h 5478"/>
                <a:gd name="T66" fmla="*/ 5 w 7905"/>
                <a:gd name="T67" fmla="*/ 238 h 54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05"/>
                <a:gd name="T103" fmla="*/ 0 h 5478"/>
                <a:gd name="T104" fmla="*/ 7905 w 7905"/>
                <a:gd name="T105" fmla="*/ 5478 h 54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05" h="5478">
                  <a:moveTo>
                    <a:pt x="7783" y="5478"/>
                  </a:moveTo>
                  <a:lnTo>
                    <a:pt x="7795" y="5477"/>
                  </a:lnTo>
                  <a:lnTo>
                    <a:pt x="7808" y="5475"/>
                  </a:lnTo>
                  <a:lnTo>
                    <a:pt x="7819" y="5472"/>
                  </a:lnTo>
                  <a:lnTo>
                    <a:pt x="7830" y="5468"/>
                  </a:lnTo>
                  <a:lnTo>
                    <a:pt x="7841" y="5463"/>
                  </a:lnTo>
                  <a:lnTo>
                    <a:pt x="7851" y="5457"/>
                  </a:lnTo>
                  <a:lnTo>
                    <a:pt x="7860" y="5449"/>
                  </a:lnTo>
                  <a:lnTo>
                    <a:pt x="7869" y="5441"/>
                  </a:lnTo>
                  <a:lnTo>
                    <a:pt x="7876" y="5433"/>
                  </a:lnTo>
                  <a:lnTo>
                    <a:pt x="7884" y="5423"/>
                  </a:lnTo>
                  <a:lnTo>
                    <a:pt x="7890" y="5413"/>
                  </a:lnTo>
                  <a:lnTo>
                    <a:pt x="7895" y="5402"/>
                  </a:lnTo>
                  <a:lnTo>
                    <a:pt x="7899" y="5391"/>
                  </a:lnTo>
                  <a:lnTo>
                    <a:pt x="7902" y="5380"/>
                  </a:lnTo>
                  <a:lnTo>
                    <a:pt x="7904" y="5367"/>
                  </a:lnTo>
                  <a:lnTo>
                    <a:pt x="7905" y="5355"/>
                  </a:lnTo>
                  <a:lnTo>
                    <a:pt x="7905" y="121"/>
                  </a:lnTo>
                  <a:lnTo>
                    <a:pt x="7904" y="108"/>
                  </a:lnTo>
                  <a:lnTo>
                    <a:pt x="7902" y="97"/>
                  </a:lnTo>
                  <a:lnTo>
                    <a:pt x="7899" y="84"/>
                  </a:lnTo>
                  <a:lnTo>
                    <a:pt x="7895" y="74"/>
                  </a:lnTo>
                  <a:lnTo>
                    <a:pt x="7890" y="63"/>
                  </a:lnTo>
                  <a:lnTo>
                    <a:pt x="7884" y="54"/>
                  </a:lnTo>
                  <a:lnTo>
                    <a:pt x="7876" y="44"/>
                  </a:lnTo>
                  <a:lnTo>
                    <a:pt x="7869" y="35"/>
                  </a:lnTo>
                  <a:lnTo>
                    <a:pt x="7860" y="28"/>
                  </a:lnTo>
                  <a:lnTo>
                    <a:pt x="7851" y="21"/>
                  </a:lnTo>
                  <a:lnTo>
                    <a:pt x="7841" y="15"/>
                  </a:lnTo>
                  <a:lnTo>
                    <a:pt x="7830" y="10"/>
                  </a:lnTo>
                  <a:lnTo>
                    <a:pt x="7819" y="5"/>
                  </a:lnTo>
                  <a:lnTo>
                    <a:pt x="7808" y="2"/>
                  </a:lnTo>
                  <a:lnTo>
                    <a:pt x="7795" y="0"/>
                  </a:lnTo>
                  <a:lnTo>
                    <a:pt x="7783" y="0"/>
                  </a:lnTo>
                  <a:lnTo>
                    <a:pt x="121" y="0"/>
                  </a:lnTo>
                  <a:lnTo>
                    <a:pt x="108" y="0"/>
                  </a:lnTo>
                  <a:lnTo>
                    <a:pt x="97" y="2"/>
                  </a:lnTo>
                  <a:lnTo>
                    <a:pt x="84" y="5"/>
                  </a:lnTo>
                  <a:lnTo>
                    <a:pt x="74" y="10"/>
                  </a:lnTo>
                  <a:lnTo>
                    <a:pt x="63" y="15"/>
                  </a:lnTo>
                  <a:lnTo>
                    <a:pt x="53" y="21"/>
                  </a:lnTo>
                  <a:lnTo>
                    <a:pt x="44" y="28"/>
                  </a:lnTo>
                  <a:lnTo>
                    <a:pt x="35" y="35"/>
                  </a:lnTo>
                  <a:lnTo>
                    <a:pt x="28" y="44"/>
                  </a:lnTo>
                  <a:lnTo>
                    <a:pt x="21" y="54"/>
                  </a:lnTo>
                  <a:lnTo>
                    <a:pt x="14" y="63"/>
                  </a:lnTo>
                  <a:lnTo>
                    <a:pt x="9" y="74"/>
                  </a:lnTo>
                  <a:lnTo>
                    <a:pt x="5" y="84"/>
                  </a:lnTo>
                  <a:lnTo>
                    <a:pt x="2" y="97"/>
                  </a:lnTo>
                  <a:lnTo>
                    <a:pt x="0" y="108"/>
                  </a:lnTo>
                  <a:lnTo>
                    <a:pt x="0" y="121"/>
                  </a:lnTo>
                  <a:lnTo>
                    <a:pt x="0" y="5355"/>
                  </a:lnTo>
                  <a:lnTo>
                    <a:pt x="0" y="5367"/>
                  </a:lnTo>
                  <a:lnTo>
                    <a:pt x="2" y="5380"/>
                  </a:lnTo>
                  <a:lnTo>
                    <a:pt x="5" y="5391"/>
                  </a:lnTo>
                  <a:lnTo>
                    <a:pt x="9" y="5402"/>
                  </a:lnTo>
                  <a:lnTo>
                    <a:pt x="14" y="5413"/>
                  </a:lnTo>
                  <a:lnTo>
                    <a:pt x="21" y="5423"/>
                  </a:lnTo>
                  <a:lnTo>
                    <a:pt x="28" y="5433"/>
                  </a:lnTo>
                  <a:lnTo>
                    <a:pt x="35" y="5441"/>
                  </a:lnTo>
                  <a:lnTo>
                    <a:pt x="44" y="5449"/>
                  </a:lnTo>
                  <a:lnTo>
                    <a:pt x="53" y="5457"/>
                  </a:lnTo>
                  <a:lnTo>
                    <a:pt x="63" y="5463"/>
                  </a:lnTo>
                  <a:lnTo>
                    <a:pt x="74" y="5468"/>
                  </a:lnTo>
                  <a:lnTo>
                    <a:pt x="84" y="5472"/>
                  </a:lnTo>
                  <a:lnTo>
                    <a:pt x="97" y="5475"/>
                  </a:lnTo>
                  <a:lnTo>
                    <a:pt x="108" y="5477"/>
                  </a:lnTo>
                  <a:lnTo>
                    <a:pt x="121" y="5478"/>
                  </a:lnTo>
                  <a:lnTo>
                    <a:pt x="7783" y="5478"/>
                  </a:lnTo>
                  <a:close/>
                </a:path>
              </a:pathLst>
            </a:custGeom>
            <a:solidFill>
              <a:srgbClr val="E6F5F9"/>
            </a:solidFill>
            <a:ln w="0">
              <a:solidFill>
                <a:srgbClr val="000000"/>
              </a:solidFill>
              <a:round/>
              <a:headEnd/>
              <a:tailEnd/>
            </a:ln>
          </p:spPr>
          <p:txBody>
            <a:bodyPr/>
            <a:lstStyle/>
            <a:p>
              <a:pPr algn="ctr"/>
              <a:endParaRPr lang="en-US" sz="1800"/>
            </a:p>
          </p:txBody>
        </p:sp>
        <p:sp>
          <p:nvSpPr>
            <p:cNvPr id="309294" name="Rectangle 21"/>
            <p:cNvSpPr>
              <a:spLocks noChangeArrowheads="1"/>
            </p:cNvSpPr>
            <p:nvPr/>
          </p:nvSpPr>
          <p:spPr bwMode="auto">
            <a:xfrm>
              <a:off x="4538" y="1199"/>
              <a:ext cx="307" cy="1"/>
            </a:xfrm>
            <a:prstGeom prst="rect">
              <a:avLst/>
            </a:prstGeom>
            <a:solidFill>
              <a:srgbClr val="333333"/>
            </a:solidFill>
            <a:ln w="0">
              <a:solidFill>
                <a:srgbClr val="000000"/>
              </a:solidFill>
              <a:miter lim="800000"/>
              <a:headEnd/>
              <a:tailEnd/>
            </a:ln>
          </p:spPr>
          <p:txBody>
            <a:bodyPr/>
            <a:lstStyle/>
            <a:p>
              <a:pPr algn="ctr"/>
              <a:endParaRPr lang="en-US" sz="1800"/>
            </a:p>
          </p:txBody>
        </p:sp>
        <p:sp>
          <p:nvSpPr>
            <p:cNvPr id="309295" name="Freeform 22"/>
            <p:cNvSpPr>
              <a:spLocks/>
            </p:cNvSpPr>
            <p:nvPr/>
          </p:nvSpPr>
          <p:spPr bwMode="auto">
            <a:xfrm>
              <a:off x="4845" y="1199"/>
              <a:ext cx="139" cy="1"/>
            </a:xfrm>
            <a:custGeom>
              <a:avLst/>
              <a:gdLst>
                <a:gd name="T0" fmla="*/ 0 w 3198"/>
                <a:gd name="T1" fmla="*/ 0 h 1"/>
                <a:gd name="T2" fmla="*/ 139 w 3198"/>
                <a:gd name="T3" fmla="*/ 0 h 1"/>
                <a:gd name="T4" fmla="*/ 0 w 3198"/>
                <a:gd name="T5" fmla="*/ 0 h 1"/>
                <a:gd name="T6" fmla="*/ 0 60000 65536"/>
                <a:gd name="T7" fmla="*/ 0 60000 65536"/>
                <a:gd name="T8" fmla="*/ 0 60000 65536"/>
                <a:gd name="T9" fmla="*/ 0 w 3198"/>
                <a:gd name="T10" fmla="*/ 0 h 1"/>
                <a:gd name="T11" fmla="*/ 3198 w 3198"/>
                <a:gd name="T12" fmla="*/ 1 h 1"/>
              </a:gdLst>
              <a:ahLst/>
              <a:cxnLst>
                <a:cxn ang="T6">
                  <a:pos x="T0" y="T1"/>
                </a:cxn>
                <a:cxn ang="T7">
                  <a:pos x="T2" y="T3"/>
                </a:cxn>
                <a:cxn ang="T8">
                  <a:pos x="T4" y="T5"/>
                </a:cxn>
              </a:cxnLst>
              <a:rect l="T9" t="T10" r="T11" b="T12"/>
              <a:pathLst>
                <a:path w="3198" h="1">
                  <a:moveTo>
                    <a:pt x="0" y="0"/>
                  </a:moveTo>
                  <a:lnTo>
                    <a:pt x="3198" y="0"/>
                  </a:lnTo>
                  <a:lnTo>
                    <a:pt x="0" y="0"/>
                  </a:lnTo>
                  <a:close/>
                </a:path>
              </a:pathLst>
            </a:custGeom>
            <a:solidFill>
              <a:srgbClr val="333333"/>
            </a:solidFill>
            <a:ln w="0">
              <a:solidFill>
                <a:srgbClr val="000000"/>
              </a:solidFill>
              <a:round/>
              <a:headEnd/>
              <a:tailEnd/>
            </a:ln>
          </p:spPr>
          <p:txBody>
            <a:bodyPr/>
            <a:lstStyle/>
            <a:p>
              <a:pPr algn="ctr"/>
              <a:endParaRPr lang="en-US" sz="1800"/>
            </a:p>
          </p:txBody>
        </p:sp>
        <p:sp>
          <p:nvSpPr>
            <p:cNvPr id="309296" name="Rectangle 23"/>
            <p:cNvSpPr>
              <a:spLocks noChangeArrowheads="1"/>
            </p:cNvSpPr>
            <p:nvPr/>
          </p:nvSpPr>
          <p:spPr bwMode="auto">
            <a:xfrm>
              <a:off x="4845" y="1199"/>
              <a:ext cx="1" cy="43"/>
            </a:xfrm>
            <a:prstGeom prst="rect">
              <a:avLst/>
            </a:prstGeom>
            <a:solidFill>
              <a:srgbClr val="7F7F7F"/>
            </a:solidFill>
            <a:ln w="0">
              <a:solidFill>
                <a:srgbClr val="000000"/>
              </a:solidFill>
              <a:miter lim="800000"/>
              <a:headEnd/>
              <a:tailEnd/>
            </a:ln>
          </p:spPr>
          <p:txBody>
            <a:bodyPr/>
            <a:lstStyle/>
            <a:p>
              <a:pPr algn="ctr"/>
              <a:endParaRPr lang="en-US" sz="1800"/>
            </a:p>
          </p:txBody>
        </p:sp>
        <p:sp>
          <p:nvSpPr>
            <p:cNvPr id="309297" name="Rectangle 24"/>
            <p:cNvSpPr>
              <a:spLocks noChangeArrowheads="1"/>
            </p:cNvSpPr>
            <p:nvPr/>
          </p:nvSpPr>
          <p:spPr bwMode="auto">
            <a:xfrm>
              <a:off x="4681" y="1200"/>
              <a:ext cx="0" cy="42"/>
            </a:xfrm>
            <a:prstGeom prst="rect">
              <a:avLst/>
            </a:prstGeom>
            <a:solidFill>
              <a:srgbClr val="7F7F7F"/>
            </a:solidFill>
            <a:ln w="0">
              <a:solidFill>
                <a:srgbClr val="000000"/>
              </a:solidFill>
              <a:miter lim="800000"/>
              <a:headEnd/>
              <a:tailEnd/>
            </a:ln>
          </p:spPr>
          <p:txBody>
            <a:bodyPr/>
            <a:lstStyle/>
            <a:p>
              <a:pPr algn="ctr"/>
              <a:endParaRPr lang="en-US" sz="1800"/>
            </a:p>
          </p:txBody>
        </p:sp>
        <p:sp>
          <p:nvSpPr>
            <p:cNvPr id="309298" name="Rectangle 25"/>
            <p:cNvSpPr>
              <a:spLocks noChangeArrowheads="1"/>
            </p:cNvSpPr>
            <p:nvPr/>
          </p:nvSpPr>
          <p:spPr bwMode="auto">
            <a:xfrm>
              <a:off x="4683" y="1242"/>
              <a:ext cx="161" cy="17"/>
            </a:xfrm>
            <a:prstGeom prst="rect">
              <a:avLst/>
            </a:prstGeom>
            <a:solidFill>
              <a:srgbClr val="7F7F7F"/>
            </a:solidFill>
            <a:ln w="0">
              <a:solidFill>
                <a:srgbClr val="000000"/>
              </a:solidFill>
              <a:miter lim="800000"/>
              <a:headEnd/>
              <a:tailEnd/>
            </a:ln>
          </p:spPr>
          <p:txBody>
            <a:bodyPr/>
            <a:lstStyle/>
            <a:p>
              <a:pPr algn="ctr"/>
              <a:endParaRPr lang="en-US" sz="1800"/>
            </a:p>
          </p:txBody>
        </p:sp>
        <p:sp>
          <p:nvSpPr>
            <p:cNvPr id="309299" name="Freeform 26"/>
            <p:cNvSpPr>
              <a:spLocks/>
            </p:cNvSpPr>
            <p:nvPr/>
          </p:nvSpPr>
          <p:spPr bwMode="auto">
            <a:xfrm>
              <a:off x="4520" y="1259"/>
              <a:ext cx="483" cy="108"/>
            </a:xfrm>
            <a:custGeom>
              <a:avLst/>
              <a:gdLst>
                <a:gd name="T0" fmla="*/ 479 w 11098"/>
                <a:gd name="T1" fmla="*/ 105 h 2475"/>
                <a:gd name="T2" fmla="*/ 479 w 11098"/>
                <a:gd name="T3" fmla="*/ 106 h 2475"/>
                <a:gd name="T4" fmla="*/ 478 w 11098"/>
                <a:gd name="T5" fmla="*/ 107 h 2475"/>
                <a:gd name="T6" fmla="*/ 478 w 11098"/>
                <a:gd name="T7" fmla="*/ 107 h 2475"/>
                <a:gd name="T8" fmla="*/ 478 w 11098"/>
                <a:gd name="T9" fmla="*/ 107 h 2475"/>
                <a:gd name="T10" fmla="*/ 477 w 11098"/>
                <a:gd name="T11" fmla="*/ 108 h 2475"/>
                <a:gd name="T12" fmla="*/ 477 w 11098"/>
                <a:gd name="T13" fmla="*/ 108 h 2475"/>
                <a:gd name="T14" fmla="*/ 476 w 11098"/>
                <a:gd name="T15" fmla="*/ 108 h 2475"/>
                <a:gd name="T16" fmla="*/ 7 w 11098"/>
                <a:gd name="T17" fmla="*/ 108 h 2475"/>
                <a:gd name="T18" fmla="*/ 7 w 11098"/>
                <a:gd name="T19" fmla="*/ 108 h 2475"/>
                <a:gd name="T20" fmla="*/ 6 w 11098"/>
                <a:gd name="T21" fmla="*/ 108 h 2475"/>
                <a:gd name="T22" fmla="*/ 6 w 11098"/>
                <a:gd name="T23" fmla="*/ 107 h 2475"/>
                <a:gd name="T24" fmla="*/ 5 w 11098"/>
                <a:gd name="T25" fmla="*/ 107 h 2475"/>
                <a:gd name="T26" fmla="*/ 5 w 11098"/>
                <a:gd name="T27" fmla="*/ 107 h 2475"/>
                <a:gd name="T28" fmla="*/ 5 w 11098"/>
                <a:gd name="T29" fmla="*/ 106 h 2475"/>
                <a:gd name="T30" fmla="*/ 4 w 11098"/>
                <a:gd name="T31" fmla="*/ 106 h 2475"/>
                <a:gd name="T32" fmla="*/ 4 w 11098"/>
                <a:gd name="T33" fmla="*/ 105 h 2475"/>
                <a:gd name="T34" fmla="*/ 2 w 11098"/>
                <a:gd name="T35" fmla="*/ 78 h 2475"/>
                <a:gd name="T36" fmla="*/ 0 w 11098"/>
                <a:gd name="T37" fmla="*/ 55 h 2475"/>
                <a:gd name="T38" fmla="*/ 0 w 11098"/>
                <a:gd name="T39" fmla="*/ 37 h 2475"/>
                <a:gd name="T40" fmla="*/ 1 w 11098"/>
                <a:gd name="T41" fmla="*/ 24 h 2475"/>
                <a:gd name="T42" fmla="*/ 2 w 11098"/>
                <a:gd name="T43" fmla="*/ 14 h 2475"/>
                <a:gd name="T44" fmla="*/ 3 w 11098"/>
                <a:gd name="T45" fmla="*/ 7 h 2475"/>
                <a:gd name="T46" fmla="*/ 4 w 11098"/>
                <a:gd name="T47" fmla="*/ 4 h 2475"/>
                <a:gd name="T48" fmla="*/ 4 w 11098"/>
                <a:gd name="T49" fmla="*/ 3 h 2475"/>
                <a:gd name="T50" fmla="*/ 4 w 11098"/>
                <a:gd name="T51" fmla="*/ 2 h 2475"/>
                <a:gd name="T52" fmla="*/ 5 w 11098"/>
                <a:gd name="T53" fmla="*/ 2 h 2475"/>
                <a:gd name="T54" fmla="*/ 5 w 11098"/>
                <a:gd name="T55" fmla="*/ 1 h 2475"/>
                <a:gd name="T56" fmla="*/ 5 w 11098"/>
                <a:gd name="T57" fmla="*/ 1 h 2475"/>
                <a:gd name="T58" fmla="*/ 6 w 11098"/>
                <a:gd name="T59" fmla="*/ 0 h 2475"/>
                <a:gd name="T60" fmla="*/ 6 w 11098"/>
                <a:gd name="T61" fmla="*/ 0 h 2475"/>
                <a:gd name="T62" fmla="*/ 7 w 11098"/>
                <a:gd name="T63" fmla="*/ 0 h 2475"/>
                <a:gd name="T64" fmla="*/ 7 w 11098"/>
                <a:gd name="T65" fmla="*/ 0 h 2475"/>
                <a:gd name="T66" fmla="*/ 476 w 11098"/>
                <a:gd name="T67" fmla="*/ 0 h 2475"/>
                <a:gd name="T68" fmla="*/ 477 w 11098"/>
                <a:gd name="T69" fmla="*/ 0 h 2475"/>
                <a:gd name="T70" fmla="*/ 477 w 11098"/>
                <a:gd name="T71" fmla="*/ 0 h 2475"/>
                <a:gd name="T72" fmla="*/ 478 w 11098"/>
                <a:gd name="T73" fmla="*/ 1 h 2475"/>
                <a:gd name="T74" fmla="*/ 478 w 11098"/>
                <a:gd name="T75" fmla="*/ 1 h 2475"/>
                <a:gd name="T76" fmla="*/ 478 w 11098"/>
                <a:gd name="T77" fmla="*/ 1 h 2475"/>
                <a:gd name="T78" fmla="*/ 479 w 11098"/>
                <a:gd name="T79" fmla="*/ 2 h 2475"/>
                <a:gd name="T80" fmla="*/ 479 w 11098"/>
                <a:gd name="T81" fmla="*/ 2 h 2475"/>
                <a:gd name="T82" fmla="*/ 479 w 11098"/>
                <a:gd name="T83" fmla="*/ 3 h 2475"/>
                <a:gd name="T84" fmla="*/ 479 w 11098"/>
                <a:gd name="T85" fmla="*/ 4 h 2475"/>
                <a:gd name="T86" fmla="*/ 480 w 11098"/>
                <a:gd name="T87" fmla="*/ 7 h 2475"/>
                <a:gd name="T88" fmla="*/ 481 w 11098"/>
                <a:gd name="T89" fmla="*/ 14 h 2475"/>
                <a:gd name="T90" fmla="*/ 482 w 11098"/>
                <a:gd name="T91" fmla="*/ 24 h 2475"/>
                <a:gd name="T92" fmla="*/ 483 w 11098"/>
                <a:gd name="T93" fmla="*/ 37 h 2475"/>
                <a:gd name="T94" fmla="*/ 483 w 11098"/>
                <a:gd name="T95" fmla="*/ 55 h 2475"/>
                <a:gd name="T96" fmla="*/ 482 w 11098"/>
                <a:gd name="T97" fmla="*/ 78 h 2475"/>
                <a:gd name="T98" fmla="*/ 479 w 11098"/>
                <a:gd name="T99" fmla="*/ 105 h 24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098"/>
                <a:gd name="T151" fmla="*/ 0 h 2475"/>
                <a:gd name="T152" fmla="*/ 11098 w 11098"/>
                <a:gd name="T153" fmla="*/ 2475 h 24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098" h="2475">
                  <a:moveTo>
                    <a:pt x="11002" y="2411"/>
                  </a:moveTo>
                  <a:lnTo>
                    <a:pt x="11001" y="2417"/>
                  </a:lnTo>
                  <a:lnTo>
                    <a:pt x="11000" y="2423"/>
                  </a:lnTo>
                  <a:lnTo>
                    <a:pt x="10999" y="2430"/>
                  </a:lnTo>
                  <a:lnTo>
                    <a:pt x="10997" y="2436"/>
                  </a:lnTo>
                  <a:lnTo>
                    <a:pt x="10994" y="2441"/>
                  </a:lnTo>
                  <a:lnTo>
                    <a:pt x="10991" y="2446"/>
                  </a:lnTo>
                  <a:lnTo>
                    <a:pt x="10987" y="2451"/>
                  </a:lnTo>
                  <a:lnTo>
                    <a:pt x="10982" y="2455"/>
                  </a:lnTo>
                  <a:lnTo>
                    <a:pt x="10978" y="2459"/>
                  </a:lnTo>
                  <a:lnTo>
                    <a:pt x="10973" y="2463"/>
                  </a:lnTo>
                  <a:lnTo>
                    <a:pt x="10968" y="2466"/>
                  </a:lnTo>
                  <a:lnTo>
                    <a:pt x="10962" y="2470"/>
                  </a:lnTo>
                  <a:lnTo>
                    <a:pt x="10956" y="2472"/>
                  </a:lnTo>
                  <a:lnTo>
                    <a:pt x="10950" y="2473"/>
                  </a:lnTo>
                  <a:lnTo>
                    <a:pt x="10943" y="2474"/>
                  </a:lnTo>
                  <a:lnTo>
                    <a:pt x="10937" y="2475"/>
                  </a:lnTo>
                  <a:lnTo>
                    <a:pt x="166" y="2475"/>
                  </a:lnTo>
                  <a:lnTo>
                    <a:pt x="159" y="2474"/>
                  </a:lnTo>
                  <a:lnTo>
                    <a:pt x="153" y="2473"/>
                  </a:lnTo>
                  <a:lnTo>
                    <a:pt x="147" y="2472"/>
                  </a:lnTo>
                  <a:lnTo>
                    <a:pt x="140" y="2470"/>
                  </a:lnTo>
                  <a:lnTo>
                    <a:pt x="134" y="2466"/>
                  </a:lnTo>
                  <a:lnTo>
                    <a:pt x="129" y="2463"/>
                  </a:lnTo>
                  <a:lnTo>
                    <a:pt x="124" y="2459"/>
                  </a:lnTo>
                  <a:lnTo>
                    <a:pt x="119" y="2455"/>
                  </a:lnTo>
                  <a:lnTo>
                    <a:pt x="115" y="2451"/>
                  </a:lnTo>
                  <a:lnTo>
                    <a:pt x="112" y="2446"/>
                  </a:lnTo>
                  <a:lnTo>
                    <a:pt x="108" y="2441"/>
                  </a:lnTo>
                  <a:lnTo>
                    <a:pt x="106" y="2436"/>
                  </a:lnTo>
                  <a:lnTo>
                    <a:pt x="102" y="2430"/>
                  </a:lnTo>
                  <a:lnTo>
                    <a:pt x="101" y="2423"/>
                  </a:lnTo>
                  <a:lnTo>
                    <a:pt x="100" y="2417"/>
                  </a:lnTo>
                  <a:lnTo>
                    <a:pt x="100" y="2411"/>
                  </a:lnTo>
                  <a:lnTo>
                    <a:pt x="62" y="2079"/>
                  </a:lnTo>
                  <a:lnTo>
                    <a:pt x="35" y="1778"/>
                  </a:lnTo>
                  <a:lnTo>
                    <a:pt x="16" y="1507"/>
                  </a:lnTo>
                  <a:lnTo>
                    <a:pt x="5" y="1262"/>
                  </a:lnTo>
                  <a:lnTo>
                    <a:pt x="0" y="1045"/>
                  </a:lnTo>
                  <a:lnTo>
                    <a:pt x="1" y="854"/>
                  </a:lnTo>
                  <a:lnTo>
                    <a:pt x="6" y="686"/>
                  </a:lnTo>
                  <a:lnTo>
                    <a:pt x="15" y="542"/>
                  </a:lnTo>
                  <a:lnTo>
                    <a:pt x="26" y="419"/>
                  </a:lnTo>
                  <a:lnTo>
                    <a:pt x="40" y="318"/>
                  </a:lnTo>
                  <a:lnTo>
                    <a:pt x="54" y="235"/>
                  </a:lnTo>
                  <a:lnTo>
                    <a:pt x="69" y="169"/>
                  </a:lnTo>
                  <a:lnTo>
                    <a:pt x="81" y="121"/>
                  </a:lnTo>
                  <a:lnTo>
                    <a:pt x="90" y="88"/>
                  </a:lnTo>
                  <a:lnTo>
                    <a:pt x="97" y="69"/>
                  </a:lnTo>
                  <a:lnTo>
                    <a:pt x="100" y="64"/>
                  </a:lnTo>
                  <a:lnTo>
                    <a:pt x="100" y="56"/>
                  </a:lnTo>
                  <a:lnTo>
                    <a:pt x="101" y="50"/>
                  </a:lnTo>
                  <a:lnTo>
                    <a:pt x="102" y="44"/>
                  </a:lnTo>
                  <a:lnTo>
                    <a:pt x="106" y="38"/>
                  </a:lnTo>
                  <a:lnTo>
                    <a:pt x="108" y="33"/>
                  </a:lnTo>
                  <a:lnTo>
                    <a:pt x="112" y="28"/>
                  </a:lnTo>
                  <a:lnTo>
                    <a:pt x="115" y="23"/>
                  </a:lnTo>
                  <a:lnTo>
                    <a:pt x="119" y="18"/>
                  </a:lnTo>
                  <a:lnTo>
                    <a:pt x="124" y="14"/>
                  </a:lnTo>
                  <a:lnTo>
                    <a:pt x="129" y="10"/>
                  </a:lnTo>
                  <a:lnTo>
                    <a:pt x="134" y="7"/>
                  </a:lnTo>
                  <a:lnTo>
                    <a:pt x="140" y="4"/>
                  </a:lnTo>
                  <a:lnTo>
                    <a:pt x="147" y="2"/>
                  </a:lnTo>
                  <a:lnTo>
                    <a:pt x="153" y="1"/>
                  </a:lnTo>
                  <a:lnTo>
                    <a:pt x="159" y="0"/>
                  </a:lnTo>
                  <a:lnTo>
                    <a:pt x="166" y="0"/>
                  </a:lnTo>
                  <a:lnTo>
                    <a:pt x="10937" y="0"/>
                  </a:lnTo>
                  <a:lnTo>
                    <a:pt x="10943" y="0"/>
                  </a:lnTo>
                  <a:lnTo>
                    <a:pt x="10950" y="1"/>
                  </a:lnTo>
                  <a:lnTo>
                    <a:pt x="10956" y="2"/>
                  </a:lnTo>
                  <a:lnTo>
                    <a:pt x="10962" y="4"/>
                  </a:lnTo>
                  <a:lnTo>
                    <a:pt x="10968" y="7"/>
                  </a:lnTo>
                  <a:lnTo>
                    <a:pt x="10973" y="10"/>
                  </a:lnTo>
                  <a:lnTo>
                    <a:pt x="10978" y="14"/>
                  </a:lnTo>
                  <a:lnTo>
                    <a:pt x="10982" y="18"/>
                  </a:lnTo>
                  <a:lnTo>
                    <a:pt x="10987" y="23"/>
                  </a:lnTo>
                  <a:lnTo>
                    <a:pt x="10991" y="28"/>
                  </a:lnTo>
                  <a:lnTo>
                    <a:pt x="10994" y="33"/>
                  </a:lnTo>
                  <a:lnTo>
                    <a:pt x="10997" y="38"/>
                  </a:lnTo>
                  <a:lnTo>
                    <a:pt x="10999" y="44"/>
                  </a:lnTo>
                  <a:lnTo>
                    <a:pt x="11000" y="50"/>
                  </a:lnTo>
                  <a:lnTo>
                    <a:pt x="11001" y="56"/>
                  </a:lnTo>
                  <a:lnTo>
                    <a:pt x="11002" y="64"/>
                  </a:lnTo>
                  <a:lnTo>
                    <a:pt x="10999" y="64"/>
                  </a:lnTo>
                  <a:lnTo>
                    <a:pt x="11001" y="69"/>
                  </a:lnTo>
                  <a:lnTo>
                    <a:pt x="11008" y="88"/>
                  </a:lnTo>
                  <a:lnTo>
                    <a:pt x="11017" y="121"/>
                  </a:lnTo>
                  <a:lnTo>
                    <a:pt x="11030" y="169"/>
                  </a:lnTo>
                  <a:lnTo>
                    <a:pt x="11044" y="235"/>
                  </a:lnTo>
                  <a:lnTo>
                    <a:pt x="11058" y="318"/>
                  </a:lnTo>
                  <a:lnTo>
                    <a:pt x="11072" y="419"/>
                  </a:lnTo>
                  <a:lnTo>
                    <a:pt x="11083" y="542"/>
                  </a:lnTo>
                  <a:lnTo>
                    <a:pt x="11092" y="686"/>
                  </a:lnTo>
                  <a:lnTo>
                    <a:pt x="11097" y="854"/>
                  </a:lnTo>
                  <a:lnTo>
                    <a:pt x="11098" y="1045"/>
                  </a:lnTo>
                  <a:lnTo>
                    <a:pt x="11093" y="1262"/>
                  </a:lnTo>
                  <a:lnTo>
                    <a:pt x="11082" y="1507"/>
                  </a:lnTo>
                  <a:lnTo>
                    <a:pt x="11064" y="1778"/>
                  </a:lnTo>
                  <a:lnTo>
                    <a:pt x="11036" y="2079"/>
                  </a:lnTo>
                  <a:lnTo>
                    <a:pt x="10999" y="2411"/>
                  </a:lnTo>
                  <a:lnTo>
                    <a:pt x="11002" y="2411"/>
                  </a:lnTo>
                  <a:close/>
                </a:path>
              </a:pathLst>
            </a:custGeom>
            <a:solidFill>
              <a:srgbClr val="D4D3CB"/>
            </a:solidFill>
            <a:ln w="0">
              <a:solidFill>
                <a:srgbClr val="000000"/>
              </a:solidFill>
              <a:round/>
              <a:headEnd/>
              <a:tailEnd/>
            </a:ln>
          </p:spPr>
          <p:txBody>
            <a:bodyPr/>
            <a:lstStyle/>
            <a:p>
              <a:pPr algn="ctr"/>
              <a:endParaRPr lang="en-US" sz="1800"/>
            </a:p>
          </p:txBody>
        </p:sp>
        <p:sp>
          <p:nvSpPr>
            <p:cNvPr id="309300" name="Freeform 27"/>
            <p:cNvSpPr>
              <a:spLocks/>
            </p:cNvSpPr>
            <p:nvPr/>
          </p:nvSpPr>
          <p:spPr bwMode="auto">
            <a:xfrm>
              <a:off x="4523" y="1262"/>
              <a:ext cx="477" cy="97"/>
            </a:xfrm>
            <a:custGeom>
              <a:avLst/>
              <a:gdLst>
                <a:gd name="T0" fmla="*/ 473 w 10973"/>
                <a:gd name="T1" fmla="*/ 95 h 2227"/>
                <a:gd name="T2" fmla="*/ 473 w 10973"/>
                <a:gd name="T3" fmla="*/ 95 h 2227"/>
                <a:gd name="T4" fmla="*/ 473 w 10973"/>
                <a:gd name="T5" fmla="*/ 96 h 2227"/>
                <a:gd name="T6" fmla="*/ 472 w 10973"/>
                <a:gd name="T7" fmla="*/ 96 h 2227"/>
                <a:gd name="T8" fmla="*/ 472 w 10973"/>
                <a:gd name="T9" fmla="*/ 96 h 2227"/>
                <a:gd name="T10" fmla="*/ 472 w 10973"/>
                <a:gd name="T11" fmla="*/ 97 h 2227"/>
                <a:gd name="T12" fmla="*/ 471 w 10973"/>
                <a:gd name="T13" fmla="*/ 97 h 2227"/>
                <a:gd name="T14" fmla="*/ 471 w 10973"/>
                <a:gd name="T15" fmla="*/ 97 h 2227"/>
                <a:gd name="T16" fmla="*/ 7 w 10973"/>
                <a:gd name="T17" fmla="*/ 97 h 2227"/>
                <a:gd name="T18" fmla="*/ 6 w 10973"/>
                <a:gd name="T19" fmla="*/ 97 h 2227"/>
                <a:gd name="T20" fmla="*/ 6 w 10973"/>
                <a:gd name="T21" fmla="*/ 97 h 2227"/>
                <a:gd name="T22" fmla="*/ 5 w 10973"/>
                <a:gd name="T23" fmla="*/ 97 h 2227"/>
                <a:gd name="T24" fmla="*/ 5 w 10973"/>
                <a:gd name="T25" fmla="*/ 96 h 2227"/>
                <a:gd name="T26" fmla="*/ 5 w 10973"/>
                <a:gd name="T27" fmla="*/ 96 h 2227"/>
                <a:gd name="T28" fmla="*/ 4 w 10973"/>
                <a:gd name="T29" fmla="*/ 95 h 2227"/>
                <a:gd name="T30" fmla="*/ 4 w 10973"/>
                <a:gd name="T31" fmla="*/ 95 h 2227"/>
                <a:gd name="T32" fmla="*/ 4 w 10973"/>
                <a:gd name="T33" fmla="*/ 94 h 2227"/>
                <a:gd name="T34" fmla="*/ 1 w 10973"/>
                <a:gd name="T35" fmla="*/ 68 h 2227"/>
                <a:gd name="T36" fmla="*/ 0 w 10973"/>
                <a:gd name="T37" fmla="*/ 48 h 2227"/>
                <a:gd name="T38" fmla="*/ 0 w 10973"/>
                <a:gd name="T39" fmla="*/ 32 h 2227"/>
                <a:gd name="T40" fmla="*/ 1 w 10973"/>
                <a:gd name="T41" fmla="*/ 20 h 2227"/>
                <a:gd name="T42" fmla="*/ 2 w 10973"/>
                <a:gd name="T43" fmla="*/ 11 h 2227"/>
                <a:gd name="T44" fmla="*/ 3 w 10973"/>
                <a:gd name="T45" fmla="*/ 6 h 2227"/>
                <a:gd name="T46" fmla="*/ 4 w 10973"/>
                <a:gd name="T47" fmla="*/ 3 h 2227"/>
                <a:gd name="T48" fmla="*/ 4 w 10973"/>
                <a:gd name="T49" fmla="*/ 3 h 2227"/>
                <a:gd name="T50" fmla="*/ 4 w 10973"/>
                <a:gd name="T51" fmla="*/ 2 h 2227"/>
                <a:gd name="T52" fmla="*/ 4 w 10973"/>
                <a:gd name="T53" fmla="*/ 2 h 2227"/>
                <a:gd name="T54" fmla="*/ 5 w 10973"/>
                <a:gd name="T55" fmla="*/ 1 h 2227"/>
                <a:gd name="T56" fmla="*/ 5 w 10973"/>
                <a:gd name="T57" fmla="*/ 1 h 2227"/>
                <a:gd name="T58" fmla="*/ 5 w 10973"/>
                <a:gd name="T59" fmla="*/ 0 h 2227"/>
                <a:gd name="T60" fmla="*/ 6 w 10973"/>
                <a:gd name="T61" fmla="*/ 0 h 2227"/>
                <a:gd name="T62" fmla="*/ 6 w 10973"/>
                <a:gd name="T63" fmla="*/ 0 h 2227"/>
                <a:gd name="T64" fmla="*/ 7 w 10973"/>
                <a:gd name="T65" fmla="*/ 0 h 2227"/>
                <a:gd name="T66" fmla="*/ 471 w 10973"/>
                <a:gd name="T67" fmla="*/ 0 h 2227"/>
                <a:gd name="T68" fmla="*/ 471 w 10973"/>
                <a:gd name="T69" fmla="*/ 0 h 2227"/>
                <a:gd name="T70" fmla="*/ 472 w 10973"/>
                <a:gd name="T71" fmla="*/ 0 h 2227"/>
                <a:gd name="T72" fmla="*/ 472 w 10973"/>
                <a:gd name="T73" fmla="*/ 1 h 2227"/>
                <a:gd name="T74" fmla="*/ 472 w 10973"/>
                <a:gd name="T75" fmla="*/ 1 h 2227"/>
                <a:gd name="T76" fmla="*/ 473 w 10973"/>
                <a:gd name="T77" fmla="*/ 1 h 2227"/>
                <a:gd name="T78" fmla="*/ 473 w 10973"/>
                <a:gd name="T79" fmla="*/ 2 h 2227"/>
                <a:gd name="T80" fmla="*/ 473 w 10973"/>
                <a:gd name="T81" fmla="*/ 2 h 2227"/>
                <a:gd name="T82" fmla="*/ 473 w 10973"/>
                <a:gd name="T83" fmla="*/ 3 h 2227"/>
                <a:gd name="T84" fmla="*/ 473 w 10973"/>
                <a:gd name="T85" fmla="*/ 3 h 2227"/>
                <a:gd name="T86" fmla="*/ 474 w 10973"/>
                <a:gd name="T87" fmla="*/ 6 h 2227"/>
                <a:gd name="T88" fmla="*/ 475 w 10973"/>
                <a:gd name="T89" fmla="*/ 11 h 2227"/>
                <a:gd name="T90" fmla="*/ 476 w 10973"/>
                <a:gd name="T91" fmla="*/ 20 h 2227"/>
                <a:gd name="T92" fmla="*/ 477 w 10973"/>
                <a:gd name="T93" fmla="*/ 32 h 2227"/>
                <a:gd name="T94" fmla="*/ 477 w 10973"/>
                <a:gd name="T95" fmla="*/ 48 h 2227"/>
                <a:gd name="T96" fmla="*/ 476 w 10973"/>
                <a:gd name="T97" fmla="*/ 68 h 2227"/>
                <a:gd name="T98" fmla="*/ 473 w 10973"/>
                <a:gd name="T99" fmla="*/ 94 h 22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973"/>
                <a:gd name="T151" fmla="*/ 0 h 2227"/>
                <a:gd name="T152" fmla="*/ 10973 w 10973"/>
                <a:gd name="T153" fmla="*/ 2227 h 22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973" h="2227">
                  <a:moveTo>
                    <a:pt x="10881" y="2166"/>
                  </a:moveTo>
                  <a:lnTo>
                    <a:pt x="10880" y="2173"/>
                  </a:lnTo>
                  <a:lnTo>
                    <a:pt x="10879" y="2179"/>
                  </a:lnTo>
                  <a:lnTo>
                    <a:pt x="10878" y="2184"/>
                  </a:lnTo>
                  <a:lnTo>
                    <a:pt x="10876" y="2190"/>
                  </a:lnTo>
                  <a:lnTo>
                    <a:pt x="10873" y="2195"/>
                  </a:lnTo>
                  <a:lnTo>
                    <a:pt x="10871" y="2200"/>
                  </a:lnTo>
                  <a:lnTo>
                    <a:pt x="10867" y="2204"/>
                  </a:lnTo>
                  <a:lnTo>
                    <a:pt x="10863" y="2209"/>
                  </a:lnTo>
                  <a:lnTo>
                    <a:pt x="10859" y="2213"/>
                  </a:lnTo>
                  <a:lnTo>
                    <a:pt x="10855" y="2217"/>
                  </a:lnTo>
                  <a:lnTo>
                    <a:pt x="10850" y="2219"/>
                  </a:lnTo>
                  <a:lnTo>
                    <a:pt x="10844" y="2222"/>
                  </a:lnTo>
                  <a:lnTo>
                    <a:pt x="10838" y="2224"/>
                  </a:lnTo>
                  <a:lnTo>
                    <a:pt x="10833" y="2225"/>
                  </a:lnTo>
                  <a:lnTo>
                    <a:pt x="10827" y="2226"/>
                  </a:lnTo>
                  <a:lnTo>
                    <a:pt x="10821" y="2227"/>
                  </a:lnTo>
                  <a:lnTo>
                    <a:pt x="157" y="2227"/>
                  </a:lnTo>
                  <a:lnTo>
                    <a:pt x="150" y="2226"/>
                  </a:lnTo>
                  <a:lnTo>
                    <a:pt x="144" y="2225"/>
                  </a:lnTo>
                  <a:lnTo>
                    <a:pt x="139" y="2224"/>
                  </a:lnTo>
                  <a:lnTo>
                    <a:pt x="133" y="2222"/>
                  </a:lnTo>
                  <a:lnTo>
                    <a:pt x="128" y="2219"/>
                  </a:lnTo>
                  <a:lnTo>
                    <a:pt x="123" y="2217"/>
                  </a:lnTo>
                  <a:lnTo>
                    <a:pt x="118" y="2213"/>
                  </a:lnTo>
                  <a:lnTo>
                    <a:pt x="114" y="2209"/>
                  </a:lnTo>
                  <a:lnTo>
                    <a:pt x="110" y="2204"/>
                  </a:lnTo>
                  <a:lnTo>
                    <a:pt x="106" y="2200"/>
                  </a:lnTo>
                  <a:lnTo>
                    <a:pt x="104" y="2195"/>
                  </a:lnTo>
                  <a:lnTo>
                    <a:pt x="101" y="2190"/>
                  </a:lnTo>
                  <a:lnTo>
                    <a:pt x="99" y="2184"/>
                  </a:lnTo>
                  <a:lnTo>
                    <a:pt x="98" y="2179"/>
                  </a:lnTo>
                  <a:lnTo>
                    <a:pt x="97" y="2173"/>
                  </a:lnTo>
                  <a:lnTo>
                    <a:pt x="97" y="2166"/>
                  </a:lnTo>
                  <a:lnTo>
                    <a:pt x="61" y="1853"/>
                  </a:lnTo>
                  <a:lnTo>
                    <a:pt x="34" y="1571"/>
                  </a:lnTo>
                  <a:lnTo>
                    <a:pt x="17" y="1318"/>
                  </a:lnTo>
                  <a:lnTo>
                    <a:pt x="6" y="1095"/>
                  </a:lnTo>
                  <a:lnTo>
                    <a:pt x="0" y="899"/>
                  </a:lnTo>
                  <a:lnTo>
                    <a:pt x="1" y="728"/>
                  </a:lnTo>
                  <a:lnTo>
                    <a:pt x="7" y="580"/>
                  </a:lnTo>
                  <a:lnTo>
                    <a:pt x="16" y="454"/>
                  </a:lnTo>
                  <a:lnTo>
                    <a:pt x="27" y="349"/>
                  </a:lnTo>
                  <a:lnTo>
                    <a:pt x="39" y="264"/>
                  </a:lnTo>
                  <a:lnTo>
                    <a:pt x="53" y="195"/>
                  </a:lnTo>
                  <a:lnTo>
                    <a:pt x="66" y="143"/>
                  </a:lnTo>
                  <a:lnTo>
                    <a:pt x="78" y="105"/>
                  </a:lnTo>
                  <a:lnTo>
                    <a:pt x="88" y="79"/>
                  </a:lnTo>
                  <a:lnTo>
                    <a:pt x="94" y="66"/>
                  </a:lnTo>
                  <a:lnTo>
                    <a:pt x="97" y="62"/>
                  </a:lnTo>
                  <a:lnTo>
                    <a:pt x="97" y="55"/>
                  </a:lnTo>
                  <a:lnTo>
                    <a:pt x="98" y="49"/>
                  </a:lnTo>
                  <a:lnTo>
                    <a:pt x="99" y="44"/>
                  </a:lnTo>
                  <a:lnTo>
                    <a:pt x="101" y="37"/>
                  </a:lnTo>
                  <a:lnTo>
                    <a:pt x="104" y="32"/>
                  </a:lnTo>
                  <a:lnTo>
                    <a:pt x="106" y="27"/>
                  </a:lnTo>
                  <a:lnTo>
                    <a:pt x="110" y="22"/>
                  </a:lnTo>
                  <a:lnTo>
                    <a:pt x="114" y="18"/>
                  </a:lnTo>
                  <a:lnTo>
                    <a:pt x="118" y="14"/>
                  </a:lnTo>
                  <a:lnTo>
                    <a:pt x="123" y="11"/>
                  </a:lnTo>
                  <a:lnTo>
                    <a:pt x="128" y="8"/>
                  </a:lnTo>
                  <a:lnTo>
                    <a:pt x="133" y="5"/>
                  </a:lnTo>
                  <a:lnTo>
                    <a:pt x="139" y="2"/>
                  </a:lnTo>
                  <a:lnTo>
                    <a:pt x="144" y="1"/>
                  </a:lnTo>
                  <a:lnTo>
                    <a:pt x="150" y="0"/>
                  </a:lnTo>
                  <a:lnTo>
                    <a:pt x="157" y="0"/>
                  </a:lnTo>
                  <a:lnTo>
                    <a:pt x="10821" y="0"/>
                  </a:lnTo>
                  <a:lnTo>
                    <a:pt x="10827" y="0"/>
                  </a:lnTo>
                  <a:lnTo>
                    <a:pt x="10833" y="1"/>
                  </a:lnTo>
                  <a:lnTo>
                    <a:pt x="10838" y="2"/>
                  </a:lnTo>
                  <a:lnTo>
                    <a:pt x="10844" y="5"/>
                  </a:lnTo>
                  <a:lnTo>
                    <a:pt x="10850" y="8"/>
                  </a:lnTo>
                  <a:lnTo>
                    <a:pt x="10855" y="11"/>
                  </a:lnTo>
                  <a:lnTo>
                    <a:pt x="10859" y="14"/>
                  </a:lnTo>
                  <a:lnTo>
                    <a:pt x="10863" y="18"/>
                  </a:lnTo>
                  <a:lnTo>
                    <a:pt x="10867" y="22"/>
                  </a:lnTo>
                  <a:lnTo>
                    <a:pt x="10871" y="27"/>
                  </a:lnTo>
                  <a:lnTo>
                    <a:pt x="10873" y="32"/>
                  </a:lnTo>
                  <a:lnTo>
                    <a:pt x="10876" y="37"/>
                  </a:lnTo>
                  <a:lnTo>
                    <a:pt x="10878" y="44"/>
                  </a:lnTo>
                  <a:lnTo>
                    <a:pt x="10879" y="49"/>
                  </a:lnTo>
                  <a:lnTo>
                    <a:pt x="10880" y="55"/>
                  </a:lnTo>
                  <a:lnTo>
                    <a:pt x="10881" y="62"/>
                  </a:lnTo>
                  <a:lnTo>
                    <a:pt x="10878" y="62"/>
                  </a:lnTo>
                  <a:lnTo>
                    <a:pt x="10880" y="66"/>
                  </a:lnTo>
                  <a:lnTo>
                    <a:pt x="10887" y="79"/>
                  </a:lnTo>
                  <a:lnTo>
                    <a:pt x="10896" y="105"/>
                  </a:lnTo>
                  <a:lnTo>
                    <a:pt x="10908" y="143"/>
                  </a:lnTo>
                  <a:lnTo>
                    <a:pt x="10921" y="195"/>
                  </a:lnTo>
                  <a:lnTo>
                    <a:pt x="10935" y="264"/>
                  </a:lnTo>
                  <a:lnTo>
                    <a:pt x="10947" y="349"/>
                  </a:lnTo>
                  <a:lnTo>
                    <a:pt x="10958" y="454"/>
                  </a:lnTo>
                  <a:lnTo>
                    <a:pt x="10967" y="580"/>
                  </a:lnTo>
                  <a:lnTo>
                    <a:pt x="10972" y="728"/>
                  </a:lnTo>
                  <a:lnTo>
                    <a:pt x="10973" y="899"/>
                  </a:lnTo>
                  <a:lnTo>
                    <a:pt x="10969" y="1095"/>
                  </a:lnTo>
                  <a:lnTo>
                    <a:pt x="10957" y="1318"/>
                  </a:lnTo>
                  <a:lnTo>
                    <a:pt x="10940" y="1571"/>
                  </a:lnTo>
                  <a:lnTo>
                    <a:pt x="10913" y="1853"/>
                  </a:lnTo>
                  <a:lnTo>
                    <a:pt x="10878" y="2166"/>
                  </a:lnTo>
                  <a:lnTo>
                    <a:pt x="10881" y="2166"/>
                  </a:lnTo>
                  <a:close/>
                </a:path>
              </a:pathLst>
            </a:custGeom>
            <a:solidFill>
              <a:srgbClr val="F2EEE2"/>
            </a:solidFill>
            <a:ln w="0">
              <a:solidFill>
                <a:srgbClr val="000000"/>
              </a:solidFill>
              <a:round/>
              <a:headEnd/>
              <a:tailEnd/>
            </a:ln>
          </p:spPr>
          <p:txBody>
            <a:bodyPr/>
            <a:lstStyle/>
            <a:p>
              <a:pPr algn="ctr"/>
              <a:endParaRPr lang="en-US" sz="1800"/>
            </a:p>
          </p:txBody>
        </p:sp>
        <p:sp>
          <p:nvSpPr>
            <p:cNvPr id="309301" name="Rectangle 28"/>
            <p:cNvSpPr>
              <a:spLocks noChangeArrowheads="1"/>
            </p:cNvSpPr>
            <p:nvPr/>
          </p:nvSpPr>
          <p:spPr bwMode="auto">
            <a:xfrm>
              <a:off x="4563" y="1264"/>
              <a:ext cx="3" cy="8"/>
            </a:xfrm>
            <a:prstGeom prst="rect">
              <a:avLst/>
            </a:prstGeom>
            <a:solidFill>
              <a:srgbClr val="4DB47F"/>
            </a:solidFill>
            <a:ln w="0">
              <a:solidFill>
                <a:srgbClr val="000000"/>
              </a:solidFill>
              <a:miter lim="800000"/>
              <a:headEnd/>
              <a:tailEnd/>
            </a:ln>
          </p:spPr>
          <p:txBody>
            <a:bodyPr/>
            <a:lstStyle/>
            <a:p>
              <a:pPr algn="ctr"/>
              <a:endParaRPr lang="en-US" sz="1800"/>
            </a:p>
          </p:txBody>
        </p:sp>
        <p:sp>
          <p:nvSpPr>
            <p:cNvPr id="309302" name="Rectangle 29"/>
            <p:cNvSpPr>
              <a:spLocks noChangeArrowheads="1"/>
            </p:cNvSpPr>
            <p:nvPr/>
          </p:nvSpPr>
          <p:spPr bwMode="auto">
            <a:xfrm>
              <a:off x="4545" y="1264"/>
              <a:ext cx="3" cy="8"/>
            </a:xfrm>
            <a:prstGeom prst="rect">
              <a:avLst/>
            </a:prstGeom>
            <a:solidFill>
              <a:srgbClr val="4DB47F"/>
            </a:solidFill>
            <a:ln w="0">
              <a:solidFill>
                <a:srgbClr val="000000"/>
              </a:solidFill>
              <a:miter lim="800000"/>
              <a:headEnd/>
              <a:tailEnd/>
            </a:ln>
          </p:spPr>
          <p:txBody>
            <a:bodyPr/>
            <a:lstStyle/>
            <a:p>
              <a:pPr algn="ctr"/>
              <a:endParaRPr lang="en-US" sz="1800"/>
            </a:p>
          </p:txBody>
        </p:sp>
        <p:sp>
          <p:nvSpPr>
            <p:cNvPr id="309303" name="Freeform 30"/>
            <p:cNvSpPr>
              <a:spLocks/>
            </p:cNvSpPr>
            <p:nvPr/>
          </p:nvSpPr>
          <p:spPr bwMode="auto">
            <a:xfrm>
              <a:off x="4558" y="1274"/>
              <a:ext cx="25" cy="12"/>
            </a:xfrm>
            <a:custGeom>
              <a:avLst/>
              <a:gdLst>
                <a:gd name="T0" fmla="*/ 22 w 589"/>
                <a:gd name="T1" fmla="*/ 12 h 282"/>
                <a:gd name="T2" fmla="*/ 23 w 589"/>
                <a:gd name="T3" fmla="*/ 12 h 282"/>
                <a:gd name="T4" fmla="*/ 23 w 589"/>
                <a:gd name="T5" fmla="*/ 12 h 282"/>
                <a:gd name="T6" fmla="*/ 24 w 589"/>
                <a:gd name="T7" fmla="*/ 11 h 282"/>
                <a:gd name="T8" fmla="*/ 24 w 589"/>
                <a:gd name="T9" fmla="*/ 11 h 282"/>
                <a:gd name="T10" fmla="*/ 25 w 589"/>
                <a:gd name="T11" fmla="*/ 11 h 282"/>
                <a:gd name="T12" fmla="*/ 25 w 589"/>
                <a:gd name="T13" fmla="*/ 10 h 282"/>
                <a:gd name="T14" fmla="*/ 25 w 589"/>
                <a:gd name="T15" fmla="*/ 9 h 282"/>
                <a:gd name="T16" fmla="*/ 24 w 589"/>
                <a:gd name="T17" fmla="*/ 3 h 282"/>
                <a:gd name="T18" fmla="*/ 24 w 589"/>
                <a:gd name="T19" fmla="*/ 2 h 282"/>
                <a:gd name="T20" fmla="*/ 24 w 589"/>
                <a:gd name="T21" fmla="*/ 2 h 282"/>
                <a:gd name="T22" fmla="*/ 24 w 589"/>
                <a:gd name="T23" fmla="*/ 1 h 282"/>
                <a:gd name="T24" fmla="*/ 23 w 589"/>
                <a:gd name="T25" fmla="*/ 1 h 282"/>
                <a:gd name="T26" fmla="*/ 23 w 589"/>
                <a:gd name="T27" fmla="*/ 0 h 282"/>
                <a:gd name="T28" fmla="*/ 23 w 589"/>
                <a:gd name="T29" fmla="*/ 0 h 282"/>
                <a:gd name="T30" fmla="*/ 22 w 589"/>
                <a:gd name="T31" fmla="*/ 0 h 282"/>
                <a:gd name="T32" fmla="*/ 22 w 589"/>
                <a:gd name="T33" fmla="*/ 0 h 282"/>
                <a:gd name="T34" fmla="*/ 3 w 589"/>
                <a:gd name="T35" fmla="*/ 0 h 282"/>
                <a:gd name="T36" fmla="*/ 3 w 589"/>
                <a:gd name="T37" fmla="*/ 0 h 282"/>
                <a:gd name="T38" fmla="*/ 2 w 589"/>
                <a:gd name="T39" fmla="*/ 0 h 282"/>
                <a:gd name="T40" fmla="*/ 2 w 589"/>
                <a:gd name="T41" fmla="*/ 1 h 282"/>
                <a:gd name="T42" fmla="*/ 1 w 589"/>
                <a:gd name="T43" fmla="*/ 1 h 282"/>
                <a:gd name="T44" fmla="*/ 1 w 589"/>
                <a:gd name="T45" fmla="*/ 1 h 282"/>
                <a:gd name="T46" fmla="*/ 1 w 589"/>
                <a:gd name="T47" fmla="*/ 2 h 282"/>
                <a:gd name="T48" fmla="*/ 1 w 589"/>
                <a:gd name="T49" fmla="*/ 3 h 282"/>
                <a:gd name="T50" fmla="*/ 0 w 589"/>
                <a:gd name="T51" fmla="*/ 9 h 282"/>
                <a:gd name="T52" fmla="*/ 0 w 589"/>
                <a:gd name="T53" fmla="*/ 10 h 282"/>
                <a:gd name="T54" fmla="*/ 0 w 589"/>
                <a:gd name="T55" fmla="*/ 10 h 282"/>
                <a:gd name="T56" fmla="*/ 1 w 589"/>
                <a:gd name="T57" fmla="*/ 11 h 282"/>
                <a:gd name="T58" fmla="*/ 1 w 589"/>
                <a:gd name="T59" fmla="*/ 11 h 282"/>
                <a:gd name="T60" fmla="*/ 2 w 589"/>
                <a:gd name="T61" fmla="*/ 11 h 282"/>
                <a:gd name="T62" fmla="*/ 2 w 589"/>
                <a:gd name="T63" fmla="*/ 12 h 282"/>
                <a:gd name="T64" fmla="*/ 3 w 589"/>
                <a:gd name="T65" fmla="*/ 12 h 282"/>
                <a:gd name="T66" fmla="*/ 3 w 589"/>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89"/>
                <a:gd name="T103" fmla="*/ 0 h 282"/>
                <a:gd name="T104" fmla="*/ 589 w 589"/>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89" h="282">
                  <a:moveTo>
                    <a:pt x="512" y="282"/>
                  </a:moveTo>
                  <a:lnTo>
                    <a:pt x="519" y="281"/>
                  </a:lnTo>
                  <a:lnTo>
                    <a:pt x="525" y="280"/>
                  </a:lnTo>
                  <a:lnTo>
                    <a:pt x="531" y="279"/>
                  </a:lnTo>
                  <a:lnTo>
                    <a:pt x="538" y="276"/>
                  </a:lnTo>
                  <a:lnTo>
                    <a:pt x="544" y="274"/>
                  </a:lnTo>
                  <a:lnTo>
                    <a:pt x="550" y="270"/>
                  </a:lnTo>
                  <a:lnTo>
                    <a:pt x="557" y="267"/>
                  </a:lnTo>
                  <a:lnTo>
                    <a:pt x="563" y="263"/>
                  </a:lnTo>
                  <a:lnTo>
                    <a:pt x="568" y="258"/>
                  </a:lnTo>
                  <a:lnTo>
                    <a:pt x="573" y="252"/>
                  </a:lnTo>
                  <a:lnTo>
                    <a:pt x="578" y="247"/>
                  </a:lnTo>
                  <a:lnTo>
                    <a:pt x="581" y="241"/>
                  </a:lnTo>
                  <a:lnTo>
                    <a:pt x="584" y="235"/>
                  </a:lnTo>
                  <a:lnTo>
                    <a:pt x="587" y="229"/>
                  </a:lnTo>
                  <a:lnTo>
                    <a:pt x="588" y="222"/>
                  </a:lnTo>
                  <a:lnTo>
                    <a:pt x="589" y="216"/>
                  </a:lnTo>
                  <a:lnTo>
                    <a:pt x="571" y="67"/>
                  </a:lnTo>
                  <a:lnTo>
                    <a:pt x="570" y="60"/>
                  </a:lnTo>
                  <a:lnTo>
                    <a:pt x="569" y="52"/>
                  </a:lnTo>
                  <a:lnTo>
                    <a:pt x="568" y="46"/>
                  </a:lnTo>
                  <a:lnTo>
                    <a:pt x="566" y="40"/>
                  </a:lnTo>
                  <a:lnTo>
                    <a:pt x="564" y="34"/>
                  </a:lnTo>
                  <a:lnTo>
                    <a:pt x="561" y="29"/>
                  </a:lnTo>
                  <a:lnTo>
                    <a:pt x="558" y="24"/>
                  </a:lnTo>
                  <a:lnTo>
                    <a:pt x="553" y="20"/>
                  </a:lnTo>
                  <a:lnTo>
                    <a:pt x="549" y="14"/>
                  </a:lnTo>
                  <a:lnTo>
                    <a:pt x="545" y="11"/>
                  </a:lnTo>
                  <a:lnTo>
                    <a:pt x="540" y="7"/>
                  </a:lnTo>
                  <a:lnTo>
                    <a:pt x="535" y="5"/>
                  </a:lnTo>
                  <a:lnTo>
                    <a:pt x="530" y="2"/>
                  </a:lnTo>
                  <a:lnTo>
                    <a:pt x="524" y="1"/>
                  </a:lnTo>
                  <a:lnTo>
                    <a:pt x="518" y="0"/>
                  </a:lnTo>
                  <a:lnTo>
                    <a:pt x="512" y="0"/>
                  </a:lnTo>
                  <a:lnTo>
                    <a:pt x="76" y="0"/>
                  </a:lnTo>
                  <a:lnTo>
                    <a:pt x="70" y="0"/>
                  </a:lnTo>
                  <a:lnTo>
                    <a:pt x="64" y="1"/>
                  </a:lnTo>
                  <a:lnTo>
                    <a:pt x="59" y="2"/>
                  </a:lnTo>
                  <a:lnTo>
                    <a:pt x="54" y="5"/>
                  </a:lnTo>
                  <a:lnTo>
                    <a:pt x="48" y="7"/>
                  </a:lnTo>
                  <a:lnTo>
                    <a:pt x="43" y="11"/>
                  </a:lnTo>
                  <a:lnTo>
                    <a:pt x="38" y="14"/>
                  </a:lnTo>
                  <a:lnTo>
                    <a:pt x="34" y="20"/>
                  </a:lnTo>
                  <a:lnTo>
                    <a:pt x="31" y="24"/>
                  </a:lnTo>
                  <a:lnTo>
                    <a:pt x="27" y="29"/>
                  </a:lnTo>
                  <a:lnTo>
                    <a:pt x="24" y="34"/>
                  </a:lnTo>
                  <a:lnTo>
                    <a:pt x="22" y="40"/>
                  </a:lnTo>
                  <a:lnTo>
                    <a:pt x="20" y="46"/>
                  </a:lnTo>
                  <a:lnTo>
                    <a:pt x="19" y="52"/>
                  </a:lnTo>
                  <a:lnTo>
                    <a:pt x="18" y="60"/>
                  </a:lnTo>
                  <a:lnTo>
                    <a:pt x="18" y="67"/>
                  </a:lnTo>
                  <a:lnTo>
                    <a:pt x="0" y="216"/>
                  </a:lnTo>
                  <a:lnTo>
                    <a:pt x="0" y="222"/>
                  </a:lnTo>
                  <a:lnTo>
                    <a:pt x="1" y="229"/>
                  </a:lnTo>
                  <a:lnTo>
                    <a:pt x="4" y="235"/>
                  </a:lnTo>
                  <a:lnTo>
                    <a:pt x="7" y="241"/>
                  </a:lnTo>
                  <a:lnTo>
                    <a:pt x="10" y="247"/>
                  </a:lnTo>
                  <a:lnTo>
                    <a:pt x="16" y="252"/>
                  </a:lnTo>
                  <a:lnTo>
                    <a:pt x="21" y="258"/>
                  </a:lnTo>
                  <a:lnTo>
                    <a:pt x="26" y="263"/>
                  </a:lnTo>
                  <a:lnTo>
                    <a:pt x="32" y="267"/>
                  </a:lnTo>
                  <a:lnTo>
                    <a:pt x="37" y="270"/>
                  </a:lnTo>
                  <a:lnTo>
                    <a:pt x="44" y="274"/>
                  </a:lnTo>
                  <a:lnTo>
                    <a:pt x="50" y="276"/>
                  </a:lnTo>
                  <a:lnTo>
                    <a:pt x="57" y="279"/>
                  </a:lnTo>
                  <a:lnTo>
                    <a:pt x="63" y="280"/>
                  </a:lnTo>
                  <a:lnTo>
                    <a:pt x="70" y="281"/>
                  </a:lnTo>
                  <a:lnTo>
                    <a:pt x="76" y="282"/>
                  </a:lnTo>
                  <a:lnTo>
                    <a:pt x="512" y="282"/>
                  </a:lnTo>
                  <a:close/>
                </a:path>
              </a:pathLst>
            </a:custGeom>
            <a:solidFill>
              <a:srgbClr val="7F7F7F"/>
            </a:solidFill>
            <a:ln w="0">
              <a:solidFill>
                <a:srgbClr val="000000"/>
              </a:solidFill>
              <a:round/>
              <a:headEnd/>
              <a:tailEnd/>
            </a:ln>
          </p:spPr>
          <p:txBody>
            <a:bodyPr/>
            <a:lstStyle/>
            <a:p>
              <a:pPr algn="ctr"/>
              <a:endParaRPr lang="en-US" sz="1800"/>
            </a:p>
          </p:txBody>
        </p:sp>
        <p:sp>
          <p:nvSpPr>
            <p:cNvPr id="309304" name="Freeform 31"/>
            <p:cNvSpPr>
              <a:spLocks/>
            </p:cNvSpPr>
            <p:nvPr/>
          </p:nvSpPr>
          <p:spPr bwMode="auto">
            <a:xfrm>
              <a:off x="4558" y="1274"/>
              <a:ext cx="25" cy="12"/>
            </a:xfrm>
            <a:custGeom>
              <a:avLst/>
              <a:gdLst>
                <a:gd name="T0" fmla="*/ 22 w 560"/>
                <a:gd name="T1" fmla="*/ 12 h 269"/>
                <a:gd name="T2" fmla="*/ 23 w 560"/>
                <a:gd name="T3" fmla="*/ 12 h 269"/>
                <a:gd name="T4" fmla="*/ 23 w 560"/>
                <a:gd name="T5" fmla="*/ 12 h 269"/>
                <a:gd name="T6" fmla="*/ 24 w 560"/>
                <a:gd name="T7" fmla="*/ 11 h 269"/>
                <a:gd name="T8" fmla="*/ 24 w 560"/>
                <a:gd name="T9" fmla="*/ 11 h 269"/>
                <a:gd name="T10" fmla="*/ 25 w 560"/>
                <a:gd name="T11" fmla="*/ 10 h 269"/>
                <a:gd name="T12" fmla="*/ 25 w 560"/>
                <a:gd name="T13" fmla="*/ 10 h 269"/>
                <a:gd name="T14" fmla="*/ 25 w 560"/>
                <a:gd name="T15" fmla="*/ 9 h 269"/>
                <a:gd name="T16" fmla="*/ 24 w 560"/>
                <a:gd name="T17" fmla="*/ 3 h 269"/>
                <a:gd name="T18" fmla="*/ 24 w 560"/>
                <a:gd name="T19" fmla="*/ 2 h 269"/>
                <a:gd name="T20" fmla="*/ 24 w 560"/>
                <a:gd name="T21" fmla="*/ 2 h 269"/>
                <a:gd name="T22" fmla="*/ 24 w 560"/>
                <a:gd name="T23" fmla="*/ 1 h 269"/>
                <a:gd name="T24" fmla="*/ 23 w 560"/>
                <a:gd name="T25" fmla="*/ 1 h 269"/>
                <a:gd name="T26" fmla="*/ 23 w 560"/>
                <a:gd name="T27" fmla="*/ 0 h 269"/>
                <a:gd name="T28" fmla="*/ 23 w 560"/>
                <a:gd name="T29" fmla="*/ 0 h 269"/>
                <a:gd name="T30" fmla="*/ 22 w 560"/>
                <a:gd name="T31" fmla="*/ 0 h 269"/>
                <a:gd name="T32" fmla="*/ 22 w 560"/>
                <a:gd name="T33" fmla="*/ 0 h 269"/>
                <a:gd name="T34" fmla="*/ 3 w 560"/>
                <a:gd name="T35" fmla="*/ 0 h 269"/>
                <a:gd name="T36" fmla="*/ 2 w 560"/>
                <a:gd name="T37" fmla="*/ 0 h 269"/>
                <a:gd name="T38" fmla="*/ 2 w 560"/>
                <a:gd name="T39" fmla="*/ 0 h 269"/>
                <a:gd name="T40" fmla="*/ 2 w 560"/>
                <a:gd name="T41" fmla="*/ 1 h 269"/>
                <a:gd name="T42" fmla="*/ 1 w 560"/>
                <a:gd name="T43" fmla="*/ 1 h 269"/>
                <a:gd name="T44" fmla="*/ 1 w 560"/>
                <a:gd name="T45" fmla="*/ 1 h 269"/>
                <a:gd name="T46" fmla="*/ 1 w 560"/>
                <a:gd name="T47" fmla="*/ 2 h 269"/>
                <a:gd name="T48" fmla="*/ 1 w 560"/>
                <a:gd name="T49" fmla="*/ 3 h 269"/>
                <a:gd name="T50" fmla="*/ 0 w 560"/>
                <a:gd name="T51" fmla="*/ 9 h 269"/>
                <a:gd name="T52" fmla="*/ 0 w 560"/>
                <a:gd name="T53" fmla="*/ 10 h 269"/>
                <a:gd name="T54" fmla="*/ 0 w 560"/>
                <a:gd name="T55" fmla="*/ 10 h 269"/>
                <a:gd name="T56" fmla="*/ 1 w 560"/>
                <a:gd name="T57" fmla="*/ 11 h 269"/>
                <a:gd name="T58" fmla="*/ 1 w 560"/>
                <a:gd name="T59" fmla="*/ 11 h 269"/>
                <a:gd name="T60" fmla="*/ 2 w 560"/>
                <a:gd name="T61" fmla="*/ 12 h 269"/>
                <a:gd name="T62" fmla="*/ 2 w 560"/>
                <a:gd name="T63" fmla="*/ 12 h 269"/>
                <a:gd name="T64" fmla="*/ 3 w 560"/>
                <a:gd name="T65" fmla="*/ 12 h 269"/>
                <a:gd name="T66" fmla="*/ 3 w 560"/>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0"/>
                <a:gd name="T103" fmla="*/ 0 h 269"/>
                <a:gd name="T104" fmla="*/ 560 w 560"/>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0" h="269">
                  <a:moveTo>
                    <a:pt x="487" y="269"/>
                  </a:moveTo>
                  <a:lnTo>
                    <a:pt x="492" y="268"/>
                  </a:lnTo>
                  <a:lnTo>
                    <a:pt x="498" y="267"/>
                  </a:lnTo>
                  <a:lnTo>
                    <a:pt x="505" y="266"/>
                  </a:lnTo>
                  <a:lnTo>
                    <a:pt x="511" y="264"/>
                  </a:lnTo>
                  <a:lnTo>
                    <a:pt x="517" y="261"/>
                  </a:lnTo>
                  <a:lnTo>
                    <a:pt x="523" y="258"/>
                  </a:lnTo>
                  <a:lnTo>
                    <a:pt x="529" y="254"/>
                  </a:lnTo>
                  <a:lnTo>
                    <a:pt x="534" y="250"/>
                  </a:lnTo>
                  <a:lnTo>
                    <a:pt x="539" y="245"/>
                  </a:lnTo>
                  <a:lnTo>
                    <a:pt x="545" y="240"/>
                  </a:lnTo>
                  <a:lnTo>
                    <a:pt x="549" y="235"/>
                  </a:lnTo>
                  <a:lnTo>
                    <a:pt x="553" y="229"/>
                  </a:lnTo>
                  <a:lnTo>
                    <a:pt x="556" y="223"/>
                  </a:lnTo>
                  <a:lnTo>
                    <a:pt x="558" y="217"/>
                  </a:lnTo>
                  <a:lnTo>
                    <a:pt x="559" y="211"/>
                  </a:lnTo>
                  <a:lnTo>
                    <a:pt x="560" y="204"/>
                  </a:lnTo>
                  <a:lnTo>
                    <a:pt x="544" y="64"/>
                  </a:lnTo>
                  <a:lnTo>
                    <a:pt x="543" y="57"/>
                  </a:lnTo>
                  <a:lnTo>
                    <a:pt x="542" y="51"/>
                  </a:lnTo>
                  <a:lnTo>
                    <a:pt x="540" y="44"/>
                  </a:lnTo>
                  <a:lnTo>
                    <a:pt x="538" y="38"/>
                  </a:lnTo>
                  <a:lnTo>
                    <a:pt x="536" y="33"/>
                  </a:lnTo>
                  <a:lnTo>
                    <a:pt x="533" y="28"/>
                  </a:lnTo>
                  <a:lnTo>
                    <a:pt x="530" y="23"/>
                  </a:lnTo>
                  <a:lnTo>
                    <a:pt x="526" y="18"/>
                  </a:lnTo>
                  <a:lnTo>
                    <a:pt x="522" y="14"/>
                  </a:lnTo>
                  <a:lnTo>
                    <a:pt x="518" y="11"/>
                  </a:lnTo>
                  <a:lnTo>
                    <a:pt x="514" y="7"/>
                  </a:lnTo>
                  <a:lnTo>
                    <a:pt x="509" y="4"/>
                  </a:lnTo>
                  <a:lnTo>
                    <a:pt x="504" y="2"/>
                  </a:lnTo>
                  <a:lnTo>
                    <a:pt x="497" y="1"/>
                  </a:lnTo>
                  <a:lnTo>
                    <a:pt x="492" y="0"/>
                  </a:lnTo>
                  <a:lnTo>
                    <a:pt x="487" y="0"/>
                  </a:lnTo>
                  <a:lnTo>
                    <a:pt x="72" y="0"/>
                  </a:lnTo>
                  <a:lnTo>
                    <a:pt x="66" y="0"/>
                  </a:lnTo>
                  <a:lnTo>
                    <a:pt x="61" y="1"/>
                  </a:lnTo>
                  <a:lnTo>
                    <a:pt x="55" y="2"/>
                  </a:lnTo>
                  <a:lnTo>
                    <a:pt x="50" y="4"/>
                  </a:lnTo>
                  <a:lnTo>
                    <a:pt x="45" y="7"/>
                  </a:lnTo>
                  <a:lnTo>
                    <a:pt x="41" y="11"/>
                  </a:lnTo>
                  <a:lnTo>
                    <a:pt x="36" y="14"/>
                  </a:lnTo>
                  <a:lnTo>
                    <a:pt x="32" y="18"/>
                  </a:lnTo>
                  <a:lnTo>
                    <a:pt x="28" y="23"/>
                  </a:lnTo>
                  <a:lnTo>
                    <a:pt x="25" y="28"/>
                  </a:lnTo>
                  <a:lnTo>
                    <a:pt x="22" y="33"/>
                  </a:lnTo>
                  <a:lnTo>
                    <a:pt x="20" y="38"/>
                  </a:lnTo>
                  <a:lnTo>
                    <a:pt x="18" y="44"/>
                  </a:lnTo>
                  <a:lnTo>
                    <a:pt x="17" y="51"/>
                  </a:lnTo>
                  <a:lnTo>
                    <a:pt x="16" y="57"/>
                  </a:lnTo>
                  <a:lnTo>
                    <a:pt x="16" y="64"/>
                  </a:lnTo>
                  <a:lnTo>
                    <a:pt x="0" y="204"/>
                  </a:lnTo>
                  <a:lnTo>
                    <a:pt x="0" y="211"/>
                  </a:lnTo>
                  <a:lnTo>
                    <a:pt x="1" y="217"/>
                  </a:lnTo>
                  <a:lnTo>
                    <a:pt x="3" y="223"/>
                  </a:lnTo>
                  <a:lnTo>
                    <a:pt x="6" y="229"/>
                  </a:lnTo>
                  <a:lnTo>
                    <a:pt x="10" y="235"/>
                  </a:lnTo>
                  <a:lnTo>
                    <a:pt x="14" y="240"/>
                  </a:lnTo>
                  <a:lnTo>
                    <a:pt x="19" y="245"/>
                  </a:lnTo>
                  <a:lnTo>
                    <a:pt x="24" y="250"/>
                  </a:lnTo>
                  <a:lnTo>
                    <a:pt x="29" y="254"/>
                  </a:lnTo>
                  <a:lnTo>
                    <a:pt x="35" y="258"/>
                  </a:lnTo>
                  <a:lnTo>
                    <a:pt x="42" y="261"/>
                  </a:lnTo>
                  <a:lnTo>
                    <a:pt x="48" y="264"/>
                  </a:lnTo>
                  <a:lnTo>
                    <a:pt x="54" y="266"/>
                  </a:lnTo>
                  <a:lnTo>
                    <a:pt x="60" y="267"/>
                  </a:lnTo>
                  <a:lnTo>
                    <a:pt x="66" y="268"/>
                  </a:lnTo>
                  <a:lnTo>
                    <a:pt x="72" y="269"/>
                  </a:lnTo>
                  <a:lnTo>
                    <a:pt x="487" y="269"/>
                  </a:lnTo>
                  <a:close/>
                </a:path>
              </a:pathLst>
            </a:custGeom>
            <a:solidFill>
              <a:srgbClr val="F2F3F1"/>
            </a:solidFill>
            <a:ln w="0">
              <a:solidFill>
                <a:srgbClr val="000000"/>
              </a:solidFill>
              <a:round/>
              <a:headEnd/>
              <a:tailEnd/>
            </a:ln>
          </p:spPr>
          <p:txBody>
            <a:bodyPr/>
            <a:lstStyle/>
            <a:p>
              <a:pPr algn="ctr"/>
              <a:endParaRPr lang="en-US" sz="1800"/>
            </a:p>
          </p:txBody>
        </p:sp>
        <p:sp>
          <p:nvSpPr>
            <p:cNvPr id="309305" name="Freeform 32"/>
            <p:cNvSpPr>
              <a:spLocks/>
            </p:cNvSpPr>
            <p:nvPr/>
          </p:nvSpPr>
          <p:spPr bwMode="auto">
            <a:xfrm>
              <a:off x="4562" y="1279"/>
              <a:ext cx="18" cy="6"/>
            </a:xfrm>
            <a:custGeom>
              <a:avLst/>
              <a:gdLst>
                <a:gd name="T0" fmla="*/ 18 w 411"/>
                <a:gd name="T1" fmla="*/ 3 h 121"/>
                <a:gd name="T2" fmla="*/ 18 w 411"/>
                <a:gd name="T3" fmla="*/ 3 h 121"/>
                <a:gd name="T4" fmla="*/ 18 w 411"/>
                <a:gd name="T5" fmla="*/ 4 h 121"/>
                <a:gd name="T6" fmla="*/ 18 w 411"/>
                <a:gd name="T7" fmla="*/ 4 h 121"/>
                <a:gd name="T8" fmla="*/ 18 w 411"/>
                <a:gd name="T9" fmla="*/ 4 h 121"/>
                <a:gd name="T10" fmla="*/ 18 w 411"/>
                <a:gd name="T11" fmla="*/ 4 h 121"/>
                <a:gd name="T12" fmla="*/ 18 w 411"/>
                <a:gd name="T13" fmla="*/ 5 h 121"/>
                <a:gd name="T14" fmla="*/ 18 w 411"/>
                <a:gd name="T15" fmla="*/ 5 h 121"/>
                <a:gd name="T16" fmla="*/ 17 w 411"/>
                <a:gd name="T17" fmla="*/ 5 h 121"/>
                <a:gd name="T18" fmla="*/ 17 w 411"/>
                <a:gd name="T19" fmla="*/ 5 h 121"/>
                <a:gd name="T20" fmla="*/ 17 w 411"/>
                <a:gd name="T21" fmla="*/ 6 h 121"/>
                <a:gd name="T22" fmla="*/ 17 w 411"/>
                <a:gd name="T23" fmla="*/ 6 h 121"/>
                <a:gd name="T24" fmla="*/ 17 w 411"/>
                <a:gd name="T25" fmla="*/ 6 h 121"/>
                <a:gd name="T26" fmla="*/ 17 w 411"/>
                <a:gd name="T27" fmla="*/ 6 h 121"/>
                <a:gd name="T28" fmla="*/ 16 w 411"/>
                <a:gd name="T29" fmla="*/ 6 h 121"/>
                <a:gd name="T30" fmla="*/ 16 w 411"/>
                <a:gd name="T31" fmla="*/ 6 h 121"/>
                <a:gd name="T32" fmla="*/ 16 w 411"/>
                <a:gd name="T33" fmla="*/ 6 h 121"/>
                <a:gd name="T34" fmla="*/ 2 w 411"/>
                <a:gd name="T35" fmla="*/ 6 h 121"/>
                <a:gd name="T36" fmla="*/ 2 w 411"/>
                <a:gd name="T37" fmla="*/ 6 h 121"/>
                <a:gd name="T38" fmla="*/ 2 w 411"/>
                <a:gd name="T39" fmla="*/ 6 h 121"/>
                <a:gd name="T40" fmla="*/ 1 w 411"/>
                <a:gd name="T41" fmla="*/ 6 h 121"/>
                <a:gd name="T42" fmla="*/ 1 w 411"/>
                <a:gd name="T43" fmla="*/ 6 h 121"/>
                <a:gd name="T44" fmla="*/ 1 w 411"/>
                <a:gd name="T45" fmla="*/ 6 h 121"/>
                <a:gd name="T46" fmla="*/ 1 w 411"/>
                <a:gd name="T47" fmla="*/ 6 h 121"/>
                <a:gd name="T48" fmla="*/ 1 w 411"/>
                <a:gd name="T49" fmla="*/ 5 h 121"/>
                <a:gd name="T50" fmla="*/ 1 w 411"/>
                <a:gd name="T51" fmla="*/ 5 h 121"/>
                <a:gd name="T52" fmla="*/ 0 w 411"/>
                <a:gd name="T53" fmla="*/ 5 h 121"/>
                <a:gd name="T54" fmla="*/ 0 w 411"/>
                <a:gd name="T55" fmla="*/ 5 h 121"/>
                <a:gd name="T56" fmla="*/ 0 w 411"/>
                <a:gd name="T57" fmla="*/ 4 h 121"/>
                <a:gd name="T58" fmla="*/ 0 w 411"/>
                <a:gd name="T59" fmla="*/ 4 h 121"/>
                <a:gd name="T60" fmla="*/ 0 w 411"/>
                <a:gd name="T61" fmla="*/ 4 h 121"/>
                <a:gd name="T62" fmla="*/ 0 w 411"/>
                <a:gd name="T63" fmla="*/ 4 h 121"/>
                <a:gd name="T64" fmla="*/ 0 w 411"/>
                <a:gd name="T65" fmla="*/ 3 h 121"/>
                <a:gd name="T66" fmla="*/ 0 w 411"/>
                <a:gd name="T67" fmla="*/ 3 h 121"/>
                <a:gd name="T68" fmla="*/ 0 w 411"/>
                <a:gd name="T69" fmla="*/ 0 h 121"/>
                <a:gd name="T70" fmla="*/ 18 w 411"/>
                <a:gd name="T71" fmla="*/ 0 h 121"/>
                <a:gd name="T72" fmla="*/ 18 w 411"/>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1"/>
                <a:gd name="T112" fmla="*/ 0 h 121"/>
                <a:gd name="T113" fmla="*/ 411 w 41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1" h="121">
                  <a:moveTo>
                    <a:pt x="411" y="61"/>
                  </a:moveTo>
                  <a:lnTo>
                    <a:pt x="410" y="67"/>
                  </a:lnTo>
                  <a:lnTo>
                    <a:pt x="410" y="73"/>
                  </a:lnTo>
                  <a:lnTo>
                    <a:pt x="409" y="78"/>
                  </a:lnTo>
                  <a:lnTo>
                    <a:pt x="407" y="85"/>
                  </a:lnTo>
                  <a:lnTo>
                    <a:pt x="405" y="90"/>
                  </a:lnTo>
                  <a:lnTo>
                    <a:pt x="403" y="95"/>
                  </a:lnTo>
                  <a:lnTo>
                    <a:pt x="401" y="99"/>
                  </a:lnTo>
                  <a:lnTo>
                    <a:pt x="398" y="103"/>
                  </a:lnTo>
                  <a:lnTo>
                    <a:pt x="395" y="107"/>
                  </a:lnTo>
                  <a:lnTo>
                    <a:pt x="391" y="111"/>
                  </a:lnTo>
                  <a:lnTo>
                    <a:pt x="387" y="113"/>
                  </a:lnTo>
                  <a:lnTo>
                    <a:pt x="382" y="116"/>
                  </a:lnTo>
                  <a:lnTo>
                    <a:pt x="378" y="118"/>
                  </a:lnTo>
                  <a:lnTo>
                    <a:pt x="373" y="119"/>
                  </a:lnTo>
                  <a:lnTo>
                    <a:pt x="368" y="120"/>
                  </a:lnTo>
                  <a:lnTo>
                    <a:pt x="363" y="121"/>
                  </a:lnTo>
                  <a:lnTo>
                    <a:pt x="47" y="121"/>
                  </a:lnTo>
                  <a:lnTo>
                    <a:pt x="41" y="120"/>
                  </a:lnTo>
                  <a:lnTo>
                    <a:pt x="35" y="119"/>
                  </a:lnTo>
                  <a:lnTo>
                    <a:pt x="31" y="118"/>
                  </a:lnTo>
                  <a:lnTo>
                    <a:pt x="27" y="116"/>
                  </a:lnTo>
                  <a:lnTo>
                    <a:pt x="22"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8" y="0"/>
                  </a:lnTo>
                  <a:lnTo>
                    <a:pt x="411" y="61"/>
                  </a:lnTo>
                  <a:close/>
                </a:path>
              </a:pathLst>
            </a:custGeom>
            <a:solidFill>
              <a:srgbClr val="A9B6B5"/>
            </a:solidFill>
            <a:ln w="0">
              <a:solidFill>
                <a:srgbClr val="000000"/>
              </a:solidFill>
              <a:round/>
              <a:headEnd/>
              <a:tailEnd/>
            </a:ln>
          </p:spPr>
          <p:txBody>
            <a:bodyPr/>
            <a:lstStyle/>
            <a:p>
              <a:pPr algn="ctr"/>
              <a:endParaRPr lang="en-US" sz="1800"/>
            </a:p>
          </p:txBody>
        </p:sp>
        <p:sp>
          <p:nvSpPr>
            <p:cNvPr id="309306" name="Freeform 33"/>
            <p:cNvSpPr>
              <a:spLocks/>
            </p:cNvSpPr>
            <p:nvPr/>
          </p:nvSpPr>
          <p:spPr bwMode="auto">
            <a:xfrm>
              <a:off x="4559" y="1276"/>
              <a:ext cx="2" cy="8"/>
            </a:xfrm>
            <a:custGeom>
              <a:avLst/>
              <a:gdLst>
                <a:gd name="T0" fmla="*/ 1 w 41"/>
                <a:gd name="T1" fmla="*/ 8 h 200"/>
                <a:gd name="T2" fmla="*/ 1 w 41"/>
                <a:gd name="T3" fmla="*/ 8 h 200"/>
                <a:gd name="T4" fmla="*/ 2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0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4" y="200"/>
                  </a:moveTo>
                  <a:lnTo>
                    <a:pt x="25" y="199"/>
                  </a:lnTo>
                  <a:lnTo>
                    <a:pt x="27" y="199"/>
                  </a:lnTo>
                  <a:lnTo>
                    <a:pt x="28" y="199"/>
                  </a:lnTo>
                  <a:lnTo>
                    <a:pt x="30" y="198"/>
                  </a:lnTo>
                  <a:lnTo>
                    <a:pt x="31" y="197"/>
                  </a:lnTo>
                  <a:lnTo>
                    <a:pt x="33" y="196"/>
                  </a:lnTo>
                  <a:lnTo>
                    <a:pt x="34" y="195"/>
                  </a:lnTo>
                  <a:lnTo>
                    <a:pt x="35" y="194"/>
                  </a:lnTo>
                  <a:lnTo>
                    <a:pt x="36" y="193"/>
                  </a:lnTo>
                  <a:lnTo>
                    <a:pt x="37" y="191"/>
                  </a:lnTo>
                  <a:lnTo>
                    <a:pt x="38" y="190"/>
                  </a:lnTo>
                  <a:lnTo>
                    <a:pt x="39" y="188"/>
                  </a:lnTo>
                  <a:lnTo>
                    <a:pt x="40" y="186"/>
                  </a:lnTo>
                  <a:lnTo>
                    <a:pt x="40" y="184"/>
                  </a:lnTo>
                  <a:lnTo>
                    <a:pt x="40" y="183"/>
                  </a:lnTo>
                  <a:lnTo>
                    <a:pt x="41" y="181"/>
                  </a:lnTo>
                  <a:lnTo>
                    <a:pt x="41" y="20"/>
                  </a:lnTo>
                  <a:lnTo>
                    <a:pt x="40" y="18"/>
                  </a:lnTo>
                  <a:lnTo>
                    <a:pt x="40" y="16"/>
                  </a:lnTo>
                  <a:lnTo>
                    <a:pt x="40" y="14"/>
                  </a:lnTo>
                  <a:lnTo>
                    <a:pt x="39" y="11"/>
                  </a:lnTo>
                  <a:lnTo>
                    <a:pt x="38" y="10"/>
                  </a:lnTo>
                  <a:lnTo>
                    <a:pt x="37" y="8"/>
                  </a:lnTo>
                  <a:lnTo>
                    <a:pt x="36" y="7"/>
                  </a:lnTo>
                  <a:lnTo>
                    <a:pt x="35" y="5"/>
                  </a:lnTo>
                  <a:lnTo>
                    <a:pt x="34" y="4"/>
                  </a:lnTo>
                  <a:lnTo>
                    <a:pt x="33" y="3"/>
                  </a:lnTo>
                  <a:lnTo>
                    <a:pt x="31" y="2"/>
                  </a:lnTo>
                  <a:lnTo>
                    <a:pt x="30" y="1"/>
                  </a:lnTo>
                  <a:lnTo>
                    <a:pt x="28" y="0"/>
                  </a:lnTo>
                  <a:lnTo>
                    <a:pt x="27" y="0"/>
                  </a:lnTo>
                  <a:lnTo>
                    <a:pt x="25" y="0"/>
                  </a:lnTo>
                  <a:lnTo>
                    <a:pt x="24" y="0"/>
                  </a:lnTo>
                  <a:lnTo>
                    <a:pt x="22" y="0"/>
                  </a:lnTo>
                  <a:lnTo>
                    <a:pt x="20" y="0"/>
                  </a:lnTo>
                  <a:lnTo>
                    <a:pt x="17" y="0"/>
                  </a:lnTo>
                  <a:lnTo>
                    <a:pt x="16" y="1"/>
                  </a:lnTo>
                  <a:lnTo>
                    <a:pt x="14" y="2"/>
                  </a:lnTo>
                  <a:lnTo>
                    <a:pt x="13" y="3"/>
                  </a:lnTo>
                  <a:lnTo>
                    <a:pt x="11" y="4"/>
                  </a:lnTo>
                  <a:lnTo>
                    <a:pt x="10" y="5"/>
                  </a:lnTo>
                  <a:lnTo>
                    <a:pt x="9" y="7"/>
                  </a:lnTo>
                  <a:lnTo>
                    <a:pt x="8" y="8"/>
                  </a:lnTo>
                  <a:lnTo>
                    <a:pt x="7" y="10"/>
                  </a:lnTo>
                  <a:lnTo>
                    <a:pt x="7" y="11"/>
                  </a:lnTo>
                  <a:lnTo>
                    <a:pt x="6" y="14"/>
                  </a:lnTo>
                  <a:lnTo>
                    <a:pt x="6" y="16"/>
                  </a:lnTo>
                  <a:lnTo>
                    <a:pt x="6" y="18"/>
                  </a:lnTo>
                  <a:lnTo>
                    <a:pt x="6"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3" y="194"/>
                  </a:lnTo>
                  <a:lnTo>
                    <a:pt x="15" y="196"/>
                  </a:lnTo>
                  <a:lnTo>
                    <a:pt x="17" y="197"/>
                  </a:lnTo>
                  <a:lnTo>
                    <a:pt x="20" y="199"/>
                  </a:lnTo>
                  <a:lnTo>
                    <a:pt x="22" y="199"/>
                  </a:lnTo>
                  <a:lnTo>
                    <a:pt x="24" y="200"/>
                  </a:lnTo>
                  <a:close/>
                </a:path>
              </a:pathLst>
            </a:custGeom>
            <a:solidFill>
              <a:srgbClr val="C2D5D7"/>
            </a:solidFill>
            <a:ln w="0">
              <a:solidFill>
                <a:srgbClr val="000000"/>
              </a:solidFill>
              <a:round/>
              <a:headEnd/>
              <a:tailEnd/>
            </a:ln>
          </p:spPr>
          <p:txBody>
            <a:bodyPr/>
            <a:lstStyle/>
            <a:p>
              <a:pPr algn="ctr"/>
              <a:endParaRPr lang="en-US" sz="1800"/>
            </a:p>
          </p:txBody>
        </p:sp>
        <p:sp>
          <p:nvSpPr>
            <p:cNvPr id="309307" name="Freeform 34"/>
            <p:cNvSpPr>
              <a:spLocks/>
            </p:cNvSpPr>
            <p:nvPr/>
          </p:nvSpPr>
          <p:spPr bwMode="auto">
            <a:xfrm>
              <a:off x="4580" y="1275"/>
              <a:ext cx="2" cy="9"/>
            </a:xfrm>
            <a:custGeom>
              <a:avLst/>
              <a:gdLst>
                <a:gd name="T0" fmla="*/ 1 w 47"/>
                <a:gd name="T1" fmla="*/ 9 h 209"/>
                <a:gd name="T2" fmla="*/ 1 w 47"/>
                <a:gd name="T3" fmla="*/ 9 h 209"/>
                <a:gd name="T4" fmla="*/ 1 w 47"/>
                <a:gd name="T5" fmla="*/ 9 h 209"/>
                <a:gd name="T6" fmla="*/ 1 w 47"/>
                <a:gd name="T7" fmla="*/ 9 h 209"/>
                <a:gd name="T8" fmla="*/ 2 w 47"/>
                <a:gd name="T9" fmla="*/ 8 h 209"/>
                <a:gd name="T10" fmla="*/ 2 w 47"/>
                <a:gd name="T11" fmla="*/ 8 h 209"/>
                <a:gd name="T12" fmla="*/ 2 w 47"/>
                <a:gd name="T13" fmla="*/ 8 h 209"/>
                <a:gd name="T14" fmla="*/ 2 w 47"/>
                <a:gd name="T15" fmla="*/ 8 h 209"/>
                <a:gd name="T16" fmla="*/ 1 w 47"/>
                <a:gd name="T17" fmla="*/ 1 h 209"/>
                <a:gd name="T18" fmla="*/ 1 w 47"/>
                <a:gd name="T19" fmla="*/ 1 h 209"/>
                <a:gd name="T20" fmla="*/ 1 w 47"/>
                <a:gd name="T21" fmla="*/ 1 h 209"/>
                <a:gd name="T22" fmla="*/ 1 w 47"/>
                <a:gd name="T23" fmla="*/ 0 h 209"/>
                <a:gd name="T24" fmla="*/ 1 w 47"/>
                <a:gd name="T25" fmla="*/ 0 h 209"/>
                <a:gd name="T26" fmla="*/ 1 w 47"/>
                <a:gd name="T27" fmla="*/ 0 h 209"/>
                <a:gd name="T28" fmla="*/ 1 w 47"/>
                <a:gd name="T29" fmla="*/ 0 h 209"/>
                <a:gd name="T30" fmla="*/ 1 w 47"/>
                <a:gd name="T31" fmla="*/ 0 h 209"/>
                <a:gd name="T32" fmla="*/ 1 w 47"/>
                <a:gd name="T33" fmla="*/ 0 h 209"/>
                <a:gd name="T34" fmla="*/ 1 w 47"/>
                <a:gd name="T35" fmla="*/ 0 h 209"/>
                <a:gd name="T36" fmla="*/ 0 w 47"/>
                <a:gd name="T37" fmla="*/ 0 h 209"/>
                <a:gd name="T38" fmla="*/ 0 w 47"/>
                <a:gd name="T39" fmla="*/ 0 h 209"/>
                <a:gd name="T40" fmla="*/ 0 w 47"/>
                <a:gd name="T41" fmla="*/ 0 h 209"/>
                <a:gd name="T42" fmla="*/ 0 w 47"/>
                <a:gd name="T43" fmla="*/ 0 h 209"/>
                <a:gd name="T44" fmla="*/ 0 w 47"/>
                <a:gd name="T45" fmla="*/ 1 h 209"/>
                <a:gd name="T46" fmla="*/ 0 w 47"/>
                <a:gd name="T47" fmla="*/ 1 h 209"/>
                <a:gd name="T48" fmla="*/ 0 w 47"/>
                <a:gd name="T49" fmla="*/ 1 h 209"/>
                <a:gd name="T50" fmla="*/ 0 w 47"/>
                <a:gd name="T51" fmla="*/ 8 h 209"/>
                <a:gd name="T52" fmla="*/ 0 w 47"/>
                <a:gd name="T53" fmla="*/ 8 h 209"/>
                <a:gd name="T54" fmla="*/ 0 w 47"/>
                <a:gd name="T55" fmla="*/ 9 h 209"/>
                <a:gd name="T56" fmla="*/ 0 w 47"/>
                <a:gd name="T57" fmla="*/ 9 h 209"/>
                <a:gd name="T58" fmla="*/ 0 w 47"/>
                <a:gd name="T59" fmla="*/ 9 h 209"/>
                <a:gd name="T60" fmla="*/ 0 w 47"/>
                <a:gd name="T61" fmla="*/ 9 h 209"/>
                <a:gd name="T62" fmla="*/ 1 w 47"/>
                <a:gd name="T63" fmla="*/ 9 h 209"/>
                <a:gd name="T64" fmla="*/ 1 w 4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09"/>
                <a:gd name="T101" fmla="*/ 47 w 4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09">
                  <a:moveTo>
                    <a:pt x="18" y="209"/>
                  </a:moveTo>
                  <a:lnTo>
                    <a:pt x="19" y="208"/>
                  </a:lnTo>
                  <a:lnTo>
                    <a:pt x="22" y="208"/>
                  </a:lnTo>
                  <a:lnTo>
                    <a:pt x="24" y="206"/>
                  </a:lnTo>
                  <a:lnTo>
                    <a:pt x="26" y="205"/>
                  </a:lnTo>
                  <a:lnTo>
                    <a:pt x="28" y="203"/>
                  </a:lnTo>
                  <a:lnTo>
                    <a:pt x="31" y="201"/>
                  </a:lnTo>
                  <a:lnTo>
                    <a:pt x="33" y="199"/>
                  </a:lnTo>
                  <a:lnTo>
                    <a:pt x="35" y="197"/>
                  </a:lnTo>
                  <a:lnTo>
                    <a:pt x="37" y="194"/>
                  </a:lnTo>
                  <a:lnTo>
                    <a:pt x="39" y="191"/>
                  </a:lnTo>
                  <a:lnTo>
                    <a:pt x="41" y="189"/>
                  </a:lnTo>
                  <a:lnTo>
                    <a:pt x="44" y="186"/>
                  </a:lnTo>
                  <a:lnTo>
                    <a:pt x="45" y="184"/>
                  </a:lnTo>
                  <a:lnTo>
                    <a:pt x="46" y="181"/>
                  </a:lnTo>
                  <a:lnTo>
                    <a:pt x="46" y="178"/>
                  </a:lnTo>
                  <a:lnTo>
                    <a:pt x="47" y="176"/>
                  </a:lnTo>
                  <a:lnTo>
                    <a:pt x="35" y="21"/>
                  </a:lnTo>
                  <a:lnTo>
                    <a:pt x="34" y="17"/>
                  </a:lnTo>
                  <a:lnTo>
                    <a:pt x="34" y="15"/>
                  </a:lnTo>
                  <a:lnTo>
                    <a:pt x="34" y="14"/>
                  </a:lnTo>
                  <a:lnTo>
                    <a:pt x="33" y="12"/>
                  </a:lnTo>
                  <a:lnTo>
                    <a:pt x="33" y="10"/>
                  </a:lnTo>
                  <a:lnTo>
                    <a:pt x="32" y="8"/>
                  </a:lnTo>
                  <a:lnTo>
                    <a:pt x="31" y="7"/>
                  </a:lnTo>
                  <a:lnTo>
                    <a:pt x="30" y="5"/>
                  </a:lnTo>
                  <a:lnTo>
                    <a:pt x="29" y="4"/>
                  </a:lnTo>
                  <a:lnTo>
                    <a:pt x="27" y="3"/>
                  </a:lnTo>
                  <a:lnTo>
                    <a:pt x="26" y="2"/>
                  </a:lnTo>
                  <a:lnTo>
                    <a:pt x="24" y="1"/>
                  </a:lnTo>
                  <a:lnTo>
                    <a:pt x="23" y="0"/>
                  </a:lnTo>
                  <a:lnTo>
                    <a:pt x="21" y="0"/>
                  </a:lnTo>
                  <a:lnTo>
                    <a:pt x="19" y="0"/>
                  </a:lnTo>
                  <a:lnTo>
                    <a:pt x="18" y="0"/>
                  </a:lnTo>
                  <a:lnTo>
                    <a:pt x="16" y="0"/>
                  </a:lnTo>
                  <a:lnTo>
                    <a:pt x="14" y="0"/>
                  </a:lnTo>
                  <a:lnTo>
                    <a:pt x="13" y="0"/>
                  </a:lnTo>
                  <a:lnTo>
                    <a:pt x="11" y="1"/>
                  </a:lnTo>
                  <a:lnTo>
                    <a:pt x="10" y="2"/>
                  </a:lnTo>
                  <a:lnTo>
                    <a:pt x="8" y="3"/>
                  </a:lnTo>
                  <a:lnTo>
                    <a:pt x="7" y="4"/>
                  </a:lnTo>
                  <a:lnTo>
                    <a:pt x="6" y="6"/>
                  </a:lnTo>
                  <a:lnTo>
                    <a:pt x="5" y="7"/>
                  </a:lnTo>
                  <a:lnTo>
                    <a:pt x="3" y="9"/>
                  </a:lnTo>
                  <a:lnTo>
                    <a:pt x="2" y="11"/>
                  </a:lnTo>
                  <a:lnTo>
                    <a:pt x="1" y="13"/>
                  </a:lnTo>
                  <a:lnTo>
                    <a:pt x="0" y="15"/>
                  </a:lnTo>
                  <a:lnTo>
                    <a:pt x="0" y="17"/>
                  </a:lnTo>
                  <a:lnTo>
                    <a:pt x="0" y="19"/>
                  </a:lnTo>
                  <a:lnTo>
                    <a:pt x="0" y="23"/>
                  </a:lnTo>
                  <a:lnTo>
                    <a:pt x="0" y="192"/>
                  </a:lnTo>
                  <a:lnTo>
                    <a:pt x="0" y="193"/>
                  </a:lnTo>
                  <a:lnTo>
                    <a:pt x="0" y="195"/>
                  </a:lnTo>
                  <a:lnTo>
                    <a:pt x="0" y="196"/>
                  </a:lnTo>
                  <a:lnTo>
                    <a:pt x="1" y="198"/>
                  </a:lnTo>
                  <a:lnTo>
                    <a:pt x="2" y="199"/>
                  </a:lnTo>
                  <a:lnTo>
                    <a:pt x="3" y="200"/>
                  </a:lnTo>
                  <a:lnTo>
                    <a:pt x="5" y="202"/>
                  </a:lnTo>
                  <a:lnTo>
                    <a:pt x="6" y="203"/>
                  </a:lnTo>
                  <a:lnTo>
                    <a:pt x="7" y="204"/>
                  </a:lnTo>
                  <a:lnTo>
                    <a:pt x="8" y="205"/>
                  </a:lnTo>
                  <a:lnTo>
                    <a:pt x="10" y="206"/>
                  </a:lnTo>
                  <a:lnTo>
                    <a:pt x="11" y="207"/>
                  </a:lnTo>
                  <a:lnTo>
                    <a:pt x="13" y="208"/>
                  </a:lnTo>
                  <a:lnTo>
                    <a:pt x="14" y="208"/>
                  </a:lnTo>
                  <a:lnTo>
                    <a:pt x="16" y="208"/>
                  </a:lnTo>
                  <a:lnTo>
                    <a:pt x="18" y="209"/>
                  </a:lnTo>
                  <a:close/>
                </a:path>
              </a:pathLst>
            </a:custGeom>
            <a:solidFill>
              <a:srgbClr val="C2D5D7"/>
            </a:solidFill>
            <a:ln w="0">
              <a:solidFill>
                <a:srgbClr val="000000"/>
              </a:solidFill>
              <a:round/>
              <a:headEnd/>
              <a:tailEnd/>
            </a:ln>
          </p:spPr>
          <p:txBody>
            <a:bodyPr/>
            <a:lstStyle/>
            <a:p>
              <a:pPr algn="ctr"/>
              <a:endParaRPr lang="en-US" sz="1800"/>
            </a:p>
          </p:txBody>
        </p:sp>
        <p:sp>
          <p:nvSpPr>
            <p:cNvPr id="309308" name="Freeform 35"/>
            <p:cNvSpPr>
              <a:spLocks/>
            </p:cNvSpPr>
            <p:nvPr/>
          </p:nvSpPr>
          <p:spPr bwMode="auto">
            <a:xfrm>
              <a:off x="4561" y="1275"/>
              <a:ext cx="19" cy="4"/>
            </a:xfrm>
            <a:custGeom>
              <a:avLst/>
              <a:gdLst>
                <a:gd name="T0" fmla="*/ 17 w 422"/>
                <a:gd name="T1" fmla="*/ 4 h 99"/>
                <a:gd name="T2" fmla="*/ 18 w 422"/>
                <a:gd name="T3" fmla="*/ 4 h 99"/>
                <a:gd name="T4" fmla="*/ 18 w 422"/>
                <a:gd name="T5" fmla="*/ 4 h 99"/>
                <a:gd name="T6" fmla="*/ 18 w 422"/>
                <a:gd name="T7" fmla="*/ 4 h 99"/>
                <a:gd name="T8" fmla="*/ 19 w 422"/>
                <a:gd name="T9" fmla="*/ 4 h 99"/>
                <a:gd name="T10" fmla="*/ 19 w 422"/>
                <a:gd name="T11" fmla="*/ 3 h 99"/>
                <a:gd name="T12" fmla="*/ 19 w 422"/>
                <a:gd name="T13" fmla="*/ 3 h 99"/>
                <a:gd name="T14" fmla="*/ 19 w 422"/>
                <a:gd name="T15" fmla="*/ 3 h 99"/>
                <a:gd name="T16" fmla="*/ 19 w 422"/>
                <a:gd name="T17" fmla="*/ 1 h 99"/>
                <a:gd name="T18" fmla="*/ 19 w 422"/>
                <a:gd name="T19" fmla="*/ 1 h 99"/>
                <a:gd name="T20" fmla="*/ 19 w 422"/>
                <a:gd name="T21" fmla="*/ 1 h 99"/>
                <a:gd name="T22" fmla="*/ 19 w 422"/>
                <a:gd name="T23" fmla="*/ 1 h 99"/>
                <a:gd name="T24" fmla="*/ 18 w 422"/>
                <a:gd name="T25" fmla="*/ 0 h 99"/>
                <a:gd name="T26" fmla="*/ 18 w 422"/>
                <a:gd name="T27" fmla="*/ 0 h 99"/>
                <a:gd name="T28" fmla="*/ 18 w 422"/>
                <a:gd name="T29" fmla="*/ 0 h 99"/>
                <a:gd name="T30" fmla="*/ 17 w 422"/>
                <a:gd name="T31" fmla="*/ 0 h 99"/>
                <a:gd name="T32" fmla="*/ 17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7" y="99"/>
                  </a:moveTo>
                  <a:lnTo>
                    <a:pt x="381" y="98"/>
                  </a:lnTo>
                  <a:lnTo>
                    <a:pt x="386" y="98"/>
                  </a:lnTo>
                  <a:lnTo>
                    <a:pt x="390" y="97"/>
                  </a:lnTo>
                  <a:lnTo>
                    <a:pt x="395" y="96"/>
                  </a:lnTo>
                  <a:lnTo>
                    <a:pt x="399" y="95"/>
                  </a:lnTo>
                  <a:lnTo>
                    <a:pt x="402" y="93"/>
                  </a:lnTo>
                  <a:lnTo>
                    <a:pt x="406" y="91"/>
                  </a:lnTo>
                  <a:lnTo>
                    <a:pt x="409" y="89"/>
                  </a:lnTo>
                  <a:lnTo>
                    <a:pt x="412" y="87"/>
                  </a:lnTo>
                  <a:lnTo>
                    <a:pt x="414" y="85"/>
                  </a:lnTo>
                  <a:lnTo>
                    <a:pt x="416" y="82"/>
                  </a:lnTo>
                  <a:lnTo>
                    <a:pt x="418" y="80"/>
                  </a:lnTo>
                  <a:lnTo>
                    <a:pt x="420" y="77"/>
                  </a:lnTo>
                  <a:lnTo>
                    <a:pt x="421" y="74"/>
                  </a:lnTo>
                  <a:lnTo>
                    <a:pt x="421" y="70"/>
                  </a:lnTo>
                  <a:lnTo>
                    <a:pt x="422" y="67"/>
                  </a:lnTo>
                  <a:lnTo>
                    <a:pt x="422" y="33"/>
                  </a:lnTo>
                  <a:lnTo>
                    <a:pt x="421" y="28"/>
                  </a:lnTo>
                  <a:lnTo>
                    <a:pt x="421" y="25"/>
                  </a:lnTo>
                  <a:lnTo>
                    <a:pt x="420" y="22"/>
                  </a:lnTo>
                  <a:lnTo>
                    <a:pt x="418" y="19"/>
                  </a:lnTo>
                  <a:lnTo>
                    <a:pt x="416" y="16"/>
                  </a:lnTo>
                  <a:lnTo>
                    <a:pt x="414" y="13"/>
                  </a:lnTo>
                  <a:lnTo>
                    <a:pt x="412" y="11"/>
                  </a:lnTo>
                  <a:lnTo>
                    <a:pt x="409" y="9"/>
                  </a:lnTo>
                  <a:lnTo>
                    <a:pt x="406" y="7"/>
                  </a:lnTo>
                  <a:lnTo>
                    <a:pt x="402" y="5"/>
                  </a:lnTo>
                  <a:lnTo>
                    <a:pt x="399" y="3"/>
                  </a:lnTo>
                  <a:lnTo>
                    <a:pt x="395" y="2"/>
                  </a:lnTo>
                  <a:lnTo>
                    <a:pt x="390" y="1"/>
                  </a:lnTo>
                  <a:lnTo>
                    <a:pt x="386" y="0"/>
                  </a:lnTo>
                  <a:lnTo>
                    <a:pt x="381" y="0"/>
                  </a:lnTo>
                  <a:lnTo>
                    <a:pt x="377" y="0"/>
                  </a:lnTo>
                  <a:lnTo>
                    <a:pt x="45" y="0"/>
                  </a:lnTo>
                  <a:lnTo>
                    <a:pt x="40" y="0"/>
                  </a:lnTo>
                  <a:lnTo>
                    <a:pt x="36" y="0"/>
                  </a:lnTo>
                  <a:lnTo>
                    <a:pt x="32" y="1"/>
                  </a:lnTo>
                  <a:lnTo>
                    <a:pt x="28" y="2"/>
                  </a:lnTo>
                  <a:lnTo>
                    <a:pt x="24" y="3"/>
                  </a:lnTo>
                  <a:lnTo>
                    <a:pt x="20" y="5"/>
                  </a:lnTo>
                  <a:lnTo>
                    <a:pt x="17" y="7"/>
                  </a:lnTo>
                  <a:lnTo>
                    <a:pt x="14" y="9"/>
                  </a:lnTo>
                  <a:lnTo>
                    <a:pt x="11" y="11"/>
                  </a:lnTo>
                  <a:lnTo>
                    <a:pt x="8"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8" y="85"/>
                  </a:lnTo>
                  <a:lnTo>
                    <a:pt x="11" y="87"/>
                  </a:lnTo>
                  <a:lnTo>
                    <a:pt x="14" y="89"/>
                  </a:lnTo>
                  <a:lnTo>
                    <a:pt x="17" y="91"/>
                  </a:lnTo>
                  <a:lnTo>
                    <a:pt x="20" y="93"/>
                  </a:lnTo>
                  <a:lnTo>
                    <a:pt x="24" y="95"/>
                  </a:lnTo>
                  <a:lnTo>
                    <a:pt x="28" y="96"/>
                  </a:lnTo>
                  <a:lnTo>
                    <a:pt x="32" y="97"/>
                  </a:lnTo>
                  <a:lnTo>
                    <a:pt x="36" y="98"/>
                  </a:lnTo>
                  <a:lnTo>
                    <a:pt x="40" y="98"/>
                  </a:lnTo>
                  <a:lnTo>
                    <a:pt x="45" y="99"/>
                  </a:lnTo>
                  <a:lnTo>
                    <a:pt x="377" y="99"/>
                  </a:lnTo>
                  <a:close/>
                </a:path>
              </a:pathLst>
            </a:custGeom>
            <a:solidFill>
              <a:srgbClr val="CED9D9"/>
            </a:solidFill>
            <a:ln w="0">
              <a:solidFill>
                <a:srgbClr val="000000"/>
              </a:solidFill>
              <a:round/>
              <a:headEnd/>
              <a:tailEnd/>
            </a:ln>
          </p:spPr>
          <p:txBody>
            <a:bodyPr/>
            <a:lstStyle/>
            <a:p>
              <a:pPr algn="ctr"/>
              <a:endParaRPr lang="en-US" sz="1800"/>
            </a:p>
          </p:txBody>
        </p:sp>
        <p:sp>
          <p:nvSpPr>
            <p:cNvPr id="309309" name="Freeform 36"/>
            <p:cNvSpPr>
              <a:spLocks/>
            </p:cNvSpPr>
            <p:nvPr/>
          </p:nvSpPr>
          <p:spPr bwMode="auto">
            <a:xfrm>
              <a:off x="4827" y="1330"/>
              <a:ext cx="21" cy="12"/>
            </a:xfrm>
            <a:custGeom>
              <a:avLst/>
              <a:gdLst>
                <a:gd name="T0" fmla="*/ 18 w 478"/>
                <a:gd name="T1" fmla="*/ 12 h 283"/>
                <a:gd name="T2" fmla="*/ 19 w 478"/>
                <a:gd name="T3" fmla="*/ 12 h 283"/>
                <a:gd name="T4" fmla="*/ 19 w 478"/>
                <a:gd name="T5" fmla="*/ 12 h 283"/>
                <a:gd name="T6" fmla="*/ 20 w 478"/>
                <a:gd name="T7" fmla="*/ 11 h 283"/>
                <a:gd name="T8" fmla="*/ 20 w 478"/>
                <a:gd name="T9" fmla="*/ 11 h 283"/>
                <a:gd name="T10" fmla="*/ 21 w 478"/>
                <a:gd name="T11" fmla="*/ 11 h 283"/>
                <a:gd name="T12" fmla="*/ 21 w 478"/>
                <a:gd name="T13" fmla="*/ 10 h 283"/>
                <a:gd name="T14" fmla="*/ 21 w 478"/>
                <a:gd name="T15" fmla="*/ 9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0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2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6" y="283"/>
                  </a:moveTo>
                  <a:lnTo>
                    <a:pt x="420" y="282"/>
                  </a:lnTo>
                  <a:lnTo>
                    <a:pt x="425" y="281"/>
                  </a:lnTo>
                  <a:lnTo>
                    <a:pt x="430" y="280"/>
                  </a:lnTo>
                  <a:lnTo>
                    <a:pt x="435" y="277"/>
                  </a:lnTo>
                  <a:lnTo>
                    <a:pt x="441" y="275"/>
                  </a:lnTo>
                  <a:lnTo>
                    <a:pt x="446" y="271"/>
                  </a:lnTo>
                  <a:lnTo>
                    <a:pt x="451" y="268"/>
                  </a:lnTo>
                  <a:lnTo>
                    <a:pt x="456" y="264"/>
                  </a:lnTo>
                  <a:lnTo>
                    <a:pt x="460" y="259"/>
                  </a:lnTo>
                  <a:lnTo>
                    <a:pt x="464" y="254"/>
                  </a:lnTo>
                  <a:lnTo>
                    <a:pt x="468" y="248"/>
                  </a:lnTo>
                  <a:lnTo>
                    <a:pt x="471" y="242"/>
                  </a:lnTo>
                  <a:lnTo>
                    <a:pt x="473" y="236"/>
                  </a:lnTo>
                  <a:lnTo>
                    <a:pt x="475" y="230"/>
                  </a:lnTo>
                  <a:lnTo>
                    <a:pt x="477" y="223"/>
                  </a:lnTo>
                  <a:lnTo>
                    <a:pt x="478" y="217"/>
                  </a:lnTo>
                  <a:lnTo>
                    <a:pt x="463" y="69"/>
                  </a:lnTo>
                  <a:lnTo>
                    <a:pt x="462" y="62"/>
                  </a:lnTo>
                  <a:lnTo>
                    <a:pt x="462" y="55"/>
                  </a:lnTo>
                  <a:lnTo>
                    <a:pt x="460" y="48"/>
                  </a:lnTo>
                  <a:lnTo>
                    <a:pt x="459" y="41"/>
                  </a:lnTo>
                  <a:lnTo>
                    <a:pt x="457" y="36"/>
                  </a:lnTo>
                  <a:lnTo>
                    <a:pt x="455" y="30"/>
                  </a:lnTo>
                  <a:lnTo>
                    <a:pt x="452" y="25"/>
                  </a:lnTo>
                  <a:lnTo>
                    <a:pt x="449" y="20"/>
                  </a:lnTo>
                  <a:lnTo>
                    <a:pt x="446" y="16"/>
                  </a:lnTo>
                  <a:lnTo>
                    <a:pt x="442" y="11"/>
                  </a:lnTo>
                  <a:lnTo>
                    <a:pt x="438" y="8"/>
                  </a:lnTo>
                  <a:lnTo>
                    <a:pt x="433" y="5"/>
                  </a:lnTo>
                  <a:lnTo>
                    <a:pt x="429" y="3"/>
                  </a:lnTo>
                  <a:lnTo>
                    <a:pt x="425" y="1"/>
                  </a:lnTo>
                  <a:lnTo>
                    <a:pt x="420" y="0"/>
                  </a:lnTo>
                  <a:lnTo>
                    <a:pt x="416" y="0"/>
                  </a:lnTo>
                  <a:lnTo>
                    <a:pt x="63" y="0"/>
                  </a:lnTo>
                  <a:lnTo>
                    <a:pt x="58" y="0"/>
                  </a:lnTo>
                  <a:lnTo>
                    <a:pt x="53" y="1"/>
                  </a:lnTo>
                  <a:lnTo>
                    <a:pt x="48" y="3"/>
                  </a:lnTo>
                  <a:lnTo>
                    <a:pt x="43" y="5"/>
                  </a:lnTo>
                  <a:lnTo>
                    <a:pt x="39" y="8"/>
                  </a:lnTo>
                  <a:lnTo>
                    <a:pt x="35" y="11"/>
                  </a:lnTo>
                  <a:lnTo>
                    <a:pt x="32" y="16"/>
                  </a:lnTo>
                  <a:lnTo>
                    <a:pt x="28" y="20"/>
                  </a:lnTo>
                  <a:lnTo>
                    <a:pt x="25" y="25"/>
                  </a:lnTo>
                  <a:lnTo>
                    <a:pt x="23" y="30"/>
                  </a:lnTo>
                  <a:lnTo>
                    <a:pt x="20" y="36"/>
                  </a:lnTo>
                  <a:lnTo>
                    <a:pt x="18" y="41"/>
                  </a:lnTo>
                  <a:lnTo>
                    <a:pt x="17" y="48"/>
                  </a:lnTo>
                  <a:lnTo>
                    <a:pt x="15" y="55"/>
                  </a:lnTo>
                  <a:lnTo>
                    <a:pt x="15" y="62"/>
                  </a:lnTo>
                  <a:lnTo>
                    <a:pt x="15" y="69"/>
                  </a:lnTo>
                  <a:lnTo>
                    <a:pt x="0" y="217"/>
                  </a:lnTo>
                  <a:lnTo>
                    <a:pt x="0" y="223"/>
                  </a:lnTo>
                  <a:lnTo>
                    <a:pt x="1" y="230"/>
                  </a:lnTo>
                  <a:lnTo>
                    <a:pt x="3" y="236"/>
                  </a:lnTo>
                  <a:lnTo>
                    <a:pt x="5" y="242"/>
                  </a:lnTo>
                  <a:lnTo>
                    <a:pt x="8" y="248"/>
                  </a:lnTo>
                  <a:lnTo>
                    <a:pt x="13" y="254"/>
                  </a:lnTo>
                  <a:lnTo>
                    <a:pt x="17" y="259"/>
                  </a:lnTo>
                  <a:lnTo>
                    <a:pt x="21" y="264"/>
                  </a:lnTo>
                  <a:lnTo>
                    <a:pt x="26" y="268"/>
                  </a:lnTo>
                  <a:lnTo>
                    <a:pt x="31" y="271"/>
                  </a:lnTo>
                  <a:lnTo>
                    <a:pt x="36" y="275"/>
                  </a:lnTo>
                  <a:lnTo>
                    <a:pt x="41" y="277"/>
                  </a:lnTo>
                  <a:lnTo>
                    <a:pt x="46" y="280"/>
                  </a:lnTo>
                  <a:lnTo>
                    <a:pt x="52" y="281"/>
                  </a:lnTo>
                  <a:lnTo>
                    <a:pt x="58"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310" name="Freeform 37"/>
            <p:cNvSpPr>
              <a:spLocks/>
            </p:cNvSpPr>
            <p:nvPr/>
          </p:nvSpPr>
          <p:spPr bwMode="auto">
            <a:xfrm>
              <a:off x="4828" y="1330"/>
              <a:ext cx="19" cy="12"/>
            </a:xfrm>
            <a:custGeom>
              <a:avLst/>
              <a:gdLst>
                <a:gd name="T0" fmla="*/ 17 w 454"/>
                <a:gd name="T1" fmla="*/ 12 h 270"/>
                <a:gd name="T2" fmla="*/ 17 w 454"/>
                <a:gd name="T3" fmla="*/ 12 h 270"/>
                <a:gd name="T4" fmla="*/ 18 w 454"/>
                <a:gd name="T5" fmla="*/ 12 h 270"/>
                <a:gd name="T6" fmla="*/ 18 w 454"/>
                <a:gd name="T7" fmla="*/ 11 h 270"/>
                <a:gd name="T8" fmla="*/ 18 w 454"/>
                <a:gd name="T9" fmla="*/ 11 h 270"/>
                <a:gd name="T10" fmla="*/ 19 w 454"/>
                <a:gd name="T11" fmla="*/ 10 h 270"/>
                <a:gd name="T12" fmla="*/ 19 w 454"/>
                <a:gd name="T13" fmla="*/ 10 h 270"/>
                <a:gd name="T14" fmla="*/ 19 w 454"/>
                <a:gd name="T15" fmla="*/ 9 h 270"/>
                <a:gd name="T16" fmla="*/ 18 w 454"/>
                <a:gd name="T17" fmla="*/ 3 h 270"/>
                <a:gd name="T18" fmla="*/ 18 w 454"/>
                <a:gd name="T19" fmla="*/ 2 h 270"/>
                <a:gd name="T20" fmla="*/ 18 w 454"/>
                <a:gd name="T21" fmla="*/ 2 h 270"/>
                <a:gd name="T22" fmla="*/ 18 w 454"/>
                <a:gd name="T23" fmla="*/ 1 h 270"/>
                <a:gd name="T24" fmla="*/ 18 w 454"/>
                <a:gd name="T25" fmla="*/ 1 h 270"/>
                <a:gd name="T26" fmla="*/ 18 w 454"/>
                <a:gd name="T27" fmla="*/ 0 h 270"/>
                <a:gd name="T28" fmla="*/ 17 w 454"/>
                <a:gd name="T29" fmla="*/ 0 h 270"/>
                <a:gd name="T30" fmla="*/ 17 w 454"/>
                <a:gd name="T31" fmla="*/ 0 h 270"/>
                <a:gd name="T32" fmla="*/ 17 w 454"/>
                <a:gd name="T33" fmla="*/ 0 h 270"/>
                <a:gd name="T34" fmla="*/ 2 w 454"/>
                <a:gd name="T35" fmla="*/ 0 h 270"/>
                <a:gd name="T36" fmla="*/ 2 w 454"/>
                <a:gd name="T37" fmla="*/ 0 h 270"/>
                <a:gd name="T38" fmla="*/ 2 w 454"/>
                <a:gd name="T39" fmla="*/ 0 h 270"/>
                <a:gd name="T40" fmla="*/ 1 w 454"/>
                <a:gd name="T41" fmla="*/ 1 h 270"/>
                <a:gd name="T42" fmla="*/ 1 w 454"/>
                <a:gd name="T43" fmla="*/ 1 h 270"/>
                <a:gd name="T44" fmla="*/ 1 w 454"/>
                <a:gd name="T45" fmla="*/ 1 h 270"/>
                <a:gd name="T46" fmla="*/ 1 w 454"/>
                <a:gd name="T47" fmla="*/ 2 h 270"/>
                <a:gd name="T48" fmla="*/ 1 w 454"/>
                <a:gd name="T49" fmla="*/ 3 h 270"/>
                <a:gd name="T50" fmla="*/ 0 w 454"/>
                <a:gd name="T51" fmla="*/ 9 h 270"/>
                <a:gd name="T52" fmla="*/ 0 w 454"/>
                <a:gd name="T53" fmla="*/ 10 h 270"/>
                <a:gd name="T54" fmla="*/ 0 w 454"/>
                <a:gd name="T55" fmla="*/ 10 h 270"/>
                <a:gd name="T56" fmla="*/ 0 w 454"/>
                <a:gd name="T57" fmla="*/ 11 h 270"/>
                <a:gd name="T58" fmla="*/ 1 w 454"/>
                <a:gd name="T59" fmla="*/ 11 h 270"/>
                <a:gd name="T60" fmla="*/ 1 w 454"/>
                <a:gd name="T61" fmla="*/ 12 h 270"/>
                <a:gd name="T62" fmla="*/ 2 w 454"/>
                <a:gd name="T63" fmla="*/ 12 h 270"/>
                <a:gd name="T64" fmla="*/ 2 w 454"/>
                <a:gd name="T65" fmla="*/ 12 h 270"/>
                <a:gd name="T66" fmla="*/ 2 w 454"/>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70"/>
                <a:gd name="T104" fmla="*/ 454 w 454"/>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70">
                  <a:moveTo>
                    <a:pt x="395" y="270"/>
                  </a:moveTo>
                  <a:lnTo>
                    <a:pt x="399" y="269"/>
                  </a:lnTo>
                  <a:lnTo>
                    <a:pt x="404" y="268"/>
                  </a:lnTo>
                  <a:lnTo>
                    <a:pt x="409" y="267"/>
                  </a:lnTo>
                  <a:lnTo>
                    <a:pt x="414" y="265"/>
                  </a:lnTo>
                  <a:lnTo>
                    <a:pt x="419" y="262"/>
                  </a:lnTo>
                  <a:lnTo>
                    <a:pt x="423" y="259"/>
                  </a:lnTo>
                  <a:lnTo>
                    <a:pt x="429" y="255"/>
                  </a:lnTo>
                  <a:lnTo>
                    <a:pt x="434" y="251"/>
                  </a:lnTo>
                  <a:lnTo>
                    <a:pt x="438" y="247"/>
                  </a:lnTo>
                  <a:lnTo>
                    <a:pt x="441" y="241"/>
                  </a:lnTo>
                  <a:lnTo>
                    <a:pt x="445" y="236"/>
                  </a:lnTo>
                  <a:lnTo>
                    <a:pt x="448" y="231"/>
                  </a:lnTo>
                  <a:lnTo>
                    <a:pt x="450" y="225"/>
                  </a:lnTo>
                  <a:lnTo>
                    <a:pt x="452" y="219"/>
                  </a:lnTo>
                  <a:lnTo>
                    <a:pt x="453" y="213"/>
                  </a:lnTo>
                  <a:lnTo>
                    <a:pt x="454" y="207"/>
                  </a:lnTo>
                  <a:lnTo>
                    <a:pt x="440" y="65"/>
                  </a:lnTo>
                  <a:lnTo>
                    <a:pt x="439" y="58"/>
                  </a:lnTo>
                  <a:lnTo>
                    <a:pt x="439" y="52"/>
                  </a:lnTo>
                  <a:lnTo>
                    <a:pt x="437" y="45"/>
                  </a:lnTo>
                  <a:lnTo>
                    <a:pt x="436" y="39"/>
                  </a:lnTo>
                  <a:lnTo>
                    <a:pt x="434" y="33"/>
                  </a:lnTo>
                  <a:lnTo>
                    <a:pt x="432" y="28"/>
                  </a:lnTo>
                  <a:lnTo>
                    <a:pt x="429" y="23"/>
                  </a:lnTo>
                  <a:lnTo>
                    <a:pt x="427" y="19"/>
                  </a:lnTo>
                  <a:lnTo>
                    <a:pt x="422" y="15"/>
                  </a:lnTo>
                  <a:lnTo>
                    <a:pt x="419" y="11"/>
                  </a:lnTo>
                  <a:lnTo>
                    <a:pt x="415" y="8"/>
                  </a:lnTo>
                  <a:lnTo>
                    <a:pt x="412" y="4"/>
                  </a:lnTo>
                  <a:lnTo>
                    <a:pt x="407" y="2"/>
                  </a:lnTo>
                  <a:lnTo>
                    <a:pt x="403" y="1"/>
                  </a:lnTo>
                  <a:lnTo>
                    <a:pt x="399" y="0"/>
                  </a:lnTo>
                  <a:lnTo>
                    <a:pt x="395" y="0"/>
                  </a:lnTo>
                  <a:lnTo>
                    <a:pt x="58" y="0"/>
                  </a:lnTo>
                  <a:lnTo>
                    <a:pt x="53" y="0"/>
                  </a:lnTo>
                  <a:lnTo>
                    <a:pt x="49" y="1"/>
                  </a:lnTo>
                  <a:lnTo>
                    <a:pt x="45" y="2"/>
                  </a:lnTo>
                  <a:lnTo>
                    <a:pt x="41" y="4"/>
                  </a:lnTo>
                  <a:lnTo>
                    <a:pt x="36" y="8"/>
                  </a:lnTo>
                  <a:lnTo>
                    <a:pt x="32" y="11"/>
                  </a:lnTo>
                  <a:lnTo>
                    <a:pt x="29" y="15"/>
                  </a:lnTo>
                  <a:lnTo>
                    <a:pt x="26" y="19"/>
                  </a:lnTo>
                  <a:lnTo>
                    <a:pt x="23" y="23"/>
                  </a:lnTo>
                  <a:lnTo>
                    <a:pt x="20" y="28"/>
                  </a:lnTo>
                  <a:lnTo>
                    <a:pt x="18" y="33"/>
                  </a:lnTo>
                  <a:lnTo>
                    <a:pt x="16" y="39"/>
                  </a:lnTo>
                  <a:lnTo>
                    <a:pt x="15" y="45"/>
                  </a:lnTo>
                  <a:lnTo>
                    <a:pt x="13" y="52"/>
                  </a:lnTo>
                  <a:lnTo>
                    <a:pt x="13" y="58"/>
                  </a:lnTo>
                  <a:lnTo>
                    <a:pt x="13" y="65"/>
                  </a:lnTo>
                  <a:lnTo>
                    <a:pt x="0" y="207"/>
                  </a:lnTo>
                  <a:lnTo>
                    <a:pt x="0" y="213"/>
                  </a:lnTo>
                  <a:lnTo>
                    <a:pt x="1" y="219"/>
                  </a:lnTo>
                  <a:lnTo>
                    <a:pt x="3" y="225"/>
                  </a:lnTo>
                  <a:lnTo>
                    <a:pt x="5" y="231"/>
                  </a:lnTo>
                  <a:lnTo>
                    <a:pt x="8" y="236"/>
                  </a:lnTo>
                  <a:lnTo>
                    <a:pt x="11" y="241"/>
                  </a:lnTo>
                  <a:lnTo>
                    <a:pt x="15" y="247"/>
                  </a:lnTo>
                  <a:lnTo>
                    <a:pt x="19" y="251"/>
                  </a:lnTo>
                  <a:lnTo>
                    <a:pt x="23" y="255"/>
                  </a:lnTo>
                  <a:lnTo>
                    <a:pt x="28" y="259"/>
                  </a:lnTo>
                  <a:lnTo>
                    <a:pt x="33" y="262"/>
                  </a:lnTo>
                  <a:lnTo>
                    <a:pt x="38" y="265"/>
                  </a:lnTo>
                  <a:lnTo>
                    <a:pt x="43" y="267"/>
                  </a:lnTo>
                  <a:lnTo>
                    <a:pt x="48" y="268"/>
                  </a:lnTo>
                  <a:lnTo>
                    <a:pt x="53" y="269"/>
                  </a:lnTo>
                  <a:lnTo>
                    <a:pt x="58"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311" name="Freeform 38"/>
            <p:cNvSpPr>
              <a:spLocks/>
            </p:cNvSpPr>
            <p:nvPr/>
          </p:nvSpPr>
          <p:spPr bwMode="auto">
            <a:xfrm>
              <a:off x="4830" y="1335"/>
              <a:ext cx="15" cy="6"/>
            </a:xfrm>
            <a:custGeom>
              <a:avLst/>
              <a:gdLst>
                <a:gd name="T0" fmla="*/ 15 w 334"/>
                <a:gd name="T1" fmla="*/ 3 h 122"/>
                <a:gd name="T2" fmla="*/ 15 w 334"/>
                <a:gd name="T3" fmla="*/ 3 h 122"/>
                <a:gd name="T4" fmla="*/ 15 w 334"/>
                <a:gd name="T5" fmla="*/ 4 h 122"/>
                <a:gd name="T6" fmla="*/ 15 w 334"/>
                <a:gd name="T7" fmla="*/ 4 h 122"/>
                <a:gd name="T8" fmla="*/ 15 w 334"/>
                <a:gd name="T9" fmla="*/ 4 h 122"/>
                <a:gd name="T10" fmla="*/ 15 w 334"/>
                <a:gd name="T11" fmla="*/ 4 h 122"/>
                <a:gd name="T12" fmla="*/ 15 w 334"/>
                <a:gd name="T13" fmla="*/ 5 h 122"/>
                <a:gd name="T14" fmla="*/ 15 w 334"/>
                <a:gd name="T15" fmla="*/ 5 h 122"/>
                <a:gd name="T16" fmla="*/ 15 w 334"/>
                <a:gd name="T17" fmla="*/ 5 h 122"/>
                <a:gd name="T18" fmla="*/ 14 w 334"/>
                <a:gd name="T19" fmla="*/ 5 h 122"/>
                <a:gd name="T20" fmla="*/ 14 w 334"/>
                <a:gd name="T21" fmla="*/ 5 h 122"/>
                <a:gd name="T22" fmla="*/ 14 w 334"/>
                <a:gd name="T23" fmla="*/ 6 h 122"/>
                <a:gd name="T24" fmla="*/ 14 w 334"/>
                <a:gd name="T25" fmla="*/ 6 h 122"/>
                <a:gd name="T26" fmla="*/ 14 w 334"/>
                <a:gd name="T27" fmla="*/ 6 h 122"/>
                <a:gd name="T28" fmla="*/ 14 w 334"/>
                <a:gd name="T29" fmla="*/ 6 h 122"/>
                <a:gd name="T30" fmla="*/ 13 w 334"/>
                <a:gd name="T31" fmla="*/ 6 h 122"/>
                <a:gd name="T32" fmla="*/ 13 w 334"/>
                <a:gd name="T33" fmla="*/ 6 h 122"/>
                <a:gd name="T34" fmla="*/ 2 w 334"/>
                <a:gd name="T35" fmla="*/ 6 h 122"/>
                <a:gd name="T36" fmla="*/ 2 w 334"/>
                <a:gd name="T37" fmla="*/ 6 h 122"/>
                <a:gd name="T38" fmla="*/ 1 w 334"/>
                <a:gd name="T39" fmla="*/ 6 h 122"/>
                <a:gd name="T40" fmla="*/ 1 w 334"/>
                <a:gd name="T41" fmla="*/ 6 h 122"/>
                <a:gd name="T42" fmla="*/ 1 w 334"/>
                <a:gd name="T43" fmla="*/ 6 h 122"/>
                <a:gd name="T44" fmla="*/ 1 w 334"/>
                <a:gd name="T45" fmla="*/ 6 h 122"/>
                <a:gd name="T46" fmla="*/ 1 w 334"/>
                <a:gd name="T47" fmla="*/ 5 h 122"/>
                <a:gd name="T48" fmla="*/ 1 w 334"/>
                <a:gd name="T49" fmla="*/ 5 h 122"/>
                <a:gd name="T50" fmla="*/ 0 w 334"/>
                <a:gd name="T51" fmla="*/ 5 h 122"/>
                <a:gd name="T52" fmla="*/ 0 w 334"/>
                <a:gd name="T53" fmla="*/ 5 h 122"/>
                <a:gd name="T54" fmla="*/ 0 w 334"/>
                <a:gd name="T55" fmla="*/ 5 h 122"/>
                <a:gd name="T56" fmla="*/ 0 w 334"/>
                <a:gd name="T57" fmla="*/ 4 h 122"/>
                <a:gd name="T58" fmla="*/ 0 w 334"/>
                <a:gd name="T59" fmla="*/ 4 h 122"/>
                <a:gd name="T60" fmla="*/ 0 w 334"/>
                <a:gd name="T61" fmla="*/ 4 h 122"/>
                <a:gd name="T62" fmla="*/ 0 w 334"/>
                <a:gd name="T63" fmla="*/ 4 h 122"/>
                <a:gd name="T64" fmla="*/ 0 w 334"/>
                <a:gd name="T65" fmla="*/ 3 h 122"/>
                <a:gd name="T66" fmla="*/ 0 w 334"/>
                <a:gd name="T67" fmla="*/ 3 h 122"/>
                <a:gd name="T68" fmla="*/ 0 w 334"/>
                <a:gd name="T69" fmla="*/ 0 h 122"/>
                <a:gd name="T70" fmla="*/ 15 w 334"/>
                <a:gd name="T71" fmla="*/ 0 h 122"/>
                <a:gd name="T72" fmla="*/ 15 w 334"/>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2"/>
                <a:gd name="T113" fmla="*/ 334 w 334"/>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2">
                  <a:moveTo>
                    <a:pt x="334" y="60"/>
                  </a:moveTo>
                  <a:lnTo>
                    <a:pt x="333" y="66"/>
                  </a:lnTo>
                  <a:lnTo>
                    <a:pt x="333" y="72"/>
                  </a:lnTo>
                  <a:lnTo>
                    <a:pt x="332" y="78"/>
                  </a:lnTo>
                  <a:lnTo>
                    <a:pt x="331" y="84"/>
                  </a:lnTo>
                  <a:lnTo>
                    <a:pt x="330" y="89"/>
                  </a:lnTo>
                  <a:lnTo>
                    <a:pt x="328" y="94"/>
                  </a:lnTo>
                  <a:lnTo>
                    <a:pt x="326" y="99"/>
                  </a:lnTo>
                  <a:lnTo>
                    <a:pt x="324" y="103"/>
                  </a:lnTo>
                  <a:lnTo>
                    <a:pt x="320" y="107"/>
                  </a:lnTo>
                  <a:lnTo>
                    <a:pt x="317" y="110"/>
                  </a:lnTo>
                  <a:lnTo>
                    <a:pt x="314" y="113"/>
                  </a:lnTo>
                  <a:lnTo>
                    <a:pt x="311" y="116"/>
                  </a:lnTo>
                  <a:lnTo>
                    <a:pt x="307" y="119"/>
                  </a:lnTo>
                  <a:lnTo>
                    <a:pt x="304" y="120"/>
                  </a:lnTo>
                  <a:lnTo>
                    <a:pt x="300" y="121"/>
                  </a:lnTo>
                  <a:lnTo>
                    <a:pt x="296" y="122"/>
                  </a:lnTo>
                  <a:lnTo>
                    <a:pt x="39" y="122"/>
                  </a:lnTo>
                  <a:lnTo>
                    <a:pt x="34" y="121"/>
                  </a:lnTo>
                  <a:lnTo>
                    <a:pt x="30" y="120"/>
                  </a:lnTo>
                  <a:lnTo>
                    <a:pt x="26" y="119"/>
                  </a:lnTo>
                  <a:lnTo>
                    <a:pt x="23" y="116"/>
                  </a:lnTo>
                  <a:lnTo>
                    <a:pt x="19" y="113"/>
                  </a:lnTo>
                  <a:lnTo>
                    <a:pt x="16" y="110"/>
                  </a:lnTo>
                  <a:lnTo>
                    <a:pt x="12" y="107"/>
                  </a:lnTo>
                  <a:lnTo>
                    <a:pt x="10" y="103"/>
                  </a:lnTo>
                  <a:lnTo>
                    <a:pt x="8" y="99"/>
                  </a:lnTo>
                  <a:lnTo>
                    <a:pt x="5" y="94"/>
                  </a:lnTo>
                  <a:lnTo>
                    <a:pt x="4" y="89"/>
                  </a:lnTo>
                  <a:lnTo>
                    <a:pt x="2" y="84"/>
                  </a:lnTo>
                  <a:lnTo>
                    <a:pt x="1" y="78"/>
                  </a:lnTo>
                  <a:lnTo>
                    <a:pt x="0" y="72"/>
                  </a:lnTo>
                  <a:lnTo>
                    <a:pt x="0" y="66"/>
                  </a:lnTo>
                  <a:lnTo>
                    <a:pt x="0" y="60"/>
                  </a:lnTo>
                  <a:lnTo>
                    <a:pt x="2" y="0"/>
                  </a:lnTo>
                  <a:lnTo>
                    <a:pt x="332"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312" name="Freeform 39"/>
            <p:cNvSpPr>
              <a:spLocks/>
            </p:cNvSpPr>
            <p:nvPr/>
          </p:nvSpPr>
          <p:spPr bwMode="auto">
            <a:xfrm>
              <a:off x="4828" y="1331"/>
              <a:ext cx="2" cy="9"/>
            </a:xfrm>
            <a:custGeom>
              <a:avLst/>
              <a:gdLst>
                <a:gd name="T0" fmla="*/ 1 w 32"/>
                <a:gd name="T1" fmla="*/ 9 h 201"/>
                <a:gd name="T2" fmla="*/ 1 w 32"/>
                <a:gd name="T3" fmla="*/ 9 h 201"/>
                <a:gd name="T4" fmla="*/ 2 w 32"/>
                <a:gd name="T5" fmla="*/ 9 h 201"/>
                <a:gd name="T6" fmla="*/ 2 w 32"/>
                <a:gd name="T7" fmla="*/ 9 h 201"/>
                <a:gd name="T8" fmla="*/ 2 w 32"/>
                <a:gd name="T9" fmla="*/ 9 h 201"/>
                <a:gd name="T10" fmla="*/ 2 w 32"/>
                <a:gd name="T11" fmla="*/ 9 h 201"/>
                <a:gd name="T12" fmla="*/ 2 w 32"/>
                <a:gd name="T13" fmla="*/ 8 h 201"/>
                <a:gd name="T14" fmla="*/ 2 w 32"/>
                <a:gd name="T15" fmla="*/ 8 h 201"/>
                <a:gd name="T16" fmla="*/ 2 w 32"/>
                <a:gd name="T17" fmla="*/ 1 h 201"/>
                <a:gd name="T18" fmla="*/ 2 w 32"/>
                <a:gd name="T19" fmla="*/ 1 h 201"/>
                <a:gd name="T20" fmla="*/ 2 w 32"/>
                <a:gd name="T21" fmla="*/ 1 h 201"/>
                <a:gd name="T22" fmla="*/ 2 w 32"/>
                <a:gd name="T23" fmla="*/ 0 h 201"/>
                <a:gd name="T24" fmla="*/ 2 w 32"/>
                <a:gd name="T25" fmla="*/ 0 h 201"/>
                <a:gd name="T26" fmla="*/ 2 w 32"/>
                <a:gd name="T27" fmla="*/ 0 h 201"/>
                <a:gd name="T28" fmla="*/ 1 w 32"/>
                <a:gd name="T29" fmla="*/ 0 h 201"/>
                <a:gd name="T30" fmla="*/ 1 w 32"/>
                <a:gd name="T31" fmla="*/ 0 h 201"/>
                <a:gd name="T32" fmla="*/ 1 w 32"/>
                <a:gd name="T33" fmla="*/ 0 h 201"/>
                <a:gd name="T34" fmla="*/ 1 w 32"/>
                <a:gd name="T35" fmla="*/ 0 h 201"/>
                <a:gd name="T36" fmla="*/ 1 w 32"/>
                <a:gd name="T37" fmla="*/ 0 h 201"/>
                <a:gd name="T38" fmla="*/ 1 w 32"/>
                <a:gd name="T39" fmla="*/ 0 h 201"/>
                <a:gd name="T40" fmla="*/ 1 w 32"/>
                <a:gd name="T41" fmla="*/ 0 h 201"/>
                <a:gd name="T42" fmla="*/ 0 w 32"/>
                <a:gd name="T43" fmla="*/ 0 h 201"/>
                <a:gd name="T44" fmla="*/ 0 w 32"/>
                <a:gd name="T45" fmla="*/ 1 h 201"/>
                <a:gd name="T46" fmla="*/ 0 w 32"/>
                <a:gd name="T47" fmla="*/ 1 h 201"/>
                <a:gd name="T48" fmla="*/ 0 w 32"/>
                <a:gd name="T49" fmla="*/ 1 h 201"/>
                <a:gd name="T50" fmla="*/ 0 w 32"/>
                <a:gd name="T51" fmla="*/ 8 h 201"/>
                <a:gd name="T52" fmla="*/ 0 w 32"/>
                <a:gd name="T53" fmla="*/ 8 h 201"/>
                <a:gd name="T54" fmla="*/ 0 w 32"/>
                <a:gd name="T55" fmla="*/ 8 h 201"/>
                <a:gd name="T56" fmla="*/ 0 w 32"/>
                <a:gd name="T57" fmla="*/ 8 h 201"/>
                <a:gd name="T58" fmla="*/ 0 w 32"/>
                <a:gd name="T59" fmla="*/ 9 h 201"/>
                <a:gd name="T60" fmla="*/ 1 w 32"/>
                <a:gd name="T61" fmla="*/ 9 h 201"/>
                <a:gd name="T62" fmla="*/ 1 w 32"/>
                <a:gd name="T63" fmla="*/ 9 h 201"/>
                <a:gd name="T64" fmla="*/ 1 w 32"/>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1"/>
                <a:gd name="T101" fmla="*/ 32 w 32"/>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1">
                  <a:moveTo>
                    <a:pt x="18" y="201"/>
                  </a:moveTo>
                  <a:lnTo>
                    <a:pt x="19" y="200"/>
                  </a:lnTo>
                  <a:lnTo>
                    <a:pt x="20" y="200"/>
                  </a:lnTo>
                  <a:lnTo>
                    <a:pt x="22" y="200"/>
                  </a:lnTo>
                  <a:lnTo>
                    <a:pt x="23" y="199"/>
                  </a:lnTo>
                  <a:lnTo>
                    <a:pt x="25" y="198"/>
                  </a:lnTo>
                  <a:lnTo>
                    <a:pt x="26" y="197"/>
                  </a:lnTo>
                  <a:lnTo>
                    <a:pt x="27" y="196"/>
                  </a:lnTo>
                  <a:lnTo>
                    <a:pt x="28" y="195"/>
                  </a:lnTo>
                  <a:lnTo>
                    <a:pt x="28" y="193"/>
                  </a:lnTo>
                  <a:lnTo>
                    <a:pt x="29" y="192"/>
                  </a:lnTo>
                  <a:lnTo>
                    <a:pt x="30" y="190"/>
                  </a:lnTo>
                  <a:lnTo>
                    <a:pt x="30" y="189"/>
                  </a:lnTo>
                  <a:lnTo>
                    <a:pt x="31" y="187"/>
                  </a:lnTo>
                  <a:lnTo>
                    <a:pt x="31" y="185"/>
                  </a:lnTo>
                  <a:lnTo>
                    <a:pt x="31" y="183"/>
                  </a:lnTo>
                  <a:lnTo>
                    <a:pt x="32" y="182"/>
                  </a:lnTo>
                  <a:lnTo>
                    <a:pt x="32" y="21"/>
                  </a:lnTo>
                  <a:lnTo>
                    <a:pt x="31" y="18"/>
                  </a:lnTo>
                  <a:lnTo>
                    <a:pt x="31" y="16"/>
                  </a:lnTo>
                  <a:lnTo>
                    <a:pt x="31" y="15"/>
                  </a:lnTo>
                  <a:lnTo>
                    <a:pt x="30" y="13"/>
                  </a:lnTo>
                  <a:lnTo>
                    <a:pt x="30" y="11"/>
                  </a:lnTo>
                  <a:lnTo>
                    <a:pt x="29" y="8"/>
                  </a:lnTo>
                  <a:lnTo>
                    <a:pt x="28" y="7"/>
                  </a:lnTo>
                  <a:lnTo>
                    <a:pt x="28" y="5"/>
                  </a:lnTo>
                  <a:lnTo>
                    <a:pt x="27" y="4"/>
                  </a:lnTo>
                  <a:lnTo>
                    <a:pt x="26" y="3"/>
                  </a:lnTo>
                  <a:lnTo>
                    <a:pt x="25" y="2"/>
                  </a:lnTo>
                  <a:lnTo>
                    <a:pt x="23" y="1"/>
                  </a:lnTo>
                  <a:lnTo>
                    <a:pt x="22"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1"/>
                  </a:lnTo>
                  <a:lnTo>
                    <a:pt x="5" y="13"/>
                  </a:lnTo>
                  <a:lnTo>
                    <a:pt x="4" y="15"/>
                  </a:lnTo>
                  <a:lnTo>
                    <a:pt x="4" y="16"/>
                  </a:lnTo>
                  <a:lnTo>
                    <a:pt x="4" y="18"/>
                  </a:lnTo>
                  <a:lnTo>
                    <a:pt x="4" y="21"/>
                  </a:lnTo>
                  <a:lnTo>
                    <a:pt x="0" y="168"/>
                  </a:lnTo>
                  <a:lnTo>
                    <a:pt x="0" y="171"/>
                  </a:lnTo>
                  <a:lnTo>
                    <a:pt x="0" y="173"/>
                  </a:lnTo>
                  <a:lnTo>
                    <a:pt x="0" y="176"/>
                  </a:lnTo>
                  <a:lnTo>
                    <a:pt x="1" y="178"/>
                  </a:lnTo>
                  <a:lnTo>
                    <a:pt x="2" y="181"/>
                  </a:lnTo>
                  <a:lnTo>
                    <a:pt x="3" y="183"/>
                  </a:lnTo>
                  <a:lnTo>
                    <a:pt x="4" y="186"/>
                  </a:lnTo>
                  <a:lnTo>
                    <a:pt x="6" y="189"/>
                  </a:lnTo>
                  <a:lnTo>
                    <a:pt x="7" y="191"/>
                  </a:lnTo>
                  <a:lnTo>
                    <a:pt x="8" y="193"/>
                  </a:lnTo>
                  <a:lnTo>
                    <a:pt x="10" y="195"/>
                  </a:lnTo>
                  <a:lnTo>
                    <a:pt x="11" y="197"/>
                  </a:lnTo>
                  <a:lnTo>
                    <a:pt x="13" y="198"/>
                  </a:lnTo>
                  <a:lnTo>
                    <a:pt x="14"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313" name="Freeform 40"/>
            <p:cNvSpPr>
              <a:spLocks/>
            </p:cNvSpPr>
            <p:nvPr/>
          </p:nvSpPr>
          <p:spPr bwMode="auto">
            <a:xfrm>
              <a:off x="4845" y="1331"/>
              <a:ext cx="2" cy="9"/>
            </a:xfrm>
            <a:custGeom>
              <a:avLst/>
              <a:gdLst>
                <a:gd name="T0" fmla="*/ 1 w 37"/>
                <a:gd name="T1" fmla="*/ 9 h 209"/>
                <a:gd name="T2" fmla="*/ 1 w 37"/>
                <a:gd name="T3" fmla="*/ 9 h 209"/>
                <a:gd name="T4" fmla="*/ 1 w 37"/>
                <a:gd name="T5" fmla="*/ 9 h 209"/>
                <a:gd name="T6" fmla="*/ 1 w 37"/>
                <a:gd name="T7" fmla="*/ 9 h 209"/>
                <a:gd name="T8" fmla="*/ 2 w 37"/>
                <a:gd name="T9" fmla="*/ 8 h 209"/>
                <a:gd name="T10" fmla="*/ 2 w 37"/>
                <a:gd name="T11" fmla="*/ 8 h 209"/>
                <a:gd name="T12" fmla="*/ 2 w 37"/>
                <a:gd name="T13" fmla="*/ 8 h 209"/>
                <a:gd name="T14" fmla="*/ 2 w 37"/>
                <a:gd name="T15" fmla="*/ 8 h 209"/>
                <a:gd name="T16" fmla="*/ 2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1 w 37"/>
                <a:gd name="T31" fmla="*/ 0 h 209"/>
                <a:gd name="T32" fmla="*/ 1 w 37"/>
                <a:gd name="T33" fmla="*/ 0 h 209"/>
                <a:gd name="T34" fmla="*/ 1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1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4" y="209"/>
                  </a:moveTo>
                  <a:lnTo>
                    <a:pt x="15" y="208"/>
                  </a:lnTo>
                  <a:lnTo>
                    <a:pt x="16" y="208"/>
                  </a:lnTo>
                  <a:lnTo>
                    <a:pt x="18" y="206"/>
                  </a:lnTo>
                  <a:lnTo>
                    <a:pt x="21" y="205"/>
                  </a:lnTo>
                  <a:lnTo>
                    <a:pt x="23" y="203"/>
                  </a:lnTo>
                  <a:lnTo>
                    <a:pt x="25" y="201"/>
                  </a:lnTo>
                  <a:lnTo>
                    <a:pt x="26" y="199"/>
                  </a:lnTo>
                  <a:lnTo>
                    <a:pt x="28" y="197"/>
                  </a:lnTo>
                  <a:lnTo>
                    <a:pt x="30" y="194"/>
                  </a:lnTo>
                  <a:lnTo>
                    <a:pt x="31" y="192"/>
                  </a:lnTo>
                  <a:lnTo>
                    <a:pt x="33" y="189"/>
                  </a:lnTo>
                  <a:lnTo>
                    <a:pt x="34" y="187"/>
                  </a:lnTo>
                  <a:lnTo>
                    <a:pt x="35" y="184"/>
                  </a:lnTo>
                  <a:lnTo>
                    <a:pt x="36" y="182"/>
                  </a:lnTo>
                  <a:lnTo>
                    <a:pt x="36" y="179"/>
                  </a:lnTo>
                  <a:lnTo>
                    <a:pt x="37" y="178"/>
                  </a:lnTo>
                  <a:lnTo>
                    <a:pt x="28" y="21"/>
                  </a:lnTo>
                  <a:lnTo>
                    <a:pt x="27" y="18"/>
                  </a:lnTo>
                  <a:lnTo>
                    <a:pt x="27" y="15"/>
                  </a:lnTo>
                  <a:lnTo>
                    <a:pt x="27" y="13"/>
                  </a:lnTo>
                  <a:lnTo>
                    <a:pt x="26" y="11"/>
                  </a:lnTo>
                  <a:lnTo>
                    <a:pt x="26" y="10"/>
                  </a:lnTo>
                  <a:lnTo>
                    <a:pt x="25" y="8"/>
                  </a:lnTo>
                  <a:lnTo>
                    <a:pt x="24" y="6"/>
                  </a:lnTo>
                  <a:lnTo>
                    <a:pt x="24" y="5"/>
                  </a:lnTo>
                  <a:lnTo>
                    <a:pt x="23" y="4"/>
                  </a:lnTo>
                  <a:lnTo>
                    <a:pt x="22" y="3"/>
                  </a:lnTo>
                  <a:lnTo>
                    <a:pt x="21"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4" y="204"/>
                  </a:lnTo>
                  <a:lnTo>
                    <a:pt x="4" y="205"/>
                  </a:lnTo>
                  <a:lnTo>
                    <a:pt x="6" y="206"/>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14" name="Freeform 41"/>
            <p:cNvSpPr>
              <a:spLocks/>
            </p:cNvSpPr>
            <p:nvPr/>
          </p:nvSpPr>
          <p:spPr bwMode="auto">
            <a:xfrm>
              <a:off x="4830" y="1331"/>
              <a:ext cx="15" cy="4"/>
            </a:xfrm>
            <a:custGeom>
              <a:avLst/>
              <a:gdLst>
                <a:gd name="T0" fmla="*/ 14 w 342"/>
                <a:gd name="T1" fmla="*/ 4 h 100"/>
                <a:gd name="T2" fmla="*/ 14 w 342"/>
                <a:gd name="T3" fmla="*/ 4 h 100"/>
                <a:gd name="T4" fmla="*/ 14 w 342"/>
                <a:gd name="T5" fmla="*/ 4 h 100"/>
                <a:gd name="T6" fmla="*/ 14 w 342"/>
                <a:gd name="T7" fmla="*/ 4 h 100"/>
                <a:gd name="T8" fmla="*/ 15 w 342"/>
                <a:gd name="T9" fmla="*/ 4 h 100"/>
                <a:gd name="T10" fmla="*/ 15 w 342"/>
                <a:gd name="T11" fmla="*/ 3 h 100"/>
                <a:gd name="T12" fmla="*/ 15 w 342"/>
                <a:gd name="T13" fmla="*/ 3 h 100"/>
                <a:gd name="T14" fmla="*/ 15 w 342"/>
                <a:gd name="T15" fmla="*/ 3 h 100"/>
                <a:gd name="T16" fmla="*/ 15 w 342"/>
                <a:gd name="T17" fmla="*/ 1 h 100"/>
                <a:gd name="T18" fmla="*/ 15 w 342"/>
                <a:gd name="T19" fmla="*/ 1 h 100"/>
                <a:gd name="T20" fmla="*/ 15 w 342"/>
                <a:gd name="T21" fmla="*/ 1 h 100"/>
                <a:gd name="T22" fmla="*/ 15 w 342"/>
                <a:gd name="T23" fmla="*/ 1 h 100"/>
                <a:gd name="T24" fmla="*/ 15 w 342"/>
                <a:gd name="T25" fmla="*/ 0 h 100"/>
                <a:gd name="T26" fmla="*/ 14 w 342"/>
                <a:gd name="T27" fmla="*/ 0 h 100"/>
                <a:gd name="T28" fmla="*/ 14 w 342"/>
                <a:gd name="T29" fmla="*/ 0 h 100"/>
                <a:gd name="T30" fmla="*/ 14 w 342"/>
                <a:gd name="T31" fmla="*/ 0 h 100"/>
                <a:gd name="T32" fmla="*/ 13 w 342"/>
                <a:gd name="T33" fmla="*/ 0 h 100"/>
                <a:gd name="T34" fmla="*/ 1 w 342"/>
                <a:gd name="T35" fmla="*/ 0 h 100"/>
                <a:gd name="T36" fmla="*/ 1 w 342"/>
                <a:gd name="T37" fmla="*/ 0 h 100"/>
                <a:gd name="T38" fmla="*/ 1 w 342"/>
                <a:gd name="T39" fmla="*/ 0 h 100"/>
                <a:gd name="T40" fmla="*/ 1 w 342"/>
                <a:gd name="T41" fmla="*/ 0 h 100"/>
                <a:gd name="T42" fmla="*/ 0 w 342"/>
                <a:gd name="T43" fmla="*/ 0 h 100"/>
                <a:gd name="T44" fmla="*/ 0 w 342"/>
                <a:gd name="T45" fmla="*/ 1 h 100"/>
                <a:gd name="T46" fmla="*/ 0 w 342"/>
                <a:gd name="T47" fmla="*/ 1 h 100"/>
                <a:gd name="T48" fmla="*/ 0 w 342"/>
                <a:gd name="T49" fmla="*/ 1 h 100"/>
                <a:gd name="T50" fmla="*/ 0 w 342"/>
                <a:gd name="T51" fmla="*/ 3 h 100"/>
                <a:gd name="T52" fmla="*/ 0 w 342"/>
                <a:gd name="T53" fmla="*/ 3 h 100"/>
                <a:gd name="T54" fmla="*/ 0 w 342"/>
                <a:gd name="T55" fmla="*/ 3 h 100"/>
                <a:gd name="T56" fmla="*/ 0 w 342"/>
                <a:gd name="T57" fmla="*/ 3 h 100"/>
                <a:gd name="T58" fmla="*/ 0 w 342"/>
                <a:gd name="T59" fmla="*/ 4 h 100"/>
                <a:gd name="T60" fmla="*/ 1 w 342"/>
                <a:gd name="T61" fmla="*/ 4 h 100"/>
                <a:gd name="T62" fmla="*/ 1 w 342"/>
                <a:gd name="T63" fmla="*/ 4 h 100"/>
                <a:gd name="T64" fmla="*/ 1 w 342"/>
                <a:gd name="T65" fmla="*/ 4 h 100"/>
                <a:gd name="T66" fmla="*/ 2 w 342"/>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100"/>
                <a:gd name="T104" fmla="*/ 342 w 342"/>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100">
                  <a:moveTo>
                    <a:pt x="306" y="100"/>
                  </a:moveTo>
                  <a:lnTo>
                    <a:pt x="309" y="99"/>
                  </a:lnTo>
                  <a:lnTo>
                    <a:pt x="312" y="99"/>
                  </a:lnTo>
                  <a:lnTo>
                    <a:pt x="316" y="98"/>
                  </a:lnTo>
                  <a:lnTo>
                    <a:pt x="319" y="97"/>
                  </a:lnTo>
                  <a:lnTo>
                    <a:pt x="322" y="96"/>
                  </a:lnTo>
                  <a:lnTo>
                    <a:pt x="325" y="94"/>
                  </a:lnTo>
                  <a:lnTo>
                    <a:pt x="328" y="92"/>
                  </a:lnTo>
                  <a:lnTo>
                    <a:pt x="331" y="90"/>
                  </a:lnTo>
                  <a:lnTo>
                    <a:pt x="333" y="88"/>
                  </a:lnTo>
                  <a:lnTo>
                    <a:pt x="335" y="86"/>
                  </a:lnTo>
                  <a:lnTo>
                    <a:pt x="337" y="83"/>
                  </a:lnTo>
                  <a:lnTo>
                    <a:pt x="339" y="80"/>
                  </a:lnTo>
                  <a:lnTo>
                    <a:pt x="340" y="77"/>
                  </a:lnTo>
                  <a:lnTo>
                    <a:pt x="341" y="74"/>
                  </a:lnTo>
                  <a:lnTo>
                    <a:pt x="341" y="71"/>
                  </a:lnTo>
                  <a:lnTo>
                    <a:pt x="342" y="67"/>
                  </a:lnTo>
                  <a:lnTo>
                    <a:pt x="342" y="33"/>
                  </a:lnTo>
                  <a:lnTo>
                    <a:pt x="341" y="29"/>
                  </a:lnTo>
                  <a:lnTo>
                    <a:pt x="341" y="25"/>
                  </a:lnTo>
                  <a:lnTo>
                    <a:pt x="340" y="22"/>
                  </a:lnTo>
                  <a:lnTo>
                    <a:pt x="339" y="19"/>
                  </a:lnTo>
                  <a:lnTo>
                    <a:pt x="337" y="16"/>
                  </a:lnTo>
                  <a:lnTo>
                    <a:pt x="335" y="13"/>
                  </a:lnTo>
                  <a:lnTo>
                    <a:pt x="333" y="11"/>
                  </a:lnTo>
                  <a:lnTo>
                    <a:pt x="331" y="9"/>
                  </a:lnTo>
                  <a:lnTo>
                    <a:pt x="328" y="7"/>
                  </a:lnTo>
                  <a:lnTo>
                    <a:pt x="325" y="5"/>
                  </a:lnTo>
                  <a:lnTo>
                    <a:pt x="322" y="3"/>
                  </a:lnTo>
                  <a:lnTo>
                    <a:pt x="319" y="2"/>
                  </a:lnTo>
                  <a:lnTo>
                    <a:pt x="316" y="1"/>
                  </a:lnTo>
                  <a:lnTo>
                    <a:pt x="312" y="0"/>
                  </a:lnTo>
                  <a:lnTo>
                    <a:pt x="309" y="0"/>
                  </a:lnTo>
                  <a:lnTo>
                    <a:pt x="306" y="0"/>
                  </a:lnTo>
                  <a:lnTo>
                    <a:pt x="37" y="0"/>
                  </a:lnTo>
                  <a:lnTo>
                    <a:pt x="33" y="0"/>
                  </a:lnTo>
                  <a:lnTo>
                    <a:pt x="29" y="0"/>
                  </a:lnTo>
                  <a:lnTo>
                    <a:pt x="26" y="1"/>
                  </a:lnTo>
                  <a:lnTo>
                    <a:pt x="22" y="2"/>
                  </a:lnTo>
                  <a:lnTo>
                    <a:pt x="18" y="3"/>
                  </a:lnTo>
                  <a:lnTo>
                    <a:pt x="15" y="5"/>
                  </a:lnTo>
                  <a:lnTo>
                    <a:pt x="13" y="7"/>
                  </a:lnTo>
                  <a:lnTo>
                    <a:pt x="10" y="9"/>
                  </a:lnTo>
                  <a:lnTo>
                    <a:pt x="8" y="11"/>
                  </a:lnTo>
                  <a:lnTo>
                    <a:pt x="6"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6" y="86"/>
                  </a:lnTo>
                  <a:lnTo>
                    <a:pt x="8" y="88"/>
                  </a:lnTo>
                  <a:lnTo>
                    <a:pt x="10" y="90"/>
                  </a:lnTo>
                  <a:lnTo>
                    <a:pt x="13" y="92"/>
                  </a:lnTo>
                  <a:lnTo>
                    <a:pt x="15" y="94"/>
                  </a:lnTo>
                  <a:lnTo>
                    <a:pt x="18" y="96"/>
                  </a:lnTo>
                  <a:lnTo>
                    <a:pt x="22" y="97"/>
                  </a:lnTo>
                  <a:lnTo>
                    <a:pt x="26" y="98"/>
                  </a:lnTo>
                  <a:lnTo>
                    <a:pt x="29" y="99"/>
                  </a:lnTo>
                  <a:lnTo>
                    <a:pt x="33" y="99"/>
                  </a:lnTo>
                  <a:lnTo>
                    <a:pt x="37" y="100"/>
                  </a:lnTo>
                  <a:lnTo>
                    <a:pt x="306" y="100"/>
                  </a:lnTo>
                  <a:close/>
                </a:path>
              </a:pathLst>
            </a:custGeom>
            <a:solidFill>
              <a:srgbClr val="F2EEEA"/>
            </a:solidFill>
            <a:ln w="0">
              <a:solidFill>
                <a:srgbClr val="000000"/>
              </a:solidFill>
              <a:round/>
              <a:headEnd/>
              <a:tailEnd/>
            </a:ln>
          </p:spPr>
          <p:txBody>
            <a:bodyPr/>
            <a:lstStyle/>
            <a:p>
              <a:pPr algn="ctr"/>
              <a:endParaRPr lang="en-US" sz="1800"/>
            </a:p>
          </p:txBody>
        </p:sp>
        <p:sp>
          <p:nvSpPr>
            <p:cNvPr id="309315" name="Freeform 42"/>
            <p:cNvSpPr>
              <a:spLocks/>
            </p:cNvSpPr>
            <p:nvPr/>
          </p:nvSpPr>
          <p:spPr bwMode="auto">
            <a:xfrm>
              <a:off x="4805" y="1330"/>
              <a:ext cx="20" cy="12"/>
            </a:xfrm>
            <a:custGeom>
              <a:avLst/>
              <a:gdLst>
                <a:gd name="T0" fmla="*/ 18 w 477"/>
                <a:gd name="T1" fmla="*/ 12 h 283"/>
                <a:gd name="T2" fmla="*/ 18 w 477"/>
                <a:gd name="T3" fmla="*/ 12 h 283"/>
                <a:gd name="T4" fmla="*/ 18 w 477"/>
                <a:gd name="T5" fmla="*/ 12 h 283"/>
                <a:gd name="T6" fmla="*/ 19 w 477"/>
                <a:gd name="T7" fmla="*/ 11 h 283"/>
                <a:gd name="T8" fmla="*/ 19 w 477"/>
                <a:gd name="T9" fmla="*/ 11 h 283"/>
                <a:gd name="T10" fmla="*/ 20 w 477"/>
                <a:gd name="T11" fmla="*/ 11 h 283"/>
                <a:gd name="T12" fmla="*/ 20 w 477"/>
                <a:gd name="T13" fmla="*/ 10 h 283"/>
                <a:gd name="T14" fmla="*/ 20 w 477"/>
                <a:gd name="T15" fmla="*/ 9 h 283"/>
                <a:gd name="T16" fmla="*/ 19 w 477"/>
                <a:gd name="T17" fmla="*/ 3 h 283"/>
                <a:gd name="T18" fmla="*/ 19 w 477"/>
                <a:gd name="T19" fmla="*/ 2 h 283"/>
                <a:gd name="T20" fmla="*/ 19 w 477"/>
                <a:gd name="T21" fmla="*/ 2 h 283"/>
                <a:gd name="T22" fmla="*/ 19 w 477"/>
                <a:gd name="T23" fmla="*/ 1 h 283"/>
                <a:gd name="T24" fmla="*/ 19 w 477"/>
                <a:gd name="T25" fmla="*/ 1 h 283"/>
                <a:gd name="T26" fmla="*/ 18 w 477"/>
                <a:gd name="T27" fmla="*/ 0 h 283"/>
                <a:gd name="T28" fmla="*/ 18 w 477"/>
                <a:gd name="T29" fmla="*/ 0 h 283"/>
                <a:gd name="T30" fmla="*/ 18 w 477"/>
                <a:gd name="T31" fmla="*/ 0 h 283"/>
                <a:gd name="T32" fmla="*/ 17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19" y="282"/>
                  </a:lnTo>
                  <a:lnTo>
                    <a:pt x="425" y="281"/>
                  </a:lnTo>
                  <a:lnTo>
                    <a:pt x="430" y="280"/>
                  </a:lnTo>
                  <a:lnTo>
                    <a:pt x="435" y="277"/>
                  </a:lnTo>
                  <a:lnTo>
                    <a:pt x="440" y="275"/>
                  </a:lnTo>
                  <a:lnTo>
                    <a:pt x="445" y="271"/>
                  </a:lnTo>
                  <a:lnTo>
                    <a:pt x="451" y="268"/>
                  </a:lnTo>
                  <a:lnTo>
                    <a:pt x="456" y="264"/>
                  </a:lnTo>
                  <a:lnTo>
                    <a:pt x="460" y="259"/>
                  </a:lnTo>
                  <a:lnTo>
                    <a:pt x="464" y="254"/>
                  </a:lnTo>
                  <a:lnTo>
                    <a:pt x="468" y="248"/>
                  </a:lnTo>
                  <a:lnTo>
                    <a:pt x="471" y="242"/>
                  </a:lnTo>
                  <a:lnTo>
                    <a:pt x="473" y="236"/>
                  </a:lnTo>
                  <a:lnTo>
                    <a:pt x="475" y="230"/>
                  </a:lnTo>
                  <a:lnTo>
                    <a:pt x="476" y="223"/>
                  </a:lnTo>
                  <a:lnTo>
                    <a:pt x="477" y="217"/>
                  </a:lnTo>
                  <a:lnTo>
                    <a:pt x="463" y="69"/>
                  </a:lnTo>
                  <a:lnTo>
                    <a:pt x="462" y="62"/>
                  </a:lnTo>
                  <a:lnTo>
                    <a:pt x="462" y="55"/>
                  </a:lnTo>
                  <a:lnTo>
                    <a:pt x="460" y="48"/>
                  </a:lnTo>
                  <a:lnTo>
                    <a:pt x="459" y="41"/>
                  </a:lnTo>
                  <a:lnTo>
                    <a:pt x="457" y="36"/>
                  </a:lnTo>
                  <a:lnTo>
                    <a:pt x="454" y="30"/>
                  </a:lnTo>
                  <a:lnTo>
                    <a:pt x="452" y="25"/>
                  </a:lnTo>
                  <a:lnTo>
                    <a:pt x="448" y="20"/>
                  </a:lnTo>
                  <a:lnTo>
                    <a:pt x="444" y="16"/>
                  </a:lnTo>
                  <a:lnTo>
                    <a:pt x="441" y="11"/>
                  </a:lnTo>
                  <a:lnTo>
                    <a:pt x="437" y="8"/>
                  </a:lnTo>
                  <a:lnTo>
                    <a:pt x="433" y="5"/>
                  </a:lnTo>
                  <a:lnTo>
                    <a:pt x="428" y="3"/>
                  </a:lnTo>
                  <a:lnTo>
                    <a:pt x="424" y="1"/>
                  </a:lnTo>
                  <a:lnTo>
                    <a:pt x="419" y="0"/>
                  </a:lnTo>
                  <a:lnTo>
                    <a:pt x="415" y="0"/>
                  </a:lnTo>
                  <a:lnTo>
                    <a:pt x="61" y="0"/>
                  </a:lnTo>
                  <a:lnTo>
                    <a:pt x="56" y="0"/>
                  </a:lnTo>
                  <a:lnTo>
                    <a:pt x="51" y="1"/>
                  </a:lnTo>
                  <a:lnTo>
                    <a:pt x="47" y="3"/>
                  </a:lnTo>
                  <a:lnTo>
                    <a:pt x="43" y="5"/>
                  </a:lnTo>
                  <a:lnTo>
                    <a:pt x="39" y="8"/>
                  </a:lnTo>
                  <a:lnTo>
                    <a:pt x="35" y="11"/>
                  </a:lnTo>
                  <a:lnTo>
                    <a:pt x="31" y="16"/>
                  </a:lnTo>
                  <a:lnTo>
                    <a:pt x="28" y="20"/>
                  </a:lnTo>
                  <a:lnTo>
                    <a:pt x="25" y="25"/>
                  </a:lnTo>
                  <a:lnTo>
                    <a:pt x="21" y="30"/>
                  </a:lnTo>
                  <a:lnTo>
                    <a:pt x="19" y="36"/>
                  </a:lnTo>
                  <a:lnTo>
                    <a:pt x="17" y="41"/>
                  </a:lnTo>
                  <a:lnTo>
                    <a:pt x="16" y="48"/>
                  </a:lnTo>
                  <a:lnTo>
                    <a:pt x="14" y="55"/>
                  </a:lnTo>
                  <a:lnTo>
                    <a:pt x="14" y="62"/>
                  </a:lnTo>
                  <a:lnTo>
                    <a:pt x="14" y="69"/>
                  </a:lnTo>
                  <a:lnTo>
                    <a:pt x="0" y="217"/>
                  </a:lnTo>
                  <a:lnTo>
                    <a:pt x="0" y="223"/>
                  </a:lnTo>
                  <a:lnTo>
                    <a:pt x="1" y="230"/>
                  </a:lnTo>
                  <a:lnTo>
                    <a:pt x="3" y="236"/>
                  </a:lnTo>
                  <a:lnTo>
                    <a:pt x="5" y="242"/>
                  </a:lnTo>
                  <a:lnTo>
                    <a:pt x="8" y="248"/>
                  </a:lnTo>
                  <a:lnTo>
                    <a:pt x="12" y="254"/>
                  </a:lnTo>
                  <a:lnTo>
                    <a:pt x="16" y="259"/>
                  </a:lnTo>
                  <a:lnTo>
                    <a:pt x="20" y="264"/>
                  </a:lnTo>
                  <a:lnTo>
                    <a:pt x="26" y="268"/>
                  </a:lnTo>
                  <a:lnTo>
                    <a:pt x="31" y="271"/>
                  </a:lnTo>
                  <a:lnTo>
                    <a:pt x="36" y="275"/>
                  </a:lnTo>
                  <a:lnTo>
                    <a:pt x="41" y="277"/>
                  </a:lnTo>
                  <a:lnTo>
                    <a:pt x="46" y="280"/>
                  </a:lnTo>
                  <a:lnTo>
                    <a:pt x="51" y="281"/>
                  </a:lnTo>
                  <a:lnTo>
                    <a:pt x="56" y="282"/>
                  </a:lnTo>
                  <a:lnTo>
                    <a:pt x="61"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316" name="Freeform 43"/>
            <p:cNvSpPr>
              <a:spLocks/>
            </p:cNvSpPr>
            <p:nvPr/>
          </p:nvSpPr>
          <p:spPr bwMode="auto">
            <a:xfrm>
              <a:off x="4805" y="1330"/>
              <a:ext cx="20" cy="12"/>
            </a:xfrm>
            <a:custGeom>
              <a:avLst/>
              <a:gdLst>
                <a:gd name="T0" fmla="*/ 18 w 455"/>
                <a:gd name="T1" fmla="*/ 12 h 270"/>
                <a:gd name="T2" fmla="*/ 18 w 455"/>
                <a:gd name="T3" fmla="*/ 12 h 270"/>
                <a:gd name="T4" fmla="*/ 18 w 455"/>
                <a:gd name="T5" fmla="*/ 12 h 270"/>
                <a:gd name="T6" fmla="*/ 19 w 455"/>
                <a:gd name="T7" fmla="*/ 11 h 270"/>
                <a:gd name="T8" fmla="*/ 19 w 455"/>
                <a:gd name="T9" fmla="*/ 11 h 270"/>
                <a:gd name="T10" fmla="*/ 20 w 455"/>
                <a:gd name="T11" fmla="*/ 10 h 270"/>
                <a:gd name="T12" fmla="*/ 20 w 455"/>
                <a:gd name="T13" fmla="*/ 10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9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3 h 270"/>
                <a:gd name="T50" fmla="*/ 0 w 455"/>
                <a:gd name="T51" fmla="*/ 9 h 270"/>
                <a:gd name="T52" fmla="*/ 0 w 455"/>
                <a:gd name="T53" fmla="*/ 10 h 270"/>
                <a:gd name="T54" fmla="*/ 0 w 455"/>
                <a:gd name="T55" fmla="*/ 10 h 270"/>
                <a:gd name="T56" fmla="*/ 0 w 455"/>
                <a:gd name="T57" fmla="*/ 11 h 270"/>
                <a:gd name="T58" fmla="*/ 1 w 455"/>
                <a:gd name="T59" fmla="*/ 11 h 270"/>
                <a:gd name="T60" fmla="*/ 1 w 455"/>
                <a:gd name="T61" fmla="*/ 12 h 270"/>
                <a:gd name="T62" fmla="*/ 2 w 455"/>
                <a:gd name="T63" fmla="*/ 12 h 270"/>
                <a:gd name="T64" fmla="*/ 2 w 455"/>
                <a:gd name="T65" fmla="*/ 12 h 270"/>
                <a:gd name="T66" fmla="*/ 3 w 455"/>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5" y="270"/>
                  </a:moveTo>
                  <a:lnTo>
                    <a:pt x="399" y="269"/>
                  </a:lnTo>
                  <a:lnTo>
                    <a:pt x="405" y="268"/>
                  </a:lnTo>
                  <a:lnTo>
                    <a:pt x="410" y="267"/>
                  </a:lnTo>
                  <a:lnTo>
                    <a:pt x="415" y="265"/>
                  </a:lnTo>
                  <a:lnTo>
                    <a:pt x="420" y="262"/>
                  </a:lnTo>
                  <a:lnTo>
                    <a:pt x="425" y="259"/>
                  </a:lnTo>
                  <a:lnTo>
                    <a:pt x="429" y="255"/>
                  </a:lnTo>
                  <a:lnTo>
                    <a:pt x="434" y="251"/>
                  </a:lnTo>
                  <a:lnTo>
                    <a:pt x="438" y="247"/>
                  </a:lnTo>
                  <a:lnTo>
                    <a:pt x="443" y="241"/>
                  </a:lnTo>
                  <a:lnTo>
                    <a:pt x="446" y="236"/>
                  </a:lnTo>
                  <a:lnTo>
                    <a:pt x="449" y="231"/>
                  </a:lnTo>
                  <a:lnTo>
                    <a:pt x="451" y="225"/>
                  </a:lnTo>
                  <a:lnTo>
                    <a:pt x="453" y="219"/>
                  </a:lnTo>
                  <a:lnTo>
                    <a:pt x="454" y="213"/>
                  </a:lnTo>
                  <a:lnTo>
                    <a:pt x="455" y="207"/>
                  </a:lnTo>
                  <a:lnTo>
                    <a:pt x="442" y="65"/>
                  </a:lnTo>
                  <a:lnTo>
                    <a:pt x="441" y="58"/>
                  </a:lnTo>
                  <a:lnTo>
                    <a:pt x="441" y="52"/>
                  </a:lnTo>
                  <a:lnTo>
                    <a:pt x="438" y="45"/>
                  </a:lnTo>
                  <a:lnTo>
                    <a:pt x="437" y="39"/>
                  </a:lnTo>
                  <a:lnTo>
                    <a:pt x="435" y="33"/>
                  </a:lnTo>
                  <a:lnTo>
                    <a:pt x="433" y="28"/>
                  </a:lnTo>
                  <a:lnTo>
                    <a:pt x="430" y="23"/>
                  </a:lnTo>
                  <a:lnTo>
                    <a:pt x="427" y="19"/>
                  </a:lnTo>
                  <a:lnTo>
                    <a:pt x="424" y="15"/>
                  </a:lnTo>
                  <a:lnTo>
                    <a:pt x="421" y="11"/>
                  </a:lnTo>
                  <a:lnTo>
                    <a:pt x="417" y="8"/>
                  </a:lnTo>
                  <a:lnTo>
                    <a:pt x="413" y="4"/>
                  </a:lnTo>
                  <a:lnTo>
                    <a:pt x="409" y="2"/>
                  </a:lnTo>
                  <a:lnTo>
                    <a:pt x="405" y="1"/>
                  </a:lnTo>
                  <a:lnTo>
                    <a:pt x="399" y="0"/>
                  </a:lnTo>
                  <a:lnTo>
                    <a:pt x="395" y="0"/>
                  </a:lnTo>
                  <a:lnTo>
                    <a:pt x="60" y="0"/>
                  </a:lnTo>
                  <a:lnTo>
                    <a:pt x="55" y="0"/>
                  </a:lnTo>
                  <a:lnTo>
                    <a:pt x="49" y="1"/>
                  </a:lnTo>
                  <a:lnTo>
                    <a:pt x="45" y="2"/>
                  </a:lnTo>
                  <a:lnTo>
                    <a:pt x="41" y="4"/>
                  </a:lnTo>
                  <a:lnTo>
                    <a:pt x="37" y="8"/>
                  </a:lnTo>
                  <a:lnTo>
                    <a:pt x="33" y="11"/>
                  </a:lnTo>
                  <a:lnTo>
                    <a:pt x="30" y="15"/>
                  </a:lnTo>
                  <a:lnTo>
                    <a:pt x="27" y="19"/>
                  </a:lnTo>
                  <a:lnTo>
                    <a:pt x="24" y="23"/>
                  </a:lnTo>
                  <a:lnTo>
                    <a:pt x="21" y="28"/>
                  </a:lnTo>
                  <a:lnTo>
                    <a:pt x="19" y="33"/>
                  </a:lnTo>
                  <a:lnTo>
                    <a:pt x="17" y="39"/>
                  </a:lnTo>
                  <a:lnTo>
                    <a:pt x="16" y="45"/>
                  </a:lnTo>
                  <a:lnTo>
                    <a:pt x="14" y="52"/>
                  </a:lnTo>
                  <a:lnTo>
                    <a:pt x="14" y="58"/>
                  </a:lnTo>
                  <a:lnTo>
                    <a:pt x="14" y="65"/>
                  </a:lnTo>
                  <a:lnTo>
                    <a:pt x="0" y="207"/>
                  </a:lnTo>
                  <a:lnTo>
                    <a:pt x="0" y="213"/>
                  </a:lnTo>
                  <a:lnTo>
                    <a:pt x="1" y="219"/>
                  </a:lnTo>
                  <a:lnTo>
                    <a:pt x="3" y="225"/>
                  </a:lnTo>
                  <a:lnTo>
                    <a:pt x="5" y="231"/>
                  </a:lnTo>
                  <a:lnTo>
                    <a:pt x="8" y="236"/>
                  </a:lnTo>
                  <a:lnTo>
                    <a:pt x="11" y="241"/>
                  </a:lnTo>
                  <a:lnTo>
                    <a:pt x="16" y="247"/>
                  </a:lnTo>
                  <a:lnTo>
                    <a:pt x="20" y="251"/>
                  </a:lnTo>
                  <a:lnTo>
                    <a:pt x="25" y="255"/>
                  </a:lnTo>
                  <a:lnTo>
                    <a:pt x="29" y="259"/>
                  </a:lnTo>
                  <a:lnTo>
                    <a:pt x="34" y="262"/>
                  </a:lnTo>
                  <a:lnTo>
                    <a:pt x="39" y="265"/>
                  </a:lnTo>
                  <a:lnTo>
                    <a:pt x="44" y="267"/>
                  </a:lnTo>
                  <a:lnTo>
                    <a:pt x="49" y="268"/>
                  </a:lnTo>
                  <a:lnTo>
                    <a:pt x="55" y="269"/>
                  </a:lnTo>
                  <a:lnTo>
                    <a:pt x="60"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317" name="Freeform 44"/>
            <p:cNvSpPr>
              <a:spLocks/>
            </p:cNvSpPr>
            <p:nvPr/>
          </p:nvSpPr>
          <p:spPr bwMode="auto">
            <a:xfrm>
              <a:off x="4808" y="1335"/>
              <a:ext cx="14" cy="6"/>
            </a:xfrm>
            <a:custGeom>
              <a:avLst/>
              <a:gdLst>
                <a:gd name="T0" fmla="*/ 14 w 333"/>
                <a:gd name="T1" fmla="*/ 3 h 122"/>
                <a:gd name="T2" fmla="*/ 14 w 333"/>
                <a:gd name="T3" fmla="*/ 3 h 122"/>
                <a:gd name="T4" fmla="*/ 14 w 333"/>
                <a:gd name="T5" fmla="*/ 4 h 122"/>
                <a:gd name="T6" fmla="*/ 14 w 333"/>
                <a:gd name="T7" fmla="*/ 4 h 122"/>
                <a:gd name="T8" fmla="*/ 14 w 333"/>
                <a:gd name="T9" fmla="*/ 4 h 122"/>
                <a:gd name="T10" fmla="*/ 14 w 333"/>
                <a:gd name="T11" fmla="*/ 4 h 122"/>
                <a:gd name="T12" fmla="*/ 14 w 333"/>
                <a:gd name="T13" fmla="*/ 5 h 122"/>
                <a:gd name="T14" fmla="*/ 14 w 333"/>
                <a:gd name="T15" fmla="*/ 5 h 122"/>
                <a:gd name="T16" fmla="*/ 14 w 333"/>
                <a:gd name="T17" fmla="*/ 5 h 122"/>
                <a:gd name="T18" fmla="*/ 13 w 333"/>
                <a:gd name="T19" fmla="*/ 5 h 122"/>
                <a:gd name="T20" fmla="*/ 13 w 333"/>
                <a:gd name="T21" fmla="*/ 5 h 122"/>
                <a:gd name="T22" fmla="*/ 13 w 333"/>
                <a:gd name="T23" fmla="*/ 6 h 122"/>
                <a:gd name="T24" fmla="*/ 13 w 333"/>
                <a:gd name="T25" fmla="*/ 6 h 122"/>
                <a:gd name="T26" fmla="*/ 13 w 333"/>
                <a:gd name="T27" fmla="*/ 6 h 122"/>
                <a:gd name="T28" fmla="*/ 13 w 333"/>
                <a:gd name="T29" fmla="*/ 6 h 122"/>
                <a:gd name="T30" fmla="*/ 13 w 333"/>
                <a:gd name="T31" fmla="*/ 6 h 122"/>
                <a:gd name="T32" fmla="*/ 12 w 333"/>
                <a:gd name="T33" fmla="*/ 6 h 122"/>
                <a:gd name="T34" fmla="*/ 2 w 333"/>
                <a:gd name="T35" fmla="*/ 6 h 122"/>
                <a:gd name="T36" fmla="*/ 1 w 333"/>
                <a:gd name="T37" fmla="*/ 6 h 122"/>
                <a:gd name="T38" fmla="*/ 1 w 333"/>
                <a:gd name="T39" fmla="*/ 6 h 122"/>
                <a:gd name="T40" fmla="*/ 1 w 333"/>
                <a:gd name="T41" fmla="*/ 6 h 122"/>
                <a:gd name="T42" fmla="*/ 1 w 333"/>
                <a:gd name="T43" fmla="*/ 6 h 122"/>
                <a:gd name="T44" fmla="*/ 1 w 333"/>
                <a:gd name="T45" fmla="*/ 6 h 122"/>
                <a:gd name="T46" fmla="*/ 1 w 333"/>
                <a:gd name="T47" fmla="*/ 5 h 122"/>
                <a:gd name="T48" fmla="*/ 1 w 333"/>
                <a:gd name="T49" fmla="*/ 5 h 122"/>
                <a:gd name="T50" fmla="*/ 0 w 333"/>
                <a:gd name="T51" fmla="*/ 5 h 122"/>
                <a:gd name="T52" fmla="*/ 0 w 333"/>
                <a:gd name="T53" fmla="*/ 5 h 122"/>
                <a:gd name="T54" fmla="*/ 0 w 333"/>
                <a:gd name="T55" fmla="*/ 5 h 122"/>
                <a:gd name="T56" fmla="*/ 0 w 333"/>
                <a:gd name="T57" fmla="*/ 4 h 122"/>
                <a:gd name="T58" fmla="*/ 0 w 333"/>
                <a:gd name="T59" fmla="*/ 4 h 122"/>
                <a:gd name="T60" fmla="*/ 0 w 333"/>
                <a:gd name="T61" fmla="*/ 4 h 122"/>
                <a:gd name="T62" fmla="*/ 0 w 333"/>
                <a:gd name="T63" fmla="*/ 4 h 122"/>
                <a:gd name="T64" fmla="*/ 0 w 333"/>
                <a:gd name="T65" fmla="*/ 3 h 122"/>
                <a:gd name="T66" fmla="*/ 0 w 333"/>
                <a:gd name="T67" fmla="*/ 3 h 122"/>
                <a:gd name="T68" fmla="*/ 0 w 333"/>
                <a:gd name="T69" fmla="*/ 0 h 122"/>
                <a:gd name="T70" fmla="*/ 14 w 333"/>
                <a:gd name="T71" fmla="*/ 0 h 122"/>
                <a:gd name="T72" fmla="*/ 14 w 333"/>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2"/>
                <a:gd name="T113" fmla="*/ 333 w 333"/>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2">
                  <a:moveTo>
                    <a:pt x="333" y="60"/>
                  </a:moveTo>
                  <a:lnTo>
                    <a:pt x="332" y="66"/>
                  </a:lnTo>
                  <a:lnTo>
                    <a:pt x="332" y="72"/>
                  </a:lnTo>
                  <a:lnTo>
                    <a:pt x="331" y="78"/>
                  </a:lnTo>
                  <a:lnTo>
                    <a:pt x="330" y="84"/>
                  </a:lnTo>
                  <a:lnTo>
                    <a:pt x="328" y="89"/>
                  </a:lnTo>
                  <a:lnTo>
                    <a:pt x="327" y="94"/>
                  </a:lnTo>
                  <a:lnTo>
                    <a:pt x="324" y="99"/>
                  </a:lnTo>
                  <a:lnTo>
                    <a:pt x="322" y="103"/>
                  </a:lnTo>
                  <a:lnTo>
                    <a:pt x="320" y="107"/>
                  </a:lnTo>
                  <a:lnTo>
                    <a:pt x="317" y="110"/>
                  </a:lnTo>
                  <a:lnTo>
                    <a:pt x="314" y="113"/>
                  </a:lnTo>
                  <a:lnTo>
                    <a:pt x="310" y="116"/>
                  </a:lnTo>
                  <a:lnTo>
                    <a:pt x="307" y="119"/>
                  </a:lnTo>
                  <a:lnTo>
                    <a:pt x="303" y="120"/>
                  </a:lnTo>
                  <a:lnTo>
                    <a:pt x="299" y="121"/>
                  </a:lnTo>
                  <a:lnTo>
                    <a:pt x="294" y="122"/>
                  </a:lnTo>
                  <a:lnTo>
                    <a:pt x="38" y="122"/>
                  </a:lnTo>
                  <a:lnTo>
                    <a:pt x="33" y="121"/>
                  </a:lnTo>
                  <a:lnTo>
                    <a:pt x="29" y="120"/>
                  </a:lnTo>
                  <a:lnTo>
                    <a:pt x="25" y="119"/>
                  </a:lnTo>
                  <a:lnTo>
                    <a:pt x="21" y="116"/>
                  </a:lnTo>
                  <a:lnTo>
                    <a:pt x="18" y="113"/>
                  </a:lnTo>
                  <a:lnTo>
                    <a:pt x="15" y="110"/>
                  </a:lnTo>
                  <a:lnTo>
                    <a:pt x="12" y="107"/>
                  </a:lnTo>
                  <a:lnTo>
                    <a:pt x="9" y="103"/>
                  </a:lnTo>
                  <a:lnTo>
                    <a:pt x="7" y="99"/>
                  </a:lnTo>
                  <a:lnTo>
                    <a:pt x="5" y="94"/>
                  </a:lnTo>
                  <a:lnTo>
                    <a:pt x="3" y="89"/>
                  </a:lnTo>
                  <a:lnTo>
                    <a:pt x="2" y="84"/>
                  </a:lnTo>
                  <a:lnTo>
                    <a:pt x="1" y="78"/>
                  </a:lnTo>
                  <a:lnTo>
                    <a:pt x="0" y="72"/>
                  </a:lnTo>
                  <a:lnTo>
                    <a:pt x="0" y="66"/>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318" name="Freeform 45"/>
            <p:cNvSpPr>
              <a:spLocks/>
            </p:cNvSpPr>
            <p:nvPr/>
          </p:nvSpPr>
          <p:spPr bwMode="auto">
            <a:xfrm>
              <a:off x="4806" y="1331"/>
              <a:ext cx="1" cy="9"/>
            </a:xfrm>
            <a:custGeom>
              <a:avLst/>
              <a:gdLst>
                <a:gd name="T0" fmla="*/ 1 w 32"/>
                <a:gd name="T1" fmla="*/ 9 h 201"/>
                <a:gd name="T2" fmla="*/ 1 w 32"/>
                <a:gd name="T3" fmla="*/ 9 h 201"/>
                <a:gd name="T4" fmla="*/ 1 w 32"/>
                <a:gd name="T5" fmla="*/ 9 h 201"/>
                <a:gd name="T6" fmla="*/ 1 w 32"/>
                <a:gd name="T7" fmla="*/ 9 h 201"/>
                <a:gd name="T8" fmla="*/ 1 w 32"/>
                <a:gd name="T9" fmla="*/ 9 h 201"/>
                <a:gd name="T10" fmla="*/ 1 w 32"/>
                <a:gd name="T11" fmla="*/ 9 h 201"/>
                <a:gd name="T12" fmla="*/ 1 w 32"/>
                <a:gd name="T13" fmla="*/ 8 h 201"/>
                <a:gd name="T14" fmla="*/ 1 w 32"/>
                <a:gd name="T15" fmla="*/ 8 h 201"/>
                <a:gd name="T16" fmla="*/ 1 w 32"/>
                <a:gd name="T17" fmla="*/ 1 h 201"/>
                <a:gd name="T18" fmla="*/ 1 w 32"/>
                <a:gd name="T19" fmla="*/ 1 h 201"/>
                <a:gd name="T20" fmla="*/ 1 w 32"/>
                <a:gd name="T21" fmla="*/ 1 h 201"/>
                <a:gd name="T22" fmla="*/ 1 w 32"/>
                <a:gd name="T23" fmla="*/ 0 h 201"/>
                <a:gd name="T24" fmla="*/ 1 w 32"/>
                <a:gd name="T25" fmla="*/ 0 h 201"/>
                <a:gd name="T26" fmla="*/ 1 w 32"/>
                <a:gd name="T27" fmla="*/ 0 h 201"/>
                <a:gd name="T28" fmla="*/ 1 w 32"/>
                <a:gd name="T29" fmla="*/ 0 h 201"/>
                <a:gd name="T30" fmla="*/ 1 w 32"/>
                <a:gd name="T31" fmla="*/ 0 h 201"/>
                <a:gd name="T32" fmla="*/ 1 w 32"/>
                <a:gd name="T33" fmla="*/ 0 h 201"/>
                <a:gd name="T34" fmla="*/ 0 w 32"/>
                <a:gd name="T35" fmla="*/ 0 h 201"/>
                <a:gd name="T36" fmla="*/ 0 w 32"/>
                <a:gd name="T37" fmla="*/ 0 h 201"/>
                <a:gd name="T38" fmla="*/ 0 w 32"/>
                <a:gd name="T39" fmla="*/ 0 h 201"/>
                <a:gd name="T40" fmla="*/ 0 w 32"/>
                <a:gd name="T41" fmla="*/ 0 h 201"/>
                <a:gd name="T42" fmla="*/ 0 w 32"/>
                <a:gd name="T43" fmla="*/ 0 h 201"/>
                <a:gd name="T44" fmla="*/ 0 w 32"/>
                <a:gd name="T45" fmla="*/ 1 h 201"/>
                <a:gd name="T46" fmla="*/ 0 w 32"/>
                <a:gd name="T47" fmla="*/ 1 h 201"/>
                <a:gd name="T48" fmla="*/ 0 w 32"/>
                <a:gd name="T49" fmla="*/ 1 h 201"/>
                <a:gd name="T50" fmla="*/ 0 w 32"/>
                <a:gd name="T51" fmla="*/ 8 h 201"/>
                <a:gd name="T52" fmla="*/ 0 w 32"/>
                <a:gd name="T53" fmla="*/ 8 h 201"/>
                <a:gd name="T54" fmla="*/ 0 w 32"/>
                <a:gd name="T55" fmla="*/ 8 h 201"/>
                <a:gd name="T56" fmla="*/ 0 w 32"/>
                <a:gd name="T57" fmla="*/ 8 h 201"/>
                <a:gd name="T58" fmla="*/ 0 w 32"/>
                <a:gd name="T59" fmla="*/ 9 h 201"/>
                <a:gd name="T60" fmla="*/ 0 w 32"/>
                <a:gd name="T61" fmla="*/ 9 h 201"/>
                <a:gd name="T62" fmla="*/ 0 w 32"/>
                <a:gd name="T63" fmla="*/ 9 h 201"/>
                <a:gd name="T64" fmla="*/ 1 w 32"/>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1"/>
                <a:gd name="T101" fmla="*/ 32 w 32"/>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1">
                  <a:moveTo>
                    <a:pt x="18" y="201"/>
                  </a:moveTo>
                  <a:lnTo>
                    <a:pt x="19" y="200"/>
                  </a:lnTo>
                  <a:lnTo>
                    <a:pt x="20" y="200"/>
                  </a:lnTo>
                  <a:lnTo>
                    <a:pt x="22" y="200"/>
                  </a:lnTo>
                  <a:lnTo>
                    <a:pt x="23" y="199"/>
                  </a:lnTo>
                  <a:lnTo>
                    <a:pt x="24" y="198"/>
                  </a:lnTo>
                  <a:lnTo>
                    <a:pt x="25" y="197"/>
                  </a:lnTo>
                  <a:lnTo>
                    <a:pt x="27" y="196"/>
                  </a:lnTo>
                  <a:lnTo>
                    <a:pt x="28" y="195"/>
                  </a:lnTo>
                  <a:lnTo>
                    <a:pt x="28" y="193"/>
                  </a:lnTo>
                  <a:lnTo>
                    <a:pt x="29" y="192"/>
                  </a:lnTo>
                  <a:lnTo>
                    <a:pt x="30" y="190"/>
                  </a:lnTo>
                  <a:lnTo>
                    <a:pt x="30" y="189"/>
                  </a:lnTo>
                  <a:lnTo>
                    <a:pt x="31" y="187"/>
                  </a:lnTo>
                  <a:lnTo>
                    <a:pt x="31" y="185"/>
                  </a:lnTo>
                  <a:lnTo>
                    <a:pt x="31" y="183"/>
                  </a:lnTo>
                  <a:lnTo>
                    <a:pt x="32" y="182"/>
                  </a:lnTo>
                  <a:lnTo>
                    <a:pt x="32" y="21"/>
                  </a:lnTo>
                  <a:lnTo>
                    <a:pt x="31" y="18"/>
                  </a:lnTo>
                  <a:lnTo>
                    <a:pt x="31" y="16"/>
                  </a:lnTo>
                  <a:lnTo>
                    <a:pt x="31" y="15"/>
                  </a:lnTo>
                  <a:lnTo>
                    <a:pt x="30" y="13"/>
                  </a:lnTo>
                  <a:lnTo>
                    <a:pt x="30" y="11"/>
                  </a:lnTo>
                  <a:lnTo>
                    <a:pt x="29" y="8"/>
                  </a:lnTo>
                  <a:lnTo>
                    <a:pt x="28" y="7"/>
                  </a:lnTo>
                  <a:lnTo>
                    <a:pt x="28" y="5"/>
                  </a:lnTo>
                  <a:lnTo>
                    <a:pt x="27" y="4"/>
                  </a:lnTo>
                  <a:lnTo>
                    <a:pt x="25" y="3"/>
                  </a:lnTo>
                  <a:lnTo>
                    <a:pt x="24" y="2"/>
                  </a:lnTo>
                  <a:lnTo>
                    <a:pt x="23" y="1"/>
                  </a:lnTo>
                  <a:lnTo>
                    <a:pt x="22" y="0"/>
                  </a:lnTo>
                  <a:lnTo>
                    <a:pt x="20" y="0"/>
                  </a:lnTo>
                  <a:lnTo>
                    <a:pt x="19" y="0"/>
                  </a:lnTo>
                  <a:lnTo>
                    <a:pt x="18" y="0"/>
                  </a:lnTo>
                  <a:lnTo>
                    <a:pt x="16" y="0"/>
                  </a:lnTo>
                  <a:lnTo>
                    <a:pt x="15" y="0"/>
                  </a:lnTo>
                  <a:lnTo>
                    <a:pt x="14" y="0"/>
                  </a:lnTo>
                  <a:lnTo>
                    <a:pt x="13" y="1"/>
                  </a:lnTo>
                  <a:lnTo>
                    <a:pt x="11" y="2"/>
                  </a:lnTo>
                  <a:lnTo>
                    <a:pt x="10" y="3"/>
                  </a:lnTo>
                  <a:lnTo>
                    <a:pt x="9" y="4"/>
                  </a:lnTo>
                  <a:lnTo>
                    <a:pt x="8" y="5"/>
                  </a:lnTo>
                  <a:lnTo>
                    <a:pt x="8" y="7"/>
                  </a:lnTo>
                  <a:lnTo>
                    <a:pt x="7" y="8"/>
                  </a:lnTo>
                  <a:lnTo>
                    <a:pt x="6" y="11"/>
                  </a:lnTo>
                  <a:lnTo>
                    <a:pt x="6" y="13"/>
                  </a:lnTo>
                  <a:lnTo>
                    <a:pt x="5" y="15"/>
                  </a:lnTo>
                  <a:lnTo>
                    <a:pt x="5" y="16"/>
                  </a:lnTo>
                  <a:lnTo>
                    <a:pt x="5" y="18"/>
                  </a:lnTo>
                  <a:lnTo>
                    <a:pt x="5" y="21"/>
                  </a:lnTo>
                  <a:lnTo>
                    <a:pt x="0" y="168"/>
                  </a:lnTo>
                  <a:lnTo>
                    <a:pt x="0" y="171"/>
                  </a:lnTo>
                  <a:lnTo>
                    <a:pt x="0" y="173"/>
                  </a:lnTo>
                  <a:lnTo>
                    <a:pt x="1" y="176"/>
                  </a:lnTo>
                  <a:lnTo>
                    <a:pt x="1" y="178"/>
                  </a:lnTo>
                  <a:lnTo>
                    <a:pt x="2" y="181"/>
                  </a:lnTo>
                  <a:lnTo>
                    <a:pt x="3" y="183"/>
                  </a:lnTo>
                  <a:lnTo>
                    <a:pt x="5" y="186"/>
                  </a:lnTo>
                  <a:lnTo>
                    <a:pt x="6" y="189"/>
                  </a:lnTo>
                  <a:lnTo>
                    <a:pt x="7" y="191"/>
                  </a:lnTo>
                  <a:lnTo>
                    <a:pt x="9" y="193"/>
                  </a:lnTo>
                  <a:lnTo>
                    <a:pt x="10" y="195"/>
                  </a:lnTo>
                  <a:lnTo>
                    <a:pt x="12" y="197"/>
                  </a:lnTo>
                  <a:lnTo>
                    <a:pt x="13" y="198"/>
                  </a:lnTo>
                  <a:lnTo>
                    <a:pt x="15"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319" name="Freeform 46"/>
            <p:cNvSpPr>
              <a:spLocks/>
            </p:cNvSpPr>
            <p:nvPr/>
          </p:nvSpPr>
          <p:spPr bwMode="auto">
            <a:xfrm>
              <a:off x="4823" y="1331"/>
              <a:ext cx="1" cy="9"/>
            </a:xfrm>
            <a:custGeom>
              <a:avLst/>
              <a:gdLst>
                <a:gd name="T0" fmla="*/ 0 w 37"/>
                <a:gd name="T1" fmla="*/ 9 h 209"/>
                <a:gd name="T2" fmla="*/ 0 w 37"/>
                <a:gd name="T3" fmla="*/ 9 h 209"/>
                <a:gd name="T4" fmla="*/ 1 w 37"/>
                <a:gd name="T5" fmla="*/ 9 h 209"/>
                <a:gd name="T6" fmla="*/ 1 w 37"/>
                <a:gd name="T7" fmla="*/ 9 h 209"/>
                <a:gd name="T8" fmla="*/ 1 w 37"/>
                <a:gd name="T9" fmla="*/ 8 h 209"/>
                <a:gd name="T10" fmla="*/ 1 w 37"/>
                <a:gd name="T11" fmla="*/ 8 h 209"/>
                <a:gd name="T12" fmla="*/ 1 w 37"/>
                <a:gd name="T13" fmla="*/ 8 h 209"/>
                <a:gd name="T14" fmla="*/ 1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0 w 37"/>
                <a:gd name="T29" fmla="*/ 0 h 209"/>
                <a:gd name="T30" fmla="*/ 0 w 37"/>
                <a:gd name="T31" fmla="*/ 0 h 209"/>
                <a:gd name="T32" fmla="*/ 0 w 37"/>
                <a:gd name="T33" fmla="*/ 0 h 209"/>
                <a:gd name="T34" fmla="*/ 0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0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3" y="209"/>
                  </a:moveTo>
                  <a:lnTo>
                    <a:pt x="14" y="208"/>
                  </a:lnTo>
                  <a:lnTo>
                    <a:pt x="16" y="208"/>
                  </a:lnTo>
                  <a:lnTo>
                    <a:pt x="18" y="206"/>
                  </a:lnTo>
                  <a:lnTo>
                    <a:pt x="19" y="205"/>
                  </a:lnTo>
                  <a:lnTo>
                    <a:pt x="21" y="203"/>
                  </a:lnTo>
                  <a:lnTo>
                    <a:pt x="23" y="201"/>
                  </a:lnTo>
                  <a:lnTo>
                    <a:pt x="25" y="199"/>
                  </a:lnTo>
                  <a:lnTo>
                    <a:pt x="27" y="197"/>
                  </a:lnTo>
                  <a:lnTo>
                    <a:pt x="29" y="194"/>
                  </a:lnTo>
                  <a:lnTo>
                    <a:pt x="30" y="192"/>
                  </a:lnTo>
                  <a:lnTo>
                    <a:pt x="32" y="189"/>
                  </a:lnTo>
                  <a:lnTo>
                    <a:pt x="34" y="187"/>
                  </a:lnTo>
                  <a:lnTo>
                    <a:pt x="35" y="184"/>
                  </a:lnTo>
                  <a:lnTo>
                    <a:pt x="36" y="182"/>
                  </a:lnTo>
                  <a:lnTo>
                    <a:pt x="36" y="179"/>
                  </a:lnTo>
                  <a:lnTo>
                    <a:pt x="37" y="178"/>
                  </a:lnTo>
                  <a:lnTo>
                    <a:pt x="27" y="21"/>
                  </a:lnTo>
                  <a:lnTo>
                    <a:pt x="26" y="18"/>
                  </a:lnTo>
                  <a:lnTo>
                    <a:pt x="26" y="15"/>
                  </a:lnTo>
                  <a:lnTo>
                    <a:pt x="26" y="13"/>
                  </a:lnTo>
                  <a:lnTo>
                    <a:pt x="25" y="11"/>
                  </a:lnTo>
                  <a:lnTo>
                    <a:pt x="25" y="10"/>
                  </a:lnTo>
                  <a:lnTo>
                    <a:pt x="24" y="8"/>
                  </a:lnTo>
                  <a:lnTo>
                    <a:pt x="23" y="6"/>
                  </a:lnTo>
                  <a:lnTo>
                    <a:pt x="23" y="5"/>
                  </a:lnTo>
                  <a:lnTo>
                    <a:pt x="22" y="4"/>
                  </a:lnTo>
                  <a:lnTo>
                    <a:pt x="20" y="3"/>
                  </a:lnTo>
                  <a:lnTo>
                    <a:pt x="19" y="2"/>
                  </a:lnTo>
                  <a:lnTo>
                    <a:pt x="18" y="1"/>
                  </a:lnTo>
                  <a:lnTo>
                    <a:pt x="17" y="0"/>
                  </a:lnTo>
                  <a:lnTo>
                    <a:pt x="15" y="0"/>
                  </a:lnTo>
                  <a:lnTo>
                    <a:pt x="14" y="0"/>
                  </a:lnTo>
                  <a:lnTo>
                    <a:pt x="13" y="0"/>
                  </a:lnTo>
                  <a:lnTo>
                    <a:pt x="11" y="0"/>
                  </a:lnTo>
                  <a:lnTo>
                    <a:pt x="10" y="0"/>
                  </a:lnTo>
                  <a:lnTo>
                    <a:pt x="9" y="0"/>
                  </a:lnTo>
                  <a:lnTo>
                    <a:pt x="8" y="1"/>
                  </a:lnTo>
                  <a:lnTo>
                    <a:pt x="6" y="2"/>
                  </a:lnTo>
                  <a:lnTo>
                    <a:pt x="5" y="3"/>
                  </a:lnTo>
                  <a:lnTo>
                    <a:pt x="4" y="4"/>
                  </a:lnTo>
                  <a:lnTo>
                    <a:pt x="3"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3" y="204"/>
                  </a:lnTo>
                  <a:lnTo>
                    <a:pt x="4" y="205"/>
                  </a:lnTo>
                  <a:lnTo>
                    <a:pt x="5" y="206"/>
                  </a:lnTo>
                  <a:lnTo>
                    <a:pt x="6" y="206"/>
                  </a:lnTo>
                  <a:lnTo>
                    <a:pt x="8" y="207"/>
                  </a:lnTo>
                  <a:lnTo>
                    <a:pt x="9" y="208"/>
                  </a:lnTo>
                  <a:lnTo>
                    <a:pt x="10" y="208"/>
                  </a:lnTo>
                  <a:lnTo>
                    <a:pt x="11" y="208"/>
                  </a:lnTo>
                  <a:lnTo>
                    <a:pt x="13" y="209"/>
                  </a:lnTo>
                  <a:close/>
                </a:path>
              </a:pathLst>
            </a:custGeom>
            <a:solidFill>
              <a:srgbClr val="DADEDC"/>
            </a:solidFill>
            <a:ln w="0">
              <a:solidFill>
                <a:srgbClr val="000000"/>
              </a:solidFill>
              <a:round/>
              <a:headEnd/>
              <a:tailEnd/>
            </a:ln>
          </p:spPr>
          <p:txBody>
            <a:bodyPr/>
            <a:lstStyle/>
            <a:p>
              <a:pPr algn="ctr"/>
              <a:endParaRPr lang="en-US" sz="1800"/>
            </a:p>
          </p:txBody>
        </p:sp>
        <p:sp>
          <p:nvSpPr>
            <p:cNvPr id="309320" name="Freeform 47"/>
            <p:cNvSpPr>
              <a:spLocks/>
            </p:cNvSpPr>
            <p:nvPr/>
          </p:nvSpPr>
          <p:spPr bwMode="auto">
            <a:xfrm>
              <a:off x="4808" y="1331"/>
              <a:ext cx="15" cy="4"/>
            </a:xfrm>
            <a:custGeom>
              <a:avLst/>
              <a:gdLst>
                <a:gd name="T0" fmla="*/ 14 w 342"/>
                <a:gd name="T1" fmla="*/ 4 h 100"/>
                <a:gd name="T2" fmla="*/ 14 w 342"/>
                <a:gd name="T3" fmla="*/ 4 h 100"/>
                <a:gd name="T4" fmla="*/ 14 w 342"/>
                <a:gd name="T5" fmla="*/ 4 h 100"/>
                <a:gd name="T6" fmla="*/ 14 w 342"/>
                <a:gd name="T7" fmla="*/ 4 h 100"/>
                <a:gd name="T8" fmla="*/ 15 w 342"/>
                <a:gd name="T9" fmla="*/ 4 h 100"/>
                <a:gd name="T10" fmla="*/ 15 w 342"/>
                <a:gd name="T11" fmla="*/ 3 h 100"/>
                <a:gd name="T12" fmla="*/ 15 w 342"/>
                <a:gd name="T13" fmla="*/ 3 h 100"/>
                <a:gd name="T14" fmla="*/ 15 w 342"/>
                <a:gd name="T15" fmla="*/ 3 h 100"/>
                <a:gd name="T16" fmla="*/ 15 w 342"/>
                <a:gd name="T17" fmla="*/ 1 h 100"/>
                <a:gd name="T18" fmla="*/ 15 w 342"/>
                <a:gd name="T19" fmla="*/ 1 h 100"/>
                <a:gd name="T20" fmla="*/ 15 w 342"/>
                <a:gd name="T21" fmla="*/ 1 h 100"/>
                <a:gd name="T22" fmla="*/ 15 w 342"/>
                <a:gd name="T23" fmla="*/ 1 h 100"/>
                <a:gd name="T24" fmla="*/ 15 w 342"/>
                <a:gd name="T25" fmla="*/ 0 h 100"/>
                <a:gd name="T26" fmla="*/ 14 w 342"/>
                <a:gd name="T27" fmla="*/ 0 h 100"/>
                <a:gd name="T28" fmla="*/ 14 w 342"/>
                <a:gd name="T29" fmla="*/ 0 h 100"/>
                <a:gd name="T30" fmla="*/ 14 w 342"/>
                <a:gd name="T31" fmla="*/ 0 h 100"/>
                <a:gd name="T32" fmla="*/ 13 w 342"/>
                <a:gd name="T33" fmla="*/ 0 h 100"/>
                <a:gd name="T34" fmla="*/ 1 w 342"/>
                <a:gd name="T35" fmla="*/ 0 h 100"/>
                <a:gd name="T36" fmla="*/ 1 w 342"/>
                <a:gd name="T37" fmla="*/ 0 h 100"/>
                <a:gd name="T38" fmla="*/ 1 w 342"/>
                <a:gd name="T39" fmla="*/ 0 h 100"/>
                <a:gd name="T40" fmla="*/ 1 w 342"/>
                <a:gd name="T41" fmla="*/ 0 h 100"/>
                <a:gd name="T42" fmla="*/ 0 w 342"/>
                <a:gd name="T43" fmla="*/ 0 h 100"/>
                <a:gd name="T44" fmla="*/ 0 w 342"/>
                <a:gd name="T45" fmla="*/ 1 h 100"/>
                <a:gd name="T46" fmla="*/ 0 w 342"/>
                <a:gd name="T47" fmla="*/ 1 h 100"/>
                <a:gd name="T48" fmla="*/ 0 w 342"/>
                <a:gd name="T49" fmla="*/ 1 h 100"/>
                <a:gd name="T50" fmla="*/ 0 w 342"/>
                <a:gd name="T51" fmla="*/ 3 h 100"/>
                <a:gd name="T52" fmla="*/ 0 w 342"/>
                <a:gd name="T53" fmla="*/ 3 h 100"/>
                <a:gd name="T54" fmla="*/ 0 w 342"/>
                <a:gd name="T55" fmla="*/ 3 h 100"/>
                <a:gd name="T56" fmla="*/ 0 w 342"/>
                <a:gd name="T57" fmla="*/ 3 h 100"/>
                <a:gd name="T58" fmla="*/ 0 w 342"/>
                <a:gd name="T59" fmla="*/ 4 h 100"/>
                <a:gd name="T60" fmla="*/ 1 w 342"/>
                <a:gd name="T61" fmla="*/ 4 h 100"/>
                <a:gd name="T62" fmla="*/ 1 w 342"/>
                <a:gd name="T63" fmla="*/ 4 h 100"/>
                <a:gd name="T64" fmla="*/ 1 w 342"/>
                <a:gd name="T65" fmla="*/ 4 h 100"/>
                <a:gd name="T66" fmla="*/ 2 w 342"/>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100"/>
                <a:gd name="T104" fmla="*/ 342 w 342"/>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100">
                  <a:moveTo>
                    <a:pt x="306" y="100"/>
                  </a:moveTo>
                  <a:lnTo>
                    <a:pt x="309" y="99"/>
                  </a:lnTo>
                  <a:lnTo>
                    <a:pt x="313" y="99"/>
                  </a:lnTo>
                  <a:lnTo>
                    <a:pt x="316" y="98"/>
                  </a:lnTo>
                  <a:lnTo>
                    <a:pt x="320" y="97"/>
                  </a:lnTo>
                  <a:lnTo>
                    <a:pt x="323" y="96"/>
                  </a:lnTo>
                  <a:lnTo>
                    <a:pt x="326" y="94"/>
                  </a:lnTo>
                  <a:lnTo>
                    <a:pt x="328" y="92"/>
                  </a:lnTo>
                  <a:lnTo>
                    <a:pt x="331" y="90"/>
                  </a:lnTo>
                  <a:lnTo>
                    <a:pt x="333" y="88"/>
                  </a:lnTo>
                  <a:lnTo>
                    <a:pt x="335" y="86"/>
                  </a:lnTo>
                  <a:lnTo>
                    <a:pt x="337" y="83"/>
                  </a:lnTo>
                  <a:lnTo>
                    <a:pt x="339" y="80"/>
                  </a:lnTo>
                  <a:lnTo>
                    <a:pt x="340" y="77"/>
                  </a:lnTo>
                  <a:lnTo>
                    <a:pt x="341" y="74"/>
                  </a:lnTo>
                  <a:lnTo>
                    <a:pt x="341" y="71"/>
                  </a:lnTo>
                  <a:lnTo>
                    <a:pt x="342" y="67"/>
                  </a:lnTo>
                  <a:lnTo>
                    <a:pt x="342" y="33"/>
                  </a:lnTo>
                  <a:lnTo>
                    <a:pt x="341" y="29"/>
                  </a:lnTo>
                  <a:lnTo>
                    <a:pt x="341" y="25"/>
                  </a:lnTo>
                  <a:lnTo>
                    <a:pt x="340" y="22"/>
                  </a:lnTo>
                  <a:lnTo>
                    <a:pt x="339" y="19"/>
                  </a:lnTo>
                  <a:lnTo>
                    <a:pt x="337" y="16"/>
                  </a:lnTo>
                  <a:lnTo>
                    <a:pt x="335" y="13"/>
                  </a:lnTo>
                  <a:lnTo>
                    <a:pt x="333" y="11"/>
                  </a:lnTo>
                  <a:lnTo>
                    <a:pt x="331" y="9"/>
                  </a:lnTo>
                  <a:lnTo>
                    <a:pt x="328" y="7"/>
                  </a:lnTo>
                  <a:lnTo>
                    <a:pt x="326" y="5"/>
                  </a:lnTo>
                  <a:lnTo>
                    <a:pt x="323" y="3"/>
                  </a:lnTo>
                  <a:lnTo>
                    <a:pt x="320" y="2"/>
                  </a:lnTo>
                  <a:lnTo>
                    <a:pt x="316" y="1"/>
                  </a:lnTo>
                  <a:lnTo>
                    <a:pt x="313" y="0"/>
                  </a:lnTo>
                  <a:lnTo>
                    <a:pt x="309" y="0"/>
                  </a:lnTo>
                  <a:lnTo>
                    <a:pt x="306" y="0"/>
                  </a:lnTo>
                  <a:lnTo>
                    <a:pt x="37" y="0"/>
                  </a:lnTo>
                  <a:lnTo>
                    <a:pt x="32" y="0"/>
                  </a:lnTo>
                  <a:lnTo>
                    <a:pt x="28" y="0"/>
                  </a:lnTo>
                  <a:lnTo>
                    <a:pt x="25" y="1"/>
                  </a:lnTo>
                  <a:lnTo>
                    <a:pt x="21" y="2"/>
                  </a:lnTo>
                  <a:lnTo>
                    <a:pt x="18" y="3"/>
                  </a:lnTo>
                  <a:lnTo>
                    <a:pt x="15" y="5"/>
                  </a:lnTo>
                  <a:lnTo>
                    <a:pt x="13" y="7"/>
                  </a:lnTo>
                  <a:lnTo>
                    <a:pt x="10" y="9"/>
                  </a:lnTo>
                  <a:lnTo>
                    <a:pt x="8" y="11"/>
                  </a:lnTo>
                  <a:lnTo>
                    <a:pt x="6"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6" y="86"/>
                  </a:lnTo>
                  <a:lnTo>
                    <a:pt x="8" y="88"/>
                  </a:lnTo>
                  <a:lnTo>
                    <a:pt x="10" y="90"/>
                  </a:lnTo>
                  <a:lnTo>
                    <a:pt x="13" y="92"/>
                  </a:lnTo>
                  <a:lnTo>
                    <a:pt x="15" y="94"/>
                  </a:lnTo>
                  <a:lnTo>
                    <a:pt x="18" y="96"/>
                  </a:lnTo>
                  <a:lnTo>
                    <a:pt x="21" y="97"/>
                  </a:lnTo>
                  <a:lnTo>
                    <a:pt x="25" y="98"/>
                  </a:lnTo>
                  <a:lnTo>
                    <a:pt x="28" y="99"/>
                  </a:lnTo>
                  <a:lnTo>
                    <a:pt x="32" y="99"/>
                  </a:lnTo>
                  <a:lnTo>
                    <a:pt x="37" y="100"/>
                  </a:lnTo>
                  <a:lnTo>
                    <a:pt x="306" y="100"/>
                  </a:lnTo>
                  <a:close/>
                </a:path>
              </a:pathLst>
            </a:custGeom>
            <a:solidFill>
              <a:srgbClr val="F2EEEA"/>
            </a:solidFill>
            <a:ln w="0">
              <a:solidFill>
                <a:srgbClr val="000000"/>
              </a:solidFill>
              <a:round/>
              <a:headEnd/>
              <a:tailEnd/>
            </a:ln>
          </p:spPr>
          <p:txBody>
            <a:bodyPr/>
            <a:lstStyle/>
            <a:p>
              <a:pPr algn="ctr"/>
              <a:endParaRPr lang="en-US" sz="1800"/>
            </a:p>
          </p:txBody>
        </p:sp>
        <p:sp>
          <p:nvSpPr>
            <p:cNvPr id="309321" name="Freeform 48"/>
            <p:cNvSpPr>
              <a:spLocks/>
            </p:cNvSpPr>
            <p:nvPr/>
          </p:nvSpPr>
          <p:spPr bwMode="auto">
            <a:xfrm>
              <a:off x="4782" y="1330"/>
              <a:ext cx="21" cy="12"/>
            </a:xfrm>
            <a:custGeom>
              <a:avLst/>
              <a:gdLst>
                <a:gd name="T0" fmla="*/ 18 w 478"/>
                <a:gd name="T1" fmla="*/ 12 h 283"/>
                <a:gd name="T2" fmla="*/ 19 w 478"/>
                <a:gd name="T3" fmla="*/ 12 h 283"/>
                <a:gd name="T4" fmla="*/ 19 w 478"/>
                <a:gd name="T5" fmla="*/ 12 h 283"/>
                <a:gd name="T6" fmla="*/ 20 w 478"/>
                <a:gd name="T7" fmla="*/ 11 h 283"/>
                <a:gd name="T8" fmla="*/ 20 w 478"/>
                <a:gd name="T9" fmla="*/ 11 h 283"/>
                <a:gd name="T10" fmla="*/ 21 w 478"/>
                <a:gd name="T11" fmla="*/ 11 h 283"/>
                <a:gd name="T12" fmla="*/ 21 w 478"/>
                <a:gd name="T13" fmla="*/ 10 h 283"/>
                <a:gd name="T14" fmla="*/ 21 w 478"/>
                <a:gd name="T15" fmla="*/ 9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0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2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5" y="283"/>
                  </a:moveTo>
                  <a:lnTo>
                    <a:pt x="419" y="282"/>
                  </a:lnTo>
                  <a:lnTo>
                    <a:pt x="425" y="281"/>
                  </a:lnTo>
                  <a:lnTo>
                    <a:pt x="430" y="280"/>
                  </a:lnTo>
                  <a:lnTo>
                    <a:pt x="435" y="277"/>
                  </a:lnTo>
                  <a:lnTo>
                    <a:pt x="441" y="275"/>
                  </a:lnTo>
                  <a:lnTo>
                    <a:pt x="446" y="271"/>
                  </a:lnTo>
                  <a:lnTo>
                    <a:pt x="451" y="268"/>
                  </a:lnTo>
                  <a:lnTo>
                    <a:pt x="456" y="264"/>
                  </a:lnTo>
                  <a:lnTo>
                    <a:pt x="460" y="259"/>
                  </a:lnTo>
                  <a:lnTo>
                    <a:pt x="464" y="254"/>
                  </a:lnTo>
                  <a:lnTo>
                    <a:pt x="468" y="248"/>
                  </a:lnTo>
                  <a:lnTo>
                    <a:pt x="471" y="242"/>
                  </a:lnTo>
                  <a:lnTo>
                    <a:pt x="473" y="236"/>
                  </a:lnTo>
                  <a:lnTo>
                    <a:pt x="476" y="230"/>
                  </a:lnTo>
                  <a:lnTo>
                    <a:pt x="477" y="223"/>
                  </a:lnTo>
                  <a:lnTo>
                    <a:pt x="478" y="217"/>
                  </a:lnTo>
                  <a:lnTo>
                    <a:pt x="463" y="69"/>
                  </a:lnTo>
                  <a:lnTo>
                    <a:pt x="462" y="62"/>
                  </a:lnTo>
                  <a:lnTo>
                    <a:pt x="462" y="55"/>
                  </a:lnTo>
                  <a:lnTo>
                    <a:pt x="460" y="48"/>
                  </a:lnTo>
                  <a:lnTo>
                    <a:pt x="459" y="41"/>
                  </a:lnTo>
                  <a:lnTo>
                    <a:pt x="457" y="36"/>
                  </a:lnTo>
                  <a:lnTo>
                    <a:pt x="454" y="30"/>
                  </a:lnTo>
                  <a:lnTo>
                    <a:pt x="452" y="25"/>
                  </a:lnTo>
                  <a:lnTo>
                    <a:pt x="449" y="20"/>
                  </a:lnTo>
                  <a:lnTo>
                    <a:pt x="445" y="16"/>
                  </a:lnTo>
                  <a:lnTo>
                    <a:pt x="442" y="11"/>
                  </a:lnTo>
                  <a:lnTo>
                    <a:pt x="438" y="8"/>
                  </a:lnTo>
                  <a:lnTo>
                    <a:pt x="433" y="5"/>
                  </a:lnTo>
                  <a:lnTo>
                    <a:pt x="428" y="3"/>
                  </a:lnTo>
                  <a:lnTo>
                    <a:pt x="424" y="1"/>
                  </a:lnTo>
                  <a:lnTo>
                    <a:pt x="419" y="0"/>
                  </a:lnTo>
                  <a:lnTo>
                    <a:pt x="415" y="0"/>
                  </a:lnTo>
                  <a:lnTo>
                    <a:pt x="62" y="0"/>
                  </a:lnTo>
                  <a:lnTo>
                    <a:pt x="57" y="0"/>
                  </a:lnTo>
                  <a:lnTo>
                    <a:pt x="52" y="1"/>
                  </a:lnTo>
                  <a:lnTo>
                    <a:pt x="47" y="3"/>
                  </a:lnTo>
                  <a:lnTo>
                    <a:pt x="43" y="5"/>
                  </a:lnTo>
                  <a:lnTo>
                    <a:pt x="39" y="8"/>
                  </a:lnTo>
                  <a:lnTo>
                    <a:pt x="35" y="11"/>
                  </a:lnTo>
                  <a:lnTo>
                    <a:pt x="31" y="16"/>
                  </a:lnTo>
                  <a:lnTo>
                    <a:pt x="28" y="20"/>
                  </a:lnTo>
                  <a:lnTo>
                    <a:pt x="25" y="25"/>
                  </a:lnTo>
                  <a:lnTo>
                    <a:pt x="22" y="30"/>
                  </a:lnTo>
                  <a:lnTo>
                    <a:pt x="20" y="36"/>
                  </a:lnTo>
                  <a:lnTo>
                    <a:pt x="18" y="41"/>
                  </a:lnTo>
                  <a:lnTo>
                    <a:pt x="17" y="48"/>
                  </a:lnTo>
                  <a:lnTo>
                    <a:pt x="15" y="55"/>
                  </a:lnTo>
                  <a:lnTo>
                    <a:pt x="15" y="62"/>
                  </a:lnTo>
                  <a:lnTo>
                    <a:pt x="15" y="69"/>
                  </a:lnTo>
                  <a:lnTo>
                    <a:pt x="0" y="217"/>
                  </a:lnTo>
                  <a:lnTo>
                    <a:pt x="0" y="223"/>
                  </a:lnTo>
                  <a:lnTo>
                    <a:pt x="1" y="230"/>
                  </a:lnTo>
                  <a:lnTo>
                    <a:pt x="3" y="236"/>
                  </a:lnTo>
                  <a:lnTo>
                    <a:pt x="5" y="242"/>
                  </a:lnTo>
                  <a:lnTo>
                    <a:pt x="8" y="248"/>
                  </a:lnTo>
                  <a:lnTo>
                    <a:pt x="13" y="254"/>
                  </a:lnTo>
                  <a:lnTo>
                    <a:pt x="17" y="259"/>
                  </a:lnTo>
                  <a:lnTo>
                    <a:pt x="21" y="264"/>
                  </a:lnTo>
                  <a:lnTo>
                    <a:pt x="26" y="268"/>
                  </a:lnTo>
                  <a:lnTo>
                    <a:pt x="31" y="271"/>
                  </a:lnTo>
                  <a:lnTo>
                    <a:pt x="36" y="275"/>
                  </a:lnTo>
                  <a:lnTo>
                    <a:pt x="41" y="277"/>
                  </a:lnTo>
                  <a:lnTo>
                    <a:pt x="46" y="280"/>
                  </a:lnTo>
                  <a:lnTo>
                    <a:pt x="52" y="281"/>
                  </a:lnTo>
                  <a:lnTo>
                    <a:pt x="57" y="282"/>
                  </a:lnTo>
                  <a:lnTo>
                    <a:pt x="62"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322" name="Freeform 49"/>
            <p:cNvSpPr>
              <a:spLocks/>
            </p:cNvSpPr>
            <p:nvPr/>
          </p:nvSpPr>
          <p:spPr bwMode="auto">
            <a:xfrm>
              <a:off x="4782" y="1330"/>
              <a:ext cx="20" cy="12"/>
            </a:xfrm>
            <a:custGeom>
              <a:avLst/>
              <a:gdLst>
                <a:gd name="T0" fmla="*/ 18 w 454"/>
                <a:gd name="T1" fmla="*/ 12 h 270"/>
                <a:gd name="T2" fmla="*/ 18 w 454"/>
                <a:gd name="T3" fmla="*/ 12 h 270"/>
                <a:gd name="T4" fmla="*/ 18 w 454"/>
                <a:gd name="T5" fmla="*/ 12 h 270"/>
                <a:gd name="T6" fmla="*/ 19 w 454"/>
                <a:gd name="T7" fmla="*/ 11 h 270"/>
                <a:gd name="T8" fmla="*/ 19 w 454"/>
                <a:gd name="T9" fmla="*/ 11 h 270"/>
                <a:gd name="T10" fmla="*/ 20 w 454"/>
                <a:gd name="T11" fmla="*/ 10 h 270"/>
                <a:gd name="T12" fmla="*/ 20 w 454"/>
                <a:gd name="T13" fmla="*/ 10 h 270"/>
                <a:gd name="T14" fmla="*/ 20 w 454"/>
                <a:gd name="T15" fmla="*/ 9 h 270"/>
                <a:gd name="T16" fmla="*/ 19 w 454"/>
                <a:gd name="T17" fmla="*/ 3 h 270"/>
                <a:gd name="T18" fmla="*/ 19 w 454"/>
                <a:gd name="T19" fmla="*/ 2 h 270"/>
                <a:gd name="T20" fmla="*/ 19 w 454"/>
                <a:gd name="T21" fmla="*/ 2 h 270"/>
                <a:gd name="T22" fmla="*/ 19 w 454"/>
                <a:gd name="T23" fmla="*/ 1 h 270"/>
                <a:gd name="T24" fmla="*/ 19 w 454"/>
                <a:gd name="T25" fmla="*/ 1 h 270"/>
                <a:gd name="T26" fmla="*/ 19 w 454"/>
                <a:gd name="T27" fmla="*/ 0 h 270"/>
                <a:gd name="T28" fmla="*/ 18 w 454"/>
                <a:gd name="T29" fmla="*/ 0 h 270"/>
                <a:gd name="T30" fmla="*/ 18 w 454"/>
                <a:gd name="T31" fmla="*/ 0 h 270"/>
                <a:gd name="T32" fmla="*/ 17 w 454"/>
                <a:gd name="T33" fmla="*/ 0 h 270"/>
                <a:gd name="T34" fmla="*/ 2 w 454"/>
                <a:gd name="T35" fmla="*/ 0 h 270"/>
                <a:gd name="T36" fmla="*/ 2 w 454"/>
                <a:gd name="T37" fmla="*/ 0 h 270"/>
                <a:gd name="T38" fmla="*/ 2 w 454"/>
                <a:gd name="T39" fmla="*/ 0 h 270"/>
                <a:gd name="T40" fmla="*/ 1 w 454"/>
                <a:gd name="T41" fmla="*/ 1 h 270"/>
                <a:gd name="T42" fmla="*/ 1 w 454"/>
                <a:gd name="T43" fmla="*/ 1 h 270"/>
                <a:gd name="T44" fmla="*/ 1 w 454"/>
                <a:gd name="T45" fmla="*/ 1 h 270"/>
                <a:gd name="T46" fmla="*/ 1 w 454"/>
                <a:gd name="T47" fmla="*/ 2 h 270"/>
                <a:gd name="T48" fmla="*/ 1 w 454"/>
                <a:gd name="T49" fmla="*/ 3 h 270"/>
                <a:gd name="T50" fmla="*/ 0 w 454"/>
                <a:gd name="T51" fmla="*/ 9 h 270"/>
                <a:gd name="T52" fmla="*/ 0 w 454"/>
                <a:gd name="T53" fmla="*/ 10 h 270"/>
                <a:gd name="T54" fmla="*/ 0 w 454"/>
                <a:gd name="T55" fmla="*/ 10 h 270"/>
                <a:gd name="T56" fmla="*/ 0 w 454"/>
                <a:gd name="T57" fmla="*/ 11 h 270"/>
                <a:gd name="T58" fmla="*/ 1 w 454"/>
                <a:gd name="T59" fmla="*/ 11 h 270"/>
                <a:gd name="T60" fmla="*/ 1 w 454"/>
                <a:gd name="T61" fmla="*/ 12 h 270"/>
                <a:gd name="T62" fmla="*/ 2 w 454"/>
                <a:gd name="T63" fmla="*/ 12 h 270"/>
                <a:gd name="T64" fmla="*/ 2 w 454"/>
                <a:gd name="T65" fmla="*/ 12 h 270"/>
                <a:gd name="T66" fmla="*/ 3 w 454"/>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70"/>
                <a:gd name="T104" fmla="*/ 454 w 454"/>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70">
                  <a:moveTo>
                    <a:pt x="395" y="270"/>
                  </a:moveTo>
                  <a:lnTo>
                    <a:pt x="399" y="269"/>
                  </a:lnTo>
                  <a:lnTo>
                    <a:pt x="404" y="268"/>
                  </a:lnTo>
                  <a:lnTo>
                    <a:pt x="409" y="267"/>
                  </a:lnTo>
                  <a:lnTo>
                    <a:pt x="414" y="265"/>
                  </a:lnTo>
                  <a:lnTo>
                    <a:pt x="419" y="262"/>
                  </a:lnTo>
                  <a:lnTo>
                    <a:pt x="424" y="259"/>
                  </a:lnTo>
                  <a:lnTo>
                    <a:pt x="429" y="255"/>
                  </a:lnTo>
                  <a:lnTo>
                    <a:pt x="434" y="251"/>
                  </a:lnTo>
                  <a:lnTo>
                    <a:pt x="438" y="247"/>
                  </a:lnTo>
                  <a:lnTo>
                    <a:pt x="442" y="241"/>
                  </a:lnTo>
                  <a:lnTo>
                    <a:pt x="445" y="236"/>
                  </a:lnTo>
                  <a:lnTo>
                    <a:pt x="448" y="231"/>
                  </a:lnTo>
                  <a:lnTo>
                    <a:pt x="450" y="225"/>
                  </a:lnTo>
                  <a:lnTo>
                    <a:pt x="452" y="219"/>
                  </a:lnTo>
                  <a:lnTo>
                    <a:pt x="453" y="213"/>
                  </a:lnTo>
                  <a:lnTo>
                    <a:pt x="454" y="207"/>
                  </a:lnTo>
                  <a:lnTo>
                    <a:pt x="441" y="65"/>
                  </a:lnTo>
                  <a:lnTo>
                    <a:pt x="440" y="58"/>
                  </a:lnTo>
                  <a:lnTo>
                    <a:pt x="440" y="52"/>
                  </a:lnTo>
                  <a:lnTo>
                    <a:pt x="438" y="45"/>
                  </a:lnTo>
                  <a:lnTo>
                    <a:pt x="437" y="39"/>
                  </a:lnTo>
                  <a:lnTo>
                    <a:pt x="435" y="33"/>
                  </a:lnTo>
                  <a:lnTo>
                    <a:pt x="433" y="28"/>
                  </a:lnTo>
                  <a:lnTo>
                    <a:pt x="430" y="23"/>
                  </a:lnTo>
                  <a:lnTo>
                    <a:pt x="427" y="19"/>
                  </a:lnTo>
                  <a:lnTo>
                    <a:pt x="423" y="15"/>
                  </a:lnTo>
                  <a:lnTo>
                    <a:pt x="420" y="11"/>
                  </a:lnTo>
                  <a:lnTo>
                    <a:pt x="416" y="8"/>
                  </a:lnTo>
                  <a:lnTo>
                    <a:pt x="412" y="4"/>
                  </a:lnTo>
                  <a:lnTo>
                    <a:pt x="408" y="2"/>
                  </a:lnTo>
                  <a:lnTo>
                    <a:pt x="404" y="1"/>
                  </a:lnTo>
                  <a:lnTo>
                    <a:pt x="399" y="0"/>
                  </a:lnTo>
                  <a:lnTo>
                    <a:pt x="395" y="0"/>
                  </a:lnTo>
                  <a:lnTo>
                    <a:pt x="59" y="0"/>
                  </a:lnTo>
                  <a:lnTo>
                    <a:pt x="54" y="0"/>
                  </a:lnTo>
                  <a:lnTo>
                    <a:pt x="49" y="1"/>
                  </a:lnTo>
                  <a:lnTo>
                    <a:pt x="45" y="2"/>
                  </a:lnTo>
                  <a:lnTo>
                    <a:pt x="41" y="4"/>
                  </a:lnTo>
                  <a:lnTo>
                    <a:pt x="36" y="8"/>
                  </a:lnTo>
                  <a:lnTo>
                    <a:pt x="32" y="11"/>
                  </a:lnTo>
                  <a:lnTo>
                    <a:pt x="29" y="15"/>
                  </a:lnTo>
                  <a:lnTo>
                    <a:pt x="26" y="19"/>
                  </a:lnTo>
                  <a:lnTo>
                    <a:pt x="23" y="23"/>
                  </a:lnTo>
                  <a:lnTo>
                    <a:pt x="20" y="28"/>
                  </a:lnTo>
                  <a:lnTo>
                    <a:pt x="18" y="33"/>
                  </a:lnTo>
                  <a:lnTo>
                    <a:pt x="16" y="39"/>
                  </a:lnTo>
                  <a:lnTo>
                    <a:pt x="15" y="45"/>
                  </a:lnTo>
                  <a:lnTo>
                    <a:pt x="13" y="52"/>
                  </a:lnTo>
                  <a:lnTo>
                    <a:pt x="13" y="58"/>
                  </a:lnTo>
                  <a:lnTo>
                    <a:pt x="13" y="65"/>
                  </a:lnTo>
                  <a:lnTo>
                    <a:pt x="0" y="207"/>
                  </a:lnTo>
                  <a:lnTo>
                    <a:pt x="0" y="213"/>
                  </a:lnTo>
                  <a:lnTo>
                    <a:pt x="1" y="219"/>
                  </a:lnTo>
                  <a:lnTo>
                    <a:pt x="3" y="225"/>
                  </a:lnTo>
                  <a:lnTo>
                    <a:pt x="5" y="231"/>
                  </a:lnTo>
                  <a:lnTo>
                    <a:pt x="8" y="236"/>
                  </a:lnTo>
                  <a:lnTo>
                    <a:pt x="11" y="241"/>
                  </a:lnTo>
                  <a:lnTo>
                    <a:pt x="15" y="247"/>
                  </a:lnTo>
                  <a:lnTo>
                    <a:pt x="19" y="251"/>
                  </a:lnTo>
                  <a:lnTo>
                    <a:pt x="24" y="255"/>
                  </a:lnTo>
                  <a:lnTo>
                    <a:pt x="28" y="259"/>
                  </a:lnTo>
                  <a:lnTo>
                    <a:pt x="33" y="262"/>
                  </a:lnTo>
                  <a:lnTo>
                    <a:pt x="39" y="265"/>
                  </a:lnTo>
                  <a:lnTo>
                    <a:pt x="44" y="267"/>
                  </a:lnTo>
                  <a:lnTo>
                    <a:pt x="49" y="268"/>
                  </a:lnTo>
                  <a:lnTo>
                    <a:pt x="54" y="269"/>
                  </a:lnTo>
                  <a:lnTo>
                    <a:pt x="59"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323" name="Freeform 50"/>
            <p:cNvSpPr>
              <a:spLocks/>
            </p:cNvSpPr>
            <p:nvPr/>
          </p:nvSpPr>
          <p:spPr bwMode="auto">
            <a:xfrm>
              <a:off x="4785" y="1335"/>
              <a:ext cx="15" cy="6"/>
            </a:xfrm>
            <a:custGeom>
              <a:avLst/>
              <a:gdLst>
                <a:gd name="T0" fmla="*/ 15 w 334"/>
                <a:gd name="T1" fmla="*/ 3 h 122"/>
                <a:gd name="T2" fmla="*/ 15 w 334"/>
                <a:gd name="T3" fmla="*/ 3 h 122"/>
                <a:gd name="T4" fmla="*/ 15 w 334"/>
                <a:gd name="T5" fmla="*/ 4 h 122"/>
                <a:gd name="T6" fmla="*/ 15 w 334"/>
                <a:gd name="T7" fmla="*/ 4 h 122"/>
                <a:gd name="T8" fmla="*/ 15 w 334"/>
                <a:gd name="T9" fmla="*/ 4 h 122"/>
                <a:gd name="T10" fmla="*/ 15 w 334"/>
                <a:gd name="T11" fmla="*/ 4 h 122"/>
                <a:gd name="T12" fmla="*/ 15 w 334"/>
                <a:gd name="T13" fmla="*/ 5 h 122"/>
                <a:gd name="T14" fmla="*/ 15 w 334"/>
                <a:gd name="T15" fmla="*/ 5 h 122"/>
                <a:gd name="T16" fmla="*/ 14 w 334"/>
                <a:gd name="T17" fmla="*/ 5 h 122"/>
                <a:gd name="T18" fmla="*/ 14 w 334"/>
                <a:gd name="T19" fmla="*/ 5 h 122"/>
                <a:gd name="T20" fmla="*/ 14 w 334"/>
                <a:gd name="T21" fmla="*/ 5 h 122"/>
                <a:gd name="T22" fmla="*/ 14 w 334"/>
                <a:gd name="T23" fmla="*/ 6 h 122"/>
                <a:gd name="T24" fmla="*/ 14 w 334"/>
                <a:gd name="T25" fmla="*/ 6 h 122"/>
                <a:gd name="T26" fmla="*/ 14 w 334"/>
                <a:gd name="T27" fmla="*/ 6 h 122"/>
                <a:gd name="T28" fmla="*/ 14 w 334"/>
                <a:gd name="T29" fmla="*/ 6 h 122"/>
                <a:gd name="T30" fmla="*/ 13 w 334"/>
                <a:gd name="T31" fmla="*/ 6 h 122"/>
                <a:gd name="T32" fmla="*/ 13 w 334"/>
                <a:gd name="T33" fmla="*/ 6 h 122"/>
                <a:gd name="T34" fmla="*/ 2 w 334"/>
                <a:gd name="T35" fmla="*/ 6 h 122"/>
                <a:gd name="T36" fmla="*/ 2 w 334"/>
                <a:gd name="T37" fmla="*/ 6 h 122"/>
                <a:gd name="T38" fmla="*/ 1 w 334"/>
                <a:gd name="T39" fmla="*/ 6 h 122"/>
                <a:gd name="T40" fmla="*/ 1 w 334"/>
                <a:gd name="T41" fmla="*/ 6 h 122"/>
                <a:gd name="T42" fmla="*/ 1 w 334"/>
                <a:gd name="T43" fmla="*/ 6 h 122"/>
                <a:gd name="T44" fmla="*/ 1 w 334"/>
                <a:gd name="T45" fmla="*/ 6 h 122"/>
                <a:gd name="T46" fmla="*/ 1 w 334"/>
                <a:gd name="T47" fmla="*/ 5 h 122"/>
                <a:gd name="T48" fmla="*/ 1 w 334"/>
                <a:gd name="T49" fmla="*/ 5 h 122"/>
                <a:gd name="T50" fmla="*/ 0 w 334"/>
                <a:gd name="T51" fmla="*/ 5 h 122"/>
                <a:gd name="T52" fmla="*/ 0 w 334"/>
                <a:gd name="T53" fmla="*/ 5 h 122"/>
                <a:gd name="T54" fmla="*/ 0 w 334"/>
                <a:gd name="T55" fmla="*/ 5 h 122"/>
                <a:gd name="T56" fmla="*/ 0 w 334"/>
                <a:gd name="T57" fmla="*/ 4 h 122"/>
                <a:gd name="T58" fmla="*/ 0 w 334"/>
                <a:gd name="T59" fmla="*/ 4 h 122"/>
                <a:gd name="T60" fmla="*/ 0 w 334"/>
                <a:gd name="T61" fmla="*/ 4 h 122"/>
                <a:gd name="T62" fmla="*/ 0 w 334"/>
                <a:gd name="T63" fmla="*/ 4 h 122"/>
                <a:gd name="T64" fmla="*/ 0 w 334"/>
                <a:gd name="T65" fmla="*/ 3 h 122"/>
                <a:gd name="T66" fmla="*/ 0 w 334"/>
                <a:gd name="T67" fmla="*/ 3 h 122"/>
                <a:gd name="T68" fmla="*/ 0 w 334"/>
                <a:gd name="T69" fmla="*/ 0 h 122"/>
                <a:gd name="T70" fmla="*/ 15 w 334"/>
                <a:gd name="T71" fmla="*/ 0 h 122"/>
                <a:gd name="T72" fmla="*/ 15 w 334"/>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2"/>
                <a:gd name="T113" fmla="*/ 334 w 334"/>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2">
                  <a:moveTo>
                    <a:pt x="334" y="60"/>
                  </a:moveTo>
                  <a:lnTo>
                    <a:pt x="333" y="66"/>
                  </a:lnTo>
                  <a:lnTo>
                    <a:pt x="333" y="72"/>
                  </a:lnTo>
                  <a:lnTo>
                    <a:pt x="332" y="78"/>
                  </a:lnTo>
                  <a:lnTo>
                    <a:pt x="331" y="84"/>
                  </a:lnTo>
                  <a:lnTo>
                    <a:pt x="329" y="89"/>
                  </a:lnTo>
                  <a:lnTo>
                    <a:pt x="328" y="94"/>
                  </a:lnTo>
                  <a:lnTo>
                    <a:pt x="325" y="99"/>
                  </a:lnTo>
                  <a:lnTo>
                    <a:pt x="322" y="103"/>
                  </a:lnTo>
                  <a:lnTo>
                    <a:pt x="320" y="107"/>
                  </a:lnTo>
                  <a:lnTo>
                    <a:pt x="317" y="110"/>
                  </a:lnTo>
                  <a:lnTo>
                    <a:pt x="314" y="113"/>
                  </a:lnTo>
                  <a:lnTo>
                    <a:pt x="310" y="116"/>
                  </a:lnTo>
                  <a:lnTo>
                    <a:pt x="307" y="119"/>
                  </a:lnTo>
                  <a:lnTo>
                    <a:pt x="303" y="120"/>
                  </a:lnTo>
                  <a:lnTo>
                    <a:pt x="299" y="121"/>
                  </a:lnTo>
                  <a:lnTo>
                    <a:pt x="295" y="122"/>
                  </a:lnTo>
                  <a:lnTo>
                    <a:pt x="39" y="122"/>
                  </a:lnTo>
                  <a:lnTo>
                    <a:pt x="34" y="121"/>
                  </a:lnTo>
                  <a:lnTo>
                    <a:pt x="30" y="120"/>
                  </a:lnTo>
                  <a:lnTo>
                    <a:pt x="26" y="119"/>
                  </a:lnTo>
                  <a:lnTo>
                    <a:pt x="22" y="116"/>
                  </a:lnTo>
                  <a:lnTo>
                    <a:pt x="19" y="113"/>
                  </a:lnTo>
                  <a:lnTo>
                    <a:pt x="16" y="110"/>
                  </a:lnTo>
                  <a:lnTo>
                    <a:pt x="12" y="107"/>
                  </a:lnTo>
                  <a:lnTo>
                    <a:pt x="10" y="103"/>
                  </a:lnTo>
                  <a:lnTo>
                    <a:pt x="7" y="99"/>
                  </a:lnTo>
                  <a:lnTo>
                    <a:pt x="5" y="94"/>
                  </a:lnTo>
                  <a:lnTo>
                    <a:pt x="3" y="89"/>
                  </a:lnTo>
                  <a:lnTo>
                    <a:pt x="2" y="84"/>
                  </a:lnTo>
                  <a:lnTo>
                    <a:pt x="1" y="78"/>
                  </a:lnTo>
                  <a:lnTo>
                    <a:pt x="0" y="72"/>
                  </a:lnTo>
                  <a:lnTo>
                    <a:pt x="0" y="66"/>
                  </a:lnTo>
                  <a:lnTo>
                    <a:pt x="0" y="60"/>
                  </a:lnTo>
                  <a:lnTo>
                    <a:pt x="2" y="0"/>
                  </a:lnTo>
                  <a:lnTo>
                    <a:pt x="332"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324" name="Freeform 51"/>
            <p:cNvSpPr>
              <a:spLocks/>
            </p:cNvSpPr>
            <p:nvPr/>
          </p:nvSpPr>
          <p:spPr bwMode="auto">
            <a:xfrm>
              <a:off x="4783" y="1331"/>
              <a:ext cx="1" cy="9"/>
            </a:xfrm>
            <a:custGeom>
              <a:avLst/>
              <a:gdLst>
                <a:gd name="T0" fmla="*/ 1 w 33"/>
                <a:gd name="T1" fmla="*/ 9 h 201"/>
                <a:gd name="T2" fmla="*/ 1 w 33"/>
                <a:gd name="T3" fmla="*/ 9 h 201"/>
                <a:gd name="T4" fmla="*/ 1 w 33"/>
                <a:gd name="T5" fmla="*/ 9 h 201"/>
                <a:gd name="T6" fmla="*/ 1 w 33"/>
                <a:gd name="T7" fmla="*/ 9 h 201"/>
                <a:gd name="T8" fmla="*/ 1 w 33"/>
                <a:gd name="T9" fmla="*/ 9 h 201"/>
                <a:gd name="T10" fmla="*/ 1 w 33"/>
                <a:gd name="T11" fmla="*/ 9 h 201"/>
                <a:gd name="T12" fmla="*/ 1 w 33"/>
                <a:gd name="T13" fmla="*/ 8 h 201"/>
                <a:gd name="T14" fmla="*/ 1 w 33"/>
                <a:gd name="T15" fmla="*/ 8 h 201"/>
                <a:gd name="T16" fmla="*/ 1 w 33"/>
                <a:gd name="T17" fmla="*/ 1 h 201"/>
                <a:gd name="T18" fmla="*/ 1 w 33"/>
                <a:gd name="T19" fmla="*/ 1 h 201"/>
                <a:gd name="T20" fmla="*/ 1 w 33"/>
                <a:gd name="T21" fmla="*/ 1 h 201"/>
                <a:gd name="T22" fmla="*/ 1 w 33"/>
                <a:gd name="T23" fmla="*/ 0 h 201"/>
                <a:gd name="T24" fmla="*/ 1 w 33"/>
                <a:gd name="T25" fmla="*/ 0 h 201"/>
                <a:gd name="T26" fmla="*/ 1 w 33"/>
                <a:gd name="T27" fmla="*/ 0 h 201"/>
                <a:gd name="T28" fmla="*/ 1 w 33"/>
                <a:gd name="T29" fmla="*/ 0 h 201"/>
                <a:gd name="T30" fmla="*/ 1 w 33"/>
                <a:gd name="T31" fmla="*/ 0 h 201"/>
                <a:gd name="T32" fmla="*/ 1 w 33"/>
                <a:gd name="T33" fmla="*/ 0 h 201"/>
                <a:gd name="T34" fmla="*/ 0 w 33"/>
                <a:gd name="T35" fmla="*/ 0 h 201"/>
                <a:gd name="T36" fmla="*/ 0 w 33"/>
                <a:gd name="T37" fmla="*/ 0 h 201"/>
                <a:gd name="T38" fmla="*/ 0 w 33"/>
                <a:gd name="T39" fmla="*/ 0 h 201"/>
                <a:gd name="T40" fmla="*/ 0 w 33"/>
                <a:gd name="T41" fmla="*/ 0 h 201"/>
                <a:gd name="T42" fmla="*/ 0 w 33"/>
                <a:gd name="T43" fmla="*/ 0 h 201"/>
                <a:gd name="T44" fmla="*/ 0 w 33"/>
                <a:gd name="T45" fmla="*/ 1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0 w 33"/>
                <a:gd name="T61" fmla="*/ 9 h 201"/>
                <a:gd name="T62" fmla="*/ 0 w 33"/>
                <a:gd name="T63" fmla="*/ 9 h 201"/>
                <a:gd name="T64" fmla="*/ 0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8" y="201"/>
                  </a:moveTo>
                  <a:lnTo>
                    <a:pt x="19" y="200"/>
                  </a:lnTo>
                  <a:lnTo>
                    <a:pt x="20" y="200"/>
                  </a:lnTo>
                  <a:lnTo>
                    <a:pt x="23" y="200"/>
                  </a:lnTo>
                  <a:lnTo>
                    <a:pt x="24" y="199"/>
                  </a:lnTo>
                  <a:lnTo>
                    <a:pt x="25" y="198"/>
                  </a:lnTo>
                  <a:lnTo>
                    <a:pt x="26" y="197"/>
                  </a:lnTo>
                  <a:lnTo>
                    <a:pt x="28" y="196"/>
                  </a:lnTo>
                  <a:lnTo>
                    <a:pt x="29" y="195"/>
                  </a:lnTo>
                  <a:lnTo>
                    <a:pt x="29" y="193"/>
                  </a:lnTo>
                  <a:lnTo>
                    <a:pt x="30" y="192"/>
                  </a:lnTo>
                  <a:lnTo>
                    <a:pt x="31" y="190"/>
                  </a:lnTo>
                  <a:lnTo>
                    <a:pt x="31" y="189"/>
                  </a:lnTo>
                  <a:lnTo>
                    <a:pt x="32" y="187"/>
                  </a:lnTo>
                  <a:lnTo>
                    <a:pt x="32" y="185"/>
                  </a:lnTo>
                  <a:lnTo>
                    <a:pt x="32" y="183"/>
                  </a:lnTo>
                  <a:lnTo>
                    <a:pt x="33" y="182"/>
                  </a:lnTo>
                  <a:lnTo>
                    <a:pt x="33" y="21"/>
                  </a:lnTo>
                  <a:lnTo>
                    <a:pt x="32" y="18"/>
                  </a:lnTo>
                  <a:lnTo>
                    <a:pt x="32" y="16"/>
                  </a:lnTo>
                  <a:lnTo>
                    <a:pt x="32" y="15"/>
                  </a:lnTo>
                  <a:lnTo>
                    <a:pt x="31" y="13"/>
                  </a:lnTo>
                  <a:lnTo>
                    <a:pt x="31" y="11"/>
                  </a:lnTo>
                  <a:lnTo>
                    <a:pt x="30" y="8"/>
                  </a:lnTo>
                  <a:lnTo>
                    <a:pt x="29" y="7"/>
                  </a:lnTo>
                  <a:lnTo>
                    <a:pt x="29" y="5"/>
                  </a:lnTo>
                  <a:lnTo>
                    <a:pt x="28" y="4"/>
                  </a:lnTo>
                  <a:lnTo>
                    <a:pt x="26" y="3"/>
                  </a:lnTo>
                  <a:lnTo>
                    <a:pt x="25" y="2"/>
                  </a:lnTo>
                  <a:lnTo>
                    <a:pt x="24" y="1"/>
                  </a:lnTo>
                  <a:lnTo>
                    <a:pt x="23" y="0"/>
                  </a:lnTo>
                  <a:lnTo>
                    <a:pt x="20" y="0"/>
                  </a:lnTo>
                  <a:lnTo>
                    <a:pt x="19" y="0"/>
                  </a:lnTo>
                  <a:lnTo>
                    <a:pt x="18" y="0"/>
                  </a:lnTo>
                  <a:lnTo>
                    <a:pt x="16" y="0"/>
                  </a:lnTo>
                  <a:lnTo>
                    <a:pt x="15" y="0"/>
                  </a:lnTo>
                  <a:lnTo>
                    <a:pt x="14" y="0"/>
                  </a:lnTo>
                  <a:lnTo>
                    <a:pt x="13" y="1"/>
                  </a:lnTo>
                  <a:lnTo>
                    <a:pt x="11" y="2"/>
                  </a:lnTo>
                  <a:lnTo>
                    <a:pt x="10" y="3"/>
                  </a:lnTo>
                  <a:lnTo>
                    <a:pt x="9" y="4"/>
                  </a:lnTo>
                  <a:lnTo>
                    <a:pt x="8" y="5"/>
                  </a:lnTo>
                  <a:lnTo>
                    <a:pt x="8" y="7"/>
                  </a:lnTo>
                  <a:lnTo>
                    <a:pt x="7" y="8"/>
                  </a:lnTo>
                  <a:lnTo>
                    <a:pt x="6" y="11"/>
                  </a:lnTo>
                  <a:lnTo>
                    <a:pt x="6" y="13"/>
                  </a:lnTo>
                  <a:lnTo>
                    <a:pt x="5" y="15"/>
                  </a:lnTo>
                  <a:lnTo>
                    <a:pt x="5" y="16"/>
                  </a:lnTo>
                  <a:lnTo>
                    <a:pt x="5" y="18"/>
                  </a:lnTo>
                  <a:lnTo>
                    <a:pt x="5" y="21"/>
                  </a:lnTo>
                  <a:lnTo>
                    <a:pt x="0" y="168"/>
                  </a:lnTo>
                  <a:lnTo>
                    <a:pt x="0" y="171"/>
                  </a:lnTo>
                  <a:lnTo>
                    <a:pt x="0" y="173"/>
                  </a:lnTo>
                  <a:lnTo>
                    <a:pt x="1" y="176"/>
                  </a:lnTo>
                  <a:lnTo>
                    <a:pt x="1" y="178"/>
                  </a:lnTo>
                  <a:lnTo>
                    <a:pt x="2" y="181"/>
                  </a:lnTo>
                  <a:lnTo>
                    <a:pt x="3" y="183"/>
                  </a:lnTo>
                  <a:lnTo>
                    <a:pt x="5" y="186"/>
                  </a:lnTo>
                  <a:lnTo>
                    <a:pt x="6" y="189"/>
                  </a:lnTo>
                  <a:lnTo>
                    <a:pt x="7" y="191"/>
                  </a:lnTo>
                  <a:lnTo>
                    <a:pt x="9" y="193"/>
                  </a:lnTo>
                  <a:lnTo>
                    <a:pt x="10" y="195"/>
                  </a:lnTo>
                  <a:lnTo>
                    <a:pt x="12" y="197"/>
                  </a:lnTo>
                  <a:lnTo>
                    <a:pt x="13" y="198"/>
                  </a:lnTo>
                  <a:lnTo>
                    <a:pt x="15"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325" name="Freeform 52"/>
            <p:cNvSpPr>
              <a:spLocks/>
            </p:cNvSpPr>
            <p:nvPr/>
          </p:nvSpPr>
          <p:spPr bwMode="auto">
            <a:xfrm>
              <a:off x="4800" y="1331"/>
              <a:ext cx="1" cy="9"/>
            </a:xfrm>
            <a:custGeom>
              <a:avLst/>
              <a:gdLst>
                <a:gd name="T0" fmla="*/ 0 w 37"/>
                <a:gd name="T1" fmla="*/ 9 h 209"/>
                <a:gd name="T2" fmla="*/ 0 w 37"/>
                <a:gd name="T3" fmla="*/ 9 h 209"/>
                <a:gd name="T4" fmla="*/ 1 w 37"/>
                <a:gd name="T5" fmla="*/ 9 h 209"/>
                <a:gd name="T6" fmla="*/ 1 w 37"/>
                <a:gd name="T7" fmla="*/ 9 h 209"/>
                <a:gd name="T8" fmla="*/ 1 w 37"/>
                <a:gd name="T9" fmla="*/ 8 h 209"/>
                <a:gd name="T10" fmla="*/ 1 w 37"/>
                <a:gd name="T11" fmla="*/ 8 h 209"/>
                <a:gd name="T12" fmla="*/ 1 w 37"/>
                <a:gd name="T13" fmla="*/ 8 h 209"/>
                <a:gd name="T14" fmla="*/ 1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0 w 37"/>
                <a:gd name="T29" fmla="*/ 0 h 209"/>
                <a:gd name="T30" fmla="*/ 0 w 37"/>
                <a:gd name="T31" fmla="*/ 0 h 209"/>
                <a:gd name="T32" fmla="*/ 0 w 37"/>
                <a:gd name="T33" fmla="*/ 0 h 209"/>
                <a:gd name="T34" fmla="*/ 0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0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3" y="209"/>
                  </a:moveTo>
                  <a:lnTo>
                    <a:pt x="14" y="208"/>
                  </a:lnTo>
                  <a:lnTo>
                    <a:pt x="16" y="208"/>
                  </a:lnTo>
                  <a:lnTo>
                    <a:pt x="18" y="206"/>
                  </a:lnTo>
                  <a:lnTo>
                    <a:pt x="19" y="205"/>
                  </a:lnTo>
                  <a:lnTo>
                    <a:pt x="22" y="203"/>
                  </a:lnTo>
                  <a:lnTo>
                    <a:pt x="24" y="201"/>
                  </a:lnTo>
                  <a:lnTo>
                    <a:pt x="26" y="199"/>
                  </a:lnTo>
                  <a:lnTo>
                    <a:pt x="28" y="197"/>
                  </a:lnTo>
                  <a:lnTo>
                    <a:pt x="30" y="194"/>
                  </a:lnTo>
                  <a:lnTo>
                    <a:pt x="31" y="192"/>
                  </a:lnTo>
                  <a:lnTo>
                    <a:pt x="33" y="189"/>
                  </a:lnTo>
                  <a:lnTo>
                    <a:pt x="34" y="187"/>
                  </a:lnTo>
                  <a:lnTo>
                    <a:pt x="35" y="184"/>
                  </a:lnTo>
                  <a:lnTo>
                    <a:pt x="36" y="182"/>
                  </a:lnTo>
                  <a:lnTo>
                    <a:pt x="36" y="179"/>
                  </a:lnTo>
                  <a:lnTo>
                    <a:pt x="37" y="178"/>
                  </a:lnTo>
                  <a:lnTo>
                    <a:pt x="28" y="21"/>
                  </a:lnTo>
                  <a:lnTo>
                    <a:pt x="27" y="18"/>
                  </a:lnTo>
                  <a:lnTo>
                    <a:pt x="27" y="15"/>
                  </a:lnTo>
                  <a:lnTo>
                    <a:pt x="27" y="13"/>
                  </a:lnTo>
                  <a:lnTo>
                    <a:pt x="26" y="11"/>
                  </a:lnTo>
                  <a:lnTo>
                    <a:pt x="26" y="10"/>
                  </a:lnTo>
                  <a:lnTo>
                    <a:pt x="25" y="8"/>
                  </a:lnTo>
                  <a:lnTo>
                    <a:pt x="24" y="6"/>
                  </a:lnTo>
                  <a:lnTo>
                    <a:pt x="24" y="5"/>
                  </a:lnTo>
                  <a:lnTo>
                    <a:pt x="23" y="4"/>
                  </a:lnTo>
                  <a:lnTo>
                    <a:pt x="21" y="3"/>
                  </a:lnTo>
                  <a:lnTo>
                    <a:pt x="19" y="2"/>
                  </a:lnTo>
                  <a:lnTo>
                    <a:pt x="18" y="1"/>
                  </a:lnTo>
                  <a:lnTo>
                    <a:pt x="17" y="0"/>
                  </a:lnTo>
                  <a:lnTo>
                    <a:pt x="15" y="0"/>
                  </a:lnTo>
                  <a:lnTo>
                    <a:pt x="14" y="0"/>
                  </a:lnTo>
                  <a:lnTo>
                    <a:pt x="13" y="0"/>
                  </a:lnTo>
                  <a:lnTo>
                    <a:pt x="11" y="0"/>
                  </a:lnTo>
                  <a:lnTo>
                    <a:pt x="10" y="0"/>
                  </a:lnTo>
                  <a:lnTo>
                    <a:pt x="9" y="0"/>
                  </a:lnTo>
                  <a:lnTo>
                    <a:pt x="8" y="1"/>
                  </a:lnTo>
                  <a:lnTo>
                    <a:pt x="6" y="2"/>
                  </a:lnTo>
                  <a:lnTo>
                    <a:pt x="5" y="3"/>
                  </a:lnTo>
                  <a:lnTo>
                    <a:pt x="4" y="4"/>
                  </a:lnTo>
                  <a:lnTo>
                    <a:pt x="3"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3" y="204"/>
                  </a:lnTo>
                  <a:lnTo>
                    <a:pt x="4" y="205"/>
                  </a:lnTo>
                  <a:lnTo>
                    <a:pt x="5" y="206"/>
                  </a:lnTo>
                  <a:lnTo>
                    <a:pt x="6" y="206"/>
                  </a:lnTo>
                  <a:lnTo>
                    <a:pt x="8" y="207"/>
                  </a:lnTo>
                  <a:lnTo>
                    <a:pt x="9" y="208"/>
                  </a:lnTo>
                  <a:lnTo>
                    <a:pt x="10" y="208"/>
                  </a:lnTo>
                  <a:lnTo>
                    <a:pt x="11" y="208"/>
                  </a:lnTo>
                  <a:lnTo>
                    <a:pt x="13" y="209"/>
                  </a:lnTo>
                  <a:close/>
                </a:path>
              </a:pathLst>
            </a:custGeom>
            <a:solidFill>
              <a:srgbClr val="DADEDC"/>
            </a:solidFill>
            <a:ln w="0">
              <a:solidFill>
                <a:srgbClr val="000000"/>
              </a:solidFill>
              <a:round/>
              <a:headEnd/>
              <a:tailEnd/>
            </a:ln>
          </p:spPr>
          <p:txBody>
            <a:bodyPr/>
            <a:lstStyle/>
            <a:p>
              <a:pPr algn="ctr"/>
              <a:endParaRPr lang="en-US" sz="1800"/>
            </a:p>
          </p:txBody>
        </p:sp>
        <p:sp>
          <p:nvSpPr>
            <p:cNvPr id="309326" name="Freeform 53"/>
            <p:cNvSpPr>
              <a:spLocks/>
            </p:cNvSpPr>
            <p:nvPr/>
          </p:nvSpPr>
          <p:spPr bwMode="auto">
            <a:xfrm>
              <a:off x="4785" y="1331"/>
              <a:ext cx="15" cy="4"/>
            </a:xfrm>
            <a:custGeom>
              <a:avLst/>
              <a:gdLst>
                <a:gd name="T0" fmla="*/ 14 w 343"/>
                <a:gd name="T1" fmla="*/ 4 h 100"/>
                <a:gd name="T2" fmla="*/ 14 w 343"/>
                <a:gd name="T3" fmla="*/ 4 h 100"/>
                <a:gd name="T4" fmla="*/ 14 w 343"/>
                <a:gd name="T5" fmla="*/ 4 h 100"/>
                <a:gd name="T6" fmla="*/ 14 w 343"/>
                <a:gd name="T7" fmla="*/ 4 h 100"/>
                <a:gd name="T8" fmla="*/ 15 w 343"/>
                <a:gd name="T9" fmla="*/ 4 h 100"/>
                <a:gd name="T10" fmla="*/ 15 w 343"/>
                <a:gd name="T11" fmla="*/ 3 h 100"/>
                <a:gd name="T12" fmla="*/ 15 w 343"/>
                <a:gd name="T13" fmla="*/ 3 h 100"/>
                <a:gd name="T14" fmla="*/ 15 w 343"/>
                <a:gd name="T15" fmla="*/ 3 h 100"/>
                <a:gd name="T16" fmla="*/ 15 w 343"/>
                <a:gd name="T17" fmla="*/ 1 h 100"/>
                <a:gd name="T18" fmla="*/ 15 w 343"/>
                <a:gd name="T19" fmla="*/ 1 h 100"/>
                <a:gd name="T20" fmla="*/ 15 w 343"/>
                <a:gd name="T21" fmla="*/ 1 h 100"/>
                <a:gd name="T22" fmla="*/ 15 w 343"/>
                <a:gd name="T23" fmla="*/ 1 h 100"/>
                <a:gd name="T24" fmla="*/ 15 w 343"/>
                <a:gd name="T25" fmla="*/ 0 h 100"/>
                <a:gd name="T26" fmla="*/ 14 w 343"/>
                <a:gd name="T27" fmla="*/ 0 h 100"/>
                <a:gd name="T28" fmla="*/ 14 w 343"/>
                <a:gd name="T29" fmla="*/ 0 h 100"/>
                <a:gd name="T30" fmla="*/ 14 w 343"/>
                <a:gd name="T31" fmla="*/ 0 h 100"/>
                <a:gd name="T32" fmla="*/ 13 w 343"/>
                <a:gd name="T33" fmla="*/ 0 h 100"/>
                <a:gd name="T34" fmla="*/ 1 w 343"/>
                <a:gd name="T35" fmla="*/ 0 h 100"/>
                <a:gd name="T36" fmla="*/ 1 w 343"/>
                <a:gd name="T37" fmla="*/ 0 h 100"/>
                <a:gd name="T38" fmla="*/ 1 w 343"/>
                <a:gd name="T39" fmla="*/ 0 h 100"/>
                <a:gd name="T40" fmla="*/ 1 w 343"/>
                <a:gd name="T41" fmla="*/ 0 h 100"/>
                <a:gd name="T42" fmla="*/ 0 w 343"/>
                <a:gd name="T43" fmla="*/ 0 h 100"/>
                <a:gd name="T44" fmla="*/ 0 w 343"/>
                <a:gd name="T45" fmla="*/ 1 h 100"/>
                <a:gd name="T46" fmla="*/ 0 w 343"/>
                <a:gd name="T47" fmla="*/ 1 h 100"/>
                <a:gd name="T48" fmla="*/ 0 w 343"/>
                <a:gd name="T49" fmla="*/ 1 h 100"/>
                <a:gd name="T50" fmla="*/ 0 w 343"/>
                <a:gd name="T51" fmla="*/ 3 h 100"/>
                <a:gd name="T52" fmla="*/ 0 w 343"/>
                <a:gd name="T53" fmla="*/ 3 h 100"/>
                <a:gd name="T54" fmla="*/ 0 w 343"/>
                <a:gd name="T55" fmla="*/ 3 h 100"/>
                <a:gd name="T56" fmla="*/ 0 w 343"/>
                <a:gd name="T57" fmla="*/ 3 h 100"/>
                <a:gd name="T58" fmla="*/ 0 w 343"/>
                <a:gd name="T59" fmla="*/ 4 h 100"/>
                <a:gd name="T60" fmla="*/ 1 w 343"/>
                <a:gd name="T61" fmla="*/ 4 h 100"/>
                <a:gd name="T62" fmla="*/ 1 w 343"/>
                <a:gd name="T63" fmla="*/ 4 h 100"/>
                <a:gd name="T64" fmla="*/ 1 w 343"/>
                <a:gd name="T65" fmla="*/ 4 h 100"/>
                <a:gd name="T66" fmla="*/ 2 w 343"/>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3"/>
                <a:gd name="T103" fmla="*/ 0 h 100"/>
                <a:gd name="T104" fmla="*/ 343 w 343"/>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3" h="100">
                  <a:moveTo>
                    <a:pt x="306" y="100"/>
                  </a:moveTo>
                  <a:lnTo>
                    <a:pt x="309" y="99"/>
                  </a:lnTo>
                  <a:lnTo>
                    <a:pt x="313" y="99"/>
                  </a:lnTo>
                  <a:lnTo>
                    <a:pt x="316" y="98"/>
                  </a:lnTo>
                  <a:lnTo>
                    <a:pt x="320" y="97"/>
                  </a:lnTo>
                  <a:lnTo>
                    <a:pt x="323" y="96"/>
                  </a:lnTo>
                  <a:lnTo>
                    <a:pt x="326" y="94"/>
                  </a:lnTo>
                  <a:lnTo>
                    <a:pt x="328" y="92"/>
                  </a:lnTo>
                  <a:lnTo>
                    <a:pt x="332" y="90"/>
                  </a:lnTo>
                  <a:lnTo>
                    <a:pt x="334" y="88"/>
                  </a:lnTo>
                  <a:lnTo>
                    <a:pt x="336" y="86"/>
                  </a:lnTo>
                  <a:lnTo>
                    <a:pt x="338" y="83"/>
                  </a:lnTo>
                  <a:lnTo>
                    <a:pt x="340" y="80"/>
                  </a:lnTo>
                  <a:lnTo>
                    <a:pt x="341" y="77"/>
                  </a:lnTo>
                  <a:lnTo>
                    <a:pt x="342" y="74"/>
                  </a:lnTo>
                  <a:lnTo>
                    <a:pt x="342" y="71"/>
                  </a:lnTo>
                  <a:lnTo>
                    <a:pt x="343" y="67"/>
                  </a:lnTo>
                  <a:lnTo>
                    <a:pt x="343" y="33"/>
                  </a:lnTo>
                  <a:lnTo>
                    <a:pt x="342" y="29"/>
                  </a:lnTo>
                  <a:lnTo>
                    <a:pt x="342" y="25"/>
                  </a:lnTo>
                  <a:lnTo>
                    <a:pt x="341" y="22"/>
                  </a:lnTo>
                  <a:lnTo>
                    <a:pt x="340" y="19"/>
                  </a:lnTo>
                  <a:lnTo>
                    <a:pt x="338" y="16"/>
                  </a:lnTo>
                  <a:lnTo>
                    <a:pt x="336" y="13"/>
                  </a:lnTo>
                  <a:lnTo>
                    <a:pt x="334" y="11"/>
                  </a:lnTo>
                  <a:lnTo>
                    <a:pt x="332" y="9"/>
                  </a:lnTo>
                  <a:lnTo>
                    <a:pt x="328" y="7"/>
                  </a:lnTo>
                  <a:lnTo>
                    <a:pt x="326" y="5"/>
                  </a:lnTo>
                  <a:lnTo>
                    <a:pt x="323" y="3"/>
                  </a:lnTo>
                  <a:lnTo>
                    <a:pt x="320" y="2"/>
                  </a:lnTo>
                  <a:lnTo>
                    <a:pt x="316" y="1"/>
                  </a:lnTo>
                  <a:lnTo>
                    <a:pt x="313" y="0"/>
                  </a:lnTo>
                  <a:lnTo>
                    <a:pt x="309" y="0"/>
                  </a:lnTo>
                  <a:lnTo>
                    <a:pt x="306" y="0"/>
                  </a:lnTo>
                  <a:lnTo>
                    <a:pt x="37" y="0"/>
                  </a:lnTo>
                  <a:lnTo>
                    <a:pt x="33" y="0"/>
                  </a:lnTo>
                  <a:lnTo>
                    <a:pt x="29" y="0"/>
                  </a:lnTo>
                  <a:lnTo>
                    <a:pt x="26" y="1"/>
                  </a:lnTo>
                  <a:lnTo>
                    <a:pt x="22" y="2"/>
                  </a:lnTo>
                  <a:lnTo>
                    <a:pt x="18" y="3"/>
                  </a:lnTo>
                  <a:lnTo>
                    <a:pt x="15" y="5"/>
                  </a:lnTo>
                  <a:lnTo>
                    <a:pt x="13" y="7"/>
                  </a:lnTo>
                  <a:lnTo>
                    <a:pt x="10" y="9"/>
                  </a:lnTo>
                  <a:lnTo>
                    <a:pt x="8" y="11"/>
                  </a:lnTo>
                  <a:lnTo>
                    <a:pt x="6"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6" y="86"/>
                  </a:lnTo>
                  <a:lnTo>
                    <a:pt x="8" y="88"/>
                  </a:lnTo>
                  <a:lnTo>
                    <a:pt x="10" y="90"/>
                  </a:lnTo>
                  <a:lnTo>
                    <a:pt x="13" y="92"/>
                  </a:lnTo>
                  <a:lnTo>
                    <a:pt x="15" y="94"/>
                  </a:lnTo>
                  <a:lnTo>
                    <a:pt x="18" y="96"/>
                  </a:lnTo>
                  <a:lnTo>
                    <a:pt x="22" y="97"/>
                  </a:lnTo>
                  <a:lnTo>
                    <a:pt x="26" y="98"/>
                  </a:lnTo>
                  <a:lnTo>
                    <a:pt x="29" y="99"/>
                  </a:lnTo>
                  <a:lnTo>
                    <a:pt x="33" y="99"/>
                  </a:lnTo>
                  <a:lnTo>
                    <a:pt x="37" y="100"/>
                  </a:lnTo>
                  <a:lnTo>
                    <a:pt x="306" y="100"/>
                  </a:lnTo>
                  <a:close/>
                </a:path>
              </a:pathLst>
            </a:custGeom>
            <a:solidFill>
              <a:srgbClr val="F2EEEA"/>
            </a:solidFill>
            <a:ln w="0">
              <a:solidFill>
                <a:srgbClr val="000000"/>
              </a:solidFill>
              <a:round/>
              <a:headEnd/>
              <a:tailEnd/>
            </a:ln>
          </p:spPr>
          <p:txBody>
            <a:bodyPr/>
            <a:lstStyle/>
            <a:p>
              <a:pPr algn="ctr"/>
              <a:endParaRPr lang="en-US" sz="1800"/>
            </a:p>
          </p:txBody>
        </p:sp>
        <p:sp>
          <p:nvSpPr>
            <p:cNvPr id="309327" name="Freeform 54"/>
            <p:cNvSpPr>
              <a:spLocks/>
            </p:cNvSpPr>
            <p:nvPr/>
          </p:nvSpPr>
          <p:spPr bwMode="auto">
            <a:xfrm>
              <a:off x="4759" y="1330"/>
              <a:ext cx="21" cy="12"/>
            </a:xfrm>
            <a:custGeom>
              <a:avLst/>
              <a:gdLst>
                <a:gd name="T0" fmla="*/ 18 w 478"/>
                <a:gd name="T1" fmla="*/ 12 h 283"/>
                <a:gd name="T2" fmla="*/ 19 w 478"/>
                <a:gd name="T3" fmla="*/ 12 h 283"/>
                <a:gd name="T4" fmla="*/ 19 w 478"/>
                <a:gd name="T5" fmla="*/ 12 h 283"/>
                <a:gd name="T6" fmla="*/ 20 w 478"/>
                <a:gd name="T7" fmla="*/ 11 h 283"/>
                <a:gd name="T8" fmla="*/ 20 w 478"/>
                <a:gd name="T9" fmla="*/ 11 h 283"/>
                <a:gd name="T10" fmla="*/ 21 w 478"/>
                <a:gd name="T11" fmla="*/ 11 h 283"/>
                <a:gd name="T12" fmla="*/ 21 w 478"/>
                <a:gd name="T13" fmla="*/ 10 h 283"/>
                <a:gd name="T14" fmla="*/ 21 w 478"/>
                <a:gd name="T15" fmla="*/ 9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0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2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6" y="283"/>
                  </a:moveTo>
                  <a:lnTo>
                    <a:pt x="420" y="282"/>
                  </a:lnTo>
                  <a:lnTo>
                    <a:pt x="426" y="281"/>
                  </a:lnTo>
                  <a:lnTo>
                    <a:pt x="431" y="280"/>
                  </a:lnTo>
                  <a:lnTo>
                    <a:pt x="436" y="277"/>
                  </a:lnTo>
                  <a:lnTo>
                    <a:pt x="441" y="275"/>
                  </a:lnTo>
                  <a:lnTo>
                    <a:pt x="447" y="271"/>
                  </a:lnTo>
                  <a:lnTo>
                    <a:pt x="452" y="268"/>
                  </a:lnTo>
                  <a:lnTo>
                    <a:pt x="457" y="264"/>
                  </a:lnTo>
                  <a:lnTo>
                    <a:pt x="461" y="259"/>
                  </a:lnTo>
                  <a:lnTo>
                    <a:pt x="465" y="254"/>
                  </a:lnTo>
                  <a:lnTo>
                    <a:pt x="469" y="248"/>
                  </a:lnTo>
                  <a:lnTo>
                    <a:pt x="472" y="242"/>
                  </a:lnTo>
                  <a:lnTo>
                    <a:pt x="474" y="236"/>
                  </a:lnTo>
                  <a:lnTo>
                    <a:pt x="476" y="230"/>
                  </a:lnTo>
                  <a:lnTo>
                    <a:pt x="477" y="223"/>
                  </a:lnTo>
                  <a:lnTo>
                    <a:pt x="478" y="217"/>
                  </a:lnTo>
                  <a:lnTo>
                    <a:pt x="464" y="69"/>
                  </a:lnTo>
                  <a:lnTo>
                    <a:pt x="463" y="62"/>
                  </a:lnTo>
                  <a:lnTo>
                    <a:pt x="463" y="55"/>
                  </a:lnTo>
                  <a:lnTo>
                    <a:pt x="461" y="48"/>
                  </a:lnTo>
                  <a:lnTo>
                    <a:pt x="460" y="41"/>
                  </a:lnTo>
                  <a:lnTo>
                    <a:pt x="458" y="36"/>
                  </a:lnTo>
                  <a:lnTo>
                    <a:pt x="455" y="30"/>
                  </a:lnTo>
                  <a:lnTo>
                    <a:pt x="453" y="25"/>
                  </a:lnTo>
                  <a:lnTo>
                    <a:pt x="450" y="20"/>
                  </a:lnTo>
                  <a:lnTo>
                    <a:pt x="445" y="16"/>
                  </a:lnTo>
                  <a:lnTo>
                    <a:pt x="442" y="11"/>
                  </a:lnTo>
                  <a:lnTo>
                    <a:pt x="438" y="8"/>
                  </a:lnTo>
                  <a:lnTo>
                    <a:pt x="434" y="5"/>
                  </a:lnTo>
                  <a:lnTo>
                    <a:pt x="429" y="3"/>
                  </a:lnTo>
                  <a:lnTo>
                    <a:pt x="425" y="1"/>
                  </a:lnTo>
                  <a:lnTo>
                    <a:pt x="420" y="0"/>
                  </a:lnTo>
                  <a:lnTo>
                    <a:pt x="416" y="0"/>
                  </a:lnTo>
                  <a:lnTo>
                    <a:pt x="63" y="0"/>
                  </a:lnTo>
                  <a:lnTo>
                    <a:pt x="57" y="0"/>
                  </a:lnTo>
                  <a:lnTo>
                    <a:pt x="52" y="1"/>
                  </a:lnTo>
                  <a:lnTo>
                    <a:pt x="48" y="3"/>
                  </a:lnTo>
                  <a:lnTo>
                    <a:pt x="43" y="5"/>
                  </a:lnTo>
                  <a:lnTo>
                    <a:pt x="39" y="8"/>
                  </a:lnTo>
                  <a:lnTo>
                    <a:pt x="35" y="11"/>
                  </a:lnTo>
                  <a:lnTo>
                    <a:pt x="32" y="16"/>
                  </a:lnTo>
                  <a:lnTo>
                    <a:pt x="28" y="20"/>
                  </a:lnTo>
                  <a:lnTo>
                    <a:pt x="25" y="25"/>
                  </a:lnTo>
                  <a:lnTo>
                    <a:pt x="23" y="30"/>
                  </a:lnTo>
                  <a:lnTo>
                    <a:pt x="19" y="36"/>
                  </a:lnTo>
                  <a:lnTo>
                    <a:pt x="17" y="41"/>
                  </a:lnTo>
                  <a:lnTo>
                    <a:pt x="16" y="48"/>
                  </a:lnTo>
                  <a:lnTo>
                    <a:pt x="14" y="55"/>
                  </a:lnTo>
                  <a:lnTo>
                    <a:pt x="14" y="62"/>
                  </a:lnTo>
                  <a:lnTo>
                    <a:pt x="14" y="69"/>
                  </a:lnTo>
                  <a:lnTo>
                    <a:pt x="0" y="217"/>
                  </a:lnTo>
                  <a:lnTo>
                    <a:pt x="0" y="223"/>
                  </a:lnTo>
                  <a:lnTo>
                    <a:pt x="1" y="230"/>
                  </a:lnTo>
                  <a:lnTo>
                    <a:pt x="3" y="236"/>
                  </a:lnTo>
                  <a:lnTo>
                    <a:pt x="5" y="242"/>
                  </a:lnTo>
                  <a:lnTo>
                    <a:pt x="8" y="248"/>
                  </a:lnTo>
                  <a:lnTo>
                    <a:pt x="12" y="254"/>
                  </a:lnTo>
                  <a:lnTo>
                    <a:pt x="16" y="259"/>
                  </a:lnTo>
                  <a:lnTo>
                    <a:pt x="21" y="264"/>
                  </a:lnTo>
                  <a:lnTo>
                    <a:pt x="26" y="268"/>
                  </a:lnTo>
                  <a:lnTo>
                    <a:pt x="31" y="271"/>
                  </a:lnTo>
                  <a:lnTo>
                    <a:pt x="36" y="275"/>
                  </a:lnTo>
                  <a:lnTo>
                    <a:pt x="41" y="277"/>
                  </a:lnTo>
                  <a:lnTo>
                    <a:pt x="46" y="280"/>
                  </a:lnTo>
                  <a:lnTo>
                    <a:pt x="51" y="281"/>
                  </a:lnTo>
                  <a:lnTo>
                    <a:pt x="57"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328" name="Freeform 55"/>
            <p:cNvSpPr>
              <a:spLocks/>
            </p:cNvSpPr>
            <p:nvPr/>
          </p:nvSpPr>
          <p:spPr bwMode="auto">
            <a:xfrm>
              <a:off x="4760" y="1330"/>
              <a:ext cx="20" cy="12"/>
            </a:xfrm>
            <a:custGeom>
              <a:avLst/>
              <a:gdLst>
                <a:gd name="T0" fmla="*/ 18 w 455"/>
                <a:gd name="T1" fmla="*/ 12 h 270"/>
                <a:gd name="T2" fmla="*/ 18 w 455"/>
                <a:gd name="T3" fmla="*/ 12 h 270"/>
                <a:gd name="T4" fmla="*/ 18 w 455"/>
                <a:gd name="T5" fmla="*/ 12 h 270"/>
                <a:gd name="T6" fmla="*/ 19 w 455"/>
                <a:gd name="T7" fmla="*/ 11 h 270"/>
                <a:gd name="T8" fmla="*/ 19 w 455"/>
                <a:gd name="T9" fmla="*/ 11 h 270"/>
                <a:gd name="T10" fmla="*/ 20 w 455"/>
                <a:gd name="T11" fmla="*/ 10 h 270"/>
                <a:gd name="T12" fmla="*/ 20 w 455"/>
                <a:gd name="T13" fmla="*/ 10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9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3 h 270"/>
                <a:gd name="T50" fmla="*/ 0 w 455"/>
                <a:gd name="T51" fmla="*/ 9 h 270"/>
                <a:gd name="T52" fmla="*/ 0 w 455"/>
                <a:gd name="T53" fmla="*/ 10 h 270"/>
                <a:gd name="T54" fmla="*/ 0 w 455"/>
                <a:gd name="T55" fmla="*/ 10 h 270"/>
                <a:gd name="T56" fmla="*/ 1 w 455"/>
                <a:gd name="T57" fmla="*/ 11 h 270"/>
                <a:gd name="T58" fmla="*/ 1 w 455"/>
                <a:gd name="T59" fmla="*/ 11 h 270"/>
                <a:gd name="T60" fmla="*/ 1 w 455"/>
                <a:gd name="T61" fmla="*/ 12 h 270"/>
                <a:gd name="T62" fmla="*/ 2 w 455"/>
                <a:gd name="T63" fmla="*/ 12 h 270"/>
                <a:gd name="T64" fmla="*/ 2 w 455"/>
                <a:gd name="T65" fmla="*/ 12 h 270"/>
                <a:gd name="T66" fmla="*/ 3 w 455"/>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6" y="270"/>
                  </a:moveTo>
                  <a:lnTo>
                    <a:pt x="400" y="269"/>
                  </a:lnTo>
                  <a:lnTo>
                    <a:pt x="405" y="268"/>
                  </a:lnTo>
                  <a:lnTo>
                    <a:pt x="410" y="267"/>
                  </a:lnTo>
                  <a:lnTo>
                    <a:pt x="415" y="265"/>
                  </a:lnTo>
                  <a:lnTo>
                    <a:pt x="420" y="262"/>
                  </a:lnTo>
                  <a:lnTo>
                    <a:pt x="425" y="259"/>
                  </a:lnTo>
                  <a:lnTo>
                    <a:pt x="429" y="255"/>
                  </a:lnTo>
                  <a:lnTo>
                    <a:pt x="435" y="251"/>
                  </a:lnTo>
                  <a:lnTo>
                    <a:pt x="439" y="247"/>
                  </a:lnTo>
                  <a:lnTo>
                    <a:pt x="443" y="241"/>
                  </a:lnTo>
                  <a:lnTo>
                    <a:pt x="446" y="236"/>
                  </a:lnTo>
                  <a:lnTo>
                    <a:pt x="449" y="231"/>
                  </a:lnTo>
                  <a:lnTo>
                    <a:pt x="451" y="225"/>
                  </a:lnTo>
                  <a:lnTo>
                    <a:pt x="453" y="219"/>
                  </a:lnTo>
                  <a:lnTo>
                    <a:pt x="454" y="213"/>
                  </a:lnTo>
                  <a:lnTo>
                    <a:pt x="455" y="207"/>
                  </a:lnTo>
                  <a:lnTo>
                    <a:pt x="442" y="65"/>
                  </a:lnTo>
                  <a:lnTo>
                    <a:pt x="441" y="58"/>
                  </a:lnTo>
                  <a:lnTo>
                    <a:pt x="441" y="52"/>
                  </a:lnTo>
                  <a:lnTo>
                    <a:pt x="439" y="45"/>
                  </a:lnTo>
                  <a:lnTo>
                    <a:pt x="438" y="39"/>
                  </a:lnTo>
                  <a:lnTo>
                    <a:pt x="436" y="33"/>
                  </a:lnTo>
                  <a:lnTo>
                    <a:pt x="433" y="28"/>
                  </a:lnTo>
                  <a:lnTo>
                    <a:pt x="430" y="23"/>
                  </a:lnTo>
                  <a:lnTo>
                    <a:pt x="427" y="19"/>
                  </a:lnTo>
                  <a:lnTo>
                    <a:pt x="424" y="15"/>
                  </a:lnTo>
                  <a:lnTo>
                    <a:pt x="421" y="11"/>
                  </a:lnTo>
                  <a:lnTo>
                    <a:pt x="417" y="8"/>
                  </a:lnTo>
                  <a:lnTo>
                    <a:pt x="413" y="4"/>
                  </a:lnTo>
                  <a:lnTo>
                    <a:pt x="409" y="2"/>
                  </a:lnTo>
                  <a:lnTo>
                    <a:pt x="405" y="1"/>
                  </a:lnTo>
                  <a:lnTo>
                    <a:pt x="400" y="0"/>
                  </a:lnTo>
                  <a:lnTo>
                    <a:pt x="396" y="0"/>
                  </a:lnTo>
                  <a:lnTo>
                    <a:pt x="60" y="0"/>
                  </a:lnTo>
                  <a:lnTo>
                    <a:pt x="55" y="0"/>
                  </a:lnTo>
                  <a:lnTo>
                    <a:pt x="50" y="1"/>
                  </a:lnTo>
                  <a:lnTo>
                    <a:pt x="45" y="2"/>
                  </a:lnTo>
                  <a:lnTo>
                    <a:pt x="41" y="4"/>
                  </a:lnTo>
                  <a:lnTo>
                    <a:pt x="37" y="8"/>
                  </a:lnTo>
                  <a:lnTo>
                    <a:pt x="33" y="11"/>
                  </a:lnTo>
                  <a:lnTo>
                    <a:pt x="30" y="15"/>
                  </a:lnTo>
                  <a:lnTo>
                    <a:pt x="27" y="19"/>
                  </a:lnTo>
                  <a:lnTo>
                    <a:pt x="24" y="23"/>
                  </a:lnTo>
                  <a:lnTo>
                    <a:pt x="21" y="28"/>
                  </a:lnTo>
                  <a:lnTo>
                    <a:pt x="19" y="33"/>
                  </a:lnTo>
                  <a:lnTo>
                    <a:pt x="17" y="39"/>
                  </a:lnTo>
                  <a:lnTo>
                    <a:pt x="16" y="45"/>
                  </a:lnTo>
                  <a:lnTo>
                    <a:pt x="14" y="52"/>
                  </a:lnTo>
                  <a:lnTo>
                    <a:pt x="14" y="58"/>
                  </a:lnTo>
                  <a:lnTo>
                    <a:pt x="14" y="65"/>
                  </a:lnTo>
                  <a:lnTo>
                    <a:pt x="0" y="207"/>
                  </a:lnTo>
                  <a:lnTo>
                    <a:pt x="0" y="213"/>
                  </a:lnTo>
                  <a:lnTo>
                    <a:pt x="1" y="219"/>
                  </a:lnTo>
                  <a:lnTo>
                    <a:pt x="3" y="225"/>
                  </a:lnTo>
                  <a:lnTo>
                    <a:pt x="5" y="231"/>
                  </a:lnTo>
                  <a:lnTo>
                    <a:pt x="9" y="236"/>
                  </a:lnTo>
                  <a:lnTo>
                    <a:pt x="12" y="241"/>
                  </a:lnTo>
                  <a:lnTo>
                    <a:pt x="16" y="247"/>
                  </a:lnTo>
                  <a:lnTo>
                    <a:pt x="20" y="251"/>
                  </a:lnTo>
                  <a:lnTo>
                    <a:pt x="25" y="255"/>
                  </a:lnTo>
                  <a:lnTo>
                    <a:pt x="29" y="259"/>
                  </a:lnTo>
                  <a:lnTo>
                    <a:pt x="34" y="262"/>
                  </a:lnTo>
                  <a:lnTo>
                    <a:pt x="39" y="265"/>
                  </a:lnTo>
                  <a:lnTo>
                    <a:pt x="44" y="267"/>
                  </a:lnTo>
                  <a:lnTo>
                    <a:pt x="50" y="268"/>
                  </a:lnTo>
                  <a:lnTo>
                    <a:pt x="55" y="269"/>
                  </a:lnTo>
                  <a:lnTo>
                    <a:pt x="60" y="270"/>
                  </a:lnTo>
                  <a:lnTo>
                    <a:pt x="396" y="270"/>
                  </a:lnTo>
                  <a:close/>
                </a:path>
              </a:pathLst>
            </a:custGeom>
            <a:solidFill>
              <a:srgbClr val="F2F3F1"/>
            </a:solidFill>
            <a:ln w="0">
              <a:solidFill>
                <a:srgbClr val="000000"/>
              </a:solidFill>
              <a:round/>
              <a:headEnd/>
              <a:tailEnd/>
            </a:ln>
          </p:spPr>
          <p:txBody>
            <a:bodyPr/>
            <a:lstStyle/>
            <a:p>
              <a:pPr algn="ctr"/>
              <a:endParaRPr lang="en-US" sz="1800"/>
            </a:p>
          </p:txBody>
        </p:sp>
        <p:sp>
          <p:nvSpPr>
            <p:cNvPr id="309329" name="Freeform 56"/>
            <p:cNvSpPr>
              <a:spLocks/>
            </p:cNvSpPr>
            <p:nvPr/>
          </p:nvSpPr>
          <p:spPr bwMode="auto">
            <a:xfrm>
              <a:off x="4763" y="1335"/>
              <a:ext cx="14" cy="6"/>
            </a:xfrm>
            <a:custGeom>
              <a:avLst/>
              <a:gdLst>
                <a:gd name="T0" fmla="*/ 14 w 333"/>
                <a:gd name="T1" fmla="*/ 3 h 122"/>
                <a:gd name="T2" fmla="*/ 14 w 333"/>
                <a:gd name="T3" fmla="*/ 3 h 122"/>
                <a:gd name="T4" fmla="*/ 14 w 333"/>
                <a:gd name="T5" fmla="*/ 4 h 122"/>
                <a:gd name="T6" fmla="*/ 14 w 333"/>
                <a:gd name="T7" fmla="*/ 4 h 122"/>
                <a:gd name="T8" fmla="*/ 14 w 333"/>
                <a:gd name="T9" fmla="*/ 4 h 122"/>
                <a:gd name="T10" fmla="*/ 14 w 333"/>
                <a:gd name="T11" fmla="*/ 4 h 122"/>
                <a:gd name="T12" fmla="*/ 14 w 333"/>
                <a:gd name="T13" fmla="*/ 5 h 122"/>
                <a:gd name="T14" fmla="*/ 14 w 333"/>
                <a:gd name="T15" fmla="*/ 5 h 122"/>
                <a:gd name="T16" fmla="*/ 14 w 333"/>
                <a:gd name="T17" fmla="*/ 5 h 122"/>
                <a:gd name="T18" fmla="*/ 13 w 333"/>
                <a:gd name="T19" fmla="*/ 5 h 122"/>
                <a:gd name="T20" fmla="*/ 13 w 333"/>
                <a:gd name="T21" fmla="*/ 5 h 122"/>
                <a:gd name="T22" fmla="*/ 13 w 333"/>
                <a:gd name="T23" fmla="*/ 6 h 122"/>
                <a:gd name="T24" fmla="*/ 13 w 333"/>
                <a:gd name="T25" fmla="*/ 6 h 122"/>
                <a:gd name="T26" fmla="*/ 13 w 333"/>
                <a:gd name="T27" fmla="*/ 6 h 122"/>
                <a:gd name="T28" fmla="*/ 13 w 333"/>
                <a:gd name="T29" fmla="*/ 6 h 122"/>
                <a:gd name="T30" fmla="*/ 13 w 333"/>
                <a:gd name="T31" fmla="*/ 6 h 122"/>
                <a:gd name="T32" fmla="*/ 12 w 333"/>
                <a:gd name="T33" fmla="*/ 6 h 122"/>
                <a:gd name="T34" fmla="*/ 2 w 333"/>
                <a:gd name="T35" fmla="*/ 6 h 122"/>
                <a:gd name="T36" fmla="*/ 1 w 333"/>
                <a:gd name="T37" fmla="*/ 6 h 122"/>
                <a:gd name="T38" fmla="*/ 1 w 333"/>
                <a:gd name="T39" fmla="*/ 6 h 122"/>
                <a:gd name="T40" fmla="*/ 1 w 333"/>
                <a:gd name="T41" fmla="*/ 6 h 122"/>
                <a:gd name="T42" fmla="*/ 1 w 333"/>
                <a:gd name="T43" fmla="*/ 6 h 122"/>
                <a:gd name="T44" fmla="*/ 1 w 333"/>
                <a:gd name="T45" fmla="*/ 6 h 122"/>
                <a:gd name="T46" fmla="*/ 1 w 333"/>
                <a:gd name="T47" fmla="*/ 5 h 122"/>
                <a:gd name="T48" fmla="*/ 1 w 333"/>
                <a:gd name="T49" fmla="*/ 5 h 122"/>
                <a:gd name="T50" fmla="*/ 0 w 333"/>
                <a:gd name="T51" fmla="*/ 5 h 122"/>
                <a:gd name="T52" fmla="*/ 0 w 333"/>
                <a:gd name="T53" fmla="*/ 5 h 122"/>
                <a:gd name="T54" fmla="*/ 0 w 333"/>
                <a:gd name="T55" fmla="*/ 5 h 122"/>
                <a:gd name="T56" fmla="*/ 0 w 333"/>
                <a:gd name="T57" fmla="*/ 4 h 122"/>
                <a:gd name="T58" fmla="*/ 0 w 333"/>
                <a:gd name="T59" fmla="*/ 4 h 122"/>
                <a:gd name="T60" fmla="*/ 0 w 333"/>
                <a:gd name="T61" fmla="*/ 4 h 122"/>
                <a:gd name="T62" fmla="*/ 0 w 333"/>
                <a:gd name="T63" fmla="*/ 4 h 122"/>
                <a:gd name="T64" fmla="*/ 0 w 333"/>
                <a:gd name="T65" fmla="*/ 3 h 122"/>
                <a:gd name="T66" fmla="*/ 0 w 333"/>
                <a:gd name="T67" fmla="*/ 3 h 122"/>
                <a:gd name="T68" fmla="*/ 0 w 333"/>
                <a:gd name="T69" fmla="*/ 0 h 122"/>
                <a:gd name="T70" fmla="*/ 14 w 333"/>
                <a:gd name="T71" fmla="*/ 0 h 122"/>
                <a:gd name="T72" fmla="*/ 14 w 333"/>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2"/>
                <a:gd name="T113" fmla="*/ 333 w 333"/>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2">
                  <a:moveTo>
                    <a:pt x="333" y="60"/>
                  </a:moveTo>
                  <a:lnTo>
                    <a:pt x="332" y="66"/>
                  </a:lnTo>
                  <a:lnTo>
                    <a:pt x="332" y="72"/>
                  </a:lnTo>
                  <a:lnTo>
                    <a:pt x="330" y="78"/>
                  </a:lnTo>
                  <a:lnTo>
                    <a:pt x="329" y="84"/>
                  </a:lnTo>
                  <a:lnTo>
                    <a:pt x="328" y="89"/>
                  </a:lnTo>
                  <a:lnTo>
                    <a:pt x="326" y="94"/>
                  </a:lnTo>
                  <a:lnTo>
                    <a:pt x="324" y="99"/>
                  </a:lnTo>
                  <a:lnTo>
                    <a:pt x="322" y="103"/>
                  </a:lnTo>
                  <a:lnTo>
                    <a:pt x="319" y="107"/>
                  </a:lnTo>
                  <a:lnTo>
                    <a:pt x="316" y="110"/>
                  </a:lnTo>
                  <a:lnTo>
                    <a:pt x="313" y="113"/>
                  </a:lnTo>
                  <a:lnTo>
                    <a:pt x="310" y="116"/>
                  </a:lnTo>
                  <a:lnTo>
                    <a:pt x="306" y="119"/>
                  </a:lnTo>
                  <a:lnTo>
                    <a:pt x="303" y="120"/>
                  </a:lnTo>
                  <a:lnTo>
                    <a:pt x="299" y="121"/>
                  </a:lnTo>
                  <a:lnTo>
                    <a:pt x="295" y="122"/>
                  </a:lnTo>
                  <a:lnTo>
                    <a:pt x="38" y="122"/>
                  </a:lnTo>
                  <a:lnTo>
                    <a:pt x="33" y="121"/>
                  </a:lnTo>
                  <a:lnTo>
                    <a:pt x="29" y="120"/>
                  </a:lnTo>
                  <a:lnTo>
                    <a:pt x="26" y="119"/>
                  </a:lnTo>
                  <a:lnTo>
                    <a:pt x="21" y="116"/>
                  </a:lnTo>
                  <a:lnTo>
                    <a:pt x="18" y="113"/>
                  </a:lnTo>
                  <a:lnTo>
                    <a:pt x="15" y="110"/>
                  </a:lnTo>
                  <a:lnTo>
                    <a:pt x="12" y="107"/>
                  </a:lnTo>
                  <a:lnTo>
                    <a:pt x="9" y="103"/>
                  </a:lnTo>
                  <a:lnTo>
                    <a:pt x="7" y="99"/>
                  </a:lnTo>
                  <a:lnTo>
                    <a:pt x="5" y="94"/>
                  </a:lnTo>
                  <a:lnTo>
                    <a:pt x="3" y="89"/>
                  </a:lnTo>
                  <a:lnTo>
                    <a:pt x="2" y="84"/>
                  </a:lnTo>
                  <a:lnTo>
                    <a:pt x="1" y="78"/>
                  </a:lnTo>
                  <a:lnTo>
                    <a:pt x="0" y="72"/>
                  </a:lnTo>
                  <a:lnTo>
                    <a:pt x="0" y="66"/>
                  </a:lnTo>
                  <a:lnTo>
                    <a:pt x="0" y="60"/>
                  </a:lnTo>
                  <a:lnTo>
                    <a:pt x="2" y="0"/>
                  </a:lnTo>
                  <a:lnTo>
                    <a:pt x="330"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330" name="Freeform 57"/>
            <p:cNvSpPr>
              <a:spLocks/>
            </p:cNvSpPr>
            <p:nvPr/>
          </p:nvSpPr>
          <p:spPr bwMode="auto">
            <a:xfrm>
              <a:off x="4761" y="1331"/>
              <a:ext cx="1" cy="9"/>
            </a:xfrm>
            <a:custGeom>
              <a:avLst/>
              <a:gdLst>
                <a:gd name="T0" fmla="*/ 1 w 33"/>
                <a:gd name="T1" fmla="*/ 9 h 201"/>
                <a:gd name="T2" fmla="*/ 1 w 33"/>
                <a:gd name="T3" fmla="*/ 9 h 201"/>
                <a:gd name="T4" fmla="*/ 1 w 33"/>
                <a:gd name="T5" fmla="*/ 9 h 201"/>
                <a:gd name="T6" fmla="*/ 1 w 33"/>
                <a:gd name="T7" fmla="*/ 9 h 201"/>
                <a:gd name="T8" fmla="*/ 1 w 33"/>
                <a:gd name="T9" fmla="*/ 9 h 201"/>
                <a:gd name="T10" fmla="*/ 1 w 33"/>
                <a:gd name="T11" fmla="*/ 9 h 201"/>
                <a:gd name="T12" fmla="*/ 1 w 33"/>
                <a:gd name="T13" fmla="*/ 8 h 201"/>
                <a:gd name="T14" fmla="*/ 1 w 33"/>
                <a:gd name="T15" fmla="*/ 8 h 201"/>
                <a:gd name="T16" fmla="*/ 1 w 33"/>
                <a:gd name="T17" fmla="*/ 1 h 201"/>
                <a:gd name="T18" fmla="*/ 1 w 33"/>
                <a:gd name="T19" fmla="*/ 1 h 201"/>
                <a:gd name="T20" fmla="*/ 1 w 33"/>
                <a:gd name="T21" fmla="*/ 1 h 201"/>
                <a:gd name="T22" fmla="*/ 1 w 33"/>
                <a:gd name="T23" fmla="*/ 0 h 201"/>
                <a:gd name="T24" fmla="*/ 1 w 33"/>
                <a:gd name="T25" fmla="*/ 0 h 201"/>
                <a:gd name="T26" fmla="*/ 1 w 33"/>
                <a:gd name="T27" fmla="*/ 0 h 201"/>
                <a:gd name="T28" fmla="*/ 1 w 33"/>
                <a:gd name="T29" fmla="*/ 0 h 201"/>
                <a:gd name="T30" fmla="*/ 1 w 33"/>
                <a:gd name="T31" fmla="*/ 0 h 201"/>
                <a:gd name="T32" fmla="*/ 1 w 33"/>
                <a:gd name="T33" fmla="*/ 0 h 201"/>
                <a:gd name="T34" fmla="*/ 0 w 33"/>
                <a:gd name="T35" fmla="*/ 0 h 201"/>
                <a:gd name="T36" fmla="*/ 0 w 33"/>
                <a:gd name="T37" fmla="*/ 0 h 201"/>
                <a:gd name="T38" fmla="*/ 0 w 33"/>
                <a:gd name="T39" fmla="*/ 0 h 201"/>
                <a:gd name="T40" fmla="*/ 0 w 33"/>
                <a:gd name="T41" fmla="*/ 0 h 201"/>
                <a:gd name="T42" fmla="*/ 0 w 33"/>
                <a:gd name="T43" fmla="*/ 0 h 201"/>
                <a:gd name="T44" fmla="*/ 0 w 33"/>
                <a:gd name="T45" fmla="*/ 1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0 w 33"/>
                <a:gd name="T61" fmla="*/ 9 h 201"/>
                <a:gd name="T62" fmla="*/ 0 w 33"/>
                <a:gd name="T63" fmla="*/ 9 h 201"/>
                <a:gd name="T64" fmla="*/ 0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8" y="201"/>
                  </a:moveTo>
                  <a:lnTo>
                    <a:pt x="19" y="200"/>
                  </a:lnTo>
                  <a:lnTo>
                    <a:pt x="20" y="200"/>
                  </a:lnTo>
                  <a:lnTo>
                    <a:pt x="22" y="200"/>
                  </a:lnTo>
                  <a:lnTo>
                    <a:pt x="23" y="199"/>
                  </a:lnTo>
                  <a:lnTo>
                    <a:pt x="24" y="198"/>
                  </a:lnTo>
                  <a:lnTo>
                    <a:pt x="25" y="197"/>
                  </a:lnTo>
                  <a:lnTo>
                    <a:pt x="27" y="196"/>
                  </a:lnTo>
                  <a:lnTo>
                    <a:pt x="28" y="195"/>
                  </a:lnTo>
                  <a:lnTo>
                    <a:pt x="28" y="193"/>
                  </a:lnTo>
                  <a:lnTo>
                    <a:pt x="29" y="192"/>
                  </a:lnTo>
                  <a:lnTo>
                    <a:pt x="31" y="190"/>
                  </a:lnTo>
                  <a:lnTo>
                    <a:pt x="31" y="189"/>
                  </a:lnTo>
                  <a:lnTo>
                    <a:pt x="32" y="187"/>
                  </a:lnTo>
                  <a:lnTo>
                    <a:pt x="32" y="185"/>
                  </a:lnTo>
                  <a:lnTo>
                    <a:pt x="32" y="183"/>
                  </a:lnTo>
                  <a:lnTo>
                    <a:pt x="33" y="182"/>
                  </a:lnTo>
                  <a:lnTo>
                    <a:pt x="33" y="21"/>
                  </a:lnTo>
                  <a:lnTo>
                    <a:pt x="32" y="18"/>
                  </a:lnTo>
                  <a:lnTo>
                    <a:pt x="32" y="16"/>
                  </a:lnTo>
                  <a:lnTo>
                    <a:pt x="32" y="15"/>
                  </a:lnTo>
                  <a:lnTo>
                    <a:pt x="31" y="13"/>
                  </a:lnTo>
                  <a:lnTo>
                    <a:pt x="31" y="11"/>
                  </a:lnTo>
                  <a:lnTo>
                    <a:pt x="29" y="8"/>
                  </a:lnTo>
                  <a:lnTo>
                    <a:pt x="28" y="7"/>
                  </a:lnTo>
                  <a:lnTo>
                    <a:pt x="28" y="5"/>
                  </a:lnTo>
                  <a:lnTo>
                    <a:pt x="27" y="4"/>
                  </a:lnTo>
                  <a:lnTo>
                    <a:pt x="25" y="3"/>
                  </a:lnTo>
                  <a:lnTo>
                    <a:pt x="24" y="2"/>
                  </a:lnTo>
                  <a:lnTo>
                    <a:pt x="23" y="1"/>
                  </a:lnTo>
                  <a:lnTo>
                    <a:pt x="22"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1"/>
                  </a:lnTo>
                  <a:lnTo>
                    <a:pt x="5" y="13"/>
                  </a:lnTo>
                  <a:lnTo>
                    <a:pt x="4" y="15"/>
                  </a:lnTo>
                  <a:lnTo>
                    <a:pt x="4" y="16"/>
                  </a:lnTo>
                  <a:lnTo>
                    <a:pt x="4" y="18"/>
                  </a:lnTo>
                  <a:lnTo>
                    <a:pt x="4" y="21"/>
                  </a:lnTo>
                  <a:lnTo>
                    <a:pt x="0" y="168"/>
                  </a:lnTo>
                  <a:lnTo>
                    <a:pt x="0" y="171"/>
                  </a:lnTo>
                  <a:lnTo>
                    <a:pt x="0" y="173"/>
                  </a:lnTo>
                  <a:lnTo>
                    <a:pt x="0" y="176"/>
                  </a:lnTo>
                  <a:lnTo>
                    <a:pt x="1" y="178"/>
                  </a:lnTo>
                  <a:lnTo>
                    <a:pt x="2" y="181"/>
                  </a:lnTo>
                  <a:lnTo>
                    <a:pt x="3" y="183"/>
                  </a:lnTo>
                  <a:lnTo>
                    <a:pt x="4" y="186"/>
                  </a:lnTo>
                  <a:lnTo>
                    <a:pt x="6" y="189"/>
                  </a:lnTo>
                  <a:lnTo>
                    <a:pt x="7" y="191"/>
                  </a:lnTo>
                  <a:lnTo>
                    <a:pt x="8" y="193"/>
                  </a:lnTo>
                  <a:lnTo>
                    <a:pt x="10" y="195"/>
                  </a:lnTo>
                  <a:lnTo>
                    <a:pt x="11" y="197"/>
                  </a:lnTo>
                  <a:lnTo>
                    <a:pt x="13" y="198"/>
                  </a:lnTo>
                  <a:lnTo>
                    <a:pt x="14"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331" name="Freeform 58"/>
            <p:cNvSpPr>
              <a:spLocks/>
            </p:cNvSpPr>
            <p:nvPr/>
          </p:nvSpPr>
          <p:spPr bwMode="auto">
            <a:xfrm>
              <a:off x="4778" y="1331"/>
              <a:ext cx="1" cy="9"/>
            </a:xfrm>
            <a:custGeom>
              <a:avLst/>
              <a:gdLst>
                <a:gd name="T0" fmla="*/ 0 w 38"/>
                <a:gd name="T1" fmla="*/ 9 h 209"/>
                <a:gd name="T2" fmla="*/ 1 w 38"/>
                <a:gd name="T3" fmla="*/ 9 h 209"/>
                <a:gd name="T4" fmla="*/ 1 w 38"/>
                <a:gd name="T5" fmla="*/ 9 h 209"/>
                <a:gd name="T6" fmla="*/ 1 w 38"/>
                <a:gd name="T7" fmla="*/ 9 h 209"/>
                <a:gd name="T8" fmla="*/ 1 w 38"/>
                <a:gd name="T9" fmla="*/ 8 h 209"/>
                <a:gd name="T10" fmla="*/ 1 w 38"/>
                <a:gd name="T11" fmla="*/ 8 h 209"/>
                <a:gd name="T12" fmla="*/ 1 w 38"/>
                <a:gd name="T13" fmla="*/ 8 h 209"/>
                <a:gd name="T14" fmla="*/ 1 w 38"/>
                <a:gd name="T15" fmla="*/ 8 h 209"/>
                <a:gd name="T16" fmla="*/ 1 w 38"/>
                <a:gd name="T17" fmla="*/ 1 h 209"/>
                <a:gd name="T18" fmla="*/ 1 w 38"/>
                <a:gd name="T19" fmla="*/ 1 h 209"/>
                <a:gd name="T20" fmla="*/ 1 w 38"/>
                <a:gd name="T21" fmla="*/ 0 h 209"/>
                <a:gd name="T22" fmla="*/ 1 w 38"/>
                <a:gd name="T23" fmla="*/ 0 h 209"/>
                <a:gd name="T24" fmla="*/ 1 w 38"/>
                <a:gd name="T25" fmla="*/ 0 h 209"/>
                <a:gd name="T26" fmla="*/ 1 w 38"/>
                <a:gd name="T27" fmla="*/ 0 h 209"/>
                <a:gd name="T28" fmla="*/ 1 w 38"/>
                <a:gd name="T29" fmla="*/ 0 h 209"/>
                <a:gd name="T30" fmla="*/ 0 w 38"/>
                <a:gd name="T31" fmla="*/ 0 h 209"/>
                <a:gd name="T32" fmla="*/ 0 w 38"/>
                <a:gd name="T33" fmla="*/ 0 h 209"/>
                <a:gd name="T34" fmla="*/ 0 w 38"/>
                <a:gd name="T35" fmla="*/ 0 h 209"/>
                <a:gd name="T36" fmla="*/ 0 w 38"/>
                <a:gd name="T37" fmla="*/ 0 h 209"/>
                <a:gd name="T38" fmla="*/ 0 w 38"/>
                <a:gd name="T39" fmla="*/ 0 h 209"/>
                <a:gd name="T40" fmla="*/ 0 w 38"/>
                <a:gd name="T41" fmla="*/ 0 h 209"/>
                <a:gd name="T42" fmla="*/ 0 w 38"/>
                <a:gd name="T43" fmla="*/ 0 h 209"/>
                <a:gd name="T44" fmla="*/ 0 w 38"/>
                <a:gd name="T45" fmla="*/ 1 h 209"/>
                <a:gd name="T46" fmla="*/ 0 w 38"/>
                <a:gd name="T47" fmla="*/ 1 h 209"/>
                <a:gd name="T48" fmla="*/ 0 w 38"/>
                <a:gd name="T49" fmla="*/ 1 h 209"/>
                <a:gd name="T50" fmla="*/ 0 w 38"/>
                <a:gd name="T51" fmla="*/ 8 h 209"/>
                <a:gd name="T52" fmla="*/ 0 w 38"/>
                <a:gd name="T53" fmla="*/ 8 h 209"/>
                <a:gd name="T54" fmla="*/ 0 w 38"/>
                <a:gd name="T55" fmla="*/ 9 h 209"/>
                <a:gd name="T56" fmla="*/ 0 w 38"/>
                <a:gd name="T57" fmla="*/ 9 h 209"/>
                <a:gd name="T58" fmla="*/ 0 w 38"/>
                <a:gd name="T59" fmla="*/ 9 h 209"/>
                <a:gd name="T60" fmla="*/ 0 w 38"/>
                <a:gd name="T61" fmla="*/ 9 h 209"/>
                <a:gd name="T62" fmla="*/ 0 w 38"/>
                <a:gd name="T63" fmla="*/ 9 h 209"/>
                <a:gd name="T64" fmla="*/ 0 w 38"/>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9"/>
                <a:gd name="T101" fmla="*/ 38 w 38"/>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9">
                  <a:moveTo>
                    <a:pt x="14" y="209"/>
                  </a:moveTo>
                  <a:lnTo>
                    <a:pt x="15" y="208"/>
                  </a:lnTo>
                  <a:lnTo>
                    <a:pt x="17" y="208"/>
                  </a:lnTo>
                  <a:lnTo>
                    <a:pt x="19" y="206"/>
                  </a:lnTo>
                  <a:lnTo>
                    <a:pt x="20" y="205"/>
                  </a:lnTo>
                  <a:lnTo>
                    <a:pt x="22" y="203"/>
                  </a:lnTo>
                  <a:lnTo>
                    <a:pt x="24" y="201"/>
                  </a:lnTo>
                  <a:lnTo>
                    <a:pt x="26" y="199"/>
                  </a:lnTo>
                  <a:lnTo>
                    <a:pt x="28" y="197"/>
                  </a:lnTo>
                  <a:lnTo>
                    <a:pt x="31" y="194"/>
                  </a:lnTo>
                  <a:lnTo>
                    <a:pt x="32" y="192"/>
                  </a:lnTo>
                  <a:lnTo>
                    <a:pt x="34" y="189"/>
                  </a:lnTo>
                  <a:lnTo>
                    <a:pt x="35" y="187"/>
                  </a:lnTo>
                  <a:lnTo>
                    <a:pt x="36" y="184"/>
                  </a:lnTo>
                  <a:lnTo>
                    <a:pt x="37" y="182"/>
                  </a:lnTo>
                  <a:lnTo>
                    <a:pt x="37" y="179"/>
                  </a:lnTo>
                  <a:lnTo>
                    <a:pt x="38" y="178"/>
                  </a:lnTo>
                  <a:lnTo>
                    <a:pt x="28" y="21"/>
                  </a:lnTo>
                  <a:lnTo>
                    <a:pt x="27" y="18"/>
                  </a:lnTo>
                  <a:lnTo>
                    <a:pt x="27" y="15"/>
                  </a:lnTo>
                  <a:lnTo>
                    <a:pt x="27" y="13"/>
                  </a:lnTo>
                  <a:lnTo>
                    <a:pt x="26" y="11"/>
                  </a:lnTo>
                  <a:lnTo>
                    <a:pt x="26" y="10"/>
                  </a:lnTo>
                  <a:lnTo>
                    <a:pt x="25" y="8"/>
                  </a:lnTo>
                  <a:lnTo>
                    <a:pt x="24" y="6"/>
                  </a:lnTo>
                  <a:lnTo>
                    <a:pt x="24" y="5"/>
                  </a:lnTo>
                  <a:lnTo>
                    <a:pt x="23" y="4"/>
                  </a:lnTo>
                  <a:lnTo>
                    <a:pt x="21" y="3"/>
                  </a:lnTo>
                  <a:lnTo>
                    <a:pt x="20" y="2"/>
                  </a:lnTo>
                  <a:lnTo>
                    <a:pt x="19" y="1"/>
                  </a:lnTo>
                  <a:lnTo>
                    <a:pt x="18" y="0"/>
                  </a:lnTo>
                  <a:lnTo>
                    <a:pt x="16" y="0"/>
                  </a:lnTo>
                  <a:lnTo>
                    <a:pt x="15" y="0"/>
                  </a:lnTo>
                  <a:lnTo>
                    <a:pt x="14" y="0"/>
                  </a:lnTo>
                  <a:lnTo>
                    <a:pt x="12" y="0"/>
                  </a:lnTo>
                  <a:lnTo>
                    <a:pt x="11" y="0"/>
                  </a:lnTo>
                  <a:lnTo>
                    <a:pt x="9" y="0"/>
                  </a:lnTo>
                  <a:lnTo>
                    <a:pt x="8" y="1"/>
                  </a:lnTo>
                  <a:lnTo>
                    <a:pt x="7" y="2"/>
                  </a:lnTo>
                  <a:lnTo>
                    <a:pt x="6" y="3"/>
                  </a:lnTo>
                  <a:lnTo>
                    <a:pt x="4" y="4"/>
                  </a:lnTo>
                  <a:lnTo>
                    <a:pt x="4"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4" y="204"/>
                  </a:lnTo>
                  <a:lnTo>
                    <a:pt x="4" y="205"/>
                  </a:lnTo>
                  <a:lnTo>
                    <a:pt x="6" y="206"/>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32" name="Freeform 59"/>
            <p:cNvSpPr>
              <a:spLocks/>
            </p:cNvSpPr>
            <p:nvPr/>
          </p:nvSpPr>
          <p:spPr bwMode="auto">
            <a:xfrm>
              <a:off x="4762" y="1331"/>
              <a:ext cx="15" cy="4"/>
            </a:xfrm>
            <a:custGeom>
              <a:avLst/>
              <a:gdLst>
                <a:gd name="T0" fmla="*/ 14 w 343"/>
                <a:gd name="T1" fmla="*/ 4 h 100"/>
                <a:gd name="T2" fmla="*/ 14 w 343"/>
                <a:gd name="T3" fmla="*/ 4 h 100"/>
                <a:gd name="T4" fmla="*/ 14 w 343"/>
                <a:gd name="T5" fmla="*/ 4 h 100"/>
                <a:gd name="T6" fmla="*/ 14 w 343"/>
                <a:gd name="T7" fmla="*/ 4 h 100"/>
                <a:gd name="T8" fmla="*/ 15 w 343"/>
                <a:gd name="T9" fmla="*/ 4 h 100"/>
                <a:gd name="T10" fmla="*/ 15 w 343"/>
                <a:gd name="T11" fmla="*/ 3 h 100"/>
                <a:gd name="T12" fmla="*/ 15 w 343"/>
                <a:gd name="T13" fmla="*/ 3 h 100"/>
                <a:gd name="T14" fmla="*/ 15 w 343"/>
                <a:gd name="T15" fmla="*/ 3 h 100"/>
                <a:gd name="T16" fmla="*/ 15 w 343"/>
                <a:gd name="T17" fmla="*/ 1 h 100"/>
                <a:gd name="T18" fmla="*/ 15 w 343"/>
                <a:gd name="T19" fmla="*/ 1 h 100"/>
                <a:gd name="T20" fmla="*/ 15 w 343"/>
                <a:gd name="T21" fmla="*/ 1 h 100"/>
                <a:gd name="T22" fmla="*/ 15 w 343"/>
                <a:gd name="T23" fmla="*/ 1 h 100"/>
                <a:gd name="T24" fmla="*/ 14 w 343"/>
                <a:gd name="T25" fmla="*/ 0 h 100"/>
                <a:gd name="T26" fmla="*/ 14 w 343"/>
                <a:gd name="T27" fmla="*/ 0 h 100"/>
                <a:gd name="T28" fmla="*/ 14 w 343"/>
                <a:gd name="T29" fmla="*/ 0 h 100"/>
                <a:gd name="T30" fmla="*/ 14 w 343"/>
                <a:gd name="T31" fmla="*/ 0 h 100"/>
                <a:gd name="T32" fmla="*/ 13 w 343"/>
                <a:gd name="T33" fmla="*/ 0 h 100"/>
                <a:gd name="T34" fmla="*/ 1 w 343"/>
                <a:gd name="T35" fmla="*/ 0 h 100"/>
                <a:gd name="T36" fmla="*/ 1 w 343"/>
                <a:gd name="T37" fmla="*/ 0 h 100"/>
                <a:gd name="T38" fmla="*/ 1 w 343"/>
                <a:gd name="T39" fmla="*/ 0 h 100"/>
                <a:gd name="T40" fmla="*/ 1 w 343"/>
                <a:gd name="T41" fmla="*/ 0 h 100"/>
                <a:gd name="T42" fmla="*/ 0 w 343"/>
                <a:gd name="T43" fmla="*/ 0 h 100"/>
                <a:gd name="T44" fmla="*/ 0 w 343"/>
                <a:gd name="T45" fmla="*/ 1 h 100"/>
                <a:gd name="T46" fmla="*/ 0 w 343"/>
                <a:gd name="T47" fmla="*/ 1 h 100"/>
                <a:gd name="T48" fmla="*/ 0 w 343"/>
                <a:gd name="T49" fmla="*/ 1 h 100"/>
                <a:gd name="T50" fmla="*/ 0 w 343"/>
                <a:gd name="T51" fmla="*/ 3 h 100"/>
                <a:gd name="T52" fmla="*/ 0 w 343"/>
                <a:gd name="T53" fmla="*/ 3 h 100"/>
                <a:gd name="T54" fmla="*/ 0 w 343"/>
                <a:gd name="T55" fmla="*/ 3 h 100"/>
                <a:gd name="T56" fmla="*/ 0 w 343"/>
                <a:gd name="T57" fmla="*/ 3 h 100"/>
                <a:gd name="T58" fmla="*/ 0 w 343"/>
                <a:gd name="T59" fmla="*/ 4 h 100"/>
                <a:gd name="T60" fmla="*/ 1 w 343"/>
                <a:gd name="T61" fmla="*/ 4 h 100"/>
                <a:gd name="T62" fmla="*/ 1 w 343"/>
                <a:gd name="T63" fmla="*/ 4 h 100"/>
                <a:gd name="T64" fmla="*/ 1 w 343"/>
                <a:gd name="T65" fmla="*/ 4 h 100"/>
                <a:gd name="T66" fmla="*/ 2 w 343"/>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3"/>
                <a:gd name="T103" fmla="*/ 0 h 100"/>
                <a:gd name="T104" fmla="*/ 343 w 343"/>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3" h="100">
                  <a:moveTo>
                    <a:pt x="306" y="100"/>
                  </a:moveTo>
                  <a:lnTo>
                    <a:pt x="309" y="99"/>
                  </a:lnTo>
                  <a:lnTo>
                    <a:pt x="313" y="99"/>
                  </a:lnTo>
                  <a:lnTo>
                    <a:pt x="316" y="98"/>
                  </a:lnTo>
                  <a:lnTo>
                    <a:pt x="320" y="97"/>
                  </a:lnTo>
                  <a:lnTo>
                    <a:pt x="323" y="96"/>
                  </a:lnTo>
                  <a:lnTo>
                    <a:pt x="326" y="94"/>
                  </a:lnTo>
                  <a:lnTo>
                    <a:pt x="328" y="92"/>
                  </a:lnTo>
                  <a:lnTo>
                    <a:pt x="331" y="90"/>
                  </a:lnTo>
                  <a:lnTo>
                    <a:pt x="333" y="88"/>
                  </a:lnTo>
                  <a:lnTo>
                    <a:pt x="335" y="86"/>
                  </a:lnTo>
                  <a:lnTo>
                    <a:pt x="337" y="83"/>
                  </a:lnTo>
                  <a:lnTo>
                    <a:pt x="340" y="80"/>
                  </a:lnTo>
                  <a:lnTo>
                    <a:pt x="341" y="77"/>
                  </a:lnTo>
                  <a:lnTo>
                    <a:pt x="342" y="74"/>
                  </a:lnTo>
                  <a:lnTo>
                    <a:pt x="342" y="71"/>
                  </a:lnTo>
                  <a:lnTo>
                    <a:pt x="343" y="67"/>
                  </a:lnTo>
                  <a:lnTo>
                    <a:pt x="343" y="33"/>
                  </a:lnTo>
                  <a:lnTo>
                    <a:pt x="342" y="29"/>
                  </a:lnTo>
                  <a:lnTo>
                    <a:pt x="342" y="25"/>
                  </a:lnTo>
                  <a:lnTo>
                    <a:pt x="341" y="22"/>
                  </a:lnTo>
                  <a:lnTo>
                    <a:pt x="340" y="19"/>
                  </a:lnTo>
                  <a:lnTo>
                    <a:pt x="337" y="16"/>
                  </a:lnTo>
                  <a:lnTo>
                    <a:pt x="335" y="13"/>
                  </a:lnTo>
                  <a:lnTo>
                    <a:pt x="333" y="11"/>
                  </a:lnTo>
                  <a:lnTo>
                    <a:pt x="331" y="9"/>
                  </a:lnTo>
                  <a:lnTo>
                    <a:pt x="328" y="7"/>
                  </a:lnTo>
                  <a:lnTo>
                    <a:pt x="326" y="5"/>
                  </a:lnTo>
                  <a:lnTo>
                    <a:pt x="323" y="3"/>
                  </a:lnTo>
                  <a:lnTo>
                    <a:pt x="320" y="2"/>
                  </a:lnTo>
                  <a:lnTo>
                    <a:pt x="316" y="1"/>
                  </a:lnTo>
                  <a:lnTo>
                    <a:pt x="313" y="0"/>
                  </a:lnTo>
                  <a:lnTo>
                    <a:pt x="309" y="0"/>
                  </a:lnTo>
                  <a:lnTo>
                    <a:pt x="306" y="0"/>
                  </a:lnTo>
                  <a:lnTo>
                    <a:pt x="37" y="0"/>
                  </a:lnTo>
                  <a:lnTo>
                    <a:pt x="33" y="0"/>
                  </a:lnTo>
                  <a:lnTo>
                    <a:pt x="28" y="0"/>
                  </a:lnTo>
                  <a:lnTo>
                    <a:pt x="25" y="1"/>
                  </a:lnTo>
                  <a:lnTo>
                    <a:pt x="21" y="2"/>
                  </a:lnTo>
                  <a:lnTo>
                    <a:pt x="18" y="3"/>
                  </a:lnTo>
                  <a:lnTo>
                    <a:pt x="15" y="5"/>
                  </a:lnTo>
                  <a:lnTo>
                    <a:pt x="13" y="7"/>
                  </a:lnTo>
                  <a:lnTo>
                    <a:pt x="10" y="9"/>
                  </a:lnTo>
                  <a:lnTo>
                    <a:pt x="8" y="11"/>
                  </a:lnTo>
                  <a:lnTo>
                    <a:pt x="6"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6" y="86"/>
                  </a:lnTo>
                  <a:lnTo>
                    <a:pt x="8" y="88"/>
                  </a:lnTo>
                  <a:lnTo>
                    <a:pt x="10" y="90"/>
                  </a:lnTo>
                  <a:lnTo>
                    <a:pt x="13" y="92"/>
                  </a:lnTo>
                  <a:lnTo>
                    <a:pt x="15" y="94"/>
                  </a:lnTo>
                  <a:lnTo>
                    <a:pt x="18" y="96"/>
                  </a:lnTo>
                  <a:lnTo>
                    <a:pt x="21" y="97"/>
                  </a:lnTo>
                  <a:lnTo>
                    <a:pt x="25" y="98"/>
                  </a:lnTo>
                  <a:lnTo>
                    <a:pt x="28" y="99"/>
                  </a:lnTo>
                  <a:lnTo>
                    <a:pt x="33" y="99"/>
                  </a:lnTo>
                  <a:lnTo>
                    <a:pt x="37" y="100"/>
                  </a:lnTo>
                  <a:lnTo>
                    <a:pt x="306" y="100"/>
                  </a:lnTo>
                  <a:close/>
                </a:path>
              </a:pathLst>
            </a:custGeom>
            <a:solidFill>
              <a:srgbClr val="F2EEEA"/>
            </a:solidFill>
            <a:ln w="0">
              <a:solidFill>
                <a:srgbClr val="000000"/>
              </a:solidFill>
              <a:round/>
              <a:headEnd/>
              <a:tailEnd/>
            </a:ln>
          </p:spPr>
          <p:txBody>
            <a:bodyPr/>
            <a:lstStyle/>
            <a:p>
              <a:pPr algn="ctr"/>
              <a:endParaRPr lang="en-US" sz="1800"/>
            </a:p>
          </p:txBody>
        </p:sp>
        <p:sp>
          <p:nvSpPr>
            <p:cNvPr id="309333" name="Freeform 60"/>
            <p:cNvSpPr>
              <a:spLocks/>
            </p:cNvSpPr>
            <p:nvPr/>
          </p:nvSpPr>
          <p:spPr bwMode="auto">
            <a:xfrm>
              <a:off x="4737" y="1330"/>
              <a:ext cx="21" cy="12"/>
            </a:xfrm>
            <a:custGeom>
              <a:avLst/>
              <a:gdLst>
                <a:gd name="T0" fmla="*/ 18 w 477"/>
                <a:gd name="T1" fmla="*/ 12 h 283"/>
                <a:gd name="T2" fmla="*/ 19 w 477"/>
                <a:gd name="T3" fmla="*/ 12 h 283"/>
                <a:gd name="T4" fmla="*/ 19 w 477"/>
                <a:gd name="T5" fmla="*/ 12 h 283"/>
                <a:gd name="T6" fmla="*/ 20 w 477"/>
                <a:gd name="T7" fmla="*/ 11 h 283"/>
                <a:gd name="T8" fmla="*/ 20 w 477"/>
                <a:gd name="T9" fmla="*/ 11 h 283"/>
                <a:gd name="T10" fmla="*/ 21 w 477"/>
                <a:gd name="T11" fmla="*/ 11 h 283"/>
                <a:gd name="T12" fmla="*/ 21 w 477"/>
                <a:gd name="T13" fmla="*/ 10 h 283"/>
                <a:gd name="T14" fmla="*/ 21 w 477"/>
                <a:gd name="T15" fmla="*/ 9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0 h 283"/>
                <a:gd name="T28" fmla="*/ 19 w 477"/>
                <a:gd name="T29" fmla="*/ 0 h 283"/>
                <a:gd name="T30" fmla="*/ 19 w 477"/>
                <a:gd name="T31" fmla="*/ 0 h 283"/>
                <a:gd name="T32" fmla="*/ 18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4" y="283"/>
                  </a:moveTo>
                  <a:lnTo>
                    <a:pt x="418" y="282"/>
                  </a:lnTo>
                  <a:lnTo>
                    <a:pt x="425" y="281"/>
                  </a:lnTo>
                  <a:lnTo>
                    <a:pt x="430" y="280"/>
                  </a:lnTo>
                  <a:lnTo>
                    <a:pt x="435" y="277"/>
                  </a:lnTo>
                  <a:lnTo>
                    <a:pt x="440" y="275"/>
                  </a:lnTo>
                  <a:lnTo>
                    <a:pt x="445" y="271"/>
                  </a:lnTo>
                  <a:lnTo>
                    <a:pt x="450" y="268"/>
                  </a:lnTo>
                  <a:lnTo>
                    <a:pt x="455" y="264"/>
                  </a:lnTo>
                  <a:lnTo>
                    <a:pt x="459" y="259"/>
                  </a:lnTo>
                  <a:lnTo>
                    <a:pt x="464" y="254"/>
                  </a:lnTo>
                  <a:lnTo>
                    <a:pt x="468" y="248"/>
                  </a:lnTo>
                  <a:lnTo>
                    <a:pt x="471" y="242"/>
                  </a:lnTo>
                  <a:lnTo>
                    <a:pt x="473" y="236"/>
                  </a:lnTo>
                  <a:lnTo>
                    <a:pt x="475" y="230"/>
                  </a:lnTo>
                  <a:lnTo>
                    <a:pt x="476" y="223"/>
                  </a:lnTo>
                  <a:lnTo>
                    <a:pt x="477" y="217"/>
                  </a:lnTo>
                  <a:lnTo>
                    <a:pt x="463" y="69"/>
                  </a:lnTo>
                  <a:lnTo>
                    <a:pt x="462" y="62"/>
                  </a:lnTo>
                  <a:lnTo>
                    <a:pt x="462" y="55"/>
                  </a:lnTo>
                  <a:lnTo>
                    <a:pt x="459" y="48"/>
                  </a:lnTo>
                  <a:lnTo>
                    <a:pt x="458" y="41"/>
                  </a:lnTo>
                  <a:lnTo>
                    <a:pt x="456" y="36"/>
                  </a:lnTo>
                  <a:lnTo>
                    <a:pt x="453" y="30"/>
                  </a:lnTo>
                  <a:lnTo>
                    <a:pt x="451" y="25"/>
                  </a:lnTo>
                  <a:lnTo>
                    <a:pt x="448" y="20"/>
                  </a:lnTo>
                  <a:lnTo>
                    <a:pt x="444" y="16"/>
                  </a:lnTo>
                  <a:lnTo>
                    <a:pt x="441" y="11"/>
                  </a:lnTo>
                  <a:lnTo>
                    <a:pt x="437" y="8"/>
                  </a:lnTo>
                  <a:lnTo>
                    <a:pt x="433" y="5"/>
                  </a:lnTo>
                  <a:lnTo>
                    <a:pt x="428" y="3"/>
                  </a:lnTo>
                  <a:lnTo>
                    <a:pt x="424" y="1"/>
                  </a:lnTo>
                  <a:lnTo>
                    <a:pt x="418" y="0"/>
                  </a:lnTo>
                  <a:lnTo>
                    <a:pt x="414" y="0"/>
                  </a:lnTo>
                  <a:lnTo>
                    <a:pt x="61" y="0"/>
                  </a:lnTo>
                  <a:lnTo>
                    <a:pt x="56" y="0"/>
                  </a:lnTo>
                  <a:lnTo>
                    <a:pt x="51" y="1"/>
                  </a:lnTo>
                  <a:lnTo>
                    <a:pt x="47" y="3"/>
                  </a:lnTo>
                  <a:lnTo>
                    <a:pt x="43" y="5"/>
                  </a:lnTo>
                  <a:lnTo>
                    <a:pt x="39" y="8"/>
                  </a:lnTo>
                  <a:lnTo>
                    <a:pt x="34" y="11"/>
                  </a:lnTo>
                  <a:lnTo>
                    <a:pt x="30" y="16"/>
                  </a:lnTo>
                  <a:lnTo>
                    <a:pt x="27" y="20"/>
                  </a:lnTo>
                  <a:lnTo>
                    <a:pt x="24" y="25"/>
                  </a:lnTo>
                  <a:lnTo>
                    <a:pt x="21" y="30"/>
                  </a:lnTo>
                  <a:lnTo>
                    <a:pt x="19" y="36"/>
                  </a:lnTo>
                  <a:lnTo>
                    <a:pt x="17" y="41"/>
                  </a:lnTo>
                  <a:lnTo>
                    <a:pt x="16" y="48"/>
                  </a:lnTo>
                  <a:lnTo>
                    <a:pt x="14" y="55"/>
                  </a:lnTo>
                  <a:lnTo>
                    <a:pt x="14" y="62"/>
                  </a:lnTo>
                  <a:lnTo>
                    <a:pt x="14" y="69"/>
                  </a:lnTo>
                  <a:lnTo>
                    <a:pt x="0" y="217"/>
                  </a:lnTo>
                  <a:lnTo>
                    <a:pt x="0" y="223"/>
                  </a:lnTo>
                  <a:lnTo>
                    <a:pt x="1" y="230"/>
                  </a:lnTo>
                  <a:lnTo>
                    <a:pt x="3" y="236"/>
                  </a:lnTo>
                  <a:lnTo>
                    <a:pt x="5" y="242"/>
                  </a:lnTo>
                  <a:lnTo>
                    <a:pt x="8" y="248"/>
                  </a:lnTo>
                  <a:lnTo>
                    <a:pt x="12" y="254"/>
                  </a:lnTo>
                  <a:lnTo>
                    <a:pt x="16" y="259"/>
                  </a:lnTo>
                  <a:lnTo>
                    <a:pt x="20" y="264"/>
                  </a:lnTo>
                  <a:lnTo>
                    <a:pt x="25" y="268"/>
                  </a:lnTo>
                  <a:lnTo>
                    <a:pt x="30" y="271"/>
                  </a:lnTo>
                  <a:lnTo>
                    <a:pt x="36" y="275"/>
                  </a:lnTo>
                  <a:lnTo>
                    <a:pt x="41" y="277"/>
                  </a:lnTo>
                  <a:lnTo>
                    <a:pt x="46" y="280"/>
                  </a:lnTo>
                  <a:lnTo>
                    <a:pt x="51" y="281"/>
                  </a:lnTo>
                  <a:lnTo>
                    <a:pt x="56" y="282"/>
                  </a:lnTo>
                  <a:lnTo>
                    <a:pt x="61" y="283"/>
                  </a:lnTo>
                  <a:lnTo>
                    <a:pt x="414" y="283"/>
                  </a:lnTo>
                  <a:close/>
                </a:path>
              </a:pathLst>
            </a:custGeom>
            <a:solidFill>
              <a:srgbClr val="7F7F7F"/>
            </a:solidFill>
            <a:ln w="0">
              <a:solidFill>
                <a:srgbClr val="000000"/>
              </a:solidFill>
              <a:round/>
              <a:headEnd/>
              <a:tailEnd/>
            </a:ln>
          </p:spPr>
          <p:txBody>
            <a:bodyPr/>
            <a:lstStyle/>
            <a:p>
              <a:pPr algn="ctr"/>
              <a:endParaRPr lang="en-US" sz="1800"/>
            </a:p>
          </p:txBody>
        </p:sp>
        <p:sp>
          <p:nvSpPr>
            <p:cNvPr id="309334" name="Freeform 61"/>
            <p:cNvSpPr>
              <a:spLocks/>
            </p:cNvSpPr>
            <p:nvPr/>
          </p:nvSpPr>
          <p:spPr bwMode="auto">
            <a:xfrm>
              <a:off x="4737" y="1330"/>
              <a:ext cx="20" cy="12"/>
            </a:xfrm>
            <a:custGeom>
              <a:avLst/>
              <a:gdLst>
                <a:gd name="T0" fmla="*/ 18 w 455"/>
                <a:gd name="T1" fmla="*/ 12 h 270"/>
                <a:gd name="T2" fmla="*/ 18 w 455"/>
                <a:gd name="T3" fmla="*/ 12 h 270"/>
                <a:gd name="T4" fmla="*/ 18 w 455"/>
                <a:gd name="T5" fmla="*/ 12 h 270"/>
                <a:gd name="T6" fmla="*/ 19 w 455"/>
                <a:gd name="T7" fmla="*/ 11 h 270"/>
                <a:gd name="T8" fmla="*/ 19 w 455"/>
                <a:gd name="T9" fmla="*/ 11 h 270"/>
                <a:gd name="T10" fmla="*/ 20 w 455"/>
                <a:gd name="T11" fmla="*/ 10 h 270"/>
                <a:gd name="T12" fmla="*/ 20 w 455"/>
                <a:gd name="T13" fmla="*/ 10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9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3 h 270"/>
                <a:gd name="T50" fmla="*/ 0 w 455"/>
                <a:gd name="T51" fmla="*/ 9 h 270"/>
                <a:gd name="T52" fmla="*/ 0 w 455"/>
                <a:gd name="T53" fmla="*/ 10 h 270"/>
                <a:gd name="T54" fmla="*/ 0 w 455"/>
                <a:gd name="T55" fmla="*/ 10 h 270"/>
                <a:gd name="T56" fmla="*/ 0 w 455"/>
                <a:gd name="T57" fmla="*/ 11 h 270"/>
                <a:gd name="T58" fmla="*/ 1 w 455"/>
                <a:gd name="T59" fmla="*/ 11 h 270"/>
                <a:gd name="T60" fmla="*/ 1 w 455"/>
                <a:gd name="T61" fmla="*/ 12 h 270"/>
                <a:gd name="T62" fmla="*/ 2 w 455"/>
                <a:gd name="T63" fmla="*/ 12 h 270"/>
                <a:gd name="T64" fmla="*/ 2 w 455"/>
                <a:gd name="T65" fmla="*/ 12 h 270"/>
                <a:gd name="T66" fmla="*/ 3 w 455"/>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5" y="270"/>
                  </a:moveTo>
                  <a:lnTo>
                    <a:pt x="399" y="269"/>
                  </a:lnTo>
                  <a:lnTo>
                    <a:pt x="404" y="268"/>
                  </a:lnTo>
                  <a:lnTo>
                    <a:pt x="409" y="267"/>
                  </a:lnTo>
                  <a:lnTo>
                    <a:pt x="415" y="265"/>
                  </a:lnTo>
                  <a:lnTo>
                    <a:pt x="420" y="262"/>
                  </a:lnTo>
                  <a:lnTo>
                    <a:pt x="425" y="259"/>
                  </a:lnTo>
                  <a:lnTo>
                    <a:pt x="429" y="255"/>
                  </a:lnTo>
                  <a:lnTo>
                    <a:pt x="434" y="251"/>
                  </a:lnTo>
                  <a:lnTo>
                    <a:pt x="438" y="247"/>
                  </a:lnTo>
                  <a:lnTo>
                    <a:pt x="442" y="241"/>
                  </a:lnTo>
                  <a:lnTo>
                    <a:pt x="445" y="236"/>
                  </a:lnTo>
                  <a:lnTo>
                    <a:pt x="448" y="231"/>
                  </a:lnTo>
                  <a:lnTo>
                    <a:pt x="451" y="225"/>
                  </a:lnTo>
                  <a:lnTo>
                    <a:pt x="453" y="219"/>
                  </a:lnTo>
                  <a:lnTo>
                    <a:pt x="454" y="213"/>
                  </a:lnTo>
                  <a:lnTo>
                    <a:pt x="455" y="207"/>
                  </a:lnTo>
                  <a:lnTo>
                    <a:pt x="441" y="65"/>
                  </a:lnTo>
                  <a:lnTo>
                    <a:pt x="440" y="58"/>
                  </a:lnTo>
                  <a:lnTo>
                    <a:pt x="440" y="52"/>
                  </a:lnTo>
                  <a:lnTo>
                    <a:pt x="438" y="45"/>
                  </a:lnTo>
                  <a:lnTo>
                    <a:pt x="437" y="39"/>
                  </a:lnTo>
                  <a:lnTo>
                    <a:pt x="435" y="33"/>
                  </a:lnTo>
                  <a:lnTo>
                    <a:pt x="433" y="28"/>
                  </a:lnTo>
                  <a:lnTo>
                    <a:pt x="430" y="23"/>
                  </a:lnTo>
                  <a:lnTo>
                    <a:pt x="427" y="19"/>
                  </a:lnTo>
                  <a:lnTo>
                    <a:pt x="424" y="15"/>
                  </a:lnTo>
                  <a:lnTo>
                    <a:pt x="421" y="11"/>
                  </a:lnTo>
                  <a:lnTo>
                    <a:pt x="417" y="8"/>
                  </a:lnTo>
                  <a:lnTo>
                    <a:pt x="413" y="4"/>
                  </a:lnTo>
                  <a:lnTo>
                    <a:pt x="408" y="2"/>
                  </a:lnTo>
                  <a:lnTo>
                    <a:pt x="404" y="1"/>
                  </a:lnTo>
                  <a:lnTo>
                    <a:pt x="399" y="0"/>
                  </a:lnTo>
                  <a:lnTo>
                    <a:pt x="395" y="0"/>
                  </a:lnTo>
                  <a:lnTo>
                    <a:pt x="59" y="0"/>
                  </a:lnTo>
                  <a:lnTo>
                    <a:pt x="54" y="0"/>
                  </a:lnTo>
                  <a:lnTo>
                    <a:pt x="49" y="1"/>
                  </a:lnTo>
                  <a:lnTo>
                    <a:pt x="45" y="2"/>
                  </a:lnTo>
                  <a:lnTo>
                    <a:pt x="41" y="4"/>
                  </a:lnTo>
                  <a:lnTo>
                    <a:pt x="37" y="8"/>
                  </a:lnTo>
                  <a:lnTo>
                    <a:pt x="34" y="11"/>
                  </a:lnTo>
                  <a:lnTo>
                    <a:pt x="30" y="15"/>
                  </a:lnTo>
                  <a:lnTo>
                    <a:pt x="27" y="19"/>
                  </a:lnTo>
                  <a:lnTo>
                    <a:pt x="23" y="23"/>
                  </a:lnTo>
                  <a:lnTo>
                    <a:pt x="21" y="28"/>
                  </a:lnTo>
                  <a:lnTo>
                    <a:pt x="19" y="33"/>
                  </a:lnTo>
                  <a:lnTo>
                    <a:pt x="17" y="39"/>
                  </a:lnTo>
                  <a:lnTo>
                    <a:pt x="15" y="45"/>
                  </a:lnTo>
                  <a:lnTo>
                    <a:pt x="14" y="52"/>
                  </a:lnTo>
                  <a:lnTo>
                    <a:pt x="14" y="58"/>
                  </a:lnTo>
                  <a:lnTo>
                    <a:pt x="14" y="65"/>
                  </a:lnTo>
                  <a:lnTo>
                    <a:pt x="0" y="207"/>
                  </a:lnTo>
                  <a:lnTo>
                    <a:pt x="0" y="213"/>
                  </a:lnTo>
                  <a:lnTo>
                    <a:pt x="1" y="219"/>
                  </a:lnTo>
                  <a:lnTo>
                    <a:pt x="3" y="225"/>
                  </a:lnTo>
                  <a:lnTo>
                    <a:pt x="5" y="231"/>
                  </a:lnTo>
                  <a:lnTo>
                    <a:pt x="8" y="236"/>
                  </a:lnTo>
                  <a:lnTo>
                    <a:pt x="11" y="241"/>
                  </a:lnTo>
                  <a:lnTo>
                    <a:pt x="15" y="247"/>
                  </a:lnTo>
                  <a:lnTo>
                    <a:pt x="19" y="251"/>
                  </a:lnTo>
                  <a:lnTo>
                    <a:pt x="25" y="255"/>
                  </a:lnTo>
                  <a:lnTo>
                    <a:pt x="29" y="259"/>
                  </a:lnTo>
                  <a:lnTo>
                    <a:pt x="34" y="262"/>
                  </a:lnTo>
                  <a:lnTo>
                    <a:pt x="39" y="265"/>
                  </a:lnTo>
                  <a:lnTo>
                    <a:pt x="44" y="267"/>
                  </a:lnTo>
                  <a:lnTo>
                    <a:pt x="49" y="268"/>
                  </a:lnTo>
                  <a:lnTo>
                    <a:pt x="54" y="269"/>
                  </a:lnTo>
                  <a:lnTo>
                    <a:pt x="59"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335" name="Freeform 62"/>
            <p:cNvSpPr>
              <a:spLocks/>
            </p:cNvSpPr>
            <p:nvPr/>
          </p:nvSpPr>
          <p:spPr bwMode="auto">
            <a:xfrm>
              <a:off x="4740" y="1335"/>
              <a:ext cx="15" cy="6"/>
            </a:xfrm>
            <a:custGeom>
              <a:avLst/>
              <a:gdLst>
                <a:gd name="T0" fmla="*/ 15 w 333"/>
                <a:gd name="T1" fmla="*/ 3 h 122"/>
                <a:gd name="T2" fmla="*/ 15 w 333"/>
                <a:gd name="T3" fmla="*/ 3 h 122"/>
                <a:gd name="T4" fmla="*/ 15 w 333"/>
                <a:gd name="T5" fmla="*/ 4 h 122"/>
                <a:gd name="T6" fmla="*/ 15 w 333"/>
                <a:gd name="T7" fmla="*/ 4 h 122"/>
                <a:gd name="T8" fmla="*/ 15 w 333"/>
                <a:gd name="T9" fmla="*/ 4 h 122"/>
                <a:gd name="T10" fmla="*/ 15 w 333"/>
                <a:gd name="T11" fmla="*/ 4 h 122"/>
                <a:gd name="T12" fmla="*/ 15 w 333"/>
                <a:gd name="T13" fmla="*/ 5 h 122"/>
                <a:gd name="T14" fmla="*/ 15 w 333"/>
                <a:gd name="T15" fmla="*/ 5 h 122"/>
                <a:gd name="T16" fmla="*/ 15 w 333"/>
                <a:gd name="T17" fmla="*/ 5 h 122"/>
                <a:gd name="T18" fmla="*/ 14 w 333"/>
                <a:gd name="T19" fmla="*/ 5 h 122"/>
                <a:gd name="T20" fmla="*/ 14 w 333"/>
                <a:gd name="T21" fmla="*/ 5 h 122"/>
                <a:gd name="T22" fmla="*/ 14 w 333"/>
                <a:gd name="T23" fmla="*/ 6 h 122"/>
                <a:gd name="T24" fmla="*/ 14 w 333"/>
                <a:gd name="T25" fmla="*/ 6 h 122"/>
                <a:gd name="T26" fmla="*/ 14 w 333"/>
                <a:gd name="T27" fmla="*/ 6 h 122"/>
                <a:gd name="T28" fmla="*/ 14 w 333"/>
                <a:gd name="T29" fmla="*/ 6 h 122"/>
                <a:gd name="T30" fmla="*/ 13 w 333"/>
                <a:gd name="T31" fmla="*/ 6 h 122"/>
                <a:gd name="T32" fmla="*/ 13 w 333"/>
                <a:gd name="T33" fmla="*/ 6 h 122"/>
                <a:gd name="T34" fmla="*/ 2 w 333"/>
                <a:gd name="T35" fmla="*/ 6 h 122"/>
                <a:gd name="T36" fmla="*/ 1 w 333"/>
                <a:gd name="T37" fmla="*/ 6 h 122"/>
                <a:gd name="T38" fmla="*/ 1 w 333"/>
                <a:gd name="T39" fmla="*/ 6 h 122"/>
                <a:gd name="T40" fmla="*/ 1 w 333"/>
                <a:gd name="T41" fmla="*/ 6 h 122"/>
                <a:gd name="T42" fmla="*/ 1 w 333"/>
                <a:gd name="T43" fmla="*/ 6 h 122"/>
                <a:gd name="T44" fmla="*/ 1 w 333"/>
                <a:gd name="T45" fmla="*/ 6 h 122"/>
                <a:gd name="T46" fmla="*/ 1 w 333"/>
                <a:gd name="T47" fmla="*/ 5 h 122"/>
                <a:gd name="T48" fmla="*/ 1 w 333"/>
                <a:gd name="T49" fmla="*/ 5 h 122"/>
                <a:gd name="T50" fmla="*/ 0 w 333"/>
                <a:gd name="T51" fmla="*/ 5 h 122"/>
                <a:gd name="T52" fmla="*/ 0 w 333"/>
                <a:gd name="T53" fmla="*/ 5 h 122"/>
                <a:gd name="T54" fmla="*/ 0 w 333"/>
                <a:gd name="T55" fmla="*/ 5 h 122"/>
                <a:gd name="T56" fmla="*/ 0 w 333"/>
                <a:gd name="T57" fmla="*/ 4 h 122"/>
                <a:gd name="T58" fmla="*/ 0 w 333"/>
                <a:gd name="T59" fmla="*/ 4 h 122"/>
                <a:gd name="T60" fmla="*/ 0 w 333"/>
                <a:gd name="T61" fmla="*/ 4 h 122"/>
                <a:gd name="T62" fmla="*/ 0 w 333"/>
                <a:gd name="T63" fmla="*/ 4 h 122"/>
                <a:gd name="T64" fmla="*/ 0 w 333"/>
                <a:gd name="T65" fmla="*/ 3 h 122"/>
                <a:gd name="T66" fmla="*/ 0 w 333"/>
                <a:gd name="T67" fmla="*/ 3 h 122"/>
                <a:gd name="T68" fmla="*/ 0 w 333"/>
                <a:gd name="T69" fmla="*/ 0 h 122"/>
                <a:gd name="T70" fmla="*/ 15 w 333"/>
                <a:gd name="T71" fmla="*/ 0 h 122"/>
                <a:gd name="T72" fmla="*/ 15 w 333"/>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2"/>
                <a:gd name="T113" fmla="*/ 333 w 333"/>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2">
                  <a:moveTo>
                    <a:pt x="333" y="60"/>
                  </a:moveTo>
                  <a:lnTo>
                    <a:pt x="332" y="66"/>
                  </a:lnTo>
                  <a:lnTo>
                    <a:pt x="332" y="72"/>
                  </a:lnTo>
                  <a:lnTo>
                    <a:pt x="331" y="78"/>
                  </a:lnTo>
                  <a:lnTo>
                    <a:pt x="330" y="84"/>
                  </a:lnTo>
                  <a:lnTo>
                    <a:pt x="328" y="89"/>
                  </a:lnTo>
                  <a:lnTo>
                    <a:pt x="327" y="94"/>
                  </a:lnTo>
                  <a:lnTo>
                    <a:pt x="324" y="99"/>
                  </a:lnTo>
                  <a:lnTo>
                    <a:pt x="322" y="103"/>
                  </a:lnTo>
                  <a:lnTo>
                    <a:pt x="320" y="107"/>
                  </a:lnTo>
                  <a:lnTo>
                    <a:pt x="317" y="110"/>
                  </a:lnTo>
                  <a:lnTo>
                    <a:pt x="314" y="113"/>
                  </a:lnTo>
                  <a:lnTo>
                    <a:pt x="310" y="116"/>
                  </a:lnTo>
                  <a:lnTo>
                    <a:pt x="306" y="119"/>
                  </a:lnTo>
                  <a:lnTo>
                    <a:pt x="302" y="120"/>
                  </a:lnTo>
                  <a:lnTo>
                    <a:pt x="298" y="121"/>
                  </a:lnTo>
                  <a:lnTo>
                    <a:pt x="294" y="122"/>
                  </a:lnTo>
                  <a:lnTo>
                    <a:pt x="39" y="122"/>
                  </a:lnTo>
                  <a:lnTo>
                    <a:pt x="33" y="121"/>
                  </a:lnTo>
                  <a:lnTo>
                    <a:pt x="29" y="120"/>
                  </a:lnTo>
                  <a:lnTo>
                    <a:pt x="25" y="119"/>
                  </a:lnTo>
                  <a:lnTo>
                    <a:pt x="21" y="116"/>
                  </a:lnTo>
                  <a:lnTo>
                    <a:pt x="18" y="113"/>
                  </a:lnTo>
                  <a:lnTo>
                    <a:pt x="15" y="110"/>
                  </a:lnTo>
                  <a:lnTo>
                    <a:pt x="12" y="107"/>
                  </a:lnTo>
                  <a:lnTo>
                    <a:pt x="10" y="103"/>
                  </a:lnTo>
                  <a:lnTo>
                    <a:pt x="7" y="99"/>
                  </a:lnTo>
                  <a:lnTo>
                    <a:pt x="5" y="94"/>
                  </a:lnTo>
                  <a:lnTo>
                    <a:pt x="3" y="89"/>
                  </a:lnTo>
                  <a:lnTo>
                    <a:pt x="2" y="84"/>
                  </a:lnTo>
                  <a:lnTo>
                    <a:pt x="1" y="78"/>
                  </a:lnTo>
                  <a:lnTo>
                    <a:pt x="0" y="72"/>
                  </a:lnTo>
                  <a:lnTo>
                    <a:pt x="0" y="66"/>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336" name="Freeform 63"/>
            <p:cNvSpPr>
              <a:spLocks/>
            </p:cNvSpPr>
            <p:nvPr/>
          </p:nvSpPr>
          <p:spPr bwMode="auto">
            <a:xfrm>
              <a:off x="4738" y="1331"/>
              <a:ext cx="2" cy="9"/>
            </a:xfrm>
            <a:custGeom>
              <a:avLst/>
              <a:gdLst>
                <a:gd name="T0" fmla="*/ 1 w 33"/>
                <a:gd name="T1" fmla="*/ 9 h 201"/>
                <a:gd name="T2" fmla="*/ 1 w 33"/>
                <a:gd name="T3" fmla="*/ 9 h 201"/>
                <a:gd name="T4" fmla="*/ 2 w 33"/>
                <a:gd name="T5" fmla="*/ 9 h 201"/>
                <a:gd name="T6" fmla="*/ 2 w 33"/>
                <a:gd name="T7" fmla="*/ 9 h 201"/>
                <a:gd name="T8" fmla="*/ 2 w 33"/>
                <a:gd name="T9" fmla="*/ 9 h 201"/>
                <a:gd name="T10" fmla="*/ 2 w 33"/>
                <a:gd name="T11" fmla="*/ 9 h 201"/>
                <a:gd name="T12" fmla="*/ 2 w 33"/>
                <a:gd name="T13" fmla="*/ 8 h 201"/>
                <a:gd name="T14" fmla="*/ 2 w 33"/>
                <a:gd name="T15" fmla="*/ 8 h 201"/>
                <a:gd name="T16" fmla="*/ 2 w 33"/>
                <a:gd name="T17" fmla="*/ 1 h 201"/>
                <a:gd name="T18" fmla="*/ 2 w 33"/>
                <a:gd name="T19" fmla="*/ 1 h 201"/>
                <a:gd name="T20" fmla="*/ 2 w 33"/>
                <a:gd name="T21" fmla="*/ 1 h 201"/>
                <a:gd name="T22" fmla="*/ 2 w 33"/>
                <a:gd name="T23" fmla="*/ 0 h 201"/>
                <a:gd name="T24" fmla="*/ 2 w 33"/>
                <a:gd name="T25" fmla="*/ 0 h 201"/>
                <a:gd name="T26" fmla="*/ 2 w 33"/>
                <a:gd name="T27" fmla="*/ 0 h 201"/>
                <a:gd name="T28" fmla="*/ 1 w 33"/>
                <a:gd name="T29" fmla="*/ 0 h 201"/>
                <a:gd name="T30" fmla="*/ 1 w 33"/>
                <a:gd name="T31" fmla="*/ 0 h 201"/>
                <a:gd name="T32" fmla="*/ 1 w 33"/>
                <a:gd name="T33" fmla="*/ 0 h 201"/>
                <a:gd name="T34" fmla="*/ 1 w 33"/>
                <a:gd name="T35" fmla="*/ 0 h 201"/>
                <a:gd name="T36" fmla="*/ 1 w 33"/>
                <a:gd name="T37" fmla="*/ 0 h 201"/>
                <a:gd name="T38" fmla="*/ 1 w 33"/>
                <a:gd name="T39" fmla="*/ 0 h 201"/>
                <a:gd name="T40" fmla="*/ 1 w 33"/>
                <a:gd name="T41" fmla="*/ 0 h 201"/>
                <a:gd name="T42" fmla="*/ 0 w 33"/>
                <a:gd name="T43" fmla="*/ 0 h 201"/>
                <a:gd name="T44" fmla="*/ 0 w 33"/>
                <a:gd name="T45" fmla="*/ 1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1 w 33"/>
                <a:gd name="T61" fmla="*/ 9 h 201"/>
                <a:gd name="T62" fmla="*/ 1 w 33"/>
                <a:gd name="T63" fmla="*/ 9 h 201"/>
                <a:gd name="T64" fmla="*/ 1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9" y="201"/>
                  </a:moveTo>
                  <a:lnTo>
                    <a:pt x="20" y="200"/>
                  </a:lnTo>
                  <a:lnTo>
                    <a:pt x="21" y="200"/>
                  </a:lnTo>
                  <a:lnTo>
                    <a:pt x="23" y="200"/>
                  </a:lnTo>
                  <a:lnTo>
                    <a:pt x="24" y="199"/>
                  </a:lnTo>
                  <a:lnTo>
                    <a:pt x="25" y="198"/>
                  </a:lnTo>
                  <a:lnTo>
                    <a:pt x="26" y="197"/>
                  </a:lnTo>
                  <a:lnTo>
                    <a:pt x="28" y="196"/>
                  </a:lnTo>
                  <a:lnTo>
                    <a:pt x="29" y="195"/>
                  </a:lnTo>
                  <a:lnTo>
                    <a:pt x="29" y="193"/>
                  </a:lnTo>
                  <a:lnTo>
                    <a:pt x="30" y="192"/>
                  </a:lnTo>
                  <a:lnTo>
                    <a:pt x="31" y="190"/>
                  </a:lnTo>
                  <a:lnTo>
                    <a:pt x="31" y="189"/>
                  </a:lnTo>
                  <a:lnTo>
                    <a:pt x="32" y="187"/>
                  </a:lnTo>
                  <a:lnTo>
                    <a:pt x="32" y="185"/>
                  </a:lnTo>
                  <a:lnTo>
                    <a:pt x="32" y="183"/>
                  </a:lnTo>
                  <a:lnTo>
                    <a:pt x="33" y="182"/>
                  </a:lnTo>
                  <a:lnTo>
                    <a:pt x="33" y="21"/>
                  </a:lnTo>
                  <a:lnTo>
                    <a:pt x="32" y="18"/>
                  </a:lnTo>
                  <a:lnTo>
                    <a:pt x="32" y="16"/>
                  </a:lnTo>
                  <a:lnTo>
                    <a:pt x="32" y="15"/>
                  </a:lnTo>
                  <a:lnTo>
                    <a:pt x="31" y="13"/>
                  </a:lnTo>
                  <a:lnTo>
                    <a:pt x="31" y="11"/>
                  </a:lnTo>
                  <a:lnTo>
                    <a:pt x="30" y="8"/>
                  </a:lnTo>
                  <a:lnTo>
                    <a:pt x="29" y="7"/>
                  </a:lnTo>
                  <a:lnTo>
                    <a:pt x="29" y="5"/>
                  </a:lnTo>
                  <a:lnTo>
                    <a:pt x="28" y="4"/>
                  </a:lnTo>
                  <a:lnTo>
                    <a:pt x="26" y="3"/>
                  </a:lnTo>
                  <a:lnTo>
                    <a:pt x="25" y="2"/>
                  </a:lnTo>
                  <a:lnTo>
                    <a:pt x="24" y="1"/>
                  </a:lnTo>
                  <a:lnTo>
                    <a:pt x="23" y="0"/>
                  </a:lnTo>
                  <a:lnTo>
                    <a:pt x="21" y="0"/>
                  </a:lnTo>
                  <a:lnTo>
                    <a:pt x="20" y="0"/>
                  </a:lnTo>
                  <a:lnTo>
                    <a:pt x="19" y="0"/>
                  </a:lnTo>
                  <a:lnTo>
                    <a:pt x="17" y="0"/>
                  </a:lnTo>
                  <a:lnTo>
                    <a:pt x="16" y="0"/>
                  </a:lnTo>
                  <a:lnTo>
                    <a:pt x="15" y="0"/>
                  </a:lnTo>
                  <a:lnTo>
                    <a:pt x="14" y="1"/>
                  </a:lnTo>
                  <a:lnTo>
                    <a:pt x="12" y="2"/>
                  </a:lnTo>
                  <a:lnTo>
                    <a:pt x="11" y="3"/>
                  </a:lnTo>
                  <a:lnTo>
                    <a:pt x="10" y="4"/>
                  </a:lnTo>
                  <a:lnTo>
                    <a:pt x="9" y="5"/>
                  </a:lnTo>
                  <a:lnTo>
                    <a:pt x="9" y="7"/>
                  </a:lnTo>
                  <a:lnTo>
                    <a:pt x="7" y="8"/>
                  </a:lnTo>
                  <a:lnTo>
                    <a:pt x="6" y="11"/>
                  </a:lnTo>
                  <a:lnTo>
                    <a:pt x="6" y="13"/>
                  </a:lnTo>
                  <a:lnTo>
                    <a:pt x="5" y="15"/>
                  </a:lnTo>
                  <a:lnTo>
                    <a:pt x="5" y="16"/>
                  </a:lnTo>
                  <a:lnTo>
                    <a:pt x="5" y="18"/>
                  </a:lnTo>
                  <a:lnTo>
                    <a:pt x="5" y="21"/>
                  </a:lnTo>
                  <a:lnTo>
                    <a:pt x="0" y="168"/>
                  </a:lnTo>
                  <a:lnTo>
                    <a:pt x="0" y="171"/>
                  </a:lnTo>
                  <a:lnTo>
                    <a:pt x="0" y="173"/>
                  </a:lnTo>
                  <a:lnTo>
                    <a:pt x="1" y="176"/>
                  </a:lnTo>
                  <a:lnTo>
                    <a:pt x="1" y="178"/>
                  </a:lnTo>
                  <a:lnTo>
                    <a:pt x="2" y="181"/>
                  </a:lnTo>
                  <a:lnTo>
                    <a:pt x="3" y="183"/>
                  </a:lnTo>
                  <a:lnTo>
                    <a:pt x="5" y="186"/>
                  </a:lnTo>
                  <a:lnTo>
                    <a:pt x="6" y="189"/>
                  </a:lnTo>
                  <a:lnTo>
                    <a:pt x="7" y="191"/>
                  </a:lnTo>
                  <a:lnTo>
                    <a:pt x="10" y="193"/>
                  </a:lnTo>
                  <a:lnTo>
                    <a:pt x="11" y="195"/>
                  </a:lnTo>
                  <a:lnTo>
                    <a:pt x="13" y="197"/>
                  </a:lnTo>
                  <a:lnTo>
                    <a:pt x="14" y="198"/>
                  </a:lnTo>
                  <a:lnTo>
                    <a:pt x="16" y="200"/>
                  </a:lnTo>
                  <a:lnTo>
                    <a:pt x="17" y="200"/>
                  </a:lnTo>
                  <a:lnTo>
                    <a:pt x="19" y="201"/>
                  </a:lnTo>
                  <a:close/>
                </a:path>
              </a:pathLst>
            </a:custGeom>
            <a:solidFill>
              <a:srgbClr val="DADEDC"/>
            </a:solidFill>
            <a:ln w="0">
              <a:solidFill>
                <a:srgbClr val="000000"/>
              </a:solidFill>
              <a:round/>
              <a:headEnd/>
              <a:tailEnd/>
            </a:ln>
          </p:spPr>
          <p:txBody>
            <a:bodyPr/>
            <a:lstStyle/>
            <a:p>
              <a:pPr algn="ctr"/>
              <a:endParaRPr lang="en-US" sz="1800"/>
            </a:p>
          </p:txBody>
        </p:sp>
        <p:sp>
          <p:nvSpPr>
            <p:cNvPr id="309337" name="Freeform 64"/>
            <p:cNvSpPr>
              <a:spLocks/>
            </p:cNvSpPr>
            <p:nvPr/>
          </p:nvSpPr>
          <p:spPr bwMode="auto">
            <a:xfrm>
              <a:off x="4755" y="1331"/>
              <a:ext cx="2" cy="9"/>
            </a:xfrm>
            <a:custGeom>
              <a:avLst/>
              <a:gdLst>
                <a:gd name="T0" fmla="*/ 1 w 37"/>
                <a:gd name="T1" fmla="*/ 9 h 209"/>
                <a:gd name="T2" fmla="*/ 1 w 37"/>
                <a:gd name="T3" fmla="*/ 9 h 209"/>
                <a:gd name="T4" fmla="*/ 1 w 37"/>
                <a:gd name="T5" fmla="*/ 9 h 209"/>
                <a:gd name="T6" fmla="*/ 1 w 37"/>
                <a:gd name="T7" fmla="*/ 9 h 209"/>
                <a:gd name="T8" fmla="*/ 2 w 37"/>
                <a:gd name="T9" fmla="*/ 8 h 209"/>
                <a:gd name="T10" fmla="*/ 2 w 37"/>
                <a:gd name="T11" fmla="*/ 8 h 209"/>
                <a:gd name="T12" fmla="*/ 2 w 37"/>
                <a:gd name="T13" fmla="*/ 8 h 209"/>
                <a:gd name="T14" fmla="*/ 2 w 37"/>
                <a:gd name="T15" fmla="*/ 8 h 209"/>
                <a:gd name="T16" fmla="*/ 2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1 w 37"/>
                <a:gd name="T31" fmla="*/ 0 h 209"/>
                <a:gd name="T32" fmla="*/ 1 w 37"/>
                <a:gd name="T33" fmla="*/ 0 h 209"/>
                <a:gd name="T34" fmla="*/ 1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1 w 37"/>
                <a:gd name="T63" fmla="*/ 9 h 209"/>
                <a:gd name="T64" fmla="*/ 1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4" y="209"/>
                  </a:moveTo>
                  <a:lnTo>
                    <a:pt x="15" y="208"/>
                  </a:lnTo>
                  <a:lnTo>
                    <a:pt x="17" y="208"/>
                  </a:lnTo>
                  <a:lnTo>
                    <a:pt x="19" y="206"/>
                  </a:lnTo>
                  <a:lnTo>
                    <a:pt x="20" y="205"/>
                  </a:lnTo>
                  <a:lnTo>
                    <a:pt x="22" y="203"/>
                  </a:lnTo>
                  <a:lnTo>
                    <a:pt x="24" y="201"/>
                  </a:lnTo>
                  <a:lnTo>
                    <a:pt x="26" y="199"/>
                  </a:lnTo>
                  <a:lnTo>
                    <a:pt x="28" y="197"/>
                  </a:lnTo>
                  <a:lnTo>
                    <a:pt x="30" y="194"/>
                  </a:lnTo>
                  <a:lnTo>
                    <a:pt x="31" y="192"/>
                  </a:lnTo>
                  <a:lnTo>
                    <a:pt x="33" y="189"/>
                  </a:lnTo>
                  <a:lnTo>
                    <a:pt x="34" y="187"/>
                  </a:lnTo>
                  <a:lnTo>
                    <a:pt x="35" y="184"/>
                  </a:lnTo>
                  <a:lnTo>
                    <a:pt x="36" y="182"/>
                  </a:lnTo>
                  <a:lnTo>
                    <a:pt x="36" y="179"/>
                  </a:lnTo>
                  <a:lnTo>
                    <a:pt x="37" y="178"/>
                  </a:lnTo>
                  <a:lnTo>
                    <a:pt x="28" y="21"/>
                  </a:lnTo>
                  <a:lnTo>
                    <a:pt x="27" y="18"/>
                  </a:lnTo>
                  <a:lnTo>
                    <a:pt x="27" y="15"/>
                  </a:lnTo>
                  <a:lnTo>
                    <a:pt x="27" y="13"/>
                  </a:lnTo>
                  <a:lnTo>
                    <a:pt x="26" y="11"/>
                  </a:lnTo>
                  <a:lnTo>
                    <a:pt x="26" y="10"/>
                  </a:lnTo>
                  <a:lnTo>
                    <a:pt x="25" y="8"/>
                  </a:lnTo>
                  <a:lnTo>
                    <a:pt x="24" y="6"/>
                  </a:lnTo>
                  <a:lnTo>
                    <a:pt x="24" y="5"/>
                  </a:lnTo>
                  <a:lnTo>
                    <a:pt x="23" y="4"/>
                  </a:lnTo>
                  <a:lnTo>
                    <a:pt x="21" y="3"/>
                  </a:lnTo>
                  <a:lnTo>
                    <a:pt x="20" y="2"/>
                  </a:lnTo>
                  <a:lnTo>
                    <a:pt x="19" y="1"/>
                  </a:lnTo>
                  <a:lnTo>
                    <a:pt x="18" y="0"/>
                  </a:lnTo>
                  <a:lnTo>
                    <a:pt x="16" y="0"/>
                  </a:lnTo>
                  <a:lnTo>
                    <a:pt x="15" y="0"/>
                  </a:lnTo>
                  <a:lnTo>
                    <a:pt x="14" y="0"/>
                  </a:lnTo>
                  <a:lnTo>
                    <a:pt x="12" y="0"/>
                  </a:lnTo>
                  <a:lnTo>
                    <a:pt x="11" y="0"/>
                  </a:lnTo>
                  <a:lnTo>
                    <a:pt x="10" y="0"/>
                  </a:lnTo>
                  <a:lnTo>
                    <a:pt x="9" y="1"/>
                  </a:lnTo>
                  <a:lnTo>
                    <a:pt x="7" y="2"/>
                  </a:lnTo>
                  <a:lnTo>
                    <a:pt x="5" y="3"/>
                  </a:lnTo>
                  <a:lnTo>
                    <a:pt x="4" y="4"/>
                  </a:lnTo>
                  <a:lnTo>
                    <a:pt x="3"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3" y="204"/>
                  </a:lnTo>
                  <a:lnTo>
                    <a:pt x="4" y="205"/>
                  </a:lnTo>
                  <a:lnTo>
                    <a:pt x="5" y="206"/>
                  </a:lnTo>
                  <a:lnTo>
                    <a:pt x="7" y="206"/>
                  </a:lnTo>
                  <a:lnTo>
                    <a:pt x="9" y="207"/>
                  </a:lnTo>
                  <a:lnTo>
                    <a:pt x="10"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38" name="Freeform 65"/>
            <p:cNvSpPr>
              <a:spLocks/>
            </p:cNvSpPr>
            <p:nvPr/>
          </p:nvSpPr>
          <p:spPr bwMode="auto">
            <a:xfrm>
              <a:off x="4740" y="1331"/>
              <a:ext cx="15" cy="4"/>
            </a:xfrm>
            <a:custGeom>
              <a:avLst/>
              <a:gdLst>
                <a:gd name="T0" fmla="*/ 14 w 342"/>
                <a:gd name="T1" fmla="*/ 4 h 100"/>
                <a:gd name="T2" fmla="*/ 14 w 342"/>
                <a:gd name="T3" fmla="*/ 4 h 100"/>
                <a:gd name="T4" fmla="*/ 14 w 342"/>
                <a:gd name="T5" fmla="*/ 4 h 100"/>
                <a:gd name="T6" fmla="*/ 14 w 342"/>
                <a:gd name="T7" fmla="*/ 4 h 100"/>
                <a:gd name="T8" fmla="*/ 15 w 342"/>
                <a:gd name="T9" fmla="*/ 4 h 100"/>
                <a:gd name="T10" fmla="*/ 15 w 342"/>
                <a:gd name="T11" fmla="*/ 3 h 100"/>
                <a:gd name="T12" fmla="*/ 15 w 342"/>
                <a:gd name="T13" fmla="*/ 3 h 100"/>
                <a:gd name="T14" fmla="*/ 15 w 342"/>
                <a:gd name="T15" fmla="*/ 3 h 100"/>
                <a:gd name="T16" fmla="*/ 15 w 342"/>
                <a:gd name="T17" fmla="*/ 1 h 100"/>
                <a:gd name="T18" fmla="*/ 15 w 342"/>
                <a:gd name="T19" fmla="*/ 1 h 100"/>
                <a:gd name="T20" fmla="*/ 15 w 342"/>
                <a:gd name="T21" fmla="*/ 1 h 100"/>
                <a:gd name="T22" fmla="*/ 15 w 342"/>
                <a:gd name="T23" fmla="*/ 1 h 100"/>
                <a:gd name="T24" fmla="*/ 15 w 342"/>
                <a:gd name="T25" fmla="*/ 0 h 100"/>
                <a:gd name="T26" fmla="*/ 14 w 342"/>
                <a:gd name="T27" fmla="*/ 0 h 100"/>
                <a:gd name="T28" fmla="*/ 14 w 342"/>
                <a:gd name="T29" fmla="*/ 0 h 100"/>
                <a:gd name="T30" fmla="*/ 14 w 342"/>
                <a:gd name="T31" fmla="*/ 0 h 100"/>
                <a:gd name="T32" fmla="*/ 13 w 342"/>
                <a:gd name="T33" fmla="*/ 0 h 100"/>
                <a:gd name="T34" fmla="*/ 1 w 342"/>
                <a:gd name="T35" fmla="*/ 0 h 100"/>
                <a:gd name="T36" fmla="*/ 1 w 342"/>
                <a:gd name="T37" fmla="*/ 0 h 100"/>
                <a:gd name="T38" fmla="*/ 1 w 342"/>
                <a:gd name="T39" fmla="*/ 0 h 100"/>
                <a:gd name="T40" fmla="*/ 1 w 342"/>
                <a:gd name="T41" fmla="*/ 0 h 100"/>
                <a:gd name="T42" fmla="*/ 0 w 342"/>
                <a:gd name="T43" fmla="*/ 0 h 100"/>
                <a:gd name="T44" fmla="*/ 0 w 342"/>
                <a:gd name="T45" fmla="*/ 1 h 100"/>
                <a:gd name="T46" fmla="*/ 0 w 342"/>
                <a:gd name="T47" fmla="*/ 1 h 100"/>
                <a:gd name="T48" fmla="*/ 0 w 342"/>
                <a:gd name="T49" fmla="*/ 1 h 100"/>
                <a:gd name="T50" fmla="*/ 0 w 342"/>
                <a:gd name="T51" fmla="*/ 3 h 100"/>
                <a:gd name="T52" fmla="*/ 0 w 342"/>
                <a:gd name="T53" fmla="*/ 3 h 100"/>
                <a:gd name="T54" fmla="*/ 0 w 342"/>
                <a:gd name="T55" fmla="*/ 3 h 100"/>
                <a:gd name="T56" fmla="*/ 0 w 342"/>
                <a:gd name="T57" fmla="*/ 3 h 100"/>
                <a:gd name="T58" fmla="*/ 0 w 342"/>
                <a:gd name="T59" fmla="*/ 4 h 100"/>
                <a:gd name="T60" fmla="*/ 1 w 342"/>
                <a:gd name="T61" fmla="*/ 4 h 100"/>
                <a:gd name="T62" fmla="*/ 1 w 342"/>
                <a:gd name="T63" fmla="*/ 4 h 100"/>
                <a:gd name="T64" fmla="*/ 1 w 342"/>
                <a:gd name="T65" fmla="*/ 4 h 100"/>
                <a:gd name="T66" fmla="*/ 2 w 342"/>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100"/>
                <a:gd name="T104" fmla="*/ 342 w 342"/>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100">
                  <a:moveTo>
                    <a:pt x="305" y="100"/>
                  </a:moveTo>
                  <a:lnTo>
                    <a:pt x="308" y="99"/>
                  </a:lnTo>
                  <a:lnTo>
                    <a:pt x="312" y="99"/>
                  </a:lnTo>
                  <a:lnTo>
                    <a:pt x="316" y="98"/>
                  </a:lnTo>
                  <a:lnTo>
                    <a:pt x="320" y="97"/>
                  </a:lnTo>
                  <a:lnTo>
                    <a:pt x="323" y="96"/>
                  </a:lnTo>
                  <a:lnTo>
                    <a:pt x="326" y="94"/>
                  </a:lnTo>
                  <a:lnTo>
                    <a:pt x="328" y="92"/>
                  </a:lnTo>
                  <a:lnTo>
                    <a:pt x="331" y="90"/>
                  </a:lnTo>
                  <a:lnTo>
                    <a:pt x="333" y="88"/>
                  </a:lnTo>
                  <a:lnTo>
                    <a:pt x="335" y="86"/>
                  </a:lnTo>
                  <a:lnTo>
                    <a:pt x="337" y="83"/>
                  </a:lnTo>
                  <a:lnTo>
                    <a:pt x="339" y="80"/>
                  </a:lnTo>
                  <a:lnTo>
                    <a:pt x="340" y="77"/>
                  </a:lnTo>
                  <a:lnTo>
                    <a:pt x="341" y="74"/>
                  </a:lnTo>
                  <a:lnTo>
                    <a:pt x="341" y="71"/>
                  </a:lnTo>
                  <a:lnTo>
                    <a:pt x="342" y="67"/>
                  </a:lnTo>
                  <a:lnTo>
                    <a:pt x="342" y="33"/>
                  </a:lnTo>
                  <a:lnTo>
                    <a:pt x="341" y="29"/>
                  </a:lnTo>
                  <a:lnTo>
                    <a:pt x="341" y="25"/>
                  </a:lnTo>
                  <a:lnTo>
                    <a:pt x="340" y="22"/>
                  </a:lnTo>
                  <a:lnTo>
                    <a:pt x="339" y="19"/>
                  </a:lnTo>
                  <a:lnTo>
                    <a:pt x="337" y="16"/>
                  </a:lnTo>
                  <a:lnTo>
                    <a:pt x="335" y="13"/>
                  </a:lnTo>
                  <a:lnTo>
                    <a:pt x="333" y="11"/>
                  </a:lnTo>
                  <a:lnTo>
                    <a:pt x="331" y="9"/>
                  </a:lnTo>
                  <a:lnTo>
                    <a:pt x="328" y="7"/>
                  </a:lnTo>
                  <a:lnTo>
                    <a:pt x="326" y="5"/>
                  </a:lnTo>
                  <a:lnTo>
                    <a:pt x="323" y="3"/>
                  </a:lnTo>
                  <a:lnTo>
                    <a:pt x="320" y="2"/>
                  </a:lnTo>
                  <a:lnTo>
                    <a:pt x="316" y="1"/>
                  </a:lnTo>
                  <a:lnTo>
                    <a:pt x="312" y="0"/>
                  </a:lnTo>
                  <a:lnTo>
                    <a:pt x="308" y="0"/>
                  </a:lnTo>
                  <a:lnTo>
                    <a:pt x="305" y="0"/>
                  </a:lnTo>
                  <a:lnTo>
                    <a:pt x="36" y="0"/>
                  </a:lnTo>
                  <a:lnTo>
                    <a:pt x="32" y="0"/>
                  </a:lnTo>
                  <a:lnTo>
                    <a:pt x="28" y="0"/>
                  </a:lnTo>
                  <a:lnTo>
                    <a:pt x="25" y="1"/>
                  </a:lnTo>
                  <a:lnTo>
                    <a:pt x="22" y="2"/>
                  </a:lnTo>
                  <a:lnTo>
                    <a:pt x="19" y="3"/>
                  </a:lnTo>
                  <a:lnTo>
                    <a:pt x="16" y="5"/>
                  </a:lnTo>
                  <a:lnTo>
                    <a:pt x="13" y="7"/>
                  </a:lnTo>
                  <a:lnTo>
                    <a:pt x="11" y="9"/>
                  </a:lnTo>
                  <a:lnTo>
                    <a:pt x="8" y="11"/>
                  </a:lnTo>
                  <a:lnTo>
                    <a:pt x="5"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5" y="86"/>
                  </a:lnTo>
                  <a:lnTo>
                    <a:pt x="8" y="88"/>
                  </a:lnTo>
                  <a:lnTo>
                    <a:pt x="11" y="90"/>
                  </a:lnTo>
                  <a:lnTo>
                    <a:pt x="13" y="92"/>
                  </a:lnTo>
                  <a:lnTo>
                    <a:pt x="16" y="94"/>
                  </a:lnTo>
                  <a:lnTo>
                    <a:pt x="19" y="96"/>
                  </a:lnTo>
                  <a:lnTo>
                    <a:pt x="22" y="97"/>
                  </a:lnTo>
                  <a:lnTo>
                    <a:pt x="25" y="98"/>
                  </a:lnTo>
                  <a:lnTo>
                    <a:pt x="28" y="99"/>
                  </a:lnTo>
                  <a:lnTo>
                    <a:pt x="32" y="99"/>
                  </a:lnTo>
                  <a:lnTo>
                    <a:pt x="36" y="100"/>
                  </a:lnTo>
                  <a:lnTo>
                    <a:pt x="305" y="100"/>
                  </a:lnTo>
                  <a:close/>
                </a:path>
              </a:pathLst>
            </a:custGeom>
            <a:solidFill>
              <a:srgbClr val="F2EEEA"/>
            </a:solidFill>
            <a:ln w="0">
              <a:solidFill>
                <a:srgbClr val="000000"/>
              </a:solidFill>
              <a:round/>
              <a:headEnd/>
              <a:tailEnd/>
            </a:ln>
          </p:spPr>
          <p:txBody>
            <a:bodyPr/>
            <a:lstStyle/>
            <a:p>
              <a:pPr algn="ctr"/>
              <a:endParaRPr lang="en-US" sz="1800"/>
            </a:p>
          </p:txBody>
        </p:sp>
        <p:sp>
          <p:nvSpPr>
            <p:cNvPr id="309339" name="Freeform 66"/>
            <p:cNvSpPr>
              <a:spLocks/>
            </p:cNvSpPr>
            <p:nvPr/>
          </p:nvSpPr>
          <p:spPr bwMode="auto">
            <a:xfrm>
              <a:off x="4714" y="1330"/>
              <a:ext cx="21" cy="12"/>
            </a:xfrm>
            <a:custGeom>
              <a:avLst/>
              <a:gdLst>
                <a:gd name="T0" fmla="*/ 18 w 478"/>
                <a:gd name="T1" fmla="*/ 12 h 283"/>
                <a:gd name="T2" fmla="*/ 19 w 478"/>
                <a:gd name="T3" fmla="*/ 12 h 283"/>
                <a:gd name="T4" fmla="*/ 19 w 478"/>
                <a:gd name="T5" fmla="*/ 12 h 283"/>
                <a:gd name="T6" fmla="*/ 20 w 478"/>
                <a:gd name="T7" fmla="*/ 11 h 283"/>
                <a:gd name="T8" fmla="*/ 20 w 478"/>
                <a:gd name="T9" fmla="*/ 11 h 283"/>
                <a:gd name="T10" fmla="*/ 21 w 478"/>
                <a:gd name="T11" fmla="*/ 11 h 283"/>
                <a:gd name="T12" fmla="*/ 21 w 478"/>
                <a:gd name="T13" fmla="*/ 10 h 283"/>
                <a:gd name="T14" fmla="*/ 21 w 478"/>
                <a:gd name="T15" fmla="*/ 9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0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2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6" y="283"/>
                  </a:moveTo>
                  <a:lnTo>
                    <a:pt x="420" y="282"/>
                  </a:lnTo>
                  <a:lnTo>
                    <a:pt x="426" y="281"/>
                  </a:lnTo>
                  <a:lnTo>
                    <a:pt x="431" y="280"/>
                  </a:lnTo>
                  <a:lnTo>
                    <a:pt x="436" y="277"/>
                  </a:lnTo>
                  <a:lnTo>
                    <a:pt x="442" y="275"/>
                  </a:lnTo>
                  <a:lnTo>
                    <a:pt x="447" y="271"/>
                  </a:lnTo>
                  <a:lnTo>
                    <a:pt x="452" y="268"/>
                  </a:lnTo>
                  <a:lnTo>
                    <a:pt x="456" y="264"/>
                  </a:lnTo>
                  <a:lnTo>
                    <a:pt x="460" y="259"/>
                  </a:lnTo>
                  <a:lnTo>
                    <a:pt x="464" y="254"/>
                  </a:lnTo>
                  <a:lnTo>
                    <a:pt x="468" y="248"/>
                  </a:lnTo>
                  <a:lnTo>
                    <a:pt x="471" y="242"/>
                  </a:lnTo>
                  <a:lnTo>
                    <a:pt x="473" y="236"/>
                  </a:lnTo>
                  <a:lnTo>
                    <a:pt x="476" y="230"/>
                  </a:lnTo>
                  <a:lnTo>
                    <a:pt x="477" y="223"/>
                  </a:lnTo>
                  <a:lnTo>
                    <a:pt x="478" y="217"/>
                  </a:lnTo>
                  <a:lnTo>
                    <a:pt x="463" y="69"/>
                  </a:lnTo>
                  <a:lnTo>
                    <a:pt x="462" y="62"/>
                  </a:lnTo>
                  <a:lnTo>
                    <a:pt x="462" y="55"/>
                  </a:lnTo>
                  <a:lnTo>
                    <a:pt x="460" y="48"/>
                  </a:lnTo>
                  <a:lnTo>
                    <a:pt x="459" y="41"/>
                  </a:lnTo>
                  <a:lnTo>
                    <a:pt x="457" y="36"/>
                  </a:lnTo>
                  <a:lnTo>
                    <a:pt x="455" y="30"/>
                  </a:lnTo>
                  <a:lnTo>
                    <a:pt x="452" y="25"/>
                  </a:lnTo>
                  <a:lnTo>
                    <a:pt x="449" y="20"/>
                  </a:lnTo>
                  <a:lnTo>
                    <a:pt x="446" y="16"/>
                  </a:lnTo>
                  <a:lnTo>
                    <a:pt x="442" y="11"/>
                  </a:lnTo>
                  <a:lnTo>
                    <a:pt x="439" y="8"/>
                  </a:lnTo>
                  <a:lnTo>
                    <a:pt x="434" y="5"/>
                  </a:lnTo>
                  <a:lnTo>
                    <a:pt x="429" y="3"/>
                  </a:lnTo>
                  <a:lnTo>
                    <a:pt x="425" y="1"/>
                  </a:lnTo>
                  <a:lnTo>
                    <a:pt x="420" y="0"/>
                  </a:lnTo>
                  <a:lnTo>
                    <a:pt x="416" y="0"/>
                  </a:lnTo>
                  <a:lnTo>
                    <a:pt x="63" y="0"/>
                  </a:lnTo>
                  <a:lnTo>
                    <a:pt x="58" y="0"/>
                  </a:lnTo>
                  <a:lnTo>
                    <a:pt x="53" y="1"/>
                  </a:lnTo>
                  <a:lnTo>
                    <a:pt x="48" y="3"/>
                  </a:lnTo>
                  <a:lnTo>
                    <a:pt x="43" y="5"/>
                  </a:lnTo>
                  <a:lnTo>
                    <a:pt x="39" y="8"/>
                  </a:lnTo>
                  <a:lnTo>
                    <a:pt x="35" y="11"/>
                  </a:lnTo>
                  <a:lnTo>
                    <a:pt x="32" y="16"/>
                  </a:lnTo>
                  <a:lnTo>
                    <a:pt x="28" y="20"/>
                  </a:lnTo>
                  <a:lnTo>
                    <a:pt x="25" y="25"/>
                  </a:lnTo>
                  <a:lnTo>
                    <a:pt x="23" y="30"/>
                  </a:lnTo>
                  <a:lnTo>
                    <a:pt x="20" y="36"/>
                  </a:lnTo>
                  <a:lnTo>
                    <a:pt x="18" y="41"/>
                  </a:lnTo>
                  <a:lnTo>
                    <a:pt x="17" y="48"/>
                  </a:lnTo>
                  <a:lnTo>
                    <a:pt x="15" y="55"/>
                  </a:lnTo>
                  <a:lnTo>
                    <a:pt x="15" y="62"/>
                  </a:lnTo>
                  <a:lnTo>
                    <a:pt x="15" y="69"/>
                  </a:lnTo>
                  <a:lnTo>
                    <a:pt x="0" y="217"/>
                  </a:lnTo>
                  <a:lnTo>
                    <a:pt x="0" y="223"/>
                  </a:lnTo>
                  <a:lnTo>
                    <a:pt x="1" y="230"/>
                  </a:lnTo>
                  <a:lnTo>
                    <a:pt x="3" y="236"/>
                  </a:lnTo>
                  <a:lnTo>
                    <a:pt x="5" y="242"/>
                  </a:lnTo>
                  <a:lnTo>
                    <a:pt x="8" y="248"/>
                  </a:lnTo>
                  <a:lnTo>
                    <a:pt x="13" y="254"/>
                  </a:lnTo>
                  <a:lnTo>
                    <a:pt x="17" y="259"/>
                  </a:lnTo>
                  <a:lnTo>
                    <a:pt x="21" y="264"/>
                  </a:lnTo>
                  <a:lnTo>
                    <a:pt x="26" y="268"/>
                  </a:lnTo>
                  <a:lnTo>
                    <a:pt x="31" y="271"/>
                  </a:lnTo>
                  <a:lnTo>
                    <a:pt x="36" y="275"/>
                  </a:lnTo>
                  <a:lnTo>
                    <a:pt x="41" y="277"/>
                  </a:lnTo>
                  <a:lnTo>
                    <a:pt x="46" y="280"/>
                  </a:lnTo>
                  <a:lnTo>
                    <a:pt x="52" y="281"/>
                  </a:lnTo>
                  <a:lnTo>
                    <a:pt x="58"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340" name="Freeform 67"/>
            <p:cNvSpPr>
              <a:spLocks/>
            </p:cNvSpPr>
            <p:nvPr/>
          </p:nvSpPr>
          <p:spPr bwMode="auto">
            <a:xfrm>
              <a:off x="4715" y="1330"/>
              <a:ext cx="20" cy="12"/>
            </a:xfrm>
            <a:custGeom>
              <a:avLst/>
              <a:gdLst>
                <a:gd name="T0" fmla="*/ 18 w 454"/>
                <a:gd name="T1" fmla="*/ 12 h 270"/>
                <a:gd name="T2" fmla="*/ 18 w 454"/>
                <a:gd name="T3" fmla="*/ 12 h 270"/>
                <a:gd name="T4" fmla="*/ 18 w 454"/>
                <a:gd name="T5" fmla="*/ 12 h 270"/>
                <a:gd name="T6" fmla="*/ 19 w 454"/>
                <a:gd name="T7" fmla="*/ 11 h 270"/>
                <a:gd name="T8" fmla="*/ 19 w 454"/>
                <a:gd name="T9" fmla="*/ 11 h 270"/>
                <a:gd name="T10" fmla="*/ 20 w 454"/>
                <a:gd name="T11" fmla="*/ 10 h 270"/>
                <a:gd name="T12" fmla="*/ 20 w 454"/>
                <a:gd name="T13" fmla="*/ 10 h 270"/>
                <a:gd name="T14" fmla="*/ 20 w 454"/>
                <a:gd name="T15" fmla="*/ 9 h 270"/>
                <a:gd name="T16" fmla="*/ 19 w 454"/>
                <a:gd name="T17" fmla="*/ 3 h 270"/>
                <a:gd name="T18" fmla="*/ 19 w 454"/>
                <a:gd name="T19" fmla="*/ 2 h 270"/>
                <a:gd name="T20" fmla="*/ 19 w 454"/>
                <a:gd name="T21" fmla="*/ 2 h 270"/>
                <a:gd name="T22" fmla="*/ 19 w 454"/>
                <a:gd name="T23" fmla="*/ 1 h 270"/>
                <a:gd name="T24" fmla="*/ 19 w 454"/>
                <a:gd name="T25" fmla="*/ 1 h 270"/>
                <a:gd name="T26" fmla="*/ 18 w 454"/>
                <a:gd name="T27" fmla="*/ 0 h 270"/>
                <a:gd name="T28" fmla="*/ 18 w 454"/>
                <a:gd name="T29" fmla="*/ 0 h 270"/>
                <a:gd name="T30" fmla="*/ 18 w 454"/>
                <a:gd name="T31" fmla="*/ 0 h 270"/>
                <a:gd name="T32" fmla="*/ 17 w 454"/>
                <a:gd name="T33" fmla="*/ 0 h 270"/>
                <a:gd name="T34" fmla="*/ 2 w 454"/>
                <a:gd name="T35" fmla="*/ 0 h 270"/>
                <a:gd name="T36" fmla="*/ 2 w 454"/>
                <a:gd name="T37" fmla="*/ 0 h 270"/>
                <a:gd name="T38" fmla="*/ 2 w 454"/>
                <a:gd name="T39" fmla="*/ 0 h 270"/>
                <a:gd name="T40" fmla="*/ 1 w 454"/>
                <a:gd name="T41" fmla="*/ 1 h 270"/>
                <a:gd name="T42" fmla="*/ 1 w 454"/>
                <a:gd name="T43" fmla="*/ 1 h 270"/>
                <a:gd name="T44" fmla="*/ 1 w 454"/>
                <a:gd name="T45" fmla="*/ 1 h 270"/>
                <a:gd name="T46" fmla="*/ 1 w 454"/>
                <a:gd name="T47" fmla="*/ 2 h 270"/>
                <a:gd name="T48" fmla="*/ 1 w 454"/>
                <a:gd name="T49" fmla="*/ 3 h 270"/>
                <a:gd name="T50" fmla="*/ 0 w 454"/>
                <a:gd name="T51" fmla="*/ 9 h 270"/>
                <a:gd name="T52" fmla="*/ 0 w 454"/>
                <a:gd name="T53" fmla="*/ 10 h 270"/>
                <a:gd name="T54" fmla="*/ 0 w 454"/>
                <a:gd name="T55" fmla="*/ 10 h 270"/>
                <a:gd name="T56" fmla="*/ 0 w 454"/>
                <a:gd name="T57" fmla="*/ 11 h 270"/>
                <a:gd name="T58" fmla="*/ 1 w 454"/>
                <a:gd name="T59" fmla="*/ 11 h 270"/>
                <a:gd name="T60" fmla="*/ 1 w 454"/>
                <a:gd name="T61" fmla="*/ 12 h 270"/>
                <a:gd name="T62" fmla="*/ 2 w 454"/>
                <a:gd name="T63" fmla="*/ 12 h 270"/>
                <a:gd name="T64" fmla="*/ 2 w 454"/>
                <a:gd name="T65" fmla="*/ 12 h 270"/>
                <a:gd name="T66" fmla="*/ 3 w 454"/>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70"/>
                <a:gd name="T104" fmla="*/ 454 w 454"/>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70">
                  <a:moveTo>
                    <a:pt x="395" y="270"/>
                  </a:moveTo>
                  <a:lnTo>
                    <a:pt x="399" y="269"/>
                  </a:lnTo>
                  <a:lnTo>
                    <a:pt x="404" y="268"/>
                  </a:lnTo>
                  <a:lnTo>
                    <a:pt x="409" y="267"/>
                  </a:lnTo>
                  <a:lnTo>
                    <a:pt x="414" y="265"/>
                  </a:lnTo>
                  <a:lnTo>
                    <a:pt x="419" y="262"/>
                  </a:lnTo>
                  <a:lnTo>
                    <a:pt x="423" y="259"/>
                  </a:lnTo>
                  <a:lnTo>
                    <a:pt x="429" y="255"/>
                  </a:lnTo>
                  <a:lnTo>
                    <a:pt x="434" y="251"/>
                  </a:lnTo>
                  <a:lnTo>
                    <a:pt x="438" y="247"/>
                  </a:lnTo>
                  <a:lnTo>
                    <a:pt x="441" y="241"/>
                  </a:lnTo>
                  <a:lnTo>
                    <a:pt x="445" y="236"/>
                  </a:lnTo>
                  <a:lnTo>
                    <a:pt x="448" y="231"/>
                  </a:lnTo>
                  <a:lnTo>
                    <a:pt x="450" y="225"/>
                  </a:lnTo>
                  <a:lnTo>
                    <a:pt x="452" y="219"/>
                  </a:lnTo>
                  <a:lnTo>
                    <a:pt x="453" y="213"/>
                  </a:lnTo>
                  <a:lnTo>
                    <a:pt x="454" y="207"/>
                  </a:lnTo>
                  <a:lnTo>
                    <a:pt x="440" y="65"/>
                  </a:lnTo>
                  <a:lnTo>
                    <a:pt x="439" y="58"/>
                  </a:lnTo>
                  <a:lnTo>
                    <a:pt x="439" y="52"/>
                  </a:lnTo>
                  <a:lnTo>
                    <a:pt x="437" y="45"/>
                  </a:lnTo>
                  <a:lnTo>
                    <a:pt x="436" y="39"/>
                  </a:lnTo>
                  <a:lnTo>
                    <a:pt x="434" y="33"/>
                  </a:lnTo>
                  <a:lnTo>
                    <a:pt x="432" y="28"/>
                  </a:lnTo>
                  <a:lnTo>
                    <a:pt x="429" y="23"/>
                  </a:lnTo>
                  <a:lnTo>
                    <a:pt x="427" y="19"/>
                  </a:lnTo>
                  <a:lnTo>
                    <a:pt x="422" y="15"/>
                  </a:lnTo>
                  <a:lnTo>
                    <a:pt x="419" y="11"/>
                  </a:lnTo>
                  <a:lnTo>
                    <a:pt x="415" y="8"/>
                  </a:lnTo>
                  <a:lnTo>
                    <a:pt x="412" y="4"/>
                  </a:lnTo>
                  <a:lnTo>
                    <a:pt x="407" y="2"/>
                  </a:lnTo>
                  <a:lnTo>
                    <a:pt x="403" y="1"/>
                  </a:lnTo>
                  <a:lnTo>
                    <a:pt x="399" y="0"/>
                  </a:lnTo>
                  <a:lnTo>
                    <a:pt x="395" y="0"/>
                  </a:lnTo>
                  <a:lnTo>
                    <a:pt x="58" y="0"/>
                  </a:lnTo>
                  <a:lnTo>
                    <a:pt x="53" y="0"/>
                  </a:lnTo>
                  <a:lnTo>
                    <a:pt x="49" y="1"/>
                  </a:lnTo>
                  <a:lnTo>
                    <a:pt x="45" y="2"/>
                  </a:lnTo>
                  <a:lnTo>
                    <a:pt x="41" y="4"/>
                  </a:lnTo>
                  <a:lnTo>
                    <a:pt x="36" y="8"/>
                  </a:lnTo>
                  <a:lnTo>
                    <a:pt x="32" y="11"/>
                  </a:lnTo>
                  <a:lnTo>
                    <a:pt x="29" y="15"/>
                  </a:lnTo>
                  <a:lnTo>
                    <a:pt x="26" y="19"/>
                  </a:lnTo>
                  <a:lnTo>
                    <a:pt x="23" y="23"/>
                  </a:lnTo>
                  <a:lnTo>
                    <a:pt x="20" y="28"/>
                  </a:lnTo>
                  <a:lnTo>
                    <a:pt x="18" y="33"/>
                  </a:lnTo>
                  <a:lnTo>
                    <a:pt x="16" y="39"/>
                  </a:lnTo>
                  <a:lnTo>
                    <a:pt x="15" y="45"/>
                  </a:lnTo>
                  <a:lnTo>
                    <a:pt x="13" y="52"/>
                  </a:lnTo>
                  <a:lnTo>
                    <a:pt x="13" y="58"/>
                  </a:lnTo>
                  <a:lnTo>
                    <a:pt x="13" y="65"/>
                  </a:lnTo>
                  <a:lnTo>
                    <a:pt x="0" y="207"/>
                  </a:lnTo>
                  <a:lnTo>
                    <a:pt x="0" y="213"/>
                  </a:lnTo>
                  <a:lnTo>
                    <a:pt x="1" y="219"/>
                  </a:lnTo>
                  <a:lnTo>
                    <a:pt x="3" y="225"/>
                  </a:lnTo>
                  <a:lnTo>
                    <a:pt x="5" y="231"/>
                  </a:lnTo>
                  <a:lnTo>
                    <a:pt x="8" y="236"/>
                  </a:lnTo>
                  <a:lnTo>
                    <a:pt x="11" y="241"/>
                  </a:lnTo>
                  <a:lnTo>
                    <a:pt x="15" y="247"/>
                  </a:lnTo>
                  <a:lnTo>
                    <a:pt x="19" y="251"/>
                  </a:lnTo>
                  <a:lnTo>
                    <a:pt x="23" y="255"/>
                  </a:lnTo>
                  <a:lnTo>
                    <a:pt x="28" y="259"/>
                  </a:lnTo>
                  <a:lnTo>
                    <a:pt x="33" y="262"/>
                  </a:lnTo>
                  <a:lnTo>
                    <a:pt x="38" y="265"/>
                  </a:lnTo>
                  <a:lnTo>
                    <a:pt x="43" y="267"/>
                  </a:lnTo>
                  <a:lnTo>
                    <a:pt x="48" y="268"/>
                  </a:lnTo>
                  <a:lnTo>
                    <a:pt x="53" y="269"/>
                  </a:lnTo>
                  <a:lnTo>
                    <a:pt x="58"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341" name="Freeform 68"/>
            <p:cNvSpPr>
              <a:spLocks/>
            </p:cNvSpPr>
            <p:nvPr/>
          </p:nvSpPr>
          <p:spPr bwMode="auto">
            <a:xfrm>
              <a:off x="4718" y="1335"/>
              <a:ext cx="14" cy="6"/>
            </a:xfrm>
            <a:custGeom>
              <a:avLst/>
              <a:gdLst>
                <a:gd name="T0" fmla="*/ 14 w 334"/>
                <a:gd name="T1" fmla="*/ 3 h 122"/>
                <a:gd name="T2" fmla="*/ 14 w 334"/>
                <a:gd name="T3" fmla="*/ 3 h 122"/>
                <a:gd name="T4" fmla="*/ 14 w 334"/>
                <a:gd name="T5" fmla="*/ 4 h 122"/>
                <a:gd name="T6" fmla="*/ 14 w 334"/>
                <a:gd name="T7" fmla="*/ 4 h 122"/>
                <a:gd name="T8" fmla="*/ 14 w 334"/>
                <a:gd name="T9" fmla="*/ 4 h 122"/>
                <a:gd name="T10" fmla="*/ 14 w 334"/>
                <a:gd name="T11" fmla="*/ 4 h 122"/>
                <a:gd name="T12" fmla="*/ 14 w 334"/>
                <a:gd name="T13" fmla="*/ 5 h 122"/>
                <a:gd name="T14" fmla="*/ 14 w 334"/>
                <a:gd name="T15" fmla="*/ 5 h 122"/>
                <a:gd name="T16" fmla="*/ 14 w 334"/>
                <a:gd name="T17" fmla="*/ 5 h 122"/>
                <a:gd name="T18" fmla="*/ 13 w 334"/>
                <a:gd name="T19" fmla="*/ 5 h 122"/>
                <a:gd name="T20" fmla="*/ 13 w 334"/>
                <a:gd name="T21" fmla="*/ 5 h 122"/>
                <a:gd name="T22" fmla="*/ 13 w 334"/>
                <a:gd name="T23" fmla="*/ 6 h 122"/>
                <a:gd name="T24" fmla="*/ 13 w 334"/>
                <a:gd name="T25" fmla="*/ 6 h 122"/>
                <a:gd name="T26" fmla="*/ 13 w 334"/>
                <a:gd name="T27" fmla="*/ 6 h 122"/>
                <a:gd name="T28" fmla="*/ 13 w 334"/>
                <a:gd name="T29" fmla="*/ 6 h 122"/>
                <a:gd name="T30" fmla="*/ 13 w 334"/>
                <a:gd name="T31" fmla="*/ 6 h 122"/>
                <a:gd name="T32" fmla="*/ 12 w 334"/>
                <a:gd name="T33" fmla="*/ 6 h 122"/>
                <a:gd name="T34" fmla="*/ 2 w 334"/>
                <a:gd name="T35" fmla="*/ 6 h 122"/>
                <a:gd name="T36" fmla="*/ 1 w 334"/>
                <a:gd name="T37" fmla="*/ 6 h 122"/>
                <a:gd name="T38" fmla="*/ 1 w 334"/>
                <a:gd name="T39" fmla="*/ 6 h 122"/>
                <a:gd name="T40" fmla="*/ 1 w 334"/>
                <a:gd name="T41" fmla="*/ 6 h 122"/>
                <a:gd name="T42" fmla="*/ 1 w 334"/>
                <a:gd name="T43" fmla="*/ 6 h 122"/>
                <a:gd name="T44" fmla="*/ 1 w 334"/>
                <a:gd name="T45" fmla="*/ 6 h 122"/>
                <a:gd name="T46" fmla="*/ 1 w 334"/>
                <a:gd name="T47" fmla="*/ 5 h 122"/>
                <a:gd name="T48" fmla="*/ 1 w 334"/>
                <a:gd name="T49" fmla="*/ 5 h 122"/>
                <a:gd name="T50" fmla="*/ 0 w 334"/>
                <a:gd name="T51" fmla="*/ 5 h 122"/>
                <a:gd name="T52" fmla="*/ 0 w 334"/>
                <a:gd name="T53" fmla="*/ 5 h 122"/>
                <a:gd name="T54" fmla="*/ 0 w 334"/>
                <a:gd name="T55" fmla="*/ 5 h 122"/>
                <a:gd name="T56" fmla="*/ 0 w 334"/>
                <a:gd name="T57" fmla="*/ 4 h 122"/>
                <a:gd name="T58" fmla="*/ 0 w 334"/>
                <a:gd name="T59" fmla="*/ 4 h 122"/>
                <a:gd name="T60" fmla="*/ 0 w 334"/>
                <a:gd name="T61" fmla="*/ 4 h 122"/>
                <a:gd name="T62" fmla="*/ 0 w 334"/>
                <a:gd name="T63" fmla="*/ 4 h 122"/>
                <a:gd name="T64" fmla="*/ 0 w 334"/>
                <a:gd name="T65" fmla="*/ 3 h 122"/>
                <a:gd name="T66" fmla="*/ 0 w 334"/>
                <a:gd name="T67" fmla="*/ 3 h 122"/>
                <a:gd name="T68" fmla="*/ 0 w 334"/>
                <a:gd name="T69" fmla="*/ 0 h 122"/>
                <a:gd name="T70" fmla="*/ 14 w 334"/>
                <a:gd name="T71" fmla="*/ 0 h 122"/>
                <a:gd name="T72" fmla="*/ 14 w 334"/>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2"/>
                <a:gd name="T113" fmla="*/ 334 w 334"/>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2">
                  <a:moveTo>
                    <a:pt x="334" y="60"/>
                  </a:moveTo>
                  <a:lnTo>
                    <a:pt x="333" y="66"/>
                  </a:lnTo>
                  <a:lnTo>
                    <a:pt x="333" y="72"/>
                  </a:lnTo>
                  <a:lnTo>
                    <a:pt x="332" y="78"/>
                  </a:lnTo>
                  <a:lnTo>
                    <a:pt x="331" y="84"/>
                  </a:lnTo>
                  <a:lnTo>
                    <a:pt x="330" y="89"/>
                  </a:lnTo>
                  <a:lnTo>
                    <a:pt x="328" y="94"/>
                  </a:lnTo>
                  <a:lnTo>
                    <a:pt x="326" y="99"/>
                  </a:lnTo>
                  <a:lnTo>
                    <a:pt x="324" y="103"/>
                  </a:lnTo>
                  <a:lnTo>
                    <a:pt x="320" y="107"/>
                  </a:lnTo>
                  <a:lnTo>
                    <a:pt x="317" y="110"/>
                  </a:lnTo>
                  <a:lnTo>
                    <a:pt x="314" y="113"/>
                  </a:lnTo>
                  <a:lnTo>
                    <a:pt x="311" y="116"/>
                  </a:lnTo>
                  <a:lnTo>
                    <a:pt x="307" y="119"/>
                  </a:lnTo>
                  <a:lnTo>
                    <a:pt x="304" y="120"/>
                  </a:lnTo>
                  <a:lnTo>
                    <a:pt x="300" y="121"/>
                  </a:lnTo>
                  <a:lnTo>
                    <a:pt x="296" y="122"/>
                  </a:lnTo>
                  <a:lnTo>
                    <a:pt x="39" y="122"/>
                  </a:lnTo>
                  <a:lnTo>
                    <a:pt x="34" y="121"/>
                  </a:lnTo>
                  <a:lnTo>
                    <a:pt x="30" y="120"/>
                  </a:lnTo>
                  <a:lnTo>
                    <a:pt x="26" y="119"/>
                  </a:lnTo>
                  <a:lnTo>
                    <a:pt x="23" y="116"/>
                  </a:lnTo>
                  <a:lnTo>
                    <a:pt x="19" y="113"/>
                  </a:lnTo>
                  <a:lnTo>
                    <a:pt x="16" y="110"/>
                  </a:lnTo>
                  <a:lnTo>
                    <a:pt x="12" y="107"/>
                  </a:lnTo>
                  <a:lnTo>
                    <a:pt x="10" y="103"/>
                  </a:lnTo>
                  <a:lnTo>
                    <a:pt x="8" y="99"/>
                  </a:lnTo>
                  <a:lnTo>
                    <a:pt x="5" y="94"/>
                  </a:lnTo>
                  <a:lnTo>
                    <a:pt x="4" y="89"/>
                  </a:lnTo>
                  <a:lnTo>
                    <a:pt x="2" y="84"/>
                  </a:lnTo>
                  <a:lnTo>
                    <a:pt x="1" y="78"/>
                  </a:lnTo>
                  <a:lnTo>
                    <a:pt x="0" y="72"/>
                  </a:lnTo>
                  <a:lnTo>
                    <a:pt x="0" y="66"/>
                  </a:lnTo>
                  <a:lnTo>
                    <a:pt x="0" y="60"/>
                  </a:lnTo>
                  <a:lnTo>
                    <a:pt x="3" y="0"/>
                  </a:lnTo>
                  <a:lnTo>
                    <a:pt x="332"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342" name="Freeform 69"/>
            <p:cNvSpPr>
              <a:spLocks/>
            </p:cNvSpPr>
            <p:nvPr/>
          </p:nvSpPr>
          <p:spPr bwMode="auto">
            <a:xfrm>
              <a:off x="4716" y="1331"/>
              <a:ext cx="1" cy="9"/>
            </a:xfrm>
            <a:custGeom>
              <a:avLst/>
              <a:gdLst>
                <a:gd name="T0" fmla="*/ 1 w 33"/>
                <a:gd name="T1" fmla="*/ 9 h 201"/>
                <a:gd name="T2" fmla="*/ 1 w 33"/>
                <a:gd name="T3" fmla="*/ 9 h 201"/>
                <a:gd name="T4" fmla="*/ 1 w 33"/>
                <a:gd name="T5" fmla="*/ 9 h 201"/>
                <a:gd name="T6" fmla="*/ 1 w 33"/>
                <a:gd name="T7" fmla="*/ 9 h 201"/>
                <a:gd name="T8" fmla="*/ 1 w 33"/>
                <a:gd name="T9" fmla="*/ 9 h 201"/>
                <a:gd name="T10" fmla="*/ 1 w 33"/>
                <a:gd name="T11" fmla="*/ 9 h 201"/>
                <a:gd name="T12" fmla="*/ 1 w 33"/>
                <a:gd name="T13" fmla="*/ 8 h 201"/>
                <a:gd name="T14" fmla="*/ 1 w 33"/>
                <a:gd name="T15" fmla="*/ 8 h 201"/>
                <a:gd name="T16" fmla="*/ 1 w 33"/>
                <a:gd name="T17" fmla="*/ 1 h 201"/>
                <a:gd name="T18" fmla="*/ 1 w 33"/>
                <a:gd name="T19" fmla="*/ 1 h 201"/>
                <a:gd name="T20" fmla="*/ 1 w 33"/>
                <a:gd name="T21" fmla="*/ 1 h 201"/>
                <a:gd name="T22" fmla="*/ 1 w 33"/>
                <a:gd name="T23" fmla="*/ 0 h 201"/>
                <a:gd name="T24" fmla="*/ 1 w 33"/>
                <a:gd name="T25" fmla="*/ 0 h 201"/>
                <a:gd name="T26" fmla="*/ 1 w 33"/>
                <a:gd name="T27" fmla="*/ 0 h 201"/>
                <a:gd name="T28" fmla="*/ 1 w 33"/>
                <a:gd name="T29" fmla="*/ 0 h 201"/>
                <a:gd name="T30" fmla="*/ 1 w 33"/>
                <a:gd name="T31" fmla="*/ 0 h 201"/>
                <a:gd name="T32" fmla="*/ 1 w 33"/>
                <a:gd name="T33" fmla="*/ 0 h 201"/>
                <a:gd name="T34" fmla="*/ 0 w 33"/>
                <a:gd name="T35" fmla="*/ 0 h 201"/>
                <a:gd name="T36" fmla="*/ 0 w 33"/>
                <a:gd name="T37" fmla="*/ 0 h 201"/>
                <a:gd name="T38" fmla="*/ 0 w 33"/>
                <a:gd name="T39" fmla="*/ 0 h 201"/>
                <a:gd name="T40" fmla="*/ 0 w 33"/>
                <a:gd name="T41" fmla="*/ 0 h 201"/>
                <a:gd name="T42" fmla="*/ 0 w 33"/>
                <a:gd name="T43" fmla="*/ 0 h 201"/>
                <a:gd name="T44" fmla="*/ 0 w 33"/>
                <a:gd name="T45" fmla="*/ 1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0 w 33"/>
                <a:gd name="T61" fmla="*/ 9 h 201"/>
                <a:gd name="T62" fmla="*/ 0 w 33"/>
                <a:gd name="T63" fmla="*/ 9 h 201"/>
                <a:gd name="T64" fmla="*/ 0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8" y="201"/>
                  </a:moveTo>
                  <a:lnTo>
                    <a:pt x="19" y="200"/>
                  </a:lnTo>
                  <a:lnTo>
                    <a:pt x="20" y="200"/>
                  </a:lnTo>
                  <a:lnTo>
                    <a:pt x="22" y="200"/>
                  </a:lnTo>
                  <a:lnTo>
                    <a:pt x="24" y="199"/>
                  </a:lnTo>
                  <a:lnTo>
                    <a:pt x="25" y="198"/>
                  </a:lnTo>
                  <a:lnTo>
                    <a:pt x="26" y="197"/>
                  </a:lnTo>
                  <a:lnTo>
                    <a:pt x="27" y="196"/>
                  </a:lnTo>
                  <a:lnTo>
                    <a:pt x="28" y="195"/>
                  </a:lnTo>
                  <a:lnTo>
                    <a:pt x="29" y="193"/>
                  </a:lnTo>
                  <a:lnTo>
                    <a:pt x="30" y="192"/>
                  </a:lnTo>
                  <a:lnTo>
                    <a:pt x="31" y="190"/>
                  </a:lnTo>
                  <a:lnTo>
                    <a:pt x="31" y="189"/>
                  </a:lnTo>
                  <a:lnTo>
                    <a:pt x="32" y="187"/>
                  </a:lnTo>
                  <a:lnTo>
                    <a:pt x="32" y="185"/>
                  </a:lnTo>
                  <a:lnTo>
                    <a:pt x="32" y="183"/>
                  </a:lnTo>
                  <a:lnTo>
                    <a:pt x="33" y="182"/>
                  </a:lnTo>
                  <a:lnTo>
                    <a:pt x="33" y="21"/>
                  </a:lnTo>
                  <a:lnTo>
                    <a:pt x="32" y="18"/>
                  </a:lnTo>
                  <a:lnTo>
                    <a:pt x="32" y="16"/>
                  </a:lnTo>
                  <a:lnTo>
                    <a:pt x="32" y="15"/>
                  </a:lnTo>
                  <a:lnTo>
                    <a:pt x="31" y="13"/>
                  </a:lnTo>
                  <a:lnTo>
                    <a:pt x="31" y="11"/>
                  </a:lnTo>
                  <a:lnTo>
                    <a:pt x="30" y="8"/>
                  </a:lnTo>
                  <a:lnTo>
                    <a:pt x="29" y="7"/>
                  </a:lnTo>
                  <a:lnTo>
                    <a:pt x="28" y="5"/>
                  </a:lnTo>
                  <a:lnTo>
                    <a:pt x="27" y="4"/>
                  </a:lnTo>
                  <a:lnTo>
                    <a:pt x="26" y="3"/>
                  </a:lnTo>
                  <a:lnTo>
                    <a:pt x="25" y="2"/>
                  </a:lnTo>
                  <a:lnTo>
                    <a:pt x="24" y="1"/>
                  </a:lnTo>
                  <a:lnTo>
                    <a:pt x="22"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1"/>
                  </a:lnTo>
                  <a:lnTo>
                    <a:pt x="5" y="13"/>
                  </a:lnTo>
                  <a:lnTo>
                    <a:pt x="4" y="15"/>
                  </a:lnTo>
                  <a:lnTo>
                    <a:pt x="4" y="16"/>
                  </a:lnTo>
                  <a:lnTo>
                    <a:pt x="4" y="18"/>
                  </a:lnTo>
                  <a:lnTo>
                    <a:pt x="4" y="21"/>
                  </a:lnTo>
                  <a:lnTo>
                    <a:pt x="0" y="168"/>
                  </a:lnTo>
                  <a:lnTo>
                    <a:pt x="0" y="171"/>
                  </a:lnTo>
                  <a:lnTo>
                    <a:pt x="0" y="173"/>
                  </a:lnTo>
                  <a:lnTo>
                    <a:pt x="0" y="176"/>
                  </a:lnTo>
                  <a:lnTo>
                    <a:pt x="1" y="178"/>
                  </a:lnTo>
                  <a:lnTo>
                    <a:pt x="2" y="181"/>
                  </a:lnTo>
                  <a:lnTo>
                    <a:pt x="3" y="183"/>
                  </a:lnTo>
                  <a:lnTo>
                    <a:pt x="4" y="186"/>
                  </a:lnTo>
                  <a:lnTo>
                    <a:pt x="6" y="189"/>
                  </a:lnTo>
                  <a:lnTo>
                    <a:pt x="7" y="191"/>
                  </a:lnTo>
                  <a:lnTo>
                    <a:pt x="8" y="193"/>
                  </a:lnTo>
                  <a:lnTo>
                    <a:pt x="10" y="195"/>
                  </a:lnTo>
                  <a:lnTo>
                    <a:pt x="11" y="197"/>
                  </a:lnTo>
                  <a:lnTo>
                    <a:pt x="13" y="198"/>
                  </a:lnTo>
                  <a:lnTo>
                    <a:pt x="14"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343" name="Freeform 70"/>
            <p:cNvSpPr>
              <a:spLocks/>
            </p:cNvSpPr>
            <p:nvPr/>
          </p:nvSpPr>
          <p:spPr bwMode="auto">
            <a:xfrm>
              <a:off x="4733" y="1331"/>
              <a:ext cx="1" cy="9"/>
            </a:xfrm>
            <a:custGeom>
              <a:avLst/>
              <a:gdLst>
                <a:gd name="T0" fmla="*/ 0 w 37"/>
                <a:gd name="T1" fmla="*/ 9 h 209"/>
                <a:gd name="T2" fmla="*/ 0 w 37"/>
                <a:gd name="T3" fmla="*/ 9 h 209"/>
                <a:gd name="T4" fmla="*/ 1 w 37"/>
                <a:gd name="T5" fmla="*/ 9 h 209"/>
                <a:gd name="T6" fmla="*/ 1 w 37"/>
                <a:gd name="T7" fmla="*/ 9 h 209"/>
                <a:gd name="T8" fmla="*/ 1 w 37"/>
                <a:gd name="T9" fmla="*/ 8 h 209"/>
                <a:gd name="T10" fmla="*/ 1 w 37"/>
                <a:gd name="T11" fmla="*/ 8 h 209"/>
                <a:gd name="T12" fmla="*/ 1 w 37"/>
                <a:gd name="T13" fmla="*/ 8 h 209"/>
                <a:gd name="T14" fmla="*/ 1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0 w 37"/>
                <a:gd name="T31" fmla="*/ 0 h 209"/>
                <a:gd name="T32" fmla="*/ 0 w 37"/>
                <a:gd name="T33" fmla="*/ 0 h 209"/>
                <a:gd name="T34" fmla="*/ 0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0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4" y="209"/>
                  </a:moveTo>
                  <a:lnTo>
                    <a:pt x="15" y="208"/>
                  </a:lnTo>
                  <a:lnTo>
                    <a:pt x="16" y="208"/>
                  </a:lnTo>
                  <a:lnTo>
                    <a:pt x="18" y="206"/>
                  </a:lnTo>
                  <a:lnTo>
                    <a:pt x="21" y="205"/>
                  </a:lnTo>
                  <a:lnTo>
                    <a:pt x="23" y="203"/>
                  </a:lnTo>
                  <a:lnTo>
                    <a:pt x="25" y="201"/>
                  </a:lnTo>
                  <a:lnTo>
                    <a:pt x="26" y="199"/>
                  </a:lnTo>
                  <a:lnTo>
                    <a:pt x="28" y="197"/>
                  </a:lnTo>
                  <a:lnTo>
                    <a:pt x="30" y="194"/>
                  </a:lnTo>
                  <a:lnTo>
                    <a:pt x="31" y="192"/>
                  </a:lnTo>
                  <a:lnTo>
                    <a:pt x="33" y="189"/>
                  </a:lnTo>
                  <a:lnTo>
                    <a:pt x="34" y="187"/>
                  </a:lnTo>
                  <a:lnTo>
                    <a:pt x="35" y="184"/>
                  </a:lnTo>
                  <a:lnTo>
                    <a:pt x="36" y="182"/>
                  </a:lnTo>
                  <a:lnTo>
                    <a:pt x="36" y="179"/>
                  </a:lnTo>
                  <a:lnTo>
                    <a:pt x="37" y="178"/>
                  </a:lnTo>
                  <a:lnTo>
                    <a:pt x="29" y="21"/>
                  </a:lnTo>
                  <a:lnTo>
                    <a:pt x="28" y="18"/>
                  </a:lnTo>
                  <a:lnTo>
                    <a:pt x="28" y="15"/>
                  </a:lnTo>
                  <a:lnTo>
                    <a:pt x="28" y="13"/>
                  </a:lnTo>
                  <a:lnTo>
                    <a:pt x="27" y="11"/>
                  </a:lnTo>
                  <a:lnTo>
                    <a:pt x="27" y="10"/>
                  </a:lnTo>
                  <a:lnTo>
                    <a:pt x="26" y="8"/>
                  </a:lnTo>
                  <a:lnTo>
                    <a:pt x="25" y="6"/>
                  </a:lnTo>
                  <a:lnTo>
                    <a:pt x="24" y="5"/>
                  </a:lnTo>
                  <a:lnTo>
                    <a:pt x="23" y="4"/>
                  </a:lnTo>
                  <a:lnTo>
                    <a:pt x="22" y="3"/>
                  </a:lnTo>
                  <a:lnTo>
                    <a:pt x="21" y="2"/>
                  </a:lnTo>
                  <a:lnTo>
                    <a:pt x="19" y="1"/>
                  </a:lnTo>
                  <a:lnTo>
                    <a:pt x="17" y="0"/>
                  </a:lnTo>
                  <a:lnTo>
                    <a:pt x="16" y="0"/>
                  </a:lnTo>
                  <a:lnTo>
                    <a:pt x="15" y="0"/>
                  </a:lnTo>
                  <a:lnTo>
                    <a:pt x="14" y="0"/>
                  </a:lnTo>
                  <a:lnTo>
                    <a:pt x="12" y="0"/>
                  </a:lnTo>
                  <a:lnTo>
                    <a:pt x="11" y="0"/>
                  </a:lnTo>
                  <a:lnTo>
                    <a:pt x="9" y="0"/>
                  </a:lnTo>
                  <a:lnTo>
                    <a:pt x="8" y="1"/>
                  </a:lnTo>
                  <a:lnTo>
                    <a:pt x="7" y="2"/>
                  </a:lnTo>
                  <a:lnTo>
                    <a:pt x="6" y="3"/>
                  </a:lnTo>
                  <a:lnTo>
                    <a:pt x="4" y="4"/>
                  </a:lnTo>
                  <a:lnTo>
                    <a:pt x="4"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4" y="204"/>
                  </a:lnTo>
                  <a:lnTo>
                    <a:pt x="4" y="205"/>
                  </a:lnTo>
                  <a:lnTo>
                    <a:pt x="6" y="206"/>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44" name="Freeform 71"/>
            <p:cNvSpPr>
              <a:spLocks/>
            </p:cNvSpPr>
            <p:nvPr/>
          </p:nvSpPr>
          <p:spPr bwMode="auto">
            <a:xfrm>
              <a:off x="4717" y="1331"/>
              <a:ext cx="15" cy="4"/>
            </a:xfrm>
            <a:custGeom>
              <a:avLst/>
              <a:gdLst>
                <a:gd name="T0" fmla="*/ 14 w 342"/>
                <a:gd name="T1" fmla="*/ 4 h 100"/>
                <a:gd name="T2" fmla="*/ 14 w 342"/>
                <a:gd name="T3" fmla="*/ 4 h 100"/>
                <a:gd name="T4" fmla="*/ 14 w 342"/>
                <a:gd name="T5" fmla="*/ 4 h 100"/>
                <a:gd name="T6" fmla="*/ 14 w 342"/>
                <a:gd name="T7" fmla="*/ 4 h 100"/>
                <a:gd name="T8" fmla="*/ 15 w 342"/>
                <a:gd name="T9" fmla="*/ 4 h 100"/>
                <a:gd name="T10" fmla="*/ 15 w 342"/>
                <a:gd name="T11" fmla="*/ 3 h 100"/>
                <a:gd name="T12" fmla="*/ 15 w 342"/>
                <a:gd name="T13" fmla="*/ 3 h 100"/>
                <a:gd name="T14" fmla="*/ 15 w 342"/>
                <a:gd name="T15" fmla="*/ 3 h 100"/>
                <a:gd name="T16" fmla="*/ 15 w 342"/>
                <a:gd name="T17" fmla="*/ 1 h 100"/>
                <a:gd name="T18" fmla="*/ 15 w 342"/>
                <a:gd name="T19" fmla="*/ 1 h 100"/>
                <a:gd name="T20" fmla="*/ 15 w 342"/>
                <a:gd name="T21" fmla="*/ 1 h 100"/>
                <a:gd name="T22" fmla="*/ 15 w 342"/>
                <a:gd name="T23" fmla="*/ 1 h 100"/>
                <a:gd name="T24" fmla="*/ 15 w 342"/>
                <a:gd name="T25" fmla="*/ 0 h 100"/>
                <a:gd name="T26" fmla="*/ 14 w 342"/>
                <a:gd name="T27" fmla="*/ 0 h 100"/>
                <a:gd name="T28" fmla="*/ 14 w 342"/>
                <a:gd name="T29" fmla="*/ 0 h 100"/>
                <a:gd name="T30" fmla="*/ 14 w 342"/>
                <a:gd name="T31" fmla="*/ 0 h 100"/>
                <a:gd name="T32" fmla="*/ 13 w 342"/>
                <a:gd name="T33" fmla="*/ 0 h 100"/>
                <a:gd name="T34" fmla="*/ 1 w 342"/>
                <a:gd name="T35" fmla="*/ 0 h 100"/>
                <a:gd name="T36" fmla="*/ 1 w 342"/>
                <a:gd name="T37" fmla="*/ 0 h 100"/>
                <a:gd name="T38" fmla="*/ 1 w 342"/>
                <a:gd name="T39" fmla="*/ 0 h 100"/>
                <a:gd name="T40" fmla="*/ 1 w 342"/>
                <a:gd name="T41" fmla="*/ 0 h 100"/>
                <a:gd name="T42" fmla="*/ 0 w 342"/>
                <a:gd name="T43" fmla="*/ 0 h 100"/>
                <a:gd name="T44" fmla="*/ 0 w 342"/>
                <a:gd name="T45" fmla="*/ 1 h 100"/>
                <a:gd name="T46" fmla="*/ 0 w 342"/>
                <a:gd name="T47" fmla="*/ 1 h 100"/>
                <a:gd name="T48" fmla="*/ 0 w 342"/>
                <a:gd name="T49" fmla="*/ 1 h 100"/>
                <a:gd name="T50" fmla="*/ 0 w 342"/>
                <a:gd name="T51" fmla="*/ 3 h 100"/>
                <a:gd name="T52" fmla="*/ 0 w 342"/>
                <a:gd name="T53" fmla="*/ 3 h 100"/>
                <a:gd name="T54" fmla="*/ 0 w 342"/>
                <a:gd name="T55" fmla="*/ 3 h 100"/>
                <a:gd name="T56" fmla="*/ 0 w 342"/>
                <a:gd name="T57" fmla="*/ 3 h 100"/>
                <a:gd name="T58" fmla="*/ 0 w 342"/>
                <a:gd name="T59" fmla="*/ 4 h 100"/>
                <a:gd name="T60" fmla="*/ 1 w 342"/>
                <a:gd name="T61" fmla="*/ 4 h 100"/>
                <a:gd name="T62" fmla="*/ 1 w 342"/>
                <a:gd name="T63" fmla="*/ 4 h 100"/>
                <a:gd name="T64" fmla="*/ 1 w 342"/>
                <a:gd name="T65" fmla="*/ 4 h 100"/>
                <a:gd name="T66" fmla="*/ 2 w 342"/>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100"/>
                <a:gd name="T104" fmla="*/ 342 w 342"/>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100">
                  <a:moveTo>
                    <a:pt x="306" y="100"/>
                  </a:moveTo>
                  <a:lnTo>
                    <a:pt x="309" y="99"/>
                  </a:lnTo>
                  <a:lnTo>
                    <a:pt x="312" y="99"/>
                  </a:lnTo>
                  <a:lnTo>
                    <a:pt x="316" y="98"/>
                  </a:lnTo>
                  <a:lnTo>
                    <a:pt x="319" y="97"/>
                  </a:lnTo>
                  <a:lnTo>
                    <a:pt x="322" y="96"/>
                  </a:lnTo>
                  <a:lnTo>
                    <a:pt x="325" y="94"/>
                  </a:lnTo>
                  <a:lnTo>
                    <a:pt x="328" y="92"/>
                  </a:lnTo>
                  <a:lnTo>
                    <a:pt x="331" y="90"/>
                  </a:lnTo>
                  <a:lnTo>
                    <a:pt x="333" y="88"/>
                  </a:lnTo>
                  <a:lnTo>
                    <a:pt x="335" y="86"/>
                  </a:lnTo>
                  <a:lnTo>
                    <a:pt x="337" y="83"/>
                  </a:lnTo>
                  <a:lnTo>
                    <a:pt x="339" y="80"/>
                  </a:lnTo>
                  <a:lnTo>
                    <a:pt x="340" y="77"/>
                  </a:lnTo>
                  <a:lnTo>
                    <a:pt x="341" y="74"/>
                  </a:lnTo>
                  <a:lnTo>
                    <a:pt x="341" y="71"/>
                  </a:lnTo>
                  <a:lnTo>
                    <a:pt x="342" y="67"/>
                  </a:lnTo>
                  <a:lnTo>
                    <a:pt x="342" y="33"/>
                  </a:lnTo>
                  <a:lnTo>
                    <a:pt x="341" y="29"/>
                  </a:lnTo>
                  <a:lnTo>
                    <a:pt x="341" y="25"/>
                  </a:lnTo>
                  <a:lnTo>
                    <a:pt x="340" y="22"/>
                  </a:lnTo>
                  <a:lnTo>
                    <a:pt x="339" y="19"/>
                  </a:lnTo>
                  <a:lnTo>
                    <a:pt x="337" y="16"/>
                  </a:lnTo>
                  <a:lnTo>
                    <a:pt x="335" y="13"/>
                  </a:lnTo>
                  <a:lnTo>
                    <a:pt x="333" y="11"/>
                  </a:lnTo>
                  <a:lnTo>
                    <a:pt x="331" y="9"/>
                  </a:lnTo>
                  <a:lnTo>
                    <a:pt x="328" y="7"/>
                  </a:lnTo>
                  <a:lnTo>
                    <a:pt x="325" y="5"/>
                  </a:lnTo>
                  <a:lnTo>
                    <a:pt x="322" y="3"/>
                  </a:lnTo>
                  <a:lnTo>
                    <a:pt x="319" y="2"/>
                  </a:lnTo>
                  <a:lnTo>
                    <a:pt x="316" y="1"/>
                  </a:lnTo>
                  <a:lnTo>
                    <a:pt x="312" y="0"/>
                  </a:lnTo>
                  <a:lnTo>
                    <a:pt x="309" y="0"/>
                  </a:lnTo>
                  <a:lnTo>
                    <a:pt x="306" y="0"/>
                  </a:lnTo>
                  <a:lnTo>
                    <a:pt x="37" y="0"/>
                  </a:lnTo>
                  <a:lnTo>
                    <a:pt x="33" y="0"/>
                  </a:lnTo>
                  <a:lnTo>
                    <a:pt x="29" y="0"/>
                  </a:lnTo>
                  <a:lnTo>
                    <a:pt x="26" y="1"/>
                  </a:lnTo>
                  <a:lnTo>
                    <a:pt x="22" y="2"/>
                  </a:lnTo>
                  <a:lnTo>
                    <a:pt x="18" y="3"/>
                  </a:lnTo>
                  <a:lnTo>
                    <a:pt x="15" y="5"/>
                  </a:lnTo>
                  <a:lnTo>
                    <a:pt x="13" y="7"/>
                  </a:lnTo>
                  <a:lnTo>
                    <a:pt x="10" y="9"/>
                  </a:lnTo>
                  <a:lnTo>
                    <a:pt x="8" y="11"/>
                  </a:lnTo>
                  <a:lnTo>
                    <a:pt x="6"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6" y="86"/>
                  </a:lnTo>
                  <a:lnTo>
                    <a:pt x="8" y="88"/>
                  </a:lnTo>
                  <a:lnTo>
                    <a:pt x="10" y="90"/>
                  </a:lnTo>
                  <a:lnTo>
                    <a:pt x="13" y="92"/>
                  </a:lnTo>
                  <a:lnTo>
                    <a:pt x="15" y="94"/>
                  </a:lnTo>
                  <a:lnTo>
                    <a:pt x="18" y="96"/>
                  </a:lnTo>
                  <a:lnTo>
                    <a:pt x="22" y="97"/>
                  </a:lnTo>
                  <a:lnTo>
                    <a:pt x="26" y="98"/>
                  </a:lnTo>
                  <a:lnTo>
                    <a:pt x="29" y="99"/>
                  </a:lnTo>
                  <a:lnTo>
                    <a:pt x="33" y="99"/>
                  </a:lnTo>
                  <a:lnTo>
                    <a:pt x="37" y="100"/>
                  </a:lnTo>
                  <a:lnTo>
                    <a:pt x="306" y="100"/>
                  </a:lnTo>
                  <a:close/>
                </a:path>
              </a:pathLst>
            </a:custGeom>
            <a:solidFill>
              <a:srgbClr val="F2EEEA"/>
            </a:solidFill>
            <a:ln w="0">
              <a:solidFill>
                <a:srgbClr val="000000"/>
              </a:solidFill>
              <a:round/>
              <a:headEnd/>
              <a:tailEnd/>
            </a:ln>
          </p:spPr>
          <p:txBody>
            <a:bodyPr/>
            <a:lstStyle/>
            <a:p>
              <a:pPr algn="ctr"/>
              <a:endParaRPr lang="en-US" sz="1800"/>
            </a:p>
          </p:txBody>
        </p:sp>
        <p:sp>
          <p:nvSpPr>
            <p:cNvPr id="309345" name="Freeform 72"/>
            <p:cNvSpPr>
              <a:spLocks/>
            </p:cNvSpPr>
            <p:nvPr/>
          </p:nvSpPr>
          <p:spPr bwMode="auto">
            <a:xfrm>
              <a:off x="4692" y="1330"/>
              <a:ext cx="21" cy="12"/>
            </a:xfrm>
            <a:custGeom>
              <a:avLst/>
              <a:gdLst>
                <a:gd name="T0" fmla="*/ 18 w 477"/>
                <a:gd name="T1" fmla="*/ 12 h 283"/>
                <a:gd name="T2" fmla="*/ 19 w 477"/>
                <a:gd name="T3" fmla="*/ 12 h 283"/>
                <a:gd name="T4" fmla="*/ 19 w 477"/>
                <a:gd name="T5" fmla="*/ 12 h 283"/>
                <a:gd name="T6" fmla="*/ 20 w 477"/>
                <a:gd name="T7" fmla="*/ 11 h 283"/>
                <a:gd name="T8" fmla="*/ 20 w 477"/>
                <a:gd name="T9" fmla="*/ 11 h 283"/>
                <a:gd name="T10" fmla="*/ 21 w 477"/>
                <a:gd name="T11" fmla="*/ 11 h 283"/>
                <a:gd name="T12" fmla="*/ 21 w 477"/>
                <a:gd name="T13" fmla="*/ 10 h 283"/>
                <a:gd name="T14" fmla="*/ 21 w 477"/>
                <a:gd name="T15" fmla="*/ 9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0 h 283"/>
                <a:gd name="T28" fmla="*/ 19 w 477"/>
                <a:gd name="T29" fmla="*/ 0 h 283"/>
                <a:gd name="T30" fmla="*/ 19 w 477"/>
                <a:gd name="T31" fmla="*/ 0 h 283"/>
                <a:gd name="T32" fmla="*/ 18 w 477"/>
                <a:gd name="T33" fmla="*/ 0 h 283"/>
                <a:gd name="T34" fmla="*/ 3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6" y="283"/>
                  </a:moveTo>
                  <a:lnTo>
                    <a:pt x="420" y="282"/>
                  </a:lnTo>
                  <a:lnTo>
                    <a:pt x="425" y="281"/>
                  </a:lnTo>
                  <a:lnTo>
                    <a:pt x="430" y="280"/>
                  </a:lnTo>
                  <a:lnTo>
                    <a:pt x="435" y="277"/>
                  </a:lnTo>
                  <a:lnTo>
                    <a:pt x="440" y="275"/>
                  </a:lnTo>
                  <a:lnTo>
                    <a:pt x="446" y="271"/>
                  </a:lnTo>
                  <a:lnTo>
                    <a:pt x="451" y="268"/>
                  </a:lnTo>
                  <a:lnTo>
                    <a:pt x="456" y="264"/>
                  </a:lnTo>
                  <a:lnTo>
                    <a:pt x="460" y="259"/>
                  </a:lnTo>
                  <a:lnTo>
                    <a:pt x="464" y="254"/>
                  </a:lnTo>
                  <a:lnTo>
                    <a:pt x="468" y="248"/>
                  </a:lnTo>
                  <a:lnTo>
                    <a:pt x="471" y="242"/>
                  </a:lnTo>
                  <a:lnTo>
                    <a:pt x="473" y="236"/>
                  </a:lnTo>
                  <a:lnTo>
                    <a:pt x="475" y="230"/>
                  </a:lnTo>
                  <a:lnTo>
                    <a:pt x="476" y="223"/>
                  </a:lnTo>
                  <a:lnTo>
                    <a:pt x="477" y="217"/>
                  </a:lnTo>
                  <a:lnTo>
                    <a:pt x="463" y="69"/>
                  </a:lnTo>
                  <a:lnTo>
                    <a:pt x="462" y="62"/>
                  </a:lnTo>
                  <a:lnTo>
                    <a:pt x="462" y="55"/>
                  </a:lnTo>
                  <a:lnTo>
                    <a:pt x="460" y="48"/>
                  </a:lnTo>
                  <a:lnTo>
                    <a:pt x="459" y="41"/>
                  </a:lnTo>
                  <a:lnTo>
                    <a:pt x="457" y="36"/>
                  </a:lnTo>
                  <a:lnTo>
                    <a:pt x="455" y="30"/>
                  </a:lnTo>
                  <a:lnTo>
                    <a:pt x="452" y="25"/>
                  </a:lnTo>
                  <a:lnTo>
                    <a:pt x="449" y="20"/>
                  </a:lnTo>
                  <a:lnTo>
                    <a:pt x="446" y="16"/>
                  </a:lnTo>
                  <a:lnTo>
                    <a:pt x="441" y="11"/>
                  </a:lnTo>
                  <a:lnTo>
                    <a:pt x="437" y="8"/>
                  </a:lnTo>
                  <a:lnTo>
                    <a:pt x="433" y="5"/>
                  </a:lnTo>
                  <a:lnTo>
                    <a:pt x="429" y="3"/>
                  </a:lnTo>
                  <a:lnTo>
                    <a:pt x="425" y="1"/>
                  </a:lnTo>
                  <a:lnTo>
                    <a:pt x="420" y="0"/>
                  </a:lnTo>
                  <a:lnTo>
                    <a:pt x="416" y="0"/>
                  </a:lnTo>
                  <a:lnTo>
                    <a:pt x="63" y="0"/>
                  </a:lnTo>
                  <a:lnTo>
                    <a:pt x="57" y="0"/>
                  </a:lnTo>
                  <a:lnTo>
                    <a:pt x="52" y="1"/>
                  </a:lnTo>
                  <a:lnTo>
                    <a:pt x="48" y="3"/>
                  </a:lnTo>
                  <a:lnTo>
                    <a:pt x="43" y="5"/>
                  </a:lnTo>
                  <a:lnTo>
                    <a:pt x="39" y="8"/>
                  </a:lnTo>
                  <a:lnTo>
                    <a:pt x="35" y="11"/>
                  </a:lnTo>
                  <a:lnTo>
                    <a:pt x="32" y="16"/>
                  </a:lnTo>
                  <a:lnTo>
                    <a:pt x="28" y="20"/>
                  </a:lnTo>
                  <a:lnTo>
                    <a:pt x="25" y="25"/>
                  </a:lnTo>
                  <a:lnTo>
                    <a:pt x="23" y="30"/>
                  </a:lnTo>
                  <a:lnTo>
                    <a:pt x="20" y="36"/>
                  </a:lnTo>
                  <a:lnTo>
                    <a:pt x="17" y="41"/>
                  </a:lnTo>
                  <a:lnTo>
                    <a:pt x="16" y="48"/>
                  </a:lnTo>
                  <a:lnTo>
                    <a:pt x="14" y="55"/>
                  </a:lnTo>
                  <a:lnTo>
                    <a:pt x="14" y="62"/>
                  </a:lnTo>
                  <a:lnTo>
                    <a:pt x="14" y="69"/>
                  </a:lnTo>
                  <a:lnTo>
                    <a:pt x="0" y="217"/>
                  </a:lnTo>
                  <a:lnTo>
                    <a:pt x="0" y="223"/>
                  </a:lnTo>
                  <a:lnTo>
                    <a:pt x="1" y="230"/>
                  </a:lnTo>
                  <a:lnTo>
                    <a:pt x="3" y="236"/>
                  </a:lnTo>
                  <a:lnTo>
                    <a:pt x="5" y="242"/>
                  </a:lnTo>
                  <a:lnTo>
                    <a:pt x="8" y="248"/>
                  </a:lnTo>
                  <a:lnTo>
                    <a:pt x="12" y="254"/>
                  </a:lnTo>
                  <a:lnTo>
                    <a:pt x="16" y="259"/>
                  </a:lnTo>
                  <a:lnTo>
                    <a:pt x="21" y="264"/>
                  </a:lnTo>
                  <a:lnTo>
                    <a:pt x="26" y="268"/>
                  </a:lnTo>
                  <a:lnTo>
                    <a:pt x="31" y="271"/>
                  </a:lnTo>
                  <a:lnTo>
                    <a:pt x="36" y="275"/>
                  </a:lnTo>
                  <a:lnTo>
                    <a:pt x="41" y="277"/>
                  </a:lnTo>
                  <a:lnTo>
                    <a:pt x="46" y="280"/>
                  </a:lnTo>
                  <a:lnTo>
                    <a:pt x="51" y="281"/>
                  </a:lnTo>
                  <a:lnTo>
                    <a:pt x="57"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346" name="Freeform 73"/>
            <p:cNvSpPr>
              <a:spLocks/>
            </p:cNvSpPr>
            <p:nvPr/>
          </p:nvSpPr>
          <p:spPr bwMode="auto">
            <a:xfrm>
              <a:off x="4693" y="1330"/>
              <a:ext cx="19" cy="12"/>
            </a:xfrm>
            <a:custGeom>
              <a:avLst/>
              <a:gdLst>
                <a:gd name="T0" fmla="*/ 17 w 455"/>
                <a:gd name="T1" fmla="*/ 12 h 270"/>
                <a:gd name="T2" fmla="*/ 17 w 455"/>
                <a:gd name="T3" fmla="*/ 12 h 270"/>
                <a:gd name="T4" fmla="*/ 18 w 455"/>
                <a:gd name="T5" fmla="*/ 12 h 270"/>
                <a:gd name="T6" fmla="*/ 18 w 455"/>
                <a:gd name="T7" fmla="*/ 11 h 270"/>
                <a:gd name="T8" fmla="*/ 18 w 455"/>
                <a:gd name="T9" fmla="*/ 11 h 270"/>
                <a:gd name="T10" fmla="*/ 19 w 455"/>
                <a:gd name="T11" fmla="*/ 10 h 270"/>
                <a:gd name="T12" fmla="*/ 19 w 455"/>
                <a:gd name="T13" fmla="*/ 10 h 270"/>
                <a:gd name="T14" fmla="*/ 19 w 455"/>
                <a:gd name="T15" fmla="*/ 9 h 270"/>
                <a:gd name="T16" fmla="*/ 18 w 455"/>
                <a:gd name="T17" fmla="*/ 3 h 270"/>
                <a:gd name="T18" fmla="*/ 18 w 455"/>
                <a:gd name="T19" fmla="*/ 2 h 270"/>
                <a:gd name="T20" fmla="*/ 18 w 455"/>
                <a:gd name="T21" fmla="*/ 2 h 270"/>
                <a:gd name="T22" fmla="*/ 18 w 455"/>
                <a:gd name="T23" fmla="*/ 1 h 270"/>
                <a:gd name="T24" fmla="*/ 18 w 455"/>
                <a:gd name="T25" fmla="*/ 1 h 270"/>
                <a:gd name="T26" fmla="*/ 18 w 455"/>
                <a:gd name="T27" fmla="*/ 0 h 270"/>
                <a:gd name="T28" fmla="*/ 17 w 455"/>
                <a:gd name="T29" fmla="*/ 0 h 270"/>
                <a:gd name="T30" fmla="*/ 17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3 h 270"/>
                <a:gd name="T50" fmla="*/ 0 w 455"/>
                <a:gd name="T51" fmla="*/ 9 h 270"/>
                <a:gd name="T52" fmla="*/ 0 w 455"/>
                <a:gd name="T53" fmla="*/ 10 h 270"/>
                <a:gd name="T54" fmla="*/ 0 w 455"/>
                <a:gd name="T55" fmla="*/ 10 h 270"/>
                <a:gd name="T56" fmla="*/ 1 w 455"/>
                <a:gd name="T57" fmla="*/ 11 h 270"/>
                <a:gd name="T58" fmla="*/ 1 w 455"/>
                <a:gd name="T59" fmla="*/ 11 h 270"/>
                <a:gd name="T60" fmla="*/ 1 w 455"/>
                <a:gd name="T61" fmla="*/ 12 h 270"/>
                <a:gd name="T62" fmla="*/ 2 w 455"/>
                <a:gd name="T63" fmla="*/ 12 h 270"/>
                <a:gd name="T64" fmla="*/ 2 w 455"/>
                <a:gd name="T65" fmla="*/ 12 h 270"/>
                <a:gd name="T66" fmla="*/ 3 w 455"/>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7" y="270"/>
                  </a:moveTo>
                  <a:lnTo>
                    <a:pt x="401" y="269"/>
                  </a:lnTo>
                  <a:lnTo>
                    <a:pt x="406" y="268"/>
                  </a:lnTo>
                  <a:lnTo>
                    <a:pt x="411" y="267"/>
                  </a:lnTo>
                  <a:lnTo>
                    <a:pt x="416" y="265"/>
                  </a:lnTo>
                  <a:lnTo>
                    <a:pt x="420" y="262"/>
                  </a:lnTo>
                  <a:lnTo>
                    <a:pt x="425" y="259"/>
                  </a:lnTo>
                  <a:lnTo>
                    <a:pt x="430" y="255"/>
                  </a:lnTo>
                  <a:lnTo>
                    <a:pt x="435" y="251"/>
                  </a:lnTo>
                  <a:lnTo>
                    <a:pt x="439" y="247"/>
                  </a:lnTo>
                  <a:lnTo>
                    <a:pt x="443" y="241"/>
                  </a:lnTo>
                  <a:lnTo>
                    <a:pt x="446" y="236"/>
                  </a:lnTo>
                  <a:lnTo>
                    <a:pt x="449" y="231"/>
                  </a:lnTo>
                  <a:lnTo>
                    <a:pt x="451" y="225"/>
                  </a:lnTo>
                  <a:lnTo>
                    <a:pt x="453" y="219"/>
                  </a:lnTo>
                  <a:lnTo>
                    <a:pt x="454" y="213"/>
                  </a:lnTo>
                  <a:lnTo>
                    <a:pt x="455" y="207"/>
                  </a:lnTo>
                  <a:lnTo>
                    <a:pt x="442" y="65"/>
                  </a:lnTo>
                  <a:lnTo>
                    <a:pt x="441" y="58"/>
                  </a:lnTo>
                  <a:lnTo>
                    <a:pt x="441" y="52"/>
                  </a:lnTo>
                  <a:lnTo>
                    <a:pt x="439" y="45"/>
                  </a:lnTo>
                  <a:lnTo>
                    <a:pt x="438" y="39"/>
                  </a:lnTo>
                  <a:lnTo>
                    <a:pt x="436" y="33"/>
                  </a:lnTo>
                  <a:lnTo>
                    <a:pt x="433" y="28"/>
                  </a:lnTo>
                  <a:lnTo>
                    <a:pt x="430" y="23"/>
                  </a:lnTo>
                  <a:lnTo>
                    <a:pt x="428" y="19"/>
                  </a:lnTo>
                  <a:lnTo>
                    <a:pt x="424" y="15"/>
                  </a:lnTo>
                  <a:lnTo>
                    <a:pt x="421" y="11"/>
                  </a:lnTo>
                  <a:lnTo>
                    <a:pt x="417" y="8"/>
                  </a:lnTo>
                  <a:lnTo>
                    <a:pt x="414" y="4"/>
                  </a:lnTo>
                  <a:lnTo>
                    <a:pt x="409" y="2"/>
                  </a:lnTo>
                  <a:lnTo>
                    <a:pt x="405" y="1"/>
                  </a:lnTo>
                  <a:lnTo>
                    <a:pt x="401" y="0"/>
                  </a:lnTo>
                  <a:lnTo>
                    <a:pt x="397" y="0"/>
                  </a:lnTo>
                  <a:lnTo>
                    <a:pt x="60" y="0"/>
                  </a:lnTo>
                  <a:lnTo>
                    <a:pt x="55" y="0"/>
                  </a:lnTo>
                  <a:lnTo>
                    <a:pt x="51" y="1"/>
                  </a:lnTo>
                  <a:lnTo>
                    <a:pt x="46" y="2"/>
                  </a:lnTo>
                  <a:lnTo>
                    <a:pt x="42" y="4"/>
                  </a:lnTo>
                  <a:lnTo>
                    <a:pt x="38" y="8"/>
                  </a:lnTo>
                  <a:lnTo>
                    <a:pt x="34" y="11"/>
                  </a:lnTo>
                  <a:lnTo>
                    <a:pt x="31" y="15"/>
                  </a:lnTo>
                  <a:lnTo>
                    <a:pt x="28" y="19"/>
                  </a:lnTo>
                  <a:lnTo>
                    <a:pt x="25" y="23"/>
                  </a:lnTo>
                  <a:lnTo>
                    <a:pt x="22" y="28"/>
                  </a:lnTo>
                  <a:lnTo>
                    <a:pt x="20" y="33"/>
                  </a:lnTo>
                  <a:lnTo>
                    <a:pt x="18" y="39"/>
                  </a:lnTo>
                  <a:lnTo>
                    <a:pt x="17" y="45"/>
                  </a:lnTo>
                  <a:lnTo>
                    <a:pt x="15" y="52"/>
                  </a:lnTo>
                  <a:lnTo>
                    <a:pt x="15" y="58"/>
                  </a:lnTo>
                  <a:lnTo>
                    <a:pt x="15" y="65"/>
                  </a:lnTo>
                  <a:lnTo>
                    <a:pt x="0" y="207"/>
                  </a:lnTo>
                  <a:lnTo>
                    <a:pt x="0" y="213"/>
                  </a:lnTo>
                  <a:lnTo>
                    <a:pt x="1" y="219"/>
                  </a:lnTo>
                  <a:lnTo>
                    <a:pt x="3" y="225"/>
                  </a:lnTo>
                  <a:lnTo>
                    <a:pt x="5" y="231"/>
                  </a:lnTo>
                  <a:lnTo>
                    <a:pt x="9" y="236"/>
                  </a:lnTo>
                  <a:lnTo>
                    <a:pt x="13" y="241"/>
                  </a:lnTo>
                  <a:lnTo>
                    <a:pt x="16" y="247"/>
                  </a:lnTo>
                  <a:lnTo>
                    <a:pt x="21" y="251"/>
                  </a:lnTo>
                  <a:lnTo>
                    <a:pt x="25" y="255"/>
                  </a:lnTo>
                  <a:lnTo>
                    <a:pt x="30" y="259"/>
                  </a:lnTo>
                  <a:lnTo>
                    <a:pt x="34" y="262"/>
                  </a:lnTo>
                  <a:lnTo>
                    <a:pt x="39" y="265"/>
                  </a:lnTo>
                  <a:lnTo>
                    <a:pt x="44" y="267"/>
                  </a:lnTo>
                  <a:lnTo>
                    <a:pt x="50" y="268"/>
                  </a:lnTo>
                  <a:lnTo>
                    <a:pt x="55" y="269"/>
                  </a:lnTo>
                  <a:lnTo>
                    <a:pt x="60" y="270"/>
                  </a:lnTo>
                  <a:lnTo>
                    <a:pt x="397" y="270"/>
                  </a:lnTo>
                  <a:close/>
                </a:path>
              </a:pathLst>
            </a:custGeom>
            <a:solidFill>
              <a:srgbClr val="F2F3F1"/>
            </a:solidFill>
            <a:ln w="0">
              <a:solidFill>
                <a:srgbClr val="000000"/>
              </a:solidFill>
              <a:round/>
              <a:headEnd/>
              <a:tailEnd/>
            </a:ln>
          </p:spPr>
          <p:txBody>
            <a:bodyPr/>
            <a:lstStyle/>
            <a:p>
              <a:pPr algn="ctr"/>
              <a:endParaRPr lang="en-US" sz="1800"/>
            </a:p>
          </p:txBody>
        </p:sp>
        <p:sp>
          <p:nvSpPr>
            <p:cNvPr id="309347" name="Freeform 74"/>
            <p:cNvSpPr>
              <a:spLocks/>
            </p:cNvSpPr>
            <p:nvPr/>
          </p:nvSpPr>
          <p:spPr bwMode="auto">
            <a:xfrm>
              <a:off x="4695" y="1335"/>
              <a:ext cx="15" cy="6"/>
            </a:xfrm>
            <a:custGeom>
              <a:avLst/>
              <a:gdLst>
                <a:gd name="T0" fmla="*/ 15 w 334"/>
                <a:gd name="T1" fmla="*/ 3 h 122"/>
                <a:gd name="T2" fmla="*/ 15 w 334"/>
                <a:gd name="T3" fmla="*/ 3 h 122"/>
                <a:gd name="T4" fmla="*/ 15 w 334"/>
                <a:gd name="T5" fmla="*/ 4 h 122"/>
                <a:gd name="T6" fmla="*/ 15 w 334"/>
                <a:gd name="T7" fmla="*/ 4 h 122"/>
                <a:gd name="T8" fmla="*/ 15 w 334"/>
                <a:gd name="T9" fmla="*/ 4 h 122"/>
                <a:gd name="T10" fmla="*/ 15 w 334"/>
                <a:gd name="T11" fmla="*/ 4 h 122"/>
                <a:gd name="T12" fmla="*/ 15 w 334"/>
                <a:gd name="T13" fmla="*/ 5 h 122"/>
                <a:gd name="T14" fmla="*/ 15 w 334"/>
                <a:gd name="T15" fmla="*/ 5 h 122"/>
                <a:gd name="T16" fmla="*/ 15 w 334"/>
                <a:gd name="T17" fmla="*/ 5 h 122"/>
                <a:gd name="T18" fmla="*/ 14 w 334"/>
                <a:gd name="T19" fmla="*/ 5 h 122"/>
                <a:gd name="T20" fmla="*/ 14 w 334"/>
                <a:gd name="T21" fmla="*/ 5 h 122"/>
                <a:gd name="T22" fmla="*/ 14 w 334"/>
                <a:gd name="T23" fmla="*/ 6 h 122"/>
                <a:gd name="T24" fmla="*/ 14 w 334"/>
                <a:gd name="T25" fmla="*/ 6 h 122"/>
                <a:gd name="T26" fmla="*/ 14 w 334"/>
                <a:gd name="T27" fmla="*/ 6 h 122"/>
                <a:gd name="T28" fmla="*/ 14 w 334"/>
                <a:gd name="T29" fmla="*/ 6 h 122"/>
                <a:gd name="T30" fmla="*/ 13 w 334"/>
                <a:gd name="T31" fmla="*/ 6 h 122"/>
                <a:gd name="T32" fmla="*/ 13 w 334"/>
                <a:gd name="T33" fmla="*/ 6 h 122"/>
                <a:gd name="T34" fmla="*/ 2 w 334"/>
                <a:gd name="T35" fmla="*/ 6 h 122"/>
                <a:gd name="T36" fmla="*/ 2 w 334"/>
                <a:gd name="T37" fmla="*/ 6 h 122"/>
                <a:gd name="T38" fmla="*/ 1 w 334"/>
                <a:gd name="T39" fmla="*/ 6 h 122"/>
                <a:gd name="T40" fmla="*/ 1 w 334"/>
                <a:gd name="T41" fmla="*/ 6 h 122"/>
                <a:gd name="T42" fmla="*/ 1 w 334"/>
                <a:gd name="T43" fmla="*/ 6 h 122"/>
                <a:gd name="T44" fmla="*/ 1 w 334"/>
                <a:gd name="T45" fmla="*/ 6 h 122"/>
                <a:gd name="T46" fmla="*/ 1 w 334"/>
                <a:gd name="T47" fmla="*/ 5 h 122"/>
                <a:gd name="T48" fmla="*/ 1 w 334"/>
                <a:gd name="T49" fmla="*/ 5 h 122"/>
                <a:gd name="T50" fmla="*/ 0 w 334"/>
                <a:gd name="T51" fmla="*/ 5 h 122"/>
                <a:gd name="T52" fmla="*/ 0 w 334"/>
                <a:gd name="T53" fmla="*/ 5 h 122"/>
                <a:gd name="T54" fmla="*/ 0 w 334"/>
                <a:gd name="T55" fmla="*/ 5 h 122"/>
                <a:gd name="T56" fmla="*/ 0 w 334"/>
                <a:gd name="T57" fmla="*/ 4 h 122"/>
                <a:gd name="T58" fmla="*/ 0 w 334"/>
                <a:gd name="T59" fmla="*/ 4 h 122"/>
                <a:gd name="T60" fmla="*/ 0 w 334"/>
                <a:gd name="T61" fmla="*/ 4 h 122"/>
                <a:gd name="T62" fmla="*/ 0 w 334"/>
                <a:gd name="T63" fmla="*/ 4 h 122"/>
                <a:gd name="T64" fmla="*/ 0 w 334"/>
                <a:gd name="T65" fmla="*/ 3 h 122"/>
                <a:gd name="T66" fmla="*/ 0 w 334"/>
                <a:gd name="T67" fmla="*/ 3 h 122"/>
                <a:gd name="T68" fmla="*/ 0 w 334"/>
                <a:gd name="T69" fmla="*/ 0 h 122"/>
                <a:gd name="T70" fmla="*/ 15 w 334"/>
                <a:gd name="T71" fmla="*/ 0 h 122"/>
                <a:gd name="T72" fmla="*/ 15 w 334"/>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2"/>
                <a:gd name="T113" fmla="*/ 334 w 334"/>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2">
                  <a:moveTo>
                    <a:pt x="334" y="60"/>
                  </a:moveTo>
                  <a:lnTo>
                    <a:pt x="333" y="66"/>
                  </a:lnTo>
                  <a:lnTo>
                    <a:pt x="333" y="72"/>
                  </a:lnTo>
                  <a:lnTo>
                    <a:pt x="331" y="78"/>
                  </a:lnTo>
                  <a:lnTo>
                    <a:pt x="330" y="84"/>
                  </a:lnTo>
                  <a:lnTo>
                    <a:pt x="329" y="89"/>
                  </a:lnTo>
                  <a:lnTo>
                    <a:pt x="327" y="94"/>
                  </a:lnTo>
                  <a:lnTo>
                    <a:pt x="325" y="99"/>
                  </a:lnTo>
                  <a:lnTo>
                    <a:pt x="323" y="103"/>
                  </a:lnTo>
                  <a:lnTo>
                    <a:pt x="320" y="107"/>
                  </a:lnTo>
                  <a:lnTo>
                    <a:pt x="317" y="110"/>
                  </a:lnTo>
                  <a:lnTo>
                    <a:pt x="314" y="113"/>
                  </a:lnTo>
                  <a:lnTo>
                    <a:pt x="311" y="116"/>
                  </a:lnTo>
                  <a:lnTo>
                    <a:pt x="307" y="119"/>
                  </a:lnTo>
                  <a:lnTo>
                    <a:pt x="303" y="120"/>
                  </a:lnTo>
                  <a:lnTo>
                    <a:pt x="299" y="121"/>
                  </a:lnTo>
                  <a:lnTo>
                    <a:pt x="295" y="122"/>
                  </a:lnTo>
                  <a:lnTo>
                    <a:pt x="40" y="122"/>
                  </a:lnTo>
                  <a:lnTo>
                    <a:pt x="35" y="121"/>
                  </a:lnTo>
                  <a:lnTo>
                    <a:pt x="31" y="120"/>
                  </a:lnTo>
                  <a:lnTo>
                    <a:pt x="27" y="119"/>
                  </a:lnTo>
                  <a:lnTo>
                    <a:pt x="24" y="116"/>
                  </a:lnTo>
                  <a:lnTo>
                    <a:pt x="19" y="113"/>
                  </a:lnTo>
                  <a:lnTo>
                    <a:pt x="16" y="110"/>
                  </a:lnTo>
                  <a:lnTo>
                    <a:pt x="13" y="107"/>
                  </a:lnTo>
                  <a:lnTo>
                    <a:pt x="10" y="103"/>
                  </a:lnTo>
                  <a:lnTo>
                    <a:pt x="8" y="99"/>
                  </a:lnTo>
                  <a:lnTo>
                    <a:pt x="6" y="94"/>
                  </a:lnTo>
                  <a:lnTo>
                    <a:pt x="4" y="89"/>
                  </a:lnTo>
                  <a:lnTo>
                    <a:pt x="2" y="84"/>
                  </a:lnTo>
                  <a:lnTo>
                    <a:pt x="1" y="78"/>
                  </a:lnTo>
                  <a:lnTo>
                    <a:pt x="0" y="72"/>
                  </a:lnTo>
                  <a:lnTo>
                    <a:pt x="0" y="66"/>
                  </a:lnTo>
                  <a:lnTo>
                    <a:pt x="0" y="60"/>
                  </a:lnTo>
                  <a:lnTo>
                    <a:pt x="2" y="0"/>
                  </a:lnTo>
                  <a:lnTo>
                    <a:pt x="331"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348" name="Freeform 75"/>
            <p:cNvSpPr>
              <a:spLocks/>
            </p:cNvSpPr>
            <p:nvPr/>
          </p:nvSpPr>
          <p:spPr bwMode="auto">
            <a:xfrm>
              <a:off x="4693" y="1331"/>
              <a:ext cx="2" cy="9"/>
            </a:xfrm>
            <a:custGeom>
              <a:avLst/>
              <a:gdLst>
                <a:gd name="T0" fmla="*/ 1 w 33"/>
                <a:gd name="T1" fmla="*/ 9 h 201"/>
                <a:gd name="T2" fmla="*/ 1 w 33"/>
                <a:gd name="T3" fmla="*/ 9 h 201"/>
                <a:gd name="T4" fmla="*/ 2 w 33"/>
                <a:gd name="T5" fmla="*/ 9 h 201"/>
                <a:gd name="T6" fmla="*/ 2 w 33"/>
                <a:gd name="T7" fmla="*/ 9 h 201"/>
                <a:gd name="T8" fmla="*/ 2 w 33"/>
                <a:gd name="T9" fmla="*/ 9 h 201"/>
                <a:gd name="T10" fmla="*/ 2 w 33"/>
                <a:gd name="T11" fmla="*/ 9 h 201"/>
                <a:gd name="T12" fmla="*/ 2 w 33"/>
                <a:gd name="T13" fmla="*/ 8 h 201"/>
                <a:gd name="T14" fmla="*/ 2 w 33"/>
                <a:gd name="T15" fmla="*/ 8 h 201"/>
                <a:gd name="T16" fmla="*/ 2 w 33"/>
                <a:gd name="T17" fmla="*/ 1 h 201"/>
                <a:gd name="T18" fmla="*/ 2 w 33"/>
                <a:gd name="T19" fmla="*/ 1 h 201"/>
                <a:gd name="T20" fmla="*/ 2 w 33"/>
                <a:gd name="T21" fmla="*/ 1 h 201"/>
                <a:gd name="T22" fmla="*/ 2 w 33"/>
                <a:gd name="T23" fmla="*/ 0 h 201"/>
                <a:gd name="T24" fmla="*/ 2 w 33"/>
                <a:gd name="T25" fmla="*/ 0 h 201"/>
                <a:gd name="T26" fmla="*/ 2 w 33"/>
                <a:gd name="T27" fmla="*/ 0 h 201"/>
                <a:gd name="T28" fmla="*/ 1 w 33"/>
                <a:gd name="T29" fmla="*/ 0 h 201"/>
                <a:gd name="T30" fmla="*/ 1 w 33"/>
                <a:gd name="T31" fmla="*/ 0 h 201"/>
                <a:gd name="T32" fmla="*/ 1 w 33"/>
                <a:gd name="T33" fmla="*/ 0 h 201"/>
                <a:gd name="T34" fmla="*/ 1 w 33"/>
                <a:gd name="T35" fmla="*/ 0 h 201"/>
                <a:gd name="T36" fmla="*/ 1 w 33"/>
                <a:gd name="T37" fmla="*/ 0 h 201"/>
                <a:gd name="T38" fmla="*/ 1 w 33"/>
                <a:gd name="T39" fmla="*/ 0 h 201"/>
                <a:gd name="T40" fmla="*/ 1 w 33"/>
                <a:gd name="T41" fmla="*/ 0 h 201"/>
                <a:gd name="T42" fmla="*/ 0 w 33"/>
                <a:gd name="T43" fmla="*/ 0 h 201"/>
                <a:gd name="T44" fmla="*/ 0 w 33"/>
                <a:gd name="T45" fmla="*/ 1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1 w 33"/>
                <a:gd name="T61" fmla="*/ 9 h 201"/>
                <a:gd name="T62" fmla="*/ 1 w 33"/>
                <a:gd name="T63" fmla="*/ 9 h 201"/>
                <a:gd name="T64" fmla="*/ 1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9" y="201"/>
                  </a:moveTo>
                  <a:lnTo>
                    <a:pt x="20" y="200"/>
                  </a:lnTo>
                  <a:lnTo>
                    <a:pt x="21" y="200"/>
                  </a:lnTo>
                  <a:lnTo>
                    <a:pt x="22" y="200"/>
                  </a:lnTo>
                  <a:lnTo>
                    <a:pt x="23" y="199"/>
                  </a:lnTo>
                  <a:lnTo>
                    <a:pt x="25" y="198"/>
                  </a:lnTo>
                  <a:lnTo>
                    <a:pt x="26" y="197"/>
                  </a:lnTo>
                  <a:lnTo>
                    <a:pt x="27" y="196"/>
                  </a:lnTo>
                  <a:lnTo>
                    <a:pt x="28" y="195"/>
                  </a:lnTo>
                  <a:lnTo>
                    <a:pt x="28" y="193"/>
                  </a:lnTo>
                  <a:lnTo>
                    <a:pt x="29" y="192"/>
                  </a:lnTo>
                  <a:lnTo>
                    <a:pt x="31" y="190"/>
                  </a:lnTo>
                  <a:lnTo>
                    <a:pt x="31" y="189"/>
                  </a:lnTo>
                  <a:lnTo>
                    <a:pt x="32" y="187"/>
                  </a:lnTo>
                  <a:lnTo>
                    <a:pt x="32" y="185"/>
                  </a:lnTo>
                  <a:lnTo>
                    <a:pt x="32" y="183"/>
                  </a:lnTo>
                  <a:lnTo>
                    <a:pt x="33" y="182"/>
                  </a:lnTo>
                  <a:lnTo>
                    <a:pt x="33" y="21"/>
                  </a:lnTo>
                  <a:lnTo>
                    <a:pt x="32" y="18"/>
                  </a:lnTo>
                  <a:lnTo>
                    <a:pt x="32" y="16"/>
                  </a:lnTo>
                  <a:lnTo>
                    <a:pt x="32" y="15"/>
                  </a:lnTo>
                  <a:lnTo>
                    <a:pt x="31" y="13"/>
                  </a:lnTo>
                  <a:lnTo>
                    <a:pt x="31" y="11"/>
                  </a:lnTo>
                  <a:lnTo>
                    <a:pt x="29" y="8"/>
                  </a:lnTo>
                  <a:lnTo>
                    <a:pt x="28" y="7"/>
                  </a:lnTo>
                  <a:lnTo>
                    <a:pt x="28" y="5"/>
                  </a:lnTo>
                  <a:lnTo>
                    <a:pt x="27" y="4"/>
                  </a:lnTo>
                  <a:lnTo>
                    <a:pt x="26" y="3"/>
                  </a:lnTo>
                  <a:lnTo>
                    <a:pt x="25" y="2"/>
                  </a:lnTo>
                  <a:lnTo>
                    <a:pt x="23" y="1"/>
                  </a:lnTo>
                  <a:lnTo>
                    <a:pt x="22" y="0"/>
                  </a:lnTo>
                  <a:lnTo>
                    <a:pt x="21" y="0"/>
                  </a:lnTo>
                  <a:lnTo>
                    <a:pt x="20" y="0"/>
                  </a:lnTo>
                  <a:lnTo>
                    <a:pt x="19" y="0"/>
                  </a:lnTo>
                  <a:lnTo>
                    <a:pt x="17" y="0"/>
                  </a:lnTo>
                  <a:lnTo>
                    <a:pt x="16" y="0"/>
                  </a:lnTo>
                  <a:lnTo>
                    <a:pt x="14" y="0"/>
                  </a:lnTo>
                  <a:lnTo>
                    <a:pt x="13" y="1"/>
                  </a:lnTo>
                  <a:lnTo>
                    <a:pt x="12" y="2"/>
                  </a:lnTo>
                  <a:lnTo>
                    <a:pt x="11" y="3"/>
                  </a:lnTo>
                  <a:lnTo>
                    <a:pt x="9" y="4"/>
                  </a:lnTo>
                  <a:lnTo>
                    <a:pt x="9" y="5"/>
                  </a:lnTo>
                  <a:lnTo>
                    <a:pt x="8" y="7"/>
                  </a:lnTo>
                  <a:lnTo>
                    <a:pt x="7" y="8"/>
                  </a:lnTo>
                  <a:lnTo>
                    <a:pt x="6" y="11"/>
                  </a:lnTo>
                  <a:lnTo>
                    <a:pt x="6" y="13"/>
                  </a:lnTo>
                  <a:lnTo>
                    <a:pt x="5" y="15"/>
                  </a:lnTo>
                  <a:lnTo>
                    <a:pt x="5" y="16"/>
                  </a:lnTo>
                  <a:lnTo>
                    <a:pt x="5" y="18"/>
                  </a:lnTo>
                  <a:lnTo>
                    <a:pt x="5" y="21"/>
                  </a:lnTo>
                  <a:lnTo>
                    <a:pt x="0" y="168"/>
                  </a:lnTo>
                  <a:lnTo>
                    <a:pt x="0" y="171"/>
                  </a:lnTo>
                  <a:lnTo>
                    <a:pt x="0" y="173"/>
                  </a:lnTo>
                  <a:lnTo>
                    <a:pt x="1" y="176"/>
                  </a:lnTo>
                  <a:lnTo>
                    <a:pt x="1" y="178"/>
                  </a:lnTo>
                  <a:lnTo>
                    <a:pt x="2" y="181"/>
                  </a:lnTo>
                  <a:lnTo>
                    <a:pt x="3" y="183"/>
                  </a:lnTo>
                  <a:lnTo>
                    <a:pt x="5" y="186"/>
                  </a:lnTo>
                  <a:lnTo>
                    <a:pt x="6" y="189"/>
                  </a:lnTo>
                  <a:lnTo>
                    <a:pt x="7" y="191"/>
                  </a:lnTo>
                  <a:lnTo>
                    <a:pt x="9" y="193"/>
                  </a:lnTo>
                  <a:lnTo>
                    <a:pt x="11" y="195"/>
                  </a:lnTo>
                  <a:lnTo>
                    <a:pt x="12" y="197"/>
                  </a:lnTo>
                  <a:lnTo>
                    <a:pt x="14" y="198"/>
                  </a:lnTo>
                  <a:lnTo>
                    <a:pt x="15" y="200"/>
                  </a:lnTo>
                  <a:lnTo>
                    <a:pt x="17" y="200"/>
                  </a:lnTo>
                  <a:lnTo>
                    <a:pt x="19" y="201"/>
                  </a:lnTo>
                  <a:close/>
                </a:path>
              </a:pathLst>
            </a:custGeom>
            <a:solidFill>
              <a:srgbClr val="DADEDC"/>
            </a:solidFill>
            <a:ln w="0">
              <a:solidFill>
                <a:srgbClr val="000000"/>
              </a:solidFill>
              <a:round/>
              <a:headEnd/>
              <a:tailEnd/>
            </a:ln>
          </p:spPr>
          <p:txBody>
            <a:bodyPr/>
            <a:lstStyle/>
            <a:p>
              <a:pPr algn="ctr"/>
              <a:endParaRPr lang="en-US" sz="1800"/>
            </a:p>
          </p:txBody>
        </p:sp>
        <p:sp>
          <p:nvSpPr>
            <p:cNvPr id="309349" name="Freeform 76"/>
            <p:cNvSpPr>
              <a:spLocks/>
            </p:cNvSpPr>
            <p:nvPr/>
          </p:nvSpPr>
          <p:spPr bwMode="auto">
            <a:xfrm>
              <a:off x="4710" y="1331"/>
              <a:ext cx="2" cy="9"/>
            </a:xfrm>
            <a:custGeom>
              <a:avLst/>
              <a:gdLst>
                <a:gd name="T0" fmla="*/ 1 w 37"/>
                <a:gd name="T1" fmla="*/ 9 h 209"/>
                <a:gd name="T2" fmla="*/ 1 w 37"/>
                <a:gd name="T3" fmla="*/ 9 h 209"/>
                <a:gd name="T4" fmla="*/ 1 w 37"/>
                <a:gd name="T5" fmla="*/ 9 h 209"/>
                <a:gd name="T6" fmla="*/ 1 w 37"/>
                <a:gd name="T7" fmla="*/ 9 h 209"/>
                <a:gd name="T8" fmla="*/ 2 w 37"/>
                <a:gd name="T9" fmla="*/ 8 h 209"/>
                <a:gd name="T10" fmla="*/ 2 w 37"/>
                <a:gd name="T11" fmla="*/ 8 h 209"/>
                <a:gd name="T12" fmla="*/ 2 w 37"/>
                <a:gd name="T13" fmla="*/ 8 h 209"/>
                <a:gd name="T14" fmla="*/ 2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1 w 37"/>
                <a:gd name="T31" fmla="*/ 0 h 209"/>
                <a:gd name="T32" fmla="*/ 1 w 37"/>
                <a:gd name="T33" fmla="*/ 0 h 209"/>
                <a:gd name="T34" fmla="*/ 1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1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4" y="209"/>
                  </a:moveTo>
                  <a:lnTo>
                    <a:pt x="15" y="208"/>
                  </a:lnTo>
                  <a:lnTo>
                    <a:pt x="16" y="208"/>
                  </a:lnTo>
                  <a:lnTo>
                    <a:pt x="18" y="206"/>
                  </a:lnTo>
                  <a:lnTo>
                    <a:pt x="20" y="205"/>
                  </a:lnTo>
                  <a:lnTo>
                    <a:pt x="22" y="203"/>
                  </a:lnTo>
                  <a:lnTo>
                    <a:pt x="24" y="201"/>
                  </a:lnTo>
                  <a:lnTo>
                    <a:pt x="25" y="199"/>
                  </a:lnTo>
                  <a:lnTo>
                    <a:pt x="27" y="197"/>
                  </a:lnTo>
                  <a:lnTo>
                    <a:pt x="30" y="194"/>
                  </a:lnTo>
                  <a:lnTo>
                    <a:pt x="31" y="192"/>
                  </a:lnTo>
                  <a:lnTo>
                    <a:pt x="33" y="189"/>
                  </a:lnTo>
                  <a:lnTo>
                    <a:pt x="34" y="187"/>
                  </a:lnTo>
                  <a:lnTo>
                    <a:pt x="35" y="184"/>
                  </a:lnTo>
                  <a:lnTo>
                    <a:pt x="36" y="182"/>
                  </a:lnTo>
                  <a:lnTo>
                    <a:pt x="36" y="179"/>
                  </a:lnTo>
                  <a:lnTo>
                    <a:pt x="37" y="178"/>
                  </a:lnTo>
                  <a:lnTo>
                    <a:pt x="27" y="21"/>
                  </a:lnTo>
                  <a:lnTo>
                    <a:pt x="26" y="18"/>
                  </a:lnTo>
                  <a:lnTo>
                    <a:pt x="26" y="15"/>
                  </a:lnTo>
                  <a:lnTo>
                    <a:pt x="26" y="13"/>
                  </a:lnTo>
                  <a:lnTo>
                    <a:pt x="25" y="11"/>
                  </a:lnTo>
                  <a:lnTo>
                    <a:pt x="25" y="10"/>
                  </a:lnTo>
                  <a:lnTo>
                    <a:pt x="24" y="8"/>
                  </a:lnTo>
                  <a:lnTo>
                    <a:pt x="23" y="6"/>
                  </a:lnTo>
                  <a:lnTo>
                    <a:pt x="23" y="5"/>
                  </a:lnTo>
                  <a:lnTo>
                    <a:pt x="22" y="4"/>
                  </a:lnTo>
                  <a:lnTo>
                    <a:pt x="21" y="3"/>
                  </a:lnTo>
                  <a:lnTo>
                    <a:pt x="20"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4" y="204"/>
                  </a:lnTo>
                  <a:lnTo>
                    <a:pt x="4" y="205"/>
                  </a:lnTo>
                  <a:lnTo>
                    <a:pt x="6" y="206"/>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50" name="Freeform 77"/>
            <p:cNvSpPr>
              <a:spLocks/>
            </p:cNvSpPr>
            <p:nvPr/>
          </p:nvSpPr>
          <p:spPr bwMode="auto">
            <a:xfrm>
              <a:off x="4695" y="1331"/>
              <a:ext cx="15" cy="4"/>
            </a:xfrm>
            <a:custGeom>
              <a:avLst/>
              <a:gdLst>
                <a:gd name="T0" fmla="*/ 14 w 342"/>
                <a:gd name="T1" fmla="*/ 4 h 100"/>
                <a:gd name="T2" fmla="*/ 14 w 342"/>
                <a:gd name="T3" fmla="*/ 4 h 100"/>
                <a:gd name="T4" fmla="*/ 14 w 342"/>
                <a:gd name="T5" fmla="*/ 4 h 100"/>
                <a:gd name="T6" fmla="*/ 14 w 342"/>
                <a:gd name="T7" fmla="*/ 4 h 100"/>
                <a:gd name="T8" fmla="*/ 15 w 342"/>
                <a:gd name="T9" fmla="*/ 4 h 100"/>
                <a:gd name="T10" fmla="*/ 15 w 342"/>
                <a:gd name="T11" fmla="*/ 3 h 100"/>
                <a:gd name="T12" fmla="*/ 15 w 342"/>
                <a:gd name="T13" fmla="*/ 3 h 100"/>
                <a:gd name="T14" fmla="*/ 15 w 342"/>
                <a:gd name="T15" fmla="*/ 3 h 100"/>
                <a:gd name="T16" fmla="*/ 15 w 342"/>
                <a:gd name="T17" fmla="*/ 1 h 100"/>
                <a:gd name="T18" fmla="*/ 15 w 342"/>
                <a:gd name="T19" fmla="*/ 1 h 100"/>
                <a:gd name="T20" fmla="*/ 15 w 342"/>
                <a:gd name="T21" fmla="*/ 1 h 100"/>
                <a:gd name="T22" fmla="*/ 15 w 342"/>
                <a:gd name="T23" fmla="*/ 1 h 100"/>
                <a:gd name="T24" fmla="*/ 14 w 342"/>
                <a:gd name="T25" fmla="*/ 0 h 100"/>
                <a:gd name="T26" fmla="*/ 14 w 342"/>
                <a:gd name="T27" fmla="*/ 0 h 100"/>
                <a:gd name="T28" fmla="*/ 14 w 342"/>
                <a:gd name="T29" fmla="*/ 0 h 100"/>
                <a:gd name="T30" fmla="*/ 14 w 342"/>
                <a:gd name="T31" fmla="*/ 0 h 100"/>
                <a:gd name="T32" fmla="*/ 13 w 342"/>
                <a:gd name="T33" fmla="*/ 0 h 100"/>
                <a:gd name="T34" fmla="*/ 1 w 342"/>
                <a:gd name="T35" fmla="*/ 0 h 100"/>
                <a:gd name="T36" fmla="*/ 1 w 342"/>
                <a:gd name="T37" fmla="*/ 0 h 100"/>
                <a:gd name="T38" fmla="*/ 1 w 342"/>
                <a:gd name="T39" fmla="*/ 0 h 100"/>
                <a:gd name="T40" fmla="*/ 1 w 342"/>
                <a:gd name="T41" fmla="*/ 0 h 100"/>
                <a:gd name="T42" fmla="*/ 0 w 342"/>
                <a:gd name="T43" fmla="*/ 0 h 100"/>
                <a:gd name="T44" fmla="*/ 0 w 342"/>
                <a:gd name="T45" fmla="*/ 1 h 100"/>
                <a:gd name="T46" fmla="*/ 0 w 342"/>
                <a:gd name="T47" fmla="*/ 1 h 100"/>
                <a:gd name="T48" fmla="*/ 0 w 342"/>
                <a:gd name="T49" fmla="*/ 1 h 100"/>
                <a:gd name="T50" fmla="*/ 0 w 342"/>
                <a:gd name="T51" fmla="*/ 3 h 100"/>
                <a:gd name="T52" fmla="*/ 0 w 342"/>
                <a:gd name="T53" fmla="*/ 3 h 100"/>
                <a:gd name="T54" fmla="*/ 0 w 342"/>
                <a:gd name="T55" fmla="*/ 3 h 100"/>
                <a:gd name="T56" fmla="*/ 0 w 342"/>
                <a:gd name="T57" fmla="*/ 3 h 100"/>
                <a:gd name="T58" fmla="*/ 0 w 342"/>
                <a:gd name="T59" fmla="*/ 4 h 100"/>
                <a:gd name="T60" fmla="*/ 1 w 342"/>
                <a:gd name="T61" fmla="*/ 4 h 100"/>
                <a:gd name="T62" fmla="*/ 1 w 342"/>
                <a:gd name="T63" fmla="*/ 4 h 100"/>
                <a:gd name="T64" fmla="*/ 1 w 342"/>
                <a:gd name="T65" fmla="*/ 4 h 100"/>
                <a:gd name="T66" fmla="*/ 2 w 342"/>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100"/>
                <a:gd name="T104" fmla="*/ 342 w 342"/>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100">
                  <a:moveTo>
                    <a:pt x="306" y="100"/>
                  </a:moveTo>
                  <a:lnTo>
                    <a:pt x="309" y="99"/>
                  </a:lnTo>
                  <a:lnTo>
                    <a:pt x="312" y="99"/>
                  </a:lnTo>
                  <a:lnTo>
                    <a:pt x="316" y="98"/>
                  </a:lnTo>
                  <a:lnTo>
                    <a:pt x="319" y="97"/>
                  </a:lnTo>
                  <a:lnTo>
                    <a:pt x="322" y="96"/>
                  </a:lnTo>
                  <a:lnTo>
                    <a:pt x="325" y="94"/>
                  </a:lnTo>
                  <a:lnTo>
                    <a:pt x="328" y="92"/>
                  </a:lnTo>
                  <a:lnTo>
                    <a:pt x="330" y="90"/>
                  </a:lnTo>
                  <a:lnTo>
                    <a:pt x="332" y="88"/>
                  </a:lnTo>
                  <a:lnTo>
                    <a:pt x="334" y="86"/>
                  </a:lnTo>
                  <a:lnTo>
                    <a:pt x="336" y="83"/>
                  </a:lnTo>
                  <a:lnTo>
                    <a:pt x="339" y="80"/>
                  </a:lnTo>
                  <a:lnTo>
                    <a:pt x="340" y="77"/>
                  </a:lnTo>
                  <a:lnTo>
                    <a:pt x="341" y="74"/>
                  </a:lnTo>
                  <a:lnTo>
                    <a:pt x="341" y="71"/>
                  </a:lnTo>
                  <a:lnTo>
                    <a:pt x="342" y="67"/>
                  </a:lnTo>
                  <a:lnTo>
                    <a:pt x="342" y="33"/>
                  </a:lnTo>
                  <a:lnTo>
                    <a:pt x="341" y="29"/>
                  </a:lnTo>
                  <a:lnTo>
                    <a:pt x="341" y="25"/>
                  </a:lnTo>
                  <a:lnTo>
                    <a:pt x="340" y="22"/>
                  </a:lnTo>
                  <a:lnTo>
                    <a:pt x="339" y="19"/>
                  </a:lnTo>
                  <a:lnTo>
                    <a:pt x="336" y="16"/>
                  </a:lnTo>
                  <a:lnTo>
                    <a:pt x="334" y="13"/>
                  </a:lnTo>
                  <a:lnTo>
                    <a:pt x="332" y="11"/>
                  </a:lnTo>
                  <a:lnTo>
                    <a:pt x="330" y="9"/>
                  </a:lnTo>
                  <a:lnTo>
                    <a:pt x="328" y="7"/>
                  </a:lnTo>
                  <a:lnTo>
                    <a:pt x="325" y="5"/>
                  </a:lnTo>
                  <a:lnTo>
                    <a:pt x="322" y="3"/>
                  </a:lnTo>
                  <a:lnTo>
                    <a:pt x="319" y="2"/>
                  </a:lnTo>
                  <a:lnTo>
                    <a:pt x="316" y="1"/>
                  </a:lnTo>
                  <a:lnTo>
                    <a:pt x="312" y="0"/>
                  </a:lnTo>
                  <a:lnTo>
                    <a:pt x="309" y="0"/>
                  </a:lnTo>
                  <a:lnTo>
                    <a:pt x="306" y="0"/>
                  </a:lnTo>
                  <a:lnTo>
                    <a:pt x="37" y="0"/>
                  </a:lnTo>
                  <a:lnTo>
                    <a:pt x="33" y="0"/>
                  </a:lnTo>
                  <a:lnTo>
                    <a:pt x="29" y="0"/>
                  </a:lnTo>
                  <a:lnTo>
                    <a:pt x="25" y="1"/>
                  </a:lnTo>
                  <a:lnTo>
                    <a:pt x="22" y="2"/>
                  </a:lnTo>
                  <a:lnTo>
                    <a:pt x="19" y="3"/>
                  </a:lnTo>
                  <a:lnTo>
                    <a:pt x="16" y="5"/>
                  </a:lnTo>
                  <a:lnTo>
                    <a:pt x="13" y="7"/>
                  </a:lnTo>
                  <a:lnTo>
                    <a:pt x="10" y="9"/>
                  </a:lnTo>
                  <a:lnTo>
                    <a:pt x="8" y="11"/>
                  </a:lnTo>
                  <a:lnTo>
                    <a:pt x="6"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6" y="86"/>
                  </a:lnTo>
                  <a:lnTo>
                    <a:pt x="8" y="88"/>
                  </a:lnTo>
                  <a:lnTo>
                    <a:pt x="10" y="90"/>
                  </a:lnTo>
                  <a:lnTo>
                    <a:pt x="13" y="92"/>
                  </a:lnTo>
                  <a:lnTo>
                    <a:pt x="16" y="94"/>
                  </a:lnTo>
                  <a:lnTo>
                    <a:pt x="19" y="96"/>
                  </a:lnTo>
                  <a:lnTo>
                    <a:pt x="22" y="97"/>
                  </a:lnTo>
                  <a:lnTo>
                    <a:pt x="25" y="98"/>
                  </a:lnTo>
                  <a:lnTo>
                    <a:pt x="29" y="99"/>
                  </a:lnTo>
                  <a:lnTo>
                    <a:pt x="33" y="99"/>
                  </a:lnTo>
                  <a:lnTo>
                    <a:pt x="37" y="100"/>
                  </a:lnTo>
                  <a:lnTo>
                    <a:pt x="306" y="100"/>
                  </a:lnTo>
                  <a:close/>
                </a:path>
              </a:pathLst>
            </a:custGeom>
            <a:solidFill>
              <a:srgbClr val="F2EEEA"/>
            </a:solidFill>
            <a:ln w="0">
              <a:solidFill>
                <a:srgbClr val="000000"/>
              </a:solidFill>
              <a:round/>
              <a:headEnd/>
              <a:tailEnd/>
            </a:ln>
          </p:spPr>
          <p:txBody>
            <a:bodyPr/>
            <a:lstStyle/>
            <a:p>
              <a:pPr algn="ctr"/>
              <a:endParaRPr lang="en-US" sz="1800"/>
            </a:p>
          </p:txBody>
        </p:sp>
        <p:sp>
          <p:nvSpPr>
            <p:cNvPr id="309351" name="Freeform 78"/>
            <p:cNvSpPr>
              <a:spLocks/>
            </p:cNvSpPr>
            <p:nvPr/>
          </p:nvSpPr>
          <p:spPr bwMode="auto">
            <a:xfrm>
              <a:off x="4670" y="1330"/>
              <a:ext cx="20" cy="12"/>
            </a:xfrm>
            <a:custGeom>
              <a:avLst/>
              <a:gdLst>
                <a:gd name="T0" fmla="*/ 18 w 478"/>
                <a:gd name="T1" fmla="*/ 12 h 283"/>
                <a:gd name="T2" fmla="*/ 18 w 478"/>
                <a:gd name="T3" fmla="*/ 12 h 283"/>
                <a:gd name="T4" fmla="*/ 18 w 478"/>
                <a:gd name="T5" fmla="*/ 12 h 283"/>
                <a:gd name="T6" fmla="*/ 19 w 478"/>
                <a:gd name="T7" fmla="*/ 11 h 283"/>
                <a:gd name="T8" fmla="*/ 19 w 478"/>
                <a:gd name="T9" fmla="*/ 11 h 283"/>
                <a:gd name="T10" fmla="*/ 20 w 478"/>
                <a:gd name="T11" fmla="*/ 11 h 283"/>
                <a:gd name="T12" fmla="*/ 20 w 478"/>
                <a:gd name="T13" fmla="*/ 10 h 283"/>
                <a:gd name="T14" fmla="*/ 20 w 478"/>
                <a:gd name="T15" fmla="*/ 9 h 283"/>
                <a:gd name="T16" fmla="*/ 19 w 478"/>
                <a:gd name="T17" fmla="*/ 3 h 283"/>
                <a:gd name="T18" fmla="*/ 19 w 478"/>
                <a:gd name="T19" fmla="*/ 2 h 283"/>
                <a:gd name="T20" fmla="*/ 19 w 478"/>
                <a:gd name="T21" fmla="*/ 2 h 283"/>
                <a:gd name="T22" fmla="*/ 19 w 478"/>
                <a:gd name="T23" fmla="*/ 1 h 283"/>
                <a:gd name="T24" fmla="*/ 19 w 478"/>
                <a:gd name="T25" fmla="*/ 1 h 283"/>
                <a:gd name="T26" fmla="*/ 18 w 478"/>
                <a:gd name="T27" fmla="*/ 0 h 283"/>
                <a:gd name="T28" fmla="*/ 18 w 478"/>
                <a:gd name="T29" fmla="*/ 0 h 283"/>
                <a:gd name="T30" fmla="*/ 18 w 478"/>
                <a:gd name="T31" fmla="*/ 0 h 283"/>
                <a:gd name="T32" fmla="*/ 17 w 478"/>
                <a:gd name="T33" fmla="*/ 0 h 283"/>
                <a:gd name="T34" fmla="*/ 2 w 478"/>
                <a:gd name="T35" fmla="*/ 0 h 283"/>
                <a:gd name="T36" fmla="*/ 2 w 478"/>
                <a:gd name="T37" fmla="*/ 0 h 283"/>
                <a:gd name="T38" fmla="*/ 2 w 478"/>
                <a:gd name="T39" fmla="*/ 0 h 283"/>
                <a:gd name="T40" fmla="*/ 1 w 478"/>
                <a:gd name="T41" fmla="*/ 1 h 283"/>
                <a:gd name="T42" fmla="*/ 1 w 478"/>
                <a:gd name="T43" fmla="*/ 1 h 283"/>
                <a:gd name="T44" fmla="*/ 1 w 478"/>
                <a:gd name="T45" fmla="*/ 2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5" y="283"/>
                  </a:moveTo>
                  <a:lnTo>
                    <a:pt x="419" y="282"/>
                  </a:lnTo>
                  <a:lnTo>
                    <a:pt x="426" y="281"/>
                  </a:lnTo>
                  <a:lnTo>
                    <a:pt x="431" y="280"/>
                  </a:lnTo>
                  <a:lnTo>
                    <a:pt x="436" y="277"/>
                  </a:lnTo>
                  <a:lnTo>
                    <a:pt x="441" y="275"/>
                  </a:lnTo>
                  <a:lnTo>
                    <a:pt x="446" y="271"/>
                  </a:lnTo>
                  <a:lnTo>
                    <a:pt x="451" y="268"/>
                  </a:lnTo>
                  <a:lnTo>
                    <a:pt x="456" y="264"/>
                  </a:lnTo>
                  <a:lnTo>
                    <a:pt x="461" y="259"/>
                  </a:lnTo>
                  <a:lnTo>
                    <a:pt x="465" y="254"/>
                  </a:lnTo>
                  <a:lnTo>
                    <a:pt x="469" y="248"/>
                  </a:lnTo>
                  <a:lnTo>
                    <a:pt x="472" y="242"/>
                  </a:lnTo>
                  <a:lnTo>
                    <a:pt x="474" y="236"/>
                  </a:lnTo>
                  <a:lnTo>
                    <a:pt x="476" y="230"/>
                  </a:lnTo>
                  <a:lnTo>
                    <a:pt x="477" y="223"/>
                  </a:lnTo>
                  <a:lnTo>
                    <a:pt x="478" y="217"/>
                  </a:lnTo>
                  <a:lnTo>
                    <a:pt x="464" y="69"/>
                  </a:lnTo>
                  <a:lnTo>
                    <a:pt x="463" y="62"/>
                  </a:lnTo>
                  <a:lnTo>
                    <a:pt x="463" y="55"/>
                  </a:lnTo>
                  <a:lnTo>
                    <a:pt x="461" y="48"/>
                  </a:lnTo>
                  <a:lnTo>
                    <a:pt x="460" y="41"/>
                  </a:lnTo>
                  <a:lnTo>
                    <a:pt x="457" y="36"/>
                  </a:lnTo>
                  <a:lnTo>
                    <a:pt x="454" y="30"/>
                  </a:lnTo>
                  <a:lnTo>
                    <a:pt x="452" y="25"/>
                  </a:lnTo>
                  <a:lnTo>
                    <a:pt x="449" y="20"/>
                  </a:lnTo>
                  <a:lnTo>
                    <a:pt x="445" y="16"/>
                  </a:lnTo>
                  <a:lnTo>
                    <a:pt x="442" y="11"/>
                  </a:lnTo>
                  <a:lnTo>
                    <a:pt x="438" y="8"/>
                  </a:lnTo>
                  <a:lnTo>
                    <a:pt x="434" y="5"/>
                  </a:lnTo>
                  <a:lnTo>
                    <a:pt x="429" y="3"/>
                  </a:lnTo>
                  <a:lnTo>
                    <a:pt x="425" y="1"/>
                  </a:lnTo>
                  <a:lnTo>
                    <a:pt x="419" y="0"/>
                  </a:lnTo>
                  <a:lnTo>
                    <a:pt x="415" y="0"/>
                  </a:lnTo>
                  <a:lnTo>
                    <a:pt x="63" y="0"/>
                  </a:lnTo>
                  <a:lnTo>
                    <a:pt x="58" y="0"/>
                  </a:lnTo>
                  <a:lnTo>
                    <a:pt x="53" y="1"/>
                  </a:lnTo>
                  <a:lnTo>
                    <a:pt x="48" y="3"/>
                  </a:lnTo>
                  <a:lnTo>
                    <a:pt x="44" y="5"/>
                  </a:lnTo>
                  <a:lnTo>
                    <a:pt x="40" y="8"/>
                  </a:lnTo>
                  <a:lnTo>
                    <a:pt x="36" y="11"/>
                  </a:lnTo>
                  <a:lnTo>
                    <a:pt x="31" y="16"/>
                  </a:lnTo>
                  <a:lnTo>
                    <a:pt x="28" y="20"/>
                  </a:lnTo>
                  <a:lnTo>
                    <a:pt x="25" y="25"/>
                  </a:lnTo>
                  <a:lnTo>
                    <a:pt x="22" y="30"/>
                  </a:lnTo>
                  <a:lnTo>
                    <a:pt x="19" y="36"/>
                  </a:lnTo>
                  <a:lnTo>
                    <a:pt x="17" y="41"/>
                  </a:lnTo>
                  <a:lnTo>
                    <a:pt x="16" y="48"/>
                  </a:lnTo>
                  <a:lnTo>
                    <a:pt x="14" y="55"/>
                  </a:lnTo>
                  <a:lnTo>
                    <a:pt x="14" y="62"/>
                  </a:lnTo>
                  <a:lnTo>
                    <a:pt x="14" y="69"/>
                  </a:lnTo>
                  <a:lnTo>
                    <a:pt x="0" y="217"/>
                  </a:lnTo>
                  <a:lnTo>
                    <a:pt x="0" y="223"/>
                  </a:lnTo>
                  <a:lnTo>
                    <a:pt x="1" y="230"/>
                  </a:lnTo>
                  <a:lnTo>
                    <a:pt x="3" y="236"/>
                  </a:lnTo>
                  <a:lnTo>
                    <a:pt x="6" y="242"/>
                  </a:lnTo>
                  <a:lnTo>
                    <a:pt x="9" y="248"/>
                  </a:lnTo>
                  <a:lnTo>
                    <a:pt x="12" y="254"/>
                  </a:lnTo>
                  <a:lnTo>
                    <a:pt x="16" y="259"/>
                  </a:lnTo>
                  <a:lnTo>
                    <a:pt x="21" y="264"/>
                  </a:lnTo>
                  <a:lnTo>
                    <a:pt x="25" y="268"/>
                  </a:lnTo>
                  <a:lnTo>
                    <a:pt x="30" y="271"/>
                  </a:lnTo>
                  <a:lnTo>
                    <a:pt x="37" y="275"/>
                  </a:lnTo>
                  <a:lnTo>
                    <a:pt x="42" y="277"/>
                  </a:lnTo>
                  <a:lnTo>
                    <a:pt x="47" y="280"/>
                  </a:lnTo>
                  <a:lnTo>
                    <a:pt x="52" y="281"/>
                  </a:lnTo>
                  <a:lnTo>
                    <a:pt x="58"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352" name="Freeform 79"/>
            <p:cNvSpPr>
              <a:spLocks/>
            </p:cNvSpPr>
            <p:nvPr/>
          </p:nvSpPr>
          <p:spPr bwMode="auto">
            <a:xfrm>
              <a:off x="4670" y="1330"/>
              <a:ext cx="20" cy="12"/>
            </a:xfrm>
            <a:custGeom>
              <a:avLst/>
              <a:gdLst>
                <a:gd name="T0" fmla="*/ 18 w 455"/>
                <a:gd name="T1" fmla="*/ 12 h 270"/>
                <a:gd name="T2" fmla="*/ 18 w 455"/>
                <a:gd name="T3" fmla="*/ 12 h 270"/>
                <a:gd name="T4" fmla="*/ 18 w 455"/>
                <a:gd name="T5" fmla="*/ 12 h 270"/>
                <a:gd name="T6" fmla="*/ 19 w 455"/>
                <a:gd name="T7" fmla="*/ 11 h 270"/>
                <a:gd name="T8" fmla="*/ 19 w 455"/>
                <a:gd name="T9" fmla="*/ 11 h 270"/>
                <a:gd name="T10" fmla="*/ 20 w 455"/>
                <a:gd name="T11" fmla="*/ 10 h 270"/>
                <a:gd name="T12" fmla="*/ 20 w 455"/>
                <a:gd name="T13" fmla="*/ 10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9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3 h 270"/>
                <a:gd name="T50" fmla="*/ 0 w 455"/>
                <a:gd name="T51" fmla="*/ 9 h 270"/>
                <a:gd name="T52" fmla="*/ 0 w 455"/>
                <a:gd name="T53" fmla="*/ 10 h 270"/>
                <a:gd name="T54" fmla="*/ 0 w 455"/>
                <a:gd name="T55" fmla="*/ 10 h 270"/>
                <a:gd name="T56" fmla="*/ 1 w 455"/>
                <a:gd name="T57" fmla="*/ 11 h 270"/>
                <a:gd name="T58" fmla="*/ 1 w 455"/>
                <a:gd name="T59" fmla="*/ 11 h 270"/>
                <a:gd name="T60" fmla="*/ 1 w 455"/>
                <a:gd name="T61" fmla="*/ 12 h 270"/>
                <a:gd name="T62" fmla="*/ 2 w 455"/>
                <a:gd name="T63" fmla="*/ 12 h 270"/>
                <a:gd name="T64" fmla="*/ 2 w 455"/>
                <a:gd name="T65" fmla="*/ 12 h 270"/>
                <a:gd name="T66" fmla="*/ 3 w 455"/>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5" y="270"/>
                  </a:moveTo>
                  <a:lnTo>
                    <a:pt x="399" y="269"/>
                  </a:lnTo>
                  <a:lnTo>
                    <a:pt x="404" y="268"/>
                  </a:lnTo>
                  <a:lnTo>
                    <a:pt x="410" y="267"/>
                  </a:lnTo>
                  <a:lnTo>
                    <a:pt x="415" y="265"/>
                  </a:lnTo>
                  <a:lnTo>
                    <a:pt x="420" y="262"/>
                  </a:lnTo>
                  <a:lnTo>
                    <a:pt x="425" y="259"/>
                  </a:lnTo>
                  <a:lnTo>
                    <a:pt x="429" y="255"/>
                  </a:lnTo>
                  <a:lnTo>
                    <a:pt x="434" y="251"/>
                  </a:lnTo>
                  <a:lnTo>
                    <a:pt x="438" y="247"/>
                  </a:lnTo>
                  <a:lnTo>
                    <a:pt x="442" y="241"/>
                  </a:lnTo>
                  <a:lnTo>
                    <a:pt x="445" y="236"/>
                  </a:lnTo>
                  <a:lnTo>
                    <a:pt x="449" y="231"/>
                  </a:lnTo>
                  <a:lnTo>
                    <a:pt x="451" y="225"/>
                  </a:lnTo>
                  <a:lnTo>
                    <a:pt x="453" y="219"/>
                  </a:lnTo>
                  <a:lnTo>
                    <a:pt x="454" y="213"/>
                  </a:lnTo>
                  <a:lnTo>
                    <a:pt x="455" y="207"/>
                  </a:lnTo>
                  <a:lnTo>
                    <a:pt x="441" y="65"/>
                  </a:lnTo>
                  <a:lnTo>
                    <a:pt x="440" y="58"/>
                  </a:lnTo>
                  <a:lnTo>
                    <a:pt x="440" y="52"/>
                  </a:lnTo>
                  <a:lnTo>
                    <a:pt x="438" y="45"/>
                  </a:lnTo>
                  <a:lnTo>
                    <a:pt x="437" y="39"/>
                  </a:lnTo>
                  <a:lnTo>
                    <a:pt x="435" y="33"/>
                  </a:lnTo>
                  <a:lnTo>
                    <a:pt x="433" y="28"/>
                  </a:lnTo>
                  <a:lnTo>
                    <a:pt x="430" y="23"/>
                  </a:lnTo>
                  <a:lnTo>
                    <a:pt x="427" y="19"/>
                  </a:lnTo>
                  <a:lnTo>
                    <a:pt x="424" y="15"/>
                  </a:lnTo>
                  <a:lnTo>
                    <a:pt x="421" y="11"/>
                  </a:lnTo>
                  <a:lnTo>
                    <a:pt x="417" y="8"/>
                  </a:lnTo>
                  <a:lnTo>
                    <a:pt x="413" y="4"/>
                  </a:lnTo>
                  <a:lnTo>
                    <a:pt x="409" y="2"/>
                  </a:lnTo>
                  <a:lnTo>
                    <a:pt x="404" y="1"/>
                  </a:lnTo>
                  <a:lnTo>
                    <a:pt x="399" y="0"/>
                  </a:lnTo>
                  <a:lnTo>
                    <a:pt x="395" y="0"/>
                  </a:lnTo>
                  <a:lnTo>
                    <a:pt x="61" y="0"/>
                  </a:lnTo>
                  <a:lnTo>
                    <a:pt x="55" y="0"/>
                  </a:lnTo>
                  <a:lnTo>
                    <a:pt x="50" y="1"/>
                  </a:lnTo>
                  <a:lnTo>
                    <a:pt x="46" y="2"/>
                  </a:lnTo>
                  <a:lnTo>
                    <a:pt x="42" y="4"/>
                  </a:lnTo>
                  <a:lnTo>
                    <a:pt x="38" y="8"/>
                  </a:lnTo>
                  <a:lnTo>
                    <a:pt x="34" y="11"/>
                  </a:lnTo>
                  <a:lnTo>
                    <a:pt x="30" y="15"/>
                  </a:lnTo>
                  <a:lnTo>
                    <a:pt x="27" y="19"/>
                  </a:lnTo>
                  <a:lnTo>
                    <a:pt x="24" y="23"/>
                  </a:lnTo>
                  <a:lnTo>
                    <a:pt x="20" y="28"/>
                  </a:lnTo>
                  <a:lnTo>
                    <a:pt x="18" y="33"/>
                  </a:lnTo>
                  <a:lnTo>
                    <a:pt x="16" y="39"/>
                  </a:lnTo>
                  <a:lnTo>
                    <a:pt x="15" y="45"/>
                  </a:lnTo>
                  <a:lnTo>
                    <a:pt x="13" y="52"/>
                  </a:lnTo>
                  <a:lnTo>
                    <a:pt x="13" y="58"/>
                  </a:lnTo>
                  <a:lnTo>
                    <a:pt x="13" y="65"/>
                  </a:lnTo>
                  <a:lnTo>
                    <a:pt x="0" y="207"/>
                  </a:lnTo>
                  <a:lnTo>
                    <a:pt x="0" y="213"/>
                  </a:lnTo>
                  <a:lnTo>
                    <a:pt x="1" y="219"/>
                  </a:lnTo>
                  <a:lnTo>
                    <a:pt x="3" y="225"/>
                  </a:lnTo>
                  <a:lnTo>
                    <a:pt x="5" y="231"/>
                  </a:lnTo>
                  <a:lnTo>
                    <a:pt x="8" y="236"/>
                  </a:lnTo>
                  <a:lnTo>
                    <a:pt x="12" y="241"/>
                  </a:lnTo>
                  <a:lnTo>
                    <a:pt x="15" y="247"/>
                  </a:lnTo>
                  <a:lnTo>
                    <a:pt x="20" y="251"/>
                  </a:lnTo>
                  <a:lnTo>
                    <a:pt x="25" y="255"/>
                  </a:lnTo>
                  <a:lnTo>
                    <a:pt x="30" y="259"/>
                  </a:lnTo>
                  <a:lnTo>
                    <a:pt x="35" y="262"/>
                  </a:lnTo>
                  <a:lnTo>
                    <a:pt x="40" y="265"/>
                  </a:lnTo>
                  <a:lnTo>
                    <a:pt x="45" y="267"/>
                  </a:lnTo>
                  <a:lnTo>
                    <a:pt x="50" y="268"/>
                  </a:lnTo>
                  <a:lnTo>
                    <a:pt x="55" y="269"/>
                  </a:lnTo>
                  <a:lnTo>
                    <a:pt x="61"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353" name="Freeform 80"/>
            <p:cNvSpPr>
              <a:spLocks/>
            </p:cNvSpPr>
            <p:nvPr/>
          </p:nvSpPr>
          <p:spPr bwMode="auto">
            <a:xfrm>
              <a:off x="4673" y="1335"/>
              <a:ext cx="14" cy="6"/>
            </a:xfrm>
            <a:custGeom>
              <a:avLst/>
              <a:gdLst>
                <a:gd name="T0" fmla="*/ 14 w 331"/>
                <a:gd name="T1" fmla="*/ 3 h 122"/>
                <a:gd name="T2" fmla="*/ 14 w 331"/>
                <a:gd name="T3" fmla="*/ 3 h 122"/>
                <a:gd name="T4" fmla="*/ 14 w 331"/>
                <a:gd name="T5" fmla="*/ 4 h 122"/>
                <a:gd name="T6" fmla="*/ 14 w 331"/>
                <a:gd name="T7" fmla="*/ 4 h 122"/>
                <a:gd name="T8" fmla="*/ 14 w 331"/>
                <a:gd name="T9" fmla="*/ 4 h 122"/>
                <a:gd name="T10" fmla="*/ 14 w 331"/>
                <a:gd name="T11" fmla="*/ 4 h 122"/>
                <a:gd name="T12" fmla="*/ 14 w 331"/>
                <a:gd name="T13" fmla="*/ 5 h 122"/>
                <a:gd name="T14" fmla="*/ 14 w 331"/>
                <a:gd name="T15" fmla="*/ 5 h 122"/>
                <a:gd name="T16" fmla="*/ 14 w 331"/>
                <a:gd name="T17" fmla="*/ 5 h 122"/>
                <a:gd name="T18" fmla="*/ 13 w 331"/>
                <a:gd name="T19" fmla="*/ 5 h 122"/>
                <a:gd name="T20" fmla="*/ 13 w 331"/>
                <a:gd name="T21" fmla="*/ 5 h 122"/>
                <a:gd name="T22" fmla="*/ 13 w 331"/>
                <a:gd name="T23" fmla="*/ 6 h 122"/>
                <a:gd name="T24" fmla="*/ 13 w 331"/>
                <a:gd name="T25" fmla="*/ 6 h 122"/>
                <a:gd name="T26" fmla="*/ 13 w 331"/>
                <a:gd name="T27" fmla="*/ 6 h 122"/>
                <a:gd name="T28" fmla="*/ 13 w 331"/>
                <a:gd name="T29" fmla="*/ 6 h 122"/>
                <a:gd name="T30" fmla="*/ 13 w 331"/>
                <a:gd name="T31" fmla="*/ 6 h 122"/>
                <a:gd name="T32" fmla="*/ 12 w 331"/>
                <a:gd name="T33" fmla="*/ 6 h 122"/>
                <a:gd name="T34" fmla="*/ 2 w 331"/>
                <a:gd name="T35" fmla="*/ 6 h 122"/>
                <a:gd name="T36" fmla="*/ 1 w 331"/>
                <a:gd name="T37" fmla="*/ 6 h 122"/>
                <a:gd name="T38" fmla="*/ 1 w 331"/>
                <a:gd name="T39" fmla="*/ 6 h 122"/>
                <a:gd name="T40" fmla="*/ 1 w 331"/>
                <a:gd name="T41" fmla="*/ 6 h 122"/>
                <a:gd name="T42" fmla="*/ 1 w 331"/>
                <a:gd name="T43" fmla="*/ 6 h 122"/>
                <a:gd name="T44" fmla="*/ 1 w 331"/>
                <a:gd name="T45" fmla="*/ 6 h 122"/>
                <a:gd name="T46" fmla="*/ 1 w 331"/>
                <a:gd name="T47" fmla="*/ 5 h 122"/>
                <a:gd name="T48" fmla="*/ 1 w 331"/>
                <a:gd name="T49" fmla="*/ 5 h 122"/>
                <a:gd name="T50" fmla="*/ 0 w 331"/>
                <a:gd name="T51" fmla="*/ 5 h 122"/>
                <a:gd name="T52" fmla="*/ 0 w 331"/>
                <a:gd name="T53" fmla="*/ 5 h 122"/>
                <a:gd name="T54" fmla="*/ 0 w 331"/>
                <a:gd name="T55" fmla="*/ 5 h 122"/>
                <a:gd name="T56" fmla="*/ 0 w 331"/>
                <a:gd name="T57" fmla="*/ 4 h 122"/>
                <a:gd name="T58" fmla="*/ 0 w 331"/>
                <a:gd name="T59" fmla="*/ 4 h 122"/>
                <a:gd name="T60" fmla="*/ 0 w 331"/>
                <a:gd name="T61" fmla="*/ 4 h 122"/>
                <a:gd name="T62" fmla="*/ 0 w 331"/>
                <a:gd name="T63" fmla="*/ 4 h 122"/>
                <a:gd name="T64" fmla="*/ 0 w 331"/>
                <a:gd name="T65" fmla="*/ 3 h 122"/>
                <a:gd name="T66" fmla="*/ 0 w 331"/>
                <a:gd name="T67" fmla="*/ 3 h 122"/>
                <a:gd name="T68" fmla="*/ 0 w 331"/>
                <a:gd name="T69" fmla="*/ 0 h 122"/>
                <a:gd name="T70" fmla="*/ 14 w 331"/>
                <a:gd name="T71" fmla="*/ 0 h 122"/>
                <a:gd name="T72" fmla="*/ 14 w 331"/>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1"/>
                <a:gd name="T112" fmla="*/ 0 h 122"/>
                <a:gd name="T113" fmla="*/ 331 w 331"/>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1" h="122">
                  <a:moveTo>
                    <a:pt x="331" y="60"/>
                  </a:moveTo>
                  <a:lnTo>
                    <a:pt x="330" y="66"/>
                  </a:lnTo>
                  <a:lnTo>
                    <a:pt x="330" y="72"/>
                  </a:lnTo>
                  <a:lnTo>
                    <a:pt x="329" y="78"/>
                  </a:lnTo>
                  <a:lnTo>
                    <a:pt x="328" y="84"/>
                  </a:lnTo>
                  <a:lnTo>
                    <a:pt x="327" y="89"/>
                  </a:lnTo>
                  <a:lnTo>
                    <a:pt x="325" y="94"/>
                  </a:lnTo>
                  <a:lnTo>
                    <a:pt x="323" y="99"/>
                  </a:lnTo>
                  <a:lnTo>
                    <a:pt x="321" y="103"/>
                  </a:lnTo>
                  <a:lnTo>
                    <a:pt x="318" y="107"/>
                  </a:lnTo>
                  <a:lnTo>
                    <a:pt x="315" y="110"/>
                  </a:lnTo>
                  <a:lnTo>
                    <a:pt x="312" y="113"/>
                  </a:lnTo>
                  <a:lnTo>
                    <a:pt x="309" y="116"/>
                  </a:lnTo>
                  <a:lnTo>
                    <a:pt x="304" y="119"/>
                  </a:lnTo>
                  <a:lnTo>
                    <a:pt x="301" y="120"/>
                  </a:lnTo>
                  <a:lnTo>
                    <a:pt x="297" y="121"/>
                  </a:lnTo>
                  <a:lnTo>
                    <a:pt x="293" y="122"/>
                  </a:lnTo>
                  <a:lnTo>
                    <a:pt x="38" y="122"/>
                  </a:lnTo>
                  <a:lnTo>
                    <a:pt x="32" y="121"/>
                  </a:lnTo>
                  <a:lnTo>
                    <a:pt x="28" y="120"/>
                  </a:lnTo>
                  <a:lnTo>
                    <a:pt x="25" y="119"/>
                  </a:lnTo>
                  <a:lnTo>
                    <a:pt x="21" y="116"/>
                  </a:lnTo>
                  <a:lnTo>
                    <a:pt x="18" y="113"/>
                  </a:lnTo>
                  <a:lnTo>
                    <a:pt x="15" y="110"/>
                  </a:lnTo>
                  <a:lnTo>
                    <a:pt x="12" y="107"/>
                  </a:lnTo>
                  <a:lnTo>
                    <a:pt x="9" y="103"/>
                  </a:lnTo>
                  <a:lnTo>
                    <a:pt x="7" y="99"/>
                  </a:lnTo>
                  <a:lnTo>
                    <a:pt x="5" y="94"/>
                  </a:lnTo>
                  <a:lnTo>
                    <a:pt x="3" y="89"/>
                  </a:lnTo>
                  <a:lnTo>
                    <a:pt x="2" y="84"/>
                  </a:lnTo>
                  <a:lnTo>
                    <a:pt x="1" y="78"/>
                  </a:lnTo>
                  <a:lnTo>
                    <a:pt x="0" y="72"/>
                  </a:lnTo>
                  <a:lnTo>
                    <a:pt x="0" y="66"/>
                  </a:lnTo>
                  <a:lnTo>
                    <a:pt x="0" y="60"/>
                  </a:lnTo>
                  <a:lnTo>
                    <a:pt x="2" y="0"/>
                  </a:lnTo>
                  <a:lnTo>
                    <a:pt x="329" y="0"/>
                  </a:lnTo>
                  <a:lnTo>
                    <a:pt x="331" y="60"/>
                  </a:lnTo>
                  <a:close/>
                </a:path>
              </a:pathLst>
            </a:custGeom>
            <a:solidFill>
              <a:srgbClr val="CDCAC7"/>
            </a:solidFill>
            <a:ln w="0">
              <a:solidFill>
                <a:srgbClr val="000000"/>
              </a:solidFill>
              <a:round/>
              <a:headEnd/>
              <a:tailEnd/>
            </a:ln>
          </p:spPr>
          <p:txBody>
            <a:bodyPr/>
            <a:lstStyle/>
            <a:p>
              <a:pPr algn="ctr"/>
              <a:endParaRPr lang="en-US" sz="1800"/>
            </a:p>
          </p:txBody>
        </p:sp>
        <p:sp>
          <p:nvSpPr>
            <p:cNvPr id="309354" name="Freeform 81"/>
            <p:cNvSpPr>
              <a:spLocks/>
            </p:cNvSpPr>
            <p:nvPr/>
          </p:nvSpPr>
          <p:spPr bwMode="auto">
            <a:xfrm>
              <a:off x="4671" y="1331"/>
              <a:ext cx="1" cy="9"/>
            </a:xfrm>
            <a:custGeom>
              <a:avLst/>
              <a:gdLst>
                <a:gd name="T0" fmla="*/ 1 w 34"/>
                <a:gd name="T1" fmla="*/ 9 h 201"/>
                <a:gd name="T2" fmla="*/ 1 w 34"/>
                <a:gd name="T3" fmla="*/ 9 h 201"/>
                <a:gd name="T4" fmla="*/ 1 w 34"/>
                <a:gd name="T5" fmla="*/ 9 h 201"/>
                <a:gd name="T6" fmla="*/ 1 w 34"/>
                <a:gd name="T7" fmla="*/ 9 h 201"/>
                <a:gd name="T8" fmla="*/ 1 w 34"/>
                <a:gd name="T9" fmla="*/ 9 h 201"/>
                <a:gd name="T10" fmla="*/ 1 w 34"/>
                <a:gd name="T11" fmla="*/ 9 h 201"/>
                <a:gd name="T12" fmla="*/ 1 w 34"/>
                <a:gd name="T13" fmla="*/ 8 h 201"/>
                <a:gd name="T14" fmla="*/ 1 w 34"/>
                <a:gd name="T15" fmla="*/ 8 h 201"/>
                <a:gd name="T16" fmla="*/ 1 w 34"/>
                <a:gd name="T17" fmla="*/ 1 h 201"/>
                <a:gd name="T18" fmla="*/ 1 w 34"/>
                <a:gd name="T19" fmla="*/ 1 h 201"/>
                <a:gd name="T20" fmla="*/ 1 w 34"/>
                <a:gd name="T21" fmla="*/ 1 h 201"/>
                <a:gd name="T22" fmla="*/ 1 w 34"/>
                <a:gd name="T23" fmla="*/ 0 h 201"/>
                <a:gd name="T24" fmla="*/ 1 w 34"/>
                <a:gd name="T25" fmla="*/ 0 h 201"/>
                <a:gd name="T26" fmla="*/ 1 w 34"/>
                <a:gd name="T27" fmla="*/ 0 h 201"/>
                <a:gd name="T28" fmla="*/ 1 w 34"/>
                <a:gd name="T29" fmla="*/ 0 h 201"/>
                <a:gd name="T30" fmla="*/ 1 w 34"/>
                <a:gd name="T31" fmla="*/ 0 h 201"/>
                <a:gd name="T32" fmla="*/ 1 w 34"/>
                <a:gd name="T33" fmla="*/ 0 h 201"/>
                <a:gd name="T34" fmla="*/ 1 w 34"/>
                <a:gd name="T35" fmla="*/ 0 h 201"/>
                <a:gd name="T36" fmla="*/ 0 w 34"/>
                <a:gd name="T37" fmla="*/ 0 h 201"/>
                <a:gd name="T38" fmla="*/ 0 w 34"/>
                <a:gd name="T39" fmla="*/ 0 h 201"/>
                <a:gd name="T40" fmla="*/ 0 w 34"/>
                <a:gd name="T41" fmla="*/ 0 h 201"/>
                <a:gd name="T42" fmla="*/ 0 w 34"/>
                <a:gd name="T43" fmla="*/ 0 h 201"/>
                <a:gd name="T44" fmla="*/ 0 w 34"/>
                <a:gd name="T45" fmla="*/ 1 h 201"/>
                <a:gd name="T46" fmla="*/ 0 w 34"/>
                <a:gd name="T47" fmla="*/ 1 h 201"/>
                <a:gd name="T48" fmla="*/ 0 w 34"/>
                <a:gd name="T49" fmla="*/ 1 h 201"/>
                <a:gd name="T50" fmla="*/ 0 w 34"/>
                <a:gd name="T51" fmla="*/ 8 h 201"/>
                <a:gd name="T52" fmla="*/ 0 w 34"/>
                <a:gd name="T53" fmla="*/ 8 h 201"/>
                <a:gd name="T54" fmla="*/ 0 w 34"/>
                <a:gd name="T55" fmla="*/ 8 h 201"/>
                <a:gd name="T56" fmla="*/ 0 w 34"/>
                <a:gd name="T57" fmla="*/ 8 h 201"/>
                <a:gd name="T58" fmla="*/ 0 w 34"/>
                <a:gd name="T59" fmla="*/ 9 h 201"/>
                <a:gd name="T60" fmla="*/ 0 w 34"/>
                <a:gd name="T61" fmla="*/ 9 h 201"/>
                <a:gd name="T62" fmla="*/ 0 w 34"/>
                <a:gd name="T63" fmla="*/ 9 h 201"/>
                <a:gd name="T64" fmla="*/ 1 w 34"/>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201"/>
                <a:gd name="T101" fmla="*/ 34 w 34"/>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201">
                  <a:moveTo>
                    <a:pt x="20" y="201"/>
                  </a:moveTo>
                  <a:lnTo>
                    <a:pt x="21" y="200"/>
                  </a:lnTo>
                  <a:lnTo>
                    <a:pt x="22" y="200"/>
                  </a:lnTo>
                  <a:lnTo>
                    <a:pt x="24" y="200"/>
                  </a:lnTo>
                  <a:lnTo>
                    <a:pt x="25" y="199"/>
                  </a:lnTo>
                  <a:lnTo>
                    <a:pt x="26" y="198"/>
                  </a:lnTo>
                  <a:lnTo>
                    <a:pt x="27" y="197"/>
                  </a:lnTo>
                  <a:lnTo>
                    <a:pt x="29" y="196"/>
                  </a:lnTo>
                  <a:lnTo>
                    <a:pt x="30" y="195"/>
                  </a:lnTo>
                  <a:lnTo>
                    <a:pt x="30" y="193"/>
                  </a:lnTo>
                  <a:lnTo>
                    <a:pt x="31" y="192"/>
                  </a:lnTo>
                  <a:lnTo>
                    <a:pt x="32" y="190"/>
                  </a:lnTo>
                  <a:lnTo>
                    <a:pt x="32" y="189"/>
                  </a:lnTo>
                  <a:lnTo>
                    <a:pt x="33" y="187"/>
                  </a:lnTo>
                  <a:lnTo>
                    <a:pt x="33" y="185"/>
                  </a:lnTo>
                  <a:lnTo>
                    <a:pt x="33" y="183"/>
                  </a:lnTo>
                  <a:lnTo>
                    <a:pt x="34" y="182"/>
                  </a:lnTo>
                  <a:lnTo>
                    <a:pt x="34" y="21"/>
                  </a:lnTo>
                  <a:lnTo>
                    <a:pt x="33" y="18"/>
                  </a:lnTo>
                  <a:lnTo>
                    <a:pt x="33" y="16"/>
                  </a:lnTo>
                  <a:lnTo>
                    <a:pt x="33" y="15"/>
                  </a:lnTo>
                  <a:lnTo>
                    <a:pt x="32" y="13"/>
                  </a:lnTo>
                  <a:lnTo>
                    <a:pt x="32" y="11"/>
                  </a:lnTo>
                  <a:lnTo>
                    <a:pt x="31" y="8"/>
                  </a:lnTo>
                  <a:lnTo>
                    <a:pt x="30" y="7"/>
                  </a:lnTo>
                  <a:lnTo>
                    <a:pt x="30" y="5"/>
                  </a:lnTo>
                  <a:lnTo>
                    <a:pt x="29" y="4"/>
                  </a:lnTo>
                  <a:lnTo>
                    <a:pt x="27" y="3"/>
                  </a:lnTo>
                  <a:lnTo>
                    <a:pt x="26" y="2"/>
                  </a:lnTo>
                  <a:lnTo>
                    <a:pt x="25" y="1"/>
                  </a:lnTo>
                  <a:lnTo>
                    <a:pt x="24" y="0"/>
                  </a:lnTo>
                  <a:lnTo>
                    <a:pt x="22" y="0"/>
                  </a:lnTo>
                  <a:lnTo>
                    <a:pt x="21" y="0"/>
                  </a:lnTo>
                  <a:lnTo>
                    <a:pt x="20" y="0"/>
                  </a:lnTo>
                  <a:lnTo>
                    <a:pt x="18" y="0"/>
                  </a:lnTo>
                  <a:lnTo>
                    <a:pt x="17" y="0"/>
                  </a:lnTo>
                  <a:lnTo>
                    <a:pt x="15" y="0"/>
                  </a:lnTo>
                  <a:lnTo>
                    <a:pt x="14" y="1"/>
                  </a:lnTo>
                  <a:lnTo>
                    <a:pt x="12" y="2"/>
                  </a:lnTo>
                  <a:lnTo>
                    <a:pt x="11" y="3"/>
                  </a:lnTo>
                  <a:lnTo>
                    <a:pt x="10" y="4"/>
                  </a:lnTo>
                  <a:lnTo>
                    <a:pt x="9" y="5"/>
                  </a:lnTo>
                  <a:lnTo>
                    <a:pt x="8" y="7"/>
                  </a:lnTo>
                  <a:lnTo>
                    <a:pt x="7" y="8"/>
                  </a:lnTo>
                  <a:lnTo>
                    <a:pt x="6" y="11"/>
                  </a:lnTo>
                  <a:lnTo>
                    <a:pt x="6" y="13"/>
                  </a:lnTo>
                  <a:lnTo>
                    <a:pt x="4" y="15"/>
                  </a:lnTo>
                  <a:lnTo>
                    <a:pt x="4" y="16"/>
                  </a:lnTo>
                  <a:lnTo>
                    <a:pt x="4" y="18"/>
                  </a:lnTo>
                  <a:lnTo>
                    <a:pt x="4" y="21"/>
                  </a:lnTo>
                  <a:lnTo>
                    <a:pt x="0" y="168"/>
                  </a:lnTo>
                  <a:lnTo>
                    <a:pt x="0" y="171"/>
                  </a:lnTo>
                  <a:lnTo>
                    <a:pt x="0" y="173"/>
                  </a:lnTo>
                  <a:lnTo>
                    <a:pt x="1" y="176"/>
                  </a:lnTo>
                  <a:lnTo>
                    <a:pt x="1" y="178"/>
                  </a:lnTo>
                  <a:lnTo>
                    <a:pt x="2" y="181"/>
                  </a:lnTo>
                  <a:lnTo>
                    <a:pt x="3" y="183"/>
                  </a:lnTo>
                  <a:lnTo>
                    <a:pt x="6" y="186"/>
                  </a:lnTo>
                  <a:lnTo>
                    <a:pt x="7" y="189"/>
                  </a:lnTo>
                  <a:lnTo>
                    <a:pt x="8" y="191"/>
                  </a:lnTo>
                  <a:lnTo>
                    <a:pt x="10" y="193"/>
                  </a:lnTo>
                  <a:lnTo>
                    <a:pt x="12" y="195"/>
                  </a:lnTo>
                  <a:lnTo>
                    <a:pt x="13" y="197"/>
                  </a:lnTo>
                  <a:lnTo>
                    <a:pt x="15" y="198"/>
                  </a:lnTo>
                  <a:lnTo>
                    <a:pt x="16" y="200"/>
                  </a:lnTo>
                  <a:lnTo>
                    <a:pt x="18" y="200"/>
                  </a:lnTo>
                  <a:lnTo>
                    <a:pt x="20" y="201"/>
                  </a:lnTo>
                  <a:close/>
                </a:path>
              </a:pathLst>
            </a:custGeom>
            <a:solidFill>
              <a:srgbClr val="DADEDC"/>
            </a:solidFill>
            <a:ln w="0">
              <a:solidFill>
                <a:srgbClr val="000000"/>
              </a:solidFill>
              <a:round/>
              <a:headEnd/>
              <a:tailEnd/>
            </a:ln>
          </p:spPr>
          <p:txBody>
            <a:bodyPr/>
            <a:lstStyle/>
            <a:p>
              <a:pPr algn="ctr"/>
              <a:endParaRPr lang="en-US" sz="1800"/>
            </a:p>
          </p:txBody>
        </p:sp>
        <p:sp>
          <p:nvSpPr>
            <p:cNvPr id="309355" name="Freeform 82"/>
            <p:cNvSpPr>
              <a:spLocks/>
            </p:cNvSpPr>
            <p:nvPr/>
          </p:nvSpPr>
          <p:spPr bwMode="auto">
            <a:xfrm>
              <a:off x="4688" y="1331"/>
              <a:ext cx="1" cy="9"/>
            </a:xfrm>
            <a:custGeom>
              <a:avLst/>
              <a:gdLst>
                <a:gd name="T0" fmla="*/ 0 w 38"/>
                <a:gd name="T1" fmla="*/ 9 h 209"/>
                <a:gd name="T2" fmla="*/ 1 w 38"/>
                <a:gd name="T3" fmla="*/ 9 h 209"/>
                <a:gd name="T4" fmla="*/ 1 w 38"/>
                <a:gd name="T5" fmla="*/ 9 h 209"/>
                <a:gd name="T6" fmla="*/ 1 w 38"/>
                <a:gd name="T7" fmla="*/ 9 h 209"/>
                <a:gd name="T8" fmla="*/ 1 w 38"/>
                <a:gd name="T9" fmla="*/ 8 h 209"/>
                <a:gd name="T10" fmla="*/ 1 w 38"/>
                <a:gd name="T11" fmla="*/ 8 h 209"/>
                <a:gd name="T12" fmla="*/ 1 w 38"/>
                <a:gd name="T13" fmla="*/ 8 h 209"/>
                <a:gd name="T14" fmla="*/ 1 w 38"/>
                <a:gd name="T15" fmla="*/ 8 h 209"/>
                <a:gd name="T16" fmla="*/ 1 w 38"/>
                <a:gd name="T17" fmla="*/ 1 h 209"/>
                <a:gd name="T18" fmla="*/ 1 w 38"/>
                <a:gd name="T19" fmla="*/ 1 h 209"/>
                <a:gd name="T20" fmla="*/ 1 w 38"/>
                <a:gd name="T21" fmla="*/ 0 h 209"/>
                <a:gd name="T22" fmla="*/ 1 w 38"/>
                <a:gd name="T23" fmla="*/ 0 h 209"/>
                <a:gd name="T24" fmla="*/ 1 w 38"/>
                <a:gd name="T25" fmla="*/ 0 h 209"/>
                <a:gd name="T26" fmla="*/ 1 w 38"/>
                <a:gd name="T27" fmla="*/ 0 h 209"/>
                <a:gd name="T28" fmla="*/ 1 w 38"/>
                <a:gd name="T29" fmla="*/ 0 h 209"/>
                <a:gd name="T30" fmla="*/ 0 w 38"/>
                <a:gd name="T31" fmla="*/ 0 h 209"/>
                <a:gd name="T32" fmla="*/ 0 w 38"/>
                <a:gd name="T33" fmla="*/ 0 h 209"/>
                <a:gd name="T34" fmla="*/ 0 w 38"/>
                <a:gd name="T35" fmla="*/ 0 h 209"/>
                <a:gd name="T36" fmla="*/ 0 w 38"/>
                <a:gd name="T37" fmla="*/ 0 h 209"/>
                <a:gd name="T38" fmla="*/ 0 w 38"/>
                <a:gd name="T39" fmla="*/ 0 h 209"/>
                <a:gd name="T40" fmla="*/ 0 w 38"/>
                <a:gd name="T41" fmla="*/ 0 h 209"/>
                <a:gd name="T42" fmla="*/ 0 w 38"/>
                <a:gd name="T43" fmla="*/ 0 h 209"/>
                <a:gd name="T44" fmla="*/ 0 w 38"/>
                <a:gd name="T45" fmla="*/ 1 h 209"/>
                <a:gd name="T46" fmla="*/ 0 w 38"/>
                <a:gd name="T47" fmla="*/ 1 h 209"/>
                <a:gd name="T48" fmla="*/ 0 w 38"/>
                <a:gd name="T49" fmla="*/ 1 h 209"/>
                <a:gd name="T50" fmla="*/ 0 w 38"/>
                <a:gd name="T51" fmla="*/ 8 h 209"/>
                <a:gd name="T52" fmla="*/ 0 w 38"/>
                <a:gd name="T53" fmla="*/ 8 h 209"/>
                <a:gd name="T54" fmla="*/ 0 w 38"/>
                <a:gd name="T55" fmla="*/ 9 h 209"/>
                <a:gd name="T56" fmla="*/ 0 w 38"/>
                <a:gd name="T57" fmla="*/ 9 h 209"/>
                <a:gd name="T58" fmla="*/ 0 w 38"/>
                <a:gd name="T59" fmla="*/ 9 h 209"/>
                <a:gd name="T60" fmla="*/ 0 w 38"/>
                <a:gd name="T61" fmla="*/ 9 h 209"/>
                <a:gd name="T62" fmla="*/ 0 w 38"/>
                <a:gd name="T63" fmla="*/ 9 h 209"/>
                <a:gd name="T64" fmla="*/ 0 w 38"/>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9"/>
                <a:gd name="T101" fmla="*/ 38 w 38"/>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9">
                  <a:moveTo>
                    <a:pt x="15" y="209"/>
                  </a:moveTo>
                  <a:lnTo>
                    <a:pt x="16" y="208"/>
                  </a:lnTo>
                  <a:lnTo>
                    <a:pt x="18" y="208"/>
                  </a:lnTo>
                  <a:lnTo>
                    <a:pt x="20" y="206"/>
                  </a:lnTo>
                  <a:lnTo>
                    <a:pt x="21" y="205"/>
                  </a:lnTo>
                  <a:lnTo>
                    <a:pt x="23" y="203"/>
                  </a:lnTo>
                  <a:lnTo>
                    <a:pt x="25" y="201"/>
                  </a:lnTo>
                  <a:lnTo>
                    <a:pt x="27" y="199"/>
                  </a:lnTo>
                  <a:lnTo>
                    <a:pt x="29" y="197"/>
                  </a:lnTo>
                  <a:lnTo>
                    <a:pt x="31" y="194"/>
                  </a:lnTo>
                  <a:lnTo>
                    <a:pt x="32" y="192"/>
                  </a:lnTo>
                  <a:lnTo>
                    <a:pt x="34" y="189"/>
                  </a:lnTo>
                  <a:lnTo>
                    <a:pt x="35" y="187"/>
                  </a:lnTo>
                  <a:lnTo>
                    <a:pt x="36" y="184"/>
                  </a:lnTo>
                  <a:lnTo>
                    <a:pt x="37" y="182"/>
                  </a:lnTo>
                  <a:lnTo>
                    <a:pt x="37" y="179"/>
                  </a:lnTo>
                  <a:lnTo>
                    <a:pt x="38" y="178"/>
                  </a:lnTo>
                  <a:lnTo>
                    <a:pt x="29" y="21"/>
                  </a:lnTo>
                  <a:lnTo>
                    <a:pt x="28" y="18"/>
                  </a:lnTo>
                  <a:lnTo>
                    <a:pt x="28" y="15"/>
                  </a:lnTo>
                  <a:lnTo>
                    <a:pt x="28" y="13"/>
                  </a:lnTo>
                  <a:lnTo>
                    <a:pt x="27" y="11"/>
                  </a:lnTo>
                  <a:lnTo>
                    <a:pt x="27" y="10"/>
                  </a:lnTo>
                  <a:lnTo>
                    <a:pt x="26" y="8"/>
                  </a:lnTo>
                  <a:lnTo>
                    <a:pt x="25" y="6"/>
                  </a:lnTo>
                  <a:lnTo>
                    <a:pt x="25" y="5"/>
                  </a:lnTo>
                  <a:lnTo>
                    <a:pt x="24" y="4"/>
                  </a:lnTo>
                  <a:lnTo>
                    <a:pt x="22" y="3"/>
                  </a:lnTo>
                  <a:lnTo>
                    <a:pt x="21" y="2"/>
                  </a:lnTo>
                  <a:lnTo>
                    <a:pt x="20" y="1"/>
                  </a:lnTo>
                  <a:lnTo>
                    <a:pt x="19" y="0"/>
                  </a:lnTo>
                  <a:lnTo>
                    <a:pt x="17" y="0"/>
                  </a:lnTo>
                  <a:lnTo>
                    <a:pt x="16" y="0"/>
                  </a:lnTo>
                  <a:lnTo>
                    <a:pt x="15" y="0"/>
                  </a:lnTo>
                  <a:lnTo>
                    <a:pt x="13" y="0"/>
                  </a:lnTo>
                  <a:lnTo>
                    <a:pt x="12" y="0"/>
                  </a:lnTo>
                  <a:lnTo>
                    <a:pt x="10" y="0"/>
                  </a:lnTo>
                  <a:lnTo>
                    <a:pt x="9" y="1"/>
                  </a:lnTo>
                  <a:lnTo>
                    <a:pt x="8" y="2"/>
                  </a:lnTo>
                  <a:lnTo>
                    <a:pt x="7" y="3"/>
                  </a:lnTo>
                  <a:lnTo>
                    <a:pt x="5" y="4"/>
                  </a:lnTo>
                  <a:lnTo>
                    <a:pt x="5"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5" y="204"/>
                  </a:lnTo>
                  <a:lnTo>
                    <a:pt x="5" y="205"/>
                  </a:lnTo>
                  <a:lnTo>
                    <a:pt x="7" y="206"/>
                  </a:lnTo>
                  <a:lnTo>
                    <a:pt x="8" y="206"/>
                  </a:lnTo>
                  <a:lnTo>
                    <a:pt x="9" y="207"/>
                  </a:lnTo>
                  <a:lnTo>
                    <a:pt x="10" y="208"/>
                  </a:lnTo>
                  <a:lnTo>
                    <a:pt x="12" y="208"/>
                  </a:lnTo>
                  <a:lnTo>
                    <a:pt x="13" y="208"/>
                  </a:lnTo>
                  <a:lnTo>
                    <a:pt x="15" y="209"/>
                  </a:lnTo>
                  <a:close/>
                </a:path>
              </a:pathLst>
            </a:custGeom>
            <a:solidFill>
              <a:srgbClr val="DADEDC"/>
            </a:solidFill>
            <a:ln w="0">
              <a:solidFill>
                <a:srgbClr val="000000"/>
              </a:solidFill>
              <a:round/>
              <a:headEnd/>
              <a:tailEnd/>
            </a:ln>
          </p:spPr>
          <p:txBody>
            <a:bodyPr/>
            <a:lstStyle/>
            <a:p>
              <a:pPr algn="ctr"/>
              <a:endParaRPr lang="en-US" sz="1800"/>
            </a:p>
          </p:txBody>
        </p:sp>
        <p:sp>
          <p:nvSpPr>
            <p:cNvPr id="309356" name="Freeform 83"/>
            <p:cNvSpPr>
              <a:spLocks/>
            </p:cNvSpPr>
            <p:nvPr/>
          </p:nvSpPr>
          <p:spPr bwMode="auto">
            <a:xfrm>
              <a:off x="4673" y="1331"/>
              <a:ext cx="15" cy="4"/>
            </a:xfrm>
            <a:custGeom>
              <a:avLst/>
              <a:gdLst>
                <a:gd name="T0" fmla="*/ 14 w 342"/>
                <a:gd name="T1" fmla="*/ 4 h 100"/>
                <a:gd name="T2" fmla="*/ 14 w 342"/>
                <a:gd name="T3" fmla="*/ 4 h 100"/>
                <a:gd name="T4" fmla="*/ 14 w 342"/>
                <a:gd name="T5" fmla="*/ 4 h 100"/>
                <a:gd name="T6" fmla="*/ 14 w 342"/>
                <a:gd name="T7" fmla="*/ 4 h 100"/>
                <a:gd name="T8" fmla="*/ 15 w 342"/>
                <a:gd name="T9" fmla="*/ 4 h 100"/>
                <a:gd name="T10" fmla="*/ 15 w 342"/>
                <a:gd name="T11" fmla="*/ 3 h 100"/>
                <a:gd name="T12" fmla="*/ 15 w 342"/>
                <a:gd name="T13" fmla="*/ 3 h 100"/>
                <a:gd name="T14" fmla="*/ 15 w 342"/>
                <a:gd name="T15" fmla="*/ 3 h 100"/>
                <a:gd name="T16" fmla="*/ 15 w 342"/>
                <a:gd name="T17" fmla="*/ 1 h 100"/>
                <a:gd name="T18" fmla="*/ 15 w 342"/>
                <a:gd name="T19" fmla="*/ 1 h 100"/>
                <a:gd name="T20" fmla="*/ 15 w 342"/>
                <a:gd name="T21" fmla="*/ 1 h 100"/>
                <a:gd name="T22" fmla="*/ 15 w 342"/>
                <a:gd name="T23" fmla="*/ 1 h 100"/>
                <a:gd name="T24" fmla="*/ 15 w 342"/>
                <a:gd name="T25" fmla="*/ 0 h 100"/>
                <a:gd name="T26" fmla="*/ 14 w 342"/>
                <a:gd name="T27" fmla="*/ 0 h 100"/>
                <a:gd name="T28" fmla="*/ 14 w 342"/>
                <a:gd name="T29" fmla="*/ 0 h 100"/>
                <a:gd name="T30" fmla="*/ 14 w 342"/>
                <a:gd name="T31" fmla="*/ 0 h 100"/>
                <a:gd name="T32" fmla="*/ 13 w 342"/>
                <a:gd name="T33" fmla="*/ 0 h 100"/>
                <a:gd name="T34" fmla="*/ 1 w 342"/>
                <a:gd name="T35" fmla="*/ 0 h 100"/>
                <a:gd name="T36" fmla="*/ 1 w 342"/>
                <a:gd name="T37" fmla="*/ 0 h 100"/>
                <a:gd name="T38" fmla="*/ 1 w 342"/>
                <a:gd name="T39" fmla="*/ 0 h 100"/>
                <a:gd name="T40" fmla="*/ 1 w 342"/>
                <a:gd name="T41" fmla="*/ 0 h 100"/>
                <a:gd name="T42" fmla="*/ 0 w 342"/>
                <a:gd name="T43" fmla="*/ 0 h 100"/>
                <a:gd name="T44" fmla="*/ 0 w 342"/>
                <a:gd name="T45" fmla="*/ 1 h 100"/>
                <a:gd name="T46" fmla="*/ 0 w 342"/>
                <a:gd name="T47" fmla="*/ 1 h 100"/>
                <a:gd name="T48" fmla="*/ 0 w 342"/>
                <a:gd name="T49" fmla="*/ 1 h 100"/>
                <a:gd name="T50" fmla="*/ 0 w 342"/>
                <a:gd name="T51" fmla="*/ 3 h 100"/>
                <a:gd name="T52" fmla="*/ 0 w 342"/>
                <a:gd name="T53" fmla="*/ 3 h 100"/>
                <a:gd name="T54" fmla="*/ 0 w 342"/>
                <a:gd name="T55" fmla="*/ 3 h 100"/>
                <a:gd name="T56" fmla="*/ 0 w 342"/>
                <a:gd name="T57" fmla="*/ 3 h 100"/>
                <a:gd name="T58" fmla="*/ 0 w 342"/>
                <a:gd name="T59" fmla="*/ 4 h 100"/>
                <a:gd name="T60" fmla="*/ 1 w 342"/>
                <a:gd name="T61" fmla="*/ 4 h 100"/>
                <a:gd name="T62" fmla="*/ 1 w 342"/>
                <a:gd name="T63" fmla="*/ 4 h 100"/>
                <a:gd name="T64" fmla="*/ 1 w 342"/>
                <a:gd name="T65" fmla="*/ 4 h 100"/>
                <a:gd name="T66" fmla="*/ 2 w 342"/>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100"/>
                <a:gd name="T104" fmla="*/ 342 w 342"/>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100">
                  <a:moveTo>
                    <a:pt x="305" y="100"/>
                  </a:moveTo>
                  <a:lnTo>
                    <a:pt x="308" y="99"/>
                  </a:lnTo>
                  <a:lnTo>
                    <a:pt x="312" y="99"/>
                  </a:lnTo>
                  <a:lnTo>
                    <a:pt x="316" y="98"/>
                  </a:lnTo>
                  <a:lnTo>
                    <a:pt x="320" y="97"/>
                  </a:lnTo>
                  <a:lnTo>
                    <a:pt x="323" y="96"/>
                  </a:lnTo>
                  <a:lnTo>
                    <a:pt x="326" y="94"/>
                  </a:lnTo>
                  <a:lnTo>
                    <a:pt x="328" y="92"/>
                  </a:lnTo>
                  <a:lnTo>
                    <a:pt x="331" y="90"/>
                  </a:lnTo>
                  <a:lnTo>
                    <a:pt x="333" y="88"/>
                  </a:lnTo>
                  <a:lnTo>
                    <a:pt x="335" y="86"/>
                  </a:lnTo>
                  <a:lnTo>
                    <a:pt x="337" y="83"/>
                  </a:lnTo>
                  <a:lnTo>
                    <a:pt x="339" y="80"/>
                  </a:lnTo>
                  <a:lnTo>
                    <a:pt x="340" y="77"/>
                  </a:lnTo>
                  <a:lnTo>
                    <a:pt x="341" y="74"/>
                  </a:lnTo>
                  <a:lnTo>
                    <a:pt x="341" y="71"/>
                  </a:lnTo>
                  <a:lnTo>
                    <a:pt x="342" y="67"/>
                  </a:lnTo>
                  <a:lnTo>
                    <a:pt x="342" y="33"/>
                  </a:lnTo>
                  <a:lnTo>
                    <a:pt x="341" y="29"/>
                  </a:lnTo>
                  <a:lnTo>
                    <a:pt x="341" y="25"/>
                  </a:lnTo>
                  <a:lnTo>
                    <a:pt x="340" y="22"/>
                  </a:lnTo>
                  <a:lnTo>
                    <a:pt x="339" y="19"/>
                  </a:lnTo>
                  <a:lnTo>
                    <a:pt x="337" y="16"/>
                  </a:lnTo>
                  <a:lnTo>
                    <a:pt x="335" y="13"/>
                  </a:lnTo>
                  <a:lnTo>
                    <a:pt x="333" y="11"/>
                  </a:lnTo>
                  <a:lnTo>
                    <a:pt x="331" y="9"/>
                  </a:lnTo>
                  <a:lnTo>
                    <a:pt x="328" y="7"/>
                  </a:lnTo>
                  <a:lnTo>
                    <a:pt x="326" y="5"/>
                  </a:lnTo>
                  <a:lnTo>
                    <a:pt x="323" y="3"/>
                  </a:lnTo>
                  <a:lnTo>
                    <a:pt x="320" y="2"/>
                  </a:lnTo>
                  <a:lnTo>
                    <a:pt x="316" y="1"/>
                  </a:lnTo>
                  <a:lnTo>
                    <a:pt x="312" y="0"/>
                  </a:lnTo>
                  <a:lnTo>
                    <a:pt x="308" y="0"/>
                  </a:lnTo>
                  <a:lnTo>
                    <a:pt x="305" y="0"/>
                  </a:lnTo>
                  <a:lnTo>
                    <a:pt x="37" y="0"/>
                  </a:lnTo>
                  <a:lnTo>
                    <a:pt x="33" y="0"/>
                  </a:lnTo>
                  <a:lnTo>
                    <a:pt x="29" y="0"/>
                  </a:lnTo>
                  <a:lnTo>
                    <a:pt x="26" y="1"/>
                  </a:lnTo>
                  <a:lnTo>
                    <a:pt x="22" y="2"/>
                  </a:lnTo>
                  <a:lnTo>
                    <a:pt x="19" y="3"/>
                  </a:lnTo>
                  <a:lnTo>
                    <a:pt x="16" y="5"/>
                  </a:lnTo>
                  <a:lnTo>
                    <a:pt x="14" y="7"/>
                  </a:lnTo>
                  <a:lnTo>
                    <a:pt x="11" y="9"/>
                  </a:lnTo>
                  <a:lnTo>
                    <a:pt x="9" y="11"/>
                  </a:lnTo>
                  <a:lnTo>
                    <a:pt x="7" y="13"/>
                  </a:lnTo>
                  <a:lnTo>
                    <a:pt x="5" y="16"/>
                  </a:lnTo>
                  <a:lnTo>
                    <a:pt x="2" y="19"/>
                  </a:lnTo>
                  <a:lnTo>
                    <a:pt x="1" y="22"/>
                  </a:lnTo>
                  <a:lnTo>
                    <a:pt x="0" y="25"/>
                  </a:lnTo>
                  <a:lnTo>
                    <a:pt x="0" y="29"/>
                  </a:lnTo>
                  <a:lnTo>
                    <a:pt x="0" y="33"/>
                  </a:lnTo>
                  <a:lnTo>
                    <a:pt x="0" y="67"/>
                  </a:lnTo>
                  <a:lnTo>
                    <a:pt x="0" y="71"/>
                  </a:lnTo>
                  <a:lnTo>
                    <a:pt x="0" y="74"/>
                  </a:lnTo>
                  <a:lnTo>
                    <a:pt x="1" y="77"/>
                  </a:lnTo>
                  <a:lnTo>
                    <a:pt x="2" y="80"/>
                  </a:lnTo>
                  <a:lnTo>
                    <a:pt x="5" y="83"/>
                  </a:lnTo>
                  <a:lnTo>
                    <a:pt x="7" y="86"/>
                  </a:lnTo>
                  <a:lnTo>
                    <a:pt x="9" y="88"/>
                  </a:lnTo>
                  <a:lnTo>
                    <a:pt x="11" y="90"/>
                  </a:lnTo>
                  <a:lnTo>
                    <a:pt x="14" y="92"/>
                  </a:lnTo>
                  <a:lnTo>
                    <a:pt x="16" y="94"/>
                  </a:lnTo>
                  <a:lnTo>
                    <a:pt x="19" y="96"/>
                  </a:lnTo>
                  <a:lnTo>
                    <a:pt x="22" y="97"/>
                  </a:lnTo>
                  <a:lnTo>
                    <a:pt x="26" y="98"/>
                  </a:lnTo>
                  <a:lnTo>
                    <a:pt x="29" y="99"/>
                  </a:lnTo>
                  <a:lnTo>
                    <a:pt x="33" y="99"/>
                  </a:lnTo>
                  <a:lnTo>
                    <a:pt x="37" y="100"/>
                  </a:lnTo>
                  <a:lnTo>
                    <a:pt x="305" y="100"/>
                  </a:lnTo>
                  <a:close/>
                </a:path>
              </a:pathLst>
            </a:custGeom>
            <a:solidFill>
              <a:srgbClr val="F2EEEA"/>
            </a:solidFill>
            <a:ln w="0">
              <a:solidFill>
                <a:srgbClr val="000000"/>
              </a:solidFill>
              <a:round/>
              <a:headEnd/>
              <a:tailEnd/>
            </a:ln>
          </p:spPr>
          <p:txBody>
            <a:bodyPr/>
            <a:lstStyle/>
            <a:p>
              <a:pPr algn="ctr"/>
              <a:endParaRPr lang="en-US" sz="1800"/>
            </a:p>
          </p:txBody>
        </p:sp>
        <p:sp>
          <p:nvSpPr>
            <p:cNvPr id="309357" name="Freeform 84"/>
            <p:cNvSpPr>
              <a:spLocks/>
            </p:cNvSpPr>
            <p:nvPr/>
          </p:nvSpPr>
          <p:spPr bwMode="auto">
            <a:xfrm>
              <a:off x="4647" y="1330"/>
              <a:ext cx="20" cy="12"/>
            </a:xfrm>
            <a:custGeom>
              <a:avLst/>
              <a:gdLst>
                <a:gd name="T0" fmla="*/ 18 w 477"/>
                <a:gd name="T1" fmla="*/ 12 h 283"/>
                <a:gd name="T2" fmla="*/ 18 w 477"/>
                <a:gd name="T3" fmla="*/ 12 h 283"/>
                <a:gd name="T4" fmla="*/ 18 w 477"/>
                <a:gd name="T5" fmla="*/ 12 h 283"/>
                <a:gd name="T6" fmla="*/ 19 w 477"/>
                <a:gd name="T7" fmla="*/ 11 h 283"/>
                <a:gd name="T8" fmla="*/ 19 w 477"/>
                <a:gd name="T9" fmla="*/ 11 h 283"/>
                <a:gd name="T10" fmla="*/ 20 w 477"/>
                <a:gd name="T11" fmla="*/ 11 h 283"/>
                <a:gd name="T12" fmla="*/ 20 w 477"/>
                <a:gd name="T13" fmla="*/ 10 h 283"/>
                <a:gd name="T14" fmla="*/ 20 w 477"/>
                <a:gd name="T15" fmla="*/ 9 h 283"/>
                <a:gd name="T16" fmla="*/ 19 w 477"/>
                <a:gd name="T17" fmla="*/ 3 h 283"/>
                <a:gd name="T18" fmla="*/ 19 w 477"/>
                <a:gd name="T19" fmla="*/ 2 h 283"/>
                <a:gd name="T20" fmla="*/ 19 w 477"/>
                <a:gd name="T21" fmla="*/ 2 h 283"/>
                <a:gd name="T22" fmla="*/ 19 w 477"/>
                <a:gd name="T23" fmla="*/ 1 h 283"/>
                <a:gd name="T24" fmla="*/ 19 w 477"/>
                <a:gd name="T25" fmla="*/ 1 h 283"/>
                <a:gd name="T26" fmla="*/ 18 w 477"/>
                <a:gd name="T27" fmla="*/ 0 h 283"/>
                <a:gd name="T28" fmla="*/ 18 w 477"/>
                <a:gd name="T29" fmla="*/ 0 h 283"/>
                <a:gd name="T30" fmla="*/ 18 w 477"/>
                <a:gd name="T31" fmla="*/ 0 h 283"/>
                <a:gd name="T32" fmla="*/ 17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19" y="282"/>
                  </a:lnTo>
                  <a:lnTo>
                    <a:pt x="425" y="281"/>
                  </a:lnTo>
                  <a:lnTo>
                    <a:pt x="430" y="280"/>
                  </a:lnTo>
                  <a:lnTo>
                    <a:pt x="435" y="277"/>
                  </a:lnTo>
                  <a:lnTo>
                    <a:pt x="440" y="275"/>
                  </a:lnTo>
                  <a:lnTo>
                    <a:pt x="446" y="271"/>
                  </a:lnTo>
                  <a:lnTo>
                    <a:pt x="451" y="268"/>
                  </a:lnTo>
                  <a:lnTo>
                    <a:pt x="456" y="264"/>
                  </a:lnTo>
                  <a:lnTo>
                    <a:pt x="460" y="259"/>
                  </a:lnTo>
                  <a:lnTo>
                    <a:pt x="464" y="254"/>
                  </a:lnTo>
                  <a:lnTo>
                    <a:pt x="468" y="248"/>
                  </a:lnTo>
                  <a:lnTo>
                    <a:pt x="471" y="242"/>
                  </a:lnTo>
                  <a:lnTo>
                    <a:pt x="473" y="236"/>
                  </a:lnTo>
                  <a:lnTo>
                    <a:pt x="475" y="230"/>
                  </a:lnTo>
                  <a:lnTo>
                    <a:pt x="476" y="223"/>
                  </a:lnTo>
                  <a:lnTo>
                    <a:pt x="477" y="217"/>
                  </a:lnTo>
                  <a:lnTo>
                    <a:pt x="463" y="69"/>
                  </a:lnTo>
                  <a:lnTo>
                    <a:pt x="462" y="62"/>
                  </a:lnTo>
                  <a:lnTo>
                    <a:pt x="462" y="55"/>
                  </a:lnTo>
                  <a:lnTo>
                    <a:pt x="460" y="48"/>
                  </a:lnTo>
                  <a:lnTo>
                    <a:pt x="459" y="41"/>
                  </a:lnTo>
                  <a:lnTo>
                    <a:pt x="457" y="36"/>
                  </a:lnTo>
                  <a:lnTo>
                    <a:pt x="454" y="30"/>
                  </a:lnTo>
                  <a:lnTo>
                    <a:pt x="452" y="25"/>
                  </a:lnTo>
                  <a:lnTo>
                    <a:pt x="449" y="20"/>
                  </a:lnTo>
                  <a:lnTo>
                    <a:pt x="444" y="16"/>
                  </a:lnTo>
                  <a:lnTo>
                    <a:pt x="441" y="11"/>
                  </a:lnTo>
                  <a:lnTo>
                    <a:pt x="437" y="8"/>
                  </a:lnTo>
                  <a:lnTo>
                    <a:pt x="433" y="5"/>
                  </a:lnTo>
                  <a:lnTo>
                    <a:pt x="428" y="3"/>
                  </a:lnTo>
                  <a:lnTo>
                    <a:pt x="424" y="1"/>
                  </a:lnTo>
                  <a:lnTo>
                    <a:pt x="419" y="0"/>
                  </a:lnTo>
                  <a:lnTo>
                    <a:pt x="415" y="0"/>
                  </a:lnTo>
                  <a:lnTo>
                    <a:pt x="63" y="0"/>
                  </a:lnTo>
                  <a:lnTo>
                    <a:pt x="57" y="0"/>
                  </a:lnTo>
                  <a:lnTo>
                    <a:pt x="52" y="1"/>
                  </a:lnTo>
                  <a:lnTo>
                    <a:pt x="48" y="3"/>
                  </a:lnTo>
                  <a:lnTo>
                    <a:pt x="43" y="5"/>
                  </a:lnTo>
                  <a:lnTo>
                    <a:pt x="39" y="8"/>
                  </a:lnTo>
                  <a:lnTo>
                    <a:pt x="35" y="11"/>
                  </a:lnTo>
                  <a:lnTo>
                    <a:pt x="32" y="16"/>
                  </a:lnTo>
                  <a:lnTo>
                    <a:pt x="28" y="20"/>
                  </a:lnTo>
                  <a:lnTo>
                    <a:pt x="25" y="25"/>
                  </a:lnTo>
                  <a:lnTo>
                    <a:pt x="23" y="30"/>
                  </a:lnTo>
                  <a:lnTo>
                    <a:pt x="20" y="36"/>
                  </a:lnTo>
                  <a:lnTo>
                    <a:pt x="17" y="41"/>
                  </a:lnTo>
                  <a:lnTo>
                    <a:pt x="16" y="48"/>
                  </a:lnTo>
                  <a:lnTo>
                    <a:pt x="14" y="55"/>
                  </a:lnTo>
                  <a:lnTo>
                    <a:pt x="14" y="62"/>
                  </a:lnTo>
                  <a:lnTo>
                    <a:pt x="14" y="69"/>
                  </a:lnTo>
                  <a:lnTo>
                    <a:pt x="0" y="217"/>
                  </a:lnTo>
                  <a:lnTo>
                    <a:pt x="0" y="223"/>
                  </a:lnTo>
                  <a:lnTo>
                    <a:pt x="1" y="230"/>
                  </a:lnTo>
                  <a:lnTo>
                    <a:pt x="3" y="236"/>
                  </a:lnTo>
                  <a:lnTo>
                    <a:pt x="5" y="242"/>
                  </a:lnTo>
                  <a:lnTo>
                    <a:pt x="8" y="248"/>
                  </a:lnTo>
                  <a:lnTo>
                    <a:pt x="12" y="254"/>
                  </a:lnTo>
                  <a:lnTo>
                    <a:pt x="16" y="259"/>
                  </a:lnTo>
                  <a:lnTo>
                    <a:pt x="21" y="264"/>
                  </a:lnTo>
                  <a:lnTo>
                    <a:pt x="26" y="268"/>
                  </a:lnTo>
                  <a:lnTo>
                    <a:pt x="31" y="271"/>
                  </a:lnTo>
                  <a:lnTo>
                    <a:pt x="36" y="275"/>
                  </a:lnTo>
                  <a:lnTo>
                    <a:pt x="41" y="277"/>
                  </a:lnTo>
                  <a:lnTo>
                    <a:pt x="46" y="280"/>
                  </a:lnTo>
                  <a:lnTo>
                    <a:pt x="51" y="281"/>
                  </a:lnTo>
                  <a:lnTo>
                    <a:pt x="57"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358" name="Freeform 85"/>
            <p:cNvSpPr>
              <a:spLocks/>
            </p:cNvSpPr>
            <p:nvPr/>
          </p:nvSpPr>
          <p:spPr bwMode="auto">
            <a:xfrm>
              <a:off x="4647" y="1330"/>
              <a:ext cx="20" cy="12"/>
            </a:xfrm>
            <a:custGeom>
              <a:avLst/>
              <a:gdLst>
                <a:gd name="T0" fmla="*/ 18 w 454"/>
                <a:gd name="T1" fmla="*/ 12 h 270"/>
                <a:gd name="T2" fmla="*/ 18 w 454"/>
                <a:gd name="T3" fmla="*/ 12 h 270"/>
                <a:gd name="T4" fmla="*/ 18 w 454"/>
                <a:gd name="T5" fmla="*/ 12 h 270"/>
                <a:gd name="T6" fmla="*/ 19 w 454"/>
                <a:gd name="T7" fmla="*/ 11 h 270"/>
                <a:gd name="T8" fmla="*/ 19 w 454"/>
                <a:gd name="T9" fmla="*/ 11 h 270"/>
                <a:gd name="T10" fmla="*/ 20 w 454"/>
                <a:gd name="T11" fmla="*/ 10 h 270"/>
                <a:gd name="T12" fmla="*/ 20 w 454"/>
                <a:gd name="T13" fmla="*/ 10 h 270"/>
                <a:gd name="T14" fmla="*/ 20 w 454"/>
                <a:gd name="T15" fmla="*/ 9 h 270"/>
                <a:gd name="T16" fmla="*/ 19 w 454"/>
                <a:gd name="T17" fmla="*/ 3 h 270"/>
                <a:gd name="T18" fmla="*/ 19 w 454"/>
                <a:gd name="T19" fmla="*/ 2 h 270"/>
                <a:gd name="T20" fmla="*/ 19 w 454"/>
                <a:gd name="T21" fmla="*/ 2 h 270"/>
                <a:gd name="T22" fmla="*/ 19 w 454"/>
                <a:gd name="T23" fmla="*/ 1 h 270"/>
                <a:gd name="T24" fmla="*/ 19 w 454"/>
                <a:gd name="T25" fmla="*/ 1 h 270"/>
                <a:gd name="T26" fmla="*/ 19 w 454"/>
                <a:gd name="T27" fmla="*/ 0 h 270"/>
                <a:gd name="T28" fmla="*/ 18 w 454"/>
                <a:gd name="T29" fmla="*/ 0 h 270"/>
                <a:gd name="T30" fmla="*/ 18 w 454"/>
                <a:gd name="T31" fmla="*/ 0 h 270"/>
                <a:gd name="T32" fmla="*/ 17 w 454"/>
                <a:gd name="T33" fmla="*/ 0 h 270"/>
                <a:gd name="T34" fmla="*/ 2 w 454"/>
                <a:gd name="T35" fmla="*/ 0 h 270"/>
                <a:gd name="T36" fmla="*/ 2 w 454"/>
                <a:gd name="T37" fmla="*/ 0 h 270"/>
                <a:gd name="T38" fmla="*/ 2 w 454"/>
                <a:gd name="T39" fmla="*/ 0 h 270"/>
                <a:gd name="T40" fmla="*/ 1 w 454"/>
                <a:gd name="T41" fmla="*/ 1 h 270"/>
                <a:gd name="T42" fmla="*/ 1 w 454"/>
                <a:gd name="T43" fmla="*/ 1 h 270"/>
                <a:gd name="T44" fmla="*/ 1 w 454"/>
                <a:gd name="T45" fmla="*/ 1 h 270"/>
                <a:gd name="T46" fmla="*/ 1 w 454"/>
                <a:gd name="T47" fmla="*/ 2 h 270"/>
                <a:gd name="T48" fmla="*/ 1 w 454"/>
                <a:gd name="T49" fmla="*/ 3 h 270"/>
                <a:gd name="T50" fmla="*/ 0 w 454"/>
                <a:gd name="T51" fmla="*/ 9 h 270"/>
                <a:gd name="T52" fmla="*/ 0 w 454"/>
                <a:gd name="T53" fmla="*/ 10 h 270"/>
                <a:gd name="T54" fmla="*/ 0 w 454"/>
                <a:gd name="T55" fmla="*/ 10 h 270"/>
                <a:gd name="T56" fmla="*/ 1 w 454"/>
                <a:gd name="T57" fmla="*/ 11 h 270"/>
                <a:gd name="T58" fmla="*/ 1 w 454"/>
                <a:gd name="T59" fmla="*/ 11 h 270"/>
                <a:gd name="T60" fmla="*/ 1 w 454"/>
                <a:gd name="T61" fmla="*/ 12 h 270"/>
                <a:gd name="T62" fmla="*/ 2 w 454"/>
                <a:gd name="T63" fmla="*/ 12 h 270"/>
                <a:gd name="T64" fmla="*/ 2 w 454"/>
                <a:gd name="T65" fmla="*/ 12 h 270"/>
                <a:gd name="T66" fmla="*/ 3 w 454"/>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70"/>
                <a:gd name="T104" fmla="*/ 454 w 454"/>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70">
                  <a:moveTo>
                    <a:pt x="395" y="270"/>
                  </a:moveTo>
                  <a:lnTo>
                    <a:pt x="399" y="269"/>
                  </a:lnTo>
                  <a:lnTo>
                    <a:pt x="404" y="268"/>
                  </a:lnTo>
                  <a:lnTo>
                    <a:pt x="409" y="267"/>
                  </a:lnTo>
                  <a:lnTo>
                    <a:pt x="414" y="265"/>
                  </a:lnTo>
                  <a:lnTo>
                    <a:pt x="419" y="262"/>
                  </a:lnTo>
                  <a:lnTo>
                    <a:pt x="424" y="259"/>
                  </a:lnTo>
                  <a:lnTo>
                    <a:pt x="428" y="255"/>
                  </a:lnTo>
                  <a:lnTo>
                    <a:pt x="434" y="251"/>
                  </a:lnTo>
                  <a:lnTo>
                    <a:pt x="438" y="247"/>
                  </a:lnTo>
                  <a:lnTo>
                    <a:pt x="442" y="241"/>
                  </a:lnTo>
                  <a:lnTo>
                    <a:pt x="445" y="236"/>
                  </a:lnTo>
                  <a:lnTo>
                    <a:pt x="448" y="231"/>
                  </a:lnTo>
                  <a:lnTo>
                    <a:pt x="450" y="225"/>
                  </a:lnTo>
                  <a:lnTo>
                    <a:pt x="452" y="219"/>
                  </a:lnTo>
                  <a:lnTo>
                    <a:pt x="453" y="213"/>
                  </a:lnTo>
                  <a:lnTo>
                    <a:pt x="454" y="207"/>
                  </a:lnTo>
                  <a:lnTo>
                    <a:pt x="441" y="65"/>
                  </a:lnTo>
                  <a:lnTo>
                    <a:pt x="440" y="58"/>
                  </a:lnTo>
                  <a:lnTo>
                    <a:pt x="440" y="52"/>
                  </a:lnTo>
                  <a:lnTo>
                    <a:pt x="438" y="45"/>
                  </a:lnTo>
                  <a:lnTo>
                    <a:pt x="437" y="39"/>
                  </a:lnTo>
                  <a:lnTo>
                    <a:pt x="435" y="33"/>
                  </a:lnTo>
                  <a:lnTo>
                    <a:pt x="432" y="28"/>
                  </a:lnTo>
                  <a:lnTo>
                    <a:pt x="429" y="23"/>
                  </a:lnTo>
                  <a:lnTo>
                    <a:pt x="426" y="19"/>
                  </a:lnTo>
                  <a:lnTo>
                    <a:pt x="423" y="15"/>
                  </a:lnTo>
                  <a:lnTo>
                    <a:pt x="420" y="11"/>
                  </a:lnTo>
                  <a:lnTo>
                    <a:pt x="416" y="8"/>
                  </a:lnTo>
                  <a:lnTo>
                    <a:pt x="412" y="4"/>
                  </a:lnTo>
                  <a:lnTo>
                    <a:pt x="408" y="2"/>
                  </a:lnTo>
                  <a:lnTo>
                    <a:pt x="404" y="1"/>
                  </a:lnTo>
                  <a:lnTo>
                    <a:pt x="399" y="0"/>
                  </a:lnTo>
                  <a:lnTo>
                    <a:pt x="395" y="0"/>
                  </a:lnTo>
                  <a:lnTo>
                    <a:pt x="60" y="0"/>
                  </a:lnTo>
                  <a:lnTo>
                    <a:pt x="55" y="0"/>
                  </a:lnTo>
                  <a:lnTo>
                    <a:pt x="50" y="1"/>
                  </a:lnTo>
                  <a:lnTo>
                    <a:pt x="45" y="2"/>
                  </a:lnTo>
                  <a:lnTo>
                    <a:pt x="41" y="4"/>
                  </a:lnTo>
                  <a:lnTo>
                    <a:pt x="37" y="8"/>
                  </a:lnTo>
                  <a:lnTo>
                    <a:pt x="33" y="11"/>
                  </a:lnTo>
                  <a:lnTo>
                    <a:pt x="30" y="15"/>
                  </a:lnTo>
                  <a:lnTo>
                    <a:pt x="27" y="19"/>
                  </a:lnTo>
                  <a:lnTo>
                    <a:pt x="24" y="23"/>
                  </a:lnTo>
                  <a:lnTo>
                    <a:pt x="21" y="28"/>
                  </a:lnTo>
                  <a:lnTo>
                    <a:pt x="19" y="33"/>
                  </a:lnTo>
                  <a:lnTo>
                    <a:pt x="17" y="39"/>
                  </a:lnTo>
                  <a:lnTo>
                    <a:pt x="16" y="45"/>
                  </a:lnTo>
                  <a:lnTo>
                    <a:pt x="14" y="52"/>
                  </a:lnTo>
                  <a:lnTo>
                    <a:pt x="14" y="58"/>
                  </a:lnTo>
                  <a:lnTo>
                    <a:pt x="14" y="65"/>
                  </a:lnTo>
                  <a:lnTo>
                    <a:pt x="0" y="207"/>
                  </a:lnTo>
                  <a:lnTo>
                    <a:pt x="0" y="213"/>
                  </a:lnTo>
                  <a:lnTo>
                    <a:pt x="1" y="219"/>
                  </a:lnTo>
                  <a:lnTo>
                    <a:pt x="3" y="225"/>
                  </a:lnTo>
                  <a:lnTo>
                    <a:pt x="5" y="231"/>
                  </a:lnTo>
                  <a:lnTo>
                    <a:pt x="9" y="236"/>
                  </a:lnTo>
                  <a:lnTo>
                    <a:pt x="12" y="241"/>
                  </a:lnTo>
                  <a:lnTo>
                    <a:pt x="16" y="247"/>
                  </a:lnTo>
                  <a:lnTo>
                    <a:pt x="20" y="251"/>
                  </a:lnTo>
                  <a:lnTo>
                    <a:pt x="25" y="255"/>
                  </a:lnTo>
                  <a:lnTo>
                    <a:pt x="29" y="259"/>
                  </a:lnTo>
                  <a:lnTo>
                    <a:pt x="34" y="262"/>
                  </a:lnTo>
                  <a:lnTo>
                    <a:pt x="39" y="265"/>
                  </a:lnTo>
                  <a:lnTo>
                    <a:pt x="44" y="267"/>
                  </a:lnTo>
                  <a:lnTo>
                    <a:pt x="50" y="268"/>
                  </a:lnTo>
                  <a:lnTo>
                    <a:pt x="55" y="269"/>
                  </a:lnTo>
                  <a:lnTo>
                    <a:pt x="60"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359" name="Freeform 86"/>
            <p:cNvSpPr>
              <a:spLocks/>
            </p:cNvSpPr>
            <p:nvPr/>
          </p:nvSpPr>
          <p:spPr bwMode="auto">
            <a:xfrm>
              <a:off x="4650" y="1335"/>
              <a:ext cx="14" cy="6"/>
            </a:xfrm>
            <a:custGeom>
              <a:avLst/>
              <a:gdLst>
                <a:gd name="T0" fmla="*/ 14 w 333"/>
                <a:gd name="T1" fmla="*/ 3 h 122"/>
                <a:gd name="T2" fmla="*/ 14 w 333"/>
                <a:gd name="T3" fmla="*/ 3 h 122"/>
                <a:gd name="T4" fmla="*/ 14 w 333"/>
                <a:gd name="T5" fmla="*/ 4 h 122"/>
                <a:gd name="T6" fmla="*/ 14 w 333"/>
                <a:gd name="T7" fmla="*/ 4 h 122"/>
                <a:gd name="T8" fmla="*/ 14 w 333"/>
                <a:gd name="T9" fmla="*/ 4 h 122"/>
                <a:gd name="T10" fmla="*/ 14 w 333"/>
                <a:gd name="T11" fmla="*/ 4 h 122"/>
                <a:gd name="T12" fmla="*/ 14 w 333"/>
                <a:gd name="T13" fmla="*/ 5 h 122"/>
                <a:gd name="T14" fmla="*/ 14 w 333"/>
                <a:gd name="T15" fmla="*/ 5 h 122"/>
                <a:gd name="T16" fmla="*/ 13 w 333"/>
                <a:gd name="T17" fmla="*/ 5 h 122"/>
                <a:gd name="T18" fmla="*/ 13 w 333"/>
                <a:gd name="T19" fmla="*/ 5 h 122"/>
                <a:gd name="T20" fmla="*/ 13 w 333"/>
                <a:gd name="T21" fmla="*/ 5 h 122"/>
                <a:gd name="T22" fmla="*/ 13 w 333"/>
                <a:gd name="T23" fmla="*/ 6 h 122"/>
                <a:gd name="T24" fmla="*/ 13 w 333"/>
                <a:gd name="T25" fmla="*/ 6 h 122"/>
                <a:gd name="T26" fmla="*/ 13 w 333"/>
                <a:gd name="T27" fmla="*/ 6 h 122"/>
                <a:gd name="T28" fmla="*/ 13 w 333"/>
                <a:gd name="T29" fmla="*/ 6 h 122"/>
                <a:gd name="T30" fmla="*/ 13 w 333"/>
                <a:gd name="T31" fmla="*/ 6 h 122"/>
                <a:gd name="T32" fmla="*/ 12 w 333"/>
                <a:gd name="T33" fmla="*/ 6 h 122"/>
                <a:gd name="T34" fmla="*/ 2 w 333"/>
                <a:gd name="T35" fmla="*/ 6 h 122"/>
                <a:gd name="T36" fmla="*/ 1 w 333"/>
                <a:gd name="T37" fmla="*/ 6 h 122"/>
                <a:gd name="T38" fmla="*/ 1 w 333"/>
                <a:gd name="T39" fmla="*/ 6 h 122"/>
                <a:gd name="T40" fmla="*/ 1 w 333"/>
                <a:gd name="T41" fmla="*/ 6 h 122"/>
                <a:gd name="T42" fmla="*/ 1 w 333"/>
                <a:gd name="T43" fmla="*/ 6 h 122"/>
                <a:gd name="T44" fmla="*/ 1 w 333"/>
                <a:gd name="T45" fmla="*/ 6 h 122"/>
                <a:gd name="T46" fmla="*/ 1 w 333"/>
                <a:gd name="T47" fmla="*/ 5 h 122"/>
                <a:gd name="T48" fmla="*/ 1 w 333"/>
                <a:gd name="T49" fmla="*/ 5 h 122"/>
                <a:gd name="T50" fmla="*/ 0 w 333"/>
                <a:gd name="T51" fmla="*/ 5 h 122"/>
                <a:gd name="T52" fmla="*/ 0 w 333"/>
                <a:gd name="T53" fmla="*/ 5 h 122"/>
                <a:gd name="T54" fmla="*/ 0 w 333"/>
                <a:gd name="T55" fmla="*/ 5 h 122"/>
                <a:gd name="T56" fmla="*/ 0 w 333"/>
                <a:gd name="T57" fmla="*/ 4 h 122"/>
                <a:gd name="T58" fmla="*/ 0 w 333"/>
                <a:gd name="T59" fmla="*/ 4 h 122"/>
                <a:gd name="T60" fmla="*/ 0 w 333"/>
                <a:gd name="T61" fmla="*/ 4 h 122"/>
                <a:gd name="T62" fmla="*/ 0 w 333"/>
                <a:gd name="T63" fmla="*/ 4 h 122"/>
                <a:gd name="T64" fmla="*/ 0 w 333"/>
                <a:gd name="T65" fmla="*/ 3 h 122"/>
                <a:gd name="T66" fmla="*/ 0 w 333"/>
                <a:gd name="T67" fmla="*/ 3 h 122"/>
                <a:gd name="T68" fmla="*/ 0 w 333"/>
                <a:gd name="T69" fmla="*/ 0 h 122"/>
                <a:gd name="T70" fmla="*/ 14 w 333"/>
                <a:gd name="T71" fmla="*/ 0 h 122"/>
                <a:gd name="T72" fmla="*/ 14 w 333"/>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2"/>
                <a:gd name="T113" fmla="*/ 333 w 333"/>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2">
                  <a:moveTo>
                    <a:pt x="333" y="60"/>
                  </a:moveTo>
                  <a:lnTo>
                    <a:pt x="332" y="66"/>
                  </a:lnTo>
                  <a:lnTo>
                    <a:pt x="332" y="72"/>
                  </a:lnTo>
                  <a:lnTo>
                    <a:pt x="331" y="78"/>
                  </a:lnTo>
                  <a:lnTo>
                    <a:pt x="329" y="84"/>
                  </a:lnTo>
                  <a:lnTo>
                    <a:pt x="327" y="89"/>
                  </a:lnTo>
                  <a:lnTo>
                    <a:pt x="326" y="94"/>
                  </a:lnTo>
                  <a:lnTo>
                    <a:pt x="323" y="99"/>
                  </a:lnTo>
                  <a:lnTo>
                    <a:pt x="321" y="103"/>
                  </a:lnTo>
                  <a:lnTo>
                    <a:pt x="319" y="107"/>
                  </a:lnTo>
                  <a:lnTo>
                    <a:pt x="316" y="110"/>
                  </a:lnTo>
                  <a:lnTo>
                    <a:pt x="313" y="113"/>
                  </a:lnTo>
                  <a:lnTo>
                    <a:pt x="309" y="116"/>
                  </a:lnTo>
                  <a:lnTo>
                    <a:pt x="306" y="119"/>
                  </a:lnTo>
                  <a:lnTo>
                    <a:pt x="302" y="120"/>
                  </a:lnTo>
                  <a:lnTo>
                    <a:pt x="298" y="121"/>
                  </a:lnTo>
                  <a:lnTo>
                    <a:pt x="294" y="122"/>
                  </a:lnTo>
                  <a:lnTo>
                    <a:pt x="38" y="122"/>
                  </a:lnTo>
                  <a:lnTo>
                    <a:pt x="33" y="121"/>
                  </a:lnTo>
                  <a:lnTo>
                    <a:pt x="29" y="120"/>
                  </a:lnTo>
                  <a:lnTo>
                    <a:pt x="26" y="119"/>
                  </a:lnTo>
                  <a:lnTo>
                    <a:pt x="22" y="116"/>
                  </a:lnTo>
                  <a:lnTo>
                    <a:pt x="18" y="113"/>
                  </a:lnTo>
                  <a:lnTo>
                    <a:pt x="15" y="110"/>
                  </a:lnTo>
                  <a:lnTo>
                    <a:pt x="12" y="107"/>
                  </a:lnTo>
                  <a:lnTo>
                    <a:pt x="9" y="103"/>
                  </a:lnTo>
                  <a:lnTo>
                    <a:pt x="7" y="99"/>
                  </a:lnTo>
                  <a:lnTo>
                    <a:pt x="5" y="94"/>
                  </a:lnTo>
                  <a:lnTo>
                    <a:pt x="3" y="89"/>
                  </a:lnTo>
                  <a:lnTo>
                    <a:pt x="2" y="84"/>
                  </a:lnTo>
                  <a:lnTo>
                    <a:pt x="1" y="78"/>
                  </a:lnTo>
                  <a:lnTo>
                    <a:pt x="0" y="72"/>
                  </a:lnTo>
                  <a:lnTo>
                    <a:pt x="0" y="66"/>
                  </a:lnTo>
                  <a:lnTo>
                    <a:pt x="0" y="60"/>
                  </a:lnTo>
                  <a:lnTo>
                    <a:pt x="2" y="0"/>
                  </a:lnTo>
                  <a:lnTo>
                    <a:pt x="329"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360" name="Freeform 87"/>
            <p:cNvSpPr>
              <a:spLocks/>
            </p:cNvSpPr>
            <p:nvPr/>
          </p:nvSpPr>
          <p:spPr bwMode="auto">
            <a:xfrm>
              <a:off x="4648" y="1331"/>
              <a:ext cx="1" cy="9"/>
            </a:xfrm>
            <a:custGeom>
              <a:avLst/>
              <a:gdLst>
                <a:gd name="T0" fmla="*/ 1 w 33"/>
                <a:gd name="T1" fmla="*/ 9 h 201"/>
                <a:gd name="T2" fmla="*/ 1 w 33"/>
                <a:gd name="T3" fmla="*/ 9 h 201"/>
                <a:gd name="T4" fmla="*/ 1 w 33"/>
                <a:gd name="T5" fmla="*/ 9 h 201"/>
                <a:gd name="T6" fmla="*/ 1 w 33"/>
                <a:gd name="T7" fmla="*/ 9 h 201"/>
                <a:gd name="T8" fmla="*/ 1 w 33"/>
                <a:gd name="T9" fmla="*/ 9 h 201"/>
                <a:gd name="T10" fmla="*/ 1 w 33"/>
                <a:gd name="T11" fmla="*/ 9 h 201"/>
                <a:gd name="T12" fmla="*/ 1 w 33"/>
                <a:gd name="T13" fmla="*/ 8 h 201"/>
                <a:gd name="T14" fmla="*/ 1 w 33"/>
                <a:gd name="T15" fmla="*/ 8 h 201"/>
                <a:gd name="T16" fmla="*/ 1 w 33"/>
                <a:gd name="T17" fmla="*/ 1 h 201"/>
                <a:gd name="T18" fmla="*/ 1 w 33"/>
                <a:gd name="T19" fmla="*/ 1 h 201"/>
                <a:gd name="T20" fmla="*/ 1 w 33"/>
                <a:gd name="T21" fmla="*/ 1 h 201"/>
                <a:gd name="T22" fmla="*/ 1 w 33"/>
                <a:gd name="T23" fmla="*/ 0 h 201"/>
                <a:gd name="T24" fmla="*/ 1 w 33"/>
                <a:gd name="T25" fmla="*/ 0 h 201"/>
                <a:gd name="T26" fmla="*/ 1 w 33"/>
                <a:gd name="T27" fmla="*/ 0 h 201"/>
                <a:gd name="T28" fmla="*/ 1 w 33"/>
                <a:gd name="T29" fmla="*/ 0 h 201"/>
                <a:gd name="T30" fmla="*/ 1 w 33"/>
                <a:gd name="T31" fmla="*/ 0 h 201"/>
                <a:gd name="T32" fmla="*/ 1 w 33"/>
                <a:gd name="T33" fmla="*/ 0 h 201"/>
                <a:gd name="T34" fmla="*/ 0 w 33"/>
                <a:gd name="T35" fmla="*/ 0 h 201"/>
                <a:gd name="T36" fmla="*/ 0 w 33"/>
                <a:gd name="T37" fmla="*/ 0 h 201"/>
                <a:gd name="T38" fmla="*/ 0 w 33"/>
                <a:gd name="T39" fmla="*/ 0 h 201"/>
                <a:gd name="T40" fmla="*/ 0 w 33"/>
                <a:gd name="T41" fmla="*/ 0 h 201"/>
                <a:gd name="T42" fmla="*/ 0 w 33"/>
                <a:gd name="T43" fmla="*/ 0 h 201"/>
                <a:gd name="T44" fmla="*/ 0 w 33"/>
                <a:gd name="T45" fmla="*/ 1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0 w 33"/>
                <a:gd name="T61" fmla="*/ 9 h 201"/>
                <a:gd name="T62" fmla="*/ 0 w 33"/>
                <a:gd name="T63" fmla="*/ 9 h 201"/>
                <a:gd name="T64" fmla="*/ 0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8" y="201"/>
                  </a:moveTo>
                  <a:lnTo>
                    <a:pt x="19" y="200"/>
                  </a:lnTo>
                  <a:lnTo>
                    <a:pt x="20" y="200"/>
                  </a:lnTo>
                  <a:lnTo>
                    <a:pt x="22" y="200"/>
                  </a:lnTo>
                  <a:lnTo>
                    <a:pt x="23" y="199"/>
                  </a:lnTo>
                  <a:lnTo>
                    <a:pt x="24" y="198"/>
                  </a:lnTo>
                  <a:lnTo>
                    <a:pt x="25" y="197"/>
                  </a:lnTo>
                  <a:lnTo>
                    <a:pt x="27" y="196"/>
                  </a:lnTo>
                  <a:lnTo>
                    <a:pt x="28" y="195"/>
                  </a:lnTo>
                  <a:lnTo>
                    <a:pt x="28" y="193"/>
                  </a:lnTo>
                  <a:lnTo>
                    <a:pt x="30" y="192"/>
                  </a:lnTo>
                  <a:lnTo>
                    <a:pt x="31" y="190"/>
                  </a:lnTo>
                  <a:lnTo>
                    <a:pt x="31" y="189"/>
                  </a:lnTo>
                  <a:lnTo>
                    <a:pt x="32" y="187"/>
                  </a:lnTo>
                  <a:lnTo>
                    <a:pt x="32" y="185"/>
                  </a:lnTo>
                  <a:lnTo>
                    <a:pt x="32" y="183"/>
                  </a:lnTo>
                  <a:lnTo>
                    <a:pt x="33" y="182"/>
                  </a:lnTo>
                  <a:lnTo>
                    <a:pt x="33" y="21"/>
                  </a:lnTo>
                  <a:lnTo>
                    <a:pt x="32" y="18"/>
                  </a:lnTo>
                  <a:lnTo>
                    <a:pt x="32" y="16"/>
                  </a:lnTo>
                  <a:lnTo>
                    <a:pt x="32" y="15"/>
                  </a:lnTo>
                  <a:lnTo>
                    <a:pt x="31" y="13"/>
                  </a:lnTo>
                  <a:lnTo>
                    <a:pt x="31" y="11"/>
                  </a:lnTo>
                  <a:lnTo>
                    <a:pt x="30" y="8"/>
                  </a:lnTo>
                  <a:lnTo>
                    <a:pt x="28" y="7"/>
                  </a:lnTo>
                  <a:lnTo>
                    <a:pt x="28" y="5"/>
                  </a:lnTo>
                  <a:lnTo>
                    <a:pt x="27" y="4"/>
                  </a:lnTo>
                  <a:lnTo>
                    <a:pt x="25" y="3"/>
                  </a:lnTo>
                  <a:lnTo>
                    <a:pt x="24" y="2"/>
                  </a:lnTo>
                  <a:lnTo>
                    <a:pt x="23" y="1"/>
                  </a:lnTo>
                  <a:lnTo>
                    <a:pt x="22"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1"/>
                  </a:lnTo>
                  <a:lnTo>
                    <a:pt x="5" y="13"/>
                  </a:lnTo>
                  <a:lnTo>
                    <a:pt x="4" y="15"/>
                  </a:lnTo>
                  <a:lnTo>
                    <a:pt x="4" y="16"/>
                  </a:lnTo>
                  <a:lnTo>
                    <a:pt x="4" y="18"/>
                  </a:lnTo>
                  <a:lnTo>
                    <a:pt x="4" y="21"/>
                  </a:lnTo>
                  <a:lnTo>
                    <a:pt x="0" y="168"/>
                  </a:lnTo>
                  <a:lnTo>
                    <a:pt x="0" y="171"/>
                  </a:lnTo>
                  <a:lnTo>
                    <a:pt x="0" y="173"/>
                  </a:lnTo>
                  <a:lnTo>
                    <a:pt x="0" y="176"/>
                  </a:lnTo>
                  <a:lnTo>
                    <a:pt x="1" y="178"/>
                  </a:lnTo>
                  <a:lnTo>
                    <a:pt x="2" y="181"/>
                  </a:lnTo>
                  <a:lnTo>
                    <a:pt x="3" y="183"/>
                  </a:lnTo>
                  <a:lnTo>
                    <a:pt x="4" y="186"/>
                  </a:lnTo>
                  <a:lnTo>
                    <a:pt x="6" y="189"/>
                  </a:lnTo>
                  <a:lnTo>
                    <a:pt x="7" y="191"/>
                  </a:lnTo>
                  <a:lnTo>
                    <a:pt x="8" y="193"/>
                  </a:lnTo>
                  <a:lnTo>
                    <a:pt x="10" y="195"/>
                  </a:lnTo>
                  <a:lnTo>
                    <a:pt x="11" y="197"/>
                  </a:lnTo>
                  <a:lnTo>
                    <a:pt x="13" y="198"/>
                  </a:lnTo>
                  <a:lnTo>
                    <a:pt x="14"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361" name="Freeform 88"/>
            <p:cNvSpPr>
              <a:spLocks/>
            </p:cNvSpPr>
            <p:nvPr/>
          </p:nvSpPr>
          <p:spPr bwMode="auto">
            <a:xfrm>
              <a:off x="4665" y="1331"/>
              <a:ext cx="1" cy="9"/>
            </a:xfrm>
            <a:custGeom>
              <a:avLst/>
              <a:gdLst>
                <a:gd name="T0" fmla="*/ 0 w 38"/>
                <a:gd name="T1" fmla="*/ 9 h 209"/>
                <a:gd name="T2" fmla="*/ 1 w 38"/>
                <a:gd name="T3" fmla="*/ 9 h 209"/>
                <a:gd name="T4" fmla="*/ 1 w 38"/>
                <a:gd name="T5" fmla="*/ 9 h 209"/>
                <a:gd name="T6" fmla="*/ 1 w 38"/>
                <a:gd name="T7" fmla="*/ 9 h 209"/>
                <a:gd name="T8" fmla="*/ 1 w 38"/>
                <a:gd name="T9" fmla="*/ 8 h 209"/>
                <a:gd name="T10" fmla="*/ 1 w 38"/>
                <a:gd name="T11" fmla="*/ 8 h 209"/>
                <a:gd name="T12" fmla="*/ 1 w 38"/>
                <a:gd name="T13" fmla="*/ 8 h 209"/>
                <a:gd name="T14" fmla="*/ 1 w 38"/>
                <a:gd name="T15" fmla="*/ 8 h 209"/>
                <a:gd name="T16" fmla="*/ 1 w 38"/>
                <a:gd name="T17" fmla="*/ 1 h 209"/>
                <a:gd name="T18" fmla="*/ 1 w 38"/>
                <a:gd name="T19" fmla="*/ 1 h 209"/>
                <a:gd name="T20" fmla="*/ 1 w 38"/>
                <a:gd name="T21" fmla="*/ 0 h 209"/>
                <a:gd name="T22" fmla="*/ 1 w 38"/>
                <a:gd name="T23" fmla="*/ 0 h 209"/>
                <a:gd name="T24" fmla="*/ 1 w 38"/>
                <a:gd name="T25" fmla="*/ 0 h 209"/>
                <a:gd name="T26" fmla="*/ 1 w 38"/>
                <a:gd name="T27" fmla="*/ 0 h 209"/>
                <a:gd name="T28" fmla="*/ 1 w 38"/>
                <a:gd name="T29" fmla="*/ 0 h 209"/>
                <a:gd name="T30" fmla="*/ 0 w 38"/>
                <a:gd name="T31" fmla="*/ 0 h 209"/>
                <a:gd name="T32" fmla="*/ 0 w 38"/>
                <a:gd name="T33" fmla="*/ 0 h 209"/>
                <a:gd name="T34" fmla="*/ 0 w 38"/>
                <a:gd name="T35" fmla="*/ 0 h 209"/>
                <a:gd name="T36" fmla="*/ 0 w 38"/>
                <a:gd name="T37" fmla="*/ 0 h 209"/>
                <a:gd name="T38" fmla="*/ 0 w 38"/>
                <a:gd name="T39" fmla="*/ 0 h 209"/>
                <a:gd name="T40" fmla="*/ 0 w 38"/>
                <a:gd name="T41" fmla="*/ 0 h 209"/>
                <a:gd name="T42" fmla="*/ 0 w 38"/>
                <a:gd name="T43" fmla="*/ 0 h 209"/>
                <a:gd name="T44" fmla="*/ 0 w 38"/>
                <a:gd name="T45" fmla="*/ 1 h 209"/>
                <a:gd name="T46" fmla="*/ 0 w 38"/>
                <a:gd name="T47" fmla="*/ 1 h 209"/>
                <a:gd name="T48" fmla="*/ 0 w 38"/>
                <a:gd name="T49" fmla="*/ 1 h 209"/>
                <a:gd name="T50" fmla="*/ 0 w 38"/>
                <a:gd name="T51" fmla="*/ 8 h 209"/>
                <a:gd name="T52" fmla="*/ 0 w 38"/>
                <a:gd name="T53" fmla="*/ 8 h 209"/>
                <a:gd name="T54" fmla="*/ 0 w 38"/>
                <a:gd name="T55" fmla="*/ 9 h 209"/>
                <a:gd name="T56" fmla="*/ 0 w 38"/>
                <a:gd name="T57" fmla="*/ 9 h 209"/>
                <a:gd name="T58" fmla="*/ 0 w 38"/>
                <a:gd name="T59" fmla="*/ 9 h 209"/>
                <a:gd name="T60" fmla="*/ 0 w 38"/>
                <a:gd name="T61" fmla="*/ 9 h 209"/>
                <a:gd name="T62" fmla="*/ 0 w 38"/>
                <a:gd name="T63" fmla="*/ 9 h 209"/>
                <a:gd name="T64" fmla="*/ 0 w 38"/>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9"/>
                <a:gd name="T101" fmla="*/ 38 w 38"/>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9">
                  <a:moveTo>
                    <a:pt x="14" y="209"/>
                  </a:moveTo>
                  <a:lnTo>
                    <a:pt x="15" y="208"/>
                  </a:lnTo>
                  <a:lnTo>
                    <a:pt x="17" y="208"/>
                  </a:lnTo>
                  <a:lnTo>
                    <a:pt x="19" y="206"/>
                  </a:lnTo>
                  <a:lnTo>
                    <a:pt x="20" y="205"/>
                  </a:lnTo>
                  <a:lnTo>
                    <a:pt x="22" y="203"/>
                  </a:lnTo>
                  <a:lnTo>
                    <a:pt x="24" y="201"/>
                  </a:lnTo>
                  <a:lnTo>
                    <a:pt x="26" y="199"/>
                  </a:lnTo>
                  <a:lnTo>
                    <a:pt x="28" y="197"/>
                  </a:lnTo>
                  <a:lnTo>
                    <a:pt x="31" y="194"/>
                  </a:lnTo>
                  <a:lnTo>
                    <a:pt x="32" y="192"/>
                  </a:lnTo>
                  <a:lnTo>
                    <a:pt x="34" y="189"/>
                  </a:lnTo>
                  <a:lnTo>
                    <a:pt x="35" y="187"/>
                  </a:lnTo>
                  <a:lnTo>
                    <a:pt x="36" y="184"/>
                  </a:lnTo>
                  <a:lnTo>
                    <a:pt x="37" y="182"/>
                  </a:lnTo>
                  <a:lnTo>
                    <a:pt x="37" y="179"/>
                  </a:lnTo>
                  <a:lnTo>
                    <a:pt x="38" y="178"/>
                  </a:lnTo>
                  <a:lnTo>
                    <a:pt x="28" y="21"/>
                  </a:lnTo>
                  <a:lnTo>
                    <a:pt x="27" y="18"/>
                  </a:lnTo>
                  <a:lnTo>
                    <a:pt x="27" y="15"/>
                  </a:lnTo>
                  <a:lnTo>
                    <a:pt x="27" y="13"/>
                  </a:lnTo>
                  <a:lnTo>
                    <a:pt x="26" y="11"/>
                  </a:lnTo>
                  <a:lnTo>
                    <a:pt x="26" y="10"/>
                  </a:lnTo>
                  <a:lnTo>
                    <a:pt x="25" y="8"/>
                  </a:lnTo>
                  <a:lnTo>
                    <a:pt x="24" y="6"/>
                  </a:lnTo>
                  <a:lnTo>
                    <a:pt x="24" y="5"/>
                  </a:lnTo>
                  <a:lnTo>
                    <a:pt x="23" y="4"/>
                  </a:lnTo>
                  <a:lnTo>
                    <a:pt x="21" y="3"/>
                  </a:lnTo>
                  <a:lnTo>
                    <a:pt x="20" y="2"/>
                  </a:lnTo>
                  <a:lnTo>
                    <a:pt x="19" y="1"/>
                  </a:lnTo>
                  <a:lnTo>
                    <a:pt x="18" y="0"/>
                  </a:lnTo>
                  <a:lnTo>
                    <a:pt x="16" y="0"/>
                  </a:lnTo>
                  <a:lnTo>
                    <a:pt x="15" y="0"/>
                  </a:lnTo>
                  <a:lnTo>
                    <a:pt x="14" y="0"/>
                  </a:lnTo>
                  <a:lnTo>
                    <a:pt x="12" y="0"/>
                  </a:lnTo>
                  <a:lnTo>
                    <a:pt x="11" y="0"/>
                  </a:lnTo>
                  <a:lnTo>
                    <a:pt x="9" y="0"/>
                  </a:lnTo>
                  <a:lnTo>
                    <a:pt x="8" y="1"/>
                  </a:lnTo>
                  <a:lnTo>
                    <a:pt x="7" y="2"/>
                  </a:lnTo>
                  <a:lnTo>
                    <a:pt x="6" y="3"/>
                  </a:lnTo>
                  <a:lnTo>
                    <a:pt x="4" y="4"/>
                  </a:lnTo>
                  <a:lnTo>
                    <a:pt x="4"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4" y="204"/>
                  </a:lnTo>
                  <a:lnTo>
                    <a:pt x="4" y="205"/>
                  </a:lnTo>
                  <a:lnTo>
                    <a:pt x="6" y="206"/>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62" name="Freeform 89"/>
            <p:cNvSpPr>
              <a:spLocks/>
            </p:cNvSpPr>
            <p:nvPr/>
          </p:nvSpPr>
          <p:spPr bwMode="auto">
            <a:xfrm>
              <a:off x="4650" y="1331"/>
              <a:ext cx="15" cy="4"/>
            </a:xfrm>
            <a:custGeom>
              <a:avLst/>
              <a:gdLst>
                <a:gd name="T0" fmla="*/ 14 w 342"/>
                <a:gd name="T1" fmla="*/ 4 h 100"/>
                <a:gd name="T2" fmla="*/ 14 w 342"/>
                <a:gd name="T3" fmla="*/ 4 h 100"/>
                <a:gd name="T4" fmla="*/ 14 w 342"/>
                <a:gd name="T5" fmla="*/ 4 h 100"/>
                <a:gd name="T6" fmla="*/ 14 w 342"/>
                <a:gd name="T7" fmla="*/ 4 h 100"/>
                <a:gd name="T8" fmla="*/ 15 w 342"/>
                <a:gd name="T9" fmla="*/ 4 h 100"/>
                <a:gd name="T10" fmla="*/ 15 w 342"/>
                <a:gd name="T11" fmla="*/ 3 h 100"/>
                <a:gd name="T12" fmla="*/ 15 w 342"/>
                <a:gd name="T13" fmla="*/ 3 h 100"/>
                <a:gd name="T14" fmla="*/ 15 w 342"/>
                <a:gd name="T15" fmla="*/ 3 h 100"/>
                <a:gd name="T16" fmla="*/ 15 w 342"/>
                <a:gd name="T17" fmla="*/ 1 h 100"/>
                <a:gd name="T18" fmla="*/ 15 w 342"/>
                <a:gd name="T19" fmla="*/ 1 h 100"/>
                <a:gd name="T20" fmla="*/ 15 w 342"/>
                <a:gd name="T21" fmla="*/ 1 h 100"/>
                <a:gd name="T22" fmla="*/ 15 w 342"/>
                <a:gd name="T23" fmla="*/ 1 h 100"/>
                <a:gd name="T24" fmla="*/ 14 w 342"/>
                <a:gd name="T25" fmla="*/ 0 h 100"/>
                <a:gd name="T26" fmla="*/ 14 w 342"/>
                <a:gd name="T27" fmla="*/ 0 h 100"/>
                <a:gd name="T28" fmla="*/ 14 w 342"/>
                <a:gd name="T29" fmla="*/ 0 h 100"/>
                <a:gd name="T30" fmla="*/ 14 w 342"/>
                <a:gd name="T31" fmla="*/ 0 h 100"/>
                <a:gd name="T32" fmla="*/ 13 w 342"/>
                <a:gd name="T33" fmla="*/ 0 h 100"/>
                <a:gd name="T34" fmla="*/ 1 w 342"/>
                <a:gd name="T35" fmla="*/ 0 h 100"/>
                <a:gd name="T36" fmla="*/ 1 w 342"/>
                <a:gd name="T37" fmla="*/ 0 h 100"/>
                <a:gd name="T38" fmla="*/ 1 w 342"/>
                <a:gd name="T39" fmla="*/ 0 h 100"/>
                <a:gd name="T40" fmla="*/ 1 w 342"/>
                <a:gd name="T41" fmla="*/ 0 h 100"/>
                <a:gd name="T42" fmla="*/ 0 w 342"/>
                <a:gd name="T43" fmla="*/ 0 h 100"/>
                <a:gd name="T44" fmla="*/ 0 w 342"/>
                <a:gd name="T45" fmla="*/ 1 h 100"/>
                <a:gd name="T46" fmla="*/ 0 w 342"/>
                <a:gd name="T47" fmla="*/ 1 h 100"/>
                <a:gd name="T48" fmla="*/ 0 w 342"/>
                <a:gd name="T49" fmla="*/ 1 h 100"/>
                <a:gd name="T50" fmla="*/ 0 w 342"/>
                <a:gd name="T51" fmla="*/ 3 h 100"/>
                <a:gd name="T52" fmla="*/ 0 w 342"/>
                <a:gd name="T53" fmla="*/ 3 h 100"/>
                <a:gd name="T54" fmla="*/ 0 w 342"/>
                <a:gd name="T55" fmla="*/ 3 h 100"/>
                <a:gd name="T56" fmla="*/ 0 w 342"/>
                <a:gd name="T57" fmla="*/ 3 h 100"/>
                <a:gd name="T58" fmla="*/ 0 w 342"/>
                <a:gd name="T59" fmla="*/ 4 h 100"/>
                <a:gd name="T60" fmla="*/ 1 w 342"/>
                <a:gd name="T61" fmla="*/ 4 h 100"/>
                <a:gd name="T62" fmla="*/ 1 w 342"/>
                <a:gd name="T63" fmla="*/ 4 h 100"/>
                <a:gd name="T64" fmla="*/ 1 w 342"/>
                <a:gd name="T65" fmla="*/ 4 h 100"/>
                <a:gd name="T66" fmla="*/ 2 w 342"/>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100"/>
                <a:gd name="T104" fmla="*/ 342 w 342"/>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100">
                  <a:moveTo>
                    <a:pt x="305" y="100"/>
                  </a:moveTo>
                  <a:lnTo>
                    <a:pt x="308" y="99"/>
                  </a:lnTo>
                  <a:lnTo>
                    <a:pt x="312" y="99"/>
                  </a:lnTo>
                  <a:lnTo>
                    <a:pt x="315" y="98"/>
                  </a:lnTo>
                  <a:lnTo>
                    <a:pt x="319" y="97"/>
                  </a:lnTo>
                  <a:lnTo>
                    <a:pt x="322" y="96"/>
                  </a:lnTo>
                  <a:lnTo>
                    <a:pt x="325" y="94"/>
                  </a:lnTo>
                  <a:lnTo>
                    <a:pt x="327" y="92"/>
                  </a:lnTo>
                  <a:lnTo>
                    <a:pt x="330" y="90"/>
                  </a:lnTo>
                  <a:lnTo>
                    <a:pt x="332" y="88"/>
                  </a:lnTo>
                  <a:lnTo>
                    <a:pt x="334" y="86"/>
                  </a:lnTo>
                  <a:lnTo>
                    <a:pt x="336" y="83"/>
                  </a:lnTo>
                  <a:lnTo>
                    <a:pt x="339" y="80"/>
                  </a:lnTo>
                  <a:lnTo>
                    <a:pt x="340" y="77"/>
                  </a:lnTo>
                  <a:lnTo>
                    <a:pt x="341" y="74"/>
                  </a:lnTo>
                  <a:lnTo>
                    <a:pt x="341" y="71"/>
                  </a:lnTo>
                  <a:lnTo>
                    <a:pt x="342" y="67"/>
                  </a:lnTo>
                  <a:lnTo>
                    <a:pt x="342" y="33"/>
                  </a:lnTo>
                  <a:lnTo>
                    <a:pt x="341" y="29"/>
                  </a:lnTo>
                  <a:lnTo>
                    <a:pt x="341" y="25"/>
                  </a:lnTo>
                  <a:lnTo>
                    <a:pt x="340" y="22"/>
                  </a:lnTo>
                  <a:lnTo>
                    <a:pt x="339" y="19"/>
                  </a:lnTo>
                  <a:lnTo>
                    <a:pt x="336" y="16"/>
                  </a:lnTo>
                  <a:lnTo>
                    <a:pt x="334" y="13"/>
                  </a:lnTo>
                  <a:lnTo>
                    <a:pt x="332" y="11"/>
                  </a:lnTo>
                  <a:lnTo>
                    <a:pt x="330" y="9"/>
                  </a:lnTo>
                  <a:lnTo>
                    <a:pt x="327" y="7"/>
                  </a:lnTo>
                  <a:lnTo>
                    <a:pt x="325" y="5"/>
                  </a:lnTo>
                  <a:lnTo>
                    <a:pt x="322" y="3"/>
                  </a:lnTo>
                  <a:lnTo>
                    <a:pt x="319" y="2"/>
                  </a:lnTo>
                  <a:lnTo>
                    <a:pt x="315" y="1"/>
                  </a:lnTo>
                  <a:lnTo>
                    <a:pt x="312" y="0"/>
                  </a:lnTo>
                  <a:lnTo>
                    <a:pt x="308" y="0"/>
                  </a:lnTo>
                  <a:lnTo>
                    <a:pt x="305" y="0"/>
                  </a:lnTo>
                  <a:lnTo>
                    <a:pt x="37" y="0"/>
                  </a:lnTo>
                  <a:lnTo>
                    <a:pt x="33" y="0"/>
                  </a:lnTo>
                  <a:lnTo>
                    <a:pt x="29" y="0"/>
                  </a:lnTo>
                  <a:lnTo>
                    <a:pt x="25" y="1"/>
                  </a:lnTo>
                  <a:lnTo>
                    <a:pt x="21" y="2"/>
                  </a:lnTo>
                  <a:lnTo>
                    <a:pt x="18" y="3"/>
                  </a:lnTo>
                  <a:lnTo>
                    <a:pt x="15" y="5"/>
                  </a:lnTo>
                  <a:lnTo>
                    <a:pt x="13" y="7"/>
                  </a:lnTo>
                  <a:lnTo>
                    <a:pt x="10" y="9"/>
                  </a:lnTo>
                  <a:lnTo>
                    <a:pt x="8" y="11"/>
                  </a:lnTo>
                  <a:lnTo>
                    <a:pt x="6"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6" y="86"/>
                  </a:lnTo>
                  <a:lnTo>
                    <a:pt x="8" y="88"/>
                  </a:lnTo>
                  <a:lnTo>
                    <a:pt x="10" y="90"/>
                  </a:lnTo>
                  <a:lnTo>
                    <a:pt x="13" y="92"/>
                  </a:lnTo>
                  <a:lnTo>
                    <a:pt x="15" y="94"/>
                  </a:lnTo>
                  <a:lnTo>
                    <a:pt x="18" y="96"/>
                  </a:lnTo>
                  <a:lnTo>
                    <a:pt x="21" y="97"/>
                  </a:lnTo>
                  <a:lnTo>
                    <a:pt x="25" y="98"/>
                  </a:lnTo>
                  <a:lnTo>
                    <a:pt x="29" y="99"/>
                  </a:lnTo>
                  <a:lnTo>
                    <a:pt x="33" y="99"/>
                  </a:lnTo>
                  <a:lnTo>
                    <a:pt x="37" y="100"/>
                  </a:lnTo>
                  <a:lnTo>
                    <a:pt x="305" y="100"/>
                  </a:lnTo>
                  <a:close/>
                </a:path>
              </a:pathLst>
            </a:custGeom>
            <a:solidFill>
              <a:srgbClr val="F2EEEA"/>
            </a:solidFill>
            <a:ln w="0">
              <a:solidFill>
                <a:srgbClr val="000000"/>
              </a:solidFill>
              <a:round/>
              <a:headEnd/>
              <a:tailEnd/>
            </a:ln>
          </p:spPr>
          <p:txBody>
            <a:bodyPr/>
            <a:lstStyle/>
            <a:p>
              <a:pPr algn="ctr"/>
              <a:endParaRPr lang="en-US" sz="1800"/>
            </a:p>
          </p:txBody>
        </p:sp>
        <p:sp>
          <p:nvSpPr>
            <p:cNvPr id="309363" name="Freeform 90"/>
            <p:cNvSpPr>
              <a:spLocks/>
            </p:cNvSpPr>
            <p:nvPr/>
          </p:nvSpPr>
          <p:spPr bwMode="auto">
            <a:xfrm>
              <a:off x="4624" y="1330"/>
              <a:ext cx="21" cy="12"/>
            </a:xfrm>
            <a:custGeom>
              <a:avLst/>
              <a:gdLst>
                <a:gd name="T0" fmla="*/ 18 w 476"/>
                <a:gd name="T1" fmla="*/ 12 h 283"/>
                <a:gd name="T2" fmla="*/ 19 w 476"/>
                <a:gd name="T3" fmla="*/ 12 h 283"/>
                <a:gd name="T4" fmla="*/ 19 w 476"/>
                <a:gd name="T5" fmla="*/ 12 h 283"/>
                <a:gd name="T6" fmla="*/ 20 w 476"/>
                <a:gd name="T7" fmla="*/ 11 h 283"/>
                <a:gd name="T8" fmla="*/ 20 w 476"/>
                <a:gd name="T9" fmla="*/ 11 h 283"/>
                <a:gd name="T10" fmla="*/ 21 w 476"/>
                <a:gd name="T11" fmla="*/ 11 h 283"/>
                <a:gd name="T12" fmla="*/ 21 w 476"/>
                <a:gd name="T13" fmla="*/ 10 h 283"/>
                <a:gd name="T14" fmla="*/ 21 w 476"/>
                <a:gd name="T15" fmla="*/ 9 h 283"/>
                <a:gd name="T16" fmla="*/ 20 w 476"/>
                <a:gd name="T17" fmla="*/ 3 h 283"/>
                <a:gd name="T18" fmla="*/ 20 w 476"/>
                <a:gd name="T19" fmla="*/ 2 h 283"/>
                <a:gd name="T20" fmla="*/ 20 w 476"/>
                <a:gd name="T21" fmla="*/ 2 h 283"/>
                <a:gd name="T22" fmla="*/ 20 w 476"/>
                <a:gd name="T23" fmla="*/ 1 h 283"/>
                <a:gd name="T24" fmla="*/ 20 w 476"/>
                <a:gd name="T25" fmla="*/ 1 h 283"/>
                <a:gd name="T26" fmla="*/ 19 w 476"/>
                <a:gd name="T27" fmla="*/ 0 h 283"/>
                <a:gd name="T28" fmla="*/ 19 w 476"/>
                <a:gd name="T29" fmla="*/ 0 h 283"/>
                <a:gd name="T30" fmla="*/ 19 w 476"/>
                <a:gd name="T31" fmla="*/ 0 h 283"/>
                <a:gd name="T32" fmla="*/ 18 w 476"/>
                <a:gd name="T33" fmla="*/ 0 h 283"/>
                <a:gd name="T34" fmla="*/ 3 w 476"/>
                <a:gd name="T35" fmla="*/ 0 h 283"/>
                <a:gd name="T36" fmla="*/ 2 w 476"/>
                <a:gd name="T37" fmla="*/ 0 h 283"/>
                <a:gd name="T38" fmla="*/ 2 w 476"/>
                <a:gd name="T39" fmla="*/ 0 h 283"/>
                <a:gd name="T40" fmla="*/ 1 w 476"/>
                <a:gd name="T41" fmla="*/ 1 h 283"/>
                <a:gd name="T42" fmla="*/ 1 w 476"/>
                <a:gd name="T43" fmla="*/ 1 h 283"/>
                <a:gd name="T44" fmla="*/ 1 w 476"/>
                <a:gd name="T45" fmla="*/ 2 h 283"/>
                <a:gd name="T46" fmla="*/ 1 w 476"/>
                <a:gd name="T47" fmla="*/ 2 h 283"/>
                <a:gd name="T48" fmla="*/ 1 w 476"/>
                <a:gd name="T49" fmla="*/ 3 h 283"/>
                <a:gd name="T50" fmla="*/ 0 w 476"/>
                <a:gd name="T51" fmla="*/ 9 h 283"/>
                <a:gd name="T52" fmla="*/ 0 w 476"/>
                <a:gd name="T53" fmla="*/ 10 h 283"/>
                <a:gd name="T54" fmla="*/ 0 w 476"/>
                <a:gd name="T55" fmla="*/ 10 h 283"/>
                <a:gd name="T56" fmla="*/ 1 w 476"/>
                <a:gd name="T57" fmla="*/ 11 h 283"/>
                <a:gd name="T58" fmla="*/ 1 w 476"/>
                <a:gd name="T59" fmla="*/ 11 h 283"/>
                <a:gd name="T60" fmla="*/ 1 w 476"/>
                <a:gd name="T61" fmla="*/ 11 h 283"/>
                <a:gd name="T62" fmla="*/ 2 w 476"/>
                <a:gd name="T63" fmla="*/ 12 h 283"/>
                <a:gd name="T64" fmla="*/ 2 w 476"/>
                <a:gd name="T65" fmla="*/ 12 h 283"/>
                <a:gd name="T66" fmla="*/ 3 w 476"/>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6"/>
                <a:gd name="T103" fmla="*/ 0 h 283"/>
                <a:gd name="T104" fmla="*/ 476 w 476"/>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6" h="283">
                  <a:moveTo>
                    <a:pt x="414" y="283"/>
                  </a:moveTo>
                  <a:lnTo>
                    <a:pt x="419" y="282"/>
                  </a:lnTo>
                  <a:lnTo>
                    <a:pt x="425" y="281"/>
                  </a:lnTo>
                  <a:lnTo>
                    <a:pt x="430" y="280"/>
                  </a:lnTo>
                  <a:lnTo>
                    <a:pt x="435" y="277"/>
                  </a:lnTo>
                  <a:lnTo>
                    <a:pt x="440" y="275"/>
                  </a:lnTo>
                  <a:lnTo>
                    <a:pt x="445" y="271"/>
                  </a:lnTo>
                  <a:lnTo>
                    <a:pt x="450" y="268"/>
                  </a:lnTo>
                  <a:lnTo>
                    <a:pt x="455" y="264"/>
                  </a:lnTo>
                  <a:lnTo>
                    <a:pt x="459" y="259"/>
                  </a:lnTo>
                  <a:lnTo>
                    <a:pt x="463" y="254"/>
                  </a:lnTo>
                  <a:lnTo>
                    <a:pt x="467" y="248"/>
                  </a:lnTo>
                  <a:lnTo>
                    <a:pt x="470" y="242"/>
                  </a:lnTo>
                  <a:lnTo>
                    <a:pt x="472" y="236"/>
                  </a:lnTo>
                  <a:lnTo>
                    <a:pt x="474" y="230"/>
                  </a:lnTo>
                  <a:lnTo>
                    <a:pt x="475" y="223"/>
                  </a:lnTo>
                  <a:lnTo>
                    <a:pt x="476" y="217"/>
                  </a:lnTo>
                  <a:lnTo>
                    <a:pt x="462" y="69"/>
                  </a:lnTo>
                  <a:lnTo>
                    <a:pt x="461" y="62"/>
                  </a:lnTo>
                  <a:lnTo>
                    <a:pt x="461" y="55"/>
                  </a:lnTo>
                  <a:lnTo>
                    <a:pt x="459" y="48"/>
                  </a:lnTo>
                  <a:lnTo>
                    <a:pt x="458" y="41"/>
                  </a:lnTo>
                  <a:lnTo>
                    <a:pt x="456" y="36"/>
                  </a:lnTo>
                  <a:lnTo>
                    <a:pt x="453" y="30"/>
                  </a:lnTo>
                  <a:lnTo>
                    <a:pt x="450" y="25"/>
                  </a:lnTo>
                  <a:lnTo>
                    <a:pt x="447" y="20"/>
                  </a:lnTo>
                  <a:lnTo>
                    <a:pt x="444" y="16"/>
                  </a:lnTo>
                  <a:lnTo>
                    <a:pt x="440" y="11"/>
                  </a:lnTo>
                  <a:lnTo>
                    <a:pt x="437" y="8"/>
                  </a:lnTo>
                  <a:lnTo>
                    <a:pt x="433" y="5"/>
                  </a:lnTo>
                  <a:lnTo>
                    <a:pt x="428" y="3"/>
                  </a:lnTo>
                  <a:lnTo>
                    <a:pt x="424" y="1"/>
                  </a:lnTo>
                  <a:lnTo>
                    <a:pt x="419" y="0"/>
                  </a:lnTo>
                  <a:lnTo>
                    <a:pt x="414" y="0"/>
                  </a:lnTo>
                  <a:lnTo>
                    <a:pt x="62" y="0"/>
                  </a:lnTo>
                  <a:lnTo>
                    <a:pt x="57" y="0"/>
                  </a:lnTo>
                  <a:lnTo>
                    <a:pt x="52" y="1"/>
                  </a:lnTo>
                  <a:lnTo>
                    <a:pt x="48" y="3"/>
                  </a:lnTo>
                  <a:lnTo>
                    <a:pt x="43" y="5"/>
                  </a:lnTo>
                  <a:lnTo>
                    <a:pt x="39" y="8"/>
                  </a:lnTo>
                  <a:lnTo>
                    <a:pt x="35" y="11"/>
                  </a:lnTo>
                  <a:lnTo>
                    <a:pt x="32" y="16"/>
                  </a:lnTo>
                  <a:lnTo>
                    <a:pt x="27" y="20"/>
                  </a:lnTo>
                  <a:lnTo>
                    <a:pt x="24" y="25"/>
                  </a:lnTo>
                  <a:lnTo>
                    <a:pt x="22" y="30"/>
                  </a:lnTo>
                  <a:lnTo>
                    <a:pt x="19" y="36"/>
                  </a:lnTo>
                  <a:lnTo>
                    <a:pt x="17" y="41"/>
                  </a:lnTo>
                  <a:lnTo>
                    <a:pt x="16" y="48"/>
                  </a:lnTo>
                  <a:lnTo>
                    <a:pt x="14" y="55"/>
                  </a:lnTo>
                  <a:lnTo>
                    <a:pt x="14" y="62"/>
                  </a:lnTo>
                  <a:lnTo>
                    <a:pt x="14" y="69"/>
                  </a:lnTo>
                  <a:lnTo>
                    <a:pt x="0" y="217"/>
                  </a:lnTo>
                  <a:lnTo>
                    <a:pt x="0" y="223"/>
                  </a:lnTo>
                  <a:lnTo>
                    <a:pt x="1" y="230"/>
                  </a:lnTo>
                  <a:lnTo>
                    <a:pt x="3" y="236"/>
                  </a:lnTo>
                  <a:lnTo>
                    <a:pt x="5" y="242"/>
                  </a:lnTo>
                  <a:lnTo>
                    <a:pt x="8" y="248"/>
                  </a:lnTo>
                  <a:lnTo>
                    <a:pt x="12" y="254"/>
                  </a:lnTo>
                  <a:lnTo>
                    <a:pt x="16" y="259"/>
                  </a:lnTo>
                  <a:lnTo>
                    <a:pt x="20" y="264"/>
                  </a:lnTo>
                  <a:lnTo>
                    <a:pt x="25" y="268"/>
                  </a:lnTo>
                  <a:lnTo>
                    <a:pt x="31" y="271"/>
                  </a:lnTo>
                  <a:lnTo>
                    <a:pt x="36" y="275"/>
                  </a:lnTo>
                  <a:lnTo>
                    <a:pt x="41" y="277"/>
                  </a:lnTo>
                  <a:lnTo>
                    <a:pt x="46" y="280"/>
                  </a:lnTo>
                  <a:lnTo>
                    <a:pt x="51" y="281"/>
                  </a:lnTo>
                  <a:lnTo>
                    <a:pt x="57" y="282"/>
                  </a:lnTo>
                  <a:lnTo>
                    <a:pt x="62" y="283"/>
                  </a:lnTo>
                  <a:lnTo>
                    <a:pt x="414" y="283"/>
                  </a:lnTo>
                  <a:close/>
                </a:path>
              </a:pathLst>
            </a:custGeom>
            <a:solidFill>
              <a:srgbClr val="7F7F7F"/>
            </a:solidFill>
            <a:ln w="0">
              <a:solidFill>
                <a:srgbClr val="000000"/>
              </a:solidFill>
              <a:round/>
              <a:headEnd/>
              <a:tailEnd/>
            </a:ln>
          </p:spPr>
          <p:txBody>
            <a:bodyPr/>
            <a:lstStyle/>
            <a:p>
              <a:pPr algn="ctr"/>
              <a:endParaRPr lang="en-US" sz="1800"/>
            </a:p>
          </p:txBody>
        </p:sp>
        <p:sp>
          <p:nvSpPr>
            <p:cNvPr id="309364" name="Freeform 91"/>
            <p:cNvSpPr>
              <a:spLocks/>
            </p:cNvSpPr>
            <p:nvPr/>
          </p:nvSpPr>
          <p:spPr bwMode="auto">
            <a:xfrm>
              <a:off x="4625" y="1330"/>
              <a:ext cx="20" cy="12"/>
            </a:xfrm>
            <a:custGeom>
              <a:avLst/>
              <a:gdLst>
                <a:gd name="T0" fmla="*/ 18 w 454"/>
                <a:gd name="T1" fmla="*/ 12 h 270"/>
                <a:gd name="T2" fmla="*/ 18 w 454"/>
                <a:gd name="T3" fmla="*/ 12 h 270"/>
                <a:gd name="T4" fmla="*/ 18 w 454"/>
                <a:gd name="T5" fmla="*/ 12 h 270"/>
                <a:gd name="T6" fmla="*/ 19 w 454"/>
                <a:gd name="T7" fmla="*/ 11 h 270"/>
                <a:gd name="T8" fmla="*/ 19 w 454"/>
                <a:gd name="T9" fmla="*/ 11 h 270"/>
                <a:gd name="T10" fmla="*/ 20 w 454"/>
                <a:gd name="T11" fmla="*/ 10 h 270"/>
                <a:gd name="T12" fmla="*/ 20 w 454"/>
                <a:gd name="T13" fmla="*/ 10 h 270"/>
                <a:gd name="T14" fmla="*/ 20 w 454"/>
                <a:gd name="T15" fmla="*/ 9 h 270"/>
                <a:gd name="T16" fmla="*/ 19 w 454"/>
                <a:gd name="T17" fmla="*/ 3 h 270"/>
                <a:gd name="T18" fmla="*/ 19 w 454"/>
                <a:gd name="T19" fmla="*/ 2 h 270"/>
                <a:gd name="T20" fmla="*/ 19 w 454"/>
                <a:gd name="T21" fmla="*/ 2 h 270"/>
                <a:gd name="T22" fmla="*/ 19 w 454"/>
                <a:gd name="T23" fmla="*/ 1 h 270"/>
                <a:gd name="T24" fmla="*/ 19 w 454"/>
                <a:gd name="T25" fmla="*/ 1 h 270"/>
                <a:gd name="T26" fmla="*/ 18 w 454"/>
                <a:gd name="T27" fmla="*/ 0 h 270"/>
                <a:gd name="T28" fmla="*/ 18 w 454"/>
                <a:gd name="T29" fmla="*/ 0 h 270"/>
                <a:gd name="T30" fmla="*/ 18 w 454"/>
                <a:gd name="T31" fmla="*/ 0 h 270"/>
                <a:gd name="T32" fmla="*/ 17 w 454"/>
                <a:gd name="T33" fmla="*/ 0 h 270"/>
                <a:gd name="T34" fmla="*/ 2 w 454"/>
                <a:gd name="T35" fmla="*/ 0 h 270"/>
                <a:gd name="T36" fmla="*/ 2 w 454"/>
                <a:gd name="T37" fmla="*/ 0 h 270"/>
                <a:gd name="T38" fmla="*/ 2 w 454"/>
                <a:gd name="T39" fmla="*/ 0 h 270"/>
                <a:gd name="T40" fmla="*/ 1 w 454"/>
                <a:gd name="T41" fmla="*/ 1 h 270"/>
                <a:gd name="T42" fmla="*/ 1 w 454"/>
                <a:gd name="T43" fmla="*/ 1 h 270"/>
                <a:gd name="T44" fmla="*/ 1 w 454"/>
                <a:gd name="T45" fmla="*/ 1 h 270"/>
                <a:gd name="T46" fmla="*/ 1 w 454"/>
                <a:gd name="T47" fmla="*/ 2 h 270"/>
                <a:gd name="T48" fmla="*/ 1 w 454"/>
                <a:gd name="T49" fmla="*/ 3 h 270"/>
                <a:gd name="T50" fmla="*/ 0 w 454"/>
                <a:gd name="T51" fmla="*/ 9 h 270"/>
                <a:gd name="T52" fmla="*/ 0 w 454"/>
                <a:gd name="T53" fmla="*/ 10 h 270"/>
                <a:gd name="T54" fmla="*/ 0 w 454"/>
                <a:gd name="T55" fmla="*/ 10 h 270"/>
                <a:gd name="T56" fmla="*/ 0 w 454"/>
                <a:gd name="T57" fmla="*/ 11 h 270"/>
                <a:gd name="T58" fmla="*/ 1 w 454"/>
                <a:gd name="T59" fmla="*/ 11 h 270"/>
                <a:gd name="T60" fmla="*/ 1 w 454"/>
                <a:gd name="T61" fmla="*/ 12 h 270"/>
                <a:gd name="T62" fmla="*/ 2 w 454"/>
                <a:gd name="T63" fmla="*/ 12 h 270"/>
                <a:gd name="T64" fmla="*/ 2 w 454"/>
                <a:gd name="T65" fmla="*/ 12 h 270"/>
                <a:gd name="T66" fmla="*/ 3 w 454"/>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70"/>
                <a:gd name="T104" fmla="*/ 454 w 454"/>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70">
                  <a:moveTo>
                    <a:pt x="394" y="270"/>
                  </a:moveTo>
                  <a:lnTo>
                    <a:pt x="398" y="269"/>
                  </a:lnTo>
                  <a:lnTo>
                    <a:pt x="404" y="268"/>
                  </a:lnTo>
                  <a:lnTo>
                    <a:pt x="409" y="267"/>
                  </a:lnTo>
                  <a:lnTo>
                    <a:pt x="414" y="265"/>
                  </a:lnTo>
                  <a:lnTo>
                    <a:pt x="419" y="262"/>
                  </a:lnTo>
                  <a:lnTo>
                    <a:pt x="423" y="259"/>
                  </a:lnTo>
                  <a:lnTo>
                    <a:pt x="428" y="255"/>
                  </a:lnTo>
                  <a:lnTo>
                    <a:pt x="433" y="251"/>
                  </a:lnTo>
                  <a:lnTo>
                    <a:pt x="437" y="247"/>
                  </a:lnTo>
                  <a:lnTo>
                    <a:pt x="440" y="241"/>
                  </a:lnTo>
                  <a:lnTo>
                    <a:pt x="445" y="236"/>
                  </a:lnTo>
                  <a:lnTo>
                    <a:pt x="448" y="231"/>
                  </a:lnTo>
                  <a:lnTo>
                    <a:pt x="450" y="225"/>
                  </a:lnTo>
                  <a:lnTo>
                    <a:pt x="452" y="219"/>
                  </a:lnTo>
                  <a:lnTo>
                    <a:pt x="453" y="213"/>
                  </a:lnTo>
                  <a:lnTo>
                    <a:pt x="454" y="207"/>
                  </a:lnTo>
                  <a:lnTo>
                    <a:pt x="439" y="65"/>
                  </a:lnTo>
                  <a:lnTo>
                    <a:pt x="438" y="58"/>
                  </a:lnTo>
                  <a:lnTo>
                    <a:pt x="438" y="52"/>
                  </a:lnTo>
                  <a:lnTo>
                    <a:pt x="436" y="45"/>
                  </a:lnTo>
                  <a:lnTo>
                    <a:pt x="435" y="39"/>
                  </a:lnTo>
                  <a:lnTo>
                    <a:pt x="433" y="33"/>
                  </a:lnTo>
                  <a:lnTo>
                    <a:pt x="431" y="28"/>
                  </a:lnTo>
                  <a:lnTo>
                    <a:pt x="428" y="23"/>
                  </a:lnTo>
                  <a:lnTo>
                    <a:pt x="426" y="19"/>
                  </a:lnTo>
                  <a:lnTo>
                    <a:pt x="422" y="15"/>
                  </a:lnTo>
                  <a:lnTo>
                    <a:pt x="419" y="11"/>
                  </a:lnTo>
                  <a:lnTo>
                    <a:pt x="415" y="8"/>
                  </a:lnTo>
                  <a:lnTo>
                    <a:pt x="412" y="4"/>
                  </a:lnTo>
                  <a:lnTo>
                    <a:pt x="407" y="2"/>
                  </a:lnTo>
                  <a:lnTo>
                    <a:pt x="402" y="1"/>
                  </a:lnTo>
                  <a:lnTo>
                    <a:pt x="398" y="0"/>
                  </a:lnTo>
                  <a:lnTo>
                    <a:pt x="394" y="0"/>
                  </a:lnTo>
                  <a:lnTo>
                    <a:pt x="59" y="0"/>
                  </a:lnTo>
                  <a:lnTo>
                    <a:pt x="53" y="0"/>
                  </a:lnTo>
                  <a:lnTo>
                    <a:pt x="49" y="1"/>
                  </a:lnTo>
                  <a:lnTo>
                    <a:pt x="45" y="2"/>
                  </a:lnTo>
                  <a:lnTo>
                    <a:pt x="41" y="4"/>
                  </a:lnTo>
                  <a:lnTo>
                    <a:pt x="37" y="8"/>
                  </a:lnTo>
                  <a:lnTo>
                    <a:pt x="33" y="11"/>
                  </a:lnTo>
                  <a:lnTo>
                    <a:pt x="30" y="15"/>
                  </a:lnTo>
                  <a:lnTo>
                    <a:pt x="27" y="19"/>
                  </a:lnTo>
                  <a:lnTo>
                    <a:pt x="24" y="23"/>
                  </a:lnTo>
                  <a:lnTo>
                    <a:pt x="21" y="28"/>
                  </a:lnTo>
                  <a:lnTo>
                    <a:pt x="19" y="33"/>
                  </a:lnTo>
                  <a:lnTo>
                    <a:pt x="17" y="39"/>
                  </a:lnTo>
                  <a:lnTo>
                    <a:pt x="15" y="45"/>
                  </a:lnTo>
                  <a:lnTo>
                    <a:pt x="13" y="52"/>
                  </a:lnTo>
                  <a:lnTo>
                    <a:pt x="13" y="58"/>
                  </a:lnTo>
                  <a:lnTo>
                    <a:pt x="13" y="65"/>
                  </a:lnTo>
                  <a:lnTo>
                    <a:pt x="0" y="207"/>
                  </a:lnTo>
                  <a:lnTo>
                    <a:pt x="0" y="213"/>
                  </a:lnTo>
                  <a:lnTo>
                    <a:pt x="1" y="219"/>
                  </a:lnTo>
                  <a:lnTo>
                    <a:pt x="3" y="225"/>
                  </a:lnTo>
                  <a:lnTo>
                    <a:pt x="5" y="231"/>
                  </a:lnTo>
                  <a:lnTo>
                    <a:pt x="8" y="236"/>
                  </a:lnTo>
                  <a:lnTo>
                    <a:pt x="11" y="241"/>
                  </a:lnTo>
                  <a:lnTo>
                    <a:pt x="15" y="247"/>
                  </a:lnTo>
                  <a:lnTo>
                    <a:pt x="20" y="251"/>
                  </a:lnTo>
                  <a:lnTo>
                    <a:pt x="24" y="255"/>
                  </a:lnTo>
                  <a:lnTo>
                    <a:pt x="29" y="259"/>
                  </a:lnTo>
                  <a:lnTo>
                    <a:pt x="34" y="262"/>
                  </a:lnTo>
                  <a:lnTo>
                    <a:pt x="38" y="265"/>
                  </a:lnTo>
                  <a:lnTo>
                    <a:pt x="43" y="267"/>
                  </a:lnTo>
                  <a:lnTo>
                    <a:pt x="48" y="268"/>
                  </a:lnTo>
                  <a:lnTo>
                    <a:pt x="53" y="269"/>
                  </a:lnTo>
                  <a:lnTo>
                    <a:pt x="59" y="270"/>
                  </a:lnTo>
                  <a:lnTo>
                    <a:pt x="394" y="270"/>
                  </a:lnTo>
                  <a:close/>
                </a:path>
              </a:pathLst>
            </a:custGeom>
            <a:solidFill>
              <a:srgbClr val="F2F3F1"/>
            </a:solidFill>
            <a:ln w="0">
              <a:solidFill>
                <a:srgbClr val="000000"/>
              </a:solidFill>
              <a:round/>
              <a:headEnd/>
              <a:tailEnd/>
            </a:ln>
          </p:spPr>
          <p:txBody>
            <a:bodyPr/>
            <a:lstStyle/>
            <a:p>
              <a:pPr algn="ctr"/>
              <a:endParaRPr lang="en-US" sz="1800"/>
            </a:p>
          </p:txBody>
        </p:sp>
        <p:sp>
          <p:nvSpPr>
            <p:cNvPr id="309365" name="Freeform 92"/>
            <p:cNvSpPr>
              <a:spLocks/>
            </p:cNvSpPr>
            <p:nvPr/>
          </p:nvSpPr>
          <p:spPr bwMode="auto">
            <a:xfrm>
              <a:off x="4628" y="1335"/>
              <a:ext cx="14" cy="6"/>
            </a:xfrm>
            <a:custGeom>
              <a:avLst/>
              <a:gdLst>
                <a:gd name="T0" fmla="*/ 14 w 332"/>
                <a:gd name="T1" fmla="*/ 3 h 122"/>
                <a:gd name="T2" fmla="*/ 14 w 332"/>
                <a:gd name="T3" fmla="*/ 3 h 122"/>
                <a:gd name="T4" fmla="*/ 14 w 332"/>
                <a:gd name="T5" fmla="*/ 4 h 122"/>
                <a:gd name="T6" fmla="*/ 14 w 332"/>
                <a:gd name="T7" fmla="*/ 4 h 122"/>
                <a:gd name="T8" fmla="*/ 14 w 332"/>
                <a:gd name="T9" fmla="*/ 4 h 122"/>
                <a:gd name="T10" fmla="*/ 14 w 332"/>
                <a:gd name="T11" fmla="*/ 4 h 122"/>
                <a:gd name="T12" fmla="*/ 14 w 332"/>
                <a:gd name="T13" fmla="*/ 5 h 122"/>
                <a:gd name="T14" fmla="*/ 14 w 332"/>
                <a:gd name="T15" fmla="*/ 5 h 122"/>
                <a:gd name="T16" fmla="*/ 14 w 332"/>
                <a:gd name="T17" fmla="*/ 5 h 122"/>
                <a:gd name="T18" fmla="*/ 13 w 332"/>
                <a:gd name="T19" fmla="*/ 5 h 122"/>
                <a:gd name="T20" fmla="*/ 13 w 332"/>
                <a:gd name="T21" fmla="*/ 5 h 122"/>
                <a:gd name="T22" fmla="*/ 13 w 332"/>
                <a:gd name="T23" fmla="*/ 6 h 122"/>
                <a:gd name="T24" fmla="*/ 13 w 332"/>
                <a:gd name="T25" fmla="*/ 6 h 122"/>
                <a:gd name="T26" fmla="*/ 13 w 332"/>
                <a:gd name="T27" fmla="*/ 6 h 122"/>
                <a:gd name="T28" fmla="*/ 13 w 332"/>
                <a:gd name="T29" fmla="*/ 6 h 122"/>
                <a:gd name="T30" fmla="*/ 13 w 332"/>
                <a:gd name="T31" fmla="*/ 6 h 122"/>
                <a:gd name="T32" fmla="*/ 12 w 332"/>
                <a:gd name="T33" fmla="*/ 6 h 122"/>
                <a:gd name="T34" fmla="*/ 2 w 332"/>
                <a:gd name="T35" fmla="*/ 6 h 122"/>
                <a:gd name="T36" fmla="*/ 1 w 332"/>
                <a:gd name="T37" fmla="*/ 6 h 122"/>
                <a:gd name="T38" fmla="*/ 1 w 332"/>
                <a:gd name="T39" fmla="*/ 6 h 122"/>
                <a:gd name="T40" fmla="*/ 1 w 332"/>
                <a:gd name="T41" fmla="*/ 6 h 122"/>
                <a:gd name="T42" fmla="*/ 1 w 332"/>
                <a:gd name="T43" fmla="*/ 6 h 122"/>
                <a:gd name="T44" fmla="*/ 1 w 332"/>
                <a:gd name="T45" fmla="*/ 6 h 122"/>
                <a:gd name="T46" fmla="*/ 1 w 332"/>
                <a:gd name="T47" fmla="*/ 5 h 122"/>
                <a:gd name="T48" fmla="*/ 1 w 332"/>
                <a:gd name="T49" fmla="*/ 5 h 122"/>
                <a:gd name="T50" fmla="*/ 0 w 332"/>
                <a:gd name="T51" fmla="*/ 5 h 122"/>
                <a:gd name="T52" fmla="*/ 0 w 332"/>
                <a:gd name="T53" fmla="*/ 5 h 122"/>
                <a:gd name="T54" fmla="*/ 0 w 332"/>
                <a:gd name="T55" fmla="*/ 5 h 122"/>
                <a:gd name="T56" fmla="*/ 0 w 332"/>
                <a:gd name="T57" fmla="*/ 4 h 122"/>
                <a:gd name="T58" fmla="*/ 0 w 332"/>
                <a:gd name="T59" fmla="*/ 4 h 122"/>
                <a:gd name="T60" fmla="*/ 0 w 332"/>
                <a:gd name="T61" fmla="*/ 4 h 122"/>
                <a:gd name="T62" fmla="*/ 0 w 332"/>
                <a:gd name="T63" fmla="*/ 4 h 122"/>
                <a:gd name="T64" fmla="*/ 0 w 332"/>
                <a:gd name="T65" fmla="*/ 3 h 122"/>
                <a:gd name="T66" fmla="*/ 0 w 332"/>
                <a:gd name="T67" fmla="*/ 3 h 122"/>
                <a:gd name="T68" fmla="*/ 0 w 332"/>
                <a:gd name="T69" fmla="*/ 0 h 122"/>
                <a:gd name="T70" fmla="*/ 14 w 332"/>
                <a:gd name="T71" fmla="*/ 0 h 122"/>
                <a:gd name="T72" fmla="*/ 14 w 332"/>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2"/>
                <a:gd name="T113" fmla="*/ 332 w 332"/>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2">
                  <a:moveTo>
                    <a:pt x="332" y="60"/>
                  </a:moveTo>
                  <a:lnTo>
                    <a:pt x="331" y="66"/>
                  </a:lnTo>
                  <a:lnTo>
                    <a:pt x="331" y="72"/>
                  </a:lnTo>
                  <a:lnTo>
                    <a:pt x="330" y="78"/>
                  </a:lnTo>
                  <a:lnTo>
                    <a:pt x="329" y="84"/>
                  </a:lnTo>
                  <a:lnTo>
                    <a:pt x="328" y="89"/>
                  </a:lnTo>
                  <a:lnTo>
                    <a:pt x="326" y="94"/>
                  </a:lnTo>
                  <a:lnTo>
                    <a:pt x="324" y="99"/>
                  </a:lnTo>
                  <a:lnTo>
                    <a:pt x="322" y="103"/>
                  </a:lnTo>
                  <a:lnTo>
                    <a:pt x="319" y="107"/>
                  </a:lnTo>
                  <a:lnTo>
                    <a:pt x="316" y="110"/>
                  </a:lnTo>
                  <a:lnTo>
                    <a:pt x="313" y="113"/>
                  </a:lnTo>
                  <a:lnTo>
                    <a:pt x="310" y="116"/>
                  </a:lnTo>
                  <a:lnTo>
                    <a:pt x="306" y="119"/>
                  </a:lnTo>
                  <a:lnTo>
                    <a:pt x="303" y="120"/>
                  </a:lnTo>
                  <a:lnTo>
                    <a:pt x="298" y="121"/>
                  </a:lnTo>
                  <a:lnTo>
                    <a:pt x="294" y="122"/>
                  </a:lnTo>
                  <a:lnTo>
                    <a:pt x="39" y="122"/>
                  </a:lnTo>
                  <a:lnTo>
                    <a:pt x="34" y="121"/>
                  </a:lnTo>
                  <a:lnTo>
                    <a:pt x="29" y="120"/>
                  </a:lnTo>
                  <a:lnTo>
                    <a:pt x="25" y="119"/>
                  </a:lnTo>
                  <a:lnTo>
                    <a:pt x="22" y="116"/>
                  </a:lnTo>
                  <a:lnTo>
                    <a:pt x="18" y="113"/>
                  </a:lnTo>
                  <a:lnTo>
                    <a:pt x="15" y="110"/>
                  </a:lnTo>
                  <a:lnTo>
                    <a:pt x="12" y="107"/>
                  </a:lnTo>
                  <a:lnTo>
                    <a:pt x="10" y="103"/>
                  </a:lnTo>
                  <a:lnTo>
                    <a:pt x="8" y="99"/>
                  </a:lnTo>
                  <a:lnTo>
                    <a:pt x="5" y="94"/>
                  </a:lnTo>
                  <a:lnTo>
                    <a:pt x="4" y="89"/>
                  </a:lnTo>
                  <a:lnTo>
                    <a:pt x="2" y="84"/>
                  </a:lnTo>
                  <a:lnTo>
                    <a:pt x="1" y="78"/>
                  </a:lnTo>
                  <a:lnTo>
                    <a:pt x="0" y="72"/>
                  </a:lnTo>
                  <a:lnTo>
                    <a:pt x="0" y="66"/>
                  </a:lnTo>
                  <a:lnTo>
                    <a:pt x="0" y="60"/>
                  </a:lnTo>
                  <a:lnTo>
                    <a:pt x="3" y="0"/>
                  </a:lnTo>
                  <a:lnTo>
                    <a:pt x="330"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366" name="Freeform 93"/>
            <p:cNvSpPr>
              <a:spLocks/>
            </p:cNvSpPr>
            <p:nvPr/>
          </p:nvSpPr>
          <p:spPr bwMode="auto">
            <a:xfrm>
              <a:off x="4626" y="1331"/>
              <a:ext cx="1" cy="9"/>
            </a:xfrm>
            <a:custGeom>
              <a:avLst/>
              <a:gdLst>
                <a:gd name="T0" fmla="*/ 1 w 32"/>
                <a:gd name="T1" fmla="*/ 9 h 201"/>
                <a:gd name="T2" fmla="*/ 1 w 32"/>
                <a:gd name="T3" fmla="*/ 9 h 201"/>
                <a:gd name="T4" fmla="*/ 1 w 32"/>
                <a:gd name="T5" fmla="*/ 9 h 201"/>
                <a:gd name="T6" fmla="*/ 1 w 32"/>
                <a:gd name="T7" fmla="*/ 9 h 201"/>
                <a:gd name="T8" fmla="*/ 1 w 32"/>
                <a:gd name="T9" fmla="*/ 9 h 201"/>
                <a:gd name="T10" fmla="*/ 1 w 32"/>
                <a:gd name="T11" fmla="*/ 9 h 201"/>
                <a:gd name="T12" fmla="*/ 1 w 32"/>
                <a:gd name="T13" fmla="*/ 8 h 201"/>
                <a:gd name="T14" fmla="*/ 1 w 32"/>
                <a:gd name="T15" fmla="*/ 8 h 201"/>
                <a:gd name="T16" fmla="*/ 1 w 32"/>
                <a:gd name="T17" fmla="*/ 1 h 201"/>
                <a:gd name="T18" fmla="*/ 1 w 32"/>
                <a:gd name="T19" fmla="*/ 1 h 201"/>
                <a:gd name="T20" fmla="*/ 1 w 32"/>
                <a:gd name="T21" fmla="*/ 1 h 201"/>
                <a:gd name="T22" fmla="*/ 1 w 32"/>
                <a:gd name="T23" fmla="*/ 0 h 201"/>
                <a:gd name="T24" fmla="*/ 1 w 32"/>
                <a:gd name="T25" fmla="*/ 0 h 201"/>
                <a:gd name="T26" fmla="*/ 1 w 32"/>
                <a:gd name="T27" fmla="*/ 0 h 201"/>
                <a:gd name="T28" fmla="*/ 1 w 32"/>
                <a:gd name="T29" fmla="*/ 0 h 201"/>
                <a:gd name="T30" fmla="*/ 1 w 32"/>
                <a:gd name="T31" fmla="*/ 0 h 201"/>
                <a:gd name="T32" fmla="*/ 1 w 32"/>
                <a:gd name="T33" fmla="*/ 0 h 201"/>
                <a:gd name="T34" fmla="*/ 0 w 32"/>
                <a:gd name="T35" fmla="*/ 0 h 201"/>
                <a:gd name="T36" fmla="*/ 0 w 32"/>
                <a:gd name="T37" fmla="*/ 0 h 201"/>
                <a:gd name="T38" fmla="*/ 0 w 32"/>
                <a:gd name="T39" fmla="*/ 0 h 201"/>
                <a:gd name="T40" fmla="*/ 0 w 32"/>
                <a:gd name="T41" fmla="*/ 0 h 201"/>
                <a:gd name="T42" fmla="*/ 0 w 32"/>
                <a:gd name="T43" fmla="*/ 0 h 201"/>
                <a:gd name="T44" fmla="*/ 0 w 32"/>
                <a:gd name="T45" fmla="*/ 1 h 201"/>
                <a:gd name="T46" fmla="*/ 0 w 32"/>
                <a:gd name="T47" fmla="*/ 1 h 201"/>
                <a:gd name="T48" fmla="*/ 0 w 32"/>
                <a:gd name="T49" fmla="*/ 1 h 201"/>
                <a:gd name="T50" fmla="*/ 0 w 32"/>
                <a:gd name="T51" fmla="*/ 8 h 201"/>
                <a:gd name="T52" fmla="*/ 0 w 32"/>
                <a:gd name="T53" fmla="*/ 8 h 201"/>
                <a:gd name="T54" fmla="*/ 0 w 32"/>
                <a:gd name="T55" fmla="*/ 8 h 201"/>
                <a:gd name="T56" fmla="*/ 0 w 32"/>
                <a:gd name="T57" fmla="*/ 8 h 201"/>
                <a:gd name="T58" fmla="*/ 0 w 32"/>
                <a:gd name="T59" fmla="*/ 9 h 201"/>
                <a:gd name="T60" fmla="*/ 0 w 32"/>
                <a:gd name="T61" fmla="*/ 9 h 201"/>
                <a:gd name="T62" fmla="*/ 0 w 32"/>
                <a:gd name="T63" fmla="*/ 9 h 201"/>
                <a:gd name="T64" fmla="*/ 1 w 32"/>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1"/>
                <a:gd name="T101" fmla="*/ 32 w 32"/>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1">
                  <a:moveTo>
                    <a:pt x="18" y="201"/>
                  </a:moveTo>
                  <a:lnTo>
                    <a:pt x="19" y="200"/>
                  </a:lnTo>
                  <a:lnTo>
                    <a:pt x="20" y="200"/>
                  </a:lnTo>
                  <a:lnTo>
                    <a:pt x="21" y="200"/>
                  </a:lnTo>
                  <a:lnTo>
                    <a:pt x="23" y="199"/>
                  </a:lnTo>
                  <a:lnTo>
                    <a:pt x="24" y="198"/>
                  </a:lnTo>
                  <a:lnTo>
                    <a:pt x="25" y="197"/>
                  </a:lnTo>
                  <a:lnTo>
                    <a:pt x="26" y="196"/>
                  </a:lnTo>
                  <a:lnTo>
                    <a:pt x="27" y="195"/>
                  </a:lnTo>
                  <a:lnTo>
                    <a:pt x="28" y="193"/>
                  </a:lnTo>
                  <a:lnTo>
                    <a:pt x="29" y="192"/>
                  </a:lnTo>
                  <a:lnTo>
                    <a:pt x="30" y="190"/>
                  </a:lnTo>
                  <a:lnTo>
                    <a:pt x="30" y="189"/>
                  </a:lnTo>
                  <a:lnTo>
                    <a:pt x="31" y="187"/>
                  </a:lnTo>
                  <a:lnTo>
                    <a:pt x="31" y="185"/>
                  </a:lnTo>
                  <a:lnTo>
                    <a:pt x="31" y="183"/>
                  </a:lnTo>
                  <a:lnTo>
                    <a:pt x="32" y="182"/>
                  </a:lnTo>
                  <a:lnTo>
                    <a:pt x="32" y="21"/>
                  </a:lnTo>
                  <a:lnTo>
                    <a:pt x="31" y="18"/>
                  </a:lnTo>
                  <a:lnTo>
                    <a:pt x="31" y="16"/>
                  </a:lnTo>
                  <a:lnTo>
                    <a:pt x="31" y="15"/>
                  </a:lnTo>
                  <a:lnTo>
                    <a:pt x="30" y="13"/>
                  </a:lnTo>
                  <a:lnTo>
                    <a:pt x="30" y="11"/>
                  </a:lnTo>
                  <a:lnTo>
                    <a:pt x="29" y="8"/>
                  </a:lnTo>
                  <a:lnTo>
                    <a:pt x="28" y="7"/>
                  </a:lnTo>
                  <a:lnTo>
                    <a:pt x="27" y="5"/>
                  </a:lnTo>
                  <a:lnTo>
                    <a:pt x="26" y="4"/>
                  </a:lnTo>
                  <a:lnTo>
                    <a:pt x="25" y="3"/>
                  </a:lnTo>
                  <a:lnTo>
                    <a:pt x="24" y="2"/>
                  </a:lnTo>
                  <a:lnTo>
                    <a:pt x="23" y="1"/>
                  </a:lnTo>
                  <a:lnTo>
                    <a:pt x="21"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1"/>
                  </a:lnTo>
                  <a:lnTo>
                    <a:pt x="5" y="13"/>
                  </a:lnTo>
                  <a:lnTo>
                    <a:pt x="4" y="15"/>
                  </a:lnTo>
                  <a:lnTo>
                    <a:pt x="4" y="16"/>
                  </a:lnTo>
                  <a:lnTo>
                    <a:pt x="4" y="18"/>
                  </a:lnTo>
                  <a:lnTo>
                    <a:pt x="4" y="21"/>
                  </a:lnTo>
                  <a:lnTo>
                    <a:pt x="0" y="168"/>
                  </a:lnTo>
                  <a:lnTo>
                    <a:pt x="0" y="171"/>
                  </a:lnTo>
                  <a:lnTo>
                    <a:pt x="0" y="173"/>
                  </a:lnTo>
                  <a:lnTo>
                    <a:pt x="0" y="176"/>
                  </a:lnTo>
                  <a:lnTo>
                    <a:pt x="1" y="178"/>
                  </a:lnTo>
                  <a:lnTo>
                    <a:pt x="2" y="181"/>
                  </a:lnTo>
                  <a:lnTo>
                    <a:pt x="3" y="183"/>
                  </a:lnTo>
                  <a:lnTo>
                    <a:pt x="4" y="186"/>
                  </a:lnTo>
                  <a:lnTo>
                    <a:pt x="6" y="189"/>
                  </a:lnTo>
                  <a:lnTo>
                    <a:pt x="7" y="191"/>
                  </a:lnTo>
                  <a:lnTo>
                    <a:pt x="8" y="193"/>
                  </a:lnTo>
                  <a:lnTo>
                    <a:pt x="10" y="195"/>
                  </a:lnTo>
                  <a:lnTo>
                    <a:pt x="11" y="197"/>
                  </a:lnTo>
                  <a:lnTo>
                    <a:pt x="13" y="198"/>
                  </a:lnTo>
                  <a:lnTo>
                    <a:pt x="14"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367" name="Freeform 94"/>
            <p:cNvSpPr>
              <a:spLocks/>
            </p:cNvSpPr>
            <p:nvPr/>
          </p:nvSpPr>
          <p:spPr bwMode="auto">
            <a:xfrm>
              <a:off x="4643" y="1331"/>
              <a:ext cx="1" cy="9"/>
            </a:xfrm>
            <a:custGeom>
              <a:avLst/>
              <a:gdLst>
                <a:gd name="T0" fmla="*/ 0 w 36"/>
                <a:gd name="T1" fmla="*/ 9 h 209"/>
                <a:gd name="T2" fmla="*/ 1 w 36"/>
                <a:gd name="T3" fmla="*/ 9 h 209"/>
                <a:gd name="T4" fmla="*/ 1 w 36"/>
                <a:gd name="T5" fmla="*/ 9 h 209"/>
                <a:gd name="T6" fmla="*/ 1 w 36"/>
                <a:gd name="T7" fmla="*/ 9 h 209"/>
                <a:gd name="T8" fmla="*/ 1 w 36"/>
                <a:gd name="T9" fmla="*/ 8 h 209"/>
                <a:gd name="T10" fmla="*/ 1 w 36"/>
                <a:gd name="T11" fmla="*/ 8 h 209"/>
                <a:gd name="T12" fmla="*/ 1 w 36"/>
                <a:gd name="T13" fmla="*/ 8 h 209"/>
                <a:gd name="T14" fmla="*/ 1 w 36"/>
                <a:gd name="T15" fmla="*/ 8 h 209"/>
                <a:gd name="T16" fmla="*/ 1 w 36"/>
                <a:gd name="T17" fmla="*/ 1 h 209"/>
                <a:gd name="T18" fmla="*/ 1 w 36"/>
                <a:gd name="T19" fmla="*/ 1 h 209"/>
                <a:gd name="T20" fmla="*/ 1 w 36"/>
                <a:gd name="T21" fmla="*/ 0 h 209"/>
                <a:gd name="T22" fmla="*/ 1 w 36"/>
                <a:gd name="T23" fmla="*/ 0 h 209"/>
                <a:gd name="T24" fmla="*/ 1 w 36"/>
                <a:gd name="T25" fmla="*/ 0 h 209"/>
                <a:gd name="T26" fmla="*/ 1 w 36"/>
                <a:gd name="T27" fmla="*/ 0 h 209"/>
                <a:gd name="T28" fmla="*/ 1 w 36"/>
                <a:gd name="T29" fmla="*/ 0 h 209"/>
                <a:gd name="T30" fmla="*/ 0 w 36"/>
                <a:gd name="T31" fmla="*/ 0 h 209"/>
                <a:gd name="T32" fmla="*/ 0 w 36"/>
                <a:gd name="T33" fmla="*/ 0 h 209"/>
                <a:gd name="T34" fmla="*/ 0 w 36"/>
                <a:gd name="T35" fmla="*/ 0 h 209"/>
                <a:gd name="T36" fmla="*/ 0 w 36"/>
                <a:gd name="T37" fmla="*/ 0 h 209"/>
                <a:gd name="T38" fmla="*/ 0 w 36"/>
                <a:gd name="T39" fmla="*/ 0 h 209"/>
                <a:gd name="T40" fmla="*/ 0 w 36"/>
                <a:gd name="T41" fmla="*/ 0 h 209"/>
                <a:gd name="T42" fmla="*/ 0 w 36"/>
                <a:gd name="T43" fmla="*/ 0 h 209"/>
                <a:gd name="T44" fmla="*/ 0 w 36"/>
                <a:gd name="T45" fmla="*/ 1 h 209"/>
                <a:gd name="T46" fmla="*/ 0 w 36"/>
                <a:gd name="T47" fmla="*/ 1 h 209"/>
                <a:gd name="T48" fmla="*/ 0 w 36"/>
                <a:gd name="T49" fmla="*/ 1 h 209"/>
                <a:gd name="T50" fmla="*/ 0 w 36"/>
                <a:gd name="T51" fmla="*/ 8 h 209"/>
                <a:gd name="T52" fmla="*/ 0 w 36"/>
                <a:gd name="T53" fmla="*/ 8 h 209"/>
                <a:gd name="T54" fmla="*/ 0 w 36"/>
                <a:gd name="T55" fmla="*/ 9 h 209"/>
                <a:gd name="T56" fmla="*/ 0 w 36"/>
                <a:gd name="T57" fmla="*/ 9 h 209"/>
                <a:gd name="T58" fmla="*/ 0 w 36"/>
                <a:gd name="T59" fmla="*/ 9 h 209"/>
                <a:gd name="T60" fmla="*/ 0 w 36"/>
                <a:gd name="T61" fmla="*/ 9 h 209"/>
                <a:gd name="T62" fmla="*/ 0 w 36"/>
                <a:gd name="T63" fmla="*/ 9 h 209"/>
                <a:gd name="T64" fmla="*/ 0 w 36"/>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209"/>
                <a:gd name="T101" fmla="*/ 36 w 36"/>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209">
                  <a:moveTo>
                    <a:pt x="14" y="209"/>
                  </a:moveTo>
                  <a:lnTo>
                    <a:pt x="15" y="208"/>
                  </a:lnTo>
                  <a:lnTo>
                    <a:pt x="16" y="208"/>
                  </a:lnTo>
                  <a:lnTo>
                    <a:pt x="18" y="206"/>
                  </a:lnTo>
                  <a:lnTo>
                    <a:pt x="20" y="205"/>
                  </a:lnTo>
                  <a:lnTo>
                    <a:pt x="22" y="203"/>
                  </a:lnTo>
                  <a:lnTo>
                    <a:pt x="24" y="201"/>
                  </a:lnTo>
                  <a:lnTo>
                    <a:pt x="25" y="199"/>
                  </a:lnTo>
                  <a:lnTo>
                    <a:pt x="27" y="197"/>
                  </a:lnTo>
                  <a:lnTo>
                    <a:pt x="29" y="194"/>
                  </a:lnTo>
                  <a:lnTo>
                    <a:pt x="30" y="192"/>
                  </a:lnTo>
                  <a:lnTo>
                    <a:pt x="32" y="189"/>
                  </a:lnTo>
                  <a:lnTo>
                    <a:pt x="33" y="187"/>
                  </a:lnTo>
                  <a:lnTo>
                    <a:pt x="34" y="184"/>
                  </a:lnTo>
                  <a:lnTo>
                    <a:pt x="35" y="182"/>
                  </a:lnTo>
                  <a:lnTo>
                    <a:pt x="35" y="179"/>
                  </a:lnTo>
                  <a:lnTo>
                    <a:pt x="36" y="178"/>
                  </a:lnTo>
                  <a:lnTo>
                    <a:pt x="28" y="21"/>
                  </a:lnTo>
                  <a:lnTo>
                    <a:pt x="27" y="18"/>
                  </a:lnTo>
                  <a:lnTo>
                    <a:pt x="27" y="15"/>
                  </a:lnTo>
                  <a:lnTo>
                    <a:pt x="27" y="13"/>
                  </a:lnTo>
                  <a:lnTo>
                    <a:pt x="26" y="11"/>
                  </a:lnTo>
                  <a:lnTo>
                    <a:pt x="26" y="10"/>
                  </a:lnTo>
                  <a:lnTo>
                    <a:pt x="25" y="8"/>
                  </a:lnTo>
                  <a:lnTo>
                    <a:pt x="24" y="6"/>
                  </a:lnTo>
                  <a:lnTo>
                    <a:pt x="23" y="5"/>
                  </a:lnTo>
                  <a:lnTo>
                    <a:pt x="22" y="4"/>
                  </a:lnTo>
                  <a:lnTo>
                    <a:pt x="21" y="3"/>
                  </a:lnTo>
                  <a:lnTo>
                    <a:pt x="20" y="2"/>
                  </a:lnTo>
                  <a:lnTo>
                    <a:pt x="19" y="1"/>
                  </a:lnTo>
                  <a:lnTo>
                    <a:pt x="17" y="0"/>
                  </a:lnTo>
                  <a:lnTo>
                    <a:pt x="16" y="0"/>
                  </a:lnTo>
                  <a:lnTo>
                    <a:pt x="15" y="0"/>
                  </a:lnTo>
                  <a:lnTo>
                    <a:pt x="14" y="0"/>
                  </a:lnTo>
                  <a:lnTo>
                    <a:pt x="12" y="0"/>
                  </a:lnTo>
                  <a:lnTo>
                    <a:pt x="11" y="0"/>
                  </a:lnTo>
                  <a:lnTo>
                    <a:pt x="9" y="0"/>
                  </a:lnTo>
                  <a:lnTo>
                    <a:pt x="8" y="1"/>
                  </a:lnTo>
                  <a:lnTo>
                    <a:pt x="7" y="2"/>
                  </a:lnTo>
                  <a:lnTo>
                    <a:pt x="6" y="3"/>
                  </a:lnTo>
                  <a:lnTo>
                    <a:pt x="4" y="4"/>
                  </a:lnTo>
                  <a:lnTo>
                    <a:pt x="4"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4" y="204"/>
                  </a:lnTo>
                  <a:lnTo>
                    <a:pt x="4" y="205"/>
                  </a:lnTo>
                  <a:lnTo>
                    <a:pt x="6" y="206"/>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68" name="Freeform 95"/>
            <p:cNvSpPr>
              <a:spLocks/>
            </p:cNvSpPr>
            <p:nvPr/>
          </p:nvSpPr>
          <p:spPr bwMode="auto">
            <a:xfrm>
              <a:off x="4627" y="1331"/>
              <a:ext cx="15" cy="4"/>
            </a:xfrm>
            <a:custGeom>
              <a:avLst/>
              <a:gdLst>
                <a:gd name="T0" fmla="*/ 14 w 340"/>
                <a:gd name="T1" fmla="*/ 4 h 100"/>
                <a:gd name="T2" fmla="*/ 14 w 340"/>
                <a:gd name="T3" fmla="*/ 4 h 100"/>
                <a:gd name="T4" fmla="*/ 14 w 340"/>
                <a:gd name="T5" fmla="*/ 4 h 100"/>
                <a:gd name="T6" fmla="*/ 14 w 340"/>
                <a:gd name="T7" fmla="*/ 4 h 100"/>
                <a:gd name="T8" fmla="*/ 15 w 340"/>
                <a:gd name="T9" fmla="*/ 4 h 100"/>
                <a:gd name="T10" fmla="*/ 15 w 340"/>
                <a:gd name="T11" fmla="*/ 3 h 100"/>
                <a:gd name="T12" fmla="*/ 15 w 340"/>
                <a:gd name="T13" fmla="*/ 3 h 100"/>
                <a:gd name="T14" fmla="*/ 15 w 340"/>
                <a:gd name="T15" fmla="*/ 3 h 100"/>
                <a:gd name="T16" fmla="*/ 15 w 340"/>
                <a:gd name="T17" fmla="*/ 1 h 100"/>
                <a:gd name="T18" fmla="*/ 15 w 340"/>
                <a:gd name="T19" fmla="*/ 1 h 100"/>
                <a:gd name="T20" fmla="*/ 15 w 340"/>
                <a:gd name="T21" fmla="*/ 1 h 100"/>
                <a:gd name="T22" fmla="*/ 15 w 340"/>
                <a:gd name="T23" fmla="*/ 1 h 100"/>
                <a:gd name="T24" fmla="*/ 15 w 340"/>
                <a:gd name="T25" fmla="*/ 0 h 100"/>
                <a:gd name="T26" fmla="*/ 14 w 340"/>
                <a:gd name="T27" fmla="*/ 0 h 100"/>
                <a:gd name="T28" fmla="*/ 14 w 340"/>
                <a:gd name="T29" fmla="*/ 0 h 100"/>
                <a:gd name="T30" fmla="*/ 14 w 340"/>
                <a:gd name="T31" fmla="*/ 0 h 100"/>
                <a:gd name="T32" fmla="*/ 13 w 340"/>
                <a:gd name="T33" fmla="*/ 0 h 100"/>
                <a:gd name="T34" fmla="*/ 1 w 340"/>
                <a:gd name="T35" fmla="*/ 0 h 100"/>
                <a:gd name="T36" fmla="*/ 1 w 340"/>
                <a:gd name="T37" fmla="*/ 0 h 100"/>
                <a:gd name="T38" fmla="*/ 1 w 340"/>
                <a:gd name="T39" fmla="*/ 0 h 100"/>
                <a:gd name="T40" fmla="*/ 1 w 340"/>
                <a:gd name="T41" fmla="*/ 0 h 100"/>
                <a:gd name="T42" fmla="*/ 0 w 340"/>
                <a:gd name="T43" fmla="*/ 0 h 100"/>
                <a:gd name="T44" fmla="*/ 0 w 340"/>
                <a:gd name="T45" fmla="*/ 1 h 100"/>
                <a:gd name="T46" fmla="*/ 0 w 340"/>
                <a:gd name="T47" fmla="*/ 1 h 100"/>
                <a:gd name="T48" fmla="*/ 0 w 340"/>
                <a:gd name="T49" fmla="*/ 1 h 100"/>
                <a:gd name="T50" fmla="*/ 0 w 340"/>
                <a:gd name="T51" fmla="*/ 3 h 100"/>
                <a:gd name="T52" fmla="*/ 0 w 340"/>
                <a:gd name="T53" fmla="*/ 3 h 100"/>
                <a:gd name="T54" fmla="*/ 0 w 340"/>
                <a:gd name="T55" fmla="*/ 3 h 100"/>
                <a:gd name="T56" fmla="*/ 0 w 340"/>
                <a:gd name="T57" fmla="*/ 3 h 100"/>
                <a:gd name="T58" fmla="*/ 0 w 340"/>
                <a:gd name="T59" fmla="*/ 4 h 100"/>
                <a:gd name="T60" fmla="*/ 1 w 340"/>
                <a:gd name="T61" fmla="*/ 4 h 100"/>
                <a:gd name="T62" fmla="*/ 1 w 340"/>
                <a:gd name="T63" fmla="*/ 4 h 100"/>
                <a:gd name="T64" fmla="*/ 1 w 340"/>
                <a:gd name="T65" fmla="*/ 4 h 100"/>
                <a:gd name="T66" fmla="*/ 2 w 340"/>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0"/>
                <a:gd name="T103" fmla="*/ 0 h 100"/>
                <a:gd name="T104" fmla="*/ 340 w 340"/>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0" h="100">
                  <a:moveTo>
                    <a:pt x="304" y="100"/>
                  </a:moveTo>
                  <a:lnTo>
                    <a:pt x="308" y="99"/>
                  </a:lnTo>
                  <a:lnTo>
                    <a:pt x="311" y="99"/>
                  </a:lnTo>
                  <a:lnTo>
                    <a:pt x="315" y="98"/>
                  </a:lnTo>
                  <a:lnTo>
                    <a:pt x="318" y="97"/>
                  </a:lnTo>
                  <a:lnTo>
                    <a:pt x="321" y="96"/>
                  </a:lnTo>
                  <a:lnTo>
                    <a:pt x="324" y="94"/>
                  </a:lnTo>
                  <a:lnTo>
                    <a:pt x="327" y="92"/>
                  </a:lnTo>
                  <a:lnTo>
                    <a:pt x="329" y="90"/>
                  </a:lnTo>
                  <a:lnTo>
                    <a:pt x="331" y="88"/>
                  </a:lnTo>
                  <a:lnTo>
                    <a:pt x="333" y="86"/>
                  </a:lnTo>
                  <a:lnTo>
                    <a:pt x="335" y="83"/>
                  </a:lnTo>
                  <a:lnTo>
                    <a:pt x="337" y="80"/>
                  </a:lnTo>
                  <a:lnTo>
                    <a:pt x="338" y="77"/>
                  </a:lnTo>
                  <a:lnTo>
                    <a:pt x="339" y="74"/>
                  </a:lnTo>
                  <a:lnTo>
                    <a:pt x="339" y="71"/>
                  </a:lnTo>
                  <a:lnTo>
                    <a:pt x="340" y="67"/>
                  </a:lnTo>
                  <a:lnTo>
                    <a:pt x="340" y="33"/>
                  </a:lnTo>
                  <a:lnTo>
                    <a:pt x="339" y="29"/>
                  </a:lnTo>
                  <a:lnTo>
                    <a:pt x="339" y="25"/>
                  </a:lnTo>
                  <a:lnTo>
                    <a:pt x="338" y="22"/>
                  </a:lnTo>
                  <a:lnTo>
                    <a:pt x="337" y="19"/>
                  </a:lnTo>
                  <a:lnTo>
                    <a:pt x="335" y="16"/>
                  </a:lnTo>
                  <a:lnTo>
                    <a:pt x="333" y="13"/>
                  </a:lnTo>
                  <a:lnTo>
                    <a:pt x="331" y="11"/>
                  </a:lnTo>
                  <a:lnTo>
                    <a:pt x="329" y="9"/>
                  </a:lnTo>
                  <a:lnTo>
                    <a:pt x="327" y="7"/>
                  </a:lnTo>
                  <a:lnTo>
                    <a:pt x="324" y="5"/>
                  </a:lnTo>
                  <a:lnTo>
                    <a:pt x="321" y="3"/>
                  </a:lnTo>
                  <a:lnTo>
                    <a:pt x="318" y="2"/>
                  </a:lnTo>
                  <a:lnTo>
                    <a:pt x="315" y="1"/>
                  </a:lnTo>
                  <a:lnTo>
                    <a:pt x="311" y="0"/>
                  </a:lnTo>
                  <a:lnTo>
                    <a:pt x="308" y="0"/>
                  </a:lnTo>
                  <a:lnTo>
                    <a:pt x="304" y="0"/>
                  </a:lnTo>
                  <a:lnTo>
                    <a:pt x="37" y="0"/>
                  </a:lnTo>
                  <a:lnTo>
                    <a:pt x="32" y="0"/>
                  </a:lnTo>
                  <a:lnTo>
                    <a:pt x="28" y="0"/>
                  </a:lnTo>
                  <a:lnTo>
                    <a:pt x="25" y="1"/>
                  </a:lnTo>
                  <a:lnTo>
                    <a:pt x="21" y="2"/>
                  </a:lnTo>
                  <a:lnTo>
                    <a:pt x="18" y="3"/>
                  </a:lnTo>
                  <a:lnTo>
                    <a:pt x="15" y="5"/>
                  </a:lnTo>
                  <a:lnTo>
                    <a:pt x="13" y="7"/>
                  </a:lnTo>
                  <a:lnTo>
                    <a:pt x="10" y="9"/>
                  </a:lnTo>
                  <a:lnTo>
                    <a:pt x="8" y="11"/>
                  </a:lnTo>
                  <a:lnTo>
                    <a:pt x="6"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6" y="86"/>
                  </a:lnTo>
                  <a:lnTo>
                    <a:pt x="8" y="88"/>
                  </a:lnTo>
                  <a:lnTo>
                    <a:pt x="10" y="90"/>
                  </a:lnTo>
                  <a:lnTo>
                    <a:pt x="13" y="92"/>
                  </a:lnTo>
                  <a:lnTo>
                    <a:pt x="15" y="94"/>
                  </a:lnTo>
                  <a:lnTo>
                    <a:pt x="18" y="96"/>
                  </a:lnTo>
                  <a:lnTo>
                    <a:pt x="21" y="97"/>
                  </a:lnTo>
                  <a:lnTo>
                    <a:pt x="25" y="98"/>
                  </a:lnTo>
                  <a:lnTo>
                    <a:pt x="28" y="99"/>
                  </a:lnTo>
                  <a:lnTo>
                    <a:pt x="32" y="99"/>
                  </a:lnTo>
                  <a:lnTo>
                    <a:pt x="37" y="100"/>
                  </a:lnTo>
                  <a:lnTo>
                    <a:pt x="304" y="100"/>
                  </a:lnTo>
                  <a:close/>
                </a:path>
              </a:pathLst>
            </a:custGeom>
            <a:solidFill>
              <a:srgbClr val="F2EEEA"/>
            </a:solidFill>
            <a:ln w="0">
              <a:solidFill>
                <a:srgbClr val="000000"/>
              </a:solidFill>
              <a:round/>
              <a:headEnd/>
              <a:tailEnd/>
            </a:ln>
          </p:spPr>
          <p:txBody>
            <a:bodyPr/>
            <a:lstStyle/>
            <a:p>
              <a:pPr algn="ctr"/>
              <a:endParaRPr lang="en-US" sz="1800"/>
            </a:p>
          </p:txBody>
        </p:sp>
        <p:sp>
          <p:nvSpPr>
            <p:cNvPr id="309369" name="Freeform 96"/>
            <p:cNvSpPr>
              <a:spLocks/>
            </p:cNvSpPr>
            <p:nvPr/>
          </p:nvSpPr>
          <p:spPr bwMode="auto">
            <a:xfrm>
              <a:off x="4602" y="1330"/>
              <a:ext cx="21" cy="12"/>
            </a:xfrm>
            <a:custGeom>
              <a:avLst/>
              <a:gdLst>
                <a:gd name="T0" fmla="*/ 18 w 478"/>
                <a:gd name="T1" fmla="*/ 12 h 283"/>
                <a:gd name="T2" fmla="*/ 19 w 478"/>
                <a:gd name="T3" fmla="*/ 12 h 283"/>
                <a:gd name="T4" fmla="*/ 19 w 478"/>
                <a:gd name="T5" fmla="*/ 12 h 283"/>
                <a:gd name="T6" fmla="*/ 20 w 478"/>
                <a:gd name="T7" fmla="*/ 11 h 283"/>
                <a:gd name="T8" fmla="*/ 20 w 478"/>
                <a:gd name="T9" fmla="*/ 11 h 283"/>
                <a:gd name="T10" fmla="*/ 21 w 478"/>
                <a:gd name="T11" fmla="*/ 11 h 283"/>
                <a:gd name="T12" fmla="*/ 21 w 478"/>
                <a:gd name="T13" fmla="*/ 10 h 283"/>
                <a:gd name="T14" fmla="*/ 21 w 478"/>
                <a:gd name="T15" fmla="*/ 9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0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2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4" y="283"/>
                  </a:moveTo>
                  <a:lnTo>
                    <a:pt x="418" y="282"/>
                  </a:lnTo>
                  <a:lnTo>
                    <a:pt x="424" y="281"/>
                  </a:lnTo>
                  <a:lnTo>
                    <a:pt x="430" y="280"/>
                  </a:lnTo>
                  <a:lnTo>
                    <a:pt x="435" y="277"/>
                  </a:lnTo>
                  <a:lnTo>
                    <a:pt x="440" y="275"/>
                  </a:lnTo>
                  <a:lnTo>
                    <a:pt x="446" y="271"/>
                  </a:lnTo>
                  <a:lnTo>
                    <a:pt x="451" y="268"/>
                  </a:lnTo>
                  <a:lnTo>
                    <a:pt x="455" y="264"/>
                  </a:lnTo>
                  <a:lnTo>
                    <a:pt x="460" y="259"/>
                  </a:lnTo>
                  <a:lnTo>
                    <a:pt x="464" y="254"/>
                  </a:lnTo>
                  <a:lnTo>
                    <a:pt x="468" y="248"/>
                  </a:lnTo>
                  <a:lnTo>
                    <a:pt x="471" y="242"/>
                  </a:lnTo>
                  <a:lnTo>
                    <a:pt x="474" y="236"/>
                  </a:lnTo>
                  <a:lnTo>
                    <a:pt x="476" y="230"/>
                  </a:lnTo>
                  <a:lnTo>
                    <a:pt x="477" y="223"/>
                  </a:lnTo>
                  <a:lnTo>
                    <a:pt x="478" y="217"/>
                  </a:lnTo>
                  <a:lnTo>
                    <a:pt x="462" y="69"/>
                  </a:lnTo>
                  <a:lnTo>
                    <a:pt x="461" y="62"/>
                  </a:lnTo>
                  <a:lnTo>
                    <a:pt x="461" y="55"/>
                  </a:lnTo>
                  <a:lnTo>
                    <a:pt x="459" y="48"/>
                  </a:lnTo>
                  <a:lnTo>
                    <a:pt x="458" y="41"/>
                  </a:lnTo>
                  <a:lnTo>
                    <a:pt x="456" y="36"/>
                  </a:lnTo>
                  <a:lnTo>
                    <a:pt x="453" y="30"/>
                  </a:lnTo>
                  <a:lnTo>
                    <a:pt x="451" y="25"/>
                  </a:lnTo>
                  <a:lnTo>
                    <a:pt x="448" y="20"/>
                  </a:lnTo>
                  <a:lnTo>
                    <a:pt x="444" y="16"/>
                  </a:lnTo>
                  <a:lnTo>
                    <a:pt x="441" y="11"/>
                  </a:lnTo>
                  <a:lnTo>
                    <a:pt x="437" y="8"/>
                  </a:lnTo>
                  <a:lnTo>
                    <a:pt x="433" y="5"/>
                  </a:lnTo>
                  <a:lnTo>
                    <a:pt x="427" y="3"/>
                  </a:lnTo>
                  <a:lnTo>
                    <a:pt x="423" y="1"/>
                  </a:lnTo>
                  <a:lnTo>
                    <a:pt x="418" y="0"/>
                  </a:lnTo>
                  <a:lnTo>
                    <a:pt x="414" y="0"/>
                  </a:lnTo>
                  <a:lnTo>
                    <a:pt x="62" y="0"/>
                  </a:lnTo>
                  <a:lnTo>
                    <a:pt x="57" y="0"/>
                  </a:lnTo>
                  <a:lnTo>
                    <a:pt x="52" y="1"/>
                  </a:lnTo>
                  <a:lnTo>
                    <a:pt x="48" y="3"/>
                  </a:lnTo>
                  <a:lnTo>
                    <a:pt x="44" y="5"/>
                  </a:lnTo>
                  <a:lnTo>
                    <a:pt x="39" y="8"/>
                  </a:lnTo>
                  <a:lnTo>
                    <a:pt x="35" y="11"/>
                  </a:lnTo>
                  <a:lnTo>
                    <a:pt x="31" y="16"/>
                  </a:lnTo>
                  <a:lnTo>
                    <a:pt x="28" y="20"/>
                  </a:lnTo>
                  <a:lnTo>
                    <a:pt x="25" y="25"/>
                  </a:lnTo>
                  <a:lnTo>
                    <a:pt x="22" y="30"/>
                  </a:lnTo>
                  <a:lnTo>
                    <a:pt x="20" y="36"/>
                  </a:lnTo>
                  <a:lnTo>
                    <a:pt x="18" y="41"/>
                  </a:lnTo>
                  <a:lnTo>
                    <a:pt x="17" y="48"/>
                  </a:lnTo>
                  <a:lnTo>
                    <a:pt x="15" y="55"/>
                  </a:lnTo>
                  <a:lnTo>
                    <a:pt x="15" y="62"/>
                  </a:lnTo>
                  <a:lnTo>
                    <a:pt x="15" y="69"/>
                  </a:lnTo>
                  <a:lnTo>
                    <a:pt x="0" y="217"/>
                  </a:lnTo>
                  <a:lnTo>
                    <a:pt x="0" y="223"/>
                  </a:lnTo>
                  <a:lnTo>
                    <a:pt x="1" y="230"/>
                  </a:lnTo>
                  <a:lnTo>
                    <a:pt x="4" y="236"/>
                  </a:lnTo>
                  <a:lnTo>
                    <a:pt x="6" y="242"/>
                  </a:lnTo>
                  <a:lnTo>
                    <a:pt x="9" y="248"/>
                  </a:lnTo>
                  <a:lnTo>
                    <a:pt x="13" y="254"/>
                  </a:lnTo>
                  <a:lnTo>
                    <a:pt x="17" y="259"/>
                  </a:lnTo>
                  <a:lnTo>
                    <a:pt x="21" y="264"/>
                  </a:lnTo>
                  <a:lnTo>
                    <a:pt x="26" y="268"/>
                  </a:lnTo>
                  <a:lnTo>
                    <a:pt x="31" y="271"/>
                  </a:lnTo>
                  <a:lnTo>
                    <a:pt x="36" y="275"/>
                  </a:lnTo>
                  <a:lnTo>
                    <a:pt x="42" y="277"/>
                  </a:lnTo>
                  <a:lnTo>
                    <a:pt x="47" y="280"/>
                  </a:lnTo>
                  <a:lnTo>
                    <a:pt x="52" y="281"/>
                  </a:lnTo>
                  <a:lnTo>
                    <a:pt x="57" y="282"/>
                  </a:lnTo>
                  <a:lnTo>
                    <a:pt x="62" y="283"/>
                  </a:lnTo>
                  <a:lnTo>
                    <a:pt x="414" y="283"/>
                  </a:lnTo>
                  <a:close/>
                </a:path>
              </a:pathLst>
            </a:custGeom>
            <a:solidFill>
              <a:srgbClr val="7F7F7F"/>
            </a:solidFill>
            <a:ln w="0">
              <a:solidFill>
                <a:srgbClr val="000000"/>
              </a:solidFill>
              <a:round/>
              <a:headEnd/>
              <a:tailEnd/>
            </a:ln>
          </p:spPr>
          <p:txBody>
            <a:bodyPr/>
            <a:lstStyle/>
            <a:p>
              <a:pPr algn="ctr"/>
              <a:endParaRPr lang="en-US" sz="1800"/>
            </a:p>
          </p:txBody>
        </p:sp>
        <p:sp>
          <p:nvSpPr>
            <p:cNvPr id="309370" name="Freeform 97"/>
            <p:cNvSpPr>
              <a:spLocks/>
            </p:cNvSpPr>
            <p:nvPr/>
          </p:nvSpPr>
          <p:spPr bwMode="auto">
            <a:xfrm>
              <a:off x="4602" y="1330"/>
              <a:ext cx="20" cy="12"/>
            </a:xfrm>
            <a:custGeom>
              <a:avLst/>
              <a:gdLst>
                <a:gd name="T0" fmla="*/ 18 w 453"/>
                <a:gd name="T1" fmla="*/ 12 h 270"/>
                <a:gd name="T2" fmla="*/ 18 w 453"/>
                <a:gd name="T3" fmla="*/ 12 h 270"/>
                <a:gd name="T4" fmla="*/ 18 w 453"/>
                <a:gd name="T5" fmla="*/ 12 h 270"/>
                <a:gd name="T6" fmla="*/ 19 w 453"/>
                <a:gd name="T7" fmla="*/ 11 h 270"/>
                <a:gd name="T8" fmla="*/ 19 w 453"/>
                <a:gd name="T9" fmla="*/ 11 h 270"/>
                <a:gd name="T10" fmla="*/ 20 w 453"/>
                <a:gd name="T11" fmla="*/ 10 h 270"/>
                <a:gd name="T12" fmla="*/ 20 w 453"/>
                <a:gd name="T13" fmla="*/ 10 h 270"/>
                <a:gd name="T14" fmla="*/ 20 w 453"/>
                <a:gd name="T15" fmla="*/ 9 h 270"/>
                <a:gd name="T16" fmla="*/ 19 w 453"/>
                <a:gd name="T17" fmla="*/ 3 h 270"/>
                <a:gd name="T18" fmla="*/ 19 w 453"/>
                <a:gd name="T19" fmla="*/ 2 h 270"/>
                <a:gd name="T20" fmla="*/ 19 w 453"/>
                <a:gd name="T21" fmla="*/ 2 h 270"/>
                <a:gd name="T22" fmla="*/ 19 w 453"/>
                <a:gd name="T23" fmla="*/ 1 h 270"/>
                <a:gd name="T24" fmla="*/ 19 w 453"/>
                <a:gd name="T25" fmla="*/ 1 h 270"/>
                <a:gd name="T26" fmla="*/ 19 w 453"/>
                <a:gd name="T27" fmla="*/ 0 h 270"/>
                <a:gd name="T28" fmla="*/ 18 w 453"/>
                <a:gd name="T29" fmla="*/ 0 h 270"/>
                <a:gd name="T30" fmla="*/ 18 w 453"/>
                <a:gd name="T31" fmla="*/ 0 h 270"/>
                <a:gd name="T32" fmla="*/ 17 w 453"/>
                <a:gd name="T33" fmla="*/ 0 h 270"/>
                <a:gd name="T34" fmla="*/ 2 w 453"/>
                <a:gd name="T35" fmla="*/ 0 h 270"/>
                <a:gd name="T36" fmla="*/ 2 w 453"/>
                <a:gd name="T37" fmla="*/ 0 h 270"/>
                <a:gd name="T38" fmla="*/ 2 w 453"/>
                <a:gd name="T39" fmla="*/ 0 h 270"/>
                <a:gd name="T40" fmla="*/ 1 w 453"/>
                <a:gd name="T41" fmla="*/ 1 h 270"/>
                <a:gd name="T42" fmla="*/ 1 w 453"/>
                <a:gd name="T43" fmla="*/ 1 h 270"/>
                <a:gd name="T44" fmla="*/ 1 w 453"/>
                <a:gd name="T45" fmla="*/ 1 h 270"/>
                <a:gd name="T46" fmla="*/ 1 w 453"/>
                <a:gd name="T47" fmla="*/ 2 h 270"/>
                <a:gd name="T48" fmla="*/ 1 w 453"/>
                <a:gd name="T49" fmla="*/ 3 h 270"/>
                <a:gd name="T50" fmla="*/ 0 w 453"/>
                <a:gd name="T51" fmla="*/ 9 h 270"/>
                <a:gd name="T52" fmla="*/ 0 w 453"/>
                <a:gd name="T53" fmla="*/ 10 h 270"/>
                <a:gd name="T54" fmla="*/ 0 w 453"/>
                <a:gd name="T55" fmla="*/ 10 h 270"/>
                <a:gd name="T56" fmla="*/ 0 w 453"/>
                <a:gd name="T57" fmla="*/ 11 h 270"/>
                <a:gd name="T58" fmla="*/ 1 w 453"/>
                <a:gd name="T59" fmla="*/ 11 h 270"/>
                <a:gd name="T60" fmla="*/ 1 w 453"/>
                <a:gd name="T61" fmla="*/ 12 h 270"/>
                <a:gd name="T62" fmla="*/ 2 w 453"/>
                <a:gd name="T63" fmla="*/ 12 h 270"/>
                <a:gd name="T64" fmla="*/ 2 w 453"/>
                <a:gd name="T65" fmla="*/ 12 h 270"/>
                <a:gd name="T66" fmla="*/ 3 w 453"/>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3"/>
                <a:gd name="T103" fmla="*/ 0 h 270"/>
                <a:gd name="T104" fmla="*/ 453 w 453"/>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3" h="270">
                  <a:moveTo>
                    <a:pt x="394" y="270"/>
                  </a:moveTo>
                  <a:lnTo>
                    <a:pt x="398" y="269"/>
                  </a:lnTo>
                  <a:lnTo>
                    <a:pt x="403" y="268"/>
                  </a:lnTo>
                  <a:lnTo>
                    <a:pt x="408" y="267"/>
                  </a:lnTo>
                  <a:lnTo>
                    <a:pt x="413" y="265"/>
                  </a:lnTo>
                  <a:lnTo>
                    <a:pt x="419" y="262"/>
                  </a:lnTo>
                  <a:lnTo>
                    <a:pt x="424" y="259"/>
                  </a:lnTo>
                  <a:lnTo>
                    <a:pt x="428" y="255"/>
                  </a:lnTo>
                  <a:lnTo>
                    <a:pt x="433" y="251"/>
                  </a:lnTo>
                  <a:lnTo>
                    <a:pt x="437" y="247"/>
                  </a:lnTo>
                  <a:lnTo>
                    <a:pt x="441" y="241"/>
                  </a:lnTo>
                  <a:lnTo>
                    <a:pt x="444" y="236"/>
                  </a:lnTo>
                  <a:lnTo>
                    <a:pt x="447" y="231"/>
                  </a:lnTo>
                  <a:lnTo>
                    <a:pt x="449" y="225"/>
                  </a:lnTo>
                  <a:lnTo>
                    <a:pt x="451" y="219"/>
                  </a:lnTo>
                  <a:lnTo>
                    <a:pt x="452" y="213"/>
                  </a:lnTo>
                  <a:lnTo>
                    <a:pt x="453" y="207"/>
                  </a:lnTo>
                  <a:lnTo>
                    <a:pt x="440" y="65"/>
                  </a:lnTo>
                  <a:lnTo>
                    <a:pt x="439" y="58"/>
                  </a:lnTo>
                  <a:lnTo>
                    <a:pt x="439" y="52"/>
                  </a:lnTo>
                  <a:lnTo>
                    <a:pt x="437" y="45"/>
                  </a:lnTo>
                  <a:lnTo>
                    <a:pt x="436" y="39"/>
                  </a:lnTo>
                  <a:lnTo>
                    <a:pt x="434" y="33"/>
                  </a:lnTo>
                  <a:lnTo>
                    <a:pt x="432" y="28"/>
                  </a:lnTo>
                  <a:lnTo>
                    <a:pt x="429" y="23"/>
                  </a:lnTo>
                  <a:lnTo>
                    <a:pt x="426" y="19"/>
                  </a:lnTo>
                  <a:lnTo>
                    <a:pt x="423" y="15"/>
                  </a:lnTo>
                  <a:lnTo>
                    <a:pt x="420" y="11"/>
                  </a:lnTo>
                  <a:lnTo>
                    <a:pt x="415" y="8"/>
                  </a:lnTo>
                  <a:lnTo>
                    <a:pt x="411" y="4"/>
                  </a:lnTo>
                  <a:lnTo>
                    <a:pt x="407" y="2"/>
                  </a:lnTo>
                  <a:lnTo>
                    <a:pt x="403" y="1"/>
                  </a:lnTo>
                  <a:lnTo>
                    <a:pt x="398" y="0"/>
                  </a:lnTo>
                  <a:lnTo>
                    <a:pt x="394" y="0"/>
                  </a:lnTo>
                  <a:lnTo>
                    <a:pt x="59" y="0"/>
                  </a:lnTo>
                  <a:lnTo>
                    <a:pt x="54" y="0"/>
                  </a:lnTo>
                  <a:lnTo>
                    <a:pt x="49" y="1"/>
                  </a:lnTo>
                  <a:lnTo>
                    <a:pt x="45" y="2"/>
                  </a:lnTo>
                  <a:lnTo>
                    <a:pt x="41" y="4"/>
                  </a:lnTo>
                  <a:lnTo>
                    <a:pt x="37" y="8"/>
                  </a:lnTo>
                  <a:lnTo>
                    <a:pt x="33" y="11"/>
                  </a:lnTo>
                  <a:lnTo>
                    <a:pt x="30" y="15"/>
                  </a:lnTo>
                  <a:lnTo>
                    <a:pt x="26" y="19"/>
                  </a:lnTo>
                  <a:lnTo>
                    <a:pt x="23" y="23"/>
                  </a:lnTo>
                  <a:lnTo>
                    <a:pt x="20" y="28"/>
                  </a:lnTo>
                  <a:lnTo>
                    <a:pt x="18" y="33"/>
                  </a:lnTo>
                  <a:lnTo>
                    <a:pt x="16" y="39"/>
                  </a:lnTo>
                  <a:lnTo>
                    <a:pt x="15" y="45"/>
                  </a:lnTo>
                  <a:lnTo>
                    <a:pt x="13" y="52"/>
                  </a:lnTo>
                  <a:lnTo>
                    <a:pt x="13" y="58"/>
                  </a:lnTo>
                  <a:lnTo>
                    <a:pt x="13" y="65"/>
                  </a:lnTo>
                  <a:lnTo>
                    <a:pt x="0" y="207"/>
                  </a:lnTo>
                  <a:lnTo>
                    <a:pt x="0" y="213"/>
                  </a:lnTo>
                  <a:lnTo>
                    <a:pt x="1" y="219"/>
                  </a:lnTo>
                  <a:lnTo>
                    <a:pt x="3" y="225"/>
                  </a:lnTo>
                  <a:lnTo>
                    <a:pt x="5" y="231"/>
                  </a:lnTo>
                  <a:lnTo>
                    <a:pt x="8" y="236"/>
                  </a:lnTo>
                  <a:lnTo>
                    <a:pt x="11" y="241"/>
                  </a:lnTo>
                  <a:lnTo>
                    <a:pt x="15" y="247"/>
                  </a:lnTo>
                  <a:lnTo>
                    <a:pt x="19" y="251"/>
                  </a:lnTo>
                  <a:lnTo>
                    <a:pt x="24" y="255"/>
                  </a:lnTo>
                  <a:lnTo>
                    <a:pt x="28" y="259"/>
                  </a:lnTo>
                  <a:lnTo>
                    <a:pt x="34" y="262"/>
                  </a:lnTo>
                  <a:lnTo>
                    <a:pt x="39" y="265"/>
                  </a:lnTo>
                  <a:lnTo>
                    <a:pt x="44" y="267"/>
                  </a:lnTo>
                  <a:lnTo>
                    <a:pt x="49" y="268"/>
                  </a:lnTo>
                  <a:lnTo>
                    <a:pt x="54" y="269"/>
                  </a:lnTo>
                  <a:lnTo>
                    <a:pt x="59" y="270"/>
                  </a:lnTo>
                  <a:lnTo>
                    <a:pt x="394" y="270"/>
                  </a:lnTo>
                  <a:close/>
                </a:path>
              </a:pathLst>
            </a:custGeom>
            <a:solidFill>
              <a:srgbClr val="F2F3F1"/>
            </a:solidFill>
            <a:ln w="0">
              <a:solidFill>
                <a:srgbClr val="000000"/>
              </a:solidFill>
              <a:round/>
              <a:headEnd/>
              <a:tailEnd/>
            </a:ln>
          </p:spPr>
          <p:txBody>
            <a:bodyPr/>
            <a:lstStyle/>
            <a:p>
              <a:pPr algn="ctr"/>
              <a:endParaRPr lang="en-US" sz="1800"/>
            </a:p>
          </p:txBody>
        </p:sp>
        <p:sp>
          <p:nvSpPr>
            <p:cNvPr id="309371" name="Freeform 98"/>
            <p:cNvSpPr>
              <a:spLocks/>
            </p:cNvSpPr>
            <p:nvPr/>
          </p:nvSpPr>
          <p:spPr bwMode="auto">
            <a:xfrm>
              <a:off x="4605" y="1335"/>
              <a:ext cx="15" cy="6"/>
            </a:xfrm>
            <a:custGeom>
              <a:avLst/>
              <a:gdLst>
                <a:gd name="T0" fmla="*/ 15 w 333"/>
                <a:gd name="T1" fmla="*/ 3 h 122"/>
                <a:gd name="T2" fmla="*/ 15 w 333"/>
                <a:gd name="T3" fmla="*/ 3 h 122"/>
                <a:gd name="T4" fmla="*/ 15 w 333"/>
                <a:gd name="T5" fmla="*/ 4 h 122"/>
                <a:gd name="T6" fmla="*/ 15 w 333"/>
                <a:gd name="T7" fmla="*/ 4 h 122"/>
                <a:gd name="T8" fmla="*/ 15 w 333"/>
                <a:gd name="T9" fmla="*/ 4 h 122"/>
                <a:gd name="T10" fmla="*/ 15 w 333"/>
                <a:gd name="T11" fmla="*/ 4 h 122"/>
                <a:gd name="T12" fmla="*/ 15 w 333"/>
                <a:gd name="T13" fmla="*/ 5 h 122"/>
                <a:gd name="T14" fmla="*/ 15 w 333"/>
                <a:gd name="T15" fmla="*/ 5 h 122"/>
                <a:gd name="T16" fmla="*/ 15 w 333"/>
                <a:gd name="T17" fmla="*/ 5 h 122"/>
                <a:gd name="T18" fmla="*/ 14 w 333"/>
                <a:gd name="T19" fmla="*/ 5 h 122"/>
                <a:gd name="T20" fmla="*/ 14 w 333"/>
                <a:gd name="T21" fmla="*/ 5 h 122"/>
                <a:gd name="T22" fmla="*/ 14 w 333"/>
                <a:gd name="T23" fmla="*/ 6 h 122"/>
                <a:gd name="T24" fmla="*/ 14 w 333"/>
                <a:gd name="T25" fmla="*/ 6 h 122"/>
                <a:gd name="T26" fmla="*/ 14 w 333"/>
                <a:gd name="T27" fmla="*/ 6 h 122"/>
                <a:gd name="T28" fmla="*/ 14 w 333"/>
                <a:gd name="T29" fmla="*/ 6 h 122"/>
                <a:gd name="T30" fmla="*/ 13 w 333"/>
                <a:gd name="T31" fmla="*/ 6 h 122"/>
                <a:gd name="T32" fmla="*/ 13 w 333"/>
                <a:gd name="T33" fmla="*/ 6 h 122"/>
                <a:gd name="T34" fmla="*/ 2 w 333"/>
                <a:gd name="T35" fmla="*/ 6 h 122"/>
                <a:gd name="T36" fmla="*/ 2 w 333"/>
                <a:gd name="T37" fmla="*/ 6 h 122"/>
                <a:gd name="T38" fmla="*/ 1 w 333"/>
                <a:gd name="T39" fmla="*/ 6 h 122"/>
                <a:gd name="T40" fmla="*/ 1 w 333"/>
                <a:gd name="T41" fmla="*/ 6 h 122"/>
                <a:gd name="T42" fmla="*/ 1 w 333"/>
                <a:gd name="T43" fmla="*/ 6 h 122"/>
                <a:gd name="T44" fmla="*/ 1 w 333"/>
                <a:gd name="T45" fmla="*/ 6 h 122"/>
                <a:gd name="T46" fmla="*/ 1 w 333"/>
                <a:gd name="T47" fmla="*/ 5 h 122"/>
                <a:gd name="T48" fmla="*/ 1 w 333"/>
                <a:gd name="T49" fmla="*/ 5 h 122"/>
                <a:gd name="T50" fmla="*/ 0 w 333"/>
                <a:gd name="T51" fmla="*/ 5 h 122"/>
                <a:gd name="T52" fmla="*/ 0 w 333"/>
                <a:gd name="T53" fmla="*/ 5 h 122"/>
                <a:gd name="T54" fmla="*/ 0 w 333"/>
                <a:gd name="T55" fmla="*/ 5 h 122"/>
                <a:gd name="T56" fmla="*/ 0 w 333"/>
                <a:gd name="T57" fmla="*/ 4 h 122"/>
                <a:gd name="T58" fmla="*/ 0 w 333"/>
                <a:gd name="T59" fmla="*/ 4 h 122"/>
                <a:gd name="T60" fmla="*/ 0 w 333"/>
                <a:gd name="T61" fmla="*/ 4 h 122"/>
                <a:gd name="T62" fmla="*/ 0 w 333"/>
                <a:gd name="T63" fmla="*/ 4 h 122"/>
                <a:gd name="T64" fmla="*/ 0 w 333"/>
                <a:gd name="T65" fmla="*/ 3 h 122"/>
                <a:gd name="T66" fmla="*/ 0 w 333"/>
                <a:gd name="T67" fmla="*/ 3 h 122"/>
                <a:gd name="T68" fmla="*/ 0 w 333"/>
                <a:gd name="T69" fmla="*/ 0 h 122"/>
                <a:gd name="T70" fmla="*/ 15 w 333"/>
                <a:gd name="T71" fmla="*/ 0 h 122"/>
                <a:gd name="T72" fmla="*/ 15 w 333"/>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2"/>
                <a:gd name="T113" fmla="*/ 333 w 333"/>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2">
                  <a:moveTo>
                    <a:pt x="333" y="60"/>
                  </a:moveTo>
                  <a:lnTo>
                    <a:pt x="332" y="66"/>
                  </a:lnTo>
                  <a:lnTo>
                    <a:pt x="332" y="72"/>
                  </a:lnTo>
                  <a:lnTo>
                    <a:pt x="331" y="78"/>
                  </a:lnTo>
                  <a:lnTo>
                    <a:pt x="330" y="84"/>
                  </a:lnTo>
                  <a:lnTo>
                    <a:pt x="328" y="89"/>
                  </a:lnTo>
                  <a:lnTo>
                    <a:pt x="327" y="94"/>
                  </a:lnTo>
                  <a:lnTo>
                    <a:pt x="324" y="99"/>
                  </a:lnTo>
                  <a:lnTo>
                    <a:pt x="322" y="103"/>
                  </a:lnTo>
                  <a:lnTo>
                    <a:pt x="320" y="107"/>
                  </a:lnTo>
                  <a:lnTo>
                    <a:pt x="317" y="110"/>
                  </a:lnTo>
                  <a:lnTo>
                    <a:pt x="313" y="113"/>
                  </a:lnTo>
                  <a:lnTo>
                    <a:pt x="309" y="116"/>
                  </a:lnTo>
                  <a:lnTo>
                    <a:pt x="306" y="119"/>
                  </a:lnTo>
                  <a:lnTo>
                    <a:pt x="302" y="120"/>
                  </a:lnTo>
                  <a:lnTo>
                    <a:pt x="298" y="121"/>
                  </a:lnTo>
                  <a:lnTo>
                    <a:pt x="294" y="122"/>
                  </a:lnTo>
                  <a:lnTo>
                    <a:pt x="39" y="122"/>
                  </a:lnTo>
                  <a:lnTo>
                    <a:pt x="34" y="121"/>
                  </a:lnTo>
                  <a:lnTo>
                    <a:pt x="30" y="120"/>
                  </a:lnTo>
                  <a:lnTo>
                    <a:pt x="26" y="119"/>
                  </a:lnTo>
                  <a:lnTo>
                    <a:pt x="22" y="116"/>
                  </a:lnTo>
                  <a:lnTo>
                    <a:pt x="19" y="113"/>
                  </a:lnTo>
                  <a:lnTo>
                    <a:pt x="16" y="110"/>
                  </a:lnTo>
                  <a:lnTo>
                    <a:pt x="13" y="107"/>
                  </a:lnTo>
                  <a:lnTo>
                    <a:pt x="11" y="103"/>
                  </a:lnTo>
                  <a:lnTo>
                    <a:pt x="8" y="99"/>
                  </a:lnTo>
                  <a:lnTo>
                    <a:pt x="6" y="94"/>
                  </a:lnTo>
                  <a:lnTo>
                    <a:pt x="3" y="89"/>
                  </a:lnTo>
                  <a:lnTo>
                    <a:pt x="2" y="84"/>
                  </a:lnTo>
                  <a:lnTo>
                    <a:pt x="1" y="78"/>
                  </a:lnTo>
                  <a:lnTo>
                    <a:pt x="0" y="72"/>
                  </a:lnTo>
                  <a:lnTo>
                    <a:pt x="0" y="66"/>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372" name="Freeform 99"/>
            <p:cNvSpPr>
              <a:spLocks/>
            </p:cNvSpPr>
            <p:nvPr/>
          </p:nvSpPr>
          <p:spPr bwMode="auto">
            <a:xfrm>
              <a:off x="4603" y="1331"/>
              <a:ext cx="2" cy="9"/>
            </a:xfrm>
            <a:custGeom>
              <a:avLst/>
              <a:gdLst>
                <a:gd name="T0" fmla="*/ 1 w 33"/>
                <a:gd name="T1" fmla="*/ 9 h 201"/>
                <a:gd name="T2" fmla="*/ 1 w 33"/>
                <a:gd name="T3" fmla="*/ 9 h 201"/>
                <a:gd name="T4" fmla="*/ 2 w 33"/>
                <a:gd name="T5" fmla="*/ 9 h 201"/>
                <a:gd name="T6" fmla="*/ 2 w 33"/>
                <a:gd name="T7" fmla="*/ 9 h 201"/>
                <a:gd name="T8" fmla="*/ 2 w 33"/>
                <a:gd name="T9" fmla="*/ 9 h 201"/>
                <a:gd name="T10" fmla="*/ 2 w 33"/>
                <a:gd name="T11" fmla="*/ 9 h 201"/>
                <a:gd name="T12" fmla="*/ 2 w 33"/>
                <a:gd name="T13" fmla="*/ 8 h 201"/>
                <a:gd name="T14" fmla="*/ 2 w 33"/>
                <a:gd name="T15" fmla="*/ 8 h 201"/>
                <a:gd name="T16" fmla="*/ 2 w 33"/>
                <a:gd name="T17" fmla="*/ 1 h 201"/>
                <a:gd name="T18" fmla="*/ 2 w 33"/>
                <a:gd name="T19" fmla="*/ 1 h 201"/>
                <a:gd name="T20" fmla="*/ 2 w 33"/>
                <a:gd name="T21" fmla="*/ 1 h 201"/>
                <a:gd name="T22" fmla="*/ 2 w 33"/>
                <a:gd name="T23" fmla="*/ 0 h 201"/>
                <a:gd name="T24" fmla="*/ 2 w 33"/>
                <a:gd name="T25" fmla="*/ 0 h 201"/>
                <a:gd name="T26" fmla="*/ 2 w 33"/>
                <a:gd name="T27" fmla="*/ 0 h 201"/>
                <a:gd name="T28" fmla="*/ 1 w 33"/>
                <a:gd name="T29" fmla="*/ 0 h 201"/>
                <a:gd name="T30" fmla="*/ 1 w 33"/>
                <a:gd name="T31" fmla="*/ 0 h 201"/>
                <a:gd name="T32" fmla="*/ 1 w 33"/>
                <a:gd name="T33" fmla="*/ 0 h 201"/>
                <a:gd name="T34" fmla="*/ 1 w 33"/>
                <a:gd name="T35" fmla="*/ 0 h 201"/>
                <a:gd name="T36" fmla="*/ 1 w 33"/>
                <a:gd name="T37" fmla="*/ 0 h 201"/>
                <a:gd name="T38" fmla="*/ 1 w 33"/>
                <a:gd name="T39" fmla="*/ 0 h 201"/>
                <a:gd name="T40" fmla="*/ 0 w 33"/>
                <a:gd name="T41" fmla="*/ 0 h 201"/>
                <a:gd name="T42" fmla="*/ 0 w 33"/>
                <a:gd name="T43" fmla="*/ 0 h 201"/>
                <a:gd name="T44" fmla="*/ 0 w 33"/>
                <a:gd name="T45" fmla="*/ 1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1 w 33"/>
                <a:gd name="T61" fmla="*/ 9 h 201"/>
                <a:gd name="T62" fmla="*/ 1 w 33"/>
                <a:gd name="T63" fmla="*/ 9 h 201"/>
                <a:gd name="T64" fmla="*/ 1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9" y="201"/>
                  </a:moveTo>
                  <a:lnTo>
                    <a:pt x="20" y="200"/>
                  </a:lnTo>
                  <a:lnTo>
                    <a:pt x="21" y="200"/>
                  </a:lnTo>
                  <a:lnTo>
                    <a:pt x="23" y="200"/>
                  </a:lnTo>
                  <a:lnTo>
                    <a:pt x="24" y="199"/>
                  </a:lnTo>
                  <a:lnTo>
                    <a:pt x="25" y="198"/>
                  </a:lnTo>
                  <a:lnTo>
                    <a:pt x="26" y="197"/>
                  </a:lnTo>
                  <a:lnTo>
                    <a:pt x="28" y="196"/>
                  </a:lnTo>
                  <a:lnTo>
                    <a:pt x="29" y="195"/>
                  </a:lnTo>
                  <a:lnTo>
                    <a:pt x="29" y="193"/>
                  </a:lnTo>
                  <a:lnTo>
                    <a:pt x="30" y="192"/>
                  </a:lnTo>
                  <a:lnTo>
                    <a:pt x="31" y="190"/>
                  </a:lnTo>
                  <a:lnTo>
                    <a:pt x="31" y="189"/>
                  </a:lnTo>
                  <a:lnTo>
                    <a:pt x="32" y="187"/>
                  </a:lnTo>
                  <a:lnTo>
                    <a:pt x="32" y="185"/>
                  </a:lnTo>
                  <a:lnTo>
                    <a:pt x="32" y="183"/>
                  </a:lnTo>
                  <a:lnTo>
                    <a:pt x="33" y="182"/>
                  </a:lnTo>
                  <a:lnTo>
                    <a:pt x="33" y="21"/>
                  </a:lnTo>
                  <a:lnTo>
                    <a:pt x="32" y="18"/>
                  </a:lnTo>
                  <a:lnTo>
                    <a:pt x="32" y="16"/>
                  </a:lnTo>
                  <a:lnTo>
                    <a:pt x="32" y="15"/>
                  </a:lnTo>
                  <a:lnTo>
                    <a:pt x="31" y="13"/>
                  </a:lnTo>
                  <a:lnTo>
                    <a:pt x="31" y="11"/>
                  </a:lnTo>
                  <a:lnTo>
                    <a:pt x="30" y="8"/>
                  </a:lnTo>
                  <a:lnTo>
                    <a:pt x="29" y="7"/>
                  </a:lnTo>
                  <a:lnTo>
                    <a:pt x="29" y="5"/>
                  </a:lnTo>
                  <a:lnTo>
                    <a:pt x="28" y="4"/>
                  </a:lnTo>
                  <a:lnTo>
                    <a:pt x="26" y="3"/>
                  </a:lnTo>
                  <a:lnTo>
                    <a:pt x="25" y="2"/>
                  </a:lnTo>
                  <a:lnTo>
                    <a:pt x="24" y="1"/>
                  </a:lnTo>
                  <a:lnTo>
                    <a:pt x="23" y="0"/>
                  </a:lnTo>
                  <a:lnTo>
                    <a:pt x="21" y="0"/>
                  </a:lnTo>
                  <a:lnTo>
                    <a:pt x="20" y="0"/>
                  </a:lnTo>
                  <a:lnTo>
                    <a:pt x="19" y="0"/>
                  </a:lnTo>
                  <a:lnTo>
                    <a:pt x="17" y="0"/>
                  </a:lnTo>
                  <a:lnTo>
                    <a:pt x="16" y="0"/>
                  </a:lnTo>
                  <a:lnTo>
                    <a:pt x="15" y="0"/>
                  </a:lnTo>
                  <a:lnTo>
                    <a:pt x="14" y="1"/>
                  </a:lnTo>
                  <a:lnTo>
                    <a:pt x="11" y="2"/>
                  </a:lnTo>
                  <a:lnTo>
                    <a:pt x="10" y="3"/>
                  </a:lnTo>
                  <a:lnTo>
                    <a:pt x="9" y="4"/>
                  </a:lnTo>
                  <a:lnTo>
                    <a:pt x="8" y="5"/>
                  </a:lnTo>
                  <a:lnTo>
                    <a:pt x="8" y="7"/>
                  </a:lnTo>
                  <a:lnTo>
                    <a:pt x="7" y="8"/>
                  </a:lnTo>
                  <a:lnTo>
                    <a:pt x="6" y="11"/>
                  </a:lnTo>
                  <a:lnTo>
                    <a:pt x="6" y="13"/>
                  </a:lnTo>
                  <a:lnTo>
                    <a:pt x="5" y="15"/>
                  </a:lnTo>
                  <a:lnTo>
                    <a:pt x="5" y="16"/>
                  </a:lnTo>
                  <a:lnTo>
                    <a:pt x="5" y="18"/>
                  </a:lnTo>
                  <a:lnTo>
                    <a:pt x="5" y="21"/>
                  </a:lnTo>
                  <a:lnTo>
                    <a:pt x="0" y="168"/>
                  </a:lnTo>
                  <a:lnTo>
                    <a:pt x="0" y="171"/>
                  </a:lnTo>
                  <a:lnTo>
                    <a:pt x="0" y="173"/>
                  </a:lnTo>
                  <a:lnTo>
                    <a:pt x="1" y="176"/>
                  </a:lnTo>
                  <a:lnTo>
                    <a:pt x="1" y="178"/>
                  </a:lnTo>
                  <a:lnTo>
                    <a:pt x="2" y="181"/>
                  </a:lnTo>
                  <a:lnTo>
                    <a:pt x="3" y="183"/>
                  </a:lnTo>
                  <a:lnTo>
                    <a:pt x="5" y="186"/>
                  </a:lnTo>
                  <a:lnTo>
                    <a:pt x="6" y="189"/>
                  </a:lnTo>
                  <a:lnTo>
                    <a:pt x="7" y="191"/>
                  </a:lnTo>
                  <a:lnTo>
                    <a:pt x="9" y="193"/>
                  </a:lnTo>
                  <a:lnTo>
                    <a:pt x="10" y="195"/>
                  </a:lnTo>
                  <a:lnTo>
                    <a:pt x="12" y="197"/>
                  </a:lnTo>
                  <a:lnTo>
                    <a:pt x="14" y="198"/>
                  </a:lnTo>
                  <a:lnTo>
                    <a:pt x="16" y="200"/>
                  </a:lnTo>
                  <a:lnTo>
                    <a:pt x="17" y="200"/>
                  </a:lnTo>
                  <a:lnTo>
                    <a:pt x="19" y="201"/>
                  </a:lnTo>
                  <a:close/>
                </a:path>
              </a:pathLst>
            </a:custGeom>
            <a:solidFill>
              <a:srgbClr val="DADEDC"/>
            </a:solidFill>
            <a:ln w="0">
              <a:solidFill>
                <a:srgbClr val="000000"/>
              </a:solidFill>
              <a:round/>
              <a:headEnd/>
              <a:tailEnd/>
            </a:ln>
          </p:spPr>
          <p:txBody>
            <a:bodyPr/>
            <a:lstStyle/>
            <a:p>
              <a:pPr algn="ctr"/>
              <a:endParaRPr lang="en-US" sz="1800"/>
            </a:p>
          </p:txBody>
        </p:sp>
        <p:sp>
          <p:nvSpPr>
            <p:cNvPr id="309373" name="Freeform 100"/>
            <p:cNvSpPr>
              <a:spLocks/>
            </p:cNvSpPr>
            <p:nvPr/>
          </p:nvSpPr>
          <p:spPr bwMode="auto">
            <a:xfrm>
              <a:off x="4620" y="1331"/>
              <a:ext cx="2" cy="9"/>
            </a:xfrm>
            <a:custGeom>
              <a:avLst/>
              <a:gdLst>
                <a:gd name="T0" fmla="*/ 1 w 37"/>
                <a:gd name="T1" fmla="*/ 9 h 209"/>
                <a:gd name="T2" fmla="*/ 1 w 37"/>
                <a:gd name="T3" fmla="*/ 9 h 209"/>
                <a:gd name="T4" fmla="*/ 1 w 37"/>
                <a:gd name="T5" fmla="*/ 9 h 209"/>
                <a:gd name="T6" fmla="*/ 1 w 37"/>
                <a:gd name="T7" fmla="*/ 9 h 209"/>
                <a:gd name="T8" fmla="*/ 2 w 37"/>
                <a:gd name="T9" fmla="*/ 8 h 209"/>
                <a:gd name="T10" fmla="*/ 2 w 37"/>
                <a:gd name="T11" fmla="*/ 8 h 209"/>
                <a:gd name="T12" fmla="*/ 2 w 37"/>
                <a:gd name="T13" fmla="*/ 8 h 209"/>
                <a:gd name="T14" fmla="*/ 2 w 37"/>
                <a:gd name="T15" fmla="*/ 8 h 209"/>
                <a:gd name="T16" fmla="*/ 2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1 w 37"/>
                <a:gd name="T31" fmla="*/ 0 h 209"/>
                <a:gd name="T32" fmla="*/ 1 w 37"/>
                <a:gd name="T33" fmla="*/ 0 h 209"/>
                <a:gd name="T34" fmla="*/ 1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1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4" y="209"/>
                  </a:moveTo>
                  <a:lnTo>
                    <a:pt x="15" y="208"/>
                  </a:lnTo>
                  <a:lnTo>
                    <a:pt x="17" y="208"/>
                  </a:lnTo>
                  <a:lnTo>
                    <a:pt x="19" y="206"/>
                  </a:lnTo>
                  <a:lnTo>
                    <a:pt x="20" y="205"/>
                  </a:lnTo>
                  <a:lnTo>
                    <a:pt x="22" y="203"/>
                  </a:lnTo>
                  <a:lnTo>
                    <a:pt x="24" y="201"/>
                  </a:lnTo>
                  <a:lnTo>
                    <a:pt x="26" y="199"/>
                  </a:lnTo>
                  <a:lnTo>
                    <a:pt x="28" y="197"/>
                  </a:lnTo>
                  <a:lnTo>
                    <a:pt x="30" y="194"/>
                  </a:lnTo>
                  <a:lnTo>
                    <a:pt x="31" y="192"/>
                  </a:lnTo>
                  <a:lnTo>
                    <a:pt x="33" y="189"/>
                  </a:lnTo>
                  <a:lnTo>
                    <a:pt x="34" y="187"/>
                  </a:lnTo>
                  <a:lnTo>
                    <a:pt x="35" y="184"/>
                  </a:lnTo>
                  <a:lnTo>
                    <a:pt x="36" y="182"/>
                  </a:lnTo>
                  <a:lnTo>
                    <a:pt x="36" y="179"/>
                  </a:lnTo>
                  <a:lnTo>
                    <a:pt x="37" y="178"/>
                  </a:lnTo>
                  <a:lnTo>
                    <a:pt x="28" y="21"/>
                  </a:lnTo>
                  <a:lnTo>
                    <a:pt x="27" y="18"/>
                  </a:lnTo>
                  <a:lnTo>
                    <a:pt x="27" y="15"/>
                  </a:lnTo>
                  <a:lnTo>
                    <a:pt x="27" y="13"/>
                  </a:lnTo>
                  <a:lnTo>
                    <a:pt x="26" y="11"/>
                  </a:lnTo>
                  <a:lnTo>
                    <a:pt x="26" y="10"/>
                  </a:lnTo>
                  <a:lnTo>
                    <a:pt x="25" y="8"/>
                  </a:lnTo>
                  <a:lnTo>
                    <a:pt x="24" y="6"/>
                  </a:lnTo>
                  <a:lnTo>
                    <a:pt x="24" y="5"/>
                  </a:lnTo>
                  <a:lnTo>
                    <a:pt x="23" y="4"/>
                  </a:lnTo>
                  <a:lnTo>
                    <a:pt x="21" y="3"/>
                  </a:lnTo>
                  <a:lnTo>
                    <a:pt x="20" y="2"/>
                  </a:lnTo>
                  <a:lnTo>
                    <a:pt x="19" y="1"/>
                  </a:lnTo>
                  <a:lnTo>
                    <a:pt x="18" y="0"/>
                  </a:lnTo>
                  <a:lnTo>
                    <a:pt x="16" y="0"/>
                  </a:lnTo>
                  <a:lnTo>
                    <a:pt x="15" y="0"/>
                  </a:lnTo>
                  <a:lnTo>
                    <a:pt x="14" y="0"/>
                  </a:lnTo>
                  <a:lnTo>
                    <a:pt x="11" y="0"/>
                  </a:lnTo>
                  <a:lnTo>
                    <a:pt x="10" y="0"/>
                  </a:lnTo>
                  <a:lnTo>
                    <a:pt x="9" y="0"/>
                  </a:lnTo>
                  <a:lnTo>
                    <a:pt x="8" y="1"/>
                  </a:lnTo>
                  <a:lnTo>
                    <a:pt x="6" y="2"/>
                  </a:lnTo>
                  <a:lnTo>
                    <a:pt x="5" y="3"/>
                  </a:lnTo>
                  <a:lnTo>
                    <a:pt x="4" y="4"/>
                  </a:lnTo>
                  <a:lnTo>
                    <a:pt x="3" y="5"/>
                  </a:lnTo>
                  <a:lnTo>
                    <a:pt x="3" y="7"/>
                  </a:lnTo>
                  <a:lnTo>
                    <a:pt x="2" y="9"/>
                  </a:lnTo>
                  <a:lnTo>
                    <a:pt x="1" y="11"/>
                  </a:lnTo>
                  <a:lnTo>
                    <a:pt x="1" y="13"/>
                  </a:lnTo>
                  <a:lnTo>
                    <a:pt x="0" y="15"/>
                  </a:lnTo>
                  <a:lnTo>
                    <a:pt x="0" y="18"/>
                  </a:lnTo>
                  <a:lnTo>
                    <a:pt x="0" y="21"/>
                  </a:lnTo>
                  <a:lnTo>
                    <a:pt x="0" y="24"/>
                  </a:lnTo>
                  <a:lnTo>
                    <a:pt x="0" y="193"/>
                  </a:lnTo>
                  <a:lnTo>
                    <a:pt x="0" y="194"/>
                  </a:lnTo>
                  <a:lnTo>
                    <a:pt x="0" y="195"/>
                  </a:lnTo>
                  <a:lnTo>
                    <a:pt x="0" y="197"/>
                  </a:lnTo>
                  <a:lnTo>
                    <a:pt x="1" y="198"/>
                  </a:lnTo>
                  <a:lnTo>
                    <a:pt x="1" y="200"/>
                  </a:lnTo>
                  <a:lnTo>
                    <a:pt x="2" y="201"/>
                  </a:lnTo>
                  <a:lnTo>
                    <a:pt x="3" y="202"/>
                  </a:lnTo>
                  <a:lnTo>
                    <a:pt x="3" y="204"/>
                  </a:lnTo>
                  <a:lnTo>
                    <a:pt x="4" y="205"/>
                  </a:lnTo>
                  <a:lnTo>
                    <a:pt x="5" y="206"/>
                  </a:lnTo>
                  <a:lnTo>
                    <a:pt x="6" y="206"/>
                  </a:lnTo>
                  <a:lnTo>
                    <a:pt x="8" y="207"/>
                  </a:lnTo>
                  <a:lnTo>
                    <a:pt x="9" y="208"/>
                  </a:lnTo>
                  <a:lnTo>
                    <a:pt x="10" y="208"/>
                  </a:lnTo>
                  <a:lnTo>
                    <a:pt x="11"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74" name="Freeform 101"/>
            <p:cNvSpPr>
              <a:spLocks/>
            </p:cNvSpPr>
            <p:nvPr/>
          </p:nvSpPr>
          <p:spPr bwMode="auto">
            <a:xfrm>
              <a:off x="4605" y="1331"/>
              <a:ext cx="15" cy="4"/>
            </a:xfrm>
            <a:custGeom>
              <a:avLst/>
              <a:gdLst>
                <a:gd name="T0" fmla="*/ 14 w 341"/>
                <a:gd name="T1" fmla="*/ 4 h 100"/>
                <a:gd name="T2" fmla="*/ 14 w 341"/>
                <a:gd name="T3" fmla="*/ 4 h 100"/>
                <a:gd name="T4" fmla="*/ 14 w 341"/>
                <a:gd name="T5" fmla="*/ 4 h 100"/>
                <a:gd name="T6" fmla="*/ 14 w 341"/>
                <a:gd name="T7" fmla="*/ 4 h 100"/>
                <a:gd name="T8" fmla="*/ 15 w 341"/>
                <a:gd name="T9" fmla="*/ 4 h 100"/>
                <a:gd name="T10" fmla="*/ 15 w 341"/>
                <a:gd name="T11" fmla="*/ 3 h 100"/>
                <a:gd name="T12" fmla="*/ 15 w 341"/>
                <a:gd name="T13" fmla="*/ 3 h 100"/>
                <a:gd name="T14" fmla="*/ 15 w 341"/>
                <a:gd name="T15" fmla="*/ 3 h 100"/>
                <a:gd name="T16" fmla="*/ 15 w 341"/>
                <a:gd name="T17" fmla="*/ 1 h 100"/>
                <a:gd name="T18" fmla="*/ 15 w 341"/>
                <a:gd name="T19" fmla="*/ 1 h 100"/>
                <a:gd name="T20" fmla="*/ 15 w 341"/>
                <a:gd name="T21" fmla="*/ 1 h 100"/>
                <a:gd name="T22" fmla="*/ 15 w 341"/>
                <a:gd name="T23" fmla="*/ 1 h 100"/>
                <a:gd name="T24" fmla="*/ 15 w 341"/>
                <a:gd name="T25" fmla="*/ 0 h 100"/>
                <a:gd name="T26" fmla="*/ 14 w 341"/>
                <a:gd name="T27" fmla="*/ 0 h 100"/>
                <a:gd name="T28" fmla="*/ 14 w 341"/>
                <a:gd name="T29" fmla="*/ 0 h 100"/>
                <a:gd name="T30" fmla="*/ 14 w 341"/>
                <a:gd name="T31" fmla="*/ 0 h 100"/>
                <a:gd name="T32" fmla="*/ 13 w 341"/>
                <a:gd name="T33" fmla="*/ 0 h 100"/>
                <a:gd name="T34" fmla="*/ 1 w 341"/>
                <a:gd name="T35" fmla="*/ 0 h 100"/>
                <a:gd name="T36" fmla="*/ 1 w 341"/>
                <a:gd name="T37" fmla="*/ 0 h 100"/>
                <a:gd name="T38" fmla="*/ 1 w 341"/>
                <a:gd name="T39" fmla="*/ 0 h 100"/>
                <a:gd name="T40" fmla="*/ 1 w 341"/>
                <a:gd name="T41" fmla="*/ 0 h 100"/>
                <a:gd name="T42" fmla="*/ 0 w 341"/>
                <a:gd name="T43" fmla="*/ 0 h 100"/>
                <a:gd name="T44" fmla="*/ 0 w 341"/>
                <a:gd name="T45" fmla="*/ 1 h 100"/>
                <a:gd name="T46" fmla="*/ 0 w 341"/>
                <a:gd name="T47" fmla="*/ 1 h 100"/>
                <a:gd name="T48" fmla="*/ 0 w 341"/>
                <a:gd name="T49" fmla="*/ 1 h 100"/>
                <a:gd name="T50" fmla="*/ 0 w 341"/>
                <a:gd name="T51" fmla="*/ 3 h 100"/>
                <a:gd name="T52" fmla="*/ 0 w 341"/>
                <a:gd name="T53" fmla="*/ 3 h 100"/>
                <a:gd name="T54" fmla="*/ 0 w 341"/>
                <a:gd name="T55" fmla="*/ 3 h 100"/>
                <a:gd name="T56" fmla="*/ 0 w 341"/>
                <a:gd name="T57" fmla="*/ 3 h 100"/>
                <a:gd name="T58" fmla="*/ 0 w 341"/>
                <a:gd name="T59" fmla="*/ 4 h 100"/>
                <a:gd name="T60" fmla="*/ 1 w 341"/>
                <a:gd name="T61" fmla="*/ 4 h 100"/>
                <a:gd name="T62" fmla="*/ 1 w 341"/>
                <a:gd name="T63" fmla="*/ 4 h 100"/>
                <a:gd name="T64" fmla="*/ 1 w 341"/>
                <a:gd name="T65" fmla="*/ 4 h 100"/>
                <a:gd name="T66" fmla="*/ 2 w 341"/>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100"/>
                <a:gd name="T104" fmla="*/ 341 w 341"/>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100">
                  <a:moveTo>
                    <a:pt x="304" y="100"/>
                  </a:moveTo>
                  <a:lnTo>
                    <a:pt x="307" y="99"/>
                  </a:lnTo>
                  <a:lnTo>
                    <a:pt x="311" y="99"/>
                  </a:lnTo>
                  <a:lnTo>
                    <a:pt x="314" y="98"/>
                  </a:lnTo>
                  <a:lnTo>
                    <a:pt x="318" y="97"/>
                  </a:lnTo>
                  <a:lnTo>
                    <a:pt x="322" y="96"/>
                  </a:lnTo>
                  <a:lnTo>
                    <a:pt x="325" y="94"/>
                  </a:lnTo>
                  <a:lnTo>
                    <a:pt x="327" y="92"/>
                  </a:lnTo>
                  <a:lnTo>
                    <a:pt x="330" y="90"/>
                  </a:lnTo>
                  <a:lnTo>
                    <a:pt x="332" y="88"/>
                  </a:lnTo>
                  <a:lnTo>
                    <a:pt x="334" y="86"/>
                  </a:lnTo>
                  <a:lnTo>
                    <a:pt x="336" y="83"/>
                  </a:lnTo>
                  <a:lnTo>
                    <a:pt x="338" y="80"/>
                  </a:lnTo>
                  <a:lnTo>
                    <a:pt x="339" y="77"/>
                  </a:lnTo>
                  <a:lnTo>
                    <a:pt x="340" y="74"/>
                  </a:lnTo>
                  <a:lnTo>
                    <a:pt x="340" y="71"/>
                  </a:lnTo>
                  <a:lnTo>
                    <a:pt x="341" y="67"/>
                  </a:lnTo>
                  <a:lnTo>
                    <a:pt x="341" y="33"/>
                  </a:lnTo>
                  <a:lnTo>
                    <a:pt x="340" y="29"/>
                  </a:lnTo>
                  <a:lnTo>
                    <a:pt x="340" y="25"/>
                  </a:lnTo>
                  <a:lnTo>
                    <a:pt x="339" y="22"/>
                  </a:lnTo>
                  <a:lnTo>
                    <a:pt x="338" y="19"/>
                  </a:lnTo>
                  <a:lnTo>
                    <a:pt x="336" y="16"/>
                  </a:lnTo>
                  <a:lnTo>
                    <a:pt x="334" y="13"/>
                  </a:lnTo>
                  <a:lnTo>
                    <a:pt x="332" y="11"/>
                  </a:lnTo>
                  <a:lnTo>
                    <a:pt x="330" y="9"/>
                  </a:lnTo>
                  <a:lnTo>
                    <a:pt x="327" y="7"/>
                  </a:lnTo>
                  <a:lnTo>
                    <a:pt x="325" y="5"/>
                  </a:lnTo>
                  <a:lnTo>
                    <a:pt x="322" y="3"/>
                  </a:lnTo>
                  <a:lnTo>
                    <a:pt x="318" y="2"/>
                  </a:lnTo>
                  <a:lnTo>
                    <a:pt x="314" y="1"/>
                  </a:lnTo>
                  <a:lnTo>
                    <a:pt x="311" y="0"/>
                  </a:lnTo>
                  <a:lnTo>
                    <a:pt x="307" y="0"/>
                  </a:lnTo>
                  <a:lnTo>
                    <a:pt x="304" y="0"/>
                  </a:lnTo>
                  <a:lnTo>
                    <a:pt x="36" y="0"/>
                  </a:lnTo>
                  <a:lnTo>
                    <a:pt x="32" y="0"/>
                  </a:lnTo>
                  <a:lnTo>
                    <a:pt x="28" y="0"/>
                  </a:lnTo>
                  <a:lnTo>
                    <a:pt x="25" y="1"/>
                  </a:lnTo>
                  <a:lnTo>
                    <a:pt x="22" y="2"/>
                  </a:lnTo>
                  <a:lnTo>
                    <a:pt x="19" y="3"/>
                  </a:lnTo>
                  <a:lnTo>
                    <a:pt x="16" y="5"/>
                  </a:lnTo>
                  <a:lnTo>
                    <a:pt x="13" y="7"/>
                  </a:lnTo>
                  <a:lnTo>
                    <a:pt x="10" y="9"/>
                  </a:lnTo>
                  <a:lnTo>
                    <a:pt x="7" y="11"/>
                  </a:lnTo>
                  <a:lnTo>
                    <a:pt x="5" y="13"/>
                  </a:lnTo>
                  <a:lnTo>
                    <a:pt x="4" y="16"/>
                  </a:lnTo>
                  <a:lnTo>
                    <a:pt x="2" y="19"/>
                  </a:lnTo>
                  <a:lnTo>
                    <a:pt x="1" y="22"/>
                  </a:lnTo>
                  <a:lnTo>
                    <a:pt x="0" y="25"/>
                  </a:lnTo>
                  <a:lnTo>
                    <a:pt x="0" y="29"/>
                  </a:lnTo>
                  <a:lnTo>
                    <a:pt x="0" y="33"/>
                  </a:lnTo>
                  <a:lnTo>
                    <a:pt x="0" y="67"/>
                  </a:lnTo>
                  <a:lnTo>
                    <a:pt x="0" y="71"/>
                  </a:lnTo>
                  <a:lnTo>
                    <a:pt x="0" y="74"/>
                  </a:lnTo>
                  <a:lnTo>
                    <a:pt x="1" y="77"/>
                  </a:lnTo>
                  <a:lnTo>
                    <a:pt x="2" y="80"/>
                  </a:lnTo>
                  <a:lnTo>
                    <a:pt x="4" y="83"/>
                  </a:lnTo>
                  <a:lnTo>
                    <a:pt x="5" y="86"/>
                  </a:lnTo>
                  <a:lnTo>
                    <a:pt x="7" y="88"/>
                  </a:lnTo>
                  <a:lnTo>
                    <a:pt x="10" y="90"/>
                  </a:lnTo>
                  <a:lnTo>
                    <a:pt x="13" y="92"/>
                  </a:lnTo>
                  <a:lnTo>
                    <a:pt x="16" y="94"/>
                  </a:lnTo>
                  <a:lnTo>
                    <a:pt x="19" y="96"/>
                  </a:lnTo>
                  <a:lnTo>
                    <a:pt x="22" y="97"/>
                  </a:lnTo>
                  <a:lnTo>
                    <a:pt x="25" y="98"/>
                  </a:lnTo>
                  <a:lnTo>
                    <a:pt x="28" y="99"/>
                  </a:lnTo>
                  <a:lnTo>
                    <a:pt x="32" y="99"/>
                  </a:lnTo>
                  <a:lnTo>
                    <a:pt x="36" y="100"/>
                  </a:lnTo>
                  <a:lnTo>
                    <a:pt x="304" y="100"/>
                  </a:lnTo>
                  <a:close/>
                </a:path>
              </a:pathLst>
            </a:custGeom>
            <a:solidFill>
              <a:srgbClr val="F2EEEA"/>
            </a:solidFill>
            <a:ln w="0">
              <a:solidFill>
                <a:srgbClr val="000000"/>
              </a:solidFill>
              <a:round/>
              <a:headEnd/>
              <a:tailEnd/>
            </a:ln>
          </p:spPr>
          <p:txBody>
            <a:bodyPr/>
            <a:lstStyle/>
            <a:p>
              <a:pPr algn="ctr"/>
              <a:endParaRPr lang="en-US" sz="1800"/>
            </a:p>
          </p:txBody>
        </p:sp>
        <p:sp>
          <p:nvSpPr>
            <p:cNvPr id="309375" name="Freeform 102"/>
            <p:cNvSpPr>
              <a:spLocks/>
            </p:cNvSpPr>
            <p:nvPr/>
          </p:nvSpPr>
          <p:spPr bwMode="auto">
            <a:xfrm>
              <a:off x="4848" y="1316"/>
              <a:ext cx="21" cy="12"/>
            </a:xfrm>
            <a:custGeom>
              <a:avLst/>
              <a:gdLst>
                <a:gd name="T0" fmla="*/ 18 w 477"/>
                <a:gd name="T1" fmla="*/ 12 h 282"/>
                <a:gd name="T2" fmla="*/ 19 w 477"/>
                <a:gd name="T3" fmla="*/ 12 h 282"/>
                <a:gd name="T4" fmla="*/ 19 w 477"/>
                <a:gd name="T5" fmla="*/ 12 h 282"/>
                <a:gd name="T6" fmla="*/ 20 w 477"/>
                <a:gd name="T7" fmla="*/ 11 h 282"/>
                <a:gd name="T8" fmla="*/ 20 w 477"/>
                <a:gd name="T9" fmla="*/ 11 h 282"/>
                <a:gd name="T10" fmla="*/ 21 w 477"/>
                <a:gd name="T11" fmla="*/ 10 h 282"/>
                <a:gd name="T12" fmla="*/ 21 w 477"/>
                <a:gd name="T13" fmla="*/ 10 h 282"/>
                <a:gd name="T14" fmla="*/ 21 w 477"/>
                <a:gd name="T15" fmla="*/ 9 h 282"/>
                <a:gd name="T16" fmla="*/ 20 w 477"/>
                <a:gd name="T17" fmla="*/ 3 h 282"/>
                <a:gd name="T18" fmla="*/ 20 w 477"/>
                <a:gd name="T19" fmla="*/ 2 h 282"/>
                <a:gd name="T20" fmla="*/ 20 w 477"/>
                <a:gd name="T21" fmla="*/ 2 h 282"/>
                <a:gd name="T22" fmla="*/ 20 w 477"/>
                <a:gd name="T23" fmla="*/ 1 h 282"/>
                <a:gd name="T24" fmla="*/ 20 w 477"/>
                <a:gd name="T25" fmla="*/ 1 h 282"/>
                <a:gd name="T26" fmla="*/ 19 w 477"/>
                <a:gd name="T27" fmla="*/ 1 h 282"/>
                <a:gd name="T28" fmla="*/ 19 w 477"/>
                <a:gd name="T29" fmla="*/ 0 h 282"/>
                <a:gd name="T30" fmla="*/ 19 w 477"/>
                <a:gd name="T31" fmla="*/ 0 h 282"/>
                <a:gd name="T32" fmla="*/ 18 w 477"/>
                <a:gd name="T33" fmla="*/ 0 h 282"/>
                <a:gd name="T34" fmla="*/ 2 w 477"/>
                <a:gd name="T35" fmla="*/ 0 h 282"/>
                <a:gd name="T36" fmla="*/ 2 w 477"/>
                <a:gd name="T37" fmla="*/ 0 h 282"/>
                <a:gd name="T38" fmla="*/ 2 w 477"/>
                <a:gd name="T39" fmla="*/ 0 h 282"/>
                <a:gd name="T40" fmla="*/ 1 w 477"/>
                <a:gd name="T41" fmla="*/ 1 h 282"/>
                <a:gd name="T42" fmla="*/ 1 w 477"/>
                <a:gd name="T43" fmla="*/ 1 h 282"/>
                <a:gd name="T44" fmla="*/ 1 w 477"/>
                <a:gd name="T45" fmla="*/ 1 h 282"/>
                <a:gd name="T46" fmla="*/ 1 w 477"/>
                <a:gd name="T47" fmla="*/ 2 h 282"/>
                <a:gd name="T48" fmla="*/ 1 w 477"/>
                <a:gd name="T49" fmla="*/ 3 h 282"/>
                <a:gd name="T50" fmla="*/ 0 w 477"/>
                <a:gd name="T51" fmla="*/ 9 h 282"/>
                <a:gd name="T52" fmla="*/ 0 w 477"/>
                <a:gd name="T53" fmla="*/ 10 h 282"/>
                <a:gd name="T54" fmla="*/ 0 w 477"/>
                <a:gd name="T55" fmla="*/ 10 h 282"/>
                <a:gd name="T56" fmla="*/ 1 w 477"/>
                <a:gd name="T57" fmla="*/ 11 h 282"/>
                <a:gd name="T58" fmla="*/ 1 w 477"/>
                <a:gd name="T59" fmla="*/ 11 h 282"/>
                <a:gd name="T60" fmla="*/ 1 w 477"/>
                <a:gd name="T61" fmla="*/ 11 h 282"/>
                <a:gd name="T62" fmla="*/ 2 w 477"/>
                <a:gd name="T63" fmla="*/ 12 h 282"/>
                <a:gd name="T64" fmla="*/ 2 w 477"/>
                <a:gd name="T65" fmla="*/ 12 h 282"/>
                <a:gd name="T66" fmla="*/ 3 w 477"/>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2"/>
                <a:gd name="T104" fmla="*/ 477 w 477"/>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2">
                  <a:moveTo>
                    <a:pt x="414" y="282"/>
                  </a:moveTo>
                  <a:lnTo>
                    <a:pt x="419" y="281"/>
                  </a:lnTo>
                  <a:lnTo>
                    <a:pt x="425" y="280"/>
                  </a:lnTo>
                  <a:lnTo>
                    <a:pt x="430" y="278"/>
                  </a:lnTo>
                  <a:lnTo>
                    <a:pt x="435" y="276"/>
                  </a:lnTo>
                  <a:lnTo>
                    <a:pt x="440" y="273"/>
                  </a:lnTo>
                  <a:lnTo>
                    <a:pt x="445" y="270"/>
                  </a:lnTo>
                  <a:lnTo>
                    <a:pt x="450" y="266"/>
                  </a:lnTo>
                  <a:lnTo>
                    <a:pt x="456" y="262"/>
                  </a:lnTo>
                  <a:lnTo>
                    <a:pt x="460" y="257"/>
                  </a:lnTo>
                  <a:lnTo>
                    <a:pt x="464" y="252"/>
                  </a:lnTo>
                  <a:lnTo>
                    <a:pt x="468" y="246"/>
                  </a:lnTo>
                  <a:lnTo>
                    <a:pt x="471" y="240"/>
                  </a:lnTo>
                  <a:lnTo>
                    <a:pt x="473" y="234"/>
                  </a:lnTo>
                  <a:lnTo>
                    <a:pt x="475" y="228"/>
                  </a:lnTo>
                  <a:lnTo>
                    <a:pt x="476" y="221"/>
                  </a:lnTo>
                  <a:lnTo>
                    <a:pt x="477" y="215"/>
                  </a:lnTo>
                  <a:lnTo>
                    <a:pt x="463" y="67"/>
                  </a:lnTo>
                  <a:lnTo>
                    <a:pt x="462" y="60"/>
                  </a:lnTo>
                  <a:lnTo>
                    <a:pt x="462" y="53"/>
                  </a:lnTo>
                  <a:lnTo>
                    <a:pt x="460" y="46"/>
                  </a:lnTo>
                  <a:lnTo>
                    <a:pt x="459" y="40"/>
                  </a:lnTo>
                  <a:lnTo>
                    <a:pt x="457" y="34"/>
                  </a:lnTo>
                  <a:lnTo>
                    <a:pt x="453" y="29"/>
                  </a:lnTo>
                  <a:lnTo>
                    <a:pt x="451" y="24"/>
                  </a:lnTo>
                  <a:lnTo>
                    <a:pt x="448" y="20"/>
                  </a:lnTo>
                  <a:lnTo>
                    <a:pt x="444" y="15"/>
                  </a:lnTo>
                  <a:lnTo>
                    <a:pt x="441" y="12"/>
                  </a:lnTo>
                  <a:lnTo>
                    <a:pt x="437" y="7"/>
                  </a:lnTo>
                  <a:lnTo>
                    <a:pt x="433" y="5"/>
                  </a:lnTo>
                  <a:lnTo>
                    <a:pt x="428" y="2"/>
                  </a:lnTo>
                  <a:lnTo>
                    <a:pt x="424" y="1"/>
                  </a:lnTo>
                  <a:lnTo>
                    <a:pt x="419" y="0"/>
                  </a:lnTo>
                  <a:lnTo>
                    <a:pt x="414" y="0"/>
                  </a:lnTo>
                  <a:lnTo>
                    <a:pt x="61" y="0"/>
                  </a:lnTo>
                  <a:lnTo>
                    <a:pt x="56" y="0"/>
                  </a:lnTo>
                  <a:lnTo>
                    <a:pt x="51" y="1"/>
                  </a:lnTo>
                  <a:lnTo>
                    <a:pt x="47" y="2"/>
                  </a:lnTo>
                  <a:lnTo>
                    <a:pt x="43" y="5"/>
                  </a:lnTo>
                  <a:lnTo>
                    <a:pt x="39" y="7"/>
                  </a:lnTo>
                  <a:lnTo>
                    <a:pt x="35" y="12"/>
                  </a:lnTo>
                  <a:lnTo>
                    <a:pt x="31" y="15"/>
                  </a:lnTo>
                  <a:lnTo>
                    <a:pt x="27" y="20"/>
                  </a:lnTo>
                  <a:lnTo>
                    <a:pt x="24" y="24"/>
                  </a:lnTo>
                  <a:lnTo>
                    <a:pt x="21" y="29"/>
                  </a:lnTo>
                  <a:lnTo>
                    <a:pt x="19" y="34"/>
                  </a:lnTo>
                  <a:lnTo>
                    <a:pt x="17" y="40"/>
                  </a:lnTo>
                  <a:lnTo>
                    <a:pt x="16" y="46"/>
                  </a:lnTo>
                  <a:lnTo>
                    <a:pt x="14" y="53"/>
                  </a:lnTo>
                  <a:lnTo>
                    <a:pt x="14" y="60"/>
                  </a:lnTo>
                  <a:lnTo>
                    <a:pt x="14" y="67"/>
                  </a:lnTo>
                  <a:lnTo>
                    <a:pt x="0" y="215"/>
                  </a:lnTo>
                  <a:lnTo>
                    <a:pt x="0" y="221"/>
                  </a:lnTo>
                  <a:lnTo>
                    <a:pt x="1" y="228"/>
                  </a:lnTo>
                  <a:lnTo>
                    <a:pt x="3" y="234"/>
                  </a:lnTo>
                  <a:lnTo>
                    <a:pt x="5" y="240"/>
                  </a:lnTo>
                  <a:lnTo>
                    <a:pt x="8" y="246"/>
                  </a:lnTo>
                  <a:lnTo>
                    <a:pt x="12" y="252"/>
                  </a:lnTo>
                  <a:lnTo>
                    <a:pt x="16" y="257"/>
                  </a:lnTo>
                  <a:lnTo>
                    <a:pt x="20" y="262"/>
                  </a:lnTo>
                  <a:lnTo>
                    <a:pt x="25" y="266"/>
                  </a:lnTo>
                  <a:lnTo>
                    <a:pt x="31" y="270"/>
                  </a:lnTo>
                  <a:lnTo>
                    <a:pt x="36" y="273"/>
                  </a:lnTo>
                  <a:lnTo>
                    <a:pt x="41" y="276"/>
                  </a:lnTo>
                  <a:lnTo>
                    <a:pt x="46" y="278"/>
                  </a:lnTo>
                  <a:lnTo>
                    <a:pt x="51" y="280"/>
                  </a:lnTo>
                  <a:lnTo>
                    <a:pt x="56" y="281"/>
                  </a:lnTo>
                  <a:lnTo>
                    <a:pt x="61" y="282"/>
                  </a:lnTo>
                  <a:lnTo>
                    <a:pt x="414" y="282"/>
                  </a:lnTo>
                  <a:close/>
                </a:path>
              </a:pathLst>
            </a:custGeom>
            <a:solidFill>
              <a:srgbClr val="7F7F7F"/>
            </a:solidFill>
            <a:ln w="0">
              <a:solidFill>
                <a:srgbClr val="000000"/>
              </a:solidFill>
              <a:round/>
              <a:headEnd/>
              <a:tailEnd/>
            </a:ln>
          </p:spPr>
          <p:txBody>
            <a:bodyPr/>
            <a:lstStyle/>
            <a:p>
              <a:pPr algn="ctr"/>
              <a:endParaRPr lang="en-US" sz="1800"/>
            </a:p>
          </p:txBody>
        </p:sp>
        <p:sp>
          <p:nvSpPr>
            <p:cNvPr id="309376" name="Freeform 103"/>
            <p:cNvSpPr>
              <a:spLocks/>
            </p:cNvSpPr>
            <p:nvPr/>
          </p:nvSpPr>
          <p:spPr bwMode="auto">
            <a:xfrm>
              <a:off x="4849" y="1316"/>
              <a:ext cx="20" cy="12"/>
            </a:xfrm>
            <a:custGeom>
              <a:avLst/>
              <a:gdLst>
                <a:gd name="T0" fmla="*/ 17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8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0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4" y="269"/>
                  </a:moveTo>
                  <a:lnTo>
                    <a:pt x="398" y="268"/>
                  </a:lnTo>
                  <a:lnTo>
                    <a:pt x="404" y="267"/>
                  </a:lnTo>
                  <a:lnTo>
                    <a:pt x="410" y="266"/>
                  </a:lnTo>
                  <a:lnTo>
                    <a:pt x="415" y="264"/>
                  </a:lnTo>
                  <a:lnTo>
                    <a:pt x="420" y="261"/>
                  </a:lnTo>
                  <a:lnTo>
                    <a:pt x="425" y="258"/>
                  </a:lnTo>
                  <a:lnTo>
                    <a:pt x="429" y="254"/>
                  </a:lnTo>
                  <a:lnTo>
                    <a:pt x="434" y="250"/>
                  </a:lnTo>
                  <a:lnTo>
                    <a:pt x="438" y="245"/>
                  </a:lnTo>
                  <a:lnTo>
                    <a:pt x="442" y="240"/>
                  </a:lnTo>
                  <a:lnTo>
                    <a:pt x="446" y="235"/>
                  </a:lnTo>
                  <a:lnTo>
                    <a:pt x="449" y="230"/>
                  </a:lnTo>
                  <a:lnTo>
                    <a:pt x="451" y="224"/>
                  </a:lnTo>
                  <a:lnTo>
                    <a:pt x="453" y="218"/>
                  </a:lnTo>
                  <a:lnTo>
                    <a:pt x="454" y="212"/>
                  </a:lnTo>
                  <a:lnTo>
                    <a:pt x="455" y="205"/>
                  </a:lnTo>
                  <a:lnTo>
                    <a:pt x="441" y="65"/>
                  </a:lnTo>
                  <a:lnTo>
                    <a:pt x="440" y="58"/>
                  </a:lnTo>
                  <a:lnTo>
                    <a:pt x="440" y="52"/>
                  </a:lnTo>
                  <a:lnTo>
                    <a:pt x="438" y="46"/>
                  </a:lnTo>
                  <a:lnTo>
                    <a:pt x="437" y="39"/>
                  </a:lnTo>
                  <a:lnTo>
                    <a:pt x="435" y="33"/>
                  </a:lnTo>
                  <a:lnTo>
                    <a:pt x="433" y="28"/>
                  </a:lnTo>
                  <a:lnTo>
                    <a:pt x="430" y="23"/>
                  </a:lnTo>
                  <a:lnTo>
                    <a:pt x="427" y="19"/>
                  </a:lnTo>
                  <a:lnTo>
                    <a:pt x="424" y="15"/>
                  </a:lnTo>
                  <a:lnTo>
                    <a:pt x="420" y="11"/>
                  </a:lnTo>
                  <a:lnTo>
                    <a:pt x="417" y="8"/>
                  </a:lnTo>
                  <a:lnTo>
                    <a:pt x="413" y="4"/>
                  </a:lnTo>
                  <a:lnTo>
                    <a:pt x="408" y="2"/>
                  </a:lnTo>
                  <a:lnTo>
                    <a:pt x="403" y="1"/>
                  </a:lnTo>
                  <a:lnTo>
                    <a:pt x="398" y="0"/>
                  </a:lnTo>
                  <a:lnTo>
                    <a:pt x="394" y="0"/>
                  </a:lnTo>
                  <a:lnTo>
                    <a:pt x="60" y="0"/>
                  </a:lnTo>
                  <a:lnTo>
                    <a:pt x="54" y="0"/>
                  </a:lnTo>
                  <a:lnTo>
                    <a:pt x="49" y="1"/>
                  </a:lnTo>
                  <a:lnTo>
                    <a:pt x="45" y="2"/>
                  </a:lnTo>
                  <a:lnTo>
                    <a:pt x="41" y="4"/>
                  </a:lnTo>
                  <a:lnTo>
                    <a:pt x="37" y="8"/>
                  </a:lnTo>
                  <a:lnTo>
                    <a:pt x="33" y="11"/>
                  </a:lnTo>
                  <a:lnTo>
                    <a:pt x="30" y="15"/>
                  </a:lnTo>
                  <a:lnTo>
                    <a:pt x="27" y="19"/>
                  </a:lnTo>
                  <a:lnTo>
                    <a:pt x="24" y="23"/>
                  </a:lnTo>
                  <a:lnTo>
                    <a:pt x="21" y="28"/>
                  </a:lnTo>
                  <a:lnTo>
                    <a:pt x="19" y="33"/>
                  </a:lnTo>
                  <a:lnTo>
                    <a:pt x="16" y="39"/>
                  </a:lnTo>
                  <a:lnTo>
                    <a:pt x="15" y="46"/>
                  </a:lnTo>
                  <a:lnTo>
                    <a:pt x="13" y="52"/>
                  </a:lnTo>
                  <a:lnTo>
                    <a:pt x="13" y="58"/>
                  </a:lnTo>
                  <a:lnTo>
                    <a:pt x="13" y="65"/>
                  </a:lnTo>
                  <a:lnTo>
                    <a:pt x="0" y="205"/>
                  </a:lnTo>
                  <a:lnTo>
                    <a:pt x="0" y="212"/>
                  </a:lnTo>
                  <a:lnTo>
                    <a:pt x="1" y="218"/>
                  </a:lnTo>
                  <a:lnTo>
                    <a:pt x="3" y="224"/>
                  </a:lnTo>
                  <a:lnTo>
                    <a:pt x="5" y="230"/>
                  </a:lnTo>
                  <a:lnTo>
                    <a:pt x="8" y="235"/>
                  </a:lnTo>
                  <a:lnTo>
                    <a:pt x="11" y="240"/>
                  </a:lnTo>
                  <a:lnTo>
                    <a:pt x="15" y="245"/>
                  </a:lnTo>
                  <a:lnTo>
                    <a:pt x="20" y="250"/>
                  </a:lnTo>
                  <a:lnTo>
                    <a:pt x="25" y="254"/>
                  </a:lnTo>
                  <a:lnTo>
                    <a:pt x="29" y="258"/>
                  </a:lnTo>
                  <a:lnTo>
                    <a:pt x="34" y="261"/>
                  </a:lnTo>
                  <a:lnTo>
                    <a:pt x="39" y="264"/>
                  </a:lnTo>
                  <a:lnTo>
                    <a:pt x="44" y="266"/>
                  </a:lnTo>
                  <a:lnTo>
                    <a:pt x="49" y="267"/>
                  </a:lnTo>
                  <a:lnTo>
                    <a:pt x="54" y="268"/>
                  </a:lnTo>
                  <a:lnTo>
                    <a:pt x="60" y="269"/>
                  </a:lnTo>
                  <a:lnTo>
                    <a:pt x="394" y="269"/>
                  </a:lnTo>
                  <a:close/>
                </a:path>
              </a:pathLst>
            </a:custGeom>
            <a:solidFill>
              <a:srgbClr val="F2F3F1"/>
            </a:solidFill>
            <a:ln w="0">
              <a:solidFill>
                <a:srgbClr val="000000"/>
              </a:solidFill>
              <a:round/>
              <a:headEnd/>
              <a:tailEnd/>
            </a:ln>
          </p:spPr>
          <p:txBody>
            <a:bodyPr/>
            <a:lstStyle/>
            <a:p>
              <a:pPr algn="ctr"/>
              <a:endParaRPr lang="en-US" sz="1800"/>
            </a:p>
          </p:txBody>
        </p:sp>
        <p:sp>
          <p:nvSpPr>
            <p:cNvPr id="309377" name="Freeform 104"/>
            <p:cNvSpPr>
              <a:spLocks/>
            </p:cNvSpPr>
            <p:nvPr/>
          </p:nvSpPr>
          <p:spPr bwMode="auto">
            <a:xfrm>
              <a:off x="4852" y="1322"/>
              <a:ext cx="14" cy="5"/>
            </a:xfrm>
            <a:custGeom>
              <a:avLst/>
              <a:gdLst>
                <a:gd name="T0" fmla="*/ 14 w 332"/>
                <a:gd name="T1" fmla="*/ 2 h 121"/>
                <a:gd name="T2" fmla="*/ 14 w 332"/>
                <a:gd name="T3" fmla="*/ 3 h 121"/>
                <a:gd name="T4" fmla="*/ 14 w 332"/>
                <a:gd name="T5" fmla="*/ 3 h 121"/>
                <a:gd name="T6" fmla="*/ 14 w 332"/>
                <a:gd name="T7" fmla="*/ 3 h 121"/>
                <a:gd name="T8" fmla="*/ 14 w 332"/>
                <a:gd name="T9" fmla="*/ 3 h 121"/>
                <a:gd name="T10" fmla="*/ 14 w 332"/>
                <a:gd name="T11" fmla="*/ 4 h 121"/>
                <a:gd name="T12" fmla="*/ 14 w 332"/>
                <a:gd name="T13" fmla="*/ 4 h 121"/>
                <a:gd name="T14" fmla="*/ 14 w 332"/>
                <a:gd name="T15" fmla="*/ 4 h 121"/>
                <a:gd name="T16" fmla="*/ 14 w 332"/>
                <a:gd name="T17" fmla="*/ 4 h 121"/>
                <a:gd name="T18" fmla="*/ 13 w 332"/>
                <a:gd name="T19" fmla="*/ 4 h 121"/>
                <a:gd name="T20" fmla="*/ 13 w 332"/>
                <a:gd name="T21" fmla="*/ 5 h 121"/>
                <a:gd name="T22" fmla="*/ 13 w 332"/>
                <a:gd name="T23" fmla="*/ 5 h 121"/>
                <a:gd name="T24" fmla="*/ 13 w 332"/>
                <a:gd name="T25" fmla="*/ 5 h 121"/>
                <a:gd name="T26" fmla="*/ 13 w 332"/>
                <a:gd name="T27" fmla="*/ 5 h 121"/>
                <a:gd name="T28" fmla="*/ 13 w 332"/>
                <a:gd name="T29" fmla="*/ 5 h 121"/>
                <a:gd name="T30" fmla="*/ 13 w 332"/>
                <a:gd name="T31" fmla="*/ 5 h 121"/>
                <a:gd name="T32" fmla="*/ 12 w 332"/>
                <a:gd name="T33" fmla="*/ 5 h 121"/>
                <a:gd name="T34" fmla="*/ 2 w 332"/>
                <a:gd name="T35" fmla="*/ 5 h 121"/>
                <a:gd name="T36" fmla="*/ 1 w 332"/>
                <a:gd name="T37" fmla="*/ 5 h 121"/>
                <a:gd name="T38" fmla="*/ 1 w 332"/>
                <a:gd name="T39" fmla="*/ 5 h 121"/>
                <a:gd name="T40" fmla="*/ 1 w 332"/>
                <a:gd name="T41" fmla="*/ 5 h 121"/>
                <a:gd name="T42" fmla="*/ 1 w 332"/>
                <a:gd name="T43" fmla="*/ 5 h 121"/>
                <a:gd name="T44" fmla="*/ 1 w 332"/>
                <a:gd name="T45" fmla="*/ 5 h 121"/>
                <a:gd name="T46" fmla="*/ 1 w 332"/>
                <a:gd name="T47" fmla="*/ 5 h 121"/>
                <a:gd name="T48" fmla="*/ 1 w 332"/>
                <a:gd name="T49" fmla="*/ 4 h 121"/>
                <a:gd name="T50" fmla="*/ 0 w 332"/>
                <a:gd name="T51" fmla="*/ 4 h 121"/>
                <a:gd name="T52" fmla="*/ 0 w 332"/>
                <a:gd name="T53" fmla="*/ 4 h 121"/>
                <a:gd name="T54" fmla="*/ 0 w 332"/>
                <a:gd name="T55" fmla="*/ 4 h 121"/>
                <a:gd name="T56" fmla="*/ 0 w 332"/>
                <a:gd name="T57" fmla="*/ 4 h 121"/>
                <a:gd name="T58" fmla="*/ 0 w 332"/>
                <a:gd name="T59" fmla="*/ 3 h 121"/>
                <a:gd name="T60" fmla="*/ 0 w 332"/>
                <a:gd name="T61" fmla="*/ 3 h 121"/>
                <a:gd name="T62" fmla="*/ 0 w 332"/>
                <a:gd name="T63" fmla="*/ 3 h 121"/>
                <a:gd name="T64" fmla="*/ 0 w 332"/>
                <a:gd name="T65" fmla="*/ 3 h 121"/>
                <a:gd name="T66" fmla="*/ 0 w 332"/>
                <a:gd name="T67" fmla="*/ 2 h 121"/>
                <a:gd name="T68" fmla="*/ 0 w 332"/>
                <a:gd name="T69" fmla="*/ 0 h 121"/>
                <a:gd name="T70" fmla="*/ 14 w 332"/>
                <a:gd name="T71" fmla="*/ 0 h 121"/>
                <a:gd name="T72" fmla="*/ 14 w 332"/>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1"/>
                <a:gd name="T113" fmla="*/ 332 w 33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1">
                  <a:moveTo>
                    <a:pt x="332" y="60"/>
                  </a:moveTo>
                  <a:lnTo>
                    <a:pt x="331" y="65"/>
                  </a:lnTo>
                  <a:lnTo>
                    <a:pt x="331" y="71"/>
                  </a:lnTo>
                  <a:lnTo>
                    <a:pt x="330" y="78"/>
                  </a:lnTo>
                  <a:lnTo>
                    <a:pt x="329" y="83"/>
                  </a:lnTo>
                  <a:lnTo>
                    <a:pt x="327" y="88"/>
                  </a:lnTo>
                  <a:lnTo>
                    <a:pt x="326" y="93"/>
                  </a:lnTo>
                  <a:lnTo>
                    <a:pt x="323" y="98"/>
                  </a:lnTo>
                  <a:lnTo>
                    <a:pt x="321" y="102"/>
                  </a:lnTo>
                  <a:lnTo>
                    <a:pt x="319" y="106"/>
                  </a:lnTo>
                  <a:lnTo>
                    <a:pt x="316" y="109"/>
                  </a:lnTo>
                  <a:lnTo>
                    <a:pt x="313" y="112"/>
                  </a:lnTo>
                  <a:lnTo>
                    <a:pt x="309" y="115"/>
                  </a:lnTo>
                  <a:lnTo>
                    <a:pt x="306" y="118"/>
                  </a:lnTo>
                  <a:lnTo>
                    <a:pt x="301" y="119"/>
                  </a:lnTo>
                  <a:lnTo>
                    <a:pt x="297" y="120"/>
                  </a:lnTo>
                  <a:lnTo>
                    <a:pt x="293" y="121"/>
                  </a:lnTo>
                  <a:lnTo>
                    <a:pt x="38" y="121"/>
                  </a:lnTo>
                  <a:lnTo>
                    <a:pt x="33" y="120"/>
                  </a:lnTo>
                  <a:lnTo>
                    <a:pt x="28" y="119"/>
                  </a:lnTo>
                  <a:lnTo>
                    <a:pt x="25" y="118"/>
                  </a:lnTo>
                  <a:lnTo>
                    <a:pt x="21" y="115"/>
                  </a:lnTo>
                  <a:lnTo>
                    <a:pt x="18" y="112"/>
                  </a:lnTo>
                  <a:lnTo>
                    <a:pt x="15" y="109"/>
                  </a:lnTo>
                  <a:lnTo>
                    <a:pt x="12" y="106"/>
                  </a:lnTo>
                  <a:lnTo>
                    <a:pt x="9" y="102"/>
                  </a:lnTo>
                  <a:lnTo>
                    <a:pt x="7" y="98"/>
                  </a:lnTo>
                  <a:lnTo>
                    <a:pt x="5" y="93"/>
                  </a:lnTo>
                  <a:lnTo>
                    <a:pt x="3" y="88"/>
                  </a:lnTo>
                  <a:lnTo>
                    <a:pt x="2" y="83"/>
                  </a:lnTo>
                  <a:lnTo>
                    <a:pt x="1" y="78"/>
                  </a:lnTo>
                  <a:lnTo>
                    <a:pt x="0" y="71"/>
                  </a:lnTo>
                  <a:lnTo>
                    <a:pt x="0" y="65"/>
                  </a:lnTo>
                  <a:lnTo>
                    <a:pt x="0" y="60"/>
                  </a:lnTo>
                  <a:lnTo>
                    <a:pt x="2" y="0"/>
                  </a:lnTo>
                  <a:lnTo>
                    <a:pt x="330"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378" name="Freeform 105"/>
            <p:cNvSpPr>
              <a:spLocks/>
            </p:cNvSpPr>
            <p:nvPr/>
          </p:nvSpPr>
          <p:spPr bwMode="auto">
            <a:xfrm>
              <a:off x="4849" y="1318"/>
              <a:ext cx="2" cy="8"/>
            </a:xfrm>
            <a:custGeom>
              <a:avLst/>
              <a:gdLst>
                <a:gd name="T0" fmla="*/ 1 w 33"/>
                <a:gd name="T1" fmla="*/ 8 h 200"/>
                <a:gd name="T2" fmla="*/ 1 w 33"/>
                <a:gd name="T3" fmla="*/ 8 h 200"/>
                <a:gd name="T4" fmla="*/ 2 w 33"/>
                <a:gd name="T5" fmla="*/ 8 h 200"/>
                <a:gd name="T6" fmla="*/ 2 w 33"/>
                <a:gd name="T7" fmla="*/ 8 h 200"/>
                <a:gd name="T8" fmla="*/ 2 w 33"/>
                <a:gd name="T9" fmla="*/ 8 h 200"/>
                <a:gd name="T10" fmla="*/ 2 w 33"/>
                <a:gd name="T11" fmla="*/ 8 h 200"/>
                <a:gd name="T12" fmla="*/ 2 w 33"/>
                <a:gd name="T13" fmla="*/ 7 h 200"/>
                <a:gd name="T14" fmla="*/ 2 w 33"/>
                <a:gd name="T15" fmla="*/ 7 h 200"/>
                <a:gd name="T16" fmla="*/ 2 w 33"/>
                <a:gd name="T17" fmla="*/ 1 h 200"/>
                <a:gd name="T18" fmla="*/ 2 w 33"/>
                <a:gd name="T19" fmla="*/ 1 h 200"/>
                <a:gd name="T20" fmla="*/ 2 w 33"/>
                <a:gd name="T21" fmla="*/ 0 h 200"/>
                <a:gd name="T22" fmla="*/ 2 w 33"/>
                <a:gd name="T23" fmla="*/ 0 h 200"/>
                <a:gd name="T24" fmla="*/ 2 w 33"/>
                <a:gd name="T25" fmla="*/ 0 h 200"/>
                <a:gd name="T26" fmla="*/ 2 w 33"/>
                <a:gd name="T27" fmla="*/ 0 h 200"/>
                <a:gd name="T28" fmla="*/ 1 w 33"/>
                <a:gd name="T29" fmla="*/ 0 h 200"/>
                <a:gd name="T30" fmla="*/ 1 w 33"/>
                <a:gd name="T31" fmla="*/ 0 h 200"/>
                <a:gd name="T32" fmla="*/ 1 w 33"/>
                <a:gd name="T33" fmla="*/ 0 h 200"/>
                <a:gd name="T34" fmla="*/ 1 w 33"/>
                <a:gd name="T35" fmla="*/ 0 h 200"/>
                <a:gd name="T36" fmla="*/ 1 w 33"/>
                <a:gd name="T37" fmla="*/ 0 h 200"/>
                <a:gd name="T38" fmla="*/ 1 w 33"/>
                <a:gd name="T39" fmla="*/ 0 h 200"/>
                <a:gd name="T40" fmla="*/ 1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1 w 33"/>
                <a:gd name="T61" fmla="*/ 8 h 200"/>
                <a:gd name="T62" fmla="*/ 1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0" y="199"/>
                  </a:lnTo>
                  <a:lnTo>
                    <a:pt x="21" y="199"/>
                  </a:lnTo>
                  <a:lnTo>
                    <a:pt x="23" y="199"/>
                  </a:lnTo>
                  <a:lnTo>
                    <a:pt x="24" y="198"/>
                  </a:lnTo>
                  <a:lnTo>
                    <a:pt x="25" y="197"/>
                  </a:lnTo>
                  <a:lnTo>
                    <a:pt x="26" y="196"/>
                  </a:lnTo>
                  <a:lnTo>
                    <a:pt x="28" y="195"/>
                  </a:lnTo>
                  <a:lnTo>
                    <a:pt x="29" y="194"/>
                  </a:lnTo>
                  <a:lnTo>
                    <a:pt x="29" y="193"/>
                  </a:lnTo>
                  <a:lnTo>
                    <a:pt x="30" y="191"/>
                  </a:lnTo>
                  <a:lnTo>
                    <a:pt x="31" y="190"/>
                  </a:lnTo>
                  <a:lnTo>
                    <a:pt x="31" y="188"/>
                  </a:lnTo>
                  <a:lnTo>
                    <a:pt x="32" y="186"/>
                  </a:lnTo>
                  <a:lnTo>
                    <a:pt x="32" y="184"/>
                  </a:lnTo>
                  <a:lnTo>
                    <a:pt x="32" y="183"/>
                  </a:lnTo>
                  <a:lnTo>
                    <a:pt x="33" y="181"/>
                  </a:lnTo>
                  <a:lnTo>
                    <a:pt x="33" y="20"/>
                  </a:lnTo>
                  <a:lnTo>
                    <a:pt x="32" y="18"/>
                  </a:lnTo>
                  <a:lnTo>
                    <a:pt x="32" y="16"/>
                  </a:lnTo>
                  <a:lnTo>
                    <a:pt x="32" y="14"/>
                  </a:lnTo>
                  <a:lnTo>
                    <a:pt x="31" y="12"/>
                  </a:lnTo>
                  <a:lnTo>
                    <a:pt x="31" y="11"/>
                  </a:lnTo>
                  <a:lnTo>
                    <a:pt x="30" y="9"/>
                  </a:lnTo>
                  <a:lnTo>
                    <a:pt x="29" y="7"/>
                  </a:lnTo>
                  <a:lnTo>
                    <a:pt x="29" y="5"/>
                  </a:lnTo>
                  <a:lnTo>
                    <a:pt x="28" y="4"/>
                  </a:lnTo>
                  <a:lnTo>
                    <a:pt x="26" y="3"/>
                  </a:lnTo>
                  <a:lnTo>
                    <a:pt x="25" y="2"/>
                  </a:lnTo>
                  <a:lnTo>
                    <a:pt x="24" y="1"/>
                  </a:lnTo>
                  <a:lnTo>
                    <a:pt x="23" y="0"/>
                  </a:lnTo>
                  <a:lnTo>
                    <a:pt x="21" y="0"/>
                  </a:lnTo>
                  <a:lnTo>
                    <a:pt x="20" y="0"/>
                  </a:lnTo>
                  <a:lnTo>
                    <a:pt x="19" y="0"/>
                  </a:lnTo>
                  <a:lnTo>
                    <a:pt x="17" y="0"/>
                  </a:lnTo>
                  <a:lnTo>
                    <a:pt x="16" y="0"/>
                  </a:lnTo>
                  <a:lnTo>
                    <a:pt x="15" y="0"/>
                  </a:lnTo>
                  <a:lnTo>
                    <a:pt x="14" y="1"/>
                  </a:lnTo>
                  <a:lnTo>
                    <a:pt x="12" y="2"/>
                  </a:lnTo>
                  <a:lnTo>
                    <a:pt x="11" y="3"/>
                  </a:lnTo>
                  <a:lnTo>
                    <a:pt x="10" y="4"/>
                  </a:lnTo>
                  <a:lnTo>
                    <a:pt x="9" y="5"/>
                  </a:lnTo>
                  <a:lnTo>
                    <a:pt x="9" y="7"/>
                  </a:lnTo>
                  <a:lnTo>
                    <a:pt x="8" y="9"/>
                  </a:lnTo>
                  <a:lnTo>
                    <a:pt x="7" y="11"/>
                  </a:lnTo>
                  <a:lnTo>
                    <a:pt x="7" y="12"/>
                  </a:lnTo>
                  <a:lnTo>
                    <a:pt x="6" y="14"/>
                  </a:lnTo>
                  <a:lnTo>
                    <a:pt x="6" y="16"/>
                  </a:lnTo>
                  <a:lnTo>
                    <a:pt x="6" y="18"/>
                  </a:lnTo>
                  <a:lnTo>
                    <a:pt x="6" y="20"/>
                  </a:lnTo>
                  <a:lnTo>
                    <a:pt x="0" y="168"/>
                  </a:lnTo>
                  <a:lnTo>
                    <a:pt x="0" y="170"/>
                  </a:lnTo>
                  <a:lnTo>
                    <a:pt x="0" y="173"/>
                  </a:lnTo>
                  <a:lnTo>
                    <a:pt x="1" y="175"/>
                  </a:lnTo>
                  <a:lnTo>
                    <a:pt x="1" y="178"/>
                  </a:lnTo>
                  <a:lnTo>
                    <a:pt x="3" y="180"/>
                  </a:lnTo>
                  <a:lnTo>
                    <a:pt x="4" y="183"/>
                  </a:lnTo>
                  <a:lnTo>
                    <a:pt x="6" y="185"/>
                  </a:lnTo>
                  <a:lnTo>
                    <a:pt x="7" y="188"/>
                  </a:lnTo>
                  <a:lnTo>
                    <a:pt x="8" y="190"/>
                  </a:lnTo>
                  <a:lnTo>
                    <a:pt x="10" y="192"/>
                  </a:lnTo>
                  <a:lnTo>
                    <a:pt x="11" y="194"/>
                  </a:lnTo>
                  <a:lnTo>
                    <a:pt x="13" y="196"/>
                  </a:lnTo>
                  <a:lnTo>
                    <a:pt x="14" y="197"/>
                  </a:lnTo>
                  <a:lnTo>
                    <a:pt x="16"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379" name="Freeform 106"/>
            <p:cNvSpPr>
              <a:spLocks/>
            </p:cNvSpPr>
            <p:nvPr/>
          </p:nvSpPr>
          <p:spPr bwMode="auto">
            <a:xfrm>
              <a:off x="4866" y="1317"/>
              <a:ext cx="2" cy="9"/>
            </a:xfrm>
            <a:custGeom>
              <a:avLst/>
              <a:gdLst>
                <a:gd name="T0" fmla="*/ 1 w 37"/>
                <a:gd name="T1" fmla="*/ 9 h 209"/>
                <a:gd name="T2" fmla="*/ 1 w 37"/>
                <a:gd name="T3" fmla="*/ 9 h 209"/>
                <a:gd name="T4" fmla="*/ 1 w 37"/>
                <a:gd name="T5" fmla="*/ 9 h 209"/>
                <a:gd name="T6" fmla="*/ 1 w 37"/>
                <a:gd name="T7" fmla="*/ 9 h 209"/>
                <a:gd name="T8" fmla="*/ 2 w 37"/>
                <a:gd name="T9" fmla="*/ 8 h 209"/>
                <a:gd name="T10" fmla="*/ 2 w 37"/>
                <a:gd name="T11" fmla="*/ 8 h 209"/>
                <a:gd name="T12" fmla="*/ 2 w 37"/>
                <a:gd name="T13" fmla="*/ 8 h 209"/>
                <a:gd name="T14" fmla="*/ 2 w 37"/>
                <a:gd name="T15" fmla="*/ 8 h 209"/>
                <a:gd name="T16" fmla="*/ 2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1 w 37"/>
                <a:gd name="T31" fmla="*/ 0 h 209"/>
                <a:gd name="T32" fmla="*/ 1 w 37"/>
                <a:gd name="T33" fmla="*/ 0 h 209"/>
                <a:gd name="T34" fmla="*/ 1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1 w 37"/>
                <a:gd name="T63" fmla="*/ 9 h 209"/>
                <a:gd name="T64" fmla="*/ 1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4" y="209"/>
                  </a:moveTo>
                  <a:lnTo>
                    <a:pt x="15" y="208"/>
                  </a:lnTo>
                  <a:lnTo>
                    <a:pt x="17" y="208"/>
                  </a:lnTo>
                  <a:lnTo>
                    <a:pt x="19" y="206"/>
                  </a:lnTo>
                  <a:lnTo>
                    <a:pt x="20" y="205"/>
                  </a:lnTo>
                  <a:lnTo>
                    <a:pt x="22" y="203"/>
                  </a:lnTo>
                  <a:lnTo>
                    <a:pt x="24" y="201"/>
                  </a:lnTo>
                  <a:lnTo>
                    <a:pt x="26" y="199"/>
                  </a:lnTo>
                  <a:lnTo>
                    <a:pt x="28" y="197"/>
                  </a:lnTo>
                  <a:lnTo>
                    <a:pt x="30" y="194"/>
                  </a:lnTo>
                  <a:lnTo>
                    <a:pt x="31" y="191"/>
                  </a:lnTo>
                  <a:lnTo>
                    <a:pt x="33" y="189"/>
                  </a:lnTo>
                  <a:lnTo>
                    <a:pt x="34" y="186"/>
                  </a:lnTo>
                  <a:lnTo>
                    <a:pt x="35" y="184"/>
                  </a:lnTo>
                  <a:lnTo>
                    <a:pt x="36" y="181"/>
                  </a:lnTo>
                  <a:lnTo>
                    <a:pt x="36" y="179"/>
                  </a:lnTo>
                  <a:lnTo>
                    <a:pt x="37" y="177"/>
                  </a:lnTo>
                  <a:lnTo>
                    <a:pt x="28" y="20"/>
                  </a:lnTo>
                  <a:lnTo>
                    <a:pt x="27" y="18"/>
                  </a:lnTo>
                  <a:lnTo>
                    <a:pt x="27" y="16"/>
                  </a:lnTo>
                  <a:lnTo>
                    <a:pt x="27" y="13"/>
                  </a:lnTo>
                  <a:lnTo>
                    <a:pt x="26" y="11"/>
                  </a:lnTo>
                  <a:lnTo>
                    <a:pt x="26" y="10"/>
                  </a:lnTo>
                  <a:lnTo>
                    <a:pt x="25" y="8"/>
                  </a:lnTo>
                  <a:lnTo>
                    <a:pt x="24" y="7"/>
                  </a:lnTo>
                  <a:lnTo>
                    <a:pt x="24" y="5"/>
                  </a:lnTo>
                  <a:lnTo>
                    <a:pt x="23" y="4"/>
                  </a:lnTo>
                  <a:lnTo>
                    <a:pt x="21" y="3"/>
                  </a:lnTo>
                  <a:lnTo>
                    <a:pt x="20" y="2"/>
                  </a:lnTo>
                  <a:lnTo>
                    <a:pt x="19" y="1"/>
                  </a:lnTo>
                  <a:lnTo>
                    <a:pt x="18" y="0"/>
                  </a:lnTo>
                  <a:lnTo>
                    <a:pt x="16" y="0"/>
                  </a:lnTo>
                  <a:lnTo>
                    <a:pt x="15" y="0"/>
                  </a:lnTo>
                  <a:lnTo>
                    <a:pt x="14" y="0"/>
                  </a:lnTo>
                  <a:lnTo>
                    <a:pt x="12" y="0"/>
                  </a:lnTo>
                  <a:lnTo>
                    <a:pt x="11" y="0"/>
                  </a:lnTo>
                  <a:lnTo>
                    <a:pt x="10" y="0"/>
                  </a:lnTo>
                  <a:lnTo>
                    <a:pt x="9" y="1"/>
                  </a:lnTo>
                  <a:lnTo>
                    <a:pt x="7" y="2"/>
                  </a:lnTo>
                  <a:lnTo>
                    <a:pt x="6" y="3"/>
                  </a:lnTo>
                  <a:lnTo>
                    <a:pt x="5" y="4"/>
                  </a:lnTo>
                  <a:lnTo>
                    <a:pt x="4" y="6"/>
                  </a:lnTo>
                  <a:lnTo>
                    <a:pt x="4" y="7"/>
                  </a:lnTo>
                  <a:lnTo>
                    <a:pt x="3" y="9"/>
                  </a:lnTo>
                  <a:lnTo>
                    <a:pt x="2" y="11"/>
                  </a:lnTo>
                  <a:lnTo>
                    <a:pt x="2" y="13"/>
                  </a:lnTo>
                  <a:lnTo>
                    <a:pt x="0" y="16"/>
                  </a:lnTo>
                  <a:lnTo>
                    <a:pt x="0" y="18"/>
                  </a:lnTo>
                  <a:lnTo>
                    <a:pt x="0" y="20"/>
                  </a:lnTo>
                  <a:lnTo>
                    <a:pt x="0" y="23"/>
                  </a:lnTo>
                  <a:lnTo>
                    <a:pt x="0" y="192"/>
                  </a:lnTo>
                  <a:lnTo>
                    <a:pt x="0" y="193"/>
                  </a:lnTo>
                  <a:lnTo>
                    <a:pt x="0" y="195"/>
                  </a:lnTo>
                  <a:lnTo>
                    <a:pt x="0" y="196"/>
                  </a:lnTo>
                  <a:lnTo>
                    <a:pt x="2" y="198"/>
                  </a:lnTo>
                  <a:lnTo>
                    <a:pt x="2" y="199"/>
                  </a:lnTo>
                  <a:lnTo>
                    <a:pt x="3" y="200"/>
                  </a:lnTo>
                  <a:lnTo>
                    <a:pt x="4" y="202"/>
                  </a:lnTo>
                  <a:lnTo>
                    <a:pt x="4" y="203"/>
                  </a:lnTo>
                  <a:lnTo>
                    <a:pt x="5" y="204"/>
                  </a:lnTo>
                  <a:lnTo>
                    <a:pt x="6" y="205"/>
                  </a:lnTo>
                  <a:lnTo>
                    <a:pt x="7" y="206"/>
                  </a:lnTo>
                  <a:lnTo>
                    <a:pt x="9" y="207"/>
                  </a:lnTo>
                  <a:lnTo>
                    <a:pt x="10"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80" name="Freeform 107"/>
            <p:cNvSpPr>
              <a:spLocks/>
            </p:cNvSpPr>
            <p:nvPr/>
          </p:nvSpPr>
          <p:spPr bwMode="auto">
            <a:xfrm>
              <a:off x="4851" y="1317"/>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3" y="98"/>
                  </a:lnTo>
                  <a:lnTo>
                    <a:pt x="316" y="97"/>
                  </a:lnTo>
                  <a:lnTo>
                    <a:pt x="320" y="96"/>
                  </a:lnTo>
                  <a:lnTo>
                    <a:pt x="323" y="95"/>
                  </a:lnTo>
                  <a:lnTo>
                    <a:pt x="326" y="93"/>
                  </a:lnTo>
                  <a:lnTo>
                    <a:pt x="328" y="91"/>
                  </a:lnTo>
                  <a:lnTo>
                    <a:pt x="331" y="89"/>
                  </a:lnTo>
                  <a:lnTo>
                    <a:pt x="333" y="87"/>
                  </a:lnTo>
                  <a:lnTo>
                    <a:pt x="335" y="85"/>
                  </a:lnTo>
                  <a:lnTo>
                    <a:pt x="337" y="82"/>
                  </a:lnTo>
                  <a:lnTo>
                    <a:pt x="339" y="80"/>
                  </a:lnTo>
                  <a:lnTo>
                    <a:pt x="340" y="77"/>
                  </a:lnTo>
                  <a:lnTo>
                    <a:pt x="341" y="74"/>
                  </a:lnTo>
                  <a:lnTo>
                    <a:pt x="341" y="71"/>
                  </a:lnTo>
                  <a:lnTo>
                    <a:pt x="342" y="67"/>
                  </a:lnTo>
                  <a:lnTo>
                    <a:pt x="342" y="32"/>
                  </a:lnTo>
                  <a:lnTo>
                    <a:pt x="341" y="28"/>
                  </a:lnTo>
                  <a:lnTo>
                    <a:pt x="341" y="24"/>
                  </a:lnTo>
                  <a:lnTo>
                    <a:pt x="340" y="21"/>
                  </a:lnTo>
                  <a:lnTo>
                    <a:pt x="339" y="18"/>
                  </a:lnTo>
                  <a:lnTo>
                    <a:pt x="337" y="16"/>
                  </a:lnTo>
                  <a:lnTo>
                    <a:pt x="335" y="13"/>
                  </a:lnTo>
                  <a:lnTo>
                    <a:pt x="333" y="11"/>
                  </a:lnTo>
                  <a:lnTo>
                    <a:pt x="331" y="9"/>
                  </a:lnTo>
                  <a:lnTo>
                    <a:pt x="328" y="7"/>
                  </a:lnTo>
                  <a:lnTo>
                    <a:pt x="326" y="5"/>
                  </a:lnTo>
                  <a:lnTo>
                    <a:pt x="323" y="3"/>
                  </a:lnTo>
                  <a:lnTo>
                    <a:pt x="320" y="2"/>
                  </a:lnTo>
                  <a:lnTo>
                    <a:pt x="316" y="1"/>
                  </a:lnTo>
                  <a:lnTo>
                    <a:pt x="313" y="0"/>
                  </a:lnTo>
                  <a:lnTo>
                    <a:pt x="308" y="0"/>
                  </a:lnTo>
                  <a:lnTo>
                    <a:pt x="305" y="0"/>
                  </a:lnTo>
                  <a:lnTo>
                    <a:pt x="37" y="0"/>
                  </a:lnTo>
                  <a:lnTo>
                    <a:pt x="33" y="0"/>
                  </a:lnTo>
                  <a:lnTo>
                    <a:pt x="29" y="0"/>
                  </a:lnTo>
                  <a:lnTo>
                    <a:pt x="26" y="1"/>
                  </a:lnTo>
                  <a:lnTo>
                    <a:pt x="22" y="2"/>
                  </a:lnTo>
                  <a:lnTo>
                    <a:pt x="19" y="3"/>
                  </a:lnTo>
                  <a:lnTo>
                    <a:pt x="16" y="5"/>
                  </a:lnTo>
                  <a:lnTo>
                    <a:pt x="14" y="7"/>
                  </a:lnTo>
                  <a:lnTo>
                    <a:pt x="11" y="9"/>
                  </a:lnTo>
                  <a:lnTo>
                    <a:pt x="9" y="11"/>
                  </a:lnTo>
                  <a:lnTo>
                    <a:pt x="7" y="13"/>
                  </a:lnTo>
                  <a:lnTo>
                    <a:pt x="5" y="16"/>
                  </a:lnTo>
                  <a:lnTo>
                    <a:pt x="3" y="18"/>
                  </a:lnTo>
                  <a:lnTo>
                    <a:pt x="2" y="21"/>
                  </a:lnTo>
                  <a:lnTo>
                    <a:pt x="0" y="24"/>
                  </a:lnTo>
                  <a:lnTo>
                    <a:pt x="0" y="28"/>
                  </a:lnTo>
                  <a:lnTo>
                    <a:pt x="0" y="32"/>
                  </a:lnTo>
                  <a:lnTo>
                    <a:pt x="0" y="67"/>
                  </a:lnTo>
                  <a:lnTo>
                    <a:pt x="0" y="71"/>
                  </a:lnTo>
                  <a:lnTo>
                    <a:pt x="0" y="74"/>
                  </a:lnTo>
                  <a:lnTo>
                    <a:pt x="2" y="77"/>
                  </a:lnTo>
                  <a:lnTo>
                    <a:pt x="3" y="80"/>
                  </a:lnTo>
                  <a:lnTo>
                    <a:pt x="5" y="82"/>
                  </a:lnTo>
                  <a:lnTo>
                    <a:pt x="7" y="85"/>
                  </a:lnTo>
                  <a:lnTo>
                    <a:pt x="9" y="87"/>
                  </a:lnTo>
                  <a:lnTo>
                    <a:pt x="11" y="89"/>
                  </a:lnTo>
                  <a:lnTo>
                    <a:pt x="14" y="91"/>
                  </a:lnTo>
                  <a:lnTo>
                    <a:pt x="16" y="93"/>
                  </a:lnTo>
                  <a:lnTo>
                    <a:pt x="19" y="95"/>
                  </a:lnTo>
                  <a:lnTo>
                    <a:pt x="22" y="96"/>
                  </a:lnTo>
                  <a:lnTo>
                    <a:pt x="26" y="97"/>
                  </a:lnTo>
                  <a:lnTo>
                    <a:pt x="29"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381" name="Freeform 108"/>
            <p:cNvSpPr>
              <a:spLocks/>
            </p:cNvSpPr>
            <p:nvPr/>
          </p:nvSpPr>
          <p:spPr bwMode="auto">
            <a:xfrm>
              <a:off x="4826" y="1316"/>
              <a:ext cx="21" cy="12"/>
            </a:xfrm>
            <a:custGeom>
              <a:avLst/>
              <a:gdLst>
                <a:gd name="T0" fmla="*/ 18 w 478"/>
                <a:gd name="T1" fmla="*/ 12 h 282"/>
                <a:gd name="T2" fmla="*/ 19 w 478"/>
                <a:gd name="T3" fmla="*/ 12 h 282"/>
                <a:gd name="T4" fmla="*/ 19 w 478"/>
                <a:gd name="T5" fmla="*/ 12 h 282"/>
                <a:gd name="T6" fmla="*/ 20 w 478"/>
                <a:gd name="T7" fmla="*/ 11 h 282"/>
                <a:gd name="T8" fmla="*/ 20 w 478"/>
                <a:gd name="T9" fmla="*/ 11 h 282"/>
                <a:gd name="T10" fmla="*/ 21 w 478"/>
                <a:gd name="T11" fmla="*/ 10 h 282"/>
                <a:gd name="T12" fmla="*/ 21 w 478"/>
                <a:gd name="T13" fmla="*/ 10 h 282"/>
                <a:gd name="T14" fmla="*/ 21 w 478"/>
                <a:gd name="T15" fmla="*/ 9 h 282"/>
                <a:gd name="T16" fmla="*/ 20 w 478"/>
                <a:gd name="T17" fmla="*/ 3 h 282"/>
                <a:gd name="T18" fmla="*/ 20 w 478"/>
                <a:gd name="T19" fmla="*/ 2 h 282"/>
                <a:gd name="T20" fmla="*/ 20 w 478"/>
                <a:gd name="T21" fmla="*/ 2 h 282"/>
                <a:gd name="T22" fmla="*/ 20 w 478"/>
                <a:gd name="T23" fmla="*/ 1 h 282"/>
                <a:gd name="T24" fmla="*/ 20 w 478"/>
                <a:gd name="T25" fmla="*/ 1 h 282"/>
                <a:gd name="T26" fmla="*/ 19 w 478"/>
                <a:gd name="T27" fmla="*/ 1 h 282"/>
                <a:gd name="T28" fmla="*/ 19 w 478"/>
                <a:gd name="T29" fmla="*/ 0 h 282"/>
                <a:gd name="T30" fmla="*/ 19 w 478"/>
                <a:gd name="T31" fmla="*/ 0 h 282"/>
                <a:gd name="T32" fmla="*/ 18 w 478"/>
                <a:gd name="T33" fmla="*/ 0 h 282"/>
                <a:gd name="T34" fmla="*/ 3 w 478"/>
                <a:gd name="T35" fmla="*/ 0 h 282"/>
                <a:gd name="T36" fmla="*/ 2 w 478"/>
                <a:gd name="T37" fmla="*/ 0 h 282"/>
                <a:gd name="T38" fmla="*/ 2 w 478"/>
                <a:gd name="T39" fmla="*/ 0 h 282"/>
                <a:gd name="T40" fmla="*/ 1 w 478"/>
                <a:gd name="T41" fmla="*/ 1 h 282"/>
                <a:gd name="T42" fmla="*/ 1 w 478"/>
                <a:gd name="T43" fmla="*/ 1 h 282"/>
                <a:gd name="T44" fmla="*/ 1 w 478"/>
                <a:gd name="T45" fmla="*/ 1 h 282"/>
                <a:gd name="T46" fmla="*/ 1 w 478"/>
                <a:gd name="T47" fmla="*/ 2 h 282"/>
                <a:gd name="T48" fmla="*/ 1 w 478"/>
                <a:gd name="T49" fmla="*/ 3 h 282"/>
                <a:gd name="T50" fmla="*/ 0 w 478"/>
                <a:gd name="T51" fmla="*/ 9 h 282"/>
                <a:gd name="T52" fmla="*/ 0 w 478"/>
                <a:gd name="T53" fmla="*/ 10 h 282"/>
                <a:gd name="T54" fmla="*/ 0 w 478"/>
                <a:gd name="T55" fmla="*/ 10 h 282"/>
                <a:gd name="T56" fmla="*/ 1 w 478"/>
                <a:gd name="T57" fmla="*/ 11 h 282"/>
                <a:gd name="T58" fmla="*/ 1 w 478"/>
                <a:gd name="T59" fmla="*/ 11 h 282"/>
                <a:gd name="T60" fmla="*/ 1 w 478"/>
                <a:gd name="T61" fmla="*/ 11 h 282"/>
                <a:gd name="T62" fmla="*/ 2 w 478"/>
                <a:gd name="T63" fmla="*/ 12 h 282"/>
                <a:gd name="T64" fmla="*/ 2 w 478"/>
                <a:gd name="T65" fmla="*/ 12 h 282"/>
                <a:gd name="T66" fmla="*/ 3 w 478"/>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2"/>
                <a:gd name="T104" fmla="*/ 478 w 478"/>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2">
                  <a:moveTo>
                    <a:pt x="416" y="282"/>
                  </a:moveTo>
                  <a:lnTo>
                    <a:pt x="420" y="281"/>
                  </a:lnTo>
                  <a:lnTo>
                    <a:pt x="425" y="280"/>
                  </a:lnTo>
                  <a:lnTo>
                    <a:pt x="430" y="278"/>
                  </a:lnTo>
                  <a:lnTo>
                    <a:pt x="436" y="276"/>
                  </a:lnTo>
                  <a:lnTo>
                    <a:pt x="441" y="273"/>
                  </a:lnTo>
                  <a:lnTo>
                    <a:pt x="446" y="270"/>
                  </a:lnTo>
                  <a:lnTo>
                    <a:pt x="451" y="266"/>
                  </a:lnTo>
                  <a:lnTo>
                    <a:pt x="456" y="262"/>
                  </a:lnTo>
                  <a:lnTo>
                    <a:pt x="460" y="257"/>
                  </a:lnTo>
                  <a:lnTo>
                    <a:pt x="464" y="252"/>
                  </a:lnTo>
                  <a:lnTo>
                    <a:pt x="468" y="246"/>
                  </a:lnTo>
                  <a:lnTo>
                    <a:pt x="472" y="240"/>
                  </a:lnTo>
                  <a:lnTo>
                    <a:pt x="474" y="234"/>
                  </a:lnTo>
                  <a:lnTo>
                    <a:pt x="476" y="228"/>
                  </a:lnTo>
                  <a:lnTo>
                    <a:pt x="477" y="221"/>
                  </a:lnTo>
                  <a:lnTo>
                    <a:pt x="478" y="215"/>
                  </a:lnTo>
                  <a:lnTo>
                    <a:pt x="463" y="67"/>
                  </a:lnTo>
                  <a:lnTo>
                    <a:pt x="462" y="60"/>
                  </a:lnTo>
                  <a:lnTo>
                    <a:pt x="462" y="53"/>
                  </a:lnTo>
                  <a:lnTo>
                    <a:pt x="460" y="46"/>
                  </a:lnTo>
                  <a:lnTo>
                    <a:pt x="459" y="40"/>
                  </a:lnTo>
                  <a:lnTo>
                    <a:pt x="457" y="34"/>
                  </a:lnTo>
                  <a:lnTo>
                    <a:pt x="455" y="29"/>
                  </a:lnTo>
                  <a:lnTo>
                    <a:pt x="452" y="24"/>
                  </a:lnTo>
                  <a:lnTo>
                    <a:pt x="449" y="20"/>
                  </a:lnTo>
                  <a:lnTo>
                    <a:pt x="446" y="15"/>
                  </a:lnTo>
                  <a:lnTo>
                    <a:pt x="442" y="12"/>
                  </a:lnTo>
                  <a:lnTo>
                    <a:pt x="438" y="7"/>
                  </a:lnTo>
                  <a:lnTo>
                    <a:pt x="434" y="5"/>
                  </a:lnTo>
                  <a:lnTo>
                    <a:pt x="429" y="2"/>
                  </a:lnTo>
                  <a:lnTo>
                    <a:pt x="425" y="1"/>
                  </a:lnTo>
                  <a:lnTo>
                    <a:pt x="420" y="0"/>
                  </a:lnTo>
                  <a:lnTo>
                    <a:pt x="416" y="0"/>
                  </a:lnTo>
                  <a:lnTo>
                    <a:pt x="63" y="0"/>
                  </a:lnTo>
                  <a:lnTo>
                    <a:pt x="58" y="0"/>
                  </a:lnTo>
                  <a:lnTo>
                    <a:pt x="53" y="1"/>
                  </a:lnTo>
                  <a:lnTo>
                    <a:pt x="49" y="2"/>
                  </a:lnTo>
                  <a:lnTo>
                    <a:pt x="43" y="5"/>
                  </a:lnTo>
                  <a:lnTo>
                    <a:pt x="39" y="7"/>
                  </a:lnTo>
                  <a:lnTo>
                    <a:pt x="35" y="12"/>
                  </a:lnTo>
                  <a:lnTo>
                    <a:pt x="32" y="15"/>
                  </a:lnTo>
                  <a:lnTo>
                    <a:pt x="28" y="20"/>
                  </a:lnTo>
                  <a:lnTo>
                    <a:pt x="25" y="24"/>
                  </a:lnTo>
                  <a:lnTo>
                    <a:pt x="23" y="29"/>
                  </a:lnTo>
                  <a:lnTo>
                    <a:pt x="20" y="34"/>
                  </a:lnTo>
                  <a:lnTo>
                    <a:pt x="18" y="40"/>
                  </a:lnTo>
                  <a:lnTo>
                    <a:pt x="17" y="46"/>
                  </a:lnTo>
                  <a:lnTo>
                    <a:pt x="15" y="53"/>
                  </a:lnTo>
                  <a:lnTo>
                    <a:pt x="15" y="60"/>
                  </a:lnTo>
                  <a:lnTo>
                    <a:pt x="15" y="67"/>
                  </a:lnTo>
                  <a:lnTo>
                    <a:pt x="0" y="215"/>
                  </a:lnTo>
                  <a:lnTo>
                    <a:pt x="0" y="221"/>
                  </a:lnTo>
                  <a:lnTo>
                    <a:pt x="1" y="228"/>
                  </a:lnTo>
                  <a:lnTo>
                    <a:pt x="3" y="234"/>
                  </a:lnTo>
                  <a:lnTo>
                    <a:pt x="6" y="240"/>
                  </a:lnTo>
                  <a:lnTo>
                    <a:pt x="9" y="246"/>
                  </a:lnTo>
                  <a:lnTo>
                    <a:pt x="13" y="252"/>
                  </a:lnTo>
                  <a:lnTo>
                    <a:pt x="17" y="257"/>
                  </a:lnTo>
                  <a:lnTo>
                    <a:pt x="21" y="262"/>
                  </a:lnTo>
                  <a:lnTo>
                    <a:pt x="26" y="266"/>
                  </a:lnTo>
                  <a:lnTo>
                    <a:pt x="31" y="270"/>
                  </a:lnTo>
                  <a:lnTo>
                    <a:pt x="36" y="273"/>
                  </a:lnTo>
                  <a:lnTo>
                    <a:pt x="41" y="276"/>
                  </a:lnTo>
                  <a:lnTo>
                    <a:pt x="47" y="278"/>
                  </a:lnTo>
                  <a:lnTo>
                    <a:pt x="52" y="280"/>
                  </a:lnTo>
                  <a:lnTo>
                    <a:pt x="58" y="281"/>
                  </a:lnTo>
                  <a:lnTo>
                    <a:pt x="63" y="282"/>
                  </a:lnTo>
                  <a:lnTo>
                    <a:pt x="416" y="282"/>
                  </a:lnTo>
                  <a:close/>
                </a:path>
              </a:pathLst>
            </a:custGeom>
            <a:solidFill>
              <a:srgbClr val="7F7F7F"/>
            </a:solidFill>
            <a:ln w="0">
              <a:solidFill>
                <a:srgbClr val="000000"/>
              </a:solidFill>
              <a:round/>
              <a:headEnd/>
              <a:tailEnd/>
            </a:ln>
          </p:spPr>
          <p:txBody>
            <a:bodyPr/>
            <a:lstStyle/>
            <a:p>
              <a:pPr algn="ctr"/>
              <a:endParaRPr lang="en-US" sz="1800"/>
            </a:p>
          </p:txBody>
        </p:sp>
        <p:sp>
          <p:nvSpPr>
            <p:cNvPr id="309382" name="Freeform 109"/>
            <p:cNvSpPr>
              <a:spLocks/>
            </p:cNvSpPr>
            <p:nvPr/>
          </p:nvSpPr>
          <p:spPr bwMode="auto">
            <a:xfrm>
              <a:off x="4826" y="1316"/>
              <a:ext cx="20" cy="12"/>
            </a:xfrm>
            <a:custGeom>
              <a:avLst/>
              <a:gdLst>
                <a:gd name="T0" fmla="*/ 18 w 454"/>
                <a:gd name="T1" fmla="*/ 12 h 269"/>
                <a:gd name="T2" fmla="*/ 18 w 454"/>
                <a:gd name="T3" fmla="*/ 12 h 269"/>
                <a:gd name="T4" fmla="*/ 19 w 454"/>
                <a:gd name="T5" fmla="*/ 12 h 269"/>
                <a:gd name="T6" fmla="*/ 19 w 454"/>
                <a:gd name="T7" fmla="*/ 11 h 269"/>
                <a:gd name="T8" fmla="*/ 19 w 454"/>
                <a:gd name="T9" fmla="*/ 11 h 269"/>
                <a:gd name="T10" fmla="*/ 20 w 454"/>
                <a:gd name="T11" fmla="*/ 10 h 269"/>
                <a:gd name="T12" fmla="*/ 20 w 454"/>
                <a:gd name="T13" fmla="*/ 10 h 269"/>
                <a:gd name="T14" fmla="*/ 20 w 454"/>
                <a:gd name="T15" fmla="*/ 9 h 269"/>
                <a:gd name="T16" fmla="*/ 19 w 454"/>
                <a:gd name="T17" fmla="*/ 3 h 269"/>
                <a:gd name="T18" fmla="*/ 19 w 454"/>
                <a:gd name="T19" fmla="*/ 2 h 269"/>
                <a:gd name="T20" fmla="*/ 19 w 454"/>
                <a:gd name="T21" fmla="*/ 2 h 269"/>
                <a:gd name="T22" fmla="*/ 19 w 454"/>
                <a:gd name="T23" fmla="*/ 1 h 269"/>
                <a:gd name="T24" fmla="*/ 19 w 454"/>
                <a:gd name="T25" fmla="*/ 1 h 269"/>
                <a:gd name="T26" fmla="*/ 19 w 454"/>
                <a:gd name="T27" fmla="*/ 0 h 269"/>
                <a:gd name="T28" fmla="*/ 18 w 454"/>
                <a:gd name="T29" fmla="*/ 0 h 269"/>
                <a:gd name="T30" fmla="*/ 18 w 454"/>
                <a:gd name="T31" fmla="*/ 0 h 269"/>
                <a:gd name="T32" fmla="*/ 17 w 454"/>
                <a:gd name="T33" fmla="*/ 0 h 269"/>
                <a:gd name="T34" fmla="*/ 2 w 454"/>
                <a:gd name="T35" fmla="*/ 0 h 269"/>
                <a:gd name="T36" fmla="*/ 2 w 454"/>
                <a:gd name="T37" fmla="*/ 0 h 269"/>
                <a:gd name="T38" fmla="*/ 2 w 454"/>
                <a:gd name="T39" fmla="*/ 0 h 269"/>
                <a:gd name="T40" fmla="*/ 1 w 454"/>
                <a:gd name="T41" fmla="*/ 1 h 269"/>
                <a:gd name="T42" fmla="*/ 1 w 454"/>
                <a:gd name="T43" fmla="*/ 1 h 269"/>
                <a:gd name="T44" fmla="*/ 1 w 454"/>
                <a:gd name="T45" fmla="*/ 1 h 269"/>
                <a:gd name="T46" fmla="*/ 1 w 454"/>
                <a:gd name="T47" fmla="*/ 2 h 269"/>
                <a:gd name="T48" fmla="*/ 1 w 454"/>
                <a:gd name="T49" fmla="*/ 3 h 269"/>
                <a:gd name="T50" fmla="*/ 0 w 454"/>
                <a:gd name="T51" fmla="*/ 9 h 269"/>
                <a:gd name="T52" fmla="*/ 0 w 454"/>
                <a:gd name="T53" fmla="*/ 10 h 269"/>
                <a:gd name="T54" fmla="*/ 0 w 454"/>
                <a:gd name="T55" fmla="*/ 10 h 269"/>
                <a:gd name="T56" fmla="*/ 0 w 454"/>
                <a:gd name="T57" fmla="*/ 11 h 269"/>
                <a:gd name="T58" fmla="*/ 1 w 454"/>
                <a:gd name="T59" fmla="*/ 11 h 269"/>
                <a:gd name="T60" fmla="*/ 1 w 454"/>
                <a:gd name="T61" fmla="*/ 12 h 269"/>
                <a:gd name="T62" fmla="*/ 2 w 454"/>
                <a:gd name="T63" fmla="*/ 12 h 269"/>
                <a:gd name="T64" fmla="*/ 2 w 454"/>
                <a:gd name="T65" fmla="*/ 12 h 269"/>
                <a:gd name="T66" fmla="*/ 3 w 454"/>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69"/>
                <a:gd name="T104" fmla="*/ 454 w 454"/>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69">
                  <a:moveTo>
                    <a:pt x="395" y="269"/>
                  </a:moveTo>
                  <a:lnTo>
                    <a:pt x="399" y="268"/>
                  </a:lnTo>
                  <a:lnTo>
                    <a:pt x="404" y="267"/>
                  </a:lnTo>
                  <a:lnTo>
                    <a:pt x="409" y="266"/>
                  </a:lnTo>
                  <a:lnTo>
                    <a:pt x="414" y="264"/>
                  </a:lnTo>
                  <a:lnTo>
                    <a:pt x="420" y="261"/>
                  </a:lnTo>
                  <a:lnTo>
                    <a:pt x="424" y="258"/>
                  </a:lnTo>
                  <a:lnTo>
                    <a:pt x="429" y="254"/>
                  </a:lnTo>
                  <a:lnTo>
                    <a:pt x="434" y="250"/>
                  </a:lnTo>
                  <a:lnTo>
                    <a:pt x="438" y="245"/>
                  </a:lnTo>
                  <a:lnTo>
                    <a:pt x="441" y="240"/>
                  </a:lnTo>
                  <a:lnTo>
                    <a:pt x="445" y="235"/>
                  </a:lnTo>
                  <a:lnTo>
                    <a:pt x="448" y="230"/>
                  </a:lnTo>
                  <a:lnTo>
                    <a:pt x="450" y="224"/>
                  </a:lnTo>
                  <a:lnTo>
                    <a:pt x="452" y="218"/>
                  </a:lnTo>
                  <a:lnTo>
                    <a:pt x="453" y="212"/>
                  </a:lnTo>
                  <a:lnTo>
                    <a:pt x="454" y="205"/>
                  </a:lnTo>
                  <a:lnTo>
                    <a:pt x="440" y="65"/>
                  </a:lnTo>
                  <a:lnTo>
                    <a:pt x="439" y="58"/>
                  </a:lnTo>
                  <a:lnTo>
                    <a:pt x="439" y="52"/>
                  </a:lnTo>
                  <a:lnTo>
                    <a:pt x="437" y="46"/>
                  </a:lnTo>
                  <a:lnTo>
                    <a:pt x="436" y="39"/>
                  </a:lnTo>
                  <a:lnTo>
                    <a:pt x="434" y="33"/>
                  </a:lnTo>
                  <a:lnTo>
                    <a:pt x="432" y="28"/>
                  </a:lnTo>
                  <a:lnTo>
                    <a:pt x="429" y="23"/>
                  </a:lnTo>
                  <a:lnTo>
                    <a:pt x="427" y="19"/>
                  </a:lnTo>
                  <a:lnTo>
                    <a:pt x="423" y="15"/>
                  </a:lnTo>
                  <a:lnTo>
                    <a:pt x="420" y="11"/>
                  </a:lnTo>
                  <a:lnTo>
                    <a:pt x="415" y="8"/>
                  </a:lnTo>
                  <a:lnTo>
                    <a:pt x="412" y="4"/>
                  </a:lnTo>
                  <a:lnTo>
                    <a:pt x="407" y="2"/>
                  </a:lnTo>
                  <a:lnTo>
                    <a:pt x="403" y="1"/>
                  </a:lnTo>
                  <a:lnTo>
                    <a:pt x="399" y="0"/>
                  </a:lnTo>
                  <a:lnTo>
                    <a:pt x="395" y="0"/>
                  </a:lnTo>
                  <a:lnTo>
                    <a:pt x="58" y="0"/>
                  </a:lnTo>
                  <a:lnTo>
                    <a:pt x="53" y="0"/>
                  </a:lnTo>
                  <a:lnTo>
                    <a:pt x="49" y="1"/>
                  </a:lnTo>
                  <a:lnTo>
                    <a:pt x="45" y="2"/>
                  </a:lnTo>
                  <a:lnTo>
                    <a:pt x="41" y="4"/>
                  </a:lnTo>
                  <a:lnTo>
                    <a:pt x="37" y="8"/>
                  </a:lnTo>
                  <a:lnTo>
                    <a:pt x="33" y="11"/>
                  </a:lnTo>
                  <a:lnTo>
                    <a:pt x="29" y="15"/>
                  </a:lnTo>
                  <a:lnTo>
                    <a:pt x="26" y="19"/>
                  </a:lnTo>
                  <a:lnTo>
                    <a:pt x="23" y="23"/>
                  </a:lnTo>
                  <a:lnTo>
                    <a:pt x="20" y="28"/>
                  </a:lnTo>
                  <a:lnTo>
                    <a:pt x="18" y="33"/>
                  </a:lnTo>
                  <a:lnTo>
                    <a:pt x="16" y="39"/>
                  </a:lnTo>
                  <a:lnTo>
                    <a:pt x="15" y="46"/>
                  </a:lnTo>
                  <a:lnTo>
                    <a:pt x="13" y="52"/>
                  </a:lnTo>
                  <a:lnTo>
                    <a:pt x="13" y="58"/>
                  </a:lnTo>
                  <a:lnTo>
                    <a:pt x="13" y="65"/>
                  </a:lnTo>
                  <a:lnTo>
                    <a:pt x="0" y="205"/>
                  </a:lnTo>
                  <a:lnTo>
                    <a:pt x="0" y="212"/>
                  </a:lnTo>
                  <a:lnTo>
                    <a:pt x="1" y="218"/>
                  </a:lnTo>
                  <a:lnTo>
                    <a:pt x="3" y="224"/>
                  </a:lnTo>
                  <a:lnTo>
                    <a:pt x="5" y="230"/>
                  </a:lnTo>
                  <a:lnTo>
                    <a:pt x="8" y="235"/>
                  </a:lnTo>
                  <a:lnTo>
                    <a:pt x="11" y="240"/>
                  </a:lnTo>
                  <a:lnTo>
                    <a:pt x="15" y="245"/>
                  </a:lnTo>
                  <a:lnTo>
                    <a:pt x="19" y="250"/>
                  </a:lnTo>
                  <a:lnTo>
                    <a:pt x="23" y="254"/>
                  </a:lnTo>
                  <a:lnTo>
                    <a:pt x="28" y="258"/>
                  </a:lnTo>
                  <a:lnTo>
                    <a:pt x="34" y="261"/>
                  </a:lnTo>
                  <a:lnTo>
                    <a:pt x="38" y="264"/>
                  </a:lnTo>
                  <a:lnTo>
                    <a:pt x="43" y="266"/>
                  </a:lnTo>
                  <a:lnTo>
                    <a:pt x="48" y="267"/>
                  </a:lnTo>
                  <a:lnTo>
                    <a:pt x="53" y="268"/>
                  </a:lnTo>
                  <a:lnTo>
                    <a:pt x="58"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383" name="Freeform 110"/>
            <p:cNvSpPr>
              <a:spLocks/>
            </p:cNvSpPr>
            <p:nvPr/>
          </p:nvSpPr>
          <p:spPr bwMode="auto">
            <a:xfrm>
              <a:off x="4829" y="1322"/>
              <a:ext cx="15" cy="5"/>
            </a:xfrm>
            <a:custGeom>
              <a:avLst/>
              <a:gdLst>
                <a:gd name="T0" fmla="*/ 15 w 334"/>
                <a:gd name="T1" fmla="*/ 2 h 121"/>
                <a:gd name="T2" fmla="*/ 15 w 334"/>
                <a:gd name="T3" fmla="*/ 3 h 121"/>
                <a:gd name="T4" fmla="*/ 15 w 334"/>
                <a:gd name="T5" fmla="*/ 3 h 121"/>
                <a:gd name="T6" fmla="*/ 15 w 334"/>
                <a:gd name="T7" fmla="*/ 3 h 121"/>
                <a:gd name="T8" fmla="*/ 15 w 334"/>
                <a:gd name="T9" fmla="*/ 3 h 121"/>
                <a:gd name="T10" fmla="*/ 15 w 334"/>
                <a:gd name="T11" fmla="*/ 4 h 121"/>
                <a:gd name="T12" fmla="*/ 15 w 334"/>
                <a:gd name="T13" fmla="*/ 4 h 121"/>
                <a:gd name="T14" fmla="*/ 15 w 334"/>
                <a:gd name="T15" fmla="*/ 4 h 121"/>
                <a:gd name="T16" fmla="*/ 15 w 334"/>
                <a:gd name="T17" fmla="*/ 4 h 121"/>
                <a:gd name="T18" fmla="*/ 14 w 334"/>
                <a:gd name="T19" fmla="*/ 4 h 121"/>
                <a:gd name="T20" fmla="*/ 14 w 334"/>
                <a:gd name="T21" fmla="*/ 5 h 121"/>
                <a:gd name="T22" fmla="*/ 14 w 334"/>
                <a:gd name="T23" fmla="*/ 5 h 121"/>
                <a:gd name="T24" fmla="*/ 14 w 334"/>
                <a:gd name="T25" fmla="*/ 5 h 121"/>
                <a:gd name="T26" fmla="*/ 14 w 334"/>
                <a:gd name="T27" fmla="*/ 5 h 121"/>
                <a:gd name="T28" fmla="*/ 14 w 334"/>
                <a:gd name="T29" fmla="*/ 5 h 121"/>
                <a:gd name="T30" fmla="*/ 13 w 334"/>
                <a:gd name="T31" fmla="*/ 5 h 121"/>
                <a:gd name="T32" fmla="*/ 13 w 334"/>
                <a:gd name="T33" fmla="*/ 5 h 121"/>
                <a:gd name="T34" fmla="*/ 2 w 334"/>
                <a:gd name="T35" fmla="*/ 5 h 121"/>
                <a:gd name="T36" fmla="*/ 2 w 334"/>
                <a:gd name="T37" fmla="*/ 5 h 121"/>
                <a:gd name="T38" fmla="*/ 1 w 334"/>
                <a:gd name="T39" fmla="*/ 5 h 121"/>
                <a:gd name="T40" fmla="*/ 1 w 334"/>
                <a:gd name="T41" fmla="*/ 5 h 121"/>
                <a:gd name="T42" fmla="*/ 1 w 334"/>
                <a:gd name="T43" fmla="*/ 5 h 121"/>
                <a:gd name="T44" fmla="*/ 1 w 334"/>
                <a:gd name="T45" fmla="*/ 5 h 121"/>
                <a:gd name="T46" fmla="*/ 1 w 334"/>
                <a:gd name="T47" fmla="*/ 5 h 121"/>
                <a:gd name="T48" fmla="*/ 1 w 334"/>
                <a:gd name="T49" fmla="*/ 4 h 121"/>
                <a:gd name="T50" fmla="*/ 0 w 334"/>
                <a:gd name="T51" fmla="*/ 4 h 121"/>
                <a:gd name="T52" fmla="*/ 0 w 334"/>
                <a:gd name="T53" fmla="*/ 4 h 121"/>
                <a:gd name="T54" fmla="*/ 0 w 334"/>
                <a:gd name="T55" fmla="*/ 4 h 121"/>
                <a:gd name="T56" fmla="*/ 0 w 334"/>
                <a:gd name="T57" fmla="*/ 4 h 121"/>
                <a:gd name="T58" fmla="*/ 0 w 334"/>
                <a:gd name="T59" fmla="*/ 3 h 121"/>
                <a:gd name="T60" fmla="*/ 0 w 334"/>
                <a:gd name="T61" fmla="*/ 3 h 121"/>
                <a:gd name="T62" fmla="*/ 0 w 334"/>
                <a:gd name="T63" fmla="*/ 3 h 121"/>
                <a:gd name="T64" fmla="*/ 0 w 334"/>
                <a:gd name="T65" fmla="*/ 3 h 121"/>
                <a:gd name="T66" fmla="*/ 0 w 334"/>
                <a:gd name="T67" fmla="*/ 2 h 121"/>
                <a:gd name="T68" fmla="*/ 0 w 334"/>
                <a:gd name="T69" fmla="*/ 0 h 121"/>
                <a:gd name="T70" fmla="*/ 15 w 334"/>
                <a:gd name="T71" fmla="*/ 0 h 121"/>
                <a:gd name="T72" fmla="*/ 15 w 334"/>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1"/>
                <a:gd name="T113" fmla="*/ 334 w 334"/>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1">
                  <a:moveTo>
                    <a:pt x="334" y="60"/>
                  </a:moveTo>
                  <a:lnTo>
                    <a:pt x="333" y="65"/>
                  </a:lnTo>
                  <a:lnTo>
                    <a:pt x="333" y="71"/>
                  </a:lnTo>
                  <a:lnTo>
                    <a:pt x="332" y="78"/>
                  </a:lnTo>
                  <a:lnTo>
                    <a:pt x="331" y="83"/>
                  </a:lnTo>
                  <a:lnTo>
                    <a:pt x="330" y="88"/>
                  </a:lnTo>
                  <a:lnTo>
                    <a:pt x="328" y="93"/>
                  </a:lnTo>
                  <a:lnTo>
                    <a:pt x="326" y="98"/>
                  </a:lnTo>
                  <a:lnTo>
                    <a:pt x="324" y="102"/>
                  </a:lnTo>
                  <a:lnTo>
                    <a:pt x="321" y="106"/>
                  </a:lnTo>
                  <a:lnTo>
                    <a:pt x="317" y="109"/>
                  </a:lnTo>
                  <a:lnTo>
                    <a:pt x="314" y="112"/>
                  </a:lnTo>
                  <a:lnTo>
                    <a:pt x="311" y="115"/>
                  </a:lnTo>
                  <a:lnTo>
                    <a:pt x="307" y="118"/>
                  </a:lnTo>
                  <a:lnTo>
                    <a:pt x="303" y="119"/>
                  </a:lnTo>
                  <a:lnTo>
                    <a:pt x="299" y="120"/>
                  </a:lnTo>
                  <a:lnTo>
                    <a:pt x="295" y="121"/>
                  </a:lnTo>
                  <a:lnTo>
                    <a:pt x="39" y="121"/>
                  </a:lnTo>
                  <a:lnTo>
                    <a:pt x="34" y="120"/>
                  </a:lnTo>
                  <a:lnTo>
                    <a:pt x="30" y="119"/>
                  </a:lnTo>
                  <a:lnTo>
                    <a:pt x="26" y="118"/>
                  </a:lnTo>
                  <a:lnTo>
                    <a:pt x="23" y="115"/>
                  </a:lnTo>
                  <a:lnTo>
                    <a:pt x="19" y="112"/>
                  </a:lnTo>
                  <a:lnTo>
                    <a:pt x="16" y="109"/>
                  </a:lnTo>
                  <a:lnTo>
                    <a:pt x="13" y="106"/>
                  </a:lnTo>
                  <a:lnTo>
                    <a:pt x="11" y="102"/>
                  </a:lnTo>
                  <a:lnTo>
                    <a:pt x="9" y="98"/>
                  </a:lnTo>
                  <a:lnTo>
                    <a:pt x="5" y="93"/>
                  </a:lnTo>
                  <a:lnTo>
                    <a:pt x="4" y="88"/>
                  </a:lnTo>
                  <a:lnTo>
                    <a:pt x="2" y="83"/>
                  </a:lnTo>
                  <a:lnTo>
                    <a:pt x="1" y="78"/>
                  </a:lnTo>
                  <a:lnTo>
                    <a:pt x="0" y="71"/>
                  </a:lnTo>
                  <a:lnTo>
                    <a:pt x="0" y="65"/>
                  </a:lnTo>
                  <a:lnTo>
                    <a:pt x="0" y="60"/>
                  </a:lnTo>
                  <a:lnTo>
                    <a:pt x="2" y="0"/>
                  </a:lnTo>
                  <a:lnTo>
                    <a:pt x="332"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384" name="Freeform 111"/>
            <p:cNvSpPr>
              <a:spLocks/>
            </p:cNvSpPr>
            <p:nvPr/>
          </p:nvSpPr>
          <p:spPr bwMode="auto">
            <a:xfrm>
              <a:off x="4827" y="1318"/>
              <a:ext cx="1" cy="8"/>
            </a:xfrm>
            <a:custGeom>
              <a:avLst/>
              <a:gdLst>
                <a:gd name="T0" fmla="*/ 1 w 32"/>
                <a:gd name="T1" fmla="*/ 8 h 200"/>
                <a:gd name="T2" fmla="*/ 1 w 32"/>
                <a:gd name="T3" fmla="*/ 8 h 200"/>
                <a:gd name="T4" fmla="*/ 1 w 32"/>
                <a:gd name="T5" fmla="*/ 8 h 200"/>
                <a:gd name="T6" fmla="*/ 1 w 32"/>
                <a:gd name="T7" fmla="*/ 8 h 200"/>
                <a:gd name="T8" fmla="*/ 1 w 32"/>
                <a:gd name="T9" fmla="*/ 8 h 200"/>
                <a:gd name="T10" fmla="*/ 1 w 32"/>
                <a:gd name="T11" fmla="*/ 8 h 200"/>
                <a:gd name="T12" fmla="*/ 1 w 32"/>
                <a:gd name="T13" fmla="*/ 7 h 200"/>
                <a:gd name="T14" fmla="*/ 1 w 32"/>
                <a:gd name="T15" fmla="*/ 7 h 200"/>
                <a:gd name="T16" fmla="*/ 1 w 32"/>
                <a:gd name="T17" fmla="*/ 1 h 200"/>
                <a:gd name="T18" fmla="*/ 1 w 32"/>
                <a:gd name="T19" fmla="*/ 1 h 200"/>
                <a:gd name="T20" fmla="*/ 1 w 32"/>
                <a:gd name="T21" fmla="*/ 0 h 200"/>
                <a:gd name="T22" fmla="*/ 1 w 32"/>
                <a:gd name="T23" fmla="*/ 0 h 200"/>
                <a:gd name="T24" fmla="*/ 1 w 32"/>
                <a:gd name="T25" fmla="*/ 0 h 200"/>
                <a:gd name="T26" fmla="*/ 1 w 32"/>
                <a:gd name="T27" fmla="*/ 0 h 200"/>
                <a:gd name="T28" fmla="*/ 1 w 32"/>
                <a:gd name="T29" fmla="*/ 0 h 200"/>
                <a:gd name="T30" fmla="*/ 1 w 32"/>
                <a:gd name="T31" fmla="*/ 0 h 200"/>
                <a:gd name="T32" fmla="*/ 1 w 32"/>
                <a:gd name="T33" fmla="*/ 0 h 200"/>
                <a:gd name="T34" fmla="*/ 1 w 32"/>
                <a:gd name="T35" fmla="*/ 0 h 200"/>
                <a:gd name="T36" fmla="*/ 0 w 32"/>
                <a:gd name="T37" fmla="*/ 0 h 200"/>
                <a:gd name="T38" fmla="*/ 0 w 32"/>
                <a:gd name="T39" fmla="*/ 0 h 200"/>
                <a:gd name="T40" fmla="*/ 0 w 32"/>
                <a:gd name="T41" fmla="*/ 0 h 200"/>
                <a:gd name="T42" fmla="*/ 0 w 32"/>
                <a:gd name="T43" fmla="*/ 0 h 200"/>
                <a:gd name="T44" fmla="*/ 0 w 32"/>
                <a:gd name="T45" fmla="*/ 0 h 200"/>
                <a:gd name="T46" fmla="*/ 0 w 32"/>
                <a:gd name="T47" fmla="*/ 1 h 200"/>
                <a:gd name="T48" fmla="*/ 0 w 32"/>
                <a:gd name="T49" fmla="*/ 1 h 200"/>
                <a:gd name="T50" fmla="*/ 0 w 32"/>
                <a:gd name="T51" fmla="*/ 7 h 200"/>
                <a:gd name="T52" fmla="*/ 0 w 32"/>
                <a:gd name="T53" fmla="*/ 7 h 200"/>
                <a:gd name="T54" fmla="*/ 0 w 32"/>
                <a:gd name="T55" fmla="*/ 7 h 200"/>
                <a:gd name="T56" fmla="*/ 0 w 32"/>
                <a:gd name="T57" fmla="*/ 7 h 200"/>
                <a:gd name="T58" fmla="*/ 0 w 32"/>
                <a:gd name="T59" fmla="*/ 8 h 200"/>
                <a:gd name="T60" fmla="*/ 0 w 32"/>
                <a:gd name="T61" fmla="*/ 8 h 200"/>
                <a:gd name="T62" fmla="*/ 0 w 32"/>
                <a:gd name="T63" fmla="*/ 8 h 200"/>
                <a:gd name="T64" fmla="*/ 1 w 32"/>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0"/>
                <a:gd name="T101" fmla="*/ 32 w 32"/>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0">
                  <a:moveTo>
                    <a:pt x="19" y="200"/>
                  </a:moveTo>
                  <a:lnTo>
                    <a:pt x="20" y="199"/>
                  </a:lnTo>
                  <a:lnTo>
                    <a:pt x="21" y="199"/>
                  </a:lnTo>
                  <a:lnTo>
                    <a:pt x="22" y="199"/>
                  </a:lnTo>
                  <a:lnTo>
                    <a:pt x="23" y="198"/>
                  </a:lnTo>
                  <a:lnTo>
                    <a:pt x="25" y="197"/>
                  </a:lnTo>
                  <a:lnTo>
                    <a:pt x="26" y="196"/>
                  </a:lnTo>
                  <a:lnTo>
                    <a:pt x="27" y="195"/>
                  </a:lnTo>
                  <a:lnTo>
                    <a:pt x="28" y="194"/>
                  </a:lnTo>
                  <a:lnTo>
                    <a:pt x="28" y="193"/>
                  </a:lnTo>
                  <a:lnTo>
                    <a:pt x="29" y="191"/>
                  </a:lnTo>
                  <a:lnTo>
                    <a:pt x="30" y="190"/>
                  </a:lnTo>
                  <a:lnTo>
                    <a:pt x="30" y="188"/>
                  </a:lnTo>
                  <a:lnTo>
                    <a:pt x="31" y="186"/>
                  </a:lnTo>
                  <a:lnTo>
                    <a:pt x="31" y="184"/>
                  </a:lnTo>
                  <a:lnTo>
                    <a:pt x="31" y="183"/>
                  </a:lnTo>
                  <a:lnTo>
                    <a:pt x="32" y="181"/>
                  </a:lnTo>
                  <a:lnTo>
                    <a:pt x="32" y="20"/>
                  </a:lnTo>
                  <a:lnTo>
                    <a:pt x="31" y="18"/>
                  </a:lnTo>
                  <a:lnTo>
                    <a:pt x="31" y="16"/>
                  </a:lnTo>
                  <a:lnTo>
                    <a:pt x="31" y="14"/>
                  </a:lnTo>
                  <a:lnTo>
                    <a:pt x="30" y="12"/>
                  </a:lnTo>
                  <a:lnTo>
                    <a:pt x="30" y="11"/>
                  </a:lnTo>
                  <a:lnTo>
                    <a:pt x="29" y="9"/>
                  </a:lnTo>
                  <a:lnTo>
                    <a:pt x="28" y="7"/>
                  </a:lnTo>
                  <a:lnTo>
                    <a:pt x="28" y="5"/>
                  </a:lnTo>
                  <a:lnTo>
                    <a:pt x="27" y="4"/>
                  </a:lnTo>
                  <a:lnTo>
                    <a:pt x="26" y="3"/>
                  </a:lnTo>
                  <a:lnTo>
                    <a:pt x="25" y="2"/>
                  </a:lnTo>
                  <a:lnTo>
                    <a:pt x="23" y="1"/>
                  </a:lnTo>
                  <a:lnTo>
                    <a:pt x="22" y="0"/>
                  </a:lnTo>
                  <a:lnTo>
                    <a:pt x="21" y="0"/>
                  </a:lnTo>
                  <a:lnTo>
                    <a:pt x="20" y="0"/>
                  </a:lnTo>
                  <a:lnTo>
                    <a:pt x="19" y="0"/>
                  </a:lnTo>
                  <a:lnTo>
                    <a:pt x="17" y="0"/>
                  </a:lnTo>
                  <a:lnTo>
                    <a:pt x="16" y="0"/>
                  </a:lnTo>
                  <a:lnTo>
                    <a:pt x="13" y="0"/>
                  </a:lnTo>
                  <a:lnTo>
                    <a:pt x="12" y="1"/>
                  </a:lnTo>
                  <a:lnTo>
                    <a:pt x="11" y="2"/>
                  </a:lnTo>
                  <a:lnTo>
                    <a:pt x="10" y="3"/>
                  </a:lnTo>
                  <a:lnTo>
                    <a:pt x="8" y="4"/>
                  </a:lnTo>
                  <a:lnTo>
                    <a:pt x="8" y="5"/>
                  </a:lnTo>
                  <a:lnTo>
                    <a:pt x="7" y="7"/>
                  </a:lnTo>
                  <a:lnTo>
                    <a:pt x="6" y="9"/>
                  </a:lnTo>
                  <a:lnTo>
                    <a:pt x="5" y="11"/>
                  </a:lnTo>
                  <a:lnTo>
                    <a:pt x="5" y="12"/>
                  </a:lnTo>
                  <a:lnTo>
                    <a:pt x="4" y="14"/>
                  </a:lnTo>
                  <a:lnTo>
                    <a:pt x="4" y="16"/>
                  </a:lnTo>
                  <a:lnTo>
                    <a:pt x="4" y="18"/>
                  </a:lnTo>
                  <a:lnTo>
                    <a:pt x="4" y="20"/>
                  </a:lnTo>
                  <a:lnTo>
                    <a:pt x="0" y="168"/>
                  </a:lnTo>
                  <a:lnTo>
                    <a:pt x="0" y="170"/>
                  </a:lnTo>
                  <a:lnTo>
                    <a:pt x="0" y="173"/>
                  </a:lnTo>
                  <a:lnTo>
                    <a:pt x="0" y="175"/>
                  </a:lnTo>
                  <a:lnTo>
                    <a:pt x="1" y="178"/>
                  </a:lnTo>
                  <a:lnTo>
                    <a:pt x="2" y="180"/>
                  </a:lnTo>
                  <a:lnTo>
                    <a:pt x="3" y="183"/>
                  </a:lnTo>
                  <a:lnTo>
                    <a:pt x="4" y="185"/>
                  </a:lnTo>
                  <a:lnTo>
                    <a:pt x="6" y="188"/>
                  </a:lnTo>
                  <a:lnTo>
                    <a:pt x="7" y="190"/>
                  </a:lnTo>
                  <a:lnTo>
                    <a:pt x="8" y="192"/>
                  </a:lnTo>
                  <a:lnTo>
                    <a:pt x="10" y="194"/>
                  </a:lnTo>
                  <a:lnTo>
                    <a:pt x="11" y="196"/>
                  </a:lnTo>
                  <a:lnTo>
                    <a:pt x="13" y="197"/>
                  </a:lnTo>
                  <a:lnTo>
                    <a:pt x="14"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385" name="Freeform 112"/>
            <p:cNvSpPr>
              <a:spLocks/>
            </p:cNvSpPr>
            <p:nvPr/>
          </p:nvSpPr>
          <p:spPr bwMode="auto">
            <a:xfrm>
              <a:off x="4844" y="1317"/>
              <a:ext cx="1" cy="9"/>
            </a:xfrm>
            <a:custGeom>
              <a:avLst/>
              <a:gdLst>
                <a:gd name="T0" fmla="*/ 0 w 37"/>
                <a:gd name="T1" fmla="*/ 9 h 209"/>
                <a:gd name="T2" fmla="*/ 1 w 37"/>
                <a:gd name="T3" fmla="*/ 9 h 209"/>
                <a:gd name="T4" fmla="*/ 1 w 37"/>
                <a:gd name="T5" fmla="*/ 9 h 209"/>
                <a:gd name="T6" fmla="*/ 1 w 37"/>
                <a:gd name="T7" fmla="*/ 9 h 209"/>
                <a:gd name="T8" fmla="*/ 1 w 37"/>
                <a:gd name="T9" fmla="*/ 8 h 209"/>
                <a:gd name="T10" fmla="*/ 1 w 37"/>
                <a:gd name="T11" fmla="*/ 8 h 209"/>
                <a:gd name="T12" fmla="*/ 1 w 37"/>
                <a:gd name="T13" fmla="*/ 8 h 209"/>
                <a:gd name="T14" fmla="*/ 1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0 w 37"/>
                <a:gd name="T31" fmla="*/ 0 h 209"/>
                <a:gd name="T32" fmla="*/ 0 w 37"/>
                <a:gd name="T33" fmla="*/ 0 h 209"/>
                <a:gd name="T34" fmla="*/ 0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0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5" y="209"/>
                  </a:moveTo>
                  <a:lnTo>
                    <a:pt x="16" y="208"/>
                  </a:lnTo>
                  <a:lnTo>
                    <a:pt x="17" y="208"/>
                  </a:lnTo>
                  <a:lnTo>
                    <a:pt x="19" y="206"/>
                  </a:lnTo>
                  <a:lnTo>
                    <a:pt x="21" y="205"/>
                  </a:lnTo>
                  <a:lnTo>
                    <a:pt x="23" y="203"/>
                  </a:lnTo>
                  <a:lnTo>
                    <a:pt x="25" y="201"/>
                  </a:lnTo>
                  <a:lnTo>
                    <a:pt x="26" y="199"/>
                  </a:lnTo>
                  <a:lnTo>
                    <a:pt x="28" y="197"/>
                  </a:lnTo>
                  <a:lnTo>
                    <a:pt x="30" y="194"/>
                  </a:lnTo>
                  <a:lnTo>
                    <a:pt x="31" y="191"/>
                  </a:lnTo>
                  <a:lnTo>
                    <a:pt x="33" y="189"/>
                  </a:lnTo>
                  <a:lnTo>
                    <a:pt x="34" y="186"/>
                  </a:lnTo>
                  <a:lnTo>
                    <a:pt x="35" y="184"/>
                  </a:lnTo>
                  <a:lnTo>
                    <a:pt x="36" y="181"/>
                  </a:lnTo>
                  <a:lnTo>
                    <a:pt x="36" y="179"/>
                  </a:lnTo>
                  <a:lnTo>
                    <a:pt x="37" y="177"/>
                  </a:lnTo>
                  <a:lnTo>
                    <a:pt x="28" y="20"/>
                  </a:lnTo>
                  <a:lnTo>
                    <a:pt x="27" y="18"/>
                  </a:lnTo>
                  <a:lnTo>
                    <a:pt x="27" y="16"/>
                  </a:lnTo>
                  <a:lnTo>
                    <a:pt x="27" y="13"/>
                  </a:lnTo>
                  <a:lnTo>
                    <a:pt x="26" y="11"/>
                  </a:lnTo>
                  <a:lnTo>
                    <a:pt x="26" y="10"/>
                  </a:lnTo>
                  <a:lnTo>
                    <a:pt x="25" y="8"/>
                  </a:lnTo>
                  <a:lnTo>
                    <a:pt x="24" y="7"/>
                  </a:lnTo>
                  <a:lnTo>
                    <a:pt x="24" y="5"/>
                  </a:lnTo>
                  <a:lnTo>
                    <a:pt x="23" y="4"/>
                  </a:lnTo>
                  <a:lnTo>
                    <a:pt x="22" y="3"/>
                  </a:lnTo>
                  <a:lnTo>
                    <a:pt x="21" y="2"/>
                  </a:lnTo>
                  <a:lnTo>
                    <a:pt x="19" y="1"/>
                  </a:lnTo>
                  <a:lnTo>
                    <a:pt x="18" y="0"/>
                  </a:lnTo>
                  <a:lnTo>
                    <a:pt x="17" y="0"/>
                  </a:lnTo>
                  <a:lnTo>
                    <a:pt x="16" y="0"/>
                  </a:lnTo>
                  <a:lnTo>
                    <a:pt x="15"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4" y="203"/>
                  </a:lnTo>
                  <a:lnTo>
                    <a:pt x="4" y="204"/>
                  </a:lnTo>
                  <a:lnTo>
                    <a:pt x="6" y="205"/>
                  </a:lnTo>
                  <a:lnTo>
                    <a:pt x="7" y="206"/>
                  </a:lnTo>
                  <a:lnTo>
                    <a:pt x="8" y="207"/>
                  </a:lnTo>
                  <a:lnTo>
                    <a:pt x="9" y="208"/>
                  </a:lnTo>
                  <a:lnTo>
                    <a:pt x="11" y="208"/>
                  </a:lnTo>
                  <a:lnTo>
                    <a:pt x="12" y="208"/>
                  </a:lnTo>
                  <a:lnTo>
                    <a:pt x="15" y="209"/>
                  </a:lnTo>
                  <a:close/>
                </a:path>
              </a:pathLst>
            </a:custGeom>
            <a:solidFill>
              <a:srgbClr val="DADEDC"/>
            </a:solidFill>
            <a:ln w="0">
              <a:solidFill>
                <a:srgbClr val="000000"/>
              </a:solidFill>
              <a:round/>
              <a:headEnd/>
              <a:tailEnd/>
            </a:ln>
          </p:spPr>
          <p:txBody>
            <a:bodyPr/>
            <a:lstStyle/>
            <a:p>
              <a:pPr algn="ctr"/>
              <a:endParaRPr lang="en-US" sz="1800"/>
            </a:p>
          </p:txBody>
        </p:sp>
        <p:sp>
          <p:nvSpPr>
            <p:cNvPr id="309386" name="Freeform 113"/>
            <p:cNvSpPr>
              <a:spLocks/>
            </p:cNvSpPr>
            <p:nvPr/>
          </p:nvSpPr>
          <p:spPr bwMode="auto">
            <a:xfrm>
              <a:off x="4829" y="1317"/>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2" y="98"/>
                  </a:lnTo>
                  <a:lnTo>
                    <a:pt x="316" y="97"/>
                  </a:lnTo>
                  <a:lnTo>
                    <a:pt x="319" y="96"/>
                  </a:lnTo>
                  <a:lnTo>
                    <a:pt x="322" y="95"/>
                  </a:lnTo>
                  <a:lnTo>
                    <a:pt x="326" y="93"/>
                  </a:lnTo>
                  <a:lnTo>
                    <a:pt x="329" y="91"/>
                  </a:lnTo>
                  <a:lnTo>
                    <a:pt x="331" y="89"/>
                  </a:lnTo>
                  <a:lnTo>
                    <a:pt x="333" y="87"/>
                  </a:lnTo>
                  <a:lnTo>
                    <a:pt x="335" y="85"/>
                  </a:lnTo>
                  <a:lnTo>
                    <a:pt x="337" y="82"/>
                  </a:lnTo>
                  <a:lnTo>
                    <a:pt x="339" y="80"/>
                  </a:lnTo>
                  <a:lnTo>
                    <a:pt x="340" y="77"/>
                  </a:lnTo>
                  <a:lnTo>
                    <a:pt x="341" y="74"/>
                  </a:lnTo>
                  <a:lnTo>
                    <a:pt x="341" y="71"/>
                  </a:lnTo>
                  <a:lnTo>
                    <a:pt x="342" y="67"/>
                  </a:lnTo>
                  <a:lnTo>
                    <a:pt x="342" y="32"/>
                  </a:lnTo>
                  <a:lnTo>
                    <a:pt x="341" y="28"/>
                  </a:lnTo>
                  <a:lnTo>
                    <a:pt x="341" y="24"/>
                  </a:lnTo>
                  <a:lnTo>
                    <a:pt x="340" y="21"/>
                  </a:lnTo>
                  <a:lnTo>
                    <a:pt x="339" y="18"/>
                  </a:lnTo>
                  <a:lnTo>
                    <a:pt x="337" y="16"/>
                  </a:lnTo>
                  <a:lnTo>
                    <a:pt x="335" y="13"/>
                  </a:lnTo>
                  <a:lnTo>
                    <a:pt x="333" y="11"/>
                  </a:lnTo>
                  <a:lnTo>
                    <a:pt x="331" y="9"/>
                  </a:lnTo>
                  <a:lnTo>
                    <a:pt x="329" y="7"/>
                  </a:lnTo>
                  <a:lnTo>
                    <a:pt x="326" y="5"/>
                  </a:lnTo>
                  <a:lnTo>
                    <a:pt x="322" y="3"/>
                  </a:lnTo>
                  <a:lnTo>
                    <a:pt x="319" y="2"/>
                  </a:lnTo>
                  <a:lnTo>
                    <a:pt x="316" y="1"/>
                  </a:lnTo>
                  <a:lnTo>
                    <a:pt x="312" y="0"/>
                  </a:lnTo>
                  <a:lnTo>
                    <a:pt x="309" y="0"/>
                  </a:lnTo>
                  <a:lnTo>
                    <a:pt x="306" y="0"/>
                  </a:lnTo>
                  <a:lnTo>
                    <a:pt x="36" y="0"/>
                  </a:lnTo>
                  <a:lnTo>
                    <a:pt x="32" y="0"/>
                  </a:lnTo>
                  <a:lnTo>
                    <a:pt x="29" y="0"/>
                  </a:lnTo>
                  <a:lnTo>
                    <a:pt x="25" y="1"/>
                  </a:lnTo>
                  <a:lnTo>
                    <a:pt x="22" y="2"/>
                  </a:lnTo>
                  <a:lnTo>
                    <a:pt x="19" y="3"/>
                  </a:lnTo>
                  <a:lnTo>
                    <a:pt x="16" y="5"/>
                  </a:lnTo>
                  <a:lnTo>
                    <a:pt x="12" y="7"/>
                  </a:lnTo>
                  <a:lnTo>
                    <a:pt x="10"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0" y="89"/>
                  </a:lnTo>
                  <a:lnTo>
                    <a:pt x="12" y="91"/>
                  </a:lnTo>
                  <a:lnTo>
                    <a:pt x="16" y="93"/>
                  </a:lnTo>
                  <a:lnTo>
                    <a:pt x="19" y="95"/>
                  </a:lnTo>
                  <a:lnTo>
                    <a:pt x="22" y="96"/>
                  </a:lnTo>
                  <a:lnTo>
                    <a:pt x="25" y="97"/>
                  </a:lnTo>
                  <a:lnTo>
                    <a:pt x="29" y="98"/>
                  </a:lnTo>
                  <a:lnTo>
                    <a:pt x="32" y="98"/>
                  </a:lnTo>
                  <a:lnTo>
                    <a:pt x="36"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387" name="Freeform 114"/>
            <p:cNvSpPr>
              <a:spLocks/>
            </p:cNvSpPr>
            <p:nvPr/>
          </p:nvSpPr>
          <p:spPr bwMode="auto">
            <a:xfrm>
              <a:off x="4803" y="1316"/>
              <a:ext cx="21" cy="12"/>
            </a:xfrm>
            <a:custGeom>
              <a:avLst/>
              <a:gdLst>
                <a:gd name="T0" fmla="*/ 18 w 477"/>
                <a:gd name="T1" fmla="*/ 12 h 282"/>
                <a:gd name="T2" fmla="*/ 19 w 477"/>
                <a:gd name="T3" fmla="*/ 12 h 282"/>
                <a:gd name="T4" fmla="*/ 19 w 477"/>
                <a:gd name="T5" fmla="*/ 12 h 282"/>
                <a:gd name="T6" fmla="*/ 20 w 477"/>
                <a:gd name="T7" fmla="*/ 11 h 282"/>
                <a:gd name="T8" fmla="*/ 20 w 477"/>
                <a:gd name="T9" fmla="*/ 11 h 282"/>
                <a:gd name="T10" fmla="*/ 21 w 477"/>
                <a:gd name="T11" fmla="*/ 10 h 282"/>
                <a:gd name="T12" fmla="*/ 21 w 477"/>
                <a:gd name="T13" fmla="*/ 10 h 282"/>
                <a:gd name="T14" fmla="*/ 21 w 477"/>
                <a:gd name="T15" fmla="*/ 9 h 282"/>
                <a:gd name="T16" fmla="*/ 20 w 477"/>
                <a:gd name="T17" fmla="*/ 3 h 282"/>
                <a:gd name="T18" fmla="*/ 20 w 477"/>
                <a:gd name="T19" fmla="*/ 2 h 282"/>
                <a:gd name="T20" fmla="*/ 20 w 477"/>
                <a:gd name="T21" fmla="*/ 2 h 282"/>
                <a:gd name="T22" fmla="*/ 20 w 477"/>
                <a:gd name="T23" fmla="*/ 1 h 282"/>
                <a:gd name="T24" fmla="*/ 20 w 477"/>
                <a:gd name="T25" fmla="*/ 1 h 282"/>
                <a:gd name="T26" fmla="*/ 19 w 477"/>
                <a:gd name="T27" fmla="*/ 1 h 282"/>
                <a:gd name="T28" fmla="*/ 19 w 477"/>
                <a:gd name="T29" fmla="*/ 0 h 282"/>
                <a:gd name="T30" fmla="*/ 19 w 477"/>
                <a:gd name="T31" fmla="*/ 0 h 282"/>
                <a:gd name="T32" fmla="*/ 18 w 477"/>
                <a:gd name="T33" fmla="*/ 0 h 282"/>
                <a:gd name="T34" fmla="*/ 3 w 477"/>
                <a:gd name="T35" fmla="*/ 0 h 282"/>
                <a:gd name="T36" fmla="*/ 2 w 477"/>
                <a:gd name="T37" fmla="*/ 0 h 282"/>
                <a:gd name="T38" fmla="*/ 2 w 477"/>
                <a:gd name="T39" fmla="*/ 0 h 282"/>
                <a:gd name="T40" fmla="*/ 1 w 477"/>
                <a:gd name="T41" fmla="*/ 1 h 282"/>
                <a:gd name="T42" fmla="*/ 1 w 477"/>
                <a:gd name="T43" fmla="*/ 1 h 282"/>
                <a:gd name="T44" fmla="*/ 1 w 477"/>
                <a:gd name="T45" fmla="*/ 1 h 282"/>
                <a:gd name="T46" fmla="*/ 1 w 477"/>
                <a:gd name="T47" fmla="*/ 2 h 282"/>
                <a:gd name="T48" fmla="*/ 1 w 477"/>
                <a:gd name="T49" fmla="*/ 3 h 282"/>
                <a:gd name="T50" fmla="*/ 0 w 477"/>
                <a:gd name="T51" fmla="*/ 9 h 282"/>
                <a:gd name="T52" fmla="*/ 0 w 477"/>
                <a:gd name="T53" fmla="*/ 10 h 282"/>
                <a:gd name="T54" fmla="*/ 0 w 477"/>
                <a:gd name="T55" fmla="*/ 10 h 282"/>
                <a:gd name="T56" fmla="*/ 1 w 477"/>
                <a:gd name="T57" fmla="*/ 11 h 282"/>
                <a:gd name="T58" fmla="*/ 1 w 477"/>
                <a:gd name="T59" fmla="*/ 11 h 282"/>
                <a:gd name="T60" fmla="*/ 1 w 477"/>
                <a:gd name="T61" fmla="*/ 11 h 282"/>
                <a:gd name="T62" fmla="*/ 2 w 477"/>
                <a:gd name="T63" fmla="*/ 12 h 282"/>
                <a:gd name="T64" fmla="*/ 2 w 477"/>
                <a:gd name="T65" fmla="*/ 12 h 282"/>
                <a:gd name="T66" fmla="*/ 3 w 477"/>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2"/>
                <a:gd name="T104" fmla="*/ 477 w 477"/>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2">
                  <a:moveTo>
                    <a:pt x="415" y="282"/>
                  </a:moveTo>
                  <a:lnTo>
                    <a:pt x="419" y="281"/>
                  </a:lnTo>
                  <a:lnTo>
                    <a:pt x="425" y="280"/>
                  </a:lnTo>
                  <a:lnTo>
                    <a:pt x="430" y="278"/>
                  </a:lnTo>
                  <a:lnTo>
                    <a:pt x="435" y="276"/>
                  </a:lnTo>
                  <a:lnTo>
                    <a:pt x="441" y="273"/>
                  </a:lnTo>
                  <a:lnTo>
                    <a:pt x="446" y="270"/>
                  </a:lnTo>
                  <a:lnTo>
                    <a:pt x="451" y="266"/>
                  </a:lnTo>
                  <a:lnTo>
                    <a:pt x="456" y="262"/>
                  </a:lnTo>
                  <a:lnTo>
                    <a:pt x="460" y="257"/>
                  </a:lnTo>
                  <a:lnTo>
                    <a:pt x="464" y="252"/>
                  </a:lnTo>
                  <a:lnTo>
                    <a:pt x="468" y="246"/>
                  </a:lnTo>
                  <a:lnTo>
                    <a:pt x="471" y="240"/>
                  </a:lnTo>
                  <a:lnTo>
                    <a:pt x="473" y="234"/>
                  </a:lnTo>
                  <a:lnTo>
                    <a:pt x="475" y="228"/>
                  </a:lnTo>
                  <a:lnTo>
                    <a:pt x="476" y="221"/>
                  </a:lnTo>
                  <a:lnTo>
                    <a:pt x="477" y="215"/>
                  </a:lnTo>
                  <a:lnTo>
                    <a:pt x="463" y="67"/>
                  </a:lnTo>
                  <a:lnTo>
                    <a:pt x="462" y="60"/>
                  </a:lnTo>
                  <a:lnTo>
                    <a:pt x="462" y="53"/>
                  </a:lnTo>
                  <a:lnTo>
                    <a:pt x="460" y="46"/>
                  </a:lnTo>
                  <a:lnTo>
                    <a:pt x="459" y="40"/>
                  </a:lnTo>
                  <a:lnTo>
                    <a:pt x="457" y="34"/>
                  </a:lnTo>
                  <a:lnTo>
                    <a:pt x="454" y="29"/>
                  </a:lnTo>
                  <a:lnTo>
                    <a:pt x="452" y="24"/>
                  </a:lnTo>
                  <a:lnTo>
                    <a:pt x="449" y="20"/>
                  </a:lnTo>
                  <a:lnTo>
                    <a:pt x="445" y="15"/>
                  </a:lnTo>
                  <a:lnTo>
                    <a:pt x="442" y="12"/>
                  </a:lnTo>
                  <a:lnTo>
                    <a:pt x="437" y="7"/>
                  </a:lnTo>
                  <a:lnTo>
                    <a:pt x="433" y="5"/>
                  </a:lnTo>
                  <a:lnTo>
                    <a:pt x="428" y="2"/>
                  </a:lnTo>
                  <a:lnTo>
                    <a:pt x="424" y="1"/>
                  </a:lnTo>
                  <a:lnTo>
                    <a:pt x="419" y="0"/>
                  </a:lnTo>
                  <a:lnTo>
                    <a:pt x="415" y="0"/>
                  </a:lnTo>
                  <a:lnTo>
                    <a:pt x="63" y="0"/>
                  </a:lnTo>
                  <a:lnTo>
                    <a:pt x="58" y="0"/>
                  </a:lnTo>
                  <a:lnTo>
                    <a:pt x="52" y="1"/>
                  </a:lnTo>
                  <a:lnTo>
                    <a:pt x="48" y="2"/>
                  </a:lnTo>
                  <a:lnTo>
                    <a:pt x="43" y="5"/>
                  </a:lnTo>
                  <a:lnTo>
                    <a:pt x="39" y="7"/>
                  </a:lnTo>
                  <a:lnTo>
                    <a:pt x="35" y="12"/>
                  </a:lnTo>
                  <a:lnTo>
                    <a:pt x="32" y="15"/>
                  </a:lnTo>
                  <a:lnTo>
                    <a:pt x="28" y="20"/>
                  </a:lnTo>
                  <a:lnTo>
                    <a:pt x="25" y="24"/>
                  </a:lnTo>
                  <a:lnTo>
                    <a:pt x="23" y="29"/>
                  </a:lnTo>
                  <a:lnTo>
                    <a:pt x="20" y="34"/>
                  </a:lnTo>
                  <a:lnTo>
                    <a:pt x="18" y="40"/>
                  </a:lnTo>
                  <a:lnTo>
                    <a:pt x="17" y="46"/>
                  </a:lnTo>
                  <a:lnTo>
                    <a:pt x="15" y="53"/>
                  </a:lnTo>
                  <a:lnTo>
                    <a:pt x="15" y="60"/>
                  </a:lnTo>
                  <a:lnTo>
                    <a:pt x="15" y="67"/>
                  </a:lnTo>
                  <a:lnTo>
                    <a:pt x="0" y="215"/>
                  </a:lnTo>
                  <a:lnTo>
                    <a:pt x="0" y="221"/>
                  </a:lnTo>
                  <a:lnTo>
                    <a:pt x="1" y="228"/>
                  </a:lnTo>
                  <a:lnTo>
                    <a:pt x="3" y="234"/>
                  </a:lnTo>
                  <a:lnTo>
                    <a:pt x="5" y="240"/>
                  </a:lnTo>
                  <a:lnTo>
                    <a:pt x="8" y="246"/>
                  </a:lnTo>
                  <a:lnTo>
                    <a:pt x="12" y="252"/>
                  </a:lnTo>
                  <a:lnTo>
                    <a:pt x="17" y="257"/>
                  </a:lnTo>
                  <a:lnTo>
                    <a:pt x="21" y="262"/>
                  </a:lnTo>
                  <a:lnTo>
                    <a:pt x="26" y="266"/>
                  </a:lnTo>
                  <a:lnTo>
                    <a:pt x="31" y="270"/>
                  </a:lnTo>
                  <a:lnTo>
                    <a:pt x="36" y="273"/>
                  </a:lnTo>
                  <a:lnTo>
                    <a:pt x="41" y="276"/>
                  </a:lnTo>
                  <a:lnTo>
                    <a:pt x="46" y="278"/>
                  </a:lnTo>
                  <a:lnTo>
                    <a:pt x="51" y="280"/>
                  </a:lnTo>
                  <a:lnTo>
                    <a:pt x="58" y="281"/>
                  </a:lnTo>
                  <a:lnTo>
                    <a:pt x="63" y="282"/>
                  </a:lnTo>
                  <a:lnTo>
                    <a:pt x="415" y="282"/>
                  </a:lnTo>
                  <a:close/>
                </a:path>
              </a:pathLst>
            </a:custGeom>
            <a:solidFill>
              <a:srgbClr val="7F7F7F"/>
            </a:solidFill>
            <a:ln w="0">
              <a:solidFill>
                <a:srgbClr val="000000"/>
              </a:solidFill>
              <a:round/>
              <a:headEnd/>
              <a:tailEnd/>
            </a:ln>
          </p:spPr>
          <p:txBody>
            <a:bodyPr/>
            <a:lstStyle/>
            <a:p>
              <a:pPr algn="ctr"/>
              <a:endParaRPr lang="en-US" sz="1800"/>
            </a:p>
          </p:txBody>
        </p:sp>
        <p:sp>
          <p:nvSpPr>
            <p:cNvPr id="309388" name="Freeform 115"/>
            <p:cNvSpPr>
              <a:spLocks/>
            </p:cNvSpPr>
            <p:nvPr/>
          </p:nvSpPr>
          <p:spPr bwMode="auto">
            <a:xfrm>
              <a:off x="4804" y="1316"/>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9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7" y="269"/>
                  </a:moveTo>
                  <a:lnTo>
                    <a:pt x="401" y="268"/>
                  </a:lnTo>
                  <a:lnTo>
                    <a:pt x="406" y="267"/>
                  </a:lnTo>
                  <a:lnTo>
                    <a:pt x="411" y="266"/>
                  </a:lnTo>
                  <a:lnTo>
                    <a:pt x="416" y="264"/>
                  </a:lnTo>
                  <a:lnTo>
                    <a:pt x="420" y="261"/>
                  </a:lnTo>
                  <a:lnTo>
                    <a:pt x="425" y="258"/>
                  </a:lnTo>
                  <a:lnTo>
                    <a:pt x="431" y="254"/>
                  </a:lnTo>
                  <a:lnTo>
                    <a:pt x="435" y="250"/>
                  </a:lnTo>
                  <a:lnTo>
                    <a:pt x="439" y="245"/>
                  </a:lnTo>
                  <a:lnTo>
                    <a:pt x="443" y="240"/>
                  </a:lnTo>
                  <a:lnTo>
                    <a:pt x="446" y="235"/>
                  </a:lnTo>
                  <a:lnTo>
                    <a:pt x="449" y="230"/>
                  </a:lnTo>
                  <a:lnTo>
                    <a:pt x="451" y="224"/>
                  </a:lnTo>
                  <a:lnTo>
                    <a:pt x="453" y="218"/>
                  </a:lnTo>
                  <a:lnTo>
                    <a:pt x="454" y="212"/>
                  </a:lnTo>
                  <a:lnTo>
                    <a:pt x="455" y="205"/>
                  </a:lnTo>
                  <a:lnTo>
                    <a:pt x="442" y="65"/>
                  </a:lnTo>
                  <a:lnTo>
                    <a:pt x="441" y="58"/>
                  </a:lnTo>
                  <a:lnTo>
                    <a:pt x="441" y="52"/>
                  </a:lnTo>
                  <a:lnTo>
                    <a:pt x="439" y="46"/>
                  </a:lnTo>
                  <a:lnTo>
                    <a:pt x="438" y="39"/>
                  </a:lnTo>
                  <a:lnTo>
                    <a:pt x="436" y="33"/>
                  </a:lnTo>
                  <a:lnTo>
                    <a:pt x="434" y="28"/>
                  </a:lnTo>
                  <a:lnTo>
                    <a:pt x="431" y="23"/>
                  </a:lnTo>
                  <a:lnTo>
                    <a:pt x="428" y="19"/>
                  </a:lnTo>
                  <a:lnTo>
                    <a:pt x="424" y="15"/>
                  </a:lnTo>
                  <a:lnTo>
                    <a:pt x="421" y="11"/>
                  </a:lnTo>
                  <a:lnTo>
                    <a:pt x="417" y="8"/>
                  </a:lnTo>
                  <a:lnTo>
                    <a:pt x="414" y="4"/>
                  </a:lnTo>
                  <a:lnTo>
                    <a:pt x="409" y="2"/>
                  </a:lnTo>
                  <a:lnTo>
                    <a:pt x="405" y="1"/>
                  </a:lnTo>
                  <a:lnTo>
                    <a:pt x="401" y="0"/>
                  </a:lnTo>
                  <a:lnTo>
                    <a:pt x="397" y="0"/>
                  </a:lnTo>
                  <a:lnTo>
                    <a:pt x="60" y="0"/>
                  </a:lnTo>
                  <a:lnTo>
                    <a:pt x="55" y="0"/>
                  </a:lnTo>
                  <a:lnTo>
                    <a:pt x="51" y="1"/>
                  </a:lnTo>
                  <a:lnTo>
                    <a:pt x="47" y="2"/>
                  </a:lnTo>
                  <a:lnTo>
                    <a:pt x="43" y="4"/>
                  </a:lnTo>
                  <a:lnTo>
                    <a:pt x="38" y="8"/>
                  </a:lnTo>
                  <a:lnTo>
                    <a:pt x="34" y="11"/>
                  </a:lnTo>
                  <a:lnTo>
                    <a:pt x="31" y="15"/>
                  </a:lnTo>
                  <a:lnTo>
                    <a:pt x="28" y="19"/>
                  </a:lnTo>
                  <a:lnTo>
                    <a:pt x="25" y="23"/>
                  </a:lnTo>
                  <a:lnTo>
                    <a:pt x="22" y="28"/>
                  </a:lnTo>
                  <a:lnTo>
                    <a:pt x="20" y="33"/>
                  </a:lnTo>
                  <a:lnTo>
                    <a:pt x="18" y="39"/>
                  </a:lnTo>
                  <a:lnTo>
                    <a:pt x="17" y="46"/>
                  </a:lnTo>
                  <a:lnTo>
                    <a:pt x="15" y="52"/>
                  </a:lnTo>
                  <a:lnTo>
                    <a:pt x="15" y="58"/>
                  </a:lnTo>
                  <a:lnTo>
                    <a:pt x="15" y="65"/>
                  </a:lnTo>
                  <a:lnTo>
                    <a:pt x="0" y="205"/>
                  </a:lnTo>
                  <a:lnTo>
                    <a:pt x="0" y="212"/>
                  </a:lnTo>
                  <a:lnTo>
                    <a:pt x="1" y="218"/>
                  </a:lnTo>
                  <a:lnTo>
                    <a:pt x="4" y="224"/>
                  </a:lnTo>
                  <a:lnTo>
                    <a:pt x="6" y="230"/>
                  </a:lnTo>
                  <a:lnTo>
                    <a:pt x="9" y="235"/>
                  </a:lnTo>
                  <a:lnTo>
                    <a:pt x="13" y="240"/>
                  </a:lnTo>
                  <a:lnTo>
                    <a:pt x="16" y="245"/>
                  </a:lnTo>
                  <a:lnTo>
                    <a:pt x="21" y="250"/>
                  </a:lnTo>
                  <a:lnTo>
                    <a:pt x="25" y="254"/>
                  </a:lnTo>
                  <a:lnTo>
                    <a:pt x="30" y="258"/>
                  </a:lnTo>
                  <a:lnTo>
                    <a:pt x="34" y="261"/>
                  </a:lnTo>
                  <a:lnTo>
                    <a:pt x="39" y="264"/>
                  </a:lnTo>
                  <a:lnTo>
                    <a:pt x="45" y="266"/>
                  </a:lnTo>
                  <a:lnTo>
                    <a:pt x="50" y="267"/>
                  </a:lnTo>
                  <a:lnTo>
                    <a:pt x="55" y="268"/>
                  </a:lnTo>
                  <a:lnTo>
                    <a:pt x="60" y="269"/>
                  </a:lnTo>
                  <a:lnTo>
                    <a:pt x="397" y="269"/>
                  </a:lnTo>
                  <a:close/>
                </a:path>
              </a:pathLst>
            </a:custGeom>
            <a:solidFill>
              <a:srgbClr val="F2F3F1"/>
            </a:solidFill>
            <a:ln w="0">
              <a:solidFill>
                <a:srgbClr val="000000"/>
              </a:solidFill>
              <a:round/>
              <a:headEnd/>
              <a:tailEnd/>
            </a:ln>
          </p:spPr>
          <p:txBody>
            <a:bodyPr/>
            <a:lstStyle/>
            <a:p>
              <a:pPr algn="ctr"/>
              <a:endParaRPr lang="en-US" sz="1800"/>
            </a:p>
          </p:txBody>
        </p:sp>
        <p:sp>
          <p:nvSpPr>
            <p:cNvPr id="309389" name="Freeform 116"/>
            <p:cNvSpPr>
              <a:spLocks/>
            </p:cNvSpPr>
            <p:nvPr/>
          </p:nvSpPr>
          <p:spPr bwMode="auto">
            <a:xfrm>
              <a:off x="4807" y="1322"/>
              <a:ext cx="14" cy="5"/>
            </a:xfrm>
            <a:custGeom>
              <a:avLst/>
              <a:gdLst>
                <a:gd name="T0" fmla="*/ 14 w 334"/>
                <a:gd name="T1" fmla="*/ 2 h 121"/>
                <a:gd name="T2" fmla="*/ 14 w 334"/>
                <a:gd name="T3" fmla="*/ 3 h 121"/>
                <a:gd name="T4" fmla="*/ 14 w 334"/>
                <a:gd name="T5" fmla="*/ 3 h 121"/>
                <a:gd name="T6" fmla="*/ 14 w 334"/>
                <a:gd name="T7" fmla="*/ 3 h 121"/>
                <a:gd name="T8" fmla="*/ 14 w 334"/>
                <a:gd name="T9" fmla="*/ 3 h 121"/>
                <a:gd name="T10" fmla="*/ 14 w 334"/>
                <a:gd name="T11" fmla="*/ 4 h 121"/>
                <a:gd name="T12" fmla="*/ 14 w 334"/>
                <a:gd name="T13" fmla="*/ 4 h 121"/>
                <a:gd name="T14" fmla="*/ 14 w 334"/>
                <a:gd name="T15" fmla="*/ 4 h 121"/>
                <a:gd name="T16" fmla="*/ 13 w 334"/>
                <a:gd name="T17" fmla="*/ 4 h 121"/>
                <a:gd name="T18" fmla="*/ 13 w 334"/>
                <a:gd name="T19" fmla="*/ 4 h 121"/>
                <a:gd name="T20" fmla="*/ 13 w 334"/>
                <a:gd name="T21" fmla="*/ 5 h 121"/>
                <a:gd name="T22" fmla="*/ 13 w 334"/>
                <a:gd name="T23" fmla="*/ 5 h 121"/>
                <a:gd name="T24" fmla="*/ 13 w 334"/>
                <a:gd name="T25" fmla="*/ 5 h 121"/>
                <a:gd name="T26" fmla="*/ 13 w 334"/>
                <a:gd name="T27" fmla="*/ 5 h 121"/>
                <a:gd name="T28" fmla="*/ 13 w 334"/>
                <a:gd name="T29" fmla="*/ 5 h 121"/>
                <a:gd name="T30" fmla="*/ 13 w 334"/>
                <a:gd name="T31" fmla="*/ 5 h 121"/>
                <a:gd name="T32" fmla="*/ 12 w 334"/>
                <a:gd name="T33" fmla="*/ 5 h 121"/>
                <a:gd name="T34" fmla="*/ 2 w 334"/>
                <a:gd name="T35" fmla="*/ 5 h 121"/>
                <a:gd name="T36" fmla="*/ 1 w 334"/>
                <a:gd name="T37" fmla="*/ 5 h 121"/>
                <a:gd name="T38" fmla="*/ 1 w 334"/>
                <a:gd name="T39" fmla="*/ 5 h 121"/>
                <a:gd name="T40" fmla="*/ 1 w 334"/>
                <a:gd name="T41" fmla="*/ 5 h 121"/>
                <a:gd name="T42" fmla="*/ 1 w 334"/>
                <a:gd name="T43" fmla="*/ 5 h 121"/>
                <a:gd name="T44" fmla="*/ 1 w 334"/>
                <a:gd name="T45" fmla="*/ 5 h 121"/>
                <a:gd name="T46" fmla="*/ 1 w 334"/>
                <a:gd name="T47" fmla="*/ 5 h 121"/>
                <a:gd name="T48" fmla="*/ 1 w 334"/>
                <a:gd name="T49" fmla="*/ 4 h 121"/>
                <a:gd name="T50" fmla="*/ 0 w 334"/>
                <a:gd name="T51" fmla="*/ 4 h 121"/>
                <a:gd name="T52" fmla="*/ 0 w 334"/>
                <a:gd name="T53" fmla="*/ 4 h 121"/>
                <a:gd name="T54" fmla="*/ 0 w 334"/>
                <a:gd name="T55" fmla="*/ 4 h 121"/>
                <a:gd name="T56" fmla="*/ 0 w 334"/>
                <a:gd name="T57" fmla="*/ 4 h 121"/>
                <a:gd name="T58" fmla="*/ 0 w 334"/>
                <a:gd name="T59" fmla="*/ 3 h 121"/>
                <a:gd name="T60" fmla="*/ 0 w 334"/>
                <a:gd name="T61" fmla="*/ 3 h 121"/>
                <a:gd name="T62" fmla="*/ 0 w 334"/>
                <a:gd name="T63" fmla="*/ 3 h 121"/>
                <a:gd name="T64" fmla="*/ 0 w 334"/>
                <a:gd name="T65" fmla="*/ 3 h 121"/>
                <a:gd name="T66" fmla="*/ 0 w 334"/>
                <a:gd name="T67" fmla="*/ 2 h 121"/>
                <a:gd name="T68" fmla="*/ 0 w 334"/>
                <a:gd name="T69" fmla="*/ 0 h 121"/>
                <a:gd name="T70" fmla="*/ 14 w 334"/>
                <a:gd name="T71" fmla="*/ 0 h 121"/>
                <a:gd name="T72" fmla="*/ 14 w 334"/>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1"/>
                <a:gd name="T113" fmla="*/ 334 w 334"/>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1">
                  <a:moveTo>
                    <a:pt x="334" y="60"/>
                  </a:moveTo>
                  <a:lnTo>
                    <a:pt x="333" y="65"/>
                  </a:lnTo>
                  <a:lnTo>
                    <a:pt x="333" y="71"/>
                  </a:lnTo>
                  <a:lnTo>
                    <a:pt x="332" y="78"/>
                  </a:lnTo>
                  <a:lnTo>
                    <a:pt x="331" y="83"/>
                  </a:lnTo>
                  <a:lnTo>
                    <a:pt x="329" y="88"/>
                  </a:lnTo>
                  <a:lnTo>
                    <a:pt x="328" y="93"/>
                  </a:lnTo>
                  <a:lnTo>
                    <a:pt x="324" y="98"/>
                  </a:lnTo>
                  <a:lnTo>
                    <a:pt x="322" y="102"/>
                  </a:lnTo>
                  <a:lnTo>
                    <a:pt x="320" y="106"/>
                  </a:lnTo>
                  <a:lnTo>
                    <a:pt x="317" y="109"/>
                  </a:lnTo>
                  <a:lnTo>
                    <a:pt x="314" y="112"/>
                  </a:lnTo>
                  <a:lnTo>
                    <a:pt x="310" y="115"/>
                  </a:lnTo>
                  <a:lnTo>
                    <a:pt x="307" y="118"/>
                  </a:lnTo>
                  <a:lnTo>
                    <a:pt x="303" y="119"/>
                  </a:lnTo>
                  <a:lnTo>
                    <a:pt x="299" y="120"/>
                  </a:lnTo>
                  <a:lnTo>
                    <a:pt x="295" y="121"/>
                  </a:lnTo>
                  <a:lnTo>
                    <a:pt x="39" y="121"/>
                  </a:lnTo>
                  <a:lnTo>
                    <a:pt x="34" y="120"/>
                  </a:lnTo>
                  <a:lnTo>
                    <a:pt x="30" y="119"/>
                  </a:lnTo>
                  <a:lnTo>
                    <a:pt x="26" y="118"/>
                  </a:lnTo>
                  <a:lnTo>
                    <a:pt x="22" y="115"/>
                  </a:lnTo>
                  <a:lnTo>
                    <a:pt x="19" y="112"/>
                  </a:lnTo>
                  <a:lnTo>
                    <a:pt x="15" y="109"/>
                  </a:lnTo>
                  <a:lnTo>
                    <a:pt x="12" y="106"/>
                  </a:lnTo>
                  <a:lnTo>
                    <a:pt x="10" y="102"/>
                  </a:lnTo>
                  <a:lnTo>
                    <a:pt x="7" y="98"/>
                  </a:lnTo>
                  <a:lnTo>
                    <a:pt x="5" y="93"/>
                  </a:lnTo>
                  <a:lnTo>
                    <a:pt x="3" y="88"/>
                  </a:lnTo>
                  <a:lnTo>
                    <a:pt x="2" y="83"/>
                  </a:lnTo>
                  <a:lnTo>
                    <a:pt x="1" y="78"/>
                  </a:lnTo>
                  <a:lnTo>
                    <a:pt x="0" y="71"/>
                  </a:lnTo>
                  <a:lnTo>
                    <a:pt x="0" y="65"/>
                  </a:lnTo>
                  <a:lnTo>
                    <a:pt x="0" y="60"/>
                  </a:lnTo>
                  <a:lnTo>
                    <a:pt x="2" y="0"/>
                  </a:lnTo>
                  <a:lnTo>
                    <a:pt x="332"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390" name="Freeform 117"/>
            <p:cNvSpPr>
              <a:spLocks/>
            </p:cNvSpPr>
            <p:nvPr/>
          </p:nvSpPr>
          <p:spPr bwMode="auto">
            <a:xfrm>
              <a:off x="4805" y="1318"/>
              <a:ext cx="1" cy="8"/>
            </a:xfrm>
            <a:custGeom>
              <a:avLst/>
              <a:gdLst>
                <a:gd name="T0" fmla="*/ 1 w 33"/>
                <a:gd name="T1" fmla="*/ 8 h 200"/>
                <a:gd name="T2" fmla="*/ 1 w 33"/>
                <a:gd name="T3" fmla="*/ 8 h 200"/>
                <a:gd name="T4" fmla="*/ 1 w 33"/>
                <a:gd name="T5" fmla="*/ 8 h 200"/>
                <a:gd name="T6" fmla="*/ 1 w 33"/>
                <a:gd name="T7" fmla="*/ 8 h 200"/>
                <a:gd name="T8" fmla="*/ 1 w 33"/>
                <a:gd name="T9" fmla="*/ 8 h 200"/>
                <a:gd name="T10" fmla="*/ 1 w 33"/>
                <a:gd name="T11" fmla="*/ 8 h 200"/>
                <a:gd name="T12" fmla="*/ 1 w 33"/>
                <a:gd name="T13" fmla="*/ 7 h 200"/>
                <a:gd name="T14" fmla="*/ 1 w 33"/>
                <a:gd name="T15" fmla="*/ 7 h 200"/>
                <a:gd name="T16" fmla="*/ 1 w 33"/>
                <a:gd name="T17" fmla="*/ 1 h 200"/>
                <a:gd name="T18" fmla="*/ 1 w 33"/>
                <a:gd name="T19" fmla="*/ 1 h 200"/>
                <a:gd name="T20" fmla="*/ 1 w 33"/>
                <a:gd name="T21" fmla="*/ 0 h 200"/>
                <a:gd name="T22" fmla="*/ 1 w 33"/>
                <a:gd name="T23" fmla="*/ 0 h 200"/>
                <a:gd name="T24" fmla="*/ 1 w 33"/>
                <a:gd name="T25" fmla="*/ 0 h 200"/>
                <a:gd name="T26" fmla="*/ 1 w 33"/>
                <a:gd name="T27" fmla="*/ 0 h 200"/>
                <a:gd name="T28" fmla="*/ 1 w 33"/>
                <a:gd name="T29" fmla="*/ 0 h 200"/>
                <a:gd name="T30" fmla="*/ 1 w 33"/>
                <a:gd name="T31" fmla="*/ 0 h 200"/>
                <a:gd name="T32" fmla="*/ 1 w 33"/>
                <a:gd name="T33" fmla="*/ 0 h 200"/>
                <a:gd name="T34" fmla="*/ 0 w 33"/>
                <a:gd name="T35" fmla="*/ 0 h 200"/>
                <a:gd name="T36" fmla="*/ 0 w 33"/>
                <a:gd name="T37" fmla="*/ 0 h 200"/>
                <a:gd name="T38" fmla="*/ 0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0 w 33"/>
                <a:gd name="T61" fmla="*/ 8 h 200"/>
                <a:gd name="T62" fmla="*/ 0 w 33"/>
                <a:gd name="T63" fmla="*/ 8 h 200"/>
                <a:gd name="T64" fmla="*/ 0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8" y="200"/>
                  </a:moveTo>
                  <a:lnTo>
                    <a:pt x="19" y="199"/>
                  </a:lnTo>
                  <a:lnTo>
                    <a:pt x="20" y="199"/>
                  </a:lnTo>
                  <a:lnTo>
                    <a:pt x="22" y="199"/>
                  </a:lnTo>
                  <a:lnTo>
                    <a:pt x="23" y="198"/>
                  </a:lnTo>
                  <a:lnTo>
                    <a:pt x="24" y="197"/>
                  </a:lnTo>
                  <a:lnTo>
                    <a:pt x="26" y="196"/>
                  </a:lnTo>
                  <a:lnTo>
                    <a:pt x="28" y="195"/>
                  </a:lnTo>
                  <a:lnTo>
                    <a:pt x="29" y="194"/>
                  </a:lnTo>
                  <a:lnTo>
                    <a:pt x="29" y="193"/>
                  </a:lnTo>
                  <a:lnTo>
                    <a:pt x="30" y="191"/>
                  </a:lnTo>
                  <a:lnTo>
                    <a:pt x="31" y="190"/>
                  </a:lnTo>
                  <a:lnTo>
                    <a:pt x="31" y="188"/>
                  </a:lnTo>
                  <a:lnTo>
                    <a:pt x="32" y="186"/>
                  </a:lnTo>
                  <a:lnTo>
                    <a:pt x="32" y="184"/>
                  </a:lnTo>
                  <a:lnTo>
                    <a:pt x="32" y="183"/>
                  </a:lnTo>
                  <a:lnTo>
                    <a:pt x="33" y="181"/>
                  </a:lnTo>
                  <a:lnTo>
                    <a:pt x="33" y="20"/>
                  </a:lnTo>
                  <a:lnTo>
                    <a:pt x="32" y="18"/>
                  </a:lnTo>
                  <a:lnTo>
                    <a:pt x="32" y="16"/>
                  </a:lnTo>
                  <a:lnTo>
                    <a:pt x="32" y="14"/>
                  </a:lnTo>
                  <a:lnTo>
                    <a:pt x="31" y="12"/>
                  </a:lnTo>
                  <a:lnTo>
                    <a:pt x="31" y="11"/>
                  </a:lnTo>
                  <a:lnTo>
                    <a:pt x="30" y="9"/>
                  </a:lnTo>
                  <a:lnTo>
                    <a:pt x="29" y="7"/>
                  </a:lnTo>
                  <a:lnTo>
                    <a:pt x="29" y="5"/>
                  </a:lnTo>
                  <a:lnTo>
                    <a:pt x="28" y="4"/>
                  </a:lnTo>
                  <a:lnTo>
                    <a:pt x="26" y="3"/>
                  </a:lnTo>
                  <a:lnTo>
                    <a:pt x="24" y="2"/>
                  </a:lnTo>
                  <a:lnTo>
                    <a:pt x="23" y="1"/>
                  </a:lnTo>
                  <a:lnTo>
                    <a:pt x="22" y="0"/>
                  </a:lnTo>
                  <a:lnTo>
                    <a:pt x="20" y="0"/>
                  </a:lnTo>
                  <a:lnTo>
                    <a:pt x="19" y="0"/>
                  </a:lnTo>
                  <a:lnTo>
                    <a:pt x="18" y="0"/>
                  </a:lnTo>
                  <a:lnTo>
                    <a:pt x="16" y="0"/>
                  </a:lnTo>
                  <a:lnTo>
                    <a:pt x="15" y="0"/>
                  </a:lnTo>
                  <a:lnTo>
                    <a:pt x="14" y="0"/>
                  </a:lnTo>
                  <a:lnTo>
                    <a:pt x="13" y="1"/>
                  </a:lnTo>
                  <a:lnTo>
                    <a:pt x="11" y="2"/>
                  </a:lnTo>
                  <a:lnTo>
                    <a:pt x="10" y="3"/>
                  </a:lnTo>
                  <a:lnTo>
                    <a:pt x="9" y="4"/>
                  </a:lnTo>
                  <a:lnTo>
                    <a:pt x="8" y="5"/>
                  </a:lnTo>
                  <a:lnTo>
                    <a:pt x="8" y="7"/>
                  </a:lnTo>
                  <a:lnTo>
                    <a:pt x="7" y="9"/>
                  </a:lnTo>
                  <a:lnTo>
                    <a:pt x="6" y="11"/>
                  </a:lnTo>
                  <a:lnTo>
                    <a:pt x="6" y="12"/>
                  </a:lnTo>
                  <a:lnTo>
                    <a:pt x="5" y="14"/>
                  </a:lnTo>
                  <a:lnTo>
                    <a:pt x="5" y="16"/>
                  </a:lnTo>
                  <a:lnTo>
                    <a:pt x="5" y="18"/>
                  </a:lnTo>
                  <a:lnTo>
                    <a:pt x="5" y="20"/>
                  </a:lnTo>
                  <a:lnTo>
                    <a:pt x="0" y="168"/>
                  </a:lnTo>
                  <a:lnTo>
                    <a:pt x="0" y="170"/>
                  </a:lnTo>
                  <a:lnTo>
                    <a:pt x="0" y="173"/>
                  </a:lnTo>
                  <a:lnTo>
                    <a:pt x="1" y="175"/>
                  </a:lnTo>
                  <a:lnTo>
                    <a:pt x="1" y="178"/>
                  </a:lnTo>
                  <a:lnTo>
                    <a:pt x="2" y="180"/>
                  </a:lnTo>
                  <a:lnTo>
                    <a:pt x="3" y="183"/>
                  </a:lnTo>
                  <a:lnTo>
                    <a:pt x="5" y="185"/>
                  </a:lnTo>
                  <a:lnTo>
                    <a:pt x="6" y="188"/>
                  </a:lnTo>
                  <a:lnTo>
                    <a:pt x="7" y="190"/>
                  </a:lnTo>
                  <a:lnTo>
                    <a:pt x="9" y="192"/>
                  </a:lnTo>
                  <a:lnTo>
                    <a:pt x="10" y="194"/>
                  </a:lnTo>
                  <a:lnTo>
                    <a:pt x="12" y="196"/>
                  </a:lnTo>
                  <a:lnTo>
                    <a:pt x="13" y="197"/>
                  </a:lnTo>
                  <a:lnTo>
                    <a:pt x="15"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391" name="Freeform 118"/>
            <p:cNvSpPr>
              <a:spLocks/>
            </p:cNvSpPr>
            <p:nvPr/>
          </p:nvSpPr>
          <p:spPr bwMode="auto">
            <a:xfrm>
              <a:off x="4822" y="1317"/>
              <a:ext cx="1" cy="9"/>
            </a:xfrm>
            <a:custGeom>
              <a:avLst/>
              <a:gdLst>
                <a:gd name="T0" fmla="*/ 0 w 37"/>
                <a:gd name="T1" fmla="*/ 9 h 209"/>
                <a:gd name="T2" fmla="*/ 0 w 37"/>
                <a:gd name="T3" fmla="*/ 9 h 209"/>
                <a:gd name="T4" fmla="*/ 1 w 37"/>
                <a:gd name="T5" fmla="*/ 9 h 209"/>
                <a:gd name="T6" fmla="*/ 1 w 37"/>
                <a:gd name="T7" fmla="*/ 9 h 209"/>
                <a:gd name="T8" fmla="*/ 1 w 37"/>
                <a:gd name="T9" fmla="*/ 8 h 209"/>
                <a:gd name="T10" fmla="*/ 1 w 37"/>
                <a:gd name="T11" fmla="*/ 8 h 209"/>
                <a:gd name="T12" fmla="*/ 1 w 37"/>
                <a:gd name="T13" fmla="*/ 8 h 209"/>
                <a:gd name="T14" fmla="*/ 1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0 w 37"/>
                <a:gd name="T29" fmla="*/ 0 h 209"/>
                <a:gd name="T30" fmla="*/ 0 w 37"/>
                <a:gd name="T31" fmla="*/ 0 h 209"/>
                <a:gd name="T32" fmla="*/ 0 w 37"/>
                <a:gd name="T33" fmla="*/ 0 h 209"/>
                <a:gd name="T34" fmla="*/ 0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0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3" y="209"/>
                  </a:moveTo>
                  <a:lnTo>
                    <a:pt x="14" y="208"/>
                  </a:lnTo>
                  <a:lnTo>
                    <a:pt x="16" y="208"/>
                  </a:lnTo>
                  <a:lnTo>
                    <a:pt x="18" y="206"/>
                  </a:lnTo>
                  <a:lnTo>
                    <a:pt x="19" y="205"/>
                  </a:lnTo>
                  <a:lnTo>
                    <a:pt x="21" y="203"/>
                  </a:lnTo>
                  <a:lnTo>
                    <a:pt x="24" y="201"/>
                  </a:lnTo>
                  <a:lnTo>
                    <a:pt x="26" y="199"/>
                  </a:lnTo>
                  <a:lnTo>
                    <a:pt x="28" y="197"/>
                  </a:lnTo>
                  <a:lnTo>
                    <a:pt x="30" y="194"/>
                  </a:lnTo>
                  <a:lnTo>
                    <a:pt x="31" y="191"/>
                  </a:lnTo>
                  <a:lnTo>
                    <a:pt x="33" y="189"/>
                  </a:lnTo>
                  <a:lnTo>
                    <a:pt x="34" y="186"/>
                  </a:lnTo>
                  <a:lnTo>
                    <a:pt x="35" y="184"/>
                  </a:lnTo>
                  <a:lnTo>
                    <a:pt x="36" y="181"/>
                  </a:lnTo>
                  <a:lnTo>
                    <a:pt x="36" y="179"/>
                  </a:lnTo>
                  <a:lnTo>
                    <a:pt x="37" y="177"/>
                  </a:lnTo>
                  <a:lnTo>
                    <a:pt x="28" y="20"/>
                  </a:lnTo>
                  <a:lnTo>
                    <a:pt x="27" y="18"/>
                  </a:lnTo>
                  <a:lnTo>
                    <a:pt x="27" y="16"/>
                  </a:lnTo>
                  <a:lnTo>
                    <a:pt x="27" y="13"/>
                  </a:lnTo>
                  <a:lnTo>
                    <a:pt x="26" y="11"/>
                  </a:lnTo>
                  <a:lnTo>
                    <a:pt x="26" y="10"/>
                  </a:lnTo>
                  <a:lnTo>
                    <a:pt x="25" y="8"/>
                  </a:lnTo>
                  <a:lnTo>
                    <a:pt x="24" y="7"/>
                  </a:lnTo>
                  <a:lnTo>
                    <a:pt x="24" y="5"/>
                  </a:lnTo>
                  <a:lnTo>
                    <a:pt x="22" y="4"/>
                  </a:lnTo>
                  <a:lnTo>
                    <a:pt x="20" y="3"/>
                  </a:lnTo>
                  <a:lnTo>
                    <a:pt x="19" y="2"/>
                  </a:lnTo>
                  <a:lnTo>
                    <a:pt x="18" y="1"/>
                  </a:lnTo>
                  <a:lnTo>
                    <a:pt x="17" y="0"/>
                  </a:lnTo>
                  <a:lnTo>
                    <a:pt x="15" y="0"/>
                  </a:lnTo>
                  <a:lnTo>
                    <a:pt x="14" y="0"/>
                  </a:lnTo>
                  <a:lnTo>
                    <a:pt x="13" y="0"/>
                  </a:lnTo>
                  <a:lnTo>
                    <a:pt x="11" y="0"/>
                  </a:lnTo>
                  <a:lnTo>
                    <a:pt x="10" y="0"/>
                  </a:lnTo>
                  <a:lnTo>
                    <a:pt x="9" y="0"/>
                  </a:lnTo>
                  <a:lnTo>
                    <a:pt x="8" y="1"/>
                  </a:lnTo>
                  <a:lnTo>
                    <a:pt x="6" y="2"/>
                  </a:lnTo>
                  <a:lnTo>
                    <a:pt x="5" y="3"/>
                  </a:lnTo>
                  <a:lnTo>
                    <a:pt x="4" y="4"/>
                  </a:lnTo>
                  <a:lnTo>
                    <a:pt x="3"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3" y="203"/>
                  </a:lnTo>
                  <a:lnTo>
                    <a:pt x="4" y="204"/>
                  </a:lnTo>
                  <a:lnTo>
                    <a:pt x="5" y="205"/>
                  </a:lnTo>
                  <a:lnTo>
                    <a:pt x="6" y="206"/>
                  </a:lnTo>
                  <a:lnTo>
                    <a:pt x="8" y="207"/>
                  </a:lnTo>
                  <a:lnTo>
                    <a:pt x="9" y="208"/>
                  </a:lnTo>
                  <a:lnTo>
                    <a:pt x="10" y="208"/>
                  </a:lnTo>
                  <a:lnTo>
                    <a:pt x="11" y="208"/>
                  </a:lnTo>
                  <a:lnTo>
                    <a:pt x="13" y="209"/>
                  </a:lnTo>
                  <a:close/>
                </a:path>
              </a:pathLst>
            </a:custGeom>
            <a:solidFill>
              <a:srgbClr val="DADEDC"/>
            </a:solidFill>
            <a:ln w="0">
              <a:solidFill>
                <a:srgbClr val="000000"/>
              </a:solidFill>
              <a:round/>
              <a:headEnd/>
              <a:tailEnd/>
            </a:ln>
          </p:spPr>
          <p:txBody>
            <a:bodyPr/>
            <a:lstStyle/>
            <a:p>
              <a:pPr algn="ctr"/>
              <a:endParaRPr lang="en-US" sz="1800"/>
            </a:p>
          </p:txBody>
        </p:sp>
        <p:sp>
          <p:nvSpPr>
            <p:cNvPr id="309392" name="Freeform 119"/>
            <p:cNvSpPr>
              <a:spLocks/>
            </p:cNvSpPr>
            <p:nvPr/>
          </p:nvSpPr>
          <p:spPr bwMode="auto">
            <a:xfrm>
              <a:off x="4806" y="1317"/>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5" y="97"/>
                  </a:lnTo>
                  <a:lnTo>
                    <a:pt x="319" y="96"/>
                  </a:lnTo>
                  <a:lnTo>
                    <a:pt x="322" y="95"/>
                  </a:lnTo>
                  <a:lnTo>
                    <a:pt x="325" y="93"/>
                  </a:lnTo>
                  <a:lnTo>
                    <a:pt x="327" y="91"/>
                  </a:lnTo>
                  <a:lnTo>
                    <a:pt x="330" y="89"/>
                  </a:lnTo>
                  <a:lnTo>
                    <a:pt x="333" y="87"/>
                  </a:lnTo>
                  <a:lnTo>
                    <a:pt x="335" y="85"/>
                  </a:lnTo>
                  <a:lnTo>
                    <a:pt x="337" y="82"/>
                  </a:lnTo>
                  <a:lnTo>
                    <a:pt x="339" y="80"/>
                  </a:lnTo>
                  <a:lnTo>
                    <a:pt x="340" y="77"/>
                  </a:lnTo>
                  <a:lnTo>
                    <a:pt x="341" y="74"/>
                  </a:lnTo>
                  <a:lnTo>
                    <a:pt x="341" y="71"/>
                  </a:lnTo>
                  <a:lnTo>
                    <a:pt x="342" y="67"/>
                  </a:lnTo>
                  <a:lnTo>
                    <a:pt x="342" y="32"/>
                  </a:lnTo>
                  <a:lnTo>
                    <a:pt x="341" y="28"/>
                  </a:lnTo>
                  <a:lnTo>
                    <a:pt x="341" y="24"/>
                  </a:lnTo>
                  <a:lnTo>
                    <a:pt x="340" y="21"/>
                  </a:lnTo>
                  <a:lnTo>
                    <a:pt x="339" y="18"/>
                  </a:lnTo>
                  <a:lnTo>
                    <a:pt x="337" y="16"/>
                  </a:lnTo>
                  <a:lnTo>
                    <a:pt x="335" y="13"/>
                  </a:lnTo>
                  <a:lnTo>
                    <a:pt x="333" y="11"/>
                  </a:lnTo>
                  <a:lnTo>
                    <a:pt x="330" y="9"/>
                  </a:lnTo>
                  <a:lnTo>
                    <a:pt x="327" y="7"/>
                  </a:lnTo>
                  <a:lnTo>
                    <a:pt x="325" y="5"/>
                  </a:lnTo>
                  <a:lnTo>
                    <a:pt x="322" y="3"/>
                  </a:lnTo>
                  <a:lnTo>
                    <a:pt x="319" y="2"/>
                  </a:lnTo>
                  <a:lnTo>
                    <a:pt x="315" y="1"/>
                  </a:lnTo>
                  <a:lnTo>
                    <a:pt x="312" y="0"/>
                  </a:lnTo>
                  <a:lnTo>
                    <a:pt x="308" y="0"/>
                  </a:lnTo>
                  <a:lnTo>
                    <a:pt x="305" y="0"/>
                  </a:lnTo>
                  <a:lnTo>
                    <a:pt x="36" y="0"/>
                  </a:lnTo>
                  <a:lnTo>
                    <a:pt x="32" y="0"/>
                  </a:lnTo>
                  <a:lnTo>
                    <a:pt x="29" y="0"/>
                  </a:lnTo>
                  <a:lnTo>
                    <a:pt x="25" y="1"/>
                  </a:lnTo>
                  <a:lnTo>
                    <a:pt x="21" y="2"/>
                  </a:lnTo>
                  <a:lnTo>
                    <a:pt x="18" y="3"/>
                  </a:lnTo>
                  <a:lnTo>
                    <a:pt x="15" y="5"/>
                  </a:lnTo>
                  <a:lnTo>
                    <a:pt x="12" y="7"/>
                  </a:lnTo>
                  <a:lnTo>
                    <a:pt x="10"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0" y="89"/>
                  </a:lnTo>
                  <a:lnTo>
                    <a:pt x="12" y="91"/>
                  </a:lnTo>
                  <a:lnTo>
                    <a:pt x="15" y="93"/>
                  </a:lnTo>
                  <a:lnTo>
                    <a:pt x="18" y="95"/>
                  </a:lnTo>
                  <a:lnTo>
                    <a:pt x="21" y="96"/>
                  </a:lnTo>
                  <a:lnTo>
                    <a:pt x="25" y="97"/>
                  </a:lnTo>
                  <a:lnTo>
                    <a:pt x="29" y="98"/>
                  </a:lnTo>
                  <a:lnTo>
                    <a:pt x="32" y="98"/>
                  </a:lnTo>
                  <a:lnTo>
                    <a:pt x="36"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393" name="Freeform 120"/>
            <p:cNvSpPr>
              <a:spLocks/>
            </p:cNvSpPr>
            <p:nvPr/>
          </p:nvSpPr>
          <p:spPr bwMode="auto">
            <a:xfrm>
              <a:off x="4781" y="1316"/>
              <a:ext cx="21" cy="12"/>
            </a:xfrm>
            <a:custGeom>
              <a:avLst/>
              <a:gdLst>
                <a:gd name="T0" fmla="*/ 18 w 478"/>
                <a:gd name="T1" fmla="*/ 12 h 282"/>
                <a:gd name="T2" fmla="*/ 19 w 478"/>
                <a:gd name="T3" fmla="*/ 12 h 282"/>
                <a:gd name="T4" fmla="*/ 19 w 478"/>
                <a:gd name="T5" fmla="*/ 12 h 282"/>
                <a:gd name="T6" fmla="*/ 20 w 478"/>
                <a:gd name="T7" fmla="*/ 11 h 282"/>
                <a:gd name="T8" fmla="*/ 20 w 478"/>
                <a:gd name="T9" fmla="*/ 11 h 282"/>
                <a:gd name="T10" fmla="*/ 21 w 478"/>
                <a:gd name="T11" fmla="*/ 10 h 282"/>
                <a:gd name="T12" fmla="*/ 21 w 478"/>
                <a:gd name="T13" fmla="*/ 10 h 282"/>
                <a:gd name="T14" fmla="*/ 21 w 478"/>
                <a:gd name="T15" fmla="*/ 9 h 282"/>
                <a:gd name="T16" fmla="*/ 20 w 478"/>
                <a:gd name="T17" fmla="*/ 3 h 282"/>
                <a:gd name="T18" fmla="*/ 20 w 478"/>
                <a:gd name="T19" fmla="*/ 2 h 282"/>
                <a:gd name="T20" fmla="*/ 20 w 478"/>
                <a:gd name="T21" fmla="*/ 2 h 282"/>
                <a:gd name="T22" fmla="*/ 20 w 478"/>
                <a:gd name="T23" fmla="*/ 1 h 282"/>
                <a:gd name="T24" fmla="*/ 20 w 478"/>
                <a:gd name="T25" fmla="*/ 1 h 282"/>
                <a:gd name="T26" fmla="*/ 19 w 478"/>
                <a:gd name="T27" fmla="*/ 1 h 282"/>
                <a:gd name="T28" fmla="*/ 19 w 478"/>
                <a:gd name="T29" fmla="*/ 0 h 282"/>
                <a:gd name="T30" fmla="*/ 19 w 478"/>
                <a:gd name="T31" fmla="*/ 0 h 282"/>
                <a:gd name="T32" fmla="*/ 18 w 478"/>
                <a:gd name="T33" fmla="*/ 0 h 282"/>
                <a:gd name="T34" fmla="*/ 3 w 478"/>
                <a:gd name="T35" fmla="*/ 0 h 282"/>
                <a:gd name="T36" fmla="*/ 2 w 478"/>
                <a:gd name="T37" fmla="*/ 0 h 282"/>
                <a:gd name="T38" fmla="*/ 2 w 478"/>
                <a:gd name="T39" fmla="*/ 0 h 282"/>
                <a:gd name="T40" fmla="*/ 1 w 478"/>
                <a:gd name="T41" fmla="*/ 1 h 282"/>
                <a:gd name="T42" fmla="*/ 1 w 478"/>
                <a:gd name="T43" fmla="*/ 1 h 282"/>
                <a:gd name="T44" fmla="*/ 1 w 478"/>
                <a:gd name="T45" fmla="*/ 1 h 282"/>
                <a:gd name="T46" fmla="*/ 1 w 478"/>
                <a:gd name="T47" fmla="*/ 2 h 282"/>
                <a:gd name="T48" fmla="*/ 1 w 478"/>
                <a:gd name="T49" fmla="*/ 3 h 282"/>
                <a:gd name="T50" fmla="*/ 0 w 478"/>
                <a:gd name="T51" fmla="*/ 9 h 282"/>
                <a:gd name="T52" fmla="*/ 0 w 478"/>
                <a:gd name="T53" fmla="*/ 10 h 282"/>
                <a:gd name="T54" fmla="*/ 0 w 478"/>
                <a:gd name="T55" fmla="*/ 10 h 282"/>
                <a:gd name="T56" fmla="*/ 1 w 478"/>
                <a:gd name="T57" fmla="*/ 11 h 282"/>
                <a:gd name="T58" fmla="*/ 1 w 478"/>
                <a:gd name="T59" fmla="*/ 11 h 282"/>
                <a:gd name="T60" fmla="*/ 1 w 478"/>
                <a:gd name="T61" fmla="*/ 11 h 282"/>
                <a:gd name="T62" fmla="*/ 2 w 478"/>
                <a:gd name="T63" fmla="*/ 12 h 282"/>
                <a:gd name="T64" fmla="*/ 2 w 478"/>
                <a:gd name="T65" fmla="*/ 12 h 282"/>
                <a:gd name="T66" fmla="*/ 3 w 478"/>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2"/>
                <a:gd name="T104" fmla="*/ 478 w 478"/>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2">
                  <a:moveTo>
                    <a:pt x="416" y="282"/>
                  </a:moveTo>
                  <a:lnTo>
                    <a:pt x="420" y="281"/>
                  </a:lnTo>
                  <a:lnTo>
                    <a:pt x="426" y="280"/>
                  </a:lnTo>
                  <a:lnTo>
                    <a:pt x="431" y="278"/>
                  </a:lnTo>
                  <a:lnTo>
                    <a:pt x="436" y="276"/>
                  </a:lnTo>
                  <a:lnTo>
                    <a:pt x="441" y="273"/>
                  </a:lnTo>
                  <a:lnTo>
                    <a:pt x="446" y="270"/>
                  </a:lnTo>
                  <a:lnTo>
                    <a:pt x="451" y="266"/>
                  </a:lnTo>
                  <a:lnTo>
                    <a:pt x="457" y="262"/>
                  </a:lnTo>
                  <a:lnTo>
                    <a:pt x="461" y="257"/>
                  </a:lnTo>
                  <a:lnTo>
                    <a:pt x="465" y="252"/>
                  </a:lnTo>
                  <a:lnTo>
                    <a:pt x="469" y="246"/>
                  </a:lnTo>
                  <a:lnTo>
                    <a:pt x="472" y="240"/>
                  </a:lnTo>
                  <a:lnTo>
                    <a:pt x="474" y="234"/>
                  </a:lnTo>
                  <a:lnTo>
                    <a:pt x="476" y="228"/>
                  </a:lnTo>
                  <a:lnTo>
                    <a:pt x="477" y="221"/>
                  </a:lnTo>
                  <a:lnTo>
                    <a:pt x="478" y="215"/>
                  </a:lnTo>
                  <a:lnTo>
                    <a:pt x="464" y="67"/>
                  </a:lnTo>
                  <a:lnTo>
                    <a:pt x="463" y="60"/>
                  </a:lnTo>
                  <a:lnTo>
                    <a:pt x="463" y="53"/>
                  </a:lnTo>
                  <a:lnTo>
                    <a:pt x="461" y="46"/>
                  </a:lnTo>
                  <a:lnTo>
                    <a:pt x="460" y="40"/>
                  </a:lnTo>
                  <a:lnTo>
                    <a:pt x="458" y="34"/>
                  </a:lnTo>
                  <a:lnTo>
                    <a:pt x="455" y="29"/>
                  </a:lnTo>
                  <a:lnTo>
                    <a:pt x="452" y="24"/>
                  </a:lnTo>
                  <a:lnTo>
                    <a:pt x="449" y="20"/>
                  </a:lnTo>
                  <a:lnTo>
                    <a:pt x="445" y="15"/>
                  </a:lnTo>
                  <a:lnTo>
                    <a:pt x="442" y="12"/>
                  </a:lnTo>
                  <a:lnTo>
                    <a:pt x="438" y="7"/>
                  </a:lnTo>
                  <a:lnTo>
                    <a:pt x="434" y="5"/>
                  </a:lnTo>
                  <a:lnTo>
                    <a:pt x="429" y="2"/>
                  </a:lnTo>
                  <a:lnTo>
                    <a:pt x="425" y="1"/>
                  </a:lnTo>
                  <a:lnTo>
                    <a:pt x="420" y="0"/>
                  </a:lnTo>
                  <a:lnTo>
                    <a:pt x="416" y="0"/>
                  </a:lnTo>
                  <a:lnTo>
                    <a:pt x="62" y="0"/>
                  </a:lnTo>
                  <a:lnTo>
                    <a:pt x="57" y="0"/>
                  </a:lnTo>
                  <a:lnTo>
                    <a:pt x="52" y="1"/>
                  </a:lnTo>
                  <a:lnTo>
                    <a:pt x="48" y="2"/>
                  </a:lnTo>
                  <a:lnTo>
                    <a:pt x="43" y="5"/>
                  </a:lnTo>
                  <a:lnTo>
                    <a:pt x="39" y="7"/>
                  </a:lnTo>
                  <a:lnTo>
                    <a:pt x="35" y="12"/>
                  </a:lnTo>
                  <a:lnTo>
                    <a:pt x="32" y="15"/>
                  </a:lnTo>
                  <a:lnTo>
                    <a:pt x="27" y="20"/>
                  </a:lnTo>
                  <a:lnTo>
                    <a:pt x="24" y="24"/>
                  </a:lnTo>
                  <a:lnTo>
                    <a:pt x="22" y="29"/>
                  </a:lnTo>
                  <a:lnTo>
                    <a:pt x="19" y="34"/>
                  </a:lnTo>
                  <a:lnTo>
                    <a:pt x="17" y="40"/>
                  </a:lnTo>
                  <a:lnTo>
                    <a:pt x="16" y="46"/>
                  </a:lnTo>
                  <a:lnTo>
                    <a:pt x="14" y="53"/>
                  </a:lnTo>
                  <a:lnTo>
                    <a:pt x="14" y="60"/>
                  </a:lnTo>
                  <a:lnTo>
                    <a:pt x="14" y="67"/>
                  </a:lnTo>
                  <a:lnTo>
                    <a:pt x="0" y="215"/>
                  </a:lnTo>
                  <a:lnTo>
                    <a:pt x="0" y="221"/>
                  </a:lnTo>
                  <a:lnTo>
                    <a:pt x="1" y="228"/>
                  </a:lnTo>
                  <a:lnTo>
                    <a:pt x="3" y="234"/>
                  </a:lnTo>
                  <a:lnTo>
                    <a:pt x="5" y="240"/>
                  </a:lnTo>
                  <a:lnTo>
                    <a:pt x="8" y="246"/>
                  </a:lnTo>
                  <a:lnTo>
                    <a:pt x="12" y="252"/>
                  </a:lnTo>
                  <a:lnTo>
                    <a:pt x="16" y="257"/>
                  </a:lnTo>
                  <a:lnTo>
                    <a:pt x="20" y="262"/>
                  </a:lnTo>
                  <a:lnTo>
                    <a:pt x="25" y="266"/>
                  </a:lnTo>
                  <a:lnTo>
                    <a:pt x="31" y="270"/>
                  </a:lnTo>
                  <a:lnTo>
                    <a:pt x="36" y="273"/>
                  </a:lnTo>
                  <a:lnTo>
                    <a:pt x="41" y="276"/>
                  </a:lnTo>
                  <a:lnTo>
                    <a:pt x="46" y="278"/>
                  </a:lnTo>
                  <a:lnTo>
                    <a:pt x="51" y="280"/>
                  </a:lnTo>
                  <a:lnTo>
                    <a:pt x="57" y="281"/>
                  </a:lnTo>
                  <a:lnTo>
                    <a:pt x="62" y="282"/>
                  </a:lnTo>
                  <a:lnTo>
                    <a:pt x="416" y="282"/>
                  </a:lnTo>
                  <a:close/>
                </a:path>
              </a:pathLst>
            </a:custGeom>
            <a:solidFill>
              <a:srgbClr val="7F7F7F"/>
            </a:solidFill>
            <a:ln w="0">
              <a:solidFill>
                <a:srgbClr val="000000"/>
              </a:solidFill>
              <a:round/>
              <a:headEnd/>
              <a:tailEnd/>
            </a:ln>
          </p:spPr>
          <p:txBody>
            <a:bodyPr/>
            <a:lstStyle/>
            <a:p>
              <a:pPr algn="ctr"/>
              <a:endParaRPr lang="en-US" sz="1800"/>
            </a:p>
          </p:txBody>
        </p:sp>
        <p:sp>
          <p:nvSpPr>
            <p:cNvPr id="309394" name="Freeform 121"/>
            <p:cNvSpPr>
              <a:spLocks/>
            </p:cNvSpPr>
            <p:nvPr/>
          </p:nvSpPr>
          <p:spPr bwMode="auto">
            <a:xfrm>
              <a:off x="4782" y="1316"/>
              <a:ext cx="19" cy="12"/>
            </a:xfrm>
            <a:custGeom>
              <a:avLst/>
              <a:gdLst>
                <a:gd name="T0" fmla="*/ 17 w 455"/>
                <a:gd name="T1" fmla="*/ 12 h 269"/>
                <a:gd name="T2" fmla="*/ 17 w 455"/>
                <a:gd name="T3" fmla="*/ 12 h 269"/>
                <a:gd name="T4" fmla="*/ 18 w 455"/>
                <a:gd name="T5" fmla="*/ 12 h 269"/>
                <a:gd name="T6" fmla="*/ 18 w 455"/>
                <a:gd name="T7" fmla="*/ 11 h 269"/>
                <a:gd name="T8" fmla="*/ 18 w 455"/>
                <a:gd name="T9" fmla="*/ 11 h 269"/>
                <a:gd name="T10" fmla="*/ 19 w 455"/>
                <a:gd name="T11" fmla="*/ 10 h 269"/>
                <a:gd name="T12" fmla="*/ 19 w 455"/>
                <a:gd name="T13" fmla="*/ 10 h 269"/>
                <a:gd name="T14" fmla="*/ 19 w 455"/>
                <a:gd name="T15" fmla="*/ 9 h 269"/>
                <a:gd name="T16" fmla="*/ 18 w 455"/>
                <a:gd name="T17" fmla="*/ 3 h 269"/>
                <a:gd name="T18" fmla="*/ 18 w 455"/>
                <a:gd name="T19" fmla="*/ 2 h 269"/>
                <a:gd name="T20" fmla="*/ 18 w 455"/>
                <a:gd name="T21" fmla="*/ 2 h 269"/>
                <a:gd name="T22" fmla="*/ 18 w 455"/>
                <a:gd name="T23" fmla="*/ 1 h 269"/>
                <a:gd name="T24" fmla="*/ 18 w 455"/>
                <a:gd name="T25" fmla="*/ 1 h 269"/>
                <a:gd name="T26" fmla="*/ 18 w 455"/>
                <a:gd name="T27" fmla="*/ 0 h 269"/>
                <a:gd name="T28" fmla="*/ 17 w 455"/>
                <a:gd name="T29" fmla="*/ 0 h 269"/>
                <a:gd name="T30" fmla="*/ 17 w 455"/>
                <a:gd name="T31" fmla="*/ 0 h 269"/>
                <a:gd name="T32" fmla="*/ 16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0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399" y="268"/>
                  </a:lnTo>
                  <a:lnTo>
                    <a:pt x="405" y="267"/>
                  </a:lnTo>
                  <a:lnTo>
                    <a:pt x="410" y="266"/>
                  </a:lnTo>
                  <a:lnTo>
                    <a:pt x="415" y="264"/>
                  </a:lnTo>
                  <a:lnTo>
                    <a:pt x="420" y="261"/>
                  </a:lnTo>
                  <a:lnTo>
                    <a:pt x="425" y="258"/>
                  </a:lnTo>
                  <a:lnTo>
                    <a:pt x="429" y="254"/>
                  </a:lnTo>
                  <a:lnTo>
                    <a:pt x="434" y="250"/>
                  </a:lnTo>
                  <a:lnTo>
                    <a:pt x="438" y="245"/>
                  </a:lnTo>
                  <a:lnTo>
                    <a:pt x="443" y="240"/>
                  </a:lnTo>
                  <a:lnTo>
                    <a:pt x="446" y="235"/>
                  </a:lnTo>
                  <a:lnTo>
                    <a:pt x="449" y="230"/>
                  </a:lnTo>
                  <a:lnTo>
                    <a:pt x="451" y="224"/>
                  </a:lnTo>
                  <a:lnTo>
                    <a:pt x="453" y="218"/>
                  </a:lnTo>
                  <a:lnTo>
                    <a:pt x="454" y="212"/>
                  </a:lnTo>
                  <a:lnTo>
                    <a:pt x="455" y="205"/>
                  </a:lnTo>
                  <a:lnTo>
                    <a:pt x="441" y="65"/>
                  </a:lnTo>
                  <a:lnTo>
                    <a:pt x="440" y="58"/>
                  </a:lnTo>
                  <a:lnTo>
                    <a:pt x="440" y="52"/>
                  </a:lnTo>
                  <a:lnTo>
                    <a:pt x="438" y="46"/>
                  </a:lnTo>
                  <a:lnTo>
                    <a:pt x="437" y="39"/>
                  </a:lnTo>
                  <a:lnTo>
                    <a:pt x="435" y="33"/>
                  </a:lnTo>
                  <a:lnTo>
                    <a:pt x="433" y="28"/>
                  </a:lnTo>
                  <a:lnTo>
                    <a:pt x="430" y="23"/>
                  </a:lnTo>
                  <a:lnTo>
                    <a:pt x="427" y="19"/>
                  </a:lnTo>
                  <a:lnTo>
                    <a:pt x="424" y="15"/>
                  </a:lnTo>
                  <a:lnTo>
                    <a:pt x="421" y="11"/>
                  </a:lnTo>
                  <a:lnTo>
                    <a:pt x="417" y="8"/>
                  </a:lnTo>
                  <a:lnTo>
                    <a:pt x="413" y="4"/>
                  </a:lnTo>
                  <a:lnTo>
                    <a:pt x="409" y="2"/>
                  </a:lnTo>
                  <a:lnTo>
                    <a:pt x="405" y="1"/>
                  </a:lnTo>
                  <a:lnTo>
                    <a:pt x="399" y="0"/>
                  </a:lnTo>
                  <a:lnTo>
                    <a:pt x="395" y="0"/>
                  </a:lnTo>
                  <a:lnTo>
                    <a:pt x="60" y="0"/>
                  </a:lnTo>
                  <a:lnTo>
                    <a:pt x="55" y="0"/>
                  </a:lnTo>
                  <a:lnTo>
                    <a:pt x="49" y="1"/>
                  </a:lnTo>
                  <a:lnTo>
                    <a:pt x="45" y="2"/>
                  </a:lnTo>
                  <a:lnTo>
                    <a:pt x="41" y="4"/>
                  </a:lnTo>
                  <a:lnTo>
                    <a:pt x="37" y="8"/>
                  </a:lnTo>
                  <a:lnTo>
                    <a:pt x="33" y="11"/>
                  </a:lnTo>
                  <a:lnTo>
                    <a:pt x="30" y="15"/>
                  </a:lnTo>
                  <a:lnTo>
                    <a:pt x="27" y="19"/>
                  </a:lnTo>
                  <a:lnTo>
                    <a:pt x="24" y="23"/>
                  </a:lnTo>
                  <a:lnTo>
                    <a:pt x="21" y="28"/>
                  </a:lnTo>
                  <a:lnTo>
                    <a:pt x="19" y="33"/>
                  </a:lnTo>
                  <a:lnTo>
                    <a:pt x="17" y="39"/>
                  </a:lnTo>
                  <a:lnTo>
                    <a:pt x="15" y="46"/>
                  </a:lnTo>
                  <a:lnTo>
                    <a:pt x="13" y="52"/>
                  </a:lnTo>
                  <a:lnTo>
                    <a:pt x="13" y="58"/>
                  </a:lnTo>
                  <a:lnTo>
                    <a:pt x="13" y="65"/>
                  </a:lnTo>
                  <a:lnTo>
                    <a:pt x="0" y="205"/>
                  </a:lnTo>
                  <a:lnTo>
                    <a:pt x="0" y="212"/>
                  </a:lnTo>
                  <a:lnTo>
                    <a:pt x="1" y="218"/>
                  </a:lnTo>
                  <a:lnTo>
                    <a:pt x="3" y="224"/>
                  </a:lnTo>
                  <a:lnTo>
                    <a:pt x="5" y="230"/>
                  </a:lnTo>
                  <a:lnTo>
                    <a:pt x="8" y="235"/>
                  </a:lnTo>
                  <a:lnTo>
                    <a:pt x="11" y="240"/>
                  </a:lnTo>
                  <a:lnTo>
                    <a:pt x="15" y="245"/>
                  </a:lnTo>
                  <a:lnTo>
                    <a:pt x="20" y="250"/>
                  </a:lnTo>
                  <a:lnTo>
                    <a:pt x="25" y="254"/>
                  </a:lnTo>
                  <a:lnTo>
                    <a:pt x="29" y="258"/>
                  </a:lnTo>
                  <a:lnTo>
                    <a:pt x="34" y="261"/>
                  </a:lnTo>
                  <a:lnTo>
                    <a:pt x="39" y="264"/>
                  </a:lnTo>
                  <a:lnTo>
                    <a:pt x="44" y="266"/>
                  </a:lnTo>
                  <a:lnTo>
                    <a:pt x="49" y="267"/>
                  </a:lnTo>
                  <a:lnTo>
                    <a:pt x="55" y="268"/>
                  </a:lnTo>
                  <a:lnTo>
                    <a:pt x="60"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395" name="Freeform 122"/>
            <p:cNvSpPr>
              <a:spLocks/>
            </p:cNvSpPr>
            <p:nvPr/>
          </p:nvSpPr>
          <p:spPr bwMode="auto">
            <a:xfrm>
              <a:off x="4784" y="1322"/>
              <a:ext cx="15" cy="5"/>
            </a:xfrm>
            <a:custGeom>
              <a:avLst/>
              <a:gdLst>
                <a:gd name="T0" fmla="*/ 15 w 332"/>
                <a:gd name="T1" fmla="*/ 2 h 121"/>
                <a:gd name="T2" fmla="*/ 15 w 332"/>
                <a:gd name="T3" fmla="*/ 3 h 121"/>
                <a:gd name="T4" fmla="*/ 15 w 332"/>
                <a:gd name="T5" fmla="*/ 3 h 121"/>
                <a:gd name="T6" fmla="*/ 15 w 332"/>
                <a:gd name="T7" fmla="*/ 3 h 121"/>
                <a:gd name="T8" fmla="*/ 15 w 332"/>
                <a:gd name="T9" fmla="*/ 3 h 121"/>
                <a:gd name="T10" fmla="*/ 15 w 332"/>
                <a:gd name="T11" fmla="*/ 4 h 121"/>
                <a:gd name="T12" fmla="*/ 15 w 332"/>
                <a:gd name="T13" fmla="*/ 4 h 121"/>
                <a:gd name="T14" fmla="*/ 15 w 332"/>
                <a:gd name="T15" fmla="*/ 4 h 121"/>
                <a:gd name="T16" fmla="*/ 15 w 332"/>
                <a:gd name="T17" fmla="*/ 4 h 121"/>
                <a:gd name="T18" fmla="*/ 14 w 332"/>
                <a:gd name="T19" fmla="*/ 4 h 121"/>
                <a:gd name="T20" fmla="*/ 14 w 332"/>
                <a:gd name="T21" fmla="*/ 5 h 121"/>
                <a:gd name="T22" fmla="*/ 14 w 332"/>
                <a:gd name="T23" fmla="*/ 5 h 121"/>
                <a:gd name="T24" fmla="*/ 14 w 332"/>
                <a:gd name="T25" fmla="*/ 5 h 121"/>
                <a:gd name="T26" fmla="*/ 14 w 332"/>
                <a:gd name="T27" fmla="*/ 5 h 121"/>
                <a:gd name="T28" fmla="*/ 14 w 332"/>
                <a:gd name="T29" fmla="*/ 5 h 121"/>
                <a:gd name="T30" fmla="*/ 13 w 332"/>
                <a:gd name="T31" fmla="*/ 5 h 121"/>
                <a:gd name="T32" fmla="*/ 13 w 332"/>
                <a:gd name="T33" fmla="*/ 5 h 121"/>
                <a:gd name="T34" fmla="*/ 2 w 332"/>
                <a:gd name="T35" fmla="*/ 5 h 121"/>
                <a:gd name="T36" fmla="*/ 1 w 332"/>
                <a:gd name="T37" fmla="*/ 5 h 121"/>
                <a:gd name="T38" fmla="*/ 1 w 332"/>
                <a:gd name="T39" fmla="*/ 5 h 121"/>
                <a:gd name="T40" fmla="*/ 1 w 332"/>
                <a:gd name="T41" fmla="*/ 5 h 121"/>
                <a:gd name="T42" fmla="*/ 1 w 332"/>
                <a:gd name="T43" fmla="*/ 5 h 121"/>
                <a:gd name="T44" fmla="*/ 1 w 332"/>
                <a:gd name="T45" fmla="*/ 5 h 121"/>
                <a:gd name="T46" fmla="*/ 1 w 332"/>
                <a:gd name="T47" fmla="*/ 5 h 121"/>
                <a:gd name="T48" fmla="*/ 1 w 332"/>
                <a:gd name="T49" fmla="*/ 4 h 121"/>
                <a:gd name="T50" fmla="*/ 0 w 332"/>
                <a:gd name="T51" fmla="*/ 4 h 121"/>
                <a:gd name="T52" fmla="*/ 0 w 332"/>
                <a:gd name="T53" fmla="*/ 4 h 121"/>
                <a:gd name="T54" fmla="*/ 0 w 332"/>
                <a:gd name="T55" fmla="*/ 4 h 121"/>
                <a:gd name="T56" fmla="*/ 0 w 332"/>
                <a:gd name="T57" fmla="*/ 4 h 121"/>
                <a:gd name="T58" fmla="*/ 0 w 332"/>
                <a:gd name="T59" fmla="*/ 3 h 121"/>
                <a:gd name="T60" fmla="*/ 0 w 332"/>
                <a:gd name="T61" fmla="*/ 3 h 121"/>
                <a:gd name="T62" fmla="*/ 0 w 332"/>
                <a:gd name="T63" fmla="*/ 3 h 121"/>
                <a:gd name="T64" fmla="*/ 0 w 332"/>
                <a:gd name="T65" fmla="*/ 3 h 121"/>
                <a:gd name="T66" fmla="*/ 0 w 332"/>
                <a:gd name="T67" fmla="*/ 2 h 121"/>
                <a:gd name="T68" fmla="*/ 0 w 332"/>
                <a:gd name="T69" fmla="*/ 0 h 121"/>
                <a:gd name="T70" fmla="*/ 15 w 332"/>
                <a:gd name="T71" fmla="*/ 0 h 121"/>
                <a:gd name="T72" fmla="*/ 15 w 332"/>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1"/>
                <a:gd name="T113" fmla="*/ 332 w 33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1">
                  <a:moveTo>
                    <a:pt x="332" y="60"/>
                  </a:moveTo>
                  <a:lnTo>
                    <a:pt x="331" y="65"/>
                  </a:lnTo>
                  <a:lnTo>
                    <a:pt x="331" y="71"/>
                  </a:lnTo>
                  <a:lnTo>
                    <a:pt x="330" y="78"/>
                  </a:lnTo>
                  <a:lnTo>
                    <a:pt x="329" y="83"/>
                  </a:lnTo>
                  <a:lnTo>
                    <a:pt x="328" y="88"/>
                  </a:lnTo>
                  <a:lnTo>
                    <a:pt x="326" y="93"/>
                  </a:lnTo>
                  <a:lnTo>
                    <a:pt x="324" y="98"/>
                  </a:lnTo>
                  <a:lnTo>
                    <a:pt x="322" y="102"/>
                  </a:lnTo>
                  <a:lnTo>
                    <a:pt x="319" y="106"/>
                  </a:lnTo>
                  <a:lnTo>
                    <a:pt x="316" y="109"/>
                  </a:lnTo>
                  <a:lnTo>
                    <a:pt x="313" y="112"/>
                  </a:lnTo>
                  <a:lnTo>
                    <a:pt x="310" y="115"/>
                  </a:lnTo>
                  <a:lnTo>
                    <a:pt x="306" y="118"/>
                  </a:lnTo>
                  <a:lnTo>
                    <a:pt x="303" y="119"/>
                  </a:lnTo>
                  <a:lnTo>
                    <a:pt x="298" y="120"/>
                  </a:lnTo>
                  <a:lnTo>
                    <a:pt x="294" y="121"/>
                  </a:lnTo>
                  <a:lnTo>
                    <a:pt x="38" y="121"/>
                  </a:lnTo>
                  <a:lnTo>
                    <a:pt x="33" y="120"/>
                  </a:lnTo>
                  <a:lnTo>
                    <a:pt x="28" y="119"/>
                  </a:lnTo>
                  <a:lnTo>
                    <a:pt x="25" y="118"/>
                  </a:lnTo>
                  <a:lnTo>
                    <a:pt x="21" y="115"/>
                  </a:lnTo>
                  <a:lnTo>
                    <a:pt x="18" y="112"/>
                  </a:lnTo>
                  <a:lnTo>
                    <a:pt x="15" y="109"/>
                  </a:lnTo>
                  <a:lnTo>
                    <a:pt x="12" y="106"/>
                  </a:lnTo>
                  <a:lnTo>
                    <a:pt x="9" y="102"/>
                  </a:lnTo>
                  <a:lnTo>
                    <a:pt x="7" y="98"/>
                  </a:lnTo>
                  <a:lnTo>
                    <a:pt x="5" y="93"/>
                  </a:lnTo>
                  <a:lnTo>
                    <a:pt x="3" y="88"/>
                  </a:lnTo>
                  <a:lnTo>
                    <a:pt x="2" y="83"/>
                  </a:lnTo>
                  <a:lnTo>
                    <a:pt x="1" y="78"/>
                  </a:lnTo>
                  <a:lnTo>
                    <a:pt x="0" y="71"/>
                  </a:lnTo>
                  <a:lnTo>
                    <a:pt x="0" y="65"/>
                  </a:lnTo>
                  <a:lnTo>
                    <a:pt x="0" y="60"/>
                  </a:lnTo>
                  <a:lnTo>
                    <a:pt x="2" y="0"/>
                  </a:lnTo>
                  <a:lnTo>
                    <a:pt x="330"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396" name="Freeform 123"/>
            <p:cNvSpPr>
              <a:spLocks/>
            </p:cNvSpPr>
            <p:nvPr/>
          </p:nvSpPr>
          <p:spPr bwMode="auto">
            <a:xfrm>
              <a:off x="4782" y="1318"/>
              <a:ext cx="2" cy="8"/>
            </a:xfrm>
            <a:custGeom>
              <a:avLst/>
              <a:gdLst>
                <a:gd name="T0" fmla="*/ 1 w 32"/>
                <a:gd name="T1" fmla="*/ 8 h 200"/>
                <a:gd name="T2" fmla="*/ 1 w 32"/>
                <a:gd name="T3" fmla="*/ 8 h 200"/>
                <a:gd name="T4" fmla="*/ 1 w 32"/>
                <a:gd name="T5" fmla="*/ 8 h 200"/>
                <a:gd name="T6" fmla="*/ 2 w 32"/>
                <a:gd name="T7" fmla="*/ 8 h 200"/>
                <a:gd name="T8" fmla="*/ 2 w 32"/>
                <a:gd name="T9" fmla="*/ 8 h 200"/>
                <a:gd name="T10" fmla="*/ 2 w 32"/>
                <a:gd name="T11" fmla="*/ 8 h 200"/>
                <a:gd name="T12" fmla="*/ 2 w 32"/>
                <a:gd name="T13" fmla="*/ 7 h 200"/>
                <a:gd name="T14" fmla="*/ 2 w 32"/>
                <a:gd name="T15" fmla="*/ 7 h 200"/>
                <a:gd name="T16" fmla="*/ 2 w 32"/>
                <a:gd name="T17" fmla="*/ 1 h 200"/>
                <a:gd name="T18" fmla="*/ 2 w 32"/>
                <a:gd name="T19" fmla="*/ 1 h 200"/>
                <a:gd name="T20" fmla="*/ 2 w 32"/>
                <a:gd name="T21" fmla="*/ 0 h 200"/>
                <a:gd name="T22" fmla="*/ 2 w 32"/>
                <a:gd name="T23" fmla="*/ 0 h 200"/>
                <a:gd name="T24" fmla="*/ 2 w 32"/>
                <a:gd name="T25" fmla="*/ 0 h 200"/>
                <a:gd name="T26" fmla="*/ 2 w 32"/>
                <a:gd name="T27" fmla="*/ 0 h 200"/>
                <a:gd name="T28" fmla="*/ 1 w 32"/>
                <a:gd name="T29" fmla="*/ 0 h 200"/>
                <a:gd name="T30" fmla="*/ 1 w 32"/>
                <a:gd name="T31" fmla="*/ 0 h 200"/>
                <a:gd name="T32" fmla="*/ 1 w 32"/>
                <a:gd name="T33" fmla="*/ 0 h 200"/>
                <a:gd name="T34" fmla="*/ 1 w 32"/>
                <a:gd name="T35" fmla="*/ 0 h 200"/>
                <a:gd name="T36" fmla="*/ 1 w 32"/>
                <a:gd name="T37" fmla="*/ 0 h 200"/>
                <a:gd name="T38" fmla="*/ 1 w 32"/>
                <a:gd name="T39" fmla="*/ 0 h 200"/>
                <a:gd name="T40" fmla="*/ 1 w 32"/>
                <a:gd name="T41" fmla="*/ 0 h 200"/>
                <a:gd name="T42" fmla="*/ 0 w 32"/>
                <a:gd name="T43" fmla="*/ 0 h 200"/>
                <a:gd name="T44" fmla="*/ 0 w 32"/>
                <a:gd name="T45" fmla="*/ 0 h 200"/>
                <a:gd name="T46" fmla="*/ 0 w 32"/>
                <a:gd name="T47" fmla="*/ 1 h 200"/>
                <a:gd name="T48" fmla="*/ 0 w 32"/>
                <a:gd name="T49" fmla="*/ 1 h 200"/>
                <a:gd name="T50" fmla="*/ 0 w 32"/>
                <a:gd name="T51" fmla="*/ 7 h 200"/>
                <a:gd name="T52" fmla="*/ 0 w 32"/>
                <a:gd name="T53" fmla="*/ 7 h 200"/>
                <a:gd name="T54" fmla="*/ 0 w 32"/>
                <a:gd name="T55" fmla="*/ 7 h 200"/>
                <a:gd name="T56" fmla="*/ 0 w 32"/>
                <a:gd name="T57" fmla="*/ 7 h 200"/>
                <a:gd name="T58" fmla="*/ 0 w 32"/>
                <a:gd name="T59" fmla="*/ 8 h 200"/>
                <a:gd name="T60" fmla="*/ 1 w 32"/>
                <a:gd name="T61" fmla="*/ 8 h 200"/>
                <a:gd name="T62" fmla="*/ 1 w 32"/>
                <a:gd name="T63" fmla="*/ 8 h 200"/>
                <a:gd name="T64" fmla="*/ 1 w 32"/>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0"/>
                <a:gd name="T101" fmla="*/ 32 w 32"/>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0">
                  <a:moveTo>
                    <a:pt x="18" y="200"/>
                  </a:moveTo>
                  <a:lnTo>
                    <a:pt x="19" y="199"/>
                  </a:lnTo>
                  <a:lnTo>
                    <a:pt x="20" y="199"/>
                  </a:lnTo>
                  <a:lnTo>
                    <a:pt x="22" y="199"/>
                  </a:lnTo>
                  <a:lnTo>
                    <a:pt x="23" y="198"/>
                  </a:lnTo>
                  <a:lnTo>
                    <a:pt x="24" y="197"/>
                  </a:lnTo>
                  <a:lnTo>
                    <a:pt x="25" y="196"/>
                  </a:lnTo>
                  <a:lnTo>
                    <a:pt x="27" y="195"/>
                  </a:lnTo>
                  <a:lnTo>
                    <a:pt x="28" y="194"/>
                  </a:lnTo>
                  <a:lnTo>
                    <a:pt x="28" y="193"/>
                  </a:lnTo>
                  <a:lnTo>
                    <a:pt x="29" y="191"/>
                  </a:lnTo>
                  <a:lnTo>
                    <a:pt x="30" y="190"/>
                  </a:lnTo>
                  <a:lnTo>
                    <a:pt x="30" y="188"/>
                  </a:lnTo>
                  <a:lnTo>
                    <a:pt x="31" y="186"/>
                  </a:lnTo>
                  <a:lnTo>
                    <a:pt x="31" y="184"/>
                  </a:lnTo>
                  <a:lnTo>
                    <a:pt x="31" y="183"/>
                  </a:lnTo>
                  <a:lnTo>
                    <a:pt x="32" y="181"/>
                  </a:lnTo>
                  <a:lnTo>
                    <a:pt x="32" y="20"/>
                  </a:lnTo>
                  <a:lnTo>
                    <a:pt x="31" y="18"/>
                  </a:lnTo>
                  <a:lnTo>
                    <a:pt x="31" y="16"/>
                  </a:lnTo>
                  <a:lnTo>
                    <a:pt x="31" y="14"/>
                  </a:lnTo>
                  <a:lnTo>
                    <a:pt x="30" y="12"/>
                  </a:lnTo>
                  <a:lnTo>
                    <a:pt x="30" y="11"/>
                  </a:lnTo>
                  <a:lnTo>
                    <a:pt x="29" y="9"/>
                  </a:lnTo>
                  <a:lnTo>
                    <a:pt x="28" y="7"/>
                  </a:lnTo>
                  <a:lnTo>
                    <a:pt x="28" y="5"/>
                  </a:lnTo>
                  <a:lnTo>
                    <a:pt x="27" y="4"/>
                  </a:lnTo>
                  <a:lnTo>
                    <a:pt x="25" y="3"/>
                  </a:lnTo>
                  <a:lnTo>
                    <a:pt x="24" y="2"/>
                  </a:lnTo>
                  <a:lnTo>
                    <a:pt x="23" y="1"/>
                  </a:lnTo>
                  <a:lnTo>
                    <a:pt x="22"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9"/>
                  </a:lnTo>
                  <a:lnTo>
                    <a:pt x="5" y="11"/>
                  </a:lnTo>
                  <a:lnTo>
                    <a:pt x="5" y="12"/>
                  </a:lnTo>
                  <a:lnTo>
                    <a:pt x="4" y="14"/>
                  </a:lnTo>
                  <a:lnTo>
                    <a:pt x="4" y="16"/>
                  </a:lnTo>
                  <a:lnTo>
                    <a:pt x="4" y="18"/>
                  </a:lnTo>
                  <a:lnTo>
                    <a:pt x="4" y="20"/>
                  </a:lnTo>
                  <a:lnTo>
                    <a:pt x="0" y="168"/>
                  </a:lnTo>
                  <a:lnTo>
                    <a:pt x="0" y="170"/>
                  </a:lnTo>
                  <a:lnTo>
                    <a:pt x="0" y="173"/>
                  </a:lnTo>
                  <a:lnTo>
                    <a:pt x="0" y="175"/>
                  </a:lnTo>
                  <a:lnTo>
                    <a:pt x="1" y="178"/>
                  </a:lnTo>
                  <a:lnTo>
                    <a:pt x="2" y="180"/>
                  </a:lnTo>
                  <a:lnTo>
                    <a:pt x="3" y="183"/>
                  </a:lnTo>
                  <a:lnTo>
                    <a:pt x="4" y="185"/>
                  </a:lnTo>
                  <a:lnTo>
                    <a:pt x="6" y="188"/>
                  </a:lnTo>
                  <a:lnTo>
                    <a:pt x="7" y="190"/>
                  </a:lnTo>
                  <a:lnTo>
                    <a:pt x="8" y="192"/>
                  </a:lnTo>
                  <a:lnTo>
                    <a:pt x="10" y="194"/>
                  </a:lnTo>
                  <a:lnTo>
                    <a:pt x="11" y="196"/>
                  </a:lnTo>
                  <a:lnTo>
                    <a:pt x="13" y="197"/>
                  </a:lnTo>
                  <a:lnTo>
                    <a:pt x="14"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397" name="Freeform 124"/>
            <p:cNvSpPr>
              <a:spLocks/>
            </p:cNvSpPr>
            <p:nvPr/>
          </p:nvSpPr>
          <p:spPr bwMode="auto">
            <a:xfrm>
              <a:off x="4799" y="1317"/>
              <a:ext cx="2" cy="9"/>
            </a:xfrm>
            <a:custGeom>
              <a:avLst/>
              <a:gdLst>
                <a:gd name="T0" fmla="*/ 1 w 38"/>
                <a:gd name="T1" fmla="*/ 9 h 209"/>
                <a:gd name="T2" fmla="*/ 1 w 38"/>
                <a:gd name="T3" fmla="*/ 9 h 209"/>
                <a:gd name="T4" fmla="*/ 1 w 38"/>
                <a:gd name="T5" fmla="*/ 9 h 209"/>
                <a:gd name="T6" fmla="*/ 1 w 38"/>
                <a:gd name="T7" fmla="*/ 9 h 209"/>
                <a:gd name="T8" fmla="*/ 2 w 38"/>
                <a:gd name="T9" fmla="*/ 8 h 209"/>
                <a:gd name="T10" fmla="*/ 2 w 38"/>
                <a:gd name="T11" fmla="*/ 8 h 209"/>
                <a:gd name="T12" fmla="*/ 2 w 38"/>
                <a:gd name="T13" fmla="*/ 8 h 209"/>
                <a:gd name="T14" fmla="*/ 2 w 38"/>
                <a:gd name="T15" fmla="*/ 8 h 209"/>
                <a:gd name="T16" fmla="*/ 1 w 38"/>
                <a:gd name="T17" fmla="*/ 1 h 209"/>
                <a:gd name="T18" fmla="*/ 1 w 38"/>
                <a:gd name="T19" fmla="*/ 1 h 209"/>
                <a:gd name="T20" fmla="*/ 1 w 38"/>
                <a:gd name="T21" fmla="*/ 0 h 209"/>
                <a:gd name="T22" fmla="*/ 1 w 38"/>
                <a:gd name="T23" fmla="*/ 0 h 209"/>
                <a:gd name="T24" fmla="*/ 1 w 38"/>
                <a:gd name="T25" fmla="*/ 0 h 209"/>
                <a:gd name="T26" fmla="*/ 1 w 38"/>
                <a:gd name="T27" fmla="*/ 0 h 209"/>
                <a:gd name="T28" fmla="*/ 1 w 38"/>
                <a:gd name="T29" fmla="*/ 0 h 209"/>
                <a:gd name="T30" fmla="*/ 1 w 38"/>
                <a:gd name="T31" fmla="*/ 0 h 209"/>
                <a:gd name="T32" fmla="*/ 1 w 38"/>
                <a:gd name="T33" fmla="*/ 0 h 209"/>
                <a:gd name="T34" fmla="*/ 1 w 38"/>
                <a:gd name="T35" fmla="*/ 0 h 209"/>
                <a:gd name="T36" fmla="*/ 0 w 38"/>
                <a:gd name="T37" fmla="*/ 0 h 209"/>
                <a:gd name="T38" fmla="*/ 0 w 38"/>
                <a:gd name="T39" fmla="*/ 0 h 209"/>
                <a:gd name="T40" fmla="*/ 0 w 38"/>
                <a:gd name="T41" fmla="*/ 0 h 209"/>
                <a:gd name="T42" fmla="*/ 0 w 38"/>
                <a:gd name="T43" fmla="*/ 0 h 209"/>
                <a:gd name="T44" fmla="*/ 0 w 38"/>
                <a:gd name="T45" fmla="*/ 1 h 209"/>
                <a:gd name="T46" fmla="*/ 0 w 38"/>
                <a:gd name="T47" fmla="*/ 1 h 209"/>
                <a:gd name="T48" fmla="*/ 0 w 38"/>
                <a:gd name="T49" fmla="*/ 1 h 209"/>
                <a:gd name="T50" fmla="*/ 0 w 38"/>
                <a:gd name="T51" fmla="*/ 8 h 209"/>
                <a:gd name="T52" fmla="*/ 0 w 38"/>
                <a:gd name="T53" fmla="*/ 8 h 209"/>
                <a:gd name="T54" fmla="*/ 0 w 38"/>
                <a:gd name="T55" fmla="*/ 9 h 209"/>
                <a:gd name="T56" fmla="*/ 0 w 38"/>
                <a:gd name="T57" fmla="*/ 9 h 209"/>
                <a:gd name="T58" fmla="*/ 0 w 38"/>
                <a:gd name="T59" fmla="*/ 9 h 209"/>
                <a:gd name="T60" fmla="*/ 0 w 38"/>
                <a:gd name="T61" fmla="*/ 9 h 209"/>
                <a:gd name="T62" fmla="*/ 0 w 38"/>
                <a:gd name="T63" fmla="*/ 9 h 209"/>
                <a:gd name="T64" fmla="*/ 1 w 38"/>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9"/>
                <a:gd name="T101" fmla="*/ 38 w 38"/>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9">
                  <a:moveTo>
                    <a:pt x="14" y="209"/>
                  </a:moveTo>
                  <a:lnTo>
                    <a:pt x="15" y="208"/>
                  </a:lnTo>
                  <a:lnTo>
                    <a:pt x="17" y="208"/>
                  </a:lnTo>
                  <a:lnTo>
                    <a:pt x="19" y="206"/>
                  </a:lnTo>
                  <a:lnTo>
                    <a:pt x="20" y="205"/>
                  </a:lnTo>
                  <a:lnTo>
                    <a:pt x="22" y="203"/>
                  </a:lnTo>
                  <a:lnTo>
                    <a:pt x="24" y="201"/>
                  </a:lnTo>
                  <a:lnTo>
                    <a:pt x="26" y="199"/>
                  </a:lnTo>
                  <a:lnTo>
                    <a:pt x="28" y="197"/>
                  </a:lnTo>
                  <a:lnTo>
                    <a:pt x="30" y="194"/>
                  </a:lnTo>
                  <a:lnTo>
                    <a:pt x="31" y="191"/>
                  </a:lnTo>
                  <a:lnTo>
                    <a:pt x="33" y="189"/>
                  </a:lnTo>
                  <a:lnTo>
                    <a:pt x="34" y="186"/>
                  </a:lnTo>
                  <a:lnTo>
                    <a:pt x="35" y="184"/>
                  </a:lnTo>
                  <a:lnTo>
                    <a:pt x="36" y="181"/>
                  </a:lnTo>
                  <a:lnTo>
                    <a:pt x="36" y="179"/>
                  </a:lnTo>
                  <a:lnTo>
                    <a:pt x="38" y="177"/>
                  </a:lnTo>
                  <a:lnTo>
                    <a:pt x="28" y="20"/>
                  </a:lnTo>
                  <a:lnTo>
                    <a:pt x="27" y="18"/>
                  </a:lnTo>
                  <a:lnTo>
                    <a:pt x="27" y="16"/>
                  </a:lnTo>
                  <a:lnTo>
                    <a:pt x="27" y="13"/>
                  </a:lnTo>
                  <a:lnTo>
                    <a:pt x="26" y="11"/>
                  </a:lnTo>
                  <a:lnTo>
                    <a:pt x="26" y="10"/>
                  </a:lnTo>
                  <a:lnTo>
                    <a:pt x="25" y="8"/>
                  </a:lnTo>
                  <a:lnTo>
                    <a:pt x="24" y="7"/>
                  </a:lnTo>
                  <a:lnTo>
                    <a:pt x="24" y="5"/>
                  </a:lnTo>
                  <a:lnTo>
                    <a:pt x="23" y="4"/>
                  </a:lnTo>
                  <a:lnTo>
                    <a:pt x="21" y="3"/>
                  </a:lnTo>
                  <a:lnTo>
                    <a:pt x="20" y="2"/>
                  </a:lnTo>
                  <a:lnTo>
                    <a:pt x="19" y="1"/>
                  </a:lnTo>
                  <a:lnTo>
                    <a:pt x="18"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4" y="203"/>
                  </a:lnTo>
                  <a:lnTo>
                    <a:pt x="4" y="204"/>
                  </a:lnTo>
                  <a:lnTo>
                    <a:pt x="6" y="205"/>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398" name="Freeform 125"/>
            <p:cNvSpPr>
              <a:spLocks/>
            </p:cNvSpPr>
            <p:nvPr/>
          </p:nvSpPr>
          <p:spPr bwMode="auto">
            <a:xfrm>
              <a:off x="4784" y="1317"/>
              <a:ext cx="15" cy="4"/>
            </a:xfrm>
            <a:custGeom>
              <a:avLst/>
              <a:gdLst>
                <a:gd name="T0" fmla="*/ 14 w 341"/>
                <a:gd name="T1" fmla="*/ 4 h 99"/>
                <a:gd name="T2" fmla="*/ 14 w 341"/>
                <a:gd name="T3" fmla="*/ 4 h 99"/>
                <a:gd name="T4" fmla="*/ 14 w 341"/>
                <a:gd name="T5" fmla="*/ 4 h 99"/>
                <a:gd name="T6" fmla="*/ 14 w 341"/>
                <a:gd name="T7" fmla="*/ 4 h 99"/>
                <a:gd name="T8" fmla="*/ 15 w 341"/>
                <a:gd name="T9" fmla="*/ 4 h 99"/>
                <a:gd name="T10" fmla="*/ 15 w 341"/>
                <a:gd name="T11" fmla="*/ 3 h 99"/>
                <a:gd name="T12" fmla="*/ 15 w 341"/>
                <a:gd name="T13" fmla="*/ 3 h 99"/>
                <a:gd name="T14" fmla="*/ 15 w 341"/>
                <a:gd name="T15" fmla="*/ 3 h 99"/>
                <a:gd name="T16" fmla="*/ 15 w 341"/>
                <a:gd name="T17" fmla="*/ 1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0 h 99"/>
                <a:gd name="T44" fmla="*/ 0 w 341"/>
                <a:gd name="T45" fmla="*/ 1 h 99"/>
                <a:gd name="T46" fmla="*/ 0 w 341"/>
                <a:gd name="T47" fmla="*/ 1 h 99"/>
                <a:gd name="T48" fmla="*/ 0 w 341"/>
                <a:gd name="T49" fmla="*/ 1 h 99"/>
                <a:gd name="T50" fmla="*/ 0 w 341"/>
                <a:gd name="T51" fmla="*/ 3 h 99"/>
                <a:gd name="T52" fmla="*/ 0 w 341"/>
                <a:gd name="T53" fmla="*/ 3 h 99"/>
                <a:gd name="T54" fmla="*/ 0 w 341"/>
                <a:gd name="T55" fmla="*/ 3 h 99"/>
                <a:gd name="T56" fmla="*/ 0 w 341"/>
                <a:gd name="T57" fmla="*/ 3 h 99"/>
                <a:gd name="T58" fmla="*/ 0 w 341"/>
                <a:gd name="T59" fmla="*/ 4 h 99"/>
                <a:gd name="T60" fmla="*/ 1 w 341"/>
                <a:gd name="T61" fmla="*/ 4 h 99"/>
                <a:gd name="T62" fmla="*/ 1 w 341"/>
                <a:gd name="T63" fmla="*/ 4 h 99"/>
                <a:gd name="T64" fmla="*/ 1 w 341"/>
                <a:gd name="T65" fmla="*/ 4 h 99"/>
                <a:gd name="T66" fmla="*/ 2 w 34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9" y="98"/>
                  </a:lnTo>
                  <a:lnTo>
                    <a:pt x="313" y="98"/>
                  </a:lnTo>
                  <a:lnTo>
                    <a:pt x="316" y="97"/>
                  </a:lnTo>
                  <a:lnTo>
                    <a:pt x="319" y="96"/>
                  </a:lnTo>
                  <a:lnTo>
                    <a:pt x="322" y="95"/>
                  </a:lnTo>
                  <a:lnTo>
                    <a:pt x="325" y="93"/>
                  </a:lnTo>
                  <a:lnTo>
                    <a:pt x="328" y="91"/>
                  </a:lnTo>
                  <a:lnTo>
                    <a:pt x="331" y="89"/>
                  </a:lnTo>
                  <a:lnTo>
                    <a:pt x="333" y="87"/>
                  </a:lnTo>
                  <a:lnTo>
                    <a:pt x="335" y="85"/>
                  </a:lnTo>
                  <a:lnTo>
                    <a:pt x="336" y="82"/>
                  </a:lnTo>
                  <a:lnTo>
                    <a:pt x="338" y="80"/>
                  </a:lnTo>
                  <a:lnTo>
                    <a:pt x="339" y="77"/>
                  </a:lnTo>
                  <a:lnTo>
                    <a:pt x="340" y="74"/>
                  </a:lnTo>
                  <a:lnTo>
                    <a:pt x="340" y="71"/>
                  </a:lnTo>
                  <a:lnTo>
                    <a:pt x="341" y="67"/>
                  </a:lnTo>
                  <a:lnTo>
                    <a:pt x="341" y="32"/>
                  </a:lnTo>
                  <a:lnTo>
                    <a:pt x="340" y="28"/>
                  </a:lnTo>
                  <a:lnTo>
                    <a:pt x="340" y="24"/>
                  </a:lnTo>
                  <a:lnTo>
                    <a:pt x="339" y="21"/>
                  </a:lnTo>
                  <a:lnTo>
                    <a:pt x="338" y="18"/>
                  </a:lnTo>
                  <a:lnTo>
                    <a:pt x="336" y="16"/>
                  </a:lnTo>
                  <a:lnTo>
                    <a:pt x="335" y="13"/>
                  </a:lnTo>
                  <a:lnTo>
                    <a:pt x="333" y="11"/>
                  </a:lnTo>
                  <a:lnTo>
                    <a:pt x="331" y="9"/>
                  </a:lnTo>
                  <a:lnTo>
                    <a:pt x="328" y="7"/>
                  </a:lnTo>
                  <a:lnTo>
                    <a:pt x="325" y="5"/>
                  </a:lnTo>
                  <a:lnTo>
                    <a:pt x="322" y="3"/>
                  </a:lnTo>
                  <a:lnTo>
                    <a:pt x="319" y="2"/>
                  </a:lnTo>
                  <a:lnTo>
                    <a:pt x="316" y="1"/>
                  </a:lnTo>
                  <a:lnTo>
                    <a:pt x="313" y="0"/>
                  </a:lnTo>
                  <a:lnTo>
                    <a:pt x="309" y="0"/>
                  </a:lnTo>
                  <a:lnTo>
                    <a:pt x="305" y="0"/>
                  </a:lnTo>
                  <a:lnTo>
                    <a:pt x="37" y="0"/>
                  </a:lnTo>
                  <a:lnTo>
                    <a:pt x="32" y="0"/>
                  </a:lnTo>
                  <a:lnTo>
                    <a:pt x="28" y="0"/>
                  </a:lnTo>
                  <a:lnTo>
                    <a:pt x="25" y="1"/>
                  </a:lnTo>
                  <a:lnTo>
                    <a:pt x="21" y="2"/>
                  </a:lnTo>
                  <a:lnTo>
                    <a:pt x="18" y="3"/>
                  </a:lnTo>
                  <a:lnTo>
                    <a:pt x="15" y="5"/>
                  </a:lnTo>
                  <a:lnTo>
                    <a:pt x="13" y="7"/>
                  </a:lnTo>
                  <a:lnTo>
                    <a:pt x="10"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0" y="89"/>
                  </a:lnTo>
                  <a:lnTo>
                    <a:pt x="13" y="91"/>
                  </a:lnTo>
                  <a:lnTo>
                    <a:pt x="15" y="93"/>
                  </a:lnTo>
                  <a:lnTo>
                    <a:pt x="18" y="95"/>
                  </a:lnTo>
                  <a:lnTo>
                    <a:pt x="21" y="96"/>
                  </a:lnTo>
                  <a:lnTo>
                    <a:pt x="25" y="97"/>
                  </a:lnTo>
                  <a:lnTo>
                    <a:pt x="28" y="98"/>
                  </a:lnTo>
                  <a:lnTo>
                    <a:pt x="32"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399" name="Freeform 126"/>
            <p:cNvSpPr>
              <a:spLocks/>
            </p:cNvSpPr>
            <p:nvPr/>
          </p:nvSpPr>
          <p:spPr bwMode="auto">
            <a:xfrm>
              <a:off x="4758" y="1316"/>
              <a:ext cx="21" cy="12"/>
            </a:xfrm>
            <a:custGeom>
              <a:avLst/>
              <a:gdLst>
                <a:gd name="T0" fmla="*/ 18 w 478"/>
                <a:gd name="T1" fmla="*/ 12 h 282"/>
                <a:gd name="T2" fmla="*/ 19 w 478"/>
                <a:gd name="T3" fmla="*/ 12 h 282"/>
                <a:gd name="T4" fmla="*/ 19 w 478"/>
                <a:gd name="T5" fmla="*/ 12 h 282"/>
                <a:gd name="T6" fmla="*/ 20 w 478"/>
                <a:gd name="T7" fmla="*/ 11 h 282"/>
                <a:gd name="T8" fmla="*/ 20 w 478"/>
                <a:gd name="T9" fmla="*/ 11 h 282"/>
                <a:gd name="T10" fmla="*/ 21 w 478"/>
                <a:gd name="T11" fmla="*/ 10 h 282"/>
                <a:gd name="T12" fmla="*/ 21 w 478"/>
                <a:gd name="T13" fmla="*/ 10 h 282"/>
                <a:gd name="T14" fmla="*/ 21 w 478"/>
                <a:gd name="T15" fmla="*/ 9 h 282"/>
                <a:gd name="T16" fmla="*/ 20 w 478"/>
                <a:gd name="T17" fmla="*/ 3 h 282"/>
                <a:gd name="T18" fmla="*/ 20 w 478"/>
                <a:gd name="T19" fmla="*/ 2 h 282"/>
                <a:gd name="T20" fmla="*/ 20 w 478"/>
                <a:gd name="T21" fmla="*/ 2 h 282"/>
                <a:gd name="T22" fmla="*/ 20 w 478"/>
                <a:gd name="T23" fmla="*/ 1 h 282"/>
                <a:gd name="T24" fmla="*/ 20 w 478"/>
                <a:gd name="T25" fmla="*/ 1 h 282"/>
                <a:gd name="T26" fmla="*/ 19 w 478"/>
                <a:gd name="T27" fmla="*/ 1 h 282"/>
                <a:gd name="T28" fmla="*/ 19 w 478"/>
                <a:gd name="T29" fmla="*/ 0 h 282"/>
                <a:gd name="T30" fmla="*/ 19 w 478"/>
                <a:gd name="T31" fmla="*/ 0 h 282"/>
                <a:gd name="T32" fmla="*/ 18 w 478"/>
                <a:gd name="T33" fmla="*/ 0 h 282"/>
                <a:gd name="T34" fmla="*/ 3 w 478"/>
                <a:gd name="T35" fmla="*/ 0 h 282"/>
                <a:gd name="T36" fmla="*/ 2 w 478"/>
                <a:gd name="T37" fmla="*/ 0 h 282"/>
                <a:gd name="T38" fmla="*/ 2 w 478"/>
                <a:gd name="T39" fmla="*/ 0 h 282"/>
                <a:gd name="T40" fmla="*/ 1 w 478"/>
                <a:gd name="T41" fmla="*/ 1 h 282"/>
                <a:gd name="T42" fmla="*/ 1 w 478"/>
                <a:gd name="T43" fmla="*/ 1 h 282"/>
                <a:gd name="T44" fmla="*/ 1 w 478"/>
                <a:gd name="T45" fmla="*/ 1 h 282"/>
                <a:gd name="T46" fmla="*/ 1 w 478"/>
                <a:gd name="T47" fmla="*/ 2 h 282"/>
                <a:gd name="T48" fmla="*/ 1 w 478"/>
                <a:gd name="T49" fmla="*/ 3 h 282"/>
                <a:gd name="T50" fmla="*/ 0 w 478"/>
                <a:gd name="T51" fmla="*/ 9 h 282"/>
                <a:gd name="T52" fmla="*/ 0 w 478"/>
                <a:gd name="T53" fmla="*/ 10 h 282"/>
                <a:gd name="T54" fmla="*/ 0 w 478"/>
                <a:gd name="T55" fmla="*/ 10 h 282"/>
                <a:gd name="T56" fmla="*/ 1 w 478"/>
                <a:gd name="T57" fmla="*/ 11 h 282"/>
                <a:gd name="T58" fmla="*/ 1 w 478"/>
                <a:gd name="T59" fmla="*/ 11 h 282"/>
                <a:gd name="T60" fmla="*/ 1 w 478"/>
                <a:gd name="T61" fmla="*/ 11 h 282"/>
                <a:gd name="T62" fmla="*/ 2 w 478"/>
                <a:gd name="T63" fmla="*/ 12 h 282"/>
                <a:gd name="T64" fmla="*/ 2 w 478"/>
                <a:gd name="T65" fmla="*/ 12 h 282"/>
                <a:gd name="T66" fmla="*/ 3 w 478"/>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2"/>
                <a:gd name="T104" fmla="*/ 478 w 478"/>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2">
                  <a:moveTo>
                    <a:pt x="416" y="282"/>
                  </a:moveTo>
                  <a:lnTo>
                    <a:pt x="420" y="281"/>
                  </a:lnTo>
                  <a:lnTo>
                    <a:pt x="426" y="280"/>
                  </a:lnTo>
                  <a:lnTo>
                    <a:pt x="431" y="278"/>
                  </a:lnTo>
                  <a:lnTo>
                    <a:pt x="436" y="276"/>
                  </a:lnTo>
                  <a:lnTo>
                    <a:pt x="442" y="273"/>
                  </a:lnTo>
                  <a:lnTo>
                    <a:pt x="447" y="270"/>
                  </a:lnTo>
                  <a:lnTo>
                    <a:pt x="452" y="266"/>
                  </a:lnTo>
                  <a:lnTo>
                    <a:pt x="457" y="262"/>
                  </a:lnTo>
                  <a:lnTo>
                    <a:pt x="461" y="257"/>
                  </a:lnTo>
                  <a:lnTo>
                    <a:pt x="465" y="252"/>
                  </a:lnTo>
                  <a:lnTo>
                    <a:pt x="469" y="246"/>
                  </a:lnTo>
                  <a:lnTo>
                    <a:pt x="472" y="240"/>
                  </a:lnTo>
                  <a:lnTo>
                    <a:pt x="474" y="234"/>
                  </a:lnTo>
                  <a:lnTo>
                    <a:pt x="476" y="228"/>
                  </a:lnTo>
                  <a:lnTo>
                    <a:pt x="477" y="221"/>
                  </a:lnTo>
                  <a:lnTo>
                    <a:pt x="478" y="215"/>
                  </a:lnTo>
                  <a:lnTo>
                    <a:pt x="464" y="67"/>
                  </a:lnTo>
                  <a:lnTo>
                    <a:pt x="463" y="60"/>
                  </a:lnTo>
                  <a:lnTo>
                    <a:pt x="463" y="53"/>
                  </a:lnTo>
                  <a:lnTo>
                    <a:pt x="461" y="46"/>
                  </a:lnTo>
                  <a:lnTo>
                    <a:pt x="460" y="40"/>
                  </a:lnTo>
                  <a:lnTo>
                    <a:pt x="458" y="34"/>
                  </a:lnTo>
                  <a:lnTo>
                    <a:pt x="455" y="29"/>
                  </a:lnTo>
                  <a:lnTo>
                    <a:pt x="453" y="24"/>
                  </a:lnTo>
                  <a:lnTo>
                    <a:pt x="450" y="20"/>
                  </a:lnTo>
                  <a:lnTo>
                    <a:pt x="446" y="15"/>
                  </a:lnTo>
                  <a:lnTo>
                    <a:pt x="443" y="12"/>
                  </a:lnTo>
                  <a:lnTo>
                    <a:pt x="438" y="7"/>
                  </a:lnTo>
                  <a:lnTo>
                    <a:pt x="434" y="5"/>
                  </a:lnTo>
                  <a:lnTo>
                    <a:pt x="429" y="2"/>
                  </a:lnTo>
                  <a:lnTo>
                    <a:pt x="425" y="1"/>
                  </a:lnTo>
                  <a:lnTo>
                    <a:pt x="420" y="0"/>
                  </a:lnTo>
                  <a:lnTo>
                    <a:pt x="416" y="0"/>
                  </a:lnTo>
                  <a:lnTo>
                    <a:pt x="63" y="0"/>
                  </a:lnTo>
                  <a:lnTo>
                    <a:pt x="58" y="0"/>
                  </a:lnTo>
                  <a:lnTo>
                    <a:pt x="52" y="1"/>
                  </a:lnTo>
                  <a:lnTo>
                    <a:pt x="48" y="2"/>
                  </a:lnTo>
                  <a:lnTo>
                    <a:pt x="43" y="5"/>
                  </a:lnTo>
                  <a:lnTo>
                    <a:pt x="39" y="7"/>
                  </a:lnTo>
                  <a:lnTo>
                    <a:pt x="35" y="12"/>
                  </a:lnTo>
                  <a:lnTo>
                    <a:pt x="32" y="15"/>
                  </a:lnTo>
                  <a:lnTo>
                    <a:pt x="28" y="20"/>
                  </a:lnTo>
                  <a:lnTo>
                    <a:pt x="25" y="24"/>
                  </a:lnTo>
                  <a:lnTo>
                    <a:pt x="23" y="29"/>
                  </a:lnTo>
                  <a:lnTo>
                    <a:pt x="20" y="34"/>
                  </a:lnTo>
                  <a:lnTo>
                    <a:pt x="18" y="40"/>
                  </a:lnTo>
                  <a:lnTo>
                    <a:pt x="17" y="46"/>
                  </a:lnTo>
                  <a:lnTo>
                    <a:pt x="14" y="53"/>
                  </a:lnTo>
                  <a:lnTo>
                    <a:pt x="14" y="60"/>
                  </a:lnTo>
                  <a:lnTo>
                    <a:pt x="14" y="67"/>
                  </a:lnTo>
                  <a:lnTo>
                    <a:pt x="0" y="215"/>
                  </a:lnTo>
                  <a:lnTo>
                    <a:pt x="0" y="221"/>
                  </a:lnTo>
                  <a:lnTo>
                    <a:pt x="1" y="228"/>
                  </a:lnTo>
                  <a:lnTo>
                    <a:pt x="3" y="234"/>
                  </a:lnTo>
                  <a:lnTo>
                    <a:pt x="5" y="240"/>
                  </a:lnTo>
                  <a:lnTo>
                    <a:pt x="8" y="246"/>
                  </a:lnTo>
                  <a:lnTo>
                    <a:pt x="12" y="252"/>
                  </a:lnTo>
                  <a:lnTo>
                    <a:pt x="17" y="257"/>
                  </a:lnTo>
                  <a:lnTo>
                    <a:pt x="21" y="262"/>
                  </a:lnTo>
                  <a:lnTo>
                    <a:pt x="26" y="266"/>
                  </a:lnTo>
                  <a:lnTo>
                    <a:pt x="31" y="270"/>
                  </a:lnTo>
                  <a:lnTo>
                    <a:pt x="36" y="273"/>
                  </a:lnTo>
                  <a:lnTo>
                    <a:pt x="41" y="276"/>
                  </a:lnTo>
                  <a:lnTo>
                    <a:pt x="46" y="278"/>
                  </a:lnTo>
                  <a:lnTo>
                    <a:pt x="51" y="280"/>
                  </a:lnTo>
                  <a:lnTo>
                    <a:pt x="58" y="281"/>
                  </a:lnTo>
                  <a:lnTo>
                    <a:pt x="63" y="282"/>
                  </a:lnTo>
                  <a:lnTo>
                    <a:pt x="416" y="282"/>
                  </a:lnTo>
                  <a:close/>
                </a:path>
              </a:pathLst>
            </a:custGeom>
            <a:solidFill>
              <a:srgbClr val="7F7F7F"/>
            </a:solidFill>
            <a:ln w="0">
              <a:solidFill>
                <a:srgbClr val="000000"/>
              </a:solidFill>
              <a:round/>
              <a:headEnd/>
              <a:tailEnd/>
            </a:ln>
          </p:spPr>
          <p:txBody>
            <a:bodyPr/>
            <a:lstStyle/>
            <a:p>
              <a:pPr algn="ctr"/>
              <a:endParaRPr lang="en-US" sz="1800"/>
            </a:p>
          </p:txBody>
        </p:sp>
        <p:sp>
          <p:nvSpPr>
            <p:cNvPr id="309400" name="Freeform 127"/>
            <p:cNvSpPr>
              <a:spLocks/>
            </p:cNvSpPr>
            <p:nvPr/>
          </p:nvSpPr>
          <p:spPr bwMode="auto">
            <a:xfrm>
              <a:off x="4759" y="1316"/>
              <a:ext cx="19" cy="12"/>
            </a:xfrm>
            <a:custGeom>
              <a:avLst/>
              <a:gdLst>
                <a:gd name="T0" fmla="*/ 17 w 455"/>
                <a:gd name="T1" fmla="*/ 12 h 269"/>
                <a:gd name="T2" fmla="*/ 17 w 455"/>
                <a:gd name="T3" fmla="*/ 12 h 269"/>
                <a:gd name="T4" fmla="*/ 18 w 455"/>
                <a:gd name="T5" fmla="*/ 12 h 269"/>
                <a:gd name="T6" fmla="*/ 18 w 455"/>
                <a:gd name="T7" fmla="*/ 11 h 269"/>
                <a:gd name="T8" fmla="*/ 18 w 455"/>
                <a:gd name="T9" fmla="*/ 11 h 269"/>
                <a:gd name="T10" fmla="*/ 19 w 455"/>
                <a:gd name="T11" fmla="*/ 10 h 269"/>
                <a:gd name="T12" fmla="*/ 19 w 455"/>
                <a:gd name="T13" fmla="*/ 10 h 269"/>
                <a:gd name="T14" fmla="*/ 19 w 455"/>
                <a:gd name="T15" fmla="*/ 9 h 269"/>
                <a:gd name="T16" fmla="*/ 18 w 455"/>
                <a:gd name="T17" fmla="*/ 3 h 269"/>
                <a:gd name="T18" fmla="*/ 18 w 455"/>
                <a:gd name="T19" fmla="*/ 2 h 269"/>
                <a:gd name="T20" fmla="*/ 18 w 455"/>
                <a:gd name="T21" fmla="*/ 2 h 269"/>
                <a:gd name="T22" fmla="*/ 18 w 455"/>
                <a:gd name="T23" fmla="*/ 1 h 269"/>
                <a:gd name="T24" fmla="*/ 18 w 455"/>
                <a:gd name="T25" fmla="*/ 1 h 269"/>
                <a:gd name="T26" fmla="*/ 18 w 455"/>
                <a:gd name="T27" fmla="*/ 0 h 269"/>
                <a:gd name="T28" fmla="*/ 17 w 455"/>
                <a:gd name="T29" fmla="*/ 0 h 269"/>
                <a:gd name="T30" fmla="*/ 17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6" y="269"/>
                  </a:moveTo>
                  <a:lnTo>
                    <a:pt x="400" y="268"/>
                  </a:lnTo>
                  <a:lnTo>
                    <a:pt x="405" y="267"/>
                  </a:lnTo>
                  <a:lnTo>
                    <a:pt x="410" y="266"/>
                  </a:lnTo>
                  <a:lnTo>
                    <a:pt x="415" y="264"/>
                  </a:lnTo>
                  <a:lnTo>
                    <a:pt x="420" y="261"/>
                  </a:lnTo>
                  <a:lnTo>
                    <a:pt x="425" y="258"/>
                  </a:lnTo>
                  <a:lnTo>
                    <a:pt x="430" y="254"/>
                  </a:lnTo>
                  <a:lnTo>
                    <a:pt x="435" y="250"/>
                  </a:lnTo>
                  <a:lnTo>
                    <a:pt x="439" y="245"/>
                  </a:lnTo>
                  <a:lnTo>
                    <a:pt x="443" y="240"/>
                  </a:lnTo>
                  <a:lnTo>
                    <a:pt x="446" y="235"/>
                  </a:lnTo>
                  <a:lnTo>
                    <a:pt x="449" y="230"/>
                  </a:lnTo>
                  <a:lnTo>
                    <a:pt x="451" y="224"/>
                  </a:lnTo>
                  <a:lnTo>
                    <a:pt x="453" y="218"/>
                  </a:lnTo>
                  <a:lnTo>
                    <a:pt x="454" y="212"/>
                  </a:lnTo>
                  <a:lnTo>
                    <a:pt x="455" y="205"/>
                  </a:lnTo>
                  <a:lnTo>
                    <a:pt x="442" y="65"/>
                  </a:lnTo>
                  <a:lnTo>
                    <a:pt x="441" y="58"/>
                  </a:lnTo>
                  <a:lnTo>
                    <a:pt x="441" y="52"/>
                  </a:lnTo>
                  <a:lnTo>
                    <a:pt x="439" y="46"/>
                  </a:lnTo>
                  <a:lnTo>
                    <a:pt x="438" y="39"/>
                  </a:lnTo>
                  <a:lnTo>
                    <a:pt x="436" y="33"/>
                  </a:lnTo>
                  <a:lnTo>
                    <a:pt x="434" y="28"/>
                  </a:lnTo>
                  <a:lnTo>
                    <a:pt x="431" y="23"/>
                  </a:lnTo>
                  <a:lnTo>
                    <a:pt x="427" y="19"/>
                  </a:lnTo>
                  <a:lnTo>
                    <a:pt x="424" y="15"/>
                  </a:lnTo>
                  <a:lnTo>
                    <a:pt x="421" y="11"/>
                  </a:lnTo>
                  <a:lnTo>
                    <a:pt x="417" y="8"/>
                  </a:lnTo>
                  <a:lnTo>
                    <a:pt x="413" y="4"/>
                  </a:lnTo>
                  <a:lnTo>
                    <a:pt x="409" y="2"/>
                  </a:lnTo>
                  <a:lnTo>
                    <a:pt x="405" y="1"/>
                  </a:lnTo>
                  <a:lnTo>
                    <a:pt x="400" y="0"/>
                  </a:lnTo>
                  <a:lnTo>
                    <a:pt x="396" y="0"/>
                  </a:lnTo>
                  <a:lnTo>
                    <a:pt x="60" y="0"/>
                  </a:lnTo>
                  <a:lnTo>
                    <a:pt x="55" y="0"/>
                  </a:lnTo>
                  <a:lnTo>
                    <a:pt x="50" y="1"/>
                  </a:lnTo>
                  <a:lnTo>
                    <a:pt x="46" y="2"/>
                  </a:lnTo>
                  <a:lnTo>
                    <a:pt x="42" y="4"/>
                  </a:lnTo>
                  <a:lnTo>
                    <a:pt x="37" y="8"/>
                  </a:lnTo>
                  <a:lnTo>
                    <a:pt x="33" y="11"/>
                  </a:lnTo>
                  <a:lnTo>
                    <a:pt x="30" y="15"/>
                  </a:lnTo>
                  <a:lnTo>
                    <a:pt x="27" y="19"/>
                  </a:lnTo>
                  <a:lnTo>
                    <a:pt x="24" y="23"/>
                  </a:lnTo>
                  <a:lnTo>
                    <a:pt x="21" y="28"/>
                  </a:lnTo>
                  <a:lnTo>
                    <a:pt x="19" y="33"/>
                  </a:lnTo>
                  <a:lnTo>
                    <a:pt x="17" y="39"/>
                  </a:lnTo>
                  <a:lnTo>
                    <a:pt x="16" y="46"/>
                  </a:lnTo>
                  <a:lnTo>
                    <a:pt x="14" y="52"/>
                  </a:lnTo>
                  <a:lnTo>
                    <a:pt x="14" y="58"/>
                  </a:lnTo>
                  <a:lnTo>
                    <a:pt x="14" y="65"/>
                  </a:lnTo>
                  <a:lnTo>
                    <a:pt x="0" y="205"/>
                  </a:lnTo>
                  <a:lnTo>
                    <a:pt x="0" y="212"/>
                  </a:lnTo>
                  <a:lnTo>
                    <a:pt x="1" y="218"/>
                  </a:lnTo>
                  <a:lnTo>
                    <a:pt x="4" y="224"/>
                  </a:lnTo>
                  <a:lnTo>
                    <a:pt x="6" y="230"/>
                  </a:lnTo>
                  <a:lnTo>
                    <a:pt x="9" y="235"/>
                  </a:lnTo>
                  <a:lnTo>
                    <a:pt x="12" y="240"/>
                  </a:lnTo>
                  <a:lnTo>
                    <a:pt x="16" y="245"/>
                  </a:lnTo>
                  <a:lnTo>
                    <a:pt x="20" y="250"/>
                  </a:lnTo>
                  <a:lnTo>
                    <a:pt x="25" y="254"/>
                  </a:lnTo>
                  <a:lnTo>
                    <a:pt x="29" y="258"/>
                  </a:lnTo>
                  <a:lnTo>
                    <a:pt x="34" y="261"/>
                  </a:lnTo>
                  <a:lnTo>
                    <a:pt x="39" y="264"/>
                  </a:lnTo>
                  <a:lnTo>
                    <a:pt x="45" y="266"/>
                  </a:lnTo>
                  <a:lnTo>
                    <a:pt x="50" y="267"/>
                  </a:lnTo>
                  <a:lnTo>
                    <a:pt x="55" y="268"/>
                  </a:lnTo>
                  <a:lnTo>
                    <a:pt x="60" y="269"/>
                  </a:lnTo>
                  <a:lnTo>
                    <a:pt x="396" y="269"/>
                  </a:lnTo>
                  <a:close/>
                </a:path>
              </a:pathLst>
            </a:custGeom>
            <a:solidFill>
              <a:srgbClr val="F2F3F1"/>
            </a:solidFill>
            <a:ln w="0">
              <a:solidFill>
                <a:srgbClr val="000000"/>
              </a:solidFill>
              <a:round/>
              <a:headEnd/>
              <a:tailEnd/>
            </a:ln>
          </p:spPr>
          <p:txBody>
            <a:bodyPr/>
            <a:lstStyle/>
            <a:p>
              <a:pPr algn="ctr"/>
              <a:endParaRPr lang="en-US" sz="1800"/>
            </a:p>
          </p:txBody>
        </p:sp>
        <p:sp>
          <p:nvSpPr>
            <p:cNvPr id="309401" name="Freeform 128"/>
            <p:cNvSpPr>
              <a:spLocks/>
            </p:cNvSpPr>
            <p:nvPr/>
          </p:nvSpPr>
          <p:spPr bwMode="auto">
            <a:xfrm>
              <a:off x="4761" y="1322"/>
              <a:ext cx="15" cy="5"/>
            </a:xfrm>
            <a:custGeom>
              <a:avLst/>
              <a:gdLst>
                <a:gd name="T0" fmla="*/ 15 w 333"/>
                <a:gd name="T1" fmla="*/ 2 h 121"/>
                <a:gd name="T2" fmla="*/ 15 w 333"/>
                <a:gd name="T3" fmla="*/ 3 h 121"/>
                <a:gd name="T4" fmla="*/ 15 w 333"/>
                <a:gd name="T5" fmla="*/ 3 h 121"/>
                <a:gd name="T6" fmla="*/ 15 w 333"/>
                <a:gd name="T7" fmla="*/ 3 h 121"/>
                <a:gd name="T8" fmla="*/ 15 w 333"/>
                <a:gd name="T9" fmla="*/ 3 h 121"/>
                <a:gd name="T10" fmla="*/ 15 w 333"/>
                <a:gd name="T11" fmla="*/ 4 h 121"/>
                <a:gd name="T12" fmla="*/ 15 w 333"/>
                <a:gd name="T13" fmla="*/ 4 h 121"/>
                <a:gd name="T14" fmla="*/ 15 w 333"/>
                <a:gd name="T15" fmla="*/ 4 h 121"/>
                <a:gd name="T16" fmla="*/ 15 w 333"/>
                <a:gd name="T17" fmla="*/ 4 h 121"/>
                <a:gd name="T18" fmla="*/ 14 w 333"/>
                <a:gd name="T19" fmla="*/ 4 h 121"/>
                <a:gd name="T20" fmla="*/ 14 w 333"/>
                <a:gd name="T21" fmla="*/ 5 h 121"/>
                <a:gd name="T22" fmla="*/ 14 w 333"/>
                <a:gd name="T23" fmla="*/ 5 h 121"/>
                <a:gd name="T24" fmla="*/ 14 w 333"/>
                <a:gd name="T25" fmla="*/ 5 h 121"/>
                <a:gd name="T26" fmla="*/ 14 w 333"/>
                <a:gd name="T27" fmla="*/ 5 h 121"/>
                <a:gd name="T28" fmla="*/ 14 w 333"/>
                <a:gd name="T29" fmla="*/ 5 h 121"/>
                <a:gd name="T30" fmla="*/ 13 w 333"/>
                <a:gd name="T31" fmla="*/ 5 h 121"/>
                <a:gd name="T32" fmla="*/ 13 w 333"/>
                <a:gd name="T33" fmla="*/ 5 h 121"/>
                <a:gd name="T34" fmla="*/ 2 w 333"/>
                <a:gd name="T35" fmla="*/ 5 h 121"/>
                <a:gd name="T36" fmla="*/ 1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5 w 333"/>
                <a:gd name="T71" fmla="*/ 0 h 121"/>
                <a:gd name="T72" fmla="*/ 15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1" y="78"/>
                  </a:lnTo>
                  <a:lnTo>
                    <a:pt x="330" y="83"/>
                  </a:lnTo>
                  <a:lnTo>
                    <a:pt x="329" y="88"/>
                  </a:lnTo>
                  <a:lnTo>
                    <a:pt x="327" y="93"/>
                  </a:lnTo>
                  <a:lnTo>
                    <a:pt x="324" y="98"/>
                  </a:lnTo>
                  <a:lnTo>
                    <a:pt x="322" y="102"/>
                  </a:lnTo>
                  <a:lnTo>
                    <a:pt x="319" y="106"/>
                  </a:lnTo>
                  <a:lnTo>
                    <a:pt x="316" y="109"/>
                  </a:lnTo>
                  <a:lnTo>
                    <a:pt x="313" y="112"/>
                  </a:lnTo>
                  <a:lnTo>
                    <a:pt x="310" y="115"/>
                  </a:lnTo>
                  <a:lnTo>
                    <a:pt x="306" y="118"/>
                  </a:lnTo>
                  <a:lnTo>
                    <a:pt x="303" y="119"/>
                  </a:lnTo>
                  <a:lnTo>
                    <a:pt x="299" y="120"/>
                  </a:lnTo>
                  <a:lnTo>
                    <a:pt x="295" y="121"/>
                  </a:lnTo>
                  <a:lnTo>
                    <a:pt x="38" y="121"/>
                  </a:lnTo>
                  <a:lnTo>
                    <a:pt x="33" y="120"/>
                  </a:lnTo>
                  <a:lnTo>
                    <a:pt x="29" y="119"/>
                  </a:lnTo>
                  <a:lnTo>
                    <a:pt x="26" y="118"/>
                  </a:lnTo>
                  <a:lnTo>
                    <a:pt x="22" y="115"/>
                  </a:lnTo>
                  <a:lnTo>
                    <a:pt x="19" y="112"/>
                  </a:lnTo>
                  <a:lnTo>
                    <a:pt x="15" y="109"/>
                  </a:lnTo>
                  <a:lnTo>
                    <a:pt x="12" y="106"/>
                  </a:lnTo>
                  <a:lnTo>
                    <a:pt x="9" y="102"/>
                  </a:lnTo>
                  <a:lnTo>
                    <a:pt x="7" y="98"/>
                  </a:lnTo>
                  <a:lnTo>
                    <a:pt x="5" y="93"/>
                  </a:lnTo>
                  <a:lnTo>
                    <a:pt x="3" y="88"/>
                  </a:lnTo>
                  <a:lnTo>
                    <a:pt x="2" y="83"/>
                  </a:lnTo>
                  <a:lnTo>
                    <a:pt x="1" y="78"/>
                  </a:lnTo>
                  <a:lnTo>
                    <a:pt x="0" y="71"/>
                  </a:lnTo>
                  <a:lnTo>
                    <a:pt x="0" y="65"/>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402" name="Freeform 129"/>
            <p:cNvSpPr>
              <a:spLocks/>
            </p:cNvSpPr>
            <p:nvPr/>
          </p:nvSpPr>
          <p:spPr bwMode="auto">
            <a:xfrm>
              <a:off x="4759" y="1318"/>
              <a:ext cx="2" cy="8"/>
            </a:xfrm>
            <a:custGeom>
              <a:avLst/>
              <a:gdLst>
                <a:gd name="T0" fmla="*/ 1 w 33"/>
                <a:gd name="T1" fmla="*/ 8 h 200"/>
                <a:gd name="T2" fmla="*/ 1 w 33"/>
                <a:gd name="T3" fmla="*/ 8 h 200"/>
                <a:gd name="T4" fmla="*/ 2 w 33"/>
                <a:gd name="T5" fmla="*/ 8 h 200"/>
                <a:gd name="T6" fmla="*/ 2 w 33"/>
                <a:gd name="T7" fmla="*/ 8 h 200"/>
                <a:gd name="T8" fmla="*/ 2 w 33"/>
                <a:gd name="T9" fmla="*/ 8 h 200"/>
                <a:gd name="T10" fmla="*/ 2 w 33"/>
                <a:gd name="T11" fmla="*/ 8 h 200"/>
                <a:gd name="T12" fmla="*/ 2 w 33"/>
                <a:gd name="T13" fmla="*/ 7 h 200"/>
                <a:gd name="T14" fmla="*/ 2 w 33"/>
                <a:gd name="T15" fmla="*/ 7 h 200"/>
                <a:gd name="T16" fmla="*/ 2 w 33"/>
                <a:gd name="T17" fmla="*/ 1 h 200"/>
                <a:gd name="T18" fmla="*/ 2 w 33"/>
                <a:gd name="T19" fmla="*/ 1 h 200"/>
                <a:gd name="T20" fmla="*/ 2 w 33"/>
                <a:gd name="T21" fmla="*/ 0 h 200"/>
                <a:gd name="T22" fmla="*/ 2 w 33"/>
                <a:gd name="T23" fmla="*/ 0 h 200"/>
                <a:gd name="T24" fmla="*/ 2 w 33"/>
                <a:gd name="T25" fmla="*/ 0 h 200"/>
                <a:gd name="T26" fmla="*/ 2 w 33"/>
                <a:gd name="T27" fmla="*/ 0 h 200"/>
                <a:gd name="T28" fmla="*/ 1 w 33"/>
                <a:gd name="T29" fmla="*/ 0 h 200"/>
                <a:gd name="T30" fmla="*/ 1 w 33"/>
                <a:gd name="T31" fmla="*/ 0 h 200"/>
                <a:gd name="T32" fmla="*/ 1 w 33"/>
                <a:gd name="T33" fmla="*/ 0 h 200"/>
                <a:gd name="T34" fmla="*/ 1 w 33"/>
                <a:gd name="T35" fmla="*/ 0 h 200"/>
                <a:gd name="T36" fmla="*/ 1 w 33"/>
                <a:gd name="T37" fmla="*/ 0 h 200"/>
                <a:gd name="T38" fmla="*/ 1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1 w 33"/>
                <a:gd name="T61" fmla="*/ 8 h 200"/>
                <a:gd name="T62" fmla="*/ 1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8" y="200"/>
                  </a:moveTo>
                  <a:lnTo>
                    <a:pt x="19" y="199"/>
                  </a:lnTo>
                  <a:lnTo>
                    <a:pt x="20" y="199"/>
                  </a:lnTo>
                  <a:lnTo>
                    <a:pt x="22" y="199"/>
                  </a:lnTo>
                  <a:lnTo>
                    <a:pt x="23" y="198"/>
                  </a:lnTo>
                  <a:lnTo>
                    <a:pt x="25" y="197"/>
                  </a:lnTo>
                  <a:lnTo>
                    <a:pt x="26" y="196"/>
                  </a:lnTo>
                  <a:lnTo>
                    <a:pt x="28" y="195"/>
                  </a:lnTo>
                  <a:lnTo>
                    <a:pt x="29" y="194"/>
                  </a:lnTo>
                  <a:lnTo>
                    <a:pt x="29" y="193"/>
                  </a:lnTo>
                  <a:lnTo>
                    <a:pt x="30" y="191"/>
                  </a:lnTo>
                  <a:lnTo>
                    <a:pt x="31" y="190"/>
                  </a:lnTo>
                  <a:lnTo>
                    <a:pt x="31" y="188"/>
                  </a:lnTo>
                  <a:lnTo>
                    <a:pt x="32" y="186"/>
                  </a:lnTo>
                  <a:lnTo>
                    <a:pt x="32" y="184"/>
                  </a:lnTo>
                  <a:lnTo>
                    <a:pt x="32" y="183"/>
                  </a:lnTo>
                  <a:lnTo>
                    <a:pt x="33" y="181"/>
                  </a:lnTo>
                  <a:lnTo>
                    <a:pt x="33" y="20"/>
                  </a:lnTo>
                  <a:lnTo>
                    <a:pt x="32" y="18"/>
                  </a:lnTo>
                  <a:lnTo>
                    <a:pt x="32" y="16"/>
                  </a:lnTo>
                  <a:lnTo>
                    <a:pt x="32" y="14"/>
                  </a:lnTo>
                  <a:lnTo>
                    <a:pt x="31" y="12"/>
                  </a:lnTo>
                  <a:lnTo>
                    <a:pt x="31" y="11"/>
                  </a:lnTo>
                  <a:lnTo>
                    <a:pt x="30" y="9"/>
                  </a:lnTo>
                  <a:lnTo>
                    <a:pt x="29" y="7"/>
                  </a:lnTo>
                  <a:lnTo>
                    <a:pt x="29" y="5"/>
                  </a:lnTo>
                  <a:lnTo>
                    <a:pt x="28" y="4"/>
                  </a:lnTo>
                  <a:lnTo>
                    <a:pt x="26" y="3"/>
                  </a:lnTo>
                  <a:lnTo>
                    <a:pt x="25" y="2"/>
                  </a:lnTo>
                  <a:lnTo>
                    <a:pt x="23" y="1"/>
                  </a:lnTo>
                  <a:lnTo>
                    <a:pt x="22"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9"/>
                  </a:lnTo>
                  <a:lnTo>
                    <a:pt x="5" y="11"/>
                  </a:lnTo>
                  <a:lnTo>
                    <a:pt x="5" y="12"/>
                  </a:lnTo>
                  <a:lnTo>
                    <a:pt x="4" y="14"/>
                  </a:lnTo>
                  <a:lnTo>
                    <a:pt x="4" y="16"/>
                  </a:lnTo>
                  <a:lnTo>
                    <a:pt x="4" y="18"/>
                  </a:lnTo>
                  <a:lnTo>
                    <a:pt x="4" y="20"/>
                  </a:lnTo>
                  <a:lnTo>
                    <a:pt x="0" y="168"/>
                  </a:lnTo>
                  <a:lnTo>
                    <a:pt x="0" y="170"/>
                  </a:lnTo>
                  <a:lnTo>
                    <a:pt x="0" y="173"/>
                  </a:lnTo>
                  <a:lnTo>
                    <a:pt x="0" y="175"/>
                  </a:lnTo>
                  <a:lnTo>
                    <a:pt x="1" y="178"/>
                  </a:lnTo>
                  <a:lnTo>
                    <a:pt x="2" y="180"/>
                  </a:lnTo>
                  <a:lnTo>
                    <a:pt x="3" y="183"/>
                  </a:lnTo>
                  <a:lnTo>
                    <a:pt x="4" y="185"/>
                  </a:lnTo>
                  <a:lnTo>
                    <a:pt x="6" y="188"/>
                  </a:lnTo>
                  <a:lnTo>
                    <a:pt x="7" y="190"/>
                  </a:lnTo>
                  <a:lnTo>
                    <a:pt x="8" y="192"/>
                  </a:lnTo>
                  <a:lnTo>
                    <a:pt x="10" y="194"/>
                  </a:lnTo>
                  <a:lnTo>
                    <a:pt x="11" y="196"/>
                  </a:lnTo>
                  <a:lnTo>
                    <a:pt x="13" y="197"/>
                  </a:lnTo>
                  <a:lnTo>
                    <a:pt x="14"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403" name="Freeform 130"/>
            <p:cNvSpPr>
              <a:spLocks/>
            </p:cNvSpPr>
            <p:nvPr/>
          </p:nvSpPr>
          <p:spPr bwMode="auto">
            <a:xfrm>
              <a:off x="4776" y="1317"/>
              <a:ext cx="2" cy="9"/>
            </a:xfrm>
            <a:custGeom>
              <a:avLst/>
              <a:gdLst>
                <a:gd name="T0" fmla="*/ 1 w 38"/>
                <a:gd name="T1" fmla="*/ 9 h 209"/>
                <a:gd name="T2" fmla="*/ 1 w 38"/>
                <a:gd name="T3" fmla="*/ 9 h 209"/>
                <a:gd name="T4" fmla="*/ 1 w 38"/>
                <a:gd name="T5" fmla="*/ 9 h 209"/>
                <a:gd name="T6" fmla="*/ 1 w 38"/>
                <a:gd name="T7" fmla="*/ 9 h 209"/>
                <a:gd name="T8" fmla="*/ 2 w 38"/>
                <a:gd name="T9" fmla="*/ 8 h 209"/>
                <a:gd name="T10" fmla="*/ 2 w 38"/>
                <a:gd name="T11" fmla="*/ 8 h 209"/>
                <a:gd name="T12" fmla="*/ 2 w 38"/>
                <a:gd name="T13" fmla="*/ 8 h 209"/>
                <a:gd name="T14" fmla="*/ 2 w 38"/>
                <a:gd name="T15" fmla="*/ 8 h 209"/>
                <a:gd name="T16" fmla="*/ 2 w 38"/>
                <a:gd name="T17" fmla="*/ 1 h 209"/>
                <a:gd name="T18" fmla="*/ 1 w 38"/>
                <a:gd name="T19" fmla="*/ 1 h 209"/>
                <a:gd name="T20" fmla="*/ 1 w 38"/>
                <a:gd name="T21" fmla="*/ 0 h 209"/>
                <a:gd name="T22" fmla="*/ 1 w 38"/>
                <a:gd name="T23" fmla="*/ 0 h 209"/>
                <a:gd name="T24" fmla="*/ 1 w 38"/>
                <a:gd name="T25" fmla="*/ 0 h 209"/>
                <a:gd name="T26" fmla="*/ 1 w 38"/>
                <a:gd name="T27" fmla="*/ 0 h 209"/>
                <a:gd name="T28" fmla="*/ 1 w 38"/>
                <a:gd name="T29" fmla="*/ 0 h 209"/>
                <a:gd name="T30" fmla="*/ 1 w 38"/>
                <a:gd name="T31" fmla="*/ 0 h 209"/>
                <a:gd name="T32" fmla="*/ 1 w 38"/>
                <a:gd name="T33" fmla="*/ 0 h 209"/>
                <a:gd name="T34" fmla="*/ 1 w 38"/>
                <a:gd name="T35" fmla="*/ 0 h 209"/>
                <a:gd name="T36" fmla="*/ 0 w 38"/>
                <a:gd name="T37" fmla="*/ 0 h 209"/>
                <a:gd name="T38" fmla="*/ 0 w 38"/>
                <a:gd name="T39" fmla="*/ 0 h 209"/>
                <a:gd name="T40" fmla="*/ 0 w 38"/>
                <a:gd name="T41" fmla="*/ 0 h 209"/>
                <a:gd name="T42" fmla="*/ 0 w 38"/>
                <a:gd name="T43" fmla="*/ 0 h 209"/>
                <a:gd name="T44" fmla="*/ 0 w 38"/>
                <a:gd name="T45" fmla="*/ 1 h 209"/>
                <a:gd name="T46" fmla="*/ 0 w 38"/>
                <a:gd name="T47" fmla="*/ 1 h 209"/>
                <a:gd name="T48" fmla="*/ 0 w 38"/>
                <a:gd name="T49" fmla="*/ 1 h 209"/>
                <a:gd name="T50" fmla="*/ 0 w 38"/>
                <a:gd name="T51" fmla="*/ 8 h 209"/>
                <a:gd name="T52" fmla="*/ 0 w 38"/>
                <a:gd name="T53" fmla="*/ 8 h 209"/>
                <a:gd name="T54" fmla="*/ 0 w 38"/>
                <a:gd name="T55" fmla="*/ 9 h 209"/>
                <a:gd name="T56" fmla="*/ 0 w 38"/>
                <a:gd name="T57" fmla="*/ 9 h 209"/>
                <a:gd name="T58" fmla="*/ 0 w 38"/>
                <a:gd name="T59" fmla="*/ 9 h 209"/>
                <a:gd name="T60" fmla="*/ 0 w 38"/>
                <a:gd name="T61" fmla="*/ 9 h 209"/>
                <a:gd name="T62" fmla="*/ 0 w 38"/>
                <a:gd name="T63" fmla="*/ 9 h 209"/>
                <a:gd name="T64" fmla="*/ 1 w 38"/>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9"/>
                <a:gd name="T101" fmla="*/ 38 w 38"/>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9">
                  <a:moveTo>
                    <a:pt x="14" y="209"/>
                  </a:moveTo>
                  <a:lnTo>
                    <a:pt x="15" y="208"/>
                  </a:lnTo>
                  <a:lnTo>
                    <a:pt x="17" y="208"/>
                  </a:lnTo>
                  <a:lnTo>
                    <a:pt x="19" y="206"/>
                  </a:lnTo>
                  <a:lnTo>
                    <a:pt x="20" y="205"/>
                  </a:lnTo>
                  <a:lnTo>
                    <a:pt x="22" y="203"/>
                  </a:lnTo>
                  <a:lnTo>
                    <a:pt x="25" y="201"/>
                  </a:lnTo>
                  <a:lnTo>
                    <a:pt x="27" y="199"/>
                  </a:lnTo>
                  <a:lnTo>
                    <a:pt x="29" y="197"/>
                  </a:lnTo>
                  <a:lnTo>
                    <a:pt x="31" y="194"/>
                  </a:lnTo>
                  <a:lnTo>
                    <a:pt x="32" y="191"/>
                  </a:lnTo>
                  <a:lnTo>
                    <a:pt x="34" y="189"/>
                  </a:lnTo>
                  <a:lnTo>
                    <a:pt x="35" y="186"/>
                  </a:lnTo>
                  <a:lnTo>
                    <a:pt x="36" y="184"/>
                  </a:lnTo>
                  <a:lnTo>
                    <a:pt x="37" y="181"/>
                  </a:lnTo>
                  <a:lnTo>
                    <a:pt x="37" y="179"/>
                  </a:lnTo>
                  <a:lnTo>
                    <a:pt x="38" y="177"/>
                  </a:lnTo>
                  <a:lnTo>
                    <a:pt x="29" y="20"/>
                  </a:lnTo>
                  <a:lnTo>
                    <a:pt x="28" y="18"/>
                  </a:lnTo>
                  <a:lnTo>
                    <a:pt x="28" y="16"/>
                  </a:lnTo>
                  <a:lnTo>
                    <a:pt x="28" y="13"/>
                  </a:lnTo>
                  <a:lnTo>
                    <a:pt x="27" y="11"/>
                  </a:lnTo>
                  <a:lnTo>
                    <a:pt x="27" y="10"/>
                  </a:lnTo>
                  <a:lnTo>
                    <a:pt x="26" y="8"/>
                  </a:lnTo>
                  <a:lnTo>
                    <a:pt x="25" y="7"/>
                  </a:lnTo>
                  <a:lnTo>
                    <a:pt x="25" y="5"/>
                  </a:lnTo>
                  <a:lnTo>
                    <a:pt x="24" y="4"/>
                  </a:lnTo>
                  <a:lnTo>
                    <a:pt x="21" y="3"/>
                  </a:lnTo>
                  <a:lnTo>
                    <a:pt x="20" y="2"/>
                  </a:lnTo>
                  <a:lnTo>
                    <a:pt x="19" y="1"/>
                  </a:lnTo>
                  <a:lnTo>
                    <a:pt x="18"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4" y="203"/>
                  </a:lnTo>
                  <a:lnTo>
                    <a:pt x="4" y="204"/>
                  </a:lnTo>
                  <a:lnTo>
                    <a:pt x="6" y="205"/>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404" name="Freeform 131"/>
            <p:cNvSpPr>
              <a:spLocks/>
            </p:cNvSpPr>
            <p:nvPr/>
          </p:nvSpPr>
          <p:spPr bwMode="auto">
            <a:xfrm>
              <a:off x="4761" y="1317"/>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3" y="98"/>
                  </a:lnTo>
                  <a:lnTo>
                    <a:pt x="316" y="97"/>
                  </a:lnTo>
                  <a:lnTo>
                    <a:pt x="319" y="96"/>
                  </a:lnTo>
                  <a:lnTo>
                    <a:pt x="322" y="95"/>
                  </a:lnTo>
                  <a:lnTo>
                    <a:pt x="325" y="93"/>
                  </a:lnTo>
                  <a:lnTo>
                    <a:pt x="328" y="91"/>
                  </a:lnTo>
                  <a:lnTo>
                    <a:pt x="331" y="89"/>
                  </a:lnTo>
                  <a:lnTo>
                    <a:pt x="334" y="87"/>
                  </a:lnTo>
                  <a:lnTo>
                    <a:pt x="336" y="85"/>
                  </a:lnTo>
                  <a:lnTo>
                    <a:pt x="337" y="82"/>
                  </a:lnTo>
                  <a:lnTo>
                    <a:pt x="339" y="80"/>
                  </a:lnTo>
                  <a:lnTo>
                    <a:pt x="340" y="77"/>
                  </a:lnTo>
                  <a:lnTo>
                    <a:pt x="341" y="74"/>
                  </a:lnTo>
                  <a:lnTo>
                    <a:pt x="341" y="71"/>
                  </a:lnTo>
                  <a:lnTo>
                    <a:pt x="342" y="67"/>
                  </a:lnTo>
                  <a:lnTo>
                    <a:pt x="342" y="32"/>
                  </a:lnTo>
                  <a:lnTo>
                    <a:pt x="341" y="28"/>
                  </a:lnTo>
                  <a:lnTo>
                    <a:pt x="341" y="24"/>
                  </a:lnTo>
                  <a:lnTo>
                    <a:pt x="340" y="21"/>
                  </a:lnTo>
                  <a:lnTo>
                    <a:pt x="339" y="18"/>
                  </a:lnTo>
                  <a:lnTo>
                    <a:pt x="337" y="16"/>
                  </a:lnTo>
                  <a:lnTo>
                    <a:pt x="336" y="13"/>
                  </a:lnTo>
                  <a:lnTo>
                    <a:pt x="334" y="11"/>
                  </a:lnTo>
                  <a:lnTo>
                    <a:pt x="331" y="9"/>
                  </a:lnTo>
                  <a:lnTo>
                    <a:pt x="328" y="7"/>
                  </a:lnTo>
                  <a:lnTo>
                    <a:pt x="325" y="5"/>
                  </a:lnTo>
                  <a:lnTo>
                    <a:pt x="322" y="3"/>
                  </a:lnTo>
                  <a:lnTo>
                    <a:pt x="319" y="2"/>
                  </a:lnTo>
                  <a:lnTo>
                    <a:pt x="316" y="1"/>
                  </a:lnTo>
                  <a:lnTo>
                    <a:pt x="313" y="0"/>
                  </a:lnTo>
                  <a:lnTo>
                    <a:pt x="309" y="0"/>
                  </a:lnTo>
                  <a:lnTo>
                    <a:pt x="306" y="0"/>
                  </a:lnTo>
                  <a:lnTo>
                    <a:pt x="37" y="0"/>
                  </a:lnTo>
                  <a:lnTo>
                    <a:pt x="33" y="0"/>
                  </a:lnTo>
                  <a:lnTo>
                    <a:pt x="29" y="0"/>
                  </a:lnTo>
                  <a:lnTo>
                    <a:pt x="26" y="1"/>
                  </a:lnTo>
                  <a:lnTo>
                    <a:pt x="21" y="2"/>
                  </a:lnTo>
                  <a:lnTo>
                    <a:pt x="18" y="3"/>
                  </a:lnTo>
                  <a:lnTo>
                    <a:pt x="15" y="5"/>
                  </a:lnTo>
                  <a:lnTo>
                    <a:pt x="13" y="7"/>
                  </a:lnTo>
                  <a:lnTo>
                    <a:pt x="10"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0" y="89"/>
                  </a:lnTo>
                  <a:lnTo>
                    <a:pt x="13" y="91"/>
                  </a:lnTo>
                  <a:lnTo>
                    <a:pt x="15" y="93"/>
                  </a:lnTo>
                  <a:lnTo>
                    <a:pt x="18" y="95"/>
                  </a:lnTo>
                  <a:lnTo>
                    <a:pt x="21" y="96"/>
                  </a:lnTo>
                  <a:lnTo>
                    <a:pt x="26" y="97"/>
                  </a:lnTo>
                  <a:lnTo>
                    <a:pt x="29" y="98"/>
                  </a:lnTo>
                  <a:lnTo>
                    <a:pt x="33" y="98"/>
                  </a:lnTo>
                  <a:lnTo>
                    <a:pt x="37"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405" name="Freeform 132"/>
            <p:cNvSpPr>
              <a:spLocks/>
            </p:cNvSpPr>
            <p:nvPr/>
          </p:nvSpPr>
          <p:spPr bwMode="auto">
            <a:xfrm>
              <a:off x="4736" y="1316"/>
              <a:ext cx="20" cy="12"/>
            </a:xfrm>
            <a:custGeom>
              <a:avLst/>
              <a:gdLst>
                <a:gd name="T0" fmla="*/ 18 w 477"/>
                <a:gd name="T1" fmla="*/ 12 h 282"/>
                <a:gd name="T2" fmla="*/ 18 w 477"/>
                <a:gd name="T3" fmla="*/ 12 h 282"/>
                <a:gd name="T4" fmla="*/ 18 w 477"/>
                <a:gd name="T5" fmla="*/ 12 h 282"/>
                <a:gd name="T6" fmla="*/ 19 w 477"/>
                <a:gd name="T7" fmla="*/ 11 h 282"/>
                <a:gd name="T8" fmla="*/ 19 w 477"/>
                <a:gd name="T9" fmla="*/ 11 h 282"/>
                <a:gd name="T10" fmla="*/ 20 w 477"/>
                <a:gd name="T11" fmla="*/ 10 h 282"/>
                <a:gd name="T12" fmla="*/ 20 w 477"/>
                <a:gd name="T13" fmla="*/ 10 h 282"/>
                <a:gd name="T14" fmla="*/ 20 w 477"/>
                <a:gd name="T15" fmla="*/ 9 h 282"/>
                <a:gd name="T16" fmla="*/ 19 w 477"/>
                <a:gd name="T17" fmla="*/ 3 h 282"/>
                <a:gd name="T18" fmla="*/ 19 w 477"/>
                <a:gd name="T19" fmla="*/ 2 h 282"/>
                <a:gd name="T20" fmla="*/ 19 w 477"/>
                <a:gd name="T21" fmla="*/ 2 h 282"/>
                <a:gd name="T22" fmla="*/ 19 w 477"/>
                <a:gd name="T23" fmla="*/ 1 h 282"/>
                <a:gd name="T24" fmla="*/ 19 w 477"/>
                <a:gd name="T25" fmla="*/ 1 h 282"/>
                <a:gd name="T26" fmla="*/ 18 w 477"/>
                <a:gd name="T27" fmla="*/ 1 h 282"/>
                <a:gd name="T28" fmla="*/ 18 w 477"/>
                <a:gd name="T29" fmla="*/ 0 h 282"/>
                <a:gd name="T30" fmla="*/ 18 w 477"/>
                <a:gd name="T31" fmla="*/ 0 h 282"/>
                <a:gd name="T32" fmla="*/ 17 w 477"/>
                <a:gd name="T33" fmla="*/ 0 h 282"/>
                <a:gd name="T34" fmla="*/ 2 w 477"/>
                <a:gd name="T35" fmla="*/ 0 h 282"/>
                <a:gd name="T36" fmla="*/ 2 w 477"/>
                <a:gd name="T37" fmla="*/ 0 h 282"/>
                <a:gd name="T38" fmla="*/ 2 w 477"/>
                <a:gd name="T39" fmla="*/ 0 h 282"/>
                <a:gd name="T40" fmla="*/ 1 w 477"/>
                <a:gd name="T41" fmla="*/ 1 h 282"/>
                <a:gd name="T42" fmla="*/ 1 w 477"/>
                <a:gd name="T43" fmla="*/ 1 h 282"/>
                <a:gd name="T44" fmla="*/ 1 w 477"/>
                <a:gd name="T45" fmla="*/ 1 h 282"/>
                <a:gd name="T46" fmla="*/ 1 w 477"/>
                <a:gd name="T47" fmla="*/ 2 h 282"/>
                <a:gd name="T48" fmla="*/ 1 w 477"/>
                <a:gd name="T49" fmla="*/ 3 h 282"/>
                <a:gd name="T50" fmla="*/ 0 w 477"/>
                <a:gd name="T51" fmla="*/ 9 h 282"/>
                <a:gd name="T52" fmla="*/ 0 w 477"/>
                <a:gd name="T53" fmla="*/ 10 h 282"/>
                <a:gd name="T54" fmla="*/ 0 w 477"/>
                <a:gd name="T55" fmla="*/ 10 h 282"/>
                <a:gd name="T56" fmla="*/ 1 w 477"/>
                <a:gd name="T57" fmla="*/ 11 h 282"/>
                <a:gd name="T58" fmla="*/ 1 w 477"/>
                <a:gd name="T59" fmla="*/ 11 h 282"/>
                <a:gd name="T60" fmla="*/ 1 w 477"/>
                <a:gd name="T61" fmla="*/ 11 h 282"/>
                <a:gd name="T62" fmla="*/ 2 w 477"/>
                <a:gd name="T63" fmla="*/ 12 h 282"/>
                <a:gd name="T64" fmla="*/ 2 w 477"/>
                <a:gd name="T65" fmla="*/ 12 h 282"/>
                <a:gd name="T66" fmla="*/ 3 w 477"/>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2"/>
                <a:gd name="T104" fmla="*/ 477 w 477"/>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2">
                  <a:moveTo>
                    <a:pt x="416" y="282"/>
                  </a:moveTo>
                  <a:lnTo>
                    <a:pt x="420" y="281"/>
                  </a:lnTo>
                  <a:lnTo>
                    <a:pt x="425" y="280"/>
                  </a:lnTo>
                  <a:lnTo>
                    <a:pt x="430" y="278"/>
                  </a:lnTo>
                  <a:lnTo>
                    <a:pt x="435" y="276"/>
                  </a:lnTo>
                  <a:lnTo>
                    <a:pt x="440" y="273"/>
                  </a:lnTo>
                  <a:lnTo>
                    <a:pt x="445" y="270"/>
                  </a:lnTo>
                  <a:lnTo>
                    <a:pt x="451" y="266"/>
                  </a:lnTo>
                  <a:lnTo>
                    <a:pt x="456" y="262"/>
                  </a:lnTo>
                  <a:lnTo>
                    <a:pt x="460" y="257"/>
                  </a:lnTo>
                  <a:lnTo>
                    <a:pt x="464" y="252"/>
                  </a:lnTo>
                  <a:lnTo>
                    <a:pt x="468" y="246"/>
                  </a:lnTo>
                  <a:lnTo>
                    <a:pt x="471" y="240"/>
                  </a:lnTo>
                  <a:lnTo>
                    <a:pt x="473" y="234"/>
                  </a:lnTo>
                  <a:lnTo>
                    <a:pt x="475" y="228"/>
                  </a:lnTo>
                  <a:lnTo>
                    <a:pt x="476" y="221"/>
                  </a:lnTo>
                  <a:lnTo>
                    <a:pt x="477" y="215"/>
                  </a:lnTo>
                  <a:lnTo>
                    <a:pt x="463" y="67"/>
                  </a:lnTo>
                  <a:lnTo>
                    <a:pt x="462" y="60"/>
                  </a:lnTo>
                  <a:lnTo>
                    <a:pt x="462" y="53"/>
                  </a:lnTo>
                  <a:lnTo>
                    <a:pt x="460" y="46"/>
                  </a:lnTo>
                  <a:lnTo>
                    <a:pt x="459" y="40"/>
                  </a:lnTo>
                  <a:lnTo>
                    <a:pt x="457" y="34"/>
                  </a:lnTo>
                  <a:lnTo>
                    <a:pt x="455" y="29"/>
                  </a:lnTo>
                  <a:lnTo>
                    <a:pt x="452" y="24"/>
                  </a:lnTo>
                  <a:lnTo>
                    <a:pt x="448" y="20"/>
                  </a:lnTo>
                  <a:lnTo>
                    <a:pt x="445" y="15"/>
                  </a:lnTo>
                  <a:lnTo>
                    <a:pt x="441" y="12"/>
                  </a:lnTo>
                  <a:lnTo>
                    <a:pt x="437" y="7"/>
                  </a:lnTo>
                  <a:lnTo>
                    <a:pt x="433" y="5"/>
                  </a:lnTo>
                  <a:lnTo>
                    <a:pt x="429" y="2"/>
                  </a:lnTo>
                  <a:lnTo>
                    <a:pt x="425" y="1"/>
                  </a:lnTo>
                  <a:lnTo>
                    <a:pt x="420" y="0"/>
                  </a:lnTo>
                  <a:lnTo>
                    <a:pt x="416" y="0"/>
                  </a:lnTo>
                  <a:lnTo>
                    <a:pt x="63" y="0"/>
                  </a:lnTo>
                  <a:lnTo>
                    <a:pt x="57" y="0"/>
                  </a:lnTo>
                  <a:lnTo>
                    <a:pt x="52" y="1"/>
                  </a:lnTo>
                  <a:lnTo>
                    <a:pt x="48" y="2"/>
                  </a:lnTo>
                  <a:lnTo>
                    <a:pt x="43" y="5"/>
                  </a:lnTo>
                  <a:lnTo>
                    <a:pt x="39" y="7"/>
                  </a:lnTo>
                  <a:lnTo>
                    <a:pt x="35" y="12"/>
                  </a:lnTo>
                  <a:lnTo>
                    <a:pt x="32" y="15"/>
                  </a:lnTo>
                  <a:lnTo>
                    <a:pt x="28" y="20"/>
                  </a:lnTo>
                  <a:lnTo>
                    <a:pt x="25" y="24"/>
                  </a:lnTo>
                  <a:lnTo>
                    <a:pt x="22" y="29"/>
                  </a:lnTo>
                  <a:lnTo>
                    <a:pt x="19" y="34"/>
                  </a:lnTo>
                  <a:lnTo>
                    <a:pt x="17" y="40"/>
                  </a:lnTo>
                  <a:lnTo>
                    <a:pt x="16" y="46"/>
                  </a:lnTo>
                  <a:lnTo>
                    <a:pt x="14" y="53"/>
                  </a:lnTo>
                  <a:lnTo>
                    <a:pt x="14" y="60"/>
                  </a:lnTo>
                  <a:lnTo>
                    <a:pt x="14" y="67"/>
                  </a:lnTo>
                  <a:lnTo>
                    <a:pt x="0" y="215"/>
                  </a:lnTo>
                  <a:lnTo>
                    <a:pt x="0" y="221"/>
                  </a:lnTo>
                  <a:lnTo>
                    <a:pt x="1" y="228"/>
                  </a:lnTo>
                  <a:lnTo>
                    <a:pt x="3" y="234"/>
                  </a:lnTo>
                  <a:lnTo>
                    <a:pt x="5" y="240"/>
                  </a:lnTo>
                  <a:lnTo>
                    <a:pt x="8" y="246"/>
                  </a:lnTo>
                  <a:lnTo>
                    <a:pt x="12" y="252"/>
                  </a:lnTo>
                  <a:lnTo>
                    <a:pt x="16" y="257"/>
                  </a:lnTo>
                  <a:lnTo>
                    <a:pt x="20" y="262"/>
                  </a:lnTo>
                  <a:lnTo>
                    <a:pt x="26" y="266"/>
                  </a:lnTo>
                  <a:lnTo>
                    <a:pt x="31" y="270"/>
                  </a:lnTo>
                  <a:lnTo>
                    <a:pt x="36" y="273"/>
                  </a:lnTo>
                  <a:lnTo>
                    <a:pt x="41" y="276"/>
                  </a:lnTo>
                  <a:lnTo>
                    <a:pt x="46" y="278"/>
                  </a:lnTo>
                  <a:lnTo>
                    <a:pt x="51" y="280"/>
                  </a:lnTo>
                  <a:lnTo>
                    <a:pt x="57" y="281"/>
                  </a:lnTo>
                  <a:lnTo>
                    <a:pt x="63" y="282"/>
                  </a:lnTo>
                  <a:lnTo>
                    <a:pt x="416" y="282"/>
                  </a:lnTo>
                  <a:close/>
                </a:path>
              </a:pathLst>
            </a:custGeom>
            <a:solidFill>
              <a:srgbClr val="7F7F7F"/>
            </a:solidFill>
            <a:ln w="0">
              <a:solidFill>
                <a:srgbClr val="000000"/>
              </a:solidFill>
              <a:round/>
              <a:headEnd/>
              <a:tailEnd/>
            </a:ln>
          </p:spPr>
          <p:txBody>
            <a:bodyPr/>
            <a:lstStyle/>
            <a:p>
              <a:pPr algn="ctr"/>
              <a:endParaRPr lang="en-US" sz="1800"/>
            </a:p>
          </p:txBody>
        </p:sp>
        <p:sp>
          <p:nvSpPr>
            <p:cNvPr id="309406" name="Freeform 133"/>
            <p:cNvSpPr>
              <a:spLocks/>
            </p:cNvSpPr>
            <p:nvPr/>
          </p:nvSpPr>
          <p:spPr bwMode="auto">
            <a:xfrm>
              <a:off x="4736" y="1316"/>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8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400" y="268"/>
                  </a:lnTo>
                  <a:lnTo>
                    <a:pt x="405" y="267"/>
                  </a:lnTo>
                  <a:lnTo>
                    <a:pt x="410" y="266"/>
                  </a:lnTo>
                  <a:lnTo>
                    <a:pt x="415" y="264"/>
                  </a:lnTo>
                  <a:lnTo>
                    <a:pt x="420" y="261"/>
                  </a:lnTo>
                  <a:lnTo>
                    <a:pt x="424" y="258"/>
                  </a:lnTo>
                  <a:lnTo>
                    <a:pt x="429" y="254"/>
                  </a:lnTo>
                  <a:lnTo>
                    <a:pt x="434" y="250"/>
                  </a:lnTo>
                  <a:lnTo>
                    <a:pt x="439" y="245"/>
                  </a:lnTo>
                  <a:lnTo>
                    <a:pt x="442" y="240"/>
                  </a:lnTo>
                  <a:lnTo>
                    <a:pt x="446" y="235"/>
                  </a:lnTo>
                  <a:lnTo>
                    <a:pt x="449" y="230"/>
                  </a:lnTo>
                  <a:lnTo>
                    <a:pt x="451" y="224"/>
                  </a:lnTo>
                  <a:lnTo>
                    <a:pt x="453" y="218"/>
                  </a:lnTo>
                  <a:lnTo>
                    <a:pt x="454" y="212"/>
                  </a:lnTo>
                  <a:lnTo>
                    <a:pt x="455" y="205"/>
                  </a:lnTo>
                  <a:lnTo>
                    <a:pt x="441" y="65"/>
                  </a:lnTo>
                  <a:lnTo>
                    <a:pt x="440" y="58"/>
                  </a:lnTo>
                  <a:lnTo>
                    <a:pt x="440" y="52"/>
                  </a:lnTo>
                  <a:lnTo>
                    <a:pt x="438" y="46"/>
                  </a:lnTo>
                  <a:lnTo>
                    <a:pt x="436" y="39"/>
                  </a:lnTo>
                  <a:lnTo>
                    <a:pt x="434" y="33"/>
                  </a:lnTo>
                  <a:lnTo>
                    <a:pt x="432" y="28"/>
                  </a:lnTo>
                  <a:lnTo>
                    <a:pt x="429" y="23"/>
                  </a:lnTo>
                  <a:lnTo>
                    <a:pt x="427" y="19"/>
                  </a:lnTo>
                  <a:lnTo>
                    <a:pt x="423" y="15"/>
                  </a:lnTo>
                  <a:lnTo>
                    <a:pt x="420" y="11"/>
                  </a:lnTo>
                  <a:lnTo>
                    <a:pt x="416" y="8"/>
                  </a:lnTo>
                  <a:lnTo>
                    <a:pt x="413" y="4"/>
                  </a:lnTo>
                  <a:lnTo>
                    <a:pt x="408" y="2"/>
                  </a:lnTo>
                  <a:lnTo>
                    <a:pt x="404" y="1"/>
                  </a:lnTo>
                  <a:lnTo>
                    <a:pt x="400" y="0"/>
                  </a:lnTo>
                  <a:lnTo>
                    <a:pt x="395" y="0"/>
                  </a:lnTo>
                  <a:lnTo>
                    <a:pt x="59" y="0"/>
                  </a:lnTo>
                  <a:lnTo>
                    <a:pt x="54" y="0"/>
                  </a:lnTo>
                  <a:lnTo>
                    <a:pt x="49" y="1"/>
                  </a:lnTo>
                  <a:lnTo>
                    <a:pt x="45" y="2"/>
                  </a:lnTo>
                  <a:lnTo>
                    <a:pt x="41" y="4"/>
                  </a:lnTo>
                  <a:lnTo>
                    <a:pt x="37" y="8"/>
                  </a:lnTo>
                  <a:lnTo>
                    <a:pt x="33" y="11"/>
                  </a:lnTo>
                  <a:lnTo>
                    <a:pt x="30" y="15"/>
                  </a:lnTo>
                  <a:lnTo>
                    <a:pt x="27" y="19"/>
                  </a:lnTo>
                  <a:lnTo>
                    <a:pt x="24" y="23"/>
                  </a:lnTo>
                  <a:lnTo>
                    <a:pt x="21" y="28"/>
                  </a:lnTo>
                  <a:lnTo>
                    <a:pt x="19" y="33"/>
                  </a:lnTo>
                  <a:lnTo>
                    <a:pt x="17" y="39"/>
                  </a:lnTo>
                  <a:lnTo>
                    <a:pt x="16" y="46"/>
                  </a:lnTo>
                  <a:lnTo>
                    <a:pt x="14" y="52"/>
                  </a:lnTo>
                  <a:lnTo>
                    <a:pt x="14" y="58"/>
                  </a:lnTo>
                  <a:lnTo>
                    <a:pt x="14" y="65"/>
                  </a:lnTo>
                  <a:lnTo>
                    <a:pt x="0" y="205"/>
                  </a:lnTo>
                  <a:lnTo>
                    <a:pt x="0" y="212"/>
                  </a:lnTo>
                  <a:lnTo>
                    <a:pt x="1" y="218"/>
                  </a:lnTo>
                  <a:lnTo>
                    <a:pt x="3" y="224"/>
                  </a:lnTo>
                  <a:lnTo>
                    <a:pt x="5" y="230"/>
                  </a:lnTo>
                  <a:lnTo>
                    <a:pt x="8" y="235"/>
                  </a:lnTo>
                  <a:lnTo>
                    <a:pt x="12" y="240"/>
                  </a:lnTo>
                  <a:lnTo>
                    <a:pt x="16" y="245"/>
                  </a:lnTo>
                  <a:lnTo>
                    <a:pt x="20" y="250"/>
                  </a:lnTo>
                  <a:lnTo>
                    <a:pt x="24" y="254"/>
                  </a:lnTo>
                  <a:lnTo>
                    <a:pt x="29" y="258"/>
                  </a:lnTo>
                  <a:lnTo>
                    <a:pt x="34" y="261"/>
                  </a:lnTo>
                  <a:lnTo>
                    <a:pt x="38" y="264"/>
                  </a:lnTo>
                  <a:lnTo>
                    <a:pt x="43" y="266"/>
                  </a:lnTo>
                  <a:lnTo>
                    <a:pt x="48" y="267"/>
                  </a:lnTo>
                  <a:lnTo>
                    <a:pt x="54" y="268"/>
                  </a:lnTo>
                  <a:lnTo>
                    <a:pt x="59"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407" name="Freeform 134"/>
            <p:cNvSpPr>
              <a:spLocks/>
            </p:cNvSpPr>
            <p:nvPr/>
          </p:nvSpPr>
          <p:spPr bwMode="auto">
            <a:xfrm>
              <a:off x="4739" y="1322"/>
              <a:ext cx="14" cy="5"/>
            </a:xfrm>
            <a:custGeom>
              <a:avLst/>
              <a:gdLst>
                <a:gd name="T0" fmla="*/ 14 w 333"/>
                <a:gd name="T1" fmla="*/ 2 h 121"/>
                <a:gd name="T2" fmla="*/ 14 w 333"/>
                <a:gd name="T3" fmla="*/ 3 h 121"/>
                <a:gd name="T4" fmla="*/ 14 w 333"/>
                <a:gd name="T5" fmla="*/ 3 h 121"/>
                <a:gd name="T6" fmla="*/ 14 w 333"/>
                <a:gd name="T7" fmla="*/ 3 h 121"/>
                <a:gd name="T8" fmla="*/ 14 w 333"/>
                <a:gd name="T9" fmla="*/ 3 h 121"/>
                <a:gd name="T10" fmla="*/ 14 w 333"/>
                <a:gd name="T11" fmla="*/ 4 h 121"/>
                <a:gd name="T12" fmla="*/ 14 w 333"/>
                <a:gd name="T13" fmla="*/ 4 h 121"/>
                <a:gd name="T14" fmla="*/ 14 w 333"/>
                <a:gd name="T15" fmla="*/ 4 h 121"/>
                <a:gd name="T16" fmla="*/ 14 w 333"/>
                <a:gd name="T17" fmla="*/ 4 h 121"/>
                <a:gd name="T18" fmla="*/ 13 w 333"/>
                <a:gd name="T19" fmla="*/ 4 h 121"/>
                <a:gd name="T20" fmla="*/ 13 w 333"/>
                <a:gd name="T21" fmla="*/ 5 h 121"/>
                <a:gd name="T22" fmla="*/ 13 w 333"/>
                <a:gd name="T23" fmla="*/ 5 h 121"/>
                <a:gd name="T24" fmla="*/ 13 w 333"/>
                <a:gd name="T25" fmla="*/ 5 h 121"/>
                <a:gd name="T26" fmla="*/ 13 w 333"/>
                <a:gd name="T27" fmla="*/ 5 h 121"/>
                <a:gd name="T28" fmla="*/ 13 w 333"/>
                <a:gd name="T29" fmla="*/ 5 h 121"/>
                <a:gd name="T30" fmla="*/ 13 w 333"/>
                <a:gd name="T31" fmla="*/ 5 h 121"/>
                <a:gd name="T32" fmla="*/ 12 w 333"/>
                <a:gd name="T33" fmla="*/ 5 h 121"/>
                <a:gd name="T34" fmla="*/ 2 w 333"/>
                <a:gd name="T35" fmla="*/ 5 h 121"/>
                <a:gd name="T36" fmla="*/ 1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4 w 333"/>
                <a:gd name="T71" fmla="*/ 0 h 121"/>
                <a:gd name="T72" fmla="*/ 14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1" y="78"/>
                  </a:lnTo>
                  <a:lnTo>
                    <a:pt x="330" y="83"/>
                  </a:lnTo>
                  <a:lnTo>
                    <a:pt x="329" y="88"/>
                  </a:lnTo>
                  <a:lnTo>
                    <a:pt x="327" y="93"/>
                  </a:lnTo>
                  <a:lnTo>
                    <a:pt x="325" y="98"/>
                  </a:lnTo>
                  <a:lnTo>
                    <a:pt x="323" y="102"/>
                  </a:lnTo>
                  <a:lnTo>
                    <a:pt x="320" y="106"/>
                  </a:lnTo>
                  <a:lnTo>
                    <a:pt x="317" y="109"/>
                  </a:lnTo>
                  <a:lnTo>
                    <a:pt x="314" y="112"/>
                  </a:lnTo>
                  <a:lnTo>
                    <a:pt x="311" y="115"/>
                  </a:lnTo>
                  <a:lnTo>
                    <a:pt x="307" y="118"/>
                  </a:lnTo>
                  <a:lnTo>
                    <a:pt x="303" y="119"/>
                  </a:lnTo>
                  <a:lnTo>
                    <a:pt x="299" y="120"/>
                  </a:lnTo>
                  <a:lnTo>
                    <a:pt x="294" y="121"/>
                  </a:lnTo>
                  <a:lnTo>
                    <a:pt x="39" y="121"/>
                  </a:lnTo>
                  <a:lnTo>
                    <a:pt x="34" y="120"/>
                  </a:lnTo>
                  <a:lnTo>
                    <a:pt x="30" y="119"/>
                  </a:lnTo>
                  <a:lnTo>
                    <a:pt x="25" y="118"/>
                  </a:lnTo>
                  <a:lnTo>
                    <a:pt x="22" y="115"/>
                  </a:lnTo>
                  <a:lnTo>
                    <a:pt x="18" y="112"/>
                  </a:lnTo>
                  <a:lnTo>
                    <a:pt x="15" y="109"/>
                  </a:lnTo>
                  <a:lnTo>
                    <a:pt x="12" y="106"/>
                  </a:lnTo>
                  <a:lnTo>
                    <a:pt x="10" y="102"/>
                  </a:lnTo>
                  <a:lnTo>
                    <a:pt x="8" y="98"/>
                  </a:lnTo>
                  <a:lnTo>
                    <a:pt x="5" y="93"/>
                  </a:lnTo>
                  <a:lnTo>
                    <a:pt x="4" y="88"/>
                  </a:lnTo>
                  <a:lnTo>
                    <a:pt x="2" y="83"/>
                  </a:lnTo>
                  <a:lnTo>
                    <a:pt x="1" y="78"/>
                  </a:lnTo>
                  <a:lnTo>
                    <a:pt x="0" y="71"/>
                  </a:lnTo>
                  <a:lnTo>
                    <a:pt x="0" y="65"/>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408" name="Freeform 135"/>
            <p:cNvSpPr>
              <a:spLocks/>
            </p:cNvSpPr>
            <p:nvPr/>
          </p:nvSpPr>
          <p:spPr bwMode="auto">
            <a:xfrm>
              <a:off x="4737" y="1318"/>
              <a:ext cx="1" cy="8"/>
            </a:xfrm>
            <a:custGeom>
              <a:avLst/>
              <a:gdLst>
                <a:gd name="T0" fmla="*/ 1 w 31"/>
                <a:gd name="T1" fmla="*/ 8 h 200"/>
                <a:gd name="T2" fmla="*/ 1 w 31"/>
                <a:gd name="T3" fmla="*/ 8 h 200"/>
                <a:gd name="T4" fmla="*/ 1 w 31"/>
                <a:gd name="T5" fmla="*/ 8 h 200"/>
                <a:gd name="T6" fmla="*/ 1 w 31"/>
                <a:gd name="T7" fmla="*/ 8 h 200"/>
                <a:gd name="T8" fmla="*/ 1 w 31"/>
                <a:gd name="T9" fmla="*/ 8 h 200"/>
                <a:gd name="T10" fmla="*/ 1 w 31"/>
                <a:gd name="T11" fmla="*/ 8 h 200"/>
                <a:gd name="T12" fmla="*/ 1 w 31"/>
                <a:gd name="T13" fmla="*/ 7 h 200"/>
                <a:gd name="T14" fmla="*/ 1 w 31"/>
                <a:gd name="T15" fmla="*/ 7 h 200"/>
                <a:gd name="T16" fmla="*/ 1 w 31"/>
                <a:gd name="T17" fmla="*/ 1 h 200"/>
                <a:gd name="T18" fmla="*/ 1 w 31"/>
                <a:gd name="T19" fmla="*/ 1 h 200"/>
                <a:gd name="T20" fmla="*/ 1 w 31"/>
                <a:gd name="T21" fmla="*/ 0 h 200"/>
                <a:gd name="T22" fmla="*/ 1 w 31"/>
                <a:gd name="T23" fmla="*/ 0 h 200"/>
                <a:gd name="T24" fmla="*/ 1 w 31"/>
                <a:gd name="T25" fmla="*/ 0 h 200"/>
                <a:gd name="T26" fmla="*/ 1 w 31"/>
                <a:gd name="T27" fmla="*/ 0 h 200"/>
                <a:gd name="T28" fmla="*/ 1 w 31"/>
                <a:gd name="T29" fmla="*/ 0 h 200"/>
                <a:gd name="T30" fmla="*/ 1 w 31"/>
                <a:gd name="T31" fmla="*/ 0 h 200"/>
                <a:gd name="T32" fmla="*/ 1 w 31"/>
                <a:gd name="T33" fmla="*/ 0 h 200"/>
                <a:gd name="T34" fmla="*/ 0 w 31"/>
                <a:gd name="T35" fmla="*/ 0 h 200"/>
                <a:gd name="T36" fmla="*/ 0 w 31"/>
                <a:gd name="T37" fmla="*/ 0 h 200"/>
                <a:gd name="T38" fmla="*/ 0 w 31"/>
                <a:gd name="T39" fmla="*/ 0 h 200"/>
                <a:gd name="T40" fmla="*/ 0 w 31"/>
                <a:gd name="T41" fmla="*/ 0 h 200"/>
                <a:gd name="T42" fmla="*/ 0 w 31"/>
                <a:gd name="T43" fmla="*/ 0 h 200"/>
                <a:gd name="T44" fmla="*/ 0 w 31"/>
                <a:gd name="T45" fmla="*/ 0 h 200"/>
                <a:gd name="T46" fmla="*/ 0 w 31"/>
                <a:gd name="T47" fmla="*/ 1 h 200"/>
                <a:gd name="T48" fmla="*/ 0 w 31"/>
                <a:gd name="T49" fmla="*/ 1 h 200"/>
                <a:gd name="T50" fmla="*/ 0 w 31"/>
                <a:gd name="T51" fmla="*/ 7 h 200"/>
                <a:gd name="T52" fmla="*/ 0 w 31"/>
                <a:gd name="T53" fmla="*/ 7 h 200"/>
                <a:gd name="T54" fmla="*/ 0 w 31"/>
                <a:gd name="T55" fmla="*/ 7 h 200"/>
                <a:gd name="T56" fmla="*/ 0 w 31"/>
                <a:gd name="T57" fmla="*/ 7 h 200"/>
                <a:gd name="T58" fmla="*/ 0 w 31"/>
                <a:gd name="T59" fmla="*/ 8 h 200"/>
                <a:gd name="T60" fmla="*/ 0 w 31"/>
                <a:gd name="T61" fmla="*/ 8 h 200"/>
                <a:gd name="T62" fmla="*/ 0 w 31"/>
                <a:gd name="T63" fmla="*/ 8 h 200"/>
                <a:gd name="T64" fmla="*/ 1 w 3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200"/>
                <a:gd name="T101" fmla="*/ 31 w 3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200">
                  <a:moveTo>
                    <a:pt x="18" y="200"/>
                  </a:moveTo>
                  <a:lnTo>
                    <a:pt x="19" y="199"/>
                  </a:lnTo>
                  <a:lnTo>
                    <a:pt x="20" y="199"/>
                  </a:lnTo>
                  <a:lnTo>
                    <a:pt x="21" y="199"/>
                  </a:lnTo>
                  <a:lnTo>
                    <a:pt x="22" y="198"/>
                  </a:lnTo>
                  <a:lnTo>
                    <a:pt x="24" y="197"/>
                  </a:lnTo>
                  <a:lnTo>
                    <a:pt x="25" y="196"/>
                  </a:lnTo>
                  <a:lnTo>
                    <a:pt x="26" y="195"/>
                  </a:lnTo>
                  <a:lnTo>
                    <a:pt x="27" y="194"/>
                  </a:lnTo>
                  <a:lnTo>
                    <a:pt x="27" y="193"/>
                  </a:lnTo>
                  <a:lnTo>
                    <a:pt x="28" y="191"/>
                  </a:lnTo>
                  <a:lnTo>
                    <a:pt x="29" y="190"/>
                  </a:lnTo>
                  <a:lnTo>
                    <a:pt x="29" y="188"/>
                  </a:lnTo>
                  <a:lnTo>
                    <a:pt x="30" y="186"/>
                  </a:lnTo>
                  <a:lnTo>
                    <a:pt x="30" y="184"/>
                  </a:lnTo>
                  <a:lnTo>
                    <a:pt x="30" y="183"/>
                  </a:lnTo>
                  <a:lnTo>
                    <a:pt x="31" y="181"/>
                  </a:lnTo>
                  <a:lnTo>
                    <a:pt x="31" y="20"/>
                  </a:lnTo>
                  <a:lnTo>
                    <a:pt x="30" y="18"/>
                  </a:lnTo>
                  <a:lnTo>
                    <a:pt x="30" y="16"/>
                  </a:lnTo>
                  <a:lnTo>
                    <a:pt x="30" y="14"/>
                  </a:lnTo>
                  <a:lnTo>
                    <a:pt x="29" y="12"/>
                  </a:lnTo>
                  <a:lnTo>
                    <a:pt x="29" y="11"/>
                  </a:lnTo>
                  <a:lnTo>
                    <a:pt x="28" y="9"/>
                  </a:lnTo>
                  <a:lnTo>
                    <a:pt x="27" y="7"/>
                  </a:lnTo>
                  <a:lnTo>
                    <a:pt x="27" y="5"/>
                  </a:lnTo>
                  <a:lnTo>
                    <a:pt x="26" y="4"/>
                  </a:lnTo>
                  <a:lnTo>
                    <a:pt x="25" y="3"/>
                  </a:lnTo>
                  <a:lnTo>
                    <a:pt x="24" y="2"/>
                  </a:lnTo>
                  <a:lnTo>
                    <a:pt x="22" y="1"/>
                  </a:lnTo>
                  <a:lnTo>
                    <a:pt x="21"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9"/>
                  </a:lnTo>
                  <a:lnTo>
                    <a:pt x="5" y="11"/>
                  </a:lnTo>
                  <a:lnTo>
                    <a:pt x="5" y="12"/>
                  </a:lnTo>
                  <a:lnTo>
                    <a:pt x="4" y="14"/>
                  </a:lnTo>
                  <a:lnTo>
                    <a:pt x="4" y="16"/>
                  </a:lnTo>
                  <a:lnTo>
                    <a:pt x="4" y="18"/>
                  </a:lnTo>
                  <a:lnTo>
                    <a:pt x="4" y="20"/>
                  </a:lnTo>
                  <a:lnTo>
                    <a:pt x="0" y="168"/>
                  </a:lnTo>
                  <a:lnTo>
                    <a:pt x="0" y="170"/>
                  </a:lnTo>
                  <a:lnTo>
                    <a:pt x="0" y="173"/>
                  </a:lnTo>
                  <a:lnTo>
                    <a:pt x="0" y="175"/>
                  </a:lnTo>
                  <a:lnTo>
                    <a:pt x="1" y="178"/>
                  </a:lnTo>
                  <a:lnTo>
                    <a:pt x="2" y="180"/>
                  </a:lnTo>
                  <a:lnTo>
                    <a:pt x="3" y="183"/>
                  </a:lnTo>
                  <a:lnTo>
                    <a:pt x="4" y="185"/>
                  </a:lnTo>
                  <a:lnTo>
                    <a:pt x="6" y="188"/>
                  </a:lnTo>
                  <a:lnTo>
                    <a:pt x="7" y="190"/>
                  </a:lnTo>
                  <a:lnTo>
                    <a:pt x="8" y="192"/>
                  </a:lnTo>
                  <a:lnTo>
                    <a:pt x="10" y="194"/>
                  </a:lnTo>
                  <a:lnTo>
                    <a:pt x="11" y="196"/>
                  </a:lnTo>
                  <a:lnTo>
                    <a:pt x="13" y="197"/>
                  </a:lnTo>
                  <a:lnTo>
                    <a:pt x="14"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409" name="Freeform 136"/>
            <p:cNvSpPr>
              <a:spLocks/>
            </p:cNvSpPr>
            <p:nvPr/>
          </p:nvSpPr>
          <p:spPr bwMode="auto">
            <a:xfrm>
              <a:off x="4754" y="1317"/>
              <a:ext cx="1" cy="9"/>
            </a:xfrm>
            <a:custGeom>
              <a:avLst/>
              <a:gdLst>
                <a:gd name="T0" fmla="*/ 0 w 37"/>
                <a:gd name="T1" fmla="*/ 9 h 209"/>
                <a:gd name="T2" fmla="*/ 0 w 37"/>
                <a:gd name="T3" fmla="*/ 9 h 209"/>
                <a:gd name="T4" fmla="*/ 1 w 37"/>
                <a:gd name="T5" fmla="*/ 9 h 209"/>
                <a:gd name="T6" fmla="*/ 1 w 37"/>
                <a:gd name="T7" fmla="*/ 9 h 209"/>
                <a:gd name="T8" fmla="*/ 1 w 37"/>
                <a:gd name="T9" fmla="*/ 8 h 209"/>
                <a:gd name="T10" fmla="*/ 1 w 37"/>
                <a:gd name="T11" fmla="*/ 8 h 209"/>
                <a:gd name="T12" fmla="*/ 1 w 37"/>
                <a:gd name="T13" fmla="*/ 8 h 209"/>
                <a:gd name="T14" fmla="*/ 1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0 w 37"/>
                <a:gd name="T29" fmla="*/ 0 h 209"/>
                <a:gd name="T30" fmla="*/ 0 w 37"/>
                <a:gd name="T31" fmla="*/ 0 h 209"/>
                <a:gd name="T32" fmla="*/ 0 w 37"/>
                <a:gd name="T33" fmla="*/ 0 h 209"/>
                <a:gd name="T34" fmla="*/ 0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0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4" y="209"/>
                  </a:moveTo>
                  <a:lnTo>
                    <a:pt x="15" y="208"/>
                  </a:lnTo>
                  <a:lnTo>
                    <a:pt x="16" y="208"/>
                  </a:lnTo>
                  <a:lnTo>
                    <a:pt x="18" y="206"/>
                  </a:lnTo>
                  <a:lnTo>
                    <a:pt x="20" y="205"/>
                  </a:lnTo>
                  <a:lnTo>
                    <a:pt x="22" y="203"/>
                  </a:lnTo>
                  <a:lnTo>
                    <a:pt x="24" y="201"/>
                  </a:lnTo>
                  <a:lnTo>
                    <a:pt x="25" y="199"/>
                  </a:lnTo>
                  <a:lnTo>
                    <a:pt x="27" y="197"/>
                  </a:lnTo>
                  <a:lnTo>
                    <a:pt x="29" y="194"/>
                  </a:lnTo>
                  <a:lnTo>
                    <a:pt x="30" y="191"/>
                  </a:lnTo>
                  <a:lnTo>
                    <a:pt x="33" y="189"/>
                  </a:lnTo>
                  <a:lnTo>
                    <a:pt x="34" y="186"/>
                  </a:lnTo>
                  <a:lnTo>
                    <a:pt x="35" y="184"/>
                  </a:lnTo>
                  <a:lnTo>
                    <a:pt x="36" y="181"/>
                  </a:lnTo>
                  <a:lnTo>
                    <a:pt x="36" y="179"/>
                  </a:lnTo>
                  <a:lnTo>
                    <a:pt x="37" y="177"/>
                  </a:lnTo>
                  <a:lnTo>
                    <a:pt x="27" y="20"/>
                  </a:lnTo>
                  <a:lnTo>
                    <a:pt x="26" y="18"/>
                  </a:lnTo>
                  <a:lnTo>
                    <a:pt x="26" y="16"/>
                  </a:lnTo>
                  <a:lnTo>
                    <a:pt x="26" y="13"/>
                  </a:lnTo>
                  <a:lnTo>
                    <a:pt x="25" y="11"/>
                  </a:lnTo>
                  <a:lnTo>
                    <a:pt x="25" y="10"/>
                  </a:lnTo>
                  <a:lnTo>
                    <a:pt x="24" y="8"/>
                  </a:lnTo>
                  <a:lnTo>
                    <a:pt x="23" y="7"/>
                  </a:lnTo>
                  <a:lnTo>
                    <a:pt x="23" y="5"/>
                  </a:lnTo>
                  <a:lnTo>
                    <a:pt x="22" y="4"/>
                  </a:lnTo>
                  <a:lnTo>
                    <a:pt x="21" y="3"/>
                  </a:lnTo>
                  <a:lnTo>
                    <a:pt x="20"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4" y="203"/>
                  </a:lnTo>
                  <a:lnTo>
                    <a:pt x="4" y="204"/>
                  </a:lnTo>
                  <a:lnTo>
                    <a:pt x="6" y="205"/>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410" name="Freeform 137"/>
            <p:cNvSpPr>
              <a:spLocks/>
            </p:cNvSpPr>
            <p:nvPr/>
          </p:nvSpPr>
          <p:spPr bwMode="auto">
            <a:xfrm>
              <a:off x="4739" y="1317"/>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2" y="98"/>
                  </a:lnTo>
                  <a:lnTo>
                    <a:pt x="316" y="97"/>
                  </a:lnTo>
                  <a:lnTo>
                    <a:pt x="319" y="96"/>
                  </a:lnTo>
                  <a:lnTo>
                    <a:pt x="322" y="95"/>
                  </a:lnTo>
                  <a:lnTo>
                    <a:pt x="325" y="93"/>
                  </a:lnTo>
                  <a:lnTo>
                    <a:pt x="328" y="91"/>
                  </a:lnTo>
                  <a:lnTo>
                    <a:pt x="330" y="89"/>
                  </a:lnTo>
                  <a:lnTo>
                    <a:pt x="332" y="87"/>
                  </a:lnTo>
                  <a:lnTo>
                    <a:pt x="334" y="85"/>
                  </a:lnTo>
                  <a:lnTo>
                    <a:pt x="336" y="82"/>
                  </a:lnTo>
                  <a:lnTo>
                    <a:pt x="338" y="80"/>
                  </a:lnTo>
                  <a:lnTo>
                    <a:pt x="339" y="77"/>
                  </a:lnTo>
                  <a:lnTo>
                    <a:pt x="340" y="74"/>
                  </a:lnTo>
                  <a:lnTo>
                    <a:pt x="340" y="71"/>
                  </a:lnTo>
                  <a:lnTo>
                    <a:pt x="342" y="67"/>
                  </a:lnTo>
                  <a:lnTo>
                    <a:pt x="342" y="32"/>
                  </a:lnTo>
                  <a:lnTo>
                    <a:pt x="340" y="28"/>
                  </a:lnTo>
                  <a:lnTo>
                    <a:pt x="340" y="24"/>
                  </a:lnTo>
                  <a:lnTo>
                    <a:pt x="339" y="21"/>
                  </a:lnTo>
                  <a:lnTo>
                    <a:pt x="338" y="18"/>
                  </a:lnTo>
                  <a:lnTo>
                    <a:pt x="336" y="16"/>
                  </a:lnTo>
                  <a:lnTo>
                    <a:pt x="334" y="13"/>
                  </a:lnTo>
                  <a:lnTo>
                    <a:pt x="332" y="11"/>
                  </a:lnTo>
                  <a:lnTo>
                    <a:pt x="330" y="9"/>
                  </a:lnTo>
                  <a:lnTo>
                    <a:pt x="328" y="7"/>
                  </a:lnTo>
                  <a:lnTo>
                    <a:pt x="325" y="5"/>
                  </a:lnTo>
                  <a:lnTo>
                    <a:pt x="322" y="3"/>
                  </a:lnTo>
                  <a:lnTo>
                    <a:pt x="319" y="2"/>
                  </a:lnTo>
                  <a:lnTo>
                    <a:pt x="316" y="1"/>
                  </a:lnTo>
                  <a:lnTo>
                    <a:pt x="312" y="0"/>
                  </a:lnTo>
                  <a:lnTo>
                    <a:pt x="309" y="0"/>
                  </a:lnTo>
                  <a:lnTo>
                    <a:pt x="306" y="0"/>
                  </a:lnTo>
                  <a:lnTo>
                    <a:pt x="36" y="0"/>
                  </a:lnTo>
                  <a:lnTo>
                    <a:pt x="31" y="0"/>
                  </a:lnTo>
                  <a:lnTo>
                    <a:pt x="28" y="0"/>
                  </a:lnTo>
                  <a:lnTo>
                    <a:pt x="24" y="1"/>
                  </a:lnTo>
                  <a:lnTo>
                    <a:pt x="21" y="2"/>
                  </a:lnTo>
                  <a:lnTo>
                    <a:pt x="18" y="3"/>
                  </a:lnTo>
                  <a:lnTo>
                    <a:pt x="15" y="5"/>
                  </a:lnTo>
                  <a:lnTo>
                    <a:pt x="12" y="7"/>
                  </a:lnTo>
                  <a:lnTo>
                    <a:pt x="10"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0" y="89"/>
                  </a:lnTo>
                  <a:lnTo>
                    <a:pt x="12" y="91"/>
                  </a:lnTo>
                  <a:lnTo>
                    <a:pt x="15" y="93"/>
                  </a:lnTo>
                  <a:lnTo>
                    <a:pt x="18" y="95"/>
                  </a:lnTo>
                  <a:lnTo>
                    <a:pt x="21" y="96"/>
                  </a:lnTo>
                  <a:lnTo>
                    <a:pt x="24" y="97"/>
                  </a:lnTo>
                  <a:lnTo>
                    <a:pt x="28" y="98"/>
                  </a:lnTo>
                  <a:lnTo>
                    <a:pt x="31" y="98"/>
                  </a:lnTo>
                  <a:lnTo>
                    <a:pt x="36"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411" name="Freeform 138"/>
            <p:cNvSpPr>
              <a:spLocks/>
            </p:cNvSpPr>
            <p:nvPr/>
          </p:nvSpPr>
          <p:spPr bwMode="auto">
            <a:xfrm>
              <a:off x="4713" y="1316"/>
              <a:ext cx="21" cy="12"/>
            </a:xfrm>
            <a:custGeom>
              <a:avLst/>
              <a:gdLst>
                <a:gd name="T0" fmla="*/ 18 w 479"/>
                <a:gd name="T1" fmla="*/ 12 h 282"/>
                <a:gd name="T2" fmla="*/ 19 w 479"/>
                <a:gd name="T3" fmla="*/ 12 h 282"/>
                <a:gd name="T4" fmla="*/ 19 w 479"/>
                <a:gd name="T5" fmla="*/ 12 h 282"/>
                <a:gd name="T6" fmla="*/ 20 w 479"/>
                <a:gd name="T7" fmla="*/ 11 h 282"/>
                <a:gd name="T8" fmla="*/ 20 w 479"/>
                <a:gd name="T9" fmla="*/ 11 h 282"/>
                <a:gd name="T10" fmla="*/ 21 w 479"/>
                <a:gd name="T11" fmla="*/ 10 h 282"/>
                <a:gd name="T12" fmla="*/ 21 w 479"/>
                <a:gd name="T13" fmla="*/ 10 h 282"/>
                <a:gd name="T14" fmla="*/ 21 w 479"/>
                <a:gd name="T15" fmla="*/ 9 h 282"/>
                <a:gd name="T16" fmla="*/ 20 w 479"/>
                <a:gd name="T17" fmla="*/ 3 h 282"/>
                <a:gd name="T18" fmla="*/ 20 w 479"/>
                <a:gd name="T19" fmla="*/ 2 h 282"/>
                <a:gd name="T20" fmla="*/ 20 w 479"/>
                <a:gd name="T21" fmla="*/ 2 h 282"/>
                <a:gd name="T22" fmla="*/ 20 w 479"/>
                <a:gd name="T23" fmla="*/ 1 h 282"/>
                <a:gd name="T24" fmla="*/ 20 w 479"/>
                <a:gd name="T25" fmla="*/ 1 h 282"/>
                <a:gd name="T26" fmla="*/ 19 w 479"/>
                <a:gd name="T27" fmla="*/ 1 h 282"/>
                <a:gd name="T28" fmla="*/ 19 w 479"/>
                <a:gd name="T29" fmla="*/ 0 h 282"/>
                <a:gd name="T30" fmla="*/ 19 w 479"/>
                <a:gd name="T31" fmla="*/ 0 h 282"/>
                <a:gd name="T32" fmla="*/ 18 w 479"/>
                <a:gd name="T33" fmla="*/ 0 h 282"/>
                <a:gd name="T34" fmla="*/ 3 w 479"/>
                <a:gd name="T35" fmla="*/ 0 h 282"/>
                <a:gd name="T36" fmla="*/ 2 w 479"/>
                <a:gd name="T37" fmla="*/ 0 h 282"/>
                <a:gd name="T38" fmla="*/ 2 w 479"/>
                <a:gd name="T39" fmla="*/ 0 h 282"/>
                <a:gd name="T40" fmla="*/ 1 w 479"/>
                <a:gd name="T41" fmla="*/ 1 h 282"/>
                <a:gd name="T42" fmla="*/ 1 w 479"/>
                <a:gd name="T43" fmla="*/ 1 h 282"/>
                <a:gd name="T44" fmla="*/ 1 w 479"/>
                <a:gd name="T45" fmla="*/ 1 h 282"/>
                <a:gd name="T46" fmla="*/ 1 w 479"/>
                <a:gd name="T47" fmla="*/ 2 h 282"/>
                <a:gd name="T48" fmla="*/ 1 w 479"/>
                <a:gd name="T49" fmla="*/ 3 h 282"/>
                <a:gd name="T50" fmla="*/ 0 w 479"/>
                <a:gd name="T51" fmla="*/ 9 h 282"/>
                <a:gd name="T52" fmla="*/ 0 w 479"/>
                <a:gd name="T53" fmla="*/ 10 h 282"/>
                <a:gd name="T54" fmla="*/ 0 w 479"/>
                <a:gd name="T55" fmla="*/ 10 h 282"/>
                <a:gd name="T56" fmla="*/ 1 w 479"/>
                <a:gd name="T57" fmla="*/ 11 h 282"/>
                <a:gd name="T58" fmla="*/ 1 w 479"/>
                <a:gd name="T59" fmla="*/ 11 h 282"/>
                <a:gd name="T60" fmla="*/ 1 w 479"/>
                <a:gd name="T61" fmla="*/ 11 h 282"/>
                <a:gd name="T62" fmla="*/ 2 w 479"/>
                <a:gd name="T63" fmla="*/ 12 h 282"/>
                <a:gd name="T64" fmla="*/ 2 w 479"/>
                <a:gd name="T65" fmla="*/ 12 h 282"/>
                <a:gd name="T66" fmla="*/ 3 w 479"/>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9"/>
                <a:gd name="T103" fmla="*/ 0 h 282"/>
                <a:gd name="T104" fmla="*/ 479 w 479"/>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9" h="282">
                  <a:moveTo>
                    <a:pt x="416" y="282"/>
                  </a:moveTo>
                  <a:lnTo>
                    <a:pt x="420" y="281"/>
                  </a:lnTo>
                  <a:lnTo>
                    <a:pt x="426" y="280"/>
                  </a:lnTo>
                  <a:lnTo>
                    <a:pt x="432" y="278"/>
                  </a:lnTo>
                  <a:lnTo>
                    <a:pt x="437" y="276"/>
                  </a:lnTo>
                  <a:lnTo>
                    <a:pt x="442" y="273"/>
                  </a:lnTo>
                  <a:lnTo>
                    <a:pt x="447" y="270"/>
                  </a:lnTo>
                  <a:lnTo>
                    <a:pt x="452" y="266"/>
                  </a:lnTo>
                  <a:lnTo>
                    <a:pt x="457" y="262"/>
                  </a:lnTo>
                  <a:lnTo>
                    <a:pt x="461" y="257"/>
                  </a:lnTo>
                  <a:lnTo>
                    <a:pt x="465" y="252"/>
                  </a:lnTo>
                  <a:lnTo>
                    <a:pt x="470" y="246"/>
                  </a:lnTo>
                  <a:lnTo>
                    <a:pt x="473" y="240"/>
                  </a:lnTo>
                  <a:lnTo>
                    <a:pt x="475" y="234"/>
                  </a:lnTo>
                  <a:lnTo>
                    <a:pt x="477" y="228"/>
                  </a:lnTo>
                  <a:lnTo>
                    <a:pt x="478" y="221"/>
                  </a:lnTo>
                  <a:lnTo>
                    <a:pt x="479" y="215"/>
                  </a:lnTo>
                  <a:lnTo>
                    <a:pt x="464" y="67"/>
                  </a:lnTo>
                  <a:lnTo>
                    <a:pt x="463" y="60"/>
                  </a:lnTo>
                  <a:lnTo>
                    <a:pt x="463" y="53"/>
                  </a:lnTo>
                  <a:lnTo>
                    <a:pt x="461" y="46"/>
                  </a:lnTo>
                  <a:lnTo>
                    <a:pt x="460" y="40"/>
                  </a:lnTo>
                  <a:lnTo>
                    <a:pt x="458" y="34"/>
                  </a:lnTo>
                  <a:lnTo>
                    <a:pt x="455" y="29"/>
                  </a:lnTo>
                  <a:lnTo>
                    <a:pt x="453" y="24"/>
                  </a:lnTo>
                  <a:lnTo>
                    <a:pt x="450" y="20"/>
                  </a:lnTo>
                  <a:lnTo>
                    <a:pt x="446" y="15"/>
                  </a:lnTo>
                  <a:lnTo>
                    <a:pt x="443" y="12"/>
                  </a:lnTo>
                  <a:lnTo>
                    <a:pt x="439" y="7"/>
                  </a:lnTo>
                  <a:lnTo>
                    <a:pt x="435" y="5"/>
                  </a:lnTo>
                  <a:lnTo>
                    <a:pt x="430" y="2"/>
                  </a:lnTo>
                  <a:lnTo>
                    <a:pt x="425" y="1"/>
                  </a:lnTo>
                  <a:lnTo>
                    <a:pt x="420" y="0"/>
                  </a:lnTo>
                  <a:lnTo>
                    <a:pt x="416" y="0"/>
                  </a:lnTo>
                  <a:lnTo>
                    <a:pt x="63" y="0"/>
                  </a:lnTo>
                  <a:lnTo>
                    <a:pt x="58" y="0"/>
                  </a:lnTo>
                  <a:lnTo>
                    <a:pt x="53" y="1"/>
                  </a:lnTo>
                  <a:lnTo>
                    <a:pt x="49" y="2"/>
                  </a:lnTo>
                  <a:lnTo>
                    <a:pt x="44" y="5"/>
                  </a:lnTo>
                  <a:lnTo>
                    <a:pt x="39" y="7"/>
                  </a:lnTo>
                  <a:lnTo>
                    <a:pt x="35" y="12"/>
                  </a:lnTo>
                  <a:lnTo>
                    <a:pt x="32" y="15"/>
                  </a:lnTo>
                  <a:lnTo>
                    <a:pt x="28" y="20"/>
                  </a:lnTo>
                  <a:lnTo>
                    <a:pt x="25" y="24"/>
                  </a:lnTo>
                  <a:lnTo>
                    <a:pt x="23" y="29"/>
                  </a:lnTo>
                  <a:lnTo>
                    <a:pt x="20" y="34"/>
                  </a:lnTo>
                  <a:lnTo>
                    <a:pt x="18" y="40"/>
                  </a:lnTo>
                  <a:lnTo>
                    <a:pt x="17" y="46"/>
                  </a:lnTo>
                  <a:lnTo>
                    <a:pt x="15" y="53"/>
                  </a:lnTo>
                  <a:lnTo>
                    <a:pt x="15" y="60"/>
                  </a:lnTo>
                  <a:lnTo>
                    <a:pt x="15" y="67"/>
                  </a:lnTo>
                  <a:lnTo>
                    <a:pt x="0" y="215"/>
                  </a:lnTo>
                  <a:lnTo>
                    <a:pt x="0" y="221"/>
                  </a:lnTo>
                  <a:lnTo>
                    <a:pt x="2" y="228"/>
                  </a:lnTo>
                  <a:lnTo>
                    <a:pt x="4" y="234"/>
                  </a:lnTo>
                  <a:lnTo>
                    <a:pt x="6" y="240"/>
                  </a:lnTo>
                  <a:lnTo>
                    <a:pt x="9" y="246"/>
                  </a:lnTo>
                  <a:lnTo>
                    <a:pt x="13" y="252"/>
                  </a:lnTo>
                  <a:lnTo>
                    <a:pt x="17" y="257"/>
                  </a:lnTo>
                  <a:lnTo>
                    <a:pt x="21" y="262"/>
                  </a:lnTo>
                  <a:lnTo>
                    <a:pt x="26" y="266"/>
                  </a:lnTo>
                  <a:lnTo>
                    <a:pt x="31" y="270"/>
                  </a:lnTo>
                  <a:lnTo>
                    <a:pt x="36" y="273"/>
                  </a:lnTo>
                  <a:lnTo>
                    <a:pt x="42" y="276"/>
                  </a:lnTo>
                  <a:lnTo>
                    <a:pt x="47" y="278"/>
                  </a:lnTo>
                  <a:lnTo>
                    <a:pt x="52" y="280"/>
                  </a:lnTo>
                  <a:lnTo>
                    <a:pt x="58" y="281"/>
                  </a:lnTo>
                  <a:lnTo>
                    <a:pt x="63" y="282"/>
                  </a:lnTo>
                  <a:lnTo>
                    <a:pt x="416" y="282"/>
                  </a:lnTo>
                  <a:close/>
                </a:path>
              </a:pathLst>
            </a:custGeom>
            <a:solidFill>
              <a:srgbClr val="7F7F7F"/>
            </a:solidFill>
            <a:ln w="0">
              <a:solidFill>
                <a:srgbClr val="000000"/>
              </a:solidFill>
              <a:round/>
              <a:headEnd/>
              <a:tailEnd/>
            </a:ln>
          </p:spPr>
          <p:txBody>
            <a:bodyPr/>
            <a:lstStyle/>
            <a:p>
              <a:pPr algn="ctr"/>
              <a:endParaRPr lang="en-US" sz="1800"/>
            </a:p>
          </p:txBody>
        </p:sp>
        <p:sp>
          <p:nvSpPr>
            <p:cNvPr id="309412" name="Freeform 139"/>
            <p:cNvSpPr>
              <a:spLocks/>
            </p:cNvSpPr>
            <p:nvPr/>
          </p:nvSpPr>
          <p:spPr bwMode="auto">
            <a:xfrm>
              <a:off x="4714" y="1316"/>
              <a:ext cx="19" cy="12"/>
            </a:xfrm>
            <a:custGeom>
              <a:avLst/>
              <a:gdLst>
                <a:gd name="T0" fmla="*/ 17 w 455"/>
                <a:gd name="T1" fmla="*/ 12 h 269"/>
                <a:gd name="T2" fmla="*/ 17 w 455"/>
                <a:gd name="T3" fmla="*/ 12 h 269"/>
                <a:gd name="T4" fmla="*/ 18 w 455"/>
                <a:gd name="T5" fmla="*/ 12 h 269"/>
                <a:gd name="T6" fmla="*/ 18 w 455"/>
                <a:gd name="T7" fmla="*/ 11 h 269"/>
                <a:gd name="T8" fmla="*/ 18 w 455"/>
                <a:gd name="T9" fmla="*/ 11 h 269"/>
                <a:gd name="T10" fmla="*/ 19 w 455"/>
                <a:gd name="T11" fmla="*/ 10 h 269"/>
                <a:gd name="T12" fmla="*/ 19 w 455"/>
                <a:gd name="T13" fmla="*/ 10 h 269"/>
                <a:gd name="T14" fmla="*/ 19 w 455"/>
                <a:gd name="T15" fmla="*/ 9 h 269"/>
                <a:gd name="T16" fmla="*/ 18 w 455"/>
                <a:gd name="T17" fmla="*/ 3 h 269"/>
                <a:gd name="T18" fmla="*/ 18 w 455"/>
                <a:gd name="T19" fmla="*/ 2 h 269"/>
                <a:gd name="T20" fmla="*/ 18 w 455"/>
                <a:gd name="T21" fmla="*/ 2 h 269"/>
                <a:gd name="T22" fmla="*/ 18 w 455"/>
                <a:gd name="T23" fmla="*/ 1 h 269"/>
                <a:gd name="T24" fmla="*/ 18 w 455"/>
                <a:gd name="T25" fmla="*/ 1 h 269"/>
                <a:gd name="T26" fmla="*/ 18 w 455"/>
                <a:gd name="T27" fmla="*/ 0 h 269"/>
                <a:gd name="T28" fmla="*/ 17 w 455"/>
                <a:gd name="T29" fmla="*/ 0 h 269"/>
                <a:gd name="T30" fmla="*/ 17 w 455"/>
                <a:gd name="T31" fmla="*/ 0 h 269"/>
                <a:gd name="T32" fmla="*/ 16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0 w 455"/>
                <a:gd name="T57" fmla="*/ 11 h 269"/>
                <a:gd name="T58" fmla="*/ 1 w 455"/>
                <a:gd name="T59" fmla="*/ 11 h 269"/>
                <a:gd name="T60" fmla="*/ 1 w 455"/>
                <a:gd name="T61" fmla="*/ 12 h 269"/>
                <a:gd name="T62" fmla="*/ 2 w 455"/>
                <a:gd name="T63" fmla="*/ 12 h 269"/>
                <a:gd name="T64" fmla="*/ 2 w 455"/>
                <a:gd name="T65" fmla="*/ 12 h 269"/>
                <a:gd name="T66" fmla="*/ 2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399" y="268"/>
                  </a:lnTo>
                  <a:lnTo>
                    <a:pt x="404" y="267"/>
                  </a:lnTo>
                  <a:lnTo>
                    <a:pt x="409" y="266"/>
                  </a:lnTo>
                  <a:lnTo>
                    <a:pt x="415" y="264"/>
                  </a:lnTo>
                  <a:lnTo>
                    <a:pt x="420" y="261"/>
                  </a:lnTo>
                  <a:lnTo>
                    <a:pt x="425" y="258"/>
                  </a:lnTo>
                  <a:lnTo>
                    <a:pt x="429" y="254"/>
                  </a:lnTo>
                  <a:lnTo>
                    <a:pt x="434" y="250"/>
                  </a:lnTo>
                  <a:lnTo>
                    <a:pt x="438" y="245"/>
                  </a:lnTo>
                  <a:lnTo>
                    <a:pt x="442" y="240"/>
                  </a:lnTo>
                  <a:lnTo>
                    <a:pt x="445" y="235"/>
                  </a:lnTo>
                  <a:lnTo>
                    <a:pt x="448" y="230"/>
                  </a:lnTo>
                  <a:lnTo>
                    <a:pt x="450" y="224"/>
                  </a:lnTo>
                  <a:lnTo>
                    <a:pt x="452" y="218"/>
                  </a:lnTo>
                  <a:lnTo>
                    <a:pt x="454" y="212"/>
                  </a:lnTo>
                  <a:lnTo>
                    <a:pt x="455" y="205"/>
                  </a:lnTo>
                  <a:lnTo>
                    <a:pt x="441" y="65"/>
                  </a:lnTo>
                  <a:lnTo>
                    <a:pt x="440" y="58"/>
                  </a:lnTo>
                  <a:lnTo>
                    <a:pt x="440" y="52"/>
                  </a:lnTo>
                  <a:lnTo>
                    <a:pt x="438" y="46"/>
                  </a:lnTo>
                  <a:lnTo>
                    <a:pt x="437" y="39"/>
                  </a:lnTo>
                  <a:lnTo>
                    <a:pt x="435" y="33"/>
                  </a:lnTo>
                  <a:lnTo>
                    <a:pt x="433" y="28"/>
                  </a:lnTo>
                  <a:lnTo>
                    <a:pt x="430" y="23"/>
                  </a:lnTo>
                  <a:lnTo>
                    <a:pt x="427" y="19"/>
                  </a:lnTo>
                  <a:lnTo>
                    <a:pt x="424" y="15"/>
                  </a:lnTo>
                  <a:lnTo>
                    <a:pt x="421" y="11"/>
                  </a:lnTo>
                  <a:lnTo>
                    <a:pt x="417" y="8"/>
                  </a:lnTo>
                  <a:lnTo>
                    <a:pt x="412" y="4"/>
                  </a:lnTo>
                  <a:lnTo>
                    <a:pt x="408" y="2"/>
                  </a:lnTo>
                  <a:lnTo>
                    <a:pt x="404" y="1"/>
                  </a:lnTo>
                  <a:lnTo>
                    <a:pt x="399" y="0"/>
                  </a:lnTo>
                  <a:lnTo>
                    <a:pt x="395" y="0"/>
                  </a:lnTo>
                  <a:lnTo>
                    <a:pt x="59" y="0"/>
                  </a:lnTo>
                  <a:lnTo>
                    <a:pt x="54" y="0"/>
                  </a:lnTo>
                  <a:lnTo>
                    <a:pt x="49" y="1"/>
                  </a:lnTo>
                  <a:lnTo>
                    <a:pt x="45" y="2"/>
                  </a:lnTo>
                  <a:lnTo>
                    <a:pt x="41" y="4"/>
                  </a:lnTo>
                  <a:lnTo>
                    <a:pt x="37" y="8"/>
                  </a:lnTo>
                  <a:lnTo>
                    <a:pt x="33" y="11"/>
                  </a:lnTo>
                  <a:lnTo>
                    <a:pt x="30" y="15"/>
                  </a:lnTo>
                  <a:lnTo>
                    <a:pt x="26" y="19"/>
                  </a:lnTo>
                  <a:lnTo>
                    <a:pt x="23" y="23"/>
                  </a:lnTo>
                  <a:lnTo>
                    <a:pt x="20" y="28"/>
                  </a:lnTo>
                  <a:lnTo>
                    <a:pt x="18" y="33"/>
                  </a:lnTo>
                  <a:lnTo>
                    <a:pt x="16" y="39"/>
                  </a:lnTo>
                  <a:lnTo>
                    <a:pt x="15" y="46"/>
                  </a:lnTo>
                  <a:lnTo>
                    <a:pt x="13" y="52"/>
                  </a:lnTo>
                  <a:lnTo>
                    <a:pt x="13" y="58"/>
                  </a:lnTo>
                  <a:lnTo>
                    <a:pt x="13" y="65"/>
                  </a:lnTo>
                  <a:lnTo>
                    <a:pt x="0" y="205"/>
                  </a:lnTo>
                  <a:lnTo>
                    <a:pt x="0" y="212"/>
                  </a:lnTo>
                  <a:lnTo>
                    <a:pt x="1" y="218"/>
                  </a:lnTo>
                  <a:lnTo>
                    <a:pt x="3" y="224"/>
                  </a:lnTo>
                  <a:lnTo>
                    <a:pt x="5" y="230"/>
                  </a:lnTo>
                  <a:lnTo>
                    <a:pt x="8" y="235"/>
                  </a:lnTo>
                  <a:lnTo>
                    <a:pt x="11" y="240"/>
                  </a:lnTo>
                  <a:lnTo>
                    <a:pt x="15" y="245"/>
                  </a:lnTo>
                  <a:lnTo>
                    <a:pt x="19" y="250"/>
                  </a:lnTo>
                  <a:lnTo>
                    <a:pt x="24" y="254"/>
                  </a:lnTo>
                  <a:lnTo>
                    <a:pt x="29" y="258"/>
                  </a:lnTo>
                  <a:lnTo>
                    <a:pt x="34" y="261"/>
                  </a:lnTo>
                  <a:lnTo>
                    <a:pt x="39" y="264"/>
                  </a:lnTo>
                  <a:lnTo>
                    <a:pt x="44" y="266"/>
                  </a:lnTo>
                  <a:lnTo>
                    <a:pt x="49" y="267"/>
                  </a:lnTo>
                  <a:lnTo>
                    <a:pt x="54" y="268"/>
                  </a:lnTo>
                  <a:lnTo>
                    <a:pt x="59"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413" name="Freeform 140"/>
            <p:cNvSpPr>
              <a:spLocks/>
            </p:cNvSpPr>
            <p:nvPr/>
          </p:nvSpPr>
          <p:spPr bwMode="auto">
            <a:xfrm>
              <a:off x="4716" y="1322"/>
              <a:ext cx="15" cy="5"/>
            </a:xfrm>
            <a:custGeom>
              <a:avLst/>
              <a:gdLst>
                <a:gd name="T0" fmla="*/ 15 w 333"/>
                <a:gd name="T1" fmla="*/ 2 h 121"/>
                <a:gd name="T2" fmla="*/ 15 w 333"/>
                <a:gd name="T3" fmla="*/ 3 h 121"/>
                <a:gd name="T4" fmla="*/ 15 w 333"/>
                <a:gd name="T5" fmla="*/ 3 h 121"/>
                <a:gd name="T6" fmla="*/ 15 w 333"/>
                <a:gd name="T7" fmla="*/ 3 h 121"/>
                <a:gd name="T8" fmla="*/ 15 w 333"/>
                <a:gd name="T9" fmla="*/ 3 h 121"/>
                <a:gd name="T10" fmla="*/ 15 w 333"/>
                <a:gd name="T11" fmla="*/ 4 h 121"/>
                <a:gd name="T12" fmla="*/ 15 w 333"/>
                <a:gd name="T13" fmla="*/ 4 h 121"/>
                <a:gd name="T14" fmla="*/ 15 w 333"/>
                <a:gd name="T15" fmla="*/ 4 h 121"/>
                <a:gd name="T16" fmla="*/ 15 w 333"/>
                <a:gd name="T17" fmla="*/ 4 h 121"/>
                <a:gd name="T18" fmla="*/ 14 w 333"/>
                <a:gd name="T19" fmla="*/ 4 h 121"/>
                <a:gd name="T20" fmla="*/ 14 w 333"/>
                <a:gd name="T21" fmla="*/ 5 h 121"/>
                <a:gd name="T22" fmla="*/ 14 w 333"/>
                <a:gd name="T23" fmla="*/ 5 h 121"/>
                <a:gd name="T24" fmla="*/ 14 w 333"/>
                <a:gd name="T25" fmla="*/ 5 h 121"/>
                <a:gd name="T26" fmla="*/ 14 w 333"/>
                <a:gd name="T27" fmla="*/ 5 h 121"/>
                <a:gd name="T28" fmla="*/ 14 w 333"/>
                <a:gd name="T29" fmla="*/ 5 h 121"/>
                <a:gd name="T30" fmla="*/ 13 w 333"/>
                <a:gd name="T31" fmla="*/ 5 h 121"/>
                <a:gd name="T32" fmla="*/ 13 w 333"/>
                <a:gd name="T33" fmla="*/ 5 h 121"/>
                <a:gd name="T34" fmla="*/ 2 w 333"/>
                <a:gd name="T35" fmla="*/ 5 h 121"/>
                <a:gd name="T36" fmla="*/ 1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5 w 333"/>
                <a:gd name="T71" fmla="*/ 0 h 121"/>
                <a:gd name="T72" fmla="*/ 15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1" y="78"/>
                  </a:lnTo>
                  <a:lnTo>
                    <a:pt x="330" y="83"/>
                  </a:lnTo>
                  <a:lnTo>
                    <a:pt x="329" y="88"/>
                  </a:lnTo>
                  <a:lnTo>
                    <a:pt x="327" y="93"/>
                  </a:lnTo>
                  <a:lnTo>
                    <a:pt x="325" y="98"/>
                  </a:lnTo>
                  <a:lnTo>
                    <a:pt x="323" y="102"/>
                  </a:lnTo>
                  <a:lnTo>
                    <a:pt x="320" y="106"/>
                  </a:lnTo>
                  <a:lnTo>
                    <a:pt x="317" y="109"/>
                  </a:lnTo>
                  <a:lnTo>
                    <a:pt x="314" y="112"/>
                  </a:lnTo>
                  <a:lnTo>
                    <a:pt x="310" y="115"/>
                  </a:lnTo>
                  <a:lnTo>
                    <a:pt x="306" y="118"/>
                  </a:lnTo>
                  <a:lnTo>
                    <a:pt x="303" y="119"/>
                  </a:lnTo>
                  <a:lnTo>
                    <a:pt x="299" y="120"/>
                  </a:lnTo>
                  <a:lnTo>
                    <a:pt x="295" y="121"/>
                  </a:lnTo>
                  <a:lnTo>
                    <a:pt x="38" y="121"/>
                  </a:lnTo>
                  <a:lnTo>
                    <a:pt x="33" y="120"/>
                  </a:lnTo>
                  <a:lnTo>
                    <a:pt x="29" y="119"/>
                  </a:lnTo>
                  <a:lnTo>
                    <a:pt x="26" y="118"/>
                  </a:lnTo>
                  <a:lnTo>
                    <a:pt x="22" y="115"/>
                  </a:lnTo>
                  <a:lnTo>
                    <a:pt x="19" y="112"/>
                  </a:lnTo>
                  <a:lnTo>
                    <a:pt x="16" y="109"/>
                  </a:lnTo>
                  <a:lnTo>
                    <a:pt x="13" y="106"/>
                  </a:lnTo>
                  <a:lnTo>
                    <a:pt x="10" y="102"/>
                  </a:lnTo>
                  <a:lnTo>
                    <a:pt x="8" y="98"/>
                  </a:lnTo>
                  <a:lnTo>
                    <a:pt x="6" y="93"/>
                  </a:lnTo>
                  <a:lnTo>
                    <a:pt x="4" y="88"/>
                  </a:lnTo>
                  <a:lnTo>
                    <a:pt x="2" y="83"/>
                  </a:lnTo>
                  <a:lnTo>
                    <a:pt x="1" y="78"/>
                  </a:lnTo>
                  <a:lnTo>
                    <a:pt x="0" y="71"/>
                  </a:lnTo>
                  <a:lnTo>
                    <a:pt x="0" y="65"/>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414" name="Freeform 141"/>
            <p:cNvSpPr>
              <a:spLocks/>
            </p:cNvSpPr>
            <p:nvPr/>
          </p:nvSpPr>
          <p:spPr bwMode="auto">
            <a:xfrm>
              <a:off x="4714" y="1318"/>
              <a:ext cx="2" cy="8"/>
            </a:xfrm>
            <a:custGeom>
              <a:avLst/>
              <a:gdLst>
                <a:gd name="T0" fmla="*/ 1 w 33"/>
                <a:gd name="T1" fmla="*/ 8 h 200"/>
                <a:gd name="T2" fmla="*/ 1 w 33"/>
                <a:gd name="T3" fmla="*/ 8 h 200"/>
                <a:gd name="T4" fmla="*/ 2 w 33"/>
                <a:gd name="T5" fmla="*/ 8 h 200"/>
                <a:gd name="T6" fmla="*/ 2 w 33"/>
                <a:gd name="T7" fmla="*/ 8 h 200"/>
                <a:gd name="T8" fmla="*/ 2 w 33"/>
                <a:gd name="T9" fmla="*/ 8 h 200"/>
                <a:gd name="T10" fmla="*/ 2 w 33"/>
                <a:gd name="T11" fmla="*/ 8 h 200"/>
                <a:gd name="T12" fmla="*/ 2 w 33"/>
                <a:gd name="T13" fmla="*/ 7 h 200"/>
                <a:gd name="T14" fmla="*/ 2 w 33"/>
                <a:gd name="T15" fmla="*/ 7 h 200"/>
                <a:gd name="T16" fmla="*/ 2 w 33"/>
                <a:gd name="T17" fmla="*/ 1 h 200"/>
                <a:gd name="T18" fmla="*/ 2 w 33"/>
                <a:gd name="T19" fmla="*/ 1 h 200"/>
                <a:gd name="T20" fmla="*/ 2 w 33"/>
                <a:gd name="T21" fmla="*/ 0 h 200"/>
                <a:gd name="T22" fmla="*/ 2 w 33"/>
                <a:gd name="T23" fmla="*/ 0 h 200"/>
                <a:gd name="T24" fmla="*/ 2 w 33"/>
                <a:gd name="T25" fmla="*/ 0 h 200"/>
                <a:gd name="T26" fmla="*/ 2 w 33"/>
                <a:gd name="T27" fmla="*/ 0 h 200"/>
                <a:gd name="T28" fmla="*/ 1 w 33"/>
                <a:gd name="T29" fmla="*/ 0 h 200"/>
                <a:gd name="T30" fmla="*/ 1 w 33"/>
                <a:gd name="T31" fmla="*/ 0 h 200"/>
                <a:gd name="T32" fmla="*/ 1 w 33"/>
                <a:gd name="T33" fmla="*/ 0 h 200"/>
                <a:gd name="T34" fmla="*/ 1 w 33"/>
                <a:gd name="T35" fmla="*/ 0 h 200"/>
                <a:gd name="T36" fmla="*/ 1 w 33"/>
                <a:gd name="T37" fmla="*/ 0 h 200"/>
                <a:gd name="T38" fmla="*/ 1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1 w 33"/>
                <a:gd name="T61" fmla="*/ 8 h 200"/>
                <a:gd name="T62" fmla="*/ 1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0" y="199"/>
                  </a:lnTo>
                  <a:lnTo>
                    <a:pt x="21" y="199"/>
                  </a:lnTo>
                  <a:lnTo>
                    <a:pt x="23" y="199"/>
                  </a:lnTo>
                  <a:lnTo>
                    <a:pt x="24" y="198"/>
                  </a:lnTo>
                  <a:lnTo>
                    <a:pt x="25" y="197"/>
                  </a:lnTo>
                  <a:lnTo>
                    <a:pt x="26" y="196"/>
                  </a:lnTo>
                  <a:lnTo>
                    <a:pt x="28" y="195"/>
                  </a:lnTo>
                  <a:lnTo>
                    <a:pt x="29" y="194"/>
                  </a:lnTo>
                  <a:lnTo>
                    <a:pt x="29" y="193"/>
                  </a:lnTo>
                  <a:lnTo>
                    <a:pt x="30" y="191"/>
                  </a:lnTo>
                  <a:lnTo>
                    <a:pt x="31" y="190"/>
                  </a:lnTo>
                  <a:lnTo>
                    <a:pt x="31" y="188"/>
                  </a:lnTo>
                  <a:lnTo>
                    <a:pt x="32" y="186"/>
                  </a:lnTo>
                  <a:lnTo>
                    <a:pt x="32" y="184"/>
                  </a:lnTo>
                  <a:lnTo>
                    <a:pt x="32" y="183"/>
                  </a:lnTo>
                  <a:lnTo>
                    <a:pt x="33" y="181"/>
                  </a:lnTo>
                  <a:lnTo>
                    <a:pt x="33" y="20"/>
                  </a:lnTo>
                  <a:lnTo>
                    <a:pt x="32" y="18"/>
                  </a:lnTo>
                  <a:lnTo>
                    <a:pt x="32" y="16"/>
                  </a:lnTo>
                  <a:lnTo>
                    <a:pt x="32" y="14"/>
                  </a:lnTo>
                  <a:lnTo>
                    <a:pt x="31" y="12"/>
                  </a:lnTo>
                  <a:lnTo>
                    <a:pt x="31" y="11"/>
                  </a:lnTo>
                  <a:lnTo>
                    <a:pt x="30" y="9"/>
                  </a:lnTo>
                  <a:lnTo>
                    <a:pt x="29" y="7"/>
                  </a:lnTo>
                  <a:lnTo>
                    <a:pt x="29" y="5"/>
                  </a:lnTo>
                  <a:lnTo>
                    <a:pt x="28" y="4"/>
                  </a:lnTo>
                  <a:lnTo>
                    <a:pt x="26" y="3"/>
                  </a:lnTo>
                  <a:lnTo>
                    <a:pt x="25" y="2"/>
                  </a:lnTo>
                  <a:lnTo>
                    <a:pt x="24" y="1"/>
                  </a:lnTo>
                  <a:lnTo>
                    <a:pt x="23" y="0"/>
                  </a:lnTo>
                  <a:lnTo>
                    <a:pt x="21" y="0"/>
                  </a:lnTo>
                  <a:lnTo>
                    <a:pt x="20" y="0"/>
                  </a:lnTo>
                  <a:lnTo>
                    <a:pt x="19" y="0"/>
                  </a:lnTo>
                  <a:lnTo>
                    <a:pt x="17" y="0"/>
                  </a:lnTo>
                  <a:lnTo>
                    <a:pt x="16" y="0"/>
                  </a:lnTo>
                  <a:lnTo>
                    <a:pt x="14" y="0"/>
                  </a:lnTo>
                  <a:lnTo>
                    <a:pt x="13" y="1"/>
                  </a:lnTo>
                  <a:lnTo>
                    <a:pt x="12" y="2"/>
                  </a:lnTo>
                  <a:lnTo>
                    <a:pt x="10" y="3"/>
                  </a:lnTo>
                  <a:lnTo>
                    <a:pt x="8" y="4"/>
                  </a:lnTo>
                  <a:lnTo>
                    <a:pt x="8" y="5"/>
                  </a:lnTo>
                  <a:lnTo>
                    <a:pt x="7" y="7"/>
                  </a:lnTo>
                  <a:lnTo>
                    <a:pt x="6" y="9"/>
                  </a:lnTo>
                  <a:lnTo>
                    <a:pt x="5" y="11"/>
                  </a:lnTo>
                  <a:lnTo>
                    <a:pt x="5" y="12"/>
                  </a:lnTo>
                  <a:lnTo>
                    <a:pt x="4" y="14"/>
                  </a:lnTo>
                  <a:lnTo>
                    <a:pt x="4" y="16"/>
                  </a:lnTo>
                  <a:lnTo>
                    <a:pt x="4" y="18"/>
                  </a:lnTo>
                  <a:lnTo>
                    <a:pt x="4" y="20"/>
                  </a:lnTo>
                  <a:lnTo>
                    <a:pt x="0" y="168"/>
                  </a:lnTo>
                  <a:lnTo>
                    <a:pt x="0" y="170"/>
                  </a:lnTo>
                  <a:lnTo>
                    <a:pt x="0" y="173"/>
                  </a:lnTo>
                  <a:lnTo>
                    <a:pt x="0" y="175"/>
                  </a:lnTo>
                  <a:lnTo>
                    <a:pt x="1" y="178"/>
                  </a:lnTo>
                  <a:lnTo>
                    <a:pt x="2" y="180"/>
                  </a:lnTo>
                  <a:lnTo>
                    <a:pt x="3" y="183"/>
                  </a:lnTo>
                  <a:lnTo>
                    <a:pt x="4" y="185"/>
                  </a:lnTo>
                  <a:lnTo>
                    <a:pt x="6" y="188"/>
                  </a:lnTo>
                  <a:lnTo>
                    <a:pt x="7" y="190"/>
                  </a:lnTo>
                  <a:lnTo>
                    <a:pt x="8" y="192"/>
                  </a:lnTo>
                  <a:lnTo>
                    <a:pt x="10" y="194"/>
                  </a:lnTo>
                  <a:lnTo>
                    <a:pt x="12" y="196"/>
                  </a:lnTo>
                  <a:lnTo>
                    <a:pt x="14" y="197"/>
                  </a:lnTo>
                  <a:lnTo>
                    <a:pt x="15"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415" name="Freeform 142"/>
            <p:cNvSpPr>
              <a:spLocks/>
            </p:cNvSpPr>
            <p:nvPr/>
          </p:nvSpPr>
          <p:spPr bwMode="auto">
            <a:xfrm>
              <a:off x="4731" y="1317"/>
              <a:ext cx="2" cy="9"/>
            </a:xfrm>
            <a:custGeom>
              <a:avLst/>
              <a:gdLst>
                <a:gd name="T0" fmla="*/ 1 w 38"/>
                <a:gd name="T1" fmla="*/ 9 h 209"/>
                <a:gd name="T2" fmla="*/ 1 w 38"/>
                <a:gd name="T3" fmla="*/ 9 h 209"/>
                <a:gd name="T4" fmla="*/ 1 w 38"/>
                <a:gd name="T5" fmla="*/ 9 h 209"/>
                <a:gd name="T6" fmla="*/ 1 w 38"/>
                <a:gd name="T7" fmla="*/ 9 h 209"/>
                <a:gd name="T8" fmla="*/ 2 w 38"/>
                <a:gd name="T9" fmla="*/ 8 h 209"/>
                <a:gd name="T10" fmla="*/ 2 w 38"/>
                <a:gd name="T11" fmla="*/ 8 h 209"/>
                <a:gd name="T12" fmla="*/ 2 w 38"/>
                <a:gd name="T13" fmla="*/ 8 h 209"/>
                <a:gd name="T14" fmla="*/ 2 w 38"/>
                <a:gd name="T15" fmla="*/ 8 h 209"/>
                <a:gd name="T16" fmla="*/ 2 w 38"/>
                <a:gd name="T17" fmla="*/ 1 h 209"/>
                <a:gd name="T18" fmla="*/ 1 w 38"/>
                <a:gd name="T19" fmla="*/ 1 h 209"/>
                <a:gd name="T20" fmla="*/ 1 w 38"/>
                <a:gd name="T21" fmla="*/ 0 h 209"/>
                <a:gd name="T22" fmla="*/ 1 w 38"/>
                <a:gd name="T23" fmla="*/ 0 h 209"/>
                <a:gd name="T24" fmla="*/ 1 w 38"/>
                <a:gd name="T25" fmla="*/ 0 h 209"/>
                <a:gd name="T26" fmla="*/ 1 w 38"/>
                <a:gd name="T27" fmla="*/ 0 h 209"/>
                <a:gd name="T28" fmla="*/ 1 w 38"/>
                <a:gd name="T29" fmla="*/ 0 h 209"/>
                <a:gd name="T30" fmla="*/ 1 w 38"/>
                <a:gd name="T31" fmla="*/ 0 h 209"/>
                <a:gd name="T32" fmla="*/ 1 w 38"/>
                <a:gd name="T33" fmla="*/ 0 h 209"/>
                <a:gd name="T34" fmla="*/ 1 w 38"/>
                <a:gd name="T35" fmla="*/ 0 h 209"/>
                <a:gd name="T36" fmla="*/ 0 w 38"/>
                <a:gd name="T37" fmla="*/ 0 h 209"/>
                <a:gd name="T38" fmla="*/ 0 w 38"/>
                <a:gd name="T39" fmla="*/ 0 h 209"/>
                <a:gd name="T40" fmla="*/ 0 w 38"/>
                <a:gd name="T41" fmla="*/ 0 h 209"/>
                <a:gd name="T42" fmla="*/ 0 w 38"/>
                <a:gd name="T43" fmla="*/ 0 h 209"/>
                <a:gd name="T44" fmla="*/ 0 w 38"/>
                <a:gd name="T45" fmla="*/ 1 h 209"/>
                <a:gd name="T46" fmla="*/ 0 w 38"/>
                <a:gd name="T47" fmla="*/ 1 h 209"/>
                <a:gd name="T48" fmla="*/ 0 w 38"/>
                <a:gd name="T49" fmla="*/ 1 h 209"/>
                <a:gd name="T50" fmla="*/ 0 w 38"/>
                <a:gd name="T51" fmla="*/ 8 h 209"/>
                <a:gd name="T52" fmla="*/ 0 w 38"/>
                <a:gd name="T53" fmla="*/ 8 h 209"/>
                <a:gd name="T54" fmla="*/ 0 w 38"/>
                <a:gd name="T55" fmla="*/ 9 h 209"/>
                <a:gd name="T56" fmla="*/ 0 w 38"/>
                <a:gd name="T57" fmla="*/ 9 h 209"/>
                <a:gd name="T58" fmla="*/ 0 w 38"/>
                <a:gd name="T59" fmla="*/ 9 h 209"/>
                <a:gd name="T60" fmla="*/ 0 w 38"/>
                <a:gd name="T61" fmla="*/ 9 h 209"/>
                <a:gd name="T62" fmla="*/ 0 w 38"/>
                <a:gd name="T63" fmla="*/ 9 h 209"/>
                <a:gd name="T64" fmla="*/ 1 w 38"/>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9"/>
                <a:gd name="T101" fmla="*/ 38 w 38"/>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9">
                  <a:moveTo>
                    <a:pt x="15" y="209"/>
                  </a:moveTo>
                  <a:lnTo>
                    <a:pt x="16" y="208"/>
                  </a:lnTo>
                  <a:lnTo>
                    <a:pt x="18" y="208"/>
                  </a:lnTo>
                  <a:lnTo>
                    <a:pt x="20" y="206"/>
                  </a:lnTo>
                  <a:lnTo>
                    <a:pt x="21" y="205"/>
                  </a:lnTo>
                  <a:lnTo>
                    <a:pt x="23" y="203"/>
                  </a:lnTo>
                  <a:lnTo>
                    <a:pt x="25" y="201"/>
                  </a:lnTo>
                  <a:lnTo>
                    <a:pt x="27" y="199"/>
                  </a:lnTo>
                  <a:lnTo>
                    <a:pt x="29" y="197"/>
                  </a:lnTo>
                  <a:lnTo>
                    <a:pt x="31" y="194"/>
                  </a:lnTo>
                  <a:lnTo>
                    <a:pt x="32" y="191"/>
                  </a:lnTo>
                  <a:lnTo>
                    <a:pt x="34" y="189"/>
                  </a:lnTo>
                  <a:lnTo>
                    <a:pt x="35" y="186"/>
                  </a:lnTo>
                  <a:lnTo>
                    <a:pt x="36" y="184"/>
                  </a:lnTo>
                  <a:lnTo>
                    <a:pt x="37" y="181"/>
                  </a:lnTo>
                  <a:lnTo>
                    <a:pt x="37" y="179"/>
                  </a:lnTo>
                  <a:lnTo>
                    <a:pt x="38" y="177"/>
                  </a:lnTo>
                  <a:lnTo>
                    <a:pt x="29" y="20"/>
                  </a:lnTo>
                  <a:lnTo>
                    <a:pt x="28" y="18"/>
                  </a:lnTo>
                  <a:lnTo>
                    <a:pt x="28" y="16"/>
                  </a:lnTo>
                  <a:lnTo>
                    <a:pt x="28" y="13"/>
                  </a:lnTo>
                  <a:lnTo>
                    <a:pt x="27" y="11"/>
                  </a:lnTo>
                  <a:lnTo>
                    <a:pt x="27" y="10"/>
                  </a:lnTo>
                  <a:lnTo>
                    <a:pt x="26" y="8"/>
                  </a:lnTo>
                  <a:lnTo>
                    <a:pt x="25" y="7"/>
                  </a:lnTo>
                  <a:lnTo>
                    <a:pt x="25" y="5"/>
                  </a:lnTo>
                  <a:lnTo>
                    <a:pt x="24" y="4"/>
                  </a:lnTo>
                  <a:lnTo>
                    <a:pt x="22" y="3"/>
                  </a:lnTo>
                  <a:lnTo>
                    <a:pt x="21" y="2"/>
                  </a:lnTo>
                  <a:lnTo>
                    <a:pt x="20" y="1"/>
                  </a:lnTo>
                  <a:lnTo>
                    <a:pt x="19" y="0"/>
                  </a:lnTo>
                  <a:lnTo>
                    <a:pt x="17" y="0"/>
                  </a:lnTo>
                  <a:lnTo>
                    <a:pt x="16" y="0"/>
                  </a:lnTo>
                  <a:lnTo>
                    <a:pt x="15" y="0"/>
                  </a:lnTo>
                  <a:lnTo>
                    <a:pt x="13" y="0"/>
                  </a:lnTo>
                  <a:lnTo>
                    <a:pt x="12" y="0"/>
                  </a:lnTo>
                  <a:lnTo>
                    <a:pt x="9" y="0"/>
                  </a:lnTo>
                  <a:lnTo>
                    <a:pt x="8" y="1"/>
                  </a:lnTo>
                  <a:lnTo>
                    <a:pt x="7" y="2"/>
                  </a:lnTo>
                  <a:lnTo>
                    <a:pt x="6" y="3"/>
                  </a:lnTo>
                  <a:lnTo>
                    <a:pt x="4" y="4"/>
                  </a:lnTo>
                  <a:lnTo>
                    <a:pt x="4"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4" y="203"/>
                  </a:lnTo>
                  <a:lnTo>
                    <a:pt x="4" y="204"/>
                  </a:lnTo>
                  <a:lnTo>
                    <a:pt x="6" y="205"/>
                  </a:lnTo>
                  <a:lnTo>
                    <a:pt x="7" y="206"/>
                  </a:lnTo>
                  <a:lnTo>
                    <a:pt x="8" y="207"/>
                  </a:lnTo>
                  <a:lnTo>
                    <a:pt x="9" y="208"/>
                  </a:lnTo>
                  <a:lnTo>
                    <a:pt x="12" y="208"/>
                  </a:lnTo>
                  <a:lnTo>
                    <a:pt x="13" y="208"/>
                  </a:lnTo>
                  <a:lnTo>
                    <a:pt x="15" y="209"/>
                  </a:lnTo>
                  <a:close/>
                </a:path>
              </a:pathLst>
            </a:custGeom>
            <a:solidFill>
              <a:srgbClr val="DADEDC"/>
            </a:solidFill>
            <a:ln w="0">
              <a:solidFill>
                <a:srgbClr val="000000"/>
              </a:solidFill>
              <a:round/>
              <a:headEnd/>
              <a:tailEnd/>
            </a:ln>
          </p:spPr>
          <p:txBody>
            <a:bodyPr/>
            <a:lstStyle/>
            <a:p>
              <a:pPr algn="ctr"/>
              <a:endParaRPr lang="en-US" sz="1800"/>
            </a:p>
          </p:txBody>
        </p:sp>
        <p:sp>
          <p:nvSpPr>
            <p:cNvPr id="309416" name="Freeform 143"/>
            <p:cNvSpPr>
              <a:spLocks/>
            </p:cNvSpPr>
            <p:nvPr/>
          </p:nvSpPr>
          <p:spPr bwMode="auto">
            <a:xfrm>
              <a:off x="4716" y="1317"/>
              <a:ext cx="15" cy="4"/>
            </a:xfrm>
            <a:custGeom>
              <a:avLst/>
              <a:gdLst>
                <a:gd name="T0" fmla="*/ 14 w 343"/>
                <a:gd name="T1" fmla="*/ 4 h 99"/>
                <a:gd name="T2" fmla="*/ 14 w 343"/>
                <a:gd name="T3" fmla="*/ 4 h 99"/>
                <a:gd name="T4" fmla="*/ 14 w 343"/>
                <a:gd name="T5" fmla="*/ 4 h 99"/>
                <a:gd name="T6" fmla="*/ 14 w 343"/>
                <a:gd name="T7" fmla="*/ 4 h 99"/>
                <a:gd name="T8" fmla="*/ 15 w 343"/>
                <a:gd name="T9" fmla="*/ 4 h 99"/>
                <a:gd name="T10" fmla="*/ 15 w 343"/>
                <a:gd name="T11" fmla="*/ 3 h 99"/>
                <a:gd name="T12" fmla="*/ 15 w 343"/>
                <a:gd name="T13" fmla="*/ 3 h 99"/>
                <a:gd name="T14" fmla="*/ 15 w 343"/>
                <a:gd name="T15" fmla="*/ 3 h 99"/>
                <a:gd name="T16" fmla="*/ 15 w 343"/>
                <a:gd name="T17" fmla="*/ 1 h 99"/>
                <a:gd name="T18" fmla="*/ 15 w 343"/>
                <a:gd name="T19" fmla="*/ 1 h 99"/>
                <a:gd name="T20" fmla="*/ 15 w 343"/>
                <a:gd name="T21" fmla="*/ 1 h 99"/>
                <a:gd name="T22" fmla="*/ 15 w 343"/>
                <a:gd name="T23" fmla="*/ 1 h 99"/>
                <a:gd name="T24" fmla="*/ 15 w 343"/>
                <a:gd name="T25" fmla="*/ 0 h 99"/>
                <a:gd name="T26" fmla="*/ 14 w 343"/>
                <a:gd name="T27" fmla="*/ 0 h 99"/>
                <a:gd name="T28" fmla="*/ 14 w 343"/>
                <a:gd name="T29" fmla="*/ 0 h 99"/>
                <a:gd name="T30" fmla="*/ 14 w 343"/>
                <a:gd name="T31" fmla="*/ 0 h 99"/>
                <a:gd name="T32" fmla="*/ 13 w 343"/>
                <a:gd name="T33" fmla="*/ 0 h 99"/>
                <a:gd name="T34" fmla="*/ 1 w 343"/>
                <a:gd name="T35" fmla="*/ 0 h 99"/>
                <a:gd name="T36" fmla="*/ 1 w 343"/>
                <a:gd name="T37" fmla="*/ 0 h 99"/>
                <a:gd name="T38" fmla="*/ 1 w 343"/>
                <a:gd name="T39" fmla="*/ 0 h 99"/>
                <a:gd name="T40" fmla="*/ 1 w 343"/>
                <a:gd name="T41" fmla="*/ 0 h 99"/>
                <a:gd name="T42" fmla="*/ 0 w 343"/>
                <a:gd name="T43" fmla="*/ 0 h 99"/>
                <a:gd name="T44" fmla="*/ 0 w 343"/>
                <a:gd name="T45" fmla="*/ 1 h 99"/>
                <a:gd name="T46" fmla="*/ 0 w 343"/>
                <a:gd name="T47" fmla="*/ 1 h 99"/>
                <a:gd name="T48" fmla="*/ 0 w 343"/>
                <a:gd name="T49" fmla="*/ 1 h 99"/>
                <a:gd name="T50" fmla="*/ 0 w 343"/>
                <a:gd name="T51" fmla="*/ 3 h 99"/>
                <a:gd name="T52" fmla="*/ 0 w 343"/>
                <a:gd name="T53" fmla="*/ 3 h 99"/>
                <a:gd name="T54" fmla="*/ 0 w 343"/>
                <a:gd name="T55" fmla="*/ 3 h 99"/>
                <a:gd name="T56" fmla="*/ 0 w 343"/>
                <a:gd name="T57" fmla="*/ 3 h 99"/>
                <a:gd name="T58" fmla="*/ 0 w 343"/>
                <a:gd name="T59" fmla="*/ 4 h 99"/>
                <a:gd name="T60" fmla="*/ 1 w 343"/>
                <a:gd name="T61" fmla="*/ 4 h 99"/>
                <a:gd name="T62" fmla="*/ 1 w 343"/>
                <a:gd name="T63" fmla="*/ 4 h 99"/>
                <a:gd name="T64" fmla="*/ 1 w 343"/>
                <a:gd name="T65" fmla="*/ 4 h 99"/>
                <a:gd name="T66" fmla="*/ 2 w 343"/>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3"/>
                <a:gd name="T103" fmla="*/ 0 h 99"/>
                <a:gd name="T104" fmla="*/ 343 w 343"/>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3" h="99">
                  <a:moveTo>
                    <a:pt x="306" y="99"/>
                  </a:moveTo>
                  <a:lnTo>
                    <a:pt x="309" y="98"/>
                  </a:lnTo>
                  <a:lnTo>
                    <a:pt x="313" y="98"/>
                  </a:lnTo>
                  <a:lnTo>
                    <a:pt x="316" y="97"/>
                  </a:lnTo>
                  <a:lnTo>
                    <a:pt x="321" y="96"/>
                  </a:lnTo>
                  <a:lnTo>
                    <a:pt x="324" y="95"/>
                  </a:lnTo>
                  <a:lnTo>
                    <a:pt x="327" y="93"/>
                  </a:lnTo>
                  <a:lnTo>
                    <a:pt x="329" y="91"/>
                  </a:lnTo>
                  <a:lnTo>
                    <a:pt x="332" y="89"/>
                  </a:lnTo>
                  <a:lnTo>
                    <a:pt x="334" y="87"/>
                  </a:lnTo>
                  <a:lnTo>
                    <a:pt x="336" y="85"/>
                  </a:lnTo>
                  <a:lnTo>
                    <a:pt x="338" y="82"/>
                  </a:lnTo>
                  <a:lnTo>
                    <a:pt x="340" y="80"/>
                  </a:lnTo>
                  <a:lnTo>
                    <a:pt x="341" y="77"/>
                  </a:lnTo>
                  <a:lnTo>
                    <a:pt x="342" y="74"/>
                  </a:lnTo>
                  <a:lnTo>
                    <a:pt x="342" y="71"/>
                  </a:lnTo>
                  <a:lnTo>
                    <a:pt x="343" y="67"/>
                  </a:lnTo>
                  <a:lnTo>
                    <a:pt x="343" y="32"/>
                  </a:lnTo>
                  <a:lnTo>
                    <a:pt x="342" y="28"/>
                  </a:lnTo>
                  <a:lnTo>
                    <a:pt x="342" y="24"/>
                  </a:lnTo>
                  <a:lnTo>
                    <a:pt x="341" y="21"/>
                  </a:lnTo>
                  <a:lnTo>
                    <a:pt x="340" y="18"/>
                  </a:lnTo>
                  <a:lnTo>
                    <a:pt x="338" y="16"/>
                  </a:lnTo>
                  <a:lnTo>
                    <a:pt x="336" y="13"/>
                  </a:lnTo>
                  <a:lnTo>
                    <a:pt x="334" y="11"/>
                  </a:lnTo>
                  <a:lnTo>
                    <a:pt x="332" y="9"/>
                  </a:lnTo>
                  <a:lnTo>
                    <a:pt x="329" y="7"/>
                  </a:lnTo>
                  <a:lnTo>
                    <a:pt x="327" y="5"/>
                  </a:lnTo>
                  <a:lnTo>
                    <a:pt x="324" y="3"/>
                  </a:lnTo>
                  <a:lnTo>
                    <a:pt x="321" y="2"/>
                  </a:lnTo>
                  <a:lnTo>
                    <a:pt x="316" y="1"/>
                  </a:lnTo>
                  <a:lnTo>
                    <a:pt x="313" y="0"/>
                  </a:lnTo>
                  <a:lnTo>
                    <a:pt x="309" y="0"/>
                  </a:lnTo>
                  <a:lnTo>
                    <a:pt x="306" y="0"/>
                  </a:lnTo>
                  <a:lnTo>
                    <a:pt x="37" y="0"/>
                  </a:lnTo>
                  <a:lnTo>
                    <a:pt x="33" y="0"/>
                  </a:lnTo>
                  <a:lnTo>
                    <a:pt x="29" y="0"/>
                  </a:lnTo>
                  <a:lnTo>
                    <a:pt x="26" y="1"/>
                  </a:lnTo>
                  <a:lnTo>
                    <a:pt x="22" y="2"/>
                  </a:lnTo>
                  <a:lnTo>
                    <a:pt x="19" y="3"/>
                  </a:lnTo>
                  <a:lnTo>
                    <a:pt x="16" y="5"/>
                  </a:lnTo>
                  <a:lnTo>
                    <a:pt x="14" y="7"/>
                  </a:lnTo>
                  <a:lnTo>
                    <a:pt x="11"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1" y="89"/>
                  </a:lnTo>
                  <a:lnTo>
                    <a:pt x="14" y="91"/>
                  </a:lnTo>
                  <a:lnTo>
                    <a:pt x="16" y="93"/>
                  </a:lnTo>
                  <a:lnTo>
                    <a:pt x="19" y="95"/>
                  </a:lnTo>
                  <a:lnTo>
                    <a:pt x="22" y="96"/>
                  </a:lnTo>
                  <a:lnTo>
                    <a:pt x="26" y="97"/>
                  </a:lnTo>
                  <a:lnTo>
                    <a:pt x="29" y="98"/>
                  </a:lnTo>
                  <a:lnTo>
                    <a:pt x="33" y="98"/>
                  </a:lnTo>
                  <a:lnTo>
                    <a:pt x="37"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417" name="Freeform 144"/>
            <p:cNvSpPr>
              <a:spLocks/>
            </p:cNvSpPr>
            <p:nvPr/>
          </p:nvSpPr>
          <p:spPr bwMode="auto">
            <a:xfrm>
              <a:off x="4691" y="1316"/>
              <a:ext cx="20" cy="12"/>
            </a:xfrm>
            <a:custGeom>
              <a:avLst/>
              <a:gdLst>
                <a:gd name="T0" fmla="*/ 18 w 477"/>
                <a:gd name="T1" fmla="*/ 12 h 282"/>
                <a:gd name="T2" fmla="*/ 18 w 477"/>
                <a:gd name="T3" fmla="*/ 12 h 282"/>
                <a:gd name="T4" fmla="*/ 18 w 477"/>
                <a:gd name="T5" fmla="*/ 12 h 282"/>
                <a:gd name="T6" fmla="*/ 19 w 477"/>
                <a:gd name="T7" fmla="*/ 11 h 282"/>
                <a:gd name="T8" fmla="*/ 19 w 477"/>
                <a:gd name="T9" fmla="*/ 11 h 282"/>
                <a:gd name="T10" fmla="*/ 20 w 477"/>
                <a:gd name="T11" fmla="*/ 10 h 282"/>
                <a:gd name="T12" fmla="*/ 20 w 477"/>
                <a:gd name="T13" fmla="*/ 10 h 282"/>
                <a:gd name="T14" fmla="*/ 20 w 477"/>
                <a:gd name="T15" fmla="*/ 9 h 282"/>
                <a:gd name="T16" fmla="*/ 19 w 477"/>
                <a:gd name="T17" fmla="*/ 3 h 282"/>
                <a:gd name="T18" fmla="*/ 19 w 477"/>
                <a:gd name="T19" fmla="*/ 2 h 282"/>
                <a:gd name="T20" fmla="*/ 19 w 477"/>
                <a:gd name="T21" fmla="*/ 2 h 282"/>
                <a:gd name="T22" fmla="*/ 19 w 477"/>
                <a:gd name="T23" fmla="*/ 1 h 282"/>
                <a:gd name="T24" fmla="*/ 19 w 477"/>
                <a:gd name="T25" fmla="*/ 1 h 282"/>
                <a:gd name="T26" fmla="*/ 19 w 477"/>
                <a:gd name="T27" fmla="*/ 1 h 282"/>
                <a:gd name="T28" fmla="*/ 18 w 477"/>
                <a:gd name="T29" fmla="*/ 0 h 282"/>
                <a:gd name="T30" fmla="*/ 18 w 477"/>
                <a:gd name="T31" fmla="*/ 0 h 282"/>
                <a:gd name="T32" fmla="*/ 17 w 477"/>
                <a:gd name="T33" fmla="*/ 0 h 282"/>
                <a:gd name="T34" fmla="*/ 2 w 477"/>
                <a:gd name="T35" fmla="*/ 0 h 282"/>
                <a:gd name="T36" fmla="*/ 2 w 477"/>
                <a:gd name="T37" fmla="*/ 0 h 282"/>
                <a:gd name="T38" fmla="*/ 2 w 477"/>
                <a:gd name="T39" fmla="*/ 0 h 282"/>
                <a:gd name="T40" fmla="*/ 1 w 477"/>
                <a:gd name="T41" fmla="*/ 1 h 282"/>
                <a:gd name="T42" fmla="*/ 1 w 477"/>
                <a:gd name="T43" fmla="*/ 1 h 282"/>
                <a:gd name="T44" fmla="*/ 1 w 477"/>
                <a:gd name="T45" fmla="*/ 1 h 282"/>
                <a:gd name="T46" fmla="*/ 1 w 477"/>
                <a:gd name="T47" fmla="*/ 2 h 282"/>
                <a:gd name="T48" fmla="*/ 1 w 477"/>
                <a:gd name="T49" fmla="*/ 3 h 282"/>
                <a:gd name="T50" fmla="*/ 0 w 477"/>
                <a:gd name="T51" fmla="*/ 9 h 282"/>
                <a:gd name="T52" fmla="*/ 0 w 477"/>
                <a:gd name="T53" fmla="*/ 10 h 282"/>
                <a:gd name="T54" fmla="*/ 0 w 477"/>
                <a:gd name="T55" fmla="*/ 10 h 282"/>
                <a:gd name="T56" fmla="*/ 1 w 477"/>
                <a:gd name="T57" fmla="*/ 11 h 282"/>
                <a:gd name="T58" fmla="*/ 1 w 477"/>
                <a:gd name="T59" fmla="*/ 11 h 282"/>
                <a:gd name="T60" fmla="*/ 1 w 477"/>
                <a:gd name="T61" fmla="*/ 11 h 282"/>
                <a:gd name="T62" fmla="*/ 2 w 477"/>
                <a:gd name="T63" fmla="*/ 12 h 282"/>
                <a:gd name="T64" fmla="*/ 2 w 477"/>
                <a:gd name="T65" fmla="*/ 12 h 282"/>
                <a:gd name="T66" fmla="*/ 3 w 477"/>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2"/>
                <a:gd name="T104" fmla="*/ 477 w 477"/>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2">
                  <a:moveTo>
                    <a:pt x="415" y="282"/>
                  </a:moveTo>
                  <a:lnTo>
                    <a:pt x="419" y="281"/>
                  </a:lnTo>
                  <a:lnTo>
                    <a:pt x="425" y="280"/>
                  </a:lnTo>
                  <a:lnTo>
                    <a:pt x="430" y="278"/>
                  </a:lnTo>
                  <a:lnTo>
                    <a:pt x="435" y="276"/>
                  </a:lnTo>
                  <a:lnTo>
                    <a:pt x="441" y="273"/>
                  </a:lnTo>
                  <a:lnTo>
                    <a:pt x="446" y="270"/>
                  </a:lnTo>
                  <a:lnTo>
                    <a:pt x="451" y="266"/>
                  </a:lnTo>
                  <a:lnTo>
                    <a:pt x="456" y="262"/>
                  </a:lnTo>
                  <a:lnTo>
                    <a:pt x="460" y="257"/>
                  </a:lnTo>
                  <a:lnTo>
                    <a:pt x="464" y="252"/>
                  </a:lnTo>
                  <a:lnTo>
                    <a:pt x="468" y="246"/>
                  </a:lnTo>
                  <a:lnTo>
                    <a:pt x="471" y="240"/>
                  </a:lnTo>
                  <a:lnTo>
                    <a:pt x="473" y="234"/>
                  </a:lnTo>
                  <a:lnTo>
                    <a:pt x="475" y="228"/>
                  </a:lnTo>
                  <a:lnTo>
                    <a:pt x="476" y="221"/>
                  </a:lnTo>
                  <a:lnTo>
                    <a:pt x="477" y="215"/>
                  </a:lnTo>
                  <a:lnTo>
                    <a:pt x="463" y="67"/>
                  </a:lnTo>
                  <a:lnTo>
                    <a:pt x="462" y="60"/>
                  </a:lnTo>
                  <a:lnTo>
                    <a:pt x="462" y="53"/>
                  </a:lnTo>
                  <a:lnTo>
                    <a:pt x="460" y="46"/>
                  </a:lnTo>
                  <a:lnTo>
                    <a:pt x="459" y="40"/>
                  </a:lnTo>
                  <a:lnTo>
                    <a:pt x="457" y="34"/>
                  </a:lnTo>
                  <a:lnTo>
                    <a:pt x="454" y="29"/>
                  </a:lnTo>
                  <a:lnTo>
                    <a:pt x="452" y="24"/>
                  </a:lnTo>
                  <a:lnTo>
                    <a:pt x="449" y="20"/>
                  </a:lnTo>
                  <a:lnTo>
                    <a:pt x="445" y="15"/>
                  </a:lnTo>
                  <a:lnTo>
                    <a:pt x="442" y="12"/>
                  </a:lnTo>
                  <a:lnTo>
                    <a:pt x="437" y="7"/>
                  </a:lnTo>
                  <a:lnTo>
                    <a:pt x="433" y="5"/>
                  </a:lnTo>
                  <a:lnTo>
                    <a:pt x="428" y="2"/>
                  </a:lnTo>
                  <a:lnTo>
                    <a:pt x="424" y="1"/>
                  </a:lnTo>
                  <a:lnTo>
                    <a:pt x="419" y="0"/>
                  </a:lnTo>
                  <a:lnTo>
                    <a:pt x="415" y="0"/>
                  </a:lnTo>
                  <a:lnTo>
                    <a:pt x="63" y="0"/>
                  </a:lnTo>
                  <a:lnTo>
                    <a:pt x="58" y="0"/>
                  </a:lnTo>
                  <a:lnTo>
                    <a:pt x="53" y="1"/>
                  </a:lnTo>
                  <a:lnTo>
                    <a:pt x="48" y="2"/>
                  </a:lnTo>
                  <a:lnTo>
                    <a:pt x="43" y="5"/>
                  </a:lnTo>
                  <a:lnTo>
                    <a:pt x="39" y="7"/>
                  </a:lnTo>
                  <a:lnTo>
                    <a:pt x="35" y="12"/>
                  </a:lnTo>
                  <a:lnTo>
                    <a:pt x="32" y="15"/>
                  </a:lnTo>
                  <a:lnTo>
                    <a:pt x="28" y="20"/>
                  </a:lnTo>
                  <a:lnTo>
                    <a:pt x="25" y="24"/>
                  </a:lnTo>
                  <a:lnTo>
                    <a:pt x="23" y="29"/>
                  </a:lnTo>
                  <a:lnTo>
                    <a:pt x="20" y="34"/>
                  </a:lnTo>
                  <a:lnTo>
                    <a:pt x="18" y="40"/>
                  </a:lnTo>
                  <a:lnTo>
                    <a:pt x="17" y="46"/>
                  </a:lnTo>
                  <a:lnTo>
                    <a:pt x="15" y="53"/>
                  </a:lnTo>
                  <a:lnTo>
                    <a:pt x="15" y="60"/>
                  </a:lnTo>
                  <a:lnTo>
                    <a:pt x="15" y="67"/>
                  </a:lnTo>
                  <a:lnTo>
                    <a:pt x="0" y="215"/>
                  </a:lnTo>
                  <a:lnTo>
                    <a:pt x="0" y="221"/>
                  </a:lnTo>
                  <a:lnTo>
                    <a:pt x="1" y="228"/>
                  </a:lnTo>
                  <a:lnTo>
                    <a:pt x="3" y="234"/>
                  </a:lnTo>
                  <a:lnTo>
                    <a:pt x="5" y="240"/>
                  </a:lnTo>
                  <a:lnTo>
                    <a:pt x="8" y="246"/>
                  </a:lnTo>
                  <a:lnTo>
                    <a:pt x="12" y="252"/>
                  </a:lnTo>
                  <a:lnTo>
                    <a:pt x="17" y="257"/>
                  </a:lnTo>
                  <a:lnTo>
                    <a:pt x="21" y="262"/>
                  </a:lnTo>
                  <a:lnTo>
                    <a:pt x="26" y="266"/>
                  </a:lnTo>
                  <a:lnTo>
                    <a:pt x="31" y="270"/>
                  </a:lnTo>
                  <a:lnTo>
                    <a:pt x="36" y="273"/>
                  </a:lnTo>
                  <a:lnTo>
                    <a:pt x="41" y="276"/>
                  </a:lnTo>
                  <a:lnTo>
                    <a:pt x="46" y="278"/>
                  </a:lnTo>
                  <a:lnTo>
                    <a:pt x="51" y="280"/>
                  </a:lnTo>
                  <a:lnTo>
                    <a:pt x="58" y="281"/>
                  </a:lnTo>
                  <a:lnTo>
                    <a:pt x="63" y="282"/>
                  </a:lnTo>
                  <a:lnTo>
                    <a:pt x="415" y="282"/>
                  </a:lnTo>
                  <a:close/>
                </a:path>
              </a:pathLst>
            </a:custGeom>
            <a:solidFill>
              <a:srgbClr val="7F7F7F"/>
            </a:solidFill>
            <a:ln w="0">
              <a:solidFill>
                <a:srgbClr val="000000"/>
              </a:solidFill>
              <a:round/>
              <a:headEnd/>
              <a:tailEnd/>
            </a:ln>
          </p:spPr>
          <p:txBody>
            <a:bodyPr/>
            <a:lstStyle/>
            <a:p>
              <a:pPr algn="ctr"/>
              <a:endParaRPr lang="en-US" sz="1800"/>
            </a:p>
          </p:txBody>
        </p:sp>
        <p:sp>
          <p:nvSpPr>
            <p:cNvPr id="309418" name="Freeform 145"/>
            <p:cNvSpPr>
              <a:spLocks/>
            </p:cNvSpPr>
            <p:nvPr/>
          </p:nvSpPr>
          <p:spPr bwMode="auto">
            <a:xfrm>
              <a:off x="4691" y="1316"/>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9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7" y="269"/>
                  </a:moveTo>
                  <a:lnTo>
                    <a:pt x="401" y="268"/>
                  </a:lnTo>
                  <a:lnTo>
                    <a:pt x="406" y="267"/>
                  </a:lnTo>
                  <a:lnTo>
                    <a:pt x="411" y="266"/>
                  </a:lnTo>
                  <a:lnTo>
                    <a:pt x="416" y="264"/>
                  </a:lnTo>
                  <a:lnTo>
                    <a:pt x="420" y="261"/>
                  </a:lnTo>
                  <a:lnTo>
                    <a:pt x="425" y="258"/>
                  </a:lnTo>
                  <a:lnTo>
                    <a:pt x="431" y="254"/>
                  </a:lnTo>
                  <a:lnTo>
                    <a:pt x="435" y="250"/>
                  </a:lnTo>
                  <a:lnTo>
                    <a:pt x="439" y="245"/>
                  </a:lnTo>
                  <a:lnTo>
                    <a:pt x="443" y="240"/>
                  </a:lnTo>
                  <a:lnTo>
                    <a:pt x="446" y="235"/>
                  </a:lnTo>
                  <a:lnTo>
                    <a:pt x="449" y="230"/>
                  </a:lnTo>
                  <a:lnTo>
                    <a:pt x="451" y="224"/>
                  </a:lnTo>
                  <a:lnTo>
                    <a:pt x="453" y="218"/>
                  </a:lnTo>
                  <a:lnTo>
                    <a:pt x="454" y="212"/>
                  </a:lnTo>
                  <a:lnTo>
                    <a:pt x="455" y="205"/>
                  </a:lnTo>
                  <a:lnTo>
                    <a:pt x="442" y="65"/>
                  </a:lnTo>
                  <a:lnTo>
                    <a:pt x="441" y="58"/>
                  </a:lnTo>
                  <a:lnTo>
                    <a:pt x="441" y="52"/>
                  </a:lnTo>
                  <a:lnTo>
                    <a:pt x="439" y="46"/>
                  </a:lnTo>
                  <a:lnTo>
                    <a:pt x="438" y="39"/>
                  </a:lnTo>
                  <a:lnTo>
                    <a:pt x="436" y="33"/>
                  </a:lnTo>
                  <a:lnTo>
                    <a:pt x="434" y="28"/>
                  </a:lnTo>
                  <a:lnTo>
                    <a:pt x="431" y="23"/>
                  </a:lnTo>
                  <a:lnTo>
                    <a:pt x="428" y="19"/>
                  </a:lnTo>
                  <a:lnTo>
                    <a:pt x="424" y="15"/>
                  </a:lnTo>
                  <a:lnTo>
                    <a:pt x="421" y="11"/>
                  </a:lnTo>
                  <a:lnTo>
                    <a:pt x="417" y="8"/>
                  </a:lnTo>
                  <a:lnTo>
                    <a:pt x="414" y="4"/>
                  </a:lnTo>
                  <a:lnTo>
                    <a:pt x="409" y="2"/>
                  </a:lnTo>
                  <a:lnTo>
                    <a:pt x="405" y="1"/>
                  </a:lnTo>
                  <a:lnTo>
                    <a:pt x="401" y="0"/>
                  </a:lnTo>
                  <a:lnTo>
                    <a:pt x="397" y="0"/>
                  </a:lnTo>
                  <a:lnTo>
                    <a:pt x="60" y="0"/>
                  </a:lnTo>
                  <a:lnTo>
                    <a:pt x="55" y="0"/>
                  </a:lnTo>
                  <a:lnTo>
                    <a:pt x="51" y="1"/>
                  </a:lnTo>
                  <a:lnTo>
                    <a:pt x="47" y="2"/>
                  </a:lnTo>
                  <a:lnTo>
                    <a:pt x="43" y="4"/>
                  </a:lnTo>
                  <a:lnTo>
                    <a:pt x="38" y="8"/>
                  </a:lnTo>
                  <a:lnTo>
                    <a:pt x="34" y="11"/>
                  </a:lnTo>
                  <a:lnTo>
                    <a:pt x="31" y="15"/>
                  </a:lnTo>
                  <a:lnTo>
                    <a:pt x="28" y="19"/>
                  </a:lnTo>
                  <a:lnTo>
                    <a:pt x="25" y="23"/>
                  </a:lnTo>
                  <a:lnTo>
                    <a:pt x="22" y="28"/>
                  </a:lnTo>
                  <a:lnTo>
                    <a:pt x="20" y="33"/>
                  </a:lnTo>
                  <a:lnTo>
                    <a:pt x="18" y="39"/>
                  </a:lnTo>
                  <a:lnTo>
                    <a:pt x="17" y="46"/>
                  </a:lnTo>
                  <a:lnTo>
                    <a:pt x="15" y="52"/>
                  </a:lnTo>
                  <a:lnTo>
                    <a:pt x="15" y="58"/>
                  </a:lnTo>
                  <a:lnTo>
                    <a:pt x="15" y="65"/>
                  </a:lnTo>
                  <a:lnTo>
                    <a:pt x="0" y="205"/>
                  </a:lnTo>
                  <a:lnTo>
                    <a:pt x="0" y="212"/>
                  </a:lnTo>
                  <a:lnTo>
                    <a:pt x="1" y="218"/>
                  </a:lnTo>
                  <a:lnTo>
                    <a:pt x="4" y="224"/>
                  </a:lnTo>
                  <a:lnTo>
                    <a:pt x="6" y="230"/>
                  </a:lnTo>
                  <a:lnTo>
                    <a:pt x="9" y="235"/>
                  </a:lnTo>
                  <a:lnTo>
                    <a:pt x="13" y="240"/>
                  </a:lnTo>
                  <a:lnTo>
                    <a:pt x="16" y="245"/>
                  </a:lnTo>
                  <a:lnTo>
                    <a:pt x="21" y="250"/>
                  </a:lnTo>
                  <a:lnTo>
                    <a:pt x="25" y="254"/>
                  </a:lnTo>
                  <a:lnTo>
                    <a:pt x="30" y="258"/>
                  </a:lnTo>
                  <a:lnTo>
                    <a:pt x="34" y="261"/>
                  </a:lnTo>
                  <a:lnTo>
                    <a:pt x="39" y="264"/>
                  </a:lnTo>
                  <a:lnTo>
                    <a:pt x="45" y="266"/>
                  </a:lnTo>
                  <a:lnTo>
                    <a:pt x="50" y="267"/>
                  </a:lnTo>
                  <a:lnTo>
                    <a:pt x="55" y="268"/>
                  </a:lnTo>
                  <a:lnTo>
                    <a:pt x="60" y="269"/>
                  </a:lnTo>
                  <a:lnTo>
                    <a:pt x="397" y="269"/>
                  </a:lnTo>
                  <a:close/>
                </a:path>
              </a:pathLst>
            </a:custGeom>
            <a:solidFill>
              <a:srgbClr val="F2F3F1"/>
            </a:solidFill>
            <a:ln w="0">
              <a:solidFill>
                <a:srgbClr val="000000"/>
              </a:solidFill>
              <a:round/>
              <a:headEnd/>
              <a:tailEnd/>
            </a:ln>
          </p:spPr>
          <p:txBody>
            <a:bodyPr/>
            <a:lstStyle/>
            <a:p>
              <a:pPr algn="ctr"/>
              <a:endParaRPr lang="en-US" sz="1800"/>
            </a:p>
          </p:txBody>
        </p:sp>
        <p:sp>
          <p:nvSpPr>
            <p:cNvPr id="309419" name="Freeform 146"/>
            <p:cNvSpPr>
              <a:spLocks/>
            </p:cNvSpPr>
            <p:nvPr/>
          </p:nvSpPr>
          <p:spPr bwMode="auto">
            <a:xfrm>
              <a:off x="4694" y="1322"/>
              <a:ext cx="14" cy="5"/>
            </a:xfrm>
            <a:custGeom>
              <a:avLst/>
              <a:gdLst>
                <a:gd name="T0" fmla="*/ 14 w 334"/>
                <a:gd name="T1" fmla="*/ 2 h 121"/>
                <a:gd name="T2" fmla="*/ 14 w 334"/>
                <a:gd name="T3" fmla="*/ 3 h 121"/>
                <a:gd name="T4" fmla="*/ 14 w 334"/>
                <a:gd name="T5" fmla="*/ 3 h 121"/>
                <a:gd name="T6" fmla="*/ 14 w 334"/>
                <a:gd name="T7" fmla="*/ 3 h 121"/>
                <a:gd name="T8" fmla="*/ 14 w 334"/>
                <a:gd name="T9" fmla="*/ 3 h 121"/>
                <a:gd name="T10" fmla="*/ 14 w 334"/>
                <a:gd name="T11" fmla="*/ 4 h 121"/>
                <a:gd name="T12" fmla="*/ 14 w 334"/>
                <a:gd name="T13" fmla="*/ 4 h 121"/>
                <a:gd name="T14" fmla="*/ 14 w 334"/>
                <a:gd name="T15" fmla="*/ 4 h 121"/>
                <a:gd name="T16" fmla="*/ 14 w 334"/>
                <a:gd name="T17" fmla="*/ 4 h 121"/>
                <a:gd name="T18" fmla="*/ 13 w 334"/>
                <a:gd name="T19" fmla="*/ 4 h 121"/>
                <a:gd name="T20" fmla="*/ 13 w 334"/>
                <a:gd name="T21" fmla="*/ 5 h 121"/>
                <a:gd name="T22" fmla="*/ 13 w 334"/>
                <a:gd name="T23" fmla="*/ 5 h 121"/>
                <a:gd name="T24" fmla="*/ 13 w 334"/>
                <a:gd name="T25" fmla="*/ 5 h 121"/>
                <a:gd name="T26" fmla="*/ 13 w 334"/>
                <a:gd name="T27" fmla="*/ 5 h 121"/>
                <a:gd name="T28" fmla="*/ 13 w 334"/>
                <a:gd name="T29" fmla="*/ 5 h 121"/>
                <a:gd name="T30" fmla="*/ 13 w 334"/>
                <a:gd name="T31" fmla="*/ 5 h 121"/>
                <a:gd name="T32" fmla="*/ 12 w 334"/>
                <a:gd name="T33" fmla="*/ 5 h 121"/>
                <a:gd name="T34" fmla="*/ 2 w 334"/>
                <a:gd name="T35" fmla="*/ 5 h 121"/>
                <a:gd name="T36" fmla="*/ 1 w 334"/>
                <a:gd name="T37" fmla="*/ 5 h 121"/>
                <a:gd name="T38" fmla="*/ 1 w 334"/>
                <a:gd name="T39" fmla="*/ 5 h 121"/>
                <a:gd name="T40" fmla="*/ 1 w 334"/>
                <a:gd name="T41" fmla="*/ 5 h 121"/>
                <a:gd name="T42" fmla="*/ 1 w 334"/>
                <a:gd name="T43" fmla="*/ 5 h 121"/>
                <a:gd name="T44" fmla="*/ 1 w 334"/>
                <a:gd name="T45" fmla="*/ 5 h 121"/>
                <a:gd name="T46" fmla="*/ 1 w 334"/>
                <a:gd name="T47" fmla="*/ 5 h 121"/>
                <a:gd name="T48" fmla="*/ 1 w 334"/>
                <a:gd name="T49" fmla="*/ 4 h 121"/>
                <a:gd name="T50" fmla="*/ 0 w 334"/>
                <a:gd name="T51" fmla="*/ 4 h 121"/>
                <a:gd name="T52" fmla="*/ 0 w 334"/>
                <a:gd name="T53" fmla="*/ 4 h 121"/>
                <a:gd name="T54" fmla="*/ 0 w 334"/>
                <a:gd name="T55" fmla="*/ 4 h 121"/>
                <a:gd name="T56" fmla="*/ 0 w 334"/>
                <a:gd name="T57" fmla="*/ 4 h 121"/>
                <a:gd name="T58" fmla="*/ 0 w 334"/>
                <a:gd name="T59" fmla="*/ 3 h 121"/>
                <a:gd name="T60" fmla="*/ 0 w 334"/>
                <a:gd name="T61" fmla="*/ 3 h 121"/>
                <a:gd name="T62" fmla="*/ 0 w 334"/>
                <a:gd name="T63" fmla="*/ 3 h 121"/>
                <a:gd name="T64" fmla="*/ 0 w 334"/>
                <a:gd name="T65" fmla="*/ 3 h 121"/>
                <a:gd name="T66" fmla="*/ 0 w 334"/>
                <a:gd name="T67" fmla="*/ 2 h 121"/>
                <a:gd name="T68" fmla="*/ 0 w 334"/>
                <a:gd name="T69" fmla="*/ 0 h 121"/>
                <a:gd name="T70" fmla="*/ 14 w 334"/>
                <a:gd name="T71" fmla="*/ 0 h 121"/>
                <a:gd name="T72" fmla="*/ 14 w 334"/>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1"/>
                <a:gd name="T113" fmla="*/ 334 w 334"/>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1">
                  <a:moveTo>
                    <a:pt x="334" y="60"/>
                  </a:moveTo>
                  <a:lnTo>
                    <a:pt x="333" y="65"/>
                  </a:lnTo>
                  <a:lnTo>
                    <a:pt x="333" y="71"/>
                  </a:lnTo>
                  <a:lnTo>
                    <a:pt x="332" y="78"/>
                  </a:lnTo>
                  <a:lnTo>
                    <a:pt x="331" y="83"/>
                  </a:lnTo>
                  <a:lnTo>
                    <a:pt x="330" y="88"/>
                  </a:lnTo>
                  <a:lnTo>
                    <a:pt x="328" y="93"/>
                  </a:lnTo>
                  <a:lnTo>
                    <a:pt x="325" y="98"/>
                  </a:lnTo>
                  <a:lnTo>
                    <a:pt x="323" y="102"/>
                  </a:lnTo>
                  <a:lnTo>
                    <a:pt x="320" y="106"/>
                  </a:lnTo>
                  <a:lnTo>
                    <a:pt x="317" y="109"/>
                  </a:lnTo>
                  <a:lnTo>
                    <a:pt x="314" y="112"/>
                  </a:lnTo>
                  <a:lnTo>
                    <a:pt x="311" y="115"/>
                  </a:lnTo>
                  <a:lnTo>
                    <a:pt x="307" y="118"/>
                  </a:lnTo>
                  <a:lnTo>
                    <a:pt x="303" y="119"/>
                  </a:lnTo>
                  <a:lnTo>
                    <a:pt x="299" y="120"/>
                  </a:lnTo>
                  <a:lnTo>
                    <a:pt x="295" y="121"/>
                  </a:lnTo>
                  <a:lnTo>
                    <a:pt x="40" y="121"/>
                  </a:lnTo>
                  <a:lnTo>
                    <a:pt x="35" y="120"/>
                  </a:lnTo>
                  <a:lnTo>
                    <a:pt x="31" y="119"/>
                  </a:lnTo>
                  <a:lnTo>
                    <a:pt x="27" y="118"/>
                  </a:lnTo>
                  <a:lnTo>
                    <a:pt x="23" y="115"/>
                  </a:lnTo>
                  <a:lnTo>
                    <a:pt x="20" y="112"/>
                  </a:lnTo>
                  <a:lnTo>
                    <a:pt x="17" y="109"/>
                  </a:lnTo>
                  <a:lnTo>
                    <a:pt x="13" y="106"/>
                  </a:lnTo>
                  <a:lnTo>
                    <a:pt x="10" y="102"/>
                  </a:lnTo>
                  <a:lnTo>
                    <a:pt x="8" y="98"/>
                  </a:lnTo>
                  <a:lnTo>
                    <a:pt x="6" y="93"/>
                  </a:lnTo>
                  <a:lnTo>
                    <a:pt x="4" y="88"/>
                  </a:lnTo>
                  <a:lnTo>
                    <a:pt x="2" y="83"/>
                  </a:lnTo>
                  <a:lnTo>
                    <a:pt x="1" y="78"/>
                  </a:lnTo>
                  <a:lnTo>
                    <a:pt x="0" y="71"/>
                  </a:lnTo>
                  <a:lnTo>
                    <a:pt x="0" y="65"/>
                  </a:lnTo>
                  <a:lnTo>
                    <a:pt x="0" y="60"/>
                  </a:lnTo>
                  <a:lnTo>
                    <a:pt x="2" y="0"/>
                  </a:lnTo>
                  <a:lnTo>
                    <a:pt x="332"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420" name="Freeform 147"/>
            <p:cNvSpPr>
              <a:spLocks/>
            </p:cNvSpPr>
            <p:nvPr/>
          </p:nvSpPr>
          <p:spPr bwMode="auto">
            <a:xfrm>
              <a:off x="4692" y="1318"/>
              <a:ext cx="1" cy="8"/>
            </a:xfrm>
            <a:custGeom>
              <a:avLst/>
              <a:gdLst>
                <a:gd name="T0" fmla="*/ 1 w 33"/>
                <a:gd name="T1" fmla="*/ 8 h 200"/>
                <a:gd name="T2" fmla="*/ 1 w 33"/>
                <a:gd name="T3" fmla="*/ 8 h 200"/>
                <a:gd name="T4" fmla="*/ 1 w 33"/>
                <a:gd name="T5" fmla="*/ 8 h 200"/>
                <a:gd name="T6" fmla="*/ 1 w 33"/>
                <a:gd name="T7" fmla="*/ 8 h 200"/>
                <a:gd name="T8" fmla="*/ 1 w 33"/>
                <a:gd name="T9" fmla="*/ 8 h 200"/>
                <a:gd name="T10" fmla="*/ 1 w 33"/>
                <a:gd name="T11" fmla="*/ 8 h 200"/>
                <a:gd name="T12" fmla="*/ 1 w 33"/>
                <a:gd name="T13" fmla="*/ 7 h 200"/>
                <a:gd name="T14" fmla="*/ 1 w 33"/>
                <a:gd name="T15" fmla="*/ 7 h 200"/>
                <a:gd name="T16" fmla="*/ 1 w 33"/>
                <a:gd name="T17" fmla="*/ 1 h 200"/>
                <a:gd name="T18" fmla="*/ 1 w 33"/>
                <a:gd name="T19" fmla="*/ 1 h 200"/>
                <a:gd name="T20" fmla="*/ 1 w 33"/>
                <a:gd name="T21" fmla="*/ 0 h 200"/>
                <a:gd name="T22" fmla="*/ 1 w 33"/>
                <a:gd name="T23" fmla="*/ 0 h 200"/>
                <a:gd name="T24" fmla="*/ 1 w 33"/>
                <a:gd name="T25" fmla="*/ 0 h 200"/>
                <a:gd name="T26" fmla="*/ 1 w 33"/>
                <a:gd name="T27" fmla="*/ 0 h 200"/>
                <a:gd name="T28" fmla="*/ 1 w 33"/>
                <a:gd name="T29" fmla="*/ 0 h 200"/>
                <a:gd name="T30" fmla="*/ 1 w 33"/>
                <a:gd name="T31" fmla="*/ 0 h 200"/>
                <a:gd name="T32" fmla="*/ 1 w 33"/>
                <a:gd name="T33" fmla="*/ 0 h 200"/>
                <a:gd name="T34" fmla="*/ 0 w 33"/>
                <a:gd name="T35" fmla="*/ 0 h 200"/>
                <a:gd name="T36" fmla="*/ 0 w 33"/>
                <a:gd name="T37" fmla="*/ 0 h 200"/>
                <a:gd name="T38" fmla="*/ 0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0 w 33"/>
                <a:gd name="T61" fmla="*/ 8 h 200"/>
                <a:gd name="T62" fmla="*/ 0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0" y="199"/>
                  </a:lnTo>
                  <a:lnTo>
                    <a:pt x="21" y="199"/>
                  </a:lnTo>
                  <a:lnTo>
                    <a:pt x="22" y="199"/>
                  </a:lnTo>
                  <a:lnTo>
                    <a:pt x="23" y="198"/>
                  </a:lnTo>
                  <a:lnTo>
                    <a:pt x="26" y="197"/>
                  </a:lnTo>
                  <a:lnTo>
                    <a:pt x="27" y="196"/>
                  </a:lnTo>
                  <a:lnTo>
                    <a:pt x="28" y="195"/>
                  </a:lnTo>
                  <a:lnTo>
                    <a:pt x="29" y="194"/>
                  </a:lnTo>
                  <a:lnTo>
                    <a:pt x="29" y="193"/>
                  </a:lnTo>
                  <a:lnTo>
                    <a:pt x="30" y="191"/>
                  </a:lnTo>
                  <a:lnTo>
                    <a:pt x="31" y="190"/>
                  </a:lnTo>
                  <a:lnTo>
                    <a:pt x="31" y="188"/>
                  </a:lnTo>
                  <a:lnTo>
                    <a:pt x="32" y="186"/>
                  </a:lnTo>
                  <a:lnTo>
                    <a:pt x="32" y="184"/>
                  </a:lnTo>
                  <a:lnTo>
                    <a:pt x="32" y="183"/>
                  </a:lnTo>
                  <a:lnTo>
                    <a:pt x="33" y="181"/>
                  </a:lnTo>
                  <a:lnTo>
                    <a:pt x="33" y="20"/>
                  </a:lnTo>
                  <a:lnTo>
                    <a:pt x="32" y="18"/>
                  </a:lnTo>
                  <a:lnTo>
                    <a:pt x="32" y="16"/>
                  </a:lnTo>
                  <a:lnTo>
                    <a:pt x="32" y="14"/>
                  </a:lnTo>
                  <a:lnTo>
                    <a:pt x="31" y="12"/>
                  </a:lnTo>
                  <a:lnTo>
                    <a:pt x="31" y="11"/>
                  </a:lnTo>
                  <a:lnTo>
                    <a:pt x="30" y="9"/>
                  </a:lnTo>
                  <a:lnTo>
                    <a:pt x="29" y="7"/>
                  </a:lnTo>
                  <a:lnTo>
                    <a:pt x="29" y="5"/>
                  </a:lnTo>
                  <a:lnTo>
                    <a:pt x="28" y="4"/>
                  </a:lnTo>
                  <a:lnTo>
                    <a:pt x="27" y="3"/>
                  </a:lnTo>
                  <a:lnTo>
                    <a:pt x="26" y="2"/>
                  </a:lnTo>
                  <a:lnTo>
                    <a:pt x="23" y="1"/>
                  </a:lnTo>
                  <a:lnTo>
                    <a:pt x="22" y="0"/>
                  </a:lnTo>
                  <a:lnTo>
                    <a:pt x="21" y="0"/>
                  </a:lnTo>
                  <a:lnTo>
                    <a:pt x="20" y="0"/>
                  </a:lnTo>
                  <a:lnTo>
                    <a:pt x="19" y="0"/>
                  </a:lnTo>
                  <a:lnTo>
                    <a:pt x="17" y="0"/>
                  </a:lnTo>
                  <a:lnTo>
                    <a:pt x="16" y="0"/>
                  </a:lnTo>
                  <a:lnTo>
                    <a:pt x="14" y="0"/>
                  </a:lnTo>
                  <a:lnTo>
                    <a:pt x="13" y="1"/>
                  </a:lnTo>
                  <a:lnTo>
                    <a:pt x="12" y="2"/>
                  </a:lnTo>
                  <a:lnTo>
                    <a:pt x="11" y="3"/>
                  </a:lnTo>
                  <a:lnTo>
                    <a:pt x="9" y="4"/>
                  </a:lnTo>
                  <a:lnTo>
                    <a:pt x="9" y="5"/>
                  </a:lnTo>
                  <a:lnTo>
                    <a:pt x="8" y="7"/>
                  </a:lnTo>
                  <a:lnTo>
                    <a:pt x="7" y="9"/>
                  </a:lnTo>
                  <a:lnTo>
                    <a:pt x="6" y="11"/>
                  </a:lnTo>
                  <a:lnTo>
                    <a:pt x="6" y="12"/>
                  </a:lnTo>
                  <a:lnTo>
                    <a:pt x="5" y="14"/>
                  </a:lnTo>
                  <a:lnTo>
                    <a:pt x="5" y="16"/>
                  </a:lnTo>
                  <a:lnTo>
                    <a:pt x="5" y="18"/>
                  </a:lnTo>
                  <a:lnTo>
                    <a:pt x="5" y="20"/>
                  </a:lnTo>
                  <a:lnTo>
                    <a:pt x="0" y="168"/>
                  </a:lnTo>
                  <a:lnTo>
                    <a:pt x="0" y="170"/>
                  </a:lnTo>
                  <a:lnTo>
                    <a:pt x="0" y="173"/>
                  </a:lnTo>
                  <a:lnTo>
                    <a:pt x="1" y="175"/>
                  </a:lnTo>
                  <a:lnTo>
                    <a:pt x="1" y="178"/>
                  </a:lnTo>
                  <a:lnTo>
                    <a:pt x="2" y="180"/>
                  </a:lnTo>
                  <a:lnTo>
                    <a:pt x="3" y="183"/>
                  </a:lnTo>
                  <a:lnTo>
                    <a:pt x="5" y="185"/>
                  </a:lnTo>
                  <a:lnTo>
                    <a:pt x="6" y="188"/>
                  </a:lnTo>
                  <a:lnTo>
                    <a:pt x="7" y="190"/>
                  </a:lnTo>
                  <a:lnTo>
                    <a:pt x="9" y="192"/>
                  </a:lnTo>
                  <a:lnTo>
                    <a:pt x="11" y="194"/>
                  </a:lnTo>
                  <a:lnTo>
                    <a:pt x="12" y="196"/>
                  </a:lnTo>
                  <a:lnTo>
                    <a:pt x="14" y="197"/>
                  </a:lnTo>
                  <a:lnTo>
                    <a:pt x="15"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421" name="Freeform 148"/>
            <p:cNvSpPr>
              <a:spLocks/>
            </p:cNvSpPr>
            <p:nvPr/>
          </p:nvSpPr>
          <p:spPr bwMode="auto">
            <a:xfrm>
              <a:off x="4709" y="1317"/>
              <a:ext cx="1" cy="9"/>
            </a:xfrm>
            <a:custGeom>
              <a:avLst/>
              <a:gdLst>
                <a:gd name="T0" fmla="*/ 0 w 37"/>
                <a:gd name="T1" fmla="*/ 9 h 209"/>
                <a:gd name="T2" fmla="*/ 0 w 37"/>
                <a:gd name="T3" fmla="*/ 9 h 209"/>
                <a:gd name="T4" fmla="*/ 1 w 37"/>
                <a:gd name="T5" fmla="*/ 9 h 209"/>
                <a:gd name="T6" fmla="*/ 1 w 37"/>
                <a:gd name="T7" fmla="*/ 9 h 209"/>
                <a:gd name="T8" fmla="*/ 1 w 37"/>
                <a:gd name="T9" fmla="*/ 8 h 209"/>
                <a:gd name="T10" fmla="*/ 1 w 37"/>
                <a:gd name="T11" fmla="*/ 8 h 209"/>
                <a:gd name="T12" fmla="*/ 1 w 37"/>
                <a:gd name="T13" fmla="*/ 8 h 209"/>
                <a:gd name="T14" fmla="*/ 1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0 w 37"/>
                <a:gd name="T29" fmla="*/ 0 h 209"/>
                <a:gd name="T30" fmla="*/ 0 w 37"/>
                <a:gd name="T31" fmla="*/ 0 h 209"/>
                <a:gd name="T32" fmla="*/ 0 w 37"/>
                <a:gd name="T33" fmla="*/ 0 h 209"/>
                <a:gd name="T34" fmla="*/ 0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0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4" y="209"/>
                  </a:moveTo>
                  <a:lnTo>
                    <a:pt x="15" y="208"/>
                  </a:lnTo>
                  <a:lnTo>
                    <a:pt x="16" y="208"/>
                  </a:lnTo>
                  <a:lnTo>
                    <a:pt x="18" y="206"/>
                  </a:lnTo>
                  <a:lnTo>
                    <a:pt x="20" y="205"/>
                  </a:lnTo>
                  <a:lnTo>
                    <a:pt x="22" y="203"/>
                  </a:lnTo>
                  <a:lnTo>
                    <a:pt x="25" y="201"/>
                  </a:lnTo>
                  <a:lnTo>
                    <a:pt x="26" y="199"/>
                  </a:lnTo>
                  <a:lnTo>
                    <a:pt x="28" y="197"/>
                  </a:lnTo>
                  <a:lnTo>
                    <a:pt x="30" y="194"/>
                  </a:lnTo>
                  <a:lnTo>
                    <a:pt x="31" y="191"/>
                  </a:lnTo>
                  <a:lnTo>
                    <a:pt x="33" y="189"/>
                  </a:lnTo>
                  <a:lnTo>
                    <a:pt x="34" y="186"/>
                  </a:lnTo>
                  <a:lnTo>
                    <a:pt x="35" y="184"/>
                  </a:lnTo>
                  <a:lnTo>
                    <a:pt x="36" y="181"/>
                  </a:lnTo>
                  <a:lnTo>
                    <a:pt x="36" y="179"/>
                  </a:lnTo>
                  <a:lnTo>
                    <a:pt x="37" y="177"/>
                  </a:lnTo>
                  <a:lnTo>
                    <a:pt x="28" y="20"/>
                  </a:lnTo>
                  <a:lnTo>
                    <a:pt x="27" y="18"/>
                  </a:lnTo>
                  <a:lnTo>
                    <a:pt x="27" y="16"/>
                  </a:lnTo>
                  <a:lnTo>
                    <a:pt x="27" y="13"/>
                  </a:lnTo>
                  <a:lnTo>
                    <a:pt x="26" y="11"/>
                  </a:lnTo>
                  <a:lnTo>
                    <a:pt x="26" y="10"/>
                  </a:lnTo>
                  <a:lnTo>
                    <a:pt x="25" y="8"/>
                  </a:lnTo>
                  <a:lnTo>
                    <a:pt x="24" y="7"/>
                  </a:lnTo>
                  <a:lnTo>
                    <a:pt x="24" y="5"/>
                  </a:lnTo>
                  <a:lnTo>
                    <a:pt x="22" y="4"/>
                  </a:lnTo>
                  <a:lnTo>
                    <a:pt x="21" y="3"/>
                  </a:lnTo>
                  <a:lnTo>
                    <a:pt x="20"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4" y="203"/>
                  </a:lnTo>
                  <a:lnTo>
                    <a:pt x="4" y="204"/>
                  </a:lnTo>
                  <a:lnTo>
                    <a:pt x="6" y="205"/>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422" name="Freeform 149"/>
            <p:cNvSpPr>
              <a:spLocks/>
            </p:cNvSpPr>
            <p:nvPr/>
          </p:nvSpPr>
          <p:spPr bwMode="auto">
            <a:xfrm>
              <a:off x="4694" y="1317"/>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2" y="98"/>
                  </a:lnTo>
                  <a:lnTo>
                    <a:pt x="316" y="97"/>
                  </a:lnTo>
                  <a:lnTo>
                    <a:pt x="319" y="96"/>
                  </a:lnTo>
                  <a:lnTo>
                    <a:pt x="322" y="95"/>
                  </a:lnTo>
                  <a:lnTo>
                    <a:pt x="325" y="93"/>
                  </a:lnTo>
                  <a:lnTo>
                    <a:pt x="328" y="91"/>
                  </a:lnTo>
                  <a:lnTo>
                    <a:pt x="330" y="89"/>
                  </a:lnTo>
                  <a:lnTo>
                    <a:pt x="333" y="87"/>
                  </a:lnTo>
                  <a:lnTo>
                    <a:pt x="335" y="85"/>
                  </a:lnTo>
                  <a:lnTo>
                    <a:pt x="337" y="82"/>
                  </a:lnTo>
                  <a:lnTo>
                    <a:pt x="339" y="80"/>
                  </a:lnTo>
                  <a:lnTo>
                    <a:pt x="340" y="77"/>
                  </a:lnTo>
                  <a:lnTo>
                    <a:pt x="341" y="74"/>
                  </a:lnTo>
                  <a:lnTo>
                    <a:pt x="341" y="71"/>
                  </a:lnTo>
                  <a:lnTo>
                    <a:pt x="342" y="67"/>
                  </a:lnTo>
                  <a:lnTo>
                    <a:pt x="342" y="32"/>
                  </a:lnTo>
                  <a:lnTo>
                    <a:pt x="341" y="28"/>
                  </a:lnTo>
                  <a:lnTo>
                    <a:pt x="341" y="24"/>
                  </a:lnTo>
                  <a:lnTo>
                    <a:pt x="340" y="21"/>
                  </a:lnTo>
                  <a:lnTo>
                    <a:pt x="339" y="18"/>
                  </a:lnTo>
                  <a:lnTo>
                    <a:pt x="337" y="16"/>
                  </a:lnTo>
                  <a:lnTo>
                    <a:pt x="335" y="13"/>
                  </a:lnTo>
                  <a:lnTo>
                    <a:pt x="333" y="11"/>
                  </a:lnTo>
                  <a:lnTo>
                    <a:pt x="330" y="9"/>
                  </a:lnTo>
                  <a:lnTo>
                    <a:pt x="328" y="7"/>
                  </a:lnTo>
                  <a:lnTo>
                    <a:pt x="325" y="5"/>
                  </a:lnTo>
                  <a:lnTo>
                    <a:pt x="322" y="3"/>
                  </a:lnTo>
                  <a:lnTo>
                    <a:pt x="319" y="2"/>
                  </a:lnTo>
                  <a:lnTo>
                    <a:pt x="316" y="1"/>
                  </a:lnTo>
                  <a:lnTo>
                    <a:pt x="312" y="0"/>
                  </a:lnTo>
                  <a:lnTo>
                    <a:pt x="309" y="0"/>
                  </a:lnTo>
                  <a:lnTo>
                    <a:pt x="306" y="0"/>
                  </a:lnTo>
                  <a:lnTo>
                    <a:pt x="36" y="0"/>
                  </a:lnTo>
                  <a:lnTo>
                    <a:pt x="32" y="0"/>
                  </a:lnTo>
                  <a:lnTo>
                    <a:pt x="29" y="0"/>
                  </a:lnTo>
                  <a:lnTo>
                    <a:pt x="25" y="1"/>
                  </a:lnTo>
                  <a:lnTo>
                    <a:pt x="21" y="2"/>
                  </a:lnTo>
                  <a:lnTo>
                    <a:pt x="18" y="3"/>
                  </a:lnTo>
                  <a:lnTo>
                    <a:pt x="15" y="5"/>
                  </a:lnTo>
                  <a:lnTo>
                    <a:pt x="12" y="7"/>
                  </a:lnTo>
                  <a:lnTo>
                    <a:pt x="10"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0" y="89"/>
                  </a:lnTo>
                  <a:lnTo>
                    <a:pt x="12" y="91"/>
                  </a:lnTo>
                  <a:lnTo>
                    <a:pt x="15" y="93"/>
                  </a:lnTo>
                  <a:lnTo>
                    <a:pt x="18" y="95"/>
                  </a:lnTo>
                  <a:lnTo>
                    <a:pt x="21" y="96"/>
                  </a:lnTo>
                  <a:lnTo>
                    <a:pt x="25" y="97"/>
                  </a:lnTo>
                  <a:lnTo>
                    <a:pt x="29" y="98"/>
                  </a:lnTo>
                  <a:lnTo>
                    <a:pt x="32" y="98"/>
                  </a:lnTo>
                  <a:lnTo>
                    <a:pt x="36"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423" name="Freeform 150"/>
            <p:cNvSpPr>
              <a:spLocks/>
            </p:cNvSpPr>
            <p:nvPr/>
          </p:nvSpPr>
          <p:spPr bwMode="auto">
            <a:xfrm>
              <a:off x="4668" y="1316"/>
              <a:ext cx="21" cy="12"/>
            </a:xfrm>
            <a:custGeom>
              <a:avLst/>
              <a:gdLst>
                <a:gd name="T0" fmla="*/ 18 w 477"/>
                <a:gd name="T1" fmla="*/ 12 h 282"/>
                <a:gd name="T2" fmla="*/ 19 w 477"/>
                <a:gd name="T3" fmla="*/ 12 h 282"/>
                <a:gd name="T4" fmla="*/ 19 w 477"/>
                <a:gd name="T5" fmla="*/ 12 h 282"/>
                <a:gd name="T6" fmla="*/ 20 w 477"/>
                <a:gd name="T7" fmla="*/ 11 h 282"/>
                <a:gd name="T8" fmla="*/ 20 w 477"/>
                <a:gd name="T9" fmla="*/ 11 h 282"/>
                <a:gd name="T10" fmla="*/ 21 w 477"/>
                <a:gd name="T11" fmla="*/ 10 h 282"/>
                <a:gd name="T12" fmla="*/ 21 w 477"/>
                <a:gd name="T13" fmla="*/ 10 h 282"/>
                <a:gd name="T14" fmla="*/ 21 w 477"/>
                <a:gd name="T15" fmla="*/ 9 h 282"/>
                <a:gd name="T16" fmla="*/ 20 w 477"/>
                <a:gd name="T17" fmla="*/ 3 h 282"/>
                <a:gd name="T18" fmla="*/ 20 w 477"/>
                <a:gd name="T19" fmla="*/ 2 h 282"/>
                <a:gd name="T20" fmla="*/ 20 w 477"/>
                <a:gd name="T21" fmla="*/ 2 h 282"/>
                <a:gd name="T22" fmla="*/ 20 w 477"/>
                <a:gd name="T23" fmla="*/ 1 h 282"/>
                <a:gd name="T24" fmla="*/ 20 w 477"/>
                <a:gd name="T25" fmla="*/ 1 h 282"/>
                <a:gd name="T26" fmla="*/ 19 w 477"/>
                <a:gd name="T27" fmla="*/ 1 h 282"/>
                <a:gd name="T28" fmla="*/ 19 w 477"/>
                <a:gd name="T29" fmla="*/ 0 h 282"/>
                <a:gd name="T30" fmla="*/ 19 w 477"/>
                <a:gd name="T31" fmla="*/ 0 h 282"/>
                <a:gd name="T32" fmla="*/ 18 w 477"/>
                <a:gd name="T33" fmla="*/ 0 h 282"/>
                <a:gd name="T34" fmla="*/ 2 w 477"/>
                <a:gd name="T35" fmla="*/ 0 h 282"/>
                <a:gd name="T36" fmla="*/ 2 w 477"/>
                <a:gd name="T37" fmla="*/ 0 h 282"/>
                <a:gd name="T38" fmla="*/ 2 w 477"/>
                <a:gd name="T39" fmla="*/ 0 h 282"/>
                <a:gd name="T40" fmla="*/ 1 w 477"/>
                <a:gd name="T41" fmla="*/ 1 h 282"/>
                <a:gd name="T42" fmla="*/ 1 w 477"/>
                <a:gd name="T43" fmla="*/ 1 h 282"/>
                <a:gd name="T44" fmla="*/ 1 w 477"/>
                <a:gd name="T45" fmla="*/ 1 h 282"/>
                <a:gd name="T46" fmla="*/ 1 w 477"/>
                <a:gd name="T47" fmla="*/ 2 h 282"/>
                <a:gd name="T48" fmla="*/ 1 w 477"/>
                <a:gd name="T49" fmla="*/ 3 h 282"/>
                <a:gd name="T50" fmla="*/ 0 w 477"/>
                <a:gd name="T51" fmla="*/ 9 h 282"/>
                <a:gd name="T52" fmla="*/ 0 w 477"/>
                <a:gd name="T53" fmla="*/ 10 h 282"/>
                <a:gd name="T54" fmla="*/ 0 w 477"/>
                <a:gd name="T55" fmla="*/ 10 h 282"/>
                <a:gd name="T56" fmla="*/ 1 w 477"/>
                <a:gd name="T57" fmla="*/ 11 h 282"/>
                <a:gd name="T58" fmla="*/ 1 w 477"/>
                <a:gd name="T59" fmla="*/ 11 h 282"/>
                <a:gd name="T60" fmla="*/ 1 w 477"/>
                <a:gd name="T61" fmla="*/ 11 h 282"/>
                <a:gd name="T62" fmla="*/ 2 w 477"/>
                <a:gd name="T63" fmla="*/ 12 h 282"/>
                <a:gd name="T64" fmla="*/ 2 w 477"/>
                <a:gd name="T65" fmla="*/ 12 h 282"/>
                <a:gd name="T66" fmla="*/ 3 w 477"/>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2"/>
                <a:gd name="T104" fmla="*/ 477 w 477"/>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2">
                  <a:moveTo>
                    <a:pt x="415" y="282"/>
                  </a:moveTo>
                  <a:lnTo>
                    <a:pt x="419" y="281"/>
                  </a:lnTo>
                  <a:lnTo>
                    <a:pt x="425" y="280"/>
                  </a:lnTo>
                  <a:lnTo>
                    <a:pt x="430" y="278"/>
                  </a:lnTo>
                  <a:lnTo>
                    <a:pt x="435" y="276"/>
                  </a:lnTo>
                  <a:lnTo>
                    <a:pt x="440" y="273"/>
                  </a:lnTo>
                  <a:lnTo>
                    <a:pt x="445" y="270"/>
                  </a:lnTo>
                  <a:lnTo>
                    <a:pt x="451" y="266"/>
                  </a:lnTo>
                  <a:lnTo>
                    <a:pt x="456" y="262"/>
                  </a:lnTo>
                  <a:lnTo>
                    <a:pt x="460" y="257"/>
                  </a:lnTo>
                  <a:lnTo>
                    <a:pt x="464" y="252"/>
                  </a:lnTo>
                  <a:lnTo>
                    <a:pt x="468" y="246"/>
                  </a:lnTo>
                  <a:lnTo>
                    <a:pt x="471" y="240"/>
                  </a:lnTo>
                  <a:lnTo>
                    <a:pt x="473" y="234"/>
                  </a:lnTo>
                  <a:lnTo>
                    <a:pt x="475" y="228"/>
                  </a:lnTo>
                  <a:lnTo>
                    <a:pt x="476" y="221"/>
                  </a:lnTo>
                  <a:lnTo>
                    <a:pt x="477" y="215"/>
                  </a:lnTo>
                  <a:lnTo>
                    <a:pt x="463" y="67"/>
                  </a:lnTo>
                  <a:lnTo>
                    <a:pt x="462" y="60"/>
                  </a:lnTo>
                  <a:lnTo>
                    <a:pt x="462" y="53"/>
                  </a:lnTo>
                  <a:lnTo>
                    <a:pt x="460" y="46"/>
                  </a:lnTo>
                  <a:lnTo>
                    <a:pt x="459" y="40"/>
                  </a:lnTo>
                  <a:lnTo>
                    <a:pt x="457" y="34"/>
                  </a:lnTo>
                  <a:lnTo>
                    <a:pt x="454" y="29"/>
                  </a:lnTo>
                  <a:lnTo>
                    <a:pt x="452" y="24"/>
                  </a:lnTo>
                  <a:lnTo>
                    <a:pt x="449" y="20"/>
                  </a:lnTo>
                  <a:lnTo>
                    <a:pt x="444" y="15"/>
                  </a:lnTo>
                  <a:lnTo>
                    <a:pt x="441" y="12"/>
                  </a:lnTo>
                  <a:lnTo>
                    <a:pt x="437" y="7"/>
                  </a:lnTo>
                  <a:lnTo>
                    <a:pt x="433" y="5"/>
                  </a:lnTo>
                  <a:lnTo>
                    <a:pt x="428" y="2"/>
                  </a:lnTo>
                  <a:lnTo>
                    <a:pt x="424" y="1"/>
                  </a:lnTo>
                  <a:lnTo>
                    <a:pt x="419" y="0"/>
                  </a:lnTo>
                  <a:lnTo>
                    <a:pt x="415" y="0"/>
                  </a:lnTo>
                  <a:lnTo>
                    <a:pt x="62" y="0"/>
                  </a:lnTo>
                  <a:lnTo>
                    <a:pt x="56" y="0"/>
                  </a:lnTo>
                  <a:lnTo>
                    <a:pt x="51" y="1"/>
                  </a:lnTo>
                  <a:lnTo>
                    <a:pt x="47" y="2"/>
                  </a:lnTo>
                  <a:lnTo>
                    <a:pt x="43" y="5"/>
                  </a:lnTo>
                  <a:lnTo>
                    <a:pt x="39" y="7"/>
                  </a:lnTo>
                  <a:lnTo>
                    <a:pt x="35" y="12"/>
                  </a:lnTo>
                  <a:lnTo>
                    <a:pt x="31" y="15"/>
                  </a:lnTo>
                  <a:lnTo>
                    <a:pt x="28" y="20"/>
                  </a:lnTo>
                  <a:lnTo>
                    <a:pt x="25" y="24"/>
                  </a:lnTo>
                  <a:lnTo>
                    <a:pt x="21" y="29"/>
                  </a:lnTo>
                  <a:lnTo>
                    <a:pt x="19" y="34"/>
                  </a:lnTo>
                  <a:lnTo>
                    <a:pt x="17" y="40"/>
                  </a:lnTo>
                  <a:lnTo>
                    <a:pt x="16" y="46"/>
                  </a:lnTo>
                  <a:lnTo>
                    <a:pt x="14" y="53"/>
                  </a:lnTo>
                  <a:lnTo>
                    <a:pt x="14" y="60"/>
                  </a:lnTo>
                  <a:lnTo>
                    <a:pt x="14" y="67"/>
                  </a:lnTo>
                  <a:lnTo>
                    <a:pt x="0" y="215"/>
                  </a:lnTo>
                  <a:lnTo>
                    <a:pt x="0" y="221"/>
                  </a:lnTo>
                  <a:lnTo>
                    <a:pt x="1" y="228"/>
                  </a:lnTo>
                  <a:lnTo>
                    <a:pt x="3" y="234"/>
                  </a:lnTo>
                  <a:lnTo>
                    <a:pt x="5" y="240"/>
                  </a:lnTo>
                  <a:lnTo>
                    <a:pt x="8" y="246"/>
                  </a:lnTo>
                  <a:lnTo>
                    <a:pt x="12" y="252"/>
                  </a:lnTo>
                  <a:lnTo>
                    <a:pt x="16" y="257"/>
                  </a:lnTo>
                  <a:lnTo>
                    <a:pt x="20" y="262"/>
                  </a:lnTo>
                  <a:lnTo>
                    <a:pt x="26" y="266"/>
                  </a:lnTo>
                  <a:lnTo>
                    <a:pt x="31" y="270"/>
                  </a:lnTo>
                  <a:lnTo>
                    <a:pt x="36" y="273"/>
                  </a:lnTo>
                  <a:lnTo>
                    <a:pt x="41" y="276"/>
                  </a:lnTo>
                  <a:lnTo>
                    <a:pt x="46" y="278"/>
                  </a:lnTo>
                  <a:lnTo>
                    <a:pt x="51" y="280"/>
                  </a:lnTo>
                  <a:lnTo>
                    <a:pt x="56" y="281"/>
                  </a:lnTo>
                  <a:lnTo>
                    <a:pt x="62" y="282"/>
                  </a:lnTo>
                  <a:lnTo>
                    <a:pt x="415" y="282"/>
                  </a:lnTo>
                  <a:close/>
                </a:path>
              </a:pathLst>
            </a:custGeom>
            <a:solidFill>
              <a:srgbClr val="7F7F7F"/>
            </a:solidFill>
            <a:ln w="0">
              <a:solidFill>
                <a:srgbClr val="000000"/>
              </a:solidFill>
              <a:round/>
              <a:headEnd/>
              <a:tailEnd/>
            </a:ln>
          </p:spPr>
          <p:txBody>
            <a:bodyPr/>
            <a:lstStyle/>
            <a:p>
              <a:pPr algn="ctr"/>
              <a:endParaRPr lang="en-US" sz="1800"/>
            </a:p>
          </p:txBody>
        </p:sp>
        <p:sp>
          <p:nvSpPr>
            <p:cNvPr id="309424" name="Freeform 151"/>
            <p:cNvSpPr>
              <a:spLocks/>
            </p:cNvSpPr>
            <p:nvPr/>
          </p:nvSpPr>
          <p:spPr bwMode="auto">
            <a:xfrm>
              <a:off x="4669" y="1316"/>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9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400" y="268"/>
                  </a:lnTo>
                  <a:lnTo>
                    <a:pt x="405" y="267"/>
                  </a:lnTo>
                  <a:lnTo>
                    <a:pt x="410" y="266"/>
                  </a:lnTo>
                  <a:lnTo>
                    <a:pt x="415" y="264"/>
                  </a:lnTo>
                  <a:lnTo>
                    <a:pt x="420" y="261"/>
                  </a:lnTo>
                  <a:lnTo>
                    <a:pt x="425" y="258"/>
                  </a:lnTo>
                  <a:lnTo>
                    <a:pt x="429" y="254"/>
                  </a:lnTo>
                  <a:lnTo>
                    <a:pt x="434" y="250"/>
                  </a:lnTo>
                  <a:lnTo>
                    <a:pt x="439" y="245"/>
                  </a:lnTo>
                  <a:lnTo>
                    <a:pt x="443" y="240"/>
                  </a:lnTo>
                  <a:lnTo>
                    <a:pt x="446" y="235"/>
                  </a:lnTo>
                  <a:lnTo>
                    <a:pt x="449" y="230"/>
                  </a:lnTo>
                  <a:lnTo>
                    <a:pt x="451" y="224"/>
                  </a:lnTo>
                  <a:lnTo>
                    <a:pt x="453" y="218"/>
                  </a:lnTo>
                  <a:lnTo>
                    <a:pt x="454" y="212"/>
                  </a:lnTo>
                  <a:lnTo>
                    <a:pt x="455" y="205"/>
                  </a:lnTo>
                  <a:lnTo>
                    <a:pt x="442" y="65"/>
                  </a:lnTo>
                  <a:lnTo>
                    <a:pt x="441" y="58"/>
                  </a:lnTo>
                  <a:lnTo>
                    <a:pt x="441" y="52"/>
                  </a:lnTo>
                  <a:lnTo>
                    <a:pt x="439" y="46"/>
                  </a:lnTo>
                  <a:lnTo>
                    <a:pt x="438" y="39"/>
                  </a:lnTo>
                  <a:lnTo>
                    <a:pt x="435" y="33"/>
                  </a:lnTo>
                  <a:lnTo>
                    <a:pt x="433" y="28"/>
                  </a:lnTo>
                  <a:lnTo>
                    <a:pt x="430" y="23"/>
                  </a:lnTo>
                  <a:lnTo>
                    <a:pt x="427" y="19"/>
                  </a:lnTo>
                  <a:lnTo>
                    <a:pt x="424" y="15"/>
                  </a:lnTo>
                  <a:lnTo>
                    <a:pt x="421" y="11"/>
                  </a:lnTo>
                  <a:lnTo>
                    <a:pt x="417" y="8"/>
                  </a:lnTo>
                  <a:lnTo>
                    <a:pt x="413" y="4"/>
                  </a:lnTo>
                  <a:lnTo>
                    <a:pt x="409" y="2"/>
                  </a:lnTo>
                  <a:lnTo>
                    <a:pt x="405" y="1"/>
                  </a:lnTo>
                  <a:lnTo>
                    <a:pt x="400" y="0"/>
                  </a:lnTo>
                  <a:lnTo>
                    <a:pt x="395" y="0"/>
                  </a:lnTo>
                  <a:lnTo>
                    <a:pt x="61" y="0"/>
                  </a:lnTo>
                  <a:lnTo>
                    <a:pt x="56" y="0"/>
                  </a:lnTo>
                  <a:lnTo>
                    <a:pt x="51" y="1"/>
                  </a:lnTo>
                  <a:lnTo>
                    <a:pt x="46" y="2"/>
                  </a:lnTo>
                  <a:lnTo>
                    <a:pt x="41" y="4"/>
                  </a:lnTo>
                  <a:lnTo>
                    <a:pt x="37" y="8"/>
                  </a:lnTo>
                  <a:lnTo>
                    <a:pt x="34" y="11"/>
                  </a:lnTo>
                  <a:lnTo>
                    <a:pt x="30" y="15"/>
                  </a:lnTo>
                  <a:lnTo>
                    <a:pt x="27" y="19"/>
                  </a:lnTo>
                  <a:lnTo>
                    <a:pt x="24" y="23"/>
                  </a:lnTo>
                  <a:lnTo>
                    <a:pt x="21" y="28"/>
                  </a:lnTo>
                  <a:lnTo>
                    <a:pt x="19" y="33"/>
                  </a:lnTo>
                  <a:lnTo>
                    <a:pt x="17" y="39"/>
                  </a:lnTo>
                  <a:lnTo>
                    <a:pt x="16" y="46"/>
                  </a:lnTo>
                  <a:lnTo>
                    <a:pt x="14" y="52"/>
                  </a:lnTo>
                  <a:lnTo>
                    <a:pt x="14" y="58"/>
                  </a:lnTo>
                  <a:lnTo>
                    <a:pt x="14" y="65"/>
                  </a:lnTo>
                  <a:lnTo>
                    <a:pt x="0" y="205"/>
                  </a:lnTo>
                  <a:lnTo>
                    <a:pt x="0" y="212"/>
                  </a:lnTo>
                  <a:lnTo>
                    <a:pt x="1" y="218"/>
                  </a:lnTo>
                  <a:lnTo>
                    <a:pt x="3" y="224"/>
                  </a:lnTo>
                  <a:lnTo>
                    <a:pt x="5" y="230"/>
                  </a:lnTo>
                  <a:lnTo>
                    <a:pt x="8" y="235"/>
                  </a:lnTo>
                  <a:lnTo>
                    <a:pt x="12" y="240"/>
                  </a:lnTo>
                  <a:lnTo>
                    <a:pt x="16" y="245"/>
                  </a:lnTo>
                  <a:lnTo>
                    <a:pt x="20" y="250"/>
                  </a:lnTo>
                  <a:lnTo>
                    <a:pt x="25" y="254"/>
                  </a:lnTo>
                  <a:lnTo>
                    <a:pt x="29" y="258"/>
                  </a:lnTo>
                  <a:lnTo>
                    <a:pt x="34" y="261"/>
                  </a:lnTo>
                  <a:lnTo>
                    <a:pt x="39" y="264"/>
                  </a:lnTo>
                  <a:lnTo>
                    <a:pt x="44" y="266"/>
                  </a:lnTo>
                  <a:lnTo>
                    <a:pt x="51" y="267"/>
                  </a:lnTo>
                  <a:lnTo>
                    <a:pt x="56" y="268"/>
                  </a:lnTo>
                  <a:lnTo>
                    <a:pt x="61"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425" name="Freeform 152"/>
            <p:cNvSpPr>
              <a:spLocks/>
            </p:cNvSpPr>
            <p:nvPr/>
          </p:nvSpPr>
          <p:spPr bwMode="auto">
            <a:xfrm>
              <a:off x="4672" y="1322"/>
              <a:ext cx="14" cy="5"/>
            </a:xfrm>
            <a:custGeom>
              <a:avLst/>
              <a:gdLst>
                <a:gd name="T0" fmla="*/ 14 w 332"/>
                <a:gd name="T1" fmla="*/ 2 h 121"/>
                <a:gd name="T2" fmla="*/ 14 w 332"/>
                <a:gd name="T3" fmla="*/ 3 h 121"/>
                <a:gd name="T4" fmla="*/ 14 w 332"/>
                <a:gd name="T5" fmla="*/ 3 h 121"/>
                <a:gd name="T6" fmla="*/ 14 w 332"/>
                <a:gd name="T7" fmla="*/ 3 h 121"/>
                <a:gd name="T8" fmla="*/ 14 w 332"/>
                <a:gd name="T9" fmla="*/ 3 h 121"/>
                <a:gd name="T10" fmla="*/ 14 w 332"/>
                <a:gd name="T11" fmla="*/ 4 h 121"/>
                <a:gd name="T12" fmla="*/ 14 w 332"/>
                <a:gd name="T13" fmla="*/ 4 h 121"/>
                <a:gd name="T14" fmla="*/ 14 w 332"/>
                <a:gd name="T15" fmla="*/ 4 h 121"/>
                <a:gd name="T16" fmla="*/ 14 w 332"/>
                <a:gd name="T17" fmla="*/ 4 h 121"/>
                <a:gd name="T18" fmla="*/ 13 w 332"/>
                <a:gd name="T19" fmla="*/ 4 h 121"/>
                <a:gd name="T20" fmla="*/ 13 w 332"/>
                <a:gd name="T21" fmla="*/ 5 h 121"/>
                <a:gd name="T22" fmla="*/ 13 w 332"/>
                <a:gd name="T23" fmla="*/ 5 h 121"/>
                <a:gd name="T24" fmla="*/ 13 w 332"/>
                <a:gd name="T25" fmla="*/ 5 h 121"/>
                <a:gd name="T26" fmla="*/ 13 w 332"/>
                <a:gd name="T27" fmla="*/ 5 h 121"/>
                <a:gd name="T28" fmla="*/ 13 w 332"/>
                <a:gd name="T29" fmla="*/ 5 h 121"/>
                <a:gd name="T30" fmla="*/ 13 w 332"/>
                <a:gd name="T31" fmla="*/ 5 h 121"/>
                <a:gd name="T32" fmla="*/ 12 w 332"/>
                <a:gd name="T33" fmla="*/ 5 h 121"/>
                <a:gd name="T34" fmla="*/ 2 w 332"/>
                <a:gd name="T35" fmla="*/ 5 h 121"/>
                <a:gd name="T36" fmla="*/ 1 w 332"/>
                <a:gd name="T37" fmla="*/ 5 h 121"/>
                <a:gd name="T38" fmla="*/ 1 w 332"/>
                <a:gd name="T39" fmla="*/ 5 h 121"/>
                <a:gd name="T40" fmla="*/ 1 w 332"/>
                <a:gd name="T41" fmla="*/ 5 h 121"/>
                <a:gd name="T42" fmla="*/ 1 w 332"/>
                <a:gd name="T43" fmla="*/ 5 h 121"/>
                <a:gd name="T44" fmla="*/ 1 w 332"/>
                <a:gd name="T45" fmla="*/ 5 h 121"/>
                <a:gd name="T46" fmla="*/ 1 w 332"/>
                <a:gd name="T47" fmla="*/ 5 h 121"/>
                <a:gd name="T48" fmla="*/ 1 w 332"/>
                <a:gd name="T49" fmla="*/ 4 h 121"/>
                <a:gd name="T50" fmla="*/ 0 w 332"/>
                <a:gd name="T51" fmla="*/ 4 h 121"/>
                <a:gd name="T52" fmla="*/ 0 w 332"/>
                <a:gd name="T53" fmla="*/ 4 h 121"/>
                <a:gd name="T54" fmla="*/ 0 w 332"/>
                <a:gd name="T55" fmla="*/ 4 h 121"/>
                <a:gd name="T56" fmla="*/ 0 w 332"/>
                <a:gd name="T57" fmla="*/ 4 h 121"/>
                <a:gd name="T58" fmla="*/ 0 w 332"/>
                <a:gd name="T59" fmla="*/ 3 h 121"/>
                <a:gd name="T60" fmla="*/ 0 w 332"/>
                <a:gd name="T61" fmla="*/ 3 h 121"/>
                <a:gd name="T62" fmla="*/ 0 w 332"/>
                <a:gd name="T63" fmla="*/ 3 h 121"/>
                <a:gd name="T64" fmla="*/ 0 w 332"/>
                <a:gd name="T65" fmla="*/ 3 h 121"/>
                <a:gd name="T66" fmla="*/ 0 w 332"/>
                <a:gd name="T67" fmla="*/ 2 h 121"/>
                <a:gd name="T68" fmla="*/ 0 w 332"/>
                <a:gd name="T69" fmla="*/ 0 h 121"/>
                <a:gd name="T70" fmla="*/ 14 w 332"/>
                <a:gd name="T71" fmla="*/ 0 h 121"/>
                <a:gd name="T72" fmla="*/ 14 w 332"/>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1"/>
                <a:gd name="T113" fmla="*/ 332 w 33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1">
                  <a:moveTo>
                    <a:pt x="332" y="60"/>
                  </a:moveTo>
                  <a:lnTo>
                    <a:pt x="331" y="65"/>
                  </a:lnTo>
                  <a:lnTo>
                    <a:pt x="331" y="71"/>
                  </a:lnTo>
                  <a:lnTo>
                    <a:pt x="330" y="78"/>
                  </a:lnTo>
                  <a:lnTo>
                    <a:pt x="329" y="83"/>
                  </a:lnTo>
                  <a:lnTo>
                    <a:pt x="327" y="88"/>
                  </a:lnTo>
                  <a:lnTo>
                    <a:pt x="326" y="93"/>
                  </a:lnTo>
                  <a:lnTo>
                    <a:pt x="323" y="98"/>
                  </a:lnTo>
                  <a:lnTo>
                    <a:pt x="321" y="102"/>
                  </a:lnTo>
                  <a:lnTo>
                    <a:pt x="319" y="106"/>
                  </a:lnTo>
                  <a:lnTo>
                    <a:pt x="316" y="109"/>
                  </a:lnTo>
                  <a:lnTo>
                    <a:pt x="313" y="112"/>
                  </a:lnTo>
                  <a:lnTo>
                    <a:pt x="309" y="115"/>
                  </a:lnTo>
                  <a:lnTo>
                    <a:pt x="306" y="118"/>
                  </a:lnTo>
                  <a:lnTo>
                    <a:pt x="302" y="119"/>
                  </a:lnTo>
                  <a:lnTo>
                    <a:pt x="298" y="120"/>
                  </a:lnTo>
                  <a:lnTo>
                    <a:pt x="293" y="121"/>
                  </a:lnTo>
                  <a:lnTo>
                    <a:pt x="39" y="121"/>
                  </a:lnTo>
                  <a:lnTo>
                    <a:pt x="34" y="120"/>
                  </a:lnTo>
                  <a:lnTo>
                    <a:pt x="30" y="119"/>
                  </a:lnTo>
                  <a:lnTo>
                    <a:pt x="26" y="118"/>
                  </a:lnTo>
                  <a:lnTo>
                    <a:pt x="21" y="115"/>
                  </a:lnTo>
                  <a:lnTo>
                    <a:pt x="18" y="112"/>
                  </a:lnTo>
                  <a:lnTo>
                    <a:pt x="15" y="109"/>
                  </a:lnTo>
                  <a:lnTo>
                    <a:pt x="12" y="106"/>
                  </a:lnTo>
                  <a:lnTo>
                    <a:pt x="10" y="102"/>
                  </a:lnTo>
                  <a:lnTo>
                    <a:pt x="7" y="98"/>
                  </a:lnTo>
                  <a:lnTo>
                    <a:pt x="5" y="93"/>
                  </a:lnTo>
                  <a:lnTo>
                    <a:pt x="3" y="88"/>
                  </a:lnTo>
                  <a:lnTo>
                    <a:pt x="2" y="83"/>
                  </a:lnTo>
                  <a:lnTo>
                    <a:pt x="1" y="78"/>
                  </a:lnTo>
                  <a:lnTo>
                    <a:pt x="0" y="71"/>
                  </a:lnTo>
                  <a:lnTo>
                    <a:pt x="0" y="65"/>
                  </a:lnTo>
                  <a:lnTo>
                    <a:pt x="0" y="60"/>
                  </a:lnTo>
                  <a:lnTo>
                    <a:pt x="2" y="0"/>
                  </a:lnTo>
                  <a:lnTo>
                    <a:pt x="330"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426" name="Freeform 153"/>
            <p:cNvSpPr>
              <a:spLocks/>
            </p:cNvSpPr>
            <p:nvPr/>
          </p:nvSpPr>
          <p:spPr bwMode="auto">
            <a:xfrm>
              <a:off x="4670" y="1318"/>
              <a:ext cx="1" cy="8"/>
            </a:xfrm>
            <a:custGeom>
              <a:avLst/>
              <a:gdLst>
                <a:gd name="T0" fmla="*/ 1 w 32"/>
                <a:gd name="T1" fmla="*/ 8 h 200"/>
                <a:gd name="T2" fmla="*/ 1 w 32"/>
                <a:gd name="T3" fmla="*/ 8 h 200"/>
                <a:gd name="T4" fmla="*/ 1 w 32"/>
                <a:gd name="T5" fmla="*/ 8 h 200"/>
                <a:gd name="T6" fmla="*/ 1 w 32"/>
                <a:gd name="T7" fmla="*/ 8 h 200"/>
                <a:gd name="T8" fmla="*/ 1 w 32"/>
                <a:gd name="T9" fmla="*/ 8 h 200"/>
                <a:gd name="T10" fmla="*/ 1 w 32"/>
                <a:gd name="T11" fmla="*/ 8 h 200"/>
                <a:gd name="T12" fmla="*/ 1 w 32"/>
                <a:gd name="T13" fmla="*/ 7 h 200"/>
                <a:gd name="T14" fmla="*/ 1 w 32"/>
                <a:gd name="T15" fmla="*/ 7 h 200"/>
                <a:gd name="T16" fmla="*/ 1 w 32"/>
                <a:gd name="T17" fmla="*/ 1 h 200"/>
                <a:gd name="T18" fmla="*/ 1 w 32"/>
                <a:gd name="T19" fmla="*/ 1 h 200"/>
                <a:gd name="T20" fmla="*/ 1 w 32"/>
                <a:gd name="T21" fmla="*/ 0 h 200"/>
                <a:gd name="T22" fmla="*/ 1 w 32"/>
                <a:gd name="T23" fmla="*/ 0 h 200"/>
                <a:gd name="T24" fmla="*/ 1 w 32"/>
                <a:gd name="T25" fmla="*/ 0 h 200"/>
                <a:gd name="T26" fmla="*/ 1 w 32"/>
                <a:gd name="T27" fmla="*/ 0 h 200"/>
                <a:gd name="T28" fmla="*/ 1 w 32"/>
                <a:gd name="T29" fmla="*/ 0 h 200"/>
                <a:gd name="T30" fmla="*/ 1 w 32"/>
                <a:gd name="T31" fmla="*/ 0 h 200"/>
                <a:gd name="T32" fmla="*/ 1 w 32"/>
                <a:gd name="T33" fmla="*/ 0 h 200"/>
                <a:gd name="T34" fmla="*/ 0 w 32"/>
                <a:gd name="T35" fmla="*/ 0 h 200"/>
                <a:gd name="T36" fmla="*/ 0 w 32"/>
                <a:gd name="T37" fmla="*/ 0 h 200"/>
                <a:gd name="T38" fmla="*/ 0 w 32"/>
                <a:gd name="T39" fmla="*/ 0 h 200"/>
                <a:gd name="T40" fmla="*/ 0 w 32"/>
                <a:gd name="T41" fmla="*/ 0 h 200"/>
                <a:gd name="T42" fmla="*/ 0 w 32"/>
                <a:gd name="T43" fmla="*/ 0 h 200"/>
                <a:gd name="T44" fmla="*/ 0 w 32"/>
                <a:gd name="T45" fmla="*/ 0 h 200"/>
                <a:gd name="T46" fmla="*/ 0 w 32"/>
                <a:gd name="T47" fmla="*/ 1 h 200"/>
                <a:gd name="T48" fmla="*/ 0 w 32"/>
                <a:gd name="T49" fmla="*/ 1 h 200"/>
                <a:gd name="T50" fmla="*/ 0 w 32"/>
                <a:gd name="T51" fmla="*/ 7 h 200"/>
                <a:gd name="T52" fmla="*/ 0 w 32"/>
                <a:gd name="T53" fmla="*/ 7 h 200"/>
                <a:gd name="T54" fmla="*/ 0 w 32"/>
                <a:gd name="T55" fmla="*/ 7 h 200"/>
                <a:gd name="T56" fmla="*/ 0 w 32"/>
                <a:gd name="T57" fmla="*/ 7 h 200"/>
                <a:gd name="T58" fmla="*/ 0 w 32"/>
                <a:gd name="T59" fmla="*/ 8 h 200"/>
                <a:gd name="T60" fmla="*/ 0 w 32"/>
                <a:gd name="T61" fmla="*/ 8 h 200"/>
                <a:gd name="T62" fmla="*/ 0 w 32"/>
                <a:gd name="T63" fmla="*/ 8 h 200"/>
                <a:gd name="T64" fmla="*/ 1 w 32"/>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0"/>
                <a:gd name="T101" fmla="*/ 32 w 32"/>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0">
                  <a:moveTo>
                    <a:pt x="18" y="200"/>
                  </a:moveTo>
                  <a:lnTo>
                    <a:pt x="19" y="199"/>
                  </a:lnTo>
                  <a:lnTo>
                    <a:pt x="20" y="199"/>
                  </a:lnTo>
                  <a:lnTo>
                    <a:pt x="22" y="199"/>
                  </a:lnTo>
                  <a:lnTo>
                    <a:pt x="23" y="198"/>
                  </a:lnTo>
                  <a:lnTo>
                    <a:pt x="24" y="197"/>
                  </a:lnTo>
                  <a:lnTo>
                    <a:pt x="25" y="196"/>
                  </a:lnTo>
                  <a:lnTo>
                    <a:pt x="27" y="195"/>
                  </a:lnTo>
                  <a:lnTo>
                    <a:pt x="28" y="194"/>
                  </a:lnTo>
                  <a:lnTo>
                    <a:pt x="28" y="193"/>
                  </a:lnTo>
                  <a:lnTo>
                    <a:pt x="29" y="191"/>
                  </a:lnTo>
                  <a:lnTo>
                    <a:pt x="30" y="190"/>
                  </a:lnTo>
                  <a:lnTo>
                    <a:pt x="30" y="188"/>
                  </a:lnTo>
                  <a:lnTo>
                    <a:pt x="31" y="186"/>
                  </a:lnTo>
                  <a:lnTo>
                    <a:pt x="31" y="184"/>
                  </a:lnTo>
                  <a:lnTo>
                    <a:pt x="31" y="183"/>
                  </a:lnTo>
                  <a:lnTo>
                    <a:pt x="32" y="181"/>
                  </a:lnTo>
                  <a:lnTo>
                    <a:pt x="32" y="20"/>
                  </a:lnTo>
                  <a:lnTo>
                    <a:pt x="31" y="18"/>
                  </a:lnTo>
                  <a:lnTo>
                    <a:pt x="31" y="16"/>
                  </a:lnTo>
                  <a:lnTo>
                    <a:pt x="31" y="14"/>
                  </a:lnTo>
                  <a:lnTo>
                    <a:pt x="30" y="12"/>
                  </a:lnTo>
                  <a:lnTo>
                    <a:pt x="30" y="11"/>
                  </a:lnTo>
                  <a:lnTo>
                    <a:pt x="29" y="9"/>
                  </a:lnTo>
                  <a:lnTo>
                    <a:pt x="28" y="7"/>
                  </a:lnTo>
                  <a:lnTo>
                    <a:pt x="28" y="5"/>
                  </a:lnTo>
                  <a:lnTo>
                    <a:pt x="27" y="4"/>
                  </a:lnTo>
                  <a:lnTo>
                    <a:pt x="25" y="3"/>
                  </a:lnTo>
                  <a:lnTo>
                    <a:pt x="24" y="2"/>
                  </a:lnTo>
                  <a:lnTo>
                    <a:pt x="23" y="1"/>
                  </a:lnTo>
                  <a:lnTo>
                    <a:pt x="22" y="0"/>
                  </a:lnTo>
                  <a:lnTo>
                    <a:pt x="20" y="0"/>
                  </a:lnTo>
                  <a:lnTo>
                    <a:pt x="19" y="0"/>
                  </a:lnTo>
                  <a:lnTo>
                    <a:pt x="18" y="0"/>
                  </a:lnTo>
                  <a:lnTo>
                    <a:pt x="16" y="0"/>
                  </a:lnTo>
                  <a:lnTo>
                    <a:pt x="15" y="0"/>
                  </a:lnTo>
                  <a:lnTo>
                    <a:pt x="14" y="0"/>
                  </a:lnTo>
                  <a:lnTo>
                    <a:pt x="13" y="1"/>
                  </a:lnTo>
                  <a:lnTo>
                    <a:pt x="11" y="2"/>
                  </a:lnTo>
                  <a:lnTo>
                    <a:pt x="10" y="3"/>
                  </a:lnTo>
                  <a:lnTo>
                    <a:pt x="9" y="4"/>
                  </a:lnTo>
                  <a:lnTo>
                    <a:pt x="8" y="5"/>
                  </a:lnTo>
                  <a:lnTo>
                    <a:pt x="8" y="7"/>
                  </a:lnTo>
                  <a:lnTo>
                    <a:pt x="7" y="9"/>
                  </a:lnTo>
                  <a:lnTo>
                    <a:pt x="6" y="11"/>
                  </a:lnTo>
                  <a:lnTo>
                    <a:pt x="6" y="12"/>
                  </a:lnTo>
                  <a:lnTo>
                    <a:pt x="5" y="14"/>
                  </a:lnTo>
                  <a:lnTo>
                    <a:pt x="5" y="16"/>
                  </a:lnTo>
                  <a:lnTo>
                    <a:pt x="5" y="18"/>
                  </a:lnTo>
                  <a:lnTo>
                    <a:pt x="5" y="20"/>
                  </a:lnTo>
                  <a:lnTo>
                    <a:pt x="0" y="168"/>
                  </a:lnTo>
                  <a:lnTo>
                    <a:pt x="0" y="170"/>
                  </a:lnTo>
                  <a:lnTo>
                    <a:pt x="0" y="173"/>
                  </a:lnTo>
                  <a:lnTo>
                    <a:pt x="1" y="175"/>
                  </a:lnTo>
                  <a:lnTo>
                    <a:pt x="1" y="178"/>
                  </a:lnTo>
                  <a:lnTo>
                    <a:pt x="2" y="180"/>
                  </a:lnTo>
                  <a:lnTo>
                    <a:pt x="3" y="183"/>
                  </a:lnTo>
                  <a:lnTo>
                    <a:pt x="5" y="185"/>
                  </a:lnTo>
                  <a:lnTo>
                    <a:pt x="6" y="188"/>
                  </a:lnTo>
                  <a:lnTo>
                    <a:pt x="7" y="190"/>
                  </a:lnTo>
                  <a:lnTo>
                    <a:pt x="9" y="192"/>
                  </a:lnTo>
                  <a:lnTo>
                    <a:pt x="10" y="194"/>
                  </a:lnTo>
                  <a:lnTo>
                    <a:pt x="12" y="196"/>
                  </a:lnTo>
                  <a:lnTo>
                    <a:pt x="13" y="197"/>
                  </a:lnTo>
                  <a:lnTo>
                    <a:pt x="15"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427" name="Freeform 154"/>
            <p:cNvSpPr>
              <a:spLocks/>
            </p:cNvSpPr>
            <p:nvPr/>
          </p:nvSpPr>
          <p:spPr bwMode="auto">
            <a:xfrm>
              <a:off x="4687" y="1317"/>
              <a:ext cx="1" cy="9"/>
            </a:xfrm>
            <a:custGeom>
              <a:avLst/>
              <a:gdLst>
                <a:gd name="T0" fmla="*/ 0 w 37"/>
                <a:gd name="T1" fmla="*/ 9 h 209"/>
                <a:gd name="T2" fmla="*/ 0 w 37"/>
                <a:gd name="T3" fmla="*/ 9 h 209"/>
                <a:gd name="T4" fmla="*/ 1 w 37"/>
                <a:gd name="T5" fmla="*/ 9 h 209"/>
                <a:gd name="T6" fmla="*/ 1 w 37"/>
                <a:gd name="T7" fmla="*/ 9 h 209"/>
                <a:gd name="T8" fmla="*/ 1 w 37"/>
                <a:gd name="T9" fmla="*/ 8 h 209"/>
                <a:gd name="T10" fmla="*/ 1 w 37"/>
                <a:gd name="T11" fmla="*/ 8 h 209"/>
                <a:gd name="T12" fmla="*/ 1 w 37"/>
                <a:gd name="T13" fmla="*/ 8 h 209"/>
                <a:gd name="T14" fmla="*/ 1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0 w 37"/>
                <a:gd name="T29" fmla="*/ 0 h 209"/>
                <a:gd name="T30" fmla="*/ 0 w 37"/>
                <a:gd name="T31" fmla="*/ 0 h 209"/>
                <a:gd name="T32" fmla="*/ 0 w 37"/>
                <a:gd name="T33" fmla="*/ 0 h 209"/>
                <a:gd name="T34" fmla="*/ 0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0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3" y="209"/>
                  </a:moveTo>
                  <a:lnTo>
                    <a:pt x="14" y="208"/>
                  </a:lnTo>
                  <a:lnTo>
                    <a:pt x="16" y="208"/>
                  </a:lnTo>
                  <a:lnTo>
                    <a:pt x="18" y="206"/>
                  </a:lnTo>
                  <a:lnTo>
                    <a:pt x="19" y="205"/>
                  </a:lnTo>
                  <a:lnTo>
                    <a:pt x="21" y="203"/>
                  </a:lnTo>
                  <a:lnTo>
                    <a:pt x="23" y="201"/>
                  </a:lnTo>
                  <a:lnTo>
                    <a:pt x="25" y="199"/>
                  </a:lnTo>
                  <a:lnTo>
                    <a:pt x="27" y="197"/>
                  </a:lnTo>
                  <a:lnTo>
                    <a:pt x="29" y="194"/>
                  </a:lnTo>
                  <a:lnTo>
                    <a:pt x="30" y="191"/>
                  </a:lnTo>
                  <a:lnTo>
                    <a:pt x="33" y="189"/>
                  </a:lnTo>
                  <a:lnTo>
                    <a:pt x="34" y="186"/>
                  </a:lnTo>
                  <a:lnTo>
                    <a:pt x="35" y="184"/>
                  </a:lnTo>
                  <a:lnTo>
                    <a:pt x="36" y="181"/>
                  </a:lnTo>
                  <a:lnTo>
                    <a:pt x="36" y="179"/>
                  </a:lnTo>
                  <a:lnTo>
                    <a:pt x="37" y="177"/>
                  </a:lnTo>
                  <a:lnTo>
                    <a:pt x="27" y="20"/>
                  </a:lnTo>
                  <a:lnTo>
                    <a:pt x="26" y="18"/>
                  </a:lnTo>
                  <a:lnTo>
                    <a:pt x="26" y="16"/>
                  </a:lnTo>
                  <a:lnTo>
                    <a:pt x="26" y="13"/>
                  </a:lnTo>
                  <a:lnTo>
                    <a:pt x="25" y="11"/>
                  </a:lnTo>
                  <a:lnTo>
                    <a:pt x="25" y="10"/>
                  </a:lnTo>
                  <a:lnTo>
                    <a:pt x="24" y="8"/>
                  </a:lnTo>
                  <a:lnTo>
                    <a:pt x="23" y="7"/>
                  </a:lnTo>
                  <a:lnTo>
                    <a:pt x="23" y="5"/>
                  </a:lnTo>
                  <a:lnTo>
                    <a:pt x="22" y="4"/>
                  </a:lnTo>
                  <a:lnTo>
                    <a:pt x="20" y="3"/>
                  </a:lnTo>
                  <a:lnTo>
                    <a:pt x="19" y="2"/>
                  </a:lnTo>
                  <a:lnTo>
                    <a:pt x="18" y="1"/>
                  </a:lnTo>
                  <a:lnTo>
                    <a:pt x="17" y="0"/>
                  </a:lnTo>
                  <a:lnTo>
                    <a:pt x="15" y="0"/>
                  </a:lnTo>
                  <a:lnTo>
                    <a:pt x="14" y="0"/>
                  </a:lnTo>
                  <a:lnTo>
                    <a:pt x="13" y="0"/>
                  </a:lnTo>
                  <a:lnTo>
                    <a:pt x="11" y="0"/>
                  </a:lnTo>
                  <a:lnTo>
                    <a:pt x="10" y="0"/>
                  </a:lnTo>
                  <a:lnTo>
                    <a:pt x="9" y="0"/>
                  </a:lnTo>
                  <a:lnTo>
                    <a:pt x="8" y="1"/>
                  </a:lnTo>
                  <a:lnTo>
                    <a:pt x="6" y="2"/>
                  </a:lnTo>
                  <a:lnTo>
                    <a:pt x="5" y="3"/>
                  </a:lnTo>
                  <a:lnTo>
                    <a:pt x="4" y="4"/>
                  </a:lnTo>
                  <a:lnTo>
                    <a:pt x="3"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3" y="203"/>
                  </a:lnTo>
                  <a:lnTo>
                    <a:pt x="4" y="204"/>
                  </a:lnTo>
                  <a:lnTo>
                    <a:pt x="5" y="205"/>
                  </a:lnTo>
                  <a:lnTo>
                    <a:pt x="6" y="206"/>
                  </a:lnTo>
                  <a:lnTo>
                    <a:pt x="8" y="207"/>
                  </a:lnTo>
                  <a:lnTo>
                    <a:pt x="9" y="208"/>
                  </a:lnTo>
                  <a:lnTo>
                    <a:pt x="10" y="208"/>
                  </a:lnTo>
                  <a:lnTo>
                    <a:pt x="11" y="208"/>
                  </a:lnTo>
                  <a:lnTo>
                    <a:pt x="13" y="209"/>
                  </a:lnTo>
                  <a:close/>
                </a:path>
              </a:pathLst>
            </a:custGeom>
            <a:solidFill>
              <a:srgbClr val="DADEDC"/>
            </a:solidFill>
            <a:ln w="0">
              <a:solidFill>
                <a:srgbClr val="000000"/>
              </a:solidFill>
              <a:round/>
              <a:headEnd/>
              <a:tailEnd/>
            </a:ln>
          </p:spPr>
          <p:txBody>
            <a:bodyPr/>
            <a:lstStyle/>
            <a:p>
              <a:pPr algn="ctr"/>
              <a:endParaRPr lang="en-US" sz="1800"/>
            </a:p>
          </p:txBody>
        </p:sp>
        <p:sp>
          <p:nvSpPr>
            <p:cNvPr id="309428" name="Freeform 155"/>
            <p:cNvSpPr>
              <a:spLocks/>
            </p:cNvSpPr>
            <p:nvPr/>
          </p:nvSpPr>
          <p:spPr bwMode="auto">
            <a:xfrm>
              <a:off x="4671" y="1317"/>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5" y="97"/>
                  </a:lnTo>
                  <a:lnTo>
                    <a:pt x="319" y="96"/>
                  </a:lnTo>
                  <a:lnTo>
                    <a:pt x="322" y="95"/>
                  </a:lnTo>
                  <a:lnTo>
                    <a:pt x="325" y="93"/>
                  </a:lnTo>
                  <a:lnTo>
                    <a:pt x="327" y="91"/>
                  </a:lnTo>
                  <a:lnTo>
                    <a:pt x="330" y="89"/>
                  </a:lnTo>
                  <a:lnTo>
                    <a:pt x="332" y="87"/>
                  </a:lnTo>
                  <a:lnTo>
                    <a:pt x="334" y="85"/>
                  </a:lnTo>
                  <a:lnTo>
                    <a:pt x="336" y="82"/>
                  </a:lnTo>
                  <a:lnTo>
                    <a:pt x="338" y="80"/>
                  </a:lnTo>
                  <a:lnTo>
                    <a:pt x="339" y="77"/>
                  </a:lnTo>
                  <a:lnTo>
                    <a:pt x="340" y="74"/>
                  </a:lnTo>
                  <a:lnTo>
                    <a:pt x="340" y="71"/>
                  </a:lnTo>
                  <a:lnTo>
                    <a:pt x="342" y="67"/>
                  </a:lnTo>
                  <a:lnTo>
                    <a:pt x="342" y="32"/>
                  </a:lnTo>
                  <a:lnTo>
                    <a:pt x="340" y="28"/>
                  </a:lnTo>
                  <a:lnTo>
                    <a:pt x="340" y="24"/>
                  </a:lnTo>
                  <a:lnTo>
                    <a:pt x="339" y="21"/>
                  </a:lnTo>
                  <a:lnTo>
                    <a:pt x="338" y="18"/>
                  </a:lnTo>
                  <a:lnTo>
                    <a:pt x="336" y="16"/>
                  </a:lnTo>
                  <a:lnTo>
                    <a:pt x="334" y="13"/>
                  </a:lnTo>
                  <a:lnTo>
                    <a:pt x="332" y="11"/>
                  </a:lnTo>
                  <a:lnTo>
                    <a:pt x="330" y="9"/>
                  </a:lnTo>
                  <a:lnTo>
                    <a:pt x="327" y="7"/>
                  </a:lnTo>
                  <a:lnTo>
                    <a:pt x="325" y="5"/>
                  </a:lnTo>
                  <a:lnTo>
                    <a:pt x="322" y="3"/>
                  </a:lnTo>
                  <a:lnTo>
                    <a:pt x="319" y="2"/>
                  </a:lnTo>
                  <a:lnTo>
                    <a:pt x="315" y="1"/>
                  </a:lnTo>
                  <a:lnTo>
                    <a:pt x="312" y="0"/>
                  </a:lnTo>
                  <a:lnTo>
                    <a:pt x="308" y="0"/>
                  </a:lnTo>
                  <a:lnTo>
                    <a:pt x="305" y="0"/>
                  </a:lnTo>
                  <a:lnTo>
                    <a:pt x="37" y="0"/>
                  </a:lnTo>
                  <a:lnTo>
                    <a:pt x="33" y="0"/>
                  </a:lnTo>
                  <a:lnTo>
                    <a:pt x="28" y="0"/>
                  </a:lnTo>
                  <a:lnTo>
                    <a:pt x="25" y="1"/>
                  </a:lnTo>
                  <a:lnTo>
                    <a:pt x="21" y="2"/>
                  </a:lnTo>
                  <a:lnTo>
                    <a:pt x="18" y="3"/>
                  </a:lnTo>
                  <a:lnTo>
                    <a:pt x="15" y="5"/>
                  </a:lnTo>
                  <a:lnTo>
                    <a:pt x="13" y="7"/>
                  </a:lnTo>
                  <a:lnTo>
                    <a:pt x="10"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0" y="89"/>
                  </a:lnTo>
                  <a:lnTo>
                    <a:pt x="13" y="91"/>
                  </a:lnTo>
                  <a:lnTo>
                    <a:pt x="15" y="93"/>
                  </a:lnTo>
                  <a:lnTo>
                    <a:pt x="18" y="95"/>
                  </a:lnTo>
                  <a:lnTo>
                    <a:pt x="21" y="96"/>
                  </a:lnTo>
                  <a:lnTo>
                    <a:pt x="25" y="97"/>
                  </a:lnTo>
                  <a:lnTo>
                    <a:pt x="28"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429" name="Freeform 156"/>
            <p:cNvSpPr>
              <a:spLocks/>
            </p:cNvSpPr>
            <p:nvPr/>
          </p:nvSpPr>
          <p:spPr bwMode="auto">
            <a:xfrm>
              <a:off x="4646" y="1316"/>
              <a:ext cx="21" cy="12"/>
            </a:xfrm>
            <a:custGeom>
              <a:avLst/>
              <a:gdLst>
                <a:gd name="T0" fmla="*/ 18 w 477"/>
                <a:gd name="T1" fmla="*/ 12 h 282"/>
                <a:gd name="T2" fmla="*/ 19 w 477"/>
                <a:gd name="T3" fmla="*/ 12 h 282"/>
                <a:gd name="T4" fmla="*/ 19 w 477"/>
                <a:gd name="T5" fmla="*/ 12 h 282"/>
                <a:gd name="T6" fmla="*/ 20 w 477"/>
                <a:gd name="T7" fmla="*/ 11 h 282"/>
                <a:gd name="T8" fmla="*/ 20 w 477"/>
                <a:gd name="T9" fmla="*/ 11 h 282"/>
                <a:gd name="T10" fmla="*/ 21 w 477"/>
                <a:gd name="T11" fmla="*/ 10 h 282"/>
                <a:gd name="T12" fmla="*/ 21 w 477"/>
                <a:gd name="T13" fmla="*/ 10 h 282"/>
                <a:gd name="T14" fmla="*/ 21 w 477"/>
                <a:gd name="T15" fmla="*/ 9 h 282"/>
                <a:gd name="T16" fmla="*/ 20 w 477"/>
                <a:gd name="T17" fmla="*/ 3 h 282"/>
                <a:gd name="T18" fmla="*/ 20 w 477"/>
                <a:gd name="T19" fmla="*/ 2 h 282"/>
                <a:gd name="T20" fmla="*/ 20 w 477"/>
                <a:gd name="T21" fmla="*/ 2 h 282"/>
                <a:gd name="T22" fmla="*/ 20 w 477"/>
                <a:gd name="T23" fmla="*/ 1 h 282"/>
                <a:gd name="T24" fmla="*/ 20 w 477"/>
                <a:gd name="T25" fmla="*/ 1 h 282"/>
                <a:gd name="T26" fmla="*/ 19 w 477"/>
                <a:gd name="T27" fmla="*/ 1 h 282"/>
                <a:gd name="T28" fmla="*/ 19 w 477"/>
                <a:gd name="T29" fmla="*/ 0 h 282"/>
                <a:gd name="T30" fmla="*/ 19 w 477"/>
                <a:gd name="T31" fmla="*/ 0 h 282"/>
                <a:gd name="T32" fmla="*/ 18 w 477"/>
                <a:gd name="T33" fmla="*/ 0 h 282"/>
                <a:gd name="T34" fmla="*/ 3 w 477"/>
                <a:gd name="T35" fmla="*/ 0 h 282"/>
                <a:gd name="T36" fmla="*/ 2 w 477"/>
                <a:gd name="T37" fmla="*/ 0 h 282"/>
                <a:gd name="T38" fmla="*/ 2 w 477"/>
                <a:gd name="T39" fmla="*/ 0 h 282"/>
                <a:gd name="T40" fmla="*/ 1 w 477"/>
                <a:gd name="T41" fmla="*/ 1 h 282"/>
                <a:gd name="T42" fmla="*/ 1 w 477"/>
                <a:gd name="T43" fmla="*/ 1 h 282"/>
                <a:gd name="T44" fmla="*/ 1 w 477"/>
                <a:gd name="T45" fmla="*/ 1 h 282"/>
                <a:gd name="T46" fmla="*/ 1 w 477"/>
                <a:gd name="T47" fmla="*/ 2 h 282"/>
                <a:gd name="T48" fmla="*/ 1 w 477"/>
                <a:gd name="T49" fmla="*/ 3 h 282"/>
                <a:gd name="T50" fmla="*/ 0 w 477"/>
                <a:gd name="T51" fmla="*/ 9 h 282"/>
                <a:gd name="T52" fmla="*/ 0 w 477"/>
                <a:gd name="T53" fmla="*/ 10 h 282"/>
                <a:gd name="T54" fmla="*/ 0 w 477"/>
                <a:gd name="T55" fmla="*/ 10 h 282"/>
                <a:gd name="T56" fmla="*/ 1 w 477"/>
                <a:gd name="T57" fmla="*/ 11 h 282"/>
                <a:gd name="T58" fmla="*/ 1 w 477"/>
                <a:gd name="T59" fmla="*/ 11 h 282"/>
                <a:gd name="T60" fmla="*/ 1 w 477"/>
                <a:gd name="T61" fmla="*/ 11 h 282"/>
                <a:gd name="T62" fmla="*/ 2 w 477"/>
                <a:gd name="T63" fmla="*/ 12 h 282"/>
                <a:gd name="T64" fmla="*/ 2 w 477"/>
                <a:gd name="T65" fmla="*/ 12 h 282"/>
                <a:gd name="T66" fmla="*/ 3 w 477"/>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2"/>
                <a:gd name="T104" fmla="*/ 477 w 477"/>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2">
                  <a:moveTo>
                    <a:pt x="415" y="282"/>
                  </a:moveTo>
                  <a:lnTo>
                    <a:pt x="419" y="281"/>
                  </a:lnTo>
                  <a:lnTo>
                    <a:pt x="425" y="280"/>
                  </a:lnTo>
                  <a:lnTo>
                    <a:pt x="430" y="278"/>
                  </a:lnTo>
                  <a:lnTo>
                    <a:pt x="435" y="276"/>
                  </a:lnTo>
                  <a:lnTo>
                    <a:pt x="440" y="273"/>
                  </a:lnTo>
                  <a:lnTo>
                    <a:pt x="445" y="270"/>
                  </a:lnTo>
                  <a:lnTo>
                    <a:pt x="450" y="266"/>
                  </a:lnTo>
                  <a:lnTo>
                    <a:pt x="455" y="262"/>
                  </a:lnTo>
                  <a:lnTo>
                    <a:pt x="459" y="257"/>
                  </a:lnTo>
                  <a:lnTo>
                    <a:pt x="464" y="252"/>
                  </a:lnTo>
                  <a:lnTo>
                    <a:pt x="468" y="246"/>
                  </a:lnTo>
                  <a:lnTo>
                    <a:pt x="471" y="240"/>
                  </a:lnTo>
                  <a:lnTo>
                    <a:pt x="473" y="234"/>
                  </a:lnTo>
                  <a:lnTo>
                    <a:pt x="475" y="228"/>
                  </a:lnTo>
                  <a:lnTo>
                    <a:pt x="476" y="221"/>
                  </a:lnTo>
                  <a:lnTo>
                    <a:pt x="477" y="215"/>
                  </a:lnTo>
                  <a:lnTo>
                    <a:pt x="463" y="67"/>
                  </a:lnTo>
                  <a:lnTo>
                    <a:pt x="461" y="60"/>
                  </a:lnTo>
                  <a:lnTo>
                    <a:pt x="461" y="53"/>
                  </a:lnTo>
                  <a:lnTo>
                    <a:pt x="459" y="46"/>
                  </a:lnTo>
                  <a:lnTo>
                    <a:pt x="458" y="40"/>
                  </a:lnTo>
                  <a:lnTo>
                    <a:pt x="456" y="34"/>
                  </a:lnTo>
                  <a:lnTo>
                    <a:pt x="454" y="29"/>
                  </a:lnTo>
                  <a:lnTo>
                    <a:pt x="451" y="24"/>
                  </a:lnTo>
                  <a:lnTo>
                    <a:pt x="448" y="20"/>
                  </a:lnTo>
                  <a:lnTo>
                    <a:pt x="445" y="15"/>
                  </a:lnTo>
                  <a:lnTo>
                    <a:pt x="441" y="12"/>
                  </a:lnTo>
                  <a:lnTo>
                    <a:pt x="437" y="7"/>
                  </a:lnTo>
                  <a:lnTo>
                    <a:pt x="433" y="5"/>
                  </a:lnTo>
                  <a:lnTo>
                    <a:pt x="429" y="2"/>
                  </a:lnTo>
                  <a:lnTo>
                    <a:pt x="425" y="1"/>
                  </a:lnTo>
                  <a:lnTo>
                    <a:pt x="419" y="0"/>
                  </a:lnTo>
                  <a:lnTo>
                    <a:pt x="415" y="0"/>
                  </a:lnTo>
                  <a:lnTo>
                    <a:pt x="63" y="0"/>
                  </a:lnTo>
                  <a:lnTo>
                    <a:pt x="58" y="0"/>
                  </a:lnTo>
                  <a:lnTo>
                    <a:pt x="53" y="1"/>
                  </a:lnTo>
                  <a:lnTo>
                    <a:pt x="48" y="2"/>
                  </a:lnTo>
                  <a:lnTo>
                    <a:pt x="44" y="5"/>
                  </a:lnTo>
                  <a:lnTo>
                    <a:pt x="40" y="7"/>
                  </a:lnTo>
                  <a:lnTo>
                    <a:pt x="35" y="12"/>
                  </a:lnTo>
                  <a:lnTo>
                    <a:pt x="31" y="15"/>
                  </a:lnTo>
                  <a:lnTo>
                    <a:pt x="28" y="20"/>
                  </a:lnTo>
                  <a:lnTo>
                    <a:pt x="25" y="24"/>
                  </a:lnTo>
                  <a:lnTo>
                    <a:pt x="22" y="29"/>
                  </a:lnTo>
                  <a:lnTo>
                    <a:pt x="19" y="34"/>
                  </a:lnTo>
                  <a:lnTo>
                    <a:pt x="17" y="40"/>
                  </a:lnTo>
                  <a:lnTo>
                    <a:pt x="16" y="46"/>
                  </a:lnTo>
                  <a:lnTo>
                    <a:pt x="14" y="53"/>
                  </a:lnTo>
                  <a:lnTo>
                    <a:pt x="14" y="60"/>
                  </a:lnTo>
                  <a:lnTo>
                    <a:pt x="14" y="67"/>
                  </a:lnTo>
                  <a:lnTo>
                    <a:pt x="0" y="215"/>
                  </a:lnTo>
                  <a:lnTo>
                    <a:pt x="0" y="221"/>
                  </a:lnTo>
                  <a:lnTo>
                    <a:pt x="1" y="228"/>
                  </a:lnTo>
                  <a:lnTo>
                    <a:pt x="3" y="234"/>
                  </a:lnTo>
                  <a:lnTo>
                    <a:pt x="6" y="240"/>
                  </a:lnTo>
                  <a:lnTo>
                    <a:pt x="9" y="246"/>
                  </a:lnTo>
                  <a:lnTo>
                    <a:pt x="12" y="252"/>
                  </a:lnTo>
                  <a:lnTo>
                    <a:pt x="16" y="257"/>
                  </a:lnTo>
                  <a:lnTo>
                    <a:pt x="21" y="262"/>
                  </a:lnTo>
                  <a:lnTo>
                    <a:pt x="25" y="266"/>
                  </a:lnTo>
                  <a:lnTo>
                    <a:pt x="30" y="270"/>
                  </a:lnTo>
                  <a:lnTo>
                    <a:pt x="37" y="273"/>
                  </a:lnTo>
                  <a:lnTo>
                    <a:pt x="42" y="276"/>
                  </a:lnTo>
                  <a:lnTo>
                    <a:pt x="47" y="278"/>
                  </a:lnTo>
                  <a:lnTo>
                    <a:pt x="52" y="280"/>
                  </a:lnTo>
                  <a:lnTo>
                    <a:pt x="58" y="281"/>
                  </a:lnTo>
                  <a:lnTo>
                    <a:pt x="63" y="282"/>
                  </a:lnTo>
                  <a:lnTo>
                    <a:pt x="415" y="282"/>
                  </a:lnTo>
                  <a:close/>
                </a:path>
              </a:pathLst>
            </a:custGeom>
            <a:solidFill>
              <a:srgbClr val="7F7F7F"/>
            </a:solidFill>
            <a:ln w="0">
              <a:solidFill>
                <a:srgbClr val="000000"/>
              </a:solidFill>
              <a:round/>
              <a:headEnd/>
              <a:tailEnd/>
            </a:ln>
          </p:spPr>
          <p:txBody>
            <a:bodyPr/>
            <a:lstStyle/>
            <a:p>
              <a:pPr algn="ctr"/>
              <a:endParaRPr lang="en-US" sz="1800"/>
            </a:p>
          </p:txBody>
        </p:sp>
        <p:sp>
          <p:nvSpPr>
            <p:cNvPr id="309430" name="Freeform 157"/>
            <p:cNvSpPr>
              <a:spLocks/>
            </p:cNvSpPr>
            <p:nvPr/>
          </p:nvSpPr>
          <p:spPr bwMode="auto">
            <a:xfrm>
              <a:off x="4646" y="1316"/>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8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399" y="268"/>
                  </a:lnTo>
                  <a:lnTo>
                    <a:pt x="404" y="267"/>
                  </a:lnTo>
                  <a:lnTo>
                    <a:pt x="409" y="266"/>
                  </a:lnTo>
                  <a:lnTo>
                    <a:pt x="415" y="264"/>
                  </a:lnTo>
                  <a:lnTo>
                    <a:pt x="420" y="261"/>
                  </a:lnTo>
                  <a:lnTo>
                    <a:pt x="424" y="258"/>
                  </a:lnTo>
                  <a:lnTo>
                    <a:pt x="429" y="254"/>
                  </a:lnTo>
                  <a:lnTo>
                    <a:pt x="434" y="250"/>
                  </a:lnTo>
                  <a:lnTo>
                    <a:pt x="438" y="245"/>
                  </a:lnTo>
                  <a:lnTo>
                    <a:pt x="441" y="240"/>
                  </a:lnTo>
                  <a:lnTo>
                    <a:pt x="445" y="235"/>
                  </a:lnTo>
                  <a:lnTo>
                    <a:pt x="448" y="230"/>
                  </a:lnTo>
                  <a:lnTo>
                    <a:pt x="451" y="224"/>
                  </a:lnTo>
                  <a:lnTo>
                    <a:pt x="453" y="218"/>
                  </a:lnTo>
                  <a:lnTo>
                    <a:pt x="454" y="212"/>
                  </a:lnTo>
                  <a:lnTo>
                    <a:pt x="455" y="205"/>
                  </a:lnTo>
                  <a:lnTo>
                    <a:pt x="440" y="65"/>
                  </a:lnTo>
                  <a:lnTo>
                    <a:pt x="439" y="58"/>
                  </a:lnTo>
                  <a:lnTo>
                    <a:pt x="439" y="52"/>
                  </a:lnTo>
                  <a:lnTo>
                    <a:pt x="437" y="46"/>
                  </a:lnTo>
                  <a:lnTo>
                    <a:pt x="436" y="39"/>
                  </a:lnTo>
                  <a:lnTo>
                    <a:pt x="434" y="33"/>
                  </a:lnTo>
                  <a:lnTo>
                    <a:pt x="432" y="28"/>
                  </a:lnTo>
                  <a:lnTo>
                    <a:pt x="429" y="23"/>
                  </a:lnTo>
                  <a:lnTo>
                    <a:pt x="427" y="19"/>
                  </a:lnTo>
                  <a:lnTo>
                    <a:pt x="423" y="15"/>
                  </a:lnTo>
                  <a:lnTo>
                    <a:pt x="420" y="11"/>
                  </a:lnTo>
                  <a:lnTo>
                    <a:pt x="416" y="8"/>
                  </a:lnTo>
                  <a:lnTo>
                    <a:pt x="413" y="4"/>
                  </a:lnTo>
                  <a:lnTo>
                    <a:pt x="407" y="2"/>
                  </a:lnTo>
                  <a:lnTo>
                    <a:pt x="403" y="1"/>
                  </a:lnTo>
                  <a:lnTo>
                    <a:pt x="399" y="0"/>
                  </a:lnTo>
                  <a:lnTo>
                    <a:pt x="395" y="0"/>
                  </a:lnTo>
                  <a:lnTo>
                    <a:pt x="59" y="0"/>
                  </a:lnTo>
                  <a:lnTo>
                    <a:pt x="54" y="0"/>
                  </a:lnTo>
                  <a:lnTo>
                    <a:pt x="50" y="1"/>
                  </a:lnTo>
                  <a:lnTo>
                    <a:pt x="46" y="2"/>
                  </a:lnTo>
                  <a:lnTo>
                    <a:pt x="42" y="4"/>
                  </a:lnTo>
                  <a:lnTo>
                    <a:pt x="38" y="8"/>
                  </a:lnTo>
                  <a:lnTo>
                    <a:pt x="34" y="11"/>
                  </a:lnTo>
                  <a:lnTo>
                    <a:pt x="31" y="15"/>
                  </a:lnTo>
                  <a:lnTo>
                    <a:pt x="28" y="19"/>
                  </a:lnTo>
                  <a:lnTo>
                    <a:pt x="25" y="23"/>
                  </a:lnTo>
                  <a:lnTo>
                    <a:pt x="21" y="28"/>
                  </a:lnTo>
                  <a:lnTo>
                    <a:pt x="19" y="33"/>
                  </a:lnTo>
                  <a:lnTo>
                    <a:pt x="17" y="39"/>
                  </a:lnTo>
                  <a:lnTo>
                    <a:pt x="16" y="46"/>
                  </a:lnTo>
                  <a:lnTo>
                    <a:pt x="14" y="52"/>
                  </a:lnTo>
                  <a:lnTo>
                    <a:pt x="14" y="58"/>
                  </a:lnTo>
                  <a:lnTo>
                    <a:pt x="14" y="65"/>
                  </a:lnTo>
                  <a:lnTo>
                    <a:pt x="0" y="205"/>
                  </a:lnTo>
                  <a:lnTo>
                    <a:pt x="0" y="212"/>
                  </a:lnTo>
                  <a:lnTo>
                    <a:pt x="1" y="218"/>
                  </a:lnTo>
                  <a:lnTo>
                    <a:pt x="3" y="224"/>
                  </a:lnTo>
                  <a:lnTo>
                    <a:pt x="5" y="230"/>
                  </a:lnTo>
                  <a:lnTo>
                    <a:pt x="8" y="235"/>
                  </a:lnTo>
                  <a:lnTo>
                    <a:pt x="12" y="240"/>
                  </a:lnTo>
                  <a:lnTo>
                    <a:pt x="15" y="245"/>
                  </a:lnTo>
                  <a:lnTo>
                    <a:pt x="20" y="250"/>
                  </a:lnTo>
                  <a:lnTo>
                    <a:pt x="25" y="254"/>
                  </a:lnTo>
                  <a:lnTo>
                    <a:pt x="30" y="258"/>
                  </a:lnTo>
                  <a:lnTo>
                    <a:pt x="34" y="261"/>
                  </a:lnTo>
                  <a:lnTo>
                    <a:pt x="39" y="264"/>
                  </a:lnTo>
                  <a:lnTo>
                    <a:pt x="44" y="266"/>
                  </a:lnTo>
                  <a:lnTo>
                    <a:pt x="49" y="267"/>
                  </a:lnTo>
                  <a:lnTo>
                    <a:pt x="54" y="268"/>
                  </a:lnTo>
                  <a:lnTo>
                    <a:pt x="59"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431" name="Freeform 158"/>
            <p:cNvSpPr>
              <a:spLocks/>
            </p:cNvSpPr>
            <p:nvPr/>
          </p:nvSpPr>
          <p:spPr bwMode="auto">
            <a:xfrm>
              <a:off x="4649" y="1322"/>
              <a:ext cx="15" cy="5"/>
            </a:xfrm>
            <a:custGeom>
              <a:avLst/>
              <a:gdLst>
                <a:gd name="T0" fmla="*/ 15 w 332"/>
                <a:gd name="T1" fmla="*/ 2 h 121"/>
                <a:gd name="T2" fmla="*/ 15 w 332"/>
                <a:gd name="T3" fmla="*/ 3 h 121"/>
                <a:gd name="T4" fmla="*/ 15 w 332"/>
                <a:gd name="T5" fmla="*/ 3 h 121"/>
                <a:gd name="T6" fmla="*/ 15 w 332"/>
                <a:gd name="T7" fmla="*/ 3 h 121"/>
                <a:gd name="T8" fmla="*/ 15 w 332"/>
                <a:gd name="T9" fmla="*/ 3 h 121"/>
                <a:gd name="T10" fmla="*/ 15 w 332"/>
                <a:gd name="T11" fmla="*/ 4 h 121"/>
                <a:gd name="T12" fmla="*/ 15 w 332"/>
                <a:gd name="T13" fmla="*/ 4 h 121"/>
                <a:gd name="T14" fmla="*/ 15 w 332"/>
                <a:gd name="T15" fmla="*/ 4 h 121"/>
                <a:gd name="T16" fmla="*/ 15 w 332"/>
                <a:gd name="T17" fmla="*/ 4 h 121"/>
                <a:gd name="T18" fmla="*/ 14 w 332"/>
                <a:gd name="T19" fmla="*/ 4 h 121"/>
                <a:gd name="T20" fmla="*/ 14 w 332"/>
                <a:gd name="T21" fmla="*/ 5 h 121"/>
                <a:gd name="T22" fmla="*/ 14 w 332"/>
                <a:gd name="T23" fmla="*/ 5 h 121"/>
                <a:gd name="T24" fmla="*/ 14 w 332"/>
                <a:gd name="T25" fmla="*/ 5 h 121"/>
                <a:gd name="T26" fmla="*/ 14 w 332"/>
                <a:gd name="T27" fmla="*/ 5 h 121"/>
                <a:gd name="T28" fmla="*/ 14 w 332"/>
                <a:gd name="T29" fmla="*/ 5 h 121"/>
                <a:gd name="T30" fmla="*/ 13 w 332"/>
                <a:gd name="T31" fmla="*/ 5 h 121"/>
                <a:gd name="T32" fmla="*/ 13 w 332"/>
                <a:gd name="T33" fmla="*/ 5 h 121"/>
                <a:gd name="T34" fmla="*/ 2 w 332"/>
                <a:gd name="T35" fmla="*/ 5 h 121"/>
                <a:gd name="T36" fmla="*/ 1 w 332"/>
                <a:gd name="T37" fmla="*/ 5 h 121"/>
                <a:gd name="T38" fmla="*/ 1 w 332"/>
                <a:gd name="T39" fmla="*/ 5 h 121"/>
                <a:gd name="T40" fmla="*/ 1 w 332"/>
                <a:gd name="T41" fmla="*/ 5 h 121"/>
                <a:gd name="T42" fmla="*/ 1 w 332"/>
                <a:gd name="T43" fmla="*/ 5 h 121"/>
                <a:gd name="T44" fmla="*/ 1 w 332"/>
                <a:gd name="T45" fmla="*/ 5 h 121"/>
                <a:gd name="T46" fmla="*/ 1 w 332"/>
                <a:gd name="T47" fmla="*/ 5 h 121"/>
                <a:gd name="T48" fmla="*/ 1 w 332"/>
                <a:gd name="T49" fmla="*/ 4 h 121"/>
                <a:gd name="T50" fmla="*/ 0 w 332"/>
                <a:gd name="T51" fmla="*/ 4 h 121"/>
                <a:gd name="T52" fmla="*/ 0 w 332"/>
                <a:gd name="T53" fmla="*/ 4 h 121"/>
                <a:gd name="T54" fmla="*/ 0 w 332"/>
                <a:gd name="T55" fmla="*/ 4 h 121"/>
                <a:gd name="T56" fmla="*/ 0 w 332"/>
                <a:gd name="T57" fmla="*/ 4 h 121"/>
                <a:gd name="T58" fmla="*/ 0 w 332"/>
                <a:gd name="T59" fmla="*/ 3 h 121"/>
                <a:gd name="T60" fmla="*/ 0 w 332"/>
                <a:gd name="T61" fmla="*/ 3 h 121"/>
                <a:gd name="T62" fmla="*/ 0 w 332"/>
                <a:gd name="T63" fmla="*/ 3 h 121"/>
                <a:gd name="T64" fmla="*/ 0 w 332"/>
                <a:gd name="T65" fmla="*/ 3 h 121"/>
                <a:gd name="T66" fmla="*/ 0 w 332"/>
                <a:gd name="T67" fmla="*/ 2 h 121"/>
                <a:gd name="T68" fmla="*/ 0 w 332"/>
                <a:gd name="T69" fmla="*/ 0 h 121"/>
                <a:gd name="T70" fmla="*/ 15 w 332"/>
                <a:gd name="T71" fmla="*/ 0 h 121"/>
                <a:gd name="T72" fmla="*/ 15 w 332"/>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1"/>
                <a:gd name="T113" fmla="*/ 332 w 33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1">
                  <a:moveTo>
                    <a:pt x="332" y="60"/>
                  </a:moveTo>
                  <a:lnTo>
                    <a:pt x="331" y="65"/>
                  </a:lnTo>
                  <a:lnTo>
                    <a:pt x="331" y="71"/>
                  </a:lnTo>
                  <a:lnTo>
                    <a:pt x="330" y="78"/>
                  </a:lnTo>
                  <a:lnTo>
                    <a:pt x="329" y="83"/>
                  </a:lnTo>
                  <a:lnTo>
                    <a:pt x="328" y="88"/>
                  </a:lnTo>
                  <a:lnTo>
                    <a:pt x="326" y="93"/>
                  </a:lnTo>
                  <a:lnTo>
                    <a:pt x="324" y="98"/>
                  </a:lnTo>
                  <a:lnTo>
                    <a:pt x="322" y="102"/>
                  </a:lnTo>
                  <a:lnTo>
                    <a:pt x="319" y="106"/>
                  </a:lnTo>
                  <a:lnTo>
                    <a:pt x="316" y="109"/>
                  </a:lnTo>
                  <a:lnTo>
                    <a:pt x="313" y="112"/>
                  </a:lnTo>
                  <a:lnTo>
                    <a:pt x="310" y="115"/>
                  </a:lnTo>
                  <a:lnTo>
                    <a:pt x="305" y="118"/>
                  </a:lnTo>
                  <a:lnTo>
                    <a:pt x="302" y="119"/>
                  </a:lnTo>
                  <a:lnTo>
                    <a:pt x="298" y="120"/>
                  </a:lnTo>
                  <a:lnTo>
                    <a:pt x="294" y="121"/>
                  </a:lnTo>
                  <a:lnTo>
                    <a:pt x="39" y="121"/>
                  </a:lnTo>
                  <a:lnTo>
                    <a:pt x="33" y="120"/>
                  </a:lnTo>
                  <a:lnTo>
                    <a:pt x="29" y="119"/>
                  </a:lnTo>
                  <a:lnTo>
                    <a:pt x="25" y="118"/>
                  </a:lnTo>
                  <a:lnTo>
                    <a:pt x="22" y="115"/>
                  </a:lnTo>
                  <a:lnTo>
                    <a:pt x="18" y="112"/>
                  </a:lnTo>
                  <a:lnTo>
                    <a:pt x="15" y="109"/>
                  </a:lnTo>
                  <a:lnTo>
                    <a:pt x="12" y="106"/>
                  </a:lnTo>
                  <a:lnTo>
                    <a:pt x="10" y="102"/>
                  </a:lnTo>
                  <a:lnTo>
                    <a:pt x="8" y="98"/>
                  </a:lnTo>
                  <a:lnTo>
                    <a:pt x="5" y="93"/>
                  </a:lnTo>
                  <a:lnTo>
                    <a:pt x="4" y="88"/>
                  </a:lnTo>
                  <a:lnTo>
                    <a:pt x="2" y="83"/>
                  </a:lnTo>
                  <a:lnTo>
                    <a:pt x="1" y="78"/>
                  </a:lnTo>
                  <a:lnTo>
                    <a:pt x="0" y="71"/>
                  </a:lnTo>
                  <a:lnTo>
                    <a:pt x="0" y="65"/>
                  </a:lnTo>
                  <a:lnTo>
                    <a:pt x="0" y="60"/>
                  </a:lnTo>
                  <a:lnTo>
                    <a:pt x="2" y="0"/>
                  </a:lnTo>
                  <a:lnTo>
                    <a:pt x="330"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432" name="Freeform 159"/>
            <p:cNvSpPr>
              <a:spLocks/>
            </p:cNvSpPr>
            <p:nvPr/>
          </p:nvSpPr>
          <p:spPr bwMode="auto">
            <a:xfrm>
              <a:off x="4647" y="1318"/>
              <a:ext cx="2" cy="8"/>
            </a:xfrm>
            <a:custGeom>
              <a:avLst/>
              <a:gdLst>
                <a:gd name="T0" fmla="*/ 1 w 32"/>
                <a:gd name="T1" fmla="*/ 8 h 200"/>
                <a:gd name="T2" fmla="*/ 1 w 32"/>
                <a:gd name="T3" fmla="*/ 8 h 200"/>
                <a:gd name="T4" fmla="*/ 2 w 32"/>
                <a:gd name="T5" fmla="*/ 8 h 200"/>
                <a:gd name="T6" fmla="*/ 2 w 32"/>
                <a:gd name="T7" fmla="*/ 8 h 200"/>
                <a:gd name="T8" fmla="*/ 2 w 32"/>
                <a:gd name="T9" fmla="*/ 8 h 200"/>
                <a:gd name="T10" fmla="*/ 2 w 32"/>
                <a:gd name="T11" fmla="*/ 8 h 200"/>
                <a:gd name="T12" fmla="*/ 2 w 32"/>
                <a:gd name="T13" fmla="*/ 7 h 200"/>
                <a:gd name="T14" fmla="*/ 2 w 32"/>
                <a:gd name="T15" fmla="*/ 7 h 200"/>
                <a:gd name="T16" fmla="*/ 2 w 32"/>
                <a:gd name="T17" fmla="*/ 1 h 200"/>
                <a:gd name="T18" fmla="*/ 2 w 32"/>
                <a:gd name="T19" fmla="*/ 1 h 200"/>
                <a:gd name="T20" fmla="*/ 2 w 32"/>
                <a:gd name="T21" fmla="*/ 0 h 200"/>
                <a:gd name="T22" fmla="*/ 2 w 32"/>
                <a:gd name="T23" fmla="*/ 0 h 200"/>
                <a:gd name="T24" fmla="*/ 2 w 32"/>
                <a:gd name="T25" fmla="*/ 0 h 200"/>
                <a:gd name="T26" fmla="*/ 2 w 32"/>
                <a:gd name="T27" fmla="*/ 0 h 200"/>
                <a:gd name="T28" fmla="*/ 1 w 32"/>
                <a:gd name="T29" fmla="*/ 0 h 200"/>
                <a:gd name="T30" fmla="*/ 1 w 32"/>
                <a:gd name="T31" fmla="*/ 0 h 200"/>
                <a:gd name="T32" fmla="*/ 1 w 32"/>
                <a:gd name="T33" fmla="*/ 0 h 200"/>
                <a:gd name="T34" fmla="*/ 1 w 32"/>
                <a:gd name="T35" fmla="*/ 0 h 200"/>
                <a:gd name="T36" fmla="*/ 1 w 32"/>
                <a:gd name="T37" fmla="*/ 0 h 200"/>
                <a:gd name="T38" fmla="*/ 1 w 32"/>
                <a:gd name="T39" fmla="*/ 0 h 200"/>
                <a:gd name="T40" fmla="*/ 1 w 32"/>
                <a:gd name="T41" fmla="*/ 0 h 200"/>
                <a:gd name="T42" fmla="*/ 0 w 32"/>
                <a:gd name="T43" fmla="*/ 0 h 200"/>
                <a:gd name="T44" fmla="*/ 0 w 32"/>
                <a:gd name="T45" fmla="*/ 0 h 200"/>
                <a:gd name="T46" fmla="*/ 0 w 32"/>
                <a:gd name="T47" fmla="*/ 1 h 200"/>
                <a:gd name="T48" fmla="*/ 0 w 32"/>
                <a:gd name="T49" fmla="*/ 1 h 200"/>
                <a:gd name="T50" fmla="*/ 0 w 32"/>
                <a:gd name="T51" fmla="*/ 7 h 200"/>
                <a:gd name="T52" fmla="*/ 0 w 32"/>
                <a:gd name="T53" fmla="*/ 7 h 200"/>
                <a:gd name="T54" fmla="*/ 0 w 32"/>
                <a:gd name="T55" fmla="*/ 7 h 200"/>
                <a:gd name="T56" fmla="*/ 0 w 32"/>
                <a:gd name="T57" fmla="*/ 7 h 200"/>
                <a:gd name="T58" fmla="*/ 1 w 32"/>
                <a:gd name="T59" fmla="*/ 8 h 200"/>
                <a:gd name="T60" fmla="*/ 1 w 32"/>
                <a:gd name="T61" fmla="*/ 8 h 200"/>
                <a:gd name="T62" fmla="*/ 1 w 32"/>
                <a:gd name="T63" fmla="*/ 8 h 200"/>
                <a:gd name="T64" fmla="*/ 1 w 32"/>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0"/>
                <a:gd name="T101" fmla="*/ 32 w 32"/>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0">
                  <a:moveTo>
                    <a:pt x="19" y="200"/>
                  </a:moveTo>
                  <a:lnTo>
                    <a:pt x="20" y="199"/>
                  </a:lnTo>
                  <a:lnTo>
                    <a:pt x="21" y="199"/>
                  </a:lnTo>
                  <a:lnTo>
                    <a:pt x="22" y="199"/>
                  </a:lnTo>
                  <a:lnTo>
                    <a:pt x="23" y="198"/>
                  </a:lnTo>
                  <a:lnTo>
                    <a:pt x="25" y="197"/>
                  </a:lnTo>
                  <a:lnTo>
                    <a:pt x="26" y="196"/>
                  </a:lnTo>
                  <a:lnTo>
                    <a:pt x="27" y="195"/>
                  </a:lnTo>
                  <a:lnTo>
                    <a:pt x="28" y="194"/>
                  </a:lnTo>
                  <a:lnTo>
                    <a:pt x="28" y="193"/>
                  </a:lnTo>
                  <a:lnTo>
                    <a:pt x="29" y="191"/>
                  </a:lnTo>
                  <a:lnTo>
                    <a:pt x="30" y="190"/>
                  </a:lnTo>
                  <a:lnTo>
                    <a:pt x="30" y="188"/>
                  </a:lnTo>
                  <a:lnTo>
                    <a:pt x="31" y="186"/>
                  </a:lnTo>
                  <a:lnTo>
                    <a:pt x="31" y="184"/>
                  </a:lnTo>
                  <a:lnTo>
                    <a:pt x="31" y="183"/>
                  </a:lnTo>
                  <a:lnTo>
                    <a:pt x="32" y="181"/>
                  </a:lnTo>
                  <a:lnTo>
                    <a:pt x="32" y="20"/>
                  </a:lnTo>
                  <a:lnTo>
                    <a:pt x="31" y="18"/>
                  </a:lnTo>
                  <a:lnTo>
                    <a:pt x="31" y="16"/>
                  </a:lnTo>
                  <a:lnTo>
                    <a:pt x="31" y="14"/>
                  </a:lnTo>
                  <a:lnTo>
                    <a:pt x="30" y="12"/>
                  </a:lnTo>
                  <a:lnTo>
                    <a:pt x="30" y="11"/>
                  </a:lnTo>
                  <a:lnTo>
                    <a:pt x="29" y="9"/>
                  </a:lnTo>
                  <a:lnTo>
                    <a:pt x="28" y="7"/>
                  </a:lnTo>
                  <a:lnTo>
                    <a:pt x="28" y="5"/>
                  </a:lnTo>
                  <a:lnTo>
                    <a:pt x="27" y="4"/>
                  </a:lnTo>
                  <a:lnTo>
                    <a:pt x="26" y="3"/>
                  </a:lnTo>
                  <a:lnTo>
                    <a:pt x="25" y="2"/>
                  </a:lnTo>
                  <a:lnTo>
                    <a:pt x="23" y="1"/>
                  </a:lnTo>
                  <a:lnTo>
                    <a:pt x="22" y="0"/>
                  </a:lnTo>
                  <a:lnTo>
                    <a:pt x="21" y="0"/>
                  </a:lnTo>
                  <a:lnTo>
                    <a:pt x="20" y="0"/>
                  </a:lnTo>
                  <a:lnTo>
                    <a:pt x="19" y="0"/>
                  </a:lnTo>
                  <a:lnTo>
                    <a:pt x="17" y="0"/>
                  </a:lnTo>
                  <a:lnTo>
                    <a:pt x="16" y="0"/>
                  </a:lnTo>
                  <a:lnTo>
                    <a:pt x="14" y="0"/>
                  </a:lnTo>
                  <a:lnTo>
                    <a:pt x="13" y="1"/>
                  </a:lnTo>
                  <a:lnTo>
                    <a:pt x="12" y="2"/>
                  </a:lnTo>
                  <a:lnTo>
                    <a:pt x="11" y="3"/>
                  </a:lnTo>
                  <a:lnTo>
                    <a:pt x="9" y="4"/>
                  </a:lnTo>
                  <a:lnTo>
                    <a:pt x="9" y="5"/>
                  </a:lnTo>
                  <a:lnTo>
                    <a:pt x="8" y="7"/>
                  </a:lnTo>
                  <a:lnTo>
                    <a:pt x="6" y="9"/>
                  </a:lnTo>
                  <a:lnTo>
                    <a:pt x="5" y="11"/>
                  </a:lnTo>
                  <a:lnTo>
                    <a:pt x="5" y="12"/>
                  </a:lnTo>
                  <a:lnTo>
                    <a:pt x="4" y="14"/>
                  </a:lnTo>
                  <a:lnTo>
                    <a:pt x="4" y="16"/>
                  </a:lnTo>
                  <a:lnTo>
                    <a:pt x="4" y="18"/>
                  </a:lnTo>
                  <a:lnTo>
                    <a:pt x="4" y="20"/>
                  </a:lnTo>
                  <a:lnTo>
                    <a:pt x="0" y="168"/>
                  </a:lnTo>
                  <a:lnTo>
                    <a:pt x="0" y="170"/>
                  </a:lnTo>
                  <a:lnTo>
                    <a:pt x="0" y="173"/>
                  </a:lnTo>
                  <a:lnTo>
                    <a:pt x="0" y="175"/>
                  </a:lnTo>
                  <a:lnTo>
                    <a:pt x="1" y="178"/>
                  </a:lnTo>
                  <a:lnTo>
                    <a:pt x="2" y="180"/>
                  </a:lnTo>
                  <a:lnTo>
                    <a:pt x="3" y="183"/>
                  </a:lnTo>
                  <a:lnTo>
                    <a:pt x="4" y="185"/>
                  </a:lnTo>
                  <a:lnTo>
                    <a:pt x="6" y="188"/>
                  </a:lnTo>
                  <a:lnTo>
                    <a:pt x="8" y="190"/>
                  </a:lnTo>
                  <a:lnTo>
                    <a:pt x="9" y="192"/>
                  </a:lnTo>
                  <a:lnTo>
                    <a:pt x="11" y="194"/>
                  </a:lnTo>
                  <a:lnTo>
                    <a:pt x="12" y="196"/>
                  </a:lnTo>
                  <a:lnTo>
                    <a:pt x="14" y="197"/>
                  </a:lnTo>
                  <a:lnTo>
                    <a:pt x="15"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433" name="Freeform 160"/>
            <p:cNvSpPr>
              <a:spLocks/>
            </p:cNvSpPr>
            <p:nvPr/>
          </p:nvSpPr>
          <p:spPr bwMode="auto">
            <a:xfrm>
              <a:off x="4664" y="1317"/>
              <a:ext cx="2" cy="9"/>
            </a:xfrm>
            <a:custGeom>
              <a:avLst/>
              <a:gdLst>
                <a:gd name="T0" fmla="*/ 1 w 37"/>
                <a:gd name="T1" fmla="*/ 9 h 209"/>
                <a:gd name="T2" fmla="*/ 1 w 37"/>
                <a:gd name="T3" fmla="*/ 9 h 209"/>
                <a:gd name="T4" fmla="*/ 1 w 37"/>
                <a:gd name="T5" fmla="*/ 9 h 209"/>
                <a:gd name="T6" fmla="*/ 1 w 37"/>
                <a:gd name="T7" fmla="*/ 9 h 209"/>
                <a:gd name="T8" fmla="*/ 2 w 37"/>
                <a:gd name="T9" fmla="*/ 8 h 209"/>
                <a:gd name="T10" fmla="*/ 2 w 37"/>
                <a:gd name="T11" fmla="*/ 8 h 209"/>
                <a:gd name="T12" fmla="*/ 2 w 37"/>
                <a:gd name="T13" fmla="*/ 8 h 209"/>
                <a:gd name="T14" fmla="*/ 2 w 37"/>
                <a:gd name="T15" fmla="*/ 8 h 209"/>
                <a:gd name="T16" fmla="*/ 2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1 w 37"/>
                <a:gd name="T31" fmla="*/ 0 h 209"/>
                <a:gd name="T32" fmla="*/ 1 w 37"/>
                <a:gd name="T33" fmla="*/ 0 h 209"/>
                <a:gd name="T34" fmla="*/ 1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1 w 37"/>
                <a:gd name="T63" fmla="*/ 9 h 209"/>
                <a:gd name="T64" fmla="*/ 1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5" y="209"/>
                  </a:moveTo>
                  <a:lnTo>
                    <a:pt x="16" y="208"/>
                  </a:lnTo>
                  <a:lnTo>
                    <a:pt x="17" y="208"/>
                  </a:lnTo>
                  <a:lnTo>
                    <a:pt x="19" y="206"/>
                  </a:lnTo>
                  <a:lnTo>
                    <a:pt x="21" y="205"/>
                  </a:lnTo>
                  <a:lnTo>
                    <a:pt x="23" y="203"/>
                  </a:lnTo>
                  <a:lnTo>
                    <a:pt x="25" y="201"/>
                  </a:lnTo>
                  <a:lnTo>
                    <a:pt x="26" y="199"/>
                  </a:lnTo>
                  <a:lnTo>
                    <a:pt x="28" y="197"/>
                  </a:lnTo>
                  <a:lnTo>
                    <a:pt x="30" y="194"/>
                  </a:lnTo>
                  <a:lnTo>
                    <a:pt x="31" y="191"/>
                  </a:lnTo>
                  <a:lnTo>
                    <a:pt x="33" y="189"/>
                  </a:lnTo>
                  <a:lnTo>
                    <a:pt x="34" y="186"/>
                  </a:lnTo>
                  <a:lnTo>
                    <a:pt x="35" y="184"/>
                  </a:lnTo>
                  <a:lnTo>
                    <a:pt x="36" y="181"/>
                  </a:lnTo>
                  <a:lnTo>
                    <a:pt x="36" y="179"/>
                  </a:lnTo>
                  <a:lnTo>
                    <a:pt x="37" y="177"/>
                  </a:lnTo>
                  <a:lnTo>
                    <a:pt x="28" y="20"/>
                  </a:lnTo>
                  <a:lnTo>
                    <a:pt x="27" y="18"/>
                  </a:lnTo>
                  <a:lnTo>
                    <a:pt x="27" y="16"/>
                  </a:lnTo>
                  <a:lnTo>
                    <a:pt x="27" y="13"/>
                  </a:lnTo>
                  <a:lnTo>
                    <a:pt x="26" y="11"/>
                  </a:lnTo>
                  <a:lnTo>
                    <a:pt x="26" y="10"/>
                  </a:lnTo>
                  <a:lnTo>
                    <a:pt x="25" y="8"/>
                  </a:lnTo>
                  <a:lnTo>
                    <a:pt x="24" y="7"/>
                  </a:lnTo>
                  <a:lnTo>
                    <a:pt x="24" y="5"/>
                  </a:lnTo>
                  <a:lnTo>
                    <a:pt x="23" y="4"/>
                  </a:lnTo>
                  <a:lnTo>
                    <a:pt x="22" y="3"/>
                  </a:lnTo>
                  <a:lnTo>
                    <a:pt x="21" y="2"/>
                  </a:lnTo>
                  <a:lnTo>
                    <a:pt x="19" y="1"/>
                  </a:lnTo>
                  <a:lnTo>
                    <a:pt x="18" y="0"/>
                  </a:lnTo>
                  <a:lnTo>
                    <a:pt x="17" y="0"/>
                  </a:lnTo>
                  <a:lnTo>
                    <a:pt x="16" y="0"/>
                  </a:lnTo>
                  <a:lnTo>
                    <a:pt x="15" y="0"/>
                  </a:lnTo>
                  <a:lnTo>
                    <a:pt x="13" y="0"/>
                  </a:lnTo>
                  <a:lnTo>
                    <a:pt x="12" y="0"/>
                  </a:lnTo>
                  <a:lnTo>
                    <a:pt x="10" y="0"/>
                  </a:lnTo>
                  <a:lnTo>
                    <a:pt x="9" y="1"/>
                  </a:lnTo>
                  <a:lnTo>
                    <a:pt x="8" y="2"/>
                  </a:lnTo>
                  <a:lnTo>
                    <a:pt x="6" y="3"/>
                  </a:lnTo>
                  <a:lnTo>
                    <a:pt x="4" y="4"/>
                  </a:lnTo>
                  <a:lnTo>
                    <a:pt x="4"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4" y="203"/>
                  </a:lnTo>
                  <a:lnTo>
                    <a:pt x="4" y="204"/>
                  </a:lnTo>
                  <a:lnTo>
                    <a:pt x="6" y="205"/>
                  </a:lnTo>
                  <a:lnTo>
                    <a:pt x="8" y="206"/>
                  </a:lnTo>
                  <a:lnTo>
                    <a:pt x="9" y="207"/>
                  </a:lnTo>
                  <a:lnTo>
                    <a:pt x="10" y="208"/>
                  </a:lnTo>
                  <a:lnTo>
                    <a:pt x="12" y="208"/>
                  </a:lnTo>
                  <a:lnTo>
                    <a:pt x="13" y="208"/>
                  </a:lnTo>
                  <a:lnTo>
                    <a:pt x="15" y="209"/>
                  </a:lnTo>
                  <a:close/>
                </a:path>
              </a:pathLst>
            </a:custGeom>
            <a:solidFill>
              <a:srgbClr val="DADEDC"/>
            </a:solidFill>
            <a:ln w="0">
              <a:solidFill>
                <a:srgbClr val="000000"/>
              </a:solidFill>
              <a:round/>
              <a:headEnd/>
              <a:tailEnd/>
            </a:ln>
          </p:spPr>
          <p:txBody>
            <a:bodyPr/>
            <a:lstStyle/>
            <a:p>
              <a:pPr algn="ctr"/>
              <a:endParaRPr lang="en-US" sz="1800"/>
            </a:p>
          </p:txBody>
        </p:sp>
        <p:sp>
          <p:nvSpPr>
            <p:cNvPr id="309434" name="Freeform 161"/>
            <p:cNvSpPr>
              <a:spLocks/>
            </p:cNvSpPr>
            <p:nvPr/>
          </p:nvSpPr>
          <p:spPr bwMode="auto">
            <a:xfrm>
              <a:off x="4649" y="1317"/>
              <a:ext cx="15" cy="4"/>
            </a:xfrm>
            <a:custGeom>
              <a:avLst/>
              <a:gdLst>
                <a:gd name="T0" fmla="*/ 14 w 341"/>
                <a:gd name="T1" fmla="*/ 4 h 99"/>
                <a:gd name="T2" fmla="*/ 14 w 341"/>
                <a:gd name="T3" fmla="*/ 4 h 99"/>
                <a:gd name="T4" fmla="*/ 14 w 341"/>
                <a:gd name="T5" fmla="*/ 4 h 99"/>
                <a:gd name="T6" fmla="*/ 14 w 341"/>
                <a:gd name="T7" fmla="*/ 4 h 99"/>
                <a:gd name="T8" fmla="*/ 15 w 341"/>
                <a:gd name="T9" fmla="*/ 4 h 99"/>
                <a:gd name="T10" fmla="*/ 15 w 341"/>
                <a:gd name="T11" fmla="*/ 3 h 99"/>
                <a:gd name="T12" fmla="*/ 15 w 341"/>
                <a:gd name="T13" fmla="*/ 3 h 99"/>
                <a:gd name="T14" fmla="*/ 15 w 341"/>
                <a:gd name="T15" fmla="*/ 3 h 99"/>
                <a:gd name="T16" fmla="*/ 15 w 341"/>
                <a:gd name="T17" fmla="*/ 1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0 h 99"/>
                <a:gd name="T44" fmla="*/ 0 w 341"/>
                <a:gd name="T45" fmla="*/ 1 h 99"/>
                <a:gd name="T46" fmla="*/ 0 w 341"/>
                <a:gd name="T47" fmla="*/ 1 h 99"/>
                <a:gd name="T48" fmla="*/ 0 w 341"/>
                <a:gd name="T49" fmla="*/ 1 h 99"/>
                <a:gd name="T50" fmla="*/ 0 w 341"/>
                <a:gd name="T51" fmla="*/ 3 h 99"/>
                <a:gd name="T52" fmla="*/ 0 w 341"/>
                <a:gd name="T53" fmla="*/ 3 h 99"/>
                <a:gd name="T54" fmla="*/ 0 w 341"/>
                <a:gd name="T55" fmla="*/ 3 h 99"/>
                <a:gd name="T56" fmla="*/ 0 w 341"/>
                <a:gd name="T57" fmla="*/ 3 h 99"/>
                <a:gd name="T58" fmla="*/ 0 w 341"/>
                <a:gd name="T59" fmla="*/ 4 h 99"/>
                <a:gd name="T60" fmla="*/ 1 w 341"/>
                <a:gd name="T61" fmla="*/ 4 h 99"/>
                <a:gd name="T62" fmla="*/ 1 w 341"/>
                <a:gd name="T63" fmla="*/ 4 h 99"/>
                <a:gd name="T64" fmla="*/ 1 w 341"/>
                <a:gd name="T65" fmla="*/ 4 h 99"/>
                <a:gd name="T66" fmla="*/ 2 w 34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8" y="98"/>
                  </a:lnTo>
                  <a:lnTo>
                    <a:pt x="311" y="98"/>
                  </a:lnTo>
                  <a:lnTo>
                    <a:pt x="316" y="97"/>
                  </a:lnTo>
                  <a:lnTo>
                    <a:pt x="319" y="96"/>
                  </a:lnTo>
                  <a:lnTo>
                    <a:pt x="322" y="95"/>
                  </a:lnTo>
                  <a:lnTo>
                    <a:pt x="325" y="93"/>
                  </a:lnTo>
                  <a:lnTo>
                    <a:pt x="328" y="91"/>
                  </a:lnTo>
                  <a:lnTo>
                    <a:pt x="330" y="89"/>
                  </a:lnTo>
                  <a:lnTo>
                    <a:pt x="332" y="87"/>
                  </a:lnTo>
                  <a:lnTo>
                    <a:pt x="334" y="85"/>
                  </a:lnTo>
                  <a:lnTo>
                    <a:pt x="336" y="82"/>
                  </a:lnTo>
                  <a:lnTo>
                    <a:pt x="338" y="80"/>
                  </a:lnTo>
                  <a:lnTo>
                    <a:pt x="339" y="77"/>
                  </a:lnTo>
                  <a:lnTo>
                    <a:pt x="340" y="74"/>
                  </a:lnTo>
                  <a:lnTo>
                    <a:pt x="340" y="71"/>
                  </a:lnTo>
                  <a:lnTo>
                    <a:pt x="341" y="67"/>
                  </a:lnTo>
                  <a:lnTo>
                    <a:pt x="341" y="32"/>
                  </a:lnTo>
                  <a:lnTo>
                    <a:pt x="340" y="28"/>
                  </a:lnTo>
                  <a:lnTo>
                    <a:pt x="340" y="24"/>
                  </a:lnTo>
                  <a:lnTo>
                    <a:pt x="339" y="21"/>
                  </a:lnTo>
                  <a:lnTo>
                    <a:pt x="338" y="18"/>
                  </a:lnTo>
                  <a:lnTo>
                    <a:pt x="336" y="16"/>
                  </a:lnTo>
                  <a:lnTo>
                    <a:pt x="334" y="13"/>
                  </a:lnTo>
                  <a:lnTo>
                    <a:pt x="332" y="11"/>
                  </a:lnTo>
                  <a:lnTo>
                    <a:pt x="330" y="9"/>
                  </a:lnTo>
                  <a:lnTo>
                    <a:pt x="328" y="7"/>
                  </a:lnTo>
                  <a:lnTo>
                    <a:pt x="325" y="5"/>
                  </a:lnTo>
                  <a:lnTo>
                    <a:pt x="322" y="3"/>
                  </a:lnTo>
                  <a:lnTo>
                    <a:pt x="319" y="2"/>
                  </a:lnTo>
                  <a:lnTo>
                    <a:pt x="316" y="1"/>
                  </a:lnTo>
                  <a:lnTo>
                    <a:pt x="311" y="0"/>
                  </a:lnTo>
                  <a:lnTo>
                    <a:pt x="308" y="0"/>
                  </a:lnTo>
                  <a:lnTo>
                    <a:pt x="305" y="0"/>
                  </a:lnTo>
                  <a:lnTo>
                    <a:pt x="37" y="0"/>
                  </a:lnTo>
                  <a:lnTo>
                    <a:pt x="33" y="0"/>
                  </a:lnTo>
                  <a:lnTo>
                    <a:pt x="29" y="0"/>
                  </a:lnTo>
                  <a:lnTo>
                    <a:pt x="26" y="1"/>
                  </a:lnTo>
                  <a:lnTo>
                    <a:pt x="22" y="2"/>
                  </a:lnTo>
                  <a:lnTo>
                    <a:pt x="19" y="3"/>
                  </a:lnTo>
                  <a:lnTo>
                    <a:pt x="16" y="5"/>
                  </a:lnTo>
                  <a:lnTo>
                    <a:pt x="14" y="7"/>
                  </a:lnTo>
                  <a:lnTo>
                    <a:pt x="11" y="9"/>
                  </a:lnTo>
                  <a:lnTo>
                    <a:pt x="9" y="11"/>
                  </a:lnTo>
                  <a:lnTo>
                    <a:pt x="7"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7" y="85"/>
                  </a:lnTo>
                  <a:lnTo>
                    <a:pt x="9" y="87"/>
                  </a:lnTo>
                  <a:lnTo>
                    <a:pt x="11" y="89"/>
                  </a:lnTo>
                  <a:lnTo>
                    <a:pt x="14" y="91"/>
                  </a:lnTo>
                  <a:lnTo>
                    <a:pt x="16" y="93"/>
                  </a:lnTo>
                  <a:lnTo>
                    <a:pt x="19" y="95"/>
                  </a:lnTo>
                  <a:lnTo>
                    <a:pt x="22" y="96"/>
                  </a:lnTo>
                  <a:lnTo>
                    <a:pt x="26" y="97"/>
                  </a:lnTo>
                  <a:lnTo>
                    <a:pt x="29"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grpSp>
          <p:nvGrpSpPr>
            <p:cNvPr id="309435" name="Group 162"/>
            <p:cNvGrpSpPr>
              <a:grpSpLocks/>
            </p:cNvGrpSpPr>
            <p:nvPr/>
          </p:nvGrpSpPr>
          <p:grpSpPr bwMode="auto">
            <a:xfrm>
              <a:off x="4578" y="1288"/>
              <a:ext cx="394" cy="67"/>
              <a:chOff x="4578" y="1288"/>
              <a:chExt cx="394" cy="67"/>
            </a:xfrm>
          </p:grpSpPr>
          <p:sp>
            <p:nvSpPr>
              <p:cNvPr id="309647" name="Freeform 163"/>
              <p:cNvSpPr>
                <a:spLocks/>
              </p:cNvSpPr>
              <p:nvPr/>
            </p:nvSpPr>
            <p:spPr bwMode="auto">
              <a:xfrm>
                <a:off x="4623" y="1316"/>
                <a:ext cx="21" cy="12"/>
              </a:xfrm>
              <a:custGeom>
                <a:avLst/>
                <a:gdLst>
                  <a:gd name="T0" fmla="*/ 18 w 476"/>
                  <a:gd name="T1" fmla="*/ 12 h 282"/>
                  <a:gd name="T2" fmla="*/ 19 w 476"/>
                  <a:gd name="T3" fmla="*/ 12 h 282"/>
                  <a:gd name="T4" fmla="*/ 19 w 476"/>
                  <a:gd name="T5" fmla="*/ 12 h 282"/>
                  <a:gd name="T6" fmla="*/ 20 w 476"/>
                  <a:gd name="T7" fmla="*/ 11 h 282"/>
                  <a:gd name="T8" fmla="*/ 20 w 476"/>
                  <a:gd name="T9" fmla="*/ 11 h 282"/>
                  <a:gd name="T10" fmla="*/ 21 w 476"/>
                  <a:gd name="T11" fmla="*/ 10 h 282"/>
                  <a:gd name="T12" fmla="*/ 21 w 476"/>
                  <a:gd name="T13" fmla="*/ 10 h 282"/>
                  <a:gd name="T14" fmla="*/ 21 w 476"/>
                  <a:gd name="T15" fmla="*/ 9 h 282"/>
                  <a:gd name="T16" fmla="*/ 20 w 476"/>
                  <a:gd name="T17" fmla="*/ 3 h 282"/>
                  <a:gd name="T18" fmla="*/ 20 w 476"/>
                  <a:gd name="T19" fmla="*/ 2 h 282"/>
                  <a:gd name="T20" fmla="*/ 20 w 476"/>
                  <a:gd name="T21" fmla="*/ 2 h 282"/>
                  <a:gd name="T22" fmla="*/ 20 w 476"/>
                  <a:gd name="T23" fmla="*/ 1 h 282"/>
                  <a:gd name="T24" fmla="*/ 20 w 476"/>
                  <a:gd name="T25" fmla="*/ 1 h 282"/>
                  <a:gd name="T26" fmla="*/ 19 w 476"/>
                  <a:gd name="T27" fmla="*/ 1 h 282"/>
                  <a:gd name="T28" fmla="*/ 19 w 476"/>
                  <a:gd name="T29" fmla="*/ 0 h 282"/>
                  <a:gd name="T30" fmla="*/ 19 w 476"/>
                  <a:gd name="T31" fmla="*/ 0 h 282"/>
                  <a:gd name="T32" fmla="*/ 18 w 476"/>
                  <a:gd name="T33" fmla="*/ 0 h 282"/>
                  <a:gd name="T34" fmla="*/ 3 w 476"/>
                  <a:gd name="T35" fmla="*/ 0 h 282"/>
                  <a:gd name="T36" fmla="*/ 2 w 476"/>
                  <a:gd name="T37" fmla="*/ 0 h 282"/>
                  <a:gd name="T38" fmla="*/ 2 w 476"/>
                  <a:gd name="T39" fmla="*/ 0 h 282"/>
                  <a:gd name="T40" fmla="*/ 1 w 476"/>
                  <a:gd name="T41" fmla="*/ 1 h 282"/>
                  <a:gd name="T42" fmla="*/ 1 w 476"/>
                  <a:gd name="T43" fmla="*/ 1 h 282"/>
                  <a:gd name="T44" fmla="*/ 1 w 476"/>
                  <a:gd name="T45" fmla="*/ 1 h 282"/>
                  <a:gd name="T46" fmla="*/ 1 w 476"/>
                  <a:gd name="T47" fmla="*/ 2 h 282"/>
                  <a:gd name="T48" fmla="*/ 1 w 476"/>
                  <a:gd name="T49" fmla="*/ 3 h 282"/>
                  <a:gd name="T50" fmla="*/ 0 w 476"/>
                  <a:gd name="T51" fmla="*/ 9 h 282"/>
                  <a:gd name="T52" fmla="*/ 0 w 476"/>
                  <a:gd name="T53" fmla="*/ 10 h 282"/>
                  <a:gd name="T54" fmla="*/ 0 w 476"/>
                  <a:gd name="T55" fmla="*/ 10 h 282"/>
                  <a:gd name="T56" fmla="*/ 1 w 476"/>
                  <a:gd name="T57" fmla="*/ 11 h 282"/>
                  <a:gd name="T58" fmla="*/ 1 w 476"/>
                  <a:gd name="T59" fmla="*/ 11 h 282"/>
                  <a:gd name="T60" fmla="*/ 1 w 476"/>
                  <a:gd name="T61" fmla="*/ 11 h 282"/>
                  <a:gd name="T62" fmla="*/ 2 w 476"/>
                  <a:gd name="T63" fmla="*/ 12 h 282"/>
                  <a:gd name="T64" fmla="*/ 2 w 476"/>
                  <a:gd name="T65" fmla="*/ 12 h 282"/>
                  <a:gd name="T66" fmla="*/ 3 w 476"/>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6"/>
                  <a:gd name="T103" fmla="*/ 0 h 282"/>
                  <a:gd name="T104" fmla="*/ 476 w 476"/>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6" h="282">
                    <a:moveTo>
                      <a:pt x="415" y="282"/>
                    </a:moveTo>
                    <a:lnTo>
                      <a:pt x="419" y="281"/>
                    </a:lnTo>
                    <a:lnTo>
                      <a:pt x="424" y="280"/>
                    </a:lnTo>
                    <a:lnTo>
                      <a:pt x="429" y="278"/>
                    </a:lnTo>
                    <a:lnTo>
                      <a:pt x="434" y="276"/>
                    </a:lnTo>
                    <a:lnTo>
                      <a:pt x="439" y="273"/>
                    </a:lnTo>
                    <a:lnTo>
                      <a:pt x="444" y="270"/>
                    </a:lnTo>
                    <a:lnTo>
                      <a:pt x="450" y="266"/>
                    </a:lnTo>
                    <a:lnTo>
                      <a:pt x="455" y="262"/>
                    </a:lnTo>
                    <a:lnTo>
                      <a:pt x="459" y="257"/>
                    </a:lnTo>
                    <a:lnTo>
                      <a:pt x="463" y="252"/>
                    </a:lnTo>
                    <a:lnTo>
                      <a:pt x="467" y="246"/>
                    </a:lnTo>
                    <a:lnTo>
                      <a:pt x="470" y="240"/>
                    </a:lnTo>
                    <a:lnTo>
                      <a:pt x="472" y="234"/>
                    </a:lnTo>
                    <a:lnTo>
                      <a:pt x="474" y="228"/>
                    </a:lnTo>
                    <a:lnTo>
                      <a:pt x="475" y="221"/>
                    </a:lnTo>
                    <a:lnTo>
                      <a:pt x="476" y="215"/>
                    </a:lnTo>
                    <a:lnTo>
                      <a:pt x="462" y="67"/>
                    </a:lnTo>
                    <a:lnTo>
                      <a:pt x="461" y="60"/>
                    </a:lnTo>
                    <a:lnTo>
                      <a:pt x="461" y="53"/>
                    </a:lnTo>
                    <a:lnTo>
                      <a:pt x="459" y="46"/>
                    </a:lnTo>
                    <a:lnTo>
                      <a:pt x="458" y="40"/>
                    </a:lnTo>
                    <a:lnTo>
                      <a:pt x="456" y="34"/>
                    </a:lnTo>
                    <a:lnTo>
                      <a:pt x="454" y="29"/>
                    </a:lnTo>
                    <a:lnTo>
                      <a:pt x="451" y="24"/>
                    </a:lnTo>
                    <a:lnTo>
                      <a:pt x="447" y="20"/>
                    </a:lnTo>
                    <a:lnTo>
                      <a:pt x="444" y="15"/>
                    </a:lnTo>
                    <a:lnTo>
                      <a:pt x="440" y="12"/>
                    </a:lnTo>
                    <a:lnTo>
                      <a:pt x="436" y="7"/>
                    </a:lnTo>
                    <a:lnTo>
                      <a:pt x="432" y="5"/>
                    </a:lnTo>
                    <a:lnTo>
                      <a:pt x="428" y="2"/>
                    </a:lnTo>
                    <a:lnTo>
                      <a:pt x="424" y="1"/>
                    </a:lnTo>
                    <a:lnTo>
                      <a:pt x="419" y="0"/>
                    </a:lnTo>
                    <a:lnTo>
                      <a:pt x="415" y="0"/>
                    </a:lnTo>
                    <a:lnTo>
                      <a:pt x="63" y="0"/>
                    </a:lnTo>
                    <a:lnTo>
                      <a:pt x="57" y="0"/>
                    </a:lnTo>
                    <a:lnTo>
                      <a:pt x="52" y="1"/>
                    </a:lnTo>
                    <a:lnTo>
                      <a:pt x="48" y="2"/>
                    </a:lnTo>
                    <a:lnTo>
                      <a:pt x="43" y="5"/>
                    </a:lnTo>
                    <a:lnTo>
                      <a:pt x="39" y="7"/>
                    </a:lnTo>
                    <a:lnTo>
                      <a:pt x="35" y="12"/>
                    </a:lnTo>
                    <a:lnTo>
                      <a:pt x="32" y="15"/>
                    </a:lnTo>
                    <a:lnTo>
                      <a:pt x="28" y="20"/>
                    </a:lnTo>
                    <a:lnTo>
                      <a:pt x="25" y="24"/>
                    </a:lnTo>
                    <a:lnTo>
                      <a:pt x="23" y="29"/>
                    </a:lnTo>
                    <a:lnTo>
                      <a:pt x="19" y="34"/>
                    </a:lnTo>
                    <a:lnTo>
                      <a:pt x="17" y="40"/>
                    </a:lnTo>
                    <a:lnTo>
                      <a:pt x="16" y="46"/>
                    </a:lnTo>
                    <a:lnTo>
                      <a:pt x="14" y="53"/>
                    </a:lnTo>
                    <a:lnTo>
                      <a:pt x="14" y="60"/>
                    </a:lnTo>
                    <a:lnTo>
                      <a:pt x="14" y="67"/>
                    </a:lnTo>
                    <a:lnTo>
                      <a:pt x="0" y="215"/>
                    </a:lnTo>
                    <a:lnTo>
                      <a:pt x="0" y="221"/>
                    </a:lnTo>
                    <a:lnTo>
                      <a:pt x="1" y="228"/>
                    </a:lnTo>
                    <a:lnTo>
                      <a:pt x="3" y="234"/>
                    </a:lnTo>
                    <a:lnTo>
                      <a:pt x="5" y="240"/>
                    </a:lnTo>
                    <a:lnTo>
                      <a:pt x="8" y="246"/>
                    </a:lnTo>
                    <a:lnTo>
                      <a:pt x="12" y="252"/>
                    </a:lnTo>
                    <a:lnTo>
                      <a:pt x="16" y="257"/>
                    </a:lnTo>
                    <a:lnTo>
                      <a:pt x="20" y="262"/>
                    </a:lnTo>
                    <a:lnTo>
                      <a:pt x="26" y="266"/>
                    </a:lnTo>
                    <a:lnTo>
                      <a:pt x="31" y="270"/>
                    </a:lnTo>
                    <a:lnTo>
                      <a:pt x="36" y="273"/>
                    </a:lnTo>
                    <a:lnTo>
                      <a:pt x="41" y="276"/>
                    </a:lnTo>
                    <a:lnTo>
                      <a:pt x="46" y="278"/>
                    </a:lnTo>
                    <a:lnTo>
                      <a:pt x="51" y="280"/>
                    </a:lnTo>
                    <a:lnTo>
                      <a:pt x="57" y="281"/>
                    </a:lnTo>
                    <a:lnTo>
                      <a:pt x="63" y="282"/>
                    </a:lnTo>
                    <a:lnTo>
                      <a:pt x="415" y="282"/>
                    </a:lnTo>
                    <a:close/>
                  </a:path>
                </a:pathLst>
              </a:custGeom>
              <a:solidFill>
                <a:srgbClr val="7F7F7F"/>
              </a:solidFill>
              <a:ln w="0">
                <a:solidFill>
                  <a:srgbClr val="000000"/>
                </a:solidFill>
                <a:round/>
                <a:headEnd/>
                <a:tailEnd/>
              </a:ln>
            </p:spPr>
            <p:txBody>
              <a:bodyPr/>
              <a:lstStyle/>
              <a:p>
                <a:pPr algn="ctr"/>
                <a:endParaRPr lang="en-US" sz="1800"/>
              </a:p>
            </p:txBody>
          </p:sp>
          <p:sp>
            <p:nvSpPr>
              <p:cNvPr id="309648" name="Freeform 164"/>
              <p:cNvSpPr>
                <a:spLocks/>
              </p:cNvSpPr>
              <p:nvPr/>
            </p:nvSpPr>
            <p:spPr bwMode="auto">
              <a:xfrm>
                <a:off x="4624" y="1316"/>
                <a:ext cx="19" cy="12"/>
              </a:xfrm>
              <a:custGeom>
                <a:avLst/>
                <a:gdLst>
                  <a:gd name="T0" fmla="*/ 17 w 454"/>
                  <a:gd name="T1" fmla="*/ 12 h 269"/>
                  <a:gd name="T2" fmla="*/ 17 w 454"/>
                  <a:gd name="T3" fmla="*/ 12 h 269"/>
                  <a:gd name="T4" fmla="*/ 18 w 454"/>
                  <a:gd name="T5" fmla="*/ 12 h 269"/>
                  <a:gd name="T6" fmla="*/ 18 w 454"/>
                  <a:gd name="T7" fmla="*/ 11 h 269"/>
                  <a:gd name="T8" fmla="*/ 18 w 454"/>
                  <a:gd name="T9" fmla="*/ 11 h 269"/>
                  <a:gd name="T10" fmla="*/ 19 w 454"/>
                  <a:gd name="T11" fmla="*/ 10 h 269"/>
                  <a:gd name="T12" fmla="*/ 19 w 454"/>
                  <a:gd name="T13" fmla="*/ 10 h 269"/>
                  <a:gd name="T14" fmla="*/ 19 w 454"/>
                  <a:gd name="T15" fmla="*/ 9 h 269"/>
                  <a:gd name="T16" fmla="*/ 18 w 454"/>
                  <a:gd name="T17" fmla="*/ 3 h 269"/>
                  <a:gd name="T18" fmla="*/ 18 w 454"/>
                  <a:gd name="T19" fmla="*/ 2 h 269"/>
                  <a:gd name="T20" fmla="*/ 18 w 454"/>
                  <a:gd name="T21" fmla="*/ 2 h 269"/>
                  <a:gd name="T22" fmla="*/ 18 w 454"/>
                  <a:gd name="T23" fmla="*/ 1 h 269"/>
                  <a:gd name="T24" fmla="*/ 18 w 454"/>
                  <a:gd name="T25" fmla="*/ 1 h 269"/>
                  <a:gd name="T26" fmla="*/ 18 w 454"/>
                  <a:gd name="T27" fmla="*/ 0 h 269"/>
                  <a:gd name="T28" fmla="*/ 17 w 454"/>
                  <a:gd name="T29" fmla="*/ 0 h 269"/>
                  <a:gd name="T30" fmla="*/ 17 w 454"/>
                  <a:gd name="T31" fmla="*/ 0 h 269"/>
                  <a:gd name="T32" fmla="*/ 16 w 454"/>
                  <a:gd name="T33" fmla="*/ 0 h 269"/>
                  <a:gd name="T34" fmla="*/ 2 w 454"/>
                  <a:gd name="T35" fmla="*/ 0 h 269"/>
                  <a:gd name="T36" fmla="*/ 2 w 454"/>
                  <a:gd name="T37" fmla="*/ 0 h 269"/>
                  <a:gd name="T38" fmla="*/ 2 w 454"/>
                  <a:gd name="T39" fmla="*/ 0 h 269"/>
                  <a:gd name="T40" fmla="*/ 1 w 454"/>
                  <a:gd name="T41" fmla="*/ 1 h 269"/>
                  <a:gd name="T42" fmla="*/ 1 w 454"/>
                  <a:gd name="T43" fmla="*/ 1 h 269"/>
                  <a:gd name="T44" fmla="*/ 1 w 454"/>
                  <a:gd name="T45" fmla="*/ 1 h 269"/>
                  <a:gd name="T46" fmla="*/ 1 w 454"/>
                  <a:gd name="T47" fmla="*/ 2 h 269"/>
                  <a:gd name="T48" fmla="*/ 1 w 454"/>
                  <a:gd name="T49" fmla="*/ 3 h 269"/>
                  <a:gd name="T50" fmla="*/ 0 w 454"/>
                  <a:gd name="T51" fmla="*/ 9 h 269"/>
                  <a:gd name="T52" fmla="*/ 0 w 454"/>
                  <a:gd name="T53" fmla="*/ 10 h 269"/>
                  <a:gd name="T54" fmla="*/ 0 w 454"/>
                  <a:gd name="T55" fmla="*/ 10 h 269"/>
                  <a:gd name="T56" fmla="*/ 1 w 454"/>
                  <a:gd name="T57" fmla="*/ 11 h 269"/>
                  <a:gd name="T58" fmla="*/ 1 w 454"/>
                  <a:gd name="T59" fmla="*/ 11 h 269"/>
                  <a:gd name="T60" fmla="*/ 1 w 454"/>
                  <a:gd name="T61" fmla="*/ 12 h 269"/>
                  <a:gd name="T62" fmla="*/ 2 w 454"/>
                  <a:gd name="T63" fmla="*/ 12 h 269"/>
                  <a:gd name="T64" fmla="*/ 2 w 454"/>
                  <a:gd name="T65" fmla="*/ 12 h 269"/>
                  <a:gd name="T66" fmla="*/ 2 w 454"/>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69"/>
                  <a:gd name="T104" fmla="*/ 454 w 454"/>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69">
                    <a:moveTo>
                      <a:pt x="394" y="269"/>
                    </a:moveTo>
                    <a:lnTo>
                      <a:pt x="399" y="268"/>
                    </a:lnTo>
                    <a:lnTo>
                      <a:pt x="404" y="267"/>
                    </a:lnTo>
                    <a:lnTo>
                      <a:pt x="409" y="266"/>
                    </a:lnTo>
                    <a:lnTo>
                      <a:pt x="414" y="264"/>
                    </a:lnTo>
                    <a:lnTo>
                      <a:pt x="419" y="261"/>
                    </a:lnTo>
                    <a:lnTo>
                      <a:pt x="423" y="258"/>
                    </a:lnTo>
                    <a:lnTo>
                      <a:pt x="428" y="254"/>
                    </a:lnTo>
                    <a:lnTo>
                      <a:pt x="433" y="250"/>
                    </a:lnTo>
                    <a:lnTo>
                      <a:pt x="438" y="245"/>
                    </a:lnTo>
                    <a:lnTo>
                      <a:pt x="441" y="240"/>
                    </a:lnTo>
                    <a:lnTo>
                      <a:pt x="445" y="235"/>
                    </a:lnTo>
                    <a:lnTo>
                      <a:pt x="448" y="230"/>
                    </a:lnTo>
                    <a:lnTo>
                      <a:pt x="450" y="224"/>
                    </a:lnTo>
                    <a:lnTo>
                      <a:pt x="452" y="218"/>
                    </a:lnTo>
                    <a:lnTo>
                      <a:pt x="453" y="212"/>
                    </a:lnTo>
                    <a:lnTo>
                      <a:pt x="454" y="205"/>
                    </a:lnTo>
                    <a:lnTo>
                      <a:pt x="440" y="65"/>
                    </a:lnTo>
                    <a:lnTo>
                      <a:pt x="439" y="58"/>
                    </a:lnTo>
                    <a:lnTo>
                      <a:pt x="439" y="52"/>
                    </a:lnTo>
                    <a:lnTo>
                      <a:pt x="437" y="46"/>
                    </a:lnTo>
                    <a:lnTo>
                      <a:pt x="435" y="39"/>
                    </a:lnTo>
                    <a:lnTo>
                      <a:pt x="433" y="33"/>
                    </a:lnTo>
                    <a:lnTo>
                      <a:pt x="431" y="28"/>
                    </a:lnTo>
                    <a:lnTo>
                      <a:pt x="428" y="23"/>
                    </a:lnTo>
                    <a:lnTo>
                      <a:pt x="426" y="19"/>
                    </a:lnTo>
                    <a:lnTo>
                      <a:pt x="422" y="15"/>
                    </a:lnTo>
                    <a:lnTo>
                      <a:pt x="419" y="11"/>
                    </a:lnTo>
                    <a:lnTo>
                      <a:pt x="415" y="8"/>
                    </a:lnTo>
                    <a:lnTo>
                      <a:pt x="412" y="4"/>
                    </a:lnTo>
                    <a:lnTo>
                      <a:pt x="407" y="2"/>
                    </a:lnTo>
                    <a:lnTo>
                      <a:pt x="403" y="1"/>
                    </a:lnTo>
                    <a:lnTo>
                      <a:pt x="399" y="0"/>
                    </a:lnTo>
                    <a:lnTo>
                      <a:pt x="394" y="0"/>
                    </a:lnTo>
                    <a:lnTo>
                      <a:pt x="59" y="0"/>
                    </a:lnTo>
                    <a:lnTo>
                      <a:pt x="54" y="0"/>
                    </a:lnTo>
                    <a:lnTo>
                      <a:pt x="50" y="1"/>
                    </a:lnTo>
                    <a:lnTo>
                      <a:pt x="45" y="2"/>
                    </a:lnTo>
                    <a:lnTo>
                      <a:pt x="41" y="4"/>
                    </a:lnTo>
                    <a:lnTo>
                      <a:pt x="37" y="8"/>
                    </a:lnTo>
                    <a:lnTo>
                      <a:pt x="33" y="11"/>
                    </a:lnTo>
                    <a:lnTo>
                      <a:pt x="30" y="15"/>
                    </a:lnTo>
                    <a:lnTo>
                      <a:pt x="27" y="19"/>
                    </a:lnTo>
                    <a:lnTo>
                      <a:pt x="24" y="23"/>
                    </a:lnTo>
                    <a:lnTo>
                      <a:pt x="21" y="28"/>
                    </a:lnTo>
                    <a:lnTo>
                      <a:pt x="19" y="33"/>
                    </a:lnTo>
                    <a:lnTo>
                      <a:pt x="17" y="39"/>
                    </a:lnTo>
                    <a:lnTo>
                      <a:pt x="16" y="46"/>
                    </a:lnTo>
                    <a:lnTo>
                      <a:pt x="14" y="52"/>
                    </a:lnTo>
                    <a:lnTo>
                      <a:pt x="14" y="58"/>
                    </a:lnTo>
                    <a:lnTo>
                      <a:pt x="14" y="65"/>
                    </a:lnTo>
                    <a:lnTo>
                      <a:pt x="0" y="205"/>
                    </a:lnTo>
                    <a:lnTo>
                      <a:pt x="0" y="212"/>
                    </a:lnTo>
                    <a:lnTo>
                      <a:pt x="1" y="218"/>
                    </a:lnTo>
                    <a:lnTo>
                      <a:pt x="3" y="224"/>
                    </a:lnTo>
                    <a:lnTo>
                      <a:pt x="5" y="230"/>
                    </a:lnTo>
                    <a:lnTo>
                      <a:pt x="8" y="235"/>
                    </a:lnTo>
                    <a:lnTo>
                      <a:pt x="12" y="240"/>
                    </a:lnTo>
                    <a:lnTo>
                      <a:pt x="16" y="245"/>
                    </a:lnTo>
                    <a:lnTo>
                      <a:pt x="20" y="250"/>
                    </a:lnTo>
                    <a:lnTo>
                      <a:pt x="24" y="254"/>
                    </a:lnTo>
                    <a:lnTo>
                      <a:pt x="29" y="258"/>
                    </a:lnTo>
                    <a:lnTo>
                      <a:pt x="34" y="261"/>
                    </a:lnTo>
                    <a:lnTo>
                      <a:pt x="38" y="264"/>
                    </a:lnTo>
                    <a:lnTo>
                      <a:pt x="43" y="266"/>
                    </a:lnTo>
                    <a:lnTo>
                      <a:pt x="48" y="267"/>
                    </a:lnTo>
                    <a:lnTo>
                      <a:pt x="54" y="268"/>
                    </a:lnTo>
                    <a:lnTo>
                      <a:pt x="59" y="269"/>
                    </a:lnTo>
                    <a:lnTo>
                      <a:pt x="394" y="269"/>
                    </a:lnTo>
                    <a:close/>
                  </a:path>
                </a:pathLst>
              </a:custGeom>
              <a:solidFill>
                <a:srgbClr val="F2F3F1"/>
              </a:solidFill>
              <a:ln w="0">
                <a:solidFill>
                  <a:srgbClr val="000000"/>
                </a:solidFill>
                <a:round/>
                <a:headEnd/>
                <a:tailEnd/>
              </a:ln>
            </p:spPr>
            <p:txBody>
              <a:bodyPr/>
              <a:lstStyle/>
              <a:p>
                <a:pPr algn="ctr"/>
                <a:endParaRPr lang="en-US" sz="1800"/>
              </a:p>
            </p:txBody>
          </p:sp>
          <p:sp>
            <p:nvSpPr>
              <p:cNvPr id="309649" name="Freeform 165"/>
              <p:cNvSpPr>
                <a:spLocks/>
              </p:cNvSpPr>
              <p:nvPr/>
            </p:nvSpPr>
            <p:spPr bwMode="auto">
              <a:xfrm>
                <a:off x="4626" y="1322"/>
                <a:ext cx="15" cy="5"/>
              </a:xfrm>
              <a:custGeom>
                <a:avLst/>
                <a:gdLst>
                  <a:gd name="T0" fmla="*/ 15 w 332"/>
                  <a:gd name="T1" fmla="*/ 2 h 121"/>
                  <a:gd name="T2" fmla="*/ 15 w 332"/>
                  <a:gd name="T3" fmla="*/ 3 h 121"/>
                  <a:gd name="T4" fmla="*/ 15 w 332"/>
                  <a:gd name="T5" fmla="*/ 3 h 121"/>
                  <a:gd name="T6" fmla="*/ 15 w 332"/>
                  <a:gd name="T7" fmla="*/ 3 h 121"/>
                  <a:gd name="T8" fmla="*/ 15 w 332"/>
                  <a:gd name="T9" fmla="*/ 3 h 121"/>
                  <a:gd name="T10" fmla="*/ 15 w 332"/>
                  <a:gd name="T11" fmla="*/ 4 h 121"/>
                  <a:gd name="T12" fmla="*/ 15 w 332"/>
                  <a:gd name="T13" fmla="*/ 4 h 121"/>
                  <a:gd name="T14" fmla="*/ 15 w 332"/>
                  <a:gd name="T15" fmla="*/ 4 h 121"/>
                  <a:gd name="T16" fmla="*/ 15 w 332"/>
                  <a:gd name="T17" fmla="*/ 4 h 121"/>
                  <a:gd name="T18" fmla="*/ 14 w 332"/>
                  <a:gd name="T19" fmla="*/ 4 h 121"/>
                  <a:gd name="T20" fmla="*/ 14 w 332"/>
                  <a:gd name="T21" fmla="*/ 5 h 121"/>
                  <a:gd name="T22" fmla="*/ 14 w 332"/>
                  <a:gd name="T23" fmla="*/ 5 h 121"/>
                  <a:gd name="T24" fmla="*/ 14 w 332"/>
                  <a:gd name="T25" fmla="*/ 5 h 121"/>
                  <a:gd name="T26" fmla="*/ 14 w 332"/>
                  <a:gd name="T27" fmla="*/ 5 h 121"/>
                  <a:gd name="T28" fmla="*/ 14 w 332"/>
                  <a:gd name="T29" fmla="*/ 5 h 121"/>
                  <a:gd name="T30" fmla="*/ 14 w 332"/>
                  <a:gd name="T31" fmla="*/ 5 h 121"/>
                  <a:gd name="T32" fmla="*/ 13 w 332"/>
                  <a:gd name="T33" fmla="*/ 5 h 121"/>
                  <a:gd name="T34" fmla="*/ 2 w 332"/>
                  <a:gd name="T35" fmla="*/ 5 h 121"/>
                  <a:gd name="T36" fmla="*/ 2 w 332"/>
                  <a:gd name="T37" fmla="*/ 5 h 121"/>
                  <a:gd name="T38" fmla="*/ 1 w 332"/>
                  <a:gd name="T39" fmla="*/ 5 h 121"/>
                  <a:gd name="T40" fmla="*/ 1 w 332"/>
                  <a:gd name="T41" fmla="*/ 5 h 121"/>
                  <a:gd name="T42" fmla="*/ 1 w 332"/>
                  <a:gd name="T43" fmla="*/ 5 h 121"/>
                  <a:gd name="T44" fmla="*/ 1 w 332"/>
                  <a:gd name="T45" fmla="*/ 5 h 121"/>
                  <a:gd name="T46" fmla="*/ 1 w 332"/>
                  <a:gd name="T47" fmla="*/ 5 h 121"/>
                  <a:gd name="T48" fmla="*/ 1 w 332"/>
                  <a:gd name="T49" fmla="*/ 4 h 121"/>
                  <a:gd name="T50" fmla="*/ 0 w 332"/>
                  <a:gd name="T51" fmla="*/ 4 h 121"/>
                  <a:gd name="T52" fmla="*/ 0 w 332"/>
                  <a:gd name="T53" fmla="*/ 4 h 121"/>
                  <a:gd name="T54" fmla="*/ 0 w 332"/>
                  <a:gd name="T55" fmla="*/ 4 h 121"/>
                  <a:gd name="T56" fmla="*/ 0 w 332"/>
                  <a:gd name="T57" fmla="*/ 4 h 121"/>
                  <a:gd name="T58" fmla="*/ 0 w 332"/>
                  <a:gd name="T59" fmla="*/ 3 h 121"/>
                  <a:gd name="T60" fmla="*/ 0 w 332"/>
                  <a:gd name="T61" fmla="*/ 3 h 121"/>
                  <a:gd name="T62" fmla="*/ 0 w 332"/>
                  <a:gd name="T63" fmla="*/ 3 h 121"/>
                  <a:gd name="T64" fmla="*/ 0 w 332"/>
                  <a:gd name="T65" fmla="*/ 3 h 121"/>
                  <a:gd name="T66" fmla="*/ 0 w 332"/>
                  <a:gd name="T67" fmla="*/ 2 h 121"/>
                  <a:gd name="T68" fmla="*/ 0 w 332"/>
                  <a:gd name="T69" fmla="*/ 0 h 121"/>
                  <a:gd name="T70" fmla="*/ 15 w 332"/>
                  <a:gd name="T71" fmla="*/ 0 h 121"/>
                  <a:gd name="T72" fmla="*/ 15 w 332"/>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1"/>
                  <a:gd name="T113" fmla="*/ 332 w 33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1">
                    <a:moveTo>
                      <a:pt x="332" y="60"/>
                    </a:moveTo>
                    <a:lnTo>
                      <a:pt x="331" y="65"/>
                    </a:lnTo>
                    <a:lnTo>
                      <a:pt x="331" y="71"/>
                    </a:lnTo>
                    <a:lnTo>
                      <a:pt x="330" y="78"/>
                    </a:lnTo>
                    <a:lnTo>
                      <a:pt x="329" y="83"/>
                    </a:lnTo>
                    <a:lnTo>
                      <a:pt x="328" y="88"/>
                    </a:lnTo>
                    <a:lnTo>
                      <a:pt x="326" y="93"/>
                    </a:lnTo>
                    <a:lnTo>
                      <a:pt x="324" y="98"/>
                    </a:lnTo>
                    <a:lnTo>
                      <a:pt x="322" y="102"/>
                    </a:lnTo>
                    <a:lnTo>
                      <a:pt x="319" y="106"/>
                    </a:lnTo>
                    <a:lnTo>
                      <a:pt x="316" y="109"/>
                    </a:lnTo>
                    <a:lnTo>
                      <a:pt x="313" y="112"/>
                    </a:lnTo>
                    <a:lnTo>
                      <a:pt x="310" y="115"/>
                    </a:lnTo>
                    <a:lnTo>
                      <a:pt x="306" y="118"/>
                    </a:lnTo>
                    <a:lnTo>
                      <a:pt x="303" y="119"/>
                    </a:lnTo>
                    <a:lnTo>
                      <a:pt x="299" y="120"/>
                    </a:lnTo>
                    <a:lnTo>
                      <a:pt x="294" y="121"/>
                    </a:lnTo>
                    <a:lnTo>
                      <a:pt x="39" y="121"/>
                    </a:lnTo>
                    <a:lnTo>
                      <a:pt x="34" y="120"/>
                    </a:lnTo>
                    <a:lnTo>
                      <a:pt x="30" y="119"/>
                    </a:lnTo>
                    <a:lnTo>
                      <a:pt x="26" y="118"/>
                    </a:lnTo>
                    <a:lnTo>
                      <a:pt x="22" y="115"/>
                    </a:lnTo>
                    <a:lnTo>
                      <a:pt x="18" y="112"/>
                    </a:lnTo>
                    <a:lnTo>
                      <a:pt x="15" y="109"/>
                    </a:lnTo>
                    <a:lnTo>
                      <a:pt x="12" y="106"/>
                    </a:lnTo>
                    <a:lnTo>
                      <a:pt x="10" y="102"/>
                    </a:lnTo>
                    <a:lnTo>
                      <a:pt x="8" y="98"/>
                    </a:lnTo>
                    <a:lnTo>
                      <a:pt x="5" y="93"/>
                    </a:lnTo>
                    <a:lnTo>
                      <a:pt x="4" y="88"/>
                    </a:lnTo>
                    <a:lnTo>
                      <a:pt x="2" y="83"/>
                    </a:lnTo>
                    <a:lnTo>
                      <a:pt x="1" y="78"/>
                    </a:lnTo>
                    <a:lnTo>
                      <a:pt x="0" y="71"/>
                    </a:lnTo>
                    <a:lnTo>
                      <a:pt x="0" y="65"/>
                    </a:lnTo>
                    <a:lnTo>
                      <a:pt x="0" y="60"/>
                    </a:lnTo>
                    <a:lnTo>
                      <a:pt x="2" y="0"/>
                    </a:lnTo>
                    <a:lnTo>
                      <a:pt x="330"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650" name="Freeform 166"/>
              <p:cNvSpPr>
                <a:spLocks/>
              </p:cNvSpPr>
              <p:nvPr/>
            </p:nvSpPr>
            <p:spPr bwMode="auto">
              <a:xfrm>
                <a:off x="4624" y="1318"/>
                <a:ext cx="2" cy="8"/>
              </a:xfrm>
              <a:custGeom>
                <a:avLst/>
                <a:gdLst>
                  <a:gd name="T0" fmla="*/ 1 w 31"/>
                  <a:gd name="T1" fmla="*/ 8 h 200"/>
                  <a:gd name="T2" fmla="*/ 1 w 31"/>
                  <a:gd name="T3" fmla="*/ 8 h 200"/>
                  <a:gd name="T4" fmla="*/ 2 w 31"/>
                  <a:gd name="T5" fmla="*/ 8 h 200"/>
                  <a:gd name="T6" fmla="*/ 2 w 31"/>
                  <a:gd name="T7" fmla="*/ 8 h 200"/>
                  <a:gd name="T8" fmla="*/ 2 w 31"/>
                  <a:gd name="T9" fmla="*/ 8 h 200"/>
                  <a:gd name="T10" fmla="*/ 2 w 31"/>
                  <a:gd name="T11" fmla="*/ 8 h 200"/>
                  <a:gd name="T12" fmla="*/ 2 w 31"/>
                  <a:gd name="T13" fmla="*/ 7 h 200"/>
                  <a:gd name="T14" fmla="*/ 2 w 31"/>
                  <a:gd name="T15" fmla="*/ 7 h 200"/>
                  <a:gd name="T16" fmla="*/ 2 w 31"/>
                  <a:gd name="T17" fmla="*/ 1 h 200"/>
                  <a:gd name="T18" fmla="*/ 2 w 31"/>
                  <a:gd name="T19" fmla="*/ 1 h 200"/>
                  <a:gd name="T20" fmla="*/ 2 w 31"/>
                  <a:gd name="T21" fmla="*/ 0 h 200"/>
                  <a:gd name="T22" fmla="*/ 2 w 31"/>
                  <a:gd name="T23" fmla="*/ 0 h 200"/>
                  <a:gd name="T24" fmla="*/ 2 w 31"/>
                  <a:gd name="T25" fmla="*/ 0 h 200"/>
                  <a:gd name="T26" fmla="*/ 2 w 31"/>
                  <a:gd name="T27" fmla="*/ 0 h 200"/>
                  <a:gd name="T28" fmla="*/ 1 w 31"/>
                  <a:gd name="T29" fmla="*/ 0 h 200"/>
                  <a:gd name="T30" fmla="*/ 1 w 31"/>
                  <a:gd name="T31" fmla="*/ 0 h 200"/>
                  <a:gd name="T32" fmla="*/ 1 w 31"/>
                  <a:gd name="T33" fmla="*/ 0 h 200"/>
                  <a:gd name="T34" fmla="*/ 1 w 31"/>
                  <a:gd name="T35" fmla="*/ 0 h 200"/>
                  <a:gd name="T36" fmla="*/ 1 w 31"/>
                  <a:gd name="T37" fmla="*/ 0 h 200"/>
                  <a:gd name="T38" fmla="*/ 1 w 31"/>
                  <a:gd name="T39" fmla="*/ 0 h 200"/>
                  <a:gd name="T40" fmla="*/ 1 w 31"/>
                  <a:gd name="T41" fmla="*/ 0 h 200"/>
                  <a:gd name="T42" fmla="*/ 0 w 31"/>
                  <a:gd name="T43" fmla="*/ 0 h 200"/>
                  <a:gd name="T44" fmla="*/ 0 w 31"/>
                  <a:gd name="T45" fmla="*/ 0 h 200"/>
                  <a:gd name="T46" fmla="*/ 0 w 31"/>
                  <a:gd name="T47" fmla="*/ 1 h 200"/>
                  <a:gd name="T48" fmla="*/ 0 w 31"/>
                  <a:gd name="T49" fmla="*/ 1 h 200"/>
                  <a:gd name="T50" fmla="*/ 0 w 31"/>
                  <a:gd name="T51" fmla="*/ 7 h 200"/>
                  <a:gd name="T52" fmla="*/ 0 w 31"/>
                  <a:gd name="T53" fmla="*/ 7 h 200"/>
                  <a:gd name="T54" fmla="*/ 0 w 31"/>
                  <a:gd name="T55" fmla="*/ 7 h 200"/>
                  <a:gd name="T56" fmla="*/ 0 w 31"/>
                  <a:gd name="T57" fmla="*/ 7 h 200"/>
                  <a:gd name="T58" fmla="*/ 0 w 31"/>
                  <a:gd name="T59" fmla="*/ 8 h 200"/>
                  <a:gd name="T60" fmla="*/ 1 w 31"/>
                  <a:gd name="T61" fmla="*/ 8 h 200"/>
                  <a:gd name="T62" fmla="*/ 1 w 31"/>
                  <a:gd name="T63" fmla="*/ 8 h 200"/>
                  <a:gd name="T64" fmla="*/ 1 w 3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200"/>
                  <a:gd name="T101" fmla="*/ 31 w 3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200">
                    <a:moveTo>
                      <a:pt x="18" y="200"/>
                    </a:moveTo>
                    <a:lnTo>
                      <a:pt x="19" y="199"/>
                    </a:lnTo>
                    <a:lnTo>
                      <a:pt x="20" y="199"/>
                    </a:lnTo>
                    <a:lnTo>
                      <a:pt x="21" y="199"/>
                    </a:lnTo>
                    <a:lnTo>
                      <a:pt x="22" y="198"/>
                    </a:lnTo>
                    <a:lnTo>
                      <a:pt x="24" y="197"/>
                    </a:lnTo>
                    <a:lnTo>
                      <a:pt x="25" y="196"/>
                    </a:lnTo>
                    <a:lnTo>
                      <a:pt x="26" y="195"/>
                    </a:lnTo>
                    <a:lnTo>
                      <a:pt x="27" y="194"/>
                    </a:lnTo>
                    <a:lnTo>
                      <a:pt x="27" y="193"/>
                    </a:lnTo>
                    <a:lnTo>
                      <a:pt x="28" y="191"/>
                    </a:lnTo>
                    <a:lnTo>
                      <a:pt x="29" y="190"/>
                    </a:lnTo>
                    <a:lnTo>
                      <a:pt x="29" y="188"/>
                    </a:lnTo>
                    <a:lnTo>
                      <a:pt x="30" y="186"/>
                    </a:lnTo>
                    <a:lnTo>
                      <a:pt x="30" y="184"/>
                    </a:lnTo>
                    <a:lnTo>
                      <a:pt x="30" y="183"/>
                    </a:lnTo>
                    <a:lnTo>
                      <a:pt x="31" y="181"/>
                    </a:lnTo>
                    <a:lnTo>
                      <a:pt x="31" y="20"/>
                    </a:lnTo>
                    <a:lnTo>
                      <a:pt x="30" y="18"/>
                    </a:lnTo>
                    <a:lnTo>
                      <a:pt x="30" y="16"/>
                    </a:lnTo>
                    <a:lnTo>
                      <a:pt x="30" y="14"/>
                    </a:lnTo>
                    <a:lnTo>
                      <a:pt x="29" y="12"/>
                    </a:lnTo>
                    <a:lnTo>
                      <a:pt x="29" y="11"/>
                    </a:lnTo>
                    <a:lnTo>
                      <a:pt x="28" y="9"/>
                    </a:lnTo>
                    <a:lnTo>
                      <a:pt x="27" y="7"/>
                    </a:lnTo>
                    <a:lnTo>
                      <a:pt x="27" y="5"/>
                    </a:lnTo>
                    <a:lnTo>
                      <a:pt x="26" y="4"/>
                    </a:lnTo>
                    <a:lnTo>
                      <a:pt x="25" y="3"/>
                    </a:lnTo>
                    <a:lnTo>
                      <a:pt x="24" y="2"/>
                    </a:lnTo>
                    <a:lnTo>
                      <a:pt x="22" y="1"/>
                    </a:lnTo>
                    <a:lnTo>
                      <a:pt x="21"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9"/>
                    </a:lnTo>
                    <a:lnTo>
                      <a:pt x="5" y="11"/>
                    </a:lnTo>
                    <a:lnTo>
                      <a:pt x="5" y="12"/>
                    </a:lnTo>
                    <a:lnTo>
                      <a:pt x="4" y="14"/>
                    </a:lnTo>
                    <a:lnTo>
                      <a:pt x="4" y="16"/>
                    </a:lnTo>
                    <a:lnTo>
                      <a:pt x="4" y="18"/>
                    </a:lnTo>
                    <a:lnTo>
                      <a:pt x="4" y="20"/>
                    </a:lnTo>
                    <a:lnTo>
                      <a:pt x="0" y="168"/>
                    </a:lnTo>
                    <a:lnTo>
                      <a:pt x="0" y="170"/>
                    </a:lnTo>
                    <a:lnTo>
                      <a:pt x="0" y="173"/>
                    </a:lnTo>
                    <a:lnTo>
                      <a:pt x="0" y="175"/>
                    </a:lnTo>
                    <a:lnTo>
                      <a:pt x="1" y="178"/>
                    </a:lnTo>
                    <a:lnTo>
                      <a:pt x="2" y="180"/>
                    </a:lnTo>
                    <a:lnTo>
                      <a:pt x="3" y="183"/>
                    </a:lnTo>
                    <a:lnTo>
                      <a:pt x="4" y="185"/>
                    </a:lnTo>
                    <a:lnTo>
                      <a:pt x="6" y="188"/>
                    </a:lnTo>
                    <a:lnTo>
                      <a:pt x="7" y="190"/>
                    </a:lnTo>
                    <a:lnTo>
                      <a:pt x="8" y="192"/>
                    </a:lnTo>
                    <a:lnTo>
                      <a:pt x="10" y="194"/>
                    </a:lnTo>
                    <a:lnTo>
                      <a:pt x="11" y="196"/>
                    </a:lnTo>
                    <a:lnTo>
                      <a:pt x="13" y="197"/>
                    </a:lnTo>
                    <a:lnTo>
                      <a:pt x="14"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651" name="Freeform 167"/>
              <p:cNvSpPr>
                <a:spLocks/>
              </p:cNvSpPr>
              <p:nvPr/>
            </p:nvSpPr>
            <p:spPr bwMode="auto">
              <a:xfrm>
                <a:off x="4641" y="1317"/>
                <a:ext cx="2" cy="9"/>
              </a:xfrm>
              <a:custGeom>
                <a:avLst/>
                <a:gdLst>
                  <a:gd name="T0" fmla="*/ 1 w 37"/>
                  <a:gd name="T1" fmla="*/ 9 h 209"/>
                  <a:gd name="T2" fmla="*/ 1 w 37"/>
                  <a:gd name="T3" fmla="*/ 9 h 209"/>
                  <a:gd name="T4" fmla="*/ 1 w 37"/>
                  <a:gd name="T5" fmla="*/ 9 h 209"/>
                  <a:gd name="T6" fmla="*/ 1 w 37"/>
                  <a:gd name="T7" fmla="*/ 9 h 209"/>
                  <a:gd name="T8" fmla="*/ 2 w 37"/>
                  <a:gd name="T9" fmla="*/ 8 h 209"/>
                  <a:gd name="T10" fmla="*/ 2 w 37"/>
                  <a:gd name="T11" fmla="*/ 8 h 209"/>
                  <a:gd name="T12" fmla="*/ 2 w 37"/>
                  <a:gd name="T13" fmla="*/ 8 h 209"/>
                  <a:gd name="T14" fmla="*/ 2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1 w 37"/>
                  <a:gd name="T31" fmla="*/ 0 h 209"/>
                  <a:gd name="T32" fmla="*/ 1 w 37"/>
                  <a:gd name="T33" fmla="*/ 0 h 209"/>
                  <a:gd name="T34" fmla="*/ 1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1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4" y="209"/>
                    </a:moveTo>
                    <a:lnTo>
                      <a:pt x="15" y="208"/>
                    </a:lnTo>
                    <a:lnTo>
                      <a:pt x="16" y="208"/>
                    </a:lnTo>
                    <a:lnTo>
                      <a:pt x="18" y="206"/>
                    </a:lnTo>
                    <a:lnTo>
                      <a:pt x="20" y="205"/>
                    </a:lnTo>
                    <a:lnTo>
                      <a:pt x="22" y="203"/>
                    </a:lnTo>
                    <a:lnTo>
                      <a:pt x="24" y="201"/>
                    </a:lnTo>
                    <a:lnTo>
                      <a:pt x="25" y="199"/>
                    </a:lnTo>
                    <a:lnTo>
                      <a:pt x="27" y="197"/>
                    </a:lnTo>
                    <a:lnTo>
                      <a:pt x="29" y="194"/>
                    </a:lnTo>
                    <a:lnTo>
                      <a:pt x="30" y="191"/>
                    </a:lnTo>
                    <a:lnTo>
                      <a:pt x="33" y="189"/>
                    </a:lnTo>
                    <a:lnTo>
                      <a:pt x="34" y="186"/>
                    </a:lnTo>
                    <a:lnTo>
                      <a:pt x="35" y="184"/>
                    </a:lnTo>
                    <a:lnTo>
                      <a:pt x="36" y="181"/>
                    </a:lnTo>
                    <a:lnTo>
                      <a:pt x="36" y="179"/>
                    </a:lnTo>
                    <a:lnTo>
                      <a:pt x="37" y="177"/>
                    </a:lnTo>
                    <a:lnTo>
                      <a:pt x="27" y="20"/>
                    </a:lnTo>
                    <a:lnTo>
                      <a:pt x="26" y="18"/>
                    </a:lnTo>
                    <a:lnTo>
                      <a:pt x="26" y="16"/>
                    </a:lnTo>
                    <a:lnTo>
                      <a:pt x="26" y="13"/>
                    </a:lnTo>
                    <a:lnTo>
                      <a:pt x="25" y="11"/>
                    </a:lnTo>
                    <a:lnTo>
                      <a:pt x="25" y="10"/>
                    </a:lnTo>
                    <a:lnTo>
                      <a:pt x="24" y="8"/>
                    </a:lnTo>
                    <a:lnTo>
                      <a:pt x="23" y="7"/>
                    </a:lnTo>
                    <a:lnTo>
                      <a:pt x="23" y="5"/>
                    </a:lnTo>
                    <a:lnTo>
                      <a:pt x="22" y="4"/>
                    </a:lnTo>
                    <a:lnTo>
                      <a:pt x="21" y="3"/>
                    </a:lnTo>
                    <a:lnTo>
                      <a:pt x="20"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4" y="203"/>
                    </a:lnTo>
                    <a:lnTo>
                      <a:pt x="4" y="204"/>
                    </a:lnTo>
                    <a:lnTo>
                      <a:pt x="6" y="205"/>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652" name="Freeform 168"/>
              <p:cNvSpPr>
                <a:spLocks/>
              </p:cNvSpPr>
              <p:nvPr/>
            </p:nvSpPr>
            <p:spPr bwMode="auto">
              <a:xfrm>
                <a:off x="4626" y="1317"/>
                <a:ext cx="15" cy="4"/>
              </a:xfrm>
              <a:custGeom>
                <a:avLst/>
                <a:gdLst>
                  <a:gd name="T0" fmla="*/ 14 w 341"/>
                  <a:gd name="T1" fmla="*/ 4 h 99"/>
                  <a:gd name="T2" fmla="*/ 14 w 341"/>
                  <a:gd name="T3" fmla="*/ 4 h 99"/>
                  <a:gd name="T4" fmla="*/ 14 w 341"/>
                  <a:gd name="T5" fmla="*/ 4 h 99"/>
                  <a:gd name="T6" fmla="*/ 14 w 341"/>
                  <a:gd name="T7" fmla="*/ 4 h 99"/>
                  <a:gd name="T8" fmla="*/ 15 w 341"/>
                  <a:gd name="T9" fmla="*/ 4 h 99"/>
                  <a:gd name="T10" fmla="*/ 15 w 341"/>
                  <a:gd name="T11" fmla="*/ 3 h 99"/>
                  <a:gd name="T12" fmla="*/ 15 w 341"/>
                  <a:gd name="T13" fmla="*/ 3 h 99"/>
                  <a:gd name="T14" fmla="*/ 15 w 341"/>
                  <a:gd name="T15" fmla="*/ 3 h 99"/>
                  <a:gd name="T16" fmla="*/ 15 w 341"/>
                  <a:gd name="T17" fmla="*/ 1 h 99"/>
                  <a:gd name="T18" fmla="*/ 15 w 341"/>
                  <a:gd name="T19" fmla="*/ 1 h 99"/>
                  <a:gd name="T20" fmla="*/ 15 w 341"/>
                  <a:gd name="T21" fmla="*/ 1 h 99"/>
                  <a:gd name="T22" fmla="*/ 15 w 341"/>
                  <a:gd name="T23" fmla="*/ 1 h 99"/>
                  <a:gd name="T24" fmla="*/ 14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0 h 99"/>
                  <a:gd name="T44" fmla="*/ 0 w 341"/>
                  <a:gd name="T45" fmla="*/ 1 h 99"/>
                  <a:gd name="T46" fmla="*/ 0 w 341"/>
                  <a:gd name="T47" fmla="*/ 1 h 99"/>
                  <a:gd name="T48" fmla="*/ 0 w 341"/>
                  <a:gd name="T49" fmla="*/ 1 h 99"/>
                  <a:gd name="T50" fmla="*/ 0 w 341"/>
                  <a:gd name="T51" fmla="*/ 3 h 99"/>
                  <a:gd name="T52" fmla="*/ 0 w 341"/>
                  <a:gd name="T53" fmla="*/ 3 h 99"/>
                  <a:gd name="T54" fmla="*/ 0 w 341"/>
                  <a:gd name="T55" fmla="*/ 3 h 99"/>
                  <a:gd name="T56" fmla="*/ 0 w 341"/>
                  <a:gd name="T57" fmla="*/ 3 h 99"/>
                  <a:gd name="T58" fmla="*/ 0 w 341"/>
                  <a:gd name="T59" fmla="*/ 4 h 99"/>
                  <a:gd name="T60" fmla="*/ 1 w 341"/>
                  <a:gd name="T61" fmla="*/ 4 h 99"/>
                  <a:gd name="T62" fmla="*/ 1 w 341"/>
                  <a:gd name="T63" fmla="*/ 4 h 99"/>
                  <a:gd name="T64" fmla="*/ 1 w 341"/>
                  <a:gd name="T65" fmla="*/ 4 h 99"/>
                  <a:gd name="T66" fmla="*/ 2 w 34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8" y="98"/>
                    </a:lnTo>
                    <a:lnTo>
                      <a:pt x="311" y="98"/>
                    </a:lnTo>
                    <a:lnTo>
                      <a:pt x="315" y="97"/>
                    </a:lnTo>
                    <a:lnTo>
                      <a:pt x="318" y="96"/>
                    </a:lnTo>
                    <a:lnTo>
                      <a:pt x="321" y="95"/>
                    </a:lnTo>
                    <a:lnTo>
                      <a:pt x="324" y="93"/>
                    </a:lnTo>
                    <a:lnTo>
                      <a:pt x="327" y="91"/>
                    </a:lnTo>
                    <a:lnTo>
                      <a:pt x="329" y="89"/>
                    </a:lnTo>
                    <a:lnTo>
                      <a:pt x="331" y="87"/>
                    </a:lnTo>
                    <a:lnTo>
                      <a:pt x="333" y="85"/>
                    </a:lnTo>
                    <a:lnTo>
                      <a:pt x="335" y="82"/>
                    </a:lnTo>
                    <a:lnTo>
                      <a:pt x="337" y="80"/>
                    </a:lnTo>
                    <a:lnTo>
                      <a:pt x="338" y="77"/>
                    </a:lnTo>
                    <a:lnTo>
                      <a:pt x="339" y="74"/>
                    </a:lnTo>
                    <a:lnTo>
                      <a:pt x="339" y="71"/>
                    </a:lnTo>
                    <a:lnTo>
                      <a:pt x="341" y="67"/>
                    </a:lnTo>
                    <a:lnTo>
                      <a:pt x="341" y="32"/>
                    </a:lnTo>
                    <a:lnTo>
                      <a:pt x="339" y="28"/>
                    </a:lnTo>
                    <a:lnTo>
                      <a:pt x="339" y="24"/>
                    </a:lnTo>
                    <a:lnTo>
                      <a:pt x="338" y="21"/>
                    </a:lnTo>
                    <a:lnTo>
                      <a:pt x="337" y="18"/>
                    </a:lnTo>
                    <a:lnTo>
                      <a:pt x="335" y="16"/>
                    </a:lnTo>
                    <a:lnTo>
                      <a:pt x="333" y="13"/>
                    </a:lnTo>
                    <a:lnTo>
                      <a:pt x="331" y="11"/>
                    </a:lnTo>
                    <a:lnTo>
                      <a:pt x="329" y="9"/>
                    </a:lnTo>
                    <a:lnTo>
                      <a:pt x="327" y="7"/>
                    </a:lnTo>
                    <a:lnTo>
                      <a:pt x="324" y="5"/>
                    </a:lnTo>
                    <a:lnTo>
                      <a:pt x="321" y="3"/>
                    </a:lnTo>
                    <a:lnTo>
                      <a:pt x="318" y="2"/>
                    </a:lnTo>
                    <a:lnTo>
                      <a:pt x="315" y="1"/>
                    </a:lnTo>
                    <a:lnTo>
                      <a:pt x="311" y="0"/>
                    </a:lnTo>
                    <a:lnTo>
                      <a:pt x="308" y="0"/>
                    </a:lnTo>
                    <a:lnTo>
                      <a:pt x="305" y="0"/>
                    </a:lnTo>
                    <a:lnTo>
                      <a:pt x="37" y="0"/>
                    </a:lnTo>
                    <a:lnTo>
                      <a:pt x="33" y="0"/>
                    </a:lnTo>
                    <a:lnTo>
                      <a:pt x="28" y="0"/>
                    </a:lnTo>
                    <a:lnTo>
                      <a:pt x="25" y="1"/>
                    </a:lnTo>
                    <a:lnTo>
                      <a:pt x="21" y="2"/>
                    </a:lnTo>
                    <a:lnTo>
                      <a:pt x="18" y="3"/>
                    </a:lnTo>
                    <a:lnTo>
                      <a:pt x="15" y="5"/>
                    </a:lnTo>
                    <a:lnTo>
                      <a:pt x="13" y="7"/>
                    </a:lnTo>
                    <a:lnTo>
                      <a:pt x="10"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0" y="89"/>
                    </a:lnTo>
                    <a:lnTo>
                      <a:pt x="13" y="91"/>
                    </a:lnTo>
                    <a:lnTo>
                      <a:pt x="15" y="93"/>
                    </a:lnTo>
                    <a:lnTo>
                      <a:pt x="18" y="95"/>
                    </a:lnTo>
                    <a:lnTo>
                      <a:pt x="21" y="96"/>
                    </a:lnTo>
                    <a:lnTo>
                      <a:pt x="25" y="97"/>
                    </a:lnTo>
                    <a:lnTo>
                      <a:pt x="28"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653" name="Freeform 169"/>
              <p:cNvSpPr>
                <a:spLocks/>
              </p:cNvSpPr>
              <p:nvPr/>
            </p:nvSpPr>
            <p:spPr bwMode="auto">
              <a:xfrm>
                <a:off x="4601" y="1316"/>
                <a:ext cx="20" cy="12"/>
              </a:xfrm>
              <a:custGeom>
                <a:avLst/>
                <a:gdLst>
                  <a:gd name="T0" fmla="*/ 18 w 476"/>
                  <a:gd name="T1" fmla="*/ 12 h 282"/>
                  <a:gd name="T2" fmla="*/ 18 w 476"/>
                  <a:gd name="T3" fmla="*/ 12 h 282"/>
                  <a:gd name="T4" fmla="*/ 18 w 476"/>
                  <a:gd name="T5" fmla="*/ 12 h 282"/>
                  <a:gd name="T6" fmla="*/ 19 w 476"/>
                  <a:gd name="T7" fmla="*/ 11 h 282"/>
                  <a:gd name="T8" fmla="*/ 19 w 476"/>
                  <a:gd name="T9" fmla="*/ 11 h 282"/>
                  <a:gd name="T10" fmla="*/ 20 w 476"/>
                  <a:gd name="T11" fmla="*/ 10 h 282"/>
                  <a:gd name="T12" fmla="*/ 20 w 476"/>
                  <a:gd name="T13" fmla="*/ 10 h 282"/>
                  <a:gd name="T14" fmla="*/ 20 w 476"/>
                  <a:gd name="T15" fmla="*/ 9 h 282"/>
                  <a:gd name="T16" fmla="*/ 19 w 476"/>
                  <a:gd name="T17" fmla="*/ 3 h 282"/>
                  <a:gd name="T18" fmla="*/ 19 w 476"/>
                  <a:gd name="T19" fmla="*/ 2 h 282"/>
                  <a:gd name="T20" fmla="*/ 19 w 476"/>
                  <a:gd name="T21" fmla="*/ 2 h 282"/>
                  <a:gd name="T22" fmla="*/ 19 w 476"/>
                  <a:gd name="T23" fmla="*/ 1 h 282"/>
                  <a:gd name="T24" fmla="*/ 19 w 476"/>
                  <a:gd name="T25" fmla="*/ 1 h 282"/>
                  <a:gd name="T26" fmla="*/ 18 w 476"/>
                  <a:gd name="T27" fmla="*/ 1 h 282"/>
                  <a:gd name="T28" fmla="*/ 18 w 476"/>
                  <a:gd name="T29" fmla="*/ 0 h 282"/>
                  <a:gd name="T30" fmla="*/ 18 w 476"/>
                  <a:gd name="T31" fmla="*/ 0 h 282"/>
                  <a:gd name="T32" fmla="*/ 17 w 476"/>
                  <a:gd name="T33" fmla="*/ 0 h 282"/>
                  <a:gd name="T34" fmla="*/ 2 w 476"/>
                  <a:gd name="T35" fmla="*/ 0 h 282"/>
                  <a:gd name="T36" fmla="*/ 2 w 476"/>
                  <a:gd name="T37" fmla="*/ 0 h 282"/>
                  <a:gd name="T38" fmla="*/ 2 w 476"/>
                  <a:gd name="T39" fmla="*/ 0 h 282"/>
                  <a:gd name="T40" fmla="*/ 1 w 476"/>
                  <a:gd name="T41" fmla="*/ 1 h 282"/>
                  <a:gd name="T42" fmla="*/ 1 w 476"/>
                  <a:gd name="T43" fmla="*/ 1 h 282"/>
                  <a:gd name="T44" fmla="*/ 1 w 476"/>
                  <a:gd name="T45" fmla="*/ 1 h 282"/>
                  <a:gd name="T46" fmla="*/ 1 w 476"/>
                  <a:gd name="T47" fmla="*/ 2 h 282"/>
                  <a:gd name="T48" fmla="*/ 1 w 476"/>
                  <a:gd name="T49" fmla="*/ 3 h 282"/>
                  <a:gd name="T50" fmla="*/ 0 w 476"/>
                  <a:gd name="T51" fmla="*/ 9 h 282"/>
                  <a:gd name="T52" fmla="*/ 0 w 476"/>
                  <a:gd name="T53" fmla="*/ 10 h 282"/>
                  <a:gd name="T54" fmla="*/ 0 w 476"/>
                  <a:gd name="T55" fmla="*/ 10 h 282"/>
                  <a:gd name="T56" fmla="*/ 1 w 476"/>
                  <a:gd name="T57" fmla="*/ 11 h 282"/>
                  <a:gd name="T58" fmla="*/ 1 w 476"/>
                  <a:gd name="T59" fmla="*/ 11 h 282"/>
                  <a:gd name="T60" fmla="*/ 1 w 476"/>
                  <a:gd name="T61" fmla="*/ 11 h 282"/>
                  <a:gd name="T62" fmla="*/ 2 w 476"/>
                  <a:gd name="T63" fmla="*/ 12 h 282"/>
                  <a:gd name="T64" fmla="*/ 2 w 476"/>
                  <a:gd name="T65" fmla="*/ 12 h 282"/>
                  <a:gd name="T66" fmla="*/ 3 w 476"/>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6"/>
                  <a:gd name="T103" fmla="*/ 0 h 282"/>
                  <a:gd name="T104" fmla="*/ 476 w 476"/>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6" h="282">
                    <a:moveTo>
                      <a:pt x="413" y="282"/>
                    </a:moveTo>
                    <a:lnTo>
                      <a:pt x="417" y="281"/>
                    </a:lnTo>
                    <a:lnTo>
                      <a:pt x="424" y="280"/>
                    </a:lnTo>
                    <a:lnTo>
                      <a:pt x="429" y="278"/>
                    </a:lnTo>
                    <a:lnTo>
                      <a:pt x="434" y="276"/>
                    </a:lnTo>
                    <a:lnTo>
                      <a:pt x="439" y="273"/>
                    </a:lnTo>
                    <a:lnTo>
                      <a:pt x="444" y="270"/>
                    </a:lnTo>
                    <a:lnTo>
                      <a:pt x="449" y="266"/>
                    </a:lnTo>
                    <a:lnTo>
                      <a:pt x="454" y="262"/>
                    </a:lnTo>
                    <a:lnTo>
                      <a:pt x="459" y="257"/>
                    </a:lnTo>
                    <a:lnTo>
                      <a:pt x="463" y="252"/>
                    </a:lnTo>
                    <a:lnTo>
                      <a:pt x="467" y="246"/>
                    </a:lnTo>
                    <a:lnTo>
                      <a:pt x="470" y="240"/>
                    </a:lnTo>
                    <a:lnTo>
                      <a:pt x="472" y="234"/>
                    </a:lnTo>
                    <a:lnTo>
                      <a:pt x="474" y="228"/>
                    </a:lnTo>
                    <a:lnTo>
                      <a:pt x="475" y="221"/>
                    </a:lnTo>
                    <a:lnTo>
                      <a:pt x="476" y="215"/>
                    </a:lnTo>
                    <a:lnTo>
                      <a:pt x="462" y="67"/>
                    </a:lnTo>
                    <a:lnTo>
                      <a:pt x="461" y="60"/>
                    </a:lnTo>
                    <a:lnTo>
                      <a:pt x="461" y="53"/>
                    </a:lnTo>
                    <a:lnTo>
                      <a:pt x="459" y="46"/>
                    </a:lnTo>
                    <a:lnTo>
                      <a:pt x="458" y="40"/>
                    </a:lnTo>
                    <a:lnTo>
                      <a:pt x="455" y="34"/>
                    </a:lnTo>
                    <a:lnTo>
                      <a:pt x="452" y="29"/>
                    </a:lnTo>
                    <a:lnTo>
                      <a:pt x="450" y="24"/>
                    </a:lnTo>
                    <a:lnTo>
                      <a:pt x="447" y="20"/>
                    </a:lnTo>
                    <a:lnTo>
                      <a:pt x="443" y="15"/>
                    </a:lnTo>
                    <a:lnTo>
                      <a:pt x="440" y="12"/>
                    </a:lnTo>
                    <a:lnTo>
                      <a:pt x="436" y="7"/>
                    </a:lnTo>
                    <a:lnTo>
                      <a:pt x="432" y="5"/>
                    </a:lnTo>
                    <a:lnTo>
                      <a:pt x="427" y="2"/>
                    </a:lnTo>
                    <a:lnTo>
                      <a:pt x="423" y="1"/>
                    </a:lnTo>
                    <a:lnTo>
                      <a:pt x="417" y="0"/>
                    </a:lnTo>
                    <a:lnTo>
                      <a:pt x="413" y="0"/>
                    </a:lnTo>
                    <a:lnTo>
                      <a:pt x="62" y="0"/>
                    </a:lnTo>
                    <a:lnTo>
                      <a:pt x="57" y="0"/>
                    </a:lnTo>
                    <a:lnTo>
                      <a:pt x="52" y="1"/>
                    </a:lnTo>
                    <a:lnTo>
                      <a:pt x="48" y="2"/>
                    </a:lnTo>
                    <a:lnTo>
                      <a:pt x="43" y="5"/>
                    </a:lnTo>
                    <a:lnTo>
                      <a:pt x="39" y="7"/>
                    </a:lnTo>
                    <a:lnTo>
                      <a:pt x="35" y="12"/>
                    </a:lnTo>
                    <a:lnTo>
                      <a:pt x="32" y="15"/>
                    </a:lnTo>
                    <a:lnTo>
                      <a:pt x="27" y="20"/>
                    </a:lnTo>
                    <a:lnTo>
                      <a:pt x="24" y="24"/>
                    </a:lnTo>
                    <a:lnTo>
                      <a:pt x="22" y="29"/>
                    </a:lnTo>
                    <a:lnTo>
                      <a:pt x="19" y="34"/>
                    </a:lnTo>
                    <a:lnTo>
                      <a:pt x="17" y="40"/>
                    </a:lnTo>
                    <a:lnTo>
                      <a:pt x="16" y="46"/>
                    </a:lnTo>
                    <a:lnTo>
                      <a:pt x="14" y="53"/>
                    </a:lnTo>
                    <a:lnTo>
                      <a:pt x="14" y="60"/>
                    </a:lnTo>
                    <a:lnTo>
                      <a:pt x="14" y="67"/>
                    </a:lnTo>
                    <a:lnTo>
                      <a:pt x="0" y="215"/>
                    </a:lnTo>
                    <a:lnTo>
                      <a:pt x="0" y="221"/>
                    </a:lnTo>
                    <a:lnTo>
                      <a:pt x="1" y="228"/>
                    </a:lnTo>
                    <a:lnTo>
                      <a:pt x="3" y="234"/>
                    </a:lnTo>
                    <a:lnTo>
                      <a:pt x="5" y="240"/>
                    </a:lnTo>
                    <a:lnTo>
                      <a:pt x="8" y="246"/>
                    </a:lnTo>
                    <a:lnTo>
                      <a:pt x="12" y="252"/>
                    </a:lnTo>
                    <a:lnTo>
                      <a:pt x="16" y="257"/>
                    </a:lnTo>
                    <a:lnTo>
                      <a:pt x="20" y="262"/>
                    </a:lnTo>
                    <a:lnTo>
                      <a:pt x="25" y="266"/>
                    </a:lnTo>
                    <a:lnTo>
                      <a:pt x="30" y="270"/>
                    </a:lnTo>
                    <a:lnTo>
                      <a:pt x="36" y="273"/>
                    </a:lnTo>
                    <a:lnTo>
                      <a:pt x="41" y="276"/>
                    </a:lnTo>
                    <a:lnTo>
                      <a:pt x="46" y="278"/>
                    </a:lnTo>
                    <a:lnTo>
                      <a:pt x="51" y="280"/>
                    </a:lnTo>
                    <a:lnTo>
                      <a:pt x="57" y="281"/>
                    </a:lnTo>
                    <a:lnTo>
                      <a:pt x="62" y="282"/>
                    </a:lnTo>
                    <a:lnTo>
                      <a:pt x="413" y="282"/>
                    </a:lnTo>
                    <a:close/>
                  </a:path>
                </a:pathLst>
              </a:custGeom>
              <a:solidFill>
                <a:srgbClr val="7F7F7F"/>
              </a:solidFill>
              <a:ln w="0">
                <a:solidFill>
                  <a:srgbClr val="000000"/>
                </a:solidFill>
                <a:round/>
                <a:headEnd/>
                <a:tailEnd/>
              </a:ln>
            </p:spPr>
            <p:txBody>
              <a:bodyPr/>
              <a:lstStyle/>
              <a:p>
                <a:pPr algn="ctr"/>
                <a:endParaRPr lang="en-US" sz="1800"/>
              </a:p>
            </p:txBody>
          </p:sp>
          <p:sp>
            <p:nvSpPr>
              <p:cNvPr id="309654" name="Freeform 170"/>
              <p:cNvSpPr>
                <a:spLocks/>
              </p:cNvSpPr>
              <p:nvPr/>
            </p:nvSpPr>
            <p:spPr bwMode="auto">
              <a:xfrm>
                <a:off x="4601" y="1316"/>
                <a:ext cx="20" cy="12"/>
              </a:xfrm>
              <a:custGeom>
                <a:avLst/>
                <a:gdLst>
                  <a:gd name="T0" fmla="*/ 18 w 454"/>
                  <a:gd name="T1" fmla="*/ 12 h 269"/>
                  <a:gd name="T2" fmla="*/ 18 w 454"/>
                  <a:gd name="T3" fmla="*/ 12 h 269"/>
                  <a:gd name="T4" fmla="*/ 18 w 454"/>
                  <a:gd name="T5" fmla="*/ 12 h 269"/>
                  <a:gd name="T6" fmla="*/ 19 w 454"/>
                  <a:gd name="T7" fmla="*/ 11 h 269"/>
                  <a:gd name="T8" fmla="*/ 19 w 454"/>
                  <a:gd name="T9" fmla="*/ 11 h 269"/>
                  <a:gd name="T10" fmla="*/ 20 w 454"/>
                  <a:gd name="T11" fmla="*/ 10 h 269"/>
                  <a:gd name="T12" fmla="*/ 20 w 454"/>
                  <a:gd name="T13" fmla="*/ 10 h 269"/>
                  <a:gd name="T14" fmla="*/ 20 w 454"/>
                  <a:gd name="T15" fmla="*/ 9 h 269"/>
                  <a:gd name="T16" fmla="*/ 19 w 454"/>
                  <a:gd name="T17" fmla="*/ 3 h 269"/>
                  <a:gd name="T18" fmla="*/ 19 w 454"/>
                  <a:gd name="T19" fmla="*/ 2 h 269"/>
                  <a:gd name="T20" fmla="*/ 19 w 454"/>
                  <a:gd name="T21" fmla="*/ 2 h 269"/>
                  <a:gd name="T22" fmla="*/ 19 w 454"/>
                  <a:gd name="T23" fmla="*/ 1 h 269"/>
                  <a:gd name="T24" fmla="*/ 19 w 454"/>
                  <a:gd name="T25" fmla="*/ 1 h 269"/>
                  <a:gd name="T26" fmla="*/ 19 w 454"/>
                  <a:gd name="T27" fmla="*/ 0 h 269"/>
                  <a:gd name="T28" fmla="*/ 18 w 454"/>
                  <a:gd name="T29" fmla="*/ 0 h 269"/>
                  <a:gd name="T30" fmla="*/ 18 w 454"/>
                  <a:gd name="T31" fmla="*/ 0 h 269"/>
                  <a:gd name="T32" fmla="*/ 17 w 454"/>
                  <a:gd name="T33" fmla="*/ 0 h 269"/>
                  <a:gd name="T34" fmla="*/ 2 w 454"/>
                  <a:gd name="T35" fmla="*/ 0 h 269"/>
                  <a:gd name="T36" fmla="*/ 2 w 454"/>
                  <a:gd name="T37" fmla="*/ 0 h 269"/>
                  <a:gd name="T38" fmla="*/ 2 w 454"/>
                  <a:gd name="T39" fmla="*/ 0 h 269"/>
                  <a:gd name="T40" fmla="*/ 1 w 454"/>
                  <a:gd name="T41" fmla="*/ 1 h 269"/>
                  <a:gd name="T42" fmla="*/ 1 w 454"/>
                  <a:gd name="T43" fmla="*/ 1 h 269"/>
                  <a:gd name="T44" fmla="*/ 1 w 454"/>
                  <a:gd name="T45" fmla="*/ 1 h 269"/>
                  <a:gd name="T46" fmla="*/ 1 w 454"/>
                  <a:gd name="T47" fmla="*/ 2 h 269"/>
                  <a:gd name="T48" fmla="*/ 1 w 454"/>
                  <a:gd name="T49" fmla="*/ 3 h 269"/>
                  <a:gd name="T50" fmla="*/ 0 w 454"/>
                  <a:gd name="T51" fmla="*/ 9 h 269"/>
                  <a:gd name="T52" fmla="*/ 0 w 454"/>
                  <a:gd name="T53" fmla="*/ 10 h 269"/>
                  <a:gd name="T54" fmla="*/ 0 w 454"/>
                  <a:gd name="T55" fmla="*/ 10 h 269"/>
                  <a:gd name="T56" fmla="*/ 1 w 454"/>
                  <a:gd name="T57" fmla="*/ 11 h 269"/>
                  <a:gd name="T58" fmla="*/ 1 w 454"/>
                  <a:gd name="T59" fmla="*/ 11 h 269"/>
                  <a:gd name="T60" fmla="*/ 1 w 454"/>
                  <a:gd name="T61" fmla="*/ 12 h 269"/>
                  <a:gd name="T62" fmla="*/ 2 w 454"/>
                  <a:gd name="T63" fmla="*/ 12 h 269"/>
                  <a:gd name="T64" fmla="*/ 2 w 454"/>
                  <a:gd name="T65" fmla="*/ 12 h 269"/>
                  <a:gd name="T66" fmla="*/ 3 w 454"/>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69"/>
                  <a:gd name="T104" fmla="*/ 454 w 454"/>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69">
                    <a:moveTo>
                      <a:pt x="395" y="269"/>
                    </a:moveTo>
                    <a:lnTo>
                      <a:pt x="399" y="268"/>
                    </a:lnTo>
                    <a:lnTo>
                      <a:pt x="404" y="267"/>
                    </a:lnTo>
                    <a:lnTo>
                      <a:pt x="410" y="266"/>
                    </a:lnTo>
                    <a:lnTo>
                      <a:pt x="415" y="264"/>
                    </a:lnTo>
                    <a:lnTo>
                      <a:pt x="419" y="261"/>
                    </a:lnTo>
                    <a:lnTo>
                      <a:pt x="424" y="258"/>
                    </a:lnTo>
                    <a:lnTo>
                      <a:pt x="429" y="254"/>
                    </a:lnTo>
                    <a:lnTo>
                      <a:pt x="433" y="250"/>
                    </a:lnTo>
                    <a:lnTo>
                      <a:pt x="437" y="245"/>
                    </a:lnTo>
                    <a:lnTo>
                      <a:pt x="441" y="240"/>
                    </a:lnTo>
                    <a:lnTo>
                      <a:pt x="444" y="235"/>
                    </a:lnTo>
                    <a:lnTo>
                      <a:pt x="448" y="230"/>
                    </a:lnTo>
                    <a:lnTo>
                      <a:pt x="450" y="224"/>
                    </a:lnTo>
                    <a:lnTo>
                      <a:pt x="452" y="218"/>
                    </a:lnTo>
                    <a:lnTo>
                      <a:pt x="453" y="212"/>
                    </a:lnTo>
                    <a:lnTo>
                      <a:pt x="454" y="205"/>
                    </a:lnTo>
                    <a:lnTo>
                      <a:pt x="440" y="65"/>
                    </a:lnTo>
                    <a:lnTo>
                      <a:pt x="439" y="58"/>
                    </a:lnTo>
                    <a:lnTo>
                      <a:pt x="439" y="52"/>
                    </a:lnTo>
                    <a:lnTo>
                      <a:pt x="437" y="46"/>
                    </a:lnTo>
                    <a:lnTo>
                      <a:pt x="436" y="39"/>
                    </a:lnTo>
                    <a:lnTo>
                      <a:pt x="434" y="33"/>
                    </a:lnTo>
                    <a:lnTo>
                      <a:pt x="432" y="28"/>
                    </a:lnTo>
                    <a:lnTo>
                      <a:pt x="429" y="23"/>
                    </a:lnTo>
                    <a:lnTo>
                      <a:pt x="427" y="19"/>
                    </a:lnTo>
                    <a:lnTo>
                      <a:pt x="423" y="15"/>
                    </a:lnTo>
                    <a:lnTo>
                      <a:pt x="420" y="11"/>
                    </a:lnTo>
                    <a:lnTo>
                      <a:pt x="416" y="8"/>
                    </a:lnTo>
                    <a:lnTo>
                      <a:pt x="413" y="4"/>
                    </a:lnTo>
                    <a:lnTo>
                      <a:pt x="408" y="2"/>
                    </a:lnTo>
                    <a:lnTo>
                      <a:pt x="403" y="1"/>
                    </a:lnTo>
                    <a:lnTo>
                      <a:pt x="399" y="0"/>
                    </a:lnTo>
                    <a:lnTo>
                      <a:pt x="395" y="0"/>
                    </a:lnTo>
                    <a:lnTo>
                      <a:pt x="60" y="0"/>
                    </a:lnTo>
                    <a:lnTo>
                      <a:pt x="54" y="0"/>
                    </a:lnTo>
                    <a:lnTo>
                      <a:pt x="50" y="1"/>
                    </a:lnTo>
                    <a:lnTo>
                      <a:pt x="46" y="2"/>
                    </a:lnTo>
                    <a:lnTo>
                      <a:pt x="42" y="4"/>
                    </a:lnTo>
                    <a:lnTo>
                      <a:pt x="38" y="8"/>
                    </a:lnTo>
                    <a:lnTo>
                      <a:pt x="34" y="11"/>
                    </a:lnTo>
                    <a:lnTo>
                      <a:pt x="31" y="15"/>
                    </a:lnTo>
                    <a:lnTo>
                      <a:pt x="28" y="19"/>
                    </a:lnTo>
                    <a:lnTo>
                      <a:pt x="25" y="23"/>
                    </a:lnTo>
                    <a:lnTo>
                      <a:pt x="22" y="28"/>
                    </a:lnTo>
                    <a:lnTo>
                      <a:pt x="19" y="33"/>
                    </a:lnTo>
                    <a:lnTo>
                      <a:pt x="17" y="39"/>
                    </a:lnTo>
                    <a:lnTo>
                      <a:pt x="16" y="46"/>
                    </a:lnTo>
                    <a:lnTo>
                      <a:pt x="14" y="52"/>
                    </a:lnTo>
                    <a:lnTo>
                      <a:pt x="14" y="58"/>
                    </a:lnTo>
                    <a:lnTo>
                      <a:pt x="14" y="65"/>
                    </a:lnTo>
                    <a:lnTo>
                      <a:pt x="0" y="205"/>
                    </a:lnTo>
                    <a:lnTo>
                      <a:pt x="0" y="212"/>
                    </a:lnTo>
                    <a:lnTo>
                      <a:pt x="1" y="218"/>
                    </a:lnTo>
                    <a:lnTo>
                      <a:pt x="3" y="224"/>
                    </a:lnTo>
                    <a:lnTo>
                      <a:pt x="5" y="230"/>
                    </a:lnTo>
                    <a:lnTo>
                      <a:pt x="8" y="235"/>
                    </a:lnTo>
                    <a:lnTo>
                      <a:pt x="12" y="240"/>
                    </a:lnTo>
                    <a:lnTo>
                      <a:pt x="15" y="245"/>
                    </a:lnTo>
                    <a:lnTo>
                      <a:pt x="21" y="250"/>
                    </a:lnTo>
                    <a:lnTo>
                      <a:pt x="25" y="254"/>
                    </a:lnTo>
                    <a:lnTo>
                      <a:pt x="30" y="258"/>
                    </a:lnTo>
                    <a:lnTo>
                      <a:pt x="34" y="261"/>
                    </a:lnTo>
                    <a:lnTo>
                      <a:pt x="39" y="264"/>
                    </a:lnTo>
                    <a:lnTo>
                      <a:pt x="44" y="266"/>
                    </a:lnTo>
                    <a:lnTo>
                      <a:pt x="49" y="267"/>
                    </a:lnTo>
                    <a:lnTo>
                      <a:pt x="54" y="268"/>
                    </a:lnTo>
                    <a:lnTo>
                      <a:pt x="60"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655" name="Freeform 171"/>
              <p:cNvSpPr>
                <a:spLocks/>
              </p:cNvSpPr>
              <p:nvPr/>
            </p:nvSpPr>
            <p:spPr bwMode="auto">
              <a:xfrm>
                <a:off x="4604" y="1322"/>
                <a:ext cx="14" cy="5"/>
              </a:xfrm>
              <a:custGeom>
                <a:avLst/>
                <a:gdLst>
                  <a:gd name="T0" fmla="*/ 14 w 332"/>
                  <a:gd name="T1" fmla="*/ 2 h 121"/>
                  <a:gd name="T2" fmla="*/ 14 w 332"/>
                  <a:gd name="T3" fmla="*/ 3 h 121"/>
                  <a:gd name="T4" fmla="*/ 14 w 332"/>
                  <a:gd name="T5" fmla="*/ 3 h 121"/>
                  <a:gd name="T6" fmla="*/ 14 w 332"/>
                  <a:gd name="T7" fmla="*/ 3 h 121"/>
                  <a:gd name="T8" fmla="*/ 14 w 332"/>
                  <a:gd name="T9" fmla="*/ 3 h 121"/>
                  <a:gd name="T10" fmla="*/ 14 w 332"/>
                  <a:gd name="T11" fmla="*/ 4 h 121"/>
                  <a:gd name="T12" fmla="*/ 14 w 332"/>
                  <a:gd name="T13" fmla="*/ 4 h 121"/>
                  <a:gd name="T14" fmla="*/ 14 w 332"/>
                  <a:gd name="T15" fmla="*/ 4 h 121"/>
                  <a:gd name="T16" fmla="*/ 14 w 332"/>
                  <a:gd name="T17" fmla="*/ 4 h 121"/>
                  <a:gd name="T18" fmla="*/ 13 w 332"/>
                  <a:gd name="T19" fmla="*/ 4 h 121"/>
                  <a:gd name="T20" fmla="*/ 13 w 332"/>
                  <a:gd name="T21" fmla="*/ 5 h 121"/>
                  <a:gd name="T22" fmla="*/ 13 w 332"/>
                  <a:gd name="T23" fmla="*/ 5 h 121"/>
                  <a:gd name="T24" fmla="*/ 13 w 332"/>
                  <a:gd name="T25" fmla="*/ 5 h 121"/>
                  <a:gd name="T26" fmla="*/ 13 w 332"/>
                  <a:gd name="T27" fmla="*/ 5 h 121"/>
                  <a:gd name="T28" fmla="*/ 13 w 332"/>
                  <a:gd name="T29" fmla="*/ 5 h 121"/>
                  <a:gd name="T30" fmla="*/ 13 w 332"/>
                  <a:gd name="T31" fmla="*/ 5 h 121"/>
                  <a:gd name="T32" fmla="*/ 12 w 332"/>
                  <a:gd name="T33" fmla="*/ 5 h 121"/>
                  <a:gd name="T34" fmla="*/ 2 w 332"/>
                  <a:gd name="T35" fmla="*/ 5 h 121"/>
                  <a:gd name="T36" fmla="*/ 1 w 332"/>
                  <a:gd name="T37" fmla="*/ 5 h 121"/>
                  <a:gd name="T38" fmla="*/ 1 w 332"/>
                  <a:gd name="T39" fmla="*/ 5 h 121"/>
                  <a:gd name="T40" fmla="*/ 1 w 332"/>
                  <a:gd name="T41" fmla="*/ 5 h 121"/>
                  <a:gd name="T42" fmla="*/ 1 w 332"/>
                  <a:gd name="T43" fmla="*/ 5 h 121"/>
                  <a:gd name="T44" fmla="*/ 1 w 332"/>
                  <a:gd name="T45" fmla="*/ 5 h 121"/>
                  <a:gd name="T46" fmla="*/ 1 w 332"/>
                  <a:gd name="T47" fmla="*/ 5 h 121"/>
                  <a:gd name="T48" fmla="*/ 1 w 332"/>
                  <a:gd name="T49" fmla="*/ 4 h 121"/>
                  <a:gd name="T50" fmla="*/ 0 w 332"/>
                  <a:gd name="T51" fmla="*/ 4 h 121"/>
                  <a:gd name="T52" fmla="*/ 0 w 332"/>
                  <a:gd name="T53" fmla="*/ 4 h 121"/>
                  <a:gd name="T54" fmla="*/ 0 w 332"/>
                  <a:gd name="T55" fmla="*/ 4 h 121"/>
                  <a:gd name="T56" fmla="*/ 0 w 332"/>
                  <a:gd name="T57" fmla="*/ 4 h 121"/>
                  <a:gd name="T58" fmla="*/ 0 w 332"/>
                  <a:gd name="T59" fmla="*/ 3 h 121"/>
                  <a:gd name="T60" fmla="*/ 0 w 332"/>
                  <a:gd name="T61" fmla="*/ 3 h 121"/>
                  <a:gd name="T62" fmla="*/ 0 w 332"/>
                  <a:gd name="T63" fmla="*/ 3 h 121"/>
                  <a:gd name="T64" fmla="*/ 0 w 332"/>
                  <a:gd name="T65" fmla="*/ 3 h 121"/>
                  <a:gd name="T66" fmla="*/ 0 w 332"/>
                  <a:gd name="T67" fmla="*/ 2 h 121"/>
                  <a:gd name="T68" fmla="*/ 0 w 332"/>
                  <a:gd name="T69" fmla="*/ 0 h 121"/>
                  <a:gd name="T70" fmla="*/ 14 w 332"/>
                  <a:gd name="T71" fmla="*/ 0 h 121"/>
                  <a:gd name="T72" fmla="*/ 14 w 332"/>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1"/>
                  <a:gd name="T113" fmla="*/ 332 w 33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1">
                    <a:moveTo>
                      <a:pt x="332" y="60"/>
                    </a:moveTo>
                    <a:lnTo>
                      <a:pt x="331" y="65"/>
                    </a:lnTo>
                    <a:lnTo>
                      <a:pt x="331" y="71"/>
                    </a:lnTo>
                    <a:lnTo>
                      <a:pt x="330" y="78"/>
                    </a:lnTo>
                    <a:lnTo>
                      <a:pt x="329" y="83"/>
                    </a:lnTo>
                    <a:lnTo>
                      <a:pt x="328" y="88"/>
                    </a:lnTo>
                    <a:lnTo>
                      <a:pt x="326" y="93"/>
                    </a:lnTo>
                    <a:lnTo>
                      <a:pt x="324" y="98"/>
                    </a:lnTo>
                    <a:lnTo>
                      <a:pt x="322" y="102"/>
                    </a:lnTo>
                    <a:lnTo>
                      <a:pt x="319" y="106"/>
                    </a:lnTo>
                    <a:lnTo>
                      <a:pt x="316" y="109"/>
                    </a:lnTo>
                    <a:lnTo>
                      <a:pt x="313" y="112"/>
                    </a:lnTo>
                    <a:lnTo>
                      <a:pt x="310" y="115"/>
                    </a:lnTo>
                    <a:lnTo>
                      <a:pt x="306" y="118"/>
                    </a:lnTo>
                    <a:lnTo>
                      <a:pt x="301" y="119"/>
                    </a:lnTo>
                    <a:lnTo>
                      <a:pt x="297" y="120"/>
                    </a:lnTo>
                    <a:lnTo>
                      <a:pt x="293" y="121"/>
                    </a:lnTo>
                    <a:lnTo>
                      <a:pt x="39" y="121"/>
                    </a:lnTo>
                    <a:lnTo>
                      <a:pt x="34" y="120"/>
                    </a:lnTo>
                    <a:lnTo>
                      <a:pt x="29" y="119"/>
                    </a:lnTo>
                    <a:lnTo>
                      <a:pt x="25" y="118"/>
                    </a:lnTo>
                    <a:lnTo>
                      <a:pt x="21" y="115"/>
                    </a:lnTo>
                    <a:lnTo>
                      <a:pt x="18" y="112"/>
                    </a:lnTo>
                    <a:lnTo>
                      <a:pt x="15" y="109"/>
                    </a:lnTo>
                    <a:lnTo>
                      <a:pt x="12" y="106"/>
                    </a:lnTo>
                    <a:lnTo>
                      <a:pt x="10" y="102"/>
                    </a:lnTo>
                    <a:lnTo>
                      <a:pt x="7" y="98"/>
                    </a:lnTo>
                    <a:lnTo>
                      <a:pt x="5" y="93"/>
                    </a:lnTo>
                    <a:lnTo>
                      <a:pt x="3" y="88"/>
                    </a:lnTo>
                    <a:lnTo>
                      <a:pt x="2" y="83"/>
                    </a:lnTo>
                    <a:lnTo>
                      <a:pt x="1" y="78"/>
                    </a:lnTo>
                    <a:lnTo>
                      <a:pt x="0" y="71"/>
                    </a:lnTo>
                    <a:lnTo>
                      <a:pt x="0" y="65"/>
                    </a:lnTo>
                    <a:lnTo>
                      <a:pt x="0" y="60"/>
                    </a:lnTo>
                    <a:lnTo>
                      <a:pt x="2" y="0"/>
                    </a:lnTo>
                    <a:lnTo>
                      <a:pt x="330"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656" name="Freeform 172"/>
              <p:cNvSpPr>
                <a:spLocks/>
              </p:cNvSpPr>
              <p:nvPr/>
            </p:nvSpPr>
            <p:spPr bwMode="auto">
              <a:xfrm>
                <a:off x="4602" y="1318"/>
                <a:ext cx="1" cy="8"/>
              </a:xfrm>
              <a:custGeom>
                <a:avLst/>
                <a:gdLst>
                  <a:gd name="T0" fmla="*/ 1 w 33"/>
                  <a:gd name="T1" fmla="*/ 8 h 200"/>
                  <a:gd name="T2" fmla="*/ 1 w 33"/>
                  <a:gd name="T3" fmla="*/ 8 h 200"/>
                  <a:gd name="T4" fmla="*/ 1 w 33"/>
                  <a:gd name="T5" fmla="*/ 8 h 200"/>
                  <a:gd name="T6" fmla="*/ 1 w 33"/>
                  <a:gd name="T7" fmla="*/ 8 h 200"/>
                  <a:gd name="T8" fmla="*/ 1 w 33"/>
                  <a:gd name="T9" fmla="*/ 8 h 200"/>
                  <a:gd name="T10" fmla="*/ 1 w 33"/>
                  <a:gd name="T11" fmla="*/ 8 h 200"/>
                  <a:gd name="T12" fmla="*/ 1 w 33"/>
                  <a:gd name="T13" fmla="*/ 7 h 200"/>
                  <a:gd name="T14" fmla="*/ 1 w 33"/>
                  <a:gd name="T15" fmla="*/ 7 h 200"/>
                  <a:gd name="T16" fmla="*/ 1 w 33"/>
                  <a:gd name="T17" fmla="*/ 1 h 200"/>
                  <a:gd name="T18" fmla="*/ 1 w 33"/>
                  <a:gd name="T19" fmla="*/ 1 h 200"/>
                  <a:gd name="T20" fmla="*/ 1 w 33"/>
                  <a:gd name="T21" fmla="*/ 0 h 200"/>
                  <a:gd name="T22" fmla="*/ 1 w 33"/>
                  <a:gd name="T23" fmla="*/ 0 h 200"/>
                  <a:gd name="T24" fmla="*/ 1 w 33"/>
                  <a:gd name="T25" fmla="*/ 0 h 200"/>
                  <a:gd name="T26" fmla="*/ 1 w 33"/>
                  <a:gd name="T27" fmla="*/ 0 h 200"/>
                  <a:gd name="T28" fmla="*/ 1 w 33"/>
                  <a:gd name="T29" fmla="*/ 0 h 200"/>
                  <a:gd name="T30" fmla="*/ 1 w 33"/>
                  <a:gd name="T31" fmla="*/ 0 h 200"/>
                  <a:gd name="T32" fmla="*/ 1 w 33"/>
                  <a:gd name="T33" fmla="*/ 0 h 200"/>
                  <a:gd name="T34" fmla="*/ 1 w 33"/>
                  <a:gd name="T35" fmla="*/ 0 h 200"/>
                  <a:gd name="T36" fmla="*/ 0 w 33"/>
                  <a:gd name="T37" fmla="*/ 0 h 200"/>
                  <a:gd name="T38" fmla="*/ 0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0 w 33"/>
                  <a:gd name="T61" fmla="*/ 8 h 200"/>
                  <a:gd name="T62" fmla="*/ 0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20" y="200"/>
                    </a:moveTo>
                    <a:lnTo>
                      <a:pt x="21" y="199"/>
                    </a:lnTo>
                    <a:lnTo>
                      <a:pt x="22" y="199"/>
                    </a:lnTo>
                    <a:lnTo>
                      <a:pt x="23" y="199"/>
                    </a:lnTo>
                    <a:lnTo>
                      <a:pt x="24" y="198"/>
                    </a:lnTo>
                    <a:lnTo>
                      <a:pt x="26" y="197"/>
                    </a:lnTo>
                    <a:lnTo>
                      <a:pt x="27" y="196"/>
                    </a:lnTo>
                    <a:lnTo>
                      <a:pt x="28" y="195"/>
                    </a:lnTo>
                    <a:lnTo>
                      <a:pt x="29" y="194"/>
                    </a:lnTo>
                    <a:lnTo>
                      <a:pt x="29" y="193"/>
                    </a:lnTo>
                    <a:lnTo>
                      <a:pt x="30" y="191"/>
                    </a:lnTo>
                    <a:lnTo>
                      <a:pt x="31" y="190"/>
                    </a:lnTo>
                    <a:lnTo>
                      <a:pt x="31" y="188"/>
                    </a:lnTo>
                    <a:lnTo>
                      <a:pt x="32" y="186"/>
                    </a:lnTo>
                    <a:lnTo>
                      <a:pt x="32" y="184"/>
                    </a:lnTo>
                    <a:lnTo>
                      <a:pt x="32" y="183"/>
                    </a:lnTo>
                    <a:lnTo>
                      <a:pt x="33" y="181"/>
                    </a:lnTo>
                    <a:lnTo>
                      <a:pt x="33" y="20"/>
                    </a:lnTo>
                    <a:lnTo>
                      <a:pt x="32" y="18"/>
                    </a:lnTo>
                    <a:lnTo>
                      <a:pt x="32" y="16"/>
                    </a:lnTo>
                    <a:lnTo>
                      <a:pt x="32" y="14"/>
                    </a:lnTo>
                    <a:lnTo>
                      <a:pt x="31" y="12"/>
                    </a:lnTo>
                    <a:lnTo>
                      <a:pt x="31" y="11"/>
                    </a:lnTo>
                    <a:lnTo>
                      <a:pt x="30" y="9"/>
                    </a:lnTo>
                    <a:lnTo>
                      <a:pt x="29" y="7"/>
                    </a:lnTo>
                    <a:lnTo>
                      <a:pt x="29" y="5"/>
                    </a:lnTo>
                    <a:lnTo>
                      <a:pt x="28" y="4"/>
                    </a:lnTo>
                    <a:lnTo>
                      <a:pt x="27" y="3"/>
                    </a:lnTo>
                    <a:lnTo>
                      <a:pt x="26" y="2"/>
                    </a:lnTo>
                    <a:lnTo>
                      <a:pt x="24" y="1"/>
                    </a:lnTo>
                    <a:lnTo>
                      <a:pt x="23" y="0"/>
                    </a:lnTo>
                    <a:lnTo>
                      <a:pt x="22" y="0"/>
                    </a:lnTo>
                    <a:lnTo>
                      <a:pt x="21" y="0"/>
                    </a:lnTo>
                    <a:lnTo>
                      <a:pt x="20" y="0"/>
                    </a:lnTo>
                    <a:lnTo>
                      <a:pt x="18" y="0"/>
                    </a:lnTo>
                    <a:lnTo>
                      <a:pt x="17" y="0"/>
                    </a:lnTo>
                    <a:lnTo>
                      <a:pt x="15" y="0"/>
                    </a:lnTo>
                    <a:lnTo>
                      <a:pt x="14" y="1"/>
                    </a:lnTo>
                    <a:lnTo>
                      <a:pt x="13" y="2"/>
                    </a:lnTo>
                    <a:lnTo>
                      <a:pt x="12" y="3"/>
                    </a:lnTo>
                    <a:lnTo>
                      <a:pt x="10" y="4"/>
                    </a:lnTo>
                    <a:lnTo>
                      <a:pt x="10" y="5"/>
                    </a:lnTo>
                    <a:lnTo>
                      <a:pt x="9" y="7"/>
                    </a:lnTo>
                    <a:lnTo>
                      <a:pt x="8" y="9"/>
                    </a:lnTo>
                    <a:lnTo>
                      <a:pt x="7" y="11"/>
                    </a:lnTo>
                    <a:lnTo>
                      <a:pt x="7" y="12"/>
                    </a:lnTo>
                    <a:lnTo>
                      <a:pt x="6" y="14"/>
                    </a:lnTo>
                    <a:lnTo>
                      <a:pt x="6" y="16"/>
                    </a:lnTo>
                    <a:lnTo>
                      <a:pt x="6" y="18"/>
                    </a:lnTo>
                    <a:lnTo>
                      <a:pt x="6" y="20"/>
                    </a:lnTo>
                    <a:lnTo>
                      <a:pt x="0" y="168"/>
                    </a:lnTo>
                    <a:lnTo>
                      <a:pt x="0" y="170"/>
                    </a:lnTo>
                    <a:lnTo>
                      <a:pt x="0" y="173"/>
                    </a:lnTo>
                    <a:lnTo>
                      <a:pt x="1" y="175"/>
                    </a:lnTo>
                    <a:lnTo>
                      <a:pt x="1" y="178"/>
                    </a:lnTo>
                    <a:lnTo>
                      <a:pt x="2" y="180"/>
                    </a:lnTo>
                    <a:lnTo>
                      <a:pt x="3" y="183"/>
                    </a:lnTo>
                    <a:lnTo>
                      <a:pt x="6" y="185"/>
                    </a:lnTo>
                    <a:lnTo>
                      <a:pt x="7" y="188"/>
                    </a:lnTo>
                    <a:lnTo>
                      <a:pt x="8" y="190"/>
                    </a:lnTo>
                    <a:lnTo>
                      <a:pt x="10" y="192"/>
                    </a:lnTo>
                    <a:lnTo>
                      <a:pt x="12" y="194"/>
                    </a:lnTo>
                    <a:lnTo>
                      <a:pt x="13" y="196"/>
                    </a:lnTo>
                    <a:lnTo>
                      <a:pt x="15" y="197"/>
                    </a:lnTo>
                    <a:lnTo>
                      <a:pt x="16" y="199"/>
                    </a:lnTo>
                    <a:lnTo>
                      <a:pt x="18" y="199"/>
                    </a:lnTo>
                    <a:lnTo>
                      <a:pt x="20" y="200"/>
                    </a:lnTo>
                    <a:close/>
                  </a:path>
                </a:pathLst>
              </a:custGeom>
              <a:solidFill>
                <a:srgbClr val="DADEDC"/>
              </a:solidFill>
              <a:ln w="0">
                <a:solidFill>
                  <a:srgbClr val="000000"/>
                </a:solidFill>
                <a:round/>
                <a:headEnd/>
                <a:tailEnd/>
              </a:ln>
            </p:spPr>
            <p:txBody>
              <a:bodyPr/>
              <a:lstStyle/>
              <a:p>
                <a:pPr algn="ctr"/>
                <a:endParaRPr lang="en-US" sz="1800"/>
              </a:p>
            </p:txBody>
          </p:sp>
          <p:sp>
            <p:nvSpPr>
              <p:cNvPr id="309657" name="Freeform 173"/>
              <p:cNvSpPr>
                <a:spLocks/>
              </p:cNvSpPr>
              <p:nvPr/>
            </p:nvSpPr>
            <p:spPr bwMode="auto">
              <a:xfrm>
                <a:off x="4619" y="1317"/>
                <a:ext cx="1" cy="9"/>
              </a:xfrm>
              <a:custGeom>
                <a:avLst/>
                <a:gdLst>
                  <a:gd name="T0" fmla="*/ 0 w 37"/>
                  <a:gd name="T1" fmla="*/ 9 h 209"/>
                  <a:gd name="T2" fmla="*/ 1 w 37"/>
                  <a:gd name="T3" fmla="*/ 9 h 209"/>
                  <a:gd name="T4" fmla="*/ 1 w 37"/>
                  <a:gd name="T5" fmla="*/ 9 h 209"/>
                  <a:gd name="T6" fmla="*/ 1 w 37"/>
                  <a:gd name="T7" fmla="*/ 9 h 209"/>
                  <a:gd name="T8" fmla="*/ 1 w 37"/>
                  <a:gd name="T9" fmla="*/ 8 h 209"/>
                  <a:gd name="T10" fmla="*/ 1 w 37"/>
                  <a:gd name="T11" fmla="*/ 8 h 209"/>
                  <a:gd name="T12" fmla="*/ 1 w 37"/>
                  <a:gd name="T13" fmla="*/ 8 h 209"/>
                  <a:gd name="T14" fmla="*/ 1 w 37"/>
                  <a:gd name="T15" fmla="*/ 8 h 209"/>
                  <a:gd name="T16" fmla="*/ 1 w 37"/>
                  <a:gd name="T17" fmla="*/ 1 h 209"/>
                  <a:gd name="T18" fmla="*/ 1 w 37"/>
                  <a:gd name="T19" fmla="*/ 1 h 209"/>
                  <a:gd name="T20" fmla="*/ 1 w 37"/>
                  <a:gd name="T21" fmla="*/ 0 h 209"/>
                  <a:gd name="T22" fmla="*/ 1 w 37"/>
                  <a:gd name="T23" fmla="*/ 0 h 209"/>
                  <a:gd name="T24" fmla="*/ 1 w 37"/>
                  <a:gd name="T25" fmla="*/ 0 h 209"/>
                  <a:gd name="T26" fmla="*/ 1 w 37"/>
                  <a:gd name="T27" fmla="*/ 0 h 209"/>
                  <a:gd name="T28" fmla="*/ 1 w 37"/>
                  <a:gd name="T29" fmla="*/ 0 h 209"/>
                  <a:gd name="T30" fmla="*/ 0 w 37"/>
                  <a:gd name="T31" fmla="*/ 0 h 209"/>
                  <a:gd name="T32" fmla="*/ 0 w 37"/>
                  <a:gd name="T33" fmla="*/ 0 h 209"/>
                  <a:gd name="T34" fmla="*/ 0 w 37"/>
                  <a:gd name="T35" fmla="*/ 0 h 209"/>
                  <a:gd name="T36" fmla="*/ 0 w 37"/>
                  <a:gd name="T37" fmla="*/ 0 h 209"/>
                  <a:gd name="T38" fmla="*/ 0 w 37"/>
                  <a:gd name="T39" fmla="*/ 0 h 209"/>
                  <a:gd name="T40" fmla="*/ 0 w 37"/>
                  <a:gd name="T41" fmla="*/ 0 h 209"/>
                  <a:gd name="T42" fmla="*/ 0 w 37"/>
                  <a:gd name="T43" fmla="*/ 0 h 209"/>
                  <a:gd name="T44" fmla="*/ 0 w 37"/>
                  <a:gd name="T45" fmla="*/ 1 h 209"/>
                  <a:gd name="T46" fmla="*/ 0 w 37"/>
                  <a:gd name="T47" fmla="*/ 1 h 209"/>
                  <a:gd name="T48" fmla="*/ 0 w 37"/>
                  <a:gd name="T49" fmla="*/ 1 h 209"/>
                  <a:gd name="T50" fmla="*/ 0 w 37"/>
                  <a:gd name="T51" fmla="*/ 8 h 209"/>
                  <a:gd name="T52" fmla="*/ 0 w 37"/>
                  <a:gd name="T53" fmla="*/ 8 h 209"/>
                  <a:gd name="T54" fmla="*/ 0 w 37"/>
                  <a:gd name="T55" fmla="*/ 9 h 209"/>
                  <a:gd name="T56" fmla="*/ 0 w 37"/>
                  <a:gd name="T57" fmla="*/ 9 h 209"/>
                  <a:gd name="T58" fmla="*/ 0 w 37"/>
                  <a:gd name="T59" fmla="*/ 9 h 209"/>
                  <a:gd name="T60" fmla="*/ 0 w 37"/>
                  <a:gd name="T61" fmla="*/ 9 h 209"/>
                  <a:gd name="T62" fmla="*/ 0 w 37"/>
                  <a:gd name="T63" fmla="*/ 9 h 209"/>
                  <a:gd name="T64" fmla="*/ 0 w 3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9"/>
                  <a:gd name="T101" fmla="*/ 37 w 3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9">
                    <a:moveTo>
                      <a:pt x="15" y="209"/>
                    </a:moveTo>
                    <a:lnTo>
                      <a:pt x="16" y="208"/>
                    </a:lnTo>
                    <a:lnTo>
                      <a:pt x="17" y="208"/>
                    </a:lnTo>
                    <a:lnTo>
                      <a:pt x="19" y="206"/>
                    </a:lnTo>
                    <a:lnTo>
                      <a:pt x="21" y="205"/>
                    </a:lnTo>
                    <a:lnTo>
                      <a:pt x="23" y="203"/>
                    </a:lnTo>
                    <a:lnTo>
                      <a:pt x="25" y="201"/>
                    </a:lnTo>
                    <a:lnTo>
                      <a:pt x="26" y="199"/>
                    </a:lnTo>
                    <a:lnTo>
                      <a:pt x="28" y="197"/>
                    </a:lnTo>
                    <a:lnTo>
                      <a:pt x="30" y="194"/>
                    </a:lnTo>
                    <a:lnTo>
                      <a:pt x="31" y="191"/>
                    </a:lnTo>
                    <a:lnTo>
                      <a:pt x="33" y="189"/>
                    </a:lnTo>
                    <a:lnTo>
                      <a:pt x="34" y="186"/>
                    </a:lnTo>
                    <a:lnTo>
                      <a:pt x="35" y="184"/>
                    </a:lnTo>
                    <a:lnTo>
                      <a:pt x="36" y="181"/>
                    </a:lnTo>
                    <a:lnTo>
                      <a:pt x="36" y="179"/>
                    </a:lnTo>
                    <a:lnTo>
                      <a:pt x="37" y="177"/>
                    </a:lnTo>
                    <a:lnTo>
                      <a:pt x="28" y="20"/>
                    </a:lnTo>
                    <a:lnTo>
                      <a:pt x="27" y="18"/>
                    </a:lnTo>
                    <a:lnTo>
                      <a:pt x="27" y="16"/>
                    </a:lnTo>
                    <a:lnTo>
                      <a:pt x="27" y="13"/>
                    </a:lnTo>
                    <a:lnTo>
                      <a:pt x="26" y="11"/>
                    </a:lnTo>
                    <a:lnTo>
                      <a:pt x="26" y="10"/>
                    </a:lnTo>
                    <a:lnTo>
                      <a:pt x="25" y="8"/>
                    </a:lnTo>
                    <a:lnTo>
                      <a:pt x="24" y="7"/>
                    </a:lnTo>
                    <a:lnTo>
                      <a:pt x="24" y="5"/>
                    </a:lnTo>
                    <a:lnTo>
                      <a:pt x="23" y="4"/>
                    </a:lnTo>
                    <a:lnTo>
                      <a:pt x="22" y="3"/>
                    </a:lnTo>
                    <a:lnTo>
                      <a:pt x="21" y="2"/>
                    </a:lnTo>
                    <a:lnTo>
                      <a:pt x="19" y="1"/>
                    </a:lnTo>
                    <a:lnTo>
                      <a:pt x="18" y="0"/>
                    </a:lnTo>
                    <a:lnTo>
                      <a:pt x="17" y="0"/>
                    </a:lnTo>
                    <a:lnTo>
                      <a:pt x="16" y="0"/>
                    </a:lnTo>
                    <a:lnTo>
                      <a:pt x="15" y="0"/>
                    </a:lnTo>
                    <a:lnTo>
                      <a:pt x="13" y="0"/>
                    </a:lnTo>
                    <a:lnTo>
                      <a:pt x="12" y="0"/>
                    </a:lnTo>
                    <a:lnTo>
                      <a:pt x="10" y="0"/>
                    </a:lnTo>
                    <a:lnTo>
                      <a:pt x="9" y="1"/>
                    </a:lnTo>
                    <a:lnTo>
                      <a:pt x="8" y="2"/>
                    </a:lnTo>
                    <a:lnTo>
                      <a:pt x="7" y="3"/>
                    </a:lnTo>
                    <a:lnTo>
                      <a:pt x="5" y="4"/>
                    </a:lnTo>
                    <a:lnTo>
                      <a:pt x="5" y="6"/>
                    </a:lnTo>
                    <a:lnTo>
                      <a:pt x="4"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4" y="202"/>
                    </a:lnTo>
                    <a:lnTo>
                      <a:pt x="5" y="203"/>
                    </a:lnTo>
                    <a:lnTo>
                      <a:pt x="5" y="204"/>
                    </a:lnTo>
                    <a:lnTo>
                      <a:pt x="7" y="205"/>
                    </a:lnTo>
                    <a:lnTo>
                      <a:pt x="8" y="206"/>
                    </a:lnTo>
                    <a:lnTo>
                      <a:pt x="9" y="207"/>
                    </a:lnTo>
                    <a:lnTo>
                      <a:pt x="10" y="208"/>
                    </a:lnTo>
                    <a:lnTo>
                      <a:pt x="12" y="208"/>
                    </a:lnTo>
                    <a:lnTo>
                      <a:pt x="13" y="208"/>
                    </a:lnTo>
                    <a:lnTo>
                      <a:pt x="15" y="209"/>
                    </a:lnTo>
                    <a:close/>
                  </a:path>
                </a:pathLst>
              </a:custGeom>
              <a:solidFill>
                <a:srgbClr val="DADEDC"/>
              </a:solidFill>
              <a:ln w="0">
                <a:solidFill>
                  <a:srgbClr val="000000"/>
                </a:solidFill>
                <a:round/>
                <a:headEnd/>
                <a:tailEnd/>
              </a:ln>
            </p:spPr>
            <p:txBody>
              <a:bodyPr/>
              <a:lstStyle/>
              <a:p>
                <a:pPr algn="ctr"/>
                <a:endParaRPr lang="en-US" sz="1800"/>
              </a:p>
            </p:txBody>
          </p:sp>
          <p:sp>
            <p:nvSpPr>
              <p:cNvPr id="309658" name="Freeform 174"/>
              <p:cNvSpPr>
                <a:spLocks/>
              </p:cNvSpPr>
              <p:nvPr/>
            </p:nvSpPr>
            <p:spPr bwMode="auto">
              <a:xfrm>
                <a:off x="4604" y="1317"/>
                <a:ext cx="15" cy="4"/>
              </a:xfrm>
              <a:custGeom>
                <a:avLst/>
                <a:gdLst>
                  <a:gd name="T0" fmla="*/ 14 w 341"/>
                  <a:gd name="T1" fmla="*/ 4 h 99"/>
                  <a:gd name="T2" fmla="*/ 14 w 341"/>
                  <a:gd name="T3" fmla="*/ 4 h 99"/>
                  <a:gd name="T4" fmla="*/ 14 w 341"/>
                  <a:gd name="T5" fmla="*/ 4 h 99"/>
                  <a:gd name="T6" fmla="*/ 14 w 341"/>
                  <a:gd name="T7" fmla="*/ 4 h 99"/>
                  <a:gd name="T8" fmla="*/ 15 w 341"/>
                  <a:gd name="T9" fmla="*/ 4 h 99"/>
                  <a:gd name="T10" fmla="*/ 15 w 341"/>
                  <a:gd name="T11" fmla="*/ 3 h 99"/>
                  <a:gd name="T12" fmla="*/ 15 w 341"/>
                  <a:gd name="T13" fmla="*/ 3 h 99"/>
                  <a:gd name="T14" fmla="*/ 15 w 341"/>
                  <a:gd name="T15" fmla="*/ 3 h 99"/>
                  <a:gd name="T16" fmla="*/ 15 w 341"/>
                  <a:gd name="T17" fmla="*/ 1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0 h 99"/>
                  <a:gd name="T44" fmla="*/ 0 w 341"/>
                  <a:gd name="T45" fmla="*/ 1 h 99"/>
                  <a:gd name="T46" fmla="*/ 0 w 341"/>
                  <a:gd name="T47" fmla="*/ 1 h 99"/>
                  <a:gd name="T48" fmla="*/ 0 w 341"/>
                  <a:gd name="T49" fmla="*/ 1 h 99"/>
                  <a:gd name="T50" fmla="*/ 0 w 341"/>
                  <a:gd name="T51" fmla="*/ 3 h 99"/>
                  <a:gd name="T52" fmla="*/ 0 w 341"/>
                  <a:gd name="T53" fmla="*/ 3 h 99"/>
                  <a:gd name="T54" fmla="*/ 0 w 341"/>
                  <a:gd name="T55" fmla="*/ 3 h 99"/>
                  <a:gd name="T56" fmla="*/ 0 w 341"/>
                  <a:gd name="T57" fmla="*/ 3 h 99"/>
                  <a:gd name="T58" fmla="*/ 0 w 341"/>
                  <a:gd name="T59" fmla="*/ 4 h 99"/>
                  <a:gd name="T60" fmla="*/ 1 w 341"/>
                  <a:gd name="T61" fmla="*/ 4 h 99"/>
                  <a:gd name="T62" fmla="*/ 1 w 341"/>
                  <a:gd name="T63" fmla="*/ 4 h 99"/>
                  <a:gd name="T64" fmla="*/ 1 w 341"/>
                  <a:gd name="T65" fmla="*/ 4 h 99"/>
                  <a:gd name="T66" fmla="*/ 2 w 34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8" y="98"/>
                    </a:lnTo>
                    <a:lnTo>
                      <a:pt x="312" y="98"/>
                    </a:lnTo>
                    <a:lnTo>
                      <a:pt x="316" y="97"/>
                    </a:lnTo>
                    <a:lnTo>
                      <a:pt x="319" y="96"/>
                    </a:lnTo>
                    <a:lnTo>
                      <a:pt x="322" y="95"/>
                    </a:lnTo>
                    <a:lnTo>
                      <a:pt x="325" y="93"/>
                    </a:lnTo>
                    <a:lnTo>
                      <a:pt x="328" y="91"/>
                    </a:lnTo>
                    <a:lnTo>
                      <a:pt x="330" y="89"/>
                    </a:lnTo>
                    <a:lnTo>
                      <a:pt x="332" y="87"/>
                    </a:lnTo>
                    <a:lnTo>
                      <a:pt x="334" y="85"/>
                    </a:lnTo>
                    <a:lnTo>
                      <a:pt x="336" y="82"/>
                    </a:lnTo>
                    <a:lnTo>
                      <a:pt x="338" y="80"/>
                    </a:lnTo>
                    <a:lnTo>
                      <a:pt x="339" y="77"/>
                    </a:lnTo>
                    <a:lnTo>
                      <a:pt x="340" y="74"/>
                    </a:lnTo>
                    <a:lnTo>
                      <a:pt x="340" y="71"/>
                    </a:lnTo>
                    <a:lnTo>
                      <a:pt x="341" y="67"/>
                    </a:lnTo>
                    <a:lnTo>
                      <a:pt x="341" y="32"/>
                    </a:lnTo>
                    <a:lnTo>
                      <a:pt x="340" y="28"/>
                    </a:lnTo>
                    <a:lnTo>
                      <a:pt x="340" y="24"/>
                    </a:lnTo>
                    <a:lnTo>
                      <a:pt x="339" y="21"/>
                    </a:lnTo>
                    <a:lnTo>
                      <a:pt x="338" y="18"/>
                    </a:lnTo>
                    <a:lnTo>
                      <a:pt x="336" y="16"/>
                    </a:lnTo>
                    <a:lnTo>
                      <a:pt x="334" y="13"/>
                    </a:lnTo>
                    <a:lnTo>
                      <a:pt x="332" y="11"/>
                    </a:lnTo>
                    <a:lnTo>
                      <a:pt x="330" y="9"/>
                    </a:lnTo>
                    <a:lnTo>
                      <a:pt x="328" y="7"/>
                    </a:lnTo>
                    <a:lnTo>
                      <a:pt x="325" y="5"/>
                    </a:lnTo>
                    <a:lnTo>
                      <a:pt x="322" y="3"/>
                    </a:lnTo>
                    <a:lnTo>
                      <a:pt x="319" y="2"/>
                    </a:lnTo>
                    <a:lnTo>
                      <a:pt x="316" y="1"/>
                    </a:lnTo>
                    <a:lnTo>
                      <a:pt x="312" y="0"/>
                    </a:lnTo>
                    <a:lnTo>
                      <a:pt x="308" y="0"/>
                    </a:lnTo>
                    <a:lnTo>
                      <a:pt x="305" y="0"/>
                    </a:lnTo>
                    <a:lnTo>
                      <a:pt x="36" y="0"/>
                    </a:lnTo>
                    <a:lnTo>
                      <a:pt x="32" y="0"/>
                    </a:lnTo>
                    <a:lnTo>
                      <a:pt x="29" y="0"/>
                    </a:lnTo>
                    <a:lnTo>
                      <a:pt x="25" y="1"/>
                    </a:lnTo>
                    <a:lnTo>
                      <a:pt x="22" y="2"/>
                    </a:lnTo>
                    <a:lnTo>
                      <a:pt x="19" y="3"/>
                    </a:lnTo>
                    <a:lnTo>
                      <a:pt x="16" y="5"/>
                    </a:lnTo>
                    <a:lnTo>
                      <a:pt x="13" y="7"/>
                    </a:lnTo>
                    <a:lnTo>
                      <a:pt x="11" y="9"/>
                    </a:lnTo>
                    <a:lnTo>
                      <a:pt x="9" y="11"/>
                    </a:lnTo>
                    <a:lnTo>
                      <a:pt x="7" y="13"/>
                    </a:lnTo>
                    <a:lnTo>
                      <a:pt x="5" y="16"/>
                    </a:lnTo>
                    <a:lnTo>
                      <a:pt x="3" y="18"/>
                    </a:lnTo>
                    <a:lnTo>
                      <a:pt x="2" y="21"/>
                    </a:lnTo>
                    <a:lnTo>
                      <a:pt x="0" y="24"/>
                    </a:lnTo>
                    <a:lnTo>
                      <a:pt x="0" y="28"/>
                    </a:lnTo>
                    <a:lnTo>
                      <a:pt x="0" y="32"/>
                    </a:lnTo>
                    <a:lnTo>
                      <a:pt x="0" y="67"/>
                    </a:lnTo>
                    <a:lnTo>
                      <a:pt x="0" y="71"/>
                    </a:lnTo>
                    <a:lnTo>
                      <a:pt x="0" y="74"/>
                    </a:lnTo>
                    <a:lnTo>
                      <a:pt x="2" y="77"/>
                    </a:lnTo>
                    <a:lnTo>
                      <a:pt x="3" y="80"/>
                    </a:lnTo>
                    <a:lnTo>
                      <a:pt x="5" y="82"/>
                    </a:lnTo>
                    <a:lnTo>
                      <a:pt x="7" y="85"/>
                    </a:lnTo>
                    <a:lnTo>
                      <a:pt x="9" y="87"/>
                    </a:lnTo>
                    <a:lnTo>
                      <a:pt x="11" y="89"/>
                    </a:lnTo>
                    <a:lnTo>
                      <a:pt x="13" y="91"/>
                    </a:lnTo>
                    <a:lnTo>
                      <a:pt x="16" y="93"/>
                    </a:lnTo>
                    <a:lnTo>
                      <a:pt x="19" y="95"/>
                    </a:lnTo>
                    <a:lnTo>
                      <a:pt x="22" y="96"/>
                    </a:lnTo>
                    <a:lnTo>
                      <a:pt x="25" y="97"/>
                    </a:lnTo>
                    <a:lnTo>
                      <a:pt x="29" y="98"/>
                    </a:lnTo>
                    <a:lnTo>
                      <a:pt x="32" y="98"/>
                    </a:lnTo>
                    <a:lnTo>
                      <a:pt x="36"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659" name="Freeform 175"/>
              <p:cNvSpPr>
                <a:spLocks/>
              </p:cNvSpPr>
              <p:nvPr/>
            </p:nvSpPr>
            <p:spPr bwMode="auto">
              <a:xfrm>
                <a:off x="4578" y="1316"/>
                <a:ext cx="21" cy="12"/>
              </a:xfrm>
              <a:custGeom>
                <a:avLst/>
                <a:gdLst>
                  <a:gd name="T0" fmla="*/ 18 w 479"/>
                  <a:gd name="T1" fmla="*/ 12 h 282"/>
                  <a:gd name="T2" fmla="*/ 19 w 479"/>
                  <a:gd name="T3" fmla="*/ 12 h 282"/>
                  <a:gd name="T4" fmla="*/ 19 w 479"/>
                  <a:gd name="T5" fmla="*/ 12 h 282"/>
                  <a:gd name="T6" fmla="*/ 20 w 479"/>
                  <a:gd name="T7" fmla="*/ 11 h 282"/>
                  <a:gd name="T8" fmla="*/ 20 w 479"/>
                  <a:gd name="T9" fmla="*/ 11 h 282"/>
                  <a:gd name="T10" fmla="*/ 21 w 479"/>
                  <a:gd name="T11" fmla="*/ 10 h 282"/>
                  <a:gd name="T12" fmla="*/ 21 w 479"/>
                  <a:gd name="T13" fmla="*/ 10 h 282"/>
                  <a:gd name="T14" fmla="*/ 21 w 479"/>
                  <a:gd name="T15" fmla="*/ 9 h 282"/>
                  <a:gd name="T16" fmla="*/ 20 w 479"/>
                  <a:gd name="T17" fmla="*/ 3 h 282"/>
                  <a:gd name="T18" fmla="*/ 20 w 479"/>
                  <a:gd name="T19" fmla="*/ 2 h 282"/>
                  <a:gd name="T20" fmla="*/ 20 w 479"/>
                  <a:gd name="T21" fmla="*/ 2 h 282"/>
                  <a:gd name="T22" fmla="*/ 20 w 479"/>
                  <a:gd name="T23" fmla="*/ 1 h 282"/>
                  <a:gd name="T24" fmla="*/ 20 w 479"/>
                  <a:gd name="T25" fmla="*/ 1 h 282"/>
                  <a:gd name="T26" fmla="*/ 19 w 479"/>
                  <a:gd name="T27" fmla="*/ 1 h 282"/>
                  <a:gd name="T28" fmla="*/ 19 w 479"/>
                  <a:gd name="T29" fmla="*/ 0 h 282"/>
                  <a:gd name="T30" fmla="*/ 19 w 479"/>
                  <a:gd name="T31" fmla="*/ 0 h 282"/>
                  <a:gd name="T32" fmla="*/ 18 w 479"/>
                  <a:gd name="T33" fmla="*/ 0 h 282"/>
                  <a:gd name="T34" fmla="*/ 3 w 479"/>
                  <a:gd name="T35" fmla="*/ 0 h 282"/>
                  <a:gd name="T36" fmla="*/ 2 w 479"/>
                  <a:gd name="T37" fmla="*/ 0 h 282"/>
                  <a:gd name="T38" fmla="*/ 2 w 479"/>
                  <a:gd name="T39" fmla="*/ 0 h 282"/>
                  <a:gd name="T40" fmla="*/ 1 w 479"/>
                  <a:gd name="T41" fmla="*/ 1 h 282"/>
                  <a:gd name="T42" fmla="*/ 1 w 479"/>
                  <a:gd name="T43" fmla="*/ 1 h 282"/>
                  <a:gd name="T44" fmla="*/ 1 w 479"/>
                  <a:gd name="T45" fmla="*/ 1 h 282"/>
                  <a:gd name="T46" fmla="*/ 1 w 479"/>
                  <a:gd name="T47" fmla="*/ 2 h 282"/>
                  <a:gd name="T48" fmla="*/ 1 w 479"/>
                  <a:gd name="T49" fmla="*/ 3 h 282"/>
                  <a:gd name="T50" fmla="*/ 0 w 479"/>
                  <a:gd name="T51" fmla="*/ 9 h 282"/>
                  <a:gd name="T52" fmla="*/ 0 w 479"/>
                  <a:gd name="T53" fmla="*/ 10 h 282"/>
                  <a:gd name="T54" fmla="*/ 0 w 479"/>
                  <a:gd name="T55" fmla="*/ 10 h 282"/>
                  <a:gd name="T56" fmla="*/ 1 w 479"/>
                  <a:gd name="T57" fmla="*/ 11 h 282"/>
                  <a:gd name="T58" fmla="*/ 1 w 479"/>
                  <a:gd name="T59" fmla="*/ 11 h 282"/>
                  <a:gd name="T60" fmla="*/ 1 w 479"/>
                  <a:gd name="T61" fmla="*/ 11 h 282"/>
                  <a:gd name="T62" fmla="*/ 2 w 479"/>
                  <a:gd name="T63" fmla="*/ 12 h 282"/>
                  <a:gd name="T64" fmla="*/ 2 w 479"/>
                  <a:gd name="T65" fmla="*/ 12 h 282"/>
                  <a:gd name="T66" fmla="*/ 3 w 479"/>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9"/>
                  <a:gd name="T103" fmla="*/ 0 h 282"/>
                  <a:gd name="T104" fmla="*/ 479 w 479"/>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9" h="282">
                    <a:moveTo>
                      <a:pt x="415" y="282"/>
                    </a:moveTo>
                    <a:lnTo>
                      <a:pt x="419" y="281"/>
                    </a:lnTo>
                    <a:lnTo>
                      <a:pt x="425" y="280"/>
                    </a:lnTo>
                    <a:lnTo>
                      <a:pt x="430" y="278"/>
                    </a:lnTo>
                    <a:lnTo>
                      <a:pt x="436" y="276"/>
                    </a:lnTo>
                    <a:lnTo>
                      <a:pt x="441" y="273"/>
                    </a:lnTo>
                    <a:lnTo>
                      <a:pt x="447" y="270"/>
                    </a:lnTo>
                    <a:lnTo>
                      <a:pt x="452" y="266"/>
                    </a:lnTo>
                    <a:lnTo>
                      <a:pt x="456" y="262"/>
                    </a:lnTo>
                    <a:lnTo>
                      <a:pt x="461" y="257"/>
                    </a:lnTo>
                    <a:lnTo>
                      <a:pt x="465" y="252"/>
                    </a:lnTo>
                    <a:lnTo>
                      <a:pt x="468" y="246"/>
                    </a:lnTo>
                    <a:lnTo>
                      <a:pt x="472" y="240"/>
                    </a:lnTo>
                    <a:lnTo>
                      <a:pt x="475" y="234"/>
                    </a:lnTo>
                    <a:lnTo>
                      <a:pt x="477" y="228"/>
                    </a:lnTo>
                    <a:lnTo>
                      <a:pt x="478" y="221"/>
                    </a:lnTo>
                    <a:lnTo>
                      <a:pt x="479" y="215"/>
                    </a:lnTo>
                    <a:lnTo>
                      <a:pt x="464" y="67"/>
                    </a:lnTo>
                    <a:lnTo>
                      <a:pt x="463" y="60"/>
                    </a:lnTo>
                    <a:lnTo>
                      <a:pt x="463" y="53"/>
                    </a:lnTo>
                    <a:lnTo>
                      <a:pt x="461" y="46"/>
                    </a:lnTo>
                    <a:lnTo>
                      <a:pt x="460" y="40"/>
                    </a:lnTo>
                    <a:lnTo>
                      <a:pt x="458" y="34"/>
                    </a:lnTo>
                    <a:lnTo>
                      <a:pt x="455" y="29"/>
                    </a:lnTo>
                    <a:lnTo>
                      <a:pt x="452" y="24"/>
                    </a:lnTo>
                    <a:lnTo>
                      <a:pt x="449" y="20"/>
                    </a:lnTo>
                    <a:lnTo>
                      <a:pt x="446" y="15"/>
                    </a:lnTo>
                    <a:lnTo>
                      <a:pt x="442" y="12"/>
                    </a:lnTo>
                    <a:lnTo>
                      <a:pt x="438" y="7"/>
                    </a:lnTo>
                    <a:lnTo>
                      <a:pt x="434" y="5"/>
                    </a:lnTo>
                    <a:lnTo>
                      <a:pt x="429" y="2"/>
                    </a:lnTo>
                    <a:lnTo>
                      <a:pt x="424" y="1"/>
                    </a:lnTo>
                    <a:lnTo>
                      <a:pt x="419" y="0"/>
                    </a:lnTo>
                    <a:lnTo>
                      <a:pt x="415" y="0"/>
                    </a:lnTo>
                    <a:lnTo>
                      <a:pt x="63" y="0"/>
                    </a:lnTo>
                    <a:lnTo>
                      <a:pt x="58" y="0"/>
                    </a:lnTo>
                    <a:lnTo>
                      <a:pt x="53" y="1"/>
                    </a:lnTo>
                    <a:lnTo>
                      <a:pt x="49" y="2"/>
                    </a:lnTo>
                    <a:lnTo>
                      <a:pt x="43" y="5"/>
                    </a:lnTo>
                    <a:lnTo>
                      <a:pt x="39" y="7"/>
                    </a:lnTo>
                    <a:lnTo>
                      <a:pt x="35" y="12"/>
                    </a:lnTo>
                    <a:lnTo>
                      <a:pt x="32" y="15"/>
                    </a:lnTo>
                    <a:lnTo>
                      <a:pt x="28" y="20"/>
                    </a:lnTo>
                    <a:lnTo>
                      <a:pt x="25" y="24"/>
                    </a:lnTo>
                    <a:lnTo>
                      <a:pt x="23" y="29"/>
                    </a:lnTo>
                    <a:lnTo>
                      <a:pt x="20" y="34"/>
                    </a:lnTo>
                    <a:lnTo>
                      <a:pt x="18" y="40"/>
                    </a:lnTo>
                    <a:lnTo>
                      <a:pt x="17" y="46"/>
                    </a:lnTo>
                    <a:lnTo>
                      <a:pt x="15" y="53"/>
                    </a:lnTo>
                    <a:lnTo>
                      <a:pt x="15" y="60"/>
                    </a:lnTo>
                    <a:lnTo>
                      <a:pt x="15" y="67"/>
                    </a:lnTo>
                    <a:lnTo>
                      <a:pt x="0" y="215"/>
                    </a:lnTo>
                    <a:lnTo>
                      <a:pt x="0" y="221"/>
                    </a:lnTo>
                    <a:lnTo>
                      <a:pt x="1" y="228"/>
                    </a:lnTo>
                    <a:lnTo>
                      <a:pt x="3" y="234"/>
                    </a:lnTo>
                    <a:lnTo>
                      <a:pt x="5" y="240"/>
                    </a:lnTo>
                    <a:lnTo>
                      <a:pt x="9" y="246"/>
                    </a:lnTo>
                    <a:lnTo>
                      <a:pt x="13" y="252"/>
                    </a:lnTo>
                    <a:lnTo>
                      <a:pt x="17" y="257"/>
                    </a:lnTo>
                    <a:lnTo>
                      <a:pt x="21" y="262"/>
                    </a:lnTo>
                    <a:lnTo>
                      <a:pt x="26" y="266"/>
                    </a:lnTo>
                    <a:lnTo>
                      <a:pt x="31" y="270"/>
                    </a:lnTo>
                    <a:lnTo>
                      <a:pt x="36" y="273"/>
                    </a:lnTo>
                    <a:lnTo>
                      <a:pt x="41" y="276"/>
                    </a:lnTo>
                    <a:lnTo>
                      <a:pt x="47" y="278"/>
                    </a:lnTo>
                    <a:lnTo>
                      <a:pt x="52" y="280"/>
                    </a:lnTo>
                    <a:lnTo>
                      <a:pt x="58" y="281"/>
                    </a:lnTo>
                    <a:lnTo>
                      <a:pt x="63" y="282"/>
                    </a:lnTo>
                    <a:lnTo>
                      <a:pt x="415" y="282"/>
                    </a:lnTo>
                    <a:close/>
                  </a:path>
                </a:pathLst>
              </a:custGeom>
              <a:solidFill>
                <a:srgbClr val="7F7F7F"/>
              </a:solidFill>
              <a:ln w="0">
                <a:solidFill>
                  <a:srgbClr val="000000"/>
                </a:solidFill>
                <a:round/>
                <a:headEnd/>
                <a:tailEnd/>
              </a:ln>
            </p:spPr>
            <p:txBody>
              <a:bodyPr/>
              <a:lstStyle/>
              <a:p>
                <a:pPr algn="ctr"/>
                <a:endParaRPr lang="en-US" sz="1800"/>
              </a:p>
            </p:txBody>
          </p:sp>
          <p:sp>
            <p:nvSpPr>
              <p:cNvPr id="309660" name="Freeform 176"/>
              <p:cNvSpPr>
                <a:spLocks/>
              </p:cNvSpPr>
              <p:nvPr/>
            </p:nvSpPr>
            <p:spPr bwMode="auto">
              <a:xfrm>
                <a:off x="4579" y="1316"/>
                <a:ext cx="20" cy="12"/>
              </a:xfrm>
              <a:custGeom>
                <a:avLst/>
                <a:gdLst>
                  <a:gd name="T0" fmla="*/ 18 w 454"/>
                  <a:gd name="T1" fmla="*/ 12 h 269"/>
                  <a:gd name="T2" fmla="*/ 18 w 454"/>
                  <a:gd name="T3" fmla="*/ 12 h 269"/>
                  <a:gd name="T4" fmla="*/ 18 w 454"/>
                  <a:gd name="T5" fmla="*/ 12 h 269"/>
                  <a:gd name="T6" fmla="*/ 19 w 454"/>
                  <a:gd name="T7" fmla="*/ 11 h 269"/>
                  <a:gd name="T8" fmla="*/ 19 w 454"/>
                  <a:gd name="T9" fmla="*/ 11 h 269"/>
                  <a:gd name="T10" fmla="*/ 20 w 454"/>
                  <a:gd name="T11" fmla="*/ 10 h 269"/>
                  <a:gd name="T12" fmla="*/ 20 w 454"/>
                  <a:gd name="T13" fmla="*/ 10 h 269"/>
                  <a:gd name="T14" fmla="*/ 20 w 454"/>
                  <a:gd name="T15" fmla="*/ 9 h 269"/>
                  <a:gd name="T16" fmla="*/ 19 w 454"/>
                  <a:gd name="T17" fmla="*/ 3 h 269"/>
                  <a:gd name="T18" fmla="*/ 19 w 454"/>
                  <a:gd name="T19" fmla="*/ 2 h 269"/>
                  <a:gd name="T20" fmla="*/ 19 w 454"/>
                  <a:gd name="T21" fmla="*/ 2 h 269"/>
                  <a:gd name="T22" fmla="*/ 19 w 454"/>
                  <a:gd name="T23" fmla="*/ 1 h 269"/>
                  <a:gd name="T24" fmla="*/ 19 w 454"/>
                  <a:gd name="T25" fmla="*/ 1 h 269"/>
                  <a:gd name="T26" fmla="*/ 19 w 454"/>
                  <a:gd name="T27" fmla="*/ 0 h 269"/>
                  <a:gd name="T28" fmla="*/ 18 w 454"/>
                  <a:gd name="T29" fmla="*/ 0 h 269"/>
                  <a:gd name="T30" fmla="*/ 18 w 454"/>
                  <a:gd name="T31" fmla="*/ 0 h 269"/>
                  <a:gd name="T32" fmla="*/ 17 w 454"/>
                  <a:gd name="T33" fmla="*/ 0 h 269"/>
                  <a:gd name="T34" fmla="*/ 2 w 454"/>
                  <a:gd name="T35" fmla="*/ 0 h 269"/>
                  <a:gd name="T36" fmla="*/ 2 w 454"/>
                  <a:gd name="T37" fmla="*/ 0 h 269"/>
                  <a:gd name="T38" fmla="*/ 2 w 454"/>
                  <a:gd name="T39" fmla="*/ 0 h 269"/>
                  <a:gd name="T40" fmla="*/ 1 w 454"/>
                  <a:gd name="T41" fmla="*/ 1 h 269"/>
                  <a:gd name="T42" fmla="*/ 1 w 454"/>
                  <a:gd name="T43" fmla="*/ 1 h 269"/>
                  <a:gd name="T44" fmla="*/ 1 w 454"/>
                  <a:gd name="T45" fmla="*/ 1 h 269"/>
                  <a:gd name="T46" fmla="*/ 1 w 454"/>
                  <a:gd name="T47" fmla="*/ 2 h 269"/>
                  <a:gd name="T48" fmla="*/ 1 w 454"/>
                  <a:gd name="T49" fmla="*/ 3 h 269"/>
                  <a:gd name="T50" fmla="*/ 0 w 454"/>
                  <a:gd name="T51" fmla="*/ 9 h 269"/>
                  <a:gd name="T52" fmla="*/ 0 w 454"/>
                  <a:gd name="T53" fmla="*/ 10 h 269"/>
                  <a:gd name="T54" fmla="*/ 0 w 454"/>
                  <a:gd name="T55" fmla="*/ 10 h 269"/>
                  <a:gd name="T56" fmla="*/ 0 w 454"/>
                  <a:gd name="T57" fmla="*/ 11 h 269"/>
                  <a:gd name="T58" fmla="*/ 1 w 454"/>
                  <a:gd name="T59" fmla="*/ 11 h 269"/>
                  <a:gd name="T60" fmla="*/ 1 w 454"/>
                  <a:gd name="T61" fmla="*/ 12 h 269"/>
                  <a:gd name="T62" fmla="*/ 2 w 454"/>
                  <a:gd name="T63" fmla="*/ 12 h 269"/>
                  <a:gd name="T64" fmla="*/ 2 w 454"/>
                  <a:gd name="T65" fmla="*/ 12 h 269"/>
                  <a:gd name="T66" fmla="*/ 3 w 454"/>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69"/>
                  <a:gd name="T104" fmla="*/ 454 w 454"/>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69">
                    <a:moveTo>
                      <a:pt x="394" y="269"/>
                    </a:moveTo>
                    <a:lnTo>
                      <a:pt x="398" y="268"/>
                    </a:lnTo>
                    <a:lnTo>
                      <a:pt x="403" y="267"/>
                    </a:lnTo>
                    <a:lnTo>
                      <a:pt x="408" y="266"/>
                    </a:lnTo>
                    <a:lnTo>
                      <a:pt x="413" y="264"/>
                    </a:lnTo>
                    <a:lnTo>
                      <a:pt x="418" y="261"/>
                    </a:lnTo>
                    <a:lnTo>
                      <a:pt x="424" y="258"/>
                    </a:lnTo>
                    <a:lnTo>
                      <a:pt x="429" y="254"/>
                    </a:lnTo>
                    <a:lnTo>
                      <a:pt x="433" y="250"/>
                    </a:lnTo>
                    <a:lnTo>
                      <a:pt x="438" y="245"/>
                    </a:lnTo>
                    <a:lnTo>
                      <a:pt x="441" y="240"/>
                    </a:lnTo>
                    <a:lnTo>
                      <a:pt x="445" y="235"/>
                    </a:lnTo>
                    <a:lnTo>
                      <a:pt x="448" y="230"/>
                    </a:lnTo>
                    <a:lnTo>
                      <a:pt x="450" y="224"/>
                    </a:lnTo>
                    <a:lnTo>
                      <a:pt x="452" y="218"/>
                    </a:lnTo>
                    <a:lnTo>
                      <a:pt x="453" y="212"/>
                    </a:lnTo>
                    <a:lnTo>
                      <a:pt x="454" y="205"/>
                    </a:lnTo>
                    <a:lnTo>
                      <a:pt x="440" y="65"/>
                    </a:lnTo>
                    <a:lnTo>
                      <a:pt x="439" y="58"/>
                    </a:lnTo>
                    <a:lnTo>
                      <a:pt x="439" y="52"/>
                    </a:lnTo>
                    <a:lnTo>
                      <a:pt x="437" y="46"/>
                    </a:lnTo>
                    <a:lnTo>
                      <a:pt x="436" y="39"/>
                    </a:lnTo>
                    <a:lnTo>
                      <a:pt x="434" y="33"/>
                    </a:lnTo>
                    <a:lnTo>
                      <a:pt x="432" y="28"/>
                    </a:lnTo>
                    <a:lnTo>
                      <a:pt x="429" y="23"/>
                    </a:lnTo>
                    <a:lnTo>
                      <a:pt x="426" y="19"/>
                    </a:lnTo>
                    <a:lnTo>
                      <a:pt x="423" y="15"/>
                    </a:lnTo>
                    <a:lnTo>
                      <a:pt x="420" y="11"/>
                    </a:lnTo>
                    <a:lnTo>
                      <a:pt x="415" y="8"/>
                    </a:lnTo>
                    <a:lnTo>
                      <a:pt x="411" y="4"/>
                    </a:lnTo>
                    <a:lnTo>
                      <a:pt x="407" y="2"/>
                    </a:lnTo>
                    <a:lnTo>
                      <a:pt x="403" y="1"/>
                    </a:lnTo>
                    <a:lnTo>
                      <a:pt x="398" y="0"/>
                    </a:lnTo>
                    <a:lnTo>
                      <a:pt x="394" y="0"/>
                    </a:lnTo>
                    <a:lnTo>
                      <a:pt x="59" y="0"/>
                    </a:lnTo>
                    <a:lnTo>
                      <a:pt x="54" y="0"/>
                    </a:lnTo>
                    <a:lnTo>
                      <a:pt x="49" y="1"/>
                    </a:lnTo>
                    <a:lnTo>
                      <a:pt x="45" y="2"/>
                    </a:lnTo>
                    <a:lnTo>
                      <a:pt x="41" y="4"/>
                    </a:lnTo>
                    <a:lnTo>
                      <a:pt x="37" y="8"/>
                    </a:lnTo>
                    <a:lnTo>
                      <a:pt x="33" y="11"/>
                    </a:lnTo>
                    <a:lnTo>
                      <a:pt x="29" y="15"/>
                    </a:lnTo>
                    <a:lnTo>
                      <a:pt x="26" y="19"/>
                    </a:lnTo>
                    <a:lnTo>
                      <a:pt x="23" y="23"/>
                    </a:lnTo>
                    <a:lnTo>
                      <a:pt x="20" y="28"/>
                    </a:lnTo>
                    <a:lnTo>
                      <a:pt x="18" y="33"/>
                    </a:lnTo>
                    <a:lnTo>
                      <a:pt x="16" y="39"/>
                    </a:lnTo>
                    <a:lnTo>
                      <a:pt x="15" y="46"/>
                    </a:lnTo>
                    <a:lnTo>
                      <a:pt x="13" y="52"/>
                    </a:lnTo>
                    <a:lnTo>
                      <a:pt x="13" y="58"/>
                    </a:lnTo>
                    <a:lnTo>
                      <a:pt x="13" y="65"/>
                    </a:lnTo>
                    <a:lnTo>
                      <a:pt x="0" y="205"/>
                    </a:lnTo>
                    <a:lnTo>
                      <a:pt x="0" y="212"/>
                    </a:lnTo>
                    <a:lnTo>
                      <a:pt x="1" y="218"/>
                    </a:lnTo>
                    <a:lnTo>
                      <a:pt x="3" y="224"/>
                    </a:lnTo>
                    <a:lnTo>
                      <a:pt x="5" y="230"/>
                    </a:lnTo>
                    <a:lnTo>
                      <a:pt x="8" y="235"/>
                    </a:lnTo>
                    <a:lnTo>
                      <a:pt x="11" y="240"/>
                    </a:lnTo>
                    <a:lnTo>
                      <a:pt x="15" y="245"/>
                    </a:lnTo>
                    <a:lnTo>
                      <a:pt x="19" y="250"/>
                    </a:lnTo>
                    <a:lnTo>
                      <a:pt x="24" y="254"/>
                    </a:lnTo>
                    <a:lnTo>
                      <a:pt x="28" y="258"/>
                    </a:lnTo>
                    <a:lnTo>
                      <a:pt x="34" y="261"/>
                    </a:lnTo>
                    <a:lnTo>
                      <a:pt x="39" y="264"/>
                    </a:lnTo>
                    <a:lnTo>
                      <a:pt x="44" y="266"/>
                    </a:lnTo>
                    <a:lnTo>
                      <a:pt x="49" y="267"/>
                    </a:lnTo>
                    <a:lnTo>
                      <a:pt x="54" y="268"/>
                    </a:lnTo>
                    <a:lnTo>
                      <a:pt x="59" y="269"/>
                    </a:lnTo>
                    <a:lnTo>
                      <a:pt x="394" y="269"/>
                    </a:lnTo>
                    <a:close/>
                  </a:path>
                </a:pathLst>
              </a:custGeom>
              <a:solidFill>
                <a:srgbClr val="F2F3F1"/>
              </a:solidFill>
              <a:ln w="0">
                <a:solidFill>
                  <a:srgbClr val="000000"/>
                </a:solidFill>
                <a:round/>
                <a:headEnd/>
                <a:tailEnd/>
              </a:ln>
            </p:spPr>
            <p:txBody>
              <a:bodyPr/>
              <a:lstStyle/>
              <a:p>
                <a:pPr algn="ctr"/>
                <a:endParaRPr lang="en-US" sz="1800"/>
              </a:p>
            </p:txBody>
          </p:sp>
          <p:sp>
            <p:nvSpPr>
              <p:cNvPr id="309661" name="Freeform 177"/>
              <p:cNvSpPr>
                <a:spLocks/>
              </p:cNvSpPr>
              <p:nvPr/>
            </p:nvSpPr>
            <p:spPr bwMode="auto">
              <a:xfrm>
                <a:off x="4582" y="1322"/>
                <a:ext cx="14" cy="5"/>
              </a:xfrm>
              <a:custGeom>
                <a:avLst/>
                <a:gdLst>
                  <a:gd name="T0" fmla="*/ 14 w 332"/>
                  <a:gd name="T1" fmla="*/ 2 h 121"/>
                  <a:gd name="T2" fmla="*/ 14 w 332"/>
                  <a:gd name="T3" fmla="*/ 3 h 121"/>
                  <a:gd name="T4" fmla="*/ 14 w 332"/>
                  <a:gd name="T5" fmla="*/ 3 h 121"/>
                  <a:gd name="T6" fmla="*/ 14 w 332"/>
                  <a:gd name="T7" fmla="*/ 3 h 121"/>
                  <a:gd name="T8" fmla="*/ 14 w 332"/>
                  <a:gd name="T9" fmla="*/ 3 h 121"/>
                  <a:gd name="T10" fmla="*/ 14 w 332"/>
                  <a:gd name="T11" fmla="*/ 4 h 121"/>
                  <a:gd name="T12" fmla="*/ 14 w 332"/>
                  <a:gd name="T13" fmla="*/ 4 h 121"/>
                  <a:gd name="T14" fmla="*/ 14 w 332"/>
                  <a:gd name="T15" fmla="*/ 4 h 121"/>
                  <a:gd name="T16" fmla="*/ 14 w 332"/>
                  <a:gd name="T17" fmla="*/ 4 h 121"/>
                  <a:gd name="T18" fmla="*/ 13 w 332"/>
                  <a:gd name="T19" fmla="*/ 4 h 121"/>
                  <a:gd name="T20" fmla="*/ 13 w 332"/>
                  <a:gd name="T21" fmla="*/ 5 h 121"/>
                  <a:gd name="T22" fmla="*/ 13 w 332"/>
                  <a:gd name="T23" fmla="*/ 5 h 121"/>
                  <a:gd name="T24" fmla="*/ 13 w 332"/>
                  <a:gd name="T25" fmla="*/ 5 h 121"/>
                  <a:gd name="T26" fmla="*/ 13 w 332"/>
                  <a:gd name="T27" fmla="*/ 5 h 121"/>
                  <a:gd name="T28" fmla="*/ 13 w 332"/>
                  <a:gd name="T29" fmla="*/ 5 h 121"/>
                  <a:gd name="T30" fmla="*/ 13 w 332"/>
                  <a:gd name="T31" fmla="*/ 5 h 121"/>
                  <a:gd name="T32" fmla="*/ 12 w 332"/>
                  <a:gd name="T33" fmla="*/ 5 h 121"/>
                  <a:gd name="T34" fmla="*/ 2 w 332"/>
                  <a:gd name="T35" fmla="*/ 5 h 121"/>
                  <a:gd name="T36" fmla="*/ 1 w 332"/>
                  <a:gd name="T37" fmla="*/ 5 h 121"/>
                  <a:gd name="T38" fmla="*/ 1 w 332"/>
                  <a:gd name="T39" fmla="*/ 5 h 121"/>
                  <a:gd name="T40" fmla="*/ 1 w 332"/>
                  <a:gd name="T41" fmla="*/ 5 h 121"/>
                  <a:gd name="T42" fmla="*/ 1 w 332"/>
                  <a:gd name="T43" fmla="*/ 5 h 121"/>
                  <a:gd name="T44" fmla="*/ 1 w 332"/>
                  <a:gd name="T45" fmla="*/ 5 h 121"/>
                  <a:gd name="T46" fmla="*/ 1 w 332"/>
                  <a:gd name="T47" fmla="*/ 5 h 121"/>
                  <a:gd name="T48" fmla="*/ 1 w 332"/>
                  <a:gd name="T49" fmla="*/ 4 h 121"/>
                  <a:gd name="T50" fmla="*/ 0 w 332"/>
                  <a:gd name="T51" fmla="*/ 4 h 121"/>
                  <a:gd name="T52" fmla="*/ 0 w 332"/>
                  <a:gd name="T53" fmla="*/ 4 h 121"/>
                  <a:gd name="T54" fmla="*/ 0 w 332"/>
                  <a:gd name="T55" fmla="*/ 4 h 121"/>
                  <a:gd name="T56" fmla="*/ 0 w 332"/>
                  <a:gd name="T57" fmla="*/ 4 h 121"/>
                  <a:gd name="T58" fmla="*/ 0 w 332"/>
                  <a:gd name="T59" fmla="*/ 3 h 121"/>
                  <a:gd name="T60" fmla="*/ 0 w 332"/>
                  <a:gd name="T61" fmla="*/ 3 h 121"/>
                  <a:gd name="T62" fmla="*/ 0 w 332"/>
                  <a:gd name="T63" fmla="*/ 3 h 121"/>
                  <a:gd name="T64" fmla="*/ 0 w 332"/>
                  <a:gd name="T65" fmla="*/ 3 h 121"/>
                  <a:gd name="T66" fmla="*/ 0 w 332"/>
                  <a:gd name="T67" fmla="*/ 2 h 121"/>
                  <a:gd name="T68" fmla="*/ 0 w 332"/>
                  <a:gd name="T69" fmla="*/ 0 h 121"/>
                  <a:gd name="T70" fmla="*/ 14 w 332"/>
                  <a:gd name="T71" fmla="*/ 0 h 121"/>
                  <a:gd name="T72" fmla="*/ 14 w 332"/>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1"/>
                  <a:gd name="T113" fmla="*/ 332 w 33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1">
                    <a:moveTo>
                      <a:pt x="332" y="60"/>
                    </a:moveTo>
                    <a:lnTo>
                      <a:pt x="331" y="65"/>
                    </a:lnTo>
                    <a:lnTo>
                      <a:pt x="331" y="71"/>
                    </a:lnTo>
                    <a:lnTo>
                      <a:pt x="330" y="78"/>
                    </a:lnTo>
                    <a:lnTo>
                      <a:pt x="329" y="83"/>
                    </a:lnTo>
                    <a:lnTo>
                      <a:pt x="328" y="88"/>
                    </a:lnTo>
                    <a:lnTo>
                      <a:pt x="326" y="93"/>
                    </a:lnTo>
                    <a:lnTo>
                      <a:pt x="324" y="98"/>
                    </a:lnTo>
                    <a:lnTo>
                      <a:pt x="322" y="102"/>
                    </a:lnTo>
                    <a:lnTo>
                      <a:pt x="319" y="106"/>
                    </a:lnTo>
                    <a:lnTo>
                      <a:pt x="315" y="109"/>
                    </a:lnTo>
                    <a:lnTo>
                      <a:pt x="312" y="112"/>
                    </a:lnTo>
                    <a:lnTo>
                      <a:pt x="309" y="115"/>
                    </a:lnTo>
                    <a:lnTo>
                      <a:pt x="305" y="118"/>
                    </a:lnTo>
                    <a:lnTo>
                      <a:pt x="302" y="119"/>
                    </a:lnTo>
                    <a:lnTo>
                      <a:pt x="298" y="120"/>
                    </a:lnTo>
                    <a:lnTo>
                      <a:pt x="294" y="121"/>
                    </a:lnTo>
                    <a:lnTo>
                      <a:pt x="38" y="121"/>
                    </a:lnTo>
                    <a:lnTo>
                      <a:pt x="33" y="120"/>
                    </a:lnTo>
                    <a:lnTo>
                      <a:pt x="29" y="119"/>
                    </a:lnTo>
                    <a:lnTo>
                      <a:pt x="26" y="118"/>
                    </a:lnTo>
                    <a:lnTo>
                      <a:pt x="22" y="115"/>
                    </a:lnTo>
                    <a:lnTo>
                      <a:pt x="19" y="112"/>
                    </a:lnTo>
                    <a:lnTo>
                      <a:pt x="16" y="109"/>
                    </a:lnTo>
                    <a:lnTo>
                      <a:pt x="13" y="106"/>
                    </a:lnTo>
                    <a:lnTo>
                      <a:pt x="10" y="102"/>
                    </a:lnTo>
                    <a:lnTo>
                      <a:pt x="7" y="98"/>
                    </a:lnTo>
                    <a:lnTo>
                      <a:pt x="5" y="93"/>
                    </a:lnTo>
                    <a:lnTo>
                      <a:pt x="3" y="88"/>
                    </a:lnTo>
                    <a:lnTo>
                      <a:pt x="2" y="83"/>
                    </a:lnTo>
                    <a:lnTo>
                      <a:pt x="1" y="78"/>
                    </a:lnTo>
                    <a:lnTo>
                      <a:pt x="0" y="71"/>
                    </a:lnTo>
                    <a:lnTo>
                      <a:pt x="0" y="65"/>
                    </a:lnTo>
                    <a:lnTo>
                      <a:pt x="0" y="60"/>
                    </a:lnTo>
                    <a:lnTo>
                      <a:pt x="2" y="0"/>
                    </a:lnTo>
                    <a:lnTo>
                      <a:pt x="330"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662" name="Freeform 178"/>
              <p:cNvSpPr>
                <a:spLocks/>
              </p:cNvSpPr>
              <p:nvPr/>
            </p:nvSpPr>
            <p:spPr bwMode="auto">
              <a:xfrm>
                <a:off x="4579" y="1318"/>
                <a:ext cx="2" cy="8"/>
              </a:xfrm>
              <a:custGeom>
                <a:avLst/>
                <a:gdLst>
                  <a:gd name="T0" fmla="*/ 1 w 33"/>
                  <a:gd name="T1" fmla="*/ 8 h 200"/>
                  <a:gd name="T2" fmla="*/ 1 w 33"/>
                  <a:gd name="T3" fmla="*/ 8 h 200"/>
                  <a:gd name="T4" fmla="*/ 2 w 33"/>
                  <a:gd name="T5" fmla="*/ 8 h 200"/>
                  <a:gd name="T6" fmla="*/ 2 w 33"/>
                  <a:gd name="T7" fmla="*/ 8 h 200"/>
                  <a:gd name="T8" fmla="*/ 2 w 33"/>
                  <a:gd name="T9" fmla="*/ 8 h 200"/>
                  <a:gd name="T10" fmla="*/ 2 w 33"/>
                  <a:gd name="T11" fmla="*/ 8 h 200"/>
                  <a:gd name="T12" fmla="*/ 2 w 33"/>
                  <a:gd name="T13" fmla="*/ 7 h 200"/>
                  <a:gd name="T14" fmla="*/ 2 w 33"/>
                  <a:gd name="T15" fmla="*/ 7 h 200"/>
                  <a:gd name="T16" fmla="*/ 2 w 33"/>
                  <a:gd name="T17" fmla="*/ 1 h 200"/>
                  <a:gd name="T18" fmla="*/ 2 w 33"/>
                  <a:gd name="T19" fmla="*/ 1 h 200"/>
                  <a:gd name="T20" fmla="*/ 2 w 33"/>
                  <a:gd name="T21" fmla="*/ 0 h 200"/>
                  <a:gd name="T22" fmla="*/ 2 w 33"/>
                  <a:gd name="T23" fmla="*/ 0 h 200"/>
                  <a:gd name="T24" fmla="*/ 2 w 33"/>
                  <a:gd name="T25" fmla="*/ 0 h 200"/>
                  <a:gd name="T26" fmla="*/ 2 w 33"/>
                  <a:gd name="T27" fmla="*/ 0 h 200"/>
                  <a:gd name="T28" fmla="*/ 1 w 33"/>
                  <a:gd name="T29" fmla="*/ 0 h 200"/>
                  <a:gd name="T30" fmla="*/ 1 w 33"/>
                  <a:gd name="T31" fmla="*/ 0 h 200"/>
                  <a:gd name="T32" fmla="*/ 1 w 33"/>
                  <a:gd name="T33" fmla="*/ 0 h 200"/>
                  <a:gd name="T34" fmla="*/ 1 w 33"/>
                  <a:gd name="T35" fmla="*/ 0 h 200"/>
                  <a:gd name="T36" fmla="*/ 1 w 33"/>
                  <a:gd name="T37" fmla="*/ 0 h 200"/>
                  <a:gd name="T38" fmla="*/ 1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1 w 33"/>
                  <a:gd name="T61" fmla="*/ 8 h 200"/>
                  <a:gd name="T62" fmla="*/ 1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0" y="199"/>
                    </a:lnTo>
                    <a:lnTo>
                      <a:pt x="21" y="199"/>
                    </a:lnTo>
                    <a:lnTo>
                      <a:pt x="23" y="199"/>
                    </a:lnTo>
                    <a:lnTo>
                      <a:pt x="24" y="198"/>
                    </a:lnTo>
                    <a:lnTo>
                      <a:pt x="25" y="197"/>
                    </a:lnTo>
                    <a:lnTo>
                      <a:pt x="26" y="196"/>
                    </a:lnTo>
                    <a:lnTo>
                      <a:pt x="28" y="195"/>
                    </a:lnTo>
                    <a:lnTo>
                      <a:pt x="29" y="194"/>
                    </a:lnTo>
                    <a:lnTo>
                      <a:pt x="29" y="193"/>
                    </a:lnTo>
                    <a:lnTo>
                      <a:pt x="30" y="191"/>
                    </a:lnTo>
                    <a:lnTo>
                      <a:pt x="31" y="190"/>
                    </a:lnTo>
                    <a:lnTo>
                      <a:pt x="31" y="188"/>
                    </a:lnTo>
                    <a:lnTo>
                      <a:pt x="32" y="186"/>
                    </a:lnTo>
                    <a:lnTo>
                      <a:pt x="32" y="184"/>
                    </a:lnTo>
                    <a:lnTo>
                      <a:pt x="32" y="183"/>
                    </a:lnTo>
                    <a:lnTo>
                      <a:pt x="33" y="181"/>
                    </a:lnTo>
                    <a:lnTo>
                      <a:pt x="33" y="20"/>
                    </a:lnTo>
                    <a:lnTo>
                      <a:pt x="32" y="18"/>
                    </a:lnTo>
                    <a:lnTo>
                      <a:pt x="32" y="16"/>
                    </a:lnTo>
                    <a:lnTo>
                      <a:pt x="32" y="14"/>
                    </a:lnTo>
                    <a:lnTo>
                      <a:pt x="31" y="12"/>
                    </a:lnTo>
                    <a:lnTo>
                      <a:pt x="31" y="11"/>
                    </a:lnTo>
                    <a:lnTo>
                      <a:pt x="30" y="9"/>
                    </a:lnTo>
                    <a:lnTo>
                      <a:pt x="29" y="7"/>
                    </a:lnTo>
                    <a:lnTo>
                      <a:pt x="29" y="5"/>
                    </a:lnTo>
                    <a:lnTo>
                      <a:pt x="28" y="4"/>
                    </a:lnTo>
                    <a:lnTo>
                      <a:pt x="26" y="3"/>
                    </a:lnTo>
                    <a:lnTo>
                      <a:pt x="25" y="2"/>
                    </a:lnTo>
                    <a:lnTo>
                      <a:pt x="24" y="1"/>
                    </a:lnTo>
                    <a:lnTo>
                      <a:pt x="23" y="0"/>
                    </a:lnTo>
                    <a:lnTo>
                      <a:pt x="21" y="0"/>
                    </a:lnTo>
                    <a:lnTo>
                      <a:pt x="20" y="0"/>
                    </a:lnTo>
                    <a:lnTo>
                      <a:pt x="19" y="0"/>
                    </a:lnTo>
                    <a:lnTo>
                      <a:pt x="17" y="0"/>
                    </a:lnTo>
                    <a:lnTo>
                      <a:pt x="15" y="0"/>
                    </a:lnTo>
                    <a:lnTo>
                      <a:pt x="13" y="0"/>
                    </a:lnTo>
                    <a:lnTo>
                      <a:pt x="12" y="1"/>
                    </a:lnTo>
                    <a:lnTo>
                      <a:pt x="11" y="2"/>
                    </a:lnTo>
                    <a:lnTo>
                      <a:pt x="10" y="3"/>
                    </a:lnTo>
                    <a:lnTo>
                      <a:pt x="8" y="4"/>
                    </a:lnTo>
                    <a:lnTo>
                      <a:pt x="8" y="5"/>
                    </a:lnTo>
                    <a:lnTo>
                      <a:pt x="7" y="7"/>
                    </a:lnTo>
                    <a:lnTo>
                      <a:pt x="6" y="9"/>
                    </a:lnTo>
                    <a:lnTo>
                      <a:pt x="5" y="11"/>
                    </a:lnTo>
                    <a:lnTo>
                      <a:pt x="5" y="12"/>
                    </a:lnTo>
                    <a:lnTo>
                      <a:pt x="4" y="14"/>
                    </a:lnTo>
                    <a:lnTo>
                      <a:pt x="4" y="16"/>
                    </a:lnTo>
                    <a:lnTo>
                      <a:pt x="4" y="18"/>
                    </a:lnTo>
                    <a:lnTo>
                      <a:pt x="4" y="20"/>
                    </a:lnTo>
                    <a:lnTo>
                      <a:pt x="0" y="168"/>
                    </a:lnTo>
                    <a:lnTo>
                      <a:pt x="0" y="170"/>
                    </a:lnTo>
                    <a:lnTo>
                      <a:pt x="0" y="173"/>
                    </a:lnTo>
                    <a:lnTo>
                      <a:pt x="0" y="175"/>
                    </a:lnTo>
                    <a:lnTo>
                      <a:pt x="1" y="178"/>
                    </a:lnTo>
                    <a:lnTo>
                      <a:pt x="2" y="180"/>
                    </a:lnTo>
                    <a:lnTo>
                      <a:pt x="3" y="183"/>
                    </a:lnTo>
                    <a:lnTo>
                      <a:pt x="4" y="185"/>
                    </a:lnTo>
                    <a:lnTo>
                      <a:pt x="6" y="188"/>
                    </a:lnTo>
                    <a:lnTo>
                      <a:pt x="7" y="190"/>
                    </a:lnTo>
                    <a:lnTo>
                      <a:pt x="8" y="192"/>
                    </a:lnTo>
                    <a:lnTo>
                      <a:pt x="10" y="194"/>
                    </a:lnTo>
                    <a:lnTo>
                      <a:pt x="11" y="196"/>
                    </a:lnTo>
                    <a:lnTo>
                      <a:pt x="13" y="197"/>
                    </a:lnTo>
                    <a:lnTo>
                      <a:pt x="14"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663" name="Freeform 179"/>
              <p:cNvSpPr>
                <a:spLocks/>
              </p:cNvSpPr>
              <p:nvPr/>
            </p:nvSpPr>
            <p:spPr bwMode="auto">
              <a:xfrm>
                <a:off x="4596" y="1317"/>
                <a:ext cx="2" cy="9"/>
              </a:xfrm>
              <a:custGeom>
                <a:avLst/>
                <a:gdLst>
                  <a:gd name="T0" fmla="*/ 1 w 38"/>
                  <a:gd name="T1" fmla="*/ 9 h 209"/>
                  <a:gd name="T2" fmla="*/ 1 w 38"/>
                  <a:gd name="T3" fmla="*/ 9 h 209"/>
                  <a:gd name="T4" fmla="*/ 1 w 38"/>
                  <a:gd name="T5" fmla="*/ 9 h 209"/>
                  <a:gd name="T6" fmla="*/ 1 w 38"/>
                  <a:gd name="T7" fmla="*/ 9 h 209"/>
                  <a:gd name="T8" fmla="*/ 2 w 38"/>
                  <a:gd name="T9" fmla="*/ 8 h 209"/>
                  <a:gd name="T10" fmla="*/ 2 w 38"/>
                  <a:gd name="T11" fmla="*/ 8 h 209"/>
                  <a:gd name="T12" fmla="*/ 2 w 38"/>
                  <a:gd name="T13" fmla="*/ 8 h 209"/>
                  <a:gd name="T14" fmla="*/ 2 w 38"/>
                  <a:gd name="T15" fmla="*/ 8 h 209"/>
                  <a:gd name="T16" fmla="*/ 2 w 38"/>
                  <a:gd name="T17" fmla="*/ 1 h 209"/>
                  <a:gd name="T18" fmla="*/ 1 w 38"/>
                  <a:gd name="T19" fmla="*/ 1 h 209"/>
                  <a:gd name="T20" fmla="*/ 1 w 38"/>
                  <a:gd name="T21" fmla="*/ 0 h 209"/>
                  <a:gd name="T22" fmla="*/ 1 w 38"/>
                  <a:gd name="T23" fmla="*/ 0 h 209"/>
                  <a:gd name="T24" fmla="*/ 1 w 38"/>
                  <a:gd name="T25" fmla="*/ 0 h 209"/>
                  <a:gd name="T26" fmla="*/ 1 w 38"/>
                  <a:gd name="T27" fmla="*/ 0 h 209"/>
                  <a:gd name="T28" fmla="*/ 1 w 38"/>
                  <a:gd name="T29" fmla="*/ 0 h 209"/>
                  <a:gd name="T30" fmla="*/ 1 w 38"/>
                  <a:gd name="T31" fmla="*/ 0 h 209"/>
                  <a:gd name="T32" fmla="*/ 1 w 38"/>
                  <a:gd name="T33" fmla="*/ 0 h 209"/>
                  <a:gd name="T34" fmla="*/ 1 w 38"/>
                  <a:gd name="T35" fmla="*/ 0 h 209"/>
                  <a:gd name="T36" fmla="*/ 0 w 38"/>
                  <a:gd name="T37" fmla="*/ 0 h 209"/>
                  <a:gd name="T38" fmla="*/ 0 w 38"/>
                  <a:gd name="T39" fmla="*/ 0 h 209"/>
                  <a:gd name="T40" fmla="*/ 0 w 38"/>
                  <a:gd name="T41" fmla="*/ 0 h 209"/>
                  <a:gd name="T42" fmla="*/ 0 w 38"/>
                  <a:gd name="T43" fmla="*/ 0 h 209"/>
                  <a:gd name="T44" fmla="*/ 0 w 38"/>
                  <a:gd name="T45" fmla="*/ 1 h 209"/>
                  <a:gd name="T46" fmla="*/ 0 w 38"/>
                  <a:gd name="T47" fmla="*/ 1 h 209"/>
                  <a:gd name="T48" fmla="*/ 0 w 38"/>
                  <a:gd name="T49" fmla="*/ 1 h 209"/>
                  <a:gd name="T50" fmla="*/ 0 w 38"/>
                  <a:gd name="T51" fmla="*/ 8 h 209"/>
                  <a:gd name="T52" fmla="*/ 0 w 38"/>
                  <a:gd name="T53" fmla="*/ 8 h 209"/>
                  <a:gd name="T54" fmla="*/ 0 w 38"/>
                  <a:gd name="T55" fmla="*/ 9 h 209"/>
                  <a:gd name="T56" fmla="*/ 0 w 38"/>
                  <a:gd name="T57" fmla="*/ 9 h 209"/>
                  <a:gd name="T58" fmla="*/ 0 w 38"/>
                  <a:gd name="T59" fmla="*/ 9 h 209"/>
                  <a:gd name="T60" fmla="*/ 0 w 38"/>
                  <a:gd name="T61" fmla="*/ 9 h 209"/>
                  <a:gd name="T62" fmla="*/ 0 w 38"/>
                  <a:gd name="T63" fmla="*/ 9 h 209"/>
                  <a:gd name="T64" fmla="*/ 1 w 38"/>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9"/>
                  <a:gd name="T101" fmla="*/ 38 w 38"/>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9">
                    <a:moveTo>
                      <a:pt x="14" y="209"/>
                    </a:moveTo>
                    <a:lnTo>
                      <a:pt x="15" y="208"/>
                    </a:lnTo>
                    <a:lnTo>
                      <a:pt x="18" y="208"/>
                    </a:lnTo>
                    <a:lnTo>
                      <a:pt x="20" y="206"/>
                    </a:lnTo>
                    <a:lnTo>
                      <a:pt x="21" y="205"/>
                    </a:lnTo>
                    <a:lnTo>
                      <a:pt x="23" y="203"/>
                    </a:lnTo>
                    <a:lnTo>
                      <a:pt x="25" y="201"/>
                    </a:lnTo>
                    <a:lnTo>
                      <a:pt x="27" y="199"/>
                    </a:lnTo>
                    <a:lnTo>
                      <a:pt x="29" y="197"/>
                    </a:lnTo>
                    <a:lnTo>
                      <a:pt x="31" y="194"/>
                    </a:lnTo>
                    <a:lnTo>
                      <a:pt x="32" y="191"/>
                    </a:lnTo>
                    <a:lnTo>
                      <a:pt x="34" y="189"/>
                    </a:lnTo>
                    <a:lnTo>
                      <a:pt x="35" y="186"/>
                    </a:lnTo>
                    <a:lnTo>
                      <a:pt x="36" y="184"/>
                    </a:lnTo>
                    <a:lnTo>
                      <a:pt x="37" y="181"/>
                    </a:lnTo>
                    <a:lnTo>
                      <a:pt x="37" y="179"/>
                    </a:lnTo>
                    <a:lnTo>
                      <a:pt x="38" y="177"/>
                    </a:lnTo>
                    <a:lnTo>
                      <a:pt x="29" y="20"/>
                    </a:lnTo>
                    <a:lnTo>
                      <a:pt x="28" y="18"/>
                    </a:lnTo>
                    <a:lnTo>
                      <a:pt x="28" y="16"/>
                    </a:lnTo>
                    <a:lnTo>
                      <a:pt x="28" y="13"/>
                    </a:lnTo>
                    <a:lnTo>
                      <a:pt x="27" y="11"/>
                    </a:lnTo>
                    <a:lnTo>
                      <a:pt x="27" y="10"/>
                    </a:lnTo>
                    <a:lnTo>
                      <a:pt x="26" y="8"/>
                    </a:lnTo>
                    <a:lnTo>
                      <a:pt x="25" y="7"/>
                    </a:lnTo>
                    <a:lnTo>
                      <a:pt x="25" y="5"/>
                    </a:lnTo>
                    <a:lnTo>
                      <a:pt x="24" y="4"/>
                    </a:lnTo>
                    <a:lnTo>
                      <a:pt x="22" y="3"/>
                    </a:lnTo>
                    <a:lnTo>
                      <a:pt x="21" y="2"/>
                    </a:lnTo>
                    <a:lnTo>
                      <a:pt x="20" y="1"/>
                    </a:lnTo>
                    <a:lnTo>
                      <a:pt x="19" y="0"/>
                    </a:lnTo>
                    <a:lnTo>
                      <a:pt x="17"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2"/>
                    </a:lnTo>
                    <a:lnTo>
                      <a:pt x="4" y="203"/>
                    </a:lnTo>
                    <a:lnTo>
                      <a:pt x="4" y="204"/>
                    </a:lnTo>
                    <a:lnTo>
                      <a:pt x="6" y="205"/>
                    </a:lnTo>
                    <a:lnTo>
                      <a:pt x="7" y="206"/>
                    </a:lnTo>
                    <a:lnTo>
                      <a:pt x="8" y="207"/>
                    </a:lnTo>
                    <a:lnTo>
                      <a:pt x="9" y="208"/>
                    </a:lnTo>
                    <a:lnTo>
                      <a:pt x="11" y="208"/>
                    </a:lnTo>
                    <a:lnTo>
                      <a:pt x="12" y="208"/>
                    </a:lnTo>
                    <a:lnTo>
                      <a:pt x="14" y="209"/>
                    </a:lnTo>
                    <a:close/>
                  </a:path>
                </a:pathLst>
              </a:custGeom>
              <a:solidFill>
                <a:srgbClr val="DADEDC"/>
              </a:solidFill>
              <a:ln w="0">
                <a:solidFill>
                  <a:srgbClr val="000000"/>
                </a:solidFill>
                <a:round/>
                <a:headEnd/>
                <a:tailEnd/>
              </a:ln>
            </p:spPr>
            <p:txBody>
              <a:bodyPr/>
              <a:lstStyle/>
              <a:p>
                <a:pPr algn="ctr"/>
                <a:endParaRPr lang="en-US" sz="1800"/>
              </a:p>
            </p:txBody>
          </p:sp>
          <p:sp>
            <p:nvSpPr>
              <p:cNvPr id="309664" name="Freeform 180"/>
              <p:cNvSpPr>
                <a:spLocks/>
              </p:cNvSpPr>
              <p:nvPr/>
            </p:nvSpPr>
            <p:spPr bwMode="auto">
              <a:xfrm>
                <a:off x="4581" y="1317"/>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5" y="97"/>
                    </a:lnTo>
                    <a:lnTo>
                      <a:pt x="319" y="96"/>
                    </a:lnTo>
                    <a:lnTo>
                      <a:pt x="322" y="95"/>
                    </a:lnTo>
                    <a:lnTo>
                      <a:pt x="326" y="93"/>
                    </a:lnTo>
                    <a:lnTo>
                      <a:pt x="328" y="91"/>
                    </a:lnTo>
                    <a:lnTo>
                      <a:pt x="331" y="89"/>
                    </a:lnTo>
                    <a:lnTo>
                      <a:pt x="333" y="87"/>
                    </a:lnTo>
                    <a:lnTo>
                      <a:pt x="335" y="85"/>
                    </a:lnTo>
                    <a:lnTo>
                      <a:pt x="337" y="82"/>
                    </a:lnTo>
                    <a:lnTo>
                      <a:pt x="339" y="80"/>
                    </a:lnTo>
                    <a:lnTo>
                      <a:pt x="340" y="77"/>
                    </a:lnTo>
                    <a:lnTo>
                      <a:pt x="341" y="74"/>
                    </a:lnTo>
                    <a:lnTo>
                      <a:pt x="341" y="71"/>
                    </a:lnTo>
                    <a:lnTo>
                      <a:pt x="342" y="67"/>
                    </a:lnTo>
                    <a:lnTo>
                      <a:pt x="342" y="32"/>
                    </a:lnTo>
                    <a:lnTo>
                      <a:pt x="341" y="28"/>
                    </a:lnTo>
                    <a:lnTo>
                      <a:pt x="341" y="24"/>
                    </a:lnTo>
                    <a:lnTo>
                      <a:pt x="340" y="21"/>
                    </a:lnTo>
                    <a:lnTo>
                      <a:pt x="339" y="18"/>
                    </a:lnTo>
                    <a:lnTo>
                      <a:pt x="337" y="16"/>
                    </a:lnTo>
                    <a:lnTo>
                      <a:pt x="335" y="13"/>
                    </a:lnTo>
                    <a:lnTo>
                      <a:pt x="333" y="11"/>
                    </a:lnTo>
                    <a:lnTo>
                      <a:pt x="331" y="9"/>
                    </a:lnTo>
                    <a:lnTo>
                      <a:pt x="328" y="7"/>
                    </a:lnTo>
                    <a:lnTo>
                      <a:pt x="326" y="5"/>
                    </a:lnTo>
                    <a:lnTo>
                      <a:pt x="322" y="3"/>
                    </a:lnTo>
                    <a:lnTo>
                      <a:pt x="319" y="2"/>
                    </a:lnTo>
                    <a:lnTo>
                      <a:pt x="315" y="1"/>
                    </a:lnTo>
                    <a:lnTo>
                      <a:pt x="312" y="0"/>
                    </a:lnTo>
                    <a:lnTo>
                      <a:pt x="308" y="0"/>
                    </a:lnTo>
                    <a:lnTo>
                      <a:pt x="305" y="0"/>
                    </a:lnTo>
                    <a:lnTo>
                      <a:pt x="37" y="0"/>
                    </a:lnTo>
                    <a:lnTo>
                      <a:pt x="33" y="0"/>
                    </a:lnTo>
                    <a:lnTo>
                      <a:pt x="29" y="0"/>
                    </a:lnTo>
                    <a:lnTo>
                      <a:pt x="26" y="1"/>
                    </a:lnTo>
                    <a:lnTo>
                      <a:pt x="22" y="2"/>
                    </a:lnTo>
                    <a:lnTo>
                      <a:pt x="19" y="3"/>
                    </a:lnTo>
                    <a:lnTo>
                      <a:pt x="16" y="5"/>
                    </a:lnTo>
                    <a:lnTo>
                      <a:pt x="13" y="7"/>
                    </a:lnTo>
                    <a:lnTo>
                      <a:pt x="10" y="9"/>
                    </a:lnTo>
                    <a:lnTo>
                      <a:pt x="8" y="11"/>
                    </a:lnTo>
                    <a:lnTo>
                      <a:pt x="6" y="13"/>
                    </a:lnTo>
                    <a:lnTo>
                      <a:pt x="4" y="16"/>
                    </a:lnTo>
                    <a:lnTo>
                      <a:pt x="2" y="18"/>
                    </a:lnTo>
                    <a:lnTo>
                      <a:pt x="1" y="21"/>
                    </a:lnTo>
                    <a:lnTo>
                      <a:pt x="0" y="24"/>
                    </a:lnTo>
                    <a:lnTo>
                      <a:pt x="0" y="28"/>
                    </a:lnTo>
                    <a:lnTo>
                      <a:pt x="0" y="32"/>
                    </a:lnTo>
                    <a:lnTo>
                      <a:pt x="0" y="67"/>
                    </a:lnTo>
                    <a:lnTo>
                      <a:pt x="0" y="71"/>
                    </a:lnTo>
                    <a:lnTo>
                      <a:pt x="0" y="74"/>
                    </a:lnTo>
                    <a:lnTo>
                      <a:pt x="1" y="77"/>
                    </a:lnTo>
                    <a:lnTo>
                      <a:pt x="2" y="80"/>
                    </a:lnTo>
                    <a:lnTo>
                      <a:pt x="4" y="82"/>
                    </a:lnTo>
                    <a:lnTo>
                      <a:pt x="6" y="85"/>
                    </a:lnTo>
                    <a:lnTo>
                      <a:pt x="8" y="87"/>
                    </a:lnTo>
                    <a:lnTo>
                      <a:pt x="10" y="89"/>
                    </a:lnTo>
                    <a:lnTo>
                      <a:pt x="13" y="91"/>
                    </a:lnTo>
                    <a:lnTo>
                      <a:pt x="16" y="93"/>
                    </a:lnTo>
                    <a:lnTo>
                      <a:pt x="19" y="95"/>
                    </a:lnTo>
                    <a:lnTo>
                      <a:pt x="22" y="96"/>
                    </a:lnTo>
                    <a:lnTo>
                      <a:pt x="26" y="97"/>
                    </a:lnTo>
                    <a:lnTo>
                      <a:pt x="29"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665" name="Freeform 181"/>
              <p:cNvSpPr>
                <a:spLocks/>
              </p:cNvSpPr>
              <p:nvPr/>
            </p:nvSpPr>
            <p:spPr bwMode="auto">
              <a:xfrm>
                <a:off x="4914" y="1343"/>
                <a:ext cx="19" cy="12"/>
              </a:xfrm>
              <a:custGeom>
                <a:avLst/>
                <a:gdLst>
                  <a:gd name="T0" fmla="*/ 17 w 429"/>
                  <a:gd name="T1" fmla="*/ 12 h 284"/>
                  <a:gd name="T2" fmla="*/ 17 w 429"/>
                  <a:gd name="T3" fmla="*/ 12 h 284"/>
                  <a:gd name="T4" fmla="*/ 18 w 429"/>
                  <a:gd name="T5" fmla="*/ 12 h 284"/>
                  <a:gd name="T6" fmla="*/ 18 w 429"/>
                  <a:gd name="T7" fmla="*/ 11 h 284"/>
                  <a:gd name="T8" fmla="*/ 18 w 429"/>
                  <a:gd name="T9" fmla="*/ 11 h 284"/>
                  <a:gd name="T10" fmla="*/ 19 w 429"/>
                  <a:gd name="T11" fmla="*/ 10 h 284"/>
                  <a:gd name="T12" fmla="*/ 19 w 429"/>
                  <a:gd name="T13" fmla="*/ 10 h 284"/>
                  <a:gd name="T14" fmla="*/ 19 w 429"/>
                  <a:gd name="T15" fmla="*/ 9 h 284"/>
                  <a:gd name="T16" fmla="*/ 18 w 429"/>
                  <a:gd name="T17" fmla="*/ 3 h 284"/>
                  <a:gd name="T18" fmla="*/ 18 w 429"/>
                  <a:gd name="T19" fmla="*/ 2 h 284"/>
                  <a:gd name="T20" fmla="*/ 18 w 429"/>
                  <a:gd name="T21" fmla="*/ 2 h 284"/>
                  <a:gd name="T22" fmla="*/ 18 w 429"/>
                  <a:gd name="T23" fmla="*/ 1 h 284"/>
                  <a:gd name="T24" fmla="*/ 18 w 429"/>
                  <a:gd name="T25" fmla="*/ 1 h 284"/>
                  <a:gd name="T26" fmla="*/ 18 w 429"/>
                  <a:gd name="T27" fmla="*/ 0 h 284"/>
                  <a:gd name="T28" fmla="*/ 17 w 429"/>
                  <a:gd name="T29" fmla="*/ 0 h 284"/>
                  <a:gd name="T30" fmla="*/ 17 w 429"/>
                  <a:gd name="T31" fmla="*/ 0 h 284"/>
                  <a:gd name="T32" fmla="*/ 17 w 429"/>
                  <a:gd name="T33" fmla="*/ 0 h 284"/>
                  <a:gd name="T34" fmla="*/ 2 w 429"/>
                  <a:gd name="T35" fmla="*/ 0 h 284"/>
                  <a:gd name="T36" fmla="*/ 2 w 429"/>
                  <a:gd name="T37" fmla="*/ 0 h 284"/>
                  <a:gd name="T38" fmla="*/ 2 w 429"/>
                  <a:gd name="T39" fmla="*/ 0 h 284"/>
                  <a:gd name="T40" fmla="*/ 1 w 429"/>
                  <a:gd name="T41" fmla="*/ 1 h 284"/>
                  <a:gd name="T42" fmla="*/ 1 w 429"/>
                  <a:gd name="T43" fmla="*/ 1 h 284"/>
                  <a:gd name="T44" fmla="*/ 1 w 429"/>
                  <a:gd name="T45" fmla="*/ 1 h 284"/>
                  <a:gd name="T46" fmla="*/ 1 w 429"/>
                  <a:gd name="T47" fmla="*/ 2 h 284"/>
                  <a:gd name="T48" fmla="*/ 1 w 429"/>
                  <a:gd name="T49" fmla="*/ 3 h 284"/>
                  <a:gd name="T50" fmla="*/ 0 w 429"/>
                  <a:gd name="T51" fmla="*/ 9 h 284"/>
                  <a:gd name="T52" fmla="*/ 0 w 429"/>
                  <a:gd name="T53" fmla="*/ 10 h 284"/>
                  <a:gd name="T54" fmla="*/ 0 w 429"/>
                  <a:gd name="T55" fmla="*/ 10 h 284"/>
                  <a:gd name="T56" fmla="*/ 0 w 429"/>
                  <a:gd name="T57" fmla="*/ 11 h 284"/>
                  <a:gd name="T58" fmla="*/ 1 w 429"/>
                  <a:gd name="T59" fmla="*/ 11 h 284"/>
                  <a:gd name="T60" fmla="*/ 1 w 429"/>
                  <a:gd name="T61" fmla="*/ 11 h 284"/>
                  <a:gd name="T62" fmla="*/ 2 w 429"/>
                  <a:gd name="T63" fmla="*/ 12 h 284"/>
                  <a:gd name="T64" fmla="*/ 2 w 429"/>
                  <a:gd name="T65" fmla="*/ 12 h 284"/>
                  <a:gd name="T66" fmla="*/ 2 w 429"/>
                  <a:gd name="T67" fmla="*/ 12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9"/>
                  <a:gd name="T103" fmla="*/ 0 h 284"/>
                  <a:gd name="T104" fmla="*/ 429 w 429"/>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9" h="284">
                    <a:moveTo>
                      <a:pt x="374" y="284"/>
                    </a:moveTo>
                    <a:lnTo>
                      <a:pt x="378" y="283"/>
                    </a:lnTo>
                    <a:lnTo>
                      <a:pt x="382" y="282"/>
                    </a:lnTo>
                    <a:lnTo>
                      <a:pt x="387" y="280"/>
                    </a:lnTo>
                    <a:lnTo>
                      <a:pt x="392" y="278"/>
                    </a:lnTo>
                    <a:lnTo>
                      <a:pt x="396" y="274"/>
                    </a:lnTo>
                    <a:lnTo>
                      <a:pt x="401" y="271"/>
                    </a:lnTo>
                    <a:lnTo>
                      <a:pt x="405" y="267"/>
                    </a:lnTo>
                    <a:lnTo>
                      <a:pt x="410" y="263"/>
                    </a:lnTo>
                    <a:lnTo>
                      <a:pt x="414" y="258"/>
                    </a:lnTo>
                    <a:lnTo>
                      <a:pt x="417" y="253"/>
                    </a:lnTo>
                    <a:lnTo>
                      <a:pt x="421" y="247"/>
                    </a:lnTo>
                    <a:lnTo>
                      <a:pt x="423" y="241"/>
                    </a:lnTo>
                    <a:lnTo>
                      <a:pt x="425" y="234"/>
                    </a:lnTo>
                    <a:lnTo>
                      <a:pt x="427" y="228"/>
                    </a:lnTo>
                    <a:lnTo>
                      <a:pt x="428" y="221"/>
                    </a:lnTo>
                    <a:lnTo>
                      <a:pt x="429" y="215"/>
                    </a:lnTo>
                    <a:lnTo>
                      <a:pt x="417" y="67"/>
                    </a:lnTo>
                    <a:lnTo>
                      <a:pt x="416" y="60"/>
                    </a:lnTo>
                    <a:lnTo>
                      <a:pt x="416" y="53"/>
                    </a:lnTo>
                    <a:lnTo>
                      <a:pt x="415" y="47"/>
                    </a:lnTo>
                    <a:lnTo>
                      <a:pt x="413" y="41"/>
                    </a:lnTo>
                    <a:lnTo>
                      <a:pt x="411" y="34"/>
                    </a:lnTo>
                    <a:lnTo>
                      <a:pt x="409" y="29"/>
                    </a:lnTo>
                    <a:lnTo>
                      <a:pt x="407" y="24"/>
                    </a:lnTo>
                    <a:lnTo>
                      <a:pt x="403" y="19"/>
                    </a:lnTo>
                    <a:lnTo>
                      <a:pt x="400" y="15"/>
                    </a:lnTo>
                    <a:lnTo>
                      <a:pt x="397" y="11"/>
                    </a:lnTo>
                    <a:lnTo>
                      <a:pt x="393" y="8"/>
                    </a:lnTo>
                    <a:lnTo>
                      <a:pt x="390" y="5"/>
                    </a:lnTo>
                    <a:lnTo>
                      <a:pt x="386" y="3"/>
                    </a:lnTo>
                    <a:lnTo>
                      <a:pt x="382" y="1"/>
                    </a:lnTo>
                    <a:lnTo>
                      <a:pt x="378" y="0"/>
                    </a:lnTo>
                    <a:lnTo>
                      <a:pt x="374" y="0"/>
                    </a:lnTo>
                    <a:lnTo>
                      <a:pt x="56" y="0"/>
                    </a:lnTo>
                    <a:lnTo>
                      <a:pt x="51" y="0"/>
                    </a:lnTo>
                    <a:lnTo>
                      <a:pt x="47" y="1"/>
                    </a:lnTo>
                    <a:lnTo>
                      <a:pt x="43" y="3"/>
                    </a:lnTo>
                    <a:lnTo>
                      <a:pt x="39" y="5"/>
                    </a:lnTo>
                    <a:lnTo>
                      <a:pt x="36" y="8"/>
                    </a:lnTo>
                    <a:lnTo>
                      <a:pt x="32" y="11"/>
                    </a:lnTo>
                    <a:lnTo>
                      <a:pt x="29" y="15"/>
                    </a:lnTo>
                    <a:lnTo>
                      <a:pt x="26" y="19"/>
                    </a:lnTo>
                    <a:lnTo>
                      <a:pt x="23" y="24"/>
                    </a:lnTo>
                    <a:lnTo>
                      <a:pt x="21" y="29"/>
                    </a:lnTo>
                    <a:lnTo>
                      <a:pt x="19" y="34"/>
                    </a:lnTo>
                    <a:lnTo>
                      <a:pt x="16" y="41"/>
                    </a:lnTo>
                    <a:lnTo>
                      <a:pt x="14" y="47"/>
                    </a:lnTo>
                    <a:lnTo>
                      <a:pt x="13" y="53"/>
                    </a:lnTo>
                    <a:lnTo>
                      <a:pt x="13" y="60"/>
                    </a:lnTo>
                    <a:lnTo>
                      <a:pt x="13" y="67"/>
                    </a:lnTo>
                    <a:lnTo>
                      <a:pt x="0" y="215"/>
                    </a:lnTo>
                    <a:lnTo>
                      <a:pt x="0" y="221"/>
                    </a:lnTo>
                    <a:lnTo>
                      <a:pt x="1" y="228"/>
                    </a:lnTo>
                    <a:lnTo>
                      <a:pt x="3" y="234"/>
                    </a:lnTo>
                    <a:lnTo>
                      <a:pt x="5" y="241"/>
                    </a:lnTo>
                    <a:lnTo>
                      <a:pt x="8" y="247"/>
                    </a:lnTo>
                    <a:lnTo>
                      <a:pt x="11" y="253"/>
                    </a:lnTo>
                    <a:lnTo>
                      <a:pt x="14" y="258"/>
                    </a:lnTo>
                    <a:lnTo>
                      <a:pt x="19" y="263"/>
                    </a:lnTo>
                    <a:lnTo>
                      <a:pt x="24" y="267"/>
                    </a:lnTo>
                    <a:lnTo>
                      <a:pt x="28" y="271"/>
                    </a:lnTo>
                    <a:lnTo>
                      <a:pt x="33" y="274"/>
                    </a:lnTo>
                    <a:lnTo>
                      <a:pt x="37" y="278"/>
                    </a:lnTo>
                    <a:lnTo>
                      <a:pt x="42" y="280"/>
                    </a:lnTo>
                    <a:lnTo>
                      <a:pt x="47" y="282"/>
                    </a:lnTo>
                    <a:lnTo>
                      <a:pt x="51" y="283"/>
                    </a:lnTo>
                    <a:lnTo>
                      <a:pt x="56" y="284"/>
                    </a:lnTo>
                    <a:lnTo>
                      <a:pt x="374" y="284"/>
                    </a:lnTo>
                    <a:close/>
                  </a:path>
                </a:pathLst>
              </a:custGeom>
              <a:solidFill>
                <a:srgbClr val="7F7F7F"/>
              </a:solidFill>
              <a:ln w="0">
                <a:solidFill>
                  <a:srgbClr val="000000"/>
                </a:solidFill>
                <a:round/>
                <a:headEnd/>
                <a:tailEnd/>
              </a:ln>
            </p:spPr>
            <p:txBody>
              <a:bodyPr/>
              <a:lstStyle/>
              <a:p>
                <a:pPr algn="ctr"/>
                <a:endParaRPr lang="en-US" sz="1800"/>
              </a:p>
            </p:txBody>
          </p:sp>
          <p:sp>
            <p:nvSpPr>
              <p:cNvPr id="309666" name="Freeform 182"/>
              <p:cNvSpPr>
                <a:spLocks/>
              </p:cNvSpPr>
              <p:nvPr/>
            </p:nvSpPr>
            <p:spPr bwMode="auto">
              <a:xfrm>
                <a:off x="4915" y="1343"/>
                <a:ext cx="18" cy="11"/>
              </a:xfrm>
              <a:custGeom>
                <a:avLst/>
                <a:gdLst>
                  <a:gd name="T0" fmla="*/ 16 w 410"/>
                  <a:gd name="T1" fmla="*/ 11 h 268"/>
                  <a:gd name="T2" fmla="*/ 16 w 410"/>
                  <a:gd name="T3" fmla="*/ 11 h 268"/>
                  <a:gd name="T4" fmla="*/ 17 w 410"/>
                  <a:gd name="T5" fmla="*/ 11 h 268"/>
                  <a:gd name="T6" fmla="*/ 17 w 410"/>
                  <a:gd name="T7" fmla="*/ 10 h 268"/>
                  <a:gd name="T8" fmla="*/ 17 w 410"/>
                  <a:gd name="T9" fmla="*/ 10 h 268"/>
                  <a:gd name="T10" fmla="*/ 18 w 410"/>
                  <a:gd name="T11" fmla="*/ 10 h 268"/>
                  <a:gd name="T12" fmla="*/ 18 w 410"/>
                  <a:gd name="T13" fmla="*/ 9 h 268"/>
                  <a:gd name="T14" fmla="*/ 18 w 410"/>
                  <a:gd name="T15" fmla="*/ 9 h 268"/>
                  <a:gd name="T16" fmla="*/ 17 w 410"/>
                  <a:gd name="T17" fmla="*/ 3 h 268"/>
                  <a:gd name="T18" fmla="*/ 17 w 410"/>
                  <a:gd name="T19" fmla="*/ 2 h 268"/>
                  <a:gd name="T20" fmla="*/ 17 w 410"/>
                  <a:gd name="T21" fmla="*/ 2 h 268"/>
                  <a:gd name="T22" fmla="*/ 17 w 410"/>
                  <a:gd name="T23" fmla="*/ 1 h 268"/>
                  <a:gd name="T24" fmla="*/ 17 w 410"/>
                  <a:gd name="T25" fmla="*/ 1 h 268"/>
                  <a:gd name="T26" fmla="*/ 17 w 410"/>
                  <a:gd name="T27" fmla="*/ 0 h 268"/>
                  <a:gd name="T28" fmla="*/ 16 w 410"/>
                  <a:gd name="T29" fmla="*/ 0 h 268"/>
                  <a:gd name="T30" fmla="*/ 16 w 410"/>
                  <a:gd name="T31" fmla="*/ 0 h 268"/>
                  <a:gd name="T32" fmla="*/ 16 w 410"/>
                  <a:gd name="T33" fmla="*/ 0 h 268"/>
                  <a:gd name="T34" fmla="*/ 2 w 410"/>
                  <a:gd name="T35" fmla="*/ 0 h 268"/>
                  <a:gd name="T36" fmla="*/ 2 w 410"/>
                  <a:gd name="T37" fmla="*/ 0 h 268"/>
                  <a:gd name="T38" fmla="*/ 1 w 410"/>
                  <a:gd name="T39" fmla="*/ 0 h 268"/>
                  <a:gd name="T40" fmla="*/ 1 w 410"/>
                  <a:gd name="T41" fmla="*/ 1 h 268"/>
                  <a:gd name="T42" fmla="*/ 1 w 410"/>
                  <a:gd name="T43" fmla="*/ 1 h 268"/>
                  <a:gd name="T44" fmla="*/ 1 w 410"/>
                  <a:gd name="T45" fmla="*/ 1 h 268"/>
                  <a:gd name="T46" fmla="*/ 1 w 410"/>
                  <a:gd name="T47" fmla="*/ 2 h 268"/>
                  <a:gd name="T48" fmla="*/ 1 w 410"/>
                  <a:gd name="T49" fmla="*/ 2 h 268"/>
                  <a:gd name="T50" fmla="*/ 0 w 410"/>
                  <a:gd name="T51" fmla="*/ 8 h 268"/>
                  <a:gd name="T52" fmla="*/ 0 w 410"/>
                  <a:gd name="T53" fmla="*/ 9 h 268"/>
                  <a:gd name="T54" fmla="*/ 0 w 410"/>
                  <a:gd name="T55" fmla="*/ 9 h 268"/>
                  <a:gd name="T56" fmla="*/ 0 w 410"/>
                  <a:gd name="T57" fmla="*/ 10 h 268"/>
                  <a:gd name="T58" fmla="*/ 1 w 410"/>
                  <a:gd name="T59" fmla="*/ 10 h 268"/>
                  <a:gd name="T60" fmla="*/ 1 w 410"/>
                  <a:gd name="T61" fmla="*/ 11 h 268"/>
                  <a:gd name="T62" fmla="*/ 2 w 410"/>
                  <a:gd name="T63" fmla="*/ 11 h 268"/>
                  <a:gd name="T64" fmla="*/ 2 w 410"/>
                  <a:gd name="T65" fmla="*/ 11 h 268"/>
                  <a:gd name="T66" fmla="*/ 2 w 410"/>
                  <a:gd name="T67" fmla="*/ 11 h 2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0"/>
                  <a:gd name="T103" fmla="*/ 0 h 268"/>
                  <a:gd name="T104" fmla="*/ 410 w 410"/>
                  <a:gd name="T105" fmla="*/ 268 h 2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0" h="268">
                    <a:moveTo>
                      <a:pt x="356" y="268"/>
                    </a:moveTo>
                    <a:lnTo>
                      <a:pt x="361" y="267"/>
                    </a:lnTo>
                    <a:lnTo>
                      <a:pt x="365" y="266"/>
                    </a:lnTo>
                    <a:lnTo>
                      <a:pt x="369" y="265"/>
                    </a:lnTo>
                    <a:lnTo>
                      <a:pt x="374" y="263"/>
                    </a:lnTo>
                    <a:lnTo>
                      <a:pt x="378" y="260"/>
                    </a:lnTo>
                    <a:lnTo>
                      <a:pt x="383" y="257"/>
                    </a:lnTo>
                    <a:lnTo>
                      <a:pt x="387" y="253"/>
                    </a:lnTo>
                    <a:lnTo>
                      <a:pt x="391" y="249"/>
                    </a:lnTo>
                    <a:lnTo>
                      <a:pt x="394" y="245"/>
                    </a:lnTo>
                    <a:lnTo>
                      <a:pt x="399" y="240"/>
                    </a:lnTo>
                    <a:lnTo>
                      <a:pt x="402" y="235"/>
                    </a:lnTo>
                    <a:lnTo>
                      <a:pt x="404" y="230"/>
                    </a:lnTo>
                    <a:lnTo>
                      <a:pt x="407" y="223"/>
                    </a:lnTo>
                    <a:lnTo>
                      <a:pt x="408" y="217"/>
                    </a:lnTo>
                    <a:lnTo>
                      <a:pt x="409" y="211"/>
                    </a:lnTo>
                    <a:lnTo>
                      <a:pt x="410" y="205"/>
                    </a:lnTo>
                    <a:lnTo>
                      <a:pt x="398" y="64"/>
                    </a:lnTo>
                    <a:lnTo>
                      <a:pt x="397" y="57"/>
                    </a:lnTo>
                    <a:lnTo>
                      <a:pt x="397" y="51"/>
                    </a:lnTo>
                    <a:lnTo>
                      <a:pt x="395" y="45"/>
                    </a:lnTo>
                    <a:lnTo>
                      <a:pt x="393" y="39"/>
                    </a:lnTo>
                    <a:lnTo>
                      <a:pt x="392" y="33"/>
                    </a:lnTo>
                    <a:lnTo>
                      <a:pt x="390" y="27"/>
                    </a:lnTo>
                    <a:lnTo>
                      <a:pt x="387" y="22"/>
                    </a:lnTo>
                    <a:lnTo>
                      <a:pt x="385" y="18"/>
                    </a:lnTo>
                    <a:lnTo>
                      <a:pt x="382" y="14"/>
                    </a:lnTo>
                    <a:lnTo>
                      <a:pt x="379" y="10"/>
                    </a:lnTo>
                    <a:lnTo>
                      <a:pt x="376" y="7"/>
                    </a:lnTo>
                    <a:lnTo>
                      <a:pt x="372" y="4"/>
                    </a:lnTo>
                    <a:lnTo>
                      <a:pt x="368" y="2"/>
                    </a:lnTo>
                    <a:lnTo>
                      <a:pt x="365" y="1"/>
                    </a:lnTo>
                    <a:lnTo>
                      <a:pt x="361" y="0"/>
                    </a:lnTo>
                    <a:lnTo>
                      <a:pt x="356" y="0"/>
                    </a:lnTo>
                    <a:lnTo>
                      <a:pt x="55" y="0"/>
                    </a:lnTo>
                    <a:lnTo>
                      <a:pt x="50" y="0"/>
                    </a:lnTo>
                    <a:lnTo>
                      <a:pt x="45" y="1"/>
                    </a:lnTo>
                    <a:lnTo>
                      <a:pt x="42" y="2"/>
                    </a:lnTo>
                    <a:lnTo>
                      <a:pt x="38" y="4"/>
                    </a:lnTo>
                    <a:lnTo>
                      <a:pt x="34" y="7"/>
                    </a:lnTo>
                    <a:lnTo>
                      <a:pt x="31" y="10"/>
                    </a:lnTo>
                    <a:lnTo>
                      <a:pt x="28" y="14"/>
                    </a:lnTo>
                    <a:lnTo>
                      <a:pt x="25" y="18"/>
                    </a:lnTo>
                    <a:lnTo>
                      <a:pt x="23" y="22"/>
                    </a:lnTo>
                    <a:lnTo>
                      <a:pt x="20" y="27"/>
                    </a:lnTo>
                    <a:lnTo>
                      <a:pt x="18" y="33"/>
                    </a:lnTo>
                    <a:lnTo>
                      <a:pt x="17" y="39"/>
                    </a:lnTo>
                    <a:lnTo>
                      <a:pt x="15" y="45"/>
                    </a:lnTo>
                    <a:lnTo>
                      <a:pt x="14" y="51"/>
                    </a:lnTo>
                    <a:lnTo>
                      <a:pt x="14" y="57"/>
                    </a:lnTo>
                    <a:lnTo>
                      <a:pt x="14" y="64"/>
                    </a:lnTo>
                    <a:lnTo>
                      <a:pt x="0" y="205"/>
                    </a:lnTo>
                    <a:lnTo>
                      <a:pt x="0" y="211"/>
                    </a:lnTo>
                    <a:lnTo>
                      <a:pt x="1" y="217"/>
                    </a:lnTo>
                    <a:lnTo>
                      <a:pt x="3" y="223"/>
                    </a:lnTo>
                    <a:lnTo>
                      <a:pt x="5" y="230"/>
                    </a:lnTo>
                    <a:lnTo>
                      <a:pt x="7" y="235"/>
                    </a:lnTo>
                    <a:lnTo>
                      <a:pt x="11" y="240"/>
                    </a:lnTo>
                    <a:lnTo>
                      <a:pt x="15" y="245"/>
                    </a:lnTo>
                    <a:lnTo>
                      <a:pt x="19" y="249"/>
                    </a:lnTo>
                    <a:lnTo>
                      <a:pt x="23" y="253"/>
                    </a:lnTo>
                    <a:lnTo>
                      <a:pt x="27" y="257"/>
                    </a:lnTo>
                    <a:lnTo>
                      <a:pt x="31" y="260"/>
                    </a:lnTo>
                    <a:lnTo>
                      <a:pt x="36" y="263"/>
                    </a:lnTo>
                    <a:lnTo>
                      <a:pt x="40" y="265"/>
                    </a:lnTo>
                    <a:lnTo>
                      <a:pt x="45" y="266"/>
                    </a:lnTo>
                    <a:lnTo>
                      <a:pt x="50" y="267"/>
                    </a:lnTo>
                    <a:lnTo>
                      <a:pt x="55" y="268"/>
                    </a:lnTo>
                    <a:lnTo>
                      <a:pt x="356" y="268"/>
                    </a:lnTo>
                    <a:close/>
                  </a:path>
                </a:pathLst>
              </a:custGeom>
              <a:solidFill>
                <a:srgbClr val="F2F3F1"/>
              </a:solidFill>
              <a:ln w="0">
                <a:solidFill>
                  <a:srgbClr val="000000"/>
                </a:solidFill>
                <a:round/>
                <a:headEnd/>
                <a:tailEnd/>
              </a:ln>
            </p:spPr>
            <p:txBody>
              <a:bodyPr/>
              <a:lstStyle/>
              <a:p>
                <a:pPr algn="ctr"/>
                <a:endParaRPr lang="en-US" sz="1800"/>
              </a:p>
            </p:txBody>
          </p:sp>
          <p:sp>
            <p:nvSpPr>
              <p:cNvPr id="309667" name="Freeform 183"/>
              <p:cNvSpPr>
                <a:spLocks/>
              </p:cNvSpPr>
              <p:nvPr/>
            </p:nvSpPr>
            <p:spPr bwMode="auto">
              <a:xfrm>
                <a:off x="4917" y="1348"/>
                <a:ext cx="13" cy="6"/>
              </a:xfrm>
              <a:custGeom>
                <a:avLst/>
                <a:gdLst>
                  <a:gd name="T0" fmla="*/ 13 w 299"/>
                  <a:gd name="T1" fmla="*/ 3 h 121"/>
                  <a:gd name="T2" fmla="*/ 13 w 299"/>
                  <a:gd name="T3" fmla="*/ 3 h 121"/>
                  <a:gd name="T4" fmla="*/ 13 w 299"/>
                  <a:gd name="T5" fmla="*/ 4 h 121"/>
                  <a:gd name="T6" fmla="*/ 13 w 299"/>
                  <a:gd name="T7" fmla="*/ 4 h 121"/>
                  <a:gd name="T8" fmla="*/ 13 w 299"/>
                  <a:gd name="T9" fmla="*/ 4 h 121"/>
                  <a:gd name="T10" fmla="*/ 13 w 299"/>
                  <a:gd name="T11" fmla="*/ 4 h 121"/>
                  <a:gd name="T12" fmla="*/ 13 w 299"/>
                  <a:gd name="T13" fmla="*/ 5 h 121"/>
                  <a:gd name="T14" fmla="*/ 13 w 299"/>
                  <a:gd name="T15" fmla="*/ 5 h 121"/>
                  <a:gd name="T16" fmla="*/ 13 w 299"/>
                  <a:gd name="T17" fmla="*/ 5 h 121"/>
                  <a:gd name="T18" fmla="*/ 12 w 299"/>
                  <a:gd name="T19" fmla="*/ 5 h 121"/>
                  <a:gd name="T20" fmla="*/ 12 w 299"/>
                  <a:gd name="T21" fmla="*/ 5 h 121"/>
                  <a:gd name="T22" fmla="*/ 12 w 299"/>
                  <a:gd name="T23" fmla="*/ 6 h 121"/>
                  <a:gd name="T24" fmla="*/ 12 w 299"/>
                  <a:gd name="T25" fmla="*/ 6 h 121"/>
                  <a:gd name="T26" fmla="*/ 12 w 299"/>
                  <a:gd name="T27" fmla="*/ 6 h 121"/>
                  <a:gd name="T28" fmla="*/ 12 w 299"/>
                  <a:gd name="T29" fmla="*/ 6 h 121"/>
                  <a:gd name="T30" fmla="*/ 12 w 299"/>
                  <a:gd name="T31" fmla="*/ 6 h 121"/>
                  <a:gd name="T32" fmla="*/ 11 w 299"/>
                  <a:gd name="T33" fmla="*/ 6 h 121"/>
                  <a:gd name="T34" fmla="*/ 1 w 299"/>
                  <a:gd name="T35" fmla="*/ 6 h 121"/>
                  <a:gd name="T36" fmla="*/ 1 w 299"/>
                  <a:gd name="T37" fmla="*/ 6 h 121"/>
                  <a:gd name="T38" fmla="*/ 1 w 299"/>
                  <a:gd name="T39" fmla="*/ 6 h 121"/>
                  <a:gd name="T40" fmla="*/ 1 w 299"/>
                  <a:gd name="T41" fmla="*/ 6 h 121"/>
                  <a:gd name="T42" fmla="*/ 1 w 299"/>
                  <a:gd name="T43" fmla="*/ 6 h 121"/>
                  <a:gd name="T44" fmla="*/ 1 w 299"/>
                  <a:gd name="T45" fmla="*/ 6 h 121"/>
                  <a:gd name="T46" fmla="*/ 1 w 299"/>
                  <a:gd name="T47" fmla="*/ 5 h 121"/>
                  <a:gd name="T48" fmla="*/ 0 w 299"/>
                  <a:gd name="T49" fmla="*/ 5 h 121"/>
                  <a:gd name="T50" fmla="*/ 0 w 299"/>
                  <a:gd name="T51" fmla="*/ 5 h 121"/>
                  <a:gd name="T52" fmla="*/ 0 w 299"/>
                  <a:gd name="T53" fmla="*/ 5 h 121"/>
                  <a:gd name="T54" fmla="*/ 0 w 299"/>
                  <a:gd name="T55" fmla="*/ 5 h 121"/>
                  <a:gd name="T56" fmla="*/ 0 w 299"/>
                  <a:gd name="T57" fmla="*/ 4 h 121"/>
                  <a:gd name="T58" fmla="*/ 0 w 299"/>
                  <a:gd name="T59" fmla="*/ 4 h 121"/>
                  <a:gd name="T60" fmla="*/ 0 w 299"/>
                  <a:gd name="T61" fmla="*/ 4 h 121"/>
                  <a:gd name="T62" fmla="*/ 0 w 299"/>
                  <a:gd name="T63" fmla="*/ 4 h 121"/>
                  <a:gd name="T64" fmla="*/ 0 w 299"/>
                  <a:gd name="T65" fmla="*/ 3 h 121"/>
                  <a:gd name="T66" fmla="*/ 0 w 299"/>
                  <a:gd name="T67" fmla="*/ 3 h 121"/>
                  <a:gd name="T68" fmla="*/ 0 w 299"/>
                  <a:gd name="T69" fmla="*/ 0 h 121"/>
                  <a:gd name="T70" fmla="*/ 13 w 299"/>
                  <a:gd name="T71" fmla="*/ 0 h 121"/>
                  <a:gd name="T72" fmla="*/ 13 w 299"/>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9"/>
                  <a:gd name="T112" fmla="*/ 0 h 121"/>
                  <a:gd name="T113" fmla="*/ 299 w 299"/>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9" h="121">
                    <a:moveTo>
                      <a:pt x="299" y="60"/>
                    </a:moveTo>
                    <a:lnTo>
                      <a:pt x="297" y="66"/>
                    </a:lnTo>
                    <a:lnTo>
                      <a:pt x="297" y="72"/>
                    </a:lnTo>
                    <a:lnTo>
                      <a:pt x="296" y="78"/>
                    </a:lnTo>
                    <a:lnTo>
                      <a:pt x="295" y="83"/>
                    </a:lnTo>
                    <a:lnTo>
                      <a:pt x="294" y="88"/>
                    </a:lnTo>
                    <a:lnTo>
                      <a:pt x="292" y="93"/>
                    </a:lnTo>
                    <a:lnTo>
                      <a:pt x="290" y="98"/>
                    </a:lnTo>
                    <a:lnTo>
                      <a:pt x="288" y="103"/>
                    </a:lnTo>
                    <a:lnTo>
                      <a:pt x="286" y="107"/>
                    </a:lnTo>
                    <a:lnTo>
                      <a:pt x="283" y="110"/>
                    </a:lnTo>
                    <a:lnTo>
                      <a:pt x="281" y="113"/>
                    </a:lnTo>
                    <a:lnTo>
                      <a:pt x="278" y="116"/>
                    </a:lnTo>
                    <a:lnTo>
                      <a:pt x="274" y="118"/>
                    </a:lnTo>
                    <a:lnTo>
                      <a:pt x="271" y="119"/>
                    </a:lnTo>
                    <a:lnTo>
                      <a:pt x="267" y="120"/>
                    </a:lnTo>
                    <a:lnTo>
                      <a:pt x="264" y="121"/>
                    </a:lnTo>
                    <a:lnTo>
                      <a:pt x="34" y="121"/>
                    </a:lnTo>
                    <a:lnTo>
                      <a:pt x="30" y="120"/>
                    </a:lnTo>
                    <a:lnTo>
                      <a:pt x="25" y="119"/>
                    </a:lnTo>
                    <a:lnTo>
                      <a:pt x="22" y="118"/>
                    </a:lnTo>
                    <a:lnTo>
                      <a:pt x="19" y="116"/>
                    </a:lnTo>
                    <a:lnTo>
                      <a:pt x="16" y="113"/>
                    </a:lnTo>
                    <a:lnTo>
                      <a:pt x="13" y="110"/>
                    </a:lnTo>
                    <a:lnTo>
                      <a:pt x="11" y="107"/>
                    </a:lnTo>
                    <a:lnTo>
                      <a:pt x="9" y="103"/>
                    </a:lnTo>
                    <a:lnTo>
                      <a:pt x="6" y="98"/>
                    </a:lnTo>
                    <a:lnTo>
                      <a:pt x="5" y="93"/>
                    </a:lnTo>
                    <a:lnTo>
                      <a:pt x="3" y="88"/>
                    </a:lnTo>
                    <a:lnTo>
                      <a:pt x="2" y="83"/>
                    </a:lnTo>
                    <a:lnTo>
                      <a:pt x="1" y="78"/>
                    </a:lnTo>
                    <a:lnTo>
                      <a:pt x="0" y="72"/>
                    </a:lnTo>
                    <a:lnTo>
                      <a:pt x="0" y="66"/>
                    </a:lnTo>
                    <a:lnTo>
                      <a:pt x="0" y="60"/>
                    </a:lnTo>
                    <a:lnTo>
                      <a:pt x="2" y="0"/>
                    </a:lnTo>
                    <a:lnTo>
                      <a:pt x="296" y="0"/>
                    </a:lnTo>
                    <a:lnTo>
                      <a:pt x="299" y="60"/>
                    </a:lnTo>
                    <a:close/>
                  </a:path>
                </a:pathLst>
              </a:custGeom>
              <a:solidFill>
                <a:srgbClr val="CDCAC7"/>
              </a:solidFill>
              <a:ln w="0">
                <a:solidFill>
                  <a:srgbClr val="000000"/>
                </a:solidFill>
                <a:round/>
                <a:headEnd/>
                <a:tailEnd/>
              </a:ln>
            </p:spPr>
            <p:txBody>
              <a:bodyPr/>
              <a:lstStyle/>
              <a:p>
                <a:pPr algn="ctr"/>
                <a:endParaRPr lang="en-US" sz="1800"/>
              </a:p>
            </p:txBody>
          </p:sp>
          <p:sp>
            <p:nvSpPr>
              <p:cNvPr id="309668" name="Freeform 184"/>
              <p:cNvSpPr>
                <a:spLocks/>
              </p:cNvSpPr>
              <p:nvPr/>
            </p:nvSpPr>
            <p:spPr bwMode="auto">
              <a:xfrm>
                <a:off x="4916" y="1344"/>
                <a:ext cx="1" cy="9"/>
              </a:xfrm>
              <a:custGeom>
                <a:avLst/>
                <a:gdLst>
                  <a:gd name="T0" fmla="*/ 1 w 29"/>
                  <a:gd name="T1" fmla="*/ 9 h 200"/>
                  <a:gd name="T2" fmla="*/ 1 w 29"/>
                  <a:gd name="T3" fmla="*/ 9 h 200"/>
                  <a:gd name="T4" fmla="*/ 1 w 29"/>
                  <a:gd name="T5" fmla="*/ 9 h 200"/>
                  <a:gd name="T6" fmla="*/ 1 w 29"/>
                  <a:gd name="T7" fmla="*/ 9 h 200"/>
                  <a:gd name="T8" fmla="*/ 1 w 29"/>
                  <a:gd name="T9" fmla="*/ 9 h 200"/>
                  <a:gd name="T10" fmla="*/ 1 w 29"/>
                  <a:gd name="T11" fmla="*/ 8 h 200"/>
                  <a:gd name="T12" fmla="*/ 1 w 29"/>
                  <a:gd name="T13" fmla="*/ 8 h 200"/>
                  <a:gd name="T14" fmla="*/ 1 w 29"/>
                  <a:gd name="T15" fmla="*/ 8 h 200"/>
                  <a:gd name="T16" fmla="*/ 1 w 29"/>
                  <a:gd name="T17" fmla="*/ 1 h 200"/>
                  <a:gd name="T18" fmla="*/ 1 w 29"/>
                  <a:gd name="T19" fmla="*/ 1 h 200"/>
                  <a:gd name="T20" fmla="*/ 1 w 29"/>
                  <a:gd name="T21" fmla="*/ 0 h 200"/>
                  <a:gd name="T22" fmla="*/ 1 w 29"/>
                  <a:gd name="T23" fmla="*/ 0 h 200"/>
                  <a:gd name="T24" fmla="*/ 1 w 29"/>
                  <a:gd name="T25" fmla="*/ 0 h 200"/>
                  <a:gd name="T26" fmla="*/ 1 w 29"/>
                  <a:gd name="T27" fmla="*/ 0 h 200"/>
                  <a:gd name="T28" fmla="*/ 1 w 29"/>
                  <a:gd name="T29" fmla="*/ 0 h 200"/>
                  <a:gd name="T30" fmla="*/ 1 w 29"/>
                  <a:gd name="T31" fmla="*/ 0 h 200"/>
                  <a:gd name="T32" fmla="*/ 1 w 29"/>
                  <a:gd name="T33" fmla="*/ 0 h 200"/>
                  <a:gd name="T34" fmla="*/ 0 w 29"/>
                  <a:gd name="T35" fmla="*/ 0 h 200"/>
                  <a:gd name="T36" fmla="*/ 0 w 29"/>
                  <a:gd name="T37" fmla="*/ 0 h 200"/>
                  <a:gd name="T38" fmla="*/ 0 w 29"/>
                  <a:gd name="T39" fmla="*/ 0 h 200"/>
                  <a:gd name="T40" fmla="*/ 0 w 29"/>
                  <a:gd name="T41" fmla="*/ 0 h 200"/>
                  <a:gd name="T42" fmla="*/ 0 w 29"/>
                  <a:gd name="T43" fmla="*/ 0 h 200"/>
                  <a:gd name="T44" fmla="*/ 0 w 29"/>
                  <a:gd name="T45" fmla="*/ 0 h 200"/>
                  <a:gd name="T46" fmla="*/ 0 w 29"/>
                  <a:gd name="T47" fmla="*/ 1 h 200"/>
                  <a:gd name="T48" fmla="*/ 0 w 29"/>
                  <a:gd name="T49" fmla="*/ 1 h 200"/>
                  <a:gd name="T50" fmla="*/ 0 w 29"/>
                  <a:gd name="T51" fmla="*/ 8 h 200"/>
                  <a:gd name="T52" fmla="*/ 0 w 29"/>
                  <a:gd name="T53" fmla="*/ 8 h 200"/>
                  <a:gd name="T54" fmla="*/ 0 w 29"/>
                  <a:gd name="T55" fmla="*/ 8 h 200"/>
                  <a:gd name="T56" fmla="*/ 0 w 29"/>
                  <a:gd name="T57" fmla="*/ 8 h 200"/>
                  <a:gd name="T58" fmla="*/ 0 w 29"/>
                  <a:gd name="T59" fmla="*/ 9 h 200"/>
                  <a:gd name="T60" fmla="*/ 0 w 29"/>
                  <a:gd name="T61" fmla="*/ 9 h 200"/>
                  <a:gd name="T62" fmla="*/ 0 w 29"/>
                  <a:gd name="T63" fmla="*/ 9 h 200"/>
                  <a:gd name="T64" fmla="*/ 1 w 29"/>
                  <a:gd name="T65" fmla="*/ 9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200"/>
                  <a:gd name="T101" fmla="*/ 29 w 29"/>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200">
                    <a:moveTo>
                      <a:pt x="17" y="200"/>
                    </a:moveTo>
                    <a:lnTo>
                      <a:pt x="18" y="199"/>
                    </a:lnTo>
                    <a:lnTo>
                      <a:pt x="19" y="199"/>
                    </a:lnTo>
                    <a:lnTo>
                      <a:pt x="20" y="199"/>
                    </a:lnTo>
                    <a:lnTo>
                      <a:pt x="21" y="198"/>
                    </a:lnTo>
                    <a:lnTo>
                      <a:pt x="22" y="197"/>
                    </a:lnTo>
                    <a:lnTo>
                      <a:pt x="23" y="196"/>
                    </a:lnTo>
                    <a:lnTo>
                      <a:pt x="24" y="195"/>
                    </a:lnTo>
                    <a:lnTo>
                      <a:pt x="25" y="194"/>
                    </a:lnTo>
                    <a:lnTo>
                      <a:pt x="26" y="191"/>
                    </a:lnTo>
                    <a:lnTo>
                      <a:pt x="27" y="190"/>
                    </a:lnTo>
                    <a:lnTo>
                      <a:pt x="27" y="188"/>
                    </a:lnTo>
                    <a:lnTo>
                      <a:pt x="28" y="187"/>
                    </a:lnTo>
                    <a:lnTo>
                      <a:pt x="28" y="185"/>
                    </a:lnTo>
                    <a:lnTo>
                      <a:pt x="28" y="183"/>
                    </a:lnTo>
                    <a:lnTo>
                      <a:pt x="28" y="181"/>
                    </a:lnTo>
                    <a:lnTo>
                      <a:pt x="29" y="180"/>
                    </a:lnTo>
                    <a:lnTo>
                      <a:pt x="29" y="19"/>
                    </a:lnTo>
                    <a:lnTo>
                      <a:pt x="28" y="17"/>
                    </a:lnTo>
                    <a:lnTo>
                      <a:pt x="28" y="15"/>
                    </a:lnTo>
                    <a:lnTo>
                      <a:pt x="28" y="13"/>
                    </a:lnTo>
                    <a:lnTo>
                      <a:pt x="28" y="11"/>
                    </a:lnTo>
                    <a:lnTo>
                      <a:pt x="27" y="10"/>
                    </a:lnTo>
                    <a:lnTo>
                      <a:pt x="27" y="8"/>
                    </a:lnTo>
                    <a:lnTo>
                      <a:pt x="26" y="7"/>
                    </a:lnTo>
                    <a:lnTo>
                      <a:pt x="25" y="5"/>
                    </a:lnTo>
                    <a:lnTo>
                      <a:pt x="24" y="4"/>
                    </a:lnTo>
                    <a:lnTo>
                      <a:pt x="23" y="3"/>
                    </a:lnTo>
                    <a:lnTo>
                      <a:pt x="22" y="2"/>
                    </a:lnTo>
                    <a:lnTo>
                      <a:pt x="21" y="1"/>
                    </a:lnTo>
                    <a:lnTo>
                      <a:pt x="20" y="0"/>
                    </a:lnTo>
                    <a:lnTo>
                      <a:pt x="19" y="0"/>
                    </a:lnTo>
                    <a:lnTo>
                      <a:pt x="18" y="0"/>
                    </a:lnTo>
                    <a:lnTo>
                      <a:pt x="17" y="0"/>
                    </a:lnTo>
                    <a:lnTo>
                      <a:pt x="15" y="0"/>
                    </a:lnTo>
                    <a:lnTo>
                      <a:pt x="14" y="0"/>
                    </a:lnTo>
                    <a:lnTo>
                      <a:pt x="13" y="0"/>
                    </a:lnTo>
                    <a:lnTo>
                      <a:pt x="12" y="1"/>
                    </a:lnTo>
                    <a:lnTo>
                      <a:pt x="10" y="2"/>
                    </a:lnTo>
                    <a:lnTo>
                      <a:pt x="9" y="3"/>
                    </a:lnTo>
                    <a:lnTo>
                      <a:pt x="8" y="4"/>
                    </a:lnTo>
                    <a:lnTo>
                      <a:pt x="7" y="5"/>
                    </a:lnTo>
                    <a:lnTo>
                      <a:pt x="7" y="7"/>
                    </a:lnTo>
                    <a:lnTo>
                      <a:pt x="6" y="8"/>
                    </a:lnTo>
                    <a:lnTo>
                      <a:pt x="5" y="10"/>
                    </a:lnTo>
                    <a:lnTo>
                      <a:pt x="5" y="11"/>
                    </a:lnTo>
                    <a:lnTo>
                      <a:pt x="4" y="13"/>
                    </a:lnTo>
                    <a:lnTo>
                      <a:pt x="4" y="15"/>
                    </a:lnTo>
                    <a:lnTo>
                      <a:pt x="4" y="17"/>
                    </a:lnTo>
                    <a:lnTo>
                      <a:pt x="4" y="19"/>
                    </a:lnTo>
                    <a:lnTo>
                      <a:pt x="0" y="167"/>
                    </a:lnTo>
                    <a:lnTo>
                      <a:pt x="0" y="169"/>
                    </a:lnTo>
                    <a:lnTo>
                      <a:pt x="0" y="171"/>
                    </a:lnTo>
                    <a:lnTo>
                      <a:pt x="0" y="174"/>
                    </a:lnTo>
                    <a:lnTo>
                      <a:pt x="1" y="176"/>
                    </a:lnTo>
                    <a:lnTo>
                      <a:pt x="2" y="179"/>
                    </a:lnTo>
                    <a:lnTo>
                      <a:pt x="3" y="181"/>
                    </a:lnTo>
                    <a:lnTo>
                      <a:pt x="4" y="184"/>
                    </a:lnTo>
                    <a:lnTo>
                      <a:pt x="5" y="187"/>
                    </a:lnTo>
                    <a:lnTo>
                      <a:pt x="7" y="189"/>
                    </a:lnTo>
                    <a:lnTo>
                      <a:pt x="8" y="191"/>
                    </a:lnTo>
                    <a:lnTo>
                      <a:pt x="9" y="194"/>
                    </a:lnTo>
                    <a:lnTo>
                      <a:pt x="11" y="196"/>
                    </a:lnTo>
                    <a:lnTo>
                      <a:pt x="12" y="197"/>
                    </a:lnTo>
                    <a:lnTo>
                      <a:pt x="14" y="199"/>
                    </a:lnTo>
                    <a:lnTo>
                      <a:pt x="15" y="199"/>
                    </a:lnTo>
                    <a:lnTo>
                      <a:pt x="17" y="200"/>
                    </a:lnTo>
                    <a:close/>
                  </a:path>
                </a:pathLst>
              </a:custGeom>
              <a:solidFill>
                <a:srgbClr val="DADEDC"/>
              </a:solidFill>
              <a:ln w="0">
                <a:solidFill>
                  <a:srgbClr val="000000"/>
                </a:solidFill>
                <a:round/>
                <a:headEnd/>
                <a:tailEnd/>
              </a:ln>
            </p:spPr>
            <p:txBody>
              <a:bodyPr/>
              <a:lstStyle/>
              <a:p>
                <a:pPr algn="ctr"/>
                <a:endParaRPr lang="en-US" sz="1800"/>
              </a:p>
            </p:txBody>
          </p:sp>
          <p:sp>
            <p:nvSpPr>
              <p:cNvPr id="309669" name="Freeform 185"/>
              <p:cNvSpPr>
                <a:spLocks/>
              </p:cNvSpPr>
              <p:nvPr/>
            </p:nvSpPr>
            <p:spPr bwMode="auto">
              <a:xfrm>
                <a:off x="4931" y="1344"/>
                <a:ext cx="1" cy="9"/>
              </a:xfrm>
              <a:custGeom>
                <a:avLst/>
                <a:gdLst>
                  <a:gd name="T0" fmla="*/ 0 w 34"/>
                  <a:gd name="T1" fmla="*/ 9 h 208"/>
                  <a:gd name="T2" fmla="*/ 0 w 34"/>
                  <a:gd name="T3" fmla="*/ 9 h 208"/>
                  <a:gd name="T4" fmla="*/ 1 w 34"/>
                  <a:gd name="T5" fmla="*/ 9 h 208"/>
                  <a:gd name="T6" fmla="*/ 1 w 34"/>
                  <a:gd name="T7" fmla="*/ 9 h 208"/>
                  <a:gd name="T8" fmla="*/ 1 w 34"/>
                  <a:gd name="T9" fmla="*/ 8 h 208"/>
                  <a:gd name="T10" fmla="*/ 1 w 34"/>
                  <a:gd name="T11" fmla="*/ 8 h 208"/>
                  <a:gd name="T12" fmla="*/ 1 w 34"/>
                  <a:gd name="T13" fmla="*/ 8 h 208"/>
                  <a:gd name="T14" fmla="*/ 1 w 34"/>
                  <a:gd name="T15" fmla="*/ 8 h 208"/>
                  <a:gd name="T16" fmla="*/ 1 w 34"/>
                  <a:gd name="T17" fmla="*/ 1 h 208"/>
                  <a:gd name="T18" fmla="*/ 1 w 34"/>
                  <a:gd name="T19" fmla="*/ 1 h 208"/>
                  <a:gd name="T20" fmla="*/ 1 w 34"/>
                  <a:gd name="T21" fmla="*/ 0 h 208"/>
                  <a:gd name="T22" fmla="*/ 1 w 34"/>
                  <a:gd name="T23" fmla="*/ 0 h 208"/>
                  <a:gd name="T24" fmla="*/ 1 w 34"/>
                  <a:gd name="T25" fmla="*/ 0 h 208"/>
                  <a:gd name="T26" fmla="*/ 1 w 34"/>
                  <a:gd name="T27" fmla="*/ 0 h 208"/>
                  <a:gd name="T28" fmla="*/ 0 w 34"/>
                  <a:gd name="T29" fmla="*/ 0 h 208"/>
                  <a:gd name="T30" fmla="*/ 0 w 34"/>
                  <a:gd name="T31" fmla="*/ 0 h 208"/>
                  <a:gd name="T32" fmla="*/ 0 w 34"/>
                  <a:gd name="T33" fmla="*/ 0 h 208"/>
                  <a:gd name="T34" fmla="*/ 0 w 34"/>
                  <a:gd name="T35" fmla="*/ 0 h 208"/>
                  <a:gd name="T36" fmla="*/ 0 w 34"/>
                  <a:gd name="T37" fmla="*/ 0 h 208"/>
                  <a:gd name="T38" fmla="*/ 0 w 34"/>
                  <a:gd name="T39" fmla="*/ 0 h 208"/>
                  <a:gd name="T40" fmla="*/ 0 w 34"/>
                  <a:gd name="T41" fmla="*/ 0 h 208"/>
                  <a:gd name="T42" fmla="*/ 0 w 34"/>
                  <a:gd name="T43" fmla="*/ 0 h 208"/>
                  <a:gd name="T44" fmla="*/ 0 w 34"/>
                  <a:gd name="T45" fmla="*/ 1 h 208"/>
                  <a:gd name="T46" fmla="*/ 0 w 34"/>
                  <a:gd name="T47" fmla="*/ 1 h 208"/>
                  <a:gd name="T48" fmla="*/ 0 w 34"/>
                  <a:gd name="T49" fmla="*/ 1 h 208"/>
                  <a:gd name="T50" fmla="*/ 0 w 34"/>
                  <a:gd name="T51" fmla="*/ 8 h 208"/>
                  <a:gd name="T52" fmla="*/ 0 w 34"/>
                  <a:gd name="T53" fmla="*/ 8 h 208"/>
                  <a:gd name="T54" fmla="*/ 0 w 34"/>
                  <a:gd name="T55" fmla="*/ 9 h 208"/>
                  <a:gd name="T56" fmla="*/ 0 w 34"/>
                  <a:gd name="T57" fmla="*/ 9 h 208"/>
                  <a:gd name="T58" fmla="*/ 0 w 34"/>
                  <a:gd name="T59" fmla="*/ 9 h 208"/>
                  <a:gd name="T60" fmla="*/ 0 w 34"/>
                  <a:gd name="T61" fmla="*/ 9 h 208"/>
                  <a:gd name="T62" fmla="*/ 0 w 34"/>
                  <a:gd name="T63" fmla="*/ 9 h 208"/>
                  <a:gd name="T64" fmla="*/ 0 w 34"/>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208"/>
                  <a:gd name="T101" fmla="*/ 34 w 34"/>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208">
                    <a:moveTo>
                      <a:pt x="12" y="208"/>
                    </a:moveTo>
                    <a:lnTo>
                      <a:pt x="13" y="207"/>
                    </a:lnTo>
                    <a:lnTo>
                      <a:pt x="14" y="207"/>
                    </a:lnTo>
                    <a:lnTo>
                      <a:pt x="16" y="205"/>
                    </a:lnTo>
                    <a:lnTo>
                      <a:pt x="18" y="204"/>
                    </a:lnTo>
                    <a:lnTo>
                      <a:pt x="19" y="202"/>
                    </a:lnTo>
                    <a:lnTo>
                      <a:pt x="21" y="200"/>
                    </a:lnTo>
                    <a:lnTo>
                      <a:pt x="23" y="197"/>
                    </a:lnTo>
                    <a:lnTo>
                      <a:pt x="25" y="195"/>
                    </a:lnTo>
                    <a:lnTo>
                      <a:pt x="26" y="192"/>
                    </a:lnTo>
                    <a:lnTo>
                      <a:pt x="28" y="190"/>
                    </a:lnTo>
                    <a:lnTo>
                      <a:pt x="29" y="187"/>
                    </a:lnTo>
                    <a:lnTo>
                      <a:pt x="30" y="185"/>
                    </a:lnTo>
                    <a:lnTo>
                      <a:pt x="32" y="182"/>
                    </a:lnTo>
                    <a:lnTo>
                      <a:pt x="33" y="180"/>
                    </a:lnTo>
                    <a:lnTo>
                      <a:pt x="33" y="177"/>
                    </a:lnTo>
                    <a:lnTo>
                      <a:pt x="34" y="176"/>
                    </a:lnTo>
                    <a:lnTo>
                      <a:pt x="25" y="19"/>
                    </a:lnTo>
                    <a:lnTo>
                      <a:pt x="24" y="17"/>
                    </a:lnTo>
                    <a:lnTo>
                      <a:pt x="24" y="15"/>
                    </a:lnTo>
                    <a:lnTo>
                      <a:pt x="24" y="13"/>
                    </a:lnTo>
                    <a:lnTo>
                      <a:pt x="23" y="11"/>
                    </a:lnTo>
                    <a:lnTo>
                      <a:pt x="23" y="10"/>
                    </a:lnTo>
                    <a:lnTo>
                      <a:pt x="22" y="8"/>
                    </a:lnTo>
                    <a:lnTo>
                      <a:pt x="21" y="7"/>
                    </a:lnTo>
                    <a:lnTo>
                      <a:pt x="21" y="5"/>
                    </a:lnTo>
                    <a:lnTo>
                      <a:pt x="20" y="4"/>
                    </a:lnTo>
                    <a:lnTo>
                      <a:pt x="19" y="3"/>
                    </a:lnTo>
                    <a:lnTo>
                      <a:pt x="18" y="2"/>
                    </a:lnTo>
                    <a:lnTo>
                      <a:pt x="16" y="1"/>
                    </a:lnTo>
                    <a:lnTo>
                      <a:pt x="15" y="0"/>
                    </a:lnTo>
                    <a:lnTo>
                      <a:pt x="14" y="0"/>
                    </a:lnTo>
                    <a:lnTo>
                      <a:pt x="13" y="0"/>
                    </a:lnTo>
                    <a:lnTo>
                      <a:pt x="12" y="0"/>
                    </a:lnTo>
                    <a:lnTo>
                      <a:pt x="10" y="0"/>
                    </a:lnTo>
                    <a:lnTo>
                      <a:pt x="9" y="0"/>
                    </a:lnTo>
                    <a:lnTo>
                      <a:pt x="8" y="0"/>
                    </a:lnTo>
                    <a:lnTo>
                      <a:pt x="7" y="1"/>
                    </a:lnTo>
                    <a:lnTo>
                      <a:pt x="6" y="2"/>
                    </a:lnTo>
                    <a:lnTo>
                      <a:pt x="5" y="3"/>
                    </a:lnTo>
                    <a:lnTo>
                      <a:pt x="4" y="4"/>
                    </a:lnTo>
                    <a:lnTo>
                      <a:pt x="3" y="6"/>
                    </a:lnTo>
                    <a:lnTo>
                      <a:pt x="2" y="7"/>
                    </a:lnTo>
                    <a:lnTo>
                      <a:pt x="2" y="9"/>
                    </a:lnTo>
                    <a:lnTo>
                      <a:pt x="1" y="11"/>
                    </a:lnTo>
                    <a:lnTo>
                      <a:pt x="1" y="13"/>
                    </a:lnTo>
                    <a:lnTo>
                      <a:pt x="0" y="15"/>
                    </a:lnTo>
                    <a:lnTo>
                      <a:pt x="0" y="17"/>
                    </a:lnTo>
                    <a:lnTo>
                      <a:pt x="0" y="19"/>
                    </a:lnTo>
                    <a:lnTo>
                      <a:pt x="0" y="22"/>
                    </a:lnTo>
                    <a:lnTo>
                      <a:pt x="0" y="191"/>
                    </a:lnTo>
                    <a:lnTo>
                      <a:pt x="0" y="192"/>
                    </a:lnTo>
                    <a:lnTo>
                      <a:pt x="0" y="193"/>
                    </a:lnTo>
                    <a:lnTo>
                      <a:pt x="0" y="195"/>
                    </a:lnTo>
                    <a:lnTo>
                      <a:pt x="1" y="196"/>
                    </a:lnTo>
                    <a:lnTo>
                      <a:pt x="1" y="198"/>
                    </a:lnTo>
                    <a:lnTo>
                      <a:pt x="2" y="200"/>
                    </a:lnTo>
                    <a:lnTo>
                      <a:pt x="2" y="201"/>
                    </a:lnTo>
                    <a:lnTo>
                      <a:pt x="3" y="203"/>
                    </a:lnTo>
                    <a:lnTo>
                      <a:pt x="4" y="204"/>
                    </a:lnTo>
                    <a:lnTo>
                      <a:pt x="5" y="205"/>
                    </a:lnTo>
                    <a:lnTo>
                      <a:pt x="6" y="205"/>
                    </a:lnTo>
                    <a:lnTo>
                      <a:pt x="7" y="206"/>
                    </a:lnTo>
                    <a:lnTo>
                      <a:pt x="8" y="207"/>
                    </a:lnTo>
                    <a:lnTo>
                      <a:pt x="9" y="207"/>
                    </a:lnTo>
                    <a:lnTo>
                      <a:pt x="10" y="207"/>
                    </a:lnTo>
                    <a:lnTo>
                      <a:pt x="12" y="208"/>
                    </a:lnTo>
                    <a:close/>
                  </a:path>
                </a:pathLst>
              </a:custGeom>
              <a:solidFill>
                <a:srgbClr val="DADEDC"/>
              </a:solidFill>
              <a:ln w="0">
                <a:solidFill>
                  <a:srgbClr val="000000"/>
                </a:solidFill>
                <a:round/>
                <a:headEnd/>
                <a:tailEnd/>
              </a:ln>
            </p:spPr>
            <p:txBody>
              <a:bodyPr/>
              <a:lstStyle/>
              <a:p>
                <a:pPr algn="ctr"/>
                <a:endParaRPr lang="en-US" sz="1800"/>
              </a:p>
            </p:txBody>
          </p:sp>
          <p:sp>
            <p:nvSpPr>
              <p:cNvPr id="309670" name="Freeform 186"/>
              <p:cNvSpPr>
                <a:spLocks/>
              </p:cNvSpPr>
              <p:nvPr/>
            </p:nvSpPr>
            <p:spPr bwMode="auto">
              <a:xfrm>
                <a:off x="4917" y="1344"/>
                <a:ext cx="13" cy="4"/>
              </a:xfrm>
              <a:custGeom>
                <a:avLst/>
                <a:gdLst>
                  <a:gd name="T0" fmla="*/ 12 w 307"/>
                  <a:gd name="T1" fmla="*/ 4 h 100"/>
                  <a:gd name="T2" fmla="*/ 12 w 307"/>
                  <a:gd name="T3" fmla="*/ 4 h 100"/>
                  <a:gd name="T4" fmla="*/ 12 w 307"/>
                  <a:gd name="T5" fmla="*/ 4 h 100"/>
                  <a:gd name="T6" fmla="*/ 12 w 307"/>
                  <a:gd name="T7" fmla="*/ 4 h 100"/>
                  <a:gd name="T8" fmla="*/ 13 w 307"/>
                  <a:gd name="T9" fmla="*/ 3 h 100"/>
                  <a:gd name="T10" fmla="*/ 13 w 307"/>
                  <a:gd name="T11" fmla="*/ 3 h 100"/>
                  <a:gd name="T12" fmla="*/ 13 w 307"/>
                  <a:gd name="T13" fmla="*/ 3 h 100"/>
                  <a:gd name="T14" fmla="*/ 13 w 307"/>
                  <a:gd name="T15" fmla="*/ 3 h 100"/>
                  <a:gd name="T16" fmla="*/ 13 w 307"/>
                  <a:gd name="T17" fmla="*/ 1 h 100"/>
                  <a:gd name="T18" fmla="*/ 13 w 307"/>
                  <a:gd name="T19" fmla="*/ 1 h 100"/>
                  <a:gd name="T20" fmla="*/ 13 w 307"/>
                  <a:gd name="T21" fmla="*/ 1 h 100"/>
                  <a:gd name="T22" fmla="*/ 13 w 307"/>
                  <a:gd name="T23" fmla="*/ 1 h 100"/>
                  <a:gd name="T24" fmla="*/ 13 w 307"/>
                  <a:gd name="T25" fmla="*/ 0 h 100"/>
                  <a:gd name="T26" fmla="*/ 12 w 307"/>
                  <a:gd name="T27" fmla="*/ 0 h 100"/>
                  <a:gd name="T28" fmla="*/ 12 w 307"/>
                  <a:gd name="T29" fmla="*/ 0 h 100"/>
                  <a:gd name="T30" fmla="*/ 12 w 307"/>
                  <a:gd name="T31" fmla="*/ 0 h 100"/>
                  <a:gd name="T32" fmla="*/ 12 w 307"/>
                  <a:gd name="T33" fmla="*/ 0 h 100"/>
                  <a:gd name="T34" fmla="*/ 1 w 307"/>
                  <a:gd name="T35" fmla="*/ 0 h 100"/>
                  <a:gd name="T36" fmla="*/ 1 w 307"/>
                  <a:gd name="T37" fmla="*/ 0 h 100"/>
                  <a:gd name="T38" fmla="*/ 1 w 307"/>
                  <a:gd name="T39" fmla="*/ 0 h 100"/>
                  <a:gd name="T40" fmla="*/ 0 w 307"/>
                  <a:gd name="T41" fmla="*/ 0 h 100"/>
                  <a:gd name="T42" fmla="*/ 0 w 307"/>
                  <a:gd name="T43" fmla="*/ 0 h 100"/>
                  <a:gd name="T44" fmla="*/ 0 w 307"/>
                  <a:gd name="T45" fmla="*/ 1 h 100"/>
                  <a:gd name="T46" fmla="*/ 0 w 307"/>
                  <a:gd name="T47" fmla="*/ 1 h 100"/>
                  <a:gd name="T48" fmla="*/ 0 w 307"/>
                  <a:gd name="T49" fmla="*/ 1 h 100"/>
                  <a:gd name="T50" fmla="*/ 0 w 307"/>
                  <a:gd name="T51" fmla="*/ 3 h 100"/>
                  <a:gd name="T52" fmla="*/ 0 w 307"/>
                  <a:gd name="T53" fmla="*/ 3 h 100"/>
                  <a:gd name="T54" fmla="*/ 0 w 307"/>
                  <a:gd name="T55" fmla="*/ 3 h 100"/>
                  <a:gd name="T56" fmla="*/ 0 w 307"/>
                  <a:gd name="T57" fmla="*/ 3 h 100"/>
                  <a:gd name="T58" fmla="*/ 0 w 307"/>
                  <a:gd name="T59" fmla="*/ 4 h 100"/>
                  <a:gd name="T60" fmla="*/ 1 w 307"/>
                  <a:gd name="T61" fmla="*/ 4 h 100"/>
                  <a:gd name="T62" fmla="*/ 1 w 307"/>
                  <a:gd name="T63" fmla="*/ 4 h 100"/>
                  <a:gd name="T64" fmla="*/ 1 w 307"/>
                  <a:gd name="T65" fmla="*/ 4 h 100"/>
                  <a:gd name="T66" fmla="*/ 1 w 307"/>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7"/>
                  <a:gd name="T103" fmla="*/ 0 h 100"/>
                  <a:gd name="T104" fmla="*/ 307 w 307"/>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7" h="100">
                    <a:moveTo>
                      <a:pt x="274" y="100"/>
                    </a:moveTo>
                    <a:lnTo>
                      <a:pt x="277" y="99"/>
                    </a:lnTo>
                    <a:lnTo>
                      <a:pt x="280" y="99"/>
                    </a:lnTo>
                    <a:lnTo>
                      <a:pt x="283" y="98"/>
                    </a:lnTo>
                    <a:lnTo>
                      <a:pt x="286" y="97"/>
                    </a:lnTo>
                    <a:lnTo>
                      <a:pt x="289" y="96"/>
                    </a:lnTo>
                    <a:lnTo>
                      <a:pt x="292" y="94"/>
                    </a:lnTo>
                    <a:lnTo>
                      <a:pt x="294" y="91"/>
                    </a:lnTo>
                    <a:lnTo>
                      <a:pt x="296" y="89"/>
                    </a:lnTo>
                    <a:lnTo>
                      <a:pt x="298" y="87"/>
                    </a:lnTo>
                    <a:lnTo>
                      <a:pt x="300" y="85"/>
                    </a:lnTo>
                    <a:lnTo>
                      <a:pt x="302" y="82"/>
                    </a:lnTo>
                    <a:lnTo>
                      <a:pt x="303" y="80"/>
                    </a:lnTo>
                    <a:lnTo>
                      <a:pt x="305" y="77"/>
                    </a:lnTo>
                    <a:lnTo>
                      <a:pt x="306" y="74"/>
                    </a:lnTo>
                    <a:lnTo>
                      <a:pt x="306" y="71"/>
                    </a:lnTo>
                    <a:lnTo>
                      <a:pt x="307" y="68"/>
                    </a:lnTo>
                    <a:lnTo>
                      <a:pt x="307" y="32"/>
                    </a:lnTo>
                    <a:lnTo>
                      <a:pt x="306" y="28"/>
                    </a:lnTo>
                    <a:lnTo>
                      <a:pt x="306" y="25"/>
                    </a:lnTo>
                    <a:lnTo>
                      <a:pt x="305" y="22"/>
                    </a:lnTo>
                    <a:lnTo>
                      <a:pt x="303" y="19"/>
                    </a:lnTo>
                    <a:lnTo>
                      <a:pt x="302" y="17"/>
                    </a:lnTo>
                    <a:lnTo>
                      <a:pt x="300" y="14"/>
                    </a:lnTo>
                    <a:lnTo>
                      <a:pt x="298" y="11"/>
                    </a:lnTo>
                    <a:lnTo>
                      <a:pt x="296" y="9"/>
                    </a:lnTo>
                    <a:lnTo>
                      <a:pt x="294" y="7"/>
                    </a:lnTo>
                    <a:lnTo>
                      <a:pt x="292" y="5"/>
                    </a:lnTo>
                    <a:lnTo>
                      <a:pt x="289" y="3"/>
                    </a:lnTo>
                    <a:lnTo>
                      <a:pt x="286" y="2"/>
                    </a:lnTo>
                    <a:lnTo>
                      <a:pt x="283" y="1"/>
                    </a:lnTo>
                    <a:lnTo>
                      <a:pt x="280" y="0"/>
                    </a:lnTo>
                    <a:lnTo>
                      <a:pt x="277" y="0"/>
                    </a:lnTo>
                    <a:lnTo>
                      <a:pt x="274" y="0"/>
                    </a:lnTo>
                    <a:lnTo>
                      <a:pt x="32" y="0"/>
                    </a:lnTo>
                    <a:lnTo>
                      <a:pt x="28" y="0"/>
                    </a:lnTo>
                    <a:lnTo>
                      <a:pt x="25" y="0"/>
                    </a:lnTo>
                    <a:lnTo>
                      <a:pt x="22" y="1"/>
                    </a:lnTo>
                    <a:lnTo>
                      <a:pt x="19" y="2"/>
                    </a:lnTo>
                    <a:lnTo>
                      <a:pt x="16" y="3"/>
                    </a:lnTo>
                    <a:lnTo>
                      <a:pt x="13" y="5"/>
                    </a:lnTo>
                    <a:lnTo>
                      <a:pt x="11" y="7"/>
                    </a:lnTo>
                    <a:lnTo>
                      <a:pt x="9" y="9"/>
                    </a:lnTo>
                    <a:lnTo>
                      <a:pt x="7" y="11"/>
                    </a:lnTo>
                    <a:lnTo>
                      <a:pt x="5" y="14"/>
                    </a:lnTo>
                    <a:lnTo>
                      <a:pt x="3" y="17"/>
                    </a:lnTo>
                    <a:lnTo>
                      <a:pt x="2" y="19"/>
                    </a:lnTo>
                    <a:lnTo>
                      <a:pt x="1" y="22"/>
                    </a:lnTo>
                    <a:lnTo>
                      <a:pt x="0" y="25"/>
                    </a:lnTo>
                    <a:lnTo>
                      <a:pt x="0" y="28"/>
                    </a:lnTo>
                    <a:lnTo>
                      <a:pt x="0" y="32"/>
                    </a:lnTo>
                    <a:lnTo>
                      <a:pt x="0" y="68"/>
                    </a:lnTo>
                    <a:lnTo>
                      <a:pt x="0" y="71"/>
                    </a:lnTo>
                    <a:lnTo>
                      <a:pt x="0" y="74"/>
                    </a:lnTo>
                    <a:lnTo>
                      <a:pt x="1" y="77"/>
                    </a:lnTo>
                    <a:lnTo>
                      <a:pt x="2" y="80"/>
                    </a:lnTo>
                    <a:lnTo>
                      <a:pt x="3" y="82"/>
                    </a:lnTo>
                    <a:lnTo>
                      <a:pt x="5" y="85"/>
                    </a:lnTo>
                    <a:lnTo>
                      <a:pt x="7" y="87"/>
                    </a:lnTo>
                    <a:lnTo>
                      <a:pt x="9" y="89"/>
                    </a:lnTo>
                    <a:lnTo>
                      <a:pt x="11" y="91"/>
                    </a:lnTo>
                    <a:lnTo>
                      <a:pt x="13" y="94"/>
                    </a:lnTo>
                    <a:lnTo>
                      <a:pt x="16" y="96"/>
                    </a:lnTo>
                    <a:lnTo>
                      <a:pt x="19" y="97"/>
                    </a:lnTo>
                    <a:lnTo>
                      <a:pt x="22" y="98"/>
                    </a:lnTo>
                    <a:lnTo>
                      <a:pt x="25" y="99"/>
                    </a:lnTo>
                    <a:lnTo>
                      <a:pt x="28" y="99"/>
                    </a:lnTo>
                    <a:lnTo>
                      <a:pt x="32" y="100"/>
                    </a:lnTo>
                    <a:lnTo>
                      <a:pt x="274" y="100"/>
                    </a:lnTo>
                    <a:close/>
                  </a:path>
                </a:pathLst>
              </a:custGeom>
              <a:solidFill>
                <a:srgbClr val="F2EEEA"/>
              </a:solidFill>
              <a:ln w="0">
                <a:solidFill>
                  <a:srgbClr val="000000"/>
                </a:solidFill>
                <a:round/>
                <a:headEnd/>
                <a:tailEnd/>
              </a:ln>
            </p:spPr>
            <p:txBody>
              <a:bodyPr/>
              <a:lstStyle/>
              <a:p>
                <a:pPr algn="ctr"/>
                <a:endParaRPr lang="en-US" sz="1800"/>
              </a:p>
            </p:txBody>
          </p:sp>
          <p:sp>
            <p:nvSpPr>
              <p:cNvPr id="309671" name="Freeform 187"/>
              <p:cNvSpPr>
                <a:spLocks/>
              </p:cNvSpPr>
              <p:nvPr/>
            </p:nvSpPr>
            <p:spPr bwMode="auto">
              <a:xfrm>
                <a:off x="4934" y="1343"/>
                <a:ext cx="19" cy="12"/>
              </a:xfrm>
              <a:custGeom>
                <a:avLst/>
                <a:gdLst>
                  <a:gd name="T0" fmla="*/ 17 w 429"/>
                  <a:gd name="T1" fmla="*/ 12 h 284"/>
                  <a:gd name="T2" fmla="*/ 17 w 429"/>
                  <a:gd name="T3" fmla="*/ 12 h 284"/>
                  <a:gd name="T4" fmla="*/ 18 w 429"/>
                  <a:gd name="T5" fmla="*/ 12 h 284"/>
                  <a:gd name="T6" fmla="*/ 18 w 429"/>
                  <a:gd name="T7" fmla="*/ 11 h 284"/>
                  <a:gd name="T8" fmla="*/ 18 w 429"/>
                  <a:gd name="T9" fmla="*/ 11 h 284"/>
                  <a:gd name="T10" fmla="*/ 19 w 429"/>
                  <a:gd name="T11" fmla="*/ 10 h 284"/>
                  <a:gd name="T12" fmla="*/ 19 w 429"/>
                  <a:gd name="T13" fmla="*/ 10 h 284"/>
                  <a:gd name="T14" fmla="*/ 19 w 429"/>
                  <a:gd name="T15" fmla="*/ 9 h 284"/>
                  <a:gd name="T16" fmla="*/ 18 w 429"/>
                  <a:gd name="T17" fmla="*/ 3 h 284"/>
                  <a:gd name="T18" fmla="*/ 18 w 429"/>
                  <a:gd name="T19" fmla="*/ 2 h 284"/>
                  <a:gd name="T20" fmla="*/ 18 w 429"/>
                  <a:gd name="T21" fmla="*/ 2 h 284"/>
                  <a:gd name="T22" fmla="*/ 18 w 429"/>
                  <a:gd name="T23" fmla="*/ 1 h 284"/>
                  <a:gd name="T24" fmla="*/ 18 w 429"/>
                  <a:gd name="T25" fmla="*/ 1 h 284"/>
                  <a:gd name="T26" fmla="*/ 18 w 429"/>
                  <a:gd name="T27" fmla="*/ 0 h 284"/>
                  <a:gd name="T28" fmla="*/ 17 w 429"/>
                  <a:gd name="T29" fmla="*/ 0 h 284"/>
                  <a:gd name="T30" fmla="*/ 17 w 429"/>
                  <a:gd name="T31" fmla="*/ 0 h 284"/>
                  <a:gd name="T32" fmla="*/ 17 w 429"/>
                  <a:gd name="T33" fmla="*/ 0 h 284"/>
                  <a:gd name="T34" fmla="*/ 2 w 429"/>
                  <a:gd name="T35" fmla="*/ 0 h 284"/>
                  <a:gd name="T36" fmla="*/ 2 w 429"/>
                  <a:gd name="T37" fmla="*/ 0 h 284"/>
                  <a:gd name="T38" fmla="*/ 2 w 429"/>
                  <a:gd name="T39" fmla="*/ 0 h 284"/>
                  <a:gd name="T40" fmla="*/ 1 w 429"/>
                  <a:gd name="T41" fmla="*/ 1 h 284"/>
                  <a:gd name="T42" fmla="*/ 1 w 429"/>
                  <a:gd name="T43" fmla="*/ 1 h 284"/>
                  <a:gd name="T44" fmla="*/ 1 w 429"/>
                  <a:gd name="T45" fmla="*/ 1 h 284"/>
                  <a:gd name="T46" fmla="*/ 1 w 429"/>
                  <a:gd name="T47" fmla="*/ 2 h 284"/>
                  <a:gd name="T48" fmla="*/ 1 w 429"/>
                  <a:gd name="T49" fmla="*/ 3 h 284"/>
                  <a:gd name="T50" fmla="*/ 0 w 429"/>
                  <a:gd name="T51" fmla="*/ 9 h 284"/>
                  <a:gd name="T52" fmla="*/ 0 w 429"/>
                  <a:gd name="T53" fmla="*/ 10 h 284"/>
                  <a:gd name="T54" fmla="*/ 0 w 429"/>
                  <a:gd name="T55" fmla="*/ 10 h 284"/>
                  <a:gd name="T56" fmla="*/ 0 w 429"/>
                  <a:gd name="T57" fmla="*/ 11 h 284"/>
                  <a:gd name="T58" fmla="*/ 1 w 429"/>
                  <a:gd name="T59" fmla="*/ 11 h 284"/>
                  <a:gd name="T60" fmla="*/ 1 w 429"/>
                  <a:gd name="T61" fmla="*/ 11 h 284"/>
                  <a:gd name="T62" fmla="*/ 2 w 429"/>
                  <a:gd name="T63" fmla="*/ 12 h 284"/>
                  <a:gd name="T64" fmla="*/ 2 w 429"/>
                  <a:gd name="T65" fmla="*/ 12 h 284"/>
                  <a:gd name="T66" fmla="*/ 2 w 429"/>
                  <a:gd name="T67" fmla="*/ 12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9"/>
                  <a:gd name="T103" fmla="*/ 0 h 284"/>
                  <a:gd name="T104" fmla="*/ 429 w 429"/>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9" h="284">
                    <a:moveTo>
                      <a:pt x="374" y="284"/>
                    </a:moveTo>
                    <a:lnTo>
                      <a:pt x="378" y="283"/>
                    </a:lnTo>
                    <a:lnTo>
                      <a:pt x="382" y="282"/>
                    </a:lnTo>
                    <a:lnTo>
                      <a:pt x="387" y="280"/>
                    </a:lnTo>
                    <a:lnTo>
                      <a:pt x="392" y="278"/>
                    </a:lnTo>
                    <a:lnTo>
                      <a:pt x="396" y="274"/>
                    </a:lnTo>
                    <a:lnTo>
                      <a:pt x="401" y="271"/>
                    </a:lnTo>
                    <a:lnTo>
                      <a:pt x="405" y="267"/>
                    </a:lnTo>
                    <a:lnTo>
                      <a:pt x="409" y="263"/>
                    </a:lnTo>
                    <a:lnTo>
                      <a:pt x="414" y="258"/>
                    </a:lnTo>
                    <a:lnTo>
                      <a:pt x="417" y="253"/>
                    </a:lnTo>
                    <a:lnTo>
                      <a:pt x="421" y="247"/>
                    </a:lnTo>
                    <a:lnTo>
                      <a:pt x="423" y="241"/>
                    </a:lnTo>
                    <a:lnTo>
                      <a:pt x="425" y="234"/>
                    </a:lnTo>
                    <a:lnTo>
                      <a:pt x="427" y="228"/>
                    </a:lnTo>
                    <a:lnTo>
                      <a:pt x="428" y="221"/>
                    </a:lnTo>
                    <a:lnTo>
                      <a:pt x="429" y="215"/>
                    </a:lnTo>
                    <a:lnTo>
                      <a:pt x="417" y="67"/>
                    </a:lnTo>
                    <a:lnTo>
                      <a:pt x="416" y="60"/>
                    </a:lnTo>
                    <a:lnTo>
                      <a:pt x="416" y="53"/>
                    </a:lnTo>
                    <a:lnTo>
                      <a:pt x="415" y="47"/>
                    </a:lnTo>
                    <a:lnTo>
                      <a:pt x="413" y="41"/>
                    </a:lnTo>
                    <a:lnTo>
                      <a:pt x="411" y="34"/>
                    </a:lnTo>
                    <a:lnTo>
                      <a:pt x="408" y="29"/>
                    </a:lnTo>
                    <a:lnTo>
                      <a:pt x="406" y="24"/>
                    </a:lnTo>
                    <a:lnTo>
                      <a:pt x="403" y="19"/>
                    </a:lnTo>
                    <a:lnTo>
                      <a:pt x="400" y="15"/>
                    </a:lnTo>
                    <a:lnTo>
                      <a:pt x="397" y="11"/>
                    </a:lnTo>
                    <a:lnTo>
                      <a:pt x="393" y="8"/>
                    </a:lnTo>
                    <a:lnTo>
                      <a:pt x="390" y="5"/>
                    </a:lnTo>
                    <a:lnTo>
                      <a:pt x="386" y="3"/>
                    </a:lnTo>
                    <a:lnTo>
                      <a:pt x="382" y="1"/>
                    </a:lnTo>
                    <a:lnTo>
                      <a:pt x="378" y="0"/>
                    </a:lnTo>
                    <a:lnTo>
                      <a:pt x="374" y="0"/>
                    </a:lnTo>
                    <a:lnTo>
                      <a:pt x="55" y="0"/>
                    </a:lnTo>
                    <a:lnTo>
                      <a:pt x="50" y="0"/>
                    </a:lnTo>
                    <a:lnTo>
                      <a:pt x="46" y="1"/>
                    </a:lnTo>
                    <a:lnTo>
                      <a:pt x="42" y="3"/>
                    </a:lnTo>
                    <a:lnTo>
                      <a:pt x="38" y="5"/>
                    </a:lnTo>
                    <a:lnTo>
                      <a:pt x="35" y="8"/>
                    </a:lnTo>
                    <a:lnTo>
                      <a:pt x="31" y="11"/>
                    </a:lnTo>
                    <a:lnTo>
                      <a:pt x="28" y="15"/>
                    </a:lnTo>
                    <a:lnTo>
                      <a:pt x="25" y="19"/>
                    </a:lnTo>
                    <a:lnTo>
                      <a:pt x="21" y="24"/>
                    </a:lnTo>
                    <a:lnTo>
                      <a:pt x="19" y="29"/>
                    </a:lnTo>
                    <a:lnTo>
                      <a:pt x="17" y="34"/>
                    </a:lnTo>
                    <a:lnTo>
                      <a:pt x="15" y="41"/>
                    </a:lnTo>
                    <a:lnTo>
                      <a:pt x="13" y="47"/>
                    </a:lnTo>
                    <a:lnTo>
                      <a:pt x="12" y="53"/>
                    </a:lnTo>
                    <a:lnTo>
                      <a:pt x="12" y="60"/>
                    </a:lnTo>
                    <a:lnTo>
                      <a:pt x="12" y="67"/>
                    </a:lnTo>
                    <a:lnTo>
                      <a:pt x="0" y="215"/>
                    </a:lnTo>
                    <a:lnTo>
                      <a:pt x="0" y="221"/>
                    </a:lnTo>
                    <a:lnTo>
                      <a:pt x="1" y="228"/>
                    </a:lnTo>
                    <a:lnTo>
                      <a:pt x="3" y="234"/>
                    </a:lnTo>
                    <a:lnTo>
                      <a:pt x="5" y="241"/>
                    </a:lnTo>
                    <a:lnTo>
                      <a:pt x="7" y="247"/>
                    </a:lnTo>
                    <a:lnTo>
                      <a:pt x="11" y="253"/>
                    </a:lnTo>
                    <a:lnTo>
                      <a:pt x="14" y="258"/>
                    </a:lnTo>
                    <a:lnTo>
                      <a:pt x="18" y="263"/>
                    </a:lnTo>
                    <a:lnTo>
                      <a:pt x="22" y="267"/>
                    </a:lnTo>
                    <a:lnTo>
                      <a:pt x="27" y="271"/>
                    </a:lnTo>
                    <a:lnTo>
                      <a:pt x="32" y="274"/>
                    </a:lnTo>
                    <a:lnTo>
                      <a:pt x="36" y="278"/>
                    </a:lnTo>
                    <a:lnTo>
                      <a:pt x="41" y="280"/>
                    </a:lnTo>
                    <a:lnTo>
                      <a:pt x="46" y="282"/>
                    </a:lnTo>
                    <a:lnTo>
                      <a:pt x="50" y="283"/>
                    </a:lnTo>
                    <a:lnTo>
                      <a:pt x="55" y="284"/>
                    </a:lnTo>
                    <a:lnTo>
                      <a:pt x="374" y="284"/>
                    </a:lnTo>
                    <a:close/>
                  </a:path>
                </a:pathLst>
              </a:custGeom>
              <a:solidFill>
                <a:srgbClr val="7F7F7F"/>
              </a:solidFill>
              <a:ln w="0">
                <a:solidFill>
                  <a:srgbClr val="000000"/>
                </a:solidFill>
                <a:round/>
                <a:headEnd/>
                <a:tailEnd/>
              </a:ln>
            </p:spPr>
            <p:txBody>
              <a:bodyPr/>
              <a:lstStyle/>
              <a:p>
                <a:pPr algn="ctr"/>
                <a:endParaRPr lang="en-US" sz="1800"/>
              </a:p>
            </p:txBody>
          </p:sp>
          <p:sp>
            <p:nvSpPr>
              <p:cNvPr id="309672" name="Freeform 188"/>
              <p:cNvSpPr>
                <a:spLocks/>
              </p:cNvSpPr>
              <p:nvPr/>
            </p:nvSpPr>
            <p:spPr bwMode="auto">
              <a:xfrm>
                <a:off x="4935" y="1343"/>
                <a:ext cx="18" cy="11"/>
              </a:xfrm>
              <a:custGeom>
                <a:avLst/>
                <a:gdLst>
                  <a:gd name="T0" fmla="*/ 16 w 410"/>
                  <a:gd name="T1" fmla="*/ 11 h 268"/>
                  <a:gd name="T2" fmla="*/ 16 w 410"/>
                  <a:gd name="T3" fmla="*/ 11 h 268"/>
                  <a:gd name="T4" fmla="*/ 17 w 410"/>
                  <a:gd name="T5" fmla="*/ 11 h 268"/>
                  <a:gd name="T6" fmla="*/ 17 w 410"/>
                  <a:gd name="T7" fmla="*/ 10 h 268"/>
                  <a:gd name="T8" fmla="*/ 17 w 410"/>
                  <a:gd name="T9" fmla="*/ 10 h 268"/>
                  <a:gd name="T10" fmla="*/ 18 w 410"/>
                  <a:gd name="T11" fmla="*/ 10 h 268"/>
                  <a:gd name="T12" fmla="*/ 18 w 410"/>
                  <a:gd name="T13" fmla="*/ 9 h 268"/>
                  <a:gd name="T14" fmla="*/ 18 w 410"/>
                  <a:gd name="T15" fmla="*/ 9 h 268"/>
                  <a:gd name="T16" fmla="*/ 17 w 410"/>
                  <a:gd name="T17" fmla="*/ 3 h 268"/>
                  <a:gd name="T18" fmla="*/ 17 w 410"/>
                  <a:gd name="T19" fmla="*/ 2 h 268"/>
                  <a:gd name="T20" fmla="*/ 17 w 410"/>
                  <a:gd name="T21" fmla="*/ 2 h 268"/>
                  <a:gd name="T22" fmla="*/ 17 w 410"/>
                  <a:gd name="T23" fmla="*/ 1 h 268"/>
                  <a:gd name="T24" fmla="*/ 17 w 410"/>
                  <a:gd name="T25" fmla="*/ 1 h 268"/>
                  <a:gd name="T26" fmla="*/ 17 w 410"/>
                  <a:gd name="T27" fmla="*/ 0 h 268"/>
                  <a:gd name="T28" fmla="*/ 16 w 410"/>
                  <a:gd name="T29" fmla="*/ 0 h 268"/>
                  <a:gd name="T30" fmla="*/ 16 w 410"/>
                  <a:gd name="T31" fmla="*/ 0 h 268"/>
                  <a:gd name="T32" fmla="*/ 16 w 410"/>
                  <a:gd name="T33" fmla="*/ 0 h 268"/>
                  <a:gd name="T34" fmla="*/ 2 w 410"/>
                  <a:gd name="T35" fmla="*/ 0 h 268"/>
                  <a:gd name="T36" fmla="*/ 2 w 410"/>
                  <a:gd name="T37" fmla="*/ 0 h 268"/>
                  <a:gd name="T38" fmla="*/ 1 w 410"/>
                  <a:gd name="T39" fmla="*/ 0 h 268"/>
                  <a:gd name="T40" fmla="*/ 1 w 410"/>
                  <a:gd name="T41" fmla="*/ 1 h 268"/>
                  <a:gd name="T42" fmla="*/ 1 w 410"/>
                  <a:gd name="T43" fmla="*/ 1 h 268"/>
                  <a:gd name="T44" fmla="*/ 1 w 410"/>
                  <a:gd name="T45" fmla="*/ 1 h 268"/>
                  <a:gd name="T46" fmla="*/ 1 w 410"/>
                  <a:gd name="T47" fmla="*/ 2 h 268"/>
                  <a:gd name="T48" fmla="*/ 1 w 410"/>
                  <a:gd name="T49" fmla="*/ 2 h 268"/>
                  <a:gd name="T50" fmla="*/ 0 w 410"/>
                  <a:gd name="T51" fmla="*/ 8 h 268"/>
                  <a:gd name="T52" fmla="*/ 0 w 410"/>
                  <a:gd name="T53" fmla="*/ 9 h 268"/>
                  <a:gd name="T54" fmla="*/ 0 w 410"/>
                  <a:gd name="T55" fmla="*/ 9 h 268"/>
                  <a:gd name="T56" fmla="*/ 0 w 410"/>
                  <a:gd name="T57" fmla="*/ 10 h 268"/>
                  <a:gd name="T58" fmla="*/ 1 w 410"/>
                  <a:gd name="T59" fmla="*/ 10 h 268"/>
                  <a:gd name="T60" fmla="*/ 1 w 410"/>
                  <a:gd name="T61" fmla="*/ 11 h 268"/>
                  <a:gd name="T62" fmla="*/ 2 w 410"/>
                  <a:gd name="T63" fmla="*/ 11 h 268"/>
                  <a:gd name="T64" fmla="*/ 2 w 410"/>
                  <a:gd name="T65" fmla="*/ 11 h 268"/>
                  <a:gd name="T66" fmla="*/ 2 w 410"/>
                  <a:gd name="T67" fmla="*/ 11 h 2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0"/>
                  <a:gd name="T103" fmla="*/ 0 h 268"/>
                  <a:gd name="T104" fmla="*/ 410 w 410"/>
                  <a:gd name="T105" fmla="*/ 268 h 2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0" h="268">
                    <a:moveTo>
                      <a:pt x="356" y="268"/>
                    </a:moveTo>
                    <a:lnTo>
                      <a:pt x="360" y="267"/>
                    </a:lnTo>
                    <a:lnTo>
                      <a:pt x="365" y="266"/>
                    </a:lnTo>
                    <a:lnTo>
                      <a:pt x="369" y="265"/>
                    </a:lnTo>
                    <a:lnTo>
                      <a:pt x="374" y="263"/>
                    </a:lnTo>
                    <a:lnTo>
                      <a:pt x="378" y="260"/>
                    </a:lnTo>
                    <a:lnTo>
                      <a:pt x="383" y="257"/>
                    </a:lnTo>
                    <a:lnTo>
                      <a:pt x="387" y="253"/>
                    </a:lnTo>
                    <a:lnTo>
                      <a:pt x="391" y="249"/>
                    </a:lnTo>
                    <a:lnTo>
                      <a:pt x="394" y="245"/>
                    </a:lnTo>
                    <a:lnTo>
                      <a:pt x="398" y="240"/>
                    </a:lnTo>
                    <a:lnTo>
                      <a:pt x="402" y="235"/>
                    </a:lnTo>
                    <a:lnTo>
                      <a:pt x="404" y="230"/>
                    </a:lnTo>
                    <a:lnTo>
                      <a:pt x="407" y="223"/>
                    </a:lnTo>
                    <a:lnTo>
                      <a:pt x="408" y="217"/>
                    </a:lnTo>
                    <a:lnTo>
                      <a:pt x="409" y="211"/>
                    </a:lnTo>
                    <a:lnTo>
                      <a:pt x="410" y="205"/>
                    </a:lnTo>
                    <a:lnTo>
                      <a:pt x="397" y="64"/>
                    </a:lnTo>
                    <a:lnTo>
                      <a:pt x="396" y="57"/>
                    </a:lnTo>
                    <a:lnTo>
                      <a:pt x="396" y="51"/>
                    </a:lnTo>
                    <a:lnTo>
                      <a:pt x="395" y="45"/>
                    </a:lnTo>
                    <a:lnTo>
                      <a:pt x="393" y="39"/>
                    </a:lnTo>
                    <a:lnTo>
                      <a:pt x="392" y="33"/>
                    </a:lnTo>
                    <a:lnTo>
                      <a:pt x="390" y="27"/>
                    </a:lnTo>
                    <a:lnTo>
                      <a:pt x="387" y="22"/>
                    </a:lnTo>
                    <a:lnTo>
                      <a:pt x="385" y="18"/>
                    </a:lnTo>
                    <a:lnTo>
                      <a:pt x="382" y="14"/>
                    </a:lnTo>
                    <a:lnTo>
                      <a:pt x="379" y="10"/>
                    </a:lnTo>
                    <a:lnTo>
                      <a:pt x="376" y="7"/>
                    </a:lnTo>
                    <a:lnTo>
                      <a:pt x="372" y="4"/>
                    </a:lnTo>
                    <a:lnTo>
                      <a:pt x="368" y="2"/>
                    </a:lnTo>
                    <a:lnTo>
                      <a:pt x="365" y="1"/>
                    </a:lnTo>
                    <a:lnTo>
                      <a:pt x="360" y="0"/>
                    </a:lnTo>
                    <a:lnTo>
                      <a:pt x="356" y="0"/>
                    </a:lnTo>
                    <a:lnTo>
                      <a:pt x="54" y="0"/>
                    </a:lnTo>
                    <a:lnTo>
                      <a:pt x="48" y="0"/>
                    </a:lnTo>
                    <a:lnTo>
                      <a:pt x="44" y="1"/>
                    </a:lnTo>
                    <a:lnTo>
                      <a:pt x="41" y="2"/>
                    </a:lnTo>
                    <a:lnTo>
                      <a:pt x="37" y="4"/>
                    </a:lnTo>
                    <a:lnTo>
                      <a:pt x="33" y="7"/>
                    </a:lnTo>
                    <a:lnTo>
                      <a:pt x="30" y="10"/>
                    </a:lnTo>
                    <a:lnTo>
                      <a:pt x="27" y="14"/>
                    </a:lnTo>
                    <a:lnTo>
                      <a:pt x="24" y="18"/>
                    </a:lnTo>
                    <a:lnTo>
                      <a:pt x="22" y="22"/>
                    </a:lnTo>
                    <a:lnTo>
                      <a:pt x="19" y="27"/>
                    </a:lnTo>
                    <a:lnTo>
                      <a:pt x="17" y="33"/>
                    </a:lnTo>
                    <a:lnTo>
                      <a:pt x="16" y="39"/>
                    </a:lnTo>
                    <a:lnTo>
                      <a:pt x="14" y="45"/>
                    </a:lnTo>
                    <a:lnTo>
                      <a:pt x="12" y="51"/>
                    </a:lnTo>
                    <a:lnTo>
                      <a:pt x="12" y="57"/>
                    </a:lnTo>
                    <a:lnTo>
                      <a:pt x="12" y="64"/>
                    </a:lnTo>
                    <a:lnTo>
                      <a:pt x="0" y="205"/>
                    </a:lnTo>
                    <a:lnTo>
                      <a:pt x="0" y="211"/>
                    </a:lnTo>
                    <a:lnTo>
                      <a:pt x="1" y="217"/>
                    </a:lnTo>
                    <a:lnTo>
                      <a:pt x="2" y="223"/>
                    </a:lnTo>
                    <a:lnTo>
                      <a:pt x="5" y="230"/>
                    </a:lnTo>
                    <a:lnTo>
                      <a:pt x="7" y="235"/>
                    </a:lnTo>
                    <a:lnTo>
                      <a:pt x="10" y="240"/>
                    </a:lnTo>
                    <a:lnTo>
                      <a:pt x="15" y="245"/>
                    </a:lnTo>
                    <a:lnTo>
                      <a:pt x="18" y="249"/>
                    </a:lnTo>
                    <a:lnTo>
                      <a:pt x="22" y="253"/>
                    </a:lnTo>
                    <a:lnTo>
                      <a:pt x="26" y="257"/>
                    </a:lnTo>
                    <a:lnTo>
                      <a:pt x="31" y="260"/>
                    </a:lnTo>
                    <a:lnTo>
                      <a:pt x="35" y="263"/>
                    </a:lnTo>
                    <a:lnTo>
                      <a:pt x="40" y="265"/>
                    </a:lnTo>
                    <a:lnTo>
                      <a:pt x="44" y="266"/>
                    </a:lnTo>
                    <a:lnTo>
                      <a:pt x="48" y="267"/>
                    </a:lnTo>
                    <a:lnTo>
                      <a:pt x="54" y="268"/>
                    </a:lnTo>
                    <a:lnTo>
                      <a:pt x="356" y="268"/>
                    </a:lnTo>
                    <a:close/>
                  </a:path>
                </a:pathLst>
              </a:custGeom>
              <a:solidFill>
                <a:srgbClr val="F2F3F1"/>
              </a:solidFill>
              <a:ln w="0">
                <a:solidFill>
                  <a:srgbClr val="000000"/>
                </a:solidFill>
                <a:round/>
                <a:headEnd/>
                <a:tailEnd/>
              </a:ln>
            </p:spPr>
            <p:txBody>
              <a:bodyPr/>
              <a:lstStyle/>
              <a:p>
                <a:pPr algn="ctr"/>
                <a:endParaRPr lang="en-US" sz="1800"/>
              </a:p>
            </p:txBody>
          </p:sp>
          <p:sp>
            <p:nvSpPr>
              <p:cNvPr id="309673" name="Freeform 189"/>
              <p:cNvSpPr>
                <a:spLocks/>
              </p:cNvSpPr>
              <p:nvPr/>
            </p:nvSpPr>
            <p:spPr bwMode="auto">
              <a:xfrm>
                <a:off x="4937" y="1348"/>
                <a:ext cx="13" cy="6"/>
              </a:xfrm>
              <a:custGeom>
                <a:avLst/>
                <a:gdLst>
                  <a:gd name="T0" fmla="*/ 13 w 300"/>
                  <a:gd name="T1" fmla="*/ 3 h 121"/>
                  <a:gd name="T2" fmla="*/ 13 w 300"/>
                  <a:gd name="T3" fmla="*/ 3 h 121"/>
                  <a:gd name="T4" fmla="*/ 13 w 300"/>
                  <a:gd name="T5" fmla="*/ 4 h 121"/>
                  <a:gd name="T6" fmla="*/ 13 w 300"/>
                  <a:gd name="T7" fmla="*/ 4 h 121"/>
                  <a:gd name="T8" fmla="*/ 13 w 300"/>
                  <a:gd name="T9" fmla="*/ 4 h 121"/>
                  <a:gd name="T10" fmla="*/ 13 w 300"/>
                  <a:gd name="T11" fmla="*/ 4 h 121"/>
                  <a:gd name="T12" fmla="*/ 13 w 300"/>
                  <a:gd name="T13" fmla="*/ 5 h 121"/>
                  <a:gd name="T14" fmla="*/ 13 w 300"/>
                  <a:gd name="T15" fmla="*/ 5 h 121"/>
                  <a:gd name="T16" fmla="*/ 13 w 300"/>
                  <a:gd name="T17" fmla="*/ 5 h 121"/>
                  <a:gd name="T18" fmla="*/ 12 w 300"/>
                  <a:gd name="T19" fmla="*/ 5 h 121"/>
                  <a:gd name="T20" fmla="*/ 12 w 300"/>
                  <a:gd name="T21" fmla="*/ 5 h 121"/>
                  <a:gd name="T22" fmla="*/ 12 w 300"/>
                  <a:gd name="T23" fmla="*/ 6 h 121"/>
                  <a:gd name="T24" fmla="*/ 12 w 300"/>
                  <a:gd name="T25" fmla="*/ 6 h 121"/>
                  <a:gd name="T26" fmla="*/ 12 w 300"/>
                  <a:gd name="T27" fmla="*/ 6 h 121"/>
                  <a:gd name="T28" fmla="*/ 12 w 300"/>
                  <a:gd name="T29" fmla="*/ 6 h 121"/>
                  <a:gd name="T30" fmla="*/ 12 w 300"/>
                  <a:gd name="T31" fmla="*/ 6 h 121"/>
                  <a:gd name="T32" fmla="*/ 11 w 300"/>
                  <a:gd name="T33" fmla="*/ 6 h 121"/>
                  <a:gd name="T34" fmla="*/ 2 w 300"/>
                  <a:gd name="T35" fmla="*/ 6 h 121"/>
                  <a:gd name="T36" fmla="*/ 1 w 300"/>
                  <a:gd name="T37" fmla="*/ 6 h 121"/>
                  <a:gd name="T38" fmla="*/ 1 w 300"/>
                  <a:gd name="T39" fmla="*/ 6 h 121"/>
                  <a:gd name="T40" fmla="*/ 1 w 300"/>
                  <a:gd name="T41" fmla="*/ 6 h 121"/>
                  <a:gd name="T42" fmla="*/ 1 w 300"/>
                  <a:gd name="T43" fmla="*/ 6 h 121"/>
                  <a:gd name="T44" fmla="*/ 1 w 300"/>
                  <a:gd name="T45" fmla="*/ 6 h 121"/>
                  <a:gd name="T46" fmla="*/ 1 w 300"/>
                  <a:gd name="T47" fmla="*/ 5 h 121"/>
                  <a:gd name="T48" fmla="*/ 0 w 300"/>
                  <a:gd name="T49" fmla="*/ 5 h 121"/>
                  <a:gd name="T50" fmla="*/ 0 w 300"/>
                  <a:gd name="T51" fmla="*/ 5 h 121"/>
                  <a:gd name="T52" fmla="*/ 0 w 300"/>
                  <a:gd name="T53" fmla="*/ 5 h 121"/>
                  <a:gd name="T54" fmla="*/ 0 w 300"/>
                  <a:gd name="T55" fmla="*/ 5 h 121"/>
                  <a:gd name="T56" fmla="*/ 0 w 300"/>
                  <a:gd name="T57" fmla="*/ 4 h 121"/>
                  <a:gd name="T58" fmla="*/ 0 w 300"/>
                  <a:gd name="T59" fmla="*/ 4 h 121"/>
                  <a:gd name="T60" fmla="*/ 0 w 300"/>
                  <a:gd name="T61" fmla="*/ 4 h 121"/>
                  <a:gd name="T62" fmla="*/ 0 w 300"/>
                  <a:gd name="T63" fmla="*/ 4 h 121"/>
                  <a:gd name="T64" fmla="*/ 0 w 300"/>
                  <a:gd name="T65" fmla="*/ 3 h 121"/>
                  <a:gd name="T66" fmla="*/ 0 w 300"/>
                  <a:gd name="T67" fmla="*/ 3 h 121"/>
                  <a:gd name="T68" fmla="*/ 0 w 300"/>
                  <a:gd name="T69" fmla="*/ 0 h 121"/>
                  <a:gd name="T70" fmla="*/ 13 w 300"/>
                  <a:gd name="T71" fmla="*/ 0 h 121"/>
                  <a:gd name="T72" fmla="*/ 13 w 300"/>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0"/>
                  <a:gd name="T112" fmla="*/ 0 h 121"/>
                  <a:gd name="T113" fmla="*/ 300 w 300"/>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0" h="121">
                    <a:moveTo>
                      <a:pt x="300" y="60"/>
                    </a:moveTo>
                    <a:lnTo>
                      <a:pt x="299" y="66"/>
                    </a:lnTo>
                    <a:lnTo>
                      <a:pt x="299" y="72"/>
                    </a:lnTo>
                    <a:lnTo>
                      <a:pt x="298" y="78"/>
                    </a:lnTo>
                    <a:lnTo>
                      <a:pt x="297" y="83"/>
                    </a:lnTo>
                    <a:lnTo>
                      <a:pt x="296" y="88"/>
                    </a:lnTo>
                    <a:lnTo>
                      <a:pt x="294" y="93"/>
                    </a:lnTo>
                    <a:lnTo>
                      <a:pt x="292" y="98"/>
                    </a:lnTo>
                    <a:lnTo>
                      <a:pt x="290" y="103"/>
                    </a:lnTo>
                    <a:lnTo>
                      <a:pt x="288" y="107"/>
                    </a:lnTo>
                    <a:lnTo>
                      <a:pt x="285" y="110"/>
                    </a:lnTo>
                    <a:lnTo>
                      <a:pt x="283" y="113"/>
                    </a:lnTo>
                    <a:lnTo>
                      <a:pt x="280" y="116"/>
                    </a:lnTo>
                    <a:lnTo>
                      <a:pt x="276" y="118"/>
                    </a:lnTo>
                    <a:lnTo>
                      <a:pt x="273" y="119"/>
                    </a:lnTo>
                    <a:lnTo>
                      <a:pt x="269" y="120"/>
                    </a:lnTo>
                    <a:lnTo>
                      <a:pt x="265" y="121"/>
                    </a:lnTo>
                    <a:lnTo>
                      <a:pt x="35" y="121"/>
                    </a:lnTo>
                    <a:lnTo>
                      <a:pt x="30" y="120"/>
                    </a:lnTo>
                    <a:lnTo>
                      <a:pt x="26" y="119"/>
                    </a:lnTo>
                    <a:lnTo>
                      <a:pt x="23" y="118"/>
                    </a:lnTo>
                    <a:lnTo>
                      <a:pt x="19" y="116"/>
                    </a:lnTo>
                    <a:lnTo>
                      <a:pt x="16" y="113"/>
                    </a:lnTo>
                    <a:lnTo>
                      <a:pt x="14" y="110"/>
                    </a:lnTo>
                    <a:lnTo>
                      <a:pt x="11" y="107"/>
                    </a:lnTo>
                    <a:lnTo>
                      <a:pt x="9" y="103"/>
                    </a:lnTo>
                    <a:lnTo>
                      <a:pt x="7" y="98"/>
                    </a:lnTo>
                    <a:lnTo>
                      <a:pt x="5" y="93"/>
                    </a:lnTo>
                    <a:lnTo>
                      <a:pt x="3" y="88"/>
                    </a:lnTo>
                    <a:lnTo>
                      <a:pt x="2" y="83"/>
                    </a:lnTo>
                    <a:lnTo>
                      <a:pt x="1" y="78"/>
                    </a:lnTo>
                    <a:lnTo>
                      <a:pt x="0" y="72"/>
                    </a:lnTo>
                    <a:lnTo>
                      <a:pt x="0" y="66"/>
                    </a:lnTo>
                    <a:lnTo>
                      <a:pt x="0" y="60"/>
                    </a:lnTo>
                    <a:lnTo>
                      <a:pt x="2" y="0"/>
                    </a:lnTo>
                    <a:lnTo>
                      <a:pt x="298" y="0"/>
                    </a:lnTo>
                    <a:lnTo>
                      <a:pt x="300" y="60"/>
                    </a:lnTo>
                    <a:close/>
                  </a:path>
                </a:pathLst>
              </a:custGeom>
              <a:solidFill>
                <a:srgbClr val="CDCAC7"/>
              </a:solidFill>
              <a:ln w="0">
                <a:solidFill>
                  <a:srgbClr val="000000"/>
                </a:solidFill>
                <a:round/>
                <a:headEnd/>
                <a:tailEnd/>
              </a:ln>
            </p:spPr>
            <p:txBody>
              <a:bodyPr/>
              <a:lstStyle/>
              <a:p>
                <a:pPr algn="ctr"/>
                <a:endParaRPr lang="en-US" sz="1800"/>
              </a:p>
            </p:txBody>
          </p:sp>
          <p:sp>
            <p:nvSpPr>
              <p:cNvPr id="309674" name="Freeform 190"/>
              <p:cNvSpPr>
                <a:spLocks/>
              </p:cNvSpPr>
              <p:nvPr/>
            </p:nvSpPr>
            <p:spPr bwMode="auto">
              <a:xfrm>
                <a:off x="4935" y="1344"/>
                <a:ext cx="2" cy="9"/>
              </a:xfrm>
              <a:custGeom>
                <a:avLst/>
                <a:gdLst>
                  <a:gd name="T0" fmla="*/ 1 w 29"/>
                  <a:gd name="T1" fmla="*/ 9 h 200"/>
                  <a:gd name="T2" fmla="*/ 1 w 29"/>
                  <a:gd name="T3" fmla="*/ 9 h 200"/>
                  <a:gd name="T4" fmla="*/ 2 w 29"/>
                  <a:gd name="T5" fmla="*/ 9 h 200"/>
                  <a:gd name="T6" fmla="*/ 2 w 29"/>
                  <a:gd name="T7" fmla="*/ 9 h 200"/>
                  <a:gd name="T8" fmla="*/ 2 w 29"/>
                  <a:gd name="T9" fmla="*/ 9 h 200"/>
                  <a:gd name="T10" fmla="*/ 2 w 29"/>
                  <a:gd name="T11" fmla="*/ 8 h 200"/>
                  <a:gd name="T12" fmla="*/ 2 w 29"/>
                  <a:gd name="T13" fmla="*/ 8 h 200"/>
                  <a:gd name="T14" fmla="*/ 2 w 29"/>
                  <a:gd name="T15" fmla="*/ 8 h 200"/>
                  <a:gd name="T16" fmla="*/ 2 w 29"/>
                  <a:gd name="T17" fmla="*/ 1 h 200"/>
                  <a:gd name="T18" fmla="*/ 2 w 29"/>
                  <a:gd name="T19" fmla="*/ 1 h 200"/>
                  <a:gd name="T20" fmla="*/ 2 w 29"/>
                  <a:gd name="T21" fmla="*/ 0 h 200"/>
                  <a:gd name="T22" fmla="*/ 2 w 29"/>
                  <a:gd name="T23" fmla="*/ 0 h 200"/>
                  <a:gd name="T24" fmla="*/ 2 w 29"/>
                  <a:gd name="T25" fmla="*/ 0 h 200"/>
                  <a:gd name="T26" fmla="*/ 2 w 29"/>
                  <a:gd name="T27" fmla="*/ 0 h 200"/>
                  <a:gd name="T28" fmla="*/ 1 w 29"/>
                  <a:gd name="T29" fmla="*/ 0 h 200"/>
                  <a:gd name="T30" fmla="*/ 1 w 29"/>
                  <a:gd name="T31" fmla="*/ 0 h 200"/>
                  <a:gd name="T32" fmla="*/ 1 w 29"/>
                  <a:gd name="T33" fmla="*/ 0 h 200"/>
                  <a:gd name="T34" fmla="*/ 1 w 29"/>
                  <a:gd name="T35" fmla="*/ 0 h 200"/>
                  <a:gd name="T36" fmla="*/ 1 w 29"/>
                  <a:gd name="T37" fmla="*/ 0 h 200"/>
                  <a:gd name="T38" fmla="*/ 1 w 29"/>
                  <a:gd name="T39" fmla="*/ 0 h 200"/>
                  <a:gd name="T40" fmla="*/ 0 w 29"/>
                  <a:gd name="T41" fmla="*/ 0 h 200"/>
                  <a:gd name="T42" fmla="*/ 0 w 29"/>
                  <a:gd name="T43" fmla="*/ 0 h 200"/>
                  <a:gd name="T44" fmla="*/ 0 w 29"/>
                  <a:gd name="T45" fmla="*/ 0 h 200"/>
                  <a:gd name="T46" fmla="*/ 0 w 29"/>
                  <a:gd name="T47" fmla="*/ 1 h 200"/>
                  <a:gd name="T48" fmla="*/ 0 w 29"/>
                  <a:gd name="T49" fmla="*/ 1 h 200"/>
                  <a:gd name="T50" fmla="*/ 0 w 29"/>
                  <a:gd name="T51" fmla="*/ 8 h 200"/>
                  <a:gd name="T52" fmla="*/ 0 w 29"/>
                  <a:gd name="T53" fmla="*/ 8 h 200"/>
                  <a:gd name="T54" fmla="*/ 0 w 29"/>
                  <a:gd name="T55" fmla="*/ 8 h 200"/>
                  <a:gd name="T56" fmla="*/ 0 w 29"/>
                  <a:gd name="T57" fmla="*/ 8 h 200"/>
                  <a:gd name="T58" fmla="*/ 0 w 29"/>
                  <a:gd name="T59" fmla="*/ 9 h 200"/>
                  <a:gd name="T60" fmla="*/ 1 w 29"/>
                  <a:gd name="T61" fmla="*/ 9 h 200"/>
                  <a:gd name="T62" fmla="*/ 1 w 29"/>
                  <a:gd name="T63" fmla="*/ 9 h 200"/>
                  <a:gd name="T64" fmla="*/ 1 w 29"/>
                  <a:gd name="T65" fmla="*/ 9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200"/>
                  <a:gd name="T101" fmla="*/ 29 w 29"/>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200">
                    <a:moveTo>
                      <a:pt x="17" y="200"/>
                    </a:moveTo>
                    <a:lnTo>
                      <a:pt x="18" y="199"/>
                    </a:lnTo>
                    <a:lnTo>
                      <a:pt x="19" y="199"/>
                    </a:lnTo>
                    <a:lnTo>
                      <a:pt x="20" y="199"/>
                    </a:lnTo>
                    <a:lnTo>
                      <a:pt x="21" y="198"/>
                    </a:lnTo>
                    <a:lnTo>
                      <a:pt x="22" y="197"/>
                    </a:lnTo>
                    <a:lnTo>
                      <a:pt x="23" y="196"/>
                    </a:lnTo>
                    <a:lnTo>
                      <a:pt x="24" y="195"/>
                    </a:lnTo>
                    <a:lnTo>
                      <a:pt x="25" y="194"/>
                    </a:lnTo>
                    <a:lnTo>
                      <a:pt x="26" y="191"/>
                    </a:lnTo>
                    <a:lnTo>
                      <a:pt x="26" y="190"/>
                    </a:lnTo>
                    <a:lnTo>
                      <a:pt x="27" y="188"/>
                    </a:lnTo>
                    <a:lnTo>
                      <a:pt x="27" y="187"/>
                    </a:lnTo>
                    <a:lnTo>
                      <a:pt x="28" y="185"/>
                    </a:lnTo>
                    <a:lnTo>
                      <a:pt x="28" y="183"/>
                    </a:lnTo>
                    <a:lnTo>
                      <a:pt x="28" y="181"/>
                    </a:lnTo>
                    <a:lnTo>
                      <a:pt x="29" y="180"/>
                    </a:lnTo>
                    <a:lnTo>
                      <a:pt x="29" y="19"/>
                    </a:lnTo>
                    <a:lnTo>
                      <a:pt x="28" y="17"/>
                    </a:lnTo>
                    <a:lnTo>
                      <a:pt x="28" y="15"/>
                    </a:lnTo>
                    <a:lnTo>
                      <a:pt x="28" y="13"/>
                    </a:lnTo>
                    <a:lnTo>
                      <a:pt x="27" y="11"/>
                    </a:lnTo>
                    <a:lnTo>
                      <a:pt x="27" y="10"/>
                    </a:lnTo>
                    <a:lnTo>
                      <a:pt x="26" y="8"/>
                    </a:lnTo>
                    <a:lnTo>
                      <a:pt x="26" y="7"/>
                    </a:lnTo>
                    <a:lnTo>
                      <a:pt x="25" y="5"/>
                    </a:lnTo>
                    <a:lnTo>
                      <a:pt x="24" y="4"/>
                    </a:lnTo>
                    <a:lnTo>
                      <a:pt x="23" y="3"/>
                    </a:lnTo>
                    <a:lnTo>
                      <a:pt x="22" y="2"/>
                    </a:lnTo>
                    <a:lnTo>
                      <a:pt x="21" y="1"/>
                    </a:lnTo>
                    <a:lnTo>
                      <a:pt x="20" y="0"/>
                    </a:lnTo>
                    <a:lnTo>
                      <a:pt x="19" y="0"/>
                    </a:lnTo>
                    <a:lnTo>
                      <a:pt x="18" y="0"/>
                    </a:lnTo>
                    <a:lnTo>
                      <a:pt x="17" y="0"/>
                    </a:lnTo>
                    <a:lnTo>
                      <a:pt x="15" y="0"/>
                    </a:lnTo>
                    <a:lnTo>
                      <a:pt x="14" y="0"/>
                    </a:lnTo>
                    <a:lnTo>
                      <a:pt x="13" y="0"/>
                    </a:lnTo>
                    <a:lnTo>
                      <a:pt x="12" y="1"/>
                    </a:lnTo>
                    <a:lnTo>
                      <a:pt x="10" y="2"/>
                    </a:lnTo>
                    <a:lnTo>
                      <a:pt x="9" y="3"/>
                    </a:lnTo>
                    <a:lnTo>
                      <a:pt x="8" y="4"/>
                    </a:lnTo>
                    <a:lnTo>
                      <a:pt x="7" y="5"/>
                    </a:lnTo>
                    <a:lnTo>
                      <a:pt x="7" y="7"/>
                    </a:lnTo>
                    <a:lnTo>
                      <a:pt x="6" y="8"/>
                    </a:lnTo>
                    <a:lnTo>
                      <a:pt x="5" y="10"/>
                    </a:lnTo>
                    <a:lnTo>
                      <a:pt x="5" y="11"/>
                    </a:lnTo>
                    <a:lnTo>
                      <a:pt x="4" y="13"/>
                    </a:lnTo>
                    <a:lnTo>
                      <a:pt x="4" y="15"/>
                    </a:lnTo>
                    <a:lnTo>
                      <a:pt x="4" y="17"/>
                    </a:lnTo>
                    <a:lnTo>
                      <a:pt x="4" y="19"/>
                    </a:lnTo>
                    <a:lnTo>
                      <a:pt x="0" y="167"/>
                    </a:lnTo>
                    <a:lnTo>
                      <a:pt x="0" y="169"/>
                    </a:lnTo>
                    <a:lnTo>
                      <a:pt x="0" y="171"/>
                    </a:lnTo>
                    <a:lnTo>
                      <a:pt x="0" y="174"/>
                    </a:lnTo>
                    <a:lnTo>
                      <a:pt x="1" y="176"/>
                    </a:lnTo>
                    <a:lnTo>
                      <a:pt x="2" y="179"/>
                    </a:lnTo>
                    <a:lnTo>
                      <a:pt x="3" y="181"/>
                    </a:lnTo>
                    <a:lnTo>
                      <a:pt x="4" y="184"/>
                    </a:lnTo>
                    <a:lnTo>
                      <a:pt x="5" y="187"/>
                    </a:lnTo>
                    <a:lnTo>
                      <a:pt x="7" y="189"/>
                    </a:lnTo>
                    <a:lnTo>
                      <a:pt x="8" y="191"/>
                    </a:lnTo>
                    <a:lnTo>
                      <a:pt x="9" y="194"/>
                    </a:lnTo>
                    <a:lnTo>
                      <a:pt x="11" y="196"/>
                    </a:lnTo>
                    <a:lnTo>
                      <a:pt x="12" y="197"/>
                    </a:lnTo>
                    <a:lnTo>
                      <a:pt x="14" y="199"/>
                    </a:lnTo>
                    <a:lnTo>
                      <a:pt x="15" y="199"/>
                    </a:lnTo>
                    <a:lnTo>
                      <a:pt x="17" y="200"/>
                    </a:lnTo>
                    <a:close/>
                  </a:path>
                </a:pathLst>
              </a:custGeom>
              <a:solidFill>
                <a:srgbClr val="DADEDC"/>
              </a:solidFill>
              <a:ln w="0">
                <a:solidFill>
                  <a:srgbClr val="000000"/>
                </a:solidFill>
                <a:round/>
                <a:headEnd/>
                <a:tailEnd/>
              </a:ln>
            </p:spPr>
            <p:txBody>
              <a:bodyPr/>
              <a:lstStyle/>
              <a:p>
                <a:pPr algn="ctr"/>
                <a:endParaRPr lang="en-US" sz="1800"/>
              </a:p>
            </p:txBody>
          </p:sp>
          <p:sp>
            <p:nvSpPr>
              <p:cNvPr id="309675" name="Freeform 191"/>
              <p:cNvSpPr>
                <a:spLocks/>
              </p:cNvSpPr>
              <p:nvPr/>
            </p:nvSpPr>
            <p:spPr bwMode="auto">
              <a:xfrm>
                <a:off x="4951" y="1344"/>
                <a:ext cx="1" cy="9"/>
              </a:xfrm>
              <a:custGeom>
                <a:avLst/>
                <a:gdLst>
                  <a:gd name="T0" fmla="*/ 0 w 33"/>
                  <a:gd name="T1" fmla="*/ 9 h 208"/>
                  <a:gd name="T2" fmla="*/ 0 w 33"/>
                  <a:gd name="T3" fmla="*/ 9 h 208"/>
                  <a:gd name="T4" fmla="*/ 1 w 33"/>
                  <a:gd name="T5" fmla="*/ 9 h 208"/>
                  <a:gd name="T6" fmla="*/ 1 w 33"/>
                  <a:gd name="T7" fmla="*/ 9 h 208"/>
                  <a:gd name="T8" fmla="*/ 1 w 33"/>
                  <a:gd name="T9" fmla="*/ 8 h 208"/>
                  <a:gd name="T10" fmla="*/ 1 w 33"/>
                  <a:gd name="T11" fmla="*/ 8 h 208"/>
                  <a:gd name="T12" fmla="*/ 1 w 33"/>
                  <a:gd name="T13" fmla="*/ 8 h 208"/>
                  <a:gd name="T14" fmla="*/ 1 w 33"/>
                  <a:gd name="T15" fmla="*/ 8 h 208"/>
                  <a:gd name="T16" fmla="*/ 1 w 33"/>
                  <a:gd name="T17" fmla="*/ 1 h 208"/>
                  <a:gd name="T18" fmla="*/ 1 w 33"/>
                  <a:gd name="T19" fmla="*/ 1 h 208"/>
                  <a:gd name="T20" fmla="*/ 1 w 33"/>
                  <a:gd name="T21" fmla="*/ 0 h 208"/>
                  <a:gd name="T22" fmla="*/ 1 w 33"/>
                  <a:gd name="T23" fmla="*/ 0 h 208"/>
                  <a:gd name="T24" fmla="*/ 1 w 33"/>
                  <a:gd name="T25" fmla="*/ 0 h 208"/>
                  <a:gd name="T26" fmla="*/ 1 w 33"/>
                  <a:gd name="T27" fmla="*/ 0 h 208"/>
                  <a:gd name="T28" fmla="*/ 0 w 33"/>
                  <a:gd name="T29" fmla="*/ 0 h 208"/>
                  <a:gd name="T30" fmla="*/ 0 w 33"/>
                  <a:gd name="T31" fmla="*/ 0 h 208"/>
                  <a:gd name="T32" fmla="*/ 0 w 33"/>
                  <a:gd name="T33" fmla="*/ 0 h 208"/>
                  <a:gd name="T34" fmla="*/ 0 w 33"/>
                  <a:gd name="T35" fmla="*/ 0 h 208"/>
                  <a:gd name="T36" fmla="*/ 0 w 33"/>
                  <a:gd name="T37" fmla="*/ 0 h 208"/>
                  <a:gd name="T38" fmla="*/ 0 w 33"/>
                  <a:gd name="T39" fmla="*/ 0 h 208"/>
                  <a:gd name="T40" fmla="*/ 0 w 33"/>
                  <a:gd name="T41" fmla="*/ 0 h 208"/>
                  <a:gd name="T42" fmla="*/ 0 w 33"/>
                  <a:gd name="T43" fmla="*/ 0 h 208"/>
                  <a:gd name="T44" fmla="*/ 0 w 33"/>
                  <a:gd name="T45" fmla="*/ 1 h 208"/>
                  <a:gd name="T46" fmla="*/ 0 w 33"/>
                  <a:gd name="T47" fmla="*/ 1 h 208"/>
                  <a:gd name="T48" fmla="*/ 0 w 33"/>
                  <a:gd name="T49" fmla="*/ 1 h 208"/>
                  <a:gd name="T50" fmla="*/ 0 w 33"/>
                  <a:gd name="T51" fmla="*/ 8 h 208"/>
                  <a:gd name="T52" fmla="*/ 0 w 33"/>
                  <a:gd name="T53" fmla="*/ 8 h 208"/>
                  <a:gd name="T54" fmla="*/ 0 w 33"/>
                  <a:gd name="T55" fmla="*/ 9 h 208"/>
                  <a:gd name="T56" fmla="*/ 0 w 33"/>
                  <a:gd name="T57" fmla="*/ 9 h 208"/>
                  <a:gd name="T58" fmla="*/ 0 w 33"/>
                  <a:gd name="T59" fmla="*/ 9 h 208"/>
                  <a:gd name="T60" fmla="*/ 0 w 33"/>
                  <a:gd name="T61" fmla="*/ 9 h 208"/>
                  <a:gd name="T62" fmla="*/ 0 w 33"/>
                  <a:gd name="T63" fmla="*/ 9 h 208"/>
                  <a:gd name="T64" fmla="*/ 0 w 33"/>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8"/>
                  <a:gd name="T101" fmla="*/ 33 w 33"/>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8">
                    <a:moveTo>
                      <a:pt x="12" y="208"/>
                    </a:moveTo>
                    <a:lnTo>
                      <a:pt x="13" y="207"/>
                    </a:lnTo>
                    <a:lnTo>
                      <a:pt x="14" y="207"/>
                    </a:lnTo>
                    <a:lnTo>
                      <a:pt x="16" y="205"/>
                    </a:lnTo>
                    <a:lnTo>
                      <a:pt x="18" y="204"/>
                    </a:lnTo>
                    <a:lnTo>
                      <a:pt x="19" y="202"/>
                    </a:lnTo>
                    <a:lnTo>
                      <a:pt x="21" y="200"/>
                    </a:lnTo>
                    <a:lnTo>
                      <a:pt x="23" y="197"/>
                    </a:lnTo>
                    <a:lnTo>
                      <a:pt x="25" y="195"/>
                    </a:lnTo>
                    <a:lnTo>
                      <a:pt x="26" y="192"/>
                    </a:lnTo>
                    <a:lnTo>
                      <a:pt x="28" y="190"/>
                    </a:lnTo>
                    <a:lnTo>
                      <a:pt x="29" y="187"/>
                    </a:lnTo>
                    <a:lnTo>
                      <a:pt x="30" y="185"/>
                    </a:lnTo>
                    <a:lnTo>
                      <a:pt x="31" y="182"/>
                    </a:lnTo>
                    <a:lnTo>
                      <a:pt x="32" y="180"/>
                    </a:lnTo>
                    <a:lnTo>
                      <a:pt x="32" y="177"/>
                    </a:lnTo>
                    <a:lnTo>
                      <a:pt x="33" y="176"/>
                    </a:lnTo>
                    <a:lnTo>
                      <a:pt x="25" y="19"/>
                    </a:lnTo>
                    <a:lnTo>
                      <a:pt x="24" y="17"/>
                    </a:lnTo>
                    <a:lnTo>
                      <a:pt x="24" y="15"/>
                    </a:lnTo>
                    <a:lnTo>
                      <a:pt x="24" y="13"/>
                    </a:lnTo>
                    <a:lnTo>
                      <a:pt x="23" y="11"/>
                    </a:lnTo>
                    <a:lnTo>
                      <a:pt x="23" y="10"/>
                    </a:lnTo>
                    <a:lnTo>
                      <a:pt x="22" y="8"/>
                    </a:lnTo>
                    <a:lnTo>
                      <a:pt x="21" y="7"/>
                    </a:lnTo>
                    <a:lnTo>
                      <a:pt x="21" y="5"/>
                    </a:lnTo>
                    <a:lnTo>
                      <a:pt x="20" y="4"/>
                    </a:lnTo>
                    <a:lnTo>
                      <a:pt x="19" y="3"/>
                    </a:lnTo>
                    <a:lnTo>
                      <a:pt x="18" y="2"/>
                    </a:lnTo>
                    <a:lnTo>
                      <a:pt x="16" y="1"/>
                    </a:lnTo>
                    <a:lnTo>
                      <a:pt x="15" y="0"/>
                    </a:lnTo>
                    <a:lnTo>
                      <a:pt x="14" y="0"/>
                    </a:lnTo>
                    <a:lnTo>
                      <a:pt x="13" y="0"/>
                    </a:lnTo>
                    <a:lnTo>
                      <a:pt x="12" y="0"/>
                    </a:lnTo>
                    <a:lnTo>
                      <a:pt x="10" y="0"/>
                    </a:lnTo>
                    <a:lnTo>
                      <a:pt x="9" y="0"/>
                    </a:lnTo>
                    <a:lnTo>
                      <a:pt x="8" y="0"/>
                    </a:lnTo>
                    <a:lnTo>
                      <a:pt x="7" y="1"/>
                    </a:lnTo>
                    <a:lnTo>
                      <a:pt x="6" y="2"/>
                    </a:lnTo>
                    <a:lnTo>
                      <a:pt x="5" y="3"/>
                    </a:lnTo>
                    <a:lnTo>
                      <a:pt x="4" y="4"/>
                    </a:lnTo>
                    <a:lnTo>
                      <a:pt x="3" y="6"/>
                    </a:lnTo>
                    <a:lnTo>
                      <a:pt x="2" y="7"/>
                    </a:lnTo>
                    <a:lnTo>
                      <a:pt x="1" y="9"/>
                    </a:lnTo>
                    <a:lnTo>
                      <a:pt x="1" y="11"/>
                    </a:lnTo>
                    <a:lnTo>
                      <a:pt x="0" y="13"/>
                    </a:lnTo>
                    <a:lnTo>
                      <a:pt x="0" y="15"/>
                    </a:lnTo>
                    <a:lnTo>
                      <a:pt x="0" y="17"/>
                    </a:lnTo>
                    <a:lnTo>
                      <a:pt x="0" y="19"/>
                    </a:lnTo>
                    <a:lnTo>
                      <a:pt x="0" y="22"/>
                    </a:lnTo>
                    <a:lnTo>
                      <a:pt x="0" y="191"/>
                    </a:lnTo>
                    <a:lnTo>
                      <a:pt x="0" y="192"/>
                    </a:lnTo>
                    <a:lnTo>
                      <a:pt x="0" y="193"/>
                    </a:lnTo>
                    <a:lnTo>
                      <a:pt x="0" y="195"/>
                    </a:lnTo>
                    <a:lnTo>
                      <a:pt x="0" y="196"/>
                    </a:lnTo>
                    <a:lnTo>
                      <a:pt x="1" y="198"/>
                    </a:lnTo>
                    <a:lnTo>
                      <a:pt x="1" y="200"/>
                    </a:lnTo>
                    <a:lnTo>
                      <a:pt x="2" y="201"/>
                    </a:lnTo>
                    <a:lnTo>
                      <a:pt x="3" y="203"/>
                    </a:lnTo>
                    <a:lnTo>
                      <a:pt x="4" y="204"/>
                    </a:lnTo>
                    <a:lnTo>
                      <a:pt x="5" y="205"/>
                    </a:lnTo>
                    <a:lnTo>
                      <a:pt x="6" y="205"/>
                    </a:lnTo>
                    <a:lnTo>
                      <a:pt x="7" y="206"/>
                    </a:lnTo>
                    <a:lnTo>
                      <a:pt x="8" y="207"/>
                    </a:lnTo>
                    <a:lnTo>
                      <a:pt x="9" y="207"/>
                    </a:lnTo>
                    <a:lnTo>
                      <a:pt x="10" y="207"/>
                    </a:lnTo>
                    <a:lnTo>
                      <a:pt x="12" y="208"/>
                    </a:lnTo>
                    <a:close/>
                  </a:path>
                </a:pathLst>
              </a:custGeom>
              <a:solidFill>
                <a:srgbClr val="DADEDC"/>
              </a:solidFill>
              <a:ln w="0">
                <a:solidFill>
                  <a:srgbClr val="000000"/>
                </a:solidFill>
                <a:round/>
                <a:headEnd/>
                <a:tailEnd/>
              </a:ln>
            </p:spPr>
            <p:txBody>
              <a:bodyPr/>
              <a:lstStyle/>
              <a:p>
                <a:pPr algn="ctr"/>
                <a:endParaRPr lang="en-US" sz="1800"/>
              </a:p>
            </p:txBody>
          </p:sp>
          <p:sp>
            <p:nvSpPr>
              <p:cNvPr id="309676" name="Freeform 192"/>
              <p:cNvSpPr>
                <a:spLocks/>
              </p:cNvSpPr>
              <p:nvPr/>
            </p:nvSpPr>
            <p:spPr bwMode="auto">
              <a:xfrm>
                <a:off x="4937" y="1344"/>
                <a:ext cx="13" cy="4"/>
              </a:xfrm>
              <a:custGeom>
                <a:avLst/>
                <a:gdLst>
                  <a:gd name="T0" fmla="*/ 12 w 308"/>
                  <a:gd name="T1" fmla="*/ 4 h 100"/>
                  <a:gd name="T2" fmla="*/ 12 w 308"/>
                  <a:gd name="T3" fmla="*/ 4 h 100"/>
                  <a:gd name="T4" fmla="*/ 12 w 308"/>
                  <a:gd name="T5" fmla="*/ 4 h 100"/>
                  <a:gd name="T6" fmla="*/ 12 w 308"/>
                  <a:gd name="T7" fmla="*/ 4 h 100"/>
                  <a:gd name="T8" fmla="*/ 13 w 308"/>
                  <a:gd name="T9" fmla="*/ 3 h 100"/>
                  <a:gd name="T10" fmla="*/ 13 w 308"/>
                  <a:gd name="T11" fmla="*/ 3 h 100"/>
                  <a:gd name="T12" fmla="*/ 13 w 308"/>
                  <a:gd name="T13" fmla="*/ 3 h 100"/>
                  <a:gd name="T14" fmla="*/ 13 w 308"/>
                  <a:gd name="T15" fmla="*/ 3 h 100"/>
                  <a:gd name="T16" fmla="*/ 13 w 308"/>
                  <a:gd name="T17" fmla="*/ 1 h 100"/>
                  <a:gd name="T18" fmla="*/ 13 w 308"/>
                  <a:gd name="T19" fmla="*/ 1 h 100"/>
                  <a:gd name="T20" fmla="*/ 13 w 308"/>
                  <a:gd name="T21" fmla="*/ 1 h 100"/>
                  <a:gd name="T22" fmla="*/ 13 w 308"/>
                  <a:gd name="T23" fmla="*/ 1 h 100"/>
                  <a:gd name="T24" fmla="*/ 13 w 308"/>
                  <a:gd name="T25" fmla="*/ 0 h 100"/>
                  <a:gd name="T26" fmla="*/ 12 w 308"/>
                  <a:gd name="T27" fmla="*/ 0 h 100"/>
                  <a:gd name="T28" fmla="*/ 12 w 308"/>
                  <a:gd name="T29" fmla="*/ 0 h 100"/>
                  <a:gd name="T30" fmla="*/ 12 w 308"/>
                  <a:gd name="T31" fmla="*/ 0 h 100"/>
                  <a:gd name="T32" fmla="*/ 12 w 308"/>
                  <a:gd name="T33" fmla="*/ 0 h 100"/>
                  <a:gd name="T34" fmla="*/ 1 w 308"/>
                  <a:gd name="T35" fmla="*/ 0 h 100"/>
                  <a:gd name="T36" fmla="*/ 1 w 308"/>
                  <a:gd name="T37" fmla="*/ 0 h 100"/>
                  <a:gd name="T38" fmla="*/ 1 w 308"/>
                  <a:gd name="T39" fmla="*/ 0 h 100"/>
                  <a:gd name="T40" fmla="*/ 1 w 308"/>
                  <a:gd name="T41" fmla="*/ 0 h 100"/>
                  <a:gd name="T42" fmla="*/ 0 w 308"/>
                  <a:gd name="T43" fmla="*/ 0 h 100"/>
                  <a:gd name="T44" fmla="*/ 0 w 308"/>
                  <a:gd name="T45" fmla="*/ 1 h 100"/>
                  <a:gd name="T46" fmla="*/ 0 w 308"/>
                  <a:gd name="T47" fmla="*/ 1 h 100"/>
                  <a:gd name="T48" fmla="*/ 0 w 308"/>
                  <a:gd name="T49" fmla="*/ 1 h 100"/>
                  <a:gd name="T50" fmla="*/ 0 w 308"/>
                  <a:gd name="T51" fmla="*/ 3 h 100"/>
                  <a:gd name="T52" fmla="*/ 0 w 308"/>
                  <a:gd name="T53" fmla="*/ 3 h 100"/>
                  <a:gd name="T54" fmla="*/ 0 w 308"/>
                  <a:gd name="T55" fmla="*/ 3 h 100"/>
                  <a:gd name="T56" fmla="*/ 0 w 308"/>
                  <a:gd name="T57" fmla="*/ 3 h 100"/>
                  <a:gd name="T58" fmla="*/ 0 w 308"/>
                  <a:gd name="T59" fmla="*/ 4 h 100"/>
                  <a:gd name="T60" fmla="*/ 1 w 308"/>
                  <a:gd name="T61" fmla="*/ 4 h 100"/>
                  <a:gd name="T62" fmla="*/ 1 w 308"/>
                  <a:gd name="T63" fmla="*/ 4 h 100"/>
                  <a:gd name="T64" fmla="*/ 1 w 308"/>
                  <a:gd name="T65" fmla="*/ 4 h 100"/>
                  <a:gd name="T66" fmla="*/ 1 w 308"/>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8"/>
                  <a:gd name="T103" fmla="*/ 0 h 100"/>
                  <a:gd name="T104" fmla="*/ 308 w 308"/>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8" h="100">
                    <a:moveTo>
                      <a:pt x="276" y="100"/>
                    </a:moveTo>
                    <a:lnTo>
                      <a:pt x="279" y="99"/>
                    </a:lnTo>
                    <a:lnTo>
                      <a:pt x="282" y="99"/>
                    </a:lnTo>
                    <a:lnTo>
                      <a:pt x="285" y="98"/>
                    </a:lnTo>
                    <a:lnTo>
                      <a:pt x="288" y="97"/>
                    </a:lnTo>
                    <a:lnTo>
                      <a:pt x="290" y="96"/>
                    </a:lnTo>
                    <a:lnTo>
                      <a:pt x="293" y="94"/>
                    </a:lnTo>
                    <a:lnTo>
                      <a:pt x="296" y="91"/>
                    </a:lnTo>
                    <a:lnTo>
                      <a:pt x="298" y="89"/>
                    </a:lnTo>
                    <a:lnTo>
                      <a:pt x="300" y="87"/>
                    </a:lnTo>
                    <a:lnTo>
                      <a:pt x="302" y="85"/>
                    </a:lnTo>
                    <a:lnTo>
                      <a:pt x="304" y="82"/>
                    </a:lnTo>
                    <a:lnTo>
                      <a:pt x="305" y="80"/>
                    </a:lnTo>
                    <a:lnTo>
                      <a:pt x="306" y="77"/>
                    </a:lnTo>
                    <a:lnTo>
                      <a:pt x="307" y="74"/>
                    </a:lnTo>
                    <a:lnTo>
                      <a:pt x="307" y="71"/>
                    </a:lnTo>
                    <a:lnTo>
                      <a:pt x="308" y="68"/>
                    </a:lnTo>
                    <a:lnTo>
                      <a:pt x="308" y="32"/>
                    </a:lnTo>
                    <a:lnTo>
                      <a:pt x="307" y="28"/>
                    </a:lnTo>
                    <a:lnTo>
                      <a:pt x="307" y="25"/>
                    </a:lnTo>
                    <a:lnTo>
                      <a:pt x="306" y="22"/>
                    </a:lnTo>
                    <a:lnTo>
                      <a:pt x="305" y="19"/>
                    </a:lnTo>
                    <a:lnTo>
                      <a:pt x="304" y="17"/>
                    </a:lnTo>
                    <a:lnTo>
                      <a:pt x="302" y="14"/>
                    </a:lnTo>
                    <a:lnTo>
                      <a:pt x="300" y="11"/>
                    </a:lnTo>
                    <a:lnTo>
                      <a:pt x="298" y="9"/>
                    </a:lnTo>
                    <a:lnTo>
                      <a:pt x="296" y="7"/>
                    </a:lnTo>
                    <a:lnTo>
                      <a:pt x="293" y="5"/>
                    </a:lnTo>
                    <a:lnTo>
                      <a:pt x="290" y="3"/>
                    </a:lnTo>
                    <a:lnTo>
                      <a:pt x="288" y="2"/>
                    </a:lnTo>
                    <a:lnTo>
                      <a:pt x="285" y="1"/>
                    </a:lnTo>
                    <a:lnTo>
                      <a:pt x="282" y="0"/>
                    </a:lnTo>
                    <a:lnTo>
                      <a:pt x="279" y="0"/>
                    </a:lnTo>
                    <a:lnTo>
                      <a:pt x="276" y="0"/>
                    </a:lnTo>
                    <a:lnTo>
                      <a:pt x="33" y="0"/>
                    </a:lnTo>
                    <a:lnTo>
                      <a:pt x="29" y="0"/>
                    </a:lnTo>
                    <a:lnTo>
                      <a:pt x="26" y="0"/>
                    </a:lnTo>
                    <a:lnTo>
                      <a:pt x="23" y="1"/>
                    </a:lnTo>
                    <a:lnTo>
                      <a:pt x="20" y="2"/>
                    </a:lnTo>
                    <a:lnTo>
                      <a:pt x="17" y="3"/>
                    </a:lnTo>
                    <a:lnTo>
                      <a:pt x="14" y="5"/>
                    </a:lnTo>
                    <a:lnTo>
                      <a:pt x="12" y="7"/>
                    </a:lnTo>
                    <a:lnTo>
                      <a:pt x="10" y="9"/>
                    </a:lnTo>
                    <a:lnTo>
                      <a:pt x="8" y="11"/>
                    </a:lnTo>
                    <a:lnTo>
                      <a:pt x="6" y="14"/>
                    </a:lnTo>
                    <a:lnTo>
                      <a:pt x="4" y="17"/>
                    </a:lnTo>
                    <a:lnTo>
                      <a:pt x="3" y="19"/>
                    </a:lnTo>
                    <a:lnTo>
                      <a:pt x="2" y="22"/>
                    </a:lnTo>
                    <a:lnTo>
                      <a:pt x="0" y="25"/>
                    </a:lnTo>
                    <a:lnTo>
                      <a:pt x="0" y="28"/>
                    </a:lnTo>
                    <a:lnTo>
                      <a:pt x="0" y="32"/>
                    </a:lnTo>
                    <a:lnTo>
                      <a:pt x="0" y="68"/>
                    </a:lnTo>
                    <a:lnTo>
                      <a:pt x="0" y="71"/>
                    </a:lnTo>
                    <a:lnTo>
                      <a:pt x="0" y="74"/>
                    </a:lnTo>
                    <a:lnTo>
                      <a:pt x="2" y="77"/>
                    </a:lnTo>
                    <a:lnTo>
                      <a:pt x="3" y="80"/>
                    </a:lnTo>
                    <a:lnTo>
                      <a:pt x="4" y="82"/>
                    </a:lnTo>
                    <a:lnTo>
                      <a:pt x="6" y="85"/>
                    </a:lnTo>
                    <a:lnTo>
                      <a:pt x="8" y="87"/>
                    </a:lnTo>
                    <a:lnTo>
                      <a:pt x="10" y="89"/>
                    </a:lnTo>
                    <a:lnTo>
                      <a:pt x="12" y="91"/>
                    </a:lnTo>
                    <a:lnTo>
                      <a:pt x="14" y="94"/>
                    </a:lnTo>
                    <a:lnTo>
                      <a:pt x="17" y="96"/>
                    </a:lnTo>
                    <a:lnTo>
                      <a:pt x="20" y="97"/>
                    </a:lnTo>
                    <a:lnTo>
                      <a:pt x="23" y="98"/>
                    </a:lnTo>
                    <a:lnTo>
                      <a:pt x="26" y="99"/>
                    </a:lnTo>
                    <a:lnTo>
                      <a:pt x="29" y="99"/>
                    </a:lnTo>
                    <a:lnTo>
                      <a:pt x="33" y="100"/>
                    </a:lnTo>
                    <a:lnTo>
                      <a:pt x="276" y="100"/>
                    </a:lnTo>
                    <a:close/>
                  </a:path>
                </a:pathLst>
              </a:custGeom>
              <a:solidFill>
                <a:srgbClr val="F2EEEA"/>
              </a:solidFill>
              <a:ln w="0">
                <a:solidFill>
                  <a:srgbClr val="000000"/>
                </a:solidFill>
                <a:round/>
                <a:headEnd/>
                <a:tailEnd/>
              </a:ln>
            </p:spPr>
            <p:txBody>
              <a:bodyPr/>
              <a:lstStyle/>
              <a:p>
                <a:pPr algn="ctr"/>
                <a:endParaRPr lang="en-US" sz="1800"/>
              </a:p>
            </p:txBody>
          </p:sp>
          <p:sp>
            <p:nvSpPr>
              <p:cNvPr id="309677" name="Freeform 193"/>
              <p:cNvSpPr>
                <a:spLocks/>
              </p:cNvSpPr>
              <p:nvPr/>
            </p:nvSpPr>
            <p:spPr bwMode="auto">
              <a:xfrm>
                <a:off x="4954" y="1343"/>
                <a:ext cx="18" cy="12"/>
              </a:xfrm>
              <a:custGeom>
                <a:avLst/>
                <a:gdLst>
                  <a:gd name="T0" fmla="*/ 16 w 431"/>
                  <a:gd name="T1" fmla="*/ 12 h 284"/>
                  <a:gd name="T2" fmla="*/ 16 w 431"/>
                  <a:gd name="T3" fmla="*/ 12 h 284"/>
                  <a:gd name="T4" fmla="*/ 17 w 431"/>
                  <a:gd name="T5" fmla="*/ 12 h 284"/>
                  <a:gd name="T6" fmla="*/ 17 w 431"/>
                  <a:gd name="T7" fmla="*/ 11 h 284"/>
                  <a:gd name="T8" fmla="*/ 17 w 431"/>
                  <a:gd name="T9" fmla="*/ 11 h 284"/>
                  <a:gd name="T10" fmla="*/ 18 w 431"/>
                  <a:gd name="T11" fmla="*/ 10 h 284"/>
                  <a:gd name="T12" fmla="*/ 18 w 431"/>
                  <a:gd name="T13" fmla="*/ 10 h 284"/>
                  <a:gd name="T14" fmla="*/ 18 w 431"/>
                  <a:gd name="T15" fmla="*/ 9 h 284"/>
                  <a:gd name="T16" fmla="*/ 17 w 431"/>
                  <a:gd name="T17" fmla="*/ 3 h 284"/>
                  <a:gd name="T18" fmla="*/ 17 w 431"/>
                  <a:gd name="T19" fmla="*/ 2 h 284"/>
                  <a:gd name="T20" fmla="*/ 17 w 431"/>
                  <a:gd name="T21" fmla="*/ 2 h 284"/>
                  <a:gd name="T22" fmla="*/ 17 w 431"/>
                  <a:gd name="T23" fmla="*/ 1 h 284"/>
                  <a:gd name="T24" fmla="*/ 17 w 431"/>
                  <a:gd name="T25" fmla="*/ 1 h 284"/>
                  <a:gd name="T26" fmla="*/ 17 w 431"/>
                  <a:gd name="T27" fmla="*/ 0 h 284"/>
                  <a:gd name="T28" fmla="*/ 16 w 431"/>
                  <a:gd name="T29" fmla="*/ 0 h 284"/>
                  <a:gd name="T30" fmla="*/ 16 w 431"/>
                  <a:gd name="T31" fmla="*/ 0 h 284"/>
                  <a:gd name="T32" fmla="*/ 16 w 431"/>
                  <a:gd name="T33" fmla="*/ 0 h 284"/>
                  <a:gd name="T34" fmla="*/ 2 w 431"/>
                  <a:gd name="T35" fmla="*/ 0 h 284"/>
                  <a:gd name="T36" fmla="*/ 2 w 431"/>
                  <a:gd name="T37" fmla="*/ 0 h 284"/>
                  <a:gd name="T38" fmla="*/ 2 w 431"/>
                  <a:gd name="T39" fmla="*/ 0 h 284"/>
                  <a:gd name="T40" fmla="*/ 1 w 431"/>
                  <a:gd name="T41" fmla="*/ 1 h 284"/>
                  <a:gd name="T42" fmla="*/ 1 w 431"/>
                  <a:gd name="T43" fmla="*/ 1 h 284"/>
                  <a:gd name="T44" fmla="*/ 1 w 431"/>
                  <a:gd name="T45" fmla="*/ 1 h 284"/>
                  <a:gd name="T46" fmla="*/ 1 w 431"/>
                  <a:gd name="T47" fmla="*/ 2 h 284"/>
                  <a:gd name="T48" fmla="*/ 1 w 431"/>
                  <a:gd name="T49" fmla="*/ 3 h 284"/>
                  <a:gd name="T50" fmla="*/ 0 w 431"/>
                  <a:gd name="T51" fmla="*/ 9 h 284"/>
                  <a:gd name="T52" fmla="*/ 0 w 431"/>
                  <a:gd name="T53" fmla="*/ 10 h 284"/>
                  <a:gd name="T54" fmla="*/ 0 w 431"/>
                  <a:gd name="T55" fmla="*/ 10 h 284"/>
                  <a:gd name="T56" fmla="*/ 1 w 431"/>
                  <a:gd name="T57" fmla="*/ 11 h 284"/>
                  <a:gd name="T58" fmla="*/ 1 w 431"/>
                  <a:gd name="T59" fmla="*/ 11 h 284"/>
                  <a:gd name="T60" fmla="*/ 1 w 431"/>
                  <a:gd name="T61" fmla="*/ 11 h 284"/>
                  <a:gd name="T62" fmla="*/ 2 w 431"/>
                  <a:gd name="T63" fmla="*/ 12 h 284"/>
                  <a:gd name="T64" fmla="*/ 2 w 431"/>
                  <a:gd name="T65" fmla="*/ 12 h 284"/>
                  <a:gd name="T66" fmla="*/ 2 w 431"/>
                  <a:gd name="T67" fmla="*/ 12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1"/>
                  <a:gd name="T103" fmla="*/ 0 h 284"/>
                  <a:gd name="T104" fmla="*/ 431 w 431"/>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1" h="284">
                    <a:moveTo>
                      <a:pt x="375" y="284"/>
                    </a:moveTo>
                    <a:lnTo>
                      <a:pt x="379" y="283"/>
                    </a:lnTo>
                    <a:lnTo>
                      <a:pt x="383" y="282"/>
                    </a:lnTo>
                    <a:lnTo>
                      <a:pt x="388" y="280"/>
                    </a:lnTo>
                    <a:lnTo>
                      <a:pt x="394" y="278"/>
                    </a:lnTo>
                    <a:lnTo>
                      <a:pt x="398" y="274"/>
                    </a:lnTo>
                    <a:lnTo>
                      <a:pt x="403" y="271"/>
                    </a:lnTo>
                    <a:lnTo>
                      <a:pt x="407" y="267"/>
                    </a:lnTo>
                    <a:lnTo>
                      <a:pt x="411" y="263"/>
                    </a:lnTo>
                    <a:lnTo>
                      <a:pt x="415" y="258"/>
                    </a:lnTo>
                    <a:lnTo>
                      <a:pt x="418" y="253"/>
                    </a:lnTo>
                    <a:lnTo>
                      <a:pt x="422" y="247"/>
                    </a:lnTo>
                    <a:lnTo>
                      <a:pt x="424" y="241"/>
                    </a:lnTo>
                    <a:lnTo>
                      <a:pt x="426" y="234"/>
                    </a:lnTo>
                    <a:lnTo>
                      <a:pt x="428" y="228"/>
                    </a:lnTo>
                    <a:lnTo>
                      <a:pt x="429" y="221"/>
                    </a:lnTo>
                    <a:lnTo>
                      <a:pt x="431" y="215"/>
                    </a:lnTo>
                    <a:lnTo>
                      <a:pt x="418" y="67"/>
                    </a:lnTo>
                    <a:lnTo>
                      <a:pt x="417" y="60"/>
                    </a:lnTo>
                    <a:lnTo>
                      <a:pt x="417" y="53"/>
                    </a:lnTo>
                    <a:lnTo>
                      <a:pt x="416" y="47"/>
                    </a:lnTo>
                    <a:lnTo>
                      <a:pt x="414" y="41"/>
                    </a:lnTo>
                    <a:lnTo>
                      <a:pt x="412" y="34"/>
                    </a:lnTo>
                    <a:lnTo>
                      <a:pt x="410" y="29"/>
                    </a:lnTo>
                    <a:lnTo>
                      <a:pt x="408" y="24"/>
                    </a:lnTo>
                    <a:lnTo>
                      <a:pt x="405" y="19"/>
                    </a:lnTo>
                    <a:lnTo>
                      <a:pt x="402" y="15"/>
                    </a:lnTo>
                    <a:lnTo>
                      <a:pt x="399" y="11"/>
                    </a:lnTo>
                    <a:lnTo>
                      <a:pt x="395" y="8"/>
                    </a:lnTo>
                    <a:lnTo>
                      <a:pt x="392" y="5"/>
                    </a:lnTo>
                    <a:lnTo>
                      <a:pt x="387" y="3"/>
                    </a:lnTo>
                    <a:lnTo>
                      <a:pt x="383" y="1"/>
                    </a:lnTo>
                    <a:lnTo>
                      <a:pt x="379" y="0"/>
                    </a:lnTo>
                    <a:lnTo>
                      <a:pt x="375" y="0"/>
                    </a:lnTo>
                    <a:lnTo>
                      <a:pt x="57" y="0"/>
                    </a:lnTo>
                    <a:lnTo>
                      <a:pt x="52" y="0"/>
                    </a:lnTo>
                    <a:lnTo>
                      <a:pt x="48" y="1"/>
                    </a:lnTo>
                    <a:lnTo>
                      <a:pt x="44" y="3"/>
                    </a:lnTo>
                    <a:lnTo>
                      <a:pt x="39" y="5"/>
                    </a:lnTo>
                    <a:lnTo>
                      <a:pt x="36" y="8"/>
                    </a:lnTo>
                    <a:lnTo>
                      <a:pt x="32" y="11"/>
                    </a:lnTo>
                    <a:lnTo>
                      <a:pt x="29" y="15"/>
                    </a:lnTo>
                    <a:lnTo>
                      <a:pt x="26" y="19"/>
                    </a:lnTo>
                    <a:lnTo>
                      <a:pt x="23" y="24"/>
                    </a:lnTo>
                    <a:lnTo>
                      <a:pt x="21" y="29"/>
                    </a:lnTo>
                    <a:lnTo>
                      <a:pt x="19" y="34"/>
                    </a:lnTo>
                    <a:lnTo>
                      <a:pt x="17" y="41"/>
                    </a:lnTo>
                    <a:lnTo>
                      <a:pt x="15" y="47"/>
                    </a:lnTo>
                    <a:lnTo>
                      <a:pt x="14" y="53"/>
                    </a:lnTo>
                    <a:lnTo>
                      <a:pt x="14" y="60"/>
                    </a:lnTo>
                    <a:lnTo>
                      <a:pt x="14" y="67"/>
                    </a:lnTo>
                    <a:lnTo>
                      <a:pt x="0" y="215"/>
                    </a:lnTo>
                    <a:lnTo>
                      <a:pt x="0" y="221"/>
                    </a:lnTo>
                    <a:lnTo>
                      <a:pt x="1" y="228"/>
                    </a:lnTo>
                    <a:lnTo>
                      <a:pt x="3" y="234"/>
                    </a:lnTo>
                    <a:lnTo>
                      <a:pt x="6" y="241"/>
                    </a:lnTo>
                    <a:lnTo>
                      <a:pt x="9" y="247"/>
                    </a:lnTo>
                    <a:lnTo>
                      <a:pt x="12" y="253"/>
                    </a:lnTo>
                    <a:lnTo>
                      <a:pt x="15" y="258"/>
                    </a:lnTo>
                    <a:lnTo>
                      <a:pt x="19" y="263"/>
                    </a:lnTo>
                    <a:lnTo>
                      <a:pt x="24" y="267"/>
                    </a:lnTo>
                    <a:lnTo>
                      <a:pt x="28" y="271"/>
                    </a:lnTo>
                    <a:lnTo>
                      <a:pt x="33" y="274"/>
                    </a:lnTo>
                    <a:lnTo>
                      <a:pt x="37" y="278"/>
                    </a:lnTo>
                    <a:lnTo>
                      <a:pt x="42" y="280"/>
                    </a:lnTo>
                    <a:lnTo>
                      <a:pt x="48" y="282"/>
                    </a:lnTo>
                    <a:lnTo>
                      <a:pt x="52" y="283"/>
                    </a:lnTo>
                    <a:lnTo>
                      <a:pt x="57" y="284"/>
                    </a:lnTo>
                    <a:lnTo>
                      <a:pt x="375" y="284"/>
                    </a:lnTo>
                    <a:close/>
                  </a:path>
                </a:pathLst>
              </a:custGeom>
              <a:solidFill>
                <a:srgbClr val="7F7F7F"/>
              </a:solidFill>
              <a:ln w="0">
                <a:solidFill>
                  <a:srgbClr val="000000"/>
                </a:solidFill>
                <a:round/>
                <a:headEnd/>
                <a:tailEnd/>
              </a:ln>
            </p:spPr>
            <p:txBody>
              <a:bodyPr/>
              <a:lstStyle/>
              <a:p>
                <a:pPr algn="ctr"/>
                <a:endParaRPr lang="en-US" sz="1800"/>
              </a:p>
            </p:txBody>
          </p:sp>
          <p:sp>
            <p:nvSpPr>
              <p:cNvPr id="309678" name="Freeform 194"/>
              <p:cNvSpPr>
                <a:spLocks/>
              </p:cNvSpPr>
              <p:nvPr/>
            </p:nvSpPr>
            <p:spPr bwMode="auto">
              <a:xfrm>
                <a:off x="4954" y="1343"/>
                <a:ext cx="18" cy="11"/>
              </a:xfrm>
              <a:custGeom>
                <a:avLst/>
                <a:gdLst>
                  <a:gd name="T0" fmla="*/ 16 w 409"/>
                  <a:gd name="T1" fmla="*/ 11 h 268"/>
                  <a:gd name="T2" fmla="*/ 16 w 409"/>
                  <a:gd name="T3" fmla="*/ 11 h 268"/>
                  <a:gd name="T4" fmla="*/ 17 w 409"/>
                  <a:gd name="T5" fmla="*/ 11 h 268"/>
                  <a:gd name="T6" fmla="*/ 17 w 409"/>
                  <a:gd name="T7" fmla="*/ 10 h 268"/>
                  <a:gd name="T8" fmla="*/ 17 w 409"/>
                  <a:gd name="T9" fmla="*/ 10 h 268"/>
                  <a:gd name="T10" fmla="*/ 18 w 409"/>
                  <a:gd name="T11" fmla="*/ 10 h 268"/>
                  <a:gd name="T12" fmla="*/ 18 w 409"/>
                  <a:gd name="T13" fmla="*/ 9 h 268"/>
                  <a:gd name="T14" fmla="*/ 18 w 409"/>
                  <a:gd name="T15" fmla="*/ 9 h 268"/>
                  <a:gd name="T16" fmla="*/ 17 w 409"/>
                  <a:gd name="T17" fmla="*/ 3 h 268"/>
                  <a:gd name="T18" fmla="*/ 17 w 409"/>
                  <a:gd name="T19" fmla="*/ 2 h 268"/>
                  <a:gd name="T20" fmla="*/ 17 w 409"/>
                  <a:gd name="T21" fmla="*/ 2 h 268"/>
                  <a:gd name="T22" fmla="*/ 17 w 409"/>
                  <a:gd name="T23" fmla="*/ 1 h 268"/>
                  <a:gd name="T24" fmla="*/ 17 w 409"/>
                  <a:gd name="T25" fmla="*/ 1 h 268"/>
                  <a:gd name="T26" fmla="*/ 17 w 409"/>
                  <a:gd name="T27" fmla="*/ 0 h 268"/>
                  <a:gd name="T28" fmla="*/ 16 w 409"/>
                  <a:gd name="T29" fmla="*/ 0 h 268"/>
                  <a:gd name="T30" fmla="*/ 16 w 409"/>
                  <a:gd name="T31" fmla="*/ 0 h 268"/>
                  <a:gd name="T32" fmla="*/ 16 w 409"/>
                  <a:gd name="T33" fmla="*/ 0 h 268"/>
                  <a:gd name="T34" fmla="*/ 2 w 409"/>
                  <a:gd name="T35" fmla="*/ 0 h 268"/>
                  <a:gd name="T36" fmla="*/ 2 w 409"/>
                  <a:gd name="T37" fmla="*/ 0 h 268"/>
                  <a:gd name="T38" fmla="*/ 1 w 409"/>
                  <a:gd name="T39" fmla="*/ 0 h 268"/>
                  <a:gd name="T40" fmla="*/ 1 w 409"/>
                  <a:gd name="T41" fmla="*/ 1 h 268"/>
                  <a:gd name="T42" fmla="*/ 1 w 409"/>
                  <a:gd name="T43" fmla="*/ 1 h 268"/>
                  <a:gd name="T44" fmla="*/ 1 w 409"/>
                  <a:gd name="T45" fmla="*/ 1 h 268"/>
                  <a:gd name="T46" fmla="*/ 1 w 409"/>
                  <a:gd name="T47" fmla="*/ 2 h 268"/>
                  <a:gd name="T48" fmla="*/ 1 w 409"/>
                  <a:gd name="T49" fmla="*/ 2 h 268"/>
                  <a:gd name="T50" fmla="*/ 0 w 409"/>
                  <a:gd name="T51" fmla="*/ 8 h 268"/>
                  <a:gd name="T52" fmla="*/ 0 w 409"/>
                  <a:gd name="T53" fmla="*/ 9 h 268"/>
                  <a:gd name="T54" fmla="*/ 0 w 409"/>
                  <a:gd name="T55" fmla="*/ 9 h 268"/>
                  <a:gd name="T56" fmla="*/ 0 w 409"/>
                  <a:gd name="T57" fmla="*/ 10 h 268"/>
                  <a:gd name="T58" fmla="*/ 1 w 409"/>
                  <a:gd name="T59" fmla="*/ 10 h 268"/>
                  <a:gd name="T60" fmla="*/ 1 w 409"/>
                  <a:gd name="T61" fmla="*/ 11 h 268"/>
                  <a:gd name="T62" fmla="*/ 2 w 409"/>
                  <a:gd name="T63" fmla="*/ 11 h 268"/>
                  <a:gd name="T64" fmla="*/ 2 w 409"/>
                  <a:gd name="T65" fmla="*/ 11 h 268"/>
                  <a:gd name="T66" fmla="*/ 2 w 409"/>
                  <a:gd name="T67" fmla="*/ 11 h 2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9"/>
                  <a:gd name="T103" fmla="*/ 0 h 268"/>
                  <a:gd name="T104" fmla="*/ 409 w 409"/>
                  <a:gd name="T105" fmla="*/ 268 h 2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9" h="268">
                    <a:moveTo>
                      <a:pt x="356" y="268"/>
                    </a:moveTo>
                    <a:lnTo>
                      <a:pt x="360" y="267"/>
                    </a:lnTo>
                    <a:lnTo>
                      <a:pt x="364" y="266"/>
                    </a:lnTo>
                    <a:lnTo>
                      <a:pt x="368" y="265"/>
                    </a:lnTo>
                    <a:lnTo>
                      <a:pt x="373" y="263"/>
                    </a:lnTo>
                    <a:lnTo>
                      <a:pt x="377" y="260"/>
                    </a:lnTo>
                    <a:lnTo>
                      <a:pt x="383" y="257"/>
                    </a:lnTo>
                    <a:lnTo>
                      <a:pt x="387" y="253"/>
                    </a:lnTo>
                    <a:lnTo>
                      <a:pt x="391" y="249"/>
                    </a:lnTo>
                    <a:lnTo>
                      <a:pt x="394" y="245"/>
                    </a:lnTo>
                    <a:lnTo>
                      <a:pt x="398" y="240"/>
                    </a:lnTo>
                    <a:lnTo>
                      <a:pt x="401" y="235"/>
                    </a:lnTo>
                    <a:lnTo>
                      <a:pt x="403" y="230"/>
                    </a:lnTo>
                    <a:lnTo>
                      <a:pt x="406" y="223"/>
                    </a:lnTo>
                    <a:lnTo>
                      <a:pt x="407" y="217"/>
                    </a:lnTo>
                    <a:lnTo>
                      <a:pt x="408" y="211"/>
                    </a:lnTo>
                    <a:lnTo>
                      <a:pt x="409" y="205"/>
                    </a:lnTo>
                    <a:lnTo>
                      <a:pt x="397" y="64"/>
                    </a:lnTo>
                    <a:lnTo>
                      <a:pt x="396" y="57"/>
                    </a:lnTo>
                    <a:lnTo>
                      <a:pt x="396" y="51"/>
                    </a:lnTo>
                    <a:lnTo>
                      <a:pt x="395" y="45"/>
                    </a:lnTo>
                    <a:lnTo>
                      <a:pt x="393" y="39"/>
                    </a:lnTo>
                    <a:lnTo>
                      <a:pt x="392" y="33"/>
                    </a:lnTo>
                    <a:lnTo>
                      <a:pt x="390" y="27"/>
                    </a:lnTo>
                    <a:lnTo>
                      <a:pt x="387" y="22"/>
                    </a:lnTo>
                    <a:lnTo>
                      <a:pt x="385" y="18"/>
                    </a:lnTo>
                    <a:lnTo>
                      <a:pt x="382" y="14"/>
                    </a:lnTo>
                    <a:lnTo>
                      <a:pt x="378" y="10"/>
                    </a:lnTo>
                    <a:lnTo>
                      <a:pt x="375" y="7"/>
                    </a:lnTo>
                    <a:lnTo>
                      <a:pt x="371" y="4"/>
                    </a:lnTo>
                    <a:lnTo>
                      <a:pt x="367" y="2"/>
                    </a:lnTo>
                    <a:lnTo>
                      <a:pt x="364" y="1"/>
                    </a:lnTo>
                    <a:lnTo>
                      <a:pt x="360" y="0"/>
                    </a:lnTo>
                    <a:lnTo>
                      <a:pt x="356" y="0"/>
                    </a:lnTo>
                    <a:lnTo>
                      <a:pt x="53" y="0"/>
                    </a:lnTo>
                    <a:lnTo>
                      <a:pt x="48" y="0"/>
                    </a:lnTo>
                    <a:lnTo>
                      <a:pt x="44" y="1"/>
                    </a:lnTo>
                    <a:lnTo>
                      <a:pt x="41" y="2"/>
                    </a:lnTo>
                    <a:lnTo>
                      <a:pt x="37" y="4"/>
                    </a:lnTo>
                    <a:lnTo>
                      <a:pt x="33" y="7"/>
                    </a:lnTo>
                    <a:lnTo>
                      <a:pt x="29" y="10"/>
                    </a:lnTo>
                    <a:lnTo>
                      <a:pt x="26" y="14"/>
                    </a:lnTo>
                    <a:lnTo>
                      <a:pt x="23" y="18"/>
                    </a:lnTo>
                    <a:lnTo>
                      <a:pt x="21" y="22"/>
                    </a:lnTo>
                    <a:lnTo>
                      <a:pt x="18" y="27"/>
                    </a:lnTo>
                    <a:lnTo>
                      <a:pt x="16" y="33"/>
                    </a:lnTo>
                    <a:lnTo>
                      <a:pt x="15" y="39"/>
                    </a:lnTo>
                    <a:lnTo>
                      <a:pt x="13" y="45"/>
                    </a:lnTo>
                    <a:lnTo>
                      <a:pt x="12" y="51"/>
                    </a:lnTo>
                    <a:lnTo>
                      <a:pt x="12" y="57"/>
                    </a:lnTo>
                    <a:lnTo>
                      <a:pt x="12" y="64"/>
                    </a:lnTo>
                    <a:lnTo>
                      <a:pt x="0" y="205"/>
                    </a:lnTo>
                    <a:lnTo>
                      <a:pt x="0" y="211"/>
                    </a:lnTo>
                    <a:lnTo>
                      <a:pt x="1" y="217"/>
                    </a:lnTo>
                    <a:lnTo>
                      <a:pt x="2" y="223"/>
                    </a:lnTo>
                    <a:lnTo>
                      <a:pt x="5" y="230"/>
                    </a:lnTo>
                    <a:lnTo>
                      <a:pt x="7" y="235"/>
                    </a:lnTo>
                    <a:lnTo>
                      <a:pt x="10" y="240"/>
                    </a:lnTo>
                    <a:lnTo>
                      <a:pt x="14" y="245"/>
                    </a:lnTo>
                    <a:lnTo>
                      <a:pt x="17" y="249"/>
                    </a:lnTo>
                    <a:lnTo>
                      <a:pt x="21" y="253"/>
                    </a:lnTo>
                    <a:lnTo>
                      <a:pt x="25" y="257"/>
                    </a:lnTo>
                    <a:lnTo>
                      <a:pt x="30" y="260"/>
                    </a:lnTo>
                    <a:lnTo>
                      <a:pt x="35" y="263"/>
                    </a:lnTo>
                    <a:lnTo>
                      <a:pt x="40" y="265"/>
                    </a:lnTo>
                    <a:lnTo>
                      <a:pt x="44" y="266"/>
                    </a:lnTo>
                    <a:lnTo>
                      <a:pt x="48" y="267"/>
                    </a:lnTo>
                    <a:lnTo>
                      <a:pt x="53" y="268"/>
                    </a:lnTo>
                    <a:lnTo>
                      <a:pt x="356" y="268"/>
                    </a:lnTo>
                    <a:close/>
                  </a:path>
                </a:pathLst>
              </a:custGeom>
              <a:solidFill>
                <a:srgbClr val="F2F3F1"/>
              </a:solidFill>
              <a:ln w="0">
                <a:solidFill>
                  <a:srgbClr val="000000"/>
                </a:solidFill>
                <a:round/>
                <a:headEnd/>
                <a:tailEnd/>
              </a:ln>
            </p:spPr>
            <p:txBody>
              <a:bodyPr/>
              <a:lstStyle/>
              <a:p>
                <a:pPr algn="ctr"/>
                <a:endParaRPr lang="en-US" sz="1800"/>
              </a:p>
            </p:txBody>
          </p:sp>
          <p:sp>
            <p:nvSpPr>
              <p:cNvPr id="309679" name="Freeform 195"/>
              <p:cNvSpPr>
                <a:spLocks/>
              </p:cNvSpPr>
              <p:nvPr/>
            </p:nvSpPr>
            <p:spPr bwMode="auto">
              <a:xfrm>
                <a:off x="4957" y="1348"/>
                <a:ext cx="13" cy="6"/>
              </a:xfrm>
              <a:custGeom>
                <a:avLst/>
                <a:gdLst>
                  <a:gd name="T0" fmla="*/ 13 w 301"/>
                  <a:gd name="T1" fmla="*/ 3 h 121"/>
                  <a:gd name="T2" fmla="*/ 13 w 301"/>
                  <a:gd name="T3" fmla="*/ 3 h 121"/>
                  <a:gd name="T4" fmla="*/ 13 w 301"/>
                  <a:gd name="T5" fmla="*/ 4 h 121"/>
                  <a:gd name="T6" fmla="*/ 13 w 301"/>
                  <a:gd name="T7" fmla="*/ 4 h 121"/>
                  <a:gd name="T8" fmla="*/ 13 w 301"/>
                  <a:gd name="T9" fmla="*/ 4 h 121"/>
                  <a:gd name="T10" fmla="*/ 13 w 301"/>
                  <a:gd name="T11" fmla="*/ 4 h 121"/>
                  <a:gd name="T12" fmla="*/ 13 w 301"/>
                  <a:gd name="T13" fmla="*/ 5 h 121"/>
                  <a:gd name="T14" fmla="*/ 13 w 301"/>
                  <a:gd name="T15" fmla="*/ 5 h 121"/>
                  <a:gd name="T16" fmla="*/ 13 w 301"/>
                  <a:gd name="T17" fmla="*/ 5 h 121"/>
                  <a:gd name="T18" fmla="*/ 12 w 301"/>
                  <a:gd name="T19" fmla="*/ 5 h 121"/>
                  <a:gd name="T20" fmla="*/ 12 w 301"/>
                  <a:gd name="T21" fmla="*/ 5 h 121"/>
                  <a:gd name="T22" fmla="*/ 12 w 301"/>
                  <a:gd name="T23" fmla="*/ 6 h 121"/>
                  <a:gd name="T24" fmla="*/ 12 w 301"/>
                  <a:gd name="T25" fmla="*/ 6 h 121"/>
                  <a:gd name="T26" fmla="*/ 12 w 301"/>
                  <a:gd name="T27" fmla="*/ 6 h 121"/>
                  <a:gd name="T28" fmla="*/ 12 w 301"/>
                  <a:gd name="T29" fmla="*/ 6 h 121"/>
                  <a:gd name="T30" fmla="*/ 12 w 301"/>
                  <a:gd name="T31" fmla="*/ 6 h 121"/>
                  <a:gd name="T32" fmla="*/ 11 w 301"/>
                  <a:gd name="T33" fmla="*/ 6 h 121"/>
                  <a:gd name="T34" fmla="*/ 2 w 301"/>
                  <a:gd name="T35" fmla="*/ 6 h 121"/>
                  <a:gd name="T36" fmla="*/ 1 w 301"/>
                  <a:gd name="T37" fmla="*/ 6 h 121"/>
                  <a:gd name="T38" fmla="*/ 1 w 301"/>
                  <a:gd name="T39" fmla="*/ 6 h 121"/>
                  <a:gd name="T40" fmla="*/ 1 w 301"/>
                  <a:gd name="T41" fmla="*/ 6 h 121"/>
                  <a:gd name="T42" fmla="*/ 1 w 301"/>
                  <a:gd name="T43" fmla="*/ 6 h 121"/>
                  <a:gd name="T44" fmla="*/ 1 w 301"/>
                  <a:gd name="T45" fmla="*/ 6 h 121"/>
                  <a:gd name="T46" fmla="*/ 1 w 301"/>
                  <a:gd name="T47" fmla="*/ 5 h 121"/>
                  <a:gd name="T48" fmla="*/ 0 w 301"/>
                  <a:gd name="T49" fmla="*/ 5 h 121"/>
                  <a:gd name="T50" fmla="*/ 0 w 301"/>
                  <a:gd name="T51" fmla="*/ 5 h 121"/>
                  <a:gd name="T52" fmla="*/ 0 w 301"/>
                  <a:gd name="T53" fmla="*/ 5 h 121"/>
                  <a:gd name="T54" fmla="*/ 0 w 301"/>
                  <a:gd name="T55" fmla="*/ 5 h 121"/>
                  <a:gd name="T56" fmla="*/ 0 w 301"/>
                  <a:gd name="T57" fmla="*/ 4 h 121"/>
                  <a:gd name="T58" fmla="*/ 0 w 301"/>
                  <a:gd name="T59" fmla="*/ 4 h 121"/>
                  <a:gd name="T60" fmla="*/ 0 w 301"/>
                  <a:gd name="T61" fmla="*/ 4 h 121"/>
                  <a:gd name="T62" fmla="*/ 0 w 301"/>
                  <a:gd name="T63" fmla="*/ 4 h 121"/>
                  <a:gd name="T64" fmla="*/ 0 w 301"/>
                  <a:gd name="T65" fmla="*/ 3 h 121"/>
                  <a:gd name="T66" fmla="*/ 0 w 301"/>
                  <a:gd name="T67" fmla="*/ 3 h 121"/>
                  <a:gd name="T68" fmla="*/ 0 w 301"/>
                  <a:gd name="T69" fmla="*/ 0 h 121"/>
                  <a:gd name="T70" fmla="*/ 13 w 301"/>
                  <a:gd name="T71" fmla="*/ 0 h 121"/>
                  <a:gd name="T72" fmla="*/ 13 w 301"/>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1"/>
                  <a:gd name="T112" fmla="*/ 0 h 121"/>
                  <a:gd name="T113" fmla="*/ 301 w 30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1" h="121">
                    <a:moveTo>
                      <a:pt x="301" y="60"/>
                    </a:moveTo>
                    <a:lnTo>
                      <a:pt x="300" y="66"/>
                    </a:lnTo>
                    <a:lnTo>
                      <a:pt x="300" y="72"/>
                    </a:lnTo>
                    <a:lnTo>
                      <a:pt x="299" y="78"/>
                    </a:lnTo>
                    <a:lnTo>
                      <a:pt x="298" y="83"/>
                    </a:lnTo>
                    <a:lnTo>
                      <a:pt x="297" y="88"/>
                    </a:lnTo>
                    <a:lnTo>
                      <a:pt x="295" y="93"/>
                    </a:lnTo>
                    <a:lnTo>
                      <a:pt x="293" y="98"/>
                    </a:lnTo>
                    <a:lnTo>
                      <a:pt x="291" y="103"/>
                    </a:lnTo>
                    <a:lnTo>
                      <a:pt x="289" y="107"/>
                    </a:lnTo>
                    <a:lnTo>
                      <a:pt x="286" y="110"/>
                    </a:lnTo>
                    <a:lnTo>
                      <a:pt x="283" y="113"/>
                    </a:lnTo>
                    <a:lnTo>
                      <a:pt x="280" y="116"/>
                    </a:lnTo>
                    <a:lnTo>
                      <a:pt x="276" y="118"/>
                    </a:lnTo>
                    <a:lnTo>
                      <a:pt x="273" y="119"/>
                    </a:lnTo>
                    <a:lnTo>
                      <a:pt x="269" y="120"/>
                    </a:lnTo>
                    <a:lnTo>
                      <a:pt x="266" y="121"/>
                    </a:lnTo>
                    <a:lnTo>
                      <a:pt x="35" y="121"/>
                    </a:lnTo>
                    <a:lnTo>
                      <a:pt x="31" y="120"/>
                    </a:lnTo>
                    <a:lnTo>
                      <a:pt x="27" y="119"/>
                    </a:lnTo>
                    <a:lnTo>
                      <a:pt x="24" y="118"/>
                    </a:lnTo>
                    <a:lnTo>
                      <a:pt x="20" y="116"/>
                    </a:lnTo>
                    <a:lnTo>
                      <a:pt x="17" y="113"/>
                    </a:lnTo>
                    <a:lnTo>
                      <a:pt x="15" y="110"/>
                    </a:lnTo>
                    <a:lnTo>
                      <a:pt x="11" y="107"/>
                    </a:lnTo>
                    <a:lnTo>
                      <a:pt x="9" y="103"/>
                    </a:lnTo>
                    <a:lnTo>
                      <a:pt x="7" y="98"/>
                    </a:lnTo>
                    <a:lnTo>
                      <a:pt x="5" y="93"/>
                    </a:lnTo>
                    <a:lnTo>
                      <a:pt x="3" y="88"/>
                    </a:lnTo>
                    <a:lnTo>
                      <a:pt x="2" y="83"/>
                    </a:lnTo>
                    <a:lnTo>
                      <a:pt x="1" y="78"/>
                    </a:lnTo>
                    <a:lnTo>
                      <a:pt x="0" y="72"/>
                    </a:lnTo>
                    <a:lnTo>
                      <a:pt x="0" y="66"/>
                    </a:lnTo>
                    <a:lnTo>
                      <a:pt x="0" y="60"/>
                    </a:lnTo>
                    <a:lnTo>
                      <a:pt x="2" y="0"/>
                    </a:lnTo>
                    <a:lnTo>
                      <a:pt x="299" y="0"/>
                    </a:lnTo>
                    <a:lnTo>
                      <a:pt x="301" y="60"/>
                    </a:lnTo>
                    <a:close/>
                  </a:path>
                </a:pathLst>
              </a:custGeom>
              <a:solidFill>
                <a:srgbClr val="CDCAC7"/>
              </a:solidFill>
              <a:ln w="0">
                <a:solidFill>
                  <a:srgbClr val="000000"/>
                </a:solidFill>
                <a:round/>
                <a:headEnd/>
                <a:tailEnd/>
              </a:ln>
            </p:spPr>
            <p:txBody>
              <a:bodyPr/>
              <a:lstStyle/>
              <a:p>
                <a:pPr algn="ctr"/>
                <a:endParaRPr lang="en-US" sz="1800"/>
              </a:p>
            </p:txBody>
          </p:sp>
          <p:sp>
            <p:nvSpPr>
              <p:cNvPr id="309680" name="Freeform 196"/>
              <p:cNvSpPr>
                <a:spLocks/>
              </p:cNvSpPr>
              <p:nvPr/>
            </p:nvSpPr>
            <p:spPr bwMode="auto">
              <a:xfrm>
                <a:off x="4955" y="1344"/>
                <a:ext cx="1" cy="9"/>
              </a:xfrm>
              <a:custGeom>
                <a:avLst/>
                <a:gdLst>
                  <a:gd name="T0" fmla="*/ 1 w 30"/>
                  <a:gd name="T1" fmla="*/ 9 h 200"/>
                  <a:gd name="T2" fmla="*/ 1 w 30"/>
                  <a:gd name="T3" fmla="*/ 9 h 200"/>
                  <a:gd name="T4" fmla="*/ 1 w 30"/>
                  <a:gd name="T5" fmla="*/ 9 h 200"/>
                  <a:gd name="T6" fmla="*/ 1 w 30"/>
                  <a:gd name="T7" fmla="*/ 9 h 200"/>
                  <a:gd name="T8" fmla="*/ 1 w 30"/>
                  <a:gd name="T9" fmla="*/ 9 h 200"/>
                  <a:gd name="T10" fmla="*/ 1 w 30"/>
                  <a:gd name="T11" fmla="*/ 8 h 200"/>
                  <a:gd name="T12" fmla="*/ 1 w 30"/>
                  <a:gd name="T13" fmla="*/ 8 h 200"/>
                  <a:gd name="T14" fmla="*/ 1 w 30"/>
                  <a:gd name="T15" fmla="*/ 8 h 200"/>
                  <a:gd name="T16" fmla="*/ 1 w 30"/>
                  <a:gd name="T17" fmla="*/ 1 h 200"/>
                  <a:gd name="T18" fmla="*/ 1 w 30"/>
                  <a:gd name="T19" fmla="*/ 1 h 200"/>
                  <a:gd name="T20" fmla="*/ 1 w 30"/>
                  <a:gd name="T21" fmla="*/ 0 h 200"/>
                  <a:gd name="T22" fmla="*/ 1 w 30"/>
                  <a:gd name="T23" fmla="*/ 0 h 200"/>
                  <a:gd name="T24" fmla="*/ 1 w 30"/>
                  <a:gd name="T25" fmla="*/ 0 h 200"/>
                  <a:gd name="T26" fmla="*/ 1 w 30"/>
                  <a:gd name="T27" fmla="*/ 0 h 200"/>
                  <a:gd name="T28" fmla="*/ 1 w 30"/>
                  <a:gd name="T29" fmla="*/ 0 h 200"/>
                  <a:gd name="T30" fmla="*/ 1 w 30"/>
                  <a:gd name="T31" fmla="*/ 0 h 200"/>
                  <a:gd name="T32" fmla="*/ 1 w 30"/>
                  <a:gd name="T33" fmla="*/ 0 h 200"/>
                  <a:gd name="T34" fmla="*/ 0 w 30"/>
                  <a:gd name="T35" fmla="*/ 0 h 200"/>
                  <a:gd name="T36" fmla="*/ 0 w 30"/>
                  <a:gd name="T37" fmla="*/ 0 h 200"/>
                  <a:gd name="T38" fmla="*/ 0 w 30"/>
                  <a:gd name="T39" fmla="*/ 0 h 200"/>
                  <a:gd name="T40" fmla="*/ 0 w 30"/>
                  <a:gd name="T41" fmla="*/ 0 h 200"/>
                  <a:gd name="T42" fmla="*/ 0 w 30"/>
                  <a:gd name="T43" fmla="*/ 0 h 200"/>
                  <a:gd name="T44" fmla="*/ 0 w 30"/>
                  <a:gd name="T45" fmla="*/ 0 h 200"/>
                  <a:gd name="T46" fmla="*/ 0 w 30"/>
                  <a:gd name="T47" fmla="*/ 1 h 200"/>
                  <a:gd name="T48" fmla="*/ 0 w 30"/>
                  <a:gd name="T49" fmla="*/ 1 h 200"/>
                  <a:gd name="T50" fmla="*/ 0 w 30"/>
                  <a:gd name="T51" fmla="*/ 8 h 200"/>
                  <a:gd name="T52" fmla="*/ 0 w 30"/>
                  <a:gd name="T53" fmla="*/ 8 h 200"/>
                  <a:gd name="T54" fmla="*/ 0 w 30"/>
                  <a:gd name="T55" fmla="*/ 8 h 200"/>
                  <a:gd name="T56" fmla="*/ 0 w 30"/>
                  <a:gd name="T57" fmla="*/ 8 h 200"/>
                  <a:gd name="T58" fmla="*/ 0 w 30"/>
                  <a:gd name="T59" fmla="*/ 9 h 200"/>
                  <a:gd name="T60" fmla="*/ 0 w 30"/>
                  <a:gd name="T61" fmla="*/ 9 h 200"/>
                  <a:gd name="T62" fmla="*/ 0 w 30"/>
                  <a:gd name="T63" fmla="*/ 9 h 200"/>
                  <a:gd name="T64" fmla="*/ 0 w 30"/>
                  <a:gd name="T65" fmla="*/ 9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00"/>
                  <a:gd name="T101" fmla="*/ 30 w 3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00">
                    <a:moveTo>
                      <a:pt x="16" y="200"/>
                    </a:moveTo>
                    <a:lnTo>
                      <a:pt x="18" y="199"/>
                    </a:lnTo>
                    <a:lnTo>
                      <a:pt x="19" y="199"/>
                    </a:lnTo>
                    <a:lnTo>
                      <a:pt x="20" y="199"/>
                    </a:lnTo>
                    <a:lnTo>
                      <a:pt x="21" y="198"/>
                    </a:lnTo>
                    <a:lnTo>
                      <a:pt x="23" y="197"/>
                    </a:lnTo>
                    <a:lnTo>
                      <a:pt x="24" y="196"/>
                    </a:lnTo>
                    <a:lnTo>
                      <a:pt x="25" y="195"/>
                    </a:lnTo>
                    <a:lnTo>
                      <a:pt x="26" y="194"/>
                    </a:lnTo>
                    <a:lnTo>
                      <a:pt x="26" y="191"/>
                    </a:lnTo>
                    <a:lnTo>
                      <a:pt x="27" y="190"/>
                    </a:lnTo>
                    <a:lnTo>
                      <a:pt x="28" y="188"/>
                    </a:lnTo>
                    <a:lnTo>
                      <a:pt x="28" y="187"/>
                    </a:lnTo>
                    <a:lnTo>
                      <a:pt x="29" y="185"/>
                    </a:lnTo>
                    <a:lnTo>
                      <a:pt x="29" y="183"/>
                    </a:lnTo>
                    <a:lnTo>
                      <a:pt x="29" y="181"/>
                    </a:lnTo>
                    <a:lnTo>
                      <a:pt x="30" y="180"/>
                    </a:lnTo>
                    <a:lnTo>
                      <a:pt x="30" y="19"/>
                    </a:lnTo>
                    <a:lnTo>
                      <a:pt x="29" y="17"/>
                    </a:lnTo>
                    <a:lnTo>
                      <a:pt x="29" y="15"/>
                    </a:lnTo>
                    <a:lnTo>
                      <a:pt x="29" y="13"/>
                    </a:lnTo>
                    <a:lnTo>
                      <a:pt x="28" y="11"/>
                    </a:lnTo>
                    <a:lnTo>
                      <a:pt x="28" y="10"/>
                    </a:lnTo>
                    <a:lnTo>
                      <a:pt x="27" y="8"/>
                    </a:lnTo>
                    <a:lnTo>
                      <a:pt x="26" y="7"/>
                    </a:lnTo>
                    <a:lnTo>
                      <a:pt x="26" y="5"/>
                    </a:lnTo>
                    <a:lnTo>
                      <a:pt x="25" y="4"/>
                    </a:lnTo>
                    <a:lnTo>
                      <a:pt x="24" y="3"/>
                    </a:lnTo>
                    <a:lnTo>
                      <a:pt x="23" y="2"/>
                    </a:lnTo>
                    <a:lnTo>
                      <a:pt x="21" y="1"/>
                    </a:lnTo>
                    <a:lnTo>
                      <a:pt x="20" y="0"/>
                    </a:lnTo>
                    <a:lnTo>
                      <a:pt x="19" y="0"/>
                    </a:lnTo>
                    <a:lnTo>
                      <a:pt x="18" y="0"/>
                    </a:lnTo>
                    <a:lnTo>
                      <a:pt x="16" y="0"/>
                    </a:lnTo>
                    <a:lnTo>
                      <a:pt x="14" y="0"/>
                    </a:lnTo>
                    <a:lnTo>
                      <a:pt x="13" y="0"/>
                    </a:lnTo>
                    <a:lnTo>
                      <a:pt x="12" y="0"/>
                    </a:lnTo>
                    <a:lnTo>
                      <a:pt x="11" y="1"/>
                    </a:lnTo>
                    <a:lnTo>
                      <a:pt x="10" y="2"/>
                    </a:lnTo>
                    <a:lnTo>
                      <a:pt x="9" y="3"/>
                    </a:lnTo>
                    <a:lnTo>
                      <a:pt x="8" y="4"/>
                    </a:lnTo>
                    <a:lnTo>
                      <a:pt x="7" y="5"/>
                    </a:lnTo>
                    <a:lnTo>
                      <a:pt x="6" y="7"/>
                    </a:lnTo>
                    <a:lnTo>
                      <a:pt x="6" y="8"/>
                    </a:lnTo>
                    <a:lnTo>
                      <a:pt x="5" y="10"/>
                    </a:lnTo>
                    <a:lnTo>
                      <a:pt x="5" y="11"/>
                    </a:lnTo>
                    <a:lnTo>
                      <a:pt x="4" y="13"/>
                    </a:lnTo>
                    <a:lnTo>
                      <a:pt x="4" y="15"/>
                    </a:lnTo>
                    <a:lnTo>
                      <a:pt x="4" y="17"/>
                    </a:lnTo>
                    <a:lnTo>
                      <a:pt x="4" y="19"/>
                    </a:lnTo>
                    <a:lnTo>
                      <a:pt x="0" y="167"/>
                    </a:lnTo>
                    <a:lnTo>
                      <a:pt x="0" y="169"/>
                    </a:lnTo>
                    <a:lnTo>
                      <a:pt x="0" y="171"/>
                    </a:lnTo>
                    <a:lnTo>
                      <a:pt x="0" y="174"/>
                    </a:lnTo>
                    <a:lnTo>
                      <a:pt x="1" y="176"/>
                    </a:lnTo>
                    <a:lnTo>
                      <a:pt x="2" y="179"/>
                    </a:lnTo>
                    <a:lnTo>
                      <a:pt x="3" y="181"/>
                    </a:lnTo>
                    <a:lnTo>
                      <a:pt x="4" y="184"/>
                    </a:lnTo>
                    <a:lnTo>
                      <a:pt x="5" y="187"/>
                    </a:lnTo>
                    <a:lnTo>
                      <a:pt x="7" y="189"/>
                    </a:lnTo>
                    <a:lnTo>
                      <a:pt x="8" y="191"/>
                    </a:lnTo>
                    <a:lnTo>
                      <a:pt x="9" y="194"/>
                    </a:lnTo>
                    <a:lnTo>
                      <a:pt x="10" y="196"/>
                    </a:lnTo>
                    <a:lnTo>
                      <a:pt x="12" y="197"/>
                    </a:lnTo>
                    <a:lnTo>
                      <a:pt x="13" y="199"/>
                    </a:lnTo>
                    <a:lnTo>
                      <a:pt x="14" y="199"/>
                    </a:lnTo>
                    <a:lnTo>
                      <a:pt x="16" y="200"/>
                    </a:lnTo>
                    <a:close/>
                  </a:path>
                </a:pathLst>
              </a:custGeom>
              <a:solidFill>
                <a:srgbClr val="DADEDC"/>
              </a:solidFill>
              <a:ln w="0">
                <a:solidFill>
                  <a:srgbClr val="000000"/>
                </a:solidFill>
                <a:round/>
                <a:headEnd/>
                <a:tailEnd/>
              </a:ln>
            </p:spPr>
            <p:txBody>
              <a:bodyPr/>
              <a:lstStyle/>
              <a:p>
                <a:pPr algn="ctr"/>
                <a:endParaRPr lang="en-US" sz="1800"/>
              </a:p>
            </p:txBody>
          </p:sp>
          <p:sp>
            <p:nvSpPr>
              <p:cNvPr id="309681" name="Freeform 197"/>
              <p:cNvSpPr>
                <a:spLocks/>
              </p:cNvSpPr>
              <p:nvPr/>
            </p:nvSpPr>
            <p:spPr bwMode="auto">
              <a:xfrm>
                <a:off x="4970" y="1344"/>
                <a:ext cx="2" cy="9"/>
              </a:xfrm>
              <a:custGeom>
                <a:avLst/>
                <a:gdLst>
                  <a:gd name="T0" fmla="*/ 1 w 34"/>
                  <a:gd name="T1" fmla="*/ 9 h 208"/>
                  <a:gd name="T2" fmla="*/ 1 w 34"/>
                  <a:gd name="T3" fmla="*/ 9 h 208"/>
                  <a:gd name="T4" fmla="*/ 1 w 34"/>
                  <a:gd name="T5" fmla="*/ 9 h 208"/>
                  <a:gd name="T6" fmla="*/ 1 w 34"/>
                  <a:gd name="T7" fmla="*/ 9 h 208"/>
                  <a:gd name="T8" fmla="*/ 2 w 34"/>
                  <a:gd name="T9" fmla="*/ 8 h 208"/>
                  <a:gd name="T10" fmla="*/ 2 w 34"/>
                  <a:gd name="T11" fmla="*/ 8 h 208"/>
                  <a:gd name="T12" fmla="*/ 2 w 34"/>
                  <a:gd name="T13" fmla="*/ 8 h 208"/>
                  <a:gd name="T14" fmla="*/ 2 w 34"/>
                  <a:gd name="T15" fmla="*/ 8 h 208"/>
                  <a:gd name="T16" fmla="*/ 2 w 34"/>
                  <a:gd name="T17" fmla="*/ 1 h 208"/>
                  <a:gd name="T18" fmla="*/ 1 w 34"/>
                  <a:gd name="T19" fmla="*/ 1 h 208"/>
                  <a:gd name="T20" fmla="*/ 1 w 34"/>
                  <a:gd name="T21" fmla="*/ 0 h 208"/>
                  <a:gd name="T22" fmla="*/ 1 w 34"/>
                  <a:gd name="T23" fmla="*/ 0 h 208"/>
                  <a:gd name="T24" fmla="*/ 1 w 34"/>
                  <a:gd name="T25" fmla="*/ 0 h 208"/>
                  <a:gd name="T26" fmla="*/ 1 w 34"/>
                  <a:gd name="T27" fmla="*/ 0 h 208"/>
                  <a:gd name="T28" fmla="*/ 1 w 34"/>
                  <a:gd name="T29" fmla="*/ 0 h 208"/>
                  <a:gd name="T30" fmla="*/ 1 w 34"/>
                  <a:gd name="T31" fmla="*/ 0 h 208"/>
                  <a:gd name="T32" fmla="*/ 1 w 34"/>
                  <a:gd name="T33" fmla="*/ 0 h 208"/>
                  <a:gd name="T34" fmla="*/ 1 w 34"/>
                  <a:gd name="T35" fmla="*/ 0 h 208"/>
                  <a:gd name="T36" fmla="*/ 0 w 34"/>
                  <a:gd name="T37" fmla="*/ 0 h 208"/>
                  <a:gd name="T38" fmla="*/ 0 w 34"/>
                  <a:gd name="T39" fmla="*/ 0 h 208"/>
                  <a:gd name="T40" fmla="*/ 0 w 34"/>
                  <a:gd name="T41" fmla="*/ 0 h 208"/>
                  <a:gd name="T42" fmla="*/ 0 w 34"/>
                  <a:gd name="T43" fmla="*/ 0 h 208"/>
                  <a:gd name="T44" fmla="*/ 0 w 34"/>
                  <a:gd name="T45" fmla="*/ 1 h 208"/>
                  <a:gd name="T46" fmla="*/ 0 w 34"/>
                  <a:gd name="T47" fmla="*/ 1 h 208"/>
                  <a:gd name="T48" fmla="*/ 0 w 34"/>
                  <a:gd name="T49" fmla="*/ 1 h 208"/>
                  <a:gd name="T50" fmla="*/ 0 w 34"/>
                  <a:gd name="T51" fmla="*/ 8 h 208"/>
                  <a:gd name="T52" fmla="*/ 0 w 34"/>
                  <a:gd name="T53" fmla="*/ 8 h 208"/>
                  <a:gd name="T54" fmla="*/ 0 w 34"/>
                  <a:gd name="T55" fmla="*/ 9 h 208"/>
                  <a:gd name="T56" fmla="*/ 0 w 34"/>
                  <a:gd name="T57" fmla="*/ 9 h 208"/>
                  <a:gd name="T58" fmla="*/ 0 w 34"/>
                  <a:gd name="T59" fmla="*/ 9 h 208"/>
                  <a:gd name="T60" fmla="*/ 0 w 34"/>
                  <a:gd name="T61" fmla="*/ 9 h 208"/>
                  <a:gd name="T62" fmla="*/ 0 w 34"/>
                  <a:gd name="T63" fmla="*/ 9 h 208"/>
                  <a:gd name="T64" fmla="*/ 1 w 34"/>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208"/>
                  <a:gd name="T101" fmla="*/ 34 w 34"/>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208">
                    <a:moveTo>
                      <a:pt x="12" y="208"/>
                    </a:moveTo>
                    <a:lnTo>
                      <a:pt x="13" y="207"/>
                    </a:lnTo>
                    <a:lnTo>
                      <a:pt x="14" y="207"/>
                    </a:lnTo>
                    <a:lnTo>
                      <a:pt x="17" y="205"/>
                    </a:lnTo>
                    <a:lnTo>
                      <a:pt x="19" y="204"/>
                    </a:lnTo>
                    <a:lnTo>
                      <a:pt x="20" y="202"/>
                    </a:lnTo>
                    <a:lnTo>
                      <a:pt x="22" y="200"/>
                    </a:lnTo>
                    <a:lnTo>
                      <a:pt x="24" y="197"/>
                    </a:lnTo>
                    <a:lnTo>
                      <a:pt x="26" y="195"/>
                    </a:lnTo>
                    <a:lnTo>
                      <a:pt x="27" y="192"/>
                    </a:lnTo>
                    <a:lnTo>
                      <a:pt x="29" y="190"/>
                    </a:lnTo>
                    <a:lnTo>
                      <a:pt x="30" y="187"/>
                    </a:lnTo>
                    <a:lnTo>
                      <a:pt x="31" y="185"/>
                    </a:lnTo>
                    <a:lnTo>
                      <a:pt x="32" y="182"/>
                    </a:lnTo>
                    <a:lnTo>
                      <a:pt x="33" y="180"/>
                    </a:lnTo>
                    <a:lnTo>
                      <a:pt x="33" y="177"/>
                    </a:lnTo>
                    <a:lnTo>
                      <a:pt x="34" y="176"/>
                    </a:lnTo>
                    <a:lnTo>
                      <a:pt x="26" y="19"/>
                    </a:lnTo>
                    <a:lnTo>
                      <a:pt x="25" y="17"/>
                    </a:lnTo>
                    <a:lnTo>
                      <a:pt x="25" y="15"/>
                    </a:lnTo>
                    <a:lnTo>
                      <a:pt x="25" y="13"/>
                    </a:lnTo>
                    <a:lnTo>
                      <a:pt x="24" y="11"/>
                    </a:lnTo>
                    <a:lnTo>
                      <a:pt x="24" y="10"/>
                    </a:lnTo>
                    <a:lnTo>
                      <a:pt x="23" y="8"/>
                    </a:lnTo>
                    <a:lnTo>
                      <a:pt x="22" y="7"/>
                    </a:lnTo>
                    <a:lnTo>
                      <a:pt x="22" y="5"/>
                    </a:lnTo>
                    <a:lnTo>
                      <a:pt x="21" y="4"/>
                    </a:lnTo>
                    <a:lnTo>
                      <a:pt x="20" y="3"/>
                    </a:lnTo>
                    <a:lnTo>
                      <a:pt x="19" y="2"/>
                    </a:lnTo>
                    <a:lnTo>
                      <a:pt x="17" y="1"/>
                    </a:lnTo>
                    <a:lnTo>
                      <a:pt x="16" y="0"/>
                    </a:lnTo>
                    <a:lnTo>
                      <a:pt x="14" y="0"/>
                    </a:lnTo>
                    <a:lnTo>
                      <a:pt x="13" y="0"/>
                    </a:lnTo>
                    <a:lnTo>
                      <a:pt x="12" y="0"/>
                    </a:lnTo>
                    <a:lnTo>
                      <a:pt x="10" y="0"/>
                    </a:lnTo>
                    <a:lnTo>
                      <a:pt x="9" y="0"/>
                    </a:lnTo>
                    <a:lnTo>
                      <a:pt x="8" y="0"/>
                    </a:lnTo>
                    <a:lnTo>
                      <a:pt x="7" y="1"/>
                    </a:lnTo>
                    <a:lnTo>
                      <a:pt x="6" y="2"/>
                    </a:lnTo>
                    <a:lnTo>
                      <a:pt x="5" y="3"/>
                    </a:lnTo>
                    <a:lnTo>
                      <a:pt x="4" y="4"/>
                    </a:lnTo>
                    <a:lnTo>
                      <a:pt x="3" y="6"/>
                    </a:lnTo>
                    <a:lnTo>
                      <a:pt x="2" y="7"/>
                    </a:lnTo>
                    <a:lnTo>
                      <a:pt x="1" y="9"/>
                    </a:lnTo>
                    <a:lnTo>
                      <a:pt x="1" y="11"/>
                    </a:lnTo>
                    <a:lnTo>
                      <a:pt x="0" y="13"/>
                    </a:lnTo>
                    <a:lnTo>
                      <a:pt x="0" y="15"/>
                    </a:lnTo>
                    <a:lnTo>
                      <a:pt x="0" y="17"/>
                    </a:lnTo>
                    <a:lnTo>
                      <a:pt x="0" y="19"/>
                    </a:lnTo>
                    <a:lnTo>
                      <a:pt x="0" y="22"/>
                    </a:lnTo>
                    <a:lnTo>
                      <a:pt x="0" y="191"/>
                    </a:lnTo>
                    <a:lnTo>
                      <a:pt x="0" y="192"/>
                    </a:lnTo>
                    <a:lnTo>
                      <a:pt x="0" y="193"/>
                    </a:lnTo>
                    <a:lnTo>
                      <a:pt x="0" y="195"/>
                    </a:lnTo>
                    <a:lnTo>
                      <a:pt x="0" y="196"/>
                    </a:lnTo>
                    <a:lnTo>
                      <a:pt x="1" y="198"/>
                    </a:lnTo>
                    <a:lnTo>
                      <a:pt x="1" y="200"/>
                    </a:lnTo>
                    <a:lnTo>
                      <a:pt x="2" y="201"/>
                    </a:lnTo>
                    <a:lnTo>
                      <a:pt x="3" y="203"/>
                    </a:lnTo>
                    <a:lnTo>
                      <a:pt x="4" y="204"/>
                    </a:lnTo>
                    <a:lnTo>
                      <a:pt x="5" y="205"/>
                    </a:lnTo>
                    <a:lnTo>
                      <a:pt x="6" y="205"/>
                    </a:lnTo>
                    <a:lnTo>
                      <a:pt x="7" y="206"/>
                    </a:lnTo>
                    <a:lnTo>
                      <a:pt x="8" y="207"/>
                    </a:lnTo>
                    <a:lnTo>
                      <a:pt x="9" y="207"/>
                    </a:lnTo>
                    <a:lnTo>
                      <a:pt x="10" y="207"/>
                    </a:lnTo>
                    <a:lnTo>
                      <a:pt x="12" y="208"/>
                    </a:lnTo>
                    <a:close/>
                  </a:path>
                </a:pathLst>
              </a:custGeom>
              <a:solidFill>
                <a:srgbClr val="DADEDC"/>
              </a:solidFill>
              <a:ln w="0">
                <a:solidFill>
                  <a:srgbClr val="000000"/>
                </a:solidFill>
                <a:round/>
                <a:headEnd/>
                <a:tailEnd/>
              </a:ln>
            </p:spPr>
            <p:txBody>
              <a:bodyPr/>
              <a:lstStyle/>
              <a:p>
                <a:pPr algn="ctr"/>
                <a:endParaRPr lang="en-US" sz="1800"/>
              </a:p>
            </p:txBody>
          </p:sp>
          <p:sp>
            <p:nvSpPr>
              <p:cNvPr id="309682" name="Freeform 198"/>
              <p:cNvSpPr>
                <a:spLocks/>
              </p:cNvSpPr>
              <p:nvPr/>
            </p:nvSpPr>
            <p:spPr bwMode="auto">
              <a:xfrm>
                <a:off x="4956" y="1344"/>
                <a:ext cx="14" cy="4"/>
              </a:xfrm>
              <a:custGeom>
                <a:avLst/>
                <a:gdLst>
                  <a:gd name="T0" fmla="*/ 13 w 308"/>
                  <a:gd name="T1" fmla="*/ 4 h 100"/>
                  <a:gd name="T2" fmla="*/ 13 w 308"/>
                  <a:gd name="T3" fmla="*/ 4 h 100"/>
                  <a:gd name="T4" fmla="*/ 13 w 308"/>
                  <a:gd name="T5" fmla="*/ 4 h 100"/>
                  <a:gd name="T6" fmla="*/ 13 w 308"/>
                  <a:gd name="T7" fmla="*/ 4 h 100"/>
                  <a:gd name="T8" fmla="*/ 14 w 308"/>
                  <a:gd name="T9" fmla="*/ 3 h 100"/>
                  <a:gd name="T10" fmla="*/ 14 w 308"/>
                  <a:gd name="T11" fmla="*/ 3 h 100"/>
                  <a:gd name="T12" fmla="*/ 14 w 308"/>
                  <a:gd name="T13" fmla="*/ 3 h 100"/>
                  <a:gd name="T14" fmla="*/ 14 w 308"/>
                  <a:gd name="T15" fmla="*/ 3 h 100"/>
                  <a:gd name="T16" fmla="*/ 14 w 308"/>
                  <a:gd name="T17" fmla="*/ 1 h 100"/>
                  <a:gd name="T18" fmla="*/ 14 w 308"/>
                  <a:gd name="T19" fmla="*/ 1 h 100"/>
                  <a:gd name="T20" fmla="*/ 14 w 308"/>
                  <a:gd name="T21" fmla="*/ 1 h 100"/>
                  <a:gd name="T22" fmla="*/ 14 w 308"/>
                  <a:gd name="T23" fmla="*/ 1 h 100"/>
                  <a:gd name="T24" fmla="*/ 14 w 308"/>
                  <a:gd name="T25" fmla="*/ 0 h 100"/>
                  <a:gd name="T26" fmla="*/ 13 w 308"/>
                  <a:gd name="T27" fmla="*/ 0 h 100"/>
                  <a:gd name="T28" fmla="*/ 13 w 308"/>
                  <a:gd name="T29" fmla="*/ 0 h 100"/>
                  <a:gd name="T30" fmla="*/ 13 w 308"/>
                  <a:gd name="T31" fmla="*/ 0 h 100"/>
                  <a:gd name="T32" fmla="*/ 13 w 308"/>
                  <a:gd name="T33" fmla="*/ 0 h 100"/>
                  <a:gd name="T34" fmla="*/ 1 w 308"/>
                  <a:gd name="T35" fmla="*/ 0 h 100"/>
                  <a:gd name="T36" fmla="*/ 1 w 308"/>
                  <a:gd name="T37" fmla="*/ 0 h 100"/>
                  <a:gd name="T38" fmla="*/ 1 w 308"/>
                  <a:gd name="T39" fmla="*/ 0 h 100"/>
                  <a:gd name="T40" fmla="*/ 0 w 308"/>
                  <a:gd name="T41" fmla="*/ 0 h 100"/>
                  <a:gd name="T42" fmla="*/ 0 w 308"/>
                  <a:gd name="T43" fmla="*/ 0 h 100"/>
                  <a:gd name="T44" fmla="*/ 0 w 308"/>
                  <a:gd name="T45" fmla="*/ 1 h 100"/>
                  <a:gd name="T46" fmla="*/ 0 w 308"/>
                  <a:gd name="T47" fmla="*/ 1 h 100"/>
                  <a:gd name="T48" fmla="*/ 0 w 308"/>
                  <a:gd name="T49" fmla="*/ 1 h 100"/>
                  <a:gd name="T50" fmla="*/ 0 w 308"/>
                  <a:gd name="T51" fmla="*/ 3 h 100"/>
                  <a:gd name="T52" fmla="*/ 0 w 308"/>
                  <a:gd name="T53" fmla="*/ 3 h 100"/>
                  <a:gd name="T54" fmla="*/ 0 w 308"/>
                  <a:gd name="T55" fmla="*/ 3 h 100"/>
                  <a:gd name="T56" fmla="*/ 0 w 308"/>
                  <a:gd name="T57" fmla="*/ 3 h 100"/>
                  <a:gd name="T58" fmla="*/ 0 w 308"/>
                  <a:gd name="T59" fmla="*/ 4 h 100"/>
                  <a:gd name="T60" fmla="*/ 1 w 308"/>
                  <a:gd name="T61" fmla="*/ 4 h 100"/>
                  <a:gd name="T62" fmla="*/ 1 w 308"/>
                  <a:gd name="T63" fmla="*/ 4 h 100"/>
                  <a:gd name="T64" fmla="*/ 1 w 308"/>
                  <a:gd name="T65" fmla="*/ 4 h 100"/>
                  <a:gd name="T66" fmla="*/ 2 w 308"/>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8"/>
                  <a:gd name="T103" fmla="*/ 0 h 100"/>
                  <a:gd name="T104" fmla="*/ 308 w 308"/>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8" h="100">
                    <a:moveTo>
                      <a:pt x="275" y="100"/>
                    </a:moveTo>
                    <a:lnTo>
                      <a:pt x="278" y="99"/>
                    </a:lnTo>
                    <a:lnTo>
                      <a:pt x="281" y="99"/>
                    </a:lnTo>
                    <a:lnTo>
                      <a:pt x="284" y="98"/>
                    </a:lnTo>
                    <a:lnTo>
                      <a:pt x="287" y="97"/>
                    </a:lnTo>
                    <a:lnTo>
                      <a:pt x="289" y="96"/>
                    </a:lnTo>
                    <a:lnTo>
                      <a:pt x="293" y="94"/>
                    </a:lnTo>
                    <a:lnTo>
                      <a:pt x="296" y="91"/>
                    </a:lnTo>
                    <a:lnTo>
                      <a:pt x="298" y="89"/>
                    </a:lnTo>
                    <a:lnTo>
                      <a:pt x="300" y="87"/>
                    </a:lnTo>
                    <a:lnTo>
                      <a:pt x="302" y="85"/>
                    </a:lnTo>
                    <a:lnTo>
                      <a:pt x="304" y="82"/>
                    </a:lnTo>
                    <a:lnTo>
                      <a:pt x="305" y="80"/>
                    </a:lnTo>
                    <a:lnTo>
                      <a:pt x="306" y="77"/>
                    </a:lnTo>
                    <a:lnTo>
                      <a:pt x="307" y="74"/>
                    </a:lnTo>
                    <a:lnTo>
                      <a:pt x="307" y="71"/>
                    </a:lnTo>
                    <a:lnTo>
                      <a:pt x="308" y="68"/>
                    </a:lnTo>
                    <a:lnTo>
                      <a:pt x="308" y="32"/>
                    </a:lnTo>
                    <a:lnTo>
                      <a:pt x="307" y="28"/>
                    </a:lnTo>
                    <a:lnTo>
                      <a:pt x="307" y="25"/>
                    </a:lnTo>
                    <a:lnTo>
                      <a:pt x="306" y="22"/>
                    </a:lnTo>
                    <a:lnTo>
                      <a:pt x="305" y="19"/>
                    </a:lnTo>
                    <a:lnTo>
                      <a:pt x="304" y="17"/>
                    </a:lnTo>
                    <a:lnTo>
                      <a:pt x="302" y="14"/>
                    </a:lnTo>
                    <a:lnTo>
                      <a:pt x="300" y="11"/>
                    </a:lnTo>
                    <a:lnTo>
                      <a:pt x="298" y="9"/>
                    </a:lnTo>
                    <a:lnTo>
                      <a:pt x="296" y="7"/>
                    </a:lnTo>
                    <a:lnTo>
                      <a:pt x="293" y="5"/>
                    </a:lnTo>
                    <a:lnTo>
                      <a:pt x="289" y="3"/>
                    </a:lnTo>
                    <a:lnTo>
                      <a:pt x="287" y="2"/>
                    </a:lnTo>
                    <a:lnTo>
                      <a:pt x="284" y="1"/>
                    </a:lnTo>
                    <a:lnTo>
                      <a:pt x="281" y="0"/>
                    </a:lnTo>
                    <a:lnTo>
                      <a:pt x="278" y="0"/>
                    </a:lnTo>
                    <a:lnTo>
                      <a:pt x="275" y="0"/>
                    </a:lnTo>
                    <a:lnTo>
                      <a:pt x="33" y="0"/>
                    </a:lnTo>
                    <a:lnTo>
                      <a:pt x="29" y="0"/>
                    </a:lnTo>
                    <a:lnTo>
                      <a:pt x="26" y="0"/>
                    </a:lnTo>
                    <a:lnTo>
                      <a:pt x="23" y="1"/>
                    </a:lnTo>
                    <a:lnTo>
                      <a:pt x="20" y="2"/>
                    </a:lnTo>
                    <a:lnTo>
                      <a:pt x="16" y="3"/>
                    </a:lnTo>
                    <a:lnTo>
                      <a:pt x="13" y="5"/>
                    </a:lnTo>
                    <a:lnTo>
                      <a:pt x="11" y="7"/>
                    </a:lnTo>
                    <a:lnTo>
                      <a:pt x="9" y="9"/>
                    </a:lnTo>
                    <a:lnTo>
                      <a:pt x="7" y="11"/>
                    </a:lnTo>
                    <a:lnTo>
                      <a:pt x="5" y="14"/>
                    </a:lnTo>
                    <a:lnTo>
                      <a:pt x="3" y="17"/>
                    </a:lnTo>
                    <a:lnTo>
                      <a:pt x="2" y="19"/>
                    </a:lnTo>
                    <a:lnTo>
                      <a:pt x="1" y="22"/>
                    </a:lnTo>
                    <a:lnTo>
                      <a:pt x="0" y="25"/>
                    </a:lnTo>
                    <a:lnTo>
                      <a:pt x="0" y="28"/>
                    </a:lnTo>
                    <a:lnTo>
                      <a:pt x="0" y="32"/>
                    </a:lnTo>
                    <a:lnTo>
                      <a:pt x="0" y="68"/>
                    </a:lnTo>
                    <a:lnTo>
                      <a:pt x="0" y="71"/>
                    </a:lnTo>
                    <a:lnTo>
                      <a:pt x="0" y="74"/>
                    </a:lnTo>
                    <a:lnTo>
                      <a:pt x="1" y="77"/>
                    </a:lnTo>
                    <a:lnTo>
                      <a:pt x="2" y="80"/>
                    </a:lnTo>
                    <a:lnTo>
                      <a:pt x="3" y="82"/>
                    </a:lnTo>
                    <a:lnTo>
                      <a:pt x="5" y="85"/>
                    </a:lnTo>
                    <a:lnTo>
                      <a:pt x="7" y="87"/>
                    </a:lnTo>
                    <a:lnTo>
                      <a:pt x="9" y="89"/>
                    </a:lnTo>
                    <a:lnTo>
                      <a:pt x="11" y="91"/>
                    </a:lnTo>
                    <a:lnTo>
                      <a:pt x="13" y="94"/>
                    </a:lnTo>
                    <a:lnTo>
                      <a:pt x="16" y="96"/>
                    </a:lnTo>
                    <a:lnTo>
                      <a:pt x="20" y="97"/>
                    </a:lnTo>
                    <a:lnTo>
                      <a:pt x="23" y="98"/>
                    </a:lnTo>
                    <a:lnTo>
                      <a:pt x="26" y="99"/>
                    </a:lnTo>
                    <a:lnTo>
                      <a:pt x="29" y="99"/>
                    </a:lnTo>
                    <a:lnTo>
                      <a:pt x="33" y="100"/>
                    </a:lnTo>
                    <a:lnTo>
                      <a:pt x="275" y="100"/>
                    </a:lnTo>
                    <a:close/>
                  </a:path>
                </a:pathLst>
              </a:custGeom>
              <a:solidFill>
                <a:srgbClr val="F2EEEA"/>
              </a:solidFill>
              <a:ln w="0">
                <a:solidFill>
                  <a:srgbClr val="000000"/>
                </a:solidFill>
                <a:round/>
                <a:headEnd/>
                <a:tailEnd/>
              </a:ln>
            </p:spPr>
            <p:txBody>
              <a:bodyPr/>
              <a:lstStyle/>
              <a:p>
                <a:pPr algn="ctr"/>
                <a:endParaRPr lang="en-US" sz="1800"/>
              </a:p>
            </p:txBody>
          </p:sp>
          <p:sp>
            <p:nvSpPr>
              <p:cNvPr id="309683" name="Freeform 199"/>
              <p:cNvSpPr>
                <a:spLocks/>
              </p:cNvSpPr>
              <p:nvPr/>
            </p:nvSpPr>
            <p:spPr bwMode="auto">
              <a:xfrm>
                <a:off x="4914" y="1328"/>
                <a:ext cx="19" cy="13"/>
              </a:xfrm>
              <a:custGeom>
                <a:avLst/>
                <a:gdLst>
                  <a:gd name="T0" fmla="*/ 17 w 429"/>
                  <a:gd name="T1" fmla="*/ 13 h 284"/>
                  <a:gd name="T2" fmla="*/ 17 w 429"/>
                  <a:gd name="T3" fmla="*/ 13 h 284"/>
                  <a:gd name="T4" fmla="*/ 18 w 429"/>
                  <a:gd name="T5" fmla="*/ 13 h 284"/>
                  <a:gd name="T6" fmla="*/ 18 w 429"/>
                  <a:gd name="T7" fmla="*/ 12 h 284"/>
                  <a:gd name="T8" fmla="*/ 18 w 429"/>
                  <a:gd name="T9" fmla="*/ 12 h 284"/>
                  <a:gd name="T10" fmla="*/ 19 w 429"/>
                  <a:gd name="T11" fmla="*/ 11 h 284"/>
                  <a:gd name="T12" fmla="*/ 19 w 429"/>
                  <a:gd name="T13" fmla="*/ 11 h 284"/>
                  <a:gd name="T14" fmla="*/ 19 w 429"/>
                  <a:gd name="T15" fmla="*/ 10 h 284"/>
                  <a:gd name="T16" fmla="*/ 18 w 429"/>
                  <a:gd name="T17" fmla="*/ 3 h 284"/>
                  <a:gd name="T18" fmla="*/ 18 w 429"/>
                  <a:gd name="T19" fmla="*/ 2 h 284"/>
                  <a:gd name="T20" fmla="*/ 18 w 429"/>
                  <a:gd name="T21" fmla="*/ 2 h 284"/>
                  <a:gd name="T22" fmla="*/ 18 w 429"/>
                  <a:gd name="T23" fmla="*/ 1 h 284"/>
                  <a:gd name="T24" fmla="*/ 18 w 429"/>
                  <a:gd name="T25" fmla="*/ 1 h 284"/>
                  <a:gd name="T26" fmla="*/ 18 w 429"/>
                  <a:gd name="T27" fmla="*/ 1 h 284"/>
                  <a:gd name="T28" fmla="*/ 17 w 429"/>
                  <a:gd name="T29" fmla="*/ 0 h 284"/>
                  <a:gd name="T30" fmla="*/ 17 w 429"/>
                  <a:gd name="T31" fmla="*/ 0 h 284"/>
                  <a:gd name="T32" fmla="*/ 17 w 429"/>
                  <a:gd name="T33" fmla="*/ 0 h 284"/>
                  <a:gd name="T34" fmla="*/ 2 w 429"/>
                  <a:gd name="T35" fmla="*/ 0 h 284"/>
                  <a:gd name="T36" fmla="*/ 2 w 429"/>
                  <a:gd name="T37" fmla="*/ 0 h 284"/>
                  <a:gd name="T38" fmla="*/ 2 w 429"/>
                  <a:gd name="T39" fmla="*/ 0 h 284"/>
                  <a:gd name="T40" fmla="*/ 1 w 429"/>
                  <a:gd name="T41" fmla="*/ 1 h 284"/>
                  <a:gd name="T42" fmla="*/ 1 w 429"/>
                  <a:gd name="T43" fmla="*/ 1 h 284"/>
                  <a:gd name="T44" fmla="*/ 1 w 429"/>
                  <a:gd name="T45" fmla="*/ 2 h 284"/>
                  <a:gd name="T46" fmla="*/ 1 w 429"/>
                  <a:gd name="T47" fmla="*/ 2 h 284"/>
                  <a:gd name="T48" fmla="*/ 1 w 429"/>
                  <a:gd name="T49" fmla="*/ 3 h 284"/>
                  <a:gd name="T50" fmla="*/ 0 w 429"/>
                  <a:gd name="T51" fmla="*/ 10 h 284"/>
                  <a:gd name="T52" fmla="*/ 0 w 429"/>
                  <a:gd name="T53" fmla="*/ 10 h 284"/>
                  <a:gd name="T54" fmla="*/ 0 w 429"/>
                  <a:gd name="T55" fmla="*/ 11 h 284"/>
                  <a:gd name="T56" fmla="*/ 0 w 429"/>
                  <a:gd name="T57" fmla="*/ 12 h 284"/>
                  <a:gd name="T58" fmla="*/ 1 w 429"/>
                  <a:gd name="T59" fmla="*/ 12 h 284"/>
                  <a:gd name="T60" fmla="*/ 1 w 429"/>
                  <a:gd name="T61" fmla="*/ 12 h 284"/>
                  <a:gd name="T62" fmla="*/ 2 w 429"/>
                  <a:gd name="T63" fmla="*/ 13 h 284"/>
                  <a:gd name="T64" fmla="*/ 2 w 429"/>
                  <a:gd name="T65" fmla="*/ 13 h 284"/>
                  <a:gd name="T66" fmla="*/ 2 w 429"/>
                  <a:gd name="T67" fmla="*/ 13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9"/>
                  <a:gd name="T103" fmla="*/ 0 h 284"/>
                  <a:gd name="T104" fmla="*/ 429 w 429"/>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9" h="284">
                    <a:moveTo>
                      <a:pt x="374" y="284"/>
                    </a:moveTo>
                    <a:lnTo>
                      <a:pt x="378" y="283"/>
                    </a:lnTo>
                    <a:lnTo>
                      <a:pt x="382" y="282"/>
                    </a:lnTo>
                    <a:lnTo>
                      <a:pt x="387" y="279"/>
                    </a:lnTo>
                    <a:lnTo>
                      <a:pt x="392" y="277"/>
                    </a:lnTo>
                    <a:lnTo>
                      <a:pt x="396" y="274"/>
                    </a:lnTo>
                    <a:lnTo>
                      <a:pt x="401" y="271"/>
                    </a:lnTo>
                    <a:lnTo>
                      <a:pt x="405" y="267"/>
                    </a:lnTo>
                    <a:lnTo>
                      <a:pt x="410" y="263"/>
                    </a:lnTo>
                    <a:lnTo>
                      <a:pt x="414" y="258"/>
                    </a:lnTo>
                    <a:lnTo>
                      <a:pt x="417" y="253"/>
                    </a:lnTo>
                    <a:lnTo>
                      <a:pt x="421" y="248"/>
                    </a:lnTo>
                    <a:lnTo>
                      <a:pt x="423" y="242"/>
                    </a:lnTo>
                    <a:lnTo>
                      <a:pt x="425" y="235"/>
                    </a:lnTo>
                    <a:lnTo>
                      <a:pt x="427" y="229"/>
                    </a:lnTo>
                    <a:lnTo>
                      <a:pt x="428" y="222"/>
                    </a:lnTo>
                    <a:lnTo>
                      <a:pt x="429" y="216"/>
                    </a:lnTo>
                    <a:lnTo>
                      <a:pt x="417" y="67"/>
                    </a:lnTo>
                    <a:lnTo>
                      <a:pt x="416" y="60"/>
                    </a:lnTo>
                    <a:lnTo>
                      <a:pt x="416" y="53"/>
                    </a:lnTo>
                    <a:lnTo>
                      <a:pt x="415" y="47"/>
                    </a:lnTo>
                    <a:lnTo>
                      <a:pt x="413" y="40"/>
                    </a:lnTo>
                    <a:lnTo>
                      <a:pt x="411" y="34"/>
                    </a:lnTo>
                    <a:lnTo>
                      <a:pt x="409" y="29"/>
                    </a:lnTo>
                    <a:lnTo>
                      <a:pt x="407" y="24"/>
                    </a:lnTo>
                    <a:lnTo>
                      <a:pt x="403" y="20"/>
                    </a:lnTo>
                    <a:lnTo>
                      <a:pt x="400" y="15"/>
                    </a:lnTo>
                    <a:lnTo>
                      <a:pt x="397" y="12"/>
                    </a:lnTo>
                    <a:lnTo>
                      <a:pt x="393" y="8"/>
                    </a:lnTo>
                    <a:lnTo>
                      <a:pt x="390" y="6"/>
                    </a:lnTo>
                    <a:lnTo>
                      <a:pt x="386" y="3"/>
                    </a:lnTo>
                    <a:lnTo>
                      <a:pt x="382" y="2"/>
                    </a:lnTo>
                    <a:lnTo>
                      <a:pt x="378" y="0"/>
                    </a:lnTo>
                    <a:lnTo>
                      <a:pt x="374" y="0"/>
                    </a:lnTo>
                    <a:lnTo>
                      <a:pt x="56" y="0"/>
                    </a:lnTo>
                    <a:lnTo>
                      <a:pt x="51" y="0"/>
                    </a:lnTo>
                    <a:lnTo>
                      <a:pt x="47" y="2"/>
                    </a:lnTo>
                    <a:lnTo>
                      <a:pt x="43" y="3"/>
                    </a:lnTo>
                    <a:lnTo>
                      <a:pt x="39" y="6"/>
                    </a:lnTo>
                    <a:lnTo>
                      <a:pt x="36" y="8"/>
                    </a:lnTo>
                    <a:lnTo>
                      <a:pt x="32" y="12"/>
                    </a:lnTo>
                    <a:lnTo>
                      <a:pt x="29" y="15"/>
                    </a:lnTo>
                    <a:lnTo>
                      <a:pt x="26" y="20"/>
                    </a:lnTo>
                    <a:lnTo>
                      <a:pt x="23" y="24"/>
                    </a:lnTo>
                    <a:lnTo>
                      <a:pt x="21" y="29"/>
                    </a:lnTo>
                    <a:lnTo>
                      <a:pt x="19" y="34"/>
                    </a:lnTo>
                    <a:lnTo>
                      <a:pt x="16" y="40"/>
                    </a:lnTo>
                    <a:lnTo>
                      <a:pt x="14" y="47"/>
                    </a:lnTo>
                    <a:lnTo>
                      <a:pt x="13" y="53"/>
                    </a:lnTo>
                    <a:lnTo>
                      <a:pt x="13" y="60"/>
                    </a:lnTo>
                    <a:lnTo>
                      <a:pt x="13" y="67"/>
                    </a:lnTo>
                    <a:lnTo>
                      <a:pt x="0" y="216"/>
                    </a:lnTo>
                    <a:lnTo>
                      <a:pt x="0" y="222"/>
                    </a:lnTo>
                    <a:lnTo>
                      <a:pt x="1" y="229"/>
                    </a:lnTo>
                    <a:lnTo>
                      <a:pt x="3" y="235"/>
                    </a:lnTo>
                    <a:lnTo>
                      <a:pt x="5" y="242"/>
                    </a:lnTo>
                    <a:lnTo>
                      <a:pt x="8" y="248"/>
                    </a:lnTo>
                    <a:lnTo>
                      <a:pt x="11" y="253"/>
                    </a:lnTo>
                    <a:lnTo>
                      <a:pt x="14" y="258"/>
                    </a:lnTo>
                    <a:lnTo>
                      <a:pt x="19" y="263"/>
                    </a:lnTo>
                    <a:lnTo>
                      <a:pt x="24" y="267"/>
                    </a:lnTo>
                    <a:lnTo>
                      <a:pt x="28" y="271"/>
                    </a:lnTo>
                    <a:lnTo>
                      <a:pt x="33" y="274"/>
                    </a:lnTo>
                    <a:lnTo>
                      <a:pt x="37" y="277"/>
                    </a:lnTo>
                    <a:lnTo>
                      <a:pt x="42" y="279"/>
                    </a:lnTo>
                    <a:lnTo>
                      <a:pt x="47" y="282"/>
                    </a:lnTo>
                    <a:lnTo>
                      <a:pt x="51" y="283"/>
                    </a:lnTo>
                    <a:lnTo>
                      <a:pt x="56" y="284"/>
                    </a:lnTo>
                    <a:lnTo>
                      <a:pt x="374" y="284"/>
                    </a:lnTo>
                    <a:close/>
                  </a:path>
                </a:pathLst>
              </a:custGeom>
              <a:solidFill>
                <a:srgbClr val="7F7F7F"/>
              </a:solidFill>
              <a:ln w="0">
                <a:solidFill>
                  <a:srgbClr val="000000"/>
                </a:solidFill>
                <a:round/>
                <a:headEnd/>
                <a:tailEnd/>
              </a:ln>
            </p:spPr>
            <p:txBody>
              <a:bodyPr/>
              <a:lstStyle/>
              <a:p>
                <a:pPr algn="ctr"/>
                <a:endParaRPr lang="en-US" sz="1800"/>
              </a:p>
            </p:txBody>
          </p:sp>
          <p:sp>
            <p:nvSpPr>
              <p:cNvPr id="309684" name="Freeform 200"/>
              <p:cNvSpPr>
                <a:spLocks/>
              </p:cNvSpPr>
              <p:nvPr/>
            </p:nvSpPr>
            <p:spPr bwMode="auto">
              <a:xfrm>
                <a:off x="4915" y="1329"/>
                <a:ext cx="18" cy="11"/>
              </a:xfrm>
              <a:custGeom>
                <a:avLst/>
                <a:gdLst>
                  <a:gd name="T0" fmla="*/ 16 w 410"/>
                  <a:gd name="T1" fmla="*/ 11 h 269"/>
                  <a:gd name="T2" fmla="*/ 16 w 410"/>
                  <a:gd name="T3" fmla="*/ 11 h 269"/>
                  <a:gd name="T4" fmla="*/ 17 w 410"/>
                  <a:gd name="T5" fmla="*/ 11 h 269"/>
                  <a:gd name="T6" fmla="*/ 17 w 410"/>
                  <a:gd name="T7" fmla="*/ 10 h 269"/>
                  <a:gd name="T8" fmla="*/ 17 w 410"/>
                  <a:gd name="T9" fmla="*/ 10 h 269"/>
                  <a:gd name="T10" fmla="*/ 18 w 410"/>
                  <a:gd name="T11" fmla="*/ 10 h 269"/>
                  <a:gd name="T12" fmla="*/ 18 w 410"/>
                  <a:gd name="T13" fmla="*/ 9 h 269"/>
                  <a:gd name="T14" fmla="*/ 18 w 410"/>
                  <a:gd name="T15" fmla="*/ 9 h 269"/>
                  <a:gd name="T16" fmla="*/ 17 w 410"/>
                  <a:gd name="T17" fmla="*/ 3 h 269"/>
                  <a:gd name="T18" fmla="*/ 17 w 410"/>
                  <a:gd name="T19" fmla="*/ 2 h 269"/>
                  <a:gd name="T20" fmla="*/ 17 w 410"/>
                  <a:gd name="T21" fmla="*/ 2 h 269"/>
                  <a:gd name="T22" fmla="*/ 17 w 410"/>
                  <a:gd name="T23" fmla="*/ 1 h 269"/>
                  <a:gd name="T24" fmla="*/ 17 w 410"/>
                  <a:gd name="T25" fmla="*/ 1 h 269"/>
                  <a:gd name="T26" fmla="*/ 17 w 410"/>
                  <a:gd name="T27" fmla="*/ 0 h 269"/>
                  <a:gd name="T28" fmla="*/ 16 w 410"/>
                  <a:gd name="T29" fmla="*/ 0 h 269"/>
                  <a:gd name="T30" fmla="*/ 16 w 410"/>
                  <a:gd name="T31" fmla="*/ 0 h 269"/>
                  <a:gd name="T32" fmla="*/ 16 w 410"/>
                  <a:gd name="T33" fmla="*/ 0 h 269"/>
                  <a:gd name="T34" fmla="*/ 2 w 410"/>
                  <a:gd name="T35" fmla="*/ 0 h 269"/>
                  <a:gd name="T36" fmla="*/ 2 w 410"/>
                  <a:gd name="T37" fmla="*/ 0 h 269"/>
                  <a:gd name="T38" fmla="*/ 1 w 410"/>
                  <a:gd name="T39" fmla="*/ 0 h 269"/>
                  <a:gd name="T40" fmla="*/ 1 w 410"/>
                  <a:gd name="T41" fmla="*/ 1 h 269"/>
                  <a:gd name="T42" fmla="*/ 1 w 410"/>
                  <a:gd name="T43" fmla="*/ 1 h 269"/>
                  <a:gd name="T44" fmla="*/ 1 w 410"/>
                  <a:gd name="T45" fmla="*/ 1 h 269"/>
                  <a:gd name="T46" fmla="*/ 1 w 410"/>
                  <a:gd name="T47" fmla="*/ 2 h 269"/>
                  <a:gd name="T48" fmla="*/ 1 w 410"/>
                  <a:gd name="T49" fmla="*/ 2 h 269"/>
                  <a:gd name="T50" fmla="*/ 0 w 410"/>
                  <a:gd name="T51" fmla="*/ 8 h 269"/>
                  <a:gd name="T52" fmla="*/ 0 w 410"/>
                  <a:gd name="T53" fmla="*/ 9 h 269"/>
                  <a:gd name="T54" fmla="*/ 0 w 410"/>
                  <a:gd name="T55" fmla="*/ 9 h 269"/>
                  <a:gd name="T56" fmla="*/ 0 w 410"/>
                  <a:gd name="T57" fmla="*/ 10 h 269"/>
                  <a:gd name="T58" fmla="*/ 1 w 410"/>
                  <a:gd name="T59" fmla="*/ 10 h 269"/>
                  <a:gd name="T60" fmla="*/ 1 w 410"/>
                  <a:gd name="T61" fmla="*/ 11 h 269"/>
                  <a:gd name="T62" fmla="*/ 2 w 410"/>
                  <a:gd name="T63" fmla="*/ 11 h 269"/>
                  <a:gd name="T64" fmla="*/ 2 w 410"/>
                  <a:gd name="T65" fmla="*/ 11 h 269"/>
                  <a:gd name="T66" fmla="*/ 2 w 410"/>
                  <a:gd name="T67" fmla="*/ 11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0"/>
                  <a:gd name="T103" fmla="*/ 0 h 269"/>
                  <a:gd name="T104" fmla="*/ 410 w 410"/>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0" h="269">
                    <a:moveTo>
                      <a:pt x="356" y="269"/>
                    </a:moveTo>
                    <a:lnTo>
                      <a:pt x="361" y="268"/>
                    </a:lnTo>
                    <a:lnTo>
                      <a:pt x="365" y="267"/>
                    </a:lnTo>
                    <a:lnTo>
                      <a:pt x="369" y="266"/>
                    </a:lnTo>
                    <a:lnTo>
                      <a:pt x="374" y="264"/>
                    </a:lnTo>
                    <a:lnTo>
                      <a:pt x="378" y="261"/>
                    </a:lnTo>
                    <a:lnTo>
                      <a:pt x="383" y="258"/>
                    </a:lnTo>
                    <a:lnTo>
                      <a:pt x="387" y="254"/>
                    </a:lnTo>
                    <a:lnTo>
                      <a:pt x="391" y="250"/>
                    </a:lnTo>
                    <a:lnTo>
                      <a:pt x="394" y="246"/>
                    </a:lnTo>
                    <a:lnTo>
                      <a:pt x="399" y="241"/>
                    </a:lnTo>
                    <a:lnTo>
                      <a:pt x="402" y="236"/>
                    </a:lnTo>
                    <a:lnTo>
                      <a:pt x="404" y="230"/>
                    </a:lnTo>
                    <a:lnTo>
                      <a:pt x="407" y="224"/>
                    </a:lnTo>
                    <a:lnTo>
                      <a:pt x="408" y="218"/>
                    </a:lnTo>
                    <a:lnTo>
                      <a:pt x="409" y="212"/>
                    </a:lnTo>
                    <a:lnTo>
                      <a:pt x="410" y="206"/>
                    </a:lnTo>
                    <a:lnTo>
                      <a:pt x="398" y="64"/>
                    </a:lnTo>
                    <a:lnTo>
                      <a:pt x="397" y="57"/>
                    </a:lnTo>
                    <a:lnTo>
                      <a:pt x="397" y="51"/>
                    </a:lnTo>
                    <a:lnTo>
                      <a:pt x="395" y="45"/>
                    </a:lnTo>
                    <a:lnTo>
                      <a:pt x="393" y="39"/>
                    </a:lnTo>
                    <a:lnTo>
                      <a:pt x="392" y="32"/>
                    </a:lnTo>
                    <a:lnTo>
                      <a:pt x="390" y="27"/>
                    </a:lnTo>
                    <a:lnTo>
                      <a:pt x="387" y="22"/>
                    </a:lnTo>
                    <a:lnTo>
                      <a:pt x="385" y="18"/>
                    </a:lnTo>
                    <a:lnTo>
                      <a:pt x="382" y="14"/>
                    </a:lnTo>
                    <a:lnTo>
                      <a:pt x="379" y="10"/>
                    </a:lnTo>
                    <a:lnTo>
                      <a:pt x="376" y="7"/>
                    </a:lnTo>
                    <a:lnTo>
                      <a:pt x="372" y="4"/>
                    </a:lnTo>
                    <a:lnTo>
                      <a:pt x="368" y="2"/>
                    </a:lnTo>
                    <a:lnTo>
                      <a:pt x="365" y="1"/>
                    </a:lnTo>
                    <a:lnTo>
                      <a:pt x="361" y="0"/>
                    </a:lnTo>
                    <a:lnTo>
                      <a:pt x="356" y="0"/>
                    </a:lnTo>
                    <a:lnTo>
                      <a:pt x="55" y="0"/>
                    </a:lnTo>
                    <a:lnTo>
                      <a:pt x="50" y="0"/>
                    </a:lnTo>
                    <a:lnTo>
                      <a:pt x="45" y="1"/>
                    </a:lnTo>
                    <a:lnTo>
                      <a:pt x="42" y="2"/>
                    </a:lnTo>
                    <a:lnTo>
                      <a:pt x="38" y="4"/>
                    </a:lnTo>
                    <a:lnTo>
                      <a:pt x="34" y="7"/>
                    </a:lnTo>
                    <a:lnTo>
                      <a:pt x="31" y="10"/>
                    </a:lnTo>
                    <a:lnTo>
                      <a:pt x="28" y="14"/>
                    </a:lnTo>
                    <a:lnTo>
                      <a:pt x="25" y="18"/>
                    </a:lnTo>
                    <a:lnTo>
                      <a:pt x="23" y="22"/>
                    </a:lnTo>
                    <a:lnTo>
                      <a:pt x="20" y="27"/>
                    </a:lnTo>
                    <a:lnTo>
                      <a:pt x="18" y="32"/>
                    </a:lnTo>
                    <a:lnTo>
                      <a:pt x="17" y="39"/>
                    </a:lnTo>
                    <a:lnTo>
                      <a:pt x="15" y="45"/>
                    </a:lnTo>
                    <a:lnTo>
                      <a:pt x="14" y="51"/>
                    </a:lnTo>
                    <a:lnTo>
                      <a:pt x="14" y="57"/>
                    </a:lnTo>
                    <a:lnTo>
                      <a:pt x="14" y="64"/>
                    </a:lnTo>
                    <a:lnTo>
                      <a:pt x="0" y="206"/>
                    </a:lnTo>
                    <a:lnTo>
                      <a:pt x="0" y="212"/>
                    </a:lnTo>
                    <a:lnTo>
                      <a:pt x="1" y="218"/>
                    </a:lnTo>
                    <a:lnTo>
                      <a:pt x="3" y="224"/>
                    </a:lnTo>
                    <a:lnTo>
                      <a:pt x="5" y="230"/>
                    </a:lnTo>
                    <a:lnTo>
                      <a:pt x="7" y="236"/>
                    </a:lnTo>
                    <a:lnTo>
                      <a:pt x="11" y="241"/>
                    </a:lnTo>
                    <a:lnTo>
                      <a:pt x="15" y="246"/>
                    </a:lnTo>
                    <a:lnTo>
                      <a:pt x="19" y="250"/>
                    </a:lnTo>
                    <a:lnTo>
                      <a:pt x="23" y="254"/>
                    </a:lnTo>
                    <a:lnTo>
                      <a:pt x="27" y="258"/>
                    </a:lnTo>
                    <a:lnTo>
                      <a:pt x="31" y="261"/>
                    </a:lnTo>
                    <a:lnTo>
                      <a:pt x="36" y="264"/>
                    </a:lnTo>
                    <a:lnTo>
                      <a:pt x="40" y="266"/>
                    </a:lnTo>
                    <a:lnTo>
                      <a:pt x="45" y="267"/>
                    </a:lnTo>
                    <a:lnTo>
                      <a:pt x="50" y="268"/>
                    </a:lnTo>
                    <a:lnTo>
                      <a:pt x="55" y="269"/>
                    </a:lnTo>
                    <a:lnTo>
                      <a:pt x="356" y="269"/>
                    </a:lnTo>
                    <a:close/>
                  </a:path>
                </a:pathLst>
              </a:custGeom>
              <a:solidFill>
                <a:srgbClr val="F2F3F1"/>
              </a:solidFill>
              <a:ln w="0">
                <a:solidFill>
                  <a:srgbClr val="000000"/>
                </a:solidFill>
                <a:round/>
                <a:headEnd/>
                <a:tailEnd/>
              </a:ln>
            </p:spPr>
            <p:txBody>
              <a:bodyPr/>
              <a:lstStyle/>
              <a:p>
                <a:pPr algn="ctr"/>
                <a:endParaRPr lang="en-US" sz="1800"/>
              </a:p>
            </p:txBody>
          </p:sp>
          <p:sp>
            <p:nvSpPr>
              <p:cNvPr id="309685" name="Freeform 201"/>
              <p:cNvSpPr>
                <a:spLocks/>
              </p:cNvSpPr>
              <p:nvPr/>
            </p:nvSpPr>
            <p:spPr bwMode="auto">
              <a:xfrm>
                <a:off x="4917" y="1334"/>
                <a:ext cx="13" cy="5"/>
              </a:xfrm>
              <a:custGeom>
                <a:avLst/>
                <a:gdLst>
                  <a:gd name="T0" fmla="*/ 13 w 299"/>
                  <a:gd name="T1" fmla="*/ 2 h 121"/>
                  <a:gd name="T2" fmla="*/ 13 w 299"/>
                  <a:gd name="T3" fmla="*/ 3 h 121"/>
                  <a:gd name="T4" fmla="*/ 13 w 299"/>
                  <a:gd name="T5" fmla="*/ 3 h 121"/>
                  <a:gd name="T6" fmla="*/ 13 w 299"/>
                  <a:gd name="T7" fmla="*/ 3 h 121"/>
                  <a:gd name="T8" fmla="*/ 13 w 299"/>
                  <a:gd name="T9" fmla="*/ 3 h 121"/>
                  <a:gd name="T10" fmla="*/ 13 w 299"/>
                  <a:gd name="T11" fmla="*/ 4 h 121"/>
                  <a:gd name="T12" fmla="*/ 13 w 299"/>
                  <a:gd name="T13" fmla="*/ 4 h 121"/>
                  <a:gd name="T14" fmla="*/ 13 w 299"/>
                  <a:gd name="T15" fmla="*/ 4 h 121"/>
                  <a:gd name="T16" fmla="*/ 13 w 299"/>
                  <a:gd name="T17" fmla="*/ 4 h 121"/>
                  <a:gd name="T18" fmla="*/ 12 w 299"/>
                  <a:gd name="T19" fmla="*/ 4 h 121"/>
                  <a:gd name="T20" fmla="*/ 12 w 299"/>
                  <a:gd name="T21" fmla="*/ 5 h 121"/>
                  <a:gd name="T22" fmla="*/ 12 w 299"/>
                  <a:gd name="T23" fmla="*/ 5 h 121"/>
                  <a:gd name="T24" fmla="*/ 12 w 299"/>
                  <a:gd name="T25" fmla="*/ 5 h 121"/>
                  <a:gd name="T26" fmla="*/ 12 w 299"/>
                  <a:gd name="T27" fmla="*/ 5 h 121"/>
                  <a:gd name="T28" fmla="*/ 12 w 299"/>
                  <a:gd name="T29" fmla="*/ 5 h 121"/>
                  <a:gd name="T30" fmla="*/ 12 w 299"/>
                  <a:gd name="T31" fmla="*/ 5 h 121"/>
                  <a:gd name="T32" fmla="*/ 11 w 299"/>
                  <a:gd name="T33" fmla="*/ 5 h 121"/>
                  <a:gd name="T34" fmla="*/ 1 w 299"/>
                  <a:gd name="T35" fmla="*/ 5 h 121"/>
                  <a:gd name="T36" fmla="*/ 1 w 299"/>
                  <a:gd name="T37" fmla="*/ 5 h 121"/>
                  <a:gd name="T38" fmla="*/ 1 w 299"/>
                  <a:gd name="T39" fmla="*/ 5 h 121"/>
                  <a:gd name="T40" fmla="*/ 1 w 299"/>
                  <a:gd name="T41" fmla="*/ 5 h 121"/>
                  <a:gd name="T42" fmla="*/ 1 w 299"/>
                  <a:gd name="T43" fmla="*/ 5 h 121"/>
                  <a:gd name="T44" fmla="*/ 1 w 299"/>
                  <a:gd name="T45" fmla="*/ 5 h 121"/>
                  <a:gd name="T46" fmla="*/ 1 w 299"/>
                  <a:gd name="T47" fmla="*/ 5 h 121"/>
                  <a:gd name="T48" fmla="*/ 0 w 299"/>
                  <a:gd name="T49" fmla="*/ 4 h 121"/>
                  <a:gd name="T50" fmla="*/ 0 w 299"/>
                  <a:gd name="T51" fmla="*/ 4 h 121"/>
                  <a:gd name="T52" fmla="*/ 0 w 299"/>
                  <a:gd name="T53" fmla="*/ 4 h 121"/>
                  <a:gd name="T54" fmla="*/ 0 w 299"/>
                  <a:gd name="T55" fmla="*/ 4 h 121"/>
                  <a:gd name="T56" fmla="*/ 0 w 299"/>
                  <a:gd name="T57" fmla="*/ 4 h 121"/>
                  <a:gd name="T58" fmla="*/ 0 w 299"/>
                  <a:gd name="T59" fmla="*/ 3 h 121"/>
                  <a:gd name="T60" fmla="*/ 0 w 299"/>
                  <a:gd name="T61" fmla="*/ 3 h 121"/>
                  <a:gd name="T62" fmla="*/ 0 w 299"/>
                  <a:gd name="T63" fmla="*/ 3 h 121"/>
                  <a:gd name="T64" fmla="*/ 0 w 299"/>
                  <a:gd name="T65" fmla="*/ 3 h 121"/>
                  <a:gd name="T66" fmla="*/ 0 w 299"/>
                  <a:gd name="T67" fmla="*/ 2 h 121"/>
                  <a:gd name="T68" fmla="*/ 0 w 299"/>
                  <a:gd name="T69" fmla="*/ 0 h 121"/>
                  <a:gd name="T70" fmla="*/ 13 w 299"/>
                  <a:gd name="T71" fmla="*/ 0 h 121"/>
                  <a:gd name="T72" fmla="*/ 13 w 299"/>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9"/>
                  <a:gd name="T112" fmla="*/ 0 h 121"/>
                  <a:gd name="T113" fmla="*/ 299 w 299"/>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9" h="121">
                    <a:moveTo>
                      <a:pt x="299" y="60"/>
                    </a:moveTo>
                    <a:lnTo>
                      <a:pt x="297" y="65"/>
                    </a:lnTo>
                    <a:lnTo>
                      <a:pt x="297" y="72"/>
                    </a:lnTo>
                    <a:lnTo>
                      <a:pt x="296" y="78"/>
                    </a:lnTo>
                    <a:lnTo>
                      <a:pt x="295" y="83"/>
                    </a:lnTo>
                    <a:lnTo>
                      <a:pt x="294" y="88"/>
                    </a:lnTo>
                    <a:lnTo>
                      <a:pt x="292" y="93"/>
                    </a:lnTo>
                    <a:lnTo>
                      <a:pt x="290" y="98"/>
                    </a:lnTo>
                    <a:lnTo>
                      <a:pt x="288" y="102"/>
                    </a:lnTo>
                    <a:lnTo>
                      <a:pt x="286" y="107"/>
                    </a:lnTo>
                    <a:lnTo>
                      <a:pt x="283" y="110"/>
                    </a:lnTo>
                    <a:lnTo>
                      <a:pt x="281" y="113"/>
                    </a:lnTo>
                    <a:lnTo>
                      <a:pt x="278" y="116"/>
                    </a:lnTo>
                    <a:lnTo>
                      <a:pt x="274" y="118"/>
                    </a:lnTo>
                    <a:lnTo>
                      <a:pt x="271" y="119"/>
                    </a:lnTo>
                    <a:lnTo>
                      <a:pt x="267" y="120"/>
                    </a:lnTo>
                    <a:lnTo>
                      <a:pt x="264" y="121"/>
                    </a:lnTo>
                    <a:lnTo>
                      <a:pt x="34" y="121"/>
                    </a:lnTo>
                    <a:lnTo>
                      <a:pt x="30" y="120"/>
                    </a:lnTo>
                    <a:lnTo>
                      <a:pt x="25" y="119"/>
                    </a:lnTo>
                    <a:lnTo>
                      <a:pt x="22" y="118"/>
                    </a:lnTo>
                    <a:lnTo>
                      <a:pt x="19" y="116"/>
                    </a:lnTo>
                    <a:lnTo>
                      <a:pt x="16" y="113"/>
                    </a:lnTo>
                    <a:lnTo>
                      <a:pt x="13" y="110"/>
                    </a:lnTo>
                    <a:lnTo>
                      <a:pt x="11" y="107"/>
                    </a:lnTo>
                    <a:lnTo>
                      <a:pt x="9" y="102"/>
                    </a:lnTo>
                    <a:lnTo>
                      <a:pt x="6" y="98"/>
                    </a:lnTo>
                    <a:lnTo>
                      <a:pt x="5" y="93"/>
                    </a:lnTo>
                    <a:lnTo>
                      <a:pt x="3" y="88"/>
                    </a:lnTo>
                    <a:lnTo>
                      <a:pt x="2" y="83"/>
                    </a:lnTo>
                    <a:lnTo>
                      <a:pt x="1" y="78"/>
                    </a:lnTo>
                    <a:lnTo>
                      <a:pt x="0" y="72"/>
                    </a:lnTo>
                    <a:lnTo>
                      <a:pt x="0" y="65"/>
                    </a:lnTo>
                    <a:lnTo>
                      <a:pt x="0" y="60"/>
                    </a:lnTo>
                    <a:lnTo>
                      <a:pt x="2" y="0"/>
                    </a:lnTo>
                    <a:lnTo>
                      <a:pt x="296" y="0"/>
                    </a:lnTo>
                    <a:lnTo>
                      <a:pt x="299" y="60"/>
                    </a:lnTo>
                    <a:close/>
                  </a:path>
                </a:pathLst>
              </a:custGeom>
              <a:solidFill>
                <a:srgbClr val="CDCAC7"/>
              </a:solidFill>
              <a:ln w="0">
                <a:solidFill>
                  <a:srgbClr val="000000"/>
                </a:solidFill>
                <a:round/>
                <a:headEnd/>
                <a:tailEnd/>
              </a:ln>
            </p:spPr>
            <p:txBody>
              <a:bodyPr/>
              <a:lstStyle/>
              <a:p>
                <a:pPr algn="ctr"/>
                <a:endParaRPr lang="en-US" sz="1800"/>
              </a:p>
            </p:txBody>
          </p:sp>
          <p:sp>
            <p:nvSpPr>
              <p:cNvPr id="309686" name="Freeform 202"/>
              <p:cNvSpPr>
                <a:spLocks/>
              </p:cNvSpPr>
              <p:nvPr/>
            </p:nvSpPr>
            <p:spPr bwMode="auto">
              <a:xfrm>
                <a:off x="4916" y="1330"/>
                <a:ext cx="1" cy="9"/>
              </a:xfrm>
              <a:custGeom>
                <a:avLst/>
                <a:gdLst>
                  <a:gd name="T0" fmla="*/ 1 w 29"/>
                  <a:gd name="T1" fmla="*/ 9 h 201"/>
                  <a:gd name="T2" fmla="*/ 1 w 29"/>
                  <a:gd name="T3" fmla="*/ 9 h 201"/>
                  <a:gd name="T4" fmla="*/ 1 w 29"/>
                  <a:gd name="T5" fmla="*/ 9 h 201"/>
                  <a:gd name="T6" fmla="*/ 1 w 29"/>
                  <a:gd name="T7" fmla="*/ 9 h 201"/>
                  <a:gd name="T8" fmla="*/ 1 w 29"/>
                  <a:gd name="T9" fmla="*/ 9 h 201"/>
                  <a:gd name="T10" fmla="*/ 1 w 29"/>
                  <a:gd name="T11" fmla="*/ 9 h 201"/>
                  <a:gd name="T12" fmla="*/ 1 w 29"/>
                  <a:gd name="T13" fmla="*/ 8 h 201"/>
                  <a:gd name="T14" fmla="*/ 1 w 29"/>
                  <a:gd name="T15" fmla="*/ 8 h 201"/>
                  <a:gd name="T16" fmla="*/ 1 w 29"/>
                  <a:gd name="T17" fmla="*/ 1 h 201"/>
                  <a:gd name="T18" fmla="*/ 1 w 29"/>
                  <a:gd name="T19" fmla="*/ 1 h 201"/>
                  <a:gd name="T20" fmla="*/ 1 w 29"/>
                  <a:gd name="T21" fmla="*/ 0 h 201"/>
                  <a:gd name="T22" fmla="*/ 1 w 29"/>
                  <a:gd name="T23" fmla="*/ 0 h 201"/>
                  <a:gd name="T24" fmla="*/ 1 w 29"/>
                  <a:gd name="T25" fmla="*/ 0 h 201"/>
                  <a:gd name="T26" fmla="*/ 1 w 29"/>
                  <a:gd name="T27" fmla="*/ 0 h 201"/>
                  <a:gd name="T28" fmla="*/ 1 w 29"/>
                  <a:gd name="T29" fmla="*/ 0 h 201"/>
                  <a:gd name="T30" fmla="*/ 1 w 29"/>
                  <a:gd name="T31" fmla="*/ 0 h 201"/>
                  <a:gd name="T32" fmla="*/ 1 w 29"/>
                  <a:gd name="T33" fmla="*/ 0 h 201"/>
                  <a:gd name="T34" fmla="*/ 0 w 29"/>
                  <a:gd name="T35" fmla="*/ 0 h 201"/>
                  <a:gd name="T36" fmla="*/ 0 w 29"/>
                  <a:gd name="T37" fmla="*/ 0 h 201"/>
                  <a:gd name="T38" fmla="*/ 0 w 29"/>
                  <a:gd name="T39" fmla="*/ 0 h 201"/>
                  <a:gd name="T40" fmla="*/ 0 w 29"/>
                  <a:gd name="T41" fmla="*/ 0 h 201"/>
                  <a:gd name="T42" fmla="*/ 0 w 29"/>
                  <a:gd name="T43" fmla="*/ 0 h 201"/>
                  <a:gd name="T44" fmla="*/ 0 w 29"/>
                  <a:gd name="T45" fmla="*/ 0 h 201"/>
                  <a:gd name="T46" fmla="*/ 0 w 29"/>
                  <a:gd name="T47" fmla="*/ 1 h 201"/>
                  <a:gd name="T48" fmla="*/ 0 w 29"/>
                  <a:gd name="T49" fmla="*/ 1 h 201"/>
                  <a:gd name="T50" fmla="*/ 0 w 29"/>
                  <a:gd name="T51" fmla="*/ 8 h 201"/>
                  <a:gd name="T52" fmla="*/ 0 w 29"/>
                  <a:gd name="T53" fmla="*/ 8 h 201"/>
                  <a:gd name="T54" fmla="*/ 0 w 29"/>
                  <a:gd name="T55" fmla="*/ 8 h 201"/>
                  <a:gd name="T56" fmla="*/ 0 w 29"/>
                  <a:gd name="T57" fmla="*/ 8 h 201"/>
                  <a:gd name="T58" fmla="*/ 0 w 29"/>
                  <a:gd name="T59" fmla="*/ 9 h 201"/>
                  <a:gd name="T60" fmla="*/ 0 w 29"/>
                  <a:gd name="T61" fmla="*/ 9 h 201"/>
                  <a:gd name="T62" fmla="*/ 0 w 29"/>
                  <a:gd name="T63" fmla="*/ 9 h 201"/>
                  <a:gd name="T64" fmla="*/ 1 w 29"/>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201"/>
                  <a:gd name="T101" fmla="*/ 29 w 29"/>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201">
                    <a:moveTo>
                      <a:pt x="17" y="201"/>
                    </a:moveTo>
                    <a:lnTo>
                      <a:pt x="18" y="200"/>
                    </a:lnTo>
                    <a:lnTo>
                      <a:pt x="19" y="200"/>
                    </a:lnTo>
                    <a:lnTo>
                      <a:pt x="20" y="200"/>
                    </a:lnTo>
                    <a:lnTo>
                      <a:pt x="21" y="199"/>
                    </a:lnTo>
                    <a:lnTo>
                      <a:pt x="22" y="197"/>
                    </a:lnTo>
                    <a:lnTo>
                      <a:pt x="23" y="196"/>
                    </a:lnTo>
                    <a:lnTo>
                      <a:pt x="24" y="195"/>
                    </a:lnTo>
                    <a:lnTo>
                      <a:pt x="25" y="194"/>
                    </a:lnTo>
                    <a:lnTo>
                      <a:pt x="26" y="193"/>
                    </a:lnTo>
                    <a:lnTo>
                      <a:pt x="27" y="191"/>
                    </a:lnTo>
                    <a:lnTo>
                      <a:pt x="27" y="190"/>
                    </a:lnTo>
                    <a:lnTo>
                      <a:pt x="28" y="188"/>
                    </a:lnTo>
                    <a:lnTo>
                      <a:pt x="28" y="186"/>
                    </a:lnTo>
                    <a:lnTo>
                      <a:pt x="28" y="184"/>
                    </a:lnTo>
                    <a:lnTo>
                      <a:pt x="28" y="183"/>
                    </a:lnTo>
                    <a:lnTo>
                      <a:pt x="29" y="181"/>
                    </a:lnTo>
                    <a:lnTo>
                      <a:pt x="29" y="19"/>
                    </a:lnTo>
                    <a:lnTo>
                      <a:pt x="28" y="17"/>
                    </a:lnTo>
                    <a:lnTo>
                      <a:pt x="28" y="15"/>
                    </a:lnTo>
                    <a:lnTo>
                      <a:pt x="28" y="13"/>
                    </a:lnTo>
                    <a:lnTo>
                      <a:pt x="28" y="11"/>
                    </a:lnTo>
                    <a:lnTo>
                      <a:pt x="27" y="10"/>
                    </a:lnTo>
                    <a:lnTo>
                      <a:pt x="27" y="8"/>
                    </a:lnTo>
                    <a:lnTo>
                      <a:pt x="26" y="7"/>
                    </a:lnTo>
                    <a:lnTo>
                      <a:pt x="25" y="5"/>
                    </a:lnTo>
                    <a:lnTo>
                      <a:pt x="24" y="4"/>
                    </a:lnTo>
                    <a:lnTo>
                      <a:pt x="23" y="3"/>
                    </a:lnTo>
                    <a:lnTo>
                      <a:pt x="22" y="2"/>
                    </a:lnTo>
                    <a:lnTo>
                      <a:pt x="21" y="1"/>
                    </a:lnTo>
                    <a:lnTo>
                      <a:pt x="20" y="0"/>
                    </a:lnTo>
                    <a:lnTo>
                      <a:pt x="19" y="0"/>
                    </a:lnTo>
                    <a:lnTo>
                      <a:pt x="18" y="0"/>
                    </a:lnTo>
                    <a:lnTo>
                      <a:pt x="17" y="0"/>
                    </a:lnTo>
                    <a:lnTo>
                      <a:pt x="15" y="0"/>
                    </a:lnTo>
                    <a:lnTo>
                      <a:pt x="14" y="0"/>
                    </a:lnTo>
                    <a:lnTo>
                      <a:pt x="13" y="0"/>
                    </a:lnTo>
                    <a:lnTo>
                      <a:pt x="12" y="1"/>
                    </a:lnTo>
                    <a:lnTo>
                      <a:pt x="10" y="2"/>
                    </a:lnTo>
                    <a:lnTo>
                      <a:pt x="9" y="3"/>
                    </a:lnTo>
                    <a:lnTo>
                      <a:pt x="8" y="4"/>
                    </a:lnTo>
                    <a:lnTo>
                      <a:pt x="7" y="5"/>
                    </a:lnTo>
                    <a:lnTo>
                      <a:pt x="7" y="7"/>
                    </a:lnTo>
                    <a:lnTo>
                      <a:pt x="6" y="8"/>
                    </a:lnTo>
                    <a:lnTo>
                      <a:pt x="5" y="10"/>
                    </a:lnTo>
                    <a:lnTo>
                      <a:pt x="5" y="11"/>
                    </a:lnTo>
                    <a:lnTo>
                      <a:pt x="4" y="13"/>
                    </a:lnTo>
                    <a:lnTo>
                      <a:pt x="4" y="15"/>
                    </a:lnTo>
                    <a:lnTo>
                      <a:pt x="4" y="17"/>
                    </a:lnTo>
                    <a:lnTo>
                      <a:pt x="4" y="19"/>
                    </a:lnTo>
                    <a:lnTo>
                      <a:pt x="0" y="168"/>
                    </a:lnTo>
                    <a:lnTo>
                      <a:pt x="0" y="170"/>
                    </a:lnTo>
                    <a:lnTo>
                      <a:pt x="0" y="172"/>
                    </a:lnTo>
                    <a:lnTo>
                      <a:pt x="0" y="175"/>
                    </a:lnTo>
                    <a:lnTo>
                      <a:pt x="1" y="177"/>
                    </a:lnTo>
                    <a:lnTo>
                      <a:pt x="2" y="180"/>
                    </a:lnTo>
                    <a:lnTo>
                      <a:pt x="3" y="182"/>
                    </a:lnTo>
                    <a:lnTo>
                      <a:pt x="4" y="185"/>
                    </a:lnTo>
                    <a:lnTo>
                      <a:pt x="5" y="188"/>
                    </a:lnTo>
                    <a:lnTo>
                      <a:pt x="7" y="190"/>
                    </a:lnTo>
                    <a:lnTo>
                      <a:pt x="8" y="192"/>
                    </a:lnTo>
                    <a:lnTo>
                      <a:pt x="9" y="194"/>
                    </a:lnTo>
                    <a:lnTo>
                      <a:pt x="11" y="196"/>
                    </a:lnTo>
                    <a:lnTo>
                      <a:pt x="12" y="197"/>
                    </a:lnTo>
                    <a:lnTo>
                      <a:pt x="14" y="200"/>
                    </a:lnTo>
                    <a:lnTo>
                      <a:pt x="15" y="200"/>
                    </a:lnTo>
                    <a:lnTo>
                      <a:pt x="17" y="201"/>
                    </a:lnTo>
                    <a:close/>
                  </a:path>
                </a:pathLst>
              </a:custGeom>
              <a:solidFill>
                <a:srgbClr val="DADEDC"/>
              </a:solidFill>
              <a:ln w="0">
                <a:solidFill>
                  <a:srgbClr val="000000"/>
                </a:solidFill>
                <a:round/>
                <a:headEnd/>
                <a:tailEnd/>
              </a:ln>
            </p:spPr>
            <p:txBody>
              <a:bodyPr/>
              <a:lstStyle/>
              <a:p>
                <a:pPr algn="ctr"/>
                <a:endParaRPr lang="en-US" sz="1800"/>
              </a:p>
            </p:txBody>
          </p:sp>
          <p:sp>
            <p:nvSpPr>
              <p:cNvPr id="309687" name="Freeform 203"/>
              <p:cNvSpPr>
                <a:spLocks/>
              </p:cNvSpPr>
              <p:nvPr/>
            </p:nvSpPr>
            <p:spPr bwMode="auto">
              <a:xfrm>
                <a:off x="4931" y="1330"/>
                <a:ext cx="1" cy="9"/>
              </a:xfrm>
              <a:custGeom>
                <a:avLst/>
                <a:gdLst>
                  <a:gd name="T0" fmla="*/ 0 w 34"/>
                  <a:gd name="T1" fmla="*/ 9 h 211"/>
                  <a:gd name="T2" fmla="*/ 0 w 34"/>
                  <a:gd name="T3" fmla="*/ 9 h 211"/>
                  <a:gd name="T4" fmla="*/ 1 w 34"/>
                  <a:gd name="T5" fmla="*/ 9 h 211"/>
                  <a:gd name="T6" fmla="*/ 1 w 34"/>
                  <a:gd name="T7" fmla="*/ 9 h 211"/>
                  <a:gd name="T8" fmla="*/ 1 w 34"/>
                  <a:gd name="T9" fmla="*/ 8 h 211"/>
                  <a:gd name="T10" fmla="*/ 1 w 34"/>
                  <a:gd name="T11" fmla="*/ 8 h 211"/>
                  <a:gd name="T12" fmla="*/ 1 w 34"/>
                  <a:gd name="T13" fmla="*/ 8 h 211"/>
                  <a:gd name="T14" fmla="*/ 1 w 34"/>
                  <a:gd name="T15" fmla="*/ 8 h 211"/>
                  <a:gd name="T16" fmla="*/ 1 w 34"/>
                  <a:gd name="T17" fmla="*/ 1 h 211"/>
                  <a:gd name="T18" fmla="*/ 1 w 34"/>
                  <a:gd name="T19" fmla="*/ 1 h 211"/>
                  <a:gd name="T20" fmla="*/ 1 w 34"/>
                  <a:gd name="T21" fmla="*/ 1 h 211"/>
                  <a:gd name="T22" fmla="*/ 1 w 34"/>
                  <a:gd name="T23" fmla="*/ 0 h 211"/>
                  <a:gd name="T24" fmla="*/ 1 w 34"/>
                  <a:gd name="T25" fmla="*/ 0 h 211"/>
                  <a:gd name="T26" fmla="*/ 1 w 34"/>
                  <a:gd name="T27" fmla="*/ 0 h 211"/>
                  <a:gd name="T28" fmla="*/ 0 w 34"/>
                  <a:gd name="T29" fmla="*/ 0 h 211"/>
                  <a:gd name="T30" fmla="*/ 0 w 34"/>
                  <a:gd name="T31" fmla="*/ 0 h 211"/>
                  <a:gd name="T32" fmla="*/ 0 w 34"/>
                  <a:gd name="T33" fmla="*/ 0 h 211"/>
                  <a:gd name="T34" fmla="*/ 0 w 34"/>
                  <a:gd name="T35" fmla="*/ 0 h 211"/>
                  <a:gd name="T36" fmla="*/ 0 w 34"/>
                  <a:gd name="T37" fmla="*/ 0 h 211"/>
                  <a:gd name="T38" fmla="*/ 0 w 34"/>
                  <a:gd name="T39" fmla="*/ 0 h 211"/>
                  <a:gd name="T40" fmla="*/ 0 w 34"/>
                  <a:gd name="T41" fmla="*/ 0 h 211"/>
                  <a:gd name="T42" fmla="*/ 0 w 34"/>
                  <a:gd name="T43" fmla="*/ 0 h 211"/>
                  <a:gd name="T44" fmla="*/ 0 w 34"/>
                  <a:gd name="T45" fmla="*/ 1 h 211"/>
                  <a:gd name="T46" fmla="*/ 0 w 34"/>
                  <a:gd name="T47" fmla="*/ 1 h 211"/>
                  <a:gd name="T48" fmla="*/ 0 w 34"/>
                  <a:gd name="T49" fmla="*/ 1 h 211"/>
                  <a:gd name="T50" fmla="*/ 0 w 34"/>
                  <a:gd name="T51" fmla="*/ 8 h 211"/>
                  <a:gd name="T52" fmla="*/ 0 w 34"/>
                  <a:gd name="T53" fmla="*/ 8 h 211"/>
                  <a:gd name="T54" fmla="*/ 0 w 34"/>
                  <a:gd name="T55" fmla="*/ 9 h 211"/>
                  <a:gd name="T56" fmla="*/ 0 w 34"/>
                  <a:gd name="T57" fmla="*/ 9 h 211"/>
                  <a:gd name="T58" fmla="*/ 0 w 34"/>
                  <a:gd name="T59" fmla="*/ 9 h 211"/>
                  <a:gd name="T60" fmla="*/ 0 w 34"/>
                  <a:gd name="T61" fmla="*/ 9 h 211"/>
                  <a:gd name="T62" fmla="*/ 0 w 34"/>
                  <a:gd name="T63" fmla="*/ 9 h 211"/>
                  <a:gd name="T64" fmla="*/ 0 w 34"/>
                  <a:gd name="T65" fmla="*/ 9 h 2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211"/>
                  <a:gd name="T101" fmla="*/ 34 w 34"/>
                  <a:gd name="T102" fmla="*/ 211 h 2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211">
                    <a:moveTo>
                      <a:pt x="12" y="211"/>
                    </a:moveTo>
                    <a:lnTo>
                      <a:pt x="13" y="210"/>
                    </a:lnTo>
                    <a:lnTo>
                      <a:pt x="14" y="210"/>
                    </a:lnTo>
                    <a:lnTo>
                      <a:pt x="16" y="208"/>
                    </a:lnTo>
                    <a:lnTo>
                      <a:pt x="18" y="207"/>
                    </a:lnTo>
                    <a:lnTo>
                      <a:pt x="19" y="204"/>
                    </a:lnTo>
                    <a:lnTo>
                      <a:pt x="21" y="202"/>
                    </a:lnTo>
                    <a:lnTo>
                      <a:pt x="23" y="200"/>
                    </a:lnTo>
                    <a:lnTo>
                      <a:pt x="25" y="197"/>
                    </a:lnTo>
                    <a:lnTo>
                      <a:pt x="26" y="195"/>
                    </a:lnTo>
                    <a:lnTo>
                      <a:pt x="28" y="192"/>
                    </a:lnTo>
                    <a:lnTo>
                      <a:pt x="29" y="189"/>
                    </a:lnTo>
                    <a:lnTo>
                      <a:pt x="30" y="187"/>
                    </a:lnTo>
                    <a:lnTo>
                      <a:pt x="32" y="184"/>
                    </a:lnTo>
                    <a:lnTo>
                      <a:pt x="33" y="182"/>
                    </a:lnTo>
                    <a:lnTo>
                      <a:pt x="33" y="180"/>
                    </a:lnTo>
                    <a:lnTo>
                      <a:pt x="34" y="178"/>
                    </a:lnTo>
                    <a:lnTo>
                      <a:pt x="25" y="20"/>
                    </a:lnTo>
                    <a:lnTo>
                      <a:pt x="24" y="18"/>
                    </a:lnTo>
                    <a:lnTo>
                      <a:pt x="24" y="16"/>
                    </a:lnTo>
                    <a:lnTo>
                      <a:pt x="24" y="14"/>
                    </a:lnTo>
                    <a:lnTo>
                      <a:pt x="23" y="12"/>
                    </a:lnTo>
                    <a:lnTo>
                      <a:pt x="23" y="11"/>
                    </a:lnTo>
                    <a:lnTo>
                      <a:pt x="22" y="9"/>
                    </a:lnTo>
                    <a:lnTo>
                      <a:pt x="21" y="8"/>
                    </a:lnTo>
                    <a:lnTo>
                      <a:pt x="21" y="5"/>
                    </a:lnTo>
                    <a:lnTo>
                      <a:pt x="20" y="4"/>
                    </a:lnTo>
                    <a:lnTo>
                      <a:pt x="19" y="3"/>
                    </a:lnTo>
                    <a:lnTo>
                      <a:pt x="18" y="2"/>
                    </a:lnTo>
                    <a:lnTo>
                      <a:pt x="16" y="1"/>
                    </a:lnTo>
                    <a:lnTo>
                      <a:pt x="15" y="0"/>
                    </a:lnTo>
                    <a:lnTo>
                      <a:pt x="14" y="0"/>
                    </a:lnTo>
                    <a:lnTo>
                      <a:pt x="13" y="0"/>
                    </a:lnTo>
                    <a:lnTo>
                      <a:pt x="12" y="0"/>
                    </a:lnTo>
                    <a:lnTo>
                      <a:pt x="10" y="0"/>
                    </a:lnTo>
                    <a:lnTo>
                      <a:pt x="9" y="0"/>
                    </a:lnTo>
                    <a:lnTo>
                      <a:pt x="8" y="0"/>
                    </a:lnTo>
                    <a:lnTo>
                      <a:pt x="7" y="1"/>
                    </a:lnTo>
                    <a:lnTo>
                      <a:pt x="6" y="2"/>
                    </a:lnTo>
                    <a:lnTo>
                      <a:pt x="5" y="3"/>
                    </a:lnTo>
                    <a:lnTo>
                      <a:pt x="4" y="4"/>
                    </a:lnTo>
                    <a:lnTo>
                      <a:pt x="3" y="7"/>
                    </a:lnTo>
                    <a:lnTo>
                      <a:pt x="2" y="8"/>
                    </a:lnTo>
                    <a:lnTo>
                      <a:pt x="2" y="10"/>
                    </a:lnTo>
                    <a:lnTo>
                      <a:pt x="1" y="12"/>
                    </a:lnTo>
                    <a:lnTo>
                      <a:pt x="1" y="14"/>
                    </a:lnTo>
                    <a:lnTo>
                      <a:pt x="0" y="16"/>
                    </a:lnTo>
                    <a:lnTo>
                      <a:pt x="0" y="18"/>
                    </a:lnTo>
                    <a:lnTo>
                      <a:pt x="0" y="20"/>
                    </a:lnTo>
                    <a:lnTo>
                      <a:pt x="0" y="23"/>
                    </a:lnTo>
                    <a:lnTo>
                      <a:pt x="0" y="193"/>
                    </a:lnTo>
                    <a:lnTo>
                      <a:pt x="0" y="194"/>
                    </a:lnTo>
                    <a:lnTo>
                      <a:pt x="0" y="196"/>
                    </a:lnTo>
                    <a:lnTo>
                      <a:pt x="0" y="197"/>
                    </a:lnTo>
                    <a:lnTo>
                      <a:pt x="1" y="199"/>
                    </a:lnTo>
                    <a:lnTo>
                      <a:pt x="1" y="200"/>
                    </a:lnTo>
                    <a:lnTo>
                      <a:pt x="2" y="201"/>
                    </a:lnTo>
                    <a:lnTo>
                      <a:pt x="2" y="203"/>
                    </a:lnTo>
                    <a:lnTo>
                      <a:pt x="3" y="204"/>
                    </a:lnTo>
                    <a:lnTo>
                      <a:pt x="4" y="205"/>
                    </a:lnTo>
                    <a:lnTo>
                      <a:pt x="5" y="207"/>
                    </a:lnTo>
                    <a:lnTo>
                      <a:pt x="6" y="208"/>
                    </a:lnTo>
                    <a:lnTo>
                      <a:pt x="7" y="209"/>
                    </a:lnTo>
                    <a:lnTo>
                      <a:pt x="8" y="210"/>
                    </a:lnTo>
                    <a:lnTo>
                      <a:pt x="9" y="210"/>
                    </a:lnTo>
                    <a:lnTo>
                      <a:pt x="10" y="210"/>
                    </a:lnTo>
                    <a:lnTo>
                      <a:pt x="12" y="211"/>
                    </a:lnTo>
                    <a:close/>
                  </a:path>
                </a:pathLst>
              </a:custGeom>
              <a:solidFill>
                <a:srgbClr val="DADEDC"/>
              </a:solidFill>
              <a:ln w="0">
                <a:solidFill>
                  <a:srgbClr val="000000"/>
                </a:solidFill>
                <a:round/>
                <a:headEnd/>
                <a:tailEnd/>
              </a:ln>
            </p:spPr>
            <p:txBody>
              <a:bodyPr/>
              <a:lstStyle/>
              <a:p>
                <a:pPr algn="ctr"/>
                <a:endParaRPr lang="en-US" sz="1800"/>
              </a:p>
            </p:txBody>
          </p:sp>
          <p:sp>
            <p:nvSpPr>
              <p:cNvPr id="309688" name="Freeform 204"/>
              <p:cNvSpPr>
                <a:spLocks/>
              </p:cNvSpPr>
              <p:nvPr/>
            </p:nvSpPr>
            <p:spPr bwMode="auto">
              <a:xfrm>
                <a:off x="4917" y="1329"/>
                <a:ext cx="13" cy="5"/>
              </a:xfrm>
              <a:custGeom>
                <a:avLst/>
                <a:gdLst>
                  <a:gd name="T0" fmla="*/ 12 w 307"/>
                  <a:gd name="T1" fmla="*/ 5 h 101"/>
                  <a:gd name="T2" fmla="*/ 12 w 307"/>
                  <a:gd name="T3" fmla="*/ 5 h 101"/>
                  <a:gd name="T4" fmla="*/ 12 w 307"/>
                  <a:gd name="T5" fmla="*/ 5 h 101"/>
                  <a:gd name="T6" fmla="*/ 12 w 307"/>
                  <a:gd name="T7" fmla="*/ 5 h 101"/>
                  <a:gd name="T8" fmla="*/ 13 w 307"/>
                  <a:gd name="T9" fmla="*/ 4 h 101"/>
                  <a:gd name="T10" fmla="*/ 13 w 307"/>
                  <a:gd name="T11" fmla="*/ 4 h 101"/>
                  <a:gd name="T12" fmla="*/ 13 w 307"/>
                  <a:gd name="T13" fmla="*/ 4 h 101"/>
                  <a:gd name="T14" fmla="*/ 13 w 307"/>
                  <a:gd name="T15" fmla="*/ 4 h 101"/>
                  <a:gd name="T16" fmla="*/ 13 w 307"/>
                  <a:gd name="T17" fmla="*/ 2 h 101"/>
                  <a:gd name="T18" fmla="*/ 13 w 307"/>
                  <a:gd name="T19" fmla="*/ 1 h 101"/>
                  <a:gd name="T20" fmla="*/ 13 w 307"/>
                  <a:gd name="T21" fmla="*/ 1 h 101"/>
                  <a:gd name="T22" fmla="*/ 13 w 307"/>
                  <a:gd name="T23" fmla="*/ 1 h 101"/>
                  <a:gd name="T24" fmla="*/ 13 w 307"/>
                  <a:gd name="T25" fmla="*/ 0 h 101"/>
                  <a:gd name="T26" fmla="*/ 12 w 307"/>
                  <a:gd name="T27" fmla="*/ 0 h 101"/>
                  <a:gd name="T28" fmla="*/ 12 w 307"/>
                  <a:gd name="T29" fmla="*/ 0 h 101"/>
                  <a:gd name="T30" fmla="*/ 12 w 307"/>
                  <a:gd name="T31" fmla="*/ 0 h 101"/>
                  <a:gd name="T32" fmla="*/ 12 w 307"/>
                  <a:gd name="T33" fmla="*/ 0 h 101"/>
                  <a:gd name="T34" fmla="*/ 1 w 307"/>
                  <a:gd name="T35" fmla="*/ 0 h 101"/>
                  <a:gd name="T36" fmla="*/ 1 w 307"/>
                  <a:gd name="T37" fmla="*/ 0 h 101"/>
                  <a:gd name="T38" fmla="*/ 1 w 307"/>
                  <a:gd name="T39" fmla="*/ 0 h 101"/>
                  <a:gd name="T40" fmla="*/ 0 w 307"/>
                  <a:gd name="T41" fmla="*/ 0 h 101"/>
                  <a:gd name="T42" fmla="*/ 0 w 307"/>
                  <a:gd name="T43" fmla="*/ 1 h 101"/>
                  <a:gd name="T44" fmla="*/ 0 w 307"/>
                  <a:gd name="T45" fmla="*/ 1 h 101"/>
                  <a:gd name="T46" fmla="*/ 0 w 307"/>
                  <a:gd name="T47" fmla="*/ 1 h 101"/>
                  <a:gd name="T48" fmla="*/ 0 w 307"/>
                  <a:gd name="T49" fmla="*/ 1 h 101"/>
                  <a:gd name="T50" fmla="*/ 0 w 307"/>
                  <a:gd name="T51" fmla="*/ 3 h 101"/>
                  <a:gd name="T52" fmla="*/ 0 w 307"/>
                  <a:gd name="T53" fmla="*/ 4 h 101"/>
                  <a:gd name="T54" fmla="*/ 0 w 307"/>
                  <a:gd name="T55" fmla="*/ 4 h 101"/>
                  <a:gd name="T56" fmla="*/ 0 w 307"/>
                  <a:gd name="T57" fmla="*/ 4 h 101"/>
                  <a:gd name="T58" fmla="*/ 0 w 307"/>
                  <a:gd name="T59" fmla="*/ 4 h 101"/>
                  <a:gd name="T60" fmla="*/ 1 w 307"/>
                  <a:gd name="T61" fmla="*/ 5 h 101"/>
                  <a:gd name="T62" fmla="*/ 1 w 307"/>
                  <a:gd name="T63" fmla="*/ 5 h 101"/>
                  <a:gd name="T64" fmla="*/ 1 w 307"/>
                  <a:gd name="T65" fmla="*/ 5 h 101"/>
                  <a:gd name="T66" fmla="*/ 1 w 307"/>
                  <a:gd name="T67" fmla="*/ 5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7"/>
                  <a:gd name="T103" fmla="*/ 0 h 101"/>
                  <a:gd name="T104" fmla="*/ 307 w 307"/>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7" h="101">
                    <a:moveTo>
                      <a:pt x="274" y="101"/>
                    </a:moveTo>
                    <a:lnTo>
                      <a:pt x="277" y="100"/>
                    </a:lnTo>
                    <a:lnTo>
                      <a:pt x="280" y="100"/>
                    </a:lnTo>
                    <a:lnTo>
                      <a:pt x="283" y="99"/>
                    </a:lnTo>
                    <a:lnTo>
                      <a:pt x="286" y="97"/>
                    </a:lnTo>
                    <a:lnTo>
                      <a:pt x="289" y="96"/>
                    </a:lnTo>
                    <a:lnTo>
                      <a:pt x="292" y="94"/>
                    </a:lnTo>
                    <a:lnTo>
                      <a:pt x="294" y="92"/>
                    </a:lnTo>
                    <a:lnTo>
                      <a:pt x="296" y="90"/>
                    </a:lnTo>
                    <a:lnTo>
                      <a:pt x="298" y="88"/>
                    </a:lnTo>
                    <a:lnTo>
                      <a:pt x="300" y="86"/>
                    </a:lnTo>
                    <a:lnTo>
                      <a:pt x="302" y="83"/>
                    </a:lnTo>
                    <a:lnTo>
                      <a:pt x="303" y="81"/>
                    </a:lnTo>
                    <a:lnTo>
                      <a:pt x="305" y="78"/>
                    </a:lnTo>
                    <a:lnTo>
                      <a:pt x="306" y="75"/>
                    </a:lnTo>
                    <a:lnTo>
                      <a:pt x="306" y="72"/>
                    </a:lnTo>
                    <a:lnTo>
                      <a:pt x="307" y="69"/>
                    </a:lnTo>
                    <a:lnTo>
                      <a:pt x="307" y="32"/>
                    </a:lnTo>
                    <a:lnTo>
                      <a:pt x="306" y="28"/>
                    </a:lnTo>
                    <a:lnTo>
                      <a:pt x="306" y="25"/>
                    </a:lnTo>
                    <a:lnTo>
                      <a:pt x="305" y="22"/>
                    </a:lnTo>
                    <a:lnTo>
                      <a:pt x="303" y="19"/>
                    </a:lnTo>
                    <a:lnTo>
                      <a:pt x="302" y="16"/>
                    </a:lnTo>
                    <a:lnTo>
                      <a:pt x="300" y="13"/>
                    </a:lnTo>
                    <a:lnTo>
                      <a:pt x="298" y="11"/>
                    </a:lnTo>
                    <a:lnTo>
                      <a:pt x="296" y="9"/>
                    </a:lnTo>
                    <a:lnTo>
                      <a:pt x="294" y="7"/>
                    </a:lnTo>
                    <a:lnTo>
                      <a:pt x="292" y="5"/>
                    </a:lnTo>
                    <a:lnTo>
                      <a:pt x="289" y="3"/>
                    </a:lnTo>
                    <a:lnTo>
                      <a:pt x="286" y="2"/>
                    </a:lnTo>
                    <a:lnTo>
                      <a:pt x="283" y="1"/>
                    </a:lnTo>
                    <a:lnTo>
                      <a:pt x="280" y="0"/>
                    </a:lnTo>
                    <a:lnTo>
                      <a:pt x="277" y="0"/>
                    </a:lnTo>
                    <a:lnTo>
                      <a:pt x="274" y="0"/>
                    </a:lnTo>
                    <a:lnTo>
                      <a:pt x="32" y="0"/>
                    </a:lnTo>
                    <a:lnTo>
                      <a:pt x="28" y="0"/>
                    </a:lnTo>
                    <a:lnTo>
                      <a:pt x="25" y="0"/>
                    </a:lnTo>
                    <a:lnTo>
                      <a:pt x="22" y="1"/>
                    </a:lnTo>
                    <a:lnTo>
                      <a:pt x="19" y="2"/>
                    </a:lnTo>
                    <a:lnTo>
                      <a:pt x="16" y="3"/>
                    </a:lnTo>
                    <a:lnTo>
                      <a:pt x="13" y="5"/>
                    </a:lnTo>
                    <a:lnTo>
                      <a:pt x="11" y="7"/>
                    </a:lnTo>
                    <a:lnTo>
                      <a:pt x="9" y="9"/>
                    </a:lnTo>
                    <a:lnTo>
                      <a:pt x="7" y="11"/>
                    </a:lnTo>
                    <a:lnTo>
                      <a:pt x="5" y="13"/>
                    </a:lnTo>
                    <a:lnTo>
                      <a:pt x="3" y="16"/>
                    </a:lnTo>
                    <a:lnTo>
                      <a:pt x="2" y="19"/>
                    </a:lnTo>
                    <a:lnTo>
                      <a:pt x="1" y="22"/>
                    </a:lnTo>
                    <a:lnTo>
                      <a:pt x="0" y="25"/>
                    </a:lnTo>
                    <a:lnTo>
                      <a:pt x="0" y="28"/>
                    </a:lnTo>
                    <a:lnTo>
                      <a:pt x="0" y="32"/>
                    </a:lnTo>
                    <a:lnTo>
                      <a:pt x="0" y="69"/>
                    </a:lnTo>
                    <a:lnTo>
                      <a:pt x="0" y="72"/>
                    </a:lnTo>
                    <a:lnTo>
                      <a:pt x="0" y="75"/>
                    </a:lnTo>
                    <a:lnTo>
                      <a:pt x="1" y="78"/>
                    </a:lnTo>
                    <a:lnTo>
                      <a:pt x="2" y="81"/>
                    </a:lnTo>
                    <a:lnTo>
                      <a:pt x="3" y="83"/>
                    </a:lnTo>
                    <a:lnTo>
                      <a:pt x="5" y="86"/>
                    </a:lnTo>
                    <a:lnTo>
                      <a:pt x="7" y="88"/>
                    </a:lnTo>
                    <a:lnTo>
                      <a:pt x="9" y="90"/>
                    </a:lnTo>
                    <a:lnTo>
                      <a:pt x="11" y="92"/>
                    </a:lnTo>
                    <a:lnTo>
                      <a:pt x="13" y="94"/>
                    </a:lnTo>
                    <a:lnTo>
                      <a:pt x="16" y="96"/>
                    </a:lnTo>
                    <a:lnTo>
                      <a:pt x="19" y="97"/>
                    </a:lnTo>
                    <a:lnTo>
                      <a:pt x="22" y="99"/>
                    </a:lnTo>
                    <a:lnTo>
                      <a:pt x="25" y="100"/>
                    </a:lnTo>
                    <a:lnTo>
                      <a:pt x="28" y="100"/>
                    </a:lnTo>
                    <a:lnTo>
                      <a:pt x="32" y="101"/>
                    </a:lnTo>
                    <a:lnTo>
                      <a:pt x="274" y="101"/>
                    </a:lnTo>
                    <a:close/>
                  </a:path>
                </a:pathLst>
              </a:custGeom>
              <a:solidFill>
                <a:srgbClr val="F2EEEA"/>
              </a:solidFill>
              <a:ln w="0">
                <a:solidFill>
                  <a:srgbClr val="000000"/>
                </a:solidFill>
                <a:round/>
                <a:headEnd/>
                <a:tailEnd/>
              </a:ln>
            </p:spPr>
            <p:txBody>
              <a:bodyPr/>
              <a:lstStyle/>
              <a:p>
                <a:pPr algn="ctr"/>
                <a:endParaRPr lang="en-US" sz="1800"/>
              </a:p>
            </p:txBody>
          </p:sp>
          <p:sp>
            <p:nvSpPr>
              <p:cNvPr id="309689" name="Freeform 205"/>
              <p:cNvSpPr>
                <a:spLocks/>
              </p:cNvSpPr>
              <p:nvPr/>
            </p:nvSpPr>
            <p:spPr bwMode="auto">
              <a:xfrm>
                <a:off x="4934" y="1328"/>
                <a:ext cx="19" cy="13"/>
              </a:xfrm>
              <a:custGeom>
                <a:avLst/>
                <a:gdLst>
                  <a:gd name="T0" fmla="*/ 17 w 429"/>
                  <a:gd name="T1" fmla="*/ 13 h 284"/>
                  <a:gd name="T2" fmla="*/ 17 w 429"/>
                  <a:gd name="T3" fmla="*/ 13 h 284"/>
                  <a:gd name="T4" fmla="*/ 18 w 429"/>
                  <a:gd name="T5" fmla="*/ 13 h 284"/>
                  <a:gd name="T6" fmla="*/ 18 w 429"/>
                  <a:gd name="T7" fmla="*/ 12 h 284"/>
                  <a:gd name="T8" fmla="*/ 18 w 429"/>
                  <a:gd name="T9" fmla="*/ 12 h 284"/>
                  <a:gd name="T10" fmla="*/ 19 w 429"/>
                  <a:gd name="T11" fmla="*/ 11 h 284"/>
                  <a:gd name="T12" fmla="*/ 19 w 429"/>
                  <a:gd name="T13" fmla="*/ 11 h 284"/>
                  <a:gd name="T14" fmla="*/ 19 w 429"/>
                  <a:gd name="T15" fmla="*/ 10 h 284"/>
                  <a:gd name="T16" fmla="*/ 18 w 429"/>
                  <a:gd name="T17" fmla="*/ 3 h 284"/>
                  <a:gd name="T18" fmla="*/ 18 w 429"/>
                  <a:gd name="T19" fmla="*/ 2 h 284"/>
                  <a:gd name="T20" fmla="*/ 18 w 429"/>
                  <a:gd name="T21" fmla="*/ 2 h 284"/>
                  <a:gd name="T22" fmla="*/ 18 w 429"/>
                  <a:gd name="T23" fmla="*/ 1 h 284"/>
                  <a:gd name="T24" fmla="*/ 18 w 429"/>
                  <a:gd name="T25" fmla="*/ 1 h 284"/>
                  <a:gd name="T26" fmla="*/ 18 w 429"/>
                  <a:gd name="T27" fmla="*/ 1 h 284"/>
                  <a:gd name="T28" fmla="*/ 17 w 429"/>
                  <a:gd name="T29" fmla="*/ 0 h 284"/>
                  <a:gd name="T30" fmla="*/ 17 w 429"/>
                  <a:gd name="T31" fmla="*/ 0 h 284"/>
                  <a:gd name="T32" fmla="*/ 17 w 429"/>
                  <a:gd name="T33" fmla="*/ 0 h 284"/>
                  <a:gd name="T34" fmla="*/ 2 w 429"/>
                  <a:gd name="T35" fmla="*/ 0 h 284"/>
                  <a:gd name="T36" fmla="*/ 2 w 429"/>
                  <a:gd name="T37" fmla="*/ 0 h 284"/>
                  <a:gd name="T38" fmla="*/ 2 w 429"/>
                  <a:gd name="T39" fmla="*/ 0 h 284"/>
                  <a:gd name="T40" fmla="*/ 1 w 429"/>
                  <a:gd name="T41" fmla="*/ 1 h 284"/>
                  <a:gd name="T42" fmla="*/ 1 w 429"/>
                  <a:gd name="T43" fmla="*/ 1 h 284"/>
                  <a:gd name="T44" fmla="*/ 1 w 429"/>
                  <a:gd name="T45" fmla="*/ 2 h 284"/>
                  <a:gd name="T46" fmla="*/ 1 w 429"/>
                  <a:gd name="T47" fmla="*/ 2 h 284"/>
                  <a:gd name="T48" fmla="*/ 1 w 429"/>
                  <a:gd name="T49" fmla="*/ 3 h 284"/>
                  <a:gd name="T50" fmla="*/ 0 w 429"/>
                  <a:gd name="T51" fmla="*/ 10 h 284"/>
                  <a:gd name="T52" fmla="*/ 0 w 429"/>
                  <a:gd name="T53" fmla="*/ 10 h 284"/>
                  <a:gd name="T54" fmla="*/ 0 w 429"/>
                  <a:gd name="T55" fmla="*/ 11 h 284"/>
                  <a:gd name="T56" fmla="*/ 0 w 429"/>
                  <a:gd name="T57" fmla="*/ 12 h 284"/>
                  <a:gd name="T58" fmla="*/ 1 w 429"/>
                  <a:gd name="T59" fmla="*/ 12 h 284"/>
                  <a:gd name="T60" fmla="*/ 1 w 429"/>
                  <a:gd name="T61" fmla="*/ 12 h 284"/>
                  <a:gd name="T62" fmla="*/ 2 w 429"/>
                  <a:gd name="T63" fmla="*/ 13 h 284"/>
                  <a:gd name="T64" fmla="*/ 2 w 429"/>
                  <a:gd name="T65" fmla="*/ 13 h 284"/>
                  <a:gd name="T66" fmla="*/ 2 w 429"/>
                  <a:gd name="T67" fmla="*/ 13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9"/>
                  <a:gd name="T103" fmla="*/ 0 h 284"/>
                  <a:gd name="T104" fmla="*/ 429 w 429"/>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9" h="284">
                    <a:moveTo>
                      <a:pt x="374" y="284"/>
                    </a:moveTo>
                    <a:lnTo>
                      <a:pt x="378" y="283"/>
                    </a:lnTo>
                    <a:lnTo>
                      <a:pt x="382" y="282"/>
                    </a:lnTo>
                    <a:lnTo>
                      <a:pt x="387" y="279"/>
                    </a:lnTo>
                    <a:lnTo>
                      <a:pt x="392" y="277"/>
                    </a:lnTo>
                    <a:lnTo>
                      <a:pt x="396" y="274"/>
                    </a:lnTo>
                    <a:lnTo>
                      <a:pt x="401" y="271"/>
                    </a:lnTo>
                    <a:lnTo>
                      <a:pt x="405" y="267"/>
                    </a:lnTo>
                    <a:lnTo>
                      <a:pt x="409" y="263"/>
                    </a:lnTo>
                    <a:lnTo>
                      <a:pt x="414" y="258"/>
                    </a:lnTo>
                    <a:lnTo>
                      <a:pt x="417" y="253"/>
                    </a:lnTo>
                    <a:lnTo>
                      <a:pt x="421" y="248"/>
                    </a:lnTo>
                    <a:lnTo>
                      <a:pt x="423" y="242"/>
                    </a:lnTo>
                    <a:lnTo>
                      <a:pt x="425" y="235"/>
                    </a:lnTo>
                    <a:lnTo>
                      <a:pt x="427" y="229"/>
                    </a:lnTo>
                    <a:lnTo>
                      <a:pt x="428" y="222"/>
                    </a:lnTo>
                    <a:lnTo>
                      <a:pt x="429" y="216"/>
                    </a:lnTo>
                    <a:lnTo>
                      <a:pt x="417" y="67"/>
                    </a:lnTo>
                    <a:lnTo>
                      <a:pt x="416" y="60"/>
                    </a:lnTo>
                    <a:lnTo>
                      <a:pt x="416" y="53"/>
                    </a:lnTo>
                    <a:lnTo>
                      <a:pt x="415" y="47"/>
                    </a:lnTo>
                    <a:lnTo>
                      <a:pt x="413" y="40"/>
                    </a:lnTo>
                    <a:lnTo>
                      <a:pt x="411" y="34"/>
                    </a:lnTo>
                    <a:lnTo>
                      <a:pt x="408" y="29"/>
                    </a:lnTo>
                    <a:lnTo>
                      <a:pt x="406" y="24"/>
                    </a:lnTo>
                    <a:lnTo>
                      <a:pt x="403" y="20"/>
                    </a:lnTo>
                    <a:lnTo>
                      <a:pt x="400" y="15"/>
                    </a:lnTo>
                    <a:lnTo>
                      <a:pt x="397" y="12"/>
                    </a:lnTo>
                    <a:lnTo>
                      <a:pt x="393" y="8"/>
                    </a:lnTo>
                    <a:lnTo>
                      <a:pt x="390" y="6"/>
                    </a:lnTo>
                    <a:lnTo>
                      <a:pt x="386" y="3"/>
                    </a:lnTo>
                    <a:lnTo>
                      <a:pt x="382" y="2"/>
                    </a:lnTo>
                    <a:lnTo>
                      <a:pt x="378" y="0"/>
                    </a:lnTo>
                    <a:lnTo>
                      <a:pt x="374" y="0"/>
                    </a:lnTo>
                    <a:lnTo>
                      <a:pt x="55" y="0"/>
                    </a:lnTo>
                    <a:lnTo>
                      <a:pt x="50" y="0"/>
                    </a:lnTo>
                    <a:lnTo>
                      <a:pt x="46" y="2"/>
                    </a:lnTo>
                    <a:lnTo>
                      <a:pt x="42" y="3"/>
                    </a:lnTo>
                    <a:lnTo>
                      <a:pt x="38" y="6"/>
                    </a:lnTo>
                    <a:lnTo>
                      <a:pt x="35" y="8"/>
                    </a:lnTo>
                    <a:lnTo>
                      <a:pt x="31" y="12"/>
                    </a:lnTo>
                    <a:lnTo>
                      <a:pt x="28" y="15"/>
                    </a:lnTo>
                    <a:lnTo>
                      <a:pt x="25" y="20"/>
                    </a:lnTo>
                    <a:lnTo>
                      <a:pt x="21" y="24"/>
                    </a:lnTo>
                    <a:lnTo>
                      <a:pt x="19" y="29"/>
                    </a:lnTo>
                    <a:lnTo>
                      <a:pt x="17" y="34"/>
                    </a:lnTo>
                    <a:lnTo>
                      <a:pt x="15" y="40"/>
                    </a:lnTo>
                    <a:lnTo>
                      <a:pt x="13" y="47"/>
                    </a:lnTo>
                    <a:lnTo>
                      <a:pt x="12" y="53"/>
                    </a:lnTo>
                    <a:lnTo>
                      <a:pt x="12" y="60"/>
                    </a:lnTo>
                    <a:lnTo>
                      <a:pt x="12" y="67"/>
                    </a:lnTo>
                    <a:lnTo>
                      <a:pt x="0" y="216"/>
                    </a:lnTo>
                    <a:lnTo>
                      <a:pt x="0" y="222"/>
                    </a:lnTo>
                    <a:lnTo>
                      <a:pt x="1" y="229"/>
                    </a:lnTo>
                    <a:lnTo>
                      <a:pt x="3" y="235"/>
                    </a:lnTo>
                    <a:lnTo>
                      <a:pt x="5" y="242"/>
                    </a:lnTo>
                    <a:lnTo>
                      <a:pt x="7" y="248"/>
                    </a:lnTo>
                    <a:lnTo>
                      <a:pt x="11" y="253"/>
                    </a:lnTo>
                    <a:lnTo>
                      <a:pt x="14" y="258"/>
                    </a:lnTo>
                    <a:lnTo>
                      <a:pt x="18" y="263"/>
                    </a:lnTo>
                    <a:lnTo>
                      <a:pt x="22" y="267"/>
                    </a:lnTo>
                    <a:lnTo>
                      <a:pt x="27" y="271"/>
                    </a:lnTo>
                    <a:lnTo>
                      <a:pt x="32" y="274"/>
                    </a:lnTo>
                    <a:lnTo>
                      <a:pt x="36" y="277"/>
                    </a:lnTo>
                    <a:lnTo>
                      <a:pt x="41" y="279"/>
                    </a:lnTo>
                    <a:lnTo>
                      <a:pt x="46" y="282"/>
                    </a:lnTo>
                    <a:lnTo>
                      <a:pt x="50" y="283"/>
                    </a:lnTo>
                    <a:lnTo>
                      <a:pt x="55" y="284"/>
                    </a:lnTo>
                    <a:lnTo>
                      <a:pt x="374" y="284"/>
                    </a:lnTo>
                    <a:close/>
                  </a:path>
                </a:pathLst>
              </a:custGeom>
              <a:solidFill>
                <a:srgbClr val="7F7F7F"/>
              </a:solidFill>
              <a:ln w="0">
                <a:solidFill>
                  <a:srgbClr val="000000"/>
                </a:solidFill>
                <a:round/>
                <a:headEnd/>
                <a:tailEnd/>
              </a:ln>
            </p:spPr>
            <p:txBody>
              <a:bodyPr/>
              <a:lstStyle/>
              <a:p>
                <a:pPr algn="ctr"/>
                <a:endParaRPr lang="en-US" sz="1800"/>
              </a:p>
            </p:txBody>
          </p:sp>
          <p:sp>
            <p:nvSpPr>
              <p:cNvPr id="309690" name="Freeform 206"/>
              <p:cNvSpPr>
                <a:spLocks/>
              </p:cNvSpPr>
              <p:nvPr/>
            </p:nvSpPr>
            <p:spPr bwMode="auto">
              <a:xfrm>
                <a:off x="4935" y="1329"/>
                <a:ext cx="18" cy="11"/>
              </a:xfrm>
              <a:custGeom>
                <a:avLst/>
                <a:gdLst>
                  <a:gd name="T0" fmla="*/ 16 w 410"/>
                  <a:gd name="T1" fmla="*/ 11 h 269"/>
                  <a:gd name="T2" fmla="*/ 16 w 410"/>
                  <a:gd name="T3" fmla="*/ 11 h 269"/>
                  <a:gd name="T4" fmla="*/ 17 w 410"/>
                  <a:gd name="T5" fmla="*/ 11 h 269"/>
                  <a:gd name="T6" fmla="*/ 17 w 410"/>
                  <a:gd name="T7" fmla="*/ 10 h 269"/>
                  <a:gd name="T8" fmla="*/ 17 w 410"/>
                  <a:gd name="T9" fmla="*/ 10 h 269"/>
                  <a:gd name="T10" fmla="*/ 18 w 410"/>
                  <a:gd name="T11" fmla="*/ 10 h 269"/>
                  <a:gd name="T12" fmla="*/ 18 w 410"/>
                  <a:gd name="T13" fmla="*/ 9 h 269"/>
                  <a:gd name="T14" fmla="*/ 18 w 410"/>
                  <a:gd name="T15" fmla="*/ 9 h 269"/>
                  <a:gd name="T16" fmla="*/ 17 w 410"/>
                  <a:gd name="T17" fmla="*/ 3 h 269"/>
                  <a:gd name="T18" fmla="*/ 17 w 410"/>
                  <a:gd name="T19" fmla="*/ 2 h 269"/>
                  <a:gd name="T20" fmla="*/ 17 w 410"/>
                  <a:gd name="T21" fmla="*/ 2 h 269"/>
                  <a:gd name="T22" fmla="*/ 17 w 410"/>
                  <a:gd name="T23" fmla="*/ 1 h 269"/>
                  <a:gd name="T24" fmla="*/ 17 w 410"/>
                  <a:gd name="T25" fmla="*/ 1 h 269"/>
                  <a:gd name="T26" fmla="*/ 17 w 410"/>
                  <a:gd name="T27" fmla="*/ 0 h 269"/>
                  <a:gd name="T28" fmla="*/ 16 w 410"/>
                  <a:gd name="T29" fmla="*/ 0 h 269"/>
                  <a:gd name="T30" fmla="*/ 16 w 410"/>
                  <a:gd name="T31" fmla="*/ 0 h 269"/>
                  <a:gd name="T32" fmla="*/ 16 w 410"/>
                  <a:gd name="T33" fmla="*/ 0 h 269"/>
                  <a:gd name="T34" fmla="*/ 2 w 410"/>
                  <a:gd name="T35" fmla="*/ 0 h 269"/>
                  <a:gd name="T36" fmla="*/ 2 w 410"/>
                  <a:gd name="T37" fmla="*/ 0 h 269"/>
                  <a:gd name="T38" fmla="*/ 1 w 410"/>
                  <a:gd name="T39" fmla="*/ 0 h 269"/>
                  <a:gd name="T40" fmla="*/ 1 w 410"/>
                  <a:gd name="T41" fmla="*/ 1 h 269"/>
                  <a:gd name="T42" fmla="*/ 1 w 410"/>
                  <a:gd name="T43" fmla="*/ 1 h 269"/>
                  <a:gd name="T44" fmla="*/ 1 w 410"/>
                  <a:gd name="T45" fmla="*/ 1 h 269"/>
                  <a:gd name="T46" fmla="*/ 1 w 410"/>
                  <a:gd name="T47" fmla="*/ 2 h 269"/>
                  <a:gd name="T48" fmla="*/ 1 w 410"/>
                  <a:gd name="T49" fmla="*/ 2 h 269"/>
                  <a:gd name="T50" fmla="*/ 0 w 410"/>
                  <a:gd name="T51" fmla="*/ 8 h 269"/>
                  <a:gd name="T52" fmla="*/ 0 w 410"/>
                  <a:gd name="T53" fmla="*/ 9 h 269"/>
                  <a:gd name="T54" fmla="*/ 0 w 410"/>
                  <a:gd name="T55" fmla="*/ 9 h 269"/>
                  <a:gd name="T56" fmla="*/ 0 w 410"/>
                  <a:gd name="T57" fmla="*/ 10 h 269"/>
                  <a:gd name="T58" fmla="*/ 1 w 410"/>
                  <a:gd name="T59" fmla="*/ 10 h 269"/>
                  <a:gd name="T60" fmla="*/ 1 w 410"/>
                  <a:gd name="T61" fmla="*/ 11 h 269"/>
                  <a:gd name="T62" fmla="*/ 2 w 410"/>
                  <a:gd name="T63" fmla="*/ 11 h 269"/>
                  <a:gd name="T64" fmla="*/ 2 w 410"/>
                  <a:gd name="T65" fmla="*/ 11 h 269"/>
                  <a:gd name="T66" fmla="*/ 2 w 410"/>
                  <a:gd name="T67" fmla="*/ 11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0"/>
                  <a:gd name="T103" fmla="*/ 0 h 269"/>
                  <a:gd name="T104" fmla="*/ 410 w 410"/>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0" h="269">
                    <a:moveTo>
                      <a:pt x="356" y="269"/>
                    </a:moveTo>
                    <a:lnTo>
                      <a:pt x="360" y="268"/>
                    </a:lnTo>
                    <a:lnTo>
                      <a:pt x="365" y="267"/>
                    </a:lnTo>
                    <a:lnTo>
                      <a:pt x="369" y="266"/>
                    </a:lnTo>
                    <a:lnTo>
                      <a:pt x="374" y="264"/>
                    </a:lnTo>
                    <a:lnTo>
                      <a:pt x="378" y="261"/>
                    </a:lnTo>
                    <a:lnTo>
                      <a:pt x="383" y="258"/>
                    </a:lnTo>
                    <a:lnTo>
                      <a:pt x="387" y="254"/>
                    </a:lnTo>
                    <a:lnTo>
                      <a:pt x="391" y="250"/>
                    </a:lnTo>
                    <a:lnTo>
                      <a:pt x="394" y="246"/>
                    </a:lnTo>
                    <a:lnTo>
                      <a:pt x="398" y="241"/>
                    </a:lnTo>
                    <a:lnTo>
                      <a:pt x="402" y="236"/>
                    </a:lnTo>
                    <a:lnTo>
                      <a:pt x="404" y="230"/>
                    </a:lnTo>
                    <a:lnTo>
                      <a:pt x="407" y="224"/>
                    </a:lnTo>
                    <a:lnTo>
                      <a:pt x="408" y="218"/>
                    </a:lnTo>
                    <a:lnTo>
                      <a:pt x="409" y="212"/>
                    </a:lnTo>
                    <a:lnTo>
                      <a:pt x="410" y="206"/>
                    </a:lnTo>
                    <a:lnTo>
                      <a:pt x="397" y="64"/>
                    </a:lnTo>
                    <a:lnTo>
                      <a:pt x="396" y="57"/>
                    </a:lnTo>
                    <a:lnTo>
                      <a:pt x="396" y="51"/>
                    </a:lnTo>
                    <a:lnTo>
                      <a:pt x="395" y="45"/>
                    </a:lnTo>
                    <a:lnTo>
                      <a:pt x="393" y="39"/>
                    </a:lnTo>
                    <a:lnTo>
                      <a:pt x="392" y="32"/>
                    </a:lnTo>
                    <a:lnTo>
                      <a:pt x="390" y="27"/>
                    </a:lnTo>
                    <a:lnTo>
                      <a:pt x="387" y="22"/>
                    </a:lnTo>
                    <a:lnTo>
                      <a:pt x="385" y="18"/>
                    </a:lnTo>
                    <a:lnTo>
                      <a:pt x="382" y="14"/>
                    </a:lnTo>
                    <a:lnTo>
                      <a:pt x="379" y="10"/>
                    </a:lnTo>
                    <a:lnTo>
                      <a:pt x="376" y="7"/>
                    </a:lnTo>
                    <a:lnTo>
                      <a:pt x="372" y="4"/>
                    </a:lnTo>
                    <a:lnTo>
                      <a:pt x="368" y="2"/>
                    </a:lnTo>
                    <a:lnTo>
                      <a:pt x="365" y="1"/>
                    </a:lnTo>
                    <a:lnTo>
                      <a:pt x="360" y="0"/>
                    </a:lnTo>
                    <a:lnTo>
                      <a:pt x="356" y="0"/>
                    </a:lnTo>
                    <a:lnTo>
                      <a:pt x="54" y="0"/>
                    </a:lnTo>
                    <a:lnTo>
                      <a:pt x="48" y="0"/>
                    </a:lnTo>
                    <a:lnTo>
                      <a:pt x="44" y="1"/>
                    </a:lnTo>
                    <a:lnTo>
                      <a:pt x="41" y="2"/>
                    </a:lnTo>
                    <a:lnTo>
                      <a:pt x="37" y="4"/>
                    </a:lnTo>
                    <a:lnTo>
                      <a:pt x="33" y="7"/>
                    </a:lnTo>
                    <a:lnTo>
                      <a:pt x="30" y="10"/>
                    </a:lnTo>
                    <a:lnTo>
                      <a:pt x="27" y="14"/>
                    </a:lnTo>
                    <a:lnTo>
                      <a:pt x="24" y="18"/>
                    </a:lnTo>
                    <a:lnTo>
                      <a:pt x="22" y="22"/>
                    </a:lnTo>
                    <a:lnTo>
                      <a:pt x="19" y="27"/>
                    </a:lnTo>
                    <a:lnTo>
                      <a:pt x="17" y="32"/>
                    </a:lnTo>
                    <a:lnTo>
                      <a:pt x="16" y="39"/>
                    </a:lnTo>
                    <a:lnTo>
                      <a:pt x="14" y="45"/>
                    </a:lnTo>
                    <a:lnTo>
                      <a:pt x="12" y="51"/>
                    </a:lnTo>
                    <a:lnTo>
                      <a:pt x="12" y="57"/>
                    </a:lnTo>
                    <a:lnTo>
                      <a:pt x="12" y="64"/>
                    </a:lnTo>
                    <a:lnTo>
                      <a:pt x="0" y="206"/>
                    </a:lnTo>
                    <a:lnTo>
                      <a:pt x="0" y="212"/>
                    </a:lnTo>
                    <a:lnTo>
                      <a:pt x="1" y="218"/>
                    </a:lnTo>
                    <a:lnTo>
                      <a:pt x="2" y="224"/>
                    </a:lnTo>
                    <a:lnTo>
                      <a:pt x="5" y="230"/>
                    </a:lnTo>
                    <a:lnTo>
                      <a:pt x="7" y="236"/>
                    </a:lnTo>
                    <a:lnTo>
                      <a:pt x="10" y="241"/>
                    </a:lnTo>
                    <a:lnTo>
                      <a:pt x="15" y="246"/>
                    </a:lnTo>
                    <a:lnTo>
                      <a:pt x="18" y="250"/>
                    </a:lnTo>
                    <a:lnTo>
                      <a:pt x="22" y="254"/>
                    </a:lnTo>
                    <a:lnTo>
                      <a:pt x="26" y="258"/>
                    </a:lnTo>
                    <a:lnTo>
                      <a:pt x="31" y="261"/>
                    </a:lnTo>
                    <a:lnTo>
                      <a:pt x="35" y="264"/>
                    </a:lnTo>
                    <a:lnTo>
                      <a:pt x="40" y="266"/>
                    </a:lnTo>
                    <a:lnTo>
                      <a:pt x="44" y="267"/>
                    </a:lnTo>
                    <a:lnTo>
                      <a:pt x="48" y="268"/>
                    </a:lnTo>
                    <a:lnTo>
                      <a:pt x="54" y="269"/>
                    </a:lnTo>
                    <a:lnTo>
                      <a:pt x="356" y="269"/>
                    </a:lnTo>
                    <a:close/>
                  </a:path>
                </a:pathLst>
              </a:custGeom>
              <a:solidFill>
                <a:srgbClr val="F2F3F1"/>
              </a:solidFill>
              <a:ln w="0">
                <a:solidFill>
                  <a:srgbClr val="000000"/>
                </a:solidFill>
                <a:round/>
                <a:headEnd/>
                <a:tailEnd/>
              </a:ln>
            </p:spPr>
            <p:txBody>
              <a:bodyPr/>
              <a:lstStyle/>
              <a:p>
                <a:pPr algn="ctr"/>
                <a:endParaRPr lang="en-US" sz="1800"/>
              </a:p>
            </p:txBody>
          </p:sp>
          <p:sp>
            <p:nvSpPr>
              <p:cNvPr id="309691" name="Freeform 207"/>
              <p:cNvSpPr>
                <a:spLocks/>
              </p:cNvSpPr>
              <p:nvPr/>
            </p:nvSpPr>
            <p:spPr bwMode="auto">
              <a:xfrm>
                <a:off x="4937" y="1334"/>
                <a:ext cx="13" cy="5"/>
              </a:xfrm>
              <a:custGeom>
                <a:avLst/>
                <a:gdLst>
                  <a:gd name="T0" fmla="*/ 13 w 300"/>
                  <a:gd name="T1" fmla="*/ 2 h 121"/>
                  <a:gd name="T2" fmla="*/ 13 w 300"/>
                  <a:gd name="T3" fmla="*/ 3 h 121"/>
                  <a:gd name="T4" fmla="*/ 13 w 300"/>
                  <a:gd name="T5" fmla="*/ 3 h 121"/>
                  <a:gd name="T6" fmla="*/ 13 w 300"/>
                  <a:gd name="T7" fmla="*/ 3 h 121"/>
                  <a:gd name="T8" fmla="*/ 13 w 300"/>
                  <a:gd name="T9" fmla="*/ 3 h 121"/>
                  <a:gd name="T10" fmla="*/ 13 w 300"/>
                  <a:gd name="T11" fmla="*/ 4 h 121"/>
                  <a:gd name="T12" fmla="*/ 13 w 300"/>
                  <a:gd name="T13" fmla="*/ 4 h 121"/>
                  <a:gd name="T14" fmla="*/ 13 w 300"/>
                  <a:gd name="T15" fmla="*/ 4 h 121"/>
                  <a:gd name="T16" fmla="*/ 13 w 300"/>
                  <a:gd name="T17" fmla="*/ 4 h 121"/>
                  <a:gd name="T18" fmla="*/ 12 w 300"/>
                  <a:gd name="T19" fmla="*/ 4 h 121"/>
                  <a:gd name="T20" fmla="*/ 12 w 300"/>
                  <a:gd name="T21" fmla="*/ 5 h 121"/>
                  <a:gd name="T22" fmla="*/ 12 w 300"/>
                  <a:gd name="T23" fmla="*/ 5 h 121"/>
                  <a:gd name="T24" fmla="*/ 12 w 300"/>
                  <a:gd name="T25" fmla="*/ 5 h 121"/>
                  <a:gd name="T26" fmla="*/ 12 w 300"/>
                  <a:gd name="T27" fmla="*/ 5 h 121"/>
                  <a:gd name="T28" fmla="*/ 12 w 300"/>
                  <a:gd name="T29" fmla="*/ 5 h 121"/>
                  <a:gd name="T30" fmla="*/ 12 w 300"/>
                  <a:gd name="T31" fmla="*/ 5 h 121"/>
                  <a:gd name="T32" fmla="*/ 11 w 300"/>
                  <a:gd name="T33" fmla="*/ 5 h 121"/>
                  <a:gd name="T34" fmla="*/ 2 w 300"/>
                  <a:gd name="T35" fmla="*/ 5 h 121"/>
                  <a:gd name="T36" fmla="*/ 1 w 300"/>
                  <a:gd name="T37" fmla="*/ 5 h 121"/>
                  <a:gd name="T38" fmla="*/ 1 w 300"/>
                  <a:gd name="T39" fmla="*/ 5 h 121"/>
                  <a:gd name="T40" fmla="*/ 1 w 300"/>
                  <a:gd name="T41" fmla="*/ 5 h 121"/>
                  <a:gd name="T42" fmla="*/ 1 w 300"/>
                  <a:gd name="T43" fmla="*/ 5 h 121"/>
                  <a:gd name="T44" fmla="*/ 1 w 300"/>
                  <a:gd name="T45" fmla="*/ 5 h 121"/>
                  <a:gd name="T46" fmla="*/ 1 w 300"/>
                  <a:gd name="T47" fmla="*/ 5 h 121"/>
                  <a:gd name="T48" fmla="*/ 0 w 300"/>
                  <a:gd name="T49" fmla="*/ 4 h 121"/>
                  <a:gd name="T50" fmla="*/ 0 w 300"/>
                  <a:gd name="T51" fmla="*/ 4 h 121"/>
                  <a:gd name="T52" fmla="*/ 0 w 300"/>
                  <a:gd name="T53" fmla="*/ 4 h 121"/>
                  <a:gd name="T54" fmla="*/ 0 w 300"/>
                  <a:gd name="T55" fmla="*/ 4 h 121"/>
                  <a:gd name="T56" fmla="*/ 0 w 300"/>
                  <a:gd name="T57" fmla="*/ 4 h 121"/>
                  <a:gd name="T58" fmla="*/ 0 w 300"/>
                  <a:gd name="T59" fmla="*/ 3 h 121"/>
                  <a:gd name="T60" fmla="*/ 0 w 300"/>
                  <a:gd name="T61" fmla="*/ 3 h 121"/>
                  <a:gd name="T62" fmla="*/ 0 w 300"/>
                  <a:gd name="T63" fmla="*/ 3 h 121"/>
                  <a:gd name="T64" fmla="*/ 0 w 300"/>
                  <a:gd name="T65" fmla="*/ 3 h 121"/>
                  <a:gd name="T66" fmla="*/ 0 w 300"/>
                  <a:gd name="T67" fmla="*/ 2 h 121"/>
                  <a:gd name="T68" fmla="*/ 0 w 300"/>
                  <a:gd name="T69" fmla="*/ 0 h 121"/>
                  <a:gd name="T70" fmla="*/ 13 w 300"/>
                  <a:gd name="T71" fmla="*/ 0 h 121"/>
                  <a:gd name="T72" fmla="*/ 13 w 300"/>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0"/>
                  <a:gd name="T112" fmla="*/ 0 h 121"/>
                  <a:gd name="T113" fmla="*/ 300 w 300"/>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0" h="121">
                    <a:moveTo>
                      <a:pt x="300" y="60"/>
                    </a:moveTo>
                    <a:lnTo>
                      <a:pt x="299" y="65"/>
                    </a:lnTo>
                    <a:lnTo>
                      <a:pt x="299" y="72"/>
                    </a:lnTo>
                    <a:lnTo>
                      <a:pt x="298" y="78"/>
                    </a:lnTo>
                    <a:lnTo>
                      <a:pt x="297" y="83"/>
                    </a:lnTo>
                    <a:lnTo>
                      <a:pt x="296" y="88"/>
                    </a:lnTo>
                    <a:lnTo>
                      <a:pt x="294" y="93"/>
                    </a:lnTo>
                    <a:lnTo>
                      <a:pt x="292" y="98"/>
                    </a:lnTo>
                    <a:lnTo>
                      <a:pt x="290" y="102"/>
                    </a:lnTo>
                    <a:lnTo>
                      <a:pt x="288" y="107"/>
                    </a:lnTo>
                    <a:lnTo>
                      <a:pt x="285" y="110"/>
                    </a:lnTo>
                    <a:lnTo>
                      <a:pt x="283" y="113"/>
                    </a:lnTo>
                    <a:lnTo>
                      <a:pt x="280" y="116"/>
                    </a:lnTo>
                    <a:lnTo>
                      <a:pt x="276" y="118"/>
                    </a:lnTo>
                    <a:lnTo>
                      <a:pt x="273" y="119"/>
                    </a:lnTo>
                    <a:lnTo>
                      <a:pt x="269" y="120"/>
                    </a:lnTo>
                    <a:lnTo>
                      <a:pt x="265" y="121"/>
                    </a:lnTo>
                    <a:lnTo>
                      <a:pt x="35" y="121"/>
                    </a:lnTo>
                    <a:lnTo>
                      <a:pt x="30" y="120"/>
                    </a:lnTo>
                    <a:lnTo>
                      <a:pt x="26" y="119"/>
                    </a:lnTo>
                    <a:lnTo>
                      <a:pt x="23" y="118"/>
                    </a:lnTo>
                    <a:lnTo>
                      <a:pt x="19" y="116"/>
                    </a:lnTo>
                    <a:lnTo>
                      <a:pt x="16" y="113"/>
                    </a:lnTo>
                    <a:lnTo>
                      <a:pt x="14" y="110"/>
                    </a:lnTo>
                    <a:lnTo>
                      <a:pt x="11" y="107"/>
                    </a:lnTo>
                    <a:lnTo>
                      <a:pt x="9" y="102"/>
                    </a:lnTo>
                    <a:lnTo>
                      <a:pt x="7" y="98"/>
                    </a:lnTo>
                    <a:lnTo>
                      <a:pt x="5" y="93"/>
                    </a:lnTo>
                    <a:lnTo>
                      <a:pt x="3" y="88"/>
                    </a:lnTo>
                    <a:lnTo>
                      <a:pt x="2" y="83"/>
                    </a:lnTo>
                    <a:lnTo>
                      <a:pt x="1" y="78"/>
                    </a:lnTo>
                    <a:lnTo>
                      <a:pt x="0" y="72"/>
                    </a:lnTo>
                    <a:lnTo>
                      <a:pt x="0" y="65"/>
                    </a:lnTo>
                    <a:lnTo>
                      <a:pt x="0" y="60"/>
                    </a:lnTo>
                    <a:lnTo>
                      <a:pt x="2" y="0"/>
                    </a:lnTo>
                    <a:lnTo>
                      <a:pt x="298" y="0"/>
                    </a:lnTo>
                    <a:lnTo>
                      <a:pt x="300" y="60"/>
                    </a:lnTo>
                    <a:close/>
                  </a:path>
                </a:pathLst>
              </a:custGeom>
              <a:solidFill>
                <a:srgbClr val="CDCAC7"/>
              </a:solidFill>
              <a:ln w="0">
                <a:solidFill>
                  <a:srgbClr val="000000"/>
                </a:solidFill>
                <a:round/>
                <a:headEnd/>
                <a:tailEnd/>
              </a:ln>
            </p:spPr>
            <p:txBody>
              <a:bodyPr/>
              <a:lstStyle/>
              <a:p>
                <a:pPr algn="ctr"/>
                <a:endParaRPr lang="en-US" sz="1800"/>
              </a:p>
            </p:txBody>
          </p:sp>
          <p:sp>
            <p:nvSpPr>
              <p:cNvPr id="309692" name="Freeform 208"/>
              <p:cNvSpPr>
                <a:spLocks/>
              </p:cNvSpPr>
              <p:nvPr/>
            </p:nvSpPr>
            <p:spPr bwMode="auto">
              <a:xfrm>
                <a:off x="4935" y="1330"/>
                <a:ext cx="2" cy="9"/>
              </a:xfrm>
              <a:custGeom>
                <a:avLst/>
                <a:gdLst>
                  <a:gd name="T0" fmla="*/ 1 w 29"/>
                  <a:gd name="T1" fmla="*/ 9 h 201"/>
                  <a:gd name="T2" fmla="*/ 1 w 29"/>
                  <a:gd name="T3" fmla="*/ 9 h 201"/>
                  <a:gd name="T4" fmla="*/ 2 w 29"/>
                  <a:gd name="T5" fmla="*/ 9 h 201"/>
                  <a:gd name="T6" fmla="*/ 2 w 29"/>
                  <a:gd name="T7" fmla="*/ 9 h 201"/>
                  <a:gd name="T8" fmla="*/ 2 w 29"/>
                  <a:gd name="T9" fmla="*/ 9 h 201"/>
                  <a:gd name="T10" fmla="*/ 2 w 29"/>
                  <a:gd name="T11" fmla="*/ 9 h 201"/>
                  <a:gd name="T12" fmla="*/ 2 w 29"/>
                  <a:gd name="T13" fmla="*/ 8 h 201"/>
                  <a:gd name="T14" fmla="*/ 2 w 29"/>
                  <a:gd name="T15" fmla="*/ 8 h 201"/>
                  <a:gd name="T16" fmla="*/ 2 w 29"/>
                  <a:gd name="T17" fmla="*/ 1 h 201"/>
                  <a:gd name="T18" fmla="*/ 2 w 29"/>
                  <a:gd name="T19" fmla="*/ 1 h 201"/>
                  <a:gd name="T20" fmla="*/ 2 w 29"/>
                  <a:gd name="T21" fmla="*/ 0 h 201"/>
                  <a:gd name="T22" fmla="*/ 2 w 29"/>
                  <a:gd name="T23" fmla="*/ 0 h 201"/>
                  <a:gd name="T24" fmla="*/ 2 w 29"/>
                  <a:gd name="T25" fmla="*/ 0 h 201"/>
                  <a:gd name="T26" fmla="*/ 2 w 29"/>
                  <a:gd name="T27" fmla="*/ 0 h 201"/>
                  <a:gd name="T28" fmla="*/ 1 w 29"/>
                  <a:gd name="T29" fmla="*/ 0 h 201"/>
                  <a:gd name="T30" fmla="*/ 1 w 29"/>
                  <a:gd name="T31" fmla="*/ 0 h 201"/>
                  <a:gd name="T32" fmla="*/ 1 w 29"/>
                  <a:gd name="T33" fmla="*/ 0 h 201"/>
                  <a:gd name="T34" fmla="*/ 1 w 29"/>
                  <a:gd name="T35" fmla="*/ 0 h 201"/>
                  <a:gd name="T36" fmla="*/ 1 w 29"/>
                  <a:gd name="T37" fmla="*/ 0 h 201"/>
                  <a:gd name="T38" fmla="*/ 1 w 29"/>
                  <a:gd name="T39" fmla="*/ 0 h 201"/>
                  <a:gd name="T40" fmla="*/ 0 w 29"/>
                  <a:gd name="T41" fmla="*/ 0 h 201"/>
                  <a:gd name="T42" fmla="*/ 0 w 29"/>
                  <a:gd name="T43" fmla="*/ 0 h 201"/>
                  <a:gd name="T44" fmla="*/ 0 w 29"/>
                  <a:gd name="T45" fmla="*/ 0 h 201"/>
                  <a:gd name="T46" fmla="*/ 0 w 29"/>
                  <a:gd name="T47" fmla="*/ 1 h 201"/>
                  <a:gd name="T48" fmla="*/ 0 w 29"/>
                  <a:gd name="T49" fmla="*/ 1 h 201"/>
                  <a:gd name="T50" fmla="*/ 0 w 29"/>
                  <a:gd name="T51" fmla="*/ 8 h 201"/>
                  <a:gd name="T52" fmla="*/ 0 w 29"/>
                  <a:gd name="T53" fmla="*/ 8 h 201"/>
                  <a:gd name="T54" fmla="*/ 0 w 29"/>
                  <a:gd name="T55" fmla="*/ 8 h 201"/>
                  <a:gd name="T56" fmla="*/ 0 w 29"/>
                  <a:gd name="T57" fmla="*/ 8 h 201"/>
                  <a:gd name="T58" fmla="*/ 0 w 29"/>
                  <a:gd name="T59" fmla="*/ 9 h 201"/>
                  <a:gd name="T60" fmla="*/ 1 w 29"/>
                  <a:gd name="T61" fmla="*/ 9 h 201"/>
                  <a:gd name="T62" fmla="*/ 1 w 29"/>
                  <a:gd name="T63" fmla="*/ 9 h 201"/>
                  <a:gd name="T64" fmla="*/ 1 w 29"/>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201"/>
                  <a:gd name="T101" fmla="*/ 29 w 29"/>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201">
                    <a:moveTo>
                      <a:pt x="17" y="201"/>
                    </a:moveTo>
                    <a:lnTo>
                      <a:pt x="18" y="200"/>
                    </a:lnTo>
                    <a:lnTo>
                      <a:pt x="19" y="200"/>
                    </a:lnTo>
                    <a:lnTo>
                      <a:pt x="20" y="200"/>
                    </a:lnTo>
                    <a:lnTo>
                      <a:pt x="21" y="199"/>
                    </a:lnTo>
                    <a:lnTo>
                      <a:pt x="22" y="197"/>
                    </a:lnTo>
                    <a:lnTo>
                      <a:pt x="23" y="196"/>
                    </a:lnTo>
                    <a:lnTo>
                      <a:pt x="24" y="195"/>
                    </a:lnTo>
                    <a:lnTo>
                      <a:pt x="25" y="194"/>
                    </a:lnTo>
                    <a:lnTo>
                      <a:pt x="26" y="193"/>
                    </a:lnTo>
                    <a:lnTo>
                      <a:pt x="26" y="191"/>
                    </a:lnTo>
                    <a:lnTo>
                      <a:pt x="27" y="190"/>
                    </a:lnTo>
                    <a:lnTo>
                      <a:pt x="27" y="188"/>
                    </a:lnTo>
                    <a:lnTo>
                      <a:pt x="28" y="186"/>
                    </a:lnTo>
                    <a:lnTo>
                      <a:pt x="28" y="184"/>
                    </a:lnTo>
                    <a:lnTo>
                      <a:pt x="28" y="183"/>
                    </a:lnTo>
                    <a:lnTo>
                      <a:pt x="29" y="181"/>
                    </a:lnTo>
                    <a:lnTo>
                      <a:pt x="29" y="19"/>
                    </a:lnTo>
                    <a:lnTo>
                      <a:pt x="28" y="17"/>
                    </a:lnTo>
                    <a:lnTo>
                      <a:pt x="28" y="15"/>
                    </a:lnTo>
                    <a:lnTo>
                      <a:pt x="28" y="13"/>
                    </a:lnTo>
                    <a:lnTo>
                      <a:pt x="27" y="11"/>
                    </a:lnTo>
                    <a:lnTo>
                      <a:pt x="27" y="10"/>
                    </a:lnTo>
                    <a:lnTo>
                      <a:pt x="26" y="8"/>
                    </a:lnTo>
                    <a:lnTo>
                      <a:pt x="26" y="7"/>
                    </a:lnTo>
                    <a:lnTo>
                      <a:pt x="25" y="5"/>
                    </a:lnTo>
                    <a:lnTo>
                      <a:pt x="24" y="4"/>
                    </a:lnTo>
                    <a:lnTo>
                      <a:pt x="23" y="3"/>
                    </a:lnTo>
                    <a:lnTo>
                      <a:pt x="22" y="2"/>
                    </a:lnTo>
                    <a:lnTo>
                      <a:pt x="21" y="1"/>
                    </a:lnTo>
                    <a:lnTo>
                      <a:pt x="20" y="0"/>
                    </a:lnTo>
                    <a:lnTo>
                      <a:pt x="19" y="0"/>
                    </a:lnTo>
                    <a:lnTo>
                      <a:pt x="18" y="0"/>
                    </a:lnTo>
                    <a:lnTo>
                      <a:pt x="17" y="0"/>
                    </a:lnTo>
                    <a:lnTo>
                      <a:pt x="15" y="0"/>
                    </a:lnTo>
                    <a:lnTo>
                      <a:pt x="14" y="0"/>
                    </a:lnTo>
                    <a:lnTo>
                      <a:pt x="13" y="0"/>
                    </a:lnTo>
                    <a:lnTo>
                      <a:pt x="12" y="1"/>
                    </a:lnTo>
                    <a:lnTo>
                      <a:pt x="10" y="2"/>
                    </a:lnTo>
                    <a:lnTo>
                      <a:pt x="9" y="3"/>
                    </a:lnTo>
                    <a:lnTo>
                      <a:pt x="8" y="4"/>
                    </a:lnTo>
                    <a:lnTo>
                      <a:pt x="7" y="5"/>
                    </a:lnTo>
                    <a:lnTo>
                      <a:pt x="7" y="7"/>
                    </a:lnTo>
                    <a:lnTo>
                      <a:pt x="6" y="8"/>
                    </a:lnTo>
                    <a:lnTo>
                      <a:pt x="5" y="10"/>
                    </a:lnTo>
                    <a:lnTo>
                      <a:pt x="5" y="11"/>
                    </a:lnTo>
                    <a:lnTo>
                      <a:pt x="4" y="13"/>
                    </a:lnTo>
                    <a:lnTo>
                      <a:pt x="4" y="15"/>
                    </a:lnTo>
                    <a:lnTo>
                      <a:pt x="4" y="17"/>
                    </a:lnTo>
                    <a:lnTo>
                      <a:pt x="4" y="19"/>
                    </a:lnTo>
                    <a:lnTo>
                      <a:pt x="0" y="168"/>
                    </a:lnTo>
                    <a:lnTo>
                      <a:pt x="0" y="170"/>
                    </a:lnTo>
                    <a:lnTo>
                      <a:pt x="0" y="172"/>
                    </a:lnTo>
                    <a:lnTo>
                      <a:pt x="0" y="175"/>
                    </a:lnTo>
                    <a:lnTo>
                      <a:pt x="1" y="177"/>
                    </a:lnTo>
                    <a:lnTo>
                      <a:pt x="2" y="180"/>
                    </a:lnTo>
                    <a:lnTo>
                      <a:pt x="3" y="182"/>
                    </a:lnTo>
                    <a:lnTo>
                      <a:pt x="4" y="185"/>
                    </a:lnTo>
                    <a:lnTo>
                      <a:pt x="5" y="188"/>
                    </a:lnTo>
                    <a:lnTo>
                      <a:pt x="7" y="190"/>
                    </a:lnTo>
                    <a:lnTo>
                      <a:pt x="8" y="192"/>
                    </a:lnTo>
                    <a:lnTo>
                      <a:pt x="9" y="194"/>
                    </a:lnTo>
                    <a:lnTo>
                      <a:pt x="11" y="196"/>
                    </a:lnTo>
                    <a:lnTo>
                      <a:pt x="12" y="197"/>
                    </a:lnTo>
                    <a:lnTo>
                      <a:pt x="14" y="200"/>
                    </a:lnTo>
                    <a:lnTo>
                      <a:pt x="15" y="200"/>
                    </a:lnTo>
                    <a:lnTo>
                      <a:pt x="17" y="201"/>
                    </a:lnTo>
                    <a:close/>
                  </a:path>
                </a:pathLst>
              </a:custGeom>
              <a:solidFill>
                <a:srgbClr val="DADEDC"/>
              </a:solidFill>
              <a:ln w="0">
                <a:solidFill>
                  <a:srgbClr val="000000"/>
                </a:solidFill>
                <a:round/>
                <a:headEnd/>
                <a:tailEnd/>
              </a:ln>
            </p:spPr>
            <p:txBody>
              <a:bodyPr/>
              <a:lstStyle/>
              <a:p>
                <a:pPr algn="ctr"/>
                <a:endParaRPr lang="en-US" sz="1800"/>
              </a:p>
            </p:txBody>
          </p:sp>
          <p:sp>
            <p:nvSpPr>
              <p:cNvPr id="309693" name="Freeform 209"/>
              <p:cNvSpPr>
                <a:spLocks/>
              </p:cNvSpPr>
              <p:nvPr/>
            </p:nvSpPr>
            <p:spPr bwMode="auto">
              <a:xfrm>
                <a:off x="4951" y="1330"/>
                <a:ext cx="1" cy="9"/>
              </a:xfrm>
              <a:custGeom>
                <a:avLst/>
                <a:gdLst>
                  <a:gd name="T0" fmla="*/ 0 w 33"/>
                  <a:gd name="T1" fmla="*/ 9 h 211"/>
                  <a:gd name="T2" fmla="*/ 0 w 33"/>
                  <a:gd name="T3" fmla="*/ 9 h 211"/>
                  <a:gd name="T4" fmla="*/ 1 w 33"/>
                  <a:gd name="T5" fmla="*/ 9 h 211"/>
                  <a:gd name="T6" fmla="*/ 1 w 33"/>
                  <a:gd name="T7" fmla="*/ 9 h 211"/>
                  <a:gd name="T8" fmla="*/ 1 w 33"/>
                  <a:gd name="T9" fmla="*/ 8 h 211"/>
                  <a:gd name="T10" fmla="*/ 1 w 33"/>
                  <a:gd name="T11" fmla="*/ 8 h 211"/>
                  <a:gd name="T12" fmla="*/ 1 w 33"/>
                  <a:gd name="T13" fmla="*/ 8 h 211"/>
                  <a:gd name="T14" fmla="*/ 1 w 33"/>
                  <a:gd name="T15" fmla="*/ 8 h 211"/>
                  <a:gd name="T16" fmla="*/ 1 w 33"/>
                  <a:gd name="T17" fmla="*/ 1 h 211"/>
                  <a:gd name="T18" fmla="*/ 1 w 33"/>
                  <a:gd name="T19" fmla="*/ 1 h 211"/>
                  <a:gd name="T20" fmla="*/ 1 w 33"/>
                  <a:gd name="T21" fmla="*/ 1 h 211"/>
                  <a:gd name="T22" fmla="*/ 1 w 33"/>
                  <a:gd name="T23" fmla="*/ 0 h 211"/>
                  <a:gd name="T24" fmla="*/ 1 w 33"/>
                  <a:gd name="T25" fmla="*/ 0 h 211"/>
                  <a:gd name="T26" fmla="*/ 1 w 33"/>
                  <a:gd name="T27" fmla="*/ 0 h 211"/>
                  <a:gd name="T28" fmla="*/ 0 w 33"/>
                  <a:gd name="T29" fmla="*/ 0 h 211"/>
                  <a:gd name="T30" fmla="*/ 0 w 33"/>
                  <a:gd name="T31" fmla="*/ 0 h 211"/>
                  <a:gd name="T32" fmla="*/ 0 w 33"/>
                  <a:gd name="T33" fmla="*/ 0 h 211"/>
                  <a:gd name="T34" fmla="*/ 0 w 33"/>
                  <a:gd name="T35" fmla="*/ 0 h 211"/>
                  <a:gd name="T36" fmla="*/ 0 w 33"/>
                  <a:gd name="T37" fmla="*/ 0 h 211"/>
                  <a:gd name="T38" fmla="*/ 0 w 33"/>
                  <a:gd name="T39" fmla="*/ 0 h 211"/>
                  <a:gd name="T40" fmla="*/ 0 w 33"/>
                  <a:gd name="T41" fmla="*/ 0 h 211"/>
                  <a:gd name="T42" fmla="*/ 0 w 33"/>
                  <a:gd name="T43" fmla="*/ 0 h 211"/>
                  <a:gd name="T44" fmla="*/ 0 w 33"/>
                  <a:gd name="T45" fmla="*/ 1 h 211"/>
                  <a:gd name="T46" fmla="*/ 0 w 33"/>
                  <a:gd name="T47" fmla="*/ 1 h 211"/>
                  <a:gd name="T48" fmla="*/ 0 w 33"/>
                  <a:gd name="T49" fmla="*/ 1 h 211"/>
                  <a:gd name="T50" fmla="*/ 0 w 33"/>
                  <a:gd name="T51" fmla="*/ 8 h 211"/>
                  <a:gd name="T52" fmla="*/ 0 w 33"/>
                  <a:gd name="T53" fmla="*/ 8 h 211"/>
                  <a:gd name="T54" fmla="*/ 0 w 33"/>
                  <a:gd name="T55" fmla="*/ 9 h 211"/>
                  <a:gd name="T56" fmla="*/ 0 w 33"/>
                  <a:gd name="T57" fmla="*/ 9 h 211"/>
                  <a:gd name="T58" fmla="*/ 0 w 33"/>
                  <a:gd name="T59" fmla="*/ 9 h 211"/>
                  <a:gd name="T60" fmla="*/ 0 w 33"/>
                  <a:gd name="T61" fmla="*/ 9 h 211"/>
                  <a:gd name="T62" fmla="*/ 0 w 33"/>
                  <a:gd name="T63" fmla="*/ 9 h 211"/>
                  <a:gd name="T64" fmla="*/ 0 w 33"/>
                  <a:gd name="T65" fmla="*/ 9 h 2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11"/>
                  <a:gd name="T101" fmla="*/ 33 w 33"/>
                  <a:gd name="T102" fmla="*/ 211 h 2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11">
                    <a:moveTo>
                      <a:pt x="12" y="211"/>
                    </a:moveTo>
                    <a:lnTo>
                      <a:pt x="13" y="210"/>
                    </a:lnTo>
                    <a:lnTo>
                      <a:pt x="14" y="210"/>
                    </a:lnTo>
                    <a:lnTo>
                      <a:pt x="16" y="208"/>
                    </a:lnTo>
                    <a:lnTo>
                      <a:pt x="18" y="207"/>
                    </a:lnTo>
                    <a:lnTo>
                      <a:pt x="19" y="204"/>
                    </a:lnTo>
                    <a:lnTo>
                      <a:pt x="21" y="202"/>
                    </a:lnTo>
                    <a:lnTo>
                      <a:pt x="23" y="200"/>
                    </a:lnTo>
                    <a:lnTo>
                      <a:pt x="25" y="197"/>
                    </a:lnTo>
                    <a:lnTo>
                      <a:pt x="26" y="195"/>
                    </a:lnTo>
                    <a:lnTo>
                      <a:pt x="28" y="192"/>
                    </a:lnTo>
                    <a:lnTo>
                      <a:pt x="29" y="189"/>
                    </a:lnTo>
                    <a:lnTo>
                      <a:pt x="30" y="187"/>
                    </a:lnTo>
                    <a:lnTo>
                      <a:pt x="31" y="184"/>
                    </a:lnTo>
                    <a:lnTo>
                      <a:pt x="32" y="182"/>
                    </a:lnTo>
                    <a:lnTo>
                      <a:pt x="32" y="180"/>
                    </a:lnTo>
                    <a:lnTo>
                      <a:pt x="33" y="178"/>
                    </a:lnTo>
                    <a:lnTo>
                      <a:pt x="25" y="20"/>
                    </a:lnTo>
                    <a:lnTo>
                      <a:pt x="24" y="18"/>
                    </a:lnTo>
                    <a:lnTo>
                      <a:pt x="24" y="16"/>
                    </a:lnTo>
                    <a:lnTo>
                      <a:pt x="24" y="14"/>
                    </a:lnTo>
                    <a:lnTo>
                      <a:pt x="23" y="12"/>
                    </a:lnTo>
                    <a:lnTo>
                      <a:pt x="23" y="11"/>
                    </a:lnTo>
                    <a:lnTo>
                      <a:pt x="22" y="9"/>
                    </a:lnTo>
                    <a:lnTo>
                      <a:pt x="21" y="8"/>
                    </a:lnTo>
                    <a:lnTo>
                      <a:pt x="21" y="5"/>
                    </a:lnTo>
                    <a:lnTo>
                      <a:pt x="20" y="4"/>
                    </a:lnTo>
                    <a:lnTo>
                      <a:pt x="19" y="3"/>
                    </a:lnTo>
                    <a:lnTo>
                      <a:pt x="18" y="2"/>
                    </a:lnTo>
                    <a:lnTo>
                      <a:pt x="16" y="1"/>
                    </a:lnTo>
                    <a:lnTo>
                      <a:pt x="15" y="0"/>
                    </a:lnTo>
                    <a:lnTo>
                      <a:pt x="14" y="0"/>
                    </a:lnTo>
                    <a:lnTo>
                      <a:pt x="13" y="0"/>
                    </a:lnTo>
                    <a:lnTo>
                      <a:pt x="12" y="0"/>
                    </a:lnTo>
                    <a:lnTo>
                      <a:pt x="10" y="0"/>
                    </a:lnTo>
                    <a:lnTo>
                      <a:pt x="9" y="0"/>
                    </a:lnTo>
                    <a:lnTo>
                      <a:pt x="8" y="0"/>
                    </a:lnTo>
                    <a:lnTo>
                      <a:pt x="7" y="1"/>
                    </a:lnTo>
                    <a:lnTo>
                      <a:pt x="6" y="2"/>
                    </a:lnTo>
                    <a:lnTo>
                      <a:pt x="5" y="3"/>
                    </a:lnTo>
                    <a:lnTo>
                      <a:pt x="4" y="4"/>
                    </a:lnTo>
                    <a:lnTo>
                      <a:pt x="3" y="7"/>
                    </a:lnTo>
                    <a:lnTo>
                      <a:pt x="2" y="8"/>
                    </a:lnTo>
                    <a:lnTo>
                      <a:pt x="1" y="10"/>
                    </a:lnTo>
                    <a:lnTo>
                      <a:pt x="1" y="12"/>
                    </a:lnTo>
                    <a:lnTo>
                      <a:pt x="0" y="14"/>
                    </a:lnTo>
                    <a:lnTo>
                      <a:pt x="0" y="16"/>
                    </a:lnTo>
                    <a:lnTo>
                      <a:pt x="0" y="18"/>
                    </a:lnTo>
                    <a:lnTo>
                      <a:pt x="0" y="20"/>
                    </a:lnTo>
                    <a:lnTo>
                      <a:pt x="0" y="23"/>
                    </a:lnTo>
                    <a:lnTo>
                      <a:pt x="0" y="193"/>
                    </a:lnTo>
                    <a:lnTo>
                      <a:pt x="0" y="194"/>
                    </a:lnTo>
                    <a:lnTo>
                      <a:pt x="0" y="196"/>
                    </a:lnTo>
                    <a:lnTo>
                      <a:pt x="0" y="197"/>
                    </a:lnTo>
                    <a:lnTo>
                      <a:pt x="0" y="199"/>
                    </a:lnTo>
                    <a:lnTo>
                      <a:pt x="1" y="200"/>
                    </a:lnTo>
                    <a:lnTo>
                      <a:pt x="1" y="201"/>
                    </a:lnTo>
                    <a:lnTo>
                      <a:pt x="2" y="203"/>
                    </a:lnTo>
                    <a:lnTo>
                      <a:pt x="3" y="204"/>
                    </a:lnTo>
                    <a:lnTo>
                      <a:pt x="4" y="205"/>
                    </a:lnTo>
                    <a:lnTo>
                      <a:pt x="5" y="207"/>
                    </a:lnTo>
                    <a:lnTo>
                      <a:pt x="6" y="208"/>
                    </a:lnTo>
                    <a:lnTo>
                      <a:pt x="7" y="209"/>
                    </a:lnTo>
                    <a:lnTo>
                      <a:pt x="8" y="210"/>
                    </a:lnTo>
                    <a:lnTo>
                      <a:pt x="9" y="210"/>
                    </a:lnTo>
                    <a:lnTo>
                      <a:pt x="10" y="210"/>
                    </a:lnTo>
                    <a:lnTo>
                      <a:pt x="12" y="211"/>
                    </a:lnTo>
                    <a:close/>
                  </a:path>
                </a:pathLst>
              </a:custGeom>
              <a:solidFill>
                <a:srgbClr val="DADEDC"/>
              </a:solidFill>
              <a:ln w="0">
                <a:solidFill>
                  <a:srgbClr val="000000"/>
                </a:solidFill>
                <a:round/>
                <a:headEnd/>
                <a:tailEnd/>
              </a:ln>
            </p:spPr>
            <p:txBody>
              <a:bodyPr/>
              <a:lstStyle/>
              <a:p>
                <a:pPr algn="ctr"/>
                <a:endParaRPr lang="en-US" sz="1800"/>
              </a:p>
            </p:txBody>
          </p:sp>
          <p:sp>
            <p:nvSpPr>
              <p:cNvPr id="309694" name="Freeform 210"/>
              <p:cNvSpPr>
                <a:spLocks/>
              </p:cNvSpPr>
              <p:nvPr/>
            </p:nvSpPr>
            <p:spPr bwMode="auto">
              <a:xfrm>
                <a:off x="4937" y="1329"/>
                <a:ext cx="13" cy="5"/>
              </a:xfrm>
              <a:custGeom>
                <a:avLst/>
                <a:gdLst>
                  <a:gd name="T0" fmla="*/ 12 w 308"/>
                  <a:gd name="T1" fmla="*/ 5 h 101"/>
                  <a:gd name="T2" fmla="*/ 12 w 308"/>
                  <a:gd name="T3" fmla="*/ 5 h 101"/>
                  <a:gd name="T4" fmla="*/ 12 w 308"/>
                  <a:gd name="T5" fmla="*/ 5 h 101"/>
                  <a:gd name="T6" fmla="*/ 12 w 308"/>
                  <a:gd name="T7" fmla="*/ 5 h 101"/>
                  <a:gd name="T8" fmla="*/ 13 w 308"/>
                  <a:gd name="T9" fmla="*/ 4 h 101"/>
                  <a:gd name="T10" fmla="*/ 13 w 308"/>
                  <a:gd name="T11" fmla="*/ 4 h 101"/>
                  <a:gd name="T12" fmla="*/ 13 w 308"/>
                  <a:gd name="T13" fmla="*/ 4 h 101"/>
                  <a:gd name="T14" fmla="*/ 13 w 308"/>
                  <a:gd name="T15" fmla="*/ 4 h 101"/>
                  <a:gd name="T16" fmla="*/ 13 w 308"/>
                  <a:gd name="T17" fmla="*/ 2 h 101"/>
                  <a:gd name="T18" fmla="*/ 13 w 308"/>
                  <a:gd name="T19" fmla="*/ 1 h 101"/>
                  <a:gd name="T20" fmla="*/ 13 w 308"/>
                  <a:gd name="T21" fmla="*/ 1 h 101"/>
                  <a:gd name="T22" fmla="*/ 13 w 308"/>
                  <a:gd name="T23" fmla="*/ 1 h 101"/>
                  <a:gd name="T24" fmla="*/ 13 w 308"/>
                  <a:gd name="T25" fmla="*/ 0 h 101"/>
                  <a:gd name="T26" fmla="*/ 12 w 308"/>
                  <a:gd name="T27" fmla="*/ 0 h 101"/>
                  <a:gd name="T28" fmla="*/ 12 w 308"/>
                  <a:gd name="T29" fmla="*/ 0 h 101"/>
                  <a:gd name="T30" fmla="*/ 12 w 308"/>
                  <a:gd name="T31" fmla="*/ 0 h 101"/>
                  <a:gd name="T32" fmla="*/ 12 w 308"/>
                  <a:gd name="T33" fmla="*/ 0 h 101"/>
                  <a:gd name="T34" fmla="*/ 1 w 308"/>
                  <a:gd name="T35" fmla="*/ 0 h 101"/>
                  <a:gd name="T36" fmla="*/ 1 w 308"/>
                  <a:gd name="T37" fmla="*/ 0 h 101"/>
                  <a:gd name="T38" fmla="*/ 1 w 308"/>
                  <a:gd name="T39" fmla="*/ 0 h 101"/>
                  <a:gd name="T40" fmla="*/ 1 w 308"/>
                  <a:gd name="T41" fmla="*/ 0 h 101"/>
                  <a:gd name="T42" fmla="*/ 0 w 308"/>
                  <a:gd name="T43" fmla="*/ 1 h 101"/>
                  <a:gd name="T44" fmla="*/ 0 w 308"/>
                  <a:gd name="T45" fmla="*/ 1 h 101"/>
                  <a:gd name="T46" fmla="*/ 0 w 308"/>
                  <a:gd name="T47" fmla="*/ 1 h 101"/>
                  <a:gd name="T48" fmla="*/ 0 w 308"/>
                  <a:gd name="T49" fmla="*/ 1 h 101"/>
                  <a:gd name="T50" fmla="*/ 0 w 308"/>
                  <a:gd name="T51" fmla="*/ 3 h 101"/>
                  <a:gd name="T52" fmla="*/ 0 w 308"/>
                  <a:gd name="T53" fmla="*/ 4 h 101"/>
                  <a:gd name="T54" fmla="*/ 0 w 308"/>
                  <a:gd name="T55" fmla="*/ 4 h 101"/>
                  <a:gd name="T56" fmla="*/ 0 w 308"/>
                  <a:gd name="T57" fmla="*/ 4 h 101"/>
                  <a:gd name="T58" fmla="*/ 0 w 308"/>
                  <a:gd name="T59" fmla="*/ 4 h 101"/>
                  <a:gd name="T60" fmla="*/ 1 w 308"/>
                  <a:gd name="T61" fmla="*/ 5 h 101"/>
                  <a:gd name="T62" fmla="*/ 1 w 308"/>
                  <a:gd name="T63" fmla="*/ 5 h 101"/>
                  <a:gd name="T64" fmla="*/ 1 w 308"/>
                  <a:gd name="T65" fmla="*/ 5 h 101"/>
                  <a:gd name="T66" fmla="*/ 1 w 308"/>
                  <a:gd name="T67" fmla="*/ 5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8"/>
                  <a:gd name="T103" fmla="*/ 0 h 101"/>
                  <a:gd name="T104" fmla="*/ 308 w 308"/>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8" h="101">
                    <a:moveTo>
                      <a:pt x="276" y="101"/>
                    </a:moveTo>
                    <a:lnTo>
                      <a:pt x="279" y="100"/>
                    </a:lnTo>
                    <a:lnTo>
                      <a:pt x="282" y="100"/>
                    </a:lnTo>
                    <a:lnTo>
                      <a:pt x="285" y="99"/>
                    </a:lnTo>
                    <a:lnTo>
                      <a:pt x="288" y="97"/>
                    </a:lnTo>
                    <a:lnTo>
                      <a:pt x="290" y="96"/>
                    </a:lnTo>
                    <a:lnTo>
                      <a:pt x="293" y="94"/>
                    </a:lnTo>
                    <a:lnTo>
                      <a:pt x="296" y="92"/>
                    </a:lnTo>
                    <a:lnTo>
                      <a:pt x="298" y="90"/>
                    </a:lnTo>
                    <a:lnTo>
                      <a:pt x="300" y="88"/>
                    </a:lnTo>
                    <a:lnTo>
                      <a:pt x="302" y="86"/>
                    </a:lnTo>
                    <a:lnTo>
                      <a:pt x="304" y="83"/>
                    </a:lnTo>
                    <a:lnTo>
                      <a:pt x="305" y="81"/>
                    </a:lnTo>
                    <a:lnTo>
                      <a:pt x="306" y="78"/>
                    </a:lnTo>
                    <a:lnTo>
                      <a:pt x="307" y="75"/>
                    </a:lnTo>
                    <a:lnTo>
                      <a:pt x="307" y="72"/>
                    </a:lnTo>
                    <a:lnTo>
                      <a:pt x="308" y="69"/>
                    </a:lnTo>
                    <a:lnTo>
                      <a:pt x="308" y="32"/>
                    </a:lnTo>
                    <a:lnTo>
                      <a:pt x="307" y="28"/>
                    </a:lnTo>
                    <a:lnTo>
                      <a:pt x="307" y="25"/>
                    </a:lnTo>
                    <a:lnTo>
                      <a:pt x="306" y="22"/>
                    </a:lnTo>
                    <a:lnTo>
                      <a:pt x="305" y="19"/>
                    </a:lnTo>
                    <a:lnTo>
                      <a:pt x="304" y="16"/>
                    </a:lnTo>
                    <a:lnTo>
                      <a:pt x="302" y="13"/>
                    </a:lnTo>
                    <a:lnTo>
                      <a:pt x="300" y="11"/>
                    </a:lnTo>
                    <a:lnTo>
                      <a:pt x="298" y="9"/>
                    </a:lnTo>
                    <a:lnTo>
                      <a:pt x="296" y="7"/>
                    </a:lnTo>
                    <a:lnTo>
                      <a:pt x="293" y="5"/>
                    </a:lnTo>
                    <a:lnTo>
                      <a:pt x="290" y="3"/>
                    </a:lnTo>
                    <a:lnTo>
                      <a:pt x="288" y="2"/>
                    </a:lnTo>
                    <a:lnTo>
                      <a:pt x="285" y="1"/>
                    </a:lnTo>
                    <a:lnTo>
                      <a:pt x="282" y="0"/>
                    </a:lnTo>
                    <a:lnTo>
                      <a:pt x="279" y="0"/>
                    </a:lnTo>
                    <a:lnTo>
                      <a:pt x="276" y="0"/>
                    </a:lnTo>
                    <a:lnTo>
                      <a:pt x="33" y="0"/>
                    </a:lnTo>
                    <a:lnTo>
                      <a:pt x="29" y="0"/>
                    </a:lnTo>
                    <a:lnTo>
                      <a:pt x="26" y="0"/>
                    </a:lnTo>
                    <a:lnTo>
                      <a:pt x="23" y="1"/>
                    </a:lnTo>
                    <a:lnTo>
                      <a:pt x="20" y="2"/>
                    </a:lnTo>
                    <a:lnTo>
                      <a:pt x="17" y="3"/>
                    </a:lnTo>
                    <a:lnTo>
                      <a:pt x="14" y="5"/>
                    </a:lnTo>
                    <a:lnTo>
                      <a:pt x="12" y="7"/>
                    </a:lnTo>
                    <a:lnTo>
                      <a:pt x="10" y="9"/>
                    </a:lnTo>
                    <a:lnTo>
                      <a:pt x="8" y="11"/>
                    </a:lnTo>
                    <a:lnTo>
                      <a:pt x="6" y="13"/>
                    </a:lnTo>
                    <a:lnTo>
                      <a:pt x="4" y="16"/>
                    </a:lnTo>
                    <a:lnTo>
                      <a:pt x="3" y="19"/>
                    </a:lnTo>
                    <a:lnTo>
                      <a:pt x="2" y="22"/>
                    </a:lnTo>
                    <a:lnTo>
                      <a:pt x="0" y="25"/>
                    </a:lnTo>
                    <a:lnTo>
                      <a:pt x="0" y="28"/>
                    </a:lnTo>
                    <a:lnTo>
                      <a:pt x="0" y="32"/>
                    </a:lnTo>
                    <a:lnTo>
                      <a:pt x="0" y="69"/>
                    </a:lnTo>
                    <a:lnTo>
                      <a:pt x="0" y="72"/>
                    </a:lnTo>
                    <a:lnTo>
                      <a:pt x="0" y="75"/>
                    </a:lnTo>
                    <a:lnTo>
                      <a:pt x="2" y="78"/>
                    </a:lnTo>
                    <a:lnTo>
                      <a:pt x="3" y="81"/>
                    </a:lnTo>
                    <a:lnTo>
                      <a:pt x="4" y="83"/>
                    </a:lnTo>
                    <a:lnTo>
                      <a:pt x="6" y="86"/>
                    </a:lnTo>
                    <a:lnTo>
                      <a:pt x="8" y="88"/>
                    </a:lnTo>
                    <a:lnTo>
                      <a:pt x="10" y="90"/>
                    </a:lnTo>
                    <a:lnTo>
                      <a:pt x="12" y="92"/>
                    </a:lnTo>
                    <a:lnTo>
                      <a:pt x="14" y="94"/>
                    </a:lnTo>
                    <a:lnTo>
                      <a:pt x="17" y="96"/>
                    </a:lnTo>
                    <a:lnTo>
                      <a:pt x="20" y="97"/>
                    </a:lnTo>
                    <a:lnTo>
                      <a:pt x="23" y="99"/>
                    </a:lnTo>
                    <a:lnTo>
                      <a:pt x="26" y="100"/>
                    </a:lnTo>
                    <a:lnTo>
                      <a:pt x="29" y="100"/>
                    </a:lnTo>
                    <a:lnTo>
                      <a:pt x="33" y="101"/>
                    </a:lnTo>
                    <a:lnTo>
                      <a:pt x="276" y="101"/>
                    </a:lnTo>
                    <a:close/>
                  </a:path>
                </a:pathLst>
              </a:custGeom>
              <a:solidFill>
                <a:srgbClr val="F2EEEA"/>
              </a:solidFill>
              <a:ln w="0">
                <a:solidFill>
                  <a:srgbClr val="000000"/>
                </a:solidFill>
                <a:round/>
                <a:headEnd/>
                <a:tailEnd/>
              </a:ln>
            </p:spPr>
            <p:txBody>
              <a:bodyPr/>
              <a:lstStyle/>
              <a:p>
                <a:pPr algn="ctr"/>
                <a:endParaRPr lang="en-US" sz="1800"/>
              </a:p>
            </p:txBody>
          </p:sp>
          <p:sp>
            <p:nvSpPr>
              <p:cNvPr id="309695" name="Freeform 211"/>
              <p:cNvSpPr>
                <a:spLocks/>
              </p:cNvSpPr>
              <p:nvPr/>
            </p:nvSpPr>
            <p:spPr bwMode="auto">
              <a:xfrm>
                <a:off x="4954" y="1328"/>
                <a:ext cx="18" cy="13"/>
              </a:xfrm>
              <a:custGeom>
                <a:avLst/>
                <a:gdLst>
                  <a:gd name="T0" fmla="*/ 16 w 431"/>
                  <a:gd name="T1" fmla="*/ 13 h 284"/>
                  <a:gd name="T2" fmla="*/ 16 w 431"/>
                  <a:gd name="T3" fmla="*/ 13 h 284"/>
                  <a:gd name="T4" fmla="*/ 17 w 431"/>
                  <a:gd name="T5" fmla="*/ 13 h 284"/>
                  <a:gd name="T6" fmla="*/ 17 w 431"/>
                  <a:gd name="T7" fmla="*/ 12 h 284"/>
                  <a:gd name="T8" fmla="*/ 17 w 431"/>
                  <a:gd name="T9" fmla="*/ 12 h 284"/>
                  <a:gd name="T10" fmla="*/ 18 w 431"/>
                  <a:gd name="T11" fmla="*/ 11 h 284"/>
                  <a:gd name="T12" fmla="*/ 18 w 431"/>
                  <a:gd name="T13" fmla="*/ 11 h 284"/>
                  <a:gd name="T14" fmla="*/ 18 w 431"/>
                  <a:gd name="T15" fmla="*/ 10 h 284"/>
                  <a:gd name="T16" fmla="*/ 17 w 431"/>
                  <a:gd name="T17" fmla="*/ 3 h 284"/>
                  <a:gd name="T18" fmla="*/ 17 w 431"/>
                  <a:gd name="T19" fmla="*/ 2 h 284"/>
                  <a:gd name="T20" fmla="*/ 17 w 431"/>
                  <a:gd name="T21" fmla="*/ 2 h 284"/>
                  <a:gd name="T22" fmla="*/ 17 w 431"/>
                  <a:gd name="T23" fmla="*/ 1 h 284"/>
                  <a:gd name="T24" fmla="*/ 17 w 431"/>
                  <a:gd name="T25" fmla="*/ 1 h 284"/>
                  <a:gd name="T26" fmla="*/ 17 w 431"/>
                  <a:gd name="T27" fmla="*/ 1 h 284"/>
                  <a:gd name="T28" fmla="*/ 16 w 431"/>
                  <a:gd name="T29" fmla="*/ 0 h 284"/>
                  <a:gd name="T30" fmla="*/ 16 w 431"/>
                  <a:gd name="T31" fmla="*/ 0 h 284"/>
                  <a:gd name="T32" fmla="*/ 16 w 431"/>
                  <a:gd name="T33" fmla="*/ 0 h 284"/>
                  <a:gd name="T34" fmla="*/ 2 w 431"/>
                  <a:gd name="T35" fmla="*/ 0 h 284"/>
                  <a:gd name="T36" fmla="*/ 2 w 431"/>
                  <a:gd name="T37" fmla="*/ 0 h 284"/>
                  <a:gd name="T38" fmla="*/ 2 w 431"/>
                  <a:gd name="T39" fmla="*/ 0 h 284"/>
                  <a:gd name="T40" fmla="*/ 1 w 431"/>
                  <a:gd name="T41" fmla="*/ 1 h 284"/>
                  <a:gd name="T42" fmla="*/ 1 w 431"/>
                  <a:gd name="T43" fmla="*/ 1 h 284"/>
                  <a:gd name="T44" fmla="*/ 1 w 431"/>
                  <a:gd name="T45" fmla="*/ 2 h 284"/>
                  <a:gd name="T46" fmla="*/ 1 w 431"/>
                  <a:gd name="T47" fmla="*/ 2 h 284"/>
                  <a:gd name="T48" fmla="*/ 1 w 431"/>
                  <a:gd name="T49" fmla="*/ 3 h 284"/>
                  <a:gd name="T50" fmla="*/ 0 w 431"/>
                  <a:gd name="T51" fmla="*/ 10 h 284"/>
                  <a:gd name="T52" fmla="*/ 0 w 431"/>
                  <a:gd name="T53" fmla="*/ 10 h 284"/>
                  <a:gd name="T54" fmla="*/ 0 w 431"/>
                  <a:gd name="T55" fmla="*/ 11 h 284"/>
                  <a:gd name="T56" fmla="*/ 1 w 431"/>
                  <a:gd name="T57" fmla="*/ 12 h 284"/>
                  <a:gd name="T58" fmla="*/ 1 w 431"/>
                  <a:gd name="T59" fmla="*/ 12 h 284"/>
                  <a:gd name="T60" fmla="*/ 1 w 431"/>
                  <a:gd name="T61" fmla="*/ 12 h 284"/>
                  <a:gd name="T62" fmla="*/ 2 w 431"/>
                  <a:gd name="T63" fmla="*/ 13 h 284"/>
                  <a:gd name="T64" fmla="*/ 2 w 431"/>
                  <a:gd name="T65" fmla="*/ 13 h 284"/>
                  <a:gd name="T66" fmla="*/ 2 w 431"/>
                  <a:gd name="T67" fmla="*/ 13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1"/>
                  <a:gd name="T103" fmla="*/ 0 h 284"/>
                  <a:gd name="T104" fmla="*/ 431 w 431"/>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1" h="284">
                    <a:moveTo>
                      <a:pt x="375" y="284"/>
                    </a:moveTo>
                    <a:lnTo>
                      <a:pt x="379" y="283"/>
                    </a:lnTo>
                    <a:lnTo>
                      <a:pt x="383" y="282"/>
                    </a:lnTo>
                    <a:lnTo>
                      <a:pt x="388" y="279"/>
                    </a:lnTo>
                    <a:lnTo>
                      <a:pt x="394" y="277"/>
                    </a:lnTo>
                    <a:lnTo>
                      <a:pt x="398" y="274"/>
                    </a:lnTo>
                    <a:lnTo>
                      <a:pt x="403" y="271"/>
                    </a:lnTo>
                    <a:lnTo>
                      <a:pt x="407" y="267"/>
                    </a:lnTo>
                    <a:lnTo>
                      <a:pt x="411" y="263"/>
                    </a:lnTo>
                    <a:lnTo>
                      <a:pt x="415" y="258"/>
                    </a:lnTo>
                    <a:lnTo>
                      <a:pt x="418" y="253"/>
                    </a:lnTo>
                    <a:lnTo>
                      <a:pt x="422" y="248"/>
                    </a:lnTo>
                    <a:lnTo>
                      <a:pt x="424" y="242"/>
                    </a:lnTo>
                    <a:lnTo>
                      <a:pt x="426" y="235"/>
                    </a:lnTo>
                    <a:lnTo>
                      <a:pt x="428" y="229"/>
                    </a:lnTo>
                    <a:lnTo>
                      <a:pt x="429" y="222"/>
                    </a:lnTo>
                    <a:lnTo>
                      <a:pt x="431" y="216"/>
                    </a:lnTo>
                    <a:lnTo>
                      <a:pt x="418" y="67"/>
                    </a:lnTo>
                    <a:lnTo>
                      <a:pt x="417" y="60"/>
                    </a:lnTo>
                    <a:lnTo>
                      <a:pt x="417" y="53"/>
                    </a:lnTo>
                    <a:lnTo>
                      <a:pt x="416" y="47"/>
                    </a:lnTo>
                    <a:lnTo>
                      <a:pt x="414" y="40"/>
                    </a:lnTo>
                    <a:lnTo>
                      <a:pt x="412" y="34"/>
                    </a:lnTo>
                    <a:lnTo>
                      <a:pt x="410" y="29"/>
                    </a:lnTo>
                    <a:lnTo>
                      <a:pt x="408" y="24"/>
                    </a:lnTo>
                    <a:lnTo>
                      <a:pt x="405" y="20"/>
                    </a:lnTo>
                    <a:lnTo>
                      <a:pt x="402" y="15"/>
                    </a:lnTo>
                    <a:lnTo>
                      <a:pt x="399" y="12"/>
                    </a:lnTo>
                    <a:lnTo>
                      <a:pt x="395" y="8"/>
                    </a:lnTo>
                    <a:lnTo>
                      <a:pt x="392" y="6"/>
                    </a:lnTo>
                    <a:lnTo>
                      <a:pt x="387" y="3"/>
                    </a:lnTo>
                    <a:lnTo>
                      <a:pt x="383" y="2"/>
                    </a:lnTo>
                    <a:lnTo>
                      <a:pt x="379" y="0"/>
                    </a:lnTo>
                    <a:lnTo>
                      <a:pt x="375" y="0"/>
                    </a:lnTo>
                    <a:lnTo>
                      <a:pt x="57" y="0"/>
                    </a:lnTo>
                    <a:lnTo>
                      <a:pt x="52" y="0"/>
                    </a:lnTo>
                    <a:lnTo>
                      <a:pt x="48" y="2"/>
                    </a:lnTo>
                    <a:lnTo>
                      <a:pt x="44" y="3"/>
                    </a:lnTo>
                    <a:lnTo>
                      <a:pt x="39" y="6"/>
                    </a:lnTo>
                    <a:lnTo>
                      <a:pt x="36" y="8"/>
                    </a:lnTo>
                    <a:lnTo>
                      <a:pt x="32" y="12"/>
                    </a:lnTo>
                    <a:lnTo>
                      <a:pt x="29" y="15"/>
                    </a:lnTo>
                    <a:lnTo>
                      <a:pt x="26" y="20"/>
                    </a:lnTo>
                    <a:lnTo>
                      <a:pt x="23" y="24"/>
                    </a:lnTo>
                    <a:lnTo>
                      <a:pt x="21" y="29"/>
                    </a:lnTo>
                    <a:lnTo>
                      <a:pt x="19" y="34"/>
                    </a:lnTo>
                    <a:lnTo>
                      <a:pt x="17" y="40"/>
                    </a:lnTo>
                    <a:lnTo>
                      <a:pt x="15" y="47"/>
                    </a:lnTo>
                    <a:lnTo>
                      <a:pt x="14" y="53"/>
                    </a:lnTo>
                    <a:lnTo>
                      <a:pt x="14" y="60"/>
                    </a:lnTo>
                    <a:lnTo>
                      <a:pt x="14" y="67"/>
                    </a:lnTo>
                    <a:lnTo>
                      <a:pt x="0" y="216"/>
                    </a:lnTo>
                    <a:lnTo>
                      <a:pt x="0" y="222"/>
                    </a:lnTo>
                    <a:lnTo>
                      <a:pt x="1" y="229"/>
                    </a:lnTo>
                    <a:lnTo>
                      <a:pt x="3" y="235"/>
                    </a:lnTo>
                    <a:lnTo>
                      <a:pt x="6" y="242"/>
                    </a:lnTo>
                    <a:lnTo>
                      <a:pt x="9" y="248"/>
                    </a:lnTo>
                    <a:lnTo>
                      <a:pt x="12" y="253"/>
                    </a:lnTo>
                    <a:lnTo>
                      <a:pt x="15" y="258"/>
                    </a:lnTo>
                    <a:lnTo>
                      <a:pt x="19" y="263"/>
                    </a:lnTo>
                    <a:lnTo>
                      <a:pt x="24" y="267"/>
                    </a:lnTo>
                    <a:lnTo>
                      <a:pt x="28" y="271"/>
                    </a:lnTo>
                    <a:lnTo>
                      <a:pt x="33" y="274"/>
                    </a:lnTo>
                    <a:lnTo>
                      <a:pt x="37" y="277"/>
                    </a:lnTo>
                    <a:lnTo>
                      <a:pt x="42" y="279"/>
                    </a:lnTo>
                    <a:lnTo>
                      <a:pt x="48" y="282"/>
                    </a:lnTo>
                    <a:lnTo>
                      <a:pt x="52" y="283"/>
                    </a:lnTo>
                    <a:lnTo>
                      <a:pt x="57" y="284"/>
                    </a:lnTo>
                    <a:lnTo>
                      <a:pt x="375" y="284"/>
                    </a:lnTo>
                    <a:close/>
                  </a:path>
                </a:pathLst>
              </a:custGeom>
              <a:solidFill>
                <a:srgbClr val="7F7F7F"/>
              </a:solidFill>
              <a:ln w="0">
                <a:solidFill>
                  <a:srgbClr val="000000"/>
                </a:solidFill>
                <a:round/>
                <a:headEnd/>
                <a:tailEnd/>
              </a:ln>
            </p:spPr>
            <p:txBody>
              <a:bodyPr/>
              <a:lstStyle/>
              <a:p>
                <a:pPr algn="ctr"/>
                <a:endParaRPr lang="en-US" sz="1800"/>
              </a:p>
            </p:txBody>
          </p:sp>
          <p:sp>
            <p:nvSpPr>
              <p:cNvPr id="309696" name="Freeform 212"/>
              <p:cNvSpPr>
                <a:spLocks/>
              </p:cNvSpPr>
              <p:nvPr/>
            </p:nvSpPr>
            <p:spPr bwMode="auto">
              <a:xfrm>
                <a:off x="4954" y="1329"/>
                <a:ext cx="18" cy="11"/>
              </a:xfrm>
              <a:custGeom>
                <a:avLst/>
                <a:gdLst>
                  <a:gd name="T0" fmla="*/ 16 w 409"/>
                  <a:gd name="T1" fmla="*/ 11 h 269"/>
                  <a:gd name="T2" fmla="*/ 16 w 409"/>
                  <a:gd name="T3" fmla="*/ 11 h 269"/>
                  <a:gd name="T4" fmla="*/ 17 w 409"/>
                  <a:gd name="T5" fmla="*/ 11 h 269"/>
                  <a:gd name="T6" fmla="*/ 17 w 409"/>
                  <a:gd name="T7" fmla="*/ 10 h 269"/>
                  <a:gd name="T8" fmla="*/ 17 w 409"/>
                  <a:gd name="T9" fmla="*/ 10 h 269"/>
                  <a:gd name="T10" fmla="*/ 18 w 409"/>
                  <a:gd name="T11" fmla="*/ 10 h 269"/>
                  <a:gd name="T12" fmla="*/ 18 w 409"/>
                  <a:gd name="T13" fmla="*/ 9 h 269"/>
                  <a:gd name="T14" fmla="*/ 18 w 409"/>
                  <a:gd name="T15" fmla="*/ 9 h 269"/>
                  <a:gd name="T16" fmla="*/ 17 w 409"/>
                  <a:gd name="T17" fmla="*/ 3 h 269"/>
                  <a:gd name="T18" fmla="*/ 17 w 409"/>
                  <a:gd name="T19" fmla="*/ 2 h 269"/>
                  <a:gd name="T20" fmla="*/ 17 w 409"/>
                  <a:gd name="T21" fmla="*/ 2 h 269"/>
                  <a:gd name="T22" fmla="*/ 17 w 409"/>
                  <a:gd name="T23" fmla="*/ 1 h 269"/>
                  <a:gd name="T24" fmla="*/ 17 w 409"/>
                  <a:gd name="T25" fmla="*/ 1 h 269"/>
                  <a:gd name="T26" fmla="*/ 17 w 409"/>
                  <a:gd name="T27" fmla="*/ 0 h 269"/>
                  <a:gd name="T28" fmla="*/ 16 w 409"/>
                  <a:gd name="T29" fmla="*/ 0 h 269"/>
                  <a:gd name="T30" fmla="*/ 16 w 409"/>
                  <a:gd name="T31" fmla="*/ 0 h 269"/>
                  <a:gd name="T32" fmla="*/ 16 w 409"/>
                  <a:gd name="T33" fmla="*/ 0 h 269"/>
                  <a:gd name="T34" fmla="*/ 2 w 409"/>
                  <a:gd name="T35" fmla="*/ 0 h 269"/>
                  <a:gd name="T36" fmla="*/ 2 w 409"/>
                  <a:gd name="T37" fmla="*/ 0 h 269"/>
                  <a:gd name="T38" fmla="*/ 1 w 409"/>
                  <a:gd name="T39" fmla="*/ 0 h 269"/>
                  <a:gd name="T40" fmla="*/ 1 w 409"/>
                  <a:gd name="T41" fmla="*/ 1 h 269"/>
                  <a:gd name="T42" fmla="*/ 1 w 409"/>
                  <a:gd name="T43" fmla="*/ 1 h 269"/>
                  <a:gd name="T44" fmla="*/ 1 w 409"/>
                  <a:gd name="T45" fmla="*/ 1 h 269"/>
                  <a:gd name="T46" fmla="*/ 1 w 409"/>
                  <a:gd name="T47" fmla="*/ 2 h 269"/>
                  <a:gd name="T48" fmla="*/ 1 w 409"/>
                  <a:gd name="T49" fmla="*/ 2 h 269"/>
                  <a:gd name="T50" fmla="*/ 0 w 409"/>
                  <a:gd name="T51" fmla="*/ 8 h 269"/>
                  <a:gd name="T52" fmla="*/ 0 w 409"/>
                  <a:gd name="T53" fmla="*/ 9 h 269"/>
                  <a:gd name="T54" fmla="*/ 0 w 409"/>
                  <a:gd name="T55" fmla="*/ 9 h 269"/>
                  <a:gd name="T56" fmla="*/ 0 w 409"/>
                  <a:gd name="T57" fmla="*/ 10 h 269"/>
                  <a:gd name="T58" fmla="*/ 1 w 409"/>
                  <a:gd name="T59" fmla="*/ 10 h 269"/>
                  <a:gd name="T60" fmla="*/ 1 w 409"/>
                  <a:gd name="T61" fmla="*/ 11 h 269"/>
                  <a:gd name="T62" fmla="*/ 2 w 409"/>
                  <a:gd name="T63" fmla="*/ 11 h 269"/>
                  <a:gd name="T64" fmla="*/ 2 w 409"/>
                  <a:gd name="T65" fmla="*/ 11 h 269"/>
                  <a:gd name="T66" fmla="*/ 2 w 409"/>
                  <a:gd name="T67" fmla="*/ 11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9"/>
                  <a:gd name="T103" fmla="*/ 0 h 269"/>
                  <a:gd name="T104" fmla="*/ 409 w 409"/>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9" h="269">
                    <a:moveTo>
                      <a:pt x="356" y="269"/>
                    </a:moveTo>
                    <a:lnTo>
                      <a:pt x="360" y="268"/>
                    </a:lnTo>
                    <a:lnTo>
                      <a:pt x="364" y="267"/>
                    </a:lnTo>
                    <a:lnTo>
                      <a:pt x="368" y="266"/>
                    </a:lnTo>
                    <a:lnTo>
                      <a:pt x="373" y="264"/>
                    </a:lnTo>
                    <a:lnTo>
                      <a:pt x="377" y="261"/>
                    </a:lnTo>
                    <a:lnTo>
                      <a:pt x="383" y="258"/>
                    </a:lnTo>
                    <a:lnTo>
                      <a:pt x="387" y="254"/>
                    </a:lnTo>
                    <a:lnTo>
                      <a:pt x="391" y="250"/>
                    </a:lnTo>
                    <a:lnTo>
                      <a:pt x="394" y="246"/>
                    </a:lnTo>
                    <a:lnTo>
                      <a:pt x="398" y="241"/>
                    </a:lnTo>
                    <a:lnTo>
                      <a:pt x="401" y="236"/>
                    </a:lnTo>
                    <a:lnTo>
                      <a:pt x="403" y="230"/>
                    </a:lnTo>
                    <a:lnTo>
                      <a:pt x="406" y="224"/>
                    </a:lnTo>
                    <a:lnTo>
                      <a:pt x="407" y="218"/>
                    </a:lnTo>
                    <a:lnTo>
                      <a:pt x="408" y="212"/>
                    </a:lnTo>
                    <a:lnTo>
                      <a:pt x="409" y="206"/>
                    </a:lnTo>
                    <a:lnTo>
                      <a:pt x="397" y="64"/>
                    </a:lnTo>
                    <a:lnTo>
                      <a:pt x="396" y="57"/>
                    </a:lnTo>
                    <a:lnTo>
                      <a:pt x="396" y="51"/>
                    </a:lnTo>
                    <a:lnTo>
                      <a:pt x="395" y="45"/>
                    </a:lnTo>
                    <a:lnTo>
                      <a:pt x="393" y="39"/>
                    </a:lnTo>
                    <a:lnTo>
                      <a:pt x="392" y="32"/>
                    </a:lnTo>
                    <a:lnTo>
                      <a:pt x="390" y="27"/>
                    </a:lnTo>
                    <a:lnTo>
                      <a:pt x="387" y="22"/>
                    </a:lnTo>
                    <a:lnTo>
                      <a:pt x="385" y="18"/>
                    </a:lnTo>
                    <a:lnTo>
                      <a:pt x="382" y="14"/>
                    </a:lnTo>
                    <a:lnTo>
                      <a:pt x="378" y="10"/>
                    </a:lnTo>
                    <a:lnTo>
                      <a:pt x="375" y="7"/>
                    </a:lnTo>
                    <a:lnTo>
                      <a:pt x="371" y="4"/>
                    </a:lnTo>
                    <a:lnTo>
                      <a:pt x="367" y="2"/>
                    </a:lnTo>
                    <a:lnTo>
                      <a:pt x="364" y="1"/>
                    </a:lnTo>
                    <a:lnTo>
                      <a:pt x="360" y="0"/>
                    </a:lnTo>
                    <a:lnTo>
                      <a:pt x="356" y="0"/>
                    </a:lnTo>
                    <a:lnTo>
                      <a:pt x="53" y="0"/>
                    </a:lnTo>
                    <a:lnTo>
                      <a:pt x="48" y="0"/>
                    </a:lnTo>
                    <a:lnTo>
                      <a:pt x="44" y="1"/>
                    </a:lnTo>
                    <a:lnTo>
                      <a:pt x="41" y="2"/>
                    </a:lnTo>
                    <a:lnTo>
                      <a:pt x="37" y="4"/>
                    </a:lnTo>
                    <a:lnTo>
                      <a:pt x="33" y="7"/>
                    </a:lnTo>
                    <a:lnTo>
                      <a:pt x="29" y="10"/>
                    </a:lnTo>
                    <a:lnTo>
                      <a:pt x="26" y="14"/>
                    </a:lnTo>
                    <a:lnTo>
                      <a:pt x="23" y="18"/>
                    </a:lnTo>
                    <a:lnTo>
                      <a:pt x="21" y="22"/>
                    </a:lnTo>
                    <a:lnTo>
                      <a:pt x="18" y="27"/>
                    </a:lnTo>
                    <a:lnTo>
                      <a:pt x="16" y="32"/>
                    </a:lnTo>
                    <a:lnTo>
                      <a:pt x="15" y="39"/>
                    </a:lnTo>
                    <a:lnTo>
                      <a:pt x="13" y="45"/>
                    </a:lnTo>
                    <a:lnTo>
                      <a:pt x="12" y="51"/>
                    </a:lnTo>
                    <a:lnTo>
                      <a:pt x="12" y="57"/>
                    </a:lnTo>
                    <a:lnTo>
                      <a:pt x="12" y="64"/>
                    </a:lnTo>
                    <a:lnTo>
                      <a:pt x="0" y="206"/>
                    </a:lnTo>
                    <a:lnTo>
                      <a:pt x="0" y="212"/>
                    </a:lnTo>
                    <a:lnTo>
                      <a:pt x="1" y="218"/>
                    </a:lnTo>
                    <a:lnTo>
                      <a:pt x="2" y="224"/>
                    </a:lnTo>
                    <a:lnTo>
                      <a:pt x="5" y="230"/>
                    </a:lnTo>
                    <a:lnTo>
                      <a:pt x="7" y="236"/>
                    </a:lnTo>
                    <a:lnTo>
                      <a:pt x="10" y="241"/>
                    </a:lnTo>
                    <a:lnTo>
                      <a:pt x="14" y="246"/>
                    </a:lnTo>
                    <a:lnTo>
                      <a:pt x="17" y="250"/>
                    </a:lnTo>
                    <a:lnTo>
                      <a:pt x="21" y="254"/>
                    </a:lnTo>
                    <a:lnTo>
                      <a:pt x="25" y="258"/>
                    </a:lnTo>
                    <a:lnTo>
                      <a:pt x="30" y="261"/>
                    </a:lnTo>
                    <a:lnTo>
                      <a:pt x="35" y="264"/>
                    </a:lnTo>
                    <a:lnTo>
                      <a:pt x="40" y="266"/>
                    </a:lnTo>
                    <a:lnTo>
                      <a:pt x="44" y="267"/>
                    </a:lnTo>
                    <a:lnTo>
                      <a:pt x="48" y="268"/>
                    </a:lnTo>
                    <a:lnTo>
                      <a:pt x="53" y="269"/>
                    </a:lnTo>
                    <a:lnTo>
                      <a:pt x="356" y="269"/>
                    </a:lnTo>
                    <a:close/>
                  </a:path>
                </a:pathLst>
              </a:custGeom>
              <a:solidFill>
                <a:srgbClr val="F2F3F1"/>
              </a:solidFill>
              <a:ln w="0">
                <a:solidFill>
                  <a:srgbClr val="000000"/>
                </a:solidFill>
                <a:round/>
                <a:headEnd/>
                <a:tailEnd/>
              </a:ln>
            </p:spPr>
            <p:txBody>
              <a:bodyPr/>
              <a:lstStyle/>
              <a:p>
                <a:pPr algn="ctr"/>
                <a:endParaRPr lang="en-US" sz="1800"/>
              </a:p>
            </p:txBody>
          </p:sp>
          <p:sp>
            <p:nvSpPr>
              <p:cNvPr id="309697" name="Freeform 213"/>
              <p:cNvSpPr>
                <a:spLocks/>
              </p:cNvSpPr>
              <p:nvPr/>
            </p:nvSpPr>
            <p:spPr bwMode="auto">
              <a:xfrm>
                <a:off x="4957" y="1334"/>
                <a:ext cx="13" cy="5"/>
              </a:xfrm>
              <a:custGeom>
                <a:avLst/>
                <a:gdLst>
                  <a:gd name="T0" fmla="*/ 13 w 301"/>
                  <a:gd name="T1" fmla="*/ 2 h 121"/>
                  <a:gd name="T2" fmla="*/ 13 w 301"/>
                  <a:gd name="T3" fmla="*/ 3 h 121"/>
                  <a:gd name="T4" fmla="*/ 13 w 301"/>
                  <a:gd name="T5" fmla="*/ 3 h 121"/>
                  <a:gd name="T6" fmla="*/ 13 w 301"/>
                  <a:gd name="T7" fmla="*/ 3 h 121"/>
                  <a:gd name="T8" fmla="*/ 13 w 301"/>
                  <a:gd name="T9" fmla="*/ 3 h 121"/>
                  <a:gd name="T10" fmla="*/ 13 w 301"/>
                  <a:gd name="T11" fmla="*/ 4 h 121"/>
                  <a:gd name="T12" fmla="*/ 13 w 301"/>
                  <a:gd name="T13" fmla="*/ 4 h 121"/>
                  <a:gd name="T14" fmla="*/ 13 w 301"/>
                  <a:gd name="T15" fmla="*/ 4 h 121"/>
                  <a:gd name="T16" fmla="*/ 13 w 301"/>
                  <a:gd name="T17" fmla="*/ 4 h 121"/>
                  <a:gd name="T18" fmla="*/ 12 w 301"/>
                  <a:gd name="T19" fmla="*/ 4 h 121"/>
                  <a:gd name="T20" fmla="*/ 12 w 301"/>
                  <a:gd name="T21" fmla="*/ 5 h 121"/>
                  <a:gd name="T22" fmla="*/ 12 w 301"/>
                  <a:gd name="T23" fmla="*/ 5 h 121"/>
                  <a:gd name="T24" fmla="*/ 12 w 301"/>
                  <a:gd name="T25" fmla="*/ 5 h 121"/>
                  <a:gd name="T26" fmla="*/ 12 w 301"/>
                  <a:gd name="T27" fmla="*/ 5 h 121"/>
                  <a:gd name="T28" fmla="*/ 12 w 301"/>
                  <a:gd name="T29" fmla="*/ 5 h 121"/>
                  <a:gd name="T30" fmla="*/ 12 w 301"/>
                  <a:gd name="T31" fmla="*/ 5 h 121"/>
                  <a:gd name="T32" fmla="*/ 11 w 301"/>
                  <a:gd name="T33" fmla="*/ 5 h 121"/>
                  <a:gd name="T34" fmla="*/ 2 w 301"/>
                  <a:gd name="T35" fmla="*/ 5 h 121"/>
                  <a:gd name="T36" fmla="*/ 1 w 301"/>
                  <a:gd name="T37" fmla="*/ 5 h 121"/>
                  <a:gd name="T38" fmla="*/ 1 w 301"/>
                  <a:gd name="T39" fmla="*/ 5 h 121"/>
                  <a:gd name="T40" fmla="*/ 1 w 301"/>
                  <a:gd name="T41" fmla="*/ 5 h 121"/>
                  <a:gd name="T42" fmla="*/ 1 w 301"/>
                  <a:gd name="T43" fmla="*/ 5 h 121"/>
                  <a:gd name="T44" fmla="*/ 1 w 301"/>
                  <a:gd name="T45" fmla="*/ 5 h 121"/>
                  <a:gd name="T46" fmla="*/ 1 w 301"/>
                  <a:gd name="T47" fmla="*/ 5 h 121"/>
                  <a:gd name="T48" fmla="*/ 0 w 301"/>
                  <a:gd name="T49" fmla="*/ 4 h 121"/>
                  <a:gd name="T50" fmla="*/ 0 w 301"/>
                  <a:gd name="T51" fmla="*/ 4 h 121"/>
                  <a:gd name="T52" fmla="*/ 0 w 301"/>
                  <a:gd name="T53" fmla="*/ 4 h 121"/>
                  <a:gd name="T54" fmla="*/ 0 w 301"/>
                  <a:gd name="T55" fmla="*/ 4 h 121"/>
                  <a:gd name="T56" fmla="*/ 0 w 301"/>
                  <a:gd name="T57" fmla="*/ 4 h 121"/>
                  <a:gd name="T58" fmla="*/ 0 w 301"/>
                  <a:gd name="T59" fmla="*/ 3 h 121"/>
                  <a:gd name="T60" fmla="*/ 0 w 301"/>
                  <a:gd name="T61" fmla="*/ 3 h 121"/>
                  <a:gd name="T62" fmla="*/ 0 w 301"/>
                  <a:gd name="T63" fmla="*/ 3 h 121"/>
                  <a:gd name="T64" fmla="*/ 0 w 301"/>
                  <a:gd name="T65" fmla="*/ 3 h 121"/>
                  <a:gd name="T66" fmla="*/ 0 w 301"/>
                  <a:gd name="T67" fmla="*/ 2 h 121"/>
                  <a:gd name="T68" fmla="*/ 0 w 301"/>
                  <a:gd name="T69" fmla="*/ 0 h 121"/>
                  <a:gd name="T70" fmla="*/ 13 w 301"/>
                  <a:gd name="T71" fmla="*/ 0 h 121"/>
                  <a:gd name="T72" fmla="*/ 13 w 301"/>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1"/>
                  <a:gd name="T112" fmla="*/ 0 h 121"/>
                  <a:gd name="T113" fmla="*/ 301 w 30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1" h="121">
                    <a:moveTo>
                      <a:pt x="301" y="60"/>
                    </a:moveTo>
                    <a:lnTo>
                      <a:pt x="300" y="65"/>
                    </a:lnTo>
                    <a:lnTo>
                      <a:pt x="300" y="72"/>
                    </a:lnTo>
                    <a:lnTo>
                      <a:pt x="299" y="78"/>
                    </a:lnTo>
                    <a:lnTo>
                      <a:pt x="298" y="83"/>
                    </a:lnTo>
                    <a:lnTo>
                      <a:pt x="297" y="88"/>
                    </a:lnTo>
                    <a:lnTo>
                      <a:pt x="295" y="93"/>
                    </a:lnTo>
                    <a:lnTo>
                      <a:pt x="293" y="98"/>
                    </a:lnTo>
                    <a:lnTo>
                      <a:pt x="291" y="102"/>
                    </a:lnTo>
                    <a:lnTo>
                      <a:pt x="289" y="107"/>
                    </a:lnTo>
                    <a:lnTo>
                      <a:pt x="286" y="110"/>
                    </a:lnTo>
                    <a:lnTo>
                      <a:pt x="283" y="113"/>
                    </a:lnTo>
                    <a:lnTo>
                      <a:pt x="280" y="116"/>
                    </a:lnTo>
                    <a:lnTo>
                      <a:pt x="276" y="118"/>
                    </a:lnTo>
                    <a:lnTo>
                      <a:pt x="273" y="119"/>
                    </a:lnTo>
                    <a:lnTo>
                      <a:pt x="269" y="120"/>
                    </a:lnTo>
                    <a:lnTo>
                      <a:pt x="266" y="121"/>
                    </a:lnTo>
                    <a:lnTo>
                      <a:pt x="35" y="121"/>
                    </a:lnTo>
                    <a:lnTo>
                      <a:pt x="31" y="120"/>
                    </a:lnTo>
                    <a:lnTo>
                      <a:pt x="27" y="119"/>
                    </a:lnTo>
                    <a:lnTo>
                      <a:pt x="24" y="118"/>
                    </a:lnTo>
                    <a:lnTo>
                      <a:pt x="20" y="116"/>
                    </a:lnTo>
                    <a:lnTo>
                      <a:pt x="17" y="113"/>
                    </a:lnTo>
                    <a:lnTo>
                      <a:pt x="15" y="110"/>
                    </a:lnTo>
                    <a:lnTo>
                      <a:pt x="11" y="107"/>
                    </a:lnTo>
                    <a:lnTo>
                      <a:pt x="9" y="102"/>
                    </a:lnTo>
                    <a:lnTo>
                      <a:pt x="7" y="98"/>
                    </a:lnTo>
                    <a:lnTo>
                      <a:pt x="5" y="93"/>
                    </a:lnTo>
                    <a:lnTo>
                      <a:pt x="3" y="88"/>
                    </a:lnTo>
                    <a:lnTo>
                      <a:pt x="2" y="83"/>
                    </a:lnTo>
                    <a:lnTo>
                      <a:pt x="1" y="78"/>
                    </a:lnTo>
                    <a:lnTo>
                      <a:pt x="0" y="72"/>
                    </a:lnTo>
                    <a:lnTo>
                      <a:pt x="0" y="65"/>
                    </a:lnTo>
                    <a:lnTo>
                      <a:pt x="0" y="60"/>
                    </a:lnTo>
                    <a:lnTo>
                      <a:pt x="2" y="0"/>
                    </a:lnTo>
                    <a:lnTo>
                      <a:pt x="299" y="0"/>
                    </a:lnTo>
                    <a:lnTo>
                      <a:pt x="301" y="60"/>
                    </a:lnTo>
                    <a:close/>
                  </a:path>
                </a:pathLst>
              </a:custGeom>
              <a:solidFill>
                <a:srgbClr val="CDCAC7"/>
              </a:solidFill>
              <a:ln w="0">
                <a:solidFill>
                  <a:srgbClr val="000000"/>
                </a:solidFill>
                <a:round/>
                <a:headEnd/>
                <a:tailEnd/>
              </a:ln>
            </p:spPr>
            <p:txBody>
              <a:bodyPr/>
              <a:lstStyle/>
              <a:p>
                <a:pPr algn="ctr"/>
                <a:endParaRPr lang="en-US" sz="1800"/>
              </a:p>
            </p:txBody>
          </p:sp>
          <p:sp>
            <p:nvSpPr>
              <p:cNvPr id="309698" name="Freeform 214"/>
              <p:cNvSpPr>
                <a:spLocks/>
              </p:cNvSpPr>
              <p:nvPr/>
            </p:nvSpPr>
            <p:spPr bwMode="auto">
              <a:xfrm>
                <a:off x="4955" y="1330"/>
                <a:ext cx="1" cy="9"/>
              </a:xfrm>
              <a:custGeom>
                <a:avLst/>
                <a:gdLst>
                  <a:gd name="T0" fmla="*/ 1 w 30"/>
                  <a:gd name="T1" fmla="*/ 9 h 201"/>
                  <a:gd name="T2" fmla="*/ 1 w 30"/>
                  <a:gd name="T3" fmla="*/ 9 h 201"/>
                  <a:gd name="T4" fmla="*/ 1 w 30"/>
                  <a:gd name="T5" fmla="*/ 9 h 201"/>
                  <a:gd name="T6" fmla="*/ 1 w 30"/>
                  <a:gd name="T7" fmla="*/ 9 h 201"/>
                  <a:gd name="T8" fmla="*/ 1 w 30"/>
                  <a:gd name="T9" fmla="*/ 9 h 201"/>
                  <a:gd name="T10" fmla="*/ 1 w 30"/>
                  <a:gd name="T11" fmla="*/ 9 h 201"/>
                  <a:gd name="T12" fmla="*/ 1 w 30"/>
                  <a:gd name="T13" fmla="*/ 8 h 201"/>
                  <a:gd name="T14" fmla="*/ 1 w 30"/>
                  <a:gd name="T15" fmla="*/ 8 h 201"/>
                  <a:gd name="T16" fmla="*/ 1 w 30"/>
                  <a:gd name="T17" fmla="*/ 1 h 201"/>
                  <a:gd name="T18" fmla="*/ 1 w 30"/>
                  <a:gd name="T19" fmla="*/ 1 h 201"/>
                  <a:gd name="T20" fmla="*/ 1 w 30"/>
                  <a:gd name="T21" fmla="*/ 0 h 201"/>
                  <a:gd name="T22" fmla="*/ 1 w 30"/>
                  <a:gd name="T23" fmla="*/ 0 h 201"/>
                  <a:gd name="T24" fmla="*/ 1 w 30"/>
                  <a:gd name="T25" fmla="*/ 0 h 201"/>
                  <a:gd name="T26" fmla="*/ 1 w 30"/>
                  <a:gd name="T27" fmla="*/ 0 h 201"/>
                  <a:gd name="T28" fmla="*/ 1 w 30"/>
                  <a:gd name="T29" fmla="*/ 0 h 201"/>
                  <a:gd name="T30" fmla="*/ 1 w 30"/>
                  <a:gd name="T31" fmla="*/ 0 h 201"/>
                  <a:gd name="T32" fmla="*/ 1 w 30"/>
                  <a:gd name="T33" fmla="*/ 0 h 201"/>
                  <a:gd name="T34" fmla="*/ 0 w 30"/>
                  <a:gd name="T35" fmla="*/ 0 h 201"/>
                  <a:gd name="T36" fmla="*/ 0 w 30"/>
                  <a:gd name="T37" fmla="*/ 0 h 201"/>
                  <a:gd name="T38" fmla="*/ 0 w 30"/>
                  <a:gd name="T39" fmla="*/ 0 h 201"/>
                  <a:gd name="T40" fmla="*/ 0 w 30"/>
                  <a:gd name="T41" fmla="*/ 0 h 201"/>
                  <a:gd name="T42" fmla="*/ 0 w 30"/>
                  <a:gd name="T43" fmla="*/ 0 h 201"/>
                  <a:gd name="T44" fmla="*/ 0 w 30"/>
                  <a:gd name="T45" fmla="*/ 0 h 201"/>
                  <a:gd name="T46" fmla="*/ 0 w 30"/>
                  <a:gd name="T47" fmla="*/ 1 h 201"/>
                  <a:gd name="T48" fmla="*/ 0 w 30"/>
                  <a:gd name="T49" fmla="*/ 1 h 201"/>
                  <a:gd name="T50" fmla="*/ 0 w 30"/>
                  <a:gd name="T51" fmla="*/ 8 h 201"/>
                  <a:gd name="T52" fmla="*/ 0 w 30"/>
                  <a:gd name="T53" fmla="*/ 8 h 201"/>
                  <a:gd name="T54" fmla="*/ 0 w 30"/>
                  <a:gd name="T55" fmla="*/ 8 h 201"/>
                  <a:gd name="T56" fmla="*/ 0 w 30"/>
                  <a:gd name="T57" fmla="*/ 8 h 201"/>
                  <a:gd name="T58" fmla="*/ 0 w 30"/>
                  <a:gd name="T59" fmla="*/ 9 h 201"/>
                  <a:gd name="T60" fmla="*/ 0 w 30"/>
                  <a:gd name="T61" fmla="*/ 9 h 201"/>
                  <a:gd name="T62" fmla="*/ 0 w 30"/>
                  <a:gd name="T63" fmla="*/ 9 h 201"/>
                  <a:gd name="T64" fmla="*/ 0 w 30"/>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01"/>
                  <a:gd name="T101" fmla="*/ 30 w 30"/>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01">
                    <a:moveTo>
                      <a:pt x="16" y="201"/>
                    </a:moveTo>
                    <a:lnTo>
                      <a:pt x="18" y="200"/>
                    </a:lnTo>
                    <a:lnTo>
                      <a:pt x="19" y="200"/>
                    </a:lnTo>
                    <a:lnTo>
                      <a:pt x="20" y="200"/>
                    </a:lnTo>
                    <a:lnTo>
                      <a:pt x="21" y="199"/>
                    </a:lnTo>
                    <a:lnTo>
                      <a:pt x="23" y="197"/>
                    </a:lnTo>
                    <a:lnTo>
                      <a:pt x="24" y="196"/>
                    </a:lnTo>
                    <a:lnTo>
                      <a:pt x="25" y="195"/>
                    </a:lnTo>
                    <a:lnTo>
                      <a:pt x="26" y="194"/>
                    </a:lnTo>
                    <a:lnTo>
                      <a:pt x="26" y="193"/>
                    </a:lnTo>
                    <a:lnTo>
                      <a:pt x="27" y="191"/>
                    </a:lnTo>
                    <a:lnTo>
                      <a:pt x="28" y="190"/>
                    </a:lnTo>
                    <a:lnTo>
                      <a:pt x="28" y="188"/>
                    </a:lnTo>
                    <a:lnTo>
                      <a:pt x="29" y="186"/>
                    </a:lnTo>
                    <a:lnTo>
                      <a:pt x="29" y="184"/>
                    </a:lnTo>
                    <a:lnTo>
                      <a:pt x="29" y="183"/>
                    </a:lnTo>
                    <a:lnTo>
                      <a:pt x="30" y="181"/>
                    </a:lnTo>
                    <a:lnTo>
                      <a:pt x="30" y="19"/>
                    </a:lnTo>
                    <a:lnTo>
                      <a:pt x="29" y="17"/>
                    </a:lnTo>
                    <a:lnTo>
                      <a:pt x="29" y="15"/>
                    </a:lnTo>
                    <a:lnTo>
                      <a:pt x="29" y="13"/>
                    </a:lnTo>
                    <a:lnTo>
                      <a:pt x="28" y="11"/>
                    </a:lnTo>
                    <a:lnTo>
                      <a:pt x="28" y="10"/>
                    </a:lnTo>
                    <a:lnTo>
                      <a:pt x="27" y="8"/>
                    </a:lnTo>
                    <a:lnTo>
                      <a:pt x="26" y="7"/>
                    </a:lnTo>
                    <a:lnTo>
                      <a:pt x="26" y="5"/>
                    </a:lnTo>
                    <a:lnTo>
                      <a:pt x="25" y="4"/>
                    </a:lnTo>
                    <a:lnTo>
                      <a:pt x="24" y="3"/>
                    </a:lnTo>
                    <a:lnTo>
                      <a:pt x="23" y="2"/>
                    </a:lnTo>
                    <a:lnTo>
                      <a:pt x="21" y="1"/>
                    </a:lnTo>
                    <a:lnTo>
                      <a:pt x="20" y="0"/>
                    </a:lnTo>
                    <a:lnTo>
                      <a:pt x="19" y="0"/>
                    </a:lnTo>
                    <a:lnTo>
                      <a:pt x="18" y="0"/>
                    </a:lnTo>
                    <a:lnTo>
                      <a:pt x="16" y="0"/>
                    </a:lnTo>
                    <a:lnTo>
                      <a:pt x="14" y="0"/>
                    </a:lnTo>
                    <a:lnTo>
                      <a:pt x="13" y="0"/>
                    </a:lnTo>
                    <a:lnTo>
                      <a:pt x="12" y="0"/>
                    </a:lnTo>
                    <a:lnTo>
                      <a:pt x="11" y="1"/>
                    </a:lnTo>
                    <a:lnTo>
                      <a:pt x="10" y="2"/>
                    </a:lnTo>
                    <a:lnTo>
                      <a:pt x="9" y="3"/>
                    </a:lnTo>
                    <a:lnTo>
                      <a:pt x="8" y="4"/>
                    </a:lnTo>
                    <a:lnTo>
                      <a:pt x="7" y="5"/>
                    </a:lnTo>
                    <a:lnTo>
                      <a:pt x="6" y="7"/>
                    </a:lnTo>
                    <a:lnTo>
                      <a:pt x="6" y="8"/>
                    </a:lnTo>
                    <a:lnTo>
                      <a:pt x="5" y="10"/>
                    </a:lnTo>
                    <a:lnTo>
                      <a:pt x="5" y="11"/>
                    </a:lnTo>
                    <a:lnTo>
                      <a:pt x="4" y="13"/>
                    </a:lnTo>
                    <a:lnTo>
                      <a:pt x="4" y="15"/>
                    </a:lnTo>
                    <a:lnTo>
                      <a:pt x="4" y="17"/>
                    </a:lnTo>
                    <a:lnTo>
                      <a:pt x="4" y="19"/>
                    </a:lnTo>
                    <a:lnTo>
                      <a:pt x="0" y="168"/>
                    </a:lnTo>
                    <a:lnTo>
                      <a:pt x="0" y="170"/>
                    </a:lnTo>
                    <a:lnTo>
                      <a:pt x="0" y="172"/>
                    </a:lnTo>
                    <a:lnTo>
                      <a:pt x="0" y="175"/>
                    </a:lnTo>
                    <a:lnTo>
                      <a:pt x="1" y="177"/>
                    </a:lnTo>
                    <a:lnTo>
                      <a:pt x="2" y="180"/>
                    </a:lnTo>
                    <a:lnTo>
                      <a:pt x="3" y="182"/>
                    </a:lnTo>
                    <a:lnTo>
                      <a:pt x="4" y="185"/>
                    </a:lnTo>
                    <a:lnTo>
                      <a:pt x="5" y="188"/>
                    </a:lnTo>
                    <a:lnTo>
                      <a:pt x="7" y="190"/>
                    </a:lnTo>
                    <a:lnTo>
                      <a:pt x="8" y="192"/>
                    </a:lnTo>
                    <a:lnTo>
                      <a:pt x="9" y="194"/>
                    </a:lnTo>
                    <a:lnTo>
                      <a:pt x="10" y="196"/>
                    </a:lnTo>
                    <a:lnTo>
                      <a:pt x="12" y="197"/>
                    </a:lnTo>
                    <a:lnTo>
                      <a:pt x="13" y="200"/>
                    </a:lnTo>
                    <a:lnTo>
                      <a:pt x="14" y="200"/>
                    </a:lnTo>
                    <a:lnTo>
                      <a:pt x="16" y="201"/>
                    </a:lnTo>
                    <a:close/>
                  </a:path>
                </a:pathLst>
              </a:custGeom>
              <a:solidFill>
                <a:srgbClr val="DADEDC"/>
              </a:solidFill>
              <a:ln w="0">
                <a:solidFill>
                  <a:srgbClr val="000000"/>
                </a:solidFill>
                <a:round/>
                <a:headEnd/>
                <a:tailEnd/>
              </a:ln>
            </p:spPr>
            <p:txBody>
              <a:bodyPr/>
              <a:lstStyle/>
              <a:p>
                <a:pPr algn="ctr"/>
                <a:endParaRPr lang="en-US" sz="1800"/>
              </a:p>
            </p:txBody>
          </p:sp>
          <p:sp>
            <p:nvSpPr>
              <p:cNvPr id="309699" name="Freeform 215"/>
              <p:cNvSpPr>
                <a:spLocks/>
              </p:cNvSpPr>
              <p:nvPr/>
            </p:nvSpPr>
            <p:spPr bwMode="auto">
              <a:xfrm>
                <a:off x="4970" y="1330"/>
                <a:ext cx="2" cy="9"/>
              </a:xfrm>
              <a:custGeom>
                <a:avLst/>
                <a:gdLst>
                  <a:gd name="T0" fmla="*/ 1 w 34"/>
                  <a:gd name="T1" fmla="*/ 9 h 211"/>
                  <a:gd name="T2" fmla="*/ 1 w 34"/>
                  <a:gd name="T3" fmla="*/ 9 h 211"/>
                  <a:gd name="T4" fmla="*/ 1 w 34"/>
                  <a:gd name="T5" fmla="*/ 9 h 211"/>
                  <a:gd name="T6" fmla="*/ 1 w 34"/>
                  <a:gd name="T7" fmla="*/ 9 h 211"/>
                  <a:gd name="T8" fmla="*/ 2 w 34"/>
                  <a:gd name="T9" fmla="*/ 8 h 211"/>
                  <a:gd name="T10" fmla="*/ 2 w 34"/>
                  <a:gd name="T11" fmla="*/ 8 h 211"/>
                  <a:gd name="T12" fmla="*/ 2 w 34"/>
                  <a:gd name="T13" fmla="*/ 8 h 211"/>
                  <a:gd name="T14" fmla="*/ 2 w 34"/>
                  <a:gd name="T15" fmla="*/ 8 h 211"/>
                  <a:gd name="T16" fmla="*/ 2 w 34"/>
                  <a:gd name="T17" fmla="*/ 1 h 211"/>
                  <a:gd name="T18" fmla="*/ 1 w 34"/>
                  <a:gd name="T19" fmla="*/ 1 h 211"/>
                  <a:gd name="T20" fmla="*/ 1 w 34"/>
                  <a:gd name="T21" fmla="*/ 1 h 211"/>
                  <a:gd name="T22" fmla="*/ 1 w 34"/>
                  <a:gd name="T23" fmla="*/ 0 h 211"/>
                  <a:gd name="T24" fmla="*/ 1 w 34"/>
                  <a:gd name="T25" fmla="*/ 0 h 211"/>
                  <a:gd name="T26" fmla="*/ 1 w 34"/>
                  <a:gd name="T27" fmla="*/ 0 h 211"/>
                  <a:gd name="T28" fmla="*/ 1 w 34"/>
                  <a:gd name="T29" fmla="*/ 0 h 211"/>
                  <a:gd name="T30" fmla="*/ 1 w 34"/>
                  <a:gd name="T31" fmla="*/ 0 h 211"/>
                  <a:gd name="T32" fmla="*/ 1 w 34"/>
                  <a:gd name="T33" fmla="*/ 0 h 211"/>
                  <a:gd name="T34" fmla="*/ 1 w 34"/>
                  <a:gd name="T35" fmla="*/ 0 h 211"/>
                  <a:gd name="T36" fmla="*/ 0 w 34"/>
                  <a:gd name="T37" fmla="*/ 0 h 211"/>
                  <a:gd name="T38" fmla="*/ 0 w 34"/>
                  <a:gd name="T39" fmla="*/ 0 h 211"/>
                  <a:gd name="T40" fmla="*/ 0 w 34"/>
                  <a:gd name="T41" fmla="*/ 0 h 211"/>
                  <a:gd name="T42" fmla="*/ 0 w 34"/>
                  <a:gd name="T43" fmla="*/ 0 h 211"/>
                  <a:gd name="T44" fmla="*/ 0 w 34"/>
                  <a:gd name="T45" fmla="*/ 1 h 211"/>
                  <a:gd name="T46" fmla="*/ 0 w 34"/>
                  <a:gd name="T47" fmla="*/ 1 h 211"/>
                  <a:gd name="T48" fmla="*/ 0 w 34"/>
                  <a:gd name="T49" fmla="*/ 1 h 211"/>
                  <a:gd name="T50" fmla="*/ 0 w 34"/>
                  <a:gd name="T51" fmla="*/ 8 h 211"/>
                  <a:gd name="T52" fmla="*/ 0 w 34"/>
                  <a:gd name="T53" fmla="*/ 8 h 211"/>
                  <a:gd name="T54" fmla="*/ 0 w 34"/>
                  <a:gd name="T55" fmla="*/ 9 h 211"/>
                  <a:gd name="T56" fmla="*/ 0 w 34"/>
                  <a:gd name="T57" fmla="*/ 9 h 211"/>
                  <a:gd name="T58" fmla="*/ 0 w 34"/>
                  <a:gd name="T59" fmla="*/ 9 h 211"/>
                  <a:gd name="T60" fmla="*/ 0 w 34"/>
                  <a:gd name="T61" fmla="*/ 9 h 211"/>
                  <a:gd name="T62" fmla="*/ 0 w 34"/>
                  <a:gd name="T63" fmla="*/ 9 h 211"/>
                  <a:gd name="T64" fmla="*/ 1 w 34"/>
                  <a:gd name="T65" fmla="*/ 9 h 2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211"/>
                  <a:gd name="T101" fmla="*/ 34 w 34"/>
                  <a:gd name="T102" fmla="*/ 211 h 2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211">
                    <a:moveTo>
                      <a:pt x="12" y="211"/>
                    </a:moveTo>
                    <a:lnTo>
                      <a:pt x="13" y="210"/>
                    </a:lnTo>
                    <a:lnTo>
                      <a:pt x="14" y="210"/>
                    </a:lnTo>
                    <a:lnTo>
                      <a:pt x="17" y="208"/>
                    </a:lnTo>
                    <a:lnTo>
                      <a:pt x="19" y="207"/>
                    </a:lnTo>
                    <a:lnTo>
                      <a:pt x="20" y="204"/>
                    </a:lnTo>
                    <a:lnTo>
                      <a:pt x="22" y="202"/>
                    </a:lnTo>
                    <a:lnTo>
                      <a:pt x="24" y="200"/>
                    </a:lnTo>
                    <a:lnTo>
                      <a:pt x="26" y="197"/>
                    </a:lnTo>
                    <a:lnTo>
                      <a:pt x="27" y="195"/>
                    </a:lnTo>
                    <a:lnTo>
                      <a:pt x="29" y="192"/>
                    </a:lnTo>
                    <a:lnTo>
                      <a:pt x="30" y="189"/>
                    </a:lnTo>
                    <a:lnTo>
                      <a:pt x="31" y="187"/>
                    </a:lnTo>
                    <a:lnTo>
                      <a:pt x="32" y="184"/>
                    </a:lnTo>
                    <a:lnTo>
                      <a:pt x="33" y="182"/>
                    </a:lnTo>
                    <a:lnTo>
                      <a:pt x="33" y="180"/>
                    </a:lnTo>
                    <a:lnTo>
                      <a:pt x="34" y="178"/>
                    </a:lnTo>
                    <a:lnTo>
                      <a:pt x="26" y="20"/>
                    </a:lnTo>
                    <a:lnTo>
                      <a:pt x="25" y="18"/>
                    </a:lnTo>
                    <a:lnTo>
                      <a:pt x="25" y="16"/>
                    </a:lnTo>
                    <a:lnTo>
                      <a:pt x="25" y="14"/>
                    </a:lnTo>
                    <a:lnTo>
                      <a:pt x="24" y="12"/>
                    </a:lnTo>
                    <a:lnTo>
                      <a:pt x="24" y="11"/>
                    </a:lnTo>
                    <a:lnTo>
                      <a:pt x="23" y="9"/>
                    </a:lnTo>
                    <a:lnTo>
                      <a:pt x="22" y="8"/>
                    </a:lnTo>
                    <a:lnTo>
                      <a:pt x="22" y="5"/>
                    </a:lnTo>
                    <a:lnTo>
                      <a:pt x="21" y="4"/>
                    </a:lnTo>
                    <a:lnTo>
                      <a:pt x="20" y="3"/>
                    </a:lnTo>
                    <a:lnTo>
                      <a:pt x="19" y="2"/>
                    </a:lnTo>
                    <a:lnTo>
                      <a:pt x="17" y="1"/>
                    </a:lnTo>
                    <a:lnTo>
                      <a:pt x="16" y="0"/>
                    </a:lnTo>
                    <a:lnTo>
                      <a:pt x="14" y="0"/>
                    </a:lnTo>
                    <a:lnTo>
                      <a:pt x="13" y="0"/>
                    </a:lnTo>
                    <a:lnTo>
                      <a:pt x="12" y="0"/>
                    </a:lnTo>
                    <a:lnTo>
                      <a:pt x="10" y="0"/>
                    </a:lnTo>
                    <a:lnTo>
                      <a:pt x="9" y="0"/>
                    </a:lnTo>
                    <a:lnTo>
                      <a:pt x="8" y="0"/>
                    </a:lnTo>
                    <a:lnTo>
                      <a:pt x="7" y="1"/>
                    </a:lnTo>
                    <a:lnTo>
                      <a:pt x="6" y="2"/>
                    </a:lnTo>
                    <a:lnTo>
                      <a:pt x="5" y="3"/>
                    </a:lnTo>
                    <a:lnTo>
                      <a:pt x="4" y="4"/>
                    </a:lnTo>
                    <a:lnTo>
                      <a:pt x="3" y="7"/>
                    </a:lnTo>
                    <a:lnTo>
                      <a:pt x="2" y="8"/>
                    </a:lnTo>
                    <a:lnTo>
                      <a:pt x="1" y="10"/>
                    </a:lnTo>
                    <a:lnTo>
                      <a:pt x="1" y="12"/>
                    </a:lnTo>
                    <a:lnTo>
                      <a:pt x="0" y="14"/>
                    </a:lnTo>
                    <a:lnTo>
                      <a:pt x="0" y="16"/>
                    </a:lnTo>
                    <a:lnTo>
                      <a:pt x="0" y="18"/>
                    </a:lnTo>
                    <a:lnTo>
                      <a:pt x="0" y="20"/>
                    </a:lnTo>
                    <a:lnTo>
                      <a:pt x="0" y="23"/>
                    </a:lnTo>
                    <a:lnTo>
                      <a:pt x="0" y="193"/>
                    </a:lnTo>
                    <a:lnTo>
                      <a:pt x="0" y="194"/>
                    </a:lnTo>
                    <a:lnTo>
                      <a:pt x="0" y="196"/>
                    </a:lnTo>
                    <a:lnTo>
                      <a:pt x="0" y="197"/>
                    </a:lnTo>
                    <a:lnTo>
                      <a:pt x="0" y="199"/>
                    </a:lnTo>
                    <a:lnTo>
                      <a:pt x="1" y="200"/>
                    </a:lnTo>
                    <a:lnTo>
                      <a:pt x="1" y="201"/>
                    </a:lnTo>
                    <a:lnTo>
                      <a:pt x="2" y="203"/>
                    </a:lnTo>
                    <a:lnTo>
                      <a:pt x="3" y="204"/>
                    </a:lnTo>
                    <a:lnTo>
                      <a:pt x="4" y="205"/>
                    </a:lnTo>
                    <a:lnTo>
                      <a:pt x="5" y="207"/>
                    </a:lnTo>
                    <a:lnTo>
                      <a:pt x="6" y="208"/>
                    </a:lnTo>
                    <a:lnTo>
                      <a:pt x="7" y="209"/>
                    </a:lnTo>
                    <a:lnTo>
                      <a:pt x="8" y="210"/>
                    </a:lnTo>
                    <a:lnTo>
                      <a:pt x="9" y="210"/>
                    </a:lnTo>
                    <a:lnTo>
                      <a:pt x="10" y="210"/>
                    </a:lnTo>
                    <a:lnTo>
                      <a:pt x="12" y="211"/>
                    </a:lnTo>
                    <a:close/>
                  </a:path>
                </a:pathLst>
              </a:custGeom>
              <a:solidFill>
                <a:srgbClr val="DADEDC"/>
              </a:solidFill>
              <a:ln w="0">
                <a:solidFill>
                  <a:srgbClr val="000000"/>
                </a:solidFill>
                <a:round/>
                <a:headEnd/>
                <a:tailEnd/>
              </a:ln>
            </p:spPr>
            <p:txBody>
              <a:bodyPr/>
              <a:lstStyle/>
              <a:p>
                <a:pPr algn="ctr"/>
                <a:endParaRPr lang="en-US" sz="1800"/>
              </a:p>
            </p:txBody>
          </p:sp>
          <p:sp>
            <p:nvSpPr>
              <p:cNvPr id="309700" name="Freeform 216"/>
              <p:cNvSpPr>
                <a:spLocks/>
              </p:cNvSpPr>
              <p:nvPr/>
            </p:nvSpPr>
            <p:spPr bwMode="auto">
              <a:xfrm>
                <a:off x="4956" y="1329"/>
                <a:ext cx="14" cy="5"/>
              </a:xfrm>
              <a:custGeom>
                <a:avLst/>
                <a:gdLst>
                  <a:gd name="T0" fmla="*/ 13 w 308"/>
                  <a:gd name="T1" fmla="*/ 5 h 101"/>
                  <a:gd name="T2" fmla="*/ 13 w 308"/>
                  <a:gd name="T3" fmla="*/ 5 h 101"/>
                  <a:gd name="T4" fmla="*/ 13 w 308"/>
                  <a:gd name="T5" fmla="*/ 5 h 101"/>
                  <a:gd name="T6" fmla="*/ 13 w 308"/>
                  <a:gd name="T7" fmla="*/ 5 h 101"/>
                  <a:gd name="T8" fmla="*/ 14 w 308"/>
                  <a:gd name="T9" fmla="*/ 4 h 101"/>
                  <a:gd name="T10" fmla="*/ 14 w 308"/>
                  <a:gd name="T11" fmla="*/ 4 h 101"/>
                  <a:gd name="T12" fmla="*/ 14 w 308"/>
                  <a:gd name="T13" fmla="*/ 4 h 101"/>
                  <a:gd name="T14" fmla="*/ 14 w 308"/>
                  <a:gd name="T15" fmla="*/ 4 h 101"/>
                  <a:gd name="T16" fmla="*/ 14 w 308"/>
                  <a:gd name="T17" fmla="*/ 2 h 101"/>
                  <a:gd name="T18" fmla="*/ 14 w 308"/>
                  <a:gd name="T19" fmla="*/ 1 h 101"/>
                  <a:gd name="T20" fmla="*/ 14 w 308"/>
                  <a:gd name="T21" fmla="*/ 1 h 101"/>
                  <a:gd name="T22" fmla="*/ 14 w 308"/>
                  <a:gd name="T23" fmla="*/ 1 h 101"/>
                  <a:gd name="T24" fmla="*/ 14 w 308"/>
                  <a:gd name="T25" fmla="*/ 0 h 101"/>
                  <a:gd name="T26" fmla="*/ 13 w 308"/>
                  <a:gd name="T27" fmla="*/ 0 h 101"/>
                  <a:gd name="T28" fmla="*/ 13 w 308"/>
                  <a:gd name="T29" fmla="*/ 0 h 101"/>
                  <a:gd name="T30" fmla="*/ 13 w 308"/>
                  <a:gd name="T31" fmla="*/ 0 h 101"/>
                  <a:gd name="T32" fmla="*/ 13 w 308"/>
                  <a:gd name="T33" fmla="*/ 0 h 101"/>
                  <a:gd name="T34" fmla="*/ 1 w 308"/>
                  <a:gd name="T35" fmla="*/ 0 h 101"/>
                  <a:gd name="T36" fmla="*/ 1 w 308"/>
                  <a:gd name="T37" fmla="*/ 0 h 101"/>
                  <a:gd name="T38" fmla="*/ 1 w 308"/>
                  <a:gd name="T39" fmla="*/ 0 h 101"/>
                  <a:gd name="T40" fmla="*/ 0 w 308"/>
                  <a:gd name="T41" fmla="*/ 0 h 101"/>
                  <a:gd name="T42" fmla="*/ 0 w 308"/>
                  <a:gd name="T43" fmla="*/ 1 h 101"/>
                  <a:gd name="T44" fmla="*/ 0 w 308"/>
                  <a:gd name="T45" fmla="*/ 1 h 101"/>
                  <a:gd name="T46" fmla="*/ 0 w 308"/>
                  <a:gd name="T47" fmla="*/ 1 h 101"/>
                  <a:gd name="T48" fmla="*/ 0 w 308"/>
                  <a:gd name="T49" fmla="*/ 1 h 101"/>
                  <a:gd name="T50" fmla="*/ 0 w 308"/>
                  <a:gd name="T51" fmla="*/ 3 h 101"/>
                  <a:gd name="T52" fmla="*/ 0 w 308"/>
                  <a:gd name="T53" fmla="*/ 4 h 101"/>
                  <a:gd name="T54" fmla="*/ 0 w 308"/>
                  <a:gd name="T55" fmla="*/ 4 h 101"/>
                  <a:gd name="T56" fmla="*/ 0 w 308"/>
                  <a:gd name="T57" fmla="*/ 4 h 101"/>
                  <a:gd name="T58" fmla="*/ 0 w 308"/>
                  <a:gd name="T59" fmla="*/ 4 h 101"/>
                  <a:gd name="T60" fmla="*/ 1 w 308"/>
                  <a:gd name="T61" fmla="*/ 5 h 101"/>
                  <a:gd name="T62" fmla="*/ 1 w 308"/>
                  <a:gd name="T63" fmla="*/ 5 h 101"/>
                  <a:gd name="T64" fmla="*/ 1 w 308"/>
                  <a:gd name="T65" fmla="*/ 5 h 101"/>
                  <a:gd name="T66" fmla="*/ 2 w 308"/>
                  <a:gd name="T67" fmla="*/ 5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8"/>
                  <a:gd name="T103" fmla="*/ 0 h 101"/>
                  <a:gd name="T104" fmla="*/ 308 w 308"/>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8" h="101">
                    <a:moveTo>
                      <a:pt x="275" y="101"/>
                    </a:moveTo>
                    <a:lnTo>
                      <a:pt x="278" y="100"/>
                    </a:lnTo>
                    <a:lnTo>
                      <a:pt x="281" y="100"/>
                    </a:lnTo>
                    <a:lnTo>
                      <a:pt x="284" y="99"/>
                    </a:lnTo>
                    <a:lnTo>
                      <a:pt x="287" y="97"/>
                    </a:lnTo>
                    <a:lnTo>
                      <a:pt x="289" y="96"/>
                    </a:lnTo>
                    <a:lnTo>
                      <a:pt x="293" y="94"/>
                    </a:lnTo>
                    <a:lnTo>
                      <a:pt x="296" y="92"/>
                    </a:lnTo>
                    <a:lnTo>
                      <a:pt x="298" y="90"/>
                    </a:lnTo>
                    <a:lnTo>
                      <a:pt x="300" y="88"/>
                    </a:lnTo>
                    <a:lnTo>
                      <a:pt x="302" y="86"/>
                    </a:lnTo>
                    <a:lnTo>
                      <a:pt x="304" y="83"/>
                    </a:lnTo>
                    <a:lnTo>
                      <a:pt x="305" y="81"/>
                    </a:lnTo>
                    <a:lnTo>
                      <a:pt x="306" y="78"/>
                    </a:lnTo>
                    <a:lnTo>
                      <a:pt x="307" y="75"/>
                    </a:lnTo>
                    <a:lnTo>
                      <a:pt x="307" y="72"/>
                    </a:lnTo>
                    <a:lnTo>
                      <a:pt x="308" y="69"/>
                    </a:lnTo>
                    <a:lnTo>
                      <a:pt x="308" y="32"/>
                    </a:lnTo>
                    <a:lnTo>
                      <a:pt x="307" y="28"/>
                    </a:lnTo>
                    <a:lnTo>
                      <a:pt x="307" y="25"/>
                    </a:lnTo>
                    <a:lnTo>
                      <a:pt x="306" y="22"/>
                    </a:lnTo>
                    <a:lnTo>
                      <a:pt x="305" y="19"/>
                    </a:lnTo>
                    <a:lnTo>
                      <a:pt x="304" y="16"/>
                    </a:lnTo>
                    <a:lnTo>
                      <a:pt x="302" y="13"/>
                    </a:lnTo>
                    <a:lnTo>
                      <a:pt x="300" y="11"/>
                    </a:lnTo>
                    <a:lnTo>
                      <a:pt x="298" y="9"/>
                    </a:lnTo>
                    <a:lnTo>
                      <a:pt x="296" y="7"/>
                    </a:lnTo>
                    <a:lnTo>
                      <a:pt x="293" y="5"/>
                    </a:lnTo>
                    <a:lnTo>
                      <a:pt x="289" y="3"/>
                    </a:lnTo>
                    <a:lnTo>
                      <a:pt x="287" y="2"/>
                    </a:lnTo>
                    <a:lnTo>
                      <a:pt x="284" y="1"/>
                    </a:lnTo>
                    <a:lnTo>
                      <a:pt x="281" y="0"/>
                    </a:lnTo>
                    <a:lnTo>
                      <a:pt x="278" y="0"/>
                    </a:lnTo>
                    <a:lnTo>
                      <a:pt x="275" y="0"/>
                    </a:lnTo>
                    <a:lnTo>
                      <a:pt x="33" y="0"/>
                    </a:lnTo>
                    <a:lnTo>
                      <a:pt x="29" y="0"/>
                    </a:lnTo>
                    <a:lnTo>
                      <a:pt x="26" y="0"/>
                    </a:lnTo>
                    <a:lnTo>
                      <a:pt x="23" y="1"/>
                    </a:lnTo>
                    <a:lnTo>
                      <a:pt x="20" y="2"/>
                    </a:lnTo>
                    <a:lnTo>
                      <a:pt x="16" y="3"/>
                    </a:lnTo>
                    <a:lnTo>
                      <a:pt x="13" y="5"/>
                    </a:lnTo>
                    <a:lnTo>
                      <a:pt x="11" y="7"/>
                    </a:lnTo>
                    <a:lnTo>
                      <a:pt x="9" y="9"/>
                    </a:lnTo>
                    <a:lnTo>
                      <a:pt x="7" y="11"/>
                    </a:lnTo>
                    <a:lnTo>
                      <a:pt x="5" y="13"/>
                    </a:lnTo>
                    <a:lnTo>
                      <a:pt x="3" y="16"/>
                    </a:lnTo>
                    <a:lnTo>
                      <a:pt x="2" y="19"/>
                    </a:lnTo>
                    <a:lnTo>
                      <a:pt x="1" y="22"/>
                    </a:lnTo>
                    <a:lnTo>
                      <a:pt x="0" y="25"/>
                    </a:lnTo>
                    <a:lnTo>
                      <a:pt x="0" y="28"/>
                    </a:lnTo>
                    <a:lnTo>
                      <a:pt x="0" y="32"/>
                    </a:lnTo>
                    <a:lnTo>
                      <a:pt x="0" y="69"/>
                    </a:lnTo>
                    <a:lnTo>
                      <a:pt x="0" y="72"/>
                    </a:lnTo>
                    <a:lnTo>
                      <a:pt x="0" y="75"/>
                    </a:lnTo>
                    <a:lnTo>
                      <a:pt x="1" y="78"/>
                    </a:lnTo>
                    <a:lnTo>
                      <a:pt x="2" y="81"/>
                    </a:lnTo>
                    <a:lnTo>
                      <a:pt x="3" y="83"/>
                    </a:lnTo>
                    <a:lnTo>
                      <a:pt x="5" y="86"/>
                    </a:lnTo>
                    <a:lnTo>
                      <a:pt x="7" y="88"/>
                    </a:lnTo>
                    <a:lnTo>
                      <a:pt x="9" y="90"/>
                    </a:lnTo>
                    <a:lnTo>
                      <a:pt x="11" y="92"/>
                    </a:lnTo>
                    <a:lnTo>
                      <a:pt x="13" y="94"/>
                    </a:lnTo>
                    <a:lnTo>
                      <a:pt x="16" y="96"/>
                    </a:lnTo>
                    <a:lnTo>
                      <a:pt x="20" y="97"/>
                    </a:lnTo>
                    <a:lnTo>
                      <a:pt x="23" y="99"/>
                    </a:lnTo>
                    <a:lnTo>
                      <a:pt x="26" y="100"/>
                    </a:lnTo>
                    <a:lnTo>
                      <a:pt x="29" y="100"/>
                    </a:lnTo>
                    <a:lnTo>
                      <a:pt x="33" y="101"/>
                    </a:lnTo>
                    <a:lnTo>
                      <a:pt x="275" y="101"/>
                    </a:lnTo>
                    <a:close/>
                  </a:path>
                </a:pathLst>
              </a:custGeom>
              <a:solidFill>
                <a:srgbClr val="F2EEEA"/>
              </a:solidFill>
              <a:ln w="0">
                <a:solidFill>
                  <a:srgbClr val="000000"/>
                </a:solidFill>
                <a:round/>
                <a:headEnd/>
                <a:tailEnd/>
              </a:ln>
            </p:spPr>
            <p:txBody>
              <a:bodyPr/>
              <a:lstStyle/>
              <a:p>
                <a:pPr algn="ctr"/>
                <a:endParaRPr lang="en-US" sz="1800"/>
              </a:p>
            </p:txBody>
          </p:sp>
          <p:sp>
            <p:nvSpPr>
              <p:cNvPr id="309701" name="Freeform 217"/>
              <p:cNvSpPr>
                <a:spLocks/>
              </p:cNvSpPr>
              <p:nvPr/>
            </p:nvSpPr>
            <p:spPr bwMode="auto">
              <a:xfrm>
                <a:off x="4914" y="1315"/>
                <a:ext cx="19" cy="12"/>
              </a:xfrm>
              <a:custGeom>
                <a:avLst/>
                <a:gdLst>
                  <a:gd name="T0" fmla="*/ 17 w 430"/>
                  <a:gd name="T1" fmla="*/ 12 h 282"/>
                  <a:gd name="T2" fmla="*/ 17 w 430"/>
                  <a:gd name="T3" fmla="*/ 12 h 282"/>
                  <a:gd name="T4" fmla="*/ 17 w 430"/>
                  <a:gd name="T5" fmla="*/ 12 h 282"/>
                  <a:gd name="T6" fmla="*/ 18 w 430"/>
                  <a:gd name="T7" fmla="*/ 11 h 282"/>
                  <a:gd name="T8" fmla="*/ 18 w 430"/>
                  <a:gd name="T9" fmla="*/ 11 h 282"/>
                  <a:gd name="T10" fmla="*/ 19 w 430"/>
                  <a:gd name="T11" fmla="*/ 10 h 282"/>
                  <a:gd name="T12" fmla="*/ 19 w 430"/>
                  <a:gd name="T13" fmla="*/ 10 h 282"/>
                  <a:gd name="T14" fmla="*/ 19 w 430"/>
                  <a:gd name="T15" fmla="*/ 9 h 282"/>
                  <a:gd name="T16" fmla="*/ 18 w 430"/>
                  <a:gd name="T17" fmla="*/ 3 h 282"/>
                  <a:gd name="T18" fmla="*/ 18 w 430"/>
                  <a:gd name="T19" fmla="*/ 2 h 282"/>
                  <a:gd name="T20" fmla="*/ 18 w 430"/>
                  <a:gd name="T21" fmla="*/ 2 h 282"/>
                  <a:gd name="T22" fmla="*/ 18 w 430"/>
                  <a:gd name="T23" fmla="*/ 1 h 282"/>
                  <a:gd name="T24" fmla="*/ 18 w 430"/>
                  <a:gd name="T25" fmla="*/ 1 h 282"/>
                  <a:gd name="T26" fmla="*/ 18 w 430"/>
                  <a:gd name="T27" fmla="*/ 0 h 282"/>
                  <a:gd name="T28" fmla="*/ 17 w 430"/>
                  <a:gd name="T29" fmla="*/ 0 h 282"/>
                  <a:gd name="T30" fmla="*/ 17 w 430"/>
                  <a:gd name="T31" fmla="*/ 0 h 282"/>
                  <a:gd name="T32" fmla="*/ 17 w 430"/>
                  <a:gd name="T33" fmla="*/ 0 h 282"/>
                  <a:gd name="T34" fmla="*/ 2 w 430"/>
                  <a:gd name="T35" fmla="*/ 0 h 282"/>
                  <a:gd name="T36" fmla="*/ 2 w 430"/>
                  <a:gd name="T37" fmla="*/ 0 h 282"/>
                  <a:gd name="T38" fmla="*/ 2 w 430"/>
                  <a:gd name="T39" fmla="*/ 0 h 282"/>
                  <a:gd name="T40" fmla="*/ 1 w 430"/>
                  <a:gd name="T41" fmla="*/ 1 h 282"/>
                  <a:gd name="T42" fmla="*/ 1 w 430"/>
                  <a:gd name="T43" fmla="*/ 1 h 282"/>
                  <a:gd name="T44" fmla="*/ 1 w 430"/>
                  <a:gd name="T45" fmla="*/ 1 h 282"/>
                  <a:gd name="T46" fmla="*/ 1 w 430"/>
                  <a:gd name="T47" fmla="*/ 2 h 282"/>
                  <a:gd name="T48" fmla="*/ 1 w 430"/>
                  <a:gd name="T49" fmla="*/ 3 h 282"/>
                  <a:gd name="T50" fmla="*/ 0 w 430"/>
                  <a:gd name="T51" fmla="*/ 9 h 282"/>
                  <a:gd name="T52" fmla="*/ 0 w 430"/>
                  <a:gd name="T53" fmla="*/ 10 h 282"/>
                  <a:gd name="T54" fmla="*/ 0 w 430"/>
                  <a:gd name="T55" fmla="*/ 10 h 282"/>
                  <a:gd name="T56" fmla="*/ 0 w 430"/>
                  <a:gd name="T57" fmla="*/ 11 h 282"/>
                  <a:gd name="T58" fmla="*/ 1 w 430"/>
                  <a:gd name="T59" fmla="*/ 11 h 282"/>
                  <a:gd name="T60" fmla="*/ 1 w 430"/>
                  <a:gd name="T61" fmla="*/ 11 h 282"/>
                  <a:gd name="T62" fmla="*/ 2 w 430"/>
                  <a:gd name="T63" fmla="*/ 12 h 282"/>
                  <a:gd name="T64" fmla="*/ 2 w 430"/>
                  <a:gd name="T65" fmla="*/ 12 h 282"/>
                  <a:gd name="T66" fmla="*/ 3 w 430"/>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0"/>
                  <a:gd name="T103" fmla="*/ 0 h 282"/>
                  <a:gd name="T104" fmla="*/ 430 w 430"/>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0" h="282">
                    <a:moveTo>
                      <a:pt x="374" y="282"/>
                    </a:moveTo>
                    <a:lnTo>
                      <a:pt x="378" y="281"/>
                    </a:lnTo>
                    <a:lnTo>
                      <a:pt x="382" y="280"/>
                    </a:lnTo>
                    <a:lnTo>
                      <a:pt x="387" y="279"/>
                    </a:lnTo>
                    <a:lnTo>
                      <a:pt x="392" y="275"/>
                    </a:lnTo>
                    <a:lnTo>
                      <a:pt x="396" y="273"/>
                    </a:lnTo>
                    <a:lnTo>
                      <a:pt x="401" y="269"/>
                    </a:lnTo>
                    <a:lnTo>
                      <a:pt x="405" y="266"/>
                    </a:lnTo>
                    <a:lnTo>
                      <a:pt x="411" y="261"/>
                    </a:lnTo>
                    <a:lnTo>
                      <a:pt x="415" y="257"/>
                    </a:lnTo>
                    <a:lnTo>
                      <a:pt x="418" y="252"/>
                    </a:lnTo>
                    <a:lnTo>
                      <a:pt x="421" y="246"/>
                    </a:lnTo>
                    <a:lnTo>
                      <a:pt x="424" y="240"/>
                    </a:lnTo>
                    <a:lnTo>
                      <a:pt x="426" y="233"/>
                    </a:lnTo>
                    <a:lnTo>
                      <a:pt x="428" y="227"/>
                    </a:lnTo>
                    <a:lnTo>
                      <a:pt x="429" y="220"/>
                    </a:lnTo>
                    <a:lnTo>
                      <a:pt x="430" y="214"/>
                    </a:lnTo>
                    <a:lnTo>
                      <a:pt x="417" y="66"/>
                    </a:lnTo>
                    <a:lnTo>
                      <a:pt x="416" y="59"/>
                    </a:lnTo>
                    <a:lnTo>
                      <a:pt x="416" y="52"/>
                    </a:lnTo>
                    <a:lnTo>
                      <a:pt x="415" y="46"/>
                    </a:lnTo>
                    <a:lnTo>
                      <a:pt x="413" y="40"/>
                    </a:lnTo>
                    <a:lnTo>
                      <a:pt x="411" y="33"/>
                    </a:lnTo>
                    <a:lnTo>
                      <a:pt x="409" y="28"/>
                    </a:lnTo>
                    <a:lnTo>
                      <a:pt x="406" y="23"/>
                    </a:lnTo>
                    <a:lnTo>
                      <a:pt x="403" y="19"/>
                    </a:lnTo>
                    <a:lnTo>
                      <a:pt x="400" y="14"/>
                    </a:lnTo>
                    <a:lnTo>
                      <a:pt x="397" y="11"/>
                    </a:lnTo>
                    <a:lnTo>
                      <a:pt x="393" y="7"/>
                    </a:lnTo>
                    <a:lnTo>
                      <a:pt x="390" y="5"/>
                    </a:lnTo>
                    <a:lnTo>
                      <a:pt x="386" y="2"/>
                    </a:lnTo>
                    <a:lnTo>
                      <a:pt x="382" y="1"/>
                    </a:lnTo>
                    <a:lnTo>
                      <a:pt x="378" y="0"/>
                    </a:lnTo>
                    <a:lnTo>
                      <a:pt x="374" y="0"/>
                    </a:lnTo>
                    <a:lnTo>
                      <a:pt x="57" y="0"/>
                    </a:lnTo>
                    <a:lnTo>
                      <a:pt x="52" y="0"/>
                    </a:lnTo>
                    <a:lnTo>
                      <a:pt x="48" y="1"/>
                    </a:lnTo>
                    <a:lnTo>
                      <a:pt x="44" y="2"/>
                    </a:lnTo>
                    <a:lnTo>
                      <a:pt x="40" y="5"/>
                    </a:lnTo>
                    <a:lnTo>
                      <a:pt x="36" y="7"/>
                    </a:lnTo>
                    <a:lnTo>
                      <a:pt x="33" y="11"/>
                    </a:lnTo>
                    <a:lnTo>
                      <a:pt x="29" y="14"/>
                    </a:lnTo>
                    <a:lnTo>
                      <a:pt x="27" y="19"/>
                    </a:lnTo>
                    <a:lnTo>
                      <a:pt x="24" y="23"/>
                    </a:lnTo>
                    <a:lnTo>
                      <a:pt x="21" y="28"/>
                    </a:lnTo>
                    <a:lnTo>
                      <a:pt x="18" y="33"/>
                    </a:lnTo>
                    <a:lnTo>
                      <a:pt x="17" y="40"/>
                    </a:lnTo>
                    <a:lnTo>
                      <a:pt x="15" y="46"/>
                    </a:lnTo>
                    <a:lnTo>
                      <a:pt x="14" y="52"/>
                    </a:lnTo>
                    <a:lnTo>
                      <a:pt x="14" y="59"/>
                    </a:lnTo>
                    <a:lnTo>
                      <a:pt x="14" y="66"/>
                    </a:lnTo>
                    <a:lnTo>
                      <a:pt x="0" y="214"/>
                    </a:lnTo>
                    <a:lnTo>
                      <a:pt x="0" y="220"/>
                    </a:lnTo>
                    <a:lnTo>
                      <a:pt x="1" y="227"/>
                    </a:lnTo>
                    <a:lnTo>
                      <a:pt x="3" y="233"/>
                    </a:lnTo>
                    <a:lnTo>
                      <a:pt x="5" y="240"/>
                    </a:lnTo>
                    <a:lnTo>
                      <a:pt x="8" y="246"/>
                    </a:lnTo>
                    <a:lnTo>
                      <a:pt x="11" y="252"/>
                    </a:lnTo>
                    <a:lnTo>
                      <a:pt x="15" y="257"/>
                    </a:lnTo>
                    <a:lnTo>
                      <a:pt x="19" y="261"/>
                    </a:lnTo>
                    <a:lnTo>
                      <a:pt x="24" y="266"/>
                    </a:lnTo>
                    <a:lnTo>
                      <a:pt x="28" y="269"/>
                    </a:lnTo>
                    <a:lnTo>
                      <a:pt x="33" y="273"/>
                    </a:lnTo>
                    <a:lnTo>
                      <a:pt x="38" y="275"/>
                    </a:lnTo>
                    <a:lnTo>
                      <a:pt x="42" y="279"/>
                    </a:lnTo>
                    <a:lnTo>
                      <a:pt x="47" y="280"/>
                    </a:lnTo>
                    <a:lnTo>
                      <a:pt x="52" y="281"/>
                    </a:lnTo>
                    <a:lnTo>
                      <a:pt x="57" y="282"/>
                    </a:lnTo>
                    <a:lnTo>
                      <a:pt x="374" y="282"/>
                    </a:lnTo>
                    <a:close/>
                  </a:path>
                </a:pathLst>
              </a:custGeom>
              <a:solidFill>
                <a:srgbClr val="7F7F7F"/>
              </a:solidFill>
              <a:ln w="0">
                <a:solidFill>
                  <a:srgbClr val="000000"/>
                </a:solidFill>
                <a:round/>
                <a:headEnd/>
                <a:tailEnd/>
              </a:ln>
            </p:spPr>
            <p:txBody>
              <a:bodyPr/>
              <a:lstStyle/>
              <a:p>
                <a:pPr algn="ctr"/>
                <a:endParaRPr lang="en-US" sz="1800"/>
              </a:p>
            </p:txBody>
          </p:sp>
          <p:sp>
            <p:nvSpPr>
              <p:cNvPr id="309702" name="Freeform 218"/>
              <p:cNvSpPr>
                <a:spLocks/>
              </p:cNvSpPr>
              <p:nvPr/>
            </p:nvSpPr>
            <p:spPr bwMode="auto">
              <a:xfrm>
                <a:off x="4915" y="1315"/>
                <a:ext cx="18" cy="11"/>
              </a:xfrm>
              <a:custGeom>
                <a:avLst/>
                <a:gdLst>
                  <a:gd name="T0" fmla="*/ 16 w 410"/>
                  <a:gd name="T1" fmla="*/ 11 h 268"/>
                  <a:gd name="T2" fmla="*/ 16 w 410"/>
                  <a:gd name="T3" fmla="*/ 11 h 268"/>
                  <a:gd name="T4" fmla="*/ 17 w 410"/>
                  <a:gd name="T5" fmla="*/ 11 h 268"/>
                  <a:gd name="T6" fmla="*/ 17 w 410"/>
                  <a:gd name="T7" fmla="*/ 10 h 268"/>
                  <a:gd name="T8" fmla="*/ 17 w 410"/>
                  <a:gd name="T9" fmla="*/ 10 h 268"/>
                  <a:gd name="T10" fmla="*/ 18 w 410"/>
                  <a:gd name="T11" fmla="*/ 10 h 268"/>
                  <a:gd name="T12" fmla="*/ 18 w 410"/>
                  <a:gd name="T13" fmla="*/ 9 h 268"/>
                  <a:gd name="T14" fmla="*/ 18 w 410"/>
                  <a:gd name="T15" fmla="*/ 9 h 268"/>
                  <a:gd name="T16" fmla="*/ 17 w 410"/>
                  <a:gd name="T17" fmla="*/ 3 h 268"/>
                  <a:gd name="T18" fmla="*/ 17 w 410"/>
                  <a:gd name="T19" fmla="*/ 2 h 268"/>
                  <a:gd name="T20" fmla="*/ 17 w 410"/>
                  <a:gd name="T21" fmla="*/ 2 h 268"/>
                  <a:gd name="T22" fmla="*/ 17 w 410"/>
                  <a:gd name="T23" fmla="*/ 1 h 268"/>
                  <a:gd name="T24" fmla="*/ 17 w 410"/>
                  <a:gd name="T25" fmla="*/ 1 h 268"/>
                  <a:gd name="T26" fmla="*/ 17 w 410"/>
                  <a:gd name="T27" fmla="*/ 0 h 268"/>
                  <a:gd name="T28" fmla="*/ 16 w 410"/>
                  <a:gd name="T29" fmla="*/ 0 h 268"/>
                  <a:gd name="T30" fmla="*/ 16 w 410"/>
                  <a:gd name="T31" fmla="*/ 0 h 268"/>
                  <a:gd name="T32" fmla="*/ 16 w 410"/>
                  <a:gd name="T33" fmla="*/ 0 h 268"/>
                  <a:gd name="T34" fmla="*/ 2 w 410"/>
                  <a:gd name="T35" fmla="*/ 0 h 268"/>
                  <a:gd name="T36" fmla="*/ 2 w 410"/>
                  <a:gd name="T37" fmla="*/ 0 h 268"/>
                  <a:gd name="T38" fmla="*/ 1 w 410"/>
                  <a:gd name="T39" fmla="*/ 0 h 268"/>
                  <a:gd name="T40" fmla="*/ 1 w 410"/>
                  <a:gd name="T41" fmla="*/ 1 h 268"/>
                  <a:gd name="T42" fmla="*/ 1 w 410"/>
                  <a:gd name="T43" fmla="*/ 1 h 268"/>
                  <a:gd name="T44" fmla="*/ 1 w 410"/>
                  <a:gd name="T45" fmla="*/ 1 h 268"/>
                  <a:gd name="T46" fmla="*/ 1 w 410"/>
                  <a:gd name="T47" fmla="*/ 2 h 268"/>
                  <a:gd name="T48" fmla="*/ 1 w 410"/>
                  <a:gd name="T49" fmla="*/ 2 h 268"/>
                  <a:gd name="T50" fmla="*/ 0 w 410"/>
                  <a:gd name="T51" fmla="*/ 8 h 268"/>
                  <a:gd name="T52" fmla="*/ 0 w 410"/>
                  <a:gd name="T53" fmla="*/ 9 h 268"/>
                  <a:gd name="T54" fmla="*/ 0 w 410"/>
                  <a:gd name="T55" fmla="*/ 9 h 268"/>
                  <a:gd name="T56" fmla="*/ 0 w 410"/>
                  <a:gd name="T57" fmla="*/ 10 h 268"/>
                  <a:gd name="T58" fmla="*/ 1 w 410"/>
                  <a:gd name="T59" fmla="*/ 10 h 268"/>
                  <a:gd name="T60" fmla="*/ 1 w 410"/>
                  <a:gd name="T61" fmla="*/ 11 h 268"/>
                  <a:gd name="T62" fmla="*/ 2 w 410"/>
                  <a:gd name="T63" fmla="*/ 11 h 268"/>
                  <a:gd name="T64" fmla="*/ 2 w 410"/>
                  <a:gd name="T65" fmla="*/ 11 h 268"/>
                  <a:gd name="T66" fmla="*/ 2 w 410"/>
                  <a:gd name="T67" fmla="*/ 11 h 2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0"/>
                  <a:gd name="T103" fmla="*/ 0 h 268"/>
                  <a:gd name="T104" fmla="*/ 410 w 410"/>
                  <a:gd name="T105" fmla="*/ 268 h 2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0" h="268">
                    <a:moveTo>
                      <a:pt x="356" y="268"/>
                    </a:moveTo>
                    <a:lnTo>
                      <a:pt x="361" y="267"/>
                    </a:lnTo>
                    <a:lnTo>
                      <a:pt x="365" y="266"/>
                    </a:lnTo>
                    <a:lnTo>
                      <a:pt x="369" y="265"/>
                    </a:lnTo>
                    <a:lnTo>
                      <a:pt x="374" y="263"/>
                    </a:lnTo>
                    <a:lnTo>
                      <a:pt x="378" y="260"/>
                    </a:lnTo>
                    <a:lnTo>
                      <a:pt x="383" y="257"/>
                    </a:lnTo>
                    <a:lnTo>
                      <a:pt x="387" y="254"/>
                    </a:lnTo>
                    <a:lnTo>
                      <a:pt x="391" y="250"/>
                    </a:lnTo>
                    <a:lnTo>
                      <a:pt x="394" y="245"/>
                    </a:lnTo>
                    <a:lnTo>
                      <a:pt x="399" y="240"/>
                    </a:lnTo>
                    <a:lnTo>
                      <a:pt x="402" y="235"/>
                    </a:lnTo>
                    <a:lnTo>
                      <a:pt x="404" y="229"/>
                    </a:lnTo>
                    <a:lnTo>
                      <a:pt x="407" y="223"/>
                    </a:lnTo>
                    <a:lnTo>
                      <a:pt x="408" y="217"/>
                    </a:lnTo>
                    <a:lnTo>
                      <a:pt x="409" y="211"/>
                    </a:lnTo>
                    <a:lnTo>
                      <a:pt x="410" y="205"/>
                    </a:lnTo>
                    <a:lnTo>
                      <a:pt x="397" y="64"/>
                    </a:lnTo>
                    <a:lnTo>
                      <a:pt x="396" y="57"/>
                    </a:lnTo>
                    <a:lnTo>
                      <a:pt x="396" y="51"/>
                    </a:lnTo>
                    <a:lnTo>
                      <a:pt x="395" y="45"/>
                    </a:lnTo>
                    <a:lnTo>
                      <a:pt x="393" y="39"/>
                    </a:lnTo>
                    <a:lnTo>
                      <a:pt x="392" y="33"/>
                    </a:lnTo>
                    <a:lnTo>
                      <a:pt x="390" y="27"/>
                    </a:lnTo>
                    <a:lnTo>
                      <a:pt x="387" y="22"/>
                    </a:lnTo>
                    <a:lnTo>
                      <a:pt x="385" y="18"/>
                    </a:lnTo>
                    <a:lnTo>
                      <a:pt x="382" y="14"/>
                    </a:lnTo>
                    <a:lnTo>
                      <a:pt x="379" y="10"/>
                    </a:lnTo>
                    <a:lnTo>
                      <a:pt x="376" y="7"/>
                    </a:lnTo>
                    <a:lnTo>
                      <a:pt x="372" y="4"/>
                    </a:lnTo>
                    <a:lnTo>
                      <a:pt x="368" y="2"/>
                    </a:lnTo>
                    <a:lnTo>
                      <a:pt x="365" y="1"/>
                    </a:lnTo>
                    <a:lnTo>
                      <a:pt x="361" y="0"/>
                    </a:lnTo>
                    <a:lnTo>
                      <a:pt x="356" y="0"/>
                    </a:lnTo>
                    <a:lnTo>
                      <a:pt x="55" y="0"/>
                    </a:lnTo>
                    <a:lnTo>
                      <a:pt x="50" y="0"/>
                    </a:lnTo>
                    <a:lnTo>
                      <a:pt x="45" y="1"/>
                    </a:lnTo>
                    <a:lnTo>
                      <a:pt x="42" y="2"/>
                    </a:lnTo>
                    <a:lnTo>
                      <a:pt x="38" y="4"/>
                    </a:lnTo>
                    <a:lnTo>
                      <a:pt x="34" y="7"/>
                    </a:lnTo>
                    <a:lnTo>
                      <a:pt x="31" y="10"/>
                    </a:lnTo>
                    <a:lnTo>
                      <a:pt x="28" y="14"/>
                    </a:lnTo>
                    <a:lnTo>
                      <a:pt x="25" y="18"/>
                    </a:lnTo>
                    <a:lnTo>
                      <a:pt x="23" y="22"/>
                    </a:lnTo>
                    <a:lnTo>
                      <a:pt x="20" y="27"/>
                    </a:lnTo>
                    <a:lnTo>
                      <a:pt x="18" y="33"/>
                    </a:lnTo>
                    <a:lnTo>
                      <a:pt x="17" y="39"/>
                    </a:lnTo>
                    <a:lnTo>
                      <a:pt x="15" y="45"/>
                    </a:lnTo>
                    <a:lnTo>
                      <a:pt x="14" y="51"/>
                    </a:lnTo>
                    <a:lnTo>
                      <a:pt x="14" y="57"/>
                    </a:lnTo>
                    <a:lnTo>
                      <a:pt x="14" y="64"/>
                    </a:lnTo>
                    <a:lnTo>
                      <a:pt x="0" y="205"/>
                    </a:lnTo>
                    <a:lnTo>
                      <a:pt x="0" y="211"/>
                    </a:lnTo>
                    <a:lnTo>
                      <a:pt x="1" y="217"/>
                    </a:lnTo>
                    <a:lnTo>
                      <a:pt x="3" y="223"/>
                    </a:lnTo>
                    <a:lnTo>
                      <a:pt x="5" y="229"/>
                    </a:lnTo>
                    <a:lnTo>
                      <a:pt x="7" y="235"/>
                    </a:lnTo>
                    <a:lnTo>
                      <a:pt x="11" y="240"/>
                    </a:lnTo>
                    <a:lnTo>
                      <a:pt x="15" y="245"/>
                    </a:lnTo>
                    <a:lnTo>
                      <a:pt x="19" y="250"/>
                    </a:lnTo>
                    <a:lnTo>
                      <a:pt x="23" y="254"/>
                    </a:lnTo>
                    <a:lnTo>
                      <a:pt x="27" y="257"/>
                    </a:lnTo>
                    <a:lnTo>
                      <a:pt x="31" y="260"/>
                    </a:lnTo>
                    <a:lnTo>
                      <a:pt x="36" y="263"/>
                    </a:lnTo>
                    <a:lnTo>
                      <a:pt x="40" y="265"/>
                    </a:lnTo>
                    <a:lnTo>
                      <a:pt x="45" y="266"/>
                    </a:lnTo>
                    <a:lnTo>
                      <a:pt x="50" y="267"/>
                    </a:lnTo>
                    <a:lnTo>
                      <a:pt x="55" y="268"/>
                    </a:lnTo>
                    <a:lnTo>
                      <a:pt x="356" y="268"/>
                    </a:lnTo>
                    <a:close/>
                  </a:path>
                </a:pathLst>
              </a:custGeom>
              <a:solidFill>
                <a:srgbClr val="F2F3F1"/>
              </a:solidFill>
              <a:ln w="0">
                <a:solidFill>
                  <a:srgbClr val="000000"/>
                </a:solidFill>
                <a:round/>
                <a:headEnd/>
                <a:tailEnd/>
              </a:ln>
            </p:spPr>
            <p:txBody>
              <a:bodyPr/>
              <a:lstStyle/>
              <a:p>
                <a:pPr algn="ctr"/>
                <a:endParaRPr lang="en-US" sz="1800"/>
              </a:p>
            </p:txBody>
          </p:sp>
          <p:sp>
            <p:nvSpPr>
              <p:cNvPr id="309703" name="Freeform 219"/>
              <p:cNvSpPr>
                <a:spLocks/>
              </p:cNvSpPr>
              <p:nvPr/>
            </p:nvSpPr>
            <p:spPr bwMode="auto">
              <a:xfrm>
                <a:off x="4917" y="1320"/>
                <a:ext cx="13" cy="6"/>
              </a:xfrm>
              <a:custGeom>
                <a:avLst/>
                <a:gdLst>
                  <a:gd name="T0" fmla="*/ 13 w 298"/>
                  <a:gd name="T1" fmla="*/ 3 h 121"/>
                  <a:gd name="T2" fmla="*/ 13 w 298"/>
                  <a:gd name="T3" fmla="*/ 3 h 121"/>
                  <a:gd name="T4" fmla="*/ 13 w 298"/>
                  <a:gd name="T5" fmla="*/ 4 h 121"/>
                  <a:gd name="T6" fmla="*/ 13 w 298"/>
                  <a:gd name="T7" fmla="*/ 4 h 121"/>
                  <a:gd name="T8" fmla="*/ 13 w 298"/>
                  <a:gd name="T9" fmla="*/ 4 h 121"/>
                  <a:gd name="T10" fmla="*/ 13 w 298"/>
                  <a:gd name="T11" fmla="*/ 4 h 121"/>
                  <a:gd name="T12" fmla="*/ 13 w 298"/>
                  <a:gd name="T13" fmla="*/ 5 h 121"/>
                  <a:gd name="T14" fmla="*/ 13 w 298"/>
                  <a:gd name="T15" fmla="*/ 5 h 121"/>
                  <a:gd name="T16" fmla="*/ 13 w 298"/>
                  <a:gd name="T17" fmla="*/ 5 h 121"/>
                  <a:gd name="T18" fmla="*/ 12 w 298"/>
                  <a:gd name="T19" fmla="*/ 5 h 121"/>
                  <a:gd name="T20" fmla="*/ 12 w 298"/>
                  <a:gd name="T21" fmla="*/ 5 h 121"/>
                  <a:gd name="T22" fmla="*/ 12 w 298"/>
                  <a:gd name="T23" fmla="*/ 6 h 121"/>
                  <a:gd name="T24" fmla="*/ 12 w 298"/>
                  <a:gd name="T25" fmla="*/ 6 h 121"/>
                  <a:gd name="T26" fmla="*/ 12 w 298"/>
                  <a:gd name="T27" fmla="*/ 6 h 121"/>
                  <a:gd name="T28" fmla="*/ 12 w 298"/>
                  <a:gd name="T29" fmla="*/ 6 h 121"/>
                  <a:gd name="T30" fmla="*/ 12 w 298"/>
                  <a:gd name="T31" fmla="*/ 6 h 121"/>
                  <a:gd name="T32" fmla="*/ 12 w 298"/>
                  <a:gd name="T33" fmla="*/ 6 h 121"/>
                  <a:gd name="T34" fmla="*/ 2 w 298"/>
                  <a:gd name="T35" fmla="*/ 6 h 121"/>
                  <a:gd name="T36" fmla="*/ 1 w 298"/>
                  <a:gd name="T37" fmla="*/ 6 h 121"/>
                  <a:gd name="T38" fmla="*/ 1 w 298"/>
                  <a:gd name="T39" fmla="*/ 6 h 121"/>
                  <a:gd name="T40" fmla="*/ 1 w 298"/>
                  <a:gd name="T41" fmla="*/ 6 h 121"/>
                  <a:gd name="T42" fmla="*/ 1 w 298"/>
                  <a:gd name="T43" fmla="*/ 6 h 121"/>
                  <a:gd name="T44" fmla="*/ 1 w 298"/>
                  <a:gd name="T45" fmla="*/ 6 h 121"/>
                  <a:gd name="T46" fmla="*/ 1 w 298"/>
                  <a:gd name="T47" fmla="*/ 5 h 121"/>
                  <a:gd name="T48" fmla="*/ 0 w 298"/>
                  <a:gd name="T49" fmla="*/ 5 h 121"/>
                  <a:gd name="T50" fmla="*/ 0 w 298"/>
                  <a:gd name="T51" fmla="*/ 5 h 121"/>
                  <a:gd name="T52" fmla="*/ 0 w 298"/>
                  <a:gd name="T53" fmla="*/ 5 h 121"/>
                  <a:gd name="T54" fmla="*/ 0 w 298"/>
                  <a:gd name="T55" fmla="*/ 5 h 121"/>
                  <a:gd name="T56" fmla="*/ 0 w 298"/>
                  <a:gd name="T57" fmla="*/ 4 h 121"/>
                  <a:gd name="T58" fmla="*/ 0 w 298"/>
                  <a:gd name="T59" fmla="*/ 4 h 121"/>
                  <a:gd name="T60" fmla="*/ 0 w 298"/>
                  <a:gd name="T61" fmla="*/ 4 h 121"/>
                  <a:gd name="T62" fmla="*/ 0 w 298"/>
                  <a:gd name="T63" fmla="*/ 4 h 121"/>
                  <a:gd name="T64" fmla="*/ 0 w 298"/>
                  <a:gd name="T65" fmla="*/ 3 h 121"/>
                  <a:gd name="T66" fmla="*/ 0 w 298"/>
                  <a:gd name="T67" fmla="*/ 3 h 121"/>
                  <a:gd name="T68" fmla="*/ 0 w 298"/>
                  <a:gd name="T69" fmla="*/ 0 h 121"/>
                  <a:gd name="T70" fmla="*/ 13 w 298"/>
                  <a:gd name="T71" fmla="*/ 0 h 121"/>
                  <a:gd name="T72" fmla="*/ 13 w 298"/>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8"/>
                  <a:gd name="T112" fmla="*/ 0 h 121"/>
                  <a:gd name="T113" fmla="*/ 298 w 298"/>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8" h="121">
                    <a:moveTo>
                      <a:pt x="298" y="60"/>
                    </a:moveTo>
                    <a:lnTo>
                      <a:pt x="297" y="66"/>
                    </a:lnTo>
                    <a:lnTo>
                      <a:pt x="297" y="72"/>
                    </a:lnTo>
                    <a:lnTo>
                      <a:pt x="296" y="78"/>
                    </a:lnTo>
                    <a:lnTo>
                      <a:pt x="295" y="83"/>
                    </a:lnTo>
                    <a:lnTo>
                      <a:pt x="294" y="88"/>
                    </a:lnTo>
                    <a:lnTo>
                      <a:pt x="292" y="93"/>
                    </a:lnTo>
                    <a:lnTo>
                      <a:pt x="290" y="98"/>
                    </a:lnTo>
                    <a:lnTo>
                      <a:pt x="288" y="102"/>
                    </a:lnTo>
                    <a:lnTo>
                      <a:pt x="286" y="107"/>
                    </a:lnTo>
                    <a:lnTo>
                      <a:pt x="283" y="110"/>
                    </a:lnTo>
                    <a:lnTo>
                      <a:pt x="281" y="113"/>
                    </a:lnTo>
                    <a:lnTo>
                      <a:pt x="278" y="116"/>
                    </a:lnTo>
                    <a:lnTo>
                      <a:pt x="274" y="118"/>
                    </a:lnTo>
                    <a:lnTo>
                      <a:pt x="271" y="119"/>
                    </a:lnTo>
                    <a:lnTo>
                      <a:pt x="267" y="120"/>
                    </a:lnTo>
                    <a:lnTo>
                      <a:pt x="264" y="121"/>
                    </a:lnTo>
                    <a:lnTo>
                      <a:pt x="35" y="121"/>
                    </a:lnTo>
                    <a:lnTo>
                      <a:pt x="31" y="120"/>
                    </a:lnTo>
                    <a:lnTo>
                      <a:pt x="26" y="119"/>
                    </a:lnTo>
                    <a:lnTo>
                      <a:pt x="23" y="118"/>
                    </a:lnTo>
                    <a:lnTo>
                      <a:pt x="19" y="116"/>
                    </a:lnTo>
                    <a:lnTo>
                      <a:pt x="16" y="113"/>
                    </a:lnTo>
                    <a:lnTo>
                      <a:pt x="14" y="110"/>
                    </a:lnTo>
                    <a:lnTo>
                      <a:pt x="11" y="107"/>
                    </a:lnTo>
                    <a:lnTo>
                      <a:pt x="9" y="102"/>
                    </a:lnTo>
                    <a:lnTo>
                      <a:pt x="7" y="98"/>
                    </a:lnTo>
                    <a:lnTo>
                      <a:pt x="5" y="93"/>
                    </a:lnTo>
                    <a:lnTo>
                      <a:pt x="3" y="88"/>
                    </a:lnTo>
                    <a:lnTo>
                      <a:pt x="2" y="83"/>
                    </a:lnTo>
                    <a:lnTo>
                      <a:pt x="1" y="78"/>
                    </a:lnTo>
                    <a:lnTo>
                      <a:pt x="0" y="72"/>
                    </a:lnTo>
                    <a:lnTo>
                      <a:pt x="0" y="66"/>
                    </a:lnTo>
                    <a:lnTo>
                      <a:pt x="0" y="60"/>
                    </a:lnTo>
                    <a:lnTo>
                      <a:pt x="2" y="0"/>
                    </a:lnTo>
                    <a:lnTo>
                      <a:pt x="296" y="0"/>
                    </a:lnTo>
                    <a:lnTo>
                      <a:pt x="298" y="60"/>
                    </a:lnTo>
                    <a:close/>
                  </a:path>
                </a:pathLst>
              </a:custGeom>
              <a:solidFill>
                <a:srgbClr val="CDCAC7"/>
              </a:solidFill>
              <a:ln w="0">
                <a:solidFill>
                  <a:srgbClr val="000000"/>
                </a:solidFill>
                <a:round/>
                <a:headEnd/>
                <a:tailEnd/>
              </a:ln>
            </p:spPr>
            <p:txBody>
              <a:bodyPr/>
              <a:lstStyle/>
              <a:p>
                <a:pPr algn="ctr"/>
                <a:endParaRPr lang="en-US" sz="1800"/>
              </a:p>
            </p:txBody>
          </p:sp>
          <p:sp>
            <p:nvSpPr>
              <p:cNvPr id="309704" name="Freeform 220"/>
              <p:cNvSpPr>
                <a:spLocks/>
              </p:cNvSpPr>
              <p:nvPr/>
            </p:nvSpPr>
            <p:spPr bwMode="auto">
              <a:xfrm>
                <a:off x="4915" y="1316"/>
                <a:ext cx="2" cy="9"/>
              </a:xfrm>
              <a:custGeom>
                <a:avLst/>
                <a:gdLst>
                  <a:gd name="T0" fmla="*/ 1 w 28"/>
                  <a:gd name="T1" fmla="*/ 9 h 200"/>
                  <a:gd name="T2" fmla="*/ 1 w 28"/>
                  <a:gd name="T3" fmla="*/ 9 h 200"/>
                  <a:gd name="T4" fmla="*/ 2 w 28"/>
                  <a:gd name="T5" fmla="*/ 9 h 200"/>
                  <a:gd name="T6" fmla="*/ 2 w 28"/>
                  <a:gd name="T7" fmla="*/ 9 h 200"/>
                  <a:gd name="T8" fmla="*/ 2 w 28"/>
                  <a:gd name="T9" fmla="*/ 9 h 200"/>
                  <a:gd name="T10" fmla="*/ 2 w 28"/>
                  <a:gd name="T11" fmla="*/ 9 h 200"/>
                  <a:gd name="T12" fmla="*/ 2 w 28"/>
                  <a:gd name="T13" fmla="*/ 8 h 200"/>
                  <a:gd name="T14" fmla="*/ 2 w 28"/>
                  <a:gd name="T15" fmla="*/ 8 h 200"/>
                  <a:gd name="T16" fmla="*/ 2 w 28"/>
                  <a:gd name="T17" fmla="*/ 1 h 200"/>
                  <a:gd name="T18" fmla="*/ 2 w 28"/>
                  <a:gd name="T19" fmla="*/ 1 h 200"/>
                  <a:gd name="T20" fmla="*/ 2 w 28"/>
                  <a:gd name="T21" fmla="*/ 0 h 200"/>
                  <a:gd name="T22" fmla="*/ 2 w 28"/>
                  <a:gd name="T23" fmla="*/ 0 h 200"/>
                  <a:gd name="T24" fmla="*/ 2 w 28"/>
                  <a:gd name="T25" fmla="*/ 0 h 200"/>
                  <a:gd name="T26" fmla="*/ 2 w 28"/>
                  <a:gd name="T27" fmla="*/ 0 h 200"/>
                  <a:gd name="T28" fmla="*/ 1 w 28"/>
                  <a:gd name="T29" fmla="*/ 0 h 200"/>
                  <a:gd name="T30" fmla="*/ 1 w 28"/>
                  <a:gd name="T31" fmla="*/ 0 h 200"/>
                  <a:gd name="T32" fmla="*/ 1 w 28"/>
                  <a:gd name="T33" fmla="*/ 0 h 200"/>
                  <a:gd name="T34" fmla="*/ 1 w 28"/>
                  <a:gd name="T35" fmla="*/ 0 h 200"/>
                  <a:gd name="T36" fmla="*/ 1 w 28"/>
                  <a:gd name="T37" fmla="*/ 0 h 200"/>
                  <a:gd name="T38" fmla="*/ 1 w 28"/>
                  <a:gd name="T39" fmla="*/ 0 h 200"/>
                  <a:gd name="T40" fmla="*/ 1 w 28"/>
                  <a:gd name="T41" fmla="*/ 0 h 200"/>
                  <a:gd name="T42" fmla="*/ 0 w 28"/>
                  <a:gd name="T43" fmla="*/ 0 h 200"/>
                  <a:gd name="T44" fmla="*/ 0 w 28"/>
                  <a:gd name="T45" fmla="*/ 0 h 200"/>
                  <a:gd name="T46" fmla="*/ 0 w 28"/>
                  <a:gd name="T47" fmla="*/ 1 h 200"/>
                  <a:gd name="T48" fmla="*/ 0 w 28"/>
                  <a:gd name="T49" fmla="*/ 1 h 200"/>
                  <a:gd name="T50" fmla="*/ 0 w 28"/>
                  <a:gd name="T51" fmla="*/ 8 h 200"/>
                  <a:gd name="T52" fmla="*/ 0 w 28"/>
                  <a:gd name="T53" fmla="*/ 8 h 200"/>
                  <a:gd name="T54" fmla="*/ 0 w 28"/>
                  <a:gd name="T55" fmla="*/ 8 h 200"/>
                  <a:gd name="T56" fmla="*/ 0 w 28"/>
                  <a:gd name="T57" fmla="*/ 8 h 200"/>
                  <a:gd name="T58" fmla="*/ 0 w 28"/>
                  <a:gd name="T59" fmla="*/ 9 h 200"/>
                  <a:gd name="T60" fmla="*/ 1 w 28"/>
                  <a:gd name="T61" fmla="*/ 9 h 200"/>
                  <a:gd name="T62" fmla="*/ 1 w 28"/>
                  <a:gd name="T63" fmla="*/ 9 h 200"/>
                  <a:gd name="T64" fmla="*/ 1 w 28"/>
                  <a:gd name="T65" fmla="*/ 9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00"/>
                  <a:gd name="T101" fmla="*/ 28 w 28"/>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00">
                    <a:moveTo>
                      <a:pt x="16" y="200"/>
                    </a:moveTo>
                    <a:lnTo>
                      <a:pt x="17" y="199"/>
                    </a:lnTo>
                    <a:lnTo>
                      <a:pt x="18" y="199"/>
                    </a:lnTo>
                    <a:lnTo>
                      <a:pt x="19" y="199"/>
                    </a:lnTo>
                    <a:lnTo>
                      <a:pt x="20" y="198"/>
                    </a:lnTo>
                    <a:lnTo>
                      <a:pt x="21" y="197"/>
                    </a:lnTo>
                    <a:lnTo>
                      <a:pt x="22" y="196"/>
                    </a:lnTo>
                    <a:lnTo>
                      <a:pt x="23" y="195"/>
                    </a:lnTo>
                    <a:lnTo>
                      <a:pt x="24" y="193"/>
                    </a:lnTo>
                    <a:lnTo>
                      <a:pt x="25" y="192"/>
                    </a:lnTo>
                    <a:lnTo>
                      <a:pt x="26" y="190"/>
                    </a:lnTo>
                    <a:lnTo>
                      <a:pt x="26" y="189"/>
                    </a:lnTo>
                    <a:lnTo>
                      <a:pt x="27" y="187"/>
                    </a:lnTo>
                    <a:lnTo>
                      <a:pt x="27" y="185"/>
                    </a:lnTo>
                    <a:lnTo>
                      <a:pt x="27" y="183"/>
                    </a:lnTo>
                    <a:lnTo>
                      <a:pt x="27" y="182"/>
                    </a:lnTo>
                    <a:lnTo>
                      <a:pt x="28" y="180"/>
                    </a:lnTo>
                    <a:lnTo>
                      <a:pt x="28" y="19"/>
                    </a:lnTo>
                    <a:lnTo>
                      <a:pt x="27" y="17"/>
                    </a:lnTo>
                    <a:lnTo>
                      <a:pt x="27" y="15"/>
                    </a:lnTo>
                    <a:lnTo>
                      <a:pt x="27" y="13"/>
                    </a:lnTo>
                    <a:lnTo>
                      <a:pt x="27" y="11"/>
                    </a:lnTo>
                    <a:lnTo>
                      <a:pt x="26" y="10"/>
                    </a:lnTo>
                    <a:lnTo>
                      <a:pt x="26" y="8"/>
                    </a:lnTo>
                    <a:lnTo>
                      <a:pt x="25" y="7"/>
                    </a:lnTo>
                    <a:lnTo>
                      <a:pt x="24" y="5"/>
                    </a:lnTo>
                    <a:lnTo>
                      <a:pt x="23" y="4"/>
                    </a:lnTo>
                    <a:lnTo>
                      <a:pt x="22" y="3"/>
                    </a:lnTo>
                    <a:lnTo>
                      <a:pt x="21" y="2"/>
                    </a:lnTo>
                    <a:lnTo>
                      <a:pt x="20" y="1"/>
                    </a:lnTo>
                    <a:lnTo>
                      <a:pt x="19" y="0"/>
                    </a:lnTo>
                    <a:lnTo>
                      <a:pt x="18" y="0"/>
                    </a:lnTo>
                    <a:lnTo>
                      <a:pt x="17" y="0"/>
                    </a:lnTo>
                    <a:lnTo>
                      <a:pt x="16" y="0"/>
                    </a:lnTo>
                    <a:lnTo>
                      <a:pt x="14" y="0"/>
                    </a:lnTo>
                    <a:lnTo>
                      <a:pt x="13" y="0"/>
                    </a:lnTo>
                    <a:lnTo>
                      <a:pt x="12" y="0"/>
                    </a:lnTo>
                    <a:lnTo>
                      <a:pt x="11" y="1"/>
                    </a:lnTo>
                    <a:lnTo>
                      <a:pt x="10" y="2"/>
                    </a:lnTo>
                    <a:lnTo>
                      <a:pt x="9" y="3"/>
                    </a:lnTo>
                    <a:lnTo>
                      <a:pt x="8" y="4"/>
                    </a:lnTo>
                    <a:lnTo>
                      <a:pt x="7" y="5"/>
                    </a:lnTo>
                    <a:lnTo>
                      <a:pt x="6" y="7"/>
                    </a:lnTo>
                    <a:lnTo>
                      <a:pt x="5" y="8"/>
                    </a:lnTo>
                    <a:lnTo>
                      <a:pt x="5" y="10"/>
                    </a:lnTo>
                    <a:lnTo>
                      <a:pt x="4" y="11"/>
                    </a:lnTo>
                    <a:lnTo>
                      <a:pt x="4" y="13"/>
                    </a:lnTo>
                    <a:lnTo>
                      <a:pt x="4" y="15"/>
                    </a:lnTo>
                    <a:lnTo>
                      <a:pt x="4" y="17"/>
                    </a:lnTo>
                    <a:lnTo>
                      <a:pt x="4" y="19"/>
                    </a:lnTo>
                    <a:lnTo>
                      <a:pt x="0" y="168"/>
                    </a:lnTo>
                    <a:lnTo>
                      <a:pt x="0" y="169"/>
                    </a:lnTo>
                    <a:lnTo>
                      <a:pt x="0" y="172"/>
                    </a:lnTo>
                    <a:lnTo>
                      <a:pt x="0" y="174"/>
                    </a:lnTo>
                    <a:lnTo>
                      <a:pt x="1" y="177"/>
                    </a:lnTo>
                    <a:lnTo>
                      <a:pt x="2" y="179"/>
                    </a:lnTo>
                    <a:lnTo>
                      <a:pt x="3" y="182"/>
                    </a:lnTo>
                    <a:lnTo>
                      <a:pt x="4" y="184"/>
                    </a:lnTo>
                    <a:lnTo>
                      <a:pt x="5" y="187"/>
                    </a:lnTo>
                    <a:lnTo>
                      <a:pt x="6" y="189"/>
                    </a:lnTo>
                    <a:lnTo>
                      <a:pt x="7" y="191"/>
                    </a:lnTo>
                    <a:lnTo>
                      <a:pt x="9" y="193"/>
                    </a:lnTo>
                    <a:lnTo>
                      <a:pt x="10" y="196"/>
                    </a:lnTo>
                    <a:lnTo>
                      <a:pt x="11" y="197"/>
                    </a:lnTo>
                    <a:lnTo>
                      <a:pt x="13" y="199"/>
                    </a:lnTo>
                    <a:lnTo>
                      <a:pt x="14" y="199"/>
                    </a:lnTo>
                    <a:lnTo>
                      <a:pt x="16" y="200"/>
                    </a:lnTo>
                    <a:close/>
                  </a:path>
                </a:pathLst>
              </a:custGeom>
              <a:solidFill>
                <a:srgbClr val="DADEDC"/>
              </a:solidFill>
              <a:ln w="0">
                <a:solidFill>
                  <a:srgbClr val="000000"/>
                </a:solidFill>
                <a:round/>
                <a:headEnd/>
                <a:tailEnd/>
              </a:ln>
            </p:spPr>
            <p:txBody>
              <a:bodyPr/>
              <a:lstStyle/>
              <a:p>
                <a:pPr algn="ctr"/>
                <a:endParaRPr lang="en-US" sz="1800"/>
              </a:p>
            </p:txBody>
          </p:sp>
          <p:sp>
            <p:nvSpPr>
              <p:cNvPr id="309705" name="Freeform 221"/>
              <p:cNvSpPr>
                <a:spLocks/>
              </p:cNvSpPr>
              <p:nvPr/>
            </p:nvSpPr>
            <p:spPr bwMode="auto">
              <a:xfrm>
                <a:off x="4931" y="1316"/>
                <a:ext cx="1" cy="9"/>
              </a:xfrm>
              <a:custGeom>
                <a:avLst/>
                <a:gdLst>
                  <a:gd name="T0" fmla="*/ 0 w 34"/>
                  <a:gd name="T1" fmla="*/ 9 h 210"/>
                  <a:gd name="T2" fmla="*/ 1 w 34"/>
                  <a:gd name="T3" fmla="*/ 9 h 210"/>
                  <a:gd name="T4" fmla="*/ 1 w 34"/>
                  <a:gd name="T5" fmla="*/ 9 h 210"/>
                  <a:gd name="T6" fmla="*/ 1 w 34"/>
                  <a:gd name="T7" fmla="*/ 9 h 210"/>
                  <a:gd name="T8" fmla="*/ 1 w 34"/>
                  <a:gd name="T9" fmla="*/ 8 h 210"/>
                  <a:gd name="T10" fmla="*/ 1 w 34"/>
                  <a:gd name="T11" fmla="*/ 8 h 210"/>
                  <a:gd name="T12" fmla="*/ 1 w 34"/>
                  <a:gd name="T13" fmla="*/ 8 h 210"/>
                  <a:gd name="T14" fmla="*/ 1 w 34"/>
                  <a:gd name="T15" fmla="*/ 8 h 210"/>
                  <a:gd name="T16" fmla="*/ 1 w 34"/>
                  <a:gd name="T17" fmla="*/ 1 h 210"/>
                  <a:gd name="T18" fmla="*/ 1 w 34"/>
                  <a:gd name="T19" fmla="*/ 1 h 210"/>
                  <a:gd name="T20" fmla="*/ 1 w 34"/>
                  <a:gd name="T21" fmla="*/ 1 h 210"/>
                  <a:gd name="T22" fmla="*/ 1 w 34"/>
                  <a:gd name="T23" fmla="*/ 0 h 210"/>
                  <a:gd name="T24" fmla="*/ 1 w 34"/>
                  <a:gd name="T25" fmla="*/ 0 h 210"/>
                  <a:gd name="T26" fmla="*/ 1 w 34"/>
                  <a:gd name="T27" fmla="*/ 0 h 210"/>
                  <a:gd name="T28" fmla="*/ 1 w 34"/>
                  <a:gd name="T29" fmla="*/ 0 h 210"/>
                  <a:gd name="T30" fmla="*/ 0 w 34"/>
                  <a:gd name="T31" fmla="*/ 0 h 210"/>
                  <a:gd name="T32" fmla="*/ 0 w 34"/>
                  <a:gd name="T33" fmla="*/ 0 h 210"/>
                  <a:gd name="T34" fmla="*/ 0 w 34"/>
                  <a:gd name="T35" fmla="*/ 0 h 210"/>
                  <a:gd name="T36" fmla="*/ 0 w 34"/>
                  <a:gd name="T37" fmla="*/ 0 h 210"/>
                  <a:gd name="T38" fmla="*/ 0 w 34"/>
                  <a:gd name="T39" fmla="*/ 0 h 210"/>
                  <a:gd name="T40" fmla="*/ 0 w 34"/>
                  <a:gd name="T41" fmla="*/ 0 h 210"/>
                  <a:gd name="T42" fmla="*/ 0 w 34"/>
                  <a:gd name="T43" fmla="*/ 0 h 210"/>
                  <a:gd name="T44" fmla="*/ 0 w 34"/>
                  <a:gd name="T45" fmla="*/ 1 h 210"/>
                  <a:gd name="T46" fmla="*/ 0 w 34"/>
                  <a:gd name="T47" fmla="*/ 1 h 210"/>
                  <a:gd name="T48" fmla="*/ 0 w 34"/>
                  <a:gd name="T49" fmla="*/ 1 h 210"/>
                  <a:gd name="T50" fmla="*/ 0 w 34"/>
                  <a:gd name="T51" fmla="*/ 8 h 210"/>
                  <a:gd name="T52" fmla="*/ 0 w 34"/>
                  <a:gd name="T53" fmla="*/ 8 h 210"/>
                  <a:gd name="T54" fmla="*/ 0 w 34"/>
                  <a:gd name="T55" fmla="*/ 9 h 210"/>
                  <a:gd name="T56" fmla="*/ 0 w 34"/>
                  <a:gd name="T57" fmla="*/ 9 h 210"/>
                  <a:gd name="T58" fmla="*/ 0 w 34"/>
                  <a:gd name="T59" fmla="*/ 9 h 210"/>
                  <a:gd name="T60" fmla="*/ 0 w 34"/>
                  <a:gd name="T61" fmla="*/ 9 h 210"/>
                  <a:gd name="T62" fmla="*/ 0 w 34"/>
                  <a:gd name="T63" fmla="*/ 9 h 210"/>
                  <a:gd name="T64" fmla="*/ 0 w 34"/>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210"/>
                  <a:gd name="T101" fmla="*/ 34 w 34"/>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210">
                    <a:moveTo>
                      <a:pt x="13" y="210"/>
                    </a:moveTo>
                    <a:lnTo>
                      <a:pt x="14" y="209"/>
                    </a:lnTo>
                    <a:lnTo>
                      <a:pt x="15" y="209"/>
                    </a:lnTo>
                    <a:lnTo>
                      <a:pt x="17" y="207"/>
                    </a:lnTo>
                    <a:lnTo>
                      <a:pt x="19" y="206"/>
                    </a:lnTo>
                    <a:lnTo>
                      <a:pt x="20" y="204"/>
                    </a:lnTo>
                    <a:lnTo>
                      <a:pt x="22" y="201"/>
                    </a:lnTo>
                    <a:lnTo>
                      <a:pt x="24" y="199"/>
                    </a:lnTo>
                    <a:lnTo>
                      <a:pt x="25" y="197"/>
                    </a:lnTo>
                    <a:lnTo>
                      <a:pt x="27" y="194"/>
                    </a:lnTo>
                    <a:lnTo>
                      <a:pt x="28" y="191"/>
                    </a:lnTo>
                    <a:lnTo>
                      <a:pt x="29" y="189"/>
                    </a:lnTo>
                    <a:lnTo>
                      <a:pt x="30" y="186"/>
                    </a:lnTo>
                    <a:lnTo>
                      <a:pt x="31" y="184"/>
                    </a:lnTo>
                    <a:lnTo>
                      <a:pt x="32" y="181"/>
                    </a:lnTo>
                    <a:lnTo>
                      <a:pt x="32" y="179"/>
                    </a:lnTo>
                    <a:lnTo>
                      <a:pt x="34" y="177"/>
                    </a:lnTo>
                    <a:lnTo>
                      <a:pt x="25" y="21"/>
                    </a:lnTo>
                    <a:lnTo>
                      <a:pt x="24" y="18"/>
                    </a:lnTo>
                    <a:lnTo>
                      <a:pt x="24" y="16"/>
                    </a:lnTo>
                    <a:lnTo>
                      <a:pt x="24" y="15"/>
                    </a:lnTo>
                    <a:lnTo>
                      <a:pt x="24" y="13"/>
                    </a:lnTo>
                    <a:lnTo>
                      <a:pt x="23" y="11"/>
                    </a:lnTo>
                    <a:lnTo>
                      <a:pt x="23" y="9"/>
                    </a:lnTo>
                    <a:lnTo>
                      <a:pt x="22" y="8"/>
                    </a:lnTo>
                    <a:lnTo>
                      <a:pt x="21" y="6"/>
                    </a:lnTo>
                    <a:lnTo>
                      <a:pt x="20" y="5"/>
                    </a:lnTo>
                    <a:lnTo>
                      <a:pt x="19" y="4"/>
                    </a:lnTo>
                    <a:lnTo>
                      <a:pt x="18" y="3"/>
                    </a:lnTo>
                    <a:lnTo>
                      <a:pt x="17" y="2"/>
                    </a:lnTo>
                    <a:lnTo>
                      <a:pt x="16" y="0"/>
                    </a:lnTo>
                    <a:lnTo>
                      <a:pt x="15" y="0"/>
                    </a:lnTo>
                    <a:lnTo>
                      <a:pt x="14" y="0"/>
                    </a:lnTo>
                    <a:lnTo>
                      <a:pt x="13" y="0"/>
                    </a:lnTo>
                    <a:lnTo>
                      <a:pt x="11" y="0"/>
                    </a:lnTo>
                    <a:lnTo>
                      <a:pt x="10" y="0"/>
                    </a:lnTo>
                    <a:lnTo>
                      <a:pt x="9" y="0"/>
                    </a:lnTo>
                    <a:lnTo>
                      <a:pt x="8" y="2"/>
                    </a:lnTo>
                    <a:lnTo>
                      <a:pt x="6" y="3"/>
                    </a:lnTo>
                    <a:lnTo>
                      <a:pt x="5" y="4"/>
                    </a:lnTo>
                    <a:lnTo>
                      <a:pt x="4" y="5"/>
                    </a:lnTo>
                    <a:lnTo>
                      <a:pt x="3" y="7"/>
                    </a:lnTo>
                    <a:lnTo>
                      <a:pt x="3" y="8"/>
                    </a:lnTo>
                    <a:lnTo>
                      <a:pt x="2" y="10"/>
                    </a:lnTo>
                    <a:lnTo>
                      <a:pt x="1" y="12"/>
                    </a:lnTo>
                    <a:lnTo>
                      <a:pt x="1" y="14"/>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3"/>
                    </a:lnTo>
                    <a:lnTo>
                      <a:pt x="3" y="204"/>
                    </a:lnTo>
                    <a:lnTo>
                      <a:pt x="4" y="205"/>
                    </a:lnTo>
                    <a:lnTo>
                      <a:pt x="5" y="206"/>
                    </a:lnTo>
                    <a:lnTo>
                      <a:pt x="6" y="207"/>
                    </a:lnTo>
                    <a:lnTo>
                      <a:pt x="8" y="208"/>
                    </a:lnTo>
                    <a:lnTo>
                      <a:pt x="9" y="209"/>
                    </a:lnTo>
                    <a:lnTo>
                      <a:pt x="10" y="209"/>
                    </a:lnTo>
                    <a:lnTo>
                      <a:pt x="11" y="209"/>
                    </a:lnTo>
                    <a:lnTo>
                      <a:pt x="13" y="210"/>
                    </a:lnTo>
                    <a:close/>
                  </a:path>
                </a:pathLst>
              </a:custGeom>
              <a:solidFill>
                <a:srgbClr val="DADEDC"/>
              </a:solidFill>
              <a:ln w="0">
                <a:solidFill>
                  <a:srgbClr val="000000"/>
                </a:solidFill>
                <a:round/>
                <a:headEnd/>
                <a:tailEnd/>
              </a:ln>
            </p:spPr>
            <p:txBody>
              <a:bodyPr/>
              <a:lstStyle/>
              <a:p>
                <a:pPr algn="ctr"/>
                <a:endParaRPr lang="en-US" sz="1800"/>
              </a:p>
            </p:txBody>
          </p:sp>
          <p:sp>
            <p:nvSpPr>
              <p:cNvPr id="309706" name="Freeform 222"/>
              <p:cNvSpPr>
                <a:spLocks/>
              </p:cNvSpPr>
              <p:nvPr/>
            </p:nvSpPr>
            <p:spPr bwMode="auto">
              <a:xfrm>
                <a:off x="4917" y="1316"/>
                <a:ext cx="13" cy="4"/>
              </a:xfrm>
              <a:custGeom>
                <a:avLst/>
                <a:gdLst>
                  <a:gd name="T0" fmla="*/ 12 w 307"/>
                  <a:gd name="T1" fmla="*/ 4 h 100"/>
                  <a:gd name="T2" fmla="*/ 12 w 307"/>
                  <a:gd name="T3" fmla="*/ 4 h 100"/>
                  <a:gd name="T4" fmla="*/ 12 w 307"/>
                  <a:gd name="T5" fmla="*/ 4 h 100"/>
                  <a:gd name="T6" fmla="*/ 12 w 307"/>
                  <a:gd name="T7" fmla="*/ 4 h 100"/>
                  <a:gd name="T8" fmla="*/ 13 w 307"/>
                  <a:gd name="T9" fmla="*/ 3 h 100"/>
                  <a:gd name="T10" fmla="*/ 13 w 307"/>
                  <a:gd name="T11" fmla="*/ 3 h 100"/>
                  <a:gd name="T12" fmla="*/ 13 w 307"/>
                  <a:gd name="T13" fmla="*/ 3 h 100"/>
                  <a:gd name="T14" fmla="*/ 13 w 307"/>
                  <a:gd name="T15" fmla="*/ 3 h 100"/>
                  <a:gd name="T16" fmla="*/ 13 w 307"/>
                  <a:gd name="T17" fmla="*/ 1 h 100"/>
                  <a:gd name="T18" fmla="*/ 13 w 307"/>
                  <a:gd name="T19" fmla="*/ 1 h 100"/>
                  <a:gd name="T20" fmla="*/ 13 w 307"/>
                  <a:gd name="T21" fmla="*/ 1 h 100"/>
                  <a:gd name="T22" fmla="*/ 13 w 307"/>
                  <a:gd name="T23" fmla="*/ 1 h 100"/>
                  <a:gd name="T24" fmla="*/ 13 w 307"/>
                  <a:gd name="T25" fmla="*/ 0 h 100"/>
                  <a:gd name="T26" fmla="*/ 12 w 307"/>
                  <a:gd name="T27" fmla="*/ 0 h 100"/>
                  <a:gd name="T28" fmla="*/ 12 w 307"/>
                  <a:gd name="T29" fmla="*/ 0 h 100"/>
                  <a:gd name="T30" fmla="*/ 12 w 307"/>
                  <a:gd name="T31" fmla="*/ 0 h 100"/>
                  <a:gd name="T32" fmla="*/ 12 w 307"/>
                  <a:gd name="T33" fmla="*/ 0 h 100"/>
                  <a:gd name="T34" fmla="*/ 1 w 307"/>
                  <a:gd name="T35" fmla="*/ 0 h 100"/>
                  <a:gd name="T36" fmla="*/ 1 w 307"/>
                  <a:gd name="T37" fmla="*/ 0 h 100"/>
                  <a:gd name="T38" fmla="*/ 1 w 307"/>
                  <a:gd name="T39" fmla="*/ 0 h 100"/>
                  <a:gd name="T40" fmla="*/ 0 w 307"/>
                  <a:gd name="T41" fmla="*/ 0 h 100"/>
                  <a:gd name="T42" fmla="*/ 0 w 307"/>
                  <a:gd name="T43" fmla="*/ 0 h 100"/>
                  <a:gd name="T44" fmla="*/ 0 w 307"/>
                  <a:gd name="T45" fmla="*/ 1 h 100"/>
                  <a:gd name="T46" fmla="*/ 0 w 307"/>
                  <a:gd name="T47" fmla="*/ 1 h 100"/>
                  <a:gd name="T48" fmla="*/ 0 w 307"/>
                  <a:gd name="T49" fmla="*/ 1 h 100"/>
                  <a:gd name="T50" fmla="*/ 0 w 307"/>
                  <a:gd name="T51" fmla="*/ 3 h 100"/>
                  <a:gd name="T52" fmla="*/ 0 w 307"/>
                  <a:gd name="T53" fmla="*/ 3 h 100"/>
                  <a:gd name="T54" fmla="*/ 0 w 307"/>
                  <a:gd name="T55" fmla="*/ 3 h 100"/>
                  <a:gd name="T56" fmla="*/ 0 w 307"/>
                  <a:gd name="T57" fmla="*/ 3 h 100"/>
                  <a:gd name="T58" fmla="*/ 0 w 307"/>
                  <a:gd name="T59" fmla="*/ 4 h 100"/>
                  <a:gd name="T60" fmla="*/ 1 w 307"/>
                  <a:gd name="T61" fmla="*/ 4 h 100"/>
                  <a:gd name="T62" fmla="*/ 1 w 307"/>
                  <a:gd name="T63" fmla="*/ 4 h 100"/>
                  <a:gd name="T64" fmla="*/ 1 w 307"/>
                  <a:gd name="T65" fmla="*/ 4 h 100"/>
                  <a:gd name="T66" fmla="*/ 1 w 307"/>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7"/>
                  <a:gd name="T103" fmla="*/ 0 h 100"/>
                  <a:gd name="T104" fmla="*/ 307 w 307"/>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7" h="100">
                    <a:moveTo>
                      <a:pt x="274" y="100"/>
                    </a:moveTo>
                    <a:lnTo>
                      <a:pt x="277" y="99"/>
                    </a:lnTo>
                    <a:lnTo>
                      <a:pt x="280" y="99"/>
                    </a:lnTo>
                    <a:lnTo>
                      <a:pt x="283" y="98"/>
                    </a:lnTo>
                    <a:lnTo>
                      <a:pt x="286" y="97"/>
                    </a:lnTo>
                    <a:lnTo>
                      <a:pt x="289" y="96"/>
                    </a:lnTo>
                    <a:lnTo>
                      <a:pt x="292" y="93"/>
                    </a:lnTo>
                    <a:lnTo>
                      <a:pt x="294" y="91"/>
                    </a:lnTo>
                    <a:lnTo>
                      <a:pt x="296" y="89"/>
                    </a:lnTo>
                    <a:lnTo>
                      <a:pt x="298" y="87"/>
                    </a:lnTo>
                    <a:lnTo>
                      <a:pt x="300" y="85"/>
                    </a:lnTo>
                    <a:lnTo>
                      <a:pt x="302" y="82"/>
                    </a:lnTo>
                    <a:lnTo>
                      <a:pt x="303" y="80"/>
                    </a:lnTo>
                    <a:lnTo>
                      <a:pt x="304" y="77"/>
                    </a:lnTo>
                    <a:lnTo>
                      <a:pt x="305" y="74"/>
                    </a:lnTo>
                    <a:lnTo>
                      <a:pt x="305" y="71"/>
                    </a:lnTo>
                    <a:lnTo>
                      <a:pt x="307" y="68"/>
                    </a:lnTo>
                    <a:lnTo>
                      <a:pt x="307" y="32"/>
                    </a:lnTo>
                    <a:lnTo>
                      <a:pt x="305" y="28"/>
                    </a:lnTo>
                    <a:lnTo>
                      <a:pt x="305" y="25"/>
                    </a:lnTo>
                    <a:lnTo>
                      <a:pt x="304" y="22"/>
                    </a:lnTo>
                    <a:lnTo>
                      <a:pt x="303" y="19"/>
                    </a:lnTo>
                    <a:lnTo>
                      <a:pt x="302" y="17"/>
                    </a:lnTo>
                    <a:lnTo>
                      <a:pt x="300" y="14"/>
                    </a:lnTo>
                    <a:lnTo>
                      <a:pt x="298" y="11"/>
                    </a:lnTo>
                    <a:lnTo>
                      <a:pt x="296" y="9"/>
                    </a:lnTo>
                    <a:lnTo>
                      <a:pt x="294" y="7"/>
                    </a:lnTo>
                    <a:lnTo>
                      <a:pt x="292" y="5"/>
                    </a:lnTo>
                    <a:lnTo>
                      <a:pt x="289" y="3"/>
                    </a:lnTo>
                    <a:lnTo>
                      <a:pt x="286" y="2"/>
                    </a:lnTo>
                    <a:lnTo>
                      <a:pt x="283" y="1"/>
                    </a:lnTo>
                    <a:lnTo>
                      <a:pt x="280" y="0"/>
                    </a:lnTo>
                    <a:lnTo>
                      <a:pt x="277" y="0"/>
                    </a:lnTo>
                    <a:lnTo>
                      <a:pt x="274" y="0"/>
                    </a:lnTo>
                    <a:lnTo>
                      <a:pt x="32" y="0"/>
                    </a:lnTo>
                    <a:lnTo>
                      <a:pt x="28" y="0"/>
                    </a:lnTo>
                    <a:lnTo>
                      <a:pt x="25" y="0"/>
                    </a:lnTo>
                    <a:lnTo>
                      <a:pt x="22" y="1"/>
                    </a:lnTo>
                    <a:lnTo>
                      <a:pt x="19" y="2"/>
                    </a:lnTo>
                    <a:lnTo>
                      <a:pt x="16" y="3"/>
                    </a:lnTo>
                    <a:lnTo>
                      <a:pt x="13" y="5"/>
                    </a:lnTo>
                    <a:lnTo>
                      <a:pt x="11" y="7"/>
                    </a:lnTo>
                    <a:lnTo>
                      <a:pt x="9" y="9"/>
                    </a:lnTo>
                    <a:lnTo>
                      <a:pt x="7" y="11"/>
                    </a:lnTo>
                    <a:lnTo>
                      <a:pt x="5" y="14"/>
                    </a:lnTo>
                    <a:lnTo>
                      <a:pt x="3" y="17"/>
                    </a:lnTo>
                    <a:lnTo>
                      <a:pt x="2" y="19"/>
                    </a:lnTo>
                    <a:lnTo>
                      <a:pt x="1" y="22"/>
                    </a:lnTo>
                    <a:lnTo>
                      <a:pt x="0" y="25"/>
                    </a:lnTo>
                    <a:lnTo>
                      <a:pt x="0" y="28"/>
                    </a:lnTo>
                    <a:lnTo>
                      <a:pt x="0" y="32"/>
                    </a:lnTo>
                    <a:lnTo>
                      <a:pt x="0" y="68"/>
                    </a:lnTo>
                    <a:lnTo>
                      <a:pt x="0" y="71"/>
                    </a:lnTo>
                    <a:lnTo>
                      <a:pt x="0" y="74"/>
                    </a:lnTo>
                    <a:lnTo>
                      <a:pt x="1" y="77"/>
                    </a:lnTo>
                    <a:lnTo>
                      <a:pt x="2" y="80"/>
                    </a:lnTo>
                    <a:lnTo>
                      <a:pt x="3" y="82"/>
                    </a:lnTo>
                    <a:lnTo>
                      <a:pt x="5" y="85"/>
                    </a:lnTo>
                    <a:lnTo>
                      <a:pt x="7" y="87"/>
                    </a:lnTo>
                    <a:lnTo>
                      <a:pt x="9" y="89"/>
                    </a:lnTo>
                    <a:lnTo>
                      <a:pt x="11" y="91"/>
                    </a:lnTo>
                    <a:lnTo>
                      <a:pt x="13" y="93"/>
                    </a:lnTo>
                    <a:lnTo>
                      <a:pt x="16" y="96"/>
                    </a:lnTo>
                    <a:lnTo>
                      <a:pt x="19" y="97"/>
                    </a:lnTo>
                    <a:lnTo>
                      <a:pt x="22" y="98"/>
                    </a:lnTo>
                    <a:lnTo>
                      <a:pt x="25" y="99"/>
                    </a:lnTo>
                    <a:lnTo>
                      <a:pt x="28" y="99"/>
                    </a:lnTo>
                    <a:lnTo>
                      <a:pt x="32" y="100"/>
                    </a:lnTo>
                    <a:lnTo>
                      <a:pt x="274" y="100"/>
                    </a:lnTo>
                    <a:close/>
                  </a:path>
                </a:pathLst>
              </a:custGeom>
              <a:solidFill>
                <a:srgbClr val="F2EEEA"/>
              </a:solidFill>
              <a:ln w="0">
                <a:solidFill>
                  <a:srgbClr val="000000"/>
                </a:solidFill>
                <a:round/>
                <a:headEnd/>
                <a:tailEnd/>
              </a:ln>
            </p:spPr>
            <p:txBody>
              <a:bodyPr/>
              <a:lstStyle/>
              <a:p>
                <a:pPr algn="ctr"/>
                <a:endParaRPr lang="en-US" sz="1800"/>
              </a:p>
            </p:txBody>
          </p:sp>
          <p:sp>
            <p:nvSpPr>
              <p:cNvPr id="309707" name="Freeform 223"/>
              <p:cNvSpPr>
                <a:spLocks/>
              </p:cNvSpPr>
              <p:nvPr/>
            </p:nvSpPr>
            <p:spPr bwMode="auto">
              <a:xfrm>
                <a:off x="4934" y="1315"/>
                <a:ext cx="19" cy="12"/>
              </a:xfrm>
              <a:custGeom>
                <a:avLst/>
                <a:gdLst>
                  <a:gd name="T0" fmla="*/ 17 w 430"/>
                  <a:gd name="T1" fmla="*/ 12 h 282"/>
                  <a:gd name="T2" fmla="*/ 17 w 430"/>
                  <a:gd name="T3" fmla="*/ 12 h 282"/>
                  <a:gd name="T4" fmla="*/ 17 w 430"/>
                  <a:gd name="T5" fmla="*/ 12 h 282"/>
                  <a:gd name="T6" fmla="*/ 18 w 430"/>
                  <a:gd name="T7" fmla="*/ 11 h 282"/>
                  <a:gd name="T8" fmla="*/ 18 w 430"/>
                  <a:gd name="T9" fmla="*/ 11 h 282"/>
                  <a:gd name="T10" fmla="*/ 19 w 430"/>
                  <a:gd name="T11" fmla="*/ 10 h 282"/>
                  <a:gd name="T12" fmla="*/ 19 w 430"/>
                  <a:gd name="T13" fmla="*/ 10 h 282"/>
                  <a:gd name="T14" fmla="*/ 19 w 430"/>
                  <a:gd name="T15" fmla="*/ 9 h 282"/>
                  <a:gd name="T16" fmla="*/ 18 w 430"/>
                  <a:gd name="T17" fmla="*/ 3 h 282"/>
                  <a:gd name="T18" fmla="*/ 18 w 430"/>
                  <a:gd name="T19" fmla="*/ 2 h 282"/>
                  <a:gd name="T20" fmla="*/ 18 w 430"/>
                  <a:gd name="T21" fmla="*/ 2 h 282"/>
                  <a:gd name="T22" fmla="*/ 18 w 430"/>
                  <a:gd name="T23" fmla="*/ 1 h 282"/>
                  <a:gd name="T24" fmla="*/ 18 w 430"/>
                  <a:gd name="T25" fmla="*/ 1 h 282"/>
                  <a:gd name="T26" fmla="*/ 18 w 430"/>
                  <a:gd name="T27" fmla="*/ 0 h 282"/>
                  <a:gd name="T28" fmla="*/ 17 w 430"/>
                  <a:gd name="T29" fmla="*/ 0 h 282"/>
                  <a:gd name="T30" fmla="*/ 17 w 430"/>
                  <a:gd name="T31" fmla="*/ 0 h 282"/>
                  <a:gd name="T32" fmla="*/ 16 w 430"/>
                  <a:gd name="T33" fmla="*/ 0 h 282"/>
                  <a:gd name="T34" fmla="*/ 2 w 430"/>
                  <a:gd name="T35" fmla="*/ 0 h 282"/>
                  <a:gd name="T36" fmla="*/ 2 w 430"/>
                  <a:gd name="T37" fmla="*/ 0 h 282"/>
                  <a:gd name="T38" fmla="*/ 2 w 430"/>
                  <a:gd name="T39" fmla="*/ 0 h 282"/>
                  <a:gd name="T40" fmla="*/ 1 w 430"/>
                  <a:gd name="T41" fmla="*/ 1 h 282"/>
                  <a:gd name="T42" fmla="*/ 1 w 430"/>
                  <a:gd name="T43" fmla="*/ 1 h 282"/>
                  <a:gd name="T44" fmla="*/ 1 w 430"/>
                  <a:gd name="T45" fmla="*/ 1 h 282"/>
                  <a:gd name="T46" fmla="*/ 1 w 430"/>
                  <a:gd name="T47" fmla="*/ 2 h 282"/>
                  <a:gd name="T48" fmla="*/ 1 w 430"/>
                  <a:gd name="T49" fmla="*/ 3 h 282"/>
                  <a:gd name="T50" fmla="*/ 0 w 430"/>
                  <a:gd name="T51" fmla="*/ 9 h 282"/>
                  <a:gd name="T52" fmla="*/ 0 w 430"/>
                  <a:gd name="T53" fmla="*/ 10 h 282"/>
                  <a:gd name="T54" fmla="*/ 0 w 430"/>
                  <a:gd name="T55" fmla="*/ 10 h 282"/>
                  <a:gd name="T56" fmla="*/ 0 w 430"/>
                  <a:gd name="T57" fmla="*/ 11 h 282"/>
                  <a:gd name="T58" fmla="*/ 1 w 430"/>
                  <a:gd name="T59" fmla="*/ 11 h 282"/>
                  <a:gd name="T60" fmla="*/ 1 w 430"/>
                  <a:gd name="T61" fmla="*/ 11 h 282"/>
                  <a:gd name="T62" fmla="*/ 2 w 430"/>
                  <a:gd name="T63" fmla="*/ 12 h 282"/>
                  <a:gd name="T64" fmla="*/ 2 w 430"/>
                  <a:gd name="T65" fmla="*/ 12 h 282"/>
                  <a:gd name="T66" fmla="*/ 2 w 430"/>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0"/>
                  <a:gd name="T103" fmla="*/ 0 h 282"/>
                  <a:gd name="T104" fmla="*/ 430 w 430"/>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0" h="282">
                    <a:moveTo>
                      <a:pt x="373" y="282"/>
                    </a:moveTo>
                    <a:lnTo>
                      <a:pt x="378" y="281"/>
                    </a:lnTo>
                    <a:lnTo>
                      <a:pt x="382" y="280"/>
                    </a:lnTo>
                    <a:lnTo>
                      <a:pt x="387" y="279"/>
                    </a:lnTo>
                    <a:lnTo>
                      <a:pt x="392" y="275"/>
                    </a:lnTo>
                    <a:lnTo>
                      <a:pt x="396" y="273"/>
                    </a:lnTo>
                    <a:lnTo>
                      <a:pt x="401" y="269"/>
                    </a:lnTo>
                    <a:lnTo>
                      <a:pt x="405" y="266"/>
                    </a:lnTo>
                    <a:lnTo>
                      <a:pt x="410" y="261"/>
                    </a:lnTo>
                    <a:lnTo>
                      <a:pt x="415" y="257"/>
                    </a:lnTo>
                    <a:lnTo>
                      <a:pt x="418" y="252"/>
                    </a:lnTo>
                    <a:lnTo>
                      <a:pt x="421" y="246"/>
                    </a:lnTo>
                    <a:lnTo>
                      <a:pt x="424" y="240"/>
                    </a:lnTo>
                    <a:lnTo>
                      <a:pt x="426" y="233"/>
                    </a:lnTo>
                    <a:lnTo>
                      <a:pt x="428" y="227"/>
                    </a:lnTo>
                    <a:lnTo>
                      <a:pt x="429" y="220"/>
                    </a:lnTo>
                    <a:lnTo>
                      <a:pt x="430" y="214"/>
                    </a:lnTo>
                    <a:lnTo>
                      <a:pt x="417" y="66"/>
                    </a:lnTo>
                    <a:lnTo>
                      <a:pt x="416" y="59"/>
                    </a:lnTo>
                    <a:lnTo>
                      <a:pt x="416" y="52"/>
                    </a:lnTo>
                    <a:lnTo>
                      <a:pt x="415" y="46"/>
                    </a:lnTo>
                    <a:lnTo>
                      <a:pt x="413" y="40"/>
                    </a:lnTo>
                    <a:lnTo>
                      <a:pt x="410" y="33"/>
                    </a:lnTo>
                    <a:lnTo>
                      <a:pt x="408" y="28"/>
                    </a:lnTo>
                    <a:lnTo>
                      <a:pt x="406" y="23"/>
                    </a:lnTo>
                    <a:lnTo>
                      <a:pt x="403" y="19"/>
                    </a:lnTo>
                    <a:lnTo>
                      <a:pt x="400" y="14"/>
                    </a:lnTo>
                    <a:lnTo>
                      <a:pt x="397" y="11"/>
                    </a:lnTo>
                    <a:lnTo>
                      <a:pt x="393" y="7"/>
                    </a:lnTo>
                    <a:lnTo>
                      <a:pt x="390" y="5"/>
                    </a:lnTo>
                    <a:lnTo>
                      <a:pt x="386" y="2"/>
                    </a:lnTo>
                    <a:lnTo>
                      <a:pt x="382" y="1"/>
                    </a:lnTo>
                    <a:lnTo>
                      <a:pt x="378" y="0"/>
                    </a:lnTo>
                    <a:lnTo>
                      <a:pt x="373" y="0"/>
                    </a:lnTo>
                    <a:lnTo>
                      <a:pt x="55" y="0"/>
                    </a:lnTo>
                    <a:lnTo>
                      <a:pt x="50" y="0"/>
                    </a:lnTo>
                    <a:lnTo>
                      <a:pt x="46" y="1"/>
                    </a:lnTo>
                    <a:lnTo>
                      <a:pt x="42" y="2"/>
                    </a:lnTo>
                    <a:lnTo>
                      <a:pt x="38" y="5"/>
                    </a:lnTo>
                    <a:lnTo>
                      <a:pt x="35" y="7"/>
                    </a:lnTo>
                    <a:lnTo>
                      <a:pt x="31" y="11"/>
                    </a:lnTo>
                    <a:lnTo>
                      <a:pt x="28" y="14"/>
                    </a:lnTo>
                    <a:lnTo>
                      <a:pt x="24" y="19"/>
                    </a:lnTo>
                    <a:lnTo>
                      <a:pt x="21" y="23"/>
                    </a:lnTo>
                    <a:lnTo>
                      <a:pt x="19" y="28"/>
                    </a:lnTo>
                    <a:lnTo>
                      <a:pt x="17" y="33"/>
                    </a:lnTo>
                    <a:lnTo>
                      <a:pt x="15" y="40"/>
                    </a:lnTo>
                    <a:lnTo>
                      <a:pt x="13" y="46"/>
                    </a:lnTo>
                    <a:lnTo>
                      <a:pt x="12" y="52"/>
                    </a:lnTo>
                    <a:lnTo>
                      <a:pt x="12" y="59"/>
                    </a:lnTo>
                    <a:lnTo>
                      <a:pt x="12" y="66"/>
                    </a:lnTo>
                    <a:lnTo>
                      <a:pt x="0" y="214"/>
                    </a:lnTo>
                    <a:lnTo>
                      <a:pt x="0" y="220"/>
                    </a:lnTo>
                    <a:lnTo>
                      <a:pt x="1" y="227"/>
                    </a:lnTo>
                    <a:lnTo>
                      <a:pt x="3" y="233"/>
                    </a:lnTo>
                    <a:lnTo>
                      <a:pt x="5" y="240"/>
                    </a:lnTo>
                    <a:lnTo>
                      <a:pt x="7" y="246"/>
                    </a:lnTo>
                    <a:lnTo>
                      <a:pt x="11" y="252"/>
                    </a:lnTo>
                    <a:lnTo>
                      <a:pt x="14" y="257"/>
                    </a:lnTo>
                    <a:lnTo>
                      <a:pt x="18" y="261"/>
                    </a:lnTo>
                    <a:lnTo>
                      <a:pt x="22" y="266"/>
                    </a:lnTo>
                    <a:lnTo>
                      <a:pt x="27" y="269"/>
                    </a:lnTo>
                    <a:lnTo>
                      <a:pt x="32" y="273"/>
                    </a:lnTo>
                    <a:lnTo>
                      <a:pt x="36" y="275"/>
                    </a:lnTo>
                    <a:lnTo>
                      <a:pt x="41" y="279"/>
                    </a:lnTo>
                    <a:lnTo>
                      <a:pt x="46" y="280"/>
                    </a:lnTo>
                    <a:lnTo>
                      <a:pt x="50" y="281"/>
                    </a:lnTo>
                    <a:lnTo>
                      <a:pt x="55" y="282"/>
                    </a:lnTo>
                    <a:lnTo>
                      <a:pt x="373" y="282"/>
                    </a:lnTo>
                    <a:close/>
                  </a:path>
                </a:pathLst>
              </a:custGeom>
              <a:solidFill>
                <a:srgbClr val="7F7F7F"/>
              </a:solidFill>
              <a:ln w="0">
                <a:solidFill>
                  <a:srgbClr val="000000"/>
                </a:solidFill>
                <a:round/>
                <a:headEnd/>
                <a:tailEnd/>
              </a:ln>
            </p:spPr>
            <p:txBody>
              <a:bodyPr/>
              <a:lstStyle/>
              <a:p>
                <a:pPr algn="ctr"/>
                <a:endParaRPr lang="en-US" sz="1800"/>
              </a:p>
            </p:txBody>
          </p:sp>
          <p:sp>
            <p:nvSpPr>
              <p:cNvPr id="309708" name="Freeform 224"/>
              <p:cNvSpPr>
                <a:spLocks/>
              </p:cNvSpPr>
              <p:nvPr/>
            </p:nvSpPr>
            <p:spPr bwMode="auto">
              <a:xfrm>
                <a:off x="4935" y="1315"/>
                <a:ext cx="18" cy="11"/>
              </a:xfrm>
              <a:custGeom>
                <a:avLst/>
                <a:gdLst>
                  <a:gd name="T0" fmla="*/ 16 w 410"/>
                  <a:gd name="T1" fmla="*/ 11 h 268"/>
                  <a:gd name="T2" fmla="*/ 16 w 410"/>
                  <a:gd name="T3" fmla="*/ 11 h 268"/>
                  <a:gd name="T4" fmla="*/ 17 w 410"/>
                  <a:gd name="T5" fmla="*/ 11 h 268"/>
                  <a:gd name="T6" fmla="*/ 17 w 410"/>
                  <a:gd name="T7" fmla="*/ 10 h 268"/>
                  <a:gd name="T8" fmla="*/ 17 w 410"/>
                  <a:gd name="T9" fmla="*/ 10 h 268"/>
                  <a:gd name="T10" fmla="*/ 18 w 410"/>
                  <a:gd name="T11" fmla="*/ 10 h 268"/>
                  <a:gd name="T12" fmla="*/ 18 w 410"/>
                  <a:gd name="T13" fmla="*/ 9 h 268"/>
                  <a:gd name="T14" fmla="*/ 18 w 410"/>
                  <a:gd name="T15" fmla="*/ 9 h 268"/>
                  <a:gd name="T16" fmla="*/ 17 w 410"/>
                  <a:gd name="T17" fmla="*/ 3 h 268"/>
                  <a:gd name="T18" fmla="*/ 17 w 410"/>
                  <a:gd name="T19" fmla="*/ 2 h 268"/>
                  <a:gd name="T20" fmla="*/ 17 w 410"/>
                  <a:gd name="T21" fmla="*/ 2 h 268"/>
                  <a:gd name="T22" fmla="*/ 17 w 410"/>
                  <a:gd name="T23" fmla="*/ 1 h 268"/>
                  <a:gd name="T24" fmla="*/ 17 w 410"/>
                  <a:gd name="T25" fmla="*/ 1 h 268"/>
                  <a:gd name="T26" fmla="*/ 17 w 410"/>
                  <a:gd name="T27" fmla="*/ 0 h 268"/>
                  <a:gd name="T28" fmla="*/ 16 w 410"/>
                  <a:gd name="T29" fmla="*/ 0 h 268"/>
                  <a:gd name="T30" fmla="*/ 16 w 410"/>
                  <a:gd name="T31" fmla="*/ 0 h 268"/>
                  <a:gd name="T32" fmla="*/ 16 w 410"/>
                  <a:gd name="T33" fmla="*/ 0 h 268"/>
                  <a:gd name="T34" fmla="*/ 2 w 410"/>
                  <a:gd name="T35" fmla="*/ 0 h 268"/>
                  <a:gd name="T36" fmla="*/ 2 w 410"/>
                  <a:gd name="T37" fmla="*/ 0 h 268"/>
                  <a:gd name="T38" fmla="*/ 1 w 410"/>
                  <a:gd name="T39" fmla="*/ 0 h 268"/>
                  <a:gd name="T40" fmla="*/ 1 w 410"/>
                  <a:gd name="T41" fmla="*/ 1 h 268"/>
                  <a:gd name="T42" fmla="*/ 1 w 410"/>
                  <a:gd name="T43" fmla="*/ 1 h 268"/>
                  <a:gd name="T44" fmla="*/ 1 w 410"/>
                  <a:gd name="T45" fmla="*/ 1 h 268"/>
                  <a:gd name="T46" fmla="*/ 1 w 410"/>
                  <a:gd name="T47" fmla="*/ 2 h 268"/>
                  <a:gd name="T48" fmla="*/ 1 w 410"/>
                  <a:gd name="T49" fmla="*/ 2 h 268"/>
                  <a:gd name="T50" fmla="*/ 0 w 410"/>
                  <a:gd name="T51" fmla="*/ 8 h 268"/>
                  <a:gd name="T52" fmla="*/ 0 w 410"/>
                  <a:gd name="T53" fmla="*/ 9 h 268"/>
                  <a:gd name="T54" fmla="*/ 0 w 410"/>
                  <a:gd name="T55" fmla="*/ 9 h 268"/>
                  <a:gd name="T56" fmla="*/ 0 w 410"/>
                  <a:gd name="T57" fmla="*/ 10 h 268"/>
                  <a:gd name="T58" fmla="*/ 1 w 410"/>
                  <a:gd name="T59" fmla="*/ 10 h 268"/>
                  <a:gd name="T60" fmla="*/ 1 w 410"/>
                  <a:gd name="T61" fmla="*/ 11 h 268"/>
                  <a:gd name="T62" fmla="*/ 2 w 410"/>
                  <a:gd name="T63" fmla="*/ 11 h 268"/>
                  <a:gd name="T64" fmla="*/ 2 w 410"/>
                  <a:gd name="T65" fmla="*/ 11 h 268"/>
                  <a:gd name="T66" fmla="*/ 2 w 410"/>
                  <a:gd name="T67" fmla="*/ 11 h 2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0"/>
                  <a:gd name="T103" fmla="*/ 0 h 268"/>
                  <a:gd name="T104" fmla="*/ 410 w 410"/>
                  <a:gd name="T105" fmla="*/ 268 h 2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0" h="268">
                    <a:moveTo>
                      <a:pt x="356" y="268"/>
                    </a:moveTo>
                    <a:lnTo>
                      <a:pt x="360" y="267"/>
                    </a:lnTo>
                    <a:lnTo>
                      <a:pt x="365" y="266"/>
                    </a:lnTo>
                    <a:lnTo>
                      <a:pt x="369" y="265"/>
                    </a:lnTo>
                    <a:lnTo>
                      <a:pt x="374" y="263"/>
                    </a:lnTo>
                    <a:lnTo>
                      <a:pt x="378" y="260"/>
                    </a:lnTo>
                    <a:lnTo>
                      <a:pt x="383" y="257"/>
                    </a:lnTo>
                    <a:lnTo>
                      <a:pt x="387" y="254"/>
                    </a:lnTo>
                    <a:lnTo>
                      <a:pt x="391" y="250"/>
                    </a:lnTo>
                    <a:lnTo>
                      <a:pt x="394" y="245"/>
                    </a:lnTo>
                    <a:lnTo>
                      <a:pt x="398" y="240"/>
                    </a:lnTo>
                    <a:lnTo>
                      <a:pt x="401" y="235"/>
                    </a:lnTo>
                    <a:lnTo>
                      <a:pt x="404" y="229"/>
                    </a:lnTo>
                    <a:lnTo>
                      <a:pt x="407" y="223"/>
                    </a:lnTo>
                    <a:lnTo>
                      <a:pt x="408" y="217"/>
                    </a:lnTo>
                    <a:lnTo>
                      <a:pt x="409" y="211"/>
                    </a:lnTo>
                    <a:lnTo>
                      <a:pt x="410" y="205"/>
                    </a:lnTo>
                    <a:lnTo>
                      <a:pt x="397" y="64"/>
                    </a:lnTo>
                    <a:lnTo>
                      <a:pt x="396" y="57"/>
                    </a:lnTo>
                    <a:lnTo>
                      <a:pt x="396" y="51"/>
                    </a:lnTo>
                    <a:lnTo>
                      <a:pt x="395" y="45"/>
                    </a:lnTo>
                    <a:lnTo>
                      <a:pt x="393" y="39"/>
                    </a:lnTo>
                    <a:lnTo>
                      <a:pt x="392" y="33"/>
                    </a:lnTo>
                    <a:lnTo>
                      <a:pt x="390" y="27"/>
                    </a:lnTo>
                    <a:lnTo>
                      <a:pt x="387" y="22"/>
                    </a:lnTo>
                    <a:lnTo>
                      <a:pt x="385" y="18"/>
                    </a:lnTo>
                    <a:lnTo>
                      <a:pt x="382" y="14"/>
                    </a:lnTo>
                    <a:lnTo>
                      <a:pt x="379" y="10"/>
                    </a:lnTo>
                    <a:lnTo>
                      <a:pt x="376" y="7"/>
                    </a:lnTo>
                    <a:lnTo>
                      <a:pt x="372" y="4"/>
                    </a:lnTo>
                    <a:lnTo>
                      <a:pt x="368" y="2"/>
                    </a:lnTo>
                    <a:lnTo>
                      <a:pt x="365" y="1"/>
                    </a:lnTo>
                    <a:lnTo>
                      <a:pt x="360" y="0"/>
                    </a:lnTo>
                    <a:lnTo>
                      <a:pt x="356" y="0"/>
                    </a:lnTo>
                    <a:lnTo>
                      <a:pt x="53" y="0"/>
                    </a:lnTo>
                    <a:lnTo>
                      <a:pt x="48" y="0"/>
                    </a:lnTo>
                    <a:lnTo>
                      <a:pt x="44" y="1"/>
                    </a:lnTo>
                    <a:lnTo>
                      <a:pt x="41" y="2"/>
                    </a:lnTo>
                    <a:lnTo>
                      <a:pt x="37" y="4"/>
                    </a:lnTo>
                    <a:lnTo>
                      <a:pt x="33" y="7"/>
                    </a:lnTo>
                    <a:lnTo>
                      <a:pt x="30" y="10"/>
                    </a:lnTo>
                    <a:lnTo>
                      <a:pt x="27" y="14"/>
                    </a:lnTo>
                    <a:lnTo>
                      <a:pt x="24" y="18"/>
                    </a:lnTo>
                    <a:lnTo>
                      <a:pt x="22" y="22"/>
                    </a:lnTo>
                    <a:lnTo>
                      <a:pt x="19" y="27"/>
                    </a:lnTo>
                    <a:lnTo>
                      <a:pt x="17" y="33"/>
                    </a:lnTo>
                    <a:lnTo>
                      <a:pt x="16" y="39"/>
                    </a:lnTo>
                    <a:lnTo>
                      <a:pt x="13" y="45"/>
                    </a:lnTo>
                    <a:lnTo>
                      <a:pt x="12" y="51"/>
                    </a:lnTo>
                    <a:lnTo>
                      <a:pt x="12" y="57"/>
                    </a:lnTo>
                    <a:lnTo>
                      <a:pt x="12" y="64"/>
                    </a:lnTo>
                    <a:lnTo>
                      <a:pt x="0" y="205"/>
                    </a:lnTo>
                    <a:lnTo>
                      <a:pt x="0" y="211"/>
                    </a:lnTo>
                    <a:lnTo>
                      <a:pt x="1" y="217"/>
                    </a:lnTo>
                    <a:lnTo>
                      <a:pt x="2" y="223"/>
                    </a:lnTo>
                    <a:lnTo>
                      <a:pt x="5" y="229"/>
                    </a:lnTo>
                    <a:lnTo>
                      <a:pt x="7" y="235"/>
                    </a:lnTo>
                    <a:lnTo>
                      <a:pt x="10" y="240"/>
                    </a:lnTo>
                    <a:lnTo>
                      <a:pt x="14" y="245"/>
                    </a:lnTo>
                    <a:lnTo>
                      <a:pt x="18" y="250"/>
                    </a:lnTo>
                    <a:lnTo>
                      <a:pt x="22" y="254"/>
                    </a:lnTo>
                    <a:lnTo>
                      <a:pt x="26" y="257"/>
                    </a:lnTo>
                    <a:lnTo>
                      <a:pt x="31" y="260"/>
                    </a:lnTo>
                    <a:lnTo>
                      <a:pt x="35" y="263"/>
                    </a:lnTo>
                    <a:lnTo>
                      <a:pt x="40" y="265"/>
                    </a:lnTo>
                    <a:lnTo>
                      <a:pt x="44" y="266"/>
                    </a:lnTo>
                    <a:lnTo>
                      <a:pt x="48" y="267"/>
                    </a:lnTo>
                    <a:lnTo>
                      <a:pt x="53" y="268"/>
                    </a:lnTo>
                    <a:lnTo>
                      <a:pt x="356" y="268"/>
                    </a:lnTo>
                    <a:close/>
                  </a:path>
                </a:pathLst>
              </a:custGeom>
              <a:solidFill>
                <a:srgbClr val="F2F3F1"/>
              </a:solidFill>
              <a:ln w="0">
                <a:solidFill>
                  <a:srgbClr val="000000"/>
                </a:solidFill>
                <a:round/>
                <a:headEnd/>
                <a:tailEnd/>
              </a:ln>
            </p:spPr>
            <p:txBody>
              <a:bodyPr/>
              <a:lstStyle/>
              <a:p>
                <a:pPr algn="ctr"/>
                <a:endParaRPr lang="en-US" sz="1800"/>
              </a:p>
            </p:txBody>
          </p:sp>
          <p:sp>
            <p:nvSpPr>
              <p:cNvPr id="309709" name="Freeform 225"/>
              <p:cNvSpPr>
                <a:spLocks/>
              </p:cNvSpPr>
              <p:nvPr/>
            </p:nvSpPr>
            <p:spPr bwMode="auto">
              <a:xfrm>
                <a:off x="4937" y="1320"/>
                <a:ext cx="13" cy="6"/>
              </a:xfrm>
              <a:custGeom>
                <a:avLst/>
                <a:gdLst>
                  <a:gd name="T0" fmla="*/ 13 w 299"/>
                  <a:gd name="T1" fmla="*/ 3 h 121"/>
                  <a:gd name="T2" fmla="*/ 13 w 299"/>
                  <a:gd name="T3" fmla="*/ 3 h 121"/>
                  <a:gd name="T4" fmla="*/ 13 w 299"/>
                  <a:gd name="T5" fmla="*/ 4 h 121"/>
                  <a:gd name="T6" fmla="*/ 13 w 299"/>
                  <a:gd name="T7" fmla="*/ 4 h 121"/>
                  <a:gd name="T8" fmla="*/ 13 w 299"/>
                  <a:gd name="T9" fmla="*/ 4 h 121"/>
                  <a:gd name="T10" fmla="*/ 13 w 299"/>
                  <a:gd name="T11" fmla="*/ 4 h 121"/>
                  <a:gd name="T12" fmla="*/ 13 w 299"/>
                  <a:gd name="T13" fmla="*/ 5 h 121"/>
                  <a:gd name="T14" fmla="*/ 13 w 299"/>
                  <a:gd name="T15" fmla="*/ 5 h 121"/>
                  <a:gd name="T16" fmla="*/ 13 w 299"/>
                  <a:gd name="T17" fmla="*/ 5 h 121"/>
                  <a:gd name="T18" fmla="*/ 12 w 299"/>
                  <a:gd name="T19" fmla="*/ 5 h 121"/>
                  <a:gd name="T20" fmla="*/ 12 w 299"/>
                  <a:gd name="T21" fmla="*/ 5 h 121"/>
                  <a:gd name="T22" fmla="*/ 12 w 299"/>
                  <a:gd name="T23" fmla="*/ 6 h 121"/>
                  <a:gd name="T24" fmla="*/ 12 w 299"/>
                  <a:gd name="T25" fmla="*/ 6 h 121"/>
                  <a:gd name="T26" fmla="*/ 12 w 299"/>
                  <a:gd name="T27" fmla="*/ 6 h 121"/>
                  <a:gd name="T28" fmla="*/ 12 w 299"/>
                  <a:gd name="T29" fmla="*/ 6 h 121"/>
                  <a:gd name="T30" fmla="*/ 12 w 299"/>
                  <a:gd name="T31" fmla="*/ 6 h 121"/>
                  <a:gd name="T32" fmla="*/ 11 w 299"/>
                  <a:gd name="T33" fmla="*/ 6 h 121"/>
                  <a:gd name="T34" fmla="*/ 1 w 299"/>
                  <a:gd name="T35" fmla="*/ 6 h 121"/>
                  <a:gd name="T36" fmla="*/ 1 w 299"/>
                  <a:gd name="T37" fmla="*/ 6 h 121"/>
                  <a:gd name="T38" fmla="*/ 1 w 299"/>
                  <a:gd name="T39" fmla="*/ 6 h 121"/>
                  <a:gd name="T40" fmla="*/ 1 w 299"/>
                  <a:gd name="T41" fmla="*/ 6 h 121"/>
                  <a:gd name="T42" fmla="*/ 1 w 299"/>
                  <a:gd name="T43" fmla="*/ 6 h 121"/>
                  <a:gd name="T44" fmla="*/ 1 w 299"/>
                  <a:gd name="T45" fmla="*/ 6 h 121"/>
                  <a:gd name="T46" fmla="*/ 1 w 299"/>
                  <a:gd name="T47" fmla="*/ 5 h 121"/>
                  <a:gd name="T48" fmla="*/ 0 w 299"/>
                  <a:gd name="T49" fmla="*/ 5 h 121"/>
                  <a:gd name="T50" fmla="*/ 0 w 299"/>
                  <a:gd name="T51" fmla="*/ 5 h 121"/>
                  <a:gd name="T52" fmla="*/ 0 w 299"/>
                  <a:gd name="T53" fmla="*/ 5 h 121"/>
                  <a:gd name="T54" fmla="*/ 0 w 299"/>
                  <a:gd name="T55" fmla="*/ 5 h 121"/>
                  <a:gd name="T56" fmla="*/ 0 w 299"/>
                  <a:gd name="T57" fmla="*/ 4 h 121"/>
                  <a:gd name="T58" fmla="*/ 0 w 299"/>
                  <a:gd name="T59" fmla="*/ 4 h 121"/>
                  <a:gd name="T60" fmla="*/ 0 w 299"/>
                  <a:gd name="T61" fmla="*/ 4 h 121"/>
                  <a:gd name="T62" fmla="*/ 0 w 299"/>
                  <a:gd name="T63" fmla="*/ 4 h 121"/>
                  <a:gd name="T64" fmla="*/ 0 w 299"/>
                  <a:gd name="T65" fmla="*/ 3 h 121"/>
                  <a:gd name="T66" fmla="*/ 0 w 299"/>
                  <a:gd name="T67" fmla="*/ 3 h 121"/>
                  <a:gd name="T68" fmla="*/ 0 w 299"/>
                  <a:gd name="T69" fmla="*/ 0 h 121"/>
                  <a:gd name="T70" fmla="*/ 13 w 299"/>
                  <a:gd name="T71" fmla="*/ 0 h 121"/>
                  <a:gd name="T72" fmla="*/ 13 w 299"/>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9"/>
                  <a:gd name="T112" fmla="*/ 0 h 121"/>
                  <a:gd name="T113" fmla="*/ 299 w 299"/>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9" h="121">
                    <a:moveTo>
                      <a:pt x="299" y="60"/>
                    </a:moveTo>
                    <a:lnTo>
                      <a:pt x="298" y="66"/>
                    </a:lnTo>
                    <a:lnTo>
                      <a:pt x="298" y="72"/>
                    </a:lnTo>
                    <a:lnTo>
                      <a:pt x="297" y="78"/>
                    </a:lnTo>
                    <a:lnTo>
                      <a:pt x="296" y="83"/>
                    </a:lnTo>
                    <a:lnTo>
                      <a:pt x="295" y="88"/>
                    </a:lnTo>
                    <a:lnTo>
                      <a:pt x="293" y="93"/>
                    </a:lnTo>
                    <a:lnTo>
                      <a:pt x="291" y="98"/>
                    </a:lnTo>
                    <a:lnTo>
                      <a:pt x="289" y="102"/>
                    </a:lnTo>
                    <a:lnTo>
                      <a:pt x="287" y="107"/>
                    </a:lnTo>
                    <a:lnTo>
                      <a:pt x="284" y="110"/>
                    </a:lnTo>
                    <a:lnTo>
                      <a:pt x="282" y="113"/>
                    </a:lnTo>
                    <a:lnTo>
                      <a:pt x="279" y="116"/>
                    </a:lnTo>
                    <a:lnTo>
                      <a:pt x="275" y="118"/>
                    </a:lnTo>
                    <a:lnTo>
                      <a:pt x="272" y="119"/>
                    </a:lnTo>
                    <a:lnTo>
                      <a:pt x="268" y="120"/>
                    </a:lnTo>
                    <a:lnTo>
                      <a:pt x="264" y="121"/>
                    </a:lnTo>
                    <a:lnTo>
                      <a:pt x="34" y="121"/>
                    </a:lnTo>
                    <a:lnTo>
                      <a:pt x="30" y="120"/>
                    </a:lnTo>
                    <a:lnTo>
                      <a:pt x="26" y="119"/>
                    </a:lnTo>
                    <a:lnTo>
                      <a:pt x="23" y="118"/>
                    </a:lnTo>
                    <a:lnTo>
                      <a:pt x="19" y="116"/>
                    </a:lnTo>
                    <a:lnTo>
                      <a:pt x="16" y="113"/>
                    </a:lnTo>
                    <a:lnTo>
                      <a:pt x="14" y="110"/>
                    </a:lnTo>
                    <a:lnTo>
                      <a:pt x="11" y="107"/>
                    </a:lnTo>
                    <a:lnTo>
                      <a:pt x="9" y="102"/>
                    </a:lnTo>
                    <a:lnTo>
                      <a:pt x="7" y="98"/>
                    </a:lnTo>
                    <a:lnTo>
                      <a:pt x="5" y="93"/>
                    </a:lnTo>
                    <a:lnTo>
                      <a:pt x="3" y="88"/>
                    </a:lnTo>
                    <a:lnTo>
                      <a:pt x="2" y="83"/>
                    </a:lnTo>
                    <a:lnTo>
                      <a:pt x="1" y="78"/>
                    </a:lnTo>
                    <a:lnTo>
                      <a:pt x="0" y="72"/>
                    </a:lnTo>
                    <a:lnTo>
                      <a:pt x="0" y="66"/>
                    </a:lnTo>
                    <a:lnTo>
                      <a:pt x="0" y="60"/>
                    </a:lnTo>
                    <a:lnTo>
                      <a:pt x="2" y="0"/>
                    </a:lnTo>
                    <a:lnTo>
                      <a:pt x="297" y="0"/>
                    </a:lnTo>
                    <a:lnTo>
                      <a:pt x="299" y="60"/>
                    </a:lnTo>
                    <a:close/>
                  </a:path>
                </a:pathLst>
              </a:custGeom>
              <a:solidFill>
                <a:srgbClr val="CDCAC7"/>
              </a:solidFill>
              <a:ln w="0">
                <a:solidFill>
                  <a:srgbClr val="000000"/>
                </a:solidFill>
                <a:round/>
                <a:headEnd/>
                <a:tailEnd/>
              </a:ln>
            </p:spPr>
            <p:txBody>
              <a:bodyPr/>
              <a:lstStyle/>
              <a:p>
                <a:pPr algn="ctr"/>
                <a:endParaRPr lang="en-US" sz="1800"/>
              </a:p>
            </p:txBody>
          </p:sp>
          <p:sp>
            <p:nvSpPr>
              <p:cNvPr id="309710" name="Freeform 226"/>
              <p:cNvSpPr>
                <a:spLocks/>
              </p:cNvSpPr>
              <p:nvPr/>
            </p:nvSpPr>
            <p:spPr bwMode="auto">
              <a:xfrm>
                <a:off x="4935" y="1316"/>
                <a:ext cx="2" cy="9"/>
              </a:xfrm>
              <a:custGeom>
                <a:avLst/>
                <a:gdLst>
                  <a:gd name="T0" fmla="*/ 1 w 28"/>
                  <a:gd name="T1" fmla="*/ 9 h 200"/>
                  <a:gd name="T2" fmla="*/ 1 w 28"/>
                  <a:gd name="T3" fmla="*/ 9 h 200"/>
                  <a:gd name="T4" fmla="*/ 2 w 28"/>
                  <a:gd name="T5" fmla="*/ 9 h 200"/>
                  <a:gd name="T6" fmla="*/ 2 w 28"/>
                  <a:gd name="T7" fmla="*/ 9 h 200"/>
                  <a:gd name="T8" fmla="*/ 2 w 28"/>
                  <a:gd name="T9" fmla="*/ 9 h 200"/>
                  <a:gd name="T10" fmla="*/ 2 w 28"/>
                  <a:gd name="T11" fmla="*/ 9 h 200"/>
                  <a:gd name="T12" fmla="*/ 2 w 28"/>
                  <a:gd name="T13" fmla="*/ 8 h 200"/>
                  <a:gd name="T14" fmla="*/ 2 w 28"/>
                  <a:gd name="T15" fmla="*/ 8 h 200"/>
                  <a:gd name="T16" fmla="*/ 2 w 28"/>
                  <a:gd name="T17" fmla="*/ 1 h 200"/>
                  <a:gd name="T18" fmla="*/ 2 w 28"/>
                  <a:gd name="T19" fmla="*/ 1 h 200"/>
                  <a:gd name="T20" fmla="*/ 2 w 28"/>
                  <a:gd name="T21" fmla="*/ 0 h 200"/>
                  <a:gd name="T22" fmla="*/ 2 w 28"/>
                  <a:gd name="T23" fmla="*/ 0 h 200"/>
                  <a:gd name="T24" fmla="*/ 2 w 28"/>
                  <a:gd name="T25" fmla="*/ 0 h 200"/>
                  <a:gd name="T26" fmla="*/ 2 w 28"/>
                  <a:gd name="T27" fmla="*/ 0 h 200"/>
                  <a:gd name="T28" fmla="*/ 1 w 28"/>
                  <a:gd name="T29" fmla="*/ 0 h 200"/>
                  <a:gd name="T30" fmla="*/ 1 w 28"/>
                  <a:gd name="T31" fmla="*/ 0 h 200"/>
                  <a:gd name="T32" fmla="*/ 1 w 28"/>
                  <a:gd name="T33" fmla="*/ 0 h 200"/>
                  <a:gd name="T34" fmla="*/ 1 w 28"/>
                  <a:gd name="T35" fmla="*/ 0 h 200"/>
                  <a:gd name="T36" fmla="*/ 1 w 28"/>
                  <a:gd name="T37" fmla="*/ 0 h 200"/>
                  <a:gd name="T38" fmla="*/ 1 w 28"/>
                  <a:gd name="T39" fmla="*/ 0 h 200"/>
                  <a:gd name="T40" fmla="*/ 1 w 28"/>
                  <a:gd name="T41" fmla="*/ 0 h 200"/>
                  <a:gd name="T42" fmla="*/ 0 w 28"/>
                  <a:gd name="T43" fmla="*/ 0 h 200"/>
                  <a:gd name="T44" fmla="*/ 0 w 28"/>
                  <a:gd name="T45" fmla="*/ 0 h 200"/>
                  <a:gd name="T46" fmla="*/ 0 w 28"/>
                  <a:gd name="T47" fmla="*/ 1 h 200"/>
                  <a:gd name="T48" fmla="*/ 0 w 28"/>
                  <a:gd name="T49" fmla="*/ 1 h 200"/>
                  <a:gd name="T50" fmla="*/ 0 w 28"/>
                  <a:gd name="T51" fmla="*/ 8 h 200"/>
                  <a:gd name="T52" fmla="*/ 0 w 28"/>
                  <a:gd name="T53" fmla="*/ 8 h 200"/>
                  <a:gd name="T54" fmla="*/ 0 w 28"/>
                  <a:gd name="T55" fmla="*/ 8 h 200"/>
                  <a:gd name="T56" fmla="*/ 0 w 28"/>
                  <a:gd name="T57" fmla="*/ 8 h 200"/>
                  <a:gd name="T58" fmla="*/ 0 w 28"/>
                  <a:gd name="T59" fmla="*/ 9 h 200"/>
                  <a:gd name="T60" fmla="*/ 1 w 28"/>
                  <a:gd name="T61" fmla="*/ 9 h 200"/>
                  <a:gd name="T62" fmla="*/ 1 w 28"/>
                  <a:gd name="T63" fmla="*/ 9 h 200"/>
                  <a:gd name="T64" fmla="*/ 1 w 28"/>
                  <a:gd name="T65" fmla="*/ 9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00"/>
                  <a:gd name="T101" fmla="*/ 28 w 28"/>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00">
                    <a:moveTo>
                      <a:pt x="16" y="200"/>
                    </a:moveTo>
                    <a:lnTo>
                      <a:pt x="17" y="199"/>
                    </a:lnTo>
                    <a:lnTo>
                      <a:pt x="18" y="199"/>
                    </a:lnTo>
                    <a:lnTo>
                      <a:pt x="19" y="199"/>
                    </a:lnTo>
                    <a:lnTo>
                      <a:pt x="20" y="198"/>
                    </a:lnTo>
                    <a:lnTo>
                      <a:pt x="21" y="197"/>
                    </a:lnTo>
                    <a:lnTo>
                      <a:pt x="22" y="196"/>
                    </a:lnTo>
                    <a:lnTo>
                      <a:pt x="23" y="195"/>
                    </a:lnTo>
                    <a:lnTo>
                      <a:pt x="24" y="193"/>
                    </a:lnTo>
                    <a:lnTo>
                      <a:pt x="25" y="192"/>
                    </a:lnTo>
                    <a:lnTo>
                      <a:pt x="26" y="190"/>
                    </a:lnTo>
                    <a:lnTo>
                      <a:pt x="26" y="189"/>
                    </a:lnTo>
                    <a:lnTo>
                      <a:pt x="27" y="187"/>
                    </a:lnTo>
                    <a:lnTo>
                      <a:pt x="27" y="185"/>
                    </a:lnTo>
                    <a:lnTo>
                      <a:pt x="27" y="183"/>
                    </a:lnTo>
                    <a:lnTo>
                      <a:pt x="27" y="182"/>
                    </a:lnTo>
                    <a:lnTo>
                      <a:pt x="28" y="180"/>
                    </a:lnTo>
                    <a:lnTo>
                      <a:pt x="28" y="19"/>
                    </a:lnTo>
                    <a:lnTo>
                      <a:pt x="27" y="17"/>
                    </a:lnTo>
                    <a:lnTo>
                      <a:pt x="27" y="15"/>
                    </a:lnTo>
                    <a:lnTo>
                      <a:pt x="27" y="13"/>
                    </a:lnTo>
                    <a:lnTo>
                      <a:pt x="27" y="11"/>
                    </a:lnTo>
                    <a:lnTo>
                      <a:pt x="26" y="10"/>
                    </a:lnTo>
                    <a:lnTo>
                      <a:pt x="26" y="8"/>
                    </a:lnTo>
                    <a:lnTo>
                      <a:pt x="25" y="7"/>
                    </a:lnTo>
                    <a:lnTo>
                      <a:pt x="24" y="5"/>
                    </a:lnTo>
                    <a:lnTo>
                      <a:pt x="23" y="4"/>
                    </a:lnTo>
                    <a:lnTo>
                      <a:pt x="22" y="3"/>
                    </a:lnTo>
                    <a:lnTo>
                      <a:pt x="21" y="2"/>
                    </a:lnTo>
                    <a:lnTo>
                      <a:pt x="20" y="1"/>
                    </a:lnTo>
                    <a:lnTo>
                      <a:pt x="19" y="0"/>
                    </a:lnTo>
                    <a:lnTo>
                      <a:pt x="18" y="0"/>
                    </a:lnTo>
                    <a:lnTo>
                      <a:pt x="17" y="0"/>
                    </a:lnTo>
                    <a:lnTo>
                      <a:pt x="16" y="0"/>
                    </a:lnTo>
                    <a:lnTo>
                      <a:pt x="14" y="0"/>
                    </a:lnTo>
                    <a:lnTo>
                      <a:pt x="13" y="0"/>
                    </a:lnTo>
                    <a:lnTo>
                      <a:pt x="12" y="0"/>
                    </a:lnTo>
                    <a:lnTo>
                      <a:pt x="11" y="1"/>
                    </a:lnTo>
                    <a:lnTo>
                      <a:pt x="10" y="2"/>
                    </a:lnTo>
                    <a:lnTo>
                      <a:pt x="9" y="3"/>
                    </a:lnTo>
                    <a:lnTo>
                      <a:pt x="8" y="4"/>
                    </a:lnTo>
                    <a:lnTo>
                      <a:pt x="7" y="5"/>
                    </a:lnTo>
                    <a:lnTo>
                      <a:pt x="6" y="7"/>
                    </a:lnTo>
                    <a:lnTo>
                      <a:pt x="5" y="8"/>
                    </a:lnTo>
                    <a:lnTo>
                      <a:pt x="5" y="10"/>
                    </a:lnTo>
                    <a:lnTo>
                      <a:pt x="4" y="11"/>
                    </a:lnTo>
                    <a:lnTo>
                      <a:pt x="4" y="13"/>
                    </a:lnTo>
                    <a:lnTo>
                      <a:pt x="4" y="15"/>
                    </a:lnTo>
                    <a:lnTo>
                      <a:pt x="4" y="17"/>
                    </a:lnTo>
                    <a:lnTo>
                      <a:pt x="4" y="19"/>
                    </a:lnTo>
                    <a:lnTo>
                      <a:pt x="0" y="168"/>
                    </a:lnTo>
                    <a:lnTo>
                      <a:pt x="0" y="169"/>
                    </a:lnTo>
                    <a:lnTo>
                      <a:pt x="0" y="172"/>
                    </a:lnTo>
                    <a:lnTo>
                      <a:pt x="0" y="174"/>
                    </a:lnTo>
                    <a:lnTo>
                      <a:pt x="1" y="177"/>
                    </a:lnTo>
                    <a:lnTo>
                      <a:pt x="2" y="179"/>
                    </a:lnTo>
                    <a:lnTo>
                      <a:pt x="3" y="182"/>
                    </a:lnTo>
                    <a:lnTo>
                      <a:pt x="4" y="184"/>
                    </a:lnTo>
                    <a:lnTo>
                      <a:pt x="5" y="187"/>
                    </a:lnTo>
                    <a:lnTo>
                      <a:pt x="6" y="189"/>
                    </a:lnTo>
                    <a:lnTo>
                      <a:pt x="7" y="191"/>
                    </a:lnTo>
                    <a:lnTo>
                      <a:pt x="9" y="193"/>
                    </a:lnTo>
                    <a:lnTo>
                      <a:pt x="10" y="196"/>
                    </a:lnTo>
                    <a:lnTo>
                      <a:pt x="11" y="197"/>
                    </a:lnTo>
                    <a:lnTo>
                      <a:pt x="13" y="199"/>
                    </a:lnTo>
                    <a:lnTo>
                      <a:pt x="14" y="199"/>
                    </a:lnTo>
                    <a:lnTo>
                      <a:pt x="16" y="200"/>
                    </a:lnTo>
                    <a:close/>
                  </a:path>
                </a:pathLst>
              </a:custGeom>
              <a:solidFill>
                <a:srgbClr val="DADEDC"/>
              </a:solidFill>
              <a:ln w="0">
                <a:solidFill>
                  <a:srgbClr val="000000"/>
                </a:solidFill>
                <a:round/>
                <a:headEnd/>
                <a:tailEnd/>
              </a:ln>
            </p:spPr>
            <p:txBody>
              <a:bodyPr/>
              <a:lstStyle/>
              <a:p>
                <a:pPr algn="ctr"/>
                <a:endParaRPr lang="en-US" sz="1800"/>
              </a:p>
            </p:txBody>
          </p:sp>
          <p:sp>
            <p:nvSpPr>
              <p:cNvPr id="309711" name="Freeform 227"/>
              <p:cNvSpPr>
                <a:spLocks/>
              </p:cNvSpPr>
              <p:nvPr/>
            </p:nvSpPr>
            <p:spPr bwMode="auto">
              <a:xfrm>
                <a:off x="4951" y="1316"/>
                <a:ext cx="1" cy="9"/>
              </a:xfrm>
              <a:custGeom>
                <a:avLst/>
                <a:gdLst>
                  <a:gd name="T0" fmla="*/ 0 w 33"/>
                  <a:gd name="T1" fmla="*/ 9 h 210"/>
                  <a:gd name="T2" fmla="*/ 1 w 33"/>
                  <a:gd name="T3" fmla="*/ 9 h 210"/>
                  <a:gd name="T4" fmla="*/ 1 w 33"/>
                  <a:gd name="T5" fmla="*/ 9 h 210"/>
                  <a:gd name="T6" fmla="*/ 1 w 33"/>
                  <a:gd name="T7" fmla="*/ 9 h 210"/>
                  <a:gd name="T8" fmla="*/ 1 w 33"/>
                  <a:gd name="T9" fmla="*/ 8 h 210"/>
                  <a:gd name="T10" fmla="*/ 1 w 33"/>
                  <a:gd name="T11" fmla="*/ 8 h 210"/>
                  <a:gd name="T12" fmla="*/ 1 w 33"/>
                  <a:gd name="T13" fmla="*/ 8 h 210"/>
                  <a:gd name="T14" fmla="*/ 1 w 33"/>
                  <a:gd name="T15" fmla="*/ 8 h 210"/>
                  <a:gd name="T16" fmla="*/ 1 w 33"/>
                  <a:gd name="T17" fmla="*/ 1 h 210"/>
                  <a:gd name="T18" fmla="*/ 1 w 33"/>
                  <a:gd name="T19" fmla="*/ 1 h 210"/>
                  <a:gd name="T20" fmla="*/ 1 w 33"/>
                  <a:gd name="T21" fmla="*/ 1 h 210"/>
                  <a:gd name="T22" fmla="*/ 1 w 33"/>
                  <a:gd name="T23" fmla="*/ 0 h 210"/>
                  <a:gd name="T24" fmla="*/ 1 w 33"/>
                  <a:gd name="T25" fmla="*/ 0 h 210"/>
                  <a:gd name="T26" fmla="*/ 1 w 33"/>
                  <a:gd name="T27" fmla="*/ 0 h 210"/>
                  <a:gd name="T28" fmla="*/ 1 w 33"/>
                  <a:gd name="T29" fmla="*/ 0 h 210"/>
                  <a:gd name="T30" fmla="*/ 0 w 33"/>
                  <a:gd name="T31" fmla="*/ 0 h 210"/>
                  <a:gd name="T32" fmla="*/ 0 w 33"/>
                  <a:gd name="T33" fmla="*/ 0 h 210"/>
                  <a:gd name="T34" fmla="*/ 0 w 33"/>
                  <a:gd name="T35" fmla="*/ 0 h 210"/>
                  <a:gd name="T36" fmla="*/ 0 w 33"/>
                  <a:gd name="T37" fmla="*/ 0 h 210"/>
                  <a:gd name="T38" fmla="*/ 0 w 33"/>
                  <a:gd name="T39" fmla="*/ 0 h 210"/>
                  <a:gd name="T40" fmla="*/ 0 w 33"/>
                  <a:gd name="T41" fmla="*/ 0 h 210"/>
                  <a:gd name="T42" fmla="*/ 0 w 33"/>
                  <a:gd name="T43" fmla="*/ 0 h 210"/>
                  <a:gd name="T44" fmla="*/ 0 w 33"/>
                  <a:gd name="T45" fmla="*/ 1 h 210"/>
                  <a:gd name="T46" fmla="*/ 0 w 33"/>
                  <a:gd name="T47" fmla="*/ 1 h 210"/>
                  <a:gd name="T48" fmla="*/ 0 w 33"/>
                  <a:gd name="T49" fmla="*/ 1 h 210"/>
                  <a:gd name="T50" fmla="*/ 0 w 33"/>
                  <a:gd name="T51" fmla="*/ 8 h 210"/>
                  <a:gd name="T52" fmla="*/ 0 w 33"/>
                  <a:gd name="T53" fmla="*/ 8 h 210"/>
                  <a:gd name="T54" fmla="*/ 0 w 33"/>
                  <a:gd name="T55" fmla="*/ 9 h 210"/>
                  <a:gd name="T56" fmla="*/ 0 w 33"/>
                  <a:gd name="T57" fmla="*/ 9 h 210"/>
                  <a:gd name="T58" fmla="*/ 0 w 33"/>
                  <a:gd name="T59" fmla="*/ 9 h 210"/>
                  <a:gd name="T60" fmla="*/ 0 w 33"/>
                  <a:gd name="T61" fmla="*/ 9 h 210"/>
                  <a:gd name="T62" fmla="*/ 0 w 33"/>
                  <a:gd name="T63" fmla="*/ 9 h 210"/>
                  <a:gd name="T64" fmla="*/ 0 w 33"/>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10"/>
                  <a:gd name="T101" fmla="*/ 33 w 33"/>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10">
                    <a:moveTo>
                      <a:pt x="13" y="210"/>
                    </a:moveTo>
                    <a:lnTo>
                      <a:pt x="14" y="209"/>
                    </a:lnTo>
                    <a:lnTo>
                      <a:pt x="15" y="209"/>
                    </a:lnTo>
                    <a:lnTo>
                      <a:pt x="17" y="207"/>
                    </a:lnTo>
                    <a:lnTo>
                      <a:pt x="18" y="206"/>
                    </a:lnTo>
                    <a:lnTo>
                      <a:pt x="20" y="204"/>
                    </a:lnTo>
                    <a:lnTo>
                      <a:pt x="21" y="201"/>
                    </a:lnTo>
                    <a:lnTo>
                      <a:pt x="23" y="199"/>
                    </a:lnTo>
                    <a:lnTo>
                      <a:pt x="25" y="197"/>
                    </a:lnTo>
                    <a:lnTo>
                      <a:pt x="26" y="194"/>
                    </a:lnTo>
                    <a:lnTo>
                      <a:pt x="28" y="191"/>
                    </a:lnTo>
                    <a:lnTo>
                      <a:pt x="29" y="189"/>
                    </a:lnTo>
                    <a:lnTo>
                      <a:pt x="30" y="186"/>
                    </a:lnTo>
                    <a:lnTo>
                      <a:pt x="31" y="184"/>
                    </a:lnTo>
                    <a:lnTo>
                      <a:pt x="32" y="181"/>
                    </a:lnTo>
                    <a:lnTo>
                      <a:pt x="32" y="179"/>
                    </a:lnTo>
                    <a:lnTo>
                      <a:pt x="33" y="177"/>
                    </a:lnTo>
                    <a:lnTo>
                      <a:pt x="25" y="21"/>
                    </a:lnTo>
                    <a:lnTo>
                      <a:pt x="24" y="18"/>
                    </a:lnTo>
                    <a:lnTo>
                      <a:pt x="24" y="16"/>
                    </a:lnTo>
                    <a:lnTo>
                      <a:pt x="24" y="15"/>
                    </a:lnTo>
                    <a:lnTo>
                      <a:pt x="23" y="13"/>
                    </a:lnTo>
                    <a:lnTo>
                      <a:pt x="23" y="11"/>
                    </a:lnTo>
                    <a:lnTo>
                      <a:pt x="22" y="9"/>
                    </a:lnTo>
                    <a:lnTo>
                      <a:pt x="22" y="8"/>
                    </a:lnTo>
                    <a:lnTo>
                      <a:pt x="21" y="6"/>
                    </a:lnTo>
                    <a:lnTo>
                      <a:pt x="20" y="5"/>
                    </a:lnTo>
                    <a:lnTo>
                      <a:pt x="19" y="4"/>
                    </a:lnTo>
                    <a:lnTo>
                      <a:pt x="18" y="3"/>
                    </a:lnTo>
                    <a:lnTo>
                      <a:pt x="17" y="2"/>
                    </a:lnTo>
                    <a:lnTo>
                      <a:pt x="16" y="0"/>
                    </a:lnTo>
                    <a:lnTo>
                      <a:pt x="15" y="0"/>
                    </a:lnTo>
                    <a:lnTo>
                      <a:pt x="14" y="0"/>
                    </a:lnTo>
                    <a:lnTo>
                      <a:pt x="13" y="0"/>
                    </a:lnTo>
                    <a:lnTo>
                      <a:pt x="11" y="0"/>
                    </a:lnTo>
                    <a:lnTo>
                      <a:pt x="10" y="0"/>
                    </a:lnTo>
                    <a:lnTo>
                      <a:pt x="9" y="0"/>
                    </a:lnTo>
                    <a:lnTo>
                      <a:pt x="8" y="2"/>
                    </a:lnTo>
                    <a:lnTo>
                      <a:pt x="6" y="3"/>
                    </a:lnTo>
                    <a:lnTo>
                      <a:pt x="5" y="4"/>
                    </a:lnTo>
                    <a:lnTo>
                      <a:pt x="4" y="5"/>
                    </a:lnTo>
                    <a:lnTo>
                      <a:pt x="3" y="7"/>
                    </a:lnTo>
                    <a:lnTo>
                      <a:pt x="3" y="8"/>
                    </a:lnTo>
                    <a:lnTo>
                      <a:pt x="2" y="10"/>
                    </a:lnTo>
                    <a:lnTo>
                      <a:pt x="1" y="12"/>
                    </a:lnTo>
                    <a:lnTo>
                      <a:pt x="1" y="14"/>
                    </a:lnTo>
                    <a:lnTo>
                      <a:pt x="0" y="16"/>
                    </a:lnTo>
                    <a:lnTo>
                      <a:pt x="0" y="18"/>
                    </a:lnTo>
                    <a:lnTo>
                      <a:pt x="0" y="20"/>
                    </a:lnTo>
                    <a:lnTo>
                      <a:pt x="0" y="23"/>
                    </a:lnTo>
                    <a:lnTo>
                      <a:pt x="0" y="192"/>
                    </a:lnTo>
                    <a:lnTo>
                      <a:pt x="0" y="193"/>
                    </a:lnTo>
                    <a:lnTo>
                      <a:pt x="0" y="195"/>
                    </a:lnTo>
                    <a:lnTo>
                      <a:pt x="0" y="196"/>
                    </a:lnTo>
                    <a:lnTo>
                      <a:pt x="1" y="198"/>
                    </a:lnTo>
                    <a:lnTo>
                      <a:pt x="1" y="199"/>
                    </a:lnTo>
                    <a:lnTo>
                      <a:pt x="2" y="200"/>
                    </a:lnTo>
                    <a:lnTo>
                      <a:pt x="3" y="203"/>
                    </a:lnTo>
                    <a:lnTo>
                      <a:pt x="3" y="204"/>
                    </a:lnTo>
                    <a:lnTo>
                      <a:pt x="4" y="205"/>
                    </a:lnTo>
                    <a:lnTo>
                      <a:pt x="5" y="206"/>
                    </a:lnTo>
                    <a:lnTo>
                      <a:pt x="6" y="207"/>
                    </a:lnTo>
                    <a:lnTo>
                      <a:pt x="8" y="208"/>
                    </a:lnTo>
                    <a:lnTo>
                      <a:pt x="9" y="209"/>
                    </a:lnTo>
                    <a:lnTo>
                      <a:pt x="10" y="209"/>
                    </a:lnTo>
                    <a:lnTo>
                      <a:pt x="11" y="209"/>
                    </a:lnTo>
                    <a:lnTo>
                      <a:pt x="13" y="210"/>
                    </a:lnTo>
                    <a:close/>
                  </a:path>
                </a:pathLst>
              </a:custGeom>
              <a:solidFill>
                <a:srgbClr val="DADEDC"/>
              </a:solidFill>
              <a:ln w="0">
                <a:solidFill>
                  <a:srgbClr val="000000"/>
                </a:solidFill>
                <a:round/>
                <a:headEnd/>
                <a:tailEnd/>
              </a:ln>
            </p:spPr>
            <p:txBody>
              <a:bodyPr/>
              <a:lstStyle/>
              <a:p>
                <a:pPr algn="ctr"/>
                <a:endParaRPr lang="en-US" sz="1800"/>
              </a:p>
            </p:txBody>
          </p:sp>
          <p:sp>
            <p:nvSpPr>
              <p:cNvPr id="309712" name="Freeform 228"/>
              <p:cNvSpPr>
                <a:spLocks/>
              </p:cNvSpPr>
              <p:nvPr/>
            </p:nvSpPr>
            <p:spPr bwMode="auto">
              <a:xfrm>
                <a:off x="4937" y="1316"/>
                <a:ext cx="13" cy="4"/>
              </a:xfrm>
              <a:custGeom>
                <a:avLst/>
                <a:gdLst>
                  <a:gd name="T0" fmla="*/ 12 w 308"/>
                  <a:gd name="T1" fmla="*/ 4 h 100"/>
                  <a:gd name="T2" fmla="*/ 12 w 308"/>
                  <a:gd name="T3" fmla="*/ 4 h 100"/>
                  <a:gd name="T4" fmla="*/ 12 w 308"/>
                  <a:gd name="T5" fmla="*/ 4 h 100"/>
                  <a:gd name="T6" fmla="*/ 12 w 308"/>
                  <a:gd name="T7" fmla="*/ 4 h 100"/>
                  <a:gd name="T8" fmla="*/ 13 w 308"/>
                  <a:gd name="T9" fmla="*/ 3 h 100"/>
                  <a:gd name="T10" fmla="*/ 13 w 308"/>
                  <a:gd name="T11" fmla="*/ 3 h 100"/>
                  <a:gd name="T12" fmla="*/ 13 w 308"/>
                  <a:gd name="T13" fmla="*/ 3 h 100"/>
                  <a:gd name="T14" fmla="*/ 13 w 308"/>
                  <a:gd name="T15" fmla="*/ 3 h 100"/>
                  <a:gd name="T16" fmla="*/ 13 w 308"/>
                  <a:gd name="T17" fmla="*/ 1 h 100"/>
                  <a:gd name="T18" fmla="*/ 13 w 308"/>
                  <a:gd name="T19" fmla="*/ 1 h 100"/>
                  <a:gd name="T20" fmla="*/ 13 w 308"/>
                  <a:gd name="T21" fmla="*/ 1 h 100"/>
                  <a:gd name="T22" fmla="*/ 13 w 308"/>
                  <a:gd name="T23" fmla="*/ 1 h 100"/>
                  <a:gd name="T24" fmla="*/ 13 w 308"/>
                  <a:gd name="T25" fmla="*/ 0 h 100"/>
                  <a:gd name="T26" fmla="*/ 12 w 308"/>
                  <a:gd name="T27" fmla="*/ 0 h 100"/>
                  <a:gd name="T28" fmla="*/ 12 w 308"/>
                  <a:gd name="T29" fmla="*/ 0 h 100"/>
                  <a:gd name="T30" fmla="*/ 12 w 308"/>
                  <a:gd name="T31" fmla="*/ 0 h 100"/>
                  <a:gd name="T32" fmla="*/ 12 w 308"/>
                  <a:gd name="T33" fmla="*/ 0 h 100"/>
                  <a:gd name="T34" fmla="*/ 1 w 308"/>
                  <a:gd name="T35" fmla="*/ 0 h 100"/>
                  <a:gd name="T36" fmla="*/ 1 w 308"/>
                  <a:gd name="T37" fmla="*/ 0 h 100"/>
                  <a:gd name="T38" fmla="*/ 1 w 308"/>
                  <a:gd name="T39" fmla="*/ 0 h 100"/>
                  <a:gd name="T40" fmla="*/ 1 w 308"/>
                  <a:gd name="T41" fmla="*/ 0 h 100"/>
                  <a:gd name="T42" fmla="*/ 0 w 308"/>
                  <a:gd name="T43" fmla="*/ 0 h 100"/>
                  <a:gd name="T44" fmla="*/ 0 w 308"/>
                  <a:gd name="T45" fmla="*/ 1 h 100"/>
                  <a:gd name="T46" fmla="*/ 0 w 308"/>
                  <a:gd name="T47" fmla="*/ 1 h 100"/>
                  <a:gd name="T48" fmla="*/ 0 w 308"/>
                  <a:gd name="T49" fmla="*/ 1 h 100"/>
                  <a:gd name="T50" fmla="*/ 0 w 308"/>
                  <a:gd name="T51" fmla="*/ 3 h 100"/>
                  <a:gd name="T52" fmla="*/ 0 w 308"/>
                  <a:gd name="T53" fmla="*/ 3 h 100"/>
                  <a:gd name="T54" fmla="*/ 0 w 308"/>
                  <a:gd name="T55" fmla="*/ 3 h 100"/>
                  <a:gd name="T56" fmla="*/ 0 w 308"/>
                  <a:gd name="T57" fmla="*/ 3 h 100"/>
                  <a:gd name="T58" fmla="*/ 0 w 308"/>
                  <a:gd name="T59" fmla="*/ 4 h 100"/>
                  <a:gd name="T60" fmla="*/ 1 w 308"/>
                  <a:gd name="T61" fmla="*/ 4 h 100"/>
                  <a:gd name="T62" fmla="*/ 1 w 308"/>
                  <a:gd name="T63" fmla="*/ 4 h 100"/>
                  <a:gd name="T64" fmla="*/ 1 w 308"/>
                  <a:gd name="T65" fmla="*/ 4 h 100"/>
                  <a:gd name="T66" fmla="*/ 1 w 308"/>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8"/>
                  <a:gd name="T103" fmla="*/ 0 h 100"/>
                  <a:gd name="T104" fmla="*/ 308 w 308"/>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8" h="100">
                    <a:moveTo>
                      <a:pt x="276" y="100"/>
                    </a:moveTo>
                    <a:lnTo>
                      <a:pt x="279" y="99"/>
                    </a:lnTo>
                    <a:lnTo>
                      <a:pt x="282" y="99"/>
                    </a:lnTo>
                    <a:lnTo>
                      <a:pt x="285" y="98"/>
                    </a:lnTo>
                    <a:lnTo>
                      <a:pt x="288" y="97"/>
                    </a:lnTo>
                    <a:lnTo>
                      <a:pt x="291" y="96"/>
                    </a:lnTo>
                    <a:lnTo>
                      <a:pt x="294" y="93"/>
                    </a:lnTo>
                    <a:lnTo>
                      <a:pt x="296" y="91"/>
                    </a:lnTo>
                    <a:lnTo>
                      <a:pt x="298" y="89"/>
                    </a:lnTo>
                    <a:lnTo>
                      <a:pt x="300" y="87"/>
                    </a:lnTo>
                    <a:lnTo>
                      <a:pt x="302" y="85"/>
                    </a:lnTo>
                    <a:lnTo>
                      <a:pt x="304" y="82"/>
                    </a:lnTo>
                    <a:lnTo>
                      <a:pt x="305" y="80"/>
                    </a:lnTo>
                    <a:lnTo>
                      <a:pt x="306" y="77"/>
                    </a:lnTo>
                    <a:lnTo>
                      <a:pt x="307" y="74"/>
                    </a:lnTo>
                    <a:lnTo>
                      <a:pt x="307" y="71"/>
                    </a:lnTo>
                    <a:lnTo>
                      <a:pt x="308" y="68"/>
                    </a:lnTo>
                    <a:lnTo>
                      <a:pt x="308" y="32"/>
                    </a:lnTo>
                    <a:lnTo>
                      <a:pt x="307" y="28"/>
                    </a:lnTo>
                    <a:lnTo>
                      <a:pt x="307" y="25"/>
                    </a:lnTo>
                    <a:lnTo>
                      <a:pt x="306" y="22"/>
                    </a:lnTo>
                    <a:lnTo>
                      <a:pt x="305" y="19"/>
                    </a:lnTo>
                    <a:lnTo>
                      <a:pt x="304" y="17"/>
                    </a:lnTo>
                    <a:lnTo>
                      <a:pt x="302" y="14"/>
                    </a:lnTo>
                    <a:lnTo>
                      <a:pt x="300" y="11"/>
                    </a:lnTo>
                    <a:lnTo>
                      <a:pt x="298" y="9"/>
                    </a:lnTo>
                    <a:lnTo>
                      <a:pt x="296" y="7"/>
                    </a:lnTo>
                    <a:lnTo>
                      <a:pt x="294" y="5"/>
                    </a:lnTo>
                    <a:lnTo>
                      <a:pt x="291" y="3"/>
                    </a:lnTo>
                    <a:lnTo>
                      <a:pt x="288" y="2"/>
                    </a:lnTo>
                    <a:lnTo>
                      <a:pt x="285" y="1"/>
                    </a:lnTo>
                    <a:lnTo>
                      <a:pt x="282" y="0"/>
                    </a:lnTo>
                    <a:lnTo>
                      <a:pt x="279" y="0"/>
                    </a:lnTo>
                    <a:lnTo>
                      <a:pt x="276" y="0"/>
                    </a:lnTo>
                    <a:lnTo>
                      <a:pt x="33" y="0"/>
                    </a:lnTo>
                    <a:lnTo>
                      <a:pt x="29" y="0"/>
                    </a:lnTo>
                    <a:lnTo>
                      <a:pt x="26" y="0"/>
                    </a:lnTo>
                    <a:lnTo>
                      <a:pt x="23" y="1"/>
                    </a:lnTo>
                    <a:lnTo>
                      <a:pt x="20" y="2"/>
                    </a:lnTo>
                    <a:lnTo>
                      <a:pt x="17" y="3"/>
                    </a:lnTo>
                    <a:lnTo>
                      <a:pt x="14" y="5"/>
                    </a:lnTo>
                    <a:lnTo>
                      <a:pt x="12" y="7"/>
                    </a:lnTo>
                    <a:lnTo>
                      <a:pt x="10" y="9"/>
                    </a:lnTo>
                    <a:lnTo>
                      <a:pt x="8" y="11"/>
                    </a:lnTo>
                    <a:lnTo>
                      <a:pt x="6" y="14"/>
                    </a:lnTo>
                    <a:lnTo>
                      <a:pt x="4" y="17"/>
                    </a:lnTo>
                    <a:lnTo>
                      <a:pt x="2" y="19"/>
                    </a:lnTo>
                    <a:lnTo>
                      <a:pt x="1" y="22"/>
                    </a:lnTo>
                    <a:lnTo>
                      <a:pt x="0" y="25"/>
                    </a:lnTo>
                    <a:lnTo>
                      <a:pt x="0" y="28"/>
                    </a:lnTo>
                    <a:lnTo>
                      <a:pt x="0" y="32"/>
                    </a:lnTo>
                    <a:lnTo>
                      <a:pt x="0" y="68"/>
                    </a:lnTo>
                    <a:lnTo>
                      <a:pt x="0" y="71"/>
                    </a:lnTo>
                    <a:lnTo>
                      <a:pt x="0" y="74"/>
                    </a:lnTo>
                    <a:lnTo>
                      <a:pt x="1" y="77"/>
                    </a:lnTo>
                    <a:lnTo>
                      <a:pt x="2" y="80"/>
                    </a:lnTo>
                    <a:lnTo>
                      <a:pt x="4" y="82"/>
                    </a:lnTo>
                    <a:lnTo>
                      <a:pt x="6" y="85"/>
                    </a:lnTo>
                    <a:lnTo>
                      <a:pt x="8" y="87"/>
                    </a:lnTo>
                    <a:lnTo>
                      <a:pt x="10" y="89"/>
                    </a:lnTo>
                    <a:lnTo>
                      <a:pt x="12" y="91"/>
                    </a:lnTo>
                    <a:lnTo>
                      <a:pt x="14" y="93"/>
                    </a:lnTo>
                    <a:lnTo>
                      <a:pt x="17" y="96"/>
                    </a:lnTo>
                    <a:lnTo>
                      <a:pt x="20" y="97"/>
                    </a:lnTo>
                    <a:lnTo>
                      <a:pt x="23" y="98"/>
                    </a:lnTo>
                    <a:lnTo>
                      <a:pt x="26" y="99"/>
                    </a:lnTo>
                    <a:lnTo>
                      <a:pt x="29" y="99"/>
                    </a:lnTo>
                    <a:lnTo>
                      <a:pt x="33" y="100"/>
                    </a:lnTo>
                    <a:lnTo>
                      <a:pt x="276" y="100"/>
                    </a:lnTo>
                    <a:close/>
                  </a:path>
                </a:pathLst>
              </a:custGeom>
              <a:solidFill>
                <a:srgbClr val="F2EEEA"/>
              </a:solidFill>
              <a:ln w="0">
                <a:solidFill>
                  <a:srgbClr val="000000"/>
                </a:solidFill>
                <a:round/>
                <a:headEnd/>
                <a:tailEnd/>
              </a:ln>
            </p:spPr>
            <p:txBody>
              <a:bodyPr/>
              <a:lstStyle/>
              <a:p>
                <a:pPr algn="ctr"/>
                <a:endParaRPr lang="en-US" sz="1800"/>
              </a:p>
            </p:txBody>
          </p:sp>
          <p:sp>
            <p:nvSpPr>
              <p:cNvPr id="309713" name="Freeform 229"/>
              <p:cNvSpPr>
                <a:spLocks/>
              </p:cNvSpPr>
              <p:nvPr/>
            </p:nvSpPr>
            <p:spPr bwMode="auto">
              <a:xfrm>
                <a:off x="4954" y="1315"/>
                <a:ext cx="18" cy="12"/>
              </a:xfrm>
              <a:custGeom>
                <a:avLst/>
                <a:gdLst>
                  <a:gd name="T0" fmla="*/ 16 w 430"/>
                  <a:gd name="T1" fmla="*/ 12 h 282"/>
                  <a:gd name="T2" fmla="*/ 16 w 430"/>
                  <a:gd name="T3" fmla="*/ 12 h 282"/>
                  <a:gd name="T4" fmla="*/ 17 w 430"/>
                  <a:gd name="T5" fmla="*/ 12 h 282"/>
                  <a:gd name="T6" fmla="*/ 17 w 430"/>
                  <a:gd name="T7" fmla="*/ 11 h 282"/>
                  <a:gd name="T8" fmla="*/ 17 w 430"/>
                  <a:gd name="T9" fmla="*/ 11 h 282"/>
                  <a:gd name="T10" fmla="*/ 18 w 430"/>
                  <a:gd name="T11" fmla="*/ 10 h 282"/>
                  <a:gd name="T12" fmla="*/ 18 w 430"/>
                  <a:gd name="T13" fmla="*/ 10 h 282"/>
                  <a:gd name="T14" fmla="*/ 18 w 430"/>
                  <a:gd name="T15" fmla="*/ 9 h 282"/>
                  <a:gd name="T16" fmla="*/ 17 w 430"/>
                  <a:gd name="T17" fmla="*/ 3 h 282"/>
                  <a:gd name="T18" fmla="*/ 17 w 430"/>
                  <a:gd name="T19" fmla="*/ 2 h 282"/>
                  <a:gd name="T20" fmla="*/ 17 w 430"/>
                  <a:gd name="T21" fmla="*/ 2 h 282"/>
                  <a:gd name="T22" fmla="*/ 17 w 430"/>
                  <a:gd name="T23" fmla="*/ 1 h 282"/>
                  <a:gd name="T24" fmla="*/ 17 w 430"/>
                  <a:gd name="T25" fmla="*/ 1 h 282"/>
                  <a:gd name="T26" fmla="*/ 17 w 430"/>
                  <a:gd name="T27" fmla="*/ 0 h 282"/>
                  <a:gd name="T28" fmla="*/ 16 w 430"/>
                  <a:gd name="T29" fmla="*/ 0 h 282"/>
                  <a:gd name="T30" fmla="*/ 16 w 430"/>
                  <a:gd name="T31" fmla="*/ 0 h 282"/>
                  <a:gd name="T32" fmla="*/ 16 w 430"/>
                  <a:gd name="T33" fmla="*/ 0 h 282"/>
                  <a:gd name="T34" fmla="*/ 2 w 430"/>
                  <a:gd name="T35" fmla="*/ 0 h 282"/>
                  <a:gd name="T36" fmla="*/ 2 w 430"/>
                  <a:gd name="T37" fmla="*/ 0 h 282"/>
                  <a:gd name="T38" fmla="*/ 1 w 430"/>
                  <a:gd name="T39" fmla="*/ 0 h 282"/>
                  <a:gd name="T40" fmla="*/ 1 w 430"/>
                  <a:gd name="T41" fmla="*/ 1 h 282"/>
                  <a:gd name="T42" fmla="*/ 1 w 430"/>
                  <a:gd name="T43" fmla="*/ 1 h 282"/>
                  <a:gd name="T44" fmla="*/ 1 w 430"/>
                  <a:gd name="T45" fmla="*/ 1 h 282"/>
                  <a:gd name="T46" fmla="*/ 1 w 430"/>
                  <a:gd name="T47" fmla="*/ 2 h 282"/>
                  <a:gd name="T48" fmla="*/ 1 w 430"/>
                  <a:gd name="T49" fmla="*/ 3 h 282"/>
                  <a:gd name="T50" fmla="*/ 0 w 430"/>
                  <a:gd name="T51" fmla="*/ 9 h 282"/>
                  <a:gd name="T52" fmla="*/ 0 w 430"/>
                  <a:gd name="T53" fmla="*/ 10 h 282"/>
                  <a:gd name="T54" fmla="*/ 0 w 430"/>
                  <a:gd name="T55" fmla="*/ 10 h 282"/>
                  <a:gd name="T56" fmla="*/ 1 w 430"/>
                  <a:gd name="T57" fmla="*/ 11 h 282"/>
                  <a:gd name="T58" fmla="*/ 1 w 430"/>
                  <a:gd name="T59" fmla="*/ 11 h 282"/>
                  <a:gd name="T60" fmla="*/ 1 w 430"/>
                  <a:gd name="T61" fmla="*/ 11 h 282"/>
                  <a:gd name="T62" fmla="*/ 2 w 430"/>
                  <a:gd name="T63" fmla="*/ 12 h 282"/>
                  <a:gd name="T64" fmla="*/ 2 w 430"/>
                  <a:gd name="T65" fmla="*/ 12 h 282"/>
                  <a:gd name="T66" fmla="*/ 2 w 430"/>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0"/>
                  <a:gd name="T103" fmla="*/ 0 h 282"/>
                  <a:gd name="T104" fmla="*/ 430 w 430"/>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0" h="282">
                    <a:moveTo>
                      <a:pt x="374" y="282"/>
                    </a:moveTo>
                    <a:lnTo>
                      <a:pt x="378" y="281"/>
                    </a:lnTo>
                    <a:lnTo>
                      <a:pt x="382" y="280"/>
                    </a:lnTo>
                    <a:lnTo>
                      <a:pt x="387" y="279"/>
                    </a:lnTo>
                    <a:lnTo>
                      <a:pt x="393" y="275"/>
                    </a:lnTo>
                    <a:lnTo>
                      <a:pt x="397" y="273"/>
                    </a:lnTo>
                    <a:lnTo>
                      <a:pt x="402" y="269"/>
                    </a:lnTo>
                    <a:lnTo>
                      <a:pt x="406" y="266"/>
                    </a:lnTo>
                    <a:lnTo>
                      <a:pt x="411" y="261"/>
                    </a:lnTo>
                    <a:lnTo>
                      <a:pt x="415" y="257"/>
                    </a:lnTo>
                    <a:lnTo>
                      <a:pt x="418" y="252"/>
                    </a:lnTo>
                    <a:lnTo>
                      <a:pt x="421" y="246"/>
                    </a:lnTo>
                    <a:lnTo>
                      <a:pt x="424" y="240"/>
                    </a:lnTo>
                    <a:lnTo>
                      <a:pt x="426" y="233"/>
                    </a:lnTo>
                    <a:lnTo>
                      <a:pt x="428" y="227"/>
                    </a:lnTo>
                    <a:lnTo>
                      <a:pt x="429" y="220"/>
                    </a:lnTo>
                    <a:lnTo>
                      <a:pt x="430" y="214"/>
                    </a:lnTo>
                    <a:lnTo>
                      <a:pt x="417" y="66"/>
                    </a:lnTo>
                    <a:lnTo>
                      <a:pt x="416" y="59"/>
                    </a:lnTo>
                    <a:lnTo>
                      <a:pt x="416" y="52"/>
                    </a:lnTo>
                    <a:lnTo>
                      <a:pt x="415" y="46"/>
                    </a:lnTo>
                    <a:lnTo>
                      <a:pt x="413" y="40"/>
                    </a:lnTo>
                    <a:lnTo>
                      <a:pt x="411" y="33"/>
                    </a:lnTo>
                    <a:lnTo>
                      <a:pt x="409" y="28"/>
                    </a:lnTo>
                    <a:lnTo>
                      <a:pt x="407" y="23"/>
                    </a:lnTo>
                    <a:lnTo>
                      <a:pt x="404" y="19"/>
                    </a:lnTo>
                    <a:lnTo>
                      <a:pt x="401" y="14"/>
                    </a:lnTo>
                    <a:lnTo>
                      <a:pt x="398" y="11"/>
                    </a:lnTo>
                    <a:lnTo>
                      <a:pt x="394" y="7"/>
                    </a:lnTo>
                    <a:lnTo>
                      <a:pt x="390" y="5"/>
                    </a:lnTo>
                    <a:lnTo>
                      <a:pt x="386" y="2"/>
                    </a:lnTo>
                    <a:lnTo>
                      <a:pt x="382" y="1"/>
                    </a:lnTo>
                    <a:lnTo>
                      <a:pt x="378" y="0"/>
                    </a:lnTo>
                    <a:lnTo>
                      <a:pt x="374" y="0"/>
                    </a:lnTo>
                    <a:lnTo>
                      <a:pt x="56" y="0"/>
                    </a:lnTo>
                    <a:lnTo>
                      <a:pt x="51" y="0"/>
                    </a:lnTo>
                    <a:lnTo>
                      <a:pt x="47" y="1"/>
                    </a:lnTo>
                    <a:lnTo>
                      <a:pt x="42" y="2"/>
                    </a:lnTo>
                    <a:lnTo>
                      <a:pt x="38" y="5"/>
                    </a:lnTo>
                    <a:lnTo>
                      <a:pt x="35" y="7"/>
                    </a:lnTo>
                    <a:lnTo>
                      <a:pt x="31" y="11"/>
                    </a:lnTo>
                    <a:lnTo>
                      <a:pt x="28" y="14"/>
                    </a:lnTo>
                    <a:lnTo>
                      <a:pt x="25" y="19"/>
                    </a:lnTo>
                    <a:lnTo>
                      <a:pt x="22" y="23"/>
                    </a:lnTo>
                    <a:lnTo>
                      <a:pt x="20" y="28"/>
                    </a:lnTo>
                    <a:lnTo>
                      <a:pt x="18" y="33"/>
                    </a:lnTo>
                    <a:lnTo>
                      <a:pt x="16" y="40"/>
                    </a:lnTo>
                    <a:lnTo>
                      <a:pt x="14" y="46"/>
                    </a:lnTo>
                    <a:lnTo>
                      <a:pt x="13" y="52"/>
                    </a:lnTo>
                    <a:lnTo>
                      <a:pt x="13" y="59"/>
                    </a:lnTo>
                    <a:lnTo>
                      <a:pt x="13" y="66"/>
                    </a:lnTo>
                    <a:lnTo>
                      <a:pt x="0" y="214"/>
                    </a:lnTo>
                    <a:lnTo>
                      <a:pt x="0" y="220"/>
                    </a:lnTo>
                    <a:lnTo>
                      <a:pt x="1" y="227"/>
                    </a:lnTo>
                    <a:lnTo>
                      <a:pt x="3" y="233"/>
                    </a:lnTo>
                    <a:lnTo>
                      <a:pt x="6" y="240"/>
                    </a:lnTo>
                    <a:lnTo>
                      <a:pt x="8" y="246"/>
                    </a:lnTo>
                    <a:lnTo>
                      <a:pt x="12" y="252"/>
                    </a:lnTo>
                    <a:lnTo>
                      <a:pt x="15" y="257"/>
                    </a:lnTo>
                    <a:lnTo>
                      <a:pt x="19" y="261"/>
                    </a:lnTo>
                    <a:lnTo>
                      <a:pt x="23" y="266"/>
                    </a:lnTo>
                    <a:lnTo>
                      <a:pt x="27" y="269"/>
                    </a:lnTo>
                    <a:lnTo>
                      <a:pt x="32" y="273"/>
                    </a:lnTo>
                    <a:lnTo>
                      <a:pt x="36" y="275"/>
                    </a:lnTo>
                    <a:lnTo>
                      <a:pt x="41" y="279"/>
                    </a:lnTo>
                    <a:lnTo>
                      <a:pt x="47" y="280"/>
                    </a:lnTo>
                    <a:lnTo>
                      <a:pt x="51" y="281"/>
                    </a:lnTo>
                    <a:lnTo>
                      <a:pt x="56" y="282"/>
                    </a:lnTo>
                    <a:lnTo>
                      <a:pt x="374" y="282"/>
                    </a:lnTo>
                    <a:close/>
                  </a:path>
                </a:pathLst>
              </a:custGeom>
              <a:solidFill>
                <a:srgbClr val="7F7F7F"/>
              </a:solidFill>
              <a:ln w="0">
                <a:solidFill>
                  <a:srgbClr val="000000"/>
                </a:solidFill>
                <a:round/>
                <a:headEnd/>
                <a:tailEnd/>
              </a:ln>
            </p:spPr>
            <p:txBody>
              <a:bodyPr/>
              <a:lstStyle/>
              <a:p>
                <a:pPr algn="ctr"/>
                <a:endParaRPr lang="en-US" sz="1800"/>
              </a:p>
            </p:txBody>
          </p:sp>
          <p:sp>
            <p:nvSpPr>
              <p:cNvPr id="309714" name="Freeform 230"/>
              <p:cNvSpPr>
                <a:spLocks/>
              </p:cNvSpPr>
              <p:nvPr/>
            </p:nvSpPr>
            <p:spPr bwMode="auto">
              <a:xfrm>
                <a:off x="4954" y="1315"/>
                <a:ext cx="18" cy="11"/>
              </a:xfrm>
              <a:custGeom>
                <a:avLst/>
                <a:gdLst>
                  <a:gd name="T0" fmla="*/ 16 w 409"/>
                  <a:gd name="T1" fmla="*/ 11 h 268"/>
                  <a:gd name="T2" fmla="*/ 16 w 409"/>
                  <a:gd name="T3" fmla="*/ 11 h 268"/>
                  <a:gd name="T4" fmla="*/ 17 w 409"/>
                  <a:gd name="T5" fmla="*/ 11 h 268"/>
                  <a:gd name="T6" fmla="*/ 17 w 409"/>
                  <a:gd name="T7" fmla="*/ 10 h 268"/>
                  <a:gd name="T8" fmla="*/ 17 w 409"/>
                  <a:gd name="T9" fmla="*/ 10 h 268"/>
                  <a:gd name="T10" fmla="*/ 18 w 409"/>
                  <a:gd name="T11" fmla="*/ 10 h 268"/>
                  <a:gd name="T12" fmla="*/ 18 w 409"/>
                  <a:gd name="T13" fmla="*/ 9 h 268"/>
                  <a:gd name="T14" fmla="*/ 18 w 409"/>
                  <a:gd name="T15" fmla="*/ 9 h 268"/>
                  <a:gd name="T16" fmla="*/ 17 w 409"/>
                  <a:gd name="T17" fmla="*/ 3 h 268"/>
                  <a:gd name="T18" fmla="*/ 17 w 409"/>
                  <a:gd name="T19" fmla="*/ 2 h 268"/>
                  <a:gd name="T20" fmla="*/ 17 w 409"/>
                  <a:gd name="T21" fmla="*/ 2 h 268"/>
                  <a:gd name="T22" fmla="*/ 17 w 409"/>
                  <a:gd name="T23" fmla="*/ 1 h 268"/>
                  <a:gd name="T24" fmla="*/ 17 w 409"/>
                  <a:gd name="T25" fmla="*/ 1 h 268"/>
                  <a:gd name="T26" fmla="*/ 17 w 409"/>
                  <a:gd name="T27" fmla="*/ 0 h 268"/>
                  <a:gd name="T28" fmla="*/ 16 w 409"/>
                  <a:gd name="T29" fmla="*/ 0 h 268"/>
                  <a:gd name="T30" fmla="*/ 16 w 409"/>
                  <a:gd name="T31" fmla="*/ 0 h 268"/>
                  <a:gd name="T32" fmla="*/ 16 w 409"/>
                  <a:gd name="T33" fmla="*/ 0 h 268"/>
                  <a:gd name="T34" fmla="*/ 2 w 409"/>
                  <a:gd name="T35" fmla="*/ 0 h 268"/>
                  <a:gd name="T36" fmla="*/ 2 w 409"/>
                  <a:gd name="T37" fmla="*/ 0 h 268"/>
                  <a:gd name="T38" fmla="*/ 1 w 409"/>
                  <a:gd name="T39" fmla="*/ 0 h 268"/>
                  <a:gd name="T40" fmla="*/ 1 w 409"/>
                  <a:gd name="T41" fmla="*/ 1 h 268"/>
                  <a:gd name="T42" fmla="*/ 1 w 409"/>
                  <a:gd name="T43" fmla="*/ 1 h 268"/>
                  <a:gd name="T44" fmla="*/ 1 w 409"/>
                  <a:gd name="T45" fmla="*/ 1 h 268"/>
                  <a:gd name="T46" fmla="*/ 1 w 409"/>
                  <a:gd name="T47" fmla="*/ 2 h 268"/>
                  <a:gd name="T48" fmla="*/ 1 w 409"/>
                  <a:gd name="T49" fmla="*/ 2 h 268"/>
                  <a:gd name="T50" fmla="*/ 0 w 409"/>
                  <a:gd name="T51" fmla="*/ 8 h 268"/>
                  <a:gd name="T52" fmla="*/ 0 w 409"/>
                  <a:gd name="T53" fmla="*/ 9 h 268"/>
                  <a:gd name="T54" fmla="*/ 0 w 409"/>
                  <a:gd name="T55" fmla="*/ 9 h 268"/>
                  <a:gd name="T56" fmla="*/ 0 w 409"/>
                  <a:gd name="T57" fmla="*/ 10 h 268"/>
                  <a:gd name="T58" fmla="*/ 1 w 409"/>
                  <a:gd name="T59" fmla="*/ 10 h 268"/>
                  <a:gd name="T60" fmla="*/ 1 w 409"/>
                  <a:gd name="T61" fmla="*/ 11 h 268"/>
                  <a:gd name="T62" fmla="*/ 2 w 409"/>
                  <a:gd name="T63" fmla="*/ 11 h 268"/>
                  <a:gd name="T64" fmla="*/ 2 w 409"/>
                  <a:gd name="T65" fmla="*/ 11 h 268"/>
                  <a:gd name="T66" fmla="*/ 2 w 409"/>
                  <a:gd name="T67" fmla="*/ 11 h 2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9"/>
                  <a:gd name="T103" fmla="*/ 0 h 268"/>
                  <a:gd name="T104" fmla="*/ 409 w 409"/>
                  <a:gd name="T105" fmla="*/ 268 h 2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9" h="268">
                    <a:moveTo>
                      <a:pt x="356" y="268"/>
                    </a:moveTo>
                    <a:lnTo>
                      <a:pt x="360" y="267"/>
                    </a:lnTo>
                    <a:lnTo>
                      <a:pt x="364" y="266"/>
                    </a:lnTo>
                    <a:lnTo>
                      <a:pt x="368" y="265"/>
                    </a:lnTo>
                    <a:lnTo>
                      <a:pt x="373" y="263"/>
                    </a:lnTo>
                    <a:lnTo>
                      <a:pt x="377" y="260"/>
                    </a:lnTo>
                    <a:lnTo>
                      <a:pt x="383" y="257"/>
                    </a:lnTo>
                    <a:lnTo>
                      <a:pt x="387" y="254"/>
                    </a:lnTo>
                    <a:lnTo>
                      <a:pt x="391" y="250"/>
                    </a:lnTo>
                    <a:lnTo>
                      <a:pt x="394" y="245"/>
                    </a:lnTo>
                    <a:lnTo>
                      <a:pt x="398" y="240"/>
                    </a:lnTo>
                    <a:lnTo>
                      <a:pt x="401" y="235"/>
                    </a:lnTo>
                    <a:lnTo>
                      <a:pt x="403" y="229"/>
                    </a:lnTo>
                    <a:lnTo>
                      <a:pt x="406" y="223"/>
                    </a:lnTo>
                    <a:lnTo>
                      <a:pt x="407" y="217"/>
                    </a:lnTo>
                    <a:lnTo>
                      <a:pt x="408" y="211"/>
                    </a:lnTo>
                    <a:lnTo>
                      <a:pt x="409" y="205"/>
                    </a:lnTo>
                    <a:lnTo>
                      <a:pt x="397" y="64"/>
                    </a:lnTo>
                    <a:lnTo>
                      <a:pt x="396" y="57"/>
                    </a:lnTo>
                    <a:lnTo>
                      <a:pt x="396" y="51"/>
                    </a:lnTo>
                    <a:lnTo>
                      <a:pt x="395" y="45"/>
                    </a:lnTo>
                    <a:lnTo>
                      <a:pt x="393" y="39"/>
                    </a:lnTo>
                    <a:lnTo>
                      <a:pt x="392" y="33"/>
                    </a:lnTo>
                    <a:lnTo>
                      <a:pt x="390" y="27"/>
                    </a:lnTo>
                    <a:lnTo>
                      <a:pt x="387" y="22"/>
                    </a:lnTo>
                    <a:lnTo>
                      <a:pt x="385" y="18"/>
                    </a:lnTo>
                    <a:lnTo>
                      <a:pt x="382" y="14"/>
                    </a:lnTo>
                    <a:lnTo>
                      <a:pt x="378" y="10"/>
                    </a:lnTo>
                    <a:lnTo>
                      <a:pt x="375" y="7"/>
                    </a:lnTo>
                    <a:lnTo>
                      <a:pt x="371" y="4"/>
                    </a:lnTo>
                    <a:lnTo>
                      <a:pt x="367" y="2"/>
                    </a:lnTo>
                    <a:lnTo>
                      <a:pt x="364" y="1"/>
                    </a:lnTo>
                    <a:lnTo>
                      <a:pt x="360" y="0"/>
                    </a:lnTo>
                    <a:lnTo>
                      <a:pt x="356" y="0"/>
                    </a:lnTo>
                    <a:lnTo>
                      <a:pt x="53" y="0"/>
                    </a:lnTo>
                    <a:lnTo>
                      <a:pt x="48" y="0"/>
                    </a:lnTo>
                    <a:lnTo>
                      <a:pt x="44" y="1"/>
                    </a:lnTo>
                    <a:lnTo>
                      <a:pt x="41" y="2"/>
                    </a:lnTo>
                    <a:lnTo>
                      <a:pt x="37" y="4"/>
                    </a:lnTo>
                    <a:lnTo>
                      <a:pt x="32" y="7"/>
                    </a:lnTo>
                    <a:lnTo>
                      <a:pt x="29" y="10"/>
                    </a:lnTo>
                    <a:lnTo>
                      <a:pt x="26" y="14"/>
                    </a:lnTo>
                    <a:lnTo>
                      <a:pt x="23" y="18"/>
                    </a:lnTo>
                    <a:lnTo>
                      <a:pt x="21" y="22"/>
                    </a:lnTo>
                    <a:lnTo>
                      <a:pt x="18" y="27"/>
                    </a:lnTo>
                    <a:lnTo>
                      <a:pt x="16" y="33"/>
                    </a:lnTo>
                    <a:lnTo>
                      <a:pt x="15" y="39"/>
                    </a:lnTo>
                    <a:lnTo>
                      <a:pt x="13" y="45"/>
                    </a:lnTo>
                    <a:lnTo>
                      <a:pt x="12" y="51"/>
                    </a:lnTo>
                    <a:lnTo>
                      <a:pt x="12" y="57"/>
                    </a:lnTo>
                    <a:lnTo>
                      <a:pt x="12" y="64"/>
                    </a:lnTo>
                    <a:lnTo>
                      <a:pt x="0" y="205"/>
                    </a:lnTo>
                    <a:lnTo>
                      <a:pt x="0" y="211"/>
                    </a:lnTo>
                    <a:lnTo>
                      <a:pt x="1" y="217"/>
                    </a:lnTo>
                    <a:lnTo>
                      <a:pt x="2" y="223"/>
                    </a:lnTo>
                    <a:lnTo>
                      <a:pt x="5" y="229"/>
                    </a:lnTo>
                    <a:lnTo>
                      <a:pt x="7" y="235"/>
                    </a:lnTo>
                    <a:lnTo>
                      <a:pt x="10" y="240"/>
                    </a:lnTo>
                    <a:lnTo>
                      <a:pt x="14" y="245"/>
                    </a:lnTo>
                    <a:lnTo>
                      <a:pt x="17" y="250"/>
                    </a:lnTo>
                    <a:lnTo>
                      <a:pt x="21" y="254"/>
                    </a:lnTo>
                    <a:lnTo>
                      <a:pt x="25" y="257"/>
                    </a:lnTo>
                    <a:lnTo>
                      <a:pt x="30" y="260"/>
                    </a:lnTo>
                    <a:lnTo>
                      <a:pt x="35" y="263"/>
                    </a:lnTo>
                    <a:lnTo>
                      <a:pt x="40" y="265"/>
                    </a:lnTo>
                    <a:lnTo>
                      <a:pt x="44" y="266"/>
                    </a:lnTo>
                    <a:lnTo>
                      <a:pt x="48" y="267"/>
                    </a:lnTo>
                    <a:lnTo>
                      <a:pt x="53" y="268"/>
                    </a:lnTo>
                    <a:lnTo>
                      <a:pt x="356" y="268"/>
                    </a:lnTo>
                    <a:close/>
                  </a:path>
                </a:pathLst>
              </a:custGeom>
              <a:solidFill>
                <a:srgbClr val="F2F3F1"/>
              </a:solidFill>
              <a:ln w="0">
                <a:solidFill>
                  <a:srgbClr val="000000"/>
                </a:solidFill>
                <a:round/>
                <a:headEnd/>
                <a:tailEnd/>
              </a:ln>
            </p:spPr>
            <p:txBody>
              <a:bodyPr/>
              <a:lstStyle/>
              <a:p>
                <a:pPr algn="ctr"/>
                <a:endParaRPr lang="en-US" sz="1800"/>
              </a:p>
            </p:txBody>
          </p:sp>
          <p:sp>
            <p:nvSpPr>
              <p:cNvPr id="309715" name="Freeform 231"/>
              <p:cNvSpPr>
                <a:spLocks/>
              </p:cNvSpPr>
              <p:nvPr/>
            </p:nvSpPr>
            <p:spPr bwMode="auto">
              <a:xfrm>
                <a:off x="4957" y="1320"/>
                <a:ext cx="13" cy="6"/>
              </a:xfrm>
              <a:custGeom>
                <a:avLst/>
                <a:gdLst>
                  <a:gd name="T0" fmla="*/ 13 w 300"/>
                  <a:gd name="T1" fmla="*/ 3 h 121"/>
                  <a:gd name="T2" fmla="*/ 13 w 300"/>
                  <a:gd name="T3" fmla="*/ 3 h 121"/>
                  <a:gd name="T4" fmla="*/ 13 w 300"/>
                  <a:gd name="T5" fmla="*/ 4 h 121"/>
                  <a:gd name="T6" fmla="*/ 13 w 300"/>
                  <a:gd name="T7" fmla="*/ 4 h 121"/>
                  <a:gd name="T8" fmla="*/ 13 w 300"/>
                  <a:gd name="T9" fmla="*/ 4 h 121"/>
                  <a:gd name="T10" fmla="*/ 13 w 300"/>
                  <a:gd name="T11" fmla="*/ 4 h 121"/>
                  <a:gd name="T12" fmla="*/ 13 w 300"/>
                  <a:gd name="T13" fmla="*/ 5 h 121"/>
                  <a:gd name="T14" fmla="*/ 13 w 300"/>
                  <a:gd name="T15" fmla="*/ 5 h 121"/>
                  <a:gd name="T16" fmla="*/ 13 w 300"/>
                  <a:gd name="T17" fmla="*/ 5 h 121"/>
                  <a:gd name="T18" fmla="*/ 12 w 300"/>
                  <a:gd name="T19" fmla="*/ 5 h 121"/>
                  <a:gd name="T20" fmla="*/ 12 w 300"/>
                  <a:gd name="T21" fmla="*/ 5 h 121"/>
                  <a:gd name="T22" fmla="*/ 12 w 300"/>
                  <a:gd name="T23" fmla="*/ 6 h 121"/>
                  <a:gd name="T24" fmla="*/ 12 w 300"/>
                  <a:gd name="T25" fmla="*/ 6 h 121"/>
                  <a:gd name="T26" fmla="*/ 12 w 300"/>
                  <a:gd name="T27" fmla="*/ 6 h 121"/>
                  <a:gd name="T28" fmla="*/ 12 w 300"/>
                  <a:gd name="T29" fmla="*/ 6 h 121"/>
                  <a:gd name="T30" fmla="*/ 12 w 300"/>
                  <a:gd name="T31" fmla="*/ 6 h 121"/>
                  <a:gd name="T32" fmla="*/ 11 w 300"/>
                  <a:gd name="T33" fmla="*/ 6 h 121"/>
                  <a:gd name="T34" fmla="*/ 2 w 300"/>
                  <a:gd name="T35" fmla="*/ 6 h 121"/>
                  <a:gd name="T36" fmla="*/ 1 w 300"/>
                  <a:gd name="T37" fmla="*/ 6 h 121"/>
                  <a:gd name="T38" fmla="*/ 1 w 300"/>
                  <a:gd name="T39" fmla="*/ 6 h 121"/>
                  <a:gd name="T40" fmla="*/ 1 w 300"/>
                  <a:gd name="T41" fmla="*/ 6 h 121"/>
                  <a:gd name="T42" fmla="*/ 1 w 300"/>
                  <a:gd name="T43" fmla="*/ 6 h 121"/>
                  <a:gd name="T44" fmla="*/ 1 w 300"/>
                  <a:gd name="T45" fmla="*/ 6 h 121"/>
                  <a:gd name="T46" fmla="*/ 1 w 300"/>
                  <a:gd name="T47" fmla="*/ 5 h 121"/>
                  <a:gd name="T48" fmla="*/ 0 w 300"/>
                  <a:gd name="T49" fmla="*/ 5 h 121"/>
                  <a:gd name="T50" fmla="*/ 0 w 300"/>
                  <a:gd name="T51" fmla="*/ 5 h 121"/>
                  <a:gd name="T52" fmla="*/ 0 w 300"/>
                  <a:gd name="T53" fmla="*/ 5 h 121"/>
                  <a:gd name="T54" fmla="*/ 0 w 300"/>
                  <a:gd name="T55" fmla="*/ 5 h 121"/>
                  <a:gd name="T56" fmla="*/ 0 w 300"/>
                  <a:gd name="T57" fmla="*/ 4 h 121"/>
                  <a:gd name="T58" fmla="*/ 0 w 300"/>
                  <a:gd name="T59" fmla="*/ 4 h 121"/>
                  <a:gd name="T60" fmla="*/ 0 w 300"/>
                  <a:gd name="T61" fmla="*/ 4 h 121"/>
                  <a:gd name="T62" fmla="*/ 0 w 300"/>
                  <a:gd name="T63" fmla="*/ 4 h 121"/>
                  <a:gd name="T64" fmla="*/ 0 w 300"/>
                  <a:gd name="T65" fmla="*/ 3 h 121"/>
                  <a:gd name="T66" fmla="*/ 0 w 300"/>
                  <a:gd name="T67" fmla="*/ 3 h 121"/>
                  <a:gd name="T68" fmla="*/ 0 w 300"/>
                  <a:gd name="T69" fmla="*/ 0 h 121"/>
                  <a:gd name="T70" fmla="*/ 13 w 300"/>
                  <a:gd name="T71" fmla="*/ 0 h 121"/>
                  <a:gd name="T72" fmla="*/ 13 w 300"/>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0"/>
                  <a:gd name="T112" fmla="*/ 0 h 121"/>
                  <a:gd name="T113" fmla="*/ 300 w 300"/>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0" h="121">
                    <a:moveTo>
                      <a:pt x="300" y="60"/>
                    </a:moveTo>
                    <a:lnTo>
                      <a:pt x="299" y="66"/>
                    </a:lnTo>
                    <a:lnTo>
                      <a:pt x="299" y="72"/>
                    </a:lnTo>
                    <a:lnTo>
                      <a:pt x="298" y="78"/>
                    </a:lnTo>
                    <a:lnTo>
                      <a:pt x="297" y="83"/>
                    </a:lnTo>
                    <a:lnTo>
                      <a:pt x="296" y="88"/>
                    </a:lnTo>
                    <a:lnTo>
                      <a:pt x="294" y="93"/>
                    </a:lnTo>
                    <a:lnTo>
                      <a:pt x="292" y="98"/>
                    </a:lnTo>
                    <a:lnTo>
                      <a:pt x="290" y="102"/>
                    </a:lnTo>
                    <a:lnTo>
                      <a:pt x="288" y="107"/>
                    </a:lnTo>
                    <a:lnTo>
                      <a:pt x="284" y="110"/>
                    </a:lnTo>
                    <a:lnTo>
                      <a:pt x="282" y="113"/>
                    </a:lnTo>
                    <a:lnTo>
                      <a:pt x="279" y="116"/>
                    </a:lnTo>
                    <a:lnTo>
                      <a:pt x="275" y="118"/>
                    </a:lnTo>
                    <a:lnTo>
                      <a:pt x="272" y="119"/>
                    </a:lnTo>
                    <a:lnTo>
                      <a:pt x="268" y="120"/>
                    </a:lnTo>
                    <a:lnTo>
                      <a:pt x="265" y="121"/>
                    </a:lnTo>
                    <a:lnTo>
                      <a:pt x="35" y="121"/>
                    </a:lnTo>
                    <a:lnTo>
                      <a:pt x="31" y="120"/>
                    </a:lnTo>
                    <a:lnTo>
                      <a:pt x="27" y="119"/>
                    </a:lnTo>
                    <a:lnTo>
                      <a:pt x="24" y="118"/>
                    </a:lnTo>
                    <a:lnTo>
                      <a:pt x="20" y="116"/>
                    </a:lnTo>
                    <a:lnTo>
                      <a:pt x="17" y="113"/>
                    </a:lnTo>
                    <a:lnTo>
                      <a:pt x="15" y="110"/>
                    </a:lnTo>
                    <a:lnTo>
                      <a:pt x="11" y="107"/>
                    </a:lnTo>
                    <a:lnTo>
                      <a:pt x="9" y="102"/>
                    </a:lnTo>
                    <a:lnTo>
                      <a:pt x="7" y="98"/>
                    </a:lnTo>
                    <a:lnTo>
                      <a:pt x="5" y="93"/>
                    </a:lnTo>
                    <a:lnTo>
                      <a:pt x="3" y="88"/>
                    </a:lnTo>
                    <a:lnTo>
                      <a:pt x="2" y="83"/>
                    </a:lnTo>
                    <a:lnTo>
                      <a:pt x="1" y="78"/>
                    </a:lnTo>
                    <a:lnTo>
                      <a:pt x="0" y="72"/>
                    </a:lnTo>
                    <a:lnTo>
                      <a:pt x="0" y="66"/>
                    </a:lnTo>
                    <a:lnTo>
                      <a:pt x="0" y="60"/>
                    </a:lnTo>
                    <a:lnTo>
                      <a:pt x="2" y="0"/>
                    </a:lnTo>
                    <a:lnTo>
                      <a:pt x="298" y="0"/>
                    </a:lnTo>
                    <a:lnTo>
                      <a:pt x="300" y="60"/>
                    </a:lnTo>
                    <a:close/>
                  </a:path>
                </a:pathLst>
              </a:custGeom>
              <a:solidFill>
                <a:srgbClr val="CDCAC7"/>
              </a:solidFill>
              <a:ln w="0">
                <a:solidFill>
                  <a:srgbClr val="000000"/>
                </a:solidFill>
                <a:round/>
                <a:headEnd/>
                <a:tailEnd/>
              </a:ln>
            </p:spPr>
            <p:txBody>
              <a:bodyPr/>
              <a:lstStyle/>
              <a:p>
                <a:pPr algn="ctr"/>
                <a:endParaRPr lang="en-US" sz="1800"/>
              </a:p>
            </p:txBody>
          </p:sp>
          <p:sp>
            <p:nvSpPr>
              <p:cNvPr id="309716" name="Freeform 232"/>
              <p:cNvSpPr>
                <a:spLocks/>
              </p:cNvSpPr>
              <p:nvPr/>
            </p:nvSpPr>
            <p:spPr bwMode="auto">
              <a:xfrm>
                <a:off x="4955" y="1316"/>
                <a:ext cx="1" cy="9"/>
              </a:xfrm>
              <a:custGeom>
                <a:avLst/>
                <a:gdLst>
                  <a:gd name="T0" fmla="*/ 1 w 30"/>
                  <a:gd name="T1" fmla="*/ 9 h 200"/>
                  <a:gd name="T2" fmla="*/ 1 w 30"/>
                  <a:gd name="T3" fmla="*/ 9 h 200"/>
                  <a:gd name="T4" fmla="*/ 1 w 30"/>
                  <a:gd name="T5" fmla="*/ 9 h 200"/>
                  <a:gd name="T6" fmla="*/ 1 w 30"/>
                  <a:gd name="T7" fmla="*/ 9 h 200"/>
                  <a:gd name="T8" fmla="*/ 1 w 30"/>
                  <a:gd name="T9" fmla="*/ 9 h 200"/>
                  <a:gd name="T10" fmla="*/ 1 w 30"/>
                  <a:gd name="T11" fmla="*/ 9 h 200"/>
                  <a:gd name="T12" fmla="*/ 1 w 30"/>
                  <a:gd name="T13" fmla="*/ 8 h 200"/>
                  <a:gd name="T14" fmla="*/ 1 w 30"/>
                  <a:gd name="T15" fmla="*/ 8 h 200"/>
                  <a:gd name="T16" fmla="*/ 1 w 30"/>
                  <a:gd name="T17" fmla="*/ 1 h 200"/>
                  <a:gd name="T18" fmla="*/ 1 w 30"/>
                  <a:gd name="T19" fmla="*/ 1 h 200"/>
                  <a:gd name="T20" fmla="*/ 1 w 30"/>
                  <a:gd name="T21" fmla="*/ 0 h 200"/>
                  <a:gd name="T22" fmla="*/ 1 w 30"/>
                  <a:gd name="T23" fmla="*/ 0 h 200"/>
                  <a:gd name="T24" fmla="*/ 1 w 30"/>
                  <a:gd name="T25" fmla="*/ 0 h 200"/>
                  <a:gd name="T26" fmla="*/ 1 w 30"/>
                  <a:gd name="T27" fmla="*/ 0 h 200"/>
                  <a:gd name="T28" fmla="*/ 1 w 30"/>
                  <a:gd name="T29" fmla="*/ 0 h 200"/>
                  <a:gd name="T30" fmla="*/ 1 w 30"/>
                  <a:gd name="T31" fmla="*/ 0 h 200"/>
                  <a:gd name="T32" fmla="*/ 1 w 30"/>
                  <a:gd name="T33" fmla="*/ 0 h 200"/>
                  <a:gd name="T34" fmla="*/ 0 w 30"/>
                  <a:gd name="T35" fmla="*/ 0 h 200"/>
                  <a:gd name="T36" fmla="*/ 0 w 30"/>
                  <a:gd name="T37" fmla="*/ 0 h 200"/>
                  <a:gd name="T38" fmla="*/ 0 w 30"/>
                  <a:gd name="T39" fmla="*/ 0 h 200"/>
                  <a:gd name="T40" fmla="*/ 0 w 30"/>
                  <a:gd name="T41" fmla="*/ 0 h 200"/>
                  <a:gd name="T42" fmla="*/ 0 w 30"/>
                  <a:gd name="T43" fmla="*/ 0 h 200"/>
                  <a:gd name="T44" fmla="*/ 0 w 30"/>
                  <a:gd name="T45" fmla="*/ 0 h 200"/>
                  <a:gd name="T46" fmla="*/ 0 w 30"/>
                  <a:gd name="T47" fmla="*/ 1 h 200"/>
                  <a:gd name="T48" fmla="*/ 0 w 30"/>
                  <a:gd name="T49" fmla="*/ 1 h 200"/>
                  <a:gd name="T50" fmla="*/ 0 w 30"/>
                  <a:gd name="T51" fmla="*/ 8 h 200"/>
                  <a:gd name="T52" fmla="*/ 0 w 30"/>
                  <a:gd name="T53" fmla="*/ 8 h 200"/>
                  <a:gd name="T54" fmla="*/ 0 w 30"/>
                  <a:gd name="T55" fmla="*/ 8 h 200"/>
                  <a:gd name="T56" fmla="*/ 0 w 30"/>
                  <a:gd name="T57" fmla="*/ 8 h 200"/>
                  <a:gd name="T58" fmla="*/ 0 w 30"/>
                  <a:gd name="T59" fmla="*/ 9 h 200"/>
                  <a:gd name="T60" fmla="*/ 0 w 30"/>
                  <a:gd name="T61" fmla="*/ 9 h 200"/>
                  <a:gd name="T62" fmla="*/ 0 w 30"/>
                  <a:gd name="T63" fmla="*/ 9 h 200"/>
                  <a:gd name="T64" fmla="*/ 1 w 30"/>
                  <a:gd name="T65" fmla="*/ 9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00"/>
                  <a:gd name="T101" fmla="*/ 30 w 3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00">
                    <a:moveTo>
                      <a:pt x="17" y="200"/>
                    </a:moveTo>
                    <a:lnTo>
                      <a:pt x="18" y="199"/>
                    </a:lnTo>
                    <a:lnTo>
                      <a:pt x="20" y="199"/>
                    </a:lnTo>
                    <a:lnTo>
                      <a:pt x="21" y="199"/>
                    </a:lnTo>
                    <a:lnTo>
                      <a:pt x="22" y="198"/>
                    </a:lnTo>
                    <a:lnTo>
                      <a:pt x="23" y="197"/>
                    </a:lnTo>
                    <a:lnTo>
                      <a:pt x="24" y="196"/>
                    </a:lnTo>
                    <a:lnTo>
                      <a:pt x="25" y="195"/>
                    </a:lnTo>
                    <a:lnTo>
                      <a:pt x="26" y="193"/>
                    </a:lnTo>
                    <a:lnTo>
                      <a:pt x="27" y="192"/>
                    </a:lnTo>
                    <a:lnTo>
                      <a:pt x="28" y="190"/>
                    </a:lnTo>
                    <a:lnTo>
                      <a:pt x="28" y="189"/>
                    </a:lnTo>
                    <a:lnTo>
                      <a:pt x="29" y="187"/>
                    </a:lnTo>
                    <a:lnTo>
                      <a:pt x="29" y="185"/>
                    </a:lnTo>
                    <a:lnTo>
                      <a:pt x="29" y="183"/>
                    </a:lnTo>
                    <a:lnTo>
                      <a:pt x="29" y="182"/>
                    </a:lnTo>
                    <a:lnTo>
                      <a:pt x="30" y="180"/>
                    </a:lnTo>
                    <a:lnTo>
                      <a:pt x="30" y="19"/>
                    </a:lnTo>
                    <a:lnTo>
                      <a:pt x="29" y="17"/>
                    </a:lnTo>
                    <a:lnTo>
                      <a:pt x="29" y="15"/>
                    </a:lnTo>
                    <a:lnTo>
                      <a:pt x="29" y="13"/>
                    </a:lnTo>
                    <a:lnTo>
                      <a:pt x="29" y="11"/>
                    </a:lnTo>
                    <a:lnTo>
                      <a:pt x="28" y="10"/>
                    </a:lnTo>
                    <a:lnTo>
                      <a:pt x="28" y="8"/>
                    </a:lnTo>
                    <a:lnTo>
                      <a:pt x="27" y="7"/>
                    </a:lnTo>
                    <a:lnTo>
                      <a:pt x="26" y="5"/>
                    </a:lnTo>
                    <a:lnTo>
                      <a:pt x="25" y="4"/>
                    </a:lnTo>
                    <a:lnTo>
                      <a:pt x="24" y="3"/>
                    </a:lnTo>
                    <a:lnTo>
                      <a:pt x="23" y="2"/>
                    </a:lnTo>
                    <a:lnTo>
                      <a:pt x="22" y="1"/>
                    </a:lnTo>
                    <a:lnTo>
                      <a:pt x="21" y="0"/>
                    </a:lnTo>
                    <a:lnTo>
                      <a:pt x="20" y="0"/>
                    </a:lnTo>
                    <a:lnTo>
                      <a:pt x="18" y="0"/>
                    </a:lnTo>
                    <a:lnTo>
                      <a:pt x="17" y="0"/>
                    </a:lnTo>
                    <a:lnTo>
                      <a:pt x="15" y="0"/>
                    </a:lnTo>
                    <a:lnTo>
                      <a:pt x="14" y="0"/>
                    </a:lnTo>
                    <a:lnTo>
                      <a:pt x="13" y="0"/>
                    </a:lnTo>
                    <a:lnTo>
                      <a:pt x="12" y="1"/>
                    </a:lnTo>
                    <a:lnTo>
                      <a:pt x="10" y="2"/>
                    </a:lnTo>
                    <a:lnTo>
                      <a:pt x="9" y="3"/>
                    </a:lnTo>
                    <a:lnTo>
                      <a:pt x="8" y="4"/>
                    </a:lnTo>
                    <a:lnTo>
                      <a:pt x="7" y="5"/>
                    </a:lnTo>
                    <a:lnTo>
                      <a:pt x="7" y="7"/>
                    </a:lnTo>
                    <a:lnTo>
                      <a:pt x="6" y="8"/>
                    </a:lnTo>
                    <a:lnTo>
                      <a:pt x="5" y="10"/>
                    </a:lnTo>
                    <a:lnTo>
                      <a:pt x="5" y="11"/>
                    </a:lnTo>
                    <a:lnTo>
                      <a:pt x="4" y="13"/>
                    </a:lnTo>
                    <a:lnTo>
                      <a:pt x="4" y="15"/>
                    </a:lnTo>
                    <a:lnTo>
                      <a:pt x="4" y="17"/>
                    </a:lnTo>
                    <a:lnTo>
                      <a:pt x="4" y="19"/>
                    </a:lnTo>
                    <a:lnTo>
                      <a:pt x="0" y="168"/>
                    </a:lnTo>
                    <a:lnTo>
                      <a:pt x="0" y="169"/>
                    </a:lnTo>
                    <a:lnTo>
                      <a:pt x="0" y="172"/>
                    </a:lnTo>
                    <a:lnTo>
                      <a:pt x="0" y="174"/>
                    </a:lnTo>
                    <a:lnTo>
                      <a:pt x="1" y="177"/>
                    </a:lnTo>
                    <a:lnTo>
                      <a:pt x="2" y="179"/>
                    </a:lnTo>
                    <a:lnTo>
                      <a:pt x="3" y="182"/>
                    </a:lnTo>
                    <a:lnTo>
                      <a:pt x="4" y="184"/>
                    </a:lnTo>
                    <a:lnTo>
                      <a:pt x="5" y="187"/>
                    </a:lnTo>
                    <a:lnTo>
                      <a:pt x="7" y="189"/>
                    </a:lnTo>
                    <a:lnTo>
                      <a:pt x="8" y="191"/>
                    </a:lnTo>
                    <a:lnTo>
                      <a:pt x="9" y="193"/>
                    </a:lnTo>
                    <a:lnTo>
                      <a:pt x="11" y="196"/>
                    </a:lnTo>
                    <a:lnTo>
                      <a:pt x="12" y="197"/>
                    </a:lnTo>
                    <a:lnTo>
                      <a:pt x="14" y="199"/>
                    </a:lnTo>
                    <a:lnTo>
                      <a:pt x="15" y="199"/>
                    </a:lnTo>
                    <a:lnTo>
                      <a:pt x="17" y="200"/>
                    </a:lnTo>
                    <a:close/>
                  </a:path>
                </a:pathLst>
              </a:custGeom>
              <a:solidFill>
                <a:srgbClr val="DADEDC"/>
              </a:solidFill>
              <a:ln w="0">
                <a:solidFill>
                  <a:srgbClr val="000000"/>
                </a:solidFill>
                <a:round/>
                <a:headEnd/>
                <a:tailEnd/>
              </a:ln>
            </p:spPr>
            <p:txBody>
              <a:bodyPr/>
              <a:lstStyle/>
              <a:p>
                <a:pPr algn="ctr"/>
                <a:endParaRPr lang="en-US" sz="1800"/>
              </a:p>
            </p:txBody>
          </p:sp>
          <p:sp>
            <p:nvSpPr>
              <p:cNvPr id="309717" name="Freeform 233"/>
              <p:cNvSpPr>
                <a:spLocks/>
              </p:cNvSpPr>
              <p:nvPr/>
            </p:nvSpPr>
            <p:spPr bwMode="auto">
              <a:xfrm>
                <a:off x="4970" y="1316"/>
                <a:ext cx="1" cy="9"/>
              </a:xfrm>
              <a:custGeom>
                <a:avLst/>
                <a:gdLst>
                  <a:gd name="T0" fmla="*/ 0 w 34"/>
                  <a:gd name="T1" fmla="*/ 9 h 210"/>
                  <a:gd name="T2" fmla="*/ 0 w 34"/>
                  <a:gd name="T3" fmla="*/ 9 h 210"/>
                  <a:gd name="T4" fmla="*/ 1 w 34"/>
                  <a:gd name="T5" fmla="*/ 9 h 210"/>
                  <a:gd name="T6" fmla="*/ 1 w 34"/>
                  <a:gd name="T7" fmla="*/ 9 h 210"/>
                  <a:gd name="T8" fmla="*/ 1 w 34"/>
                  <a:gd name="T9" fmla="*/ 8 h 210"/>
                  <a:gd name="T10" fmla="*/ 1 w 34"/>
                  <a:gd name="T11" fmla="*/ 8 h 210"/>
                  <a:gd name="T12" fmla="*/ 1 w 34"/>
                  <a:gd name="T13" fmla="*/ 8 h 210"/>
                  <a:gd name="T14" fmla="*/ 1 w 34"/>
                  <a:gd name="T15" fmla="*/ 8 h 210"/>
                  <a:gd name="T16" fmla="*/ 1 w 34"/>
                  <a:gd name="T17" fmla="*/ 1 h 210"/>
                  <a:gd name="T18" fmla="*/ 1 w 34"/>
                  <a:gd name="T19" fmla="*/ 1 h 210"/>
                  <a:gd name="T20" fmla="*/ 1 w 34"/>
                  <a:gd name="T21" fmla="*/ 1 h 210"/>
                  <a:gd name="T22" fmla="*/ 1 w 34"/>
                  <a:gd name="T23" fmla="*/ 0 h 210"/>
                  <a:gd name="T24" fmla="*/ 1 w 34"/>
                  <a:gd name="T25" fmla="*/ 0 h 210"/>
                  <a:gd name="T26" fmla="*/ 1 w 34"/>
                  <a:gd name="T27" fmla="*/ 0 h 210"/>
                  <a:gd name="T28" fmla="*/ 0 w 34"/>
                  <a:gd name="T29" fmla="*/ 0 h 210"/>
                  <a:gd name="T30" fmla="*/ 0 w 34"/>
                  <a:gd name="T31" fmla="*/ 0 h 210"/>
                  <a:gd name="T32" fmla="*/ 0 w 34"/>
                  <a:gd name="T33" fmla="*/ 0 h 210"/>
                  <a:gd name="T34" fmla="*/ 0 w 34"/>
                  <a:gd name="T35" fmla="*/ 0 h 210"/>
                  <a:gd name="T36" fmla="*/ 0 w 34"/>
                  <a:gd name="T37" fmla="*/ 0 h 210"/>
                  <a:gd name="T38" fmla="*/ 0 w 34"/>
                  <a:gd name="T39" fmla="*/ 0 h 210"/>
                  <a:gd name="T40" fmla="*/ 0 w 34"/>
                  <a:gd name="T41" fmla="*/ 0 h 210"/>
                  <a:gd name="T42" fmla="*/ 0 w 34"/>
                  <a:gd name="T43" fmla="*/ 0 h 210"/>
                  <a:gd name="T44" fmla="*/ 0 w 34"/>
                  <a:gd name="T45" fmla="*/ 1 h 210"/>
                  <a:gd name="T46" fmla="*/ 0 w 34"/>
                  <a:gd name="T47" fmla="*/ 1 h 210"/>
                  <a:gd name="T48" fmla="*/ 0 w 34"/>
                  <a:gd name="T49" fmla="*/ 1 h 210"/>
                  <a:gd name="T50" fmla="*/ 0 w 34"/>
                  <a:gd name="T51" fmla="*/ 8 h 210"/>
                  <a:gd name="T52" fmla="*/ 0 w 34"/>
                  <a:gd name="T53" fmla="*/ 8 h 210"/>
                  <a:gd name="T54" fmla="*/ 0 w 34"/>
                  <a:gd name="T55" fmla="*/ 9 h 210"/>
                  <a:gd name="T56" fmla="*/ 0 w 34"/>
                  <a:gd name="T57" fmla="*/ 9 h 210"/>
                  <a:gd name="T58" fmla="*/ 0 w 34"/>
                  <a:gd name="T59" fmla="*/ 9 h 210"/>
                  <a:gd name="T60" fmla="*/ 0 w 34"/>
                  <a:gd name="T61" fmla="*/ 9 h 210"/>
                  <a:gd name="T62" fmla="*/ 0 w 34"/>
                  <a:gd name="T63" fmla="*/ 9 h 210"/>
                  <a:gd name="T64" fmla="*/ 0 w 34"/>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210"/>
                  <a:gd name="T101" fmla="*/ 34 w 34"/>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210">
                    <a:moveTo>
                      <a:pt x="12" y="210"/>
                    </a:moveTo>
                    <a:lnTo>
                      <a:pt x="13" y="209"/>
                    </a:lnTo>
                    <a:lnTo>
                      <a:pt x="14" y="209"/>
                    </a:lnTo>
                    <a:lnTo>
                      <a:pt x="16" y="207"/>
                    </a:lnTo>
                    <a:lnTo>
                      <a:pt x="19" y="206"/>
                    </a:lnTo>
                    <a:lnTo>
                      <a:pt x="20" y="204"/>
                    </a:lnTo>
                    <a:lnTo>
                      <a:pt x="22" y="201"/>
                    </a:lnTo>
                    <a:lnTo>
                      <a:pt x="24" y="199"/>
                    </a:lnTo>
                    <a:lnTo>
                      <a:pt x="26" y="197"/>
                    </a:lnTo>
                    <a:lnTo>
                      <a:pt x="27" y="194"/>
                    </a:lnTo>
                    <a:lnTo>
                      <a:pt x="29" y="191"/>
                    </a:lnTo>
                    <a:lnTo>
                      <a:pt x="30" y="189"/>
                    </a:lnTo>
                    <a:lnTo>
                      <a:pt x="31" y="186"/>
                    </a:lnTo>
                    <a:lnTo>
                      <a:pt x="32" y="184"/>
                    </a:lnTo>
                    <a:lnTo>
                      <a:pt x="33" y="181"/>
                    </a:lnTo>
                    <a:lnTo>
                      <a:pt x="33" y="179"/>
                    </a:lnTo>
                    <a:lnTo>
                      <a:pt x="34" y="177"/>
                    </a:lnTo>
                    <a:lnTo>
                      <a:pt x="26" y="21"/>
                    </a:lnTo>
                    <a:lnTo>
                      <a:pt x="25" y="18"/>
                    </a:lnTo>
                    <a:lnTo>
                      <a:pt x="25" y="16"/>
                    </a:lnTo>
                    <a:lnTo>
                      <a:pt x="25" y="15"/>
                    </a:lnTo>
                    <a:lnTo>
                      <a:pt x="24" y="13"/>
                    </a:lnTo>
                    <a:lnTo>
                      <a:pt x="24" y="11"/>
                    </a:lnTo>
                    <a:lnTo>
                      <a:pt x="23" y="9"/>
                    </a:lnTo>
                    <a:lnTo>
                      <a:pt x="22" y="8"/>
                    </a:lnTo>
                    <a:lnTo>
                      <a:pt x="22" y="6"/>
                    </a:lnTo>
                    <a:lnTo>
                      <a:pt x="21" y="5"/>
                    </a:lnTo>
                    <a:lnTo>
                      <a:pt x="20" y="4"/>
                    </a:lnTo>
                    <a:lnTo>
                      <a:pt x="19" y="3"/>
                    </a:lnTo>
                    <a:lnTo>
                      <a:pt x="16" y="2"/>
                    </a:lnTo>
                    <a:lnTo>
                      <a:pt x="15" y="0"/>
                    </a:lnTo>
                    <a:lnTo>
                      <a:pt x="14" y="0"/>
                    </a:lnTo>
                    <a:lnTo>
                      <a:pt x="13" y="0"/>
                    </a:lnTo>
                    <a:lnTo>
                      <a:pt x="12" y="0"/>
                    </a:lnTo>
                    <a:lnTo>
                      <a:pt x="10" y="0"/>
                    </a:lnTo>
                    <a:lnTo>
                      <a:pt x="9" y="0"/>
                    </a:lnTo>
                    <a:lnTo>
                      <a:pt x="8" y="0"/>
                    </a:lnTo>
                    <a:lnTo>
                      <a:pt x="7" y="2"/>
                    </a:lnTo>
                    <a:lnTo>
                      <a:pt x="6" y="3"/>
                    </a:lnTo>
                    <a:lnTo>
                      <a:pt x="5" y="4"/>
                    </a:lnTo>
                    <a:lnTo>
                      <a:pt x="4" y="5"/>
                    </a:lnTo>
                    <a:lnTo>
                      <a:pt x="3" y="7"/>
                    </a:lnTo>
                    <a:lnTo>
                      <a:pt x="2" y="8"/>
                    </a:lnTo>
                    <a:lnTo>
                      <a:pt x="2" y="10"/>
                    </a:lnTo>
                    <a:lnTo>
                      <a:pt x="1" y="12"/>
                    </a:lnTo>
                    <a:lnTo>
                      <a:pt x="1" y="14"/>
                    </a:lnTo>
                    <a:lnTo>
                      <a:pt x="0" y="16"/>
                    </a:lnTo>
                    <a:lnTo>
                      <a:pt x="0" y="18"/>
                    </a:lnTo>
                    <a:lnTo>
                      <a:pt x="0" y="20"/>
                    </a:lnTo>
                    <a:lnTo>
                      <a:pt x="0" y="23"/>
                    </a:lnTo>
                    <a:lnTo>
                      <a:pt x="0" y="192"/>
                    </a:lnTo>
                    <a:lnTo>
                      <a:pt x="0" y="193"/>
                    </a:lnTo>
                    <a:lnTo>
                      <a:pt x="0" y="195"/>
                    </a:lnTo>
                    <a:lnTo>
                      <a:pt x="0" y="196"/>
                    </a:lnTo>
                    <a:lnTo>
                      <a:pt x="1" y="198"/>
                    </a:lnTo>
                    <a:lnTo>
                      <a:pt x="1" y="199"/>
                    </a:lnTo>
                    <a:lnTo>
                      <a:pt x="2" y="200"/>
                    </a:lnTo>
                    <a:lnTo>
                      <a:pt x="2" y="203"/>
                    </a:lnTo>
                    <a:lnTo>
                      <a:pt x="3" y="204"/>
                    </a:lnTo>
                    <a:lnTo>
                      <a:pt x="4" y="205"/>
                    </a:lnTo>
                    <a:lnTo>
                      <a:pt x="5" y="206"/>
                    </a:lnTo>
                    <a:lnTo>
                      <a:pt x="6" y="207"/>
                    </a:lnTo>
                    <a:lnTo>
                      <a:pt x="7" y="208"/>
                    </a:lnTo>
                    <a:lnTo>
                      <a:pt x="8" y="209"/>
                    </a:lnTo>
                    <a:lnTo>
                      <a:pt x="9" y="209"/>
                    </a:lnTo>
                    <a:lnTo>
                      <a:pt x="10" y="209"/>
                    </a:lnTo>
                    <a:lnTo>
                      <a:pt x="12" y="210"/>
                    </a:lnTo>
                    <a:close/>
                  </a:path>
                </a:pathLst>
              </a:custGeom>
              <a:solidFill>
                <a:srgbClr val="DADEDC"/>
              </a:solidFill>
              <a:ln w="0">
                <a:solidFill>
                  <a:srgbClr val="000000"/>
                </a:solidFill>
                <a:round/>
                <a:headEnd/>
                <a:tailEnd/>
              </a:ln>
            </p:spPr>
            <p:txBody>
              <a:bodyPr/>
              <a:lstStyle/>
              <a:p>
                <a:pPr algn="ctr"/>
                <a:endParaRPr lang="en-US" sz="1800"/>
              </a:p>
            </p:txBody>
          </p:sp>
          <p:sp>
            <p:nvSpPr>
              <p:cNvPr id="309718" name="Freeform 234"/>
              <p:cNvSpPr>
                <a:spLocks/>
              </p:cNvSpPr>
              <p:nvPr/>
            </p:nvSpPr>
            <p:spPr bwMode="auto">
              <a:xfrm>
                <a:off x="4956" y="1316"/>
                <a:ext cx="14" cy="4"/>
              </a:xfrm>
              <a:custGeom>
                <a:avLst/>
                <a:gdLst>
                  <a:gd name="T0" fmla="*/ 13 w 308"/>
                  <a:gd name="T1" fmla="*/ 4 h 100"/>
                  <a:gd name="T2" fmla="*/ 13 w 308"/>
                  <a:gd name="T3" fmla="*/ 4 h 100"/>
                  <a:gd name="T4" fmla="*/ 13 w 308"/>
                  <a:gd name="T5" fmla="*/ 4 h 100"/>
                  <a:gd name="T6" fmla="*/ 13 w 308"/>
                  <a:gd name="T7" fmla="*/ 4 h 100"/>
                  <a:gd name="T8" fmla="*/ 14 w 308"/>
                  <a:gd name="T9" fmla="*/ 3 h 100"/>
                  <a:gd name="T10" fmla="*/ 14 w 308"/>
                  <a:gd name="T11" fmla="*/ 3 h 100"/>
                  <a:gd name="T12" fmla="*/ 14 w 308"/>
                  <a:gd name="T13" fmla="*/ 3 h 100"/>
                  <a:gd name="T14" fmla="*/ 14 w 308"/>
                  <a:gd name="T15" fmla="*/ 3 h 100"/>
                  <a:gd name="T16" fmla="*/ 14 w 308"/>
                  <a:gd name="T17" fmla="*/ 1 h 100"/>
                  <a:gd name="T18" fmla="*/ 14 w 308"/>
                  <a:gd name="T19" fmla="*/ 1 h 100"/>
                  <a:gd name="T20" fmla="*/ 14 w 308"/>
                  <a:gd name="T21" fmla="*/ 1 h 100"/>
                  <a:gd name="T22" fmla="*/ 14 w 308"/>
                  <a:gd name="T23" fmla="*/ 1 h 100"/>
                  <a:gd name="T24" fmla="*/ 14 w 308"/>
                  <a:gd name="T25" fmla="*/ 0 h 100"/>
                  <a:gd name="T26" fmla="*/ 13 w 308"/>
                  <a:gd name="T27" fmla="*/ 0 h 100"/>
                  <a:gd name="T28" fmla="*/ 13 w 308"/>
                  <a:gd name="T29" fmla="*/ 0 h 100"/>
                  <a:gd name="T30" fmla="*/ 13 w 308"/>
                  <a:gd name="T31" fmla="*/ 0 h 100"/>
                  <a:gd name="T32" fmla="*/ 13 w 308"/>
                  <a:gd name="T33" fmla="*/ 0 h 100"/>
                  <a:gd name="T34" fmla="*/ 1 w 308"/>
                  <a:gd name="T35" fmla="*/ 0 h 100"/>
                  <a:gd name="T36" fmla="*/ 1 w 308"/>
                  <a:gd name="T37" fmla="*/ 0 h 100"/>
                  <a:gd name="T38" fmla="*/ 1 w 308"/>
                  <a:gd name="T39" fmla="*/ 0 h 100"/>
                  <a:gd name="T40" fmla="*/ 0 w 308"/>
                  <a:gd name="T41" fmla="*/ 0 h 100"/>
                  <a:gd name="T42" fmla="*/ 0 w 308"/>
                  <a:gd name="T43" fmla="*/ 0 h 100"/>
                  <a:gd name="T44" fmla="*/ 0 w 308"/>
                  <a:gd name="T45" fmla="*/ 1 h 100"/>
                  <a:gd name="T46" fmla="*/ 0 w 308"/>
                  <a:gd name="T47" fmla="*/ 1 h 100"/>
                  <a:gd name="T48" fmla="*/ 0 w 308"/>
                  <a:gd name="T49" fmla="*/ 1 h 100"/>
                  <a:gd name="T50" fmla="*/ 0 w 308"/>
                  <a:gd name="T51" fmla="*/ 3 h 100"/>
                  <a:gd name="T52" fmla="*/ 0 w 308"/>
                  <a:gd name="T53" fmla="*/ 3 h 100"/>
                  <a:gd name="T54" fmla="*/ 0 w 308"/>
                  <a:gd name="T55" fmla="*/ 3 h 100"/>
                  <a:gd name="T56" fmla="*/ 0 w 308"/>
                  <a:gd name="T57" fmla="*/ 3 h 100"/>
                  <a:gd name="T58" fmla="*/ 0 w 308"/>
                  <a:gd name="T59" fmla="*/ 4 h 100"/>
                  <a:gd name="T60" fmla="*/ 1 w 308"/>
                  <a:gd name="T61" fmla="*/ 4 h 100"/>
                  <a:gd name="T62" fmla="*/ 1 w 308"/>
                  <a:gd name="T63" fmla="*/ 4 h 100"/>
                  <a:gd name="T64" fmla="*/ 1 w 308"/>
                  <a:gd name="T65" fmla="*/ 4 h 100"/>
                  <a:gd name="T66" fmla="*/ 2 w 308"/>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8"/>
                  <a:gd name="T103" fmla="*/ 0 h 100"/>
                  <a:gd name="T104" fmla="*/ 308 w 308"/>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8" h="100">
                    <a:moveTo>
                      <a:pt x="275" y="100"/>
                    </a:moveTo>
                    <a:lnTo>
                      <a:pt x="278" y="99"/>
                    </a:lnTo>
                    <a:lnTo>
                      <a:pt x="281" y="99"/>
                    </a:lnTo>
                    <a:lnTo>
                      <a:pt x="284" y="98"/>
                    </a:lnTo>
                    <a:lnTo>
                      <a:pt x="287" y="97"/>
                    </a:lnTo>
                    <a:lnTo>
                      <a:pt x="290" y="96"/>
                    </a:lnTo>
                    <a:lnTo>
                      <a:pt x="294" y="93"/>
                    </a:lnTo>
                    <a:lnTo>
                      <a:pt x="296" y="91"/>
                    </a:lnTo>
                    <a:lnTo>
                      <a:pt x="298" y="89"/>
                    </a:lnTo>
                    <a:lnTo>
                      <a:pt x="300" y="87"/>
                    </a:lnTo>
                    <a:lnTo>
                      <a:pt x="302" y="85"/>
                    </a:lnTo>
                    <a:lnTo>
                      <a:pt x="304" y="82"/>
                    </a:lnTo>
                    <a:lnTo>
                      <a:pt x="305" y="80"/>
                    </a:lnTo>
                    <a:lnTo>
                      <a:pt x="306" y="77"/>
                    </a:lnTo>
                    <a:lnTo>
                      <a:pt x="307" y="74"/>
                    </a:lnTo>
                    <a:lnTo>
                      <a:pt x="307" y="71"/>
                    </a:lnTo>
                    <a:lnTo>
                      <a:pt x="308" y="68"/>
                    </a:lnTo>
                    <a:lnTo>
                      <a:pt x="308" y="32"/>
                    </a:lnTo>
                    <a:lnTo>
                      <a:pt x="307" y="28"/>
                    </a:lnTo>
                    <a:lnTo>
                      <a:pt x="307" y="25"/>
                    </a:lnTo>
                    <a:lnTo>
                      <a:pt x="306" y="22"/>
                    </a:lnTo>
                    <a:lnTo>
                      <a:pt x="305" y="19"/>
                    </a:lnTo>
                    <a:lnTo>
                      <a:pt x="304" y="17"/>
                    </a:lnTo>
                    <a:lnTo>
                      <a:pt x="302" y="14"/>
                    </a:lnTo>
                    <a:lnTo>
                      <a:pt x="300" y="11"/>
                    </a:lnTo>
                    <a:lnTo>
                      <a:pt x="298" y="9"/>
                    </a:lnTo>
                    <a:lnTo>
                      <a:pt x="296" y="7"/>
                    </a:lnTo>
                    <a:lnTo>
                      <a:pt x="294" y="5"/>
                    </a:lnTo>
                    <a:lnTo>
                      <a:pt x="290" y="3"/>
                    </a:lnTo>
                    <a:lnTo>
                      <a:pt x="287" y="2"/>
                    </a:lnTo>
                    <a:lnTo>
                      <a:pt x="284" y="1"/>
                    </a:lnTo>
                    <a:lnTo>
                      <a:pt x="281" y="0"/>
                    </a:lnTo>
                    <a:lnTo>
                      <a:pt x="278" y="0"/>
                    </a:lnTo>
                    <a:lnTo>
                      <a:pt x="275" y="0"/>
                    </a:lnTo>
                    <a:lnTo>
                      <a:pt x="33" y="0"/>
                    </a:lnTo>
                    <a:lnTo>
                      <a:pt x="29" y="0"/>
                    </a:lnTo>
                    <a:lnTo>
                      <a:pt x="26" y="0"/>
                    </a:lnTo>
                    <a:lnTo>
                      <a:pt x="23" y="1"/>
                    </a:lnTo>
                    <a:lnTo>
                      <a:pt x="19" y="2"/>
                    </a:lnTo>
                    <a:lnTo>
                      <a:pt x="16" y="3"/>
                    </a:lnTo>
                    <a:lnTo>
                      <a:pt x="13" y="5"/>
                    </a:lnTo>
                    <a:lnTo>
                      <a:pt x="11" y="7"/>
                    </a:lnTo>
                    <a:lnTo>
                      <a:pt x="9" y="9"/>
                    </a:lnTo>
                    <a:lnTo>
                      <a:pt x="7" y="11"/>
                    </a:lnTo>
                    <a:lnTo>
                      <a:pt x="5" y="14"/>
                    </a:lnTo>
                    <a:lnTo>
                      <a:pt x="3" y="17"/>
                    </a:lnTo>
                    <a:lnTo>
                      <a:pt x="2" y="19"/>
                    </a:lnTo>
                    <a:lnTo>
                      <a:pt x="1" y="22"/>
                    </a:lnTo>
                    <a:lnTo>
                      <a:pt x="0" y="25"/>
                    </a:lnTo>
                    <a:lnTo>
                      <a:pt x="0" y="28"/>
                    </a:lnTo>
                    <a:lnTo>
                      <a:pt x="0" y="32"/>
                    </a:lnTo>
                    <a:lnTo>
                      <a:pt x="0" y="68"/>
                    </a:lnTo>
                    <a:lnTo>
                      <a:pt x="0" y="71"/>
                    </a:lnTo>
                    <a:lnTo>
                      <a:pt x="0" y="74"/>
                    </a:lnTo>
                    <a:lnTo>
                      <a:pt x="1" y="77"/>
                    </a:lnTo>
                    <a:lnTo>
                      <a:pt x="2" y="80"/>
                    </a:lnTo>
                    <a:lnTo>
                      <a:pt x="3" y="82"/>
                    </a:lnTo>
                    <a:lnTo>
                      <a:pt x="5" y="85"/>
                    </a:lnTo>
                    <a:lnTo>
                      <a:pt x="7" y="87"/>
                    </a:lnTo>
                    <a:lnTo>
                      <a:pt x="9" y="89"/>
                    </a:lnTo>
                    <a:lnTo>
                      <a:pt x="11" y="91"/>
                    </a:lnTo>
                    <a:lnTo>
                      <a:pt x="13" y="93"/>
                    </a:lnTo>
                    <a:lnTo>
                      <a:pt x="16" y="96"/>
                    </a:lnTo>
                    <a:lnTo>
                      <a:pt x="19" y="97"/>
                    </a:lnTo>
                    <a:lnTo>
                      <a:pt x="23" y="98"/>
                    </a:lnTo>
                    <a:lnTo>
                      <a:pt x="26" y="99"/>
                    </a:lnTo>
                    <a:lnTo>
                      <a:pt x="29" y="99"/>
                    </a:lnTo>
                    <a:lnTo>
                      <a:pt x="33" y="100"/>
                    </a:lnTo>
                    <a:lnTo>
                      <a:pt x="275" y="100"/>
                    </a:lnTo>
                    <a:close/>
                  </a:path>
                </a:pathLst>
              </a:custGeom>
              <a:solidFill>
                <a:srgbClr val="F2EEEA"/>
              </a:solidFill>
              <a:ln w="0">
                <a:solidFill>
                  <a:srgbClr val="000000"/>
                </a:solidFill>
                <a:round/>
                <a:headEnd/>
                <a:tailEnd/>
              </a:ln>
            </p:spPr>
            <p:txBody>
              <a:bodyPr/>
              <a:lstStyle/>
              <a:p>
                <a:pPr algn="ctr"/>
                <a:endParaRPr lang="en-US" sz="1800"/>
              </a:p>
            </p:txBody>
          </p:sp>
          <p:sp>
            <p:nvSpPr>
              <p:cNvPr id="309719" name="Freeform 235"/>
              <p:cNvSpPr>
                <a:spLocks/>
              </p:cNvSpPr>
              <p:nvPr/>
            </p:nvSpPr>
            <p:spPr bwMode="auto">
              <a:xfrm>
                <a:off x="4914" y="1301"/>
                <a:ext cx="19" cy="13"/>
              </a:xfrm>
              <a:custGeom>
                <a:avLst/>
                <a:gdLst>
                  <a:gd name="T0" fmla="*/ 17 w 430"/>
                  <a:gd name="T1" fmla="*/ 13 h 284"/>
                  <a:gd name="T2" fmla="*/ 17 w 430"/>
                  <a:gd name="T3" fmla="*/ 13 h 284"/>
                  <a:gd name="T4" fmla="*/ 17 w 430"/>
                  <a:gd name="T5" fmla="*/ 13 h 284"/>
                  <a:gd name="T6" fmla="*/ 18 w 430"/>
                  <a:gd name="T7" fmla="*/ 12 h 284"/>
                  <a:gd name="T8" fmla="*/ 18 w 430"/>
                  <a:gd name="T9" fmla="*/ 12 h 284"/>
                  <a:gd name="T10" fmla="*/ 19 w 430"/>
                  <a:gd name="T11" fmla="*/ 11 h 284"/>
                  <a:gd name="T12" fmla="*/ 19 w 430"/>
                  <a:gd name="T13" fmla="*/ 11 h 284"/>
                  <a:gd name="T14" fmla="*/ 19 w 430"/>
                  <a:gd name="T15" fmla="*/ 10 h 284"/>
                  <a:gd name="T16" fmla="*/ 18 w 430"/>
                  <a:gd name="T17" fmla="*/ 3 h 284"/>
                  <a:gd name="T18" fmla="*/ 18 w 430"/>
                  <a:gd name="T19" fmla="*/ 2 h 284"/>
                  <a:gd name="T20" fmla="*/ 18 w 430"/>
                  <a:gd name="T21" fmla="*/ 2 h 284"/>
                  <a:gd name="T22" fmla="*/ 18 w 430"/>
                  <a:gd name="T23" fmla="*/ 1 h 284"/>
                  <a:gd name="T24" fmla="*/ 18 w 430"/>
                  <a:gd name="T25" fmla="*/ 1 h 284"/>
                  <a:gd name="T26" fmla="*/ 18 w 430"/>
                  <a:gd name="T27" fmla="*/ 1 h 284"/>
                  <a:gd name="T28" fmla="*/ 17 w 430"/>
                  <a:gd name="T29" fmla="*/ 0 h 284"/>
                  <a:gd name="T30" fmla="*/ 17 w 430"/>
                  <a:gd name="T31" fmla="*/ 0 h 284"/>
                  <a:gd name="T32" fmla="*/ 17 w 430"/>
                  <a:gd name="T33" fmla="*/ 0 h 284"/>
                  <a:gd name="T34" fmla="*/ 2 w 430"/>
                  <a:gd name="T35" fmla="*/ 0 h 284"/>
                  <a:gd name="T36" fmla="*/ 2 w 430"/>
                  <a:gd name="T37" fmla="*/ 0 h 284"/>
                  <a:gd name="T38" fmla="*/ 2 w 430"/>
                  <a:gd name="T39" fmla="*/ 0 h 284"/>
                  <a:gd name="T40" fmla="*/ 1 w 430"/>
                  <a:gd name="T41" fmla="*/ 1 h 284"/>
                  <a:gd name="T42" fmla="*/ 1 w 430"/>
                  <a:gd name="T43" fmla="*/ 1 h 284"/>
                  <a:gd name="T44" fmla="*/ 1 w 430"/>
                  <a:gd name="T45" fmla="*/ 2 h 284"/>
                  <a:gd name="T46" fmla="*/ 1 w 430"/>
                  <a:gd name="T47" fmla="*/ 2 h 284"/>
                  <a:gd name="T48" fmla="*/ 1 w 430"/>
                  <a:gd name="T49" fmla="*/ 3 h 284"/>
                  <a:gd name="T50" fmla="*/ 0 w 430"/>
                  <a:gd name="T51" fmla="*/ 10 h 284"/>
                  <a:gd name="T52" fmla="*/ 0 w 430"/>
                  <a:gd name="T53" fmla="*/ 11 h 284"/>
                  <a:gd name="T54" fmla="*/ 0 w 430"/>
                  <a:gd name="T55" fmla="*/ 11 h 284"/>
                  <a:gd name="T56" fmla="*/ 0 w 430"/>
                  <a:gd name="T57" fmla="*/ 12 h 284"/>
                  <a:gd name="T58" fmla="*/ 1 w 430"/>
                  <a:gd name="T59" fmla="*/ 12 h 284"/>
                  <a:gd name="T60" fmla="*/ 1 w 430"/>
                  <a:gd name="T61" fmla="*/ 12 h 284"/>
                  <a:gd name="T62" fmla="*/ 2 w 430"/>
                  <a:gd name="T63" fmla="*/ 13 h 284"/>
                  <a:gd name="T64" fmla="*/ 2 w 430"/>
                  <a:gd name="T65" fmla="*/ 13 h 284"/>
                  <a:gd name="T66" fmla="*/ 3 w 430"/>
                  <a:gd name="T67" fmla="*/ 13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0"/>
                  <a:gd name="T103" fmla="*/ 0 h 284"/>
                  <a:gd name="T104" fmla="*/ 430 w 430"/>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0" h="284">
                    <a:moveTo>
                      <a:pt x="374" y="284"/>
                    </a:moveTo>
                    <a:lnTo>
                      <a:pt x="378" y="283"/>
                    </a:lnTo>
                    <a:lnTo>
                      <a:pt x="382" y="282"/>
                    </a:lnTo>
                    <a:lnTo>
                      <a:pt x="387" y="280"/>
                    </a:lnTo>
                    <a:lnTo>
                      <a:pt x="392" y="278"/>
                    </a:lnTo>
                    <a:lnTo>
                      <a:pt x="396" y="275"/>
                    </a:lnTo>
                    <a:lnTo>
                      <a:pt x="401" y="272"/>
                    </a:lnTo>
                    <a:lnTo>
                      <a:pt x="405" y="268"/>
                    </a:lnTo>
                    <a:lnTo>
                      <a:pt x="411" y="263"/>
                    </a:lnTo>
                    <a:lnTo>
                      <a:pt x="415" y="258"/>
                    </a:lnTo>
                    <a:lnTo>
                      <a:pt x="418" y="253"/>
                    </a:lnTo>
                    <a:lnTo>
                      <a:pt x="421" y="248"/>
                    </a:lnTo>
                    <a:lnTo>
                      <a:pt x="424" y="242"/>
                    </a:lnTo>
                    <a:lnTo>
                      <a:pt x="426" y="236"/>
                    </a:lnTo>
                    <a:lnTo>
                      <a:pt x="428" y="230"/>
                    </a:lnTo>
                    <a:lnTo>
                      <a:pt x="429" y="222"/>
                    </a:lnTo>
                    <a:lnTo>
                      <a:pt x="430" y="216"/>
                    </a:lnTo>
                    <a:lnTo>
                      <a:pt x="417" y="68"/>
                    </a:lnTo>
                    <a:lnTo>
                      <a:pt x="416" y="60"/>
                    </a:lnTo>
                    <a:lnTo>
                      <a:pt x="416" y="53"/>
                    </a:lnTo>
                    <a:lnTo>
                      <a:pt x="415" y="47"/>
                    </a:lnTo>
                    <a:lnTo>
                      <a:pt x="413" y="41"/>
                    </a:lnTo>
                    <a:lnTo>
                      <a:pt x="411" y="35"/>
                    </a:lnTo>
                    <a:lnTo>
                      <a:pt x="409" y="30"/>
                    </a:lnTo>
                    <a:lnTo>
                      <a:pt x="406" y="25"/>
                    </a:lnTo>
                    <a:lnTo>
                      <a:pt x="403" y="19"/>
                    </a:lnTo>
                    <a:lnTo>
                      <a:pt x="400" y="15"/>
                    </a:lnTo>
                    <a:lnTo>
                      <a:pt x="397" y="11"/>
                    </a:lnTo>
                    <a:lnTo>
                      <a:pt x="393" y="8"/>
                    </a:lnTo>
                    <a:lnTo>
                      <a:pt x="390" y="5"/>
                    </a:lnTo>
                    <a:lnTo>
                      <a:pt x="386" y="3"/>
                    </a:lnTo>
                    <a:lnTo>
                      <a:pt x="382" y="1"/>
                    </a:lnTo>
                    <a:lnTo>
                      <a:pt x="378" y="0"/>
                    </a:lnTo>
                    <a:lnTo>
                      <a:pt x="374" y="0"/>
                    </a:lnTo>
                    <a:lnTo>
                      <a:pt x="57" y="0"/>
                    </a:lnTo>
                    <a:lnTo>
                      <a:pt x="52" y="0"/>
                    </a:lnTo>
                    <a:lnTo>
                      <a:pt x="48" y="1"/>
                    </a:lnTo>
                    <a:lnTo>
                      <a:pt x="44" y="3"/>
                    </a:lnTo>
                    <a:lnTo>
                      <a:pt x="40" y="5"/>
                    </a:lnTo>
                    <a:lnTo>
                      <a:pt x="36" y="8"/>
                    </a:lnTo>
                    <a:lnTo>
                      <a:pt x="33" y="11"/>
                    </a:lnTo>
                    <a:lnTo>
                      <a:pt x="29" y="15"/>
                    </a:lnTo>
                    <a:lnTo>
                      <a:pt x="27" y="19"/>
                    </a:lnTo>
                    <a:lnTo>
                      <a:pt x="24" y="25"/>
                    </a:lnTo>
                    <a:lnTo>
                      <a:pt x="21" y="30"/>
                    </a:lnTo>
                    <a:lnTo>
                      <a:pt x="18" y="35"/>
                    </a:lnTo>
                    <a:lnTo>
                      <a:pt x="17" y="41"/>
                    </a:lnTo>
                    <a:lnTo>
                      <a:pt x="15" y="47"/>
                    </a:lnTo>
                    <a:lnTo>
                      <a:pt x="14" y="53"/>
                    </a:lnTo>
                    <a:lnTo>
                      <a:pt x="14" y="60"/>
                    </a:lnTo>
                    <a:lnTo>
                      <a:pt x="14" y="68"/>
                    </a:lnTo>
                    <a:lnTo>
                      <a:pt x="0" y="216"/>
                    </a:lnTo>
                    <a:lnTo>
                      <a:pt x="0" y="222"/>
                    </a:lnTo>
                    <a:lnTo>
                      <a:pt x="1" y="230"/>
                    </a:lnTo>
                    <a:lnTo>
                      <a:pt x="3" y="236"/>
                    </a:lnTo>
                    <a:lnTo>
                      <a:pt x="5" y="242"/>
                    </a:lnTo>
                    <a:lnTo>
                      <a:pt x="8" y="248"/>
                    </a:lnTo>
                    <a:lnTo>
                      <a:pt x="11" y="253"/>
                    </a:lnTo>
                    <a:lnTo>
                      <a:pt x="15" y="258"/>
                    </a:lnTo>
                    <a:lnTo>
                      <a:pt x="19" y="263"/>
                    </a:lnTo>
                    <a:lnTo>
                      <a:pt x="24" y="268"/>
                    </a:lnTo>
                    <a:lnTo>
                      <a:pt x="28" y="272"/>
                    </a:lnTo>
                    <a:lnTo>
                      <a:pt x="33" y="275"/>
                    </a:lnTo>
                    <a:lnTo>
                      <a:pt x="38" y="278"/>
                    </a:lnTo>
                    <a:lnTo>
                      <a:pt x="42" y="280"/>
                    </a:lnTo>
                    <a:lnTo>
                      <a:pt x="47" y="282"/>
                    </a:lnTo>
                    <a:lnTo>
                      <a:pt x="52" y="283"/>
                    </a:lnTo>
                    <a:lnTo>
                      <a:pt x="57" y="284"/>
                    </a:lnTo>
                    <a:lnTo>
                      <a:pt x="374" y="284"/>
                    </a:lnTo>
                    <a:close/>
                  </a:path>
                </a:pathLst>
              </a:custGeom>
              <a:solidFill>
                <a:srgbClr val="7F7F7F"/>
              </a:solidFill>
              <a:ln w="0">
                <a:solidFill>
                  <a:srgbClr val="000000"/>
                </a:solidFill>
                <a:round/>
                <a:headEnd/>
                <a:tailEnd/>
              </a:ln>
            </p:spPr>
            <p:txBody>
              <a:bodyPr/>
              <a:lstStyle/>
              <a:p>
                <a:pPr algn="ctr"/>
                <a:endParaRPr lang="en-US" sz="1800"/>
              </a:p>
            </p:txBody>
          </p:sp>
          <p:sp>
            <p:nvSpPr>
              <p:cNvPr id="309720" name="Freeform 236"/>
              <p:cNvSpPr>
                <a:spLocks/>
              </p:cNvSpPr>
              <p:nvPr/>
            </p:nvSpPr>
            <p:spPr bwMode="auto">
              <a:xfrm>
                <a:off x="4915" y="1301"/>
                <a:ext cx="18" cy="12"/>
              </a:xfrm>
              <a:custGeom>
                <a:avLst/>
                <a:gdLst>
                  <a:gd name="T0" fmla="*/ 16 w 410"/>
                  <a:gd name="T1" fmla="*/ 12 h 270"/>
                  <a:gd name="T2" fmla="*/ 16 w 410"/>
                  <a:gd name="T3" fmla="*/ 12 h 270"/>
                  <a:gd name="T4" fmla="*/ 17 w 410"/>
                  <a:gd name="T5" fmla="*/ 12 h 270"/>
                  <a:gd name="T6" fmla="*/ 17 w 410"/>
                  <a:gd name="T7" fmla="*/ 11 h 270"/>
                  <a:gd name="T8" fmla="*/ 17 w 410"/>
                  <a:gd name="T9" fmla="*/ 11 h 270"/>
                  <a:gd name="T10" fmla="*/ 18 w 410"/>
                  <a:gd name="T11" fmla="*/ 10 h 270"/>
                  <a:gd name="T12" fmla="*/ 18 w 410"/>
                  <a:gd name="T13" fmla="*/ 10 h 270"/>
                  <a:gd name="T14" fmla="*/ 18 w 410"/>
                  <a:gd name="T15" fmla="*/ 9 h 270"/>
                  <a:gd name="T16" fmla="*/ 17 w 410"/>
                  <a:gd name="T17" fmla="*/ 3 h 270"/>
                  <a:gd name="T18" fmla="*/ 17 w 410"/>
                  <a:gd name="T19" fmla="*/ 2 h 270"/>
                  <a:gd name="T20" fmla="*/ 17 w 410"/>
                  <a:gd name="T21" fmla="*/ 2 h 270"/>
                  <a:gd name="T22" fmla="*/ 17 w 410"/>
                  <a:gd name="T23" fmla="*/ 1 h 270"/>
                  <a:gd name="T24" fmla="*/ 17 w 410"/>
                  <a:gd name="T25" fmla="*/ 1 h 270"/>
                  <a:gd name="T26" fmla="*/ 17 w 410"/>
                  <a:gd name="T27" fmla="*/ 0 h 270"/>
                  <a:gd name="T28" fmla="*/ 16 w 410"/>
                  <a:gd name="T29" fmla="*/ 0 h 270"/>
                  <a:gd name="T30" fmla="*/ 16 w 410"/>
                  <a:gd name="T31" fmla="*/ 0 h 270"/>
                  <a:gd name="T32" fmla="*/ 16 w 410"/>
                  <a:gd name="T33" fmla="*/ 0 h 270"/>
                  <a:gd name="T34" fmla="*/ 2 w 410"/>
                  <a:gd name="T35" fmla="*/ 0 h 270"/>
                  <a:gd name="T36" fmla="*/ 2 w 410"/>
                  <a:gd name="T37" fmla="*/ 0 h 270"/>
                  <a:gd name="T38" fmla="*/ 1 w 410"/>
                  <a:gd name="T39" fmla="*/ 0 h 270"/>
                  <a:gd name="T40" fmla="*/ 1 w 410"/>
                  <a:gd name="T41" fmla="*/ 1 h 270"/>
                  <a:gd name="T42" fmla="*/ 1 w 410"/>
                  <a:gd name="T43" fmla="*/ 1 h 270"/>
                  <a:gd name="T44" fmla="*/ 1 w 410"/>
                  <a:gd name="T45" fmla="*/ 1 h 270"/>
                  <a:gd name="T46" fmla="*/ 1 w 410"/>
                  <a:gd name="T47" fmla="*/ 2 h 270"/>
                  <a:gd name="T48" fmla="*/ 1 w 410"/>
                  <a:gd name="T49" fmla="*/ 3 h 270"/>
                  <a:gd name="T50" fmla="*/ 0 w 410"/>
                  <a:gd name="T51" fmla="*/ 9 h 270"/>
                  <a:gd name="T52" fmla="*/ 0 w 410"/>
                  <a:gd name="T53" fmla="*/ 10 h 270"/>
                  <a:gd name="T54" fmla="*/ 0 w 410"/>
                  <a:gd name="T55" fmla="*/ 10 h 270"/>
                  <a:gd name="T56" fmla="*/ 0 w 410"/>
                  <a:gd name="T57" fmla="*/ 11 h 270"/>
                  <a:gd name="T58" fmla="*/ 1 w 410"/>
                  <a:gd name="T59" fmla="*/ 11 h 270"/>
                  <a:gd name="T60" fmla="*/ 1 w 410"/>
                  <a:gd name="T61" fmla="*/ 12 h 270"/>
                  <a:gd name="T62" fmla="*/ 2 w 410"/>
                  <a:gd name="T63" fmla="*/ 12 h 270"/>
                  <a:gd name="T64" fmla="*/ 2 w 410"/>
                  <a:gd name="T65" fmla="*/ 12 h 270"/>
                  <a:gd name="T66" fmla="*/ 2 w 410"/>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0"/>
                  <a:gd name="T103" fmla="*/ 0 h 270"/>
                  <a:gd name="T104" fmla="*/ 410 w 410"/>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0" h="270">
                    <a:moveTo>
                      <a:pt x="356" y="270"/>
                    </a:moveTo>
                    <a:lnTo>
                      <a:pt x="361" y="269"/>
                    </a:lnTo>
                    <a:lnTo>
                      <a:pt x="365" y="268"/>
                    </a:lnTo>
                    <a:lnTo>
                      <a:pt x="369" y="267"/>
                    </a:lnTo>
                    <a:lnTo>
                      <a:pt x="374" y="265"/>
                    </a:lnTo>
                    <a:lnTo>
                      <a:pt x="378" y="262"/>
                    </a:lnTo>
                    <a:lnTo>
                      <a:pt x="383" y="259"/>
                    </a:lnTo>
                    <a:lnTo>
                      <a:pt x="387" y="254"/>
                    </a:lnTo>
                    <a:lnTo>
                      <a:pt x="391" y="250"/>
                    </a:lnTo>
                    <a:lnTo>
                      <a:pt x="394" y="246"/>
                    </a:lnTo>
                    <a:lnTo>
                      <a:pt x="399" y="241"/>
                    </a:lnTo>
                    <a:lnTo>
                      <a:pt x="402" y="236"/>
                    </a:lnTo>
                    <a:lnTo>
                      <a:pt x="404" y="231"/>
                    </a:lnTo>
                    <a:lnTo>
                      <a:pt x="407" y="225"/>
                    </a:lnTo>
                    <a:lnTo>
                      <a:pt x="408" y="219"/>
                    </a:lnTo>
                    <a:lnTo>
                      <a:pt x="409" y="212"/>
                    </a:lnTo>
                    <a:lnTo>
                      <a:pt x="410" y="206"/>
                    </a:lnTo>
                    <a:lnTo>
                      <a:pt x="397" y="65"/>
                    </a:lnTo>
                    <a:lnTo>
                      <a:pt x="396" y="57"/>
                    </a:lnTo>
                    <a:lnTo>
                      <a:pt x="396" y="51"/>
                    </a:lnTo>
                    <a:lnTo>
                      <a:pt x="395" y="45"/>
                    </a:lnTo>
                    <a:lnTo>
                      <a:pt x="393" y="39"/>
                    </a:lnTo>
                    <a:lnTo>
                      <a:pt x="392" y="33"/>
                    </a:lnTo>
                    <a:lnTo>
                      <a:pt x="390" y="28"/>
                    </a:lnTo>
                    <a:lnTo>
                      <a:pt x="387" y="23"/>
                    </a:lnTo>
                    <a:lnTo>
                      <a:pt x="385" y="19"/>
                    </a:lnTo>
                    <a:lnTo>
                      <a:pt x="382" y="14"/>
                    </a:lnTo>
                    <a:lnTo>
                      <a:pt x="379" y="10"/>
                    </a:lnTo>
                    <a:lnTo>
                      <a:pt x="376" y="7"/>
                    </a:lnTo>
                    <a:lnTo>
                      <a:pt x="372" y="4"/>
                    </a:lnTo>
                    <a:lnTo>
                      <a:pt x="368" y="2"/>
                    </a:lnTo>
                    <a:lnTo>
                      <a:pt x="365" y="1"/>
                    </a:lnTo>
                    <a:lnTo>
                      <a:pt x="361" y="0"/>
                    </a:lnTo>
                    <a:lnTo>
                      <a:pt x="356" y="0"/>
                    </a:lnTo>
                    <a:lnTo>
                      <a:pt x="55" y="0"/>
                    </a:lnTo>
                    <a:lnTo>
                      <a:pt x="50" y="0"/>
                    </a:lnTo>
                    <a:lnTo>
                      <a:pt x="45" y="1"/>
                    </a:lnTo>
                    <a:lnTo>
                      <a:pt x="42" y="2"/>
                    </a:lnTo>
                    <a:lnTo>
                      <a:pt x="38" y="4"/>
                    </a:lnTo>
                    <a:lnTo>
                      <a:pt x="34" y="7"/>
                    </a:lnTo>
                    <a:lnTo>
                      <a:pt x="31" y="10"/>
                    </a:lnTo>
                    <a:lnTo>
                      <a:pt x="28" y="14"/>
                    </a:lnTo>
                    <a:lnTo>
                      <a:pt x="25" y="19"/>
                    </a:lnTo>
                    <a:lnTo>
                      <a:pt x="23" y="23"/>
                    </a:lnTo>
                    <a:lnTo>
                      <a:pt x="20" y="28"/>
                    </a:lnTo>
                    <a:lnTo>
                      <a:pt x="18" y="33"/>
                    </a:lnTo>
                    <a:lnTo>
                      <a:pt x="17" y="39"/>
                    </a:lnTo>
                    <a:lnTo>
                      <a:pt x="15" y="45"/>
                    </a:lnTo>
                    <a:lnTo>
                      <a:pt x="14" y="51"/>
                    </a:lnTo>
                    <a:lnTo>
                      <a:pt x="14" y="57"/>
                    </a:lnTo>
                    <a:lnTo>
                      <a:pt x="14" y="65"/>
                    </a:lnTo>
                    <a:lnTo>
                      <a:pt x="0" y="206"/>
                    </a:lnTo>
                    <a:lnTo>
                      <a:pt x="0" y="212"/>
                    </a:lnTo>
                    <a:lnTo>
                      <a:pt x="1" y="219"/>
                    </a:lnTo>
                    <a:lnTo>
                      <a:pt x="3" y="225"/>
                    </a:lnTo>
                    <a:lnTo>
                      <a:pt x="5" y="231"/>
                    </a:lnTo>
                    <a:lnTo>
                      <a:pt x="7" y="236"/>
                    </a:lnTo>
                    <a:lnTo>
                      <a:pt x="11" y="241"/>
                    </a:lnTo>
                    <a:lnTo>
                      <a:pt x="15" y="246"/>
                    </a:lnTo>
                    <a:lnTo>
                      <a:pt x="19" y="250"/>
                    </a:lnTo>
                    <a:lnTo>
                      <a:pt x="23" y="254"/>
                    </a:lnTo>
                    <a:lnTo>
                      <a:pt x="27" y="259"/>
                    </a:lnTo>
                    <a:lnTo>
                      <a:pt x="31" y="262"/>
                    </a:lnTo>
                    <a:lnTo>
                      <a:pt x="36" y="265"/>
                    </a:lnTo>
                    <a:lnTo>
                      <a:pt x="40" y="267"/>
                    </a:lnTo>
                    <a:lnTo>
                      <a:pt x="45" y="268"/>
                    </a:lnTo>
                    <a:lnTo>
                      <a:pt x="50" y="269"/>
                    </a:lnTo>
                    <a:lnTo>
                      <a:pt x="55" y="270"/>
                    </a:lnTo>
                    <a:lnTo>
                      <a:pt x="356" y="270"/>
                    </a:lnTo>
                    <a:close/>
                  </a:path>
                </a:pathLst>
              </a:custGeom>
              <a:solidFill>
                <a:srgbClr val="F2F3F1"/>
              </a:solidFill>
              <a:ln w="0">
                <a:solidFill>
                  <a:srgbClr val="000000"/>
                </a:solidFill>
                <a:round/>
                <a:headEnd/>
                <a:tailEnd/>
              </a:ln>
            </p:spPr>
            <p:txBody>
              <a:bodyPr/>
              <a:lstStyle/>
              <a:p>
                <a:pPr algn="ctr"/>
                <a:endParaRPr lang="en-US" sz="1800"/>
              </a:p>
            </p:txBody>
          </p:sp>
          <p:sp>
            <p:nvSpPr>
              <p:cNvPr id="309721" name="Freeform 237"/>
              <p:cNvSpPr>
                <a:spLocks/>
              </p:cNvSpPr>
              <p:nvPr/>
            </p:nvSpPr>
            <p:spPr bwMode="auto">
              <a:xfrm>
                <a:off x="4917" y="1307"/>
                <a:ext cx="13" cy="5"/>
              </a:xfrm>
              <a:custGeom>
                <a:avLst/>
                <a:gdLst>
                  <a:gd name="T0" fmla="*/ 13 w 298"/>
                  <a:gd name="T1" fmla="*/ 3 h 122"/>
                  <a:gd name="T2" fmla="*/ 13 w 298"/>
                  <a:gd name="T3" fmla="*/ 3 h 122"/>
                  <a:gd name="T4" fmla="*/ 13 w 298"/>
                  <a:gd name="T5" fmla="*/ 3 h 122"/>
                  <a:gd name="T6" fmla="*/ 13 w 298"/>
                  <a:gd name="T7" fmla="*/ 3 h 122"/>
                  <a:gd name="T8" fmla="*/ 13 w 298"/>
                  <a:gd name="T9" fmla="*/ 3 h 122"/>
                  <a:gd name="T10" fmla="*/ 13 w 298"/>
                  <a:gd name="T11" fmla="*/ 4 h 122"/>
                  <a:gd name="T12" fmla="*/ 13 w 298"/>
                  <a:gd name="T13" fmla="*/ 4 h 122"/>
                  <a:gd name="T14" fmla="*/ 13 w 298"/>
                  <a:gd name="T15" fmla="*/ 4 h 122"/>
                  <a:gd name="T16" fmla="*/ 13 w 298"/>
                  <a:gd name="T17" fmla="*/ 4 h 122"/>
                  <a:gd name="T18" fmla="*/ 12 w 298"/>
                  <a:gd name="T19" fmla="*/ 4 h 122"/>
                  <a:gd name="T20" fmla="*/ 12 w 298"/>
                  <a:gd name="T21" fmla="*/ 5 h 122"/>
                  <a:gd name="T22" fmla="*/ 12 w 298"/>
                  <a:gd name="T23" fmla="*/ 5 h 122"/>
                  <a:gd name="T24" fmla="*/ 12 w 298"/>
                  <a:gd name="T25" fmla="*/ 5 h 122"/>
                  <a:gd name="T26" fmla="*/ 12 w 298"/>
                  <a:gd name="T27" fmla="*/ 5 h 122"/>
                  <a:gd name="T28" fmla="*/ 12 w 298"/>
                  <a:gd name="T29" fmla="*/ 5 h 122"/>
                  <a:gd name="T30" fmla="*/ 12 w 298"/>
                  <a:gd name="T31" fmla="*/ 5 h 122"/>
                  <a:gd name="T32" fmla="*/ 12 w 298"/>
                  <a:gd name="T33" fmla="*/ 5 h 122"/>
                  <a:gd name="T34" fmla="*/ 2 w 298"/>
                  <a:gd name="T35" fmla="*/ 5 h 122"/>
                  <a:gd name="T36" fmla="*/ 1 w 298"/>
                  <a:gd name="T37" fmla="*/ 5 h 122"/>
                  <a:gd name="T38" fmla="*/ 1 w 298"/>
                  <a:gd name="T39" fmla="*/ 5 h 122"/>
                  <a:gd name="T40" fmla="*/ 1 w 298"/>
                  <a:gd name="T41" fmla="*/ 5 h 122"/>
                  <a:gd name="T42" fmla="*/ 1 w 298"/>
                  <a:gd name="T43" fmla="*/ 5 h 122"/>
                  <a:gd name="T44" fmla="*/ 1 w 298"/>
                  <a:gd name="T45" fmla="*/ 5 h 122"/>
                  <a:gd name="T46" fmla="*/ 1 w 298"/>
                  <a:gd name="T47" fmla="*/ 5 h 122"/>
                  <a:gd name="T48" fmla="*/ 0 w 298"/>
                  <a:gd name="T49" fmla="*/ 4 h 122"/>
                  <a:gd name="T50" fmla="*/ 0 w 298"/>
                  <a:gd name="T51" fmla="*/ 4 h 122"/>
                  <a:gd name="T52" fmla="*/ 0 w 298"/>
                  <a:gd name="T53" fmla="*/ 4 h 122"/>
                  <a:gd name="T54" fmla="*/ 0 w 298"/>
                  <a:gd name="T55" fmla="*/ 4 h 122"/>
                  <a:gd name="T56" fmla="*/ 0 w 298"/>
                  <a:gd name="T57" fmla="*/ 4 h 122"/>
                  <a:gd name="T58" fmla="*/ 0 w 298"/>
                  <a:gd name="T59" fmla="*/ 3 h 122"/>
                  <a:gd name="T60" fmla="*/ 0 w 298"/>
                  <a:gd name="T61" fmla="*/ 3 h 122"/>
                  <a:gd name="T62" fmla="*/ 0 w 298"/>
                  <a:gd name="T63" fmla="*/ 3 h 122"/>
                  <a:gd name="T64" fmla="*/ 0 w 298"/>
                  <a:gd name="T65" fmla="*/ 3 h 122"/>
                  <a:gd name="T66" fmla="*/ 0 w 298"/>
                  <a:gd name="T67" fmla="*/ 3 h 122"/>
                  <a:gd name="T68" fmla="*/ 0 w 298"/>
                  <a:gd name="T69" fmla="*/ 0 h 122"/>
                  <a:gd name="T70" fmla="*/ 13 w 298"/>
                  <a:gd name="T71" fmla="*/ 0 h 122"/>
                  <a:gd name="T72" fmla="*/ 13 w 298"/>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8"/>
                  <a:gd name="T112" fmla="*/ 0 h 122"/>
                  <a:gd name="T113" fmla="*/ 298 w 298"/>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8" h="122">
                    <a:moveTo>
                      <a:pt x="298" y="62"/>
                    </a:moveTo>
                    <a:lnTo>
                      <a:pt x="297" y="67"/>
                    </a:lnTo>
                    <a:lnTo>
                      <a:pt x="297" y="73"/>
                    </a:lnTo>
                    <a:lnTo>
                      <a:pt x="296" y="79"/>
                    </a:lnTo>
                    <a:lnTo>
                      <a:pt x="295" y="84"/>
                    </a:lnTo>
                    <a:lnTo>
                      <a:pt x="294" y="89"/>
                    </a:lnTo>
                    <a:lnTo>
                      <a:pt x="292" y="95"/>
                    </a:lnTo>
                    <a:lnTo>
                      <a:pt x="290" y="100"/>
                    </a:lnTo>
                    <a:lnTo>
                      <a:pt x="288" y="104"/>
                    </a:lnTo>
                    <a:lnTo>
                      <a:pt x="286" y="108"/>
                    </a:lnTo>
                    <a:lnTo>
                      <a:pt x="283" y="111"/>
                    </a:lnTo>
                    <a:lnTo>
                      <a:pt x="281" y="114"/>
                    </a:lnTo>
                    <a:lnTo>
                      <a:pt x="278" y="117"/>
                    </a:lnTo>
                    <a:lnTo>
                      <a:pt x="274" y="119"/>
                    </a:lnTo>
                    <a:lnTo>
                      <a:pt x="271" y="120"/>
                    </a:lnTo>
                    <a:lnTo>
                      <a:pt x="267" y="121"/>
                    </a:lnTo>
                    <a:lnTo>
                      <a:pt x="264" y="122"/>
                    </a:lnTo>
                    <a:lnTo>
                      <a:pt x="35" y="122"/>
                    </a:lnTo>
                    <a:lnTo>
                      <a:pt x="31" y="121"/>
                    </a:lnTo>
                    <a:lnTo>
                      <a:pt x="26" y="120"/>
                    </a:lnTo>
                    <a:lnTo>
                      <a:pt x="23" y="119"/>
                    </a:lnTo>
                    <a:lnTo>
                      <a:pt x="19" y="117"/>
                    </a:lnTo>
                    <a:lnTo>
                      <a:pt x="16" y="114"/>
                    </a:lnTo>
                    <a:lnTo>
                      <a:pt x="14" y="111"/>
                    </a:lnTo>
                    <a:lnTo>
                      <a:pt x="11" y="108"/>
                    </a:lnTo>
                    <a:lnTo>
                      <a:pt x="9" y="104"/>
                    </a:lnTo>
                    <a:lnTo>
                      <a:pt x="7" y="100"/>
                    </a:lnTo>
                    <a:lnTo>
                      <a:pt x="5" y="95"/>
                    </a:lnTo>
                    <a:lnTo>
                      <a:pt x="3" y="89"/>
                    </a:lnTo>
                    <a:lnTo>
                      <a:pt x="2" y="84"/>
                    </a:lnTo>
                    <a:lnTo>
                      <a:pt x="1" y="79"/>
                    </a:lnTo>
                    <a:lnTo>
                      <a:pt x="0" y="73"/>
                    </a:lnTo>
                    <a:lnTo>
                      <a:pt x="0" y="67"/>
                    </a:lnTo>
                    <a:lnTo>
                      <a:pt x="0" y="62"/>
                    </a:lnTo>
                    <a:lnTo>
                      <a:pt x="2" y="0"/>
                    </a:lnTo>
                    <a:lnTo>
                      <a:pt x="296" y="0"/>
                    </a:lnTo>
                    <a:lnTo>
                      <a:pt x="298" y="62"/>
                    </a:lnTo>
                    <a:close/>
                  </a:path>
                </a:pathLst>
              </a:custGeom>
              <a:solidFill>
                <a:srgbClr val="CDCAC7"/>
              </a:solidFill>
              <a:ln w="0">
                <a:solidFill>
                  <a:srgbClr val="000000"/>
                </a:solidFill>
                <a:round/>
                <a:headEnd/>
                <a:tailEnd/>
              </a:ln>
            </p:spPr>
            <p:txBody>
              <a:bodyPr/>
              <a:lstStyle/>
              <a:p>
                <a:pPr algn="ctr"/>
                <a:endParaRPr lang="en-US" sz="1800"/>
              </a:p>
            </p:txBody>
          </p:sp>
          <p:sp>
            <p:nvSpPr>
              <p:cNvPr id="309722" name="Freeform 238"/>
              <p:cNvSpPr>
                <a:spLocks/>
              </p:cNvSpPr>
              <p:nvPr/>
            </p:nvSpPr>
            <p:spPr bwMode="auto">
              <a:xfrm>
                <a:off x="4915" y="1303"/>
                <a:ext cx="2" cy="9"/>
              </a:xfrm>
              <a:custGeom>
                <a:avLst/>
                <a:gdLst>
                  <a:gd name="T0" fmla="*/ 1 w 28"/>
                  <a:gd name="T1" fmla="*/ 9 h 201"/>
                  <a:gd name="T2" fmla="*/ 1 w 28"/>
                  <a:gd name="T3" fmla="*/ 9 h 201"/>
                  <a:gd name="T4" fmla="*/ 2 w 28"/>
                  <a:gd name="T5" fmla="*/ 9 h 201"/>
                  <a:gd name="T6" fmla="*/ 2 w 28"/>
                  <a:gd name="T7" fmla="*/ 9 h 201"/>
                  <a:gd name="T8" fmla="*/ 2 w 28"/>
                  <a:gd name="T9" fmla="*/ 9 h 201"/>
                  <a:gd name="T10" fmla="*/ 2 w 28"/>
                  <a:gd name="T11" fmla="*/ 9 h 201"/>
                  <a:gd name="T12" fmla="*/ 2 w 28"/>
                  <a:gd name="T13" fmla="*/ 8 h 201"/>
                  <a:gd name="T14" fmla="*/ 2 w 28"/>
                  <a:gd name="T15" fmla="*/ 8 h 201"/>
                  <a:gd name="T16" fmla="*/ 2 w 28"/>
                  <a:gd name="T17" fmla="*/ 1 h 201"/>
                  <a:gd name="T18" fmla="*/ 2 w 28"/>
                  <a:gd name="T19" fmla="*/ 1 h 201"/>
                  <a:gd name="T20" fmla="*/ 2 w 28"/>
                  <a:gd name="T21" fmla="*/ 0 h 201"/>
                  <a:gd name="T22" fmla="*/ 2 w 28"/>
                  <a:gd name="T23" fmla="*/ 0 h 201"/>
                  <a:gd name="T24" fmla="*/ 2 w 28"/>
                  <a:gd name="T25" fmla="*/ 0 h 201"/>
                  <a:gd name="T26" fmla="*/ 2 w 28"/>
                  <a:gd name="T27" fmla="*/ 0 h 201"/>
                  <a:gd name="T28" fmla="*/ 1 w 28"/>
                  <a:gd name="T29" fmla="*/ 0 h 201"/>
                  <a:gd name="T30" fmla="*/ 1 w 28"/>
                  <a:gd name="T31" fmla="*/ 0 h 201"/>
                  <a:gd name="T32" fmla="*/ 1 w 28"/>
                  <a:gd name="T33" fmla="*/ 0 h 201"/>
                  <a:gd name="T34" fmla="*/ 1 w 28"/>
                  <a:gd name="T35" fmla="*/ 0 h 201"/>
                  <a:gd name="T36" fmla="*/ 1 w 28"/>
                  <a:gd name="T37" fmla="*/ 0 h 201"/>
                  <a:gd name="T38" fmla="*/ 1 w 28"/>
                  <a:gd name="T39" fmla="*/ 0 h 201"/>
                  <a:gd name="T40" fmla="*/ 1 w 28"/>
                  <a:gd name="T41" fmla="*/ 0 h 201"/>
                  <a:gd name="T42" fmla="*/ 0 w 28"/>
                  <a:gd name="T43" fmla="*/ 0 h 201"/>
                  <a:gd name="T44" fmla="*/ 0 w 28"/>
                  <a:gd name="T45" fmla="*/ 0 h 201"/>
                  <a:gd name="T46" fmla="*/ 0 w 28"/>
                  <a:gd name="T47" fmla="*/ 1 h 201"/>
                  <a:gd name="T48" fmla="*/ 0 w 28"/>
                  <a:gd name="T49" fmla="*/ 1 h 201"/>
                  <a:gd name="T50" fmla="*/ 0 w 28"/>
                  <a:gd name="T51" fmla="*/ 8 h 201"/>
                  <a:gd name="T52" fmla="*/ 0 w 28"/>
                  <a:gd name="T53" fmla="*/ 8 h 201"/>
                  <a:gd name="T54" fmla="*/ 0 w 28"/>
                  <a:gd name="T55" fmla="*/ 8 h 201"/>
                  <a:gd name="T56" fmla="*/ 0 w 28"/>
                  <a:gd name="T57" fmla="*/ 8 h 201"/>
                  <a:gd name="T58" fmla="*/ 0 w 28"/>
                  <a:gd name="T59" fmla="*/ 9 h 201"/>
                  <a:gd name="T60" fmla="*/ 1 w 28"/>
                  <a:gd name="T61" fmla="*/ 9 h 201"/>
                  <a:gd name="T62" fmla="*/ 1 w 28"/>
                  <a:gd name="T63" fmla="*/ 9 h 201"/>
                  <a:gd name="T64" fmla="*/ 1 w 28"/>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01"/>
                  <a:gd name="T101" fmla="*/ 28 w 28"/>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01">
                    <a:moveTo>
                      <a:pt x="16" y="201"/>
                    </a:moveTo>
                    <a:lnTo>
                      <a:pt x="17" y="200"/>
                    </a:lnTo>
                    <a:lnTo>
                      <a:pt x="18" y="200"/>
                    </a:lnTo>
                    <a:lnTo>
                      <a:pt x="19" y="200"/>
                    </a:lnTo>
                    <a:lnTo>
                      <a:pt x="20" y="199"/>
                    </a:lnTo>
                    <a:lnTo>
                      <a:pt x="21" y="198"/>
                    </a:lnTo>
                    <a:lnTo>
                      <a:pt x="22" y="197"/>
                    </a:lnTo>
                    <a:lnTo>
                      <a:pt x="23" y="196"/>
                    </a:lnTo>
                    <a:lnTo>
                      <a:pt x="24" y="195"/>
                    </a:lnTo>
                    <a:lnTo>
                      <a:pt x="25" y="193"/>
                    </a:lnTo>
                    <a:lnTo>
                      <a:pt x="26" y="192"/>
                    </a:lnTo>
                    <a:lnTo>
                      <a:pt x="26" y="190"/>
                    </a:lnTo>
                    <a:lnTo>
                      <a:pt x="27" y="189"/>
                    </a:lnTo>
                    <a:lnTo>
                      <a:pt x="27" y="187"/>
                    </a:lnTo>
                    <a:lnTo>
                      <a:pt x="27" y="185"/>
                    </a:lnTo>
                    <a:lnTo>
                      <a:pt x="27" y="183"/>
                    </a:lnTo>
                    <a:lnTo>
                      <a:pt x="28" y="182"/>
                    </a:lnTo>
                    <a:lnTo>
                      <a:pt x="28" y="19"/>
                    </a:lnTo>
                    <a:lnTo>
                      <a:pt x="27" y="17"/>
                    </a:lnTo>
                    <a:lnTo>
                      <a:pt x="27" y="15"/>
                    </a:lnTo>
                    <a:lnTo>
                      <a:pt x="27" y="13"/>
                    </a:lnTo>
                    <a:lnTo>
                      <a:pt x="27" y="11"/>
                    </a:lnTo>
                    <a:lnTo>
                      <a:pt x="26" y="10"/>
                    </a:lnTo>
                    <a:lnTo>
                      <a:pt x="26" y="8"/>
                    </a:lnTo>
                    <a:lnTo>
                      <a:pt x="25" y="7"/>
                    </a:lnTo>
                    <a:lnTo>
                      <a:pt x="24" y="5"/>
                    </a:lnTo>
                    <a:lnTo>
                      <a:pt x="23" y="4"/>
                    </a:lnTo>
                    <a:lnTo>
                      <a:pt x="22" y="3"/>
                    </a:lnTo>
                    <a:lnTo>
                      <a:pt x="21" y="2"/>
                    </a:lnTo>
                    <a:lnTo>
                      <a:pt x="20" y="1"/>
                    </a:lnTo>
                    <a:lnTo>
                      <a:pt x="19" y="0"/>
                    </a:lnTo>
                    <a:lnTo>
                      <a:pt x="18" y="0"/>
                    </a:lnTo>
                    <a:lnTo>
                      <a:pt x="17" y="0"/>
                    </a:lnTo>
                    <a:lnTo>
                      <a:pt x="16" y="0"/>
                    </a:lnTo>
                    <a:lnTo>
                      <a:pt x="14" y="0"/>
                    </a:lnTo>
                    <a:lnTo>
                      <a:pt x="13" y="0"/>
                    </a:lnTo>
                    <a:lnTo>
                      <a:pt x="12" y="0"/>
                    </a:lnTo>
                    <a:lnTo>
                      <a:pt x="11" y="1"/>
                    </a:lnTo>
                    <a:lnTo>
                      <a:pt x="10" y="2"/>
                    </a:lnTo>
                    <a:lnTo>
                      <a:pt x="9" y="3"/>
                    </a:lnTo>
                    <a:lnTo>
                      <a:pt x="8" y="4"/>
                    </a:lnTo>
                    <a:lnTo>
                      <a:pt x="7" y="5"/>
                    </a:lnTo>
                    <a:lnTo>
                      <a:pt x="6" y="7"/>
                    </a:lnTo>
                    <a:lnTo>
                      <a:pt x="5" y="8"/>
                    </a:lnTo>
                    <a:lnTo>
                      <a:pt x="5" y="10"/>
                    </a:lnTo>
                    <a:lnTo>
                      <a:pt x="4" y="11"/>
                    </a:lnTo>
                    <a:lnTo>
                      <a:pt x="4" y="13"/>
                    </a:lnTo>
                    <a:lnTo>
                      <a:pt x="4" y="15"/>
                    </a:lnTo>
                    <a:lnTo>
                      <a:pt x="4" y="17"/>
                    </a:lnTo>
                    <a:lnTo>
                      <a:pt x="4" y="19"/>
                    </a:lnTo>
                    <a:lnTo>
                      <a:pt x="0" y="168"/>
                    </a:lnTo>
                    <a:lnTo>
                      <a:pt x="0" y="170"/>
                    </a:lnTo>
                    <a:lnTo>
                      <a:pt x="0" y="172"/>
                    </a:lnTo>
                    <a:lnTo>
                      <a:pt x="0" y="175"/>
                    </a:lnTo>
                    <a:lnTo>
                      <a:pt x="1" y="177"/>
                    </a:lnTo>
                    <a:lnTo>
                      <a:pt x="2" y="180"/>
                    </a:lnTo>
                    <a:lnTo>
                      <a:pt x="3" y="183"/>
                    </a:lnTo>
                    <a:lnTo>
                      <a:pt x="4" y="186"/>
                    </a:lnTo>
                    <a:lnTo>
                      <a:pt x="5" y="189"/>
                    </a:lnTo>
                    <a:lnTo>
                      <a:pt x="6" y="191"/>
                    </a:lnTo>
                    <a:lnTo>
                      <a:pt x="7" y="193"/>
                    </a:lnTo>
                    <a:lnTo>
                      <a:pt x="9" y="195"/>
                    </a:lnTo>
                    <a:lnTo>
                      <a:pt x="10" y="197"/>
                    </a:lnTo>
                    <a:lnTo>
                      <a:pt x="11" y="198"/>
                    </a:lnTo>
                    <a:lnTo>
                      <a:pt x="13" y="200"/>
                    </a:lnTo>
                    <a:lnTo>
                      <a:pt x="14" y="200"/>
                    </a:lnTo>
                    <a:lnTo>
                      <a:pt x="16" y="201"/>
                    </a:lnTo>
                    <a:close/>
                  </a:path>
                </a:pathLst>
              </a:custGeom>
              <a:solidFill>
                <a:srgbClr val="DADEDC"/>
              </a:solidFill>
              <a:ln w="0">
                <a:solidFill>
                  <a:srgbClr val="000000"/>
                </a:solidFill>
                <a:round/>
                <a:headEnd/>
                <a:tailEnd/>
              </a:ln>
            </p:spPr>
            <p:txBody>
              <a:bodyPr/>
              <a:lstStyle/>
              <a:p>
                <a:pPr algn="ctr"/>
                <a:endParaRPr lang="en-US" sz="1800"/>
              </a:p>
            </p:txBody>
          </p:sp>
          <p:sp>
            <p:nvSpPr>
              <p:cNvPr id="309723" name="Freeform 239"/>
              <p:cNvSpPr>
                <a:spLocks/>
              </p:cNvSpPr>
              <p:nvPr/>
            </p:nvSpPr>
            <p:spPr bwMode="auto">
              <a:xfrm>
                <a:off x="4931" y="1303"/>
                <a:ext cx="1" cy="9"/>
              </a:xfrm>
              <a:custGeom>
                <a:avLst/>
                <a:gdLst>
                  <a:gd name="T0" fmla="*/ 0 w 34"/>
                  <a:gd name="T1" fmla="*/ 9 h 209"/>
                  <a:gd name="T2" fmla="*/ 1 w 34"/>
                  <a:gd name="T3" fmla="*/ 9 h 209"/>
                  <a:gd name="T4" fmla="*/ 1 w 34"/>
                  <a:gd name="T5" fmla="*/ 9 h 209"/>
                  <a:gd name="T6" fmla="*/ 1 w 34"/>
                  <a:gd name="T7" fmla="*/ 9 h 209"/>
                  <a:gd name="T8" fmla="*/ 1 w 34"/>
                  <a:gd name="T9" fmla="*/ 8 h 209"/>
                  <a:gd name="T10" fmla="*/ 1 w 34"/>
                  <a:gd name="T11" fmla="*/ 8 h 209"/>
                  <a:gd name="T12" fmla="*/ 1 w 34"/>
                  <a:gd name="T13" fmla="*/ 8 h 209"/>
                  <a:gd name="T14" fmla="*/ 1 w 34"/>
                  <a:gd name="T15" fmla="*/ 8 h 209"/>
                  <a:gd name="T16" fmla="*/ 1 w 34"/>
                  <a:gd name="T17" fmla="*/ 1 h 209"/>
                  <a:gd name="T18" fmla="*/ 1 w 34"/>
                  <a:gd name="T19" fmla="*/ 1 h 209"/>
                  <a:gd name="T20" fmla="*/ 1 w 34"/>
                  <a:gd name="T21" fmla="*/ 0 h 209"/>
                  <a:gd name="T22" fmla="*/ 1 w 34"/>
                  <a:gd name="T23" fmla="*/ 0 h 209"/>
                  <a:gd name="T24" fmla="*/ 1 w 34"/>
                  <a:gd name="T25" fmla="*/ 0 h 209"/>
                  <a:gd name="T26" fmla="*/ 1 w 34"/>
                  <a:gd name="T27" fmla="*/ 0 h 209"/>
                  <a:gd name="T28" fmla="*/ 1 w 34"/>
                  <a:gd name="T29" fmla="*/ 0 h 209"/>
                  <a:gd name="T30" fmla="*/ 0 w 34"/>
                  <a:gd name="T31" fmla="*/ 0 h 209"/>
                  <a:gd name="T32" fmla="*/ 0 w 34"/>
                  <a:gd name="T33" fmla="*/ 0 h 209"/>
                  <a:gd name="T34" fmla="*/ 0 w 34"/>
                  <a:gd name="T35" fmla="*/ 0 h 209"/>
                  <a:gd name="T36" fmla="*/ 0 w 34"/>
                  <a:gd name="T37" fmla="*/ 0 h 209"/>
                  <a:gd name="T38" fmla="*/ 0 w 34"/>
                  <a:gd name="T39" fmla="*/ 0 h 209"/>
                  <a:gd name="T40" fmla="*/ 0 w 34"/>
                  <a:gd name="T41" fmla="*/ 0 h 209"/>
                  <a:gd name="T42" fmla="*/ 0 w 34"/>
                  <a:gd name="T43" fmla="*/ 0 h 209"/>
                  <a:gd name="T44" fmla="*/ 0 w 34"/>
                  <a:gd name="T45" fmla="*/ 1 h 209"/>
                  <a:gd name="T46" fmla="*/ 0 w 34"/>
                  <a:gd name="T47" fmla="*/ 1 h 209"/>
                  <a:gd name="T48" fmla="*/ 0 w 34"/>
                  <a:gd name="T49" fmla="*/ 1 h 209"/>
                  <a:gd name="T50" fmla="*/ 0 w 34"/>
                  <a:gd name="T51" fmla="*/ 8 h 209"/>
                  <a:gd name="T52" fmla="*/ 0 w 34"/>
                  <a:gd name="T53" fmla="*/ 8 h 209"/>
                  <a:gd name="T54" fmla="*/ 0 w 34"/>
                  <a:gd name="T55" fmla="*/ 9 h 209"/>
                  <a:gd name="T56" fmla="*/ 0 w 34"/>
                  <a:gd name="T57" fmla="*/ 9 h 209"/>
                  <a:gd name="T58" fmla="*/ 0 w 34"/>
                  <a:gd name="T59" fmla="*/ 9 h 209"/>
                  <a:gd name="T60" fmla="*/ 0 w 34"/>
                  <a:gd name="T61" fmla="*/ 9 h 209"/>
                  <a:gd name="T62" fmla="*/ 0 w 34"/>
                  <a:gd name="T63" fmla="*/ 9 h 209"/>
                  <a:gd name="T64" fmla="*/ 0 w 34"/>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209"/>
                  <a:gd name="T101" fmla="*/ 34 w 34"/>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209">
                    <a:moveTo>
                      <a:pt x="13" y="209"/>
                    </a:moveTo>
                    <a:lnTo>
                      <a:pt x="14" y="208"/>
                    </a:lnTo>
                    <a:lnTo>
                      <a:pt x="15" y="208"/>
                    </a:lnTo>
                    <a:lnTo>
                      <a:pt x="17" y="206"/>
                    </a:lnTo>
                    <a:lnTo>
                      <a:pt x="19" y="205"/>
                    </a:lnTo>
                    <a:lnTo>
                      <a:pt x="20" y="203"/>
                    </a:lnTo>
                    <a:lnTo>
                      <a:pt x="22" y="201"/>
                    </a:lnTo>
                    <a:lnTo>
                      <a:pt x="24" y="199"/>
                    </a:lnTo>
                    <a:lnTo>
                      <a:pt x="25" y="197"/>
                    </a:lnTo>
                    <a:lnTo>
                      <a:pt x="27" y="194"/>
                    </a:lnTo>
                    <a:lnTo>
                      <a:pt x="28" y="192"/>
                    </a:lnTo>
                    <a:lnTo>
                      <a:pt x="29" y="189"/>
                    </a:lnTo>
                    <a:lnTo>
                      <a:pt x="30" y="186"/>
                    </a:lnTo>
                    <a:lnTo>
                      <a:pt x="31" y="183"/>
                    </a:lnTo>
                    <a:lnTo>
                      <a:pt x="32" y="181"/>
                    </a:lnTo>
                    <a:lnTo>
                      <a:pt x="32" y="178"/>
                    </a:lnTo>
                    <a:lnTo>
                      <a:pt x="34" y="177"/>
                    </a:lnTo>
                    <a:lnTo>
                      <a:pt x="25" y="19"/>
                    </a:lnTo>
                    <a:lnTo>
                      <a:pt x="24" y="17"/>
                    </a:lnTo>
                    <a:lnTo>
                      <a:pt x="24" y="15"/>
                    </a:lnTo>
                    <a:lnTo>
                      <a:pt x="24" y="13"/>
                    </a:lnTo>
                    <a:lnTo>
                      <a:pt x="24" y="11"/>
                    </a:lnTo>
                    <a:lnTo>
                      <a:pt x="23" y="10"/>
                    </a:lnTo>
                    <a:lnTo>
                      <a:pt x="23" y="8"/>
                    </a:lnTo>
                    <a:lnTo>
                      <a:pt x="22" y="7"/>
                    </a:lnTo>
                    <a:lnTo>
                      <a:pt x="21" y="5"/>
                    </a:lnTo>
                    <a:lnTo>
                      <a:pt x="20" y="4"/>
                    </a:lnTo>
                    <a:lnTo>
                      <a:pt x="19" y="3"/>
                    </a:lnTo>
                    <a:lnTo>
                      <a:pt x="18" y="2"/>
                    </a:lnTo>
                    <a:lnTo>
                      <a:pt x="17" y="1"/>
                    </a:lnTo>
                    <a:lnTo>
                      <a:pt x="16" y="0"/>
                    </a:lnTo>
                    <a:lnTo>
                      <a:pt x="15" y="0"/>
                    </a:lnTo>
                    <a:lnTo>
                      <a:pt x="14" y="0"/>
                    </a:lnTo>
                    <a:lnTo>
                      <a:pt x="13" y="0"/>
                    </a:lnTo>
                    <a:lnTo>
                      <a:pt x="11" y="0"/>
                    </a:lnTo>
                    <a:lnTo>
                      <a:pt x="10" y="0"/>
                    </a:lnTo>
                    <a:lnTo>
                      <a:pt x="9" y="0"/>
                    </a:lnTo>
                    <a:lnTo>
                      <a:pt x="8" y="1"/>
                    </a:lnTo>
                    <a:lnTo>
                      <a:pt x="6" y="2"/>
                    </a:lnTo>
                    <a:lnTo>
                      <a:pt x="5" y="3"/>
                    </a:lnTo>
                    <a:lnTo>
                      <a:pt x="4" y="4"/>
                    </a:lnTo>
                    <a:lnTo>
                      <a:pt x="3" y="6"/>
                    </a:lnTo>
                    <a:lnTo>
                      <a:pt x="3" y="7"/>
                    </a:lnTo>
                    <a:lnTo>
                      <a:pt x="2" y="9"/>
                    </a:lnTo>
                    <a:lnTo>
                      <a:pt x="1" y="11"/>
                    </a:lnTo>
                    <a:lnTo>
                      <a:pt x="1" y="13"/>
                    </a:lnTo>
                    <a:lnTo>
                      <a:pt x="0" y="15"/>
                    </a:lnTo>
                    <a:lnTo>
                      <a:pt x="0" y="17"/>
                    </a:lnTo>
                    <a:lnTo>
                      <a:pt x="0" y="19"/>
                    </a:lnTo>
                    <a:lnTo>
                      <a:pt x="0" y="22"/>
                    </a:lnTo>
                    <a:lnTo>
                      <a:pt x="0" y="193"/>
                    </a:lnTo>
                    <a:lnTo>
                      <a:pt x="0" y="194"/>
                    </a:lnTo>
                    <a:lnTo>
                      <a:pt x="0" y="195"/>
                    </a:lnTo>
                    <a:lnTo>
                      <a:pt x="0" y="197"/>
                    </a:lnTo>
                    <a:lnTo>
                      <a:pt x="1" y="198"/>
                    </a:lnTo>
                    <a:lnTo>
                      <a:pt x="1" y="200"/>
                    </a:lnTo>
                    <a:lnTo>
                      <a:pt x="2" y="201"/>
                    </a:lnTo>
                    <a:lnTo>
                      <a:pt x="3" y="202"/>
                    </a:lnTo>
                    <a:lnTo>
                      <a:pt x="3" y="204"/>
                    </a:lnTo>
                    <a:lnTo>
                      <a:pt x="4" y="205"/>
                    </a:lnTo>
                    <a:lnTo>
                      <a:pt x="5" y="206"/>
                    </a:lnTo>
                    <a:lnTo>
                      <a:pt x="6" y="206"/>
                    </a:lnTo>
                    <a:lnTo>
                      <a:pt x="8" y="207"/>
                    </a:lnTo>
                    <a:lnTo>
                      <a:pt x="9" y="208"/>
                    </a:lnTo>
                    <a:lnTo>
                      <a:pt x="10" y="208"/>
                    </a:lnTo>
                    <a:lnTo>
                      <a:pt x="11" y="208"/>
                    </a:lnTo>
                    <a:lnTo>
                      <a:pt x="13" y="209"/>
                    </a:lnTo>
                    <a:close/>
                  </a:path>
                </a:pathLst>
              </a:custGeom>
              <a:solidFill>
                <a:srgbClr val="DADEDC"/>
              </a:solidFill>
              <a:ln w="0">
                <a:solidFill>
                  <a:srgbClr val="000000"/>
                </a:solidFill>
                <a:round/>
                <a:headEnd/>
                <a:tailEnd/>
              </a:ln>
            </p:spPr>
            <p:txBody>
              <a:bodyPr/>
              <a:lstStyle/>
              <a:p>
                <a:pPr algn="ctr"/>
                <a:endParaRPr lang="en-US" sz="1800"/>
              </a:p>
            </p:txBody>
          </p:sp>
          <p:sp>
            <p:nvSpPr>
              <p:cNvPr id="309724" name="Freeform 240"/>
              <p:cNvSpPr>
                <a:spLocks/>
              </p:cNvSpPr>
              <p:nvPr/>
            </p:nvSpPr>
            <p:spPr bwMode="auto">
              <a:xfrm>
                <a:off x="4917" y="1302"/>
                <a:ext cx="13" cy="5"/>
              </a:xfrm>
              <a:custGeom>
                <a:avLst/>
                <a:gdLst>
                  <a:gd name="T0" fmla="*/ 12 w 307"/>
                  <a:gd name="T1" fmla="*/ 5 h 100"/>
                  <a:gd name="T2" fmla="*/ 12 w 307"/>
                  <a:gd name="T3" fmla="*/ 5 h 100"/>
                  <a:gd name="T4" fmla="*/ 12 w 307"/>
                  <a:gd name="T5" fmla="*/ 5 h 100"/>
                  <a:gd name="T6" fmla="*/ 12 w 307"/>
                  <a:gd name="T7" fmla="*/ 5 h 100"/>
                  <a:gd name="T8" fmla="*/ 13 w 307"/>
                  <a:gd name="T9" fmla="*/ 4 h 100"/>
                  <a:gd name="T10" fmla="*/ 13 w 307"/>
                  <a:gd name="T11" fmla="*/ 4 h 100"/>
                  <a:gd name="T12" fmla="*/ 13 w 307"/>
                  <a:gd name="T13" fmla="*/ 4 h 100"/>
                  <a:gd name="T14" fmla="*/ 13 w 307"/>
                  <a:gd name="T15" fmla="*/ 4 h 100"/>
                  <a:gd name="T16" fmla="*/ 13 w 307"/>
                  <a:gd name="T17" fmla="*/ 2 h 100"/>
                  <a:gd name="T18" fmla="*/ 13 w 307"/>
                  <a:gd name="T19" fmla="*/ 1 h 100"/>
                  <a:gd name="T20" fmla="*/ 13 w 307"/>
                  <a:gd name="T21" fmla="*/ 1 h 100"/>
                  <a:gd name="T22" fmla="*/ 13 w 307"/>
                  <a:gd name="T23" fmla="*/ 1 h 100"/>
                  <a:gd name="T24" fmla="*/ 13 w 307"/>
                  <a:gd name="T25" fmla="*/ 1 h 100"/>
                  <a:gd name="T26" fmla="*/ 12 w 307"/>
                  <a:gd name="T27" fmla="*/ 0 h 100"/>
                  <a:gd name="T28" fmla="*/ 12 w 307"/>
                  <a:gd name="T29" fmla="*/ 0 h 100"/>
                  <a:gd name="T30" fmla="*/ 12 w 307"/>
                  <a:gd name="T31" fmla="*/ 0 h 100"/>
                  <a:gd name="T32" fmla="*/ 12 w 307"/>
                  <a:gd name="T33" fmla="*/ 0 h 100"/>
                  <a:gd name="T34" fmla="*/ 1 w 307"/>
                  <a:gd name="T35" fmla="*/ 0 h 100"/>
                  <a:gd name="T36" fmla="*/ 1 w 307"/>
                  <a:gd name="T37" fmla="*/ 0 h 100"/>
                  <a:gd name="T38" fmla="*/ 1 w 307"/>
                  <a:gd name="T39" fmla="*/ 0 h 100"/>
                  <a:gd name="T40" fmla="*/ 0 w 307"/>
                  <a:gd name="T41" fmla="*/ 0 h 100"/>
                  <a:gd name="T42" fmla="*/ 0 w 307"/>
                  <a:gd name="T43" fmla="*/ 1 h 100"/>
                  <a:gd name="T44" fmla="*/ 0 w 307"/>
                  <a:gd name="T45" fmla="*/ 1 h 100"/>
                  <a:gd name="T46" fmla="*/ 0 w 307"/>
                  <a:gd name="T47" fmla="*/ 1 h 100"/>
                  <a:gd name="T48" fmla="*/ 0 w 307"/>
                  <a:gd name="T49" fmla="*/ 1 h 100"/>
                  <a:gd name="T50" fmla="*/ 0 w 307"/>
                  <a:gd name="T51" fmla="*/ 3 h 100"/>
                  <a:gd name="T52" fmla="*/ 0 w 307"/>
                  <a:gd name="T53" fmla="*/ 4 h 100"/>
                  <a:gd name="T54" fmla="*/ 0 w 307"/>
                  <a:gd name="T55" fmla="*/ 4 h 100"/>
                  <a:gd name="T56" fmla="*/ 0 w 307"/>
                  <a:gd name="T57" fmla="*/ 4 h 100"/>
                  <a:gd name="T58" fmla="*/ 0 w 307"/>
                  <a:gd name="T59" fmla="*/ 5 h 100"/>
                  <a:gd name="T60" fmla="*/ 1 w 307"/>
                  <a:gd name="T61" fmla="*/ 5 h 100"/>
                  <a:gd name="T62" fmla="*/ 1 w 307"/>
                  <a:gd name="T63" fmla="*/ 5 h 100"/>
                  <a:gd name="T64" fmla="*/ 1 w 307"/>
                  <a:gd name="T65" fmla="*/ 5 h 100"/>
                  <a:gd name="T66" fmla="*/ 1 w 307"/>
                  <a:gd name="T67" fmla="*/ 5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7"/>
                  <a:gd name="T103" fmla="*/ 0 h 100"/>
                  <a:gd name="T104" fmla="*/ 307 w 307"/>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7" h="100">
                    <a:moveTo>
                      <a:pt x="274" y="100"/>
                    </a:moveTo>
                    <a:lnTo>
                      <a:pt x="277" y="99"/>
                    </a:lnTo>
                    <a:lnTo>
                      <a:pt x="280" y="99"/>
                    </a:lnTo>
                    <a:lnTo>
                      <a:pt x="283" y="98"/>
                    </a:lnTo>
                    <a:lnTo>
                      <a:pt x="286" y="97"/>
                    </a:lnTo>
                    <a:lnTo>
                      <a:pt x="289" y="96"/>
                    </a:lnTo>
                    <a:lnTo>
                      <a:pt x="292" y="94"/>
                    </a:lnTo>
                    <a:lnTo>
                      <a:pt x="294" y="92"/>
                    </a:lnTo>
                    <a:lnTo>
                      <a:pt x="296" y="90"/>
                    </a:lnTo>
                    <a:lnTo>
                      <a:pt x="298" y="88"/>
                    </a:lnTo>
                    <a:lnTo>
                      <a:pt x="300" y="86"/>
                    </a:lnTo>
                    <a:lnTo>
                      <a:pt x="302" y="83"/>
                    </a:lnTo>
                    <a:lnTo>
                      <a:pt x="303" y="80"/>
                    </a:lnTo>
                    <a:lnTo>
                      <a:pt x="304" y="77"/>
                    </a:lnTo>
                    <a:lnTo>
                      <a:pt x="305" y="74"/>
                    </a:lnTo>
                    <a:lnTo>
                      <a:pt x="305" y="71"/>
                    </a:lnTo>
                    <a:lnTo>
                      <a:pt x="307" y="68"/>
                    </a:lnTo>
                    <a:lnTo>
                      <a:pt x="307" y="32"/>
                    </a:lnTo>
                    <a:lnTo>
                      <a:pt x="305" y="28"/>
                    </a:lnTo>
                    <a:lnTo>
                      <a:pt x="305" y="25"/>
                    </a:lnTo>
                    <a:lnTo>
                      <a:pt x="304" y="22"/>
                    </a:lnTo>
                    <a:lnTo>
                      <a:pt x="303" y="19"/>
                    </a:lnTo>
                    <a:lnTo>
                      <a:pt x="302" y="17"/>
                    </a:lnTo>
                    <a:lnTo>
                      <a:pt x="300" y="14"/>
                    </a:lnTo>
                    <a:lnTo>
                      <a:pt x="298" y="12"/>
                    </a:lnTo>
                    <a:lnTo>
                      <a:pt x="296" y="10"/>
                    </a:lnTo>
                    <a:lnTo>
                      <a:pt x="294" y="8"/>
                    </a:lnTo>
                    <a:lnTo>
                      <a:pt x="292" y="6"/>
                    </a:lnTo>
                    <a:lnTo>
                      <a:pt x="289" y="4"/>
                    </a:lnTo>
                    <a:lnTo>
                      <a:pt x="286" y="3"/>
                    </a:lnTo>
                    <a:lnTo>
                      <a:pt x="283" y="2"/>
                    </a:lnTo>
                    <a:lnTo>
                      <a:pt x="280" y="0"/>
                    </a:lnTo>
                    <a:lnTo>
                      <a:pt x="277" y="0"/>
                    </a:lnTo>
                    <a:lnTo>
                      <a:pt x="274" y="0"/>
                    </a:lnTo>
                    <a:lnTo>
                      <a:pt x="32" y="0"/>
                    </a:lnTo>
                    <a:lnTo>
                      <a:pt x="28" y="0"/>
                    </a:lnTo>
                    <a:lnTo>
                      <a:pt x="25" y="0"/>
                    </a:lnTo>
                    <a:lnTo>
                      <a:pt x="22" y="2"/>
                    </a:lnTo>
                    <a:lnTo>
                      <a:pt x="19" y="3"/>
                    </a:lnTo>
                    <a:lnTo>
                      <a:pt x="16" y="4"/>
                    </a:lnTo>
                    <a:lnTo>
                      <a:pt x="13" y="6"/>
                    </a:lnTo>
                    <a:lnTo>
                      <a:pt x="11" y="8"/>
                    </a:lnTo>
                    <a:lnTo>
                      <a:pt x="9" y="10"/>
                    </a:lnTo>
                    <a:lnTo>
                      <a:pt x="7" y="12"/>
                    </a:lnTo>
                    <a:lnTo>
                      <a:pt x="5" y="14"/>
                    </a:lnTo>
                    <a:lnTo>
                      <a:pt x="3" y="17"/>
                    </a:lnTo>
                    <a:lnTo>
                      <a:pt x="2" y="19"/>
                    </a:lnTo>
                    <a:lnTo>
                      <a:pt x="1" y="22"/>
                    </a:lnTo>
                    <a:lnTo>
                      <a:pt x="0" y="25"/>
                    </a:lnTo>
                    <a:lnTo>
                      <a:pt x="0" y="28"/>
                    </a:lnTo>
                    <a:lnTo>
                      <a:pt x="0" y="32"/>
                    </a:lnTo>
                    <a:lnTo>
                      <a:pt x="0" y="68"/>
                    </a:lnTo>
                    <a:lnTo>
                      <a:pt x="0" y="71"/>
                    </a:lnTo>
                    <a:lnTo>
                      <a:pt x="0" y="74"/>
                    </a:lnTo>
                    <a:lnTo>
                      <a:pt x="1" y="77"/>
                    </a:lnTo>
                    <a:lnTo>
                      <a:pt x="2" y="80"/>
                    </a:lnTo>
                    <a:lnTo>
                      <a:pt x="3" y="83"/>
                    </a:lnTo>
                    <a:lnTo>
                      <a:pt x="5" y="86"/>
                    </a:lnTo>
                    <a:lnTo>
                      <a:pt x="7" y="88"/>
                    </a:lnTo>
                    <a:lnTo>
                      <a:pt x="9" y="90"/>
                    </a:lnTo>
                    <a:lnTo>
                      <a:pt x="11" y="92"/>
                    </a:lnTo>
                    <a:lnTo>
                      <a:pt x="13" y="94"/>
                    </a:lnTo>
                    <a:lnTo>
                      <a:pt x="16" y="96"/>
                    </a:lnTo>
                    <a:lnTo>
                      <a:pt x="19" y="97"/>
                    </a:lnTo>
                    <a:lnTo>
                      <a:pt x="22" y="98"/>
                    </a:lnTo>
                    <a:lnTo>
                      <a:pt x="25" y="99"/>
                    </a:lnTo>
                    <a:lnTo>
                      <a:pt x="28" y="99"/>
                    </a:lnTo>
                    <a:lnTo>
                      <a:pt x="32" y="100"/>
                    </a:lnTo>
                    <a:lnTo>
                      <a:pt x="274" y="100"/>
                    </a:lnTo>
                    <a:close/>
                  </a:path>
                </a:pathLst>
              </a:custGeom>
              <a:solidFill>
                <a:srgbClr val="F2EEEA"/>
              </a:solidFill>
              <a:ln w="0">
                <a:solidFill>
                  <a:srgbClr val="000000"/>
                </a:solidFill>
                <a:round/>
                <a:headEnd/>
                <a:tailEnd/>
              </a:ln>
            </p:spPr>
            <p:txBody>
              <a:bodyPr/>
              <a:lstStyle/>
              <a:p>
                <a:pPr algn="ctr"/>
                <a:endParaRPr lang="en-US" sz="1800"/>
              </a:p>
            </p:txBody>
          </p:sp>
          <p:sp>
            <p:nvSpPr>
              <p:cNvPr id="309725" name="Freeform 241"/>
              <p:cNvSpPr>
                <a:spLocks/>
              </p:cNvSpPr>
              <p:nvPr/>
            </p:nvSpPr>
            <p:spPr bwMode="auto">
              <a:xfrm>
                <a:off x="4934" y="1301"/>
                <a:ext cx="19" cy="13"/>
              </a:xfrm>
              <a:custGeom>
                <a:avLst/>
                <a:gdLst>
                  <a:gd name="T0" fmla="*/ 17 w 430"/>
                  <a:gd name="T1" fmla="*/ 13 h 284"/>
                  <a:gd name="T2" fmla="*/ 17 w 430"/>
                  <a:gd name="T3" fmla="*/ 13 h 284"/>
                  <a:gd name="T4" fmla="*/ 17 w 430"/>
                  <a:gd name="T5" fmla="*/ 13 h 284"/>
                  <a:gd name="T6" fmla="*/ 18 w 430"/>
                  <a:gd name="T7" fmla="*/ 12 h 284"/>
                  <a:gd name="T8" fmla="*/ 18 w 430"/>
                  <a:gd name="T9" fmla="*/ 12 h 284"/>
                  <a:gd name="T10" fmla="*/ 19 w 430"/>
                  <a:gd name="T11" fmla="*/ 11 h 284"/>
                  <a:gd name="T12" fmla="*/ 19 w 430"/>
                  <a:gd name="T13" fmla="*/ 11 h 284"/>
                  <a:gd name="T14" fmla="*/ 19 w 430"/>
                  <a:gd name="T15" fmla="*/ 10 h 284"/>
                  <a:gd name="T16" fmla="*/ 18 w 430"/>
                  <a:gd name="T17" fmla="*/ 3 h 284"/>
                  <a:gd name="T18" fmla="*/ 18 w 430"/>
                  <a:gd name="T19" fmla="*/ 2 h 284"/>
                  <a:gd name="T20" fmla="*/ 18 w 430"/>
                  <a:gd name="T21" fmla="*/ 2 h 284"/>
                  <a:gd name="T22" fmla="*/ 18 w 430"/>
                  <a:gd name="T23" fmla="*/ 1 h 284"/>
                  <a:gd name="T24" fmla="*/ 18 w 430"/>
                  <a:gd name="T25" fmla="*/ 1 h 284"/>
                  <a:gd name="T26" fmla="*/ 18 w 430"/>
                  <a:gd name="T27" fmla="*/ 1 h 284"/>
                  <a:gd name="T28" fmla="*/ 17 w 430"/>
                  <a:gd name="T29" fmla="*/ 0 h 284"/>
                  <a:gd name="T30" fmla="*/ 17 w 430"/>
                  <a:gd name="T31" fmla="*/ 0 h 284"/>
                  <a:gd name="T32" fmla="*/ 16 w 430"/>
                  <a:gd name="T33" fmla="*/ 0 h 284"/>
                  <a:gd name="T34" fmla="*/ 2 w 430"/>
                  <a:gd name="T35" fmla="*/ 0 h 284"/>
                  <a:gd name="T36" fmla="*/ 2 w 430"/>
                  <a:gd name="T37" fmla="*/ 0 h 284"/>
                  <a:gd name="T38" fmla="*/ 2 w 430"/>
                  <a:gd name="T39" fmla="*/ 0 h 284"/>
                  <a:gd name="T40" fmla="*/ 1 w 430"/>
                  <a:gd name="T41" fmla="*/ 1 h 284"/>
                  <a:gd name="T42" fmla="*/ 1 w 430"/>
                  <a:gd name="T43" fmla="*/ 1 h 284"/>
                  <a:gd name="T44" fmla="*/ 1 w 430"/>
                  <a:gd name="T45" fmla="*/ 2 h 284"/>
                  <a:gd name="T46" fmla="*/ 1 w 430"/>
                  <a:gd name="T47" fmla="*/ 2 h 284"/>
                  <a:gd name="T48" fmla="*/ 1 w 430"/>
                  <a:gd name="T49" fmla="*/ 3 h 284"/>
                  <a:gd name="T50" fmla="*/ 0 w 430"/>
                  <a:gd name="T51" fmla="*/ 10 h 284"/>
                  <a:gd name="T52" fmla="*/ 0 w 430"/>
                  <a:gd name="T53" fmla="*/ 11 h 284"/>
                  <a:gd name="T54" fmla="*/ 0 w 430"/>
                  <a:gd name="T55" fmla="*/ 11 h 284"/>
                  <a:gd name="T56" fmla="*/ 0 w 430"/>
                  <a:gd name="T57" fmla="*/ 12 h 284"/>
                  <a:gd name="T58" fmla="*/ 1 w 430"/>
                  <a:gd name="T59" fmla="*/ 12 h 284"/>
                  <a:gd name="T60" fmla="*/ 1 w 430"/>
                  <a:gd name="T61" fmla="*/ 12 h 284"/>
                  <a:gd name="T62" fmla="*/ 2 w 430"/>
                  <a:gd name="T63" fmla="*/ 13 h 284"/>
                  <a:gd name="T64" fmla="*/ 2 w 430"/>
                  <a:gd name="T65" fmla="*/ 13 h 284"/>
                  <a:gd name="T66" fmla="*/ 2 w 430"/>
                  <a:gd name="T67" fmla="*/ 13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0"/>
                  <a:gd name="T103" fmla="*/ 0 h 284"/>
                  <a:gd name="T104" fmla="*/ 430 w 430"/>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0" h="284">
                    <a:moveTo>
                      <a:pt x="373" y="284"/>
                    </a:moveTo>
                    <a:lnTo>
                      <a:pt x="378" y="283"/>
                    </a:lnTo>
                    <a:lnTo>
                      <a:pt x="382" y="282"/>
                    </a:lnTo>
                    <a:lnTo>
                      <a:pt x="387" y="280"/>
                    </a:lnTo>
                    <a:lnTo>
                      <a:pt x="392" y="278"/>
                    </a:lnTo>
                    <a:lnTo>
                      <a:pt x="396" y="275"/>
                    </a:lnTo>
                    <a:lnTo>
                      <a:pt x="401" y="272"/>
                    </a:lnTo>
                    <a:lnTo>
                      <a:pt x="405" y="268"/>
                    </a:lnTo>
                    <a:lnTo>
                      <a:pt x="410" y="263"/>
                    </a:lnTo>
                    <a:lnTo>
                      <a:pt x="415" y="258"/>
                    </a:lnTo>
                    <a:lnTo>
                      <a:pt x="418" y="253"/>
                    </a:lnTo>
                    <a:lnTo>
                      <a:pt x="421" y="248"/>
                    </a:lnTo>
                    <a:lnTo>
                      <a:pt x="424" y="242"/>
                    </a:lnTo>
                    <a:lnTo>
                      <a:pt x="426" y="236"/>
                    </a:lnTo>
                    <a:lnTo>
                      <a:pt x="428" y="230"/>
                    </a:lnTo>
                    <a:lnTo>
                      <a:pt x="429" y="222"/>
                    </a:lnTo>
                    <a:lnTo>
                      <a:pt x="430" y="216"/>
                    </a:lnTo>
                    <a:lnTo>
                      <a:pt x="417" y="68"/>
                    </a:lnTo>
                    <a:lnTo>
                      <a:pt x="416" y="60"/>
                    </a:lnTo>
                    <a:lnTo>
                      <a:pt x="416" y="53"/>
                    </a:lnTo>
                    <a:lnTo>
                      <a:pt x="415" y="47"/>
                    </a:lnTo>
                    <a:lnTo>
                      <a:pt x="413" y="41"/>
                    </a:lnTo>
                    <a:lnTo>
                      <a:pt x="410" y="35"/>
                    </a:lnTo>
                    <a:lnTo>
                      <a:pt x="408" y="30"/>
                    </a:lnTo>
                    <a:lnTo>
                      <a:pt x="406" y="25"/>
                    </a:lnTo>
                    <a:lnTo>
                      <a:pt x="403" y="19"/>
                    </a:lnTo>
                    <a:lnTo>
                      <a:pt x="400" y="15"/>
                    </a:lnTo>
                    <a:lnTo>
                      <a:pt x="397" y="11"/>
                    </a:lnTo>
                    <a:lnTo>
                      <a:pt x="393" y="8"/>
                    </a:lnTo>
                    <a:lnTo>
                      <a:pt x="390" y="5"/>
                    </a:lnTo>
                    <a:lnTo>
                      <a:pt x="386" y="3"/>
                    </a:lnTo>
                    <a:lnTo>
                      <a:pt x="382" y="1"/>
                    </a:lnTo>
                    <a:lnTo>
                      <a:pt x="378" y="0"/>
                    </a:lnTo>
                    <a:lnTo>
                      <a:pt x="373" y="0"/>
                    </a:lnTo>
                    <a:lnTo>
                      <a:pt x="55" y="0"/>
                    </a:lnTo>
                    <a:lnTo>
                      <a:pt x="50" y="0"/>
                    </a:lnTo>
                    <a:lnTo>
                      <a:pt x="46" y="1"/>
                    </a:lnTo>
                    <a:lnTo>
                      <a:pt x="42" y="3"/>
                    </a:lnTo>
                    <a:lnTo>
                      <a:pt x="38" y="5"/>
                    </a:lnTo>
                    <a:lnTo>
                      <a:pt x="35" y="8"/>
                    </a:lnTo>
                    <a:lnTo>
                      <a:pt x="31" y="11"/>
                    </a:lnTo>
                    <a:lnTo>
                      <a:pt x="28" y="15"/>
                    </a:lnTo>
                    <a:lnTo>
                      <a:pt x="24" y="19"/>
                    </a:lnTo>
                    <a:lnTo>
                      <a:pt x="21" y="25"/>
                    </a:lnTo>
                    <a:lnTo>
                      <a:pt x="19" y="30"/>
                    </a:lnTo>
                    <a:lnTo>
                      <a:pt x="17" y="35"/>
                    </a:lnTo>
                    <a:lnTo>
                      <a:pt x="15" y="41"/>
                    </a:lnTo>
                    <a:lnTo>
                      <a:pt x="13" y="47"/>
                    </a:lnTo>
                    <a:lnTo>
                      <a:pt x="12" y="53"/>
                    </a:lnTo>
                    <a:lnTo>
                      <a:pt x="12" y="60"/>
                    </a:lnTo>
                    <a:lnTo>
                      <a:pt x="12" y="68"/>
                    </a:lnTo>
                    <a:lnTo>
                      <a:pt x="0" y="216"/>
                    </a:lnTo>
                    <a:lnTo>
                      <a:pt x="0" y="222"/>
                    </a:lnTo>
                    <a:lnTo>
                      <a:pt x="1" y="230"/>
                    </a:lnTo>
                    <a:lnTo>
                      <a:pt x="3" y="236"/>
                    </a:lnTo>
                    <a:lnTo>
                      <a:pt x="5" y="242"/>
                    </a:lnTo>
                    <a:lnTo>
                      <a:pt x="7" y="248"/>
                    </a:lnTo>
                    <a:lnTo>
                      <a:pt x="11" y="253"/>
                    </a:lnTo>
                    <a:lnTo>
                      <a:pt x="14" y="258"/>
                    </a:lnTo>
                    <a:lnTo>
                      <a:pt x="18" y="263"/>
                    </a:lnTo>
                    <a:lnTo>
                      <a:pt x="22" y="268"/>
                    </a:lnTo>
                    <a:lnTo>
                      <a:pt x="27" y="272"/>
                    </a:lnTo>
                    <a:lnTo>
                      <a:pt x="32" y="275"/>
                    </a:lnTo>
                    <a:lnTo>
                      <a:pt x="36" y="278"/>
                    </a:lnTo>
                    <a:lnTo>
                      <a:pt x="41" y="280"/>
                    </a:lnTo>
                    <a:lnTo>
                      <a:pt x="46" y="282"/>
                    </a:lnTo>
                    <a:lnTo>
                      <a:pt x="50" y="283"/>
                    </a:lnTo>
                    <a:lnTo>
                      <a:pt x="55" y="284"/>
                    </a:lnTo>
                    <a:lnTo>
                      <a:pt x="373" y="284"/>
                    </a:lnTo>
                    <a:close/>
                  </a:path>
                </a:pathLst>
              </a:custGeom>
              <a:solidFill>
                <a:srgbClr val="7F7F7F"/>
              </a:solidFill>
              <a:ln w="0">
                <a:solidFill>
                  <a:srgbClr val="000000"/>
                </a:solidFill>
                <a:round/>
                <a:headEnd/>
                <a:tailEnd/>
              </a:ln>
            </p:spPr>
            <p:txBody>
              <a:bodyPr/>
              <a:lstStyle/>
              <a:p>
                <a:pPr algn="ctr"/>
                <a:endParaRPr lang="en-US" sz="1800"/>
              </a:p>
            </p:txBody>
          </p:sp>
          <p:sp>
            <p:nvSpPr>
              <p:cNvPr id="309726" name="Freeform 242"/>
              <p:cNvSpPr>
                <a:spLocks/>
              </p:cNvSpPr>
              <p:nvPr/>
            </p:nvSpPr>
            <p:spPr bwMode="auto">
              <a:xfrm>
                <a:off x="4935" y="1301"/>
                <a:ext cx="18" cy="12"/>
              </a:xfrm>
              <a:custGeom>
                <a:avLst/>
                <a:gdLst>
                  <a:gd name="T0" fmla="*/ 16 w 410"/>
                  <a:gd name="T1" fmla="*/ 12 h 270"/>
                  <a:gd name="T2" fmla="*/ 16 w 410"/>
                  <a:gd name="T3" fmla="*/ 12 h 270"/>
                  <a:gd name="T4" fmla="*/ 17 w 410"/>
                  <a:gd name="T5" fmla="*/ 12 h 270"/>
                  <a:gd name="T6" fmla="*/ 17 w 410"/>
                  <a:gd name="T7" fmla="*/ 11 h 270"/>
                  <a:gd name="T8" fmla="*/ 17 w 410"/>
                  <a:gd name="T9" fmla="*/ 11 h 270"/>
                  <a:gd name="T10" fmla="*/ 18 w 410"/>
                  <a:gd name="T11" fmla="*/ 10 h 270"/>
                  <a:gd name="T12" fmla="*/ 18 w 410"/>
                  <a:gd name="T13" fmla="*/ 10 h 270"/>
                  <a:gd name="T14" fmla="*/ 18 w 410"/>
                  <a:gd name="T15" fmla="*/ 9 h 270"/>
                  <a:gd name="T16" fmla="*/ 17 w 410"/>
                  <a:gd name="T17" fmla="*/ 3 h 270"/>
                  <a:gd name="T18" fmla="*/ 17 w 410"/>
                  <a:gd name="T19" fmla="*/ 2 h 270"/>
                  <a:gd name="T20" fmla="*/ 17 w 410"/>
                  <a:gd name="T21" fmla="*/ 2 h 270"/>
                  <a:gd name="T22" fmla="*/ 17 w 410"/>
                  <a:gd name="T23" fmla="*/ 1 h 270"/>
                  <a:gd name="T24" fmla="*/ 17 w 410"/>
                  <a:gd name="T25" fmla="*/ 1 h 270"/>
                  <a:gd name="T26" fmla="*/ 17 w 410"/>
                  <a:gd name="T27" fmla="*/ 0 h 270"/>
                  <a:gd name="T28" fmla="*/ 16 w 410"/>
                  <a:gd name="T29" fmla="*/ 0 h 270"/>
                  <a:gd name="T30" fmla="*/ 16 w 410"/>
                  <a:gd name="T31" fmla="*/ 0 h 270"/>
                  <a:gd name="T32" fmla="*/ 16 w 410"/>
                  <a:gd name="T33" fmla="*/ 0 h 270"/>
                  <a:gd name="T34" fmla="*/ 2 w 410"/>
                  <a:gd name="T35" fmla="*/ 0 h 270"/>
                  <a:gd name="T36" fmla="*/ 2 w 410"/>
                  <a:gd name="T37" fmla="*/ 0 h 270"/>
                  <a:gd name="T38" fmla="*/ 1 w 410"/>
                  <a:gd name="T39" fmla="*/ 0 h 270"/>
                  <a:gd name="T40" fmla="*/ 1 w 410"/>
                  <a:gd name="T41" fmla="*/ 1 h 270"/>
                  <a:gd name="T42" fmla="*/ 1 w 410"/>
                  <a:gd name="T43" fmla="*/ 1 h 270"/>
                  <a:gd name="T44" fmla="*/ 1 w 410"/>
                  <a:gd name="T45" fmla="*/ 1 h 270"/>
                  <a:gd name="T46" fmla="*/ 1 w 410"/>
                  <a:gd name="T47" fmla="*/ 2 h 270"/>
                  <a:gd name="T48" fmla="*/ 1 w 410"/>
                  <a:gd name="T49" fmla="*/ 3 h 270"/>
                  <a:gd name="T50" fmla="*/ 0 w 410"/>
                  <a:gd name="T51" fmla="*/ 9 h 270"/>
                  <a:gd name="T52" fmla="*/ 0 w 410"/>
                  <a:gd name="T53" fmla="*/ 10 h 270"/>
                  <a:gd name="T54" fmla="*/ 0 w 410"/>
                  <a:gd name="T55" fmla="*/ 10 h 270"/>
                  <a:gd name="T56" fmla="*/ 0 w 410"/>
                  <a:gd name="T57" fmla="*/ 11 h 270"/>
                  <a:gd name="T58" fmla="*/ 1 w 410"/>
                  <a:gd name="T59" fmla="*/ 11 h 270"/>
                  <a:gd name="T60" fmla="*/ 1 w 410"/>
                  <a:gd name="T61" fmla="*/ 12 h 270"/>
                  <a:gd name="T62" fmla="*/ 2 w 410"/>
                  <a:gd name="T63" fmla="*/ 12 h 270"/>
                  <a:gd name="T64" fmla="*/ 2 w 410"/>
                  <a:gd name="T65" fmla="*/ 12 h 270"/>
                  <a:gd name="T66" fmla="*/ 2 w 410"/>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0"/>
                  <a:gd name="T103" fmla="*/ 0 h 270"/>
                  <a:gd name="T104" fmla="*/ 410 w 410"/>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0" h="270">
                    <a:moveTo>
                      <a:pt x="356" y="270"/>
                    </a:moveTo>
                    <a:lnTo>
                      <a:pt x="360" y="269"/>
                    </a:lnTo>
                    <a:lnTo>
                      <a:pt x="365" y="268"/>
                    </a:lnTo>
                    <a:lnTo>
                      <a:pt x="369" y="267"/>
                    </a:lnTo>
                    <a:lnTo>
                      <a:pt x="374" y="265"/>
                    </a:lnTo>
                    <a:lnTo>
                      <a:pt x="378" y="262"/>
                    </a:lnTo>
                    <a:lnTo>
                      <a:pt x="383" y="259"/>
                    </a:lnTo>
                    <a:lnTo>
                      <a:pt x="387" y="254"/>
                    </a:lnTo>
                    <a:lnTo>
                      <a:pt x="391" y="250"/>
                    </a:lnTo>
                    <a:lnTo>
                      <a:pt x="394" y="246"/>
                    </a:lnTo>
                    <a:lnTo>
                      <a:pt x="398" y="241"/>
                    </a:lnTo>
                    <a:lnTo>
                      <a:pt x="401" y="236"/>
                    </a:lnTo>
                    <a:lnTo>
                      <a:pt x="404" y="231"/>
                    </a:lnTo>
                    <a:lnTo>
                      <a:pt x="407" y="225"/>
                    </a:lnTo>
                    <a:lnTo>
                      <a:pt x="408" y="219"/>
                    </a:lnTo>
                    <a:lnTo>
                      <a:pt x="409" y="212"/>
                    </a:lnTo>
                    <a:lnTo>
                      <a:pt x="410" y="206"/>
                    </a:lnTo>
                    <a:lnTo>
                      <a:pt x="397" y="65"/>
                    </a:lnTo>
                    <a:lnTo>
                      <a:pt x="396" y="57"/>
                    </a:lnTo>
                    <a:lnTo>
                      <a:pt x="396" y="51"/>
                    </a:lnTo>
                    <a:lnTo>
                      <a:pt x="395" y="45"/>
                    </a:lnTo>
                    <a:lnTo>
                      <a:pt x="393" y="39"/>
                    </a:lnTo>
                    <a:lnTo>
                      <a:pt x="392" y="33"/>
                    </a:lnTo>
                    <a:lnTo>
                      <a:pt x="390" y="28"/>
                    </a:lnTo>
                    <a:lnTo>
                      <a:pt x="387" y="23"/>
                    </a:lnTo>
                    <a:lnTo>
                      <a:pt x="385" y="19"/>
                    </a:lnTo>
                    <a:lnTo>
                      <a:pt x="382" y="14"/>
                    </a:lnTo>
                    <a:lnTo>
                      <a:pt x="379" y="10"/>
                    </a:lnTo>
                    <a:lnTo>
                      <a:pt x="376" y="7"/>
                    </a:lnTo>
                    <a:lnTo>
                      <a:pt x="372" y="4"/>
                    </a:lnTo>
                    <a:lnTo>
                      <a:pt x="368" y="2"/>
                    </a:lnTo>
                    <a:lnTo>
                      <a:pt x="365" y="1"/>
                    </a:lnTo>
                    <a:lnTo>
                      <a:pt x="360" y="0"/>
                    </a:lnTo>
                    <a:lnTo>
                      <a:pt x="356" y="0"/>
                    </a:lnTo>
                    <a:lnTo>
                      <a:pt x="53" y="0"/>
                    </a:lnTo>
                    <a:lnTo>
                      <a:pt x="48" y="0"/>
                    </a:lnTo>
                    <a:lnTo>
                      <a:pt x="44" y="1"/>
                    </a:lnTo>
                    <a:lnTo>
                      <a:pt x="41" y="2"/>
                    </a:lnTo>
                    <a:lnTo>
                      <a:pt x="37" y="4"/>
                    </a:lnTo>
                    <a:lnTo>
                      <a:pt x="33" y="7"/>
                    </a:lnTo>
                    <a:lnTo>
                      <a:pt x="30" y="10"/>
                    </a:lnTo>
                    <a:lnTo>
                      <a:pt x="27" y="14"/>
                    </a:lnTo>
                    <a:lnTo>
                      <a:pt x="24" y="19"/>
                    </a:lnTo>
                    <a:lnTo>
                      <a:pt x="22" y="23"/>
                    </a:lnTo>
                    <a:lnTo>
                      <a:pt x="19" y="28"/>
                    </a:lnTo>
                    <a:lnTo>
                      <a:pt x="17" y="33"/>
                    </a:lnTo>
                    <a:lnTo>
                      <a:pt x="16" y="39"/>
                    </a:lnTo>
                    <a:lnTo>
                      <a:pt x="13" y="45"/>
                    </a:lnTo>
                    <a:lnTo>
                      <a:pt x="12" y="51"/>
                    </a:lnTo>
                    <a:lnTo>
                      <a:pt x="12" y="57"/>
                    </a:lnTo>
                    <a:lnTo>
                      <a:pt x="12" y="65"/>
                    </a:lnTo>
                    <a:lnTo>
                      <a:pt x="0" y="206"/>
                    </a:lnTo>
                    <a:lnTo>
                      <a:pt x="0" y="212"/>
                    </a:lnTo>
                    <a:lnTo>
                      <a:pt x="1" y="219"/>
                    </a:lnTo>
                    <a:lnTo>
                      <a:pt x="2" y="225"/>
                    </a:lnTo>
                    <a:lnTo>
                      <a:pt x="5" y="231"/>
                    </a:lnTo>
                    <a:lnTo>
                      <a:pt x="7" y="236"/>
                    </a:lnTo>
                    <a:lnTo>
                      <a:pt x="10" y="241"/>
                    </a:lnTo>
                    <a:lnTo>
                      <a:pt x="14" y="246"/>
                    </a:lnTo>
                    <a:lnTo>
                      <a:pt x="18" y="250"/>
                    </a:lnTo>
                    <a:lnTo>
                      <a:pt x="22" y="254"/>
                    </a:lnTo>
                    <a:lnTo>
                      <a:pt x="26" y="259"/>
                    </a:lnTo>
                    <a:lnTo>
                      <a:pt x="31" y="262"/>
                    </a:lnTo>
                    <a:lnTo>
                      <a:pt x="35" y="265"/>
                    </a:lnTo>
                    <a:lnTo>
                      <a:pt x="40" y="267"/>
                    </a:lnTo>
                    <a:lnTo>
                      <a:pt x="44" y="268"/>
                    </a:lnTo>
                    <a:lnTo>
                      <a:pt x="48" y="269"/>
                    </a:lnTo>
                    <a:lnTo>
                      <a:pt x="53" y="270"/>
                    </a:lnTo>
                    <a:lnTo>
                      <a:pt x="356" y="270"/>
                    </a:lnTo>
                    <a:close/>
                  </a:path>
                </a:pathLst>
              </a:custGeom>
              <a:solidFill>
                <a:srgbClr val="F2F3F1"/>
              </a:solidFill>
              <a:ln w="0">
                <a:solidFill>
                  <a:srgbClr val="000000"/>
                </a:solidFill>
                <a:round/>
                <a:headEnd/>
                <a:tailEnd/>
              </a:ln>
            </p:spPr>
            <p:txBody>
              <a:bodyPr/>
              <a:lstStyle/>
              <a:p>
                <a:pPr algn="ctr"/>
                <a:endParaRPr lang="en-US" sz="1800"/>
              </a:p>
            </p:txBody>
          </p:sp>
          <p:sp>
            <p:nvSpPr>
              <p:cNvPr id="309727" name="Freeform 243"/>
              <p:cNvSpPr>
                <a:spLocks/>
              </p:cNvSpPr>
              <p:nvPr/>
            </p:nvSpPr>
            <p:spPr bwMode="auto">
              <a:xfrm>
                <a:off x="4937" y="1307"/>
                <a:ext cx="13" cy="5"/>
              </a:xfrm>
              <a:custGeom>
                <a:avLst/>
                <a:gdLst>
                  <a:gd name="T0" fmla="*/ 13 w 299"/>
                  <a:gd name="T1" fmla="*/ 3 h 122"/>
                  <a:gd name="T2" fmla="*/ 13 w 299"/>
                  <a:gd name="T3" fmla="*/ 3 h 122"/>
                  <a:gd name="T4" fmla="*/ 13 w 299"/>
                  <a:gd name="T5" fmla="*/ 3 h 122"/>
                  <a:gd name="T6" fmla="*/ 13 w 299"/>
                  <a:gd name="T7" fmla="*/ 3 h 122"/>
                  <a:gd name="T8" fmla="*/ 13 w 299"/>
                  <a:gd name="T9" fmla="*/ 3 h 122"/>
                  <a:gd name="T10" fmla="*/ 13 w 299"/>
                  <a:gd name="T11" fmla="*/ 4 h 122"/>
                  <a:gd name="T12" fmla="*/ 13 w 299"/>
                  <a:gd name="T13" fmla="*/ 4 h 122"/>
                  <a:gd name="T14" fmla="*/ 13 w 299"/>
                  <a:gd name="T15" fmla="*/ 4 h 122"/>
                  <a:gd name="T16" fmla="*/ 13 w 299"/>
                  <a:gd name="T17" fmla="*/ 4 h 122"/>
                  <a:gd name="T18" fmla="*/ 12 w 299"/>
                  <a:gd name="T19" fmla="*/ 4 h 122"/>
                  <a:gd name="T20" fmla="*/ 12 w 299"/>
                  <a:gd name="T21" fmla="*/ 5 h 122"/>
                  <a:gd name="T22" fmla="*/ 12 w 299"/>
                  <a:gd name="T23" fmla="*/ 5 h 122"/>
                  <a:gd name="T24" fmla="*/ 12 w 299"/>
                  <a:gd name="T25" fmla="*/ 5 h 122"/>
                  <a:gd name="T26" fmla="*/ 12 w 299"/>
                  <a:gd name="T27" fmla="*/ 5 h 122"/>
                  <a:gd name="T28" fmla="*/ 12 w 299"/>
                  <a:gd name="T29" fmla="*/ 5 h 122"/>
                  <a:gd name="T30" fmla="*/ 12 w 299"/>
                  <a:gd name="T31" fmla="*/ 5 h 122"/>
                  <a:gd name="T32" fmla="*/ 11 w 299"/>
                  <a:gd name="T33" fmla="*/ 5 h 122"/>
                  <a:gd name="T34" fmla="*/ 1 w 299"/>
                  <a:gd name="T35" fmla="*/ 5 h 122"/>
                  <a:gd name="T36" fmla="*/ 1 w 299"/>
                  <a:gd name="T37" fmla="*/ 5 h 122"/>
                  <a:gd name="T38" fmla="*/ 1 w 299"/>
                  <a:gd name="T39" fmla="*/ 5 h 122"/>
                  <a:gd name="T40" fmla="*/ 1 w 299"/>
                  <a:gd name="T41" fmla="*/ 5 h 122"/>
                  <a:gd name="T42" fmla="*/ 1 w 299"/>
                  <a:gd name="T43" fmla="*/ 5 h 122"/>
                  <a:gd name="T44" fmla="*/ 1 w 299"/>
                  <a:gd name="T45" fmla="*/ 5 h 122"/>
                  <a:gd name="T46" fmla="*/ 1 w 299"/>
                  <a:gd name="T47" fmla="*/ 5 h 122"/>
                  <a:gd name="T48" fmla="*/ 0 w 299"/>
                  <a:gd name="T49" fmla="*/ 4 h 122"/>
                  <a:gd name="T50" fmla="*/ 0 w 299"/>
                  <a:gd name="T51" fmla="*/ 4 h 122"/>
                  <a:gd name="T52" fmla="*/ 0 w 299"/>
                  <a:gd name="T53" fmla="*/ 4 h 122"/>
                  <a:gd name="T54" fmla="*/ 0 w 299"/>
                  <a:gd name="T55" fmla="*/ 4 h 122"/>
                  <a:gd name="T56" fmla="*/ 0 w 299"/>
                  <a:gd name="T57" fmla="*/ 4 h 122"/>
                  <a:gd name="T58" fmla="*/ 0 w 299"/>
                  <a:gd name="T59" fmla="*/ 3 h 122"/>
                  <a:gd name="T60" fmla="*/ 0 w 299"/>
                  <a:gd name="T61" fmla="*/ 3 h 122"/>
                  <a:gd name="T62" fmla="*/ 0 w 299"/>
                  <a:gd name="T63" fmla="*/ 3 h 122"/>
                  <a:gd name="T64" fmla="*/ 0 w 299"/>
                  <a:gd name="T65" fmla="*/ 3 h 122"/>
                  <a:gd name="T66" fmla="*/ 0 w 299"/>
                  <a:gd name="T67" fmla="*/ 3 h 122"/>
                  <a:gd name="T68" fmla="*/ 0 w 299"/>
                  <a:gd name="T69" fmla="*/ 0 h 122"/>
                  <a:gd name="T70" fmla="*/ 13 w 299"/>
                  <a:gd name="T71" fmla="*/ 0 h 122"/>
                  <a:gd name="T72" fmla="*/ 13 w 299"/>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9"/>
                  <a:gd name="T112" fmla="*/ 0 h 122"/>
                  <a:gd name="T113" fmla="*/ 299 w 299"/>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9" h="122">
                    <a:moveTo>
                      <a:pt x="299" y="62"/>
                    </a:moveTo>
                    <a:lnTo>
                      <a:pt x="298" y="67"/>
                    </a:lnTo>
                    <a:lnTo>
                      <a:pt x="298" y="73"/>
                    </a:lnTo>
                    <a:lnTo>
                      <a:pt x="297" y="79"/>
                    </a:lnTo>
                    <a:lnTo>
                      <a:pt x="296" y="84"/>
                    </a:lnTo>
                    <a:lnTo>
                      <a:pt x="295" y="89"/>
                    </a:lnTo>
                    <a:lnTo>
                      <a:pt x="293" y="95"/>
                    </a:lnTo>
                    <a:lnTo>
                      <a:pt x="291" y="100"/>
                    </a:lnTo>
                    <a:lnTo>
                      <a:pt x="289" y="104"/>
                    </a:lnTo>
                    <a:lnTo>
                      <a:pt x="287" y="108"/>
                    </a:lnTo>
                    <a:lnTo>
                      <a:pt x="284" y="111"/>
                    </a:lnTo>
                    <a:lnTo>
                      <a:pt x="282" y="114"/>
                    </a:lnTo>
                    <a:lnTo>
                      <a:pt x="279" y="117"/>
                    </a:lnTo>
                    <a:lnTo>
                      <a:pt x="275" y="119"/>
                    </a:lnTo>
                    <a:lnTo>
                      <a:pt x="272" y="120"/>
                    </a:lnTo>
                    <a:lnTo>
                      <a:pt x="268" y="121"/>
                    </a:lnTo>
                    <a:lnTo>
                      <a:pt x="264" y="122"/>
                    </a:lnTo>
                    <a:lnTo>
                      <a:pt x="34" y="122"/>
                    </a:lnTo>
                    <a:lnTo>
                      <a:pt x="30" y="121"/>
                    </a:lnTo>
                    <a:lnTo>
                      <a:pt x="26" y="120"/>
                    </a:lnTo>
                    <a:lnTo>
                      <a:pt x="23" y="119"/>
                    </a:lnTo>
                    <a:lnTo>
                      <a:pt x="19" y="117"/>
                    </a:lnTo>
                    <a:lnTo>
                      <a:pt x="16" y="114"/>
                    </a:lnTo>
                    <a:lnTo>
                      <a:pt x="14" y="111"/>
                    </a:lnTo>
                    <a:lnTo>
                      <a:pt x="11" y="108"/>
                    </a:lnTo>
                    <a:lnTo>
                      <a:pt x="9" y="104"/>
                    </a:lnTo>
                    <a:lnTo>
                      <a:pt x="7" y="100"/>
                    </a:lnTo>
                    <a:lnTo>
                      <a:pt x="5" y="95"/>
                    </a:lnTo>
                    <a:lnTo>
                      <a:pt x="3" y="89"/>
                    </a:lnTo>
                    <a:lnTo>
                      <a:pt x="2" y="84"/>
                    </a:lnTo>
                    <a:lnTo>
                      <a:pt x="1" y="79"/>
                    </a:lnTo>
                    <a:lnTo>
                      <a:pt x="0" y="73"/>
                    </a:lnTo>
                    <a:lnTo>
                      <a:pt x="0" y="67"/>
                    </a:lnTo>
                    <a:lnTo>
                      <a:pt x="0" y="62"/>
                    </a:lnTo>
                    <a:lnTo>
                      <a:pt x="2" y="0"/>
                    </a:lnTo>
                    <a:lnTo>
                      <a:pt x="297" y="0"/>
                    </a:lnTo>
                    <a:lnTo>
                      <a:pt x="299" y="62"/>
                    </a:lnTo>
                    <a:close/>
                  </a:path>
                </a:pathLst>
              </a:custGeom>
              <a:solidFill>
                <a:srgbClr val="CDCAC7"/>
              </a:solidFill>
              <a:ln w="0">
                <a:solidFill>
                  <a:srgbClr val="000000"/>
                </a:solidFill>
                <a:round/>
                <a:headEnd/>
                <a:tailEnd/>
              </a:ln>
            </p:spPr>
            <p:txBody>
              <a:bodyPr/>
              <a:lstStyle/>
              <a:p>
                <a:pPr algn="ctr"/>
                <a:endParaRPr lang="en-US" sz="1800"/>
              </a:p>
            </p:txBody>
          </p:sp>
          <p:sp>
            <p:nvSpPr>
              <p:cNvPr id="309728" name="Freeform 244"/>
              <p:cNvSpPr>
                <a:spLocks/>
              </p:cNvSpPr>
              <p:nvPr/>
            </p:nvSpPr>
            <p:spPr bwMode="auto">
              <a:xfrm>
                <a:off x="4935" y="1303"/>
                <a:ext cx="2" cy="9"/>
              </a:xfrm>
              <a:custGeom>
                <a:avLst/>
                <a:gdLst>
                  <a:gd name="T0" fmla="*/ 1 w 28"/>
                  <a:gd name="T1" fmla="*/ 9 h 201"/>
                  <a:gd name="T2" fmla="*/ 1 w 28"/>
                  <a:gd name="T3" fmla="*/ 9 h 201"/>
                  <a:gd name="T4" fmla="*/ 2 w 28"/>
                  <a:gd name="T5" fmla="*/ 9 h 201"/>
                  <a:gd name="T6" fmla="*/ 2 w 28"/>
                  <a:gd name="T7" fmla="*/ 9 h 201"/>
                  <a:gd name="T8" fmla="*/ 2 w 28"/>
                  <a:gd name="T9" fmla="*/ 9 h 201"/>
                  <a:gd name="T10" fmla="*/ 2 w 28"/>
                  <a:gd name="T11" fmla="*/ 9 h 201"/>
                  <a:gd name="T12" fmla="*/ 2 w 28"/>
                  <a:gd name="T13" fmla="*/ 8 h 201"/>
                  <a:gd name="T14" fmla="*/ 2 w 28"/>
                  <a:gd name="T15" fmla="*/ 8 h 201"/>
                  <a:gd name="T16" fmla="*/ 2 w 28"/>
                  <a:gd name="T17" fmla="*/ 1 h 201"/>
                  <a:gd name="T18" fmla="*/ 2 w 28"/>
                  <a:gd name="T19" fmla="*/ 1 h 201"/>
                  <a:gd name="T20" fmla="*/ 2 w 28"/>
                  <a:gd name="T21" fmla="*/ 0 h 201"/>
                  <a:gd name="T22" fmla="*/ 2 w 28"/>
                  <a:gd name="T23" fmla="*/ 0 h 201"/>
                  <a:gd name="T24" fmla="*/ 2 w 28"/>
                  <a:gd name="T25" fmla="*/ 0 h 201"/>
                  <a:gd name="T26" fmla="*/ 2 w 28"/>
                  <a:gd name="T27" fmla="*/ 0 h 201"/>
                  <a:gd name="T28" fmla="*/ 1 w 28"/>
                  <a:gd name="T29" fmla="*/ 0 h 201"/>
                  <a:gd name="T30" fmla="*/ 1 w 28"/>
                  <a:gd name="T31" fmla="*/ 0 h 201"/>
                  <a:gd name="T32" fmla="*/ 1 w 28"/>
                  <a:gd name="T33" fmla="*/ 0 h 201"/>
                  <a:gd name="T34" fmla="*/ 1 w 28"/>
                  <a:gd name="T35" fmla="*/ 0 h 201"/>
                  <a:gd name="T36" fmla="*/ 1 w 28"/>
                  <a:gd name="T37" fmla="*/ 0 h 201"/>
                  <a:gd name="T38" fmla="*/ 1 w 28"/>
                  <a:gd name="T39" fmla="*/ 0 h 201"/>
                  <a:gd name="T40" fmla="*/ 1 w 28"/>
                  <a:gd name="T41" fmla="*/ 0 h 201"/>
                  <a:gd name="T42" fmla="*/ 0 w 28"/>
                  <a:gd name="T43" fmla="*/ 0 h 201"/>
                  <a:gd name="T44" fmla="*/ 0 w 28"/>
                  <a:gd name="T45" fmla="*/ 0 h 201"/>
                  <a:gd name="T46" fmla="*/ 0 w 28"/>
                  <a:gd name="T47" fmla="*/ 1 h 201"/>
                  <a:gd name="T48" fmla="*/ 0 w 28"/>
                  <a:gd name="T49" fmla="*/ 1 h 201"/>
                  <a:gd name="T50" fmla="*/ 0 w 28"/>
                  <a:gd name="T51" fmla="*/ 8 h 201"/>
                  <a:gd name="T52" fmla="*/ 0 w 28"/>
                  <a:gd name="T53" fmla="*/ 8 h 201"/>
                  <a:gd name="T54" fmla="*/ 0 w 28"/>
                  <a:gd name="T55" fmla="*/ 8 h 201"/>
                  <a:gd name="T56" fmla="*/ 0 w 28"/>
                  <a:gd name="T57" fmla="*/ 8 h 201"/>
                  <a:gd name="T58" fmla="*/ 0 w 28"/>
                  <a:gd name="T59" fmla="*/ 9 h 201"/>
                  <a:gd name="T60" fmla="*/ 1 w 28"/>
                  <a:gd name="T61" fmla="*/ 9 h 201"/>
                  <a:gd name="T62" fmla="*/ 1 w 28"/>
                  <a:gd name="T63" fmla="*/ 9 h 201"/>
                  <a:gd name="T64" fmla="*/ 1 w 28"/>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01"/>
                  <a:gd name="T101" fmla="*/ 28 w 28"/>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01">
                    <a:moveTo>
                      <a:pt x="16" y="201"/>
                    </a:moveTo>
                    <a:lnTo>
                      <a:pt x="17" y="200"/>
                    </a:lnTo>
                    <a:lnTo>
                      <a:pt x="18" y="200"/>
                    </a:lnTo>
                    <a:lnTo>
                      <a:pt x="19" y="200"/>
                    </a:lnTo>
                    <a:lnTo>
                      <a:pt x="20" y="199"/>
                    </a:lnTo>
                    <a:lnTo>
                      <a:pt x="21" y="198"/>
                    </a:lnTo>
                    <a:lnTo>
                      <a:pt x="22" y="197"/>
                    </a:lnTo>
                    <a:lnTo>
                      <a:pt x="23" y="196"/>
                    </a:lnTo>
                    <a:lnTo>
                      <a:pt x="24" y="195"/>
                    </a:lnTo>
                    <a:lnTo>
                      <a:pt x="25" y="193"/>
                    </a:lnTo>
                    <a:lnTo>
                      <a:pt x="26" y="192"/>
                    </a:lnTo>
                    <a:lnTo>
                      <a:pt x="26" y="190"/>
                    </a:lnTo>
                    <a:lnTo>
                      <a:pt x="27" y="189"/>
                    </a:lnTo>
                    <a:lnTo>
                      <a:pt x="27" y="187"/>
                    </a:lnTo>
                    <a:lnTo>
                      <a:pt x="27" y="185"/>
                    </a:lnTo>
                    <a:lnTo>
                      <a:pt x="27" y="183"/>
                    </a:lnTo>
                    <a:lnTo>
                      <a:pt x="28" y="182"/>
                    </a:lnTo>
                    <a:lnTo>
                      <a:pt x="28" y="19"/>
                    </a:lnTo>
                    <a:lnTo>
                      <a:pt x="27" y="17"/>
                    </a:lnTo>
                    <a:lnTo>
                      <a:pt x="27" y="15"/>
                    </a:lnTo>
                    <a:lnTo>
                      <a:pt x="27" y="13"/>
                    </a:lnTo>
                    <a:lnTo>
                      <a:pt x="27" y="11"/>
                    </a:lnTo>
                    <a:lnTo>
                      <a:pt x="26" y="10"/>
                    </a:lnTo>
                    <a:lnTo>
                      <a:pt x="26" y="8"/>
                    </a:lnTo>
                    <a:lnTo>
                      <a:pt x="25" y="7"/>
                    </a:lnTo>
                    <a:lnTo>
                      <a:pt x="24" y="5"/>
                    </a:lnTo>
                    <a:lnTo>
                      <a:pt x="23" y="4"/>
                    </a:lnTo>
                    <a:lnTo>
                      <a:pt x="22" y="3"/>
                    </a:lnTo>
                    <a:lnTo>
                      <a:pt x="21" y="2"/>
                    </a:lnTo>
                    <a:lnTo>
                      <a:pt x="20" y="1"/>
                    </a:lnTo>
                    <a:lnTo>
                      <a:pt x="19" y="0"/>
                    </a:lnTo>
                    <a:lnTo>
                      <a:pt x="18" y="0"/>
                    </a:lnTo>
                    <a:lnTo>
                      <a:pt x="17" y="0"/>
                    </a:lnTo>
                    <a:lnTo>
                      <a:pt x="16" y="0"/>
                    </a:lnTo>
                    <a:lnTo>
                      <a:pt x="14" y="0"/>
                    </a:lnTo>
                    <a:lnTo>
                      <a:pt x="13" y="0"/>
                    </a:lnTo>
                    <a:lnTo>
                      <a:pt x="12" y="0"/>
                    </a:lnTo>
                    <a:lnTo>
                      <a:pt x="11" y="1"/>
                    </a:lnTo>
                    <a:lnTo>
                      <a:pt x="10" y="2"/>
                    </a:lnTo>
                    <a:lnTo>
                      <a:pt x="9" y="3"/>
                    </a:lnTo>
                    <a:lnTo>
                      <a:pt x="8" y="4"/>
                    </a:lnTo>
                    <a:lnTo>
                      <a:pt x="7" y="5"/>
                    </a:lnTo>
                    <a:lnTo>
                      <a:pt x="6" y="7"/>
                    </a:lnTo>
                    <a:lnTo>
                      <a:pt x="5" y="8"/>
                    </a:lnTo>
                    <a:lnTo>
                      <a:pt x="5" y="10"/>
                    </a:lnTo>
                    <a:lnTo>
                      <a:pt x="4" y="11"/>
                    </a:lnTo>
                    <a:lnTo>
                      <a:pt x="4" y="13"/>
                    </a:lnTo>
                    <a:lnTo>
                      <a:pt x="4" y="15"/>
                    </a:lnTo>
                    <a:lnTo>
                      <a:pt x="4" y="17"/>
                    </a:lnTo>
                    <a:lnTo>
                      <a:pt x="4" y="19"/>
                    </a:lnTo>
                    <a:lnTo>
                      <a:pt x="0" y="168"/>
                    </a:lnTo>
                    <a:lnTo>
                      <a:pt x="0" y="170"/>
                    </a:lnTo>
                    <a:lnTo>
                      <a:pt x="0" y="172"/>
                    </a:lnTo>
                    <a:lnTo>
                      <a:pt x="0" y="175"/>
                    </a:lnTo>
                    <a:lnTo>
                      <a:pt x="1" y="177"/>
                    </a:lnTo>
                    <a:lnTo>
                      <a:pt x="2" y="180"/>
                    </a:lnTo>
                    <a:lnTo>
                      <a:pt x="3" y="183"/>
                    </a:lnTo>
                    <a:lnTo>
                      <a:pt x="4" y="186"/>
                    </a:lnTo>
                    <a:lnTo>
                      <a:pt x="5" y="189"/>
                    </a:lnTo>
                    <a:lnTo>
                      <a:pt x="6" y="191"/>
                    </a:lnTo>
                    <a:lnTo>
                      <a:pt x="7" y="193"/>
                    </a:lnTo>
                    <a:lnTo>
                      <a:pt x="9" y="195"/>
                    </a:lnTo>
                    <a:lnTo>
                      <a:pt x="10" y="197"/>
                    </a:lnTo>
                    <a:lnTo>
                      <a:pt x="11" y="198"/>
                    </a:lnTo>
                    <a:lnTo>
                      <a:pt x="13" y="200"/>
                    </a:lnTo>
                    <a:lnTo>
                      <a:pt x="14" y="200"/>
                    </a:lnTo>
                    <a:lnTo>
                      <a:pt x="16" y="201"/>
                    </a:lnTo>
                    <a:close/>
                  </a:path>
                </a:pathLst>
              </a:custGeom>
              <a:solidFill>
                <a:srgbClr val="DADEDC"/>
              </a:solidFill>
              <a:ln w="0">
                <a:solidFill>
                  <a:srgbClr val="000000"/>
                </a:solidFill>
                <a:round/>
                <a:headEnd/>
                <a:tailEnd/>
              </a:ln>
            </p:spPr>
            <p:txBody>
              <a:bodyPr/>
              <a:lstStyle/>
              <a:p>
                <a:pPr algn="ctr"/>
                <a:endParaRPr lang="en-US" sz="1800"/>
              </a:p>
            </p:txBody>
          </p:sp>
          <p:sp>
            <p:nvSpPr>
              <p:cNvPr id="309729" name="Freeform 245"/>
              <p:cNvSpPr>
                <a:spLocks/>
              </p:cNvSpPr>
              <p:nvPr/>
            </p:nvSpPr>
            <p:spPr bwMode="auto">
              <a:xfrm>
                <a:off x="4951" y="1303"/>
                <a:ext cx="1" cy="9"/>
              </a:xfrm>
              <a:custGeom>
                <a:avLst/>
                <a:gdLst>
                  <a:gd name="T0" fmla="*/ 0 w 33"/>
                  <a:gd name="T1" fmla="*/ 9 h 209"/>
                  <a:gd name="T2" fmla="*/ 1 w 33"/>
                  <a:gd name="T3" fmla="*/ 9 h 209"/>
                  <a:gd name="T4" fmla="*/ 1 w 33"/>
                  <a:gd name="T5" fmla="*/ 9 h 209"/>
                  <a:gd name="T6" fmla="*/ 1 w 33"/>
                  <a:gd name="T7" fmla="*/ 9 h 209"/>
                  <a:gd name="T8" fmla="*/ 1 w 33"/>
                  <a:gd name="T9" fmla="*/ 8 h 209"/>
                  <a:gd name="T10" fmla="*/ 1 w 33"/>
                  <a:gd name="T11" fmla="*/ 8 h 209"/>
                  <a:gd name="T12" fmla="*/ 1 w 33"/>
                  <a:gd name="T13" fmla="*/ 8 h 209"/>
                  <a:gd name="T14" fmla="*/ 1 w 33"/>
                  <a:gd name="T15" fmla="*/ 8 h 209"/>
                  <a:gd name="T16" fmla="*/ 1 w 33"/>
                  <a:gd name="T17" fmla="*/ 1 h 209"/>
                  <a:gd name="T18" fmla="*/ 1 w 33"/>
                  <a:gd name="T19" fmla="*/ 1 h 209"/>
                  <a:gd name="T20" fmla="*/ 1 w 33"/>
                  <a:gd name="T21" fmla="*/ 0 h 209"/>
                  <a:gd name="T22" fmla="*/ 1 w 33"/>
                  <a:gd name="T23" fmla="*/ 0 h 209"/>
                  <a:gd name="T24" fmla="*/ 1 w 33"/>
                  <a:gd name="T25" fmla="*/ 0 h 209"/>
                  <a:gd name="T26" fmla="*/ 1 w 33"/>
                  <a:gd name="T27" fmla="*/ 0 h 209"/>
                  <a:gd name="T28" fmla="*/ 1 w 33"/>
                  <a:gd name="T29" fmla="*/ 0 h 209"/>
                  <a:gd name="T30" fmla="*/ 0 w 33"/>
                  <a:gd name="T31" fmla="*/ 0 h 209"/>
                  <a:gd name="T32" fmla="*/ 0 w 33"/>
                  <a:gd name="T33" fmla="*/ 0 h 209"/>
                  <a:gd name="T34" fmla="*/ 0 w 33"/>
                  <a:gd name="T35" fmla="*/ 0 h 209"/>
                  <a:gd name="T36" fmla="*/ 0 w 33"/>
                  <a:gd name="T37" fmla="*/ 0 h 209"/>
                  <a:gd name="T38" fmla="*/ 0 w 33"/>
                  <a:gd name="T39" fmla="*/ 0 h 209"/>
                  <a:gd name="T40" fmla="*/ 0 w 33"/>
                  <a:gd name="T41" fmla="*/ 0 h 209"/>
                  <a:gd name="T42" fmla="*/ 0 w 33"/>
                  <a:gd name="T43" fmla="*/ 0 h 209"/>
                  <a:gd name="T44" fmla="*/ 0 w 33"/>
                  <a:gd name="T45" fmla="*/ 1 h 209"/>
                  <a:gd name="T46" fmla="*/ 0 w 33"/>
                  <a:gd name="T47" fmla="*/ 1 h 209"/>
                  <a:gd name="T48" fmla="*/ 0 w 33"/>
                  <a:gd name="T49" fmla="*/ 1 h 209"/>
                  <a:gd name="T50" fmla="*/ 0 w 33"/>
                  <a:gd name="T51" fmla="*/ 8 h 209"/>
                  <a:gd name="T52" fmla="*/ 0 w 33"/>
                  <a:gd name="T53" fmla="*/ 8 h 209"/>
                  <a:gd name="T54" fmla="*/ 0 w 33"/>
                  <a:gd name="T55" fmla="*/ 9 h 209"/>
                  <a:gd name="T56" fmla="*/ 0 w 33"/>
                  <a:gd name="T57" fmla="*/ 9 h 209"/>
                  <a:gd name="T58" fmla="*/ 0 w 33"/>
                  <a:gd name="T59" fmla="*/ 9 h 209"/>
                  <a:gd name="T60" fmla="*/ 0 w 33"/>
                  <a:gd name="T61" fmla="*/ 9 h 209"/>
                  <a:gd name="T62" fmla="*/ 0 w 33"/>
                  <a:gd name="T63" fmla="*/ 9 h 209"/>
                  <a:gd name="T64" fmla="*/ 0 w 33"/>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9"/>
                  <a:gd name="T101" fmla="*/ 33 w 33"/>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9">
                    <a:moveTo>
                      <a:pt x="13" y="209"/>
                    </a:moveTo>
                    <a:lnTo>
                      <a:pt x="14" y="208"/>
                    </a:lnTo>
                    <a:lnTo>
                      <a:pt x="15" y="208"/>
                    </a:lnTo>
                    <a:lnTo>
                      <a:pt x="17" y="206"/>
                    </a:lnTo>
                    <a:lnTo>
                      <a:pt x="18" y="205"/>
                    </a:lnTo>
                    <a:lnTo>
                      <a:pt x="20" y="203"/>
                    </a:lnTo>
                    <a:lnTo>
                      <a:pt x="21" y="201"/>
                    </a:lnTo>
                    <a:lnTo>
                      <a:pt x="23" y="199"/>
                    </a:lnTo>
                    <a:lnTo>
                      <a:pt x="25" y="197"/>
                    </a:lnTo>
                    <a:lnTo>
                      <a:pt x="26" y="194"/>
                    </a:lnTo>
                    <a:lnTo>
                      <a:pt x="28" y="192"/>
                    </a:lnTo>
                    <a:lnTo>
                      <a:pt x="29" y="189"/>
                    </a:lnTo>
                    <a:lnTo>
                      <a:pt x="30" y="186"/>
                    </a:lnTo>
                    <a:lnTo>
                      <a:pt x="31" y="183"/>
                    </a:lnTo>
                    <a:lnTo>
                      <a:pt x="32" y="181"/>
                    </a:lnTo>
                    <a:lnTo>
                      <a:pt x="32" y="178"/>
                    </a:lnTo>
                    <a:lnTo>
                      <a:pt x="33" y="177"/>
                    </a:lnTo>
                    <a:lnTo>
                      <a:pt x="25" y="19"/>
                    </a:lnTo>
                    <a:lnTo>
                      <a:pt x="24" y="17"/>
                    </a:lnTo>
                    <a:lnTo>
                      <a:pt x="24" y="15"/>
                    </a:lnTo>
                    <a:lnTo>
                      <a:pt x="24" y="13"/>
                    </a:lnTo>
                    <a:lnTo>
                      <a:pt x="23" y="11"/>
                    </a:lnTo>
                    <a:lnTo>
                      <a:pt x="23" y="10"/>
                    </a:lnTo>
                    <a:lnTo>
                      <a:pt x="22" y="8"/>
                    </a:lnTo>
                    <a:lnTo>
                      <a:pt x="22" y="7"/>
                    </a:lnTo>
                    <a:lnTo>
                      <a:pt x="21" y="5"/>
                    </a:lnTo>
                    <a:lnTo>
                      <a:pt x="20" y="4"/>
                    </a:lnTo>
                    <a:lnTo>
                      <a:pt x="19" y="3"/>
                    </a:lnTo>
                    <a:lnTo>
                      <a:pt x="18" y="2"/>
                    </a:lnTo>
                    <a:lnTo>
                      <a:pt x="17" y="1"/>
                    </a:lnTo>
                    <a:lnTo>
                      <a:pt x="16" y="0"/>
                    </a:lnTo>
                    <a:lnTo>
                      <a:pt x="15" y="0"/>
                    </a:lnTo>
                    <a:lnTo>
                      <a:pt x="14" y="0"/>
                    </a:lnTo>
                    <a:lnTo>
                      <a:pt x="13" y="0"/>
                    </a:lnTo>
                    <a:lnTo>
                      <a:pt x="11" y="0"/>
                    </a:lnTo>
                    <a:lnTo>
                      <a:pt x="10" y="0"/>
                    </a:lnTo>
                    <a:lnTo>
                      <a:pt x="9" y="0"/>
                    </a:lnTo>
                    <a:lnTo>
                      <a:pt x="8" y="1"/>
                    </a:lnTo>
                    <a:lnTo>
                      <a:pt x="6" y="2"/>
                    </a:lnTo>
                    <a:lnTo>
                      <a:pt x="5" y="3"/>
                    </a:lnTo>
                    <a:lnTo>
                      <a:pt x="4" y="4"/>
                    </a:lnTo>
                    <a:lnTo>
                      <a:pt x="3" y="6"/>
                    </a:lnTo>
                    <a:lnTo>
                      <a:pt x="3" y="7"/>
                    </a:lnTo>
                    <a:lnTo>
                      <a:pt x="2" y="9"/>
                    </a:lnTo>
                    <a:lnTo>
                      <a:pt x="1" y="11"/>
                    </a:lnTo>
                    <a:lnTo>
                      <a:pt x="1" y="13"/>
                    </a:lnTo>
                    <a:lnTo>
                      <a:pt x="0" y="15"/>
                    </a:lnTo>
                    <a:lnTo>
                      <a:pt x="0" y="17"/>
                    </a:lnTo>
                    <a:lnTo>
                      <a:pt x="0" y="19"/>
                    </a:lnTo>
                    <a:lnTo>
                      <a:pt x="0" y="22"/>
                    </a:lnTo>
                    <a:lnTo>
                      <a:pt x="0" y="193"/>
                    </a:lnTo>
                    <a:lnTo>
                      <a:pt x="0" y="194"/>
                    </a:lnTo>
                    <a:lnTo>
                      <a:pt x="0" y="195"/>
                    </a:lnTo>
                    <a:lnTo>
                      <a:pt x="0" y="197"/>
                    </a:lnTo>
                    <a:lnTo>
                      <a:pt x="1" y="198"/>
                    </a:lnTo>
                    <a:lnTo>
                      <a:pt x="1" y="200"/>
                    </a:lnTo>
                    <a:lnTo>
                      <a:pt x="2" y="201"/>
                    </a:lnTo>
                    <a:lnTo>
                      <a:pt x="3" y="202"/>
                    </a:lnTo>
                    <a:lnTo>
                      <a:pt x="3" y="204"/>
                    </a:lnTo>
                    <a:lnTo>
                      <a:pt x="4" y="205"/>
                    </a:lnTo>
                    <a:lnTo>
                      <a:pt x="5" y="206"/>
                    </a:lnTo>
                    <a:lnTo>
                      <a:pt x="6" y="206"/>
                    </a:lnTo>
                    <a:lnTo>
                      <a:pt x="8" y="207"/>
                    </a:lnTo>
                    <a:lnTo>
                      <a:pt x="9" y="208"/>
                    </a:lnTo>
                    <a:lnTo>
                      <a:pt x="10" y="208"/>
                    </a:lnTo>
                    <a:lnTo>
                      <a:pt x="11" y="208"/>
                    </a:lnTo>
                    <a:lnTo>
                      <a:pt x="13" y="209"/>
                    </a:lnTo>
                    <a:close/>
                  </a:path>
                </a:pathLst>
              </a:custGeom>
              <a:solidFill>
                <a:srgbClr val="DADEDC"/>
              </a:solidFill>
              <a:ln w="0">
                <a:solidFill>
                  <a:srgbClr val="000000"/>
                </a:solidFill>
                <a:round/>
                <a:headEnd/>
                <a:tailEnd/>
              </a:ln>
            </p:spPr>
            <p:txBody>
              <a:bodyPr/>
              <a:lstStyle/>
              <a:p>
                <a:pPr algn="ctr"/>
                <a:endParaRPr lang="en-US" sz="1800"/>
              </a:p>
            </p:txBody>
          </p:sp>
          <p:sp>
            <p:nvSpPr>
              <p:cNvPr id="309730" name="Freeform 246"/>
              <p:cNvSpPr>
                <a:spLocks/>
              </p:cNvSpPr>
              <p:nvPr/>
            </p:nvSpPr>
            <p:spPr bwMode="auto">
              <a:xfrm>
                <a:off x="4937" y="1302"/>
                <a:ext cx="13" cy="5"/>
              </a:xfrm>
              <a:custGeom>
                <a:avLst/>
                <a:gdLst>
                  <a:gd name="T0" fmla="*/ 12 w 308"/>
                  <a:gd name="T1" fmla="*/ 5 h 100"/>
                  <a:gd name="T2" fmla="*/ 12 w 308"/>
                  <a:gd name="T3" fmla="*/ 5 h 100"/>
                  <a:gd name="T4" fmla="*/ 12 w 308"/>
                  <a:gd name="T5" fmla="*/ 5 h 100"/>
                  <a:gd name="T6" fmla="*/ 12 w 308"/>
                  <a:gd name="T7" fmla="*/ 5 h 100"/>
                  <a:gd name="T8" fmla="*/ 13 w 308"/>
                  <a:gd name="T9" fmla="*/ 4 h 100"/>
                  <a:gd name="T10" fmla="*/ 13 w 308"/>
                  <a:gd name="T11" fmla="*/ 4 h 100"/>
                  <a:gd name="T12" fmla="*/ 13 w 308"/>
                  <a:gd name="T13" fmla="*/ 4 h 100"/>
                  <a:gd name="T14" fmla="*/ 13 w 308"/>
                  <a:gd name="T15" fmla="*/ 4 h 100"/>
                  <a:gd name="T16" fmla="*/ 13 w 308"/>
                  <a:gd name="T17" fmla="*/ 2 h 100"/>
                  <a:gd name="T18" fmla="*/ 13 w 308"/>
                  <a:gd name="T19" fmla="*/ 1 h 100"/>
                  <a:gd name="T20" fmla="*/ 13 w 308"/>
                  <a:gd name="T21" fmla="*/ 1 h 100"/>
                  <a:gd name="T22" fmla="*/ 13 w 308"/>
                  <a:gd name="T23" fmla="*/ 1 h 100"/>
                  <a:gd name="T24" fmla="*/ 13 w 308"/>
                  <a:gd name="T25" fmla="*/ 1 h 100"/>
                  <a:gd name="T26" fmla="*/ 12 w 308"/>
                  <a:gd name="T27" fmla="*/ 0 h 100"/>
                  <a:gd name="T28" fmla="*/ 12 w 308"/>
                  <a:gd name="T29" fmla="*/ 0 h 100"/>
                  <a:gd name="T30" fmla="*/ 12 w 308"/>
                  <a:gd name="T31" fmla="*/ 0 h 100"/>
                  <a:gd name="T32" fmla="*/ 12 w 308"/>
                  <a:gd name="T33" fmla="*/ 0 h 100"/>
                  <a:gd name="T34" fmla="*/ 1 w 308"/>
                  <a:gd name="T35" fmla="*/ 0 h 100"/>
                  <a:gd name="T36" fmla="*/ 1 w 308"/>
                  <a:gd name="T37" fmla="*/ 0 h 100"/>
                  <a:gd name="T38" fmla="*/ 1 w 308"/>
                  <a:gd name="T39" fmla="*/ 0 h 100"/>
                  <a:gd name="T40" fmla="*/ 1 w 308"/>
                  <a:gd name="T41" fmla="*/ 0 h 100"/>
                  <a:gd name="T42" fmla="*/ 0 w 308"/>
                  <a:gd name="T43" fmla="*/ 1 h 100"/>
                  <a:gd name="T44" fmla="*/ 0 w 308"/>
                  <a:gd name="T45" fmla="*/ 1 h 100"/>
                  <a:gd name="T46" fmla="*/ 0 w 308"/>
                  <a:gd name="T47" fmla="*/ 1 h 100"/>
                  <a:gd name="T48" fmla="*/ 0 w 308"/>
                  <a:gd name="T49" fmla="*/ 1 h 100"/>
                  <a:gd name="T50" fmla="*/ 0 w 308"/>
                  <a:gd name="T51" fmla="*/ 3 h 100"/>
                  <a:gd name="T52" fmla="*/ 0 w 308"/>
                  <a:gd name="T53" fmla="*/ 4 h 100"/>
                  <a:gd name="T54" fmla="*/ 0 w 308"/>
                  <a:gd name="T55" fmla="*/ 4 h 100"/>
                  <a:gd name="T56" fmla="*/ 0 w 308"/>
                  <a:gd name="T57" fmla="*/ 4 h 100"/>
                  <a:gd name="T58" fmla="*/ 0 w 308"/>
                  <a:gd name="T59" fmla="*/ 5 h 100"/>
                  <a:gd name="T60" fmla="*/ 1 w 308"/>
                  <a:gd name="T61" fmla="*/ 5 h 100"/>
                  <a:gd name="T62" fmla="*/ 1 w 308"/>
                  <a:gd name="T63" fmla="*/ 5 h 100"/>
                  <a:gd name="T64" fmla="*/ 1 w 308"/>
                  <a:gd name="T65" fmla="*/ 5 h 100"/>
                  <a:gd name="T66" fmla="*/ 1 w 308"/>
                  <a:gd name="T67" fmla="*/ 5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8"/>
                  <a:gd name="T103" fmla="*/ 0 h 100"/>
                  <a:gd name="T104" fmla="*/ 308 w 308"/>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8" h="100">
                    <a:moveTo>
                      <a:pt x="276" y="100"/>
                    </a:moveTo>
                    <a:lnTo>
                      <a:pt x="279" y="99"/>
                    </a:lnTo>
                    <a:lnTo>
                      <a:pt x="282" y="99"/>
                    </a:lnTo>
                    <a:lnTo>
                      <a:pt x="285" y="98"/>
                    </a:lnTo>
                    <a:lnTo>
                      <a:pt x="288" y="97"/>
                    </a:lnTo>
                    <a:lnTo>
                      <a:pt x="291" y="96"/>
                    </a:lnTo>
                    <a:lnTo>
                      <a:pt x="294" y="94"/>
                    </a:lnTo>
                    <a:lnTo>
                      <a:pt x="296" y="92"/>
                    </a:lnTo>
                    <a:lnTo>
                      <a:pt x="298" y="90"/>
                    </a:lnTo>
                    <a:lnTo>
                      <a:pt x="300" y="88"/>
                    </a:lnTo>
                    <a:lnTo>
                      <a:pt x="302" y="86"/>
                    </a:lnTo>
                    <a:lnTo>
                      <a:pt x="304" y="83"/>
                    </a:lnTo>
                    <a:lnTo>
                      <a:pt x="305" y="80"/>
                    </a:lnTo>
                    <a:lnTo>
                      <a:pt x="306" y="77"/>
                    </a:lnTo>
                    <a:lnTo>
                      <a:pt x="307" y="74"/>
                    </a:lnTo>
                    <a:lnTo>
                      <a:pt x="307" y="71"/>
                    </a:lnTo>
                    <a:lnTo>
                      <a:pt x="308" y="68"/>
                    </a:lnTo>
                    <a:lnTo>
                      <a:pt x="308" y="32"/>
                    </a:lnTo>
                    <a:lnTo>
                      <a:pt x="307" y="28"/>
                    </a:lnTo>
                    <a:lnTo>
                      <a:pt x="307" y="25"/>
                    </a:lnTo>
                    <a:lnTo>
                      <a:pt x="306" y="22"/>
                    </a:lnTo>
                    <a:lnTo>
                      <a:pt x="305" y="19"/>
                    </a:lnTo>
                    <a:lnTo>
                      <a:pt x="304" y="17"/>
                    </a:lnTo>
                    <a:lnTo>
                      <a:pt x="302" y="14"/>
                    </a:lnTo>
                    <a:lnTo>
                      <a:pt x="300" y="12"/>
                    </a:lnTo>
                    <a:lnTo>
                      <a:pt x="298" y="10"/>
                    </a:lnTo>
                    <a:lnTo>
                      <a:pt x="296" y="8"/>
                    </a:lnTo>
                    <a:lnTo>
                      <a:pt x="294" y="6"/>
                    </a:lnTo>
                    <a:lnTo>
                      <a:pt x="291" y="4"/>
                    </a:lnTo>
                    <a:lnTo>
                      <a:pt x="288" y="3"/>
                    </a:lnTo>
                    <a:lnTo>
                      <a:pt x="285" y="2"/>
                    </a:lnTo>
                    <a:lnTo>
                      <a:pt x="282" y="0"/>
                    </a:lnTo>
                    <a:lnTo>
                      <a:pt x="279" y="0"/>
                    </a:lnTo>
                    <a:lnTo>
                      <a:pt x="276" y="0"/>
                    </a:lnTo>
                    <a:lnTo>
                      <a:pt x="33" y="0"/>
                    </a:lnTo>
                    <a:lnTo>
                      <a:pt x="29" y="0"/>
                    </a:lnTo>
                    <a:lnTo>
                      <a:pt x="26" y="0"/>
                    </a:lnTo>
                    <a:lnTo>
                      <a:pt x="23" y="2"/>
                    </a:lnTo>
                    <a:lnTo>
                      <a:pt x="20" y="3"/>
                    </a:lnTo>
                    <a:lnTo>
                      <a:pt x="17" y="4"/>
                    </a:lnTo>
                    <a:lnTo>
                      <a:pt x="14" y="6"/>
                    </a:lnTo>
                    <a:lnTo>
                      <a:pt x="12" y="8"/>
                    </a:lnTo>
                    <a:lnTo>
                      <a:pt x="10" y="10"/>
                    </a:lnTo>
                    <a:lnTo>
                      <a:pt x="8" y="12"/>
                    </a:lnTo>
                    <a:lnTo>
                      <a:pt x="6" y="14"/>
                    </a:lnTo>
                    <a:lnTo>
                      <a:pt x="4" y="17"/>
                    </a:lnTo>
                    <a:lnTo>
                      <a:pt x="2" y="19"/>
                    </a:lnTo>
                    <a:lnTo>
                      <a:pt x="1" y="22"/>
                    </a:lnTo>
                    <a:lnTo>
                      <a:pt x="0" y="25"/>
                    </a:lnTo>
                    <a:lnTo>
                      <a:pt x="0" y="28"/>
                    </a:lnTo>
                    <a:lnTo>
                      <a:pt x="0" y="32"/>
                    </a:lnTo>
                    <a:lnTo>
                      <a:pt x="0" y="68"/>
                    </a:lnTo>
                    <a:lnTo>
                      <a:pt x="0" y="71"/>
                    </a:lnTo>
                    <a:lnTo>
                      <a:pt x="0" y="74"/>
                    </a:lnTo>
                    <a:lnTo>
                      <a:pt x="1" y="77"/>
                    </a:lnTo>
                    <a:lnTo>
                      <a:pt x="2" y="80"/>
                    </a:lnTo>
                    <a:lnTo>
                      <a:pt x="4" y="83"/>
                    </a:lnTo>
                    <a:lnTo>
                      <a:pt x="6" y="86"/>
                    </a:lnTo>
                    <a:lnTo>
                      <a:pt x="8" y="88"/>
                    </a:lnTo>
                    <a:lnTo>
                      <a:pt x="10" y="90"/>
                    </a:lnTo>
                    <a:lnTo>
                      <a:pt x="12" y="92"/>
                    </a:lnTo>
                    <a:lnTo>
                      <a:pt x="14" y="94"/>
                    </a:lnTo>
                    <a:lnTo>
                      <a:pt x="17" y="96"/>
                    </a:lnTo>
                    <a:lnTo>
                      <a:pt x="20" y="97"/>
                    </a:lnTo>
                    <a:lnTo>
                      <a:pt x="23" y="98"/>
                    </a:lnTo>
                    <a:lnTo>
                      <a:pt x="26" y="99"/>
                    </a:lnTo>
                    <a:lnTo>
                      <a:pt x="29" y="99"/>
                    </a:lnTo>
                    <a:lnTo>
                      <a:pt x="33" y="100"/>
                    </a:lnTo>
                    <a:lnTo>
                      <a:pt x="276" y="100"/>
                    </a:lnTo>
                    <a:close/>
                  </a:path>
                </a:pathLst>
              </a:custGeom>
              <a:solidFill>
                <a:srgbClr val="F2EEEA"/>
              </a:solidFill>
              <a:ln w="0">
                <a:solidFill>
                  <a:srgbClr val="000000"/>
                </a:solidFill>
                <a:round/>
                <a:headEnd/>
                <a:tailEnd/>
              </a:ln>
            </p:spPr>
            <p:txBody>
              <a:bodyPr/>
              <a:lstStyle/>
              <a:p>
                <a:pPr algn="ctr"/>
                <a:endParaRPr lang="en-US" sz="1800"/>
              </a:p>
            </p:txBody>
          </p:sp>
          <p:sp>
            <p:nvSpPr>
              <p:cNvPr id="309731" name="Freeform 247"/>
              <p:cNvSpPr>
                <a:spLocks/>
              </p:cNvSpPr>
              <p:nvPr/>
            </p:nvSpPr>
            <p:spPr bwMode="auto">
              <a:xfrm>
                <a:off x="4954" y="1301"/>
                <a:ext cx="18" cy="13"/>
              </a:xfrm>
              <a:custGeom>
                <a:avLst/>
                <a:gdLst>
                  <a:gd name="T0" fmla="*/ 16 w 430"/>
                  <a:gd name="T1" fmla="*/ 13 h 284"/>
                  <a:gd name="T2" fmla="*/ 16 w 430"/>
                  <a:gd name="T3" fmla="*/ 13 h 284"/>
                  <a:gd name="T4" fmla="*/ 17 w 430"/>
                  <a:gd name="T5" fmla="*/ 13 h 284"/>
                  <a:gd name="T6" fmla="*/ 17 w 430"/>
                  <a:gd name="T7" fmla="*/ 12 h 284"/>
                  <a:gd name="T8" fmla="*/ 17 w 430"/>
                  <a:gd name="T9" fmla="*/ 12 h 284"/>
                  <a:gd name="T10" fmla="*/ 18 w 430"/>
                  <a:gd name="T11" fmla="*/ 11 h 284"/>
                  <a:gd name="T12" fmla="*/ 18 w 430"/>
                  <a:gd name="T13" fmla="*/ 11 h 284"/>
                  <a:gd name="T14" fmla="*/ 18 w 430"/>
                  <a:gd name="T15" fmla="*/ 10 h 284"/>
                  <a:gd name="T16" fmla="*/ 17 w 430"/>
                  <a:gd name="T17" fmla="*/ 3 h 284"/>
                  <a:gd name="T18" fmla="*/ 17 w 430"/>
                  <a:gd name="T19" fmla="*/ 2 h 284"/>
                  <a:gd name="T20" fmla="*/ 17 w 430"/>
                  <a:gd name="T21" fmla="*/ 2 h 284"/>
                  <a:gd name="T22" fmla="*/ 17 w 430"/>
                  <a:gd name="T23" fmla="*/ 1 h 284"/>
                  <a:gd name="T24" fmla="*/ 17 w 430"/>
                  <a:gd name="T25" fmla="*/ 1 h 284"/>
                  <a:gd name="T26" fmla="*/ 17 w 430"/>
                  <a:gd name="T27" fmla="*/ 1 h 284"/>
                  <a:gd name="T28" fmla="*/ 16 w 430"/>
                  <a:gd name="T29" fmla="*/ 0 h 284"/>
                  <a:gd name="T30" fmla="*/ 16 w 430"/>
                  <a:gd name="T31" fmla="*/ 0 h 284"/>
                  <a:gd name="T32" fmla="*/ 16 w 430"/>
                  <a:gd name="T33" fmla="*/ 0 h 284"/>
                  <a:gd name="T34" fmla="*/ 2 w 430"/>
                  <a:gd name="T35" fmla="*/ 0 h 284"/>
                  <a:gd name="T36" fmla="*/ 2 w 430"/>
                  <a:gd name="T37" fmla="*/ 0 h 284"/>
                  <a:gd name="T38" fmla="*/ 1 w 430"/>
                  <a:gd name="T39" fmla="*/ 0 h 284"/>
                  <a:gd name="T40" fmla="*/ 1 w 430"/>
                  <a:gd name="T41" fmla="*/ 1 h 284"/>
                  <a:gd name="T42" fmla="*/ 1 w 430"/>
                  <a:gd name="T43" fmla="*/ 1 h 284"/>
                  <a:gd name="T44" fmla="*/ 1 w 430"/>
                  <a:gd name="T45" fmla="*/ 2 h 284"/>
                  <a:gd name="T46" fmla="*/ 1 w 430"/>
                  <a:gd name="T47" fmla="*/ 2 h 284"/>
                  <a:gd name="T48" fmla="*/ 1 w 430"/>
                  <a:gd name="T49" fmla="*/ 3 h 284"/>
                  <a:gd name="T50" fmla="*/ 0 w 430"/>
                  <a:gd name="T51" fmla="*/ 10 h 284"/>
                  <a:gd name="T52" fmla="*/ 0 w 430"/>
                  <a:gd name="T53" fmla="*/ 11 h 284"/>
                  <a:gd name="T54" fmla="*/ 0 w 430"/>
                  <a:gd name="T55" fmla="*/ 11 h 284"/>
                  <a:gd name="T56" fmla="*/ 1 w 430"/>
                  <a:gd name="T57" fmla="*/ 12 h 284"/>
                  <a:gd name="T58" fmla="*/ 1 w 430"/>
                  <a:gd name="T59" fmla="*/ 12 h 284"/>
                  <a:gd name="T60" fmla="*/ 1 w 430"/>
                  <a:gd name="T61" fmla="*/ 12 h 284"/>
                  <a:gd name="T62" fmla="*/ 2 w 430"/>
                  <a:gd name="T63" fmla="*/ 13 h 284"/>
                  <a:gd name="T64" fmla="*/ 2 w 430"/>
                  <a:gd name="T65" fmla="*/ 13 h 284"/>
                  <a:gd name="T66" fmla="*/ 2 w 430"/>
                  <a:gd name="T67" fmla="*/ 13 h 2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0"/>
                  <a:gd name="T103" fmla="*/ 0 h 284"/>
                  <a:gd name="T104" fmla="*/ 430 w 430"/>
                  <a:gd name="T105" fmla="*/ 284 h 2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0" h="284">
                    <a:moveTo>
                      <a:pt x="374" y="284"/>
                    </a:moveTo>
                    <a:lnTo>
                      <a:pt x="378" y="283"/>
                    </a:lnTo>
                    <a:lnTo>
                      <a:pt x="382" y="282"/>
                    </a:lnTo>
                    <a:lnTo>
                      <a:pt x="387" y="280"/>
                    </a:lnTo>
                    <a:lnTo>
                      <a:pt x="393" y="278"/>
                    </a:lnTo>
                    <a:lnTo>
                      <a:pt x="397" y="275"/>
                    </a:lnTo>
                    <a:lnTo>
                      <a:pt x="402" y="272"/>
                    </a:lnTo>
                    <a:lnTo>
                      <a:pt x="406" y="268"/>
                    </a:lnTo>
                    <a:lnTo>
                      <a:pt x="411" y="263"/>
                    </a:lnTo>
                    <a:lnTo>
                      <a:pt x="415" y="258"/>
                    </a:lnTo>
                    <a:lnTo>
                      <a:pt x="418" y="253"/>
                    </a:lnTo>
                    <a:lnTo>
                      <a:pt x="421" y="248"/>
                    </a:lnTo>
                    <a:lnTo>
                      <a:pt x="424" y="242"/>
                    </a:lnTo>
                    <a:lnTo>
                      <a:pt x="426" y="236"/>
                    </a:lnTo>
                    <a:lnTo>
                      <a:pt x="428" y="230"/>
                    </a:lnTo>
                    <a:lnTo>
                      <a:pt x="429" y="222"/>
                    </a:lnTo>
                    <a:lnTo>
                      <a:pt x="430" y="216"/>
                    </a:lnTo>
                    <a:lnTo>
                      <a:pt x="417" y="68"/>
                    </a:lnTo>
                    <a:lnTo>
                      <a:pt x="416" y="60"/>
                    </a:lnTo>
                    <a:lnTo>
                      <a:pt x="416" y="53"/>
                    </a:lnTo>
                    <a:lnTo>
                      <a:pt x="415" y="47"/>
                    </a:lnTo>
                    <a:lnTo>
                      <a:pt x="413" y="41"/>
                    </a:lnTo>
                    <a:lnTo>
                      <a:pt x="411" y="35"/>
                    </a:lnTo>
                    <a:lnTo>
                      <a:pt x="409" y="30"/>
                    </a:lnTo>
                    <a:lnTo>
                      <a:pt x="407" y="25"/>
                    </a:lnTo>
                    <a:lnTo>
                      <a:pt x="404" y="19"/>
                    </a:lnTo>
                    <a:lnTo>
                      <a:pt x="401" y="15"/>
                    </a:lnTo>
                    <a:lnTo>
                      <a:pt x="398" y="11"/>
                    </a:lnTo>
                    <a:lnTo>
                      <a:pt x="394" y="8"/>
                    </a:lnTo>
                    <a:lnTo>
                      <a:pt x="390" y="5"/>
                    </a:lnTo>
                    <a:lnTo>
                      <a:pt x="386" y="3"/>
                    </a:lnTo>
                    <a:lnTo>
                      <a:pt x="382" y="1"/>
                    </a:lnTo>
                    <a:lnTo>
                      <a:pt x="378" y="0"/>
                    </a:lnTo>
                    <a:lnTo>
                      <a:pt x="374" y="0"/>
                    </a:lnTo>
                    <a:lnTo>
                      <a:pt x="56" y="0"/>
                    </a:lnTo>
                    <a:lnTo>
                      <a:pt x="51" y="0"/>
                    </a:lnTo>
                    <a:lnTo>
                      <a:pt x="47" y="1"/>
                    </a:lnTo>
                    <a:lnTo>
                      <a:pt x="42" y="3"/>
                    </a:lnTo>
                    <a:lnTo>
                      <a:pt x="38" y="5"/>
                    </a:lnTo>
                    <a:lnTo>
                      <a:pt x="35" y="8"/>
                    </a:lnTo>
                    <a:lnTo>
                      <a:pt x="31" y="11"/>
                    </a:lnTo>
                    <a:lnTo>
                      <a:pt x="28" y="15"/>
                    </a:lnTo>
                    <a:lnTo>
                      <a:pt x="25" y="19"/>
                    </a:lnTo>
                    <a:lnTo>
                      <a:pt x="22" y="25"/>
                    </a:lnTo>
                    <a:lnTo>
                      <a:pt x="20" y="30"/>
                    </a:lnTo>
                    <a:lnTo>
                      <a:pt x="18" y="35"/>
                    </a:lnTo>
                    <a:lnTo>
                      <a:pt x="16" y="41"/>
                    </a:lnTo>
                    <a:lnTo>
                      <a:pt x="14" y="47"/>
                    </a:lnTo>
                    <a:lnTo>
                      <a:pt x="13" y="53"/>
                    </a:lnTo>
                    <a:lnTo>
                      <a:pt x="13" y="60"/>
                    </a:lnTo>
                    <a:lnTo>
                      <a:pt x="13" y="68"/>
                    </a:lnTo>
                    <a:lnTo>
                      <a:pt x="0" y="216"/>
                    </a:lnTo>
                    <a:lnTo>
                      <a:pt x="0" y="222"/>
                    </a:lnTo>
                    <a:lnTo>
                      <a:pt x="1" y="230"/>
                    </a:lnTo>
                    <a:lnTo>
                      <a:pt x="3" y="236"/>
                    </a:lnTo>
                    <a:lnTo>
                      <a:pt x="6" y="242"/>
                    </a:lnTo>
                    <a:lnTo>
                      <a:pt x="8" y="248"/>
                    </a:lnTo>
                    <a:lnTo>
                      <a:pt x="12" y="253"/>
                    </a:lnTo>
                    <a:lnTo>
                      <a:pt x="15" y="258"/>
                    </a:lnTo>
                    <a:lnTo>
                      <a:pt x="19" y="263"/>
                    </a:lnTo>
                    <a:lnTo>
                      <a:pt x="23" y="268"/>
                    </a:lnTo>
                    <a:lnTo>
                      <a:pt x="27" y="272"/>
                    </a:lnTo>
                    <a:lnTo>
                      <a:pt x="32" y="275"/>
                    </a:lnTo>
                    <a:lnTo>
                      <a:pt x="36" y="278"/>
                    </a:lnTo>
                    <a:lnTo>
                      <a:pt x="41" y="280"/>
                    </a:lnTo>
                    <a:lnTo>
                      <a:pt x="47" y="282"/>
                    </a:lnTo>
                    <a:lnTo>
                      <a:pt x="51" y="283"/>
                    </a:lnTo>
                    <a:lnTo>
                      <a:pt x="56" y="284"/>
                    </a:lnTo>
                    <a:lnTo>
                      <a:pt x="374" y="284"/>
                    </a:lnTo>
                    <a:close/>
                  </a:path>
                </a:pathLst>
              </a:custGeom>
              <a:solidFill>
                <a:srgbClr val="7F7F7F"/>
              </a:solidFill>
              <a:ln w="0">
                <a:solidFill>
                  <a:srgbClr val="000000"/>
                </a:solidFill>
                <a:round/>
                <a:headEnd/>
                <a:tailEnd/>
              </a:ln>
            </p:spPr>
            <p:txBody>
              <a:bodyPr/>
              <a:lstStyle/>
              <a:p>
                <a:pPr algn="ctr"/>
                <a:endParaRPr lang="en-US" sz="1800"/>
              </a:p>
            </p:txBody>
          </p:sp>
          <p:sp>
            <p:nvSpPr>
              <p:cNvPr id="309732" name="Freeform 248"/>
              <p:cNvSpPr>
                <a:spLocks/>
              </p:cNvSpPr>
              <p:nvPr/>
            </p:nvSpPr>
            <p:spPr bwMode="auto">
              <a:xfrm>
                <a:off x="4954" y="1301"/>
                <a:ext cx="18" cy="12"/>
              </a:xfrm>
              <a:custGeom>
                <a:avLst/>
                <a:gdLst>
                  <a:gd name="T0" fmla="*/ 16 w 409"/>
                  <a:gd name="T1" fmla="*/ 12 h 270"/>
                  <a:gd name="T2" fmla="*/ 16 w 409"/>
                  <a:gd name="T3" fmla="*/ 12 h 270"/>
                  <a:gd name="T4" fmla="*/ 17 w 409"/>
                  <a:gd name="T5" fmla="*/ 12 h 270"/>
                  <a:gd name="T6" fmla="*/ 17 w 409"/>
                  <a:gd name="T7" fmla="*/ 11 h 270"/>
                  <a:gd name="T8" fmla="*/ 17 w 409"/>
                  <a:gd name="T9" fmla="*/ 11 h 270"/>
                  <a:gd name="T10" fmla="*/ 18 w 409"/>
                  <a:gd name="T11" fmla="*/ 10 h 270"/>
                  <a:gd name="T12" fmla="*/ 18 w 409"/>
                  <a:gd name="T13" fmla="*/ 10 h 270"/>
                  <a:gd name="T14" fmla="*/ 18 w 409"/>
                  <a:gd name="T15" fmla="*/ 9 h 270"/>
                  <a:gd name="T16" fmla="*/ 17 w 409"/>
                  <a:gd name="T17" fmla="*/ 3 h 270"/>
                  <a:gd name="T18" fmla="*/ 17 w 409"/>
                  <a:gd name="T19" fmla="*/ 2 h 270"/>
                  <a:gd name="T20" fmla="*/ 17 w 409"/>
                  <a:gd name="T21" fmla="*/ 2 h 270"/>
                  <a:gd name="T22" fmla="*/ 17 w 409"/>
                  <a:gd name="T23" fmla="*/ 1 h 270"/>
                  <a:gd name="T24" fmla="*/ 17 w 409"/>
                  <a:gd name="T25" fmla="*/ 1 h 270"/>
                  <a:gd name="T26" fmla="*/ 17 w 409"/>
                  <a:gd name="T27" fmla="*/ 0 h 270"/>
                  <a:gd name="T28" fmla="*/ 16 w 409"/>
                  <a:gd name="T29" fmla="*/ 0 h 270"/>
                  <a:gd name="T30" fmla="*/ 16 w 409"/>
                  <a:gd name="T31" fmla="*/ 0 h 270"/>
                  <a:gd name="T32" fmla="*/ 16 w 409"/>
                  <a:gd name="T33" fmla="*/ 0 h 270"/>
                  <a:gd name="T34" fmla="*/ 2 w 409"/>
                  <a:gd name="T35" fmla="*/ 0 h 270"/>
                  <a:gd name="T36" fmla="*/ 2 w 409"/>
                  <a:gd name="T37" fmla="*/ 0 h 270"/>
                  <a:gd name="T38" fmla="*/ 1 w 409"/>
                  <a:gd name="T39" fmla="*/ 0 h 270"/>
                  <a:gd name="T40" fmla="*/ 1 w 409"/>
                  <a:gd name="T41" fmla="*/ 1 h 270"/>
                  <a:gd name="T42" fmla="*/ 1 w 409"/>
                  <a:gd name="T43" fmla="*/ 1 h 270"/>
                  <a:gd name="T44" fmla="*/ 1 w 409"/>
                  <a:gd name="T45" fmla="*/ 1 h 270"/>
                  <a:gd name="T46" fmla="*/ 1 w 409"/>
                  <a:gd name="T47" fmla="*/ 2 h 270"/>
                  <a:gd name="T48" fmla="*/ 1 w 409"/>
                  <a:gd name="T49" fmla="*/ 3 h 270"/>
                  <a:gd name="T50" fmla="*/ 0 w 409"/>
                  <a:gd name="T51" fmla="*/ 9 h 270"/>
                  <a:gd name="T52" fmla="*/ 0 w 409"/>
                  <a:gd name="T53" fmla="*/ 10 h 270"/>
                  <a:gd name="T54" fmla="*/ 0 w 409"/>
                  <a:gd name="T55" fmla="*/ 10 h 270"/>
                  <a:gd name="T56" fmla="*/ 0 w 409"/>
                  <a:gd name="T57" fmla="*/ 11 h 270"/>
                  <a:gd name="T58" fmla="*/ 1 w 409"/>
                  <a:gd name="T59" fmla="*/ 11 h 270"/>
                  <a:gd name="T60" fmla="*/ 1 w 409"/>
                  <a:gd name="T61" fmla="*/ 12 h 270"/>
                  <a:gd name="T62" fmla="*/ 2 w 409"/>
                  <a:gd name="T63" fmla="*/ 12 h 270"/>
                  <a:gd name="T64" fmla="*/ 2 w 409"/>
                  <a:gd name="T65" fmla="*/ 12 h 270"/>
                  <a:gd name="T66" fmla="*/ 2 w 409"/>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9"/>
                  <a:gd name="T103" fmla="*/ 0 h 270"/>
                  <a:gd name="T104" fmla="*/ 409 w 409"/>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9" h="270">
                    <a:moveTo>
                      <a:pt x="356" y="270"/>
                    </a:moveTo>
                    <a:lnTo>
                      <a:pt x="360" y="269"/>
                    </a:lnTo>
                    <a:lnTo>
                      <a:pt x="364" y="268"/>
                    </a:lnTo>
                    <a:lnTo>
                      <a:pt x="368" y="267"/>
                    </a:lnTo>
                    <a:lnTo>
                      <a:pt x="373" y="265"/>
                    </a:lnTo>
                    <a:lnTo>
                      <a:pt x="377" y="262"/>
                    </a:lnTo>
                    <a:lnTo>
                      <a:pt x="383" y="259"/>
                    </a:lnTo>
                    <a:lnTo>
                      <a:pt x="387" y="254"/>
                    </a:lnTo>
                    <a:lnTo>
                      <a:pt x="391" y="250"/>
                    </a:lnTo>
                    <a:lnTo>
                      <a:pt x="394" y="246"/>
                    </a:lnTo>
                    <a:lnTo>
                      <a:pt x="398" y="241"/>
                    </a:lnTo>
                    <a:lnTo>
                      <a:pt x="401" y="236"/>
                    </a:lnTo>
                    <a:lnTo>
                      <a:pt x="403" y="231"/>
                    </a:lnTo>
                    <a:lnTo>
                      <a:pt x="406" y="225"/>
                    </a:lnTo>
                    <a:lnTo>
                      <a:pt x="407" y="219"/>
                    </a:lnTo>
                    <a:lnTo>
                      <a:pt x="408" y="212"/>
                    </a:lnTo>
                    <a:lnTo>
                      <a:pt x="409" y="206"/>
                    </a:lnTo>
                    <a:lnTo>
                      <a:pt x="397" y="65"/>
                    </a:lnTo>
                    <a:lnTo>
                      <a:pt x="396" y="57"/>
                    </a:lnTo>
                    <a:lnTo>
                      <a:pt x="396" y="51"/>
                    </a:lnTo>
                    <a:lnTo>
                      <a:pt x="395" y="45"/>
                    </a:lnTo>
                    <a:lnTo>
                      <a:pt x="393" y="39"/>
                    </a:lnTo>
                    <a:lnTo>
                      <a:pt x="392" y="33"/>
                    </a:lnTo>
                    <a:lnTo>
                      <a:pt x="390" y="28"/>
                    </a:lnTo>
                    <a:lnTo>
                      <a:pt x="387" y="23"/>
                    </a:lnTo>
                    <a:lnTo>
                      <a:pt x="385" y="19"/>
                    </a:lnTo>
                    <a:lnTo>
                      <a:pt x="382" y="14"/>
                    </a:lnTo>
                    <a:lnTo>
                      <a:pt x="378" y="10"/>
                    </a:lnTo>
                    <a:lnTo>
                      <a:pt x="375" y="7"/>
                    </a:lnTo>
                    <a:lnTo>
                      <a:pt x="371" y="4"/>
                    </a:lnTo>
                    <a:lnTo>
                      <a:pt x="367" y="2"/>
                    </a:lnTo>
                    <a:lnTo>
                      <a:pt x="364" y="1"/>
                    </a:lnTo>
                    <a:lnTo>
                      <a:pt x="360" y="0"/>
                    </a:lnTo>
                    <a:lnTo>
                      <a:pt x="356" y="0"/>
                    </a:lnTo>
                    <a:lnTo>
                      <a:pt x="53" y="0"/>
                    </a:lnTo>
                    <a:lnTo>
                      <a:pt x="48" y="0"/>
                    </a:lnTo>
                    <a:lnTo>
                      <a:pt x="44" y="1"/>
                    </a:lnTo>
                    <a:lnTo>
                      <a:pt x="41" y="2"/>
                    </a:lnTo>
                    <a:lnTo>
                      <a:pt x="37" y="4"/>
                    </a:lnTo>
                    <a:lnTo>
                      <a:pt x="32" y="7"/>
                    </a:lnTo>
                    <a:lnTo>
                      <a:pt x="29" y="10"/>
                    </a:lnTo>
                    <a:lnTo>
                      <a:pt x="26" y="14"/>
                    </a:lnTo>
                    <a:lnTo>
                      <a:pt x="23" y="19"/>
                    </a:lnTo>
                    <a:lnTo>
                      <a:pt x="21" y="23"/>
                    </a:lnTo>
                    <a:lnTo>
                      <a:pt x="18" y="28"/>
                    </a:lnTo>
                    <a:lnTo>
                      <a:pt x="16" y="33"/>
                    </a:lnTo>
                    <a:lnTo>
                      <a:pt x="15" y="39"/>
                    </a:lnTo>
                    <a:lnTo>
                      <a:pt x="13" y="45"/>
                    </a:lnTo>
                    <a:lnTo>
                      <a:pt x="12" y="51"/>
                    </a:lnTo>
                    <a:lnTo>
                      <a:pt x="12" y="57"/>
                    </a:lnTo>
                    <a:lnTo>
                      <a:pt x="12" y="65"/>
                    </a:lnTo>
                    <a:lnTo>
                      <a:pt x="0" y="206"/>
                    </a:lnTo>
                    <a:lnTo>
                      <a:pt x="0" y="212"/>
                    </a:lnTo>
                    <a:lnTo>
                      <a:pt x="1" y="219"/>
                    </a:lnTo>
                    <a:lnTo>
                      <a:pt x="2" y="225"/>
                    </a:lnTo>
                    <a:lnTo>
                      <a:pt x="5" y="231"/>
                    </a:lnTo>
                    <a:lnTo>
                      <a:pt x="7" y="236"/>
                    </a:lnTo>
                    <a:lnTo>
                      <a:pt x="10" y="241"/>
                    </a:lnTo>
                    <a:lnTo>
                      <a:pt x="14" y="246"/>
                    </a:lnTo>
                    <a:lnTo>
                      <a:pt x="17" y="250"/>
                    </a:lnTo>
                    <a:lnTo>
                      <a:pt x="21" y="254"/>
                    </a:lnTo>
                    <a:lnTo>
                      <a:pt x="25" y="259"/>
                    </a:lnTo>
                    <a:lnTo>
                      <a:pt x="30" y="262"/>
                    </a:lnTo>
                    <a:lnTo>
                      <a:pt x="35" y="265"/>
                    </a:lnTo>
                    <a:lnTo>
                      <a:pt x="40" y="267"/>
                    </a:lnTo>
                    <a:lnTo>
                      <a:pt x="44" y="268"/>
                    </a:lnTo>
                    <a:lnTo>
                      <a:pt x="48" y="269"/>
                    </a:lnTo>
                    <a:lnTo>
                      <a:pt x="53" y="270"/>
                    </a:lnTo>
                    <a:lnTo>
                      <a:pt x="356" y="270"/>
                    </a:lnTo>
                    <a:close/>
                  </a:path>
                </a:pathLst>
              </a:custGeom>
              <a:solidFill>
                <a:srgbClr val="F2F3F1"/>
              </a:solidFill>
              <a:ln w="0">
                <a:solidFill>
                  <a:srgbClr val="000000"/>
                </a:solidFill>
                <a:round/>
                <a:headEnd/>
                <a:tailEnd/>
              </a:ln>
            </p:spPr>
            <p:txBody>
              <a:bodyPr/>
              <a:lstStyle/>
              <a:p>
                <a:pPr algn="ctr"/>
                <a:endParaRPr lang="en-US" sz="1800"/>
              </a:p>
            </p:txBody>
          </p:sp>
          <p:sp>
            <p:nvSpPr>
              <p:cNvPr id="309733" name="Freeform 249"/>
              <p:cNvSpPr>
                <a:spLocks/>
              </p:cNvSpPr>
              <p:nvPr/>
            </p:nvSpPr>
            <p:spPr bwMode="auto">
              <a:xfrm>
                <a:off x="4957" y="1307"/>
                <a:ext cx="13" cy="5"/>
              </a:xfrm>
              <a:custGeom>
                <a:avLst/>
                <a:gdLst>
                  <a:gd name="T0" fmla="*/ 13 w 300"/>
                  <a:gd name="T1" fmla="*/ 3 h 122"/>
                  <a:gd name="T2" fmla="*/ 13 w 300"/>
                  <a:gd name="T3" fmla="*/ 3 h 122"/>
                  <a:gd name="T4" fmla="*/ 13 w 300"/>
                  <a:gd name="T5" fmla="*/ 3 h 122"/>
                  <a:gd name="T6" fmla="*/ 13 w 300"/>
                  <a:gd name="T7" fmla="*/ 3 h 122"/>
                  <a:gd name="T8" fmla="*/ 13 w 300"/>
                  <a:gd name="T9" fmla="*/ 3 h 122"/>
                  <a:gd name="T10" fmla="*/ 13 w 300"/>
                  <a:gd name="T11" fmla="*/ 4 h 122"/>
                  <a:gd name="T12" fmla="*/ 13 w 300"/>
                  <a:gd name="T13" fmla="*/ 4 h 122"/>
                  <a:gd name="T14" fmla="*/ 13 w 300"/>
                  <a:gd name="T15" fmla="*/ 4 h 122"/>
                  <a:gd name="T16" fmla="*/ 13 w 300"/>
                  <a:gd name="T17" fmla="*/ 4 h 122"/>
                  <a:gd name="T18" fmla="*/ 12 w 300"/>
                  <a:gd name="T19" fmla="*/ 4 h 122"/>
                  <a:gd name="T20" fmla="*/ 12 w 300"/>
                  <a:gd name="T21" fmla="*/ 5 h 122"/>
                  <a:gd name="T22" fmla="*/ 12 w 300"/>
                  <a:gd name="T23" fmla="*/ 5 h 122"/>
                  <a:gd name="T24" fmla="*/ 12 w 300"/>
                  <a:gd name="T25" fmla="*/ 5 h 122"/>
                  <a:gd name="T26" fmla="*/ 12 w 300"/>
                  <a:gd name="T27" fmla="*/ 5 h 122"/>
                  <a:gd name="T28" fmla="*/ 12 w 300"/>
                  <a:gd name="T29" fmla="*/ 5 h 122"/>
                  <a:gd name="T30" fmla="*/ 12 w 300"/>
                  <a:gd name="T31" fmla="*/ 5 h 122"/>
                  <a:gd name="T32" fmla="*/ 11 w 300"/>
                  <a:gd name="T33" fmla="*/ 5 h 122"/>
                  <a:gd name="T34" fmla="*/ 2 w 300"/>
                  <a:gd name="T35" fmla="*/ 5 h 122"/>
                  <a:gd name="T36" fmla="*/ 1 w 300"/>
                  <a:gd name="T37" fmla="*/ 5 h 122"/>
                  <a:gd name="T38" fmla="*/ 1 w 300"/>
                  <a:gd name="T39" fmla="*/ 5 h 122"/>
                  <a:gd name="T40" fmla="*/ 1 w 300"/>
                  <a:gd name="T41" fmla="*/ 5 h 122"/>
                  <a:gd name="T42" fmla="*/ 1 w 300"/>
                  <a:gd name="T43" fmla="*/ 5 h 122"/>
                  <a:gd name="T44" fmla="*/ 1 w 300"/>
                  <a:gd name="T45" fmla="*/ 5 h 122"/>
                  <a:gd name="T46" fmla="*/ 1 w 300"/>
                  <a:gd name="T47" fmla="*/ 5 h 122"/>
                  <a:gd name="T48" fmla="*/ 0 w 300"/>
                  <a:gd name="T49" fmla="*/ 4 h 122"/>
                  <a:gd name="T50" fmla="*/ 0 w 300"/>
                  <a:gd name="T51" fmla="*/ 4 h 122"/>
                  <a:gd name="T52" fmla="*/ 0 w 300"/>
                  <a:gd name="T53" fmla="*/ 4 h 122"/>
                  <a:gd name="T54" fmla="*/ 0 w 300"/>
                  <a:gd name="T55" fmla="*/ 4 h 122"/>
                  <a:gd name="T56" fmla="*/ 0 w 300"/>
                  <a:gd name="T57" fmla="*/ 4 h 122"/>
                  <a:gd name="T58" fmla="*/ 0 w 300"/>
                  <a:gd name="T59" fmla="*/ 3 h 122"/>
                  <a:gd name="T60" fmla="*/ 0 w 300"/>
                  <a:gd name="T61" fmla="*/ 3 h 122"/>
                  <a:gd name="T62" fmla="*/ 0 w 300"/>
                  <a:gd name="T63" fmla="*/ 3 h 122"/>
                  <a:gd name="T64" fmla="*/ 0 w 300"/>
                  <a:gd name="T65" fmla="*/ 3 h 122"/>
                  <a:gd name="T66" fmla="*/ 0 w 300"/>
                  <a:gd name="T67" fmla="*/ 3 h 122"/>
                  <a:gd name="T68" fmla="*/ 0 w 300"/>
                  <a:gd name="T69" fmla="*/ 0 h 122"/>
                  <a:gd name="T70" fmla="*/ 13 w 300"/>
                  <a:gd name="T71" fmla="*/ 0 h 122"/>
                  <a:gd name="T72" fmla="*/ 13 w 300"/>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0"/>
                  <a:gd name="T112" fmla="*/ 0 h 122"/>
                  <a:gd name="T113" fmla="*/ 300 w 300"/>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0" h="122">
                    <a:moveTo>
                      <a:pt x="300" y="62"/>
                    </a:moveTo>
                    <a:lnTo>
                      <a:pt x="299" y="67"/>
                    </a:lnTo>
                    <a:lnTo>
                      <a:pt x="299" y="73"/>
                    </a:lnTo>
                    <a:lnTo>
                      <a:pt x="298" y="79"/>
                    </a:lnTo>
                    <a:lnTo>
                      <a:pt x="297" y="84"/>
                    </a:lnTo>
                    <a:lnTo>
                      <a:pt x="296" y="89"/>
                    </a:lnTo>
                    <a:lnTo>
                      <a:pt x="294" y="95"/>
                    </a:lnTo>
                    <a:lnTo>
                      <a:pt x="292" y="100"/>
                    </a:lnTo>
                    <a:lnTo>
                      <a:pt x="290" y="104"/>
                    </a:lnTo>
                    <a:lnTo>
                      <a:pt x="288" y="108"/>
                    </a:lnTo>
                    <a:lnTo>
                      <a:pt x="284" y="111"/>
                    </a:lnTo>
                    <a:lnTo>
                      <a:pt x="282" y="114"/>
                    </a:lnTo>
                    <a:lnTo>
                      <a:pt x="279" y="117"/>
                    </a:lnTo>
                    <a:lnTo>
                      <a:pt x="275" y="119"/>
                    </a:lnTo>
                    <a:lnTo>
                      <a:pt x="272" y="120"/>
                    </a:lnTo>
                    <a:lnTo>
                      <a:pt x="268" y="121"/>
                    </a:lnTo>
                    <a:lnTo>
                      <a:pt x="265" y="122"/>
                    </a:lnTo>
                    <a:lnTo>
                      <a:pt x="35" y="122"/>
                    </a:lnTo>
                    <a:lnTo>
                      <a:pt x="31" y="121"/>
                    </a:lnTo>
                    <a:lnTo>
                      <a:pt x="27" y="120"/>
                    </a:lnTo>
                    <a:lnTo>
                      <a:pt x="24" y="119"/>
                    </a:lnTo>
                    <a:lnTo>
                      <a:pt x="20" y="117"/>
                    </a:lnTo>
                    <a:lnTo>
                      <a:pt x="17" y="114"/>
                    </a:lnTo>
                    <a:lnTo>
                      <a:pt x="15" y="111"/>
                    </a:lnTo>
                    <a:lnTo>
                      <a:pt x="11" y="108"/>
                    </a:lnTo>
                    <a:lnTo>
                      <a:pt x="9" y="104"/>
                    </a:lnTo>
                    <a:lnTo>
                      <a:pt x="7" y="100"/>
                    </a:lnTo>
                    <a:lnTo>
                      <a:pt x="5" y="95"/>
                    </a:lnTo>
                    <a:lnTo>
                      <a:pt x="3" y="89"/>
                    </a:lnTo>
                    <a:lnTo>
                      <a:pt x="2" y="84"/>
                    </a:lnTo>
                    <a:lnTo>
                      <a:pt x="1" y="79"/>
                    </a:lnTo>
                    <a:lnTo>
                      <a:pt x="0" y="73"/>
                    </a:lnTo>
                    <a:lnTo>
                      <a:pt x="0" y="67"/>
                    </a:lnTo>
                    <a:lnTo>
                      <a:pt x="0" y="62"/>
                    </a:lnTo>
                    <a:lnTo>
                      <a:pt x="2" y="0"/>
                    </a:lnTo>
                    <a:lnTo>
                      <a:pt x="298" y="0"/>
                    </a:lnTo>
                    <a:lnTo>
                      <a:pt x="300" y="62"/>
                    </a:lnTo>
                    <a:close/>
                  </a:path>
                </a:pathLst>
              </a:custGeom>
              <a:solidFill>
                <a:srgbClr val="CDCAC7"/>
              </a:solidFill>
              <a:ln w="0">
                <a:solidFill>
                  <a:srgbClr val="000000"/>
                </a:solidFill>
                <a:round/>
                <a:headEnd/>
                <a:tailEnd/>
              </a:ln>
            </p:spPr>
            <p:txBody>
              <a:bodyPr/>
              <a:lstStyle/>
              <a:p>
                <a:pPr algn="ctr"/>
                <a:endParaRPr lang="en-US" sz="1800"/>
              </a:p>
            </p:txBody>
          </p:sp>
          <p:sp>
            <p:nvSpPr>
              <p:cNvPr id="309734" name="Freeform 250"/>
              <p:cNvSpPr>
                <a:spLocks/>
              </p:cNvSpPr>
              <p:nvPr/>
            </p:nvSpPr>
            <p:spPr bwMode="auto">
              <a:xfrm>
                <a:off x="4955" y="1303"/>
                <a:ext cx="1" cy="9"/>
              </a:xfrm>
              <a:custGeom>
                <a:avLst/>
                <a:gdLst>
                  <a:gd name="T0" fmla="*/ 1 w 30"/>
                  <a:gd name="T1" fmla="*/ 9 h 201"/>
                  <a:gd name="T2" fmla="*/ 1 w 30"/>
                  <a:gd name="T3" fmla="*/ 9 h 201"/>
                  <a:gd name="T4" fmla="*/ 1 w 30"/>
                  <a:gd name="T5" fmla="*/ 9 h 201"/>
                  <a:gd name="T6" fmla="*/ 1 w 30"/>
                  <a:gd name="T7" fmla="*/ 9 h 201"/>
                  <a:gd name="T8" fmla="*/ 1 w 30"/>
                  <a:gd name="T9" fmla="*/ 9 h 201"/>
                  <a:gd name="T10" fmla="*/ 1 w 30"/>
                  <a:gd name="T11" fmla="*/ 9 h 201"/>
                  <a:gd name="T12" fmla="*/ 1 w 30"/>
                  <a:gd name="T13" fmla="*/ 8 h 201"/>
                  <a:gd name="T14" fmla="*/ 1 w 30"/>
                  <a:gd name="T15" fmla="*/ 8 h 201"/>
                  <a:gd name="T16" fmla="*/ 1 w 30"/>
                  <a:gd name="T17" fmla="*/ 1 h 201"/>
                  <a:gd name="T18" fmla="*/ 1 w 30"/>
                  <a:gd name="T19" fmla="*/ 1 h 201"/>
                  <a:gd name="T20" fmla="*/ 1 w 30"/>
                  <a:gd name="T21" fmla="*/ 0 h 201"/>
                  <a:gd name="T22" fmla="*/ 1 w 30"/>
                  <a:gd name="T23" fmla="*/ 0 h 201"/>
                  <a:gd name="T24" fmla="*/ 1 w 30"/>
                  <a:gd name="T25" fmla="*/ 0 h 201"/>
                  <a:gd name="T26" fmla="*/ 1 w 30"/>
                  <a:gd name="T27" fmla="*/ 0 h 201"/>
                  <a:gd name="T28" fmla="*/ 1 w 30"/>
                  <a:gd name="T29" fmla="*/ 0 h 201"/>
                  <a:gd name="T30" fmla="*/ 1 w 30"/>
                  <a:gd name="T31" fmla="*/ 0 h 201"/>
                  <a:gd name="T32" fmla="*/ 1 w 30"/>
                  <a:gd name="T33" fmla="*/ 0 h 201"/>
                  <a:gd name="T34" fmla="*/ 0 w 30"/>
                  <a:gd name="T35" fmla="*/ 0 h 201"/>
                  <a:gd name="T36" fmla="*/ 0 w 30"/>
                  <a:gd name="T37" fmla="*/ 0 h 201"/>
                  <a:gd name="T38" fmla="*/ 0 w 30"/>
                  <a:gd name="T39" fmla="*/ 0 h 201"/>
                  <a:gd name="T40" fmla="*/ 0 w 30"/>
                  <a:gd name="T41" fmla="*/ 0 h 201"/>
                  <a:gd name="T42" fmla="*/ 0 w 30"/>
                  <a:gd name="T43" fmla="*/ 0 h 201"/>
                  <a:gd name="T44" fmla="*/ 0 w 30"/>
                  <a:gd name="T45" fmla="*/ 0 h 201"/>
                  <a:gd name="T46" fmla="*/ 0 w 30"/>
                  <a:gd name="T47" fmla="*/ 1 h 201"/>
                  <a:gd name="T48" fmla="*/ 0 w 30"/>
                  <a:gd name="T49" fmla="*/ 1 h 201"/>
                  <a:gd name="T50" fmla="*/ 0 w 30"/>
                  <a:gd name="T51" fmla="*/ 8 h 201"/>
                  <a:gd name="T52" fmla="*/ 0 w 30"/>
                  <a:gd name="T53" fmla="*/ 8 h 201"/>
                  <a:gd name="T54" fmla="*/ 0 w 30"/>
                  <a:gd name="T55" fmla="*/ 8 h 201"/>
                  <a:gd name="T56" fmla="*/ 0 w 30"/>
                  <a:gd name="T57" fmla="*/ 8 h 201"/>
                  <a:gd name="T58" fmla="*/ 0 w 30"/>
                  <a:gd name="T59" fmla="*/ 9 h 201"/>
                  <a:gd name="T60" fmla="*/ 0 w 30"/>
                  <a:gd name="T61" fmla="*/ 9 h 201"/>
                  <a:gd name="T62" fmla="*/ 0 w 30"/>
                  <a:gd name="T63" fmla="*/ 9 h 201"/>
                  <a:gd name="T64" fmla="*/ 1 w 30"/>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01"/>
                  <a:gd name="T101" fmla="*/ 30 w 30"/>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01">
                    <a:moveTo>
                      <a:pt x="17" y="201"/>
                    </a:moveTo>
                    <a:lnTo>
                      <a:pt x="18" y="200"/>
                    </a:lnTo>
                    <a:lnTo>
                      <a:pt x="20" y="200"/>
                    </a:lnTo>
                    <a:lnTo>
                      <a:pt x="21" y="200"/>
                    </a:lnTo>
                    <a:lnTo>
                      <a:pt x="22" y="199"/>
                    </a:lnTo>
                    <a:lnTo>
                      <a:pt x="23" y="198"/>
                    </a:lnTo>
                    <a:lnTo>
                      <a:pt x="24" y="197"/>
                    </a:lnTo>
                    <a:lnTo>
                      <a:pt x="25" y="196"/>
                    </a:lnTo>
                    <a:lnTo>
                      <a:pt x="26" y="195"/>
                    </a:lnTo>
                    <a:lnTo>
                      <a:pt x="27" y="193"/>
                    </a:lnTo>
                    <a:lnTo>
                      <a:pt x="28" y="192"/>
                    </a:lnTo>
                    <a:lnTo>
                      <a:pt x="28" y="190"/>
                    </a:lnTo>
                    <a:lnTo>
                      <a:pt x="29" y="189"/>
                    </a:lnTo>
                    <a:lnTo>
                      <a:pt x="29" y="187"/>
                    </a:lnTo>
                    <a:lnTo>
                      <a:pt x="29" y="185"/>
                    </a:lnTo>
                    <a:lnTo>
                      <a:pt x="29" y="183"/>
                    </a:lnTo>
                    <a:lnTo>
                      <a:pt x="30" y="182"/>
                    </a:lnTo>
                    <a:lnTo>
                      <a:pt x="30" y="19"/>
                    </a:lnTo>
                    <a:lnTo>
                      <a:pt x="29" y="17"/>
                    </a:lnTo>
                    <a:lnTo>
                      <a:pt x="29" y="15"/>
                    </a:lnTo>
                    <a:lnTo>
                      <a:pt x="29" y="13"/>
                    </a:lnTo>
                    <a:lnTo>
                      <a:pt x="29" y="11"/>
                    </a:lnTo>
                    <a:lnTo>
                      <a:pt x="28" y="10"/>
                    </a:lnTo>
                    <a:lnTo>
                      <a:pt x="28" y="8"/>
                    </a:lnTo>
                    <a:lnTo>
                      <a:pt x="27" y="7"/>
                    </a:lnTo>
                    <a:lnTo>
                      <a:pt x="26" y="5"/>
                    </a:lnTo>
                    <a:lnTo>
                      <a:pt x="25" y="4"/>
                    </a:lnTo>
                    <a:lnTo>
                      <a:pt x="24" y="3"/>
                    </a:lnTo>
                    <a:lnTo>
                      <a:pt x="23" y="2"/>
                    </a:lnTo>
                    <a:lnTo>
                      <a:pt x="22" y="1"/>
                    </a:lnTo>
                    <a:lnTo>
                      <a:pt x="21" y="0"/>
                    </a:lnTo>
                    <a:lnTo>
                      <a:pt x="20" y="0"/>
                    </a:lnTo>
                    <a:lnTo>
                      <a:pt x="18" y="0"/>
                    </a:lnTo>
                    <a:lnTo>
                      <a:pt x="17" y="0"/>
                    </a:lnTo>
                    <a:lnTo>
                      <a:pt x="15" y="0"/>
                    </a:lnTo>
                    <a:lnTo>
                      <a:pt x="14" y="0"/>
                    </a:lnTo>
                    <a:lnTo>
                      <a:pt x="13" y="0"/>
                    </a:lnTo>
                    <a:lnTo>
                      <a:pt x="12" y="1"/>
                    </a:lnTo>
                    <a:lnTo>
                      <a:pt x="10" y="2"/>
                    </a:lnTo>
                    <a:lnTo>
                      <a:pt x="9" y="3"/>
                    </a:lnTo>
                    <a:lnTo>
                      <a:pt x="8" y="4"/>
                    </a:lnTo>
                    <a:lnTo>
                      <a:pt x="7" y="5"/>
                    </a:lnTo>
                    <a:lnTo>
                      <a:pt x="7" y="7"/>
                    </a:lnTo>
                    <a:lnTo>
                      <a:pt x="6" y="8"/>
                    </a:lnTo>
                    <a:lnTo>
                      <a:pt x="5" y="10"/>
                    </a:lnTo>
                    <a:lnTo>
                      <a:pt x="5" y="11"/>
                    </a:lnTo>
                    <a:lnTo>
                      <a:pt x="4" y="13"/>
                    </a:lnTo>
                    <a:lnTo>
                      <a:pt x="4" y="15"/>
                    </a:lnTo>
                    <a:lnTo>
                      <a:pt x="4" y="17"/>
                    </a:lnTo>
                    <a:lnTo>
                      <a:pt x="4" y="19"/>
                    </a:lnTo>
                    <a:lnTo>
                      <a:pt x="0" y="168"/>
                    </a:lnTo>
                    <a:lnTo>
                      <a:pt x="0" y="170"/>
                    </a:lnTo>
                    <a:lnTo>
                      <a:pt x="0" y="172"/>
                    </a:lnTo>
                    <a:lnTo>
                      <a:pt x="0" y="175"/>
                    </a:lnTo>
                    <a:lnTo>
                      <a:pt x="1" y="177"/>
                    </a:lnTo>
                    <a:lnTo>
                      <a:pt x="2" y="180"/>
                    </a:lnTo>
                    <a:lnTo>
                      <a:pt x="3" y="183"/>
                    </a:lnTo>
                    <a:lnTo>
                      <a:pt x="4" y="186"/>
                    </a:lnTo>
                    <a:lnTo>
                      <a:pt x="5" y="189"/>
                    </a:lnTo>
                    <a:lnTo>
                      <a:pt x="7" y="191"/>
                    </a:lnTo>
                    <a:lnTo>
                      <a:pt x="8" y="193"/>
                    </a:lnTo>
                    <a:lnTo>
                      <a:pt x="9" y="195"/>
                    </a:lnTo>
                    <a:lnTo>
                      <a:pt x="11" y="197"/>
                    </a:lnTo>
                    <a:lnTo>
                      <a:pt x="12" y="198"/>
                    </a:lnTo>
                    <a:lnTo>
                      <a:pt x="14" y="200"/>
                    </a:lnTo>
                    <a:lnTo>
                      <a:pt x="15" y="200"/>
                    </a:lnTo>
                    <a:lnTo>
                      <a:pt x="17" y="201"/>
                    </a:lnTo>
                    <a:close/>
                  </a:path>
                </a:pathLst>
              </a:custGeom>
              <a:solidFill>
                <a:srgbClr val="DADEDC"/>
              </a:solidFill>
              <a:ln w="0">
                <a:solidFill>
                  <a:srgbClr val="000000"/>
                </a:solidFill>
                <a:round/>
                <a:headEnd/>
                <a:tailEnd/>
              </a:ln>
            </p:spPr>
            <p:txBody>
              <a:bodyPr/>
              <a:lstStyle/>
              <a:p>
                <a:pPr algn="ctr"/>
                <a:endParaRPr lang="en-US" sz="1800"/>
              </a:p>
            </p:txBody>
          </p:sp>
          <p:sp>
            <p:nvSpPr>
              <p:cNvPr id="309735" name="Freeform 251"/>
              <p:cNvSpPr>
                <a:spLocks/>
              </p:cNvSpPr>
              <p:nvPr/>
            </p:nvSpPr>
            <p:spPr bwMode="auto">
              <a:xfrm>
                <a:off x="4970" y="1303"/>
                <a:ext cx="1" cy="9"/>
              </a:xfrm>
              <a:custGeom>
                <a:avLst/>
                <a:gdLst>
                  <a:gd name="T0" fmla="*/ 0 w 34"/>
                  <a:gd name="T1" fmla="*/ 9 h 209"/>
                  <a:gd name="T2" fmla="*/ 0 w 34"/>
                  <a:gd name="T3" fmla="*/ 9 h 209"/>
                  <a:gd name="T4" fmla="*/ 1 w 34"/>
                  <a:gd name="T5" fmla="*/ 9 h 209"/>
                  <a:gd name="T6" fmla="*/ 1 w 34"/>
                  <a:gd name="T7" fmla="*/ 9 h 209"/>
                  <a:gd name="T8" fmla="*/ 1 w 34"/>
                  <a:gd name="T9" fmla="*/ 8 h 209"/>
                  <a:gd name="T10" fmla="*/ 1 w 34"/>
                  <a:gd name="T11" fmla="*/ 8 h 209"/>
                  <a:gd name="T12" fmla="*/ 1 w 34"/>
                  <a:gd name="T13" fmla="*/ 8 h 209"/>
                  <a:gd name="T14" fmla="*/ 1 w 34"/>
                  <a:gd name="T15" fmla="*/ 8 h 209"/>
                  <a:gd name="T16" fmla="*/ 1 w 34"/>
                  <a:gd name="T17" fmla="*/ 1 h 209"/>
                  <a:gd name="T18" fmla="*/ 1 w 34"/>
                  <a:gd name="T19" fmla="*/ 1 h 209"/>
                  <a:gd name="T20" fmla="*/ 1 w 34"/>
                  <a:gd name="T21" fmla="*/ 0 h 209"/>
                  <a:gd name="T22" fmla="*/ 1 w 34"/>
                  <a:gd name="T23" fmla="*/ 0 h 209"/>
                  <a:gd name="T24" fmla="*/ 1 w 34"/>
                  <a:gd name="T25" fmla="*/ 0 h 209"/>
                  <a:gd name="T26" fmla="*/ 1 w 34"/>
                  <a:gd name="T27" fmla="*/ 0 h 209"/>
                  <a:gd name="T28" fmla="*/ 0 w 34"/>
                  <a:gd name="T29" fmla="*/ 0 h 209"/>
                  <a:gd name="T30" fmla="*/ 0 w 34"/>
                  <a:gd name="T31" fmla="*/ 0 h 209"/>
                  <a:gd name="T32" fmla="*/ 0 w 34"/>
                  <a:gd name="T33" fmla="*/ 0 h 209"/>
                  <a:gd name="T34" fmla="*/ 0 w 34"/>
                  <a:gd name="T35" fmla="*/ 0 h 209"/>
                  <a:gd name="T36" fmla="*/ 0 w 34"/>
                  <a:gd name="T37" fmla="*/ 0 h 209"/>
                  <a:gd name="T38" fmla="*/ 0 w 34"/>
                  <a:gd name="T39" fmla="*/ 0 h 209"/>
                  <a:gd name="T40" fmla="*/ 0 w 34"/>
                  <a:gd name="T41" fmla="*/ 0 h 209"/>
                  <a:gd name="T42" fmla="*/ 0 w 34"/>
                  <a:gd name="T43" fmla="*/ 0 h 209"/>
                  <a:gd name="T44" fmla="*/ 0 w 34"/>
                  <a:gd name="T45" fmla="*/ 1 h 209"/>
                  <a:gd name="T46" fmla="*/ 0 w 34"/>
                  <a:gd name="T47" fmla="*/ 1 h 209"/>
                  <a:gd name="T48" fmla="*/ 0 w 34"/>
                  <a:gd name="T49" fmla="*/ 1 h 209"/>
                  <a:gd name="T50" fmla="*/ 0 w 34"/>
                  <a:gd name="T51" fmla="*/ 8 h 209"/>
                  <a:gd name="T52" fmla="*/ 0 w 34"/>
                  <a:gd name="T53" fmla="*/ 8 h 209"/>
                  <a:gd name="T54" fmla="*/ 0 w 34"/>
                  <a:gd name="T55" fmla="*/ 9 h 209"/>
                  <a:gd name="T56" fmla="*/ 0 w 34"/>
                  <a:gd name="T57" fmla="*/ 9 h 209"/>
                  <a:gd name="T58" fmla="*/ 0 w 34"/>
                  <a:gd name="T59" fmla="*/ 9 h 209"/>
                  <a:gd name="T60" fmla="*/ 0 w 34"/>
                  <a:gd name="T61" fmla="*/ 9 h 209"/>
                  <a:gd name="T62" fmla="*/ 0 w 34"/>
                  <a:gd name="T63" fmla="*/ 9 h 209"/>
                  <a:gd name="T64" fmla="*/ 0 w 34"/>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209"/>
                  <a:gd name="T101" fmla="*/ 34 w 34"/>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209">
                    <a:moveTo>
                      <a:pt x="12" y="209"/>
                    </a:moveTo>
                    <a:lnTo>
                      <a:pt x="13" y="208"/>
                    </a:lnTo>
                    <a:lnTo>
                      <a:pt x="14" y="208"/>
                    </a:lnTo>
                    <a:lnTo>
                      <a:pt x="16" y="206"/>
                    </a:lnTo>
                    <a:lnTo>
                      <a:pt x="19" y="205"/>
                    </a:lnTo>
                    <a:lnTo>
                      <a:pt x="20" y="203"/>
                    </a:lnTo>
                    <a:lnTo>
                      <a:pt x="22" y="201"/>
                    </a:lnTo>
                    <a:lnTo>
                      <a:pt x="24" y="199"/>
                    </a:lnTo>
                    <a:lnTo>
                      <a:pt x="26" y="197"/>
                    </a:lnTo>
                    <a:lnTo>
                      <a:pt x="27" y="194"/>
                    </a:lnTo>
                    <a:lnTo>
                      <a:pt x="29" y="192"/>
                    </a:lnTo>
                    <a:lnTo>
                      <a:pt x="30" y="189"/>
                    </a:lnTo>
                    <a:lnTo>
                      <a:pt x="31" y="186"/>
                    </a:lnTo>
                    <a:lnTo>
                      <a:pt x="32" y="183"/>
                    </a:lnTo>
                    <a:lnTo>
                      <a:pt x="33" y="181"/>
                    </a:lnTo>
                    <a:lnTo>
                      <a:pt x="33" y="178"/>
                    </a:lnTo>
                    <a:lnTo>
                      <a:pt x="34" y="177"/>
                    </a:lnTo>
                    <a:lnTo>
                      <a:pt x="26" y="19"/>
                    </a:lnTo>
                    <a:lnTo>
                      <a:pt x="25" y="17"/>
                    </a:lnTo>
                    <a:lnTo>
                      <a:pt x="25" y="15"/>
                    </a:lnTo>
                    <a:lnTo>
                      <a:pt x="25" y="13"/>
                    </a:lnTo>
                    <a:lnTo>
                      <a:pt x="24" y="11"/>
                    </a:lnTo>
                    <a:lnTo>
                      <a:pt x="24" y="10"/>
                    </a:lnTo>
                    <a:lnTo>
                      <a:pt x="23" y="8"/>
                    </a:lnTo>
                    <a:lnTo>
                      <a:pt x="22" y="7"/>
                    </a:lnTo>
                    <a:lnTo>
                      <a:pt x="22" y="5"/>
                    </a:lnTo>
                    <a:lnTo>
                      <a:pt x="21" y="4"/>
                    </a:lnTo>
                    <a:lnTo>
                      <a:pt x="20" y="3"/>
                    </a:lnTo>
                    <a:lnTo>
                      <a:pt x="19" y="2"/>
                    </a:lnTo>
                    <a:lnTo>
                      <a:pt x="16" y="1"/>
                    </a:lnTo>
                    <a:lnTo>
                      <a:pt x="15" y="0"/>
                    </a:lnTo>
                    <a:lnTo>
                      <a:pt x="14" y="0"/>
                    </a:lnTo>
                    <a:lnTo>
                      <a:pt x="13" y="0"/>
                    </a:lnTo>
                    <a:lnTo>
                      <a:pt x="12" y="0"/>
                    </a:lnTo>
                    <a:lnTo>
                      <a:pt x="10" y="0"/>
                    </a:lnTo>
                    <a:lnTo>
                      <a:pt x="9" y="0"/>
                    </a:lnTo>
                    <a:lnTo>
                      <a:pt x="8" y="0"/>
                    </a:lnTo>
                    <a:lnTo>
                      <a:pt x="7" y="1"/>
                    </a:lnTo>
                    <a:lnTo>
                      <a:pt x="6" y="2"/>
                    </a:lnTo>
                    <a:lnTo>
                      <a:pt x="5" y="3"/>
                    </a:lnTo>
                    <a:lnTo>
                      <a:pt x="4" y="4"/>
                    </a:lnTo>
                    <a:lnTo>
                      <a:pt x="3" y="6"/>
                    </a:lnTo>
                    <a:lnTo>
                      <a:pt x="2" y="7"/>
                    </a:lnTo>
                    <a:lnTo>
                      <a:pt x="2" y="9"/>
                    </a:lnTo>
                    <a:lnTo>
                      <a:pt x="1" y="11"/>
                    </a:lnTo>
                    <a:lnTo>
                      <a:pt x="1" y="13"/>
                    </a:lnTo>
                    <a:lnTo>
                      <a:pt x="0" y="15"/>
                    </a:lnTo>
                    <a:lnTo>
                      <a:pt x="0" y="17"/>
                    </a:lnTo>
                    <a:lnTo>
                      <a:pt x="0" y="19"/>
                    </a:lnTo>
                    <a:lnTo>
                      <a:pt x="0" y="22"/>
                    </a:lnTo>
                    <a:lnTo>
                      <a:pt x="0" y="193"/>
                    </a:lnTo>
                    <a:lnTo>
                      <a:pt x="0" y="194"/>
                    </a:lnTo>
                    <a:lnTo>
                      <a:pt x="0" y="195"/>
                    </a:lnTo>
                    <a:lnTo>
                      <a:pt x="0" y="197"/>
                    </a:lnTo>
                    <a:lnTo>
                      <a:pt x="1" y="198"/>
                    </a:lnTo>
                    <a:lnTo>
                      <a:pt x="1" y="200"/>
                    </a:lnTo>
                    <a:lnTo>
                      <a:pt x="2" y="201"/>
                    </a:lnTo>
                    <a:lnTo>
                      <a:pt x="2" y="202"/>
                    </a:lnTo>
                    <a:lnTo>
                      <a:pt x="3" y="204"/>
                    </a:lnTo>
                    <a:lnTo>
                      <a:pt x="4" y="205"/>
                    </a:lnTo>
                    <a:lnTo>
                      <a:pt x="5" y="206"/>
                    </a:lnTo>
                    <a:lnTo>
                      <a:pt x="6" y="206"/>
                    </a:lnTo>
                    <a:lnTo>
                      <a:pt x="7" y="207"/>
                    </a:lnTo>
                    <a:lnTo>
                      <a:pt x="8" y="208"/>
                    </a:lnTo>
                    <a:lnTo>
                      <a:pt x="9" y="208"/>
                    </a:lnTo>
                    <a:lnTo>
                      <a:pt x="10" y="208"/>
                    </a:lnTo>
                    <a:lnTo>
                      <a:pt x="12" y="209"/>
                    </a:lnTo>
                    <a:close/>
                  </a:path>
                </a:pathLst>
              </a:custGeom>
              <a:solidFill>
                <a:srgbClr val="DADEDC"/>
              </a:solidFill>
              <a:ln w="0">
                <a:solidFill>
                  <a:srgbClr val="000000"/>
                </a:solidFill>
                <a:round/>
                <a:headEnd/>
                <a:tailEnd/>
              </a:ln>
            </p:spPr>
            <p:txBody>
              <a:bodyPr/>
              <a:lstStyle/>
              <a:p>
                <a:pPr algn="ctr"/>
                <a:endParaRPr lang="en-US" sz="1800"/>
              </a:p>
            </p:txBody>
          </p:sp>
          <p:sp>
            <p:nvSpPr>
              <p:cNvPr id="309736" name="Freeform 252"/>
              <p:cNvSpPr>
                <a:spLocks/>
              </p:cNvSpPr>
              <p:nvPr/>
            </p:nvSpPr>
            <p:spPr bwMode="auto">
              <a:xfrm>
                <a:off x="4956" y="1302"/>
                <a:ext cx="14" cy="5"/>
              </a:xfrm>
              <a:custGeom>
                <a:avLst/>
                <a:gdLst>
                  <a:gd name="T0" fmla="*/ 13 w 308"/>
                  <a:gd name="T1" fmla="*/ 5 h 100"/>
                  <a:gd name="T2" fmla="*/ 13 w 308"/>
                  <a:gd name="T3" fmla="*/ 5 h 100"/>
                  <a:gd name="T4" fmla="*/ 13 w 308"/>
                  <a:gd name="T5" fmla="*/ 5 h 100"/>
                  <a:gd name="T6" fmla="*/ 13 w 308"/>
                  <a:gd name="T7" fmla="*/ 5 h 100"/>
                  <a:gd name="T8" fmla="*/ 14 w 308"/>
                  <a:gd name="T9" fmla="*/ 4 h 100"/>
                  <a:gd name="T10" fmla="*/ 14 w 308"/>
                  <a:gd name="T11" fmla="*/ 4 h 100"/>
                  <a:gd name="T12" fmla="*/ 14 w 308"/>
                  <a:gd name="T13" fmla="*/ 4 h 100"/>
                  <a:gd name="T14" fmla="*/ 14 w 308"/>
                  <a:gd name="T15" fmla="*/ 4 h 100"/>
                  <a:gd name="T16" fmla="*/ 14 w 308"/>
                  <a:gd name="T17" fmla="*/ 2 h 100"/>
                  <a:gd name="T18" fmla="*/ 14 w 308"/>
                  <a:gd name="T19" fmla="*/ 1 h 100"/>
                  <a:gd name="T20" fmla="*/ 14 w 308"/>
                  <a:gd name="T21" fmla="*/ 1 h 100"/>
                  <a:gd name="T22" fmla="*/ 14 w 308"/>
                  <a:gd name="T23" fmla="*/ 1 h 100"/>
                  <a:gd name="T24" fmla="*/ 14 w 308"/>
                  <a:gd name="T25" fmla="*/ 1 h 100"/>
                  <a:gd name="T26" fmla="*/ 13 w 308"/>
                  <a:gd name="T27" fmla="*/ 0 h 100"/>
                  <a:gd name="T28" fmla="*/ 13 w 308"/>
                  <a:gd name="T29" fmla="*/ 0 h 100"/>
                  <a:gd name="T30" fmla="*/ 13 w 308"/>
                  <a:gd name="T31" fmla="*/ 0 h 100"/>
                  <a:gd name="T32" fmla="*/ 13 w 308"/>
                  <a:gd name="T33" fmla="*/ 0 h 100"/>
                  <a:gd name="T34" fmla="*/ 1 w 308"/>
                  <a:gd name="T35" fmla="*/ 0 h 100"/>
                  <a:gd name="T36" fmla="*/ 1 w 308"/>
                  <a:gd name="T37" fmla="*/ 0 h 100"/>
                  <a:gd name="T38" fmla="*/ 1 w 308"/>
                  <a:gd name="T39" fmla="*/ 0 h 100"/>
                  <a:gd name="T40" fmla="*/ 0 w 308"/>
                  <a:gd name="T41" fmla="*/ 0 h 100"/>
                  <a:gd name="T42" fmla="*/ 0 w 308"/>
                  <a:gd name="T43" fmla="*/ 1 h 100"/>
                  <a:gd name="T44" fmla="*/ 0 w 308"/>
                  <a:gd name="T45" fmla="*/ 1 h 100"/>
                  <a:gd name="T46" fmla="*/ 0 w 308"/>
                  <a:gd name="T47" fmla="*/ 1 h 100"/>
                  <a:gd name="T48" fmla="*/ 0 w 308"/>
                  <a:gd name="T49" fmla="*/ 1 h 100"/>
                  <a:gd name="T50" fmla="*/ 0 w 308"/>
                  <a:gd name="T51" fmla="*/ 3 h 100"/>
                  <a:gd name="T52" fmla="*/ 0 w 308"/>
                  <a:gd name="T53" fmla="*/ 4 h 100"/>
                  <a:gd name="T54" fmla="*/ 0 w 308"/>
                  <a:gd name="T55" fmla="*/ 4 h 100"/>
                  <a:gd name="T56" fmla="*/ 0 w 308"/>
                  <a:gd name="T57" fmla="*/ 4 h 100"/>
                  <a:gd name="T58" fmla="*/ 0 w 308"/>
                  <a:gd name="T59" fmla="*/ 5 h 100"/>
                  <a:gd name="T60" fmla="*/ 1 w 308"/>
                  <a:gd name="T61" fmla="*/ 5 h 100"/>
                  <a:gd name="T62" fmla="*/ 1 w 308"/>
                  <a:gd name="T63" fmla="*/ 5 h 100"/>
                  <a:gd name="T64" fmla="*/ 1 w 308"/>
                  <a:gd name="T65" fmla="*/ 5 h 100"/>
                  <a:gd name="T66" fmla="*/ 2 w 308"/>
                  <a:gd name="T67" fmla="*/ 5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8"/>
                  <a:gd name="T103" fmla="*/ 0 h 100"/>
                  <a:gd name="T104" fmla="*/ 308 w 308"/>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8" h="100">
                    <a:moveTo>
                      <a:pt x="275" y="100"/>
                    </a:moveTo>
                    <a:lnTo>
                      <a:pt x="278" y="99"/>
                    </a:lnTo>
                    <a:lnTo>
                      <a:pt x="281" y="99"/>
                    </a:lnTo>
                    <a:lnTo>
                      <a:pt x="284" y="98"/>
                    </a:lnTo>
                    <a:lnTo>
                      <a:pt x="287" y="97"/>
                    </a:lnTo>
                    <a:lnTo>
                      <a:pt x="290" y="96"/>
                    </a:lnTo>
                    <a:lnTo>
                      <a:pt x="294" y="94"/>
                    </a:lnTo>
                    <a:lnTo>
                      <a:pt x="296" y="92"/>
                    </a:lnTo>
                    <a:lnTo>
                      <a:pt x="298" y="90"/>
                    </a:lnTo>
                    <a:lnTo>
                      <a:pt x="300" y="88"/>
                    </a:lnTo>
                    <a:lnTo>
                      <a:pt x="302" y="86"/>
                    </a:lnTo>
                    <a:lnTo>
                      <a:pt x="304" y="83"/>
                    </a:lnTo>
                    <a:lnTo>
                      <a:pt x="305" y="80"/>
                    </a:lnTo>
                    <a:lnTo>
                      <a:pt x="306" y="77"/>
                    </a:lnTo>
                    <a:lnTo>
                      <a:pt x="307" y="74"/>
                    </a:lnTo>
                    <a:lnTo>
                      <a:pt x="307" y="71"/>
                    </a:lnTo>
                    <a:lnTo>
                      <a:pt x="308" y="68"/>
                    </a:lnTo>
                    <a:lnTo>
                      <a:pt x="308" y="32"/>
                    </a:lnTo>
                    <a:lnTo>
                      <a:pt x="307" y="28"/>
                    </a:lnTo>
                    <a:lnTo>
                      <a:pt x="307" y="25"/>
                    </a:lnTo>
                    <a:lnTo>
                      <a:pt x="306" y="22"/>
                    </a:lnTo>
                    <a:lnTo>
                      <a:pt x="305" y="19"/>
                    </a:lnTo>
                    <a:lnTo>
                      <a:pt x="304" y="17"/>
                    </a:lnTo>
                    <a:lnTo>
                      <a:pt x="302" y="14"/>
                    </a:lnTo>
                    <a:lnTo>
                      <a:pt x="300" y="12"/>
                    </a:lnTo>
                    <a:lnTo>
                      <a:pt x="298" y="10"/>
                    </a:lnTo>
                    <a:lnTo>
                      <a:pt x="296" y="8"/>
                    </a:lnTo>
                    <a:lnTo>
                      <a:pt x="294" y="6"/>
                    </a:lnTo>
                    <a:lnTo>
                      <a:pt x="290" y="4"/>
                    </a:lnTo>
                    <a:lnTo>
                      <a:pt x="287" y="3"/>
                    </a:lnTo>
                    <a:lnTo>
                      <a:pt x="284" y="2"/>
                    </a:lnTo>
                    <a:lnTo>
                      <a:pt x="281" y="0"/>
                    </a:lnTo>
                    <a:lnTo>
                      <a:pt x="278" y="0"/>
                    </a:lnTo>
                    <a:lnTo>
                      <a:pt x="275" y="0"/>
                    </a:lnTo>
                    <a:lnTo>
                      <a:pt x="33" y="0"/>
                    </a:lnTo>
                    <a:lnTo>
                      <a:pt x="29" y="0"/>
                    </a:lnTo>
                    <a:lnTo>
                      <a:pt x="26" y="0"/>
                    </a:lnTo>
                    <a:lnTo>
                      <a:pt x="23" y="2"/>
                    </a:lnTo>
                    <a:lnTo>
                      <a:pt x="19" y="3"/>
                    </a:lnTo>
                    <a:lnTo>
                      <a:pt x="16" y="4"/>
                    </a:lnTo>
                    <a:lnTo>
                      <a:pt x="13" y="6"/>
                    </a:lnTo>
                    <a:lnTo>
                      <a:pt x="11" y="8"/>
                    </a:lnTo>
                    <a:lnTo>
                      <a:pt x="9" y="10"/>
                    </a:lnTo>
                    <a:lnTo>
                      <a:pt x="7" y="12"/>
                    </a:lnTo>
                    <a:lnTo>
                      <a:pt x="5" y="14"/>
                    </a:lnTo>
                    <a:lnTo>
                      <a:pt x="3" y="17"/>
                    </a:lnTo>
                    <a:lnTo>
                      <a:pt x="2" y="19"/>
                    </a:lnTo>
                    <a:lnTo>
                      <a:pt x="1" y="22"/>
                    </a:lnTo>
                    <a:lnTo>
                      <a:pt x="0" y="25"/>
                    </a:lnTo>
                    <a:lnTo>
                      <a:pt x="0" y="28"/>
                    </a:lnTo>
                    <a:lnTo>
                      <a:pt x="0" y="32"/>
                    </a:lnTo>
                    <a:lnTo>
                      <a:pt x="0" y="68"/>
                    </a:lnTo>
                    <a:lnTo>
                      <a:pt x="0" y="71"/>
                    </a:lnTo>
                    <a:lnTo>
                      <a:pt x="0" y="74"/>
                    </a:lnTo>
                    <a:lnTo>
                      <a:pt x="1" y="77"/>
                    </a:lnTo>
                    <a:lnTo>
                      <a:pt x="2" y="80"/>
                    </a:lnTo>
                    <a:lnTo>
                      <a:pt x="3" y="83"/>
                    </a:lnTo>
                    <a:lnTo>
                      <a:pt x="5" y="86"/>
                    </a:lnTo>
                    <a:lnTo>
                      <a:pt x="7" y="88"/>
                    </a:lnTo>
                    <a:lnTo>
                      <a:pt x="9" y="90"/>
                    </a:lnTo>
                    <a:lnTo>
                      <a:pt x="11" y="92"/>
                    </a:lnTo>
                    <a:lnTo>
                      <a:pt x="13" y="94"/>
                    </a:lnTo>
                    <a:lnTo>
                      <a:pt x="16" y="96"/>
                    </a:lnTo>
                    <a:lnTo>
                      <a:pt x="19" y="97"/>
                    </a:lnTo>
                    <a:lnTo>
                      <a:pt x="23" y="98"/>
                    </a:lnTo>
                    <a:lnTo>
                      <a:pt x="26" y="99"/>
                    </a:lnTo>
                    <a:lnTo>
                      <a:pt x="29" y="99"/>
                    </a:lnTo>
                    <a:lnTo>
                      <a:pt x="33" y="100"/>
                    </a:lnTo>
                    <a:lnTo>
                      <a:pt x="275" y="100"/>
                    </a:lnTo>
                    <a:close/>
                  </a:path>
                </a:pathLst>
              </a:custGeom>
              <a:solidFill>
                <a:srgbClr val="F2EEEA"/>
              </a:solidFill>
              <a:ln w="0">
                <a:solidFill>
                  <a:srgbClr val="000000"/>
                </a:solidFill>
                <a:round/>
                <a:headEnd/>
                <a:tailEnd/>
              </a:ln>
            </p:spPr>
            <p:txBody>
              <a:bodyPr/>
              <a:lstStyle/>
              <a:p>
                <a:pPr algn="ctr"/>
                <a:endParaRPr lang="en-US" sz="1800"/>
              </a:p>
            </p:txBody>
          </p:sp>
          <p:sp>
            <p:nvSpPr>
              <p:cNvPr id="309737" name="Freeform 253"/>
              <p:cNvSpPr>
                <a:spLocks/>
              </p:cNvSpPr>
              <p:nvPr/>
            </p:nvSpPr>
            <p:spPr bwMode="auto">
              <a:xfrm>
                <a:off x="4848" y="1301"/>
                <a:ext cx="21" cy="13"/>
              </a:xfrm>
              <a:custGeom>
                <a:avLst/>
                <a:gdLst>
                  <a:gd name="T0" fmla="*/ 18 w 477"/>
                  <a:gd name="T1" fmla="*/ 13 h 283"/>
                  <a:gd name="T2" fmla="*/ 19 w 477"/>
                  <a:gd name="T3" fmla="*/ 13 h 283"/>
                  <a:gd name="T4" fmla="*/ 19 w 477"/>
                  <a:gd name="T5" fmla="*/ 13 h 283"/>
                  <a:gd name="T6" fmla="*/ 20 w 477"/>
                  <a:gd name="T7" fmla="*/ 12 h 283"/>
                  <a:gd name="T8" fmla="*/ 20 w 477"/>
                  <a:gd name="T9" fmla="*/ 12 h 283"/>
                  <a:gd name="T10" fmla="*/ 21 w 477"/>
                  <a:gd name="T11" fmla="*/ 11 h 283"/>
                  <a:gd name="T12" fmla="*/ 21 w 477"/>
                  <a:gd name="T13" fmla="*/ 11 h 283"/>
                  <a:gd name="T14" fmla="*/ 21 w 477"/>
                  <a:gd name="T15" fmla="*/ 10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1 h 283"/>
                  <a:gd name="T28" fmla="*/ 19 w 477"/>
                  <a:gd name="T29" fmla="*/ 0 h 283"/>
                  <a:gd name="T30" fmla="*/ 19 w 477"/>
                  <a:gd name="T31" fmla="*/ 0 h 283"/>
                  <a:gd name="T32" fmla="*/ 18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10 h 283"/>
                  <a:gd name="T52" fmla="*/ 0 w 477"/>
                  <a:gd name="T53" fmla="*/ 11 h 283"/>
                  <a:gd name="T54" fmla="*/ 0 w 477"/>
                  <a:gd name="T55" fmla="*/ 11 h 283"/>
                  <a:gd name="T56" fmla="*/ 1 w 477"/>
                  <a:gd name="T57" fmla="*/ 12 h 283"/>
                  <a:gd name="T58" fmla="*/ 1 w 477"/>
                  <a:gd name="T59" fmla="*/ 12 h 283"/>
                  <a:gd name="T60" fmla="*/ 1 w 477"/>
                  <a:gd name="T61" fmla="*/ 12 h 283"/>
                  <a:gd name="T62" fmla="*/ 2 w 477"/>
                  <a:gd name="T63" fmla="*/ 13 h 283"/>
                  <a:gd name="T64" fmla="*/ 2 w 477"/>
                  <a:gd name="T65" fmla="*/ 13 h 283"/>
                  <a:gd name="T66" fmla="*/ 3 w 477"/>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4" y="283"/>
                    </a:moveTo>
                    <a:lnTo>
                      <a:pt x="419" y="282"/>
                    </a:lnTo>
                    <a:lnTo>
                      <a:pt x="425" y="281"/>
                    </a:lnTo>
                    <a:lnTo>
                      <a:pt x="430" y="280"/>
                    </a:lnTo>
                    <a:lnTo>
                      <a:pt x="435" y="277"/>
                    </a:lnTo>
                    <a:lnTo>
                      <a:pt x="440" y="275"/>
                    </a:lnTo>
                    <a:lnTo>
                      <a:pt x="445" y="271"/>
                    </a:lnTo>
                    <a:lnTo>
                      <a:pt x="450" y="268"/>
                    </a:lnTo>
                    <a:lnTo>
                      <a:pt x="456" y="263"/>
                    </a:lnTo>
                    <a:lnTo>
                      <a:pt x="460" y="259"/>
                    </a:lnTo>
                    <a:lnTo>
                      <a:pt x="464" y="253"/>
                    </a:lnTo>
                    <a:lnTo>
                      <a:pt x="468" y="247"/>
                    </a:lnTo>
                    <a:lnTo>
                      <a:pt x="471" y="241"/>
                    </a:lnTo>
                    <a:lnTo>
                      <a:pt x="473" y="235"/>
                    </a:lnTo>
                    <a:lnTo>
                      <a:pt x="475" y="229"/>
                    </a:lnTo>
                    <a:lnTo>
                      <a:pt x="476" y="222"/>
                    </a:lnTo>
                    <a:lnTo>
                      <a:pt x="477" y="215"/>
                    </a:lnTo>
                    <a:lnTo>
                      <a:pt x="463" y="67"/>
                    </a:lnTo>
                    <a:lnTo>
                      <a:pt x="462" y="60"/>
                    </a:lnTo>
                    <a:lnTo>
                      <a:pt x="462" y="52"/>
                    </a:lnTo>
                    <a:lnTo>
                      <a:pt x="460" y="46"/>
                    </a:lnTo>
                    <a:lnTo>
                      <a:pt x="459" y="40"/>
                    </a:lnTo>
                    <a:lnTo>
                      <a:pt x="457" y="34"/>
                    </a:lnTo>
                    <a:lnTo>
                      <a:pt x="453" y="29"/>
                    </a:lnTo>
                    <a:lnTo>
                      <a:pt x="451" y="24"/>
                    </a:lnTo>
                    <a:lnTo>
                      <a:pt x="448" y="20"/>
                    </a:lnTo>
                    <a:lnTo>
                      <a:pt x="444" y="14"/>
                    </a:lnTo>
                    <a:lnTo>
                      <a:pt x="441" y="11"/>
                    </a:lnTo>
                    <a:lnTo>
                      <a:pt x="437" y="7"/>
                    </a:lnTo>
                    <a:lnTo>
                      <a:pt x="433" y="5"/>
                    </a:lnTo>
                    <a:lnTo>
                      <a:pt x="428" y="2"/>
                    </a:lnTo>
                    <a:lnTo>
                      <a:pt x="424" y="1"/>
                    </a:lnTo>
                    <a:lnTo>
                      <a:pt x="419" y="0"/>
                    </a:lnTo>
                    <a:lnTo>
                      <a:pt x="414" y="0"/>
                    </a:lnTo>
                    <a:lnTo>
                      <a:pt x="61" y="0"/>
                    </a:lnTo>
                    <a:lnTo>
                      <a:pt x="56" y="0"/>
                    </a:lnTo>
                    <a:lnTo>
                      <a:pt x="51" y="1"/>
                    </a:lnTo>
                    <a:lnTo>
                      <a:pt x="47" y="2"/>
                    </a:lnTo>
                    <a:lnTo>
                      <a:pt x="43" y="5"/>
                    </a:lnTo>
                    <a:lnTo>
                      <a:pt x="39" y="7"/>
                    </a:lnTo>
                    <a:lnTo>
                      <a:pt x="35" y="11"/>
                    </a:lnTo>
                    <a:lnTo>
                      <a:pt x="31" y="14"/>
                    </a:lnTo>
                    <a:lnTo>
                      <a:pt x="27" y="20"/>
                    </a:lnTo>
                    <a:lnTo>
                      <a:pt x="24" y="24"/>
                    </a:lnTo>
                    <a:lnTo>
                      <a:pt x="21" y="29"/>
                    </a:lnTo>
                    <a:lnTo>
                      <a:pt x="19" y="34"/>
                    </a:lnTo>
                    <a:lnTo>
                      <a:pt x="17" y="40"/>
                    </a:lnTo>
                    <a:lnTo>
                      <a:pt x="16" y="46"/>
                    </a:lnTo>
                    <a:lnTo>
                      <a:pt x="14" y="52"/>
                    </a:lnTo>
                    <a:lnTo>
                      <a:pt x="14" y="60"/>
                    </a:lnTo>
                    <a:lnTo>
                      <a:pt x="14" y="67"/>
                    </a:lnTo>
                    <a:lnTo>
                      <a:pt x="0" y="215"/>
                    </a:lnTo>
                    <a:lnTo>
                      <a:pt x="0" y="222"/>
                    </a:lnTo>
                    <a:lnTo>
                      <a:pt x="1" y="229"/>
                    </a:lnTo>
                    <a:lnTo>
                      <a:pt x="3" y="235"/>
                    </a:lnTo>
                    <a:lnTo>
                      <a:pt x="5" y="241"/>
                    </a:lnTo>
                    <a:lnTo>
                      <a:pt x="8" y="247"/>
                    </a:lnTo>
                    <a:lnTo>
                      <a:pt x="12" y="253"/>
                    </a:lnTo>
                    <a:lnTo>
                      <a:pt x="16" y="259"/>
                    </a:lnTo>
                    <a:lnTo>
                      <a:pt x="20" y="263"/>
                    </a:lnTo>
                    <a:lnTo>
                      <a:pt x="25" y="268"/>
                    </a:lnTo>
                    <a:lnTo>
                      <a:pt x="31" y="271"/>
                    </a:lnTo>
                    <a:lnTo>
                      <a:pt x="36" y="275"/>
                    </a:lnTo>
                    <a:lnTo>
                      <a:pt x="41" y="277"/>
                    </a:lnTo>
                    <a:lnTo>
                      <a:pt x="46" y="280"/>
                    </a:lnTo>
                    <a:lnTo>
                      <a:pt x="51" y="281"/>
                    </a:lnTo>
                    <a:lnTo>
                      <a:pt x="56" y="282"/>
                    </a:lnTo>
                    <a:lnTo>
                      <a:pt x="61" y="283"/>
                    </a:lnTo>
                    <a:lnTo>
                      <a:pt x="414" y="283"/>
                    </a:lnTo>
                    <a:close/>
                  </a:path>
                </a:pathLst>
              </a:custGeom>
              <a:solidFill>
                <a:srgbClr val="7F7F7F"/>
              </a:solidFill>
              <a:ln w="0">
                <a:solidFill>
                  <a:srgbClr val="000000"/>
                </a:solidFill>
                <a:round/>
                <a:headEnd/>
                <a:tailEnd/>
              </a:ln>
            </p:spPr>
            <p:txBody>
              <a:bodyPr/>
              <a:lstStyle/>
              <a:p>
                <a:pPr algn="ctr"/>
                <a:endParaRPr lang="en-US" sz="1800"/>
              </a:p>
            </p:txBody>
          </p:sp>
          <p:sp>
            <p:nvSpPr>
              <p:cNvPr id="309738" name="Freeform 254"/>
              <p:cNvSpPr>
                <a:spLocks/>
              </p:cNvSpPr>
              <p:nvPr/>
            </p:nvSpPr>
            <p:spPr bwMode="auto">
              <a:xfrm>
                <a:off x="4849" y="1302"/>
                <a:ext cx="20" cy="11"/>
              </a:xfrm>
              <a:custGeom>
                <a:avLst/>
                <a:gdLst>
                  <a:gd name="T0" fmla="*/ 17 w 455"/>
                  <a:gd name="T1" fmla="*/ 11 h 270"/>
                  <a:gd name="T2" fmla="*/ 18 w 455"/>
                  <a:gd name="T3" fmla="*/ 11 h 270"/>
                  <a:gd name="T4" fmla="*/ 18 w 455"/>
                  <a:gd name="T5" fmla="*/ 11 h 270"/>
                  <a:gd name="T6" fmla="*/ 19 w 455"/>
                  <a:gd name="T7" fmla="*/ 10 h 270"/>
                  <a:gd name="T8" fmla="*/ 19 w 455"/>
                  <a:gd name="T9" fmla="*/ 10 h 270"/>
                  <a:gd name="T10" fmla="*/ 20 w 455"/>
                  <a:gd name="T11" fmla="*/ 10 h 270"/>
                  <a:gd name="T12" fmla="*/ 20 w 455"/>
                  <a:gd name="T13" fmla="*/ 9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8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2 h 270"/>
                  <a:gd name="T50" fmla="*/ 0 w 455"/>
                  <a:gd name="T51" fmla="*/ 8 h 270"/>
                  <a:gd name="T52" fmla="*/ 0 w 455"/>
                  <a:gd name="T53" fmla="*/ 9 h 270"/>
                  <a:gd name="T54" fmla="*/ 0 w 455"/>
                  <a:gd name="T55" fmla="*/ 9 h 270"/>
                  <a:gd name="T56" fmla="*/ 0 w 455"/>
                  <a:gd name="T57" fmla="*/ 10 h 270"/>
                  <a:gd name="T58" fmla="*/ 1 w 455"/>
                  <a:gd name="T59" fmla="*/ 10 h 270"/>
                  <a:gd name="T60" fmla="*/ 1 w 455"/>
                  <a:gd name="T61" fmla="*/ 11 h 270"/>
                  <a:gd name="T62" fmla="*/ 2 w 455"/>
                  <a:gd name="T63" fmla="*/ 11 h 270"/>
                  <a:gd name="T64" fmla="*/ 2 w 455"/>
                  <a:gd name="T65" fmla="*/ 11 h 270"/>
                  <a:gd name="T66" fmla="*/ 3 w 455"/>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4" y="270"/>
                    </a:moveTo>
                    <a:lnTo>
                      <a:pt x="398" y="269"/>
                    </a:lnTo>
                    <a:lnTo>
                      <a:pt x="404" y="268"/>
                    </a:lnTo>
                    <a:lnTo>
                      <a:pt x="410" y="267"/>
                    </a:lnTo>
                    <a:lnTo>
                      <a:pt x="415" y="265"/>
                    </a:lnTo>
                    <a:lnTo>
                      <a:pt x="420" y="262"/>
                    </a:lnTo>
                    <a:lnTo>
                      <a:pt x="425" y="259"/>
                    </a:lnTo>
                    <a:lnTo>
                      <a:pt x="429" y="256"/>
                    </a:lnTo>
                    <a:lnTo>
                      <a:pt x="434" y="251"/>
                    </a:lnTo>
                    <a:lnTo>
                      <a:pt x="438" y="246"/>
                    </a:lnTo>
                    <a:lnTo>
                      <a:pt x="442" y="241"/>
                    </a:lnTo>
                    <a:lnTo>
                      <a:pt x="446" y="236"/>
                    </a:lnTo>
                    <a:lnTo>
                      <a:pt x="449" y="231"/>
                    </a:lnTo>
                    <a:lnTo>
                      <a:pt x="451" y="225"/>
                    </a:lnTo>
                    <a:lnTo>
                      <a:pt x="453" y="219"/>
                    </a:lnTo>
                    <a:lnTo>
                      <a:pt x="454" y="213"/>
                    </a:lnTo>
                    <a:lnTo>
                      <a:pt x="455" y="206"/>
                    </a:lnTo>
                    <a:lnTo>
                      <a:pt x="441" y="65"/>
                    </a:lnTo>
                    <a:lnTo>
                      <a:pt x="440" y="58"/>
                    </a:lnTo>
                    <a:lnTo>
                      <a:pt x="440" y="51"/>
                    </a:lnTo>
                    <a:lnTo>
                      <a:pt x="438" y="45"/>
                    </a:lnTo>
                    <a:lnTo>
                      <a:pt x="437" y="39"/>
                    </a:lnTo>
                    <a:lnTo>
                      <a:pt x="435" y="33"/>
                    </a:lnTo>
                    <a:lnTo>
                      <a:pt x="433" y="28"/>
                    </a:lnTo>
                    <a:lnTo>
                      <a:pt x="430" y="23"/>
                    </a:lnTo>
                    <a:lnTo>
                      <a:pt x="427" y="19"/>
                    </a:lnTo>
                    <a:lnTo>
                      <a:pt x="424" y="15"/>
                    </a:lnTo>
                    <a:lnTo>
                      <a:pt x="420" y="10"/>
                    </a:lnTo>
                    <a:lnTo>
                      <a:pt x="417" y="7"/>
                    </a:lnTo>
                    <a:lnTo>
                      <a:pt x="413" y="4"/>
                    </a:lnTo>
                    <a:lnTo>
                      <a:pt x="408" y="2"/>
                    </a:lnTo>
                    <a:lnTo>
                      <a:pt x="403" y="1"/>
                    </a:lnTo>
                    <a:lnTo>
                      <a:pt x="398" y="0"/>
                    </a:lnTo>
                    <a:lnTo>
                      <a:pt x="394" y="0"/>
                    </a:lnTo>
                    <a:lnTo>
                      <a:pt x="60" y="0"/>
                    </a:lnTo>
                    <a:lnTo>
                      <a:pt x="54" y="0"/>
                    </a:lnTo>
                    <a:lnTo>
                      <a:pt x="49" y="1"/>
                    </a:lnTo>
                    <a:lnTo>
                      <a:pt x="45" y="2"/>
                    </a:lnTo>
                    <a:lnTo>
                      <a:pt x="41" y="4"/>
                    </a:lnTo>
                    <a:lnTo>
                      <a:pt x="37" y="7"/>
                    </a:lnTo>
                    <a:lnTo>
                      <a:pt x="33" y="10"/>
                    </a:lnTo>
                    <a:lnTo>
                      <a:pt x="30" y="15"/>
                    </a:lnTo>
                    <a:lnTo>
                      <a:pt x="27" y="19"/>
                    </a:lnTo>
                    <a:lnTo>
                      <a:pt x="24" y="23"/>
                    </a:lnTo>
                    <a:lnTo>
                      <a:pt x="21" y="28"/>
                    </a:lnTo>
                    <a:lnTo>
                      <a:pt x="19" y="33"/>
                    </a:lnTo>
                    <a:lnTo>
                      <a:pt x="16" y="39"/>
                    </a:lnTo>
                    <a:lnTo>
                      <a:pt x="15" y="45"/>
                    </a:lnTo>
                    <a:lnTo>
                      <a:pt x="13" y="51"/>
                    </a:lnTo>
                    <a:lnTo>
                      <a:pt x="13" y="58"/>
                    </a:lnTo>
                    <a:lnTo>
                      <a:pt x="13" y="65"/>
                    </a:lnTo>
                    <a:lnTo>
                      <a:pt x="0" y="206"/>
                    </a:lnTo>
                    <a:lnTo>
                      <a:pt x="0" y="213"/>
                    </a:lnTo>
                    <a:lnTo>
                      <a:pt x="1" y="219"/>
                    </a:lnTo>
                    <a:lnTo>
                      <a:pt x="3" y="225"/>
                    </a:lnTo>
                    <a:lnTo>
                      <a:pt x="5" y="231"/>
                    </a:lnTo>
                    <a:lnTo>
                      <a:pt x="8" y="236"/>
                    </a:lnTo>
                    <a:lnTo>
                      <a:pt x="11" y="241"/>
                    </a:lnTo>
                    <a:lnTo>
                      <a:pt x="15" y="246"/>
                    </a:lnTo>
                    <a:lnTo>
                      <a:pt x="20" y="251"/>
                    </a:lnTo>
                    <a:lnTo>
                      <a:pt x="25" y="256"/>
                    </a:lnTo>
                    <a:lnTo>
                      <a:pt x="29" y="259"/>
                    </a:lnTo>
                    <a:lnTo>
                      <a:pt x="34" y="262"/>
                    </a:lnTo>
                    <a:lnTo>
                      <a:pt x="39" y="265"/>
                    </a:lnTo>
                    <a:lnTo>
                      <a:pt x="44" y="267"/>
                    </a:lnTo>
                    <a:lnTo>
                      <a:pt x="49" y="268"/>
                    </a:lnTo>
                    <a:lnTo>
                      <a:pt x="54" y="269"/>
                    </a:lnTo>
                    <a:lnTo>
                      <a:pt x="60" y="270"/>
                    </a:lnTo>
                    <a:lnTo>
                      <a:pt x="394" y="270"/>
                    </a:lnTo>
                    <a:close/>
                  </a:path>
                </a:pathLst>
              </a:custGeom>
              <a:solidFill>
                <a:srgbClr val="F2F3F1"/>
              </a:solidFill>
              <a:ln w="0">
                <a:solidFill>
                  <a:srgbClr val="000000"/>
                </a:solidFill>
                <a:round/>
                <a:headEnd/>
                <a:tailEnd/>
              </a:ln>
            </p:spPr>
            <p:txBody>
              <a:bodyPr/>
              <a:lstStyle/>
              <a:p>
                <a:pPr algn="ctr"/>
                <a:endParaRPr lang="en-US" sz="1800"/>
              </a:p>
            </p:txBody>
          </p:sp>
          <p:sp>
            <p:nvSpPr>
              <p:cNvPr id="309739" name="Freeform 255"/>
              <p:cNvSpPr>
                <a:spLocks/>
              </p:cNvSpPr>
              <p:nvPr/>
            </p:nvSpPr>
            <p:spPr bwMode="auto">
              <a:xfrm>
                <a:off x="4852" y="1307"/>
                <a:ext cx="14" cy="6"/>
              </a:xfrm>
              <a:custGeom>
                <a:avLst/>
                <a:gdLst>
                  <a:gd name="T0" fmla="*/ 14 w 332"/>
                  <a:gd name="T1" fmla="*/ 3 h 122"/>
                  <a:gd name="T2" fmla="*/ 14 w 332"/>
                  <a:gd name="T3" fmla="*/ 3 h 122"/>
                  <a:gd name="T4" fmla="*/ 14 w 332"/>
                  <a:gd name="T5" fmla="*/ 4 h 122"/>
                  <a:gd name="T6" fmla="*/ 14 w 332"/>
                  <a:gd name="T7" fmla="*/ 4 h 122"/>
                  <a:gd name="T8" fmla="*/ 14 w 332"/>
                  <a:gd name="T9" fmla="*/ 4 h 122"/>
                  <a:gd name="T10" fmla="*/ 14 w 332"/>
                  <a:gd name="T11" fmla="*/ 4 h 122"/>
                  <a:gd name="T12" fmla="*/ 14 w 332"/>
                  <a:gd name="T13" fmla="*/ 5 h 122"/>
                  <a:gd name="T14" fmla="*/ 14 w 332"/>
                  <a:gd name="T15" fmla="*/ 5 h 122"/>
                  <a:gd name="T16" fmla="*/ 14 w 332"/>
                  <a:gd name="T17" fmla="*/ 5 h 122"/>
                  <a:gd name="T18" fmla="*/ 13 w 332"/>
                  <a:gd name="T19" fmla="*/ 5 h 122"/>
                  <a:gd name="T20" fmla="*/ 13 w 332"/>
                  <a:gd name="T21" fmla="*/ 5 h 122"/>
                  <a:gd name="T22" fmla="*/ 13 w 332"/>
                  <a:gd name="T23" fmla="*/ 6 h 122"/>
                  <a:gd name="T24" fmla="*/ 13 w 332"/>
                  <a:gd name="T25" fmla="*/ 6 h 122"/>
                  <a:gd name="T26" fmla="*/ 13 w 332"/>
                  <a:gd name="T27" fmla="*/ 6 h 122"/>
                  <a:gd name="T28" fmla="*/ 13 w 332"/>
                  <a:gd name="T29" fmla="*/ 6 h 122"/>
                  <a:gd name="T30" fmla="*/ 13 w 332"/>
                  <a:gd name="T31" fmla="*/ 6 h 122"/>
                  <a:gd name="T32" fmla="*/ 12 w 332"/>
                  <a:gd name="T33" fmla="*/ 6 h 122"/>
                  <a:gd name="T34" fmla="*/ 2 w 332"/>
                  <a:gd name="T35" fmla="*/ 6 h 122"/>
                  <a:gd name="T36" fmla="*/ 1 w 332"/>
                  <a:gd name="T37" fmla="*/ 6 h 122"/>
                  <a:gd name="T38" fmla="*/ 1 w 332"/>
                  <a:gd name="T39" fmla="*/ 6 h 122"/>
                  <a:gd name="T40" fmla="*/ 1 w 332"/>
                  <a:gd name="T41" fmla="*/ 6 h 122"/>
                  <a:gd name="T42" fmla="*/ 1 w 332"/>
                  <a:gd name="T43" fmla="*/ 6 h 122"/>
                  <a:gd name="T44" fmla="*/ 1 w 332"/>
                  <a:gd name="T45" fmla="*/ 6 h 122"/>
                  <a:gd name="T46" fmla="*/ 1 w 332"/>
                  <a:gd name="T47" fmla="*/ 5 h 122"/>
                  <a:gd name="T48" fmla="*/ 1 w 332"/>
                  <a:gd name="T49" fmla="*/ 5 h 122"/>
                  <a:gd name="T50" fmla="*/ 0 w 332"/>
                  <a:gd name="T51" fmla="*/ 5 h 122"/>
                  <a:gd name="T52" fmla="*/ 0 w 332"/>
                  <a:gd name="T53" fmla="*/ 5 h 122"/>
                  <a:gd name="T54" fmla="*/ 0 w 332"/>
                  <a:gd name="T55" fmla="*/ 5 h 122"/>
                  <a:gd name="T56" fmla="*/ 0 w 332"/>
                  <a:gd name="T57" fmla="*/ 4 h 122"/>
                  <a:gd name="T58" fmla="*/ 0 w 332"/>
                  <a:gd name="T59" fmla="*/ 4 h 122"/>
                  <a:gd name="T60" fmla="*/ 0 w 332"/>
                  <a:gd name="T61" fmla="*/ 4 h 122"/>
                  <a:gd name="T62" fmla="*/ 0 w 332"/>
                  <a:gd name="T63" fmla="*/ 4 h 122"/>
                  <a:gd name="T64" fmla="*/ 0 w 332"/>
                  <a:gd name="T65" fmla="*/ 3 h 122"/>
                  <a:gd name="T66" fmla="*/ 0 w 332"/>
                  <a:gd name="T67" fmla="*/ 3 h 122"/>
                  <a:gd name="T68" fmla="*/ 0 w 332"/>
                  <a:gd name="T69" fmla="*/ 0 h 122"/>
                  <a:gd name="T70" fmla="*/ 14 w 332"/>
                  <a:gd name="T71" fmla="*/ 0 h 122"/>
                  <a:gd name="T72" fmla="*/ 14 w 332"/>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2"/>
                  <a:gd name="T113" fmla="*/ 332 w 332"/>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2">
                    <a:moveTo>
                      <a:pt x="332" y="62"/>
                    </a:moveTo>
                    <a:lnTo>
                      <a:pt x="331" y="67"/>
                    </a:lnTo>
                    <a:lnTo>
                      <a:pt x="331" y="73"/>
                    </a:lnTo>
                    <a:lnTo>
                      <a:pt x="330" y="79"/>
                    </a:lnTo>
                    <a:lnTo>
                      <a:pt x="329" y="85"/>
                    </a:lnTo>
                    <a:lnTo>
                      <a:pt x="327" y="90"/>
                    </a:lnTo>
                    <a:lnTo>
                      <a:pt x="326" y="95"/>
                    </a:lnTo>
                    <a:lnTo>
                      <a:pt x="323" y="100"/>
                    </a:lnTo>
                    <a:lnTo>
                      <a:pt x="321" y="104"/>
                    </a:lnTo>
                    <a:lnTo>
                      <a:pt x="319" y="108"/>
                    </a:lnTo>
                    <a:lnTo>
                      <a:pt x="316" y="111"/>
                    </a:lnTo>
                    <a:lnTo>
                      <a:pt x="313" y="114"/>
                    </a:lnTo>
                    <a:lnTo>
                      <a:pt x="309" y="117"/>
                    </a:lnTo>
                    <a:lnTo>
                      <a:pt x="306" y="119"/>
                    </a:lnTo>
                    <a:lnTo>
                      <a:pt x="301" y="120"/>
                    </a:lnTo>
                    <a:lnTo>
                      <a:pt x="297" y="121"/>
                    </a:lnTo>
                    <a:lnTo>
                      <a:pt x="293" y="122"/>
                    </a:lnTo>
                    <a:lnTo>
                      <a:pt x="38" y="122"/>
                    </a:lnTo>
                    <a:lnTo>
                      <a:pt x="33" y="121"/>
                    </a:lnTo>
                    <a:lnTo>
                      <a:pt x="28" y="120"/>
                    </a:lnTo>
                    <a:lnTo>
                      <a:pt x="25" y="119"/>
                    </a:lnTo>
                    <a:lnTo>
                      <a:pt x="21" y="117"/>
                    </a:lnTo>
                    <a:lnTo>
                      <a:pt x="18" y="114"/>
                    </a:lnTo>
                    <a:lnTo>
                      <a:pt x="15" y="111"/>
                    </a:lnTo>
                    <a:lnTo>
                      <a:pt x="12" y="108"/>
                    </a:lnTo>
                    <a:lnTo>
                      <a:pt x="9" y="104"/>
                    </a:lnTo>
                    <a:lnTo>
                      <a:pt x="7" y="100"/>
                    </a:lnTo>
                    <a:lnTo>
                      <a:pt x="5" y="95"/>
                    </a:lnTo>
                    <a:lnTo>
                      <a:pt x="3" y="90"/>
                    </a:lnTo>
                    <a:lnTo>
                      <a:pt x="2" y="85"/>
                    </a:lnTo>
                    <a:lnTo>
                      <a:pt x="1" y="79"/>
                    </a:lnTo>
                    <a:lnTo>
                      <a:pt x="0" y="73"/>
                    </a:lnTo>
                    <a:lnTo>
                      <a:pt x="0" y="67"/>
                    </a:lnTo>
                    <a:lnTo>
                      <a:pt x="0" y="62"/>
                    </a:lnTo>
                    <a:lnTo>
                      <a:pt x="2" y="0"/>
                    </a:lnTo>
                    <a:lnTo>
                      <a:pt x="330" y="0"/>
                    </a:lnTo>
                    <a:lnTo>
                      <a:pt x="332" y="62"/>
                    </a:lnTo>
                    <a:close/>
                  </a:path>
                </a:pathLst>
              </a:custGeom>
              <a:solidFill>
                <a:srgbClr val="CDCAC7"/>
              </a:solidFill>
              <a:ln w="0">
                <a:solidFill>
                  <a:srgbClr val="000000"/>
                </a:solidFill>
                <a:round/>
                <a:headEnd/>
                <a:tailEnd/>
              </a:ln>
            </p:spPr>
            <p:txBody>
              <a:bodyPr/>
              <a:lstStyle/>
              <a:p>
                <a:pPr algn="ctr"/>
                <a:endParaRPr lang="en-US" sz="1800"/>
              </a:p>
            </p:txBody>
          </p:sp>
          <p:sp>
            <p:nvSpPr>
              <p:cNvPr id="309740" name="Freeform 256"/>
              <p:cNvSpPr>
                <a:spLocks/>
              </p:cNvSpPr>
              <p:nvPr/>
            </p:nvSpPr>
            <p:spPr bwMode="auto">
              <a:xfrm>
                <a:off x="4849" y="1303"/>
                <a:ext cx="2" cy="9"/>
              </a:xfrm>
              <a:custGeom>
                <a:avLst/>
                <a:gdLst>
                  <a:gd name="T0" fmla="*/ 1 w 33"/>
                  <a:gd name="T1" fmla="*/ 9 h 201"/>
                  <a:gd name="T2" fmla="*/ 1 w 33"/>
                  <a:gd name="T3" fmla="*/ 9 h 201"/>
                  <a:gd name="T4" fmla="*/ 2 w 33"/>
                  <a:gd name="T5" fmla="*/ 9 h 201"/>
                  <a:gd name="T6" fmla="*/ 2 w 33"/>
                  <a:gd name="T7" fmla="*/ 9 h 201"/>
                  <a:gd name="T8" fmla="*/ 2 w 33"/>
                  <a:gd name="T9" fmla="*/ 9 h 201"/>
                  <a:gd name="T10" fmla="*/ 2 w 33"/>
                  <a:gd name="T11" fmla="*/ 9 h 201"/>
                  <a:gd name="T12" fmla="*/ 2 w 33"/>
                  <a:gd name="T13" fmla="*/ 8 h 201"/>
                  <a:gd name="T14" fmla="*/ 2 w 33"/>
                  <a:gd name="T15" fmla="*/ 8 h 201"/>
                  <a:gd name="T16" fmla="*/ 2 w 33"/>
                  <a:gd name="T17" fmla="*/ 1 h 201"/>
                  <a:gd name="T18" fmla="*/ 2 w 33"/>
                  <a:gd name="T19" fmla="*/ 1 h 201"/>
                  <a:gd name="T20" fmla="*/ 2 w 33"/>
                  <a:gd name="T21" fmla="*/ 0 h 201"/>
                  <a:gd name="T22" fmla="*/ 2 w 33"/>
                  <a:gd name="T23" fmla="*/ 0 h 201"/>
                  <a:gd name="T24" fmla="*/ 2 w 33"/>
                  <a:gd name="T25" fmla="*/ 0 h 201"/>
                  <a:gd name="T26" fmla="*/ 2 w 33"/>
                  <a:gd name="T27" fmla="*/ 0 h 201"/>
                  <a:gd name="T28" fmla="*/ 1 w 33"/>
                  <a:gd name="T29" fmla="*/ 0 h 201"/>
                  <a:gd name="T30" fmla="*/ 1 w 33"/>
                  <a:gd name="T31" fmla="*/ 0 h 201"/>
                  <a:gd name="T32" fmla="*/ 1 w 33"/>
                  <a:gd name="T33" fmla="*/ 0 h 201"/>
                  <a:gd name="T34" fmla="*/ 1 w 33"/>
                  <a:gd name="T35" fmla="*/ 0 h 201"/>
                  <a:gd name="T36" fmla="*/ 1 w 33"/>
                  <a:gd name="T37" fmla="*/ 0 h 201"/>
                  <a:gd name="T38" fmla="*/ 1 w 33"/>
                  <a:gd name="T39" fmla="*/ 0 h 201"/>
                  <a:gd name="T40" fmla="*/ 1 w 33"/>
                  <a:gd name="T41" fmla="*/ 0 h 201"/>
                  <a:gd name="T42" fmla="*/ 0 w 33"/>
                  <a:gd name="T43" fmla="*/ 0 h 201"/>
                  <a:gd name="T44" fmla="*/ 0 w 33"/>
                  <a:gd name="T45" fmla="*/ 0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1 w 33"/>
                  <a:gd name="T61" fmla="*/ 9 h 201"/>
                  <a:gd name="T62" fmla="*/ 1 w 33"/>
                  <a:gd name="T63" fmla="*/ 9 h 201"/>
                  <a:gd name="T64" fmla="*/ 1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9" y="201"/>
                    </a:moveTo>
                    <a:lnTo>
                      <a:pt x="20" y="200"/>
                    </a:lnTo>
                    <a:lnTo>
                      <a:pt x="21" y="200"/>
                    </a:lnTo>
                    <a:lnTo>
                      <a:pt x="23" y="200"/>
                    </a:lnTo>
                    <a:lnTo>
                      <a:pt x="24" y="199"/>
                    </a:lnTo>
                    <a:lnTo>
                      <a:pt x="25" y="198"/>
                    </a:lnTo>
                    <a:lnTo>
                      <a:pt x="26" y="197"/>
                    </a:lnTo>
                    <a:lnTo>
                      <a:pt x="28" y="196"/>
                    </a:lnTo>
                    <a:lnTo>
                      <a:pt x="29" y="195"/>
                    </a:lnTo>
                    <a:lnTo>
                      <a:pt x="29" y="194"/>
                    </a:lnTo>
                    <a:lnTo>
                      <a:pt x="30" y="192"/>
                    </a:lnTo>
                    <a:lnTo>
                      <a:pt x="31" y="191"/>
                    </a:lnTo>
                    <a:lnTo>
                      <a:pt x="31" y="189"/>
                    </a:lnTo>
                    <a:lnTo>
                      <a:pt x="32" y="187"/>
                    </a:lnTo>
                    <a:lnTo>
                      <a:pt x="32" y="185"/>
                    </a:lnTo>
                    <a:lnTo>
                      <a:pt x="32" y="184"/>
                    </a:lnTo>
                    <a:lnTo>
                      <a:pt x="33" y="182"/>
                    </a:lnTo>
                    <a:lnTo>
                      <a:pt x="33" y="20"/>
                    </a:lnTo>
                    <a:lnTo>
                      <a:pt x="32" y="18"/>
                    </a:lnTo>
                    <a:lnTo>
                      <a:pt x="32" y="16"/>
                    </a:lnTo>
                    <a:lnTo>
                      <a:pt x="32" y="13"/>
                    </a:lnTo>
                    <a:lnTo>
                      <a:pt x="31" y="11"/>
                    </a:lnTo>
                    <a:lnTo>
                      <a:pt x="31" y="10"/>
                    </a:lnTo>
                    <a:lnTo>
                      <a:pt x="30" y="8"/>
                    </a:lnTo>
                    <a:lnTo>
                      <a:pt x="29" y="7"/>
                    </a:lnTo>
                    <a:lnTo>
                      <a:pt x="29" y="5"/>
                    </a:lnTo>
                    <a:lnTo>
                      <a:pt x="28" y="4"/>
                    </a:lnTo>
                    <a:lnTo>
                      <a:pt x="26" y="3"/>
                    </a:lnTo>
                    <a:lnTo>
                      <a:pt x="25" y="2"/>
                    </a:lnTo>
                    <a:lnTo>
                      <a:pt x="24" y="1"/>
                    </a:lnTo>
                    <a:lnTo>
                      <a:pt x="23" y="0"/>
                    </a:lnTo>
                    <a:lnTo>
                      <a:pt x="21" y="0"/>
                    </a:lnTo>
                    <a:lnTo>
                      <a:pt x="20" y="0"/>
                    </a:lnTo>
                    <a:lnTo>
                      <a:pt x="19" y="0"/>
                    </a:lnTo>
                    <a:lnTo>
                      <a:pt x="17" y="0"/>
                    </a:lnTo>
                    <a:lnTo>
                      <a:pt x="16" y="0"/>
                    </a:lnTo>
                    <a:lnTo>
                      <a:pt x="15" y="0"/>
                    </a:lnTo>
                    <a:lnTo>
                      <a:pt x="14" y="1"/>
                    </a:lnTo>
                    <a:lnTo>
                      <a:pt x="12" y="2"/>
                    </a:lnTo>
                    <a:lnTo>
                      <a:pt x="11" y="3"/>
                    </a:lnTo>
                    <a:lnTo>
                      <a:pt x="10" y="4"/>
                    </a:lnTo>
                    <a:lnTo>
                      <a:pt x="9" y="5"/>
                    </a:lnTo>
                    <a:lnTo>
                      <a:pt x="9" y="7"/>
                    </a:lnTo>
                    <a:lnTo>
                      <a:pt x="8" y="8"/>
                    </a:lnTo>
                    <a:lnTo>
                      <a:pt x="7" y="10"/>
                    </a:lnTo>
                    <a:lnTo>
                      <a:pt x="7" y="11"/>
                    </a:lnTo>
                    <a:lnTo>
                      <a:pt x="6" y="13"/>
                    </a:lnTo>
                    <a:lnTo>
                      <a:pt x="6" y="16"/>
                    </a:lnTo>
                    <a:lnTo>
                      <a:pt x="6" y="18"/>
                    </a:lnTo>
                    <a:lnTo>
                      <a:pt x="6" y="20"/>
                    </a:lnTo>
                    <a:lnTo>
                      <a:pt x="0" y="169"/>
                    </a:lnTo>
                    <a:lnTo>
                      <a:pt x="0" y="170"/>
                    </a:lnTo>
                    <a:lnTo>
                      <a:pt x="0" y="173"/>
                    </a:lnTo>
                    <a:lnTo>
                      <a:pt x="1" y="176"/>
                    </a:lnTo>
                    <a:lnTo>
                      <a:pt x="1" y="179"/>
                    </a:lnTo>
                    <a:lnTo>
                      <a:pt x="3" y="181"/>
                    </a:lnTo>
                    <a:lnTo>
                      <a:pt x="4" y="184"/>
                    </a:lnTo>
                    <a:lnTo>
                      <a:pt x="6" y="186"/>
                    </a:lnTo>
                    <a:lnTo>
                      <a:pt x="7" y="189"/>
                    </a:lnTo>
                    <a:lnTo>
                      <a:pt x="8" y="191"/>
                    </a:lnTo>
                    <a:lnTo>
                      <a:pt x="10" y="193"/>
                    </a:lnTo>
                    <a:lnTo>
                      <a:pt x="11" y="195"/>
                    </a:lnTo>
                    <a:lnTo>
                      <a:pt x="13" y="197"/>
                    </a:lnTo>
                    <a:lnTo>
                      <a:pt x="14" y="198"/>
                    </a:lnTo>
                    <a:lnTo>
                      <a:pt x="16" y="200"/>
                    </a:lnTo>
                    <a:lnTo>
                      <a:pt x="17" y="200"/>
                    </a:lnTo>
                    <a:lnTo>
                      <a:pt x="19" y="201"/>
                    </a:lnTo>
                    <a:close/>
                  </a:path>
                </a:pathLst>
              </a:custGeom>
              <a:solidFill>
                <a:srgbClr val="DADEDC"/>
              </a:solidFill>
              <a:ln w="0">
                <a:solidFill>
                  <a:srgbClr val="000000"/>
                </a:solidFill>
                <a:round/>
                <a:headEnd/>
                <a:tailEnd/>
              </a:ln>
            </p:spPr>
            <p:txBody>
              <a:bodyPr/>
              <a:lstStyle/>
              <a:p>
                <a:pPr algn="ctr"/>
                <a:endParaRPr lang="en-US" sz="1800"/>
              </a:p>
            </p:txBody>
          </p:sp>
          <p:sp>
            <p:nvSpPr>
              <p:cNvPr id="309741" name="Freeform 257"/>
              <p:cNvSpPr>
                <a:spLocks/>
              </p:cNvSpPr>
              <p:nvPr/>
            </p:nvSpPr>
            <p:spPr bwMode="auto">
              <a:xfrm>
                <a:off x="4866" y="1303"/>
                <a:ext cx="2" cy="9"/>
              </a:xfrm>
              <a:custGeom>
                <a:avLst/>
                <a:gdLst>
                  <a:gd name="T0" fmla="*/ 1 w 37"/>
                  <a:gd name="T1" fmla="*/ 9 h 210"/>
                  <a:gd name="T2" fmla="*/ 1 w 37"/>
                  <a:gd name="T3" fmla="*/ 9 h 210"/>
                  <a:gd name="T4" fmla="*/ 1 w 37"/>
                  <a:gd name="T5" fmla="*/ 9 h 210"/>
                  <a:gd name="T6" fmla="*/ 1 w 37"/>
                  <a:gd name="T7" fmla="*/ 9 h 210"/>
                  <a:gd name="T8" fmla="*/ 2 w 37"/>
                  <a:gd name="T9" fmla="*/ 8 h 210"/>
                  <a:gd name="T10" fmla="*/ 2 w 37"/>
                  <a:gd name="T11" fmla="*/ 8 h 210"/>
                  <a:gd name="T12" fmla="*/ 2 w 37"/>
                  <a:gd name="T13" fmla="*/ 8 h 210"/>
                  <a:gd name="T14" fmla="*/ 2 w 37"/>
                  <a:gd name="T15" fmla="*/ 8 h 210"/>
                  <a:gd name="T16" fmla="*/ 2 w 37"/>
                  <a:gd name="T17" fmla="*/ 1 h 210"/>
                  <a:gd name="T18" fmla="*/ 1 w 37"/>
                  <a:gd name="T19" fmla="*/ 1 h 210"/>
                  <a:gd name="T20" fmla="*/ 1 w 37"/>
                  <a:gd name="T21" fmla="*/ 1 h 210"/>
                  <a:gd name="T22" fmla="*/ 1 w 37"/>
                  <a:gd name="T23" fmla="*/ 0 h 210"/>
                  <a:gd name="T24" fmla="*/ 1 w 37"/>
                  <a:gd name="T25" fmla="*/ 0 h 210"/>
                  <a:gd name="T26" fmla="*/ 1 w 37"/>
                  <a:gd name="T27" fmla="*/ 0 h 210"/>
                  <a:gd name="T28" fmla="*/ 1 w 37"/>
                  <a:gd name="T29" fmla="*/ 0 h 210"/>
                  <a:gd name="T30" fmla="*/ 1 w 37"/>
                  <a:gd name="T31" fmla="*/ 0 h 210"/>
                  <a:gd name="T32" fmla="*/ 1 w 37"/>
                  <a:gd name="T33" fmla="*/ 0 h 210"/>
                  <a:gd name="T34" fmla="*/ 1 w 37"/>
                  <a:gd name="T35" fmla="*/ 0 h 210"/>
                  <a:gd name="T36" fmla="*/ 0 w 37"/>
                  <a:gd name="T37" fmla="*/ 0 h 210"/>
                  <a:gd name="T38" fmla="*/ 0 w 37"/>
                  <a:gd name="T39" fmla="*/ 0 h 210"/>
                  <a:gd name="T40" fmla="*/ 0 w 37"/>
                  <a:gd name="T41" fmla="*/ 0 h 210"/>
                  <a:gd name="T42" fmla="*/ 0 w 37"/>
                  <a:gd name="T43" fmla="*/ 0 h 210"/>
                  <a:gd name="T44" fmla="*/ 0 w 37"/>
                  <a:gd name="T45" fmla="*/ 1 h 210"/>
                  <a:gd name="T46" fmla="*/ 0 w 37"/>
                  <a:gd name="T47" fmla="*/ 1 h 210"/>
                  <a:gd name="T48" fmla="*/ 0 w 37"/>
                  <a:gd name="T49" fmla="*/ 1 h 210"/>
                  <a:gd name="T50" fmla="*/ 0 w 37"/>
                  <a:gd name="T51" fmla="*/ 8 h 210"/>
                  <a:gd name="T52" fmla="*/ 0 w 37"/>
                  <a:gd name="T53" fmla="*/ 8 h 210"/>
                  <a:gd name="T54" fmla="*/ 0 w 37"/>
                  <a:gd name="T55" fmla="*/ 9 h 210"/>
                  <a:gd name="T56" fmla="*/ 0 w 37"/>
                  <a:gd name="T57" fmla="*/ 9 h 210"/>
                  <a:gd name="T58" fmla="*/ 0 w 37"/>
                  <a:gd name="T59" fmla="*/ 9 h 210"/>
                  <a:gd name="T60" fmla="*/ 0 w 37"/>
                  <a:gd name="T61" fmla="*/ 9 h 210"/>
                  <a:gd name="T62" fmla="*/ 1 w 37"/>
                  <a:gd name="T63" fmla="*/ 9 h 210"/>
                  <a:gd name="T64" fmla="*/ 1 w 37"/>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0"/>
                  <a:gd name="T101" fmla="*/ 37 w 37"/>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0">
                    <a:moveTo>
                      <a:pt x="14" y="210"/>
                    </a:moveTo>
                    <a:lnTo>
                      <a:pt x="15" y="209"/>
                    </a:lnTo>
                    <a:lnTo>
                      <a:pt x="17" y="209"/>
                    </a:lnTo>
                    <a:lnTo>
                      <a:pt x="19" y="207"/>
                    </a:lnTo>
                    <a:lnTo>
                      <a:pt x="20" y="206"/>
                    </a:lnTo>
                    <a:lnTo>
                      <a:pt x="22" y="204"/>
                    </a:lnTo>
                    <a:lnTo>
                      <a:pt x="24" y="202"/>
                    </a:lnTo>
                    <a:lnTo>
                      <a:pt x="26" y="200"/>
                    </a:lnTo>
                    <a:lnTo>
                      <a:pt x="28" y="198"/>
                    </a:lnTo>
                    <a:lnTo>
                      <a:pt x="30" y="195"/>
                    </a:lnTo>
                    <a:lnTo>
                      <a:pt x="31" y="192"/>
                    </a:lnTo>
                    <a:lnTo>
                      <a:pt x="33" y="190"/>
                    </a:lnTo>
                    <a:lnTo>
                      <a:pt x="34" y="187"/>
                    </a:lnTo>
                    <a:lnTo>
                      <a:pt x="35" y="185"/>
                    </a:lnTo>
                    <a:lnTo>
                      <a:pt x="36" y="181"/>
                    </a:lnTo>
                    <a:lnTo>
                      <a:pt x="36" y="179"/>
                    </a:lnTo>
                    <a:lnTo>
                      <a:pt x="37" y="177"/>
                    </a:lnTo>
                    <a:lnTo>
                      <a:pt x="28" y="20"/>
                    </a:lnTo>
                    <a:lnTo>
                      <a:pt x="27" y="17"/>
                    </a:lnTo>
                    <a:lnTo>
                      <a:pt x="27" y="15"/>
                    </a:lnTo>
                    <a:lnTo>
                      <a:pt x="27" y="14"/>
                    </a:lnTo>
                    <a:lnTo>
                      <a:pt x="26" y="12"/>
                    </a:lnTo>
                    <a:lnTo>
                      <a:pt x="26" y="10"/>
                    </a:lnTo>
                    <a:lnTo>
                      <a:pt x="25" y="8"/>
                    </a:lnTo>
                    <a:lnTo>
                      <a:pt x="24" y="7"/>
                    </a:lnTo>
                    <a:lnTo>
                      <a:pt x="24" y="5"/>
                    </a:lnTo>
                    <a:lnTo>
                      <a:pt x="23" y="4"/>
                    </a:lnTo>
                    <a:lnTo>
                      <a:pt x="21" y="3"/>
                    </a:lnTo>
                    <a:lnTo>
                      <a:pt x="20" y="2"/>
                    </a:lnTo>
                    <a:lnTo>
                      <a:pt x="19" y="1"/>
                    </a:lnTo>
                    <a:lnTo>
                      <a:pt x="18" y="0"/>
                    </a:lnTo>
                    <a:lnTo>
                      <a:pt x="16" y="0"/>
                    </a:lnTo>
                    <a:lnTo>
                      <a:pt x="15" y="0"/>
                    </a:lnTo>
                    <a:lnTo>
                      <a:pt x="14" y="0"/>
                    </a:lnTo>
                    <a:lnTo>
                      <a:pt x="12" y="0"/>
                    </a:lnTo>
                    <a:lnTo>
                      <a:pt x="11" y="0"/>
                    </a:lnTo>
                    <a:lnTo>
                      <a:pt x="10" y="0"/>
                    </a:lnTo>
                    <a:lnTo>
                      <a:pt x="9" y="1"/>
                    </a:lnTo>
                    <a:lnTo>
                      <a:pt x="7" y="2"/>
                    </a:lnTo>
                    <a:lnTo>
                      <a:pt x="6" y="3"/>
                    </a:lnTo>
                    <a:lnTo>
                      <a:pt x="5" y="4"/>
                    </a:lnTo>
                    <a:lnTo>
                      <a:pt x="4" y="6"/>
                    </a:lnTo>
                    <a:lnTo>
                      <a:pt x="4" y="7"/>
                    </a:lnTo>
                    <a:lnTo>
                      <a:pt x="3" y="9"/>
                    </a:lnTo>
                    <a:lnTo>
                      <a:pt x="2" y="11"/>
                    </a:lnTo>
                    <a:lnTo>
                      <a:pt x="2" y="13"/>
                    </a:lnTo>
                    <a:lnTo>
                      <a:pt x="0" y="15"/>
                    </a:lnTo>
                    <a:lnTo>
                      <a:pt x="0" y="17"/>
                    </a:lnTo>
                    <a:lnTo>
                      <a:pt x="0" y="19"/>
                    </a:lnTo>
                    <a:lnTo>
                      <a:pt x="0" y="23"/>
                    </a:lnTo>
                    <a:lnTo>
                      <a:pt x="0" y="193"/>
                    </a:lnTo>
                    <a:lnTo>
                      <a:pt x="0" y="194"/>
                    </a:lnTo>
                    <a:lnTo>
                      <a:pt x="0" y="196"/>
                    </a:lnTo>
                    <a:lnTo>
                      <a:pt x="0" y="197"/>
                    </a:lnTo>
                    <a:lnTo>
                      <a:pt x="2" y="199"/>
                    </a:lnTo>
                    <a:lnTo>
                      <a:pt x="2" y="200"/>
                    </a:lnTo>
                    <a:lnTo>
                      <a:pt x="3" y="201"/>
                    </a:lnTo>
                    <a:lnTo>
                      <a:pt x="4" y="203"/>
                    </a:lnTo>
                    <a:lnTo>
                      <a:pt x="4" y="204"/>
                    </a:lnTo>
                    <a:lnTo>
                      <a:pt x="5" y="205"/>
                    </a:lnTo>
                    <a:lnTo>
                      <a:pt x="6" y="206"/>
                    </a:lnTo>
                    <a:lnTo>
                      <a:pt x="7" y="207"/>
                    </a:lnTo>
                    <a:lnTo>
                      <a:pt x="9" y="208"/>
                    </a:lnTo>
                    <a:lnTo>
                      <a:pt x="10" y="209"/>
                    </a:lnTo>
                    <a:lnTo>
                      <a:pt x="11" y="209"/>
                    </a:lnTo>
                    <a:lnTo>
                      <a:pt x="12" y="209"/>
                    </a:lnTo>
                    <a:lnTo>
                      <a:pt x="14" y="210"/>
                    </a:lnTo>
                    <a:close/>
                  </a:path>
                </a:pathLst>
              </a:custGeom>
              <a:solidFill>
                <a:srgbClr val="DADEDC"/>
              </a:solidFill>
              <a:ln w="0">
                <a:solidFill>
                  <a:srgbClr val="000000"/>
                </a:solidFill>
                <a:round/>
                <a:headEnd/>
                <a:tailEnd/>
              </a:ln>
            </p:spPr>
            <p:txBody>
              <a:bodyPr/>
              <a:lstStyle/>
              <a:p>
                <a:pPr algn="ctr"/>
                <a:endParaRPr lang="en-US" sz="1800"/>
              </a:p>
            </p:txBody>
          </p:sp>
          <p:sp>
            <p:nvSpPr>
              <p:cNvPr id="309742" name="Freeform 258"/>
              <p:cNvSpPr>
                <a:spLocks/>
              </p:cNvSpPr>
              <p:nvPr/>
            </p:nvSpPr>
            <p:spPr bwMode="auto">
              <a:xfrm>
                <a:off x="4851" y="1302"/>
                <a:ext cx="15" cy="5"/>
              </a:xfrm>
              <a:custGeom>
                <a:avLst/>
                <a:gdLst>
                  <a:gd name="T0" fmla="*/ 14 w 342"/>
                  <a:gd name="T1" fmla="*/ 5 h 99"/>
                  <a:gd name="T2" fmla="*/ 14 w 342"/>
                  <a:gd name="T3" fmla="*/ 5 h 99"/>
                  <a:gd name="T4" fmla="*/ 14 w 342"/>
                  <a:gd name="T5" fmla="*/ 5 h 99"/>
                  <a:gd name="T6" fmla="*/ 14 w 342"/>
                  <a:gd name="T7" fmla="*/ 5 h 99"/>
                  <a:gd name="T8" fmla="*/ 15 w 342"/>
                  <a:gd name="T9" fmla="*/ 4 h 99"/>
                  <a:gd name="T10" fmla="*/ 15 w 342"/>
                  <a:gd name="T11" fmla="*/ 4 h 99"/>
                  <a:gd name="T12" fmla="*/ 15 w 342"/>
                  <a:gd name="T13" fmla="*/ 4 h 99"/>
                  <a:gd name="T14" fmla="*/ 15 w 342"/>
                  <a:gd name="T15" fmla="*/ 4 h 99"/>
                  <a:gd name="T16" fmla="*/ 15 w 342"/>
                  <a:gd name="T17" fmla="*/ 2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1 h 99"/>
                  <a:gd name="T44" fmla="*/ 0 w 342"/>
                  <a:gd name="T45" fmla="*/ 1 h 99"/>
                  <a:gd name="T46" fmla="*/ 0 w 342"/>
                  <a:gd name="T47" fmla="*/ 1 h 99"/>
                  <a:gd name="T48" fmla="*/ 0 w 342"/>
                  <a:gd name="T49" fmla="*/ 1 h 99"/>
                  <a:gd name="T50" fmla="*/ 0 w 342"/>
                  <a:gd name="T51" fmla="*/ 3 h 99"/>
                  <a:gd name="T52" fmla="*/ 0 w 342"/>
                  <a:gd name="T53" fmla="*/ 4 h 99"/>
                  <a:gd name="T54" fmla="*/ 0 w 342"/>
                  <a:gd name="T55" fmla="*/ 4 h 99"/>
                  <a:gd name="T56" fmla="*/ 0 w 342"/>
                  <a:gd name="T57" fmla="*/ 4 h 99"/>
                  <a:gd name="T58" fmla="*/ 0 w 342"/>
                  <a:gd name="T59" fmla="*/ 4 h 99"/>
                  <a:gd name="T60" fmla="*/ 1 w 342"/>
                  <a:gd name="T61" fmla="*/ 5 h 99"/>
                  <a:gd name="T62" fmla="*/ 1 w 342"/>
                  <a:gd name="T63" fmla="*/ 5 h 99"/>
                  <a:gd name="T64" fmla="*/ 1 w 342"/>
                  <a:gd name="T65" fmla="*/ 5 h 99"/>
                  <a:gd name="T66" fmla="*/ 2 w 342"/>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3" y="98"/>
                    </a:lnTo>
                    <a:lnTo>
                      <a:pt x="316" y="97"/>
                    </a:lnTo>
                    <a:lnTo>
                      <a:pt x="320" y="96"/>
                    </a:lnTo>
                    <a:lnTo>
                      <a:pt x="323" y="95"/>
                    </a:lnTo>
                    <a:lnTo>
                      <a:pt x="326" y="93"/>
                    </a:lnTo>
                    <a:lnTo>
                      <a:pt x="328" y="91"/>
                    </a:lnTo>
                    <a:lnTo>
                      <a:pt x="331" y="89"/>
                    </a:lnTo>
                    <a:lnTo>
                      <a:pt x="333" y="87"/>
                    </a:lnTo>
                    <a:lnTo>
                      <a:pt x="335" y="85"/>
                    </a:lnTo>
                    <a:lnTo>
                      <a:pt x="337" y="82"/>
                    </a:lnTo>
                    <a:lnTo>
                      <a:pt x="339" y="80"/>
                    </a:lnTo>
                    <a:lnTo>
                      <a:pt x="340" y="77"/>
                    </a:lnTo>
                    <a:lnTo>
                      <a:pt x="341" y="73"/>
                    </a:lnTo>
                    <a:lnTo>
                      <a:pt x="341" y="70"/>
                    </a:lnTo>
                    <a:lnTo>
                      <a:pt x="342" y="67"/>
                    </a:lnTo>
                    <a:lnTo>
                      <a:pt x="342" y="31"/>
                    </a:lnTo>
                    <a:lnTo>
                      <a:pt x="341" y="27"/>
                    </a:lnTo>
                    <a:lnTo>
                      <a:pt x="341" y="24"/>
                    </a:lnTo>
                    <a:lnTo>
                      <a:pt x="340" y="21"/>
                    </a:lnTo>
                    <a:lnTo>
                      <a:pt x="339" y="18"/>
                    </a:lnTo>
                    <a:lnTo>
                      <a:pt x="337" y="16"/>
                    </a:lnTo>
                    <a:lnTo>
                      <a:pt x="335" y="13"/>
                    </a:lnTo>
                    <a:lnTo>
                      <a:pt x="333" y="11"/>
                    </a:lnTo>
                    <a:lnTo>
                      <a:pt x="331" y="9"/>
                    </a:lnTo>
                    <a:lnTo>
                      <a:pt x="328" y="7"/>
                    </a:lnTo>
                    <a:lnTo>
                      <a:pt x="326" y="5"/>
                    </a:lnTo>
                    <a:lnTo>
                      <a:pt x="323" y="3"/>
                    </a:lnTo>
                    <a:lnTo>
                      <a:pt x="320" y="2"/>
                    </a:lnTo>
                    <a:lnTo>
                      <a:pt x="316" y="1"/>
                    </a:lnTo>
                    <a:lnTo>
                      <a:pt x="313" y="0"/>
                    </a:lnTo>
                    <a:lnTo>
                      <a:pt x="308" y="0"/>
                    </a:lnTo>
                    <a:lnTo>
                      <a:pt x="305" y="0"/>
                    </a:lnTo>
                    <a:lnTo>
                      <a:pt x="37" y="0"/>
                    </a:lnTo>
                    <a:lnTo>
                      <a:pt x="33" y="0"/>
                    </a:lnTo>
                    <a:lnTo>
                      <a:pt x="29" y="0"/>
                    </a:lnTo>
                    <a:lnTo>
                      <a:pt x="26" y="1"/>
                    </a:lnTo>
                    <a:lnTo>
                      <a:pt x="22" y="2"/>
                    </a:lnTo>
                    <a:lnTo>
                      <a:pt x="19" y="3"/>
                    </a:lnTo>
                    <a:lnTo>
                      <a:pt x="16" y="5"/>
                    </a:lnTo>
                    <a:lnTo>
                      <a:pt x="14" y="7"/>
                    </a:lnTo>
                    <a:lnTo>
                      <a:pt x="11" y="9"/>
                    </a:lnTo>
                    <a:lnTo>
                      <a:pt x="9" y="11"/>
                    </a:lnTo>
                    <a:lnTo>
                      <a:pt x="7" y="13"/>
                    </a:lnTo>
                    <a:lnTo>
                      <a:pt x="5" y="16"/>
                    </a:lnTo>
                    <a:lnTo>
                      <a:pt x="3" y="18"/>
                    </a:lnTo>
                    <a:lnTo>
                      <a:pt x="2" y="21"/>
                    </a:lnTo>
                    <a:lnTo>
                      <a:pt x="0" y="24"/>
                    </a:lnTo>
                    <a:lnTo>
                      <a:pt x="0" y="27"/>
                    </a:lnTo>
                    <a:lnTo>
                      <a:pt x="0" y="31"/>
                    </a:lnTo>
                    <a:lnTo>
                      <a:pt x="0" y="67"/>
                    </a:lnTo>
                    <a:lnTo>
                      <a:pt x="0" y="70"/>
                    </a:lnTo>
                    <a:lnTo>
                      <a:pt x="0" y="73"/>
                    </a:lnTo>
                    <a:lnTo>
                      <a:pt x="2" y="77"/>
                    </a:lnTo>
                    <a:lnTo>
                      <a:pt x="3" y="80"/>
                    </a:lnTo>
                    <a:lnTo>
                      <a:pt x="5" y="82"/>
                    </a:lnTo>
                    <a:lnTo>
                      <a:pt x="7" y="85"/>
                    </a:lnTo>
                    <a:lnTo>
                      <a:pt x="9" y="87"/>
                    </a:lnTo>
                    <a:lnTo>
                      <a:pt x="11" y="89"/>
                    </a:lnTo>
                    <a:lnTo>
                      <a:pt x="14" y="91"/>
                    </a:lnTo>
                    <a:lnTo>
                      <a:pt x="16" y="93"/>
                    </a:lnTo>
                    <a:lnTo>
                      <a:pt x="19" y="95"/>
                    </a:lnTo>
                    <a:lnTo>
                      <a:pt x="22" y="96"/>
                    </a:lnTo>
                    <a:lnTo>
                      <a:pt x="26" y="97"/>
                    </a:lnTo>
                    <a:lnTo>
                      <a:pt x="29"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743" name="Freeform 259"/>
              <p:cNvSpPr>
                <a:spLocks/>
              </p:cNvSpPr>
              <p:nvPr/>
            </p:nvSpPr>
            <p:spPr bwMode="auto">
              <a:xfrm>
                <a:off x="4826" y="1301"/>
                <a:ext cx="21" cy="13"/>
              </a:xfrm>
              <a:custGeom>
                <a:avLst/>
                <a:gdLst>
                  <a:gd name="T0" fmla="*/ 18 w 478"/>
                  <a:gd name="T1" fmla="*/ 13 h 283"/>
                  <a:gd name="T2" fmla="*/ 19 w 478"/>
                  <a:gd name="T3" fmla="*/ 13 h 283"/>
                  <a:gd name="T4" fmla="*/ 19 w 478"/>
                  <a:gd name="T5" fmla="*/ 13 h 283"/>
                  <a:gd name="T6" fmla="*/ 20 w 478"/>
                  <a:gd name="T7" fmla="*/ 12 h 283"/>
                  <a:gd name="T8" fmla="*/ 20 w 478"/>
                  <a:gd name="T9" fmla="*/ 12 h 283"/>
                  <a:gd name="T10" fmla="*/ 21 w 478"/>
                  <a:gd name="T11" fmla="*/ 11 h 283"/>
                  <a:gd name="T12" fmla="*/ 21 w 478"/>
                  <a:gd name="T13" fmla="*/ 11 h 283"/>
                  <a:gd name="T14" fmla="*/ 21 w 478"/>
                  <a:gd name="T15" fmla="*/ 10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1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2 h 283"/>
                  <a:gd name="T46" fmla="*/ 1 w 478"/>
                  <a:gd name="T47" fmla="*/ 2 h 283"/>
                  <a:gd name="T48" fmla="*/ 1 w 478"/>
                  <a:gd name="T49" fmla="*/ 3 h 283"/>
                  <a:gd name="T50" fmla="*/ 0 w 478"/>
                  <a:gd name="T51" fmla="*/ 10 h 283"/>
                  <a:gd name="T52" fmla="*/ 0 w 478"/>
                  <a:gd name="T53" fmla="*/ 11 h 283"/>
                  <a:gd name="T54" fmla="*/ 0 w 478"/>
                  <a:gd name="T55" fmla="*/ 11 h 283"/>
                  <a:gd name="T56" fmla="*/ 1 w 478"/>
                  <a:gd name="T57" fmla="*/ 12 h 283"/>
                  <a:gd name="T58" fmla="*/ 1 w 478"/>
                  <a:gd name="T59" fmla="*/ 12 h 283"/>
                  <a:gd name="T60" fmla="*/ 1 w 478"/>
                  <a:gd name="T61" fmla="*/ 12 h 283"/>
                  <a:gd name="T62" fmla="*/ 2 w 478"/>
                  <a:gd name="T63" fmla="*/ 13 h 283"/>
                  <a:gd name="T64" fmla="*/ 2 w 478"/>
                  <a:gd name="T65" fmla="*/ 13 h 283"/>
                  <a:gd name="T66" fmla="*/ 3 w 478"/>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6" y="283"/>
                    </a:moveTo>
                    <a:lnTo>
                      <a:pt x="420" y="282"/>
                    </a:lnTo>
                    <a:lnTo>
                      <a:pt x="425" y="281"/>
                    </a:lnTo>
                    <a:lnTo>
                      <a:pt x="430" y="280"/>
                    </a:lnTo>
                    <a:lnTo>
                      <a:pt x="436" y="277"/>
                    </a:lnTo>
                    <a:lnTo>
                      <a:pt x="441" y="275"/>
                    </a:lnTo>
                    <a:lnTo>
                      <a:pt x="446" y="271"/>
                    </a:lnTo>
                    <a:lnTo>
                      <a:pt x="451" y="268"/>
                    </a:lnTo>
                    <a:lnTo>
                      <a:pt x="456" y="263"/>
                    </a:lnTo>
                    <a:lnTo>
                      <a:pt x="460" y="259"/>
                    </a:lnTo>
                    <a:lnTo>
                      <a:pt x="464" y="253"/>
                    </a:lnTo>
                    <a:lnTo>
                      <a:pt x="468" y="247"/>
                    </a:lnTo>
                    <a:lnTo>
                      <a:pt x="472" y="241"/>
                    </a:lnTo>
                    <a:lnTo>
                      <a:pt x="474" y="235"/>
                    </a:lnTo>
                    <a:lnTo>
                      <a:pt x="476" y="229"/>
                    </a:lnTo>
                    <a:lnTo>
                      <a:pt x="477" y="222"/>
                    </a:lnTo>
                    <a:lnTo>
                      <a:pt x="478" y="215"/>
                    </a:lnTo>
                    <a:lnTo>
                      <a:pt x="463" y="67"/>
                    </a:lnTo>
                    <a:lnTo>
                      <a:pt x="462" y="60"/>
                    </a:lnTo>
                    <a:lnTo>
                      <a:pt x="462" y="52"/>
                    </a:lnTo>
                    <a:lnTo>
                      <a:pt x="460" y="46"/>
                    </a:lnTo>
                    <a:lnTo>
                      <a:pt x="459" y="40"/>
                    </a:lnTo>
                    <a:lnTo>
                      <a:pt x="457" y="34"/>
                    </a:lnTo>
                    <a:lnTo>
                      <a:pt x="455" y="29"/>
                    </a:lnTo>
                    <a:lnTo>
                      <a:pt x="452" y="24"/>
                    </a:lnTo>
                    <a:lnTo>
                      <a:pt x="449" y="20"/>
                    </a:lnTo>
                    <a:lnTo>
                      <a:pt x="446" y="14"/>
                    </a:lnTo>
                    <a:lnTo>
                      <a:pt x="442" y="11"/>
                    </a:lnTo>
                    <a:lnTo>
                      <a:pt x="438" y="7"/>
                    </a:lnTo>
                    <a:lnTo>
                      <a:pt x="434" y="5"/>
                    </a:lnTo>
                    <a:lnTo>
                      <a:pt x="429" y="2"/>
                    </a:lnTo>
                    <a:lnTo>
                      <a:pt x="425" y="1"/>
                    </a:lnTo>
                    <a:lnTo>
                      <a:pt x="420" y="0"/>
                    </a:lnTo>
                    <a:lnTo>
                      <a:pt x="416" y="0"/>
                    </a:lnTo>
                    <a:lnTo>
                      <a:pt x="63" y="0"/>
                    </a:lnTo>
                    <a:lnTo>
                      <a:pt x="58" y="0"/>
                    </a:lnTo>
                    <a:lnTo>
                      <a:pt x="53" y="1"/>
                    </a:lnTo>
                    <a:lnTo>
                      <a:pt x="49" y="2"/>
                    </a:lnTo>
                    <a:lnTo>
                      <a:pt x="43" y="5"/>
                    </a:lnTo>
                    <a:lnTo>
                      <a:pt x="39" y="7"/>
                    </a:lnTo>
                    <a:lnTo>
                      <a:pt x="35" y="11"/>
                    </a:lnTo>
                    <a:lnTo>
                      <a:pt x="32" y="14"/>
                    </a:lnTo>
                    <a:lnTo>
                      <a:pt x="28" y="20"/>
                    </a:lnTo>
                    <a:lnTo>
                      <a:pt x="25" y="24"/>
                    </a:lnTo>
                    <a:lnTo>
                      <a:pt x="23" y="29"/>
                    </a:lnTo>
                    <a:lnTo>
                      <a:pt x="20" y="34"/>
                    </a:lnTo>
                    <a:lnTo>
                      <a:pt x="18" y="40"/>
                    </a:lnTo>
                    <a:lnTo>
                      <a:pt x="17" y="46"/>
                    </a:lnTo>
                    <a:lnTo>
                      <a:pt x="15" y="52"/>
                    </a:lnTo>
                    <a:lnTo>
                      <a:pt x="15" y="60"/>
                    </a:lnTo>
                    <a:lnTo>
                      <a:pt x="15" y="67"/>
                    </a:lnTo>
                    <a:lnTo>
                      <a:pt x="0" y="215"/>
                    </a:lnTo>
                    <a:lnTo>
                      <a:pt x="0" y="222"/>
                    </a:lnTo>
                    <a:lnTo>
                      <a:pt x="1" y="229"/>
                    </a:lnTo>
                    <a:lnTo>
                      <a:pt x="3" y="235"/>
                    </a:lnTo>
                    <a:lnTo>
                      <a:pt x="6" y="241"/>
                    </a:lnTo>
                    <a:lnTo>
                      <a:pt x="9" y="247"/>
                    </a:lnTo>
                    <a:lnTo>
                      <a:pt x="13" y="253"/>
                    </a:lnTo>
                    <a:lnTo>
                      <a:pt x="17" y="259"/>
                    </a:lnTo>
                    <a:lnTo>
                      <a:pt x="21" y="263"/>
                    </a:lnTo>
                    <a:lnTo>
                      <a:pt x="26" y="268"/>
                    </a:lnTo>
                    <a:lnTo>
                      <a:pt x="31" y="271"/>
                    </a:lnTo>
                    <a:lnTo>
                      <a:pt x="36" y="275"/>
                    </a:lnTo>
                    <a:lnTo>
                      <a:pt x="41" y="277"/>
                    </a:lnTo>
                    <a:lnTo>
                      <a:pt x="47" y="280"/>
                    </a:lnTo>
                    <a:lnTo>
                      <a:pt x="52" y="281"/>
                    </a:lnTo>
                    <a:lnTo>
                      <a:pt x="58"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744" name="Freeform 260"/>
              <p:cNvSpPr>
                <a:spLocks/>
              </p:cNvSpPr>
              <p:nvPr/>
            </p:nvSpPr>
            <p:spPr bwMode="auto">
              <a:xfrm>
                <a:off x="4826" y="1302"/>
                <a:ext cx="20" cy="11"/>
              </a:xfrm>
              <a:custGeom>
                <a:avLst/>
                <a:gdLst>
                  <a:gd name="T0" fmla="*/ 18 w 454"/>
                  <a:gd name="T1" fmla="*/ 11 h 270"/>
                  <a:gd name="T2" fmla="*/ 18 w 454"/>
                  <a:gd name="T3" fmla="*/ 11 h 270"/>
                  <a:gd name="T4" fmla="*/ 19 w 454"/>
                  <a:gd name="T5" fmla="*/ 11 h 270"/>
                  <a:gd name="T6" fmla="*/ 19 w 454"/>
                  <a:gd name="T7" fmla="*/ 10 h 270"/>
                  <a:gd name="T8" fmla="*/ 19 w 454"/>
                  <a:gd name="T9" fmla="*/ 10 h 270"/>
                  <a:gd name="T10" fmla="*/ 20 w 454"/>
                  <a:gd name="T11" fmla="*/ 10 h 270"/>
                  <a:gd name="T12" fmla="*/ 20 w 454"/>
                  <a:gd name="T13" fmla="*/ 9 h 270"/>
                  <a:gd name="T14" fmla="*/ 20 w 454"/>
                  <a:gd name="T15" fmla="*/ 9 h 270"/>
                  <a:gd name="T16" fmla="*/ 19 w 454"/>
                  <a:gd name="T17" fmla="*/ 3 h 270"/>
                  <a:gd name="T18" fmla="*/ 19 w 454"/>
                  <a:gd name="T19" fmla="*/ 2 h 270"/>
                  <a:gd name="T20" fmla="*/ 19 w 454"/>
                  <a:gd name="T21" fmla="*/ 2 h 270"/>
                  <a:gd name="T22" fmla="*/ 19 w 454"/>
                  <a:gd name="T23" fmla="*/ 1 h 270"/>
                  <a:gd name="T24" fmla="*/ 19 w 454"/>
                  <a:gd name="T25" fmla="*/ 1 h 270"/>
                  <a:gd name="T26" fmla="*/ 19 w 454"/>
                  <a:gd name="T27" fmla="*/ 0 h 270"/>
                  <a:gd name="T28" fmla="*/ 18 w 454"/>
                  <a:gd name="T29" fmla="*/ 0 h 270"/>
                  <a:gd name="T30" fmla="*/ 18 w 454"/>
                  <a:gd name="T31" fmla="*/ 0 h 270"/>
                  <a:gd name="T32" fmla="*/ 17 w 454"/>
                  <a:gd name="T33" fmla="*/ 0 h 270"/>
                  <a:gd name="T34" fmla="*/ 2 w 454"/>
                  <a:gd name="T35" fmla="*/ 0 h 270"/>
                  <a:gd name="T36" fmla="*/ 2 w 454"/>
                  <a:gd name="T37" fmla="*/ 0 h 270"/>
                  <a:gd name="T38" fmla="*/ 2 w 454"/>
                  <a:gd name="T39" fmla="*/ 0 h 270"/>
                  <a:gd name="T40" fmla="*/ 1 w 454"/>
                  <a:gd name="T41" fmla="*/ 1 h 270"/>
                  <a:gd name="T42" fmla="*/ 1 w 454"/>
                  <a:gd name="T43" fmla="*/ 1 h 270"/>
                  <a:gd name="T44" fmla="*/ 1 w 454"/>
                  <a:gd name="T45" fmla="*/ 1 h 270"/>
                  <a:gd name="T46" fmla="*/ 1 w 454"/>
                  <a:gd name="T47" fmla="*/ 2 h 270"/>
                  <a:gd name="T48" fmla="*/ 1 w 454"/>
                  <a:gd name="T49" fmla="*/ 2 h 270"/>
                  <a:gd name="T50" fmla="*/ 0 w 454"/>
                  <a:gd name="T51" fmla="*/ 8 h 270"/>
                  <a:gd name="T52" fmla="*/ 0 w 454"/>
                  <a:gd name="T53" fmla="*/ 9 h 270"/>
                  <a:gd name="T54" fmla="*/ 0 w 454"/>
                  <a:gd name="T55" fmla="*/ 9 h 270"/>
                  <a:gd name="T56" fmla="*/ 0 w 454"/>
                  <a:gd name="T57" fmla="*/ 10 h 270"/>
                  <a:gd name="T58" fmla="*/ 1 w 454"/>
                  <a:gd name="T59" fmla="*/ 10 h 270"/>
                  <a:gd name="T60" fmla="*/ 1 w 454"/>
                  <a:gd name="T61" fmla="*/ 11 h 270"/>
                  <a:gd name="T62" fmla="*/ 2 w 454"/>
                  <a:gd name="T63" fmla="*/ 11 h 270"/>
                  <a:gd name="T64" fmla="*/ 2 w 454"/>
                  <a:gd name="T65" fmla="*/ 11 h 270"/>
                  <a:gd name="T66" fmla="*/ 3 w 454"/>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70"/>
                  <a:gd name="T104" fmla="*/ 454 w 454"/>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70">
                    <a:moveTo>
                      <a:pt x="395" y="270"/>
                    </a:moveTo>
                    <a:lnTo>
                      <a:pt x="399" y="269"/>
                    </a:lnTo>
                    <a:lnTo>
                      <a:pt x="404" y="268"/>
                    </a:lnTo>
                    <a:lnTo>
                      <a:pt x="409" y="267"/>
                    </a:lnTo>
                    <a:lnTo>
                      <a:pt x="414" y="265"/>
                    </a:lnTo>
                    <a:lnTo>
                      <a:pt x="420" y="262"/>
                    </a:lnTo>
                    <a:lnTo>
                      <a:pt x="424" y="259"/>
                    </a:lnTo>
                    <a:lnTo>
                      <a:pt x="429" y="256"/>
                    </a:lnTo>
                    <a:lnTo>
                      <a:pt x="434" y="251"/>
                    </a:lnTo>
                    <a:lnTo>
                      <a:pt x="438" y="246"/>
                    </a:lnTo>
                    <a:lnTo>
                      <a:pt x="441" y="241"/>
                    </a:lnTo>
                    <a:lnTo>
                      <a:pt x="445" y="236"/>
                    </a:lnTo>
                    <a:lnTo>
                      <a:pt x="448" y="231"/>
                    </a:lnTo>
                    <a:lnTo>
                      <a:pt x="450" y="225"/>
                    </a:lnTo>
                    <a:lnTo>
                      <a:pt x="452" y="219"/>
                    </a:lnTo>
                    <a:lnTo>
                      <a:pt x="453" y="213"/>
                    </a:lnTo>
                    <a:lnTo>
                      <a:pt x="454" y="206"/>
                    </a:lnTo>
                    <a:lnTo>
                      <a:pt x="440" y="65"/>
                    </a:lnTo>
                    <a:lnTo>
                      <a:pt x="439" y="58"/>
                    </a:lnTo>
                    <a:lnTo>
                      <a:pt x="439" y="51"/>
                    </a:lnTo>
                    <a:lnTo>
                      <a:pt x="437" y="45"/>
                    </a:lnTo>
                    <a:lnTo>
                      <a:pt x="436" y="39"/>
                    </a:lnTo>
                    <a:lnTo>
                      <a:pt x="434" y="33"/>
                    </a:lnTo>
                    <a:lnTo>
                      <a:pt x="432" y="28"/>
                    </a:lnTo>
                    <a:lnTo>
                      <a:pt x="429" y="23"/>
                    </a:lnTo>
                    <a:lnTo>
                      <a:pt x="427" y="19"/>
                    </a:lnTo>
                    <a:lnTo>
                      <a:pt x="423" y="15"/>
                    </a:lnTo>
                    <a:lnTo>
                      <a:pt x="420" y="10"/>
                    </a:lnTo>
                    <a:lnTo>
                      <a:pt x="415" y="7"/>
                    </a:lnTo>
                    <a:lnTo>
                      <a:pt x="412" y="4"/>
                    </a:lnTo>
                    <a:lnTo>
                      <a:pt x="407" y="2"/>
                    </a:lnTo>
                    <a:lnTo>
                      <a:pt x="403" y="1"/>
                    </a:lnTo>
                    <a:lnTo>
                      <a:pt x="399" y="0"/>
                    </a:lnTo>
                    <a:lnTo>
                      <a:pt x="395" y="0"/>
                    </a:lnTo>
                    <a:lnTo>
                      <a:pt x="58" y="0"/>
                    </a:lnTo>
                    <a:lnTo>
                      <a:pt x="53" y="0"/>
                    </a:lnTo>
                    <a:lnTo>
                      <a:pt x="49" y="1"/>
                    </a:lnTo>
                    <a:lnTo>
                      <a:pt x="45" y="2"/>
                    </a:lnTo>
                    <a:lnTo>
                      <a:pt x="41" y="4"/>
                    </a:lnTo>
                    <a:lnTo>
                      <a:pt x="37" y="7"/>
                    </a:lnTo>
                    <a:lnTo>
                      <a:pt x="33" y="10"/>
                    </a:lnTo>
                    <a:lnTo>
                      <a:pt x="29" y="15"/>
                    </a:lnTo>
                    <a:lnTo>
                      <a:pt x="26" y="19"/>
                    </a:lnTo>
                    <a:lnTo>
                      <a:pt x="23" y="23"/>
                    </a:lnTo>
                    <a:lnTo>
                      <a:pt x="20" y="28"/>
                    </a:lnTo>
                    <a:lnTo>
                      <a:pt x="18" y="33"/>
                    </a:lnTo>
                    <a:lnTo>
                      <a:pt x="16" y="39"/>
                    </a:lnTo>
                    <a:lnTo>
                      <a:pt x="15" y="45"/>
                    </a:lnTo>
                    <a:lnTo>
                      <a:pt x="13" y="51"/>
                    </a:lnTo>
                    <a:lnTo>
                      <a:pt x="13" y="58"/>
                    </a:lnTo>
                    <a:lnTo>
                      <a:pt x="13" y="65"/>
                    </a:lnTo>
                    <a:lnTo>
                      <a:pt x="0" y="206"/>
                    </a:lnTo>
                    <a:lnTo>
                      <a:pt x="0" y="213"/>
                    </a:lnTo>
                    <a:lnTo>
                      <a:pt x="1" y="219"/>
                    </a:lnTo>
                    <a:lnTo>
                      <a:pt x="3" y="225"/>
                    </a:lnTo>
                    <a:lnTo>
                      <a:pt x="5" y="231"/>
                    </a:lnTo>
                    <a:lnTo>
                      <a:pt x="8" y="236"/>
                    </a:lnTo>
                    <a:lnTo>
                      <a:pt x="11" y="241"/>
                    </a:lnTo>
                    <a:lnTo>
                      <a:pt x="15" y="246"/>
                    </a:lnTo>
                    <a:lnTo>
                      <a:pt x="19" y="251"/>
                    </a:lnTo>
                    <a:lnTo>
                      <a:pt x="23" y="256"/>
                    </a:lnTo>
                    <a:lnTo>
                      <a:pt x="28" y="259"/>
                    </a:lnTo>
                    <a:lnTo>
                      <a:pt x="34" y="262"/>
                    </a:lnTo>
                    <a:lnTo>
                      <a:pt x="38" y="265"/>
                    </a:lnTo>
                    <a:lnTo>
                      <a:pt x="43" y="267"/>
                    </a:lnTo>
                    <a:lnTo>
                      <a:pt x="48" y="268"/>
                    </a:lnTo>
                    <a:lnTo>
                      <a:pt x="53" y="269"/>
                    </a:lnTo>
                    <a:lnTo>
                      <a:pt x="58"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745" name="Freeform 261"/>
              <p:cNvSpPr>
                <a:spLocks/>
              </p:cNvSpPr>
              <p:nvPr/>
            </p:nvSpPr>
            <p:spPr bwMode="auto">
              <a:xfrm>
                <a:off x="4829" y="1307"/>
                <a:ext cx="15" cy="6"/>
              </a:xfrm>
              <a:custGeom>
                <a:avLst/>
                <a:gdLst>
                  <a:gd name="T0" fmla="*/ 15 w 334"/>
                  <a:gd name="T1" fmla="*/ 3 h 122"/>
                  <a:gd name="T2" fmla="*/ 15 w 334"/>
                  <a:gd name="T3" fmla="*/ 3 h 122"/>
                  <a:gd name="T4" fmla="*/ 15 w 334"/>
                  <a:gd name="T5" fmla="*/ 4 h 122"/>
                  <a:gd name="T6" fmla="*/ 15 w 334"/>
                  <a:gd name="T7" fmla="*/ 4 h 122"/>
                  <a:gd name="T8" fmla="*/ 15 w 334"/>
                  <a:gd name="T9" fmla="*/ 4 h 122"/>
                  <a:gd name="T10" fmla="*/ 15 w 334"/>
                  <a:gd name="T11" fmla="*/ 4 h 122"/>
                  <a:gd name="T12" fmla="*/ 15 w 334"/>
                  <a:gd name="T13" fmla="*/ 5 h 122"/>
                  <a:gd name="T14" fmla="*/ 15 w 334"/>
                  <a:gd name="T15" fmla="*/ 5 h 122"/>
                  <a:gd name="T16" fmla="*/ 15 w 334"/>
                  <a:gd name="T17" fmla="*/ 5 h 122"/>
                  <a:gd name="T18" fmla="*/ 14 w 334"/>
                  <a:gd name="T19" fmla="*/ 5 h 122"/>
                  <a:gd name="T20" fmla="*/ 14 w 334"/>
                  <a:gd name="T21" fmla="*/ 5 h 122"/>
                  <a:gd name="T22" fmla="*/ 14 w 334"/>
                  <a:gd name="T23" fmla="*/ 6 h 122"/>
                  <a:gd name="T24" fmla="*/ 14 w 334"/>
                  <a:gd name="T25" fmla="*/ 6 h 122"/>
                  <a:gd name="T26" fmla="*/ 14 w 334"/>
                  <a:gd name="T27" fmla="*/ 6 h 122"/>
                  <a:gd name="T28" fmla="*/ 14 w 334"/>
                  <a:gd name="T29" fmla="*/ 6 h 122"/>
                  <a:gd name="T30" fmla="*/ 13 w 334"/>
                  <a:gd name="T31" fmla="*/ 6 h 122"/>
                  <a:gd name="T32" fmla="*/ 13 w 334"/>
                  <a:gd name="T33" fmla="*/ 6 h 122"/>
                  <a:gd name="T34" fmla="*/ 2 w 334"/>
                  <a:gd name="T35" fmla="*/ 6 h 122"/>
                  <a:gd name="T36" fmla="*/ 2 w 334"/>
                  <a:gd name="T37" fmla="*/ 6 h 122"/>
                  <a:gd name="T38" fmla="*/ 1 w 334"/>
                  <a:gd name="T39" fmla="*/ 6 h 122"/>
                  <a:gd name="T40" fmla="*/ 1 w 334"/>
                  <a:gd name="T41" fmla="*/ 6 h 122"/>
                  <a:gd name="T42" fmla="*/ 1 w 334"/>
                  <a:gd name="T43" fmla="*/ 6 h 122"/>
                  <a:gd name="T44" fmla="*/ 1 w 334"/>
                  <a:gd name="T45" fmla="*/ 6 h 122"/>
                  <a:gd name="T46" fmla="*/ 1 w 334"/>
                  <a:gd name="T47" fmla="*/ 5 h 122"/>
                  <a:gd name="T48" fmla="*/ 1 w 334"/>
                  <a:gd name="T49" fmla="*/ 5 h 122"/>
                  <a:gd name="T50" fmla="*/ 0 w 334"/>
                  <a:gd name="T51" fmla="*/ 5 h 122"/>
                  <a:gd name="T52" fmla="*/ 0 w 334"/>
                  <a:gd name="T53" fmla="*/ 5 h 122"/>
                  <a:gd name="T54" fmla="*/ 0 w 334"/>
                  <a:gd name="T55" fmla="*/ 5 h 122"/>
                  <a:gd name="T56" fmla="*/ 0 w 334"/>
                  <a:gd name="T57" fmla="*/ 4 h 122"/>
                  <a:gd name="T58" fmla="*/ 0 w 334"/>
                  <a:gd name="T59" fmla="*/ 4 h 122"/>
                  <a:gd name="T60" fmla="*/ 0 w 334"/>
                  <a:gd name="T61" fmla="*/ 4 h 122"/>
                  <a:gd name="T62" fmla="*/ 0 w 334"/>
                  <a:gd name="T63" fmla="*/ 4 h 122"/>
                  <a:gd name="T64" fmla="*/ 0 w 334"/>
                  <a:gd name="T65" fmla="*/ 3 h 122"/>
                  <a:gd name="T66" fmla="*/ 0 w 334"/>
                  <a:gd name="T67" fmla="*/ 3 h 122"/>
                  <a:gd name="T68" fmla="*/ 0 w 334"/>
                  <a:gd name="T69" fmla="*/ 0 h 122"/>
                  <a:gd name="T70" fmla="*/ 15 w 334"/>
                  <a:gd name="T71" fmla="*/ 0 h 122"/>
                  <a:gd name="T72" fmla="*/ 15 w 334"/>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2"/>
                  <a:gd name="T113" fmla="*/ 334 w 334"/>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2">
                    <a:moveTo>
                      <a:pt x="334" y="62"/>
                    </a:moveTo>
                    <a:lnTo>
                      <a:pt x="333" y="67"/>
                    </a:lnTo>
                    <a:lnTo>
                      <a:pt x="333" y="73"/>
                    </a:lnTo>
                    <a:lnTo>
                      <a:pt x="332" y="79"/>
                    </a:lnTo>
                    <a:lnTo>
                      <a:pt x="331" y="85"/>
                    </a:lnTo>
                    <a:lnTo>
                      <a:pt x="330" y="90"/>
                    </a:lnTo>
                    <a:lnTo>
                      <a:pt x="328" y="95"/>
                    </a:lnTo>
                    <a:lnTo>
                      <a:pt x="326" y="100"/>
                    </a:lnTo>
                    <a:lnTo>
                      <a:pt x="324" y="104"/>
                    </a:lnTo>
                    <a:lnTo>
                      <a:pt x="321" y="108"/>
                    </a:lnTo>
                    <a:lnTo>
                      <a:pt x="317" y="111"/>
                    </a:lnTo>
                    <a:lnTo>
                      <a:pt x="314" y="114"/>
                    </a:lnTo>
                    <a:lnTo>
                      <a:pt x="311" y="117"/>
                    </a:lnTo>
                    <a:lnTo>
                      <a:pt x="307" y="119"/>
                    </a:lnTo>
                    <a:lnTo>
                      <a:pt x="303" y="120"/>
                    </a:lnTo>
                    <a:lnTo>
                      <a:pt x="299" y="121"/>
                    </a:lnTo>
                    <a:lnTo>
                      <a:pt x="295" y="122"/>
                    </a:lnTo>
                    <a:lnTo>
                      <a:pt x="39" y="122"/>
                    </a:lnTo>
                    <a:lnTo>
                      <a:pt x="34" y="121"/>
                    </a:lnTo>
                    <a:lnTo>
                      <a:pt x="30" y="120"/>
                    </a:lnTo>
                    <a:lnTo>
                      <a:pt x="26" y="119"/>
                    </a:lnTo>
                    <a:lnTo>
                      <a:pt x="23" y="117"/>
                    </a:lnTo>
                    <a:lnTo>
                      <a:pt x="19" y="114"/>
                    </a:lnTo>
                    <a:lnTo>
                      <a:pt x="16" y="111"/>
                    </a:lnTo>
                    <a:lnTo>
                      <a:pt x="13" y="108"/>
                    </a:lnTo>
                    <a:lnTo>
                      <a:pt x="11" y="104"/>
                    </a:lnTo>
                    <a:lnTo>
                      <a:pt x="9" y="100"/>
                    </a:lnTo>
                    <a:lnTo>
                      <a:pt x="5" y="95"/>
                    </a:lnTo>
                    <a:lnTo>
                      <a:pt x="4" y="90"/>
                    </a:lnTo>
                    <a:lnTo>
                      <a:pt x="2" y="85"/>
                    </a:lnTo>
                    <a:lnTo>
                      <a:pt x="1" y="79"/>
                    </a:lnTo>
                    <a:lnTo>
                      <a:pt x="0" y="73"/>
                    </a:lnTo>
                    <a:lnTo>
                      <a:pt x="0" y="67"/>
                    </a:lnTo>
                    <a:lnTo>
                      <a:pt x="0" y="62"/>
                    </a:lnTo>
                    <a:lnTo>
                      <a:pt x="2" y="0"/>
                    </a:lnTo>
                    <a:lnTo>
                      <a:pt x="332" y="0"/>
                    </a:lnTo>
                    <a:lnTo>
                      <a:pt x="334" y="62"/>
                    </a:lnTo>
                    <a:close/>
                  </a:path>
                </a:pathLst>
              </a:custGeom>
              <a:solidFill>
                <a:srgbClr val="CDCAC7"/>
              </a:solidFill>
              <a:ln w="0">
                <a:solidFill>
                  <a:srgbClr val="000000"/>
                </a:solidFill>
                <a:round/>
                <a:headEnd/>
                <a:tailEnd/>
              </a:ln>
            </p:spPr>
            <p:txBody>
              <a:bodyPr/>
              <a:lstStyle/>
              <a:p>
                <a:pPr algn="ctr"/>
                <a:endParaRPr lang="en-US" sz="1800"/>
              </a:p>
            </p:txBody>
          </p:sp>
          <p:sp>
            <p:nvSpPr>
              <p:cNvPr id="309746" name="Freeform 262"/>
              <p:cNvSpPr>
                <a:spLocks/>
              </p:cNvSpPr>
              <p:nvPr/>
            </p:nvSpPr>
            <p:spPr bwMode="auto">
              <a:xfrm>
                <a:off x="4827" y="1303"/>
                <a:ext cx="1" cy="9"/>
              </a:xfrm>
              <a:custGeom>
                <a:avLst/>
                <a:gdLst>
                  <a:gd name="T0" fmla="*/ 1 w 32"/>
                  <a:gd name="T1" fmla="*/ 9 h 201"/>
                  <a:gd name="T2" fmla="*/ 1 w 32"/>
                  <a:gd name="T3" fmla="*/ 9 h 201"/>
                  <a:gd name="T4" fmla="*/ 1 w 32"/>
                  <a:gd name="T5" fmla="*/ 9 h 201"/>
                  <a:gd name="T6" fmla="*/ 1 w 32"/>
                  <a:gd name="T7" fmla="*/ 9 h 201"/>
                  <a:gd name="T8" fmla="*/ 1 w 32"/>
                  <a:gd name="T9" fmla="*/ 9 h 201"/>
                  <a:gd name="T10" fmla="*/ 1 w 32"/>
                  <a:gd name="T11" fmla="*/ 9 h 201"/>
                  <a:gd name="T12" fmla="*/ 1 w 32"/>
                  <a:gd name="T13" fmla="*/ 8 h 201"/>
                  <a:gd name="T14" fmla="*/ 1 w 32"/>
                  <a:gd name="T15" fmla="*/ 8 h 201"/>
                  <a:gd name="T16" fmla="*/ 1 w 32"/>
                  <a:gd name="T17" fmla="*/ 1 h 201"/>
                  <a:gd name="T18" fmla="*/ 1 w 32"/>
                  <a:gd name="T19" fmla="*/ 1 h 201"/>
                  <a:gd name="T20" fmla="*/ 1 w 32"/>
                  <a:gd name="T21" fmla="*/ 0 h 201"/>
                  <a:gd name="T22" fmla="*/ 1 w 32"/>
                  <a:gd name="T23" fmla="*/ 0 h 201"/>
                  <a:gd name="T24" fmla="*/ 1 w 32"/>
                  <a:gd name="T25" fmla="*/ 0 h 201"/>
                  <a:gd name="T26" fmla="*/ 1 w 32"/>
                  <a:gd name="T27" fmla="*/ 0 h 201"/>
                  <a:gd name="T28" fmla="*/ 1 w 32"/>
                  <a:gd name="T29" fmla="*/ 0 h 201"/>
                  <a:gd name="T30" fmla="*/ 1 w 32"/>
                  <a:gd name="T31" fmla="*/ 0 h 201"/>
                  <a:gd name="T32" fmla="*/ 1 w 32"/>
                  <a:gd name="T33" fmla="*/ 0 h 201"/>
                  <a:gd name="T34" fmla="*/ 1 w 32"/>
                  <a:gd name="T35" fmla="*/ 0 h 201"/>
                  <a:gd name="T36" fmla="*/ 0 w 32"/>
                  <a:gd name="T37" fmla="*/ 0 h 201"/>
                  <a:gd name="T38" fmla="*/ 0 w 32"/>
                  <a:gd name="T39" fmla="*/ 0 h 201"/>
                  <a:gd name="T40" fmla="*/ 0 w 32"/>
                  <a:gd name="T41" fmla="*/ 0 h 201"/>
                  <a:gd name="T42" fmla="*/ 0 w 32"/>
                  <a:gd name="T43" fmla="*/ 0 h 201"/>
                  <a:gd name="T44" fmla="*/ 0 w 32"/>
                  <a:gd name="T45" fmla="*/ 0 h 201"/>
                  <a:gd name="T46" fmla="*/ 0 w 32"/>
                  <a:gd name="T47" fmla="*/ 1 h 201"/>
                  <a:gd name="T48" fmla="*/ 0 w 32"/>
                  <a:gd name="T49" fmla="*/ 1 h 201"/>
                  <a:gd name="T50" fmla="*/ 0 w 32"/>
                  <a:gd name="T51" fmla="*/ 8 h 201"/>
                  <a:gd name="T52" fmla="*/ 0 w 32"/>
                  <a:gd name="T53" fmla="*/ 8 h 201"/>
                  <a:gd name="T54" fmla="*/ 0 w 32"/>
                  <a:gd name="T55" fmla="*/ 8 h 201"/>
                  <a:gd name="T56" fmla="*/ 0 w 32"/>
                  <a:gd name="T57" fmla="*/ 8 h 201"/>
                  <a:gd name="T58" fmla="*/ 0 w 32"/>
                  <a:gd name="T59" fmla="*/ 9 h 201"/>
                  <a:gd name="T60" fmla="*/ 0 w 32"/>
                  <a:gd name="T61" fmla="*/ 9 h 201"/>
                  <a:gd name="T62" fmla="*/ 0 w 32"/>
                  <a:gd name="T63" fmla="*/ 9 h 201"/>
                  <a:gd name="T64" fmla="*/ 1 w 32"/>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1"/>
                  <a:gd name="T101" fmla="*/ 32 w 32"/>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1">
                    <a:moveTo>
                      <a:pt x="19" y="201"/>
                    </a:moveTo>
                    <a:lnTo>
                      <a:pt x="20" y="200"/>
                    </a:lnTo>
                    <a:lnTo>
                      <a:pt x="21" y="200"/>
                    </a:lnTo>
                    <a:lnTo>
                      <a:pt x="22" y="200"/>
                    </a:lnTo>
                    <a:lnTo>
                      <a:pt x="23" y="199"/>
                    </a:lnTo>
                    <a:lnTo>
                      <a:pt x="25" y="198"/>
                    </a:lnTo>
                    <a:lnTo>
                      <a:pt x="26" y="197"/>
                    </a:lnTo>
                    <a:lnTo>
                      <a:pt x="27" y="196"/>
                    </a:lnTo>
                    <a:lnTo>
                      <a:pt x="28" y="195"/>
                    </a:lnTo>
                    <a:lnTo>
                      <a:pt x="28" y="194"/>
                    </a:lnTo>
                    <a:lnTo>
                      <a:pt x="29" y="192"/>
                    </a:lnTo>
                    <a:lnTo>
                      <a:pt x="30" y="191"/>
                    </a:lnTo>
                    <a:lnTo>
                      <a:pt x="30" y="189"/>
                    </a:lnTo>
                    <a:lnTo>
                      <a:pt x="31" y="187"/>
                    </a:lnTo>
                    <a:lnTo>
                      <a:pt x="31" y="185"/>
                    </a:lnTo>
                    <a:lnTo>
                      <a:pt x="31" y="184"/>
                    </a:lnTo>
                    <a:lnTo>
                      <a:pt x="32" y="182"/>
                    </a:lnTo>
                    <a:lnTo>
                      <a:pt x="32" y="20"/>
                    </a:lnTo>
                    <a:lnTo>
                      <a:pt x="31" y="18"/>
                    </a:lnTo>
                    <a:lnTo>
                      <a:pt x="31" y="16"/>
                    </a:lnTo>
                    <a:lnTo>
                      <a:pt x="31" y="13"/>
                    </a:lnTo>
                    <a:lnTo>
                      <a:pt x="30" y="11"/>
                    </a:lnTo>
                    <a:lnTo>
                      <a:pt x="30" y="10"/>
                    </a:lnTo>
                    <a:lnTo>
                      <a:pt x="29" y="8"/>
                    </a:lnTo>
                    <a:lnTo>
                      <a:pt x="28" y="7"/>
                    </a:lnTo>
                    <a:lnTo>
                      <a:pt x="28" y="5"/>
                    </a:lnTo>
                    <a:lnTo>
                      <a:pt x="27" y="4"/>
                    </a:lnTo>
                    <a:lnTo>
                      <a:pt x="26" y="3"/>
                    </a:lnTo>
                    <a:lnTo>
                      <a:pt x="25" y="2"/>
                    </a:lnTo>
                    <a:lnTo>
                      <a:pt x="23" y="1"/>
                    </a:lnTo>
                    <a:lnTo>
                      <a:pt x="22" y="0"/>
                    </a:lnTo>
                    <a:lnTo>
                      <a:pt x="21" y="0"/>
                    </a:lnTo>
                    <a:lnTo>
                      <a:pt x="20" y="0"/>
                    </a:lnTo>
                    <a:lnTo>
                      <a:pt x="19" y="0"/>
                    </a:lnTo>
                    <a:lnTo>
                      <a:pt x="17" y="0"/>
                    </a:lnTo>
                    <a:lnTo>
                      <a:pt x="16" y="0"/>
                    </a:lnTo>
                    <a:lnTo>
                      <a:pt x="13" y="0"/>
                    </a:lnTo>
                    <a:lnTo>
                      <a:pt x="12" y="1"/>
                    </a:lnTo>
                    <a:lnTo>
                      <a:pt x="11" y="2"/>
                    </a:lnTo>
                    <a:lnTo>
                      <a:pt x="10" y="3"/>
                    </a:lnTo>
                    <a:lnTo>
                      <a:pt x="8" y="4"/>
                    </a:lnTo>
                    <a:lnTo>
                      <a:pt x="8" y="5"/>
                    </a:lnTo>
                    <a:lnTo>
                      <a:pt x="7" y="7"/>
                    </a:lnTo>
                    <a:lnTo>
                      <a:pt x="6" y="8"/>
                    </a:lnTo>
                    <a:lnTo>
                      <a:pt x="5" y="10"/>
                    </a:lnTo>
                    <a:lnTo>
                      <a:pt x="5" y="11"/>
                    </a:lnTo>
                    <a:lnTo>
                      <a:pt x="4" y="13"/>
                    </a:lnTo>
                    <a:lnTo>
                      <a:pt x="4" y="16"/>
                    </a:lnTo>
                    <a:lnTo>
                      <a:pt x="4" y="18"/>
                    </a:lnTo>
                    <a:lnTo>
                      <a:pt x="4" y="20"/>
                    </a:lnTo>
                    <a:lnTo>
                      <a:pt x="0" y="169"/>
                    </a:lnTo>
                    <a:lnTo>
                      <a:pt x="0" y="170"/>
                    </a:lnTo>
                    <a:lnTo>
                      <a:pt x="0" y="173"/>
                    </a:lnTo>
                    <a:lnTo>
                      <a:pt x="0" y="176"/>
                    </a:lnTo>
                    <a:lnTo>
                      <a:pt x="1" y="179"/>
                    </a:lnTo>
                    <a:lnTo>
                      <a:pt x="2" y="181"/>
                    </a:lnTo>
                    <a:lnTo>
                      <a:pt x="3" y="184"/>
                    </a:lnTo>
                    <a:lnTo>
                      <a:pt x="4" y="186"/>
                    </a:lnTo>
                    <a:lnTo>
                      <a:pt x="6" y="189"/>
                    </a:lnTo>
                    <a:lnTo>
                      <a:pt x="7" y="191"/>
                    </a:lnTo>
                    <a:lnTo>
                      <a:pt x="8" y="193"/>
                    </a:lnTo>
                    <a:lnTo>
                      <a:pt x="10" y="195"/>
                    </a:lnTo>
                    <a:lnTo>
                      <a:pt x="11" y="197"/>
                    </a:lnTo>
                    <a:lnTo>
                      <a:pt x="13" y="198"/>
                    </a:lnTo>
                    <a:lnTo>
                      <a:pt x="14" y="200"/>
                    </a:lnTo>
                    <a:lnTo>
                      <a:pt x="17" y="200"/>
                    </a:lnTo>
                    <a:lnTo>
                      <a:pt x="19" y="201"/>
                    </a:lnTo>
                    <a:close/>
                  </a:path>
                </a:pathLst>
              </a:custGeom>
              <a:solidFill>
                <a:srgbClr val="DADEDC"/>
              </a:solidFill>
              <a:ln w="0">
                <a:solidFill>
                  <a:srgbClr val="000000"/>
                </a:solidFill>
                <a:round/>
                <a:headEnd/>
                <a:tailEnd/>
              </a:ln>
            </p:spPr>
            <p:txBody>
              <a:bodyPr/>
              <a:lstStyle/>
              <a:p>
                <a:pPr algn="ctr"/>
                <a:endParaRPr lang="en-US" sz="1800"/>
              </a:p>
            </p:txBody>
          </p:sp>
          <p:sp>
            <p:nvSpPr>
              <p:cNvPr id="309747" name="Freeform 263"/>
              <p:cNvSpPr>
                <a:spLocks/>
              </p:cNvSpPr>
              <p:nvPr/>
            </p:nvSpPr>
            <p:spPr bwMode="auto">
              <a:xfrm>
                <a:off x="4844" y="1303"/>
                <a:ext cx="1" cy="9"/>
              </a:xfrm>
              <a:custGeom>
                <a:avLst/>
                <a:gdLst>
                  <a:gd name="T0" fmla="*/ 0 w 37"/>
                  <a:gd name="T1" fmla="*/ 9 h 210"/>
                  <a:gd name="T2" fmla="*/ 1 w 37"/>
                  <a:gd name="T3" fmla="*/ 9 h 210"/>
                  <a:gd name="T4" fmla="*/ 1 w 37"/>
                  <a:gd name="T5" fmla="*/ 9 h 210"/>
                  <a:gd name="T6" fmla="*/ 1 w 37"/>
                  <a:gd name="T7" fmla="*/ 9 h 210"/>
                  <a:gd name="T8" fmla="*/ 1 w 37"/>
                  <a:gd name="T9" fmla="*/ 8 h 210"/>
                  <a:gd name="T10" fmla="*/ 1 w 37"/>
                  <a:gd name="T11" fmla="*/ 8 h 210"/>
                  <a:gd name="T12" fmla="*/ 1 w 37"/>
                  <a:gd name="T13" fmla="*/ 8 h 210"/>
                  <a:gd name="T14" fmla="*/ 1 w 37"/>
                  <a:gd name="T15" fmla="*/ 8 h 210"/>
                  <a:gd name="T16" fmla="*/ 1 w 37"/>
                  <a:gd name="T17" fmla="*/ 1 h 210"/>
                  <a:gd name="T18" fmla="*/ 1 w 37"/>
                  <a:gd name="T19" fmla="*/ 1 h 210"/>
                  <a:gd name="T20" fmla="*/ 1 w 37"/>
                  <a:gd name="T21" fmla="*/ 1 h 210"/>
                  <a:gd name="T22" fmla="*/ 1 w 37"/>
                  <a:gd name="T23" fmla="*/ 0 h 210"/>
                  <a:gd name="T24" fmla="*/ 1 w 37"/>
                  <a:gd name="T25" fmla="*/ 0 h 210"/>
                  <a:gd name="T26" fmla="*/ 1 w 37"/>
                  <a:gd name="T27" fmla="*/ 0 h 210"/>
                  <a:gd name="T28" fmla="*/ 1 w 37"/>
                  <a:gd name="T29" fmla="*/ 0 h 210"/>
                  <a:gd name="T30" fmla="*/ 0 w 37"/>
                  <a:gd name="T31" fmla="*/ 0 h 210"/>
                  <a:gd name="T32" fmla="*/ 0 w 37"/>
                  <a:gd name="T33" fmla="*/ 0 h 210"/>
                  <a:gd name="T34" fmla="*/ 0 w 37"/>
                  <a:gd name="T35" fmla="*/ 0 h 210"/>
                  <a:gd name="T36" fmla="*/ 0 w 37"/>
                  <a:gd name="T37" fmla="*/ 0 h 210"/>
                  <a:gd name="T38" fmla="*/ 0 w 37"/>
                  <a:gd name="T39" fmla="*/ 0 h 210"/>
                  <a:gd name="T40" fmla="*/ 0 w 37"/>
                  <a:gd name="T41" fmla="*/ 0 h 210"/>
                  <a:gd name="T42" fmla="*/ 0 w 37"/>
                  <a:gd name="T43" fmla="*/ 0 h 210"/>
                  <a:gd name="T44" fmla="*/ 0 w 37"/>
                  <a:gd name="T45" fmla="*/ 1 h 210"/>
                  <a:gd name="T46" fmla="*/ 0 w 37"/>
                  <a:gd name="T47" fmla="*/ 1 h 210"/>
                  <a:gd name="T48" fmla="*/ 0 w 37"/>
                  <a:gd name="T49" fmla="*/ 1 h 210"/>
                  <a:gd name="T50" fmla="*/ 0 w 37"/>
                  <a:gd name="T51" fmla="*/ 8 h 210"/>
                  <a:gd name="T52" fmla="*/ 0 w 37"/>
                  <a:gd name="T53" fmla="*/ 8 h 210"/>
                  <a:gd name="T54" fmla="*/ 0 w 37"/>
                  <a:gd name="T55" fmla="*/ 9 h 210"/>
                  <a:gd name="T56" fmla="*/ 0 w 37"/>
                  <a:gd name="T57" fmla="*/ 9 h 210"/>
                  <a:gd name="T58" fmla="*/ 0 w 37"/>
                  <a:gd name="T59" fmla="*/ 9 h 210"/>
                  <a:gd name="T60" fmla="*/ 0 w 37"/>
                  <a:gd name="T61" fmla="*/ 9 h 210"/>
                  <a:gd name="T62" fmla="*/ 0 w 37"/>
                  <a:gd name="T63" fmla="*/ 9 h 210"/>
                  <a:gd name="T64" fmla="*/ 0 w 37"/>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0"/>
                  <a:gd name="T101" fmla="*/ 37 w 37"/>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0">
                    <a:moveTo>
                      <a:pt x="15" y="210"/>
                    </a:moveTo>
                    <a:lnTo>
                      <a:pt x="16" y="209"/>
                    </a:lnTo>
                    <a:lnTo>
                      <a:pt x="17" y="209"/>
                    </a:lnTo>
                    <a:lnTo>
                      <a:pt x="19" y="207"/>
                    </a:lnTo>
                    <a:lnTo>
                      <a:pt x="21" y="206"/>
                    </a:lnTo>
                    <a:lnTo>
                      <a:pt x="23" y="204"/>
                    </a:lnTo>
                    <a:lnTo>
                      <a:pt x="25" y="202"/>
                    </a:lnTo>
                    <a:lnTo>
                      <a:pt x="26" y="200"/>
                    </a:lnTo>
                    <a:lnTo>
                      <a:pt x="28" y="198"/>
                    </a:lnTo>
                    <a:lnTo>
                      <a:pt x="30" y="195"/>
                    </a:lnTo>
                    <a:lnTo>
                      <a:pt x="31" y="192"/>
                    </a:lnTo>
                    <a:lnTo>
                      <a:pt x="33" y="190"/>
                    </a:lnTo>
                    <a:lnTo>
                      <a:pt x="34" y="187"/>
                    </a:lnTo>
                    <a:lnTo>
                      <a:pt x="35" y="185"/>
                    </a:lnTo>
                    <a:lnTo>
                      <a:pt x="36" y="181"/>
                    </a:lnTo>
                    <a:lnTo>
                      <a:pt x="36" y="179"/>
                    </a:lnTo>
                    <a:lnTo>
                      <a:pt x="37" y="177"/>
                    </a:lnTo>
                    <a:lnTo>
                      <a:pt x="28" y="20"/>
                    </a:lnTo>
                    <a:lnTo>
                      <a:pt x="27" y="17"/>
                    </a:lnTo>
                    <a:lnTo>
                      <a:pt x="27" y="15"/>
                    </a:lnTo>
                    <a:lnTo>
                      <a:pt x="27" y="14"/>
                    </a:lnTo>
                    <a:lnTo>
                      <a:pt x="26" y="12"/>
                    </a:lnTo>
                    <a:lnTo>
                      <a:pt x="26" y="10"/>
                    </a:lnTo>
                    <a:lnTo>
                      <a:pt x="25" y="8"/>
                    </a:lnTo>
                    <a:lnTo>
                      <a:pt x="24" y="7"/>
                    </a:lnTo>
                    <a:lnTo>
                      <a:pt x="24" y="5"/>
                    </a:lnTo>
                    <a:lnTo>
                      <a:pt x="23" y="4"/>
                    </a:lnTo>
                    <a:lnTo>
                      <a:pt x="22" y="3"/>
                    </a:lnTo>
                    <a:lnTo>
                      <a:pt x="21" y="2"/>
                    </a:lnTo>
                    <a:lnTo>
                      <a:pt x="19" y="1"/>
                    </a:lnTo>
                    <a:lnTo>
                      <a:pt x="18" y="0"/>
                    </a:lnTo>
                    <a:lnTo>
                      <a:pt x="17" y="0"/>
                    </a:lnTo>
                    <a:lnTo>
                      <a:pt x="16" y="0"/>
                    </a:lnTo>
                    <a:lnTo>
                      <a:pt x="15"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4" y="204"/>
                    </a:lnTo>
                    <a:lnTo>
                      <a:pt x="4" y="205"/>
                    </a:lnTo>
                    <a:lnTo>
                      <a:pt x="6" y="206"/>
                    </a:lnTo>
                    <a:lnTo>
                      <a:pt x="7" y="207"/>
                    </a:lnTo>
                    <a:lnTo>
                      <a:pt x="8" y="208"/>
                    </a:lnTo>
                    <a:lnTo>
                      <a:pt x="9" y="209"/>
                    </a:lnTo>
                    <a:lnTo>
                      <a:pt x="11" y="209"/>
                    </a:lnTo>
                    <a:lnTo>
                      <a:pt x="12" y="209"/>
                    </a:lnTo>
                    <a:lnTo>
                      <a:pt x="15" y="210"/>
                    </a:lnTo>
                    <a:close/>
                  </a:path>
                </a:pathLst>
              </a:custGeom>
              <a:solidFill>
                <a:srgbClr val="DADEDC"/>
              </a:solidFill>
              <a:ln w="0">
                <a:solidFill>
                  <a:srgbClr val="000000"/>
                </a:solidFill>
                <a:round/>
                <a:headEnd/>
                <a:tailEnd/>
              </a:ln>
            </p:spPr>
            <p:txBody>
              <a:bodyPr/>
              <a:lstStyle/>
              <a:p>
                <a:pPr algn="ctr"/>
                <a:endParaRPr lang="en-US" sz="1800"/>
              </a:p>
            </p:txBody>
          </p:sp>
          <p:sp>
            <p:nvSpPr>
              <p:cNvPr id="309748" name="Freeform 264"/>
              <p:cNvSpPr>
                <a:spLocks/>
              </p:cNvSpPr>
              <p:nvPr/>
            </p:nvSpPr>
            <p:spPr bwMode="auto">
              <a:xfrm>
                <a:off x="4829" y="1302"/>
                <a:ext cx="15" cy="5"/>
              </a:xfrm>
              <a:custGeom>
                <a:avLst/>
                <a:gdLst>
                  <a:gd name="T0" fmla="*/ 14 w 342"/>
                  <a:gd name="T1" fmla="*/ 5 h 99"/>
                  <a:gd name="T2" fmla="*/ 14 w 342"/>
                  <a:gd name="T3" fmla="*/ 5 h 99"/>
                  <a:gd name="T4" fmla="*/ 14 w 342"/>
                  <a:gd name="T5" fmla="*/ 5 h 99"/>
                  <a:gd name="T6" fmla="*/ 14 w 342"/>
                  <a:gd name="T7" fmla="*/ 5 h 99"/>
                  <a:gd name="T8" fmla="*/ 15 w 342"/>
                  <a:gd name="T9" fmla="*/ 4 h 99"/>
                  <a:gd name="T10" fmla="*/ 15 w 342"/>
                  <a:gd name="T11" fmla="*/ 4 h 99"/>
                  <a:gd name="T12" fmla="*/ 15 w 342"/>
                  <a:gd name="T13" fmla="*/ 4 h 99"/>
                  <a:gd name="T14" fmla="*/ 15 w 342"/>
                  <a:gd name="T15" fmla="*/ 4 h 99"/>
                  <a:gd name="T16" fmla="*/ 15 w 342"/>
                  <a:gd name="T17" fmla="*/ 2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1 h 99"/>
                  <a:gd name="T44" fmla="*/ 0 w 342"/>
                  <a:gd name="T45" fmla="*/ 1 h 99"/>
                  <a:gd name="T46" fmla="*/ 0 w 342"/>
                  <a:gd name="T47" fmla="*/ 1 h 99"/>
                  <a:gd name="T48" fmla="*/ 0 w 342"/>
                  <a:gd name="T49" fmla="*/ 1 h 99"/>
                  <a:gd name="T50" fmla="*/ 0 w 342"/>
                  <a:gd name="T51" fmla="*/ 3 h 99"/>
                  <a:gd name="T52" fmla="*/ 0 w 342"/>
                  <a:gd name="T53" fmla="*/ 4 h 99"/>
                  <a:gd name="T54" fmla="*/ 0 w 342"/>
                  <a:gd name="T55" fmla="*/ 4 h 99"/>
                  <a:gd name="T56" fmla="*/ 0 w 342"/>
                  <a:gd name="T57" fmla="*/ 4 h 99"/>
                  <a:gd name="T58" fmla="*/ 0 w 342"/>
                  <a:gd name="T59" fmla="*/ 4 h 99"/>
                  <a:gd name="T60" fmla="*/ 1 w 342"/>
                  <a:gd name="T61" fmla="*/ 5 h 99"/>
                  <a:gd name="T62" fmla="*/ 1 w 342"/>
                  <a:gd name="T63" fmla="*/ 5 h 99"/>
                  <a:gd name="T64" fmla="*/ 1 w 342"/>
                  <a:gd name="T65" fmla="*/ 5 h 99"/>
                  <a:gd name="T66" fmla="*/ 2 w 342"/>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2" y="98"/>
                    </a:lnTo>
                    <a:lnTo>
                      <a:pt x="316" y="97"/>
                    </a:lnTo>
                    <a:lnTo>
                      <a:pt x="319" y="96"/>
                    </a:lnTo>
                    <a:lnTo>
                      <a:pt x="322" y="95"/>
                    </a:lnTo>
                    <a:lnTo>
                      <a:pt x="326" y="93"/>
                    </a:lnTo>
                    <a:lnTo>
                      <a:pt x="329" y="91"/>
                    </a:lnTo>
                    <a:lnTo>
                      <a:pt x="331" y="89"/>
                    </a:lnTo>
                    <a:lnTo>
                      <a:pt x="333" y="87"/>
                    </a:lnTo>
                    <a:lnTo>
                      <a:pt x="335" y="85"/>
                    </a:lnTo>
                    <a:lnTo>
                      <a:pt x="337" y="82"/>
                    </a:lnTo>
                    <a:lnTo>
                      <a:pt x="339" y="80"/>
                    </a:lnTo>
                    <a:lnTo>
                      <a:pt x="340" y="77"/>
                    </a:lnTo>
                    <a:lnTo>
                      <a:pt x="341" y="73"/>
                    </a:lnTo>
                    <a:lnTo>
                      <a:pt x="341" y="70"/>
                    </a:lnTo>
                    <a:lnTo>
                      <a:pt x="342" y="67"/>
                    </a:lnTo>
                    <a:lnTo>
                      <a:pt x="342" y="31"/>
                    </a:lnTo>
                    <a:lnTo>
                      <a:pt x="341" y="27"/>
                    </a:lnTo>
                    <a:lnTo>
                      <a:pt x="341" y="24"/>
                    </a:lnTo>
                    <a:lnTo>
                      <a:pt x="340" y="21"/>
                    </a:lnTo>
                    <a:lnTo>
                      <a:pt x="339" y="18"/>
                    </a:lnTo>
                    <a:lnTo>
                      <a:pt x="337" y="16"/>
                    </a:lnTo>
                    <a:lnTo>
                      <a:pt x="335" y="13"/>
                    </a:lnTo>
                    <a:lnTo>
                      <a:pt x="333" y="11"/>
                    </a:lnTo>
                    <a:lnTo>
                      <a:pt x="331" y="9"/>
                    </a:lnTo>
                    <a:lnTo>
                      <a:pt x="329" y="7"/>
                    </a:lnTo>
                    <a:lnTo>
                      <a:pt x="326" y="5"/>
                    </a:lnTo>
                    <a:lnTo>
                      <a:pt x="322" y="3"/>
                    </a:lnTo>
                    <a:lnTo>
                      <a:pt x="319" y="2"/>
                    </a:lnTo>
                    <a:lnTo>
                      <a:pt x="316" y="1"/>
                    </a:lnTo>
                    <a:lnTo>
                      <a:pt x="312" y="0"/>
                    </a:lnTo>
                    <a:lnTo>
                      <a:pt x="309" y="0"/>
                    </a:lnTo>
                    <a:lnTo>
                      <a:pt x="306" y="0"/>
                    </a:lnTo>
                    <a:lnTo>
                      <a:pt x="36" y="0"/>
                    </a:lnTo>
                    <a:lnTo>
                      <a:pt x="32" y="0"/>
                    </a:lnTo>
                    <a:lnTo>
                      <a:pt x="29" y="0"/>
                    </a:lnTo>
                    <a:lnTo>
                      <a:pt x="25" y="1"/>
                    </a:lnTo>
                    <a:lnTo>
                      <a:pt x="22" y="2"/>
                    </a:lnTo>
                    <a:lnTo>
                      <a:pt x="19" y="3"/>
                    </a:lnTo>
                    <a:lnTo>
                      <a:pt x="16" y="5"/>
                    </a:lnTo>
                    <a:lnTo>
                      <a:pt x="12" y="7"/>
                    </a:lnTo>
                    <a:lnTo>
                      <a:pt x="10"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0" y="89"/>
                    </a:lnTo>
                    <a:lnTo>
                      <a:pt x="12" y="91"/>
                    </a:lnTo>
                    <a:lnTo>
                      <a:pt x="16" y="93"/>
                    </a:lnTo>
                    <a:lnTo>
                      <a:pt x="19" y="95"/>
                    </a:lnTo>
                    <a:lnTo>
                      <a:pt x="22" y="96"/>
                    </a:lnTo>
                    <a:lnTo>
                      <a:pt x="25" y="97"/>
                    </a:lnTo>
                    <a:lnTo>
                      <a:pt x="29" y="98"/>
                    </a:lnTo>
                    <a:lnTo>
                      <a:pt x="32" y="98"/>
                    </a:lnTo>
                    <a:lnTo>
                      <a:pt x="36"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749" name="Freeform 265"/>
              <p:cNvSpPr>
                <a:spLocks/>
              </p:cNvSpPr>
              <p:nvPr/>
            </p:nvSpPr>
            <p:spPr bwMode="auto">
              <a:xfrm>
                <a:off x="4803" y="1301"/>
                <a:ext cx="21" cy="13"/>
              </a:xfrm>
              <a:custGeom>
                <a:avLst/>
                <a:gdLst>
                  <a:gd name="T0" fmla="*/ 18 w 477"/>
                  <a:gd name="T1" fmla="*/ 13 h 283"/>
                  <a:gd name="T2" fmla="*/ 19 w 477"/>
                  <a:gd name="T3" fmla="*/ 13 h 283"/>
                  <a:gd name="T4" fmla="*/ 19 w 477"/>
                  <a:gd name="T5" fmla="*/ 13 h 283"/>
                  <a:gd name="T6" fmla="*/ 20 w 477"/>
                  <a:gd name="T7" fmla="*/ 12 h 283"/>
                  <a:gd name="T8" fmla="*/ 20 w 477"/>
                  <a:gd name="T9" fmla="*/ 12 h 283"/>
                  <a:gd name="T10" fmla="*/ 21 w 477"/>
                  <a:gd name="T11" fmla="*/ 11 h 283"/>
                  <a:gd name="T12" fmla="*/ 21 w 477"/>
                  <a:gd name="T13" fmla="*/ 11 h 283"/>
                  <a:gd name="T14" fmla="*/ 21 w 477"/>
                  <a:gd name="T15" fmla="*/ 10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1 h 283"/>
                  <a:gd name="T28" fmla="*/ 19 w 477"/>
                  <a:gd name="T29" fmla="*/ 0 h 283"/>
                  <a:gd name="T30" fmla="*/ 19 w 477"/>
                  <a:gd name="T31" fmla="*/ 0 h 283"/>
                  <a:gd name="T32" fmla="*/ 18 w 477"/>
                  <a:gd name="T33" fmla="*/ 0 h 283"/>
                  <a:gd name="T34" fmla="*/ 3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10 h 283"/>
                  <a:gd name="T52" fmla="*/ 0 w 477"/>
                  <a:gd name="T53" fmla="*/ 11 h 283"/>
                  <a:gd name="T54" fmla="*/ 0 w 477"/>
                  <a:gd name="T55" fmla="*/ 11 h 283"/>
                  <a:gd name="T56" fmla="*/ 1 w 477"/>
                  <a:gd name="T57" fmla="*/ 12 h 283"/>
                  <a:gd name="T58" fmla="*/ 1 w 477"/>
                  <a:gd name="T59" fmla="*/ 12 h 283"/>
                  <a:gd name="T60" fmla="*/ 1 w 477"/>
                  <a:gd name="T61" fmla="*/ 12 h 283"/>
                  <a:gd name="T62" fmla="*/ 2 w 477"/>
                  <a:gd name="T63" fmla="*/ 13 h 283"/>
                  <a:gd name="T64" fmla="*/ 2 w 477"/>
                  <a:gd name="T65" fmla="*/ 13 h 283"/>
                  <a:gd name="T66" fmla="*/ 3 w 477"/>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19" y="282"/>
                    </a:lnTo>
                    <a:lnTo>
                      <a:pt x="425" y="281"/>
                    </a:lnTo>
                    <a:lnTo>
                      <a:pt x="430" y="280"/>
                    </a:lnTo>
                    <a:lnTo>
                      <a:pt x="435" y="277"/>
                    </a:lnTo>
                    <a:lnTo>
                      <a:pt x="441" y="275"/>
                    </a:lnTo>
                    <a:lnTo>
                      <a:pt x="446" y="271"/>
                    </a:lnTo>
                    <a:lnTo>
                      <a:pt x="451" y="268"/>
                    </a:lnTo>
                    <a:lnTo>
                      <a:pt x="456" y="263"/>
                    </a:lnTo>
                    <a:lnTo>
                      <a:pt x="460" y="259"/>
                    </a:lnTo>
                    <a:lnTo>
                      <a:pt x="464" y="253"/>
                    </a:lnTo>
                    <a:lnTo>
                      <a:pt x="468" y="247"/>
                    </a:lnTo>
                    <a:lnTo>
                      <a:pt x="471" y="241"/>
                    </a:lnTo>
                    <a:lnTo>
                      <a:pt x="473" y="235"/>
                    </a:lnTo>
                    <a:lnTo>
                      <a:pt x="475" y="229"/>
                    </a:lnTo>
                    <a:lnTo>
                      <a:pt x="476" y="222"/>
                    </a:lnTo>
                    <a:lnTo>
                      <a:pt x="477" y="215"/>
                    </a:lnTo>
                    <a:lnTo>
                      <a:pt x="463" y="67"/>
                    </a:lnTo>
                    <a:lnTo>
                      <a:pt x="462" y="60"/>
                    </a:lnTo>
                    <a:lnTo>
                      <a:pt x="462" y="52"/>
                    </a:lnTo>
                    <a:lnTo>
                      <a:pt x="460" y="46"/>
                    </a:lnTo>
                    <a:lnTo>
                      <a:pt x="459" y="40"/>
                    </a:lnTo>
                    <a:lnTo>
                      <a:pt x="457" y="34"/>
                    </a:lnTo>
                    <a:lnTo>
                      <a:pt x="454" y="29"/>
                    </a:lnTo>
                    <a:lnTo>
                      <a:pt x="452" y="24"/>
                    </a:lnTo>
                    <a:lnTo>
                      <a:pt x="449" y="20"/>
                    </a:lnTo>
                    <a:lnTo>
                      <a:pt x="445" y="14"/>
                    </a:lnTo>
                    <a:lnTo>
                      <a:pt x="442" y="11"/>
                    </a:lnTo>
                    <a:lnTo>
                      <a:pt x="437" y="7"/>
                    </a:lnTo>
                    <a:lnTo>
                      <a:pt x="433" y="5"/>
                    </a:lnTo>
                    <a:lnTo>
                      <a:pt x="428" y="2"/>
                    </a:lnTo>
                    <a:lnTo>
                      <a:pt x="424" y="1"/>
                    </a:lnTo>
                    <a:lnTo>
                      <a:pt x="419" y="0"/>
                    </a:lnTo>
                    <a:lnTo>
                      <a:pt x="415" y="0"/>
                    </a:lnTo>
                    <a:lnTo>
                      <a:pt x="63" y="0"/>
                    </a:lnTo>
                    <a:lnTo>
                      <a:pt x="58" y="0"/>
                    </a:lnTo>
                    <a:lnTo>
                      <a:pt x="52" y="1"/>
                    </a:lnTo>
                    <a:lnTo>
                      <a:pt x="48" y="2"/>
                    </a:lnTo>
                    <a:lnTo>
                      <a:pt x="43" y="5"/>
                    </a:lnTo>
                    <a:lnTo>
                      <a:pt x="39" y="7"/>
                    </a:lnTo>
                    <a:lnTo>
                      <a:pt x="35" y="11"/>
                    </a:lnTo>
                    <a:lnTo>
                      <a:pt x="32" y="14"/>
                    </a:lnTo>
                    <a:lnTo>
                      <a:pt x="28" y="20"/>
                    </a:lnTo>
                    <a:lnTo>
                      <a:pt x="25" y="24"/>
                    </a:lnTo>
                    <a:lnTo>
                      <a:pt x="23" y="29"/>
                    </a:lnTo>
                    <a:lnTo>
                      <a:pt x="20" y="34"/>
                    </a:lnTo>
                    <a:lnTo>
                      <a:pt x="18" y="40"/>
                    </a:lnTo>
                    <a:lnTo>
                      <a:pt x="17" y="46"/>
                    </a:lnTo>
                    <a:lnTo>
                      <a:pt x="15" y="52"/>
                    </a:lnTo>
                    <a:lnTo>
                      <a:pt x="15" y="60"/>
                    </a:lnTo>
                    <a:lnTo>
                      <a:pt x="15" y="67"/>
                    </a:lnTo>
                    <a:lnTo>
                      <a:pt x="0" y="215"/>
                    </a:lnTo>
                    <a:lnTo>
                      <a:pt x="0" y="222"/>
                    </a:lnTo>
                    <a:lnTo>
                      <a:pt x="1" y="229"/>
                    </a:lnTo>
                    <a:lnTo>
                      <a:pt x="3" y="235"/>
                    </a:lnTo>
                    <a:lnTo>
                      <a:pt x="5" y="241"/>
                    </a:lnTo>
                    <a:lnTo>
                      <a:pt x="8" y="247"/>
                    </a:lnTo>
                    <a:lnTo>
                      <a:pt x="12" y="253"/>
                    </a:lnTo>
                    <a:lnTo>
                      <a:pt x="17" y="259"/>
                    </a:lnTo>
                    <a:lnTo>
                      <a:pt x="21" y="263"/>
                    </a:lnTo>
                    <a:lnTo>
                      <a:pt x="26" y="268"/>
                    </a:lnTo>
                    <a:lnTo>
                      <a:pt x="31" y="271"/>
                    </a:lnTo>
                    <a:lnTo>
                      <a:pt x="36" y="275"/>
                    </a:lnTo>
                    <a:lnTo>
                      <a:pt x="41" y="277"/>
                    </a:lnTo>
                    <a:lnTo>
                      <a:pt x="46" y="280"/>
                    </a:lnTo>
                    <a:lnTo>
                      <a:pt x="51" y="281"/>
                    </a:lnTo>
                    <a:lnTo>
                      <a:pt x="58"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750" name="Freeform 266"/>
              <p:cNvSpPr>
                <a:spLocks/>
              </p:cNvSpPr>
              <p:nvPr/>
            </p:nvSpPr>
            <p:spPr bwMode="auto">
              <a:xfrm>
                <a:off x="4804" y="1302"/>
                <a:ext cx="20" cy="11"/>
              </a:xfrm>
              <a:custGeom>
                <a:avLst/>
                <a:gdLst>
                  <a:gd name="T0" fmla="*/ 18 w 455"/>
                  <a:gd name="T1" fmla="*/ 11 h 270"/>
                  <a:gd name="T2" fmla="*/ 18 w 455"/>
                  <a:gd name="T3" fmla="*/ 11 h 270"/>
                  <a:gd name="T4" fmla="*/ 18 w 455"/>
                  <a:gd name="T5" fmla="*/ 11 h 270"/>
                  <a:gd name="T6" fmla="*/ 19 w 455"/>
                  <a:gd name="T7" fmla="*/ 10 h 270"/>
                  <a:gd name="T8" fmla="*/ 19 w 455"/>
                  <a:gd name="T9" fmla="*/ 10 h 270"/>
                  <a:gd name="T10" fmla="*/ 20 w 455"/>
                  <a:gd name="T11" fmla="*/ 10 h 270"/>
                  <a:gd name="T12" fmla="*/ 20 w 455"/>
                  <a:gd name="T13" fmla="*/ 9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9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2 h 270"/>
                  <a:gd name="T50" fmla="*/ 0 w 455"/>
                  <a:gd name="T51" fmla="*/ 8 h 270"/>
                  <a:gd name="T52" fmla="*/ 0 w 455"/>
                  <a:gd name="T53" fmla="*/ 9 h 270"/>
                  <a:gd name="T54" fmla="*/ 0 w 455"/>
                  <a:gd name="T55" fmla="*/ 9 h 270"/>
                  <a:gd name="T56" fmla="*/ 1 w 455"/>
                  <a:gd name="T57" fmla="*/ 10 h 270"/>
                  <a:gd name="T58" fmla="*/ 1 w 455"/>
                  <a:gd name="T59" fmla="*/ 10 h 270"/>
                  <a:gd name="T60" fmla="*/ 1 w 455"/>
                  <a:gd name="T61" fmla="*/ 11 h 270"/>
                  <a:gd name="T62" fmla="*/ 2 w 455"/>
                  <a:gd name="T63" fmla="*/ 11 h 270"/>
                  <a:gd name="T64" fmla="*/ 2 w 455"/>
                  <a:gd name="T65" fmla="*/ 11 h 270"/>
                  <a:gd name="T66" fmla="*/ 3 w 455"/>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7" y="270"/>
                    </a:moveTo>
                    <a:lnTo>
                      <a:pt x="401" y="269"/>
                    </a:lnTo>
                    <a:lnTo>
                      <a:pt x="406" y="268"/>
                    </a:lnTo>
                    <a:lnTo>
                      <a:pt x="411" y="267"/>
                    </a:lnTo>
                    <a:lnTo>
                      <a:pt x="416" y="265"/>
                    </a:lnTo>
                    <a:lnTo>
                      <a:pt x="420" y="262"/>
                    </a:lnTo>
                    <a:lnTo>
                      <a:pt x="425" y="259"/>
                    </a:lnTo>
                    <a:lnTo>
                      <a:pt x="431" y="256"/>
                    </a:lnTo>
                    <a:lnTo>
                      <a:pt x="435" y="251"/>
                    </a:lnTo>
                    <a:lnTo>
                      <a:pt x="439" y="246"/>
                    </a:lnTo>
                    <a:lnTo>
                      <a:pt x="443" y="241"/>
                    </a:lnTo>
                    <a:lnTo>
                      <a:pt x="446" y="236"/>
                    </a:lnTo>
                    <a:lnTo>
                      <a:pt x="449" y="231"/>
                    </a:lnTo>
                    <a:lnTo>
                      <a:pt x="451" y="225"/>
                    </a:lnTo>
                    <a:lnTo>
                      <a:pt x="453" y="219"/>
                    </a:lnTo>
                    <a:lnTo>
                      <a:pt x="454" y="213"/>
                    </a:lnTo>
                    <a:lnTo>
                      <a:pt x="455" y="206"/>
                    </a:lnTo>
                    <a:lnTo>
                      <a:pt x="442" y="65"/>
                    </a:lnTo>
                    <a:lnTo>
                      <a:pt x="441" y="58"/>
                    </a:lnTo>
                    <a:lnTo>
                      <a:pt x="441" y="51"/>
                    </a:lnTo>
                    <a:lnTo>
                      <a:pt x="439" y="45"/>
                    </a:lnTo>
                    <a:lnTo>
                      <a:pt x="438" y="39"/>
                    </a:lnTo>
                    <a:lnTo>
                      <a:pt x="436" y="33"/>
                    </a:lnTo>
                    <a:lnTo>
                      <a:pt x="434" y="28"/>
                    </a:lnTo>
                    <a:lnTo>
                      <a:pt x="431" y="23"/>
                    </a:lnTo>
                    <a:lnTo>
                      <a:pt x="428" y="19"/>
                    </a:lnTo>
                    <a:lnTo>
                      <a:pt x="424" y="15"/>
                    </a:lnTo>
                    <a:lnTo>
                      <a:pt x="421" y="10"/>
                    </a:lnTo>
                    <a:lnTo>
                      <a:pt x="417" y="7"/>
                    </a:lnTo>
                    <a:lnTo>
                      <a:pt x="414" y="4"/>
                    </a:lnTo>
                    <a:lnTo>
                      <a:pt x="409" y="2"/>
                    </a:lnTo>
                    <a:lnTo>
                      <a:pt x="405" y="1"/>
                    </a:lnTo>
                    <a:lnTo>
                      <a:pt x="401" y="0"/>
                    </a:lnTo>
                    <a:lnTo>
                      <a:pt x="397" y="0"/>
                    </a:lnTo>
                    <a:lnTo>
                      <a:pt x="60" y="0"/>
                    </a:lnTo>
                    <a:lnTo>
                      <a:pt x="55" y="0"/>
                    </a:lnTo>
                    <a:lnTo>
                      <a:pt x="51" y="1"/>
                    </a:lnTo>
                    <a:lnTo>
                      <a:pt x="47" y="2"/>
                    </a:lnTo>
                    <a:lnTo>
                      <a:pt x="43" y="4"/>
                    </a:lnTo>
                    <a:lnTo>
                      <a:pt x="38" y="7"/>
                    </a:lnTo>
                    <a:lnTo>
                      <a:pt x="34" y="10"/>
                    </a:lnTo>
                    <a:lnTo>
                      <a:pt x="31" y="15"/>
                    </a:lnTo>
                    <a:lnTo>
                      <a:pt x="28" y="19"/>
                    </a:lnTo>
                    <a:lnTo>
                      <a:pt x="25" y="23"/>
                    </a:lnTo>
                    <a:lnTo>
                      <a:pt x="22" y="28"/>
                    </a:lnTo>
                    <a:lnTo>
                      <a:pt x="20" y="33"/>
                    </a:lnTo>
                    <a:lnTo>
                      <a:pt x="18" y="39"/>
                    </a:lnTo>
                    <a:lnTo>
                      <a:pt x="17" y="45"/>
                    </a:lnTo>
                    <a:lnTo>
                      <a:pt x="15" y="51"/>
                    </a:lnTo>
                    <a:lnTo>
                      <a:pt x="15" y="58"/>
                    </a:lnTo>
                    <a:lnTo>
                      <a:pt x="15" y="65"/>
                    </a:lnTo>
                    <a:lnTo>
                      <a:pt x="0" y="206"/>
                    </a:lnTo>
                    <a:lnTo>
                      <a:pt x="0" y="213"/>
                    </a:lnTo>
                    <a:lnTo>
                      <a:pt x="1" y="219"/>
                    </a:lnTo>
                    <a:lnTo>
                      <a:pt x="4" y="225"/>
                    </a:lnTo>
                    <a:lnTo>
                      <a:pt x="6" y="231"/>
                    </a:lnTo>
                    <a:lnTo>
                      <a:pt x="9" y="236"/>
                    </a:lnTo>
                    <a:lnTo>
                      <a:pt x="13" y="241"/>
                    </a:lnTo>
                    <a:lnTo>
                      <a:pt x="16" y="246"/>
                    </a:lnTo>
                    <a:lnTo>
                      <a:pt x="21" y="251"/>
                    </a:lnTo>
                    <a:lnTo>
                      <a:pt x="25" y="256"/>
                    </a:lnTo>
                    <a:lnTo>
                      <a:pt x="30" y="259"/>
                    </a:lnTo>
                    <a:lnTo>
                      <a:pt x="34" y="262"/>
                    </a:lnTo>
                    <a:lnTo>
                      <a:pt x="39" y="265"/>
                    </a:lnTo>
                    <a:lnTo>
                      <a:pt x="45" y="267"/>
                    </a:lnTo>
                    <a:lnTo>
                      <a:pt x="50" y="268"/>
                    </a:lnTo>
                    <a:lnTo>
                      <a:pt x="55" y="269"/>
                    </a:lnTo>
                    <a:lnTo>
                      <a:pt x="60" y="270"/>
                    </a:lnTo>
                    <a:lnTo>
                      <a:pt x="397" y="270"/>
                    </a:lnTo>
                    <a:close/>
                  </a:path>
                </a:pathLst>
              </a:custGeom>
              <a:solidFill>
                <a:srgbClr val="F2F3F1"/>
              </a:solidFill>
              <a:ln w="0">
                <a:solidFill>
                  <a:srgbClr val="000000"/>
                </a:solidFill>
                <a:round/>
                <a:headEnd/>
                <a:tailEnd/>
              </a:ln>
            </p:spPr>
            <p:txBody>
              <a:bodyPr/>
              <a:lstStyle/>
              <a:p>
                <a:pPr algn="ctr"/>
                <a:endParaRPr lang="en-US" sz="1800"/>
              </a:p>
            </p:txBody>
          </p:sp>
          <p:sp>
            <p:nvSpPr>
              <p:cNvPr id="309751" name="Freeform 267"/>
              <p:cNvSpPr>
                <a:spLocks/>
              </p:cNvSpPr>
              <p:nvPr/>
            </p:nvSpPr>
            <p:spPr bwMode="auto">
              <a:xfrm>
                <a:off x="4807" y="1307"/>
                <a:ext cx="14" cy="6"/>
              </a:xfrm>
              <a:custGeom>
                <a:avLst/>
                <a:gdLst>
                  <a:gd name="T0" fmla="*/ 14 w 334"/>
                  <a:gd name="T1" fmla="*/ 3 h 122"/>
                  <a:gd name="T2" fmla="*/ 14 w 334"/>
                  <a:gd name="T3" fmla="*/ 3 h 122"/>
                  <a:gd name="T4" fmla="*/ 14 w 334"/>
                  <a:gd name="T5" fmla="*/ 4 h 122"/>
                  <a:gd name="T6" fmla="*/ 14 w 334"/>
                  <a:gd name="T7" fmla="*/ 4 h 122"/>
                  <a:gd name="T8" fmla="*/ 14 w 334"/>
                  <a:gd name="T9" fmla="*/ 4 h 122"/>
                  <a:gd name="T10" fmla="*/ 14 w 334"/>
                  <a:gd name="T11" fmla="*/ 4 h 122"/>
                  <a:gd name="T12" fmla="*/ 14 w 334"/>
                  <a:gd name="T13" fmla="*/ 5 h 122"/>
                  <a:gd name="T14" fmla="*/ 14 w 334"/>
                  <a:gd name="T15" fmla="*/ 5 h 122"/>
                  <a:gd name="T16" fmla="*/ 13 w 334"/>
                  <a:gd name="T17" fmla="*/ 5 h 122"/>
                  <a:gd name="T18" fmla="*/ 13 w 334"/>
                  <a:gd name="T19" fmla="*/ 5 h 122"/>
                  <a:gd name="T20" fmla="*/ 13 w 334"/>
                  <a:gd name="T21" fmla="*/ 5 h 122"/>
                  <a:gd name="T22" fmla="*/ 13 w 334"/>
                  <a:gd name="T23" fmla="*/ 6 h 122"/>
                  <a:gd name="T24" fmla="*/ 13 w 334"/>
                  <a:gd name="T25" fmla="*/ 6 h 122"/>
                  <a:gd name="T26" fmla="*/ 13 w 334"/>
                  <a:gd name="T27" fmla="*/ 6 h 122"/>
                  <a:gd name="T28" fmla="*/ 13 w 334"/>
                  <a:gd name="T29" fmla="*/ 6 h 122"/>
                  <a:gd name="T30" fmla="*/ 13 w 334"/>
                  <a:gd name="T31" fmla="*/ 6 h 122"/>
                  <a:gd name="T32" fmla="*/ 12 w 334"/>
                  <a:gd name="T33" fmla="*/ 6 h 122"/>
                  <a:gd name="T34" fmla="*/ 2 w 334"/>
                  <a:gd name="T35" fmla="*/ 6 h 122"/>
                  <a:gd name="T36" fmla="*/ 1 w 334"/>
                  <a:gd name="T37" fmla="*/ 6 h 122"/>
                  <a:gd name="T38" fmla="*/ 1 w 334"/>
                  <a:gd name="T39" fmla="*/ 6 h 122"/>
                  <a:gd name="T40" fmla="*/ 1 w 334"/>
                  <a:gd name="T41" fmla="*/ 6 h 122"/>
                  <a:gd name="T42" fmla="*/ 1 w 334"/>
                  <a:gd name="T43" fmla="*/ 6 h 122"/>
                  <a:gd name="T44" fmla="*/ 1 w 334"/>
                  <a:gd name="T45" fmla="*/ 6 h 122"/>
                  <a:gd name="T46" fmla="*/ 1 w 334"/>
                  <a:gd name="T47" fmla="*/ 5 h 122"/>
                  <a:gd name="T48" fmla="*/ 1 w 334"/>
                  <a:gd name="T49" fmla="*/ 5 h 122"/>
                  <a:gd name="T50" fmla="*/ 0 w 334"/>
                  <a:gd name="T51" fmla="*/ 5 h 122"/>
                  <a:gd name="T52" fmla="*/ 0 w 334"/>
                  <a:gd name="T53" fmla="*/ 5 h 122"/>
                  <a:gd name="T54" fmla="*/ 0 w 334"/>
                  <a:gd name="T55" fmla="*/ 5 h 122"/>
                  <a:gd name="T56" fmla="*/ 0 w 334"/>
                  <a:gd name="T57" fmla="*/ 4 h 122"/>
                  <a:gd name="T58" fmla="*/ 0 w 334"/>
                  <a:gd name="T59" fmla="*/ 4 h 122"/>
                  <a:gd name="T60" fmla="*/ 0 w 334"/>
                  <a:gd name="T61" fmla="*/ 4 h 122"/>
                  <a:gd name="T62" fmla="*/ 0 w 334"/>
                  <a:gd name="T63" fmla="*/ 4 h 122"/>
                  <a:gd name="T64" fmla="*/ 0 w 334"/>
                  <a:gd name="T65" fmla="*/ 3 h 122"/>
                  <a:gd name="T66" fmla="*/ 0 w 334"/>
                  <a:gd name="T67" fmla="*/ 3 h 122"/>
                  <a:gd name="T68" fmla="*/ 0 w 334"/>
                  <a:gd name="T69" fmla="*/ 0 h 122"/>
                  <a:gd name="T70" fmla="*/ 14 w 334"/>
                  <a:gd name="T71" fmla="*/ 0 h 122"/>
                  <a:gd name="T72" fmla="*/ 14 w 334"/>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2"/>
                  <a:gd name="T113" fmla="*/ 334 w 334"/>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2">
                    <a:moveTo>
                      <a:pt x="334" y="62"/>
                    </a:moveTo>
                    <a:lnTo>
                      <a:pt x="333" y="67"/>
                    </a:lnTo>
                    <a:lnTo>
                      <a:pt x="333" y="73"/>
                    </a:lnTo>
                    <a:lnTo>
                      <a:pt x="332" y="79"/>
                    </a:lnTo>
                    <a:lnTo>
                      <a:pt x="331" y="85"/>
                    </a:lnTo>
                    <a:lnTo>
                      <a:pt x="329" y="90"/>
                    </a:lnTo>
                    <a:lnTo>
                      <a:pt x="328" y="95"/>
                    </a:lnTo>
                    <a:lnTo>
                      <a:pt x="324" y="100"/>
                    </a:lnTo>
                    <a:lnTo>
                      <a:pt x="322" y="104"/>
                    </a:lnTo>
                    <a:lnTo>
                      <a:pt x="320" y="108"/>
                    </a:lnTo>
                    <a:lnTo>
                      <a:pt x="317" y="111"/>
                    </a:lnTo>
                    <a:lnTo>
                      <a:pt x="314" y="114"/>
                    </a:lnTo>
                    <a:lnTo>
                      <a:pt x="310" y="117"/>
                    </a:lnTo>
                    <a:lnTo>
                      <a:pt x="307" y="119"/>
                    </a:lnTo>
                    <a:lnTo>
                      <a:pt x="303" y="120"/>
                    </a:lnTo>
                    <a:lnTo>
                      <a:pt x="299" y="121"/>
                    </a:lnTo>
                    <a:lnTo>
                      <a:pt x="295" y="122"/>
                    </a:lnTo>
                    <a:lnTo>
                      <a:pt x="39" y="122"/>
                    </a:lnTo>
                    <a:lnTo>
                      <a:pt x="34" y="121"/>
                    </a:lnTo>
                    <a:lnTo>
                      <a:pt x="30" y="120"/>
                    </a:lnTo>
                    <a:lnTo>
                      <a:pt x="26" y="119"/>
                    </a:lnTo>
                    <a:lnTo>
                      <a:pt x="22" y="117"/>
                    </a:lnTo>
                    <a:lnTo>
                      <a:pt x="19" y="114"/>
                    </a:lnTo>
                    <a:lnTo>
                      <a:pt x="15" y="111"/>
                    </a:lnTo>
                    <a:lnTo>
                      <a:pt x="12" y="108"/>
                    </a:lnTo>
                    <a:lnTo>
                      <a:pt x="10" y="104"/>
                    </a:lnTo>
                    <a:lnTo>
                      <a:pt x="7" y="100"/>
                    </a:lnTo>
                    <a:lnTo>
                      <a:pt x="5" y="95"/>
                    </a:lnTo>
                    <a:lnTo>
                      <a:pt x="3" y="90"/>
                    </a:lnTo>
                    <a:lnTo>
                      <a:pt x="2" y="85"/>
                    </a:lnTo>
                    <a:lnTo>
                      <a:pt x="1" y="79"/>
                    </a:lnTo>
                    <a:lnTo>
                      <a:pt x="0" y="73"/>
                    </a:lnTo>
                    <a:lnTo>
                      <a:pt x="0" y="67"/>
                    </a:lnTo>
                    <a:lnTo>
                      <a:pt x="0" y="62"/>
                    </a:lnTo>
                    <a:lnTo>
                      <a:pt x="2" y="0"/>
                    </a:lnTo>
                    <a:lnTo>
                      <a:pt x="332" y="0"/>
                    </a:lnTo>
                    <a:lnTo>
                      <a:pt x="334" y="62"/>
                    </a:lnTo>
                    <a:close/>
                  </a:path>
                </a:pathLst>
              </a:custGeom>
              <a:solidFill>
                <a:srgbClr val="CDCAC7"/>
              </a:solidFill>
              <a:ln w="0">
                <a:solidFill>
                  <a:srgbClr val="000000"/>
                </a:solidFill>
                <a:round/>
                <a:headEnd/>
                <a:tailEnd/>
              </a:ln>
            </p:spPr>
            <p:txBody>
              <a:bodyPr/>
              <a:lstStyle/>
              <a:p>
                <a:pPr algn="ctr"/>
                <a:endParaRPr lang="en-US" sz="1800"/>
              </a:p>
            </p:txBody>
          </p:sp>
          <p:sp>
            <p:nvSpPr>
              <p:cNvPr id="309752" name="Freeform 268"/>
              <p:cNvSpPr>
                <a:spLocks/>
              </p:cNvSpPr>
              <p:nvPr/>
            </p:nvSpPr>
            <p:spPr bwMode="auto">
              <a:xfrm>
                <a:off x="4805" y="1303"/>
                <a:ext cx="1" cy="9"/>
              </a:xfrm>
              <a:custGeom>
                <a:avLst/>
                <a:gdLst>
                  <a:gd name="T0" fmla="*/ 1 w 33"/>
                  <a:gd name="T1" fmla="*/ 9 h 201"/>
                  <a:gd name="T2" fmla="*/ 1 w 33"/>
                  <a:gd name="T3" fmla="*/ 9 h 201"/>
                  <a:gd name="T4" fmla="*/ 1 w 33"/>
                  <a:gd name="T5" fmla="*/ 9 h 201"/>
                  <a:gd name="T6" fmla="*/ 1 w 33"/>
                  <a:gd name="T7" fmla="*/ 9 h 201"/>
                  <a:gd name="T8" fmla="*/ 1 w 33"/>
                  <a:gd name="T9" fmla="*/ 9 h 201"/>
                  <a:gd name="T10" fmla="*/ 1 w 33"/>
                  <a:gd name="T11" fmla="*/ 9 h 201"/>
                  <a:gd name="T12" fmla="*/ 1 w 33"/>
                  <a:gd name="T13" fmla="*/ 8 h 201"/>
                  <a:gd name="T14" fmla="*/ 1 w 33"/>
                  <a:gd name="T15" fmla="*/ 8 h 201"/>
                  <a:gd name="T16" fmla="*/ 1 w 33"/>
                  <a:gd name="T17" fmla="*/ 1 h 201"/>
                  <a:gd name="T18" fmla="*/ 1 w 33"/>
                  <a:gd name="T19" fmla="*/ 1 h 201"/>
                  <a:gd name="T20" fmla="*/ 1 w 33"/>
                  <a:gd name="T21" fmla="*/ 0 h 201"/>
                  <a:gd name="T22" fmla="*/ 1 w 33"/>
                  <a:gd name="T23" fmla="*/ 0 h 201"/>
                  <a:gd name="T24" fmla="*/ 1 w 33"/>
                  <a:gd name="T25" fmla="*/ 0 h 201"/>
                  <a:gd name="T26" fmla="*/ 1 w 33"/>
                  <a:gd name="T27" fmla="*/ 0 h 201"/>
                  <a:gd name="T28" fmla="*/ 1 w 33"/>
                  <a:gd name="T29" fmla="*/ 0 h 201"/>
                  <a:gd name="T30" fmla="*/ 1 w 33"/>
                  <a:gd name="T31" fmla="*/ 0 h 201"/>
                  <a:gd name="T32" fmla="*/ 1 w 33"/>
                  <a:gd name="T33" fmla="*/ 0 h 201"/>
                  <a:gd name="T34" fmla="*/ 0 w 33"/>
                  <a:gd name="T35" fmla="*/ 0 h 201"/>
                  <a:gd name="T36" fmla="*/ 0 w 33"/>
                  <a:gd name="T37" fmla="*/ 0 h 201"/>
                  <a:gd name="T38" fmla="*/ 0 w 33"/>
                  <a:gd name="T39" fmla="*/ 0 h 201"/>
                  <a:gd name="T40" fmla="*/ 0 w 33"/>
                  <a:gd name="T41" fmla="*/ 0 h 201"/>
                  <a:gd name="T42" fmla="*/ 0 w 33"/>
                  <a:gd name="T43" fmla="*/ 0 h 201"/>
                  <a:gd name="T44" fmla="*/ 0 w 33"/>
                  <a:gd name="T45" fmla="*/ 0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0 w 33"/>
                  <a:gd name="T61" fmla="*/ 9 h 201"/>
                  <a:gd name="T62" fmla="*/ 0 w 33"/>
                  <a:gd name="T63" fmla="*/ 9 h 201"/>
                  <a:gd name="T64" fmla="*/ 0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8" y="201"/>
                    </a:moveTo>
                    <a:lnTo>
                      <a:pt x="19" y="200"/>
                    </a:lnTo>
                    <a:lnTo>
                      <a:pt x="20" y="200"/>
                    </a:lnTo>
                    <a:lnTo>
                      <a:pt x="22" y="200"/>
                    </a:lnTo>
                    <a:lnTo>
                      <a:pt x="23" y="199"/>
                    </a:lnTo>
                    <a:lnTo>
                      <a:pt x="24" y="198"/>
                    </a:lnTo>
                    <a:lnTo>
                      <a:pt x="26" y="197"/>
                    </a:lnTo>
                    <a:lnTo>
                      <a:pt x="28" y="196"/>
                    </a:lnTo>
                    <a:lnTo>
                      <a:pt x="29" y="195"/>
                    </a:lnTo>
                    <a:lnTo>
                      <a:pt x="29" y="194"/>
                    </a:lnTo>
                    <a:lnTo>
                      <a:pt x="30" y="192"/>
                    </a:lnTo>
                    <a:lnTo>
                      <a:pt x="31" y="191"/>
                    </a:lnTo>
                    <a:lnTo>
                      <a:pt x="31" y="189"/>
                    </a:lnTo>
                    <a:lnTo>
                      <a:pt x="32" y="187"/>
                    </a:lnTo>
                    <a:lnTo>
                      <a:pt x="32" y="185"/>
                    </a:lnTo>
                    <a:lnTo>
                      <a:pt x="32" y="184"/>
                    </a:lnTo>
                    <a:lnTo>
                      <a:pt x="33" y="182"/>
                    </a:lnTo>
                    <a:lnTo>
                      <a:pt x="33" y="20"/>
                    </a:lnTo>
                    <a:lnTo>
                      <a:pt x="32" y="18"/>
                    </a:lnTo>
                    <a:lnTo>
                      <a:pt x="32" y="16"/>
                    </a:lnTo>
                    <a:lnTo>
                      <a:pt x="32" y="13"/>
                    </a:lnTo>
                    <a:lnTo>
                      <a:pt x="31" y="11"/>
                    </a:lnTo>
                    <a:lnTo>
                      <a:pt x="31" y="10"/>
                    </a:lnTo>
                    <a:lnTo>
                      <a:pt x="30" y="8"/>
                    </a:lnTo>
                    <a:lnTo>
                      <a:pt x="29" y="7"/>
                    </a:lnTo>
                    <a:lnTo>
                      <a:pt x="29" y="5"/>
                    </a:lnTo>
                    <a:lnTo>
                      <a:pt x="28" y="4"/>
                    </a:lnTo>
                    <a:lnTo>
                      <a:pt x="26" y="3"/>
                    </a:lnTo>
                    <a:lnTo>
                      <a:pt x="24" y="2"/>
                    </a:lnTo>
                    <a:lnTo>
                      <a:pt x="23" y="1"/>
                    </a:lnTo>
                    <a:lnTo>
                      <a:pt x="22" y="0"/>
                    </a:lnTo>
                    <a:lnTo>
                      <a:pt x="20" y="0"/>
                    </a:lnTo>
                    <a:lnTo>
                      <a:pt x="19" y="0"/>
                    </a:lnTo>
                    <a:lnTo>
                      <a:pt x="18" y="0"/>
                    </a:lnTo>
                    <a:lnTo>
                      <a:pt x="16" y="0"/>
                    </a:lnTo>
                    <a:lnTo>
                      <a:pt x="15" y="0"/>
                    </a:lnTo>
                    <a:lnTo>
                      <a:pt x="14" y="0"/>
                    </a:lnTo>
                    <a:lnTo>
                      <a:pt x="13" y="1"/>
                    </a:lnTo>
                    <a:lnTo>
                      <a:pt x="11" y="2"/>
                    </a:lnTo>
                    <a:lnTo>
                      <a:pt x="10" y="3"/>
                    </a:lnTo>
                    <a:lnTo>
                      <a:pt x="9" y="4"/>
                    </a:lnTo>
                    <a:lnTo>
                      <a:pt x="8" y="5"/>
                    </a:lnTo>
                    <a:lnTo>
                      <a:pt x="8" y="7"/>
                    </a:lnTo>
                    <a:lnTo>
                      <a:pt x="7" y="8"/>
                    </a:lnTo>
                    <a:lnTo>
                      <a:pt x="6" y="10"/>
                    </a:lnTo>
                    <a:lnTo>
                      <a:pt x="6" y="11"/>
                    </a:lnTo>
                    <a:lnTo>
                      <a:pt x="5" y="13"/>
                    </a:lnTo>
                    <a:lnTo>
                      <a:pt x="5" y="16"/>
                    </a:lnTo>
                    <a:lnTo>
                      <a:pt x="5" y="18"/>
                    </a:lnTo>
                    <a:lnTo>
                      <a:pt x="5" y="20"/>
                    </a:lnTo>
                    <a:lnTo>
                      <a:pt x="0" y="169"/>
                    </a:lnTo>
                    <a:lnTo>
                      <a:pt x="0" y="170"/>
                    </a:lnTo>
                    <a:lnTo>
                      <a:pt x="0" y="173"/>
                    </a:lnTo>
                    <a:lnTo>
                      <a:pt x="1" y="176"/>
                    </a:lnTo>
                    <a:lnTo>
                      <a:pt x="1" y="179"/>
                    </a:lnTo>
                    <a:lnTo>
                      <a:pt x="2" y="181"/>
                    </a:lnTo>
                    <a:lnTo>
                      <a:pt x="3" y="184"/>
                    </a:lnTo>
                    <a:lnTo>
                      <a:pt x="5" y="186"/>
                    </a:lnTo>
                    <a:lnTo>
                      <a:pt x="6" y="189"/>
                    </a:lnTo>
                    <a:lnTo>
                      <a:pt x="7" y="191"/>
                    </a:lnTo>
                    <a:lnTo>
                      <a:pt x="9" y="193"/>
                    </a:lnTo>
                    <a:lnTo>
                      <a:pt x="10" y="195"/>
                    </a:lnTo>
                    <a:lnTo>
                      <a:pt x="12" y="197"/>
                    </a:lnTo>
                    <a:lnTo>
                      <a:pt x="13" y="198"/>
                    </a:lnTo>
                    <a:lnTo>
                      <a:pt x="15"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753" name="Freeform 269"/>
              <p:cNvSpPr>
                <a:spLocks/>
              </p:cNvSpPr>
              <p:nvPr/>
            </p:nvSpPr>
            <p:spPr bwMode="auto">
              <a:xfrm>
                <a:off x="4822" y="1303"/>
                <a:ext cx="1" cy="9"/>
              </a:xfrm>
              <a:custGeom>
                <a:avLst/>
                <a:gdLst>
                  <a:gd name="T0" fmla="*/ 0 w 37"/>
                  <a:gd name="T1" fmla="*/ 9 h 210"/>
                  <a:gd name="T2" fmla="*/ 0 w 37"/>
                  <a:gd name="T3" fmla="*/ 9 h 210"/>
                  <a:gd name="T4" fmla="*/ 1 w 37"/>
                  <a:gd name="T5" fmla="*/ 9 h 210"/>
                  <a:gd name="T6" fmla="*/ 1 w 37"/>
                  <a:gd name="T7" fmla="*/ 9 h 210"/>
                  <a:gd name="T8" fmla="*/ 1 w 37"/>
                  <a:gd name="T9" fmla="*/ 8 h 210"/>
                  <a:gd name="T10" fmla="*/ 1 w 37"/>
                  <a:gd name="T11" fmla="*/ 8 h 210"/>
                  <a:gd name="T12" fmla="*/ 1 w 37"/>
                  <a:gd name="T13" fmla="*/ 8 h 210"/>
                  <a:gd name="T14" fmla="*/ 1 w 37"/>
                  <a:gd name="T15" fmla="*/ 8 h 210"/>
                  <a:gd name="T16" fmla="*/ 1 w 37"/>
                  <a:gd name="T17" fmla="*/ 1 h 210"/>
                  <a:gd name="T18" fmla="*/ 1 w 37"/>
                  <a:gd name="T19" fmla="*/ 1 h 210"/>
                  <a:gd name="T20" fmla="*/ 1 w 37"/>
                  <a:gd name="T21" fmla="*/ 1 h 210"/>
                  <a:gd name="T22" fmla="*/ 1 w 37"/>
                  <a:gd name="T23" fmla="*/ 0 h 210"/>
                  <a:gd name="T24" fmla="*/ 1 w 37"/>
                  <a:gd name="T25" fmla="*/ 0 h 210"/>
                  <a:gd name="T26" fmla="*/ 1 w 37"/>
                  <a:gd name="T27" fmla="*/ 0 h 210"/>
                  <a:gd name="T28" fmla="*/ 0 w 37"/>
                  <a:gd name="T29" fmla="*/ 0 h 210"/>
                  <a:gd name="T30" fmla="*/ 0 w 37"/>
                  <a:gd name="T31" fmla="*/ 0 h 210"/>
                  <a:gd name="T32" fmla="*/ 0 w 37"/>
                  <a:gd name="T33" fmla="*/ 0 h 210"/>
                  <a:gd name="T34" fmla="*/ 0 w 37"/>
                  <a:gd name="T35" fmla="*/ 0 h 210"/>
                  <a:gd name="T36" fmla="*/ 0 w 37"/>
                  <a:gd name="T37" fmla="*/ 0 h 210"/>
                  <a:gd name="T38" fmla="*/ 0 w 37"/>
                  <a:gd name="T39" fmla="*/ 0 h 210"/>
                  <a:gd name="T40" fmla="*/ 0 w 37"/>
                  <a:gd name="T41" fmla="*/ 0 h 210"/>
                  <a:gd name="T42" fmla="*/ 0 w 37"/>
                  <a:gd name="T43" fmla="*/ 0 h 210"/>
                  <a:gd name="T44" fmla="*/ 0 w 37"/>
                  <a:gd name="T45" fmla="*/ 1 h 210"/>
                  <a:gd name="T46" fmla="*/ 0 w 37"/>
                  <a:gd name="T47" fmla="*/ 1 h 210"/>
                  <a:gd name="T48" fmla="*/ 0 w 37"/>
                  <a:gd name="T49" fmla="*/ 1 h 210"/>
                  <a:gd name="T50" fmla="*/ 0 w 37"/>
                  <a:gd name="T51" fmla="*/ 8 h 210"/>
                  <a:gd name="T52" fmla="*/ 0 w 37"/>
                  <a:gd name="T53" fmla="*/ 8 h 210"/>
                  <a:gd name="T54" fmla="*/ 0 w 37"/>
                  <a:gd name="T55" fmla="*/ 9 h 210"/>
                  <a:gd name="T56" fmla="*/ 0 w 37"/>
                  <a:gd name="T57" fmla="*/ 9 h 210"/>
                  <a:gd name="T58" fmla="*/ 0 w 37"/>
                  <a:gd name="T59" fmla="*/ 9 h 210"/>
                  <a:gd name="T60" fmla="*/ 0 w 37"/>
                  <a:gd name="T61" fmla="*/ 9 h 210"/>
                  <a:gd name="T62" fmla="*/ 0 w 37"/>
                  <a:gd name="T63" fmla="*/ 9 h 210"/>
                  <a:gd name="T64" fmla="*/ 0 w 37"/>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0"/>
                  <a:gd name="T101" fmla="*/ 37 w 37"/>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0">
                    <a:moveTo>
                      <a:pt x="13" y="210"/>
                    </a:moveTo>
                    <a:lnTo>
                      <a:pt x="14" y="209"/>
                    </a:lnTo>
                    <a:lnTo>
                      <a:pt x="16" y="209"/>
                    </a:lnTo>
                    <a:lnTo>
                      <a:pt x="18" y="207"/>
                    </a:lnTo>
                    <a:lnTo>
                      <a:pt x="19" y="206"/>
                    </a:lnTo>
                    <a:lnTo>
                      <a:pt x="21" y="204"/>
                    </a:lnTo>
                    <a:lnTo>
                      <a:pt x="24" y="202"/>
                    </a:lnTo>
                    <a:lnTo>
                      <a:pt x="26" y="200"/>
                    </a:lnTo>
                    <a:lnTo>
                      <a:pt x="28" y="198"/>
                    </a:lnTo>
                    <a:lnTo>
                      <a:pt x="30" y="195"/>
                    </a:lnTo>
                    <a:lnTo>
                      <a:pt x="31" y="192"/>
                    </a:lnTo>
                    <a:lnTo>
                      <a:pt x="33" y="190"/>
                    </a:lnTo>
                    <a:lnTo>
                      <a:pt x="34" y="187"/>
                    </a:lnTo>
                    <a:lnTo>
                      <a:pt x="35" y="185"/>
                    </a:lnTo>
                    <a:lnTo>
                      <a:pt x="36" y="181"/>
                    </a:lnTo>
                    <a:lnTo>
                      <a:pt x="36" y="179"/>
                    </a:lnTo>
                    <a:lnTo>
                      <a:pt x="37" y="177"/>
                    </a:lnTo>
                    <a:lnTo>
                      <a:pt x="28" y="20"/>
                    </a:lnTo>
                    <a:lnTo>
                      <a:pt x="27" y="17"/>
                    </a:lnTo>
                    <a:lnTo>
                      <a:pt x="27" y="15"/>
                    </a:lnTo>
                    <a:lnTo>
                      <a:pt x="27" y="14"/>
                    </a:lnTo>
                    <a:lnTo>
                      <a:pt x="26" y="12"/>
                    </a:lnTo>
                    <a:lnTo>
                      <a:pt x="26" y="10"/>
                    </a:lnTo>
                    <a:lnTo>
                      <a:pt x="25" y="8"/>
                    </a:lnTo>
                    <a:lnTo>
                      <a:pt x="24" y="7"/>
                    </a:lnTo>
                    <a:lnTo>
                      <a:pt x="24" y="5"/>
                    </a:lnTo>
                    <a:lnTo>
                      <a:pt x="22" y="4"/>
                    </a:lnTo>
                    <a:lnTo>
                      <a:pt x="20" y="3"/>
                    </a:lnTo>
                    <a:lnTo>
                      <a:pt x="19" y="2"/>
                    </a:lnTo>
                    <a:lnTo>
                      <a:pt x="18" y="1"/>
                    </a:lnTo>
                    <a:lnTo>
                      <a:pt x="17" y="0"/>
                    </a:lnTo>
                    <a:lnTo>
                      <a:pt x="15" y="0"/>
                    </a:lnTo>
                    <a:lnTo>
                      <a:pt x="14" y="0"/>
                    </a:lnTo>
                    <a:lnTo>
                      <a:pt x="13" y="0"/>
                    </a:lnTo>
                    <a:lnTo>
                      <a:pt x="11" y="0"/>
                    </a:lnTo>
                    <a:lnTo>
                      <a:pt x="10" y="0"/>
                    </a:lnTo>
                    <a:lnTo>
                      <a:pt x="9" y="0"/>
                    </a:lnTo>
                    <a:lnTo>
                      <a:pt x="8" y="1"/>
                    </a:lnTo>
                    <a:lnTo>
                      <a:pt x="6" y="2"/>
                    </a:lnTo>
                    <a:lnTo>
                      <a:pt x="5" y="3"/>
                    </a:lnTo>
                    <a:lnTo>
                      <a:pt x="4" y="4"/>
                    </a:lnTo>
                    <a:lnTo>
                      <a:pt x="3"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3" y="204"/>
                    </a:lnTo>
                    <a:lnTo>
                      <a:pt x="4" y="205"/>
                    </a:lnTo>
                    <a:lnTo>
                      <a:pt x="5" y="206"/>
                    </a:lnTo>
                    <a:lnTo>
                      <a:pt x="6" y="207"/>
                    </a:lnTo>
                    <a:lnTo>
                      <a:pt x="8" y="208"/>
                    </a:lnTo>
                    <a:lnTo>
                      <a:pt x="9" y="209"/>
                    </a:lnTo>
                    <a:lnTo>
                      <a:pt x="10" y="209"/>
                    </a:lnTo>
                    <a:lnTo>
                      <a:pt x="11" y="209"/>
                    </a:lnTo>
                    <a:lnTo>
                      <a:pt x="13" y="210"/>
                    </a:lnTo>
                    <a:close/>
                  </a:path>
                </a:pathLst>
              </a:custGeom>
              <a:solidFill>
                <a:srgbClr val="DADEDC"/>
              </a:solidFill>
              <a:ln w="0">
                <a:solidFill>
                  <a:srgbClr val="000000"/>
                </a:solidFill>
                <a:round/>
                <a:headEnd/>
                <a:tailEnd/>
              </a:ln>
            </p:spPr>
            <p:txBody>
              <a:bodyPr/>
              <a:lstStyle/>
              <a:p>
                <a:pPr algn="ctr"/>
                <a:endParaRPr lang="en-US" sz="1800"/>
              </a:p>
            </p:txBody>
          </p:sp>
          <p:sp>
            <p:nvSpPr>
              <p:cNvPr id="309754" name="Freeform 270"/>
              <p:cNvSpPr>
                <a:spLocks/>
              </p:cNvSpPr>
              <p:nvPr/>
            </p:nvSpPr>
            <p:spPr bwMode="auto">
              <a:xfrm>
                <a:off x="4806" y="1302"/>
                <a:ext cx="15" cy="5"/>
              </a:xfrm>
              <a:custGeom>
                <a:avLst/>
                <a:gdLst>
                  <a:gd name="T0" fmla="*/ 14 w 342"/>
                  <a:gd name="T1" fmla="*/ 5 h 99"/>
                  <a:gd name="T2" fmla="*/ 14 w 342"/>
                  <a:gd name="T3" fmla="*/ 5 h 99"/>
                  <a:gd name="T4" fmla="*/ 14 w 342"/>
                  <a:gd name="T5" fmla="*/ 5 h 99"/>
                  <a:gd name="T6" fmla="*/ 14 w 342"/>
                  <a:gd name="T7" fmla="*/ 5 h 99"/>
                  <a:gd name="T8" fmla="*/ 15 w 342"/>
                  <a:gd name="T9" fmla="*/ 4 h 99"/>
                  <a:gd name="T10" fmla="*/ 15 w 342"/>
                  <a:gd name="T11" fmla="*/ 4 h 99"/>
                  <a:gd name="T12" fmla="*/ 15 w 342"/>
                  <a:gd name="T13" fmla="*/ 4 h 99"/>
                  <a:gd name="T14" fmla="*/ 15 w 342"/>
                  <a:gd name="T15" fmla="*/ 4 h 99"/>
                  <a:gd name="T16" fmla="*/ 15 w 342"/>
                  <a:gd name="T17" fmla="*/ 2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1 h 99"/>
                  <a:gd name="T44" fmla="*/ 0 w 342"/>
                  <a:gd name="T45" fmla="*/ 1 h 99"/>
                  <a:gd name="T46" fmla="*/ 0 w 342"/>
                  <a:gd name="T47" fmla="*/ 1 h 99"/>
                  <a:gd name="T48" fmla="*/ 0 w 342"/>
                  <a:gd name="T49" fmla="*/ 1 h 99"/>
                  <a:gd name="T50" fmla="*/ 0 w 342"/>
                  <a:gd name="T51" fmla="*/ 3 h 99"/>
                  <a:gd name="T52" fmla="*/ 0 w 342"/>
                  <a:gd name="T53" fmla="*/ 4 h 99"/>
                  <a:gd name="T54" fmla="*/ 0 w 342"/>
                  <a:gd name="T55" fmla="*/ 4 h 99"/>
                  <a:gd name="T56" fmla="*/ 0 w 342"/>
                  <a:gd name="T57" fmla="*/ 4 h 99"/>
                  <a:gd name="T58" fmla="*/ 0 w 342"/>
                  <a:gd name="T59" fmla="*/ 4 h 99"/>
                  <a:gd name="T60" fmla="*/ 1 w 342"/>
                  <a:gd name="T61" fmla="*/ 5 h 99"/>
                  <a:gd name="T62" fmla="*/ 1 w 342"/>
                  <a:gd name="T63" fmla="*/ 5 h 99"/>
                  <a:gd name="T64" fmla="*/ 1 w 342"/>
                  <a:gd name="T65" fmla="*/ 5 h 99"/>
                  <a:gd name="T66" fmla="*/ 2 w 342"/>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5" y="97"/>
                    </a:lnTo>
                    <a:lnTo>
                      <a:pt x="319" y="96"/>
                    </a:lnTo>
                    <a:lnTo>
                      <a:pt x="322" y="95"/>
                    </a:lnTo>
                    <a:lnTo>
                      <a:pt x="325" y="93"/>
                    </a:lnTo>
                    <a:lnTo>
                      <a:pt x="327" y="91"/>
                    </a:lnTo>
                    <a:lnTo>
                      <a:pt x="330" y="89"/>
                    </a:lnTo>
                    <a:lnTo>
                      <a:pt x="333" y="87"/>
                    </a:lnTo>
                    <a:lnTo>
                      <a:pt x="335" y="85"/>
                    </a:lnTo>
                    <a:lnTo>
                      <a:pt x="337" y="82"/>
                    </a:lnTo>
                    <a:lnTo>
                      <a:pt x="339" y="80"/>
                    </a:lnTo>
                    <a:lnTo>
                      <a:pt x="340" y="77"/>
                    </a:lnTo>
                    <a:lnTo>
                      <a:pt x="341" y="73"/>
                    </a:lnTo>
                    <a:lnTo>
                      <a:pt x="341" y="70"/>
                    </a:lnTo>
                    <a:lnTo>
                      <a:pt x="342" y="67"/>
                    </a:lnTo>
                    <a:lnTo>
                      <a:pt x="342" y="31"/>
                    </a:lnTo>
                    <a:lnTo>
                      <a:pt x="341" y="27"/>
                    </a:lnTo>
                    <a:lnTo>
                      <a:pt x="341" y="24"/>
                    </a:lnTo>
                    <a:lnTo>
                      <a:pt x="340" y="21"/>
                    </a:lnTo>
                    <a:lnTo>
                      <a:pt x="339" y="18"/>
                    </a:lnTo>
                    <a:lnTo>
                      <a:pt x="337" y="16"/>
                    </a:lnTo>
                    <a:lnTo>
                      <a:pt x="335" y="13"/>
                    </a:lnTo>
                    <a:lnTo>
                      <a:pt x="333" y="11"/>
                    </a:lnTo>
                    <a:lnTo>
                      <a:pt x="330" y="9"/>
                    </a:lnTo>
                    <a:lnTo>
                      <a:pt x="327" y="7"/>
                    </a:lnTo>
                    <a:lnTo>
                      <a:pt x="325" y="5"/>
                    </a:lnTo>
                    <a:lnTo>
                      <a:pt x="322" y="3"/>
                    </a:lnTo>
                    <a:lnTo>
                      <a:pt x="319" y="2"/>
                    </a:lnTo>
                    <a:lnTo>
                      <a:pt x="315" y="1"/>
                    </a:lnTo>
                    <a:lnTo>
                      <a:pt x="312" y="0"/>
                    </a:lnTo>
                    <a:lnTo>
                      <a:pt x="308" y="0"/>
                    </a:lnTo>
                    <a:lnTo>
                      <a:pt x="305" y="0"/>
                    </a:lnTo>
                    <a:lnTo>
                      <a:pt x="36" y="0"/>
                    </a:lnTo>
                    <a:lnTo>
                      <a:pt x="32" y="0"/>
                    </a:lnTo>
                    <a:lnTo>
                      <a:pt x="29" y="0"/>
                    </a:lnTo>
                    <a:lnTo>
                      <a:pt x="25" y="1"/>
                    </a:lnTo>
                    <a:lnTo>
                      <a:pt x="21" y="2"/>
                    </a:lnTo>
                    <a:lnTo>
                      <a:pt x="18" y="3"/>
                    </a:lnTo>
                    <a:lnTo>
                      <a:pt x="15" y="5"/>
                    </a:lnTo>
                    <a:lnTo>
                      <a:pt x="12" y="7"/>
                    </a:lnTo>
                    <a:lnTo>
                      <a:pt x="10"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0" y="89"/>
                    </a:lnTo>
                    <a:lnTo>
                      <a:pt x="12" y="91"/>
                    </a:lnTo>
                    <a:lnTo>
                      <a:pt x="15" y="93"/>
                    </a:lnTo>
                    <a:lnTo>
                      <a:pt x="18" y="95"/>
                    </a:lnTo>
                    <a:lnTo>
                      <a:pt x="21" y="96"/>
                    </a:lnTo>
                    <a:lnTo>
                      <a:pt x="25" y="97"/>
                    </a:lnTo>
                    <a:lnTo>
                      <a:pt x="29" y="98"/>
                    </a:lnTo>
                    <a:lnTo>
                      <a:pt x="32" y="98"/>
                    </a:lnTo>
                    <a:lnTo>
                      <a:pt x="36"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755" name="Freeform 271"/>
              <p:cNvSpPr>
                <a:spLocks/>
              </p:cNvSpPr>
              <p:nvPr/>
            </p:nvSpPr>
            <p:spPr bwMode="auto">
              <a:xfrm>
                <a:off x="4781" y="1301"/>
                <a:ext cx="21" cy="13"/>
              </a:xfrm>
              <a:custGeom>
                <a:avLst/>
                <a:gdLst>
                  <a:gd name="T0" fmla="*/ 18 w 478"/>
                  <a:gd name="T1" fmla="*/ 13 h 283"/>
                  <a:gd name="T2" fmla="*/ 19 w 478"/>
                  <a:gd name="T3" fmla="*/ 13 h 283"/>
                  <a:gd name="T4" fmla="*/ 19 w 478"/>
                  <a:gd name="T5" fmla="*/ 13 h 283"/>
                  <a:gd name="T6" fmla="*/ 20 w 478"/>
                  <a:gd name="T7" fmla="*/ 12 h 283"/>
                  <a:gd name="T8" fmla="*/ 20 w 478"/>
                  <a:gd name="T9" fmla="*/ 12 h 283"/>
                  <a:gd name="T10" fmla="*/ 21 w 478"/>
                  <a:gd name="T11" fmla="*/ 11 h 283"/>
                  <a:gd name="T12" fmla="*/ 21 w 478"/>
                  <a:gd name="T13" fmla="*/ 11 h 283"/>
                  <a:gd name="T14" fmla="*/ 21 w 478"/>
                  <a:gd name="T15" fmla="*/ 10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1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2 h 283"/>
                  <a:gd name="T46" fmla="*/ 1 w 478"/>
                  <a:gd name="T47" fmla="*/ 2 h 283"/>
                  <a:gd name="T48" fmla="*/ 1 w 478"/>
                  <a:gd name="T49" fmla="*/ 3 h 283"/>
                  <a:gd name="T50" fmla="*/ 0 w 478"/>
                  <a:gd name="T51" fmla="*/ 10 h 283"/>
                  <a:gd name="T52" fmla="*/ 0 w 478"/>
                  <a:gd name="T53" fmla="*/ 11 h 283"/>
                  <a:gd name="T54" fmla="*/ 0 w 478"/>
                  <a:gd name="T55" fmla="*/ 11 h 283"/>
                  <a:gd name="T56" fmla="*/ 1 w 478"/>
                  <a:gd name="T57" fmla="*/ 12 h 283"/>
                  <a:gd name="T58" fmla="*/ 1 w 478"/>
                  <a:gd name="T59" fmla="*/ 12 h 283"/>
                  <a:gd name="T60" fmla="*/ 1 w 478"/>
                  <a:gd name="T61" fmla="*/ 12 h 283"/>
                  <a:gd name="T62" fmla="*/ 2 w 478"/>
                  <a:gd name="T63" fmla="*/ 13 h 283"/>
                  <a:gd name="T64" fmla="*/ 2 w 478"/>
                  <a:gd name="T65" fmla="*/ 13 h 283"/>
                  <a:gd name="T66" fmla="*/ 3 w 478"/>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6" y="283"/>
                    </a:moveTo>
                    <a:lnTo>
                      <a:pt x="420" y="282"/>
                    </a:lnTo>
                    <a:lnTo>
                      <a:pt x="426" y="281"/>
                    </a:lnTo>
                    <a:lnTo>
                      <a:pt x="431" y="280"/>
                    </a:lnTo>
                    <a:lnTo>
                      <a:pt x="436" y="277"/>
                    </a:lnTo>
                    <a:lnTo>
                      <a:pt x="441" y="275"/>
                    </a:lnTo>
                    <a:lnTo>
                      <a:pt x="446" y="271"/>
                    </a:lnTo>
                    <a:lnTo>
                      <a:pt x="451" y="268"/>
                    </a:lnTo>
                    <a:lnTo>
                      <a:pt x="457" y="263"/>
                    </a:lnTo>
                    <a:lnTo>
                      <a:pt x="461" y="259"/>
                    </a:lnTo>
                    <a:lnTo>
                      <a:pt x="465" y="253"/>
                    </a:lnTo>
                    <a:lnTo>
                      <a:pt x="469" y="247"/>
                    </a:lnTo>
                    <a:lnTo>
                      <a:pt x="472" y="241"/>
                    </a:lnTo>
                    <a:lnTo>
                      <a:pt x="474" y="235"/>
                    </a:lnTo>
                    <a:lnTo>
                      <a:pt x="476" y="229"/>
                    </a:lnTo>
                    <a:lnTo>
                      <a:pt x="477" y="222"/>
                    </a:lnTo>
                    <a:lnTo>
                      <a:pt x="478" y="215"/>
                    </a:lnTo>
                    <a:lnTo>
                      <a:pt x="464" y="67"/>
                    </a:lnTo>
                    <a:lnTo>
                      <a:pt x="463" y="60"/>
                    </a:lnTo>
                    <a:lnTo>
                      <a:pt x="463" y="52"/>
                    </a:lnTo>
                    <a:lnTo>
                      <a:pt x="461" y="46"/>
                    </a:lnTo>
                    <a:lnTo>
                      <a:pt x="460" y="40"/>
                    </a:lnTo>
                    <a:lnTo>
                      <a:pt x="458" y="34"/>
                    </a:lnTo>
                    <a:lnTo>
                      <a:pt x="455" y="29"/>
                    </a:lnTo>
                    <a:lnTo>
                      <a:pt x="452" y="24"/>
                    </a:lnTo>
                    <a:lnTo>
                      <a:pt x="449" y="20"/>
                    </a:lnTo>
                    <a:lnTo>
                      <a:pt x="445" y="14"/>
                    </a:lnTo>
                    <a:lnTo>
                      <a:pt x="442" y="11"/>
                    </a:lnTo>
                    <a:lnTo>
                      <a:pt x="438" y="7"/>
                    </a:lnTo>
                    <a:lnTo>
                      <a:pt x="434" y="5"/>
                    </a:lnTo>
                    <a:lnTo>
                      <a:pt x="429" y="2"/>
                    </a:lnTo>
                    <a:lnTo>
                      <a:pt x="425" y="1"/>
                    </a:lnTo>
                    <a:lnTo>
                      <a:pt x="420" y="0"/>
                    </a:lnTo>
                    <a:lnTo>
                      <a:pt x="416" y="0"/>
                    </a:lnTo>
                    <a:lnTo>
                      <a:pt x="62" y="0"/>
                    </a:lnTo>
                    <a:lnTo>
                      <a:pt x="57" y="0"/>
                    </a:lnTo>
                    <a:lnTo>
                      <a:pt x="52" y="1"/>
                    </a:lnTo>
                    <a:lnTo>
                      <a:pt x="48" y="2"/>
                    </a:lnTo>
                    <a:lnTo>
                      <a:pt x="43" y="5"/>
                    </a:lnTo>
                    <a:lnTo>
                      <a:pt x="39" y="7"/>
                    </a:lnTo>
                    <a:lnTo>
                      <a:pt x="35" y="11"/>
                    </a:lnTo>
                    <a:lnTo>
                      <a:pt x="32" y="14"/>
                    </a:lnTo>
                    <a:lnTo>
                      <a:pt x="27" y="20"/>
                    </a:lnTo>
                    <a:lnTo>
                      <a:pt x="24" y="24"/>
                    </a:lnTo>
                    <a:lnTo>
                      <a:pt x="22" y="29"/>
                    </a:lnTo>
                    <a:lnTo>
                      <a:pt x="19" y="34"/>
                    </a:lnTo>
                    <a:lnTo>
                      <a:pt x="17" y="40"/>
                    </a:lnTo>
                    <a:lnTo>
                      <a:pt x="16" y="46"/>
                    </a:lnTo>
                    <a:lnTo>
                      <a:pt x="14" y="52"/>
                    </a:lnTo>
                    <a:lnTo>
                      <a:pt x="14" y="60"/>
                    </a:lnTo>
                    <a:lnTo>
                      <a:pt x="14" y="67"/>
                    </a:lnTo>
                    <a:lnTo>
                      <a:pt x="0" y="215"/>
                    </a:lnTo>
                    <a:lnTo>
                      <a:pt x="0" y="222"/>
                    </a:lnTo>
                    <a:lnTo>
                      <a:pt x="1" y="229"/>
                    </a:lnTo>
                    <a:lnTo>
                      <a:pt x="3" y="235"/>
                    </a:lnTo>
                    <a:lnTo>
                      <a:pt x="5" y="241"/>
                    </a:lnTo>
                    <a:lnTo>
                      <a:pt x="8" y="247"/>
                    </a:lnTo>
                    <a:lnTo>
                      <a:pt x="12" y="253"/>
                    </a:lnTo>
                    <a:lnTo>
                      <a:pt x="16" y="259"/>
                    </a:lnTo>
                    <a:lnTo>
                      <a:pt x="20" y="263"/>
                    </a:lnTo>
                    <a:lnTo>
                      <a:pt x="25" y="268"/>
                    </a:lnTo>
                    <a:lnTo>
                      <a:pt x="31" y="271"/>
                    </a:lnTo>
                    <a:lnTo>
                      <a:pt x="36" y="275"/>
                    </a:lnTo>
                    <a:lnTo>
                      <a:pt x="41" y="277"/>
                    </a:lnTo>
                    <a:lnTo>
                      <a:pt x="46" y="280"/>
                    </a:lnTo>
                    <a:lnTo>
                      <a:pt x="51" y="281"/>
                    </a:lnTo>
                    <a:lnTo>
                      <a:pt x="57" y="282"/>
                    </a:lnTo>
                    <a:lnTo>
                      <a:pt x="62"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756" name="Freeform 272"/>
              <p:cNvSpPr>
                <a:spLocks/>
              </p:cNvSpPr>
              <p:nvPr/>
            </p:nvSpPr>
            <p:spPr bwMode="auto">
              <a:xfrm>
                <a:off x="4782" y="1302"/>
                <a:ext cx="19" cy="11"/>
              </a:xfrm>
              <a:custGeom>
                <a:avLst/>
                <a:gdLst>
                  <a:gd name="T0" fmla="*/ 17 w 455"/>
                  <a:gd name="T1" fmla="*/ 11 h 270"/>
                  <a:gd name="T2" fmla="*/ 17 w 455"/>
                  <a:gd name="T3" fmla="*/ 11 h 270"/>
                  <a:gd name="T4" fmla="*/ 18 w 455"/>
                  <a:gd name="T5" fmla="*/ 11 h 270"/>
                  <a:gd name="T6" fmla="*/ 18 w 455"/>
                  <a:gd name="T7" fmla="*/ 10 h 270"/>
                  <a:gd name="T8" fmla="*/ 18 w 455"/>
                  <a:gd name="T9" fmla="*/ 10 h 270"/>
                  <a:gd name="T10" fmla="*/ 19 w 455"/>
                  <a:gd name="T11" fmla="*/ 10 h 270"/>
                  <a:gd name="T12" fmla="*/ 19 w 455"/>
                  <a:gd name="T13" fmla="*/ 9 h 270"/>
                  <a:gd name="T14" fmla="*/ 19 w 455"/>
                  <a:gd name="T15" fmla="*/ 9 h 270"/>
                  <a:gd name="T16" fmla="*/ 18 w 455"/>
                  <a:gd name="T17" fmla="*/ 3 h 270"/>
                  <a:gd name="T18" fmla="*/ 18 w 455"/>
                  <a:gd name="T19" fmla="*/ 2 h 270"/>
                  <a:gd name="T20" fmla="*/ 18 w 455"/>
                  <a:gd name="T21" fmla="*/ 2 h 270"/>
                  <a:gd name="T22" fmla="*/ 18 w 455"/>
                  <a:gd name="T23" fmla="*/ 1 h 270"/>
                  <a:gd name="T24" fmla="*/ 18 w 455"/>
                  <a:gd name="T25" fmla="*/ 1 h 270"/>
                  <a:gd name="T26" fmla="*/ 18 w 455"/>
                  <a:gd name="T27" fmla="*/ 0 h 270"/>
                  <a:gd name="T28" fmla="*/ 17 w 455"/>
                  <a:gd name="T29" fmla="*/ 0 h 270"/>
                  <a:gd name="T30" fmla="*/ 17 w 455"/>
                  <a:gd name="T31" fmla="*/ 0 h 270"/>
                  <a:gd name="T32" fmla="*/ 16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2 h 270"/>
                  <a:gd name="T50" fmla="*/ 0 w 455"/>
                  <a:gd name="T51" fmla="*/ 8 h 270"/>
                  <a:gd name="T52" fmla="*/ 0 w 455"/>
                  <a:gd name="T53" fmla="*/ 9 h 270"/>
                  <a:gd name="T54" fmla="*/ 0 w 455"/>
                  <a:gd name="T55" fmla="*/ 9 h 270"/>
                  <a:gd name="T56" fmla="*/ 0 w 455"/>
                  <a:gd name="T57" fmla="*/ 10 h 270"/>
                  <a:gd name="T58" fmla="*/ 1 w 455"/>
                  <a:gd name="T59" fmla="*/ 10 h 270"/>
                  <a:gd name="T60" fmla="*/ 1 w 455"/>
                  <a:gd name="T61" fmla="*/ 11 h 270"/>
                  <a:gd name="T62" fmla="*/ 2 w 455"/>
                  <a:gd name="T63" fmla="*/ 11 h 270"/>
                  <a:gd name="T64" fmla="*/ 2 w 455"/>
                  <a:gd name="T65" fmla="*/ 11 h 270"/>
                  <a:gd name="T66" fmla="*/ 3 w 455"/>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5" y="270"/>
                    </a:moveTo>
                    <a:lnTo>
                      <a:pt x="399" y="269"/>
                    </a:lnTo>
                    <a:lnTo>
                      <a:pt x="405" y="268"/>
                    </a:lnTo>
                    <a:lnTo>
                      <a:pt x="410" y="267"/>
                    </a:lnTo>
                    <a:lnTo>
                      <a:pt x="415" y="265"/>
                    </a:lnTo>
                    <a:lnTo>
                      <a:pt x="420" y="262"/>
                    </a:lnTo>
                    <a:lnTo>
                      <a:pt x="425" y="259"/>
                    </a:lnTo>
                    <a:lnTo>
                      <a:pt x="429" y="256"/>
                    </a:lnTo>
                    <a:lnTo>
                      <a:pt x="434" y="251"/>
                    </a:lnTo>
                    <a:lnTo>
                      <a:pt x="438" y="246"/>
                    </a:lnTo>
                    <a:lnTo>
                      <a:pt x="443" y="241"/>
                    </a:lnTo>
                    <a:lnTo>
                      <a:pt x="446" y="236"/>
                    </a:lnTo>
                    <a:lnTo>
                      <a:pt x="449" y="231"/>
                    </a:lnTo>
                    <a:lnTo>
                      <a:pt x="451" y="225"/>
                    </a:lnTo>
                    <a:lnTo>
                      <a:pt x="453" y="219"/>
                    </a:lnTo>
                    <a:lnTo>
                      <a:pt x="454" y="213"/>
                    </a:lnTo>
                    <a:lnTo>
                      <a:pt x="455" y="206"/>
                    </a:lnTo>
                    <a:lnTo>
                      <a:pt x="441" y="65"/>
                    </a:lnTo>
                    <a:lnTo>
                      <a:pt x="440" y="58"/>
                    </a:lnTo>
                    <a:lnTo>
                      <a:pt x="440" y="51"/>
                    </a:lnTo>
                    <a:lnTo>
                      <a:pt x="438" y="45"/>
                    </a:lnTo>
                    <a:lnTo>
                      <a:pt x="437" y="39"/>
                    </a:lnTo>
                    <a:lnTo>
                      <a:pt x="435" y="33"/>
                    </a:lnTo>
                    <a:lnTo>
                      <a:pt x="433" y="28"/>
                    </a:lnTo>
                    <a:lnTo>
                      <a:pt x="430" y="23"/>
                    </a:lnTo>
                    <a:lnTo>
                      <a:pt x="427" y="19"/>
                    </a:lnTo>
                    <a:lnTo>
                      <a:pt x="424" y="15"/>
                    </a:lnTo>
                    <a:lnTo>
                      <a:pt x="421" y="10"/>
                    </a:lnTo>
                    <a:lnTo>
                      <a:pt x="417" y="7"/>
                    </a:lnTo>
                    <a:lnTo>
                      <a:pt x="413" y="4"/>
                    </a:lnTo>
                    <a:lnTo>
                      <a:pt x="409" y="2"/>
                    </a:lnTo>
                    <a:lnTo>
                      <a:pt x="405" y="1"/>
                    </a:lnTo>
                    <a:lnTo>
                      <a:pt x="399" y="0"/>
                    </a:lnTo>
                    <a:lnTo>
                      <a:pt x="395" y="0"/>
                    </a:lnTo>
                    <a:lnTo>
                      <a:pt x="60" y="0"/>
                    </a:lnTo>
                    <a:lnTo>
                      <a:pt x="55" y="0"/>
                    </a:lnTo>
                    <a:lnTo>
                      <a:pt x="49" y="1"/>
                    </a:lnTo>
                    <a:lnTo>
                      <a:pt x="45" y="2"/>
                    </a:lnTo>
                    <a:lnTo>
                      <a:pt x="41" y="4"/>
                    </a:lnTo>
                    <a:lnTo>
                      <a:pt x="37" y="7"/>
                    </a:lnTo>
                    <a:lnTo>
                      <a:pt x="33" y="10"/>
                    </a:lnTo>
                    <a:lnTo>
                      <a:pt x="30" y="15"/>
                    </a:lnTo>
                    <a:lnTo>
                      <a:pt x="27" y="19"/>
                    </a:lnTo>
                    <a:lnTo>
                      <a:pt x="24" y="23"/>
                    </a:lnTo>
                    <a:lnTo>
                      <a:pt x="21" y="28"/>
                    </a:lnTo>
                    <a:lnTo>
                      <a:pt x="19" y="33"/>
                    </a:lnTo>
                    <a:lnTo>
                      <a:pt x="17" y="39"/>
                    </a:lnTo>
                    <a:lnTo>
                      <a:pt x="15" y="45"/>
                    </a:lnTo>
                    <a:lnTo>
                      <a:pt x="13" y="51"/>
                    </a:lnTo>
                    <a:lnTo>
                      <a:pt x="13" y="58"/>
                    </a:lnTo>
                    <a:lnTo>
                      <a:pt x="13" y="65"/>
                    </a:lnTo>
                    <a:lnTo>
                      <a:pt x="0" y="206"/>
                    </a:lnTo>
                    <a:lnTo>
                      <a:pt x="0" y="213"/>
                    </a:lnTo>
                    <a:lnTo>
                      <a:pt x="1" y="219"/>
                    </a:lnTo>
                    <a:lnTo>
                      <a:pt x="3" y="225"/>
                    </a:lnTo>
                    <a:lnTo>
                      <a:pt x="5" y="231"/>
                    </a:lnTo>
                    <a:lnTo>
                      <a:pt x="8" y="236"/>
                    </a:lnTo>
                    <a:lnTo>
                      <a:pt x="11" y="241"/>
                    </a:lnTo>
                    <a:lnTo>
                      <a:pt x="15" y="246"/>
                    </a:lnTo>
                    <a:lnTo>
                      <a:pt x="20" y="251"/>
                    </a:lnTo>
                    <a:lnTo>
                      <a:pt x="25" y="256"/>
                    </a:lnTo>
                    <a:lnTo>
                      <a:pt x="29" y="259"/>
                    </a:lnTo>
                    <a:lnTo>
                      <a:pt x="34" y="262"/>
                    </a:lnTo>
                    <a:lnTo>
                      <a:pt x="39" y="265"/>
                    </a:lnTo>
                    <a:lnTo>
                      <a:pt x="44" y="267"/>
                    </a:lnTo>
                    <a:lnTo>
                      <a:pt x="49" y="268"/>
                    </a:lnTo>
                    <a:lnTo>
                      <a:pt x="55" y="269"/>
                    </a:lnTo>
                    <a:lnTo>
                      <a:pt x="60"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757" name="Freeform 273"/>
              <p:cNvSpPr>
                <a:spLocks/>
              </p:cNvSpPr>
              <p:nvPr/>
            </p:nvSpPr>
            <p:spPr bwMode="auto">
              <a:xfrm>
                <a:off x="4784" y="1307"/>
                <a:ext cx="15" cy="6"/>
              </a:xfrm>
              <a:custGeom>
                <a:avLst/>
                <a:gdLst>
                  <a:gd name="T0" fmla="*/ 15 w 332"/>
                  <a:gd name="T1" fmla="*/ 3 h 122"/>
                  <a:gd name="T2" fmla="*/ 15 w 332"/>
                  <a:gd name="T3" fmla="*/ 3 h 122"/>
                  <a:gd name="T4" fmla="*/ 15 w 332"/>
                  <a:gd name="T5" fmla="*/ 4 h 122"/>
                  <a:gd name="T6" fmla="*/ 15 w 332"/>
                  <a:gd name="T7" fmla="*/ 4 h 122"/>
                  <a:gd name="T8" fmla="*/ 15 w 332"/>
                  <a:gd name="T9" fmla="*/ 4 h 122"/>
                  <a:gd name="T10" fmla="*/ 15 w 332"/>
                  <a:gd name="T11" fmla="*/ 4 h 122"/>
                  <a:gd name="T12" fmla="*/ 15 w 332"/>
                  <a:gd name="T13" fmla="*/ 5 h 122"/>
                  <a:gd name="T14" fmla="*/ 15 w 332"/>
                  <a:gd name="T15" fmla="*/ 5 h 122"/>
                  <a:gd name="T16" fmla="*/ 15 w 332"/>
                  <a:gd name="T17" fmla="*/ 5 h 122"/>
                  <a:gd name="T18" fmla="*/ 14 w 332"/>
                  <a:gd name="T19" fmla="*/ 5 h 122"/>
                  <a:gd name="T20" fmla="*/ 14 w 332"/>
                  <a:gd name="T21" fmla="*/ 5 h 122"/>
                  <a:gd name="T22" fmla="*/ 14 w 332"/>
                  <a:gd name="T23" fmla="*/ 6 h 122"/>
                  <a:gd name="T24" fmla="*/ 14 w 332"/>
                  <a:gd name="T25" fmla="*/ 6 h 122"/>
                  <a:gd name="T26" fmla="*/ 14 w 332"/>
                  <a:gd name="T27" fmla="*/ 6 h 122"/>
                  <a:gd name="T28" fmla="*/ 14 w 332"/>
                  <a:gd name="T29" fmla="*/ 6 h 122"/>
                  <a:gd name="T30" fmla="*/ 13 w 332"/>
                  <a:gd name="T31" fmla="*/ 6 h 122"/>
                  <a:gd name="T32" fmla="*/ 13 w 332"/>
                  <a:gd name="T33" fmla="*/ 6 h 122"/>
                  <a:gd name="T34" fmla="*/ 2 w 332"/>
                  <a:gd name="T35" fmla="*/ 6 h 122"/>
                  <a:gd name="T36" fmla="*/ 1 w 332"/>
                  <a:gd name="T37" fmla="*/ 6 h 122"/>
                  <a:gd name="T38" fmla="*/ 1 w 332"/>
                  <a:gd name="T39" fmla="*/ 6 h 122"/>
                  <a:gd name="T40" fmla="*/ 1 w 332"/>
                  <a:gd name="T41" fmla="*/ 6 h 122"/>
                  <a:gd name="T42" fmla="*/ 1 w 332"/>
                  <a:gd name="T43" fmla="*/ 6 h 122"/>
                  <a:gd name="T44" fmla="*/ 1 w 332"/>
                  <a:gd name="T45" fmla="*/ 6 h 122"/>
                  <a:gd name="T46" fmla="*/ 1 w 332"/>
                  <a:gd name="T47" fmla="*/ 5 h 122"/>
                  <a:gd name="T48" fmla="*/ 1 w 332"/>
                  <a:gd name="T49" fmla="*/ 5 h 122"/>
                  <a:gd name="T50" fmla="*/ 0 w 332"/>
                  <a:gd name="T51" fmla="*/ 5 h 122"/>
                  <a:gd name="T52" fmla="*/ 0 w 332"/>
                  <a:gd name="T53" fmla="*/ 5 h 122"/>
                  <a:gd name="T54" fmla="*/ 0 w 332"/>
                  <a:gd name="T55" fmla="*/ 5 h 122"/>
                  <a:gd name="T56" fmla="*/ 0 w 332"/>
                  <a:gd name="T57" fmla="*/ 4 h 122"/>
                  <a:gd name="T58" fmla="*/ 0 w 332"/>
                  <a:gd name="T59" fmla="*/ 4 h 122"/>
                  <a:gd name="T60" fmla="*/ 0 w 332"/>
                  <a:gd name="T61" fmla="*/ 4 h 122"/>
                  <a:gd name="T62" fmla="*/ 0 w 332"/>
                  <a:gd name="T63" fmla="*/ 4 h 122"/>
                  <a:gd name="T64" fmla="*/ 0 w 332"/>
                  <a:gd name="T65" fmla="*/ 3 h 122"/>
                  <a:gd name="T66" fmla="*/ 0 w 332"/>
                  <a:gd name="T67" fmla="*/ 3 h 122"/>
                  <a:gd name="T68" fmla="*/ 0 w 332"/>
                  <a:gd name="T69" fmla="*/ 0 h 122"/>
                  <a:gd name="T70" fmla="*/ 15 w 332"/>
                  <a:gd name="T71" fmla="*/ 0 h 122"/>
                  <a:gd name="T72" fmla="*/ 15 w 332"/>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2"/>
                  <a:gd name="T113" fmla="*/ 332 w 332"/>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2">
                    <a:moveTo>
                      <a:pt x="332" y="62"/>
                    </a:moveTo>
                    <a:lnTo>
                      <a:pt x="331" y="67"/>
                    </a:lnTo>
                    <a:lnTo>
                      <a:pt x="331" y="73"/>
                    </a:lnTo>
                    <a:lnTo>
                      <a:pt x="330" y="79"/>
                    </a:lnTo>
                    <a:lnTo>
                      <a:pt x="329" y="85"/>
                    </a:lnTo>
                    <a:lnTo>
                      <a:pt x="328" y="90"/>
                    </a:lnTo>
                    <a:lnTo>
                      <a:pt x="326" y="95"/>
                    </a:lnTo>
                    <a:lnTo>
                      <a:pt x="324" y="100"/>
                    </a:lnTo>
                    <a:lnTo>
                      <a:pt x="322" y="104"/>
                    </a:lnTo>
                    <a:lnTo>
                      <a:pt x="319" y="108"/>
                    </a:lnTo>
                    <a:lnTo>
                      <a:pt x="316" y="111"/>
                    </a:lnTo>
                    <a:lnTo>
                      <a:pt x="313" y="114"/>
                    </a:lnTo>
                    <a:lnTo>
                      <a:pt x="310" y="117"/>
                    </a:lnTo>
                    <a:lnTo>
                      <a:pt x="306" y="119"/>
                    </a:lnTo>
                    <a:lnTo>
                      <a:pt x="303" y="120"/>
                    </a:lnTo>
                    <a:lnTo>
                      <a:pt x="298" y="121"/>
                    </a:lnTo>
                    <a:lnTo>
                      <a:pt x="294" y="122"/>
                    </a:lnTo>
                    <a:lnTo>
                      <a:pt x="38" y="122"/>
                    </a:lnTo>
                    <a:lnTo>
                      <a:pt x="33" y="121"/>
                    </a:lnTo>
                    <a:lnTo>
                      <a:pt x="28" y="120"/>
                    </a:lnTo>
                    <a:lnTo>
                      <a:pt x="25" y="119"/>
                    </a:lnTo>
                    <a:lnTo>
                      <a:pt x="21" y="117"/>
                    </a:lnTo>
                    <a:lnTo>
                      <a:pt x="18" y="114"/>
                    </a:lnTo>
                    <a:lnTo>
                      <a:pt x="15" y="111"/>
                    </a:lnTo>
                    <a:lnTo>
                      <a:pt x="12" y="108"/>
                    </a:lnTo>
                    <a:lnTo>
                      <a:pt x="9" y="104"/>
                    </a:lnTo>
                    <a:lnTo>
                      <a:pt x="7" y="100"/>
                    </a:lnTo>
                    <a:lnTo>
                      <a:pt x="5" y="95"/>
                    </a:lnTo>
                    <a:lnTo>
                      <a:pt x="3" y="90"/>
                    </a:lnTo>
                    <a:lnTo>
                      <a:pt x="2" y="85"/>
                    </a:lnTo>
                    <a:lnTo>
                      <a:pt x="1" y="79"/>
                    </a:lnTo>
                    <a:lnTo>
                      <a:pt x="0" y="73"/>
                    </a:lnTo>
                    <a:lnTo>
                      <a:pt x="0" y="67"/>
                    </a:lnTo>
                    <a:lnTo>
                      <a:pt x="0" y="62"/>
                    </a:lnTo>
                    <a:lnTo>
                      <a:pt x="2" y="0"/>
                    </a:lnTo>
                    <a:lnTo>
                      <a:pt x="330" y="0"/>
                    </a:lnTo>
                    <a:lnTo>
                      <a:pt x="332" y="62"/>
                    </a:lnTo>
                    <a:close/>
                  </a:path>
                </a:pathLst>
              </a:custGeom>
              <a:solidFill>
                <a:srgbClr val="CDCAC7"/>
              </a:solidFill>
              <a:ln w="0">
                <a:solidFill>
                  <a:srgbClr val="000000"/>
                </a:solidFill>
                <a:round/>
                <a:headEnd/>
                <a:tailEnd/>
              </a:ln>
            </p:spPr>
            <p:txBody>
              <a:bodyPr/>
              <a:lstStyle/>
              <a:p>
                <a:pPr algn="ctr"/>
                <a:endParaRPr lang="en-US" sz="1800"/>
              </a:p>
            </p:txBody>
          </p:sp>
          <p:sp>
            <p:nvSpPr>
              <p:cNvPr id="309758" name="Freeform 274"/>
              <p:cNvSpPr>
                <a:spLocks/>
              </p:cNvSpPr>
              <p:nvPr/>
            </p:nvSpPr>
            <p:spPr bwMode="auto">
              <a:xfrm>
                <a:off x="4782" y="1303"/>
                <a:ext cx="2" cy="9"/>
              </a:xfrm>
              <a:custGeom>
                <a:avLst/>
                <a:gdLst>
                  <a:gd name="T0" fmla="*/ 1 w 32"/>
                  <a:gd name="T1" fmla="*/ 9 h 201"/>
                  <a:gd name="T2" fmla="*/ 1 w 32"/>
                  <a:gd name="T3" fmla="*/ 9 h 201"/>
                  <a:gd name="T4" fmla="*/ 1 w 32"/>
                  <a:gd name="T5" fmla="*/ 9 h 201"/>
                  <a:gd name="T6" fmla="*/ 2 w 32"/>
                  <a:gd name="T7" fmla="*/ 9 h 201"/>
                  <a:gd name="T8" fmla="*/ 2 w 32"/>
                  <a:gd name="T9" fmla="*/ 9 h 201"/>
                  <a:gd name="T10" fmla="*/ 2 w 32"/>
                  <a:gd name="T11" fmla="*/ 9 h 201"/>
                  <a:gd name="T12" fmla="*/ 2 w 32"/>
                  <a:gd name="T13" fmla="*/ 8 h 201"/>
                  <a:gd name="T14" fmla="*/ 2 w 32"/>
                  <a:gd name="T15" fmla="*/ 8 h 201"/>
                  <a:gd name="T16" fmla="*/ 2 w 32"/>
                  <a:gd name="T17" fmla="*/ 1 h 201"/>
                  <a:gd name="T18" fmla="*/ 2 w 32"/>
                  <a:gd name="T19" fmla="*/ 1 h 201"/>
                  <a:gd name="T20" fmla="*/ 2 w 32"/>
                  <a:gd name="T21" fmla="*/ 0 h 201"/>
                  <a:gd name="T22" fmla="*/ 2 w 32"/>
                  <a:gd name="T23" fmla="*/ 0 h 201"/>
                  <a:gd name="T24" fmla="*/ 2 w 32"/>
                  <a:gd name="T25" fmla="*/ 0 h 201"/>
                  <a:gd name="T26" fmla="*/ 2 w 32"/>
                  <a:gd name="T27" fmla="*/ 0 h 201"/>
                  <a:gd name="T28" fmla="*/ 1 w 32"/>
                  <a:gd name="T29" fmla="*/ 0 h 201"/>
                  <a:gd name="T30" fmla="*/ 1 w 32"/>
                  <a:gd name="T31" fmla="*/ 0 h 201"/>
                  <a:gd name="T32" fmla="*/ 1 w 32"/>
                  <a:gd name="T33" fmla="*/ 0 h 201"/>
                  <a:gd name="T34" fmla="*/ 1 w 32"/>
                  <a:gd name="T35" fmla="*/ 0 h 201"/>
                  <a:gd name="T36" fmla="*/ 1 w 32"/>
                  <a:gd name="T37" fmla="*/ 0 h 201"/>
                  <a:gd name="T38" fmla="*/ 1 w 32"/>
                  <a:gd name="T39" fmla="*/ 0 h 201"/>
                  <a:gd name="T40" fmla="*/ 1 w 32"/>
                  <a:gd name="T41" fmla="*/ 0 h 201"/>
                  <a:gd name="T42" fmla="*/ 0 w 32"/>
                  <a:gd name="T43" fmla="*/ 0 h 201"/>
                  <a:gd name="T44" fmla="*/ 0 w 32"/>
                  <a:gd name="T45" fmla="*/ 0 h 201"/>
                  <a:gd name="T46" fmla="*/ 0 w 32"/>
                  <a:gd name="T47" fmla="*/ 1 h 201"/>
                  <a:gd name="T48" fmla="*/ 0 w 32"/>
                  <a:gd name="T49" fmla="*/ 1 h 201"/>
                  <a:gd name="T50" fmla="*/ 0 w 32"/>
                  <a:gd name="T51" fmla="*/ 8 h 201"/>
                  <a:gd name="T52" fmla="*/ 0 w 32"/>
                  <a:gd name="T53" fmla="*/ 8 h 201"/>
                  <a:gd name="T54" fmla="*/ 0 w 32"/>
                  <a:gd name="T55" fmla="*/ 8 h 201"/>
                  <a:gd name="T56" fmla="*/ 0 w 32"/>
                  <a:gd name="T57" fmla="*/ 8 h 201"/>
                  <a:gd name="T58" fmla="*/ 0 w 32"/>
                  <a:gd name="T59" fmla="*/ 9 h 201"/>
                  <a:gd name="T60" fmla="*/ 1 w 32"/>
                  <a:gd name="T61" fmla="*/ 9 h 201"/>
                  <a:gd name="T62" fmla="*/ 1 w 32"/>
                  <a:gd name="T63" fmla="*/ 9 h 201"/>
                  <a:gd name="T64" fmla="*/ 1 w 32"/>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1"/>
                  <a:gd name="T101" fmla="*/ 32 w 32"/>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1">
                    <a:moveTo>
                      <a:pt x="18" y="201"/>
                    </a:moveTo>
                    <a:lnTo>
                      <a:pt x="19" y="200"/>
                    </a:lnTo>
                    <a:lnTo>
                      <a:pt x="20" y="200"/>
                    </a:lnTo>
                    <a:lnTo>
                      <a:pt x="22" y="200"/>
                    </a:lnTo>
                    <a:lnTo>
                      <a:pt x="23" y="199"/>
                    </a:lnTo>
                    <a:lnTo>
                      <a:pt x="24" y="198"/>
                    </a:lnTo>
                    <a:lnTo>
                      <a:pt x="25" y="197"/>
                    </a:lnTo>
                    <a:lnTo>
                      <a:pt x="27" y="196"/>
                    </a:lnTo>
                    <a:lnTo>
                      <a:pt x="28" y="195"/>
                    </a:lnTo>
                    <a:lnTo>
                      <a:pt x="28" y="194"/>
                    </a:lnTo>
                    <a:lnTo>
                      <a:pt x="29" y="192"/>
                    </a:lnTo>
                    <a:lnTo>
                      <a:pt x="30" y="191"/>
                    </a:lnTo>
                    <a:lnTo>
                      <a:pt x="30" y="189"/>
                    </a:lnTo>
                    <a:lnTo>
                      <a:pt x="31" y="187"/>
                    </a:lnTo>
                    <a:lnTo>
                      <a:pt x="31" y="185"/>
                    </a:lnTo>
                    <a:lnTo>
                      <a:pt x="31" y="184"/>
                    </a:lnTo>
                    <a:lnTo>
                      <a:pt x="32" y="182"/>
                    </a:lnTo>
                    <a:lnTo>
                      <a:pt x="32" y="20"/>
                    </a:lnTo>
                    <a:lnTo>
                      <a:pt x="31" y="18"/>
                    </a:lnTo>
                    <a:lnTo>
                      <a:pt x="31" y="16"/>
                    </a:lnTo>
                    <a:lnTo>
                      <a:pt x="31" y="13"/>
                    </a:lnTo>
                    <a:lnTo>
                      <a:pt x="30" y="11"/>
                    </a:lnTo>
                    <a:lnTo>
                      <a:pt x="30" y="10"/>
                    </a:lnTo>
                    <a:lnTo>
                      <a:pt x="29" y="8"/>
                    </a:lnTo>
                    <a:lnTo>
                      <a:pt x="28" y="7"/>
                    </a:lnTo>
                    <a:lnTo>
                      <a:pt x="28" y="5"/>
                    </a:lnTo>
                    <a:lnTo>
                      <a:pt x="27" y="4"/>
                    </a:lnTo>
                    <a:lnTo>
                      <a:pt x="25" y="3"/>
                    </a:lnTo>
                    <a:lnTo>
                      <a:pt x="24" y="2"/>
                    </a:lnTo>
                    <a:lnTo>
                      <a:pt x="23" y="1"/>
                    </a:lnTo>
                    <a:lnTo>
                      <a:pt x="22"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0"/>
                    </a:lnTo>
                    <a:lnTo>
                      <a:pt x="5" y="11"/>
                    </a:lnTo>
                    <a:lnTo>
                      <a:pt x="4" y="13"/>
                    </a:lnTo>
                    <a:lnTo>
                      <a:pt x="4" y="16"/>
                    </a:lnTo>
                    <a:lnTo>
                      <a:pt x="4" y="18"/>
                    </a:lnTo>
                    <a:lnTo>
                      <a:pt x="4" y="20"/>
                    </a:lnTo>
                    <a:lnTo>
                      <a:pt x="0" y="169"/>
                    </a:lnTo>
                    <a:lnTo>
                      <a:pt x="0" y="170"/>
                    </a:lnTo>
                    <a:lnTo>
                      <a:pt x="0" y="173"/>
                    </a:lnTo>
                    <a:lnTo>
                      <a:pt x="0" y="176"/>
                    </a:lnTo>
                    <a:lnTo>
                      <a:pt x="1" y="179"/>
                    </a:lnTo>
                    <a:lnTo>
                      <a:pt x="2" y="181"/>
                    </a:lnTo>
                    <a:lnTo>
                      <a:pt x="3" y="184"/>
                    </a:lnTo>
                    <a:lnTo>
                      <a:pt x="4" y="186"/>
                    </a:lnTo>
                    <a:lnTo>
                      <a:pt x="6" y="189"/>
                    </a:lnTo>
                    <a:lnTo>
                      <a:pt x="7" y="191"/>
                    </a:lnTo>
                    <a:lnTo>
                      <a:pt x="8" y="193"/>
                    </a:lnTo>
                    <a:lnTo>
                      <a:pt x="10" y="195"/>
                    </a:lnTo>
                    <a:lnTo>
                      <a:pt x="11" y="197"/>
                    </a:lnTo>
                    <a:lnTo>
                      <a:pt x="13" y="198"/>
                    </a:lnTo>
                    <a:lnTo>
                      <a:pt x="14"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759" name="Freeform 275"/>
              <p:cNvSpPr>
                <a:spLocks/>
              </p:cNvSpPr>
              <p:nvPr/>
            </p:nvSpPr>
            <p:spPr bwMode="auto">
              <a:xfrm>
                <a:off x="4799" y="1303"/>
                <a:ext cx="2" cy="9"/>
              </a:xfrm>
              <a:custGeom>
                <a:avLst/>
                <a:gdLst>
                  <a:gd name="T0" fmla="*/ 1 w 38"/>
                  <a:gd name="T1" fmla="*/ 9 h 210"/>
                  <a:gd name="T2" fmla="*/ 1 w 38"/>
                  <a:gd name="T3" fmla="*/ 9 h 210"/>
                  <a:gd name="T4" fmla="*/ 1 w 38"/>
                  <a:gd name="T5" fmla="*/ 9 h 210"/>
                  <a:gd name="T6" fmla="*/ 1 w 38"/>
                  <a:gd name="T7" fmla="*/ 9 h 210"/>
                  <a:gd name="T8" fmla="*/ 2 w 38"/>
                  <a:gd name="T9" fmla="*/ 8 h 210"/>
                  <a:gd name="T10" fmla="*/ 2 w 38"/>
                  <a:gd name="T11" fmla="*/ 8 h 210"/>
                  <a:gd name="T12" fmla="*/ 2 w 38"/>
                  <a:gd name="T13" fmla="*/ 8 h 210"/>
                  <a:gd name="T14" fmla="*/ 2 w 38"/>
                  <a:gd name="T15" fmla="*/ 8 h 210"/>
                  <a:gd name="T16" fmla="*/ 1 w 38"/>
                  <a:gd name="T17" fmla="*/ 1 h 210"/>
                  <a:gd name="T18" fmla="*/ 1 w 38"/>
                  <a:gd name="T19" fmla="*/ 1 h 210"/>
                  <a:gd name="T20" fmla="*/ 1 w 38"/>
                  <a:gd name="T21" fmla="*/ 1 h 210"/>
                  <a:gd name="T22" fmla="*/ 1 w 38"/>
                  <a:gd name="T23" fmla="*/ 0 h 210"/>
                  <a:gd name="T24" fmla="*/ 1 w 38"/>
                  <a:gd name="T25" fmla="*/ 0 h 210"/>
                  <a:gd name="T26" fmla="*/ 1 w 38"/>
                  <a:gd name="T27" fmla="*/ 0 h 210"/>
                  <a:gd name="T28" fmla="*/ 1 w 38"/>
                  <a:gd name="T29" fmla="*/ 0 h 210"/>
                  <a:gd name="T30" fmla="*/ 1 w 38"/>
                  <a:gd name="T31" fmla="*/ 0 h 210"/>
                  <a:gd name="T32" fmla="*/ 1 w 38"/>
                  <a:gd name="T33" fmla="*/ 0 h 210"/>
                  <a:gd name="T34" fmla="*/ 1 w 38"/>
                  <a:gd name="T35" fmla="*/ 0 h 210"/>
                  <a:gd name="T36" fmla="*/ 0 w 38"/>
                  <a:gd name="T37" fmla="*/ 0 h 210"/>
                  <a:gd name="T38" fmla="*/ 0 w 38"/>
                  <a:gd name="T39" fmla="*/ 0 h 210"/>
                  <a:gd name="T40" fmla="*/ 0 w 38"/>
                  <a:gd name="T41" fmla="*/ 0 h 210"/>
                  <a:gd name="T42" fmla="*/ 0 w 38"/>
                  <a:gd name="T43" fmla="*/ 0 h 210"/>
                  <a:gd name="T44" fmla="*/ 0 w 38"/>
                  <a:gd name="T45" fmla="*/ 1 h 210"/>
                  <a:gd name="T46" fmla="*/ 0 w 38"/>
                  <a:gd name="T47" fmla="*/ 1 h 210"/>
                  <a:gd name="T48" fmla="*/ 0 w 38"/>
                  <a:gd name="T49" fmla="*/ 1 h 210"/>
                  <a:gd name="T50" fmla="*/ 0 w 38"/>
                  <a:gd name="T51" fmla="*/ 8 h 210"/>
                  <a:gd name="T52" fmla="*/ 0 w 38"/>
                  <a:gd name="T53" fmla="*/ 8 h 210"/>
                  <a:gd name="T54" fmla="*/ 0 w 38"/>
                  <a:gd name="T55" fmla="*/ 9 h 210"/>
                  <a:gd name="T56" fmla="*/ 0 w 38"/>
                  <a:gd name="T57" fmla="*/ 9 h 210"/>
                  <a:gd name="T58" fmla="*/ 0 w 38"/>
                  <a:gd name="T59" fmla="*/ 9 h 210"/>
                  <a:gd name="T60" fmla="*/ 0 w 38"/>
                  <a:gd name="T61" fmla="*/ 9 h 210"/>
                  <a:gd name="T62" fmla="*/ 0 w 38"/>
                  <a:gd name="T63" fmla="*/ 9 h 210"/>
                  <a:gd name="T64" fmla="*/ 1 w 38"/>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10"/>
                  <a:gd name="T101" fmla="*/ 38 w 38"/>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10">
                    <a:moveTo>
                      <a:pt x="14" y="210"/>
                    </a:moveTo>
                    <a:lnTo>
                      <a:pt x="15" y="209"/>
                    </a:lnTo>
                    <a:lnTo>
                      <a:pt x="17" y="209"/>
                    </a:lnTo>
                    <a:lnTo>
                      <a:pt x="19" y="207"/>
                    </a:lnTo>
                    <a:lnTo>
                      <a:pt x="20" y="206"/>
                    </a:lnTo>
                    <a:lnTo>
                      <a:pt x="22" y="204"/>
                    </a:lnTo>
                    <a:lnTo>
                      <a:pt x="24" y="202"/>
                    </a:lnTo>
                    <a:lnTo>
                      <a:pt x="26" y="200"/>
                    </a:lnTo>
                    <a:lnTo>
                      <a:pt x="28" y="198"/>
                    </a:lnTo>
                    <a:lnTo>
                      <a:pt x="30" y="195"/>
                    </a:lnTo>
                    <a:lnTo>
                      <a:pt x="31" y="192"/>
                    </a:lnTo>
                    <a:lnTo>
                      <a:pt x="33" y="190"/>
                    </a:lnTo>
                    <a:lnTo>
                      <a:pt x="34" y="187"/>
                    </a:lnTo>
                    <a:lnTo>
                      <a:pt x="35" y="185"/>
                    </a:lnTo>
                    <a:lnTo>
                      <a:pt x="36" y="181"/>
                    </a:lnTo>
                    <a:lnTo>
                      <a:pt x="36" y="179"/>
                    </a:lnTo>
                    <a:lnTo>
                      <a:pt x="38" y="177"/>
                    </a:lnTo>
                    <a:lnTo>
                      <a:pt x="28" y="20"/>
                    </a:lnTo>
                    <a:lnTo>
                      <a:pt x="27" y="17"/>
                    </a:lnTo>
                    <a:lnTo>
                      <a:pt x="27" y="15"/>
                    </a:lnTo>
                    <a:lnTo>
                      <a:pt x="27" y="14"/>
                    </a:lnTo>
                    <a:lnTo>
                      <a:pt x="26" y="12"/>
                    </a:lnTo>
                    <a:lnTo>
                      <a:pt x="26" y="10"/>
                    </a:lnTo>
                    <a:lnTo>
                      <a:pt x="25" y="8"/>
                    </a:lnTo>
                    <a:lnTo>
                      <a:pt x="24" y="7"/>
                    </a:lnTo>
                    <a:lnTo>
                      <a:pt x="24" y="5"/>
                    </a:lnTo>
                    <a:lnTo>
                      <a:pt x="23" y="4"/>
                    </a:lnTo>
                    <a:lnTo>
                      <a:pt x="21" y="3"/>
                    </a:lnTo>
                    <a:lnTo>
                      <a:pt x="20" y="2"/>
                    </a:lnTo>
                    <a:lnTo>
                      <a:pt x="19" y="1"/>
                    </a:lnTo>
                    <a:lnTo>
                      <a:pt x="18"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4" y="204"/>
                    </a:lnTo>
                    <a:lnTo>
                      <a:pt x="4" y="205"/>
                    </a:lnTo>
                    <a:lnTo>
                      <a:pt x="6" y="206"/>
                    </a:lnTo>
                    <a:lnTo>
                      <a:pt x="7" y="207"/>
                    </a:lnTo>
                    <a:lnTo>
                      <a:pt x="8" y="208"/>
                    </a:lnTo>
                    <a:lnTo>
                      <a:pt x="9" y="209"/>
                    </a:lnTo>
                    <a:lnTo>
                      <a:pt x="11" y="209"/>
                    </a:lnTo>
                    <a:lnTo>
                      <a:pt x="12" y="209"/>
                    </a:lnTo>
                    <a:lnTo>
                      <a:pt x="14" y="210"/>
                    </a:lnTo>
                    <a:close/>
                  </a:path>
                </a:pathLst>
              </a:custGeom>
              <a:solidFill>
                <a:srgbClr val="DADEDC"/>
              </a:solidFill>
              <a:ln w="0">
                <a:solidFill>
                  <a:srgbClr val="000000"/>
                </a:solidFill>
                <a:round/>
                <a:headEnd/>
                <a:tailEnd/>
              </a:ln>
            </p:spPr>
            <p:txBody>
              <a:bodyPr/>
              <a:lstStyle/>
              <a:p>
                <a:pPr algn="ctr"/>
                <a:endParaRPr lang="en-US" sz="1800"/>
              </a:p>
            </p:txBody>
          </p:sp>
          <p:sp>
            <p:nvSpPr>
              <p:cNvPr id="309760" name="Freeform 276"/>
              <p:cNvSpPr>
                <a:spLocks/>
              </p:cNvSpPr>
              <p:nvPr/>
            </p:nvSpPr>
            <p:spPr bwMode="auto">
              <a:xfrm>
                <a:off x="4784" y="1302"/>
                <a:ext cx="15" cy="5"/>
              </a:xfrm>
              <a:custGeom>
                <a:avLst/>
                <a:gdLst>
                  <a:gd name="T0" fmla="*/ 14 w 341"/>
                  <a:gd name="T1" fmla="*/ 5 h 99"/>
                  <a:gd name="T2" fmla="*/ 14 w 341"/>
                  <a:gd name="T3" fmla="*/ 5 h 99"/>
                  <a:gd name="T4" fmla="*/ 14 w 341"/>
                  <a:gd name="T5" fmla="*/ 5 h 99"/>
                  <a:gd name="T6" fmla="*/ 14 w 341"/>
                  <a:gd name="T7" fmla="*/ 5 h 99"/>
                  <a:gd name="T8" fmla="*/ 15 w 341"/>
                  <a:gd name="T9" fmla="*/ 4 h 99"/>
                  <a:gd name="T10" fmla="*/ 15 w 341"/>
                  <a:gd name="T11" fmla="*/ 4 h 99"/>
                  <a:gd name="T12" fmla="*/ 15 w 341"/>
                  <a:gd name="T13" fmla="*/ 4 h 99"/>
                  <a:gd name="T14" fmla="*/ 15 w 341"/>
                  <a:gd name="T15" fmla="*/ 4 h 99"/>
                  <a:gd name="T16" fmla="*/ 15 w 341"/>
                  <a:gd name="T17" fmla="*/ 2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1 h 99"/>
                  <a:gd name="T44" fmla="*/ 0 w 341"/>
                  <a:gd name="T45" fmla="*/ 1 h 99"/>
                  <a:gd name="T46" fmla="*/ 0 w 341"/>
                  <a:gd name="T47" fmla="*/ 1 h 99"/>
                  <a:gd name="T48" fmla="*/ 0 w 341"/>
                  <a:gd name="T49" fmla="*/ 1 h 99"/>
                  <a:gd name="T50" fmla="*/ 0 w 341"/>
                  <a:gd name="T51" fmla="*/ 3 h 99"/>
                  <a:gd name="T52" fmla="*/ 0 w 341"/>
                  <a:gd name="T53" fmla="*/ 4 h 99"/>
                  <a:gd name="T54" fmla="*/ 0 w 341"/>
                  <a:gd name="T55" fmla="*/ 4 h 99"/>
                  <a:gd name="T56" fmla="*/ 0 w 341"/>
                  <a:gd name="T57" fmla="*/ 4 h 99"/>
                  <a:gd name="T58" fmla="*/ 0 w 341"/>
                  <a:gd name="T59" fmla="*/ 4 h 99"/>
                  <a:gd name="T60" fmla="*/ 1 w 341"/>
                  <a:gd name="T61" fmla="*/ 5 h 99"/>
                  <a:gd name="T62" fmla="*/ 1 w 341"/>
                  <a:gd name="T63" fmla="*/ 5 h 99"/>
                  <a:gd name="T64" fmla="*/ 1 w 341"/>
                  <a:gd name="T65" fmla="*/ 5 h 99"/>
                  <a:gd name="T66" fmla="*/ 2 w 341"/>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9" y="98"/>
                    </a:lnTo>
                    <a:lnTo>
                      <a:pt x="313" y="98"/>
                    </a:lnTo>
                    <a:lnTo>
                      <a:pt x="316" y="97"/>
                    </a:lnTo>
                    <a:lnTo>
                      <a:pt x="319" y="96"/>
                    </a:lnTo>
                    <a:lnTo>
                      <a:pt x="322" y="95"/>
                    </a:lnTo>
                    <a:lnTo>
                      <a:pt x="325" y="93"/>
                    </a:lnTo>
                    <a:lnTo>
                      <a:pt x="328" y="91"/>
                    </a:lnTo>
                    <a:lnTo>
                      <a:pt x="331" y="89"/>
                    </a:lnTo>
                    <a:lnTo>
                      <a:pt x="333" y="87"/>
                    </a:lnTo>
                    <a:lnTo>
                      <a:pt x="335" y="85"/>
                    </a:lnTo>
                    <a:lnTo>
                      <a:pt x="336" y="82"/>
                    </a:lnTo>
                    <a:lnTo>
                      <a:pt x="338" y="80"/>
                    </a:lnTo>
                    <a:lnTo>
                      <a:pt x="339" y="77"/>
                    </a:lnTo>
                    <a:lnTo>
                      <a:pt x="340" y="73"/>
                    </a:lnTo>
                    <a:lnTo>
                      <a:pt x="340" y="70"/>
                    </a:lnTo>
                    <a:lnTo>
                      <a:pt x="341" y="67"/>
                    </a:lnTo>
                    <a:lnTo>
                      <a:pt x="341" y="31"/>
                    </a:lnTo>
                    <a:lnTo>
                      <a:pt x="340" y="27"/>
                    </a:lnTo>
                    <a:lnTo>
                      <a:pt x="340" y="24"/>
                    </a:lnTo>
                    <a:lnTo>
                      <a:pt x="339" y="21"/>
                    </a:lnTo>
                    <a:lnTo>
                      <a:pt x="338" y="18"/>
                    </a:lnTo>
                    <a:lnTo>
                      <a:pt x="336" y="16"/>
                    </a:lnTo>
                    <a:lnTo>
                      <a:pt x="335" y="13"/>
                    </a:lnTo>
                    <a:lnTo>
                      <a:pt x="333" y="11"/>
                    </a:lnTo>
                    <a:lnTo>
                      <a:pt x="331" y="9"/>
                    </a:lnTo>
                    <a:lnTo>
                      <a:pt x="328" y="7"/>
                    </a:lnTo>
                    <a:lnTo>
                      <a:pt x="325" y="5"/>
                    </a:lnTo>
                    <a:lnTo>
                      <a:pt x="322" y="3"/>
                    </a:lnTo>
                    <a:lnTo>
                      <a:pt x="319" y="2"/>
                    </a:lnTo>
                    <a:lnTo>
                      <a:pt x="316" y="1"/>
                    </a:lnTo>
                    <a:lnTo>
                      <a:pt x="313" y="0"/>
                    </a:lnTo>
                    <a:lnTo>
                      <a:pt x="309" y="0"/>
                    </a:lnTo>
                    <a:lnTo>
                      <a:pt x="305" y="0"/>
                    </a:lnTo>
                    <a:lnTo>
                      <a:pt x="37" y="0"/>
                    </a:lnTo>
                    <a:lnTo>
                      <a:pt x="32" y="0"/>
                    </a:lnTo>
                    <a:lnTo>
                      <a:pt x="28" y="0"/>
                    </a:lnTo>
                    <a:lnTo>
                      <a:pt x="25" y="1"/>
                    </a:lnTo>
                    <a:lnTo>
                      <a:pt x="21" y="2"/>
                    </a:lnTo>
                    <a:lnTo>
                      <a:pt x="18" y="3"/>
                    </a:lnTo>
                    <a:lnTo>
                      <a:pt x="15" y="5"/>
                    </a:lnTo>
                    <a:lnTo>
                      <a:pt x="13" y="7"/>
                    </a:lnTo>
                    <a:lnTo>
                      <a:pt x="10"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0" y="89"/>
                    </a:lnTo>
                    <a:lnTo>
                      <a:pt x="13" y="91"/>
                    </a:lnTo>
                    <a:lnTo>
                      <a:pt x="15" y="93"/>
                    </a:lnTo>
                    <a:lnTo>
                      <a:pt x="18" y="95"/>
                    </a:lnTo>
                    <a:lnTo>
                      <a:pt x="21" y="96"/>
                    </a:lnTo>
                    <a:lnTo>
                      <a:pt x="25" y="97"/>
                    </a:lnTo>
                    <a:lnTo>
                      <a:pt x="28" y="98"/>
                    </a:lnTo>
                    <a:lnTo>
                      <a:pt x="32"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761" name="Freeform 277"/>
              <p:cNvSpPr>
                <a:spLocks/>
              </p:cNvSpPr>
              <p:nvPr/>
            </p:nvSpPr>
            <p:spPr bwMode="auto">
              <a:xfrm>
                <a:off x="4758" y="1301"/>
                <a:ext cx="21" cy="13"/>
              </a:xfrm>
              <a:custGeom>
                <a:avLst/>
                <a:gdLst>
                  <a:gd name="T0" fmla="*/ 18 w 478"/>
                  <a:gd name="T1" fmla="*/ 13 h 283"/>
                  <a:gd name="T2" fmla="*/ 19 w 478"/>
                  <a:gd name="T3" fmla="*/ 13 h 283"/>
                  <a:gd name="T4" fmla="*/ 19 w 478"/>
                  <a:gd name="T5" fmla="*/ 13 h 283"/>
                  <a:gd name="T6" fmla="*/ 20 w 478"/>
                  <a:gd name="T7" fmla="*/ 12 h 283"/>
                  <a:gd name="T8" fmla="*/ 20 w 478"/>
                  <a:gd name="T9" fmla="*/ 12 h 283"/>
                  <a:gd name="T10" fmla="*/ 21 w 478"/>
                  <a:gd name="T11" fmla="*/ 11 h 283"/>
                  <a:gd name="T12" fmla="*/ 21 w 478"/>
                  <a:gd name="T13" fmla="*/ 11 h 283"/>
                  <a:gd name="T14" fmla="*/ 21 w 478"/>
                  <a:gd name="T15" fmla="*/ 10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1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2 h 283"/>
                  <a:gd name="T46" fmla="*/ 1 w 478"/>
                  <a:gd name="T47" fmla="*/ 2 h 283"/>
                  <a:gd name="T48" fmla="*/ 1 w 478"/>
                  <a:gd name="T49" fmla="*/ 3 h 283"/>
                  <a:gd name="T50" fmla="*/ 0 w 478"/>
                  <a:gd name="T51" fmla="*/ 10 h 283"/>
                  <a:gd name="T52" fmla="*/ 0 w 478"/>
                  <a:gd name="T53" fmla="*/ 11 h 283"/>
                  <a:gd name="T54" fmla="*/ 0 w 478"/>
                  <a:gd name="T55" fmla="*/ 11 h 283"/>
                  <a:gd name="T56" fmla="*/ 1 w 478"/>
                  <a:gd name="T57" fmla="*/ 12 h 283"/>
                  <a:gd name="T58" fmla="*/ 1 w 478"/>
                  <a:gd name="T59" fmla="*/ 12 h 283"/>
                  <a:gd name="T60" fmla="*/ 1 w 478"/>
                  <a:gd name="T61" fmla="*/ 12 h 283"/>
                  <a:gd name="T62" fmla="*/ 2 w 478"/>
                  <a:gd name="T63" fmla="*/ 13 h 283"/>
                  <a:gd name="T64" fmla="*/ 2 w 478"/>
                  <a:gd name="T65" fmla="*/ 13 h 283"/>
                  <a:gd name="T66" fmla="*/ 3 w 478"/>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6" y="283"/>
                    </a:moveTo>
                    <a:lnTo>
                      <a:pt x="420" y="282"/>
                    </a:lnTo>
                    <a:lnTo>
                      <a:pt x="426" y="281"/>
                    </a:lnTo>
                    <a:lnTo>
                      <a:pt x="431" y="280"/>
                    </a:lnTo>
                    <a:lnTo>
                      <a:pt x="436" y="277"/>
                    </a:lnTo>
                    <a:lnTo>
                      <a:pt x="442" y="275"/>
                    </a:lnTo>
                    <a:lnTo>
                      <a:pt x="447" y="271"/>
                    </a:lnTo>
                    <a:lnTo>
                      <a:pt x="452" y="268"/>
                    </a:lnTo>
                    <a:lnTo>
                      <a:pt x="457" y="263"/>
                    </a:lnTo>
                    <a:lnTo>
                      <a:pt x="461" y="259"/>
                    </a:lnTo>
                    <a:lnTo>
                      <a:pt x="465" y="253"/>
                    </a:lnTo>
                    <a:lnTo>
                      <a:pt x="469" y="247"/>
                    </a:lnTo>
                    <a:lnTo>
                      <a:pt x="472" y="241"/>
                    </a:lnTo>
                    <a:lnTo>
                      <a:pt x="474" y="235"/>
                    </a:lnTo>
                    <a:lnTo>
                      <a:pt x="476" y="229"/>
                    </a:lnTo>
                    <a:lnTo>
                      <a:pt x="477" y="222"/>
                    </a:lnTo>
                    <a:lnTo>
                      <a:pt x="478" y="215"/>
                    </a:lnTo>
                    <a:lnTo>
                      <a:pt x="464" y="67"/>
                    </a:lnTo>
                    <a:lnTo>
                      <a:pt x="463" y="60"/>
                    </a:lnTo>
                    <a:lnTo>
                      <a:pt x="463" y="52"/>
                    </a:lnTo>
                    <a:lnTo>
                      <a:pt x="461" y="46"/>
                    </a:lnTo>
                    <a:lnTo>
                      <a:pt x="460" y="40"/>
                    </a:lnTo>
                    <a:lnTo>
                      <a:pt x="458" y="34"/>
                    </a:lnTo>
                    <a:lnTo>
                      <a:pt x="455" y="29"/>
                    </a:lnTo>
                    <a:lnTo>
                      <a:pt x="453" y="24"/>
                    </a:lnTo>
                    <a:lnTo>
                      <a:pt x="450" y="20"/>
                    </a:lnTo>
                    <a:lnTo>
                      <a:pt x="446" y="14"/>
                    </a:lnTo>
                    <a:lnTo>
                      <a:pt x="443" y="11"/>
                    </a:lnTo>
                    <a:lnTo>
                      <a:pt x="438" y="7"/>
                    </a:lnTo>
                    <a:lnTo>
                      <a:pt x="434" y="5"/>
                    </a:lnTo>
                    <a:lnTo>
                      <a:pt x="429" y="2"/>
                    </a:lnTo>
                    <a:lnTo>
                      <a:pt x="425" y="1"/>
                    </a:lnTo>
                    <a:lnTo>
                      <a:pt x="420" y="0"/>
                    </a:lnTo>
                    <a:lnTo>
                      <a:pt x="416" y="0"/>
                    </a:lnTo>
                    <a:lnTo>
                      <a:pt x="63" y="0"/>
                    </a:lnTo>
                    <a:lnTo>
                      <a:pt x="58" y="0"/>
                    </a:lnTo>
                    <a:lnTo>
                      <a:pt x="52" y="1"/>
                    </a:lnTo>
                    <a:lnTo>
                      <a:pt x="48" y="2"/>
                    </a:lnTo>
                    <a:lnTo>
                      <a:pt x="43" y="5"/>
                    </a:lnTo>
                    <a:lnTo>
                      <a:pt x="39" y="7"/>
                    </a:lnTo>
                    <a:lnTo>
                      <a:pt x="35" y="11"/>
                    </a:lnTo>
                    <a:lnTo>
                      <a:pt x="32" y="14"/>
                    </a:lnTo>
                    <a:lnTo>
                      <a:pt x="28" y="20"/>
                    </a:lnTo>
                    <a:lnTo>
                      <a:pt x="25" y="24"/>
                    </a:lnTo>
                    <a:lnTo>
                      <a:pt x="23" y="29"/>
                    </a:lnTo>
                    <a:lnTo>
                      <a:pt x="20" y="34"/>
                    </a:lnTo>
                    <a:lnTo>
                      <a:pt x="18" y="40"/>
                    </a:lnTo>
                    <a:lnTo>
                      <a:pt x="17" y="46"/>
                    </a:lnTo>
                    <a:lnTo>
                      <a:pt x="14" y="52"/>
                    </a:lnTo>
                    <a:lnTo>
                      <a:pt x="14" y="60"/>
                    </a:lnTo>
                    <a:lnTo>
                      <a:pt x="14" y="67"/>
                    </a:lnTo>
                    <a:lnTo>
                      <a:pt x="0" y="215"/>
                    </a:lnTo>
                    <a:lnTo>
                      <a:pt x="0" y="222"/>
                    </a:lnTo>
                    <a:lnTo>
                      <a:pt x="1" y="229"/>
                    </a:lnTo>
                    <a:lnTo>
                      <a:pt x="3" y="235"/>
                    </a:lnTo>
                    <a:lnTo>
                      <a:pt x="5" y="241"/>
                    </a:lnTo>
                    <a:lnTo>
                      <a:pt x="8" y="247"/>
                    </a:lnTo>
                    <a:lnTo>
                      <a:pt x="12" y="253"/>
                    </a:lnTo>
                    <a:lnTo>
                      <a:pt x="17" y="259"/>
                    </a:lnTo>
                    <a:lnTo>
                      <a:pt x="21" y="263"/>
                    </a:lnTo>
                    <a:lnTo>
                      <a:pt x="26" y="268"/>
                    </a:lnTo>
                    <a:lnTo>
                      <a:pt x="31" y="271"/>
                    </a:lnTo>
                    <a:lnTo>
                      <a:pt x="36" y="275"/>
                    </a:lnTo>
                    <a:lnTo>
                      <a:pt x="41" y="277"/>
                    </a:lnTo>
                    <a:lnTo>
                      <a:pt x="46" y="280"/>
                    </a:lnTo>
                    <a:lnTo>
                      <a:pt x="51" y="281"/>
                    </a:lnTo>
                    <a:lnTo>
                      <a:pt x="58"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762" name="Freeform 278"/>
              <p:cNvSpPr>
                <a:spLocks/>
              </p:cNvSpPr>
              <p:nvPr/>
            </p:nvSpPr>
            <p:spPr bwMode="auto">
              <a:xfrm>
                <a:off x="4759" y="1302"/>
                <a:ext cx="19" cy="11"/>
              </a:xfrm>
              <a:custGeom>
                <a:avLst/>
                <a:gdLst>
                  <a:gd name="T0" fmla="*/ 17 w 455"/>
                  <a:gd name="T1" fmla="*/ 11 h 270"/>
                  <a:gd name="T2" fmla="*/ 17 w 455"/>
                  <a:gd name="T3" fmla="*/ 11 h 270"/>
                  <a:gd name="T4" fmla="*/ 18 w 455"/>
                  <a:gd name="T5" fmla="*/ 11 h 270"/>
                  <a:gd name="T6" fmla="*/ 18 w 455"/>
                  <a:gd name="T7" fmla="*/ 10 h 270"/>
                  <a:gd name="T8" fmla="*/ 18 w 455"/>
                  <a:gd name="T9" fmla="*/ 10 h 270"/>
                  <a:gd name="T10" fmla="*/ 19 w 455"/>
                  <a:gd name="T11" fmla="*/ 10 h 270"/>
                  <a:gd name="T12" fmla="*/ 19 w 455"/>
                  <a:gd name="T13" fmla="*/ 9 h 270"/>
                  <a:gd name="T14" fmla="*/ 19 w 455"/>
                  <a:gd name="T15" fmla="*/ 9 h 270"/>
                  <a:gd name="T16" fmla="*/ 18 w 455"/>
                  <a:gd name="T17" fmla="*/ 3 h 270"/>
                  <a:gd name="T18" fmla="*/ 18 w 455"/>
                  <a:gd name="T19" fmla="*/ 2 h 270"/>
                  <a:gd name="T20" fmla="*/ 18 w 455"/>
                  <a:gd name="T21" fmla="*/ 2 h 270"/>
                  <a:gd name="T22" fmla="*/ 18 w 455"/>
                  <a:gd name="T23" fmla="*/ 1 h 270"/>
                  <a:gd name="T24" fmla="*/ 18 w 455"/>
                  <a:gd name="T25" fmla="*/ 1 h 270"/>
                  <a:gd name="T26" fmla="*/ 18 w 455"/>
                  <a:gd name="T27" fmla="*/ 0 h 270"/>
                  <a:gd name="T28" fmla="*/ 17 w 455"/>
                  <a:gd name="T29" fmla="*/ 0 h 270"/>
                  <a:gd name="T30" fmla="*/ 17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2 h 270"/>
                  <a:gd name="T50" fmla="*/ 0 w 455"/>
                  <a:gd name="T51" fmla="*/ 8 h 270"/>
                  <a:gd name="T52" fmla="*/ 0 w 455"/>
                  <a:gd name="T53" fmla="*/ 9 h 270"/>
                  <a:gd name="T54" fmla="*/ 0 w 455"/>
                  <a:gd name="T55" fmla="*/ 9 h 270"/>
                  <a:gd name="T56" fmla="*/ 1 w 455"/>
                  <a:gd name="T57" fmla="*/ 10 h 270"/>
                  <a:gd name="T58" fmla="*/ 1 w 455"/>
                  <a:gd name="T59" fmla="*/ 10 h 270"/>
                  <a:gd name="T60" fmla="*/ 1 w 455"/>
                  <a:gd name="T61" fmla="*/ 11 h 270"/>
                  <a:gd name="T62" fmla="*/ 2 w 455"/>
                  <a:gd name="T63" fmla="*/ 11 h 270"/>
                  <a:gd name="T64" fmla="*/ 2 w 455"/>
                  <a:gd name="T65" fmla="*/ 11 h 270"/>
                  <a:gd name="T66" fmla="*/ 3 w 455"/>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6" y="270"/>
                    </a:moveTo>
                    <a:lnTo>
                      <a:pt x="400" y="269"/>
                    </a:lnTo>
                    <a:lnTo>
                      <a:pt x="405" y="268"/>
                    </a:lnTo>
                    <a:lnTo>
                      <a:pt x="410" y="267"/>
                    </a:lnTo>
                    <a:lnTo>
                      <a:pt x="415" y="265"/>
                    </a:lnTo>
                    <a:lnTo>
                      <a:pt x="420" y="262"/>
                    </a:lnTo>
                    <a:lnTo>
                      <a:pt x="425" y="259"/>
                    </a:lnTo>
                    <a:lnTo>
                      <a:pt x="430" y="256"/>
                    </a:lnTo>
                    <a:lnTo>
                      <a:pt x="435" y="251"/>
                    </a:lnTo>
                    <a:lnTo>
                      <a:pt x="439" y="246"/>
                    </a:lnTo>
                    <a:lnTo>
                      <a:pt x="443" y="241"/>
                    </a:lnTo>
                    <a:lnTo>
                      <a:pt x="446" y="236"/>
                    </a:lnTo>
                    <a:lnTo>
                      <a:pt x="449" y="231"/>
                    </a:lnTo>
                    <a:lnTo>
                      <a:pt x="451" y="225"/>
                    </a:lnTo>
                    <a:lnTo>
                      <a:pt x="453" y="219"/>
                    </a:lnTo>
                    <a:lnTo>
                      <a:pt x="454" y="213"/>
                    </a:lnTo>
                    <a:lnTo>
                      <a:pt x="455" y="206"/>
                    </a:lnTo>
                    <a:lnTo>
                      <a:pt x="442" y="65"/>
                    </a:lnTo>
                    <a:lnTo>
                      <a:pt x="441" y="58"/>
                    </a:lnTo>
                    <a:lnTo>
                      <a:pt x="441" y="51"/>
                    </a:lnTo>
                    <a:lnTo>
                      <a:pt x="439" y="45"/>
                    </a:lnTo>
                    <a:lnTo>
                      <a:pt x="438" y="39"/>
                    </a:lnTo>
                    <a:lnTo>
                      <a:pt x="436" y="33"/>
                    </a:lnTo>
                    <a:lnTo>
                      <a:pt x="434" y="28"/>
                    </a:lnTo>
                    <a:lnTo>
                      <a:pt x="431" y="23"/>
                    </a:lnTo>
                    <a:lnTo>
                      <a:pt x="427" y="19"/>
                    </a:lnTo>
                    <a:lnTo>
                      <a:pt x="424" y="15"/>
                    </a:lnTo>
                    <a:lnTo>
                      <a:pt x="421" y="10"/>
                    </a:lnTo>
                    <a:lnTo>
                      <a:pt x="417" y="7"/>
                    </a:lnTo>
                    <a:lnTo>
                      <a:pt x="413" y="4"/>
                    </a:lnTo>
                    <a:lnTo>
                      <a:pt x="409" y="2"/>
                    </a:lnTo>
                    <a:lnTo>
                      <a:pt x="405" y="1"/>
                    </a:lnTo>
                    <a:lnTo>
                      <a:pt x="400" y="0"/>
                    </a:lnTo>
                    <a:lnTo>
                      <a:pt x="396" y="0"/>
                    </a:lnTo>
                    <a:lnTo>
                      <a:pt x="60" y="0"/>
                    </a:lnTo>
                    <a:lnTo>
                      <a:pt x="55" y="0"/>
                    </a:lnTo>
                    <a:lnTo>
                      <a:pt x="50" y="1"/>
                    </a:lnTo>
                    <a:lnTo>
                      <a:pt x="46" y="2"/>
                    </a:lnTo>
                    <a:lnTo>
                      <a:pt x="42" y="4"/>
                    </a:lnTo>
                    <a:lnTo>
                      <a:pt x="37" y="7"/>
                    </a:lnTo>
                    <a:lnTo>
                      <a:pt x="33" y="10"/>
                    </a:lnTo>
                    <a:lnTo>
                      <a:pt x="30" y="15"/>
                    </a:lnTo>
                    <a:lnTo>
                      <a:pt x="27" y="19"/>
                    </a:lnTo>
                    <a:lnTo>
                      <a:pt x="24" y="23"/>
                    </a:lnTo>
                    <a:lnTo>
                      <a:pt x="21" y="28"/>
                    </a:lnTo>
                    <a:lnTo>
                      <a:pt x="19" y="33"/>
                    </a:lnTo>
                    <a:lnTo>
                      <a:pt x="17" y="39"/>
                    </a:lnTo>
                    <a:lnTo>
                      <a:pt x="16" y="45"/>
                    </a:lnTo>
                    <a:lnTo>
                      <a:pt x="14" y="51"/>
                    </a:lnTo>
                    <a:lnTo>
                      <a:pt x="14" y="58"/>
                    </a:lnTo>
                    <a:lnTo>
                      <a:pt x="14" y="65"/>
                    </a:lnTo>
                    <a:lnTo>
                      <a:pt x="0" y="206"/>
                    </a:lnTo>
                    <a:lnTo>
                      <a:pt x="0" y="213"/>
                    </a:lnTo>
                    <a:lnTo>
                      <a:pt x="1" y="219"/>
                    </a:lnTo>
                    <a:lnTo>
                      <a:pt x="4" y="225"/>
                    </a:lnTo>
                    <a:lnTo>
                      <a:pt x="6" y="231"/>
                    </a:lnTo>
                    <a:lnTo>
                      <a:pt x="9" y="236"/>
                    </a:lnTo>
                    <a:lnTo>
                      <a:pt x="12" y="241"/>
                    </a:lnTo>
                    <a:lnTo>
                      <a:pt x="16" y="246"/>
                    </a:lnTo>
                    <a:lnTo>
                      <a:pt x="20" y="251"/>
                    </a:lnTo>
                    <a:lnTo>
                      <a:pt x="25" y="256"/>
                    </a:lnTo>
                    <a:lnTo>
                      <a:pt x="29" y="259"/>
                    </a:lnTo>
                    <a:lnTo>
                      <a:pt x="34" y="262"/>
                    </a:lnTo>
                    <a:lnTo>
                      <a:pt x="39" y="265"/>
                    </a:lnTo>
                    <a:lnTo>
                      <a:pt x="45" y="267"/>
                    </a:lnTo>
                    <a:lnTo>
                      <a:pt x="50" y="268"/>
                    </a:lnTo>
                    <a:lnTo>
                      <a:pt x="55" y="269"/>
                    </a:lnTo>
                    <a:lnTo>
                      <a:pt x="60" y="270"/>
                    </a:lnTo>
                    <a:lnTo>
                      <a:pt x="396" y="270"/>
                    </a:lnTo>
                    <a:close/>
                  </a:path>
                </a:pathLst>
              </a:custGeom>
              <a:solidFill>
                <a:srgbClr val="F2F3F1"/>
              </a:solidFill>
              <a:ln w="0">
                <a:solidFill>
                  <a:srgbClr val="000000"/>
                </a:solidFill>
                <a:round/>
                <a:headEnd/>
                <a:tailEnd/>
              </a:ln>
            </p:spPr>
            <p:txBody>
              <a:bodyPr/>
              <a:lstStyle/>
              <a:p>
                <a:pPr algn="ctr"/>
                <a:endParaRPr lang="en-US" sz="1800"/>
              </a:p>
            </p:txBody>
          </p:sp>
          <p:sp>
            <p:nvSpPr>
              <p:cNvPr id="309763" name="Freeform 279"/>
              <p:cNvSpPr>
                <a:spLocks/>
              </p:cNvSpPr>
              <p:nvPr/>
            </p:nvSpPr>
            <p:spPr bwMode="auto">
              <a:xfrm>
                <a:off x="4761" y="1307"/>
                <a:ext cx="15" cy="6"/>
              </a:xfrm>
              <a:custGeom>
                <a:avLst/>
                <a:gdLst>
                  <a:gd name="T0" fmla="*/ 15 w 333"/>
                  <a:gd name="T1" fmla="*/ 3 h 122"/>
                  <a:gd name="T2" fmla="*/ 15 w 333"/>
                  <a:gd name="T3" fmla="*/ 3 h 122"/>
                  <a:gd name="T4" fmla="*/ 15 w 333"/>
                  <a:gd name="T5" fmla="*/ 4 h 122"/>
                  <a:gd name="T6" fmla="*/ 15 w 333"/>
                  <a:gd name="T7" fmla="*/ 4 h 122"/>
                  <a:gd name="T8" fmla="*/ 15 w 333"/>
                  <a:gd name="T9" fmla="*/ 4 h 122"/>
                  <a:gd name="T10" fmla="*/ 15 w 333"/>
                  <a:gd name="T11" fmla="*/ 4 h 122"/>
                  <a:gd name="T12" fmla="*/ 15 w 333"/>
                  <a:gd name="T13" fmla="*/ 5 h 122"/>
                  <a:gd name="T14" fmla="*/ 15 w 333"/>
                  <a:gd name="T15" fmla="*/ 5 h 122"/>
                  <a:gd name="T16" fmla="*/ 15 w 333"/>
                  <a:gd name="T17" fmla="*/ 5 h 122"/>
                  <a:gd name="T18" fmla="*/ 14 w 333"/>
                  <a:gd name="T19" fmla="*/ 5 h 122"/>
                  <a:gd name="T20" fmla="*/ 14 w 333"/>
                  <a:gd name="T21" fmla="*/ 5 h 122"/>
                  <a:gd name="T22" fmla="*/ 14 w 333"/>
                  <a:gd name="T23" fmla="*/ 6 h 122"/>
                  <a:gd name="T24" fmla="*/ 14 w 333"/>
                  <a:gd name="T25" fmla="*/ 6 h 122"/>
                  <a:gd name="T26" fmla="*/ 14 w 333"/>
                  <a:gd name="T27" fmla="*/ 6 h 122"/>
                  <a:gd name="T28" fmla="*/ 14 w 333"/>
                  <a:gd name="T29" fmla="*/ 6 h 122"/>
                  <a:gd name="T30" fmla="*/ 13 w 333"/>
                  <a:gd name="T31" fmla="*/ 6 h 122"/>
                  <a:gd name="T32" fmla="*/ 13 w 333"/>
                  <a:gd name="T33" fmla="*/ 6 h 122"/>
                  <a:gd name="T34" fmla="*/ 2 w 333"/>
                  <a:gd name="T35" fmla="*/ 6 h 122"/>
                  <a:gd name="T36" fmla="*/ 1 w 333"/>
                  <a:gd name="T37" fmla="*/ 6 h 122"/>
                  <a:gd name="T38" fmla="*/ 1 w 333"/>
                  <a:gd name="T39" fmla="*/ 6 h 122"/>
                  <a:gd name="T40" fmla="*/ 1 w 333"/>
                  <a:gd name="T41" fmla="*/ 6 h 122"/>
                  <a:gd name="T42" fmla="*/ 1 w 333"/>
                  <a:gd name="T43" fmla="*/ 6 h 122"/>
                  <a:gd name="T44" fmla="*/ 1 w 333"/>
                  <a:gd name="T45" fmla="*/ 6 h 122"/>
                  <a:gd name="T46" fmla="*/ 1 w 333"/>
                  <a:gd name="T47" fmla="*/ 5 h 122"/>
                  <a:gd name="T48" fmla="*/ 1 w 333"/>
                  <a:gd name="T49" fmla="*/ 5 h 122"/>
                  <a:gd name="T50" fmla="*/ 0 w 333"/>
                  <a:gd name="T51" fmla="*/ 5 h 122"/>
                  <a:gd name="T52" fmla="*/ 0 w 333"/>
                  <a:gd name="T53" fmla="*/ 5 h 122"/>
                  <a:gd name="T54" fmla="*/ 0 w 333"/>
                  <a:gd name="T55" fmla="*/ 5 h 122"/>
                  <a:gd name="T56" fmla="*/ 0 w 333"/>
                  <a:gd name="T57" fmla="*/ 4 h 122"/>
                  <a:gd name="T58" fmla="*/ 0 w 333"/>
                  <a:gd name="T59" fmla="*/ 4 h 122"/>
                  <a:gd name="T60" fmla="*/ 0 w 333"/>
                  <a:gd name="T61" fmla="*/ 4 h 122"/>
                  <a:gd name="T62" fmla="*/ 0 w 333"/>
                  <a:gd name="T63" fmla="*/ 4 h 122"/>
                  <a:gd name="T64" fmla="*/ 0 w 333"/>
                  <a:gd name="T65" fmla="*/ 3 h 122"/>
                  <a:gd name="T66" fmla="*/ 0 w 333"/>
                  <a:gd name="T67" fmla="*/ 3 h 122"/>
                  <a:gd name="T68" fmla="*/ 0 w 333"/>
                  <a:gd name="T69" fmla="*/ 0 h 122"/>
                  <a:gd name="T70" fmla="*/ 15 w 333"/>
                  <a:gd name="T71" fmla="*/ 0 h 122"/>
                  <a:gd name="T72" fmla="*/ 15 w 333"/>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2"/>
                  <a:gd name="T113" fmla="*/ 333 w 333"/>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2">
                    <a:moveTo>
                      <a:pt x="333" y="62"/>
                    </a:moveTo>
                    <a:lnTo>
                      <a:pt x="332" y="67"/>
                    </a:lnTo>
                    <a:lnTo>
                      <a:pt x="332" y="73"/>
                    </a:lnTo>
                    <a:lnTo>
                      <a:pt x="331" y="79"/>
                    </a:lnTo>
                    <a:lnTo>
                      <a:pt x="330" y="85"/>
                    </a:lnTo>
                    <a:lnTo>
                      <a:pt x="329" y="90"/>
                    </a:lnTo>
                    <a:lnTo>
                      <a:pt x="327" y="95"/>
                    </a:lnTo>
                    <a:lnTo>
                      <a:pt x="324" y="100"/>
                    </a:lnTo>
                    <a:lnTo>
                      <a:pt x="322" y="104"/>
                    </a:lnTo>
                    <a:lnTo>
                      <a:pt x="319" y="108"/>
                    </a:lnTo>
                    <a:lnTo>
                      <a:pt x="316" y="111"/>
                    </a:lnTo>
                    <a:lnTo>
                      <a:pt x="313" y="114"/>
                    </a:lnTo>
                    <a:lnTo>
                      <a:pt x="310" y="117"/>
                    </a:lnTo>
                    <a:lnTo>
                      <a:pt x="306" y="119"/>
                    </a:lnTo>
                    <a:lnTo>
                      <a:pt x="303" y="120"/>
                    </a:lnTo>
                    <a:lnTo>
                      <a:pt x="299" y="121"/>
                    </a:lnTo>
                    <a:lnTo>
                      <a:pt x="295" y="122"/>
                    </a:lnTo>
                    <a:lnTo>
                      <a:pt x="38" y="122"/>
                    </a:lnTo>
                    <a:lnTo>
                      <a:pt x="33" y="121"/>
                    </a:lnTo>
                    <a:lnTo>
                      <a:pt x="29" y="120"/>
                    </a:lnTo>
                    <a:lnTo>
                      <a:pt x="26" y="119"/>
                    </a:lnTo>
                    <a:lnTo>
                      <a:pt x="22" y="117"/>
                    </a:lnTo>
                    <a:lnTo>
                      <a:pt x="19" y="114"/>
                    </a:lnTo>
                    <a:lnTo>
                      <a:pt x="15" y="111"/>
                    </a:lnTo>
                    <a:lnTo>
                      <a:pt x="12" y="108"/>
                    </a:lnTo>
                    <a:lnTo>
                      <a:pt x="9" y="104"/>
                    </a:lnTo>
                    <a:lnTo>
                      <a:pt x="7" y="100"/>
                    </a:lnTo>
                    <a:lnTo>
                      <a:pt x="5" y="95"/>
                    </a:lnTo>
                    <a:lnTo>
                      <a:pt x="3" y="90"/>
                    </a:lnTo>
                    <a:lnTo>
                      <a:pt x="2" y="85"/>
                    </a:lnTo>
                    <a:lnTo>
                      <a:pt x="1" y="79"/>
                    </a:lnTo>
                    <a:lnTo>
                      <a:pt x="0" y="73"/>
                    </a:lnTo>
                    <a:lnTo>
                      <a:pt x="0" y="67"/>
                    </a:lnTo>
                    <a:lnTo>
                      <a:pt x="0" y="62"/>
                    </a:lnTo>
                    <a:lnTo>
                      <a:pt x="2" y="0"/>
                    </a:lnTo>
                    <a:lnTo>
                      <a:pt x="331" y="0"/>
                    </a:lnTo>
                    <a:lnTo>
                      <a:pt x="333" y="62"/>
                    </a:lnTo>
                    <a:close/>
                  </a:path>
                </a:pathLst>
              </a:custGeom>
              <a:solidFill>
                <a:srgbClr val="CDCAC7"/>
              </a:solidFill>
              <a:ln w="0">
                <a:solidFill>
                  <a:srgbClr val="000000"/>
                </a:solidFill>
                <a:round/>
                <a:headEnd/>
                <a:tailEnd/>
              </a:ln>
            </p:spPr>
            <p:txBody>
              <a:bodyPr/>
              <a:lstStyle/>
              <a:p>
                <a:pPr algn="ctr"/>
                <a:endParaRPr lang="en-US" sz="1800"/>
              </a:p>
            </p:txBody>
          </p:sp>
          <p:sp>
            <p:nvSpPr>
              <p:cNvPr id="309764" name="Freeform 280"/>
              <p:cNvSpPr>
                <a:spLocks/>
              </p:cNvSpPr>
              <p:nvPr/>
            </p:nvSpPr>
            <p:spPr bwMode="auto">
              <a:xfrm>
                <a:off x="4759" y="1303"/>
                <a:ext cx="2" cy="9"/>
              </a:xfrm>
              <a:custGeom>
                <a:avLst/>
                <a:gdLst>
                  <a:gd name="T0" fmla="*/ 1 w 33"/>
                  <a:gd name="T1" fmla="*/ 9 h 201"/>
                  <a:gd name="T2" fmla="*/ 1 w 33"/>
                  <a:gd name="T3" fmla="*/ 9 h 201"/>
                  <a:gd name="T4" fmla="*/ 2 w 33"/>
                  <a:gd name="T5" fmla="*/ 9 h 201"/>
                  <a:gd name="T6" fmla="*/ 2 w 33"/>
                  <a:gd name="T7" fmla="*/ 9 h 201"/>
                  <a:gd name="T8" fmla="*/ 2 w 33"/>
                  <a:gd name="T9" fmla="*/ 9 h 201"/>
                  <a:gd name="T10" fmla="*/ 2 w 33"/>
                  <a:gd name="T11" fmla="*/ 9 h 201"/>
                  <a:gd name="T12" fmla="*/ 2 w 33"/>
                  <a:gd name="T13" fmla="*/ 8 h 201"/>
                  <a:gd name="T14" fmla="*/ 2 w 33"/>
                  <a:gd name="T15" fmla="*/ 8 h 201"/>
                  <a:gd name="T16" fmla="*/ 2 w 33"/>
                  <a:gd name="T17" fmla="*/ 1 h 201"/>
                  <a:gd name="T18" fmla="*/ 2 w 33"/>
                  <a:gd name="T19" fmla="*/ 1 h 201"/>
                  <a:gd name="T20" fmla="*/ 2 w 33"/>
                  <a:gd name="T21" fmla="*/ 0 h 201"/>
                  <a:gd name="T22" fmla="*/ 2 w 33"/>
                  <a:gd name="T23" fmla="*/ 0 h 201"/>
                  <a:gd name="T24" fmla="*/ 2 w 33"/>
                  <a:gd name="T25" fmla="*/ 0 h 201"/>
                  <a:gd name="T26" fmla="*/ 2 w 33"/>
                  <a:gd name="T27" fmla="*/ 0 h 201"/>
                  <a:gd name="T28" fmla="*/ 1 w 33"/>
                  <a:gd name="T29" fmla="*/ 0 h 201"/>
                  <a:gd name="T30" fmla="*/ 1 w 33"/>
                  <a:gd name="T31" fmla="*/ 0 h 201"/>
                  <a:gd name="T32" fmla="*/ 1 w 33"/>
                  <a:gd name="T33" fmla="*/ 0 h 201"/>
                  <a:gd name="T34" fmla="*/ 1 w 33"/>
                  <a:gd name="T35" fmla="*/ 0 h 201"/>
                  <a:gd name="T36" fmla="*/ 1 w 33"/>
                  <a:gd name="T37" fmla="*/ 0 h 201"/>
                  <a:gd name="T38" fmla="*/ 1 w 33"/>
                  <a:gd name="T39" fmla="*/ 0 h 201"/>
                  <a:gd name="T40" fmla="*/ 0 w 33"/>
                  <a:gd name="T41" fmla="*/ 0 h 201"/>
                  <a:gd name="T42" fmla="*/ 0 w 33"/>
                  <a:gd name="T43" fmla="*/ 0 h 201"/>
                  <a:gd name="T44" fmla="*/ 0 w 33"/>
                  <a:gd name="T45" fmla="*/ 0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1 w 33"/>
                  <a:gd name="T61" fmla="*/ 9 h 201"/>
                  <a:gd name="T62" fmla="*/ 1 w 33"/>
                  <a:gd name="T63" fmla="*/ 9 h 201"/>
                  <a:gd name="T64" fmla="*/ 1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8" y="201"/>
                    </a:moveTo>
                    <a:lnTo>
                      <a:pt x="19" y="200"/>
                    </a:lnTo>
                    <a:lnTo>
                      <a:pt x="20" y="200"/>
                    </a:lnTo>
                    <a:lnTo>
                      <a:pt x="22" y="200"/>
                    </a:lnTo>
                    <a:lnTo>
                      <a:pt x="23" y="199"/>
                    </a:lnTo>
                    <a:lnTo>
                      <a:pt x="25" y="198"/>
                    </a:lnTo>
                    <a:lnTo>
                      <a:pt x="26" y="197"/>
                    </a:lnTo>
                    <a:lnTo>
                      <a:pt x="28" y="196"/>
                    </a:lnTo>
                    <a:lnTo>
                      <a:pt x="29" y="195"/>
                    </a:lnTo>
                    <a:lnTo>
                      <a:pt x="29" y="194"/>
                    </a:lnTo>
                    <a:lnTo>
                      <a:pt x="30" y="192"/>
                    </a:lnTo>
                    <a:lnTo>
                      <a:pt x="31" y="191"/>
                    </a:lnTo>
                    <a:lnTo>
                      <a:pt x="31" y="189"/>
                    </a:lnTo>
                    <a:lnTo>
                      <a:pt x="32" y="187"/>
                    </a:lnTo>
                    <a:lnTo>
                      <a:pt x="32" y="185"/>
                    </a:lnTo>
                    <a:lnTo>
                      <a:pt x="32" y="184"/>
                    </a:lnTo>
                    <a:lnTo>
                      <a:pt x="33" y="182"/>
                    </a:lnTo>
                    <a:lnTo>
                      <a:pt x="33" y="20"/>
                    </a:lnTo>
                    <a:lnTo>
                      <a:pt x="32" y="18"/>
                    </a:lnTo>
                    <a:lnTo>
                      <a:pt x="32" y="16"/>
                    </a:lnTo>
                    <a:lnTo>
                      <a:pt x="32" y="13"/>
                    </a:lnTo>
                    <a:lnTo>
                      <a:pt x="31" y="11"/>
                    </a:lnTo>
                    <a:lnTo>
                      <a:pt x="31" y="10"/>
                    </a:lnTo>
                    <a:lnTo>
                      <a:pt x="30" y="8"/>
                    </a:lnTo>
                    <a:lnTo>
                      <a:pt x="29" y="7"/>
                    </a:lnTo>
                    <a:lnTo>
                      <a:pt x="29" y="5"/>
                    </a:lnTo>
                    <a:lnTo>
                      <a:pt x="28" y="4"/>
                    </a:lnTo>
                    <a:lnTo>
                      <a:pt x="26" y="3"/>
                    </a:lnTo>
                    <a:lnTo>
                      <a:pt x="25" y="2"/>
                    </a:lnTo>
                    <a:lnTo>
                      <a:pt x="23" y="1"/>
                    </a:lnTo>
                    <a:lnTo>
                      <a:pt x="22"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0"/>
                    </a:lnTo>
                    <a:lnTo>
                      <a:pt x="5" y="11"/>
                    </a:lnTo>
                    <a:lnTo>
                      <a:pt x="4" y="13"/>
                    </a:lnTo>
                    <a:lnTo>
                      <a:pt x="4" y="16"/>
                    </a:lnTo>
                    <a:lnTo>
                      <a:pt x="4" y="18"/>
                    </a:lnTo>
                    <a:lnTo>
                      <a:pt x="4" y="20"/>
                    </a:lnTo>
                    <a:lnTo>
                      <a:pt x="0" y="169"/>
                    </a:lnTo>
                    <a:lnTo>
                      <a:pt x="0" y="170"/>
                    </a:lnTo>
                    <a:lnTo>
                      <a:pt x="0" y="173"/>
                    </a:lnTo>
                    <a:lnTo>
                      <a:pt x="0" y="176"/>
                    </a:lnTo>
                    <a:lnTo>
                      <a:pt x="1" y="179"/>
                    </a:lnTo>
                    <a:lnTo>
                      <a:pt x="2" y="181"/>
                    </a:lnTo>
                    <a:lnTo>
                      <a:pt x="3" y="184"/>
                    </a:lnTo>
                    <a:lnTo>
                      <a:pt x="4" y="186"/>
                    </a:lnTo>
                    <a:lnTo>
                      <a:pt x="6" y="189"/>
                    </a:lnTo>
                    <a:lnTo>
                      <a:pt x="7" y="191"/>
                    </a:lnTo>
                    <a:lnTo>
                      <a:pt x="8" y="193"/>
                    </a:lnTo>
                    <a:lnTo>
                      <a:pt x="10" y="195"/>
                    </a:lnTo>
                    <a:lnTo>
                      <a:pt x="11" y="197"/>
                    </a:lnTo>
                    <a:lnTo>
                      <a:pt x="13" y="198"/>
                    </a:lnTo>
                    <a:lnTo>
                      <a:pt x="14"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765" name="Freeform 281"/>
              <p:cNvSpPr>
                <a:spLocks/>
              </p:cNvSpPr>
              <p:nvPr/>
            </p:nvSpPr>
            <p:spPr bwMode="auto">
              <a:xfrm>
                <a:off x="4776" y="1303"/>
                <a:ext cx="2" cy="9"/>
              </a:xfrm>
              <a:custGeom>
                <a:avLst/>
                <a:gdLst>
                  <a:gd name="T0" fmla="*/ 1 w 38"/>
                  <a:gd name="T1" fmla="*/ 9 h 210"/>
                  <a:gd name="T2" fmla="*/ 1 w 38"/>
                  <a:gd name="T3" fmla="*/ 9 h 210"/>
                  <a:gd name="T4" fmla="*/ 1 w 38"/>
                  <a:gd name="T5" fmla="*/ 9 h 210"/>
                  <a:gd name="T6" fmla="*/ 1 w 38"/>
                  <a:gd name="T7" fmla="*/ 9 h 210"/>
                  <a:gd name="T8" fmla="*/ 2 w 38"/>
                  <a:gd name="T9" fmla="*/ 8 h 210"/>
                  <a:gd name="T10" fmla="*/ 2 w 38"/>
                  <a:gd name="T11" fmla="*/ 8 h 210"/>
                  <a:gd name="T12" fmla="*/ 2 w 38"/>
                  <a:gd name="T13" fmla="*/ 8 h 210"/>
                  <a:gd name="T14" fmla="*/ 2 w 38"/>
                  <a:gd name="T15" fmla="*/ 8 h 210"/>
                  <a:gd name="T16" fmla="*/ 2 w 38"/>
                  <a:gd name="T17" fmla="*/ 1 h 210"/>
                  <a:gd name="T18" fmla="*/ 1 w 38"/>
                  <a:gd name="T19" fmla="*/ 1 h 210"/>
                  <a:gd name="T20" fmla="*/ 1 w 38"/>
                  <a:gd name="T21" fmla="*/ 1 h 210"/>
                  <a:gd name="T22" fmla="*/ 1 w 38"/>
                  <a:gd name="T23" fmla="*/ 0 h 210"/>
                  <a:gd name="T24" fmla="*/ 1 w 38"/>
                  <a:gd name="T25" fmla="*/ 0 h 210"/>
                  <a:gd name="T26" fmla="*/ 1 w 38"/>
                  <a:gd name="T27" fmla="*/ 0 h 210"/>
                  <a:gd name="T28" fmla="*/ 1 w 38"/>
                  <a:gd name="T29" fmla="*/ 0 h 210"/>
                  <a:gd name="T30" fmla="*/ 1 w 38"/>
                  <a:gd name="T31" fmla="*/ 0 h 210"/>
                  <a:gd name="T32" fmla="*/ 1 w 38"/>
                  <a:gd name="T33" fmla="*/ 0 h 210"/>
                  <a:gd name="T34" fmla="*/ 1 w 38"/>
                  <a:gd name="T35" fmla="*/ 0 h 210"/>
                  <a:gd name="T36" fmla="*/ 0 w 38"/>
                  <a:gd name="T37" fmla="*/ 0 h 210"/>
                  <a:gd name="T38" fmla="*/ 0 w 38"/>
                  <a:gd name="T39" fmla="*/ 0 h 210"/>
                  <a:gd name="T40" fmla="*/ 0 w 38"/>
                  <a:gd name="T41" fmla="*/ 0 h 210"/>
                  <a:gd name="T42" fmla="*/ 0 w 38"/>
                  <a:gd name="T43" fmla="*/ 0 h 210"/>
                  <a:gd name="T44" fmla="*/ 0 w 38"/>
                  <a:gd name="T45" fmla="*/ 1 h 210"/>
                  <a:gd name="T46" fmla="*/ 0 w 38"/>
                  <a:gd name="T47" fmla="*/ 1 h 210"/>
                  <a:gd name="T48" fmla="*/ 0 w 38"/>
                  <a:gd name="T49" fmla="*/ 1 h 210"/>
                  <a:gd name="T50" fmla="*/ 0 w 38"/>
                  <a:gd name="T51" fmla="*/ 8 h 210"/>
                  <a:gd name="T52" fmla="*/ 0 w 38"/>
                  <a:gd name="T53" fmla="*/ 8 h 210"/>
                  <a:gd name="T54" fmla="*/ 0 w 38"/>
                  <a:gd name="T55" fmla="*/ 9 h 210"/>
                  <a:gd name="T56" fmla="*/ 0 w 38"/>
                  <a:gd name="T57" fmla="*/ 9 h 210"/>
                  <a:gd name="T58" fmla="*/ 0 w 38"/>
                  <a:gd name="T59" fmla="*/ 9 h 210"/>
                  <a:gd name="T60" fmla="*/ 0 w 38"/>
                  <a:gd name="T61" fmla="*/ 9 h 210"/>
                  <a:gd name="T62" fmla="*/ 0 w 38"/>
                  <a:gd name="T63" fmla="*/ 9 h 210"/>
                  <a:gd name="T64" fmla="*/ 1 w 38"/>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10"/>
                  <a:gd name="T101" fmla="*/ 38 w 38"/>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10">
                    <a:moveTo>
                      <a:pt x="14" y="210"/>
                    </a:moveTo>
                    <a:lnTo>
                      <a:pt x="15" y="209"/>
                    </a:lnTo>
                    <a:lnTo>
                      <a:pt x="17" y="209"/>
                    </a:lnTo>
                    <a:lnTo>
                      <a:pt x="19" y="207"/>
                    </a:lnTo>
                    <a:lnTo>
                      <a:pt x="20" y="206"/>
                    </a:lnTo>
                    <a:lnTo>
                      <a:pt x="22" y="204"/>
                    </a:lnTo>
                    <a:lnTo>
                      <a:pt x="25" y="202"/>
                    </a:lnTo>
                    <a:lnTo>
                      <a:pt x="27" y="200"/>
                    </a:lnTo>
                    <a:lnTo>
                      <a:pt x="29" y="198"/>
                    </a:lnTo>
                    <a:lnTo>
                      <a:pt x="31" y="195"/>
                    </a:lnTo>
                    <a:lnTo>
                      <a:pt x="32" y="192"/>
                    </a:lnTo>
                    <a:lnTo>
                      <a:pt x="34" y="190"/>
                    </a:lnTo>
                    <a:lnTo>
                      <a:pt x="35" y="187"/>
                    </a:lnTo>
                    <a:lnTo>
                      <a:pt x="36" y="185"/>
                    </a:lnTo>
                    <a:lnTo>
                      <a:pt x="37" y="181"/>
                    </a:lnTo>
                    <a:lnTo>
                      <a:pt x="37" y="179"/>
                    </a:lnTo>
                    <a:lnTo>
                      <a:pt x="38" y="177"/>
                    </a:lnTo>
                    <a:lnTo>
                      <a:pt x="29" y="20"/>
                    </a:lnTo>
                    <a:lnTo>
                      <a:pt x="28" y="17"/>
                    </a:lnTo>
                    <a:lnTo>
                      <a:pt x="28" y="15"/>
                    </a:lnTo>
                    <a:lnTo>
                      <a:pt x="28" y="14"/>
                    </a:lnTo>
                    <a:lnTo>
                      <a:pt x="27" y="12"/>
                    </a:lnTo>
                    <a:lnTo>
                      <a:pt x="27" y="10"/>
                    </a:lnTo>
                    <a:lnTo>
                      <a:pt x="26" y="8"/>
                    </a:lnTo>
                    <a:lnTo>
                      <a:pt x="25" y="7"/>
                    </a:lnTo>
                    <a:lnTo>
                      <a:pt x="25" y="5"/>
                    </a:lnTo>
                    <a:lnTo>
                      <a:pt x="24" y="4"/>
                    </a:lnTo>
                    <a:lnTo>
                      <a:pt x="21" y="3"/>
                    </a:lnTo>
                    <a:lnTo>
                      <a:pt x="20" y="2"/>
                    </a:lnTo>
                    <a:lnTo>
                      <a:pt x="19" y="1"/>
                    </a:lnTo>
                    <a:lnTo>
                      <a:pt x="18"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4" y="204"/>
                    </a:lnTo>
                    <a:lnTo>
                      <a:pt x="4" y="205"/>
                    </a:lnTo>
                    <a:lnTo>
                      <a:pt x="6" y="206"/>
                    </a:lnTo>
                    <a:lnTo>
                      <a:pt x="7" y="207"/>
                    </a:lnTo>
                    <a:lnTo>
                      <a:pt x="8" y="208"/>
                    </a:lnTo>
                    <a:lnTo>
                      <a:pt x="9" y="209"/>
                    </a:lnTo>
                    <a:lnTo>
                      <a:pt x="11" y="209"/>
                    </a:lnTo>
                    <a:lnTo>
                      <a:pt x="12" y="209"/>
                    </a:lnTo>
                    <a:lnTo>
                      <a:pt x="14" y="210"/>
                    </a:lnTo>
                    <a:close/>
                  </a:path>
                </a:pathLst>
              </a:custGeom>
              <a:solidFill>
                <a:srgbClr val="DADEDC"/>
              </a:solidFill>
              <a:ln w="0">
                <a:solidFill>
                  <a:srgbClr val="000000"/>
                </a:solidFill>
                <a:round/>
                <a:headEnd/>
                <a:tailEnd/>
              </a:ln>
            </p:spPr>
            <p:txBody>
              <a:bodyPr/>
              <a:lstStyle/>
              <a:p>
                <a:pPr algn="ctr"/>
                <a:endParaRPr lang="en-US" sz="1800"/>
              </a:p>
            </p:txBody>
          </p:sp>
          <p:sp>
            <p:nvSpPr>
              <p:cNvPr id="309766" name="Freeform 282"/>
              <p:cNvSpPr>
                <a:spLocks/>
              </p:cNvSpPr>
              <p:nvPr/>
            </p:nvSpPr>
            <p:spPr bwMode="auto">
              <a:xfrm>
                <a:off x="4761" y="1302"/>
                <a:ext cx="15" cy="5"/>
              </a:xfrm>
              <a:custGeom>
                <a:avLst/>
                <a:gdLst>
                  <a:gd name="T0" fmla="*/ 14 w 342"/>
                  <a:gd name="T1" fmla="*/ 5 h 99"/>
                  <a:gd name="T2" fmla="*/ 14 w 342"/>
                  <a:gd name="T3" fmla="*/ 5 h 99"/>
                  <a:gd name="T4" fmla="*/ 14 w 342"/>
                  <a:gd name="T5" fmla="*/ 5 h 99"/>
                  <a:gd name="T6" fmla="*/ 14 w 342"/>
                  <a:gd name="T7" fmla="*/ 5 h 99"/>
                  <a:gd name="T8" fmla="*/ 15 w 342"/>
                  <a:gd name="T9" fmla="*/ 4 h 99"/>
                  <a:gd name="T10" fmla="*/ 15 w 342"/>
                  <a:gd name="T11" fmla="*/ 4 h 99"/>
                  <a:gd name="T12" fmla="*/ 15 w 342"/>
                  <a:gd name="T13" fmla="*/ 4 h 99"/>
                  <a:gd name="T14" fmla="*/ 15 w 342"/>
                  <a:gd name="T15" fmla="*/ 4 h 99"/>
                  <a:gd name="T16" fmla="*/ 15 w 342"/>
                  <a:gd name="T17" fmla="*/ 2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1 h 99"/>
                  <a:gd name="T44" fmla="*/ 0 w 342"/>
                  <a:gd name="T45" fmla="*/ 1 h 99"/>
                  <a:gd name="T46" fmla="*/ 0 w 342"/>
                  <a:gd name="T47" fmla="*/ 1 h 99"/>
                  <a:gd name="T48" fmla="*/ 0 w 342"/>
                  <a:gd name="T49" fmla="*/ 1 h 99"/>
                  <a:gd name="T50" fmla="*/ 0 w 342"/>
                  <a:gd name="T51" fmla="*/ 3 h 99"/>
                  <a:gd name="T52" fmla="*/ 0 w 342"/>
                  <a:gd name="T53" fmla="*/ 4 h 99"/>
                  <a:gd name="T54" fmla="*/ 0 w 342"/>
                  <a:gd name="T55" fmla="*/ 4 h 99"/>
                  <a:gd name="T56" fmla="*/ 0 w 342"/>
                  <a:gd name="T57" fmla="*/ 4 h 99"/>
                  <a:gd name="T58" fmla="*/ 0 w 342"/>
                  <a:gd name="T59" fmla="*/ 4 h 99"/>
                  <a:gd name="T60" fmla="*/ 1 w 342"/>
                  <a:gd name="T61" fmla="*/ 5 h 99"/>
                  <a:gd name="T62" fmla="*/ 1 w 342"/>
                  <a:gd name="T63" fmla="*/ 5 h 99"/>
                  <a:gd name="T64" fmla="*/ 1 w 342"/>
                  <a:gd name="T65" fmla="*/ 5 h 99"/>
                  <a:gd name="T66" fmla="*/ 2 w 342"/>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3" y="98"/>
                    </a:lnTo>
                    <a:lnTo>
                      <a:pt x="316" y="97"/>
                    </a:lnTo>
                    <a:lnTo>
                      <a:pt x="319" y="96"/>
                    </a:lnTo>
                    <a:lnTo>
                      <a:pt x="322" y="95"/>
                    </a:lnTo>
                    <a:lnTo>
                      <a:pt x="325" y="93"/>
                    </a:lnTo>
                    <a:lnTo>
                      <a:pt x="328" y="91"/>
                    </a:lnTo>
                    <a:lnTo>
                      <a:pt x="331" y="89"/>
                    </a:lnTo>
                    <a:lnTo>
                      <a:pt x="334" y="87"/>
                    </a:lnTo>
                    <a:lnTo>
                      <a:pt x="336" y="85"/>
                    </a:lnTo>
                    <a:lnTo>
                      <a:pt x="337" y="82"/>
                    </a:lnTo>
                    <a:lnTo>
                      <a:pt x="339" y="80"/>
                    </a:lnTo>
                    <a:lnTo>
                      <a:pt x="340" y="77"/>
                    </a:lnTo>
                    <a:lnTo>
                      <a:pt x="341" y="73"/>
                    </a:lnTo>
                    <a:lnTo>
                      <a:pt x="341" y="70"/>
                    </a:lnTo>
                    <a:lnTo>
                      <a:pt x="342" y="67"/>
                    </a:lnTo>
                    <a:lnTo>
                      <a:pt x="342" y="31"/>
                    </a:lnTo>
                    <a:lnTo>
                      <a:pt x="341" y="27"/>
                    </a:lnTo>
                    <a:lnTo>
                      <a:pt x="341" y="24"/>
                    </a:lnTo>
                    <a:lnTo>
                      <a:pt x="340" y="21"/>
                    </a:lnTo>
                    <a:lnTo>
                      <a:pt x="339" y="18"/>
                    </a:lnTo>
                    <a:lnTo>
                      <a:pt x="337" y="16"/>
                    </a:lnTo>
                    <a:lnTo>
                      <a:pt x="336" y="13"/>
                    </a:lnTo>
                    <a:lnTo>
                      <a:pt x="334" y="11"/>
                    </a:lnTo>
                    <a:lnTo>
                      <a:pt x="331" y="9"/>
                    </a:lnTo>
                    <a:lnTo>
                      <a:pt x="328" y="7"/>
                    </a:lnTo>
                    <a:lnTo>
                      <a:pt x="325" y="5"/>
                    </a:lnTo>
                    <a:lnTo>
                      <a:pt x="322" y="3"/>
                    </a:lnTo>
                    <a:lnTo>
                      <a:pt x="319" y="2"/>
                    </a:lnTo>
                    <a:lnTo>
                      <a:pt x="316" y="1"/>
                    </a:lnTo>
                    <a:lnTo>
                      <a:pt x="313" y="0"/>
                    </a:lnTo>
                    <a:lnTo>
                      <a:pt x="309" y="0"/>
                    </a:lnTo>
                    <a:lnTo>
                      <a:pt x="306" y="0"/>
                    </a:lnTo>
                    <a:lnTo>
                      <a:pt x="37" y="0"/>
                    </a:lnTo>
                    <a:lnTo>
                      <a:pt x="33" y="0"/>
                    </a:lnTo>
                    <a:lnTo>
                      <a:pt x="29" y="0"/>
                    </a:lnTo>
                    <a:lnTo>
                      <a:pt x="26" y="1"/>
                    </a:lnTo>
                    <a:lnTo>
                      <a:pt x="21" y="2"/>
                    </a:lnTo>
                    <a:lnTo>
                      <a:pt x="18" y="3"/>
                    </a:lnTo>
                    <a:lnTo>
                      <a:pt x="15" y="5"/>
                    </a:lnTo>
                    <a:lnTo>
                      <a:pt x="13" y="7"/>
                    </a:lnTo>
                    <a:lnTo>
                      <a:pt x="10"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0" y="89"/>
                    </a:lnTo>
                    <a:lnTo>
                      <a:pt x="13" y="91"/>
                    </a:lnTo>
                    <a:lnTo>
                      <a:pt x="15" y="93"/>
                    </a:lnTo>
                    <a:lnTo>
                      <a:pt x="18" y="95"/>
                    </a:lnTo>
                    <a:lnTo>
                      <a:pt x="21" y="96"/>
                    </a:lnTo>
                    <a:lnTo>
                      <a:pt x="26" y="97"/>
                    </a:lnTo>
                    <a:lnTo>
                      <a:pt x="29" y="98"/>
                    </a:lnTo>
                    <a:lnTo>
                      <a:pt x="33" y="98"/>
                    </a:lnTo>
                    <a:lnTo>
                      <a:pt x="37"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767" name="Freeform 283"/>
              <p:cNvSpPr>
                <a:spLocks/>
              </p:cNvSpPr>
              <p:nvPr/>
            </p:nvSpPr>
            <p:spPr bwMode="auto">
              <a:xfrm>
                <a:off x="4736" y="1301"/>
                <a:ext cx="20" cy="13"/>
              </a:xfrm>
              <a:custGeom>
                <a:avLst/>
                <a:gdLst>
                  <a:gd name="T0" fmla="*/ 18 w 477"/>
                  <a:gd name="T1" fmla="*/ 13 h 283"/>
                  <a:gd name="T2" fmla="*/ 18 w 477"/>
                  <a:gd name="T3" fmla="*/ 13 h 283"/>
                  <a:gd name="T4" fmla="*/ 18 w 477"/>
                  <a:gd name="T5" fmla="*/ 13 h 283"/>
                  <a:gd name="T6" fmla="*/ 19 w 477"/>
                  <a:gd name="T7" fmla="*/ 12 h 283"/>
                  <a:gd name="T8" fmla="*/ 19 w 477"/>
                  <a:gd name="T9" fmla="*/ 12 h 283"/>
                  <a:gd name="T10" fmla="*/ 20 w 477"/>
                  <a:gd name="T11" fmla="*/ 11 h 283"/>
                  <a:gd name="T12" fmla="*/ 20 w 477"/>
                  <a:gd name="T13" fmla="*/ 11 h 283"/>
                  <a:gd name="T14" fmla="*/ 20 w 477"/>
                  <a:gd name="T15" fmla="*/ 10 h 283"/>
                  <a:gd name="T16" fmla="*/ 19 w 477"/>
                  <a:gd name="T17" fmla="*/ 3 h 283"/>
                  <a:gd name="T18" fmla="*/ 19 w 477"/>
                  <a:gd name="T19" fmla="*/ 2 h 283"/>
                  <a:gd name="T20" fmla="*/ 19 w 477"/>
                  <a:gd name="T21" fmla="*/ 2 h 283"/>
                  <a:gd name="T22" fmla="*/ 19 w 477"/>
                  <a:gd name="T23" fmla="*/ 1 h 283"/>
                  <a:gd name="T24" fmla="*/ 19 w 477"/>
                  <a:gd name="T25" fmla="*/ 1 h 283"/>
                  <a:gd name="T26" fmla="*/ 18 w 477"/>
                  <a:gd name="T27" fmla="*/ 1 h 283"/>
                  <a:gd name="T28" fmla="*/ 18 w 477"/>
                  <a:gd name="T29" fmla="*/ 0 h 283"/>
                  <a:gd name="T30" fmla="*/ 18 w 477"/>
                  <a:gd name="T31" fmla="*/ 0 h 283"/>
                  <a:gd name="T32" fmla="*/ 17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10 h 283"/>
                  <a:gd name="T52" fmla="*/ 0 w 477"/>
                  <a:gd name="T53" fmla="*/ 11 h 283"/>
                  <a:gd name="T54" fmla="*/ 0 w 477"/>
                  <a:gd name="T55" fmla="*/ 11 h 283"/>
                  <a:gd name="T56" fmla="*/ 1 w 477"/>
                  <a:gd name="T57" fmla="*/ 12 h 283"/>
                  <a:gd name="T58" fmla="*/ 1 w 477"/>
                  <a:gd name="T59" fmla="*/ 12 h 283"/>
                  <a:gd name="T60" fmla="*/ 1 w 477"/>
                  <a:gd name="T61" fmla="*/ 12 h 283"/>
                  <a:gd name="T62" fmla="*/ 2 w 477"/>
                  <a:gd name="T63" fmla="*/ 13 h 283"/>
                  <a:gd name="T64" fmla="*/ 2 w 477"/>
                  <a:gd name="T65" fmla="*/ 13 h 283"/>
                  <a:gd name="T66" fmla="*/ 3 w 477"/>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6" y="283"/>
                    </a:moveTo>
                    <a:lnTo>
                      <a:pt x="420" y="282"/>
                    </a:lnTo>
                    <a:lnTo>
                      <a:pt x="425" y="281"/>
                    </a:lnTo>
                    <a:lnTo>
                      <a:pt x="430" y="280"/>
                    </a:lnTo>
                    <a:lnTo>
                      <a:pt x="435" y="277"/>
                    </a:lnTo>
                    <a:lnTo>
                      <a:pt x="440" y="275"/>
                    </a:lnTo>
                    <a:lnTo>
                      <a:pt x="445" y="271"/>
                    </a:lnTo>
                    <a:lnTo>
                      <a:pt x="451" y="268"/>
                    </a:lnTo>
                    <a:lnTo>
                      <a:pt x="456" y="263"/>
                    </a:lnTo>
                    <a:lnTo>
                      <a:pt x="460" y="259"/>
                    </a:lnTo>
                    <a:lnTo>
                      <a:pt x="464" y="253"/>
                    </a:lnTo>
                    <a:lnTo>
                      <a:pt x="468" y="247"/>
                    </a:lnTo>
                    <a:lnTo>
                      <a:pt x="471" y="241"/>
                    </a:lnTo>
                    <a:lnTo>
                      <a:pt x="473" y="235"/>
                    </a:lnTo>
                    <a:lnTo>
                      <a:pt x="475" y="229"/>
                    </a:lnTo>
                    <a:lnTo>
                      <a:pt x="476" y="222"/>
                    </a:lnTo>
                    <a:lnTo>
                      <a:pt x="477" y="215"/>
                    </a:lnTo>
                    <a:lnTo>
                      <a:pt x="463" y="67"/>
                    </a:lnTo>
                    <a:lnTo>
                      <a:pt x="462" y="60"/>
                    </a:lnTo>
                    <a:lnTo>
                      <a:pt x="462" y="52"/>
                    </a:lnTo>
                    <a:lnTo>
                      <a:pt x="460" y="46"/>
                    </a:lnTo>
                    <a:lnTo>
                      <a:pt x="459" y="40"/>
                    </a:lnTo>
                    <a:lnTo>
                      <a:pt x="457" y="34"/>
                    </a:lnTo>
                    <a:lnTo>
                      <a:pt x="455" y="29"/>
                    </a:lnTo>
                    <a:lnTo>
                      <a:pt x="452" y="24"/>
                    </a:lnTo>
                    <a:lnTo>
                      <a:pt x="448" y="20"/>
                    </a:lnTo>
                    <a:lnTo>
                      <a:pt x="445" y="14"/>
                    </a:lnTo>
                    <a:lnTo>
                      <a:pt x="441" y="11"/>
                    </a:lnTo>
                    <a:lnTo>
                      <a:pt x="437" y="7"/>
                    </a:lnTo>
                    <a:lnTo>
                      <a:pt x="433" y="5"/>
                    </a:lnTo>
                    <a:lnTo>
                      <a:pt x="429" y="2"/>
                    </a:lnTo>
                    <a:lnTo>
                      <a:pt x="425" y="1"/>
                    </a:lnTo>
                    <a:lnTo>
                      <a:pt x="420" y="0"/>
                    </a:lnTo>
                    <a:lnTo>
                      <a:pt x="416" y="0"/>
                    </a:lnTo>
                    <a:lnTo>
                      <a:pt x="63" y="0"/>
                    </a:lnTo>
                    <a:lnTo>
                      <a:pt x="57" y="0"/>
                    </a:lnTo>
                    <a:lnTo>
                      <a:pt x="52" y="1"/>
                    </a:lnTo>
                    <a:lnTo>
                      <a:pt x="48" y="2"/>
                    </a:lnTo>
                    <a:lnTo>
                      <a:pt x="43" y="5"/>
                    </a:lnTo>
                    <a:lnTo>
                      <a:pt x="39" y="7"/>
                    </a:lnTo>
                    <a:lnTo>
                      <a:pt x="35" y="11"/>
                    </a:lnTo>
                    <a:lnTo>
                      <a:pt x="32" y="14"/>
                    </a:lnTo>
                    <a:lnTo>
                      <a:pt x="28" y="20"/>
                    </a:lnTo>
                    <a:lnTo>
                      <a:pt x="25" y="24"/>
                    </a:lnTo>
                    <a:lnTo>
                      <a:pt x="22" y="29"/>
                    </a:lnTo>
                    <a:lnTo>
                      <a:pt x="19" y="34"/>
                    </a:lnTo>
                    <a:lnTo>
                      <a:pt x="17" y="40"/>
                    </a:lnTo>
                    <a:lnTo>
                      <a:pt x="16" y="46"/>
                    </a:lnTo>
                    <a:lnTo>
                      <a:pt x="14" y="52"/>
                    </a:lnTo>
                    <a:lnTo>
                      <a:pt x="14" y="60"/>
                    </a:lnTo>
                    <a:lnTo>
                      <a:pt x="14" y="67"/>
                    </a:lnTo>
                    <a:lnTo>
                      <a:pt x="0" y="215"/>
                    </a:lnTo>
                    <a:lnTo>
                      <a:pt x="0" y="222"/>
                    </a:lnTo>
                    <a:lnTo>
                      <a:pt x="1" y="229"/>
                    </a:lnTo>
                    <a:lnTo>
                      <a:pt x="3" y="235"/>
                    </a:lnTo>
                    <a:lnTo>
                      <a:pt x="5" y="241"/>
                    </a:lnTo>
                    <a:lnTo>
                      <a:pt x="8" y="247"/>
                    </a:lnTo>
                    <a:lnTo>
                      <a:pt x="12" y="253"/>
                    </a:lnTo>
                    <a:lnTo>
                      <a:pt x="16" y="259"/>
                    </a:lnTo>
                    <a:lnTo>
                      <a:pt x="20" y="263"/>
                    </a:lnTo>
                    <a:lnTo>
                      <a:pt x="26" y="268"/>
                    </a:lnTo>
                    <a:lnTo>
                      <a:pt x="31" y="271"/>
                    </a:lnTo>
                    <a:lnTo>
                      <a:pt x="36" y="275"/>
                    </a:lnTo>
                    <a:lnTo>
                      <a:pt x="41" y="277"/>
                    </a:lnTo>
                    <a:lnTo>
                      <a:pt x="46" y="280"/>
                    </a:lnTo>
                    <a:lnTo>
                      <a:pt x="51" y="281"/>
                    </a:lnTo>
                    <a:lnTo>
                      <a:pt x="57"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768" name="Freeform 284"/>
              <p:cNvSpPr>
                <a:spLocks/>
              </p:cNvSpPr>
              <p:nvPr/>
            </p:nvSpPr>
            <p:spPr bwMode="auto">
              <a:xfrm>
                <a:off x="4736" y="1302"/>
                <a:ext cx="20" cy="11"/>
              </a:xfrm>
              <a:custGeom>
                <a:avLst/>
                <a:gdLst>
                  <a:gd name="T0" fmla="*/ 18 w 455"/>
                  <a:gd name="T1" fmla="*/ 11 h 270"/>
                  <a:gd name="T2" fmla="*/ 18 w 455"/>
                  <a:gd name="T3" fmla="*/ 11 h 270"/>
                  <a:gd name="T4" fmla="*/ 18 w 455"/>
                  <a:gd name="T5" fmla="*/ 11 h 270"/>
                  <a:gd name="T6" fmla="*/ 19 w 455"/>
                  <a:gd name="T7" fmla="*/ 10 h 270"/>
                  <a:gd name="T8" fmla="*/ 19 w 455"/>
                  <a:gd name="T9" fmla="*/ 10 h 270"/>
                  <a:gd name="T10" fmla="*/ 20 w 455"/>
                  <a:gd name="T11" fmla="*/ 10 h 270"/>
                  <a:gd name="T12" fmla="*/ 20 w 455"/>
                  <a:gd name="T13" fmla="*/ 9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8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2 h 270"/>
                  <a:gd name="T50" fmla="*/ 0 w 455"/>
                  <a:gd name="T51" fmla="*/ 8 h 270"/>
                  <a:gd name="T52" fmla="*/ 0 w 455"/>
                  <a:gd name="T53" fmla="*/ 9 h 270"/>
                  <a:gd name="T54" fmla="*/ 0 w 455"/>
                  <a:gd name="T55" fmla="*/ 9 h 270"/>
                  <a:gd name="T56" fmla="*/ 1 w 455"/>
                  <a:gd name="T57" fmla="*/ 10 h 270"/>
                  <a:gd name="T58" fmla="*/ 1 w 455"/>
                  <a:gd name="T59" fmla="*/ 10 h 270"/>
                  <a:gd name="T60" fmla="*/ 1 w 455"/>
                  <a:gd name="T61" fmla="*/ 11 h 270"/>
                  <a:gd name="T62" fmla="*/ 2 w 455"/>
                  <a:gd name="T63" fmla="*/ 11 h 270"/>
                  <a:gd name="T64" fmla="*/ 2 w 455"/>
                  <a:gd name="T65" fmla="*/ 11 h 270"/>
                  <a:gd name="T66" fmla="*/ 3 w 455"/>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5" y="270"/>
                    </a:moveTo>
                    <a:lnTo>
                      <a:pt x="400" y="269"/>
                    </a:lnTo>
                    <a:lnTo>
                      <a:pt x="405" y="268"/>
                    </a:lnTo>
                    <a:lnTo>
                      <a:pt x="410" y="267"/>
                    </a:lnTo>
                    <a:lnTo>
                      <a:pt x="415" y="265"/>
                    </a:lnTo>
                    <a:lnTo>
                      <a:pt x="420" y="262"/>
                    </a:lnTo>
                    <a:lnTo>
                      <a:pt x="424" y="259"/>
                    </a:lnTo>
                    <a:lnTo>
                      <a:pt x="429" y="256"/>
                    </a:lnTo>
                    <a:lnTo>
                      <a:pt x="434" y="251"/>
                    </a:lnTo>
                    <a:lnTo>
                      <a:pt x="439" y="246"/>
                    </a:lnTo>
                    <a:lnTo>
                      <a:pt x="442" y="241"/>
                    </a:lnTo>
                    <a:lnTo>
                      <a:pt x="446" y="236"/>
                    </a:lnTo>
                    <a:lnTo>
                      <a:pt x="449" y="231"/>
                    </a:lnTo>
                    <a:lnTo>
                      <a:pt x="451" y="225"/>
                    </a:lnTo>
                    <a:lnTo>
                      <a:pt x="453" y="219"/>
                    </a:lnTo>
                    <a:lnTo>
                      <a:pt x="454" y="213"/>
                    </a:lnTo>
                    <a:lnTo>
                      <a:pt x="455" y="206"/>
                    </a:lnTo>
                    <a:lnTo>
                      <a:pt x="441" y="65"/>
                    </a:lnTo>
                    <a:lnTo>
                      <a:pt x="440" y="58"/>
                    </a:lnTo>
                    <a:lnTo>
                      <a:pt x="440" y="51"/>
                    </a:lnTo>
                    <a:lnTo>
                      <a:pt x="438" y="45"/>
                    </a:lnTo>
                    <a:lnTo>
                      <a:pt x="436" y="39"/>
                    </a:lnTo>
                    <a:lnTo>
                      <a:pt x="434" y="33"/>
                    </a:lnTo>
                    <a:lnTo>
                      <a:pt x="432" y="28"/>
                    </a:lnTo>
                    <a:lnTo>
                      <a:pt x="429" y="23"/>
                    </a:lnTo>
                    <a:lnTo>
                      <a:pt x="427" y="19"/>
                    </a:lnTo>
                    <a:lnTo>
                      <a:pt x="423" y="15"/>
                    </a:lnTo>
                    <a:lnTo>
                      <a:pt x="420" y="10"/>
                    </a:lnTo>
                    <a:lnTo>
                      <a:pt x="416" y="7"/>
                    </a:lnTo>
                    <a:lnTo>
                      <a:pt x="413" y="4"/>
                    </a:lnTo>
                    <a:lnTo>
                      <a:pt x="408" y="2"/>
                    </a:lnTo>
                    <a:lnTo>
                      <a:pt x="404" y="1"/>
                    </a:lnTo>
                    <a:lnTo>
                      <a:pt x="400" y="0"/>
                    </a:lnTo>
                    <a:lnTo>
                      <a:pt x="395" y="0"/>
                    </a:lnTo>
                    <a:lnTo>
                      <a:pt x="59" y="0"/>
                    </a:lnTo>
                    <a:lnTo>
                      <a:pt x="54" y="0"/>
                    </a:lnTo>
                    <a:lnTo>
                      <a:pt x="49" y="1"/>
                    </a:lnTo>
                    <a:lnTo>
                      <a:pt x="45" y="2"/>
                    </a:lnTo>
                    <a:lnTo>
                      <a:pt x="41" y="4"/>
                    </a:lnTo>
                    <a:lnTo>
                      <a:pt x="37" y="7"/>
                    </a:lnTo>
                    <a:lnTo>
                      <a:pt x="33" y="10"/>
                    </a:lnTo>
                    <a:lnTo>
                      <a:pt x="30" y="15"/>
                    </a:lnTo>
                    <a:lnTo>
                      <a:pt x="27" y="19"/>
                    </a:lnTo>
                    <a:lnTo>
                      <a:pt x="24" y="23"/>
                    </a:lnTo>
                    <a:lnTo>
                      <a:pt x="21" y="28"/>
                    </a:lnTo>
                    <a:lnTo>
                      <a:pt x="19" y="33"/>
                    </a:lnTo>
                    <a:lnTo>
                      <a:pt x="17" y="39"/>
                    </a:lnTo>
                    <a:lnTo>
                      <a:pt x="16" y="45"/>
                    </a:lnTo>
                    <a:lnTo>
                      <a:pt x="14" y="51"/>
                    </a:lnTo>
                    <a:lnTo>
                      <a:pt x="14" y="58"/>
                    </a:lnTo>
                    <a:lnTo>
                      <a:pt x="14" y="65"/>
                    </a:lnTo>
                    <a:lnTo>
                      <a:pt x="0" y="206"/>
                    </a:lnTo>
                    <a:lnTo>
                      <a:pt x="0" y="213"/>
                    </a:lnTo>
                    <a:lnTo>
                      <a:pt x="1" y="219"/>
                    </a:lnTo>
                    <a:lnTo>
                      <a:pt x="3" y="225"/>
                    </a:lnTo>
                    <a:lnTo>
                      <a:pt x="5" y="231"/>
                    </a:lnTo>
                    <a:lnTo>
                      <a:pt x="8" y="236"/>
                    </a:lnTo>
                    <a:lnTo>
                      <a:pt x="12" y="241"/>
                    </a:lnTo>
                    <a:lnTo>
                      <a:pt x="16" y="246"/>
                    </a:lnTo>
                    <a:lnTo>
                      <a:pt x="20" y="251"/>
                    </a:lnTo>
                    <a:lnTo>
                      <a:pt x="24" y="256"/>
                    </a:lnTo>
                    <a:lnTo>
                      <a:pt x="29" y="259"/>
                    </a:lnTo>
                    <a:lnTo>
                      <a:pt x="34" y="262"/>
                    </a:lnTo>
                    <a:lnTo>
                      <a:pt x="38" y="265"/>
                    </a:lnTo>
                    <a:lnTo>
                      <a:pt x="43" y="267"/>
                    </a:lnTo>
                    <a:lnTo>
                      <a:pt x="48" y="268"/>
                    </a:lnTo>
                    <a:lnTo>
                      <a:pt x="54" y="269"/>
                    </a:lnTo>
                    <a:lnTo>
                      <a:pt x="59"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769" name="Freeform 285"/>
              <p:cNvSpPr>
                <a:spLocks/>
              </p:cNvSpPr>
              <p:nvPr/>
            </p:nvSpPr>
            <p:spPr bwMode="auto">
              <a:xfrm>
                <a:off x="4739" y="1307"/>
                <a:ext cx="14" cy="6"/>
              </a:xfrm>
              <a:custGeom>
                <a:avLst/>
                <a:gdLst>
                  <a:gd name="T0" fmla="*/ 14 w 333"/>
                  <a:gd name="T1" fmla="*/ 3 h 122"/>
                  <a:gd name="T2" fmla="*/ 14 w 333"/>
                  <a:gd name="T3" fmla="*/ 3 h 122"/>
                  <a:gd name="T4" fmla="*/ 14 w 333"/>
                  <a:gd name="T5" fmla="*/ 4 h 122"/>
                  <a:gd name="T6" fmla="*/ 14 w 333"/>
                  <a:gd name="T7" fmla="*/ 4 h 122"/>
                  <a:gd name="T8" fmla="*/ 14 w 333"/>
                  <a:gd name="T9" fmla="*/ 4 h 122"/>
                  <a:gd name="T10" fmla="*/ 14 w 333"/>
                  <a:gd name="T11" fmla="*/ 4 h 122"/>
                  <a:gd name="T12" fmla="*/ 14 w 333"/>
                  <a:gd name="T13" fmla="*/ 5 h 122"/>
                  <a:gd name="T14" fmla="*/ 14 w 333"/>
                  <a:gd name="T15" fmla="*/ 5 h 122"/>
                  <a:gd name="T16" fmla="*/ 14 w 333"/>
                  <a:gd name="T17" fmla="*/ 5 h 122"/>
                  <a:gd name="T18" fmla="*/ 13 w 333"/>
                  <a:gd name="T19" fmla="*/ 5 h 122"/>
                  <a:gd name="T20" fmla="*/ 13 w 333"/>
                  <a:gd name="T21" fmla="*/ 5 h 122"/>
                  <a:gd name="T22" fmla="*/ 13 w 333"/>
                  <a:gd name="T23" fmla="*/ 6 h 122"/>
                  <a:gd name="T24" fmla="*/ 13 w 333"/>
                  <a:gd name="T25" fmla="*/ 6 h 122"/>
                  <a:gd name="T26" fmla="*/ 13 w 333"/>
                  <a:gd name="T27" fmla="*/ 6 h 122"/>
                  <a:gd name="T28" fmla="*/ 13 w 333"/>
                  <a:gd name="T29" fmla="*/ 6 h 122"/>
                  <a:gd name="T30" fmla="*/ 13 w 333"/>
                  <a:gd name="T31" fmla="*/ 6 h 122"/>
                  <a:gd name="T32" fmla="*/ 12 w 333"/>
                  <a:gd name="T33" fmla="*/ 6 h 122"/>
                  <a:gd name="T34" fmla="*/ 2 w 333"/>
                  <a:gd name="T35" fmla="*/ 6 h 122"/>
                  <a:gd name="T36" fmla="*/ 1 w 333"/>
                  <a:gd name="T37" fmla="*/ 6 h 122"/>
                  <a:gd name="T38" fmla="*/ 1 w 333"/>
                  <a:gd name="T39" fmla="*/ 6 h 122"/>
                  <a:gd name="T40" fmla="*/ 1 w 333"/>
                  <a:gd name="T41" fmla="*/ 6 h 122"/>
                  <a:gd name="T42" fmla="*/ 1 w 333"/>
                  <a:gd name="T43" fmla="*/ 6 h 122"/>
                  <a:gd name="T44" fmla="*/ 1 w 333"/>
                  <a:gd name="T45" fmla="*/ 6 h 122"/>
                  <a:gd name="T46" fmla="*/ 1 w 333"/>
                  <a:gd name="T47" fmla="*/ 5 h 122"/>
                  <a:gd name="T48" fmla="*/ 1 w 333"/>
                  <a:gd name="T49" fmla="*/ 5 h 122"/>
                  <a:gd name="T50" fmla="*/ 0 w 333"/>
                  <a:gd name="T51" fmla="*/ 5 h 122"/>
                  <a:gd name="T52" fmla="*/ 0 w 333"/>
                  <a:gd name="T53" fmla="*/ 5 h 122"/>
                  <a:gd name="T54" fmla="*/ 0 w 333"/>
                  <a:gd name="T55" fmla="*/ 5 h 122"/>
                  <a:gd name="T56" fmla="*/ 0 w 333"/>
                  <a:gd name="T57" fmla="*/ 4 h 122"/>
                  <a:gd name="T58" fmla="*/ 0 w 333"/>
                  <a:gd name="T59" fmla="*/ 4 h 122"/>
                  <a:gd name="T60" fmla="*/ 0 w 333"/>
                  <a:gd name="T61" fmla="*/ 4 h 122"/>
                  <a:gd name="T62" fmla="*/ 0 w 333"/>
                  <a:gd name="T63" fmla="*/ 4 h 122"/>
                  <a:gd name="T64" fmla="*/ 0 w 333"/>
                  <a:gd name="T65" fmla="*/ 3 h 122"/>
                  <a:gd name="T66" fmla="*/ 0 w 333"/>
                  <a:gd name="T67" fmla="*/ 3 h 122"/>
                  <a:gd name="T68" fmla="*/ 0 w 333"/>
                  <a:gd name="T69" fmla="*/ 0 h 122"/>
                  <a:gd name="T70" fmla="*/ 14 w 333"/>
                  <a:gd name="T71" fmla="*/ 0 h 122"/>
                  <a:gd name="T72" fmla="*/ 14 w 333"/>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2"/>
                  <a:gd name="T113" fmla="*/ 333 w 333"/>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2">
                    <a:moveTo>
                      <a:pt x="333" y="62"/>
                    </a:moveTo>
                    <a:lnTo>
                      <a:pt x="332" y="67"/>
                    </a:lnTo>
                    <a:lnTo>
                      <a:pt x="332" y="73"/>
                    </a:lnTo>
                    <a:lnTo>
                      <a:pt x="331" y="79"/>
                    </a:lnTo>
                    <a:lnTo>
                      <a:pt x="330" y="85"/>
                    </a:lnTo>
                    <a:lnTo>
                      <a:pt x="329" y="90"/>
                    </a:lnTo>
                    <a:lnTo>
                      <a:pt x="327" y="95"/>
                    </a:lnTo>
                    <a:lnTo>
                      <a:pt x="325" y="100"/>
                    </a:lnTo>
                    <a:lnTo>
                      <a:pt x="323" y="104"/>
                    </a:lnTo>
                    <a:lnTo>
                      <a:pt x="320" y="108"/>
                    </a:lnTo>
                    <a:lnTo>
                      <a:pt x="317" y="111"/>
                    </a:lnTo>
                    <a:lnTo>
                      <a:pt x="314" y="114"/>
                    </a:lnTo>
                    <a:lnTo>
                      <a:pt x="311" y="117"/>
                    </a:lnTo>
                    <a:lnTo>
                      <a:pt x="307" y="119"/>
                    </a:lnTo>
                    <a:lnTo>
                      <a:pt x="303" y="120"/>
                    </a:lnTo>
                    <a:lnTo>
                      <a:pt x="299" y="121"/>
                    </a:lnTo>
                    <a:lnTo>
                      <a:pt x="294" y="122"/>
                    </a:lnTo>
                    <a:lnTo>
                      <a:pt x="39" y="122"/>
                    </a:lnTo>
                    <a:lnTo>
                      <a:pt x="34" y="121"/>
                    </a:lnTo>
                    <a:lnTo>
                      <a:pt x="30" y="120"/>
                    </a:lnTo>
                    <a:lnTo>
                      <a:pt x="25" y="119"/>
                    </a:lnTo>
                    <a:lnTo>
                      <a:pt x="22" y="117"/>
                    </a:lnTo>
                    <a:lnTo>
                      <a:pt x="18" y="114"/>
                    </a:lnTo>
                    <a:lnTo>
                      <a:pt x="15" y="111"/>
                    </a:lnTo>
                    <a:lnTo>
                      <a:pt x="12" y="108"/>
                    </a:lnTo>
                    <a:lnTo>
                      <a:pt x="10" y="104"/>
                    </a:lnTo>
                    <a:lnTo>
                      <a:pt x="8" y="100"/>
                    </a:lnTo>
                    <a:lnTo>
                      <a:pt x="5" y="95"/>
                    </a:lnTo>
                    <a:lnTo>
                      <a:pt x="4" y="90"/>
                    </a:lnTo>
                    <a:lnTo>
                      <a:pt x="2" y="85"/>
                    </a:lnTo>
                    <a:lnTo>
                      <a:pt x="1" y="79"/>
                    </a:lnTo>
                    <a:lnTo>
                      <a:pt x="0" y="73"/>
                    </a:lnTo>
                    <a:lnTo>
                      <a:pt x="0" y="67"/>
                    </a:lnTo>
                    <a:lnTo>
                      <a:pt x="0" y="62"/>
                    </a:lnTo>
                    <a:lnTo>
                      <a:pt x="2" y="0"/>
                    </a:lnTo>
                    <a:lnTo>
                      <a:pt x="331" y="0"/>
                    </a:lnTo>
                    <a:lnTo>
                      <a:pt x="333" y="62"/>
                    </a:lnTo>
                    <a:close/>
                  </a:path>
                </a:pathLst>
              </a:custGeom>
              <a:solidFill>
                <a:srgbClr val="CDCAC7"/>
              </a:solidFill>
              <a:ln w="0">
                <a:solidFill>
                  <a:srgbClr val="000000"/>
                </a:solidFill>
                <a:round/>
                <a:headEnd/>
                <a:tailEnd/>
              </a:ln>
            </p:spPr>
            <p:txBody>
              <a:bodyPr/>
              <a:lstStyle/>
              <a:p>
                <a:pPr algn="ctr"/>
                <a:endParaRPr lang="en-US" sz="1800"/>
              </a:p>
            </p:txBody>
          </p:sp>
          <p:sp>
            <p:nvSpPr>
              <p:cNvPr id="309770" name="Freeform 286"/>
              <p:cNvSpPr>
                <a:spLocks/>
              </p:cNvSpPr>
              <p:nvPr/>
            </p:nvSpPr>
            <p:spPr bwMode="auto">
              <a:xfrm>
                <a:off x="4737" y="1303"/>
                <a:ext cx="1" cy="9"/>
              </a:xfrm>
              <a:custGeom>
                <a:avLst/>
                <a:gdLst>
                  <a:gd name="T0" fmla="*/ 1 w 31"/>
                  <a:gd name="T1" fmla="*/ 9 h 201"/>
                  <a:gd name="T2" fmla="*/ 1 w 31"/>
                  <a:gd name="T3" fmla="*/ 9 h 201"/>
                  <a:gd name="T4" fmla="*/ 1 w 31"/>
                  <a:gd name="T5" fmla="*/ 9 h 201"/>
                  <a:gd name="T6" fmla="*/ 1 w 31"/>
                  <a:gd name="T7" fmla="*/ 9 h 201"/>
                  <a:gd name="T8" fmla="*/ 1 w 31"/>
                  <a:gd name="T9" fmla="*/ 9 h 201"/>
                  <a:gd name="T10" fmla="*/ 1 w 31"/>
                  <a:gd name="T11" fmla="*/ 9 h 201"/>
                  <a:gd name="T12" fmla="*/ 1 w 31"/>
                  <a:gd name="T13" fmla="*/ 8 h 201"/>
                  <a:gd name="T14" fmla="*/ 1 w 31"/>
                  <a:gd name="T15" fmla="*/ 8 h 201"/>
                  <a:gd name="T16" fmla="*/ 1 w 31"/>
                  <a:gd name="T17" fmla="*/ 1 h 201"/>
                  <a:gd name="T18" fmla="*/ 1 w 31"/>
                  <a:gd name="T19" fmla="*/ 1 h 201"/>
                  <a:gd name="T20" fmla="*/ 1 w 31"/>
                  <a:gd name="T21" fmla="*/ 0 h 201"/>
                  <a:gd name="T22" fmla="*/ 1 w 31"/>
                  <a:gd name="T23" fmla="*/ 0 h 201"/>
                  <a:gd name="T24" fmla="*/ 1 w 31"/>
                  <a:gd name="T25" fmla="*/ 0 h 201"/>
                  <a:gd name="T26" fmla="*/ 1 w 31"/>
                  <a:gd name="T27" fmla="*/ 0 h 201"/>
                  <a:gd name="T28" fmla="*/ 1 w 31"/>
                  <a:gd name="T29" fmla="*/ 0 h 201"/>
                  <a:gd name="T30" fmla="*/ 1 w 31"/>
                  <a:gd name="T31" fmla="*/ 0 h 201"/>
                  <a:gd name="T32" fmla="*/ 1 w 31"/>
                  <a:gd name="T33" fmla="*/ 0 h 201"/>
                  <a:gd name="T34" fmla="*/ 0 w 31"/>
                  <a:gd name="T35" fmla="*/ 0 h 201"/>
                  <a:gd name="T36" fmla="*/ 0 w 31"/>
                  <a:gd name="T37" fmla="*/ 0 h 201"/>
                  <a:gd name="T38" fmla="*/ 0 w 31"/>
                  <a:gd name="T39" fmla="*/ 0 h 201"/>
                  <a:gd name="T40" fmla="*/ 0 w 31"/>
                  <a:gd name="T41" fmla="*/ 0 h 201"/>
                  <a:gd name="T42" fmla="*/ 0 w 31"/>
                  <a:gd name="T43" fmla="*/ 0 h 201"/>
                  <a:gd name="T44" fmla="*/ 0 w 31"/>
                  <a:gd name="T45" fmla="*/ 0 h 201"/>
                  <a:gd name="T46" fmla="*/ 0 w 31"/>
                  <a:gd name="T47" fmla="*/ 1 h 201"/>
                  <a:gd name="T48" fmla="*/ 0 w 31"/>
                  <a:gd name="T49" fmla="*/ 1 h 201"/>
                  <a:gd name="T50" fmla="*/ 0 w 31"/>
                  <a:gd name="T51" fmla="*/ 8 h 201"/>
                  <a:gd name="T52" fmla="*/ 0 w 31"/>
                  <a:gd name="T53" fmla="*/ 8 h 201"/>
                  <a:gd name="T54" fmla="*/ 0 w 31"/>
                  <a:gd name="T55" fmla="*/ 8 h 201"/>
                  <a:gd name="T56" fmla="*/ 0 w 31"/>
                  <a:gd name="T57" fmla="*/ 8 h 201"/>
                  <a:gd name="T58" fmla="*/ 0 w 31"/>
                  <a:gd name="T59" fmla="*/ 9 h 201"/>
                  <a:gd name="T60" fmla="*/ 0 w 31"/>
                  <a:gd name="T61" fmla="*/ 9 h 201"/>
                  <a:gd name="T62" fmla="*/ 0 w 31"/>
                  <a:gd name="T63" fmla="*/ 9 h 201"/>
                  <a:gd name="T64" fmla="*/ 1 w 31"/>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201"/>
                  <a:gd name="T101" fmla="*/ 31 w 31"/>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201">
                    <a:moveTo>
                      <a:pt x="18" y="201"/>
                    </a:moveTo>
                    <a:lnTo>
                      <a:pt x="19" y="200"/>
                    </a:lnTo>
                    <a:lnTo>
                      <a:pt x="20" y="200"/>
                    </a:lnTo>
                    <a:lnTo>
                      <a:pt x="21" y="200"/>
                    </a:lnTo>
                    <a:lnTo>
                      <a:pt x="22" y="199"/>
                    </a:lnTo>
                    <a:lnTo>
                      <a:pt x="24" y="198"/>
                    </a:lnTo>
                    <a:lnTo>
                      <a:pt x="25" y="197"/>
                    </a:lnTo>
                    <a:lnTo>
                      <a:pt x="26" y="196"/>
                    </a:lnTo>
                    <a:lnTo>
                      <a:pt x="27" y="195"/>
                    </a:lnTo>
                    <a:lnTo>
                      <a:pt x="27" y="194"/>
                    </a:lnTo>
                    <a:lnTo>
                      <a:pt x="28" y="192"/>
                    </a:lnTo>
                    <a:lnTo>
                      <a:pt x="29" y="191"/>
                    </a:lnTo>
                    <a:lnTo>
                      <a:pt x="29" y="189"/>
                    </a:lnTo>
                    <a:lnTo>
                      <a:pt x="30" y="187"/>
                    </a:lnTo>
                    <a:lnTo>
                      <a:pt x="30" y="185"/>
                    </a:lnTo>
                    <a:lnTo>
                      <a:pt x="30" y="184"/>
                    </a:lnTo>
                    <a:lnTo>
                      <a:pt x="31" y="182"/>
                    </a:lnTo>
                    <a:lnTo>
                      <a:pt x="31" y="20"/>
                    </a:lnTo>
                    <a:lnTo>
                      <a:pt x="30" y="18"/>
                    </a:lnTo>
                    <a:lnTo>
                      <a:pt x="30" y="16"/>
                    </a:lnTo>
                    <a:lnTo>
                      <a:pt x="30" y="13"/>
                    </a:lnTo>
                    <a:lnTo>
                      <a:pt x="29" y="11"/>
                    </a:lnTo>
                    <a:lnTo>
                      <a:pt x="29" y="10"/>
                    </a:lnTo>
                    <a:lnTo>
                      <a:pt x="28" y="8"/>
                    </a:lnTo>
                    <a:lnTo>
                      <a:pt x="27" y="7"/>
                    </a:lnTo>
                    <a:lnTo>
                      <a:pt x="27" y="5"/>
                    </a:lnTo>
                    <a:lnTo>
                      <a:pt x="26" y="4"/>
                    </a:lnTo>
                    <a:lnTo>
                      <a:pt x="25" y="3"/>
                    </a:lnTo>
                    <a:lnTo>
                      <a:pt x="24" y="2"/>
                    </a:lnTo>
                    <a:lnTo>
                      <a:pt x="22" y="1"/>
                    </a:lnTo>
                    <a:lnTo>
                      <a:pt x="21"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0"/>
                    </a:lnTo>
                    <a:lnTo>
                      <a:pt x="5" y="11"/>
                    </a:lnTo>
                    <a:lnTo>
                      <a:pt x="4" y="13"/>
                    </a:lnTo>
                    <a:lnTo>
                      <a:pt x="4" y="16"/>
                    </a:lnTo>
                    <a:lnTo>
                      <a:pt x="4" y="18"/>
                    </a:lnTo>
                    <a:lnTo>
                      <a:pt x="4" y="20"/>
                    </a:lnTo>
                    <a:lnTo>
                      <a:pt x="0" y="169"/>
                    </a:lnTo>
                    <a:lnTo>
                      <a:pt x="0" y="170"/>
                    </a:lnTo>
                    <a:lnTo>
                      <a:pt x="0" y="173"/>
                    </a:lnTo>
                    <a:lnTo>
                      <a:pt x="0" y="176"/>
                    </a:lnTo>
                    <a:lnTo>
                      <a:pt x="1" y="179"/>
                    </a:lnTo>
                    <a:lnTo>
                      <a:pt x="2" y="181"/>
                    </a:lnTo>
                    <a:lnTo>
                      <a:pt x="3" y="184"/>
                    </a:lnTo>
                    <a:lnTo>
                      <a:pt x="4" y="186"/>
                    </a:lnTo>
                    <a:lnTo>
                      <a:pt x="6" y="189"/>
                    </a:lnTo>
                    <a:lnTo>
                      <a:pt x="7" y="191"/>
                    </a:lnTo>
                    <a:lnTo>
                      <a:pt x="8" y="193"/>
                    </a:lnTo>
                    <a:lnTo>
                      <a:pt x="10" y="195"/>
                    </a:lnTo>
                    <a:lnTo>
                      <a:pt x="11" y="197"/>
                    </a:lnTo>
                    <a:lnTo>
                      <a:pt x="13" y="198"/>
                    </a:lnTo>
                    <a:lnTo>
                      <a:pt x="14"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771" name="Freeform 287"/>
              <p:cNvSpPr>
                <a:spLocks/>
              </p:cNvSpPr>
              <p:nvPr/>
            </p:nvSpPr>
            <p:spPr bwMode="auto">
              <a:xfrm>
                <a:off x="4754" y="1303"/>
                <a:ext cx="1" cy="9"/>
              </a:xfrm>
              <a:custGeom>
                <a:avLst/>
                <a:gdLst>
                  <a:gd name="T0" fmla="*/ 0 w 37"/>
                  <a:gd name="T1" fmla="*/ 9 h 210"/>
                  <a:gd name="T2" fmla="*/ 0 w 37"/>
                  <a:gd name="T3" fmla="*/ 9 h 210"/>
                  <a:gd name="T4" fmla="*/ 1 w 37"/>
                  <a:gd name="T5" fmla="*/ 9 h 210"/>
                  <a:gd name="T6" fmla="*/ 1 w 37"/>
                  <a:gd name="T7" fmla="*/ 9 h 210"/>
                  <a:gd name="T8" fmla="*/ 1 w 37"/>
                  <a:gd name="T9" fmla="*/ 8 h 210"/>
                  <a:gd name="T10" fmla="*/ 1 w 37"/>
                  <a:gd name="T11" fmla="*/ 8 h 210"/>
                  <a:gd name="T12" fmla="*/ 1 w 37"/>
                  <a:gd name="T13" fmla="*/ 8 h 210"/>
                  <a:gd name="T14" fmla="*/ 1 w 37"/>
                  <a:gd name="T15" fmla="*/ 8 h 210"/>
                  <a:gd name="T16" fmla="*/ 1 w 37"/>
                  <a:gd name="T17" fmla="*/ 1 h 210"/>
                  <a:gd name="T18" fmla="*/ 1 w 37"/>
                  <a:gd name="T19" fmla="*/ 1 h 210"/>
                  <a:gd name="T20" fmla="*/ 1 w 37"/>
                  <a:gd name="T21" fmla="*/ 1 h 210"/>
                  <a:gd name="T22" fmla="*/ 1 w 37"/>
                  <a:gd name="T23" fmla="*/ 0 h 210"/>
                  <a:gd name="T24" fmla="*/ 1 w 37"/>
                  <a:gd name="T25" fmla="*/ 0 h 210"/>
                  <a:gd name="T26" fmla="*/ 1 w 37"/>
                  <a:gd name="T27" fmla="*/ 0 h 210"/>
                  <a:gd name="T28" fmla="*/ 0 w 37"/>
                  <a:gd name="T29" fmla="*/ 0 h 210"/>
                  <a:gd name="T30" fmla="*/ 0 w 37"/>
                  <a:gd name="T31" fmla="*/ 0 h 210"/>
                  <a:gd name="T32" fmla="*/ 0 w 37"/>
                  <a:gd name="T33" fmla="*/ 0 h 210"/>
                  <a:gd name="T34" fmla="*/ 0 w 37"/>
                  <a:gd name="T35" fmla="*/ 0 h 210"/>
                  <a:gd name="T36" fmla="*/ 0 w 37"/>
                  <a:gd name="T37" fmla="*/ 0 h 210"/>
                  <a:gd name="T38" fmla="*/ 0 w 37"/>
                  <a:gd name="T39" fmla="*/ 0 h 210"/>
                  <a:gd name="T40" fmla="*/ 0 w 37"/>
                  <a:gd name="T41" fmla="*/ 0 h 210"/>
                  <a:gd name="T42" fmla="*/ 0 w 37"/>
                  <a:gd name="T43" fmla="*/ 0 h 210"/>
                  <a:gd name="T44" fmla="*/ 0 w 37"/>
                  <a:gd name="T45" fmla="*/ 1 h 210"/>
                  <a:gd name="T46" fmla="*/ 0 w 37"/>
                  <a:gd name="T47" fmla="*/ 1 h 210"/>
                  <a:gd name="T48" fmla="*/ 0 w 37"/>
                  <a:gd name="T49" fmla="*/ 1 h 210"/>
                  <a:gd name="T50" fmla="*/ 0 w 37"/>
                  <a:gd name="T51" fmla="*/ 8 h 210"/>
                  <a:gd name="T52" fmla="*/ 0 w 37"/>
                  <a:gd name="T53" fmla="*/ 8 h 210"/>
                  <a:gd name="T54" fmla="*/ 0 w 37"/>
                  <a:gd name="T55" fmla="*/ 9 h 210"/>
                  <a:gd name="T56" fmla="*/ 0 w 37"/>
                  <a:gd name="T57" fmla="*/ 9 h 210"/>
                  <a:gd name="T58" fmla="*/ 0 w 37"/>
                  <a:gd name="T59" fmla="*/ 9 h 210"/>
                  <a:gd name="T60" fmla="*/ 0 w 37"/>
                  <a:gd name="T61" fmla="*/ 9 h 210"/>
                  <a:gd name="T62" fmla="*/ 0 w 37"/>
                  <a:gd name="T63" fmla="*/ 9 h 210"/>
                  <a:gd name="T64" fmla="*/ 0 w 37"/>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0"/>
                  <a:gd name="T101" fmla="*/ 37 w 37"/>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0">
                    <a:moveTo>
                      <a:pt x="14" y="210"/>
                    </a:moveTo>
                    <a:lnTo>
                      <a:pt x="15" y="209"/>
                    </a:lnTo>
                    <a:lnTo>
                      <a:pt x="16" y="209"/>
                    </a:lnTo>
                    <a:lnTo>
                      <a:pt x="18" y="207"/>
                    </a:lnTo>
                    <a:lnTo>
                      <a:pt x="20" y="206"/>
                    </a:lnTo>
                    <a:lnTo>
                      <a:pt x="22" y="204"/>
                    </a:lnTo>
                    <a:lnTo>
                      <a:pt x="24" y="202"/>
                    </a:lnTo>
                    <a:lnTo>
                      <a:pt x="25" y="200"/>
                    </a:lnTo>
                    <a:lnTo>
                      <a:pt x="27" y="198"/>
                    </a:lnTo>
                    <a:lnTo>
                      <a:pt x="29" y="195"/>
                    </a:lnTo>
                    <a:lnTo>
                      <a:pt x="30" y="192"/>
                    </a:lnTo>
                    <a:lnTo>
                      <a:pt x="33" y="190"/>
                    </a:lnTo>
                    <a:lnTo>
                      <a:pt x="34" y="187"/>
                    </a:lnTo>
                    <a:lnTo>
                      <a:pt x="35" y="185"/>
                    </a:lnTo>
                    <a:lnTo>
                      <a:pt x="36" y="181"/>
                    </a:lnTo>
                    <a:lnTo>
                      <a:pt x="36" y="179"/>
                    </a:lnTo>
                    <a:lnTo>
                      <a:pt x="37" y="177"/>
                    </a:lnTo>
                    <a:lnTo>
                      <a:pt x="27" y="20"/>
                    </a:lnTo>
                    <a:lnTo>
                      <a:pt x="26" y="17"/>
                    </a:lnTo>
                    <a:lnTo>
                      <a:pt x="26" y="15"/>
                    </a:lnTo>
                    <a:lnTo>
                      <a:pt x="26" y="14"/>
                    </a:lnTo>
                    <a:lnTo>
                      <a:pt x="25" y="12"/>
                    </a:lnTo>
                    <a:lnTo>
                      <a:pt x="25" y="10"/>
                    </a:lnTo>
                    <a:lnTo>
                      <a:pt x="24" y="8"/>
                    </a:lnTo>
                    <a:lnTo>
                      <a:pt x="23" y="7"/>
                    </a:lnTo>
                    <a:lnTo>
                      <a:pt x="23" y="5"/>
                    </a:lnTo>
                    <a:lnTo>
                      <a:pt x="22" y="4"/>
                    </a:lnTo>
                    <a:lnTo>
                      <a:pt x="21" y="3"/>
                    </a:lnTo>
                    <a:lnTo>
                      <a:pt x="20"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4" y="204"/>
                    </a:lnTo>
                    <a:lnTo>
                      <a:pt x="4" y="205"/>
                    </a:lnTo>
                    <a:lnTo>
                      <a:pt x="6" y="206"/>
                    </a:lnTo>
                    <a:lnTo>
                      <a:pt x="7" y="207"/>
                    </a:lnTo>
                    <a:lnTo>
                      <a:pt x="8" y="208"/>
                    </a:lnTo>
                    <a:lnTo>
                      <a:pt x="9" y="209"/>
                    </a:lnTo>
                    <a:lnTo>
                      <a:pt x="11" y="209"/>
                    </a:lnTo>
                    <a:lnTo>
                      <a:pt x="12" y="209"/>
                    </a:lnTo>
                    <a:lnTo>
                      <a:pt x="14" y="210"/>
                    </a:lnTo>
                    <a:close/>
                  </a:path>
                </a:pathLst>
              </a:custGeom>
              <a:solidFill>
                <a:srgbClr val="DADEDC"/>
              </a:solidFill>
              <a:ln w="0">
                <a:solidFill>
                  <a:srgbClr val="000000"/>
                </a:solidFill>
                <a:round/>
                <a:headEnd/>
                <a:tailEnd/>
              </a:ln>
            </p:spPr>
            <p:txBody>
              <a:bodyPr/>
              <a:lstStyle/>
              <a:p>
                <a:pPr algn="ctr"/>
                <a:endParaRPr lang="en-US" sz="1800"/>
              </a:p>
            </p:txBody>
          </p:sp>
          <p:sp>
            <p:nvSpPr>
              <p:cNvPr id="309772" name="Freeform 288"/>
              <p:cNvSpPr>
                <a:spLocks/>
              </p:cNvSpPr>
              <p:nvPr/>
            </p:nvSpPr>
            <p:spPr bwMode="auto">
              <a:xfrm>
                <a:off x="4739" y="1302"/>
                <a:ext cx="15" cy="5"/>
              </a:xfrm>
              <a:custGeom>
                <a:avLst/>
                <a:gdLst>
                  <a:gd name="T0" fmla="*/ 14 w 342"/>
                  <a:gd name="T1" fmla="*/ 5 h 99"/>
                  <a:gd name="T2" fmla="*/ 14 w 342"/>
                  <a:gd name="T3" fmla="*/ 5 h 99"/>
                  <a:gd name="T4" fmla="*/ 14 w 342"/>
                  <a:gd name="T5" fmla="*/ 5 h 99"/>
                  <a:gd name="T6" fmla="*/ 14 w 342"/>
                  <a:gd name="T7" fmla="*/ 5 h 99"/>
                  <a:gd name="T8" fmla="*/ 15 w 342"/>
                  <a:gd name="T9" fmla="*/ 4 h 99"/>
                  <a:gd name="T10" fmla="*/ 15 w 342"/>
                  <a:gd name="T11" fmla="*/ 4 h 99"/>
                  <a:gd name="T12" fmla="*/ 15 w 342"/>
                  <a:gd name="T13" fmla="*/ 4 h 99"/>
                  <a:gd name="T14" fmla="*/ 15 w 342"/>
                  <a:gd name="T15" fmla="*/ 4 h 99"/>
                  <a:gd name="T16" fmla="*/ 15 w 342"/>
                  <a:gd name="T17" fmla="*/ 2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1 h 99"/>
                  <a:gd name="T44" fmla="*/ 0 w 342"/>
                  <a:gd name="T45" fmla="*/ 1 h 99"/>
                  <a:gd name="T46" fmla="*/ 0 w 342"/>
                  <a:gd name="T47" fmla="*/ 1 h 99"/>
                  <a:gd name="T48" fmla="*/ 0 w 342"/>
                  <a:gd name="T49" fmla="*/ 1 h 99"/>
                  <a:gd name="T50" fmla="*/ 0 w 342"/>
                  <a:gd name="T51" fmla="*/ 3 h 99"/>
                  <a:gd name="T52" fmla="*/ 0 w 342"/>
                  <a:gd name="T53" fmla="*/ 4 h 99"/>
                  <a:gd name="T54" fmla="*/ 0 w 342"/>
                  <a:gd name="T55" fmla="*/ 4 h 99"/>
                  <a:gd name="T56" fmla="*/ 0 w 342"/>
                  <a:gd name="T57" fmla="*/ 4 h 99"/>
                  <a:gd name="T58" fmla="*/ 0 w 342"/>
                  <a:gd name="T59" fmla="*/ 4 h 99"/>
                  <a:gd name="T60" fmla="*/ 1 w 342"/>
                  <a:gd name="T61" fmla="*/ 5 h 99"/>
                  <a:gd name="T62" fmla="*/ 1 w 342"/>
                  <a:gd name="T63" fmla="*/ 5 h 99"/>
                  <a:gd name="T64" fmla="*/ 1 w 342"/>
                  <a:gd name="T65" fmla="*/ 5 h 99"/>
                  <a:gd name="T66" fmla="*/ 2 w 342"/>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2" y="98"/>
                    </a:lnTo>
                    <a:lnTo>
                      <a:pt x="316" y="97"/>
                    </a:lnTo>
                    <a:lnTo>
                      <a:pt x="319" y="96"/>
                    </a:lnTo>
                    <a:lnTo>
                      <a:pt x="322" y="95"/>
                    </a:lnTo>
                    <a:lnTo>
                      <a:pt x="325" y="93"/>
                    </a:lnTo>
                    <a:lnTo>
                      <a:pt x="328" y="91"/>
                    </a:lnTo>
                    <a:lnTo>
                      <a:pt x="330" y="89"/>
                    </a:lnTo>
                    <a:lnTo>
                      <a:pt x="332" y="87"/>
                    </a:lnTo>
                    <a:lnTo>
                      <a:pt x="334" y="85"/>
                    </a:lnTo>
                    <a:lnTo>
                      <a:pt x="336" y="82"/>
                    </a:lnTo>
                    <a:lnTo>
                      <a:pt x="338" y="80"/>
                    </a:lnTo>
                    <a:lnTo>
                      <a:pt x="339" y="77"/>
                    </a:lnTo>
                    <a:lnTo>
                      <a:pt x="340" y="73"/>
                    </a:lnTo>
                    <a:lnTo>
                      <a:pt x="340" y="70"/>
                    </a:lnTo>
                    <a:lnTo>
                      <a:pt x="342" y="67"/>
                    </a:lnTo>
                    <a:lnTo>
                      <a:pt x="342" y="31"/>
                    </a:lnTo>
                    <a:lnTo>
                      <a:pt x="340" y="27"/>
                    </a:lnTo>
                    <a:lnTo>
                      <a:pt x="340" y="24"/>
                    </a:lnTo>
                    <a:lnTo>
                      <a:pt x="339" y="21"/>
                    </a:lnTo>
                    <a:lnTo>
                      <a:pt x="338" y="18"/>
                    </a:lnTo>
                    <a:lnTo>
                      <a:pt x="336" y="16"/>
                    </a:lnTo>
                    <a:lnTo>
                      <a:pt x="334" y="13"/>
                    </a:lnTo>
                    <a:lnTo>
                      <a:pt x="332" y="11"/>
                    </a:lnTo>
                    <a:lnTo>
                      <a:pt x="330" y="9"/>
                    </a:lnTo>
                    <a:lnTo>
                      <a:pt x="328" y="7"/>
                    </a:lnTo>
                    <a:lnTo>
                      <a:pt x="325" y="5"/>
                    </a:lnTo>
                    <a:lnTo>
                      <a:pt x="322" y="3"/>
                    </a:lnTo>
                    <a:lnTo>
                      <a:pt x="319" y="2"/>
                    </a:lnTo>
                    <a:lnTo>
                      <a:pt x="316" y="1"/>
                    </a:lnTo>
                    <a:lnTo>
                      <a:pt x="312" y="0"/>
                    </a:lnTo>
                    <a:lnTo>
                      <a:pt x="309" y="0"/>
                    </a:lnTo>
                    <a:lnTo>
                      <a:pt x="306" y="0"/>
                    </a:lnTo>
                    <a:lnTo>
                      <a:pt x="36" y="0"/>
                    </a:lnTo>
                    <a:lnTo>
                      <a:pt x="31" y="0"/>
                    </a:lnTo>
                    <a:lnTo>
                      <a:pt x="28" y="0"/>
                    </a:lnTo>
                    <a:lnTo>
                      <a:pt x="24" y="1"/>
                    </a:lnTo>
                    <a:lnTo>
                      <a:pt x="21" y="2"/>
                    </a:lnTo>
                    <a:lnTo>
                      <a:pt x="18" y="3"/>
                    </a:lnTo>
                    <a:lnTo>
                      <a:pt x="15" y="5"/>
                    </a:lnTo>
                    <a:lnTo>
                      <a:pt x="12" y="7"/>
                    </a:lnTo>
                    <a:lnTo>
                      <a:pt x="10"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0" y="89"/>
                    </a:lnTo>
                    <a:lnTo>
                      <a:pt x="12" y="91"/>
                    </a:lnTo>
                    <a:lnTo>
                      <a:pt x="15" y="93"/>
                    </a:lnTo>
                    <a:lnTo>
                      <a:pt x="18" y="95"/>
                    </a:lnTo>
                    <a:lnTo>
                      <a:pt x="21" y="96"/>
                    </a:lnTo>
                    <a:lnTo>
                      <a:pt x="24" y="97"/>
                    </a:lnTo>
                    <a:lnTo>
                      <a:pt x="28" y="98"/>
                    </a:lnTo>
                    <a:lnTo>
                      <a:pt x="31" y="98"/>
                    </a:lnTo>
                    <a:lnTo>
                      <a:pt x="36"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773" name="Freeform 289"/>
              <p:cNvSpPr>
                <a:spLocks/>
              </p:cNvSpPr>
              <p:nvPr/>
            </p:nvSpPr>
            <p:spPr bwMode="auto">
              <a:xfrm>
                <a:off x="4713" y="1301"/>
                <a:ext cx="21" cy="13"/>
              </a:xfrm>
              <a:custGeom>
                <a:avLst/>
                <a:gdLst>
                  <a:gd name="T0" fmla="*/ 18 w 479"/>
                  <a:gd name="T1" fmla="*/ 13 h 283"/>
                  <a:gd name="T2" fmla="*/ 19 w 479"/>
                  <a:gd name="T3" fmla="*/ 13 h 283"/>
                  <a:gd name="T4" fmla="*/ 19 w 479"/>
                  <a:gd name="T5" fmla="*/ 13 h 283"/>
                  <a:gd name="T6" fmla="*/ 20 w 479"/>
                  <a:gd name="T7" fmla="*/ 12 h 283"/>
                  <a:gd name="T8" fmla="*/ 20 w 479"/>
                  <a:gd name="T9" fmla="*/ 12 h 283"/>
                  <a:gd name="T10" fmla="*/ 21 w 479"/>
                  <a:gd name="T11" fmla="*/ 11 h 283"/>
                  <a:gd name="T12" fmla="*/ 21 w 479"/>
                  <a:gd name="T13" fmla="*/ 11 h 283"/>
                  <a:gd name="T14" fmla="*/ 21 w 479"/>
                  <a:gd name="T15" fmla="*/ 10 h 283"/>
                  <a:gd name="T16" fmla="*/ 20 w 479"/>
                  <a:gd name="T17" fmla="*/ 3 h 283"/>
                  <a:gd name="T18" fmla="*/ 20 w 479"/>
                  <a:gd name="T19" fmla="*/ 2 h 283"/>
                  <a:gd name="T20" fmla="*/ 20 w 479"/>
                  <a:gd name="T21" fmla="*/ 2 h 283"/>
                  <a:gd name="T22" fmla="*/ 20 w 479"/>
                  <a:gd name="T23" fmla="*/ 1 h 283"/>
                  <a:gd name="T24" fmla="*/ 20 w 479"/>
                  <a:gd name="T25" fmla="*/ 1 h 283"/>
                  <a:gd name="T26" fmla="*/ 19 w 479"/>
                  <a:gd name="T27" fmla="*/ 1 h 283"/>
                  <a:gd name="T28" fmla="*/ 19 w 479"/>
                  <a:gd name="T29" fmla="*/ 0 h 283"/>
                  <a:gd name="T30" fmla="*/ 19 w 479"/>
                  <a:gd name="T31" fmla="*/ 0 h 283"/>
                  <a:gd name="T32" fmla="*/ 18 w 479"/>
                  <a:gd name="T33" fmla="*/ 0 h 283"/>
                  <a:gd name="T34" fmla="*/ 3 w 479"/>
                  <a:gd name="T35" fmla="*/ 0 h 283"/>
                  <a:gd name="T36" fmla="*/ 2 w 479"/>
                  <a:gd name="T37" fmla="*/ 0 h 283"/>
                  <a:gd name="T38" fmla="*/ 2 w 479"/>
                  <a:gd name="T39" fmla="*/ 0 h 283"/>
                  <a:gd name="T40" fmla="*/ 1 w 479"/>
                  <a:gd name="T41" fmla="*/ 1 h 283"/>
                  <a:gd name="T42" fmla="*/ 1 w 479"/>
                  <a:gd name="T43" fmla="*/ 1 h 283"/>
                  <a:gd name="T44" fmla="*/ 1 w 479"/>
                  <a:gd name="T45" fmla="*/ 2 h 283"/>
                  <a:gd name="T46" fmla="*/ 1 w 479"/>
                  <a:gd name="T47" fmla="*/ 2 h 283"/>
                  <a:gd name="T48" fmla="*/ 1 w 479"/>
                  <a:gd name="T49" fmla="*/ 3 h 283"/>
                  <a:gd name="T50" fmla="*/ 0 w 479"/>
                  <a:gd name="T51" fmla="*/ 10 h 283"/>
                  <a:gd name="T52" fmla="*/ 0 w 479"/>
                  <a:gd name="T53" fmla="*/ 11 h 283"/>
                  <a:gd name="T54" fmla="*/ 0 w 479"/>
                  <a:gd name="T55" fmla="*/ 11 h 283"/>
                  <a:gd name="T56" fmla="*/ 1 w 479"/>
                  <a:gd name="T57" fmla="*/ 12 h 283"/>
                  <a:gd name="T58" fmla="*/ 1 w 479"/>
                  <a:gd name="T59" fmla="*/ 12 h 283"/>
                  <a:gd name="T60" fmla="*/ 1 w 479"/>
                  <a:gd name="T61" fmla="*/ 12 h 283"/>
                  <a:gd name="T62" fmla="*/ 2 w 479"/>
                  <a:gd name="T63" fmla="*/ 13 h 283"/>
                  <a:gd name="T64" fmla="*/ 2 w 479"/>
                  <a:gd name="T65" fmla="*/ 13 h 283"/>
                  <a:gd name="T66" fmla="*/ 3 w 479"/>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9"/>
                  <a:gd name="T103" fmla="*/ 0 h 283"/>
                  <a:gd name="T104" fmla="*/ 479 w 479"/>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9" h="283">
                    <a:moveTo>
                      <a:pt x="416" y="283"/>
                    </a:moveTo>
                    <a:lnTo>
                      <a:pt x="420" y="282"/>
                    </a:lnTo>
                    <a:lnTo>
                      <a:pt x="426" y="281"/>
                    </a:lnTo>
                    <a:lnTo>
                      <a:pt x="432" y="280"/>
                    </a:lnTo>
                    <a:lnTo>
                      <a:pt x="437" y="277"/>
                    </a:lnTo>
                    <a:lnTo>
                      <a:pt x="442" y="275"/>
                    </a:lnTo>
                    <a:lnTo>
                      <a:pt x="447" y="271"/>
                    </a:lnTo>
                    <a:lnTo>
                      <a:pt x="452" y="268"/>
                    </a:lnTo>
                    <a:lnTo>
                      <a:pt x="457" y="263"/>
                    </a:lnTo>
                    <a:lnTo>
                      <a:pt x="461" y="259"/>
                    </a:lnTo>
                    <a:lnTo>
                      <a:pt x="465" y="253"/>
                    </a:lnTo>
                    <a:lnTo>
                      <a:pt x="470" y="247"/>
                    </a:lnTo>
                    <a:lnTo>
                      <a:pt x="473" y="241"/>
                    </a:lnTo>
                    <a:lnTo>
                      <a:pt x="475" y="235"/>
                    </a:lnTo>
                    <a:lnTo>
                      <a:pt x="477" y="229"/>
                    </a:lnTo>
                    <a:lnTo>
                      <a:pt x="478" y="222"/>
                    </a:lnTo>
                    <a:lnTo>
                      <a:pt x="479" y="215"/>
                    </a:lnTo>
                    <a:lnTo>
                      <a:pt x="464" y="67"/>
                    </a:lnTo>
                    <a:lnTo>
                      <a:pt x="463" y="60"/>
                    </a:lnTo>
                    <a:lnTo>
                      <a:pt x="463" y="52"/>
                    </a:lnTo>
                    <a:lnTo>
                      <a:pt x="461" y="46"/>
                    </a:lnTo>
                    <a:lnTo>
                      <a:pt x="460" y="40"/>
                    </a:lnTo>
                    <a:lnTo>
                      <a:pt x="458" y="34"/>
                    </a:lnTo>
                    <a:lnTo>
                      <a:pt x="455" y="29"/>
                    </a:lnTo>
                    <a:lnTo>
                      <a:pt x="453" y="24"/>
                    </a:lnTo>
                    <a:lnTo>
                      <a:pt x="450" y="20"/>
                    </a:lnTo>
                    <a:lnTo>
                      <a:pt x="446" y="14"/>
                    </a:lnTo>
                    <a:lnTo>
                      <a:pt x="443" y="11"/>
                    </a:lnTo>
                    <a:lnTo>
                      <a:pt x="439" y="7"/>
                    </a:lnTo>
                    <a:lnTo>
                      <a:pt x="435" y="5"/>
                    </a:lnTo>
                    <a:lnTo>
                      <a:pt x="430" y="2"/>
                    </a:lnTo>
                    <a:lnTo>
                      <a:pt x="425" y="1"/>
                    </a:lnTo>
                    <a:lnTo>
                      <a:pt x="420" y="0"/>
                    </a:lnTo>
                    <a:lnTo>
                      <a:pt x="416" y="0"/>
                    </a:lnTo>
                    <a:lnTo>
                      <a:pt x="63" y="0"/>
                    </a:lnTo>
                    <a:lnTo>
                      <a:pt x="58" y="0"/>
                    </a:lnTo>
                    <a:lnTo>
                      <a:pt x="53" y="1"/>
                    </a:lnTo>
                    <a:lnTo>
                      <a:pt x="49" y="2"/>
                    </a:lnTo>
                    <a:lnTo>
                      <a:pt x="44" y="5"/>
                    </a:lnTo>
                    <a:lnTo>
                      <a:pt x="39" y="7"/>
                    </a:lnTo>
                    <a:lnTo>
                      <a:pt x="35" y="11"/>
                    </a:lnTo>
                    <a:lnTo>
                      <a:pt x="32" y="14"/>
                    </a:lnTo>
                    <a:lnTo>
                      <a:pt x="28" y="20"/>
                    </a:lnTo>
                    <a:lnTo>
                      <a:pt x="25" y="24"/>
                    </a:lnTo>
                    <a:lnTo>
                      <a:pt x="23" y="29"/>
                    </a:lnTo>
                    <a:lnTo>
                      <a:pt x="20" y="34"/>
                    </a:lnTo>
                    <a:lnTo>
                      <a:pt x="18" y="40"/>
                    </a:lnTo>
                    <a:lnTo>
                      <a:pt x="17" y="46"/>
                    </a:lnTo>
                    <a:lnTo>
                      <a:pt x="15" y="52"/>
                    </a:lnTo>
                    <a:lnTo>
                      <a:pt x="15" y="60"/>
                    </a:lnTo>
                    <a:lnTo>
                      <a:pt x="15" y="67"/>
                    </a:lnTo>
                    <a:lnTo>
                      <a:pt x="0" y="215"/>
                    </a:lnTo>
                    <a:lnTo>
                      <a:pt x="0" y="222"/>
                    </a:lnTo>
                    <a:lnTo>
                      <a:pt x="2" y="229"/>
                    </a:lnTo>
                    <a:lnTo>
                      <a:pt x="4" y="235"/>
                    </a:lnTo>
                    <a:lnTo>
                      <a:pt x="6" y="241"/>
                    </a:lnTo>
                    <a:lnTo>
                      <a:pt x="9" y="247"/>
                    </a:lnTo>
                    <a:lnTo>
                      <a:pt x="13" y="253"/>
                    </a:lnTo>
                    <a:lnTo>
                      <a:pt x="17" y="259"/>
                    </a:lnTo>
                    <a:lnTo>
                      <a:pt x="21" y="263"/>
                    </a:lnTo>
                    <a:lnTo>
                      <a:pt x="26" y="268"/>
                    </a:lnTo>
                    <a:lnTo>
                      <a:pt x="31" y="271"/>
                    </a:lnTo>
                    <a:lnTo>
                      <a:pt x="36" y="275"/>
                    </a:lnTo>
                    <a:lnTo>
                      <a:pt x="42" y="277"/>
                    </a:lnTo>
                    <a:lnTo>
                      <a:pt x="47" y="280"/>
                    </a:lnTo>
                    <a:lnTo>
                      <a:pt x="52" y="281"/>
                    </a:lnTo>
                    <a:lnTo>
                      <a:pt x="58"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774" name="Freeform 290"/>
              <p:cNvSpPr>
                <a:spLocks/>
              </p:cNvSpPr>
              <p:nvPr/>
            </p:nvSpPr>
            <p:spPr bwMode="auto">
              <a:xfrm>
                <a:off x="4714" y="1302"/>
                <a:ext cx="19" cy="11"/>
              </a:xfrm>
              <a:custGeom>
                <a:avLst/>
                <a:gdLst>
                  <a:gd name="T0" fmla="*/ 17 w 455"/>
                  <a:gd name="T1" fmla="*/ 11 h 270"/>
                  <a:gd name="T2" fmla="*/ 17 w 455"/>
                  <a:gd name="T3" fmla="*/ 11 h 270"/>
                  <a:gd name="T4" fmla="*/ 18 w 455"/>
                  <a:gd name="T5" fmla="*/ 11 h 270"/>
                  <a:gd name="T6" fmla="*/ 18 w 455"/>
                  <a:gd name="T7" fmla="*/ 10 h 270"/>
                  <a:gd name="T8" fmla="*/ 18 w 455"/>
                  <a:gd name="T9" fmla="*/ 10 h 270"/>
                  <a:gd name="T10" fmla="*/ 19 w 455"/>
                  <a:gd name="T11" fmla="*/ 10 h 270"/>
                  <a:gd name="T12" fmla="*/ 19 w 455"/>
                  <a:gd name="T13" fmla="*/ 9 h 270"/>
                  <a:gd name="T14" fmla="*/ 19 w 455"/>
                  <a:gd name="T15" fmla="*/ 9 h 270"/>
                  <a:gd name="T16" fmla="*/ 18 w 455"/>
                  <a:gd name="T17" fmla="*/ 3 h 270"/>
                  <a:gd name="T18" fmla="*/ 18 w 455"/>
                  <a:gd name="T19" fmla="*/ 2 h 270"/>
                  <a:gd name="T20" fmla="*/ 18 w 455"/>
                  <a:gd name="T21" fmla="*/ 2 h 270"/>
                  <a:gd name="T22" fmla="*/ 18 w 455"/>
                  <a:gd name="T23" fmla="*/ 1 h 270"/>
                  <a:gd name="T24" fmla="*/ 18 w 455"/>
                  <a:gd name="T25" fmla="*/ 1 h 270"/>
                  <a:gd name="T26" fmla="*/ 18 w 455"/>
                  <a:gd name="T27" fmla="*/ 0 h 270"/>
                  <a:gd name="T28" fmla="*/ 17 w 455"/>
                  <a:gd name="T29" fmla="*/ 0 h 270"/>
                  <a:gd name="T30" fmla="*/ 17 w 455"/>
                  <a:gd name="T31" fmla="*/ 0 h 270"/>
                  <a:gd name="T32" fmla="*/ 16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2 h 270"/>
                  <a:gd name="T50" fmla="*/ 0 w 455"/>
                  <a:gd name="T51" fmla="*/ 8 h 270"/>
                  <a:gd name="T52" fmla="*/ 0 w 455"/>
                  <a:gd name="T53" fmla="*/ 9 h 270"/>
                  <a:gd name="T54" fmla="*/ 0 w 455"/>
                  <a:gd name="T55" fmla="*/ 9 h 270"/>
                  <a:gd name="T56" fmla="*/ 0 w 455"/>
                  <a:gd name="T57" fmla="*/ 10 h 270"/>
                  <a:gd name="T58" fmla="*/ 1 w 455"/>
                  <a:gd name="T59" fmla="*/ 10 h 270"/>
                  <a:gd name="T60" fmla="*/ 1 w 455"/>
                  <a:gd name="T61" fmla="*/ 11 h 270"/>
                  <a:gd name="T62" fmla="*/ 2 w 455"/>
                  <a:gd name="T63" fmla="*/ 11 h 270"/>
                  <a:gd name="T64" fmla="*/ 2 w 455"/>
                  <a:gd name="T65" fmla="*/ 11 h 270"/>
                  <a:gd name="T66" fmla="*/ 2 w 455"/>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5" y="270"/>
                    </a:moveTo>
                    <a:lnTo>
                      <a:pt x="399" y="269"/>
                    </a:lnTo>
                    <a:lnTo>
                      <a:pt x="404" y="268"/>
                    </a:lnTo>
                    <a:lnTo>
                      <a:pt x="409" y="267"/>
                    </a:lnTo>
                    <a:lnTo>
                      <a:pt x="415" y="265"/>
                    </a:lnTo>
                    <a:lnTo>
                      <a:pt x="420" y="262"/>
                    </a:lnTo>
                    <a:lnTo>
                      <a:pt x="425" y="259"/>
                    </a:lnTo>
                    <a:lnTo>
                      <a:pt x="429" y="256"/>
                    </a:lnTo>
                    <a:lnTo>
                      <a:pt x="434" y="251"/>
                    </a:lnTo>
                    <a:lnTo>
                      <a:pt x="438" y="246"/>
                    </a:lnTo>
                    <a:lnTo>
                      <a:pt x="442" y="241"/>
                    </a:lnTo>
                    <a:lnTo>
                      <a:pt x="445" y="236"/>
                    </a:lnTo>
                    <a:lnTo>
                      <a:pt x="448" y="231"/>
                    </a:lnTo>
                    <a:lnTo>
                      <a:pt x="450" y="225"/>
                    </a:lnTo>
                    <a:lnTo>
                      <a:pt x="452" y="219"/>
                    </a:lnTo>
                    <a:lnTo>
                      <a:pt x="454" y="213"/>
                    </a:lnTo>
                    <a:lnTo>
                      <a:pt x="455" y="206"/>
                    </a:lnTo>
                    <a:lnTo>
                      <a:pt x="441" y="65"/>
                    </a:lnTo>
                    <a:lnTo>
                      <a:pt x="440" y="58"/>
                    </a:lnTo>
                    <a:lnTo>
                      <a:pt x="440" y="51"/>
                    </a:lnTo>
                    <a:lnTo>
                      <a:pt x="438" y="45"/>
                    </a:lnTo>
                    <a:lnTo>
                      <a:pt x="437" y="39"/>
                    </a:lnTo>
                    <a:lnTo>
                      <a:pt x="435" y="33"/>
                    </a:lnTo>
                    <a:lnTo>
                      <a:pt x="433" y="28"/>
                    </a:lnTo>
                    <a:lnTo>
                      <a:pt x="430" y="23"/>
                    </a:lnTo>
                    <a:lnTo>
                      <a:pt x="427" y="19"/>
                    </a:lnTo>
                    <a:lnTo>
                      <a:pt x="424" y="15"/>
                    </a:lnTo>
                    <a:lnTo>
                      <a:pt x="421" y="10"/>
                    </a:lnTo>
                    <a:lnTo>
                      <a:pt x="417" y="7"/>
                    </a:lnTo>
                    <a:lnTo>
                      <a:pt x="412" y="4"/>
                    </a:lnTo>
                    <a:lnTo>
                      <a:pt x="408" y="2"/>
                    </a:lnTo>
                    <a:lnTo>
                      <a:pt x="404" y="1"/>
                    </a:lnTo>
                    <a:lnTo>
                      <a:pt x="399" y="0"/>
                    </a:lnTo>
                    <a:lnTo>
                      <a:pt x="395" y="0"/>
                    </a:lnTo>
                    <a:lnTo>
                      <a:pt x="59" y="0"/>
                    </a:lnTo>
                    <a:lnTo>
                      <a:pt x="54" y="0"/>
                    </a:lnTo>
                    <a:lnTo>
                      <a:pt x="49" y="1"/>
                    </a:lnTo>
                    <a:lnTo>
                      <a:pt x="45" y="2"/>
                    </a:lnTo>
                    <a:lnTo>
                      <a:pt x="41" y="4"/>
                    </a:lnTo>
                    <a:lnTo>
                      <a:pt x="37" y="7"/>
                    </a:lnTo>
                    <a:lnTo>
                      <a:pt x="33" y="10"/>
                    </a:lnTo>
                    <a:lnTo>
                      <a:pt x="30" y="15"/>
                    </a:lnTo>
                    <a:lnTo>
                      <a:pt x="26" y="19"/>
                    </a:lnTo>
                    <a:lnTo>
                      <a:pt x="23" y="23"/>
                    </a:lnTo>
                    <a:lnTo>
                      <a:pt x="20" y="28"/>
                    </a:lnTo>
                    <a:lnTo>
                      <a:pt x="18" y="33"/>
                    </a:lnTo>
                    <a:lnTo>
                      <a:pt x="16" y="39"/>
                    </a:lnTo>
                    <a:lnTo>
                      <a:pt x="15" y="45"/>
                    </a:lnTo>
                    <a:lnTo>
                      <a:pt x="13" y="51"/>
                    </a:lnTo>
                    <a:lnTo>
                      <a:pt x="13" y="58"/>
                    </a:lnTo>
                    <a:lnTo>
                      <a:pt x="13" y="65"/>
                    </a:lnTo>
                    <a:lnTo>
                      <a:pt x="0" y="206"/>
                    </a:lnTo>
                    <a:lnTo>
                      <a:pt x="0" y="213"/>
                    </a:lnTo>
                    <a:lnTo>
                      <a:pt x="1" y="219"/>
                    </a:lnTo>
                    <a:lnTo>
                      <a:pt x="3" y="225"/>
                    </a:lnTo>
                    <a:lnTo>
                      <a:pt x="5" y="231"/>
                    </a:lnTo>
                    <a:lnTo>
                      <a:pt x="8" y="236"/>
                    </a:lnTo>
                    <a:lnTo>
                      <a:pt x="11" y="241"/>
                    </a:lnTo>
                    <a:lnTo>
                      <a:pt x="15" y="246"/>
                    </a:lnTo>
                    <a:lnTo>
                      <a:pt x="19" y="251"/>
                    </a:lnTo>
                    <a:lnTo>
                      <a:pt x="24" y="256"/>
                    </a:lnTo>
                    <a:lnTo>
                      <a:pt x="29" y="259"/>
                    </a:lnTo>
                    <a:lnTo>
                      <a:pt x="34" y="262"/>
                    </a:lnTo>
                    <a:lnTo>
                      <a:pt x="39" y="265"/>
                    </a:lnTo>
                    <a:lnTo>
                      <a:pt x="44" y="267"/>
                    </a:lnTo>
                    <a:lnTo>
                      <a:pt x="49" y="268"/>
                    </a:lnTo>
                    <a:lnTo>
                      <a:pt x="54" y="269"/>
                    </a:lnTo>
                    <a:lnTo>
                      <a:pt x="59"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775" name="Freeform 291"/>
              <p:cNvSpPr>
                <a:spLocks/>
              </p:cNvSpPr>
              <p:nvPr/>
            </p:nvSpPr>
            <p:spPr bwMode="auto">
              <a:xfrm>
                <a:off x="4716" y="1307"/>
                <a:ext cx="15" cy="6"/>
              </a:xfrm>
              <a:custGeom>
                <a:avLst/>
                <a:gdLst>
                  <a:gd name="T0" fmla="*/ 15 w 333"/>
                  <a:gd name="T1" fmla="*/ 3 h 122"/>
                  <a:gd name="T2" fmla="*/ 15 w 333"/>
                  <a:gd name="T3" fmla="*/ 3 h 122"/>
                  <a:gd name="T4" fmla="*/ 15 w 333"/>
                  <a:gd name="T5" fmla="*/ 4 h 122"/>
                  <a:gd name="T6" fmla="*/ 15 w 333"/>
                  <a:gd name="T7" fmla="*/ 4 h 122"/>
                  <a:gd name="T8" fmla="*/ 15 w 333"/>
                  <a:gd name="T9" fmla="*/ 4 h 122"/>
                  <a:gd name="T10" fmla="*/ 15 w 333"/>
                  <a:gd name="T11" fmla="*/ 4 h 122"/>
                  <a:gd name="T12" fmla="*/ 15 w 333"/>
                  <a:gd name="T13" fmla="*/ 5 h 122"/>
                  <a:gd name="T14" fmla="*/ 15 w 333"/>
                  <a:gd name="T15" fmla="*/ 5 h 122"/>
                  <a:gd name="T16" fmla="*/ 15 w 333"/>
                  <a:gd name="T17" fmla="*/ 5 h 122"/>
                  <a:gd name="T18" fmla="*/ 14 w 333"/>
                  <a:gd name="T19" fmla="*/ 5 h 122"/>
                  <a:gd name="T20" fmla="*/ 14 w 333"/>
                  <a:gd name="T21" fmla="*/ 5 h 122"/>
                  <a:gd name="T22" fmla="*/ 14 w 333"/>
                  <a:gd name="T23" fmla="*/ 6 h 122"/>
                  <a:gd name="T24" fmla="*/ 14 w 333"/>
                  <a:gd name="T25" fmla="*/ 6 h 122"/>
                  <a:gd name="T26" fmla="*/ 14 w 333"/>
                  <a:gd name="T27" fmla="*/ 6 h 122"/>
                  <a:gd name="T28" fmla="*/ 14 w 333"/>
                  <a:gd name="T29" fmla="*/ 6 h 122"/>
                  <a:gd name="T30" fmla="*/ 13 w 333"/>
                  <a:gd name="T31" fmla="*/ 6 h 122"/>
                  <a:gd name="T32" fmla="*/ 13 w 333"/>
                  <a:gd name="T33" fmla="*/ 6 h 122"/>
                  <a:gd name="T34" fmla="*/ 2 w 333"/>
                  <a:gd name="T35" fmla="*/ 6 h 122"/>
                  <a:gd name="T36" fmla="*/ 1 w 333"/>
                  <a:gd name="T37" fmla="*/ 6 h 122"/>
                  <a:gd name="T38" fmla="*/ 1 w 333"/>
                  <a:gd name="T39" fmla="*/ 6 h 122"/>
                  <a:gd name="T40" fmla="*/ 1 w 333"/>
                  <a:gd name="T41" fmla="*/ 6 h 122"/>
                  <a:gd name="T42" fmla="*/ 1 w 333"/>
                  <a:gd name="T43" fmla="*/ 6 h 122"/>
                  <a:gd name="T44" fmla="*/ 1 w 333"/>
                  <a:gd name="T45" fmla="*/ 6 h 122"/>
                  <a:gd name="T46" fmla="*/ 1 w 333"/>
                  <a:gd name="T47" fmla="*/ 5 h 122"/>
                  <a:gd name="T48" fmla="*/ 1 w 333"/>
                  <a:gd name="T49" fmla="*/ 5 h 122"/>
                  <a:gd name="T50" fmla="*/ 0 w 333"/>
                  <a:gd name="T51" fmla="*/ 5 h 122"/>
                  <a:gd name="T52" fmla="*/ 0 w 333"/>
                  <a:gd name="T53" fmla="*/ 5 h 122"/>
                  <a:gd name="T54" fmla="*/ 0 w 333"/>
                  <a:gd name="T55" fmla="*/ 5 h 122"/>
                  <a:gd name="T56" fmla="*/ 0 w 333"/>
                  <a:gd name="T57" fmla="*/ 4 h 122"/>
                  <a:gd name="T58" fmla="*/ 0 w 333"/>
                  <a:gd name="T59" fmla="*/ 4 h 122"/>
                  <a:gd name="T60" fmla="*/ 0 w 333"/>
                  <a:gd name="T61" fmla="*/ 4 h 122"/>
                  <a:gd name="T62" fmla="*/ 0 w 333"/>
                  <a:gd name="T63" fmla="*/ 4 h 122"/>
                  <a:gd name="T64" fmla="*/ 0 w 333"/>
                  <a:gd name="T65" fmla="*/ 3 h 122"/>
                  <a:gd name="T66" fmla="*/ 0 w 333"/>
                  <a:gd name="T67" fmla="*/ 3 h 122"/>
                  <a:gd name="T68" fmla="*/ 0 w 333"/>
                  <a:gd name="T69" fmla="*/ 0 h 122"/>
                  <a:gd name="T70" fmla="*/ 15 w 333"/>
                  <a:gd name="T71" fmla="*/ 0 h 122"/>
                  <a:gd name="T72" fmla="*/ 15 w 333"/>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2"/>
                  <a:gd name="T113" fmla="*/ 333 w 333"/>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2">
                    <a:moveTo>
                      <a:pt x="333" y="62"/>
                    </a:moveTo>
                    <a:lnTo>
                      <a:pt x="332" y="67"/>
                    </a:lnTo>
                    <a:lnTo>
                      <a:pt x="332" y="73"/>
                    </a:lnTo>
                    <a:lnTo>
                      <a:pt x="331" y="79"/>
                    </a:lnTo>
                    <a:lnTo>
                      <a:pt x="330" y="85"/>
                    </a:lnTo>
                    <a:lnTo>
                      <a:pt x="329" y="90"/>
                    </a:lnTo>
                    <a:lnTo>
                      <a:pt x="327" y="95"/>
                    </a:lnTo>
                    <a:lnTo>
                      <a:pt x="325" y="100"/>
                    </a:lnTo>
                    <a:lnTo>
                      <a:pt x="323" y="104"/>
                    </a:lnTo>
                    <a:lnTo>
                      <a:pt x="320" y="108"/>
                    </a:lnTo>
                    <a:lnTo>
                      <a:pt x="317" y="111"/>
                    </a:lnTo>
                    <a:lnTo>
                      <a:pt x="314" y="114"/>
                    </a:lnTo>
                    <a:lnTo>
                      <a:pt x="310" y="117"/>
                    </a:lnTo>
                    <a:lnTo>
                      <a:pt x="306" y="119"/>
                    </a:lnTo>
                    <a:lnTo>
                      <a:pt x="303" y="120"/>
                    </a:lnTo>
                    <a:lnTo>
                      <a:pt x="299" y="121"/>
                    </a:lnTo>
                    <a:lnTo>
                      <a:pt x="295" y="122"/>
                    </a:lnTo>
                    <a:lnTo>
                      <a:pt x="38" y="122"/>
                    </a:lnTo>
                    <a:lnTo>
                      <a:pt x="33" y="121"/>
                    </a:lnTo>
                    <a:lnTo>
                      <a:pt x="29" y="120"/>
                    </a:lnTo>
                    <a:lnTo>
                      <a:pt x="26" y="119"/>
                    </a:lnTo>
                    <a:lnTo>
                      <a:pt x="22" y="117"/>
                    </a:lnTo>
                    <a:lnTo>
                      <a:pt x="19" y="114"/>
                    </a:lnTo>
                    <a:lnTo>
                      <a:pt x="16" y="111"/>
                    </a:lnTo>
                    <a:lnTo>
                      <a:pt x="13" y="108"/>
                    </a:lnTo>
                    <a:lnTo>
                      <a:pt x="10" y="104"/>
                    </a:lnTo>
                    <a:lnTo>
                      <a:pt x="8" y="100"/>
                    </a:lnTo>
                    <a:lnTo>
                      <a:pt x="6" y="95"/>
                    </a:lnTo>
                    <a:lnTo>
                      <a:pt x="4" y="90"/>
                    </a:lnTo>
                    <a:lnTo>
                      <a:pt x="2" y="85"/>
                    </a:lnTo>
                    <a:lnTo>
                      <a:pt x="1" y="79"/>
                    </a:lnTo>
                    <a:lnTo>
                      <a:pt x="0" y="73"/>
                    </a:lnTo>
                    <a:lnTo>
                      <a:pt x="0" y="67"/>
                    </a:lnTo>
                    <a:lnTo>
                      <a:pt x="0" y="62"/>
                    </a:lnTo>
                    <a:lnTo>
                      <a:pt x="2" y="0"/>
                    </a:lnTo>
                    <a:lnTo>
                      <a:pt x="331" y="0"/>
                    </a:lnTo>
                    <a:lnTo>
                      <a:pt x="333" y="62"/>
                    </a:lnTo>
                    <a:close/>
                  </a:path>
                </a:pathLst>
              </a:custGeom>
              <a:solidFill>
                <a:srgbClr val="CDCAC7"/>
              </a:solidFill>
              <a:ln w="0">
                <a:solidFill>
                  <a:srgbClr val="000000"/>
                </a:solidFill>
                <a:round/>
                <a:headEnd/>
                <a:tailEnd/>
              </a:ln>
            </p:spPr>
            <p:txBody>
              <a:bodyPr/>
              <a:lstStyle/>
              <a:p>
                <a:pPr algn="ctr"/>
                <a:endParaRPr lang="en-US" sz="1800"/>
              </a:p>
            </p:txBody>
          </p:sp>
          <p:sp>
            <p:nvSpPr>
              <p:cNvPr id="309776" name="Freeform 292"/>
              <p:cNvSpPr>
                <a:spLocks/>
              </p:cNvSpPr>
              <p:nvPr/>
            </p:nvSpPr>
            <p:spPr bwMode="auto">
              <a:xfrm>
                <a:off x="4714" y="1303"/>
                <a:ext cx="2" cy="9"/>
              </a:xfrm>
              <a:custGeom>
                <a:avLst/>
                <a:gdLst>
                  <a:gd name="T0" fmla="*/ 1 w 33"/>
                  <a:gd name="T1" fmla="*/ 9 h 201"/>
                  <a:gd name="T2" fmla="*/ 1 w 33"/>
                  <a:gd name="T3" fmla="*/ 9 h 201"/>
                  <a:gd name="T4" fmla="*/ 2 w 33"/>
                  <a:gd name="T5" fmla="*/ 9 h 201"/>
                  <a:gd name="T6" fmla="*/ 2 w 33"/>
                  <a:gd name="T7" fmla="*/ 9 h 201"/>
                  <a:gd name="T8" fmla="*/ 2 w 33"/>
                  <a:gd name="T9" fmla="*/ 9 h 201"/>
                  <a:gd name="T10" fmla="*/ 2 w 33"/>
                  <a:gd name="T11" fmla="*/ 9 h 201"/>
                  <a:gd name="T12" fmla="*/ 2 w 33"/>
                  <a:gd name="T13" fmla="*/ 8 h 201"/>
                  <a:gd name="T14" fmla="*/ 2 w 33"/>
                  <a:gd name="T15" fmla="*/ 8 h 201"/>
                  <a:gd name="T16" fmla="*/ 2 w 33"/>
                  <a:gd name="T17" fmla="*/ 1 h 201"/>
                  <a:gd name="T18" fmla="*/ 2 w 33"/>
                  <a:gd name="T19" fmla="*/ 1 h 201"/>
                  <a:gd name="T20" fmla="*/ 2 w 33"/>
                  <a:gd name="T21" fmla="*/ 0 h 201"/>
                  <a:gd name="T22" fmla="*/ 2 w 33"/>
                  <a:gd name="T23" fmla="*/ 0 h 201"/>
                  <a:gd name="T24" fmla="*/ 2 w 33"/>
                  <a:gd name="T25" fmla="*/ 0 h 201"/>
                  <a:gd name="T26" fmla="*/ 2 w 33"/>
                  <a:gd name="T27" fmla="*/ 0 h 201"/>
                  <a:gd name="T28" fmla="*/ 1 w 33"/>
                  <a:gd name="T29" fmla="*/ 0 h 201"/>
                  <a:gd name="T30" fmla="*/ 1 w 33"/>
                  <a:gd name="T31" fmla="*/ 0 h 201"/>
                  <a:gd name="T32" fmla="*/ 1 w 33"/>
                  <a:gd name="T33" fmla="*/ 0 h 201"/>
                  <a:gd name="T34" fmla="*/ 1 w 33"/>
                  <a:gd name="T35" fmla="*/ 0 h 201"/>
                  <a:gd name="T36" fmla="*/ 1 w 33"/>
                  <a:gd name="T37" fmla="*/ 0 h 201"/>
                  <a:gd name="T38" fmla="*/ 1 w 33"/>
                  <a:gd name="T39" fmla="*/ 0 h 201"/>
                  <a:gd name="T40" fmla="*/ 0 w 33"/>
                  <a:gd name="T41" fmla="*/ 0 h 201"/>
                  <a:gd name="T42" fmla="*/ 0 w 33"/>
                  <a:gd name="T43" fmla="*/ 0 h 201"/>
                  <a:gd name="T44" fmla="*/ 0 w 33"/>
                  <a:gd name="T45" fmla="*/ 0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1 w 33"/>
                  <a:gd name="T61" fmla="*/ 9 h 201"/>
                  <a:gd name="T62" fmla="*/ 1 w 33"/>
                  <a:gd name="T63" fmla="*/ 9 h 201"/>
                  <a:gd name="T64" fmla="*/ 1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9" y="201"/>
                    </a:moveTo>
                    <a:lnTo>
                      <a:pt x="20" y="200"/>
                    </a:lnTo>
                    <a:lnTo>
                      <a:pt x="21" y="200"/>
                    </a:lnTo>
                    <a:lnTo>
                      <a:pt x="23" y="200"/>
                    </a:lnTo>
                    <a:lnTo>
                      <a:pt x="24" y="199"/>
                    </a:lnTo>
                    <a:lnTo>
                      <a:pt x="25" y="198"/>
                    </a:lnTo>
                    <a:lnTo>
                      <a:pt x="26" y="197"/>
                    </a:lnTo>
                    <a:lnTo>
                      <a:pt x="28" y="196"/>
                    </a:lnTo>
                    <a:lnTo>
                      <a:pt x="29" y="195"/>
                    </a:lnTo>
                    <a:lnTo>
                      <a:pt x="29" y="194"/>
                    </a:lnTo>
                    <a:lnTo>
                      <a:pt x="30" y="192"/>
                    </a:lnTo>
                    <a:lnTo>
                      <a:pt x="31" y="191"/>
                    </a:lnTo>
                    <a:lnTo>
                      <a:pt x="31" y="189"/>
                    </a:lnTo>
                    <a:lnTo>
                      <a:pt x="32" y="187"/>
                    </a:lnTo>
                    <a:lnTo>
                      <a:pt x="32" y="185"/>
                    </a:lnTo>
                    <a:lnTo>
                      <a:pt x="32" y="184"/>
                    </a:lnTo>
                    <a:lnTo>
                      <a:pt x="33" y="182"/>
                    </a:lnTo>
                    <a:lnTo>
                      <a:pt x="33" y="20"/>
                    </a:lnTo>
                    <a:lnTo>
                      <a:pt x="32" y="18"/>
                    </a:lnTo>
                    <a:lnTo>
                      <a:pt x="32" y="16"/>
                    </a:lnTo>
                    <a:lnTo>
                      <a:pt x="32" y="13"/>
                    </a:lnTo>
                    <a:lnTo>
                      <a:pt x="31" y="11"/>
                    </a:lnTo>
                    <a:lnTo>
                      <a:pt x="31" y="10"/>
                    </a:lnTo>
                    <a:lnTo>
                      <a:pt x="30" y="8"/>
                    </a:lnTo>
                    <a:lnTo>
                      <a:pt x="29" y="7"/>
                    </a:lnTo>
                    <a:lnTo>
                      <a:pt x="29" y="5"/>
                    </a:lnTo>
                    <a:lnTo>
                      <a:pt x="28" y="4"/>
                    </a:lnTo>
                    <a:lnTo>
                      <a:pt x="26" y="3"/>
                    </a:lnTo>
                    <a:lnTo>
                      <a:pt x="25" y="2"/>
                    </a:lnTo>
                    <a:lnTo>
                      <a:pt x="24" y="1"/>
                    </a:lnTo>
                    <a:lnTo>
                      <a:pt x="23" y="0"/>
                    </a:lnTo>
                    <a:lnTo>
                      <a:pt x="21" y="0"/>
                    </a:lnTo>
                    <a:lnTo>
                      <a:pt x="20" y="0"/>
                    </a:lnTo>
                    <a:lnTo>
                      <a:pt x="19" y="0"/>
                    </a:lnTo>
                    <a:lnTo>
                      <a:pt x="17" y="0"/>
                    </a:lnTo>
                    <a:lnTo>
                      <a:pt x="16" y="0"/>
                    </a:lnTo>
                    <a:lnTo>
                      <a:pt x="14" y="0"/>
                    </a:lnTo>
                    <a:lnTo>
                      <a:pt x="13" y="1"/>
                    </a:lnTo>
                    <a:lnTo>
                      <a:pt x="12" y="2"/>
                    </a:lnTo>
                    <a:lnTo>
                      <a:pt x="10" y="3"/>
                    </a:lnTo>
                    <a:lnTo>
                      <a:pt x="8" y="4"/>
                    </a:lnTo>
                    <a:lnTo>
                      <a:pt x="8" y="5"/>
                    </a:lnTo>
                    <a:lnTo>
                      <a:pt x="7" y="7"/>
                    </a:lnTo>
                    <a:lnTo>
                      <a:pt x="6" y="8"/>
                    </a:lnTo>
                    <a:lnTo>
                      <a:pt x="5" y="10"/>
                    </a:lnTo>
                    <a:lnTo>
                      <a:pt x="5" y="11"/>
                    </a:lnTo>
                    <a:lnTo>
                      <a:pt x="4" y="13"/>
                    </a:lnTo>
                    <a:lnTo>
                      <a:pt x="4" y="16"/>
                    </a:lnTo>
                    <a:lnTo>
                      <a:pt x="4" y="18"/>
                    </a:lnTo>
                    <a:lnTo>
                      <a:pt x="4" y="20"/>
                    </a:lnTo>
                    <a:lnTo>
                      <a:pt x="0" y="169"/>
                    </a:lnTo>
                    <a:lnTo>
                      <a:pt x="0" y="170"/>
                    </a:lnTo>
                    <a:lnTo>
                      <a:pt x="0" y="173"/>
                    </a:lnTo>
                    <a:lnTo>
                      <a:pt x="0" y="176"/>
                    </a:lnTo>
                    <a:lnTo>
                      <a:pt x="1" y="179"/>
                    </a:lnTo>
                    <a:lnTo>
                      <a:pt x="2" y="181"/>
                    </a:lnTo>
                    <a:lnTo>
                      <a:pt x="3" y="184"/>
                    </a:lnTo>
                    <a:lnTo>
                      <a:pt x="4" y="186"/>
                    </a:lnTo>
                    <a:lnTo>
                      <a:pt x="6" y="189"/>
                    </a:lnTo>
                    <a:lnTo>
                      <a:pt x="7" y="191"/>
                    </a:lnTo>
                    <a:lnTo>
                      <a:pt x="8" y="193"/>
                    </a:lnTo>
                    <a:lnTo>
                      <a:pt x="10" y="195"/>
                    </a:lnTo>
                    <a:lnTo>
                      <a:pt x="12" y="197"/>
                    </a:lnTo>
                    <a:lnTo>
                      <a:pt x="14" y="198"/>
                    </a:lnTo>
                    <a:lnTo>
                      <a:pt x="15" y="200"/>
                    </a:lnTo>
                    <a:lnTo>
                      <a:pt x="17" y="200"/>
                    </a:lnTo>
                    <a:lnTo>
                      <a:pt x="19" y="201"/>
                    </a:lnTo>
                    <a:close/>
                  </a:path>
                </a:pathLst>
              </a:custGeom>
              <a:solidFill>
                <a:srgbClr val="DADEDC"/>
              </a:solidFill>
              <a:ln w="0">
                <a:solidFill>
                  <a:srgbClr val="000000"/>
                </a:solidFill>
                <a:round/>
                <a:headEnd/>
                <a:tailEnd/>
              </a:ln>
            </p:spPr>
            <p:txBody>
              <a:bodyPr/>
              <a:lstStyle/>
              <a:p>
                <a:pPr algn="ctr"/>
                <a:endParaRPr lang="en-US" sz="1800"/>
              </a:p>
            </p:txBody>
          </p:sp>
          <p:sp>
            <p:nvSpPr>
              <p:cNvPr id="309777" name="Freeform 293"/>
              <p:cNvSpPr>
                <a:spLocks/>
              </p:cNvSpPr>
              <p:nvPr/>
            </p:nvSpPr>
            <p:spPr bwMode="auto">
              <a:xfrm>
                <a:off x="4731" y="1303"/>
                <a:ext cx="2" cy="9"/>
              </a:xfrm>
              <a:custGeom>
                <a:avLst/>
                <a:gdLst>
                  <a:gd name="T0" fmla="*/ 1 w 38"/>
                  <a:gd name="T1" fmla="*/ 9 h 210"/>
                  <a:gd name="T2" fmla="*/ 1 w 38"/>
                  <a:gd name="T3" fmla="*/ 9 h 210"/>
                  <a:gd name="T4" fmla="*/ 1 w 38"/>
                  <a:gd name="T5" fmla="*/ 9 h 210"/>
                  <a:gd name="T6" fmla="*/ 1 w 38"/>
                  <a:gd name="T7" fmla="*/ 9 h 210"/>
                  <a:gd name="T8" fmla="*/ 2 w 38"/>
                  <a:gd name="T9" fmla="*/ 8 h 210"/>
                  <a:gd name="T10" fmla="*/ 2 w 38"/>
                  <a:gd name="T11" fmla="*/ 8 h 210"/>
                  <a:gd name="T12" fmla="*/ 2 w 38"/>
                  <a:gd name="T13" fmla="*/ 8 h 210"/>
                  <a:gd name="T14" fmla="*/ 2 w 38"/>
                  <a:gd name="T15" fmla="*/ 8 h 210"/>
                  <a:gd name="T16" fmla="*/ 2 w 38"/>
                  <a:gd name="T17" fmla="*/ 1 h 210"/>
                  <a:gd name="T18" fmla="*/ 1 w 38"/>
                  <a:gd name="T19" fmla="*/ 1 h 210"/>
                  <a:gd name="T20" fmla="*/ 1 w 38"/>
                  <a:gd name="T21" fmla="*/ 1 h 210"/>
                  <a:gd name="T22" fmla="*/ 1 w 38"/>
                  <a:gd name="T23" fmla="*/ 0 h 210"/>
                  <a:gd name="T24" fmla="*/ 1 w 38"/>
                  <a:gd name="T25" fmla="*/ 0 h 210"/>
                  <a:gd name="T26" fmla="*/ 1 w 38"/>
                  <a:gd name="T27" fmla="*/ 0 h 210"/>
                  <a:gd name="T28" fmla="*/ 1 w 38"/>
                  <a:gd name="T29" fmla="*/ 0 h 210"/>
                  <a:gd name="T30" fmla="*/ 1 w 38"/>
                  <a:gd name="T31" fmla="*/ 0 h 210"/>
                  <a:gd name="T32" fmla="*/ 1 w 38"/>
                  <a:gd name="T33" fmla="*/ 0 h 210"/>
                  <a:gd name="T34" fmla="*/ 1 w 38"/>
                  <a:gd name="T35" fmla="*/ 0 h 210"/>
                  <a:gd name="T36" fmla="*/ 0 w 38"/>
                  <a:gd name="T37" fmla="*/ 0 h 210"/>
                  <a:gd name="T38" fmla="*/ 0 w 38"/>
                  <a:gd name="T39" fmla="*/ 0 h 210"/>
                  <a:gd name="T40" fmla="*/ 0 w 38"/>
                  <a:gd name="T41" fmla="*/ 0 h 210"/>
                  <a:gd name="T42" fmla="*/ 0 w 38"/>
                  <a:gd name="T43" fmla="*/ 0 h 210"/>
                  <a:gd name="T44" fmla="*/ 0 w 38"/>
                  <a:gd name="T45" fmla="*/ 1 h 210"/>
                  <a:gd name="T46" fmla="*/ 0 w 38"/>
                  <a:gd name="T47" fmla="*/ 1 h 210"/>
                  <a:gd name="T48" fmla="*/ 0 w 38"/>
                  <a:gd name="T49" fmla="*/ 1 h 210"/>
                  <a:gd name="T50" fmla="*/ 0 w 38"/>
                  <a:gd name="T51" fmla="*/ 8 h 210"/>
                  <a:gd name="T52" fmla="*/ 0 w 38"/>
                  <a:gd name="T53" fmla="*/ 8 h 210"/>
                  <a:gd name="T54" fmla="*/ 0 w 38"/>
                  <a:gd name="T55" fmla="*/ 9 h 210"/>
                  <a:gd name="T56" fmla="*/ 0 w 38"/>
                  <a:gd name="T57" fmla="*/ 9 h 210"/>
                  <a:gd name="T58" fmla="*/ 0 w 38"/>
                  <a:gd name="T59" fmla="*/ 9 h 210"/>
                  <a:gd name="T60" fmla="*/ 0 w 38"/>
                  <a:gd name="T61" fmla="*/ 9 h 210"/>
                  <a:gd name="T62" fmla="*/ 0 w 38"/>
                  <a:gd name="T63" fmla="*/ 9 h 210"/>
                  <a:gd name="T64" fmla="*/ 1 w 38"/>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10"/>
                  <a:gd name="T101" fmla="*/ 38 w 38"/>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10">
                    <a:moveTo>
                      <a:pt x="15" y="210"/>
                    </a:moveTo>
                    <a:lnTo>
                      <a:pt x="16" y="209"/>
                    </a:lnTo>
                    <a:lnTo>
                      <a:pt x="18" y="209"/>
                    </a:lnTo>
                    <a:lnTo>
                      <a:pt x="20" y="207"/>
                    </a:lnTo>
                    <a:lnTo>
                      <a:pt x="21" y="206"/>
                    </a:lnTo>
                    <a:lnTo>
                      <a:pt x="23" y="204"/>
                    </a:lnTo>
                    <a:lnTo>
                      <a:pt x="25" y="202"/>
                    </a:lnTo>
                    <a:lnTo>
                      <a:pt x="27" y="200"/>
                    </a:lnTo>
                    <a:lnTo>
                      <a:pt x="29" y="198"/>
                    </a:lnTo>
                    <a:lnTo>
                      <a:pt x="31" y="195"/>
                    </a:lnTo>
                    <a:lnTo>
                      <a:pt x="32" y="192"/>
                    </a:lnTo>
                    <a:lnTo>
                      <a:pt x="34" y="190"/>
                    </a:lnTo>
                    <a:lnTo>
                      <a:pt x="35" y="187"/>
                    </a:lnTo>
                    <a:lnTo>
                      <a:pt x="36" y="185"/>
                    </a:lnTo>
                    <a:lnTo>
                      <a:pt x="37" y="181"/>
                    </a:lnTo>
                    <a:lnTo>
                      <a:pt x="37" y="179"/>
                    </a:lnTo>
                    <a:lnTo>
                      <a:pt x="38" y="177"/>
                    </a:lnTo>
                    <a:lnTo>
                      <a:pt x="29" y="20"/>
                    </a:lnTo>
                    <a:lnTo>
                      <a:pt x="28" y="17"/>
                    </a:lnTo>
                    <a:lnTo>
                      <a:pt x="28" y="15"/>
                    </a:lnTo>
                    <a:lnTo>
                      <a:pt x="28" y="14"/>
                    </a:lnTo>
                    <a:lnTo>
                      <a:pt x="27" y="12"/>
                    </a:lnTo>
                    <a:lnTo>
                      <a:pt x="27" y="10"/>
                    </a:lnTo>
                    <a:lnTo>
                      <a:pt x="26" y="8"/>
                    </a:lnTo>
                    <a:lnTo>
                      <a:pt x="25" y="7"/>
                    </a:lnTo>
                    <a:lnTo>
                      <a:pt x="25" y="5"/>
                    </a:lnTo>
                    <a:lnTo>
                      <a:pt x="24" y="4"/>
                    </a:lnTo>
                    <a:lnTo>
                      <a:pt x="22" y="3"/>
                    </a:lnTo>
                    <a:lnTo>
                      <a:pt x="21" y="2"/>
                    </a:lnTo>
                    <a:lnTo>
                      <a:pt x="20" y="1"/>
                    </a:lnTo>
                    <a:lnTo>
                      <a:pt x="19" y="0"/>
                    </a:lnTo>
                    <a:lnTo>
                      <a:pt x="17" y="0"/>
                    </a:lnTo>
                    <a:lnTo>
                      <a:pt x="16" y="0"/>
                    </a:lnTo>
                    <a:lnTo>
                      <a:pt x="15" y="0"/>
                    </a:lnTo>
                    <a:lnTo>
                      <a:pt x="13" y="0"/>
                    </a:lnTo>
                    <a:lnTo>
                      <a:pt x="12"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4" y="204"/>
                    </a:lnTo>
                    <a:lnTo>
                      <a:pt x="4" y="205"/>
                    </a:lnTo>
                    <a:lnTo>
                      <a:pt x="6" y="206"/>
                    </a:lnTo>
                    <a:lnTo>
                      <a:pt x="7" y="207"/>
                    </a:lnTo>
                    <a:lnTo>
                      <a:pt x="8" y="208"/>
                    </a:lnTo>
                    <a:lnTo>
                      <a:pt x="9" y="209"/>
                    </a:lnTo>
                    <a:lnTo>
                      <a:pt x="12" y="209"/>
                    </a:lnTo>
                    <a:lnTo>
                      <a:pt x="13" y="209"/>
                    </a:lnTo>
                    <a:lnTo>
                      <a:pt x="15" y="210"/>
                    </a:lnTo>
                    <a:close/>
                  </a:path>
                </a:pathLst>
              </a:custGeom>
              <a:solidFill>
                <a:srgbClr val="DADEDC"/>
              </a:solidFill>
              <a:ln w="0">
                <a:solidFill>
                  <a:srgbClr val="000000"/>
                </a:solidFill>
                <a:round/>
                <a:headEnd/>
                <a:tailEnd/>
              </a:ln>
            </p:spPr>
            <p:txBody>
              <a:bodyPr/>
              <a:lstStyle/>
              <a:p>
                <a:pPr algn="ctr"/>
                <a:endParaRPr lang="en-US" sz="1800"/>
              </a:p>
            </p:txBody>
          </p:sp>
          <p:sp>
            <p:nvSpPr>
              <p:cNvPr id="309778" name="Freeform 294"/>
              <p:cNvSpPr>
                <a:spLocks/>
              </p:cNvSpPr>
              <p:nvPr/>
            </p:nvSpPr>
            <p:spPr bwMode="auto">
              <a:xfrm>
                <a:off x="4716" y="1302"/>
                <a:ext cx="15" cy="5"/>
              </a:xfrm>
              <a:custGeom>
                <a:avLst/>
                <a:gdLst>
                  <a:gd name="T0" fmla="*/ 14 w 343"/>
                  <a:gd name="T1" fmla="*/ 5 h 99"/>
                  <a:gd name="T2" fmla="*/ 14 w 343"/>
                  <a:gd name="T3" fmla="*/ 5 h 99"/>
                  <a:gd name="T4" fmla="*/ 14 w 343"/>
                  <a:gd name="T5" fmla="*/ 5 h 99"/>
                  <a:gd name="T6" fmla="*/ 14 w 343"/>
                  <a:gd name="T7" fmla="*/ 5 h 99"/>
                  <a:gd name="T8" fmla="*/ 15 w 343"/>
                  <a:gd name="T9" fmla="*/ 4 h 99"/>
                  <a:gd name="T10" fmla="*/ 15 w 343"/>
                  <a:gd name="T11" fmla="*/ 4 h 99"/>
                  <a:gd name="T12" fmla="*/ 15 w 343"/>
                  <a:gd name="T13" fmla="*/ 4 h 99"/>
                  <a:gd name="T14" fmla="*/ 15 w 343"/>
                  <a:gd name="T15" fmla="*/ 4 h 99"/>
                  <a:gd name="T16" fmla="*/ 15 w 343"/>
                  <a:gd name="T17" fmla="*/ 2 h 99"/>
                  <a:gd name="T18" fmla="*/ 15 w 343"/>
                  <a:gd name="T19" fmla="*/ 1 h 99"/>
                  <a:gd name="T20" fmla="*/ 15 w 343"/>
                  <a:gd name="T21" fmla="*/ 1 h 99"/>
                  <a:gd name="T22" fmla="*/ 15 w 343"/>
                  <a:gd name="T23" fmla="*/ 1 h 99"/>
                  <a:gd name="T24" fmla="*/ 15 w 343"/>
                  <a:gd name="T25" fmla="*/ 0 h 99"/>
                  <a:gd name="T26" fmla="*/ 14 w 343"/>
                  <a:gd name="T27" fmla="*/ 0 h 99"/>
                  <a:gd name="T28" fmla="*/ 14 w 343"/>
                  <a:gd name="T29" fmla="*/ 0 h 99"/>
                  <a:gd name="T30" fmla="*/ 14 w 343"/>
                  <a:gd name="T31" fmla="*/ 0 h 99"/>
                  <a:gd name="T32" fmla="*/ 13 w 343"/>
                  <a:gd name="T33" fmla="*/ 0 h 99"/>
                  <a:gd name="T34" fmla="*/ 1 w 343"/>
                  <a:gd name="T35" fmla="*/ 0 h 99"/>
                  <a:gd name="T36" fmla="*/ 1 w 343"/>
                  <a:gd name="T37" fmla="*/ 0 h 99"/>
                  <a:gd name="T38" fmla="*/ 1 w 343"/>
                  <a:gd name="T39" fmla="*/ 0 h 99"/>
                  <a:gd name="T40" fmla="*/ 1 w 343"/>
                  <a:gd name="T41" fmla="*/ 0 h 99"/>
                  <a:gd name="T42" fmla="*/ 0 w 343"/>
                  <a:gd name="T43" fmla="*/ 1 h 99"/>
                  <a:gd name="T44" fmla="*/ 0 w 343"/>
                  <a:gd name="T45" fmla="*/ 1 h 99"/>
                  <a:gd name="T46" fmla="*/ 0 w 343"/>
                  <a:gd name="T47" fmla="*/ 1 h 99"/>
                  <a:gd name="T48" fmla="*/ 0 w 343"/>
                  <a:gd name="T49" fmla="*/ 1 h 99"/>
                  <a:gd name="T50" fmla="*/ 0 w 343"/>
                  <a:gd name="T51" fmla="*/ 3 h 99"/>
                  <a:gd name="T52" fmla="*/ 0 w 343"/>
                  <a:gd name="T53" fmla="*/ 4 h 99"/>
                  <a:gd name="T54" fmla="*/ 0 w 343"/>
                  <a:gd name="T55" fmla="*/ 4 h 99"/>
                  <a:gd name="T56" fmla="*/ 0 w 343"/>
                  <a:gd name="T57" fmla="*/ 4 h 99"/>
                  <a:gd name="T58" fmla="*/ 0 w 343"/>
                  <a:gd name="T59" fmla="*/ 4 h 99"/>
                  <a:gd name="T60" fmla="*/ 1 w 343"/>
                  <a:gd name="T61" fmla="*/ 5 h 99"/>
                  <a:gd name="T62" fmla="*/ 1 w 343"/>
                  <a:gd name="T63" fmla="*/ 5 h 99"/>
                  <a:gd name="T64" fmla="*/ 1 w 343"/>
                  <a:gd name="T65" fmla="*/ 5 h 99"/>
                  <a:gd name="T66" fmla="*/ 2 w 343"/>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3"/>
                  <a:gd name="T103" fmla="*/ 0 h 99"/>
                  <a:gd name="T104" fmla="*/ 343 w 343"/>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3" h="99">
                    <a:moveTo>
                      <a:pt x="306" y="99"/>
                    </a:moveTo>
                    <a:lnTo>
                      <a:pt x="309" y="98"/>
                    </a:lnTo>
                    <a:lnTo>
                      <a:pt x="313" y="98"/>
                    </a:lnTo>
                    <a:lnTo>
                      <a:pt x="316" y="97"/>
                    </a:lnTo>
                    <a:lnTo>
                      <a:pt x="321" y="96"/>
                    </a:lnTo>
                    <a:lnTo>
                      <a:pt x="324" y="95"/>
                    </a:lnTo>
                    <a:lnTo>
                      <a:pt x="327" y="93"/>
                    </a:lnTo>
                    <a:lnTo>
                      <a:pt x="329" y="91"/>
                    </a:lnTo>
                    <a:lnTo>
                      <a:pt x="332" y="89"/>
                    </a:lnTo>
                    <a:lnTo>
                      <a:pt x="334" y="87"/>
                    </a:lnTo>
                    <a:lnTo>
                      <a:pt x="336" y="85"/>
                    </a:lnTo>
                    <a:lnTo>
                      <a:pt x="338" y="82"/>
                    </a:lnTo>
                    <a:lnTo>
                      <a:pt x="340" y="80"/>
                    </a:lnTo>
                    <a:lnTo>
                      <a:pt x="341" y="77"/>
                    </a:lnTo>
                    <a:lnTo>
                      <a:pt x="342" y="73"/>
                    </a:lnTo>
                    <a:lnTo>
                      <a:pt x="342" y="70"/>
                    </a:lnTo>
                    <a:lnTo>
                      <a:pt x="343" y="67"/>
                    </a:lnTo>
                    <a:lnTo>
                      <a:pt x="343" y="31"/>
                    </a:lnTo>
                    <a:lnTo>
                      <a:pt x="342" y="27"/>
                    </a:lnTo>
                    <a:lnTo>
                      <a:pt x="342" y="24"/>
                    </a:lnTo>
                    <a:lnTo>
                      <a:pt x="341" y="21"/>
                    </a:lnTo>
                    <a:lnTo>
                      <a:pt x="340" y="18"/>
                    </a:lnTo>
                    <a:lnTo>
                      <a:pt x="338" y="16"/>
                    </a:lnTo>
                    <a:lnTo>
                      <a:pt x="336" y="13"/>
                    </a:lnTo>
                    <a:lnTo>
                      <a:pt x="334" y="11"/>
                    </a:lnTo>
                    <a:lnTo>
                      <a:pt x="332" y="9"/>
                    </a:lnTo>
                    <a:lnTo>
                      <a:pt x="329" y="7"/>
                    </a:lnTo>
                    <a:lnTo>
                      <a:pt x="327" y="5"/>
                    </a:lnTo>
                    <a:lnTo>
                      <a:pt x="324" y="3"/>
                    </a:lnTo>
                    <a:lnTo>
                      <a:pt x="321" y="2"/>
                    </a:lnTo>
                    <a:lnTo>
                      <a:pt x="316" y="1"/>
                    </a:lnTo>
                    <a:lnTo>
                      <a:pt x="313" y="0"/>
                    </a:lnTo>
                    <a:lnTo>
                      <a:pt x="309" y="0"/>
                    </a:lnTo>
                    <a:lnTo>
                      <a:pt x="306" y="0"/>
                    </a:lnTo>
                    <a:lnTo>
                      <a:pt x="37" y="0"/>
                    </a:lnTo>
                    <a:lnTo>
                      <a:pt x="33" y="0"/>
                    </a:lnTo>
                    <a:lnTo>
                      <a:pt x="29" y="0"/>
                    </a:lnTo>
                    <a:lnTo>
                      <a:pt x="26" y="1"/>
                    </a:lnTo>
                    <a:lnTo>
                      <a:pt x="22" y="2"/>
                    </a:lnTo>
                    <a:lnTo>
                      <a:pt x="19" y="3"/>
                    </a:lnTo>
                    <a:lnTo>
                      <a:pt x="16" y="5"/>
                    </a:lnTo>
                    <a:lnTo>
                      <a:pt x="14" y="7"/>
                    </a:lnTo>
                    <a:lnTo>
                      <a:pt x="11"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1" y="89"/>
                    </a:lnTo>
                    <a:lnTo>
                      <a:pt x="14" y="91"/>
                    </a:lnTo>
                    <a:lnTo>
                      <a:pt x="16" y="93"/>
                    </a:lnTo>
                    <a:lnTo>
                      <a:pt x="19" y="95"/>
                    </a:lnTo>
                    <a:lnTo>
                      <a:pt x="22" y="96"/>
                    </a:lnTo>
                    <a:lnTo>
                      <a:pt x="26" y="97"/>
                    </a:lnTo>
                    <a:lnTo>
                      <a:pt x="29" y="98"/>
                    </a:lnTo>
                    <a:lnTo>
                      <a:pt x="33" y="98"/>
                    </a:lnTo>
                    <a:lnTo>
                      <a:pt x="37"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779" name="Freeform 295"/>
              <p:cNvSpPr>
                <a:spLocks/>
              </p:cNvSpPr>
              <p:nvPr/>
            </p:nvSpPr>
            <p:spPr bwMode="auto">
              <a:xfrm>
                <a:off x="4691" y="1301"/>
                <a:ext cx="20" cy="13"/>
              </a:xfrm>
              <a:custGeom>
                <a:avLst/>
                <a:gdLst>
                  <a:gd name="T0" fmla="*/ 18 w 477"/>
                  <a:gd name="T1" fmla="*/ 13 h 283"/>
                  <a:gd name="T2" fmla="*/ 18 w 477"/>
                  <a:gd name="T3" fmla="*/ 13 h 283"/>
                  <a:gd name="T4" fmla="*/ 18 w 477"/>
                  <a:gd name="T5" fmla="*/ 13 h 283"/>
                  <a:gd name="T6" fmla="*/ 19 w 477"/>
                  <a:gd name="T7" fmla="*/ 12 h 283"/>
                  <a:gd name="T8" fmla="*/ 19 w 477"/>
                  <a:gd name="T9" fmla="*/ 12 h 283"/>
                  <a:gd name="T10" fmla="*/ 20 w 477"/>
                  <a:gd name="T11" fmla="*/ 11 h 283"/>
                  <a:gd name="T12" fmla="*/ 20 w 477"/>
                  <a:gd name="T13" fmla="*/ 11 h 283"/>
                  <a:gd name="T14" fmla="*/ 20 w 477"/>
                  <a:gd name="T15" fmla="*/ 10 h 283"/>
                  <a:gd name="T16" fmla="*/ 19 w 477"/>
                  <a:gd name="T17" fmla="*/ 3 h 283"/>
                  <a:gd name="T18" fmla="*/ 19 w 477"/>
                  <a:gd name="T19" fmla="*/ 2 h 283"/>
                  <a:gd name="T20" fmla="*/ 19 w 477"/>
                  <a:gd name="T21" fmla="*/ 2 h 283"/>
                  <a:gd name="T22" fmla="*/ 19 w 477"/>
                  <a:gd name="T23" fmla="*/ 1 h 283"/>
                  <a:gd name="T24" fmla="*/ 19 w 477"/>
                  <a:gd name="T25" fmla="*/ 1 h 283"/>
                  <a:gd name="T26" fmla="*/ 19 w 477"/>
                  <a:gd name="T27" fmla="*/ 1 h 283"/>
                  <a:gd name="T28" fmla="*/ 18 w 477"/>
                  <a:gd name="T29" fmla="*/ 0 h 283"/>
                  <a:gd name="T30" fmla="*/ 18 w 477"/>
                  <a:gd name="T31" fmla="*/ 0 h 283"/>
                  <a:gd name="T32" fmla="*/ 17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10 h 283"/>
                  <a:gd name="T52" fmla="*/ 0 w 477"/>
                  <a:gd name="T53" fmla="*/ 11 h 283"/>
                  <a:gd name="T54" fmla="*/ 0 w 477"/>
                  <a:gd name="T55" fmla="*/ 11 h 283"/>
                  <a:gd name="T56" fmla="*/ 1 w 477"/>
                  <a:gd name="T57" fmla="*/ 12 h 283"/>
                  <a:gd name="T58" fmla="*/ 1 w 477"/>
                  <a:gd name="T59" fmla="*/ 12 h 283"/>
                  <a:gd name="T60" fmla="*/ 1 w 477"/>
                  <a:gd name="T61" fmla="*/ 12 h 283"/>
                  <a:gd name="T62" fmla="*/ 2 w 477"/>
                  <a:gd name="T63" fmla="*/ 13 h 283"/>
                  <a:gd name="T64" fmla="*/ 2 w 477"/>
                  <a:gd name="T65" fmla="*/ 13 h 283"/>
                  <a:gd name="T66" fmla="*/ 3 w 477"/>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19" y="282"/>
                    </a:lnTo>
                    <a:lnTo>
                      <a:pt x="425" y="281"/>
                    </a:lnTo>
                    <a:lnTo>
                      <a:pt x="430" y="280"/>
                    </a:lnTo>
                    <a:lnTo>
                      <a:pt x="435" y="277"/>
                    </a:lnTo>
                    <a:lnTo>
                      <a:pt x="441" y="275"/>
                    </a:lnTo>
                    <a:lnTo>
                      <a:pt x="446" y="271"/>
                    </a:lnTo>
                    <a:lnTo>
                      <a:pt x="451" y="268"/>
                    </a:lnTo>
                    <a:lnTo>
                      <a:pt x="456" y="263"/>
                    </a:lnTo>
                    <a:lnTo>
                      <a:pt x="460" y="259"/>
                    </a:lnTo>
                    <a:lnTo>
                      <a:pt x="464" y="253"/>
                    </a:lnTo>
                    <a:lnTo>
                      <a:pt x="468" y="247"/>
                    </a:lnTo>
                    <a:lnTo>
                      <a:pt x="471" y="241"/>
                    </a:lnTo>
                    <a:lnTo>
                      <a:pt x="473" y="235"/>
                    </a:lnTo>
                    <a:lnTo>
                      <a:pt x="475" y="229"/>
                    </a:lnTo>
                    <a:lnTo>
                      <a:pt x="476" y="222"/>
                    </a:lnTo>
                    <a:lnTo>
                      <a:pt x="477" y="215"/>
                    </a:lnTo>
                    <a:lnTo>
                      <a:pt x="463" y="67"/>
                    </a:lnTo>
                    <a:lnTo>
                      <a:pt x="462" y="60"/>
                    </a:lnTo>
                    <a:lnTo>
                      <a:pt x="462" y="52"/>
                    </a:lnTo>
                    <a:lnTo>
                      <a:pt x="460" y="46"/>
                    </a:lnTo>
                    <a:lnTo>
                      <a:pt x="459" y="40"/>
                    </a:lnTo>
                    <a:lnTo>
                      <a:pt x="457" y="34"/>
                    </a:lnTo>
                    <a:lnTo>
                      <a:pt x="454" y="29"/>
                    </a:lnTo>
                    <a:lnTo>
                      <a:pt x="452" y="24"/>
                    </a:lnTo>
                    <a:lnTo>
                      <a:pt x="449" y="20"/>
                    </a:lnTo>
                    <a:lnTo>
                      <a:pt x="445" y="14"/>
                    </a:lnTo>
                    <a:lnTo>
                      <a:pt x="442" y="11"/>
                    </a:lnTo>
                    <a:lnTo>
                      <a:pt x="437" y="7"/>
                    </a:lnTo>
                    <a:lnTo>
                      <a:pt x="433" y="5"/>
                    </a:lnTo>
                    <a:lnTo>
                      <a:pt x="428" y="2"/>
                    </a:lnTo>
                    <a:lnTo>
                      <a:pt x="424" y="1"/>
                    </a:lnTo>
                    <a:lnTo>
                      <a:pt x="419" y="0"/>
                    </a:lnTo>
                    <a:lnTo>
                      <a:pt x="415" y="0"/>
                    </a:lnTo>
                    <a:lnTo>
                      <a:pt x="63" y="0"/>
                    </a:lnTo>
                    <a:lnTo>
                      <a:pt x="58" y="0"/>
                    </a:lnTo>
                    <a:lnTo>
                      <a:pt x="53" y="1"/>
                    </a:lnTo>
                    <a:lnTo>
                      <a:pt x="48" y="2"/>
                    </a:lnTo>
                    <a:lnTo>
                      <a:pt x="43" y="5"/>
                    </a:lnTo>
                    <a:lnTo>
                      <a:pt x="39" y="7"/>
                    </a:lnTo>
                    <a:lnTo>
                      <a:pt x="35" y="11"/>
                    </a:lnTo>
                    <a:lnTo>
                      <a:pt x="32" y="14"/>
                    </a:lnTo>
                    <a:lnTo>
                      <a:pt x="28" y="20"/>
                    </a:lnTo>
                    <a:lnTo>
                      <a:pt x="25" y="24"/>
                    </a:lnTo>
                    <a:lnTo>
                      <a:pt x="23" y="29"/>
                    </a:lnTo>
                    <a:lnTo>
                      <a:pt x="20" y="34"/>
                    </a:lnTo>
                    <a:lnTo>
                      <a:pt x="18" y="40"/>
                    </a:lnTo>
                    <a:lnTo>
                      <a:pt x="17" y="46"/>
                    </a:lnTo>
                    <a:lnTo>
                      <a:pt x="15" y="52"/>
                    </a:lnTo>
                    <a:lnTo>
                      <a:pt x="15" y="60"/>
                    </a:lnTo>
                    <a:lnTo>
                      <a:pt x="15" y="67"/>
                    </a:lnTo>
                    <a:lnTo>
                      <a:pt x="0" y="215"/>
                    </a:lnTo>
                    <a:lnTo>
                      <a:pt x="0" y="222"/>
                    </a:lnTo>
                    <a:lnTo>
                      <a:pt x="1" y="229"/>
                    </a:lnTo>
                    <a:lnTo>
                      <a:pt x="3" y="235"/>
                    </a:lnTo>
                    <a:lnTo>
                      <a:pt x="5" y="241"/>
                    </a:lnTo>
                    <a:lnTo>
                      <a:pt x="8" y="247"/>
                    </a:lnTo>
                    <a:lnTo>
                      <a:pt x="12" y="253"/>
                    </a:lnTo>
                    <a:lnTo>
                      <a:pt x="17" y="259"/>
                    </a:lnTo>
                    <a:lnTo>
                      <a:pt x="21" y="263"/>
                    </a:lnTo>
                    <a:lnTo>
                      <a:pt x="26" y="268"/>
                    </a:lnTo>
                    <a:lnTo>
                      <a:pt x="31" y="271"/>
                    </a:lnTo>
                    <a:lnTo>
                      <a:pt x="36" y="275"/>
                    </a:lnTo>
                    <a:lnTo>
                      <a:pt x="41" y="277"/>
                    </a:lnTo>
                    <a:lnTo>
                      <a:pt x="46" y="280"/>
                    </a:lnTo>
                    <a:lnTo>
                      <a:pt x="51" y="281"/>
                    </a:lnTo>
                    <a:lnTo>
                      <a:pt x="58"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780" name="Freeform 296"/>
              <p:cNvSpPr>
                <a:spLocks/>
              </p:cNvSpPr>
              <p:nvPr/>
            </p:nvSpPr>
            <p:spPr bwMode="auto">
              <a:xfrm>
                <a:off x="4691" y="1302"/>
                <a:ext cx="20" cy="11"/>
              </a:xfrm>
              <a:custGeom>
                <a:avLst/>
                <a:gdLst>
                  <a:gd name="T0" fmla="*/ 18 w 455"/>
                  <a:gd name="T1" fmla="*/ 11 h 270"/>
                  <a:gd name="T2" fmla="*/ 18 w 455"/>
                  <a:gd name="T3" fmla="*/ 11 h 270"/>
                  <a:gd name="T4" fmla="*/ 18 w 455"/>
                  <a:gd name="T5" fmla="*/ 11 h 270"/>
                  <a:gd name="T6" fmla="*/ 19 w 455"/>
                  <a:gd name="T7" fmla="*/ 10 h 270"/>
                  <a:gd name="T8" fmla="*/ 19 w 455"/>
                  <a:gd name="T9" fmla="*/ 10 h 270"/>
                  <a:gd name="T10" fmla="*/ 20 w 455"/>
                  <a:gd name="T11" fmla="*/ 10 h 270"/>
                  <a:gd name="T12" fmla="*/ 20 w 455"/>
                  <a:gd name="T13" fmla="*/ 9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9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2 h 270"/>
                  <a:gd name="T50" fmla="*/ 0 w 455"/>
                  <a:gd name="T51" fmla="*/ 8 h 270"/>
                  <a:gd name="T52" fmla="*/ 0 w 455"/>
                  <a:gd name="T53" fmla="*/ 9 h 270"/>
                  <a:gd name="T54" fmla="*/ 0 w 455"/>
                  <a:gd name="T55" fmla="*/ 9 h 270"/>
                  <a:gd name="T56" fmla="*/ 1 w 455"/>
                  <a:gd name="T57" fmla="*/ 10 h 270"/>
                  <a:gd name="T58" fmla="*/ 1 w 455"/>
                  <a:gd name="T59" fmla="*/ 10 h 270"/>
                  <a:gd name="T60" fmla="*/ 1 w 455"/>
                  <a:gd name="T61" fmla="*/ 11 h 270"/>
                  <a:gd name="T62" fmla="*/ 2 w 455"/>
                  <a:gd name="T63" fmla="*/ 11 h 270"/>
                  <a:gd name="T64" fmla="*/ 2 w 455"/>
                  <a:gd name="T65" fmla="*/ 11 h 270"/>
                  <a:gd name="T66" fmla="*/ 3 w 455"/>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7" y="270"/>
                    </a:moveTo>
                    <a:lnTo>
                      <a:pt x="401" y="269"/>
                    </a:lnTo>
                    <a:lnTo>
                      <a:pt x="406" y="268"/>
                    </a:lnTo>
                    <a:lnTo>
                      <a:pt x="411" y="267"/>
                    </a:lnTo>
                    <a:lnTo>
                      <a:pt x="416" y="265"/>
                    </a:lnTo>
                    <a:lnTo>
                      <a:pt x="420" y="262"/>
                    </a:lnTo>
                    <a:lnTo>
                      <a:pt x="425" y="259"/>
                    </a:lnTo>
                    <a:lnTo>
                      <a:pt x="431" y="256"/>
                    </a:lnTo>
                    <a:lnTo>
                      <a:pt x="435" y="251"/>
                    </a:lnTo>
                    <a:lnTo>
                      <a:pt x="439" y="246"/>
                    </a:lnTo>
                    <a:lnTo>
                      <a:pt x="443" y="241"/>
                    </a:lnTo>
                    <a:lnTo>
                      <a:pt x="446" y="236"/>
                    </a:lnTo>
                    <a:lnTo>
                      <a:pt x="449" y="231"/>
                    </a:lnTo>
                    <a:lnTo>
                      <a:pt x="451" y="225"/>
                    </a:lnTo>
                    <a:lnTo>
                      <a:pt x="453" y="219"/>
                    </a:lnTo>
                    <a:lnTo>
                      <a:pt x="454" y="213"/>
                    </a:lnTo>
                    <a:lnTo>
                      <a:pt x="455" y="206"/>
                    </a:lnTo>
                    <a:lnTo>
                      <a:pt x="442" y="65"/>
                    </a:lnTo>
                    <a:lnTo>
                      <a:pt x="441" y="58"/>
                    </a:lnTo>
                    <a:lnTo>
                      <a:pt x="441" y="51"/>
                    </a:lnTo>
                    <a:lnTo>
                      <a:pt x="439" y="45"/>
                    </a:lnTo>
                    <a:lnTo>
                      <a:pt x="438" y="39"/>
                    </a:lnTo>
                    <a:lnTo>
                      <a:pt x="436" y="33"/>
                    </a:lnTo>
                    <a:lnTo>
                      <a:pt x="434" y="28"/>
                    </a:lnTo>
                    <a:lnTo>
                      <a:pt x="431" y="23"/>
                    </a:lnTo>
                    <a:lnTo>
                      <a:pt x="428" y="19"/>
                    </a:lnTo>
                    <a:lnTo>
                      <a:pt x="424" y="15"/>
                    </a:lnTo>
                    <a:lnTo>
                      <a:pt x="421" y="10"/>
                    </a:lnTo>
                    <a:lnTo>
                      <a:pt x="417" y="7"/>
                    </a:lnTo>
                    <a:lnTo>
                      <a:pt x="414" y="4"/>
                    </a:lnTo>
                    <a:lnTo>
                      <a:pt x="409" y="2"/>
                    </a:lnTo>
                    <a:lnTo>
                      <a:pt x="405" y="1"/>
                    </a:lnTo>
                    <a:lnTo>
                      <a:pt x="401" y="0"/>
                    </a:lnTo>
                    <a:lnTo>
                      <a:pt x="397" y="0"/>
                    </a:lnTo>
                    <a:lnTo>
                      <a:pt x="60" y="0"/>
                    </a:lnTo>
                    <a:lnTo>
                      <a:pt x="55" y="0"/>
                    </a:lnTo>
                    <a:lnTo>
                      <a:pt x="51" y="1"/>
                    </a:lnTo>
                    <a:lnTo>
                      <a:pt x="47" y="2"/>
                    </a:lnTo>
                    <a:lnTo>
                      <a:pt x="43" y="4"/>
                    </a:lnTo>
                    <a:lnTo>
                      <a:pt x="38" y="7"/>
                    </a:lnTo>
                    <a:lnTo>
                      <a:pt x="34" y="10"/>
                    </a:lnTo>
                    <a:lnTo>
                      <a:pt x="31" y="15"/>
                    </a:lnTo>
                    <a:lnTo>
                      <a:pt x="28" y="19"/>
                    </a:lnTo>
                    <a:lnTo>
                      <a:pt x="25" y="23"/>
                    </a:lnTo>
                    <a:lnTo>
                      <a:pt x="22" y="28"/>
                    </a:lnTo>
                    <a:lnTo>
                      <a:pt x="20" y="33"/>
                    </a:lnTo>
                    <a:lnTo>
                      <a:pt x="18" y="39"/>
                    </a:lnTo>
                    <a:lnTo>
                      <a:pt x="17" y="45"/>
                    </a:lnTo>
                    <a:lnTo>
                      <a:pt x="15" y="51"/>
                    </a:lnTo>
                    <a:lnTo>
                      <a:pt x="15" y="58"/>
                    </a:lnTo>
                    <a:lnTo>
                      <a:pt x="15" y="65"/>
                    </a:lnTo>
                    <a:lnTo>
                      <a:pt x="0" y="206"/>
                    </a:lnTo>
                    <a:lnTo>
                      <a:pt x="0" y="213"/>
                    </a:lnTo>
                    <a:lnTo>
                      <a:pt x="1" y="219"/>
                    </a:lnTo>
                    <a:lnTo>
                      <a:pt x="4" y="225"/>
                    </a:lnTo>
                    <a:lnTo>
                      <a:pt x="6" y="231"/>
                    </a:lnTo>
                    <a:lnTo>
                      <a:pt x="9" y="236"/>
                    </a:lnTo>
                    <a:lnTo>
                      <a:pt x="13" y="241"/>
                    </a:lnTo>
                    <a:lnTo>
                      <a:pt x="16" y="246"/>
                    </a:lnTo>
                    <a:lnTo>
                      <a:pt x="21" y="251"/>
                    </a:lnTo>
                    <a:lnTo>
                      <a:pt x="25" y="256"/>
                    </a:lnTo>
                    <a:lnTo>
                      <a:pt x="30" y="259"/>
                    </a:lnTo>
                    <a:lnTo>
                      <a:pt x="34" y="262"/>
                    </a:lnTo>
                    <a:lnTo>
                      <a:pt x="39" y="265"/>
                    </a:lnTo>
                    <a:lnTo>
                      <a:pt x="45" y="267"/>
                    </a:lnTo>
                    <a:lnTo>
                      <a:pt x="50" y="268"/>
                    </a:lnTo>
                    <a:lnTo>
                      <a:pt x="55" y="269"/>
                    </a:lnTo>
                    <a:lnTo>
                      <a:pt x="60" y="270"/>
                    </a:lnTo>
                    <a:lnTo>
                      <a:pt x="397" y="270"/>
                    </a:lnTo>
                    <a:close/>
                  </a:path>
                </a:pathLst>
              </a:custGeom>
              <a:solidFill>
                <a:srgbClr val="F2F3F1"/>
              </a:solidFill>
              <a:ln w="0">
                <a:solidFill>
                  <a:srgbClr val="000000"/>
                </a:solidFill>
                <a:round/>
                <a:headEnd/>
                <a:tailEnd/>
              </a:ln>
            </p:spPr>
            <p:txBody>
              <a:bodyPr/>
              <a:lstStyle/>
              <a:p>
                <a:pPr algn="ctr"/>
                <a:endParaRPr lang="en-US" sz="1800"/>
              </a:p>
            </p:txBody>
          </p:sp>
          <p:sp>
            <p:nvSpPr>
              <p:cNvPr id="309781" name="Freeform 297"/>
              <p:cNvSpPr>
                <a:spLocks/>
              </p:cNvSpPr>
              <p:nvPr/>
            </p:nvSpPr>
            <p:spPr bwMode="auto">
              <a:xfrm>
                <a:off x="4694" y="1307"/>
                <a:ext cx="14" cy="6"/>
              </a:xfrm>
              <a:custGeom>
                <a:avLst/>
                <a:gdLst>
                  <a:gd name="T0" fmla="*/ 14 w 334"/>
                  <a:gd name="T1" fmla="*/ 3 h 122"/>
                  <a:gd name="T2" fmla="*/ 14 w 334"/>
                  <a:gd name="T3" fmla="*/ 3 h 122"/>
                  <a:gd name="T4" fmla="*/ 14 w 334"/>
                  <a:gd name="T5" fmla="*/ 4 h 122"/>
                  <a:gd name="T6" fmla="*/ 14 w 334"/>
                  <a:gd name="T7" fmla="*/ 4 h 122"/>
                  <a:gd name="T8" fmla="*/ 14 w 334"/>
                  <a:gd name="T9" fmla="*/ 4 h 122"/>
                  <a:gd name="T10" fmla="*/ 14 w 334"/>
                  <a:gd name="T11" fmla="*/ 4 h 122"/>
                  <a:gd name="T12" fmla="*/ 14 w 334"/>
                  <a:gd name="T13" fmla="*/ 5 h 122"/>
                  <a:gd name="T14" fmla="*/ 14 w 334"/>
                  <a:gd name="T15" fmla="*/ 5 h 122"/>
                  <a:gd name="T16" fmla="*/ 14 w 334"/>
                  <a:gd name="T17" fmla="*/ 5 h 122"/>
                  <a:gd name="T18" fmla="*/ 13 w 334"/>
                  <a:gd name="T19" fmla="*/ 5 h 122"/>
                  <a:gd name="T20" fmla="*/ 13 w 334"/>
                  <a:gd name="T21" fmla="*/ 5 h 122"/>
                  <a:gd name="T22" fmla="*/ 13 w 334"/>
                  <a:gd name="T23" fmla="*/ 6 h 122"/>
                  <a:gd name="T24" fmla="*/ 13 w 334"/>
                  <a:gd name="T25" fmla="*/ 6 h 122"/>
                  <a:gd name="T26" fmla="*/ 13 w 334"/>
                  <a:gd name="T27" fmla="*/ 6 h 122"/>
                  <a:gd name="T28" fmla="*/ 13 w 334"/>
                  <a:gd name="T29" fmla="*/ 6 h 122"/>
                  <a:gd name="T30" fmla="*/ 13 w 334"/>
                  <a:gd name="T31" fmla="*/ 6 h 122"/>
                  <a:gd name="T32" fmla="*/ 12 w 334"/>
                  <a:gd name="T33" fmla="*/ 6 h 122"/>
                  <a:gd name="T34" fmla="*/ 2 w 334"/>
                  <a:gd name="T35" fmla="*/ 6 h 122"/>
                  <a:gd name="T36" fmla="*/ 1 w 334"/>
                  <a:gd name="T37" fmla="*/ 6 h 122"/>
                  <a:gd name="T38" fmla="*/ 1 w 334"/>
                  <a:gd name="T39" fmla="*/ 6 h 122"/>
                  <a:gd name="T40" fmla="*/ 1 w 334"/>
                  <a:gd name="T41" fmla="*/ 6 h 122"/>
                  <a:gd name="T42" fmla="*/ 1 w 334"/>
                  <a:gd name="T43" fmla="*/ 6 h 122"/>
                  <a:gd name="T44" fmla="*/ 1 w 334"/>
                  <a:gd name="T45" fmla="*/ 6 h 122"/>
                  <a:gd name="T46" fmla="*/ 1 w 334"/>
                  <a:gd name="T47" fmla="*/ 5 h 122"/>
                  <a:gd name="T48" fmla="*/ 1 w 334"/>
                  <a:gd name="T49" fmla="*/ 5 h 122"/>
                  <a:gd name="T50" fmla="*/ 0 w 334"/>
                  <a:gd name="T51" fmla="*/ 5 h 122"/>
                  <a:gd name="T52" fmla="*/ 0 w 334"/>
                  <a:gd name="T53" fmla="*/ 5 h 122"/>
                  <a:gd name="T54" fmla="*/ 0 w 334"/>
                  <a:gd name="T55" fmla="*/ 5 h 122"/>
                  <a:gd name="T56" fmla="*/ 0 w 334"/>
                  <a:gd name="T57" fmla="*/ 4 h 122"/>
                  <a:gd name="T58" fmla="*/ 0 w 334"/>
                  <a:gd name="T59" fmla="*/ 4 h 122"/>
                  <a:gd name="T60" fmla="*/ 0 w 334"/>
                  <a:gd name="T61" fmla="*/ 4 h 122"/>
                  <a:gd name="T62" fmla="*/ 0 w 334"/>
                  <a:gd name="T63" fmla="*/ 4 h 122"/>
                  <a:gd name="T64" fmla="*/ 0 w 334"/>
                  <a:gd name="T65" fmla="*/ 3 h 122"/>
                  <a:gd name="T66" fmla="*/ 0 w 334"/>
                  <a:gd name="T67" fmla="*/ 3 h 122"/>
                  <a:gd name="T68" fmla="*/ 0 w 334"/>
                  <a:gd name="T69" fmla="*/ 0 h 122"/>
                  <a:gd name="T70" fmla="*/ 14 w 334"/>
                  <a:gd name="T71" fmla="*/ 0 h 122"/>
                  <a:gd name="T72" fmla="*/ 14 w 334"/>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2"/>
                  <a:gd name="T113" fmla="*/ 334 w 334"/>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2">
                    <a:moveTo>
                      <a:pt x="334" y="62"/>
                    </a:moveTo>
                    <a:lnTo>
                      <a:pt x="333" y="67"/>
                    </a:lnTo>
                    <a:lnTo>
                      <a:pt x="333" y="73"/>
                    </a:lnTo>
                    <a:lnTo>
                      <a:pt x="332" y="79"/>
                    </a:lnTo>
                    <a:lnTo>
                      <a:pt x="331" y="85"/>
                    </a:lnTo>
                    <a:lnTo>
                      <a:pt x="330" y="90"/>
                    </a:lnTo>
                    <a:lnTo>
                      <a:pt x="328" y="95"/>
                    </a:lnTo>
                    <a:lnTo>
                      <a:pt x="325" y="100"/>
                    </a:lnTo>
                    <a:lnTo>
                      <a:pt x="323" y="104"/>
                    </a:lnTo>
                    <a:lnTo>
                      <a:pt x="320" y="108"/>
                    </a:lnTo>
                    <a:lnTo>
                      <a:pt x="317" y="111"/>
                    </a:lnTo>
                    <a:lnTo>
                      <a:pt x="314" y="114"/>
                    </a:lnTo>
                    <a:lnTo>
                      <a:pt x="311" y="117"/>
                    </a:lnTo>
                    <a:lnTo>
                      <a:pt x="307" y="119"/>
                    </a:lnTo>
                    <a:lnTo>
                      <a:pt x="303" y="120"/>
                    </a:lnTo>
                    <a:lnTo>
                      <a:pt x="299" y="121"/>
                    </a:lnTo>
                    <a:lnTo>
                      <a:pt x="295" y="122"/>
                    </a:lnTo>
                    <a:lnTo>
                      <a:pt x="40" y="122"/>
                    </a:lnTo>
                    <a:lnTo>
                      <a:pt x="35" y="121"/>
                    </a:lnTo>
                    <a:lnTo>
                      <a:pt x="31" y="120"/>
                    </a:lnTo>
                    <a:lnTo>
                      <a:pt x="27" y="119"/>
                    </a:lnTo>
                    <a:lnTo>
                      <a:pt x="23" y="117"/>
                    </a:lnTo>
                    <a:lnTo>
                      <a:pt x="20" y="114"/>
                    </a:lnTo>
                    <a:lnTo>
                      <a:pt x="17" y="111"/>
                    </a:lnTo>
                    <a:lnTo>
                      <a:pt x="13" y="108"/>
                    </a:lnTo>
                    <a:lnTo>
                      <a:pt x="10" y="104"/>
                    </a:lnTo>
                    <a:lnTo>
                      <a:pt x="8" y="100"/>
                    </a:lnTo>
                    <a:lnTo>
                      <a:pt x="6" y="95"/>
                    </a:lnTo>
                    <a:lnTo>
                      <a:pt x="4" y="90"/>
                    </a:lnTo>
                    <a:lnTo>
                      <a:pt x="2" y="85"/>
                    </a:lnTo>
                    <a:lnTo>
                      <a:pt x="1" y="79"/>
                    </a:lnTo>
                    <a:lnTo>
                      <a:pt x="0" y="73"/>
                    </a:lnTo>
                    <a:lnTo>
                      <a:pt x="0" y="67"/>
                    </a:lnTo>
                    <a:lnTo>
                      <a:pt x="0" y="62"/>
                    </a:lnTo>
                    <a:lnTo>
                      <a:pt x="2" y="0"/>
                    </a:lnTo>
                    <a:lnTo>
                      <a:pt x="332" y="0"/>
                    </a:lnTo>
                    <a:lnTo>
                      <a:pt x="334" y="62"/>
                    </a:lnTo>
                    <a:close/>
                  </a:path>
                </a:pathLst>
              </a:custGeom>
              <a:solidFill>
                <a:srgbClr val="CDCAC7"/>
              </a:solidFill>
              <a:ln w="0">
                <a:solidFill>
                  <a:srgbClr val="000000"/>
                </a:solidFill>
                <a:round/>
                <a:headEnd/>
                <a:tailEnd/>
              </a:ln>
            </p:spPr>
            <p:txBody>
              <a:bodyPr/>
              <a:lstStyle/>
              <a:p>
                <a:pPr algn="ctr"/>
                <a:endParaRPr lang="en-US" sz="1800"/>
              </a:p>
            </p:txBody>
          </p:sp>
          <p:sp>
            <p:nvSpPr>
              <p:cNvPr id="309782" name="Freeform 298"/>
              <p:cNvSpPr>
                <a:spLocks/>
              </p:cNvSpPr>
              <p:nvPr/>
            </p:nvSpPr>
            <p:spPr bwMode="auto">
              <a:xfrm>
                <a:off x="4692" y="1303"/>
                <a:ext cx="1" cy="9"/>
              </a:xfrm>
              <a:custGeom>
                <a:avLst/>
                <a:gdLst>
                  <a:gd name="T0" fmla="*/ 1 w 33"/>
                  <a:gd name="T1" fmla="*/ 9 h 201"/>
                  <a:gd name="T2" fmla="*/ 1 w 33"/>
                  <a:gd name="T3" fmla="*/ 9 h 201"/>
                  <a:gd name="T4" fmla="*/ 1 w 33"/>
                  <a:gd name="T5" fmla="*/ 9 h 201"/>
                  <a:gd name="T6" fmla="*/ 1 w 33"/>
                  <a:gd name="T7" fmla="*/ 9 h 201"/>
                  <a:gd name="T8" fmla="*/ 1 w 33"/>
                  <a:gd name="T9" fmla="*/ 9 h 201"/>
                  <a:gd name="T10" fmla="*/ 1 w 33"/>
                  <a:gd name="T11" fmla="*/ 9 h 201"/>
                  <a:gd name="T12" fmla="*/ 1 w 33"/>
                  <a:gd name="T13" fmla="*/ 8 h 201"/>
                  <a:gd name="T14" fmla="*/ 1 w 33"/>
                  <a:gd name="T15" fmla="*/ 8 h 201"/>
                  <a:gd name="T16" fmla="*/ 1 w 33"/>
                  <a:gd name="T17" fmla="*/ 1 h 201"/>
                  <a:gd name="T18" fmla="*/ 1 w 33"/>
                  <a:gd name="T19" fmla="*/ 1 h 201"/>
                  <a:gd name="T20" fmla="*/ 1 w 33"/>
                  <a:gd name="T21" fmla="*/ 0 h 201"/>
                  <a:gd name="T22" fmla="*/ 1 w 33"/>
                  <a:gd name="T23" fmla="*/ 0 h 201"/>
                  <a:gd name="T24" fmla="*/ 1 w 33"/>
                  <a:gd name="T25" fmla="*/ 0 h 201"/>
                  <a:gd name="T26" fmla="*/ 1 w 33"/>
                  <a:gd name="T27" fmla="*/ 0 h 201"/>
                  <a:gd name="T28" fmla="*/ 1 w 33"/>
                  <a:gd name="T29" fmla="*/ 0 h 201"/>
                  <a:gd name="T30" fmla="*/ 1 w 33"/>
                  <a:gd name="T31" fmla="*/ 0 h 201"/>
                  <a:gd name="T32" fmla="*/ 1 w 33"/>
                  <a:gd name="T33" fmla="*/ 0 h 201"/>
                  <a:gd name="T34" fmla="*/ 0 w 33"/>
                  <a:gd name="T35" fmla="*/ 0 h 201"/>
                  <a:gd name="T36" fmla="*/ 0 w 33"/>
                  <a:gd name="T37" fmla="*/ 0 h 201"/>
                  <a:gd name="T38" fmla="*/ 0 w 33"/>
                  <a:gd name="T39" fmla="*/ 0 h 201"/>
                  <a:gd name="T40" fmla="*/ 0 w 33"/>
                  <a:gd name="T41" fmla="*/ 0 h 201"/>
                  <a:gd name="T42" fmla="*/ 0 w 33"/>
                  <a:gd name="T43" fmla="*/ 0 h 201"/>
                  <a:gd name="T44" fmla="*/ 0 w 33"/>
                  <a:gd name="T45" fmla="*/ 0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0 w 33"/>
                  <a:gd name="T61" fmla="*/ 9 h 201"/>
                  <a:gd name="T62" fmla="*/ 0 w 33"/>
                  <a:gd name="T63" fmla="*/ 9 h 201"/>
                  <a:gd name="T64" fmla="*/ 1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9" y="201"/>
                    </a:moveTo>
                    <a:lnTo>
                      <a:pt x="20" y="200"/>
                    </a:lnTo>
                    <a:lnTo>
                      <a:pt x="21" y="200"/>
                    </a:lnTo>
                    <a:lnTo>
                      <a:pt x="22" y="200"/>
                    </a:lnTo>
                    <a:lnTo>
                      <a:pt x="23" y="199"/>
                    </a:lnTo>
                    <a:lnTo>
                      <a:pt x="26" y="198"/>
                    </a:lnTo>
                    <a:lnTo>
                      <a:pt x="27" y="197"/>
                    </a:lnTo>
                    <a:lnTo>
                      <a:pt x="28" y="196"/>
                    </a:lnTo>
                    <a:lnTo>
                      <a:pt x="29" y="195"/>
                    </a:lnTo>
                    <a:lnTo>
                      <a:pt x="29" y="194"/>
                    </a:lnTo>
                    <a:lnTo>
                      <a:pt x="30" y="192"/>
                    </a:lnTo>
                    <a:lnTo>
                      <a:pt x="31" y="191"/>
                    </a:lnTo>
                    <a:lnTo>
                      <a:pt x="31" y="189"/>
                    </a:lnTo>
                    <a:lnTo>
                      <a:pt x="32" y="187"/>
                    </a:lnTo>
                    <a:lnTo>
                      <a:pt x="32" y="185"/>
                    </a:lnTo>
                    <a:lnTo>
                      <a:pt x="32" y="184"/>
                    </a:lnTo>
                    <a:lnTo>
                      <a:pt x="33" y="182"/>
                    </a:lnTo>
                    <a:lnTo>
                      <a:pt x="33" y="20"/>
                    </a:lnTo>
                    <a:lnTo>
                      <a:pt x="32" y="18"/>
                    </a:lnTo>
                    <a:lnTo>
                      <a:pt x="32" y="16"/>
                    </a:lnTo>
                    <a:lnTo>
                      <a:pt x="32" y="13"/>
                    </a:lnTo>
                    <a:lnTo>
                      <a:pt x="31" y="11"/>
                    </a:lnTo>
                    <a:lnTo>
                      <a:pt x="31" y="10"/>
                    </a:lnTo>
                    <a:lnTo>
                      <a:pt x="30" y="8"/>
                    </a:lnTo>
                    <a:lnTo>
                      <a:pt x="29" y="7"/>
                    </a:lnTo>
                    <a:lnTo>
                      <a:pt x="29" y="5"/>
                    </a:lnTo>
                    <a:lnTo>
                      <a:pt x="28" y="4"/>
                    </a:lnTo>
                    <a:lnTo>
                      <a:pt x="27" y="3"/>
                    </a:lnTo>
                    <a:lnTo>
                      <a:pt x="26" y="2"/>
                    </a:lnTo>
                    <a:lnTo>
                      <a:pt x="23" y="1"/>
                    </a:lnTo>
                    <a:lnTo>
                      <a:pt x="22" y="0"/>
                    </a:lnTo>
                    <a:lnTo>
                      <a:pt x="21" y="0"/>
                    </a:lnTo>
                    <a:lnTo>
                      <a:pt x="20" y="0"/>
                    </a:lnTo>
                    <a:lnTo>
                      <a:pt x="19" y="0"/>
                    </a:lnTo>
                    <a:lnTo>
                      <a:pt x="17" y="0"/>
                    </a:lnTo>
                    <a:lnTo>
                      <a:pt x="16" y="0"/>
                    </a:lnTo>
                    <a:lnTo>
                      <a:pt x="14" y="0"/>
                    </a:lnTo>
                    <a:lnTo>
                      <a:pt x="13" y="1"/>
                    </a:lnTo>
                    <a:lnTo>
                      <a:pt x="12" y="2"/>
                    </a:lnTo>
                    <a:lnTo>
                      <a:pt x="11" y="3"/>
                    </a:lnTo>
                    <a:lnTo>
                      <a:pt x="9" y="4"/>
                    </a:lnTo>
                    <a:lnTo>
                      <a:pt x="9" y="5"/>
                    </a:lnTo>
                    <a:lnTo>
                      <a:pt x="8" y="7"/>
                    </a:lnTo>
                    <a:lnTo>
                      <a:pt x="7" y="8"/>
                    </a:lnTo>
                    <a:lnTo>
                      <a:pt x="6" y="10"/>
                    </a:lnTo>
                    <a:lnTo>
                      <a:pt x="6" y="11"/>
                    </a:lnTo>
                    <a:lnTo>
                      <a:pt x="5" y="13"/>
                    </a:lnTo>
                    <a:lnTo>
                      <a:pt x="5" y="16"/>
                    </a:lnTo>
                    <a:lnTo>
                      <a:pt x="5" y="18"/>
                    </a:lnTo>
                    <a:lnTo>
                      <a:pt x="5" y="20"/>
                    </a:lnTo>
                    <a:lnTo>
                      <a:pt x="0" y="169"/>
                    </a:lnTo>
                    <a:lnTo>
                      <a:pt x="0" y="170"/>
                    </a:lnTo>
                    <a:lnTo>
                      <a:pt x="0" y="173"/>
                    </a:lnTo>
                    <a:lnTo>
                      <a:pt x="1" y="176"/>
                    </a:lnTo>
                    <a:lnTo>
                      <a:pt x="1" y="179"/>
                    </a:lnTo>
                    <a:lnTo>
                      <a:pt x="2" y="181"/>
                    </a:lnTo>
                    <a:lnTo>
                      <a:pt x="3" y="184"/>
                    </a:lnTo>
                    <a:lnTo>
                      <a:pt x="5" y="186"/>
                    </a:lnTo>
                    <a:lnTo>
                      <a:pt x="6" y="189"/>
                    </a:lnTo>
                    <a:lnTo>
                      <a:pt x="7" y="191"/>
                    </a:lnTo>
                    <a:lnTo>
                      <a:pt x="9" y="193"/>
                    </a:lnTo>
                    <a:lnTo>
                      <a:pt x="11" y="195"/>
                    </a:lnTo>
                    <a:lnTo>
                      <a:pt x="12" y="197"/>
                    </a:lnTo>
                    <a:lnTo>
                      <a:pt x="14" y="198"/>
                    </a:lnTo>
                    <a:lnTo>
                      <a:pt x="15" y="200"/>
                    </a:lnTo>
                    <a:lnTo>
                      <a:pt x="17" y="200"/>
                    </a:lnTo>
                    <a:lnTo>
                      <a:pt x="19" y="201"/>
                    </a:lnTo>
                    <a:close/>
                  </a:path>
                </a:pathLst>
              </a:custGeom>
              <a:solidFill>
                <a:srgbClr val="DADEDC"/>
              </a:solidFill>
              <a:ln w="0">
                <a:solidFill>
                  <a:srgbClr val="000000"/>
                </a:solidFill>
                <a:round/>
                <a:headEnd/>
                <a:tailEnd/>
              </a:ln>
            </p:spPr>
            <p:txBody>
              <a:bodyPr/>
              <a:lstStyle/>
              <a:p>
                <a:pPr algn="ctr"/>
                <a:endParaRPr lang="en-US" sz="1800"/>
              </a:p>
            </p:txBody>
          </p:sp>
          <p:sp>
            <p:nvSpPr>
              <p:cNvPr id="309783" name="Freeform 299"/>
              <p:cNvSpPr>
                <a:spLocks/>
              </p:cNvSpPr>
              <p:nvPr/>
            </p:nvSpPr>
            <p:spPr bwMode="auto">
              <a:xfrm>
                <a:off x="4709" y="1303"/>
                <a:ext cx="1" cy="9"/>
              </a:xfrm>
              <a:custGeom>
                <a:avLst/>
                <a:gdLst>
                  <a:gd name="T0" fmla="*/ 0 w 37"/>
                  <a:gd name="T1" fmla="*/ 9 h 210"/>
                  <a:gd name="T2" fmla="*/ 0 w 37"/>
                  <a:gd name="T3" fmla="*/ 9 h 210"/>
                  <a:gd name="T4" fmla="*/ 1 w 37"/>
                  <a:gd name="T5" fmla="*/ 9 h 210"/>
                  <a:gd name="T6" fmla="*/ 1 w 37"/>
                  <a:gd name="T7" fmla="*/ 9 h 210"/>
                  <a:gd name="T8" fmla="*/ 1 w 37"/>
                  <a:gd name="T9" fmla="*/ 8 h 210"/>
                  <a:gd name="T10" fmla="*/ 1 w 37"/>
                  <a:gd name="T11" fmla="*/ 8 h 210"/>
                  <a:gd name="T12" fmla="*/ 1 w 37"/>
                  <a:gd name="T13" fmla="*/ 8 h 210"/>
                  <a:gd name="T14" fmla="*/ 1 w 37"/>
                  <a:gd name="T15" fmla="*/ 8 h 210"/>
                  <a:gd name="T16" fmla="*/ 1 w 37"/>
                  <a:gd name="T17" fmla="*/ 1 h 210"/>
                  <a:gd name="T18" fmla="*/ 1 w 37"/>
                  <a:gd name="T19" fmla="*/ 1 h 210"/>
                  <a:gd name="T20" fmla="*/ 1 w 37"/>
                  <a:gd name="T21" fmla="*/ 1 h 210"/>
                  <a:gd name="T22" fmla="*/ 1 w 37"/>
                  <a:gd name="T23" fmla="*/ 0 h 210"/>
                  <a:gd name="T24" fmla="*/ 1 w 37"/>
                  <a:gd name="T25" fmla="*/ 0 h 210"/>
                  <a:gd name="T26" fmla="*/ 1 w 37"/>
                  <a:gd name="T27" fmla="*/ 0 h 210"/>
                  <a:gd name="T28" fmla="*/ 0 w 37"/>
                  <a:gd name="T29" fmla="*/ 0 h 210"/>
                  <a:gd name="T30" fmla="*/ 0 w 37"/>
                  <a:gd name="T31" fmla="*/ 0 h 210"/>
                  <a:gd name="T32" fmla="*/ 0 w 37"/>
                  <a:gd name="T33" fmla="*/ 0 h 210"/>
                  <a:gd name="T34" fmla="*/ 0 w 37"/>
                  <a:gd name="T35" fmla="*/ 0 h 210"/>
                  <a:gd name="T36" fmla="*/ 0 w 37"/>
                  <a:gd name="T37" fmla="*/ 0 h 210"/>
                  <a:gd name="T38" fmla="*/ 0 w 37"/>
                  <a:gd name="T39" fmla="*/ 0 h 210"/>
                  <a:gd name="T40" fmla="*/ 0 w 37"/>
                  <a:gd name="T41" fmla="*/ 0 h 210"/>
                  <a:gd name="T42" fmla="*/ 0 w 37"/>
                  <a:gd name="T43" fmla="*/ 0 h 210"/>
                  <a:gd name="T44" fmla="*/ 0 w 37"/>
                  <a:gd name="T45" fmla="*/ 1 h 210"/>
                  <a:gd name="T46" fmla="*/ 0 w 37"/>
                  <a:gd name="T47" fmla="*/ 1 h 210"/>
                  <a:gd name="T48" fmla="*/ 0 w 37"/>
                  <a:gd name="T49" fmla="*/ 1 h 210"/>
                  <a:gd name="T50" fmla="*/ 0 w 37"/>
                  <a:gd name="T51" fmla="*/ 8 h 210"/>
                  <a:gd name="T52" fmla="*/ 0 w 37"/>
                  <a:gd name="T53" fmla="*/ 8 h 210"/>
                  <a:gd name="T54" fmla="*/ 0 w 37"/>
                  <a:gd name="T55" fmla="*/ 9 h 210"/>
                  <a:gd name="T56" fmla="*/ 0 w 37"/>
                  <a:gd name="T57" fmla="*/ 9 h 210"/>
                  <a:gd name="T58" fmla="*/ 0 w 37"/>
                  <a:gd name="T59" fmla="*/ 9 h 210"/>
                  <a:gd name="T60" fmla="*/ 0 w 37"/>
                  <a:gd name="T61" fmla="*/ 9 h 210"/>
                  <a:gd name="T62" fmla="*/ 0 w 37"/>
                  <a:gd name="T63" fmla="*/ 9 h 210"/>
                  <a:gd name="T64" fmla="*/ 0 w 37"/>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0"/>
                  <a:gd name="T101" fmla="*/ 37 w 37"/>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0">
                    <a:moveTo>
                      <a:pt x="14" y="210"/>
                    </a:moveTo>
                    <a:lnTo>
                      <a:pt x="15" y="209"/>
                    </a:lnTo>
                    <a:lnTo>
                      <a:pt x="16" y="209"/>
                    </a:lnTo>
                    <a:lnTo>
                      <a:pt x="18" y="207"/>
                    </a:lnTo>
                    <a:lnTo>
                      <a:pt x="20" y="206"/>
                    </a:lnTo>
                    <a:lnTo>
                      <a:pt x="22" y="204"/>
                    </a:lnTo>
                    <a:lnTo>
                      <a:pt x="25" y="202"/>
                    </a:lnTo>
                    <a:lnTo>
                      <a:pt x="26" y="200"/>
                    </a:lnTo>
                    <a:lnTo>
                      <a:pt x="28" y="198"/>
                    </a:lnTo>
                    <a:lnTo>
                      <a:pt x="30" y="195"/>
                    </a:lnTo>
                    <a:lnTo>
                      <a:pt x="31" y="192"/>
                    </a:lnTo>
                    <a:lnTo>
                      <a:pt x="33" y="190"/>
                    </a:lnTo>
                    <a:lnTo>
                      <a:pt x="34" y="187"/>
                    </a:lnTo>
                    <a:lnTo>
                      <a:pt x="35" y="185"/>
                    </a:lnTo>
                    <a:lnTo>
                      <a:pt x="36" y="181"/>
                    </a:lnTo>
                    <a:lnTo>
                      <a:pt x="36" y="179"/>
                    </a:lnTo>
                    <a:lnTo>
                      <a:pt x="37" y="177"/>
                    </a:lnTo>
                    <a:lnTo>
                      <a:pt x="28" y="20"/>
                    </a:lnTo>
                    <a:lnTo>
                      <a:pt x="27" y="17"/>
                    </a:lnTo>
                    <a:lnTo>
                      <a:pt x="27" y="15"/>
                    </a:lnTo>
                    <a:lnTo>
                      <a:pt x="27" y="14"/>
                    </a:lnTo>
                    <a:lnTo>
                      <a:pt x="26" y="12"/>
                    </a:lnTo>
                    <a:lnTo>
                      <a:pt x="26" y="10"/>
                    </a:lnTo>
                    <a:lnTo>
                      <a:pt x="25" y="8"/>
                    </a:lnTo>
                    <a:lnTo>
                      <a:pt x="24" y="7"/>
                    </a:lnTo>
                    <a:lnTo>
                      <a:pt x="24" y="5"/>
                    </a:lnTo>
                    <a:lnTo>
                      <a:pt x="22" y="4"/>
                    </a:lnTo>
                    <a:lnTo>
                      <a:pt x="21" y="3"/>
                    </a:lnTo>
                    <a:lnTo>
                      <a:pt x="20"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4" y="204"/>
                    </a:lnTo>
                    <a:lnTo>
                      <a:pt x="4" y="205"/>
                    </a:lnTo>
                    <a:lnTo>
                      <a:pt x="6" y="206"/>
                    </a:lnTo>
                    <a:lnTo>
                      <a:pt x="7" y="207"/>
                    </a:lnTo>
                    <a:lnTo>
                      <a:pt x="8" y="208"/>
                    </a:lnTo>
                    <a:lnTo>
                      <a:pt x="9" y="209"/>
                    </a:lnTo>
                    <a:lnTo>
                      <a:pt x="11" y="209"/>
                    </a:lnTo>
                    <a:lnTo>
                      <a:pt x="12" y="209"/>
                    </a:lnTo>
                    <a:lnTo>
                      <a:pt x="14" y="210"/>
                    </a:lnTo>
                    <a:close/>
                  </a:path>
                </a:pathLst>
              </a:custGeom>
              <a:solidFill>
                <a:srgbClr val="DADEDC"/>
              </a:solidFill>
              <a:ln w="0">
                <a:solidFill>
                  <a:srgbClr val="000000"/>
                </a:solidFill>
                <a:round/>
                <a:headEnd/>
                <a:tailEnd/>
              </a:ln>
            </p:spPr>
            <p:txBody>
              <a:bodyPr/>
              <a:lstStyle/>
              <a:p>
                <a:pPr algn="ctr"/>
                <a:endParaRPr lang="en-US" sz="1800"/>
              </a:p>
            </p:txBody>
          </p:sp>
          <p:sp>
            <p:nvSpPr>
              <p:cNvPr id="309784" name="Freeform 300"/>
              <p:cNvSpPr>
                <a:spLocks/>
              </p:cNvSpPr>
              <p:nvPr/>
            </p:nvSpPr>
            <p:spPr bwMode="auto">
              <a:xfrm>
                <a:off x="4694" y="1302"/>
                <a:ext cx="15" cy="5"/>
              </a:xfrm>
              <a:custGeom>
                <a:avLst/>
                <a:gdLst>
                  <a:gd name="T0" fmla="*/ 14 w 342"/>
                  <a:gd name="T1" fmla="*/ 5 h 99"/>
                  <a:gd name="T2" fmla="*/ 14 w 342"/>
                  <a:gd name="T3" fmla="*/ 5 h 99"/>
                  <a:gd name="T4" fmla="*/ 14 w 342"/>
                  <a:gd name="T5" fmla="*/ 5 h 99"/>
                  <a:gd name="T6" fmla="*/ 14 w 342"/>
                  <a:gd name="T7" fmla="*/ 5 h 99"/>
                  <a:gd name="T8" fmla="*/ 15 w 342"/>
                  <a:gd name="T9" fmla="*/ 4 h 99"/>
                  <a:gd name="T10" fmla="*/ 15 w 342"/>
                  <a:gd name="T11" fmla="*/ 4 h 99"/>
                  <a:gd name="T12" fmla="*/ 15 w 342"/>
                  <a:gd name="T13" fmla="*/ 4 h 99"/>
                  <a:gd name="T14" fmla="*/ 15 w 342"/>
                  <a:gd name="T15" fmla="*/ 4 h 99"/>
                  <a:gd name="T16" fmla="*/ 15 w 342"/>
                  <a:gd name="T17" fmla="*/ 2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1 h 99"/>
                  <a:gd name="T44" fmla="*/ 0 w 342"/>
                  <a:gd name="T45" fmla="*/ 1 h 99"/>
                  <a:gd name="T46" fmla="*/ 0 w 342"/>
                  <a:gd name="T47" fmla="*/ 1 h 99"/>
                  <a:gd name="T48" fmla="*/ 0 w 342"/>
                  <a:gd name="T49" fmla="*/ 1 h 99"/>
                  <a:gd name="T50" fmla="*/ 0 w 342"/>
                  <a:gd name="T51" fmla="*/ 3 h 99"/>
                  <a:gd name="T52" fmla="*/ 0 w 342"/>
                  <a:gd name="T53" fmla="*/ 4 h 99"/>
                  <a:gd name="T54" fmla="*/ 0 w 342"/>
                  <a:gd name="T55" fmla="*/ 4 h 99"/>
                  <a:gd name="T56" fmla="*/ 0 w 342"/>
                  <a:gd name="T57" fmla="*/ 4 h 99"/>
                  <a:gd name="T58" fmla="*/ 0 w 342"/>
                  <a:gd name="T59" fmla="*/ 4 h 99"/>
                  <a:gd name="T60" fmla="*/ 1 w 342"/>
                  <a:gd name="T61" fmla="*/ 5 h 99"/>
                  <a:gd name="T62" fmla="*/ 1 w 342"/>
                  <a:gd name="T63" fmla="*/ 5 h 99"/>
                  <a:gd name="T64" fmla="*/ 1 w 342"/>
                  <a:gd name="T65" fmla="*/ 5 h 99"/>
                  <a:gd name="T66" fmla="*/ 2 w 342"/>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2" y="98"/>
                    </a:lnTo>
                    <a:lnTo>
                      <a:pt x="316" y="97"/>
                    </a:lnTo>
                    <a:lnTo>
                      <a:pt x="319" y="96"/>
                    </a:lnTo>
                    <a:lnTo>
                      <a:pt x="322" y="95"/>
                    </a:lnTo>
                    <a:lnTo>
                      <a:pt x="325" y="93"/>
                    </a:lnTo>
                    <a:lnTo>
                      <a:pt x="328" y="91"/>
                    </a:lnTo>
                    <a:lnTo>
                      <a:pt x="330" y="89"/>
                    </a:lnTo>
                    <a:lnTo>
                      <a:pt x="333" y="87"/>
                    </a:lnTo>
                    <a:lnTo>
                      <a:pt x="335" y="85"/>
                    </a:lnTo>
                    <a:lnTo>
                      <a:pt x="337" y="82"/>
                    </a:lnTo>
                    <a:lnTo>
                      <a:pt x="339" y="80"/>
                    </a:lnTo>
                    <a:lnTo>
                      <a:pt x="340" y="77"/>
                    </a:lnTo>
                    <a:lnTo>
                      <a:pt x="341" y="73"/>
                    </a:lnTo>
                    <a:lnTo>
                      <a:pt x="341" y="70"/>
                    </a:lnTo>
                    <a:lnTo>
                      <a:pt x="342" y="67"/>
                    </a:lnTo>
                    <a:lnTo>
                      <a:pt x="342" y="31"/>
                    </a:lnTo>
                    <a:lnTo>
                      <a:pt x="341" y="27"/>
                    </a:lnTo>
                    <a:lnTo>
                      <a:pt x="341" y="24"/>
                    </a:lnTo>
                    <a:lnTo>
                      <a:pt x="340" y="21"/>
                    </a:lnTo>
                    <a:lnTo>
                      <a:pt x="339" y="18"/>
                    </a:lnTo>
                    <a:lnTo>
                      <a:pt x="337" y="16"/>
                    </a:lnTo>
                    <a:lnTo>
                      <a:pt x="335" y="13"/>
                    </a:lnTo>
                    <a:lnTo>
                      <a:pt x="333" y="11"/>
                    </a:lnTo>
                    <a:lnTo>
                      <a:pt x="330" y="9"/>
                    </a:lnTo>
                    <a:lnTo>
                      <a:pt x="328" y="7"/>
                    </a:lnTo>
                    <a:lnTo>
                      <a:pt x="325" y="5"/>
                    </a:lnTo>
                    <a:lnTo>
                      <a:pt x="322" y="3"/>
                    </a:lnTo>
                    <a:lnTo>
                      <a:pt x="319" y="2"/>
                    </a:lnTo>
                    <a:lnTo>
                      <a:pt x="316" y="1"/>
                    </a:lnTo>
                    <a:lnTo>
                      <a:pt x="312" y="0"/>
                    </a:lnTo>
                    <a:lnTo>
                      <a:pt x="309" y="0"/>
                    </a:lnTo>
                    <a:lnTo>
                      <a:pt x="306" y="0"/>
                    </a:lnTo>
                    <a:lnTo>
                      <a:pt x="36" y="0"/>
                    </a:lnTo>
                    <a:lnTo>
                      <a:pt x="32" y="0"/>
                    </a:lnTo>
                    <a:lnTo>
                      <a:pt x="29" y="0"/>
                    </a:lnTo>
                    <a:lnTo>
                      <a:pt x="25" y="1"/>
                    </a:lnTo>
                    <a:lnTo>
                      <a:pt x="21" y="2"/>
                    </a:lnTo>
                    <a:lnTo>
                      <a:pt x="18" y="3"/>
                    </a:lnTo>
                    <a:lnTo>
                      <a:pt x="15" y="5"/>
                    </a:lnTo>
                    <a:lnTo>
                      <a:pt x="12" y="7"/>
                    </a:lnTo>
                    <a:lnTo>
                      <a:pt x="10"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0" y="89"/>
                    </a:lnTo>
                    <a:lnTo>
                      <a:pt x="12" y="91"/>
                    </a:lnTo>
                    <a:lnTo>
                      <a:pt x="15" y="93"/>
                    </a:lnTo>
                    <a:lnTo>
                      <a:pt x="18" y="95"/>
                    </a:lnTo>
                    <a:lnTo>
                      <a:pt x="21" y="96"/>
                    </a:lnTo>
                    <a:lnTo>
                      <a:pt x="25" y="97"/>
                    </a:lnTo>
                    <a:lnTo>
                      <a:pt x="29" y="98"/>
                    </a:lnTo>
                    <a:lnTo>
                      <a:pt x="32" y="98"/>
                    </a:lnTo>
                    <a:lnTo>
                      <a:pt x="36"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785" name="Freeform 301"/>
              <p:cNvSpPr>
                <a:spLocks/>
              </p:cNvSpPr>
              <p:nvPr/>
            </p:nvSpPr>
            <p:spPr bwMode="auto">
              <a:xfrm>
                <a:off x="4668" y="1301"/>
                <a:ext cx="21" cy="13"/>
              </a:xfrm>
              <a:custGeom>
                <a:avLst/>
                <a:gdLst>
                  <a:gd name="T0" fmla="*/ 18 w 477"/>
                  <a:gd name="T1" fmla="*/ 13 h 283"/>
                  <a:gd name="T2" fmla="*/ 19 w 477"/>
                  <a:gd name="T3" fmla="*/ 13 h 283"/>
                  <a:gd name="T4" fmla="*/ 19 w 477"/>
                  <a:gd name="T5" fmla="*/ 13 h 283"/>
                  <a:gd name="T6" fmla="*/ 20 w 477"/>
                  <a:gd name="T7" fmla="*/ 12 h 283"/>
                  <a:gd name="T8" fmla="*/ 20 w 477"/>
                  <a:gd name="T9" fmla="*/ 12 h 283"/>
                  <a:gd name="T10" fmla="*/ 21 w 477"/>
                  <a:gd name="T11" fmla="*/ 11 h 283"/>
                  <a:gd name="T12" fmla="*/ 21 w 477"/>
                  <a:gd name="T13" fmla="*/ 11 h 283"/>
                  <a:gd name="T14" fmla="*/ 21 w 477"/>
                  <a:gd name="T15" fmla="*/ 10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1 h 283"/>
                  <a:gd name="T28" fmla="*/ 19 w 477"/>
                  <a:gd name="T29" fmla="*/ 0 h 283"/>
                  <a:gd name="T30" fmla="*/ 19 w 477"/>
                  <a:gd name="T31" fmla="*/ 0 h 283"/>
                  <a:gd name="T32" fmla="*/ 18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10 h 283"/>
                  <a:gd name="T52" fmla="*/ 0 w 477"/>
                  <a:gd name="T53" fmla="*/ 11 h 283"/>
                  <a:gd name="T54" fmla="*/ 0 w 477"/>
                  <a:gd name="T55" fmla="*/ 11 h 283"/>
                  <a:gd name="T56" fmla="*/ 1 w 477"/>
                  <a:gd name="T57" fmla="*/ 12 h 283"/>
                  <a:gd name="T58" fmla="*/ 1 w 477"/>
                  <a:gd name="T59" fmla="*/ 12 h 283"/>
                  <a:gd name="T60" fmla="*/ 1 w 477"/>
                  <a:gd name="T61" fmla="*/ 12 h 283"/>
                  <a:gd name="T62" fmla="*/ 2 w 477"/>
                  <a:gd name="T63" fmla="*/ 13 h 283"/>
                  <a:gd name="T64" fmla="*/ 2 w 477"/>
                  <a:gd name="T65" fmla="*/ 13 h 283"/>
                  <a:gd name="T66" fmla="*/ 3 w 477"/>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19" y="282"/>
                    </a:lnTo>
                    <a:lnTo>
                      <a:pt x="425" y="281"/>
                    </a:lnTo>
                    <a:lnTo>
                      <a:pt x="430" y="280"/>
                    </a:lnTo>
                    <a:lnTo>
                      <a:pt x="435" y="277"/>
                    </a:lnTo>
                    <a:lnTo>
                      <a:pt x="440" y="275"/>
                    </a:lnTo>
                    <a:lnTo>
                      <a:pt x="445" y="271"/>
                    </a:lnTo>
                    <a:lnTo>
                      <a:pt x="451" y="268"/>
                    </a:lnTo>
                    <a:lnTo>
                      <a:pt x="456" y="263"/>
                    </a:lnTo>
                    <a:lnTo>
                      <a:pt x="460" y="259"/>
                    </a:lnTo>
                    <a:lnTo>
                      <a:pt x="464" y="253"/>
                    </a:lnTo>
                    <a:lnTo>
                      <a:pt x="468" y="247"/>
                    </a:lnTo>
                    <a:lnTo>
                      <a:pt x="471" y="241"/>
                    </a:lnTo>
                    <a:lnTo>
                      <a:pt x="473" y="235"/>
                    </a:lnTo>
                    <a:lnTo>
                      <a:pt x="475" y="229"/>
                    </a:lnTo>
                    <a:lnTo>
                      <a:pt x="476" y="222"/>
                    </a:lnTo>
                    <a:lnTo>
                      <a:pt x="477" y="215"/>
                    </a:lnTo>
                    <a:lnTo>
                      <a:pt x="463" y="67"/>
                    </a:lnTo>
                    <a:lnTo>
                      <a:pt x="462" y="60"/>
                    </a:lnTo>
                    <a:lnTo>
                      <a:pt x="462" y="52"/>
                    </a:lnTo>
                    <a:lnTo>
                      <a:pt x="460" y="46"/>
                    </a:lnTo>
                    <a:lnTo>
                      <a:pt x="459" y="40"/>
                    </a:lnTo>
                    <a:lnTo>
                      <a:pt x="457" y="34"/>
                    </a:lnTo>
                    <a:lnTo>
                      <a:pt x="454" y="29"/>
                    </a:lnTo>
                    <a:lnTo>
                      <a:pt x="452" y="24"/>
                    </a:lnTo>
                    <a:lnTo>
                      <a:pt x="449" y="20"/>
                    </a:lnTo>
                    <a:lnTo>
                      <a:pt x="444" y="14"/>
                    </a:lnTo>
                    <a:lnTo>
                      <a:pt x="441" y="11"/>
                    </a:lnTo>
                    <a:lnTo>
                      <a:pt x="437" y="7"/>
                    </a:lnTo>
                    <a:lnTo>
                      <a:pt x="433" y="5"/>
                    </a:lnTo>
                    <a:lnTo>
                      <a:pt x="428" y="2"/>
                    </a:lnTo>
                    <a:lnTo>
                      <a:pt x="424" y="1"/>
                    </a:lnTo>
                    <a:lnTo>
                      <a:pt x="419" y="0"/>
                    </a:lnTo>
                    <a:lnTo>
                      <a:pt x="415" y="0"/>
                    </a:lnTo>
                    <a:lnTo>
                      <a:pt x="62" y="0"/>
                    </a:lnTo>
                    <a:lnTo>
                      <a:pt x="56" y="0"/>
                    </a:lnTo>
                    <a:lnTo>
                      <a:pt x="51" y="1"/>
                    </a:lnTo>
                    <a:lnTo>
                      <a:pt x="47" y="2"/>
                    </a:lnTo>
                    <a:lnTo>
                      <a:pt x="43" y="5"/>
                    </a:lnTo>
                    <a:lnTo>
                      <a:pt x="39" y="7"/>
                    </a:lnTo>
                    <a:lnTo>
                      <a:pt x="35" y="11"/>
                    </a:lnTo>
                    <a:lnTo>
                      <a:pt x="31" y="14"/>
                    </a:lnTo>
                    <a:lnTo>
                      <a:pt x="28" y="20"/>
                    </a:lnTo>
                    <a:lnTo>
                      <a:pt x="25" y="24"/>
                    </a:lnTo>
                    <a:lnTo>
                      <a:pt x="21" y="29"/>
                    </a:lnTo>
                    <a:lnTo>
                      <a:pt x="19" y="34"/>
                    </a:lnTo>
                    <a:lnTo>
                      <a:pt x="17" y="40"/>
                    </a:lnTo>
                    <a:lnTo>
                      <a:pt x="16" y="46"/>
                    </a:lnTo>
                    <a:lnTo>
                      <a:pt x="14" y="52"/>
                    </a:lnTo>
                    <a:lnTo>
                      <a:pt x="14" y="60"/>
                    </a:lnTo>
                    <a:lnTo>
                      <a:pt x="14" y="67"/>
                    </a:lnTo>
                    <a:lnTo>
                      <a:pt x="0" y="215"/>
                    </a:lnTo>
                    <a:lnTo>
                      <a:pt x="0" y="222"/>
                    </a:lnTo>
                    <a:lnTo>
                      <a:pt x="1" y="229"/>
                    </a:lnTo>
                    <a:lnTo>
                      <a:pt x="3" y="235"/>
                    </a:lnTo>
                    <a:lnTo>
                      <a:pt x="5" y="241"/>
                    </a:lnTo>
                    <a:lnTo>
                      <a:pt x="8" y="247"/>
                    </a:lnTo>
                    <a:lnTo>
                      <a:pt x="12" y="253"/>
                    </a:lnTo>
                    <a:lnTo>
                      <a:pt x="16" y="259"/>
                    </a:lnTo>
                    <a:lnTo>
                      <a:pt x="20" y="263"/>
                    </a:lnTo>
                    <a:lnTo>
                      <a:pt x="26" y="268"/>
                    </a:lnTo>
                    <a:lnTo>
                      <a:pt x="31" y="271"/>
                    </a:lnTo>
                    <a:lnTo>
                      <a:pt x="36" y="275"/>
                    </a:lnTo>
                    <a:lnTo>
                      <a:pt x="41" y="277"/>
                    </a:lnTo>
                    <a:lnTo>
                      <a:pt x="46" y="280"/>
                    </a:lnTo>
                    <a:lnTo>
                      <a:pt x="51" y="281"/>
                    </a:lnTo>
                    <a:lnTo>
                      <a:pt x="56" y="282"/>
                    </a:lnTo>
                    <a:lnTo>
                      <a:pt x="62"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786" name="Freeform 302"/>
              <p:cNvSpPr>
                <a:spLocks/>
              </p:cNvSpPr>
              <p:nvPr/>
            </p:nvSpPr>
            <p:spPr bwMode="auto">
              <a:xfrm>
                <a:off x="4669" y="1302"/>
                <a:ext cx="20" cy="11"/>
              </a:xfrm>
              <a:custGeom>
                <a:avLst/>
                <a:gdLst>
                  <a:gd name="T0" fmla="*/ 18 w 455"/>
                  <a:gd name="T1" fmla="*/ 11 h 270"/>
                  <a:gd name="T2" fmla="*/ 18 w 455"/>
                  <a:gd name="T3" fmla="*/ 11 h 270"/>
                  <a:gd name="T4" fmla="*/ 18 w 455"/>
                  <a:gd name="T5" fmla="*/ 11 h 270"/>
                  <a:gd name="T6" fmla="*/ 19 w 455"/>
                  <a:gd name="T7" fmla="*/ 10 h 270"/>
                  <a:gd name="T8" fmla="*/ 19 w 455"/>
                  <a:gd name="T9" fmla="*/ 10 h 270"/>
                  <a:gd name="T10" fmla="*/ 20 w 455"/>
                  <a:gd name="T11" fmla="*/ 10 h 270"/>
                  <a:gd name="T12" fmla="*/ 20 w 455"/>
                  <a:gd name="T13" fmla="*/ 9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9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2 h 270"/>
                  <a:gd name="T50" fmla="*/ 0 w 455"/>
                  <a:gd name="T51" fmla="*/ 8 h 270"/>
                  <a:gd name="T52" fmla="*/ 0 w 455"/>
                  <a:gd name="T53" fmla="*/ 9 h 270"/>
                  <a:gd name="T54" fmla="*/ 0 w 455"/>
                  <a:gd name="T55" fmla="*/ 9 h 270"/>
                  <a:gd name="T56" fmla="*/ 1 w 455"/>
                  <a:gd name="T57" fmla="*/ 10 h 270"/>
                  <a:gd name="T58" fmla="*/ 1 w 455"/>
                  <a:gd name="T59" fmla="*/ 10 h 270"/>
                  <a:gd name="T60" fmla="*/ 1 w 455"/>
                  <a:gd name="T61" fmla="*/ 11 h 270"/>
                  <a:gd name="T62" fmla="*/ 2 w 455"/>
                  <a:gd name="T63" fmla="*/ 11 h 270"/>
                  <a:gd name="T64" fmla="*/ 2 w 455"/>
                  <a:gd name="T65" fmla="*/ 11 h 270"/>
                  <a:gd name="T66" fmla="*/ 3 w 455"/>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5" y="270"/>
                    </a:moveTo>
                    <a:lnTo>
                      <a:pt x="400" y="269"/>
                    </a:lnTo>
                    <a:lnTo>
                      <a:pt x="405" y="268"/>
                    </a:lnTo>
                    <a:lnTo>
                      <a:pt x="410" y="267"/>
                    </a:lnTo>
                    <a:lnTo>
                      <a:pt x="415" y="265"/>
                    </a:lnTo>
                    <a:lnTo>
                      <a:pt x="420" y="262"/>
                    </a:lnTo>
                    <a:lnTo>
                      <a:pt x="425" y="259"/>
                    </a:lnTo>
                    <a:lnTo>
                      <a:pt x="429" y="256"/>
                    </a:lnTo>
                    <a:lnTo>
                      <a:pt x="434" y="251"/>
                    </a:lnTo>
                    <a:lnTo>
                      <a:pt x="439" y="246"/>
                    </a:lnTo>
                    <a:lnTo>
                      <a:pt x="443" y="241"/>
                    </a:lnTo>
                    <a:lnTo>
                      <a:pt x="446" y="236"/>
                    </a:lnTo>
                    <a:lnTo>
                      <a:pt x="449" y="231"/>
                    </a:lnTo>
                    <a:lnTo>
                      <a:pt x="451" y="225"/>
                    </a:lnTo>
                    <a:lnTo>
                      <a:pt x="453" y="219"/>
                    </a:lnTo>
                    <a:lnTo>
                      <a:pt x="454" y="213"/>
                    </a:lnTo>
                    <a:lnTo>
                      <a:pt x="455" y="206"/>
                    </a:lnTo>
                    <a:lnTo>
                      <a:pt x="442" y="65"/>
                    </a:lnTo>
                    <a:lnTo>
                      <a:pt x="441" y="58"/>
                    </a:lnTo>
                    <a:lnTo>
                      <a:pt x="441" y="51"/>
                    </a:lnTo>
                    <a:lnTo>
                      <a:pt x="439" y="45"/>
                    </a:lnTo>
                    <a:lnTo>
                      <a:pt x="438" y="39"/>
                    </a:lnTo>
                    <a:lnTo>
                      <a:pt x="435" y="33"/>
                    </a:lnTo>
                    <a:lnTo>
                      <a:pt x="433" y="28"/>
                    </a:lnTo>
                    <a:lnTo>
                      <a:pt x="430" y="23"/>
                    </a:lnTo>
                    <a:lnTo>
                      <a:pt x="427" y="19"/>
                    </a:lnTo>
                    <a:lnTo>
                      <a:pt x="424" y="15"/>
                    </a:lnTo>
                    <a:lnTo>
                      <a:pt x="421" y="10"/>
                    </a:lnTo>
                    <a:lnTo>
                      <a:pt x="417" y="7"/>
                    </a:lnTo>
                    <a:lnTo>
                      <a:pt x="413" y="4"/>
                    </a:lnTo>
                    <a:lnTo>
                      <a:pt x="409" y="2"/>
                    </a:lnTo>
                    <a:lnTo>
                      <a:pt x="405" y="1"/>
                    </a:lnTo>
                    <a:lnTo>
                      <a:pt x="400" y="0"/>
                    </a:lnTo>
                    <a:lnTo>
                      <a:pt x="395" y="0"/>
                    </a:lnTo>
                    <a:lnTo>
                      <a:pt x="61" y="0"/>
                    </a:lnTo>
                    <a:lnTo>
                      <a:pt x="56" y="0"/>
                    </a:lnTo>
                    <a:lnTo>
                      <a:pt x="51" y="1"/>
                    </a:lnTo>
                    <a:lnTo>
                      <a:pt x="46" y="2"/>
                    </a:lnTo>
                    <a:lnTo>
                      <a:pt x="41" y="4"/>
                    </a:lnTo>
                    <a:lnTo>
                      <a:pt x="37" y="7"/>
                    </a:lnTo>
                    <a:lnTo>
                      <a:pt x="34" y="10"/>
                    </a:lnTo>
                    <a:lnTo>
                      <a:pt x="30" y="15"/>
                    </a:lnTo>
                    <a:lnTo>
                      <a:pt x="27" y="19"/>
                    </a:lnTo>
                    <a:lnTo>
                      <a:pt x="24" y="23"/>
                    </a:lnTo>
                    <a:lnTo>
                      <a:pt x="21" y="28"/>
                    </a:lnTo>
                    <a:lnTo>
                      <a:pt x="19" y="33"/>
                    </a:lnTo>
                    <a:lnTo>
                      <a:pt x="17" y="39"/>
                    </a:lnTo>
                    <a:lnTo>
                      <a:pt x="16" y="45"/>
                    </a:lnTo>
                    <a:lnTo>
                      <a:pt x="14" y="51"/>
                    </a:lnTo>
                    <a:lnTo>
                      <a:pt x="14" y="58"/>
                    </a:lnTo>
                    <a:lnTo>
                      <a:pt x="14" y="65"/>
                    </a:lnTo>
                    <a:lnTo>
                      <a:pt x="0" y="206"/>
                    </a:lnTo>
                    <a:lnTo>
                      <a:pt x="0" y="213"/>
                    </a:lnTo>
                    <a:lnTo>
                      <a:pt x="1" y="219"/>
                    </a:lnTo>
                    <a:lnTo>
                      <a:pt x="3" y="225"/>
                    </a:lnTo>
                    <a:lnTo>
                      <a:pt x="5" y="231"/>
                    </a:lnTo>
                    <a:lnTo>
                      <a:pt x="8" y="236"/>
                    </a:lnTo>
                    <a:lnTo>
                      <a:pt x="12" y="241"/>
                    </a:lnTo>
                    <a:lnTo>
                      <a:pt x="16" y="246"/>
                    </a:lnTo>
                    <a:lnTo>
                      <a:pt x="20" y="251"/>
                    </a:lnTo>
                    <a:lnTo>
                      <a:pt x="25" y="256"/>
                    </a:lnTo>
                    <a:lnTo>
                      <a:pt x="29" y="259"/>
                    </a:lnTo>
                    <a:lnTo>
                      <a:pt x="34" y="262"/>
                    </a:lnTo>
                    <a:lnTo>
                      <a:pt x="39" y="265"/>
                    </a:lnTo>
                    <a:lnTo>
                      <a:pt x="44" y="267"/>
                    </a:lnTo>
                    <a:lnTo>
                      <a:pt x="51" y="268"/>
                    </a:lnTo>
                    <a:lnTo>
                      <a:pt x="56" y="269"/>
                    </a:lnTo>
                    <a:lnTo>
                      <a:pt x="61"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787" name="Freeform 303"/>
              <p:cNvSpPr>
                <a:spLocks/>
              </p:cNvSpPr>
              <p:nvPr/>
            </p:nvSpPr>
            <p:spPr bwMode="auto">
              <a:xfrm>
                <a:off x="4672" y="1307"/>
                <a:ext cx="14" cy="6"/>
              </a:xfrm>
              <a:custGeom>
                <a:avLst/>
                <a:gdLst>
                  <a:gd name="T0" fmla="*/ 14 w 332"/>
                  <a:gd name="T1" fmla="*/ 3 h 122"/>
                  <a:gd name="T2" fmla="*/ 14 w 332"/>
                  <a:gd name="T3" fmla="*/ 3 h 122"/>
                  <a:gd name="T4" fmla="*/ 14 w 332"/>
                  <a:gd name="T5" fmla="*/ 4 h 122"/>
                  <a:gd name="T6" fmla="*/ 14 w 332"/>
                  <a:gd name="T7" fmla="*/ 4 h 122"/>
                  <a:gd name="T8" fmla="*/ 14 w 332"/>
                  <a:gd name="T9" fmla="*/ 4 h 122"/>
                  <a:gd name="T10" fmla="*/ 14 w 332"/>
                  <a:gd name="T11" fmla="*/ 4 h 122"/>
                  <a:gd name="T12" fmla="*/ 14 w 332"/>
                  <a:gd name="T13" fmla="*/ 5 h 122"/>
                  <a:gd name="T14" fmla="*/ 14 w 332"/>
                  <a:gd name="T15" fmla="*/ 5 h 122"/>
                  <a:gd name="T16" fmla="*/ 14 w 332"/>
                  <a:gd name="T17" fmla="*/ 5 h 122"/>
                  <a:gd name="T18" fmla="*/ 13 w 332"/>
                  <a:gd name="T19" fmla="*/ 5 h 122"/>
                  <a:gd name="T20" fmla="*/ 13 w 332"/>
                  <a:gd name="T21" fmla="*/ 5 h 122"/>
                  <a:gd name="T22" fmla="*/ 13 w 332"/>
                  <a:gd name="T23" fmla="*/ 6 h 122"/>
                  <a:gd name="T24" fmla="*/ 13 w 332"/>
                  <a:gd name="T25" fmla="*/ 6 h 122"/>
                  <a:gd name="T26" fmla="*/ 13 w 332"/>
                  <a:gd name="T27" fmla="*/ 6 h 122"/>
                  <a:gd name="T28" fmla="*/ 13 w 332"/>
                  <a:gd name="T29" fmla="*/ 6 h 122"/>
                  <a:gd name="T30" fmla="*/ 13 w 332"/>
                  <a:gd name="T31" fmla="*/ 6 h 122"/>
                  <a:gd name="T32" fmla="*/ 12 w 332"/>
                  <a:gd name="T33" fmla="*/ 6 h 122"/>
                  <a:gd name="T34" fmla="*/ 2 w 332"/>
                  <a:gd name="T35" fmla="*/ 6 h 122"/>
                  <a:gd name="T36" fmla="*/ 1 w 332"/>
                  <a:gd name="T37" fmla="*/ 6 h 122"/>
                  <a:gd name="T38" fmla="*/ 1 w 332"/>
                  <a:gd name="T39" fmla="*/ 6 h 122"/>
                  <a:gd name="T40" fmla="*/ 1 w 332"/>
                  <a:gd name="T41" fmla="*/ 6 h 122"/>
                  <a:gd name="T42" fmla="*/ 1 w 332"/>
                  <a:gd name="T43" fmla="*/ 6 h 122"/>
                  <a:gd name="T44" fmla="*/ 1 w 332"/>
                  <a:gd name="T45" fmla="*/ 6 h 122"/>
                  <a:gd name="T46" fmla="*/ 1 w 332"/>
                  <a:gd name="T47" fmla="*/ 5 h 122"/>
                  <a:gd name="T48" fmla="*/ 1 w 332"/>
                  <a:gd name="T49" fmla="*/ 5 h 122"/>
                  <a:gd name="T50" fmla="*/ 0 w 332"/>
                  <a:gd name="T51" fmla="*/ 5 h 122"/>
                  <a:gd name="T52" fmla="*/ 0 w 332"/>
                  <a:gd name="T53" fmla="*/ 5 h 122"/>
                  <a:gd name="T54" fmla="*/ 0 w 332"/>
                  <a:gd name="T55" fmla="*/ 5 h 122"/>
                  <a:gd name="T56" fmla="*/ 0 w 332"/>
                  <a:gd name="T57" fmla="*/ 4 h 122"/>
                  <a:gd name="T58" fmla="*/ 0 w 332"/>
                  <a:gd name="T59" fmla="*/ 4 h 122"/>
                  <a:gd name="T60" fmla="*/ 0 w 332"/>
                  <a:gd name="T61" fmla="*/ 4 h 122"/>
                  <a:gd name="T62" fmla="*/ 0 w 332"/>
                  <a:gd name="T63" fmla="*/ 4 h 122"/>
                  <a:gd name="T64" fmla="*/ 0 w 332"/>
                  <a:gd name="T65" fmla="*/ 3 h 122"/>
                  <a:gd name="T66" fmla="*/ 0 w 332"/>
                  <a:gd name="T67" fmla="*/ 3 h 122"/>
                  <a:gd name="T68" fmla="*/ 0 w 332"/>
                  <a:gd name="T69" fmla="*/ 0 h 122"/>
                  <a:gd name="T70" fmla="*/ 14 w 332"/>
                  <a:gd name="T71" fmla="*/ 0 h 122"/>
                  <a:gd name="T72" fmla="*/ 14 w 332"/>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2"/>
                  <a:gd name="T113" fmla="*/ 332 w 332"/>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2">
                    <a:moveTo>
                      <a:pt x="332" y="62"/>
                    </a:moveTo>
                    <a:lnTo>
                      <a:pt x="331" y="67"/>
                    </a:lnTo>
                    <a:lnTo>
                      <a:pt x="331" y="73"/>
                    </a:lnTo>
                    <a:lnTo>
                      <a:pt x="330" y="79"/>
                    </a:lnTo>
                    <a:lnTo>
                      <a:pt x="329" y="85"/>
                    </a:lnTo>
                    <a:lnTo>
                      <a:pt x="327" y="90"/>
                    </a:lnTo>
                    <a:lnTo>
                      <a:pt x="326" y="95"/>
                    </a:lnTo>
                    <a:lnTo>
                      <a:pt x="323" y="100"/>
                    </a:lnTo>
                    <a:lnTo>
                      <a:pt x="321" y="104"/>
                    </a:lnTo>
                    <a:lnTo>
                      <a:pt x="319" y="108"/>
                    </a:lnTo>
                    <a:lnTo>
                      <a:pt x="316" y="111"/>
                    </a:lnTo>
                    <a:lnTo>
                      <a:pt x="313" y="114"/>
                    </a:lnTo>
                    <a:lnTo>
                      <a:pt x="309" y="117"/>
                    </a:lnTo>
                    <a:lnTo>
                      <a:pt x="306" y="119"/>
                    </a:lnTo>
                    <a:lnTo>
                      <a:pt x="302" y="120"/>
                    </a:lnTo>
                    <a:lnTo>
                      <a:pt x="298" y="121"/>
                    </a:lnTo>
                    <a:lnTo>
                      <a:pt x="293" y="122"/>
                    </a:lnTo>
                    <a:lnTo>
                      <a:pt x="39" y="122"/>
                    </a:lnTo>
                    <a:lnTo>
                      <a:pt x="34" y="121"/>
                    </a:lnTo>
                    <a:lnTo>
                      <a:pt x="30" y="120"/>
                    </a:lnTo>
                    <a:lnTo>
                      <a:pt x="26" y="119"/>
                    </a:lnTo>
                    <a:lnTo>
                      <a:pt x="21" y="117"/>
                    </a:lnTo>
                    <a:lnTo>
                      <a:pt x="18" y="114"/>
                    </a:lnTo>
                    <a:lnTo>
                      <a:pt x="15" y="111"/>
                    </a:lnTo>
                    <a:lnTo>
                      <a:pt x="12" y="108"/>
                    </a:lnTo>
                    <a:lnTo>
                      <a:pt x="10" y="104"/>
                    </a:lnTo>
                    <a:lnTo>
                      <a:pt x="7" y="100"/>
                    </a:lnTo>
                    <a:lnTo>
                      <a:pt x="5" y="95"/>
                    </a:lnTo>
                    <a:lnTo>
                      <a:pt x="3" y="90"/>
                    </a:lnTo>
                    <a:lnTo>
                      <a:pt x="2" y="85"/>
                    </a:lnTo>
                    <a:lnTo>
                      <a:pt x="1" y="79"/>
                    </a:lnTo>
                    <a:lnTo>
                      <a:pt x="0" y="73"/>
                    </a:lnTo>
                    <a:lnTo>
                      <a:pt x="0" y="67"/>
                    </a:lnTo>
                    <a:lnTo>
                      <a:pt x="0" y="62"/>
                    </a:lnTo>
                    <a:lnTo>
                      <a:pt x="2" y="0"/>
                    </a:lnTo>
                    <a:lnTo>
                      <a:pt x="330" y="0"/>
                    </a:lnTo>
                    <a:lnTo>
                      <a:pt x="332" y="62"/>
                    </a:lnTo>
                    <a:close/>
                  </a:path>
                </a:pathLst>
              </a:custGeom>
              <a:solidFill>
                <a:srgbClr val="CDCAC7"/>
              </a:solidFill>
              <a:ln w="0">
                <a:solidFill>
                  <a:srgbClr val="000000"/>
                </a:solidFill>
                <a:round/>
                <a:headEnd/>
                <a:tailEnd/>
              </a:ln>
            </p:spPr>
            <p:txBody>
              <a:bodyPr/>
              <a:lstStyle/>
              <a:p>
                <a:pPr algn="ctr"/>
                <a:endParaRPr lang="en-US" sz="1800"/>
              </a:p>
            </p:txBody>
          </p:sp>
          <p:sp>
            <p:nvSpPr>
              <p:cNvPr id="309788" name="Freeform 304"/>
              <p:cNvSpPr>
                <a:spLocks/>
              </p:cNvSpPr>
              <p:nvPr/>
            </p:nvSpPr>
            <p:spPr bwMode="auto">
              <a:xfrm>
                <a:off x="4670" y="1303"/>
                <a:ext cx="1" cy="9"/>
              </a:xfrm>
              <a:custGeom>
                <a:avLst/>
                <a:gdLst>
                  <a:gd name="T0" fmla="*/ 1 w 32"/>
                  <a:gd name="T1" fmla="*/ 9 h 201"/>
                  <a:gd name="T2" fmla="*/ 1 w 32"/>
                  <a:gd name="T3" fmla="*/ 9 h 201"/>
                  <a:gd name="T4" fmla="*/ 1 w 32"/>
                  <a:gd name="T5" fmla="*/ 9 h 201"/>
                  <a:gd name="T6" fmla="*/ 1 w 32"/>
                  <a:gd name="T7" fmla="*/ 9 h 201"/>
                  <a:gd name="T8" fmla="*/ 1 w 32"/>
                  <a:gd name="T9" fmla="*/ 9 h 201"/>
                  <a:gd name="T10" fmla="*/ 1 w 32"/>
                  <a:gd name="T11" fmla="*/ 9 h 201"/>
                  <a:gd name="T12" fmla="*/ 1 w 32"/>
                  <a:gd name="T13" fmla="*/ 8 h 201"/>
                  <a:gd name="T14" fmla="*/ 1 w 32"/>
                  <a:gd name="T15" fmla="*/ 8 h 201"/>
                  <a:gd name="T16" fmla="*/ 1 w 32"/>
                  <a:gd name="T17" fmla="*/ 1 h 201"/>
                  <a:gd name="T18" fmla="*/ 1 w 32"/>
                  <a:gd name="T19" fmla="*/ 1 h 201"/>
                  <a:gd name="T20" fmla="*/ 1 w 32"/>
                  <a:gd name="T21" fmla="*/ 0 h 201"/>
                  <a:gd name="T22" fmla="*/ 1 w 32"/>
                  <a:gd name="T23" fmla="*/ 0 h 201"/>
                  <a:gd name="T24" fmla="*/ 1 w 32"/>
                  <a:gd name="T25" fmla="*/ 0 h 201"/>
                  <a:gd name="T26" fmla="*/ 1 w 32"/>
                  <a:gd name="T27" fmla="*/ 0 h 201"/>
                  <a:gd name="T28" fmla="*/ 1 w 32"/>
                  <a:gd name="T29" fmla="*/ 0 h 201"/>
                  <a:gd name="T30" fmla="*/ 1 w 32"/>
                  <a:gd name="T31" fmla="*/ 0 h 201"/>
                  <a:gd name="T32" fmla="*/ 1 w 32"/>
                  <a:gd name="T33" fmla="*/ 0 h 201"/>
                  <a:gd name="T34" fmla="*/ 0 w 32"/>
                  <a:gd name="T35" fmla="*/ 0 h 201"/>
                  <a:gd name="T36" fmla="*/ 0 w 32"/>
                  <a:gd name="T37" fmla="*/ 0 h 201"/>
                  <a:gd name="T38" fmla="*/ 0 w 32"/>
                  <a:gd name="T39" fmla="*/ 0 h 201"/>
                  <a:gd name="T40" fmla="*/ 0 w 32"/>
                  <a:gd name="T41" fmla="*/ 0 h 201"/>
                  <a:gd name="T42" fmla="*/ 0 w 32"/>
                  <a:gd name="T43" fmla="*/ 0 h 201"/>
                  <a:gd name="T44" fmla="*/ 0 w 32"/>
                  <a:gd name="T45" fmla="*/ 0 h 201"/>
                  <a:gd name="T46" fmla="*/ 0 w 32"/>
                  <a:gd name="T47" fmla="*/ 1 h 201"/>
                  <a:gd name="T48" fmla="*/ 0 w 32"/>
                  <a:gd name="T49" fmla="*/ 1 h 201"/>
                  <a:gd name="T50" fmla="*/ 0 w 32"/>
                  <a:gd name="T51" fmla="*/ 8 h 201"/>
                  <a:gd name="T52" fmla="*/ 0 w 32"/>
                  <a:gd name="T53" fmla="*/ 8 h 201"/>
                  <a:gd name="T54" fmla="*/ 0 w 32"/>
                  <a:gd name="T55" fmla="*/ 8 h 201"/>
                  <a:gd name="T56" fmla="*/ 0 w 32"/>
                  <a:gd name="T57" fmla="*/ 8 h 201"/>
                  <a:gd name="T58" fmla="*/ 0 w 32"/>
                  <a:gd name="T59" fmla="*/ 9 h 201"/>
                  <a:gd name="T60" fmla="*/ 0 w 32"/>
                  <a:gd name="T61" fmla="*/ 9 h 201"/>
                  <a:gd name="T62" fmla="*/ 0 w 32"/>
                  <a:gd name="T63" fmla="*/ 9 h 201"/>
                  <a:gd name="T64" fmla="*/ 1 w 32"/>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1"/>
                  <a:gd name="T101" fmla="*/ 32 w 32"/>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1">
                    <a:moveTo>
                      <a:pt x="18" y="201"/>
                    </a:moveTo>
                    <a:lnTo>
                      <a:pt x="19" y="200"/>
                    </a:lnTo>
                    <a:lnTo>
                      <a:pt x="20" y="200"/>
                    </a:lnTo>
                    <a:lnTo>
                      <a:pt x="22" y="200"/>
                    </a:lnTo>
                    <a:lnTo>
                      <a:pt x="23" y="199"/>
                    </a:lnTo>
                    <a:lnTo>
                      <a:pt x="24" y="198"/>
                    </a:lnTo>
                    <a:lnTo>
                      <a:pt x="25" y="197"/>
                    </a:lnTo>
                    <a:lnTo>
                      <a:pt x="27" y="196"/>
                    </a:lnTo>
                    <a:lnTo>
                      <a:pt x="28" y="195"/>
                    </a:lnTo>
                    <a:lnTo>
                      <a:pt x="28" y="194"/>
                    </a:lnTo>
                    <a:lnTo>
                      <a:pt x="29" y="192"/>
                    </a:lnTo>
                    <a:lnTo>
                      <a:pt x="30" y="191"/>
                    </a:lnTo>
                    <a:lnTo>
                      <a:pt x="30" y="189"/>
                    </a:lnTo>
                    <a:lnTo>
                      <a:pt x="31" y="187"/>
                    </a:lnTo>
                    <a:lnTo>
                      <a:pt x="31" y="185"/>
                    </a:lnTo>
                    <a:lnTo>
                      <a:pt x="31" y="184"/>
                    </a:lnTo>
                    <a:lnTo>
                      <a:pt x="32" y="182"/>
                    </a:lnTo>
                    <a:lnTo>
                      <a:pt x="32" y="20"/>
                    </a:lnTo>
                    <a:lnTo>
                      <a:pt x="31" y="18"/>
                    </a:lnTo>
                    <a:lnTo>
                      <a:pt x="31" y="16"/>
                    </a:lnTo>
                    <a:lnTo>
                      <a:pt x="31" y="13"/>
                    </a:lnTo>
                    <a:lnTo>
                      <a:pt x="30" y="11"/>
                    </a:lnTo>
                    <a:lnTo>
                      <a:pt x="30" y="10"/>
                    </a:lnTo>
                    <a:lnTo>
                      <a:pt x="29" y="8"/>
                    </a:lnTo>
                    <a:lnTo>
                      <a:pt x="28" y="7"/>
                    </a:lnTo>
                    <a:lnTo>
                      <a:pt x="28" y="5"/>
                    </a:lnTo>
                    <a:lnTo>
                      <a:pt x="27" y="4"/>
                    </a:lnTo>
                    <a:lnTo>
                      <a:pt x="25" y="3"/>
                    </a:lnTo>
                    <a:lnTo>
                      <a:pt x="24" y="2"/>
                    </a:lnTo>
                    <a:lnTo>
                      <a:pt x="23" y="1"/>
                    </a:lnTo>
                    <a:lnTo>
                      <a:pt x="22" y="0"/>
                    </a:lnTo>
                    <a:lnTo>
                      <a:pt x="20" y="0"/>
                    </a:lnTo>
                    <a:lnTo>
                      <a:pt x="19" y="0"/>
                    </a:lnTo>
                    <a:lnTo>
                      <a:pt x="18" y="0"/>
                    </a:lnTo>
                    <a:lnTo>
                      <a:pt x="16" y="0"/>
                    </a:lnTo>
                    <a:lnTo>
                      <a:pt x="15" y="0"/>
                    </a:lnTo>
                    <a:lnTo>
                      <a:pt x="14" y="0"/>
                    </a:lnTo>
                    <a:lnTo>
                      <a:pt x="13" y="1"/>
                    </a:lnTo>
                    <a:lnTo>
                      <a:pt x="11" y="2"/>
                    </a:lnTo>
                    <a:lnTo>
                      <a:pt x="10" y="3"/>
                    </a:lnTo>
                    <a:lnTo>
                      <a:pt x="9" y="4"/>
                    </a:lnTo>
                    <a:lnTo>
                      <a:pt x="8" y="5"/>
                    </a:lnTo>
                    <a:lnTo>
                      <a:pt x="8" y="7"/>
                    </a:lnTo>
                    <a:lnTo>
                      <a:pt x="7" y="8"/>
                    </a:lnTo>
                    <a:lnTo>
                      <a:pt x="6" y="10"/>
                    </a:lnTo>
                    <a:lnTo>
                      <a:pt x="6" y="11"/>
                    </a:lnTo>
                    <a:lnTo>
                      <a:pt x="5" y="13"/>
                    </a:lnTo>
                    <a:lnTo>
                      <a:pt x="5" y="16"/>
                    </a:lnTo>
                    <a:lnTo>
                      <a:pt x="5" y="18"/>
                    </a:lnTo>
                    <a:lnTo>
                      <a:pt x="5" y="20"/>
                    </a:lnTo>
                    <a:lnTo>
                      <a:pt x="0" y="169"/>
                    </a:lnTo>
                    <a:lnTo>
                      <a:pt x="0" y="170"/>
                    </a:lnTo>
                    <a:lnTo>
                      <a:pt x="0" y="173"/>
                    </a:lnTo>
                    <a:lnTo>
                      <a:pt x="1" y="176"/>
                    </a:lnTo>
                    <a:lnTo>
                      <a:pt x="1" y="179"/>
                    </a:lnTo>
                    <a:lnTo>
                      <a:pt x="2" y="181"/>
                    </a:lnTo>
                    <a:lnTo>
                      <a:pt x="3" y="184"/>
                    </a:lnTo>
                    <a:lnTo>
                      <a:pt x="5" y="186"/>
                    </a:lnTo>
                    <a:lnTo>
                      <a:pt x="6" y="189"/>
                    </a:lnTo>
                    <a:lnTo>
                      <a:pt x="7" y="191"/>
                    </a:lnTo>
                    <a:lnTo>
                      <a:pt x="9" y="193"/>
                    </a:lnTo>
                    <a:lnTo>
                      <a:pt x="10" y="195"/>
                    </a:lnTo>
                    <a:lnTo>
                      <a:pt x="12" y="197"/>
                    </a:lnTo>
                    <a:lnTo>
                      <a:pt x="13" y="198"/>
                    </a:lnTo>
                    <a:lnTo>
                      <a:pt x="15"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789" name="Freeform 305"/>
              <p:cNvSpPr>
                <a:spLocks/>
              </p:cNvSpPr>
              <p:nvPr/>
            </p:nvSpPr>
            <p:spPr bwMode="auto">
              <a:xfrm>
                <a:off x="4687" y="1303"/>
                <a:ext cx="1" cy="9"/>
              </a:xfrm>
              <a:custGeom>
                <a:avLst/>
                <a:gdLst>
                  <a:gd name="T0" fmla="*/ 0 w 37"/>
                  <a:gd name="T1" fmla="*/ 9 h 210"/>
                  <a:gd name="T2" fmla="*/ 0 w 37"/>
                  <a:gd name="T3" fmla="*/ 9 h 210"/>
                  <a:gd name="T4" fmla="*/ 1 w 37"/>
                  <a:gd name="T5" fmla="*/ 9 h 210"/>
                  <a:gd name="T6" fmla="*/ 1 w 37"/>
                  <a:gd name="T7" fmla="*/ 9 h 210"/>
                  <a:gd name="T8" fmla="*/ 1 w 37"/>
                  <a:gd name="T9" fmla="*/ 8 h 210"/>
                  <a:gd name="T10" fmla="*/ 1 w 37"/>
                  <a:gd name="T11" fmla="*/ 8 h 210"/>
                  <a:gd name="T12" fmla="*/ 1 w 37"/>
                  <a:gd name="T13" fmla="*/ 8 h 210"/>
                  <a:gd name="T14" fmla="*/ 1 w 37"/>
                  <a:gd name="T15" fmla="*/ 8 h 210"/>
                  <a:gd name="T16" fmla="*/ 1 w 37"/>
                  <a:gd name="T17" fmla="*/ 1 h 210"/>
                  <a:gd name="T18" fmla="*/ 1 w 37"/>
                  <a:gd name="T19" fmla="*/ 1 h 210"/>
                  <a:gd name="T20" fmla="*/ 1 w 37"/>
                  <a:gd name="T21" fmla="*/ 1 h 210"/>
                  <a:gd name="T22" fmla="*/ 1 w 37"/>
                  <a:gd name="T23" fmla="*/ 0 h 210"/>
                  <a:gd name="T24" fmla="*/ 1 w 37"/>
                  <a:gd name="T25" fmla="*/ 0 h 210"/>
                  <a:gd name="T26" fmla="*/ 1 w 37"/>
                  <a:gd name="T27" fmla="*/ 0 h 210"/>
                  <a:gd name="T28" fmla="*/ 0 w 37"/>
                  <a:gd name="T29" fmla="*/ 0 h 210"/>
                  <a:gd name="T30" fmla="*/ 0 w 37"/>
                  <a:gd name="T31" fmla="*/ 0 h 210"/>
                  <a:gd name="T32" fmla="*/ 0 w 37"/>
                  <a:gd name="T33" fmla="*/ 0 h 210"/>
                  <a:gd name="T34" fmla="*/ 0 w 37"/>
                  <a:gd name="T35" fmla="*/ 0 h 210"/>
                  <a:gd name="T36" fmla="*/ 0 w 37"/>
                  <a:gd name="T37" fmla="*/ 0 h 210"/>
                  <a:gd name="T38" fmla="*/ 0 w 37"/>
                  <a:gd name="T39" fmla="*/ 0 h 210"/>
                  <a:gd name="T40" fmla="*/ 0 w 37"/>
                  <a:gd name="T41" fmla="*/ 0 h 210"/>
                  <a:gd name="T42" fmla="*/ 0 w 37"/>
                  <a:gd name="T43" fmla="*/ 0 h 210"/>
                  <a:gd name="T44" fmla="*/ 0 w 37"/>
                  <a:gd name="T45" fmla="*/ 1 h 210"/>
                  <a:gd name="T46" fmla="*/ 0 w 37"/>
                  <a:gd name="T47" fmla="*/ 1 h 210"/>
                  <a:gd name="T48" fmla="*/ 0 w 37"/>
                  <a:gd name="T49" fmla="*/ 1 h 210"/>
                  <a:gd name="T50" fmla="*/ 0 w 37"/>
                  <a:gd name="T51" fmla="*/ 8 h 210"/>
                  <a:gd name="T52" fmla="*/ 0 w 37"/>
                  <a:gd name="T53" fmla="*/ 8 h 210"/>
                  <a:gd name="T54" fmla="*/ 0 w 37"/>
                  <a:gd name="T55" fmla="*/ 9 h 210"/>
                  <a:gd name="T56" fmla="*/ 0 w 37"/>
                  <a:gd name="T57" fmla="*/ 9 h 210"/>
                  <a:gd name="T58" fmla="*/ 0 w 37"/>
                  <a:gd name="T59" fmla="*/ 9 h 210"/>
                  <a:gd name="T60" fmla="*/ 0 w 37"/>
                  <a:gd name="T61" fmla="*/ 9 h 210"/>
                  <a:gd name="T62" fmla="*/ 0 w 37"/>
                  <a:gd name="T63" fmla="*/ 9 h 210"/>
                  <a:gd name="T64" fmla="*/ 0 w 37"/>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0"/>
                  <a:gd name="T101" fmla="*/ 37 w 37"/>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0">
                    <a:moveTo>
                      <a:pt x="13" y="210"/>
                    </a:moveTo>
                    <a:lnTo>
                      <a:pt x="14" y="209"/>
                    </a:lnTo>
                    <a:lnTo>
                      <a:pt x="16" y="209"/>
                    </a:lnTo>
                    <a:lnTo>
                      <a:pt x="18" y="207"/>
                    </a:lnTo>
                    <a:lnTo>
                      <a:pt x="19" y="206"/>
                    </a:lnTo>
                    <a:lnTo>
                      <a:pt x="21" y="204"/>
                    </a:lnTo>
                    <a:lnTo>
                      <a:pt x="23" y="202"/>
                    </a:lnTo>
                    <a:lnTo>
                      <a:pt x="25" y="200"/>
                    </a:lnTo>
                    <a:lnTo>
                      <a:pt x="27" y="198"/>
                    </a:lnTo>
                    <a:lnTo>
                      <a:pt x="29" y="195"/>
                    </a:lnTo>
                    <a:lnTo>
                      <a:pt x="30" y="192"/>
                    </a:lnTo>
                    <a:lnTo>
                      <a:pt x="33" y="190"/>
                    </a:lnTo>
                    <a:lnTo>
                      <a:pt x="34" y="187"/>
                    </a:lnTo>
                    <a:lnTo>
                      <a:pt x="35" y="185"/>
                    </a:lnTo>
                    <a:lnTo>
                      <a:pt x="36" y="181"/>
                    </a:lnTo>
                    <a:lnTo>
                      <a:pt x="36" y="179"/>
                    </a:lnTo>
                    <a:lnTo>
                      <a:pt x="37" y="177"/>
                    </a:lnTo>
                    <a:lnTo>
                      <a:pt x="27" y="20"/>
                    </a:lnTo>
                    <a:lnTo>
                      <a:pt x="26" y="17"/>
                    </a:lnTo>
                    <a:lnTo>
                      <a:pt x="26" y="15"/>
                    </a:lnTo>
                    <a:lnTo>
                      <a:pt x="26" y="14"/>
                    </a:lnTo>
                    <a:lnTo>
                      <a:pt x="25" y="12"/>
                    </a:lnTo>
                    <a:lnTo>
                      <a:pt x="25" y="10"/>
                    </a:lnTo>
                    <a:lnTo>
                      <a:pt x="24" y="8"/>
                    </a:lnTo>
                    <a:lnTo>
                      <a:pt x="23" y="7"/>
                    </a:lnTo>
                    <a:lnTo>
                      <a:pt x="23" y="5"/>
                    </a:lnTo>
                    <a:lnTo>
                      <a:pt x="22" y="4"/>
                    </a:lnTo>
                    <a:lnTo>
                      <a:pt x="20" y="3"/>
                    </a:lnTo>
                    <a:lnTo>
                      <a:pt x="19" y="2"/>
                    </a:lnTo>
                    <a:lnTo>
                      <a:pt x="18" y="1"/>
                    </a:lnTo>
                    <a:lnTo>
                      <a:pt x="17" y="0"/>
                    </a:lnTo>
                    <a:lnTo>
                      <a:pt x="15" y="0"/>
                    </a:lnTo>
                    <a:lnTo>
                      <a:pt x="14" y="0"/>
                    </a:lnTo>
                    <a:lnTo>
                      <a:pt x="13" y="0"/>
                    </a:lnTo>
                    <a:lnTo>
                      <a:pt x="11" y="0"/>
                    </a:lnTo>
                    <a:lnTo>
                      <a:pt x="10" y="0"/>
                    </a:lnTo>
                    <a:lnTo>
                      <a:pt x="9" y="0"/>
                    </a:lnTo>
                    <a:lnTo>
                      <a:pt x="8" y="1"/>
                    </a:lnTo>
                    <a:lnTo>
                      <a:pt x="6" y="2"/>
                    </a:lnTo>
                    <a:lnTo>
                      <a:pt x="5" y="3"/>
                    </a:lnTo>
                    <a:lnTo>
                      <a:pt x="4" y="4"/>
                    </a:lnTo>
                    <a:lnTo>
                      <a:pt x="3"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3" y="204"/>
                    </a:lnTo>
                    <a:lnTo>
                      <a:pt x="4" y="205"/>
                    </a:lnTo>
                    <a:lnTo>
                      <a:pt x="5" y="206"/>
                    </a:lnTo>
                    <a:lnTo>
                      <a:pt x="6" y="207"/>
                    </a:lnTo>
                    <a:lnTo>
                      <a:pt x="8" y="208"/>
                    </a:lnTo>
                    <a:lnTo>
                      <a:pt x="9" y="209"/>
                    </a:lnTo>
                    <a:lnTo>
                      <a:pt x="10" y="209"/>
                    </a:lnTo>
                    <a:lnTo>
                      <a:pt x="11" y="209"/>
                    </a:lnTo>
                    <a:lnTo>
                      <a:pt x="13" y="210"/>
                    </a:lnTo>
                    <a:close/>
                  </a:path>
                </a:pathLst>
              </a:custGeom>
              <a:solidFill>
                <a:srgbClr val="DADEDC"/>
              </a:solidFill>
              <a:ln w="0">
                <a:solidFill>
                  <a:srgbClr val="000000"/>
                </a:solidFill>
                <a:round/>
                <a:headEnd/>
                <a:tailEnd/>
              </a:ln>
            </p:spPr>
            <p:txBody>
              <a:bodyPr/>
              <a:lstStyle/>
              <a:p>
                <a:pPr algn="ctr"/>
                <a:endParaRPr lang="en-US" sz="1800"/>
              </a:p>
            </p:txBody>
          </p:sp>
          <p:sp>
            <p:nvSpPr>
              <p:cNvPr id="309790" name="Freeform 306"/>
              <p:cNvSpPr>
                <a:spLocks/>
              </p:cNvSpPr>
              <p:nvPr/>
            </p:nvSpPr>
            <p:spPr bwMode="auto">
              <a:xfrm>
                <a:off x="4671" y="1302"/>
                <a:ext cx="15" cy="5"/>
              </a:xfrm>
              <a:custGeom>
                <a:avLst/>
                <a:gdLst>
                  <a:gd name="T0" fmla="*/ 14 w 342"/>
                  <a:gd name="T1" fmla="*/ 5 h 99"/>
                  <a:gd name="T2" fmla="*/ 14 w 342"/>
                  <a:gd name="T3" fmla="*/ 5 h 99"/>
                  <a:gd name="T4" fmla="*/ 14 w 342"/>
                  <a:gd name="T5" fmla="*/ 5 h 99"/>
                  <a:gd name="T6" fmla="*/ 14 w 342"/>
                  <a:gd name="T7" fmla="*/ 5 h 99"/>
                  <a:gd name="T8" fmla="*/ 15 w 342"/>
                  <a:gd name="T9" fmla="*/ 4 h 99"/>
                  <a:gd name="T10" fmla="*/ 15 w 342"/>
                  <a:gd name="T11" fmla="*/ 4 h 99"/>
                  <a:gd name="T12" fmla="*/ 15 w 342"/>
                  <a:gd name="T13" fmla="*/ 4 h 99"/>
                  <a:gd name="T14" fmla="*/ 15 w 342"/>
                  <a:gd name="T15" fmla="*/ 4 h 99"/>
                  <a:gd name="T16" fmla="*/ 15 w 342"/>
                  <a:gd name="T17" fmla="*/ 2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1 h 99"/>
                  <a:gd name="T44" fmla="*/ 0 w 342"/>
                  <a:gd name="T45" fmla="*/ 1 h 99"/>
                  <a:gd name="T46" fmla="*/ 0 w 342"/>
                  <a:gd name="T47" fmla="*/ 1 h 99"/>
                  <a:gd name="T48" fmla="*/ 0 w 342"/>
                  <a:gd name="T49" fmla="*/ 1 h 99"/>
                  <a:gd name="T50" fmla="*/ 0 w 342"/>
                  <a:gd name="T51" fmla="*/ 3 h 99"/>
                  <a:gd name="T52" fmla="*/ 0 w 342"/>
                  <a:gd name="T53" fmla="*/ 4 h 99"/>
                  <a:gd name="T54" fmla="*/ 0 w 342"/>
                  <a:gd name="T55" fmla="*/ 4 h 99"/>
                  <a:gd name="T56" fmla="*/ 0 w 342"/>
                  <a:gd name="T57" fmla="*/ 4 h 99"/>
                  <a:gd name="T58" fmla="*/ 0 w 342"/>
                  <a:gd name="T59" fmla="*/ 4 h 99"/>
                  <a:gd name="T60" fmla="*/ 1 w 342"/>
                  <a:gd name="T61" fmla="*/ 5 h 99"/>
                  <a:gd name="T62" fmla="*/ 1 w 342"/>
                  <a:gd name="T63" fmla="*/ 5 h 99"/>
                  <a:gd name="T64" fmla="*/ 1 w 342"/>
                  <a:gd name="T65" fmla="*/ 5 h 99"/>
                  <a:gd name="T66" fmla="*/ 2 w 342"/>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5" y="97"/>
                    </a:lnTo>
                    <a:lnTo>
                      <a:pt x="319" y="96"/>
                    </a:lnTo>
                    <a:lnTo>
                      <a:pt x="322" y="95"/>
                    </a:lnTo>
                    <a:lnTo>
                      <a:pt x="325" y="93"/>
                    </a:lnTo>
                    <a:lnTo>
                      <a:pt x="327" y="91"/>
                    </a:lnTo>
                    <a:lnTo>
                      <a:pt x="330" y="89"/>
                    </a:lnTo>
                    <a:lnTo>
                      <a:pt x="332" y="87"/>
                    </a:lnTo>
                    <a:lnTo>
                      <a:pt x="334" y="85"/>
                    </a:lnTo>
                    <a:lnTo>
                      <a:pt x="336" y="82"/>
                    </a:lnTo>
                    <a:lnTo>
                      <a:pt x="338" y="80"/>
                    </a:lnTo>
                    <a:lnTo>
                      <a:pt x="339" y="77"/>
                    </a:lnTo>
                    <a:lnTo>
                      <a:pt x="340" y="73"/>
                    </a:lnTo>
                    <a:lnTo>
                      <a:pt x="340" y="70"/>
                    </a:lnTo>
                    <a:lnTo>
                      <a:pt x="342" y="67"/>
                    </a:lnTo>
                    <a:lnTo>
                      <a:pt x="342" y="31"/>
                    </a:lnTo>
                    <a:lnTo>
                      <a:pt x="340" y="27"/>
                    </a:lnTo>
                    <a:lnTo>
                      <a:pt x="340" y="24"/>
                    </a:lnTo>
                    <a:lnTo>
                      <a:pt x="339" y="21"/>
                    </a:lnTo>
                    <a:lnTo>
                      <a:pt x="338" y="18"/>
                    </a:lnTo>
                    <a:lnTo>
                      <a:pt x="336" y="16"/>
                    </a:lnTo>
                    <a:lnTo>
                      <a:pt x="334" y="13"/>
                    </a:lnTo>
                    <a:lnTo>
                      <a:pt x="332" y="11"/>
                    </a:lnTo>
                    <a:lnTo>
                      <a:pt x="330" y="9"/>
                    </a:lnTo>
                    <a:lnTo>
                      <a:pt x="327" y="7"/>
                    </a:lnTo>
                    <a:lnTo>
                      <a:pt x="325" y="5"/>
                    </a:lnTo>
                    <a:lnTo>
                      <a:pt x="322" y="3"/>
                    </a:lnTo>
                    <a:lnTo>
                      <a:pt x="319" y="2"/>
                    </a:lnTo>
                    <a:lnTo>
                      <a:pt x="315" y="1"/>
                    </a:lnTo>
                    <a:lnTo>
                      <a:pt x="312" y="0"/>
                    </a:lnTo>
                    <a:lnTo>
                      <a:pt x="308" y="0"/>
                    </a:lnTo>
                    <a:lnTo>
                      <a:pt x="305" y="0"/>
                    </a:lnTo>
                    <a:lnTo>
                      <a:pt x="37" y="0"/>
                    </a:lnTo>
                    <a:lnTo>
                      <a:pt x="33" y="0"/>
                    </a:lnTo>
                    <a:lnTo>
                      <a:pt x="28" y="0"/>
                    </a:lnTo>
                    <a:lnTo>
                      <a:pt x="25" y="1"/>
                    </a:lnTo>
                    <a:lnTo>
                      <a:pt x="21" y="2"/>
                    </a:lnTo>
                    <a:lnTo>
                      <a:pt x="18" y="3"/>
                    </a:lnTo>
                    <a:lnTo>
                      <a:pt x="15" y="5"/>
                    </a:lnTo>
                    <a:lnTo>
                      <a:pt x="13" y="7"/>
                    </a:lnTo>
                    <a:lnTo>
                      <a:pt x="10"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0" y="89"/>
                    </a:lnTo>
                    <a:lnTo>
                      <a:pt x="13" y="91"/>
                    </a:lnTo>
                    <a:lnTo>
                      <a:pt x="15" y="93"/>
                    </a:lnTo>
                    <a:lnTo>
                      <a:pt x="18" y="95"/>
                    </a:lnTo>
                    <a:lnTo>
                      <a:pt x="21" y="96"/>
                    </a:lnTo>
                    <a:lnTo>
                      <a:pt x="25" y="97"/>
                    </a:lnTo>
                    <a:lnTo>
                      <a:pt x="28"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791" name="Freeform 307"/>
              <p:cNvSpPr>
                <a:spLocks/>
              </p:cNvSpPr>
              <p:nvPr/>
            </p:nvSpPr>
            <p:spPr bwMode="auto">
              <a:xfrm>
                <a:off x="4646" y="1301"/>
                <a:ext cx="21" cy="13"/>
              </a:xfrm>
              <a:custGeom>
                <a:avLst/>
                <a:gdLst>
                  <a:gd name="T0" fmla="*/ 18 w 477"/>
                  <a:gd name="T1" fmla="*/ 13 h 283"/>
                  <a:gd name="T2" fmla="*/ 19 w 477"/>
                  <a:gd name="T3" fmla="*/ 13 h 283"/>
                  <a:gd name="T4" fmla="*/ 19 w 477"/>
                  <a:gd name="T5" fmla="*/ 13 h 283"/>
                  <a:gd name="T6" fmla="*/ 20 w 477"/>
                  <a:gd name="T7" fmla="*/ 12 h 283"/>
                  <a:gd name="T8" fmla="*/ 20 w 477"/>
                  <a:gd name="T9" fmla="*/ 12 h 283"/>
                  <a:gd name="T10" fmla="*/ 21 w 477"/>
                  <a:gd name="T11" fmla="*/ 11 h 283"/>
                  <a:gd name="T12" fmla="*/ 21 w 477"/>
                  <a:gd name="T13" fmla="*/ 11 h 283"/>
                  <a:gd name="T14" fmla="*/ 21 w 477"/>
                  <a:gd name="T15" fmla="*/ 10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1 h 283"/>
                  <a:gd name="T28" fmla="*/ 19 w 477"/>
                  <a:gd name="T29" fmla="*/ 0 h 283"/>
                  <a:gd name="T30" fmla="*/ 19 w 477"/>
                  <a:gd name="T31" fmla="*/ 0 h 283"/>
                  <a:gd name="T32" fmla="*/ 18 w 477"/>
                  <a:gd name="T33" fmla="*/ 0 h 283"/>
                  <a:gd name="T34" fmla="*/ 3 w 477"/>
                  <a:gd name="T35" fmla="*/ 0 h 283"/>
                  <a:gd name="T36" fmla="*/ 2 w 477"/>
                  <a:gd name="T37" fmla="*/ 0 h 283"/>
                  <a:gd name="T38" fmla="*/ 2 w 477"/>
                  <a:gd name="T39" fmla="*/ 0 h 283"/>
                  <a:gd name="T40" fmla="*/ 1 w 477"/>
                  <a:gd name="T41" fmla="*/ 1 h 283"/>
                  <a:gd name="T42" fmla="*/ 1 w 477"/>
                  <a:gd name="T43" fmla="*/ 1 h 283"/>
                  <a:gd name="T44" fmla="*/ 1 w 477"/>
                  <a:gd name="T45" fmla="*/ 2 h 283"/>
                  <a:gd name="T46" fmla="*/ 1 w 477"/>
                  <a:gd name="T47" fmla="*/ 2 h 283"/>
                  <a:gd name="T48" fmla="*/ 1 w 477"/>
                  <a:gd name="T49" fmla="*/ 3 h 283"/>
                  <a:gd name="T50" fmla="*/ 0 w 477"/>
                  <a:gd name="T51" fmla="*/ 10 h 283"/>
                  <a:gd name="T52" fmla="*/ 0 w 477"/>
                  <a:gd name="T53" fmla="*/ 11 h 283"/>
                  <a:gd name="T54" fmla="*/ 0 w 477"/>
                  <a:gd name="T55" fmla="*/ 11 h 283"/>
                  <a:gd name="T56" fmla="*/ 1 w 477"/>
                  <a:gd name="T57" fmla="*/ 12 h 283"/>
                  <a:gd name="T58" fmla="*/ 1 w 477"/>
                  <a:gd name="T59" fmla="*/ 12 h 283"/>
                  <a:gd name="T60" fmla="*/ 1 w 477"/>
                  <a:gd name="T61" fmla="*/ 12 h 283"/>
                  <a:gd name="T62" fmla="*/ 2 w 477"/>
                  <a:gd name="T63" fmla="*/ 13 h 283"/>
                  <a:gd name="T64" fmla="*/ 2 w 477"/>
                  <a:gd name="T65" fmla="*/ 13 h 283"/>
                  <a:gd name="T66" fmla="*/ 3 w 477"/>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19" y="282"/>
                    </a:lnTo>
                    <a:lnTo>
                      <a:pt x="425" y="281"/>
                    </a:lnTo>
                    <a:lnTo>
                      <a:pt x="430" y="280"/>
                    </a:lnTo>
                    <a:lnTo>
                      <a:pt x="435" y="277"/>
                    </a:lnTo>
                    <a:lnTo>
                      <a:pt x="440" y="275"/>
                    </a:lnTo>
                    <a:lnTo>
                      <a:pt x="445" y="271"/>
                    </a:lnTo>
                    <a:lnTo>
                      <a:pt x="450" y="268"/>
                    </a:lnTo>
                    <a:lnTo>
                      <a:pt x="455" y="263"/>
                    </a:lnTo>
                    <a:lnTo>
                      <a:pt x="459" y="259"/>
                    </a:lnTo>
                    <a:lnTo>
                      <a:pt x="464" y="253"/>
                    </a:lnTo>
                    <a:lnTo>
                      <a:pt x="468" y="247"/>
                    </a:lnTo>
                    <a:lnTo>
                      <a:pt x="471" y="241"/>
                    </a:lnTo>
                    <a:lnTo>
                      <a:pt x="473" y="235"/>
                    </a:lnTo>
                    <a:lnTo>
                      <a:pt x="475" y="229"/>
                    </a:lnTo>
                    <a:lnTo>
                      <a:pt x="476" y="222"/>
                    </a:lnTo>
                    <a:lnTo>
                      <a:pt x="477" y="215"/>
                    </a:lnTo>
                    <a:lnTo>
                      <a:pt x="463" y="67"/>
                    </a:lnTo>
                    <a:lnTo>
                      <a:pt x="461" y="60"/>
                    </a:lnTo>
                    <a:lnTo>
                      <a:pt x="461" y="52"/>
                    </a:lnTo>
                    <a:lnTo>
                      <a:pt x="459" y="46"/>
                    </a:lnTo>
                    <a:lnTo>
                      <a:pt x="458" y="40"/>
                    </a:lnTo>
                    <a:lnTo>
                      <a:pt x="456" y="34"/>
                    </a:lnTo>
                    <a:lnTo>
                      <a:pt x="454" y="29"/>
                    </a:lnTo>
                    <a:lnTo>
                      <a:pt x="451" y="24"/>
                    </a:lnTo>
                    <a:lnTo>
                      <a:pt x="448" y="20"/>
                    </a:lnTo>
                    <a:lnTo>
                      <a:pt x="445" y="14"/>
                    </a:lnTo>
                    <a:lnTo>
                      <a:pt x="441" y="11"/>
                    </a:lnTo>
                    <a:lnTo>
                      <a:pt x="437" y="7"/>
                    </a:lnTo>
                    <a:lnTo>
                      <a:pt x="433" y="5"/>
                    </a:lnTo>
                    <a:lnTo>
                      <a:pt x="429" y="2"/>
                    </a:lnTo>
                    <a:lnTo>
                      <a:pt x="425" y="1"/>
                    </a:lnTo>
                    <a:lnTo>
                      <a:pt x="419" y="0"/>
                    </a:lnTo>
                    <a:lnTo>
                      <a:pt x="415" y="0"/>
                    </a:lnTo>
                    <a:lnTo>
                      <a:pt x="63" y="0"/>
                    </a:lnTo>
                    <a:lnTo>
                      <a:pt x="58" y="0"/>
                    </a:lnTo>
                    <a:lnTo>
                      <a:pt x="53" y="1"/>
                    </a:lnTo>
                    <a:lnTo>
                      <a:pt x="48" y="2"/>
                    </a:lnTo>
                    <a:lnTo>
                      <a:pt x="44" y="5"/>
                    </a:lnTo>
                    <a:lnTo>
                      <a:pt x="40" y="7"/>
                    </a:lnTo>
                    <a:lnTo>
                      <a:pt x="35" y="11"/>
                    </a:lnTo>
                    <a:lnTo>
                      <a:pt x="31" y="14"/>
                    </a:lnTo>
                    <a:lnTo>
                      <a:pt x="28" y="20"/>
                    </a:lnTo>
                    <a:lnTo>
                      <a:pt x="25" y="24"/>
                    </a:lnTo>
                    <a:lnTo>
                      <a:pt x="22" y="29"/>
                    </a:lnTo>
                    <a:lnTo>
                      <a:pt x="19" y="34"/>
                    </a:lnTo>
                    <a:lnTo>
                      <a:pt x="17" y="40"/>
                    </a:lnTo>
                    <a:lnTo>
                      <a:pt x="16" y="46"/>
                    </a:lnTo>
                    <a:lnTo>
                      <a:pt x="14" y="52"/>
                    </a:lnTo>
                    <a:lnTo>
                      <a:pt x="14" y="60"/>
                    </a:lnTo>
                    <a:lnTo>
                      <a:pt x="14" y="67"/>
                    </a:lnTo>
                    <a:lnTo>
                      <a:pt x="0" y="215"/>
                    </a:lnTo>
                    <a:lnTo>
                      <a:pt x="0" y="222"/>
                    </a:lnTo>
                    <a:lnTo>
                      <a:pt x="1" y="229"/>
                    </a:lnTo>
                    <a:lnTo>
                      <a:pt x="3" y="235"/>
                    </a:lnTo>
                    <a:lnTo>
                      <a:pt x="6" y="241"/>
                    </a:lnTo>
                    <a:lnTo>
                      <a:pt x="9" y="247"/>
                    </a:lnTo>
                    <a:lnTo>
                      <a:pt x="12" y="253"/>
                    </a:lnTo>
                    <a:lnTo>
                      <a:pt x="16" y="259"/>
                    </a:lnTo>
                    <a:lnTo>
                      <a:pt x="21" y="263"/>
                    </a:lnTo>
                    <a:lnTo>
                      <a:pt x="25" y="268"/>
                    </a:lnTo>
                    <a:lnTo>
                      <a:pt x="30" y="271"/>
                    </a:lnTo>
                    <a:lnTo>
                      <a:pt x="37" y="275"/>
                    </a:lnTo>
                    <a:lnTo>
                      <a:pt x="42" y="277"/>
                    </a:lnTo>
                    <a:lnTo>
                      <a:pt x="47" y="280"/>
                    </a:lnTo>
                    <a:lnTo>
                      <a:pt x="52" y="281"/>
                    </a:lnTo>
                    <a:lnTo>
                      <a:pt x="58"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792" name="Freeform 308"/>
              <p:cNvSpPr>
                <a:spLocks/>
              </p:cNvSpPr>
              <p:nvPr/>
            </p:nvSpPr>
            <p:spPr bwMode="auto">
              <a:xfrm>
                <a:off x="4646" y="1302"/>
                <a:ext cx="20" cy="11"/>
              </a:xfrm>
              <a:custGeom>
                <a:avLst/>
                <a:gdLst>
                  <a:gd name="T0" fmla="*/ 18 w 455"/>
                  <a:gd name="T1" fmla="*/ 11 h 270"/>
                  <a:gd name="T2" fmla="*/ 18 w 455"/>
                  <a:gd name="T3" fmla="*/ 11 h 270"/>
                  <a:gd name="T4" fmla="*/ 18 w 455"/>
                  <a:gd name="T5" fmla="*/ 11 h 270"/>
                  <a:gd name="T6" fmla="*/ 19 w 455"/>
                  <a:gd name="T7" fmla="*/ 10 h 270"/>
                  <a:gd name="T8" fmla="*/ 19 w 455"/>
                  <a:gd name="T9" fmla="*/ 10 h 270"/>
                  <a:gd name="T10" fmla="*/ 20 w 455"/>
                  <a:gd name="T11" fmla="*/ 10 h 270"/>
                  <a:gd name="T12" fmla="*/ 20 w 455"/>
                  <a:gd name="T13" fmla="*/ 9 h 270"/>
                  <a:gd name="T14" fmla="*/ 20 w 455"/>
                  <a:gd name="T15" fmla="*/ 9 h 270"/>
                  <a:gd name="T16" fmla="*/ 19 w 455"/>
                  <a:gd name="T17" fmla="*/ 3 h 270"/>
                  <a:gd name="T18" fmla="*/ 19 w 455"/>
                  <a:gd name="T19" fmla="*/ 2 h 270"/>
                  <a:gd name="T20" fmla="*/ 19 w 455"/>
                  <a:gd name="T21" fmla="*/ 2 h 270"/>
                  <a:gd name="T22" fmla="*/ 19 w 455"/>
                  <a:gd name="T23" fmla="*/ 1 h 270"/>
                  <a:gd name="T24" fmla="*/ 19 w 455"/>
                  <a:gd name="T25" fmla="*/ 1 h 270"/>
                  <a:gd name="T26" fmla="*/ 18 w 455"/>
                  <a:gd name="T27" fmla="*/ 0 h 270"/>
                  <a:gd name="T28" fmla="*/ 18 w 455"/>
                  <a:gd name="T29" fmla="*/ 0 h 270"/>
                  <a:gd name="T30" fmla="*/ 18 w 455"/>
                  <a:gd name="T31" fmla="*/ 0 h 270"/>
                  <a:gd name="T32" fmla="*/ 17 w 455"/>
                  <a:gd name="T33" fmla="*/ 0 h 270"/>
                  <a:gd name="T34" fmla="*/ 2 w 455"/>
                  <a:gd name="T35" fmla="*/ 0 h 270"/>
                  <a:gd name="T36" fmla="*/ 2 w 455"/>
                  <a:gd name="T37" fmla="*/ 0 h 270"/>
                  <a:gd name="T38" fmla="*/ 2 w 455"/>
                  <a:gd name="T39" fmla="*/ 0 h 270"/>
                  <a:gd name="T40" fmla="*/ 1 w 455"/>
                  <a:gd name="T41" fmla="*/ 1 h 270"/>
                  <a:gd name="T42" fmla="*/ 1 w 455"/>
                  <a:gd name="T43" fmla="*/ 1 h 270"/>
                  <a:gd name="T44" fmla="*/ 1 w 455"/>
                  <a:gd name="T45" fmla="*/ 1 h 270"/>
                  <a:gd name="T46" fmla="*/ 1 w 455"/>
                  <a:gd name="T47" fmla="*/ 2 h 270"/>
                  <a:gd name="T48" fmla="*/ 1 w 455"/>
                  <a:gd name="T49" fmla="*/ 2 h 270"/>
                  <a:gd name="T50" fmla="*/ 0 w 455"/>
                  <a:gd name="T51" fmla="*/ 8 h 270"/>
                  <a:gd name="T52" fmla="*/ 0 w 455"/>
                  <a:gd name="T53" fmla="*/ 9 h 270"/>
                  <a:gd name="T54" fmla="*/ 0 w 455"/>
                  <a:gd name="T55" fmla="*/ 9 h 270"/>
                  <a:gd name="T56" fmla="*/ 1 w 455"/>
                  <a:gd name="T57" fmla="*/ 10 h 270"/>
                  <a:gd name="T58" fmla="*/ 1 w 455"/>
                  <a:gd name="T59" fmla="*/ 10 h 270"/>
                  <a:gd name="T60" fmla="*/ 1 w 455"/>
                  <a:gd name="T61" fmla="*/ 11 h 270"/>
                  <a:gd name="T62" fmla="*/ 2 w 455"/>
                  <a:gd name="T63" fmla="*/ 11 h 270"/>
                  <a:gd name="T64" fmla="*/ 2 w 455"/>
                  <a:gd name="T65" fmla="*/ 11 h 270"/>
                  <a:gd name="T66" fmla="*/ 3 w 455"/>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70"/>
                  <a:gd name="T104" fmla="*/ 455 w 45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70">
                    <a:moveTo>
                      <a:pt x="395" y="270"/>
                    </a:moveTo>
                    <a:lnTo>
                      <a:pt x="399" y="269"/>
                    </a:lnTo>
                    <a:lnTo>
                      <a:pt x="404" y="268"/>
                    </a:lnTo>
                    <a:lnTo>
                      <a:pt x="409" y="267"/>
                    </a:lnTo>
                    <a:lnTo>
                      <a:pt x="415" y="265"/>
                    </a:lnTo>
                    <a:lnTo>
                      <a:pt x="420" y="262"/>
                    </a:lnTo>
                    <a:lnTo>
                      <a:pt x="424" y="259"/>
                    </a:lnTo>
                    <a:lnTo>
                      <a:pt x="429" y="256"/>
                    </a:lnTo>
                    <a:lnTo>
                      <a:pt x="434" y="251"/>
                    </a:lnTo>
                    <a:lnTo>
                      <a:pt x="438" y="246"/>
                    </a:lnTo>
                    <a:lnTo>
                      <a:pt x="441" y="241"/>
                    </a:lnTo>
                    <a:lnTo>
                      <a:pt x="445" y="236"/>
                    </a:lnTo>
                    <a:lnTo>
                      <a:pt x="448" y="231"/>
                    </a:lnTo>
                    <a:lnTo>
                      <a:pt x="451" y="225"/>
                    </a:lnTo>
                    <a:lnTo>
                      <a:pt x="453" y="219"/>
                    </a:lnTo>
                    <a:lnTo>
                      <a:pt x="454" y="213"/>
                    </a:lnTo>
                    <a:lnTo>
                      <a:pt x="455" y="206"/>
                    </a:lnTo>
                    <a:lnTo>
                      <a:pt x="440" y="65"/>
                    </a:lnTo>
                    <a:lnTo>
                      <a:pt x="439" y="58"/>
                    </a:lnTo>
                    <a:lnTo>
                      <a:pt x="439" y="51"/>
                    </a:lnTo>
                    <a:lnTo>
                      <a:pt x="437" y="45"/>
                    </a:lnTo>
                    <a:lnTo>
                      <a:pt x="436" y="39"/>
                    </a:lnTo>
                    <a:lnTo>
                      <a:pt x="434" y="33"/>
                    </a:lnTo>
                    <a:lnTo>
                      <a:pt x="432" y="28"/>
                    </a:lnTo>
                    <a:lnTo>
                      <a:pt x="429" y="23"/>
                    </a:lnTo>
                    <a:lnTo>
                      <a:pt x="427" y="19"/>
                    </a:lnTo>
                    <a:lnTo>
                      <a:pt x="423" y="15"/>
                    </a:lnTo>
                    <a:lnTo>
                      <a:pt x="420" y="10"/>
                    </a:lnTo>
                    <a:lnTo>
                      <a:pt x="416" y="7"/>
                    </a:lnTo>
                    <a:lnTo>
                      <a:pt x="413" y="4"/>
                    </a:lnTo>
                    <a:lnTo>
                      <a:pt x="407" y="2"/>
                    </a:lnTo>
                    <a:lnTo>
                      <a:pt x="403" y="1"/>
                    </a:lnTo>
                    <a:lnTo>
                      <a:pt x="399" y="0"/>
                    </a:lnTo>
                    <a:lnTo>
                      <a:pt x="395" y="0"/>
                    </a:lnTo>
                    <a:lnTo>
                      <a:pt x="59" y="0"/>
                    </a:lnTo>
                    <a:lnTo>
                      <a:pt x="54" y="0"/>
                    </a:lnTo>
                    <a:lnTo>
                      <a:pt x="50" y="1"/>
                    </a:lnTo>
                    <a:lnTo>
                      <a:pt x="46" y="2"/>
                    </a:lnTo>
                    <a:lnTo>
                      <a:pt x="42" y="4"/>
                    </a:lnTo>
                    <a:lnTo>
                      <a:pt x="38" y="7"/>
                    </a:lnTo>
                    <a:lnTo>
                      <a:pt x="34" y="10"/>
                    </a:lnTo>
                    <a:lnTo>
                      <a:pt x="31" y="15"/>
                    </a:lnTo>
                    <a:lnTo>
                      <a:pt x="28" y="19"/>
                    </a:lnTo>
                    <a:lnTo>
                      <a:pt x="25" y="23"/>
                    </a:lnTo>
                    <a:lnTo>
                      <a:pt x="21" y="28"/>
                    </a:lnTo>
                    <a:lnTo>
                      <a:pt x="19" y="33"/>
                    </a:lnTo>
                    <a:lnTo>
                      <a:pt x="17" y="39"/>
                    </a:lnTo>
                    <a:lnTo>
                      <a:pt x="16" y="45"/>
                    </a:lnTo>
                    <a:lnTo>
                      <a:pt x="14" y="51"/>
                    </a:lnTo>
                    <a:lnTo>
                      <a:pt x="14" y="58"/>
                    </a:lnTo>
                    <a:lnTo>
                      <a:pt x="14" y="65"/>
                    </a:lnTo>
                    <a:lnTo>
                      <a:pt x="0" y="206"/>
                    </a:lnTo>
                    <a:lnTo>
                      <a:pt x="0" y="213"/>
                    </a:lnTo>
                    <a:lnTo>
                      <a:pt x="1" y="219"/>
                    </a:lnTo>
                    <a:lnTo>
                      <a:pt x="3" y="225"/>
                    </a:lnTo>
                    <a:lnTo>
                      <a:pt x="5" y="231"/>
                    </a:lnTo>
                    <a:lnTo>
                      <a:pt x="8" y="236"/>
                    </a:lnTo>
                    <a:lnTo>
                      <a:pt x="12" y="241"/>
                    </a:lnTo>
                    <a:lnTo>
                      <a:pt x="15" y="246"/>
                    </a:lnTo>
                    <a:lnTo>
                      <a:pt x="20" y="251"/>
                    </a:lnTo>
                    <a:lnTo>
                      <a:pt x="25" y="256"/>
                    </a:lnTo>
                    <a:lnTo>
                      <a:pt x="30" y="259"/>
                    </a:lnTo>
                    <a:lnTo>
                      <a:pt x="34" y="262"/>
                    </a:lnTo>
                    <a:lnTo>
                      <a:pt x="39" y="265"/>
                    </a:lnTo>
                    <a:lnTo>
                      <a:pt x="44" y="267"/>
                    </a:lnTo>
                    <a:lnTo>
                      <a:pt x="49" y="268"/>
                    </a:lnTo>
                    <a:lnTo>
                      <a:pt x="54" y="269"/>
                    </a:lnTo>
                    <a:lnTo>
                      <a:pt x="59"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793" name="Freeform 309"/>
              <p:cNvSpPr>
                <a:spLocks/>
              </p:cNvSpPr>
              <p:nvPr/>
            </p:nvSpPr>
            <p:spPr bwMode="auto">
              <a:xfrm>
                <a:off x="4649" y="1307"/>
                <a:ext cx="15" cy="6"/>
              </a:xfrm>
              <a:custGeom>
                <a:avLst/>
                <a:gdLst>
                  <a:gd name="T0" fmla="*/ 15 w 332"/>
                  <a:gd name="T1" fmla="*/ 3 h 122"/>
                  <a:gd name="T2" fmla="*/ 15 w 332"/>
                  <a:gd name="T3" fmla="*/ 3 h 122"/>
                  <a:gd name="T4" fmla="*/ 15 w 332"/>
                  <a:gd name="T5" fmla="*/ 4 h 122"/>
                  <a:gd name="T6" fmla="*/ 15 w 332"/>
                  <a:gd name="T7" fmla="*/ 4 h 122"/>
                  <a:gd name="T8" fmla="*/ 15 w 332"/>
                  <a:gd name="T9" fmla="*/ 4 h 122"/>
                  <a:gd name="T10" fmla="*/ 15 w 332"/>
                  <a:gd name="T11" fmla="*/ 4 h 122"/>
                  <a:gd name="T12" fmla="*/ 15 w 332"/>
                  <a:gd name="T13" fmla="*/ 5 h 122"/>
                  <a:gd name="T14" fmla="*/ 15 w 332"/>
                  <a:gd name="T15" fmla="*/ 5 h 122"/>
                  <a:gd name="T16" fmla="*/ 15 w 332"/>
                  <a:gd name="T17" fmla="*/ 5 h 122"/>
                  <a:gd name="T18" fmla="*/ 14 w 332"/>
                  <a:gd name="T19" fmla="*/ 5 h 122"/>
                  <a:gd name="T20" fmla="*/ 14 w 332"/>
                  <a:gd name="T21" fmla="*/ 5 h 122"/>
                  <a:gd name="T22" fmla="*/ 14 w 332"/>
                  <a:gd name="T23" fmla="*/ 6 h 122"/>
                  <a:gd name="T24" fmla="*/ 14 w 332"/>
                  <a:gd name="T25" fmla="*/ 6 h 122"/>
                  <a:gd name="T26" fmla="*/ 14 w 332"/>
                  <a:gd name="T27" fmla="*/ 6 h 122"/>
                  <a:gd name="T28" fmla="*/ 14 w 332"/>
                  <a:gd name="T29" fmla="*/ 6 h 122"/>
                  <a:gd name="T30" fmla="*/ 13 w 332"/>
                  <a:gd name="T31" fmla="*/ 6 h 122"/>
                  <a:gd name="T32" fmla="*/ 13 w 332"/>
                  <a:gd name="T33" fmla="*/ 6 h 122"/>
                  <a:gd name="T34" fmla="*/ 2 w 332"/>
                  <a:gd name="T35" fmla="*/ 6 h 122"/>
                  <a:gd name="T36" fmla="*/ 1 w 332"/>
                  <a:gd name="T37" fmla="*/ 6 h 122"/>
                  <a:gd name="T38" fmla="*/ 1 w 332"/>
                  <a:gd name="T39" fmla="*/ 6 h 122"/>
                  <a:gd name="T40" fmla="*/ 1 w 332"/>
                  <a:gd name="T41" fmla="*/ 6 h 122"/>
                  <a:gd name="T42" fmla="*/ 1 w 332"/>
                  <a:gd name="T43" fmla="*/ 6 h 122"/>
                  <a:gd name="T44" fmla="*/ 1 w 332"/>
                  <a:gd name="T45" fmla="*/ 6 h 122"/>
                  <a:gd name="T46" fmla="*/ 1 w 332"/>
                  <a:gd name="T47" fmla="*/ 5 h 122"/>
                  <a:gd name="T48" fmla="*/ 1 w 332"/>
                  <a:gd name="T49" fmla="*/ 5 h 122"/>
                  <a:gd name="T50" fmla="*/ 0 w 332"/>
                  <a:gd name="T51" fmla="*/ 5 h 122"/>
                  <a:gd name="T52" fmla="*/ 0 w 332"/>
                  <a:gd name="T53" fmla="*/ 5 h 122"/>
                  <a:gd name="T54" fmla="*/ 0 w 332"/>
                  <a:gd name="T55" fmla="*/ 5 h 122"/>
                  <a:gd name="T56" fmla="*/ 0 w 332"/>
                  <a:gd name="T57" fmla="*/ 4 h 122"/>
                  <a:gd name="T58" fmla="*/ 0 w 332"/>
                  <a:gd name="T59" fmla="*/ 4 h 122"/>
                  <a:gd name="T60" fmla="*/ 0 w 332"/>
                  <a:gd name="T61" fmla="*/ 4 h 122"/>
                  <a:gd name="T62" fmla="*/ 0 w 332"/>
                  <a:gd name="T63" fmla="*/ 4 h 122"/>
                  <a:gd name="T64" fmla="*/ 0 w 332"/>
                  <a:gd name="T65" fmla="*/ 3 h 122"/>
                  <a:gd name="T66" fmla="*/ 0 w 332"/>
                  <a:gd name="T67" fmla="*/ 3 h 122"/>
                  <a:gd name="T68" fmla="*/ 0 w 332"/>
                  <a:gd name="T69" fmla="*/ 0 h 122"/>
                  <a:gd name="T70" fmla="*/ 15 w 332"/>
                  <a:gd name="T71" fmla="*/ 0 h 122"/>
                  <a:gd name="T72" fmla="*/ 15 w 332"/>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2"/>
                  <a:gd name="T113" fmla="*/ 332 w 332"/>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2">
                    <a:moveTo>
                      <a:pt x="332" y="62"/>
                    </a:moveTo>
                    <a:lnTo>
                      <a:pt x="331" y="67"/>
                    </a:lnTo>
                    <a:lnTo>
                      <a:pt x="331" y="73"/>
                    </a:lnTo>
                    <a:lnTo>
                      <a:pt x="330" y="79"/>
                    </a:lnTo>
                    <a:lnTo>
                      <a:pt x="329" y="85"/>
                    </a:lnTo>
                    <a:lnTo>
                      <a:pt x="328" y="90"/>
                    </a:lnTo>
                    <a:lnTo>
                      <a:pt x="326" y="95"/>
                    </a:lnTo>
                    <a:lnTo>
                      <a:pt x="324" y="100"/>
                    </a:lnTo>
                    <a:lnTo>
                      <a:pt x="322" y="104"/>
                    </a:lnTo>
                    <a:lnTo>
                      <a:pt x="319" y="108"/>
                    </a:lnTo>
                    <a:lnTo>
                      <a:pt x="316" y="111"/>
                    </a:lnTo>
                    <a:lnTo>
                      <a:pt x="313" y="114"/>
                    </a:lnTo>
                    <a:lnTo>
                      <a:pt x="310" y="117"/>
                    </a:lnTo>
                    <a:lnTo>
                      <a:pt x="305" y="119"/>
                    </a:lnTo>
                    <a:lnTo>
                      <a:pt x="302" y="120"/>
                    </a:lnTo>
                    <a:lnTo>
                      <a:pt x="298" y="121"/>
                    </a:lnTo>
                    <a:lnTo>
                      <a:pt x="294" y="122"/>
                    </a:lnTo>
                    <a:lnTo>
                      <a:pt x="39" y="122"/>
                    </a:lnTo>
                    <a:lnTo>
                      <a:pt x="33" y="121"/>
                    </a:lnTo>
                    <a:lnTo>
                      <a:pt x="29" y="120"/>
                    </a:lnTo>
                    <a:lnTo>
                      <a:pt x="25" y="119"/>
                    </a:lnTo>
                    <a:lnTo>
                      <a:pt x="22" y="117"/>
                    </a:lnTo>
                    <a:lnTo>
                      <a:pt x="18" y="114"/>
                    </a:lnTo>
                    <a:lnTo>
                      <a:pt x="15" y="111"/>
                    </a:lnTo>
                    <a:lnTo>
                      <a:pt x="12" y="108"/>
                    </a:lnTo>
                    <a:lnTo>
                      <a:pt x="10" y="104"/>
                    </a:lnTo>
                    <a:lnTo>
                      <a:pt x="8" y="100"/>
                    </a:lnTo>
                    <a:lnTo>
                      <a:pt x="5" y="95"/>
                    </a:lnTo>
                    <a:lnTo>
                      <a:pt x="4" y="90"/>
                    </a:lnTo>
                    <a:lnTo>
                      <a:pt x="2" y="85"/>
                    </a:lnTo>
                    <a:lnTo>
                      <a:pt x="1" y="79"/>
                    </a:lnTo>
                    <a:lnTo>
                      <a:pt x="0" y="73"/>
                    </a:lnTo>
                    <a:lnTo>
                      <a:pt x="0" y="67"/>
                    </a:lnTo>
                    <a:lnTo>
                      <a:pt x="0" y="62"/>
                    </a:lnTo>
                    <a:lnTo>
                      <a:pt x="2" y="0"/>
                    </a:lnTo>
                    <a:lnTo>
                      <a:pt x="330" y="0"/>
                    </a:lnTo>
                    <a:lnTo>
                      <a:pt x="332" y="62"/>
                    </a:lnTo>
                    <a:close/>
                  </a:path>
                </a:pathLst>
              </a:custGeom>
              <a:solidFill>
                <a:srgbClr val="CDCAC7"/>
              </a:solidFill>
              <a:ln w="0">
                <a:solidFill>
                  <a:srgbClr val="000000"/>
                </a:solidFill>
                <a:round/>
                <a:headEnd/>
                <a:tailEnd/>
              </a:ln>
            </p:spPr>
            <p:txBody>
              <a:bodyPr/>
              <a:lstStyle/>
              <a:p>
                <a:pPr algn="ctr"/>
                <a:endParaRPr lang="en-US" sz="1800"/>
              </a:p>
            </p:txBody>
          </p:sp>
          <p:sp>
            <p:nvSpPr>
              <p:cNvPr id="309794" name="Freeform 310"/>
              <p:cNvSpPr>
                <a:spLocks/>
              </p:cNvSpPr>
              <p:nvPr/>
            </p:nvSpPr>
            <p:spPr bwMode="auto">
              <a:xfrm>
                <a:off x="4647" y="1303"/>
                <a:ext cx="2" cy="9"/>
              </a:xfrm>
              <a:custGeom>
                <a:avLst/>
                <a:gdLst>
                  <a:gd name="T0" fmla="*/ 1 w 32"/>
                  <a:gd name="T1" fmla="*/ 9 h 201"/>
                  <a:gd name="T2" fmla="*/ 1 w 32"/>
                  <a:gd name="T3" fmla="*/ 9 h 201"/>
                  <a:gd name="T4" fmla="*/ 2 w 32"/>
                  <a:gd name="T5" fmla="*/ 9 h 201"/>
                  <a:gd name="T6" fmla="*/ 2 w 32"/>
                  <a:gd name="T7" fmla="*/ 9 h 201"/>
                  <a:gd name="T8" fmla="*/ 2 w 32"/>
                  <a:gd name="T9" fmla="*/ 9 h 201"/>
                  <a:gd name="T10" fmla="*/ 2 w 32"/>
                  <a:gd name="T11" fmla="*/ 9 h 201"/>
                  <a:gd name="T12" fmla="*/ 2 w 32"/>
                  <a:gd name="T13" fmla="*/ 8 h 201"/>
                  <a:gd name="T14" fmla="*/ 2 w 32"/>
                  <a:gd name="T15" fmla="*/ 8 h 201"/>
                  <a:gd name="T16" fmla="*/ 2 w 32"/>
                  <a:gd name="T17" fmla="*/ 1 h 201"/>
                  <a:gd name="T18" fmla="*/ 2 w 32"/>
                  <a:gd name="T19" fmla="*/ 1 h 201"/>
                  <a:gd name="T20" fmla="*/ 2 w 32"/>
                  <a:gd name="T21" fmla="*/ 0 h 201"/>
                  <a:gd name="T22" fmla="*/ 2 w 32"/>
                  <a:gd name="T23" fmla="*/ 0 h 201"/>
                  <a:gd name="T24" fmla="*/ 2 w 32"/>
                  <a:gd name="T25" fmla="*/ 0 h 201"/>
                  <a:gd name="T26" fmla="*/ 2 w 32"/>
                  <a:gd name="T27" fmla="*/ 0 h 201"/>
                  <a:gd name="T28" fmla="*/ 1 w 32"/>
                  <a:gd name="T29" fmla="*/ 0 h 201"/>
                  <a:gd name="T30" fmla="*/ 1 w 32"/>
                  <a:gd name="T31" fmla="*/ 0 h 201"/>
                  <a:gd name="T32" fmla="*/ 1 w 32"/>
                  <a:gd name="T33" fmla="*/ 0 h 201"/>
                  <a:gd name="T34" fmla="*/ 1 w 32"/>
                  <a:gd name="T35" fmla="*/ 0 h 201"/>
                  <a:gd name="T36" fmla="*/ 1 w 32"/>
                  <a:gd name="T37" fmla="*/ 0 h 201"/>
                  <a:gd name="T38" fmla="*/ 1 w 32"/>
                  <a:gd name="T39" fmla="*/ 0 h 201"/>
                  <a:gd name="T40" fmla="*/ 1 w 32"/>
                  <a:gd name="T41" fmla="*/ 0 h 201"/>
                  <a:gd name="T42" fmla="*/ 0 w 32"/>
                  <a:gd name="T43" fmla="*/ 0 h 201"/>
                  <a:gd name="T44" fmla="*/ 0 w 32"/>
                  <a:gd name="T45" fmla="*/ 0 h 201"/>
                  <a:gd name="T46" fmla="*/ 0 w 32"/>
                  <a:gd name="T47" fmla="*/ 1 h 201"/>
                  <a:gd name="T48" fmla="*/ 0 w 32"/>
                  <a:gd name="T49" fmla="*/ 1 h 201"/>
                  <a:gd name="T50" fmla="*/ 0 w 32"/>
                  <a:gd name="T51" fmla="*/ 8 h 201"/>
                  <a:gd name="T52" fmla="*/ 0 w 32"/>
                  <a:gd name="T53" fmla="*/ 8 h 201"/>
                  <a:gd name="T54" fmla="*/ 0 w 32"/>
                  <a:gd name="T55" fmla="*/ 8 h 201"/>
                  <a:gd name="T56" fmla="*/ 0 w 32"/>
                  <a:gd name="T57" fmla="*/ 8 h 201"/>
                  <a:gd name="T58" fmla="*/ 1 w 32"/>
                  <a:gd name="T59" fmla="*/ 9 h 201"/>
                  <a:gd name="T60" fmla="*/ 1 w 32"/>
                  <a:gd name="T61" fmla="*/ 9 h 201"/>
                  <a:gd name="T62" fmla="*/ 1 w 32"/>
                  <a:gd name="T63" fmla="*/ 9 h 201"/>
                  <a:gd name="T64" fmla="*/ 1 w 32"/>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1"/>
                  <a:gd name="T101" fmla="*/ 32 w 32"/>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1">
                    <a:moveTo>
                      <a:pt x="19" y="201"/>
                    </a:moveTo>
                    <a:lnTo>
                      <a:pt x="20" y="200"/>
                    </a:lnTo>
                    <a:lnTo>
                      <a:pt x="21" y="200"/>
                    </a:lnTo>
                    <a:lnTo>
                      <a:pt x="22" y="200"/>
                    </a:lnTo>
                    <a:lnTo>
                      <a:pt x="23" y="199"/>
                    </a:lnTo>
                    <a:lnTo>
                      <a:pt x="25" y="198"/>
                    </a:lnTo>
                    <a:lnTo>
                      <a:pt x="26" y="197"/>
                    </a:lnTo>
                    <a:lnTo>
                      <a:pt x="27" y="196"/>
                    </a:lnTo>
                    <a:lnTo>
                      <a:pt x="28" y="195"/>
                    </a:lnTo>
                    <a:lnTo>
                      <a:pt x="28" y="194"/>
                    </a:lnTo>
                    <a:lnTo>
                      <a:pt x="29" y="192"/>
                    </a:lnTo>
                    <a:lnTo>
                      <a:pt x="30" y="191"/>
                    </a:lnTo>
                    <a:lnTo>
                      <a:pt x="30" y="189"/>
                    </a:lnTo>
                    <a:lnTo>
                      <a:pt x="31" y="187"/>
                    </a:lnTo>
                    <a:lnTo>
                      <a:pt x="31" y="185"/>
                    </a:lnTo>
                    <a:lnTo>
                      <a:pt x="31" y="184"/>
                    </a:lnTo>
                    <a:lnTo>
                      <a:pt x="32" y="182"/>
                    </a:lnTo>
                    <a:lnTo>
                      <a:pt x="32" y="20"/>
                    </a:lnTo>
                    <a:lnTo>
                      <a:pt x="31" y="18"/>
                    </a:lnTo>
                    <a:lnTo>
                      <a:pt x="31" y="16"/>
                    </a:lnTo>
                    <a:lnTo>
                      <a:pt x="31" y="13"/>
                    </a:lnTo>
                    <a:lnTo>
                      <a:pt x="30" y="11"/>
                    </a:lnTo>
                    <a:lnTo>
                      <a:pt x="30" y="10"/>
                    </a:lnTo>
                    <a:lnTo>
                      <a:pt x="29" y="8"/>
                    </a:lnTo>
                    <a:lnTo>
                      <a:pt x="28" y="7"/>
                    </a:lnTo>
                    <a:lnTo>
                      <a:pt x="28" y="5"/>
                    </a:lnTo>
                    <a:lnTo>
                      <a:pt x="27" y="4"/>
                    </a:lnTo>
                    <a:lnTo>
                      <a:pt x="26" y="3"/>
                    </a:lnTo>
                    <a:lnTo>
                      <a:pt x="25" y="2"/>
                    </a:lnTo>
                    <a:lnTo>
                      <a:pt x="23" y="1"/>
                    </a:lnTo>
                    <a:lnTo>
                      <a:pt x="22" y="0"/>
                    </a:lnTo>
                    <a:lnTo>
                      <a:pt x="21" y="0"/>
                    </a:lnTo>
                    <a:lnTo>
                      <a:pt x="20" y="0"/>
                    </a:lnTo>
                    <a:lnTo>
                      <a:pt x="19" y="0"/>
                    </a:lnTo>
                    <a:lnTo>
                      <a:pt x="17" y="0"/>
                    </a:lnTo>
                    <a:lnTo>
                      <a:pt x="16" y="0"/>
                    </a:lnTo>
                    <a:lnTo>
                      <a:pt x="14" y="0"/>
                    </a:lnTo>
                    <a:lnTo>
                      <a:pt x="13" y="1"/>
                    </a:lnTo>
                    <a:lnTo>
                      <a:pt x="12" y="2"/>
                    </a:lnTo>
                    <a:lnTo>
                      <a:pt x="11" y="3"/>
                    </a:lnTo>
                    <a:lnTo>
                      <a:pt x="9" y="4"/>
                    </a:lnTo>
                    <a:lnTo>
                      <a:pt x="9" y="5"/>
                    </a:lnTo>
                    <a:lnTo>
                      <a:pt x="8" y="7"/>
                    </a:lnTo>
                    <a:lnTo>
                      <a:pt x="6" y="8"/>
                    </a:lnTo>
                    <a:lnTo>
                      <a:pt x="5" y="10"/>
                    </a:lnTo>
                    <a:lnTo>
                      <a:pt x="5" y="11"/>
                    </a:lnTo>
                    <a:lnTo>
                      <a:pt x="4" y="13"/>
                    </a:lnTo>
                    <a:lnTo>
                      <a:pt x="4" y="16"/>
                    </a:lnTo>
                    <a:lnTo>
                      <a:pt x="4" y="18"/>
                    </a:lnTo>
                    <a:lnTo>
                      <a:pt x="4" y="20"/>
                    </a:lnTo>
                    <a:lnTo>
                      <a:pt x="0" y="169"/>
                    </a:lnTo>
                    <a:lnTo>
                      <a:pt x="0" y="170"/>
                    </a:lnTo>
                    <a:lnTo>
                      <a:pt x="0" y="173"/>
                    </a:lnTo>
                    <a:lnTo>
                      <a:pt x="0" y="176"/>
                    </a:lnTo>
                    <a:lnTo>
                      <a:pt x="1" y="179"/>
                    </a:lnTo>
                    <a:lnTo>
                      <a:pt x="2" y="181"/>
                    </a:lnTo>
                    <a:lnTo>
                      <a:pt x="3" y="184"/>
                    </a:lnTo>
                    <a:lnTo>
                      <a:pt x="4" y="186"/>
                    </a:lnTo>
                    <a:lnTo>
                      <a:pt x="6" y="189"/>
                    </a:lnTo>
                    <a:lnTo>
                      <a:pt x="8" y="191"/>
                    </a:lnTo>
                    <a:lnTo>
                      <a:pt x="9" y="193"/>
                    </a:lnTo>
                    <a:lnTo>
                      <a:pt x="11" y="195"/>
                    </a:lnTo>
                    <a:lnTo>
                      <a:pt x="12" y="197"/>
                    </a:lnTo>
                    <a:lnTo>
                      <a:pt x="14" y="198"/>
                    </a:lnTo>
                    <a:lnTo>
                      <a:pt x="15" y="200"/>
                    </a:lnTo>
                    <a:lnTo>
                      <a:pt x="17" y="200"/>
                    </a:lnTo>
                    <a:lnTo>
                      <a:pt x="19" y="201"/>
                    </a:lnTo>
                    <a:close/>
                  </a:path>
                </a:pathLst>
              </a:custGeom>
              <a:solidFill>
                <a:srgbClr val="DADEDC"/>
              </a:solidFill>
              <a:ln w="0">
                <a:solidFill>
                  <a:srgbClr val="000000"/>
                </a:solidFill>
                <a:round/>
                <a:headEnd/>
                <a:tailEnd/>
              </a:ln>
            </p:spPr>
            <p:txBody>
              <a:bodyPr/>
              <a:lstStyle/>
              <a:p>
                <a:pPr algn="ctr"/>
                <a:endParaRPr lang="en-US" sz="1800"/>
              </a:p>
            </p:txBody>
          </p:sp>
          <p:sp>
            <p:nvSpPr>
              <p:cNvPr id="309795" name="Freeform 311"/>
              <p:cNvSpPr>
                <a:spLocks/>
              </p:cNvSpPr>
              <p:nvPr/>
            </p:nvSpPr>
            <p:spPr bwMode="auto">
              <a:xfrm>
                <a:off x="4664" y="1303"/>
                <a:ext cx="2" cy="9"/>
              </a:xfrm>
              <a:custGeom>
                <a:avLst/>
                <a:gdLst>
                  <a:gd name="T0" fmla="*/ 1 w 37"/>
                  <a:gd name="T1" fmla="*/ 9 h 210"/>
                  <a:gd name="T2" fmla="*/ 1 w 37"/>
                  <a:gd name="T3" fmla="*/ 9 h 210"/>
                  <a:gd name="T4" fmla="*/ 1 w 37"/>
                  <a:gd name="T5" fmla="*/ 9 h 210"/>
                  <a:gd name="T6" fmla="*/ 1 w 37"/>
                  <a:gd name="T7" fmla="*/ 9 h 210"/>
                  <a:gd name="T8" fmla="*/ 2 w 37"/>
                  <a:gd name="T9" fmla="*/ 8 h 210"/>
                  <a:gd name="T10" fmla="*/ 2 w 37"/>
                  <a:gd name="T11" fmla="*/ 8 h 210"/>
                  <a:gd name="T12" fmla="*/ 2 w 37"/>
                  <a:gd name="T13" fmla="*/ 8 h 210"/>
                  <a:gd name="T14" fmla="*/ 2 w 37"/>
                  <a:gd name="T15" fmla="*/ 8 h 210"/>
                  <a:gd name="T16" fmla="*/ 2 w 37"/>
                  <a:gd name="T17" fmla="*/ 1 h 210"/>
                  <a:gd name="T18" fmla="*/ 1 w 37"/>
                  <a:gd name="T19" fmla="*/ 1 h 210"/>
                  <a:gd name="T20" fmla="*/ 1 w 37"/>
                  <a:gd name="T21" fmla="*/ 1 h 210"/>
                  <a:gd name="T22" fmla="*/ 1 w 37"/>
                  <a:gd name="T23" fmla="*/ 0 h 210"/>
                  <a:gd name="T24" fmla="*/ 1 w 37"/>
                  <a:gd name="T25" fmla="*/ 0 h 210"/>
                  <a:gd name="T26" fmla="*/ 1 w 37"/>
                  <a:gd name="T27" fmla="*/ 0 h 210"/>
                  <a:gd name="T28" fmla="*/ 1 w 37"/>
                  <a:gd name="T29" fmla="*/ 0 h 210"/>
                  <a:gd name="T30" fmla="*/ 1 w 37"/>
                  <a:gd name="T31" fmla="*/ 0 h 210"/>
                  <a:gd name="T32" fmla="*/ 1 w 37"/>
                  <a:gd name="T33" fmla="*/ 0 h 210"/>
                  <a:gd name="T34" fmla="*/ 1 w 37"/>
                  <a:gd name="T35" fmla="*/ 0 h 210"/>
                  <a:gd name="T36" fmla="*/ 0 w 37"/>
                  <a:gd name="T37" fmla="*/ 0 h 210"/>
                  <a:gd name="T38" fmla="*/ 0 w 37"/>
                  <a:gd name="T39" fmla="*/ 0 h 210"/>
                  <a:gd name="T40" fmla="*/ 0 w 37"/>
                  <a:gd name="T41" fmla="*/ 0 h 210"/>
                  <a:gd name="T42" fmla="*/ 0 w 37"/>
                  <a:gd name="T43" fmla="*/ 0 h 210"/>
                  <a:gd name="T44" fmla="*/ 0 w 37"/>
                  <a:gd name="T45" fmla="*/ 1 h 210"/>
                  <a:gd name="T46" fmla="*/ 0 w 37"/>
                  <a:gd name="T47" fmla="*/ 1 h 210"/>
                  <a:gd name="T48" fmla="*/ 0 w 37"/>
                  <a:gd name="T49" fmla="*/ 1 h 210"/>
                  <a:gd name="T50" fmla="*/ 0 w 37"/>
                  <a:gd name="T51" fmla="*/ 8 h 210"/>
                  <a:gd name="T52" fmla="*/ 0 w 37"/>
                  <a:gd name="T53" fmla="*/ 8 h 210"/>
                  <a:gd name="T54" fmla="*/ 0 w 37"/>
                  <a:gd name="T55" fmla="*/ 9 h 210"/>
                  <a:gd name="T56" fmla="*/ 0 w 37"/>
                  <a:gd name="T57" fmla="*/ 9 h 210"/>
                  <a:gd name="T58" fmla="*/ 0 w 37"/>
                  <a:gd name="T59" fmla="*/ 9 h 210"/>
                  <a:gd name="T60" fmla="*/ 0 w 37"/>
                  <a:gd name="T61" fmla="*/ 9 h 210"/>
                  <a:gd name="T62" fmla="*/ 1 w 37"/>
                  <a:gd name="T63" fmla="*/ 9 h 210"/>
                  <a:gd name="T64" fmla="*/ 1 w 37"/>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0"/>
                  <a:gd name="T101" fmla="*/ 37 w 37"/>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0">
                    <a:moveTo>
                      <a:pt x="15" y="210"/>
                    </a:moveTo>
                    <a:lnTo>
                      <a:pt x="16" y="209"/>
                    </a:lnTo>
                    <a:lnTo>
                      <a:pt x="17" y="209"/>
                    </a:lnTo>
                    <a:lnTo>
                      <a:pt x="19" y="207"/>
                    </a:lnTo>
                    <a:lnTo>
                      <a:pt x="21" y="206"/>
                    </a:lnTo>
                    <a:lnTo>
                      <a:pt x="23" y="204"/>
                    </a:lnTo>
                    <a:lnTo>
                      <a:pt x="25" y="202"/>
                    </a:lnTo>
                    <a:lnTo>
                      <a:pt x="26" y="200"/>
                    </a:lnTo>
                    <a:lnTo>
                      <a:pt x="28" y="198"/>
                    </a:lnTo>
                    <a:lnTo>
                      <a:pt x="30" y="195"/>
                    </a:lnTo>
                    <a:lnTo>
                      <a:pt x="31" y="192"/>
                    </a:lnTo>
                    <a:lnTo>
                      <a:pt x="33" y="190"/>
                    </a:lnTo>
                    <a:lnTo>
                      <a:pt x="34" y="187"/>
                    </a:lnTo>
                    <a:lnTo>
                      <a:pt x="35" y="185"/>
                    </a:lnTo>
                    <a:lnTo>
                      <a:pt x="36" y="181"/>
                    </a:lnTo>
                    <a:lnTo>
                      <a:pt x="36" y="179"/>
                    </a:lnTo>
                    <a:lnTo>
                      <a:pt x="37" y="177"/>
                    </a:lnTo>
                    <a:lnTo>
                      <a:pt x="28" y="20"/>
                    </a:lnTo>
                    <a:lnTo>
                      <a:pt x="27" y="17"/>
                    </a:lnTo>
                    <a:lnTo>
                      <a:pt x="27" y="15"/>
                    </a:lnTo>
                    <a:lnTo>
                      <a:pt x="27" y="14"/>
                    </a:lnTo>
                    <a:lnTo>
                      <a:pt x="26" y="12"/>
                    </a:lnTo>
                    <a:lnTo>
                      <a:pt x="26" y="10"/>
                    </a:lnTo>
                    <a:lnTo>
                      <a:pt x="25" y="8"/>
                    </a:lnTo>
                    <a:lnTo>
                      <a:pt x="24" y="7"/>
                    </a:lnTo>
                    <a:lnTo>
                      <a:pt x="24" y="5"/>
                    </a:lnTo>
                    <a:lnTo>
                      <a:pt x="23" y="4"/>
                    </a:lnTo>
                    <a:lnTo>
                      <a:pt x="22" y="3"/>
                    </a:lnTo>
                    <a:lnTo>
                      <a:pt x="21" y="2"/>
                    </a:lnTo>
                    <a:lnTo>
                      <a:pt x="19" y="1"/>
                    </a:lnTo>
                    <a:lnTo>
                      <a:pt x="18" y="0"/>
                    </a:lnTo>
                    <a:lnTo>
                      <a:pt x="17" y="0"/>
                    </a:lnTo>
                    <a:lnTo>
                      <a:pt x="16" y="0"/>
                    </a:lnTo>
                    <a:lnTo>
                      <a:pt x="15" y="0"/>
                    </a:lnTo>
                    <a:lnTo>
                      <a:pt x="13" y="0"/>
                    </a:lnTo>
                    <a:lnTo>
                      <a:pt x="12" y="0"/>
                    </a:lnTo>
                    <a:lnTo>
                      <a:pt x="10" y="0"/>
                    </a:lnTo>
                    <a:lnTo>
                      <a:pt x="9" y="1"/>
                    </a:lnTo>
                    <a:lnTo>
                      <a:pt x="8" y="2"/>
                    </a:lnTo>
                    <a:lnTo>
                      <a:pt x="6" y="3"/>
                    </a:lnTo>
                    <a:lnTo>
                      <a:pt x="4" y="4"/>
                    </a:lnTo>
                    <a:lnTo>
                      <a:pt x="4"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4" y="204"/>
                    </a:lnTo>
                    <a:lnTo>
                      <a:pt x="4" y="205"/>
                    </a:lnTo>
                    <a:lnTo>
                      <a:pt x="6" y="206"/>
                    </a:lnTo>
                    <a:lnTo>
                      <a:pt x="8" y="207"/>
                    </a:lnTo>
                    <a:lnTo>
                      <a:pt x="9" y="208"/>
                    </a:lnTo>
                    <a:lnTo>
                      <a:pt x="10" y="209"/>
                    </a:lnTo>
                    <a:lnTo>
                      <a:pt x="12" y="209"/>
                    </a:lnTo>
                    <a:lnTo>
                      <a:pt x="13" y="209"/>
                    </a:lnTo>
                    <a:lnTo>
                      <a:pt x="15" y="210"/>
                    </a:lnTo>
                    <a:close/>
                  </a:path>
                </a:pathLst>
              </a:custGeom>
              <a:solidFill>
                <a:srgbClr val="DADEDC"/>
              </a:solidFill>
              <a:ln w="0">
                <a:solidFill>
                  <a:srgbClr val="000000"/>
                </a:solidFill>
                <a:round/>
                <a:headEnd/>
                <a:tailEnd/>
              </a:ln>
            </p:spPr>
            <p:txBody>
              <a:bodyPr/>
              <a:lstStyle/>
              <a:p>
                <a:pPr algn="ctr"/>
                <a:endParaRPr lang="en-US" sz="1800"/>
              </a:p>
            </p:txBody>
          </p:sp>
          <p:sp>
            <p:nvSpPr>
              <p:cNvPr id="309796" name="Freeform 312"/>
              <p:cNvSpPr>
                <a:spLocks/>
              </p:cNvSpPr>
              <p:nvPr/>
            </p:nvSpPr>
            <p:spPr bwMode="auto">
              <a:xfrm>
                <a:off x="4649" y="1302"/>
                <a:ext cx="15" cy="5"/>
              </a:xfrm>
              <a:custGeom>
                <a:avLst/>
                <a:gdLst>
                  <a:gd name="T0" fmla="*/ 14 w 341"/>
                  <a:gd name="T1" fmla="*/ 5 h 99"/>
                  <a:gd name="T2" fmla="*/ 14 w 341"/>
                  <a:gd name="T3" fmla="*/ 5 h 99"/>
                  <a:gd name="T4" fmla="*/ 14 w 341"/>
                  <a:gd name="T5" fmla="*/ 5 h 99"/>
                  <a:gd name="T6" fmla="*/ 14 w 341"/>
                  <a:gd name="T7" fmla="*/ 5 h 99"/>
                  <a:gd name="T8" fmla="*/ 15 w 341"/>
                  <a:gd name="T9" fmla="*/ 4 h 99"/>
                  <a:gd name="T10" fmla="*/ 15 w 341"/>
                  <a:gd name="T11" fmla="*/ 4 h 99"/>
                  <a:gd name="T12" fmla="*/ 15 w 341"/>
                  <a:gd name="T13" fmla="*/ 4 h 99"/>
                  <a:gd name="T14" fmla="*/ 15 w 341"/>
                  <a:gd name="T15" fmla="*/ 4 h 99"/>
                  <a:gd name="T16" fmla="*/ 15 w 341"/>
                  <a:gd name="T17" fmla="*/ 2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1 h 99"/>
                  <a:gd name="T44" fmla="*/ 0 w 341"/>
                  <a:gd name="T45" fmla="*/ 1 h 99"/>
                  <a:gd name="T46" fmla="*/ 0 w 341"/>
                  <a:gd name="T47" fmla="*/ 1 h 99"/>
                  <a:gd name="T48" fmla="*/ 0 w 341"/>
                  <a:gd name="T49" fmla="*/ 1 h 99"/>
                  <a:gd name="T50" fmla="*/ 0 w 341"/>
                  <a:gd name="T51" fmla="*/ 3 h 99"/>
                  <a:gd name="T52" fmla="*/ 0 w 341"/>
                  <a:gd name="T53" fmla="*/ 4 h 99"/>
                  <a:gd name="T54" fmla="*/ 0 w 341"/>
                  <a:gd name="T55" fmla="*/ 4 h 99"/>
                  <a:gd name="T56" fmla="*/ 0 w 341"/>
                  <a:gd name="T57" fmla="*/ 4 h 99"/>
                  <a:gd name="T58" fmla="*/ 0 w 341"/>
                  <a:gd name="T59" fmla="*/ 4 h 99"/>
                  <a:gd name="T60" fmla="*/ 1 w 341"/>
                  <a:gd name="T61" fmla="*/ 5 h 99"/>
                  <a:gd name="T62" fmla="*/ 1 w 341"/>
                  <a:gd name="T63" fmla="*/ 5 h 99"/>
                  <a:gd name="T64" fmla="*/ 1 w 341"/>
                  <a:gd name="T65" fmla="*/ 5 h 99"/>
                  <a:gd name="T66" fmla="*/ 2 w 341"/>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8" y="98"/>
                    </a:lnTo>
                    <a:lnTo>
                      <a:pt x="311" y="98"/>
                    </a:lnTo>
                    <a:lnTo>
                      <a:pt x="316" y="97"/>
                    </a:lnTo>
                    <a:lnTo>
                      <a:pt x="319" y="96"/>
                    </a:lnTo>
                    <a:lnTo>
                      <a:pt x="322" y="95"/>
                    </a:lnTo>
                    <a:lnTo>
                      <a:pt x="325" y="93"/>
                    </a:lnTo>
                    <a:lnTo>
                      <a:pt x="328" y="91"/>
                    </a:lnTo>
                    <a:lnTo>
                      <a:pt x="330" y="89"/>
                    </a:lnTo>
                    <a:lnTo>
                      <a:pt x="332" y="87"/>
                    </a:lnTo>
                    <a:lnTo>
                      <a:pt x="334" y="85"/>
                    </a:lnTo>
                    <a:lnTo>
                      <a:pt x="336" y="82"/>
                    </a:lnTo>
                    <a:lnTo>
                      <a:pt x="338" y="80"/>
                    </a:lnTo>
                    <a:lnTo>
                      <a:pt x="339" y="77"/>
                    </a:lnTo>
                    <a:lnTo>
                      <a:pt x="340" y="73"/>
                    </a:lnTo>
                    <a:lnTo>
                      <a:pt x="340" y="70"/>
                    </a:lnTo>
                    <a:lnTo>
                      <a:pt x="341" y="67"/>
                    </a:lnTo>
                    <a:lnTo>
                      <a:pt x="341" y="31"/>
                    </a:lnTo>
                    <a:lnTo>
                      <a:pt x="340" y="27"/>
                    </a:lnTo>
                    <a:lnTo>
                      <a:pt x="340" y="24"/>
                    </a:lnTo>
                    <a:lnTo>
                      <a:pt x="339" y="21"/>
                    </a:lnTo>
                    <a:lnTo>
                      <a:pt x="338" y="18"/>
                    </a:lnTo>
                    <a:lnTo>
                      <a:pt x="336" y="16"/>
                    </a:lnTo>
                    <a:lnTo>
                      <a:pt x="334" y="13"/>
                    </a:lnTo>
                    <a:lnTo>
                      <a:pt x="332" y="11"/>
                    </a:lnTo>
                    <a:lnTo>
                      <a:pt x="330" y="9"/>
                    </a:lnTo>
                    <a:lnTo>
                      <a:pt x="328" y="7"/>
                    </a:lnTo>
                    <a:lnTo>
                      <a:pt x="325" y="5"/>
                    </a:lnTo>
                    <a:lnTo>
                      <a:pt x="322" y="3"/>
                    </a:lnTo>
                    <a:lnTo>
                      <a:pt x="319" y="2"/>
                    </a:lnTo>
                    <a:lnTo>
                      <a:pt x="316" y="1"/>
                    </a:lnTo>
                    <a:lnTo>
                      <a:pt x="311" y="0"/>
                    </a:lnTo>
                    <a:lnTo>
                      <a:pt x="308" y="0"/>
                    </a:lnTo>
                    <a:lnTo>
                      <a:pt x="305" y="0"/>
                    </a:lnTo>
                    <a:lnTo>
                      <a:pt x="37" y="0"/>
                    </a:lnTo>
                    <a:lnTo>
                      <a:pt x="33" y="0"/>
                    </a:lnTo>
                    <a:lnTo>
                      <a:pt x="29" y="0"/>
                    </a:lnTo>
                    <a:lnTo>
                      <a:pt x="26" y="1"/>
                    </a:lnTo>
                    <a:lnTo>
                      <a:pt x="22" y="2"/>
                    </a:lnTo>
                    <a:lnTo>
                      <a:pt x="19" y="3"/>
                    </a:lnTo>
                    <a:lnTo>
                      <a:pt x="16" y="5"/>
                    </a:lnTo>
                    <a:lnTo>
                      <a:pt x="14" y="7"/>
                    </a:lnTo>
                    <a:lnTo>
                      <a:pt x="11" y="9"/>
                    </a:lnTo>
                    <a:lnTo>
                      <a:pt x="9" y="11"/>
                    </a:lnTo>
                    <a:lnTo>
                      <a:pt x="7"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7" y="85"/>
                    </a:lnTo>
                    <a:lnTo>
                      <a:pt x="9" y="87"/>
                    </a:lnTo>
                    <a:lnTo>
                      <a:pt x="11" y="89"/>
                    </a:lnTo>
                    <a:lnTo>
                      <a:pt x="14" y="91"/>
                    </a:lnTo>
                    <a:lnTo>
                      <a:pt x="16" y="93"/>
                    </a:lnTo>
                    <a:lnTo>
                      <a:pt x="19" y="95"/>
                    </a:lnTo>
                    <a:lnTo>
                      <a:pt x="22" y="96"/>
                    </a:lnTo>
                    <a:lnTo>
                      <a:pt x="26" y="97"/>
                    </a:lnTo>
                    <a:lnTo>
                      <a:pt x="29"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797" name="Freeform 313"/>
              <p:cNvSpPr>
                <a:spLocks/>
              </p:cNvSpPr>
              <p:nvPr/>
            </p:nvSpPr>
            <p:spPr bwMode="auto">
              <a:xfrm>
                <a:off x="4623" y="1301"/>
                <a:ext cx="21" cy="13"/>
              </a:xfrm>
              <a:custGeom>
                <a:avLst/>
                <a:gdLst>
                  <a:gd name="T0" fmla="*/ 18 w 476"/>
                  <a:gd name="T1" fmla="*/ 13 h 283"/>
                  <a:gd name="T2" fmla="*/ 19 w 476"/>
                  <a:gd name="T3" fmla="*/ 13 h 283"/>
                  <a:gd name="T4" fmla="*/ 19 w 476"/>
                  <a:gd name="T5" fmla="*/ 13 h 283"/>
                  <a:gd name="T6" fmla="*/ 20 w 476"/>
                  <a:gd name="T7" fmla="*/ 12 h 283"/>
                  <a:gd name="T8" fmla="*/ 20 w 476"/>
                  <a:gd name="T9" fmla="*/ 12 h 283"/>
                  <a:gd name="T10" fmla="*/ 21 w 476"/>
                  <a:gd name="T11" fmla="*/ 11 h 283"/>
                  <a:gd name="T12" fmla="*/ 21 w 476"/>
                  <a:gd name="T13" fmla="*/ 11 h 283"/>
                  <a:gd name="T14" fmla="*/ 21 w 476"/>
                  <a:gd name="T15" fmla="*/ 10 h 283"/>
                  <a:gd name="T16" fmla="*/ 20 w 476"/>
                  <a:gd name="T17" fmla="*/ 3 h 283"/>
                  <a:gd name="T18" fmla="*/ 20 w 476"/>
                  <a:gd name="T19" fmla="*/ 2 h 283"/>
                  <a:gd name="T20" fmla="*/ 20 w 476"/>
                  <a:gd name="T21" fmla="*/ 2 h 283"/>
                  <a:gd name="T22" fmla="*/ 20 w 476"/>
                  <a:gd name="T23" fmla="*/ 1 h 283"/>
                  <a:gd name="T24" fmla="*/ 20 w 476"/>
                  <a:gd name="T25" fmla="*/ 1 h 283"/>
                  <a:gd name="T26" fmla="*/ 19 w 476"/>
                  <a:gd name="T27" fmla="*/ 1 h 283"/>
                  <a:gd name="T28" fmla="*/ 19 w 476"/>
                  <a:gd name="T29" fmla="*/ 0 h 283"/>
                  <a:gd name="T30" fmla="*/ 19 w 476"/>
                  <a:gd name="T31" fmla="*/ 0 h 283"/>
                  <a:gd name="T32" fmla="*/ 18 w 476"/>
                  <a:gd name="T33" fmla="*/ 0 h 283"/>
                  <a:gd name="T34" fmla="*/ 3 w 476"/>
                  <a:gd name="T35" fmla="*/ 0 h 283"/>
                  <a:gd name="T36" fmla="*/ 2 w 476"/>
                  <a:gd name="T37" fmla="*/ 0 h 283"/>
                  <a:gd name="T38" fmla="*/ 2 w 476"/>
                  <a:gd name="T39" fmla="*/ 0 h 283"/>
                  <a:gd name="T40" fmla="*/ 1 w 476"/>
                  <a:gd name="T41" fmla="*/ 1 h 283"/>
                  <a:gd name="T42" fmla="*/ 1 w 476"/>
                  <a:gd name="T43" fmla="*/ 1 h 283"/>
                  <a:gd name="T44" fmla="*/ 1 w 476"/>
                  <a:gd name="T45" fmla="*/ 2 h 283"/>
                  <a:gd name="T46" fmla="*/ 1 w 476"/>
                  <a:gd name="T47" fmla="*/ 2 h 283"/>
                  <a:gd name="T48" fmla="*/ 1 w 476"/>
                  <a:gd name="T49" fmla="*/ 3 h 283"/>
                  <a:gd name="T50" fmla="*/ 0 w 476"/>
                  <a:gd name="T51" fmla="*/ 10 h 283"/>
                  <a:gd name="T52" fmla="*/ 0 w 476"/>
                  <a:gd name="T53" fmla="*/ 11 h 283"/>
                  <a:gd name="T54" fmla="*/ 0 w 476"/>
                  <a:gd name="T55" fmla="*/ 11 h 283"/>
                  <a:gd name="T56" fmla="*/ 1 w 476"/>
                  <a:gd name="T57" fmla="*/ 12 h 283"/>
                  <a:gd name="T58" fmla="*/ 1 w 476"/>
                  <a:gd name="T59" fmla="*/ 12 h 283"/>
                  <a:gd name="T60" fmla="*/ 1 w 476"/>
                  <a:gd name="T61" fmla="*/ 12 h 283"/>
                  <a:gd name="T62" fmla="*/ 2 w 476"/>
                  <a:gd name="T63" fmla="*/ 13 h 283"/>
                  <a:gd name="T64" fmla="*/ 2 w 476"/>
                  <a:gd name="T65" fmla="*/ 13 h 283"/>
                  <a:gd name="T66" fmla="*/ 3 w 476"/>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6"/>
                  <a:gd name="T103" fmla="*/ 0 h 283"/>
                  <a:gd name="T104" fmla="*/ 476 w 476"/>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6" h="283">
                    <a:moveTo>
                      <a:pt x="415" y="283"/>
                    </a:moveTo>
                    <a:lnTo>
                      <a:pt x="419" y="282"/>
                    </a:lnTo>
                    <a:lnTo>
                      <a:pt x="424" y="281"/>
                    </a:lnTo>
                    <a:lnTo>
                      <a:pt x="429" y="280"/>
                    </a:lnTo>
                    <a:lnTo>
                      <a:pt x="434" y="277"/>
                    </a:lnTo>
                    <a:lnTo>
                      <a:pt x="439" y="275"/>
                    </a:lnTo>
                    <a:lnTo>
                      <a:pt x="444" y="271"/>
                    </a:lnTo>
                    <a:lnTo>
                      <a:pt x="450" y="268"/>
                    </a:lnTo>
                    <a:lnTo>
                      <a:pt x="455" y="263"/>
                    </a:lnTo>
                    <a:lnTo>
                      <a:pt x="459" y="259"/>
                    </a:lnTo>
                    <a:lnTo>
                      <a:pt x="463" y="253"/>
                    </a:lnTo>
                    <a:lnTo>
                      <a:pt x="467" y="247"/>
                    </a:lnTo>
                    <a:lnTo>
                      <a:pt x="470" y="241"/>
                    </a:lnTo>
                    <a:lnTo>
                      <a:pt x="472" y="235"/>
                    </a:lnTo>
                    <a:lnTo>
                      <a:pt x="474" y="229"/>
                    </a:lnTo>
                    <a:lnTo>
                      <a:pt x="475" y="222"/>
                    </a:lnTo>
                    <a:lnTo>
                      <a:pt x="476" y="215"/>
                    </a:lnTo>
                    <a:lnTo>
                      <a:pt x="462" y="67"/>
                    </a:lnTo>
                    <a:lnTo>
                      <a:pt x="461" y="60"/>
                    </a:lnTo>
                    <a:lnTo>
                      <a:pt x="461" y="52"/>
                    </a:lnTo>
                    <a:lnTo>
                      <a:pt x="459" y="46"/>
                    </a:lnTo>
                    <a:lnTo>
                      <a:pt x="458" y="40"/>
                    </a:lnTo>
                    <a:lnTo>
                      <a:pt x="456" y="34"/>
                    </a:lnTo>
                    <a:lnTo>
                      <a:pt x="454" y="29"/>
                    </a:lnTo>
                    <a:lnTo>
                      <a:pt x="451" y="24"/>
                    </a:lnTo>
                    <a:lnTo>
                      <a:pt x="447" y="20"/>
                    </a:lnTo>
                    <a:lnTo>
                      <a:pt x="444" y="14"/>
                    </a:lnTo>
                    <a:lnTo>
                      <a:pt x="440" y="11"/>
                    </a:lnTo>
                    <a:lnTo>
                      <a:pt x="436" y="7"/>
                    </a:lnTo>
                    <a:lnTo>
                      <a:pt x="432" y="5"/>
                    </a:lnTo>
                    <a:lnTo>
                      <a:pt x="428" y="2"/>
                    </a:lnTo>
                    <a:lnTo>
                      <a:pt x="424" y="1"/>
                    </a:lnTo>
                    <a:lnTo>
                      <a:pt x="419" y="0"/>
                    </a:lnTo>
                    <a:lnTo>
                      <a:pt x="415" y="0"/>
                    </a:lnTo>
                    <a:lnTo>
                      <a:pt x="63" y="0"/>
                    </a:lnTo>
                    <a:lnTo>
                      <a:pt x="57" y="0"/>
                    </a:lnTo>
                    <a:lnTo>
                      <a:pt x="52" y="1"/>
                    </a:lnTo>
                    <a:lnTo>
                      <a:pt x="48" y="2"/>
                    </a:lnTo>
                    <a:lnTo>
                      <a:pt x="43" y="5"/>
                    </a:lnTo>
                    <a:lnTo>
                      <a:pt x="39" y="7"/>
                    </a:lnTo>
                    <a:lnTo>
                      <a:pt x="35" y="11"/>
                    </a:lnTo>
                    <a:lnTo>
                      <a:pt x="32" y="14"/>
                    </a:lnTo>
                    <a:lnTo>
                      <a:pt x="28" y="20"/>
                    </a:lnTo>
                    <a:lnTo>
                      <a:pt x="25" y="24"/>
                    </a:lnTo>
                    <a:lnTo>
                      <a:pt x="23" y="29"/>
                    </a:lnTo>
                    <a:lnTo>
                      <a:pt x="19" y="34"/>
                    </a:lnTo>
                    <a:lnTo>
                      <a:pt x="17" y="40"/>
                    </a:lnTo>
                    <a:lnTo>
                      <a:pt x="16" y="46"/>
                    </a:lnTo>
                    <a:lnTo>
                      <a:pt x="14" y="52"/>
                    </a:lnTo>
                    <a:lnTo>
                      <a:pt x="14" y="60"/>
                    </a:lnTo>
                    <a:lnTo>
                      <a:pt x="14" y="67"/>
                    </a:lnTo>
                    <a:lnTo>
                      <a:pt x="0" y="215"/>
                    </a:lnTo>
                    <a:lnTo>
                      <a:pt x="0" y="222"/>
                    </a:lnTo>
                    <a:lnTo>
                      <a:pt x="1" y="229"/>
                    </a:lnTo>
                    <a:lnTo>
                      <a:pt x="3" y="235"/>
                    </a:lnTo>
                    <a:lnTo>
                      <a:pt x="5" y="241"/>
                    </a:lnTo>
                    <a:lnTo>
                      <a:pt x="8" y="247"/>
                    </a:lnTo>
                    <a:lnTo>
                      <a:pt x="12" y="253"/>
                    </a:lnTo>
                    <a:lnTo>
                      <a:pt x="16" y="259"/>
                    </a:lnTo>
                    <a:lnTo>
                      <a:pt x="20" y="263"/>
                    </a:lnTo>
                    <a:lnTo>
                      <a:pt x="26" y="268"/>
                    </a:lnTo>
                    <a:lnTo>
                      <a:pt x="31" y="271"/>
                    </a:lnTo>
                    <a:lnTo>
                      <a:pt x="36" y="275"/>
                    </a:lnTo>
                    <a:lnTo>
                      <a:pt x="41" y="277"/>
                    </a:lnTo>
                    <a:lnTo>
                      <a:pt x="46" y="280"/>
                    </a:lnTo>
                    <a:lnTo>
                      <a:pt x="51" y="281"/>
                    </a:lnTo>
                    <a:lnTo>
                      <a:pt x="57"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798" name="Freeform 314"/>
              <p:cNvSpPr>
                <a:spLocks/>
              </p:cNvSpPr>
              <p:nvPr/>
            </p:nvSpPr>
            <p:spPr bwMode="auto">
              <a:xfrm>
                <a:off x="4624" y="1302"/>
                <a:ext cx="19" cy="11"/>
              </a:xfrm>
              <a:custGeom>
                <a:avLst/>
                <a:gdLst>
                  <a:gd name="T0" fmla="*/ 17 w 454"/>
                  <a:gd name="T1" fmla="*/ 11 h 270"/>
                  <a:gd name="T2" fmla="*/ 17 w 454"/>
                  <a:gd name="T3" fmla="*/ 11 h 270"/>
                  <a:gd name="T4" fmla="*/ 18 w 454"/>
                  <a:gd name="T5" fmla="*/ 11 h 270"/>
                  <a:gd name="T6" fmla="*/ 18 w 454"/>
                  <a:gd name="T7" fmla="*/ 10 h 270"/>
                  <a:gd name="T8" fmla="*/ 18 w 454"/>
                  <a:gd name="T9" fmla="*/ 10 h 270"/>
                  <a:gd name="T10" fmla="*/ 19 w 454"/>
                  <a:gd name="T11" fmla="*/ 10 h 270"/>
                  <a:gd name="T12" fmla="*/ 19 w 454"/>
                  <a:gd name="T13" fmla="*/ 9 h 270"/>
                  <a:gd name="T14" fmla="*/ 19 w 454"/>
                  <a:gd name="T15" fmla="*/ 9 h 270"/>
                  <a:gd name="T16" fmla="*/ 18 w 454"/>
                  <a:gd name="T17" fmla="*/ 3 h 270"/>
                  <a:gd name="T18" fmla="*/ 18 w 454"/>
                  <a:gd name="T19" fmla="*/ 2 h 270"/>
                  <a:gd name="T20" fmla="*/ 18 w 454"/>
                  <a:gd name="T21" fmla="*/ 2 h 270"/>
                  <a:gd name="T22" fmla="*/ 18 w 454"/>
                  <a:gd name="T23" fmla="*/ 1 h 270"/>
                  <a:gd name="T24" fmla="*/ 18 w 454"/>
                  <a:gd name="T25" fmla="*/ 1 h 270"/>
                  <a:gd name="T26" fmla="*/ 18 w 454"/>
                  <a:gd name="T27" fmla="*/ 0 h 270"/>
                  <a:gd name="T28" fmla="*/ 17 w 454"/>
                  <a:gd name="T29" fmla="*/ 0 h 270"/>
                  <a:gd name="T30" fmla="*/ 17 w 454"/>
                  <a:gd name="T31" fmla="*/ 0 h 270"/>
                  <a:gd name="T32" fmla="*/ 16 w 454"/>
                  <a:gd name="T33" fmla="*/ 0 h 270"/>
                  <a:gd name="T34" fmla="*/ 2 w 454"/>
                  <a:gd name="T35" fmla="*/ 0 h 270"/>
                  <a:gd name="T36" fmla="*/ 2 w 454"/>
                  <a:gd name="T37" fmla="*/ 0 h 270"/>
                  <a:gd name="T38" fmla="*/ 2 w 454"/>
                  <a:gd name="T39" fmla="*/ 0 h 270"/>
                  <a:gd name="T40" fmla="*/ 1 w 454"/>
                  <a:gd name="T41" fmla="*/ 1 h 270"/>
                  <a:gd name="T42" fmla="*/ 1 w 454"/>
                  <a:gd name="T43" fmla="*/ 1 h 270"/>
                  <a:gd name="T44" fmla="*/ 1 w 454"/>
                  <a:gd name="T45" fmla="*/ 1 h 270"/>
                  <a:gd name="T46" fmla="*/ 1 w 454"/>
                  <a:gd name="T47" fmla="*/ 2 h 270"/>
                  <a:gd name="T48" fmla="*/ 1 w 454"/>
                  <a:gd name="T49" fmla="*/ 2 h 270"/>
                  <a:gd name="T50" fmla="*/ 0 w 454"/>
                  <a:gd name="T51" fmla="*/ 8 h 270"/>
                  <a:gd name="T52" fmla="*/ 0 w 454"/>
                  <a:gd name="T53" fmla="*/ 9 h 270"/>
                  <a:gd name="T54" fmla="*/ 0 w 454"/>
                  <a:gd name="T55" fmla="*/ 9 h 270"/>
                  <a:gd name="T56" fmla="*/ 1 w 454"/>
                  <a:gd name="T57" fmla="*/ 10 h 270"/>
                  <a:gd name="T58" fmla="*/ 1 w 454"/>
                  <a:gd name="T59" fmla="*/ 10 h 270"/>
                  <a:gd name="T60" fmla="*/ 1 w 454"/>
                  <a:gd name="T61" fmla="*/ 11 h 270"/>
                  <a:gd name="T62" fmla="*/ 2 w 454"/>
                  <a:gd name="T63" fmla="*/ 11 h 270"/>
                  <a:gd name="T64" fmla="*/ 2 w 454"/>
                  <a:gd name="T65" fmla="*/ 11 h 270"/>
                  <a:gd name="T66" fmla="*/ 2 w 454"/>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70"/>
                  <a:gd name="T104" fmla="*/ 454 w 454"/>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70">
                    <a:moveTo>
                      <a:pt x="394" y="270"/>
                    </a:moveTo>
                    <a:lnTo>
                      <a:pt x="399" y="269"/>
                    </a:lnTo>
                    <a:lnTo>
                      <a:pt x="404" y="268"/>
                    </a:lnTo>
                    <a:lnTo>
                      <a:pt x="409" y="267"/>
                    </a:lnTo>
                    <a:lnTo>
                      <a:pt x="414" y="265"/>
                    </a:lnTo>
                    <a:lnTo>
                      <a:pt x="419" y="262"/>
                    </a:lnTo>
                    <a:lnTo>
                      <a:pt x="423" y="259"/>
                    </a:lnTo>
                    <a:lnTo>
                      <a:pt x="428" y="256"/>
                    </a:lnTo>
                    <a:lnTo>
                      <a:pt x="433" y="251"/>
                    </a:lnTo>
                    <a:lnTo>
                      <a:pt x="438" y="246"/>
                    </a:lnTo>
                    <a:lnTo>
                      <a:pt x="441" y="241"/>
                    </a:lnTo>
                    <a:lnTo>
                      <a:pt x="445" y="236"/>
                    </a:lnTo>
                    <a:lnTo>
                      <a:pt x="448" y="231"/>
                    </a:lnTo>
                    <a:lnTo>
                      <a:pt x="450" y="225"/>
                    </a:lnTo>
                    <a:lnTo>
                      <a:pt x="452" y="219"/>
                    </a:lnTo>
                    <a:lnTo>
                      <a:pt x="453" y="213"/>
                    </a:lnTo>
                    <a:lnTo>
                      <a:pt x="454" y="206"/>
                    </a:lnTo>
                    <a:lnTo>
                      <a:pt x="440" y="65"/>
                    </a:lnTo>
                    <a:lnTo>
                      <a:pt x="439" y="58"/>
                    </a:lnTo>
                    <a:lnTo>
                      <a:pt x="439" y="51"/>
                    </a:lnTo>
                    <a:lnTo>
                      <a:pt x="437" y="45"/>
                    </a:lnTo>
                    <a:lnTo>
                      <a:pt x="435" y="39"/>
                    </a:lnTo>
                    <a:lnTo>
                      <a:pt x="433" y="33"/>
                    </a:lnTo>
                    <a:lnTo>
                      <a:pt x="431" y="28"/>
                    </a:lnTo>
                    <a:lnTo>
                      <a:pt x="428" y="23"/>
                    </a:lnTo>
                    <a:lnTo>
                      <a:pt x="426" y="19"/>
                    </a:lnTo>
                    <a:lnTo>
                      <a:pt x="422" y="15"/>
                    </a:lnTo>
                    <a:lnTo>
                      <a:pt x="419" y="10"/>
                    </a:lnTo>
                    <a:lnTo>
                      <a:pt x="415" y="7"/>
                    </a:lnTo>
                    <a:lnTo>
                      <a:pt x="412" y="4"/>
                    </a:lnTo>
                    <a:lnTo>
                      <a:pt x="407" y="2"/>
                    </a:lnTo>
                    <a:lnTo>
                      <a:pt x="403" y="1"/>
                    </a:lnTo>
                    <a:lnTo>
                      <a:pt x="399" y="0"/>
                    </a:lnTo>
                    <a:lnTo>
                      <a:pt x="394" y="0"/>
                    </a:lnTo>
                    <a:lnTo>
                      <a:pt x="59" y="0"/>
                    </a:lnTo>
                    <a:lnTo>
                      <a:pt x="54" y="0"/>
                    </a:lnTo>
                    <a:lnTo>
                      <a:pt x="50" y="1"/>
                    </a:lnTo>
                    <a:lnTo>
                      <a:pt x="45" y="2"/>
                    </a:lnTo>
                    <a:lnTo>
                      <a:pt x="41" y="4"/>
                    </a:lnTo>
                    <a:lnTo>
                      <a:pt x="37" y="7"/>
                    </a:lnTo>
                    <a:lnTo>
                      <a:pt x="33" y="10"/>
                    </a:lnTo>
                    <a:lnTo>
                      <a:pt x="30" y="15"/>
                    </a:lnTo>
                    <a:lnTo>
                      <a:pt x="27" y="19"/>
                    </a:lnTo>
                    <a:lnTo>
                      <a:pt x="24" y="23"/>
                    </a:lnTo>
                    <a:lnTo>
                      <a:pt x="21" y="28"/>
                    </a:lnTo>
                    <a:lnTo>
                      <a:pt x="19" y="33"/>
                    </a:lnTo>
                    <a:lnTo>
                      <a:pt x="17" y="39"/>
                    </a:lnTo>
                    <a:lnTo>
                      <a:pt x="16" y="45"/>
                    </a:lnTo>
                    <a:lnTo>
                      <a:pt x="14" y="51"/>
                    </a:lnTo>
                    <a:lnTo>
                      <a:pt x="14" y="58"/>
                    </a:lnTo>
                    <a:lnTo>
                      <a:pt x="14" y="65"/>
                    </a:lnTo>
                    <a:lnTo>
                      <a:pt x="0" y="206"/>
                    </a:lnTo>
                    <a:lnTo>
                      <a:pt x="0" y="213"/>
                    </a:lnTo>
                    <a:lnTo>
                      <a:pt x="1" y="219"/>
                    </a:lnTo>
                    <a:lnTo>
                      <a:pt x="3" y="225"/>
                    </a:lnTo>
                    <a:lnTo>
                      <a:pt x="5" y="231"/>
                    </a:lnTo>
                    <a:lnTo>
                      <a:pt x="8" y="236"/>
                    </a:lnTo>
                    <a:lnTo>
                      <a:pt x="12" y="241"/>
                    </a:lnTo>
                    <a:lnTo>
                      <a:pt x="16" y="246"/>
                    </a:lnTo>
                    <a:lnTo>
                      <a:pt x="20" y="251"/>
                    </a:lnTo>
                    <a:lnTo>
                      <a:pt x="24" y="256"/>
                    </a:lnTo>
                    <a:lnTo>
                      <a:pt x="29" y="259"/>
                    </a:lnTo>
                    <a:lnTo>
                      <a:pt x="34" y="262"/>
                    </a:lnTo>
                    <a:lnTo>
                      <a:pt x="38" y="265"/>
                    </a:lnTo>
                    <a:lnTo>
                      <a:pt x="43" y="267"/>
                    </a:lnTo>
                    <a:lnTo>
                      <a:pt x="48" y="268"/>
                    </a:lnTo>
                    <a:lnTo>
                      <a:pt x="54" y="269"/>
                    </a:lnTo>
                    <a:lnTo>
                      <a:pt x="59" y="270"/>
                    </a:lnTo>
                    <a:lnTo>
                      <a:pt x="394" y="270"/>
                    </a:lnTo>
                    <a:close/>
                  </a:path>
                </a:pathLst>
              </a:custGeom>
              <a:solidFill>
                <a:srgbClr val="F2F3F1"/>
              </a:solidFill>
              <a:ln w="0">
                <a:solidFill>
                  <a:srgbClr val="000000"/>
                </a:solidFill>
                <a:round/>
                <a:headEnd/>
                <a:tailEnd/>
              </a:ln>
            </p:spPr>
            <p:txBody>
              <a:bodyPr/>
              <a:lstStyle/>
              <a:p>
                <a:pPr algn="ctr"/>
                <a:endParaRPr lang="en-US" sz="1800"/>
              </a:p>
            </p:txBody>
          </p:sp>
          <p:sp>
            <p:nvSpPr>
              <p:cNvPr id="309799" name="Freeform 315"/>
              <p:cNvSpPr>
                <a:spLocks/>
              </p:cNvSpPr>
              <p:nvPr/>
            </p:nvSpPr>
            <p:spPr bwMode="auto">
              <a:xfrm>
                <a:off x="4626" y="1307"/>
                <a:ext cx="15" cy="6"/>
              </a:xfrm>
              <a:custGeom>
                <a:avLst/>
                <a:gdLst>
                  <a:gd name="T0" fmla="*/ 15 w 332"/>
                  <a:gd name="T1" fmla="*/ 3 h 122"/>
                  <a:gd name="T2" fmla="*/ 15 w 332"/>
                  <a:gd name="T3" fmla="*/ 3 h 122"/>
                  <a:gd name="T4" fmla="*/ 15 w 332"/>
                  <a:gd name="T5" fmla="*/ 4 h 122"/>
                  <a:gd name="T6" fmla="*/ 15 w 332"/>
                  <a:gd name="T7" fmla="*/ 4 h 122"/>
                  <a:gd name="T8" fmla="*/ 15 w 332"/>
                  <a:gd name="T9" fmla="*/ 4 h 122"/>
                  <a:gd name="T10" fmla="*/ 15 w 332"/>
                  <a:gd name="T11" fmla="*/ 4 h 122"/>
                  <a:gd name="T12" fmla="*/ 15 w 332"/>
                  <a:gd name="T13" fmla="*/ 5 h 122"/>
                  <a:gd name="T14" fmla="*/ 15 w 332"/>
                  <a:gd name="T15" fmla="*/ 5 h 122"/>
                  <a:gd name="T16" fmla="*/ 15 w 332"/>
                  <a:gd name="T17" fmla="*/ 5 h 122"/>
                  <a:gd name="T18" fmla="*/ 14 w 332"/>
                  <a:gd name="T19" fmla="*/ 5 h 122"/>
                  <a:gd name="T20" fmla="*/ 14 w 332"/>
                  <a:gd name="T21" fmla="*/ 5 h 122"/>
                  <a:gd name="T22" fmla="*/ 14 w 332"/>
                  <a:gd name="T23" fmla="*/ 6 h 122"/>
                  <a:gd name="T24" fmla="*/ 14 w 332"/>
                  <a:gd name="T25" fmla="*/ 6 h 122"/>
                  <a:gd name="T26" fmla="*/ 14 w 332"/>
                  <a:gd name="T27" fmla="*/ 6 h 122"/>
                  <a:gd name="T28" fmla="*/ 14 w 332"/>
                  <a:gd name="T29" fmla="*/ 6 h 122"/>
                  <a:gd name="T30" fmla="*/ 14 w 332"/>
                  <a:gd name="T31" fmla="*/ 6 h 122"/>
                  <a:gd name="T32" fmla="*/ 13 w 332"/>
                  <a:gd name="T33" fmla="*/ 6 h 122"/>
                  <a:gd name="T34" fmla="*/ 2 w 332"/>
                  <a:gd name="T35" fmla="*/ 6 h 122"/>
                  <a:gd name="T36" fmla="*/ 2 w 332"/>
                  <a:gd name="T37" fmla="*/ 6 h 122"/>
                  <a:gd name="T38" fmla="*/ 1 w 332"/>
                  <a:gd name="T39" fmla="*/ 6 h 122"/>
                  <a:gd name="T40" fmla="*/ 1 w 332"/>
                  <a:gd name="T41" fmla="*/ 6 h 122"/>
                  <a:gd name="T42" fmla="*/ 1 w 332"/>
                  <a:gd name="T43" fmla="*/ 6 h 122"/>
                  <a:gd name="T44" fmla="*/ 1 w 332"/>
                  <a:gd name="T45" fmla="*/ 6 h 122"/>
                  <a:gd name="T46" fmla="*/ 1 w 332"/>
                  <a:gd name="T47" fmla="*/ 5 h 122"/>
                  <a:gd name="T48" fmla="*/ 1 w 332"/>
                  <a:gd name="T49" fmla="*/ 5 h 122"/>
                  <a:gd name="T50" fmla="*/ 0 w 332"/>
                  <a:gd name="T51" fmla="*/ 5 h 122"/>
                  <a:gd name="T52" fmla="*/ 0 w 332"/>
                  <a:gd name="T53" fmla="*/ 5 h 122"/>
                  <a:gd name="T54" fmla="*/ 0 w 332"/>
                  <a:gd name="T55" fmla="*/ 5 h 122"/>
                  <a:gd name="T56" fmla="*/ 0 w 332"/>
                  <a:gd name="T57" fmla="*/ 4 h 122"/>
                  <a:gd name="T58" fmla="*/ 0 w 332"/>
                  <a:gd name="T59" fmla="*/ 4 h 122"/>
                  <a:gd name="T60" fmla="*/ 0 w 332"/>
                  <a:gd name="T61" fmla="*/ 4 h 122"/>
                  <a:gd name="T62" fmla="*/ 0 w 332"/>
                  <a:gd name="T63" fmla="*/ 4 h 122"/>
                  <a:gd name="T64" fmla="*/ 0 w 332"/>
                  <a:gd name="T65" fmla="*/ 3 h 122"/>
                  <a:gd name="T66" fmla="*/ 0 w 332"/>
                  <a:gd name="T67" fmla="*/ 3 h 122"/>
                  <a:gd name="T68" fmla="*/ 0 w 332"/>
                  <a:gd name="T69" fmla="*/ 0 h 122"/>
                  <a:gd name="T70" fmla="*/ 15 w 332"/>
                  <a:gd name="T71" fmla="*/ 0 h 122"/>
                  <a:gd name="T72" fmla="*/ 15 w 332"/>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2"/>
                  <a:gd name="T113" fmla="*/ 332 w 332"/>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2">
                    <a:moveTo>
                      <a:pt x="332" y="62"/>
                    </a:moveTo>
                    <a:lnTo>
                      <a:pt x="331" y="67"/>
                    </a:lnTo>
                    <a:lnTo>
                      <a:pt x="331" y="73"/>
                    </a:lnTo>
                    <a:lnTo>
                      <a:pt x="330" y="79"/>
                    </a:lnTo>
                    <a:lnTo>
                      <a:pt x="329" y="85"/>
                    </a:lnTo>
                    <a:lnTo>
                      <a:pt x="328" y="90"/>
                    </a:lnTo>
                    <a:lnTo>
                      <a:pt x="326" y="95"/>
                    </a:lnTo>
                    <a:lnTo>
                      <a:pt x="324" y="100"/>
                    </a:lnTo>
                    <a:lnTo>
                      <a:pt x="322" y="104"/>
                    </a:lnTo>
                    <a:lnTo>
                      <a:pt x="319" y="108"/>
                    </a:lnTo>
                    <a:lnTo>
                      <a:pt x="316" y="111"/>
                    </a:lnTo>
                    <a:lnTo>
                      <a:pt x="313" y="114"/>
                    </a:lnTo>
                    <a:lnTo>
                      <a:pt x="310" y="117"/>
                    </a:lnTo>
                    <a:lnTo>
                      <a:pt x="306" y="119"/>
                    </a:lnTo>
                    <a:lnTo>
                      <a:pt x="303" y="120"/>
                    </a:lnTo>
                    <a:lnTo>
                      <a:pt x="299" y="121"/>
                    </a:lnTo>
                    <a:lnTo>
                      <a:pt x="294" y="122"/>
                    </a:lnTo>
                    <a:lnTo>
                      <a:pt x="39" y="122"/>
                    </a:lnTo>
                    <a:lnTo>
                      <a:pt x="34" y="121"/>
                    </a:lnTo>
                    <a:lnTo>
                      <a:pt x="30" y="120"/>
                    </a:lnTo>
                    <a:lnTo>
                      <a:pt x="26" y="119"/>
                    </a:lnTo>
                    <a:lnTo>
                      <a:pt x="22" y="117"/>
                    </a:lnTo>
                    <a:lnTo>
                      <a:pt x="18" y="114"/>
                    </a:lnTo>
                    <a:lnTo>
                      <a:pt x="15" y="111"/>
                    </a:lnTo>
                    <a:lnTo>
                      <a:pt x="12" y="108"/>
                    </a:lnTo>
                    <a:lnTo>
                      <a:pt x="10" y="104"/>
                    </a:lnTo>
                    <a:lnTo>
                      <a:pt x="8" y="100"/>
                    </a:lnTo>
                    <a:lnTo>
                      <a:pt x="5" y="95"/>
                    </a:lnTo>
                    <a:lnTo>
                      <a:pt x="4" y="90"/>
                    </a:lnTo>
                    <a:lnTo>
                      <a:pt x="2" y="85"/>
                    </a:lnTo>
                    <a:lnTo>
                      <a:pt x="1" y="79"/>
                    </a:lnTo>
                    <a:lnTo>
                      <a:pt x="0" y="73"/>
                    </a:lnTo>
                    <a:lnTo>
                      <a:pt x="0" y="67"/>
                    </a:lnTo>
                    <a:lnTo>
                      <a:pt x="0" y="62"/>
                    </a:lnTo>
                    <a:lnTo>
                      <a:pt x="2" y="0"/>
                    </a:lnTo>
                    <a:lnTo>
                      <a:pt x="330" y="0"/>
                    </a:lnTo>
                    <a:lnTo>
                      <a:pt x="332" y="62"/>
                    </a:lnTo>
                    <a:close/>
                  </a:path>
                </a:pathLst>
              </a:custGeom>
              <a:solidFill>
                <a:srgbClr val="CDCAC7"/>
              </a:solidFill>
              <a:ln w="0">
                <a:solidFill>
                  <a:srgbClr val="000000"/>
                </a:solidFill>
                <a:round/>
                <a:headEnd/>
                <a:tailEnd/>
              </a:ln>
            </p:spPr>
            <p:txBody>
              <a:bodyPr/>
              <a:lstStyle/>
              <a:p>
                <a:pPr algn="ctr"/>
                <a:endParaRPr lang="en-US" sz="1800"/>
              </a:p>
            </p:txBody>
          </p:sp>
          <p:sp>
            <p:nvSpPr>
              <p:cNvPr id="309800" name="Freeform 316"/>
              <p:cNvSpPr>
                <a:spLocks/>
              </p:cNvSpPr>
              <p:nvPr/>
            </p:nvSpPr>
            <p:spPr bwMode="auto">
              <a:xfrm>
                <a:off x="4624" y="1303"/>
                <a:ext cx="2" cy="9"/>
              </a:xfrm>
              <a:custGeom>
                <a:avLst/>
                <a:gdLst>
                  <a:gd name="T0" fmla="*/ 1 w 31"/>
                  <a:gd name="T1" fmla="*/ 9 h 201"/>
                  <a:gd name="T2" fmla="*/ 1 w 31"/>
                  <a:gd name="T3" fmla="*/ 9 h 201"/>
                  <a:gd name="T4" fmla="*/ 2 w 31"/>
                  <a:gd name="T5" fmla="*/ 9 h 201"/>
                  <a:gd name="T6" fmla="*/ 2 w 31"/>
                  <a:gd name="T7" fmla="*/ 9 h 201"/>
                  <a:gd name="T8" fmla="*/ 2 w 31"/>
                  <a:gd name="T9" fmla="*/ 9 h 201"/>
                  <a:gd name="T10" fmla="*/ 2 w 31"/>
                  <a:gd name="T11" fmla="*/ 9 h 201"/>
                  <a:gd name="T12" fmla="*/ 2 w 31"/>
                  <a:gd name="T13" fmla="*/ 8 h 201"/>
                  <a:gd name="T14" fmla="*/ 2 w 31"/>
                  <a:gd name="T15" fmla="*/ 8 h 201"/>
                  <a:gd name="T16" fmla="*/ 2 w 31"/>
                  <a:gd name="T17" fmla="*/ 1 h 201"/>
                  <a:gd name="T18" fmla="*/ 2 w 31"/>
                  <a:gd name="T19" fmla="*/ 1 h 201"/>
                  <a:gd name="T20" fmla="*/ 2 w 31"/>
                  <a:gd name="T21" fmla="*/ 0 h 201"/>
                  <a:gd name="T22" fmla="*/ 2 w 31"/>
                  <a:gd name="T23" fmla="*/ 0 h 201"/>
                  <a:gd name="T24" fmla="*/ 2 w 31"/>
                  <a:gd name="T25" fmla="*/ 0 h 201"/>
                  <a:gd name="T26" fmla="*/ 2 w 31"/>
                  <a:gd name="T27" fmla="*/ 0 h 201"/>
                  <a:gd name="T28" fmla="*/ 1 w 31"/>
                  <a:gd name="T29" fmla="*/ 0 h 201"/>
                  <a:gd name="T30" fmla="*/ 1 w 31"/>
                  <a:gd name="T31" fmla="*/ 0 h 201"/>
                  <a:gd name="T32" fmla="*/ 1 w 31"/>
                  <a:gd name="T33" fmla="*/ 0 h 201"/>
                  <a:gd name="T34" fmla="*/ 1 w 31"/>
                  <a:gd name="T35" fmla="*/ 0 h 201"/>
                  <a:gd name="T36" fmla="*/ 1 w 31"/>
                  <a:gd name="T37" fmla="*/ 0 h 201"/>
                  <a:gd name="T38" fmla="*/ 1 w 31"/>
                  <a:gd name="T39" fmla="*/ 0 h 201"/>
                  <a:gd name="T40" fmla="*/ 1 w 31"/>
                  <a:gd name="T41" fmla="*/ 0 h 201"/>
                  <a:gd name="T42" fmla="*/ 0 w 31"/>
                  <a:gd name="T43" fmla="*/ 0 h 201"/>
                  <a:gd name="T44" fmla="*/ 0 w 31"/>
                  <a:gd name="T45" fmla="*/ 0 h 201"/>
                  <a:gd name="T46" fmla="*/ 0 w 31"/>
                  <a:gd name="T47" fmla="*/ 1 h 201"/>
                  <a:gd name="T48" fmla="*/ 0 w 31"/>
                  <a:gd name="T49" fmla="*/ 1 h 201"/>
                  <a:gd name="T50" fmla="*/ 0 w 31"/>
                  <a:gd name="T51" fmla="*/ 8 h 201"/>
                  <a:gd name="T52" fmla="*/ 0 w 31"/>
                  <a:gd name="T53" fmla="*/ 8 h 201"/>
                  <a:gd name="T54" fmla="*/ 0 w 31"/>
                  <a:gd name="T55" fmla="*/ 8 h 201"/>
                  <a:gd name="T56" fmla="*/ 0 w 31"/>
                  <a:gd name="T57" fmla="*/ 8 h 201"/>
                  <a:gd name="T58" fmla="*/ 0 w 31"/>
                  <a:gd name="T59" fmla="*/ 9 h 201"/>
                  <a:gd name="T60" fmla="*/ 1 w 31"/>
                  <a:gd name="T61" fmla="*/ 9 h 201"/>
                  <a:gd name="T62" fmla="*/ 1 w 31"/>
                  <a:gd name="T63" fmla="*/ 9 h 201"/>
                  <a:gd name="T64" fmla="*/ 1 w 31"/>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201"/>
                  <a:gd name="T101" fmla="*/ 31 w 31"/>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201">
                    <a:moveTo>
                      <a:pt x="18" y="201"/>
                    </a:moveTo>
                    <a:lnTo>
                      <a:pt x="19" y="200"/>
                    </a:lnTo>
                    <a:lnTo>
                      <a:pt x="20" y="200"/>
                    </a:lnTo>
                    <a:lnTo>
                      <a:pt x="21" y="200"/>
                    </a:lnTo>
                    <a:lnTo>
                      <a:pt x="22" y="199"/>
                    </a:lnTo>
                    <a:lnTo>
                      <a:pt x="24" y="198"/>
                    </a:lnTo>
                    <a:lnTo>
                      <a:pt x="25" y="197"/>
                    </a:lnTo>
                    <a:lnTo>
                      <a:pt x="26" y="196"/>
                    </a:lnTo>
                    <a:lnTo>
                      <a:pt x="27" y="195"/>
                    </a:lnTo>
                    <a:lnTo>
                      <a:pt x="27" y="194"/>
                    </a:lnTo>
                    <a:lnTo>
                      <a:pt x="28" y="192"/>
                    </a:lnTo>
                    <a:lnTo>
                      <a:pt x="29" y="191"/>
                    </a:lnTo>
                    <a:lnTo>
                      <a:pt x="29" y="189"/>
                    </a:lnTo>
                    <a:lnTo>
                      <a:pt x="30" y="187"/>
                    </a:lnTo>
                    <a:lnTo>
                      <a:pt x="30" y="185"/>
                    </a:lnTo>
                    <a:lnTo>
                      <a:pt x="30" y="184"/>
                    </a:lnTo>
                    <a:lnTo>
                      <a:pt x="31" y="182"/>
                    </a:lnTo>
                    <a:lnTo>
                      <a:pt x="31" y="20"/>
                    </a:lnTo>
                    <a:lnTo>
                      <a:pt x="30" y="18"/>
                    </a:lnTo>
                    <a:lnTo>
                      <a:pt x="30" y="16"/>
                    </a:lnTo>
                    <a:lnTo>
                      <a:pt x="30" y="13"/>
                    </a:lnTo>
                    <a:lnTo>
                      <a:pt x="29" y="11"/>
                    </a:lnTo>
                    <a:lnTo>
                      <a:pt x="29" y="10"/>
                    </a:lnTo>
                    <a:lnTo>
                      <a:pt x="28" y="8"/>
                    </a:lnTo>
                    <a:lnTo>
                      <a:pt x="27" y="7"/>
                    </a:lnTo>
                    <a:lnTo>
                      <a:pt x="27" y="5"/>
                    </a:lnTo>
                    <a:lnTo>
                      <a:pt x="26" y="4"/>
                    </a:lnTo>
                    <a:lnTo>
                      <a:pt x="25" y="3"/>
                    </a:lnTo>
                    <a:lnTo>
                      <a:pt x="24" y="2"/>
                    </a:lnTo>
                    <a:lnTo>
                      <a:pt x="22" y="1"/>
                    </a:lnTo>
                    <a:lnTo>
                      <a:pt x="21"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0"/>
                    </a:lnTo>
                    <a:lnTo>
                      <a:pt x="5" y="11"/>
                    </a:lnTo>
                    <a:lnTo>
                      <a:pt x="4" y="13"/>
                    </a:lnTo>
                    <a:lnTo>
                      <a:pt x="4" y="16"/>
                    </a:lnTo>
                    <a:lnTo>
                      <a:pt x="4" y="18"/>
                    </a:lnTo>
                    <a:lnTo>
                      <a:pt x="4" y="20"/>
                    </a:lnTo>
                    <a:lnTo>
                      <a:pt x="0" y="169"/>
                    </a:lnTo>
                    <a:lnTo>
                      <a:pt x="0" y="170"/>
                    </a:lnTo>
                    <a:lnTo>
                      <a:pt x="0" y="173"/>
                    </a:lnTo>
                    <a:lnTo>
                      <a:pt x="0" y="176"/>
                    </a:lnTo>
                    <a:lnTo>
                      <a:pt x="1" y="179"/>
                    </a:lnTo>
                    <a:lnTo>
                      <a:pt x="2" y="181"/>
                    </a:lnTo>
                    <a:lnTo>
                      <a:pt x="3" y="184"/>
                    </a:lnTo>
                    <a:lnTo>
                      <a:pt x="4" y="186"/>
                    </a:lnTo>
                    <a:lnTo>
                      <a:pt x="6" y="189"/>
                    </a:lnTo>
                    <a:lnTo>
                      <a:pt x="7" y="191"/>
                    </a:lnTo>
                    <a:lnTo>
                      <a:pt x="8" y="193"/>
                    </a:lnTo>
                    <a:lnTo>
                      <a:pt x="10" y="195"/>
                    </a:lnTo>
                    <a:lnTo>
                      <a:pt x="11" y="197"/>
                    </a:lnTo>
                    <a:lnTo>
                      <a:pt x="13" y="198"/>
                    </a:lnTo>
                    <a:lnTo>
                      <a:pt x="14" y="200"/>
                    </a:lnTo>
                    <a:lnTo>
                      <a:pt x="16" y="200"/>
                    </a:lnTo>
                    <a:lnTo>
                      <a:pt x="18" y="201"/>
                    </a:lnTo>
                    <a:close/>
                  </a:path>
                </a:pathLst>
              </a:custGeom>
              <a:solidFill>
                <a:srgbClr val="DADEDC"/>
              </a:solidFill>
              <a:ln w="0">
                <a:solidFill>
                  <a:srgbClr val="000000"/>
                </a:solidFill>
                <a:round/>
                <a:headEnd/>
                <a:tailEnd/>
              </a:ln>
            </p:spPr>
            <p:txBody>
              <a:bodyPr/>
              <a:lstStyle/>
              <a:p>
                <a:pPr algn="ctr"/>
                <a:endParaRPr lang="en-US" sz="1800"/>
              </a:p>
            </p:txBody>
          </p:sp>
          <p:sp>
            <p:nvSpPr>
              <p:cNvPr id="309801" name="Freeform 317"/>
              <p:cNvSpPr>
                <a:spLocks/>
              </p:cNvSpPr>
              <p:nvPr/>
            </p:nvSpPr>
            <p:spPr bwMode="auto">
              <a:xfrm>
                <a:off x="4641" y="1303"/>
                <a:ext cx="2" cy="9"/>
              </a:xfrm>
              <a:custGeom>
                <a:avLst/>
                <a:gdLst>
                  <a:gd name="T0" fmla="*/ 1 w 37"/>
                  <a:gd name="T1" fmla="*/ 9 h 210"/>
                  <a:gd name="T2" fmla="*/ 1 w 37"/>
                  <a:gd name="T3" fmla="*/ 9 h 210"/>
                  <a:gd name="T4" fmla="*/ 1 w 37"/>
                  <a:gd name="T5" fmla="*/ 9 h 210"/>
                  <a:gd name="T6" fmla="*/ 1 w 37"/>
                  <a:gd name="T7" fmla="*/ 9 h 210"/>
                  <a:gd name="T8" fmla="*/ 2 w 37"/>
                  <a:gd name="T9" fmla="*/ 8 h 210"/>
                  <a:gd name="T10" fmla="*/ 2 w 37"/>
                  <a:gd name="T11" fmla="*/ 8 h 210"/>
                  <a:gd name="T12" fmla="*/ 2 w 37"/>
                  <a:gd name="T13" fmla="*/ 8 h 210"/>
                  <a:gd name="T14" fmla="*/ 2 w 37"/>
                  <a:gd name="T15" fmla="*/ 8 h 210"/>
                  <a:gd name="T16" fmla="*/ 1 w 37"/>
                  <a:gd name="T17" fmla="*/ 1 h 210"/>
                  <a:gd name="T18" fmla="*/ 1 w 37"/>
                  <a:gd name="T19" fmla="*/ 1 h 210"/>
                  <a:gd name="T20" fmla="*/ 1 w 37"/>
                  <a:gd name="T21" fmla="*/ 1 h 210"/>
                  <a:gd name="T22" fmla="*/ 1 w 37"/>
                  <a:gd name="T23" fmla="*/ 0 h 210"/>
                  <a:gd name="T24" fmla="*/ 1 w 37"/>
                  <a:gd name="T25" fmla="*/ 0 h 210"/>
                  <a:gd name="T26" fmla="*/ 1 w 37"/>
                  <a:gd name="T27" fmla="*/ 0 h 210"/>
                  <a:gd name="T28" fmla="*/ 1 w 37"/>
                  <a:gd name="T29" fmla="*/ 0 h 210"/>
                  <a:gd name="T30" fmla="*/ 1 w 37"/>
                  <a:gd name="T31" fmla="*/ 0 h 210"/>
                  <a:gd name="T32" fmla="*/ 1 w 37"/>
                  <a:gd name="T33" fmla="*/ 0 h 210"/>
                  <a:gd name="T34" fmla="*/ 1 w 37"/>
                  <a:gd name="T35" fmla="*/ 0 h 210"/>
                  <a:gd name="T36" fmla="*/ 0 w 37"/>
                  <a:gd name="T37" fmla="*/ 0 h 210"/>
                  <a:gd name="T38" fmla="*/ 0 w 37"/>
                  <a:gd name="T39" fmla="*/ 0 h 210"/>
                  <a:gd name="T40" fmla="*/ 0 w 37"/>
                  <a:gd name="T41" fmla="*/ 0 h 210"/>
                  <a:gd name="T42" fmla="*/ 0 w 37"/>
                  <a:gd name="T43" fmla="*/ 0 h 210"/>
                  <a:gd name="T44" fmla="*/ 0 w 37"/>
                  <a:gd name="T45" fmla="*/ 1 h 210"/>
                  <a:gd name="T46" fmla="*/ 0 w 37"/>
                  <a:gd name="T47" fmla="*/ 1 h 210"/>
                  <a:gd name="T48" fmla="*/ 0 w 37"/>
                  <a:gd name="T49" fmla="*/ 1 h 210"/>
                  <a:gd name="T50" fmla="*/ 0 w 37"/>
                  <a:gd name="T51" fmla="*/ 8 h 210"/>
                  <a:gd name="T52" fmla="*/ 0 w 37"/>
                  <a:gd name="T53" fmla="*/ 8 h 210"/>
                  <a:gd name="T54" fmla="*/ 0 w 37"/>
                  <a:gd name="T55" fmla="*/ 9 h 210"/>
                  <a:gd name="T56" fmla="*/ 0 w 37"/>
                  <a:gd name="T57" fmla="*/ 9 h 210"/>
                  <a:gd name="T58" fmla="*/ 0 w 37"/>
                  <a:gd name="T59" fmla="*/ 9 h 210"/>
                  <a:gd name="T60" fmla="*/ 0 w 37"/>
                  <a:gd name="T61" fmla="*/ 9 h 210"/>
                  <a:gd name="T62" fmla="*/ 0 w 37"/>
                  <a:gd name="T63" fmla="*/ 9 h 210"/>
                  <a:gd name="T64" fmla="*/ 1 w 37"/>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0"/>
                  <a:gd name="T101" fmla="*/ 37 w 37"/>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0">
                    <a:moveTo>
                      <a:pt x="14" y="210"/>
                    </a:moveTo>
                    <a:lnTo>
                      <a:pt x="15" y="209"/>
                    </a:lnTo>
                    <a:lnTo>
                      <a:pt x="16" y="209"/>
                    </a:lnTo>
                    <a:lnTo>
                      <a:pt x="18" y="207"/>
                    </a:lnTo>
                    <a:lnTo>
                      <a:pt x="20" y="206"/>
                    </a:lnTo>
                    <a:lnTo>
                      <a:pt x="22" y="204"/>
                    </a:lnTo>
                    <a:lnTo>
                      <a:pt x="24" y="202"/>
                    </a:lnTo>
                    <a:lnTo>
                      <a:pt x="25" y="200"/>
                    </a:lnTo>
                    <a:lnTo>
                      <a:pt x="27" y="198"/>
                    </a:lnTo>
                    <a:lnTo>
                      <a:pt x="29" y="195"/>
                    </a:lnTo>
                    <a:lnTo>
                      <a:pt x="30" y="192"/>
                    </a:lnTo>
                    <a:lnTo>
                      <a:pt x="33" y="190"/>
                    </a:lnTo>
                    <a:lnTo>
                      <a:pt x="34" y="187"/>
                    </a:lnTo>
                    <a:lnTo>
                      <a:pt x="35" y="185"/>
                    </a:lnTo>
                    <a:lnTo>
                      <a:pt x="36" y="181"/>
                    </a:lnTo>
                    <a:lnTo>
                      <a:pt x="36" y="179"/>
                    </a:lnTo>
                    <a:lnTo>
                      <a:pt x="37" y="177"/>
                    </a:lnTo>
                    <a:lnTo>
                      <a:pt x="27" y="20"/>
                    </a:lnTo>
                    <a:lnTo>
                      <a:pt x="26" y="17"/>
                    </a:lnTo>
                    <a:lnTo>
                      <a:pt x="26" y="15"/>
                    </a:lnTo>
                    <a:lnTo>
                      <a:pt x="26" y="14"/>
                    </a:lnTo>
                    <a:lnTo>
                      <a:pt x="25" y="12"/>
                    </a:lnTo>
                    <a:lnTo>
                      <a:pt x="25" y="10"/>
                    </a:lnTo>
                    <a:lnTo>
                      <a:pt x="24" y="8"/>
                    </a:lnTo>
                    <a:lnTo>
                      <a:pt x="23" y="7"/>
                    </a:lnTo>
                    <a:lnTo>
                      <a:pt x="23" y="5"/>
                    </a:lnTo>
                    <a:lnTo>
                      <a:pt x="22" y="4"/>
                    </a:lnTo>
                    <a:lnTo>
                      <a:pt x="21" y="3"/>
                    </a:lnTo>
                    <a:lnTo>
                      <a:pt x="20"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4" y="204"/>
                    </a:lnTo>
                    <a:lnTo>
                      <a:pt x="4" y="205"/>
                    </a:lnTo>
                    <a:lnTo>
                      <a:pt x="6" y="206"/>
                    </a:lnTo>
                    <a:lnTo>
                      <a:pt x="7" y="207"/>
                    </a:lnTo>
                    <a:lnTo>
                      <a:pt x="8" y="208"/>
                    </a:lnTo>
                    <a:lnTo>
                      <a:pt x="9" y="209"/>
                    </a:lnTo>
                    <a:lnTo>
                      <a:pt x="11" y="209"/>
                    </a:lnTo>
                    <a:lnTo>
                      <a:pt x="12" y="209"/>
                    </a:lnTo>
                    <a:lnTo>
                      <a:pt x="14" y="210"/>
                    </a:lnTo>
                    <a:close/>
                  </a:path>
                </a:pathLst>
              </a:custGeom>
              <a:solidFill>
                <a:srgbClr val="DADEDC"/>
              </a:solidFill>
              <a:ln w="0">
                <a:solidFill>
                  <a:srgbClr val="000000"/>
                </a:solidFill>
                <a:round/>
                <a:headEnd/>
                <a:tailEnd/>
              </a:ln>
            </p:spPr>
            <p:txBody>
              <a:bodyPr/>
              <a:lstStyle/>
              <a:p>
                <a:pPr algn="ctr"/>
                <a:endParaRPr lang="en-US" sz="1800"/>
              </a:p>
            </p:txBody>
          </p:sp>
          <p:sp>
            <p:nvSpPr>
              <p:cNvPr id="309802" name="Freeform 318"/>
              <p:cNvSpPr>
                <a:spLocks/>
              </p:cNvSpPr>
              <p:nvPr/>
            </p:nvSpPr>
            <p:spPr bwMode="auto">
              <a:xfrm>
                <a:off x="4626" y="1302"/>
                <a:ext cx="15" cy="5"/>
              </a:xfrm>
              <a:custGeom>
                <a:avLst/>
                <a:gdLst>
                  <a:gd name="T0" fmla="*/ 14 w 341"/>
                  <a:gd name="T1" fmla="*/ 5 h 99"/>
                  <a:gd name="T2" fmla="*/ 14 w 341"/>
                  <a:gd name="T3" fmla="*/ 5 h 99"/>
                  <a:gd name="T4" fmla="*/ 14 w 341"/>
                  <a:gd name="T5" fmla="*/ 5 h 99"/>
                  <a:gd name="T6" fmla="*/ 14 w 341"/>
                  <a:gd name="T7" fmla="*/ 5 h 99"/>
                  <a:gd name="T8" fmla="*/ 15 w 341"/>
                  <a:gd name="T9" fmla="*/ 4 h 99"/>
                  <a:gd name="T10" fmla="*/ 15 w 341"/>
                  <a:gd name="T11" fmla="*/ 4 h 99"/>
                  <a:gd name="T12" fmla="*/ 15 w 341"/>
                  <a:gd name="T13" fmla="*/ 4 h 99"/>
                  <a:gd name="T14" fmla="*/ 15 w 341"/>
                  <a:gd name="T15" fmla="*/ 4 h 99"/>
                  <a:gd name="T16" fmla="*/ 15 w 341"/>
                  <a:gd name="T17" fmla="*/ 2 h 99"/>
                  <a:gd name="T18" fmla="*/ 15 w 341"/>
                  <a:gd name="T19" fmla="*/ 1 h 99"/>
                  <a:gd name="T20" fmla="*/ 15 w 341"/>
                  <a:gd name="T21" fmla="*/ 1 h 99"/>
                  <a:gd name="T22" fmla="*/ 15 w 341"/>
                  <a:gd name="T23" fmla="*/ 1 h 99"/>
                  <a:gd name="T24" fmla="*/ 14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1 h 99"/>
                  <a:gd name="T44" fmla="*/ 0 w 341"/>
                  <a:gd name="T45" fmla="*/ 1 h 99"/>
                  <a:gd name="T46" fmla="*/ 0 w 341"/>
                  <a:gd name="T47" fmla="*/ 1 h 99"/>
                  <a:gd name="T48" fmla="*/ 0 w 341"/>
                  <a:gd name="T49" fmla="*/ 1 h 99"/>
                  <a:gd name="T50" fmla="*/ 0 w 341"/>
                  <a:gd name="T51" fmla="*/ 3 h 99"/>
                  <a:gd name="T52" fmla="*/ 0 w 341"/>
                  <a:gd name="T53" fmla="*/ 4 h 99"/>
                  <a:gd name="T54" fmla="*/ 0 w 341"/>
                  <a:gd name="T55" fmla="*/ 4 h 99"/>
                  <a:gd name="T56" fmla="*/ 0 w 341"/>
                  <a:gd name="T57" fmla="*/ 4 h 99"/>
                  <a:gd name="T58" fmla="*/ 0 w 341"/>
                  <a:gd name="T59" fmla="*/ 4 h 99"/>
                  <a:gd name="T60" fmla="*/ 1 w 341"/>
                  <a:gd name="T61" fmla="*/ 5 h 99"/>
                  <a:gd name="T62" fmla="*/ 1 w 341"/>
                  <a:gd name="T63" fmla="*/ 5 h 99"/>
                  <a:gd name="T64" fmla="*/ 1 w 341"/>
                  <a:gd name="T65" fmla="*/ 5 h 99"/>
                  <a:gd name="T66" fmla="*/ 2 w 341"/>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8" y="98"/>
                    </a:lnTo>
                    <a:lnTo>
                      <a:pt x="311" y="98"/>
                    </a:lnTo>
                    <a:lnTo>
                      <a:pt x="315" y="97"/>
                    </a:lnTo>
                    <a:lnTo>
                      <a:pt x="318" y="96"/>
                    </a:lnTo>
                    <a:lnTo>
                      <a:pt x="321" y="95"/>
                    </a:lnTo>
                    <a:lnTo>
                      <a:pt x="324" y="93"/>
                    </a:lnTo>
                    <a:lnTo>
                      <a:pt x="327" y="91"/>
                    </a:lnTo>
                    <a:lnTo>
                      <a:pt x="329" y="89"/>
                    </a:lnTo>
                    <a:lnTo>
                      <a:pt x="331" y="87"/>
                    </a:lnTo>
                    <a:lnTo>
                      <a:pt x="333" y="85"/>
                    </a:lnTo>
                    <a:lnTo>
                      <a:pt x="335" y="82"/>
                    </a:lnTo>
                    <a:lnTo>
                      <a:pt x="337" y="80"/>
                    </a:lnTo>
                    <a:lnTo>
                      <a:pt x="338" y="77"/>
                    </a:lnTo>
                    <a:lnTo>
                      <a:pt x="339" y="73"/>
                    </a:lnTo>
                    <a:lnTo>
                      <a:pt x="339" y="70"/>
                    </a:lnTo>
                    <a:lnTo>
                      <a:pt x="341" y="67"/>
                    </a:lnTo>
                    <a:lnTo>
                      <a:pt x="341" y="31"/>
                    </a:lnTo>
                    <a:lnTo>
                      <a:pt x="339" y="27"/>
                    </a:lnTo>
                    <a:lnTo>
                      <a:pt x="339" y="24"/>
                    </a:lnTo>
                    <a:lnTo>
                      <a:pt x="338" y="21"/>
                    </a:lnTo>
                    <a:lnTo>
                      <a:pt x="337" y="18"/>
                    </a:lnTo>
                    <a:lnTo>
                      <a:pt x="335" y="16"/>
                    </a:lnTo>
                    <a:lnTo>
                      <a:pt x="333" y="13"/>
                    </a:lnTo>
                    <a:lnTo>
                      <a:pt x="331" y="11"/>
                    </a:lnTo>
                    <a:lnTo>
                      <a:pt x="329" y="9"/>
                    </a:lnTo>
                    <a:lnTo>
                      <a:pt x="327" y="7"/>
                    </a:lnTo>
                    <a:lnTo>
                      <a:pt x="324" y="5"/>
                    </a:lnTo>
                    <a:lnTo>
                      <a:pt x="321" y="3"/>
                    </a:lnTo>
                    <a:lnTo>
                      <a:pt x="318" y="2"/>
                    </a:lnTo>
                    <a:lnTo>
                      <a:pt x="315" y="1"/>
                    </a:lnTo>
                    <a:lnTo>
                      <a:pt x="311" y="0"/>
                    </a:lnTo>
                    <a:lnTo>
                      <a:pt x="308" y="0"/>
                    </a:lnTo>
                    <a:lnTo>
                      <a:pt x="305" y="0"/>
                    </a:lnTo>
                    <a:lnTo>
                      <a:pt x="37" y="0"/>
                    </a:lnTo>
                    <a:lnTo>
                      <a:pt x="33" y="0"/>
                    </a:lnTo>
                    <a:lnTo>
                      <a:pt x="28" y="0"/>
                    </a:lnTo>
                    <a:lnTo>
                      <a:pt x="25" y="1"/>
                    </a:lnTo>
                    <a:lnTo>
                      <a:pt x="21" y="2"/>
                    </a:lnTo>
                    <a:lnTo>
                      <a:pt x="18" y="3"/>
                    </a:lnTo>
                    <a:lnTo>
                      <a:pt x="15" y="5"/>
                    </a:lnTo>
                    <a:lnTo>
                      <a:pt x="13" y="7"/>
                    </a:lnTo>
                    <a:lnTo>
                      <a:pt x="10"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0" y="89"/>
                    </a:lnTo>
                    <a:lnTo>
                      <a:pt x="13" y="91"/>
                    </a:lnTo>
                    <a:lnTo>
                      <a:pt x="15" y="93"/>
                    </a:lnTo>
                    <a:lnTo>
                      <a:pt x="18" y="95"/>
                    </a:lnTo>
                    <a:lnTo>
                      <a:pt x="21" y="96"/>
                    </a:lnTo>
                    <a:lnTo>
                      <a:pt x="25" y="97"/>
                    </a:lnTo>
                    <a:lnTo>
                      <a:pt x="28"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803" name="Freeform 319"/>
              <p:cNvSpPr>
                <a:spLocks/>
              </p:cNvSpPr>
              <p:nvPr/>
            </p:nvSpPr>
            <p:spPr bwMode="auto">
              <a:xfrm>
                <a:off x="4601" y="1301"/>
                <a:ext cx="20" cy="13"/>
              </a:xfrm>
              <a:custGeom>
                <a:avLst/>
                <a:gdLst>
                  <a:gd name="T0" fmla="*/ 18 w 476"/>
                  <a:gd name="T1" fmla="*/ 13 h 283"/>
                  <a:gd name="T2" fmla="*/ 18 w 476"/>
                  <a:gd name="T3" fmla="*/ 13 h 283"/>
                  <a:gd name="T4" fmla="*/ 18 w 476"/>
                  <a:gd name="T5" fmla="*/ 13 h 283"/>
                  <a:gd name="T6" fmla="*/ 19 w 476"/>
                  <a:gd name="T7" fmla="*/ 12 h 283"/>
                  <a:gd name="T8" fmla="*/ 19 w 476"/>
                  <a:gd name="T9" fmla="*/ 12 h 283"/>
                  <a:gd name="T10" fmla="*/ 20 w 476"/>
                  <a:gd name="T11" fmla="*/ 11 h 283"/>
                  <a:gd name="T12" fmla="*/ 20 w 476"/>
                  <a:gd name="T13" fmla="*/ 11 h 283"/>
                  <a:gd name="T14" fmla="*/ 20 w 476"/>
                  <a:gd name="T15" fmla="*/ 10 h 283"/>
                  <a:gd name="T16" fmla="*/ 19 w 476"/>
                  <a:gd name="T17" fmla="*/ 3 h 283"/>
                  <a:gd name="T18" fmla="*/ 19 w 476"/>
                  <a:gd name="T19" fmla="*/ 2 h 283"/>
                  <a:gd name="T20" fmla="*/ 19 w 476"/>
                  <a:gd name="T21" fmla="*/ 2 h 283"/>
                  <a:gd name="T22" fmla="*/ 19 w 476"/>
                  <a:gd name="T23" fmla="*/ 1 h 283"/>
                  <a:gd name="T24" fmla="*/ 19 w 476"/>
                  <a:gd name="T25" fmla="*/ 1 h 283"/>
                  <a:gd name="T26" fmla="*/ 18 w 476"/>
                  <a:gd name="T27" fmla="*/ 1 h 283"/>
                  <a:gd name="T28" fmla="*/ 18 w 476"/>
                  <a:gd name="T29" fmla="*/ 0 h 283"/>
                  <a:gd name="T30" fmla="*/ 18 w 476"/>
                  <a:gd name="T31" fmla="*/ 0 h 283"/>
                  <a:gd name="T32" fmla="*/ 17 w 476"/>
                  <a:gd name="T33" fmla="*/ 0 h 283"/>
                  <a:gd name="T34" fmla="*/ 2 w 476"/>
                  <a:gd name="T35" fmla="*/ 0 h 283"/>
                  <a:gd name="T36" fmla="*/ 2 w 476"/>
                  <a:gd name="T37" fmla="*/ 0 h 283"/>
                  <a:gd name="T38" fmla="*/ 2 w 476"/>
                  <a:gd name="T39" fmla="*/ 0 h 283"/>
                  <a:gd name="T40" fmla="*/ 1 w 476"/>
                  <a:gd name="T41" fmla="*/ 1 h 283"/>
                  <a:gd name="T42" fmla="*/ 1 w 476"/>
                  <a:gd name="T43" fmla="*/ 1 h 283"/>
                  <a:gd name="T44" fmla="*/ 1 w 476"/>
                  <a:gd name="T45" fmla="*/ 2 h 283"/>
                  <a:gd name="T46" fmla="*/ 1 w 476"/>
                  <a:gd name="T47" fmla="*/ 2 h 283"/>
                  <a:gd name="T48" fmla="*/ 1 w 476"/>
                  <a:gd name="T49" fmla="*/ 3 h 283"/>
                  <a:gd name="T50" fmla="*/ 0 w 476"/>
                  <a:gd name="T51" fmla="*/ 10 h 283"/>
                  <a:gd name="T52" fmla="*/ 0 w 476"/>
                  <a:gd name="T53" fmla="*/ 11 h 283"/>
                  <a:gd name="T54" fmla="*/ 0 w 476"/>
                  <a:gd name="T55" fmla="*/ 11 h 283"/>
                  <a:gd name="T56" fmla="*/ 1 w 476"/>
                  <a:gd name="T57" fmla="*/ 12 h 283"/>
                  <a:gd name="T58" fmla="*/ 1 w 476"/>
                  <a:gd name="T59" fmla="*/ 12 h 283"/>
                  <a:gd name="T60" fmla="*/ 1 w 476"/>
                  <a:gd name="T61" fmla="*/ 12 h 283"/>
                  <a:gd name="T62" fmla="*/ 2 w 476"/>
                  <a:gd name="T63" fmla="*/ 13 h 283"/>
                  <a:gd name="T64" fmla="*/ 2 w 476"/>
                  <a:gd name="T65" fmla="*/ 13 h 283"/>
                  <a:gd name="T66" fmla="*/ 3 w 476"/>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6"/>
                  <a:gd name="T103" fmla="*/ 0 h 283"/>
                  <a:gd name="T104" fmla="*/ 476 w 476"/>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6" h="283">
                    <a:moveTo>
                      <a:pt x="413" y="283"/>
                    </a:moveTo>
                    <a:lnTo>
                      <a:pt x="417" y="282"/>
                    </a:lnTo>
                    <a:lnTo>
                      <a:pt x="424" y="281"/>
                    </a:lnTo>
                    <a:lnTo>
                      <a:pt x="429" y="280"/>
                    </a:lnTo>
                    <a:lnTo>
                      <a:pt x="434" y="277"/>
                    </a:lnTo>
                    <a:lnTo>
                      <a:pt x="439" y="275"/>
                    </a:lnTo>
                    <a:lnTo>
                      <a:pt x="444" y="271"/>
                    </a:lnTo>
                    <a:lnTo>
                      <a:pt x="449" y="268"/>
                    </a:lnTo>
                    <a:lnTo>
                      <a:pt x="454" y="263"/>
                    </a:lnTo>
                    <a:lnTo>
                      <a:pt x="459" y="259"/>
                    </a:lnTo>
                    <a:lnTo>
                      <a:pt x="463" y="253"/>
                    </a:lnTo>
                    <a:lnTo>
                      <a:pt x="467" y="247"/>
                    </a:lnTo>
                    <a:lnTo>
                      <a:pt x="470" y="241"/>
                    </a:lnTo>
                    <a:lnTo>
                      <a:pt x="472" y="235"/>
                    </a:lnTo>
                    <a:lnTo>
                      <a:pt x="474" y="229"/>
                    </a:lnTo>
                    <a:lnTo>
                      <a:pt x="475" y="222"/>
                    </a:lnTo>
                    <a:lnTo>
                      <a:pt x="476" y="215"/>
                    </a:lnTo>
                    <a:lnTo>
                      <a:pt x="462" y="67"/>
                    </a:lnTo>
                    <a:lnTo>
                      <a:pt x="461" y="60"/>
                    </a:lnTo>
                    <a:lnTo>
                      <a:pt x="461" y="52"/>
                    </a:lnTo>
                    <a:lnTo>
                      <a:pt x="459" y="46"/>
                    </a:lnTo>
                    <a:lnTo>
                      <a:pt x="458" y="40"/>
                    </a:lnTo>
                    <a:lnTo>
                      <a:pt x="455" y="34"/>
                    </a:lnTo>
                    <a:lnTo>
                      <a:pt x="452" y="29"/>
                    </a:lnTo>
                    <a:lnTo>
                      <a:pt x="450" y="24"/>
                    </a:lnTo>
                    <a:lnTo>
                      <a:pt x="447" y="20"/>
                    </a:lnTo>
                    <a:lnTo>
                      <a:pt x="443" y="14"/>
                    </a:lnTo>
                    <a:lnTo>
                      <a:pt x="440" y="11"/>
                    </a:lnTo>
                    <a:lnTo>
                      <a:pt x="436" y="7"/>
                    </a:lnTo>
                    <a:lnTo>
                      <a:pt x="432" y="5"/>
                    </a:lnTo>
                    <a:lnTo>
                      <a:pt x="427" y="2"/>
                    </a:lnTo>
                    <a:lnTo>
                      <a:pt x="423" y="1"/>
                    </a:lnTo>
                    <a:lnTo>
                      <a:pt x="417" y="0"/>
                    </a:lnTo>
                    <a:lnTo>
                      <a:pt x="413" y="0"/>
                    </a:lnTo>
                    <a:lnTo>
                      <a:pt x="62" y="0"/>
                    </a:lnTo>
                    <a:lnTo>
                      <a:pt x="57" y="0"/>
                    </a:lnTo>
                    <a:lnTo>
                      <a:pt x="52" y="1"/>
                    </a:lnTo>
                    <a:lnTo>
                      <a:pt x="48" y="2"/>
                    </a:lnTo>
                    <a:lnTo>
                      <a:pt x="43" y="5"/>
                    </a:lnTo>
                    <a:lnTo>
                      <a:pt x="39" y="7"/>
                    </a:lnTo>
                    <a:lnTo>
                      <a:pt x="35" y="11"/>
                    </a:lnTo>
                    <a:lnTo>
                      <a:pt x="32" y="14"/>
                    </a:lnTo>
                    <a:lnTo>
                      <a:pt x="27" y="20"/>
                    </a:lnTo>
                    <a:lnTo>
                      <a:pt x="24" y="24"/>
                    </a:lnTo>
                    <a:lnTo>
                      <a:pt x="22" y="29"/>
                    </a:lnTo>
                    <a:lnTo>
                      <a:pt x="19" y="34"/>
                    </a:lnTo>
                    <a:lnTo>
                      <a:pt x="17" y="40"/>
                    </a:lnTo>
                    <a:lnTo>
                      <a:pt x="16" y="46"/>
                    </a:lnTo>
                    <a:lnTo>
                      <a:pt x="14" y="52"/>
                    </a:lnTo>
                    <a:lnTo>
                      <a:pt x="14" y="60"/>
                    </a:lnTo>
                    <a:lnTo>
                      <a:pt x="14" y="67"/>
                    </a:lnTo>
                    <a:lnTo>
                      <a:pt x="0" y="215"/>
                    </a:lnTo>
                    <a:lnTo>
                      <a:pt x="0" y="222"/>
                    </a:lnTo>
                    <a:lnTo>
                      <a:pt x="1" y="229"/>
                    </a:lnTo>
                    <a:lnTo>
                      <a:pt x="3" y="235"/>
                    </a:lnTo>
                    <a:lnTo>
                      <a:pt x="5" y="241"/>
                    </a:lnTo>
                    <a:lnTo>
                      <a:pt x="8" y="247"/>
                    </a:lnTo>
                    <a:lnTo>
                      <a:pt x="12" y="253"/>
                    </a:lnTo>
                    <a:lnTo>
                      <a:pt x="16" y="259"/>
                    </a:lnTo>
                    <a:lnTo>
                      <a:pt x="20" y="263"/>
                    </a:lnTo>
                    <a:lnTo>
                      <a:pt x="25" y="268"/>
                    </a:lnTo>
                    <a:lnTo>
                      <a:pt x="30" y="271"/>
                    </a:lnTo>
                    <a:lnTo>
                      <a:pt x="36" y="275"/>
                    </a:lnTo>
                    <a:lnTo>
                      <a:pt x="41" y="277"/>
                    </a:lnTo>
                    <a:lnTo>
                      <a:pt x="46" y="280"/>
                    </a:lnTo>
                    <a:lnTo>
                      <a:pt x="51" y="281"/>
                    </a:lnTo>
                    <a:lnTo>
                      <a:pt x="57" y="282"/>
                    </a:lnTo>
                    <a:lnTo>
                      <a:pt x="62" y="283"/>
                    </a:lnTo>
                    <a:lnTo>
                      <a:pt x="413" y="283"/>
                    </a:lnTo>
                    <a:close/>
                  </a:path>
                </a:pathLst>
              </a:custGeom>
              <a:solidFill>
                <a:srgbClr val="7F7F7F"/>
              </a:solidFill>
              <a:ln w="0">
                <a:solidFill>
                  <a:srgbClr val="000000"/>
                </a:solidFill>
                <a:round/>
                <a:headEnd/>
                <a:tailEnd/>
              </a:ln>
            </p:spPr>
            <p:txBody>
              <a:bodyPr/>
              <a:lstStyle/>
              <a:p>
                <a:pPr algn="ctr"/>
                <a:endParaRPr lang="en-US" sz="1800"/>
              </a:p>
            </p:txBody>
          </p:sp>
          <p:sp>
            <p:nvSpPr>
              <p:cNvPr id="309804" name="Freeform 320"/>
              <p:cNvSpPr>
                <a:spLocks/>
              </p:cNvSpPr>
              <p:nvPr/>
            </p:nvSpPr>
            <p:spPr bwMode="auto">
              <a:xfrm>
                <a:off x="4601" y="1302"/>
                <a:ext cx="20" cy="11"/>
              </a:xfrm>
              <a:custGeom>
                <a:avLst/>
                <a:gdLst>
                  <a:gd name="T0" fmla="*/ 18 w 454"/>
                  <a:gd name="T1" fmla="*/ 11 h 270"/>
                  <a:gd name="T2" fmla="*/ 18 w 454"/>
                  <a:gd name="T3" fmla="*/ 11 h 270"/>
                  <a:gd name="T4" fmla="*/ 18 w 454"/>
                  <a:gd name="T5" fmla="*/ 11 h 270"/>
                  <a:gd name="T6" fmla="*/ 19 w 454"/>
                  <a:gd name="T7" fmla="*/ 10 h 270"/>
                  <a:gd name="T8" fmla="*/ 19 w 454"/>
                  <a:gd name="T9" fmla="*/ 10 h 270"/>
                  <a:gd name="T10" fmla="*/ 20 w 454"/>
                  <a:gd name="T11" fmla="*/ 10 h 270"/>
                  <a:gd name="T12" fmla="*/ 20 w 454"/>
                  <a:gd name="T13" fmla="*/ 9 h 270"/>
                  <a:gd name="T14" fmla="*/ 20 w 454"/>
                  <a:gd name="T15" fmla="*/ 9 h 270"/>
                  <a:gd name="T16" fmla="*/ 19 w 454"/>
                  <a:gd name="T17" fmla="*/ 3 h 270"/>
                  <a:gd name="T18" fmla="*/ 19 w 454"/>
                  <a:gd name="T19" fmla="*/ 2 h 270"/>
                  <a:gd name="T20" fmla="*/ 19 w 454"/>
                  <a:gd name="T21" fmla="*/ 2 h 270"/>
                  <a:gd name="T22" fmla="*/ 19 w 454"/>
                  <a:gd name="T23" fmla="*/ 1 h 270"/>
                  <a:gd name="T24" fmla="*/ 19 w 454"/>
                  <a:gd name="T25" fmla="*/ 1 h 270"/>
                  <a:gd name="T26" fmla="*/ 19 w 454"/>
                  <a:gd name="T27" fmla="*/ 0 h 270"/>
                  <a:gd name="T28" fmla="*/ 18 w 454"/>
                  <a:gd name="T29" fmla="*/ 0 h 270"/>
                  <a:gd name="T30" fmla="*/ 18 w 454"/>
                  <a:gd name="T31" fmla="*/ 0 h 270"/>
                  <a:gd name="T32" fmla="*/ 17 w 454"/>
                  <a:gd name="T33" fmla="*/ 0 h 270"/>
                  <a:gd name="T34" fmla="*/ 2 w 454"/>
                  <a:gd name="T35" fmla="*/ 0 h 270"/>
                  <a:gd name="T36" fmla="*/ 2 w 454"/>
                  <a:gd name="T37" fmla="*/ 0 h 270"/>
                  <a:gd name="T38" fmla="*/ 2 w 454"/>
                  <a:gd name="T39" fmla="*/ 0 h 270"/>
                  <a:gd name="T40" fmla="*/ 1 w 454"/>
                  <a:gd name="T41" fmla="*/ 1 h 270"/>
                  <a:gd name="T42" fmla="*/ 1 w 454"/>
                  <a:gd name="T43" fmla="*/ 1 h 270"/>
                  <a:gd name="T44" fmla="*/ 1 w 454"/>
                  <a:gd name="T45" fmla="*/ 1 h 270"/>
                  <a:gd name="T46" fmla="*/ 1 w 454"/>
                  <a:gd name="T47" fmla="*/ 2 h 270"/>
                  <a:gd name="T48" fmla="*/ 1 w 454"/>
                  <a:gd name="T49" fmla="*/ 2 h 270"/>
                  <a:gd name="T50" fmla="*/ 0 w 454"/>
                  <a:gd name="T51" fmla="*/ 8 h 270"/>
                  <a:gd name="T52" fmla="*/ 0 w 454"/>
                  <a:gd name="T53" fmla="*/ 9 h 270"/>
                  <a:gd name="T54" fmla="*/ 0 w 454"/>
                  <a:gd name="T55" fmla="*/ 9 h 270"/>
                  <a:gd name="T56" fmla="*/ 1 w 454"/>
                  <a:gd name="T57" fmla="*/ 10 h 270"/>
                  <a:gd name="T58" fmla="*/ 1 w 454"/>
                  <a:gd name="T59" fmla="*/ 10 h 270"/>
                  <a:gd name="T60" fmla="*/ 1 w 454"/>
                  <a:gd name="T61" fmla="*/ 11 h 270"/>
                  <a:gd name="T62" fmla="*/ 2 w 454"/>
                  <a:gd name="T63" fmla="*/ 11 h 270"/>
                  <a:gd name="T64" fmla="*/ 2 w 454"/>
                  <a:gd name="T65" fmla="*/ 11 h 270"/>
                  <a:gd name="T66" fmla="*/ 3 w 454"/>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70"/>
                  <a:gd name="T104" fmla="*/ 454 w 454"/>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70">
                    <a:moveTo>
                      <a:pt x="395" y="270"/>
                    </a:moveTo>
                    <a:lnTo>
                      <a:pt x="399" y="269"/>
                    </a:lnTo>
                    <a:lnTo>
                      <a:pt x="404" y="268"/>
                    </a:lnTo>
                    <a:lnTo>
                      <a:pt x="410" y="267"/>
                    </a:lnTo>
                    <a:lnTo>
                      <a:pt x="415" y="265"/>
                    </a:lnTo>
                    <a:lnTo>
                      <a:pt x="419" y="262"/>
                    </a:lnTo>
                    <a:lnTo>
                      <a:pt x="424" y="259"/>
                    </a:lnTo>
                    <a:lnTo>
                      <a:pt x="429" y="256"/>
                    </a:lnTo>
                    <a:lnTo>
                      <a:pt x="433" y="251"/>
                    </a:lnTo>
                    <a:lnTo>
                      <a:pt x="437" y="246"/>
                    </a:lnTo>
                    <a:lnTo>
                      <a:pt x="441" y="241"/>
                    </a:lnTo>
                    <a:lnTo>
                      <a:pt x="444" y="236"/>
                    </a:lnTo>
                    <a:lnTo>
                      <a:pt x="448" y="231"/>
                    </a:lnTo>
                    <a:lnTo>
                      <a:pt x="450" y="225"/>
                    </a:lnTo>
                    <a:lnTo>
                      <a:pt x="452" y="219"/>
                    </a:lnTo>
                    <a:lnTo>
                      <a:pt x="453" y="213"/>
                    </a:lnTo>
                    <a:lnTo>
                      <a:pt x="454" y="206"/>
                    </a:lnTo>
                    <a:lnTo>
                      <a:pt x="440" y="65"/>
                    </a:lnTo>
                    <a:lnTo>
                      <a:pt x="439" y="58"/>
                    </a:lnTo>
                    <a:lnTo>
                      <a:pt x="439" y="51"/>
                    </a:lnTo>
                    <a:lnTo>
                      <a:pt x="437" y="45"/>
                    </a:lnTo>
                    <a:lnTo>
                      <a:pt x="436" y="39"/>
                    </a:lnTo>
                    <a:lnTo>
                      <a:pt x="434" y="33"/>
                    </a:lnTo>
                    <a:lnTo>
                      <a:pt x="432" y="28"/>
                    </a:lnTo>
                    <a:lnTo>
                      <a:pt x="429" y="23"/>
                    </a:lnTo>
                    <a:lnTo>
                      <a:pt x="427" y="19"/>
                    </a:lnTo>
                    <a:lnTo>
                      <a:pt x="423" y="15"/>
                    </a:lnTo>
                    <a:lnTo>
                      <a:pt x="420" y="10"/>
                    </a:lnTo>
                    <a:lnTo>
                      <a:pt x="416" y="7"/>
                    </a:lnTo>
                    <a:lnTo>
                      <a:pt x="413" y="4"/>
                    </a:lnTo>
                    <a:lnTo>
                      <a:pt x="408" y="2"/>
                    </a:lnTo>
                    <a:lnTo>
                      <a:pt x="403" y="1"/>
                    </a:lnTo>
                    <a:lnTo>
                      <a:pt x="399" y="0"/>
                    </a:lnTo>
                    <a:lnTo>
                      <a:pt x="395" y="0"/>
                    </a:lnTo>
                    <a:lnTo>
                      <a:pt x="60" y="0"/>
                    </a:lnTo>
                    <a:lnTo>
                      <a:pt x="54" y="0"/>
                    </a:lnTo>
                    <a:lnTo>
                      <a:pt x="50" y="1"/>
                    </a:lnTo>
                    <a:lnTo>
                      <a:pt x="46" y="2"/>
                    </a:lnTo>
                    <a:lnTo>
                      <a:pt x="42" y="4"/>
                    </a:lnTo>
                    <a:lnTo>
                      <a:pt x="38" y="7"/>
                    </a:lnTo>
                    <a:lnTo>
                      <a:pt x="34" y="10"/>
                    </a:lnTo>
                    <a:lnTo>
                      <a:pt x="31" y="15"/>
                    </a:lnTo>
                    <a:lnTo>
                      <a:pt x="28" y="19"/>
                    </a:lnTo>
                    <a:lnTo>
                      <a:pt x="25" y="23"/>
                    </a:lnTo>
                    <a:lnTo>
                      <a:pt x="22" y="28"/>
                    </a:lnTo>
                    <a:lnTo>
                      <a:pt x="19" y="33"/>
                    </a:lnTo>
                    <a:lnTo>
                      <a:pt x="17" y="39"/>
                    </a:lnTo>
                    <a:lnTo>
                      <a:pt x="16" y="45"/>
                    </a:lnTo>
                    <a:lnTo>
                      <a:pt x="14" y="51"/>
                    </a:lnTo>
                    <a:lnTo>
                      <a:pt x="14" y="58"/>
                    </a:lnTo>
                    <a:lnTo>
                      <a:pt x="14" y="65"/>
                    </a:lnTo>
                    <a:lnTo>
                      <a:pt x="0" y="206"/>
                    </a:lnTo>
                    <a:lnTo>
                      <a:pt x="0" y="213"/>
                    </a:lnTo>
                    <a:lnTo>
                      <a:pt x="1" y="219"/>
                    </a:lnTo>
                    <a:lnTo>
                      <a:pt x="3" y="225"/>
                    </a:lnTo>
                    <a:lnTo>
                      <a:pt x="5" y="231"/>
                    </a:lnTo>
                    <a:lnTo>
                      <a:pt x="8" y="236"/>
                    </a:lnTo>
                    <a:lnTo>
                      <a:pt x="12" y="241"/>
                    </a:lnTo>
                    <a:lnTo>
                      <a:pt x="15" y="246"/>
                    </a:lnTo>
                    <a:lnTo>
                      <a:pt x="21" y="251"/>
                    </a:lnTo>
                    <a:lnTo>
                      <a:pt x="25" y="256"/>
                    </a:lnTo>
                    <a:lnTo>
                      <a:pt x="30" y="259"/>
                    </a:lnTo>
                    <a:lnTo>
                      <a:pt x="34" y="262"/>
                    </a:lnTo>
                    <a:lnTo>
                      <a:pt x="39" y="265"/>
                    </a:lnTo>
                    <a:lnTo>
                      <a:pt x="44" y="267"/>
                    </a:lnTo>
                    <a:lnTo>
                      <a:pt x="49" y="268"/>
                    </a:lnTo>
                    <a:lnTo>
                      <a:pt x="54" y="269"/>
                    </a:lnTo>
                    <a:lnTo>
                      <a:pt x="60" y="270"/>
                    </a:lnTo>
                    <a:lnTo>
                      <a:pt x="395" y="270"/>
                    </a:lnTo>
                    <a:close/>
                  </a:path>
                </a:pathLst>
              </a:custGeom>
              <a:solidFill>
                <a:srgbClr val="F2F3F1"/>
              </a:solidFill>
              <a:ln w="0">
                <a:solidFill>
                  <a:srgbClr val="000000"/>
                </a:solidFill>
                <a:round/>
                <a:headEnd/>
                <a:tailEnd/>
              </a:ln>
            </p:spPr>
            <p:txBody>
              <a:bodyPr/>
              <a:lstStyle/>
              <a:p>
                <a:pPr algn="ctr"/>
                <a:endParaRPr lang="en-US" sz="1800"/>
              </a:p>
            </p:txBody>
          </p:sp>
          <p:sp>
            <p:nvSpPr>
              <p:cNvPr id="309805" name="Freeform 321"/>
              <p:cNvSpPr>
                <a:spLocks/>
              </p:cNvSpPr>
              <p:nvPr/>
            </p:nvSpPr>
            <p:spPr bwMode="auto">
              <a:xfrm>
                <a:off x="4604" y="1307"/>
                <a:ext cx="14" cy="6"/>
              </a:xfrm>
              <a:custGeom>
                <a:avLst/>
                <a:gdLst>
                  <a:gd name="T0" fmla="*/ 14 w 332"/>
                  <a:gd name="T1" fmla="*/ 3 h 122"/>
                  <a:gd name="T2" fmla="*/ 14 w 332"/>
                  <a:gd name="T3" fmla="*/ 3 h 122"/>
                  <a:gd name="T4" fmla="*/ 14 w 332"/>
                  <a:gd name="T5" fmla="*/ 4 h 122"/>
                  <a:gd name="T6" fmla="*/ 14 w 332"/>
                  <a:gd name="T7" fmla="*/ 4 h 122"/>
                  <a:gd name="T8" fmla="*/ 14 w 332"/>
                  <a:gd name="T9" fmla="*/ 4 h 122"/>
                  <a:gd name="T10" fmla="*/ 14 w 332"/>
                  <a:gd name="T11" fmla="*/ 4 h 122"/>
                  <a:gd name="T12" fmla="*/ 14 w 332"/>
                  <a:gd name="T13" fmla="*/ 5 h 122"/>
                  <a:gd name="T14" fmla="*/ 14 w 332"/>
                  <a:gd name="T15" fmla="*/ 5 h 122"/>
                  <a:gd name="T16" fmla="*/ 14 w 332"/>
                  <a:gd name="T17" fmla="*/ 5 h 122"/>
                  <a:gd name="T18" fmla="*/ 13 w 332"/>
                  <a:gd name="T19" fmla="*/ 5 h 122"/>
                  <a:gd name="T20" fmla="*/ 13 w 332"/>
                  <a:gd name="T21" fmla="*/ 5 h 122"/>
                  <a:gd name="T22" fmla="*/ 13 w 332"/>
                  <a:gd name="T23" fmla="*/ 6 h 122"/>
                  <a:gd name="T24" fmla="*/ 13 w 332"/>
                  <a:gd name="T25" fmla="*/ 6 h 122"/>
                  <a:gd name="T26" fmla="*/ 13 w 332"/>
                  <a:gd name="T27" fmla="*/ 6 h 122"/>
                  <a:gd name="T28" fmla="*/ 13 w 332"/>
                  <a:gd name="T29" fmla="*/ 6 h 122"/>
                  <a:gd name="T30" fmla="*/ 13 w 332"/>
                  <a:gd name="T31" fmla="*/ 6 h 122"/>
                  <a:gd name="T32" fmla="*/ 12 w 332"/>
                  <a:gd name="T33" fmla="*/ 6 h 122"/>
                  <a:gd name="T34" fmla="*/ 2 w 332"/>
                  <a:gd name="T35" fmla="*/ 6 h 122"/>
                  <a:gd name="T36" fmla="*/ 1 w 332"/>
                  <a:gd name="T37" fmla="*/ 6 h 122"/>
                  <a:gd name="T38" fmla="*/ 1 w 332"/>
                  <a:gd name="T39" fmla="*/ 6 h 122"/>
                  <a:gd name="T40" fmla="*/ 1 w 332"/>
                  <a:gd name="T41" fmla="*/ 6 h 122"/>
                  <a:gd name="T42" fmla="*/ 1 w 332"/>
                  <a:gd name="T43" fmla="*/ 6 h 122"/>
                  <a:gd name="T44" fmla="*/ 1 w 332"/>
                  <a:gd name="T45" fmla="*/ 6 h 122"/>
                  <a:gd name="T46" fmla="*/ 1 w 332"/>
                  <a:gd name="T47" fmla="*/ 5 h 122"/>
                  <a:gd name="T48" fmla="*/ 1 w 332"/>
                  <a:gd name="T49" fmla="*/ 5 h 122"/>
                  <a:gd name="T50" fmla="*/ 0 w 332"/>
                  <a:gd name="T51" fmla="*/ 5 h 122"/>
                  <a:gd name="T52" fmla="*/ 0 w 332"/>
                  <a:gd name="T53" fmla="*/ 5 h 122"/>
                  <a:gd name="T54" fmla="*/ 0 w 332"/>
                  <a:gd name="T55" fmla="*/ 5 h 122"/>
                  <a:gd name="T56" fmla="*/ 0 w 332"/>
                  <a:gd name="T57" fmla="*/ 4 h 122"/>
                  <a:gd name="T58" fmla="*/ 0 w 332"/>
                  <a:gd name="T59" fmla="*/ 4 h 122"/>
                  <a:gd name="T60" fmla="*/ 0 w 332"/>
                  <a:gd name="T61" fmla="*/ 4 h 122"/>
                  <a:gd name="T62" fmla="*/ 0 w 332"/>
                  <a:gd name="T63" fmla="*/ 4 h 122"/>
                  <a:gd name="T64" fmla="*/ 0 w 332"/>
                  <a:gd name="T65" fmla="*/ 3 h 122"/>
                  <a:gd name="T66" fmla="*/ 0 w 332"/>
                  <a:gd name="T67" fmla="*/ 3 h 122"/>
                  <a:gd name="T68" fmla="*/ 0 w 332"/>
                  <a:gd name="T69" fmla="*/ 0 h 122"/>
                  <a:gd name="T70" fmla="*/ 14 w 332"/>
                  <a:gd name="T71" fmla="*/ 0 h 122"/>
                  <a:gd name="T72" fmla="*/ 14 w 332"/>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2"/>
                  <a:gd name="T113" fmla="*/ 332 w 332"/>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2">
                    <a:moveTo>
                      <a:pt x="332" y="62"/>
                    </a:moveTo>
                    <a:lnTo>
                      <a:pt x="331" y="67"/>
                    </a:lnTo>
                    <a:lnTo>
                      <a:pt x="331" y="73"/>
                    </a:lnTo>
                    <a:lnTo>
                      <a:pt x="330" y="79"/>
                    </a:lnTo>
                    <a:lnTo>
                      <a:pt x="329" y="85"/>
                    </a:lnTo>
                    <a:lnTo>
                      <a:pt x="328" y="90"/>
                    </a:lnTo>
                    <a:lnTo>
                      <a:pt x="326" y="95"/>
                    </a:lnTo>
                    <a:lnTo>
                      <a:pt x="324" y="100"/>
                    </a:lnTo>
                    <a:lnTo>
                      <a:pt x="322" y="104"/>
                    </a:lnTo>
                    <a:lnTo>
                      <a:pt x="319" y="108"/>
                    </a:lnTo>
                    <a:lnTo>
                      <a:pt x="316" y="111"/>
                    </a:lnTo>
                    <a:lnTo>
                      <a:pt x="313" y="114"/>
                    </a:lnTo>
                    <a:lnTo>
                      <a:pt x="310" y="117"/>
                    </a:lnTo>
                    <a:lnTo>
                      <a:pt x="306" y="119"/>
                    </a:lnTo>
                    <a:lnTo>
                      <a:pt x="301" y="120"/>
                    </a:lnTo>
                    <a:lnTo>
                      <a:pt x="297" y="121"/>
                    </a:lnTo>
                    <a:lnTo>
                      <a:pt x="293" y="122"/>
                    </a:lnTo>
                    <a:lnTo>
                      <a:pt x="39" y="122"/>
                    </a:lnTo>
                    <a:lnTo>
                      <a:pt x="34" y="121"/>
                    </a:lnTo>
                    <a:lnTo>
                      <a:pt x="29" y="120"/>
                    </a:lnTo>
                    <a:lnTo>
                      <a:pt x="25" y="119"/>
                    </a:lnTo>
                    <a:lnTo>
                      <a:pt x="21" y="117"/>
                    </a:lnTo>
                    <a:lnTo>
                      <a:pt x="18" y="114"/>
                    </a:lnTo>
                    <a:lnTo>
                      <a:pt x="15" y="111"/>
                    </a:lnTo>
                    <a:lnTo>
                      <a:pt x="12" y="108"/>
                    </a:lnTo>
                    <a:lnTo>
                      <a:pt x="10" y="104"/>
                    </a:lnTo>
                    <a:lnTo>
                      <a:pt x="7" y="100"/>
                    </a:lnTo>
                    <a:lnTo>
                      <a:pt x="5" y="95"/>
                    </a:lnTo>
                    <a:lnTo>
                      <a:pt x="3" y="90"/>
                    </a:lnTo>
                    <a:lnTo>
                      <a:pt x="2" y="85"/>
                    </a:lnTo>
                    <a:lnTo>
                      <a:pt x="1" y="79"/>
                    </a:lnTo>
                    <a:lnTo>
                      <a:pt x="0" y="73"/>
                    </a:lnTo>
                    <a:lnTo>
                      <a:pt x="0" y="67"/>
                    </a:lnTo>
                    <a:lnTo>
                      <a:pt x="0" y="62"/>
                    </a:lnTo>
                    <a:lnTo>
                      <a:pt x="2" y="0"/>
                    </a:lnTo>
                    <a:lnTo>
                      <a:pt x="330" y="0"/>
                    </a:lnTo>
                    <a:lnTo>
                      <a:pt x="332" y="62"/>
                    </a:lnTo>
                    <a:close/>
                  </a:path>
                </a:pathLst>
              </a:custGeom>
              <a:solidFill>
                <a:srgbClr val="CDCAC7"/>
              </a:solidFill>
              <a:ln w="0">
                <a:solidFill>
                  <a:srgbClr val="000000"/>
                </a:solidFill>
                <a:round/>
                <a:headEnd/>
                <a:tailEnd/>
              </a:ln>
            </p:spPr>
            <p:txBody>
              <a:bodyPr/>
              <a:lstStyle/>
              <a:p>
                <a:pPr algn="ctr"/>
                <a:endParaRPr lang="en-US" sz="1800"/>
              </a:p>
            </p:txBody>
          </p:sp>
          <p:sp>
            <p:nvSpPr>
              <p:cNvPr id="309806" name="Freeform 322"/>
              <p:cNvSpPr>
                <a:spLocks/>
              </p:cNvSpPr>
              <p:nvPr/>
            </p:nvSpPr>
            <p:spPr bwMode="auto">
              <a:xfrm>
                <a:off x="4602" y="1303"/>
                <a:ext cx="1" cy="9"/>
              </a:xfrm>
              <a:custGeom>
                <a:avLst/>
                <a:gdLst>
                  <a:gd name="T0" fmla="*/ 1 w 33"/>
                  <a:gd name="T1" fmla="*/ 9 h 201"/>
                  <a:gd name="T2" fmla="*/ 1 w 33"/>
                  <a:gd name="T3" fmla="*/ 9 h 201"/>
                  <a:gd name="T4" fmla="*/ 1 w 33"/>
                  <a:gd name="T5" fmla="*/ 9 h 201"/>
                  <a:gd name="T6" fmla="*/ 1 w 33"/>
                  <a:gd name="T7" fmla="*/ 9 h 201"/>
                  <a:gd name="T8" fmla="*/ 1 w 33"/>
                  <a:gd name="T9" fmla="*/ 9 h 201"/>
                  <a:gd name="T10" fmla="*/ 1 w 33"/>
                  <a:gd name="T11" fmla="*/ 9 h 201"/>
                  <a:gd name="T12" fmla="*/ 1 w 33"/>
                  <a:gd name="T13" fmla="*/ 8 h 201"/>
                  <a:gd name="T14" fmla="*/ 1 w 33"/>
                  <a:gd name="T15" fmla="*/ 8 h 201"/>
                  <a:gd name="T16" fmla="*/ 1 w 33"/>
                  <a:gd name="T17" fmla="*/ 1 h 201"/>
                  <a:gd name="T18" fmla="*/ 1 w 33"/>
                  <a:gd name="T19" fmla="*/ 1 h 201"/>
                  <a:gd name="T20" fmla="*/ 1 w 33"/>
                  <a:gd name="T21" fmla="*/ 0 h 201"/>
                  <a:gd name="T22" fmla="*/ 1 w 33"/>
                  <a:gd name="T23" fmla="*/ 0 h 201"/>
                  <a:gd name="T24" fmla="*/ 1 w 33"/>
                  <a:gd name="T25" fmla="*/ 0 h 201"/>
                  <a:gd name="T26" fmla="*/ 1 w 33"/>
                  <a:gd name="T27" fmla="*/ 0 h 201"/>
                  <a:gd name="T28" fmla="*/ 1 w 33"/>
                  <a:gd name="T29" fmla="*/ 0 h 201"/>
                  <a:gd name="T30" fmla="*/ 1 w 33"/>
                  <a:gd name="T31" fmla="*/ 0 h 201"/>
                  <a:gd name="T32" fmla="*/ 1 w 33"/>
                  <a:gd name="T33" fmla="*/ 0 h 201"/>
                  <a:gd name="T34" fmla="*/ 1 w 33"/>
                  <a:gd name="T35" fmla="*/ 0 h 201"/>
                  <a:gd name="T36" fmla="*/ 0 w 33"/>
                  <a:gd name="T37" fmla="*/ 0 h 201"/>
                  <a:gd name="T38" fmla="*/ 0 w 33"/>
                  <a:gd name="T39" fmla="*/ 0 h 201"/>
                  <a:gd name="T40" fmla="*/ 0 w 33"/>
                  <a:gd name="T41" fmla="*/ 0 h 201"/>
                  <a:gd name="T42" fmla="*/ 0 w 33"/>
                  <a:gd name="T43" fmla="*/ 0 h 201"/>
                  <a:gd name="T44" fmla="*/ 0 w 33"/>
                  <a:gd name="T45" fmla="*/ 0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0 w 33"/>
                  <a:gd name="T61" fmla="*/ 9 h 201"/>
                  <a:gd name="T62" fmla="*/ 0 w 33"/>
                  <a:gd name="T63" fmla="*/ 9 h 201"/>
                  <a:gd name="T64" fmla="*/ 1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20" y="201"/>
                    </a:moveTo>
                    <a:lnTo>
                      <a:pt x="21" y="200"/>
                    </a:lnTo>
                    <a:lnTo>
                      <a:pt x="22" y="200"/>
                    </a:lnTo>
                    <a:lnTo>
                      <a:pt x="23" y="200"/>
                    </a:lnTo>
                    <a:lnTo>
                      <a:pt x="24" y="199"/>
                    </a:lnTo>
                    <a:lnTo>
                      <a:pt x="26" y="198"/>
                    </a:lnTo>
                    <a:lnTo>
                      <a:pt x="27" y="197"/>
                    </a:lnTo>
                    <a:lnTo>
                      <a:pt x="28" y="196"/>
                    </a:lnTo>
                    <a:lnTo>
                      <a:pt x="29" y="195"/>
                    </a:lnTo>
                    <a:lnTo>
                      <a:pt x="29" y="194"/>
                    </a:lnTo>
                    <a:lnTo>
                      <a:pt x="30" y="192"/>
                    </a:lnTo>
                    <a:lnTo>
                      <a:pt x="31" y="191"/>
                    </a:lnTo>
                    <a:lnTo>
                      <a:pt x="31" y="189"/>
                    </a:lnTo>
                    <a:lnTo>
                      <a:pt x="32" y="187"/>
                    </a:lnTo>
                    <a:lnTo>
                      <a:pt x="32" y="185"/>
                    </a:lnTo>
                    <a:lnTo>
                      <a:pt x="32" y="184"/>
                    </a:lnTo>
                    <a:lnTo>
                      <a:pt x="33" y="182"/>
                    </a:lnTo>
                    <a:lnTo>
                      <a:pt x="33" y="20"/>
                    </a:lnTo>
                    <a:lnTo>
                      <a:pt x="32" y="18"/>
                    </a:lnTo>
                    <a:lnTo>
                      <a:pt x="32" y="16"/>
                    </a:lnTo>
                    <a:lnTo>
                      <a:pt x="32" y="13"/>
                    </a:lnTo>
                    <a:lnTo>
                      <a:pt x="31" y="11"/>
                    </a:lnTo>
                    <a:lnTo>
                      <a:pt x="31" y="10"/>
                    </a:lnTo>
                    <a:lnTo>
                      <a:pt x="30" y="8"/>
                    </a:lnTo>
                    <a:lnTo>
                      <a:pt x="29" y="7"/>
                    </a:lnTo>
                    <a:lnTo>
                      <a:pt x="29" y="5"/>
                    </a:lnTo>
                    <a:lnTo>
                      <a:pt x="28" y="4"/>
                    </a:lnTo>
                    <a:lnTo>
                      <a:pt x="27" y="3"/>
                    </a:lnTo>
                    <a:lnTo>
                      <a:pt x="26" y="2"/>
                    </a:lnTo>
                    <a:lnTo>
                      <a:pt x="24" y="1"/>
                    </a:lnTo>
                    <a:lnTo>
                      <a:pt x="23" y="0"/>
                    </a:lnTo>
                    <a:lnTo>
                      <a:pt x="22" y="0"/>
                    </a:lnTo>
                    <a:lnTo>
                      <a:pt x="21" y="0"/>
                    </a:lnTo>
                    <a:lnTo>
                      <a:pt x="20" y="0"/>
                    </a:lnTo>
                    <a:lnTo>
                      <a:pt x="18" y="0"/>
                    </a:lnTo>
                    <a:lnTo>
                      <a:pt x="17" y="0"/>
                    </a:lnTo>
                    <a:lnTo>
                      <a:pt x="15" y="0"/>
                    </a:lnTo>
                    <a:lnTo>
                      <a:pt x="14" y="1"/>
                    </a:lnTo>
                    <a:lnTo>
                      <a:pt x="13" y="2"/>
                    </a:lnTo>
                    <a:lnTo>
                      <a:pt x="12" y="3"/>
                    </a:lnTo>
                    <a:lnTo>
                      <a:pt x="10" y="4"/>
                    </a:lnTo>
                    <a:lnTo>
                      <a:pt x="10" y="5"/>
                    </a:lnTo>
                    <a:lnTo>
                      <a:pt x="9" y="7"/>
                    </a:lnTo>
                    <a:lnTo>
                      <a:pt x="8" y="8"/>
                    </a:lnTo>
                    <a:lnTo>
                      <a:pt x="7" y="10"/>
                    </a:lnTo>
                    <a:lnTo>
                      <a:pt x="7" y="11"/>
                    </a:lnTo>
                    <a:lnTo>
                      <a:pt x="6" y="13"/>
                    </a:lnTo>
                    <a:lnTo>
                      <a:pt x="6" y="16"/>
                    </a:lnTo>
                    <a:lnTo>
                      <a:pt x="6" y="18"/>
                    </a:lnTo>
                    <a:lnTo>
                      <a:pt x="6" y="20"/>
                    </a:lnTo>
                    <a:lnTo>
                      <a:pt x="0" y="169"/>
                    </a:lnTo>
                    <a:lnTo>
                      <a:pt x="0" y="170"/>
                    </a:lnTo>
                    <a:lnTo>
                      <a:pt x="0" y="173"/>
                    </a:lnTo>
                    <a:lnTo>
                      <a:pt x="1" y="176"/>
                    </a:lnTo>
                    <a:lnTo>
                      <a:pt x="1" y="179"/>
                    </a:lnTo>
                    <a:lnTo>
                      <a:pt x="2" y="181"/>
                    </a:lnTo>
                    <a:lnTo>
                      <a:pt x="3" y="184"/>
                    </a:lnTo>
                    <a:lnTo>
                      <a:pt x="6" y="186"/>
                    </a:lnTo>
                    <a:lnTo>
                      <a:pt x="7" y="189"/>
                    </a:lnTo>
                    <a:lnTo>
                      <a:pt x="8" y="191"/>
                    </a:lnTo>
                    <a:lnTo>
                      <a:pt x="10" y="193"/>
                    </a:lnTo>
                    <a:lnTo>
                      <a:pt x="12" y="195"/>
                    </a:lnTo>
                    <a:lnTo>
                      <a:pt x="13" y="197"/>
                    </a:lnTo>
                    <a:lnTo>
                      <a:pt x="15" y="198"/>
                    </a:lnTo>
                    <a:lnTo>
                      <a:pt x="16" y="200"/>
                    </a:lnTo>
                    <a:lnTo>
                      <a:pt x="18" y="200"/>
                    </a:lnTo>
                    <a:lnTo>
                      <a:pt x="20" y="201"/>
                    </a:lnTo>
                    <a:close/>
                  </a:path>
                </a:pathLst>
              </a:custGeom>
              <a:solidFill>
                <a:srgbClr val="DADEDC"/>
              </a:solidFill>
              <a:ln w="0">
                <a:solidFill>
                  <a:srgbClr val="000000"/>
                </a:solidFill>
                <a:round/>
                <a:headEnd/>
                <a:tailEnd/>
              </a:ln>
            </p:spPr>
            <p:txBody>
              <a:bodyPr/>
              <a:lstStyle/>
              <a:p>
                <a:pPr algn="ctr"/>
                <a:endParaRPr lang="en-US" sz="1800"/>
              </a:p>
            </p:txBody>
          </p:sp>
          <p:sp>
            <p:nvSpPr>
              <p:cNvPr id="309807" name="Freeform 323"/>
              <p:cNvSpPr>
                <a:spLocks/>
              </p:cNvSpPr>
              <p:nvPr/>
            </p:nvSpPr>
            <p:spPr bwMode="auto">
              <a:xfrm>
                <a:off x="4619" y="1303"/>
                <a:ext cx="1" cy="9"/>
              </a:xfrm>
              <a:custGeom>
                <a:avLst/>
                <a:gdLst>
                  <a:gd name="T0" fmla="*/ 0 w 37"/>
                  <a:gd name="T1" fmla="*/ 9 h 210"/>
                  <a:gd name="T2" fmla="*/ 1 w 37"/>
                  <a:gd name="T3" fmla="*/ 9 h 210"/>
                  <a:gd name="T4" fmla="*/ 1 w 37"/>
                  <a:gd name="T5" fmla="*/ 9 h 210"/>
                  <a:gd name="T6" fmla="*/ 1 w 37"/>
                  <a:gd name="T7" fmla="*/ 9 h 210"/>
                  <a:gd name="T8" fmla="*/ 1 w 37"/>
                  <a:gd name="T9" fmla="*/ 8 h 210"/>
                  <a:gd name="T10" fmla="*/ 1 w 37"/>
                  <a:gd name="T11" fmla="*/ 8 h 210"/>
                  <a:gd name="T12" fmla="*/ 1 w 37"/>
                  <a:gd name="T13" fmla="*/ 8 h 210"/>
                  <a:gd name="T14" fmla="*/ 1 w 37"/>
                  <a:gd name="T15" fmla="*/ 8 h 210"/>
                  <a:gd name="T16" fmla="*/ 1 w 37"/>
                  <a:gd name="T17" fmla="*/ 1 h 210"/>
                  <a:gd name="T18" fmla="*/ 1 w 37"/>
                  <a:gd name="T19" fmla="*/ 1 h 210"/>
                  <a:gd name="T20" fmla="*/ 1 w 37"/>
                  <a:gd name="T21" fmla="*/ 1 h 210"/>
                  <a:gd name="T22" fmla="*/ 1 w 37"/>
                  <a:gd name="T23" fmla="*/ 0 h 210"/>
                  <a:gd name="T24" fmla="*/ 1 w 37"/>
                  <a:gd name="T25" fmla="*/ 0 h 210"/>
                  <a:gd name="T26" fmla="*/ 1 w 37"/>
                  <a:gd name="T27" fmla="*/ 0 h 210"/>
                  <a:gd name="T28" fmla="*/ 1 w 37"/>
                  <a:gd name="T29" fmla="*/ 0 h 210"/>
                  <a:gd name="T30" fmla="*/ 0 w 37"/>
                  <a:gd name="T31" fmla="*/ 0 h 210"/>
                  <a:gd name="T32" fmla="*/ 0 w 37"/>
                  <a:gd name="T33" fmla="*/ 0 h 210"/>
                  <a:gd name="T34" fmla="*/ 0 w 37"/>
                  <a:gd name="T35" fmla="*/ 0 h 210"/>
                  <a:gd name="T36" fmla="*/ 0 w 37"/>
                  <a:gd name="T37" fmla="*/ 0 h 210"/>
                  <a:gd name="T38" fmla="*/ 0 w 37"/>
                  <a:gd name="T39" fmla="*/ 0 h 210"/>
                  <a:gd name="T40" fmla="*/ 0 w 37"/>
                  <a:gd name="T41" fmla="*/ 0 h 210"/>
                  <a:gd name="T42" fmla="*/ 0 w 37"/>
                  <a:gd name="T43" fmla="*/ 0 h 210"/>
                  <a:gd name="T44" fmla="*/ 0 w 37"/>
                  <a:gd name="T45" fmla="*/ 1 h 210"/>
                  <a:gd name="T46" fmla="*/ 0 w 37"/>
                  <a:gd name="T47" fmla="*/ 1 h 210"/>
                  <a:gd name="T48" fmla="*/ 0 w 37"/>
                  <a:gd name="T49" fmla="*/ 1 h 210"/>
                  <a:gd name="T50" fmla="*/ 0 w 37"/>
                  <a:gd name="T51" fmla="*/ 8 h 210"/>
                  <a:gd name="T52" fmla="*/ 0 w 37"/>
                  <a:gd name="T53" fmla="*/ 8 h 210"/>
                  <a:gd name="T54" fmla="*/ 0 w 37"/>
                  <a:gd name="T55" fmla="*/ 9 h 210"/>
                  <a:gd name="T56" fmla="*/ 0 w 37"/>
                  <a:gd name="T57" fmla="*/ 9 h 210"/>
                  <a:gd name="T58" fmla="*/ 0 w 37"/>
                  <a:gd name="T59" fmla="*/ 9 h 210"/>
                  <a:gd name="T60" fmla="*/ 0 w 37"/>
                  <a:gd name="T61" fmla="*/ 9 h 210"/>
                  <a:gd name="T62" fmla="*/ 0 w 37"/>
                  <a:gd name="T63" fmla="*/ 9 h 210"/>
                  <a:gd name="T64" fmla="*/ 0 w 37"/>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0"/>
                  <a:gd name="T101" fmla="*/ 37 w 37"/>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0">
                    <a:moveTo>
                      <a:pt x="15" y="210"/>
                    </a:moveTo>
                    <a:lnTo>
                      <a:pt x="16" y="209"/>
                    </a:lnTo>
                    <a:lnTo>
                      <a:pt x="17" y="209"/>
                    </a:lnTo>
                    <a:lnTo>
                      <a:pt x="19" y="207"/>
                    </a:lnTo>
                    <a:lnTo>
                      <a:pt x="21" y="206"/>
                    </a:lnTo>
                    <a:lnTo>
                      <a:pt x="23" y="204"/>
                    </a:lnTo>
                    <a:lnTo>
                      <a:pt x="25" y="202"/>
                    </a:lnTo>
                    <a:lnTo>
                      <a:pt x="26" y="200"/>
                    </a:lnTo>
                    <a:lnTo>
                      <a:pt x="28" y="198"/>
                    </a:lnTo>
                    <a:lnTo>
                      <a:pt x="30" y="195"/>
                    </a:lnTo>
                    <a:lnTo>
                      <a:pt x="31" y="192"/>
                    </a:lnTo>
                    <a:lnTo>
                      <a:pt x="33" y="190"/>
                    </a:lnTo>
                    <a:lnTo>
                      <a:pt x="34" y="187"/>
                    </a:lnTo>
                    <a:lnTo>
                      <a:pt x="35" y="185"/>
                    </a:lnTo>
                    <a:lnTo>
                      <a:pt x="36" y="181"/>
                    </a:lnTo>
                    <a:lnTo>
                      <a:pt x="36" y="179"/>
                    </a:lnTo>
                    <a:lnTo>
                      <a:pt x="37" y="177"/>
                    </a:lnTo>
                    <a:lnTo>
                      <a:pt x="28" y="20"/>
                    </a:lnTo>
                    <a:lnTo>
                      <a:pt x="27" y="17"/>
                    </a:lnTo>
                    <a:lnTo>
                      <a:pt x="27" y="15"/>
                    </a:lnTo>
                    <a:lnTo>
                      <a:pt x="27" y="14"/>
                    </a:lnTo>
                    <a:lnTo>
                      <a:pt x="26" y="12"/>
                    </a:lnTo>
                    <a:lnTo>
                      <a:pt x="26" y="10"/>
                    </a:lnTo>
                    <a:lnTo>
                      <a:pt x="25" y="8"/>
                    </a:lnTo>
                    <a:lnTo>
                      <a:pt x="24" y="7"/>
                    </a:lnTo>
                    <a:lnTo>
                      <a:pt x="24" y="5"/>
                    </a:lnTo>
                    <a:lnTo>
                      <a:pt x="23" y="4"/>
                    </a:lnTo>
                    <a:lnTo>
                      <a:pt x="22" y="3"/>
                    </a:lnTo>
                    <a:lnTo>
                      <a:pt x="21" y="2"/>
                    </a:lnTo>
                    <a:lnTo>
                      <a:pt x="19" y="1"/>
                    </a:lnTo>
                    <a:lnTo>
                      <a:pt x="18" y="0"/>
                    </a:lnTo>
                    <a:lnTo>
                      <a:pt x="17" y="0"/>
                    </a:lnTo>
                    <a:lnTo>
                      <a:pt x="16" y="0"/>
                    </a:lnTo>
                    <a:lnTo>
                      <a:pt x="15" y="0"/>
                    </a:lnTo>
                    <a:lnTo>
                      <a:pt x="13" y="0"/>
                    </a:lnTo>
                    <a:lnTo>
                      <a:pt x="12" y="0"/>
                    </a:lnTo>
                    <a:lnTo>
                      <a:pt x="10" y="0"/>
                    </a:lnTo>
                    <a:lnTo>
                      <a:pt x="9" y="1"/>
                    </a:lnTo>
                    <a:lnTo>
                      <a:pt x="8" y="2"/>
                    </a:lnTo>
                    <a:lnTo>
                      <a:pt x="7" y="3"/>
                    </a:lnTo>
                    <a:lnTo>
                      <a:pt x="5" y="4"/>
                    </a:lnTo>
                    <a:lnTo>
                      <a:pt x="5" y="6"/>
                    </a:lnTo>
                    <a:lnTo>
                      <a:pt x="4"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4" y="203"/>
                    </a:lnTo>
                    <a:lnTo>
                      <a:pt x="5" y="204"/>
                    </a:lnTo>
                    <a:lnTo>
                      <a:pt x="5" y="205"/>
                    </a:lnTo>
                    <a:lnTo>
                      <a:pt x="7" y="206"/>
                    </a:lnTo>
                    <a:lnTo>
                      <a:pt x="8" y="207"/>
                    </a:lnTo>
                    <a:lnTo>
                      <a:pt x="9" y="208"/>
                    </a:lnTo>
                    <a:lnTo>
                      <a:pt x="10" y="209"/>
                    </a:lnTo>
                    <a:lnTo>
                      <a:pt x="12" y="209"/>
                    </a:lnTo>
                    <a:lnTo>
                      <a:pt x="13" y="209"/>
                    </a:lnTo>
                    <a:lnTo>
                      <a:pt x="15" y="210"/>
                    </a:lnTo>
                    <a:close/>
                  </a:path>
                </a:pathLst>
              </a:custGeom>
              <a:solidFill>
                <a:srgbClr val="DADEDC"/>
              </a:solidFill>
              <a:ln w="0">
                <a:solidFill>
                  <a:srgbClr val="000000"/>
                </a:solidFill>
                <a:round/>
                <a:headEnd/>
                <a:tailEnd/>
              </a:ln>
            </p:spPr>
            <p:txBody>
              <a:bodyPr/>
              <a:lstStyle/>
              <a:p>
                <a:pPr algn="ctr"/>
                <a:endParaRPr lang="en-US" sz="1800"/>
              </a:p>
            </p:txBody>
          </p:sp>
          <p:sp>
            <p:nvSpPr>
              <p:cNvPr id="309808" name="Freeform 324"/>
              <p:cNvSpPr>
                <a:spLocks/>
              </p:cNvSpPr>
              <p:nvPr/>
            </p:nvSpPr>
            <p:spPr bwMode="auto">
              <a:xfrm>
                <a:off x="4604" y="1302"/>
                <a:ext cx="15" cy="5"/>
              </a:xfrm>
              <a:custGeom>
                <a:avLst/>
                <a:gdLst>
                  <a:gd name="T0" fmla="*/ 14 w 341"/>
                  <a:gd name="T1" fmla="*/ 5 h 99"/>
                  <a:gd name="T2" fmla="*/ 14 w 341"/>
                  <a:gd name="T3" fmla="*/ 5 h 99"/>
                  <a:gd name="T4" fmla="*/ 14 w 341"/>
                  <a:gd name="T5" fmla="*/ 5 h 99"/>
                  <a:gd name="T6" fmla="*/ 14 w 341"/>
                  <a:gd name="T7" fmla="*/ 5 h 99"/>
                  <a:gd name="T8" fmla="*/ 15 w 341"/>
                  <a:gd name="T9" fmla="*/ 4 h 99"/>
                  <a:gd name="T10" fmla="*/ 15 w 341"/>
                  <a:gd name="T11" fmla="*/ 4 h 99"/>
                  <a:gd name="T12" fmla="*/ 15 w 341"/>
                  <a:gd name="T13" fmla="*/ 4 h 99"/>
                  <a:gd name="T14" fmla="*/ 15 w 341"/>
                  <a:gd name="T15" fmla="*/ 4 h 99"/>
                  <a:gd name="T16" fmla="*/ 15 w 341"/>
                  <a:gd name="T17" fmla="*/ 2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1 h 99"/>
                  <a:gd name="T44" fmla="*/ 0 w 341"/>
                  <a:gd name="T45" fmla="*/ 1 h 99"/>
                  <a:gd name="T46" fmla="*/ 0 w 341"/>
                  <a:gd name="T47" fmla="*/ 1 h 99"/>
                  <a:gd name="T48" fmla="*/ 0 w 341"/>
                  <a:gd name="T49" fmla="*/ 1 h 99"/>
                  <a:gd name="T50" fmla="*/ 0 w 341"/>
                  <a:gd name="T51" fmla="*/ 3 h 99"/>
                  <a:gd name="T52" fmla="*/ 0 w 341"/>
                  <a:gd name="T53" fmla="*/ 4 h 99"/>
                  <a:gd name="T54" fmla="*/ 0 w 341"/>
                  <a:gd name="T55" fmla="*/ 4 h 99"/>
                  <a:gd name="T56" fmla="*/ 0 w 341"/>
                  <a:gd name="T57" fmla="*/ 4 h 99"/>
                  <a:gd name="T58" fmla="*/ 0 w 341"/>
                  <a:gd name="T59" fmla="*/ 4 h 99"/>
                  <a:gd name="T60" fmla="*/ 1 w 341"/>
                  <a:gd name="T61" fmla="*/ 5 h 99"/>
                  <a:gd name="T62" fmla="*/ 1 w 341"/>
                  <a:gd name="T63" fmla="*/ 5 h 99"/>
                  <a:gd name="T64" fmla="*/ 1 w 341"/>
                  <a:gd name="T65" fmla="*/ 5 h 99"/>
                  <a:gd name="T66" fmla="*/ 2 w 341"/>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8" y="98"/>
                    </a:lnTo>
                    <a:lnTo>
                      <a:pt x="312" y="98"/>
                    </a:lnTo>
                    <a:lnTo>
                      <a:pt x="316" y="97"/>
                    </a:lnTo>
                    <a:lnTo>
                      <a:pt x="319" y="96"/>
                    </a:lnTo>
                    <a:lnTo>
                      <a:pt x="322" y="95"/>
                    </a:lnTo>
                    <a:lnTo>
                      <a:pt x="325" y="93"/>
                    </a:lnTo>
                    <a:lnTo>
                      <a:pt x="328" y="91"/>
                    </a:lnTo>
                    <a:lnTo>
                      <a:pt x="330" y="89"/>
                    </a:lnTo>
                    <a:lnTo>
                      <a:pt x="332" y="87"/>
                    </a:lnTo>
                    <a:lnTo>
                      <a:pt x="334" y="85"/>
                    </a:lnTo>
                    <a:lnTo>
                      <a:pt x="336" y="82"/>
                    </a:lnTo>
                    <a:lnTo>
                      <a:pt x="338" y="80"/>
                    </a:lnTo>
                    <a:lnTo>
                      <a:pt x="339" y="77"/>
                    </a:lnTo>
                    <a:lnTo>
                      <a:pt x="340" y="73"/>
                    </a:lnTo>
                    <a:lnTo>
                      <a:pt x="340" y="70"/>
                    </a:lnTo>
                    <a:lnTo>
                      <a:pt x="341" y="67"/>
                    </a:lnTo>
                    <a:lnTo>
                      <a:pt x="341" y="31"/>
                    </a:lnTo>
                    <a:lnTo>
                      <a:pt x="340" y="27"/>
                    </a:lnTo>
                    <a:lnTo>
                      <a:pt x="340" y="24"/>
                    </a:lnTo>
                    <a:lnTo>
                      <a:pt x="339" y="21"/>
                    </a:lnTo>
                    <a:lnTo>
                      <a:pt x="338" y="18"/>
                    </a:lnTo>
                    <a:lnTo>
                      <a:pt x="336" y="16"/>
                    </a:lnTo>
                    <a:lnTo>
                      <a:pt x="334" y="13"/>
                    </a:lnTo>
                    <a:lnTo>
                      <a:pt x="332" y="11"/>
                    </a:lnTo>
                    <a:lnTo>
                      <a:pt x="330" y="9"/>
                    </a:lnTo>
                    <a:lnTo>
                      <a:pt x="328" y="7"/>
                    </a:lnTo>
                    <a:lnTo>
                      <a:pt x="325" y="5"/>
                    </a:lnTo>
                    <a:lnTo>
                      <a:pt x="322" y="3"/>
                    </a:lnTo>
                    <a:lnTo>
                      <a:pt x="319" y="2"/>
                    </a:lnTo>
                    <a:lnTo>
                      <a:pt x="316" y="1"/>
                    </a:lnTo>
                    <a:lnTo>
                      <a:pt x="312" y="0"/>
                    </a:lnTo>
                    <a:lnTo>
                      <a:pt x="308" y="0"/>
                    </a:lnTo>
                    <a:lnTo>
                      <a:pt x="305" y="0"/>
                    </a:lnTo>
                    <a:lnTo>
                      <a:pt x="36" y="0"/>
                    </a:lnTo>
                    <a:lnTo>
                      <a:pt x="32" y="0"/>
                    </a:lnTo>
                    <a:lnTo>
                      <a:pt x="29" y="0"/>
                    </a:lnTo>
                    <a:lnTo>
                      <a:pt x="25" y="1"/>
                    </a:lnTo>
                    <a:lnTo>
                      <a:pt x="22" y="2"/>
                    </a:lnTo>
                    <a:lnTo>
                      <a:pt x="19" y="3"/>
                    </a:lnTo>
                    <a:lnTo>
                      <a:pt x="16" y="5"/>
                    </a:lnTo>
                    <a:lnTo>
                      <a:pt x="13" y="7"/>
                    </a:lnTo>
                    <a:lnTo>
                      <a:pt x="11" y="9"/>
                    </a:lnTo>
                    <a:lnTo>
                      <a:pt x="9" y="11"/>
                    </a:lnTo>
                    <a:lnTo>
                      <a:pt x="7" y="13"/>
                    </a:lnTo>
                    <a:lnTo>
                      <a:pt x="5" y="16"/>
                    </a:lnTo>
                    <a:lnTo>
                      <a:pt x="3" y="18"/>
                    </a:lnTo>
                    <a:lnTo>
                      <a:pt x="2" y="21"/>
                    </a:lnTo>
                    <a:lnTo>
                      <a:pt x="0" y="24"/>
                    </a:lnTo>
                    <a:lnTo>
                      <a:pt x="0" y="27"/>
                    </a:lnTo>
                    <a:lnTo>
                      <a:pt x="0" y="31"/>
                    </a:lnTo>
                    <a:lnTo>
                      <a:pt x="0" y="67"/>
                    </a:lnTo>
                    <a:lnTo>
                      <a:pt x="0" y="70"/>
                    </a:lnTo>
                    <a:lnTo>
                      <a:pt x="0" y="73"/>
                    </a:lnTo>
                    <a:lnTo>
                      <a:pt x="2" y="77"/>
                    </a:lnTo>
                    <a:lnTo>
                      <a:pt x="3" y="80"/>
                    </a:lnTo>
                    <a:lnTo>
                      <a:pt x="5" y="82"/>
                    </a:lnTo>
                    <a:lnTo>
                      <a:pt x="7" y="85"/>
                    </a:lnTo>
                    <a:lnTo>
                      <a:pt x="9" y="87"/>
                    </a:lnTo>
                    <a:lnTo>
                      <a:pt x="11" y="89"/>
                    </a:lnTo>
                    <a:lnTo>
                      <a:pt x="13" y="91"/>
                    </a:lnTo>
                    <a:lnTo>
                      <a:pt x="16" y="93"/>
                    </a:lnTo>
                    <a:lnTo>
                      <a:pt x="19" y="95"/>
                    </a:lnTo>
                    <a:lnTo>
                      <a:pt x="22" y="96"/>
                    </a:lnTo>
                    <a:lnTo>
                      <a:pt x="25" y="97"/>
                    </a:lnTo>
                    <a:lnTo>
                      <a:pt x="29" y="98"/>
                    </a:lnTo>
                    <a:lnTo>
                      <a:pt x="32" y="98"/>
                    </a:lnTo>
                    <a:lnTo>
                      <a:pt x="36"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809" name="Freeform 325"/>
              <p:cNvSpPr>
                <a:spLocks/>
              </p:cNvSpPr>
              <p:nvPr/>
            </p:nvSpPr>
            <p:spPr bwMode="auto">
              <a:xfrm>
                <a:off x="4578" y="1301"/>
                <a:ext cx="21" cy="13"/>
              </a:xfrm>
              <a:custGeom>
                <a:avLst/>
                <a:gdLst>
                  <a:gd name="T0" fmla="*/ 18 w 479"/>
                  <a:gd name="T1" fmla="*/ 13 h 283"/>
                  <a:gd name="T2" fmla="*/ 19 w 479"/>
                  <a:gd name="T3" fmla="*/ 13 h 283"/>
                  <a:gd name="T4" fmla="*/ 19 w 479"/>
                  <a:gd name="T5" fmla="*/ 13 h 283"/>
                  <a:gd name="T6" fmla="*/ 20 w 479"/>
                  <a:gd name="T7" fmla="*/ 12 h 283"/>
                  <a:gd name="T8" fmla="*/ 20 w 479"/>
                  <a:gd name="T9" fmla="*/ 12 h 283"/>
                  <a:gd name="T10" fmla="*/ 21 w 479"/>
                  <a:gd name="T11" fmla="*/ 11 h 283"/>
                  <a:gd name="T12" fmla="*/ 21 w 479"/>
                  <a:gd name="T13" fmla="*/ 11 h 283"/>
                  <a:gd name="T14" fmla="*/ 21 w 479"/>
                  <a:gd name="T15" fmla="*/ 10 h 283"/>
                  <a:gd name="T16" fmla="*/ 20 w 479"/>
                  <a:gd name="T17" fmla="*/ 3 h 283"/>
                  <a:gd name="T18" fmla="*/ 20 w 479"/>
                  <a:gd name="T19" fmla="*/ 2 h 283"/>
                  <a:gd name="T20" fmla="*/ 20 w 479"/>
                  <a:gd name="T21" fmla="*/ 2 h 283"/>
                  <a:gd name="T22" fmla="*/ 20 w 479"/>
                  <a:gd name="T23" fmla="*/ 1 h 283"/>
                  <a:gd name="T24" fmla="*/ 20 w 479"/>
                  <a:gd name="T25" fmla="*/ 1 h 283"/>
                  <a:gd name="T26" fmla="*/ 19 w 479"/>
                  <a:gd name="T27" fmla="*/ 1 h 283"/>
                  <a:gd name="T28" fmla="*/ 19 w 479"/>
                  <a:gd name="T29" fmla="*/ 0 h 283"/>
                  <a:gd name="T30" fmla="*/ 19 w 479"/>
                  <a:gd name="T31" fmla="*/ 0 h 283"/>
                  <a:gd name="T32" fmla="*/ 18 w 479"/>
                  <a:gd name="T33" fmla="*/ 0 h 283"/>
                  <a:gd name="T34" fmla="*/ 3 w 479"/>
                  <a:gd name="T35" fmla="*/ 0 h 283"/>
                  <a:gd name="T36" fmla="*/ 2 w 479"/>
                  <a:gd name="T37" fmla="*/ 0 h 283"/>
                  <a:gd name="T38" fmla="*/ 2 w 479"/>
                  <a:gd name="T39" fmla="*/ 0 h 283"/>
                  <a:gd name="T40" fmla="*/ 1 w 479"/>
                  <a:gd name="T41" fmla="*/ 1 h 283"/>
                  <a:gd name="T42" fmla="*/ 1 w 479"/>
                  <a:gd name="T43" fmla="*/ 1 h 283"/>
                  <a:gd name="T44" fmla="*/ 1 w 479"/>
                  <a:gd name="T45" fmla="*/ 2 h 283"/>
                  <a:gd name="T46" fmla="*/ 1 w 479"/>
                  <a:gd name="T47" fmla="*/ 2 h 283"/>
                  <a:gd name="T48" fmla="*/ 1 w 479"/>
                  <a:gd name="T49" fmla="*/ 3 h 283"/>
                  <a:gd name="T50" fmla="*/ 0 w 479"/>
                  <a:gd name="T51" fmla="*/ 10 h 283"/>
                  <a:gd name="T52" fmla="*/ 0 w 479"/>
                  <a:gd name="T53" fmla="*/ 11 h 283"/>
                  <a:gd name="T54" fmla="*/ 0 w 479"/>
                  <a:gd name="T55" fmla="*/ 11 h 283"/>
                  <a:gd name="T56" fmla="*/ 1 w 479"/>
                  <a:gd name="T57" fmla="*/ 12 h 283"/>
                  <a:gd name="T58" fmla="*/ 1 w 479"/>
                  <a:gd name="T59" fmla="*/ 12 h 283"/>
                  <a:gd name="T60" fmla="*/ 1 w 479"/>
                  <a:gd name="T61" fmla="*/ 12 h 283"/>
                  <a:gd name="T62" fmla="*/ 2 w 479"/>
                  <a:gd name="T63" fmla="*/ 13 h 283"/>
                  <a:gd name="T64" fmla="*/ 2 w 479"/>
                  <a:gd name="T65" fmla="*/ 13 h 283"/>
                  <a:gd name="T66" fmla="*/ 3 w 479"/>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9"/>
                  <a:gd name="T103" fmla="*/ 0 h 283"/>
                  <a:gd name="T104" fmla="*/ 479 w 479"/>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9" h="283">
                    <a:moveTo>
                      <a:pt x="415" y="283"/>
                    </a:moveTo>
                    <a:lnTo>
                      <a:pt x="419" y="282"/>
                    </a:lnTo>
                    <a:lnTo>
                      <a:pt x="425" y="281"/>
                    </a:lnTo>
                    <a:lnTo>
                      <a:pt x="430" y="280"/>
                    </a:lnTo>
                    <a:lnTo>
                      <a:pt x="436" y="277"/>
                    </a:lnTo>
                    <a:lnTo>
                      <a:pt x="441" y="275"/>
                    </a:lnTo>
                    <a:lnTo>
                      <a:pt x="447" y="271"/>
                    </a:lnTo>
                    <a:lnTo>
                      <a:pt x="452" y="268"/>
                    </a:lnTo>
                    <a:lnTo>
                      <a:pt x="456" y="263"/>
                    </a:lnTo>
                    <a:lnTo>
                      <a:pt x="461" y="259"/>
                    </a:lnTo>
                    <a:lnTo>
                      <a:pt x="465" y="253"/>
                    </a:lnTo>
                    <a:lnTo>
                      <a:pt x="468" y="247"/>
                    </a:lnTo>
                    <a:lnTo>
                      <a:pt x="472" y="241"/>
                    </a:lnTo>
                    <a:lnTo>
                      <a:pt x="475" y="235"/>
                    </a:lnTo>
                    <a:lnTo>
                      <a:pt x="477" y="229"/>
                    </a:lnTo>
                    <a:lnTo>
                      <a:pt x="478" y="222"/>
                    </a:lnTo>
                    <a:lnTo>
                      <a:pt x="479" y="215"/>
                    </a:lnTo>
                    <a:lnTo>
                      <a:pt x="464" y="67"/>
                    </a:lnTo>
                    <a:lnTo>
                      <a:pt x="463" y="60"/>
                    </a:lnTo>
                    <a:lnTo>
                      <a:pt x="463" y="52"/>
                    </a:lnTo>
                    <a:lnTo>
                      <a:pt x="461" y="46"/>
                    </a:lnTo>
                    <a:lnTo>
                      <a:pt x="460" y="40"/>
                    </a:lnTo>
                    <a:lnTo>
                      <a:pt x="458" y="34"/>
                    </a:lnTo>
                    <a:lnTo>
                      <a:pt x="455" y="29"/>
                    </a:lnTo>
                    <a:lnTo>
                      <a:pt x="452" y="24"/>
                    </a:lnTo>
                    <a:lnTo>
                      <a:pt x="449" y="20"/>
                    </a:lnTo>
                    <a:lnTo>
                      <a:pt x="446" y="14"/>
                    </a:lnTo>
                    <a:lnTo>
                      <a:pt x="442" y="11"/>
                    </a:lnTo>
                    <a:lnTo>
                      <a:pt x="438" y="7"/>
                    </a:lnTo>
                    <a:lnTo>
                      <a:pt x="434" y="5"/>
                    </a:lnTo>
                    <a:lnTo>
                      <a:pt x="429" y="2"/>
                    </a:lnTo>
                    <a:lnTo>
                      <a:pt x="424" y="1"/>
                    </a:lnTo>
                    <a:lnTo>
                      <a:pt x="419" y="0"/>
                    </a:lnTo>
                    <a:lnTo>
                      <a:pt x="415" y="0"/>
                    </a:lnTo>
                    <a:lnTo>
                      <a:pt x="63" y="0"/>
                    </a:lnTo>
                    <a:lnTo>
                      <a:pt x="58" y="0"/>
                    </a:lnTo>
                    <a:lnTo>
                      <a:pt x="53" y="1"/>
                    </a:lnTo>
                    <a:lnTo>
                      <a:pt x="49" y="2"/>
                    </a:lnTo>
                    <a:lnTo>
                      <a:pt x="43" y="5"/>
                    </a:lnTo>
                    <a:lnTo>
                      <a:pt x="39" y="7"/>
                    </a:lnTo>
                    <a:lnTo>
                      <a:pt x="35" y="11"/>
                    </a:lnTo>
                    <a:lnTo>
                      <a:pt x="32" y="14"/>
                    </a:lnTo>
                    <a:lnTo>
                      <a:pt x="28" y="20"/>
                    </a:lnTo>
                    <a:lnTo>
                      <a:pt x="25" y="24"/>
                    </a:lnTo>
                    <a:lnTo>
                      <a:pt x="23" y="29"/>
                    </a:lnTo>
                    <a:lnTo>
                      <a:pt x="20" y="34"/>
                    </a:lnTo>
                    <a:lnTo>
                      <a:pt x="18" y="40"/>
                    </a:lnTo>
                    <a:lnTo>
                      <a:pt x="17" y="46"/>
                    </a:lnTo>
                    <a:lnTo>
                      <a:pt x="15" y="52"/>
                    </a:lnTo>
                    <a:lnTo>
                      <a:pt x="15" y="60"/>
                    </a:lnTo>
                    <a:lnTo>
                      <a:pt x="15" y="67"/>
                    </a:lnTo>
                    <a:lnTo>
                      <a:pt x="0" y="215"/>
                    </a:lnTo>
                    <a:lnTo>
                      <a:pt x="0" y="222"/>
                    </a:lnTo>
                    <a:lnTo>
                      <a:pt x="1" y="229"/>
                    </a:lnTo>
                    <a:lnTo>
                      <a:pt x="3" y="235"/>
                    </a:lnTo>
                    <a:lnTo>
                      <a:pt x="5" y="241"/>
                    </a:lnTo>
                    <a:lnTo>
                      <a:pt x="9" y="247"/>
                    </a:lnTo>
                    <a:lnTo>
                      <a:pt x="13" y="253"/>
                    </a:lnTo>
                    <a:lnTo>
                      <a:pt x="17" y="259"/>
                    </a:lnTo>
                    <a:lnTo>
                      <a:pt x="21" y="263"/>
                    </a:lnTo>
                    <a:lnTo>
                      <a:pt x="26" y="268"/>
                    </a:lnTo>
                    <a:lnTo>
                      <a:pt x="31" y="271"/>
                    </a:lnTo>
                    <a:lnTo>
                      <a:pt x="36" y="275"/>
                    </a:lnTo>
                    <a:lnTo>
                      <a:pt x="41" y="277"/>
                    </a:lnTo>
                    <a:lnTo>
                      <a:pt x="47" y="280"/>
                    </a:lnTo>
                    <a:lnTo>
                      <a:pt x="52" y="281"/>
                    </a:lnTo>
                    <a:lnTo>
                      <a:pt x="58"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810" name="Freeform 326"/>
              <p:cNvSpPr>
                <a:spLocks/>
              </p:cNvSpPr>
              <p:nvPr/>
            </p:nvSpPr>
            <p:spPr bwMode="auto">
              <a:xfrm>
                <a:off x="4579" y="1302"/>
                <a:ext cx="20" cy="11"/>
              </a:xfrm>
              <a:custGeom>
                <a:avLst/>
                <a:gdLst>
                  <a:gd name="T0" fmla="*/ 18 w 454"/>
                  <a:gd name="T1" fmla="*/ 11 h 270"/>
                  <a:gd name="T2" fmla="*/ 18 w 454"/>
                  <a:gd name="T3" fmla="*/ 11 h 270"/>
                  <a:gd name="T4" fmla="*/ 18 w 454"/>
                  <a:gd name="T5" fmla="*/ 11 h 270"/>
                  <a:gd name="T6" fmla="*/ 19 w 454"/>
                  <a:gd name="T7" fmla="*/ 10 h 270"/>
                  <a:gd name="T8" fmla="*/ 19 w 454"/>
                  <a:gd name="T9" fmla="*/ 10 h 270"/>
                  <a:gd name="T10" fmla="*/ 20 w 454"/>
                  <a:gd name="T11" fmla="*/ 10 h 270"/>
                  <a:gd name="T12" fmla="*/ 20 w 454"/>
                  <a:gd name="T13" fmla="*/ 9 h 270"/>
                  <a:gd name="T14" fmla="*/ 20 w 454"/>
                  <a:gd name="T15" fmla="*/ 9 h 270"/>
                  <a:gd name="T16" fmla="*/ 19 w 454"/>
                  <a:gd name="T17" fmla="*/ 3 h 270"/>
                  <a:gd name="T18" fmla="*/ 19 w 454"/>
                  <a:gd name="T19" fmla="*/ 2 h 270"/>
                  <a:gd name="T20" fmla="*/ 19 w 454"/>
                  <a:gd name="T21" fmla="*/ 2 h 270"/>
                  <a:gd name="T22" fmla="*/ 19 w 454"/>
                  <a:gd name="T23" fmla="*/ 1 h 270"/>
                  <a:gd name="T24" fmla="*/ 19 w 454"/>
                  <a:gd name="T25" fmla="*/ 1 h 270"/>
                  <a:gd name="T26" fmla="*/ 19 w 454"/>
                  <a:gd name="T27" fmla="*/ 0 h 270"/>
                  <a:gd name="T28" fmla="*/ 18 w 454"/>
                  <a:gd name="T29" fmla="*/ 0 h 270"/>
                  <a:gd name="T30" fmla="*/ 18 w 454"/>
                  <a:gd name="T31" fmla="*/ 0 h 270"/>
                  <a:gd name="T32" fmla="*/ 17 w 454"/>
                  <a:gd name="T33" fmla="*/ 0 h 270"/>
                  <a:gd name="T34" fmla="*/ 2 w 454"/>
                  <a:gd name="T35" fmla="*/ 0 h 270"/>
                  <a:gd name="T36" fmla="*/ 2 w 454"/>
                  <a:gd name="T37" fmla="*/ 0 h 270"/>
                  <a:gd name="T38" fmla="*/ 2 w 454"/>
                  <a:gd name="T39" fmla="*/ 0 h 270"/>
                  <a:gd name="T40" fmla="*/ 1 w 454"/>
                  <a:gd name="T41" fmla="*/ 1 h 270"/>
                  <a:gd name="T42" fmla="*/ 1 w 454"/>
                  <a:gd name="T43" fmla="*/ 1 h 270"/>
                  <a:gd name="T44" fmla="*/ 1 w 454"/>
                  <a:gd name="T45" fmla="*/ 1 h 270"/>
                  <a:gd name="T46" fmla="*/ 1 w 454"/>
                  <a:gd name="T47" fmla="*/ 2 h 270"/>
                  <a:gd name="T48" fmla="*/ 1 w 454"/>
                  <a:gd name="T49" fmla="*/ 2 h 270"/>
                  <a:gd name="T50" fmla="*/ 0 w 454"/>
                  <a:gd name="T51" fmla="*/ 8 h 270"/>
                  <a:gd name="T52" fmla="*/ 0 w 454"/>
                  <a:gd name="T53" fmla="*/ 9 h 270"/>
                  <a:gd name="T54" fmla="*/ 0 w 454"/>
                  <a:gd name="T55" fmla="*/ 9 h 270"/>
                  <a:gd name="T56" fmla="*/ 0 w 454"/>
                  <a:gd name="T57" fmla="*/ 10 h 270"/>
                  <a:gd name="T58" fmla="*/ 1 w 454"/>
                  <a:gd name="T59" fmla="*/ 10 h 270"/>
                  <a:gd name="T60" fmla="*/ 1 w 454"/>
                  <a:gd name="T61" fmla="*/ 11 h 270"/>
                  <a:gd name="T62" fmla="*/ 2 w 454"/>
                  <a:gd name="T63" fmla="*/ 11 h 270"/>
                  <a:gd name="T64" fmla="*/ 2 w 454"/>
                  <a:gd name="T65" fmla="*/ 11 h 270"/>
                  <a:gd name="T66" fmla="*/ 3 w 454"/>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70"/>
                  <a:gd name="T104" fmla="*/ 454 w 454"/>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70">
                    <a:moveTo>
                      <a:pt x="394" y="270"/>
                    </a:moveTo>
                    <a:lnTo>
                      <a:pt x="398" y="269"/>
                    </a:lnTo>
                    <a:lnTo>
                      <a:pt x="403" y="268"/>
                    </a:lnTo>
                    <a:lnTo>
                      <a:pt x="408" y="267"/>
                    </a:lnTo>
                    <a:lnTo>
                      <a:pt x="413" y="265"/>
                    </a:lnTo>
                    <a:lnTo>
                      <a:pt x="418" y="262"/>
                    </a:lnTo>
                    <a:lnTo>
                      <a:pt x="424" y="259"/>
                    </a:lnTo>
                    <a:lnTo>
                      <a:pt x="429" y="256"/>
                    </a:lnTo>
                    <a:lnTo>
                      <a:pt x="433" y="251"/>
                    </a:lnTo>
                    <a:lnTo>
                      <a:pt x="438" y="246"/>
                    </a:lnTo>
                    <a:lnTo>
                      <a:pt x="441" y="241"/>
                    </a:lnTo>
                    <a:lnTo>
                      <a:pt x="445" y="236"/>
                    </a:lnTo>
                    <a:lnTo>
                      <a:pt x="448" y="231"/>
                    </a:lnTo>
                    <a:lnTo>
                      <a:pt x="450" y="225"/>
                    </a:lnTo>
                    <a:lnTo>
                      <a:pt x="452" y="219"/>
                    </a:lnTo>
                    <a:lnTo>
                      <a:pt x="453" y="213"/>
                    </a:lnTo>
                    <a:lnTo>
                      <a:pt x="454" y="206"/>
                    </a:lnTo>
                    <a:lnTo>
                      <a:pt x="440" y="65"/>
                    </a:lnTo>
                    <a:lnTo>
                      <a:pt x="439" y="58"/>
                    </a:lnTo>
                    <a:lnTo>
                      <a:pt x="439" y="51"/>
                    </a:lnTo>
                    <a:lnTo>
                      <a:pt x="437" y="45"/>
                    </a:lnTo>
                    <a:lnTo>
                      <a:pt x="436" y="39"/>
                    </a:lnTo>
                    <a:lnTo>
                      <a:pt x="434" y="33"/>
                    </a:lnTo>
                    <a:lnTo>
                      <a:pt x="432" y="28"/>
                    </a:lnTo>
                    <a:lnTo>
                      <a:pt x="429" y="23"/>
                    </a:lnTo>
                    <a:lnTo>
                      <a:pt x="426" y="19"/>
                    </a:lnTo>
                    <a:lnTo>
                      <a:pt x="423" y="15"/>
                    </a:lnTo>
                    <a:lnTo>
                      <a:pt x="420" y="10"/>
                    </a:lnTo>
                    <a:lnTo>
                      <a:pt x="415" y="7"/>
                    </a:lnTo>
                    <a:lnTo>
                      <a:pt x="411" y="4"/>
                    </a:lnTo>
                    <a:lnTo>
                      <a:pt x="407" y="2"/>
                    </a:lnTo>
                    <a:lnTo>
                      <a:pt x="403" y="1"/>
                    </a:lnTo>
                    <a:lnTo>
                      <a:pt x="398" y="0"/>
                    </a:lnTo>
                    <a:lnTo>
                      <a:pt x="394" y="0"/>
                    </a:lnTo>
                    <a:lnTo>
                      <a:pt x="59" y="0"/>
                    </a:lnTo>
                    <a:lnTo>
                      <a:pt x="54" y="0"/>
                    </a:lnTo>
                    <a:lnTo>
                      <a:pt x="49" y="1"/>
                    </a:lnTo>
                    <a:lnTo>
                      <a:pt x="45" y="2"/>
                    </a:lnTo>
                    <a:lnTo>
                      <a:pt x="41" y="4"/>
                    </a:lnTo>
                    <a:lnTo>
                      <a:pt x="37" y="7"/>
                    </a:lnTo>
                    <a:lnTo>
                      <a:pt x="33" y="10"/>
                    </a:lnTo>
                    <a:lnTo>
                      <a:pt x="29" y="15"/>
                    </a:lnTo>
                    <a:lnTo>
                      <a:pt x="26" y="19"/>
                    </a:lnTo>
                    <a:lnTo>
                      <a:pt x="23" y="23"/>
                    </a:lnTo>
                    <a:lnTo>
                      <a:pt x="20" y="28"/>
                    </a:lnTo>
                    <a:lnTo>
                      <a:pt x="18" y="33"/>
                    </a:lnTo>
                    <a:lnTo>
                      <a:pt x="16" y="39"/>
                    </a:lnTo>
                    <a:lnTo>
                      <a:pt x="15" y="45"/>
                    </a:lnTo>
                    <a:lnTo>
                      <a:pt x="13" y="51"/>
                    </a:lnTo>
                    <a:lnTo>
                      <a:pt x="13" y="58"/>
                    </a:lnTo>
                    <a:lnTo>
                      <a:pt x="13" y="65"/>
                    </a:lnTo>
                    <a:lnTo>
                      <a:pt x="0" y="206"/>
                    </a:lnTo>
                    <a:lnTo>
                      <a:pt x="0" y="213"/>
                    </a:lnTo>
                    <a:lnTo>
                      <a:pt x="1" y="219"/>
                    </a:lnTo>
                    <a:lnTo>
                      <a:pt x="3" y="225"/>
                    </a:lnTo>
                    <a:lnTo>
                      <a:pt x="5" y="231"/>
                    </a:lnTo>
                    <a:lnTo>
                      <a:pt x="8" y="236"/>
                    </a:lnTo>
                    <a:lnTo>
                      <a:pt x="11" y="241"/>
                    </a:lnTo>
                    <a:lnTo>
                      <a:pt x="15" y="246"/>
                    </a:lnTo>
                    <a:lnTo>
                      <a:pt x="19" y="251"/>
                    </a:lnTo>
                    <a:lnTo>
                      <a:pt x="24" y="256"/>
                    </a:lnTo>
                    <a:lnTo>
                      <a:pt x="28" y="259"/>
                    </a:lnTo>
                    <a:lnTo>
                      <a:pt x="34" y="262"/>
                    </a:lnTo>
                    <a:lnTo>
                      <a:pt x="39" y="265"/>
                    </a:lnTo>
                    <a:lnTo>
                      <a:pt x="44" y="267"/>
                    </a:lnTo>
                    <a:lnTo>
                      <a:pt x="49" y="268"/>
                    </a:lnTo>
                    <a:lnTo>
                      <a:pt x="54" y="269"/>
                    </a:lnTo>
                    <a:lnTo>
                      <a:pt x="59" y="270"/>
                    </a:lnTo>
                    <a:lnTo>
                      <a:pt x="394" y="270"/>
                    </a:lnTo>
                    <a:close/>
                  </a:path>
                </a:pathLst>
              </a:custGeom>
              <a:solidFill>
                <a:srgbClr val="F2F3F1"/>
              </a:solidFill>
              <a:ln w="0">
                <a:solidFill>
                  <a:srgbClr val="000000"/>
                </a:solidFill>
                <a:round/>
                <a:headEnd/>
                <a:tailEnd/>
              </a:ln>
            </p:spPr>
            <p:txBody>
              <a:bodyPr/>
              <a:lstStyle/>
              <a:p>
                <a:pPr algn="ctr"/>
                <a:endParaRPr lang="en-US" sz="1800"/>
              </a:p>
            </p:txBody>
          </p:sp>
          <p:sp>
            <p:nvSpPr>
              <p:cNvPr id="309811" name="Freeform 327"/>
              <p:cNvSpPr>
                <a:spLocks/>
              </p:cNvSpPr>
              <p:nvPr/>
            </p:nvSpPr>
            <p:spPr bwMode="auto">
              <a:xfrm>
                <a:off x="4582" y="1307"/>
                <a:ext cx="14" cy="6"/>
              </a:xfrm>
              <a:custGeom>
                <a:avLst/>
                <a:gdLst>
                  <a:gd name="T0" fmla="*/ 14 w 332"/>
                  <a:gd name="T1" fmla="*/ 3 h 122"/>
                  <a:gd name="T2" fmla="*/ 14 w 332"/>
                  <a:gd name="T3" fmla="*/ 3 h 122"/>
                  <a:gd name="T4" fmla="*/ 14 w 332"/>
                  <a:gd name="T5" fmla="*/ 4 h 122"/>
                  <a:gd name="T6" fmla="*/ 14 w 332"/>
                  <a:gd name="T7" fmla="*/ 4 h 122"/>
                  <a:gd name="T8" fmla="*/ 14 w 332"/>
                  <a:gd name="T9" fmla="*/ 4 h 122"/>
                  <a:gd name="T10" fmla="*/ 14 w 332"/>
                  <a:gd name="T11" fmla="*/ 4 h 122"/>
                  <a:gd name="T12" fmla="*/ 14 w 332"/>
                  <a:gd name="T13" fmla="*/ 5 h 122"/>
                  <a:gd name="T14" fmla="*/ 14 w 332"/>
                  <a:gd name="T15" fmla="*/ 5 h 122"/>
                  <a:gd name="T16" fmla="*/ 14 w 332"/>
                  <a:gd name="T17" fmla="*/ 5 h 122"/>
                  <a:gd name="T18" fmla="*/ 13 w 332"/>
                  <a:gd name="T19" fmla="*/ 5 h 122"/>
                  <a:gd name="T20" fmla="*/ 13 w 332"/>
                  <a:gd name="T21" fmla="*/ 5 h 122"/>
                  <a:gd name="T22" fmla="*/ 13 w 332"/>
                  <a:gd name="T23" fmla="*/ 6 h 122"/>
                  <a:gd name="T24" fmla="*/ 13 w 332"/>
                  <a:gd name="T25" fmla="*/ 6 h 122"/>
                  <a:gd name="T26" fmla="*/ 13 w 332"/>
                  <a:gd name="T27" fmla="*/ 6 h 122"/>
                  <a:gd name="T28" fmla="*/ 13 w 332"/>
                  <a:gd name="T29" fmla="*/ 6 h 122"/>
                  <a:gd name="T30" fmla="*/ 13 w 332"/>
                  <a:gd name="T31" fmla="*/ 6 h 122"/>
                  <a:gd name="T32" fmla="*/ 12 w 332"/>
                  <a:gd name="T33" fmla="*/ 6 h 122"/>
                  <a:gd name="T34" fmla="*/ 2 w 332"/>
                  <a:gd name="T35" fmla="*/ 6 h 122"/>
                  <a:gd name="T36" fmla="*/ 1 w 332"/>
                  <a:gd name="T37" fmla="*/ 6 h 122"/>
                  <a:gd name="T38" fmla="*/ 1 w 332"/>
                  <a:gd name="T39" fmla="*/ 6 h 122"/>
                  <a:gd name="T40" fmla="*/ 1 w 332"/>
                  <a:gd name="T41" fmla="*/ 6 h 122"/>
                  <a:gd name="T42" fmla="*/ 1 w 332"/>
                  <a:gd name="T43" fmla="*/ 6 h 122"/>
                  <a:gd name="T44" fmla="*/ 1 w 332"/>
                  <a:gd name="T45" fmla="*/ 6 h 122"/>
                  <a:gd name="T46" fmla="*/ 1 w 332"/>
                  <a:gd name="T47" fmla="*/ 5 h 122"/>
                  <a:gd name="T48" fmla="*/ 1 w 332"/>
                  <a:gd name="T49" fmla="*/ 5 h 122"/>
                  <a:gd name="T50" fmla="*/ 0 w 332"/>
                  <a:gd name="T51" fmla="*/ 5 h 122"/>
                  <a:gd name="T52" fmla="*/ 0 w 332"/>
                  <a:gd name="T53" fmla="*/ 5 h 122"/>
                  <a:gd name="T54" fmla="*/ 0 w 332"/>
                  <a:gd name="T55" fmla="*/ 5 h 122"/>
                  <a:gd name="T56" fmla="*/ 0 w 332"/>
                  <a:gd name="T57" fmla="*/ 4 h 122"/>
                  <a:gd name="T58" fmla="*/ 0 w 332"/>
                  <a:gd name="T59" fmla="*/ 4 h 122"/>
                  <a:gd name="T60" fmla="*/ 0 w 332"/>
                  <a:gd name="T61" fmla="*/ 4 h 122"/>
                  <a:gd name="T62" fmla="*/ 0 w 332"/>
                  <a:gd name="T63" fmla="*/ 4 h 122"/>
                  <a:gd name="T64" fmla="*/ 0 w 332"/>
                  <a:gd name="T65" fmla="*/ 3 h 122"/>
                  <a:gd name="T66" fmla="*/ 0 w 332"/>
                  <a:gd name="T67" fmla="*/ 3 h 122"/>
                  <a:gd name="T68" fmla="*/ 0 w 332"/>
                  <a:gd name="T69" fmla="*/ 0 h 122"/>
                  <a:gd name="T70" fmla="*/ 14 w 332"/>
                  <a:gd name="T71" fmla="*/ 0 h 122"/>
                  <a:gd name="T72" fmla="*/ 14 w 332"/>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2"/>
                  <a:gd name="T113" fmla="*/ 332 w 332"/>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2">
                    <a:moveTo>
                      <a:pt x="332" y="62"/>
                    </a:moveTo>
                    <a:lnTo>
                      <a:pt x="331" y="67"/>
                    </a:lnTo>
                    <a:lnTo>
                      <a:pt x="331" y="73"/>
                    </a:lnTo>
                    <a:lnTo>
                      <a:pt x="330" y="79"/>
                    </a:lnTo>
                    <a:lnTo>
                      <a:pt x="329" y="85"/>
                    </a:lnTo>
                    <a:lnTo>
                      <a:pt x="328" y="90"/>
                    </a:lnTo>
                    <a:lnTo>
                      <a:pt x="326" y="95"/>
                    </a:lnTo>
                    <a:lnTo>
                      <a:pt x="324" y="100"/>
                    </a:lnTo>
                    <a:lnTo>
                      <a:pt x="322" y="104"/>
                    </a:lnTo>
                    <a:lnTo>
                      <a:pt x="319" y="108"/>
                    </a:lnTo>
                    <a:lnTo>
                      <a:pt x="315" y="111"/>
                    </a:lnTo>
                    <a:lnTo>
                      <a:pt x="312" y="114"/>
                    </a:lnTo>
                    <a:lnTo>
                      <a:pt x="309" y="117"/>
                    </a:lnTo>
                    <a:lnTo>
                      <a:pt x="305" y="119"/>
                    </a:lnTo>
                    <a:lnTo>
                      <a:pt x="302" y="120"/>
                    </a:lnTo>
                    <a:lnTo>
                      <a:pt x="298" y="121"/>
                    </a:lnTo>
                    <a:lnTo>
                      <a:pt x="294" y="122"/>
                    </a:lnTo>
                    <a:lnTo>
                      <a:pt x="38" y="122"/>
                    </a:lnTo>
                    <a:lnTo>
                      <a:pt x="33" y="121"/>
                    </a:lnTo>
                    <a:lnTo>
                      <a:pt x="29" y="120"/>
                    </a:lnTo>
                    <a:lnTo>
                      <a:pt x="26" y="119"/>
                    </a:lnTo>
                    <a:lnTo>
                      <a:pt x="22" y="117"/>
                    </a:lnTo>
                    <a:lnTo>
                      <a:pt x="19" y="114"/>
                    </a:lnTo>
                    <a:lnTo>
                      <a:pt x="16" y="111"/>
                    </a:lnTo>
                    <a:lnTo>
                      <a:pt x="13" y="108"/>
                    </a:lnTo>
                    <a:lnTo>
                      <a:pt x="10" y="104"/>
                    </a:lnTo>
                    <a:lnTo>
                      <a:pt x="7" y="100"/>
                    </a:lnTo>
                    <a:lnTo>
                      <a:pt x="5" y="95"/>
                    </a:lnTo>
                    <a:lnTo>
                      <a:pt x="3" y="90"/>
                    </a:lnTo>
                    <a:lnTo>
                      <a:pt x="2" y="85"/>
                    </a:lnTo>
                    <a:lnTo>
                      <a:pt x="1" y="79"/>
                    </a:lnTo>
                    <a:lnTo>
                      <a:pt x="0" y="73"/>
                    </a:lnTo>
                    <a:lnTo>
                      <a:pt x="0" y="67"/>
                    </a:lnTo>
                    <a:lnTo>
                      <a:pt x="0" y="62"/>
                    </a:lnTo>
                    <a:lnTo>
                      <a:pt x="2" y="0"/>
                    </a:lnTo>
                    <a:lnTo>
                      <a:pt x="330" y="0"/>
                    </a:lnTo>
                    <a:lnTo>
                      <a:pt x="332" y="62"/>
                    </a:lnTo>
                    <a:close/>
                  </a:path>
                </a:pathLst>
              </a:custGeom>
              <a:solidFill>
                <a:srgbClr val="CDCAC7"/>
              </a:solidFill>
              <a:ln w="0">
                <a:solidFill>
                  <a:srgbClr val="000000"/>
                </a:solidFill>
                <a:round/>
                <a:headEnd/>
                <a:tailEnd/>
              </a:ln>
            </p:spPr>
            <p:txBody>
              <a:bodyPr/>
              <a:lstStyle/>
              <a:p>
                <a:pPr algn="ctr"/>
                <a:endParaRPr lang="en-US" sz="1800"/>
              </a:p>
            </p:txBody>
          </p:sp>
          <p:sp>
            <p:nvSpPr>
              <p:cNvPr id="309812" name="Freeform 328"/>
              <p:cNvSpPr>
                <a:spLocks/>
              </p:cNvSpPr>
              <p:nvPr/>
            </p:nvSpPr>
            <p:spPr bwMode="auto">
              <a:xfrm>
                <a:off x="4579" y="1303"/>
                <a:ext cx="2" cy="9"/>
              </a:xfrm>
              <a:custGeom>
                <a:avLst/>
                <a:gdLst>
                  <a:gd name="T0" fmla="*/ 1 w 33"/>
                  <a:gd name="T1" fmla="*/ 9 h 201"/>
                  <a:gd name="T2" fmla="*/ 1 w 33"/>
                  <a:gd name="T3" fmla="*/ 9 h 201"/>
                  <a:gd name="T4" fmla="*/ 2 w 33"/>
                  <a:gd name="T5" fmla="*/ 9 h 201"/>
                  <a:gd name="T6" fmla="*/ 2 w 33"/>
                  <a:gd name="T7" fmla="*/ 9 h 201"/>
                  <a:gd name="T8" fmla="*/ 2 w 33"/>
                  <a:gd name="T9" fmla="*/ 9 h 201"/>
                  <a:gd name="T10" fmla="*/ 2 w 33"/>
                  <a:gd name="T11" fmla="*/ 9 h 201"/>
                  <a:gd name="T12" fmla="*/ 2 w 33"/>
                  <a:gd name="T13" fmla="*/ 8 h 201"/>
                  <a:gd name="T14" fmla="*/ 2 w 33"/>
                  <a:gd name="T15" fmla="*/ 8 h 201"/>
                  <a:gd name="T16" fmla="*/ 2 w 33"/>
                  <a:gd name="T17" fmla="*/ 1 h 201"/>
                  <a:gd name="T18" fmla="*/ 2 w 33"/>
                  <a:gd name="T19" fmla="*/ 1 h 201"/>
                  <a:gd name="T20" fmla="*/ 2 w 33"/>
                  <a:gd name="T21" fmla="*/ 0 h 201"/>
                  <a:gd name="T22" fmla="*/ 2 w 33"/>
                  <a:gd name="T23" fmla="*/ 0 h 201"/>
                  <a:gd name="T24" fmla="*/ 2 w 33"/>
                  <a:gd name="T25" fmla="*/ 0 h 201"/>
                  <a:gd name="T26" fmla="*/ 2 w 33"/>
                  <a:gd name="T27" fmla="*/ 0 h 201"/>
                  <a:gd name="T28" fmla="*/ 1 w 33"/>
                  <a:gd name="T29" fmla="*/ 0 h 201"/>
                  <a:gd name="T30" fmla="*/ 1 w 33"/>
                  <a:gd name="T31" fmla="*/ 0 h 201"/>
                  <a:gd name="T32" fmla="*/ 1 w 33"/>
                  <a:gd name="T33" fmla="*/ 0 h 201"/>
                  <a:gd name="T34" fmla="*/ 1 w 33"/>
                  <a:gd name="T35" fmla="*/ 0 h 201"/>
                  <a:gd name="T36" fmla="*/ 1 w 33"/>
                  <a:gd name="T37" fmla="*/ 0 h 201"/>
                  <a:gd name="T38" fmla="*/ 1 w 33"/>
                  <a:gd name="T39" fmla="*/ 0 h 201"/>
                  <a:gd name="T40" fmla="*/ 0 w 33"/>
                  <a:gd name="T41" fmla="*/ 0 h 201"/>
                  <a:gd name="T42" fmla="*/ 0 w 33"/>
                  <a:gd name="T43" fmla="*/ 0 h 201"/>
                  <a:gd name="T44" fmla="*/ 0 w 33"/>
                  <a:gd name="T45" fmla="*/ 0 h 201"/>
                  <a:gd name="T46" fmla="*/ 0 w 33"/>
                  <a:gd name="T47" fmla="*/ 1 h 201"/>
                  <a:gd name="T48" fmla="*/ 0 w 33"/>
                  <a:gd name="T49" fmla="*/ 1 h 201"/>
                  <a:gd name="T50" fmla="*/ 0 w 33"/>
                  <a:gd name="T51" fmla="*/ 8 h 201"/>
                  <a:gd name="T52" fmla="*/ 0 w 33"/>
                  <a:gd name="T53" fmla="*/ 8 h 201"/>
                  <a:gd name="T54" fmla="*/ 0 w 33"/>
                  <a:gd name="T55" fmla="*/ 8 h 201"/>
                  <a:gd name="T56" fmla="*/ 0 w 33"/>
                  <a:gd name="T57" fmla="*/ 8 h 201"/>
                  <a:gd name="T58" fmla="*/ 0 w 33"/>
                  <a:gd name="T59" fmla="*/ 9 h 201"/>
                  <a:gd name="T60" fmla="*/ 1 w 33"/>
                  <a:gd name="T61" fmla="*/ 9 h 201"/>
                  <a:gd name="T62" fmla="*/ 1 w 33"/>
                  <a:gd name="T63" fmla="*/ 9 h 201"/>
                  <a:gd name="T64" fmla="*/ 1 w 33"/>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1"/>
                  <a:gd name="T101" fmla="*/ 33 w 33"/>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1">
                    <a:moveTo>
                      <a:pt x="19" y="201"/>
                    </a:moveTo>
                    <a:lnTo>
                      <a:pt x="20" y="200"/>
                    </a:lnTo>
                    <a:lnTo>
                      <a:pt x="21" y="200"/>
                    </a:lnTo>
                    <a:lnTo>
                      <a:pt x="23" y="200"/>
                    </a:lnTo>
                    <a:lnTo>
                      <a:pt x="24" y="199"/>
                    </a:lnTo>
                    <a:lnTo>
                      <a:pt x="25" y="198"/>
                    </a:lnTo>
                    <a:lnTo>
                      <a:pt x="26" y="197"/>
                    </a:lnTo>
                    <a:lnTo>
                      <a:pt x="28" y="196"/>
                    </a:lnTo>
                    <a:lnTo>
                      <a:pt x="29" y="195"/>
                    </a:lnTo>
                    <a:lnTo>
                      <a:pt x="29" y="194"/>
                    </a:lnTo>
                    <a:lnTo>
                      <a:pt x="30" y="192"/>
                    </a:lnTo>
                    <a:lnTo>
                      <a:pt x="31" y="191"/>
                    </a:lnTo>
                    <a:lnTo>
                      <a:pt x="31" y="189"/>
                    </a:lnTo>
                    <a:lnTo>
                      <a:pt x="32" y="187"/>
                    </a:lnTo>
                    <a:lnTo>
                      <a:pt x="32" y="185"/>
                    </a:lnTo>
                    <a:lnTo>
                      <a:pt x="32" y="184"/>
                    </a:lnTo>
                    <a:lnTo>
                      <a:pt x="33" y="182"/>
                    </a:lnTo>
                    <a:lnTo>
                      <a:pt x="33" y="20"/>
                    </a:lnTo>
                    <a:lnTo>
                      <a:pt x="32" y="18"/>
                    </a:lnTo>
                    <a:lnTo>
                      <a:pt x="32" y="16"/>
                    </a:lnTo>
                    <a:lnTo>
                      <a:pt x="32" y="13"/>
                    </a:lnTo>
                    <a:lnTo>
                      <a:pt x="31" y="11"/>
                    </a:lnTo>
                    <a:lnTo>
                      <a:pt x="31" y="10"/>
                    </a:lnTo>
                    <a:lnTo>
                      <a:pt x="30" y="8"/>
                    </a:lnTo>
                    <a:lnTo>
                      <a:pt x="29" y="7"/>
                    </a:lnTo>
                    <a:lnTo>
                      <a:pt x="29" y="5"/>
                    </a:lnTo>
                    <a:lnTo>
                      <a:pt x="28" y="4"/>
                    </a:lnTo>
                    <a:lnTo>
                      <a:pt x="26" y="3"/>
                    </a:lnTo>
                    <a:lnTo>
                      <a:pt x="25" y="2"/>
                    </a:lnTo>
                    <a:lnTo>
                      <a:pt x="24" y="1"/>
                    </a:lnTo>
                    <a:lnTo>
                      <a:pt x="23" y="0"/>
                    </a:lnTo>
                    <a:lnTo>
                      <a:pt x="21" y="0"/>
                    </a:lnTo>
                    <a:lnTo>
                      <a:pt x="20" y="0"/>
                    </a:lnTo>
                    <a:lnTo>
                      <a:pt x="19" y="0"/>
                    </a:lnTo>
                    <a:lnTo>
                      <a:pt x="17" y="0"/>
                    </a:lnTo>
                    <a:lnTo>
                      <a:pt x="15" y="0"/>
                    </a:lnTo>
                    <a:lnTo>
                      <a:pt x="13" y="0"/>
                    </a:lnTo>
                    <a:lnTo>
                      <a:pt x="12" y="1"/>
                    </a:lnTo>
                    <a:lnTo>
                      <a:pt x="11" y="2"/>
                    </a:lnTo>
                    <a:lnTo>
                      <a:pt x="10" y="3"/>
                    </a:lnTo>
                    <a:lnTo>
                      <a:pt x="8" y="4"/>
                    </a:lnTo>
                    <a:lnTo>
                      <a:pt x="8" y="5"/>
                    </a:lnTo>
                    <a:lnTo>
                      <a:pt x="7" y="7"/>
                    </a:lnTo>
                    <a:lnTo>
                      <a:pt x="6" y="8"/>
                    </a:lnTo>
                    <a:lnTo>
                      <a:pt x="5" y="10"/>
                    </a:lnTo>
                    <a:lnTo>
                      <a:pt x="5" y="11"/>
                    </a:lnTo>
                    <a:lnTo>
                      <a:pt x="4" y="13"/>
                    </a:lnTo>
                    <a:lnTo>
                      <a:pt x="4" y="16"/>
                    </a:lnTo>
                    <a:lnTo>
                      <a:pt x="4" y="18"/>
                    </a:lnTo>
                    <a:lnTo>
                      <a:pt x="4" y="20"/>
                    </a:lnTo>
                    <a:lnTo>
                      <a:pt x="0" y="169"/>
                    </a:lnTo>
                    <a:lnTo>
                      <a:pt x="0" y="170"/>
                    </a:lnTo>
                    <a:lnTo>
                      <a:pt x="0" y="173"/>
                    </a:lnTo>
                    <a:lnTo>
                      <a:pt x="0" y="176"/>
                    </a:lnTo>
                    <a:lnTo>
                      <a:pt x="1" y="179"/>
                    </a:lnTo>
                    <a:lnTo>
                      <a:pt x="2" y="181"/>
                    </a:lnTo>
                    <a:lnTo>
                      <a:pt x="3" y="184"/>
                    </a:lnTo>
                    <a:lnTo>
                      <a:pt x="4" y="186"/>
                    </a:lnTo>
                    <a:lnTo>
                      <a:pt x="6" y="189"/>
                    </a:lnTo>
                    <a:lnTo>
                      <a:pt x="7" y="191"/>
                    </a:lnTo>
                    <a:lnTo>
                      <a:pt x="8" y="193"/>
                    </a:lnTo>
                    <a:lnTo>
                      <a:pt x="10" y="195"/>
                    </a:lnTo>
                    <a:lnTo>
                      <a:pt x="11" y="197"/>
                    </a:lnTo>
                    <a:lnTo>
                      <a:pt x="13" y="198"/>
                    </a:lnTo>
                    <a:lnTo>
                      <a:pt x="14" y="200"/>
                    </a:lnTo>
                    <a:lnTo>
                      <a:pt x="17" y="200"/>
                    </a:lnTo>
                    <a:lnTo>
                      <a:pt x="19" y="201"/>
                    </a:lnTo>
                    <a:close/>
                  </a:path>
                </a:pathLst>
              </a:custGeom>
              <a:solidFill>
                <a:srgbClr val="DADEDC"/>
              </a:solidFill>
              <a:ln w="0">
                <a:solidFill>
                  <a:srgbClr val="000000"/>
                </a:solidFill>
                <a:round/>
                <a:headEnd/>
                <a:tailEnd/>
              </a:ln>
            </p:spPr>
            <p:txBody>
              <a:bodyPr/>
              <a:lstStyle/>
              <a:p>
                <a:pPr algn="ctr"/>
                <a:endParaRPr lang="en-US" sz="1800"/>
              </a:p>
            </p:txBody>
          </p:sp>
          <p:sp>
            <p:nvSpPr>
              <p:cNvPr id="309813" name="Freeform 329"/>
              <p:cNvSpPr>
                <a:spLocks/>
              </p:cNvSpPr>
              <p:nvPr/>
            </p:nvSpPr>
            <p:spPr bwMode="auto">
              <a:xfrm>
                <a:off x="4596" y="1303"/>
                <a:ext cx="2" cy="9"/>
              </a:xfrm>
              <a:custGeom>
                <a:avLst/>
                <a:gdLst>
                  <a:gd name="T0" fmla="*/ 1 w 38"/>
                  <a:gd name="T1" fmla="*/ 9 h 210"/>
                  <a:gd name="T2" fmla="*/ 1 w 38"/>
                  <a:gd name="T3" fmla="*/ 9 h 210"/>
                  <a:gd name="T4" fmla="*/ 1 w 38"/>
                  <a:gd name="T5" fmla="*/ 9 h 210"/>
                  <a:gd name="T6" fmla="*/ 1 w 38"/>
                  <a:gd name="T7" fmla="*/ 9 h 210"/>
                  <a:gd name="T8" fmla="*/ 2 w 38"/>
                  <a:gd name="T9" fmla="*/ 8 h 210"/>
                  <a:gd name="T10" fmla="*/ 2 w 38"/>
                  <a:gd name="T11" fmla="*/ 8 h 210"/>
                  <a:gd name="T12" fmla="*/ 2 w 38"/>
                  <a:gd name="T13" fmla="*/ 8 h 210"/>
                  <a:gd name="T14" fmla="*/ 2 w 38"/>
                  <a:gd name="T15" fmla="*/ 8 h 210"/>
                  <a:gd name="T16" fmla="*/ 2 w 38"/>
                  <a:gd name="T17" fmla="*/ 1 h 210"/>
                  <a:gd name="T18" fmla="*/ 1 w 38"/>
                  <a:gd name="T19" fmla="*/ 1 h 210"/>
                  <a:gd name="T20" fmla="*/ 1 w 38"/>
                  <a:gd name="T21" fmla="*/ 1 h 210"/>
                  <a:gd name="T22" fmla="*/ 1 w 38"/>
                  <a:gd name="T23" fmla="*/ 0 h 210"/>
                  <a:gd name="T24" fmla="*/ 1 w 38"/>
                  <a:gd name="T25" fmla="*/ 0 h 210"/>
                  <a:gd name="T26" fmla="*/ 1 w 38"/>
                  <a:gd name="T27" fmla="*/ 0 h 210"/>
                  <a:gd name="T28" fmla="*/ 1 w 38"/>
                  <a:gd name="T29" fmla="*/ 0 h 210"/>
                  <a:gd name="T30" fmla="*/ 1 w 38"/>
                  <a:gd name="T31" fmla="*/ 0 h 210"/>
                  <a:gd name="T32" fmla="*/ 1 w 38"/>
                  <a:gd name="T33" fmla="*/ 0 h 210"/>
                  <a:gd name="T34" fmla="*/ 1 w 38"/>
                  <a:gd name="T35" fmla="*/ 0 h 210"/>
                  <a:gd name="T36" fmla="*/ 0 w 38"/>
                  <a:gd name="T37" fmla="*/ 0 h 210"/>
                  <a:gd name="T38" fmla="*/ 0 w 38"/>
                  <a:gd name="T39" fmla="*/ 0 h 210"/>
                  <a:gd name="T40" fmla="*/ 0 w 38"/>
                  <a:gd name="T41" fmla="*/ 0 h 210"/>
                  <a:gd name="T42" fmla="*/ 0 w 38"/>
                  <a:gd name="T43" fmla="*/ 0 h 210"/>
                  <a:gd name="T44" fmla="*/ 0 w 38"/>
                  <a:gd name="T45" fmla="*/ 1 h 210"/>
                  <a:gd name="T46" fmla="*/ 0 w 38"/>
                  <a:gd name="T47" fmla="*/ 1 h 210"/>
                  <a:gd name="T48" fmla="*/ 0 w 38"/>
                  <a:gd name="T49" fmla="*/ 1 h 210"/>
                  <a:gd name="T50" fmla="*/ 0 w 38"/>
                  <a:gd name="T51" fmla="*/ 8 h 210"/>
                  <a:gd name="T52" fmla="*/ 0 w 38"/>
                  <a:gd name="T53" fmla="*/ 8 h 210"/>
                  <a:gd name="T54" fmla="*/ 0 w 38"/>
                  <a:gd name="T55" fmla="*/ 9 h 210"/>
                  <a:gd name="T56" fmla="*/ 0 w 38"/>
                  <a:gd name="T57" fmla="*/ 9 h 210"/>
                  <a:gd name="T58" fmla="*/ 0 w 38"/>
                  <a:gd name="T59" fmla="*/ 9 h 210"/>
                  <a:gd name="T60" fmla="*/ 0 w 38"/>
                  <a:gd name="T61" fmla="*/ 9 h 210"/>
                  <a:gd name="T62" fmla="*/ 0 w 38"/>
                  <a:gd name="T63" fmla="*/ 9 h 210"/>
                  <a:gd name="T64" fmla="*/ 1 w 38"/>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10"/>
                  <a:gd name="T101" fmla="*/ 38 w 38"/>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10">
                    <a:moveTo>
                      <a:pt x="14" y="210"/>
                    </a:moveTo>
                    <a:lnTo>
                      <a:pt x="15" y="209"/>
                    </a:lnTo>
                    <a:lnTo>
                      <a:pt x="18" y="209"/>
                    </a:lnTo>
                    <a:lnTo>
                      <a:pt x="20" y="207"/>
                    </a:lnTo>
                    <a:lnTo>
                      <a:pt x="21" y="206"/>
                    </a:lnTo>
                    <a:lnTo>
                      <a:pt x="23" y="204"/>
                    </a:lnTo>
                    <a:lnTo>
                      <a:pt x="25" y="202"/>
                    </a:lnTo>
                    <a:lnTo>
                      <a:pt x="27" y="200"/>
                    </a:lnTo>
                    <a:lnTo>
                      <a:pt x="29" y="198"/>
                    </a:lnTo>
                    <a:lnTo>
                      <a:pt x="31" y="195"/>
                    </a:lnTo>
                    <a:lnTo>
                      <a:pt x="32" y="192"/>
                    </a:lnTo>
                    <a:lnTo>
                      <a:pt x="34" y="190"/>
                    </a:lnTo>
                    <a:lnTo>
                      <a:pt x="35" y="187"/>
                    </a:lnTo>
                    <a:lnTo>
                      <a:pt x="36" y="185"/>
                    </a:lnTo>
                    <a:lnTo>
                      <a:pt x="37" y="181"/>
                    </a:lnTo>
                    <a:lnTo>
                      <a:pt x="37" y="179"/>
                    </a:lnTo>
                    <a:lnTo>
                      <a:pt x="38" y="177"/>
                    </a:lnTo>
                    <a:lnTo>
                      <a:pt x="29" y="20"/>
                    </a:lnTo>
                    <a:lnTo>
                      <a:pt x="28" y="17"/>
                    </a:lnTo>
                    <a:lnTo>
                      <a:pt x="28" y="15"/>
                    </a:lnTo>
                    <a:lnTo>
                      <a:pt x="28" y="14"/>
                    </a:lnTo>
                    <a:lnTo>
                      <a:pt x="27" y="12"/>
                    </a:lnTo>
                    <a:lnTo>
                      <a:pt x="27" y="10"/>
                    </a:lnTo>
                    <a:lnTo>
                      <a:pt x="26" y="8"/>
                    </a:lnTo>
                    <a:lnTo>
                      <a:pt x="25" y="7"/>
                    </a:lnTo>
                    <a:lnTo>
                      <a:pt x="25" y="5"/>
                    </a:lnTo>
                    <a:lnTo>
                      <a:pt x="24" y="4"/>
                    </a:lnTo>
                    <a:lnTo>
                      <a:pt x="22" y="3"/>
                    </a:lnTo>
                    <a:lnTo>
                      <a:pt x="21" y="2"/>
                    </a:lnTo>
                    <a:lnTo>
                      <a:pt x="20" y="1"/>
                    </a:lnTo>
                    <a:lnTo>
                      <a:pt x="19" y="0"/>
                    </a:lnTo>
                    <a:lnTo>
                      <a:pt x="17"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19"/>
                    </a:lnTo>
                    <a:lnTo>
                      <a:pt x="0" y="23"/>
                    </a:lnTo>
                    <a:lnTo>
                      <a:pt x="0" y="193"/>
                    </a:lnTo>
                    <a:lnTo>
                      <a:pt x="0" y="194"/>
                    </a:lnTo>
                    <a:lnTo>
                      <a:pt x="0" y="196"/>
                    </a:lnTo>
                    <a:lnTo>
                      <a:pt x="0" y="197"/>
                    </a:lnTo>
                    <a:lnTo>
                      <a:pt x="1" y="199"/>
                    </a:lnTo>
                    <a:lnTo>
                      <a:pt x="1" y="200"/>
                    </a:lnTo>
                    <a:lnTo>
                      <a:pt x="2" y="201"/>
                    </a:lnTo>
                    <a:lnTo>
                      <a:pt x="3" y="203"/>
                    </a:lnTo>
                    <a:lnTo>
                      <a:pt x="4" y="204"/>
                    </a:lnTo>
                    <a:lnTo>
                      <a:pt x="4" y="205"/>
                    </a:lnTo>
                    <a:lnTo>
                      <a:pt x="6" y="206"/>
                    </a:lnTo>
                    <a:lnTo>
                      <a:pt x="7" y="207"/>
                    </a:lnTo>
                    <a:lnTo>
                      <a:pt x="8" y="208"/>
                    </a:lnTo>
                    <a:lnTo>
                      <a:pt x="9" y="209"/>
                    </a:lnTo>
                    <a:lnTo>
                      <a:pt x="11" y="209"/>
                    </a:lnTo>
                    <a:lnTo>
                      <a:pt x="12" y="209"/>
                    </a:lnTo>
                    <a:lnTo>
                      <a:pt x="14" y="210"/>
                    </a:lnTo>
                    <a:close/>
                  </a:path>
                </a:pathLst>
              </a:custGeom>
              <a:solidFill>
                <a:srgbClr val="DADEDC"/>
              </a:solidFill>
              <a:ln w="0">
                <a:solidFill>
                  <a:srgbClr val="000000"/>
                </a:solidFill>
                <a:round/>
                <a:headEnd/>
                <a:tailEnd/>
              </a:ln>
            </p:spPr>
            <p:txBody>
              <a:bodyPr/>
              <a:lstStyle/>
              <a:p>
                <a:pPr algn="ctr"/>
                <a:endParaRPr lang="en-US" sz="1800"/>
              </a:p>
            </p:txBody>
          </p:sp>
          <p:sp>
            <p:nvSpPr>
              <p:cNvPr id="309814" name="Freeform 330"/>
              <p:cNvSpPr>
                <a:spLocks/>
              </p:cNvSpPr>
              <p:nvPr/>
            </p:nvSpPr>
            <p:spPr bwMode="auto">
              <a:xfrm>
                <a:off x="4581" y="1302"/>
                <a:ext cx="15" cy="5"/>
              </a:xfrm>
              <a:custGeom>
                <a:avLst/>
                <a:gdLst>
                  <a:gd name="T0" fmla="*/ 14 w 342"/>
                  <a:gd name="T1" fmla="*/ 5 h 99"/>
                  <a:gd name="T2" fmla="*/ 14 w 342"/>
                  <a:gd name="T3" fmla="*/ 5 h 99"/>
                  <a:gd name="T4" fmla="*/ 14 w 342"/>
                  <a:gd name="T5" fmla="*/ 5 h 99"/>
                  <a:gd name="T6" fmla="*/ 14 w 342"/>
                  <a:gd name="T7" fmla="*/ 5 h 99"/>
                  <a:gd name="T8" fmla="*/ 15 w 342"/>
                  <a:gd name="T9" fmla="*/ 4 h 99"/>
                  <a:gd name="T10" fmla="*/ 15 w 342"/>
                  <a:gd name="T11" fmla="*/ 4 h 99"/>
                  <a:gd name="T12" fmla="*/ 15 w 342"/>
                  <a:gd name="T13" fmla="*/ 4 h 99"/>
                  <a:gd name="T14" fmla="*/ 15 w 342"/>
                  <a:gd name="T15" fmla="*/ 4 h 99"/>
                  <a:gd name="T16" fmla="*/ 15 w 342"/>
                  <a:gd name="T17" fmla="*/ 2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1 h 99"/>
                  <a:gd name="T44" fmla="*/ 0 w 342"/>
                  <a:gd name="T45" fmla="*/ 1 h 99"/>
                  <a:gd name="T46" fmla="*/ 0 w 342"/>
                  <a:gd name="T47" fmla="*/ 1 h 99"/>
                  <a:gd name="T48" fmla="*/ 0 w 342"/>
                  <a:gd name="T49" fmla="*/ 1 h 99"/>
                  <a:gd name="T50" fmla="*/ 0 w 342"/>
                  <a:gd name="T51" fmla="*/ 3 h 99"/>
                  <a:gd name="T52" fmla="*/ 0 w 342"/>
                  <a:gd name="T53" fmla="*/ 4 h 99"/>
                  <a:gd name="T54" fmla="*/ 0 w 342"/>
                  <a:gd name="T55" fmla="*/ 4 h 99"/>
                  <a:gd name="T56" fmla="*/ 0 w 342"/>
                  <a:gd name="T57" fmla="*/ 4 h 99"/>
                  <a:gd name="T58" fmla="*/ 0 w 342"/>
                  <a:gd name="T59" fmla="*/ 4 h 99"/>
                  <a:gd name="T60" fmla="*/ 1 w 342"/>
                  <a:gd name="T61" fmla="*/ 5 h 99"/>
                  <a:gd name="T62" fmla="*/ 1 w 342"/>
                  <a:gd name="T63" fmla="*/ 5 h 99"/>
                  <a:gd name="T64" fmla="*/ 1 w 342"/>
                  <a:gd name="T65" fmla="*/ 5 h 99"/>
                  <a:gd name="T66" fmla="*/ 2 w 342"/>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5" y="97"/>
                    </a:lnTo>
                    <a:lnTo>
                      <a:pt x="319" y="96"/>
                    </a:lnTo>
                    <a:lnTo>
                      <a:pt x="322" y="95"/>
                    </a:lnTo>
                    <a:lnTo>
                      <a:pt x="326" y="93"/>
                    </a:lnTo>
                    <a:lnTo>
                      <a:pt x="328" y="91"/>
                    </a:lnTo>
                    <a:lnTo>
                      <a:pt x="331" y="89"/>
                    </a:lnTo>
                    <a:lnTo>
                      <a:pt x="333" y="87"/>
                    </a:lnTo>
                    <a:lnTo>
                      <a:pt x="335" y="85"/>
                    </a:lnTo>
                    <a:lnTo>
                      <a:pt x="337" y="82"/>
                    </a:lnTo>
                    <a:lnTo>
                      <a:pt x="339" y="80"/>
                    </a:lnTo>
                    <a:lnTo>
                      <a:pt x="340" y="77"/>
                    </a:lnTo>
                    <a:lnTo>
                      <a:pt x="341" y="73"/>
                    </a:lnTo>
                    <a:lnTo>
                      <a:pt x="341" y="70"/>
                    </a:lnTo>
                    <a:lnTo>
                      <a:pt x="342" y="67"/>
                    </a:lnTo>
                    <a:lnTo>
                      <a:pt x="342" y="31"/>
                    </a:lnTo>
                    <a:lnTo>
                      <a:pt x="341" y="27"/>
                    </a:lnTo>
                    <a:lnTo>
                      <a:pt x="341" y="24"/>
                    </a:lnTo>
                    <a:lnTo>
                      <a:pt x="340" y="21"/>
                    </a:lnTo>
                    <a:lnTo>
                      <a:pt x="339" y="18"/>
                    </a:lnTo>
                    <a:lnTo>
                      <a:pt x="337" y="16"/>
                    </a:lnTo>
                    <a:lnTo>
                      <a:pt x="335" y="13"/>
                    </a:lnTo>
                    <a:lnTo>
                      <a:pt x="333" y="11"/>
                    </a:lnTo>
                    <a:lnTo>
                      <a:pt x="331" y="9"/>
                    </a:lnTo>
                    <a:lnTo>
                      <a:pt x="328" y="7"/>
                    </a:lnTo>
                    <a:lnTo>
                      <a:pt x="326" y="5"/>
                    </a:lnTo>
                    <a:lnTo>
                      <a:pt x="322" y="3"/>
                    </a:lnTo>
                    <a:lnTo>
                      <a:pt x="319" y="2"/>
                    </a:lnTo>
                    <a:lnTo>
                      <a:pt x="315" y="1"/>
                    </a:lnTo>
                    <a:lnTo>
                      <a:pt x="312" y="0"/>
                    </a:lnTo>
                    <a:lnTo>
                      <a:pt x="308" y="0"/>
                    </a:lnTo>
                    <a:lnTo>
                      <a:pt x="305" y="0"/>
                    </a:lnTo>
                    <a:lnTo>
                      <a:pt x="37" y="0"/>
                    </a:lnTo>
                    <a:lnTo>
                      <a:pt x="33" y="0"/>
                    </a:lnTo>
                    <a:lnTo>
                      <a:pt x="29" y="0"/>
                    </a:lnTo>
                    <a:lnTo>
                      <a:pt x="26" y="1"/>
                    </a:lnTo>
                    <a:lnTo>
                      <a:pt x="22" y="2"/>
                    </a:lnTo>
                    <a:lnTo>
                      <a:pt x="19" y="3"/>
                    </a:lnTo>
                    <a:lnTo>
                      <a:pt x="16" y="5"/>
                    </a:lnTo>
                    <a:lnTo>
                      <a:pt x="13" y="7"/>
                    </a:lnTo>
                    <a:lnTo>
                      <a:pt x="10" y="9"/>
                    </a:lnTo>
                    <a:lnTo>
                      <a:pt x="8" y="11"/>
                    </a:lnTo>
                    <a:lnTo>
                      <a:pt x="6" y="13"/>
                    </a:lnTo>
                    <a:lnTo>
                      <a:pt x="4" y="16"/>
                    </a:lnTo>
                    <a:lnTo>
                      <a:pt x="2" y="18"/>
                    </a:lnTo>
                    <a:lnTo>
                      <a:pt x="1" y="21"/>
                    </a:lnTo>
                    <a:lnTo>
                      <a:pt x="0" y="24"/>
                    </a:lnTo>
                    <a:lnTo>
                      <a:pt x="0" y="27"/>
                    </a:lnTo>
                    <a:lnTo>
                      <a:pt x="0" y="31"/>
                    </a:lnTo>
                    <a:lnTo>
                      <a:pt x="0" y="67"/>
                    </a:lnTo>
                    <a:lnTo>
                      <a:pt x="0" y="70"/>
                    </a:lnTo>
                    <a:lnTo>
                      <a:pt x="0" y="73"/>
                    </a:lnTo>
                    <a:lnTo>
                      <a:pt x="1" y="77"/>
                    </a:lnTo>
                    <a:lnTo>
                      <a:pt x="2" y="80"/>
                    </a:lnTo>
                    <a:lnTo>
                      <a:pt x="4" y="82"/>
                    </a:lnTo>
                    <a:lnTo>
                      <a:pt x="6" y="85"/>
                    </a:lnTo>
                    <a:lnTo>
                      <a:pt x="8" y="87"/>
                    </a:lnTo>
                    <a:lnTo>
                      <a:pt x="10" y="89"/>
                    </a:lnTo>
                    <a:lnTo>
                      <a:pt x="13" y="91"/>
                    </a:lnTo>
                    <a:lnTo>
                      <a:pt x="16" y="93"/>
                    </a:lnTo>
                    <a:lnTo>
                      <a:pt x="19" y="95"/>
                    </a:lnTo>
                    <a:lnTo>
                      <a:pt x="22" y="96"/>
                    </a:lnTo>
                    <a:lnTo>
                      <a:pt x="26" y="97"/>
                    </a:lnTo>
                    <a:lnTo>
                      <a:pt x="29"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815" name="Freeform 331"/>
              <p:cNvSpPr>
                <a:spLocks/>
              </p:cNvSpPr>
              <p:nvPr/>
            </p:nvSpPr>
            <p:spPr bwMode="auto">
              <a:xfrm>
                <a:off x="4835" y="1288"/>
                <a:ext cx="21" cy="12"/>
              </a:xfrm>
              <a:custGeom>
                <a:avLst/>
                <a:gdLst>
                  <a:gd name="T0" fmla="*/ 18 w 477"/>
                  <a:gd name="T1" fmla="*/ 12 h 283"/>
                  <a:gd name="T2" fmla="*/ 19 w 477"/>
                  <a:gd name="T3" fmla="*/ 12 h 283"/>
                  <a:gd name="T4" fmla="*/ 19 w 477"/>
                  <a:gd name="T5" fmla="*/ 12 h 283"/>
                  <a:gd name="T6" fmla="*/ 20 w 477"/>
                  <a:gd name="T7" fmla="*/ 11 h 283"/>
                  <a:gd name="T8" fmla="*/ 20 w 477"/>
                  <a:gd name="T9" fmla="*/ 11 h 283"/>
                  <a:gd name="T10" fmla="*/ 21 w 477"/>
                  <a:gd name="T11" fmla="*/ 10 h 283"/>
                  <a:gd name="T12" fmla="*/ 21 w 477"/>
                  <a:gd name="T13" fmla="*/ 10 h 283"/>
                  <a:gd name="T14" fmla="*/ 21 w 477"/>
                  <a:gd name="T15" fmla="*/ 9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0 h 283"/>
                  <a:gd name="T28" fmla="*/ 19 w 477"/>
                  <a:gd name="T29" fmla="*/ 0 h 283"/>
                  <a:gd name="T30" fmla="*/ 19 w 477"/>
                  <a:gd name="T31" fmla="*/ 0 h 283"/>
                  <a:gd name="T32" fmla="*/ 18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1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19" y="282"/>
                    </a:lnTo>
                    <a:lnTo>
                      <a:pt x="425" y="281"/>
                    </a:lnTo>
                    <a:lnTo>
                      <a:pt x="430" y="279"/>
                    </a:lnTo>
                    <a:lnTo>
                      <a:pt x="435" y="277"/>
                    </a:lnTo>
                    <a:lnTo>
                      <a:pt x="440" y="274"/>
                    </a:lnTo>
                    <a:lnTo>
                      <a:pt x="445" y="271"/>
                    </a:lnTo>
                    <a:lnTo>
                      <a:pt x="450" y="267"/>
                    </a:lnTo>
                    <a:lnTo>
                      <a:pt x="456" y="263"/>
                    </a:lnTo>
                    <a:lnTo>
                      <a:pt x="460" y="258"/>
                    </a:lnTo>
                    <a:lnTo>
                      <a:pt x="464" y="252"/>
                    </a:lnTo>
                    <a:lnTo>
                      <a:pt x="468" y="247"/>
                    </a:lnTo>
                    <a:lnTo>
                      <a:pt x="471" y="241"/>
                    </a:lnTo>
                    <a:lnTo>
                      <a:pt x="473" y="235"/>
                    </a:lnTo>
                    <a:lnTo>
                      <a:pt x="475" y="229"/>
                    </a:lnTo>
                    <a:lnTo>
                      <a:pt x="476" y="222"/>
                    </a:lnTo>
                    <a:lnTo>
                      <a:pt x="477" y="216"/>
                    </a:lnTo>
                    <a:lnTo>
                      <a:pt x="463" y="68"/>
                    </a:lnTo>
                    <a:lnTo>
                      <a:pt x="462" y="61"/>
                    </a:lnTo>
                    <a:lnTo>
                      <a:pt x="462" y="53"/>
                    </a:lnTo>
                    <a:lnTo>
                      <a:pt x="460" y="47"/>
                    </a:lnTo>
                    <a:lnTo>
                      <a:pt x="459" y="41"/>
                    </a:lnTo>
                    <a:lnTo>
                      <a:pt x="457" y="35"/>
                    </a:lnTo>
                    <a:lnTo>
                      <a:pt x="454" y="30"/>
                    </a:lnTo>
                    <a:lnTo>
                      <a:pt x="451" y="25"/>
                    </a:lnTo>
                    <a:lnTo>
                      <a:pt x="448" y="20"/>
                    </a:lnTo>
                    <a:lnTo>
                      <a:pt x="444" y="16"/>
                    </a:lnTo>
                    <a:lnTo>
                      <a:pt x="441" y="11"/>
                    </a:lnTo>
                    <a:lnTo>
                      <a:pt x="437" y="8"/>
                    </a:lnTo>
                    <a:lnTo>
                      <a:pt x="433" y="5"/>
                    </a:lnTo>
                    <a:lnTo>
                      <a:pt x="428" y="3"/>
                    </a:lnTo>
                    <a:lnTo>
                      <a:pt x="424" y="1"/>
                    </a:lnTo>
                    <a:lnTo>
                      <a:pt x="419" y="0"/>
                    </a:lnTo>
                    <a:lnTo>
                      <a:pt x="415" y="0"/>
                    </a:lnTo>
                    <a:lnTo>
                      <a:pt x="61" y="0"/>
                    </a:lnTo>
                    <a:lnTo>
                      <a:pt x="56" y="0"/>
                    </a:lnTo>
                    <a:lnTo>
                      <a:pt x="51" y="1"/>
                    </a:lnTo>
                    <a:lnTo>
                      <a:pt x="47" y="3"/>
                    </a:lnTo>
                    <a:lnTo>
                      <a:pt x="43" y="5"/>
                    </a:lnTo>
                    <a:lnTo>
                      <a:pt x="39" y="8"/>
                    </a:lnTo>
                    <a:lnTo>
                      <a:pt x="35" y="11"/>
                    </a:lnTo>
                    <a:lnTo>
                      <a:pt x="31" y="16"/>
                    </a:lnTo>
                    <a:lnTo>
                      <a:pt x="28" y="20"/>
                    </a:lnTo>
                    <a:lnTo>
                      <a:pt x="24" y="25"/>
                    </a:lnTo>
                    <a:lnTo>
                      <a:pt x="21" y="30"/>
                    </a:lnTo>
                    <a:lnTo>
                      <a:pt x="19" y="35"/>
                    </a:lnTo>
                    <a:lnTo>
                      <a:pt x="17" y="41"/>
                    </a:lnTo>
                    <a:lnTo>
                      <a:pt x="16" y="47"/>
                    </a:lnTo>
                    <a:lnTo>
                      <a:pt x="14" y="53"/>
                    </a:lnTo>
                    <a:lnTo>
                      <a:pt x="14" y="61"/>
                    </a:lnTo>
                    <a:lnTo>
                      <a:pt x="14" y="68"/>
                    </a:lnTo>
                    <a:lnTo>
                      <a:pt x="0" y="216"/>
                    </a:lnTo>
                    <a:lnTo>
                      <a:pt x="0" y="222"/>
                    </a:lnTo>
                    <a:lnTo>
                      <a:pt x="1" y="229"/>
                    </a:lnTo>
                    <a:lnTo>
                      <a:pt x="3" y="235"/>
                    </a:lnTo>
                    <a:lnTo>
                      <a:pt x="5" y="241"/>
                    </a:lnTo>
                    <a:lnTo>
                      <a:pt x="8" y="247"/>
                    </a:lnTo>
                    <a:lnTo>
                      <a:pt x="12" y="252"/>
                    </a:lnTo>
                    <a:lnTo>
                      <a:pt x="16" y="258"/>
                    </a:lnTo>
                    <a:lnTo>
                      <a:pt x="20" y="263"/>
                    </a:lnTo>
                    <a:lnTo>
                      <a:pt x="25" y="267"/>
                    </a:lnTo>
                    <a:lnTo>
                      <a:pt x="31" y="271"/>
                    </a:lnTo>
                    <a:lnTo>
                      <a:pt x="36" y="274"/>
                    </a:lnTo>
                    <a:lnTo>
                      <a:pt x="41" y="277"/>
                    </a:lnTo>
                    <a:lnTo>
                      <a:pt x="46" y="279"/>
                    </a:lnTo>
                    <a:lnTo>
                      <a:pt x="51" y="281"/>
                    </a:lnTo>
                    <a:lnTo>
                      <a:pt x="56" y="282"/>
                    </a:lnTo>
                    <a:lnTo>
                      <a:pt x="61"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816" name="Freeform 332"/>
              <p:cNvSpPr>
                <a:spLocks/>
              </p:cNvSpPr>
              <p:nvPr/>
            </p:nvSpPr>
            <p:spPr bwMode="auto">
              <a:xfrm>
                <a:off x="4835" y="1288"/>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9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0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399" y="268"/>
                    </a:lnTo>
                    <a:lnTo>
                      <a:pt x="405" y="267"/>
                    </a:lnTo>
                    <a:lnTo>
                      <a:pt x="410" y="266"/>
                    </a:lnTo>
                    <a:lnTo>
                      <a:pt x="415" y="264"/>
                    </a:lnTo>
                    <a:lnTo>
                      <a:pt x="420" y="261"/>
                    </a:lnTo>
                    <a:lnTo>
                      <a:pt x="425" y="258"/>
                    </a:lnTo>
                    <a:lnTo>
                      <a:pt x="429" y="254"/>
                    </a:lnTo>
                    <a:lnTo>
                      <a:pt x="434" y="250"/>
                    </a:lnTo>
                    <a:lnTo>
                      <a:pt x="438" y="245"/>
                    </a:lnTo>
                    <a:lnTo>
                      <a:pt x="443" y="240"/>
                    </a:lnTo>
                    <a:lnTo>
                      <a:pt x="446" y="235"/>
                    </a:lnTo>
                    <a:lnTo>
                      <a:pt x="449" y="230"/>
                    </a:lnTo>
                    <a:lnTo>
                      <a:pt x="451" y="224"/>
                    </a:lnTo>
                    <a:lnTo>
                      <a:pt x="453" y="218"/>
                    </a:lnTo>
                    <a:lnTo>
                      <a:pt x="454" y="212"/>
                    </a:lnTo>
                    <a:lnTo>
                      <a:pt x="455" y="205"/>
                    </a:lnTo>
                    <a:lnTo>
                      <a:pt x="442" y="64"/>
                    </a:lnTo>
                    <a:lnTo>
                      <a:pt x="440" y="57"/>
                    </a:lnTo>
                    <a:lnTo>
                      <a:pt x="440" y="51"/>
                    </a:lnTo>
                    <a:lnTo>
                      <a:pt x="438" y="44"/>
                    </a:lnTo>
                    <a:lnTo>
                      <a:pt x="437" y="38"/>
                    </a:lnTo>
                    <a:lnTo>
                      <a:pt x="435" y="33"/>
                    </a:lnTo>
                    <a:lnTo>
                      <a:pt x="433" y="28"/>
                    </a:lnTo>
                    <a:lnTo>
                      <a:pt x="430" y="23"/>
                    </a:lnTo>
                    <a:lnTo>
                      <a:pt x="427" y="19"/>
                    </a:lnTo>
                    <a:lnTo>
                      <a:pt x="424" y="15"/>
                    </a:lnTo>
                    <a:lnTo>
                      <a:pt x="421" y="11"/>
                    </a:lnTo>
                    <a:lnTo>
                      <a:pt x="417" y="7"/>
                    </a:lnTo>
                    <a:lnTo>
                      <a:pt x="413" y="4"/>
                    </a:lnTo>
                    <a:lnTo>
                      <a:pt x="409" y="2"/>
                    </a:lnTo>
                    <a:lnTo>
                      <a:pt x="405" y="1"/>
                    </a:lnTo>
                    <a:lnTo>
                      <a:pt x="399" y="0"/>
                    </a:lnTo>
                    <a:lnTo>
                      <a:pt x="395" y="0"/>
                    </a:lnTo>
                    <a:lnTo>
                      <a:pt x="60" y="0"/>
                    </a:lnTo>
                    <a:lnTo>
                      <a:pt x="55" y="0"/>
                    </a:lnTo>
                    <a:lnTo>
                      <a:pt x="49" y="1"/>
                    </a:lnTo>
                    <a:lnTo>
                      <a:pt x="45" y="2"/>
                    </a:lnTo>
                    <a:lnTo>
                      <a:pt x="41" y="4"/>
                    </a:lnTo>
                    <a:lnTo>
                      <a:pt x="37" y="7"/>
                    </a:lnTo>
                    <a:lnTo>
                      <a:pt x="34" y="11"/>
                    </a:lnTo>
                    <a:lnTo>
                      <a:pt x="30" y="15"/>
                    </a:lnTo>
                    <a:lnTo>
                      <a:pt x="27" y="19"/>
                    </a:lnTo>
                    <a:lnTo>
                      <a:pt x="24" y="23"/>
                    </a:lnTo>
                    <a:lnTo>
                      <a:pt x="22" y="28"/>
                    </a:lnTo>
                    <a:lnTo>
                      <a:pt x="20" y="33"/>
                    </a:lnTo>
                    <a:lnTo>
                      <a:pt x="18" y="38"/>
                    </a:lnTo>
                    <a:lnTo>
                      <a:pt x="16" y="44"/>
                    </a:lnTo>
                    <a:lnTo>
                      <a:pt x="14" y="51"/>
                    </a:lnTo>
                    <a:lnTo>
                      <a:pt x="14" y="57"/>
                    </a:lnTo>
                    <a:lnTo>
                      <a:pt x="14" y="64"/>
                    </a:lnTo>
                    <a:lnTo>
                      <a:pt x="0" y="205"/>
                    </a:lnTo>
                    <a:lnTo>
                      <a:pt x="0" y="212"/>
                    </a:lnTo>
                    <a:lnTo>
                      <a:pt x="1" y="218"/>
                    </a:lnTo>
                    <a:lnTo>
                      <a:pt x="3" y="224"/>
                    </a:lnTo>
                    <a:lnTo>
                      <a:pt x="5" y="230"/>
                    </a:lnTo>
                    <a:lnTo>
                      <a:pt x="8" y="235"/>
                    </a:lnTo>
                    <a:lnTo>
                      <a:pt x="11" y="240"/>
                    </a:lnTo>
                    <a:lnTo>
                      <a:pt x="16" y="245"/>
                    </a:lnTo>
                    <a:lnTo>
                      <a:pt x="20" y="250"/>
                    </a:lnTo>
                    <a:lnTo>
                      <a:pt x="25" y="254"/>
                    </a:lnTo>
                    <a:lnTo>
                      <a:pt x="29" y="258"/>
                    </a:lnTo>
                    <a:lnTo>
                      <a:pt x="34" y="261"/>
                    </a:lnTo>
                    <a:lnTo>
                      <a:pt x="39" y="264"/>
                    </a:lnTo>
                    <a:lnTo>
                      <a:pt x="44" y="266"/>
                    </a:lnTo>
                    <a:lnTo>
                      <a:pt x="49" y="267"/>
                    </a:lnTo>
                    <a:lnTo>
                      <a:pt x="55" y="268"/>
                    </a:lnTo>
                    <a:lnTo>
                      <a:pt x="60"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817" name="Freeform 333"/>
              <p:cNvSpPr>
                <a:spLocks/>
              </p:cNvSpPr>
              <p:nvPr/>
            </p:nvSpPr>
            <p:spPr bwMode="auto">
              <a:xfrm>
                <a:off x="4838" y="1294"/>
                <a:ext cx="15" cy="5"/>
              </a:xfrm>
              <a:custGeom>
                <a:avLst/>
                <a:gdLst>
                  <a:gd name="T0" fmla="*/ 15 w 333"/>
                  <a:gd name="T1" fmla="*/ 2 h 121"/>
                  <a:gd name="T2" fmla="*/ 15 w 333"/>
                  <a:gd name="T3" fmla="*/ 3 h 121"/>
                  <a:gd name="T4" fmla="*/ 15 w 333"/>
                  <a:gd name="T5" fmla="*/ 3 h 121"/>
                  <a:gd name="T6" fmla="*/ 15 w 333"/>
                  <a:gd name="T7" fmla="*/ 3 h 121"/>
                  <a:gd name="T8" fmla="*/ 15 w 333"/>
                  <a:gd name="T9" fmla="*/ 3 h 121"/>
                  <a:gd name="T10" fmla="*/ 15 w 333"/>
                  <a:gd name="T11" fmla="*/ 4 h 121"/>
                  <a:gd name="T12" fmla="*/ 15 w 333"/>
                  <a:gd name="T13" fmla="*/ 4 h 121"/>
                  <a:gd name="T14" fmla="*/ 15 w 333"/>
                  <a:gd name="T15" fmla="*/ 4 h 121"/>
                  <a:gd name="T16" fmla="*/ 15 w 333"/>
                  <a:gd name="T17" fmla="*/ 4 h 121"/>
                  <a:gd name="T18" fmla="*/ 14 w 333"/>
                  <a:gd name="T19" fmla="*/ 4 h 121"/>
                  <a:gd name="T20" fmla="*/ 14 w 333"/>
                  <a:gd name="T21" fmla="*/ 5 h 121"/>
                  <a:gd name="T22" fmla="*/ 14 w 333"/>
                  <a:gd name="T23" fmla="*/ 5 h 121"/>
                  <a:gd name="T24" fmla="*/ 14 w 333"/>
                  <a:gd name="T25" fmla="*/ 5 h 121"/>
                  <a:gd name="T26" fmla="*/ 14 w 333"/>
                  <a:gd name="T27" fmla="*/ 5 h 121"/>
                  <a:gd name="T28" fmla="*/ 14 w 333"/>
                  <a:gd name="T29" fmla="*/ 5 h 121"/>
                  <a:gd name="T30" fmla="*/ 13 w 333"/>
                  <a:gd name="T31" fmla="*/ 5 h 121"/>
                  <a:gd name="T32" fmla="*/ 13 w 333"/>
                  <a:gd name="T33" fmla="*/ 5 h 121"/>
                  <a:gd name="T34" fmla="*/ 2 w 333"/>
                  <a:gd name="T35" fmla="*/ 5 h 121"/>
                  <a:gd name="T36" fmla="*/ 2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5 w 333"/>
                  <a:gd name="T71" fmla="*/ 0 h 121"/>
                  <a:gd name="T72" fmla="*/ 15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1" y="77"/>
                    </a:lnTo>
                    <a:lnTo>
                      <a:pt x="330" y="83"/>
                    </a:lnTo>
                    <a:lnTo>
                      <a:pt x="328" y="88"/>
                    </a:lnTo>
                    <a:lnTo>
                      <a:pt x="327" y="93"/>
                    </a:lnTo>
                    <a:lnTo>
                      <a:pt x="324" y="98"/>
                    </a:lnTo>
                    <a:lnTo>
                      <a:pt x="322" y="102"/>
                    </a:lnTo>
                    <a:lnTo>
                      <a:pt x="320" y="106"/>
                    </a:lnTo>
                    <a:lnTo>
                      <a:pt x="317" y="109"/>
                    </a:lnTo>
                    <a:lnTo>
                      <a:pt x="314" y="112"/>
                    </a:lnTo>
                    <a:lnTo>
                      <a:pt x="310" y="115"/>
                    </a:lnTo>
                    <a:lnTo>
                      <a:pt x="307" y="117"/>
                    </a:lnTo>
                    <a:lnTo>
                      <a:pt x="303" y="118"/>
                    </a:lnTo>
                    <a:lnTo>
                      <a:pt x="298" y="119"/>
                    </a:lnTo>
                    <a:lnTo>
                      <a:pt x="294" y="121"/>
                    </a:lnTo>
                    <a:lnTo>
                      <a:pt x="39" y="121"/>
                    </a:lnTo>
                    <a:lnTo>
                      <a:pt x="34" y="119"/>
                    </a:lnTo>
                    <a:lnTo>
                      <a:pt x="30" y="118"/>
                    </a:lnTo>
                    <a:lnTo>
                      <a:pt x="25" y="117"/>
                    </a:lnTo>
                    <a:lnTo>
                      <a:pt x="21" y="115"/>
                    </a:lnTo>
                    <a:lnTo>
                      <a:pt x="18" y="112"/>
                    </a:lnTo>
                    <a:lnTo>
                      <a:pt x="15" y="109"/>
                    </a:lnTo>
                    <a:lnTo>
                      <a:pt x="12" y="106"/>
                    </a:lnTo>
                    <a:lnTo>
                      <a:pt x="10" y="102"/>
                    </a:lnTo>
                    <a:lnTo>
                      <a:pt x="7" y="98"/>
                    </a:lnTo>
                    <a:lnTo>
                      <a:pt x="5" y="93"/>
                    </a:lnTo>
                    <a:lnTo>
                      <a:pt x="3" y="88"/>
                    </a:lnTo>
                    <a:lnTo>
                      <a:pt x="2" y="83"/>
                    </a:lnTo>
                    <a:lnTo>
                      <a:pt x="1" y="77"/>
                    </a:lnTo>
                    <a:lnTo>
                      <a:pt x="0" y="71"/>
                    </a:lnTo>
                    <a:lnTo>
                      <a:pt x="0" y="65"/>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818" name="Freeform 334"/>
              <p:cNvSpPr>
                <a:spLocks/>
              </p:cNvSpPr>
              <p:nvPr/>
            </p:nvSpPr>
            <p:spPr bwMode="auto">
              <a:xfrm>
                <a:off x="4836" y="1290"/>
                <a:ext cx="2" cy="8"/>
              </a:xfrm>
              <a:custGeom>
                <a:avLst/>
                <a:gdLst>
                  <a:gd name="T0" fmla="*/ 1 w 32"/>
                  <a:gd name="T1" fmla="*/ 8 h 200"/>
                  <a:gd name="T2" fmla="*/ 1 w 32"/>
                  <a:gd name="T3" fmla="*/ 8 h 200"/>
                  <a:gd name="T4" fmla="*/ 1 w 32"/>
                  <a:gd name="T5" fmla="*/ 8 h 200"/>
                  <a:gd name="T6" fmla="*/ 2 w 32"/>
                  <a:gd name="T7" fmla="*/ 8 h 200"/>
                  <a:gd name="T8" fmla="*/ 2 w 32"/>
                  <a:gd name="T9" fmla="*/ 8 h 200"/>
                  <a:gd name="T10" fmla="*/ 2 w 32"/>
                  <a:gd name="T11" fmla="*/ 8 h 200"/>
                  <a:gd name="T12" fmla="*/ 2 w 32"/>
                  <a:gd name="T13" fmla="*/ 7 h 200"/>
                  <a:gd name="T14" fmla="*/ 2 w 32"/>
                  <a:gd name="T15" fmla="*/ 7 h 200"/>
                  <a:gd name="T16" fmla="*/ 2 w 32"/>
                  <a:gd name="T17" fmla="*/ 1 h 200"/>
                  <a:gd name="T18" fmla="*/ 2 w 32"/>
                  <a:gd name="T19" fmla="*/ 1 h 200"/>
                  <a:gd name="T20" fmla="*/ 2 w 32"/>
                  <a:gd name="T21" fmla="*/ 0 h 200"/>
                  <a:gd name="T22" fmla="*/ 2 w 32"/>
                  <a:gd name="T23" fmla="*/ 0 h 200"/>
                  <a:gd name="T24" fmla="*/ 2 w 32"/>
                  <a:gd name="T25" fmla="*/ 0 h 200"/>
                  <a:gd name="T26" fmla="*/ 2 w 32"/>
                  <a:gd name="T27" fmla="*/ 0 h 200"/>
                  <a:gd name="T28" fmla="*/ 1 w 32"/>
                  <a:gd name="T29" fmla="*/ 0 h 200"/>
                  <a:gd name="T30" fmla="*/ 1 w 32"/>
                  <a:gd name="T31" fmla="*/ 0 h 200"/>
                  <a:gd name="T32" fmla="*/ 1 w 32"/>
                  <a:gd name="T33" fmla="*/ 0 h 200"/>
                  <a:gd name="T34" fmla="*/ 1 w 32"/>
                  <a:gd name="T35" fmla="*/ 0 h 200"/>
                  <a:gd name="T36" fmla="*/ 1 w 32"/>
                  <a:gd name="T37" fmla="*/ 0 h 200"/>
                  <a:gd name="T38" fmla="*/ 1 w 32"/>
                  <a:gd name="T39" fmla="*/ 0 h 200"/>
                  <a:gd name="T40" fmla="*/ 1 w 32"/>
                  <a:gd name="T41" fmla="*/ 0 h 200"/>
                  <a:gd name="T42" fmla="*/ 0 w 32"/>
                  <a:gd name="T43" fmla="*/ 0 h 200"/>
                  <a:gd name="T44" fmla="*/ 0 w 32"/>
                  <a:gd name="T45" fmla="*/ 0 h 200"/>
                  <a:gd name="T46" fmla="*/ 0 w 32"/>
                  <a:gd name="T47" fmla="*/ 1 h 200"/>
                  <a:gd name="T48" fmla="*/ 0 w 32"/>
                  <a:gd name="T49" fmla="*/ 1 h 200"/>
                  <a:gd name="T50" fmla="*/ 0 w 32"/>
                  <a:gd name="T51" fmla="*/ 7 h 200"/>
                  <a:gd name="T52" fmla="*/ 0 w 32"/>
                  <a:gd name="T53" fmla="*/ 7 h 200"/>
                  <a:gd name="T54" fmla="*/ 0 w 32"/>
                  <a:gd name="T55" fmla="*/ 7 h 200"/>
                  <a:gd name="T56" fmla="*/ 0 w 32"/>
                  <a:gd name="T57" fmla="*/ 7 h 200"/>
                  <a:gd name="T58" fmla="*/ 0 w 32"/>
                  <a:gd name="T59" fmla="*/ 8 h 200"/>
                  <a:gd name="T60" fmla="*/ 1 w 32"/>
                  <a:gd name="T61" fmla="*/ 8 h 200"/>
                  <a:gd name="T62" fmla="*/ 1 w 32"/>
                  <a:gd name="T63" fmla="*/ 8 h 200"/>
                  <a:gd name="T64" fmla="*/ 1 w 32"/>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0"/>
                  <a:gd name="T101" fmla="*/ 32 w 32"/>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0">
                    <a:moveTo>
                      <a:pt x="18" y="200"/>
                    </a:moveTo>
                    <a:lnTo>
                      <a:pt x="19" y="199"/>
                    </a:lnTo>
                    <a:lnTo>
                      <a:pt x="20" y="199"/>
                    </a:lnTo>
                    <a:lnTo>
                      <a:pt x="22" y="199"/>
                    </a:lnTo>
                    <a:lnTo>
                      <a:pt x="23" y="198"/>
                    </a:lnTo>
                    <a:lnTo>
                      <a:pt x="24" y="197"/>
                    </a:lnTo>
                    <a:lnTo>
                      <a:pt x="25" y="196"/>
                    </a:lnTo>
                    <a:lnTo>
                      <a:pt x="27" y="195"/>
                    </a:lnTo>
                    <a:lnTo>
                      <a:pt x="28" y="194"/>
                    </a:lnTo>
                    <a:lnTo>
                      <a:pt x="28" y="192"/>
                    </a:lnTo>
                    <a:lnTo>
                      <a:pt x="29" y="191"/>
                    </a:lnTo>
                    <a:lnTo>
                      <a:pt x="30" y="189"/>
                    </a:lnTo>
                    <a:lnTo>
                      <a:pt x="30" y="188"/>
                    </a:lnTo>
                    <a:lnTo>
                      <a:pt x="31" y="186"/>
                    </a:lnTo>
                    <a:lnTo>
                      <a:pt x="31" y="184"/>
                    </a:lnTo>
                    <a:lnTo>
                      <a:pt x="31" y="182"/>
                    </a:lnTo>
                    <a:lnTo>
                      <a:pt x="32" y="181"/>
                    </a:lnTo>
                    <a:lnTo>
                      <a:pt x="32" y="20"/>
                    </a:lnTo>
                    <a:lnTo>
                      <a:pt x="31" y="18"/>
                    </a:lnTo>
                    <a:lnTo>
                      <a:pt x="31" y="16"/>
                    </a:lnTo>
                    <a:lnTo>
                      <a:pt x="31" y="14"/>
                    </a:lnTo>
                    <a:lnTo>
                      <a:pt x="30" y="12"/>
                    </a:lnTo>
                    <a:lnTo>
                      <a:pt x="30" y="10"/>
                    </a:lnTo>
                    <a:lnTo>
                      <a:pt x="29" y="8"/>
                    </a:lnTo>
                    <a:lnTo>
                      <a:pt x="28" y="7"/>
                    </a:lnTo>
                    <a:lnTo>
                      <a:pt x="28" y="5"/>
                    </a:lnTo>
                    <a:lnTo>
                      <a:pt x="27" y="4"/>
                    </a:lnTo>
                    <a:lnTo>
                      <a:pt x="25" y="3"/>
                    </a:lnTo>
                    <a:lnTo>
                      <a:pt x="24" y="2"/>
                    </a:lnTo>
                    <a:lnTo>
                      <a:pt x="23" y="1"/>
                    </a:lnTo>
                    <a:lnTo>
                      <a:pt x="22" y="0"/>
                    </a:lnTo>
                    <a:lnTo>
                      <a:pt x="20" y="0"/>
                    </a:lnTo>
                    <a:lnTo>
                      <a:pt x="19" y="0"/>
                    </a:lnTo>
                    <a:lnTo>
                      <a:pt x="18" y="0"/>
                    </a:lnTo>
                    <a:lnTo>
                      <a:pt x="16" y="0"/>
                    </a:lnTo>
                    <a:lnTo>
                      <a:pt x="15" y="0"/>
                    </a:lnTo>
                    <a:lnTo>
                      <a:pt x="14" y="0"/>
                    </a:lnTo>
                    <a:lnTo>
                      <a:pt x="13" y="1"/>
                    </a:lnTo>
                    <a:lnTo>
                      <a:pt x="11" y="2"/>
                    </a:lnTo>
                    <a:lnTo>
                      <a:pt x="10" y="3"/>
                    </a:lnTo>
                    <a:lnTo>
                      <a:pt x="9" y="4"/>
                    </a:lnTo>
                    <a:lnTo>
                      <a:pt x="8" y="5"/>
                    </a:lnTo>
                    <a:lnTo>
                      <a:pt x="8" y="7"/>
                    </a:lnTo>
                    <a:lnTo>
                      <a:pt x="7" y="8"/>
                    </a:lnTo>
                    <a:lnTo>
                      <a:pt x="6" y="10"/>
                    </a:lnTo>
                    <a:lnTo>
                      <a:pt x="6" y="12"/>
                    </a:lnTo>
                    <a:lnTo>
                      <a:pt x="5" y="14"/>
                    </a:lnTo>
                    <a:lnTo>
                      <a:pt x="5" y="16"/>
                    </a:lnTo>
                    <a:lnTo>
                      <a:pt x="5" y="18"/>
                    </a:lnTo>
                    <a:lnTo>
                      <a:pt x="5" y="20"/>
                    </a:lnTo>
                    <a:lnTo>
                      <a:pt x="0" y="167"/>
                    </a:lnTo>
                    <a:lnTo>
                      <a:pt x="0" y="169"/>
                    </a:lnTo>
                    <a:lnTo>
                      <a:pt x="0" y="171"/>
                    </a:lnTo>
                    <a:lnTo>
                      <a:pt x="1" y="175"/>
                    </a:lnTo>
                    <a:lnTo>
                      <a:pt x="1" y="177"/>
                    </a:lnTo>
                    <a:lnTo>
                      <a:pt x="2" y="180"/>
                    </a:lnTo>
                    <a:lnTo>
                      <a:pt x="3" y="182"/>
                    </a:lnTo>
                    <a:lnTo>
                      <a:pt x="5" y="185"/>
                    </a:lnTo>
                    <a:lnTo>
                      <a:pt x="6" y="188"/>
                    </a:lnTo>
                    <a:lnTo>
                      <a:pt x="7" y="190"/>
                    </a:lnTo>
                    <a:lnTo>
                      <a:pt x="9" y="192"/>
                    </a:lnTo>
                    <a:lnTo>
                      <a:pt x="10" y="194"/>
                    </a:lnTo>
                    <a:lnTo>
                      <a:pt x="12" y="196"/>
                    </a:lnTo>
                    <a:lnTo>
                      <a:pt x="13" y="197"/>
                    </a:lnTo>
                    <a:lnTo>
                      <a:pt x="15"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819" name="Freeform 335"/>
              <p:cNvSpPr>
                <a:spLocks/>
              </p:cNvSpPr>
              <p:nvPr/>
            </p:nvSpPr>
            <p:spPr bwMode="auto">
              <a:xfrm>
                <a:off x="4853" y="1289"/>
                <a:ext cx="2" cy="9"/>
              </a:xfrm>
              <a:custGeom>
                <a:avLst/>
                <a:gdLst>
                  <a:gd name="T0" fmla="*/ 1 w 37"/>
                  <a:gd name="T1" fmla="*/ 9 h 208"/>
                  <a:gd name="T2" fmla="*/ 1 w 37"/>
                  <a:gd name="T3" fmla="*/ 9 h 208"/>
                  <a:gd name="T4" fmla="*/ 1 w 37"/>
                  <a:gd name="T5" fmla="*/ 9 h 208"/>
                  <a:gd name="T6" fmla="*/ 1 w 37"/>
                  <a:gd name="T7" fmla="*/ 9 h 208"/>
                  <a:gd name="T8" fmla="*/ 2 w 37"/>
                  <a:gd name="T9" fmla="*/ 8 h 208"/>
                  <a:gd name="T10" fmla="*/ 2 w 37"/>
                  <a:gd name="T11" fmla="*/ 8 h 208"/>
                  <a:gd name="T12" fmla="*/ 2 w 37"/>
                  <a:gd name="T13" fmla="*/ 8 h 208"/>
                  <a:gd name="T14" fmla="*/ 2 w 37"/>
                  <a:gd name="T15" fmla="*/ 8 h 208"/>
                  <a:gd name="T16" fmla="*/ 1 w 37"/>
                  <a:gd name="T17" fmla="*/ 1 h 208"/>
                  <a:gd name="T18" fmla="*/ 1 w 37"/>
                  <a:gd name="T19" fmla="*/ 1 h 208"/>
                  <a:gd name="T20" fmla="*/ 1 w 37"/>
                  <a:gd name="T21" fmla="*/ 0 h 208"/>
                  <a:gd name="T22" fmla="*/ 1 w 37"/>
                  <a:gd name="T23" fmla="*/ 0 h 208"/>
                  <a:gd name="T24" fmla="*/ 1 w 37"/>
                  <a:gd name="T25" fmla="*/ 0 h 208"/>
                  <a:gd name="T26" fmla="*/ 1 w 37"/>
                  <a:gd name="T27" fmla="*/ 0 h 208"/>
                  <a:gd name="T28" fmla="*/ 1 w 37"/>
                  <a:gd name="T29" fmla="*/ 0 h 208"/>
                  <a:gd name="T30" fmla="*/ 1 w 37"/>
                  <a:gd name="T31" fmla="*/ 0 h 208"/>
                  <a:gd name="T32" fmla="*/ 1 w 37"/>
                  <a:gd name="T33" fmla="*/ 0 h 208"/>
                  <a:gd name="T34" fmla="*/ 1 w 37"/>
                  <a:gd name="T35" fmla="*/ 0 h 208"/>
                  <a:gd name="T36" fmla="*/ 0 w 37"/>
                  <a:gd name="T37" fmla="*/ 0 h 208"/>
                  <a:gd name="T38" fmla="*/ 0 w 37"/>
                  <a:gd name="T39" fmla="*/ 0 h 208"/>
                  <a:gd name="T40" fmla="*/ 0 w 37"/>
                  <a:gd name="T41" fmla="*/ 0 h 208"/>
                  <a:gd name="T42" fmla="*/ 0 w 37"/>
                  <a:gd name="T43" fmla="*/ 0 h 208"/>
                  <a:gd name="T44" fmla="*/ 0 w 37"/>
                  <a:gd name="T45" fmla="*/ 1 h 208"/>
                  <a:gd name="T46" fmla="*/ 0 w 37"/>
                  <a:gd name="T47" fmla="*/ 1 h 208"/>
                  <a:gd name="T48" fmla="*/ 0 w 37"/>
                  <a:gd name="T49" fmla="*/ 1 h 208"/>
                  <a:gd name="T50" fmla="*/ 0 w 37"/>
                  <a:gd name="T51" fmla="*/ 8 h 208"/>
                  <a:gd name="T52" fmla="*/ 0 w 37"/>
                  <a:gd name="T53" fmla="*/ 8 h 208"/>
                  <a:gd name="T54" fmla="*/ 0 w 37"/>
                  <a:gd name="T55" fmla="*/ 9 h 208"/>
                  <a:gd name="T56" fmla="*/ 0 w 37"/>
                  <a:gd name="T57" fmla="*/ 9 h 208"/>
                  <a:gd name="T58" fmla="*/ 0 w 37"/>
                  <a:gd name="T59" fmla="*/ 9 h 208"/>
                  <a:gd name="T60" fmla="*/ 0 w 37"/>
                  <a:gd name="T61" fmla="*/ 9 h 208"/>
                  <a:gd name="T62" fmla="*/ 0 w 37"/>
                  <a:gd name="T63" fmla="*/ 9 h 208"/>
                  <a:gd name="T64" fmla="*/ 1 w 3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8"/>
                  <a:gd name="T101" fmla="*/ 37 w 3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8">
                    <a:moveTo>
                      <a:pt x="13" y="208"/>
                    </a:moveTo>
                    <a:lnTo>
                      <a:pt x="14" y="207"/>
                    </a:lnTo>
                    <a:lnTo>
                      <a:pt x="16" y="207"/>
                    </a:lnTo>
                    <a:lnTo>
                      <a:pt x="18" y="205"/>
                    </a:lnTo>
                    <a:lnTo>
                      <a:pt x="19" y="204"/>
                    </a:lnTo>
                    <a:lnTo>
                      <a:pt x="21" y="202"/>
                    </a:lnTo>
                    <a:lnTo>
                      <a:pt x="23" y="200"/>
                    </a:lnTo>
                    <a:lnTo>
                      <a:pt x="25" y="198"/>
                    </a:lnTo>
                    <a:lnTo>
                      <a:pt x="27" y="196"/>
                    </a:lnTo>
                    <a:lnTo>
                      <a:pt x="29" y="193"/>
                    </a:lnTo>
                    <a:lnTo>
                      <a:pt x="30" y="191"/>
                    </a:lnTo>
                    <a:lnTo>
                      <a:pt x="32" y="188"/>
                    </a:lnTo>
                    <a:lnTo>
                      <a:pt x="33" y="186"/>
                    </a:lnTo>
                    <a:lnTo>
                      <a:pt x="34" y="183"/>
                    </a:lnTo>
                    <a:lnTo>
                      <a:pt x="36" y="181"/>
                    </a:lnTo>
                    <a:lnTo>
                      <a:pt x="36" y="177"/>
                    </a:lnTo>
                    <a:lnTo>
                      <a:pt x="37" y="176"/>
                    </a:lnTo>
                    <a:lnTo>
                      <a:pt x="27" y="20"/>
                    </a:lnTo>
                    <a:lnTo>
                      <a:pt x="26" y="17"/>
                    </a:lnTo>
                    <a:lnTo>
                      <a:pt x="26" y="15"/>
                    </a:lnTo>
                    <a:lnTo>
                      <a:pt x="26" y="13"/>
                    </a:lnTo>
                    <a:lnTo>
                      <a:pt x="25" y="11"/>
                    </a:lnTo>
                    <a:lnTo>
                      <a:pt x="25" y="10"/>
                    </a:lnTo>
                    <a:lnTo>
                      <a:pt x="24" y="8"/>
                    </a:lnTo>
                    <a:lnTo>
                      <a:pt x="23" y="7"/>
                    </a:lnTo>
                    <a:lnTo>
                      <a:pt x="23" y="5"/>
                    </a:lnTo>
                    <a:lnTo>
                      <a:pt x="22" y="4"/>
                    </a:lnTo>
                    <a:lnTo>
                      <a:pt x="20" y="3"/>
                    </a:lnTo>
                    <a:lnTo>
                      <a:pt x="19" y="2"/>
                    </a:lnTo>
                    <a:lnTo>
                      <a:pt x="18" y="1"/>
                    </a:lnTo>
                    <a:lnTo>
                      <a:pt x="17" y="0"/>
                    </a:lnTo>
                    <a:lnTo>
                      <a:pt x="15" y="0"/>
                    </a:lnTo>
                    <a:lnTo>
                      <a:pt x="14" y="0"/>
                    </a:lnTo>
                    <a:lnTo>
                      <a:pt x="13" y="0"/>
                    </a:lnTo>
                    <a:lnTo>
                      <a:pt x="11" y="0"/>
                    </a:lnTo>
                    <a:lnTo>
                      <a:pt x="10" y="0"/>
                    </a:lnTo>
                    <a:lnTo>
                      <a:pt x="9" y="0"/>
                    </a:lnTo>
                    <a:lnTo>
                      <a:pt x="8" y="1"/>
                    </a:lnTo>
                    <a:lnTo>
                      <a:pt x="6" y="2"/>
                    </a:lnTo>
                    <a:lnTo>
                      <a:pt x="5" y="3"/>
                    </a:lnTo>
                    <a:lnTo>
                      <a:pt x="4" y="4"/>
                    </a:lnTo>
                    <a:lnTo>
                      <a:pt x="3"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3" y="203"/>
                    </a:lnTo>
                    <a:lnTo>
                      <a:pt x="4" y="204"/>
                    </a:lnTo>
                    <a:lnTo>
                      <a:pt x="5" y="205"/>
                    </a:lnTo>
                    <a:lnTo>
                      <a:pt x="6" y="205"/>
                    </a:lnTo>
                    <a:lnTo>
                      <a:pt x="8" y="206"/>
                    </a:lnTo>
                    <a:lnTo>
                      <a:pt x="9" y="207"/>
                    </a:lnTo>
                    <a:lnTo>
                      <a:pt x="10" y="207"/>
                    </a:lnTo>
                    <a:lnTo>
                      <a:pt x="11" y="207"/>
                    </a:lnTo>
                    <a:lnTo>
                      <a:pt x="13" y="208"/>
                    </a:lnTo>
                    <a:close/>
                  </a:path>
                </a:pathLst>
              </a:custGeom>
              <a:solidFill>
                <a:srgbClr val="DADEDC"/>
              </a:solidFill>
              <a:ln w="0">
                <a:solidFill>
                  <a:srgbClr val="000000"/>
                </a:solidFill>
                <a:round/>
                <a:headEnd/>
                <a:tailEnd/>
              </a:ln>
            </p:spPr>
            <p:txBody>
              <a:bodyPr/>
              <a:lstStyle/>
              <a:p>
                <a:pPr algn="ctr"/>
                <a:endParaRPr lang="en-US" sz="1800"/>
              </a:p>
            </p:txBody>
          </p:sp>
          <p:sp>
            <p:nvSpPr>
              <p:cNvPr id="309820" name="Freeform 336"/>
              <p:cNvSpPr>
                <a:spLocks/>
              </p:cNvSpPr>
              <p:nvPr/>
            </p:nvSpPr>
            <p:spPr bwMode="auto">
              <a:xfrm>
                <a:off x="4838" y="1289"/>
                <a:ext cx="15" cy="4"/>
              </a:xfrm>
              <a:custGeom>
                <a:avLst/>
                <a:gdLst>
                  <a:gd name="T0" fmla="*/ 14 w 341"/>
                  <a:gd name="T1" fmla="*/ 4 h 99"/>
                  <a:gd name="T2" fmla="*/ 14 w 341"/>
                  <a:gd name="T3" fmla="*/ 4 h 99"/>
                  <a:gd name="T4" fmla="*/ 14 w 341"/>
                  <a:gd name="T5" fmla="*/ 4 h 99"/>
                  <a:gd name="T6" fmla="*/ 14 w 341"/>
                  <a:gd name="T7" fmla="*/ 4 h 99"/>
                  <a:gd name="T8" fmla="*/ 15 w 341"/>
                  <a:gd name="T9" fmla="*/ 4 h 99"/>
                  <a:gd name="T10" fmla="*/ 15 w 341"/>
                  <a:gd name="T11" fmla="*/ 3 h 99"/>
                  <a:gd name="T12" fmla="*/ 15 w 341"/>
                  <a:gd name="T13" fmla="*/ 3 h 99"/>
                  <a:gd name="T14" fmla="*/ 15 w 341"/>
                  <a:gd name="T15" fmla="*/ 3 h 99"/>
                  <a:gd name="T16" fmla="*/ 15 w 341"/>
                  <a:gd name="T17" fmla="*/ 1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0 h 99"/>
                  <a:gd name="T44" fmla="*/ 0 w 341"/>
                  <a:gd name="T45" fmla="*/ 1 h 99"/>
                  <a:gd name="T46" fmla="*/ 0 w 341"/>
                  <a:gd name="T47" fmla="*/ 1 h 99"/>
                  <a:gd name="T48" fmla="*/ 0 w 341"/>
                  <a:gd name="T49" fmla="*/ 1 h 99"/>
                  <a:gd name="T50" fmla="*/ 0 w 341"/>
                  <a:gd name="T51" fmla="*/ 3 h 99"/>
                  <a:gd name="T52" fmla="*/ 0 w 341"/>
                  <a:gd name="T53" fmla="*/ 3 h 99"/>
                  <a:gd name="T54" fmla="*/ 0 w 341"/>
                  <a:gd name="T55" fmla="*/ 3 h 99"/>
                  <a:gd name="T56" fmla="*/ 0 w 341"/>
                  <a:gd name="T57" fmla="*/ 3 h 99"/>
                  <a:gd name="T58" fmla="*/ 0 w 341"/>
                  <a:gd name="T59" fmla="*/ 4 h 99"/>
                  <a:gd name="T60" fmla="*/ 1 w 341"/>
                  <a:gd name="T61" fmla="*/ 4 h 99"/>
                  <a:gd name="T62" fmla="*/ 1 w 341"/>
                  <a:gd name="T63" fmla="*/ 4 h 99"/>
                  <a:gd name="T64" fmla="*/ 1 w 341"/>
                  <a:gd name="T65" fmla="*/ 4 h 99"/>
                  <a:gd name="T66" fmla="*/ 2 w 34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4" y="99"/>
                    </a:moveTo>
                    <a:lnTo>
                      <a:pt x="308" y="98"/>
                    </a:lnTo>
                    <a:lnTo>
                      <a:pt x="312" y="98"/>
                    </a:lnTo>
                    <a:lnTo>
                      <a:pt x="315" y="97"/>
                    </a:lnTo>
                    <a:lnTo>
                      <a:pt x="319" y="96"/>
                    </a:lnTo>
                    <a:lnTo>
                      <a:pt x="322" y="95"/>
                    </a:lnTo>
                    <a:lnTo>
                      <a:pt x="325" y="93"/>
                    </a:lnTo>
                    <a:lnTo>
                      <a:pt x="327" y="91"/>
                    </a:lnTo>
                    <a:lnTo>
                      <a:pt x="330" y="89"/>
                    </a:lnTo>
                    <a:lnTo>
                      <a:pt x="332" y="87"/>
                    </a:lnTo>
                    <a:lnTo>
                      <a:pt x="334" y="85"/>
                    </a:lnTo>
                    <a:lnTo>
                      <a:pt x="336" y="82"/>
                    </a:lnTo>
                    <a:lnTo>
                      <a:pt x="338" y="80"/>
                    </a:lnTo>
                    <a:lnTo>
                      <a:pt x="339" y="77"/>
                    </a:lnTo>
                    <a:lnTo>
                      <a:pt x="340" y="74"/>
                    </a:lnTo>
                    <a:lnTo>
                      <a:pt x="340" y="71"/>
                    </a:lnTo>
                    <a:lnTo>
                      <a:pt x="341" y="67"/>
                    </a:lnTo>
                    <a:lnTo>
                      <a:pt x="341" y="32"/>
                    </a:lnTo>
                    <a:lnTo>
                      <a:pt x="340" y="27"/>
                    </a:lnTo>
                    <a:lnTo>
                      <a:pt x="340" y="24"/>
                    </a:lnTo>
                    <a:lnTo>
                      <a:pt x="339" y="21"/>
                    </a:lnTo>
                    <a:lnTo>
                      <a:pt x="338" y="18"/>
                    </a:lnTo>
                    <a:lnTo>
                      <a:pt x="336" y="16"/>
                    </a:lnTo>
                    <a:lnTo>
                      <a:pt x="334" y="13"/>
                    </a:lnTo>
                    <a:lnTo>
                      <a:pt x="332" y="11"/>
                    </a:lnTo>
                    <a:lnTo>
                      <a:pt x="330" y="9"/>
                    </a:lnTo>
                    <a:lnTo>
                      <a:pt x="327" y="7"/>
                    </a:lnTo>
                    <a:lnTo>
                      <a:pt x="325" y="5"/>
                    </a:lnTo>
                    <a:lnTo>
                      <a:pt x="322" y="3"/>
                    </a:lnTo>
                    <a:lnTo>
                      <a:pt x="319" y="2"/>
                    </a:lnTo>
                    <a:lnTo>
                      <a:pt x="315" y="1"/>
                    </a:lnTo>
                    <a:lnTo>
                      <a:pt x="312" y="0"/>
                    </a:lnTo>
                    <a:lnTo>
                      <a:pt x="308" y="0"/>
                    </a:lnTo>
                    <a:lnTo>
                      <a:pt x="304" y="0"/>
                    </a:lnTo>
                    <a:lnTo>
                      <a:pt x="36" y="0"/>
                    </a:lnTo>
                    <a:lnTo>
                      <a:pt x="31" y="0"/>
                    </a:lnTo>
                    <a:lnTo>
                      <a:pt x="28" y="0"/>
                    </a:lnTo>
                    <a:lnTo>
                      <a:pt x="24" y="1"/>
                    </a:lnTo>
                    <a:lnTo>
                      <a:pt x="21" y="2"/>
                    </a:lnTo>
                    <a:lnTo>
                      <a:pt x="18" y="3"/>
                    </a:lnTo>
                    <a:lnTo>
                      <a:pt x="15" y="5"/>
                    </a:lnTo>
                    <a:lnTo>
                      <a:pt x="12"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2" y="91"/>
                    </a:lnTo>
                    <a:lnTo>
                      <a:pt x="15" y="93"/>
                    </a:lnTo>
                    <a:lnTo>
                      <a:pt x="18" y="95"/>
                    </a:lnTo>
                    <a:lnTo>
                      <a:pt x="21" y="96"/>
                    </a:lnTo>
                    <a:lnTo>
                      <a:pt x="24" y="97"/>
                    </a:lnTo>
                    <a:lnTo>
                      <a:pt x="28" y="98"/>
                    </a:lnTo>
                    <a:lnTo>
                      <a:pt x="31" y="98"/>
                    </a:lnTo>
                    <a:lnTo>
                      <a:pt x="36" y="99"/>
                    </a:lnTo>
                    <a:lnTo>
                      <a:pt x="304" y="99"/>
                    </a:lnTo>
                    <a:close/>
                  </a:path>
                </a:pathLst>
              </a:custGeom>
              <a:solidFill>
                <a:srgbClr val="F2EEEA"/>
              </a:solidFill>
              <a:ln w="0">
                <a:solidFill>
                  <a:srgbClr val="000000"/>
                </a:solidFill>
                <a:round/>
                <a:headEnd/>
                <a:tailEnd/>
              </a:ln>
            </p:spPr>
            <p:txBody>
              <a:bodyPr/>
              <a:lstStyle/>
              <a:p>
                <a:pPr algn="ctr"/>
                <a:endParaRPr lang="en-US" sz="1800"/>
              </a:p>
            </p:txBody>
          </p:sp>
          <p:sp>
            <p:nvSpPr>
              <p:cNvPr id="309821" name="Freeform 337"/>
              <p:cNvSpPr>
                <a:spLocks/>
              </p:cNvSpPr>
              <p:nvPr/>
            </p:nvSpPr>
            <p:spPr bwMode="auto">
              <a:xfrm>
                <a:off x="4812" y="1288"/>
                <a:ext cx="21" cy="12"/>
              </a:xfrm>
              <a:custGeom>
                <a:avLst/>
                <a:gdLst>
                  <a:gd name="T0" fmla="*/ 18 w 478"/>
                  <a:gd name="T1" fmla="*/ 12 h 283"/>
                  <a:gd name="T2" fmla="*/ 19 w 478"/>
                  <a:gd name="T3" fmla="*/ 12 h 283"/>
                  <a:gd name="T4" fmla="*/ 19 w 478"/>
                  <a:gd name="T5" fmla="*/ 12 h 283"/>
                  <a:gd name="T6" fmla="*/ 20 w 478"/>
                  <a:gd name="T7" fmla="*/ 11 h 283"/>
                  <a:gd name="T8" fmla="*/ 20 w 478"/>
                  <a:gd name="T9" fmla="*/ 11 h 283"/>
                  <a:gd name="T10" fmla="*/ 21 w 478"/>
                  <a:gd name="T11" fmla="*/ 10 h 283"/>
                  <a:gd name="T12" fmla="*/ 21 w 478"/>
                  <a:gd name="T13" fmla="*/ 10 h 283"/>
                  <a:gd name="T14" fmla="*/ 21 w 478"/>
                  <a:gd name="T15" fmla="*/ 9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0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1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6" y="283"/>
                    </a:moveTo>
                    <a:lnTo>
                      <a:pt x="420" y="282"/>
                    </a:lnTo>
                    <a:lnTo>
                      <a:pt x="426" y="281"/>
                    </a:lnTo>
                    <a:lnTo>
                      <a:pt x="432" y="279"/>
                    </a:lnTo>
                    <a:lnTo>
                      <a:pt x="437" y="277"/>
                    </a:lnTo>
                    <a:lnTo>
                      <a:pt x="442" y="274"/>
                    </a:lnTo>
                    <a:lnTo>
                      <a:pt x="447" y="271"/>
                    </a:lnTo>
                    <a:lnTo>
                      <a:pt x="452" y="267"/>
                    </a:lnTo>
                    <a:lnTo>
                      <a:pt x="456" y="263"/>
                    </a:lnTo>
                    <a:lnTo>
                      <a:pt x="460" y="258"/>
                    </a:lnTo>
                    <a:lnTo>
                      <a:pt x="464" y="252"/>
                    </a:lnTo>
                    <a:lnTo>
                      <a:pt x="469" y="247"/>
                    </a:lnTo>
                    <a:lnTo>
                      <a:pt x="472" y="241"/>
                    </a:lnTo>
                    <a:lnTo>
                      <a:pt x="474" y="235"/>
                    </a:lnTo>
                    <a:lnTo>
                      <a:pt x="476" y="229"/>
                    </a:lnTo>
                    <a:lnTo>
                      <a:pt x="477" y="222"/>
                    </a:lnTo>
                    <a:lnTo>
                      <a:pt x="478" y="216"/>
                    </a:lnTo>
                    <a:lnTo>
                      <a:pt x="463" y="68"/>
                    </a:lnTo>
                    <a:lnTo>
                      <a:pt x="462" y="61"/>
                    </a:lnTo>
                    <a:lnTo>
                      <a:pt x="462" y="53"/>
                    </a:lnTo>
                    <a:lnTo>
                      <a:pt x="460" y="47"/>
                    </a:lnTo>
                    <a:lnTo>
                      <a:pt x="459" y="41"/>
                    </a:lnTo>
                    <a:lnTo>
                      <a:pt x="457" y="35"/>
                    </a:lnTo>
                    <a:lnTo>
                      <a:pt x="455" y="30"/>
                    </a:lnTo>
                    <a:lnTo>
                      <a:pt x="452" y="25"/>
                    </a:lnTo>
                    <a:lnTo>
                      <a:pt x="449" y="20"/>
                    </a:lnTo>
                    <a:lnTo>
                      <a:pt x="446" y="16"/>
                    </a:lnTo>
                    <a:lnTo>
                      <a:pt x="442" y="11"/>
                    </a:lnTo>
                    <a:lnTo>
                      <a:pt x="439" y="8"/>
                    </a:lnTo>
                    <a:lnTo>
                      <a:pt x="435" y="5"/>
                    </a:lnTo>
                    <a:lnTo>
                      <a:pt x="430" y="3"/>
                    </a:lnTo>
                    <a:lnTo>
                      <a:pt x="425" y="1"/>
                    </a:lnTo>
                    <a:lnTo>
                      <a:pt x="420" y="0"/>
                    </a:lnTo>
                    <a:lnTo>
                      <a:pt x="416" y="0"/>
                    </a:lnTo>
                    <a:lnTo>
                      <a:pt x="63" y="0"/>
                    </a:lnTo>
                    <a:lnTo>
                      <a:pt x="58" y="0"/>
                    </a:lnTo>
                    <a:lnTo>
                      <a:pt x="53" y="1"/>
                    </a:lnTo>
                    <a:lnTo>
                      <a:pt x="49" y="3"/>
                    </a:lnTo>
                    <a:lnTo>
                      <a:pt x="44" y="5"/>
                    </a:lnTo>
                    <a:lnTo>
                      <a:pt x="39" y="8"/>
                    </a:lnTo>
                    <a:lnTo>
                      <a:pt x="35" y="11"/>
                    </a:lnTo>
                    <a:lnTo>
                      <a:pt x="32" y="16"/>
                    </a:lnTo>
                    <a:lnTo>
                      <a:pt x="28" y="20"/>
                    </a:lnTo>
                    <a:lnTo>
                      <a:pt x="25" y="25"/>
                    </a:lnTo>
                    <a:lnTo>
                      <a:pt x="23" y="30"/>
                    </a:lnTo>
                    <a:lnTo>
                      <a:pt x="20" y="35"/>
                    </a:lnTo>
                    <a:lnTo>
                      <a:pt x="18" y="41"/>
                    </a:lnTo>
                    <a:lnTo>
                      <a:pt x="17" y="47"/>
                    </a:lnTo>
                    <a:lnTo>
                      <a:pt x="15" y="53"/>
                    </a:lnTo>
                    <a:lnTo>
                      <a:pt x="15" y="61"/>
                    </a:lnTo>
                    <a:lnTo>
                      <a:pt x="15" y="68"/>
                    </a:lnTo>
                    <a:lnTo>
                      <a:pt x="0" y="216"/>
                    </a:lnTo>
                    <a:lnTo>
                      <a:pt x="0" y="222"/>
                    </a:lnTo>
                    <a:lnTo>
                      <a:pt x="1" y="229"/>
                    </a:lnTo>
                    <a:lnTo>
                      <a:pt x="4" y="235"/>
                    </a:lnTo>
                    <a:lnTo>
                      <a:pt x="6" y="241"/>
                    </a:lnTo>
                    <a:lnTo>
                      <a:pt x="9" y="247"/>
                    </a:lnTo>
                    <a:lnTo>
                      <a:pt x="13" y="252"/>
                    </a:lnTo>
                    <a:lnTo>
                      <a:pt x="17" y="258"/>
                    </a:lnTo>
                    <a:lnTo>
                      <a:pt x="21" y="263"/>
                    </a:lnTo>
                    <a:lnTo>
                      <a:pt x="26" y="267"/>
                    </a:lnTo>
                    <a:lnTo>
                      <a:pt x="31" y="271"/>
                    </a:lnTo>
                    <a:lnTo>
                      <a:pt x="36" y="274"/>
                    </a:lnTo>
                    <a:lnTo>
                      <a:pt x="42" y="277"/>
                    </a:lnTo>
                    <a:lnTo>
                      <a:pt x="47" y="279"/>
                    </a:lnTo>
                    <a:lnTo>
                      <a:pt x="52" y="281"/>
                    </a:lnTo>
                    <a:lnTo>
                      <a:pt x="58"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822" name="Freeform 338"/>
              <p:cNvSpPr>
                <a:spLocks/>
              </p:cNvSpPr>
              <p:nvPr/>
            </p:nvSpPr>
            <p:spPr bwMode="auto">
              <a:xfrm>
                <a:off x="4813" y="1288"/>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8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0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399" y="268"/>
                    </a:lnTo>
                    <a:lnTo>
                      <a:pt x="404" y="267"/>
                    </a:lnTo>
                    <a:lnTo>
                      <a:pt x="409" y="266"/>
                    </a:lnTo>
                    <a:lnTo>
                      <a:pt x="415" y="264"/>
                    </a:lnTo>
                    <a:lnTo>
                      <a:pt x="420" y="261"/>
                    </a:lnTo>
                    <a:lnTo>
                      <a:pt x="425" y="258"/>
                    </a:lnTo>
                    <a:lnTo>
                      <a:pt x="429" y="254"/>
                    </a:lnTo>
                    <a:lnTo>
                      <a:pt x="434" y="250"/>
                    </a:lnTo>
                    <a:lnTo>
                      <a:pt x="438" y="245"/>
                    </a:lnTo>
                    <a:lnTo>
                      <a:pt x="442" y="240"/>
                    </a:lnTo>
                    <a:lnTo>
                      <a:pt x="445" y="235"/>
                    </a:lnTo>
                    <a:lnTo>
                      <a:pt x="448" y="230"/>
                    </a:lnTo>
                    <a:lnTo>
                      <a:pt x="450" y="224"/>
                    </a:lnTo>
                    <a:lnTo>
                      <a:pt x="452" y="218"/>
                    </a:lnTo>
                    <a:lnTo>
                      <a:pt x="454" y="212"/>
                    </a:lnTo>
                    <a:lnTo>
                      <a:pt x="455" y="205"/>
                    </a:lnTo>
                    <a:lnTo>
                      <a:pt x="440" y="64"/>
                    </a:lnTo>
                    <a:lnTo>
                      <a:pt x="439" y="57"/>
                    </a:lnTo>
                    <a:lnTo>
                      <a:pt x="439" y="51"/>
                    </a:lnTo>
                    <a:lnTo>
                      <a:pt x="438" y="44"/>
                    </a:lnTo>
                    <a:lnTo>
                      <a:pt x="436" y="38"/>
                    </a:lnTo>
                    <a:lnTo>
                      <a:pt x="434" y="33"/>
                    </a:lnTo>
                    <a:lnTo>
                      <a:pt x="432" y="28"/>
                    </a:lnTo>
                    <a:lnTo>
                      <a:pt x="430" y="23"/>
                    </a:lnTo>
                    <a:lnTo>
                      <a:pt x="427" y="19"/>
                    </a:lnTo>
                    <a:lnTo>
                      <a:pt x="424" y="15"/>
                    </a:lnTo>
                    <a:lnTo>
                      <a:pt x="420" y="11"/>
                    </a:lnTo>
                    <a:lnTo>
                      <a:pt x="417" y="7"/>
                    </a:lnTo>
                    <a:lnTo>
                      <a:pt x="412" y="4"/>
                    </a:lnTo>
                    <a:lnTo>
                      <a:pt x="408" y="2"/>
                    </a:lnTo>
                    <a:lnTo>
                      <a:pt x="404" y="1"/>
                    </a:lnTo>
                    <a:lnTo>
                      <a:pt x="399" y="0"/>
                    </a:lnTo>
                    <a:lnTo>
                      <a:pt x="395" y="0"/>
                    </a:lnTo>
                    <a:lnTo>
                      <a:pt x="58" y="0"/>
                    </a:lnTo>
                    <a:lnTo>
                      <a:pt x="53" y="0"/>
                    </a:lnTo>
                    <a:lnTo>
                      <a:pt x="49" y="1"/>
                    </a:lnTo>
                    <a:lnTo>
                      <a:pt x="45" y="2"/>
                    </a:lnTo>
                    <a:lnTo>
                      <a:pt x="41" y="4"/>
                    </a:lnTo>
                    <a:lnTo>
                      <a:pt x="37" y="7"/>
                    </a:lnTo>
                    <a:lnTo>
                      <a:pt x="33" y="11"/>
                    </a:lnTo>
                    <a:lnTo>
                      <a:pt x="30" y="15"/>
                    </a:lnTo>
                    <a:lnTo>
                      <a:pt x="26" y="19"/>
                    </a:lnTo>
                    <a:lnTo>
                      <a:pt x="23" y="23"/>
                    </a:lnTo>
                    <a:lnTo>
                      <a:pt x="20" y="28"/>
                    </a:lnTo>
                    <a:lnTo>
                      <a:pt x="18" y="33"/>
                    </a:lnTo>
                    <a:lnTo>
                      <a:pt x="16" y="38"/>
                    </a:lnTo>
                    <a:lnTo>
                      <a:pt x="15" y="44"/>
                    </a:lnTo>
                    <a:lnTo>
                      <a:pt x="13" y="51"/>
                    </a:lnTo>
                    <a:lnTo>
                      <a:pt x="13" y="57"/>
                    </a:lnTo>
                    <a:lnTo>
                      <a:pt x="13" y="64"/>
                    </a:lnTo>
                    <a:lnTo>
                      <a:pt x="0" y="205"/>
                    </a:lnTo>
                    <a:lnTo>
                      <a:pt x="0" y="212"/>
                    </a:lnTo>
                    <a:lnTo>
                      <a:pt x="1" y="218"/>
                    </a:lnTo>
                    <a:lnTo>
                      <a:pt x="3" y="224"/>
                    </a:lnTo>
                    <a:lnTo>
                      <a:pt x="5" y="230"/>
                    </a:lnTo>
                    <a:lnTo>
                      <a:pt x="8" y="235"/>
                    </a:lnTo>
                    <a:lnTo>
                      <a:pt x="11" y="240"/>
                    </a:lnTo>
                    <a:lnTo>
                      <a:pt x="15" y="245"/>
                    </a:lnTo>
                    <a:lnTo>
                      <a:pt x="19" y="250"/>
                    </a:lnTo>
                    <a:lnTo>
                      <a:pt x="23" y="254"/>
                    </a:lnTo>
                    <a:lnTo>
                      <a:pt x="29" y="258"/>
                    </a:lnTo>
                    <a:lnTo>
                      <a:pt x="34" y="261"/>
                    </a:lnTo>
                    <a:lnTo>
                      <a:pt x="38" y="264"/>
                    </a:lnTo>
                    <a:lnTo>
                      <a:pt x="43" y="266"/>
                    </a:lnTo>
                    <a:lnTo>
                      <a:pt x="48" y="267"/>
                    </a:lnTo>
                    <a:lnTo>
                      <a:pt x="53" y="268"/>
                    </a:lnTo>
                    <a:lnTo>
                      <a:pt x="58"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823" name="Freeform 339"/>
              <p:cNvSpPr>
                <a:spLocks/>
              </p:cNvSpPr>
              <p:nvPr/>
            </p:nvSpPr>
            <p:spPr bwMode="auto">
              <a:xfrm>
                <a:off x="4816" y="1294"/>
                <a:ext cx="14" cy="5"/>
              </a:xfrm>
              <a:custGeom>
                <a:avLst/>
                <a:gdLst>
                  <a:gd name="T0" fmla="*/ 14 w 334"/>
                  <a:gd name="T1" fmla="*/ 2 h 121"/>
                  <a:gd name="T2" fmla="*/ 14 w 334"/>
                  <a:gd name="T3" fmla="*/ 3 h 121"/>
                  <a:gd name="T4" fmla="*/ 14 w 334"/>
                  <a:gd name="T5" fmla="*/ 3 h 121"/>
                  <a:gd name="T6" fmla="*/ 14 w 334"/>
                  <a:gd name="T7" fmla="*/ 3 h 121"/>
                  <a:gd name="T8" fmla="*/ 14 w 334"/>
                  <a:gd name="T9" fmla="*/ 3 h 121"/>
                  <a:gd name="T10" fmla="*/ 14 w 334"/>
                  <a:gd name="T11" fmla="*/ 4 h 121"/>
                  <a:gd name="T12" fmla="*/ 14 w 334"/>
                  <a:gd name="T13" fmla="*/ 4 h 121"/>
                  <a:gd name="T14" fmla="*/ 14 w 334"/>
                  <a:gd name="T15" fmla="*/ 4 h 121"/>
                  <a:gd name="T16" fmla="*/ 14 w 334"/>
                  <a:gd name="T17" fmla="*/ 4 h 121"/>
                  <a:gd name="T18" fmla="*/ 13 w 334"/>
                  <a:gd name="T19" fmla="*/ 4 h 121"/>
                  <a:gd name="T20" fmla="*/ 13 w 334"/>
                  <a:gd name="T21" fmla="*/ 5 h 121"/>
                  <a:gd name="T22" fmla="*/ 13 w 334"/>
                  <a:gd name="T23" fmla="*/ 5 h 121"/>
                  <a:gd name="T24" fmla="*/ 13 w 334"/>
                  <a:gd name="T25" fmla="*/ 5 h 121"/>
                  <a:gd name="T26" fmla="*/ 13 w 334"/>
                  <a:gd name="T27" fmla="*/ 5 h 121"/>
                  <a:gd name="T28" fmla="*/ 13 w 334"/>
                  <a:gd name="T29" fmla="*/ 5 h 121"/>
                  <a:gd name="T30" fmla="*/ 13 w 334"/>
                  <a:gd name="T31" fmla="*/ 5 h 121"/>
                  <a:gd name="T32" fmla="*/ 12 w 334"/>
                  <a:gd name="T33" fmla="*/ 5 h 121"/>
                  <a:gd name="T34" fmla="*/ 2 w 334"/>
                  <a:gd name="T35" fmla="*/ 5 h 121"/>
                  <a:gd name="T36" fmla="*/ 1 w 334"/>
                  <a:gd name="T37" fmla="*/ 5 h 121"/>
                  <a:gd name="T38" fmla="*/ 1 w 334"/>
                  <a:gd name="T39" fmla="*/ 5 h 121"/>
                  <a:gd name="T40" fmla="*/ 1 w 334"/>
                  <a:gd name="T41" fmla="*/ 5 h 121"/>
                  <a:gd name="T42" fmla="*/ 1 w 334"/>
                  <a:gd name="T43" fmla="*/ 5 h 121"/>
                  <a:gd name="T44" fmla="*/ 1 w 334"/>
                  <a:gd name="T45" fmla="*/ 5 h 121"/>
                  <a:gd name="T46" fmla="*/ 1 w 334"/>
                  <a:gd name="T47" fmla="*/ 5 h 121"/>
                  <a:gd name="T48" fmla="*/ 1 w 334"/>
                  <a:gd name="T49" fmla="*/ 4 h 121"/>
                  <a:gd name="T50" fmla="*/ 0 w 334"/>
                  <a:gd name="T51" fmla="*/ 4 h 121"/>
                  <a:gd name="T52" fmla="*/ 0 w 334"/>
                  <a:gd name="T53" fmla="*/ 4 h 121"/>
                  <a:gd name="T54" fmla="*/ 0 w 334"/>
                  <a:gd name="T55" fmla="*/ 4 h 121"/>
                  <a:gd name="T56" fmla="*/ 0 w 334"/>
                  <a:gd name="T57" fmla="*/ 4 h 121"/>
                  <a:gd name="T58" fmla="*/ 0 w 334"/>
                  <a:gd name="T59" fmla="*/ 3 h 121"/>
                  <a:gd name="T60" fmla="*/ 0 w 334"/>
                  <a:gd name="T61" fmla="*/ 3 h 121"/>
                  <a:gd name="T62" fmla="*/ 0 w 334"/>
                  <a:gd name="T63" fmla="*/ 3 h 121"/>
                  <a:gd name="T64" fmla="*/ 0 w 334"/>
                  <a:gd name="T65" fmla="*/ 3 h 121"/>
                  <a:gd name="T66" fmla="*/ 0 w 334"/>
                  <a:gd name="T67" fmla="*/ 2 h 121"/>
                  <a:gd name="T68" fmla="*/ 0 w 334"/>
                  <a:gd name="T69" fmla="*/ 0 h 121"/>
                  <a:gd name="T70" fmla="*/ 14 w 334"/>
                  <a:gd name="T71" fmla="*/ 0 h 121"/>
                  <a:gd name="T72" fmla="*/ 14 w 334"/>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1"/>
                  <a:gd name="T113" fmla="*/ 334 w 334"/>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1">
                    <a:moveTo>
                      <a:pt x="334" y="60"/>
                    </a:moveTo>
                    <a:lnTo>
                      <a:pt x="333" y="65"/>
                    </a:lnTo>
                    <a:lnTo>
                      <a:pt x="333" y="71"/>
                    </a:lnTo>
                    <a:lnTo>
                      <a:pt x="332" y="77"/>
                    </a:lnTo>
                    <a:lnTo>
                      <a:pt x="331" y="83"/>
                    </a:lnTo>
                    <a:lnTo>
                      <a:pt x="330" y="88"/>
                    </a:lnTo>
                    <a:lnTo>
                      <a:pt x="328" y="93"/>
                    </a:lnTo>
                    <a:lnTo>
                      <a:pt x="326" y="98"/>
                    </a:lnTo>
                    <a:lnTo>
                      <a:pt x="324" y="102"/>
                    </a:lnTo>
                    <a:lnTo>
                      <a:pt x="321" y="106"/>
                    </a:lnTo>
                    <a:lnTo>
                      <a:pt x="318" y="109"/>
                    </a:lnTo>
                    <a:lnTo>
                      <a:pt x="315" y="112"/>
                    </a:lnTo>
                    <a:lnTo>
                      <a:pt x="311" y="115"/>
                    </a:lnTo>
                    <a:lnTo>
                      <a:pt x="307" y="117"/>
                    </a:lnTo>
                    <a:lnTo>
                      <a:pt x="304" y="118"/>
                    </a:lnTo>
                    <a:lnTo>
                      <a:pt x="300" y="119"/>
                    </a:lnTo>
                    <a:lnTo>
                      <a:pt x="296" y="121"/>
                    </a:lnTo>
                    <a:lnTo>
                      <a:pt x="40" y="121"/>
                    </a:lnTo>
                    <a:lnTo>
                      <a:pt x="35" y="119"/>
                    </a:lnTo>
                    <a:lnTo>
                      <a:pt x="31" y="118"/>
                    </a:lnTo>
                    <a:lnTo>
                      <a:pt x="27" y="117"/>
                    </a:lnTo>
                    <a:lnTo>
                      <a:pt x="23" y="115"/>
                    </a:lnTo>
                    <a:lnTo>
                      <a:pt x="20" y="112"/>
                    </a:lnTo>
                    <a:lnTo>
                      <a:pt x="17" y="109"/>
                    </a:lnTo>
                    <a:lnTo>
                      <a:pt x="14" y="106"/>
                    </a:lnTo>
                    <a:lnTo>
                      <a:pt x="11" y="102"/>
                    </a:lnTo>
                    <a:lnTo>
                      <a:pt x="9" y="98"/>
                    </a:lnTo>
                    <a:lnTo>
                      <a:pt x="7" y="93"/>
                    </a:lnTo>
                    <a:lnTo>
                      <a:pt x="5" y="88"/>
                    </a:lnTo>
                    <a:lnTo>
                      <a:pt x="2" y="83"/>
                    </a:lnTo>
                    <a:lnTo>
                      <a:pt x="1" y="77"/>
                    </a:lnTo>
                    <a:lnTo>
                      <a:pt x="0" y="71"/>
                    </a:lnTo>
                    <a:lnTo>
                      <a:pt x="0" y="65"/>
                    </a:lnTo>
                    <a:lnTo>
                      <a:pt x="0" y="60"/>
                    </a:lnTo>
                    <a:lnTo>
                      <a:pt x="3" y="0"/>
                    </a:lnTo>
                    <a:lnTo>
                      <a:pt x="332"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824" name="Freeform 340"/>
              <p:cNvSpPr>
                <a:spLocks/>
              </p:cNvSpPr>
              <p:nvPr/>
            </p:nvSpPr>
            <p:spPr bwMode="auto">
              <a:xfrm>
                <a:off x="4814" y="1290"/>
                <a:ext cx="1" cy="8"/>
              </a:xfrm>
              <a:custGeom>
                <a:avLst/>
                <a:gdLst>
                  <a:gd name="T0" fmla="*/ 1 w 33"/>
                  <a:gd name="T1" fmla="*/ 8 h 200"/>
                  <a:gd name="T2" fmla="*/ 1 w 33"/>
                  <a:gd name="T3" fmla="*/ 8 h 200"/>
                  <a:gd name="T4" fmla="*/ 1 w 33"/>
                  <a:gd name="T5" fmla="*/ 8 h 200"/>
                  <a:gd name="T6" fmla="*/ 1 w 33"/>
                  <a:gd name="T7" fmla="*/ 8 h 200"/>
                  <a:gd name="T8" fmla="*/ 1 w 33"/>
                  <a:gd name="T9" fmla="*/ 8 h 200"/>
                  <a:gd name="T10" fmla="*/ 1 w 33"/>
                  <a:gd name="T11" fmla="*/ 8 h 200"/>
                  <a:gd name="T12" fmla="*/ 1 w 33"/>
                  <a:gd name="T13" fmla="*/ 7 h 200"/>
                  <a:gd name="T14" fmla="*/ 1 w 33"/>
                  <a:gd name="T15" fmla="*/ 7 h 200"/>
                  <a:gd name="T16" fmla="*/ 1 w 33"/>
                  <a:gd name="T17" fmla="*/ 1 h 200"/>
                  <a:gd name="T18" fmla="*/ 1 w 33"/>
                  <a:gd name="T19" fmla="*/ 1 h 200"/>
                  <a:gd name="T20" fmla="*/ 1 w 33"/>
                  <a:gd name="T21" fmla="*/ 0 h 200"/>
                  <a:gd name="T22" fmla="*/ 1 w 33"/>
                  <a:gd name="T23" fmla="*/ 0 h 200"/>
                  <a:gd name="T24" fmla="*/ 1 w 33"/>
                  <a:gd name="T25" fmla="*/ 0 h 200"/>
                  <a:gd name="T26" fmla="*/ 1 w 33"/>
                  <a:gd name="T27" fmla="*/ 0 h 200"/>
                  <a:gd name="T28" fmla="*/ 1 w 33"/>
                  <a:gd name="T29" fmla="*/ 0 h 200"/>
                  <a:gd name="T30" fmla="*/ 1 w 33"/>
                  <a:gd name="T31" fmla="*/ 0 h 200"/>
                  <a:gd name="T32" fmla="*/ 1 w 33"/>
                  <a:gd name="T33" fmla="*/ 0 h 200"/>
                  <a:gd name="T34" fmla="*/ 0 w 33"/>
                  <a:gd name="T35" fmla="*/ 0 h 200"/>
                  <a:gd name="T36" fmla="*/ 0 w 33"/>
                  <a:gd name="T37" fmla="*/ 0 h 200"/>
                  <a:gd name="T38" fmla="*/ 0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0 w 33"/>
                  <a:gd name="T61" fmla="*/ 8 h 200"/>
                  <a:gd name="T62" fmla="*/ 0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0" y="199"/>
                    </a:lnTo>
                    <a:lnTo>
                      <a:pt x="21" y="199"/>
                    </a:lnTo>
                    <a:lnTo>
                      <a:pt x="22" y="199"/>
                    </a:lnTo>
                    <a:lnTo>
                      <a:pt x="24" y="198"/>
                    </a:lnTo>
                    <a:lnTo>
                      <a:pt x="25" y="197"/>
                    </a:lnTo>
                    <a:lnTo>
                      <a:pt x="26" y="196"/>
                    </a:lnTo>
                    <a:lnTo>
                      <a:pt x="27" y="195"/>
                    </a:lnTo>
                    <a:lnTo>
                      <a:pt x="28"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8" y="5"/>
                    </a:lnTo>
                    <a:lnTo>
                      <a:pt x="27" y="4"/>
                    </a:lnTo>
                    <a:lnTo>
                      <a:pt x="26" y="3"/>
                    </a:lnTo>
                    <a:lnTo>
                      <a:pt x="25" y="2"/>
                    </a:lnTo>
                    <a:lnTo>
                      <a:pt x="24" y="1"/>
                    </a:lnTo>
                    <a:lnTo>
                      <a:pt x="22" y="0"/>
                    </a:lnTo>
                    <a:lnTo>
                      <a:pt x="21" y="0"/>
                    </a:lnTo>
                    <a:lnTo>
                      <a:pt x="20" y="0"/>
                    </a:lnTo>
                    <a:lnTo>
                      <a:pt x="19" y="0"/>
                    </a:lnTo>
                    <a:lnTo>
                      <a:pt x="17" y="0"/>
                    </a:lnTo>
                    <a:lnTo>
                      <a:pt x="16" y="0"/>
                    </a:lnTo>
                    <a:lnTo>
                      <a:pt x="14" y="0"/>
                    </a:lnTo>
                    <a:lnTo>
                      <a:pt x="13" y="1"/>
                    </a:lnTo>
                    <a:lnTo>
                      <a:pt x="12" y="2"/>
                    </a:lnTo>
                    <a:lnTo>
                      <a:pt x="10" y="3"/>
                    </a:lnTo>
                    <a:lnTo>
                      <a:pt x="8" y="4"/>
                    </a:lnTo>
                    <a:lnTo>
                      <a:pt x="8" y="5"/>
                    </a:lnTo>
                    <a:lnTo>
                      <a:pt x="7" y="7"/>
                    </a:lnTo>
                    <a:lnTo>
                      <a:pt x="6" y="8"/>
                    </a:lnTo>
                    <a:lnTo>
                      <a:pt x="5" y="10"/>
                    </a:lnTo>
                    <a:lnTo>
                      <a:pt x="5" y="12"/>
                    </a:lnTo>
                    <a:lnTo>
                      <a:pt x="4" y="14"/>
                    </a:lnTo>
                    <a:lnTo>
                      <a:pt x="4" y="16"/>
                    </a:lnTo>
                    <a:lnTo>
                      <a:pt x="4" y="18"/>
                    </a:lnTo>
                    <a:lnTo>
                      <a:pt x="4" y="20"/>
                    </a:lnTo>
                    <a:lnTo>
                      <a:pt x="0" y="167"/>
                    </a:lnTo>
                    <a:lnTo>
                      <a:pt x="0" y="169"/>
                    </a:lnTo>
                    <a:lnTo>
                      <a:pt x="0" y="171"/>
                    </a:lnTo>
                    <a:lnTo>
                      <a:pt x="0" y="175"/>
                    </a:lnTo>
                    <a:lnTo>
                      <a:pt x="1" y="177"/>
                    </a:lnTo>
                    <a:lnTo>
                      <a:pt x="2" y="180"/>
                    </a:lnTo>
                    <a:lnTo>
                      <a:pt x="3" y="182"/>
                    </a:lnTo>
                    <a:lnTo>
                      <a:pt x="4" y="185"/>
                    </a:lnTo>
                    <a:lnTo>
                      <a:pt x="6" y="188"/>
                    </a:lnTo>
                    <a:lnTo>
                      <a:pt x="7" y="190"/>
                    </a:lnTo>
                    <a:lnTo>
                      <a:pt x="8" y="192"/>
                    </a:lnTo>
                    <a:lnTo>
                      <a:pt x="10" y="194"/>
                    </a:lnTo>
                    <a:lnTo>
                      <a:pt x="12" y="196"/>
                    </a:lnTo>
                    <a:lnTo>
                      <a:pt x="14" y="197"/>
                    </a:lnTo>
                    <a:lnTo>
                      <a:pt x="15"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825" name="Freeform 341"/>
              <p:cNvSpPr>
                <a:spLocks/>
              </p:cNvSpPr>
              <p:nvPr/>
            </p:nvSpPr>
            <p:spPr bwMode="auto">
              <a:xfrm>
                <a:off x="4831" y="1289"/>
                <a:ext cx="1" cy="9"/>
              </a:xfrm>
              <a:custGeom>
                <a:avLst/>
                <a:gdLst>
                  <a:gd name="T0" fmla="*/ 0 w 37"/>
                  <a:gd name="T1" fmla="*/ 9 h 208"/>
                  <a:gd name="T2" fmla="*/ 1 w 37"/>
                  <a:gd name="T3" fmla="*/ 9 h 208"/>
                  <a:gd name="T4" fmla="*/ 1 w 37"/>
                  <a:gd name="T5" fmla="*/ 9 h 208"/>
                  <a:gd name="T6" fmla="*/ 1 w 37"/>
                  <a:gd name="T7" fmla="*/ 9 h 208"/>
                  <a:gd name="T8" fmla="*/ 1 w 37"/>
                  <a:gd name="T9" fmla="*/ 8 h 208"/>
                  <a:gd name="T10" fmla="*/ 1 w 37"/>
                  <a:gd name="T11" fmla="*/ 8 h 208"/>
                  <a:gd name="T12" fmla="*/ 1 w 37"/>
                  <a:gd name="T13" fmla="*/ 8 h 208"/>
                  <a:gd name="T14" fmla="*/ 1 w 37"/>
                  <a:gd name="T15" fmla="*/ 8 h 208"/>
                  <a:gd name="T16" fmla="*/ 1 w 37"/>
                  <a:gd name="T17" fmla="*/ 1 h 208"/>
                  <a:gd name="T18" fmla="*/ 1 w 37"/>
                  <a:gd name="T19" fmla="*/ 1 h 208"/>
                  <a:gd name="T20" fmla="*/ 1 w 37"/>
                  <a:gd name="T21" fmla="*/ 0 h 208"/>
                  <a:gd name="T22" fmla="*/ 1 w 37"/>
                  <a:gd name="T23" fmla="*/ 0 h 208"/>
                  <a:gd name="T24" fmla="*/ 1 w 37"/>
                  <a:gd name="T25" fmla="*/ 0 h 208"/>
                  <a:gd name="T26" fmla="*/ 1 w 37"/>
                  <a:gd name="T27" fmla="*/ 0 h 208"/>
                  <a:gd name="T28" fmla="*/ 1 w 37"/>
                  <a:gd name="T29" fmla="*/ 0 h 208"/>
                  <a:gd name="T30" fmla="*/ 0 w 37"/>
                  <a:gd name="T31" fmla="*/ 0 h 208"/>
                  <a:gd name="T32" fmla="*/ 0 w 37"/>
                  <a:gd name="T33" fmla="*/ 0 h 208"/>
                  <a:gd name="T34" fmla="*/ 0 w 37"/>
                  <a:gd name="T35" fmla="*/ 0 h 208"/>
                  <a:gd name="T36" fmla="*/ 0 w 37"/>
                  <a:gd name="T37" fmla="*/ 0 h 208"/>
                  <a:gd name="T38" fmla="*/ 0 w 37"/>
                  <a:gd name="T39" fmla="*/ 0 h 208"/>
                  <a:gd name="T40" fmla="*/ 0 w 37"/>
                  <a:gd name="T41" fmla="*/ 0 h 208"/>
                  <a:gd name="T42" fmla="*/ 0 w 37"/>
                  <a:gd name="T43" fmla="*/ 0 h 208"/>
                  <a:gd name="T44" fmla="*/ 0 w 37"/>
                  <a:gd name="T45" fmla="*/ 1 h 208"/>
                  <a:gd name="T46" fmla="*/ 0 w 37"/>
                  <a:gd name="T47" fmla="*/ 1 h 208"/>
                  <a:gd name="T48" fmla="*/ 0 w 37"/>
                  <a:gd name="T49" fmla="*/ 1 h 208"/>
                  <a:gd name="T50" fmla="*/ 0 w 37"/>
                  <a:gd name="T51" fmla="*/ 8 h 208"/>
                  <a:gd name="T52" fmla="*/ 0 w 37"/>
                  <a:gd name="T53" fmla="*/ 8 h 208"/>
                  <a:gd name="T54" fmla="*/ 0 w 37"/>
                  <a:gd name="T55" fmla="*/ 9 h 208"/>
                  <a:gd name="T56" fmla="*/ 0 w 37"/>
                  <a:gd name="T57" fmla="*/ 9 h 208"/>
                  <a:gd name="T58" fmla="*/ 0 w 37"/>
                  <a:gd name="T59" fmla="*/ 9 h 208"/>
                  <a:gd name="T60" fmla="*/ 0 w 37"/>
                  <a:gd name="T61" fmla="*/ 9 h 208"/>
                  <a:gd name="T62" fmla="*/ 0 w 37"/>
                  <a:gd name="T63" fmla="*/ 9 h 208"/>
                  <a:gd name="T64" fmla="*/ 0 w 3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8"/>
                  <a:gd name="T101" fmla="*/ 37 w 3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8">
                    <a:moveTo>
                      <a:pt x="15" y="208"/>
                    </a:moveTo>
                    <a:lnTo>
                      <a:pt x="16" y="207"/>
                    </a:lnTo>
                    <a:lnTo>
                      <a:pt x="17" y="207"/>
                    </a:lnTo>
                    <a:lnTo>
                      <a:pt x="19" y="205"/>
                    </a:lnTo>
                    <a:lnTo>
                      <a:pt x="21" y="204"/>
                    </a:lnTo>
                    <a:lnTo>
                      <a:pt x="23" y="202"/>
                    </a:lnTo>
                    <a:lnTo>
                      <a:pt x="25" y="200"/>
                    </a:lnTo>
                    <a:lnTo>
                      <a:pt x="26" y="198"/>
                    </a:lnTo>
                    <a:lnTo>
                      <a:pt x="28" y="196"/>
                    </a:lnTo>
                    <a:lnTo>
                      <a:pt x="30" y="193"/>
                    </a:lnTo>
                    <a:lnTo>
                      <a:pt x="31" y="191"/>
                    </a:lnTo>
                    <a:lnTo>
                      <a:pt x="33" y="188"/>
                    </a:lnTo>
                    <a:lnTo>
                      <a:pt x="34" y="186"/>
                    </a:lnTo>
                    <a:lnTo>
                      <a:pt x="35" y="183"/>
                    </a:lnTo>
                    <a:lnTo>
                      <a:pt x="36" y="181"/>
                    </a:lnTo>
                    <a:lnTo>
                      <a:pt x="36" y="177"/>
                    </a:lnTo>
                    <a:lnTo>
                      <a:pt x="37" y="176"/>
                    </a:lnTo>
                    <a:lnTo>
                      <a:pt x="29" y="20"/>
                    </a:lnTo>
                    <a:lnTo>
                      <a:pt x="28" y="17"/>
                    </a:lnTo>
                    <a:lnTo>
                      <a:pt x="28" y="15"/>
                    </a:lnTo>
                    <a:lnTo>
                      <a:pt x="28" y="13"/>
                    </a:lnTo>
                    <a:lnTo>
                      <a:pt x="27" y="11"/>
                    </a:lnTo>
                    <a:lnTo>
                      <a:pt x="27" y="10"/>
                    </a:lnTo>
                    <a:lnTo>
                      <a:pt x="26" y="8"/>
                    </a:lnTo>
                    <a:lnTo>
                      <a:pt x="25" y="7"/>
                    </a:lnTo>
                    <a:lnTo>
                      <a:pt x="24" y="5"/>
                    </a:lnTo>
                    <a:lnTo>
                      <a:pt x="23" y="4"/>
                    </a:lnTo>
                    <a:lnTo>
                      <a:pt x="22" y="3"/>
                    </a:lnTo>
                    <a:lnTo>
                      <a:pt x="21" y="2"/>
                    </a:lnTo>
                    <a:lnTo>
                      <a:pt x="20" y="1"/>
                    </a:lnTo>
                    <a:lnTo>
                      <a:pt x="18" y="0"/>
                    </a:lnTo>
                    <a:lnTo>
                      <a:pt x="17" y="0"/>
                    </a:lnTo>
                    <a:lnTo>
                      <a:pt x="16" y="0"/>
                    </a:lnTo>
                    <a:lnTo>
                      <a:pt x="15" y="0"/>
                    </a:lnTo>
                    <a:lnTo>
                      <a:pt x="13" y="0"/>
                    </a:lnTo>
                    <a:lnTo>
                      <a:pt x="12"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4" y="204"/>
                    </a:lnTo>
                    <a:lnTo>
                      <a:pt x="6" y="205"/>
                    </a:lnTo>
                    <a:lnTo>
                      <a:pt x="7" y="205"/>
                    </a:lnTo>
                    <a:lnTo>
                      <a:pt x="8" y="206"/>
                    </a:lnTo>
                    <a:lnTo>
                      <a:pt x="9" y="207"/>
                    </a:lnTo>
                    <a:lnTo>
                      <a:pt x="12" y="207"/>
                    </a:lnTo>
                    <a:lnTo>
                      <a:pt x="13" y="207"/>
                    </a:lnTo>
                    <a:lnTo>
                      <a:pt x="15" y="208"/>
                    </a:lnTo>
                    <a:close/>
                  </a:path>
                </a:pathLst>
              </a:custGeom>
              <a:solidFill>
                <a:srgbClr val="DADEDC"/>
              </a:solidFill>
              <a:ln w="0">
                <a:solidFill>
                  <a:srgbClr val="000000"/>
                </a:solidFill>
                <a:round/>
                <a:headEnd/>
                <a:tailEnd/>
              </a:ln>
            </p:spPr>
            <p:txBody>
              <a:bodyPr/>
              <a:lstStyle/>
              <a:p>
                <a:pPr algn="ctr"/>
                <a:endParaRPr lang="en-US" sz="1800"/>
              </a:p>
            </p:txBody>
          </p:sp>
          <p:sp>
            <p:nvSpPr>
              <p:cNvPr id="309826" name="Freeform 342"/>
              <p:cNvSpPr>
                <a:spLocks/>
              </p:cNvSpPr>
              <p:nvPr/>
            </p:nvSpPr>
            <p:spPr bwMode="auto">
              <a:xfrm>
                <a:off x="4815" y="1289"/>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2" y="98"/>
                    </a:lnTo>
                    <a:lnTo>
                      <a:pt x="316" y="97"/>
                    </a:lnTo>
                    <a:lnTo>
                      <a:pt x="319" y="96"/>
                    </a:lnTo>
                    <a:lnTo>
                      <a:pt x="323" y="95"/>
                    </a:lnTo>
                    <a:lnTo>
                      <a:pt x="326" y="93"/>
                    </a:lnTo>
                    <a:lnTo>
                      <a:pt x="329" y="91"/>
                    </a:lnTo>
                    <a:lnTo>
                      <a:pt x="331" y="89"/>
                    </a:lnTo>
                    <a:lnTo>
                      <a:pt x="333" y="87"/>
                    </a:lnTo>
                    <a:lnTo>
                      <a:pt x="335" y="85"/>
                    </a:lnTo>
                    <a:lnTo>
                      <a:pt x="337" y="82"/>
                    </a:lnTo>
                    <a:lnTo>
                      <a:pt x="339" y="80"/>
                    </a:lnTo>
                    <a:lnTo>
                      <a:pt x="340" y="77"/>
                    </a:lnTo>
                    <a:lnTo>
                      <a:pt x="341" y="74"/>
                    </a:lnTo>
                    <a:lnTo>
                      <a:pt x="341" y="71"/>
                    </a:lnTo>
                    <a:lnTo>
                      <a:pt x="342" y="67"/>
                    </a:lnTo>
                    <a:lnTo>
                      <a:pt x="342" y="32"/>
                    </a:lnTo>
                    <a:lnTo>
                      <a:pt x="341" y="27"/>
                    </a:lnTo>
                    <a:lnTo>
                      <a:pt x="341" y="24"/>
                    </a:lnTo>
                    <a:lnTo>
                      <a:pt x="340" y="21"/>
                    </a:lnTo>
                    <a:lnTo>
                      <a:pt x="339" y="18"/>
                    </a:lnTo>
                    <a:lnTo>
                      <a:pt x="337" y="16"/>
                    </a:lnTo>
                    <a:lnTo>
                      <a:pt x="335" y="13"/>
                    </a:lnTo>
                    <a:lnTo>
                      <a:pt x="333" y="11"/>
                    </a:lnTo>
                    <a:lnTo>
                      <a:pt x="331" y="9"/>
                    </a:lnTo>
                    <a:lnTo>
                      <a:pt x="329" y="7"/>
                    </a:lnTo>
                    <a:lnTo>
                      <a:pt x="326" y="5"/>
                    </a:lnTo>
                    <a:lnTo>
                      <a:pt x="323" y="3"/>
                    </a:lnTo>
                    <a:lnTo>
                      <a:pt x="319" y="2"/>
                    </a:lnTo>
                    <a:lnTo>
                      <a:pt x="316" y="1"/>
                    </a:lnTo>
                    <a:lnTo>
                      <a:pt x="312" y="0"/>
                    </a:lnTo>
                    <a:lnTo>
                      <a:pt x="309" y="0"/>
                    </a:lnTo>
                    <a:lnTo>
                      <a:pt x="306" y="0"/>
                    </a:lnTo>
                    <a:lnTo>
                      <a:pt x="37" y="0"/>
                    </a:lnTo>
                    <a:lnTo>
                      <a:pt x="33" y="0"/>
                    </a:lnTo>
                    <a:lnTo>
                      <a:pt x="29" y="0"/>
                    </a:lnTo>
                    <a:lnTo>
                      <a:pt x="26" y="1"/>
                    </a:lnTo>
                    <a:lnTo>
                      <a:pt x="22" y="2"/>
                    </a:lnTo>
                    <a:lnTo>
                      <a:pt x="19" y="3"/>
                    </a:lnTo>
                    <a:lnTo>
                      <a:pt x="16" y="5"/>
                    </a:lnTo>
                    <a:lnTo>
                      <a:pt x="14" y="7"/>
                    </a:lnTo>
                    <a:lnTo>
                      <a:pt x="11"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1" y="89"/>
                    </a:lnTo>
                    <a:lnTo>
                      <a:pt x="14" y="91"/>
                    </a:lnTo>
                    <a:lnTo>
                      <a:pt x="16" y="93"/>
                    </a:lnTo>
                    <a:lnTo>
                      <a:pt x="19" y="95"/>
                    </a:lnTo>
                    <a:lnTo>
                      <a:pt x="22" y="96"/>
                    </a:lnTo>
                    <a:lnTo>
                      <a:pt x="26" y="97"/>
                    </a:lnTo>
                    <a:lnTo>
                      <a:pt x="29" y="98"/>
                    </a:lnTo>
                    <a:lnTo>
                      <a:pt x="33" y="98"/>
                    </a:lnTo>
                    <a:lnTo>
                      <a:pt x="37"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827" name="Freeform 343"/>
              <p:cNvSpPr>
                <a:spLocks/>
              </p:cNvSpPr>
              <p:nvPr/>
            </p:nvSpPr>
            <p:spPr bwMode="auto">
              <a:xfrm>
                <a:off x="4790" y="1288"/>
                <a:ext cx="21" cy="12"/>
              </a:xfrm>
              <a:custGeom>
                <a:avLst/>
                <a:gdLst>
                  <a:gd name="T0" fmla="*/ 18 w 478"/>
                  <a:gd name="T1" fmla="*/ 12 h 283"/>
                  <a:gd name="T2" fmla="*/ 19 w 478"/>
                  <a:gd name="T3" fmla="*/ 12 h 283"/>
                  <a:gd name="T4" fmla="*/ 19 w 478"/>
                  <a:gd name="T5" fmla="*/ 12 h 283"/>
                  <a:gd name="T6" fmla="*/ 20 w 478"/>
                  <a:gd name="T7" fmla="*/ 11 h 283"/>
                  <a:gd name="T8" fmla="*/ 20 w 478"/>
                  <a:gd name="T9" fmla="*/ 11 h 283"/>
                  <a:gd name="T10" fmla="*/ 21 w 478"/>
                  <a:gd name="T11" fmla="*/ 10 h 283"/>
                  <a:gd name="T12" fmla="*/ 21 w 478"/>
                  <a:gd name="T13" fmla="*/ 10 h 283"/>
                  <a:gd name="T14" fmla="*/ 21 w 478"/>
                  <a:gd name="T15" fmla="*/ 9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0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1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6" y="283"/>
                    </a:moveTo>
                    <a:lnTo>
                      <a:pt x="420" y="282"/>
                    </a:lnTo>
                    <a:lnTo>
                      <a:pt x="425" y="281"/>
                    </a:lnTo>
                    <a:lnTo>
                      <a:pt x="430" y="279"/>
                    </a:lnTo>
                    <a:lnTo>
                      <a:pt x="435" y="277"/>
                    </a:lnTo>
                    <a:lnTo>
                      <a:pt x="441" y="274"/>
                    </a:lnTo>
                    <a:lnTo>
                      <a:pt x="446" y="271"/>
                    </a:lnTo>
                    <a:lnTo>
                      <a:pt x="451" y="267"/>
                    </a:lnTo>
                    <a:lnTo>
                      <a:pt x="456" y="263"/>
                    </a:lnTo>
                    <a:lnTo>
                      <a:pt x="460" y="258"/>
                    </a:lnTo>
                    <a:lnTo>
                      <a:pt x="464" y="252"/>
                    </a:lnTo>
                    <a:lnTo>
                      <a:pt x="468" y="247"/>
                    </a:lnTo>
                    <a:lnTo>
                      <a:pt x="471" y="241"/>
                    </a:lnTo>
                    <a:lnTo>
                      <a:pt x="473" y="235"/>
                    </a:lnTo>
                    <a:lnTo>
                      <a:pt x="476" y="229"/>
                    </a:lnTo>
                    <a:lnTo>
                      <a:pt x="477" y="222"/>
                    </a:lnTo>
                    <a:lnTo>
                      <a:pt x="478" y="216"/>
                    </a:lnTo>
                    <a:lnTo>
                      <a:pt x="463" y="68"/>
                    </a:lnTo>
                    <a:lnTo>
                      <a:pt x="462" y="61"/>
                    </a:lnTo>
                    <a:lnTo>
                      <a:pt x="462" y="53"/>
                    </a:lnTo>
                    <a:lnTo>
                      <a:pt x="460" y="47"/>
                    </a:lnTo>
                    <a:lnTo>
                      <a:pt x="459" y="41"/>
                    </a:lnTo>
                    <a:lnTo>
                      <a:pt x="457" y="35"/>
                    </a:lnTo>
                    <a:lnTo>
                      <a:pt x="455" y="30"/>
                    </a:lnTo>
                    <a:lnTo>
                      <a:pt x="452" y="25"/>
                    </a:lnTo>
                    <a:lnTo>
                      <a:pt x="449" y="20"/>
                    </a:lnTo>
                    <a:lnTo>
                      <a:pt x="446" y="16"/>
                    </a:lnTo>
                    <a:lnTo>
                      <a:pt x="442" y="11"/>
                    </a:lnTo>
                    <a:lnTo>
                      <a:pt x="438" y="8"/>
                    </a:lnTo>
                    <a:lnTo>
                      <a:pt x="433" y="5"/>
                    </a:lnTo>
                    <a:lnTo>
                      <a:pt x="429" y="3"/>
                    </a:lnTo>
                    <a:lnTo>
                      <a:pt x="425" y="1"/>
                    </a:lnTo>
                    <a:lnTo>
                      <a:pt x="420" y="0"/>
                    </a:lnTo>
                    <a:lnTo>
                      <a:pt x="416" y="0"/>
                    </a:lnTo>
                    <a:lnTo>
                      <a:pt x="63" y="0"/>
                    </a:lnTo>
                    <a:lnTo>
                      <a:pt x="58" y="0"/>
                    </a:lnTo>
                    <a:lnTo>
                      <a:pt x="53" y="1"/>
                    </a:lnTo>
                    <a:lnTo>
                      <a:pt x="48" y="3"/>
                    </a:lnTo>
                    <a:lnTo>
                      <a:pt x="43" y="5"/>
                    </a:lnTo>
                    <a:lnTo>
                      <a:pt x="39" y="8"/>
                    </a:lnTo>
                    <a:lnTo>
                      <a:pt x="35" y="11"/>
                    </a:lnTo>
                    <a:lnTo>
                      <a:pt x="32" y="16"/>
                    </a:lnTo>
                    <a:lnTo>
                      <a:pt x="28" y="20"/>
                    </a:lnTo>
                    <a:lnTo>
                      <a:pt x="25" y="25"/>
                    </a:lnTo>
                    <a:lnTo>
                      <a:pt x="23" y="30"/>
                    </a:lnTo>
                    <a:lnTo>
                      <a:pt x="20" y="35"/>
                    </a:lnTo>
                    <a:lnTo>
                      <a:pt x="18" y="41"/>
                    </a:lnTo>
                    <a:lnTo>
                      <a:pt x="17" y="47"/>
                    </a:lnTo>
                    <a:lnTo>
                      <a:pt x="15" y="53"/>
                    </a:lnTo>
                    <a:lnTo>
                      <a:pt x="15" y="61"/>
                    </a:lnTo>
                    <a:lnTo>
                      <a:pt x="15" y="68"/>
                    </a:lnTo>
                    <a:lnTo>
                      <a:pt x="0" y="216"/>
                    </a:lnTo>
                    <a:lnTo>
                      <a:pt x="0" y="222"/>
                    </a:lnTo>
                    <a:lnTo>
                      <a:pt x="1" y="229"/>
                    </a:lnTo>
                    <a:lnTo>
                      <a:pt x="3" y="235"/>
                    </a:lnTo>
                    <a:lnTo>
                      <a:pt x="5" y="241"/>
                    </a:lnTo>
                    <a:lnTo>
                      <a:pt x="8" y="247"/>
                    </a:lnTo>
                    <a:lnTo>
                      <a:pt x="13" y="252"/>
                    </a:lnTo>
                    <a:lnTo>
                      <a:pt x="17" y="258"/>
                    </a:lnTo>
                    <a:lnTo>
                      <a:pt x="21" y="263"/>
                    </a:lnTo>
                    <a:lnTo>
                      <a:pt x="26" y="267"/>
                    </a:lnTo>
                    <a:lnTo>
                      <a:pt x="31" y="271"/>
                    </a:lnTo>
                    <a:lnTo>
                      <a:pt x="36" y="274"/>
                    </a:lnTo>
                    <a:lnTo>
                      <a:pt x="41" y="277"/>
                    </a:lnTo>
                    <a:lnTo>
                      <a:pt x="46" y="279"/>
                    </a:lnTo>
                    <a:lnTo>
                      <a:pt x="52" y="281"/>
                    </a:lnTo>
                    <a:lnTo>
                      <a:pt x="58"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828" name="Freeform 344"/>
              <p:cNvSpPr>
                <a:spLocks/>
              </p:cNvSpPr>
              <p:nvPr/>
            </p:nvSpPr>
            <p:spPr bwMode="auto">
              <a:xfrm>
                <a:off x="4791" y="1288"/>
                <a:ext cx="19" cy="12"/>
              </a:xfrm>
              <a:custGeom>
                <a:avLst/>
                <a:gdLst>
                  <a:gd name="T0" fmla="*/ 17 w 454"/>
                  <a:gd name="T1" fmla="*/ 12 h 269"/>
                  <a:gd name="T2" fmla="*/ 17 w 454"/>
                  <a:gd name="T3" fmla="*/ 12 h 269"/>
                  <a:gd name="T4" fmla="*/ 18 w 454"/>
                  <a:gd name="T5" fmla="*/ 12 h 269"/>
                  <a:gd name="T6" fmla="*/ 18 w 454"/>
                  <a:gd name="T7" fmla="*/ 11 h 269"/>
                  <a:gd name="T8" fmla="*/ 18 w 454"/>
                  <a:gd name="T9" fmla="*/ 11 h 269"/>
                  <a:gd name="T10" fmla="*/ 19 w 454"/>
                  <a:gd name="T11" fmla="*/ 10 h 269"/>
                  <a:gd name="T12" fmla="*/ 19 w 454"/>
                  <a:gd name="T13" fmla="*/ 10 h 269"/>
                  <a:gd name="T14" fmla="*/ 19 w 454"/>
                  <a:gd name="T15" fmla="*/ 9 h 269"/>
                  <a:gd name="T16" fmla="*/ 18 w 454"/>
                  <a:gd name="T17" fmla="*/ 3 h 269"/>
                  <a:gd name="T18" fmla="*/ 18 w 454"/>
                  <a:gd name="T19" fmla="*/ 2 h 269"/>
                  <a:gd name="T20" fmla="*/ 18 w 454"/>
                  <a:gd name="T21" fmla="*/ 2 h 269"/>
                  <a:gd name="T22" fmla="*/ 18 w 454"/>
                  <a:gd name="T23" fmla="*/ 1 h 269"/>
                  <a:gd name="T24" fmla="*/ 18 w 454"/>
                  <a:gd name="T25" fmla="*/ 1 h 269"/>
                  <a:gd name="T26" fmla="*/ 18 w 454"/>
                  <a:gd name="T27" fmla="*/ 0 h 269"/>
                  <a:gd name="T28" fmla="*/ 17 w 454"/>
                  <a:gd name="T29" fmla="*/ 0 h 269"/>
                  <a:gd name="T30" fmla="*/ 17 w 454"/>
                  <a:gd name="T31" fmla="*/ 0 h 269"/>
                  <a:gd name="T32" fmla="*/ 17 w 454"/>
                  <a:gd name="T33" fmla="*/ 0 h 269"/>
                  <a:gd name="T34" fmla="*/ 2 w 454"/>
                  <a:gd name="T35" fmla="*/ 0 h 269"/>
                  <a:gd name="T36" fmla="*/ 2 w 454"/>
                  <a:gd name="T37" fmla="*/ 0 h 269"/>
                  <a:gd name="T38" fmla="*/ 2 w 454"/>
                  <a:gd name="T39" fmla="*/ 0 h 269"/>
                  <a:gd name="T40" fmla="*/ 1 w 454"/>
                  <a:gd name="T41" fmla="*/ 1 h 269"/>
                  <a:gd name="T42" fmla="*/ 1 w 454"/>
                  <a:gd name="T43" fmla="*/ 1 h 269"/>
                  <a:gd name="T44" fmla="*/ 1 w 454"/>
                  <a:gd name="T45" fmla="*/ 1 h 269"/>
                  <a:gd name="T46" fmla="*/ 1 w 454"/>
                  <a:gd name="T47" fmla="*/ 2 h 269"/>
                  <a:gd name="T48" fmla="*/ 1 w 454"/>
                  <a:gd name="T49" fmla="*/ 3 h 269"/>
                  <a:gd name="T50" fmla="*/ 0 w 454"/>
                  <a:gd name="T51" fmla="*/ 9 h 269"/>
                  <a:gd name="T52" fmla="*/ 0 w 454"/>
                  <a:gd name="T53" fmla="*/ 10 h 269"/>
                  <a:gd name="T54" fmla="*/ 0 w 454"/>
                  <a:gd name="T55" fmla="*/ 10 h 269"/>
                  <a:gd name="T56" fmla="*/ 1 w 454"/>
                  <a:gd name="T57" fmla="*/ 11 h 269"/>
                  <a:gd name="T58" fmla="*/ 1 w 454"/>
                  <a:gd name="T59" fmla="*/ 11 h 269"/>
                  <a:gd name="T60" fmla="*/ 1 w 454"/>
                  <a:gd name="T61" fmla="*/ 12 h 269"/>
                  <a:gd name="T62" fmla="*/ 2 w 454"/>
                  <a:gd name="T63" fmla="*/ 12 h 269"/>
                  <a:gd name="T64" fmla="*/ 2 w 454"/>
                  <a:gd name="T65" fmla="*/ 12 h 269"/>
                  <a:gd name="T66" fmla="*/ 3 w 454"/>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69"/>
                  <a:gd name="T104" fmla="*/ 454 w 454"/>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69">
                    <a:moveTo>
                      <a:pt x="396" y="269"/>
                    </a:moveTo>
                    <a:lnTo>
                      <a:pt x="400" y="268"/>
                    </a:lnTo>
                    <a:lnTo>
                      <a:pt x="405" y="267"/>
                    </a:lnTo>
                    <a:lnTo>
                      <a:pt x="410" y="266"/>
                    </a:lnTo>
                    <a:lnTo>
                      <a:pt x="415" y="264"/>
                    </a:lnTo>
                    <a:lnTo>
                      <a:pt x="419" y="261"/>
                    </a:lnTo>
                    <a:lnTo>
                      <a:pt x="425" y="258"/>
                    </a:lnTo>
                    <a:lnTo>
                      <a:pt x="430" y="254"/>
                    </a:lnTo>
                    <a:lnTo>
                      <a:pt x="434" y="250"/>
                    </a:lnTo>
                    <a:lnTo>
                      <a:pt x="438" y="245"/>
                    </a:lnTo>
                    <a:lnTo>
                      <a:pt x="442" y="240"/>
                    </a:lnTo>
                    <a:lnTo>
                      <a:pt x="445" y="235"/>
                    </a:lnTo>
                    <a:lnTo>
                      <a:pt x="448" y="230"/>
                    </a:lnTo>
                    <a:lnTo>
                      <a:pt x="450" y="224"/>
                    </a:lnTo>
                    <a:lnTo>
                      <a:pt x="452" y="218"/>
                    </a:lnTo>
                    <a:lnTo>
                      <a:pt x="453" y="212"/>
                    </a:lnTo>
                    <a:lnTo>
                      <a:pt x="454" y="205"/>
                    </a:lnTo>
                    <a:lnTo>
                      <a:pt x="441" y="64"/>
                    </a:lnTo>
                    <a:lnTo>
                      <a:pt x="440" y="57"/>
                    </a:lnTo>
                    <a:lnTo>
                      <a:pt x="440" y="51"/>
                    </a:lnTo>
                    <a:lnTo>
                      <a:pt x="438" y="44"/>
                    </a:lnTo>
                    <a:lnTo>
                      <a:pt x="437" y="38"/>
                    </a:lnTo>
                    <a:lnTo>
                      <a:pt x="435" y="33"/>
                    </a:lnTo>
                    <a:lnTo>
                      <a:pt x="433" y="28"/>
                    </a:lnTo>
                    <a:lnTo>
                      <a:pt x="430" y="23"/>
                    </a:lnTo>
                    <a:lnTo>
                      <a:pt x="428" y="19"/>
                    </a:lnTo>
                    <a:lnTo>
                      <a:pt x="423" y="15"/>
                    </a:lnTo>
                    <a:lnTo>
                      <a:pt x="420" y="11"/>
                    </a:lnTo>
                    <a:lnTo>
                      <a:pt x="416" y="7"/>
                    </a:lnTo>
                    <a:lnTo>
                      <a:pt x="413" y="4"/>
                    </a:lnTo>
                    <a:lnTo>
                      <a:pt x="408" y="2"/>
                    </a:lnTo>
                    <a:lnTo>
                      <a:pt x="404" y="1"/>
                    </a:lnTo>
                    <a:lnTo>
                      <a:pt x="400" y="0"/>
                    </a:lnTo>
                    <a:lnTo>
                      <a:pt x="396" y="0"/>
                    </a:lnTo>
                    <a:lnTo>
                      <a:pt x="60" y="0"/>
                    </a:lnTo>
                    <a:lnTo>
                      <a:pt x="55" y="0"/>
                    </a:lnTo>
                    <a:lnTo>
                      <a:pt x="50" y="1"/>
                    </a:lnTo>
                    <a:lnTo>
                      <a:pt x="46" y="2"/>
                    </a:lnTo>
                    <a:lnTo>
                      <a:pt x="42" y="4"/>
                    </a:lnTo>
                    <a:lnTo>
                      <a:pt x="38" y="7"/>
                    </a:lnTo>
                    <a:lnTo>
                      <a:pt x="33" y="11"/>
                    </a:lnTo>
                    <a:lnTo>
                      <a:pt x="30" y="15"/>
                    </a:lnTo>
                    <a:lnTo>
                      <a:pt x="27" y="19"/>
                    </a:lnTo>
                    <a:lnTo>
                      <a:pt x="24" y="23"/>
                    </a:lnTo>
                    <a:lnTo>
                      <a:pt x="21" y="28"/>
                    </a:lnTo>
                    <a:lnTo>
                      <a:pt x="19" y="33"/>
                    </a:lnTo>
                    <a:lnTo>
                      <a:pt x="17" y="38"/>
                    </a:lnTo>
                    <a:lnTo>
                      <a:pt x="16" y="44"/>
                    </a:lnTo>
                    <a:lnTo>
                      <a:pt x="14" y="51"/>
                    </a:lnTo>
                    <a:lnTo>
                      <a:pt x="14" y="57"/>
                    </a:lnTo>
                    <a:lnTo>
                      <a:pt x="14" y="64"/>
                    </a:lnTo>
                    <a:lnTo>
                      <a:pt x="0" y="205"/>
                    </a:lnTo>
                    <a:lnTo>
                      <a:pt x="0" y="212"/>
                    </a:lnTo>
                    <a:lnTo>
                      <a:pt x="1" y="218"/>
                    </a:lnTo>
                    <a:lnTo>
                      <a:pt x="3" y="224"/>
                    </a:lnTo>
                    <a:lnTo>
                      <a:pt x="5" y="230"/>
                    </a:lnTo>
                    <a:lnTo>
                      <a:pt x="8" y="235"/>
                    </a:lnTo>
                    <a:lnTo>
                      <a:pt x="12" y="240"/>
                    </a:lnTo>
                    <a:lnTo>
                      <a:pt x="15" y="245"/>
                    </a:lnTo>
                    <a:lnTo>
                      <a:pt x="20" y="250"/>
                    </a:lnTo>
                    <a:lnTo>
                      <a:pt x="24" y="254"/>
                    </a:lnTo>
                    <a:lnTo>
                      <a:pt x="29" y="258"/>
                    </a:lnTo>
                    <a:lnTo>
                      <a:pt x="34" y="261"/>
                    </a:lnTo>
                    <a:lnTo>
                      <a:pt x="40" y="264"/>
                    </a:lnTo>
                    <a:lnTo>
                      <a:pt x="45" y="266"/>
                    </a:lnTo>
                    <a:lnTo>
                      <a:pt x="50" y="267"/>
                    </a:lnTo>
                    <a:lnTo>
                      <a:pt x="55" y="268"/>
                    </a:lnTo>
                    <a:lnTo>
                      <a:pt x="60" y="269"/>
                    </a:lnTo>
                    <a:lnTo>
                      <a:pt x="396" y="269"/>
                    </a:lnTo>
                    <a:close/>
                  </a:path>
                </a:pathLst>
              </a:custGeom>
              <a:solidFill>
                <a:srgbClr val="F2F3F1"/>
              </a:solidFill>
              <a:ln w="0">
                <a:solidFill>
                  <a:srgbClr val="000000"/>
                </a:solidFill>
                <a:round/>
                <a:headEnd/>
                <a:tailEnd/>
              </a:ln>
            </p:spPr>
            <p:txBody>
              <a:bodyPr/>
              <a:lstStyle/>
              <a:p>
                <a:pPr algn="ctr"/>
                <a:endParaRPr lang="en-US" sz="1800"/>
              </a:p>
            </p:txBody>
          </p:sp>
          <p:sp>
            <p:nvSpPr>
              <p:cNvPr id="309829" name="Freeform 345"/>
              <p:cNvSpPr>
                <a:spLocks/>
              </p:cNvSpPr>
              <p:nvPr/>
            </p:nvSpPr>
            <p:spPr bwMode="auto">
              <a:xfrm>
                <a:off x="4793" y="1294"/>
                <a:ext cx="15" cy="5"/>
              </a:xfrm>
              <a:custGeom>
                <a:avLst/>
                <a:gdLst>
                  <a:gd name="T0" fmla="*/ 15 w 333"/>
                  <a:gd name="T1" fmla="*/ 2 h 121"/>
                  <a:gd name="T2" fmla="*/ 15 w 333"/>
                  <a:gd name="T3" fmla="*/ 3 h 121"/>
                  <a:gd name="T4" fmla="*/ 15 w 333"/>
                  <a:gd name="T5" fmla="*/ 3 h 121"/>
                  <a:gd name="T6" fmla="*/ 15 w 333"/>
                  <a:gd name="T7" fmla="*/ 3 h 121"/>
                  <a:gd name="T8" fmla="*/ 15 w 333"/>
                  <a:gd name="T9" fmla="*/ 3 h 121"/>
                  <a:gd name="T10" fmla="*/ 15 w 333"/>
                  <a:gd name="T11" fmla="*/ 4 h 121"/>
                  <a:gd name="T12" fmla="*/ 15 w 333"/>
                  <a:gd name="T13" fmla="*/ 4 h 121"/>
                  <a:gd name="T14" fmla="*/ 15 w 333"/>
                  <a:gd name="T15" fmla="*/ 4 h 121"/>
                  <a:gd name="T16" fmla="*/ 15 w 333"/>
                  <a:gd name="T17" fmla="*/ 4 h 121"/>
                  <a:gd name="T18" fmla="*/ 14 w 333"/>
                  <a:gd name="T19" fmla="*/ 4 h 121"/>
                  <a:gd name="T20" fmla="*/ 14 w 333"/>
                  <a:gd name="T21" fmla="*/ 5 h 121"/>
                  <a:gd name="T22" fmla="*/ 14 w 333"/>
                  <a:gd name="T23" fmla="*/ 5 h 121"/>
                  <a:gd name="T24" fmla="*/ 14 w 333"/>
                  <a:gd name="T25" fmla="*/ 5 h 121"/>
                  <a:gd name="T26" fmla="*/ 14 w 333"/>
                  <a:gd name="T27" fmla="*/ 5 h 121"/>
                  <a:gd name="T28" fmla="*/ 14 w 333"/>
                  <a:gd name="T29" fmla="*/ 5 h 121"/>
                  <a:gd name="T30" fmla="*/ 13 w 333"/>
                  <a:gd name="T31" fmla="*/ 5 h 121"/>
                  <a:gd name="T32" fmla="*/ 13 w 333"/>
                  <a:gd name="T33" fmla="*/ 5 h 121"/>
                  <a:gd name="T34" fmla="*/ 2 w 333"/>
                  <a:gd name="T35" fmla="*/ 5 h 121"/>
                  <a:gd name="T36" fmla="*/ 2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5 w 333"/>
                  <a:gd name="T71" fmla="*/ 0 h 121"/>
                  <a:gd name="T72" fmla="*/ 15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1" y="77"/>
                    </a:lnTo>
                    <a:lnTo>
                      <a:pt x="330" y="83"/>
                    </a:lnTo>
                    <a:lnTo>
                      <a:pt x="329" y="88"/>
                    </a:lnTo>
                    <a:lnTo>
                      <a:pt x="327" y="93"/>
                    </a:lnTo>
                    <a:lnTo>
                      <a:pt x="325" y="98"/>
                    </a:lnTo>
                    <a:lnTo>
                      <a:pt x="323" y="102"/>
                    </a:lnTo>
                    <a:lnTo>
                      <a:pt x="319" y="106"/>
                    </a:lnTo>
                    <a:lnTo>
                      <a:pt x="316" y="109"/>
                    </a:lnTo>
                    <a:lnTo>
                      <a:pt x="313" y="112"/>
                    </a:lnTo>
                    <a:lnTo>
                      <a:pt x="310" y="115"/>
                    </a:lnTo>
                    <a:lnTo>
                      <a:pt x="306" y="117"/>
                    </a:lnTo>
                    <a:lnTo>
                      <a:pt x="302" y="118"/>
                    </a:lnTo>
                    <a:lnTo>
                      <a:pt x="298" y="119"/>
                    </a:lnTo>
                    <a:lnTo>
                      <a:pt x="294" y="121"/>
                    </a:lnTo>
                    <a:lnTo>
                      <a:pt x="39" y="121"/>
                    </a:lnTo>
                    <a:lnTo>
                      <a:pt x="34" y="119"/>
                    </a:lnTo>
                    <a:lnTo>
                      <a:pt x="30" y="118"/>
                    </a:lnTo>
                    <a:lnTo>
                      <a:pt x="26" y="117"/>
                    </a:lnTo>
                    <a:lnTo>
                      <a:pt x="23" y="115"/>
                    </a:lnTo>
                    <a:lnTo>
                      <a:pt x="19" y="112"/>
                    </a:lnTo>
                    <a:lnTo>
                      <a:pt x="16" y="109"/>
                    </a:lnTo>
                    <a:lnTo>
                      <a:pt x="13" y="106"/>
                    </a:lnTo>
                    <a:lnTo>
                      <a:pt x="10" y="102"/>
                    </a:lnTo>
                    <a:lnTo>
                      <a:pt x="8" y="98"/>
                    </a:lnTo>
                    <a:lnTo>
                      <a:pt x="5" y="93"/>
                    </a:lnTo>
                    <a:lnTo>
                      <a:pt x="4" y="88"/>
                    </a:lnTo>
                    <a:lnTo>
                      <a:pt x="2" y="83"/>
                    </a:lnTo>
                    <a:lnTo>
                      <a:pt x="1" y="77"/>
                    </a:lnTo>
                    <a:lnTo>
                      <a:pt x="0" y="71"/>
                    </a:lnTo>
                    <a:lnTo>
                      <a:pt x="0" y="65"/>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830" name="Freeform 346"/>
              <p:cNvSpPr>
                <a:spLocks/>
              </p:cNvSpPr>
              <p:nvPr/>
            </p:nvSpPr>
            <p:spPr bwMode="auto">
              <a:xfrm>
                <a:off x="4791" y="1290"/>
                <a:ext cx="2" cy="8"/>
              </a:xfrm>
              <a:custGeom>
                <a:avLst/>
                <a:gdLst>
                  <a:gd name="T0" fmla="*/ 1 w 33"/>
                  <a:gd name="T1" fmla="*/ 8 h 200"/>
                  <a:gd name="T2" fmla="*/ 1 w 33"/>
                  <a:gd name="T3" fmla="*/ 8 h 200"/>
                  <a:gd name="T4" fmla="*/ 2 w 33"/>
                  <a:gd name="T5" fmla="*/ 8 h 200"/>
                  <a:gd name="T6" fmla="*/ 2 w 33"/>
                  <a:gd name="T7" fmla="*/ 8 h 200"/>
                  <a:gd name="T8" fmla="*/ 2 w 33"/>
                  <a:gd name="T9" fmla="*/ 8 h 200"/>
                  <a:gd name="T10" fmla="*/ 2 w 33"/>
                  <a:gd name="T11" fmla="*/ 8 h 200"/>
                  <a:gd name="T12" fmla="*/ 2 w 33"/>
                  <a:gd name="T13" fmla="*/ 7 h 200"/>
                  <a:gd name="T14" fmla="*/ 2 w 33"/>
                  <a:gd name="T15" fmla="*/ 7 h 200"/>
                  <a:gd name="T16" fmla="*/ 2 w 33"/>
                  <a:gd name="T17" fmla="*/ 1 h 200"/>
                  <a:gd name="T18" fmla="*/ 2 w 33"/>
                  <a:gd name="T19" fmla="*/ 1 h 200"/>
                  <a:gd name="T20" fmla="*/ 2 w 33"/>
                  <a:gd name="T21" fmla="*/ 0 h 200"/>
                  <a:gd name="T22" fmla="*/ 2 w 33"/>
                  <a:gd name="T23" fmla="*/ 0 h 200"/>
                  <a:gd name="T24" fmla="*/ 2 w 33"/>
                  <a:gd name="T25" fmla="*/ 0 h 200"/>
                  <a:gd name="T26" fmla="*/ 2 w 33"/>
                  <a:gd name="T27" fmla="*/ 0 h 200"/>
                  <a:gd name="T28" fmla="*/ 1 w 33"/>
                  <a:gd name="T29" fmla="*/ 0 h 200"/>
                  <a:gd name="T30" fmla="*/ 1 w 33"/>
                  <a:gd name="T31" fmla="*/ 0 h 200"/>
                  <a:gd name="T32" fmla="*/ 1 w 33"/>
                  <a:gd name="T33" fmla="*/ 0 h 200"/>
                  <a:gd name="T34" fmla="*/ 1 w 33"/>
                  <a:gd name="T35" fmla="*/ 0 h 200"/>
                  <a:gd name="T36" fmla="*/ 1 w 33"/>
                  <a:gd name="T37" fmla="*/ 0 h 200"/>
                  <a:gd name="T38" fmla="*/ 1 w 33"/>
                  <a:gd name="T39" fmla="*/ 0 h 200"/>
                  <a:gd name="T40" fmla="*/ 1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1 w 33"/>
                  <a:gd name="T61" fmla="*/ 8 h 200"/>
                  <a:gd name="T62" fmla="*/ 1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0" y="199"/>
                    </a:lnTo>
                    <a:lnTo>
                      <a:pt x="22" y="199"/>
                    </a:lnTo>
                    <a:lnTo>
                      <a:pt x="23" y="199"/>
                    </a:lnTo>
                    <a:lnTo>
                      <a:pt x="24" y="198"/>
                    </a:lnTo>
                    <a:lnTo>
                      <a:pt x="26" y="197"/>
                    </a:lnTo>
                    <a:lnTo>
                      <a:pt x="27" y="196"/>
                    </a:lnTo>
                    <a:lnTo>
                      <a:pt x="28" y="195"/>
                    </a:lnTo>
                    <a:lnTo>
                      <a:pt x="29"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9" y="5"/>
                    </a:lnTo>
                    <a:lnTo>
                      <a:pt x="28" y="4"/>
                    </a:lnTo>
                    <a:lnTo>
                      <a:pt x="27" y="3"/>
                    </a:lnTo>
                    <a:lnTo>
                      <a:pt x="26" y="2"/>
                    </a:lnTo>
                    <a:lnTo>
                      <a:pt x="24" y="1"/>
                    </a:lnTo>
                    <a:lnTo>
                      <a:pt x="23" y="0"/>
                    </a:lnTo>
                    <a:lnTo>
                      <a:pt x="22" y="0"/>
                    </a:lnTo>
                    <a:lnTo>
                      <a:pt x="20" y="0"/>
                    </a:lnTo>
                    <a:lnTo>
                      <a:pt x="19" y="0"/>
                    </a:lnTo>
                    <a:lnTo>
                      <a:pt x="17" y="0"/>
                    </a:lnTo>
                    <a:lnTo>
                      <a:pt x="16" y="0"/>
                    </a:lnTo>
                    <a:lnTo>
                      <a:pt x="14" y="0"/>
                    </a:lnTo>
                    <a:lnTo>
                      <a:pt x="13" y="1"/>
                    </a:lnTo>
                    <a:lnTo>
                      <a:pt x="12" y="2"/>
                    </a:lnTo>
                    <a:lnTo>
                      <a:pt x="11" y="3"/>
                    </a:lnTo>
                    <a:lnTo>
                      <a:pt x="9" y="4"/>
                    </a:lnTo>
                    <a:lnTo>
                      <a:pt x="9" y="5"/>
                    </a:lnTo>
                    <a:lnTo>
                      <a:pt x="8" y="7"/>
                    </a:lnTo>
                    <a:lnTo>
                      <a:pt x="7" y="8"/>
                    </a:lnTo>
                    <a:lnTo>
                      <a:pt x="6" y="10"/>
                    </a:lnTo>
                    <a:lnTo>
                      <a:pt x="6" y="12"/>
                    </a:lnTo>
                    <a:lnTo>
                      <a:pt x="5" y="14"/>
                    </a:lnTo>
                    <a:lnTo>
                      <a:pt x="5" y="16"/>
                    </a:lnTo>
                    <a:lnTo>
                      <a:pt x="5" y="18"/>
                    </a:lnTo>
                    <a:lnTo>
                      <a:pt x="5" y="20"/>
                    </a:lnTo>
                    <a:lnTo>
                      <a:pt x="0" y="167"/>
                    </a:lnTo>
                    <a:lnTo>
                      <a:pt x="0" y="169"/>
                    </a:lnTo>
                    <a:lnTo>
                      <a:pt x="0" y="171"/>
                    </a:lnTo>
                    <a:lnTo>
                      <a:pt x="1" y="175"/>
                    </a:lnTo>
                    <a:lnTo>
                      <a:pt x="1" y="177"/>
                    </a:lnTo>
                    <a:lnTo>
                      <a:pt x="2" y="180"/>
                    </a:lnTo>
                    <a:lnTo>
                      <a:pt x="3" y="182"/>
                    </a:lnTo>
                    <a:lnTo>
                      <a:pt x="5" y="185"/>
                    </a:lnTo>
                    <a:lnTo>
                      <a:pt x="6" y="188"/>
                    </a:lnTo>
                    <a:lnTo>
                      <a:pt x="7" y="190"/>
                    </a:lnTo>
                    <a:lnTo>
                      <a:pt x="9" y="192"/>
                    </a:lnTo>
                    <a:lnTo>
                      <a:pt x="11" y="194"/>
                    </a:lnTo>
                    <a:lnTo>
                      <a:pt x="12" y="196"/>
                    </a:lnTo>
                    <a:lnTo>
                      <a:pt x="14" y="197"/>
                    </a:lnTo>
                    <a:lnTo>
                      <a:pt x="15"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831" name="Freeform 347"/>
              <p:cNvSpPr>
                <a:spLocks/>
              </p:cNvSpPr>
              <p:nvPr/>
            </p:nvSpPr>
            <p:spPr bwMode="auto">
              <a:xfrm>
                <a:off x="4808" y="1289"/>
                <a:ext cx="2" cy="9"/>
              </a:xfrm>
              <a:custGeom>
                <a:avLst/>
                <a:gdLst>
                  <a:gd name="T0" fmla="*/ 1 w 37"/>
                  <a:gd name="T1" fmla="*/ 9 h 208"/>
                  <a:gd name="T2" fmla="*/ 1 w 37"/>
                  <a:gd name="T3" fmla="*/ 9 h 208"/>
                  <a:gd name="T4" fmla="*/ 1 w 37"/>
                  <a:gd name="T5" fmla="*/ 9 h 208"/>
                  <a:gd name="T6" fmla="*/ 1 w 37"/>
                  <a:gd name="T7" fmla="*/ 9 h 208"/>
                  <a:gd name="T8" fmla="*/ 2 w 37"/>
                  <a:gd name="T9" fmla="*/ 8 h 208"/>
                  <a:gd name="T10" fmla="*/ 2 w 37"/>
                  <a:gd name="T11" fmla="*/ 8 h 208"/>
                  <a:gd name="T12" fmla="*/ 2 w 37"/>
                  <a:gd name="T13" fmla="*/ 8 h 208"/>
                  <a:gd name="T14" fmla="*/ 2 w 37"/>
                  <a:gd name="T15" fmla="*/ 8 h 208"/>
                  <a:gd name="T16" fmla="*/ 2 w 37"/>
                  <a:gd name="T17" fmla="*/ 1 h 208"/>
                  <a:gd name="T18" fmla="*/ 1 w 37"/>
                  <a:gd name="T19" fmla="*/ 1 h 208"/>
                  <a:gd name="T20" fmla="*/ 1 w 37"/>
                  <a:gd name="T21" fmla="*/ 0 h 208"/>
                  <a:gd name="T22" fmla="*/ 1 w 37"/>
                  <a:gd name="T23" fmla="*/ 0 h 208"/>
                  <a:gd name="T24" fmla="*/ 1 w 37"/>
                  <a:gd name="T25" fmla="*/ 0 h 208"/>
                  <a:gd name="T26" fmla="*/ 1 w 37"/>
                  <a:gd name="T27" fmla="*/ 0 h 208"/>
                  <a:gd name="T28" fmla="*/ 1 w 37"/>
                  <a:gd name="T29" fmla="*/ 0 h 208"/>
                  <a:gd name="T30" fmla="*/ 1 w 37"/>
                  <a:gd name="T31" fmla="*/ 0 h 208"/>
                  <a:gd name="T32" fmla="*/ 1 w 37"/>
                  <a:gd name="T33" fmla="*/ 0 h 208"/>
                  <a:gd name="T34" fmla="*/ 1 w 37"/>
                  <a:gd name="T35" fmla="*/ 0 h 208"/>
                  <a:gd name="T36" fmla="*/ 0 w 37"/>
                  <a:gd name="T37" fmla="*/ 0 h 208"/>
                  <a:gd name="T38" fmla="*/ 0 w 37"/>
                  <a:gd name="T39" fmla="*/ 0 h 208"/>
                  <a:gd name="T40" fmla="*/ 0 w 37"/>
                  <a:gd name="T41" fmla="*/ 0 h 208"/>
                  <a:gd name="T42" fmla="*/ 0 w 37"/>
                  <a:gd name="T43" fmla="*/ 0 h 208"/>
                  <a:gd name="T44" fmla="*/ 0 w 37"/>
                  <a:gd name="T45" fmla="*/ 1 h 208"/>
                  <a:gd name="T46" fmla="*/ 0 w 37"/>
                  <a:gd name="T47" fmla="*/ 1 h 208"/>
                  <a:gd name="T48" fmla="*/ 0 w 37"/>
                  <a:gd name="T49" fmla="*/ 1 h 208"/>
                  <a:gd name="T50" fmla="*/ 0 w 37"/>
                  <a:gd name="T51" fmla="*/ 8 h 208"/>
                  <a:gd name="T52" fmla="*/ 0 w 37"/>
                  <a:gd name="T53" fmla="*/ 8 h 208"/>
                  <a:gd name="T54" fmla="*/ 0 w 37"/>
                  <a:gd name="T55" fmla="*/ 9 h 208"/>
                  <a:gd name="T56" fmla="*/ 0 w 37"/>
                  <a:gd name="T57" fmla="*/ 9 h 208"/>
                  <a:gd name="T58" fmla="*/ 0 w 37"/>
                  <a:gd name="T59" fmla="*/ 9 h 208"/>
                  <a:gd name="T60" fmla="*/ 0 w 37"/>
                  <a:gd name="T61" fmla="*/ 9 h 208"/>
                  <a:gd name="T62" fmla="*/ 0 w 37"/>
                  <a:gd name="T63" fmla="*/ 9 h 208"/>
                  <a:gd name="T64" fmla="*/ 1 w 3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8"/>
                  <a:gd name="T101" fmla="*/ 37 w 3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8">
                    <a:moveTo>
                      <a:pt x="14" y="208"/>
                    </a:moveTo>
                    <a:lnTo>
                      <a:pt x="15" y="207"/>
                    </a:lnTo>
                    <a:lnTo>
                      <a:pt x="16" y="207"/>
                    </a:lnTo>
                    <a:lnTo>
                      <a:pt x="18" y="205"/>
                    </a:lnTo>
                    <a:lnTo>
                      <a:pt x="21" y="204"/>
                    </a:lnTo>
                    <a:lnTo>
                      <a:pt x="23" y="202"/>
                    </a:lnTo>
                    <a:lnTo>
                      <a:pt x="25" y="200"/>
                    </a:lnTo>
                    <a:lnTo>
                      <a:pt x="26" y="198"/>
                    </a:lnTo>
                    <a:lnTo>
                      <a:pt x="28" y="196"/>
                    </a:lnTo>
                    <a:lnTo>
                      <a:pt x="30" y="193"/>
                    </a:lnTo>
                    <a:lnTo>
                      <a:pt x="31" y="191"/>
                    </a:lnTo>
                    <a:lnTo>
                      <a:pt x="33" y="188"/>
                    </a:lnTo>
                    <a:lnTo>
                      <a:pt x="34" y="186"/>
                    </a:lnTo>
                    <a:lnTo>
                      <a:pt x="35" y="183"/>
                    </a:lnTo>
                    <a:lnTo>
                      <a:pt x="36" y="181"/>
                    </a:lnTo>
                    <a:lnTo>
                      <a:pt x="36" y="177"/>
                    </a:lnTo>
                    <a:lnTo>
                      <a:pt x="37" y="176"/>
                    </a:lnTo>
                    <a:lnTo>
                      <a:pt x="28" y="20"/>
                    </a:lnTo>
                    <a:lnTo>
                      <a:pt x="27" y="17"/>
                    </a:lnTo>
                    <a:lnTo>
                      <a:pt x="27" y="15"/>
                    </a:lnTo>
                    <a:lnTo>
                      <a:pt x="27" y="13"/>
                    </a:lnTo>
                    <a:lnTo>
                      <a:pt x="26" y="11"/>
                    </a:lnTo>
                    <a:lnTo>
                      <a:pt x="26" y="10"/>
                    </a:lnTo>
                    <a:lnTo>
                      <a:pt x="25" y="8"/>
                    </a:lnTo>
                    <a:lnTo>
                      <a:pt x="24" y="7"/>
                    </a:lnTo>
                    <a:lnTo>
                      <a:pt x="24" y="5"/>
                    </a:lnTo>
                    <a:lnTo>
                      <a:pt x="23" y="4"/>
                    </a:lnTo>
                    <a:lnTo>
                      <a:pt x="22" y="3"/>
                    </a:lnTo>
                    <a:lnTo>
                      <a:pt x="21"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4" y="204"/>
                    </a:lnTo>
                    <a:lnTo>
                      <a:pt x="6" y="205"/>
                    </a:lnTo>
                    <a:lnTo>
                      <a:pt x="7" y="205"/>
                    </a:lnTo>
                    <a:lnTo>
                      <a:pt x="8" y="206"/>
                    </a:lnTo>
                    <a:lnTo>
                      <a:pt x="9" y="207"/>
                    </a:lnTo>
                    <a:lnTo>
                      <a:pt x="11" y="207"/>
                    </a:lnTo>
                    <a:lnTo>
                      <a:pt x="12" y="207"/>
                    </a:lnTo>
                    <a:lnTo>
                      <a:pt x="14" y="208"/>
                    </a:lnTo>
                    <a:close/>
                  </a:path>
                </a:pathLst>
              </a:custGeom>
              <a:solidFill>
                <a:srgbClr val="DADEDC"/>
              </a:solidFill>
              <a:ln w="0">
                <a:solidFill>
                  <a:srgbClr val="000000"/>
                </a:solidFill>
                <a:round/>
                <a:headEnd/>
                <a:tailEnd/>
              </a:ln>
            </p:spPr>
            <p:txBody>
              <a:bodyPr/>
              <a:lstStyle/>
              <a:p>
                <a:pPr algn="ctr"/>
                <a:endParaRPr lang="en-US" sz="1800"/>
              </a:p>
            </p:txBody>
          </p:sp>
          <p:sp>
            <p:nvSpPr>
              <p:cNvPr id="309832" name="Freeform 348"/>
              <p:cNvSpPr>
                <a:spLocks/>
              </p:cNvSpPr>
              <p:nvPr/>
            </p:nvSpPr>
            <p:spPr bwMode="auto">
              <a:xfrm>
                <a:off x="4793" y="1289"/>
                <a:ext cx="15" cy="4"/>
              </a:xfrm>
              <a:custGeom>
                <a:avLst/>
                <a:gdLst>
                  <a:gd name="T0" fmla="*/ 14 w 341"/>
                  <a:gd name="T1" fmla="*/ 4 h 99"/>
                  <a:gd name="T2" fmla="*/ 14 w 341"/>
                  <a:gd name="T3" fmla="*/ 4 h 99"/>
                  <a:gd name="T4" fmla="*/ 14 w 341"/>
                  <a:gd name="T5" fmla="*/ 4 h 99"/>
                  <a:gd name="T6" fmla="*/ 14 w 341"/>
                  <a:gd name="T7" fmla="*/ 4 h 99"/>
                  <a:gd name="T8" fmla="*/ 15 w 341"/>
                  <a:gd name="T9" fmla="*/ 4 h 99"/>
                  <a:gd name="T10" fmla="*/ 15 w 341"/>
                  <a:gd name="T11" fmla="*/ 3 h 99"/>
                  <a:gd name="T12" fmla="*/ 15 w 341"/>
                  <a:gd name="T13" fmla="*/ 3 h 99"/>
                  <a:gd name="T14" fmla="*/ 15 w 341"/>
                  <a:gd name="T15" fmla="*/ 3 h 99"/>
                  <a:gd name="T16" fmla="*/ 15 w 341"/>
                  <a:gd name="T17" fmla="*/ 1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0 h 99"/>
                  <a:gd name="T44" fmla="*/ 0 w 341"/>
                  <a:gd name="T45" fmla="*/ 1 h 99"/>
                  <a:gd name="T46" fmla="*/ 0 w 341"/>
                  <a:gd name="T47" fmla="*/ 1 h 99"/>
                  <a:gd name="T48" fmla="*/ 0 w 341"/>
                  <a:gd name="T49" fmla="*/ 1 h 99"/>
                  <a:gd name="T50" fmla="*/ 0 w 341"/>
                  <a:gd name="T51" fmla="*/ 3 h 99"/>
                  <a:gd name="T52" fmla="*/ 0 w 341"/>
                  <a:gd name="T53" fmla="*/ 3 h 99"/>
                  <a:gd name="T54" fmla="*/ 0 w 341"/>
                  <a:gd name="T55" fmla="*/ 3 h 99"/>
                  <a:gd name="T56" fmla="*/ 0 w 341"/>
                  <a:gd name="T57" fmla="*/ 3 h 99"/>
                  <a:gd name="T58" fmla="*/ 0 w 341"/>
                  <a:gd name="T59" fmla="*/ 4 h 99"/>
                  <a:gd name="T60" fmla="*/ 1 w 341"/>
                  <a:gd name="T61" fmla="*/ 4 h 99"/>
                  <a:gd name="T62" fmla="*/ 1 w 341"/>
                  <a:gd name="T63" fmla="*/ 4 h 99"/>
                  <a:gd name="T64" fmla="*/ 1 w 341"/>
                  <a:gd name="T65" fmla="*/ 4 h 99"/>
                  <a:gd name="T66" fmla="*/ 2 w 34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8" y="98"/>
                    </a:lnTo>
                    <a:lnTo>
                      <a:pt x="311" y="98"/>
                    </a:lnTo>
                    <a:lnTo>
                      <a:pt x="315" y="97"/>
                    </a:lnTo>
                    <a:lnTo>
                      <a:pt x="318" y="96"/>
                    </a:lnTo>
                    <a:lnTo>
                      <a:pt x="321" y="95"/>
                    </a:lnTo>
                    <a:lnTo>
                      <a:pt x="324" y="93"/>
                    </a:lnTo>
                    <a:lnTo>
                      <a:pt x="328" y="91"/>
                    </a:lnTo>
                    <a:lnTo>
                      <a:pt x="330" y="89"/>
                    </a:lnTo>
                    <a:lnTo>
                      <a:pt x="332" y="87"/>
                    </a:lnTo>
                    <a:lnTo>
                      <a:pt x="334" y="85"/>
                    </a:lnTo>
                    <a:lnTo>
                      <a:pt x="336" y="82"/>
                    </a:lnTo>
                    <a:lnTo>
                      <a:pt x="338" y="80"/>
                    </a:lnTo>
                    <a:lnTo>
                      <a:pt x="339" y="77"/>
                    </a:lnTo>
                    <a:lnTo>
                      <a:pt x="340" y="74"/>
                    </a:lnTo>
                    <a:lnTo>
                      <a:pt x="340" y="71"/>
                    </a:lnTo>
                    <a:lnTo>
                      <a:pt x="341" y="67"/>
                    </a:lnTo>
                    <a:lnTo>
                      <a:pt x="341" y="32"/>
                    </a:lnTo>
                    <a:lnTo>
                      <a:pt x="340" y="27"/>
                    </a:lnTo>
                    <a:lnTo>
                      <a:pt x="340" y="24"/>
                    </a:lnTo>
                    <a:lnTo>
                      <a:pt x="339" y="21"/>
                    </a:lnTo>
                    <a:lnTo>
                      <a:pt x="338" y="18"/>
                    </a:lnTo>
                    <a:lnTo>
                      <a:pt x="336" y="16"/>
                    </a:lnTo>
                    <a:lnTo>
                      <a:pt x="334" y="13"/>
                    </a:lnTo>
                    <a:lnTo>
                      <a:pt x="332" y="11"/>
                    </a:lnTo>
                    <a:lnTo>
                      <a:pt x="330" y="9"/>
                    </a:lnTo>
                    <a:lnTo>
                      <a:pt x="328" y="7"/>
                    </a:lnTo>
                    <a:lnTo>
                      <a:pt x="324" y="5"/>
                    </a:lnTo>
                    <a:lnTo>
                      <a:pt x="321" y="3"/>
                    </a:lnTo>
                    <a:lnTo>
                      <a:pt x="318" y="2"/>
                    </a:lnTo>
                    <a:lnTo>
                      <a:pt x="315" y="1"/>
                    </a:lnTo>
                    <a:lnTo>
                      <a:pt x="311" y="0"/>
                    </a:lnTo>
                    <a:lnTo>
                      <a:pt x="308" y="0"/>
                    </a:lnTo>
                    <a:lnTo>
                      <a:pt x="305" y="0"/>
                    </a:lnTo>
                    <a:lnTo>
                      <a:pt x="36" y="0"/>
                    </a:lnTo>
                    <a:lnTo>
                      <a:pt x="32" y="0"/>
                    </a:lnTo>
                    <a:lnTo>
                      <a:pt x="29" y="0"/>
                    </a:lnTo>
                    <a:lnTo>
                      <a:pt x="25" y="1"/>
                    </a:lnTo>
                    <a:lnTo>
                      <a:pt x="22" y="2"/>
                    </a:lnTo>
                    <a:lnTo>
                      <a:pt x="19" y="3"/>
                    </a:lnTo>
                    <a:lnTo>
                      <a:pt x="15" y="5"/>
                    </a:lnTo>
                    <a:lnTo>
                      <a:pt x="12"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2" y="91"/>
                    </a:lnTo>
                    <a:lnTo>
                      <a:pt x="15" y="93"/>
                    </a:lnTo>
                    <a:lnTo>
                      <a:pt x="19" y="95"/>
                    </a:lnTo>
                    <a:lnTo>
                      <a:pt x="22" y="96"/>
                    </a:lnTo>
                    <a:lnTo>
                      <a:pt x="25" y="97"/>
                    </a:lnTo>
                    <a:lnTo>
                      <a:pt x="29" y="98"/>
                    </a:lnTo>
                    <a:lnTo>
                      <a:pt x="32" y="98"/>
                    </a:lnTo>
                    <a:lnTo>
                      <a:pt x="36"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833" name="Freeform 349"/>
              <p:cNvSpPr>
                <a:spLocks/>
              </p:cNvSpPr>
              <p:nvPr/>
            </p:nvSpPr>
            <p:spPr bwMode="auto">
              <a:xfrm>
                <a:off x="4768" y="1288"/>
                <a:ext cx="20" cy="12"/>
              </a:xfrm>
              <a:custGeom>
                <a:avLst/>
                <a:gdLst>
                  <a:gd name="T0" fmla="*/ 18 w 477"/>
                  <a:gd name="T1" fmla="*/ 12 h 283"/>
                  <a:gd name="T2" fmla="*/ 18 w 477"/>
                  <a:gd name="T3" fmla="*/ 12 h 283"/>
                  <a:gd name="T4" fmla="*/ 18 w 477"/>
                  <a:gd name="T5" fmla="*/ 12 h 283"/>
                  <a:gd name="T6" fmla="*/ 19 w 477"/>
                  <a:gd name="T7" fmla="*/ 11 h 283"/>
                  <a:gd name="T8" fmla="*/ 19 w 477"/>
                  <a:gd name="T9" fmla="*/ 11 h 283"/>
                  <a:gd name="T10" fmla="*/ 20 w 477"/>
                  <a:gd name="T11" fmla="*/ 10 h 283"/>
                  <a:gd name="T12" fmla="*/ 20 w 477"/>
                  <a:gd name="T13" fmla="*/ 10 h 283"/>
                  <a:gd name="T14" fmla="*/ 20 w 477"/>
                  <a:gd name="T15" fmla="*/ 9 h 283"/>
                  <a:gd name="T16" fmla="*/ 19 w 477"/>
                  <a:gd name="T17" fmla="*/ 3 h 283"/>
                  <a:gd name="T18" fmla="*/ 19 w 477"/>
                  <a:gd name="T19" fmla="*/ 2 h 283"/>
                  <a:gd name="T20" fmla="*/ 19 w 477"/>
                  <a:gd name="T21" fmla="*/ 2 h 283"/>
                  <a:gd name="T22" fmla="*/ 19 w 477"/>
                  <a:gd name="T23" fmla="*/ 1 h 283"/>
                  <a:gd name="T24" fmla="*/ 19 w 477"/>
                  <a:gd name="T25" fmla="*/ 1 h 283"/>
                  <a:gd name="T26" fmla="*/ 18 w 477"/>
                  <a:gd name="T27" fmla="*/ 0 h 283"/>
                  <a:gd name="T28" fmla="*/ 18 w 477"/>
                  <a:gd name="T29" fmla="*/ 0 h 283"/>
                  <a:gd name="T30" fmla="*/ 18 w 477"/>
                  <a:gd name="T31" fmla="*/ 0 h 283"/>
                  <a:gd name="T32" fmla="*/ 17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1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19" y="282"/>
                    </a:lnTo>
                    <a:lnTo>
                      <a:pt x="425" y="281"/>
                    </a:lnTo>
                    <a:lnTo>
                      <a:pt x="430" y="279"/>
                    </a:lnTo>
                    <a:lnTo>
                      <a:pt x="435" y="277"/>
                    </a:lnTo>
                    <a:lnTo>
                      <a:pt x="440" y="274"/>
                    </a:lnTo>
                    <a:lnTo>
                      <a:pt x="445" y="271"/>
                    </a:lnTo>
                    <a:lnTo>
                      <a:pt x="451" y="267"/>
                    </a:lnTo>
                    <a:lnTo>
                      <a:pt x="456" y="263"/>
                    </a:lnTo>
                    <a:lnTo>
                      <a:pt x="460" y="258"/>
                    </a:lnTo>
                    <a:lnTo>
                      <a:pt x="464" y="252"/>
                    </a:lnTo>
                    <a:lnTo>
                      <a:pt x="468" y="247"/>
                    </a:lnTo>
                    <a:lnTo>
                      <a:pt x="471" y="241"/>
                    </a:lnTo>
                    <a:lnTo>
                      <a:pt x="473" y="235"/>
                    </a:lnTo>
                    <a:lnTo>
                      <a:pt x="475" y="229"/>
                    </a:lnTo>
                    <a:lnTo>
                      <a:pt x="476" y="222"/>
                    </a:lnTo>
                    <a:lnTo>
                      <a:pt x="477" y="216"/>
                    </a:lnTo>
                    <a:lnTo>
                      <a:pt x="463" y="68"/>
                    </a:lnTo>
                    <a:lnTo>
                      <a:pt x="462" y="61"/>
                    </a:lnTo>
                    <a:lnTo>
                      <a:pt x="462" y="53"/>
                    </a:lnTo>
                    <a:lnTo>
                      <a:pt x="460" y="47"/>
                    </a:lnTo>
                    <a:lnTo>
                      <a:pt x="459" y="41"/>
                    </a:lnTo>
                    <a:lnTo>
                      <a:pt x="457" y="35"/>
                    </a:lnTo>
                    <a:lnTo>
                      <a:pt x="454" y="30"/>
                    </a:lnTo>
                    <a:lnTo>
                      <a:pt x="452" y="25"/>
                    </a:lnTo>
                    <a:lnTo>
                      <a:pt x="448" y="20"/>
                    </a:lnTo>
                    <a:lnTo>
                      <a:pt x="444" y="16"/>
                    </a:lnTo>
                    <a:lnTo>
                      <a:pt x="441" y="11"/>
                    </a:lnTo>
                    <a:lnTo>
                      <a:pt x="437" y="8"/>
                    </a:lnTo>
                    <a:lnTo>
                      <a:pt x="433" y="5"/>
                    </a:lnTo>
                    <a:lnTo>
                      <a:pt x="428" y="3"/>
                    </a:lnTo>
                    <a:lnTo>
                      <a:pt x="424" y="1"/>
                    </a:lnTo>
                    <a:lnTo>
                      <a:pt x="419" y="0"/>
                    </a:lnTo>
                    <a:lnTo>
                      <a:pt x="415" y="0"/>
                    </a:lnTo>
                    <a:lnTo>
                      <a:pt x="63" y="0"/>
                    </a:lnTo>
                    <a:lnTo>
                      <a:pt x="57" y="0"/>
                    </a:lnTo>
                    <a:lnTo>
                      <a:pt x="52" y="1"/>
                    </a:lnTo>
                    <a:lnTo>
                      <a:pt x="48" y="3"/>
                    </a:lnTo>
                    <a:lnTo>
                      <a:pt x="43" y="5"/>
                    </a:lnTo>
                    <a:lnTo>
                      <a:pt x="39" y="8"/>
                    </a:lnTo>
                    <a:lnTo>
                      <a:pt x="35" y="11"/>
                    </a:lnTo>
                    <a:lnTo>
                      <a:pt x="32" y="16"/>
                    </a:lnTo>
                    <a:lnTo>
                      <a:pt x="28" y="20"/>
                    </a:lnTo>
                    <a:lnTo>
                      <a:pt x="25" y="25"/>
                    </a:lnTo>
                    <a:lnTo>
                      <a:pt x="22" y="30"/>
                    </a:lnTo>
                    <a:lnTo>
                      <a:pt x="19" y="35"/>
                    </a:lnTo>
                    <a:lnTo>
                      <a:pt x="17" y="41"/>
                    </a:lnTo>
                    <a:lnTo>
                      <a:pt x="16" y="47"/>
                    </a:lnTo>
                    <a:lnTo>
                      <a:pt x="14" y="53"/>
                    </a:lnTo>
                    <a:lnTo>
                      <a:pt x="14" y="61"/>
                    </a:lnTo>
                    <a:lnTo>
                      <a:pt x="14" y="68"/>
                    </a:lnTo>
                    <a:lnTo>
                      <a:pt x="0" y="216"/>
                    </a:lnTo>
                    <a:lnTo>
                      <a:pt x="0" y="222"/>
                    </a:lnTo>
                    <a:lnTo>
                      <a:pt x="1" y="229"/>
                    </a:lnTo>
                    <a:lnTo>
                      <a:pt x="3" y="235"/>
                    </a:lnTo>
                    <a:lnTo>
                      <a:pt x="5" y="241"/>
                    </a:lnTo>
                    <a:lnTo>
                      <a:pt x="8" y="247"/>
                    </a:lnTo>
                    <a:lnTo>
                      <a:pt x="12" y="252"/>
                    </a:lnTo>
                    <a:lnTo>
                      <a:pt x="16" y="258"/>
                    </a:lnTo>
                    <a:lnTo>
                      <a:pt x="20" y="263"/>
                    </a:lnTo>
                    <a:lnTo>
                      <a:pt x="26" y="267"/>
                    </a:lnTo>
                    <a:lnTo>
                      <a:pt x="31" y="271"/>
                    </a:lnTo>
                    <a:lnTo>
                      <a:pt x="36" y="274"/>
                    </a:lnTo>
                    <a:lnTo>
                      <a:pt x="41" y="277"/>
                    </a:lnTo>
                    <a:lnTo>
                      <a:pt x="46" y="279"/>
                    </a:lnTo>
                    <a:lnTo>
                      <a:pt x="51" y="281"/>
                    </a:lnTo>
                    <a:lnTo>
                      <a:pt x="57"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834" name="Freeform 350"/>
              <p:cNvSpPr>
                <a:spLocks/>
              </p:cNvSpPr>
              <p:nvPr/>
            </p:nvSpPr>
            <p:spPr bwMode="auto">
              <a:xfrm>
                <a:off x="4768" y="1288"/>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9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400" y="268"/>
                    </a:lnTo>
                    <a:lnTo>
                      <a:pt x="405" y="267"/>
                    </a:lnTo>
                    <a:lnTo>
                      <a:pt x="410" y="266"/>
                    </a:lnTo>
                    <a:lnTo>
                      <a:pt x="415" y="264"/>
                    </a:lnTo>
                    <a:lnTo>
                      <a:pt x="420" y="261"/>
                    </a:lnTo>
                    <a:lnTo>
                      <a:pt x="425" y="258"/>
                    </a:lnTo>
                    <a:lnTo>
                      <a:pt x="429" y="254"/>
                    </a:lnTo>
                    <a:lnTo>
                      <a:pt x="434" y="250"/>
                    </a:lnTo>
                    <a:lnTo>
                      <a:pt x="439" y="245"/>
                    </a:lnTo>
                    <a:lnTo>
                      <a:pt x="443" y="240"/>
                    </a:lnTo>
                    <a:lnTo>
                      <a:pt x="446" y="235"/>
                    </a:lnTo>
                    <a:lnTo>
                      <a:pt x="449" y="230"/>
                    </a:lnTo>
                    <a:lnTo>
                      <a:pt x="451" y="224"/>
                    </a:lnTo>
                    <a:lnTo>
                      <a:pt x="453" y="218"/>
                    </a:lnTo>
                    <a:lnTo>
                      <a:pt x="454" y="212"/>
                    </a:lnTo>
                    <a:lnTo>
                      <a:pt x="455" y="205"/>
                    </a:lnTo>
                    <a:lnTo>
                      <a:pt x="442" y="64"/>
                    </a:lnTo>
                    <a:lnTo>
                      <a:pt x="441" y="57"/>
                    </a:lnTo>
                    <a:lnTo>
                      <a:pt x="441" y="51"/>
                    </a:lnTo>
                    <a:lnTo>
                      <a:pt x="439" y="44"/>
                    </a:lnTo>
                    <a:lnTo>
                      <a:pt x="437" y="38"/>
                    </a:lnTo>
                    <a:lnTo>
                      <a:pt x="435" y="33"/>
                    </a:lnTo>
                    <a:lnTo>
                      <a:pt x="433" y="28"/>
                    </a:lnTo>
                    <a:lnTo>
                      <a:pt x="430" y="23"/>
                    </a:lnTo>
                    <a:lnTo>
                      <a:pt x="427" y="19"/>
                    </a:lnTo>
                    <a:lnTo>
                      <a:pt x="424" y="15"/>
                    </a:lnTo>
                    <a:lnTo>
                      <a:pt x="421" y="11"/>
                    </a:lnTo>
                    <a:lnTo>
                      <a:pt x="417" y="7"/>
                    </a:lnTo>
                    <a:lnTo>
                      <a:pt x="413" y="4"/>
                    </a:lnTo>
                    <a:lnTo>
                      <a:pt x="409" y="2"/>
                    </a:lnTo>
                    <a:lnTo>
                      <a:pt x="405" y="1"/>
                    </a:lnTo>
                    <a:lnTo>
                      <a:pt x="400" y="0"/>
                    </a:lnTo>
                    <a:lnTo>
                      <a:pt x="395" y="0"/>
                    </a:lnTo>
                    <a:lnTo>
                      <a:pt x="61" y="0"/>
                    </a:lnTo>
                    <a:lnTo>
                      <a:pt x="56" y="0"/>
                    </a:lnTo>
                    <a:lnTo>
                      <a:pt x="50" y="1"/>
                    </a:lnTo>
                    <a:lnTo>
                      <a:pt x="46" y="2"/>
                    </a:lnTo>
                    <a:lnTo>
                      <a:pt x="42" y="4"/>
                    </a:lnTo>
                    <a:lnTo>
                      <a:pt x="38" y="7"/>
                    </a:lnTo>
                    <a:lnTo>
                      <a:pt x="34" y="11"/>
                    </a:lnTo>
                    <a:lnTo>
                      <a:pt x="31" y="15"/>
                    </a:lnTo>
                    <a:lnTo>
                      <a:pt x="28" y="19"/>
                    </a:lnTo>
                    <a:lnTo>
                      <a:pt x="25" y="23"/>
                    </a:lnTo>
                    <a:lnTo>
                      <a:pt x="22" y="28"/>
                    </a:lnTo>
                    <a:lnTo>
                      <a:pt x="20" y="33"/>
                    </a:lnTo>
                    <a:lnTo>
                      <a:pt x="18" y="38"/>
                    </a:lnTo>
                    <a:lnTo>
                      <a:pt x="17" y="44"/>
                    </a:lnTo>
                    <a:lnTo>
                      <a:pt x="15" y="51"/>
                    </a:lnTo>
                    <a:lnTo>
                      <a:pt x="15" y="57"/>
                    </a:lnTo>
                    <a:lnTo>
                      <a:pt x="15" y="64"/>
                    </a:lnTo>
                    <a:lnTo>
                      <a:pt x="0" y="205"/>
                    </a:lnTo>
                    <a:lnTo>
                      <a:pt x="0" y="212"/>
                    </a:lnTo>
                    <a:lnTo>
                      <a:pt x="1" y="218"/>
                    </a:lnTo>
                    <a:lnTo>
                      <a:pt x="3" y="224"/>
                    </a:lnTo>
                    <a:lnTo>
                      <a:pt x="5" y="230"/>
                    </a:lnTo>
                    <a:lnTo>
                      <a:pt x="8" y="235"/>
                    </a:lnTo>
                    <a:lnTo>
                      <a:pt x="13" y="240"/>
                    </a:lnTo>
                    <a:lnTo>
                      <a:pt x="16" y="245"/>
                    </a:lnTo>
                    <a:lnTo>
                      <a:pt x="21" y="250"/>
                    </a:lnTo>
                    <a:lnTo>
                      <a:pt x="25" y="254"/>
                    </a:lnTo>
                    <a:lnTo>
                      <a:pt x="30" y="258"/>
                    </a:lnTo>
                    <a:lnTo>
                      <a:pt x="35" y="261"/>
                    </a:lnTo>
                    <a:lnTo>
                      <a:pt x="40" y="264"/>
                    </a:lnTo>
                    <a:lnTo>
                      <a:pt x="45" y="266"/>
                    </a:lnTo>
                    <a:lnTo>
                      <a:pt x="50" y="267"/>
                    </a:lnTo>
                    <a:lnTo>
                      <a:pt x="56" y="268"/>
                    </a:lnTo>
                    <a:lnTo>
                      <a:pt x="61"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835" name="Freeform 351"/>
              <p:cNvSpPr>
                <a:spLocks/>
              </p:cNvSpPr>
              <p:nvPr/>
            </p:nvSpPr>
            <p:spPr bwMode="auto">
              <a:xfrm>
                <a:off x="4771" y="1294"/>
                <a:ext cx="14" cy="5"/>
              </a:xfrm>
              <a:custGeom>
                <a:avLst/>
                <a:gdLst>
                  <a:gd name="T0" fmla="*/ 14 w 332"/>
                  <a:gd name="T1" fmla="*/ 2 h 121"/>
                  <a:gd name="T2" fmla="*/ 14 w 332"/>
                  <a:gd name="T3" fmla="*/ 3 h 121"/>
                  <a:gd name="T4" fmla="*/ 14 w 332"/>
                  <a:gd name="T5" fmla="*/ 3 h 121"/>
                  <a:gd name="T6" fmla="*/ 14 w 332"/>
                  <a:gd name="T7" fmla="*/ 3 h 121"/>
                  <a:gd name="T8" fmla="*/ 14 w 332"/>
                  <a:gd name="T9" fmla="*/ 3 h 121"/>
                  <a:gd name="T10" fmla="*/ 14 w 332"/>
                  <a:gd name="T11" fmla="*/ 4 h 121"/>
                  <a:gd name="T12" fmla="*/ 14 w 332"/>
                  <a:gd name="T13" fmla="*/ 4 h 121"/>
                  <a:gd name="T14" fmla="*/ 14 w 332"/>
                  <a:gd name="T15" fmla="*/ 4 h 121"/>
                  <a:gd name="T16" fmla="*/ 14 w 332"/>
                  <a:gd name="T17" fmla="*/ 4 h 121"/>
                  <a:gd name="T18" fmla="*/ 13 w 332"/>
                  <a:gd name="T19" fmla="*/ 4 h 121"/>
                  <a:gd name="T20" fmla="*/ 13 w 332"/>
                  <a:gd name="T21" fmla="*/ 5 h 121"/>
                  <a:gd name="T22" fmla="*/ 13 w 332"/>
                  <a:gd name="T23" fmla="*/ 5 h 121"/>
                  <a:gd name="T24" fmla="*/ 13 w 332"/>
                  <a:gd name="T25" fmla="*/ 5 h 121"/>
                  <a:gd name="T26" fmla="*/ 13 w 332"/>
                  <a:gd name="T27" fmla="*/ 5 h 121"/>
                  <a:gd name="T28" fmla="*/ 13 w 332"/>
                  <a:gd name="T29" fmla="*/ 5 h 121"/>
                  <a:gd name="T30" fmla="*/ 13 w 332"/>
                  <a:gd name="T31" fmla="*/ 5 h 121"/>
                  <a:gd name="T32" fmla="*/ 12 w 332"/>
                  <a:gd name="T33" fmla="*/ 5 h 121"/>
                  <a:gd name="T34" fmla="*/ 2 w 332"/>
                  <a:gd name="T35" fmla="*/ 5 h 121"/>
                  <a:gd name="T36" fmla="*/ 1 w 332"/>
                  <a:gd name="T37" fmla="*/ 5 h 121"/>
                  <a:gd name="T38" fmla="*/ 1 w 332"/>
                  <a:gd name="T39" fmla="*/ 5 h 121"/>
                  <a:gd name="T40" fmla="*/ 1 w 332"/>
                  <a:gd name="T41" fmla="*/ 5 h 121"/>
                  <a:gd name="T42" fmla="*/ 1 w 332"/>
                  <a:gd name="T43" fmla="*/ 5 h 121"/>
                  <a:gd name="T44" fmla="*/ 1 w 332"/>
                  <a:gd name="T45" fmla="*/ 5 h 121"/>
                  <a:gd name="T46" fmla="*/ 1 w 332"/>
                  <a:gd name="T47" fmla="*/ 5 h 121"/>
                  <a:gd name="T48" fmla="*/ 1 w 332"/>
                  <a:gd name="T49" fmla="*/ 4 h 121"/>
                  <a:gd name="T50" fmla="*/ 0 w 332"/>
                  <a:gd name="T51" fmla="*/ 4 h 121"/>
                  <a:gd name="T52" fmla="*/ 0 w 332"/>
                  <a:gd name="T53" fmla="*/ 4 h 121"/>
                  <a:gd name="T54" fmla="*/ 0 w 332"/>
                  <a:gd name="T55" fmla="*/ 4 h 121"/>
                  <a:gd name="T56" fmla="*/ 0 w 332"/>
                  <a:gd name="T57" fmla="*/ 4 h 121"/>
                  <a:gd name="T58" fmla="*/ 0 w 332"/>
                  <a:gd name="T59" fmla="*/ 3 h 121"/>
                  <a:gd name="T60" fmla="*/ 0 w 332"/>
                  <a:gd name="T61" fmla="*/ 3 h 121"/>
                  <a:gd name="T62" fmla="*/ 0 w 332"/>
                  <a:gd name="T63" fmla="*/ 3 h 121"/>
                  <a:gd name="T64" fmla="*/ 0 w 332"/>
                  <a:gd name="T65" fmla="*/ 3 h 121"/>
                  <a:gd name="T66" fmla="*/ 0 w 332"/>
                  <a:gd name="T67" fmla="*/ 2 h 121"/>
                  <a:gd name="T68" fmla="*/ 0 w 332"/>
                  <a:gd name="T69" fmla="*/ 0 h 121"/>
                  <a:gd name="T70" fmla="*/ 14 w 332"/>
                  <a:gd name="T71" fmla="*/ 0 h 121"/>
                  <a:gd name="T72" fmla="*/ 14 w 332"/>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1"/>
                  <a:gd name="T113" fmla="*/ 332 w 33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1">
                    <a:moveTo>
                      <a:pt x="332" y="60"/>
                    </a:moveTo>
                    <a:lnTo>
                      <a:pt x="331" y="65"/>
                    </a:lnTo>
                    <a:lnTo>
                      <a:pt x="331" y="71"/>
                    </a:lnTo>
                    <a:lnTo>
                      <a:pt x="330" y="77"/>
                    </a:lnTo>
                    <a:lnTo>
                      <a:pt x="329" y="83"/>
                    </a:lnTo>
                    <a:lnTo>
                      <a:pt x="327" y="88"/>
                    </a:lnTo>
                    <a:lnTo>
                      <a:pt x="326" y="93"/>
                    </a:lnTo>
                    <a:lnTo>
                      <a:pt x="323" y="98"/>
                    </a:lnTo>
                    <a:lnTo>
                      <a:pt x="321" y="102"/>
                    </a:lnTo>
                    <a:lnTo>
                      <a:pt x="319" y="106"/>
                    </a:lnTo>
                    <a:lnTo>
                      <a:pt x="316" y="109"/>
                    </a:lnTo>
                    <a:lnTo>
                      <a:pt x="313" y="112"/>
                    </a:lnTo>
                    <a:lnTo>
                      <a:pt x="309" y="115"/>
                    </a:lnTo>
                    <a:lnTo>
                      <a:pt x="306" y="117"/>
                    </a:lnTo>
                    <a:lnTo>
                      <a:pt x="302" y="118"/>
                    </a:lnTo>
                    <a:lnTo>
                      <a:pt x="298" y="119"/>
                    </a:lnTo>
                    <a:lnTo>
                      <a:pt x="293" y="121"/>
                    </a:lnTo>
                    <a:lnTo>
                      <a:pt x="38" y="121"/>
                    </a:lnTo>
                    <a:lnTo>
                      <a:pt x="33" y="119"/>
                    </a:lnTo>
                    <a:lnTo>
                      <a:pt x="29" y="118"/>
                    </a:lnTo>
                    <a:lnTo>
                      <a:pt x="26" y="117"/>
                    </a:lnTo>
                    <a:lnTo>
                      <a:pt x="21" y="115"/>
                    </a:lnTo>
                    <a:lnTo>
                      <a:pt x="18" y="112"/>
                    </a:lnTo>
                    <a:lnTo>
                      <a:pt x="15" y="109"/>
                    </a:lnTo>
                    <a:lnTo>
                      <a:pt x="12" y="106"/>
                    </a:lnTo>
                    <a:lnTo>
                      <a:pt x="9" y="102"/>
                    </a:lnTo>
                    <a:lnTo>
                      <a:pt x="7" y="98"/>
                    </a:lnTo>
                    <a:lnTo>
                      <a:pt x="5" y="93"/>
                    </a:lnTo>
                    <a:lnTo>
                      <a:pt x="3" y="88"/>
                    </a:lnTo>
                    <a:lnTo>
                      <a:pt x="2" y="83"/>
                    </a:lnTo>
                    <a:lnTo>
                      <a:pt x="1" y="77"/>
                    </a:lnTo>
                    <a:lnTo>
                      <a:pt x="0" y="71"/>
                    </a:lnTo>
                    <a:lnTo>
                      <a:pt x="0" y="65"/>
                    </a:lnTo>
                    <a:lnTo>
                      <a:pt x="0" y="60"/>
                    </a:lnTo>
                    <a:lnTo>
                      <a:pt x="2" y="0"/>
                    </a:lnTo>
                    <a:lnTo>
                      <a:pt x="329"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836" name="Freeform 352"/>
              <p:cNvSpPr>
                <a:spLocks/>
              </p:cNvSpPr>
              <p:nvPr/>
            </p:nvSpPr>
            <p:spPr bwMode="auto">
              <a:xfrm>
                <a:off x="4769" y="1290"/>
                <a:ext cx="1" cy="8"/>
              </a:xfrm>
              <a:custGeom>
                <a:avLst/>
                <a:gdLst>
                  <a:gd name="T0" fmla="*/ 1 w 32"/>
                  <a:gd name="T1" fmla="*/ 8 h 200"/>
                  <a:gd name="T2" fmla="*/ 1 w 32"/>
                  <a:gd name="T3" fmla="*/ 8 h 200"/>
                  <a:gd name="T4" fmla="*/ 1 w 32"/>
                  <a:gd name="T5" fmla="*/ 8 h 200"/>
                  <a:gd name="T6" fmla="*/ 1 w 32"/>
                  <a:gd name="T7" fmla="*/ 8 h 200"/>
                  <a:gd name="T8" fmla="*/ 1 w 32"/>
                  <a:gd name="T9" fmla="*/ 8 h 200"/>
                  <a:gd name="T10" fmla="*/ 1 w 32"/>
                  <a:gd name="T11" fmla="*/ 8 h 200"/>
                  <a:gd name="T12" fmla="*/ 1 w 32"/>
                  <a:gd name="T13" fmla="*/ 7 h 200"/>
                  <a:gd name="T14" fmla="*/ 1 w 32"/>
                  <a:gd name="T15" fmla="*/ 7 h 200"/>
                  <a:gd name="T16" fmla="*/ 1 w 32"/>
                  <a:gd name="T17" fmla="*/ 1 h 200"/>
                  <a:gd name="T18" fmla="*/ 1 w 32"/>
                  <a:gd name="T19" fmla="*/ 1 h 200"/>
                  <a:gd name="T20" fmla="*/ 1 w 32"/>
                  <a:gd name="T21" fmla="*/ 0 h 200"/>
                  <a:gd name="T22" fmla="*/ 1 w 32"/>
                  <a:gd name="T23" fmla="*/ 0 h 200"/>
                  <a:gd name="T24" fmla="*/ 1 w 32"/>
                  <a:gd name="T25" fmla="*/ 0 h 200"/>
                  <a:gd name="T26" fmla="*/ 1 w 32"/>
                  <a:gd name="T27" fmla="*/ 0 h 200"/>
                  <a:gd name="T28" fmla="*/ 1 w 32"/>
                  <a:gd name="T29" fmla="*/ 0 h 200"/>
                  <a:gd name="T30" fmla="*/ 1 w 32"/>
                  <a:gd name="T31" fmla="*/ 0 h 200"/>
                  <a:gd name="T32" fmla="*/ 1 w 32"/>
                  <a:gd name="T33" fmla="*/ 0 h 200"/>
                  <a:gd name="T34" fmla="*/ 0 w 32"/>
                  <a:gd name="T35" fmla="*/ 0 h 200"/>
                  <a:gd name="T36" fmla="*/ 0 w 32"/>
                  <a:gd name="T37" fmla="*/ 0 h 200"/>
                  <a:gd name="T38" fmla="*/ 0 w 32"/>
                  <a:gd name="T39" fmla="*/ 0 h 200"/>
                  <a:gd name="T40" fmla="*/ 0 w 32"/>
                  <a:gd name="T41" fmla="*/ 0 h 200"/>
                  <a:gd name="T42" fmla="*/ 0 w 32"/>
                  <a:gd name="T43" fmla="*/ 0 h 200"/>
                  <a:gd name="T44" fmla="*/ 0 w 32"/>
                  <a:gd name="T45" fmla="*/ 0 h 200"/>
                  <a:gd name="T46" fmla="*/ 0 w 32"/>
                  <a:gd name="T47" fmla="*/ 1 h 200"/>
                  <a:gd name="T48" fmla="*/ 0 w 32"/>
                  <a:gd name="T49" fmla="*/ 1 h 200"/>
                  <a:gd name="T50" fmla="*/ 0 w 32"/>
                  <a:gd name="T51" fmla="*/ 7 h 200"/>
                  <a:gd name="T52" fmla="*/ 0 w 32"/>
                  <a:gd name="T53" fmla="*/ 7 h 200"/>
                  <a:gd name="T54" fmla="*/ 0 w 32"/>
                  <a:gd name="T55" fmla="*/ 7 h 200"/>
                  <a:gd name="T56" fmla="*/ 0 w 32"/>
                  <a:gd name="T57" fmla="*/ 7 h 200"/>
                  <a:gd name="T58" fmla="*/ 0 w 32"/>
                  <a:gd name="T59" fmla="*/ 8 h 200"/>
                  <a:gd name="T60" fmla="*/ 0 w 32"/>
                  <a:gd name="T61" fmla="*/ 8 h 200"/>
                  <a:gd name="T62" fmla="*/ 0 w 32"/>
                  <a:gd name="T63" fmla="*/ 8 h 200"/>
                  <a:gd name="T64" fmla="*/ 1 w 32"/>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0"/>
                  <a:gd name="T101" fmla="*/ 32 w 32"/>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0">
                    <a:moveTo>
                      <a:pt x="18" y="200"/>
                    </a:moveTo>
                    <a:lnTo>
                      <a:pt x="19" y="199"/>
                    </a:lnTo>
                    <a:lnTo>
                      <a:pt x="20" y="199"/>
                    </a:lnTo>
                    <a:lnTo>
                      <a:pt x="22" y="199"/>
                    </a:lnTo>
                    <a:lnTo>
                      <a:pt x="23" y="198"/>
                    </a:lnTo>
                    <a:lnTo>
                      <a:pt x="24" y="197"/>
                    </a:lnTo>
                    <a:lnTo>
                      <a:pt x="25" y="196"/>
                    </a:lnTo>
                    <a:lnTo>
                      <a:pt x="27" y="195"/>
                    </a:lnTo>
                    <a:lnTo>
                      <a:pt x="28" y="194"/>
                    </a:lnTo>
                    <a:lnTo>
                      <a:pt x="28" y="192"/>
                    </a:lnTo>
                    <a:lnTo>
                      <a:pt x="29" y="191"/>
                    </a:lnTo>
                    <a:lnTo>
                      <a:pt x="30" y="189"/>
                    </a:lnTo>
                    <a:lnTo>
                      <a:pt x="30" y="188"/>
                    </a:lnTo>
                    <a:lnTo>
                      <a:pt x="31" y="186"/>
                    </a:lnTo>
                    <a:lnTo>
                      <a:pt x="31" y="184"/>
                    </a:lnTo>
                    <a:lnTo>
                      <a:pt x="31" y="182"/>
                    </a:lnTo>
                    <a:lnTo>
                      <a:pt x="32" y="181"/>
                    </a:lnTo>
                    <a:lnTo>
                      <a:pt x="32" y="20"/>
                    </a:lnTo>
                    <a:lnTo>
                      <a:pt x="31" y="18"/>
                    </a:lnTo>
                    <a:lnTo>
                      <a:pt x="31" y="16"/>
                    </a:lnTo>
                    <a:lnTo>
                      <a:pt x="31" y="14"/>
                    </a:lnTo>
                    <a:lnTo>
                      <a:pt x="30" y="12"/>
                    </a:lnTo>
                    <a:lnTo>
                      <a:pt x="30" y="10"/>
                    </a:lnTo>
                    <a:lnTo>
                      <a:pt x="29" y="8"/>
                    </a:lnTo>
                    <a:lnTo>
                      <a:pt x="28" y="7"/>
                    </a:lnTo>
                    <a:lnTo>
                      <a:pt x="28" y="5"/>
                    </a:lnTo>
                    <a:lnTo>
                      <a:pt x="27" y="4"/>
                    </a:lnTo>
                    <a:lnTo>
                      <a:pt x="25" y="3"/>
                    </a:lnTo>
                    <a:lnTo>
                      <a:pt x="24" y="2"/>
                    </a:lnTo>
                    <a:lnTo>
                      <a:pt x="23" y="1"/>
                    </a:lnTo>
                    <a:lnTo>
                      <a:pt x="22" y="0"/>
                    </a:lnTo>
                    <a:lnTo>
                      <a:pt x="20" y="0"/>
                    </a:lnTo>
                    <a:lnTo>
                      <a:pt x="19" y="0"/>
                    </a:lnTo>
                    <a:lnTo>
                      <a:pt x="18" y="0"/>
                    </a:lnTo>
                    <a:lnTo>
                      <a:pt x="16" y="0"/>
                    </a:lnTo>
                    <a:lnTo>
                      <a:pt x="15" y="0"/>
                    </a:lnTo>
                    <a:lnTo>
                      <a:pt x="14" y="0"/>
                    </a:lnTo>
                    <a:lnTo>
                      <a:pt x="12" y="1"/>
                    </a:lnTo>
                    <a:lnTo>
                      <a:pt x="11" y="2"/>
                    </a:lnTo>
                    <a:lnTo>
                      <a:pt x="10" y="3"/>
                    </a:lnTo>
                    <a:lnTo>
                      <a:pt x="9" y="4"/>
                    </a:lnTo>
                    <a:lnTo>
                      <a:pt x="8" y="5"/>
                    </a:lnTo>
                    <a:lnTo>
                      <a:pt x="7" y="7"/>
                    </a:lnTo>
                    <a:lnTo>
                      <a:pt x="6" y="8"/>
                    </a:lnTo>
                    <a:lnTo>
                      <a:pt x="5" y="10"/>
                    </a:lnTo>
                    <a:lnTo>
                      <a:pt x="5" y="12"/>
                    </a:lnTo>
                    <a:lnTo>
                      <a:pt x="4" y="14"/>
                    </a:lnTo>
                    <a:lnTo>
                      <a:pt x="4" y="16"/>
                    </a:lnTo>
                    <a:lnTo>
                      <a:pt x="4" y="18"/>
                    </a:lnTo>
                    <a:lnTo>
                      <a:pt x="4" y="20"/>
                    </a:lnTo>
                    <a:lnTo>
                      <a:pt x="0" y="167"/>
                    </a:lnTo>
                    <a:lnTo>
                      <a:pt x="0" y="169"/>
                    </a:lnTo>
                    <a:lnTo>
                      <a:pt x="0" y="171"/>
                    </a:lnTo>
                    <a:lnTo>
                      <a:pt x="1" y="175"/>
                    </a:lnTo>
                    <a:lnTo>
                      <a:pt x="1" y="177"/>
                    </a:lnTo>
                    <a:lnTo>
                      <a:pt x="2" y="180"/>
                    </a:lnTo>
                    <a:lnTo>
                      <a:pt x="3" y="182"/>
                    </a:lnTo>
                    <a:lnTo>
                      <a:pt x="5" y="185"/>
                    </a:lnTo>
                    <a:lnTo>
                      <a:pt x="6" y="188"/>
                    </a:lnTo>
                    <a:lnTo>
                      <a:pt x="7" y="190"/>
                    </a:lnTo>
                    <a:lnTo>
                      <a:pt x="9" y="192"/>
                    </a:lnTo>
                    <a:lnTo>
                      <a:pt x="10" y="194"/>
                    </a:lnTo>
                    <a:lnTo>
                      <a:pt x="12" y="196"/>
                    </a:lnTo>
                    <a:lnTo>
                      <a:pt x="13" y="197"/>
                    </a:lnTo>
                    <a:lnTo>
                      <a:pt x="15"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837" name="Freeform 353"/>
              <p:cNvSpPr>
                <a:spLocks/>
              </p:cNvSpPr>
              <p:nvPr/>
            </p:nvSpPr>
            <p:spPr bwMode="auto">
              <a:xfrm>
                <a:off x="4786" y="1289"/>
                <a:ext cx="1" cy="9"/>
              </a:xfrm>
              <a:custGeom>
                <a:avLst/>
                <a:gdLst>
                  <a:gd name="T0" fmla="*/ 0 w 38"/>
                  <a:gd name="T1" fmla="*/ 9 h 208"/>
                  <a:gd name="T2" fmla="*/ 1 w 38"/>
                  <a:gd name="T3" fmla="*/ 9 h 208"/>
                  <a:gd name="T4" fmla="*/ 1 w 38"/>
                  <a:gd name="T5" fmla="*/ 9 h 208"/>
                  <a:gd name="T6" fmla="*/ 1 w 38"/>
                  <a:gd name="T7" fmla="*/ 9 h 208"/>
                  <a:gd name="T8" fmla="*/ 1 w 38"/>
                  <a:gd name="T9" fmla="*/ 8 h 208"/>
                  <a:gd name="T10" fmla="*/ 1 w 38"/>
                  <a:gd name="T11" fmla="*/ 8 h 208"/>
                  <a:gd name="T12" fmla="*/ 1 w 38"/>
                  <a:gd name="T13" fmla="*/ 8 h 208"/>
                  <a:gd name="T14" fmla="*/ 1 w 38"/>
                  <a:gd name="T15" fmla="*/ 8 h 208"/>
                  <a:gd name="T16" fmla="*/ 1 w 38"/>
                  <a:gd name="T17" fmla="*/ 1 h 208"/>
                  <a:gd name="T18" fmla="*/ 1 w 38"/>
                  <a:gd name="T19" fmla="*/ 1 h 208"/>
                  <a:gd name="T20" fmla="*/ 1 w 38"/>
                  <a:gd name="T21" fmla="*/ 0 h 208"/>
                  <a:gd name="T22" fmla="*/ 1 w 38"/>
                  <a:gd name="T23" fmla="*/ 0 h 208"/>
                  <a:gd name="T24" fmla="*/ 1 w 38"/>
                  <a:gd name="T25" fmla="*/ 0 h 208"/>
                  <a:gd name="T26" fmla="*/ 1 w 38"/>
                  <a:gd name="T27" fmla="*/ 0 h 208"/>
                  <a:gd name="T28" fmla="*/ 1 w 38"/>
                  <a:gd name="T29" fmla="*/ 0 h 208"/>
                  <a:gd name="T30" fmla="*/ 0 w 38"/>
                  <a:gd name="T31" fmla="*/ 0 h 208"/>
                  <a:gd name="T32" fmla="*/ 0 w 38"/>
                  <a:gd name="T33" fmla="*/ 0 h 208"/>
                  <a:gd name="T34" fmla="*/ 0 w 38"/>
                  <a:gd name="T35" fmla="*/ 0 h 208"/>
                  <a:gd name="T36" fmla="*/ 0 w 38"/>
                  <a:gd name="T37" fmla="*/ 0 h 208"/>
                  <a:gd name="T38" fmla="*/ 0 w 38"/>
                  <a:gd name="T39" fmla="*/ 0 h 208"/>
                  <a:gd name="T40" fmla="*/ 0 w 38"/>
                  <a:gd name="T41" fmla="*/ 0 h 208"/>
                  <a:gd name="T42" fmla="*/ 0 w 38"/>
                  <a:gd name="T43" fmla="*/ 0 h 208"/>
                  <a:gd name="T44" fmla="*/ 0 w 38"/>
                  <a:gd name="T45" fmla="*/ 1 h 208"/>
                  <a:gd name="T46" fmla="*/ 0 w 38"/>
                  <a:gd name="T47" fmla="*/ 1 h 208"/>
                  <a:gd name="T48" fmla="*/ 0 w 38"/>
                  <a:gd name="T49" fmla="*/ 1 h 208"/>
                  <a:gd name="T50" fmla="*/ 0 w 38"/>
                  <a:gd name="T51" fmla="*/ 8 h 208"/>
                  <a:gd name="T52" fmla="*/ 0 w 38"/>
                  <a:gd name="T53" fmla="*/ 8 h 208"/>
                  <a:gd name="T54" fmla="*/ 0 w 38"/>
                  <a:gd name="T55" fmla="*/ 9 h 208"/>
                  <a:gd name="T56" fmla="*/ 0 w 38"/>
                  <a:gd name="T57" fmla="*/ 9 h 208"/>
                  <a:gd name="T58" fmla="*/ 0 w 38"/>
                  <a:gd name="T59" fmla="*/ 9 h 208"/>
                  <a:gd name="T60" fmla="*/ 0 w 38"/>
                  <a:gd name="T61" fmla="*/ 9 h 208"/>
                  <a:gd name="T62" fmla="*/ 0 w 38"/>
                  <a:gd name="T63" fmla="*/ 9 h 208"/>
                  <a:gd name="T64" fmla="*/ 0 w 38"/>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8"/>
                  <a:gd name="T101" fmla="*/ 38 w 38"/>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8">
                    <a:moveTo>
                      <a:pt x="14" y="208"/>
                    </a:moveTo>
                    <a:lnTo>
                      <a:pt x="15" y="207"/>
                    </a:lnTo>
                    <a:lnTo>
                      <a:pt x="17" y="207"/>
                    </a:lnTo>
                    <a:lnTo>
                      <a:pt x="19" y="205"/>
                    </a:lnTo>
                    <a:lnTo>
                      <a:pt x="20" y="204"/>
                    </a:lnTo>
                    <a:lnTo>
                      <a:pt x="22" y="202"/>
                    </a:lnTo>
                    <a:lnTo>
                      <a:pt x="24" y="200"/>
                    </a:lnTo>
                    <a:lnTo>
                      <a:pt x="26" y="198"/>
                    </a:lnTo>
                    <a:lnTo>
                      <a:pt x="28" y="196"/>
                    </a:lnTo>
                    <a:lnTo>
                      <a:pt x="30" y="193"/>
                    </a:lnTo>
                    <a:lnTo>
                      <a:pt x="31" y="191"/>
                    </a:lnTo>
                    <a:lnTo>
                      <a:pt x="34" y="188"/>
                    </a:lnTo>
                    <a:lnTo>
                      <a:pt x="35" y="186"/>
                    </a:lnTo>
                    <a:lnTo>
                      <a:pt x="36" y="183"/>
                    </a:lnTo>
                    <a:lnTo>
                      <a:pt x="37" y="181"/>
                    </a:lnTo>
                    <a:lnTo>
                      <a:pt x="37" y="177"/>
                    </a:lnTo>
                    <a:lnTo>
                      <a:pt x="38" y="176"/>
                    </a:lnTo>
                    <a:lnTo>
                      <a:pt x="28" y="20"/>
                    </a:lnTo>
                    <a:lnTo>
                      <a:pt x="27" y="17"/>
                    </a:lnTo>
                    <a:lnTo>
                      <a:pt x="27" y="15"/>
                    </a:lnTo>
                    <a:lnTo>
                      <a:pt x="27" y="13"/>
                    </a:lnTo>
                    <a:lnTo>
                      <a:pt x="26" y="11"/>
                    </a:lnTo>
                    <a:lnTo>
                      <a:pt x="26" y="10"/>
                    </a:lnTo>
                    <a:lnTo>
                      <a:pt x="25" y="8"/>
                    </a:lnTo>
                    <a:lnTo>
                      <a:pt x="24" y="7"/>
                    </a:lnTo>
                    <a:lnTo>
                      <a:pt x="24" y="5"/>
                    </a:lnTo>
                    <a:lnTo>
                      <a:pt x="23" y="4"/>
                    </a:lnTo>
                    <a:lnTo>
                      <a:pt x="21" y="3"/>
                    </a:lnTo>
                    <a:lnTo>
                      <a:pt x="20" y="2"/>
                    </a:lnTo>
                    <a:lnTo>
                      <a:pt x="19" y="1"/>
                    </a:lnTo>
                    <a:lnTo>
                      <a:pt x="18" y="0"/>
                    </a:lnTo>
                    <a:lnTo>
                      <a:pt x="16" y="0"/>
                    </a:lnTo>
                    <a:lnTo>
                      <a:pt x="15" y="0"/>
                    </a:lnTo>
                    <a:lnTo>
                      <a:pt x="14" y="0"/>
                    </a:lnTo>
                    <a:lnTo>
                      <a:pt x="12" y="0"/>
                    </a:lnTo>
                    <a:lnTo>
                      <a:pt x="11" y="0"/>
                    </a:lnTo>
                    <a:lnTo>
                      <a:pt x="10" y="0"/>
                    </a:lnTo>
                    <a:lnTo>
                      <a:pt x="8" y="1"/>
                    </a:lnTo>
                    <a:lnTo>
                      <a:pt x="7" y="2"/>
                    </a:lnTo>
                    <a:lnTo>
                      <a:pt x="6" y="3"/>
                    </a:lnTo>
                    <a:lnTo>
                      <a:pt x="5"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5" y="204"/>
                    </a:lnTo>
                    <a:lnTo>
                      <a:pt x="6" y="205"/>
                    </a:lnTo>
                    <a:lnTo>
                      <a:pt x="7" y="205"/>
                    </a:lnTo>
                    <a:lnTo>
                      <a:pt x="8" y="206"/>
                    </a:lnTo>
                    <a:lnTo>
                      <a:pt x="10" y="207"/>
                    </a:lnTo>
                    <a:lnTo>
                      <a:pt x="11" y="207"/>
                    </a:lnTo>
                    <a:lnTo>
                      <a:pt x="12" y="207"/>
                    </a:lnTo>
                    <a:lnTo>
                      <a:pt x="14" y="208"/>
                    </a:lnTo>
                    <a:close/>
                  </a:path>
                </a:pathLst>
              </a:custGeom>
              <a:solidFill>
                <a:srgbClr val="DADEDC"/>
              </a:solidFill>
              <a:ln w="0">
                <a:solidFill>
                  <a:srgbClr val="000000"/>
                </a:solidFill>
                <a:round/>
                <a:headEnd/>
                <a:tailEnd/>
              </a:ln>
            </p:spPr>
            <p:txBody>
              <a:bodyPr/>
              <a:lstStyle/>
              <a:p>
                <a:pPr algn="ctr"/>
                <a:endParaRPr lang="en-US" sz="1800"/>
              </a:p>
            </p:txBody>
          </p:sp>
          <p:sp>
            <p:nvSpPr>
              <p:cNvPr id="309838" name="Freeform 354"/>
              <p:cNvSpPr>
                <a:spLocks/>
              </p:cNvSpPr>
              <p:nvPr/>
            </p:nvSpPr>
            <p:spPr bwMode="auto">
              <a:xfrm>
                <a:off x="4771" y="1289"/>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5" y="97"/>
                    </a:lnTo>
                    <a:lnTo>
                      <a:pt x="319" y="96"/>
                    </a:lnTo>
                    <a:lnTo>
                      <a:pt x="322" y="95"/>
                    </a:lnTo>
                    <a:lnTo>
                      <a:pt x="325" y="93"/>
                    </a:lnTo>
                    <a:lnTo>
                      <a:pt x="327" y="91"/>
                    </a:lnTo>
                    <a:lnTo>
                      <a:pt x="330" y="89"/>
                    </a:lnTo>
                    <a:lnTo>
                      <a:pt x="332" y="87"/>
                    </a:lnTo>
                    <a:lnTo>
                      <a:pt x="334" y="85"/>
                    </a:lnTo>
                    <a:lnTo>
                      <a:pt x="336" y="82"/>
                    </a:lnTo>
                    <a:lnTo>
                      <a:pt x="338" y="80"/>
                    </a:lnTo>
                    <a:lnTo>
                      <a:pt x="339" y="77"/>
                    </a:lnTo>
                    <a:lnTo>
                      <a:pt x="340" y="74"/>
                    </a:lnTo>
                    <a:lnTo>
                      <a:pt x="340" y="71"/>
                    </a:lnTo>
                    <a:lnTo>
                      <a:pt x="342" y="67"/>
                    </a:lnTo>
                    <a:lnTo>
                      <a:pt x="342" y="32"/>
                    </a:lnTo>
                    <a:lnTo>
                      <a:pt x="340" y="27"/>
                    </a:lnTo>
                    <a:lnTo>
                      <a:pt x="340" y="24"/>
                    </a:lnTo>
                    <a:lnTo>
                      <a:pt x="339" y="21"/>
                    </a:lnTo>
                    <a:lnTo>
                      <a:pt x="338" y="18"/>
                    </a:lnTo>
                    <a:lnTo>
                      <a:pt x="336" y="16"/>
                    </a:lnTo>
                    <a:lnTo>
                      <a:pt x="334" y="13"/>
                    </a:lnTo>
                    <a:lnTo>
                      <a:pt x="332" y="11"/>
                    </a:lnTo>
                    <a:lnTo>
                      <a:pt x="330" y="9"/>
                    </a:lnTo>
                    <a:lnTo>
                      <a:pt x="327" y="7"/>
                    </a:lnTo>
                    <a:lnTo>
                      <a:pt x="325" y="5"/>
                    </a:lnTo>
                    <a:lnTo>
                      <a:pt x="322" y="3"/>
                    </a:lnTo>
                    <a:lnTo>
                      <a:pt x="319" y="2"/>
                    </a:lnTo>
                    <a:lnTo>
                      <a:pt x="315" y="1"/>
                    </a:lnTo>
                    <a:lnTo>
                      <a:pt x="312" y="0"/>
                    </a:lnTo>
                    <a:lnTo>
                      <a:pt x="308" y="0"/>
                    </a:lnTo>
                    <a:lnTo>
                      <a:pt x="305" y="0"/>
                    </a:lnTo>
                    <a:lnTo>
                      <a:pt x="37" y="0"/>
                    </a:lnTo>
                    <a:lnTo>
                      <a:pt x="33" y="0"/>
                    </a:lnTo>
                    <a:lnTo>
                      <a:pt x="28" y="0"/>
                    </a:lnTo>
                    <a:lnTo>
                      <a:pt x="25" y="1"/>
                    </a:lnTo>
                    <a:lnTo>
                      <a:pt x="21" y="2"/>
                    </a:lnTo>
                    <a:lnTo>
                      <a:pt x="18" y="3"/>
                    </a:lnTo>
                    <a:lnTo>
                      <a:pt x="15" y="5"/>
                    </a:lnTo>
                    <a:lnTo>
                      <a:pt x="13"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3" y="91"/>
                    </a:lnTo>
                    <a:lnTo>
                      <a:pt x="15" y="93"/>
                    </a:lnTo>
                    <a:lnTo>
                      <a:pt x="18" y="95"/>
                    </a:lnTo>
                    <a:lnTo>
                      <a:pt x="21" y="96"/>
                    </a:lnTo>
                    <a:lnTo>
                      <a:pt x="25" y="97"/>
                    </a:lnTo>
                    <a:lnTo>
                      <a:pt x="28"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839" name="Freeform 355"/>
              <p:cNvSpPr>
                <a:spLocks/>
              </p:cNvSpPr>
              <p:nvPr/>
            </p:nvSpPr>
            <p:spPr bwMode="auto">
              <a:xfrm>
                <a:off x="4745" y="1288"/>
                <a:ext cx="21" cy="12"/>
              </a:xfrm>
              <a:custGeom>
                <a:avLst/>
                <a:gdLst>
                  <a:gd name="T0" fmla="*/ 18 w 477"/>
                  <a:gd name="T1" fmla="*/ 12 h 283"/>
                  <a:gd name="T2" fmla="*/ 19 w 477"/>
                  <a:gd name="T3" fmla="*/ 12 h 283"/>
                  <a:gd name="T4" fmla="*/ 19 w 477"/>
                  <a:gd name="T5" fmla="*/ 12 h 283"/>
                  <a:gd name="T6" fmla="*/ 20 w 477"/>
                  <a:gd name="T7" fmla="*/ 11 h 283"/>
                  <a:gd name="T8" fmla="*/ 20 w 477"/>
                  <a:gd name="T9" fmla="*/ 11 h 283"/>
                  <a:gd name="T10" fmla="*/ 21 w 477"/>
                  <a:gd name="T11" fmla="*/ 10 h 283"/>
                  <a:gd name="T12" fmla="*/ 21 w 477"/>
                  <a:gd name="T13" fmla="*/ 10 h 283"/>
                  <a:gd name="T14" fmla="*/ 21 w 477"/>
                  <a:gd name="T15" fmla="*/ 9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0 h 283"/>
                  <a:gd name="T28" fmla="*/ 19 w 477"/>
                  <a:gd name="T29" fmla="*/ 0 h 283"/>
                  <a:gd name="T30" fmla="*/ 19 w 477"/>
                  <a:gd name="T31" fmla="*/ 0 h 283"/>
                  <a:gd name="T32" fmla="*/ 18 w 477"/>
                  <a:gd name="T33" fmla="*/ 0 h 283"/>
                  <a:gd name="T34" fmla="*/ 3 w 477"/>
                  <a:gd name="T35" fmla="*/ 0 h 283"/>
                  <a:gd name="T36" fmla="*/ 2 w 477"/>
                  <a:gd name="T37" fmla="*/ 0 h 283"/>
                  <a:gd name="T38" fmla="*/ 2 w 477"/>
                  <a:gd name="T39" fmla="*/ 0 h 283"/>
                  <a:gd name="T40" fmla="*/ 1 w 477"/>
                  <a:gd name="T41" fmla="*/ 1 h 283"/>
                  <a:gd name="T42" fmla="*/ 1 w 477"/>
                  <a:gd name="T43" fmla="*/ 1 h 283"/>
                  <a:gd name="T44" fmla="*/ 1 w 477"/>
                  <a:gd name="T45" fmla="*/ 1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4" y="283"/>
                    </a:moveTo>
                    <a:lnTo>
                      <a:pt x="418" y="282"/>
                    </a:lnTo>
                    <a:lnTo>
                      <a:pt x="424" y="281"/>
                    </a:lnTo>
                    <a:lnTo>
                      <a:pt x="429" y="279"/>
                    </a:lnTo>
                    <a:lnTo>
                      <a:pt x="434" y="277"/>
                    </a:lnTo>
                    <a:lnTo>
                      <a:pt x="440" y="274"/>
                    </a:lnTo>
                    <a:lnTo>
                      <a:pt x="445" y="271"/>
                    </a:lnTo>
                    <a:lnTo>
                      <a:pt x="450" y="267"/>
                    </a:lnTo>
                    <a:lnTo>
                      <a:pt x="455" y="263"/>
                    </a:lnTo>
                    <a:lnTo>
                      <a:pt x="459" y="258"/>
                    </a:lnTo>
                    <a:lnTo>
                      <a:pt x="463" y="252"/>
                    </a:lnTo>
                    <a:lnTo>
                      <a:pt x="467" y="247"/>
                    </a:lnTo>
                    <a:lnTo>
                      <a:pt x="470" y="241"/>
                    </a:lnTo>
                    <a:lnTo>
                      <a:pt x="472" y="235"/>
                    </a:lnTo>
                    <a:lnTo>
                      <a:pt x="475" y="229"/>
                    </a:lnTo>
                    <a:lnTo>
                      <a:pt x="476" y="222"/>
                    </a:lnTo>
                    <a:lnTo>
                      <a:pt x="477" y="216"/>
                    </a:lnTo>
                    <a:lnTo>
                      <a:pt x="462" y="68"/>
                    </a:lnTo>
                    <a:lnTo>
                      <a:pt x="461" y="61"/>
                    </a:lnTo>
                    <a:lnTo>
                      <a:pt x="461" y="53"/>
                    </a:lnTo>
                    <a:lnTo>
                      <a:pt x="459" y="47"/>
                    </a:lnTo>
                    <a:lnTo>
                      <a:pt x="458" y="41"/>
                    </a:lnTo>
                    <a:lnTo>
                      <a:pt x="456" y="35"/>
                    </a:lnTo>
                    <a:lnTo>
                      <a:pt x="453" y="30"/>
                    </a:lnTo>
                    <a:lnTo>
                      <a:pt x="451" y="25"/>
                    </a:lnTo>
                    <a:lnTo>
                      <a:pt x="448" y="20"/>
                    </a:lnTo>
                    <a:lnTo>
                      <a:pt x="444" y="16"/>
                    </a:lnTo>
                    <a:lnTo>
                      <a:pt x="441" y="11"/>
                    </a:lnTo>
                    <a:lnTo>
                      <a:pt x="437" y="8"/>
                    </a:lnTo>
                    <a:lnTo>
                      <a:pt x="432" y="5"/>
                    </a:lnTo>
                    <a:lnTo>
                      <a:pt x="427" y="3"/>
                    </a:lnTo>
                    <a:lnTo>
                      <a:pt x="423" y="1"/>
                    </a:lnTo>
                    <a:lnTo>
                      <a:pt x="418" y="0"/>
                    </a:lnTo>
                    <a:lnTo>
                      <a:pt x="414" y="0"/>
                    </a:lnTo>
                    <a:lnTo>
                      <a:pt x="62" y="0"/>
                    </a:lnTo>
                    <a:lnTo>
                      <a:pt x="57" y="0"/>
                    </a:lnTo>
                    <a:lnTo>
                      <a:pt x="52" y="1"/>
                    </a:lnTo>
                    <a:lnTo>
                      <a:pt x="48" y="3"/>
                    </a:lnTo>
                    <a:lnTo>
                      <a:pt x="42" y="5"/>
                    </a:lnTo>
                    <a:lnTo>
                      <a:pt x="38" y="8"/>
                    </a:lnTo>
                    <a:lnTo>
                      <a:pt x="35" y="11"/>
                    </a:lnTo>
                    <a:lnTo>
                      <a:pt x="31" y="16"/>
                    </a:lnTo>
                    <a:lnTo>
                      <a:pt x="28" y="20"/>
                    </a:lnTo>
                    <a:lnTo>
                      <a:pt x="25" y="25"/>
                    </a:lnTo>
                    <a:lnTo>
                      <a:pt x="22" y="30"/>
                    </a:lnTo>
                    <a:lnTo>
                      <a:pt x="20" y="35"/>
                    </a:lnTo>
                    <a:lnTo>
                      <a:pt x="18" y="41"/>
                    </a:lnTo>
                    <a:lnTo>
                      <a:pt x="17" y="47"/>
                    </a:lnTo>
                    <a:lnTo>
                      <a:pt x="15" y="53"/>
                    </a:lnTo>
                    <a:lnTo>
                      <a:pt x="15" y="61"/>
                    </a:lnTo>
                    <a:lnTo>
                      <a:pt x="15" y="68"/>
                    </a:lnTo>
                    <a:lnTo>
                      <a:pt x="0" y="216"/>
                    </a:lnTo>
                    <a:lnTo>
                      <a:pt x="0" y="222"/>
                    </a:lnTo>
                    <a:lnTo>
                      <a:pt x="1" y="229"/>
                    </a:lnTo>
                    <a:lnTo>
                      <a:pt x="3" y="235"/>
                    </a:lnTo>
                    <a:lnTo>
                      <a:pt x="5" y="241"/>
                    </a:lnTo>
                    <a:lnTo>
                      <a:pt x="8" y="247"/>
                    </a:lnTo>
                    <a:lnTo>
                      <a:pt x="13" y="252"/>
                    </a:lnTo>
                    <a:lnTo>
                      <a:pt x="17" y="258"/>
                    </a:lnTo>
                    <a:lnTo>
                      <a:pt x="21" y="263"/>
                    </a:lnTo>
                    <a:lnTo>
                      <a:pt x="25" y="267"/>
                    </a:lnTo>
                    <a:lnTo>
                      <a:pt x="30" y="271"/>
                    </a:lnTo>
                    <a:lnTo>
                      <a:pt x="35" y="274"/>
                    </a:lnTo>
                    <a:lnTo>
                      <a:pt x="40" y="277"/>
                    </a:lnTo>
                    <a:lnTo>
                      <a:pt x="45" y="279"/>
                    </a:lnTo>
                    <a:lnTo>
                      <a:pt x="51" y="281"/>
                    </a:lnTo>
                    <a:lnTo>
                      <a:pt x="57" y="282"/>
                    </a:lnTo>
                    <a:lnTo>
                      <a:pt x="62" y="283"/>
                    </a:lnTo>
                    <a:lnTo>
                      <a:pt x="414" y="283"/>
                    </a:lnTo>
                    <a:close/>
                  </a:path>
                </a:pathLst>
              </a:custGeom>
              <a:solidFill>
                <a:srgbClr val="7F7F7F"/>
              </a:solidFill>
              <a:ln w="0">
                <a:solidFill>
                  <a:srgbClr val="000000"/>
                </a:solidFill>
                <a:round/>
                <a:headEnd/>
                <a:tailEnd/>
              </a:ln>
            </p:spPr>
            <p:txBody>
              <a:bodyPr/>
              <a:lstStyle/>
              <a:p>
                <a:pPr algn="ctr"/>
                <a:endParaRPr lang="en-US" sz="1800"/>
              </a:p>
            </p:txBody>
          </p:sp>
          <p:sp>
            <p:nvSpPr>
              <p:cNvPr id="309840" name="Freeform 356"/>
              <p:cNvSpPr>
                <a:spLocks/>
              </p:cNvSpPr>
              <p:nvPr/>
            </p:nvSpPr>
            <p:spPr bwMode="auto">
              <a:xfrm>
                <a:off x="4745" y="1288"/>
                <a:ext cx="20" cy="12"/>
              </a:xfrm>
              <a:custGeom>
                <a:avLst/>
                <a:gdLst>
                  <a:gd name="T0" fmla="*/ 18 w 453"/>
                  <a:gd name="T1" fmla="*/ 12 h 269"/>
                  <a:gd name="T2" fmla="*/ 18 w 453"/>
                  <a:gd name="T3" fmla="*/ 12 h 269"/>
                  <a:gd name="T4" fmla="*/ 18 w 453"/>
                  <a:gd name="T5" fmla="*/ 12 h 269"/>
                  <a:gd name="T6" fmla="*/ 19 w 453"/>
                  <a:gd name="T7" fmla="*/ 11 h 269"/>
                  <a:gd name="T8" fmla="*/ 19 w 453"/>
                  <a:gd name="T9" fmla="*/ 11 h 269"/>
                  <a:gd name="T10" fmla="*/ 20 w 453"/>
                  <a:gd name="T11" fmla="*/ 10 h 269"/>
                  <a:gd name="T12" fmla="*/ 20 w 453"/>
                  <a:gd name="T13" fmla="*/ 10 h 269"/>
                  <a:gd name="T14" fmla="*/ 20 w 453"/>
                  <a:gd name="T15" fmla="*/ 9 h 269"/>
                  <a:gd name="T16" fmla="*/ 19 w 453"/>
                  <a:gd name="T17" fmla="*/ 3 h 269"/>
                  <a:gd name="T18" fmla="*/ 19 w 453"/>
                  <a:gd name="T19" fmla="*/ 2 h 269"/>
                  <a:gd name="T20" fmla="*/ 19 w 453"/>
                  <a:gd name="T21" fmla="*/ 2 h 269"/>
                  <a:gd name="T22" fmla="*/ 19 w 453"/>
                  <a:gd name="T23" fmla="*/ 1 h 269"/>
                  <a:gd name="T24" fmla="*/ 19 w 453"/>
                  <a:gd name="T25" fmla="*/ 1 h 269"/>
                  <a:gd name="T26" fmla="*/ 18 w 453"/>
                  <a:gd name="T27" fmla="*/ 0 h 269"/>
                  <a:gd name="T28" fmla="*/ 18 w 453"/>
                  <a:gd name="T29" fmla="*/ 0 h 269"/>
                  <a:gd name="T30" fmla="*/ 18 w 453"/>
                  <a:gd name="T31" fmla="*/ 0 h 269"/>
                  <a:gd name="T32" fmla="*/ 17 w 453"/>
                  <a:gd name="T33" fmla="*/ 0 h 269"/>
                  <a:gd name="T34" fmla="*/ 2 w 453"/>
                  <a:gd name="T35" fmla="*/ 0 h 269"/>
                  <a:gd name="T36" fmla="*/ 2 w 453"/>
                  <a:gd name="T37" fmla="*/ 0 h 269"/>
                  <a:gd name="T38" fmla="*/ 2 w 453"/>
                  <a:gd name="T39" fmla="*/ 0 h 269"/>
                  <a:gd name="T40" fmla="*/ 1 w 453"/>
                  <a:gd name="T41" fmla="*/ 1 h 269"/>
                  <a:gd name="T42" fmla="*/ 1 w 453"/>
                  <a:gd name="T43" fmla="*/ 1 h 269"/>
                  <a:gd name="T44" fmla="*/ 1 w 453"/>
                  <a:gd name="T45" fmla="*/ 1 h 269"/>
                  <a:gd name="T46" fmla="*/ 1 w 453"/>
                  <a:gd name="T47" fmla="*/ 2 h 269"/>
                  <a:gd name="T48" fmla="*/ 1 w 453"/>
                  <a:gd name="T49" fmla="*/ 3 h 269"/>
                  <a:gd name="T50" fmla="*/ 0 w 453"/>
                  <a:gd name="T51" fmla="*/ 9 h 269"/>
                  <a:gd name="T52" fmla="*/ 0 w 453"/>
                  <a:gd name="T53" fmla="*/ 10 h 269"/>
                  <a:gd name="T54" fmla="*/ 0 w 453"/>
                  <a:gd name="T55" fmla="*/ 10 h 269"/>
                  <a:gd name="T56" fmla="*/ 0 w 453"/>
                  <a:gd name="T57" fmla="*/ 11 h 269"/>
                  <a:gd name="T58" fmla="*/ 1 w 453"/>
                  <a:gd name="T59" fmla="*/ 11 h 269"/>
                  <a:gd name="T60" fmla="*/ 1 w 453"/>
                  <a:gd name="T61" fmla="*/ 12 h 269"/>
                  <a:gd name="T62" fmla="*/ 2 w 453"/>
                  <a:gd name="T63" fmla="*/ 12 h 269"/>
                  <a:gd name="T64" fmla="*/ 2 w 453"/>
                  <a:gd name="T65" fmla="*/ 12 h 269"/>
                  <a:gd name="T66" fmla="*/ 3 w 453"/>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3"/>
                  <a:gd name="T103" fmla="*/ 0 h 269"/>
                  <a:gd name="T104" fmla="*/ 453 w 453"/>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3" h="269">
                    <a:moveTo>
                      <a:pt x="394" y="269"/>
                    </a:moveTo>
                    <a:lnTo>
                      <a:pt x="398" y="268"/>
                    </a:lnTo>
                    <a:lnTo>
                      <a:pt x="403" y="267"/>
                    </a:lnTo>
                    <a:lnTo>
                      <a:pt x="408" y="266"/>
                    </a:lnTo>
                    <a:lnTo>
                      <a:pt x="413" y="264"/>
                    </a:lnTo>
                    <a:lnTo>
                      <a:pt x="418" y="261"/>
                    </a:lnTo>
                    <a:lnTo>
                      <a:pt x="424" y="258"/>
                    </a:lnTo>
                    <a:lnTo>
                      <a:pt x="428" y="254"/>
                    </a:lnTo>
                    <a:lnTo>
                      <a:pt x="433" y="250"/>
                    </a:lnTo>
                    <a:lnTo>
                      <a:pt x="437" y="245"/>
                    </a:lnTo>
                    <a:lnTo>
                      <a:pt x="441" y="240"/>
                    </a:lnTo>
                    <a:lnTo>
                      <a:pt x="444" y="235"/>
                    </a:lnTo>
                    <a:lnTo>
                      <a:pt x="447" y="230"/>
                    </a:lnTo>
                    <a:lnTo>
                      <a:pt x="449" y="224"/>
                    </a:lnTo>
                    <a:lnTo>
                      <a:pt x="451" y="218"/>
                    </a:lnTo>
                    <a:lnTo>
                      <a:pt x="452" y="212"/>
                    </a:lnTo>
                    <a:lnTo>
                      <a:pt x="453" y="205"/>
                    </a:lnTo>
                    <a:lnTo>
                      <a:pt x="440" y="64"/>
                    </a:lnTo>
                    <a:lnTo>
                      <a:pt x="439" y="57"/>
                    </a:lnTo>
                    <a:lnTo>
                      <a:pt x="439" y="51"/>
                    </a:lnTo>
                    <a:lnTo>
                      <a:pt x="437" y="44"/>
                    </a:lnTo>
                    <a:lnTo>
                      <a:pt x="436" y="38"/>
                    </a:lnTo>
                    <a:lnTo>
                      <a:pt x="434" y="33"/>
                    </a:lnTo>
                    <a:lnTo>
                      <a:pt x="432" y="28"/>
                    </a:lnTo>
                    <a:lnTo>
                      <a:pt x="429" y="23"/>
                    </a:lnTo>
                    <a:lnTo>
                      <a:pt x="426" y="19"/>
                    </a:lnTo>
                    <a:lnTo>
                      <a:pt x="422" y="15"/>
                    </a:lnTo>
                    <a:lnTo>
                      <a:pt x="419" y="11"/>
                    </a:lnTo>
                    <a:lnTo>
                      <a:pt x="415" y="7"/>
                    </a:lnTo>
                    <a:lnTo>
                      <a:pt x="411" y="4"/>
                    </a:lnTo>
                    <a:lnTo>
                      <a:pt x="407" y="2"/>
                    </a:lnTo>
                    <a:lnTo>
                      <a:pt x="403" y="1"/>
                    </a:lnTo>
                    <a:lnTo>
                      <a:pt x="398" y="0"/>
                    </a:lnTo>
                    <a:lnTo>
                      <a:pt x="394" y="0"/>
                    </a:lnTo>
                    <a:lnTo>
                      <a:pt x="59" y="0"/>
                    </a:lnTo>
                    <a:lnTo>
                      <a:pt x="54" y="0"/>
                    </a:lnTo>
                    <a:lnTo>
                      <a:pt x="49" y="1"/>
                    </a:lnTo>
                    <a:lnTo>
                      <a:pt x="45" y="2"/>
                    </a:lnTo>
                    <a:lnTo>
                      <a:pt x="41" y="4"/>
                    </a:lnTo>
                    <a:lnTo>
                      <a:pt x="37" y="7"/>
                    </a:lnTo>
                    <a:lnTo>
                      <a:pt x="32" y="11"/>
                    </a:lnTo>
                    <a:lnTo>
                      <a:pt x="29" y="15"/>
                    </a:lnTo>
                    <a:lnTo>
                      <a:pt x="26" y="19"/>
                    </a:lnTo>
                    <a:lnTo>
                      <a:pt x="23" y="23"/>
                    </a:lnTo>
                    <a:lnTo>
                      <a:pt x="20" y="28"/>
                    </a:lnTo>
                    <a:lnTo>
                      <a:pt x="18" y="33"/>
                    </a:lnTo>
                    <a:lnTo>
                      <a:pt x="16" y="38"/>
                    </a:lnTo>
                    <a:lnTo>
                      <a:pt x="15" y="44"/>
                    </a:lnTo>
                    <a:lnTo>
                      <a:pt x="13" y="51"/>
                    </a:lnTo>
                    <a:lnTo>
                      <a:pt x="13" y="57"/>
                    </a:lnTo>
                    <a:lnTo>
                      <a:pt x="13" y="64"/>
                    </a:lnTo>
                    <a:lnTo>
                      <a:pt x="0" y="205"/>
                    </a:lnTo>
                    <a:lnTo>
                      <a:pt x="0" y="212"/>
                    </a:lnTo>
                    <a:lnTo>
                      <a:pt x="1" y="218"/>
                    </a:lnTo>
                    <a:lnTo>
                      <a:pt x="3" y="224"/>
                    </a:lnTo>
                    <a:lnTo>
                      <a:pt x="5" y="230"/>
                    </a:lnTo>
                    <a:lnTo>
                      <a:pt x="8" y="235"/>
                    </a:lnTo>
                    <a:lnTo>
                      <a:pt x="11" y="240"/>
                    </a:lnTo>
                    <a:lnTo>
                      <a:pt x="15" y="245"/>
                    </a:lnTo>
                    <a:lnTo>
                      <a:pt x="19" y="250"/>
                    </a:lnTo>
                    <a:lnTo>
                      <a:pt x="24" y="254"/>
                    </a:lnTo>
                    <a:lnTo>
                      <a:pt x="28" y="258"/>
                    </a:lnTo>
                    <a:lnTo>
                      <a:pt x="33" y="261"/>
                    </a:lnTo>
                    <a:lnTo>
                      <a:pt x="39" y="264"/>
                    </a:lnTo>
                    <a:lnTo>
                      <a:pt x="44" y="266"/>
                    </a:lnTo>
                    <a:lnTo>
                      <a:pt x="49" y="267"/>
                    </a:lnTo>
                    <a:lnTo>
                      <a:pt x="54" y="268"/>
                    </a:lnTo>
                    <a:lnTo>
                      <a:pt x="59" y="269"/>
                    </a:lnTo>
                    <a:lnTo>
                      <a:pt x="394" y="269"/>
                    </a:lnTo>
                    <a:close/>
                  </a:path>
                </a:pathLst>
              </a:custGeom>
              <a:solidFill>
                <a:srgbClr val="F2F3F1"/>
              </a:solidFill>
              <a:ln w="0">
                <a:solidFill>
                  <a:srgbClr val="000000"/>
                </a:solidFill>
                <a:round/>
                <a:headEnd/>
                <a:tailEnd/>
              </a:ln>
            </p:spPr>
            <p:txBody>
              <a:bodyPr/>
              <a:lstStyle/>
              <a:p>
                <a:pPr algn="ctr"/>
                <a:endParaRPr lang="en-US" sz="1800"/>
              </a:p>
            </p:txBody>
          </p:sp>
          <p:sp>
            <p:nvSpPr>
              <p:cNvPr id="309841" name="Freeform 357"/>
              <p:cNvSpPr>
                <a:spLocks/>
              </p:cNvSpPr>
              <p:nvPr/>
            </p:nvSpPr>
            <p:spPr bwMode="auto">
              <a:xfrm>
                <a:off x="4748" y="1294"/>
                <a:ext cx="15" cy="5"/>
              </a:xfrm>
              <a:custGeom>
                <a:avLst/>
                <a:gdLst>
                  <a:gd name="T0" fmla="*/ 15 w 333"/>
                  <a:gd name="T1" fmla="*/ 2 h 121"/>
                  <a:gd name="T2" fmla="*/ 15 w 333"/>
                  <a:gd name="T3" fmla="*/ 3 h 121"/>
                  <a:gd name="T4" fmla="*/ 15 w 333"/>
                  <a:gd name="T5" fmla="*/ 3 h 121"/>
                  <a:gd name="T6" fmla="*/ 15 w 333"/>
                  <a:gd name="T7" fmla="*/ 3 h 121"/>
                  <a:gd name="T8" fmla="*/ 15 w 333"/>
                  <a:gd name="T9" fmla="*/ 3 h 121"/>
                  <a:gd name="T10" fmla="*/ 15 w 333"/>
                  <a:gd name="T11" fmla="*/ 4 h 121"/>
                  <a:gd name="T12" fmla="*/ 15 w 333"/>
                  <a:gd name="T13" fmla="*/ 4 h 121"/>
                  <a:gd name="T14" fmla="*/ 15 w 333"/>
                  <a:gd name="T15" fmla="*/ 4 h 121"/>
                  <a:gd name="T16" fmla="*/ 15 w 333"/>
                  <a:gd name="T17" fmla="*/ 4 h 121"/>
                  <a:gd name="T18" fmla="*/ 14 w 333"/>
                  <a:gd name="T19" fmla="*/ 4 h 121"/>
                  <a:gd name="T20" fmla="*/ 14 w 333"/>
                  <a:gd name="T21" fmla="*/ 5 h 121"/>
                  <a:gd name="T22" fmla="*/ 14 w 333"/>
                  <a:gd name="T23" fmla="*/ 5 h 121"/>
                  <a:gd name="T24" fmla="*/ 14 w 333"/>
                  <a:gd name="T25" fmla="*/ 5 h 121"/>
                  <a:gd name="T26" fmla="*/ 14 w 333"/>
                  <a:gd name="T27" fmla="*/ 5 h 121"/>
                  <a:gd name="T28" fmla="*/ 14 w 333"/>
                  <a:gd name="T29" fmla="*/ 5 h 121"/>
                  <a:gd name="T30" fmla="*/ 13 w 333"/>
                  <a:gd name="T31" fmla="*/ 5 h 121"/>
                  <a:gd name="T32" fmla="*/ 13 w 333"/>
                  <a:gd name="T33" fmla="*/ 5 h 121"/>
                  <a:gd name="T34" fmla="*/ 2 w 333"/>
                  <a:gd name="T35" fmla="*/ 5 h 121"/>
                  <a:gd name="T36" fmla="*/ 1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5 w 333"/>
                  <a:gd name="T71" fmla="*/ 0 h 121"/>
                  <a:gd name="T72" fmla="*/ 15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1" y="77"/>
                    </a:lnTo>
                    <a:lnTo>
                      <a:pt x="330" y="83"/>
                    </a:lnTo>
                    <a:lnTo>
                      <a:pt x="328" y="88"/>
                    </a:lnTo>
                    <a:lnTo>
                      <a:pt x="327" y="93"/>
                    </a:lnTo>
                    <a:lnTo>
                      <a:pt x="324" y="98"/>
                    </a:lnTo>
                    <a:lnTo>
                      <a:pt x="322" y="102"/>
                    </a:lnTo>
                    <a:lnTo>
                      <a:pt x="319" y="106"/>
                    </a:lnTo>
                    <a:lnTo>
                      <a:pt x="316" y="109"/>
                    </a:lnTo>
                    <a:lnTo>
                      <a:pt x="313" y="112"/>
                    </a:lnTo>
                    <a:lnTo>
                      <a:pt x="309" y="115"/>
                    </a:lnTo>
                    <a:lnTo>
                      <a:pt x="306" y="117"/>
                    </a:lnTo>
                    <a:lnTo>
                      <a:pt x="302" y="118"/>
                    </a:lnTo>
                    <a:lnTo>
                      <a:pt x="298" y="119"/>
                    </a:lnTo>
                    <a:lnTo>
                      <a:pt x="294" y="121"/>
                    </a:lnTo>
                    <a:lnTo>
                      <a:pt x="38" y="121"/>
                    </a:lnTo>
                    <a:lnTo>
                      <a:pt x="33" y="119"/>
                    </a:lnTo>
                    <a:lnTo>
                      <a:pt x="29" y="118"/>
                    </a:lnTo>
                    <a:lnTo>
                      <a:pt x="26" y="117"/>
                    </a:lnTo>
                    <a:lnTo>
                      <a:pt x="22" y="115"/>
                    </a:lnTo>
                    <a:lnTo>
                      <a:pt x="19" y="112"/>
                    </a:lnTo>
                    <a:lnTo>
                      <a:pt x="16" y="109"/>
                    </a:lnTo>
                    <a:lnTo>
                      <a:pt x="13" y="106"/>
                    </a:lnTo>
                    <a:lnTo>
                      <a:pt x="9" y="102"/>
                    </a:lnTo>
                    <a:lnTo>
                      <a:pt x="7" y="98"/>
                    </a:lnTo>
                    <a:lnTo>
                      <a:pt x="5" y="93"/>
                    </a:lnTo>
                    <a:lnTo>
                      <a:pt x="3" y="88"/>
                    </a:lnTo>
                    <a:lnTo>
                      <a:pt x="2" y="83"/>
                    </a:lnTo>
                    <a:lnTo>
                      <a:pt x="1" y="77"/>
                    </a:lnTo>
                    <a:lnTo>
                      <a:pt x="0" y="71"/>
                    </a:lnTo>
                    <a:lnTo>
                      <a:pt x="0" y="65"/>
                    </a:lnTo>
                    <a:lnTo>
                      <a:pt x="0" y="60"/>
                    </a:lnTo>
                    <a:lnTo>
                      <a:pt x="2" y="0"/>
                    </a:lnTo>
                    <a:lnTo>
                      <a:pt x="330"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842" name="Freeform 358"/>
              <p:cNvSpPr>
                <a:spLocks/>
              </p:cNvSpPr>
              <p:nvPr/>
            </p:nvSpPr>
            <p:spPr bwMode="auto">
              <a:xfrm>
                <a:off x="4746" y="1290"/>
                <a:ext cx="1" cy="8"/>
              </a:xfrm>
              <a:custGeom>
                <a:avLst/>
                <a:gdLst>
                  <a:gd name="T0" fmla="*/ 1 w 33"/>
                  <a:gd name="T1" fmla="*/ 8 h 200"/>
                  <a:gd name="T2" fmla="*/ 1 w 33"/>
                  <a:gd name="T3" fmla="*/ 8 h 200"/>
                  <a:gd name="T4" fmla="*/ 1 w 33"/>
                  <a:gd name="T5" fmla="*/ 8 h 200"/>
                  <a:gd name="T6" fmla="*/ 1 w 33"/>
                  <a:gd name="T7" fmla="*/ 8 h 200"/>
                  <a:gd name="T8" fmla="*/ 1 w 33"/>
                  <a:gd name="T9" fmla="*/ 8 h 200"/>
                  <a:gd name="T10" fmla="*/ 1 w 33"/>
                  <a:gd name="T11" fmla="*/ 8 h 200"/>
                  <a:gd name="T12" fmla="*/ 1 w 33"/>
                  <a:gd name="T13" fmla="*/ 7 h 200"/>
                  <a:gd name="T14" fmla="*/ 1 w 33"/>
                  <a:gd name="T15" fmla="*/ 7 h 200"/>
                  <a:gd name="T16" fmla="*/ 1 w 33"/>
                  <a:gd name="T17" fmla="*/ 1 h 200"/>
                  <a:gd name="T18" fmla="*/ 1 w 33"/>
                  <a:gd name="T19" fmla="*/ 1 h 200"/>
                  <a:gd name="T20" fmla="*/ 1 w 33"/>
                  <a:gd name="T21" fmla="*/ 0 h 200"/>
                  <a:gd name="T22" fmla="*/ 1 w 33"/>
                  <a:gd name="T23" fmla="*/ 0 h 200"/>
                  <a:gd name="T24" fmla="*/ 1 w 33"/>
                  <a:gd name="T25" fmla="*/ 0 h 200"/>
                  <a:gd name="T26" fmla="*/ 1 w 33"/>
                  <a:gd name="T27" fmla="*/ 0 h 200"/>
                  <a:gd name="T28" fmla="*/ 1 w 33"/>
                  <a:gd name="T29" fmla="*/ 0 h 200"/>
                  <a:gd name="T30" fmla="*/ 1 w 33"/>
                  <a:gd name="T31" fmla="*/ 0 h 200"/>
                  <a:gd name="T32" fmla="*/ 1 w 33"/>
                  <a:gd name="T33" fmla="*/ 0 h 200"/>
                  <a:gd name="T34" fmla="*/ 0 w 33"/>
                  <a:gd name="T35" fmla="*/ 0 h 200"/>
                  <a:gd name="T36" fmla="*/ 0 w 33"/>
                  <a:gd name="T37" fmla="*/ 0 h 200"/>
                  <a:gd name="T38" fmla="*/ 0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0 w 33"/>
                  <a:gd name="T61" fmla="*/ 8 h 200"/>
                  <a:gd name="T62" fmla="*/ 0 w 33"/>
                  <a:gd name="T63" fmla="*/ 8 h 200"/>
                  <a:gd name="T64" fmla="*/ 0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8" y="200"/>
                    </a:moveTo>
                    <a:lnTo>
                      <a:pt x="20" y="199"/>
                    </a:lnTo>
                    <a:lnTo>
                      <a:pt x="21" y="199"/>
                    </a:lnTo>
                    <a:lnTo>
                      <a:pt x="23" y="199"/>
                    </a:lnTo>
                    <a:lnTo>
                      <a:pt x="24" y="198"/>
                    </a:lnTo>
                    <a:lnTo>
                      <a:pt x="25" y="197"/>
                    </a:lnTo>
                    <a:lnTo>
                      <a:pt x="26" y="196"/>
                    </a:lnTo>
                    <a:lnTo>
                      <a:pt x="28" y="195"/>
                    </a:lnTo>
                    <a:lnTo>
                      <a:pt x="29"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9" y="5"/>
                    </a:lnTo>
                    <a:lnTo>
                      <a:pt x="28" y="4"/>
                    </a:lnTo>
                    <a:lnTo>
                      <a:pt x="26" y="3"/>
                    </a:lnTo>
                    <a:lnTo>
                      <a:pt x="25" y="2"/>
                    </a:lnTo>
                    <a:lnTo>
                      <a:pt x="24" y="1"/>
                    </a:lnTo>
                    <a:lnTo>
                      <a:pt x="23" y="0"/>
                    </a:lnTo>
                    <a:lnTo>
                      <a:pt x="21" y="0"/>
                    </a:lnTo>
                    <a:lnTo>
                      <a:pt x="20" y="0"/>
                    </a:lnTo>
                    <a:lnTo>
                      <a:pt x="18" y="0"/>
                    </a:lnTo>
                    <a:lnTo>
                      <a:pt x="16" y="0"/>
                    </a:lnTo>
                    <a:lnTo>
                      <a:pt x="15" y="0"/>
                    </a:lnTo>
                    <a:lnTo>
                      <a:pt x="14" y="0"/>
                    </a:lnTo>
                    <a:lnTo>
                      <a:pt x="12" y="1"/>
                    </a:lnTo>
                    <a:lnTo>
                      <a:pt x="11" y="2"/>
                    </a:lnTo>
                    <a:lnTo>
                      <a:pt x="10" y="3"/>
                    </a:lnTo>
                    <a:lnTo>
                      <a:pt x="9" y="4"/>
                    </a:lnTo>
                    <a:lnTo>
                      <a:pt x="8" y="5"/>
                    </a:lnTo>
                    <a:lnTo>
                      <a:pt x="7" y="7"/>
                    </a:lnTo>
                    <a:lnTo>
                      <a:pt x="6" y="8"/>
                    </a:lnTo>
                    <a:lnTo>
                      <a:pt x="5" y="10"/>
                    </a:lnTo>
                    <a:lnTo>
                      <a:pt x="5" y="12"/>
                    </a:lnTo>
                    <a:lnTo>
                      <a:pt x="4" y="14"/>
                    </a:lnTo>
                    <a:lnTo>
                      <a:pt x="4" y="16"/>
                    </a:lnTo>
                    <a:lnTo>
                      <a:pt x="4" y="18"/>
                    </a:lnTo>
                    <a:lnTo>
                      <a:pt x="4" y="20"/>
                    </a:lnTo>
                    <a:lnTo>
                      <a:pt x="0" y="167"/>
                    </a:lnTo>
                    <a:lnTo>
                      <a:pt x="0" y="169"/>
                    </a:lnTo>
                    <a:lnTo>
                      <a:pt x="0" y="171"/>
                    </a:lnTo>
                    <a:lnTo>
                      <a:pt x="1" y="175"/>
                    </a:lnTo>
                    <a:lnTo>
                      <a:pt x="1" y="177"/>
                    </a:lnTo>
                    <a:lnTo>
                      <a:pt x="2" y="180"/>
                    </a:lnTo>
                    <a:lnTo>
                      <a:pt x="3" y="182"/>
                    </a:lnTo>
                    <a:lnTo>
                      <a:pt x="5" y="185"/>
                    </a:lnTo>
                    <a:lnTo>
                      <a:pt x="6" y="188"/>
                    </a:lnTo>
                    <a:lnTo>
                      <a:pt x="7" y="190"/>
                    </a:lnTo>
                    <a:lnTo>
                      <a:pt x="9" y="192"/>
                    </a:lnTo>
                    <a:lnTo>
                      <a:pt x="10" y="194"/>
                    </a:lnTo>
                    <a:lnTo>
                      <a:pt x="12" y="196"/>
                    </a:lnTo>
                    <a:lnTo>
                      <a:pt x="13" y="197"/>
                    </a:lnTo>
                    <a:lnTo>
                      <a:pt x="15"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843" name="Freeform 359"/>
              <p:cNvSpPr>
                <a:spLocks/>
              </p:cNvSpPr>
              <p:nvPr/>
            </p:nvSpPr>
            <p:spPr bwMode="auto">
              <a:xfrm>
                <a:off x="4763" y="1289"/>
                <a:ext cx="1" cy="9"/>
              </a:xfrm>
              <a:custGeom>
                <a:avLst/>
                <a:gdLst>
                  <a:gd name="T0" fmla="*/ 0 w 38"/>
                  <a:gd name="T1" fmla="*/ 9 h 208"/>
                  <a:gd name="T2" fmla="*/ 1 w 38"/>
                  <a:gd name="T3" fmla="*/ 9 h 208"/>
                  <a:gd name="T4" fmla="*/ 1 w 38"/>
                  <a:gd name="T5" fmla="*/ 9 h 208"/>
                  <a:gd name="T6" fmla="*/ 1 w 38"/>
                  <a:gd name="T7" fmla="*/ 9 h 208"/>
                  <a:gd name="T8" fmla="*/ 1 w 38"/>
                  <a:gd name="T9" fmla="*/ 8 h 208"/>
                  <a:gd name="T10" fmla="*/ 1 w 38"/>
                  <a:gd name="T11" fmla="*/ 8 h 208"/>
                  <a:gd name="T12" fmla="*/ 1 w 38"/>
                  <a:gd name="T13" fmla="*/ 8 h 208"/>
                  <a:gd name="T14" fmla="*/ 1 w 38"/>
                  <a:gd name="T15" fmla="*/ 8 h 208"/>
                  <a:gd name="T16" fmla="*/ 1 w 38"/>
                  <a:gd name="T17" fmla="*/ 1 h 208"/>
                  <a:gd name="T18" fmla="*/ 1 w 38"/>
                  <a:gd name="T19" fmla="*/ 1 h 208"/>
                  <a:gd name="T20" fmla="*/ 1 w 38"/>
                  <a:gd name="T21" fmla="*/ 0 h 208"/>
                  <a:gd name="T22" fmla="*/ 1 w 38"/>
                  <a:gd name="T23" fmla="*/ 0 h 208"/>
                  <a:gd name="T24" fmla="*/ 1 w 38"/>
                  <a:gd name="T25" fmla="*/ 0 h 208"/>
                  <a:gd name="T26" fmla="*/ 1 w 38"/>
                  <a:gd name="T27" fmla="*/ 0 h 208"/>
                  <a:gd name="T28" fmla="*/ 1 w 38"/>
                  <a:gd name="T29" fmla="*/ 0 h 208"/>
                  <a:gd name="T30" fmla="*/ 0 w 38"/>
                  <a:gd name="T31" fmla="*/ 0 h 208"/>
                  <a:gd name="T32" fmla="*/ 0 w 38"/>
                  <a:gd name="T33" fmla="*/ 0 h 208"/>
                  <a:gd name="T34" fmla="*/ 0 w 38"/>
                  <a:gd name="T35" fmla="*/ 0 h 208"/>
                  <a:gd name="T36" fmla="*/ 0 w 38"/>
                  <a:gd name="T37" fmla="*/ 0 h 208"/>
                  <a:gd name="T38" fmla="*/ 0 w 38"/>
                  <a:gd name="T39" fmla="*/ 0 h 208"/>
                  <a:gd name="T40" fmla="*/ 0 w 38"/>
                  <a:gd name="T41" fmla="*/ 0 h 208"/>
                  <a:gd name="T42" fmla="*/ 0 w 38"/>
                  <a:gd name="T43" fmla="*/ 0 h 208"/>
                  <a:gd name="T44" fmla="*/ 0 w 38"/>
                  <a:gd name="T45" fmla="*/ 1 h 208"/>
                  <a:gd name="T46" fmla="*/ 0 w 38"/>
                  <a:gd name="T47" fmla="*/ 1 h 208"/>
                  <a:gd name="T48" fmla="*/ 0 w 38"/>
                  <a:gd name="T49" fmla="*/ 1 h 208"/>
                  <a:gd name="T50" fmla="*/ 0 w 38"/>
                  <a:gd name="T51" fmla="*/ 8 h 208"/>
                  <a:gd name="T52" fmla="*/ 0 w 38"/>
                  <a:gd name="T53" fmla="*/ 8 h 208"/>
                  <a:gd name="T54" fmla="*/ 0 w 38"/>
                  <a:gd name="T55" fmla="*/ 9 h 208"/>
                  <a:gd name="T56" fmla="*/ 0 w 38"/>
                  <a:gd name="T57" fmla="*/ 9 h 208"/>
                  <a:gd name="T58" fmla="*/ 0 w 38"/>
                  <a:gd name="T59" fmla="*/ 9 h 208"/>
                  <a:gd name="T60" fmla="*/ 0 w 38"/>
                  <a:gd name="T61" fmla="*/ 9 h 208"/>
                  <a:gd name="T62" fmla="*/ 0 w 38"/>
                  <a:gd name="T63" fmla="*/ 9 h 208"/>
                  <a:gd name="T64" fmla="*/ 0 w 38"/>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8"/>
                  <a:gd name="T101" fmla="*/ 38 w 38"/>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8">
                    <a:moveTo>
                      <a:pt x="14" y="208"/>
                    </a:moveTo>
                    <a:lnTo>
                      <a:pt x="15" y="207"/>
                    </a:lnTo>
                    <a:lnTo>
                      <a:pt x="17" y="207"/>
                    </a:lnTo>
                    <a:lnTo>
                      <a:pt x="19" y="205"/>
                    </a:lnTo>
                    <a:lnTo>
                      <a:pt x="21" y="204"/>
                    </a:lnTo>
                    <a:lnTo>
                      <a:pt x="23" y="202"/>
                    </a:lnTo>
                    <a:lnTo>
                      <a:pt x="25" y="200"/>
                    </a:lnTo>
                    <a:lnTo>
                      <a:pt x="27" y="198"/>
                    </a:lnTo>
                    <a:lnTo>
                      <a:pt x="29" y="196"/>
                    </a:lnTo>
                    <a:lnTo>
                      <a:pt x="31" y="193"/>
                    </a:lnTo>
                    <a:lnTo>
                      <a:pt x="32" y="191"/>
                    </a:lnTo>
                    <a:lnTo>
                      <a:pt x="34" y="188"/>
                    </a:lnTo>
                    <a:lnTo>
                      <a:pt x="35" y="186"/>
                    </a:lnTo>
                    <a:lnTo>
                      <a:pt x="36" y="183"/>
                    </a:lnTo>
                    <a:lnTo>
                      <a:pt x="37" y="181"/>
                    </a:lnTo>
                    <a:lnTo>
                      <a:pt x="37" y="177"/>
                    </a:lnTo>
                    <a:lnTo>
                      <a:pt x="38" y="176"/>
                    </a:lnTo>
                    <a:lnTo>
                      <a:pt x="29" y="20"/>
                    </a:lnTo>
                    <a:lnTo>
                      <a:pt x="28" y="17"/>
                    </a:lnTo>
                    <a:lnTo>
                      <a:pt x="28" y="15"/>
                    </a:lnTo>
                    <a:lnTo>
                      <a:pt x="28" y="13"/>
                    </a:lnTo>
                    <a:lnTo>
                      <a:pt x="27" y="11"/>
                    </a:lnTo>
                    <a:lnTo>
                      <a:pt x="27" y="10"/>
                    </a:lnTo>
                    <a:lnTo>
                      <a:pt x="26" y="8"/>
                    </a:lnTo>
                    <a:lnTo>
                      <a:pt x="25" y="7"/>
                    </a:lnTo>
                    <a:lnTo>
                      <a:pt x="25" y="5"/>
                    </a:lnTo>
                    <a:lnTo>
                      <a:pt x="24" y="4"/>
                    </a:lnTo>
                    <a:lnTo>
                      <a:pt x="22" y="3"/>
                    </a:lnTo>
                    <a:lnTo>
                      <a:pt x="21" y="2"/>
                    </a:lnTo>
                    <a:lnTo>
                      <a:pt x="19" y="1"/>
                    </a:lnTo>
                    <a:lnTo>
                      <a:pt x="18" y="0"/>
                    </a:lnTo>
                    <a:lnTo>
                      <a:pt x="16" y="0"/>
                    </a:lnTo>
                    <a:lnTo>
                      <a:pt x="15" y="0"/>
                    </a:lnTo>
                    <a:lnTo>
                      <a:pt x="14" y="0"/>
                    </a:lnTo>
                    <a:lnTo>
                      <a:pt x="12" y="0"/>
                    </a:lnTo>
                    <a:lnTo>
                      <a:pt x="11" y="0"/>
                    </a:lnTo>
                    <a:lnTo>
                      <a:pt x="10" y="0"/>
                    </a:lnTo>
                    <a:lnTo>
                      <a:pt x="8" y="1"/>
                    </a:lnTo>
                    <a:lnTo>
                      <a:pt x="7" y="2"/>
                    </a:lnTo>
                    <a:lnTo>
                      <a:pt x="6" y="3"/>
                    </a:lnTo>
                    <a:lnTo>
                      <a:pt x="5"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5" y="204"/>
                    </a:lnTo>
                    <a:lnTo>
                      <a:pt x="6" y="205"/>
                    </a:lnTo>
                    <a:lnTo>
                      <a:pt x="7" y="205"/>
                    </a:lnTo>
                    <a:lnTo>
                      <a:pt x="8" y="206"/>
                    </a:lnTo>
                    <a:lnTo>
                      <a:pt x="10" y="207"/>
                    </a:lnTo>
                    <a:lnTo>
                      <a:pt x="11" y="207"/>
                    </a:lnTo>
                    <a:lnTo>
                      <a:pt x="12" y="207"/>
                    </a:lnTo>
                    <a:lnTo>
                      <a:pt x="14" y="208"/>
                    </a:lnTo>
                    <a:close/>
                  </a:path>
                </a:pathLst>
              </a:custGeom>
              <a:solidFill>
                <a:srgbClr val="DADEDC"/>
              </a:solidFill>
              <a:ln w="0">
                <a:solidFill>
                  <a:srgbClr val="000000"/>
                </a:solidFill>
                <a:round/>
                <a:headEnd/>
                <a:tailEnd/>
              </a:ln>
            </p:spPr>
            <p:txBody>
              <a:bodyPr/>
              <a:lstStyle/>
              <a:p>
                <a:pPr algn="ctr"/>
                <a:endParaRPr lang="en-US" sz="1800"/>
              </a:p>
            </p:txBody>
          </p:sp>
          <p:sp>
            <p:nvSpPr>
              <p:cNvPr id="309844" name="Freeform 360"/>
              <p:cNvSpPr>
                <a:spLocks/>
              </p:cNvSpPr>
              <p:nvPr/>
            </p:nvSpPr>
            <p:spPr bwMode="auto">
              <a:xfrm>
                <a:off x="4748" y="1289"/>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5" y="97"/>
                    </a:lnTo>
                    <a:lnTo>
                      <a:pt x="319" y="96"/>
                    </a:lnTo>
                    <a:lnTo>
                      <a:pt x="322" y="95"/>
                    </a:lnTo>
                    <a:lnTo>
                      <a:pt x="325" y="93"/>
                    </a:lnTo>
                    <a:lnTo>
                      <a:pt x="327" y="91"/>
                    </a:lnTo>
                    <a:lnTo>
                      <a:pt x="331" y="89"/>
                    </a:lnTo>
                    <a:lnTo>
                      <a:pt x="333" y="87"/>
                    </a:lnTo>
                    <a:lnTo>
                      <a:pt x="335" y="85"/>
                    </a:lnTo>
                    <a:lnTo>
                      <a:pt x="337" y="82"/>
                    </a:lnTo>
                    <a:lnTo>
                      <a:pt x="339" y="80"/>
                    </a:lnTo>
                    <a:lnTo>
                      <a:pt x="340" y="77"/>
                    </a:lnTo>
                    <a:lnTo>
                      <a:pt x="341" y="74"/>
                    </a:lnTo>
                    <a:lnTo>
                      <a:pt x="341" y="71"/>
                    </a:lnTo>
                    <a:lnTo>
                      <a:pt x="342" y="67"/>
                    </a:lnTo>
                    <a:lnTo>
                      <a:pt x="342" y="32"/>
                    </a:lnTo>
                    <a:lnTo>
                      <a:pt x="341" y="27"/>
                    </a:lnTo>
                    <a:lnTo>
                      <a:pt x="341" y="24"/>
                    </a:lnTo>
                    <a:lnTo>
                      <a:pt x="340" y="21"/>
                    </a:lnTo>
                    <a:lnTo>
                      <a:pt x="339" y="18"/>
                    </a:lnTo>
                    <a:lnTo>
                      <a:pt x="337" y="16"/>
                    </a:lnTo>
                    <a:lnTo>
                      <a:pt x="335" y="13"/>
                    </a:lnTo>
                    <a:lnTo>
                      <a:pt x="333" y="11"/>
                    </a:lnTo>
                    <a:lnTo>
                      <a:pt x="331" y="9"/>
                    </a:lnTo>
                    <a:lnTo>
                      <a:pt x="327" y="7"/>
                    </a:lnTo>
                    <a:lnTo>
                      <a:pt x="325" y="5"/>
                    </a:lnTo>
                    <a:lnTo>
                      <a:pt x="322" y="3"/>
                    </a:lnTo>
                    <a:lnTo>
                      <a:pt x="319" y="2"/>
                    </a:lnTo>
                    <a:lnTo>
                      <a:pt x="315" y="1"/>
                    </a:lnTo>
                    <a:lnTo>
                      <a:pt x="312" y="0"/>
                    </a:lnTo>
                    <a:lnTo>
                      <a:pt x="308" y="0"/>
                    </a:lnTo>
                    <a:lnTo>
                      <a:pt x="305" y="0"/>
                    </a:lnTo>
                    <a:lnTo>
                      <a:pt x="37" y="0"/>
                    </a:lnTo>
                    <a:lnTo>
                      <a:pt x="33" y="0"/>
                    </a:lnTo>
                    <a:lnTo>
                      <a:pt x="29" y="0"/>
                    </a:lnTo>
                    <a:lnTo>
                      <a:pt x="26" y="1"/>
                    </a:lnTo>
                    <a:lnTo>
                      <a:pt x="22" y="2"/>
                    </a:lnTo>
                    <a:lnTo>
                      <a:pt x="19" y="3"/>
                    </a:lnTo>
                    <a:lnTo>
                      <a:pt x="15" y="5"/>
                    </a:lnTo>
                    <a:lnTo>
                      <a:pt x="13"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3" y="91"/>
                    </a:lnTo>
                    <a:lnTo>
                      <a:pt x="15" y="93"/>
                    </a:lnTo>
                    <a:lnTo>
                      <a:pt x="19" y="95"/>
                    </a:lnTo>
                    <a:lnTo>
                      <a:pt x="22" y="96"/>
                    </a:lnTo>
                    <a:lnTo>
                      <a:pt x="26" y="97"/>
                    </a:lnTo>
                    <a:lnTo>
                      <a:pt x="29"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845" name="Freeform 361"/>
              <p:cNvSpPr>
                <a:spLocks/>
              </p:cNvSpPr>
              <p:nvPr/>
            </p:nvSpPr>
            <p:spPr bwMode="auto">
              <a:xfrm>
                <a:off x="4722" y="1288"/>
                <a:ext cx="21" cy="12"/>
              </a:xfrm>
              <a:custGeom>
                <a:avLst/>
                <a:gdLst>
                  <a:gd name="T0" fmla="*/ 18 w 476"/>
                  <a:gd name="T1" fmla="*/ 12 h 283"/>
                  <a:gd name="T2" fmla="*/ 19 w 476"/>
                  <a:gd name="T3" fmla="*/ 12 h 283"/>
                  <a:gd name="T4" fmla="*/ 19 w 476"/>
                  <a:gd name="T5" fmla="*/ 12 h 283"/>
                  <a:gd name="T6" fmla="*/ 20 w 476"/>
                  <a:gd name="T7" fmla="*/ 11 h 283"/>
                  <a:gd name="T8" fmla="*/ 20 w 476"/>
                  <a:gd name="T9" fmla="*/ 11 h 283"/>
                  <a:gd name="T10" fmla="*/ 21 w 476"/>
                  <a:gd name="T11" fmla="*/ 10 h 283"/>
                  <a:gd name="T12" fmla="*/ 21 w 476"/>
                  <a:gd name="T13" fmla="*/ 10 h 283"/>
                  <a:gd name="T14" fmla="*/ 21 w 476"/>
                  <a:gd name="T15" fmla="*/ 9 h 283"/>
                  <a:gd name="T16" fmla="*/ 20 w 476"/>
                  <a:gd name="T17" fmla="*/ 3 h 283"/>
                  <a:gd name="T18" fmla="*/ 20 w 476"/>
                  <a:gd name="T19" fmla="*/ 2 h 283"/>
                  <a:gd name="T20" fmla="*/ 20 w 476"/>
                  <a:gd name="T21" fmla="*/ 2 h 283"/>
                  <a:gd name="T22" fmla="*/ 20 w 476"/>
                  <a:gd name="T23" fmla="*/ 1 h 283"/>
                  <a:gd name="T24" fmla="*/ 20 w 476"/>
                  <a:gd name="T25" fmla="*/ 1 h 283"/>
                  <a:gd name="T26" fmla="*/ 19 w 476"/>
                  <a:gd name="T27" fmla="*/ 0 h 283"/>
                  <a:gd name="T28" fmla="*/ 19 w 476"/>
                  <a:gd name="T29" fmla="*/ 0 h 283"/>
                  <a:gd name="T30" fmla="*/ 19 w 476"/>
                  <a:gd name="T31" fmla="*/ 0 h 283"/>
                  <a:gd name="T32" fmla="*/ 18 w 476"/>
                  <a:gd name="T33" fmla="*/ 0 h 283"/>
                  <a:gd name="T34" fmla="*/ 3 w 476"/>
                  <a:gd name="T35" fmla="*/ 0 h 283"/>
                  <a:gd name="T36" fmla="*/ 2 w 476"/>
                  <a:gd name="T37" fmla="*/ 0 h 283"/>
                  <a:gd name="T38" fmla="*/ 2 w 476"/>
                  <a:gd name="T39" fmla="*/ 0 h 283"/>
                  <a:gd name="T40" fmla="*/ 1 w 476"/>
                  <a:gd name="T41" fmla="*/ 1 h 283"/>
                  <a:gd name="T42" fmla="*/ 1 w 476"/>
                  <a:gd name="T43" fmla="*/ 1 h 283"/>
                  <a:gd name="T44" fmla="*/ 1 w 476"/>
                  <a:gd name="T45" fmla="*/ 1 h 283"/>
                  <a:gd name="T46" fmla="*/ 1 w 476"/>
                  <a:gd name="T47" fmla="*/ 2 h 283"/>
                  <a:gd name="T48" fmla="*/ 1 w 476"/>
                  <a:gd name="T49" fmla="*/ 3 h 283"/>
                  <a:gd name="T50" fmla="*/ 0 w 476"/>
                  <a:gd name="T51" fmla="*/ 9 h 283"/>
                  <a:gd name="T52" fmla="*/ 0 w 476"/>
                  <a:gd name="T53" fmla="*/ 10 h 283"/>
                  <a:gd name="T54" fmla="*/ 0 w 476"/>
                  <a:gd name="T55" fmla="*/ 10 h 283"/>
                  <a:gd name="T56" fmla="*/ 1 w 476"/>
                  <a:gd name="T57" fmla="*/ 11 h 283"/>
                  <a:gd name="T58" fmla="*/ 1 w 476"/>
                  <a:gd name="T59" fmla="*/ 11 h 283"/>
                  <a:gd name="T60" fmla="*/ 1 w 476"/>
                  <a:gd name="T61" fmla="*/ 11 h 283"/>
                  <a:gd name="T62" fmla="*/ 2 w 476"/>
                  <a:gd name="T63" fmla="*/ 12 h 283"/>
                  <a:gd name="T64" fmla="*/ 2 w 476"/>
                  <a:gd name="T65" fmla="*/ 12 h 283"/>
                  <a:gd name="T66" fmla="*/ 3 w 476"/>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6"/>
                  <a:gd name="T103" fmla="*/ 0 h 283"/>
                  <a:gd name="T104" fmla="*/ 476 w 476"/>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6" h="283">
                    <a:moveTo>
                      <a:pt x="415" y="283"/>
                    </a:moveTo>
                    <a:lnTo>
                      <a:pt x="419" y="282"/>
                    </a:lnTo>
                    <a:lnTo>
                      <a:pt x="425" y="281"/>
                    </a:lnTo>
                    <a:lnTo>
                      <a:pt x="430" y="279"/>
                    </a:lnTo>
                    <a:lnTo>
                      <a:pt x="435" y="277"/>
                    </a:lnTo>
                    <a:lnTo>
                      <a:pt x="440" y="274"/>
                    </a:lnTo>
                    <a:lnTo>
                      <a:pt x="446" y="271"/>
                    </a:lnTo>
                    <a:lnTo>
                      <a:pt x="451" y="267"/>
                    </a:lnTo>
                    <a:lnTo>
                      <a:pt x="455" y="263"/>
                    </a:lnTo>
                    <a:lnTo>
                      <a:pt x="459" y="258"/>
                    </a:lnTo>
                    <a:lnTo>
                      <a:pt x="463" y="252"/>
                    </a:lnTo>
                    <a:lnTo>
                      <a:pt x="467" y="247"/>
                    </a:lnTo>
                    <a:lnTo>
                      <a:pt x="470" y="241"/>
                    </a:lnTo>
                    <a:lnTo>
                      <a:pt x="472" y="235"/>
                    </a:lnTo>
                    <a:lnTo>
                      <a:pt x="474" y="229"/>
                    </a:lnTo>
                    <a:lnTo>
                      <a:pt x="475" y="222"/>
                    </a:lnTo>
                    <a:lnTo>
                      <a:pt x="476" y="216"/>
                    </a:lnTo>
                    <a:lnTo>
                      <a:pt x="462" y="68"/>
                    </a:lnTo>
                    <a:lnTo>
                      <a:pt x="461" y="61"/>
                    </a:lnTo>
                    <a:lnTo>
                      <a:pt x="461" y="53"/>
                    </a:lnTo>
                    <a:lnTo>
                      <a:pt x="459" y="47"/>
                    </a:lnTo>
                    <a:lnTo>
                      <a:pt x="458" y="41"/>
                    </a:lnTo>
                    <a:lnTo>
                      <a:pt x="456" y="35"/>
                    </a:lnTo>
                    <a:lnTo>
                      <a:pt x="454" y="30"/>
                    </a:lnTo>
                    <a:lnTo>
                      <a:pt x="451" y="25"/>
                    </a:lnTo>
                    <a:lnTo>
                      <a:pt x="448" y="20"/>
                    </a:lnTo>
                    <a:lnTo>
                      <a:pt x="445" y="16"/>
                    </a:lnTo>
                    <a:lnTo>
                      <a:pt x="440" y="11"/>
                    </a:lnTo>
                    <a:lnTo>
                      <a:pt x="437" y="8"/>
                    </a:lnTo>
                    <a:lnTo>
                      <a:pt x="433" y="5"/>
                    </a:lnTo>
                    <a:lnTo>
                      <a:pt x="428" y="3"/>
                    </a:lnTo>
                    <a:lnTo>
                      <a:pt x="424" y="1"/>
                    </a:lnTo>
                    <a:lnTo>
                      <a:pt x="419" y="0"/>
                    </a:lnTo>
                    <a:lnTo>
                      <a:pt x="415" y="0"/>
                    </a:lnTo>
                    <a:lnTo>
                      <a:pt x="63" y="0"/>
                    </a:lnTo>
                    <a:lnTo>
                      <a:pt x="58" y="0"/>
                    </a:lnTo>
                    <a:lnTo>
                      <a:pt x="52" y="1"/>
                    </a:lnTo>
                    <a:lnTo>
                      <a:pt x="48" y="3"/>
                    </a:lnTo>
                    <a:lnTo>
                      <a:pt x="43" y="5"/>
                    </a:lnTo>
                    <a:lnTo>
                      <a:pt x="39" y="8"/>
                    </a:lnTo>
                    <a:lnTo>
                      <a:pt x="35" y="11"/>
                    </a:lnTo>
                    <a:lnTo>
                      <a:pt x="32" y="16"/>
                    </a:lnTo>
                    <a:lnTo>
                      <a:pt x="28" y="20"/>
                    </a:lnTo>
                    <a:lnTo>
                      <a:pt x="25" y="25"/>
                    </a:lnTo>
                    <a:lnTo>
                      <a:pt x="23" y="30"/>
                    </a:lnTo>
                    <a:lnTo>
                      <a:pt x="20" y="35"/>
                    </a:lnTo>
                    <a:lnTo>
                      <a:pt x="17" y="41"/>
                    </a:lnTo>
                    <a:lnTo>
                      <a:pt x="16" y="47"/>
                    </a:lnTo>
                    <a:lnTo>
                      <a:pt x="14" y="53"/>
                    </a:lnTo>
                    <a:lnTo>
                      <a:pt x="14" y="61"/>
                    </a:lnTo>
                    <a:lnTo>
                      <a:pt x="14" y="68"/>
                    </a:lnTo>
                    <a:lnTo>
                      <a:pt x="0" y="216"/>
                    </a:lnTo>
                    <a:lnTo>
                      <a:pt x="0" y="222"/>
                    </a:lnTo>
                    <a:lnTo>
                      <a:pt x="1" y="229"/>
                    </a:lnTo>
                    <a:lnTo>
                      <a:pt x="3" y="235"/>
                    </a:lnTo>
                    <a:lnTo>
                      <a:pt x="5" y="241"/>
                    </a:lnTo>
                    <a:lnTo>
                      <a:pt x="8" y="247"/>
                    </a:lnTo>
                    <a:lnTo>
                      <a:pt x="12" y="252"/>
                    </a:lnTo>
                    <a:lnTo>
                      <a:pt x="16" y="258"/>
                    </a:lnTo>
                    <a:lnTo>
                      <a:pt x="21" y="263"/>
                    </a:lnTo>
                    <a:lnTo>
                      <a:pt x="26" y="267"/>
                    </a:lnTo>
                    <a:lnTo>
                      <a:pt x="31" y="271"/>
                    </a:lnTo>
                    <a:lnTo>
                      <a:pt x="36" y="274"/>
                    </a:lnTo>
                    <a:lnTo>
                      <a:pt x="41" y="277"/>
                    </a:lnTo>
                    <a:lnTo>
                      <a:pt x="46" y="279"/>
                    </a:lnTo>
                    <a:lnTo>
                      <a:pt x="51" y="281"/>
                    </a:lnTo>
                    <a:lnTo>
                      <a:pt x="58"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846" name="Freeform 362"/>
              <p:cNvSpPr>
                <a:spLocks/>
              </p:cNvSpPr>
              <p:nvPr/>
            </p:nvSpPr>
            <p:spPr bwMode="auto">
              <a:xfrm>
                <a:off x="4723" y="1288"/>
                <a:ext cx="20" cy="12"/>
              </a:xfrm>
              <a:custGeom>
                <a:avLst/>
                <a:gdLst>
                  <a:gd name="T0" fmla="*/ 18 w 454"/>
                  <a:gd name="T1" fmla="*/ 12 h 269"/>
                  <a:gd name="T2" fmla="*/ 18 w 454"/>
                  <a:gd name="T3" fmla="*/ 12 h 269"/>
                  <a:gd name="T4" fmla="*/ 18 w 454"/>
                  <a:gd name="T5" fmla="*/ 12 h 269"/>
                  <a:gd name="T6" fmla="*/ 19 w 454"/>
                  <a:gd name="T7" fmla="*/ 11 h 269"/>
                  <a:gd name="T8" fmla="*/ 19 w 454"/>
                  <a:gd name="T9" fmla="*/ 11 h 269"/>
                  <a:gd name="T10" fmla="*/ 20 w 454"/>
                  <a:gd name="T11" fmla="*/ 10 h 269"/>
                  <a:gd name="T12" fmla="*/ 20 w 454"/>
                  <a:gd name="T13" fmla="*/ 10 h 269"/>
                  <a:gd name="T14" fmla="*/ 20 w 454"/>
                  <a:gd name="T15" fmla="*/ 9 h 269"/>
                  <a:gd name="T16" fmla="*/ 19 w 454"/>
                  <a:gd name="T17" fmla="*/ 3 h 269"/>
                  <a:gd name="T18" fmla="*/ 19 w 454"/>
                  <a:gd name="T19" fmla="*/ 2 h 269"/>
                  <a:gd name="T20" fmla="*/ 19 w 454"/>
                  <a:gd name="T21" fmla="*/ 2 h 269"/>
                  <a:gd name="T22" fmla="*/ 19 w 454"/>
                  <a:gd name="T23" fmla="*/ 1 h 269"/>
                  <a:gd name="T24" fmla="*/ 19 w 454"/>
                  <a:gd name="T25" fmla="*/ 1 h 269"/>
                  <a:gd name="T26" fmla="*/ 18 w 454"/>
                  <a:gd name="T27" fmla="*/ 0 h 269"/>
                  <a:gd name="T28" fmla="*/ 18 w 454"/>
                  <a:gd name="T29" fmla="*/ 0 h 269"/>
                  <a:gd name="T30" fmla="*/ 18 w 454"/>
                  <a:gd name="T31" fmla="*/ 0 h 269"/>
                  <a:gd name="T32" fmla="*/ 17 w 454"/>
                  <a:gd name="T33" fmla="*/ 0 h 269"/>
                  <a:gd name="T34" fmla="*/ 2 w 454"/>
                  <a:gd name="T35" fmla="*/ 0 h 269"/>
                  <a:gd name="T36" fmla="*/ 2 w 454"/>
                  <a:gd name="T37" fmla="*/ 0 h 269"/>
                  <a:gd name="T38" fmla="*/ 2 w 454"/>
                  <a:gd name="T39" fmla="*/ 0 h 269"/>
                  <a:gd name="T40" fmla="*/ 1 w 454"/>
                  <a:gd name="T41" fmla="*/ 1 h 269"/>
                  <a:gd name="T42" fmla="*/ 1 w 454"/>
                  <a:gd name="T43" fmla="*/ 1 h 269"/>
                  <a:gd name="T44" fmla="*/ 1 w 454"/>
                  <a:gd name="T45" fmla="*/ 1 h 269"/>
                  <a:gd name="T46" fmla="*/ 1 w 454"/>
                  <a:gd name="T47" fmla="*/ 2 h 269"/>
                  <a:gd name="T48" fmla="*/ 1 w 454"/>
                  <a:gd name="T49" fmla="*/ 3 h 269"/>
                  <a:gd name="T50" fmla="*/ 0 w 454"/>
                  <a:gd name="T51" fmla="*/ 9 h 269"/>
                  <a:gd name="T52" fmla="*/ 0 w 454"/>
                  <a:gd name="T53" fmla="*/ 10 h 269"/>
                  <a:gd name="T54" fmla="*/ 0 w 454"/>
                  <a:gd name="T55" fmla="*/ 10 h 269"/>
                  <a:gd name="T56" fmla="*/ 1 w 454"/>
                  <a:gd name="T57" fmla="*/ 11 h 269"/>
                  <a:gd name="T58" fmla="*/ 1 w 454"/>
                  <a:gd name="T59" fmla="*/ 11 h 269"/>
                  <a:gd name="T60" fmla="*/ 1 w 454"/>
                  <a:gd name="T61" fmla="*/ 12 h 269"/>
                  <a:gd name="T62" fmla="*/ 2 w 454"/>
                  <a:gd name="T63" fmla="*/ 12 h 269"/>
                  <a:gd name="T64" fmla="*/ 2 w 454"/>
                  <a:gd name="T65" fmla="*/ 12 h 269"/>
                  <a:gd name="T66" fmla="*/ 3 w 454"/>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69"/>
                  <a:gd name="T104" fmla="*/ 454 w 454"/>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69">
                    <a:moveTo>
                      <a:pt x="395" y="269"/>
                    </a:moveTo>
                    <a:lnTo>
                      <a:pt x="399" y="268"/>
                    </a:lnTo>
                    <a:lnTo>
                      <a:pt x="404" y="267"/>
                    </a:lnTo>
                    <a:lnTo>
                      <a:pt x="409" y="266"/>
                    </a:lnTo>
                    <a:lnTo>
                      <a:pt x="414" y="264"/>
                    </a:lnTo>
                    <a:lnTo>
                      <a:pt x="419" y="261"/>
                    </a:lnTo>
                    <a:lnTo>
                      <a:pt x="423" y="258"/>
                    </a:lnTo>
                    <a:lnTo>
                      <a:pt x="428" y="254"/>
                    </a:lnTo>
                    <a:lnTo>
                      <a:pt x="434" y="250"/>
                    </a:lnTo>
                    <a:lnTo>
                      <a:pt x="438" y="245"/>
                    </a:lnTo>
                    <a:lnTo>
                      <a:pt x="441" y="240"/>
                    </a:lnTo>
                    <a:lnTo>
                      <a:pt x="445" y="235"/>
                    </a:lnTo>
                    <a:lnTo>
                      <a:pt x="448" y="230"/>
                    </a:lnTo>
                    <a:lnTo>
                      <a:pt x="450" y="224"/>
                    </a:lnTo>
                    <a:lnTo>
                      <a:pt x="452" y="218"/>
                    </a:lnTo>
                    <a:lnTo>
                      <a:pt x="453" y="212"/>
                    </a:lnTo>
                    <a:lnTo>
                      <a:pt x="454" y="205"/>
                    </a:lnTo>
                    <a:lnTo>
                      <a:pt x="440" y="64"/>
                    </a:lnTo>
                    <a:lnTo>
                      <a:pt x="439" y="57"/>
                    </a:lnTo>
                    <a:lnTo>
                      <a:pt x="439" y="51"/>
                    </a:lnTo>
                    <a:lnTo>
                      <a:pt x="437" y="44"/>
                    </a:lnTo>
                    <a:lnTo>
                      <a:pt x="436" y="38"/>
                    </a:lnTo>
                    <a:lnTo>
                      <a:pt x="434" y="33"/>
                    </a:lnTo>
                    <a:lnTo>
                      <a:pt x="431" y="28"/>
                    </a:lnTo>
                    <a:lnTo>
                      <a:pt x="428" y="23"/>
                    </a:lnTo>
                    <a:lnTo>
                      <a:pt x="426" y="19"/>
                    </a:lnTo>
                    <a:lnTo>
                      <a:pt x="422" y="15"/>
                    </a:lnTo>
                    <a:lnTo>
                      <a:pt x="419" y="11"/>
                    </a:lnTo>
                    <a:lnTo>
                      <a:pt x="415" y="7"/>
                    </a:lnTo>
                    <a:lnTo>
                      <a:pt x="412" y="4"/>
                    </a:lnTo>
                    <a:lnTo>
                      <a:pt x="407" y="2"/>
                    </a:lnTo>
                    <a:lnTo>
                      <a:pt x="403" y="1"/>
                    </a:lnTo>
                    <a:lnTo>
                      <a:pt x="399" y="0"/>
                    </a:lnTo>
                    <a:lnTo>
                      <a:pt x="395" y="0"/>
                    </a:lnTo>
                    <a:lnTo>
                      <a:pt x="59" y="0"/>
                    </a:lnTo>
                    <a:lnTo>
                      <a:pt x="54" y="0"/>
                    </a:lnTo>
                    <a:lnTo>
                      <a:pt x="50" y="1"/>
                    </a:lnTo>
                    <a:lnTo>
                      <a:pt x="46" y="2"/>
                    </a:lnTo>
                    <a:lnTo>
                      <a:pt x="41" y="4"/>
                    </a:lnTo>
                    <a:lnTo>
                      <a:pt x="37" y="7"/>
                    </a:lnTo>
                    <a:lnTo>
                      <a:pt x="33" y="11"/>
                    </a:lnTo>
                    <a:lnTo>
                      <a:pt x="30" y="15"/>
                    </a:lnTo>
                    <a:lnTo>
                      <a:pt x="27" y="19"/>
                    </a:lnTo>
                    <a:lnTo>
                      <a:pt x="24" y="23"/>
                    </a:lnTo>
                    <a:lnTo>
                      <a:pt x="21" y="28"/>
                    </a:lnTo>
                    <a:lnTo>
                      <a:pt x="19" y="33"/>
                    </a:lnTo>
                    <a:lnTo>
                      <a:pt x="17" y="38"/>
                    </a:lnTo>
                    <a:lnTo>
                      <a:pt x="16" y="44"/>
                    </a:lnTo>
                    <a:lnTo>
                      <a:pt x="14" y="51"/>
                    </a:lnTo>
                    <a:lnTo>
                      <a:pt x="14" y="57"/>
                    </a:lnTo>
                    <a:lnTo>
                      <a:pt x="14" y="64"/>
                    </a:lnTo>
                    <a:lnTo>
                      <a:pt x="0" y="205"/>
                    </a:lnTo>
                    <a:lnTo>
                      <a:pt x="0" y="212"/>
                    </a:lnTo>
                    <a:lnTo>
                      <a:pt x="1" y="218"/>
                    </a:lnTo>
                    <a:lnTo>
                      <a:pt x="3" y="224"/>
                    </a:lnTo>
                    <a:lnTo>
                      <a:pt x="5" y="230"/>
                    </a:lnTo>
                    <a:lnTo>
                      <a:pt x="9" y="235"/>
                    </a:lnTo>
                    <a:lnTo>
                      <a:pt x="12" y="240"/>
                    </a:lnTo>
                    <a:lnTo>
                      <a:pt x="16" y="245"/>
                    </a:lnTo>
                    <a:lnTo>
                      <a:pt x="20" y="250"/>
                    </a:lnTo>
                    <a:lnTo>
                      <a:pt x="24" y="254"/>
                    </a:lnTo>
                    <a:lnTo>
                      <a:pt x="29" y="258"/>
                    </a:lnTo>
                    <a:lnTo>
                      <a:pt x="34" y="261"/>
                    </a:lnTo>
                    <a:lnTo>
                      <a:pt x="38" y="264"/>
                    </a:lnTo>
                    <a:lnTo>
                      <a:pt x="43" y="266"/>
                    </a:lnTo>
                    <a:lnTo>
                      <a:pt x="49" y="267"/>
                    </a:lnTo>
                    <a:lnTo>
                      <a:pt x="54" y="268"/>
                    </a:lnTo>
                    <a:lnTo>
                      <a:pt x="59"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grpSp>
        <p:grpSp>
          <p:nvGrpSpPr>
            <p:cNvPr id="309436" name="Group 363"/>
            <p:cNvGrpSpPr>
              <a:grpSpLocks/>
            </p:cNvGrpSpPr>
            <p:nvPr/>
          </p:nvGrpSpPr>
          <p:grpSpPr bwMode="auto">
            <a:xfrm>
              <a:off x="4528" y="1274"/>
              <a:ext cx="465" cy="82"/>
              <a:chOff x="4528" y="1274"/>
              <a:chExt cx="465" cy="82"/>
            </a:xfrm>
          </p:grpSpPr>
          <p:sp>
            <p:nvSpPr>
              <p:cNvPr id="309447" name="Freeform 364"/>
              <p:cNvSpPr>
                <a:spLocks/>
              </p:cNvSpPr>
              <p:nvPr/>
            </p:nvSpPr>
            <p:spPr bwMode="auto">
              <a:xfrm>
                <a:off x="4726" y="1294"/>
                <a:ext cx="14" cy="5"/>
              </a:xfrm>
              <a:custGeom>
                <a:avLst/>
                <a:gdLst>
                  <a:gd name="T0" fmla="*/ 14 w 333"/>
                  <a:gd name="T1" fmla="*/ 2 h 121"/>
                  <a:gd name="T2" fmla="*/ 14 w 333"/>
                  <a:gd name="T3" fmla="*/ 3 h 121"/>
                  <a:gd name="T4" fmla="*/ 14 w 333"/>
                  <a:gd name="T5" fmla="*/ 3 h 121"/>
                  <a:gd name="T6" fmla="*/ 14 w 333"/>
                  <a:gd name="T7" fmla="*/ 3 h 121"/>
                  <a:gd name="T8" fmla="*/ 14 w 333"/>
                  <a:gd name="T9" fmla="*/ 3 h 121"/>
                  <a:gd name="T10" fmla="*/ 14 w 333"/>
                  <a:gd name="T11" fmla="*/ 4 h 121"/>
                  <a:gd name="T12" fmla="*/ 14 w 333"/>
                  <a:gd name="T13" fmla="*/ 4 h 121"/>
                  <a:gd name="T14" fmla="*/ 14 w 333"/>
                  <a:gd name="T15" fmla="*/ 4 h 121"/>
                  <a:gd name="T16" fmla="*/ 14 w 333"/>
                  <a:gd name="T17" fmla="*/ 4 h 121"/>
                  <a:gd name="T18" fmla="*/ 13 w 333"/>
                  <a:gd name="T19" fmla="*/ 4 h 121"/>
                  <a:gd name="T20" fmla="*/ 13 w 333"/>
                  <a:gd name="T21" fmla="*/ 5 h 121"/>
                  <a:gd name="T22" fmla="*/ 13 w 333"/>
                  <a:gd name="T23" fmla="*/ 5 h 121"/>
                  <a:gd name="T24" fmla="*/ 13 w 333"/>
                  <a:gd name="T25" fmla="*/ 5 h 121"/>
                  <a:gd name="T26" fmla="*/ 13 w 333"/>
                  <a:gd name="T27" fmla="*/ 5 h 121"/>
                  <a:gd name="T28" fmla="*/ 13 w 333"/>
                  <a:gd name="T29" fmla="*/ 5 h 121"/>
                  <a:gd name="T30" fmla="*/ 13 w 333"/>
                  <a:gd name="T31" fmla="*/ 5 h 121"/>
                  <a:gd name="T32" fmla="*/ 12 w 333"/>
                  <a:gd name="T33" fmla="*/ 5 h 121"/>
                  <a:gd name="T34" fmla="*/ 2 w 333"/>
                  <a:gd name="T35" fmla="*/ 5 h 121"/>
                  <a:gd name="T36" fmla="*/ 1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4 w 333"/>
                  <a:gd name="T71" fmla="*/ 0 h 121"/>
                  <a:gd name="T72" fmla="*/ 14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0" y="77"/>
                    </a:lnTo>
                    <a:lnTo>
                      <a:pt x="329" y="83"/>
                    </a:lnTo>
                    <a:lnTo>
                      <a:pt x="328" y="88"/>
                    </a:lnTo>
                    <a:lnTo>
                      <a:pt x="326" y="93"/>
                    </a:lnTo>
                    <a:lnTo>
                      <a:pt x="324" y="98"/>
                    </a:lnTo>
                    <a:lnTo>
                      <a:pt x="322" y="102"/>
                    </a:lnTo>
                    <a:lnTo>
                      <a:pt x="319" y="106"/>
                    </a:lnTo>
                    <a:lnTo>
                      <a:pt x="316" y="109"/>
                    </a:lnTo>
                    <a:lnTo>
                      <a:pt x="313" y="112"/>
                    </a:lnTo>
                    <a:lnTo>
                      <a:pt x="310" y="115"/>
                    </a:lnTo>
                    <a:lnTo>
                      <a:pt x="306" y="117"/>
                    </a:lnTo>
                    <a:lnTo>
                      <a:pt x="303" y="118"/>
                    </a:lnTo>
                    <a:lnTo>
                      <a:pt x="299" y="119"/>
                    </a:lnTo>
                    <a:lnTo>
                      <a:pt x="295" y="121"/>
                    </a:lnTo>
                    <a:lnTo>
                      <a:pt x="39" y="121"/>
                    </a:lnTo>
                    <a:lnTo>
                      <a:pt x="34" y="119"/>
                    </a:lnTo>
                    <a:lnTo>
                      <a:pt x="30" y="118"/>
                    </a:lnTo>
                    <a:lnTo>
                      <a:pt x="26" y="117"/>
                    </a:lnTo>
                    <a:lnTo>
                      <a:pt x="23" y="115"/>
                    </a:lnTo>
                    <a:lnTo>
                      <a:pt x="18" y="112"/>
                    </a:lnTo>
                    <a:lnTo>
                      <a:pt x="15" y="109"/>
                    </a:lnTo>
                    <a:lnTo>
                      <a:pt x="12" y="106"/>
                    </a:lnTo>
                    <a:lnTo>
                      <a:pt x="10" y="102"/>
                    </a:lnTo>
                    <a:lnTo>
                      <a:pt x="8" y="98"/>
                    </a:lnTo>
                    <a:lnTo>
                      <a:pt x="5" y="93"/>
                    </a:lnTo>
                    <a:lnTo>
                      <a:pt x="4" y="88"/>
                    </a:lnTo>
                    <a:lnTo>
                      <a:pt x="2" y="83"/>
                    </a:lnTo>
                    <a:lnTo>
                      <a:pt x="1" y="77"/>
                    </a:lnTo>
                    <a:lnTo>
                      <a:pt x="0" y="71"/>
                    </a:lnTo>
                    <a:lnTo>
                      <a:pt x="0" y="65"/>
                    </a:lnTo>
                    <a:lnTo>
                      <a:pt x="0" y="60"/>
                    </a:lnTo>
                    <a:lnTo>
                      <a:pt x="3" y="0"/>
                    </a:lnTo>
                    <a:lnTo>
                      <a:pt x="330"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448" name="Freeform 365"/>
              <p:cNvSpPr>
                <a:spLocks/>
              </p:cNvSpPr>
              <p:nvPr/>
            </p:nvSpPr>
            <p:spPr bwMode="auto">
              <a:xfrm>
                <a:off x="4724" y="1290"/>
                <a:ext cx="1" cy="8"/>
              </a:xfrm>
              <a:custGeom>
                <a:avLst/>
                <a:gdLst>
                  <a:gd name="T0" fmla="*/ 1 w 33"/>
                  <a:gd name="T1" fmla="*/ 8 h 200"/>
                  <a:gd name="T2" fmla="*/ 1 w 33"/>
                  <a:gd name="T3" fmla="*/ 8 h 200"/>
                  <a:gd name="T4" fmla="*/ 1 w 33"/>
                  <a:gd name="T5" fmla="*/ 8 h 200"/>
                  <a:gd name="T6" fmla="*/ 1 w 33"/>
                  <a:gd name="T7" fmla="*/ 8 h 200"/>
                  <a:gd name="T8" fmla="*/ 1 w 33"/>
                  <a:gd name="T9" fmla="*/ 8 h 200"/>
                  <a:gd name="T10" fmla="*/ 1 w 33"/>
                  <a:gd name="T11" fmla="*/ 8 h 200"/>
                  <a:gd name="T12" fmla="*/ 1 w 33"/>
                  <a:gd name="T13" fmla="*/ 7 h 200"/>
                  <a:gd name="T14" fmla="*/ 1 w 33"/>
                  <a:gd name="T15" fmla="*/ 7 h 200"/>
                  <a:gd name="T16" fmla="*/ 1 w 33"/>
                  <a:gd name="T17" fmla="*/ 1 h 200"/>
                  <a:gd name="T18" fmla="*/ 1 w 33"/>
                  <a:gd name="T19" fmla="*/ 1 h 200"/>
                  <a:gd name="T20" fmla="*/ 1 w 33"/>
                  <a:gd name="T21" fmla="*/ 0 h 200"/>
                  <a:gd name="T22" fmla="*/ 1 w 33"/>
                  <a:gd name="T23" fmla="*/ 0 h 200"/>
                  <a:gd name="T24" fmla="*/ 1 w 33"/>
                  <a:gd name="T25" fmla="*/ 0 h 200"/>
                  <a:gd name="T26" fmla="*/ 1 w 33"/>
                  <a:gd name="T27" fmla="*/ 0 h 200"/>
                  <a:gd name="T28" fmla="*/ 1 w 33"/>
                  <a:gd name="T29" fmla="*/ 0 h 200"/>
                  <a:gd name="T30" fmla="*/ 1 w 33"/>
                  <a:gd name="T31" fmla="*/ 0 h 200"/>
                  <a:gd name="T32" fmla="*/ 1 w 33"/>
                  <a:gd name="T33" fmla="*/ 0 h 200"/>
                  <a:gd name="T34" fmla="*/ 0 w 33"/>
                  <a:gd name="T35" fmla="*/ 0 h 200"/>
                  <a:gd name="T36" fmla="*/ 0 w 33"/>
                  <a:gd name="T37" fmla="*/ 0 h 200"/>
                  <a:gd name="T38" fmla="*/ 0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0 w 33"/>
                  <a:gd name="T61" fmla="*/ 8 h 200"/>
                  <a:gd name="T62" fmla="*/ 0 w 33"/>
                  <a:gd name="T63" fmla="*/ 8 h 200"/>
                  <a:gd name="T64" fmla="*/ 0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8" y="200"/>
                    </a:moveTo>
                    <a:lnTo>
                      <a:pt x="19" y="199"/>
                    </a:lnTo>
                    <a:lnTo>
                      <a:pt x="20" y="199"/>
                    </a:lnTo>
                    <a:lnTo>
                      <a:pt x="21" y="199"/>
                    </a:lnTo>
                    <a:lnTo>
                      <a:pt x="23" y="198"/>
                    </a:lnTo>
                    <a:lnTo>
                      <a:pt x="24" y="197"/>
                    </a:lnTo>
                    <a:lnTo>
                      <a:pt x="25" y="196"/>
                    </a:lnTo>
                    <a:lnTo>
                      <a:pt x="26" y="195"/>
                    </a:lnTo>
                    <a:lnTo>
                      <a:pt x="27"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7" y="5"/>
                    </a:lnTo>
                    <a:lnTo>
                      <a:pt x="26" y="4"/>
                    </a:lnTo>
                    <a:lnTo>
                      <a:pt x="25" y="3"/>
                    </a:lnTo>
                    <a:lnTo>
                      <a:pt x="24" y="2"/>
                    </a:lnTo>
                    <a:lnTo>
                      <a:pt x="23" y="1"/>
                    </a:lnTo>
                    <a:lnTo>
                      <a:pt x="21"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0"/>
                    </a:lnTo>
                    <a:lnTo>
                      <a:pt x="5" y="12"/>
                    </a:lnTo>
                    <a:lnTo>
                      <a:pt x="4" y="14"/>
                    </a:lnTo>
                    <a:lnTo>
                      <a:pt x="4" y="16"/>
                    </a:lnTo>
                    <a:lnTo>
                      <a:pt x="4" y="18"/>
                    </a:lnTo>
                    <a:lnTo>
                      <a:pt x="4" y="20"/>
                    </a:lnTo>
                    <a:lnTo>
                      <a:pt x="0" y="167"/>
                    </a:lnTo>
                    <a:lnTo>
                      <a:pt x="0" y="169"/>
                    </a:lnTo>
                    <a:lnTo>
                      <a:pt x="0" y="171"/>
                    </a:lnTo>
                    <a:lnTo>
                      <a:pt x="0" y="175"/>
                    </a:lnTo>
                    <a:lnTo>
                      <a:pt x="1" y="177"/>
                    </a:lnTo>
                    <a:lnTo>
                      <a:pt x="2" y="180"/>
                    </a:lnTo>
                    <a:lnTo>
                      <a:pt x="3" y="182"/>
                    </a:lnTo>
                    <a:lnTo>
                      <a:pt x="4" y="185"/>
                    </a:lnTo>
                    <a:lnTo>
                      <a:pt x="6" y="188"/>
                    </a:lnTo>
                    <a:lnTo>
                      <a:pt x="7" y="190"/>
                    </a:lnTo>
                    <a:lnTo>
                      <a:pt x="8" y="192"/>
                    </a:lnTo>
                    <a:lnTo>
                      <a:pt x="10" y="194"/>
                    </a:lnTo>
                    <a:lnTo>
                      <a:pt x="11" y="196"/>
                    </a:lnTo>
                    <a:lnTo>
                      <a:pt x="13" y="197"/>
                    </a:lnTo>
                    <a:lnTo>
                      <a:pt x="14"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449" name="Freeform 366"/>
              <p:cNvSpPr>
                <a:spLocks/>
              </p:cNvSpPr>
              <p:nvPr/>
            </p:nvSpPr>
            <p:spPr bwMode="auto">
              <a:xfrm>
                <a:off x="4741" y="1289"/>
                <a:ext cx="1" cy="9"/>
              </a:xfrm>
              <a:custGeom>
                <a:avLst/>
                <a:gdLst>
                  <a:gd name="T0" fmla="*/ 0 w 37"/>
                  <a:gd name="T1" fmla="*/ 9 h 208"/>
                  <a:gd name="T2" fmla="*/ 0 w 37"/>
                  <a:gd name="T3" fmla="*/ 9 h 208"/>
                  <a:gd name="T4" fmla="*/ 1 w 37"/>
                  <a:gd name="T5" fmla="*/ 9 h 208"/>
                  <a:gd name="T6" fmla="*/ 1 w 37"/>
                  <a:gd name="T7" fmla="*/ 9 h 208"/>
                  <a:gd name="T8" fmla="*/ 1 w 37"/>
                  <a:gd name="T9" fmla="*/ 8 h 208"/>
                  <a:gd name="T10" fmla="*/ 1 w 37"/>
                  <a:gd name="T11" fmla="*/ 8 h 208"/>
                  <a:gd name="T12" fmla="*/ 1 w 37"/>
                  <a:gd name="T13" fmla="*/ 8 h 208"/>
                  <a:gd name="T14" fmla="*/ 1 w 37"/>
                  <a:gd name="T15" fmla="*/ 8 h 208"/>
                  <a:gd name="T16" fmla="*/ 1 w 37"/>
                  <a:gd name="T17" fmla="*/ 1 h 208"/>
                  <a:gd name="T18" fmla="*/ 1 w 37"/>
                  <a:gd name="T19" fmla="*/ 1 h 208"/>
                  <a:gd name="T20" fmla="*/ 1 w 37"/>
                  <a:gd name="T21" fmla="*/ 0 h 208"/>
                  <a:gd name="T22" fmla="*/ 1 w 37"/>
                  <a:gd name="T23" fmla="*/ 0 h 208"/>
                  <a:gd name="T24" fmla="*/ 1 w 37"/>
                  <a:gd name="T25" fmla="*/ 0 h 208"/>
                  <a:gd name="T26" fmla="*/ 1 w 37"/>
                  <a:gd name="T27" fmla="*/ 0 h 208"/>
                  <a:gd name="T28" fmla="*/ 1 w 37"/>
                  <a:gd name="T29" fmla="*/ 0 h 208"/>
                  <a:gd name="T30" fmla="*/ 0 w 37"/>
                  <a:gd name="T31" fmla="*/ 0 h 208"/>
                  <a:gd name="T32" fmla="*/ 0 w 37"/>
                  <a:gd name="T33" fmla="*/ 0 h 208"/>
                  <a:gd name="T34" fmla="*/ 0 w 37"/>
                  <a:gd name="T35" fmla="*/ 0 h 208"/>
                  <a:gd name="T36" fmla="*/ 0 w 37"/>
                  <a:gd name="T37" fmla="*/ 0 h 208"/>
                  <a:gd name="T38" fmla="*/ 0 w 37"/>
                  <a:gd name="T39" fmla="*/ 0 h 208"/>
                  <a:gd name="T40" fmla="*/ 0 w 37"/>
                  <a:gd name="T41" fmla="*/ 0 h 208"/>
                  <a:gd name="T42" fmla="*/ 0 w 37"/>
                  <a:gd name="T43" fmla="*/ 0 h 208"/>
                  <a:gd name="T44" fmla="*/ 0 w 37"/>
                  <a:gd name="T45" fmla="*/ 1 h 208"/>
                  <a:gd name="T46" fmla="*/ 0 w 37"/>
                  <a:gd name="T47" fmla="*/ 1 h 208"/>
                  <a:gd name="T48" fmla="*/ 0 w 37"/>
                  <a:gd name="T49" fmla="*/ 1 h 208"/>
                  <a:gd name="T50" fmla="*/ 0 w 37"/>
                  <a:gd name="T51" fmla="*/ 8 h 208"/>
                  <a:gd name="T52" fmla="*/ 0 w 37"/>
                  <a:gd name="T53" fmla="*/ 8 h 208"/>
                  <a:gd name="T54" fmla="*/ 0 w 37"/>
                  <a:gd name="T55" fmla="*/ 9 h 208"/>
                  <a:gd name="T56" fmla="*/ 0 w 37"/>
                  <a:gd name="T57" fmla="*/ 9 h 208"/>
                  <a:gd name="T58" fmla="*/ 0 w 37"/>
                  <a:gd name="T59" fmla="*/ 9 h 208"/>
                  <a:gd name="T60" fmla="*/ 0 w 37"/>
                  <a:gd name="T61" fmla="*/ 9 h 208"/>
                  <a:gd name="T62" fmla="*/ 0 w 37"/>
                  <a:gd name="T63" fmla="*/ 9 h 208"/>
                  <a:gd name="T64" fmla="*/ 0 w 3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8"/>
                  <a:gd name="T101" fmla="*/ 37 w 3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8">
                    <a:moveTo>
                      <a:pt x="14" y="208"/>
                    </a:moveTo>
                    <a:lnTo>
                      <a:pt x="15" y="207"/>
                    </a:lnTo>
                    <a:lnTo>
                      <a:pt x="16" y="207"/>
                    </a:lnTo>
                    <a:lnTo>
                      <a:pt x="18" y="205"/>
                    </a:lnTo>
                    <a:lnTo>
                      <a:pt x="20" y="204"/>
                    </a:lnTo>
                    <a:lnTo>
                      <a:pt x="22" y="202"/>
                    </a:lnTo>
                    <a:lnTo>
                      <a:pt x="24" y="200"/>
                    </a:lnTo>
                    <a:lnTo>
                      <a:pt x="25" y="198"/>
                    </a:lnTo>
                    <a:lnTo>
                      <a:pt x="27" y="196"/>
                    </a:lnTo>
                    <a:lnTo>
                      <a:pt x="30" y="193"/>
                    </a:lnTo>
                    <a:lnTo>
                      <a:pt x="31" y="191"/>
                    </a:lnTo>
                    <a:lnTo>
                      <a:pt x="33" y="188"/>
                    </a:lnTo>
                    <a:lnTo>
                      <a:pt x="34" y="186"/>
                    </a:lnTo>
                    <a:lnTo>
                      <a:pt x="35" y="183"/>
                    </a:lnTo>
                    <a:lnTo>
                      <a:pt x="36" y="181"/>
                    </a:lnTo>
                    <a:lnTo>
                      <a:pt x="36" y="177"/>
                    </a:lnTo>
                    <a:lnTo>
                      <a:pt x="37" y="176"/>
                    </a:lnTo>
                    <a:lnTo>
                      <a:pt x="29" y="20"/>
                    </a:lnTo>
                    <a:lnTo>
                      <a:pt x="27" y="17"/>
                    </a:lnTo>
                    <a:lnTo>
                      <a:pt x="27" y="15"/>
                    </a:lnTo>
                    <a:lnTo>
                      <a:pt x="27" y="13"/>
                    </a:lnTo>
                    <a:lnTo>
                      <a:pt x="26" y="11"/>
                    </a:lnTo>
                    <a:lnTo>
                      <a:pt x="26" y="10"/>
                    </a:lnTo>
                    <a:lnTo>
                      <a:pt x="25" y="8"/>
                    </a:lnTo>
                    <a:lnTo>
                      <a:pt x="24" y="7"/>
                    </a:lnTo>
                    <a:lnTo>
                      <a:pt x="23" y="5"/>
                    </a:lnTo>
                    <a:lnTo>
                      <a:pt x="22" y="4"/>
                    </a:lnTo>
                    <a:lnTo>
                      <a:pt x="21" y="3"/>
                    </a:lnTo>
                    <a:lnTo>
                      <a:pt x="20" y="2"/>
                    </a:lnTo>
                    <a:lnTo>
                      <a:pt x="19"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4" y="204"/>
                    </a:lnTo>
                    <a:lnTo>
                      <a:pt x="6" y="205"/>
                    </a:lnTo>
                    <a:lnTo>
                      <a:pt x="7" y="205"/>
                    </a:lnTo>
                    <a:lnTo>
                      <a:pt x="8" y="206"/>
                    </a:lnTo>
                    <a:lnTo>
                      <a:pt x="9" y="207"/>
                    </a:lnTo>
                    <a:lnTo>
                      <a:pt x="11" y="207"/>
                    </a:lnTo>
                    <a:lnTo>
                      <a:pt x="12" y="207"/>
                    </a:lnTo>
                    <a:lnTo>
                      <a:pt x="14" y="208"/>
                    </a:lnTo>
                    <a:close/>
                  </a:path>
                </a:pathLst>
              </a:custGeom>
              <a:solidFill>
                <a:srgbClr val="DADEDC"/>
              </a:solidFill>
              <a:ln w="0">
                <a:solidFill>
                  <a:srgbClr val="000000"/>
                </a:solidFill>
                <a:round/>
                <a:headEnd/>
                <a:tailEnd/>
              </a:ln>
            </p:spPr>
            <p:txBody>
              <a:bodyPr/>
              <a:lstStyle/>
              <a:p>
                <a:pPr algn="ctr"/>
                <a:endParaRPr lang="en-US" sz="1800"/>
              </a:p>
            </p:txBody>
          </p:sp>
          <p:sp>
            <p:nvSpPr>
              <p:cNvPr id="309450" name="Freeform 367"/>
              <p:cNvSpPr>
                <a:spLocks/>
              </p:cNvSpPr>
              <p:nvPr/>
            </p:nvSpPr>
            <p:spPr bwMode="auto">
              <a:xfrm>
                <a:off x="4725" y="1289"/>
                <a:ext cx="15" cy="4"/>
              </a:xfrm>
              <a:custGeom>
                <a:avLst/>
                <a:gdLst>
                  <a:gd name="T0" fmla="*/ 14 w 341"/>
                  <a:gd name="T1" fmla="*/ 4 h 99"/>
                  <a:gd name="T2" fmla="*/ 14 w 341"/>
                  <a:gd name="T3" fmla="*/ 4 h 99"/>
                  <a:gd name="T4" fmla="*/ 14 w 341"/>
                  <a:gd name="T5" fmla="*/ 4 h 99"/>
                  <a:gd name="T6" fmla="*/ 14 w 341"/>
                  <a:gd name="T7" fmla="*/ 4 h 99"/>
                  <a:gd name="T8" fmla="*/ 15 w 341"/>
                  <a:gd name="T9" fmla="*/ 4 h 99"/>
                  <a:gd name="T10" fmla="*/ 15 w 341"/>
                  <a:gd name="T11" fmla="*/ 3 h 99"/>
                  <a:gd name="T12" fmla="*/ 15 w 341"/>
                  <a:gd name="T13" fmla="*/ 3 h 99"/>
                  <a:gd name="T14" fmla="*/ 15 w 341"/>
                  <a:gd name="T15" fmla="*/ 3 h 99"/>
                  <a:gd name="T16" fmla="*/ 15 w 341"/>
                  <a:gd name="T17" fmla="*/ 1 h 99"/>
                  <a:gd name="T18" fmla="*/ 15 w 341"/>
                  <a:gd name="T19" fmla="*/ 1 h 99"/>
                  <a:gd name="T20" fmla="*/ 15 w 341"/>
                  <a:gd name="T21" fmla="*/ 1 h 99"/>
                  <a:gd name="T22" fmla="*/ 15 w 341"/>
                  <a:gd name="T23" fmla="*/ 1 h 99"/>
                  <a:gd name="T24" fmla="*/ 14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0 h 99"/>
                  <a:gd name="T44" fmla="*/ 0 w 341"/>
                  <a:gd name="T45" fmla="*/ 1 h 99"/>
                  <a:gd name="T46" fmla="*/ 0 w 341"/>
                  <a:gd name="T47" fmla="*/ 1 h 99"/>
                  <a:gd name="T48" fmla="*/ 0 w 341"/>
                  <a:gd name="T49" fmla="*/ 1 h 99"/>
                  <a:gd name="T50" fmla="*/ 0 w 341"/>
                  <a:gd name="T51" fmla="*/ 3 h 99"/>
                  <a:gd name="T52" fmla="*/ 0 w 341"/>
                  <a:gd name="T53" fmla="*/ 3 h 99"/>
                  <a:gd name="T54" fmla="*/ 0 w 341"/>
                  <a:gd name="T55" fmla="*/ 3 h 99"/>
                  <a:gd name="T56" fmla="*/ 0 w 341"/>
                  <a:gd name="T57" fmla="*/ 3 h 99"/>
                  <a:gd name="T58" fmla="*/ 0 w 341"/>
                  <a:gd name="T59" fmla="*/ 4 h 99"/>
                  <a:gd name="T60" fmla="*/ 1 w 341"/>
                  <a:gd name="T61" fmla="*/ 4 h 99"/>
                  <a:gd name="T62" fmla="*/ 1 w 341"/>
                  <a:gd name="T63" fmla="*/ 4 h 99"/>
                  <a:gd name="T64" fmla="*/ 1 w 341"/>
                  <a:gd name="T65" fmla="*/ 4 h 99"/>
                  <a:gd name="T66" fmla="*/ 2 w 34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8" y="98"/>
                    </a:lnTo>
                    <a:lnTo>
                      <a:pt x="311" y="98"/>
                    </a:lnTo>
                    <a:lnTo>
                      <a:pt x="315" y="97"/>
                    </a:lnTo>
                    <a:lnTo>
                      <a:pt x="318" y="96"/>
                    </a:lnTo>
                    <a:lnTo>
                      <a:pt x="321" y="95"/>
                    </a:lnTo>
                    <a:lnTo>
                      <a:pt x="324" y="93"/>
                    </a:lnTo>
                    <a:lnTo>
                      <a:pt x="327" y="91"/>
                    </a:lnTo>
                    <a:lnTo>
                      <a:pt x="329" y="89"/>
                    </a:lnTo>
                    <a:lnTo>
                      <a:pt x="331" y="87"/>
                    </a:lnTo>
                    <a:lnTo>
                      <a:pt x="333" y="85"/>
                    </a:lnTo>
                    <a:lnTo>
                      <a:pt x="335" y="82"/>
                    </a:lnTo>
                    <a:lnTo>
                      <a:pt x="338" y="80"/>
                    </a:lnTo>
                    <a:lnTo>
                      <a:pt x="339" y="77"/>
                    </a:lnTo>
                    <a:lnTo>
                      <a:pt x="340" y="74"/>
                    </a:lnTo>
                    <a:lnTo>
                      <a:pt x="340" y="71"/>
                    </a:lnTo>
                    <a:lnTo>
                      <a:pt x="341" y="67"/>
                    </a:lnTo>
                    <a:lnTo>
                      <a:pt x="341" y="32"/>
                    </a:lnTo>
                    <a:lnTo>
                      <a:pt x="340" y="27"/>
                    </a:lnTo>
                    <a:lnTo>
                      <a:pt x="340" y="24"/>
                    </a:lnTo>
                    <a:lnTo>
                      <a:pt x="339" y="21"/>
                    </a:lnTo>
                    <a:lnTo>
                      <a:pt x="338" y="18"/>
                    </a:lnTo>
                    <a:lnTo>
                      <a:pt x="335" y="16"/>
                    </a:lnTo>
                    <a:lnTo>
                      <a:pt x="333" y="13"/>
                    </a:lnTo>
                    <a:lnTo>
                      <a:pt x="331" y="11"/>
                    </a:lnTo>
                    <a:lnTo>
                      <a:pt x="329" y="9"/>
                    </a:lnTo>
                    <a:lnTo>
                      <a:pt x="327" y="7"/>
                    </a:lnTo>
                    <a:lnTo>
                      <a:pt x="324" y="5"/>
                    </a:lnTo>
                    <a:lnTo>
                      <a:pt x="321" y="3"/>
                    </a:lnTo>
                    <a:lnTo>
                      <a:pt x="318" y="2"/>
                    </a:lnTo>
                    <a:lnTo>
                      <a:pt x="315" y="1"/>
                    </a:lnTo>
                    <a:lnTo>
                      <a:pt x="311" y="0"/>
                    </a:lnTo>
                    <a:lnTo>
                      <a:pt x="308" y="0"/>
                    </a:lnTo>
                    <a:lnTo>
                      <a:pt x="305" y="0"/>
                    </a:lnTo>
                    <a:lnTo>
                      <a:pt x="37" y="0"/>
                    </a:lnTo>
                    <a:lnTo>
                      <a:pt x="33" y="0"/>
                    </a:lnTo>
                    <a:lnTo>
                      <a:pt x="29" y="0"/>
                    </a:lnTo>
                    <a:lnTo>
                      <a:pt x="25" y="1"/>
                    </a:lnTo>
                    <a:lnTo>
                      <a:pt x="21" y="2"/>
                    </a:lnTo>
                    <a:lnTo>
                      <a:pt x="18" y="3"/>
                    </a:lnTo>
                    <a:lnTo>
                      <a:pt x="15" y="5"/>
                    </a:lnTo>
                    <a:lnTo>
                      <a:pt x="13"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3" y="91"/>
                    </a:lnTo>
                    <a:lnTo>
                      <a:pt x="15" y="93"/>
                    </a:lnTo>
                    <a:lnTo>
                      <a:pt x="18" y="95"/>
                    </a:lnTo>
                    <a:lnTo>
                      <a:pt x="21" y="96"/>
                    </a:lnTo>
                    <a:lnTo>
                      <a:pt x="25" y="97"/>
                    </a:lnTo>
                    <a:lnTo>
                      <a:pt x="29"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451" name="Freeform 368"/>
              <p:cNvSpPr>
                <a:spLocks/>
              </p:cNvSpPr>
              <p:nvPr/>
            </p:nvSpPr>
            <p:spPr bwMode="auto">
              <a:xfrm>
                <a:off x="4700" y="1288"/>
                <a:ext cx="21" cy="12"/>
              </a:xfrm>
              <a:custGeom>
                <a:avLst/>
                <a:gdLst>
                  <a:gd name="T0" fmla="*/ 18 w 477"/>
                  <a:gd name="T1" fmla="*/ 12 h 283"/>
                  <a:gd name="T2" fmla="*/ 19 w 477"/>
                  <a:gd name="T3" fmla="*/ 12 h 283"/>
                  <a:gd name="T4" fmla="*/ 19 w 477"/>
                  <a:gd name="T5" fmla="*/ 12 h 283"/>
                  <a:gd name="T6" fmla="*/ 20 w 477"/>
                  <a:gd name="T7" fmla="*/ 11 h 283"/>
                  <a:gd name="T8" fmla="*/ 20 w 477"/>
                  <a:gd name="T9" fmla="*/ 11 h 283"/>
                  <a:gd name="T10" fmla="*/ 21 w 477"/>
                  <a:gd name="T11" fmla="*/ 10 h 283"/>
                  <a:gd name="T12" fmla="*/ 21 w 477"/>
                  <a:gd name="T13" fmla="*/ 10 h 283"/>
                  <a:gd name="T14" fmla="*/ 21 w 477"/>
                  <a:gd name="T15" fmla="*/ 9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0 h 283"/>
                  <a:gd name="T28" fmla="*/ 19 w 477"/>
                  <a:gd name="T29" fmla="*/ 0 h 283"/>
                  <a:gd name="T30" fmla="*/ 19 w 477"/>
                  <a:gd name="T31" fmla="*/ 0 h 283"/>
                  <a:gd name="T32" fmla="*/ 18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1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3" y="283"/>
                    </a:moveTo>
                    <a:lnTo>
                      <a:pt x="417" y="282"/>
                    </a:lnTo>
                    <a:lnTo>
                      <a:pt x="424" y="281"/>
                    </a:lnTo>
                    <a:lnTo>
                      <a:pt x="429" y="279"/>
                    </a:lnTo>
                    <a:lnTo>
                      <a:pt x="434" y="277"/>
                    </a:lnTo>
                    <a:lnTo>
                      <a:pt x="439" y="274"/>
                    </a:lnTo>
                    <a:lnTo>
                      <a:pt x="445" y="271"/>
                    </a:lnTo>
                    <a:lnTo>
                      <a:pt x="450" y="267"/>
                    </a:lnTo>
                    <a:lnTo>
                      <a:pt x="454" y="263"/>
                    </a:lnTo>
                    <a:lnTo>
                      <a:pt x="460" y="258"/>
                    </a:lnTo>
                    <a:lnTo>
                      <a:pt x="464" y="252"/>
                    </a:lnTo>
                    <a:lnTo>
                      <a:pt x="467" y="247"/>
                    </a:lnTo>
                    <a:lnTo>
                      <a:pt x="470" y="241"/>
                    </a:lnTo>
                    <a:lnTo>
                      <a:pt x="473" y="235"/>
                    </a:lnTo>
                    <a:lnTo>
                      <a:pt x="475" y="229"/>
                    </a:lnTo>
                    <a:lnTo>
                      <a:pt x="476" y="222"/>
                    </a:lnTo>
                    <a:lnTo>
                      <a:pt x="477" y="216"/>
                    </a:lnTo>
                    <a:lnTo>
                      <a:pt x="463" y="68"/>
                    </a:lnTo>
                    <a:lnTo>
                      <a:pt x="462" y="61"/>
                    </a:lnTo>
                    <a:lnTo>
                      <a:pt x="462" y="53"/>
                    </a:lnTo>
                    <a:lnTo>
                      <a:pt x="460" y="47"/>
                    </a:lnTo>
                    <a:lnTo>
                      <a:pt x="458" y="41"/>
                    </a:lnTo>
                    <a:lnTo>
                      <a:pt x="456" y="35"/>
                    </a:lnTo>
                    <a:lnTo>
                      <a:pt x="453" y="30"/>
                    </a:lnTo>
                    <a:lnTo>
                      <a:pt x="450" y="25"/>
                    </a:lnTo>
                    <a:lnTo>
                      <a:pt x="447" y="20"/>
                    </a:lnTo>
                    <a:lnTo>
                      <a:pt x="444" y="16"/>
                    </a:lnTo>
                    <a:lnTo>
                      <a:pt x="440" y="11"/>
                    </a:lnTo>
                    <a:lnTo>
                      <a:pt x="436" y="8"/>
                    </a:lnTo>
                    <a:lnTo>
                      <a:pt x="432" y="5"/>
                    </a:lnTo>
                    <a:lnTo>
                      <a:pt x="428" y="3"/>
                    </a:lnTo>
                    <a:lnTo>
                      <a:pt x="423" y="1"/>
                    </a:lnTo>
                    <a:lnTo>
                      <a:pt x="417" y="0"/>
                    </a:lnTo>
                    <a:lnTo>
                      <a:pt x="413" y="0"/>
                    </a:lnTo>
                    <a:lnTo>
                      <a:pt x="61" y="0"/>
                    </a:lnTo>
                    <a:lnTo>
                      <a:pt x="56" y="0"/>
                    </a:lnTo>
                    <a:lnTo>
                      <a:pt x="51" y="1"/>
                    </a:lnTo>
                    <a:lnTo>
                      <a:pt x="47" y="3"/>
                    </a:lnTo>
                    <a:lnTo>
                      <a:pt x="42" y="5"/>
                    </a:lnTo>
                    <a:lnTo>
                      <a:pt x="38" y="8"/>
                    </a:lnTo>
                    <a:lnTo>
                      <a:pt x="35" y="11"/>
                    </a:lnTo>
                    <a:lnTo>
                      <a:pt x="30" y="16"/>
                    </a:lnTo>
                    <a:lnTo>
                      <a:pt x="27" y="20"/>
                    </a:lnTo>
                    <a:lnTo>
                      <a:pt x="24" y="25"/>
                    </a:lnTo>
                    <a:lnTo>
                      <a:pt x="21" y="30"/>
                    </a:lnTo>
                    <a:lnTo>
                      <a:pt x="19" y="35"/>
                    </a:lnTo>
                    <a:lnTo>
                      <a:pt x="17" y="41"/>
                    </a:lnTo>
                    <a:lnTo>
                      <a:pt x="16" y="47"/>
                    </a:lnTo>
                    <a:lnTo>
                      <a:pt x="14" y="53"/>
                    </a:lnTo>
                    <a:lnTo>
                      <a:pt x="14" y="61"/>
                    </a:lnTo>
                    <a:lnTo>
                      <a:pt x="14" y="68"/>
                    </a:lnTo>
                    <a:lnTo>
                      <a:pt x="0" y="216"/>
                    </a:lnTo>
                    <a:lnTo>
                      <a:pt x="0" y="222"/>
                    </a:lnTo>
                    <a:lnTo>
                      <a:pt x="1" y="229"/>
                    </a:lnTo>
                    <a:lnTo>
                      <a:pt x="3" y="235"/>
                    </a:lnTo>
                    <a:lnTo>
                      <a:pt x="5" y="241"/>
                    </a:lnTo>
                    <a:lnTo>
                      <a:pt x="8" y="247"/>
                    </a:lnTo>
                    <a:lnTo>
                      <a:pt x="12" y="252"/>
                    </a:lnTo>
                    <a:lnTo>
                      <a:pt x="16" y="258"/>
                    </a:lnTo>
                    <a:lnTo>
                      <a:pt x="20" y="263"/>
                    </a:lnTo>
                    <a:lnTo>
                      <a:pt x="24" y="267"/>
                    </a:lnTo>
                    <a:lnTo>
                      <a:pt x="29" y="271"/>
                    </a:lnTo>
                    <a:lnTo>
                      <a:pt x="35" y="274"/>
                    </a:lnTo>
                    <a:lnTo>
                      <a:pt x="40" y="277"/>
                    </a:lnTo>
                    <a:lnTo>
                      <a:pt x="45" y="279"/>
                    </a:lnTo>
                    <a:lnTo>
                      <a:pt x="50" y="281"/>
                    </a:lnTo>
                    <a:lnTo>
                      <a:pt x="56" y="282"/>
                    </a:lnTo>
                    <a:lnTo>
                      <a:pt x="61" y="283"/>
                    </a:lnTo>
                    <a:lnTo>
                      <a:pt x="413" y="283"/>
                    </a:lnTo>
                    <a:close/>
                  </a:path>
                </a:pathLst>
              </a:custGeom>
              <a:solidFill>
                <a:srgbClr val="7F7F7F"/>
              </a:solidFill>
              <a:ln w="0">
                <a:solidFill>
                  <a:srgbClr val="000000"/>
                </a:solidFill>
                <a:round/>
                <a:headEnd/>
                <a:tailEnd/>
              </a:ln>
            </p:spPr>
            <p:txBody>
              <a:bodyPr/>
              <a:lstStyle/>
              <a:p>
                <a:pPr algn="ctr"/>
                <a:endParaRPr lang="en-US" sz="1800"/>
              </a:p>
            </p:txBody>
          </p:sp>
          <p:sp>
            <p:nvSpPr>
              <p:cNvPr id="309452" name="Freeform 369"/>
              <p:cNvSpPr>
                <a:spLocks/>
              </p:cNvSpPr>
              <p:nvPr/>
            </p:nvSpPr>
            <p:spPr bwMode="auto">
              <a:xfrm>
                <a:off x="4700" y="1288"/>
                <a:ext cx="20" cy="12"/>
              </a:xfrm>
              <a:custGeom>
                <a:avLst/>
                <a:gdLst>
                  <a:gd name="T0" fmla="*/ 17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8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0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4" y="269"/>
                    </a:moveTo>
                    <a:lnTo>
                      <a:pt x="398" y="268"/>
                    </a:lnTo>
                    <a:lnTo>
                      <a:pt x="403" y="267"/>
                    </a:lnTo>
                    <a:lnTo>
                      <a:pt x="408" y="266"/>
                    </a:lnTo>
                    <a:lnTo>
                      <a:pt x="414" y="264"/>
                    </a:lnTo>
                    <a:lnTo>
                      <a:pt x="419" y="261"/>
                    </a:lnTo>
                    <a:lnTo>
                      <a:pt x="424" y="258"/>
                    </a:lnTo>
                    <a:lnTo>
                      <a:pt x="429" y="254"/>
                    </a:lnTo>
                    <a:lnTo>
                      <a:pt x="433" y="250"/>
                    </a:lnTo>
                    <a:lnTo>
                      <a:pt x="438" y="245"/>
                    </a:lnTo>
                    <a:lnTo>
                      <a:pt x="441" y="240"/>
                    </a:lnTo>
                    <a:lnTo>
                      <a:pt x="445" y="235"/>
                    </a:lnTo>
                    <a:lnTo>
                      <a:pt x="449" y="230"/>
                    </a:lnTo>
                    <a:lnTo>
                      <a:pt x="451" y="224"/>
                    </a:lnTo>
                    <a:lnTo>
                      <a:pt x="453" y="218"/>
                    </a:lnTo>
                    <a:lnTo>
                      <a:pt x="454" y="212"/>
                    </a:lnTo>
                    <a:lnTo>
                      <a:pt x="455" y="205"/>
                    </a:lnTo>
                    <a:lnTo>
                      <a:pt x="440" y="64"/>
                    </a:lnTo>
                    <a:lnTo>
                      <a:pt x="439" y="57"/>
                    </a:lnTo>
                    <a:lnTo>
                      <a:pt x="439" y="51"/>
                    </a:lnTo>
                    <a:lnTo>
                      <a:pt x="437" y="44"/>
                    </a:lnTo>
                    <a:lnTo>
                      <a:pt x="436" y="38"/>
                    </a:lnTo>
                    <a:lnTo>
                      <a:pt x="434" y="33"/>
                    </a:lnTo>
                    <a:lnTo>
                      <a:pt x="432" y="28"/>
                    </a:lnTo>
                    <a:lnTo>
                      <a:pt x="429" y="23"/>
                    </a:lnTo>
                    <a:lnTo>
                      <a:pt x="426" y="19"/>
                    </a:lnTo>
                    <a:lnTo>
                      <a:pt x="423" y="15"/>
                    </a:lnTo>
                    <a:lnTo>
                      <a:pt x="420" y="11"/>
                    </a:lnTo>
                    <a:lnTo>
                      <a:pt x="416" y="7"/>
                    </a:lnTo>
                    <a:lnTo>
                      <a:pt x="412" y="4"/>
                    </a:lnTo>
                    <a:lnTo>
                      <a:pt x="407" y="2"/>
                    </a:lnTo>
                    <a:lnTo>
                      <a:pt x="403" y="1"/>
                    </a:lnTo>
                    <a:lnTo>
                      <a:pt x="398" y="0"/>
                    </a:lnTo>
                    <a:lnTo>
                      <a:pt x="394" y="0"/>
                    </a:lnTo>
                    <a:lnTo>
                      <a:pt x="59" y="0"/>
                    </a:lnTo>
                    <a:lnTo>
                      <a:pt x="54" y="0"/>
                    </a:lnTo>
                    <a:lnTo>
                      <a:pt x="49" y="1"/>
                    </a:lnTo>
                    <a:lnTo>
                      <a:pt x="45" y="2"/>
                    </a:lnTo>
                    <a:lnTo>
                      <a:pt x="41" y="4"/>
                    </a:lnTo>
                    <a:lnTo>
                      <a:pt x="37" y="7"/>
                    </a:lnTo>
                    <a:lnTo>
                      <a:pt x="33" y="11"/>
                    </a:lnTo>
                    <a:lnTo>
                      <a:pt x="30" y="15"/>
                    </a:lnTo>
                    <a:lnTo>
                      <a:pt x="27" y="19"/>
                    </a:lnTo>
                    <a:lnTo>
                      <a:pt x="24" y="23"/>
                    </a:lnTo>
                    <a:lnTo>
                      <a:pt x="20" y="28"/>
                    </a:lnTo>
                    <a:lnTo>
                      <a:pt x="18" y="33"/>
                    </a:lnTo>
                    <a:lnTo>
                      <a:pt x="16" y="38"/>
                    </a:lnTo>
                    <a:lnTo>
                      <a:pt x="15" y="44"/>
                    </a:lnTo>
                    <a:lnTo>
                      <a:pt x="13" y="51"/>
                    </a:lnTo>
                    <a:lnTo>
                      <a:pt x="13" y="57"/>
                    </a:lnTo>
                    <a:lnTo>
                      <a:pt x="13" y="64"/>
                    </a:lnTo>
                    <a:lnTo>
                      <a:pt x="0" y="205"/>
                    </a:lnTo>
                    <a:lnTo>
                      <a:pt x="0" y="212"/>
                    </a:lnTo>
                    <a:lnTo>
                      <a:pt x="1" y="218"/>
                    </a:lnTo>
                    <a:lnTo>
                      <a:pt x="3" y="224"/>
                    </a:lnTo>
                    <a:lnTo>
                      <a:pt x="5" y="230"/>
                    </a:lnTo>
                    <a:lnTo>
                      <a:pt x="8" y="235"/>
                    </a:lnTo>
                    <a:lnTo>
                      <a:pt x="11" y="240"/>
                    </a:lnTo>
                    <a:lnTo>
                      <a:pt x="15" y="245"/>
                    </a:lnTo>
                    <a:lnTo>
                      <a:pt x="19" y="250"/>
                    </a:lnTo>
                    <a:lnTo>
                      <a:pt x="25" y="254"/>
                    </a:lnTo>
                    <a:lnTo>
                      <a:pt x="29" y="258"/>
                    </a:lnTo>
                    <a:lnTo>
                      <a:pt x="34" y="261"/>
                    </a:lnTo>
                    <a:lnTo>
                      <a:pt x="39" y="264"/>
                    </a:lnTo>
                    <a:lnTo>
                      <a:pt x="44" y="266"/>
                    </a:lnTo>
                    <a:lnTo>
                      <a:pt x="49" y="267"/>
                    </a:lnTo>
                    <a:lnTo>
                      <a:pt x="54" y="268"/>
                    </a:lnTo>
                    <a:lnTo>
                      <a:pt x="59" y="269"/>
                    </a:lnTo>
                    <a:lnTo>
                      <a:pt x="394" y="269"/>
                    </a:lnTo>
                    <a:close/>
                  </a:path>
                </a:pathLst>
              </a:custGeom>
              <a:solidFill>
                <a:srgbClr val="F2F3F1"/>
              </a:solidFill>
              <a:ln w="0">
                <a:solidFill>
                  <a:srgbClr val="000000"/>
                </a:solidFill>
                <a:round/>
                <a:headEnd/>
                <a:tailEnd/>
              </a:ln>
            </p:spPr>
            <p:txBody>
              <a:bodyPr/>
              <a:lstStyle/>
              <a:p>
                <a:pPr algn="ctr"/>
                <a:endParaRPr lang="en-US" sz="1800"/>
              </a:p>
            </p:txBody>
          </p:sp>
          <p:sp>
            <p:nvSpPr>
              <p:cNvPr id="309453" name="Freeform 370"/>
              <p:cNvSpPr>
                <a:spLocks/>
              </p:cNvSpPr>
              <p:nvPr/>
            </p:nvSpPr>
            <p:spPr bwMode="auto">
              <a:xfrm>
                <a:off x="4703" y="1294"/>
                <a:ext cx="15" cy="5"/>
              </a:xfrm>
              <a:custGeom>
                <a:avLst/>
                <a:gdLst>
                  <a:gd name="T0" fmla="*/ 15 w 332"/>
                  <a:gd name="T1" fmla="*/ 2 h 121"/>
                  <a:gd name="T2" fmla="*/ 15 w 332"/>
                  <a:gd name="T3" fmla="*/ 3 h 121"/>
                  <a:gd name="T4" fmla="*/ 15 w 332"/>
                  <a:gd name="T5" fmla="*/ 3 h 121"/>
                  <a:gd name="T6" fmla="*/ 15 w 332"/>
                  <a:gd name="T7" fmla="*/ 3 h 121"/>
                  <a:gd name="T8" fmla="*/ 15 w 332"/>
                  <a:gd name="T9" fmla="*/ 3 h 121"/>
                  <a:gd name="T10" fmla="*/ 15 w 332"/>
                  <a:gd name="T11" fmla="*/ 4 h 121"/>
                  <a:gd name="T12" fmla="*/ 15 w 332"/>
                  <a:gd name="T13" fmla="*/ 4 h 121"/>
                  <a:gd name="T14" fmla="*/ 15 w 332"/>
                  <a:gd name="T15" fmla="*/ 4 h 121"/>
                  <a:gd name="T16" fmla="*/ 15 w 332"/>
                  <a:gd name="T17" fmla="*/ 4 h 121"/>
                  <a:gd name="T18" fmla="*/ 14 w 332"/>
                  <a:gd name="T19" fmla="*/ 4 h 121"/>
                  <a:gd name="T20" fmla="*/ 14 w 332"/>
                  <a:gd name="T21" fmla="*/ 5 h 121"/>
                  <a:gd name="T22" fmla="*/ 14 w 332"/>
                  <a:gd name="T23" fmla="*/ 5 h 121"/>
                  <a:gd name="T24" fmla="*/ 14 w 332"/>
                  <a:gd name="T25" fmla="*/ 5 h 121"/>
                  <a:gd name="T26" fmla="*/ 14 w 332"/>
                  <a:gd name="T27" fmla="*/ 5 h 121"/>
                  <a:gd name="T28" fmla="*/ 14 w 332"/>
                  <a:gd name="T29" fmla="*/ 5 h 121"/>
                  <a:gd name="T30" fmla="*/ 13 w 332"/>
                  <a:gd name="T31" fmla="*/ 5 h 121"/>
                  <a:gd name="T32" fmla="*/ 13 w 332"/>
                  <a:gd name="T33" fmla="*/ 5 h 121"/>
                  <a:gd name="T34" fmla="*/ 2 w 332"/>
                  <a:gd name="T35" fmla="*/ 5 h 121"/>
                  <a:gd name="T36" fmla="*/ 1 w 332"/>
                  <a:gd name="T37" fmla="*/ 5 h 121"/>
                  <a:gd name="T38" fmla="*/ 1 w 332"/>
                  <a:gd name="T39" fmla="*/ 5 h 121"/>
                  <a:gd name="T40" fmla="*/ 1 w 332"/>
                  <a:gd name="T41" fmla="*/ 5 h 121"/>
                  <a:gd name="T42" fmla="*/ 1 w 332"/>
                  <a:gd name="T43" fmla="*/ 5 h 121"/>
                  <a:gd name="T44" fmla="*/ 1 w 332"/>
                  <a:gd name="T45" fmla="*/ 5 h 121"/>
                  <a:gd name="T46" fmla="*/ 1 w 332"/>
                  <a:gd name="T47" fmla="*/ 5 h 121"/>
                  <a:gd name="T48" fmla="*/ 1 w 332"/>
                  <a:gd name="T49" fmla="*/ 4 h 121"/>
                  <a:gd name="T50" fmla="*/ 0 w 332"/>
                  <a:gd name="T51" fmla="*/ 4 h 121"/>
                  <a:gd name="T52" fmla="*/ 0 w 332"/>
                  <a:gd name="T53" fmla="*/ 4 h 121"/>
                  <a:gd name="T54" fmla="*/ 0 w 332"/>
                  <a:gd name="T55" fmla="*/ 4 h 121"/>
                  <a:gd name="T56" fmla="*/ 0 w 332"/>
                  <a:gd name="T57" fmla="*/ 4 h 121"/>
                  <a:gd name="T58" fmla="*/ 0 w 332"/>
                  <a:gd name="T59" fmla="*/ 3 h 121"/>
                  <a:gd name="T60" fmla="*/ 0 w 332"/>
                  <a:gd name="T61" fmla="*/ 3 h 121"/>
                  <a:gd name="T62" fmla="*/ 0 w 332"/>
                  <a:gd name="T63" fmla="*/ 3 h 121"/>
                  <a:gd name="T64" fmla="*/ 0 w 332"/>
                  <a:gd name="T65" fmla="*/ 3 h 121"/>
                  <a:gd name="T66" fmla="*/ 0 w 332"/>
                  <a:gd name="T67" fmla="*/ 2 h 121"/>
                  <a:gd name="T68" fmla="*/ 0 w 332"/>
                  <a:gd name="T69" fmla="*/ 0 h 121"/>
                  <a:gd name="T70" fmla="*/ 15 w 332"/>
                  <a:gd name="T71" fmla="*/ 0 h 121"/>
                  <a:gd name="T72" fmla="*/ 15 w 332"/>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2"/>
                  <a:gd name="T112" fmla="*/ 0 h 121"/>
                  <a:gd name="T113" fmla="*/ 332 w 33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2" h="121">
                    <a:moveTo>
                      <a:pt x="332" y="60"/>
                    </a:moveTo>
                    <a:lnTo>
                      <a:pt x="331" y="65"/>
                    </a:lnTo>
                    <a:lnTo>
                      <a:pt x="331" y="71"/>
                    </a:lnTo>
                    <a:lnTo>
                      <a:pt x="330" y="77"/>
                    </a:lnTo>
                    <a:lnTo>
                      <a:pt x="329" y="83"/>
                    </a:lnTo>
                    <a:lnTo>
                      <a:pt x="327" y="88"/>
                    </a:lnTo>
                    <a:lnTo>
                      <a:pt x="326" y="93"/>
                    </a:lnTo>
                    <a:lnTo>
                      <a:pt x="323" y="98"/>
                    </a:lnTo>
                    <a:lnTo>
                      <a:pt x="321" y="102"/>
                    </a:lnTo>
                    <a:lnTo>
                      <a:pt x="319" y="106"/>
                    </a:lnTo>
                    <a:lnTo>
                      <a:pt x="316" y="109"/>
                    </a:lnTo>
                    <a:lnTo>
                      <a:pt x="313" y="112"/>
                    </a:lnTo>
                    <a:lnTo>
                      <a:pt x="309" y="115"/>
                    </a:lnTo>
                    <a:lnTo>
                      <a:pt x="305" y="117"/>
                    </a:lnTo>
                    <a:lnTo>
                      <a:pt x="301" y="118"/>
                    </a:lnTo>
                    <a:lnTo>
                      <a:pt x="297" y="119"/>
                    </a:lnTo>
                    <a:lnTo>
                      <a:pt x="293" y="121"/>
                    </a:lnTo>
                    <a:lnTo>
                      <a:pt x="38" y="121"/>
                    </a:lnTo>
                    <a:lnTo>
                      <a:pt x="32" y="119"/>
                    </a:lnTo>
                    <a:lnTo>
                      <a:pt x="28" y="118"/>
                    </a:lnTo>
                    <a:lnTo>
                      <a:pt x="25" y="117"/>
                    </a:lnTo>
                    <a:lnTo>
                      <a:pt x="21" y="115"/>
                    </a:lnTo>
                    <a:lnTo>
                      <a:pt x="18" y="112"/>
                    </a:lnTo>
                    <a:lnTo>
                      <a:pt x="15" y="109"/>
                    </a:lnTo>
                    <a:lnTo>
                      <a:pt x="12" y="106"/>
                    </a:lnTo>
                    <a:lnTo>
                      <a:pt x="9" y="102"/>
                    </a:lnTo>
                    <a:lnTo>
                      <a:pt x="7" y="98"/>
                    </a:lnTo>
                    <a:lnTo>
                      <a:pt x="5" y="93"/>
                    </a:lnTo>
                    <a:lnTo>
                      <a:pt x="3" y="88"/>
                    </a:lnTo>
                    <a:lnTo>
                      <a:pt x="2" y="83"/>
                    </a:lnTo>
                    <a:lnTo>
                      <a:pt x="1" y="77"/>
                    </a:lnTo>
                    <a:lnTo>
                      <a:pt x="0" y="71"/>
                    </a:lnTo>
                    <a:lnTo>
                      <a:pt x="0" y="65"/>
                    </a:lnTo>
                    <a:lnTo>
                      <a:pt x="0" y="60"/>
                    </a:lnTo>
                    <a:lnTo>
                      <a:pt x="2" y="0"/>
                    </a:lnTo>
                    <a:lnTo>
                      <a:pt x="329" y="0"/>
                    </a:lnTo>
                    <a:lnTo>
                      <a:pt x="332" y="60"/>
                    </a:lnTo>
                    <a:close/>
                  </a:path>
                </a:pathLst>
              </a:custGeom>
              <a:solidFill>
                <a:srgbClr val="CDCAC7"/>
              </a:solidFill>
              <a:ln w="0">
                <a:solidFill>
                  <a:srgbClr val="000000"/>
                </a:solidFill>
                <a:round/>
                <a:headEnd/>
                <a:tailEnd/>
              </a:ln>
            </p:spPr>
            <p:txBody>
              <a:bodyPr/>
              <a:lstStyle/>
              <a:p>
                <a:pPr algn="ctr"/>
                <a:endParaRPr lang="en-US" sz="1800"/>
              </a:p>
            </p:txBody>
          </p:sp>
          <p:sp>
            <p:nvSpPr>
              <p:cNvPr id="309454" name="Freeform 371"/>
              <p:cNvSpPr>
                <a:spLocks/>
              </p:cNvSpPr>
              <p:nvPr/>
            </p:nvSpPr>
            <p:spPr bwMode="auto">
              <a:xfrm>
                <a:off x="4701" y="1290"/>
                <a:ext cx="2" cy="8"/>
              </a:xfrm>
              <a:custGeom>
                <a:avLst/>
                <a:gdLst>
                  <a:gd name="T0" fmla="*/ 1 w 33"/>
                  <a:gd name="T1" fmla="*/ 8 h 200"/>
                  <a:gd name="T2" fmla="*/ 1 w 33"/>
                  <a:gd name="T3" fmla="*/ 8 h 200"/>
                  <a:gd name="T4" fmla="*/ 2 w 33"/>
                  <a:gd name="T5" fmla="*/ 8 h 200"/>
                  <a:gd name="T6" fmla="*/ 2 w 33"/>
                  <a:gd name="T7" fmla="*/ 8 h 200"/>
                  <a:gd name="T8" fmla="*/ 2 w 33"/>
                  <a:gd name="T9" fmla="*/ 8 h 200"/>
                  <a:gd name="T10" fmla="*/ 2 w 33"/>
                  <a:gd name="T11" fmla="*/ 8 h 200"/>
                  <a:gd name="T12" fmla="*/ 2 w 33"/>
                  <a:gd name="T13" fmla="*/ 7 h 200"/>
                  <a:gd name="T14" fmla="*/ 2 w 33"/>
                  <a:gd name="T15" fmla="*/ 7 h 200"/>
                  <a:gd name="T16" fmla="*/ 2 w 33"/>
                  <a:gd name="T17" fmla="*/ 1 h 200"/>
                  <a:gd name="T18" fmla="*/ 2 w 33"/>
                  <a:gd name="T19" fmla="*/ 1 h 200"/>
                  <a:gd name="T20" fmla="*/ 2 w 33"/>
                  <a:gd name="T21" fmla="*/ 0 h 200"/>
                  <a:gd name="T22" fmla="*/ 2 w 33"/>
                  <a:gd name="T23" fmla="*/ 0 h 200"/>
                  <a:gd name="T24" fmla="*/ 2 w 33"/>
                  <a:gd name="T25" fmla="*/ 0 h 200"/>
                  <a:gd name="T26" fmla="*/ 2 w 33"/>
                  <a:gd name="T27" fmla="*/ 0 h 200"/>
                  <a:gd name="T28" fmla="*/ 1 w 33"/>
                  <a:gd name="T29" fmla="*/ 0 h 200"/>
                  <a:gd name="T30" fmla="*/ 1 w 33"/>
                  <a:gd name="T31" fmla="*/ 0 h 200"/>
                  <a:gd name="T32" fmla="*/ 1 w 33"/>
                  <a:gd name="T33" fmla="*/ 0 h 200"/>
                  <a:gd name="T34" fmla="*/ 1 w 33"/>
                  <a:gd name="T35" fmla="*/ 0 h 200"/>
                  <a:gd name="T36" fmla="*/ 1 w 33"/>
                  <a:gd name="T37" fmla="*/ 0 h 200"/>
                  <a:gd name="T38" fmla="*/ 1 w 33"/>
                  <a:gd name="T39" fmla="*/ 0 h 200"/>
                  <a:gd name="T40" fmla="*/ 1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1 w 33"/>
                  <a:gd name="T61" fmla="*/ 8 h 200"/>
                  <a:gd name="T62" fmla="*/ 1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0" y="199"/>
                    </a:lnTo>
                    <a:lnTo>
                      <a:pt x="21" y="199"/>
                    </a:lnTo>
                    <a:lnTo>
                      <a:pt x="23" y="199"/>
                    </a:lnTo>
                    <a:lnTo>
                      <a:pt x="24" y="198"/>
                    </a:lnTo>
                    <a:lnTo>
                      <a:pt x="25" y="197"/>
                    </a:lnTo>
                    <a:lnTo>
                      <a:pt x="26" y="196"/>
                    </a:lnTo>
                    <a:lnTo>
                      <a:pt x="28" y="195"/>
                    </a:lnTo>
                    <a:lnTo>
                      <a:pt x="29"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9" y="5"/>
                    </a:lnTo>
                    <a:lnTo>
                      <a:pt x="28" y="4"/>
                    </a:lnTo>
                    <a:lnTo>
                      <a:pt x="26" y="3"/>
                    </a:lnTo>
                    <a:lnTo>
                      <a:pt x="25" y="2"/>
                    </a:lnTo>
                    <a:lnTo>
                      <a:pt x="24" y="1"/>
                    </a:lnTo>
                    <a:lnTo>
                      <a:pt x="23" y="0"/>
                    </a:lnTo>
                    <a:lnTo>
                      <a:pt x="21" y="0"/>
                    </a:lnTo>
                    <a:lnTo>
                      <a:pt x="20" y="0"/>
                    </a:lnTo>
                    <a:lnTo>
                      <a:pt x="19" y="0"/>
                    </a:lnTo>
                    <a:lnTo>
                      <a:pt x="17" y="0"/>
                    </a:lnTo>
                    <a:lnTo>
                      <a:pt x="16" y="0"/>
                    </a:lnTo>
                    <a:lnTo>
                      <a:pt x="15" y="0"/>
                    </a:lnTo>
                    <a:lnTo>
                      <a:pt x="13" y="1"/>
                    </a:lnTo>
                    <a:lnTo>
                      <a:pt x="12" y="2"/>
                    </a:lnTo>
                    <a:lnTo>
                      <a:pt x="11" y="3"/>
                    </a:lnTo>
                    <a:lnTo>
                      <a:pt x="10" y="4"/>
                    </a:lnTo>
                    <a:lnTo>
                      <a:pt x="9" y="5"/>
                    </a:lnTo>
                    <a:lnTo>
                      <a:pt x="8" y="7"/>
                    </a:lnTo>
                    <a:lnTo>
                      <a:pt x="7" y="8"/>
                    </a:lnTo>
                    <a:lnTo>
                      <a:pt x="5" y="10"/>
                    </a:lnTo>
                    <a:lnTo>
                      <a:pt x="5" y="12"/>
                    </a:lnTo>
                    <a:lnTo>
                      <a:pt x="4" y="14"/>
                    </a:lnTo>
                    <a:lnTo>
                      <a:pt x="4" y="16"/>
                    </a:lnTo>
                    <a:lnTo>
                      <a:pt x="4" y="18"/>
                    </a:lnTo>
                    <a:lnTo>
                      <a:pt x="4" y="20"/>
                    </a:lnTo>
                    <a:lnTo>
                      <a:pt x="0" y="167"/>
                    </a:lnTo>
                    <a:lnTo>
                      <a:pt x="0" y="169"/>
                    </a:lnTo>
                    <a:lnTo>
                      <a:pt x="0" y="171"/>
                    </a:lnTo>
                    <a:lnTo>
                      <a:pt x="1" y="175"/>
                    </a:lnTo>
                    <a:lnTo>
                      <a:pt x="1" y="177"/>
                    </a:lnTo>
                    <a:lnTo>
                      <a:pt x="2" y="180"/>
                    </a:lnTo>
                    <a:lnTo>
                      <a:pt x="3" y="182"/>
                    </a:lnTo>
                    <a:lnTo>
                      <a:pt x="5" y="185"/>
                    </a:lnTo>
                    <a:lnTo>
                      <a:pt x="7" y="188"/>
                    </a:lnTo>
                    <a:lnTo>
                      <a:pt x="8" y="190"/>
                    </a:lnTo>
                    <a:lnTo>
                      <a:pt x="10" y="192"/>
                    </a:lnTo>
                    <a:lnTo>
                      <a:pt x="11" y="194"/>
                    </a:lnTo>
                    <a:lnTo>
                      <a:pt x="13" y="196"/>
                    </a:lnTo>
                    <a:lnTo>
                      <a:pt x="14" y="197"/>
                    </a:lnTo>
                    <a:lnTo>
                      <a:pt x="16"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455" name="Freeform 372"/>
              <p:cNvSpPr>
                <a:spLocks/>
              </p:cNvSpPr>
              <p:nvPr/>
            </p:nvSpPr>
            <p:spPr bwMode="auto">
              <a:xfrm>
                <a:off x="4718" y="1289"/>
                <a:ext cx="2" cy="9"/>
              </a:xfrm>
              <a:custGeom>
                <a:avLst/>
                <a:gdLst>
                  <a:gd name="T0" fmla="*/ 1 w 38"/>
                  <a:gd name="T1" fmla="*/ 9 h 208"/>
                  <a:gd name="T2" fmla="*/ 1 w 38"/>
                  <a:gd name="T3" fmla="*/ 9 h 208"/>
                  <a:gd name="T4" fmla="*/ 1 w 38"/>
                  <a:gd name="T5" fmla="*/ 9 h 208"/>
                  <a:gd name="T6" fmla="*/ 1 w 38"/>
                  <a:gd name="T7" fmla="*/ 9 h 208"/>
                  <a:gd name="T8" fmla="*/ 2 w 38"/>
                  <a:gd name="T9" fmla="*/ 8 h 208"/>
                  <a:gd name="T10" fmla="*/ 2 w 38"/>
                  <a:gd name="T11" fmla="*/ 8 h 208"/>
                  <a:gd name="T12" fmla="*/ 2 w 38"/>
                  <a:gd name="T13" fmla="*/ 8 h 208"/>
                  <a:gd name="T14" fmla="*/ 2 w 38"/>
                  <a:gd name="T15" fmla="*/ 8 h 208"/>
                  <a:gd name="T16" fmla="*/ 2 w 38"/>
                  <a:gd name="T17" fmla="*/ 1 h 208"/>
                  <a:gd name="T18" fmla="*/ 1 w 38"/>
                  <a:gd name="T19" fmla="*/ 1 h 208"/>
                  <a:gd name="T20" fmla="*/ 1 w 38"/>
                  <a:gd name="T21" fmla="*/ 0 h 208"/>
                  <a:gd name="T22" fmla="*/ 1 w 38"/>
                  <a:gd name="T23" fmla="*/ 0 h 208"/>
                  <a:gd name="T24" fmla="*/ 1 w 38"/>
                  <a:gd name="T25" fmla="*/ 0 h 208"/>
                  <a:gd name="T26" fmla="*/ 1 w 38"/>
                  <a:gd name="T27" fmla="*/ 0 h 208"/>
                  <a:gd name="T28" fmla="*/ 1 w 38"/>
                  <a:gd name="T29" fmla="*/ 0 h 208"/>
                  <a:gd name="T30" fmla="*/ 1 w 38"/>
                  <a:gd name="T31" fmla="*/ 0 h 208"/>
                  <a:gd name="T32" fmla="*/ 1 w 38"/>
                  <a:gd name="T33" fmla="*/ 0 h 208"/>
                  <a:gd name="T34" fmla="*/ 1 w 38"/>
                  <a:gd name="T35" fmla="*/ 0 h 208"/>
                  <a:gd name="T36" fmla="*/ 0 w 38"/>
                  <a:gd name="T37" fmla="*/ 0 h 208"/>
                  <a:gd name="T38" fmla="*/ 0 w 38"/>
                  <a:gd name="T39" fmla="*/ 0 h 208"/>
                  <a:gd name="T40" fmla="*/ 0 w 38"/>
                  <a:gd name="T41" fmla="*/ 0 h 208"/>
                  <a:gd name="T42" fmla="*/ 0 w 38"/>
                  <a:gd name="T43" fmla="*/ 0 h 208"/>
                  <a:gd name="T44" fmla="*/ 0 w 38"/>
                  <a:gd name="T45" fmla="*/ 1 h 208"/>
                  <a:gd name="T46" fmla="*/ 0 w 38"/>
                  <a:gd name="T47" fmla="*/ 1 h 208"/>
                  <a:gd name="T48" fmla="*/ 0 w 38"/>
                  <a:gd name="T49" fmla="*/ 1 h 208"/>
                  <a:gd name="T50" fmla="*/ 0 w 38"/>
                  <a:gd name="T51" fmla="*/ 8 h 208"/>
                  <a:gd name="T52" fmla="*/ 0 w 38"/>
                  <a:gd name="T53" fmla="*/ 8 h 208"/>
                  <a:gd name="T54" fmla="*/ 0 w 38"/>
                  <a:gd name="T55" fmla="*/ 9 h 208"/>
                  <a:gd name="T56" fmla="*/ 0 w 38"/>
                  <a:gd name="T57" fmla="*/ 9 h 208"/>
                  <a:gd name="T58" fmla="*/ 0 w 38"/>
                  <a:gd name="T59" fmla="*/ 9 h 208"/>
                  <a:gd name="T60" fmla="*/ 0 w 38"/>
                  <a:gd name="T61" fmla="*/ 9 h 208"/>
                  <a:gd name="T62" fmla="*/ 1 w 38"/>
                  <a:gd name="T63" fmla="*/ 9 h 208"/>
                  <a:gd name="T64" fmla="*/ 1 w 38"/>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8"/>
                  <a:gd name="T101" fmla="*/ 38 w 38"/>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8">
                    <a:moveTo>
                      <a:pt x="15" y="208"/>
                    </a:moveTo>
                    <a:lnTo>
                      <a:pt x="16" y="207"/>
                    </a:lnTo>
                    <a:lnTo>
                      <a:pt x="18" y="207"/>
                    </a:lnTo>
                    <a:lnTo>
                      <a:pt x="20" y="205"/>
                    </a:lnTo>
                    <a:lnTo>
                      <a:pt x="21" y="204"/>
                    </a:lnTo>
                    <a:lnTo>
                      <a:pt x="23" y="202"/>
                    </a:lnTo>
                    <a:lnTo>
                      <a:pt x="25" y="200"/>
                    </a:lnTo>
                    <a:lnTo>
                      <a:pt x="27" y="198"/>
                    </a:lnTo>
                    <a:lnTo>
                      <a:pt x="29" y="196"/>
                    </a:lnTo>
                    <a:lnTo>
                      <a:pt x="31" y="193"/>
                    </a:lnTo>
                    <a:lnTo>
                      <a:pt x="32" y="191"/>
                    </a:lnTo>
                    <a:lnTo>
                      <a:pt x="34" y="188"/>
                    </a:lnTo>
                    <a:lnTo>
                      <a:pt x="35" y="186"/>
                    </a:lnTo>
                    <a:lnTo>
                      <a:pt x="36" y="183"/>
                    </a:lnTo>
                    <a:lnTo>
                      <a:pt x="37" y="181"/>
                    </a:lnTo>
                    <a:lnTo>
                      <a:pt x="37" y="177"/>
                    </a:lnTo>
                    <a:lnTo>
                      <a:pt x="38" y="176"/>
                    </a:lnTo>
                    <a:lnTo>
                      <a:pt x="29" y="20"/>
                    </a:lnTo>
                    <a:lnTo>
                      <a:pt x="28" y="17"/>
                    </a:lnTo>
                    <a:lnTo>
                      <a:pt x="28" y="15"/>
                    </a:lnTo>
                    <a:lnTo>
                      <a:pt x="28" y="13"/>
                    </a:lnTo>
                    <a:lnTo>
                      <a:pt x="27" y="11"/>
                    </a:lnTo>
                    <a:lnTo>
                      <a:pt x="27" y="10"/>
                    </a:lnTo>
                    <a:lnTo>
                      <a:pt x="26" y="8"/>
                    </a:lnTo>
                    <a:lnTo>
                      <a:pt x="25" y="7"/>
                    </a:lnTo>
                    <a:lnTo>
                      <a:pt x="25" y="5"/>
                    </a:lnTo>
                    <a:lnTo>
                      <a:pt x="24" y="4"/>
                    </a:lnTo>
                    <a:lnTo>
                      <a:pt x="22" y="3"/>
                    </a:lnTo>
                    <a:lnTo>
                      <a:pt x="21" y="2"/>
                    </a:lnTo>
                    <a:lnTo>
                      <a:pt x="20" y="1"/>
                    </a:lnTo>
                    <a:lnTo>
                      <a:pt x="19" y="0"/>
                    </a:lnTo>
                    <a:lnTo>
                      <a:pt x="17" y="0"/>
                    </a:lnTo>
                    <a:lnTo>
                      <a:pt x="16" y="0"/>
                    </a:lnTo>
                    <a:lnTo>
                      <a:pt x="15" y="0"/>
                    </a:lnTo>
                    <a:lnTo>
                      <a:pt x="13" y="0"/>
                    </a:lnTo>
                    <a:lnTo>
                      <a:pt x="12" y="0"/>
                    </a:lnTo>
                    <a:lnTo>
                      <a:pt x="11" y="0"/>
                    </a:lnTo>
                    <a:lnTo>
                      <a:pt x="9" y="1"/>
                    </a:lnTo>
                    <a:lnTo>
                      <a:pt x="8" y="2"/>
                    </a:lnTo>
                    <a:lnTo>
                      <a:pt x="7" y="3"/>
                    </a:lnTo>
                    <a:lnTo>
                      <a:pt x="5"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5" y="204"/>
                    </a:lnTo>
                    <a:lnTo>
                      <a:pt x="7" y="205"/>
                    </a:lnTo>
                    <a:lnTo>
                      <a:pt x="8" y="205"/>
                    </a:lnTo>
                    <a:lnTo>
                      <a:pt x="9" y="206"/>
                    </a:lnTo>
                    <a:lnTo>
                      <a:pt x="11" y="207"/>
                    </a:lnTo>
                    <a:lnTo>
                      <a:pt x="12" y="207"/>
                    </a:lnTo>
                    <a:lnTo>
                      <a:pt x="13" y="207"/>
                    </a:lnTo>
                    <a:lnTo>
                      <a:pt x="15" y="208"/>
                    </a:lnTo>
                    <a:close/>
                  </a:path>
                </a:pathLst>
              </a:custGeom>
              <a:solidFill>
                <a:srgbClr val="DADEDC"/>
              </a:solidFill>
              <a:ln w="0">
                <a:solidFill>
                  <a:srgbClr val="000000"/>
                </a:solidFill>
                <a:round/>
                <a:headEnd/>
                <a:tailEnd/>
              </a:ln>
            </p:spPr>
            <p:txBody>
              <a:bodyPr/>
              <a:lstStyle/>
              <a:p>
                <a:pPr algn="ctr"/>
                <a:endParaRPr lang="en-US" sz="1800"/>
              </a:p>
            </p:txBody>
          </p:sp>
          <p:sp>
            <p:nvSpPr>
              <p:cNvPr id="309456" name="Freeform 373"/>
              <p:cNvSpPr>
                <a:spLocks/>
              </p:cNvSpPr>
              <p:nvPr/>
            </p:nvSpPr>
            <p:spPr bwMode="auto">
              <a:xfrm>
                <a:off x="4703" y="1289"/>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6" y="97"/>
                    </a:lnTo>
                    <a:lnTo>
                      <a:pt x="320" y="96"/>
                    </a:lnTo>
                    <a:lnTo>
                      <a:pt x="323" y="95"/>
                    </a:lnTo>
                    <a:lnTo>
                      <a:pt x="326" y="93"/>
                    </a:lnTo>
                    <a:lnTo>
                      <a:pt x="328" y="91"/>
                    </a:lnTo>
                    <a:lnTo>
                      <a:pt x="331" y="89"/>
                    </a:lnTo>
                    <a:lnTo>
                      <a:pt x="333" y="87"/>
                    </a:lnTo>
                    <a:lnTo>
                      <a:pt x="335" y="85"/>
                    </a:lnTo>
                    <a:lnTo>
                      <a:pt x="337" y="82"/>
                    </a:lnTo>
                    <a:lnTo>
                      <a:pt x="339" y="80"/>
                    </a:lnTo>
                    <a:lnTo>
                      <a:pt x="340" y="77"/>
                    </a:lnTo>
                    <a:lnTo>
                      <a:pt x="341" y="74"/>
                    </a:lnTo>
                    <a:lnTo>
                      <a:pt x="341" y="71"/>
                    </a:lnTo>
                    <a:lnTo>
                      <a:pt x="342" y="67"/>
                    </a:lnTo>
                    <a:lnTo>
                      <a:pt x="342" y="32"/>
                    </a:lnTo>
                    <a:lnTo>
                      <a:pt x="341" y="27"/>
                    </a:lnTo>
                    <a:lnTo>
                      <a:pt x="341" y="24"/>
                    </a:lnTo>
                    <a:lnTo>
                      <a:pt x="340" y="21"/>
                    </a:lnTo>
                    <a:lnTo>
                      <a:pt x="339" y="18"/>
                    </a:lnTo>
                    <a:lnTo>
                      <a:pt x="337" y="16"/>
                    </a:lnTo>
                    <a:lnTo>
                      <a:pt x="335" y="13"/>
                    </a:lnTo>
                    <a:lnTo>
                      <a:pt x="333" y="11"/>
                    </a:lnTo>
                    <a:lnTo>
                      <a:pt x="331" y="9"/>
                    </a:lnTo>
                    <a:lnTo>
                      <a:pt x="328" y="7"/>
                    </a:lnTo>
                    <a:lnTo>
                      <a:pt x="326" y="5"/>
                    </a:lnTo>
                    <a:lnTo>
                      <a:pt x="323" y="3"/>
                    </a:lnTo>
                    <a:lnTo>
                      <a:pt x="320" y="2"/>
                    </a:lnTo>
                    <a:lnTo>
                      <a:pt x="316" y="1"/>
                    </a:lnTo>
                    <a:lnTo>
                      <a:pt x="312" y="0"/>
                    </a:lnTo>
                    <a:lnTo>
                      <a:pt x="308" y="0"/>
                    </a:lnTo>
                    <a:lnTo>
                      <a:pt x="305" y="0"/>
                    </a:lnTo>
                    <a:lnTo>
                      <a:pt x="37" y="0"/>
                    </a:lnTo>
                    <a:lnTo>
                      <a:pt x="33" y="0"/>
                    </a:lnTo>
                    <a:lnTo>
                      <a:pt x="29" y="0"/>
                    </a:lnTo>
                    <a:lnTo>
                      <a:pt x="26" y="1"/>
                    </a:lnTo>
                    <a:lnTo>
                      <a:pt x="22" y="2"/>
                    </a:lnTo>
                    <a:lnTo>
                      <a:pt x="19" y="3"/>
                    </a:lnTo>
                    <a:lnTo>
                      <a:pt x="16" y="5"/>
                    </a:lnTo>
                    <a:lnTo>
                      <a:pt x="14" y="7"/>
                    </a:lnTo>
                    <a:lnTo>
                      <a:pt x="11" y="9"/>
                    </a:lnTo>
                    <a:lnTo>
                      <a:pt x="9" y="11"/>
                    </a:lnTo>
                    <a:lnTo>
                      <a:pt x="7"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7" y="85"/>
                    </a:lnTo>
                    <a:lnTo>
                      <a:pt x="9" y="87"/>
                    </a:lnTo>
                    <a:lnTo>
                      <a:pt x="11" y="89"/>
                    </a:lnTo>
                    <a:lnTo>
                      <a:pt x="14" y="91"/>
                    </a:lnTo>
                    <a:lnTo>
                      <a:pt x="16" y="93"/>
                    </a:lnTo>
                    <a:lnTo>
                      <a:pt x="19" y="95"/>
                    </a:lnTo>
                    <a:lnTo>
                      <a:pt x="22" y="96"/>
                    </a:lnTo>
                    <a:lnTo>
                      <a:pt x="26" y="97"/>
                    </a:lnTo>
                    <a:lnTo>
                      <a:pt x="29" y="98"/>
                    </a:lnTo>
                    <a:lnTo>
                      <a:pt x="33" y="98"/>
                    </a:lnTo>
                    <a:lnTo>
                      <a:pt x="37"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457" name="Freeform 374"/>
              <p:cNvSpPr>
                <a:spLocks/>
              </p:cNvSpPr>
              <p:nvPr/>
            </p:nvSpPr>
            <p:spPr bwMode="auto">
              <a:xfrm>
                <a:off x="4677" y="1288"/>
                <a:ext cx="21" cy="12"/>
              </a:xfrm>
              <a:custGeom>
                <a:avLst/>
                <a:gdLst>
                  <a:gd name="T0" fmla="*/ 18 w 478"/>
                  <a:gd name="T1" fmla="*/ 12 h 283"/>
                  <a:gd name="T2" fmla="*/ 19 w 478"/>
                  <a:gd name="T3" fmla="*/ 12 h 283"/>
                  <a:gd name="T4" fmla="*/ 19 w 478"/>
                  <a:gd name="T5" fmla="*/ 12 h 283"/>
                  <a:gd name="T6" fmla="*/ 20 w 478"/>
                  <a:gd name="T7" fmla="*/ 11 h 283"/>
                  <a:gd name="T8" fmla="*/ 20 w 478"/>
                  <a:gd name="T9" fmla="*/ 11 h 283"/>
                  <a:gd name="T10" fmla="*/ 21 w 478"/>
                  <a:gd name="T11" fmla="*/ 10 h 283"/>
                  <a:gd name="T12" fmla="*/ 21 w 478"/>
                  <a:gd name="T13" fmla="*/ 10 h 283"/>
                  <a:gd name="T14" fmla="*/ 21 w 478"/>
                  <a:gd name="T15" fmla="*/ 9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0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1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5" y="283"/>
                    </a:moveTo>
                    <a:lnTo>
                      <a:pt x="419" y="282"/>
                    </a:lnTo>
                    <a:lnTo>
                      <a:pt x="425" y="281"/>
                    </a:lnTo>
                    <a:lnTo>
                      <a:pt x="430" y="279"/>
                    </a:lnTo>
                    <a:lnTo>
                      <a:pt x="436" y="277"/>
                    </a:lnTo>
                    <a:lnTo>
                      <a:pt x="441" y="274"/>
                    </a:lnTo>
                    <a:lnTo>
                      <a:pt x="446" y="271"/>
                    </a:lnTo>
                    <a:lnTo>
                      <a:pt x="451" y="267"/>
                    </a:lnTo>
                    <a:lnTo>
                      <a:pt x="456" y="263"/>
                    </a:lnTo>
                    <a:lnTo>
                      <a:pt x="460" y="258"/>
                    </a:lnTo>
                    <a:lnTo>
                      <a:pt x="464" y="252"/>
                    </a:lnTo>
                    <a:lnTo>
                      <a:pt x="468" y="247"/>
                    </a:lnTo>
                    <a:lnTo>
                      <a:pt x="471" y="241"/>
                    </a:lnTo>
                    <a:lnTo>
                      <a:pt x="473" y="235"/>
                    </a:lnTo>
                    <a:lnTo>
                      <a:pt x="476" y="229"/>
                    </a:lnTo>
                    <a:lnTo>
                      <a:pt x="477" y="222"/>
                    </a:lnTo>
                    <a:lnTo>
                      <a:pt x="478" y="216"/>
                    </a:lnTo>
                    <a:lnTo>
                      <a:pt x="463" y="68"/>
                    </a:lnTo>
                    <a:lnTo>
                      <a:pt x="462" y="61"/>
                    </a:lnTo>
                    <a:lnTo>
                      <a:pt x="462" y="53"/>
                    </a:lnTo>
                    <a:lnTo>
                      <a:pt x="460" y="47"/>
                    </a:lnTo>
                    <a:lnTo>
                      <a:pt x="459" y="41"/>
                    </a:lnTo>
                    <a:lnTo>
                      <a:pt x="457" y="35"/>
                    </a:lnTo>
                    <a:lnTo>
                      <a:pt x="454" y="30"/>
                    </a:lnTo>
                    <a:lnTo>
                      <a:pt x="452" y="25"/>
                    </a:lnTo>
                    <a:lnTo>
                      <a:pt x="449" y="20"/>
                    </a:lnTo>
                    <a:lnTo>
                      <a:pt x="445" y="16"/>
                    </a:lnTo>
                    <a:lnTo>
                      <a:pt x="442" y="11"/>
                    </a:lnTo>
                    <a:lnTo>
                      <a:pt x="438" y="8"/>
                    </a:lnTo>
                    <a:lnTo>
                      <a:pt x="433" y="5"/>
                    </a:lnTo>
                    <a:lnTo>
                      <a:pt x="428" y="3"/>
                    </a:lnTo>
                    <a:lnTo>
                      <a:pt x="424" y="1"/>
                    </a:lnTo>
                    <a:lnTo>
                      <a:pt x="419" y="0"/>
                    </a:lnTo>
                    <a:lnTo>
                      <a:pt x="415" y="0"/>
                    </a:lnTo>
                    <a:lnTo>
                      <a:pt x="63" y="0"/>
                    </a:lnTo>
                    <a:lnTo>
                      <a:pt x="58" y="0"/>
                    </a:lnTo>
                    <a:lnTo>
                      <a:pt x="53" y="1"/>
                    </a:lnTo>
                    <a:lnTo>
                      <a:pt x="49" y="3"/>
                    </a:lnTo>
                    <a:lnTo>
                      <a:pt x="43" y="5"/>
                    </a:lnTo>
                    <a:lnTo>
                      <a:pt x="39" y="8"/>
                    </a:lnTo>
                    <a:lnTo>
                      <a:pt x="35" y="11"/>
                    </a:lnTo>
                    <a:lnTo>
                      <a:pt x="32" y="16"/>
                    </a:lnTo>
                    <a:lnTo>
                      <a:pt x="28" y="20"/>
                    </a:lnTo>
                    <a:lnTo>
                      <a:pt x="25" y="25"/>
                    </a:lnTo>
                    <a:lnTo>
                      <a:pt x="23" y="30"/>
                    </a:lnTo>
                    <a:lnTo>
                      <a:pt x="20" y="35"/>
                    </a:lnTo>
                    <a:lnTo>
                      <a:pt x="18" y="41"/>
                    </a:lnTo>
                    <a:lnTo>
                      <a:pt x="17" y="47"/>
                    </a:lnTo>
                    <a:lnTo>
                      <a:pt x="15" y="53"/>
                    </a:lnTo>
                    <a:lnTo>
                      <a:pt x="15" y="61"/>
                    </a:lnTo>
                    <a:lnTo>
                      <a:pt x="15" y="68"/>
                    </a:lnTo>
                    <a:lnTo>
                      <a:pt x="0" y="216"/>
                    </a:lnTo>
                    <a:lnTo>
                      <a:pt x="0" y="222"/>
                    </a:lnTo>
                    <a:lnTo>
                      <a:pt x="1" y="229"/>
                    </a:lnTo>
                    <a:lnTo>
                      <a:pt x="3" y="235"/>
                    </a:lnTo>
                    <a:lnTo>
                      <a:pt x="5" y="241"/>
                    </a:lnTo>
                    <a:lnTo>
                      <a:pt x="8" y="247"/>
                    </a:lnTo>
                    <a:lnTo>
                      <a:pt x="13" y="252"/>
                    </a:lnTo>
                    <a:lnTo>
                      <a:pt x="17" y="258"/>
                    </a:lnTo>
                    <a:lnTo>
                      <a:pt x="21" y="263"/>
                    </a:lnTo>
                    <a:lnTo>
                      <a:pt x="26" y="267"/>
                    </a:lnTo>
                    <a:lnTo>
                      <a:pt x="31" y="271"/>
                    </a:lnTo>
                    <a:lnTo>
                      <a:pt x="36" y="274"/>
                    </a:lnTo>
                    <a:lnTo>
                      <a:pt x="41" y="277"/>
                    </a:lnTo>
                    <a:lnTo>
                      <a:pt x="46" y="279"/>
                    </a:lnTo>
                    <a:lnTo>
                      <a:pt x="52" y="281"/>
                    </a:lnTo>
                    <a:lnTo>
                      <a:pt x="58" y="282"/>
                    </a:lnTo>
                    <a:lnTo>
                      <a:pt x="63"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458" name="Freeform 375"/>
              <p:cNvSpPr>
                <a:spLocks/>
              </p:cNvSpPr>
              <p:nvPr/>
            </p:nvSpPr>
            <p:spPr bwMode="auto">
              <a:xfrm>
                <a:off x="4678" y="1288"/>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8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399" y="268"/>
                    </a:lnTo>
                    <a:lnTo>
                      <a:pt x="404" y="267"/>
                    </a:lnTo>
                    <a:lnTo>
                      <a:pt x="409" y="266"/>
                    </a:lnTo>
                    <a:lnTo>
                      <a:pt x="414" y="264"/>
                    </a:lnTo>
                    <a:lnTo>
                      <a:pt x="419" y="261"/>
                    </a:lnTo>
                    <a:lnTo>
                      <a:pt x="425" y="258"/>
                    </a:lnTo>
                    <a:lnTo>
                      <a:pt x="430" y="254"/>
                    </a:lnTo>
                    <a:lnTo>
                      <a:pt x="434" y="250"/>
                    </a:lnTo>
                    <a:lnTo>
                      <a:pt x="439" y="245"/>
                    </a:lnTo>
                    <a:lnTo>
                      <a:pt x="442" y="240"/>
                    </a:lnTo>
                    <a:lnTo>
                      <a:pt x="446" y="235"/>
                    </a:lnTo>
                    <a:lnTo>
                      <a:pt x="449" y="230"/>
                    </a:lnTo>
                    <a:lnTo>
                      <a:pt x="451" y="224"/>
                    </a:lnTo>
                    <a:lnTo>
                      <a:pt x="453" y="218"/>
                    </a:lnTo>
                    <a:lnTo>
                      <a:pt x="454" y="212"/>
                    </a:lnTo>
                    <a:lnTo>
                      <a:pt x="455" y="205"/>
                    </a:lnTo>
                    <a:lnTo>
                      <a:pt x="441" y="64"/>
                    </a:lnTo>
                    <a:lnTo>
                      <a:pt x="440" y="57"/>
                    </a:lnTo>
                    <a:lnTo>
                      <a:pt x="440" y="51"/>
                    </a:lnTo>
                    <a:lnTo>
                      <a:pt x="438" y="44"/>
                    </a:lnTo>
                    <a:lnTo>
                      <a:pt x="437" y="38"/>
                    </a:lnTo>
                    <a:lnTo>
                      <a:pt x="435" y="33"/>
                    </a:lnTo>
                    <a:lnTo>
                      <a:pt x="433" y="28"/>
                    </a:lnTo>
                    <a:lnTo>
                      <a:pt x="430" y="23"/>
                    </a:lnTo>
                    <a:lnTo>
                      <a:pt x="427" y="19"/>
                    </a:lnTo>
                    <a:lnTo>
                      <a:pt x="424" y="15"/>
                    </a:lnTo>
                    <a:lnTo>
                      <a:pt x="420" y="11"/>
                    </a:lnTo>
                    <a:lnTo>
                      <a:pt x="416" y="7"/>
                    </a:lnTo>
                    <a:lnTo>
                      <a:pt x="412" y="4"/>
                    </a:lnTo>
                    <a:lnTo>
                      <a:pt x="408" y="2"/>
                    </a:lnTo>
                    <a:lnTo>
                      <a:pt x="404" y="1"/>
                    </a:lnTo>
                    <a:lnTo>
                      <a:pt x="399" y="0"/>
                    </a:lnTo>
                    <a:lnTo>
                      <a:pt x="395" y="0"/>
                    </a:lnTo>
                    <a:lnTo>
                      <a:pt x="59" y="0"/>
                    </a:lnTo>
                    <a:lnTo>
                      <a:pt x="54" y="0"/>
                    </a:lnTo>
                    <a:lnTo>
                      <a:pt x="50" y="1"/>
                    </a:lnTo>
                    <a:lnTo>
                      <a:pt x="46" y="2"/>
                    </a:lnTo>
                    <a:lnTo>
                      <a:pt x="42" y="4"/>
                    </a:lnTo>
                    <a:lnTo>
                      <a:pt x="38" y="7"/>
                    </a:lnTo>
                    <a:lnTo>
                      <a:pt x="33" y="11"/>
                    </a:lnTo>
                    <a:lnTo>
                      <a:pt x="30" y="15"/>
                    </a:lnTo>
                    <a:lnTo>
                      <a:pt x="27" y="19"/>
                    </a:lnTo>
                    <a:lnTo>
                      <a:pt x="24" y="23"/>
                    </a:lnTo>
                    <a:lnTo>
                      <a:pt x="21" y="28"/>
                    </a:lnTo>
                    <a:lnTo>
                      <a:pt x="19" y="33"/>
                    </a:lnTo>
                    <a:lnTo>
                      <a:pt x="17" y="38"/>
                    </a:lnTo>
                    <a:lnTo>
                      <a:pt x="16" y="44"/>
                    </a:lnTo>
                    <a:lnTo>
                      <a:pt x="14" y="51"/>
                    </a:lnTo>
                    <a:lnTo>
                      <a:pt x="14" y="57"/>
                    </a:lnTo>
                    <a:lnTo>
                      <a:pt x="14" y="64"/>
                    </a:lnTo>
                    <a:lnTo>
                      <a:pt x="0" y="205"/>
                    </a:lnTo>
                    <a:lnTo>
                      <a:pt x="0" y="212"/>
                    </a:lnTo>
                    <a:lnTo>
                      <a:pt x="1" y="218"/>
                    </a:lnTo>
                    <a:lnTo>
                      <a:pt x="3" y="224"/>
                    </a:lnTo>
                    <a:lnTo>
                      <a:pt x="5" y="230"/>
                    </a:lnTo>
                    <a:lnTo>
                      <a:pt x="8" y="235"/>
                    </a:lnTo>
                    <a:lnTo>
                      <a:pt x="12" y="240"/>
                    </a:lnTo>
                    <a:lnTo>
                      <a:pt x="15" y="245"/>
                    </a:lnTo>
                    <a:lnTo>
                      <a:pt x="20" y="250"/>
                    </a:lnTo>
                    <a:lnTo>
                      <a:pt x="24" y="254"/>
                    </a:lnTo>
                    <a:lnTo>
                      <a:pt x="29" y="258"/>
                    </a:lnTo>
                    <a:lnTo>
                      <a:pt x="33" y="261"/>
                    </a:lnTo>
                    <a:lnTo>
                      <a:pt x="39" y="264"/>
                    </a:lnTo>
                    <a:lnTo>
                      <a:pt x="44" y="266"/>
                    </a:lnTo>
                    <a:lnTo>
                      <a:pt x="49" y="267"/>
                    </a:lnTo>
                    <a:lnTo>
                      <a:pt x="54" y="268"/>
                    </a:lnTo>
                    <a:lnTo>
                      <a:pt x="59"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459" name="Freeform 376"/>
              <p:cNvSpPr>
                <a:spLocks/>
              </p:cNvSpPr>
              <p:nvPr/>
            </p:nvSpPr>
            <p:spPr bwMode="auto">
              <a:xfrm>
                <a:off x="4681" y="1294"/>
                <a:ext cx="14" cy="5"/>
              </a:xfrm>
              <a:custGeom>
                <a:avLst/>
                <a:gdLst>
                  <a:gd name="T0" fmla="*/ 14 w 333"/>
                  <a:gd name="T1" fmla="*/ 2 h 121"/>
                  <a:gd name="T2" fmla="*/ 14 w 333"/>
                  <a:gd name="T3" fmla="*/ 3 h 121"/>
                  <a:gd name="T4" fmla="*/ 14 w 333"/>
                  <a:gd name="T5" fmla="*/ 3 h 121"/>
                  <a:gd name="T6" fmla="*/ 14 w 333"/>
                  <a:gd name="T7" fmla="*/ 3 h 121"/>
                  <a:gd name="T8" fmla="*/ 14 w 333"/>
                  <a:gd name="T9" fmla="*/ 3 h 121"/>
                  <a:gd name="T10" fmla="*/ 14 w 333"/>
                  <a:gd name="T11" fmla="*/ 4 h 121"/>
                  <a:gd name="T12" fmla="*/ 14 w 333"/>
                  <a:gd name="T13" fmla="*/ 4 h 121"/>
                  <a:gd name="T14" fmla="*/ 14 w 333"/>
                  <a:gd name="T15" fmla="*/ 4 h 121"/>
                  <a:gd name="T16" fmla="*/ 14 w 333"/>
                  <a:gd name="T17" fmla="*/ 4 h 121"/>
                  <a:gd name="T18" fmla="*/ 13 w 333"/>
                  <a:gd name="T19" fmla="*/ 4 h 121"/>
                  <a:gd name="T20" fmla="*/ 13 w 333"/>
                  <a:gd name="T21" fmla="*/ 5 h 121"/>
                  <a:gd name="T22" fmla="*/ 13 w 333"/>
                  <a:gd name="T23" fmla="*/ 5 h 121"/>
                  <a:gd name="T24" fmla="*/ 13 w 333"/>
                  <a:gd name="T25" fmla="*/ 5 h 121"/>
                  <a:gd name="T26" fmla="*/ 13 w 333"/>
                  <a:gd name="T27" fmla="*/ 5 h 121"/>
                  <a:gd name="T28" fmla="*/ 13 w 333"/>
                  <a:gd name="T29" fmla="*/ 5 h 121"/>
                  <a:gd name="T30" fmla="*/ 13 w 333"/>
                  <a:gd name="T31" fmla="*/ 5 h 121"/>
                  <a:gd name="T32" fmla="*/ 12 w 333"/>
                  <a:gd name="T33" fmla="*/ 5 h 121"/>
                  <a:gd name="T34" fmla="*/ 2 w 333"/>
                  <a:gd name="T35" fmla="*/ 5 h 121"/>
                  <a:gd name="T36" fmla="*/ 1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4 w 333"/>
                  <a:gd name="T71" fmla="*/ 0 h 121"/>
                  <a:gd name="T72" fmla="*/ 14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1" y="77"/>
                    </a:lnTo>
                    <a:lnTo>
                      <a:pt x="330" y="83"/>
                    </a:lnTo>
                    <a:lnTo>
                      <a:pt x="329" y="88"/>
                    </a:lnTo>
                    <a:lnTo>
                      <a:pt x="327" y="93"/>
                    </a:lnTo>
                    <a:lnTo>
                      <a:pt x="325" y="98"/>
                    </a:lnTo>
                    <a:lnTo>
                      <a:pt x="323" y="102"/>
                    </a:lnTo>
                    <a:lnTo>
                      <a:pt x="319" y="106"/>
                    </a:lnTo>
                    <a:lnTo>
                      <a:pt x="316" y="109"/>
                    </a:lnTo>
                    <a:lnTo>
                      <a:pt x="313" y="112"/>
                    </a:lnTo>
                    <a:lnTo>
                      <a:pt x="310" y="115"/>
                    </a:lnTo>
                    <a:lnTo>
                      <a:pt x="306" y="117"/>
                    </a:lnTo>
                    <a:lnTo>
                      <a:pt x="302" y="118"/>
                    </a:lnTo>
                    <a:lnTo>
                      <a:pt x="298" y="119"/>
                    </a:lnTo>
                    <a:lnTo>
                      <a:pt x="294" y="121"/>
                    </a:lnTo>
                    <a:lnTo>
                      <a:pt x="39" y="121"/>
                    </a:lnTo>
                    <a:lnTo>
                      <a:pt x="34" y="119"/>
                    </a:lnTo>
                    <a:lnTo>
                      <a:pt x="30" y="118"/>
                    </a:lnTo>
                    <a:lnTo>
                      <a:pt x="26" y="117"/>
                    </a:lnTo>
                    <a:lnTo>
                      <a:pt x="23" y="115"/>
                    </a:lnTo>
                    <a:lnTo>
                      <a:pt x="19" y="112"/>
                    </a:lnTo>
                    <a:lnTo>
                      <a:pt x="16" y="109"/>
                    </a:lnTo>
                    <a:lnTo>
                      <a:pt x="13" y="106"/>
                    </a:lnTo>
                    <a:lnTo>
                      <a:pt x="10" y="102"/>
                    </a:lnTo>
                    <a:lnTo>
                      <a:pt x="8" y="98"/>
                    </a:lnTo>
                    <a:lnTo>
                      <a:pt x="5" y="93"/>
                    </a:lnTo>
                    <a:lnTo>
                      <a:pt x="4" y="88"/>
                    </a:lnTo>
                    <a:lnTo>
                      <a:pt x="2" y="83"/>
                    </a:lnTo>
                    <a:lnTo>
                      <a:pt x="1" y="77"/>
                    </a:lnTo>
                    <a:lnTo>
                      <a:pt x="0" y="71"/>
                    </a:lnTo>
                    <a:lnTo>
                      <a:pt x="0" y="65"/>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460" name="Freeform 377"/>
              <p:cNvSpPr>
                <a:spLocks/>
              </p:cNvSpPr>
              <p:nvPr/>
            </p:nvSpPr>
            <p:spPr bwMode="auto">
              <a:xfrm>
                <a:off x="4679" y="1290"/>
                <a:ext cx="1" cy="8"/>
              </a:xfrm>
              <a:custGeom>
                <a:avLst/>
                <a:gdLst>
                  <a:gd name="T0" fmla="*/ 1 w 33"/>
                  <a:gd name="T1" fmla="*/ 8 h 200"/>
                  <a:gd name="T2" fmla="*/ 1 w 33"/>
                  <a:gd name="T3" fmla="*/ 8 h 200"/>
                  <a:gd name="T4" fmla="*/ 1 w 33"/>
                  <a:gd name="T5" fmla="*/ 8 h 200"/>
                  <a:gd name="T6" fmla="*/ 1 w 33"/>
                  <a:gd name="T7" fmla="*/ 8 h 200"/>
                  <a:gd name="T8" fmla="*/ 1 w 33"/>
                  <a:gd name="T9" fmla="*/ 8 h 200"/>
                  <a:gd name="T10" fmla="*/ 1 w 33"/>
                  <a:gd name="T11" fmla="*/ 8 h 200"/>
                  <a:gd name="T12" fmla="*/ 1 w 33"/>
                  <a:gd name="T13" fmla="*/ 7 h 200"/>
                  <a:gd name="T14" fmla="*/ 1 w 33"/>
                  <a:gd name="T15" fmla="*/ 7 h 200"/>
                  <a:gd name="T16" fmla="*/ 1 w 33"/>
                  <a:gd name="T17" fmla="*/ 1 h 200"/>
                  <a:gd name="T18" fmla="*/ 1 w 33"/>
                  <a:gd name="T19" fmla="*/ 1 h 200"/>
                  <a:gd name="T20" fmla="*/ 1 w 33"/>
                  <a:gd name="T21" fmla="*/ 0 h 200"/>
                  <a:gd name="T22" fmla="*/ 1 w 33"/>
                  <a:gd name="T23" fmla="*/ 0 h 200"/>
                  <a:gd name="T24" fmla="*/ 1 w 33"/>
                  <a:gd name="T25" fmla="*/ 0 h 200"/>
                  <a:gd name="T26" fmla="*/ 1 w 33"/>
                  <a:gd name="T27" fmla="*/ 0 h 200"/>
                  <a:gd name="T28" fmla="*/ 1 w 33"/>
                  <a:gd name="T29" fmla="*/ 0 h 200"/>
                  <a:gd name="T30" fmla="*/ 1 w 33"/>
                  <a:gd name="T31" fmla="*/ 0 h 200"/>
                  <a:gd name="T32" fmla="*/ 1 w 33"/>
                  <a:gd name="T33" fmla="*/ 0 h 200"/>
                  <a:gd name="T34" fmla="*/ 0 w 33"/>
                  <a:gd name="T35" fmla="*/ 0 h 200"/>
                  <a:gd name="T36" fmla="*/ 0 w 33"/>
                  <a:gd name="T37" fmla="*/ 0 h 200"/>
                  <a:gd name="T38" fmla="*/ 0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0 w 33"/>
                  <a:gd name="T61" fmla="*/ 8 h 200"/>
                  <a:gd name="T62" fmla="*/ 0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1" y="199"/>
                    </a:lnTo>
                    <a:lnTo>
                      <a:pt x="22" y="199"/>
                    </a:lnTo>
                    <a:lnTo>
                      <a:pt x="23" y="199"/>
                    </a:lnTo>
                    <a:lnTo>
                      <a:pt x="24" y="198"/>
                    </a:lnTo>
                    <a:lnTo>
                      <a:pt x="26" y="197"/>
                    </a:lnTo>
                    <a:lnTo>
                      <a:pt x="27" y="196"/>
                    </a:lnTo>
                    <a:lnTo>
                      <a:pt x="28" y="195"/>
                    </a:lnTo>
                    <a:lnTo>
                      <a:pt x="29"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9" y="5"/>
                    </a:lnTo>
                    <a:lnTo>
                      <a:pt x="28" y="4"/>
                    </a:lnTo>
                    <a:lnTo>
                      <a:pt x="27" y="3"/>
                    </a:lnTo>
                    <a:lnTo>
                      <a:pt x="26" y="2"/>
                    </a:lnTo>
                    <a:lnTo>
                      <a:pt x="24" y="1"/>
                    </a:lnTo>
                    <a:lnTo>
                      <a:pt x="23" y="0"/>
                    </a:lnTo>
                    <a:lnTo>
                      <a:pt x="22" y="0"/>
                    </a:lnTo>
                    <a:lnTo>
                      <a:pt x="21" y="0"/>
                    </a:lnTo>
                    <a:lnTo>
                      <a:pt x="19" y="0"/>
                    </a:lnTo>
                    <a:lnTo>
                      <a:pt x="17" y="0"/>
                    </a:lnTo>
                    <a:lnTo>
                      <a:pt x="16" y="0"/>
                    </a:lnTo>
                    <a:lnTo>
                      <a:pt x="14" y="0"/>
                    </a:lnTo>
                    <a:lnTo>
                      <a:pt x="13" y="1"/>
                    </a:lnTo>
                    <a:lnTo>
                      <a:pt x="12" y="2"/>
                    </a:lnTo>
                    <a:lnTo>
                      <a:pt x="11" y="3"/>
                    </a:lnTo>
                    <a:lnTo>
                      <a:pt x="9" y="4"/>
                    </a:lnTo>
                    <a:lnTo>
                      <a:pt x="9" y="5"/>
                    </a:lnTo>
                    <a:lnTo>
                      <a:pt x="8" y="7"/>
                    </a:lnTo>
                    <a:lnTo>
                      <a:pt x="7" y="8"/>
                    </a:lnTo>
                    <a:lnTo>
                      <a:pt x="6" y="10"/>
                    </a:lnTo>
                    <a:lnTo>
                      <a:pt x="6" y="12"/>
                    </a:lnTo>
                    <a:lnTo>
                      <a:pt x="5" y="14"/>
                    </a:lnTo>
                    <a:lnTo>
                      <a:pt x="5" y="16"/>
                    </a:lnTo>
                    <a:lnTo>
                      <a:pt x="5" y="18"/>
                    </a:lnTo>
                    <a:lnTo>
                      <a:pt x="5" y="20"/>
                    </a:lnTo>
                    <a:lnTo>
                      <a:pt x="0" y="167"/>
                    </a:lnTo>
                    <a:lnTo>
                      <a:pt x="0" y="169"/>
                    </a:lnTo>
                    <a:lnTo>
                      <a:pt x="0" y="171"/>
                    </a:lnTo>
                    <a:lnTo>
                      <a:pt x="1" y="175"/>
                    </a:lnTo>
                    <a:lnTo>
                      <a:pt x="1" y="177"/>
                    </a:lnTo>
                    <a:lnTo>
                      <a:pt x="2" y="180"/>
                    </a:lnTo>
                    <a:lnTo>
                      <a:pt x="3" y="182"/>
                    </a:lnTo>
                    <a:lnTo>
                      <a:pt x="5" y="185"/>
                    </a:lnTo>
                    <a:lnTo>
                      <a:pt x="6" y="188"/>
                    </a:lnTo>
                    <a:lnTo>
                      <a:pt x="7" y="190"/>
                    </a:lnTo>
                    <a:lnTo>
                      <a:pt x="9" y="192"/>
                    </a:lnTo>
                    <a:lnTo>
                      <a:pt x="11" y="194"/>
                    </a:lnTo>
                    <a:lnTo>
                      <a:pt x="12" y="196"/>
                    </a:lnTo>
                    <a:lnTo>
                      <a:pt x="14" y="197"/>
                    </a:lnTo>
                    <a:lnTo>
                      <a:pt x="15"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461" name="Freeform 378"/>
              <p:cNvSpPr>
                <a:spLocks/>
              </p:cNvSpPr>
              <p:nvPr/>
            </p:nvSpPr>
            <p:spPr bwMode="auto">
              <a:xfrm>
                <a:off x="4696" y="1289"/>
                <a:ext cx="1" cy="9"/>
              </a:xfrm>
              <a:custGeom>
                <a:avLst/>
                <a:gdLst>
                  <a:gd name="T0" fmla="*/ 0 w 37"/>
                  <a:gd name="T1" fmla="*/ 9 h 208"/>
                  <a:gd name="T2" fmla="*/ 1 w 37"/>
                  <a:gd name="T3" fmla="*/ 9 h 208"/>
                  <a:gd name="T4" fmla="*/ 1 w 37"/>
                  <a:gd name="T5" fmla="*/ 9 h 208"/>
                  <a:gd name="T6" fmla="*/ 1 w 37"/>
                  <a:gd name="T7" fmla="*/ 9 h 208"/>
                  <a:gd name="T8" fmla="*/ 1 w 37"/>
                  <a:gd name="T9" fmla="*/ 8 h 208"/>
                  <a:gd name="T10" fmla="*/ 1 w 37"/>
                  <a:gd name="T11" fmla="*/ 8 h 208"/>
                  <a:gd name="T12" fmla="*/ 1 w 37"/>
                  <a:gd name="T13" fmla="*/ 8 h 208"/>
                  <a:gd name="T14" fmla="*/ 1 w 37"/>
                  <a:gd name="T15" fmla="*/ 8 h 208"/>
                  <a:gd name="T16" fmla="*/ 1 w 37"/>
                  <a:gd name="T17" fmla="*/ 1 h 208"/>
                  <a:gd name="T18" fmla="*/ 1 w 37"/>
                  <a:gd name="T19" fmla="*/ 1 h 208"/>
                  <a:gd name="T20" fmla="*/ 1 w 37"/>
                  <a:gd name="T21" fmla="*/ 0 h 208"/>
                  <a:gd name="T22" fmla="*/ 1 w 37"/>
                  <a:gd name="T23" fmla="*/ 0 h 208"/>
                  <a:gd name="T24" fmla="*/ 1 w 37"/>
                  <a:gd name="T25" fmla="*/ 0 h 208"/>
                  <a:gd name="T26" fmla="*/ 1 w 37"/>
                  <a:gd name="T27" fmla="*/ 0 h 208"/>
                  <a:gd name="T28" fmla="*/ 1 w 37"/>
                  <a:gd name="T29" fmla="*/ 0 h 208"/>
                  <a:gd name="T30" fmla="*/ 0 w 37"/>
                  <a:gd name="T31" fmla="*/ 0 h 208"/>
                  <a:gd name="T32" fmla="*/ 0 w 37"/>
                  <a:gd name="T33" fmla="*/ 0 h 208"/>
                  <a:gd name="T34" fmla="*/ 0 w 37"/>
                  <a:gd name="T35" fmla="*/ 0 h 208"/>
                  <a:gd name="T36" fmla="*/ 0 w 37"/>
                  <a:gd name="T37" fmla="*/ 0 h 208"/>
                  <a:gd name="T38" fmla="*/ 0 w 37"/>
                  <a:gd name="T39" fmla="*/ 0 h 208"/>
                  <a:gd name="T40" fmla="*/ 0 w 37"/>
                  <a:gd name="T41" fmla="*/ 0 h 208"/>
                  <a:gd name="T42" fmla="*/ 0 w 37"/>
                  <a:gd name="T43" fmla="*/ 0 h 208"/>
                  <a:gd name="T44" fmla="*/ 0 w 37"/>
                  <a:gd name="T45" fmla="*/ 1 h 208"/>
                  <a:gd name="T46" fmla="*/ 0 w 37"/>
                  <a:gd name="T47" fmla="*/ 1 h 208"/>
                  <a:gd name="T48" fmla="*/ 0 w 37"/>
                  <a:gd name="T49" fmla="*/ 1 h 208"/>
                  <a:gd name="T50" fmla="*/ 0 w 37"/>
                  <a:gd name="T51" fmla="*/ 8 h 208"/>
                  <a:gd name="T52" fmla="*/ 0 w 37"/>
                  <a:gd name="T53" fmla="*/ 8 h 208"/>
                  <a:gd name="T54" fmla="*/ 0 w 37"/>
                  <a:gd name="T55" fmla="*/ 9 h 208"/>
                  <a:gd name="T56" fmla="*/ 0 w 37"/>
                  <a:gd name="T57" fmla="*/ 9 h 208"/>
                  <a:gd name="T58" fmla="*/ 0 w 37"/>
                  <a:gd name="T59" fmla="*/ 9 h 208"/>
                  <a:gd name="T60" fmla="*/ 0 w 37"/>
                  <a:gd name="T61" fmla="*/ 9 h 208"/>
                  <a:gd name="T62" fmla="*/ 0 w 37"/>
                  <a:gd name="T63" fmla="*/ 9 h 208"/>
                  <a:gd name="T64" fmla="*/ 0 w 3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8"/>
                  <a:gd name="T101" fmla="*/ 37 w 3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8">
                    <a:moveTo>
                      <a:pt x="14" y="208"/>
                    </a:moveTo>
                    <a:lnTo>
                      <a:pt x="15" y="207"/>
                    </a:lnTo>
                    <a:lnTo>
                      <a:pt x="16" y="207"/>
                    </a:lnTo>
                    <a:lnTo>
                      <a:pt x="19" y="205"/>
                    </a:lnTo>
                    <a:lnTo>
                      <a:pt x="21" y="204"/>
                    </a:lnTo>
                    <a:lnTo>
                      <a:pt x="23" y="202"/>
                    </a:lnTo>
                    <a:lnTo>
                      <a:pt x="25" y="200"/>
                    </a:lnTo>
                    <a:lnTo>
                      <a:pt x="26" y="198"/>
                    </a:lnTo>
                    <a:lnTo>
                      <a:pt x="28" y="196"/>
                    </a:lnTo>
                    <a:lnTo>
                      <a:pt x="30" y="193"/>
                    </a:lnTo>
                    <a:lnTo>
                      <a:pt x="31" y="191"/>
                    </a:lnTo>
                    <a:lnTo>
                      <a:pt x="33" y="188"/>
                    </a:lnTo>
                    <a:lnTo>
                      <a:pt x="34" y="186"/>
                    </a:lnTo>
                    <a:lnTo>
                      <a:pt x="35" y="183"/>
                    </a:lnTo>
                    <a:lnTo>
                      <a:pt x="36" y="181"/>
                    </a:lnTo>
                    <a:lnTo>
                      <a:pt x="36" y="177"/>
                    </a:lnTo>
                    <a:lnTo>
                      <a:pt x="37" y="176"/>
                    </a:lnTo>
                    <a:lnTo>
                      <a:pt x="28" y="20"/>
                    </a:lnTo>
                    <a:lnTo>
                      <a:pt x="27" y="17"/>
                    </a:lnTo>
                    <a:lnTo>
                      <a:pt x="27" y="15"/>
                    </a:lnTo>
                    <a:lnTo>
                      <a:pt x="27" y="13"/>
                    </a:lnTo>
                    <a:lnTo>
                      <a:pt x="26" y="11"/>
                    </a:lnTo>
                    <a:lnTo>
                      <a:pt x="26" y="10"/>
                    </a:lnTo>
                    <a:lnTo>
                      <a:pt x="25" y="8"/>
                    </a:lnTo>
                    <a:lnTo>
                      <a:pt x="24" y="7"/>
                    </a:lnTo>
                    <a:lnTo>
                      <a:pt x="24" y="5"/>
                    </a:lnTo>
                    <a:lnTo>
                      <a:pt x="23" y="4"/>
                    </a:lnTo>
                    <a:lnTo>
                      <a:pt x="22" y="3"/>
                    </a:lnTo>
                    <a:lnTo>
                      <a:pt x="21" y="2"/>
                    </a:lnTo>
                    <a:lnTo>
                      <a:pt x="19"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4" y="204"/>
                    </a:lnTo>
                    <a:lnTo>
                      <a:pt x="6" y="205"/>
                    </a:lnTo>
                    <a:lnTo>
                      <a:pt x="7" y="205"/>
                    </a:lnTo>
                    <a:lnTo>
                      <a:pt x="8" y="206"/>
                    </a:lnTo>
                    <a:lnTo>
                      <a:pt x="9" y="207"/>
                    </a:lnTo>
                    <a:lnTo>
                      <a:pt x="11" y="207"/>
                    </a:lnTo>
                    <a:lnTo>
                      <a:pt x="12" y="207"/>
                    </a:lnTo>
                    <a:lnTo>
                      <a:pt x="14" y="208"/>
                    </a:lnTo>
                    <a:close/>
                  </a:path>
                </a:pathLst>
              </a:custGeom>
              <a:solidFill>
                <a:srgbClr val="DADEDC"/>
              </a:solidFill>
              <a:ln w="0">
                <a:solidFill>
                  <a:srgbClr val="000000"/>
                </a:solidFill>
                <a:round/>
                <a:headEnd/>
                <a:tailEnd/>
              </a:ln>
            </p:spPr>
            <p:txBody>
              <a:bodyPr/>
              <a:lstStyle/>
              <a:p>
                <a:pPr algn="ctr"/>
                <a:endParaRPr lang="en-US" sz="1800"/>
              </a:p>
            </p:txBody>
          </p:sp>
          <p:sp>
            <p:nvSpPr>
              <p:cNvPr id="309462" name="Freeform 379"/>
              <p:cNvSpPr>
                <a:spLocks/>
              </p:cNvSpPr>
              <p:nvPr/>
            </p:nvSpPr>
            <p:spPr bwMode="auto">
              <a:xfrm>
                <a:off x="4680" y="1289"/>
                <a:ext cx="15" cy="4"/>
              </a:xfrm>
              <a:custGeom>
                <a:avLst/>
                <a:gdLst>
                  <a:gd name="T0" fmla="*/ 14 w 341"/>
                  <a:gd name="T1" fmla="*/ 4 h 99"/>
                  <a:gd name="T2" fmla="*/ 14 w 341"/>
                  <a:gd name="T3" fmla="*/ 4 h 99"/>
                  <a:gd name="T4" fmla="*/ 14 w 341"/>
                  <a:gd name="T5" fmla="*/ 4 h 99"/>
                  <a:gd name="T6" fmla="*/ 14 w 341"/>
                  <a:gd name="T7" fmla="*/ 4 h 99"/>
                  <a:gd name="T8" fmla="*/ 15 w 341"/>
                  <a:gd name="T9" fmla="*/ 4 h 99"/>
                  <a:gd name="T10" fmla="*/ 15 w 341"/>
                  <a:gd name="T11" fmla="*/ 3 h 99"/>
                  <a:gd name="T12" fmla="*/ 15 w 341"/>
                  <a:gd name="T13" fmla="*/ 3 h 99"/>
                  <a:gd name="T14" fmla="*/ 15 w 341"/>
                  <a:gd name="T15" fmla="*/ 3 h 99"/>
                  <a:gd name="T16" fmla="*/ 15 w 341"/>
                  <a:gd name="T17" fmla="*/ 1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0 h 99"/>
                  <a:gd name="T44" fmla="*/ 0 w 341"/>
                  <a:gd name="T45" fmla="*/ 1 h 99"/>
                  <a:gd name="T46" fmla="*/ 0 w 341"/>
                  <a:gd name="T47" fmla="*/ 1 h 99"/>
                  <a:gd name="T48" fmla="*/ 0 w 341"/>
                  <a:gd name="T49" fmla="*/ 1 h 99"/>
                  <a:gd name="T50" fmla="*/ 0 w 341"/>
                  <a:gd name="T51" fmla="*/ 3 h 99"/>
                  <a:gd name="T52" fmla="*/ 0 w 341"/>
                  <a:gd name="T53" fmla="*/ 3 h 99"/>
                  <a:gd name="T54" fmla="*/ 0 w 341"/>
                  <a:gd name="T55" fmla="*/ 3 h 99"/>
                  <a:gd name="T56" fmla="*/ 0 w 341"/>
                  <a:gd name="T57" fmla="*/ 3 h 99"/>
                  <a:gd name="T58" fmla="*/ 0 w 341"/>
                  <a:gd name="T59" fmla="*/ 4 h 99"/>
                  <a:gd name="T60" fmla="*/ 1 w 341"/>
                  <a:gd name="T61" fmla="*/ 4 h 99"/>
                  <a:gd name="T62" fmla="*/ 1 w 341"/>
                  <a:gd name="T63" fmla="*/ 4 h 99"/>
                  <a:gd name="T64" fmla="*/ 1 w 341"/>
                  <a:gd name="T65" fmla="*/ 4 h 99"/>
                  <a:gd name="T66" fmla="*/ 2 w 34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8" y="98"/>
                    </a:lnTo>
                    <a:lnTo>
                      <a:pt x="311" y="98"/>
                    </a:lnTo>
                    <a:lnTo>
                      <a:pt x="315" y="97"/>
                    </a:lnTo>
                    <a:lnTo>
                      <a:pt x="318" y="96"/>
                    </a:lnTo>
                    <a:lnTo>
                      <a:pt x="321" y="95"/>
                    </a:lnTo>
                    <a:lnTo>
                      <a:pt x="324" y="93"/>
                    </a:lnTo>
                    <a:lnTo>
                      <a:pt x="328" y="91"/>
                    </a:lnTo>
                    <a:lnTo>
                      <a:pt x="330" y="89"/>
                    </a:lnTo>
                    <a:lnTo>
                      <a:pt x="332" y="87"/>
                    </a:lnTo>
                    <a:lnTo>
                      <a:pt x="334" y="85"/>
                    </a:lnTo>
                    <a:lnTo>
                      <a:pt x="336" y="82"/>
                    </a:lnTo>
                    <a:lnTo>
                      <a:pt x="338" y="80"/>
                    </a:lnTo>
                    <a:lnTo>
                      <a:pt x="339" y="77"/>
                    </a:lnTo>
                    <a:lnTo>
                      <a:pt x="340" y="74"/>
                    </a:lnTo>
                    <a:lnTo>
                      <a:pt x="340" y="71"/>
                    </a:lnTo>
                    <a:lnTo>
                      <a:pt x="341" y="67"/>
                    </a:lnTo>
                    <a:lnTo>
                      <a:pt x="341" y="32"/>
                    </a:lnTo>
                    <a:lnTo>
                      <a:pt x="340" y="27"/>
                    </a:lnTo>
                    <a:lnTo>
                      <a:pt x="340" y="24"/>
                    </a:lnTo>
                    <a:lnTo>
                      <a:pt x="339" y="21"/>
                    </a:lnTo>
                    <a:lnTo>
                      <a:pt x="338" y="18"/>
                    </a:lnTo>
                    <a:lnTo>
                      <a:pt x="336" y="16"/>
                    </a:lnTo>
                    <a:lnTo>
                      <a:pt x="334" y="13"/>
                    </a:lnTo>
                    <a:lnTo>
                      <a:pt x="332" y="11"/>
                    </a:lnTo>
                    <a:lnTo>
                      <a:pt x="330" y="9"/>
                    </a:lnTo>
                    <a:lnTo>
                      <a:pt x="328" y="7"/>
                    </a:lnTo>
                    <a:lnTo>
                      <a:pt x="324" y="5"/>
                    </a:lnTo>
                    <a:lnTo>
                      <a:pt x="321" y="3"/>
                    </a:lnTo>
                    <a:lnTo>
                      <a:pt x="318" y="2"/>
                    </a:lnTo>
                    <a:lnTo>
                      <a:pt x="315" y="1"/>
                    </a:lnTo>
                    <a:lnTo>
                      <a:pt x="311" y="0"/>
                    </a:lnTo>
                    <a:lnTo>
                      <a:pt x="308" y="0"/>
                    </a:lnTo>
                    <a:lnTo>
                      <a:pt x="305" y="0"/>
                    </a:lnTo>
                    <a:lnTo>
                      <a:pt x="36" y="0"/>
                    </a:lnTo>
                    <a:lnTo>
                      <a:pt x="32" y="0"/>
                    </a:lnTo>
                    <a:lnTo>
                      <a:pt x="29" y="0"/>
                    </a:lnTo>
                    <a:lnTo>
                      <a:pt x="25" y="1"/>
                    </a:lnTo>
                    <a:lnTo>
                      <a:pt x="22" y="2"/>
                    </a:lnTo>
                    <a:lnTo>
                      <a:pt x="19" y="3"/>
                    </a:lnTo>
                    <a:lnTo>
                      <a:pt x="15" y="5"/>
                    </a:lnTo>
                    <a:lnTo>
                      <a:pt x="12"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2" y="91"/>
                    </a:lnTo>
                    <a:lnTo>
                      <a:pt x="15" y="93"/>
                    </a:lnTo>
                    <a:lnTo>
                      <a:pt x="19" y="95"/>
                    </a:lnTo>
                    <a:lnTo>
                      <a:pt x="22" y="96"/>
                    </a:lnTo>
                    <a:lnTo>
                      <a:pt x="25" y="97"/>
                    </a:lnTo>
                    <a:lnTo>
                      <a:pt x="29" y="98"/>
                    </a:lnTo>
                    <a:lnTo>
                      <a:pt x="32" y="98"/>
                    </a:lnTo>
                    <a:lnTo>
                      <a:pt x="36"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463" name="Freeform 380"/>
              <p:cNvSpPr>
                <a:spLocks/>
              </p:cNvSpPr>
              <p:nvPr/>
            </p:nvSpPr>
            <p:spPr bwMode="auto">
              <a:xfrm>
                <a:off x="4655" y="1288"/>
                <a:ext cx="21" cy="12"/>
              </a:xfrm>
              <a:custGeom>
                <a:avLst/>
                <a:gdLst>
                  <a:gd name="T0" fmla="*/ 18 w 477"/>
                  <a:gd name="T1" fmla="*/ 12 h 283"/>
                  <a:gd name="T2" fmla="*/ 19 w 477"/>
                  <a:gd name="T3" fmla="*/ 12 h 283"/>
                  <a:gd name="T4" fmla="*/ 19 w 477"/>
                  <a:gd name="T5" fmla="*/ 12 h 283"/>
                  <a:gd name="T6" fmla="*/ 20 w 477"/>
                  <a:gd name="T7" fmla="*/ 11 h 283"/>
                  <a:gd name="T8" fmla="*/ 20 w 477"/>
                  <a:gd name="T9" fmla="*/ 11 h 283"/>
                  <a:gd name="T10" fmla="*/ 21 w 477"/>
                  <a:gd name="T11" fmla="*/ 10 h 283"/>
                  <a:gd name="T12" fmla="*/ 21 w 477"/>
                  <a:gd name="T13" fmla="*/ 10 h 283"/>
                  <a:gd name="T14" fmla="*/ 21 w 477"/>
                  <a:gd name="T15" fmla="*/ 9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0 h 283"/>
                  <a:gd name="T28" fmla="*/ 19 w 477"/>
                  <a:gd name="T29" fmla="*/ 0 h 283"/>
                  <a:gd name="T30" fmla="*/ 19 w 477"/>
                  <a:gd name="T31" fmla="*/ 0 h 283"/>
                  <a:gd name="T32" fmla="*/ 18 w 477"/>
                  <a:gd name="T33" fmla="*/ 0 h 283"/>
                  <a:gd name="T34" fmla="*/ 3 w 477"/>
                  <a:gd name="T35" fmla="*/ 0 h 283"/>
                  <a:gd name="T36" fmla="*/ 2 w 477"/>
                  <a:gd name="T37" fmla="*/ 0 h 283"/>
                  <a:gd name="T38" fmla="*/ 2 w 477"/>
                  <a:gd name="T39" fmla="*/ 0 h 283"/>
                  <a:gd name="T40" fmla="*/ 1 w 477"/>
                  <a:gd name="T41" fmla="*/ 1 h 283"/>
                  <a:gd name="T42" fmla="*/ 1 w 477"/>
                  <a:gd name="T43" fmla="*/ 1 h 283"/>
                  <a:gd name="T44" fmla="*/ 1 w 477"/>
                  <a:gd name="T45" fmla="*/ 1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19" y="282"/>
                    </a:lnTo>
                    <a:lnTo>
                      <a:pt x="425" y="281"/>
                    </a:lnTo>
                    <a:lnTo>
                      <a:pt x="430" y="279"/>
                    </a:lnTo>
                    <a:lnTo>
                      <a:pt x="435" y="277"/>
                    </a:lnTo>
                    <a:lnTo>
                      <a:pt x="440" y="274"/>
                    </a:lnTo>
                    <a:lnTo>
                      <a:pt x="446" y="271"/>
                    </a:lnTo>
                    <a:lnTo>
                      <a:pt x="451" y="267"/>
                    </a:lnTo>
                    <a:lnTo>
                      <a:pt x="456" y="263"/>
                    </a:lnTo>
                    <a:lnTo>
                      <a:pt x="460" y="258"/>
                    </a:lnTo>
                    <a:lnTo>
                      <a:pt x="464" y="252"/>
                    </a:lnTo>
                    <a:lnTo>
                      <a:pt x="468" y="247"/>
                    </a:lnTo>
                    <a:lnTo>
                      <a:pt x="471" y="241"/>
                    </a:lnTo>
                    <a:lnTo>
                      <a:pt x="473" y="235"/>
                    </a:lnTo>
                    <a:lnTo>
                      <a:pt x="475" y="229"/>
                    </a:lnTo>
                    <a:lnTo>
                      <a:pt x="476" y="222"/>
                    </a:lnTo>
                    <a:lnTo>
                      <a:pt x="477" y="216"/>
                    </a:lnTo>
                    <a:lnTo>
                      <a:pt x="463" y="68"/>
                    </a:lnTo>
                    <a:lnTo>
                      <a:pt x="462" y="61"/>
                    </a:lnTo>
                    <a:lnTo>
                      <a:pt x="462" y="53"/>
                    </a:lnTo>
                    <a:lnTo>
                      <a:pt x="460" y="47"/>
                    </a:lnTo>
                    <a:lnTo>
                      <a:pt x="459" y="41"/>
                    </a:lnTo>
                    <a:lnTo>
                      <a:pt x="457" y="35"/>
                    </a:lnTo>
                    <a:lnTo>
                      <a:pt x="454" y="30"/>
                    </a:lnTo>
                    <a:lnTo>
                      <a:pt x="452" y="25"/>
                    </a:lnTo>
                    <a:lnTo>
                      <a:pt x="449" y="20"/>
                    </a:lnTo>
                    <a:lnTo>
                      <a:pt x="445" y="16"/>
                    </a:lnTo>
                    <a:lnTo>
                      <a:pt x="441" y="11"/>
                    </a:lnTo>
                    <a:lnTo>
                      <a:pt x="437" y="8"/>
                    </a:lnTo>
                    <a:lnTo>
                      <a:pt x="433" y="5"/>
                    </a:lnTo>
                    <a:lnTo>
                      <a:pt x="428" y="3"/>
                    </a:lnTo>
                    <a:lnTo>
                      <a:pt x="424" y="1"/>
                    </a:lnTo>
                    <a:lnTo>
                      <a:pt x="419" y="0"/>
                    </a:lnTo>
                    <a:lnTo>
                      <a:pt x="415" y="0"/>
                    </a:lnTo>
                    <a:lnTo>
                      <a:pt x="62" y="0"/>
                    </a:lnTo>
                    <a:lnTo>
                      <a:pt x="57" y="0"/>
                    </a:lnTo>
                    <a:lnTo>
                      <a:pt x="51" y="1"/>
                    </a:lnTo>
                    <a:lnTo>
                      <a:pt x="47" y="3"/>
                    </a:lnTo>
                    <a:lnTo>
                      <a:pt x="43" y="5"/>
                    </a:lnTo>
                    <a:lnTo>
                      <a:pt x="39" y="8"/>
                    </a:lnTo>
                    <a:lnTo>
                      <a:pt x="35" y="11"/>
                    </a:lnTo>
                    <a:lnTo>
                      <a:pt x="31" y="16"/>
                    </a:lnTo>
                    <a:lnTo>
                      <a:pt x="28" y="20"/>
                    </a:lnTo>
                    <a:lnTo>
                      <a:pt x="25" y="25"/>
                    </a:lnTo>
                    <a:lnTo>
                      <a:pt x="22" y="30"/>
                    </a:lnTo>
                    <a:lnTo>
                      <a:pt x="20" y="35"/>
                    </a:lnTo>
                    <a:lnTo>
                      <a:pt x="17" y="41"/>
                    </a:lnTo>
                    <a:lnTo>
                      <a:pt x="16" y="47"/>
                    </a:lnTo>
                    <a:lnTo>
                      <a:pt x="14" y="53"/>
                    </a:lnTo>
                    <a:lnTo>
                      <a:pt x="14" y="61"/>
                    </a:lnTo>
                    <a:lnTo>
                      <a:pt x="14" y="68"/>
                    </a:lnTo>
                    <a:lnTo>
                      <a:pt x="0" y="216"/>
                    </a:lnTo>
                    <a:lnTo>
                      <a:pt x="0" y="222"/>
                    </a:lnTo>
                    <a:lnTo>
                      <a:pt x="1" y="229"/>
                    </a:lnTo>
                    <a:lnTo>
                      <a:pt x="3" y="235"/>
                    </a:lnTo>
                    <a:lnTo>
                      <a:pt x="5" y="241"/>
                    </a:lnTo>
                    <a:lnTo>
                      <a:pt x="8" y="247"/>
                    </a:lnTo>
                    <a:lnTo>
                      <a:pt x="12" y="252"/>
                    </a:lnTo>
                    <a:lnTo>
                      <a:pt x="16" y="258"/>
                    </a:lnTo>
                    <a:lnTo>
                      <a:pt x="21" y="263"/>
                    </a:lnTo>
                    <a:lnTo>
                      <a:pt x="26" y="267"/>
                    </a:lnTo>
                    <a:lnTo>
                      <a:pt x="31" y="271"/>
                    </a:lnTo>
                    <a:lnTo>
                      <a:pt x="36" y="274"/>
                    </a:lnTo>
                    <a:lnTo>
                      <a:pt x="41" y="277"/>
                    </a:lnTo>
                    <a:lnTo>
                      <a:pt x="46" y="279"/>
                    </a:lnTo>
                    <a:lnTo>
                      <a:pt x="51" y="281"/>
                    </a:lnTo>
                    <a:lnTo>
                      <a:pt x="57" y="282"/>
                    </a:lnTo>
                    <a:lnTo>
                      <a:pt x="62"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464" name="Freeform 381"/>
              <p:cNvSpPr>
                <a:spLocks/>
              </p:cNvSpPr>
              <p:nvPr/>
            </p:nvSpPr>
            <p:spPr bwMode="auto">
              <a:xfrm>
                <a:off x="4656" y="1288"/>
                <a:ext cx="19" cy="12"/>
              </a:xfrm>
              <a:custGeom>
                <a:avLst/>
                <a:gdLst>
                  <a:gd name="T0" fmla="*/ 17 w 455"/>
                  <a:gd name="T1" fmla="*/ 12 h 269"/>
                  <a:gd name="T2" fmla="*/ 17 w 455"/>
                  <a:gd name="T3" fmla="*/ 12 h 269"/>
                  <a:gd name="T4" fmla="*/ 18 w 455"/>
                  <a:gd name="T5" fmla="*/ 12 h 269"/>
                  <a:gd name="T6" fmla="*/ 18 w 455"/>
                  <a:gd name="T7" fmla="*/ 11 h 269"/>
                  <a:gd name="T8" fmla="*/ 18 w 455"/>
                  <a:gd name="T9" fmla="*/ 11 h 269"/>
                  <a:gd name="T10" fmla="*/ 19 w 455"/>
                  <a:gd name="T11" fmla="*/ 10 h 269"/>
                  <a:gd name="T12" fmla="*/ 19 w 455"/>
                  <a:gd name="T13" fmla="*/ 10 h 269"/>
                  <a:gd name="T14" fmla="*/ 19 w 455"/>
                  <a:gd name="T15" fmla="*/ 9 h 269"/>
                  <a:gd name="T16" fmla="*/ 18 w 455"/>
                  <a:gd name="T17" fmla="*/ 3 h 269"/>
                  <a:gd name="T18" fmla="*/ 18 w 455"/>
                  <a:gd name="T19" fmla="*/ 2 h 269"/>
                  <a:gd name="T20" fmla="*/ 18 w 455"/>
                  <a:gd name="T21" fmla="*/ 2 h 269"/>
                  <a:gd name="T22" fmla="*/ 18 w 455"/>
                  <a:gd name="T23" fmla="*/ 1 h 269"/>
                  <a:gd name="T24" fmla="*/ 18 w 455"/>
                  <a:gd name="T25" fmla="*/ 1 h 269"/>
                  <a:gd name="T26" fmla="*/ 18 w 455"/>
                  <a:gd name="T27" fmla="*/ 0 h 269"/>
                  <a:gd name="T28" fmla="*/ 17 w 455"/>
                  <a:gd name="T29" fmla="*/ 0 h 269"/>
                  <a:gd name="T30" fmla="*/ 17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7" y="269"/>
                    </a:moveTo>
                    <a:lnTo>
                      <a:pt x="401" y="268"/>
                    </a:lnTo>
                    <a:lnTo>
                      <a:pt x="406" y="267"/>
                    </a:lnTo>
                    <a:lnTo>
                      <a:pt x="411" y="266"/>
                    </a:lnTo>
                    <a:lnTo>
                      <a:pt x="416" y="264"/>
                    </a:lnTo>
                    <a:lnTo>
                      <a:pt x="420" y="261"/>
                    </a:lnTo>
                    <a:lnTo>
                      <a:pt x="425" y="258"/>
                    </a:lnTo>
                    <a:lnTo>
                      <a:pt x="430" y="254"/>
                    </a:lnTo>
                    <a:lnTo>
                      <a:pt x="435" y="250"/>
                    </a:lnTo>
                    <a:lnTo>
                      <a:pt x="439" y="245"/>
                    </a:lnTo>
                    <a:lnTo>
                      <a:pt x="443" y="240"/>
                    </a:lnTo>
                    <a:lnTo>
                      <a:pt x="446" y="235"/>
                    </a:lnTo>
                    <a:lnTo>
                      <a:pt x="449" y="230"/>
                    </a:lnTo>
                    <a:lnTo>
                      <a:pt x="451" y="224"/>
                    </a:lnTo>
                    <a:lnTo>
                      <a:pt x="453" y="218"/>
                    </a:lnTo>
                    <a:lnTo>
                      <a:pt x="454" y="212"/>
                    </a:lnTo>
                    <a:lnTo>
                      <a:pt x="455" y="205"/>
                    </a:lnTo>
                    <a:lnTo>
                      <a:pt x="442" y="64"/>
                    </a:lnTo>
                    <a:lnTo>
                      <a:pt x="441" y="57"/>
                    </a:lnTo>
                    <a:lnTo>
                      <a:pt x="441" y="51"/>
                    </a:lnTo>
                    <a:lnTo>
                      <a:pt x="439" y="44"/>
                    </a:lnTo>
                    <a:lnTo>
                      <a:pt x="438" y="38"/>
                    </a:lnTo>
                    <a:lnTo>
                      <a:pt x="436" y="33"/>
                    </a:lnTo>
                    <a:lnTo>
                      <a:pt x="434" y="28"/>
                    </a:lnTo>
                    <a:lnTo>
                      <a:pt x="430" y="23"/>
                    </a:lnTo>
                    <a:lnTo>
                      <a:pt x="428" y="19"/>
                    </a:lnTo>
                    <a:lnTo>
                      <a:pt x="424" y="15"/>
                    </a:lnTo>
                    <a:lnTo>
                      <a:pt x="421" y="11"/>
                    </a:lnTo>
                    <a:lnTo>
                      <a:pt x="417" y="7"/>
                    </a:lnTo>
                    <a:lnTo>
                      <a:pt x="414" y="4"/>
                    </a:lnTo>
                    <a:lnTo>
                      <a:pt x="409" y="2"/>
                    </a:lnTo>
                    <a:lnTo>
                      <a:pt x="405" y="1"/>
                    </a:lnTo>
                    <a:lnTo>
                      <a:pt x="401" y="0"/>
                    </a:lnTo>
                    <a:lnTo>
                      <a:pt x="397" y="0"/>
                    </a:lnTo>
                    <a:lnTo>
                      <a:pt x="60" y="0"/>
                    </a:lnTo>
                    <a:lnTo>
                      <a:pt x="55" y="0"/>
                    </a:lnTo>
                    <a:lnTo>
                      <a:pt x="50" y="1"/>
                    </a:lnTo>
                    <a:lnTo>
                      <a:pt x="46" y="2"/>
                    </a:lnTo>
                    <a:lnTo>
                      <a:pt x="41" y="4"/>
                    </a:lnTo>
                    <a:lnTo>
                      <a:pt x="37" y="7"/>
                    </a:lnTo>
                    <a:lnTo>
                      <a:pt x="34" y="11"/>
                    </a:lnTo>
                    <a:lnTo>
                      <a:pt x="30" y="15"/>
                    </a:lnTo>
                    <a:lnTo>
                      <a:pt x="27" y="19"/>
                    </a:lnTo>
                    <a:lnTo>
                      <a:pt x="24" y="23"/>
                    </a:lnTo>
                    <a:lnTo>
                      <a:pt x="22" y="28"/>
                    </a:lnTo>
                    <a:lnTo>
                      <a:pt x="20" y="33"/>
                    </a:lnTo>
                    <a:lnTo>
                      <a:pt x="18" y="38"/>
                    </a:lnTo>
                    <a:lnTo>
                      <a:pt x="16" y="44"/>
                    </a:lnTo>
                    <a:lnTo>
                      <a:pt x="15" y="51"/>
                    </a:lnTo>
                    <a:lnTo>
                      <a:pt x="15" y="57"/>
                    </a:lnTo>
                    <a:lnTo>
                      <a:pt x="15" y="64"/>
                    </a:lnTo>
                    <a:lnTo>
                      <a:pt x="0" y="205"/>
                    </a:lnTo>
                    <a:lnTo>
                      <a:pt x="0" y="212"/>
                    </a:lnTo>
                    <a:lnTo>
                      <a:pt x="1" y="218"/>
                    </a:lnTo>
                    <a:lnTo>
                      <a:pt x="3" y="224"/>
                    </a:lnTo>
                    <a:lnTo>
                      <a:pt x="5" y="230"/>
                    </a:lnTo>
                    <a:lnTo>
                      <a:pt x="9" y="235"/>
                    </a:lnTo>
                    <a:lnTo>
                      <a:pt x="12" y="240"/>
                    </a:lnTo>
                    <a:lnTo>
                      <a:pt x="16" y="245"/>
                    </a:lnTo>
                    <a:lnTo>
                      <a:pt x="20" y="250"/>
                    </a:lnTo>
                    <a:lnTo>
                      <a:pt x="25" y="254"/>
                    </a:lnTo>
                    <a:lnTo>
                      <a:pt x="29" y="258"/>
                    </a:lnTo>
                    <a:lnTo>
                      <a:pt x="34" y="261"/>
                    </a:lnTo>
                    <a:lnTo>
                      <a:pt x="39" y="264"/>
                    </a:lnTo>
                    <a:lnTo>
                      <a:pt x="44" y="266"/>
                    </a:lnTo>
                    <a:lnTo>
                      <a:pt x="50" y="267"/>
                    </a:lnTo>
                    <a:lnTo>
                      <a:pt x="55" y="268"/>
                    </a:lnTo>
                    <a:lnTo>
                      <a:pt x="60" y="269"/>
                    </a:lnTo>
                    <a:lnTo>
                      <a:pt x="397" y="269"/>
                    </a:lnTo>
                    <a:close/>
                  </a:path>
                </a:pathLst>
              </a:custGeom>
              <a:solidFill>
                <a:srgbClr val="F2F3F1"/>
              </a:solidFill>
              <a:ln w="0">
                <a:solidFill>
                  <a:srgbClr val="000000"/>
                </a:solidFill>
                <a:round/>
                <a:headEnd/>
                <a:tailEnd/>
              </a:ln>
            </p:spPr>
            <p:txBody>
              <a:bodyPr/>
              <a:lstStyle/>
              <a:p>
                <a:pPr algn="ctr"/>
                <a:endParaRPr lang="en-US" sz="1800"/>
              </a:p>
            </p:txBody>
          </p:sp>
          <p:sp>
            <p:nvSpPr>
              <p:cNvPr id="309465" name="Freeform 382"/>
              <p:cNvSpPr>
                <a:spLocks/>
              </p:cNvSpPr>
              <p:nvPr/>
            </p:nvSpPr>
            <p:spPr bwMode="auto">
              <a:xfrm>
                <a:off x="4658" y="1294"/>
                <a:ext cx="15" cy="5"/>
              </a:xfrm>
              <a:custGeom>
                <a:avLst/>
                <a:gdLst>
                  <a:gd name="T0" fmla="*/ 15 w 334"/>
                  <a:gd name="T1" fmla="*/ 2 h 121"/>
                  <a:gd name="T2" fmla="*/ 15 w 334"/>
                  <a:gd name="T3" fmla="*/ 3 h 121"/>
                  <a:gd name="T4" fmla="*/ 15 w 334"/>
                  <a:gd name="T5" fmla="*/ 3 h 121"/>
                  <a:gd name="T6" fmla="*/ 15 w 334"/>
                  <a:gd name="T7" fmla="*/ 3 h 121"/>
                  <a:gd name="T8" fmla="*/ 15 w 334"/>
                  <a:gd name="T9" fmla="*/ 3 h 121"/>
                  <a:gd name="T10" fmla="*/ 15 w 334"/>
                  <a:gd name="T11" fmla="*/ 4 h 121"/>
                  <a:gd name="T12" fmla="*/ 15 w 334"/>
                  <a:gd name="T13" fmla="*/ 4 h 121"/>
                  <a:gd name="T14" fmla="*/ 15 w 334"/>
                  <a:gd name="T15" fmla="*/ 4 h 121"/>
                  <a:gd name="T16" fmla="*/ 14 w 334"/>
                  <a:gd name="T17" fmla="*/ 4 h 121"/>
                  <a:gd name="T18" fmla="*/ 14 w 334"/>
                  <a:gd name="T19" fmla="*/ 4 h 121"/>
                  <a:gd name="T20" fmla="*/ 14 w 334"/>
                  <a:gd name="T21" fmla="*/ 5 h 121"/>
                  <a:gd name="T22" fmla="*/ 14 w 334"/>
                  <a:gd name="T23" fmla="*/ 5 h 121"/>
                  <a:gd name="T24" fmla="*/ 14 w 334"/>
                  <a:gd name="T25" fmla="*/ 5 h 121"/>
                  <a:gd name="T26" fmla="*/ 14 w 334"/>
                  <a:gd name="T27" fmla="*/ 5 h 121"/>
                  <a:gd name="T28" fmla="*/ 14 w 334"/>
                  <a:gd name="T29" fmla="*/ 5 h 121"/>
                  <a:gd name="T30" fmla="*/ 13 w 334"/>
                  <a:gd name="T31" fmla="*/ 5 h 121"/>
                  <a:gd name="T32" fmla="*/ 13 w 334"/>
                  <a:gd name="T33" fmla="*/ 5 h 121"/>
                  <a:gd name="T34" fmla="*/ 2 w 334"/>
                  <a:gd name="T35" fmla="*/ 5 h 121"/>
                  <a:gd name="T36" fmla="*/ 2 w 334"/>
                  <a:gd name="T37" fmla="*/ 5 h 121"/>
                  <a:gd name="T38" fmla="*/ 1 w 334"/>
                  <a:gd name="T39" fmla="*/ 5 h 121"/>
                  <a:gd name="T40" fmla="*/ 1 w 334"/>
                  <a:gd name="T41" fmla="*/ 5 h 121"/>
                  <a:gd name="T42" fmla="*/ 1 w 334"/>
                  <a:gd name="T43" fmla="*/ 5 h 121"/>
                  <a:gd name="T44" fmla="*/ 1 w 334"/>
                  <a:gd name="T45" fmla="*/ 5 h 121"/>
                  <a:gd name="T46" fmla="*/ 1 w 334"/>
                  <a:gd name="T47" fmla="*/ 5 h 121"/>
                  <a:gd name="T48" fmla="*/ 1 w 334"/>
                  <a:gd name="T49" fmla="*/ 4 h 121"/>
                  <a:gd name="T50" fmla="*/ 0 w 334"/>
                  <a:gd name="T51" fmla="*/ 4 h 121"/>
                  <a:gd name="T52" fmla="*/ 0 w 334"/>
                  <a:gd name="T53" fmla="*/ 4 h 121"/>
                  <a:gd name="T54" fmla="*/ 0 w 334"/>
                  <a:gd name="T55" fmla="*/ 4 h 121"/>
                  <a:gd name="T56" fmla="*/ 0 w 334"/>
                  <a:gd name="T57" fmla="*/ 4 h 121"/>
                  <a:gd name="T58" fmla="*/ 0 w 334"/>
                  <a:gd name="T59" fmla="*/ 3 h 121"/>
                  <a:gd name="T60" fmla="*/ 0 w 334"/>
                  <a:gd name="T61" fmla="*/ 3 h 121"/>
                  <a:gd name="T62" fmla="*/ 0 w 334"/>
                  <a:gd name="T63" fmla="*/ 3 h 121"/>
                  <a:gd name="T64" fmla="*/ 0 w 334"/>
                  <a:gd name="T65" fmla="*/ 3 h 121"/>
                  <a:gd name="T66" fmla="*/ 0 w 334"/>
                  <a:gd name="T67" fmla="*/ 2 h 121"/>
                  <a:gd name="T68" fmla="*/ 0 w 334"/>
                  <a:gd name="T69" fmla="*/ 0 h 121"/>
                  <a:gd name="T70" fmla="*/ 15 w 334"/>
                  <a:gd name="T71" fmla="*/ 0 h 121"/>
                  <a:gd name="T72" fmla="*/ 15 w 334"/>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1"/>
                  <a:gd name="T113" fmla="*/ 334 w 334"/>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1">
                    <a:moveTo>
                      <a:pt x="334" y="60"/>
                    </a:moveTo>
                    <a:lnTo>
                      <a:pt x="333" y="65"/>
                    </a:lnTo>
                    <a:lnTo>
                      <a:pt x="333" y="71"/>
                    </a:lnTo>
                    <a:lnTo>
                      <a:pt x="332" y="77"/>
                    </a:lnTo>
                    <a:lnTo>
                      <a:pt x="331" y="83"/>
                    </a:lnTo>
                    <a:lnTo>
                      <a:pt x="328" y="88"/>
                    </a:lnTo>
                    <a:lnTo>
                      <a:pt x="327" y="93"/>
                    </a:lnTo>
                    <a:lnTo>
                      <a:pt x="324" y="98"/>
                    </a:lnTo>
                    <a:lnTo>
                      <a:pt x="322" y="102"/>
                    </a:lnTo>
                    <a:lnTo>
                      <a:pt x="320" y="106"/>
                    </a:lnTo>
                    <a:lnTo>
                      <a:pt x="317" y="109"/>
                    </a:lnTo>
                    <a:lnTo>
                      <a:pt x="314" y="112"/>
                    </a:lnTo>
                    <a:lnTo>
                      <a:pt x="310" y="115"/>
                    </a:lnTo>
                    <a:lnTo>
                      <a:pt x="307" y="117"/>
                    </a:lnTo>
                    <a:lnTo>
                      <a:pt x="303" y="118"/>
                    </a:lnTo>
                    <a:lnTo>
                      <a:pt x="299" y="119"/>
                    </a:lnTo>
                    <a:lnTo>
                      <a:pt x="295" y="121"/>
                    </a:lnTo>
                    <a:lnTo>
                      <a:pt x="39" y="121"/>
                    </a:lnTo>
                    <a:lnTo>
                      <a:pt x="34" y="119"/>
                    </a:lnTo>
                    <a:lnTo>
                      <a:pt x="30" y="118"/>
                    </a:lnTo>
                    <a:lnTo>
                      <a:pt x="26" y="117"/>
                    </a:lnTo>
                    <a:lnTo>
                      <a:pt x="22" y="115"/>
                    </a:lnTo>
                    <a:lnTo>
                      <a:pt x="18" y="112"/>
                    </a:lnTo>
                    <a:lnTo>
                      <a:pt x="15" y="109"/>
                    </a:lnTo>
                    <a:lnTo>
                      <a:pt x="12" y="106"/>
                    </a:lnTo>
                    <a:lnTo>
                      <a:pt x="10" y="102"/>
                    </a:lnTo>
                    <a:lnTo>
                      <a:pt x="7" y="98"/>
                    </a:lnTo>
                    <a:lnTo>
                      <a:pt x="5" y="93"/>
                    </a:lnTo>
                    <a:lnTo>
                      <a:pt x="3" y="88"/>
                    </a:lnTo>
                    <a:lnTo>
                      <a:pt x="2" y="83"/>
                    </a:lnTo>
                    <a:lnTo>
                      <a:pt x="1" y="77"/>
                    </a:lnTo>
                    <a:lnTo>
                      <a:pt x="0" y="71"/>
                    </a:lnTo>
                    <a:lnTo>
                      <a:pt x="0" y="65"/>
                    </a:lnTo>
                    <a:lnTo>
                      <a:pt x="0" y="60"/>
                    </a:lnTo>
                    <a:lnTo>
                      <a:pt x="2" y="0"/>
                    </a:lnTo>
                    <a:lnTo>
                      <a:pt x="332"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466" name="Freeform 383"/>
              <p:cNvSpPr>
                <a:spLocks/>
              </p:cNvSpPr>
              <p:nvPr/>
            </p:nvSpPr>
            <p:spPr bwMode="auto">
              <a:xfrm>
                <a:off x="4656" y="1290"/>
                <a:ext cx="2" cy="8"/>
              </a:xfrm>
              <a:custGeom>
                <a:avLst/>
                <a:gdLst>
                  <a:gd name="T0" fmla="*/ 1 w 33"/>
                  <a:gd name="T1" fmla="*/ 8 h 200"/>
                  <a:gd name="T2" fmla="*/ 1 w 33"/>
                  <a:gd name="T3" fmla="*/ 8 h 200"/>
                  <a:gd name="T4" fmla="*/ 1 w 33"/>
                  <a:gd name="T5" fmla="*/ 8 h 200"/>
                  <a:gd name="T6" fmla="*/ 2 w 33"/>
                  <a:gd name="T7" fmla="*/ 8 h 200"/>
                  <a:gd name="T8" fmla="*/ 2 w 33"/>
                  <a:gd name="T9" fmla="*/ 8 h 200"/>
                  <a:gd name="T10" fmla="*/ 2 w 33"/>
                  <a:gd name="T11" fmla="*/ 8 h 200"/>
                  <a:gd name="T12" fmla="*/ 2 w 33"/>
                  <a:gd name="T13" fmla="*/ 7 h 200"/>
                  <a:gd name="T14" fmla="*/ 2 w 33"/>
                  <a:gd name="T15" fmla="*/ 7 h 200"/>
                  <a:gd name="T16" fmla="*/ 2 w 33"/>
                  <a:gd name="T17" fmla="*/ 1 h 200"/>
                  <a:gd name="T18" fmla="*/ 2 w 33"/>
                  <a:gd name="T19" fmla="*/ 1 h 200"/>
                  <a:gd name="T20" fmla="*/ 2 w 33"/>
                  <a:gd name="T21" fmla="*/ 0 h 200"/>
                  <a:gd name="T22" fmla="*/ 2 w 33"/>
                  <a:gd name="T23" fmla="*/ 0 h 200"/>
                  <a:gd name="T24" fmla="*/ 2 w 33"/>
                  <a:gd name="T25" fmla="*/ 0 h 200"/>
                  <a:gd name="T26" fmla="*/ 2 w 33"/>
                  <a:gd name="T27" fmla="*/ 0 h 200"/>
                  <a:gd name="T28" fmla="*/ 1 w 33"/>
                  <a:gd name="T29" fmla="*/ 0 h 200"/>
                  <a:gd name="T30" fmla="*/ 1 w 33"/>
                  <a:gd name="T31" fmla="*/ 0 h 200"/>
                  <a:gd name="T32" fmla="*/ 1 w 33"/>
                  <a:gd name="T33" fmla="*/ 0 h 200"/>
                  <a:gd name="T34" fmla="*/ 1 w 33"/>
                  <a:gd name="T35" fmla="*/ 0 h 200"/>
                  <a:gd name="T36" fmla="*/ 1 w 33"/>
                  <a:gd name="T37" fmla="*/ 0 h 200"/>
                  <a:gd name="T38" fmla="*/ 1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1 w 33"/>
                  <a:gd name="T61" fmla="*/ 8 h 200"/>
                  <a:gd name="T62" fmla="*/ 1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8" y="200"/>
                    </a:moveTo>
                    <a:lnTo>
                      <a:pt x="19" y="199"/>
                    </a:lnTo>
                    <a:lnTo>
                      <a:pt x="20" y="199"/>
                    </a:lnTo>
                    <a:lnTo>
                      <a:pt x="22" y="199"/>
                    </a:lnTo>
                    <a:lnTo>
                      <a:pt x="23" y="198"/>
                    </a:lnTo>
                    <a:lnTo>
                      <a:pt x="24" y="197"/>
                    </a:lnTo>
                    <a:lnTo>
                      <a:pt x="25" y="196"/>
                    </a:lnTo>
                    <a:lnTo>
                      <a:pt x="27" y="195"/>
                    </a:lnTo>
                    <a:lnTo>
                      <a:pt x="29"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9" y="5"/>
                    </a:lnTo>
                    <a:lnTo>
                      <a:pt x="27" y="4"/>
                    </a:lnTo>
                    <a:lnTo>
                      <a:pt x="25" y="3"/>
                    </a:lnTo>
                    <a:lnTo>
                      <a:pt x="24" y="2"/>
                    </a:lnTo>
                    <a:lnTo>
                      <a:pt x="23" y="1"/>
                    </a:lnTo>
                    <a:lnTo>
                      <a:pt x="22" y="0"/>
                    </a:lnTo>
                    <a:lnTo>
                      <a:pt x="20" y="0"/>
                    </a:lnTo>
                    <a:lnTo>
                      <a:pt x="19" y="0"/>
                    </a:lnTo>
                    <a:lnTo>
                      <a:pt x="18" y="0"/>
                    </a:lnTo>
                    <a:lnTo>
                      <a:pt x="16" y="0"/>
                    </a:lnTo>
                    <a:lnTo>
                      <a:pt x="15" y="0"/>
                    </a:lnTo>
                    <a:lnTo>
                      <a:pt x="14" y="0"/>
                    </a:lnTo>
                    <a:lnTo>
                      <a:pt x="13" y="1"/>
                    </a:lnTo>
                    <a:lnTo>
                      <a:pt x="11" y="2"/>
                    </a:lnTo>
                    <a:lnTo>
                      <a:pt x="10" y="3"/>
                    </a:lnTo>
                    <a:lnTo>
                      <a:pt x="9" y="4"/>
                    </a:lnTo>
                    <a:lnTo>
                      <a:pt x="8" y="5"/>
                    </a:lnTo>
                    <a:lnTo>
                      <a:pt x="8" y="7"/>
                    </a:lnTo>
                    <a:lnTo>
                      <a:pt x="7" y="8"/>
                    </a:lnTo>
                    <a:lnTo>
                      <a:pt x="6" y="10"/>
                    </a:lnTo>
                    <a:lnTo>
                      <a:pt x="6" y="12"/>
                    </a:lnTo>
                    <a:lnTo>
                      <a:pt x="5" y="14"/>
                    </a:lnTo>
                    <a:lnTo>
                      <a:pt x="5" y="16"/>
                    </a:lnTo>
                    <a:lnTo>
                      <a:pt x="5" y="18"/>
                    </a:lnTo>
                    <a:lnTo>
                      <a:pt x="5" y="20"/>
                    </a:lnTo>
                    <a:lnTo>
                      <a:pt x="0" y="167"/>
                    </a:lnTo>
                    <a:lnTo>
                      <a:pt x="0" y="169"/>
                    </a:lnTo>
                    <a:lnTo>
                      <a:pt x="0" y="171"/>
                    </a:lnTo>
                    <a:lnTo>
                      <a:pt x="1" y="175"/>
                    </a:lnTo>
                    <a:lnTo>
                      <a:pt x="1" y="177"/>
                    </a:lnTo>
                    <a:lnTo>
                      <a:pt x="2" y="180"/>
                    </a:lnTo>
                    <a:lnTo>
                      <a:pt x="3" y="182"/>
                    </a:lnTo>
                    <a:lnTo>
                      <a:pt x="5" y="185"/>
                    </a:lnTo>
                    <a:lnTo>
                      <a:pt x="6" y="188"/>
                    </a:lnTo>
                    <a:lnTo>
                      <a:pt x="7" y="190"/>
                    </a:lnTo>
                    <a:lnTo>
                      <a:pt x="9" y="192"/>
                    </a:lnTo>
                    <a:lnTo>
                      <a:pt x="10" y="194"/>
                    </a:lnTo>
                    <a:lnTo>
                      <a:pt x="12" y="196"/>
                    </a:lnTo>
                    <a:lnTo>
                      <a:pt x="13" y="197"/>
                    </a:lnTo>
                    <a:lnTo>
                      <a:pt x="15"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467" name="Freeform 384"/>
              <p:cNvSpPr>
                <a:spLocks/>
              </p:cNvSpPr>
              <p:nvPr/>
            </p:nvSpPr>
            <p:spPr bwMode="auto">
              <a:xfrm>
                <a:off x="4673" y="1289"/>
                <a:ext cx="2" cy="9"/>
              </a:xfrm>
              <a:custGeom>
                <a:avLst/>
                <a:gdLst>
                  <a:gd name="T0" fmla="*/ 1 w 37"/>
                  <a:gd name="T1" fmla="*/ 9 h 208"/>
                  <a:gd name="T2" fmla="*/ 1 w 37"/>
                  <a:gd name="T3" fmla="*/ 9 h 208"/>
                  <a:gd name="T4" fmla="*/ 1 w 37"/>
                  <a:gd name="T5" fmla="*/ 9 h 208"/>
                  <a:gd name="T6" fmla="*/ 1 w 37"/>
                  <a:gd name="T7" fmla="*/ 9 h 208"/>
                  <a:gd name="T8" fmla="*/ 2 w 37"/>
                  <a:gd name="T9" fmla="*/ 8 h 208"/>
                  <a:gd name="T10" fmla="*/ 2 w 37"/>
                  <a:gd name="T11" fmla="*/ 8 h 208"/>
                  <a:gd name="T12" fmla="*/ 2 w 37"/>
                  <a:gd name="T13" fmla="*/ 8 h 208"/>
                  <a:gd name="T14" fmla="*/ 2 w 37"/>
                  <a:gd name="T15" fmla="*/ 8 h 208"/>
                  <a:gd name="T16" fmla="*/ 2 w 37"/>
                  <a:gd name="T17" fmla="*/ 1 h 208"/>
                  <a:gd name="T18" fmla="*/ 1 w 37"/>
                  <a:gd name="T19" fmla="*/ 1 h 208"/>
                  <a:gd name="T20" fmla="*/ 1 w 37"/>
                  <a:gd name="T21" fmla="*/ 0 h 208"/>
                  <a:gd name="T22" fmla="*/ 1 w 37"/>
                  <a:gd name="T23" fmla="*/ 0 h 208"/>
                  <a:gd name="T24" fmla="*/ 1 w 37"/>
                  <a:gd name="T25" fmla="*/ 0 h 208"/>
                  <a:gd name="T26" fmla="*/ 1 w 37"/>
                  <a:gd name="T27" fmla="*/ 0 h 208"/>
                  <a:gd name="T28" fmla="*/ 1 w 37"/>
                  <a:gd name="T29" fmla="*/ 0 h 208"/>
                  <a:gd name="T30" fmla="*/ 1 w 37"/>
                  <a:gd name="T31" fmla="*/ 0 h 208"/>
                  <a:gd name="T32" fmla="*/ 1 w 37"/>
                  <a:gd name="T33" fmla="*/ 0 h 208"/>
                  <a:gd name="T34" fmla="*/ 1 w 37"/>
                  <a:gd name="T35" fmla="*/ 0 h 208"/>
                  <a:gd name="T36" fmla="*/ 0 w 37"/>
                  <a:gd name="T37" fmla="*/ 0 h 208"/>
                  <a:gd name="T38" fmla="*/ 0 w 37"/>
                  <a:gd name="T39" fmla="*/ 0 h 208"/>
                  <a:gd name="T40" fmla="*/ 0 w 37"/>
                  <a:gd name="T41" fmla="*/ 0 h 208"/>
                  <a:gd name="T42" fmla="*/ 0 w 37"/>
                  <a:gd name="T43" fmla="*/ 0 h 208"/>
                  <a:gd name="T44" fmla="*/ 0 w 37"/>
                  <a:gd name="T45" fmla="*/ 1 h 208"/>
                  <a:gd name="T46" fmla="*/ 0 w 37"/>
                  <a:gd name="T47" fmla="*/ 1 h 208"/>
                  <a:gd name="T48" fmla="*/ 0 w 37"/>
                  <a:gd name="T49" fmla="*/ 1 h 208"/>
                  <a:gd name="T50" fmla="*/ 0 w 37"/>
                  <a:gd name="T51" fmla="*/ 8 h 208"/>
                  <a:gd name="T52" fmla="*/ 0 w 37"/>
                  <a:gd name="T53" fmla="*/ 8 h 208"/>
                  <a:gd name="T54" fmla="*/ 0 w 37"/>
                  <a:gd name="T55" fmla="*/ 9 h 208"/>
                  <a:gd name="T56" fmla="*/ 0 w 37"/>
                  <a:gd name="T57" fmla="*/ 9 h 208"/>
                  <a:gd name="T58" fmla="*/ 0 w 37"/>
                  <a:gd name="T59" fmla="*/ 9 h 208"/>
                  <a:gd name="T60" fmla="*/ 0 w 37"/>
                  <a:gd name="T61" fmla="*/ 9 h 208"/>
                  <a:gd name="T62" fmla="*/ 0 w 37"/>
                  <a:gd name="T63" fmla="*/ 9 h 208"/>
                  <a:gd name="T64" fmla="*/ 1 w 3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8"/>
                  <a:gd name="T101" fmla="*/ 37 w 3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8">
                    <a:moveTo>
                      <a:pt x="13" y="208"/>
                    </a:moveTo>
                    <a:lnTo>
                      <a:pt x="14" y="207"/>
                    </a:lnTo>
                    <a:lnTo>
                      <a:pt x="16" y="207"/>
                    </a:lnTo>
                    <a:lnTo>
                      <a:pt x="18" y="205"/>
                    </a:lnTo>
                    <a:lnTo>
                      <a:pt x="19" y="204"/>
                    </a:lnTo>
                    <a:lnTo>
                      <a:pt x="21" y="202"/>
                    </a:lnTo>
                    <a:lnTo>
                      <a:pt x="23" y="200"/>
                    </a:lnTo>
                    <a:lnTo>
                      <a:pt x="25" y="198"/>
                    </a:lnTo>
                    <a:lnTo>
                      <a:pt x="28" y="196"/>
                    </a:lnTo>
                    <a:lnTo>
                      <a:pt x="30" y="193"/>
                    </a:lnTo>
                    <a:lnTo>
                      <a:pt x="31" y="191"/>
                    </a:lnTo>
                    <a:lnTo>
                      <a:pt x="33" y="188"/>
                    </a:lnTo>
                    <a:lnTo>
                      <a:pt x="34" y="186"/>
                    </a:lnTo>
                    <a:lnTo>
                      <a:pt x="35" y="183"/>
                    </a:lnTo>
                    <a:lnTo>
                      <a:pt x="36" y="181"/>
                    </a:lnTo>
                    <a:lnTo>
                      <a:pt x="36" y="177"/>
                    </a:lnTo>
                    <a:lnTo>
                      <a:pt x="37" y="176"/>
                    </a:lnTo>
                    <a:lnTo>
                      <a:pt x="28" y="20"/>
                    </a:lnTo>
                    <a:lnTo>
                      <a:pt x="27" y="17"/>
                    </a:lnTo>
                    <a:lnTo>
                      <a:pt x="27" y="15"/>
                    </a:lnTo>
                    <a:lnTo>
                      <a:pt x="27" y="13"/>
                    </a:lnTo>
                    <a:lnTo>
                      <a:pt x="25" y="11"/>
                    </a:lnTo>
                    <a:lnTo>
                      <a:pt x="25" y="10"/>
                    </a:lnTo>
                    <a:lnTo>
                      <a:pt x="24" y="8"/>
                    </a:lnTo>
                    <a:lnTo>
                      <a:pt x="23" y="7"/>
                    </a:lnTo>
                    <a:lnTo>
                      <a:pt x="23" y="5"/>
                    </a:lnTo>
                    <a:lnTo>
                      <a:pt x="22" y="4"/>
                    </a:lnTo>
                    <a:lnTo>
                      <a:pt x="20" y="3"/>
                    </a:lnTo>
                    <a:lnTo>
                      <a:pt x="19" y="2"/>
                    </a:lnTo>
                    <a:lnTo>
                      <a:pt x="18" y="1"/>
                    </a:lnTo>
                    <a:lnTo>
                      <a:pt x="17" y="0"/>
                    </a:lnTo>
                    <a:lnTo>
                      <a:pt x="15" y="0"/>
                    </a:lnTo>
                    <a:lnTo>
                      <a:pt x="14" y="0"/>
                    </a:lnTo>
                    <a:lnTo>
                      <a:pt x="13" y="0"/>
                    </a:lnTo>
                    <a:lnTo>
                      <a:pt x="11" y="0"/>
                    </a:lnTo>
                    <a:lnTo>
                      <a:pt x="10" y="0"/>
                    </a:lnTo>
                    <a:lnTo>
                      <a:pt x="9" y="0"/>
                    </a:lnTo>
                    <a:lnTo>
                      <a:pt x="8" y="1"/>
                    </a:lnTo>
                    <a:lnTo>
                      <a:pt x="6" y="2"/>
                    </a:lnTo>
                    <a:lnTo>
                      <a:pt x="5" y="3"/>
                    </a:lnTo>
                    <a:lnTo>
                      <a:pt x="4" y="4"/>
                    </a:lnTo>
                    <a:lnTo>
                      <a:pt x="3"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3" y="203"/>
                    </a:lnTo>
                    <a:lnTo>
                      <a:pt x="4" y="204"/>
                    </a:lnTo>
                    <a:lnTo>
                      <a:pt x="5" y="205"/>
                    </a:lnTo>
                    <a:lnTo>
                      <a:pt x="6" y="205"/>
                    </a:lnTo>
                    <a:lnTo>
                      <a:pt x="8" y="206"/>
                    </a:lnTo>
                    <a:lnTo>
                      <a:pt x="9" y="207"/>
                    </a:lnTo>
                    <a:lnTo>
                      <a:pt x="10" y="207"/>
                    </a:lnTo>
                    <a:lnTo>
                      <a:pt x="11" y="207"/>
                    </a:lnTo>
                    <a:lnTo>
                      <a:pt x="13" y="208"/>
                    </a:lnTo>
                    <a:close/>
                  </a:path>
                </a:pathLst>
              </a:custGeom>
              <a:solidFill>
                <a:srgbClr val="DADEDC"/>
              </a:solidFill>
              <a:ln w="0">
                <a:solidFill>
                  <a:srgbClr val="000000"/>
                </a:solidFill>
                <a:round/>
                <a:headEnd/>
                <a:tailEnd/>
              </a:ln>
            </p:spPr>
            <p:txBody>
              <a:bodyPr/>
              <a:lstStyle/>
              <a:p>
                <a:pPr algn="ctr"/>
                <a:endParaRPr lang="en-US" sz="1800"/>
              </a:p>
            </p:txBody>
          </p:sp>
          <p:sp>
            <p:nvSpPr>
              <p:cNvPr id="309468" name="Freeform 385"/>
              <p:cNvSpPr>
                <a:spLocks/>
              </p:cNvSpPr>
              <p:nvPr/>
            </p:nvSpPr>
            <p:spPr bwMode="auto">
              <a:xfrm>
                <a:off x="4658" y="1289"/>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4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5" y="99"/>
                    </a:moveTo>
                    <a:lnTo>
                      <a:pt x="308" y="98"/>
                    </a:lnTo>
                    <a:lnTo>
                      <a:pt x="312" y="98"/>
                    </a:lnTo>
                    <a:lnTo>
                      <a:pt x="315" y="97"/>
                    </a:lnTo>
                    <a:lnTo>
                      <a:pt x="319" y="96"/>
                    </a:lnTo>
                    <a:lnTo>
                      <a:pt x="322" y="95"/>
                    </a:lnTo>
                    <a:lnTo>
                      <a:pt x="325" y="93"/>
                    </a:lnTo>
                    <a:lnTo>
                      <a:pt x="327" y="91"/>
                    </a:lnTo>
                    <a:lnTo>
                      <a:pt x="330" y="89"/>
                    </a:lnTo>
                    <a:lnTo>
                      <a:pt x="332" y="87"/>
                    </a:lnTo>
                    <a:lnTo>
                      <a:pt x="334" y="85"/>
                    </a:lnTo>
                    <a:lnTo>
                      <a:pt x="337" y="82"/>
                    </a:lnTo>
                    <a:lnTo>
                      <a:pt x="339" y="80"/>
                    </a:lnTo>
                    <a:lnTo>
                      <a:pt x="340" y="77"/>
                    </a:lnTo>
                    <a:lnTo>
                      <a:pt x="341" y="74"/>
                    </a:lnTo>
                    <a:lnTo>
                      <a:pt x="341" y="71"/>
                    </a:lnTo>
                    <a:lnTo>
                      <a:pt x="342" y="67"/>
                    </a:lnTo>
                    <a:lnTo>
                      <a:pt x="342" y="32"/>
                    </a:lnTo>
                    <a:lnTo>
                      <a:pt x="341" y="27"/>
                    </a:lnTo>
                    <a:lnTo>
                      <a:pt x="341" y="24"/>
                    </a:lnTo>
                    <a:lnTo>
                      <a:pt x="340" y="21"/>
                    </a:lnTo>
                    <a:lnTo>
                      <a:pt x="339" y="18"/>
                    </a:lnTo>
                    <a:lnTo>
                      <a:pt x="337" y="16"/>
                    </a:lnTo>
                    <a:lnTo>
                      <a:pt x="334" y="13"/>
                    </a:lnTo>
                    <a:lnTo>
                      <a:pt x="332" y="11"/>
                    </a:lnTo>
                    <a:lnTo>
                      <a:pt x="330" y="9"/>
                    </a:lnTo>
                    <a:lnTo>
                      <a:pt x="327" y="7"/>
                    </a:lnTo>
                    <a:lnTo>
                      <a:pt x="325" y="5"/>
                    </a:lnTo>
                    <a:lnTo>
                      <a:pt x="322" y="3"/>
                    </a:lnTo>
                    <a:lnTo>
                      <a:pt x="319" y="2"/>
                    </a:lnTo>
                    <a:lnTo>
                      <a:pt x="315" y="1"/>
                    </a:lnTo>
                    <a:lnTo>
                      <a:pt x="312" y="0"/>
                    </a:lnTo>
                    <a:lnTo>
                      <a:pt x="308" y="0"/>
                    </a:lnTo>
                    <a:lnTo>
                      <a:pt x="305" y="0"/>
                    </a:lnTo>
                    <a:lnTo>
                      <a:pt x="36" y="0"/>
                    </a:lnTo>
                    <a:lnTo>
                      <a:pt x="32" y="0"/>
                    </a:lnTo>
                    <a:lnTo>
                      <a:pt x="29" y="0"/>
                    </a:lnTo>
                    <a:lnTo>
                      <a:pt x="24" y="1"/>
                    </a:lnTo>
                    <a:lnTo>
                      <a:pt x="21" y="2"/>
                    </a:lnTo>
                    <a:lnTo>
                      <a:pt x="18" y="3"/>
                    </a:lnTo>
                    <a:lnTo>
                      <a:pt x="15" y="5"/>
                    </a:lnTo>
                    <a:lnTo>
                      <a:pt x="12"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2" y="91"/>
                    </a:lnTo>
                    <a:lnTo>
                      <a:pt x="15" y="93"/>
                    </a:lnTo>
                    <a:lnTo>
                      <a:pt x="18" y="95"/>
                    </a:lnTo>
                    <a:lnTo>
                      <a:pt x="21" y="96"/>
                    </a:lnTo>
                    <a:lnTo>
                      <a:pt x="24" y="97"/>
                    </a:lnTo>
                    <a:lnTo>
                      <a:pt x="29" y="98"/>
                    </a:lnTo>
                    <a:lnTo>
                      <a:pt x="32" y="98"/>
                    </a:lnTo>
                    <a:lnTo>
                      <a:pt x="36"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469" name="Freeform 386"/>
              <p:cNvSpPr>
                <a:spLocks/>
              </p:cNvSpPr>
              <p:nvPr/>
            </p:nvSpPr>
            <p:spPr bwMode="auto">
              <a:xfrm>
                <a:off x="4633" y="1288"/>
                <a:ext cx="20" cy="12"/>
              </a:xfrm>
              <a:custGeom>
                <a:avLst/>
                <a:gdLst>
                  <a:gd name="T0" fmla="*/ 18 w 477"/>
                  <a:gd name="T1" fmla="*/ 12 h 283"/>
                  <a:gd name="T2" fmla="*/ 18 w 477"/>
                  <a:gd name="T3" fmla="*/ 12 h 283"/>
                  <a:gd name="T4" fmla="*/ 18 w 477"/>
                  <a:gd name="T5" fmla="*/ 12 h 283"/>
                  <a:gd name="T6" fmla="*/ 19 w 477"/>
                  <a:gd name="T7" fmla="*/ 11 h 283"/>
                  <a:gd name="T8" fmla="*/ 19 w 477"/>
                  <a:gd name="T9" fmla="*/ 11 h 283"/>
                  <a:gd name="T10" fmla="*/ 20 w 477"/>
                  <a:gd name="T11" fmla="*/ 10 h 283"/>
                  <a:gd name="T12" fmla="*/ 20 w 477"/>
                  <a:gd name="T13" fmla="*/ 10 h 283"/>
                  <a:gd name="T14" fmla="*/ 20 w 477"/>
                  <a:gd name="T15" fmla="*/ 9 h 283"/>
                  <a:gd name="T16" fmla="*/ 19 w 477"/>
                  <a:gd name="T17" fmla="*/ 3 h 283"/>
                  <a:gd name="T18" fmla="*/ 19 w 477"/>
                  <a:gd name="T19" fmla="*/ 2 h 283"/>
                  <a:gd name="T20" fmla="*/ 19 w 477"/>
                  <a:gd name="T21" fmla="*/ 2 h 283"/>
                  <a:gd name="T22" fmla="*/ 19 w 477"/>
                  <a:gd name="T23" fmla="*/ 1 h 283"/>
                  <a:gd name="T24" fmla="*/ 19 w 477"/>
                  <a:gd name="T25" fmla="*/ 1 h 283"/>
                  <a:gd name="T26" fmla="*/ 18 w 477"/>
                  <a:gd name="T27" fmla="*/ 0 h 283"/>
                  <a:gd name="T28" fmla="*/ 18 w 477"/>
                  <a:gd name="T29" fmla="*/ 0 h 283"/>
                  <a:gd name="T30" fmla="*/ 18 w 477"/>
                  <a:gd name="T31" fmla="*/ 0 h 283"/>
                  <a:gd name="T32" fmla="*/ 17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1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5" y="283"/>
                    </a:moveTo>
                    <a:lnTo>
                      <a:pt x="420" y="282"/>
                    </a:lnTo>
                    <a:lnTo>
                      <a:pt x="426" y="281"/>
                    </a:lnTo>
                    <a:lnTo>
                      <a:pt x="431" y="279"/>
                    </a:lnTo>
                    <a:lnTo>
                      <a:pt x="436" y="277"/>
                    </a:lnTo>
                    <a:lnTo>
                      <a:pt x="441" y="274"/>
                    </a:lnTo>
                    <a:lnTo>
                      <a:pt x="446" y="271"/>
                    </a:lnTo>
                    <a:lnTo>
                      <a:pt x="451" y="267"/>
                    </a:lnTo>
                    <a:lnTo>
                      <a:pt x="455" y="263"/>
                    </a:lnTo>
                    <a:lnTo>
                      <a:pt x="460" y="258"/>
                    </a:lnTo>
                    <a:lnTo>
                      <a:pt x="464" y="252"/>
                    </a:lnTo>
                    <a:lnTo>
                      <a:pt x="468" y="247"/>
                    </a:lnTo>
                    <a:lnTo>
                      <a:pt x="471" y="241"/>
                    </a:lnTo>
                    <a:lnTo>
                      <a:pt x="473" y="235"/>
                    </a:lnTo>
                    <a:lnTo>
                      <a:pt x="475" y="229"/>
                    </a:lnTo>
                    <a:lnTo>
                      <a:pt x="476" y="222"/>
                    </a:lnTo>
                    <a:lnTo>
                      <a:pt x="477" y="216"/>
                    </a:lnTo>
                    <a:lnTo>
                      <a:pt x="463" y="68"/>
                    </a:lnTo>
                    <a:lnTo>
                      <a:pt x="462" y="61"/>
                    </a:lnTo>
                    <a:lnTo>
                      <a:pt x="462" y="53"/>
                    </a:lnTo>
                    <a:lnTo>
                      <a:pt x="460" y="47"/>
                    </a:lnTo>
                    <a:lnTo>
                      <a:pt x="459" y="41"/>
                    </a:lnTo>
                    <a:lnTo>
                      <a:pt x="456" y="35"/>
                    </a:lnTo>
                    <a:lnTo>
                      <a:pt x="454" y="30"/>
                    </a:lnTo>
                    <a:lnTo>
                      <a:pt x="451" y="25"/>
                    </a:lnTo>
                    <a:lnTo>
                      <a:pt x="448" y="20"/>
                    </a:lnTo>
                    <a:lnTo>
                      <a:pt x="445" y="16"/>
                    </a:lnTo>
                    <a:lnTo>
                      <a:pt x="441" y="11"/>
                    </a:lnTo>
                    <a:lnTo>
                      <a:pt x="438" y="8"/>
                    </a:lnTo>
                    <a:lnTo>
                      <a:pt x="434" y="5"/>
                    </a:lnTo>
                    <a:lnTo>
                      <a:pt x="429" y="3"/>
                    </a:lnTo>
                    <a:lnTo>
                      <a:pt x="425" y="1"/>
                    </a:lnTo>
                    <a:lnTo>
                      <a:pt x="420" y="0"/>
                    </a:lnTo>
                    <a:lnTo>
                      <a:pt x="415" y="0"/>
                    </a:lnTo>
                    <a:lnTo>
                      <a:pt x="62" y="0"/>
                    </a:lnTo>
                    <a:lnTo>
                      <a:pt x="57" y="0"/>
                    </a:lnTo>
                    <a:lnTo>
                      <a:pt x="52" y="1"/>
                    </a:lnTo>
                    <a:lnTo>
                      <a:pt x="48" y="3"/>
                    </a:lnTo>
                    <a:lnTo>
                      <a:pt x="43" y="5"/>
                    </a:lnTo>
                    <a:lnTo>
                      <a:pt x="39" y="8"/>
                    </a:lnTo>
                    <a:lnTo>
                      <a:pt x="35" y="11"/>
                    </a:lnTo>
                    <a:lnTo>
                      <a:pt x="32" y="16"/>
                    </a:lnTo>
                    <a:lnTo>
                      <a:pt x="27" y="20"/>
                    </a:lnTo>
                    <a:lnTo>
                      <a:pt x="24" y="25"/>
                    </a:lnTo>
                    <a:lnTo>
                      <a:pt x="22" y="30"/>
                    </a:lnTo>
                    <a:lnTo>
                      <a:pt x="19" y="35"/>
                    </a:lnTo>
                    <a:lnTo>
                      <a:pt x="17" y="41"/>
                    </a:lnTo>
                    <a:lnTo>
                      <a:pt x="16" y="47"/>
                    </a:lnTo>
                    <a:lnTo>
                      <a:pt x="14" y="53"/>
                    </a:lnTo>
                    <a:lnTo>
                      <a:pt x="14" y="61"/>
                    </a:lnTo>
                    <a:lnTo>
                      <a:pt x="14" y="68"/>
                    </a:lnTo>
                    <a:lnTo>
                      <a:pt x="0" y="216"/>
                    </a:lnTo>
                    <a:lnTo>
                      <a:pt x="0" y="222"/>
                    </a:lnTo>
                    <a:lnTo>
                      <a:pt x="1" y="229"/>
                    </a:lnTo>
                    <a:lnTo>
                      <a:pt x="3" y="235"/>
                    </a:lnTo>
                    <a:lnTo>
                      <a:pt x="5" y="241"/>
                    </a:lnTo>
                    <a:lnTo>
                      <a:pt x="8" y="247"/>
                    </a:lnTo>
                    <a:lnTo>
                      <a:pt x="12" y="252"/>
                    </a:lnTo>
                    <a:lnTo>
                      <a:pt x="16" y="258"/>
                    </a:lnTo>
                    <a:lnTo>
                      <a:pt x="20" y="263"/>
                    </a:lnTo>
                    <a:lnTo>
                      <a:pt x="25" y="267"/>
                    </a:lnTo>
                    <a:lnTo>
                      <a:pt x="30" y="271"/>
                    </a:lnTo>
                    <a:lnTo>
                      <a:pt x="36" y="274"/>
                    </a:lnTo>
                    <a:lnTo>
                      <a:pt x="41" y="277"/>
                    </a:lnTo>
                    <a:lnTo>
                      <a:pt x="46" y="279"/>
                    </a:lnTo>
                    <a:lnTo>
                      <a:pt x="51" y="281"/>
                    </a:lnTo>
                    <a:lnTo>
                      <a:pt x="57" y="282"/>
                    </a:lnTo>
                    <a:lnTo>
                      <a:pt x="62"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470" name="Freeform 387"/>
              <p:cNvSpPr>
                <a:spLocks/>
              </p:cNvSpPr>
              <p:nvPr/>
            </p:nvSpPr>
            <p:spPr bwMode="auto">
              <a:xfrm>
                <a:off x="4633" y="1288"/>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8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0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399" y="268"/>
                    </a:lnTo>
                    <a:lnTo>
                      <a:pt x="404" y="267"/>
                    </a:lnTo>
                    <a:lnTo>
                      <a:pt x="410" y="266"/>
                    </a:lnTo>
                    <a:lnTo>
                      <a:pt x="415" y="264"/>
                    </a:lnTo>
                    <a:lnTo>
                      <a:pt x="420" y="261"/>
                    </a:lnTo>
                    <a:lnTo>
                      <a:pt x="425" y="258"/>
                    </a:lnTo>
                    <a:lnTo>
                      <a:pt x="429" y="254"/>
                    </a:lnTo>
                    <a:lnTo>
                      <a:pt x="434" y="250"/>
                    </a:lnTo>
                    <a:lnTo>
                      <a:pt x="438" y="245"/>
                    </a:lnTo>
                    <a:lnTo>
                      <a:pt x="442" y="240"/>
                    </a:lnTo>
                    <a:lnTo>
                      <a:pt x="446" y="235"/>
                    </a:lnTo>
                    <a:lnTo>
                      <a:pt x="449" y="230"/>
                    </a:lnTo>
                    <a:lnTo>
                      <a:pt x="451" y="224"/>
                    </a:lnTo>
                    <a:lnTo>
                      <a:pt x="453" y="218"/>
                    </a:lnTo>
                    <a:lnTo>
                      <a:pt x="454" y="212"/>
                    </a:lnTo>
                    <a:lnTo>
                      <a:pt x="455" y="205"/>
                    </a:lnTo>
                    <a:lnTo>
                      <a:pt x="440" y="64"/>
                    </a:lnTo>
                    <a:lnTo>
                      <a:pt x="439" y="57"/>
                    </a:lnTo>
                    <a:lnTo>
                      <a:pt x="439" y="51"/>
                    </a:lnTo>
                    <a:lnTo>
                      <a:pt x="438" y="44"/>
                    </a:lnTo>
                    <a:lnTo>
                      <a:pt x="436" y="38"/>
                    </a:lnTo>
                    <a:lnTo>
                      <a:pt x="434" y="33"/>
                    </a:lnTo>
                    <a:lnTo>
                      <a:pt x="432" y="28"/>
                    </a:lnTo>
                    <a:lnTo>
                      <a:pt x="430" y="23"/>
                    </a:lnTo>
                    <a:lnTo>
                      <a:pt x="427" y="19"/>
                    </a:lnTo>
                    <a:lnTo>
                      <a:pt x="424" y="15"/>
                    </a:lnTo>
                    <a:lnTo>
                      <a:pt x="420" y="11"/>
                    </a:lnTo>
                    <a:lnTo>
                      <a:pt x="417" y="7"/>
                    </a:lnTo>
                    <a:lnTo>
                      <a:pt x="413" y="4"/>
                    </a:lnTo>
                    <a:lnTo>
                      <a:pt x="409" y="2"/>
                    </a:lnTo>
                    <a:lnTo>
                      <a:pt x="404" y="1"/>
                    </a:lnTo>
                    <a:lnTo>
                      <a:pt x="399" y="0"/>
                    </a:lnTo>
                    <a:lnTo>
                      <a:pt x="395" y="0"/>
                    </a:lnTo>
                    <a:lnTo>
                      <a:pt x="59" y="0"/>
                    </a:lnTo>
                    <a:lnTo>
                      <a:pt x="53" y="0"/>
                    </a:lnTo>
                    <a:lnTo>
                      <a:pt x="49" y="1"/>
                    </a:lnTo>
                    <a:lnTo>
                      <a:pt x="45" y="2"/>
                    </a:lnTo>
                    <a:lnTo>
                      <a:pt x="41" y="4"/>
                    </a:lnTo>
                    <a:lnTo>
                      <a:pt x="37" y="7"/>
                    </a:lnTo>
                    <a:lnTo>
                      <a:pt x="33" y="11"/>
                    </a:lnTo>
                    <a:lnTo>
                      <a:pt x="30" y="15"/>
                    </a:lnTo>
                    <a:lnTo>
                      <a:pt x="27" y="19"/>
                    </a:lnTo>
                    <a:lnTo>
                      <a:pt x="24" y="23"/>
                    </a:lnTo>
                    <a:lnTo>
                      <a:pt x="21" y="28"/>
                    </a:lnTo>
                    <a:lnTo>
                      <a:pt x="18" y="33"/>
                    </a:lnTo>
                    <a:lnTo>
                      <a:pt x="16" y="38"/>
                    </a:lnTo>
                    <a:lnTo>
                      <a:pt x="15" y="44"/>
                    </a:lnTo>
                    <a:lnTo>
                      <a:pt x="13" y="51"/>
                    </a:lnTo>
                    <a:lnTo>
                      <a:pt x="13" y="57"/>
                    </a:lnTo>
                    <a:lnTo>
                      <a:pt x="13" y="64"/>
                    </a:lnTo>
                    <a:lnTo>
                      <a:pt x="0" y="205"/>
                    </a:lnTo>
                    <a:lnTo>
                      <a:pt x="0" y="212"/>
                    </a:lnTo>
                    <a:lnTo>
                      <a:pt x="1" y="218"/>
                    </a:lnTo>
                    <a:lnTo>
                      <a:pt x="3" y="224"/>
                    </a:lnTo>
                    <a:lnTo>
                      <a:pt x="5" y="230"/>
                    </a:lnTo>
                    <a:lnTo>
                      <a:pt x="8" y="235"/>
                    </a:lnTo>
                    <a:lnTo>
                      <a:pt x="11" y="240"/>
                    </a:lnTo>
                    <a:lnTo>
                      <a:pt x="15" y="245"/>
                    </a:lnTo>
                    <a:lnTo>
                      <a:pt x="20" y="250"/>
                    </a:lnTo>
                    <a:lnTo>
                      <a:pt x="24" y="254"/>
                    </a:lnTo>
                    <a:lnTo>
                      <a:pt x="29" y="258"/>
                    </a:lnTo>
                    <a:lnTo>
                      <a:pt x="34" y="261"/>
                    </a:lnTo>
                    <a:lnTo>
                      <a:pt x="38" y="264"/>
                    </a:lnTo>
                    <a:lnTo>
                      <a:pt x="43" y="266"/>
                    </a:lnTo>
                    <a:lnTo>
                      <a:pt x="48" y="267"/>
                    </a:lnTo>
                    <a:lnTo>
                      <a:pt x="53" y="268"/>
                    </a:lnTo>
                    <a:lnTo>
                      <a:pt x="59"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471" name="Freeform 388"/>
              <p:cNvSpPr>
                <a:spLocks/>
              </p:cNvSpPr>
              <p:nvPr/>
            </p:nvSpPr>
            <p:spPr bwMode="auto">
              <a:xfrm>
                <a:off x="4636" y="1294"/>
                <a:ext cx="14" cy="5"/>
              </a:xfrm>
              <a:custGeom>
                <a:avLst/>
                <a:gdLst>
                  <a:gd name="T0" fmla="*/ 14 w 333"/>
                  <a:gd name="T1" fmla="*/ 2 h 121"/>
                  <a:gd name="T2" fmla="*/ 14 w 333"/>
                  <a:gd name="T3" fmla="*/ 3 h 121"/>
                  <a:gd name="T4" fmla="*/ 14 w 333"/>
                  <a:gd name="T5" fmla="*/ 3 h 121"/>
                  <a:gd name="T6" fmla="*/ 14 w 333"/>
                  <a:gd name="T7" fmla="*/ 3 h 121"/>
                  <a:gd name="T8" fmla="*/ 14 w 333"/>
                  <a:gd name="T9" fmla="*/ 3 h 121"/>
                  <a:gd name="T10" fmla="*/ 14 w 333"/>
                  <a:gd name="T11" fmla="*/ 4 h 121"/>
                  <a:gd name="T12" fmla="*/ 14 w 333"/>
                  <a:gd name="T13" fmla="*/ 4 h 121"/>
                  <a:gd name="T14" fmla="*/ 14 w 333"/>
                  <a:gd name="T15" fmla="*/ 4 h 121"/>
                  <a:gd name="T16" fmla="*/ 14 w 333"/>
                  <a:gd name="T17" fmla="*/ 4 h 121"/>
                  <a:gd name="T18" fmla="*/ 13 w 333"/>
                  <a:gd name="T19" fmla="*/ 4 h 121"/>
                  <a:gd name="T20" fmla="*/ 13 w 333"/>
                  <a:gd name="T21" fmla="*/ 5 h 121"/>
                  <a:gd name="T22" fmla="*/ 13 w 333"/>
                  <a:gd name="T23" fmla="*/ 5 h 121"/>
                  <a:gd name="T24" fmla="*/ 13 w 333"/>
                  <a:gd name="T25" fmla="*/ 5 h 121"/>
                  <a:gd name="T26" fmla="*/ 13 w 333"/>
                  <a:gd name="T27" fmla="*/ 5 h 121"/>
                  <a:gd name="T28" fmla="*/ 13 w 333"/>
                  <a:gd name="T29" fmla="*/ 5 h 121"/>
                  <a:gd name="T30" fmla="*/ 13 w 333"/>
                  <a:gd name="T31" fmla="*/ 5 h 121"/>
                  <a:gd name="T32" fmla="*/ 12 w 333"/>
                  <a:gd name="T33" fmla="*/ 5 h 121"/>
                  <a:gd name="T34" fmla="*/ 2 w 333"/>
                  <a:gd name="T35" fmla="*/ 5 h 121"/>
                  <a:gd name="T36" fmla="*/ 1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4 w 333"/>
                  <a:gd name="T71" fmla="*/ 0 h 121"/>
                  <a:gd name="T72" fmla="*/ 14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1" y="77"/>
                    </a:lnTo>
                    <a:lnTo>
                      <a:pt x="330" y="83"/>
                    </a:lnTo>
                    <a:lnTo>
                      <a:pt x="329" y="88"/>
                    </a:lnTo>
                    <a:lnTo>
                      <a:pt x="327" y="93"/>
                    </a:lnTo>
                    <a:lnTo>
                      <a:pt x="325" y="98"/>
                    </a:lnTo>
                    <a:lnTo>
                      <a:pt x="323" y="102"/>
                    </a:lnTo>
                    <a:lnTo>
                      <a:pt x="320" y="106"/>
                    </a:lnTo>
                    <a:lnTo>
                      <a:pt x="317" y="109"/>
                    </a:lnTo>
                    <a:lnTo>
                      <a:pt x="314" y="112"/>
                    </a:lnTo>
                    <a:lnTo>
                      <a:pt x="311" y="115"/>
                    </a:lnTo>
                    <a:lnTo>
                      <a:pt x="307" y="117"/>
                    </a:lnTo>
                    <a:lnTo>
                      <a:pt x="303" y="118"/>
                    </a:lnTo>
                    <a:lnTo>
                      <a:pt x="299" y="119"/>
                    </a:lnTo>
                    <a:lnTo>
                      <a:pt x="295" y="121"/>
                    </a:lnTo>
                    <a:lnTo>
                      <a:pt x="39" y="121"/>
                    </a:lnTo>
                    <a:lnTo>
                      <a:pt x="33" y="119"/>
                    </a:lnTo>
                    <a:lnTo>
                      <a:pt x="29" y="118"/>
                    </a:lnTo>
                    <a:lnTo>
                      <a:pt x="25" y="117"/>
                    </a:lnTo>
                    <a:lnTo>
                      <a:pt x="22" y="115"/>
                    </a:lnTo>
                    <a:lnTo>
                      <a:pt x="18" y="112"/>
                    </a:lnTo>
                    <a:lnTo>
                      <a:pt x="15" y="109"/>
                    </a:lnTo>
                    <a:lnTo>
                      <a:pt x="12" y="106"/>
                    </a:lnTo>
                    <a:lnTo>
                      <a:pt x="10" y="102"/>
                    </a:lnTo>
                    <a:lnTo>
                      <a:pt x="8" y="98"/>
                    </a:lnTo>
                    <a:lnTo>
                      <a:pt x="5" y="93"/>
                    </a:lnTo>
                    <a:lnTo>
                      <a:pt x="4" y="88"/>
                    </a:lnTo>
                    <a:lnTo>
                      <a:pt x="2" y="83"/>
                    </a:lnTo>
                    <a:lnTo>
                      <a:pt x="1" y="77"/>
                    </a:lnTo>
                    <a:lnTo>
                      <a:pt x="0" y="71"/>
                    </a:lnTo>
                    <a:lnTo>
                      <a:pt x="0" y="65"/>
                    </a:lnTo>
                    <a:lnTo>
                      <a:pt x="0" y="60"/>
                    </a:lnTo>
                    <a:lnTo>
                      <a:pt x="3"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472" name="Freeform 389"/>
              <p:cNvSpPr>
                <a:spLocks/>
              </p:cNvSpPr>
              <p:nvPr/>
            </p:nvSpPr>
            <p:spPr bwMode="auto">
              <a:xfrm>
                <a:off x="4634" y="1290"/>
                <a:ext cx="1" cy="8"/>
              </a:xfrm>
              <a:custGeom>
                <a:avLst/>
                <a:gdLst>
                  <a:gd name="T0" fmla="*/ 1 w 33"/>
                  <a:gd name="T1" fmla="*/ 8 h 200"/>
                  <a:gd name="T2" fmla="*/ 1 w 33"/>
                  <a:gd name="T3" fmla="*/ 8 h 200"/>
                  <a:gd name="T4" fmla="*/ 1 w 33"/>
                  <a:gd name="T5" fmla="*/ 8 h 200"/>
                  <a:gd name="T6" fmla="*/ 1 w 33"/>
                  <a:gd name="T7" fmla="*/ 8 h 200"/>
                  <a:gd name="T8" fmla="*/ 1 w 33"/>
                  <a:gd name="T9" fmla="*/ 8 h 200"/>
                  <a:gd name="T10" fmla="*/ 1 w 33"/>
                  <a:gd name="T11" fmla="*/ 8 h 200"/>
                  <a:gd name="T12" fmla="*/ 1 w 33"/>
                  <a:gd name="T13" fmla="*/ 7 h 200"/>
                  <a:gd name="T14" fmla="*/ 1 w 33"/>
                  <a:gd name="T15" fmla="*/ 7 h 200"/>
                  <a:gd name="T16" fmla="*/ 1 w 33"/>
                  <a:gd name="T17" fmla="*/ 1 h 200"/>
                  <a:gd name="T18" fmla="*/ 1 w 33"/>
                  <a:gd name="T19" fmla="*/ 1 h 200"/>
                  <a:gd name="T20" fmla="*/ 1 w 33"/>
                  <a:gd name="T21" fmla="*/ 0 h 200"/>
                  <a:gd name="T22" fmla="*/ 1 w 33"/>
                  <a:gd name="T23" fmla="*/ 0 h 200"/>
                  <a:gd name="T24" fmla="*/ 1 w 33"/>
                  <a:gd name="T25" fmla="*/ 0 h 200"/>
                  <a:gd name="T26" fmla="*/ 1 w 33"/>
                  <a:gd name="T27" fmla="*/ 0 h 200"/>
                  <a:gd name="T28" fmla="*/ 1 w 33"/>
                  <a:gd name="T29" fmla="*/ 0 h 200"/>
                  <a:gd name="T30" fmla="*/ 1 w 33"/>
                  <a:gd name="T31" fmla="*/ 0 h 200"/>
                  <a:gd name="T32" fmla="*/ 1 w 33"/>
                  <a:gd name="T33" fmla="*/ 0 h 200"/>
                  <a:gd name="T34" fmla="*/ 0 w 33"/>
                  <a:gd name="T35" fmla="*/ 0 h 200"/>
                  <a:gd name="T36" fmla="*/ 0 w 33"/>
                  <a:gd name="T37" fmla="*/ 0 h 200"/>
                  <a:gd name="T38" fmla="*/ 0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0 w 33"/>
                  <a:gd name="T61" fmla="*/ 8 h 200"/>
                  <a:gd name="T62" fmla="*/ 0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0" y="199"/>
                    </a:lnTo>
                    <a:lnTo>
                      <a:pt x="21" y="199"/>
                    </a:lnTo>
                    <a:lnTo>
                      <a:pt x="22" y="199"/>
                    </a:lnTo>
                    <a:lnTo>
                      <a:pt x="24" y="198"/>
                    </a:lnTo>
                    <a:lnTo>
                      <a:pt x="25" y="197"/>
                    </a:lnTo>
                    <a:lnTo>
                      <a:pt x="26" y="196"/>
                    </a:lnTo>
                    <a:lnTo>
                      <a:pt x="27" y="195"/>
                    </a:lnTo>
                    <a:lnTo>
                      <a:pt x="28"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8" y="5"/>
                    </a:lnTo>
                    <a:lnTo>
                      <a:pt x="27" y="4"/>
                    </a:lnTo>
                    <a:lnTo>
                      <a:pt x="26" y="3"/>
                    </a:lnTo>
                    <a:lnTo>
                      <a:pt x="25" y="2"/>
                    </a:lnTo>
                    <a:lnTo>
                      <a:pt x="24" y="1"/>
                    </a:lnTo>
                    <a:lnTo>
                      <a:pt x="22" y="0"/>
                    </a:lnTo>
                    <a:lnTo>
                      <a:pt x="21" y="0"/>
                    </a:lnTo>
                    <a:lnTo>
                      <a:pt x="20" y="0"/>
                    </a:lnTo>
                    <a:lnTo>
                      <a:pt x="19" y="0"/>
                    </a:lnTo>
                    <a:lnTo>
                      <a:pt x="17" y="0"/>
                    </a:lnTo>
                    <a:lnTo>
                      <a:pt x="16" y="0"/>
                    </a:lnTo>
                    <a:lnTo>
                      <a:pt x="14" y="0"/>
                    </a:lnTo>
                    <a:lnTo>
                      <a:pt x="13" y="1"/>
                    </a:lnTo>
                    <a:lnTo>
                      <a:pt x="12" y="2"/>
                    </a:lnTo>
                    <a:lnTo>
                      <a:pt x="11" y="3"/>
                    </a:lnTo>
                    <a:lnTo>
                      <a:pt x="9" y="4"/>
                    </a:lnTo>
                    <a:lnTo>
                      <a:pt x="9" y="5"/>
                    </a:lnTo>
                    <a:lnTo>
                      <a:pt x="8" y="7"/>
                    </a:lnTo>
                    <a:lnTo>
                      <a:pt x="7" y="8"/>
                    </a:lnTo>
                    <a:lnTo>
                      <a:pt x="6" y="10"/>
                    </a:lnTo>
                    <a:lnTo>
                      <a:pt x="6" y="12"/>
                    </a:lnTo>
                    <a:lnTo>
                      <a:pt x="5" y="14"/>
                    </a:lnTo>
                    <a:lnTo>
                      <a:pt x="5" y="16"/>
                    </a:lnTo>
                    <a:lnTo>
                      <a:pt x="5" y="18"/>
                    </a:lnTo>
                    <a:lnTo>
                      <a:pt x="5" y="20"/>
                    </a:lnTo>
                    <a:lnTo>
                      <a:pt x="0" y="167"/>
                    </a:lnTo>
                    <a:lnTo>
                      <a:pt x="0" y="169"/>
                    </a:lnTo>
                    <a:lnTo>
                      <a:pt x="0" y="171"/>
                    </a:lnTo>
                    <a:lnTo>
                      <a:pt x="0" y="175"/>
                    </a:lnTo>
                    <a:lnTo>
                      <a:pt x="1" y="177"/>
                    </a:lnTo>
                    <a:lnTo>
                      <a:pt x="2" y="180"/>
                    </a:lnTo>
                    <a:lnTo>
                      <a:pt x="4" y="182"/>
                    </a:lnTo>
                    <a:lnTo>
                      <a:pt x="5" y="185"/>
                    </a:lnTo>
                    <a:lnTo>
                      <a:pt x="7" y="188"/>
                    </a:lnTo>
                    <a:lnTo>
                      <a:pt x="8" y="190"/>
                    </a:lnTo>
                    <a:lnTo>
                      <a:pt x="9" y="192"/>
                    </a:lnTo>
                    <a:lnTo>
                      <a:pt x="11" y="194"/>
                    </a:lnTo>
                    <a:lnTo>
                      <a:pt x="12" y="196"/>
                    </a:lnTo>
                    <a:lnTo>
                      <a:pt x="14" y="197"/>
                    </a:lnTo>
                    <a:lnTo>
                      <a:pt x="15"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473" name="Freeform 390"/>
              <p:cNvSpPr>
                <a:spLocks/>
              </p:cNvSpPr>
              <p:nvPr/>
            </p:nvSpPr>
            <p:spPr bwMode="auto">
              <a:xfrm>
                <a:off x="4651" y="1289"/>
                <a:ext cx="1" cy="9"/>
              </a:xfrm>
              <a:custGeom>
                <a:avLst/>
                <a:gdLst>
                  <a:gd name="T0" fmla="*/ 0 w 37"/>
                  <a:gd name="T1" fmla="*/ 9 h 208"/>
                  <a:gd name="T2" fmla="*/ 1 w 37"/>
                  <a:gd name="T3" fmla="*/ 9 h 208"/>
                  <a:gd name="T4" fmla="*/ 1 w 37"/>
                  <a:gd name="T5" fmla="*/ 9 h 208"/>
                  <a:gd name="T6" fmla="*/ 1 w 37"/>
                  <a:gd name="T7" fmla="*/ 9 h 208"/>
                  <a:gd name="T8" fmla="*/ 1 w 37"/>
                  <a:gd name="T9" fmla="*/ 8 h 208"/>
                  <a:gd name="T10" fmla="*/ 1 w 37"/>
                  <a:gd name="T11" fmla="*/ 8 h 208"/>
                  <a:gd name="T12" fmla="*/ 1 w 37"/>
                  <a:gd name="T13" fmla="*/ 8 h 208"/>
                  <a:gd name="T14" fmla="*/ 1 w 37"/>
                  <a:gd name="T15" fmla="*/ 8 h 208"/>
                  <a:gd name="T16" fmla="*/ 1 w 37"/>
                  <a:gd name="T17" fmla="*/ 1 h 208"/>
                  <a:gd name="T18" fmla="*/ 1 w 37"/>
                  <a:gd name="T19" fmla="*/ 1 h 208"/>
                  <a:gd name="T20" fmla="*/ 1 w 37"/>
                  <a:gd name="T21" fmla="*/ 0 h 208"/>
                  <a:gd name="T22" fmla="*/ 1 w 37"/>
                  <a:gd name="T23" fmla="*/ 0 h 208"/>
                  <a:gd name="T24" fmla="*/ 1 w 37"/>
                  <a:gd name="T25" fmla="*/ 0 h 208"/>
                  <a:gd name="T26" fmla="*/ 1 w 37"/>
                  <a:gd name="T27" fmla="*/ 0 h 208"/>
                  <a:gd name="T28" fmla="*/ 1 w 37"/>
                  <a:gd name="T29" fmla="*/ 0 h 208"/>
                  <a:gd name="T30" fmla="*/ 0 w 37"/>
                  <a:gd name="T31" fmla="*/ 0 h 208"/>
                  <a:gd name="T32" fmla="*/ 0 w 37"/>
                  <a:gd name="T33" fmla="*/ 0 h 208"/>
                  <a:gd name="T34" fmla="*/ 0 w 37"/>
                  <a:gd name="T35" fmla="*/ 0 h 208"/>
                  <a:gd name="T36" fmla="*/ 0 w 37"/>
                  <a:gd name="T37" fmla="*/ 0 h 208"/>
                  <a:gd name="T38" fmla="*/ 0 w 37"/>
                  <a:gd name="T39" fmla="*/ 0 h 208"/>
                  <a:gd name="T40" fmla="*/ 0 w 37"/>
                  <a:gd name="T41" fmla="*/ 0 h 208"/>
                  <a:gd name="T42" fmla="*/ 0 w 37"/>
                  <a:gd name="T43" fmla="*/ 0 h 208"/>
                  <a:gd name="T44" fmla="*/ 0 w 37"/>
                  <a:gd name="T45" fmla="*/ 1 h 208"/>
                  <a:gd name="T46" fmla="*/ 0 w 37"/>
                  <a:gd name="T47" fmla="*/ 1 h 208"/>
                  <a:gd name="T48" fmla="*/ 0 w 37"/>
                  <a:gd name="T49" fmla="*/ 1 h 208"/>
                  <a:gd name="T50" fmla="*/ 0 w 37"/>
                  <a:gd name="T51" fmla="*/ 8 h 208"/>
                  <a:gd name="T52" fmla="*/ 0 w 37"/>
                  <a:gd name="T53" fmla="*/ 8 h 208"/>
                  <a:gd name="T54" fmla="*/ 0 w 37"/>
                  <a:gd name="T55" fmla="*/ 9 h 208"/>
                  <a:gd name="T56" fmla="*/ 0 w 37"/>
                  <a:gd name="T57" fmla="*/ 9 h 208"/>
                  <a:gd name="T58" fmla="*/ 0 w 37"/>
                  <a:gd name="T59" fmla="*/ 9 h 208"/>
                  <a:gd name="T60" fmla="*/ 0 w 37"/>
                  <a:gd name="T61" fmla="*/ 9 h 208"/>
                  <a:gd name="T62" fmla="*/ 0 w 37"/>
                  <a:gd name="T63" fmla="*/ 9 h 208"/>
                  <a:gd name="T64" fmla="*/ 0 w 3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8"/>
                  <a:gd name="T101" fmla="*/ 37 w 3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8">
                    <a:moveTo>
                      <a:pt x="15" y="208"/>
                    </a:moveTo>
                    <a:lnTo>
                      <a:pt x="16" y="207"/>
                    </a:lnTo>
                    <a:lnTo>
                      <a:pt x="17" y="207"/>
                    </a:lnTo>
                    <a:lnTo>
                      <a:pt x="19" y="205"/>
                    </a:lnTo>
                    <a:lnTo>
                      <a:pt x="21" y="204"/>
                    </a:lnTo>
                    <a:lnTo>
                      <a:pt x="23" y="202"/>
                    </a:lnTo>
                    <a:lnTo>
                      <a:pt x="25" y="200"/>
                    </a:lnTo>
                    <a:lnTo>
                      <a:pt x="26" y="198"/>
                    </a:lnTo>
                    <a:lnTo>
                      <a:pt x="28" y="196"/>
                    </a:lnTo>
                    <a:lnTo>
                      <a:pt x="30" y="193"/>
                    </a:lnTo>
                    <a:lnTo>
                      <a:pt x="31" y="191"/>
                    </a:lnTo>
                    <a:lnTo>
                      <a:pt x="33" y="188"/>
                    </a:lnTo>
                    <a:lnTo>
                      <a:pt x="34" y="186"/>
                    </a:lnTo>
                    <a:lnTo>
                      <a:pt x="35" y="183"/>
                    </a:lnTo>
                    <a:lnTo>
                      <a:pt x="36" y="181"/>
                    </a:lnTo>
                    <a:lnTo>
                      <a:pt x="36" y="177"/>
                    </a:lnTo>
                    <a:lnTo>
                      <a:pt x="37" y="176"/>
                    </a:lnTo>
                    <a:lnTo>
                      <a:pt x="29" y="20"/>
                    </a:lnTo>
                    <a:lnTo>
                      <a:pt x="28" y="17"/>
                    </a:lnTo>
                    <a:lnTo>
                      <a:pt x="28" y="15"/>
                    </a:lnTo>
                    <a:lnTo>
                      <a:pt x="28" y="13"/>
                    </a:lnTo>
                    <a:lnTo>
                      <a:pt x="27" y="11"/>
                    </a:lnTo>
                    <a:lnTo>
                      <a:pt x="27" y="10"/>
                    </a:lnTo>
                    <a:lnTo>
                      <a:pt x="26" y="8"/>
                    </a:lnTo>
                    <a:lnTo>
                      <a:pt x="25" y="7"/>
                    </a:lnTo>
                    <a:lnTo>
                      <a:pt x="24" y="5"/>
                    </a:lnTo>
                    <a:lnTo>
                      <a:pt x="23" y="4"/>
                    </a:lnTo>
                    <a:lnTo>
                      <a:pt x="22" y="3"/>
                    </a:lnTo>
                    <a:lnTo>
                      <a:pt x="21" y="2"/>
                    </a:lnTo>
                    <a:lnTo>
                      <a:pt x="20" y="1"/>
                    </a:lnTo>
                    <a:lnTo>
                      <a:pt x="18" y="0"/>
                    </a:lnTo>
                    <a:lnTo>
                      <a:pt x="17" y="0"/>
                    </a:lnTo>
                    <a:lnTo>
                      <a:pt x="16" y="0"/>
                    </a:lnTo>
                    <a:lnTo>
                      <a:pt x="15" y="0"/>
                    </a:lnTo>
                    <a:lnTo>
                      <a:pt x="13" y="0"/>
                    </a:lnTo>
                    <a:lnTo>
                      <a:pt x="12" y="0"/>
                    </a:lnTo>
                    <a:lnTo>
                      <a:pt x="10" y="0"/>
                    </a:lnTo>
                    <a:lnTo>
                      <a:pt x="9" y="1"/>
                    </a:lnTo>
                    <a:lnTo>
                      <a:pt x="8" y="2"/>
                    </a:lnTo>
                    <a:lnTo>
                      <a:pt x="7" y="3"/>
                    </a:lnTo>
                    <a:lnTo>
                      <a:pt x="5" y="4"/>
                    </a:lnTo>
                    <a:lnTo>
                      <a:pt x="5" y="6"/>
                    </a:lnTo>
                    <a:lnTo>
                      <a:pt x="4" y="7"/>
                    </a:lnTo>
                    <a:lnTo>
                      <a:pt x="3"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3" y="200"/>
                    </a:lnTo>
                    <a:lnTo>
                      <a:pt x="4" y="201"/>
                    </a:lnTo>
                    <a:lnTo>
                      <a:pt x="5" y="203"/>
                    </a:lnTo>
                    <a:lnTo>
                      <a:pt x="5" y="204"/>
                    </a:lnTo>
                    <a:lnTo>
                      <a:pt x="7" y="205"/>
                    </a:lnTo>
                    <a:lnTo>
                      <a:pt x="8" y="205"/>
                    </a:lnTo>
                    <a:lnTo>
                      <a:pt x="9" y="206"/>
                    </a:lnTo>
                    <a:lnTo>
                      <a:pt x="10" y="207"/>
                    </a:lnTo>
                    <a:lnTo>
                      <a:pt x="12" y="207"/>
                    </a:lnTo>
                    <a:lnTo>
                      <a:pt x="13" y="207"/>
                    </a:lnTo>
                    <a:lnTo>
                      <a:pt x="15" y="208"/>
                    </a:lnTo>
                    <a:close/>
                  </a:path>
                </a:pathLst>
              </a:custGeom>
              <a:solidFill>
                <a:srgbClr val="DADEDC"/>
              </a:solidFill>
              <a:ln w="0">
                <a:solidFill>
                  <a:srgbClr val="000000"/>
                </a:solidFill>
                <a:round/>
                <a:headEnd/>
                <a:tailEnd/>
              </a:ln>
            </p:spPr>
            <p:txBody>
              <a:bodyPr/>
              <a:lstStyle/>
              <a:p>
                <a:pPr algn="ctr"/>
                <a:endParaRPr lang="en-US" sz="1800"/>
              </a:p>
            </p:txBody>
          </p:sp>
          <p:sp>
            <p:nvSpPr>
              <p:cNvPr id="309474" name="Freeform 391"/>
              <p:cNvSpPr>
                <a:spLocks/>
              </p:cNvSpPr>
              <p:nvPr/>
            </p:nvSpPr>
            <p:spPr bwMode="auto">
              <a:xfrm>
                <a:off x="4636" y="1289"/>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3" y="98"/>
                    </a:lnTo>
                    <a:lnTo>
                      <a:pt x="317" y="97"/>
                    </a:lnTo>
                    <a:lnTo>
                      <a:pt x="320" y="96"/>
                    </a:lnTo>
                    <a:lnTo>
                      <a:pt x="323" y="95"/>
                    </a:lnTo>
                    <a:lnTo>
                      <a:pt x="326" y="93"/>
                    </a:lnTo>
                    <a:lnTo>
                      <a:pt x="329" y="91"/>
                    </a:lnTo>
                    <a:lnTo>
                      <a:pt x="331" y="89"/>
                    </a:lnTo>
                    <a:lnTo>
                      <a:pt x="333" y="87"/>
                    </a:lnTo>
                    <a:lnTo>
                      <a:pt x="335" y="85"/>
                    </a:lnTo>
                    <a:lnTo>
                      <a:pt x="337" y="82"/>
                    </a:lnTo>
                    <a:lnTo>
                      <a:pt x="339" y="80"/>
                    </a:lnTo>
                    <a:lnTo>
                      <a:pt x="340" y="77"/>
                    </a:lnTo>
                    <a:lnTo>
                      <a:pt x="341" y="74"/>
                    </a:lnTo>
                    <a:lnTo>
                      <a:pt x="341" y="71"/>
                    </a:lnTo>
                    <a:lnTo>
                      <a:pt x="342" y="67"/>
                    </a:lnTo>
                    <a:lnTo>
                      <a:pt x="342" y="32"/>
                    </a:lnTo>
                    <a:lnTo>
                      <a:pt x="341" y="27"/>
                    </a:lnTo>
                    <a:lnTo>
                      <a:pt x="341" y="24"/>
                    </a:lnTo>
                    <a:lnTo>
                      <a:pt x="340" y="21"/>
                    </a:lnTo>
                    <a:lnTo>
                      <a:pt x="339" y="18"/>
                    </a:lnTo>
                    <a:lnTo>
                      <a:pt x="337" y="16"/>
                    </a:lnTo>
                    <a:lnTo>
                      <a:pt x="335" y="13"/>
                    </a:lnTo>
                    <a:lnTo>
                      <a:pt x="333" y="11"/>
                    </a:lnTo>
                    <a:lnTo>
                      <a:pt x="331" y="9"/>
                    </a:lnTo>
                    <a:lnTo>
                      <a:pt x="329" y="7"/>
                    </a:lnTo>
                    <a:lnTo>
                      <a:pt x="326" y="5"/>
                    </a:lnTo>
                    <a:lnTo>
                      <a:pt x="323" y="3"/>
                    </a:lnTo>
                    <a:lnTo>
                      <a:pt x="320" y="2"/>
                    </a:lnTo>
                    <a:lnTo>
                      <a:pt x="317" y="1"/>
                    </a:lnTo>
                    <a:lnTo>
                      <a:pt x="313" y="0"/>
                    </a:lnTo>
                    <a:lnTo>
                      <a:pt x="309" y="0"/>
                    </a:lnTo>
                    <a:lnTo>
                      <a:pt x="306" y="0"/>
                    </a:lnTo>
                    <a:lnTo>
                      <a:pt x="37" y="0"/>
                    </a:lnTo>
                    <a:lnTo>
                      <a:pt x="33" y="0"/>
                    </a:lnTo>
                    <a:lnTo>
                      <a:pt x="29" y="0"/>
                    </a:lnTo>
                    <a:lnTo>
                      <a:pt x="26" y="1"/>
                    </a:lnTo>
                    <a:lnTo>
                      <a:pt x="22" y="2"/>
                    </a:lnTo>
                    <a:lnTo>
                      <a:pt x="19" y="3"/>
                    </a:lnTo>
                    <a:lnTo>
                      <a:pt x="16" y="5"/>
                    </a:lnTo>
                    <a:lnTo>
                      <a:pt x="14" y="7"/>
                    </a:lnTo>
                    <a:lnTo>
                      <a:pt x="11" y="9"/>
                    </a:lnTo>
                    <a:lnTo>
                      <a:pt x="9" y="11"/>
                    </a:lnTo>
                    <a:lnTo>
                      <a:pt x="7" y="13"/>
                    </a:lnTo>
                    <a:lnTo>
                      <a:pt x="5" y="16"/>
                    </a:lnTo>
                    <a:lnTo>
                      <a:pt x="3" y="18"/>
                    </a:lnTo>
                    <a:lnTo>
                      <a:pt x="1" y="21"/>
                    </a:lnTo>
                    <a:lnTo>
                      <a:pt x="0" y="24"/>
                    </a:lnTo>
                    <a:lnTo>
                      <a:pt x="0" y="27"/>
                    </a:lnTo>
                    <a:lnTo>
                      <a:pt x="0" y="32"/>
                    </a:lnTo>
                    <a:lnTo>
                      <a:pt x="0" y="67"/>
                    </a:lnTo>
                    <a:lnTo>
                      <a:pt x="0" y="71"/>
                    </a:lnTo>
                    <a:lnTo>
                      <a:pt x="0" y="74"/>
                    </a:lnTo>
                    <a:lnTo>
                      <a:pt x="1" y="77"/>
                    </a:lnTo>
                    <a:lnTo>
                      <a:pt x="3" y="80"/>
                    </a:lnTo>
                    <a:lnTo>
                      <a:pt x="5" y="82"/>
                    </a:lnTo>
                    <a:lnTo>
                      <a:pt x="7" y="85"/>
                    </a:lnTo>
                    <a:lnTo>
                      <a:pt x="9" y="87"/>
                    </a:lnTo>
                    <a:lnTo>
                      <a:pt x="11" y="89"/>
                    </a:lnTo>
                    <a:lnTo>
                      <a:pt x="14" y="91"/>
                    </a:lnTo>
                    <a:lnTo>
                      <a:pt x="16" y="93"/>
                    </a:lnTo>
                    <a:lnTo>
                      <a:pt x="19" y="95"/>
                    </a:lnTo>
                    <a:lnTo>
                      <a:pt x="22" y="96"/>
                    </a:lnTo>
                    <a:lnTo>
                      <a:pt x="26" y="97"/>
                    </a:lnTo>
                    <a:lnTo>
                      <a:pt x="29" y="98"/>
                    </a:lnTo>
                    <a:lnTo>
                      <a:pt x="33" y="98"/>
                    </a:lnTo>
                    <a:lnTo>
                      <a:pt x="37"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475" name="Freeform 392"/>
              <p:cNvSpPr>
                <a:spLocks/>
              </p:cNvSpPr>
              <p:nvPr/>
            </p:nvSpPr>
            <p:spPr bwMode="auto">
              <a:xfrm>
                <a:off x="4610" y="1288"/>
                <a:ext cx="20" cy="12"/>
              </a:xfrm>
              <a:custGeom>
                <a:avLst/>
                <a:gdLst>
                  <a:gd name="T0" fmla="*/ 18 w 477"/>
                  <a:gd name="T1" fmla="*/ 12 h 283"/>
                  <a:gd name="T2" fmla="*/ 18 w 477"/>
                  <a:gd name="T3" fmla="*/ 12 h 283"/>
                  <a:gd name="T4" fmla="*/ 18 w 477"/>
                  <a:gd name="T5" fmla="*/ 12 h 283"/>
                  <a:gd name="T6" fmla="*/ 19 w 477"/>
                  <a:gd name="T7" fmla="*/ 11 h 283"/>
                  <a:gd name="T8" fmla="*/ 19 w 477"/>
                  <a:gd name="T9" fmla="*/ 11 h 283"/>
                  <a:gd name="T10" fmla="*/ 20 w 477"/>
                  <a:gd name="T11" fmla="*/ 10 h 283"/>
                  <a:gd name="T12" fmla="*/ 20 w 477"/>
                  <a:gd name="T13" fmla="*/ 10 h 283"/>
                  <a:gd name="T14" fmla="*/ 20 w 477"/>
                  <a:gd name="T15" fmla="*/ 9 h 283"/>
                  <a:gd name="T16" fmla="*/ 19 w 477"/>
                  <a:gd name="T17" fmla="*/ 3 h 283"/>
                  <a:gd name="T18" fmla="*/ 19 w 477"/>
                  <a:gd name="T19" fmla="*/ 2 h 283"/>
                  <a:gd name="T20" fmla="*/ 19 w 477"/>
                  <a:gd name="T21" fmla="*/ 2 h 283"/>
                  <a:gd name="T22" fmla="*/ 19 w 477"/>
                  <a:gd name="T23" fmla="*/ 1 h 283"/>
                  <a:gd name="T24" fmla="*/ 19 w 477"/>
                  <a:gd name="T25" fmla="*/ 1 h 283"/>
                  <a:gd name="T26" fmla="*/ 18 w 477"/>
                  <a:gd name="T27" fmla="*/ 0 h 283"/>
                  <a:gd name="T28" fmla="*/ 18 w 477"/>
                  <a:gd name="T29" fmla="*/ 0 h 283"/>
                  <a:gd name="T30" fmla="*/ 18 w 477"/>
                  <a:gd name="T31" fmla="*/ 0 h 283"/>
                  <a:gd name="T32" fmla="*/ 17 w 477"/>
                  <a:gd name="T33" fmla="*/ 0 h 283"/>
                  <a:gd name="T34" fmla="*/ 2 w 477"/>
                  <a:gd name="T35" fmla="*/ 0 h 283"/>
                  <a:gd name="T36" fmla="*/ 2 w 477"/>
                  <a:gd name="T37" fmla="*/ 0 h 283"/>
                  <a:gd name="T38" fmla="*/ 2 w 477"/>
                  <a:gd name="T39" fmla="*/ 0 h 283"/>
                  <a:gd name="T40" fmla="*/ 1 w 477"/>
                  <a:gd name="T41" fmla="*/ 1 h 283"/>
                  <a:gd name="T42" fmla="*/ 1 w 477"/>
                  <a:gd name="T43" fmla="*/ 1 h 283"/>
                  <a:gd name="T44" fmla="*/ 1 w 477"/>
                  <a:gd name="T45" fmla="*/ 1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6" y="283"/>
                    </a:moveTo>
                    <a:lnTo>
                      <a:pt x="420" y="282"/>
                    </a:lnTo>
                    <a:lnTo>
                      <a:pt x="426" y="281"/>
                    </a:lnTo>
                    <a:lnTo>
                      <a:pt x="431" y="279"/>
                    </a:lnTo>
                    <a:lnTo>
                      <a:pt x="436" y="277"/>
                    </a:lnTo>
                    <a:lnTo>
                      <a:pt x="441" y="274"/>
                    </a:lnTo>
                    <a:lnTo>
                      <a:pt x="447" y="271"/>
                    </a:lnTo>
                    <a:lnTo>
                      <a:pt x="452" y="267"/>
                    </a:lnTo>
                    <a:lnTo>
                      <a:pt x="456" y="263"/>
                    </a:lnTo>
                    <a:lnTo>
                      <a:pt x="460" y="258"/>
                    </a:lnTo>
                    <a:lnTo>
                      <a:pt x="464" y="252"/>
                    </a:lnTo>
                    <a:lnTo>
                      <a:pt x="468" y="247"/>
                    </a:lnTo>
                    <a:lnTo>
                      <a:pt x="471" y="241"/>
                    </a:lnTo>
                    <a:lnTo>
                      <a:pt x="473" y="235"/>
                    </a:lnTo>
                    <a:lnTo>
                      <a:pt x="475" y="229"/>
                    </a:lnTo>
                    <a:lnTo>
                      <a:pt x="476" y="222"/>
                    </a:lnTo>
                    <a:lnTo>
                      <a:pt x="477" y="216"/>
                    </a:lnTo>
                    <a:lnTo>
                      <a:pt x="463" y="68"/>
                    </a:lnTo>
                    <a:lnTo>
                      <a:pt x="462" y="61"/>
                    </a:lnTo>
                    <a:lnTo>
                      <a:pt x="462" y="53"/>
                    </a:lnTo>
                    <a:lnTo>
                      <a:pt x="460" y="47"/>
                    </a:lnTo>
                    <a:lnTo>
                      <a:pt x="459" y="41"/>
                    </a:lnTo>
                    <a:lnTo>
                      <a:pt x="457" y="35"/>
                    </a:lnTo>
                    <a:lnTo>
                      <a:pt x="455" y="30"/>
                    </a:lnTo>
                    <a:lnTo>
                      <a:pt x="452" y="25"/>
                    </a:lnTo>
                    <a:lnTo>
                      <a:pt x="449" y="20"/>
                    </a:lnTo>
                    <a:lnTo>
                      <a:pt x="446" y="16"/>
                    </a:lnTo>
                    <a:lnTo>
                      <a:pt x="441" y="11"/>
                    </a:lnTo>
                    <a:lnTo>
                      <a:pt x="438" y="8"/>
                    </a:lnTo>
                    <a:lnTo>
                      <a:pt x="434" y="5"/>
                    </a:lnTo>
                    <a:lnTo>
                      <a:pt x="429" y="3"/>
                    </a:lnTo>
                    <a:lnTo>
                      <a:pt x="425" y="1"/>
                    </a:lnTo>
                    <a:lnTo>
                      <a:pt x="420" y="0"/>
                    </a:lnTo>
                    <a:lnTo>
                      <a:pt x="416" y="0"/>
                    </a:lnTo>
                    <a:lnTo>
                      <a:pt x="63" y="0"/>
                    </a:lnTo>
                    <a:lnTo>
                      <a:pt x="58" y="0"/>
                    </a:lnTo>
                    <a:lnTo>
                      <a:pt x="52" y="1"/>
                    </a:lnTo>
                    <a:lnTo>
                      <a:pt x="48" y="3"/>
                    </a:lnTo>
                    <a:lnTo>
                      <a:pt x="43" y="5"/>
                    </a:lnTo>
                    <a:lnTo>
                      <a:pt x="39" y="8"/>
                    </a:lnTo>
                    <a:lnTo>
                      <a:pt x="35" y="11"/>
                    </a:lnTo>
                    <a:lnTo>
                      <a:pt x="32" y="16"/>
                    </a:lnTo>
                    <a:lnTo>
                      <a:pt x="28" y="20"/>
                    </a:lnTo>
                    <a:lnTo>
                      <a:pt x="25" y="25"/>
                    </a:lnTo>
                    <a:lnTo>
                      <a:pt x="23" y="30"/>
                    </a:lnTo>
                    <a:lnTo>
                      <a:pt x="20" y="35"/>
                    </a:lnTo>
                    <a:lnTo>
                      <a:pt x="17" y="41"/>
                    </a:lnTo>
                    <a:lnTo>
                      <a:pt x="16" y="47"/>
                    </a:lnTo>
                    <a:lnTo>
                      <a:pt x="14" y="53"/>
                    </a:lnTo>
                    <a:lnTo>
                      <a:pt x="14" y="61"/>
                    </a:lnTo>
                    <a:lnTo>
                      <a:pt x="14" y="68"/>
                    </a:lnTo>
                    <a:lnTo>
                      <a:pt x="0" y="216"/>
                    </a:lnTo>
                    <a:lnTo>
                      <a:pt x="0" y="222"/>
                    </a:lnTo>
                    <a:lnTo>
                      <a:pt x="1" y="229"/>
                    </a:lnTo>
                    <a:lnTo>
                      <a:pt x="3" y="235"/>
                    </a:lnTo>
                    <a:lnTo>
                      <a:pt x="5" y="241"/>
                    </a:lnTo>
                    <a:lnTo>
                      <a:pt x="8" y="247"/>
                    </a:lnTo>
                    <a:lnTo>
                      <a:pt x="12" y="252"/>
                    </a:lnTo>
                    <a:lnTo>
                      <a:pt x="16" y="258"/>
                    </a:lnTo>
                    <a:lnTo>
                      <a:pt x="21" y="263"/>
                    </a:lnTo>
                    <a:lnTo>
                      <a:pt x="26" y="267"/>
                    </a:lnTo>
                    <a:lnTo>
                      <a:pt x="31" y="271"/>
                    </a:lnTo>
                    <a:lnTo>
                      <a:pt x="36" y="274"/>
                    </a:lnTo>
                    <a:lnTo>
                      <a:pt x="41" y="277"/>
                    </a:lnTo>
                    <a:lnTo>
                      <a:pt x="46" y="279"/>
                    </a:lnTo>
                    <a:lnTo>
                      <a:pt x="51" y="281"/>
                    </a:lnTo>
                    <a:lnTo>
                      <a:pt x="58" y="282"/>
                    </a:lnTo>
                    <a:lnTo>
                      <a:pt x="63"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476" name="Freeform 393"/>
              <p:cNvSpPr>
                <a:spLocks/>
              </p:cNvSpPr>
              <p:nvPr/>
            </p:nvSpPr>
            <p:spPr bwMode="auto">
              <a:xfrm>
                <a:off x="4610" y="1288"/>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8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1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6" y="269"/>
                    </a:moveTo>
                    <a:lnTo>
                      <a:pt x="400" y="268"/>
                    </a:lnTo>
                    <a:lnTo>
                      <a:pt x="405" y="267"/>
                    </a:lnTo>
                    <a:lnTo>
                      <a:pt x="410" y="266"/>
                    </a:lnTo>
                    <a:lnTo>
                      <a:pt x="415" y="264"/>
                    </a:lnTo>
                    <a:lnTo>
                      <a:pt x="420" y="261"/>
                    </a:lnTo>
                    <a:lnTo>
                      <a:pt x="425" y="258"/>
                    </a:lnTo>
                    <a:lnTo>
                      <a:pt x="429" y="254"/>
                    </a:lnTo>
                    <a:lnTo>
                      <a:pt x="435" y="250"/>
                    </a:lnTo>
                    <a:lnTo>
                      <a:pt x="439" y="245"/>
                    </a:lnTo>
                    <a:lnTo>
                      <a:pt x="443" y="240"/>
                    </a:lnTo>
                    <a:lnTo>
                      <a:pt x="446" y="235"/>
                    </a:lnTo>
                    <a:lnTo>
                      <a:pt x="449" y="230"/>
                    </a:lnTo>
                    <a:lnTo>
                      <a:pt x="451" y="224"/>
                    </a:lnTo>
                    <a:lnTo>
                      <a:pt x="453" y="218"/>
                    </a:lnTo>
                    <a:lnTo>
                      <a:pt x="454" y="212"/>
                    </a:lnTo>
                    <a:lnTo>
                      <a:pt x="455" y="205"/>
                    </a:lnTo>
                    <a:lnTo>
                      <a:pt x="441" y="64"/>
                    </a:lnTo>
                    <a:lnTo>
                      <a:pt x="440" y="57"/>
                    </a:lnTo>
                    <a:lnTo>
                      <a:pt x="440" y="51"/>
                    </a:lnTo>
                    <a:lnTo>
                      <a:pt x="439" y="44"/>
                    </a:lnTo>
                    <a:lnTo>
                      <a:pt x="437" y="38"/>
                    </a:lnTo>
                    <a:lnTo>
                      <a:pt x="435" y="33"/>
                    </a:lnTo>
                    <a:lnTo>
                      <a:pt x="433" y="28"/>
                    </a:lnTo>
                    <a:lnTo>
                      <a:pt x="430" y="23"/>
                    </a:lnTo>
                    <a:lnTo>
                      <a:pt x="427" y="19"/>
                    </a:lnTo>
                    <a:lnTo>
                      <a:pt x="424" y="15"/>
                    </a:lnTo>
                    <a:lnTo>
                      <a:pt x="420" y="11"/>
                    </a:lnTo>
                    <a:lnTo>
                      <a:pt x="417" y="7"/>
                    </a:lnTo>
                    <a:lnTo>
                      <a:pt x="413" y="4"/>
                    </a:lnTo>
                    <a:lnTo>
                      <a:pt x="409" y="2"/>
                    </a:lnTo>
                    <a:lnTo>
                      <a:pt x="405" y="1"/>
                    </a:lnTo>
                    <a:lnTo>
                      <a:pt x="400" y="0"/>
                    </a:lnTo>
                    <a:lnTo>
                      <a:pt x="396" y="0"/>
                    </a:lnTo>
                    <a:lnTo>
                      <a:pt x="59" y="0"/>
                    </a:lnTo>
                    <a:lnTo>
                      <a:pt x="54" y="0"/>
                    </a:lnTo>
                    <a:lnTo>
                      <a:pt x="50" y="1"/>
                    </a:lnTo>
                    <a:lnTo>
                      <a:pt x="46" y="2"/>
                    </a:lnTo>
                    <a:lnTo>
                      <a:pt x="41" y="4"/>
                    </a:lnTo>
                    <a:lnTo>
                      <a:pt x="37" y="7"/>
                    </a:lnTo>
                    <a:lnTo>
                      <a:pt x="33" y="11"/>
                    </a:lnTo>
                    <a:lnTo>
                      <a:pt x="30" y="15"/>
                    </a:lnTo>
                    <a:lnTo>
                      <a:pt x="27" y="19"/>
                    </a:lnTo>
                    <a:lnTo>
                      <a:pt x="24" y="23"/>
                    </a:lnTo>
                    <a:lnTo>
                      <a:pt x="21" y="28"/>
                    </a:lnTo>
                    <a:lnTo>
                      <a:pt x="19" y="33"/>
                    </a:lnTo>
                    <a:lnTo>
                      <a:pt x="17" y="38"/>
                    </a:lnTo>
                    <a:lnTo>
                      <a:pt x="16" y="44"/>
                    </a:lnTo>
                    <a:lnTo>
                      <a:pt x="14" y="51"/>
                    </a:lnTo>
                    <a:lnTo>
                      <a:pt x="14" y="57"/>
                    </a:lnTo>
                    <a:lnTo>
                      <a:pt x="14" y="64"/>
                    </a:lnTo>
                    <a:lnTo>
                      <a:pt x="0" y="205"/>
                    </a:lnTo>
                    <a:lnTo>
                      <a:pt x="0" y="212"/>
                    </a:lnTo>
                    <a:lnTo>
                      <a:pt x="1" y="218"/>
                    </a:lnTo>
                    <a:lnTo>
                      <a:pt x="3" y="224"/>
                    </a:lnTo>
                    <a:lnTo>
                      <a:pt x="5" y="230"/>
                    </a:lnTo>
                    <a:lnTo>
                      <a:pt x="9" y="235"/>
                    </a:lnTo>
                    <a:lnTo>
                      <a:pt x="12" y="240"/>
                    </a:lnTo>
                    <a:lnTo>
                      <a:pt x="16" y="245"/>
                    </a:lnTo>
                    <a:lnTo>
                      <a:pt x="20" y="250"/>
                    </a:lnTo>
                    <a:lnTo>
                      <a:pt x="24" y="254"/>
                    </a:lnTo>
                    <a:lnTo>
                      <a:pt x="29" y="258"/>
                    </a:lnTo>
                    <a:lnTo>
                      <a:pt x="34" y="261"/>
                    </a:lnTo>
                    <a:lnTo>
                      <a:pt x="38" y="264"/>
                    </a:lnTo>
                    <a:lnTo>
                      <a:pt x="43" y="266"/>
                    </a:lnTo>
                    <a:lnTo>
                      <a:pt x="49" y="267"/>
                    </a:lnTo>
                    <a:lnTo>
                      <a:pt x="54" y="268"/>
                    </a:lnTo>
                    <a:lnTo>
                      <a:pt x="59" y="269"/>
                    </a:lnTo>
                    <a:lnTo>
                      <a:pt x="396" y="269"/>
                    </a:lnTo>
                    <a:close/>
                  </a:path>
                </a:pathLst>
              </a:custGeom>
              <a:solidFill>
                <a:srgbClr val="F2F3F1"/>
              </a:solidFill>
              <a:ln w="0">
                <a:solidFill>
                  <a:srgbClr val="000000"/>
                </a:solidFill>
                <a:round/>
                <a:headEnd/>
                <a:tailEnd/>
              </a:ln>
            </p:spPr>
            <p:txBody>
              <a:bodyPr/>
              <a:lstStyle/>
              <a:p>
                <a:pPr algn="ctr"/>
                <a:endParaRPr lang="en-US" sz="1800"/>
              </a:p>
            </p:txBody>
          </p:sp>
          <p:sp>
            <p:nvSpPr>
              <p:cNvPr id="309477" name="Freeform 394"/>
              <p:cNvSpPr>
                <a:spLocks/>
              </p:cNvSpPr>
              <p:nvPr/>
            </p:nvSpPr>
            <p:spPr bwMode="auto">
              <a:xfrm>
                <a:off x="4613" y="1294"/>
                <a:ext cx="14" cy="5"/>
              </a:xfrm>
              <a:custGeom>
                <a:avLst/>
                <a:gdLst>
                  <a:gd name="T0" fmla="*/ 14 w 334"/>
                  <a:gd name="T1" fmla="*/ 2 h 121"/>
                  <a:gd name="T2" fmla="*/ 14 w 334"/>
                  <a:gd name="T3" fmla="*/ 3 h 121"/>
                  <a:gd name="T4" fmla="*/ 14 w 334"/>
                  <a:gd name="T5" fmla="*/ 3 h 121"/>
                  <a:gd name="T6" fmla="*/ 14 w 334"/>
                  <a:gd name="T7" fmla="*/ 3 h 121"/>
                  <a:gd name="T8" fmla="*/ 14 w 334"/>
                  <a:gd name="T9" fmla="*/ 3 h 121"/>
                  <a:gd name="T10" fmla="*/ 14 w 334"/>
                  <a:gd name="T11" fmla="*/ 4 h 121"/>
                  <a:gd name="T12" fmla="*/ 14 w 334"/>
                  <a:gd name="T13" fmla="*/ 4 h 121"/>
                  <a:gd name="T14" fmla="*/ 14 w 334"/>
                  <a:gd name="T15" fmla="*/ 4 h 121"/>
                  <a:gd name="T16" fmla="*/ 14 w 334"/>
                  <a:gd name="T17" fmla="*/ 4 h 121"/>
                  <a:gd name="T18" fmla="*/ 13 w 334"/>
                  <a:gd name="T19" fmla="*/ 4 h 121"/>
                  <a:gd name="T20" fmla="*/ 13 w 334"/>
                  <a:gd name="T21" fmla="*/ 5 h 121"/>
                  <a:gd name="T22" fmla="*/ 13 w 334"/>
                  <a:gd name="T23" fmla="*/ 5 h 121"/>
                  <a:gd name="T24" fmla="*/ 13 w 334"/>
                  <a:gd name="T25" fmla="*/ 5 h 121"/>
                  <a:gd name="T26" fmla="*/ 13 w 334"/>
                  <a:gd name="T27" fmla="*/ 5 h 121"/>
                  <a:gd name="T28" fmla="*/ 13 w 334"/>
                  <a:gd name="T29" fmla="*/ 5 h 121"/>
                  <a:gd name="T30" fmla="*/ 13 w 334"/>
                  <a:gd name="T31" fmla="*/ 5 h 121"/>
                  <a:gd name="T32" fmla="*/ 12 w 334"/>
                  <a:gd name="T33" fmla="*/ 5 h 121"/>
                  <a:gd name="T34" fmla="*/ 2 w 334"/>
                  <a:gd name="T35" fmla="*/ 5 h 121"/>
                  <a:gd name="T36" fmla="*/ 1 w 334"/>
                  <a:gd name="T37" fmla="*/ 5 h 121"/>
                  <a:gd name="T38" fmla="*/ 1 w 334"/>
                  <a:gd name="T39" fmla="*/ 5 h 121"/>
                  <a:gd name="T40" fmla="*/ 1 w 334"/>
                  <a:gd name="T41" fmla="*/ 5 h 121"/>
                  <a:gd name="T42" fmla="*/ 1 w 334"/>
                  <a:gd name="T43" fmla="*/ 5 h 121"/>
                  <a:gd name="T44" fmla="*/ 1 w 334"/>
                  <a:gd name="T45" fmla="*/ 5 h 121"/>
                  <a:gd name="T46" fmla="*/ 1 w 334"/>
                  <a:gd name="T47" fmla="*/ 5 h 121"/>
                  <a:gd name="T48" fmla="*/ 1 w 334"/>
                  <a:gd name="T49" fmla="*/ 4 h 121"/>
                  <a:gd name="T50" fmla="*/ 0 w 334"/>
                  <a:gd name="T51" fmla="*/ 4 h 121"/>
                  <a:gd name="T52" fmla="*/ 0 w 334"/>
                  <a:gd name="T53" fmla="*/ 4 h 121"/>
                  <a:gd name="T54" fmla="*/ 0 w 334"/>
                  <a:gd name="T55" fmla="*/ 4 h 121"/>
                  <a:gd name="T56" fmla="*/ 0 w 334"/>
                  <a:gd name="T57" fmla="*/ 4 h 121"/>
                  <a:gd name="T58" fmla="*/ 0 w 334"/>
                  <a:gd name="T59" fmla="*/ 3 h 121"/>
                  <a:gd name="T60" fmla="*/ 0 w 334"/>
                  <a:gd name="T61" fmla="*/ 3 h 121"/>
                  <a:gd name="T62" fmla="*/ 0 w 334"/>
                  <a:gd name="T63" fmla="*/ 3 h 121"/>
                  <a:gd name="T64" fmla="*/ 0 w 334"/>
                  <a:gd name="T65" fmla="*/ 3 h 121"/>
                  <a:gd name="T66" fmla="*/ 0 w 334"/>
                  <a:gd name="T67" fmla="*/ 2 h 121"/>
                  <a:gd name="T68" fmla="*/ 0 w 334"/>
                  <a:gd name="T69" fmla="*/ 0 h 121"/>
                  <a:gd name="T70" fmla="*/ 14 w 334"/>
                  <a:gd name="T71" fmla="*/ 0 h 121"/>
                  <a:gd name="T72" fmla="*/ 14 w 334"/>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1"/>
                  <a:gd name="T113" fmla="*/ 334 w 334"/>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1">
                    <a:moveTo>
                      <a:pt x="334" y="60"/>
                    </a:moveTo>
                    <a:lnTo>
                      <a:pt x="333" y="65"/>
                    </a:lnTo>
                    <a:lnTo>
                      <a:pt x="333" y="71"/>
                    </a:lnTo>
                    <a:lnTo>
                      <a:pt x="332" y="77"/>
                    </a:lnTo>
                    <a:lnTo>
                      <a:pt x="331" y="83"/>
                    </a:lnTo>
                    <a:lnTo>
                      <a:pt x="329" y="88"/>
                    </a:lnTo>
                    <a:lnTo>
                      <a:pt x="327" y="93"/>
                    </a:lnTo>
                    <a:lnTo>
                      <a:pt x="325" y="98"/>
                    </a:lnTo>
                    <a:lnTo>
                      <a:pt x="323" y="102"/>
                    </a:lnTo>
                    <a:lnTo>
                      <a:pt x="320" y="106"/>
                    </a:lnTo>
                    <a:lnTo>
                      <a:pt x="317" y="109"/>
                    </a:lnTo>
                    <a:lnTo>
                      <a:pt x="314" y="112"/>
                    </a:lnTo>
                    <a:lnTo>
                      <a:pt x="311" y="115"/>
                    </a:lnTo>
                    <a:lnTo>
                      <a:pt x="307" y="117"/>
                    </a:lnTo>
                    <a:lnTo>
                      <a:pt x="304" y="118"/>
                    </a:lnTo>
                    <a:lnTo>
                      <a:pt x="300" y="119"/>
                    </a:lnTo>
                    <a:lnTo>
                      <a:pt x="296" y="121"/>
                    </a:lnTo>
                    <a:lnTo>
                      <a:pt x="39" y="121"/>
                    </a:lnTo>
                    <a:lnTo>
                      <a:pt x="34" y="119"/>
                    </a:lnTo>
                    <a:lnTo>
                      <a:pt x="30" y="118"/>
                    </a:lnTo>
                    <a:lnTo>
                      <a:pt x="26" y="117"/>
                    </a:lnTo>
                    <a:lnTo>
                      <a:pt x="23" y="115"/>
                    </a:lnTo>
                    <a:lnTo>
                      <a:pt x="18" y="112"/>
                    </a:lnTo>
                    <a:lnTo>
                      <a:pt x="15" y="109"/>
                    </a:lnTo>
                    <a:lnTo>
                      <a:pt x="12" y="106"/>
                    </a:lnTo>
                    <a:lnTo>
                      <a:pt x="10" y="102"/>
                    </a:lnTo>
                    <a:lnTo>
                      <a:pt x="8" y="98"/>
                    </a:lnTo>
                    <a:lnTo>
                      <a:pt x="5" y="93"/>
                    </a:lnTo>
                    <a:lnTo>
                      <a:pt x="4" y="88"/>
                    </a:lnTo>
                    <a:lnTo>
                      <a:pt x="2" y="83"/>
                    </a:lnTo>
                    <a:lnTo>
                      <a:pt x="1" y="77"/>
                    </a:lnTo>
                    <a:lnTo>
                      <a:pt x="0" y="71"/>
                    </a:lnTo>
                    <a:lnTo>
                      <a:pt x="0" y="65"/>
                    </a:lnTo>
                    <a:lnTo>
                      <a:pt x="0" y="60"/>
                    </a:lnTo>
                    <a:lnTo>
                      <a:pt x="3" y="0"/>
                    </a:lnTo>
                    <a:lnTo>
                      <a:pt x="332"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478" name="Freeform 395"/>
              <p:cNvSpPr>
                <a:spLocks/>
              </p:cNvSpPr>
              <p:nvPr/>
            </p:nvSpPr>
            <p:spPr bwMode="auto">
              <a:xfrm>
                <a:off x="4611" y="1290"/>
                <a:ext cx="1" cy="8"/>
              </a:xfrm>
              <a:custGeom>
                <a:avLst/>
                <a:gdLst>
                  <a:gd name="T0" fmla="*/ 1 w 33"/>
                  <a:gd name="T1" fmla="*/ 8 h 200"/>
                  <a:gd name="T2" fmla="*/ 1 w 33"/>
                  <a:gd name="T3" fmla="*/ 8 h 200"/>
                  <a:gd name="T4" fmla="*/ 1 w 33"/>
                  <a:gd name="T5" fmla="*/ 8 h 200"/>
                  <a:gd name="T6" fmla="*/ 1 w 33"/>
                  <a:gd name="T7" fmla="*/ 8 h 200"/>
                  <a:gd name="T8" fmla="*/ 1 w 33"/>
                  <a:gd name="T9" fmla="*/ 8 h 200"/>
                  <a:gd name="T10" fmla="*/ 1 w 33"/>
                  <a:gd name="T11" fmla="*/ 8 h 200"/>
                  <a:gd name="T12" fmla="*/ 1 w 33"/>
                  <a:gd name="T13" fmla="*/ 7 h 200"/>
                  <a:gd name="T14" fmla="*/ 1 w 33"/>
                  <a:gd name="T15" fmla="*/ 7 h 200"/>
                  <a:gd name="T16" fmla="*/ 1 w 33"/>
                  <a:gd name="T17" fmla="*/ 1 h 200"/>
                  <a:gd name="T18" fmla="*/ 1 w 33"/>
                  <a:gd name="T19" fmla="*/ 1 h 200"/>
                  <a:gd name="T20" fmla="*/ 1 w 33"/>
                  <a:gd name="T21" fmla="*/ 0 h 200"/>
                  <a:gd name="T22" fmla="*/ 1 w 33"/>
                  <a:gd name="T23" fmla="*/ 0 h 200"/>
                  <a:gd name="T24" fmla="*/ 1 w 33"/>
                  <a:gd name="T25" fmla="*/ 0 h 200"/>
                  <a:gd name="T26" fmla="*/ 1 w 33"/>
                  <a:gd name="T27" fmla="*/ 0 h 200"/>
                  <a:gd name="T28" fmla="*/ 1 w 33"/>
                  <a:gd name="T29" fmla="*/ 0 h 200"/>
                  <a:gd name="T30" fmla="*/ 1 w 33"/>
                  <a:gd name="T31" fmla="*/ 0 h 200"/>
                  <a:gd name="T32" fmla="*/ 1 w 33"/>
                  <a:gd name="T33" fmla="*/ 0 h 200"/>
                  <a:gd name="T34" fmla="*/ 0 w 33"/>
                  <a:gd name="T35" fmla="*/ 0 h 200"/>
                  <a:gd name="T36" fmla="*/ 0 w 33"/>
                  <a:gd name="T37" fmla="*/ 0 h 200"/>
                  <a:gd name="T38" fmla="*/ 0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0 w 33"/>
                  <a:gd name="T61" fmla="*/ 8 h 200"/>
                  <a:gd name="T62" fmla="*/ 0 w 33"/>
                  <a:gd name="T63" fmla="*/ 8 h 200"/>
                  <a:gd name="T64" fmla="*/ 0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8" y="200"/>
                    </a:moveTo>
                    <a:lnTo>
                      <a:pt x="19" y="199"/>
                    </a:lnTo>
                    <a:lnTo>
                      <a:pt x="20" y="199"/>
                    </a:lnTo>
                    <a:lnTo>
                      <a:pt x="21" y="199"/>
                    </a:lnTo>
                    <a:lnTo>
                      <a:pt x="23" y="198"/>
                    </a:lnTo>
                    <a:lnTo>
                      <a:pt x="24" y="197"/>
                    </a:lnTo>
                    <a:lnTo>
                      <a:pt x="25" y="196"/>
                    </a:lnTo>
                    <a:lnTo>
                      <a:pt x="26" y="195"/>
                    </a:lnTo>
                    <a:lnTo>
                      <a:pt x="27"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7" y="5"/>
                    </a:lnTo>
                    <a:lnTo>
                      <a:pt x="26" y="4"/>
                    </a:lnTo>
                    <a:lnTo>
                      <a:pt x="25" y="3"/>
                    </a:lnTo>
                    <a:lnTo>
                      <a:pt x="24" y="2"/>
                    </a:lnTo>
                    <a:lnTo>
                      <a:pt x="23" y="1"/>
                    </a:lnTo>
                    <a:lnTo>
                      <a:pt x="21" y="0"/>
                    </a:lnTo>
                    <a:lnTo>
                      <a:pt x="20" y="0"/>
                    </a:lnTo>
                    <a:lnTo>
                      <a:pt x="19" y="0"/>
                    </a:lnTo>
                    <a:lnTo>
                      <a:pt x="18" y="0"/>
                    </a:lnTo>
                    <a:lnTo>
                      <a:pt x="16" y="0"/>
                    </a:lnTo>
                    <a:lnTo>
                      <a:pt x="15" y="0"/>
                    </a:lnTo>
                    <a:lnTo>
                      <a:pt x="13" y="0"/>
                    </a:lnTo>
                    <a:lnTo>
                      <a:pt x="12" y="1"/>
                    </a:lnTo>
                    <a:lnTo>
                      <a:pt x="11" y="2"/>
                    </a:lnTo>
                    <a:lnTo>
                      <a:pt x="10" y="3"/>
                    </a:lnTo>
                    <a:lnTo>
                      <a:pt x="8" y="4"/>
                    </a:lnTo>
                    <a:lnTo>
                      <a:pt x="8" y="5"/>
                    </a:lnTo>
                    <a:lnTo>
                      <a:pt x="7" y="7"/>
                    </a:lnTo>
                    <a:lnTo>
                      <a:pt x="6" y="8"/>
                    </a:lnTo>
                    <a:lnTo>
                      <a:pt x="5" y="10"/>
                    </a:lnTo>
                    <a:lnTo>
                      <a:pt x="5" y="12"/>
                    </a:lnTo>
                    <a:lnTo>
                      <a:pt x="4" y="14"/>
                    </a:lnTo>
                    <a:lnTo>
                      <a:pt x="4" y="16"/>
                    </a:lnTo>
                    <a:lnTo>
                      <a:pt x="4" y="18"/>
                    </a:lnTo>
                    <a:lnTo>
                      <a:pt x="4" y="20"/>
                    </a:lnTo>
                    <a:lnTo>
                      <a:pt x="0" y="167"/>
                    </a:lnTo>
                    <a:lnTo>
                      <a:pt x="0" y="169"/>
                    </a:lnTo>
                    <a:lnTo>
                      <a:pt x="0" y="171"/>
                    </a:lnTo>
                    <a:lnTo>
                      <a:pt x="0" y="175"/>
                    </a:lnTo>
                    <a:lnTo>
                      <a:pt x="1" y="177"/>
                    </a:lnTo>
                    <a:lnTo>
                      <a:pt x="2" y="180"/>
                    </a:lnTo>
                    <a:lnTo>
                      <a:pt x="3" y="182"/>
                    </a:lnTo>
                    <a:lnTo>
                      <a:pt x="4" y="185"/>
                    </a:lnTo>
                    <a:lnTo>
                      <a:pt x="6" y="188"/>
                    </a:lnTo>
                    <a:lnTo>
                      <a:pt x="7" y="190"/>
                    </a:lnTo>
                    <a:lnTo>
                      <a:pt x="8" y="192"/>
                    </a:lnTo>
                    <a:lnTo>
                      <a:pt x="10" y="194"/>
                    </a:lnTo>
                    <a:lnTo>
                      <a:pt x="11" y="196"/>
                    </a:lnTo>
                    <a:lnTo>
                      <a:pt x="13" y="197"/>
                    </a:lnTo>
                    <a:lnTo>
                      <a:pt x="14" y="199"/>
                    </a:lnTo>
                    <a:lnTo>
                      <a:pt x="16" y="199"/>
                    </a:lnTo>
                    <a:lnTo>
                      <a:pt x="18" y="200"/>
                    </a:lnTo>
                    <a:close/>
                  </a:path>
                </a:pathLst>
              </a:custGeom>
              <a:solidFill>
                <a:srgbClr val="DADEDC"/>
              </a:solidFill>
              <a:ln w="0">
                <a:solidFill>
                  <a:srgbClr val="000000"/>
                </a:solidFill>
                <a:round/>
                <a:headEnd/>
                <a:tailEnd/>
              </a:ln>
            </p:spPr>
            <p:txBody>
              <a:bodyPr/>
              <a:lstStyle/>
              <a:p>
                <a:pPr algn="ctr"/>
                <a:endParaRPr lang="en-US" sz="1800"/>
              </a:p>
            </p:txBody>
          </p:sp>
          <p:sp>
            <p:nvSpPr>
              <p:cNvPr id="309479" name="Freeform 396"/>
              <p:cNvSpPr>
                <a:spLocks/>
              </p:cNvSpPr>
              <p:nvPr/>
            </p:nvSpPr>
            <p:spPr bwMode="auto">
              <a:xfrm>
                <a:off x="4628" y="1289"/>
                <a:ext cx="1" cy="9"/>
              </a:xfrm>
              <a:custGeom>
                <a:avLst/>
                <a:gdLst>
                  <a:gd name="T0" fmla="*/ 0 w 37"/>
                  <a:gd name="T1" fmla="*/ 9 h 208"/>
                  <a:gd name="T2" fmla="*/ 0 w 37"/>
                  <a:gd name="T3" fmla="*/ 9 h 208"/>
                  <a:gd name="T4" fmla="*/ 1 w 37"/>
                  <a:gd name="T5" fmla="*/ 9 h 208"/>
                  <a:gd name="T6" fmla="*/ 1 w 37"/>
                  <a:gd name="T7" fmla="*/ 9 h 208"/>
                  <a:gd name="T8" fmla="*/ 1 w 37"/>
                  <a:gd name="T9" fmla="*/ 8 h 208"/>
                  <a:gd name="T10" fmla="*/ 1 w 37"/>
                  <a:gd name="T11" fmla="*/ 8 h 208"/>
                  <a:gd name="T12" fmla="*/ 1 w 37"/>
                  <a:gd name="T13" fmla="*/ 8 h 208"/>
                  <a:gd name="T14" fmla="*/ 1 w 37"/>
                  <a:gd name="T15" fmla="*/ 8 h 208"/>
                  <a:gd name="T16" fmla="*/ 1 w 37"/>
                  <a:gd name="T17" fmla="*/ 1 h 208"/>
                  <a:gd name="T18" fmla="*/ 1 w 37"/>
                  <a:gd name="T19" fmla="*/ 1 h 208"/>
                  <a:gd name="T20" fmla="*/ 1 w 37"/>
                  <a:gd name="T21" fmla="*/ 0 h 208"/>
                  <a:gd name="T22" fmla="*/ 1 w 37"/>
                  <a:gd name="T23" fmla="*/ 0 h 208"/>
                  <a:gd name="T24" fmla="*/ 1 w 37"/>
                  <a:gd name="T25" fmla="*/ 0 h 208"/>
                  <a:gd name="T26" fmla="*/ 1 w 37"/>
                  <a:gd name="T27" fmla="*/ 0 h 208"/>
                  <a:gd name="T28" fmla="*/ 1 w 37"/>
                  <a:gd name="T29" fmla="*/ 0 h 208"/>
                  <a:gd name="T30" fmla="*/ 0 w 37"/>
                  <a:gd name="T31" fmla="*/ 0 h 208"/>
                  <a:gd name="T32" fmla="*/ 0 w 37"/>
                  <a:gd name="T33" fmla="*/ 0 h 208"/>
                  <a:gd name="T34" fmla="*/ 0 w 37"/>
                  <a:gd name="T35" fmla="*/ 0 h 208"/>
                  <a:gd name="T36" fmla="*/ 0 w 37"/>
                  <a:gd name="T37" fmla="*/ 0 h 208"/>
                  <a:gd name="T38" fmla="*/ 0 w 37"/>
                  <a:gd name="T39" fmla="*/ 0 h 208"/>
                  <a:gd name="T40" fmla="*/ 0 w 37"/>
                  <a:gd name="T41" fmla="*/ 0 h 208"/>
                  <a:gd name="T42" fmla="*/ 0 w 37"/>
                  <a:gd name="T43" fmla="*/ 0 h 208"/>
                  <a:gd name="T44" fmla="*/ 0 w 37"/>
                  <a:gd name="T45" fmla="*/ 1 h 208"/>
                  <a:gd name="T46" fmla="*/ 0 w 37"/>
                  <a:gd name="T47" fmla="*/ 1 h 208"/>
                  <a:gd name="T48" fmla="*/ 0 w 37"/>
                  <a:gd name="T49" fmla="*/ 1 h 208"/>
                  <a:gd name="T50" fmla="*/ 0 w 37"/>
                  <a:gd name="T51" fmla="*/ 8 h 208"/>
                  <a:gd name="T52" fmla="*/ 0 w 37"/>
                  <a:gd name="T53" fmla="*/ 8 h 208"/>
                  <a:gd name="T54" fmla="*/ 0 w 37"/>
                  <a:gd name="T55" fmla="*/ 9 h 208"/>
                  <a:gd name="T56" fmla="*/ 0 w 37"/>
                  <a:gd name="T57" fmla="*/ 9 h 208"/>
                  <a:gd name="T58" fmla="*/ 0 w 37"/>
                  <a:gd name="T59" fmla="*/ 9 h 208"/>
                  <a:gd name="T60" fmla="*/ 0 w 37"/>
                  <a:gd name="T61" fmla="*/ 9 h 208"/>
                  <a:gd name="T62" fmla="*/ 0 w 37"/>
                  <a:gd name="T63" fmla="*/ 9 h 208"/>
                  <a:gd name="T64" fmla="*/ 0 w 3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8"/>
                  <a:gd name="T101" fmla="*/ 37 w 3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8">
                    <a:moveTo>
                      <a:pt x="14" y="208"/>
                    </a:moveTo>
                    <a:lnTo>
                      <a:pt x="15" y="207"/>
                    </a:lnTo>
                    <a:lnTo>
                      <a:pt x="16" y="207"/>
                    </a:lnTo>
                    <a:lnTo>
                      <a:pt x="18" y="205"/>
                    </a:lnTo>
                    <a:lnTo>
                      <a:pt x="20" y="204"/>
                    </a:lnTo>
                    <a:lnTo>
                      <a:pt x="22" y="202"/>
                    </a:lnTo>
                    <a:lnTo>
                      <a:pt x="24" y="200"/>
                    </a:lnTo>
                    <a:lnTo>
                      <a:pt x="25" y="198"/>
                    </a:lnTo>
                    <a:lnTo>
                      <a:pt x="28" y="196"/>
                    </a:lnTo>
                    <a:lnTo>
                      <a:pt x="30" y="193"/>
                    </a:lnTo>
                    <a:lnTo>
                      <a:pt x="31" y="191"/>
                    </a:lnTo>
                    <a:lnTo>
                      <a:pt x="33" y="188"/>
                    </a:lnTo>
                    <a:lnTo>
                      <a:pt x="34" y="186"/>
                    </a:lnTo>
                    <a:lnTo>
                      <a:pt x="35" y="183"/>
                    </a:lnTo>
                    <a:lnTo>
                      <a:pt x="36" y="181"/>
                    </a:lnTo>
                    <a:lnTo>
                      <a:pt x="36" y="177"/>
                    </a:lnTo>
                    <a:lnTo>
                      <a:pt x="37" y="176"/>
                    </a:lnTo>
                    <a:lnTo>
                      <a:pt x="29" y="20"/>
                    </a:lnTo>
                    <a:lnTo>
                      <a:pt x="28" y="17"/>
                    </a:lnTo>
                    <a:lnTo>
                      <a:pt x="28" y="15"/>
                    </a:lnTo>
                    <a:lnTo>
                      <a:pt x="28" y="13"/>
                    </a:lnTo>
                    <a:lnTo>
                      <a:pt x="26" y="11"/>
                    </a:lnTo>
                    <a:lnTo>
                      <a:pt x="26" y="10"/>
                    </a:lnTo>
                    <a:lnTo>
                      <a:pt x="25" y="8"/>
                    </a:lnTo>
                    <a:lnTo>
                      <a:pt x="24" y="7"/>
                    </a:lnTo>
                    <a:lnTo>
                      <a:pt x="23" y="5"/>
                    </a:lnTo>
                    <a:lnTo>
                      <a:pt x="22" y="4"/>
                    </a:lnTo>
                    <a:lnTo>
                      <a:pt x="21" y="3"/>
                    </a:lnTo>
                    <a:lnTo>
                      <a:pt x="20" y="2"/>
                    </a:lnTo>
                    <a:lnTo>
                      <a:pt x="19"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4" y="204"/>
                    </a:lnTo>
                    <a:lnTo>
                      <a:pt x="6" y="205"/>
                    </a:lnTo>
                    <a:lnTo>
                      <a:pt x="7" y="205"/>
                    </a:lnTo>
                    <a:lnTo>
                      <a:pt x="8" y="206"/>
                    </a:lnTo>
                    <a:lnTo>
                      <a:pt x="9" y="207"/>
                    </a:lnTo>
                    <a:lnTo>
                      <a:pt x="11" y="207"/>
                    </a:lnTo>
                    <a:lnTo>
                      <a:pt x="12" y="207"/>
                    </a:lnTo>
                    <a:lnTo>
                      <a:pt x="14" y="208"/>
                    </a:lnTo>
                    <a:close/>
                  </a:path>
                </a:pathLst>
              </a:custGeom>
              <a:solidFill>
                <a:srgbClr val="DADEDC"/>
              </a:solidFill>
              <a:ln w="0">
                <a:solidFill>
                  <a:srgbClr val="000000"/>
                </a:solidFill>
                <a:round/>
                <a:headEnd/>
                <a:tailEnd/>
              </a:ln>
            </p:spPr>
            <p:txBody>
              <a:bodyPr/>
              <a:lstStyle/>
              <a:p>
                <a:pPr algn="ctr"/>
                <a:endParaRPr lang="en-US" sz="1800"/>
              </a:p>
            </p:txBody>
          </p:sp>
          <p:sp>
            <p:nvSpPr>
              <p:cNvPr id="309480" name="Freeform 397"/>
              <p:cNvSpPr>
                <a:spLocks/>
              </p:cNvSpPr>
              <p:nvPr/>
            </p:nvSpPr>
            <p:spPr bwMode="auto">
              <a:xfrm>
                <a:off x="4613" y="1289"/>
                <a:ext cx="15" cy="4"/>
              </a:xfrm>
              <a:custGeom>
                <a:avLst/>
                <a:gdLst>
                  <a:gd name="T0" fmla="*/ 14 w 342"/>
                  <a:gd name="T1" fmla="*/ 4 h 99"/>
                  <a:gd name="T2" fmla="*/ 14 w 342"/>
                  <a:gd name="T3" fmla="*/ 4 h 99"/>
                  <a:gd name="T4" fmla="*/ 14 w 342"/>
                  <a:gd name="T5" fmla="*/ 4 h 99"/>
                  <a:gd name="T6" fmla="*/ 14 w 342"/>
                  <a:gd name="T7" fmla="*/ 4 h 99"/>
                  <a:gd name="T8" fmla="*/ 15 w 342"/>
                  <a:gd name="T9" fmla="*/ 4 h 99"/>
                  <a:gd name="T10" fmla="*/ 15 w 342"/>
                  <a:gd name="T11" fmla="*/ 3 h 99"/>
                  <a:gd name="T12" fmla="*/ 15 w 342"/>
                  <a:gd name="T13" fmla="*/ 3 h 99"/>
                  <a:gd name="T14" fmla="*/ 15 w 342"/>
                  <a:gd name="T15" fmla="*/ 3 h 99"/>
                  <a:gd name="T16" fmla="*/ 15 w 342"/>
                  <a:gd name="T17" fmla="*/ 1 h 99"/>
                  <a:gd name="T18" fmla="*/ 15 w 342"/>
                  <a:gd name="T19" fmla="*/ 1 h 99"/>
                  <a:gd name="T20" fmla="*/ 15 w 342"/>
                  <a:gd name="T21" fmla="*/ 1 h 99"/>
                  <a:gd name="T22" fmla="*/ 15 w 342"/>
                  <a:gd name="T23" fmla="*/ 1 h 99"/>
                  <a:gd name="T24" fmla="*/ 15 w 342"/>
                  <a:gd name="T25" fmla="*/ 0 h 99"/>
                  <a:gd name="T26" fmla="*/ 14 w 342"/>
                  <a:gd name="T27" fmla="*/ 0 h 99"/>
                  <a:gd name="T28" fmla="*/ 14 w 342"/>
                  <a:gd name="T29" fmla="*/ 0 h 99"/>
                  <a:gd name="T30" fmla="*/ 14 w 342"/>
                  <a:gd name="T31" fmla="*/ 0 h 99"/>
                  <a:gd name="T32" fmla="*/ 13 w 342"/>
                  <a:gd name="T33" fmla="*/ 0 h 99"/>
                  <a:gd name="T34" fmla="*/ 1 w 342"/>
                  <a:gd name="T35" fmla="*/ 0 h 99"/>
                  <a:gd name="T36" fmla="*/ 1 w 342"/>
                  <a:gd name="T37" fmla="*/ 0 h 99"/>
                  <a:gd name="T38" fmla="*/ 1 w 342"/>
                  <a:gd name="T39" fmla="*/ 0 h 99"/>
                  <a:gd name="T40" fmla="*/ 1 w 342"/>
                  <a:gd name="T41" fmla="*/ 0 h 99"/>
                  <a:gd name="T42" fmla="*/ 0 w 342"/>
                  <a:gd name="T43" fmla="*/ 0 h 99"/>
                  <a:gd name="T44" fmla="*/ 0 w 342"/>
                  <a:gd name="T45" fmla="*/ 1 h 99"/>
                  <a:gd name="T46" fmla="*/ 0 w 342"/>
                  <a:gd name="T47" fmla="*/ 1 h 99"/>
                  <a:gd name="T48" fmla="*/ 0 w 342"/>
                  <a:gd name="T49" fmla="*/ 1 h 99"/>
                  <a:gd name="T50" fmla="*/ 0 w 342"/>
                  <a:gd name="T51" fmla="*/ 3 h 99"/>
                  <a:gd name="T52" fmla="*/ 0 w 342"/>
                  <a:gd name="T53" fmla="*/ 3 h 99"/>
                  <a:gd name="T54" fmla="*/ 0 w 342"/>
                  <a:gd name="T55" fmla="*/ 3 h 99"/>
                  <a:gd name="T56" fmla="*/ 0 w 342"/>
                  <a:gd name="T57" fmla="*/ 3 h 99"/>
                  <a:gd name="T58" fmla="*/ 0 w 342"/>
                  <a:gd name="T59" fmla="*/ 4 h 99"/>
                  <a:gd name="T60" fmla="*/ 1 w 342"/>
                  <a:gd name="T61" fmla="*/ 4 h 99"/>
                  <a:gd name="T62" fmla="*/ 1 w 342"/>
                  <a:gd name="T63" fmla="*/ 4 h 99"/>
                  <a:gd name="T64" fmla="*/ 1 w 342"/>
                  <a:gd name="T65" fmla="*/ 4 h 99"/>
                  <a:gd name="T66" fmla="*/ 2 w 34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99"/>
                  <a:gd name="T104" fmla="*/ 342 w 34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99">
                    <a:moveTo>
                      <a:pt x="306" y="99"/>
                    </a:moveTo>
                    <a:lnTo>
                      <a:pt x="309" y="98"/>
                    </a:lnTo>
                    <a:lnTo>
                      <a:pt x="313" y="98"/>
                    </a:lnTo>
                    <a:lnTo>
                      <a:pt x="316" y="97"/>
                    </a:lnTo>
                    <a:lnTo>
                      <a:pt x="319" y="96"/>
                    </a:lnTo>
                    <a:lnTo>
                      <a:pt x="322" y="95"/>
                    </a:lnTo>
                    <a:lnTo>
                      <a:pt x="325" y="93"/>
                    </a:lnTo>
                    <a:lnTo>
                      <a:pt x="328" y="91"/>
                    </a:lnTo>
                    <a:lnTo>
                      <a:pt x="331" y="89"/>
                    </a:lnTo>
                    <a:lnTo>
                      <a:pt x="333" y="87"/>
                    </a:lnTo>
                    <a:lnTo>
                      <a:pt x="335" y="85"/>
                    </a:lnTo>
                    <a:lnTo>
                      <a:pt x="337" y="82"/>
                    </a:lnTo>
                    <a:lnTo>
                      <a:pt x="339" y="80"/>
                    </a:lnTo>
                    <a:lnTo>
                      <a:pt x="340" y="77"/>
                    </a:lnTo>
                    <a:lnTo>
                      <a:pt x="341" y="74"/>
                    </a:lnTo>
                    <a:lnTo>
                      <a:pt x="341" y="71"/>
                    </a:lnTo>
                    <a:lnTo>
                      <a:pt x="342" y="67"/>
                    </a:lnTo>
                    <a:lnTo>
                      <a:pt x="342" y="32"/>
                    </a:lnTo>
                    <a:lnTo>
                      <a:pt x="341" y="27"/>
                    </a:lnTo>
                    <a:lnTo>
                      <a:pt x="341" y="24"/>
                    </a:lnTo>
                    <a:lnTo>
                      <a:pt x="340" y="21"/>
                    </a:lnTo>
                    <a:lnTo>
                      <a:pt x="339" y="18"/>
                    </a:lnTo>
                    <a:lnTo>
                      <a:pt x="337" y="16"/>
                    </a:lnTo>
                    <a:lnTo>
                      <a:pt x="335" y="13"/>
                    </a:lnTo>
                    <a:lnTo>
                      <a:pt x="333" y="11"/>
                    </a:lnTo>
                    <a:lnTo>
                      <a:pt x="331" y="9"/>
                    </a:lnTo>
                    <a:lnTo>
                      <a:pt x="328" y="7"/>
                    </a:lnTo>
                    <a:lnTo>
                      <a:pt x="325" y="5"/>
                    </a:lnTo>
                    <a:lnTo>
                      <a:pt x="322" y="3"/>
                    </a:lnTo>
                    <a:lnTo>
                      <a:pt x="319" y="2"/>
                    </a:lnTo>
                    <a:lnTo>
                      <a:pt x="316" y="1"/>
                    </a:lnTo>
                    <a:lnTo>
                      <a:pt x="313" y="0"/>
                    </a:lnTo>
                    <a:lnTo>
                      <a:pt x="309" y="0"/>
                    </a:lnTo>
                    <a:lnTo>
                      <a:pt x="306" y="0"/>
                    </a:lnTo>
                    <a:lnTo>
                      <a:pt x="37" y="0"/>
                    </a:lnTo>
                    <a:lnTo>
                      <a:pt x="33" y="0"/>
                    </a:lnTo>
                    <a:lnTo>
                      <a:pt x="29" y="0"/>
                    </a:lnTo>
                    <a:lnTo>
                      <a:pt x="25" y="1"/>
                    </a:lnTo>
                    <a:lnTo>
                      <a:pt x="21" y="2"/>
                    </a:lnTo>
                    <a:lnTo>
                      <a:pt x="18" y="3"/>
                    </a:lnTo>
                    <a:lnTo>
                      <a:pt x="15" y="5"/>
                    </a:lnTo>
                    <a:lnTo>
                      <a:pt x="13"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3" y="91"/>
                    </a:lnTo>
                    <a:lnTo>
                      <a:pt x="15" y="93"/>
                    </a:lnTo>
                    <a:lnTo>
                      <a:pt x="18" y="95"/>
                    </a:lnTo>
                    <a:lnTo>
                      <a:pt x="21" y="96"/>
                    </a:lnTo>
                    <a:lnTo>
                      <a:pt x="25" y="97"/>
                    </a:lnTo>
                    <a:lnTo>
                      <a:pt x="29" y="98"/>
                    </a:lnTo>
                    <a:lnTo>
                      <a:pt x="33" y="98"/>
                    </a:lnTo>
                    <a:lnTo>
                      <a:pt x="37"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481" name="Freeform 398"/>
              <p:cNvSpPr>
                <a:spLocks/>
              </p:cNvSpPr>
              <p:nvPr/>
            </p:nvSpPr>
            <p:spPr bwMode="auto">
              <a:xfrm>
                <a:off x="4587" y="1288"/>
                <a:ext cx="21" cy="12"/>
              </a:xfrm>
              <a:custGeom>
                <a:avLst/>
                <a:gdLst>
                  <a:gd name="T0" fmla="*/ 18 w 477"/>
                  <a:gd name="T1" fmla="*/ 12 h 283"/>
                  <a:gd name="T2" fmla="*/ 19 w 477"/>
                  <a:gd name="T3" fmla="*/ 12 h 283"/>
                  <a:gd name="T4" fmla="*/ 19 w 477"/>
                  <a:gd name="T5" fmla="*/ 12 h 283"/>
                  <a:gd name="T6" fmla="*/ 20 w 477"/>
                  <a:gd name="T7" fmla="*/ 11 h 283"/>
                  <a:gd name="T8" fmla="*/ 20 w 477"/>
                  <a:gd name="T9" fmla="*/ 11 h 283"/>
                  <a:gd name="T10" fmla="*/ 21 w 477"/>
                  <a:gd name="T11" fmla="*/ 10 h 283"/>
                  <a:gd name="T12" fmla="*/ 21 w 477"/>
                  <a:gd name="T13" fmla="*/ 10 h 283"/>
                  <a:gd name="T14" fmla="*/ 21 w 477"/>
                  <a:gd name="T15" fmla="*/ 9 h 283"/>
                  <a:gd name="T16" fmla="*/ 20 w 477"/>
                  <a:gd name="T17" fmla="*/ 3 h 283"/>
                  <a:gd name="T18" fmla="*/ 20 w 477"/>
                  <a:gd name="T19" fmla="*/ 2 h 283"/>
                  <a:gd name="T20" fmla="*/ 20 w 477"/>
                  <a:gd name="T21" fmla="*/ 2 h 283"/>
                  <a:gd name="T22" fmla="*/ 20 w 477"/>
                  <a:gd name="T23" fmla="*/ 1 h 283"/>
                  <a:gd name="T24" fmla="*/ 20 w 477"/>
                  <a:gd name="T25" fmla="*/ 1 h 283"/>
                  <a:gd name="T26" fmla="*/ 19 w 477"/>
                  <a:gd name="T27" fmla="*/ 0 h 283"/>
                  <a:gd name="T28" fmla="*/ 19 w 477"/>
                  <a:gd name="T29" fmla="*/ 0 h 283"/>
                  <a:gd name="T30" fmla="*/ 19 w 477"/>
                  <a:gd name="T31" fmla="*/ 0 h 283"/>
                  <a:gd name="T32" fmla="*/ 18 w 477"/>
                  <a:gd name="T33" fmla="*/ 0 h 283"/>
                  <a:gd name="T34" fmla="*/ 3 w 477"/>
                  <a:gd name="T35" fmla="*/ 0 h 283"/>
                  <a:gd name="T36" fmla="*/ 2 w 477"/>
                  <a:gd name="T37" fmla="*/ 0 h 283"/>
                  <a:gd name="T38" fmla="*/ 2 w 477"/>
                  <a:gd name="T39" fmla="*/ 0 h 283"/>
                  <a:gd name="T40" fmla="*/ 1 w 477"/>
                  <a:gd name="T41" fmla="*/ 1 h 283"/>
                  <a:gd name="T42" fmla="*/ 1 w 477"/>
                  <a:gd name="T43" fmla="*/ 1 h 283"/>
                  <a:gd name="T44" fmla="*/ 1 w 477"/>
                  <a:gd name="T45" fmla="*/ 1 h 283"/>
                  <a:gd name="T46" fmla="*/ 1 w 477"/>
                  <a:gd name="T47" fmla="*/ 2 h 283"/>
                  <a:gd name="T48" fmla="*/ 1 w 477"/>
                  <a:gd name="T49" fmla="*/ 3 h 283"/>
                  <a:gd name="T50" fmla="*/ 0 w 477"/>
                  <a:gd name="T51" fmla="*/ 9 h 283"/>
                  <a:gd name="T52" fmla="*/ 0 w 477"/>
                  <a:gd name="T53" fmla="*/ 10 h 283"/>
                  <a:gd name="T54" fmla="*/ 0 w 477"/>
                  <a:gd name="T55" fmla="*/ 10 h 283"/>
                  <a:gd name="T56" fmla="*/ 1 w 477"/>
                  <a:gd name="T57" fmla="*/ 11 h 283"/>
                  <a:gd name="T58" fmla="*/ 1 w 477"/>
                  <a:gd name="T59" fmla="*/ 11 h 283"/>
                  <a:gd name="T60" fmla="*/ 1 w 477"/>
                  <a:gd name="T61" fmla="*/ 11 h 283"/>
                  <a:gd name="T62" fmla="*/ 2 w 477"/>
                  <a:gd name="T63" fmla="*/ 12 h 283"/>
                  <a:gd name="T64" fmla="*/ 2 w 477"/>
                  <a:gd name="T65" fmla="*/ 12 h 283"/>
                  <a:gd name="T66" fmla="*/ 3 w 477"/>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7"/>
                  <a:gd name="T103" fmla="*/ 0 h 283"/>
                  <a:gd name="T104" fmla="*/ 477 w 477"/>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7" h="283">
                    <a:moveTo>
                      <a:pt x="416" y="283"/>
                    </a:moveTo>
                    <a:lnTo>
                      <a:pt x="420" y="282"/>
                    </a:lnTo>
                    <a:lnTo>
                      <a:pt x="425" y="281"/>
                    </a:lnTo>
                    <a:lnTo>
                      <a:pt x="430" y="279"/>
                    </a:lnTo>
                    <a:lnTo>
                      <a:pt x="435" y="277"/>
                    </a:lnTo>
                    <a:lnTo>
                      <a:pt x="440" y="274"/>
                    </a:lnTo>
                    <a:lnTo>
                      <a:pt x="445" y="271"/>
                    </a:lnTo>
                    <a:lnTo>
                      <a:pt x="450" y="267"/>
                    </a:lnTo>
                    <a:lnTo>
                      <a:pt x="456" y="263"/>
                    </a:lnTo>
                    <a:lnTo>
                      <a:pt x="460" y="258"/>
                    </a:lnTo>
                    <a:lnTo>
                      <a:pt x="464" y="252"/>
                    </a:lnTo>
                    <a:lnTo>
                      <a:pt x="468" y="247"/>
                    </a:lnTo>
                    <a:lnTo>
                      <a:pt x="471" y="241"/>
                    </a:lnTo>
                    <a:lnTo>
                      <a:pt x="473" y="235"/>
                    </a:lnTo>
                    <a:lnTo>
                      <a:pt x="475" y="229"/>
                    </a:lnTo>
                    <a:lnTo>
                      <a:pt x="476" y="222"/>
                    </a:lnTo>
                    <a:lnTo>
                      <a:pt x="477" y="216"/>
                    </a:lnTo>
                    <a:lnTo>
                      <a:pt x="463" y="68"/>
                    </a:lnTo>
                    <a:lnTo>
                      <a:pt x="462" y="61"/>
                    </a:lnTo>
                    <a:lnTo>
                      <a:pt x="462" y="53"/>
                    </a:lnTo>
                    <a:lnTo>
                      <a:pt x="460" y="47"/>
                    </a:lnTo>
                    <a:lnTo>
                      <a:pt x="459" y="41"/>
                    </a:lnTo>
                    <a:lnTo>
                      <a:pt x="457" y="35"/>
                    </a:lnTo>
                    <a:lnTo>
                      <a:pt x="455" y="30"/>
                    </a:lnTo>
                    <a:lnTo>
                      <a:pt x="451" y="25"/>
                    </a:lnTo>
                    <a:lnTo>
                      <a:pt x="448" y="20"/>
                    </a:lnTo>
                    <a:lnTo>
                      <a:pt x="445" y="16"/>
                    </a:lnTo>
                    <a:lnTo>
                      <a:pt x="441" y="11"/>
                    </a:lnTo>
                    <a:lnTo>
                      <a:pt x="437" y="8"/>
                    </a:lnTo>
                    <a:lnTo>
                      <a:pt x="433" y="5"/>
                    </a:lnTo>
                    <a:lnTo>
                      <a:pt x="429" y="3"/>
                    </a:lnTo>
                    <a:lnTo>
                      <a:pt x="425" y="1"/>
                    </a:lnTo>
                    <a:lnTo>
                      <a:pt x="420" y="0"/>
                    </a:lnTo>
                    <a:lnTo>
                      <a:pt x="416" y="0"/>
                    </a:lnTo>
                    <a:lnTo>
                      <a:pt x="62" y="0"/>
                    </a:lnTo>
                    <a:lnTo>
                      <a:pt x="57" y="0"/>
                    </a:lnTo>
                    <a:lnTo>
                      <a:pt x="52" y="1"/>
                    </a:lnTo>
                    <a:lnTo>
                      <a:pt x="48" y="3"/>
                    </a:lnTo>
                    <a:lnTo>
                      <a:pt x="43" y="5"/>
                    </a:lnTo>
                    <a:lnTo>
                      <a:pt x="39" y="8"/>
                    </a:lnTo>
                    <a:lnTo>
                      <a:pt x="35" y="11"/>
                    </a:lnTo>
                    <a:lnTo>
                      <a:pt x="32" y="16"/>
                    </a:lnTo>
                    <a:lnTo>
                      <a:pt x="28" y="20"/>
                    </a:lnTo>
                    <a:lnTo>
                      <a:pt x="24" y="25"/>
                    </a:lnTo>
                    <a:lnTo>
                      <a:pt x="22" y="30"/>
                    </a:lnTo>
                    <a:lnTo>
                      <a:pt x="19" y="35"/>
                    </a:lnTo>
                    <a:lnTo>
                      <a:pt x="17" y="41"/>
                    </a:lnTo>
                    <a:lnTo>
                      <a:pt x="16" y="47"/>
                    </a:lnTo>
                    <a:lnTo>
                      <a:pt x="14" y="53"/>
                    </a:lnTo>
                    <a:lnTo>
                      <a:pt x="14" y="61"/>
                    </a:lnTo>
                    <a:lnTo>
                      <a:pt x="14" y="68"/>
                    </a:lnTo>
                    <a:lnTo>
                      <a:pt x="0" y="216"/>
                    </a:lnTo>
                    <a:lnTo>
                      <a:pt x="0" y="222"/>
                    </a:lnTo>
                    <a:lnTo>
                      <a:pt x="1" y="229"/>
                    </a:lnTo>
                    <a:lnTo>
                      <a:pt x="3" y="235"/>
                    </a:lnTo>
                    <a:lnTo>
                      <a:pt x="5" y="241"/>
                    </a:lnTo>
                    <a:lnTo>
                      <a:pt x="8" y="247"/>
                    </a:lnTo>
                    <a:lnTo>
                      <a:pt x="12" y="252"/>
                    </a:lnTo>
                    <a:lnTo>
                      <a:pt x="16" y="258"/>
                    </a:lnTo>
                    <a:lnTo>
                      <a:pt x="20" y="263"/>
                    </a:lnTo>
                    <a:lnTo>
                      <a:pt x="25" y="267"/>
                    </a:lnTo>
                    <a:lnTo>
                      <a:pt x="31" y="271"/>
                    </a:lnTo>
                    <a:lnTo>
                      <a:pt x="36" y="274"/>
                    </a:lnTo>
                    <a:lnTo>
                      <a:pt x="41" y="277"/>
                    </a:lnTo>
                    <a:lnTo>
                      <a:pt x="46" y="279"/>
                    </a:lnTo>
                    <a:lnTo>
                      <a:pt x="51" y="281"/>
                    </a:lnTo>
                    <a:lnTo>
                      <a:pt x="57" y="282"/>
                    </a:lnTo>
                    <a:lnTo>
                      <a:pt x="62" y="283"/>
                    </a:lnTo>
                    <a:lnTo>
                      <a:pt x="416" y="283"/>
                    </a:lnTo>
                    <a:close/>
                  </a:path>
                </a:pathLst>
              </a:custGeom>
              <a:solidFill>
                <a:srgbClr val="7F7F7F"/>
              </a:solidFill>
              <a:ln w="0">
                <a:solidFill>
                  <a:srgbClr val="000000"/>
                </a:solidFill>
                <a:round/>
                <a:headEnd/>
                <a:tailEnd/>
              </a:ln>
            </p:spPr>
            <p:txBody>
              <a:bodyPr/>
              <a:lstStyle/>
              <a:p>
                <a:pPr algn="ctr"/>
                <a:endParaRPr lang="en-US" sz="1800"/>
              </a:p>
            </p:txBody>
          </p:sp>
          <p:sp>
            <p:nvSpPr>
              <p:cNvPr id="309482" name="Freeform 399"/>
              <p:cNvSpPr>
                <a:spLocks/>
              </p:cNvSpPr>
              <p:nvPr/>
            </p:nvSpPr>
            <p:spPr bwMode="auto">
              <a:xfrm>
                <a:off x="4588" y="1288"/>
                <a:ext cx="20" cy="12"/>
              </a:xfrm>
              <a:custGeom>
                <a:avLst/>
                <a:gdLst>
                  <a:gd name="T0" fmla="*/ 18 w 456"/>
                  <a:gd name="T1" fmla="*/ 12 h 269"/>
                  <a:gd name="T2" fmla="*/ 18 w 456"/>
                  <a:gd name="T3" fmla="*/ 12 h 269"/>
                  <a:gd name="T4" fmla="*/ 18 w 456"/>
                  <a:gd name="T5" fmla="*/ 12 h 269"/>
                  <a:gd name="T6" fmla="*/ 19 w 456"/>
                  <a:gd name="T7" fmla="*/ 11 h 269"/>
                  <a:gd name="T8" fmla="*/ 19 w 456"/>
                  <a:gd name="T9" fmla="*/ 11 h 269"/>
                  <a:gd name="T10" fmla="*/ 20 w 456"/>
                  <a:gd name="T11" fmla="*/ 10 h 269"/>
                  <a:gd name="T12" fmla="*/ 20 w 456"/>
                  <a:gd name="T13" fmla="*/ 10 h 269"/>
                  <a:gd name="T14" fmla="*/ 20 w 456"/>
                  <a:gd name="T15" fmla="*/ 9 h 269"/>
                  <a:gd name="T16" fmla="*/ 19 w 456"/>
                  <a:gd name="T17" fmla="*/ 3 h 269"/>
                  <a:gd name="T18" fmla="*/ 19 w 456"/>
                  <a:gd name="T19" fmla="*/ 2 h 269"/>
                  <a:gd name="T20" fmla="*/ 19 w 456"/>
                  <a:gd name="T21" fmla="*/ 2 h 269"/>
                  <a:gd name="T22" fmla="*/ 19 w 456"/>
                  <a:gd name="T23" fmla="*/ 1 h 269"/>
                  <a:gd name="T24" fmla="*/ 19 w 456"/>
                  <a:gd name="T25" fmla="*/ 1 h 269"/>
                  <a:gd name="T26" fmla="*/ 18 w 456"/>
                  <a:gd name="T27" fmla="*/ 0 h 269"/>
                  <a:gd name="T28" fmla="*/ 18 w 456"/>
                  <a:gd name="T29" fmla="*/ 0 h 269"/>
                  <a:gd name="T30" fmla="*/ 18 w 456"/>
                  <a:gd name="T31" fmla="*/ 0 h 269"/>
                  <a:gd name="T32" fmla="*/ 17 w 456"/>
                  <a:gd name="T33" fmla="*/ 0 h 269"/>
                  <a:gd name="T34" fmla="*/ 2 w 456"/>
                  <a:gd name="T35" fmla="*/ 0 h 269"/>
                  <a:gd name="T36" fmla="*/ 2 w 456"/>
                  <a:gd name="T37" fmla="*/ 0 h 269"/>
                  <a:gd name="T38" fmla="*/ 2 w 456"/>
                  <a:gd name="T39" fmla="*/ 0 h 269"/>
                  <a:gd name="T40" fmla="*/ 1 w 456"/>
                  <a:gd name="T41" fmla="*/ 1 h 269"/>
                  <a:gd name="T42" fmla="*/ 1 w 456"/>
                  <a:gd name="T43" fmla="*/ 1 h 269"/>
                  <a:gd name="T44" fmla="*/ 1 w 456"/>
                  <a:gd name="T45" fmla="*/ 1 h 269"/>
                  <a:gd name="T46" fmla="*/ 1 w 456"/>
                  <a:gd name="T47" fmla="*/ 2 h 269"/>
                  <a:gd name="T48" fmla="*/ 1 w 456"/>
                  <a:gd name="T49" fmla="*/ 3 h 269"/>
                  <a:gd name="T50" fmla="*/ 0 w 456"/>
                  <a:gd name="T51" fmla="*/ 9 h 269"/>
                  <a:gd name="T52" fmla="*/ 0 w 456"/>
                  <a:gd name="T53" fmla="*/ 10 h 269"/>
                  <a:gd name="T54" fmla="*/ 0 w 456"/>
                  <a:gd name="T55" fmla="*/ 10 h 269"/>
                  <a:gd name="T56" fmla="*/ 1 w 456"/>
                  <a:gd name="T57" fmla="*/ 11 h 269"/>
                  <a:gd name="T58" fmla="*/ 1 w 456"/>
                  <a:gd name="T59" fmla="*/ 11 h 269"/>
                  <a:gd name="T60" fmla="*/ 1 w 456"/>
                  <a:gd name="T61" fmla="*/ 12 h 269"/>
                  <a:gd name="T62" fmla="*/ 2 w 456"/>
                  <a:gd name="T63" fmla="*/ 12 h 269"/>
                  <a:gd name="T64" fmla="*/ 2 w 456"/>
                  <a:gd name="T65" fmla="*/ 12 h 269"/>
                  <a:gd name="T66" fmla="*/ 3 w 456"/>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6"/>
                  <a:gd name="T103" fmla="*/ 0 h 269"/>
                  <a:gd name="T104" fmla="*/ 456 w 456"/>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6" h="269">
                    <a:moveTo>
                      <a:pt x="396" y="269"/>
                    </a:moveTo>
                    <a:lnTo>
                      <a:pt x="400" y="268"/>
                    </a:lnTo>
                    <a:lnTo>
                      <a:pt x="406" y="267"/>
                    </a:lnTo>
                    <a:lnTo>
                      <a:pt x="411" y="266"/>
                    </a:lnTo>
                    <a:lnTo>
                      <a:pt x="416" y="264"/>
                    </a:lnTo>
                    <a:lnTo>
                      <a:pt x="421" y="261"/>
                    </a:lnTo>
                    <a:lnTo>
                      <a:pt x="425" y="258"/>
                    </a:lnTo>
                    <a:lnTo>
                      <a:pt x="430" y="254"/>
                    </a:lnTo>
                    <a:lnTo>
                      <a:pt x="435" y="250"/>
                    </a:lnTo>
                    <a:lnTo>
                      <a:pt x="439" y="245"/>
                    </a:lnTo>
                    <a:lnTo>
                      <a:pt x="443" y="240"/>
                    </a:lnTo>
                    <a:lnTo>
                      <a:pt x="447" y="235"/>
                    </a:lnTo>
                    <a:lnTo>
                      <a:pt x="450" y="230"/>
                    </a:lnTo>
                    <a:lnTo>
                      <a:pt x="452" y="224"/>
                    </a:lnTo>
                    <a:lnTo>
                      <a:pt x="454" y="218"/>
                    </a:lnTo>
                    <a:lnTo>
                      <a:pt x="455" y="212"/>
                    </a:lnTo>
                    <a:lnTo>
                      <a:pt x="456" y="205"/>
                    </a:lnTo>
                    <a:lnTo>
                      <a:pt x="441" y="64"/>
                    </a:lnTo>
                    <a:lnTo>
                      <a:pt x="440" y="57"/>
                    </a:lnTo>
                    <a:lnTo>
                      <a:pt x="440" y="51"/>
                    </a:lnTo>
                    <a:lnTo>
                      <a:pt x="438" y="44"/>
                    </a:lnTo>
                    <a:lnTo>
                      <a:pt x="437" y="38"/>
                    </a:lnTo>
                    <a:lnTo>
                      <a:pt x="435" y="33"/>
                    </a:lnTo>
                    <a:lnTo>
                      <a:pt x="433" y="28"/>
                    </a:lnTo>
                    <a:lnTo>
                      <a:pt x="430" y="23"/>
                    </a:lnTo>
                    <a:lnTo>
                      <a:pt x="428" y="19"/>
                    </a:lnTo>
                    <a:lnTo>
                      <a:pt x="424" y="15"/>
                    </a:lnTo>
                    <a:lnTo>
                      <a:pt x="421" y="11"/>
                    </a:lnTo>
                    <a:lnTo>
                      <a:pt x="417" y="7"/>
                    </a:lnTo>
                    <a:lnTo>
                      <a:pt x="414" y="4"/>
                    </a:lnTo>
                    <a:lnTo>
                      <a:pt x="409" y="2"/>
                    </a:lnTo>
                    <a:lnTo>
                      <a:pt x="405" y="1"/>
                    </a:lnTo>
                    <a:lnTo>
                      <a:pt x="400" y="0"/>
                    </a:lnTo>
                    <a:lnTo>
                      <a:pt x="396" y="0"/>
                    </a:lnTo>
                    <a:lnTo>
                      <a:pt x="60" y="0"/>
                    </a:lnTo>
                    <a:lnTo>
                      <a:pt x="55" y="0"/>
                    </a:lnTo>
                    <a:lnTo>
                      <a:pt x="50" y="1"/>
                    </a:lnTo>
                    <a:lnTo>
                      <a:pt x="46" y="2"/>
                    </a:lnTo>
                    <a:lnTo>
                      <a:pt x="42" y="4"/>
                    </a:lnTo>
                    <a:lnTo>
                      <a:pt x="38" y="7"/>
                    </a:lnTo>
                    <a:lnTo>
                      <a:pt x="34" y="11"/>
                    </a:lnTo>
                    <a:lnTo>
                      <a:pt x="31" y="15"/>
                    </a:lnTo>
                    <a:lnTo>
                      <a:pt x="28" y="19"/>
                    </a:lnTo>
                    <a:lnTo>
                      <a:pt x="25" y="23"/>
                    </a:lnTo>
                    <a:lnTo>
                      <a:pt x="22" y="28"/>
                    </a:lnTo>
                    <a:lnTo>
                      <a:pt x="20" y="33"/>
                    </a:lnTo>
                    <a:lnTo>
                      <a:pt x="18" y="38"/>
                    </a:lnTo>
                    <a:lnTo>
                      <a:pt x="17" y="44"/>
                    </a:lnTo>
                    <a:lnTo>
                      <a:pt x="14" y="51"/>
                    </a:lnTo>
                    <a:lnTo>
                      <a:pt x="14" y="57"/>
                    </a:lnTo>
                    <a:lnTo>
                      <a:pt x="14" y="64"/>
                    </a:lnTo>
                    <a:lnTo>
                      <a:pt x="0" y="205"/>
                    </a:lnTo>
                    <a:lnTo>
                      <a:pt x="0" y="212"/>
                    </a:lnTo>
                    <a:lnTo>
                      <a:pt x="1" y="218"/>
                    </a:lnTo>
                    <a:lnTo>
                      <a:pt x="3" y="224"/>
                    </a:lnTo>
                    <a:lnTo>
                      <a:pt x="5" y="230"/>
                    </a:lnTo>
                    <a:lnTo>
                      <a:pt x="8" y="235"/>
                    </a:lnTo>
                    <a:lnTo>
                      <a:pt x="12" y="240"/>
                    </a:lnTo>
                    <a:lnTo>
                      <a:pt x="15" y="245"/>
                    </a:lnTo>
                    <a:lnTo>
                      <a:pt x="21" y="250"/>
                    </a:lnTo>
                    <a:lnTo>
                      <a:pt x="25" y="254"/>
                    </a:lnTo>
                    <a:lnTo>
                      <a:pt x="30" y="258"/>
                    </a:lnTo>
                    <a:lnTo>
                      <a:pt x="34" y="261"/>
                    </a:lnTo>
                    <a:lnTo>
                      <a:pt x="39" y="264"/>
                    </a:lnTo>
                    <a:lnTo>
                      <a:pt x="44" y="266"/>
                    </a:lnTo>
                    <a:lnTo>
                      <a:pt x="49" y="267"/>
                    </a:lnTo>
                    <a:lnTo>
                      <a:pt x="55" y="268"/>
                    </a:lnTo>
                    <a:lnTo>
                      <a:pt x="60" y="269"/>
                    </a:lnTo>
                    <a:lnTo>
                      <a:pt x="396" y="269"/>
                    </a:lnTo>
                    <a:close/>
                  </a:path>
                </a:pathLst>
              </a:custGeom>
              <a:solidFill>
                <a:srgbClr val="F2F3F1"/>
              </a:solidFill>
              <a:ln w="0">
                <a:solidFill>
                  <a:srgbClr val="000000"/>
                </a:solidFill>
                <a:round/>
                <a:headEnd/>
                <a:tailEnd/>
              </a:ln>
            </p:spPr>
            <p:txBody>
              <a:bodyPr/>
              <a:lstStyle/>
              <a:p>
                <a:pPr algn="ctr"/>
                <a:endParaRPr lang="en-US" sz="1800"/>
              </a:p>
            </p:txBody>
          </p:sp>
          <p:sp>
            <p:nvSpPr>
              <p:cNvPr id="309483" name="Freeform 400"/>
              <p:cNvSpPr>
                <a:spLocks/>
              </p:cNvSpPr>
              <p:nvPr/>
            </p:nvSpPr>
            <p:spPr bwMode="auto">
              <a:xfrm>
                <a:off x="4591" y="1294"/>
                <a:ext cx="14" cy="5"/>
              </a:xfrm>
              <a:custGeom>
                <a:avLst/>
                <a:gdLst>
                  <a:gd name="T0" fmla="*/ 14 w 333"/>
                  <a:gd name="T1" fmla="*/ 2 h 121"/>
                  <a:gd name="T2" fmla="*/ 14 w 333"/>
                  <a:gd name="T3" fmla="*/ 3 h 121"/>
                  <a:gd name="T4" fmla="*/ 14 w 333"/>
                  <a:gd name="T5" fmla="*/ 3 h 121"/>
                  <a:gd name="T6" fmla="*/ 14 w 333"/>
                  <a:gd name="T7" fmla="*/ 3 h 121"/>
                  <a:gd name="T8" fmla="*/ 14 w 333"/>
                  <a:gd name="T9" fmla="*/ 3 h 121"/>
                  <a:gd name="T10" fmla="*/ 14 w 333"/>
                  <a:gd name="T11" fmla="*/ 4 h 121"/>
                  <a:gd name="T12" fmla="*/ 14 w 333"/>
                  <a:gd name="T13" fmla="*/ 4 h 121"/>
                  <a:gd name="T14" fmla="*/ 14 w 333"/>
                  <a:gd name="T15" fmla="*/ 4 h 121"/>
                  <a:gd name="T16" fmla="*/ 14 w 333"/>
                  <a:gd name="T17" fmla="*/ 4 h 121"/>
                  <a:gd name="T18" fmla="*/ 13 w 333"/>
                  <a:gd name="T19" fmla="*/ 4 h 121"/>
                  <a:gd name="T20" fmla="*/ 13 w 333"/>
                  <a:gd name="T21" fmla="*/ 5 h 121"/>
                  <a:gd name="T22" fmla="*/ 13 w 333"/>
                  <a:gd name="T23" fmla="*/ 5 h 121"/>
                  <a:gd name="T24" fmla="*/ 13 w 333"/>
                  <a:gd name="T25" fmla="*/ 5 h 121"/>
                  <a:gd name="T26" fmla="*/ 13 w 333"/>
                  <a:gd name="T27" fmla="*/ 5 h 121"/>
                  <a:gd name="T28" fmla="*/ 13 w 333"/>
                  <a:gd name="T29" fmla="*/ 5 h 121"/>
                  <a:gd name="T30" fmla="*/ 13 w 333"/>
                  <a:gd name="T31" fmla="*/ 5 h 121"/>
                  <a:gd name="T32" fmla="*/ 12 w 333"/>
                  <a:gd name="T33" fmla="*/ 5 h 121"/>
                  <a:gd name="T34" fmla="*/ 2 w 333"/>
                  <a:gd name="T35" fmla="*/ 5 h 121"/>
                  <a:gd name="T36" fmla="*/ 1 w 333"/>
                  <a:gd name="T37" fmla="*/ 5 h 121"/>
                  <a:gd name="T38" fmla="*/ 1 w 333"/>
                  <a:gd name="T39" fmla="*/ 5 h 121"/>
                  <a:gd name="T40" fmla="*/ 1 w 333"/>
                  <a:gd name="T41" fmla="*/ 5 h 121"/>
                  <a:gd name="T42" fmla="*/ 1 w 333"/>
                  <a:gd name="T43" fmla="*/ 5 h 121"/>
                  <a:gd name="T44" fmla="*/ 1 w 333"/>
                  <a:gd name="T45" fmla="*/ 5 h 121"/>
                  <a:gd name="T46" fmla="*/ 1 w 333"/>
                  <a:gd name="T47" fmla="*/ 5 h 121"/>
                  <a:gd name="T48" fmla="*/ 1 w 333"/>
                  <a:gd name="T49" fmla="*/ 4 h 121"/>
                  <a:gd name="T50" fmla="*/ 0 w 333"/>
                  <a:gd name="T51" fmla="*/ 4 h 121"/>
                  <a:gd name="T52" fmla="*/ 0 w 333"/>
                  <a:gd name="T53" fmla="*/ 4 h 121"/>
                  <a:gd name="T54" fmla="*/ 0 w 333"/>
                  <a:gd name="T55" fmla="*/ 4 h 121"/>
                  <a:gd name="T56" fmla="*/ 0 w 333"/>
                  <a:gd name="T57" fmla="*/ 4 h 121"/>
                  <a:gd name="T58" fmla="*/ 0 w 333"/>
                  <a:gd name="T59" fmla="*/ 3 h 121"/>
                  <a:gd name="T60" fmla="*/ 0 w 333"/>
                  <a:gd name="T61" fmla="*/ 3 h 121"/>
                  <a:gd name="T62" fmla="*/ 0 w 333"/>
                  <a:gd name="T63" fmla="*/ 3 h 121"/>
                  <a:gd name="T64" fmla="*/ 0 w 333"/>
                  <a:gd name="T65" fmla="*/ 3 h 121"/>
                  <a:gd name="T66" fmla="*/ 0 w 333"/>
                  <a:gd name="T67" fmla="*/ 2 h 121"/>
                  <a:gd name="T68" fmla="*/ 0 w 333"/>
                  <a:gd name="T69" fmla="*/ 0 h 121"/>
                  <a:gd name="T70" fmla="*/ 14 w 333"/>
                  <a:gd name="T71" fmla="*/ 0 h 121"/>
                  <a:gd name="T72" fmla="*/ 14 w 33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121"/>
                  <a:gd name="T113" fmla="*/ 333 w 33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121">
                    <a:moveTo>
                      <a:pt x="333" y="60"/>
                    </a:moveTo>
                    <a:lnTo>
                      <a:pt x="332" y="65"/>
                    </a:lnTo>
                    <a:lnTo>
                      <a:pt x="332" y="71"/>
                    </a:lnTo>
                    <a:lnTo>
                      <a:pt x="331" y="77"/>
                    </a:lnTo>
                    <a:lnTo>
                      <a:pt x="330" y="83"/>
                    </a:lnTo>
                    <a:lnTo>
                      <a:pt x="329" y="88"/>
                    </a:lnTo>
                    <a:lnTo>
                      <a:pt x="327" y="93"/>
                    </a:lnTo>
                    <a:lnTo>
                      <a:pt x="325" y="98"/>
                    </a:lnTo>
                    <a:lnTo>
                      <a:pt x="323" y="102"/>
                    </a:lnTo>
                    <a:lnTo>
                      <a:pt x="320" y="106"/>
                    </a:lnTo>
                    <a:lnTo>
                      <a:pt x="317" y="109"/>
                    </a:lnTo>
                    <a:lnTo>
                      <a:pt x="314" y="112"/>
                    </a:lnTo>
                    <a:lnTo>
                      <a:pt x="311" y="115"/>
                    </a:lnTo>
                    <a:lnTo>
                      <a:pt x="307" y="117"/>
                    </a:lnTo>
                    <a:lnTo>
                      <a:pt x="303" y="118"/>
                    </a:lnTo>
                    <a:lnTo>
                      <a:pt x="298" y="119"/>
                    </a:lnTo>
                    <a:lnTo>
                      <a:pt x="294" y="121"/>
                    </a:lnTo>
                    <a:lnTo>
                      <a:pt x="39" y="121"/>
                    </a:lnTo>
                    <a:lnTo>
                      <a:pt x="34" y="119"/>
                    </a:lnTo>
                    <a:lnTo>
                      <a:pt x="30" y="118"/>
                    </a:lnTo>
                    <a:lnTo>
                      <a:pt x="25" y="117"/>
                    </a:lnTo>
                    <a:lnTo>
                      <a:pt x="22" y="115"/>
                    </a:lnTo>
                    <a:lnTo>
                      <a:pt x="18" y="112"/>
                    </a:lnTo>
                    <a:lnTo>
                      <a:pt x="15" y="109"/>
                    </a:lnTo>
                    <a:lnTo>
                      <a:pt x="12" y="106"/>
                    </a:lnTo>
                    <a:lnTo>
                      <a:pt x="10" y="102"/>
                    </a:lnTo>
                    <a:lnTo>
                      <a:pt x="8" y="98"/>
                    </a:lnTo>
                    <a:lnTo>
                      <a:pt x="5" y="93"/>
                    </a:lnTo>
                    <a:lnTo>
                      <a:pt x="4" y="88"/>
                    </a:lnTo>
                    <a:lnTo>
                      <a:pt x="2" y="83"/>
                    </a:lnTo>
                    <a:lnTo>
                      <a:pt x="1" y="77"/>
                    </a:lnTo>
                    <a:lnTo>
                      <a:pt x="0" y="71"/>
                    </a:lnTo>
                    <a:lnTo>
                      <a:pt x="0" y="65"/>
                    </a:lnTo>
                    <a:lnTo>
                      <a:pt x="0" y="60"/>
                    </a:lnTo>
                    <a:lnTo>
                      <a:pt x="2" y="0"/>
                    </a:lnTo>
                    <a:lnTo>
                      <a:pt x="331" y="0"/>
                    </a:lnTo>
                    <a:lnTo>
                      <a:pt x="333" y="60"/>
                    </a:lnTo>
                    <a:close/>
                  </a:path>
                </a:pathLst>
              </a:custGeom>
              <a:solidFill>
                <a:srgbClr val="CDCAC7"/>
              </a:solidFill>
              <a:ln w="0">
                <a:solidFill>
                  <a:srgbClr val="000000"/>
                </a:solidFill>
                <a:round/>
                <a:headEnd/>
                <a:tailEnd/>
              </a:ln>
            </p:spPr>
            <p:txBody>
              <a:bodyPr/>
              <a:lstStyle/>
              <a:p>
                <a:pPr algn="ctr"/>
                <a:endParaRPr lang="en-US" sz="1800"/>
              </a:p>
            </p:txBody>
          </p:sp>
          <p:sp>
            <p:nvSpPr>
              <p:cNvPr id="309484" name="Freeform 401"/>
              <p:cNvSpPr>
                <a:spLocks/>
              </p:cNvSpPr>
              <p:nvPr/>
            </p:nvSpPr>
            <p:spPr bwMode="auto">
              <a:xfrm>
                <a:off x="4589" y="1290"/>
                <a:ext cx="1" cy="8"/>
              </a:xfrm>
              <a:custGeom>
                <a:avLst/>
                <a:gdLst>
                  <a:gd name="T0" fmla="*/ 1 w 32"/>
                  <a:gd name="T1" fmla="*/ 8 h 200"/>
                  <a:gd name="T2" fmla="*/ 1 w 32"/>
                  <a:gd name="T3" fmla="*/ 8 h 200"/>
                  <a:gd name="T4" fmla="*/ 1 w 32"/>
                  <a:gd name="T5" fmla="*/ 8 h 200"/>
                  <a:gd name="T6" fmla="*/ 1 w 32"/>
                  <a:gd name="T7" fmla="*/ 8 h 200"/>
                  <a:gd name="T8" fmla="*/ 1 w 32"/>
                  <a:gd name="T9" fmla="*/ 8 h 200"/>
                  <a:gd name="T10" fmla="*/ 1 w 32"/>
                  <a:gd name="T11" fmla="*/ 8 h 200"/>
                  <a:gd name="T12" fmla="*/ 1 w 32"/>
                  <a:gd name="T13" fmla="*/ 7 h 200"/>
                  <a:gd name="T14" fmla="*/ 1 w 32"/>
                  <a:gd name="T15" fmla="*/ 7 h 200"/>
                  <a:gd name="T16" fmla="*/ 1 w 32"/>
                  <a:gd name="T17" fmla="*/ 1 h 200"/>
                  <a:gd name="T18" fmla="*/ 1 w 32"/>
                  <a:gd name="T19" fmla="*/ 1 h 200"/>
                  <a:gd name="T20" fmla="*/ 1 w 32"/>
                  <a:gd name="T21" fmla="*/ 0 h 200"/>
                  <a:gd name="T22" fmla="*/ 1 w 32"/>
                  <a:gd name="T23" fmla="*/ 0 h 200"/>
                  <a:gd name="T24" fmla="*/ 1 w 32"/>
                  <a:gd name="T25" fmla="*/ 0 h 200"/>
                  <a:gd name="T26" fmla="*/ 1 w 32"/>
                  <a:gd name="T27" fmla="*/ 0 h 200"/>
                  <a:gd name="T28" fmla="*/ 1 w 32"/>
                  <a:gd name="T29" fmla="*/ 0 h 200"/>
                  <a:gd name="T30" fmla="*/ 1 w 32"/>
                  <a:gd name="T31" fmla="*/ 0 h 200"/>
                  <a:gd name="T32" fmla="*/ 1 w 32"/>
                  <a:gd name="T33" fmla="*/ 0 h 200"/>
                  <a:gd name="T34" fmla="*/ 1 w 32"/>
                  <a:gd name="T35" fmla="*/ 0 h 200"/>
                  <a:gd name="T36" fmla="*/ 0 w 32"/>
                  <a:gd name="T37" fmla="*/ 0 h 200"/>
                  <a:gd name="T38" fmla="*/ 0 w 32"/>
                  <a:gd name="T39" fmla="*/ 0 h 200"/>
                  <a:gd name="T40" fmla="*/ 0 w 32"/>
                  <a:gd name="T41" fmla="*/ 0 h 200"/>
                  <a:gd name="T42" fmla="*/ 0 w 32"/>
                  <a:gd name="T43" fmla="*/ 0 h 200"/>
                  <a:gd name="T44" fmla="*/ 0 w 32"/>
                  <a:gd name="T45" fmla="*/ 0 h 200"/>
                  <a:gd name="T46" fmla="*/ 0 w 32"/>
                  <a:gd name="T47" fmla="*/ 1 h 200"/>
                  <a:gd name="T48" fmla="*/ 0 w 32"/>
                  <a:gd name="T49" fmla="*/ 1 h 200"/>
                  <a:gd name="T50" fmla="*/ 0 w 32"/>
                  <a:gd name="T51" fmla="*/ 7 h 200"/>
                  <a:gd name="T52" fmla="*/ 0 w 32"/>
                  <a:gd name="T53" fmla="*/ 7 h 200"/>
                  <a:gd name="T54" fmla="*/ 0 w 32"/>
                  <a:gd name="T55" fmla="*/ 7 h 200"/>
                  <a:gd name="T56" fmla="*/ 0 w 32"/>
                  <a:gd name="T57" fmla="*/ 7 h 200"/>
                  <a:gd name="T58" fmla="*/ 0 w 32"/>
                  <a:gd name="T59" fmla="*/ 8 h 200"/>
                  <a:gd name="T60" fmla="*/ 0 w 32"/>
                  <a:gd name="T61" fmla="*/ 8 h 200"/>
                  <a:gd name="T62" fmla="*/ 0 w 32"/>
                  <a:gd name="T63" fmla="*/ 8 h 200"/>
                  <a:gd name="T64" fmla="*/ 1 w 32"/>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200"/>
                  <a:gd name="T101" fmla="*/ 32 w 32"/>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200">
                    <a:moveTo>
                      <a:pt x="19" y="200"/>
                    </a:moveTo>
                    <a:lnTo>
                      <a:pt x="20" y="199"/>
                    </a:lnTo>
                    <a:lnTo>
                      <a:pt x="21" y="199"/>
                    </a:lnTo>
                    <a:lnTo>
                      <a:pt x="22" y="199"/>
                    </a:lnTo>
                    <a:lnTo>
                      <a:pt x="23" y="198"/>
                    </a:lnTo>
                    <a:lnTo>
                      <a:pt x="25" y="197"/>
                    </a:lnTo>
                    <a:lnTo>
                      <a:pt x="26" y="196"/>
                    </a:lnTo>
                    <a:lnTo>
                      <a:pt x="27" y="195"/>
                    </a:lnTo>
                    <a:lnTo>
                      <a:pt x="28" y="194"/>
                    </a:lnTo>
                    <a:lnTo>
                      <a:pt x="28" y="192"/>
                    </a:lnTo>
                    <a:lnTo>
                      <a:pt x="29" y="191"/>
                    </a:lnTo>
                    <a:lnTo>
                      <a:pt x="30" y="189"/>
                    </a:lnTo>
                    <a:lnTo>
                      <a:pt x="30" y="188"/>
                    </a:lnTo>
                    <a:lnTo>
                      <a:pt x="31" y="186"/>
                    </a:lnTo>
                    <a:lnTo>
                      <a:pt x="31" y="184"/>
                    </a:lnTo>
                    <a:lnTo>
                      <a:pt x="31" y="182"/>
                    </a:lnTo>
                    <a:lnTo>
                      <a:pt x="32" y="181"/>
                    </a:lnTo>
                    <a:lnTo>
                      <a:pt x="32" y="20"/>
                    </a:lnTo>
                    <a:lnTo>
                      <a:pt x="31" y="18"/>
                    </a:lnTo>
                    <a:lnTo>
                      <a:pt x="31" y="16"/>
                    </a:lnTo>
                    <a:lnTo>
                      <a:pt x="31" y="14"/>
                    </a:lnTo>
                    <a:lnTo>
                      <a:pt x="30" y="12"/>
                    </a:lnTo>
                    <a:lnTo>
                      <a:pt x="30" y="10"/>
                    </a:lnTo>
                    <a:lnTo>
                      <a:pt x="29" y="8"/>
                    </a:lnTo>
                    <a:lnTo>
                      <a:pt x="28" y="7"/>
                    </a:lnTo>
                    <a:lnTo>
                      <a:pt x="28" y="5"/>
                    </a:lnTo>
                    <a:lnTo>
                      <a:pt x="27" y="4"/>
                    </a:lnTo>
                    <a:lnTo>
                      <a:pt x="26" y="3"/>
                    </a:lnTo>
                    <a:lnTo>
                      <a:pt x="25" y="2"/>
                    </a:lnTo>
                    <a:lnTo>
                      <a:pt x="23" y="1"/>
                    </a:lnTo>
                    <a:lnTo>
                      <a:pt x="22" y="0"/>
                    </a:lnTo>
                    <a:lnTo>
                      <a:pt x="21" y="0"/>
                    </a:lnTo>
                    <a:lnTo>
                      <a:pt x="20" y="0"/>
                    </a:lnTo>
                    <a:lnTo>
                      <a:pt x="19" y="0"/>
                    </a:lnTo>
                    <a:lnTo>
                      <a:pt x="17" y="0"/>
                    </a:lnTo>
                    <a:lnTo>
                      <a:pt x="16" y="0"/>
                    </a:lnTo>
                    <a:lnTo>
                      <a:pt x="14" y="0"/>
                    </a:lnTo>
                    <a:lnTo>
                      <a:pt x="13" y="1"/>
                    </a:lnTo>
                    <a:lnTo>
                      <a:pt x="12" y="2"/>
                    </a:lnTo>
                    <a:lnTo>
                      <a:pt x="11" y="3"/>
                    </a:lnTo>
                    <a:lnTo>
                      <a:pt x="9" y="4"/>
                    </a:lnTo>
                    <a:lnTo>
                      <a:pt x="9" y="5"/>
                    </a:lnTo>
                    <a:lnTo>
                      <a:pt x="8" y="7"/>
                    </a:lnTo>
                    <a:lnTo>
                      <a:pt x="7" y="8"/>
                    </a:lnTo>
                    <a:lnTo>
                      <a:pt x="6" y="10"/>
                    </a:lnTo>
                    <a:lnTo>
                      <a:pt x="6" y="12"/>
                    </a:lnTo>
                    <a:lnTo>
                      <a:pt x="5" y="14"/>
                    </a:lnTo>
                    <a:lnTo>
                      <a:pt x="5" y="16"/>
                    </a:lnTo>
                    <a:lnTo>
                      <a:pt x="5" y="18"/>
                    </a:lnTo>
                    <a:lnTo>
                      <a:pt x="5" y="20"/>
                    </a:lnTo>
                    <a:lnTo>
                      <a:pt x="0" y="167"/>
                    </a:lnTo>
                    <a:lnTo>
                      <a:pt x="0" y="169"/>
                    </a:lnTo>
                    <a:lnTo>
                      <a:pt x="0" y="171"/>
                    </a:lnTo>
                    <a:lnTo>
                      <a:pt x="1" y="175"/>
                    </a:lnTo>
                    <a:lnTo>
                      <a:pt x="1" y="177"/>
                    </a:lnTo>
                    <a:lnTo>
                      <a:pt x="2" y="180"/>
                    </a:lnTo>
                    <a:lnTo>
                      <a:pt x="3" y="182"/>
                    </a:lnTo>
                    <a:lnTo>
                      <a:pt x="5" y="185"/>
                    </a:lnTo>
                    <a:lnTo>
                      <a:pt x="6" y="188"/>
                    </a:lnTo>
                    <a:lnTo>
                      <a:pt x="7" y="190"/>
                    </a:lnTo>
                    <a:lnTo>
                      <a:pt x="9" y="192"/>
                    </a:lnTo>
                    <a:lnTo>
                      <a:pt x="11" y="194"/>
                    </a:lnTo>
                    <a:lnTo>
                      <a:pt x="12" y="196"/>
                    </a:lnTo>
                    <a:lnTo>
                      <a:pt x="14" y="197"/>
                    </a:lnTo>
                    <a:lnTo>
                      <a:pt x="15"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485" name="Freeform 402"/>
              <p:cNvSpPr>
                <a:spLocks/>
              </p:cNvSpPr>
              <p:nvPr/>
            </p:nvSpPr>
            <p:spPr bwMode="auto">
              <a:xfrm>
                <a:off x="4606" y="1289"/>
                <a:ext cx="1" cy="9"/>
              </a:xfrm>
              <a:custGeom>
                <a:avLst/>
                <a:gdLst>
                  <a:gd name="T0" fmla="*/ 0 w 37"/>
                  <a:gd name="T1" fmla="*/ 9 h 208"/>
                  <a:gd name="T2" fmla="*/ 0 w 37"/>
                  <a:gd name="T3" fmla="*/ 9 h 208"/>
                  <a:gd name="T4" fmla="*/ 1 w 37"/>
                  <a:gd name="T5" fmla="*/ 9 h 208"/>
                  <a:gd name="T6" fmla="*/ 1 w 37"/>
                  <a:gd name="T7" fmla="*/ 9 h 208"/>
                  <a:gd name="T8" fmla="*/ 1 w 37"/>
                  <a:gd name="T9" fmla="*/ 8 h 208"/>
                  <a:gd name="T10" fmla="*/ 1 w 37"/>
                  <a:gd name="T11" fmla="*/ 8 h 208"/>
                  <a:gd name="T12" fmla="*/ 1 w 37"/>
                  <a:gd name="T13" fmla="*/ 8 h 208"/>
                  <a:gd name="T14" fmla="*/ 1 w 37"/>
                  <a:gd name="T15" fmla="*/ 8 h 208"/>
                  <a:gd name="T16" fmla="*/ 1 w 37"/>
                  <a:gd name="T17" fmla="*/ 1 h 208"/>
                  <a:gd name="T18" fmla="*/ 1 w 37"/>
                  <a:gd name="T19" fmla="*/ 1 h 208"/>
                  <a:gd name="T20" fmla="*/ 1 w 37"/>
                  <a:gd name="T21" fmla="*/ 0 h 208"/>
                  <a:gd name="T22" fmla="*/ 1 w 37"/>
                  <a:gd name="T23" fmla="*/ 0 h 208"/>
                  <a:gd name="T24" fmla="*/ 1 w 37"/>
                  <a:gd name="T25" fmla="*/ 0 h 208"/>
                  <a:gd name="T26" fmla="*/ 1 w 37"/>
                  <a:gd name="T27" fmla="*/ 0 h 208"/>
                  <a:gd name="T28" fmla="*/ 0 w 37"/>
                  <a:gd name="T29" fmla="*/ 0 h 208"/>
                  <a:gd name="T30" fmla="*/ 0 w 37"/>
                  <a:gd name="T31" fmla="*/ 0 h 208"/>
                  <a:gd name="T32" fmla="*/ 0 w 37"/>
                  <a:gd name="T33" fmla="*/ 0 h 208"/>
                  <a:gd name="T34" fmla="*/ 0 w 37"/>
                  <a:gd name="T35" fmla="*/ 0 h 208"/>
                  <a:gd name="T36" fmla="*/ 0 w 37"/>
                  <a:gd name="T37" fmla="*/ 0 h 208"/>
                  <a:gd name="T38" fmla="*/ 0 w 37"/>
                  <a:gd name="T39" fmla="*/ 0 h 208"/>
                  <a:gd name="T40" fmla="*/ 0 w 37"/>
                  <a:gd name="T41" fmla="*/ 0 h 208"/>
                  <a:gd name="T42" fmla="*/ 0 w 37"/>
                  <a:gd name="T43" fmla="*/ 0 h 208"/>
                  <a:gd name="T44" fmla="*/ 0 w 37"/>
                  <a:gd name="T45" fmla="*/ 1 h 208"/>
                  <a:gd name="T46" fmla="*/ 0 w 37"/>
                  <a:gd name="T47" fmla="*/ 1 h 208"/>
                  <a:gd name="T48" fmla="*/ 0 w 37"/>
                  <a:gd name="T49" fmla="*/ 1 h 208"/>
                  <a:gd name="T50" fmla="*/ 0 w 37"/>
                  <a:gd name="T51" fmla="*/ 8 h 208"/>
                  <a:gd name="T52" fmla="*/ 0 w 37"/>
                  <a:gd name="T53" fmla="*/ 8 h 208"/>
                  <a:gd name="T54" fmla="*/ 0 w 37"/>
                  <a:gd name="T55" fmla="*/ 9 h 208"/>
                  <a:gd name="T56" fmla="*/ 0 w 37"/>
                  <a:gd name="T57" fmla="*/ 9 h 208"/>
                  <a:gd name="T58" fmla="*/ 0 w 37"/>
                  <a:gd name="T59" fmla="*/ 9 h 208"/>
                  <a:gd name="T60" fmla="*/ 0 w 37"/>
                  <a:gd name="T61" fmla="*/ 9 h 208"/>
                  <a:gd name="T62" fmla="*/ 0 w 37"/>
                  <a:gd name="T63" fmla="*/ 9 h 208"/>
                  <a:gd name="T64" fmla="*/ 0 w 3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8"/>
                  <a:gd name="T101" fmla="*/ 37 w 3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8">
                    <a:moveTo>
                      <a:pt x="14" y="208"/>
                    </a:moveTo>
                    <a:lnTo>
                      <a:pt x="15" y="207"/>
                    </a:lnTo>
                    <a:lnTo>
                      <a:pt x="16" y="207"/>
                    </a:lnTo>
                    <a:lnTo>
                      <a:pt x="18" y="205"/>
                    </a:lnTo>
                    <a:lnTo>
                      <a:pt x="20" y="204"/>
                    </a:lnTo>
                    <a:lnTo>
                      <a:pt x="22" y="202"/>
                    </a:lnTo>
                    <a:lnTo>
                      <a:pt x="24" y="200"/>
                    </a:lnTo>
                    <a:lnTo>
                      <a:pt x="25" y="198"/>
                    </a:lnTo>
                    <a:lnTo>
                      <a:pt x="27" y="196"/>
                    </a:lnTo>
                    <a:lnTo>
                      <a:pt x="29" y="193"/>
                    </a:lnTo>
                    <a:lnTo>
                      <a:pt x="30" y="191"/>
                    </a:lnTo>
                    <a:lnTo>
                      <a:pt x="32" y="188"/>
                    </a:lnTo>
                    <a:lnTo>
                      <a:pt x="33" y="186"/>
                    </a:lnTo>
                    <a:lnTo>
                      <a:pt x="34" y="183"/>
                    </a:lnTo>
                    <a:lnTo>
                      <a:pt x="35" y="181"/>
                    </a:lnTo>
                    <a:lnTo>
                      <a:pt x="35" y="177"/>
                    </a:lnTo>
                    <a:lnTo>
                      <a:pt x="37" y="176"/>
                    </a:lnTo>
                    <a:lnTo>
                      <a:pt x="27" y="20"/>
                    </a:lnTo>
                    <a:lnTo>
                      <a:pt x="26" y="17"/>
                    </a:lnTo>
                    <a:lnTo>
                      <a:pt x="26" y="15"/>
                    </a:lnTo>
                    <a:lnTo>
                      <a:pt x="26" y="13"/>
                    </a:lnTo>
                    <a:lnTo>
                      <a:pt x="25" y="11"/>
                    </a:lnTo>
                    <a:lnTo>
                      <a:pt x="25" y="10"/>
                    </a:lnTo>
                    <a:lnTo>
                      <a:pt x="24" y="8"/>
                    </a:lnTo>
                    <a:lnTo>
                      <a:pt x="23" y="7"/>
                    </a:lnTo>
                    <a:lnTo>
                      <a:pt x="23" y="5"/>
                    </a:lnTo>
                    <a:lnTo>
                      <a:pt x="22" y="4"/>
                    </a:lnTo>
                    <a:lnTo>
                      <a:pt x="21" y="3"/>
                    </a:lnTo>
                    <a:lnTo>
                      <a:pt x="20" y="2"/>
                    </a:lnTo>
                    <a:lnTo>
                      <a:pt x="18" y="1"/>
                    </a:lnTo>
                    <a:lnTo>
                      <a:pt x="17" y="0"/>
                    </a:lnTo>
                    <a:lnTo>
                      <a:pt x="16" y="0"/>
                    </a:lnTo>
                    <a:lnTo>
                      <a:pt x="15" y="0"/>
                    </a:lnTo>
                    <a:lnTo>
                      <a:pt x="14" y="0"/>
                    </a:lnTo>
                    <a:lnTo>
                      <a:pt x="12" y="0"/>
                    </a:lnTo>
                    <a:lnTo>
                      <a:pt x="11" y="0"/>
                    </a:lnTo>
                    <a:lnTo>
                      <a:pt x="9" y="0"/>
                    </a:lnTo>
                    <a:lnTo>
                      <a:pt x="8" y="1"/>
                    </a:lnTo>
                    <a:lnTo>
                      <a:pt x="7" y="2"/>
                    </a:lnTo>
                    <a:lnTo>
                      <a:pt x="6" y="3"/>
                    </a:lnTo>
                    <a:lnTo>
                      <a:pt x="4"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4" y="204"/>
                    </a:lnTo>
                    <a:lnTo>
                      <a:pt x="6" y="205"/>
                    </a:lnTo>
                    <a:lnTo>
                      <a:pt x="7" y="205"/>
                    </a:lnTo>
                    <a:lnTo>
                      <a:pt x="8" y="206"/>
                    </a:lnTo>
                    <a:lnTo>
                      <a:pt x="9" y="207"/>
                    </a:lnTo>
                    <a:lnTo>
                      <a:pt x="11" y="207"/>
                    </a:lnTo>
                    <a:lnTo>
                      <a:pt x="12" y="207"/>
                    </a:lnTo>
                    <a:lnTo>
                      <a:pt x="14" y="208"/>
                    </a:lnTo>
                    <a:close/>
                  </a:path>
                </a:pathLst>
              </a:custGeom>
              <a:solidFill>
                <a:srgbClr val="DADEDC"/>
              </a:solidFill>
              <a:ln w="0">
                <a:solidFill>
                  <a:srgbClr val="000000"/>
                </a:solidFill>
                <a:round/>
                <a:headEnd/>
                <a:tailEnd/>
              </a:ln>
            </p:spPr>
            <p:txBody>
              <a:bodyPr/>
              <a:lstStyle/>
              <a:p>
                <a:pPr algn="ctr"/>
                <a:endParaRPr lang="en-US" sz="1800"/>
              </a:p>
            </p:txBody>
          </p:sp>
          <p:sp>
            <p:nvSpPr>
              <p:cNvPr id="309486" name="Freeform 403"/>
              <p:cNvSpPr>
                <a:spLocks/>
              </p:cNvSpPr>
              <p:nvPr/>
            </p:nvSpPr>
            <p:spPr bwMode="auto">
              <a:xfrm>
                <a:off x="4590" y="1289"/>
                <a:ext cx="15" cy="4"/>
              </a:xfrm>
              <a:custGeom>
                <a:avLst/>
                <a:gdLst>
                  <a:gd name="T0" fmla="*/ 14 w 341"/>
                  <a:gd name="T1" fmla="*/ 4 h 99"/>
                  <a:gd name="T2" fmla="*/ 14 w 341"/>
                  <a:gd name="T3" fmla="*/ 4 h 99"/>
                  <a:gd name="T4" fmla="*/ 14 w 341"/>
                  <a:gd name="T5" fmla="*/ 4 h 99"/>
                  <a:gd name="T6" fmla="*/ 14 w 341"/>
                  <a:gd name="T7" fmla="*/ 4 h 99"/>
                  <a:gd name="T8" fmla="*/ 15 w 341"/>
                  <a:gd name="T9" fmla="*/ 4 h 99"/>
                  <a:gd name="T10" fmla="*/ 15 w 341"/>
                  <a:gd name="T11" fmla="*/ 3 h 99"/>
                  <a:gd name="T12" fmla="*/ 15 w 341"/>
                  <a:gd name="T13" fmla="*/ 3 h 99"/>
                  <a:gd name="T14" fmla="*/ 15 w 341"/>
                  <a:gd name="T15" fmla="*/ 3 h 99"/>
                  <a:gd name="T16" fmla="*/ 15 w 341"/>
                  <a:gd name="T17" fmla="*/ 1 h 99"/>
                  <a:gd name="T18" fmla="*/ 15 w 341"/>
                  <a:gd name="T19" fmla="*/ 1 h 99"/>
                  <a:gd name="T20" fmla="*/ 15 w 341"/>
                  <a:gd name="T21" fmla="*/ 1 h 99"/>
                  <a:gd name="T22" fmla="*/ 15 w 341"/>
                  <a:gd name="T23" fmla="*/ 1 h 99"/>
                  <a:gd name="T24" fmla="*/ 15 w 341"/>
                  <a:gd name="T25" fmla="*/ 0 h 99"/>
                  <a:gd name="T26" fmla="*/ 14 w 341"/>
                  <a:gd name="T27" fmla="*/ 0 h 99"/>
                  <a:gd name="T28" fmla="*/ 14 w 341"/>
                  <a:gd name="T29" fmla="*/ 0 h 99"/>
                  <a:gd name="T30" fmla="*/ 14 w 341"/>
                  <a:gd name="T31" fmla="*/ 0 h 99"/>
                  <a:gd name="T32" fmla="*/ 13 w 341"/>
                  <a:gd name="T33" fmla="*/ 0 h 99"/>
                  <a:gd name="T34" fmla="*/ 1 w 341"/>
                  <a:gd name="T35" fmla="*/ 0 h 99"/>
                  <a:gd name="T36" fmla="*/ 1 w 341"/>
                  <a:gd name="T37" fmla="*/ 0 h 99"/>
                  <a:gd name="T38" fmla="*/ 1 w 341"/>
                  <a:gd name="T39" fmla="*/ 0 h 99"/>
                  <a:gd name="T40" fmla="*/ 1 w 341"/>
                  <a:gd name="T41" fmla="*/ 0 h 99"/>
                  <a:gd name="T42" fmla="*/ 0 w 341"/>
                  <a:gd name="T43" fmla="*/ 0 h 99"/>
                  <a:gd name="T44" fmla="*/ 0 w 341"/>
                  <a:gd name="T45" fmla="*/ 1 h 99"/>
                  <a:gd name="T46" fmla="*/ 0 w 341"/>
                  <a:gd name="T47" fmla="*/ 1 h 99"/>
                  <a:gd name="T48" fmla="*/ 0 w 341"/>
                  <a:gd name="T49" fmla="*/ 1 h 99"/>
                  <a:gd name="T50" fmla="*/ 0 w 341"/>
                  <a:gd name="T51" fmla="*/ 3 h 99"/>
                  <a:gd name="T52" fmla="*/ 0 w 341"/>
                  <a:gd name="T53" fmla="*/ 3 h 99"/>
                  <a:gd name="T54" fmla="*/ 0 w 341"/>
                  <a:gd name="T55" fmla="*/ 3 h 99"/>
                  <a:gd name="T56" fmla="*/ 0 w 341"/>
                  <a:gd name="T57" fmla="*/ 3 h 99"/>
                  <a:gd name="T58" fmla="*/ 0 w 341"/>
                  <a:gd name="T59" fmla="*/ 4 h 99"/>
                  <a:gd name="T60" fmla="*/ 1 w 341"/>
                  <a:gd name="T61" fmla="*/ 4 h 99"/>
                  <a:gd name="T62" fmla="*/ 1 w 341"/>
                  <a:gd name="T63" fmla="*/ 4 h 99"/>
                  <a:gd name="T64" fmla="*/ 1 w 341"/>
                  <a:gd name="T65" fmla="*/ 4 h 99"/>
                  <a:gd name="T66" fmla="*/ 2 w 34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99"/>
                  <a:gd name="T104" fmla="*/ 341 w 34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99">
                    <a:moveTo>
                      <a:pt x="305" y="99"/>
                    </a:moveTo>
                    <a:lnTo>
                      <a:pt x="309" y="98"/>
                    </a:lnTo>
                    <a:lnTo>
                      <a:pt x="312" y="98"/>
                    </a:lnTo>
                    <a:lnTo>
                      <a:pt x="316" y="97"/>
                    </a:lnTo>
                    <a:lnTo>
                      <a:pt x="319" y="96"/>
                    </a:lnTo>
                    <a:lnTo>
                      <a:pt x="322" y="95"/>
                    </a:lnTo>
                    <a:lnTo>
                      <a:pt x="325" y="93"/>
                    </a:lnTo>
                    <a:lnTo>
                      <a:pt x="328" y="91"/>
                    </a:lnTo>
                    <a:lnTo>
                      <a:pt x="330" y="89"/>
                    </a:lnTo>
                    <a:lnTo>
                      <a:pt x="332" y="87"/>
                    </a:lnTo>
                    <a:lnTo>
                      <a:pt x="334" y="85"/>
                    </a:lnTo>
                    <a:lnTo>
                      <a:pt x="336" y="82"/>
                    </a:lnTo>
                    <a:lnTo>
                      <a:pt x="338" y="80"/>
                    </a:lnTo>
                    <a:lnTo>
                      <a:pt x="339" y="77"/>
                    </a:lnTo>
                    <a:lnTo>
                      <a:pt x="340" y="74"/>
                    </a:lnTo>
                    <a:lnTo>
                      <a:pt x="340" y="71"/>
                    </a:lnTo>
                    <a:lnTo>
                      <a:pt x="341" y="67"/>
                    </a:lnTo>
                    <a:lnTo>
                      <a:pt x="341" y="32"/>
                    </a:lnTo>
                    <a:lnTo>
                      <a:pt x="340" y="27"/>
                    </a:lnTo>
                    <a:lnTo>
                      <a:pt x="340" y="24"/>
                    </a:lnTo>
                    <a:lnTo>
                      <a:pt x="339" y="21"/>
                    </a:lnTo>
                    <a:lnTo>
                      <a:pt x="338" y="18"/>
                    </a:lnTo>
                    <a:lnTo>
                      <a:pt x="336" y="16"/>
                    </a:lnTo>
                    <a:lnTo>
                      <a:pt x="334" y="13"/>
                    </a:lnTo>
                    <a:lnTo>
                      <a:pt x="332" y="11"/>
                    </a:lnTo>
                    <a:lnTo>
                      <a:pt x="330" y="9"/>
                    </a:lnTo>
                    <a:lnTo>
                      <a:pt x="328" y="7"/>
                    </a:lnTo>
                    <a:lnTo>
                      <a:pt x="325" y="5"/>
                    </a:lnTo>
                    <a:lnTo>
                      <a:pt x="322" y="3"/>
                    </a:lnTo>
                    <a:lnTo>
                      <a:pt x="319" y="2"/>
                    </a:lnTo>
                    <a:lnTo>
                      <a:pt x="316" y="1"/>
                    </a:lnTo>
                    <a:lnTo>
                      <a:pt x="312" y="0"/>
                    </a:lnTo>
                    <a:lnTo>
                      <a:pt x="309" y="0"/>
                    </a:lnTo>
                    <a:lnTo>
                      <a:pt x="305" y="0"/>
                    </a:lnTo>
                    <a:lnTo>
                      <a:pt x="36" y="0"/>
                    </a:lnTo>
                    <a:lnTo>
                      <a:pt x="31" y="0"/>
                    </a:lnTo>
                    <a:lnTo>
                      <a:pt x="28" y="0"/>
                    </a:lnTo>
                    <a:lnTo>
                      <a:pt x="24" y="1"/>
                    </a:lnTo>
                    <a:lnTo>
                      <a:pt x="21" y="2"/>
                    </a:lnTo>
                    <a:lnTo>
                      <a:pt x="18" y="3"/>
                    </a:lnTo>
                    <a:lnTo>
                      <a:pt x="15" y="5"/>
                    </a:lnTo>
                    <a:lnTo>
                      <a:pt x="12"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2" y="91"/>
                    </a:lnTo>
                    <a:lnTo>
                      <a:pt x="15" y="93"/>
                    </a:lnTo>
                    <a:lnTo>
                      <a:pt x="18" y="95"/>
                    </a:lnTo>
                    <a:lnTo>
                      <a:pt x="21" y="96"/>
                    </a:lnTo>
                    <a:lnTo>
                      <a:pt x="24" y="97"/>
                    </a:lnTo>
                    <a:lnTo>
                      <a:pt x="28" y="98"/>
                    </a:lnTo>
                    <a:lnTo>
                      <a:pt x="31" y="98"/>
                    </a:lnTo>
                    <a:lnTo>
                      <a:pt x="36" y="99"/>
                    </a:lnTo>
                    <a:lnTo>
                      <a:pt x="305" y="99"/>
                    </a:lnTo>
                    <a:close/>
                  </a:path>
                </a:pathLst>
              </a:custGeom>
              <a:solidFill>
                <a:srgbClr val="F2EEEA"/>
              </a:solidFill>
              <a:ln w="0">
                <a:solidFill>
                  <a:srgbClr val="000000"/>
                </a:solidFill>
                <a:round/>
                <a:headEnd/>
                <a:tailEnd/>
              </a:ln>
            </p:spPr>
            <p:txBody>
              <a:bodyPr/>
              <a:lstStyle/>
              <a:p>
                <a:pPr algn="ctr"/>
                <a:endParaRPr lang="en-US" sz="1800"/>
              </a:p>
            </p:txBody>
          </p:sp>
          <p:sp>
            <p:nvSpPr>
              <p:cNvPr id="309487" name="Freeform 404"/>
              <p:cNvSpPr>
                <a:spLocks/>
              </p:cNvSpPr>
              <p:nvPr/>
            </p:nvSpPr>
            <p:spPr bwMode="auto">
              <a:xfrm>
                <a:off x="4565" y="1288"/>
                <a:ext cx="21" cy="12"/>
              </a:xfrm>
              <a:custGeom>
                <a:avLst/>
                <a:gdLst>
                  <a:gd name="T0" fmla="*/ 18 w 478"/>
                  <a:gd name="T1" fmla="*/ 12 h 283"/>
                  <a:gd name="T2" fmla="*/ 19 w 478"/>
                  <a:gd name="T3" fmla="*/ 12 h 283"/>
                  <a:gd name="T4" fmla="*/ 19 w 478"/>
                  <a:gd name="T5" fmla="*/ 12 h 283"/>
                  <a:gd name="T6" fmla="*/ 20 w 478"/>
                  <a:gd name="T7" fmla="*/ 11 h 283"/>
                  <a:gd name="T8" fmla="*/ 20 w 478"/>
                  <a:gd name="T9" fmla="*/ 11 h 283"/>
                  <a:gd name="T10" fmla="*/ 21 w 478"/>
                  <a:gd name="T11" fmla="*/ 10 h 283"/>
                  <a:gd name="T12" fmla="*/ 21 w 478"/>
                  <a:gd name="T13" fmla="*/ 10 h 283"/>
                  <a:gd name="T14" fmla="*/ 21 w 478"/>
                  <a:gd name="T15" fmla="*/ 9 h 283"/>
                  <a:gd name="T16" fmla="*/ 20 w 478"/>
                  <a:gd name="T17" fmla="*/ 3 h 283"/>
                  <a:gd name="T18" fmla="*/ 20 w 478"/>
                  <a:gd name="T19" fmla="*/ 2 h 283"/>
                  <a:gd name="T20" fmla="*/ 20 w 478"/>
                  <a:gd name="T21" fmla="*/ 2 h 283"/>
                  <a:gd name="T22" fmla="*/ 20 w 478"/>
                  <a:gd name="T23" fmla="*/ 1 h 283"/>
                  <a:gd name="T24" fmla="*/ 20 w 478"/>
                  <a:gd name="T25" fmla="*/ 1 h 283"/>
                  <a:gd name="T26" fmla="*/ 19 w 478"/>
                  <a:gd name="T27" fmla="*/ 0 h 283"/>
                  <a:gd name="T28" fmla="*/ 19 w 478"/>
                  <a:gd name="T29" fmla="*/ 0 h 283"/>
                  <a:gd name="T30" fmla="*/ 19 w 478"/>
                  <a:gd name="T31" fmla="*/ 0 h 283"/>
                  <a:gd name="T32" fmla="*/ 18 w 478"/>
                  <a:gd name="T33" fmla="*/ 0 h 283"/>
                  <a:gd name="T34" fmla="*/ 3 w 478"/>
                  <a:gd name="T35" fmla="*/ 0 h 283"/>
                  <a:gd name="T36" fmla="*/ 2 w 478"/>
                  <a:gd name="T37" fmla="*/ 0 h 283"/>
                  <a:gd name="T38" fmla="*/ 2 w 478"/>
                  <a:gd name="T39" fmla="*/ 0 h 283"/>
                  <a:gd name="T40" fmla="*/ 1 w 478"/>
                  <a:gd name="T41" fmla="*/ 1 h 283"/>
                  <a:gd name="T42" fmla="*/ 1 w 478"/>
                  <a:gd name="T43" fmla="*/ 1 h 283"/>
                  <a:gd name="T44" fmla="*/ 1 w 478"/>
                  <a:gd name="T45" fmla="*/ 1 h 283"/>
                  <a:gd name="T46" fmla="*/ 1 w 478"/>
                  <a:gd name="T47" fmla="*/ 2 h 283"/>
                  <a:gd name="T48" fmla="*/ 1 w 478"/>
                  <a:gd name="T49" fmla="*/ 3 h 283"/>
                  <a:gd name="T50" fmla="*/ 0 w 478"/>
                  <a:gd name="T51" fmla="*/ 9 h 283"/>
                  <a:gd name="T52" fmla="*/ 0 w 478"/>
                  <a:gd name="T53" fmla="*/ 10 h 283"/>
                  <a:gd name="T54" fmla="*/ 0 w 478"/>
                  <a:gd name="T55" fmla="*/ 10 h 283"/>
                  <a:gd name="T56" fmla="*/ 1 w 478"/>
                  <a:gd name="T57" fmla="*/ 11 h 283"/>
                  <a:gd name="T58" fmla="*/ 1 w 478"/>
                  <a:gd name="T59" fmla="*/ 11 h 283"/>
                  <a:gd name="T60" fmla="*/ 1 w 478"/>
                  <a:gd name="T61" fmla="*/ 11 h 283"/>
                  <a:gd name="T62" fmla="*/ 2 w 478"/>
                  <a:gd name="T63" fmla="*/ 12 h 283"/>
                  <a:gd name="T64" fmla="*/ 2 w 478"/>
                  <a:gd name="T65" fmla="*/ 12 h 283"/>
                  <a:gd name="T66" fmla="*/ 3 w 478"/>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8"/>
                  <a:gd name="T103" fmla="*/ 0 h 283"/>
                  <a:gd name="T104" fmla="*/ 478 w 478"/>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8" h="283">
                    <a:moveTo>
                      <a:pt x="415" y="283"/>
                    </a:moveTo>
                    <a:lnTo>
                      <a:pt x="419" y="282"/>
                    </a:lnTo>
                    <a:lnTo>
                      <a:pt x="425" y="281"/>
                    </a:lnTo>
                    <a:lnTo>
                      <a:pt x="431" y="279"/>
                    </a:lnTo>
                    <a:lnTo>
                      <a:pt x="436" y="277"/>
                    </a:lnTo>
                    <a:lnTo>
                      <a:pt x="441" y="274"/>
                    </a:lnTo>
                    <a:lnTo>
                      <a:pt x="446" y="271"/>
                    </a:lnTo>
                    <a:lnTo>
                      <a:pt x="451" y="267"/>
                    </a:lnTo>
                    <a:lnTo>
                      <a:pt x="456" y="263"/>
                    </a:lnTo>
                    <a:lnTo>
                      <a:pt x="460" y="258"/>
                    </a:lnTo>
                    <a:lnTo>
                      <a:pt x="464" y="252"/>
                    </a:lnTo>
                    <a:lnTo>
                      <a:pt x="469" y="247"/>
                    </a:lnTo>
                    <a:lnTo>
                      <a:pt x="472" y="241"/>
                    </a:lnTo>
                    <a:lnTo>
                      <a:pt x="474" y="235"/>
                    </a:lnTo>
                    <a:lnTo>
                      <a:pt x="476" y="229"/>
                    </a:lnTo>
                    <a:lnTo>
                      <a:pt x="477" y="222"/>
                    </a:lnTo>
                    <a:lnTo>
                      <a:pt x="478" y="216"/>
                    </a:lnTo>
                    <a:lnTo>
                      <a:pt x="463" y="68"/>
                    </a:lnTo>
                    <a:lnTo>
                      <a:pt x="462" y="61"/>
                    </a:lnTo>
                    <a:lnTo>
                      <a:pt x="462" y="53"/>
                    </a:lnTo>
                    <a:lnTo>
                      <a:pt x="460" y="47"/>
                    </a:lnTo>
                    <a:lnTo>
                      <a:pt x="459" y="41"/>
                    </a:lnTo>
                    <a:lnTo>
                      <a:pt x="457" y="35"/>
                    </a:lnTo>
                    <a:lnTo>
                      <a:pt x="454" y="30"/>
                    </a:lnTo>
                    <a:lnTo>
                      <a:pt x="452" y="25"/>
                    </a:lnTo>
                    <a:lnTo>
                      <a:pt x="449" y="20"/>
                    </a:lnTo>
                    <a:lnTo>
                      <a:pt x="445" y="16"/>
                    </a:lnTo>
                    <a:lnTo>
                      <a:pt x="442" y="11"/>
                    </a:lnTo>
                    <a:lnTo>
                      <a:pt x="438" y="8"/>
                    </a:lnTo>
                    <a:lnTo>
                      <a:pt x="434" y="5"/>
                    </a:lnTo>
                    <a:lnTo>
                      <a:pt x="429" y="3"/>
                    </a:lnTo>
                    <a:lnTo>
                      <a:pt x="424" y="1"/>
                    </a:lnTo>
                    <a:lnTo>
                      <a:pt x="419" y="0"/>
                    </a:lnTo>
                    <a:lnTo>
                      <a:pt x="415" y="0"/>
                    </a:lnTo>
                    <a:lnTo>
                      <a:pt x="62" y="0"/>
                    </a:lnTo>
                    <a:lnTo>
                      <a:pt x="57" y="0"/>
                    </a:lnTo>
                    <a:lnTo>
                      <a:pt x="52" y="1"/>
                    </a:lnTo>
                    <a:lnTo>
                      <a:pt x="48" y="3"/>
                    </a:lnTo>
                    <a:lnTo>
                      <a:pt x="43" y="5"/>
                    </a:lnTo>
                    <a:lnTo>
                      <a:pt x="38" y="8"/>
                    </a:lnTo>
                    <a:lnTo>
                      <a:pt x="35" y="11"/>
                    </a:lnTo>
                    <a:lnTo>
                      <a:pt x="31" y="16"/>
                    </a:lnTo>
                    <a:lnTo>
                      <a:pt x="28" y="20"/>
                    </a:lnTo>
                    <a:lnTo>
                      <a:pt x="25" y="25"/>
                    </a:lnTo>
                    <a:lnTo>
                      <a:pt x="22" y="30"/>
                    </a:lnTo>
                    <a:lnTo>
                      <a:pt x="20" y="35"/>
                    </a:lnTo>
                    <a:lnTo>
                      <a:pt x="18" y="41"/>
                    </a:lnTo>
                    <a:lnTo>
                      <a:pt x="17" y="47"/>
                    </a:lnTo>
                    <a:lnTo>
                      <a:pt x="15" y="53"/>
                    </a:lnTo>
                    <a:lnTo>
                      <a:pt x="15" y="61"/>
                    </a:lnTo>
                    <a:lnTo>
                      <a:pt x="15" y="68"/>
                    </a:lnTo>
                    <a:lnTo>
                      <a:pt x="0" y="216"/>
                    </a:lnTo>
                    <a:lnTo>
                      <a:pt x="0" y="222"/>
                    </a:lnTo>
                    <a:lnTo>
                      <a:pt x="1" y="229"/>
                    </a:lnTo>
                    <a:lnTo>
                      <a:pt x="4" y="235"/>
                    </a:lnTo>
                    <a:lnTo>
                      <a:pt x="6" y="241"/>
                    </a:lnTo>
                    <a:lnTo>
                      <a:pt x="9" y="247"/>
                    </a:lnTo>
                    <a:lnTo>
                      <a:pt x="13" y="252"/>
                    </a:lnTo>
                    <a:lnTo>
                      <a:pt x="17" y="258"/>
                    </a:lnTo>
                    <a:lnTo>
                      <a:pt x="21" y="263"/>
                    </a:lnTo>
                    <a:lnTo>
                      <a:pt x="25" y="267"/>
                    </a:lnTo>
                    <a:lnTo>
                      <a:pt x="30" y="271"/>
                    </a:lnTo>
                    <a:lnTo>
                      <a:pt x="35" y="274"/>
                    </a:lnTo>
                    <a:lnTo>
                      <a:pt x="41" y="277"/>
                    </a:lnTo>
                    <a:lnTo>
                      <a:pt x="46" y="279"/>
                    </a:lnTo>
                    <a:lnTo>
                      <a:pt x="51" y="281"/>
                    </a:lnTo>
                    <a:lnTo>
                      <a:pt x="57" y="282"/>
                    </a:lnTo>
                    <a:lnTo>
                      <a:pt x="62" y="283"/>
                    </a:lnTo>
                    <a:lnTo>
                      <a:pt x="415" y="283"/>
                    </a:lnTo>
                    <a:close/>
                  </a:path>
                </a:pathLst>
              </a:custGeom>
              <a:solidFill>
                <a:srgbClr val="7F7F7F"/>
              </a:solidFill>
              <a:ln w="0">
                <a:solidFill>
                  <a:srgbClr val="000000"/>
                </a:solidFill>
                <a:round/>
                <a:headEnd/>
                <a:tailEnd/>
              </a:ln>
            </p:spPr>
            <p:txBody>
              <a:bodyPr/>
              <a:lstStyle/>
              <a:p>
                <a:pPr algn="ctr"/>
                <a:endParaRPr lang="en-US" sz="1800"/>
              </a:p>
            </p:txBody>
          </p:sp>
          <p:sp>
            <p:nvSpPr>
              <p:cNvPr id="309488" name="Freeform 405"/>
              <p:cNvSpPr>
                <a:spLocks/>
              </p:cNvSpPr>
              <p:nvPr/>
            </p:nvSpPr>
            <p:spPr bwMode="auto">
              <a:xfrm>
                <a:off x="4565" y="1288"/>
                <a:ext cx="20" cy="12"/>
              </a:xfrm>
              <a:custGeom>
                <a:avLst/>
                <a:gdLst>
                  <a:gd name="T0" fmla="*/ 18 w 455"/>
                  <a:gd name="T1" fmla="*/ 12 h 269"/>
                  <a:gd name="T2" fmla="*/ 18 w 455"/>
                  <a:gd name="T3" fmla="*/ 12 h 269"/>
                  <a:gd name="T4" fmla="*/ 18 w 455"/>
                  <a:gd name="T5" fmla="*/ 12 h 269"/>
                  <a:gd name="T6" fmla="*/ 19 w 455"/>
                  <a:gd name="T7" fmla="*/ 11 h 269"/>
                  <a:gd name="T8" fmla="*/ 19 w 455"/>
                  <a:gd name="T9" fmla="*/ 11 h 269"/>
                  <a:gd name="T10" fmla="*/ 20 w 455"/>
                  <a:gd name="T11" fmla="*/ 10 h 269"/>
                  <a:gd name="T12" fmla="*/ 20 w 455"/>
                  <a:gd name="T13" fmla="*/ 10 h 269"/>
                  <a:gd name="T14" fmla="*/ 20 w 455"/>
                  <a:gd name="T15" fmla="*/ 9 h 269"/>
                  <a:gd name="T16" fmla="*/ 19 w 455"/>
                  <a:gd name="T17" fmla="*/ 3 h 269"/>
                  <a:gd name="T18" fmla="*/ 19 w 455"/>
                  <a:gd name="T19" fmla="*/ 2 h 269"/>
                  <a:gd name="T20" fmla="*/ 19 w 455"/>
                  <a:gd name="T21" fmla="*/ 2 h 269"/>
                  <a:gd name="T22" fmla="*/ 19 w 455"/>
                  <a:gd name="T23" fmla="*/ 1 h 269"/>
                  <a:gd name="T24" fmla="*/ 19 w 455"/>
                  <a:gd name="T25" fmla="*/ 1 h 269"/>
                  <a:gd name="T26" fmla="*/ 19 w 455"/>
                  <a:gd name="T27" fmla="*/ 0 h 269"/>
                  <a:gd name="T28" fmla="*/ 18 w 455"/>
                  <a:gd name="T29" fmla="*/ 0 h 269"/>
                  <a:gd name="T30" fmla="*/ 18 w 455"/>
                  <a:gd name="T31" fmla="*/ 0 h 269"/>
                  <a:gd name="T32" fmla="*/ 17 w 455"/>
                  <a:gd name="T33" fmla="*/ 0 h 269"/>
                  <a:gd name="T34" fmla="*/ 2 w 455"/>
                  <a:gd name="T35" fmla="*/ 0 h 269"/>
                  <a:gd name="T36" fmla="*/ 2 w 455"/>
                  <a:gd name="T37" fmla="*/ 0 h 269"/>
                  <a:gd name="T38" fmla="*/ 2 w 455"/>
                  <a:gd name="T39" fmla="*/ 0 h 269"/>
                  <a:gd name="T40" fmla="*/ 1 w 455"/>
                  <a:gd name="T41" fmla="*/ 1 h 269"/>
                  <a:gd name="T42" fmla="*/ 1 w 455"/>
                  <a:gd name="T43" fmla="*/ 1 h 269"/>
                  <a:gd name="T44" fmla="*/ 1 w 455"/>
                  <a:gd name="T45" fmla="*/ 1 h 269"/>
                  <a:gd name="T46" fmla="*/ 1 w 455"/>
                  <a:gd name="T47" fmla="*/ 2 h 269"/>
                  <a:gd name="T48" fmla="*/ 1 w 455"/>
                  <a:gd name="T49" fmla="*/ 3 h 269"/>
                  <a:gd name="T50" fmla="*/ 0 w 455"/>
                  <a:gd name="T51" fmla="*/ 9 h 269"/>
                  <a:gd name="T52" fmla="*/ 0 w 455"/>
                  <a:gd name="T53" fmla="*/ 10 h 269"/>
                  <a:gd name="T54" fmla="*/ 0 w 455"/>
                  <a:gd name="T55" fmla="*/ 10 h 269"/>
                  <a:gd name="T56" fmla="*/ 0 w 455"/>
                  <a:gd name="T57" fmla="*/ 11 h 269"/>
                  <a:gd name="T58" fmla="*/ 1 w 455"/>
                  <a:gd name="T59" fmla="*/ 11 h 269"/>
                  <a:gd name="T60" fmla="*/ 1 w 455"/>
                  <a:gd name="T61" fmla="*/ 12 h 269"/>
                  <a:gd name="T62" fmla="*/ 2 w 455"/>
                  <a:gd name="T63" fmla="*/ 12 h 269"/>
                  <a:gd name="T64" fmla="*/ 2 w 455"/>
                  <a:gd name="T65" fmla="*/ 12 h 269"/>
                  <a:gd name="T66" fmla="*/ 3 w 455"/>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5"/>
                  <a:gd name="T103" fmla="*/ 0 h 269"/>
                  <a:gd name="T104" fmla="*/ 455 w 45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5" h="269">
                    <a:moveTo>
                      <a:pt x="395" y="269"/>
                    </a:moveTo>
                    <a:lnTo>
                      <a:pt x="399" y="268"/>
                    </a:lnTo>
                    <a:lnTo>
                      <a:pt x="404" y="267"/>
                    </a:lnTo>
                    <a:lnTo>
                      <a:pt x="409" y="266"/>
                    </a:lnTo>
                    <a:lnTo>
                      <a:pt x="414" y="264"/>
                    </a:lnTo>
                    <a:lnTo>
                      <a:pt x="420" y="261"/>
                    </a:lnTo>
                    <a:lnTo>
                      <a:pt x="425" y="258"/>
                    </a:lnTo>
                    <a:lnTo>
                      <a:pt x="429" y="254"/>
                    </a:lnTo>
                    <a:lnTo>
                      <a:pt x="434" y="250"/>
                    </a:lnTo>
                    <a:lnTo>
                      <a:pt x="438" y="245"/>
                    </a:lnTo>
                    <a:lnTo>
                      <a:pt x="442" y="240"/>
                    </a:lnTo>
                    <a:lnTo>
                      <a:pt x="445" y="235"/>
                    </a:lnTo>
                    <a:lnTo>
                      <a:pt x="448" y="230"/>
                    </a:lnTo>
                    <a:lnTo>
                      <a:pt x="450" y="224"/>
                    </a:lnTo>
                    <a:lnTo>
                      <a:pt x="452" y="218"/>
                    </a:lnTo>
                    <a:lnTo>
                      <a:pt x="453" y="212"/>
                    </a:lnTo>
                    <a:lnTo>
                      <a:pt x="455" y="205"/>
                    </a:lnTo>
                    <a:lnTo>
                      <a:pt x="441" y="64"/>
                    </a:lnTo>
                    <a:lnTo>
                      <a:pt x="440" y="57"/>
                    </a:lnTo>
                    <a:lnTo>
                      <a:pt x="440" y="51"/>
                    </a:lnTo>
                    <a:lnTo>
                      <a:pt x="438" y="44"/>
                    </a:lnTo>
                    <a:lnTo>
                      <a:pt x="437" y="38"/>
                    </a:lnTo>
                    <a:lnTo>
                      <a:pt x="435" y="33"/>
                    </a:lnTo>
                    <a:lnTo>
                      <a:pt x="433" y="28"/>
                    </a:lnTo>
                    <a:lnTo>
                      <a:pt x="430" y="23"/>
                    </a:lnTo>
                    <a:lnTo>
                      <a:pt x="427" y="19"/>
                    </a:lnTo>
                    <a:lnTo>
                      <a:pt x="424" y="15"/>
                    </a:lnTo>
                    <a:lnTo>
                      <a:pt x="421" y="11"/>
                    </a:lnTo>
                    <a:lnTo>
                      <a:pt x="417" y="7"/>
                    </a:lnTo>
                    <a:lnTo>
                      <a:pt x="412" y="4"/>
                    </a:lnTo>
                    <a:lnTo>
                      <a:pt x="408" y="2"/>
                    </a:lnTo>
                    <a:lnTo>
                      <a:pt x="404" y="1"/>
                    </a:lnTo>
                    <a:lnTo>
                      <a:pt x="399" y="0"/>
                    </a:lnTo>
                    <a:lnTo>
                      <a:pt x="395" y="0"/>
                    </a:lnTo>
                    <a:lnTo>
                      <a:pt x="59" y="0"/>
                    </a:lnTo>
                    <a:lnTo>
                      <a:pt x="54" y="0"/>
                    </a:lnTo>
                    <a:lnTo>
                      <a:pt x="49" y="1"/>
                    </a:lnTo>
                    <a:lnTo>
                      <a:pt x="45" y="2"/>
                    </a:lnTo>
                    <a:lnTo>
                      <a:pt x="41" y="4"/>
                    </a:lnTo>
                    <a:lnTo>
                      <a:pt x="37" y="7"/>
                    </a:lnTo>
                    <a:lnTo>
                      <a:pt x="33" y="11"/>
                    </a:lnTo>
                    <a:lnTo>
                      <a:pt x="30" y="15"/>
                    </a:lnTo>
                    <a:lnTo>
                      <a:pt x="26" y="19"/>
                    </a:lnTo>
                    <a:lnTo>
                      <a:pt x="23" y="23"/>
                    </a:lnTo>
                    <a:lnTo>
                      <a:pt x="20" y="28"/>
                    </a:lnTo>
                    <a:lnTo>
                      <a:pt x="18" y="33"/>
                    </a:lnTo>
                    <a:lnTo>
                      <a:pt x="16" y="38"/>
                    </a:lnTo>
                    <a:lnTo>
                      <a:pt x="15" y="44"/>
                    </a:lnTo>
                    <a:lnTo>
                      <a:pt x="13" y="51"/>
                    </a:lnTo>
                    <a:lnTo>
                      <a:pt x="13" y="57"/>
                    </a:lnTo>
                    <a:lnTo>
                      <a:pt x="13" y="64"/>
                    </a:lnTo>
                    <a:lnTo>
                      <a:pt x="0" y="205"/>
                    </a:lnTo>
                    <a:lnTo>
                      <a:pt x="0" y="212"/>
                    </a:lnTo>
                    <a:lnTo>
                      <a:pt x="1" y="218"/>
                    </a:lnTo>
                    <a:lnTo>
                      <a:pt x="3" y="224"/>
                    </a:lnTo>
                    <a:lnTo>
                      <a:pt x="5" y="230"/>
                    </a:lnTo>
                    <a:lnTo>
                      <a:pt x="8" y="235"/>
                    </a:lnTo>
                    <a:lnTo>
                      <a:pt x="11" y="240"/>
                    </a:lnTo>
                    <a:lnTo>
                      <a:pt x="15" y="245"/>
                    </a:lnTo>
                    <a:lnTo>
                      <a:pt x="19" y="250"/>
                    </a:lnTo>
                    <a:lnTo>
                      <a:pt x="24" y="254"/>
                    </a:lnTo>
                    <a:lnTo>
                      <a:pt x="29" y="258"/>
                    </a:lnTo>
                    <a:lnTo>
                      <a:pt x="34" y="261"/>
                    </a:lnTo>
                    <a:lnTo>
                      <a:pt x="39" y="264"/>
                    </a:lnTo>
                    <a:lnTo>
                      <a:pt x="44" y="266"/>
                    </a:lnTo>
                    <a:lnTo>
                      <a:pt x="49" y="267"/>
                    </a:lnTo>
                    <a:lnTo>
                      <a:pt x="54" y="268"/>
                    </a:lnTo>
                    <a:lnTo>
                      <a:pt x="59" y="269"/>
                    </a:lnTo>
                    <a:lnTo>
                      <a:pt x="395" y="269"/>
                    </a:lnTo>
                    <a:close/>
                  </a:path>
                </a:pathLst>
              </a:custGeom>
              <a:solidFill>
                <a:srgbClr val="F2F3F1"/>
              </a:solidFill>
              <a:ln w="0">
                <a:solidFill>
                  <a:srgbClr val="000000"/>
                </a:solidFill>
                <a:round/>
                <a:headEnd/>
                <a:tailEnd/>
              </a:ln>
            </p:spPr>
            <p:txBody>
              <a:bodyPr/>
              <a:lstStyle/>
              <a:p>
                <a:pPr algn="ctr"/>
                <a:endParaRPr lang="en-US" sz="1800"/>
              </a:p>
            </p:txBody>
          </p:sp>
          <p:sp>
            <p:nvSpPr>
              <p:cNvPr id="309489" name="Freeform 406"/>
              <p:cNvSpPr>
                <a:spLocks/>
              </p:cNvSpPr>
              <p:nvPr/>
            </p:nvSpPr>
            <p:spPr bwMode="auto">
              <a:xfrm>
                <a:off x="4568" y="1294"/>
                <a:ext cx="15" cy="5"/>
              </a:xfrm>
              <a:custGeom>
                <a:avLst/>
                <a:gdLst>
                  <a:gd name="T0" fmla="*/ 15 w 334"/>
                  <a:gd name="T1" fmla="*/ 2 h 121"/>
                  <a:gd name="T2" fmla="*/ 15 w 334"/>
                  <a:gd name="T3" fmla="*/ 3 h 121"/>
                  <a:gd name="T4" fmla="*/ 15 w 334"/>
                  <a:gd name="T5" fmla="*/ 3 h 121"/>
                  <a:gd name="T6" fmla="*/ 15 w 334"/>
                  <a:gd name="T7" fmla="*/ 3 h 121"/>
                  <a:gd name="T8" fmla="*/ 15 w 334"/>
                  <a:gd name="T9" fmla="*/ 3 h 121"/>
                  <a:gd name="T10" fmla="*/ 15 w 334"/>
                  <a:gd name="T11" fmla="*/ 4 h 121"/>
                  <a:gd name="T12" fmla="*/ 15 w 334"/>
                  <a:gd name="T13" fmla="*/ 4 h 121"/>
                  <a:gd name="T14" fmla="*/ 15 w 334"/>
                  <a:gd name="T15" fmla="*/ 4 h 121"/>
                  <a:gd name="T16" fmla="*/ 15 w 334"/>
                  <a:gd name="T17" fmla="*/ 4 h 121"/>
                  <a:gd name="T18" fmla="*/ 14 w 334"/>
                  <a:gd name="T19" fmla="*/ 4 h 121"/>
                  <a:gd name="T20" fmla="*/ 14 w 334"/>
                  <a:gd name="T21" fmla="*/ 5 h 121"/>
                  <a:gd name="T22" fmla="*/ 14 w 334"/>
                  <a:gd name="T23" fmla="*/ 5 h 121"/>
                  <a:gd name="T24" fmla="*/ 14 w 334"/>
                  <a:gd name="T25" fmla="*/ 5 h 121"/>
                  <a:gd name="T26" fmla="*/ 14 w 334"/>
                  <a:gd name="T27" fmla="*/ 5 h 121"/>
                  <a:gd name="T28" fmla="*/ 14 w 334"/>
                  <a:gd name="T29" fmla="*/ 5 h 121"/>
                  <a:gd name="T30" fmla="*/ 13 w 334"/>
                  <a:gd name="T31" fmla="*/ 5 h 121"/>
                  <a:gd name="T32" fmla="*/ 13 w 334"/>
                  <a:gd name="T33" fmla="*/ 5 h 121"/>
                  <a:gd name="T34" fmla="*/ 2 w 334"/>
                  <a:gd name="T35" fmla="*/ 5 h 121"/>
                  <a:gd name="T36" fmla="*/ 1 w 334"/>
                  <a:gd name="T37" fmla="*/ 5 h 121"/>
                  <a:gd name="T38" fmla="*/ 1 w 334"/>
                  <a:gd name="T39" fmla="*/ 5 h 121"/>
                  <a:gd name="T40" fmla="*/ 1 w 334"/>
                  <a:gd name="T41" fmla="*/ 5 h 121"/>
                  <a:gd name="T42" fmla="*/ 1 w 334"/>
                  <a:gd name="T43" fmla="*/ 5 h 121"/>
                  <a:gd name="T44" fmla="*/ 1 w 334"/>
                  <a:gd name="T45" fmla="*/ 5 h 121"/>
                  <a:gd name="T46" fmla="*/ 1 w 334"/>
                  <a:gd name="T47" fmla="*/ 5 h 121"/>
                  <a:gd name="T48" fmla="*/ 1 w 334"/>
                  <a:gd name="T49" fmla="*/ 4 h 121"/>
                  <a:gd name="T50" fmla="*/ 0 w 334"/>
                  <a:gd name="T51" fmla="*/ 4 h 121"/>
                  <a:gd name="T52" fmla="*/ 0 w 334"/>
                  <a:gd name="T53" fmla="*/ 4 h 121"/>
                  <a:gd name="T54" fmla="*/ 0 w 334"/>
                  <a:gd name="T55" fmla="*/ 4 h 121"/>
                  <a:gd name="T56" fmla="*/ 0 w 334"/>
                  <a:gd name="T57" fmla="*/ 4 h 121"/>
                  <a:gd name="T58" fmla="*/ 0 w 334"/>
                  <a:gd name="T59" fmla="*/ 3 h 121"/>
                  <a:gd name="T60" fmla="*/ 0 w 334"/>
                  <a:gd name="T61" fmla="*/ 3 h 121"/>
                  <a:gd name="T62" fmla="*/ 0 w 334"/>
                  <a:gd name="T63" fmla="*/ 3 h 121"/>
                  <a:gd name="T64" fmla="*/ 0 w 334"/>
                  <a:gd name="T65" fmla="*/ 3 h 121"/>
                  <a:gd name="T66" fmla="*/ 0 w 334"/>
                  <a:gd name="T67" fmla="*/ 2 h 121"/>
                  <a:gd name="T68" fmla="*/ 0 w 334"/>
                  <a:gd name="T69" fmla="*/ 0 h 121"/>
                  <a:gd name="T70" fmla="*/ 15 w 334"/>
                  <a:gd name="T71" fmla="*/ 0 h 121"/>
                  <a:gd name="T72" fmla="*/ 15 w 334"/>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4"/>
                  <a:gd name="T112" fmla="*/ 0 h 121"/>
                  <a:gd name="T113" fmla="*/ 334 w 334"/>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4" h="121">
                    <a:moveTo>
                      <a:pt x="334" y="60"/>
                    </a:moveTo>
                    <a:lnTo>
                      <a:pt x="333" y="65"/>
                    </a:lnTo>
                    <a:lnTo>
                      <a:pt x="333" y="71"/>
                    </a:lnTo>
                    <a:lnTo>
                      <a:pt x="332" y="77"/>
                    </a:lnTo>
                    <a:lnTo>
                      <a:pt x="331" y="83"/>
                    </a:lnTo>
                    <a:lnTo>
                      <a:pt x="329" y="88"/>
                    </a:lnTo>
                    <a:lnTo>
                      <a:pt x="328" y="93"/>
                    </a:lnTo>
                    <a:lnTo>
                      <a:pt x="325" y="98"/>
                    </a:lnTo>
                    <a:lnTo>
                      <a:pt x="323" y="102"/>
                    </a:lnTo>
                    <a:lnTo>
                      <a:pt x="321" y="106"/>
                    </a:lnTo>
                    <a:lnTo>
                      <a:pt x="318" y="109"/>
                    </a:lnTo>
                    <a:lnTo>
                      <a:pt x="315" y="112"/>
                    </a:lnTo>
                    <a:lnTo>
                      <a:pt x="310" y="115"/>
                    </a:lnTo>
                    <a:lnTo>
                      <a:pt x="307" y="117"/>
                    </a:lnTo>
                    <a:lnTo>
                      <a:pt x="303" y="118"/>
                    </a:lnTo>
                    <a:lnTo>
                      <a:pt x="299" y="119"/>
                    </a:lnTo>
                    <a:lnTo>
                      <a:pt x="295" y="121"/>
                    </a:lnTo>
                    <a:lnTo>
                      <a:pt x="38" y="121"/>
                    </a:lnTo>
                    <a:lnTo>
                      <a:pt x="33" y="119"/>
                    </a:lnTo>
                    <a:lnTo>
                      <a:pt x="29" y="118"/>
                    </a:lnTo>
                    <a:lnTo>
                      <a:pt x="26" y="117"/>
                    </a:lnTo>
                    <a:lnTo>
                      <a:pt x="22" y="115"/>
                    </a:lnTo>
                    <a:lnTo>
                      <a:pt x="19" y="112"/>
                    </a:lnTo>
                    <a:lnTo>
                      <a:pt x="16" y="109"/>
                    </a:lnTo>
                    <a:lnTo>
                      <a:pt x="13" y="106"/>
                    </a:lnTo>
                    <a:lnTo>
                      <a:pt x="10" y="102"/>
                    </a:lnTo>
                    <a:lnTo>
                      <a:pt x="8" y="98"/>
                    </a:lnTo>
                    <a:lnTo>
                      <a:pt x="6" y="93"/>
                    </a:lnTo>
                    <a:lnTo>
                      <a:pt x="3" y="88"/>
                    </a:lnTo>
                    <a:lnTo>
                      <a:pt x="2" y="83"/>
                    </a:lnTo>
                    <a:lnTo>
                      <a:pt x="1" y="77"/>
                    </a:lnTo>
                    <a:lnTo>
                      <a:pt x="0" y="71"/>
                    </a:lnTo>
                    <a:lnTo>
                      <a:pt x="0" y="65"/>
                    </a:lnTo>
                    <a:lnTo>
                      <a:pt x="0" y="60"/>
                    </a:lnTo>
                    <a:lnTo>
                      <a:pt x="2" y="0"/>
                    </a:lnTo>
                    <a:lnTo>
                      <a:pt x="331" y="0"/>
                    </a:lnTo>
                    <a:lnTo>
                      <a:pt x="334" y="60"/>
                    </a:lnTo>
                    <a:close/>
                  </a:path>
                </a:pathLst>
              </a:custGeom>
              <a:solidFill>
                <a:srgbClr val="CDCAC7"/>
              </a:solidFill>
              <a:ln w="0">
                <a:solidFill>
                  <a:srgbClr val="000000"/>
                </a:solidFill>
                <a:round/>
                <a:headEnd/>
                <a:tailEnd/>
              </a:ln>
            </p:spPr>
            <p:txBody>
              <a:bodyPr/>
              <a:lstStyle/>
              <a:p>
                <a:pPr algn="ctr"/>
                <a:endParaRPr lang="en-US" sz="1800"/>
              </a:p>
            </p:txBody>
          </p:sp>
          <p:sp>
            <p:nvSpPr>
              <p:cNvPr id="309490" name="Freeform 407"/>
              <p:cNvSpPr>
                <a:spLocks/>
              </p:cNvSpPr>
              <p:nvPr/>
            </p:nvSpPr>
            <p:spPr bwMode="auto">
              <a:xfrm>
                <a:off x="4566" y="1290"/>
                <a:ext cx="2" cy="8"/>
              </a:xfrm>
              <a:custGeom>
                <a:avLst/>
                <a:gdLst>
                  <a:gd name="T0" fmla="*/ 1 w 33"/>
                  <a:gd name="T1" fmla="*/ 8 h 200"/>
                  <a:gd name="T2" fmla="*/ 1 w 33"/>
                  <a:gd name="T3" fmla="*/ 8 h 200"/>
                  <a:gd name="T4" fmla="*/ 2 w 33"/>
                  <a:gd name="T5" fmla="*/ 8 h 200"/>
                  <a:gd name="T6" fmla="*/ 2 w 33"/>
                  <a:gd name="T7" fmla="*/ 8 h 200"/>
                  <a:gd name="T8" fmla="*/ 2 w 33"/>
                  <a:gd name="T9" fmla="*/ 8 h 200"/>
                  <a:gd name="T10" fmla="*/ 2 w 33"/>
                  <a:gd name="T11" fmla="*/ 8 h 200"/>
                  <a:gd name="T12" fmla="*/ 2 w 33"/>
                  <a:gd name="T13" fmla="*/ 7 h 200"/>
                  <a:gd name="T14" fmla="*/ 2 w 33"/>
                  <a:gd name="T15" fmla="*/ 7 h 200"/>
                  <a:gd name="T16" fmla="*/ 2 w 33"/>
                  <a:gd name="T17" fmla="*/ 1 h 200"/>
                  <a:gd name="T18" fmla="*/ 2 w 33"/>
                  <a:gd name="T19" fmla="*/ 1 h 200"/>
                  <a:gd name="T20" fmla="*/ 2 w 33"/>
                  <a:gd name="T21" fmla="*/ 0 h 200"/>
                  <a:gd name="T22" fmla="*/ 2 w 33"/>
                  <a:gd name="T23" fmla="*/ 0 h 200"/>
                  <a:gd name="T24" fmla="*/ 2 w 33"/>
                  <a:gd name="T25" fmla="*/ 0 h 200"/>
                  <a:gd name="T26" fmla="*/ 2 w 33"/>
                  <a:gd name="T27" fmla="*/ 0 h 200"/>
                  <a:gd name="T28" fmla="*/ 1 w 33"/>
                  <a:gd name="T29" fmla="*/ 0 h 200"/>
                  <a:gd name="T30" fmla="*/ 1 w 33"/>
                  <a:gd name="T31" fmla="*/ 0 h 200"/>
                  <a:gd name="T32" fmla="*/ 1 w 33"/>
                  <a:gd name="T33" fmla="*/ 0 h 200"/>
                  <a:gd name="T34" fmla="*/ 1 w 33"/>
                  <a:gd name="T35" fmla="*/ 0 h 200"/>
                  <a:gd name="T36" fmla="*/ 1 w 33"/>
                  <a:gd name="T37" fmla="*/ 0 h 200"/>
                  <a:gd name="T38" fmla="*/ 1 w 33"/>
                  <a:gd name="T39" fmla="*/ 0 h 200"/>
                  <a:gd name="T40" fmla="*/ 0 w 33"/>
                  <a:gd name="T41" fmla="*/ 0 h 200"/>
                  <a:gd name="T42" fmla="*/ 0 w 33"/>
                  <a:gd name="T43" fmla="*/ 0 h 200"/>
                  <a:gd name="T44" fmla="*/ 0 w 33"/>
                  <a:gd name="T45" fmla="*/ 0 h 200"/>
                  <a:gd name="T46" fmla="*/ 0 w 33"/>
                  <a:gd name="T47" fmla="*/ 1 h 200"/>
                  <a:gd name="T48" fmla="*/ 0 w 33"/>
                  <a:gd name="T49" fmla="*/ 1 h 200"/>
                  <a:gd name="T50" fmla="*/ 0 w 33"/>
                  <a:gd name="T51" fmla="*/ 7 h 200"/>
                  <a:gd name="T52" fmla="*/ 0 w 33"/>
                  <a:gd name="T53" fmla="*/ 7 h 200"/>
                  <a:gd name="T54" fmla="*/ 0 w 33"/>
                  <a:gd name="T55" fmla="*/ 7 h 200"/>
                  <a:gd name="T56" fmla="*/ 0 w 33"/>
                  <a:gd name="T57" fmla="*/ 7 h 200"/>
                  <a:gd name="T58" fmla="*/ 0 w 33"/>
                  <a:gd name="T59" fmla="*/ 8 h 200"/>
                  <a:gd name="T60" fmla="*/ 1 w 33"/>
                  <a:gd name="T61" fmla="*/ 8 h 200"/>
                  <a:gd name="T62" fmla="*/ 1 w 33"/>
                  <a:gd name="T63" fmla="*/ 8 h 200"/>
                  <a:gd name="T64" fmla="*/ 1 w 33"/>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200"/>
                  <a:gd name="T101" fmla="*/ 33 w 33"/>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200">
                    <a:moveTo>
                      <a:pt x="19" y="200"/>
                    </a:moveTo>
                    <a:lnTo>
                      <a:pt x="20" y="199"/>
                    </a:lnTo>
                    <a:lnTo>
                      <a:pt x="21" y="199"/>
                    </a:lnTo>
                    <a:lnTo>
                      <a:pt x="23" y="199"/>
                    </a:lnTo>
                    <a:lnTo>
                      <a:pt x="24" y="198"/>
                    </a:lnTo>
                    <a:lnTo>
                      <a:pt x="25" y="197"/>
                    </a:lnTo>
                    <a:lnTo>
                      <a:pt x="26" y="196"/>
                    </a:lnTo>
                    <a:lnTo>
                      <a:pt x="28" y="195"/>
                    </a:lnTo>
                    <a:lnTo>
                      <a:pt x="29" y="194"/>
                    </a:lnTo>
                    <a:lnTo>
                      <a:pt x="29" y="192"/>
                    </a:lnTo>
                    <a:lnTo>
                      <a:pt x="30" y="191"/>
                    </a:lnTo>
                    <a:lnTo>
                      <a:pt x="31" y="189"/>
                    </a:lnTo>
                    <a:lnTo>
                      <a:pt x="31" y="188"/>
                    </a:lnTo>
                    <a:lnTo>
                      <a:pt x="32" y="186"/>
                    </a:lnTo>
                    <a:lnTo>
                      <a:pt x="32" y="184"/>
                    </a:lnTo>
                    <a:lnTo>
                      <a:pt x="32" y="182"/>
                    </a:lnTo>
                    <a:lnTo>
                      <a:pt x="33" y="181"/>
                    </a:lnTo>
                    <a:lnTo>
                      <a:pt x="33" y="20"/>
                    </a:lnTo>
                    <a:lnTo>
                      <a:pt x="32" y="18"/>
                    </a:lnTo>
                    <a:lnTo>
                      <a:pt x="32" y="16"/>
                    </a:lnTo>
                    <a:lnTo>
                      <a:pt x="32" y="14"/>
                    </a:lnTo>
                    <a:lnTo>
                      <a:pt x="31" y="12"/>
                    </a:lnTo>
                    <a:lnTo>
                      <a:pt x="31" y="10"/>
                    </a:lnTo>
                    <a:lnTo>
                      <a:pt x="30" y="8"/>
                    </a:lnTo>
                    <a:lnTo>
                      <a:pt x="29" y="7"/>
                    </a:lnTo>
                    <a:lnTo>
                      <a:pt x="29" y="5"/>
                    </a:lnTo>
                    <a:lnTo>
                      <a:pt x="28" y="4"/>
                    </a:lnTo>
                    <a:lnTo>
                      <a:pt x="26" y="3"/>
                    </a:lnTo>
                    <a:lnTo>
                      <a:pt x="25" y="2"/>
                    </a:lnTo>
                    <a:lnTo>
                      <a:pt x="24" y="1"/>
                    </a:lnTo>
                    <a:lnTo>
                      <a:pt x="23" y="0"/>
                    </a:lnTo>
                    <a:lnTo>
                      <a:pt x="21" y="0"/>
                    </a:lnTo>
                    <a:lnTo>
                      <a:pt x="20" y="0"/>
                    </a:lnTo>
                    <a:lnTo>
                      <a:pt x="19" y="0"/>
                    </a:lnTo>
                    <a:lnTo>
                      <a:pt x="17" y="0"/>
                    </a:lnTo>
                    <a:lnTo>
                      <a:pt x="16" y="0"/>
                    </a:lnTo>
                    <a:lnTo>
                      <a:pt x="15" y="0"/>
                    </a:lnTo>
                    <a:lnTo>
                      <a:pt x="13" y="1"/>
                    </a:lnTo>
                    <a:lnTo>
                      <a:pt x="11" y="2"/>
                    </a:lnTo>
                    <a:lnTo>
                      <a:pt x="10" y="3"/>
                    </a:lnTo>
                    <a:lnTo>
                      <a:pt x="9" y="4"/>
                    </a:lnTo>
                    <a:lnTo>
                      <a:pt x="8" y="5"/>
                    </a:lnTo>
                    <a:lnTo>
                      <a:pt x="7" y="7"/>
                    </a:lnTo>
                    <a:lnTo>
                      <a:pt x="6" y="8"/>
                    </a:lnTo>
                    <a:lnTo>
                      <a:pt x="5" y="10"/>
                    </a:lnTo>
                    <a:lnTo>
                      <a:pt x="5" y="12"/>
                    </a:lnTo>
                    <a:lnTo>
                      <a:pt x="4" y="14"/>
                    </a:lnTo>
                    <a:lnTo>
                      <a:pt x="4" y="16"/>
                    </a:lnTo>
                    <a:lnTo>
                      <a:pt x="4" y="18"/>
                    </a:lnTo>
                    <a:lnTo>
                      <a:pt x="4" y="20"/>
                    </a:lnTo>
                    <a:lnTo>
                      <a:pt x="0" y="167"/>
                    </a:lnTo>
                    <a:lnTo>
                      <a:pt x="0" y="169"/>
                    </a:lnTo>
                    <a:lnTo>
                      <a:pt x="0" y="171"/>
                    </a:lnTo>
                    <a:lnTo>
                      <a:pt x="1" y="175"/>
                    </a:lnTo>
                    <a:lnTo>
                      <a:pt x="1" y="177"/>
                    </a:lnTo>
                    <a:lnTo>
                      <a:pt x="2" y="180"/>
                    </a:lnTo>
                    <a:lnTo>
                      <a:pt x="3" y="182"/>
                    </a:lnTo>
                    <a:lnTo>
                      <a:pt x="5" y="185"/>
                    </a:lnTo>
                    <a:lnTo>
                      <a:pt x="6" y="188"/>
                    </a:lnTo>
                    <a:lnTo>
                      <a:pt x="7" y="190"/>
                    </a:lnTo>
                    <a:lnTo>
                      <a:pt x="9" y="192"/>
                    </a:lnTo>
                    <a:lnTo>
                      <a:pt x="10" y="194"/>
                    </a:lnTo>
                    <a:lnTo>
                      <a:pt x="13" y="196"/>
                    </a:lnTo>
                    <a:lnTo>
                      <a:pt x="14" y="197"/>
                    </a:lnTo>
                    <a:lnTo>
                      <a:pt x="16" y="199"/>
                    </a:lnTo>
                    <a:lnTo>
                      <a:pt x="17" y="199"/>
                    </a:lnTo>
                    <a:lnTo>
                      <a:pt x="19" y="200"/>
                    </a:lnTo>
                    <a:close/>
                  </a:path>
                </a:pathLst>
              </a:custGeom>
              <a:solidFill>
                <a:srgbClr val="DADEDC"/>
              </a:solidFill>
              <a:ln w="0">
                <a:solidFill>
                  <a:srgbClr val="000000"/>
                </a:solidFill>
                <a:round/>
                <a:headEnd/>
                <a:tailEnd/>
              </a:ln>
            </p:spPr>
            <p:txBody>
              <a:bodyPr/>
              <a:lstStyle/>
              <a:p>
                <a:pPr algn="ctr"/>
                <a:endParaRPr lang="en-US" sz="1800"/>
              </a:p>
            </p:txBody>
          </p:sp>
          <p:sp>
            <p:nvSpPr>
              <p:cNvPr id="309491" name="Freeform 408"/>
              <p:cNvSpPr>
                <a:spLocks/>
              </p:cNvSpPr>
              <p:nvPr/>
            </p:nvSpPr>
            <p:spPr bwMode="auto">
              <a:xfrm>
                <a:off x="4583" y="1289"/>
                <a:ext cx="2" cy="9"/>
              </a:xfrm>
              <a:custGeom>
                <a:avLst/>
                <a:gdLst>
                  <a:gd name="T0" fmla="*/ 1 w 38"/>
                  <a:gd name="T1" fmla="*/ 9 h 208"/>
                  <a:gd name="T2" fmla="*/ 1 w 38"/>
                  <a:gd name="T3" fmla="*/ 9 h 208"/>
                  <a:gd name="T4" fmla="*/ 1 w 38"/>
                  <a:gd name="T5" fmla="*/ 9 h 208"/>
                  <a:gd name="T6" fmla="*/ 1 w 38"/>
                  <a:gd name="T7" fmla="*/ 9 h 208"/>
                  <a:gd name="T8" fmla="*/ 2 w 38"/>
                  <a:gd name="T9" fmla="*/ 8 h 208"/>
                  <a:gd name="T10" fmla="*/ 2 w 38"/>
                  <a:gd name="T11" fmla="*/ 8 h 208"/>
                  <a:gd name="T12" fmla="*/ 2 w 38"/>
                  <a:gd name="T13" fmla="*/ 8 h 208"/>
                  <a:gd name="T14" fmla="*/ 2 w 38"/>
                  <a:gd name="T15" fmla="*/ 8 h 208"/>
                  <a:gd name="T16" fmla="*/ 2 w 38"/>
                  <a:gd name="T17" fmla="*/ 1 h 208"/>
                  <a:gd name="T18" fmla="*/ 1 w 38"/>
                  <a:gd name="T19" fmla="*/ 1 h 208"/>
                  <a:gd name="T20" fmla="*/ 1 w 38"/>
                  <a:gd name="T21" fmla="*/ 0 h 208"/>
                  <a:gd name="T22" fmla="*/ 1 w 38"/>
                  <a:gd name="T23" fmla="*/ 0 h 208"/>
                  <a:gd name="T24" fmla="*/ 1 w 38"/>
                  <a:gd name="T25" fmla="*/ 0 h 208"/>
                  <a:gd name="T26" fmla="*/ 1 w 38"/>
                  <a:gd name="T27" fmla="*/ 0 h 208"/>
                  <a:gd name="T28" fmla="*/ 1 w 38"/>
                  <a:gd name="T29" fmla="*/ 0 h 208"/>
                  <a:gd name="T30" fmla="*/ 1 w 38"/>
                  <a:gd name="T31" fmla="*/ 0 h 208"/>
                  <a:gd name="T32" fmla="*/ 1 w 38"/>
                  <a:gd name="T33" fmla="*/ 0 h 208"/>
                  <a:gd name="T34" fmla="*/ 1 w 38"/>
                  <a:gd name="T35" fmla="*/ 0 h 208"/>
                  <a:gd name="T36" fmla="*/ 0 w 38"/>
                  <a:gd name="T37" fmla="*/ 0 h 208"/>
                  <a:gd name="T38" fmla="*/ 0 w 38"/>
                  <a:gd name="T39" fmla="*/ 0 h 208"/>
                  <a:gd name="T40" fmla="*/ 0 w 38"/>
                  <a:gd name="T41" fmla="*/ 0 h 208"/>
                  <a:gd name="T42" fmla="*/ 0 w 38"/>
                  <a:gd name="T43" fmla="*/ 0 h 208"/>
                  <a:gd name="T44" fmla="*/ 0 w 38"/>
                  <a:gd name="T45" fmla="*/ 1 h 208"/>
                  <a:gd name="T46" fmla="*/ 0 w 38"/>
                  <a:gd name="T47" fmla="*/ 1 h 208"/>
                  <a:gd name="T48" fmla="*/ 0 w 38"/>
                  <a:gd name="T49" fmla="*/ 1 h 208"/>
                  <a:gd name="T50" fmla="*/ 0 w 38"/>
                  <a:gd name="T51" fmla="*/ 8 h 208"/>
                  <a:gd name="T52" fmla="*/ 0 w 38"/>
                  <a:gd name="T53" fmla="*/ 8 h 208"/>
                  <a:gd name="T54" fmla="*/ 0 w 38"/>
                  <a:gd name="T55" fmla="*/ 9 h 208"/>
                  <a:gd name="T56" fmla="*/ 0 w 38"/>
                  <a:gd name="T57" fmla="*/ 9 h 208"/>
                  <a:gd name="T58" fmla="*/ 0 w 38"/>
                  <a:gd name="T59" fmla="*/ 9 h 208"/>
                  <a:gd name="T60" fmla="*/ 0 w 38"/>
                  <a:gd name="T61" fmla="*/ 9 h 208"/>
                  <a:gd name="T62" fmla="*/ 1 w 38"/>
                  <a:gd name="T63" fmla="*/ 9 h 208"/>
                  <a:gd name="T64" fmla="*/ 1 w 38"/>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8"/>
                  <a:gd name="T101" fmla="*/ 38 w 38"/>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8">
                    <a:moveTo>
                      <a:pt x="15" y="208"/>
                    </a:moveTo>
                    <a:lnTo>
                      <a:pt x="16" y="207"/>
                    </a:lnTo>
                    <a:lnTo>
                      <a:pt x="18" y="207"/>
                    </a:lnTo>
                    <a:lnTo>
                      <a:pt x="20" y="205"/>
                    </a:lnTo>
                    <a:lnTo>
                      <a:pt x="21" y="204"/>
                    </a:lnTo>
                    <a:lnTo>
                      <a:pt x="23" y="202"/>
                    </a:lnTo>
                    <a:lnTo>
                      <a:pt x="25" y="200"/>
                    </a:lnTo>
                    <a:lnTo>
                      <a:pt x="27" y="198"/>
                    </a:lnTo>
                    <a:lnTo>
                      <a:pt x="29" y="196"/>
                    </a:lnTo>
                    <a:lnTo>
                      <a:pt x="31" y="193"/>
                    </a:lnTo>
                    <a:lnTo>
                      <a:pt x="32" y="191"/>
                    </a:lnTo>
                    <a:lnTo>
                      <a:pt x="34" y="188"/>
                    </a:lnTo>
                    <a:lnTo>
                      <a:pt x="35" y="186"/>
                    </a:lnTo>
                    <a:lnTo>
                      <a:pt x="36" y="183"/>
                    </a:lnTo>
                    <a:lnTo>
                      <a:pt x="37" y="181"/>
                    </a:lnTo>
                    <a:lnTo>
                      <a:pt x="37" y="177"/>
                    </a:lnTo>
                    <a:lnTo>
                      <a:pt x="38" y="176"/>
                    </a:lnTo>
                    <a:lnTo>
                      <a:pt x="29" y="20"/>
                    </a:lnTo>
                    <a:lnTo>
                      <a:pt x="28" y="17"/>
                    </a:lnTo>
                    <a:lnTo>
                      <a:pt x="28" y="15"/>
                    </a:lnTo>
                    <a:lnTo>
                      <a:pt x="28" y="13"/>
                    </a:lnTo>
                    <a:lnTo>
                      <a:pt x="27" y="11"/>
                    </a:lnTo>
                    <a:lnTo>
                      <a:pt x="27" y="10"/>
                    </a:lnTo>
                    <a:lnTo>
                      <a:pt x="26" y="8"/>
                    </a:lnTo>
                    <a:lnTo>
                      <a:pt x="25" y="7"/>
                    </a:lnTo>
                    <a:lnTo>
                      <a:pt x="25" y="5"/>
                    </a:lnTo>
                    <a:lnTo>
                      <a:pt x="24" y="4"/>
                    </a:lnTo>
                    <a:lnTo>
                      <a:pt x="22" y="3"/>
                    </a:lnTo>
                    <a:lnTo>
                      <a:pt x="21" y="2"/>
                    </a:lnTo>
                    <a:lnTo>
                      <a:pt x="20" y="1"/>
                    </a:lnTo>
                    <a:lnTo>
                      <a:pt x="19" y="0"/>
                    </a:lnTo>
                    <a:lnTo>
                      <a:pt x="17" y="0"/>
                    </a:lnTo>
                    <a:lnTo>
                      <a:pt x="16" y="0"/>
                    </a:lnTo>
                    <a:lnTo>
                      <a:pt x="15" y="0"/>
                    </a:lnTo>
                    <a:lnTo>
                      <a:pt x="13" y="0"/>
                    </a:lnTo>
                    <a:lnTo>
                      <a:pt x="11" y="0"/>
                    </a:lnTo>
                    <a:lnTo>
                      <a:pt x="10" y="0"/>
                    </a:lnTo>
                    <a:lnTo>
                      <a:pt x="8" y="1"/>
                    </a:lnTo>
                    <a:lnTo>
                      <a:pt x="7" y="2"/>
                    </a:lnTo>
                    <a:lnTo>
                      <a:pt x="6" y="3"/>
                    </a:lnTo>
                    <a:lnTo>
                      <a:pt x="5" y="4"/>
                    </a:lnTo>
                    <a:lnTo>
                      <a:pt x="4" y="6"/>
                    </a:lnTo>
                    <a:lnTo>
                      <a:pt x="3" y="7"/>
                    </a:lnTo>
                    <a:lnTo>
                      <a:pt x="2" y="9"/>
                    </a:lnTo>
                    <a:lnTo>
                      <a:pt x="1" y="11"/>
                    </a:lnTo>
                    <a:lnTo>
                      <a:pt x="1" y="13"/>
                    </a:lnTo>
                    <a:lnTo>
                      <a:pt x="0" y="15"/>
                    </a:lnTo>
                    <a:lnTo>
                      <a:pt x="0" y="17"/>
                    </a:lnTo>
                    <a:lnTo>
                      <a:pt x="0" y="20"/>
                    </a:lnTo>
                    <a:lnTo>
                      <a:pt x="0" y="23"/>
                    </a:lnTo>
                    <a:lnTo>
                      <a:pt x="0" y="192"/>
                    </a:lnTo>
                    <a:lnTo>
                      <a:pt x="0" y="193"/>
                    </a:lnTo>
                    <a:lnTo>
                      <a:pt x="0" y="194"/>
                    </a:lnTo>
                    <a:lnTo>
                      <a:pt x="0" y="196"/>
                    </a:lnTo>
                    <a:lnTo>
                      <a:pt x="1" y="197"/>
                    </a:lnTo>
                    <a:lnTo>
                      <a:pt x="1" y="199"/>
                    </a:lnTo>
                    <a:lnTo>
                      <a:pt x="2" y="200"/>
                    </a:lnTo>
                    <a:lnTo>
                      <a:pt x="3" y="201"/>
                    </a:lnTo>
                    <a:lnTo>
                      <a:pt x="4" y="203"/>
                    </a:lnTo>
                    <a:lnTo>
                      <a:pt x="5" y="204"/>
                    </a:lnTo>
                    <a:lnTo>
                      <a:pt x="6" y="205"/>
                    </a:lnTo>
                    <a:lnTo>
                      <a:pt x="7" y="205"/>
                    </a:lnTo>
                    <a:lnTo>
                      <a:pt x="8" y="206"/>
                    </a:lnTo>
                    <a:lnTo>
                      <a:pt x="10" y="207"/>
                    </a:lnTo>
                    <a:lnTo>
                      <a:pt x="11" y="207"/>
                    </a:lnTo>
                    <a:lnTo>
                      <a:pt x="13" y="207"/>
                    </a:lnTo>
                    <a:lnTo>
                      <a:pt x="15" y="208"/>
                    </a:lnTo>
                    <a:close/>
                  </a:path>
                </a:pathLst>
              </a:custGeom>
              <a:solidFill>
                <a:srgbClr val="DADEDC"/>
              </a:solidFill>
              <a:ln w="0">
                <a:solidFill>
                  <a:srgbClr val="000000"/>
                </a:solidFill>
                <a:round/>
                <a:headEnd/>
                <a:tailEnd/>
              </a:ln>
            </p:spPr>
            <p:txBody>
              <a:bodyPr/>
              <a:lstStyle/>
              <a:p>
                <a:pPr algn="ctr"/>
                <a:endParaRPr lang="en-US" sz="1800"/>
              </a:p>
            </p:txBody>
          </p:sp>
          <p:sp>
            <p:nvSpPr>
              <p:cNvPr id="309492" name="Freeform 409"/>
              <p:cNvSpPr>
                <a:spLocks/>
              </p:cNvSpPr>
              <p:nvPr/>
            </p:nvSpPr>
            <p:spPr bwMode="auto">
              <a:xfrm>
                <a:off x="4568" y="1289"/>
                <a:ext cx="15" cy="4"/>
              </a:xfrm>
              <a:custGeom>
                <a:avLst/>
                <a:gdLst>
                  <a:gd name="T0" fmla="*/ 14 w 343"/>
                  <a:gd name="T1" fmla="*/ 4 h 99"/>
                  <a:gd name="T2" fmla="*/ 14 w 343"/>
                  <a:gd name="T3" fmla="*/ 4 h 99"/>
                  <a:gd name="T4" fmla="*/ 14 w 343"/>
                  <a:gd name="T5" fmla="*/ 4 h 99"/>
                  <a:gd name="T6" fmla="*/ 14 w 343"/>
                  <a:gd name="T7" fmla="*/ 4 h 99"/>
                  <a:gd name="T8" fmla="*/ 15 w 343"/>
                  <a:gd name="T9" fmla="*/ 4 h 99"/>
                  <a:gd name="T10" fmla="*/ 15 w 343"/>
                  <a:gd name="T11" fmla="*/ 3 h 99"/>
                  <a:gd name="T12" fmla="*/ 15 w 343"/>
                  <a:gd name="T13" fmla="*/ 3 h 99"/>
                  <a:gd name="T14" fmla="*/ 15 w 343"/>
                  <a:gd name="T15" fmla="*/ 3 h 99"/>
                  <a:gd name="T16" fmla="*/ 15 w 343"/>
                  <a:gd name="T17" fmla="*/ 1 h 99"/>
                  <a:gd name="T18" fmla="*/ 15 w 343"/>
                  <a:gd name="T19" fmla="*/ 1 h 99"/>
                  <a:gd name="T20" fmla="*/ 15 w 343"/>
                  <a:gd name="T21" fmla="*/ 1 h 99"/>
                  <a:gd name="T22" fmla="*/ 15 w 343"/>
                  <a:gd name="T23" fmla="*/ 1 h 99"/>
                  <a:gd name="T24" fmla="*/ 15 w 343"/>
                  <a:gd name="T25" fmla="*/ 0 h 99"/>
                  <a:gd name="T26" fmla="*/ 14 w 343"/>
                  <a:gd name="T27" fmla="*/ 0 h 99"/>
                  <a:gd name="T28" fmla="*/ 14 w 343"/>
                  <a:gd name="T29" fmla="*/ 0 h 99"/>
                  <a:gd name="T30" fmla="*/ 14 w 343"/>
                  <a:gd name="T31" fmla="*/ 0 h 99"/>
                  <a:gd name="T32" fmla="*/ 13 w 343"/>
                  <a:gd name="T33" fmla="*/ 0 h 99"/>
                  <a:gd name="T34" fmla="*/ 1 w 343"/>
                  <a:gd name="T35" fmla="*/ 0 h 99"/>
                  <a:gd name="T36" fmla="*/ 1 w 343"/>
                  <a:gd name="T37" fmla="*/ 0 h 99"/>
                  <a:gd name="T38" fmla="*/ 1 w 343"/>
                  <a:gd name="T39" fmla="*/ 0 h 99"/>
                  <a:gd name="T40" fmla="*/ 1 w 343"/>
                  <a:gd name="T41" fmla="*/ 0 h 99"/>
                  <a:gd name="T42" fmla="*/ 0 w 343"/>
                  <a:gd name="T43" fmla="*/ 0 h 99"/>
                  <a:gd name="T44" fmla="*/ 0 w 343"/>
                  <a:gd name="T45" fmla="*/ 1 h 99"/>
                  <a:gd name="T46" fmla="*/ 0 w 343"/>
                  <a:gd name="T47" fmla="*/ 1 h 99"/>
                  <a:gd name="T48" fmla="*/ 0 w 343"/>
                  <a:gd name="T49" fmla="*/ 1 h 99"/>
                  <a:gd name="T50" fmla="*/ 0 w 343"/>
                  <a:gd name="T51" fmla="*/ 3 h 99"/>
                  <a:gd name="T52" fmla="*/ 0 w 343"/>
                  <a:gd name="T53" fmla="*/ 3 h 99"/>
                  <a:gd name="T54" fmla="*/ 0 w 343"/>
                  <a:gd name="T55" fmla="*/ 3 h 99"/>
                  <a:gd name="T56" fmla="*/ 0 w 343"/>
                  <a:gd name="T57" fmla="*/ 3 h 99"/>
                  <a:gd name="T58" fmla="*/ 0 w 343"/>
                  <a:gd name="T59" fmla="*/ 4 h 99"/>
                  <a:gd name="T60" fmla="*/ 1 w 343"/>
                  <a:gd name="T61" fmla="*/ 4 h 99"/>
                  <a:gd name="T62" fmla="*/ 1 w 343"/>
                  <a:gd name="T63" fmla="*/ 4 h 99"/>
                  <a:gd name="T64" fmla="*/ 1 w 343"/>
                  <a:gd name="T65" fmla="*/ 4 h 99"/>
                  <a:gd name="T66" fmla="*/ 2 w 343"/>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3"/>
                  <a:gd name="T103" fmla="*/ 0 h 99"/>
                  <a:gd name="T104" fmla="*/ 343 w 343"/>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3" h="99">
                    <a:moveTo>
                      <a:pt x="306" y="99"/>
                    </a:moveTo>
                    <a:lnTo>
                      <a:pt x="309" y="98"/>
                    </a:lnTo>
                    <a:lnTo>
                      <a:pt x="313" y="98"/>
                    </a:lnTo>
                    <a:lnTo>
                      <a:pt x="316" y="97"/>
                    </a:lnTo>
                    <a:lnTo>
                      <a:pt x="320" y="96"/>
                    </a:lnTo>
                    <a:lnTo>
                      <a:pt x="324" y="95"/>
                    </a:lnTo>
                    <a:lnTo>
                      <a:pt x="327" y="93"/>
                    </a:lnTo>
                    <a:lnTo>
                      <a:pt x="329" y="91"/>
                    </a:lnTo>
                    <a:lnTo>
                      <a:pt x="332" y="89"/>
                    </a:lnTo>
                    <a:lnTo>
                      <a:pt x="334" y="87"/>
                    </a:lnTo>
                    <a:lnTo>
                      <a:pt x="336" y="85"/>
                    </a:lnTo>
                    <a:lnTo>
                      <a:pt x="338" y="82"/>
                    </a:lnTo>
                    <a:lnTo>
                      <a:pt x="340" y="80"/>
                    </a:lnTo>
                    <a:lnTo>
                      <a:pt x="341" y="77"/>
                    </a:lnTo>
                    <a:lnTo>
                      <a:pt x="342" y="74"/>
                    </a:lnTo>
                    <a:lnTo>
                      <a:pt x="342" y="71"/>
                    </a:lnTo>
                    <a:lnTo>
                      <a:pt x="343" y="67"/>
                    </a:lnTo>
                    <a:lnTo>
                      <a:pt x="343" y="32"/>
                    </a:lnTo>
                    <a:lnTo>
                      <a:pt x="342" y="27"/>
                    </a:lnTo>
                    <a:lnTo>
                      <a:pt x="342" y="24"/>
                    </a:lnTo>
                    <a:lnTo>
                      <a:pt x="341" y="21"/>
                    </a:lnTo>
                    <a:lnTo>
                      <a:pt x="340" y="18"/>
                    </a:lnTo>
                    <a:lnTo>
                      <a:pt x="338" y="16"/>
                    </a:lnTo>
                    <a:lnTo>
                      <a:pt x="336" y="13"/>
                    </a:lnTo>
                    <a:lnTo>
                      <a:pt x="334" y="11"/>
                    </a:lnTo>
                    <a:lnTo>
                      <a:pt x="332" y="9"/>
                    </a:lnTo>
                    <a:lnTo>
                      <a:pt x="329" y="7"/>
                    </a:lnTo>
                    <a:lnTo>
                      <a:pt x="327" y="5"/>
                    </a:lnTo>
                    <a:lnTo>
                      <a:pt x="324" y="3"/>
                    </a:lnTo>
                    <a:lnTo>
                      <a:pt x="320" y="2"/>
                    </a:lnTo>
                    <a:lnTo>
                      <a:pt x="316" y="1"/>
                    </a:lnTo>
                    <a:lnTo>
                      <a:pt x="313" y="0"/>
                    </a:lnTo>
                    <a:lnTo>
                      <a:pt x="309" y="0"/>
                    </a:lnTo>
                    <a:lnTo>
                      <a:pt x="306" y="0"/>
                    </a:lnTo>
                    <a:lnTo>
                      <a:pt x="37" y="0"/>
                    </a:lnTo>
                    <a:lnTo>
                      <a:pt x="33" y="0"/>
                    </a:lnTo>
                    <a:lnTo>
                      <a:pt x="29" y="0"/>
                    </a:lnTo>
                    <a:lnTo>
                      <a:pt x="26" y="1"/>
                    </a:lnTo>
                    <a:lnTo>
                      <a:pt x="22" y="2"/>
                    </a:lnTo>
                    <a:lnTo>
                      <a:pt x="19" y="3"/>
                    </a:lnTo>
                    <a:lnTo>
                      <a:pt x="16" y="5"/>
                    </a:lnTo>
                    <a:lnTo>
                      <a:pt x="14" y="7"/>
                    </a:lnTo>
                    <a:lnTo>
                      <a:pt x="10" y="9"/>
                    </a:lnTo>
                    <a:lnTo>
                      <a:pt x="8" y="11"/>
                    </a:lnTo>
                    <a:lnTo>
                      <a:pt x="6" y="13"/>
                    </a:lnTo>
                    <a:lnTo>
                      <a:pt x="4" y="16"/>
                    </a:lnTo>
                    <a:lnTo>
                      <a:pt x="2" y="18"/>
                    </a:lnTo>
                    <a:lnTo>
                      <a:pt x="1" y="21"/>
                    </a:lnTo>
                    <a:lnTo>
                      <a:pt x="0" y="24"/>
                    </a:lnTo>
                    <a:lnTo>
                      <a:pt x="0" y="27"/>
                    </a:lnTo>
                    <a:lnTo>
                      <a:pt x="0" y="32"/>
                    </a:lnTo>
                    <a:lnTo>
                      <a:pt x="0" y="67"/>
                    </a:lnTo>
                    <a:lnTo>
                      <a:pt x="0" y="71"/>
                    </a:lnTo>
                    <a:lnTo>
                      <a:pt x="0" y="74"/>
                    </a:lnTo>
                    <a:lnTo>
                      <a:pt x="1" y="77"/>
                    </a:lnTo>
                    <a:lnTo>
                      <a:pt x="2" y="80"/>
                    </a:lnTo>
                    <a:lnTo>
                      <a:pt x="4" y="82"/>
                    </a:lnTo>
                    <a:lnTo>
                      <a:pt x="6" y="85"/>
                    </a:lnTo>
                    <a:lnTo>
                      <a:pt x="8" y="87"/>
                    </a:lnTo>
                    <a:lnTo>
                      <a:pt x="10" y="89"/>
                    </a:lnTo>
                    <a:lnTo>
                      <a:pt x="14" y="91"/>
                    </a:lnTo>
                    <a:lnTo>
                      <a:pt x="16" y="93"/>
                    </a:lnTo>
                    <a:lnTo>
                      <a:pt x="19" y="95"/>
                    </a:lnTo>
                    <a:lnTo>
                      <a:pt x="22" y="96"/>
                    </a:lnTo>
                    <a:lnTo>
                      <a:pt x="26" y="97"/>
                    </a:lnTo>
                    <a:lnTo>
                      <a:pt x="29" y="98"/>
                    </a:lnTo>
                    <a:lnTo>
                      <a:pt x="33" y="98"/>
                    </a:lnTo>
                    <a:lnTo>
                      <a:pt x="37" y="99"/>
                    </a:lnTo>
                    <a:lnTo>
                      <a:pt x="306" y="99"/>
                    </a:lnTo>
                    <a:close/>
                  </a:path>
                </a:pathLst>
              </a:custGeom>
              <a:solidFill>
                <a:srgbClr val="F2EEEA"/>
              </a:solidFill>
              <a:ln w="0">
                <a:solidFill>
                  <a:srgbClr val="000000"/>
                </a:solidFill>
                <a:round/>
                <a:headEnd/>
                <a:tailEnd/>
              </a:ln>
            </p:spPr>
            <p:txBody>
              <a:bodyPr/>
              <a:lstStyle/>
              <a:p>
                <a:pPr algn="ctr"/>
                <a:endParaRPr lang="en-US" sz="1800"/>
              </a:p>
            </p:txBody>
          </p:sp>
          <p:sp>
            <p:nvSpPr>
              <p:cNvPr id="309493" name="Freeform 410"/>
              <p:cNvSpPr>
                <a:spLocks/>
              </p:cNvSpPr>
              <p:nvPr/>
            </p:nvSpPr>
            <p:spPr bwMode="auto">
              <a:xfrm>
                <a:off x="4817" y="1343"/>
                <a:ext cx="56" cy="13"/>
              </a:xfrm>
              <a:custGeom>
                <a:avLst/>
                <a:gdLst>
                  <a:gd name="T0" fmla="*/ 49 w 1274"/>
                  <a:gd name="T1" fmla="*/ 13 h 283"/>
                  <a:gd name="T2" fmla="*/ 51 w 1274"/>
                  <a:gd name="T3" fmla="*/ 13 h 283"/>
                  <a:gd name="T4" fmla="*/ 52 w 1274"/>
                  <a:gd name="T5" fmla="*/ 13 h 283"/>
                  <a:gd name="T6" fmla="*/ 53 w 1274"/>
                  <a:gd name="T7" fmla="*/ 12 h 283"/>
                  <a:gd name="T8" fmla="*/ 54 w 1274"/>
                  <a:gd name="T9" fmla="*/ 12 h 283"/>
                  <a:gd name="T10" fmla="*/ 55 w 1274"/>
                  <a:gd name="T11" fmla="*/ 11 h 283"/>
                  <a:gd name="T12" fmla="*/ 56 w 1274"/>
                  <a:gd name="T13" fmla="*/ 11 h 283"/>
                  <a:gd name="T14" fmla="*/ 56 w 1274"/>
                  <a:gd name="T15" fmla="*/ 10 h 283"/>
                  <a:gd name="T16" fmla="*/ 54 w 1274"/>
                  <a:gd name="T17" fmla="*/ 3 h 283"/>
                  <a:gd name="T18" fmla="*/ 54 w 1274"/>
                  <a:gd name="T19" fmla="*/ 2 h 283"/>
                  <a:gd name="T20" fmla="*/ 54 w 1274"/>
                  <a:gd name="T21" fmla="*/ 2 h 283"/>
                  <a:gd name="T22" fmla="*/ 53 w 1274"/>
                  <a:gd name="T23" fmla="*/ 1 h 283"/>
                  <a:gd name="T24" fmla="*/ 53 w 1274"/>
                  <a:gd name="T25" fmla="*/ 1 h 283"/>
                  <a:gd name="T26" fmla="*/ 52 w 1274"/>
                  <a:gd name="T27" fmla="*/ 1 h 283"/>
                  <a:gd name="T28" fmla="*/ 51 w 1274"/>
                  <a:gd name="T29" fmla="*/ 0 h 283"/>
                  <a:gd name="T30" fmla="*/ 50 w 1274"/>
                  <a:gd name="T31" fmla="*/ 0 h 283"/>
                  <a:gd name="T32" fmla="*/ 49 w 1274"/>
                  <a:gd name="T33" fmla="*/ 0 h 283"/>
                  <a:gd name="T34" fmla="*/ 7 w 1274"/>
                  <a:gd name="T35" fmla="*/ 0 h 283"/>
                  <a:gd name="T36" fmla="*/ 6 w 1274"/>
                  <a:gd name="T37" fmla="*/ 0 h 283"/>
                  <a:gd name="T38" fmla="*/ 5 w 1274"/>
                  <a:gd name="T39" fmla="*/ 0 h 283"/>
                  <a:gd name="T40" fmla="*/ 4 w 1274"/>
                  <a:gd name="T41" fmla="*/ 1 h 283"/>
                  <a:gd name="T42" fmla="*/ 3 w 1274"/>
                  <a:gd name="T43" fmla="*/ 1 h 283"/>
                  <a:gd name="T44" fmla="*/ 2 w 1274"/>
                  <a:gd name="T45" fmla="*/ 2 h 283"/>
                  <a:gd name="T46" fmla="*/ 2 w 1274"/>
                  <a:gd name="T47" fmla="*/ 2 h 283"/>
                  <a:gd name="T48" fmla="*/ 2 w 1274"/>
                  <a:gd name="T49" fmla="*/ 3 h 283"/>
                  <a:gd name="T50" fmla="*/ 0 w 1274"/>
                  <a:gd name="T51" fmla="*/ 10 h 283"/>
                  <a:gd name="T52" fmla="*/ 0 w 1274"/>
                  <a:gd name="T53" fmla="*/ 11 h 283"/>
                  <a:gd name="T54" fmla="*/ 1 w 1274"/>
                  <a:gd name="T55" fmla="*/ 11 h 283"/>
                  <a:gd name="T56" fmla="*/ 1 w 1274"/>
                  <a:gd name="T57" fmla="*/ 12 h 283"/>
                  <a:gd name="T58" fmla="*/ 3 w 1274"/>
                  <a:gd name="T59" fmla="*/ 12 h 283"/>
                  <a:gd name="T60" fmla="*/ 4 w 1274"/>
                  <a:gd name="T61" fmla="*/ 12 h 283"/>
                  <a:gd name="T62" fmla="*/ 5 w 1274"/>
                  <a:gd name="T63" fmla="*/ 13 h 283"/>
                  <a:gd name="T64" fmla="*/ 6 w 1274"/>
                  <a:gd name="T65" fmla="*/ 13 h 283"/>
                  <a:gd name="T66" fmla="*/ 7 w 1274"/>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4"/>
                  <a:gd name="T103" fmla="*/ 0 h 283"/>
                  <a:gd name="T104" fmla="*/ 1274 w 1274"/>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4" h="283">
                    <a:moveTo>
                      <a:pt x="1107" y="283"/>
                    </a:moveTo>
                    <a:lnTo>
                      <a:pt x="1120" y="282"/>
                    </a:lnTo>
                    <a:lnTo>
                      <a:pt x="1135" y="281"/>
                    </a:lnTo>
                    <a:lnTo>
                      <a:pt x="1149" y="279"/>
                    </a:lnTo>
                    <a:lnTo>
                      <a:pt x="1163" y="277"/>
                    </a:lnTo>
                    <a:lnTo>
                      <a:pt x="1177" y="274"/>
                    </a:lnTo>
                    <a:lnTo>
                      <a:pt x="1191" y="271"/>
                    </a:lnTo>
                    <a:lnTo>
                      <a:pt x="1204" y="267"/>
                    </a:lnTo>
                    <a:lnTo>
                      <a:pt x="1217" y="263"/>
                    </a:lnTo>
                    <a:lnTo>
                      <a:pt x="1229" y="258"/>
                    </a:lnTo>
                    <a:lnTo>
                      <a:pt x="1239" y="252"/>
                    </a:lnTo>
                    <a:lnTo>
                      <a:pt x="1250" y="247"/>
                    </a:lnTo>
                    <a:lnTo>
                      <a:pt x="1258" y="241"/>
                    </a:lnTo>
                    <a:lnTo>
                      <a:pt x="1264" y="235"/>
                    </a:lnTo>
                    <a:lnTo>
                      <a:pt x="1269" y="229"/>
                    </a:lnTo>
                    <a:lnTo>
                      <a:pt x="1272" y="222"/>
                    </a:lnTo>
                    <a:lnTo>
                      <a:pt x="1274" y="216"/>
                    </a:lnTo>
                    <a:lnTo>
                      <a:pt x="1236" y="68"/>
                    </a:lnTo>
                    <a:lnTo>
                      <a:pt x="1235" y="61"/>
                    </a:lnTo>
                    <a:lnTo>
                      <a:pt x="1233" y="53"/>
                    </a:lnTo>
                    <a:lnTo>
                      <a:pt x="1230" y="47"/>
                    </a:lnTo>
                    <a:lnTo>
                      <a:pt x="1226" y="41"/>
                    </a:lnTo>
                    <a:lnTo>
                      <a:pt x="1220" y="35"/>
                    </a:lnTo>
                    <a:lnTo>
                      <a:pt x="1214" y="30"/>
                    </a:lnTo>
                    <a:lnTo>
                      <a:pt x="1206" y="25"/>
                    </a:lnTo>
                    <a:lnTo>
                      <a:pt x="1198" y="20"/>
                    </a:lnTo>
                    <a:lnTo>
                      <a:pt x="1189" y="16"/>
                    </a:lnTo>
                    <a:lnTo>
                      <a:pt x="1179" y="11"/>
                    </a:lnTo>
                    <a:lnTo>
                      <a:pt x="1168" y="8"/>
                    </a:lnTo>
                    <a:lnTo>
                      <a:pt x="1157" y="5"/>
                    </a:lnTo>
                    <a:lnTo>
                      <a:pt x="1145" y="3"/>
                    </a:lnTo>
                    <a:lnTo>
                      <a:pt x="1133" y="1"/>
                    </a:lnTo>
                    <a:lnTo>
                      <a:pt x="1119" y="0"/>
                    </a:lnTo>
                    <a:lnTo>
                      <a:pt x="1107" y="0"/>
                    </a:lnTo>
                    <a:lnTo>
                      <a:pt x="168" y="0"/>
                    </a:lnTo>
                    <a:lnTo>
                      <a:pt x="154" y="0"/>
                    </a:lnTo>
                    <a:lnTo>
                      <a:pt x="141" y="1"/>
                    </a:lnTo>
                    <a:lnTo>
                      <a:pt x="129" y="3"/>
                    </a:lnTo>
                    <a:lnTo>
                      <a:pt x="117" y="5"/>
                    </a:lnTo>
                    <a:lnTo>
                      <a:pt x="106" y="8"/>
                    </a:lnTo>
                    <a:lnTo>
                      <a:pt x="96" y="11"/>
                    </a:lnTo>
                    <a:lnTo>
                      <a:pt x="86" y="16"/>
                    </a:lnTo>
                    <a:lnTo>
                      <a:pt x="77" y="20"/>
                    </a:lnTo>
                    <a:lnTo>
                      <a:pt x="69" y="25"/>
                    </a:lnTo>
                    <a:lnTo>
                      <a:pt x="62" y="30"/>
                    </a:lnTo>
                    <a:lnTo>
                      <a:pt x="55" y="35"/>
                    </a:lnTo>
                    <a:lnTo>
                      <a:pt x="50" y="41"/>
                    </a:lnTo>
                    <a:lnTo>
                      <a:pt x="45" y="47"/>
                    </a:lnTo>
                    <a:lnTo>
                      <a:pt x="42" y="53"/>
                    </a:lnTo>
                    <a:lnTo>
                      <a:pt x="40" y="61"/>
                    </a:lnTo>
                    <a:lnTo>
                      <a:pt x="40" y="68"/>
                    </a:lnTo>
                    <a:lnTo>
                      <a:pt x="0" y="216"/>
                    </a:lnTo>
                    <a:lnTo>
                      <a:pt x="1" y="222"/>
                    </a:lnTo>
                    <a:lnTo>
                      <a:pt x="4" y="229"/>
                    </a:lnTo>
                    <a:lnTo>
                      <a:pt x="10" y="235"/>
                    </a:lnTo>
                    <a:lnTo>
                      <a:pt x="16" y="241"/>
                    </a:lnTo>
                    <a:lnTo>
                      <a:pt x="24" y="247"/>
                    </a:lnTo>
                    <a:lnTo>
                      <a:pt x="34" y="252"/>
                    </a:lnTo>
                    <a:lnTo>
                      <a:pt x="45" y="258"/>
                    </a:lnTo>
                    <a:lnTo>
                      <a:pt x="57" y="263"/>
                    </a:lnTo>
                    <a:lnTo>
                      <a:pt x="70" y="267"/>
                    </a:lnTo>
                    <a:lnTo>
                      <a:pt x="83" y="271"/>
                    </a:lnTo>
                    <a:lnTo>
                      <a:pt x="97" y="274"/>
                    </a:lnTo>
                    <a:lnTo>
                      <a:pt x="111" y="277"/>
                    </a:lnTo>
                    <a:lnTo>
                      <a:pt x="126" y="279"/>
                    </a:lnTo>
                    <a:lnTo>
                      <a:pt x="140" y="281"/>
                    </a:lnTo>
                    <a:lnTo>
                      <a:pt x="153" y="282"/>
                    </a:lnTo>
                    <a:lnTo>
                      <a:pt x="168" y="283"/>
                    </a:lnTo>
                    <a:lnTo>
                      <a:pt x="1107" y="283"/>
                    </a:lnTo>
                    <a:close/>
                  </a:path>
                </a:pathLst>
              </a:custGeom>
              <a:solidFill>
                <a:srgbClr val="7F7F7F"/>
              </a:solidFill>
              <a:ln w="0">
                <a:solidFill>
                  <a:srgbClr val="000000"/>
                </a:solidFill>
                <a:round/>
                <a:headEnd/>
                <a:tailEnd/>
              </a:ln>
            </p:spPr>
            <p:txBody>
              <a:bodyPr/>
              <a:lstStyle/>
              <a:p>
                <a:pPr algn="ctr"/>
                <a:endParaRPr lang="en-US" sz="1800"/>
              </a:p>
            </p:txBody>
          </p:sp>
          <p:sp>
            <p:nvSpPr>
              <p:cNvPr id="309494" name="Freeform 411"/>
              <p:cNvSpPr>
                <a:spLocks/>
              </p:cNvSpPr>
              <p:nvPr/>
            </p:nvSpPr>
            <p:spPr bwMode="auto">
              <a:xfrm>
                <a:off x="4819" y="1344"/>
                <a:ext cx="52" cy="11"/>
              </a:xfrm>
              <a:custGeom>
                <a:avLst/>
                <a:gdLst>
                  <a:gd name="T0" fmla="*/ 46 w 1212"/>
                  <a:gd name="T1" fmla="*/ 11 h 270"/>
                  <a:gd name="T2" fmla="*/ 47 w 1212"/>
                  <a:gd name="T3" fmla="*/ 11 h 270"/>
                  <a:gd name="T4" fmla="*/ 48 w 1212"/>
                  <a:gd name="T5" fmla="*/ 11 h 270"/>
                  <a:gd name="T6" fmla="*/ 49 w 1212"/>
                  <a:gd name="T7" fmla="*/ 10 h 270"/>
                  <a:gd name="T8" fmla="*/ 50 w 1212"/>
                  <a:gd name="T9" fmla="*/ 10 h 270"/>
                  <a:gd name="T10" fmla="*/ 51 w 1212"/>
                  <a:gd name="T11" fmla="*/ 10 h 270"/>
                  <a:gd name="T12" fmla="*/ 52 w 1212"/>
                  <a:gd name="T13" fmla="*/ 9 h 270"/>
                  <a:gd name="T14" fmla="*/ 52 w 1212"/>
                  <a:gd name="T15" fmla="*/ 9 h 270"/>
                  <a:gd name="T16" fmla="*/ 50 w 1212"/>
                  <a:gd name="T17" fmla="*/ 3 h 270"/>
                  <a:gd name="T18" fmla="*/ 50 w 1212"/>
                  <a:gd name="T19" fmla="*/ 2 h 270"/>
                  <a:gd name="T20" fmla="*/ 50 w 1212"/>
                  <a:gd name="T21" fmla="*/ 2 h 270"/>
                  <a:gd name="T22" fmla="*/ 50 w 1212"/>
                  <a:gd name="T23" fmla="*/ 1 h 270"/>
                  <a:gd name="T24" fmla="*/ 49 w 1212"/>
                  <a:gd name="T25" fmla="*/ 1 h 270"/>
                  <a:gd name="T26" fmla="*/ 48 w 1212"/>
                  <a:gd name="T27" fmla="*/ 0 h 270"/>
                  <a:gd name="T28" fmla="*/ 47 w 1212"/>
                  <a:gd name="T29" fmla="*/ 0 h 270"/>
                  <a:gd name="T30" fmla="*/ 46 w 1212"/>
                  <a:gd name="T31" fmla="*/ 0 h 270"/>
                  <a:gd name="T32" fmla="*/ 45 w 1212"/>
                  <a:gd name="T33" fmla="*/ 0 h 270"/>
                  <a:gd name="T34" fmla="*/ 6 w 1212"/>
                  <a:gd name="T35" fmla="*/ 0 h 270"/>
                  <a:gd name="T36" fmla="*/ 5 w 1212"/>
                  <a:gd name="T37" fmla="*/ 0 h 270"/>
                  <a:gd name="T38" fmla="*/ 4 w 1212"/>
                  <a:gd name="T39" fmla="*/ 0 h 270"/>
                  <a:gd name="T40" fmla="*/ 3 w 1212"/>
                  <a:gd name="T41" fmla="*/ 1 h 270"/>
                  <a:gd name="T42" fmla="*/ 3 w 1212"/>
                  <a:gd name="T43" fmla="*/ 1 h 270"/>
                  <a:gd name="T44" fmla="*/ 2 w 1212"/>
                  <a:gd name="T45" fmla="*/ 1 h 270"/>
                  <a:gd name="T46" fmla="*/ 2 w 1212"/>
                  <a:gd name="T47" fmla="*/ 2 h 270"/>
                  <a:gd name="T48" fmla="*/ 2 w 1212"/>
                  <a:gd name="T49" fmla="*/ 2 h 270"/>
                  <a:gd name="T50" fmla="*/ 0 w 1212"/>
                  <a:gd name="T51" fmla="*/ 8 h 270"/>
                  <a:gd name="T52" fmla="*/ 0 w 1212"/>
                  <a:gd name="T53" fmla="*/ 9 h 270"/>
                  <a:gd name="T54" fmla="*/ 1 w 1212"/>
                  <a:gd name="T55" fmla="*/ 9 h 270"/>
                  <a:gd name="T56" fmla="*/ 1 w 1212"/>
                  <a:gd name="T57" fmla="*/ 10 h 270"/>
                  <a:gd name="T58" fmla="*/ 2 w 1212"/>
                  <a:gd name="T59" fmla="*/ 10 h 270"/>
                  <a:gd name="T60" fmla="*/ 3 w 1212"/>
                  <a:gd name="T61" fmla="*/ 11 h 270"/>
                  <a:gd name="T62" fmla="*/ 5 w 1212"/>
                  <a:gd name="T63" fmla="*/ 11 h 270"/>
                  <a:gd name="T64" fmla="*/ 6 w 1212"/>
                  <a:gd name="T65" fmla="*/ 11 h 270"/>
                  <a:gd name="T66" fmla="*/ 7 w 1212"/>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2"/>
                  <a:gd name="T103" fmla="*/ 0 h 270"/>
                  <a:gd name="T104" fmla="*/ 1212 w 1212"/>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2" h="270">
                    <a:moveTo>
                      <a:pt x="1053" y="270"/>
                    </a:moveTo>
                    <a:lnTo>
                      <a:pt x="1066" y="269"/>
                    </a:lnTo>
                    <a:lnTo>
                      <a:pt x="1079" y="268"/>
                    </a:lnTo>
                    <a:lnTo>
                      <a:pt x="1092" y="267"/>
                    </a:lnTo>
                    <a:lnTo>
                      <a:pt x="1107" y="264"/>
                    </a:lnTo>
                    <a:lnTo>
                      <a:pt x="1120" y="262"/>
                    </a:lnTo>
                    <a:lnTo>
                      <a:pt x="1133" y="259"/>
                    </a:lnTo>
                    <a:lnTo>
                      <a:pt x="1146" y="255"/>
                    </a:lnTo>
                    <a:lnTo>
                      <a:pt x="1158" y="251"/>
                    </a:lnTo>
                    <a:lnTo>
                      <a:pt x="1169" y="245"/>
                    </a:lnTo>
                    <a:lnTo>
                      <a:pt x="1180" y="240"/>
                    </a:lnTo>
                    <a:lnTo>
                      <a:pt x="1189" y="235"/>
                    </a:lnTo>
                    <a:lnTo>
                      <a:pt x="1197" y="230"/>
                    </a:lnTo>
                    <a:lnTo>
                      <a:pt x="1203" y="224"/>
                    </a:lnTo>
                    <a:lnTo>
                      <a:pt x="1208" y="218"/>
                    </a:lnTo>
                    <a:lnTo>
                      <a:pt x="1210" y="212"/>
                    </a:lnTo>
                    <a:lnTo>
                      <a:pt x="1212" y="205"/>
                    </a:lnTo>
                    <a:lnTo>
                      <a:pt x="1176" y="64"/>
                    </a:lnTo>
                    <a:lnTo>
                      <a:pt x="1174" y="57"/>
                    </a:lnTo>
                    <a:lnTo>
                      <a:pt x="1172" y="51"/>
                    </a:lnTo>
                    <a:lnTo>
                      <a:pt x="1169" y="44"/>
                    </a:lnTo>
                    <a:lnTo>
                      <a:pt x="1165" y="38"/>
                    </a:lnTo>
                    <a:lnTo>
                      <a:pt x="1160" y="33"/>
                    </a:lnTo>
                    <a:lnTo>
                      <a:pt x="1154" y="28"/>
                    </a:lnTo>
                    <a:lnTo>
                      <a:pt x="1147" y="23"/>
                    </a:lnTo>
                    <a:lnTo>
                      <a:pt x="1140" y="19"/>
                    </a:lnTo>
                    <a:lnTo>
                      <a:pt x="1130" y="15"/>
                    </a:lnTo>
                    <a:lnTo>
                      <a:pt x="1121" y="11"/>
                    </a:lnTo>
                    <a:lnTo>
                      <a:pt x="1111" y="7"/>
                    </a:lnTo>
                    <a:lnTo>
                      <a:pt x="1101" y="4"/>
                    </a:lnTo>
                    <a:lnTo>
                      <a:pt x="1089" y="2"/>
                    </a:lnTo>
                    <a:lnTo>
                      <a:pt x="1078" y="1"/>
                    </a:lnTo>
                    <a:lnTo>
                      <a:pt x="1066" y="0"/>
                    </a:lnTo>
                    <a:lnTo>
                      <a:pt x="1053" y="0"/>
                    </a:lnTo>
                    <a:lnTo>
                      <a:pt x="158" y="0"/>
                    </a:lnTo>
                    <a:lnTo>
                      <a:pt x="145" y="0"/>
                    </a:lnTo>
                    <a:lnTo>
                      <a:pt x="133" y="1"/>
                    </a:lnTo>
                    <a:lnTo>
                      <a:pt x="121" y="2"/>
                    </a:lnTo>
                    <a:lnTo>
                      <a:pt x="110" y="4"/>
                    </a:lnTo>
                    <a:lnTo>
                      <a:pt x="100" y="7"/>
                    </a:lnTo>
                    <a:lnTo>
                      <a:pt x="89" y="11"/>
                    </a:lnTo>
                    <a:lnTo>
                      <a:pt x="80" y="15"/>
                    </a:lnTo>
                    <a:lnTo>
                      <a:pt x="71" y="19"/>
                    </a:lnTo>
                    <a:lnTo>
                      <a:pt x="64" y="23"/>
                    </a:lnTo>
                    <a:lnTo>
                      <a:pt x="57" y="28"/>
                    </a:lnTo>
                    <a:lnTo>
                      <a:pt x="50" y="33"/>
                    </a:lnTo>
                    <a:lnTo>
                      <a:pt x="45" y="38"/>
                    </a:lnTo>
                    <a:lnTo>
                      <a:pt x="41" y="44"/>
                    </a:lnTo>
                    <a:lnTo>
                      <a:pt x="38" y="51"/>
                    </a:lnTo>
                    <a:lnTo>
                      <a:pt x="36" y="57"/>
                    </a:lnTo>
                    <a:lnTo>
                      <a:pt x="36" y="64"/>
                    </a:lnTo>
                    <a:lnTo>
                      <a:pt x="0" y="205"/>
                    </a:lnTo>
                    <a:lnTo>
                      <a:pt x="1" y="212"/>
                    </a:lnTo>
                    <a:lnTo>
                      <a:pt x="3" y="218"/>
                    </a:lnTo>
                    <a:lnTo>
                      <a:pt x="8" y="224"/>
                    </a:lnTo>
                    <a:lnTo>
                      <a:pt x="15" y="230"/>
                    </a:lnTo>
                    <a:lnTo>
                      <a:pt x="23" y="235"/>
                    </a:lnTo>
                    <a:lnTo>
                      <a:pt x="32" y="240"/>
                    </a:lnTo>
                    <a:lnTo>
                      <a:pt x="42" y="245"/>
                    </a:lnTo>
                    <a:lnTo>
                      <a:pt x="54" y="251"/>
                    </a:lnTo>
                    <a:lnTo>
                      <a:pt x="65" y="255"/>
                    </a:lnTo>
                    <a:lnTo>
                      <a:pt x="78" y="259"/>
                    </a:lnTo>
                    <a:lnTo>
                      <a:pt x="92" y="262"/>
                    </a:lnTo>
                    <a:lnTo>
                      <a:pt x="105" y="264"/>
                    </a:lnTo>
                    <a:lnTo>
                      <a:pt x="118" y="267"/>
                    </a:lnTo>
                    <a:lnTo>
                      <a:pt x="132" y="268"/>
                    </a:lnTo>
                    <a:lnTo>
                      <a:pt x="145" y="269"/>
                    </a:lnTo>
                    <a:lnTo>
                      <a:pt x="158" y="270"/>
                    </a:lnTo>
                    <a:lnTo>
                      <a:pt x="1053" y="270"/>
                    </a:lnTo>
                    <a:close/>
                  </a:path>
                </a:pathLst>
              </a:custGeom>
              <a:solidFill>
                <a:srgbClr val="F2F3F1"/>
              </a:solidFill>
              <a:ln w="0">
                <a:solidFill>
                  <a:srgbClr val="000000"/>
                </a:solidFill>
                <a:round/>
                <a:headEnd/>
                <a:tailEnd/>
              </a:ln>
            </p:spPr>
            <p:txBody>
              <a:bodyPr/>
              <a:lstStyle/>
              <a:p>
                <a:pPr algn="ctr"/>
                <a:endParaRPr lang="en-US" sz="1800"/>
              </a:p>
            </p:txBody>
          </p:sp>
          <p:sp>
            <p:nvSpPr>
              <p:cNvPr id="309495" name="Freeform 412"/>
              <p:cNvSpPr>
                <a:spLocks/>
              </p:cNvSpPr>
              <p:nvPr/>
            </p:nvSpPr>
            <p:spPr bwMode="auto">
              <a:xfrm>
                <a:off x="4821" y="1345"/>
                <a:ext cx="14" cy="9"/>
              </a:xfrm>
              <a:custGeom>
                <a:avLst/>
                <a:gdLst>
                  <a:gd name="T0" fmla="*/ 2 w 331"/>
                  <a:gd name="T1" fmla="*/ 9 h 210"/>
                  <a:gd name="T2" fmla="*/ 3 w 331"/>
                  <a:gd name="T3" fmla="*/ 9 h 210"/>
                  <a:gd name="T4" fmla="*/ 5 w 331"/>
                  <a:gd name="T5" fmla="*/ 9 h 210"/>
                  <a:gd name="T6" fmla="*/ 7 w 331"/>
                  <a:gd name="T7" fmla="*/ 9 h 210"/>
                  <a:gd name="T8" fmla="*/ 9 w 331"/>
                  <a:gd name="T9" fmla="*/ 9 h 210"/>
                  <a:gd name="T10" fmla="*/ 11 w 331"/>
                  <a:gd name="T11" fmla="*/ 9 h 210"/>
                  <a:gd name="T12" fmla="*/ 13 w 331"/>
                  <a:gd name="T13" fmla="*/ 9 h 210"/>
                  <a:gd name="T14" fmla="*/ 14 w 331"/>
                  <a:gd name="T15" fmla="*/ 9 h 210"/>
                  <a:gd name="T16" fmla="*/ 14 w 331"/>
                  <a:gd name="T17" fmla="*/ 0 h 210"/>
                  <a:gd name="T18" fmla="*/ 14 w 331"/>
                  <a:gd name="T19" fmla="*/ 0 h 210"/>
                  <a:gd name="T20" fmla="*/ 12 w 331"/>
                  <a:gd name="T21" fmla="*/ 0 h 210"/>
                  <a:gd name="T22" fmla="*/ 10 w 331"/>
                  <a:gd name="T23" fmla="*/ 0 h 210"/>
                  <a:gd name="T24" fmla="*/ 8 w 331"/>
                  <a:gd name="T25" fmla="*/ 0 h 210"/>
                  <a:gd name="T26" fmla="*/ 6 w 331"/>
                  <a:gd name="T27" fmla="*/ 0 h 210"/>
                  <a:gd name="T28" fmla="*/ 4 w 331"/>
                  <a:gd name="T29" fmla="*/ 0 h 210"/>
                  <a:gd name="T30" fmla="*/ 3 w 331"/>
                  <a:gd name="T31" fmla="*/ 0 h 210"/>
                  <a:gd name="T32" fmla="*/ 2 w 331"/>
                  <a:gd name="T33" fmla="*/ 0 h 210"/>
                  <a:gd name="T34" fmla="*/ 2 w 331"/>
                  <a:gd name="T35" fmla="*/ 0 h 210"/>
                  <a:gd name="T36" fmla="*/ 1 w 331"/>
                  <a:gd name="T37" fmla="*/ 0 h 210"/>
                  <a:gd name="T38" fmla="*/ 1 w 331"/>
                  <a:gd name="T39" fmla="*/ 0 h 210"/>
                  <a:gd name="T40" fmla="*/ 1 w 331"/>
                  <a:gd name="T41" fmla="*/ 1 h 210"/>
                  <a:gd name="T42" fmla="*/ 1 w 331"/>
                  <a:gd name="T43" fmla="*/ 1 h 210"/>
                  <a:gd name="T44" fmla="*/ 1 w 331"/>
                  <a:gd name="T45" fmla="*/ 1 h 210"/>
                  <a:gd name="T46" fmla="*/ 1 w 331"/>
                  <a:gd name="T47" fmla="*/ 1 h 210"/>
                  <a:gd name="T48" fmla="*/ 1 w 331"/>
                  <a:gd name="T49" fmla="*/ 1 h 210"/>
                  <a:gd name="T50" fmla="*/ 0 w 331"/>
                  <a:gd name="T51" fmla="*/ 8 h 210"/>
                  <a:gd name="T52" fmla="*/ 0 w 331"/>
                  <a:gd name="T53" fmla="*/ 8 h 210"/>
                  <a:gd name="T54" fmla="*/ 0 w 331"/>
                  <a:gd name="T55" fmla="*/ 8 h 210"/>
                  <a:gd name="T56" fmla="*/ 1 w 331"/>
                  <a:gd name="T57" fmla="*/ 8 h 210"/>
                  <a:gd name="T58" fmla="*/ 1 w 331"/>
                  <a:gd name="T59" fmla="*/ 8 h 210"/>
                  <a:gd name="T60" fmla="*/ 1 w 331"/>
                  <a:gd name="T61" fmla="*/ 9 h 210"/>
                  <a:gd name="T62" fmla="*/ 2 w 331"/>
                  <a:gd name="T63" fmla="*/ 9 h 210"/>
                  <a:gd name="T64" fmla="*/ 2 w 331"/>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1"/>
                  <a:gd name="T100" fmla="*/ 0 h 210"/>
                  <a:gd name="T101" fmla="*/ 331 w 331"/>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1" h="210">
                    <a:moveTo>
                      <a:pt x="50" y="208"/>
                    </a:moveTo>
                    <a:lnTo>
                      <a:pt x="56" y="208"/>
                    </a:lnTo>
                    <a:lnTo>
                      <a:pt x="67" y="208"/>
                    </a:lnTo>
                    <a:lnTo>
                      <a:pt x="82" y="208"/>
                    </a:lnTo>
                    <a:lnTo>
                      <a:pt x="102" y="209"/>
                    </a:lnTo>
                    <a:lnTo>
                      <a:pt x="123" y="209"/>
                    </a:lnTo>
                    <a:lnTo>
                      <a:pt x="147" y="209"/>
                    </a:lnTo>
                    <a:lnTo>
                      <a:pt x="172" y="210"/>
                    </a:lnTo>
                    <a:lnTo>
                      <a:pt x="197" y="210"/>
                    </a:lnTo>
                    <a:lnTo>
                      <a:pt x="223" y="210"/>
                    </a:lnTo>
                    <a:lnTo>
                      <a:pt x="247" y="210"/>
                    </a:lnTo>
                    <a:lnTo>
                      <a:pt x="269" y="210"/>
                    </a:lnTo>
                    <a:lnTo>
                      <a:pt x="290" y="210"/>
                    </a:lnTo>
                    <a:lnTo>
                      <a:pt x="306" y="209"/>
                    </a:lnTo>
                    <a:lnTo>
                      <a:pt x="320" y="208"/>
                    </a:lnTo>
                    <a:lnTo>
                      <a:pt x="328" y="206"/>
                    </a:lnTo>
                    <a:lnTo>
                      <a:pt x="331" y="205"/>
                    </a:lnTo>
                    <a:lnTo>
                      <a:pt x="331" y="5"/>
                    </a:lnTo>
                    <a:lnTo>
                      <a:pt x="328" y="3"/>
                    </a:lnTo>
                    <a:lnTo>
                      <a:pt x="320" y="1"/>
                    </a:lnTo>
                    <a:lnTo>
                      <a:pt x="306" y="1"/>
                    </a:lnTo>
                    <a:lnTo>
                      <a:pt x="290" y="0"/>
                    </a:lnTo>
                    <a:lnTo>
                      <a:pt x="269" y="0"/>
                    </a:lnTo>
                    <a:lnTo>
                      <a:pt x="247" y="1"/>
                    </a:lnTo>
                    <a:lnTo>
                      <a:pt x="223" y="1"/>
                    </a:lnTo>
                    <a:lnTo>
                      <a:pt x="197" y="2"/>
                    </a:lnTo>
                    <a:lnTo>
                      <a:pt x="172" y="3"/>
                    </a:lnTo>
                    <a:lnTo>
                      <a:pt x="147" y="4"/>
                    </a:lnTo>
                    <a:lnTo>
                      <a:pt x="123" y="5"/>
                    </a:lnTo>
                    <a:lnTo>
                      <a:pt x="102" y="5"/>
                    </a:lnTo>
                    <a:lnTo>
                      <a:pt x="82" y="6"/>
                    </a:lnTo>
                    <a:lnTo>
                      <a:pt x="67" y="7"/>
                    </a:lnTo>
                    <a:lnTo>
                      <a:pt x="56" y="7"/>
                    </a:lnTo>
                    <a:lnTo>
                      <a:pt x="50" y="8"/>
                    </a:lnTo>
                    <a:lnTo>
                      <a:pt x="45" y="8"/>
                    </a:lnTo>
                    <a:lnTo>
                      <a:pt x="41" y="8"/>
                    </a:lnTo>
                    <a:lnTo>
                      <a:pt x="38" y="8"/>
                    </a:lnTo>
                    <a:lnTo>
                      <a:pt x="34" y="9"/>
                    </a:lnTo>
                    <a:lnTo>
                      <a:pt x="31" y="10"/>
                    </a:lnTo>
                    <a:lnTo>
                      <a:pt x="28" y="11"/>
                    </a:lnTo>
                    <a:lnTo>
                      <a:pt x="25" y="12"/>
                    </a:lnTo>
                    <a:lnTo>
                      <a:pt x="23" y="13"/>
                    </a:lnTo>
                    <a:lnTo>
                      <a:pt x="20" y="14"/>
                    </a:lnTo>
                    <a:lnTo>
                      <a:pt x="18" y="16"/>
                    </a:lnTo>
                    <a:lnTo>
                      <a:pt x="16" y="17"/>
                    </a:lnTo>
                    <a:lnTo>
                      <a:pt x="14" y="20"/>
                    </a:lnTo>
                    <a:lnTo>
                      <a:pt x="13" y="22"/>
                    </a:lnTo>
                    <a:lnTo>
                      <a:pt x="12" y="24"/>
                    </a:lnTo>
                    <a:lnTo>
                      <a:pt x="12" y="25"/>
                    </a:lnTo>
                    <a:lnTo>
                      <a:pt x="12" y="28"/>
                    </a:lnTo>
                    <a:lnTo>
                      <a:pt x="0" y="175"/>
                    </a:lnTo>
                    <a:lnTo>
                      <a:pt x="0" y="177"/>
                    </a:lnTo>
                    <a:lnTo>
                      <a:pt x="1" y="180"/>
                    </a:lnTo>
                    <a:lnTo>
                      <a:pt x="2" y="183"/>
                    </a:lnTo>
                    <a:lnTo>
                      <a:pt x="4" y="185"/>
                    </a:lnTo>
                    <a:lnTo>
                      <a:pt x="7" y="188"/>
                    </a:lnTo>
                    <a:lnTo>
                      <a:pt x="10" y="190"/>
                    </a:lnTo>
                    <a:lnTo>
                      <a:pt x="14" y="193"/>
                    </a:lnTo>
                    <a:lnTo>
                      <a:pt x="17" y="196"/>
                    </a:lnTo>
                    <a:lnTo>
                      <a:pt x="21" y="198"/>
                    </a:lnTo>
                    <a:lnTo>
                      <a:pt x="25" y="200"/>
                    </a:lnTo>
                    <a:lnTo>
                      <a:pt x="29" y="202"/>
                    </a:lnTo>
                    <a:lnTo>
                      <a:pt x="33" y="204"/>
                    </a:lnTo>
                    <a:lnTo>
                      <a:pt x="37" y="205"/>
                    </a:lnTo>
                    <a:lnTo>
                      <a:pt x="41" y="207"/>
                    </a:lnTo>
                    <a:lnTo>
                      <a:pt x="45" y="207"/>
                    </a:lnTo>
                    <a:lnTo>
                      <a:pt x="50" y="208"/>
                    </a:lnTo>
                    <a:close/>
                  </a:path>
                </a:pathLst>
              </a:custGeom>
              <a:solidFill>
                <a:srgbClr val="C2D5D7"/>
              </a:solidFill>
              <a:ln w="0">
                <a:solidFill>
                  <a:srgbClr val="000000"/>
                </a:solidFill>
                <a:round/>
                <a:headEnd/>
                <a:tailEnd/>
              </a:ln>
            </p:spPr>
            <p:txBody>
              <a:bodyPr/>
              <a:lstStyle/>
              <a:p>
                <a:pPr algn="ctr"/>
                <a:endParaRPr lang="en-US" sz="1800"/>
              </a:p>
            </p:txBody>
          </p:sp>
          <p:sp>
            <p:nvSpPr>
              <p:cNvPr id="309496" name="Freeform 413"/>
              <p:cNvSpPr>
                <a:spLocks/>
              </p:cNvSpPr>
              <p:nvPr/>
            </p:nvSpPr>
            <p:spPr bwMode="auto">
              <a:xfrm>
                <a:off x="4857" y="1345"/>
                <a:ext cx="13" cy="9"/>
              </a:xfrm>
              <a:custGeom>
                <a:avLst/>
                <a:gdLst>
                  <a:gd name="T0" fmla="*/ 11 w 307"/>
                  <a:gd name="T1" fmla="*/ 9 h 223"/>
                  <a:gd name="T2" fmla="*/ 11 w 307"/>
                  <a:gd name="T3" fmla="*/ 9 h 223"/>
                  <a:gd name="T4" fmla="*/ 11 w 307"/>
                  <a:gd name="T5" fmla="*/ 8 h 223"/>
                  <a:gd name="T6" fmla="*/ 12 w 307"/>
                  <a:gd name="T7" fmla="*/ 8 h 223"/>
                  <a:gd name="T8" fmla="*/ 12 w 307"/>
                  <a:gd name="T9" fmla="*/ 8 h 223"/>
                  <a:gd name="T10" fmla="*/ 13 w 307"/>
                  <a:gd name="T11" fmla="*/ 8 h 223"/>
                  <a:gd name="T12" fmla="*/ 13 w 307"/>
                  <a:gd name="T13" fmla="*/ 8 h 223"/>
                  <a:gd name="T14" fmla="*/ 13 w 307"/>
                  <a:gd name="T15" fmla="*/ 7 h 223"/>
                  <a:gd name="T16" fmla="*/ 12 w 307"/>
                  <a:gd name="T17" fmla="*/ 1 h 223"/>
                  <a:gd name="T18" fmla="*/ 12 w 307"/>
                  <a:gd name="T19" fmla="*/ 1 h 223"/>
                  <a:gd name="T20" fmla="*/ 12 w 307"/>
                  <a:gd name="T21" fmla="*/ 1 h 223"/>
                  <a:gd name="T22" fmla="*/ 12 w 307"/>
                  <a:gd name="T23" fmla="*/ 1 h 223"/>
                  <a:gd name="T24" fmla="*/ 11 w 307"/>
                  <a:gd name="T25" fmla="*/ 0 h 223"/>
                  <a:gd name="T26" fmla="*/ 11 w 307"/>
                  <a:gd name="T27" fmla="*/ 0 h 223"/>
                  <a:gd name="T28" fmla="*/ 11 w 307"/>
                  <a:gd name="T29" fmla="*/ 0 h 223"/>
                  <a:gd name="T30" fmla="*/ 11 w 307"/>
                  <a:gd name="T31" fmla="*/ 0 h 223"/>
                  <a:gd name="T32" fmla="*/ 10 w 307"/>
                  <a:gd name="T33" fmla="*/ 0 h 223"/>
                  <a:gd name="T34" fmla="*/ 10 w 307"/>
                  <a:gd name="T35" fmla="*/ 0 h 223"/>
                  <a:gd name="T36" fmla="*/ 8 w 307"/>
                  <a:gd name="T37" fmla="*/ 0 h 223"/>
                  <a:gd name="T38" fmla="*/ 7 w 307"/>
                  <a:gd name="T39" fmla="*/ 0 h 223"/>
                  <a:gd name="T40" fmla="*/ 5 w 307"/>
                  <a:gd name="T41" fmla="*/ 0 h 223"/>
                  <a:gd name="T42" fmla="*/ 3 w 307"/>
                  <a:gd name="T43" fmla="*/ 0 h 223"/>
                  <a:gd name="T44" fmla="*/ 1 w 307"/>
                  <a:gd name="T45" fmla="*/ 0 h 223"/>
                  <a:gd name="T46" fmla="*/ 0 w 307"/>
                  <a:gd name="T47" fmla="*/ 0 h 223"/>
                  <a:gd name="T48" fmla="*/ 0 w 307"/>
                  <a:gd name="T49" fmla="*/ 0 h 223"/>
                  <a:gd name="T50" fmla="*/ 0 w 307"/>
                  <a:gd name="T51" fmla="*/ 9 h 223"/>
                  <a:gd name="T52" fmla="*/ 1 w 307"/>
                  <a:gd name="T53" fmla="*/ 9 h 223"/>
                  <a:gd name="T54" fmla="*/ 2 w 307"/>
                  <a:gd name="T55" fmla="*/ 9 h 223"/>
                  <a:gd name="T56" fmla="*/ 4 w 307"/>
                  <a:gd name="T57" fmla="*/ 9 h 223"/>
                  <a:gd name="T58" fmla="*/ 6 w 307"/>
                  <a:gd name="T59" fmla="*/ 9 h 223"/>
                  <a:gd name="T60" fmla="*/ 8 w 307"/>
                  <a:gd name="T61" fmla="*/ 9 h 223"/>
                  <a:gd name="T62" fmla="*/ 9 w 307"/>
                  <a:gd name="T63" fmla="*/ 9 h 223"/>
                  <a:gd name="T64" fmla="*/ 10 w 307"/>
                  <a:gd name="T65" fmla="*/ 9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7"/>
                  <a:gd name="T100" fmla="*/ 0 h 223"/>
                  <a:gd name="T101" fmla="*/ 307 w 307"/>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7" h="223">
                    <a:moveTo>
                      <a:pt x="245" y="215"/>
                    </a:moveTo>
                    <a:lnTo>
                      <a:pt x="248" y="214"/>
                    </a:lnTo>
                    <a:lnTo>
                      <a:pt x="253" y="214"/>
                    </a:lnTo>
                    <a:lnTo>
                      <a:pt x="257" y="212"/>
                    </a:lnTo>
                    <a:lnTo>
                      <a:pt x="262" y="211"/>
                    </a:lnTo>
                    <a:lnTo>
                      <a:pt x="268" y="209"/>
                    </a:lnTo>
                    <a:lnTo>
                      <a:pt x="273" y="207"/>
                    </a:lnTo>
                    <a:lnTo>
                      <a:pt x="278" y="205"/>
                    </a:lnTo>
                    <a:lnTo>
                      <a:pt x="283" y="203"/>
                    </a:lnTo>
                    <a:lnTo>
                      <a:pt x="288" y="200"/>
                    </a:lnTo>
                    <a:lnTo>
                      <a:pt x="292" y="198"/>
                    </a:lnTo>
                    <a:lnTo>
                      <a:pt x="296" y="195"/>
                    </a:lnTo>
                    <a:lnTo>
                      <a:pt x="299" y="193"/>
                    </a:lnTo>
                    <a:lnTo>
                      <a:pt x="302" y="190"/>
                    </a:lnTo>
                    <a:lnTo>
                      <a:pt x="305" y="188"/>
                    </a:lnTo>
                    <a:lnTo>
                      <a:pt x="306" y="184"/>
                    </a:lnTo>
                    <a:lnTo>
                      <a:pt x="307" y="183"/>
                    </a:lnTo>
                    <a:lnTo>
                      <a:pt x="282" y="27"/>
                    </a:lnTo>
                    <a:lnTo>
                      <a:pt x="281" y="23"/>
                    </a:lnTo>
                    <a:lnTo>
                      <a:pt x="281" y="22"/>
                    </a:lnTo>
                    <a:lnTo>
                      <a:pt x="280" y="20"/>
                    </a:lnTo>
                    <a:lnTo>
                      <a:pt x="279" y="18"/>
                    </a:lnTo>
                    <a:lnTo>
                      <a:pt x="277" y="16"/>
                    </a:lnTo>
                    <a:lnTo>
                      <a:pt x="275" y="15"/>
                    </a:lnTo>
                    <a:lnTo>
                      <a:pt x="273" y="13"/>
                    </a:lnTo>
                    <a:lnTo>
                      <a:pt x="271" y="12"/>
                    </a:lnTo>
                    <a:lnTo>
                      <a:pt x="268" y="11"/>
                    </a:lnTo>
                    <a:lnTo>
                      <a:pt x="266" y="10"/>
                    </a:lnTo>
                    <a:lnTo>
                      <a:pt x="262" y="9"/>
                    </a:lnTo>
                    <a:lnTo>
                      <a:pt x="259" y="8"/>
                    </a:lnTo>
                    <a:lnTo>
                      <a:pt x="255" y="7"/>
                    </a:lnTo>
                    <a:lnTo>
                      <a:pt x="252" y="7"/>
                    </a:lnTo>
                    <a:lnTo>
                      <a:pt x="248" y="7"/>
                    </a:lnTo>
                    <a:lnTo>
                      <a:pt x="245" y="7"/>
                    </a:lnTo>
                    <a:lnTo>
                      <a:pt x="238" y="6"/>
                    </a:lnTo>
                    <a:lnTo>
                      <a:pt x="228" y="6"/>
                    </a:lnTo>
                    <a:lnTo>
                      <a:pt x="214" y="5"/>
                    </a:lnTo>
                    <a:lnTo>
                      <a:pt x="197" y="5"/>
                    </a:lnTo>
                    <a:lnTo>
                      <a:pt x="178" y="4"/>
                    </a:lnTo>
                    <a:lnTo>
                      <a:pt x="158" y="3"/>
                    </a:lnTo>
                    <a:lnTo>
                      <a:pt x="136" y="2"/>
                    </a:lnTo>
                    <a:lnTo>
                      <a:pt x="114" y="1"/>
                    </a:lnTo>
                    <a:lnTo>
                      <a:pt x="92" y="1"/>
                    </a:lnTo>
                    <a:lnTo>
                      <a:pt x="72" y="0"/>
                    </a:lnTo>
                    <a:lnTo>
                      <a:pt x="52" y="0"/>
                    </a:lnTo>
                    <a:lnTo>
                      <a:pt x="35" y="1"/>
                    </a:lnTo>
                    <a:lnTo>
                      <a:pt x="20" y="1"/>
                    </a:lnTo>
                    <a:lnTo>
                      <a:pt x="9" y="2"/>
                    </a:lnTo>
                    <a:lnTo>
                      <a:pt x="2" y="4"/>
                    </a:lnTo>
                    <a:lnTo>
                      <a:pt x="0" y="7"/>
                    </a:lnTo>
                    <a:lnTo>
                      <a:pt x="0" y="221"/>
                    </a:lnTo>
                    <a:lnTo>
                      <a:pt x="2" y="222"/>
                    </a:lnTo>
                    <a:lnTo>
                      <a:pt x="9" y="223"/>
                    </a:lnTo>
                    <a:lnTo>
                      <a:pt x="20" y="223"/>
                    </a:lnTo>
                    <a:lnTo>
                      <a:pt x="35" y="223"/>
                    </a:lnTo>
                    <a:lnTo>
                      <a:pt x="52" y="223"/>
                    </a:lnTo>
                    <a:lnTo>
                      <a:pt x="72" y="223"/>
                    </a:lnTo>
                    <a:lnTo>
                      <a:pt x="92" y="222"/>
                    </a:lnTo>
                    <a:lnTo>
                      <a:pt x="114" y="221"/>
                    </a:lnTo>
                    <a:lnTo>
                      <a:pt x="136" y="220"/>
                    </a:lnTo>
                    <a:lnTo>
                      <a:pt x="158" y="219"/>
                    </a:lnTo>
                    <a:lnTo>
                      <a:pt x="178" y="218"/>
                    </a:lnTo>
                    <a:lnTo>
                      <a:pt x="197" y="217"/>
                    </a:lnTo>
                    <a:lnTo>
                      <a:pt x="214" y="216"/>
                    </a:lnTo>
                    <a:lnTo>
                      <a:pt x="228" y="215"/>
                    </a:lnTo>
                    <a:lnTo>
                      <a:pt x="238" y="215"/>
                    </a:lnTo>
                    <a:lnTo>
                      <a:pt x="245" y="215"/>
                    </a:lnTo>
                    <a:close/>
                  </a:path>
                </a:pathLst>
              </a:custGeom>
              <a:solidFill>
                <a:srgbClr val="C2D5D7"/>
              </a:solidFill>
              <a:ln w="0">
                <a:solidFill>
                  <a:srgbClr val="000000"/>
                </a:solidFill>
                <a:round/>
                <a:headEnd/>
                <a:tailEnd/>
              </a:ln>
            </p:spPr>
            <p:txBody>
              <a:bodyPr/>
              <a:lstStyle/>
              <a:p>
                <a:pPr algn="ctr"/>
                <a:endParaRPr lang="en-US" sz="1800"/>
              </a:p>
            </p:txBody>
          </p:sp>
          <p:sp>
            <p:nvSpPr>
              <p:cNvPr id="309497" name="Freeform 414"/>
              <p:cNvSpPr>
                <a:spLocks/>
              </p:cNvSpPr>
              <p:nvPr/>
            </p:nvSpPr>
            <p:spPr bwMode="auto">
              <a:xfrm>
                <a:off x="4836" y="1349"/>
                <a:ext cx="19" cy="6"/>
              </a:xfrm>
              <a:custGeom>
                <a:avLst/>
                <a:gdLst>
                  <a:gd name="T0" fmla="*/ 19 w 444"/>
                  <a:gd name="T1" fmla="*/ 3 h 124"/>
                  <a:gd name="T2" fmla="*/ 19 w 444"/>
                  <a:gd name="T3" fmla="*/ 3 h 124"/>
                  <a:gd name="T4" fmla="*/ 19 w 444"/>
                  <a:gd name="T5" fmla="*/ 4 h 124"/>
                  <a:gd name="T6" fmla="*/ 19 w 444"/>
                  <a:gd name="T7" fmla="*/ 4 h 124"/>
                  <a:gd name="T8" fmla="*/ 19 w 444"/>
                  <a:gd name="T9" fmla="*/ 4 h 124"/>
                  <a:gd name="T10" fmla="*/ 19 w 444"/>
                  <a:gd name="T11" fmla="*/ 4 h 124"/>
                  <a:gd name="T12" fmla="*/ 19 w 444"/>
                  <a:gd name="T13" fmla="*/ 5 h 124"/>
                  <a:gd name="T14" fmla="*/ 19 w 444"/>
                  <a:gd name="T15" fmla="*/ 5 h 124"/>
                  <a:gd name="T16" fmla="*/ 18 w 444"/>
                  <a:gd name="T17" fmla="*/ 5 h 124"/>
                  <a:gd name="T18" fmla="*/ 18 w 444"/>
                  <a:gd name="T19" fmla="*/ 5 h 124"/>
                  <a:gd name="T20" fmla="*/ 18 w 444"/>
                  <a:gd name="T21" fmla="*/ 5 h 124"/>
                  <a:gd name="T22" fmla="*/ 18 w 444"/>
                  <a:gd name="T23" fmla="*/ 6 h 124"/>
                  <a:gd name="T24" fmla="*/ 18 w 444"/>
                  <a:gd name="T25" fmla="*/ 6 h 124"/>
                  <a:gd name="T26" fmla="*/ 18 w 444"/>
                  <a:gd name="T27" fmla="*/ 6 h 124"/>
                  <a:gd name="T28" fmla="*/ 17 w 444"/>
                  <a:gd name="T29" fmla="*/ 6 h 124"/>
                  <a:gd name="T30" fmla="*/ 17 w 444"/>
                  <a:gd name="T31" fmla="*/ 6 h 124"/>
                  <a:gd name="T32" fmla="*/ 17 w 444"/>
                  <a:gd name="T33" fmla="*/ 6 h 124"/>
                  <a:gd name="T34" fmla="*/ 2 w 444"/>
                  <a:gd name="T35" fmla="*/ 6 h 124"/>
                  <a:gd name="T36" fmla="*/ 2 w 444"/>
                  <a:gd name="T37" fmla="*/ 6 h 124"/>
                  <a:gd name="T38" fmla="*/ 2 w 444"/>
                  <a:gd name="T39" fmla="*/ 6 h 124"/>
                  <a:gd name="T40" fmla="*/ 1 w 444"/>
                  <a:gd name="T41" fmla="*/ 6 h 124"/>
                  <a:gd name="T42" fmla="*/ 1 w 444"/>
                  <a:gd name="T43" fmla="*/ 6 h 124"/>
                  <a:gd name="T44" fmla="*/ 1 w 444"/>
                  <a:gd name="T45" fmla="*/ 6 h 124"/>
                  <a:gd name="T46" fmla="*/ 1 w 444"/>
                  <a:gd name="T47" fmla="*/ 5 h 124"/>
                  <a:gd name="T48" fmla="*/ 1 w 444"/>
                  <a:gd name="T49" fmla="*/ 5 h 124"/>
                  <a:gd name="T50" fmla="*/ 1 w 444"/>
                  <a:gd name="T51" fmla="*/ 5 h 124"/>
                  <a:gd name="T52" fmla="*/ 0 w 444"/>
                  <a:gd name="T53" fmla="*/ 5 h 124"/>
                  <a:gd name="T54" fmla="*/ 0 w 444"/>
                  <a:gd name="T55" fmla="*/ 5 h 124"/>
                  <a:gd name="T56" fmla="*/ 0 w 444"/>
                  <a:gd name="T57" fmla="*/ 4 h 124"/>
                  <a:gd name="T58" fmla="*/ 0 w 444"/>
                  <a:gd name="T59" fmla="*/ 4 h 124"/>
                  <a:gd name="T60" fmla="*/ 0 w 444"/>
                  <a:gd name="T61" fmla="*/ 4 h 124"/>
                  <a:gd name="T62" fmla="*/ 0 w 444"/>
                  <a:gd name="T63" fmla="*/ 4 h 124"/>
                  <a:gd name="T64" fmla="*/ 0 w 444"/>
                  <a:gd name="T65" fmla="*/ 3 h 124"/>
                  <a:gd name="T66" fmla="*/ 0 w 444"/>
                  <a:gd name="T67" fmla="*/ 3 h 124"/>
                  <a:gd name="T68" fmla="*/ 0 w 444"/>
                  <a:gd name="T69" fmla="*/ 0 h 124"/>
                  <a:gd name="T70" fmla="*/ 19 w 444"/>
                  <a:gd name="T71" fmla="*/ 0 h 124"/>
                  <a:gd name="T72" fmla="*/ 19 w 444"/>
                  <a:gd name="T73" fmla="*/ 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4"/>
                  <a:gd name="T112" fmla="*/ 0 h 124"/>
                  <a:gd name="T113" fmla="*/ 444 w 444"/>
                  <a:gd name="T114" fmla="*/ 124 h 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4" h="124">
                    <a:moveTo>
                      <a:pt x="444" y="61"/>
                    </a:moveTo>
                    <a:lnTo>
                      <a:pt x="443" y="67"/>
                    </a:lnTo>
                    <a:lnTo>
                      <a:pt x="443" y="73"/>
                    </a:lnTo>
                    <a:lnTo>
                      <a:pt x="442" y="78"/>
                    </a:lnTo>
                    <a:lnTo>
                      <a:pt x="440" y="85"/>
                    </a:lnTo>
                    <a:lnTo>
                      <a:pt x="438" y="90"/>
                    </a:lnTo>
                    <a:lnTo>
                      <a:pt x="436" y="95"/>
                    </a:lnTo>
                    <a:lnTo>
                      <a:pt x="433" y="100"/>
                    </a:lnTo>
                    <a:lnTo>
                      <a:pt x="430" y="104"/>
                    </a:lnTo>
                    <a:lnTo>
                      <a:pt x="427" y="108"/>
                    </a:lnTo>
                    <a:lnTo>
                      <a:pt x="422" y="112"/>
                    </a:lnTo>
                    <a:lnTo>
                      <a:pt x="418" y="115"/>
                    </a:lnTo>
                    <a:lnTo>
                      <a:pt x="413" y="118"/>
                    </a:lnTo>
                    <a:lnTo>
                      <a:pt x="409" y="120"/>
                    </a:lnTo>
                    <a:lnTo>
                      <a:pt x="404" y="122"/>
                    </a:lnTo>
                    <a:lnTo>
                      <a:pt x="398" y="123"/>
                    </a:lnTo>
                    <a:lnTo>
                      <a:pt x="393" y="124"/>
                    </a:lnTo>
                    <a:lnTo>
                      <a:pt x="52" y="124"/>
                    </a:lnTo>
                    <a:lnTo>
                      <a:pt x="46" y="123"/>
                    </a:lnTo>
                    <a:lnTo>
                      <a:pt x="40" y="122"/>
                    </a:lnTo>
                    <a:lnTo>
                      <a:pt x="34" y="120"/>
                    </a:lnTo>
                    <a:lnTo>
                      <a:pt x="29" y="118"/>
                    </a:lnTo>
                    <a:lnTo>
                      <a:pt x="25" y="115"/>
                    </a:lnTo>
                    <a:lnTo>
                      <a:pt x="21" y="112"/>
                    </a:lnTo>
                    <a:lnTo>
                      <a:pt x="17" y="108"/>
                    </a:lnTo>
                    <a:lnTo>
                      <a:pt x="13" y="104"/>
                    </a:lnTo>
                    <a:lnTo>
                      <a:pt x="10" y="100"/>
                    </a:lnTo>
                    <a:lnTo>
                      <a:pt x="7" y="95"/>
                    </a:lnTo>
                    <a:lnTo>
                      <a:pt x="5" y="90"/>
                    </a:lnTo>
                    <a:lnTo>
                      <a:pt x="3" y="85"/>
                    </a:lnTo>
                    <a:lnTo>
                      <a:pt x="2" y="78"/>
                    </a:lnTo>
                    <a:lnTo>
                      <a:pt x="0" y="73"/>
                    </a:lnTo>
                    <a:lnTo>
                      <a:pt x="0" y="67"/>
                    </a:lnTo>
                    <a:lnTo>
                      <a:pt x="0" y="61"/>
                    </a:lnTo>
                    <a:lnTo>
                      <a:pt x="3" y="0"/>
                    </a:lnTo>
                    <a:lnTo>
                      <a:pt x="441" y="0"/>
                    </a:lnTo>
                    <a:lnTo>
                      <a:pt x="444" y="61"/>
                    </a:lnTo>
                    <a:close/>
                  </a:path>
                </a:pathLst>
              </a:custGeom>
              <a:solidFill>
                <a:srgbClr val="A9B6B5"/>
              </a:solidFill>
              <a:ln w="0">
                <a:solidFill>
                  <a:srgbClr val="000000"/>
                </a:solidFill>
                <a:round/>
                <a:headEnd/>
                <a:tailEnd/>
              </a:ln>
            </p:spPr>
            <p:txBody>
              <a:bodyPr/>
              <a:lstStyle/>
              <a:p>
                <a:pPr algn="ctr"/>
                <a:endParaRPr lang="en-US" sz="1800"/>
              </a:p>
            </p:txBody>
          </p:sp>
          <p:sp>
            <p:nvSpPr>
              <p:cNvPr id="309498" name="Freeform 415"/>
              <p:cNvSpPr>
                <a:spLocks/>
              </p:cNvSpPr>
              <p:nvPr/>
            </p:nvSpPr>
            <p:spPr bwMode="auto">
              <a:xfrm>
                <a:off x="4836" y="1344"/>
                <a:ext cx="20" cy="5"/>
              </a:xfrm>
              <a:custGeom>
                <a:avLst/>
                <a:gdLst>
                  <a:gd name="T0" fmla="*/ 18 w 456"/>
                  <a:gd name="T1" fmla="*/ 5 h 99"/>
                  <a:gd name="T2" fmla="*/ 18 w 456"/>
                  <a:gd name="T3" fmla="*/ 5 h 99"/>
                  <a:gd name="T4" fmla="*/ 19 w 456"/>
                  <a:gd name="T5" fmla="*/ 5 h 99"/>
                  <a:gd name="T6" fmla="*/ 19 w 456"/>
                  <a:gd name="T7" fmla="*/ 5 h 99"/>
                  <a:gd name="T8" fmla="*/ 20 w 456"/>
                  <a:gd name="T9" fmla="*/ 4 h 99"/>
                  <a:gd name="T10" fmla="*/ 20 w 456"/>
                  <a:gd name="T11" fmla="*/ 4 h 99"/>
                  <a:gd name="T12" fmla="*/ 20 w 456"/>
                  <a:gd name="T13" fmla="*/ 4 h 99"/>
                  <a:gd name="T14" fmla="*/ 20 w 456"/>
                  <a:gd name="T15" fmla="*/ 3 h 99"/>
                  <a:gd name="T16" fmla="*/ 20 w 456"/>
                  <a:gd name="T17" fmla="*/ 2 h 99"/>
                  <a:gd name="T18" fmla="*/ 20 w 456"/>
                  <a:gd name="T19" fmla="*/ 1 h 99"/>
                  <a:gd name="T20" fmla="*/ 20 w 456"/>
                  <a:gd name="T21" fmla="*/ 1 h 99"/>
                  <a:gd name="T22" fmla="*/ 20 w 456"/>
                  <a:gd name="T23" fmla="*/ 1 h 99"/>
                  <a:gd name="T24" fmla="*/ 19 w 456"/>
                  <a:gd name="T25" fmla="*/ 0 h 99"/>
                  <a:gd name="T26" fmla="*/ 19 w 456"/>
                  <a:gd name="T27" fmla="*/ 0 h 99"/>
                  <a:gd name="T28" fmla="*/ 19 w 456"/>
                  <a:gd name="T29" fmla="*/ 0 h 99"/>
                  <a:gd name="T30" fmla="*/ 18 w 456"/>
                  <a:gd name="T31" fmla="*/ 0 h 99"/>
                  <a:gd name="T32" fmla="*/ 18 w 456"/>
                  <a:gd name="T33" fmla="*/ 0 h 99"/>
                  <a:gd name="T34" fmla="*/ 2 w 456"/>
                  <a:gd name="T35" fmla="*/ 0 h 99"/>
                  <a:gd name="T36" fmla="*/ 1 w 456"/>
                  <a:gd name="T37" fmla="*/ 0 h 99"/>
                  <a:gd name="T38" fmla="*/ 1 w 456"/>
                  <a:gd name="T39" fmla="*/ 0 h 99"/>
                  <a:gd name="T40" fmla="*/ 1 w 456"/>
                  <a:gd name="T41" fmla="*/ 0 h 99"/>
                  <a:gd name="T42" fmla="*/ 0 w 456"/>
                  <a:gd name="T43" fmla="*/ 1 h 99"/>
                  <a:gd name="T44" fmla="*/ 0 w 456"/>
                  <a:gd name="T45" fmla="*/ 1 h 99"/>
                  <a:gd name="T46" fmla="*/ 0 w 456"/>
                  <a:gd name="T47" fmla="*/ 1 h 99"/>
                  <a:gd name="T48" fmla="*/ 0 w 456"/>
                  <a:gd name="T49" fmla="*/ 1 h 99"/>
                  <a:gd name="T50" fmla="*/ 0 w 456"/>
                  <a:gd name="T51" fmla="*/ 3 h 99"/>
                  <a:gd name="T52" fmla="*/ 0 w 456"/>
                  <a:gd name="T53" fmla="*/ 4 h 99"/>
                  <a:gd name="T54" fmla="*/ 0 w 456"/>
                  <a:gd name="T55" fmla="*/ 4 h 99"/>
                  <a:gd name="T56" fmla="*/ 0 w 456"/>
                  <a:gd name="T57" fmla="*/ 4 h 99"/>
                  <a:gd name="T58" fmla="*/ 1 w 456"/>
                  <a:gd name="T59" fmla="*/ 4 h 99"/>
                  <a:gd name="T60" fmla="*/ 1 w 456"/>
                  <a:gd name="T61" fmla="*/ 5 h 99"/>
                  <a:gd name="T62" fmla="*/ 1 w 456"/>
                  <a:gd name="T63" fmla="*/ 5 h 99"/>
                  <a:gd name="T64" fmla="*/ 2 w 456"/>
                  <a:gd name="T65" fmla="*/ 5 h 99"/>
                  <a:gd name="T66" fmla="*/ 2 w 456"/>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6"/>
                  <a:gd name="T103" fmla="*/ 0 h 99"/>
                  <a:gd name="T104" fmla="*/ 456 w 456"/>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6" h="99">
                    <a:moveTo>
                      <a:pt x="408" y="99"/>
                    </a:moveTo>
                    <a:lnTo>
                      <a:pt x="412" y="98"/>
                    </a:lnTo>
                    <a:lnTo>
                      <a:pt x="417" y="98"/>
                    </a:lnTo>
                    <a:lnTo>
                      <a:pt x="421" y="97"/>
                    </a:lnTo>
                    <a:lnTo>
                      <a:pt x="426" y="96"/>
                    </a:lnTo>
                    <a:lnTo>
                      <a:pt x="430" y="95"/>
                    </a:lnTo>
                    <a:lnTo>
                      <a:pt x="435" y="93"/>
                    </a:lnTo>
                    <a:lnTo>
                      <a:pt x="438" y="91"/>
                    </a:lnTo>
                    <a:lnTo>
                      <a:pt x="442" y="89"/>
                    </a:lnTo>
                    <a:lnTo>
                      <a:pt x="445" y="87"/>
                    </a:lnTo>
                    <a:lnTo>
                      <a:pt x="447" y="85"/>
                    </a:lnTo>
                    <a:lnTo>
                      <a:pt x="450" y="82"/>
                    </a:lnTo>
                    <a:lnTo>
                      <a:pt x="452" y="79"/>
                    </a:lnTo>
                    <a:lnTo>
                      <a:pt x="453" y="76"/>
                    </a:lnTo>
                    <a:lnTo>
                      <a:pt x="455" y="73"/>
                    </a:lnTo>
                    <a:lnTo>
                      <a:pt x="455" y="69"/>
                    </a:lnTo>
                    <a:lnTo>
                      <a:pt x="456" y="66"/>
                    </a:lnTo>
                    <a:lnTo>
                      <a:pt x="456" y="32"/>
                    </a:lnTo>
                    <a:lnTo>
                      <a:pt x="455" y="27"/>
                    </a:lnTo>
                    <a:lnTo>
                      <a:pt x="455" y="24"/>
                    </a:lnTo>
                    <a:lnTo>
                      <a:pt x="453" y="21"/>
                    </a:lnTo>
                    <a:lnTo>
                      <a:pt x="452" y="18"/>
                    </a:lnTo>
                    <a:lnTo>
                      <a:pt x="450" y="16"/>
                    </a:lnTo>
                    <a:lnTo>
                      <a:pt x="447" y="13"/>
                    </a:lnTo>
                    <a:lnTo>
                      <a:pt x="445" y="11"/>
                    </a:lnTo>
                    <a:lnTo>
                      <a:pt x="442" y="9"/>
                    </a:lnTo>
                    <a:lnTo>
                      <a:pt x="438" y="7"/>
                    </a:lnTo>
                    <a:lnTo>
                      <a:pt x="435" y="5"/>
                    </a:lnTo>
                    <a:lnTo>
                      <a:pt x="430" y="3"/>
                    </a:lnTo>
                    <a:lnTo>
                      <a:pt x="426" y="2"/>
                    </a:lnTo>
                    <a:lnTo>
                      <a:pt x="421" y="1"/>
                    </a:lnTo>
                    <a:lnTo>
                      <a:pt x="417" y="0"/>
                    </a:lnTo>
                    <a:lnTo>
                      <a:pt x="412" y="0"/>
                    </a:lnTo>
                    <a:lnTo>
                      <a:pt x="408" y="0"/>
                    </a:lnTo>
                    <a:lnTo>
                      <a:pt x="49" y="0"/>
                    </a:lnTo>
                    <a:lnTo>
                      <a:pt x="43" y="0"/>
                    </a:lnTo>
                    <a:lnTo>
                      <a:pt x="38" y="0"/>
                    </a:lnTo>
                    <a:lnTo>
                      <a:pt x="34" y="1"/>
                    </a:lnTo>
                    <a:lnTo>
                      <a:pt x="29" y="2"/>
                    </a:lnTo>
                    <a:lnTo>
                      <a:pt x="25" y="3"/>
                    </a:lnTo>
                    <a:lnTo>
                      <a:pt x="21" y="5"/>
                    </a:lnTo>
                    <a:lnTo>
                      <a:pt x="18" y="7"/>
                    </a:lnTo>
                    <a:lnTo>
                      <a:pt x="14" y="9"/>
                    </a:lnTo>
                    <a:lnTo>
                      <a:pt x="11" y="11"/>
                    </a:lnTo>
                    <a:lnTo>
                      <a:pt x="9" y="13"/>
                    </a:lnTo>
                    <a:lnTo>
                      <a:pt x="5" y="16"/>
                    </a:lnTo>
                    <a:lnTo>
                      <a:pt x="3" y="18"/>
                    </a:lnTo>
                    <a:lnTo>
                      <a:pt x="2" y="21"/>
                    </a:lnTo>
                    <a:lnTo>
                      <a:pt x="0" y="24"/>
                    </a:lnTo>
                    <a:lnTo>
                      <a:pt x="0" y="27"/>
                    </a:lnTo>
                    <a:lnTo>
                      <a:pt x="0" y="32"/>
                    </a:lnTo>
                    <a:lnTo>
                      <a:pt x="0" y="66"/>
                    </a:lnTo>
                    <a:lnTo>
                      <a:pt x="0" y="69"/>
                    </a:lnTo>
                    <a:lnTo>
                      <a:pt x="0" y="73"/>
                    </a:lnTo>
                    <a:lnTo>
                      <a:pt x="2" y="76"/>
                    </a:lnTo>
                    <a:lnTo>
                      <a:pt x="3" y="79"/>
                    </a:lnTo>
                    <a:lnTo>
                      <a:pt x="5" y="82"/>
                    </a:lnTo>
                    <a:lnTo>
                      <a:pt x="9" y="85"/>
                    </a:lnTo>
                    <a:lnTo>
                      <a:pt x="11" y="87"/>
                    </a:lnTo>
                    <a:lnTo>
                      <a:pt x="14" y="89"/>
                    </a:lnTo>
                    <a:lnTo>
                      <a:pt x="18" y="91"/>
                    </a:lnTo>
                    <a:lnTo>
                      <a:pt x="21" y="93"/>
                    </a:lnTo>
                    <a:lnTo>
                      <a:pt x="25" y="95"/>
                    </a:lnTo>
                    <a:lnTo>
                      <a:pt x="29" y="96"/>
                    </a:lnTo>
                    <a:lnTo>
                      <a:pt x="34" y="97"/>
                    </a:lnTo>
                    <a:lnTo>
                      <a:pt x="38" y="98"/>
                    </a:lnTo>
                    <a:lnTo>
                      <a:pt x="43" y="98"/>
                    </a:lnTo>
                    <a:lnTo>
                      <a:pt x="49" y="99"/>
                    </a:lnTo>
                    <a:lnTo>
                      <a:pt x="408" y="99"/>
                    </a:lnTo>
                    <a:close/>
                  </a:path>
                </a:pathLst>
              </a:custGeom>
              <a:solidFill>
                <a:srgbClr val="CED9D9"/>
              </a:solidFill>
              <a:ln w="0">
                <a:solidFill>
                  <a:srgbClr val="000000"/>
                </a:solidFill>
                <a:round/>
                <a:headEnd/>
                <a:tailEnd/>
              </a:ln>
            </p:spPr>
            <p:txBody>
              <a:bodyPr/>
              <a:lstStyle/>
              <a:p>
                <a:pPr algn="ctr"/>
                <a:endParaRPr lang="en-US" sz="1800"/>
              </a:p>
            </p:txBody>
          </p:sp>
          <p:sp>
            <p:nvSpPr>
              <p:cNvPr id="309499" name="Freeform 416"/>
              <p:cNvSpPr>
                <a:spLocks/>
              </p:cNvSpPr>
              <p:nvPr/>
            </p:nvSpPr>
            <p:spPr bwMode="auto">
              <a:xfrm>
                <a:off x="4851" y="1330"/>
                <a:ext cx="55" cy="12"/>
              </a:xfrm>
              <a:custGeom>
                <a:avLst/>
                <a:gdLst>
                  <a:gd name="T0" fmla="*/ 48 w 1273"/>
                  <a:gd name="T1" fmla="*/ 12 h 283"/>
                  <a:gd name="T2" fmla="*/ 50 w 1273"/>
                  <a:gd name="T3" fmla="*/ 12 h 283"/>
                  <a:gd name="T4" fmla="*/ 51 w 1273"/>
                  <a:gd name="T5" fmla="*/ 12 h 283"/>
                  <a:gd name="T6" fmla="*/ 52 w 1273"/>
                  <a:gd name="T7" fmla="*/ 11 h 283"/>
                  <a:gd name="T8" fmla="*/ 53 w 1273"/>
                  <a:gd name="T9" fmla="*/ 11 h 283"/>
                  <a:gd name="T10" fmla="*/ 54 w 1273"/>
                  <a:gd name="T11" fmla="*/ 10 h 283"/>
                  <a:gd name="T12" fmla="*/ 55 w 1273"/>
                  <a:gd name="T13" fmla="*/ 10 h 283"/>
                  <a:gd name="T14" fmla="*/ 55 w 1273"/>
                  <a:gd name="T15" fmla="*/ 9 h 283"/>
                  <a:gd name="T16" fmla="*/ 53 w 1273"/>
                  <a:gd name="T17" fmla="*/ 3 h 283"/>
                  <a:gd name="T18" fmla="*/ 53 w 1273"/>
                  <a:gd name="T19" fmla="*/ 2 h 283"/>
                  <a:gd name="T20" fmla="*/ 53 w 1273"/>
                  <a:gd name="T21" fmla="*/ 2 h 283"/>
                  <a:gd name="T22" fmla="*/ 52 w 1273"/>
                  <a:gd name="T23" fmla="*/ 1 h 283"/>
                  <a:gd name="T24" fmla="*/ 52 w 1273"/>
                  <a:gd name="T25" fmla="*/ 1 h 283"/>
                  <a:gd name="T26" fmla="*/ 51 w 1273"/>
                  <a:gd name="T27" fmla="*/ 0 h 283"/>
                  <a:gd name="T28" fmla="*/ 50 w 1273"/>
                  <a:gd name="T29" fmla="*/ 0 h 283"/>
                  <a:gd name="T30" fmla="*/ 49 w 1273"/>
                  <a:gd name="T31" fmla="*/ 0 h 283"/>
                  <a:gd name="T32" fmla="*/ 48 w 1273"/>
                  <a:gd name="T33" fmla="*/ 0 h 283"/>
                  <a:gd name="T34" fmla="*/ 7 w 1273"/>
                  <a:gd name="T35" fmla="*/ 0 h 283"/>
                  <a:gd name="T36" fmla="*/ 6 w 1273"/>
                  <a:gd name="T37" fmla="*/ 0 h 283"/>
                  <a:gd name="T38" fmla="*/ 5 w 1273"/>
                  <a:gd name="T39" fmla="*/ 0 h 283"/>
                  <a:gd name="T40" fmla="*/ 4 w 1273"/>
                  <a:gd name="T41" fmla="*/ 1 h 283"/>
                  <a:gd name="T42" fmla="*/ 3 w 1273"/>
                  <a:gd name="T43" fmla="*/ 1 h 283"/>
                  <a:gd name="T44" fmla="*/ 2 w 1273"/>
                  <a:gd name="T45" fmla="*/ 1 h 283"/>
                  <a:gd name="T46" fmla="*/ 2 w 1273"/>
                  <a:gd name="T47" fmla="*/ 2 h 283"/>
                  <a:gd name="T48" fmla="*/ 2 w 1273"/>
                  <a:gd name="T49" fmla="*/ 3 h 283"/>
                  <a:gd name="T50" fmla="*/ 0 w 1273"/>
                  <a:gd name="T51" fmla="*/ 9 h 283"/>
                  <a:gd name="T52" fmla="*/ 0 w 1273"/>
                  <a:gd name="T53" fmla="*/ 10 h 283"/>
                  <a:gd name="T54" fmla="*/ 1 w 1273"/>
                  <a:gd name="T55" fmla="*/ 10 h 283"/>
                  <a:gd name="T56" fmla="*/ 1 w 1273"/>
                  <a:gd name="T57" fmla="*/ 11 h 283"/>
                  <a:gd name="T58" fmla="*/ 2 w 1273"/>
                  <a:gd name="T59" fmla="*/ 11 h 283"/>
                  <a:gd name="T60" fmla="*/ 4 w 1273"/>
                  <a:gd name="T61" fmla="*/ 11 h 283"/>
                  <a:gd name="T62" fmla="*/ 5 w 1273"/>
                  <a:gd name="T63" fmla="*/ 12 h 283"/>
                  <a:gd name="T64" fmla="*/ 6 w 1273"/>
                  <a:gd name="T65" fmla="*/ 12 h 283"/>
                  <a:gd name="T66" fmla="*/ 7 w 1273"/>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3"/>
                  <a:gd name="T103" fmla="*/ 0 h 283"/>
                  <a:gd name="T104" fmla="*/ 1273 w 1273"/>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3" h="283">
                    <a:moveTo>
                      <a:pt x="1107" y="283"/>
                    </a:moveTo>
                    <a:lnTo>
                      <a:pt x="1120" y="282"/>
                    </a:lnTo>
                    <a:lnTo>
                      <a:pt x="1134" y="281"/>
                    </a:lnTo>
                    <a:lnTo>
                      <a:pt x="1148" y="279"/>
                    </a:lnTo>
                    <a:lnTo>
                      <a:pt x="1162" y="277"/>
                    </a:lnTo>
                    <a:lnTo>
                      <a:pt x="1177" y="274"/>
                    </a:lnTo>
                    <a:lnTo>
                      <a:pt x="1190" y="271"/>
                    </a:lnTo>
                    <a:lnTo>
                      <a:pt x="1203" y="267"/>
                    </a:lnTo>
                    <a:lnTo>
                      <a:pt x="1216" y="263"/>
                    </a:lnTo>
                    <a:lnTo>
                      <a:pt x="1228" y="258"/>
                    </a:lnTo>
                    <a:lnTo>
                      <a:pt x="1238" y="252"/>
                    </a:lnTo>
                    <a:lnTo>
                      <a:pt x="1249" y="247"/>
                    </a:lnTo>
                    <a:lnTo>
                      <a:pt x="1257" y="241"/>
                    </a:lnTo>
                    <a:lnTo>
                      <a:pt x="1263" y="235"/>
                    </a:lnTo>
                    <a:lnTo>
                      <a:pt x="1268" y="229"/>
                    </a:lnTo>
                    <a:lnTo>
                      <a:pt x="1271" y="222"/>
                    </a:lnTo>
                    <a:lnTo>
                      <a:pt x="1273" y="216"/>
                    </a:lnTo>
                    <a:lnTo>
                      <a:pt x="1234" y="68"/>
                    </a:lnTo>
                    <a:lnTo>
                      <a:pt x="1233" y="61"/>
                    </a:lnTo>
                    <a:lnTo>
                      <a:pt x="1231" y="54"/>
                    </a:lnTo>
                    <a:lnTo>
                      <a:pt x="1228" y="47"/>
                    </a:lnTo>
                    <a:lnTo>
                      <a:pt x="1224" y="41"/>
                    </a:lnTo>
                    <a:lnTo>
                      <a:pt x="1219" y="35"/>
                    </a:lnTo>
                    <a:lnTo>
                      <a:pt x="1212" y="29"/>
                    </a:lnTo>
                    <a:lnTo>
                      <a:pt x="1204" y="24"/>
                    </a:lnTo>
                    <a:lnTo>
                      <a:pt x="1196" y="20"/>
                    </a:lnTo>
                    <a:lnTo>
                      <a:pt x="1188" y="15"/>
                    </a:lnTo>
                    <a:lnTo>
                      <a:pt x="1178" y="11"/>
                    </a:lnTo>
                    <a:lnTo>
                      <a:pt x="1168" y="7"/>
                    </a:lnTo>
                    <a:lnTo>
                      <a:pt x="1156" y="5"/>
                    </a:lnTo>
                    <a:lnTo>
                      <a:pt x="1145" y="2"/>
                    </a:lnTo>
                    <a:lnTo>
                      <a:pt x="1133" y="1"/>
                    </a:lnTo>
                    <a:lnTo>
                      <a:pt x="1119" y="0"/>
                    </a:lnTo>
                    <a:lnTo>
                      <a:pt x="1107" y="0"/>
                    </a:lnTo>
                    <a:lnTo>
                      <a:pt x="167" y="0"/>
                    </a:lnTo>
                    <a:lnTo>
                      <a:pt x="153" y="0"/>
                    </a:lnTo>
                    <a:lnTo>
                      <a:pt x="140" y="1"/>
                    </a:lnTo>
                    <a:lnTo>
                      <a:pt x="128" y="2"/>
                    </a:lnTo>
                    <a:lnTo>
                      <a:pt x="116" y="5"/>
                    </a:lnTo>
                    <a:lnTo>
                      <a:pt x="105" y="7"/>
                    </a:lnTo>
                    <a:lnTo>
                      <a:pt x="95" y="11"/>
                    </a:lnTo>
                    <a:lnTo>
                      <a:pt x="85" y="15"/>
                    </a:lnTo>
                    <a:lnTo>
                      <a:pt x="75" y="20"/>
                    </a:lnTo>
                    <a:lnTo>
                      <a:pt x="67" y="24"/>
                    </a:lnTo>
                    <a:lnTo>
                      <a:pt x="60" y="29"/>
                    </a:lnTo>
                    <a:lnTo>
                      <a:pt x="54" y="35"/>
                    </a:lnTo>
                    <a:lnTo>
                      <a:pt x="48" y="41"/>
                    </a:lnTo>
                    <a:lnTo>
                      <a:pt x="43" y="47"/>
                    </a:lnTo>
                    <a:lnTo>
                      <a:pt x="40" y="54"/>
                    </a:lnTo>
                    <a:lnTo>
                      <a:pt x="38" y="61"/>
                    </a:lnTo>
                    <a:lnTo>
                      <a:pt x="38" y="68"/>
                    </a:lnTo>
                    <a:lnTo>
                      <a:pt x="0" y="216"/>
                    </a:lnTo>
                    <a:lnTo>
                      <a:pt x="1" y="222"/>
                    </a:lnTo>
                    <a:lnTo>
                      <a:pt x="4" y="229"/>
                    </a:lnTo>
                    <a:lnTo>
                      <a:pt x="10" y="235"/>
                    </a:lnTo>
                    <a:lnTo>
                      <a:pt x="16" y="241"/>
                    </a:lnTo>
                    <a:lnTo>
                      <a:pt x="24" y="247"/>
                    </a:lnTo>
                    <a:lnTo>
                      <a:pt x="34" y="252"/>
                    </a:lnTo>
                    <a:lnTo>
                      <a:pt x="45" y="258"/>
                    </a:lnTo>
                    <a:lnTo>
                      <a:pt x="57" y="263"/>
                    </a:lnTo>
                    <a:lnTo>
                      <a:pt x="69" y="267"/>
                    </a:lnTo>
                    <a:lnTo>
                      <a:pt x="82" y="271"/>
                    </a:lnTo>
                    <a:lnTo>
                      <a:pt x="96" y="274"/>
                    </a:lnTo>
                    <a:lnTo>
                      <a:pt x="110" y="277"/>
                    </a:lnTo>
                    <a:lnTo>
                      <a:pt x="125" y="279"/>
                    </a:lnTo>
                    <a:lnTo>
                      <a:pt x="139" y="281"/>
                    </a:lnTo>
                    <a:lnTo>
                      <a:pt x="152" y="282"/>
                    </a:lnTo>
                    <a:lnTo>
                      <a:pt x="167" y="283"/>
                    </a:lnTo>
                    <a:lnTo>
                      <a:pt x="1107" y="283"/>
                    </a:lnTo>
                    <a:close/>
                  </a:path>
                </a:pathLst>
              </a:custGeom>
              <a:solidFill>
                <a:srgbClr val="7F7F7F"/>
              </a:solidFill>
              <a:ln w="0">
                <a:solidFill>
                  <a:srgbClr val="000000"/>
                </a:solidFill>
                <a:round/>
                <a:headEnd/>
                <a:tailEnd/>
              </a:ln>
            </p:spPr>
            <p:txBody>
              <a:bodyPr/>
              <a:lstStyle/>
              <a:p>
                <a:pPr algn="ctr"/>
                <a:endParaRPr lang="en-US" sz="1800"/>
              </a:p>
            </p:txBody>
          </p:sp>
          <p:sp>
            <p:nvSpPr>
              <p:cNvPr id="309500" name="Freeform 417"/>
              <p:cNvSpPr>
                <a:spLocks/>
              </p:cNvSpPr>
              <p:nvPr/>
            </p:nvSpPr>
            <p:spPr bwMode="auto">
              <a:xfrm>
                <a:off x="4852" y="1330"/>
                <a:ext cx="53" cy="11"/>
              </a:xfrm>
              <a:custGeom>
                <a:avLst/>
                <a:gdLst>
                  <a:gd name="T0" fmla="*/ 47 w 1212"/>
                  <a:gd name="T1" fmla="*/ 11 h 270"/>
                  <a:gd name="T2" fmla="*/ 48 w 1212"/>
                  <a:gd name="T3" fmla="*/ 11 h 270"/>
                  <a:gd name="T4" fmla="*/ 49 w 1212"/>
                  <a:gd name="T5" fmla="*/ 11 h 270"/>
                  <a:gd name="T6" fmla="*/ 50 w 1212"/>
                  <a:gd name="T7" fmla="*/ 10 h 270"/>
                  <a:gd name="T8" fmla="*/ 51 w 1212"/>
                  <a:gd name="T9" fmla="*/ 10 h 270"/>
                  <a:gd name="T10" fmla="*/ 52 w 1212"/>
                  <a:gd name="T11" fmla="*/ 10 h 270"/>
                  <a:gd name="T12" fmla="*/ 53 w 1212"/>
                  <a:gd name="T13" fmla="*/ 9 h 270"/>
                  <a:gd name="T14" fmla="*/ 53 w 1212"/>
                  <a:gd name="T15" fmla="*/ 9 h 270"/>
                  <a:gd name="T16" fmla="*/ 51 w 1212"/>
                  <a:gd name="T17" fmla="*/ 3 h 270"/>
                  <a:gd name="T18" fmla="*/ 51 w 1212"/>
                  <a:gd name="T19" fmla="*/ 2 h 270"/>
                  <a:gd name="T20" fmla="*/ 51 w 1212"/>
                  <a:gd name="T21" fmla="*/ 2 h 270"/>
                  <a:gd name="T22" fmla="*/ 51 w 1212"/>
                  <a:gd name="T23" fmla="*/ 1 h 270"/>
                  <a:gd name="T24" fmla="*/ 50 w 1212"/>
                  <a:gd name="T25" fmla="*/ 1 h 270"/>
                  <a:gd name="T26" fmla="*/ 49 w 1212"/>
                  <a:gd name="T27" fmla="*/ 0 h 270"/>
                  <a:gd name="T28" fmla="*/ 48 w 1212"/>
                  <a:gd name="T29" fmla="*/ 0 h 270"/>
                  <a:gd name="T30" fmla="*/ 47 w 1212"/>
                  <a:gd name="T31" fmla="*/ 0 h 270"/>
                  <a:gd name="T32" fmla="*/ 46 w 1212"/>
                  <a:gd name="T33" fmla="*/ 0 h 270"/>
                  <a:gd name="T34" fmla="*/ 6 w 1212"/>
                  <a:gd name="T35" fmla="*/ 0 h 270"/>
                  <a:gd name="T36" fmla="*/ 5 w 1212"/>
                  <a:gd name="T37" fmla="*/ 0 h 270"/>
                  <a:gd name="T38" fmla="*/ 4 w 1212"/>
                  <a:gd name="T39" fmla="*/ 0 h 270"/>
                  <a:gd name="T40" fmla="*/ 4 w 1212"/>
                  <a:gd name="T41" fmla="*/ 1 h 270"/>
                  <a:gd name="T42" fmla="*/ 3 w 1212"/>
                  <a:gd name="T43" fmla="*/ 1 h 270"/>
                  <a:gd name="T44" fmla="*/ 2 w 1212"/>
                  <a:gd name="T45" fmla="*/ 1 h 270"/>
                  <a:gd name="T46" fmla="*/ 2 w 1212"/>
                  <a:gd name="T47" fmla="*/ 2 h 270"/>
                  <a:gd name="T48" fmla="*/ 2 w 1212"/>
                  <a:gd name="T49" fmla="*/ 2 h 270"/>
                  <a:gd name="T50" fmla="*/ 0 w 1212"/>
                  <a:gd name="T51" fmla="*/ 8 h 270"/>
                  <a:gd name="T52" fmla="*/ 0 w 1212"/>
                  <a:gd name="T53" fmla="*/ 9 h 270"/>
                  <a:gd name="T54" fmla="*/ 1 w 1212"/>
                  <a:gd name="T55" fmla="*/ 9 h 270"/>
                  <a:gd name="T56" fmla="*/ 1 w 1212"/>
                  <a:gd name="T57" fmla="*/ 10 h 270"/>
                  <a:gd name="T58" fmla="*/ 2 w 1212"/>
                  <a:gd name="T59" fmla="*/ 10 h 270"/>
                  <a:gd name="T60" fmla="*/ 3 w 1212"/>
                  <a:gd name="T61" fmla="*/ 11 h 270"/>
                  <a:gd name="T62" fmla="*/ 5 w 1212"/>
                  <a:gd name="T63" fmla="*/ 11 h 270"/>
                  <a:gd name="T64" fmla="*/ 6 w 1212"/>
                  <a:gd name="T65" fmla="*/ 11 h 270"/>
                  <a:gd name="T66" fmla="*/ 7 w 1212"/>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2"/>
                  <a:gd name="T103" fmla="*/ 0 h 270"/>
                  <a:gd name="T104" fmla="*/ 1212 w 1212"/>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2" h="270">
                    <a:moveTo>
                      <a:pt x="1054" y="270"/>
                    </a:moveTo>
                    <a:lnTo>
                      <a:pt x="1067" y="269"/>
                    </a:lnTo>
                    <a:lnTo>
                      <a:pt x="1080" y="268"/>
                    </a:lnTo>
                    <a:lnTo>
                      <a:pt x="1093" y="267"/>
                    </a:lnTo>
                    <a:lnTo>
                      <a:pt x="1107" y="265"/>
                    </a:lnTo>
                    <a:lnTo>
                      <a:pt x="1120" y="262"/>
                    </a:lnTo>
                    <a:lnTo>
                      <a:pt x="1133" y="259"/>
                    </a:lnTo>
                    <a:lnTo>
                      <a:pt x="1146" y="255"/>
                    </a:lnTo>
                    <a:lnTo>
                      <a:pt x="1158" y="251"/>
                    </a:lnTo>
                    <a:lnTo>
                      <a:pt x="1169" y="246"/>
                    </a:lnTo>
                    <a:lnTo>
                      <a:pt x="1180" y="241"/>
                    </a:lnTo>
                    <a:lnTo>
                      <a:pt x="1189" y="236"/>
                    </a:lnTo>
                    <a:lnTo>
                      <a:pt x="1197" y="231"/>
                    </a:lnTo>
                    <a:lnTo>
                      <a:pt x="1203" y="225"/>
                    </a:lnTo>
                    <a:lnTo>
                      <a:pt x="1208" y="219"/>
                    </a:lnTo>
                    <a:lnTo>
                      <a:pt x="1210" y="213"/>
                    </a:lnTo>
                    <a:lnTo>
                      <a:pt x="1212" y="206"/>
                    </a:lnTo>
                    <a:lnTo>
                      <a:pt x="1177" y="66"/>
                    </a:lnTo>
                    <a:lnTo>
                      <a:pt x="1176" y="59"/>
                    </a:lnTo>
                    <a:lnTo>
                      <a:pt x="1173" y="52"/>
                    </a:lnTo>
                    <a:lnTo>
                      <a:pt x="1170" y="45"/>
                    </a:lnTo>
                    <a:lnTo>
                      <a:pt x="1166" y="39"/>
                    </a:lnTo>
                    <a:lnTo>
                      <a:pt x="1161" y="34"/>
                    </a:lnTo>
                    <a:lnTo>
                      <a:pt x="1155" y="28"/>
                    </a:lnTo>
                    <a:lnTo>
                      <a:pt x="1148" y="24"/>
                    </a:lnTo>
                    <a:lnTo>
                      <a:pt x="1140" y="19"/>
                    </a:lnTo>
                    <a:lnTo>
                      <a:pt x="1131" y="15"/>
                    </a:lnTo>
                    <a:lnTo>
                      <a:pt x="1122" y="11"/>
                    </a:lnTo>
                    <a:lnTo>
                      <a:pt x="1112" y="7"/>
                    </a:lnTo>
                    <a:lnTo>
                      <a:pt x="1102" y="4"/>
                    </a:lnTo>
                    <a:lnTo>
                      <a:pt x="1090" y="2"/>
                    </a:lnTo>
                    <a:lnTo>
                      <a:pt x="1078" y="1"/>
                    </a:lnTo>
                    <a:lnTo>
                      <a:pt x="1067" y="0"/>
                    </a:lnTo>
                    <a:lnTo>
                      <a:pt x="1054" y="0"/>
                    </a:lnTo>
                    <a:lnTo>
                      <a:pt x="158" y="0"/>
                    </a:lnTo>
                    <a:lnTo>
                      <a:pt x="145" y="0"/>
                    </a:lnTo>
                    <a:lnTo>
                      <a:pt x="134" y="1"/>
                    </a:lnTo>
                    <a:lnTo>
                      <a:pt x="121" y="2"/>
                    </a:lnTo>
                    <a:lnTo>
                      <a:pt x="111" y="4"/>
                    </a:lnTo>
                    <a:lnTo>
                      <a:pt x="100" y="7"/>
                    </a:lnTo>
                    <a:lnTo>
                      <a:pt x="91" y="11"/>
                    </a:lnTo>
                    <a:lnTo>
                      <a:pt x="81" y="15"/>
                    </a:lnTo>
                    <a:lnTo>
                      <a:pt x="72" y="19"/>
                    </a:lnTo>
                    <a:lnTo>
                      <a:pt x="65" y="24"/>
                    </a:lnTo>
                    <a:lnTo>
                      <a:pt x="58" y="28"/>
                    </a:lnTo>
                    <a:lnTo>
                      <a:pt x="51" y="34"/>
                    </a:lnTo>
                    <a:lnTo>
                      <a:pt x="46" y="39"/>
                    </a:lnTo>
                    <a:lnTo>
                      <a:pt x="42" y="45"/>
                    </a:lnTo>
                    <a:lnTo>
                      <a:pt x="39" y="52"/>
                    </a:lnTo>
                    <a:lnTo>
                      <a:pt x="37" y="59"/>
                    </a:lnTo>
                    <a:lnTo>
                      <a:pt x="37" y="66"/>
                    </a:lnTo>
                    <a:lnTo>
                      <a:pt x="0" y="206"/>
                    </a:lnTo>
                    <a:lnTo>
                      <a:pt x="1" y="213"/>
                    </a:lnTo>
                    <a:lnTo>
                      <a:pt x="3" y="219"/>
                    </a:lnTo>
                    <a:lnTo>
                      <a:pt x="8" y="225"/>
                    </a:lnTo>
                    <a:lnTo>
                      <a:pt x="15" y="231"/>
                    </a:lnTo>
                    <a:lnTo>
                      <a:pt x="23" y="236"/>
                    </a:lnTo>
                    <a:lnTo>
                      <a:pt x="32" y="241"/>
                    </a:lnTo>
                    <a:lnTo>
                      <a:pt x="42" y="246"/>
                    </a:lnTo>
                    <a:lnTo>
                      <a:pt x="54" y="251"/>
                    </a:lnTo>
                    <a:lnTo>
                      <a:pt x="66" y="255"/>
                    </a:lnTo>
                    <a:lnTo>
                      <a:pt x="78" y="259"/>
                    </a:lnTo>
                    <a:lnTo>
                      <a:pt x="92" y="262"/>
                    </a:lnTo>
                    <a:lnTo>
                      <a:pt x="105" y="265"/>
                    </a:lnTo>
                    <a:lnTo>
                      <a:pt x="118" y="267"/>
                    </a:lnTo>
                    <a:lnTo>
                      <a:pt x="132" y="268"/>
                    </a:lnTo>
                    <a:lnTo>
                      <a:pt x="145" y="269"/>
                    </a:lnTo>
                    <a:lnTo>
                      <a:pt x="158" y="270"/>
                    </a:lnTo>
                    <a:lnTo>
                      <a:pt x="1054" y="270"/>
                    </a:lnTo>
                    <a:close/>
                  </a:path>
                </a:pathLst>
              </a:custGeom>
              <a:solidFill>
                <a:srgbClr val="F2F3F1"/>
              </a:solidFill>
              <a:ln w="0">
                <a:solidFill>
                  <a:srgbClr val="000000"/>
                </a:solidFill>
                <a:round/>
                <a:headEnd/>
                <a:tailEnd/>
              </a:ln>
            </p:spPr>
            <p:txBody>
              <a:bodyPr/>
              <a:lstStyle/>
              <a:p>
                <a:pPr algn="ctr"/>
                <a:endParaRPr lang="en-US" sz="1800"/>
              </a:p>
            </p:txBody>
          </p:sp>
          <p:sp>
            <p:nvSpPr>
              <p:cNvPr id="309501" name="Freeform 418"/>
              <p:cNvSpPr>
                <a:spLocks/>
              </p:cNvSpPr>
              <p:nvPr/>
            </p:nvSpPr>
            <p:spPr bwMode="auto">
              <a:xfrm>
                <a:off x="4854" y="1331"/>
                <a:ext cx="15" cy="9"/>
              </a:xfrm>
              <a:custGeom>
                <a:avLst/>
                <a:gdLst>
                  <a:gd name="T0" fmla="*/ 3 w 332"/>
                  <a:gd name="T1" fmla="*/ 9 h 210"/>
                  <a:gd name="T2" fmla="*/ 4 w 332"/>
                  <a:gd name="T3" fmla="*/ 9 h 210"/>
                  <a:gd name="T4" fmla="*/ 6 w 332"/>
                  <a:gd name="T5" fmla="*/ 9 h 210"/>
                  <a:gd name="T6" fmla="*/ 8 w 332"/>
                  <a:gd name="T7" fmla="*/ 9 h 210"/>
                  <a:gd name="T8" fmla="*/ 10 w 332"/>
                  <a:gd name="T9" fmla="*/ 9 h 210"/>
                  <a:gd name="T10" fmla="*/ 12 w 332"/>
                  <a:gd name="T11" fmla="*/ 9 h 210"/>
                  <a:gd name="T12" fmla="*/ 14 w 332"/>
                  <a:gd name="T13" fmla="*/ 9 h 210"/>
                  <a:gd name="T14" fmla="*/ 15 w 332"/>
                  <a:gd name="T15" fmla="*/ 9 h 210"/>
                  <a:gd name="T16" fmla="*/ 15 w 332"/>
                  <a:gd name="T17" fmla="*/ 0 h 210"/>
                  <a:gd name="T18" fmla="*/ 15 w 332"/>
                  <a:gd name="T19" fmla="*/ 0 h 210"/>
                  <a:gd name="T20" fmla="*/ 13 w 332"/>
                  <a:gd name="T21" fmla="*/ 0 h 210"/>
                  <a:gd name="T22" fmla="*/ 11 w 332"/>
                  <a:gd name="T23" fmla="*/ 0 h 210"/>
                  <a:gd name="T24" fmla="*/ 9 w 332"/>
                  <a:gd name="T25" fmla="*/ 0 h 210"/>
                  <a:gd name="T26" fmla="*/ 7 w 332"/>
                  <a:gd name="T27" fmla="*/ 0 h 210"/>
                  <a:gd name="T28" fmla="*/ 5 w 332"/>
                  <a:gd name="T29" fmla="*/ 0 h 210"/>
                  <a:gd name="T30" fmla="*/ 3 w 332"/>
                  <a:gd name="T31" fmla="*/ 0 h 210"/>
                  <a:gd name="T32" fmla="*/ 2 w 332"/>
                  <a:gd name="T33" fmla="*/ 0 h 210"/>
                  <a:gd name="T34" fmla="*/ 2 w 332"/>
                  <a:gd name="T35" fmla="*/ 0 h 210"/>
                  <a:gd name="T36" fmla="*/ 2 w 332"/>
                  <a:gd name="T37" fmla="*/ 0 h 210"/>
                  <a:gd name="T38" fmla="*/ 1 w 332"/>
                  <a:gd name="T39" fmla="*/ 0 h 210"/>
                  <a:gd name="T40" fmla="*/ 1 w 332"/>
                  <a:gd name="T41" fmla="*/ 1 h 210"/>
                  <a:gd name="T42" fmla="*/ 1 w 332"/>
                  <a:gd name="T43" fmla="*/ 1 h 210"/>
                  <a:gd name="T44" fmla="*/ 1 w 332"/>
                  <a:gd name="T45" fmla="*/ 1 h 210"/>
                  <a:gd name="T46" fmla="*/ 1 w 332"/>
                  <a:gd name="T47" fmla="*/ 1 h 210"/>
                  <a:gd name="T48" fmla="*/ 1 w 332"/>
                  <a:gd name="T49" fmla="*/ 1 h 210"/>
                  <a:gd name="T50" fmla="*/ 0 w 332"/>
                  <a:gd name="T51" fmla="*/ 8 h 210"/>
                  <a:gd name="T52" fmla="*/ 0 w 332"/>
                  <a:gd name="T53" fmla="*/ 8 h 210"/>
                  <a:gd name="T54" fmla="*/ 0 w 332"/>
                  <a:gd name="T55" fmla="*/ 8 h 210"/>
                  <a:gd name="T56" fmla="*/ 1 w 332"/>
                  <a:gd name="T57" fmla="*/ 8 h 210"/>
                  <a:gd name="T58" fmla="*/ 1 w 332"/>
                  <a:gd name="T59" fmla="*/ 8 h 210"/>
                  <a:gd name="T60" fmla="*/ 1 w 332"/>
                  <a:gd name="T61" fmla="*/ 9 h 210"/>
                  <a:gd name="T62" fmla="*/ 2 w 332"/>
                  <a:gd name="T63" fmla="*/ 9 h 210"/>
                  <a:gd name="T64" fmla="*/ 2 w 332"/>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210"/>
                  <a:gd name="T101" fmla="*/ 332 w 332"/>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210">
                    <a:moveTo>
                      <a:pt x="50" y="208"/>
                    </a:moveTo>
                    <a:lnTo>
                      <a:pt x="56" y="208"/>
                    </a:lnTo>
                    <a:lnTo>
                      <a:pt x="67" y="208"/>
                    </a:lnTo>
                    <a:lnTo>
                      <a:pt x="83" y="208"/>
                    </a:lnTo>
                    <a:lnTo>
                      <a:pt x="102" y="209"/>
                    </a:lnTo>
                    <a:lnTo>
                      <a:pt x="125" y="209"/>
                    </a:lnTo>
                    <a:lnTo>
                      <a:pt x="148" y="209"/>
                    </a:lnTo>
                    <a:lnTo>
                      <a:pt x="173" y="210"/>
                    </a:lnTo>
                    <a:lnTo>
                      <a:pt x="198" y="210"/>
                    </a:lnTo>
                    <a:lnTo>
                      <a:pt x="223" y="210"/>
                    </a:lnTo>
                    <a:lnTo>
                      <a:pt x="248" y="210"/>
                    </a:lnTo>
                    <a:lnTo>
                      <a:pt x="270" y="210"/>
                    </a:lnTo>
                    <a:lnTo>
                      <a:pt x="290" y="210"/>
                    </a:lnTo>
                    <a:lnTo>
                      <a:pt x="307" y="209"/>
                    </a:lnTo>
                    <a:lnTo>
                      <a:pt x="321" y="208"/>
                    </a:lnTo>
                    <a:lnTo>
                      <a:pt x="329" y="206"/>
                    </a:lnTo>
                    <a:lnTo>
                      <a:pt x="332" y="205"/>
                    </a:lnTo>
                    <a:lnTo>
                      <a:pt x="332" y="4"/>
                    </a:lnTo>
                    <a:lnTo>
                      <a:pt x="329" y="2"/>
                    </a:lnTo>
                    <a:lnTo>
                      <a:pt x="321" y="1"/>
                    </a:lnTo>
                    <a:lnTo>
                      <a:pt x="307" y="0"/>
                    </a:lnTo>
                    <a:lnTo>
                      <a:pt x="290" y="0"/>
                    </a:lnTo>
                    <a:lnTo>
                      <a:pt x="270" y="0"/>
                    </a:lnTo>
                    <a:lnTo>
                      <a:pt x="248" y="0"/>
                    </a:lnTo>
                    <a:lnTo>
                      <a:pt x="223" y="1"/>
                    </a:lnTo>
                    <a:lnTo>
                      <a:pt x="198" y="1"/>
                    </a:lnTo>
                    <a:lnTo>
                      <a:pt x="173" y="2"/>
                    </a:lnTo>
                    <a:lnTo>
                      <a:pt x="148" y="3"/>
                    </a:lnTo>
                    <a:lnTo>
                      <a:pt x="125" y="4"/>
                    </a:lnTo>
                    <a:lnTo>
                      <a:pt x="102" y="5"/>
                    </a:lnTo>
                    <a:lnTo>
                      <a:pt x="83" y="5"/>
                    </a:lnTo>
                    <a:lnTo>
                      <a:pt x="67" y="6"/>
                    </a:lnTo>
                    <a:lnTo>
                      <a:pt x="56" y="6"/>
                    </a:lnTo>
                    <a:lnTo>
                      <a:pt x="50" y="7"/>
                    </a:lnTo>
                    <a:lnTo>
                      <a:pt x="45" y="7"/>
                    </a:lnTo>
                    <a:lnTo>
                      <a:pt x="41" y="7"/>
                    </a:lnTo>
                    <a:lnTo>
                      <a:pt x="38" y="7"/>
                    </a:lnTo>
                    <a:lnTo>
                      <a:pt x="34" y="8"/>
                    </a:lnTo>
                    <a:lnTo>
                      <a:pt x="31" y="9"/>
                    </a:lnTo>
                    <a:lnTo>
                      <a:pt x="28" y="10"/>
                    </a:lnTo>
                    <a:lnTo>
                      <a:pt x="26" y="11"/>
                    </a:lnTo>
                    <a:lnTo>
                      <a:pt x="23" y="13"/>
                    </a:lnTo>
                    <a:lnTo>
                      <a:pt x="21" y="14"/>
                    </a:lnTo>
                    <a:lnTo>
                      <a:pt x="19" y="16"/>
                    </a:lnTo>
                    <a:lnTo>
                      <a:pt x="17" y="17"/>
                    </a:lnTo>
                    <a:lnTo>
                      <a:pt x="15" y="20"/>
                    </a:lnTo>
                    <a:lnTo>
                      <a:pt x="14" y="22"/>
                    </a:lnTo>
                    <a:lnTo>
                      <a:pt x="13" y="24"/>
                    </a:lnTo>
                    <a:lnTo>
                      <a:pt x="13" y="26"/>
                    </a:lnTo>
                    <a:lnTo>
                      <a:pt x="13" y="28"/>
                    </a:lnTo>
                    <a:lnTo>
                      <a:pt x="0" y="175"/>
                    </a:lnTo>
                    <a:lnTo>
                      <a:pt x="0" y="177"/>
                    </a:lnTo>
                    <a:lnTo>
                      <a:pt x="1" y="180"/>
                    </a:lnTo>
                    <a:lnTo>
                      <a:pt x="2" y="183"/>
                    </a:lnTo>
                    <a:lnTo>
                      <a:pt x="4" y="185"/>
                    </a:lnTo>
                    <a:lnTo>
                      <a:pt x="7" y="188"/>
                    </a:lnTo>
                    <a:lnTo>
                      <a:pt x="10" y="190"/>
                    </a:lnTo>
                    <a:lnTo>
                      <a:pt x="14" y="193"/>
                    </a:lnTo>
                    <a:lnTo>
                      <a:pt x="17" y="196"/>
                    </a:lnTo>
                    <a:lnTo>
                      <a:pt x="21" y="198"/>
                    </a:lnTo>
                    <a:lnTo>
                      <a:pt x="25" y="200"/>
                    </a:lnTo>
                    <a:lnTo>
                      <a:pt x="29" y="202"/>
                    </a:lnTo>
                    <a:lnTo>
                      <a:pt x="33" y="204"/>
                    </a:lnTo>
                    <a:lnTo>
                      <a:pt x="37" y="205"/>
                    </a:lnTo>
                    <a:lnTo>
                      <a:pt x="41" y="207"/>
                    </a:lnTo>
                    <a:lnTo>
                      <a:pt x="45" y="207"/>
                    </a:lnTo>
                    <a:lnTo>
                      <a:pt x="50" y="208"/>
                    </a:lnTo>
                    <a:close/>
                  </a:path>
                </a:pathLst>
              </a:custGeom>
              <a:solidFill>
                <a:srgbClr val="C2D5D7"/>
              </a:solidFill>
              <a:ln w="0">
                <a:solidFill>
                  <a:srgbClr val="000000"/>
                </a:solidFill>
                <a:round/>
                <a:headEnd/>
                <a:tailEnd/>
              </a:ln>
            </p:spPr>
            <p:txBody>
              <a:bodyPr/>
              <a:lstStyle/>
              <a:p>
                <a:pPr algn="ctr"/>
                <a:endParaRPr lang="en-US" sz="1800"/>
              </a:p>
            </p:txBody>
          </p:sp>
          <p:sp>
            <p:nvSpPr>
              <p:cNvPr id="309502" name="Freeform 419"/>
              <p:cNvSpPr>
                <a:spLocks/>
              </p:cNvSpPr>
              <p:nvPr/>
            </p:nvSpPr>
            <p:spPr bwMode="auto">
              <a:xfrm>
                <a:off x="4890" y="1331"/>
                <a:ext cx="14" cy="9"/>
              </a:xfrm>
              <a:custGeom>
                <a:avLst/>
                <a:gdLst>
                  <a:gd name="T0" fmla="*/ 11 w 307"/>
                  <a:gd name="T1" fmla="*/ 9 h 223"/>
                  <a:gd name="T2" fmla="*/ 12 w 307"/>
                  <a:gd name="T3" fmla="*/ 9 h 223"/>
                  <a:gd name="T4" fmla="*/ 12 w 307"/>
                  <a:gd name="T5" fmla="*/ 8 h 223"/>
                  <a:gd name="T6" fmla="*/ 13 w 307"/>
                  <a:gd name="T7" fmla="*/ 8 h 223"/>
                  <a:gd name="T8" fmla="*/ 13 w 307"/>
                  <a:gd name="T9" fmla="*/ 8 h 223"/>
                  <a:gd name="T10" fmla="*/ 13 w 307"/>
                  <a:gd name="T11" fmla="*/ 8 h 223"/>
                  <a:gd name="T12" fmla="*/ 14 w 307"/>
                  <a:gd name="T13" fmla="*/ 8 h 223"/>
                  <a:gd name="T14" fmla="*/ 14 w 307"/>
                  <a:gd name="T15" fmla="*/ 8 h 223"/>
                  <a:gd name="T16" fmla="*/ 13 w 307"/>
                  <a:gd name="T17" fmla="*/ 1 h 223"/>
                  <a:gd name="T18" fmla="*/ 13 w 307"/>
                  <a:gd name="T19" fmla="*/ 1 h 223"/>
                  <a:gd name="T20" fmla="*/ 13 w 307"/>
                  <a:gd name="T21" fmla="*/ 1 h 223"/>
                  <a:gd name="T22" fmla="*/ 13 w 307"/>
                  <a:gd name="T23" fmla="*/ 1 h 223"/>
                  <a:gd name="T24" fmla="*/ 12 w 307"/>
                  <a:gd name="T25" fmla="*/ 0 h 223"/>
                  <a:gd name="T26" fmla="*/ 12 w 307"/>
                  <a:gd name="T27" fmla="*/ 0 h 223"/>
                  <a:gd name="T28" fmla="*/ 12 w 307"/>
                  <a:gd name="T29" fmla="*/ 0 h 223"/>
                  <a:gd name="T30" fmla="*/ 11 w 307"/>
                  <a:gd name="T31" fmla="*/ 0 h 223"/>
                  <a:gd name="T32" fmla="*/ 11 w 307"/>
                  <a:gd name="T33" fmla="*/ 0 h 223"/>
                  <a:gd name="T34" fmla="*/ 10 w 307"/>
                  <a:gd name="T35" fmla="*/ 0 h 223"/>
                  <a:gd name="T36" fmla="*/ 9 w 307"/>
                  <a:gd name="T37" fmla="*/ 0 h 223"/>
                  <a:gd name="T38" fmla="*/ 7 w 307"/>
                  <a:gd name="T39" fmla="*/ 0 h 223"/>
                  <a:gd name="T40" fmla="*/ 5 w 307"/>
                  <a:gd name="T41" fmla="*/ 0 h 223"/>
                  <a:gd name="T42" fmla="*/ 3 w 307"/>
                  <a:gd name="T43" fmla="*/ 0 h 223"/>
                  <a:gd name="T44" fmla="*/ 2 w 307"/>
                  <a:gd name="T45" fmla="*/ 0 h 223"/>
                  <a:gd name="T46" fmla="*/ 0 w 307"/>
                  <a:gd name="T47" fmla="*/ 0 h 223"/>
                  <a:gd name="T48" fmla="*/ 0 w 307"/>
                  <a:gd name="T49" fmla="*/ 0 h 223"/>
                  <a:gd name="T50" fmla="*/ 0 w 307"/>
                  <a:gd name="T51" fmla="*/ 9 h 223"/>
                  <a:gd name="T52" fmla="*/ 1 w 307"/>
                  <a:gd name="T53" fmla="*/ 9 h 223"/>
                  <a:gd name="T54" fmla="*/ 2 w 307"/>
                  <a:gd name="T55" fmla="*/ 9 h 223"/>
                  <a:gd name="T56" fmla="*/ 4 w 307"/>
                  <a:gd name="T57" fmla="*/ 9 h 223"/>
                  <a:gd name="T58" fmla="*/ 6 w 307"/>
                  <a:gd name="T59" fmla="*/ 9 h 223"/>
                  <a:gd name="T60" fmla="*/ 8 w 307"/>
                  <a:gd name="T61" fmla="*/ 9 h 223"/>
                  <a:gd name="T62" fmla="*/ 10 w 307"/>
                  <a:gd name="T63" fmla="*/ 9 h 223"/>
                  <a:gd name="T64" fmla="*/ 11 w 307"/>
                  <a:gd name="T65" fmla="*/ 9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7"/>
                  <a:gd name="T100" fmla="*/ 0 h 223"/>
                  <a:gd name="T101" fmla="*/ 307 w 307"/>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7" h="223">
                    <a:moveTo>
                      <a:pt x="245" y="216"/>
                    </a:moveTo>
                    <a:lnTo>
                      <a:pt x="248" y="215"/>
                    </a:lnTo>
                    <a:lnTo>
                      <a:pt x="253" y="215"/>
                    </a:lnTo>
                    <a:lnTo>
                      <a:pt x="257" y="213"/>
                    </a:lnTo>
                    <a:lnTo>
                      <a:pt x="262" y="212"/>
                    </a:lnTo>
                    <a:lnTo>
                      <a:pt x="268" y="210"/>
                    </a:lnTo>
                    <a:lnTo>
                      <a:pt x="273" y="208"/>
                    </a:lnTo>
                    <a:lnTo>
                      <a:pt x="278" y="206"/>
                    </a:lnTo>
                    <a:lnTo>
                      <a:pt x="283" y="204"/>
                    </a:lnTo>
                    <a:lnTo>
                      <a:pt x="288" y="201"/>
                    </a:lnTo>
                    <a:lnTo>
                      <a:pt x="292" y="198"/>
                    </a:lnTo>
                    <a:lnTo>
                      <a:pt x="296" y="196"/>
                    </a:lnTo>
                    <a:lnTo>
                      <a:pt x="299" y="193"/>
                    </a:lnTo>
                    <a:lnTo>
                      <a:pt x="303" y="191"/>
                    </a:lnTo>
                    <a:lnTo>
                      <a:pt x="305" y="188"/>
                    </a:lnTo>
                    <a:lnTo>
                      <a:pt x="306" y="186"/>
                    </a:lnTo>
                    <a:lnTo>
                      <a:pt x="307" y="183"/>
                    </a:lnTo>
                    <a:lnTo>
                      <a:pt x="283" y="27"/>
                    </a:lnTo>
                    <a:lnTo>
                      <a:pt x="282" y="23"/>
                    </a:lnTo>
                    <a:lnTo>
                      <a:pt x="282" y="21"/>
                    </a:lnTo>
                    <a:lnTo>
                      <a:pt x="281" y="20"/>
                    </a:lnTo>
                    <a:lnTo>
                      <a:pt x="280" y="18"/>
                    </a:lnTo>
                    <a:lnTo>
                      <a:pt x="278" y="16"/>
                    </a:lnTo>
                    <a:lnTo>
                      <a:pt x="276" y="14"/>
                    </a:lnTo>
                    <a:lnTo>
                      <a:pt x="274" y="13"/>
                    </a:lnTo>
                    <a:lnTo>
                      <a:pt x="272" y="11"/>
                    </a:lnTo>
                    <a:lnTo>
                      <a:pt x="269" y="10"/>
                    </a:lnTo>
                    <a:lnTo>
                      <a:pt x="266" y="9"/>
                    </a:lnTo>
                    <a:lnTo>
                      <a:pt x="262" y="8"/>
                    </a:lnTo>
                    <a:lnTo>
                      <a:pt x="259" y="7"/>
                    </a:lnTo>
                    <a:lnTo>
                      <a:pt x="255" y="6"/>
                    </a:lnTo>
                    <a:lnTo>
                      <a:pt x="252" y="6"/>
                    </a:lnTo>
                    <a:lnTo>
                      <a:pt x="248" y="6"/>
                    </a:lnTo>
                    <a:lnTo>
                      <a:pt x="245" y="6"/>
                    </a:lnTo>
                    <a:lnTo>
                      <a:pt x="239" y="5"/>
                    </a:lnTo>
                    <a:lnTo>
                      <a:pt x="228" y="5"/>
                    </a:lnTo>
                    <a:lnTo>
                      <a:pt x="214" y="4"/>
                    </a:lnTo>
                    <a:lnTo>
                      <a:pt x="198" y="4"/>
                    </a:lnTo>
                    <a:lnTo>
                      <a:pt x="178" y="3"/>
                    </a:lnTo>
                    <a:lnTo>
                      <a:pt x="158" y="2"/>
                    </a:lnTo>
                    <a:lnTo>
                      <a:pt x="136" y="1"/>
                    </a:lnTo>
                    <a:lnTo>
                      <a:pt x="115" y="1"/>
                    </a:lnTo>
                    <a:lnTo>
                      <a:pt x="92" y="0"/>
                    </a:lnTo>
                    <a:lnTo>
                      <a:pt x="72" y="0"/>
                    </a:lnTo>
                    <a:lnTo>
                      <a:pt x="52" y="0"/>
                    </a:lnTo>
                    <a:lnTo>
                      <a:pt x="35" y="0"/>
                    </a:lnTo>
                    <a:lnTo>
                      <a:pt x="20" y="1"/>
                    </a:lnTo>
                    <a:lnTo>
                      <a:pt x="9" y="2"/>
                    </a:lnTo>
                    <a:lnTo>
                      <a:pt x="2" y="3"/>
                    </a:lnTo>
                    <a:lnTo>
                      <a:pt x="0" y="6"/>
                    </a:lnTo>
                    <a:lnTo>
                      <a:pt x="0" y="221"/>
                    </a:lnTo>
                    <a:lnTo>
                      <a:pt x="2" y="222"/>
                    </a:lnTo>
                    <a:lnTo>
                      <a:pt x="9" y="223"/>
                    </a:lnTo>
                    <a:lnTo>
                      <a:pt x="20" y="223"/>
                    </a:lnTo>
                    <a:lnTo>
                      <a:pt x="35" y="223"/>
                    </a:lnTo>
                    <a:lnTo>
                      <a:pt x="52" y="223"/>
                    </a:lnTo>
                    <a:lnTo>
                      <a:pt x="72" y="222"/>
                    </a:lnTo>
                    <a:lnTo>
                      <a:pt x="92" y="222"/>
                    </a:lnTo>
                    <a:lnTo>
                      <a:pt x="115" y="221"/>
                    </a:lnTo>
                    <a:lnTo>
                      <a:pt x="136" y="220"/>
                    </a:lnTo>
                    <a:lnTo>
                      <a:pt x="158" y="219"/>
                    </a:lnTo>
                    <a:lnTo>
                      <a:pt x="178" y="218"/>
                    </a:lnTo>
                    <a:lnTo>
                      <a:pt x="198" y="217"/>
                    </a:lnTo>
                    <a:lnTo>
                      <a:pt x="214" y="217"/>
                    </a:lnTo>
                    <a:lnTo>
                      <a:pt x="228" y="216"/>
                    </a:lnTo>
                    <a:lnTo>
                      <a:pt x="239" y="216"/>
                    </a:lnTo>
                    <a:lnTo>
                      <a:pt x="245" y="216"/>
                    </a:lnTo>
                    <a:close/>
                  </a:path>
                </a:pathLst>
              </a:custGeom>
              <a:solidFill>
                <a:srgbClr val="C2D5D7"/>
              </a:solidFill>
              <a:ln w="0">
                <a:solidFill>
                  <a:srgbClr val="000000"/>
                </a:solidFill>
                <a:round/>
                <a:headEnd/>
                <a:tailEnd/>
              </a:ln>
            </p:spPr>
            <p:txBody>
              <a:bodyPr/>
              <a:lstStyle/>
              <a:p>
                <a:pPr algn="ctr"/>
                <a:endParaRPr lang="en-US" sz="1800"/>
              </a:p>
            </p:txBody>
          </p:sp>
          <p:sp>
            <p:nvSpPr>
              <p:cNvPr id="309503" name="Freeform 420"/>
              <p:cNvSpPr>
                <a:spLocks/>
              </p:cNvSpPr>
              <p:nvPr/>
            </p:nvSpPr>
            <p:spPr bwMode="auto">
              <a:xfrm>
                <a:off x="4870" y="1335"/>
                <a:ext cx="19" cy="6"/>
              </a:xfrm>
              <a:custGeom>
                <a:avLst/>
                <a:gdLst>
                  <a:gd name="T0" fmla="*/ 19 w 443"/>
                  <a:gd name="T1" fmla="*/ 3 h 121"/>
                  <a:gd name="T2" fmla="*/ 19 w 443"/>
                  <a:gd name="T3" fmla="*/ 3 h 121"/>
                  <a:gd name="T4" fmla="*/ 19 w 443"/>
                  <a:gd name="T5" fmla="*/ 4 h 121"/>
                  <a:gd name="T6" fmla="*/ 19 w 443"/>
                  <a:gd name="T7" fmla="*/ 4 h 121"/>
                  <a:gd name="T8" fmla="*/ 19 w 443"/>
                  <a:gd name="T9" fmla="*/ 4 h 121"/>
                  <a:gd name="T10" fmla="*/ 19 w 443"/>
                  <a:gd name="T11" fmla="*/ 4 h 121"/>
                  <a:gd name="T12" fmla="*/ 19 w 443"/>
                  <a:gd name="T13" fmla="*/ 5 h 121"/>
                  <a:gd name="T14" fmla="*/ 19 w 443"/>
                  <a:gd name="T15" fmla="*/ 5 h 121"/>
                  <a:gd name="T16" fmla="*/ 18 w 443"/>
                  <a:gd name="T17" fmla="*/ 5 h 121"/>
                  <a:gd name="T18" fmla="*/ 18 w 443"/>
                  <a:gd name="T19" fmla="*/ 5 h 121"/>
                  <a:gd name="T20" fmla="*/ 18 w 443"/>
                  <a:gd name="T21" fmla="*/ 5 h 121"/>
                  <a:gd name="T22" fmla="*/ 18 w 443"/>
                  <a:gd name="T23" fmla="*/ 6 h 121"/>
                  <a:gd name="T24" fmla="*/ 18 w 443"/>
                  <a:gd name="T25" fmla="*/ 6 h 121"/>
                  <a:gd name="T26" fmla="*/ 17 w 443"/>
                  <a:gd name="T27" fmla="*/ 6 h 121"/>
                  <a:gd name="T28" fmla="*/ 17 w 443"/>
                  <a:gd name="T29" fmla="*/ 6 h 121"/>
                  <a:gd name="T30" fmla="*/ 17 w 443"/>
                  <a:gd name="T31" fmla="*/ 6 h 121"/>
                  <a:gd name="T32" fmla="*/ 17 w 443"/>
                  <a:gd name="T33" fmla="*/ 6 h 121"/>
                  <a:gd name="T34" fmla="*/ 2 w 443"/>
                  <a:gd name="T35" fmla="*/ 6 h 121"/>
                  <a:gd name="T36" fmla="*/ 2 w 443"/>
                  <a:gd name="T37" fmla="*/ 6 h 121"/>
                  <a:gd name="T38" fmla="*/ 2 w 443"/>
                  <a:gd name="T39" fmla="*/ 6 h 121"/>
                  <a:gd name="T40" fmla="*/ 1 w 443"/>
                  <a:gd name="T41" fmla="*/ 6 h 121"/>
                  <a:gd name="T42" fmla="*/ 1 w 443"/>
                  <a:gd name="T43" fmla="*/ 6 h 121"/>
                  <a:gd name="T44" fmla="*/ 1 w 443"/>
                  <a:gd name="T45" fmla="*/ 6 h 121"/>
                  <a:gd name="T46" fmla="*/ 1 w 443"/>
                  <a:gd name="T47" fmla="*/ 5 h 121"/>
                  <a:gd name="T48" fmla="*/ 1 w 443"/>
                  <a:gd name="T49" fmla="*/ 5 h 121"/>
                  <a:gd name="T50" fmla="*/ 1 w 443"/>
                  <a:gd name="T51" fmla="*/ 5 h 121"/>
                  <a:gd name="T52" fmla="*/ 0 w 443"/>
                  <a:gd name="T53" fmla="*/ 5 h 121"/>
                  <a:gd name="T54" fmla="*/ 0 w 443"/>
                  <a:gd name="T55" fmla="*/ 5 h 121"/>
                  <a:gd name="T56" fmla="*/ 0 w 443"/>
                  <a:gd name="T57" fmla="*/ 4 h 121"/>
                  <a:gd name="T58" fmla="*/ 0 w 443"/>
                  <a:gd name="T59" fmla="*/ 4 h 121"/>
                  <a:gd name="T60" fmla="*/ 0 w 443"/>
                  <a:gd name="T61" fmla="*/ 4 h 121"/>
                  <a:gd name="T62" fmla="*/ 0 w 443"/>
                  <a:gd name="T63" fmla="*/ 4 h 121"/>
                  <a:gd name="T64" fmla="*/ 0 w 443"/>
                  <a:gd name="T65" fmla="*/ 3 h 121"/>
                  <a:gd name="T66" fmla="*/ 0 w 443"/>
                  <a:gd name="T67" fmla="*/ 3 h 121"/>
                  <a:gd name="T68" fmla="*/ 0 w 443"/>
                  <a:gd name="T69" fmla="*/ 0 h 121"/>
                  <a:gd name="T70" fmla="*/ 19 w 443"/>
                  <a:gd name="T71" fmla="*/ 0 h 121"/>
                  <a:gd name="T72" fmla="*/ 19 w 443"/>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3"/>
                  <a:gd name="T112" fmla="*/ 0 h 121"/>
                  <a:gd name="T113" fmla="*/ 443 w 44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3" h="121">
                    <a:moveTo>
                      <a:pt x="443" y="60"/>
                    </a:moveTo>
                    <a:lnTo>
                      <a:pt x="442" y="65"/>
                    </a:lnTo>
                    <a:lnTo>
                      <a:pt x="442" y="71"/>
                    </a:lnTo>
                    <a:lnTo>
                      <a:pt x="440" y="77"/>
                    </a:lnTo>
                    <a:lnTo>
                      <a:pt x="439" y="83"/>
                    </a:lnTo>
                    <a:lnTo>
                      <a:pt x="437" y="88"/>
                    </a:lnTo>
                    <a:lnTo>
                      <a:pt x="435" y="93"/>
                    </a:lnTo>
                    <a:lnTo>
                      <a:pt x="432" y="98"/>
                    </a:lnTo>
                    <a:lnTo>
                      <a:pt x="429" y="102"/>
                    </a:lnTo>
                    <a:lnTo>
                      <a:pt x="425" y="106"/>
                    </a:lnTo>
                    <a:lnTo>
                      <a:pt x="420" y="109"/>
                    </a:lnTo>
                    <a:lnTo>
                      <a:pt x="416" y="112"/>
                    </a:lnTo>
                    <a:lnTo>
                      <a:pt x="412" y="115"/>
                    </a:lnTo>
                    <a:lnTo>
                      <a:pt x="407" y="117"/>
                    </a:lnTo>
                    <a:lnTo>
                      <a:pt x="402" y="119"/>
                    </a:lnTo>
                    <a:lnTo>
                      <a:pt x="396" y="120"/>
                    </a:lnTo>
                    <a:lnTo>
                      <a:pt x="391" y="121"/>
                    </a:lnTo>
                    <a:lnTo>
                      <a:pt x="51" y="121"/>
                    </a:lnTo>
                    <a:lnTo>
                      <a:pt x="45" y="120"/>
                    </a:lnTo>
                    <a:lnTo>
                      <a:pt x="39" y="119"/>
                    </a:lnTo>
                    <a:lnTo>
                      <a:pt x="33" y="117"/>
                    </a:lnTo>
                    <a:lnTo>
                      <a:pt x="29" y="115"/>
                    </a:lnTo>
                    <a:lnTo>
                      <a:pt x="24" y="112"/>
                    </a:lnTo>
                    <a:lnTo>
                      <a:pt x="20" y="109"/>
                    </a:lnTo>
                    <a:lnTo>
                      <a:pt x="16" y="106"/>
                    </a:lnTo>
                    <a:lnTo>
                      <a:pt x="13" y="102"/>
                    </a:lnTo>
                    <a:lnTo>
                      <a:pt x="10" y="98"/>
                    </a:lnTo>
                    <a:lnTo>
                      <a:pt x="7" y="93"/>
                    </a:lnTo>
                    <a:lnTo>
                      <a:pt x="5" y="88"/>
                    </a:lnTo>
                    <a:lnTo>
                      <a:pt x="3" y="83"/>
                    </a:lnTo>
                    <a:lnTo>
                      <a:pt x="1" y="77"/>
                    </a:lnTo>
                    <a:lnTo>
                      <a:pt x="0" y="71"/>
                    </a:lnTo>
                    <a:lnTo>
                      <a:pt x="0" y="65"/>
                    </a:lnTo>
                    <a:lnTo>
                      <a:pt x="0" y="60"/>
                    </a:lnTo>
                    <a:lnTo>
                      <a:pt x="3" y="0"/>
                    </a:lnTo>
                    <a:lnTo>
                      <a:pt x="440" y="0"/>
                    </a:lnTo>
                    <a:lnTo>
                      <a:pt x="443" y="60"/>
                    </a:lnTo>
                    <a:close/>
                  </a:path>
                </a:pathLst>
              </a:custGeom>
              <a:solidFill>
                <a:srgbClr val="A9B6B5"/>
              </a:solidFill>
              <a:ln w="0">
                <a:solidFill>
                  <a:srgbClr val="000000"/>
                </a:solidFill>
                <a:round/>
                <a:headEnd/>
                <a:tailEnd/>
              </a:ln>
            </p:spPr>
            <p:txBody>
              <a:bodyPr/>
              <a:lstStyle/>
              <a:p>
                <a:pPr algn="ctr"/>
                <a:endParaRPr lang="en-US" sz="1800"/>
              </a:p>
            </p:txBody>
          </p:sp>
          <p:sp>
            <p:nvSpPr>
              <p:cNvPr id="309504" name="Freeform 421"/>
              <p:cNvSpPr>
                <a:spLocks/>
              </p:cNvSpPr>
              <p:nvPr/>
            </p:nvSpPr>
            <p:spPr bwMode="auto">
              <a:xfrm>
                <a:off x="4869" y="1331"/>
                <a:ext cx="20" cy="4"/>
              </a:xfrm>
              <a:custGeom>
                <a:avLst/>
                <a:gdLst>
                  <a:gd name="T0" fmla="*/ 18 w 456"/>
                  <a:gd name="T1" fmla="*/ 4 h 100"/>
                  <a:gd name="T2" fmla="*/ 18 w 456"/>
                  <a:gd name="T3" fmla="*/ 4 h 100"/>
                  <a:gd name="T4" fmla="*/ 19 w 456"/>
                  <a:gd name="T5" fmla="*/ 4 h 100"/>
                  <a:gd name="T6" fmla="*/ 19 w 456"/>
                  <a:gd name="T7" fmla="*/ 4 h 100"/>
                  <a:gd name="T8" fmla="*/ 19 w 456"/>
                  <a:gd name="T9" fmla="*/ 4 h 100"/>
                  <a:gd name="T10" fmla="*/ 20 w 456"/>
                  <a:gd name="T11" fmla="*/ 3 h 100"/>
                  <a:gd name="T12" fmla="*/ 20 w 456"/>
                  <a:gd name="T13" fmla="*/ 3 h 100"/>
                  <a:gd name="T14" fmla="*/ 20 w 456"/>
                  <a:gd name="T15" fmla="*/ 3 h 100"/>
                  <a:gd name="T16" fmla="*/ 20 w 456"/>
                  <a:gd name="T17" fmla="*/ 1 h 100"/>
                  <a:gd name="T18" fmla="*/ 20 w 456"/>
                  <a:gd name="T19" fmla="*/ 1 h 100"/>
                  <a:gd name="T20" fmla="*/ 20 w 456"/>
                  <a:gd name="T21" fmla="*/ 1 h 100"/>
                  <a:gd name="T22" fmla="*/ 20 w 456"/>
                  <a:gd name="T23" fmla="*/ 1 h 100"/>
                  <a:gd name="T24" fmla="*/ 19 w 456"/>
                  <a:gd name="T25" fmla="*/ 0 h 100"/>
                  <a:gd name="T26" fmla="*/ 19 w 456"/>
                  <a:gd name="T27" fmla="*/ 0 h 100"/>
                  <a:gd name="T28" fmla="*/ 19 w 456"/>
                  <a:gd name="T29" fmla="*/ 0 h 100"/>
                  <a:gd name="T30" fmla="*/ 18 w 456"/>
                  <a:gd name="T31" fmla="*/ 0 h 100"/>
                  <a:gd name="T32" fmla="*/ 18 w 456"/>
                  <a:gd name="T33" fmla="*/ 0 h 100"/>
                  <a:gd name="T34" fmla="*/ 2 w 456"/>
                  <a:gd name="T35" fmla="*/ 0 h 100"/>
                  <a:gd name="T36" fmla="*/ 1 w 456"/>
                  <a:gd name="T37" fmla="*/ 0 h 100"/>
                  <a:gd name="T38" fmla="*/ 1 w 456"/>
                  <a:gd name="T39" fmla="*/ 0 h 100"/>
                  <a:gd name="T40" fmla="*/ 1 w 456"/>
                  <a:gd name="T41" fmla="*/ 0 h 100"/>
                  <a:gd name="T42" fmla="*/ 1 w 456"/>
                  <a:gd name="T43" fmla="*/ 0 h 100"/>
                  <a:gd name="T44" fmla="*/ 0 w 456"/>
                  <a:gd name="T45" fmla="*/ 1 h 100"/>
                  <a:gd name="T46" fmla="*/ 0 w 456"/>
                  <a:gd name="T47" fmla="*/ 1 h 100"/>
                  <a:gd name="T48" fmla="*/ 0 w 456"/>
                  <a:gd name="T49" fmla="*/ 1 h 100"/>
                  <a:gd name="T50" fmla="*/ 0 w 456"/>
                  <a:gd name="T51" fmla="*/ 3 h 100"/>
                  <a:gd name="T52" fmla="*/ 0 w 456"/>
                  <a:gd name="T53" fmla="*/ 3 h 100"/>
                  <a:gd name="T54" fmla="*/ 0 w 456"/>
                  <a:gd name="T55" fmla="*/ 3 h 100"/>
                  <a:gd name="T56" fmla="*/ 0 w 456"/>
                  <a:gd name="T57" fmla="*/ 3 h 100"/>
                  <a:gd name="T58" fmla="*/ 1 w 456"/>
                  <a:gd name="T59" fmla="*/ 4 h 100"/>
                  <a:gd name="T60" fmla="*/ 1 w 456"/>
                  <a:gd name="T61" fmla="*/ 4 h 100"/>
                  <a:gd name="T62" fmla="*/ 1 w 456"/>
                  <a:gd name="T63" fmla="*/ 4 h 100"/>
                  <a:gd name="T64" fmla="*/ 2 w 456"/>
                  <a:gd name="T65" fmla="*/ 4 h 100"/>
                  <a:gd name="T66" fmla="*/ 2 w 456"/>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6"/>
                  <a:gd name="T103" fmla="*/ 0 h 100"/>
                  <a:gd name="T104" fmla="*/ 456 w 456"/>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6" h="100">
                    <a:moveTo>
                      <a:pt x="407" y="100"/>
                    </a:moveTo>
                    <a:lnTo>
                      <a:pt x="411" y="99"/>
                    </a:lnTo>
                    <a:lnTo>
                      <a:pt x="416" y="99"/>
                    </a:lnTo>
                    <a:lnTo>
                      <a:pt x="421" y="98"/>
                    </a:lnTo>
                    <a:lnTo>
                      <a:pt x="425" y="97"/>
                    </a:lnTo>
                    <a:lnTo>
                      <a:pt x="429" y="96"/>
                    </a:lnTo>
                    <a:lnTo>
                      <a:pt x="434" y="94"/>
                    </a:lnTo>
                    <a:lnTo>
                      <a:pt x="438" y="92"/>
                    </a:lnTo>
                    <a:lnTo>
                      <a:pt x="441" y="90"/>
                    </a:lnTo>
                    <a:lnTo>
                      <a:pt x="444" y="88"/>
                    </a:lnTo>
                    <a:lnTo>
                      <a:pt x="447" y="86"/>
                    </a:lnTo>
                    <a:lnTo>
                      <a:pt x="450" y="83"/>
                    </a:lnTo>
                    <a:lnTo>
                      <a:pt x="452" y="81"/>
                    </a:lnTo>
                    <a:lnTo>
                      <a:pt x="453" y="78"/>
                    </a:lnTo>
                    <a:lnTo>
                      <a:pt x="455" y="75"/>
                    </a:lnTo>
                    <a:lnTo>
                      <a:pt x="455" y="72"/>
                    </a:lnTo>
                    <a:lnTo>
                      <a:pt x="456" y="68"/>
                    </a:lnTo>
                    <a:lnTo>
                      <a:pt x="456" y="33"/>
                    </a:lnTo>
                    <a:lnTo>
                      <a:pt x="455" y="28"/>
                    </a:lnTo>
                    <a:lnTo>
                      <a:pt x="455" y="25"/>
                    </a:lnTo>
                    <a:lnTo>
                      <a:pt x="453" y="22"/>
                    </a:lnTo>
                    <a:lnTo>
                      <a:pt x="452" y="19"/>
                    </a:lnTo>
                    <a:lnTo>
                      <a:pt x="450" y="16"/>
                    </a:lnTo>
                    <a:lnTo>
                      <a:pt x="447" y="13"/>
                    </a:lnTo>
                    <a:lnTo>
                      <a:pt x="444" y="11"/>
                    </a:lnTo>
                    <a:lnTo>
                      <a:pt x="441" y="9"/>
                    </a:lnTo>
                    <a:lnTo>
                      <a:pt x="438" y="7"/>
                    </a:lnTo>
                    <a:lnTo>
                      <a:pt x="434" y="5"/>
                    </a:lnTo>
                    <a:lnTo>
                      <a:pt x="429" y="3"/>
                    </a:lnTo>
                    <a:lnTo>
                      <a:pt x="425" y="2"/>
                    </a:lnTo>
                    <a:lnTo>
                      <a:pt x="421" y="1"/>
                    </a:lnTo>
                    <a:lnTo>
                      <a:pt x="416" y="0"/>
                    </a:lnTo>
                    <a:lnTo>
                      <a:pt x="411" y="0"/>
                    </a:lnTo>
                    <a:lnTo>
                      <a:pt x="407" y="0"/>
                    </a:lnTo>
                    <a:lnTo>
                      <a:pt x="50" y="0"/>
                    </a:lnTo>
                    <a:lnTo>
                      <a:pt x="44" y="0"/>
                    </a:lnTo>
                    <a:lnTo>
                      <a:pt x="39" y="0"/>
                    </a:lnTo>
                    <a:lnTo>
                      <a:pt x="34" y="1"/>
                    </a:lnTo>
                    <a:lnTo>
                      <a:pt x="30" y="2"/>
                    </a:lnTo>
                    <a:lnTo>
                      <a:pt x="26" y="3"/>
                    </a:lnTo>
                    <a:lnTo>
                      <a:pt x="22" y="5"/>
                    </a:lnTo>
                    <a:lnTo>
                      <a:pt x="18" y="7"/>
                    </a:lnTo>
                    <a:lnTo>
                      <a:pt x="15" y="9"/>
                    </a:lnTo>
                    <a:lnTo>
                      <a:pt x="12" y="11"/>
                    </a:lnTo>
                    <a:lnTo>
                      <a:pt x="9" y="13"/>
                    </a:lnTo>
                    <a:lnTo>
                      <a:pt x="5" y="16"/>
                    </a:lnTo>
                    <a:lnTo>
                      <a:pt x="3" y="19"/>
                    </a:lnTo>
                    <a:lnTo>
                      <a:pt x="2" y="22"/>
                    </a:lnTo>
                    <a:lnTo>
                      <a:pt x="0" y="25"/>
                    </a:lnTo>
                    <a:lnTo>
                      <a:pt x="0" y="28"/>
                    </a:lnTo>
                    <a:lnTo>
                      <a:pt x="0" y="33"/>
                    </a:lnTo>
                    <a:lnTo>
                      <a:pt x="0" y="68"/>
                    </a:lnTo>
                    <a:lnTo>
                      <a:pt x="0" y="72"/>
                    </a:lnTo>
                    <a:lnTo>
                      <a:pt x="0" y="75"/>
                    </a:lnTo>
                    <a:lnTo>
                      <a:pt x="2" y="78"/>
                    </a:lnTo>
                    <a:lnTo>
                      <a:pt x="3" y="81"/>
                    </a:lnTo>
                    <a:lnTo>
                      <a:pt x="5" y="83"/>
                    </a:lnTo>
                    <a:lnTo>
                      <a:pt x="9" y="86"/>
                    </a:lnTo>
                    <a:lnTo>
                      <a:pt x="12" y="88"/>
                    </a:lnTo>
                    <a:lnTo>
                      <a:pt x="15" y="90"/>
                    </a:lnTo>
                    <a:lnTo>
                      <a:pt x="18" y="92"/>
                    </a:lnTo>
                    <a:lnTo>
                      <a:pt x="22" y="94"/>
                    </a:lnTo>
                    <a:lnTo>
                      <a:pt x="26" y="96"/>
                    </a:lnTo>
                    <a:lnTo>
                      <a:pt x="30" y="97"/>
                    </a:lnTo>
                    <a:lnTo>
                      <a:pt x="34" y="98"/>
                    </a:lnTo>
                    <a:lnTo>
                      <a:pt x="39" y="99"/>
                    </a:lnTo>
                    <a:lnTo>
                      <a:pt x="44" y="99"/>
                    </a:lnTo>
                    <a:lnTo>
                      <a:pt x="50" y="100"/>
                    </a:lnTo>
                    <a:lnTo>
                      <a:pt x="407" y="100"/>
                    </a:lnTo>
                    <a:close/>
                  </a:path>
                </a:pathLst>
              </a:custGeom>
              <a:solidFill>
                <a:srgbClr val="CED9D9"/>
              </a:solidFill>
              <a:ln w="0">
                <a:solidFill>
                  <a:srgbClr val="000000"/>
                </a:solidFill>
                <a:round/>
                <a:headEnd/>
                <a:tailEnd/>
              </a:ln>
            </p:spPr>
            <p:txBody>
              <a:bodyPr/>
              <a:lstStyle/>
              <a:p>
                <a:pPr algn="ctr"/>
                <a:endParaRPr lang="en-US" sz="1800"/>
              </a:p>
            </p:txBody>
          </p:sp>
          <p:sp>
            <p:nvSpPr>
              <p:cNvPr id="309505" name="Freeform 422"/>
              <p:cNvSpPr>
                <a:spLocks/>
              </p:cNvSpPr>
              <p:nvPr/>
            </p:nvSpPr>
            <p:spPr bwMode="auto">
              <a:xfrm>
                <a:off x="4530" y="1329"/>
                <a:ext cx="69" cy="13"/>
              </a:xfrm>
              <a:custGeom>
                <a:avLst/>
                <a:gdLst>
                  <a:gd name="T0" fmla="*/ 61 w 1592"/>
                  <a:gd name="T1" fmla="*/ 13 h 283"/>
                  <a:gd name="T2" fmla="*/ 62 w 1592"/>
                  <a:gd name="T3" fmla="*/ 13 h 283"/>
                  <a:gd name="T4" fmla="*/ 64 w 1592"/>
                  <a:gd name="T5" fmla="*/ 13 h 283"/>
                  <a:gd name="T6" fmla="*/ 65 w 1592"/>
                  <a:gd name="T7" fmla="*/ 12 h 283"/>
                  <a:gd name="T8" fmla="*/ 67 w 1592"/>
                  <a:gd name="T9" fmla="*/ 12 h 283"/>
                  <a:gd name="T10" fmla="*/ 68 w 1592"/>
                  <a:gd name="T11" fmla="*/ 11 h 283"/>
                  <a:gd name="T12" fmla="*/ 68 w 1592"/>
                  <a:gd name="T13" fmla="*/ 11 h 283"/>
                  <a:gd name="T14" fmla="*/ 69 w 1592"/>
                  <a:gd name="T15" fmla="*/ 10 h 283"/>
                  <a:gd name="T16" fmla="*/ 67 w 1592"/>
                  <a:gd name="T17" fmla="*/ 3 h 283"/>
                  <a:gd name="T18" fmla="*/ 67 w 1592"/>
                  <a:gd name="T19" fmla="*/ 2 h 283"/>
                  <a:gd name="T20" fmla="*/ 66 w 1592"/>
                  <a:gd name="T21" fmla="*/ 2 h 283"/>
                  <a:gd name="T22" fmla="*/ 66 w 1592"/>
                  <a:gd name="T23" fmla="*/ 1 h 283"/>
                  <a:gd name="T24" fmla="*/ 65 w 1592"/>
                  <a:gd name="T25" fmla="*/ 1 h 283"/>
                  <a:gd name="T26" fmla="*/ 64 w 1592"/>
                  <a:gd name="T27" fmla="*/ 1 h 283"/>
                  <a:gd name="T28" fmla="*/ 63 w 1592"/>
                  <a:gd name="T29" fmla="*/ 0 h 283"/>
                  <a:gd name="T30" fmla="*/ 61 w 1592"/>
                  <a:gd name="T31" fmla="*/ 0 h 283"/>
                  <a:gd name="T32" fmla="*/ 60 w 1592"/>
                  <a:gd name="T33" fmla="*/ 0 h 283"/>
                  <a:gd name="T34" fmla="*/ 8 w 1592"/>
                  <a:gd name="T35" fmla="*/ 0 h 283"/>
                  <a:gd name="T36" fmla="*/ 7 w 1592"/>
                  <a:gd name="T37" fmla="*/ 0 h 283"/>
                  <a:gd name="T38" fmla="*/ 6 w 1592"/>
                  <a:gd name="T39" fmla="*/ 0 h 283"/>
                  <a:gd name="T40" fmla="*/ 5 w 1592"/>
                  <a:gd name="T41" fmla="*/ 1 h 283"/>
                  <a:gd name="T42" fmla="*/ 4 w 1592"/>
                  <a:gd name="T43" fmla="*/ 1 h 283"/>
                  <a:gd name="T44" fmla="*/ 3 w 1592"/>
                  <a:gd name="T45" fmla="*/ 2 h 283"/>
                  <a:gd name="T46" fmla="*/ 2 w 1592"/>
                  <a:gd name="T47" fmla="*/ 2 h 283"/>
                  <a:gd name="T48" fmla="*/ 2 w 1592"/>
                  <a:gd name="T49" fmla="*/ 3 h 283"/>
                  <a:gd name="T50" fmla="*/ 0 w 1592"/>
                  <a:gd name="T51" fmla="*/ 10 h 283"/>
                  <a:gd name="T52" fmla="*/ 0 w 1592"/>
                  <a:gd name="T53" fmla="*/ 11 h 283"/>
                  <a:gd name="T54" fmla="*/ 1 w 1592"/>
                  <a:gd name="T55" fmla="*/ 11 h 283"/>
                  <a:gd name="T56" fmla="*/ 2 w 1592"/>
                  <a:gd name="T57" fmla="*/ 12 h 283"/>
                  <a:gd name="T58" fmla="*/ 3 w 1592"/>
                  <a:gd name="T59" fmla="*/ 12 h 283"/>
                  <a:gd name="T60" fmla="*/ 4 w 1592"/>
                  <a:gd name="T61" fmla="*/ 12 h 283"/>
                  <a:gd name="T62" fmla="*/ 6 w 1592"/>
                  <a:gd name="T63" fmla="*/ 13 h 283"/>
                  <a:gd name="T64" fmla="*/ 7 w 1592"/>
                  <a:gd name="T65" fmla="*/ 13 h 283"/>
                  <a:gd name="T66" fmla="*/ 9 w 1592"/>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92"/>
                  <a:gd name="T103" fmla="*/ 0 h 283"/>
                  <a:gd name="T104" fmla="*/ 1592 w 1592"/>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92" h="283">
                    <a:moveTo>
                      <a:pt x="1383" y="283"/>
                    </a:moveTo>
                    <a:lnTo>
                      <a:pt x="1400" y="282"/>
                    </a:lnTo>
                    <a:lnTo>
                      <a:pt x="1417" y="281"/>
                    </a:lnTo>
                    <a:lnTo>
                      <a:pt x="1434" y="280"/>
                    </a:lnTo>
                    <a:lnTo>
                      <a:pt x="1453" y="277"/>
                    </a:lnTo>
                    <a:lnTo>
                      <a:pt x="1470" y="275"/>
                    </a:lnTo>
                    <a:lnTo>
                      <a:pt x="1488" y="271"/>
                    </a:lnTo>
                    <a:lnTo>
                      <a:pt x="1504" y="268"/>
                    </a:lnTo>
                    <a:lnTo>
                      <a:pt x="1520" y="264"/>
                    </a:lnTo>
                    <a:lnTo>
                      <a:pt x="1535" y="258"/>
                    </a:lnTo>
                    <a:lnTo>
                      <a:pt x="1548" y="253"/>
                    </a:lnTo>
                    <a:lnTo>
                      <a:pt x="1561" y="248"/>
                    </a:lnTo>
                    <a:lnTo>
                      <a:pt x="1571" y="242"/>
                    </a:lnTo>
                    <a:lnTo>
                      <a:pt x="1579" y="236"/>
                    </a:lnTo>
                    <a:lnTo>
                      <a:pt x="1585" y="230"/>
                    </a:lnTo>
                    <a:lnTo>
                      <a:pt x="1589" y="223"/>
                    </a:lnTo>
                    <a:lnTo>
                      <a:pt x="1592" y="216"/>
                    </a:lnTo>
                    <a:lnTo>
                      <a:pt x="1542" y="68"/>
                    </a:lnTo>
                    <a:lnTo>
                      <a:pt x="1541" y="61"/>
                    </a:lnTo>
                    <a:lnTo>
                      <a:pt x="1538" y="53"/>
                    </a:lnTo>
                    <a:lnTo>
                      <a:pt x="1535" y="47"/>
                    </a:lnTo>
                    <a:lnTo>
                      <a:pt x="1529" y="41"/>
                    </a:lnTo>
                    <a:lnTo>
                      <a:pt x="1523" y="35"/>
                    </a:lnTo>
                    <a:lnTo>
                      <a:pt x="1515" y="29"/>
                    </a:lnTo>
                    <a:lnTo>
                      <a:pt x="1505" y="24"/>
                    </a:lnTo>
                    <a:lnTo>
                      <a:pt x="1495" y="19"/>
                    </a:lnTo>
                    <a:lnTo>
                      <a:pt x="1484" y="14"/>
                    </a:lnTo>
                    <a:lnTo>
                      <a:pt x="1471" y="11"/>
                    </a:lnTo>
                    <a:lnTo>
                      <a:pt x="1459" y="7"/>
                    </a:lnTo>
                    <a:lnTo>
                      <a:pt x="1445" y="5"/>
                    </a:lnTo>
                    <a:lnTo>
                      <a:pt x="1430" y="2"/>
                    </a:lnTo>
                    <a:lnTo>
                      <a:pt x="1415" y="1"/>
                    </a:lnTo>
                    <a:lnTo>
                      <a:pt x="1399" y="0"/>
                    </a:lnTo>
                    <a:lnTo>
                      <a:pt x="1383" y="0"/>
                    </a:lnTo>
                    <a:lnTo>
                      <a:pt x="208" y="0"/>
                    </a:lnTo>
                    <a:lnTo>
                      <a:pt x="191" y="0"/>
                    </a:lnTo>
                    <a:lnTo>
                      <a:pt x="175" y="1"/>
                    </a:lnTo>
                    <a:lnTo>
                      <a:pt x="160" y="2"/>
                    </a:lnTo>
                    <a:lnTo>
                      <a:pt x="145" y="5"/>
                    </a:lnTo>
                    <a:lnTo>
                      <a:pt x="131" y="7"/>
                    </a:lnTo>
                    <a:lnTo>
                      <a:pt x="117" y="11"/>
                    </a:lnTo>
                    <a:lnTo>
                      <a:pt x="105" y="14"/>
                    </a:lnTo>
                    <a:lnTo>
                      <a:pt x="94" y="19"/>
                    </a:lnTo>
                    <a:lnTo>
                      <a:pt x="84" y="24"/>
                    </a:lnTo>
                    <a:lnTo>
                      <a:pt x="74" y="29"/>
                    </a:lnTo>
                    <a:lnTo>
                      <a:pt x="66" y="35"/>
                    </a:lnTo>
                    <a:lnTo>
                      <a:pt x="60" y="41"/>
                    </a:lnTo>
                    <a:lnTo>
                      <a:pt x="55" y="47"/>
                    </a:lnTo>
                    <a:lnTo>
                      <a:pt x="51" y="53"/>
                    </a:lnTo>
                    <a:lnTo>
                      <a:pt x="48" y="61"/>
                    </a:lnTo>
                    <a:lnTo>
                      <a:pt x="48" y="68"/>
                    </a:lnTo>
                    <a:lnTo>
                      <a:pt x="0" y="216"/>
                    </a:lnTo>
                    <a:lnTo>
                      <a:pt x="1" y="223"/>
                    </a:lnTo>
                    <a:lnTo>
                      <a:pt x="6" y="230"/>
                    </a:lnTo>
                    <a:lnTo>
                      <a:pt x="12" y="236"/>
                    </a:lnTo>
                    <a:lnTo>
                      <a:pt x="20" y="242"/>
                    </a:lnTo>
                    <a:lnTo>
                      <a:pt x="30" y="248"/>
                    </a:lnTo>
                    <a:lnTo>
                      <a:pt x="43" y="253"/>
                    </a:lnTo>
                    <a:lnTo>
                      <a:pt x="56" y="258"/>
                    </a:lnTo>
                    <a:lnTo>
                      <a:pt x="70" y="264"/>
                    </a:lnTo>
                    <a:lnTo>
                      <a:pt x="87" y="268"/>
                    </a:lnTo>
                    <a:lnTo>
                      <a:pt x="103" y="271"/>
                    </a:lnTo>
                    <a:lnTo>
                      <a:pt x="121" y="275"/>
                    </a:lnTo>
                    <a:lnTo>
                      <a:pt x="138" y="277"/>
                    </a:lnTo>
                    <a:lnTo>
                      <a:pt x="155" y="280"/>
                    </a:lnTo>
                    <a:lnTo>
                      <a:pt x="173" y="281"/>
                    </a:lnTo>
                    <a:lnTo>
                      <a:pt x="190" y="282"/>
                    </a:lnTo>
                    <a:lnTo>
                      <a:pt x="208" y="283"/>
                    </a:lnTo>
                    <a:lnTo>
                      <a:pt x="1383" y="283"/>
                    </a:lnTo>
                    <a:close/>
                  </a:path>
                </a:pathLst>
              </a:custGeom>
              <a:solidFill>
                <a:srgbClr val="7F7F7F"/>
              </a:solidFill>
              <a:ln w="0">
                <a:solidFill>
                  <a:srgbClr val="000000"/>
                </a:solidFill>
                <a:round/>
                <a:headEnd/>
                <a:tailEnd/>
              </a:ln>
            </p:spPr>
            <p:txBody>
              <a:bodyPr/>
              <a:lstStyle/>
              <a:p>
                <a:pPr algn="ctr"/>
                <a:endParaRPr lang="en-US" sz="1800"/>
              </a:p>
            </p:txBody>
          </p:sp>
          <p:sp>
            <p:nvSpPr>
              <p:cNvPr id="309506" name="Freeform 423"/>
              <p:cNvSpPr>
                <a:spLocks/>
              </p:cNvSpPr>
              <p:nvPr/>
            </p:nvSpPr>
            <p:spPr bwMode="auto">
              <a:xfrm>
                <a:off x="4531" y="1329"/>
                <a:ext cx="66" cy="12"/>
              </a:xfrm>
              <a:custGeom>
                <a:avLst/>
                <a:gdLst>
                  <a:gd name="T0" fmla="*/ 58 w 1515"/>
                  <a:gd name="T1" fmla="*/ 12 h 270"/>
                  <a:gd name="T2" fmla="*/ 60 w 1515"/>
                  <a:gd name="T3" fmla="*/ 12 h 270"/>
                  <a:gd name="T4" fmla="*/ 61 w 1515"/>
                  <a:gd name="T5" fmla="*/ 12 h 270"/>
                  <a:gd name="T6" fmla="*/ 62 w 1515"/>
                  <a:gd name="T7" fmla="*/ 11 h 270"/>
                  <a:gd name="T8" fmla="*/ 64 w 1515"/>
                  <a:gd name="T9" fmla="*/ 11 h 270"/>
                  <a:gd name="T10" fmla="*/ 65 w 1515"/>
                  <a:gd name="T11" fmla="*/ 10 h 270"/>
                  <a:gd name="T12" fmla="*/ 65 w 1515"/>
                  <a:gd name="T13" fmla="*/ 10 h 270"/>
                  <a:gd name="T14" fmla="*/ 66 w 1515"/>
                  <a:gd name="T15" fmla="*/ 9 h 270"/>
                  <a:gd name="T16" fmla="*/ 64 w 1515"/>
                  <a:gd name="T17" fmla="*/ 3 h 270"/>
                  <a:gd name="T18" fmla="*/ 64 w 1515"/>
                  <a:gd name="T19" fmla="*/ 2 h 270"/>
                  <a:gd name="T20" fmla="*/ 63 w 1515"/>
                  <a:gd name="T21" fmla="*/ 2 h 270"/>
                  <a:gd name="T22" fmla="*/ 63 w 1515"/>
                  <a:gd name="T23" fmla="*/ 1 h 270"/>
                  <a:gd name="T24" fmla="*/ 62 w 1515"/>
                  <a:gd name="T25" fmla="*/ 1 h 270"/>
                  <a:gd name="T26" fmla="*/ 61 w 1515"/>
                  <a:gd name="T27" fmla="*/ 0 h 270"/>
                  <a:gd name="T28" fmla="*/ 60 w 1515"/>
                  <a:gd name="T29" fmla="*/ 0 h 270"/>
                  <a:gd name="T30" fmla="*/ 59 w 1515"/>
                  <a:gd name="T31" fmla="*/ 0 h 270"/>
                  <a:gd name="T32" fmla="*/ 57 w 1515"/>
                  <a:gd name="T33" fmla="*/ 0 h 270"/>
                  <a:gd name="T34" fmla="*/ 8 w 1515"/>
                  <a:gd name="T35" fmla="*/ 0 h 270"/>
                  <a:gd name="T36" fmla="*/ 7 w 1515"/>
                  <a:gd name="T37" fmla="*/ 0 h 270"/>
                  <a:gd name="T38" fmla="*/ 5 w 1515"/>
                  <a:gd name="T39" fmla="*/ 0 h 270"/>
                  <a:gd name="T40" fmla="*/ 4 w 1515"/>
                  <a:gd name="T41" fmla="*/ 1 h 270"/>
                  <a:gd name="T42" fmla="*/ 3 w 1515"/>
                  <a:gd name="T43" fmla="*/ 1 h 270"/>
                  <a:gd name="T44" fmla="*/ 3 w 1515"/>
                  <a:gd name="T45" fmla="*/ 1 h 270"/>
                  <a:gd name="T46" fmla="*/ 2 w 1515"/>
                  <a:gd name="T47" fmla="*/ 2 h 270"/>
                  <a:gd name="T48" fmla="*/ 2 w 1515"/>
                  <a:gd name="T49" fmla="*/ 3 h 270"/>
                  <a:gd name="T50" fmla="*/ 0 w 1515"/>
                  <a:gd name="T51" fmla="*/ 9 h 270"/>
                  <a:gd name="T52" fmla="*/ 0 w 1515"/>
                  <a:gd name="T53" fmla="*/ 10 h 270"/>
                  <a:gd name="T54" fmla="*/ 1 w 1515"/>
                  <a:gd name="T55" fmla="*/ 10 h 270"/>
                  <a:gd name="T56" fmla="*/ 2 w 1515"/>
                  <a:gd name="T57" fmla="*/ 11 h 270"/>
                  <a:gd name="T58" fmla="*/ 3 w 1515"/>
                  <a:gd name="T59" fmla="*/ 11 h 270"/>
                  <a:gd name="T60" fmla="*/ 4 w 1515"/>
                  <a:gd name="T61" fmla="*/ 12 h 270"/>
                  <a:gd name="T62" fmla="*/ 6 w 1515"/>
                  <a:gd name="T63" fmla="*/ 12 h 270"/>
                  <a:gd name="T64" fmla="*/ 7 w 1515"/>
                  <a:gd name="T65" fmla="*/ 12 h 270"/>
                  <a:gd name="T66" fmla="*/ 9 w 1515"/>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15"/>
                  <a:gd name="T103" fmla="*/ 0 h 270"/>
                  <a:gd name="T104" fmla="*/ 1515 w 151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15" h="270">
                    <a:moveTo>
                      <a:pt x="1317" y="270"/>
                    </a:moveTo>
                    <a:lnTo>
                      <a:pt x="1333" y="269"/>
                    </a:lnTo>
                    <a:lnTo>
                      <a:pt x="1349" y="268"/>
                    </a:lnTo>
                    <a:lnTo>
                      <a:pt x="1366" y="267"/>
                    </a:lnTo>
                    <a:lnTo>
                      <a:pt x="1383" y="265"/>
                    </a:lnTo>
                    <a:lnTo>
                      <a:pt x="1400" y="262"/>
                    </a:lnTo>
                    <a:lnTo>
                      <a:pt x="1416" y="259"/>
                    </a:lnTo>
                    <a:lnTo>
                      <a:pt x="1431" y="255"/>
                    </a:lnTo>
                    <a:lnTo>
                      <a:pt x="1447" y="250"/>
                    </a:lnTo>
                    <a:lnTo>
                      <a:pt x="1461" y="246"/>
                    </a:lnTo>
                    <a:lnTo>
                      <a:pt x="1473" y="241"/>
                    </a:lnTo>
                    <a:lnTo>
                      <a:pt x="1485" y="236"/>
                    </a:lnTo>
                    <a:lnTo>
                      <a:pt x="1495" y="230"/>
                    </a:lnTo>
                    <a:lnTo>
                      <a:pt x="1503" y="224"/>
                    </a:lnTo>
                    <a:lnTo>
                      <a:pt x="1509" y="218"/>
                    </a:lnTo>
                    <a:lnTo>
                      <a:pt x="1512" y="211"/>
                    </a:lnTo>
                    <a:lnTo>
                      <a:pt x="1515" y="205"/>
                    </a:lnTo>
                    <a:lnTo>
                      <a:pt x="1469" y="65"/>
                    </a:lnTo>
                    <a:lnTo>
                      <a:pt x="1468" y="58"/>
                    </a:lnTo>
                    <a:lnTo>
                      <a:pt x="1465" y="50"/>
                    </a:lnTo>
                    <a:lnTo>
                      <a:pt x="1462" y="44"/>
                    </a:lnTo>
                    <a:lnTo>
                      <a:pt x="1457" y="38"/>
                    </a:lnTo>
                    <a:lnTo>
                      <a:pt x="1450" y="33"/>
                    </a:lnTo>
                    <a:lnTo>
                      <a:pt x="1443" y="28"/>
                    </a:lnTo>
                    <a:lnTo>
                      <a:pt x="1433" y="23"/>
                    </a:lnTo>
                    <a:lnTo>
                      <a:pt x="1424" y="19"/>
                    </a:lnTo>
                    <a:lnTo>
                      <a:pt x="1413" y="13"/>
                    </a:lnTo>
                    <a:lnTo>
                      <a:pt x="1402" y="10"/>
                    </a:lnTo>
                    <a:lnTo>
                      <a:pt x="1389" y="7"/>
                    </a:lnTo>
                    <a:lnTo>
                      <a:pt x="1376" y="4"/>
                    </a:lnTo>
                    <a:lnTo>
                      <a:pt x="1362" y="2"/>
                    </a:lnTo>
                    <a:lnTo>
                      <a:pt x="1347" y="1"/>
                    </a:lnTo>
                    <a:lnTo>
                      <a:pt x="1333" y="0"/>
                    </a:lnTo>
                    <a:lnTo>
                      <a:pt x="1317" y="0"/>
                    </a:lnTo>
                    <a:lnTo>
                      <a:pt x="198" y="0"/>
                    </a:lnTo>
                    <a:lnTo>
                      <a:pt x="181" y="0"/>
                    </a:lnTo>
                    <a:lnTo>
                      <a:pt x="167" y="1"/>
                    </a:lnTo>
                    <a:lnTo>
                      <a:pt x="151" y="2"/>
                    </a:lnTo>
                    <a:lnTo>
                      <a:pt x="138" y="4"/>
                    </a:lnTo>
                    <a:lnTo>
                      <a:pt x="125" y="7"/>
                    </a:lnTo>
                    <a:lnTo>
                      <a:pt x="112" y="10"/>
                    </a:lnTo>
                    <a:lnTo>
                      <a:pt x="100" y="13"/>
                    </a:lnTo>
                    <a:lnTo>
                      <a:pt x="90" y="19"/>
                    </a:lnTo>
                    <a:lnTo>
                      <a:pt x="79" y="23"/>
                    </a:lnTo>
                    <a:lnTo>
                      <a:pt x="71" y="28"/>
                    </a:lnTo>
                    <a:lnTo>
                      <a:pt x="63" y="33"/>
                    </a:lnTo>
                    <a:lnTo>
                      <a:pt x="57" y="38"/>
                    </a:lnTo>
                    <a:lnTo>
                      <a:pt x="52" y="44"/>
                    </a:lnTo>
                    <a:lnTo>
                      <a:pt x="48" y="50"/>
                    </a:lnTo>
                    <a:lnTo>
                      <a:pt x="46" y="58"/>
                    </a:lnTo>
                    <a:lnTo>
                      <a:pt x="46" y="65"/>
                    </a:lnTo>
                    <a:lnTo>
                      <a:pt x="0" y="205"/>
                    </a:lnTo>
                    <a:lnTo>
                      <a:pt x="1" y="211"/>
                    </a:lnTo>
                    <a:lnTo>
                      <a:pt x="5" y="218"/>
                    </a:lnTo>
                    <a:lnTo>
                      <a:pt x="11" y="224"/>
                    </a:lnTo>
                    <a:lnTo>
                      <a:pt x="19" y="230"/>
                    </a:lnTo>
                    <a:lnTo>
                      <a:pt x="29" y="236"/>
                    </a:lnTo>
                    <a:lnTo>
                      <a:pt x="40" y="241"/>
                    </a:lnTo>
                    <a:lnTo>
                      <a:pt x="53" y="246"/>
                    </a:lnTo>
                    <a:lnTo>
                      <a:pt x="67" y="250"/>
                    </a:lnTo>
                    <a:lnTo>
                      <a:pt x="82" y="255"/>
                    </a:lnTo>
                    <a:lnTo>
                      <a:pt x="98" y="259"/>
                    </a:lnTo>
                    <a:lnTo>
                      <a:pt x="114" y="262"/>
                    </a:lnTo>
                    <a:lnTo>
                      <a:pt x="131" y="265"/>
                    </a:lnTo>
                    <a:lnTo>
                      <a:pt x="147" y="267"/>
                    </a:lnTo>
                    <a:lnTo>
                      <a:pt x="165" y="268"/>
                    </a:lnTo>
                    <a:lnTo>
                      <a:pt x="181" y="269"/>
                    </a:lnTo>
                    <a:lnTo>
                      <a:pt x="198" y="270"/>
                    </a:lnTo>
                    <a:lnTo>
                      <a:pt x="1317" y="270"/>
                    </a:lnTo>
                    <a:close/>
                  </a:path>
                </a:pathLst>
              </a:custGeom>
              <a:solidFill>
                <a:srgbClr val="F2F3F1"/>
              </a:solidFill>
              <a:ln w="0">
                <a:solidFill>
                  <a:srgbClr val="000000"/>
                </a:solidFill>
                <a:round/>
                <a:headEnd/>
                <a:tailEnd/>
              </a:ln>
            </p:spPr>
            <p:txBody>
              <a:bodyPr/>
              <a:lstStyle/>
              <a:p>
                <a:pPr algn="ctr"/>
                <a:endParaRPr lang="en-US" sz="1800"/>
              </a:p>
            </p:txBody>
          </p:sp>
          <p:sp>
            <p:nvSpPr>
              <p:cNvPr id="309507" name="Freeform 424"/>
              <p:cNvSpPr>
                <a:spLocks/>
              </p:cNvSpPr>
              <p:nvPr/>
            </p:nvSpPr>
            <p:spPr bwMode="auto">
              <a:xfrm>
                <a:off x="4534" y="1331"/>
                <a:ext cx="18" cy="9"/>
              </a:xfrm>
              <a:custGeom>
                <a:avLst/>
                <a:gdLst>
                  <a:gd name="T0" fmla="*/ 3 w 415"/>
                  <a:gd name="T1" fmla="*/ 9 h 211"/>
                  <a:gd name="T2" fmla="*/ 5 w 415"/>
                  <a:gd name="T3" fmla="*/ 9 h 211"/>
                  <a:gd name="T4" fmla="*/ 7 w 415"/>
                  <a:gd name="T5" fmla="*/ 9 h 211"/>
                  <a:gd name="T6" fmla="*/ 9 w 415"/>
                  <a:gd name="T7" fmla="*/ 9 h 211"/>
                  <a:gd name="T8" fmla="*/ 12 w 415"/>
                  <a:gd name="T9" fmla="*/ 9 h 211"/>
                  <a:gd name="T10" fmla="*/ 15 w 415"/>
                  <a:gd name="T11" fmla="*/ 9 h 211"/>
                  <a:gd name="T12" fmla="*/ 17 w 415"/>
                  <a:gd name="T13" fmla="*/ 9 h 211"/>
                  <a:gd name="T14" fmla="*/ 18 w 415"/>
                  <a:gd name="T15" fmla="*/ 9 h 211"/>
                  <a:gd name="T16" fmla="*/ 18 w 415"/>
                  <a:gd name="T17" fmla="*/ 0 h 211"/>
                  <a:gd name="T18" fmla="*/ 17 w 415"/>
                  <a:gd name="T19" fmla="*/ 0 h 211"/>
                  <a:gd name="T20" fmla="*/ 16 w 415"/>
                  <a:gd name="T21" fmla="*/ 0 h 211"/>
                  <a:gd name="T22" fmla="*/ 13 w 415"/>
                  <a:gd name="T23" fmla="*/ 0 h 211"/>
                  <a:gd name="T24" fmla="*/ 11 w 415"/>
                  <a:gd name="T25" fmla="*/ 0 h 211"/>
                  <a:gd name="T26" fmla="*/ 8 w 415"/>
                  <a:gd name="T27" fmla="*/ 0 h 211"/>
                  <a:gd name="T28" fmla="*/ 6 w 415"/>
                  <a:gd name="T29" fmla="*/ 0 h 211"/>
                  <a:gd name="T30" fmla="*/ 4 w 415"/>
                  <a:gd name="T31" fmla="*/ 0 h 211"/>
                  <a:gd name="T32" fmla="*/ 3 w 415"/>
                  <a:gd name="T33" fmla="*/ 0 h 211"/>
                  <a:gd name="T34" fmla="*/ 2 w 415"/>
                  <a:gd name="T35" fmla="*/ 0 h 211"/>
                  <a:gd name="T36" fmla="*/ 2 w 415"/>
                  <a:gd name="T37" fmla="*/ 0 h 211"/>
                  <a:gd name="T38" fmla="*/ 2 w 415"/>
                  <a:gd name="T39" fmla="*/ 0 h 211"/>
                  <a:gd name="T40" fmla="*/ 1 w 415"/>
                  <a:gd name="T41" fmla="*/ 1 h 211"/>
                  <a:gd name="T42" fmla="*/ 1 w 415"/>
                  <a:gd name="T43" fmla="*/ 1 h 211"/>
                  <a:gd name="T44" fmla="*/ 1 w 415"/>
                  <a:gd name="T45" fmla="*/ 1 h 211"/>
                  <a:gd name="T46" fmla="*/ 1 w 415"/>
                  <a:gd name="T47" fmla="*/ 1 h 211"/>
                  <a:gd name="T48" fmla="*/ 1 w 415"/>
                  <a:gd name="T49" fmla="*/ 1 h 211"/>
                  <a:gd name="T50" fmla="*/ 0 w 415"/>
                  <a:gd name="T51" fmla="*/ 8 h 211"/>
                  <a:gd name="T52" fmla="*/ 0 w 415"/>
                  <a:gd name="T53" fmla="*/ 8 h 211"/>
                  <a:gd name="T54" fmla="*/ 0 w 415"/>
                  <a:gd name="T55" fmla="*/ 8 h 211"/>
                  <a:gd name="T56" fmla="*/ 1 w 415"/>
                  <a:gd name="T57" fmla="*/ 8 h 211"/>
                  <a:gd name="T58" fmla="*/ 1 w 415"/>
                  <a:gd name="T59" fmla="*/ 8 h 211"/>
                  <a:gd name="T60" fmla="*/ 2 w 415"/>
                  <a:gd name="T61" fmla="*/ 9 h 211"/>
                  <a:gd name="T62" fmla="*/ 2 w 415"/>
                  <a:gd name="T63" fmla="*/ 9 h 211"/>
                  <a:gd name="T64" fmla="*/ 2 w 415"/>
                  <a:gd name="T65" fmla="*/ 9 h 2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5"/>
                  <a:gd name="T100" fmla="*/ 0 h 211"/>
                  <a:gd name="T101" fmla="*/ 415 w 415"/>
                  <a:gd name="T102" fmla="*/ 211 h 2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5" h="211">
                    <a:moveTo>
                      <a:pt x="61" y="208"/>
                    </a:moveTo>
                    <a:lnTo>
                      <a:pt x="70" y="208"/>
                    </a:lnTo>
                    <a:lnTo>
                      <a:pt x="84" y="208"/>
                    </a:lnTo>
                    <a:lnTo>
                      <a:pt x="104" y="208"/>
                    </a:lnTo>
                    <a:lnTo>
                      <a:pt x="127" y="209"/>
                    </a:lnTo>
                    <a:lnTo>
                      <a:pt x="155" y="209"/>
                    </a:lnTo>
                    <a:lnTo>
                      <a:pt x="185" y="210"/>
                    </a:lnTo>
                    <a:lnTo>
                      <a:pt x="215" y="210"/>
                    </a:lnTo>
                    <a:lnTo>
                      <a:pt x="247" y="210"/>
                    </a:lnTo>
                    <a:lnTo>
                      <a:pt x="279" y="210"/>
                    </a:lnTo>
                    <a:lnTo>
                      <a:pt x="310" y="211"/>
                    </a:lnTo>
                    <a:lnTo>
                      <a:pt x="338" y="210"/>
                    </a:lnTo>
                    <a:lnTo>
                      <a:pt x="362" y="210"/>
                    </a:lnTo>
                    <a:lnTo>
                      <a:pt x="384" y="209"/>
                    </a:lnTo>
                    <a:lnTo>
                      <a:pt x="400" y="208"/>
                    </a:lnTo>
                    <a:lnTo>
                      <a:pt x="410" y="207"/>
                    </a:lnTo>
                    <a:lnTo>
                      <a:pt x="415" y="206"/>
                    </a:lnTo>
                    <a:lnTo>
                      <a:pt x="415" y="5"/>
                    </a:lnTo>
                    <a:lnTo>
                      <a:pt x="410" y="3"/>
                    </a:lnTo>
                    <a:lnTo>
                      <a:pt x="400" y="1"/>
                    </a:lnTo>
                    <a:lnTo>
                      <a:pt x="384" y="1"/>
                    </a:lnTo>
                    <a:lnTo>
                      <a:pt x="362" y="0"/>
                    </a:lnTo>
                    <a:lnTo>
                      <a:pt x="338" y="0"/>
                    </a:lnTo>
                    <a:lnTo>
                      <a:pt x="310" y="0"/>
                    </a:lnTo>
                    <a:lnTo>
                      <a:pt x="279" y="1"/>
                    </a:lnTo>
                    <a:lnTo>
                      <a:pt x="247" y="1"/>
                    </a:lnTo>
                    <a:lnTo>
                      <a:pt x="215" y="2"/>
                    </a:lnTo>
                    <a:lnTo>
                      <a:pt x="185" y="3"/>
                    </a:lnTo>
                    <a:lnTo>
                      <a:pt x="155" y="4"/>
                    </a:lnTo>
                    <a:lnTo>
                      <a:pt x="127" y="5"/>
                    </a:lnTo>
                    <a:lnTo>
                      <a:pt x="104" y="5"/>
                    </a:lnTo>
                    <a:lnTo>
                      <a:pt x="84" y="6"/>
                    </a:lnTo>
                    <a:lnTo>
                      <a:pt x="70" y="6"/>
                    </a:lnTo>
                    <a:lnTo>
                      <a:pt x="61" y="7"/>
                    </a:lnTo>
                    <a:lnTo>
                      <a:pt x="56" y="7"/>
                    </a:lnTo>
                    <a:lnTo>
                      <a:pt x="51" y="7"/>
                    </a:lnTo>
                    <a:lnTo>
                      <a:pt x="47" y="7"/>
                    </a:lnTo>
                    <a:lnTo>
                      <a:pt x="43" y="8"/>
                    </a:lnTo>
                    <a:lnTo>
                      <a:pt x="39" y="9"/>
                    </a:lnTo>
                    <a:lnTo>
                      <a:pt x="35" y="10"/>
                    </a:lnTo>
                    <a:lnTo>
                      <a:pt x="32" y="11"/>
                    </a:lnTo>
                    <a:lnTo>
                      <a:pt x="29" y="13"/>
                    </a:lnTo>
                    <a:lnTo>
                      <a:pt x="25" y="14"/>
                    </a:lnTo>
                    <a:lnTo>
                      <a:pt x="22" y="16"/>
                    </a:lnTo>
                    <a:lnTo>
                      <a:pt x="20" y="17"/>
                    </a:lnTo>
                    <a:lnTo>
                      <a:pt x="18" y="19"/>
                    </a:lnTo>
                    <a:lnTo>
                      <a:pt x="17" y="21"/>
                    </a:lnTo>
                    <a:lnTo>
                      <a:pt x="15" y="23"/>
                    </a:lnTo>
                    <a:lnTo>
                      <a:pt x="15" y="26"/>
                    </a:lnTo>
                    <a:lnTo>
                      <a:pt x="15" y="29"/>
                    </a:lnTo>
                    <a:lnTo>
                      <a:pt x="0" y="176"/>
                    </a:lnTo>
                    <a:lnTo>
                      <a:pt x="0" y="177"/>
                    </a:lnTo>
                    <a:lnTo>
                      <a:pt x="1" y="180"/>
                    </a:lnTo>
                    <a:lnTo>
                      <a:pt x="3" y="182"/>
                    </a:lnTo>
                    <a:lnTo>
                      <a:pt x="5" y="186"/>
                    </a:lnTo>
                    <a:lnTo>
                      <a:pt x="8" y="188"/>
                    </a:lnTo>
                    <a:lnTo>
                      <a:pt x="12" y="191"/>
                    </a:lnTo>
                    <a:lnTo>
                      <a:pt x="16" y="193"/>
                    </a:lnTo>
                    <a:lnTo>
                      <a:pt x="20" y="196"/>
                    </a:lnTo>
                    <a:lnTo>
                      <a:pt x="25" y="198"/>
                    </a:lnTo>
                    <a:lnTo>
                      <a:pt x="31" y="200"/>
                    </a:lnTo>
                    <a:lnTo>
                      <a:pt x="36" y="202"/>
                    </a:lnTo>
                    <a:lnTo>
                      <a:pt x="41" y="204"/>
                    </a:lnTo>
                    <a:lnTo>
                      <a:pt x="46" y="205"/>
                    </a:lnTo>
                    <a:lnTo>
                      <a:pt x="51" y="207"/>
                    </a:lnTo>
                    <a:lnTo>
                      <a:pt x="56" y="207"/>
                    </a:lnTo>
                    <a:lnTo>
                      <a:pt x="61" y="208"/>
                    </a:lnTo>
                    <a:close/>
                  </a:path>
                </a:pathLst>
              </a:custGeom>
              <a:solidFill>
                <a:srgbClr val="C2D5D7"/>
              </a:solidFill>
              <a:ln w="0">
                <a:solidFill>
                  <a:srgbClr val="000000"/>
                </a:solidFill>
                <a:round/>
                <a:headEnd/>
                <a:tailEnd/>
              </a:ln>
            </p:spPr>
            <p:txBody>
              <a:bodyPr/>
              <a:lstStyle/>
              <a:p>
                <a:pPr algn="ctr"/>
                <a:endParaRPr lang="en-US" sz="1800"/>
              </a:p>
            </p:txBody>
          </p:sp>
          <p:sp>
            <p:nvSpPr>
              <p:cNvPr id="309508" name="Freeform 425"/>
              <p:cNvSpPr>
                <a:spLocks/>
              </p:cNvSpPr>
              <p:nvPr/>
            </p:nvSpPr>
            <p:spPr bwMode="auto">
              <a:xfrm>
                <a:off x="4579" y="1330"/>
                <a:ext cx="16" cy="10"/>
              </a:xfrm>
              <a:custGeom>
                <a:avLst/>
                <a:gdLst>
                  <a:gd name="T0" fmla="*/ 13 w 381"/>
                  <a:gd name="T1" fmla="*/ 10 h 223"/>
                  <a:gd name="T2" fmla="*/ 13 w 381"/>
                  <a:gd name="T3" fmla="*/ 10 h 223"/>
                  <a:gd name="T4" fmla="*/ 14 w 381"/>
                  <a:gd name="T5" fmla="*/ 9 h 223"/>
                  <a:gd name="T6" fmla="*/ 15 w 381"/>
                  <a:gd name="T7" fmla="*/ 9 h 223"/>
                  <a:gd name="T8" fmla="*/ 15 w 381"/>
                  <a:gd name="T9" fmla="*/ 9 h 223"/>
                  <a:gd name="T10" fmla="*/ 15 w 381"/>
                  <a:gd name="T11" fmla="*/ 9 h 223"/>
                  <a:gd name="T12" fmla="*/ 16 w 381"/>
                  <a:gd name="T13" fmla="*/ 9 h 223"/>
                  <a:gd name="T14" fmla="*/ 16 w 381"/>
                  <a:gd name="T15" fmla="*/ 8 h 223"/>
                  <a:gd name="T16" fmla="*/ 15 w 381"/>
                  <a:gd name="T17" fmla="*/ 1 h 223"/>
                  <a:gd name="T18" fmla="*/ 15 w 381"/>
                  <a:gd name="T19" fmla="*/ 1 h 223"/>
                  <a:gd name="T20" fmla="*/ 15 w 381"/>
                  <a:gd name="T21" fmla="*/ 1 h 223"/>
                  <a:gd name="T22" fmla="*/ 14 w 381"/>
                  <a:gd name="T23" fmla="*/ 1 h 223"/>
                  <a:gd name="T24" fmla="*/ 14 w 381"/>
                  <a:gd name="T25" fmla="*/ 0 h 223"/>
                  <a:gd name="T26" fmla="*/ 14 w 381"/>
                  <a:gd name="T27" fmla="*/ 0 h 223"/>
                  <a:gd name="T28" fmla="*/ 14 w 381"/>
                  <a:gd name="T29" fmla="*/ 0 h 223"/>
                  <a:gd name="T30" fmla="*/ 13 w 381"/>
                  <a:gd name="T31" fmla="*/ 0 h 223"/>
                  <a:gd name="T32" fmla="*/ 13 w 381"/>
                  <a:gd name="T33" fmla="*/ 0 h 223"/>
                  <a:gd name="T34" fmla="*/ 12 w 381"/>
                  <a:gd name="T35" fmla="*/ 0 h 223"/>
                  <a:gd name="T36" fmla="*/ 10 w 381"/>
                  <a:gd name="T37" fmla="*/ 0 h 223"/>
                  <a:gd name="T38" fmla="*/ 8 w 381"/>
                  <a:gd name="T39" fmla="*/ 0 h 223"/>
                  <a:gd name="T40" fmla="*/ 6 w 381"/>
                  <a:gd name="T41" fmla="*/ 0 h 223"/>
                  <a:gd name="T42" fmla="*/ 4 w 381"/>
                  <a:gd name="T43" fmla="*/ 0 h 223"/>
                  <a:gd name="T44" fmla="*/ 2 w 381"/>
                  <a:gd name="T45" fmla="*/ 0 h 223"/>
                  <a:gd name="T46" fmla="*/ 0 w 381"/>
                  <a:gd name="T47" fmla="*/ 0 h 223"/>
                  <a:gd name="T48" fmla="*/ 0 w 381"/>
                  <a:gd name="T49" fmla="*/ 0 h 223"/>
                  <a:gd name="T50" fmla="*/ 0 w 381"/>
                  <a:gd name="T51" fmla="*/ 10 h 223"/>
                  <a:gd name="T52" fmla="*/ 1 w 381"/>
                  <a:gd name="T53" fmla="*/ 10 h 223"/>
                  <a:gd name="T54" fmla="*/ 3 w 381"/>
                  <a:gd name="T55" fmla="*/ 10 h 223"/>
                  <a:gd name="T56" fmla="*/ 5 w 381"/>
                  <a:gd name="T57" fmla="*/ 10 h 223"/>
                  <a:gd name="T58" fmla="*/ 7 w 381"/>
                  <a:gd name="T59" fmla="*/ 10 h 223"/>
                  <a:gd name="T60" fmla="*/ 9 w 381"/>
                  <a:gd name="T61" fmla="*/ 10 h 223"/>
                  <a:gd name="T62" fmla="*/ 11 w 381"/>
                  <a:gd name="T63" fmla="*/ 10 h 223"/>
                  <a:gd name="T64" fmla="*/ 12 w 381"/>
                  <a:gd name="T65" fmla="*/ 1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1"/>
                  <a:gd name="T100" fmla="*/ 0 h 223"/>
                  <a:gd name="T101" fmla="*/ 381 w 381"/>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1" h="223">
                    <a:moveTo>
                      <a:pt x="304" y="216"/>
                    </a:moveTo>
                    <a:lnTo>
                      <a:pt x="309" y="215"/>
                    </a:lnTo>
                    <a:lnTo>
                      <a:pt x="315" y="215"/>
                    </a:lnTo>
                    <a:lnTo>
                      <a:pt x="321" y="213"/>
                    </a:lnTo>
                    <a:lnTo>
                      <a:pt x="327" y="212"/>
                    </a:lnTo>
                    <a:lnTo>
                      <a:pt x="333" y="210"/>
                    </a:lnTo>
                    <a:lnTo>
                      <a:pt x="339" y="208"/>
                    </a:lnTo>
                    <a:lnTo>
                      <a:pt x="346" y="206"/>
                    </a:lnTo>
                    <a:lnTo>
                      <a:pt x="352" y="204"/>
                    </a:lnTo>
                    <a:lnTo>
                      <a:pt x="358" y="201"/>
                    </a:lnTo>
                    <a:lnTo>
                      <a:pt x="363" y="198"/>
                    </a:lnTo>
                    <a:lnTo>
                      <a:pt x="368" y="196"/>
                    </a:lnTo>
                    <a:lnTo>
                      <a:pt x="372" y="193"/>
                    </a:lnTo>
                    <a:lnTo>
                      <a:pt x="376" y="190"/>
                    </a:lnTo>
                    <a:lnTo>
                      <a:pt x="378" y="187"/>
                    </a:lnTo>
                    <a:lnTo>
                      <a:pt x="380" y="185"/>
                    </a:lnTo>
                    <a:lnTo>
                      <a:pt x="381" y="183"/>
                    </a:lnTo>
                    <a:lnTo>
                      <a:pt x="352" y="26"/>
                    </a:lnTo>
                    <a:lnTo>
                      <a:pt x="351" y="23"/>
                    </a:lnTo>
                    <a:lnTo>
                      <a:pt x="351" y="21"/>
                    </a:lnTo>
                    <a:lnTo>
                      <a:pt x="349" y="20"/>
                    </a:lnTo>
                    <a:lnTo>
                      <a:pt x="348" y="18"/>
                    </a:lnTo>
                    <a:lnTo>
                      <a:pt x="346" y="16"/>
                    </a:lnTo>
                    <a:lnTo>
                      <a:pt x="343" y="14"/>
                    </a:lnTo>
                    <a:lnTo>
                      <a:pt x="340" y="13"/>
                    </a:lnTo>
                    <a:lnTo>
                      <a:pt x="337" y="11"/>
                    </a:lnTo>
                    <a:lnTo>
                      <a:pt x="334" y="10"/>
                    </a:lnTo>
                    <a:lnTo>
                      <a:pt x="330" y="9"/>
                    </a:lnTo>
                    <a:lnTo>
                      <a:pt x="326" y="8"/>
                    </a:lnTo>
                    <a:lnTo>
                      <a:pt x="322" y="7"/>
                    </a:lnTo>
                    <a:lnTo>
                      <a:pt x="318" y="6"/>
                    </a:lnTo>
                    <a:lnTo>
                      <a:pt x="314" y="6"/>
                    </a:lnTo>
                    <a:lnTo>
                      <a:pt x="309" y="6"/>
                    </a:lnTo>
                    <a:lnTo>
                      <a:pt x="304" y="6"/>
                    </a:lnTo>
                    <a:lnTo>
                      <a:pt x="296" y="5"/>
                    </a:lnTo>
                    <a:lnTo>
                      <a:pt x="284" y="5"/>
                    </a:lnTo>
                    <a:lnTo>
                      <a:pt x="266" y="4"/>
                    </a:lnTo>
                    <a:lnTo>
                      <a:pt x="246" y="4"/>
                    </a:lnTo>
                    <a:lnTo>
                      <a:pt x="222" y="3"/>
                    </a:lnTo>
                    <a:lnTo>
                      <a:pt x="197" y="2"/>
                    </a:lnTo>
                    <a:lnTo>
                      <a:pt x="169" y="1"/>
                    </a:lnTo>
                    <a:lnTo>
                      <a:pt x="142" y="1"/>
                    </a:lnTo>
                    <a:lnTo>
                      <a:pt x="115" y="0"/>
                    </a:lnTo>
                    <a:lnTo>
                      <a:pt x="89" y="0"/>
                    </a:lnTo>
                    <a:lnTo>
                      <a:pt x="64" y="0"/>
                    </a:lnTo>
                    <a:lnTo>
                      <a:pt x="43" y="0"/>
                    </a:lnTo>
                    <a:lnTo>
                      <a:pt x="25" y="1"/>
                    </a:lnTo>
                    <a:lnTo>
                      <a:pt x="11" y="2"/>
                    </a:lnTo>
                    <a:lnTo>
                      <a:pt x="3" y="3"/>
                    </a:lnTo>
                    <a:lnTo>
                      <a:pt x="0" y="6"/>
                    </a:lnTo>
                    <a:lnTo>
                      <a:pt x="0" y="221"/>
                    </a:lnTo>
                    <a:lnTo>
                      <a:pt x="3" y="222"/>
                    </a:lnTo>
                    <a:lnTo>
                      <a:pt x="11" y="223"/>
                    </a:lnTo>
                    <a:lnTo>
                      <a:pt x="25" y="223"/>
                    </a:lnTo>
                    <a:lnTo>
                      <a:pt x="43" y="223"/>
                    </a:lnTo>
                    <a:lnTo>
                      <a:pt x="64" y="223"/>
                    </a:lnTo>
                    <a:lnTo>
                      <a:pt x="89" y="222"/>
                    </a:lnTo>
                    <a:lnTo>
                      <a:pt x="115" y="222"/>
                    </a:lnTo>
                    <a:lnTo>
                      <a:pt x="142" y="221"/>
                    </a:lnTo>
                    <a:lnTo>
                      <a:pt x="169" y="220"/>
                    </a:lnTo>
                    <a:lnTo>
                      <a:pt x="197" y="219"/>
                    </a:lnTo>
                    <a:lnTo>
                      <a:pt x="222" y="218"/>
                    </a:lnTo>
                    <a:lnTo>
                      <a:pt x="246" y="217"/>
                    </a:lnTo>
                    <a:lnTo>
                      <a:pt x="266" y="217"/>
                    </a:lnTo>
                    <a:lnTo>
                      <a:pt x="284" y="216"/>
                    </a:lnTo>
                    <a:lnTo>
                      <a:pt x="296" y="216"/>
                    </a:lnTo>
                    <a:lnTo>
                      <a:pt x="304" y="216"/>
                    </a:lnTo>
                    <a:close/>
                  </a:path>
                </a:pathLst>
              </a:custGeom>
              <a:solidFill>
                <a:srgbClr val="C2D5D7"/>
              </a:solidFill>
              <a:ln w="0">
                <a:solidFill>
                  <a:srgbClr val="000000"/>
                </a:solidFill>
                <a:round/>
                <a:headEnd/>
                <a:tailEnd/>
              </a:ln>
            </p:spPr>
            <p:txBody>
              <a:bodyPr/>
              <a:lstStyle/>
              <a:p>
                <a:pPr algn="ctr"/>
                <a:endParaRPr lang="en-US" sz="1800"/>
              </a:p>
            </p:txBody>
          </p:sp>
          <p:sp>
            <p:nvSpPr>
              <p:cNvPr id="309509" name="Freeform 426"/>
              <p:cNvSpPr>
                <a:spLocks/>
              </p:cNvSpPr>
              <p:nvPr/>
            </p:nvSpPr>
            <p:spPr bwMode="auto">
              <a:xfrm>
                <a:off x="4553" y="1335"/>
                <a:ext cx="24" cy="5"/>
              </a:xfrm>
              <a:custGeom>
                <a:avLst/>
                <a:gdLst>
                  <a:gd name="T0" fmla="*/ 24 w 556"/>
                  <a:gd name="T1" fmla="*/ 3 h 121"/>
                  <a:gd name="T2" fmla="*/ 24 w 556"/>
                  <a:gd name="T3" fmla="*/ 3 h 121"/>
                  <a:gd name="T4" fmla="*/ 24 w 556"/>
                  <a:gd name="T5" fmla="*/ 3 h 121"/>
                  <a:gd name="T6" fmla="*/ 24 w 556"/>
                  <a:gd name="T7" fmla="*/ 3 h 121"/>
                  <a:gd name="T8" fmla="*/ 24 w 556"/>
                  <a:gd name="T9" fmla="*/ 3 h 121"/>
                  <a:gd name="T10" fmla="*/ 24 w 556"/>
                  <a:gd name="T11" fmla="*/ 4 h 121"/>
                  <a:gd name="T12" fmla="*/ 24 w 556"/>
                  <a:gd name="T13" fmla="*/ 4 h 121"/>
                  <a:gd name="T14" fmla="*/ 23 w 556"/>
                  <a:gd name="T15" fmla="*/ 4 h 121"/>
                  <a:gd name="T16" fmla="*/ 23 w 556"/>
                  <a:gd name="T17" fmla="*/ 4 h 121"/>
                  <a:gd name="T18" fmla="*/ 23 w 556"/>
                  <a:gd name="T19" fmla="*/ 4 h 121"/>
                  <a:gd name="T20" fmla="*/ 23 w 556"/>
                  <a:gd name="T21" fmla="*/ 5 h 121"/>
                  <a:gd name="T22" fmla="*/ 23 w 556"/>
                  <a:gd name="T23" fmla="*/ 5 h 121"/>
                  <a:gd name="T24" fmla="*/ 22 w 556"/>
                  <a:gd name="T25" fmla="*/ 5 h 121"/>
                  <a:gd name="T26" fmla="*/ 22 w 556"/>
                  <a:gd name="T27" fmla="*/ 5 h 121"/>
                  <a:gd name="T28" fmla="*/ 22 w 556"/>
                  <a:gd name="T29" fmla="*/ 5 h 121"/>
                  <a:gd name="T30" fmla="*/ 21 w 556"/>
                  <a:gd name="T31" fmla="*/ 5 h 121"/>
                  <a:gd name="T32" fmla="*/ 21 w 556"/>
                  <a:gd name="T33" fmla="*/ 5 h 121"/>
                  <a:gd name="T34" fmla="*/ 3 w 556"/>
                  <a:gd name="T35" fmla="*/ 5 h 121"/>
                  <a:gd name="T36" fmla="*/ 2 w 556"/>
                  <a:gd name="T37" fmla="*/ 5 h 121"/>
                  <a:gd name="T38" fmla="*/ 2 w 556"/>
                  <a:gd name="T39" fmla="*/ 5 h 121"/>
                  <a:gd name="T40" fmla="*/ 2 w 556"/>
                  <a:gd name="T41" fmla="*/ 5 h 121"/>
                  <a:gd name="T42" fmla="*/ 2 w 556"/>
                  <a:gd name="T43" fmla="*/ 5 h 121"/>
                  <a:gd name="T44" fmla="*/ 1 w 556"/>
                  <a:gd name="T45" fmla="*/ 5 h 121"/>
                  <a:gd name="T46" fmla="*/ 1 w 556"/>
                  <a:gd name="T47" fmla="*/ 5 h 121"/>
                  <a:gd name="T48" fmla="*/ 1 w 556"/>
                  <a:gd name="T49" fmla="*/ 4 h 121"/>
                  <a:gd name="T50" fmla="*/ 1 w 556"/>
                  <a:gd name="T51" fmla="*/ 4 h 121"/>
                  <a:gd name="T52" fmla="*/ 1 w 556"/>
                  <a:gd name="T53" fmla="*/ 4 h 121"/>
                  <a:gd name="T54" fmla="*/ 0 w 556"/>
                  <a:gd name="T55" fmla="*/ 4 h 121"/>
                  <a:gd name="T56" fmla="*/ 0 w 556"/>
                  <a:gd name="T57" fmla="*/ 4 h 121"/>
                  <a:gd name="T58" fmla="*/ 0 w 556"/>
                  <a:gd name="T59" fmla="*/ 3 h 121"/>
                  <a:gd name="T60" fmla="*/ 0 w 556"/>
                  <a:gd name="T61" fmla="*/ 3 h 121"/>
                  <a:gd name="T62" fmla="*/ 0 w 556"/>
                  <a:gd name="T63" fmla="*/ 3 h 121"/>
                  <a:gd name="T64" fmla="*/ 0 w 556"/>
                  <a:gd name="T65" fmla="*/ 3 h 121"/>
                  <a:gd name="T66" fmla="*/ 0 w 556"/>
                  <a:gd name="T67" fmla="*/ 3 h 121"/>
                  <a:gd name="T68" fmla="*/ 0 w 556"/>
                  <a:gd name="T69" fmla="*/ 0 h 121"/>
                  <a:gd name="T70" fmla="*/ 24 w 556"/>
                  <a:gd name="T71" fmla="*/ 0 h 121"/>
                  <a:gd name="T72" fmla="*/ 24 w 556"/>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6"/>
                  <a:gd name="T112" fmla="*/ 0 h 121"/>
                  <a:gd name="T113" fmla="*/ 556 w 556"/>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6" h="121">
                    <a:moveTo>
                      <a:pt x="556" y="61"/>
                    </a:moveTo>
                    <a:lnTo>
                      <a:pt x="555" y="67"/>
                    </a:lnTo>
                    <a:lnTo>
                      <a:pt x="554" y="73"/>
                    </a:lnTo>
                    <a:lnTo>
                      <a:pt x="553" y="78"/>
                    </a:lnTo>
                    <a:lnTo>
                      <a:pt x="551" y="84"/>
                    </a:lnTo>
                    <a:lnTo>
                      <a:pt x="549" y="90"/>
                    </a:lnTo>
                    <a:lnTo>
                      <a:pt x="545" y="95"/>
                    </a:lnTo>
                    <a:lnTo>
                      <a:pt x="541" y="99"/>
                    </a:lnTo>
                    <a:lnTo>
                      <a:pt x="538" y="103"/>
                    </a:lnTo>
                    <a:lnTo>
                      <a:pt x="533" y="107"/>
                    </a:lnTo>
                    <a:lnTo>
                      <a:pt x="529" y="111"/>
                    </a:lnTo>
                    <a:lnTo>
                      <a:pt x="523" y="113"/>
                    </a:lnTo>
                    <a:lnTo>
                      <a:pt x="518" y="116"/>
                    </a:lnTo>
                    <a:lnTo>
                      <a:pt x="512" y="118"/>
                    </a:lnTo>
                    <a:lnTo>
                      <a:pt x="504" y="119"/>
                    </a:lnTo>
                    <a:lnTo>
                      <a:pt x="498" y="120"/>
                    </a:lnTo>
                    <a:lnTo>
                      <a:pt x="491" y="121"/>
                    </a:lnTo>
                    <a:lnTo>
                      <a:pt x="65" y="121"/>
                    </a:lnTo>
                    <a:lnTo>
                      <a:pt x="57" y="120"/>
                    </a:lnTo>
                    <a:lnTo>
                      <a:pt x="51" y="119"/>
                    </a:lnTo>
                    <a:lnTo>
                      <a:pt x="44" y="118"/>
                    </a:lnTo>
                    <a:lnTo>
                      <a:pt x="37" y="116"/>
                    </a:lnTo>
                    <a:lnTo>
                      <a:pt x="32" y="113"/>
                    </a:lnTo>
                    <a:lnTo>
                      <a:pt x="26" y="111"/>
                    </a:lnTo>
                    <a:lnTo>
                      <a:pt x="22" y="107"/>
                    </a:lnTo>
                    <a:lnTo>
                      <a:pt x="17" y="103"/>
                    </a:lnTo>
                    <a:lnTo>
                      <a:pt x="14" y="99"/>
                    </a:lnTo>
                    <a:lnTo>
                      <a:pt x="10" y="95"/>
                    </a:lnTo>
                    <a:lnTo>
                      <a:pt x="7" y="90"/>
                    </a:lnTo>
                    <a:lnTo>
                      <a:pt x="5" y="84"/>
                    </a:lnTo>
                    <a:lnTo>
                      <a:pt x="2" y="78"/>
                    </a:lnTo>
                    <a:lnTo>
                      <a:pt x="1" y="73"/>
                    </a:lnTo>
                    <a:lnTo>
                      <a:pt x="0" y="67"/>
                    </a:lnTo>
                    <a:lnTo>
                      <a:pt x="0" y="61"/>
                    </a:lnTo>
                    <a:lnTo>
                      <a:pt x="5" y="0"/>
                    </a:lnTo>
                    <a:lnTo>
                      <a:pt x="552" y="0"/>
                    </a:lnTo>
                    <a:lnTo>
                      <a:pt x="556" y="61"/>
                    </a:lnTo>
                    <a:close/>
                  </a:path>
                </a:pathLst>
              </a:custGeom>
              <a:solidFill>
                <a:srgbClr val="A9B6B5"/>
              </a:solidFill>
              <a:ln w="0">
                <a:solidFill>
                  <a:srgbClr val="000000"/>
                </a:solidFill>
                <a:round/>
                <a:headEnd/>
                <a:tailEnd/>
              </a:ln>
            </p:spPr>
            <p:txBody>
              <a:bodyPr/>
              <a:lstStyle/>
              <a:p>
                <a:pPr algn="ctr"/>
                <a:endParaRPr lang="en-US" sz="1800"/>
              </a:p>
            </p:txBody>
          </p:sp>
          <p:sp>
            <p:nvSpPr>
              <p:cNvPr id="309510" name="Freeform 427"/>
              <p:cNvSpPr>
                <a:spLocks/>
              </p:cNvSpPr>
              <p:nvPr/>
            </p:nvSpPr>
            <p:spPr bwMode="auto">
              <a:xfrm>
                <a:off x="4553" y="1330"/>
                <a:ext cx="24" cy="5"/>
              </a:xfrm>
              <a:custGeom>
                <a:avLst/>
                <a:gdLst>
                  <a:gd name="T0" fmla="*/ 22 w 569"/>
                  <a:gd name="T1" fmla="*/ 5 h 100"/>
                  <a:gd name="T2" fmla="*/ 22 w 569"/>
                  <a:gd name="T3" fmla="*/ 5 h 100"/>
                  <a:gd name="T4" fmla="*/ 23 w 569"/>
                  <a:gd name="T5" fmla="*/ 5 h 100"/>
                  <a:gd name="T6" fmla="*/ 23 w 569"/>
                  <a:gd name="T7" fmla="*/ 5 h 100"/>
                  <a:gd name="T8" fmla="*/ 23 w 569"/>
                  <a:gd name="T9" fmla="*/ 4 h 100"/>
                  <a:gd name="T10" fmla="*/ 24 w 569"/>
                  <a:gd name="T11" fmla="*/ 4 h 100"/>
                  <a:gd name="T12" fmla="*/ 24 w 569"/>
                  <a:gd name="T13" fmla="*/ 4 h 100"/>
                  <a:gd name="T14" fmla="*/ 24 w 569"/>
                  <a:gd name="T15" fmla="*/ 4 h 100"/>
                  <a:gd name="T16" fmla="*/ 24 w 569"/>
                  <a:gd name="T17" fmla="*/ 2 h 100"/>
                  <a:gd name="T18" fmla="*/ 24 w 569"/>
                  <a:gd name="T19" fmla="*/ 1 h 100"/>
                  <a:gd name="T20" fmla="*/ 24 w 569"/>
                  <a:gd name="T21" fmla="*/ 1 h 100"/>
                  <a:gd name="T22" fmla="*/ 24 w 569"/>
                  <a:gd name="T23" fmla="*/ 1 h 100"/>
                  <a:gd name="T24" fmla="*/ 23 w 569"/>
                  <a:gd name="T25" fmla="*/ 0 h 100"/>
                  <a:gd name="T26" fmla="*/ 23 w 569"/>
                  <a:gd name="T27" fmla="*/ 0 h 100"/>
                  <a:gd name="T28" fmla="*/ 22 w 569"/>
                  <a:gd name="T29" fmla="*/ 0 h 100"/>
                  <a:gd name="T30" fmla="*/ 22 w 569"/>
                  <a:gd name="T31" fmla="*/ 0 h 100"/>
                  <a:gd name="T32" fmla="*/ 21 w 569"/>
                  <a:gd name="T33" fmla="*/ 0 h 100"/>
                  <a:gd name="T34" fmla="*/ 2 w 569"/>
                  <a:gd name="T35" fmla="*/ 0 h 100"/>
                  <a:gd name="T36" fmla="*/ 2 w 569"/>
                  <a:gd name="T37" fmla="*/ 0 h 100"/>
                  <a:gd name="T38" fmla="*/ 1 w 569"/>
                  <a:gd name="T39" fmla="*/ 0 h 100"/>
                  <a:gd name="T40" fmla="*/ 1 w 569"/>
                  <a:gd name="T41" fmla="*/ 0 h 100"/>
                  <a:gd name="T42" fmla="*/ 1 w 569"/>
                  <a:gd name="T43" fmla="*/ 1 h 100"/>
                  <a:gd name="T44" fmla="*/ 0 w 569"/>
                  <a:gd name="T45" fmla="*/ 1 h 100"/>
                  <a:gd name="T46" fmla="*/ 0 w 569"/>
                  <a:gd name="T47" fmla="*/ 1 h 100"/>
                  <a:gd name="T48" fmla="*/ 0 w 569"/>
                  <a:gd name="T49" fmla="*/ 1 h 100"/>
                  <a:gd name="T50" fmla="*/ 0 w 569"/>
                  <a:gd name="T51" fmla="*/ 3 h 100"/>
                  <a:gd name="T52" fmla="*/ 0 w 569"/>
                  <a:gd name="T53" fmla="*/ 4 h 100"/>
                  <a:gd name="T54" fmla="*/ 0 w 569"/>
                  <a:gd name="T55" fmla="*/ 4 h 100"/>
                  <a:gd name="T56" fmla="*/ 0 w 569"/>
                  <a:gd name="T57" fmla="*/ 4 h 100"/>
                  <a:gd name="T58" fmla="*/ 1 w 569"/>
                  <a:gd name="T59" fmla="*/ 5 h 100"/>
                  <a:gd name="T60" fmla="*/ 1 w 569"/>
                  <a:gd name="T61" fmla="*/ 5 h 100"/>
                  <a:gd name="T62" fmla="*/ 2 w 569"/>
                  <a:gd name="T63" fmla="*/ 5 h 100"/>
                  <a:gd name="T64" fmla="*/ 2 w 569"/>
                  <a:gd name="T65" fmla="*/ 5 h 100"/>
                  <a:gd name="T66" fmla="*/ 3 w 569"/>
                  <a:gd name="T67" fmla="*/ 5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9"/>
                  <a:gd name="T103" fmla="*/ 0 h 100"/>
                  <a:gd name="T104" fmla="*/ 569 w 569"/>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9" h="100">
                    <a:moveTo>
                      <a:pt x="508" y="100"/>
                    </a:moveTo>
                    <a:lnTo>
                      <a:pt x="514" y="99"/>
                    </a:lnTo>
                    <a:lnTo>
                      <a:pt x="521" y="99"/>
                    </a:lnTo>
                    <a:lnTo>
                      <a:pt x="526" y="98"/>
                    </a:lnTo>
                    <a:lnTo>
                      <a:pt x="532" y="97"/>
                    </a:lnTo>
                    <a:lnTo>
                      <a:pt x="537" y="96"/>
                    </a:lnTo>
                    <a:lnTo>
                      <a:pt x="542" y="94"/>
                    </a:lnTo>
                    <a:lnTo>
                      <a:pt x="546" y="92"/>
                    </a:lnTo>
                    <a:lnTo>
                      <a:pt x="550" y="90"/>
                    </a:lnTo>
                    <a:lnTo>
                      <a:pt x="554" y="88"/>
                    </a:lnTo>
                    <a:lnTo>
                      <a:pt x="559" y="86"/>
                    </a:lnTo>
                    <a:lnTo>
                      <a:pt x="561" y="83"/>
                    </a:lnTo>
                    <a:lnTo>
                      <a:pt x="564" y="81"/>
                    </a:lnTo>
                    <a:lnTo>
                      <a:pt x="566" y="78"/>
                    </a:lnTo>
                    <a:lnTo>
                      <a:pt x="567" y="74"/>
                    </a:lnTo>
                    <a:lnTo>
                      <a:pt x="568" y="71"/>
                    </a:lnTo>
                    <a:lnTo>
                      <a:pt x="569" y="68"/>
                    </a:lnTo>
                    <a:lnTo>
                      <a:pt x="569" y="32"/>
                    </a:lnTo>
                    <a:lnTo>
                      <a:pt x="568" y="28"/>
                    </a:lnTo>
                    <a:lnTo>
                      <a:pt x="567" y="25"/>
                    </a:lnTo>
                    <a:lnTo>
                      <a:pt x="566" y="22"/>
                    </a:lnTo>
                    <a:lnTo>
                      <a:pt x="564" y="19"/>
                    </a:lnTo>
                    <a:lnTo>
                      <a:pt x="561" y="16"/>
                    </a:lnTo>
                    <a:lnTo>
                      <a:pt x="559" y="13"/>
                    </a:lnTo>
                    <a:lnTo>
                      <a:pt x="554" y="11"/>
                    </a:lnTo>
                    <a:lnTo>
                      <a:pt x="550" y="9"/>
                    </a:lnTo>
                    <a:lnTo>
                      <a:pt x="546" y="7"/>
                    </a:lnTo>
                    <a:lnTo>
                      <a:pt x="542" y="5"/>
                    </a:lnTo>
                    <a:lnTo>
                      <a:pt x="537" y="3"/>
                    </a:lnTo>
                    <a:lnTo>
                      <a:pt x="532" y="2"/>
                    </a:lnTo>
                    <a:lnTo>
                      <a:pt x="526" y="1"/>
                    </a:lnTo>
                    <a:lnTo>
                      <a:pt x="521" y="0"/>
                    </a:lnTo>
                    <a:lnTo>
                      <a:pt x="514" y="0"/>
                    </a:lnTo>
                    <a:lnTo>
                      <a:pt x="508" y="0"/>
                    </a:lnTo>
                    <a:lnTo>
                      <a:pt x="61" y="0"/>
                    </a:lnTo>
                    <a:lnTo>
                      <a:pt x="54" y="0"/>
                    </a:lnTo>
                    <a:lnTo>
                      <a:pt x="47" y="0"/>
                    </a:lnTo>
                    <a:lnTo>
                      <a:pt x="42" y="1"/>
                    </a:lnTo>
                    <a:lnTo>
                      <a:pt x="36" y="2"/>
                    </a:lnTo>
                    <a:lnTo>
                      <a:pt x="31" y="3"/>
                    </a:lnTo>
                    <a:lnTo>
                      <a:pt x="26" y="5"/>
                    </a:lnTo>
                    <a:lnTo>
                      <a:pt x="22" y="7"/>
                    </a:lnTo>
                    <a:lnTo>
                      <a:pt x="18" y="9"/>
                    </a:lnTo>
                    <a:lnTo>
                      <a:pt x="13" y="11"/>
                    </a:lnTo>
                    <a:lnTo>
                      <a:pt x="9" y="13"/>
                    </a:lnTo>
                    <a:lnTo>
                      <a:pt x="7" y="16"/>
                    </a:lnTo>
                    <a:lnTo>
                      <a:pt x="4" y="19"/>
                    </a:lnTo>
                    <a:lnTo>
                      <a:pt x="2" y="22"/>
                    </a:lnTo>
                    <a:lnTo>
                      <a:pt x="1" y="25"/>
                    </a:lnTo>
                    <a:lnTo>
                      <a:pt x="0" y="28"/>
                    </a:lnTo>
                    <a:lnTo>
                      <a:pt x="0" y="32"/>
                    </a:lnTo>
                    <a:lnTo>
                      <a:pt x="0" y="68"/>
                    </a:lnTo>
                    <a:lnTo>
                      <a:pt x="0" y="71"/>
                    </a:lnTo>
                    <a:lnTo>
                      <a:pt x="1" y="74"/>
                    </a:lnTo>
                    <a:lnTo>
                      <a:pt x="2" y="78"/>
                    </a:lnTo>
                    <a:lnTo>
                      <a:pt x="4" y="81"/>
                    </a:lnTo>
                    <a:lnTo>
                      <a:pt x="7" y="83"/>
                    </a:lnTo>
                    <a:lnTo>
                      <a:pt x="9" y="86"/>
                    </a:lnTo>
                    <a:lnTo>
                      <a:pt x="13" y="88"/>
                    </a:lnTo>
                    <a:lnTo>
                      <a:pt x="18" y="90"/>
                    </a:lnTo>
                    <a:lnTo>
                      <a:pt x="22" y="92"/>
                    </a:lnTo>
                    <a:lnTo>
                      <a:pt x="26" y="94"/>
                    </a:lnTo>
                    <a:lnTo>
                      <a:pt x="31" y="96"/>
                    </a:lnTo>
                    <a:lnTo>
                      <a:pt x="36" y="97"/>
                    </a:lnTo>
                    <a:lnTo>
                      <a:pt x="42" y="98"/>
                    </a:lnTo>
                    <a:lnTo>
                      <a:pt x="47" y="99"/>
                    </a:lnTo>
                    <a:lnTo>
                      <a:pt x="54" y="99"/>
                    </a:lnTo>
                    <a:lnTo>
                      <a:pt x="61" y="100"/>
                    </a:lnTo>
                    <a:lnTo>
                      <a:pt x="508" y="100"/>
                    </a:lnTo>
                    <a:close/>
                  </a:path>
                </a:pathLst>
              </a:custGeom>
              <a:solidFill>
                <a:srgbClr val="CED9D9"/>
              </a:solidFill>
              <a:ln w="0">
                <a:solidFill>
                  <a:srgbClr val="000000"/>
                </a:solidFill>
                <a:round/>
                <a:headEnd/>
                <a:tailEnd/>
              </a:ln>
            </p:spPr>
            <p:txBody>
              <a:bodyPr/>
              <a:lstStyle/>
              <a:p>
                <a:pPr algn="ctr"/>
                <a:endParaRPr lang="en-US" sz="1800"/>
              </a:p>
            </p:txBody>
          </p:sp>
          <p:sp>
            <p:nvSpPr>
              <p:cNvPr id="309511" name="Freeform 428"/>
              <p:cNvSpPr>
                <a:spLocks/>
              </p:cNvSpPr>
              <p:nvPr/>
            </p:nvSpPr>
            <p:spPr bwMode="auto">
              <a:xfrm>
                <a:off x="4528" y="1302"/>
                <a:ext cx="46" cy="12"/>
              </a:xfrm>
              <a:custGeom>
                <a:avLst/>
                <a:gdLst>
                  <a:gd name="T0" fmla="*/ 40 w 1060"/>
                  <a:gd name="T1" fmla="*/ 12 h 283"/>
                  <a:gd name="T2" fmla="*/ 41 w 1060"/>
                  <a:gd name="T3" fmla="*/ 12 h 283"/>
                  <a:gd name="T4" fmla="*/ 42 w 1060"/>
                  <a:gd name="T5" fmla="*/ 12 h 283"/>
                  <a:gd name="T6" fmla="*/ 43 w 1060"/>
                  <a:gd name="T7" fmla="*/ 11 h 283"/>
                  <a:gd name="T8" fmla="*/ 44 w 1060"/>
                  <a:gd name="T9" fmla="*/ 11 h 283"/>
                  <a:gd name="T10" fmla="*/ 45 w 1060"/>
                  <a:gd name="T11" fmla="*/ 10 h 283"/>
                  <a:gd name="T12" fmla="*/ 46 w 1060"/>
                  <a:gd name="T13" fmla="*/ 10 h 283"/>
                  <a:gd name="T14" fmla="*/ 46 w 1060"/>
                  <a:gd name="T15" fmla="*/ 9 h 283"/>
                  <a:gd name="T16" fmla="*/ 45 w 1060"/>
                  <a:gd name="T17" fmla="*/ 3 h 283"/>
                  <a:gd name="T18" fmla="*/ 44 w 1060"/>
                  <a:gd name="T19" fmla="*/ 2 h 283"/>
                  <a:gd name="T20" fmla="*/ 44 w 1060"/>
                  <a:gd name="T21" fmla="*/ 2 h 283"/>
                  <a:gd name="T22" fmla="*/ 44 w 1060"/>
                  <a:gd name="T23" fmla="*/ 1 h 283"/>
                  <a:gd name="T24" fmla="*/ 43 w 1060"/>
                  <a:gd name="T25" fmla="*/ 1 h 283"/>
                  <a:gd name="T26" fmla="*/ 43 w 1060"/>
                  <a:gd name="T27" fmla="*/ 0 h 283"/>
                  <a:gd name="T28" fmla="*/ 42 w 1060"/>
                  <a:gd name="T29" fmla="*/ 0 h 283"/>
                  <a:gd name="T30" fmla="*/ 41 w 1060"/>
                  <a:gd name="T31" fmla="*/ 0 h 283"/>
                  <a:gd name="T32" fmla="*/ 40 w 1060"/>
                  <a:gd name="T33" fmla="*/ 0 h 283"/>
                  <a:gd name="T34" fmla="*/ 6 w 1060"/>
                  <a:gd name="T35" fmla="*/ 0 h 283"/>
                  <a:gd name="T36" fmla="*/ 5 w 1060"/>
                  <a:gd name="T37" fmla="*/ 0 h 283"/>
                  <a:gd name="T38" fmla="*/ 4 w 1060"/>
                  <a:gd name="T39" fmla="*/ 0 h 283"/>
                  <a:gd name="T40" fmla="*/ 3 w 1060"/>
                  <a:gd name="T41" fmla="*/ 1 h 283"/>
                  <a:gd name="T42" fmla="*/ 2 w 1060"/>
                  <a:gd name="T43" fmla="*/ 1 h 283"/>
                  <a:gd name="T44" fmla="*/ 2 w 1060"/>
                  <a:gd name="T45" fmla="*/ 1 h 283"/>
                  <a:gd name="T46" fmla="*/ 2 w 1060"/>
                  <a:gd name="T47" fmla="*/ 2 h 283"/>
                  <a:gd name="T48" fmla="*/ 1 w 1060"/>
                  <a:gd name="T49" fmla="*/ 3 h 283"/>
                  <a:gd name="T50" fmla="*/ 0 w 1060"/>
                  <a:gd name="T51" fmla="*/ 9 h 283"/>
                  <a:gd name="T52" fmla="*/ 0 w 1060"/>
                  <a:gd name="T53" fmla="*/ 10 h 283"/>
                  <a:gd name="T54" fmla="*/ 1 w 1060"/>
                  <a:gd name="T55" fmla="*/ 10 h 283"/>
                  <a:gd name="T56" fmla="*/ 1 w 1060"/>
                  <a:gd name="T57" fmla="*/ 11 h 283"/>
                  <a:gd name="T58" fmla="*/ 2 w 1060"/>
                  <a:gd name="T59" fmla="*/ 11 h 283"/>
                  <a:gd name="T60" fmla="*/ 3 w 1060"/>
                  <a:gd name="T61" fmla="*/ 11 h 283"/>
                  <a:gd name="T62" fmla="*/ 4 w 1060"/>
                  <a:gd name="T63" fmla="*/ 12 h 283"/>
                  <a:gd name="T64" fmla="*/ 5 w 1060"/>
                  <a:gd name="T65" fmla="*/ 12 h 283"/>
                  <a:gd name="T66" fmla="*/ 6 w 1060"/>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60"/>
                  <a:gd name="T103" fmla="*/ 0 h 283"/>
                  <a:gd name="T104" fmla="*/ 1060 w 1060"/>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60" h="283">
                    <a:moveTo>
                      <a:pt x="921" y="283"/>
                    </a:moveTo>
                    <a:lnTo>
                      <a:pt x="932" y="282"/>
                    </a:lnTo>
                    <a:lnTo>
                      <a:pt x="944" y="281"/>
                    </a:lnTo>
                    <a:lnTo>
                      <a:pt x="955" y="279"/>
                    </a:lnTo>
                    <a:lnTo>
                      <a:pt x="968" y="277"/>
                    </a:lnTo>
                    <a:lnTo>
                      <a:pt x="979" y="274"/>
                    </a:lnTo>
                    <a:lnTo>
                      <a:pt x="990" y="271"/>
                    </a:lnTo>
                    <a:lnTo>
                      <a:pt x="1002" y="267"/>
                    </a:lnTo>
                    <a:lnTo>
                      <a:pt x="1012" y="263"/>
                    </a:lnTo>
                    <a:lnTo>
                      <a:pt x="1022" y="258"/>
                    </a:lnTo>
                    <a:lnTo>
                      <a:pt x="1031" y="252"/>
                    </a:lnTo>
                    <a:lnTo>
                      <a:pt x="1040" y="247"/>
                    </a:lnTo>
                    <a:lnTo>
                      <a:pt x="1046" y="241"/>
                    </a:lnTo>
                    <a:lnTo>
                      <a:pt x="1052" y="235"/>
                    </a:lnTo>
                    <a:lnTo>
                      <a:pt x="1056" y="229"/>
                    </a:lnTo>
                    <a:lnTo>
                      <a:pt x="1059" y="222"/>
                    </a:lnTo>
                    <a:lnTo>
                      <a:pt x="1060" y="216"/>
                    </a:lnTo>
                    <a:lnTo>
                      <a:pt x="1027" y="67"/>
                    </a:lnTo>
                    <a:lnTo>
                      <a:pt x="1026" y="60"/>
                    </a:lnTo>
                    <a:lnTo>
                      <a:pt x="1024" y="52"/>
                    </a:lnTo>
                    <a:lnTo>
                      <a:pt x="1022" y="46"/>
                    </a:lnTo>
                    <a:lnTo>
                      <a:pt x="1018" y="40"/>
                    </a:lnTo>
                    <a:lnTo>
                      <a:pt x="1014" y="34"/>
                    </a:lnTo>
                    <a:lnTo>
                      <a:pt x="1009" y="29"/>
                    </a:lnTo>
                    <a:lnTo>
                      <a:pt x="1003" y="24"/>
                    </a:lnTo>
                    <a:lnTo>
                      <a:pt x="995" y="20"/>
                    </a:lnTo>
                    <a:lnTo>
                      <a:pt x="988" y="14"/>
                    </a:lnTo>
                    <a:lnTo>
                      <a:pt x="980" y="11"/>
                    </a:lnTo>
                    <a:lnTo>
                      <a:pt x="972" y="7"/>
                    </a:lnTo>
                    <a:lnTo>
                      <a:pt x="963" y="5"/>
                    </a:lnTo>
                    <a:lnTo>
                      <a:pt x="952" y="2"/>
                    </a:lnTo>
                    <a:lnTo>
                      <a:pt x="942" y="1"/>
                    </a:lnTo>
                    <a:lnTo>
                      <a:pt x="932" y="0"/>
                    </a:lnTo>
                    <a:lnTo>
                      <a:pt x="921" y="0"/>
                    </a:lnTo>
                    <a:lnTo>
                      <a:pt x="138" y="0"/>
                    </a:lnTo>
                    <a:lnTo>
                      <a:pt x="127" y="0"/>
                    </a:lnTo>
                    <a:lnTo>
                      <a:pt x="117" y="1"/>
                    </a:lnTo>
                    <a:lnTo>
                      <a:pt x="106" y="2"/>
                    </a:lnTo>
                    <a:lnTo>
                      <a:pt x="96" y="5"/>
                    </a:lnTo>
                    <a:lnTo>
                      <a:pt x="87" y="7"/>
                    </a:lnTo>
                    <a:lnTo>
                      <a:pt x="79" y="11"/>
                    </a:lnTo>
                    <a:lnTo>
                      <a:pt x="71" y="14"/>
                    </a:lnTo>
                    <a:lnTo>
                      <a:pt x="62" y="20"/>
                    </a:lnTo>
                    <a:lnTo>
                      <a:pt x="55" y="24"/>
                    </a:lnTo>
                    <a:lnTo>
                      <a:pt x="49" y="29"/>
                    </a:lnTo>
                    <a:lnTo>
                      <a:pt x="44" y="34"/>
                    </a:lnTo>
                    <a:lnTo>
                      <a:pt x="40" y="40"/>
                    </a:lnTo>
                    <a:lnTo>
                      <a:pt x="36" y="46"/>
                    </a:lnTo>
                    <a:lnTo>
                      <a:pt x="34" y="52"/>
                    </a:lnTo>
                    <a:lnTo>
                      <a:pt x="31" y="60"/>
                    </a:lnTo>
                    <a:lnTo>
                      <a:pt x="31" y="67"/>
                    </a:lnTo>
                    <a:lnTo>
                      <a:pt x="0" y="216"/>
                    </a:lnTo>
                    <a:lnTo>
                      <a:pt x="0" y="222"/>
                    </a:lnTo>
                    <a:lnTo>
                      <a:pt x="3" y="229"/>
                    </a:lnTo>
                    <a:lnTo>
                      <a:pt x="7" y="235"/>
                    </a:lnTo>
                    <a:lnTo>
                      <a:pt x="13" y="241"/>
                    </a:lnTo>
                    <a:lnTo>
                      <a:pt x="19" y="247"/>
                    </a:lnTo>
                    <a:lnTo>
                      <a:pt x="27" y="252"/>
                    </a:lnTo>
                    <a:lnTo>
                      <a:pt x="37" y="258"/>
                    </a:lnTo>
                    <a:lnTo>
                      <a:pt x="47" y="263"/>
                    </a:lnTo>
                    <a:lnTo>
                      <a:pt x="57" y="267"/>
                    </a:lnTo>
                    <a:lnTo>
                      <a:pt x="68" y="271"/>
                    </a:lnTo>
                    <a:lnTo>
                      <a:pt x="80" y="274"/>
                    </a:lnTo>
                    <a:lnTo>
                      <a:pt x="91" y="277"/>
                    </a:lnTo>
                    <a:lnTo>
                      <a:pt x="103" y="279"/>
                    </a:lnTo>
                    <a:lnTo>
                      <a:pt x="115" y="281"/>
                    </a:lnTo>
                    <a:lnTo>
                      <a:pt x="127" y="282"/>
                    </a:lnTo>
                    <a:lnTo>
                      <a:pt x="138" y="283"/>
                    </a:lnTo>
                    <a:lnTo>
                      <a:pt x="921" y="283"/>
                    </a:lnTo>
                    <a:close/>
                  </a:path>
                </a:pathLst>
              </a:custGeom>
              <a:solidFill>
                <a:srgbClr val="7F7F7F"/>
              </a:solidFill>
              <a:ln w="0">
                <a:solidFill>
                  <a:srgbClr val="000000"/>
                </a:solidFill>
                <a:round/>
                <a:headEnd/>
                <a:tailEnd/>
              </a:ln>
            </p:spPr>
            <p:txBody>
              <a:bodyPr/>
              <a:lstStyle/>
              <a:p>
                <a:pPr algn="ctr"/>
                <a:endParaRPr lang="en-US" sz="1800"/>
              </a:p>
            </p:txBody>
          </p:sp>
          <p:sp>
            <p:nvSpPr>
              <p:cNvPr id="309512" name="Freeform 429"/>
              <p:cNvSpPr>
                <a:spLocks/>
              </p:cNvSpPr>
              <p:nvPr/>
            </p:nvSpPr>
            <p:spPr bwMode="auto">
              <a:xfrm>
                <a:off x="4529" y="1302"/>
                <a:ext cx="44" cy="12"/>
              </a:xfrm>
              <a:custGeom>
                <a:avLst/>
                <a:gdLst>
                  <a:gd name="T0" fmla="*/ 39 w 1010"/>
                  <a:gd name="T1" fmla="*/ 12 h 270"/>
                  <a:gd name="T2" fmla="*/ 40 w 1010"/>
                  <a:gd name="T3" fmla="*/ 12 h 270"/>
                  <a:gd name="T4" fmla="*/ 41 w 1010"/>
                  <a:gd name="T5" fmla="*/ 12 h 270"/>
                  <a:gd name="T6" fmla="*/ 42 w 1010"/>
                  <a:gd name="T7" fmla="*/ 11 h 270"/>
                  <a:gd name="T8" fmla="*/ 42 w 1010"/>
                  <a:gd name="T9" fmla="*/ 11 h 270"/>
                  <a:gd name="T10" fmla="*/ 43 w 1010"/>
                  <a:gd name="T11" fmla="*/ 10 h 270"/>
                  <a:gd name="T12" fmla="*/ 44 w 1010"/>
                  <a:gd name="T13" fmla="*/ 10 h 270"/>
                  <a:gd name="T14" fmla="*/ 44 w 1010"/>
                  <a:gd name="T15" fmla="*/ 9 h 270"/>
                  <a:gd name="T16" fmla="*/ 43 w 1010"/>
                  <a:gd name="T17" fmla="*/ 3 h 270"/>
                  <a:gd name="T18" fmla="*/ 43 w 1010"/>
                  <a:gd name="T19" fmla="*/ 2 h 270"/>
                  <a:gd name="T20" fmla="*/ 42 w 1010"/>
                  <a:gd name="T21" fmla="*/ 2 h 270"/>
                  <a:gd name="T22" fmla="*/ 42 w 1010"/>
                  <a:gd name="T23" fmla="*/ 1 h 270"/>
                  <a:gd name="T24" fmla="*/ 41 w 1010"/>
                  <a:gd name="T25" fmla="*/ 1 h 270"/>
                  <a:gd name="T26" fmla="*/ 41 w 1010"/>
                  <a:gd name="T27" fmla="*/ 0 h 270"/>
                  <a:gd name="T28" fmla="*/ 40 w 1010"/>
                  <a:gd name="T29" fmla="*/ 0 h 270"/>
                  <a:gd name="T30" fmla="*/ 39 w 1010"/>
                  <a:gd name="T31" fmla="*/ 0 h 270"/>
                  <a:gd name="T32" fmla="*/ 38 w 1010"/>
                  <a:gd name="T33" fmla="*/ 0 h 270"/>
                  <a:gd name="T34" fmla="*/ 5 w 1010"/>
                  <a:gd name="T35" fmla="*/ 0 h 270"/>
                  <a:gd name="T36" fmla="*/ 4 w 1010"/>
                  <a:gd name="T37" fmla="*/ 0 h 270"/>
                  <a:gd name="T38" fmla="*/ 4 w 1010"/>
                  <a:gd name="T39" fmla="*/ 0 h 270"/>
                  <a:gd name="T40" fmla="*/ 3 w 1010"/>
                  <a:gd name="T41" fmla="*/ 1 h 270"/>
                  <a:gd name="T42" fmla="*/ 2 w 1010"/>
                  <a:gd name="T43" fmla="*/ 1 h 270"/>
                  <a:gd name="T44" fmla="*/ 2 w 1010"/>
                  <a:gd name="T45" fmla="*/ 1 h 270"/>
                  <a:gd name="T46" fmla="*/ 2 w 1010"/>
                  <a:gd name="T47" fmla="*/ 2 h 270"/>
                  <a:gd name="T48" fmla="*/ 1 w 1010"/>
                  <a:gd name="T49" fmla="*/ 3 h 270"/>
                  <a:gd name="T50" fmla="*/ 0 w 1010"/>
                  <a:gd name="T51" fmla="*/ 9 h 270"/>
                  <a:gd name="T52" fmla="*/ 0 w 1010"/>
                  <a:gd name="T53" fmla="*/ 10 h 270"/>
                  <a:gd name="T54" fmla="*/ 1 w 1010"/>
                  <a:gd name="T55" fmla="*/ 10 h 270"/>
                  <a:gd name="T56" fmla="*/ 1 w 1010"/>
                  <a:gd name="T57" fmla="*/ 11 h 270"/>
                  <a:gd name="T58" fmla="*/ 2 w 1010"/>
                  <a:gd name="T59" fmla="*/ 11 h 270"/>
                  <a:gd name="T60" fmla="*/ 3 w 1010"/>
                  <a:gd name="T61" fmla="*/ 12 h 270"/>
                  <a:gd name="T62" fmla="*/ 4 w 1010"/>
                  <a:gd name="T63" fmla="*/ 12 h 270"/>
                  <a:gd name="T64" fmla="*/ 5 w 1010"/>
                  <a:gd name="T65" fmla="*/ 12 h 270"/>
                  <a:gd name="T66" fmla="*/ 6 w 1010"/>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10"/>
                  <a:gd name="T103" fmla="*/ 0 h 270"/>
                  <a:gd name="T104" fmla="*/ 1010 w 1010"/>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10" h="270">
                    <a:moveTo>
                      <a:pt x="878" y="270"/>
                    </a:moveTo>
                    <a:lnTo>
                      <a:pt x="888" y="269"/>
                    </a:lnTo>
                    <a:lnTo>
                      <a:pt x="900" y="268"/>
                    </a:lnTo>
                    <a:lnTo>
                      <a:pt x="911" y="267"/>
                    </a:lnTo>
                    <a:lnTo>
                      <a:pt x="922" y="265"/>
                    </a:lnTo>
                    <a:lnTo>
                      <a:pt x="933" y="262"/>
                    </a:lnTo>
                    <a:lnTo>
                      <a:pt x="944" y="259"/>
                    </a:lnTo>
                    <a:lnTo>
                      <a:pt x="955" y="255"/>
                    </a:lnTo>
                    <a:lnTo>
                      <a:pt x="965" y="251"/>
                    </a:lnTo>
                    <a:lnTo>
                      <a:pt x="974" y="246"/>
                    </a:lnTo>
                    <a:lnTo>
                      <a:pt x="983" y="241"/>
                    </a:lnTo>
                    <a:lnTo>
                      <a:pt x="991" y="236"/>
                    </a:lnTo>
                    <a:lnTo>
                      <a:pt x="997" y="231"/>
                    </a:lnTo>
                    <a:lnTo>
                      <a:pt x="1002" y="225"/>
                    </a:lnTo>
                    <a:lnTo>
                      <a:pt x="1006" y="219"/>
                    </a:lnTo>
                    <a:lnTo>
                      <a:pt x="1009" y="213"/>
                    </a:lnTo>
                    <a:lnTo>
                      <a:pt x="1010" y="206"/>
                    </a:lnTo>
                    <a:lnTo>
                      <a:pt x="980" y="65"/>
                    </a:lnTo>
                    <a:lnTo>
                      <a:pt x="979" y="58"/>
                    </a:lnTo>
                    <a:lnTo>
                      <a:pt x="978" y="52"/>
                    </a:lnTo>
                    <a:lnTo>
                      <a:pt x="974" y="45"/>
                    </a:lnTo>
                    <a:lnTo>
                      <a:pt x="971" y="39"/>
                    </a:lnTo>
                    <a:lnTo>
                      <a:pt x="967" y="33"/>
                    </a:lnTo>
                    <a:lnTo>
                      <a:pt x="962" y="28"/>
                    </a:lnTo>
                    <a:lnTo>
                      <a:pt x="956" y="23"/>
                    </a:lnTo>
                    <a:lnTo>
                      <a:pt x="950" y="19"/>
                    </a:lnTo>
                    <a:lnTo>
                      <a:pt x="943" y="15"/>
                    </a:lnTo>
                    <a:lnTo>
                      <a:pt x="934" y="11"/>
                    </a:lnTo>
                    <a:lnTo>
                      <a:pt x="926" y="7"/>
                    </a:lnTo>
                    <a:lnTo>
                      <a:pt x="917" y="4"/>
                    </a:lnTo>
                    <a:lnTo>
                      <a:pt x="908" y="2"/>
                    </a:lnTo>
                    <a:lnTo>
                      <a:pt x="899" y="1"/>
                    </a:lnTo>
                    <a:lnTo>
                      <a:pt x="888" y="0"/>
                    </a:lnTo>
                    <a:lnTo>
                      <a:pt x="878" y="0"/>
                    </a:lnTo>
                    <a:lnTo>
                      <a:pt x="133" y="0"/>
                    </a:lnTo>
                    <a:lnTo>
                      <a:pt x="121" y="0"/>
                    </a:lnTo>
                    <a:lnTo>
                      <a:pt x="111" y="1"/>
                    </a:lnTo>
                    <a:lnTo>
                      <a:pt x="102" y="2"/>
                    </a:lnTo>
                    <a:lnTo>
                      <a:pt x="93" y="4"/>
                    </a:lnTo>
                    <a:lnTo>
                      <a:pt x="83" y="7"/>
                    </a:lnTo>
                    <a:lnTo>
                      <a:pt x="75" y="11"/>
                    </a:lnTo>
                    <a:lnTo>
                      <a:pt x="67" y="15"/>
                    </a:lnTo>
                    <a:lnTo>
                      <a:pt x="60" y="19"/>
                    </a:lnTo>
                    <a:lnTo>
                      <a:pt x="54" y="23"/>
                    </a:lnTo>
                    <a:lnTo>
                      <a:pt x="48" y="28"/>
                    </a:lnTo>
                    <a:lnTo>
                      <a:pt x="42" y="33"/>
                    </a:lnTo>
                    <a:lnTo>
                      <a:pt x="38" y="39"/>
                    </a:lnTo>
                    <a:lnTo>
                      <a:pt x="35" y="45"/>
                    </a:lnTo>
                    <a:lnTo>
                      <a:pt x="32" y="52"/>
                    </a:lnTo>
                    <a:lnTo>
                      <a:pt x="31" y="58"/>
                    </a:lnTo>
                    <a:lnTo>
                      <a:pt x="31" y="65"/>
                    </a:lnTo>
                    <a:lnTo>
                      <a:pt x="0" y="206"/>
                    </a:lnTo>
                    <a:lnTo>
                      <a:pt x="0" y="213"/>
                    </a:lnTo>
                    <a:lnTo>
                      <a:pt x="3" y="219"/>
                    </a:lnTo>
                    <a:lnTo>
                      <a:pt x="8" y="225"/>
                    </a:lnTo>
                    <a:lnTo>
                      <a:pt x="13" y="231"/>
                    </a:lnTo>
                    <a:lnTo>
                      <a:pt x="19" y="236"/>
                    </a:lnTo>
                    <a:lnTo>
                      <a:pt x="27" y="241"/>
                    </a:lnTo>
                    <a:lnTo>
                      <a:pt x="35" y="246"/>
                    </a:lnTo>
                    <a:lnTo>
                      <a:pt x="44" y="251"/>
                    </a:lnTo>
                    <a:lnTo>
                      <a:pt x="55" y="255"/>
                    </a:lnTo>
                    <a:lnTo>
                      <a:pt x="66" y="259"/>
                    </a:lnTo>
                    <a:lnTo>
                      <a:pt x="76" y="262"/>
                    </a:lnTo>
                    <a:lnTo>
                      <a:pt x="88" y="265"/>
                    </a:lnTo>
                    <a:lnTo>
                      <a:pt x="99" y="267"/>
                    </a:lnTo>
                    <a:lnTo>
                      <a:pt x="110" y="268"/>
                    </a:lnTo>
                    <a:lnTo>
                      <a:pt x="121" y="269"/>
                    </a:lnTo>
                    <a:lnTo>
                      <a:pt x="133" y="270"/>
                    </a:lnTo>
                    <a:lnTo>
                      <a:pt x="878" y="270"/>
                    </a:lnTo>
                    <a:close/>
                  </a:path>
                </a:pathLst>
              </a:custGeom>
              <a:solidFill>
                <a:srgbClr val="F2F3F1"/>
              </a:solidFill>
              <a:ln w="0">
                <a:solidFill>
                  <a:srgbClr val="000000"/>
                </a:solidFill>
                <a:round/>
                <a:headEnd/>
                <a:tailEnd/>
              </a:ln>
            </p:spPr>
            <p:txBody>
              <a:bodyPr/>
              <a:lstStyle/>
              <a:p>
                <a:pPr algn="ctr"/>
                <a:endParaRPr lang="en-US" sz="1800"/>
              </a:p>
            </p:txBody>
          </p:sp>
          <p:sp>
            <p:nvSpPr>
              <p:cNvPr id="309513" name="Freeform 430"/>
              <p:cNvSpPr>
                <a:spLocks/>
              </p:cNvSpPr>
              <p:nvPr/>
            </p:nvSpPr>
            <p:spPr bwMode="auto">
              <a:xfrm>
                <a:off x="4531" y="1303"/>
                <a:ext cx="12" cy="9"/>
              </a:xfrm>
              <a:custGeom>
                <a:avLst/>
                <a:gdLst>
                  <a:gd name="T0" fmla="*/ 2 w 276"/>
                  <a:gd name="T1" fmla="*/ 9 h 210"/>
                  <a:gd name="T2" fmla="*/ 3 w 276"/>
                  <a:gd name="T3" fmla="*/ 9 h 210"/>
                  <a:gd name="T4" fmla="*/ 4 w 276"/>
                  <a:gd name="T5" fmla="*/ 9 h 210"/>
                  <a:gd name="T6" fmla="*/ 6 w 276"/>
                  <a:gd name="T7" fmla="*/ 9 h 210"/>
                  <a:gd name="T8" fmla="*/ 8 w 276"/>
                  <a:gd name="T9" fmla="*/ 9 h 210"/>
                  <a:gd name="T10" fmla="*/ 10 w 276"/>
                  <a:gd name="T11" fmla="*/ 9 h 210"/>
                  <a:gd name="T12" fmla="*/ 11 w 276"/>
                  <a:gd name="T13" fmla="*/ 9 h 210"/>
                  <a:gd name="T14" fmla="*/ 12 w 276"/>
                  <a:gd name="T15" fmla="*/ 9 h 210"/>
                  <a:gd name="T16" fmla="*/ 12 w 276"/>
                  <a:gd name="T17" fmla="*/ 0 h 210"/>
                  <a:gd name="T18" fmla="*/ 12 w 276"/>
                  <a:gd name="T19" fmla="*/ 0 h 210"/>
                  <a:gd name="T20" fmla="*/ 11 w 276"/>
                  <a:gd name="T21" fmla="*/ 0 h 210"/>
                  <a:gd name="T22" fmla="*/ 9 w 276"/>
                  <a:gd name="T23" fmla="*/ 0 h 210"/>
                  <a:gd name="T24" fmla="*/ 7 w 276"/>
                  <a:gd name="T25" fmla="*/ 0 h 210"/>
                  <a:gd name="T26" fmla="*/ 5 w 276"/>
                  <a:gd name="T27" fmla="*/ 0 h 210"/>
                  <a:gd name="T28" fmla="*/ 4 w 276"/>
                  <a:gd name="T29" fmla="*/ 0 h 210"/>
                  <a:gd name="T30" fmla="*/ 2 w 276"/>
                  <a:gd name="T31" fmla="*/ 0 h 210"/>
                  <a:gd name="T32" fmla="*/ 2 w 276"/>
                  <a:gd name="T33" fmla="*/ 0 h 210"/>
                  <a:gd name="T34" fmla="*/ 1 w 276"/>
                  <a:gd name="T35" fmla="*/ 0 h 210"/>
                  <a:gd name="T36" fmla="*/ 1 w 276"/>
                  <a:gd name="T37" fmla="*/ 0 h 210"/>
                  <a:gd name="T38" fmla="*/ 1 w 276"/>
                  <a:gd name="T39" fmla="*/ 0 h 210"/>
                  <a:gd name="T40" fmla="*/ 1 w 276"/>
                  <a:gd name="T41" fmla="*/ 1 h 210"/>
                  <a:gd name="T42" fmla="*/ 1 w 276"/>
                  <a:gd name="T43" fmla="*/ 1 h 210"/>
                  <a:gd name="T44" fmla="*/ 1 w 276"/>
                  <a:gd name="T45" fmla="*/ 1 h 210"/>
                  <a:gd name="T46" fmla="*/ 0 w 276"/>
                  <a:gd name="T47" fmla="*/ 1 h 210"/>
                  <a:gd name="T48" fmla="*/ 0 w 276"/>
                  <a:gd name="T49" fmla="*/ 1 h 210"/>
                  <a:gd name="T50" fmla="*/ 0 w 276"/>
                  <a:gd name="T51" fmla="*/ 8 h 210"/>
                  <a:gd name="T52" fmla="*/ 0 w 276"/>
                  <a:gd name="T53" fmla="*/ 8 h 210"/>
                  <a:gd name="T54" fmla="*/ 0 w 276"/>
                  <a:gd name="T55" fmla="*/ 8 h 210"/>
                  <a:gd name="T56" fmla="*/ 0 w 276"/>
                  <a:gd name="T57" fmla="*/ 8 h 210"/>
                  <a:gd name="T58" fmla="*/ 1 w 276"/>
                  <a:gd name="T59" fmla="*/ 8 h 210"/>
                  <a:gd name="T60" fmla="*/ 1 w 276"/>
                  <a:gd name="T61" fmla="*/ 9 h 210"/>
                  <a:gd name="T62" fmla="*/ 1 w 276"/>
                  <a:gd name="T63" fmla="*/ 9 h 210"/>
                  <a:gd name="T64" fmla="*/ 2 w 276"/>
                  <a:gd name="T65" fmla="*/ 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6"/>
                  <a:gd name="T100" fmla="*/ 0 h 210"/>
                  <a:gd name="T101" fmla="*/ 276 w 276"/>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6" h="210">
                    <a:moveTo>
                      <a:pt x="41" y="208"/>
                    </a:moveTo>
                    <a:lnTo>
                      <a:pt x="46" y="208"/>
                    </a:lnTo>
                    <a:lnTo>
                      <a:pt x="56" y="208"/>
                    </a:lnTo>
                    <a:lnTo>
                      <a:pt x="69" y="208"/>
                    </a:lnTo>
                    <a:lnTo>
                      <a:pt x="84" y="209"/>
                    </a:lnTo>
                    <a:lnTo>
                      <a:pt x="103" y="209"/>
                    </a:lnTo>
                    <a:lnTo>
                      <a:pt x="122" y="209"/>
                    </a:lnTo>
                    <a:lnTo>
                      <a:pt x="144" y="210"/>
                    </a:lnTo>
                    <a:lnTo>
                      <a:pt x="165" y="210"/>
                    </a:lnTo>
                    <a:lnTo>
                      <a:pt x="186" y="210"/>
                    </a:lnTo>
                    <a:lnTo>
                      <a:pt x="207" y="210"/>
                    </a:lnTo>
                    <a:lnTo>
                      <a:pt x="225" y="210"/>
                    </a:lnTo>
                    <a:lnTo>
                      <a:pt x="242" y="210"/>
                    </a:lnTo>
                    <a:lnTo>
                      <a:pt x="256" y="209"/>
                    </a:lnTo>
                    <a:lnTo>
                      <a:pt x="266" y="208"/>
                    </a:lnTo>
                    <a:lnTo>
                      <a:pt x="273" y="206"/>
                    </a:lnTo>
                    <a:lnTo>
                      <a:pt x="276" y="205"/>
                    </a:lnTo>
                    <a:lnTo>
                      <a:pt x="276" y="4"/>
                    </a:lnTo>
                    <a:lnTo>
                      <a:pt x="273" y="2"/>
                    </a:lnTo>
                    <a:lnTo>
                      <a:pt x="266" y="1"/>
                    </a:lnTo>
                    <a:lnTo>
                      <a:pt x="256" y="0"/>
                    </a:lnTo>
                    <a:lnTo>
                      <a:pt x="242" y="0"/>
                    </a:lnTo>
                    <a:lnTo>
                      <a:pt x="225" y="0"/>
                    </a:lnTo>
                    <a:lnTo>
                      <a:pt x="207" y="0"/>
                    </a:lnTo>
                    <a:lnTo>
                      <a:pt x="186" y="1"/>
                    </a:lnTo>
                    <a:lnTo>
                      <a:pt x="165" y="1"/>
                    </a:lnTo>
                    <a:lnTo>
                      <a:pt x="144" y="2"/>
                    </a:lnTo>
                    <a:lnTo>
                      <a:pt x="122" y="3"/>
                    </a:lnTo>
                    <a:lnTo>
                      <a:pt x="103" y="4"/>
                    </a:lnTo>
                    <a:lnTo>
                      <a:pt x="84" y="5"/>
                    </a:lnTo>
                    <a:lnTo>
                      <a:pt x="69" y="5"/>
                    </a:lnTo>
                    <a:lnTo>
                      <a:pt x="56" y="6"/>
                    </a:lnTo>
                    <a:lnTo>
                      <a:pt x="46" y="6"/>
                    </a:lnTo>
                    <a:lnTo>
                      <a:pt x="41" y="7"/>
                    </a:lnTo>
                    <a:lnTo>
                      <a:pt x="37" y="7"/>
                    </a:lnTo>
                    <a:lnTo>
                      <a:pt x="34" y="7"/>
                    </a:lnTo>
                    <a:lnTo>
                      <a:pt x="31" y="7"/>
                    </a:lnTo>
                    <a:lnTo>
                      <a:pt x="29" y="8"/>
                    </a:lnTo>
                    <a:lnTo>
                      <a:pt x="26" y="9"/>
                    </a:lnTo>
                    <a:lnTo>
                      <a:pt x="24" y="10"/>
                    </a:lnTo>
                    <a:lnTo>
                      <a:pt x="21" y="11"/>
                    </a:lnTo>
                    <a:lnTo>
                      <a:pt x="19" y="12"/>
                    </a:lnTo>
                    <a:lnTo>
                      <a:pt x="17" y="14"/>
                    </a:lnTo>
                    <a:lnTo>
                      <a:pt x="16" y="15"/>
                    </a:lnTo>
                    <a:lnTo>
                      <a:pt x="14" y="17"/>
                    </a:lnTo>
                    <a:lnTo>
                      <a:pt x="13" y="18"/>
                    </a:lnTo>
                    <a:lnTo>
                      <a:pt x="12" y="21"/>
                    </a:lnTo>
                    <a:lnTo>
                      <a:pt x="11" y="23"/>
                    </a:lnTo>
                    <a:lnTo>
                      <a:pt x="11" y="25"/>
                    </a:lnTo>
                    <a:lnTo>
                      <a:pt x="11" y="27"/>
                    </a:lnTo>
                    <a:lnTo>
                      <a:pt x="0" y="175"/>
                    </a:lnTo>
                    <a:lnTo>
                      <a:pt x="0" y="177"/>
                    </a:lnTo>
                    <a:lnTo>
                      <a:pt x="1" y="179"/>
                    </a:lnTo>
                    <a:lnTo>
                      <a:pt x="2" y="183"/>
                    </a:lnTo>
                    <a:lnTo>
                      <a:pt x="3" y="185"/>
                    </a:lnTo>
                    <a:lnTo>
                      <a:pt x="5" y="188"/>
                    </a:lnTo>
                    <a:lnTo>
                      <a:pt x="9" y="190"/>
                    </a:lnTo>
                    <a:lnTo>
                      <a:pt x="11" y="193"/>
                    </a:lnTo>
                    <a:lnTo>
                      <a:pt x="14" y="196"/>
                    </a:lnTo>
                    <a:lnTo>
                      <a:pt x="17" y="198"/>
                    </a:lnTo>
                    <a:lnTo>
                      <a:pt x="20" y="200"/>
                    </a:lnTo>
                    <a:lnTo>
                      <a:pt x="24" y="202"/>
                    </a:lnTo>
                    <a:lnTo>
                      <a:pt x="27" y="204"/>
                    </a:lnTo>
                    <a:lnTo>
                      <a:pt x="30" y="205"/>
                    </a:lnTo>
                    <a:lnTo>
                      <a:pt x="34" y="207"/>
                    </a:lnTo>
                    <a:lnTo>
                      <a:pt x="37" y="207"/>
                    </a:lnTo>
                    <a:lnTo>
                      <a:pt x="41" y="208"/>
                    </a:lnTo>
                    <a:close/>
                  </a:path>
                </a:pathLst>
              </a:custGeom>
              <a:solidFill>
                <a:srgbClr val="C2D5D7"/>
              </a:solidFill>
              <a:ln w="0">
                <a:solidFill>
                  <a:srgbClr val="000000"/>
                </a:solidFill>
                <a:round/>
                <a:headEnd/>
                <a:tailEnd/>
              </a:ln>
            </p:spPr>
            <p:txBody>
              <a:bodyPr/>
              <a:lstStyle/>
              <a:p>
                <a:pPr algn="ctr"/>
                <a:endParaRPr lang="en-US" sz="1800"/>
              </a:p>
            </p:txBody>
          </p:sp>
          <p:sp>
            <p:nvSpPr>
              <p:cNvPr id="309514" name="Freeform 431"/>
              <p:cNvSpPr>
                <a:spLocks/>
              </p:cNvSpPr>
              <p:nvPr/>
            </p:nvSpPr>
            <p:spPr bwMode="auto">
              <a:xfrm>
                <a:off x="4561" y="1303"/>
                <a:ext cx="11" cy="10"/>
              </a:xfrm>
              <a:custGeom>
                <a:avLst/>
                <a:gdLst>
                  <a:gd name="T0" fmla="*/ 9 w 255"/>
                  <a:gd name="T1" fmla="*/ 10 h 223"/>
                  <a:gd name="T2" fmla="*/ 9 w 255"/>
                  <a:gd name="T3" fmla="*/ 10 h 223"/>
                  <a:gd name="T4" fmla="*/ 10 w 255"/>
                  <a:gd name="T5" fmla="*/ 9 h 223"/>
                  <a:gd name="T6" fmla="*/ 10 w 255"/>
                  <a:gd name="T7" fmla="*/ 9 h 223"/>
                  <a:gd name="T8" fmla="*/ 10 w 255"/>
                  <a:gd name="T9" fmla="*/ 9 h 223"/>
                  <a:gd name="T10" fmla="*/ 11 w 255"/>
                  <a:gd name="T11" fmla="*/ 9 h 223"/>
                  <a:gd name="T12" fmla="*/ 11 w 255"/>
                  <a:gd name="T13" fmla="*/ 9 h 223"/>
                  <a:gd name="T14" fmla="*/ 11 w 255"/>
                  <a:gd name="T15" fmla="*/ 8 h 223"/>
                  <a:gd name="T16" fmla="*/ 10 w 255"/>
                  <a:gd name="T17" fmla="*/ 1 h 223"/>
                  <a:gd name="T18" fmla="*/ 10 w 255"/>
                  <a:gd name="T19" fmla="*/ 1 h 223"/>
                  <a:gd name="T20" fmla="*/ 10 w 255"/>
                  <a:gd name="T21" fmla="*/ 1 h 223"/>
                  <a:gd name="T22" fmla="*/ 10 w 255"/>
                  <a:gd name="T23" fmla="*/ 1 h 223"/>
                  <a:gd name="T24" fmla="*/ 10 w 255"/>
                  <a:gd name="T25" fmla="*/ 0 h 223"/>
                  <a:gd name="T26" fmla="*/ 10 w 255"/>
                  <a:gd name="T27" fmla="*/ 0 h 223"/>
                  <a:gd name="T28" fmla="*/ 9 w 255"/>
                  <a:gd name="T29" fmla="*/ 0 h 223"/>
                  <a:gd name="T30" fmla="*/ 9 w 255"/>
                  <a:gd name="T31" fmla="*/ 0 h 223"/>
                  <a:gd name="T32" fmla="*/ 9 w 255"/>
                  <a:gd name="T33" fmla="*/ 0 h 223"/>
                  <a:gd name="T34" fmla="*/ 8 w 255"/>
                  <a:gd name="T35" fmla="*/ 0 h 223"/>
                  <a:gd name="T36" fmla="*/ 7 w 255"/>
                  <a:gd name="T37" fmla="*/ 0 h 223"/>
                  <a:gd name="T38" fmla="*/ 6 w 255"/>
                  <a:gd name="T39" fmla="*/ 0 h 223"/>
                  <a:gd name="T40" fmla="*/ 4 w 255"/>
                  <a:gd name="T41" fmla="*/ 0 h 223"/>
                  <a:gd name="T42" fmla="*/ 3 w 255"/>
                  <a:gd name="T43" fmla="*/ 0 h 223"/>
                  <a:gd name="T44" fmla="*/ 1 w 255"/>
                  <a:gd name="T45" fmla="*/ 0 h 223"/>
                  <a:gd name="T46" fmla="*/ 0 w 255"/>
                  <a:gd name="T47" fmla="*/ 0 h 223"/>
                  <a:gd name="T48" fmla="*/ 0 w 255"/>
                  <a:gd name="T49" fmla="*/ 0 h 223"/>
                  <a:gd name="T50" fmla="*/ 0 w 255"/>
                  <a:gd name="T51" fmla="*/ 10 h 223"/>
                  <a:gd name="T52" fmla="*/ 1 w 255"/>
                  <a:gd name="T53" fmla="*/ 10 h 223"/>
                  <a:gd name="T54" fmla="*/ 2 w 255"/>
                  <a:gd name="T55" fmla="*/ 10 h 223"/>
                  <a:gd name="T56" fmla="*/ 3 w 255"/>
                  <a:gd name="T57" fmla="*/ 10 h 223"/>
                  <a:gd name="T58" fmla="*/ 5 w 255"/>
                  <a:gd name="T59" fmla="*/ 10 h 223"/>
                  <a:gd name="T60" fmla="*/ 6 w 255"/>
                  <a:gd name="T61" fmla="*/ 10 h 223"/>
                  <a:gd name="T62" fmla="*/ 8 w 255"/>
                  <a:gd name="T63" fmla="*/ 10 h 223"/>
                  <a:gd name="T64" fmla="*/ 8 w 255"/>
                  <a:gd name="T65" fmla="*/ 1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5"/>
                  <a:gd name="T100" fmla="*/ 0 h 223"/>
                  <a:gd name="T101" fmla="*/ 255 w 255"/>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5" h="223">
                    <a:moveTo>
                      <a:pt x="203" y="215"/>
                    </a:moveTo>
                    <a:lnTo>
                      <a:pt x="206" y="214"/>
                    </a:lnTo>
                    <a:lnTo>
                      <a:pt x="211" y="214"/>
                    </a:lnTo>
                    <a:lnTo>
                      <a:pt x="214" y="212"/>
                    </a:lnTo>
                    <a:lnTo>
                      <a:pt x="218" y="211"/>
                    </a:lnTo>
                    <a:lnTo>
                      <a:pt x="223" y="209"/>
                    </a:lnTo>
                    <a:lnTo>
                      <a:pt x="227" y="207"/>
                    </a:lnTo>
                    <a:lnTo>
                      <a:pt x="231" y="205"/>
                    </a:lnTo>
                    <a:lnTo>
                      <a:pt x="235" y="203"/>
                    </a:lnTo>
                    <a:lnTo>
                      <a:pt x="239" y="200"/>
                    </a:lnTo>
                    <a:lnTo>
                      <a:pt x="242" y="198"/>
                    </a:lnTo>
                    <a:lnTo>
                      <a:pt x="245" y="195"/>
                    </a:lnTo>
                    <a:lnTo>
                      <a:pt x="249" y="193"/>
                    </a:lnTo>
                    <a:lnTo>
                      <a:pt x="251" y="190"/>
                    </a:lnTo>
                    <a:lnTo>
                      <a:pt x="253" y="188"/>
                    </a:lnTo>
                    <a:lnTo>
                      <a:pt x="254" y="184"/>
                    </a:lnTo>
                    <a:lnTo>
                      <a:pt x="255" y="183"/>
                    </a:lnTo>
                    <a:lnTo>
                      <a:pt x="235" y="25"/>
                    </a:lnTo>
                    <a:lnTo>
                      <a:pt x="234" y="23"/>
                    </a:lnTo>
                    <a:lnTo>
                      <a:pt x="234" y="21"/>
                    </a:lnTo>
                    <a:lnTo>
                      <a:pt x="233" y="19"/>
                    </a:lnTo>
                    <a:lnTo>
                      <a:pt x="232" y="17"/>
                    </a:lnTo>
                    <a:lnTo>
                      <a:pt x="231" y="16"/>
                    </a:lnTo>
                    <a:lnTo>
                      <a:pt x="229" y="14"/>
                    </a:lnTo>
                    <a:lnTo>
                      <a:pt x="227" y="13"/>
                    </a:lnTo>
                    <a:lnTo>
                      <a:pt x="225" y="11"/>
                    </a:lnTo>
                    <a:lnTo>
                      <a:pt x="223" y="10"/>
                    </a:lnTo>
                    <a:lnTo>
                      <a:pt x="221" y="9"/>
                    </a:lnTo>
                    <a:lnTo>
                      <a:pt x="218" y="8"/>
                    </a:lnTo>
                    <a:lnTo>
                      <a:pt x="216" y="7"/>
                    </a:lnTo>
                    <a:lnTo>
                      <a:pt x="213" y="6"/>
                    </a:lnTo>
                    <a:lnTo>
                      <a:pt x="210" y="6"/>
                    </a:lnTo>
                    <a:lnTo>
                      <a:pt x="206" y="6"/>
                    </a:lnTo>
                    <a:lnTo>
                      <a:pt x="203" y="6"/>
                    </a:lnTo>
                    <a:lnTo>
                      <a:pt x="197" y="5"/>
                    </a:lnTo>
                    <a:lnTo>
                      <a:pt x="189" y="5"/>
                    </a:lnTo>
                    <a:lnTo>
                      <a:pt x="178" y="4"/>
                    </a:lnTo>
                    <a:lnTo>
                      <a:pt x="163" y="4"/>
                    </a:lnTo>
                    <a:lnTo>
                      <a:pt x="148" y="3"/>
                    </a:lnTo>
                    <a:lnTo>
                      <a:pt x="130" y="2"/>
                    </a:lnTo>
                    <a:lnTo>
                      <a:pt x="113" y="1"/>
                    </a:lnTo>
                    <a:lnTo>
                      <a:pt x="95" y="1"/>
                    </a:lnTo>
                    <a:lnTo>
                      <a:pt x="77" y="0"/>
                    </a:lnTo>
                    <a:lnTo>
                      <a:pt x="60" y="0"/>
                    </a:lnTo>
                    <a:lnTo>
                      <a:pt x="43" y="0"/>
                    </a:lnTo>
                    <a:lnTo>
                      <a:pt x="29" y="0"/>
                    </a:lnTo>
                    <a:lnTo>
                      <a:pt x="17" y="1"/>
                    </a:lnTo>
                    <a:lnTo>
                      <a:pt x="7" y="2"/>
                    </a:lnTo>
                    <a:lnTo>
                      <a:pt x="2" y="3"/>
                    </a:lnTo>
                    <a:lnTo>
                      <a:pt x="0" y="6"/>
                    </a:lnTo>
                    <a:lnTo>
                      <a:pt x="0" y="221"/>
                    </a:lnTo>
                    <a:lnTo>
                      <a:pt x="2" y="222"/>
                    </a:lnTo>
                    <a:lnTo>
                      <a:pt x="7" y="223"/>
                    </a:lnTo>
                    <a:lnTo>
                      <a:pt x="17" y="223"/>
                    </a:lnTo>
                    <a:lnTo>
                      <a:pt x="29" y="223"/>
                    </a:lnTo>
                    <a:lnTo>
                      <a:pt x="43" y="223"/>
                    </a:lnTo>
                    <a:lnTo>
                      <a:pt x="60" y="222"/>
                    </a:lnTo>
                    <a:lnTo>
                      <a:pt x="77" y="221"/>
                    </a:lnTo>
                    <a:lnTo>
                      <a:pt x="95" y="221"/>
                    </a:lnTo>
                    <a:lnTo>
                      <a:pt x="113" y="220"/>
                    </a:lnTo>
                    <a:lnTo>
                      <a:pt x="130" y="219"/>
                    </a:lnTo>
                    <a:lnTo>
                      <a:pt x="148" y="218"/>
                    </a:lnTo>
                    <a:lnTo>
                      <a:pt x="163" y="217"/>
                    </a:lnTo>
                    <a:lnTo>
                      <a:pt x="178" y="216"/>
                    </a:lnTo>
                    <a:lnTo>
                      <a:pt x="189" y="215"/>
                    </a:lnTo>
                    <a:lnTo>
                      <a:pt x="197" y="215"/>
                    </a:lnTo>
                    <a:lnTo>
                      <a:pt x="203" y="215"/>
                    </a:lnTo>
                    <a:close/>
                  </a:path>
                </a:pathLst>
              </a:custGeom>
              <a:solidFill>
                <a:srgbClr val="C2D5D7"/>
              </a:solidFill>
              <a:ln w="0">
                <a:solidFill>
                  <a:srgbClr val="000000"/>
                </a:solidFill>
                <a:round/>
                <a:headEnd/>
                <a:tailEnd/>
              </a:ln>
            </p:spPr>
            <p:txBody>
              <a:bodyPr/>
              <a:lstStyle/>
              <a:p>
                <a:pPr algn="ctr"/>
                <a:endParaRPr lang="en-US" sz="1800"/>
              </a:p>
            </p:txBody>
          </p:sp>
          <p:sp>
            <p:nvSpPr>
              <p:cNvPr id="309515" name="Freeform 432"/>
              <p:cNvSpPr>
                <a:spLocks/>
              </p:cNvSpPr>
              <p:nvPr/>
            </p:nvSpPr>
            <p:spPr bwMode="auto">
              <a:xfrm>
                <a:off x="4544" y="1307"/>
                <a:ext cx="16" cy="6"/>
              </a:xfrm>
              <a:custGeom>
                <a:avLst/>
                <a:gdLst>
                  <a:gd name="T0" fmla="*/ 16 w 371"/>
                  <a:gd name="T1" fmla="*/ 3 h 123"/>
                  <a:gd name="T2" fmla="*/ 16 w 371"/>
                  <a:gd name="T3" fmla="*/ 3 h 123"/>
                  <a:gd name="T4" fmla="*/ 16 w 371"/>
                  <a:gd name="T5" fmla="*/ 4 h 123"/>
                  <a:gd name="T6" fmla="*/ 16 w 371"/>
                  <a:gd name="T7" fmla="*/ 4 h 123"/>
                  <a:gd name="T8" fmla="*/ 16 w 371"/>
                  <a:gd name="T9" fmla="*/ 4 h 123"/>
                  <a:gd name="T10" fmla="*/ 16 w 371"/>
                  <a:gd name="T11" fmla="*/ 4 h 123"/>
                  <a:gd name="T12" fmla="*/ 16 w 371"/>
                  <a:gd name="T13" fmla="*/ 5 h 123"/>
                  <a:gd name="T14" fmla="*/ 16 w 371"/>
                  <a:gd name="T15" fmla="*/ 5 h 123"/>
                  <a:gd name="T16" fmla="*/ 15 w 371"/>
                  <a:gd name="T17" fmla="*/ 5 h 123"/>
                  <a:gd name="T18" fmla="*/ 15 w 371"/>
                  <a:gd name="T19" fmla="*/ 5 h 123"/>
                  <a:gd name="T20" fmla="*/ 15 w 371"/>
                  <a:gd name="T21" fmla="*/ 5 h 123"/>
                  <a:gd name="T22" fmla="*/ 15 w 371"/>
                  <a:gd name="T23" fmla="*/ 6 h 123"/>
                  <a:gd name="T24" fmla="*/ 15 w 371"/>
                  <a:gd name="T25" fmla="*/ 6 h 123"/>
                  <a:gd name="T26" fmla="*/ 15 w 371"/>
                  <a:gd name="T27" fmla="*/ 6 h 123"/>
                  <a:gd name="T28" fmla="*/ 15 w 371"/>
                  <a:gd name="T29" fmla="*/ 6 h 123"/>
                  <a:gd name="T30" fmla="*/ 14 w 371"/>
                  <a:gd name="T31" fmla="*/ 6 h 123"/>
                  <a:gd name="T32" fmla="*/ 14 w 371"/>
                  <a:gd name="T33" fmla="*/ 6 h 123"/>
                  <a:gd name="T34" fmla="*/ 2 w 371"/>
                  <a:gd name="T35" fmla="*/ 6 h 123"/>
                  <a:gd name="T36" fmla="*/ 2 w 371"/>
                  <a:gd name="T37" fmla="*/ 6 h 123"/>
                  <a:gd name="T38" fmla="*/ 1 w 371"/>
                  <a:gd name="T39" fmla="*/ 6 h 123"/>
                  <a:gd name="T40" fmla="*/ 1 w 371"/>
                  <a:gd name="T41" fmla="*/ 6 h 123"/>
                  <a:gd name="T42" fmla="*/ 1 w 371"/>
                  <a:gd name="T43" fmla="*/ 6 h 123"/>
                  <a:gd name="T44" fmla="*/ 1 w 371"/>
                  <a:gd name="T45" fmla="*/ 6 h 123"/>
                  <a:gd name="T46" fmla="*/ 1 w 371"/>
                  <a:gd name="T47" fmla="*/ 5 h 123"/>
                  <a:gd name="T48" fmla="*/ 1 w 371"/>
                  <a:gd name="T49" fmla="*/ 5 h 123"/>
                  <a:gd name="T50" fmla="*/ 0 w 371"/>
                  <a:gd name="T51" fmla="*/ 5 h 123"/>
                  <a:gd name="T52" fmla="*/ 0 w 371"/>
                  <a:gd name="T53" fmla="*/ 5 h 123"/>
                  <a:gd name="T54" fmla="*/ 0 w 371"/>
                  <a:gd name="T55" fmla="*/ 5 h 123"/>
                  <a:gd name="T56" fmla="*/ 0 w 371"/>
                  <a:gd name="T57" fmla="*/ 4 h 123"/>
                  <a:gd name="T58" fmla="*/ 0 w 371"/>
                  <a:gd name="T59" fmla="*/ 4 h 123"/>
                  <a:gd name="T60" fmla="*/ 0 w 371"/>
                  <a:gd name="T61" fmla="*/ 4 h 123"/>
                  <a:gd name="T62" fmla="*/ 0 w 371"/>
                  <a:gd name="T63" fmla="*/ 4 h 123"/>
                  <a:gd name="T64" fmla="*/ 0 w 371"/>
                  <a:gd name="T65" fmla="*/ 3 h 123"/>
                  <a:gd name="T66" fmla="*/ 0 w 371"/>
                  <a:gd name="T67" fmla="*/ 3 h 123"/>
                  <a:gd name="T68" fmla="*/ 0 w 371"/>
                  <a:gd name="T69" fmla="*/ 0 h 123"/>
                  <a:gd name="T70" fmla="*/ 16 w 371"/>
                  <a:gd name="T71" fmla="*/ 0 h 123"/>
                  <a:gd name="T72" fmla="*/ 16 w 371"/>
                  <a:gd name="T73" fmla="*/ 3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1"/>
                  <a:gd name="T112" fmla="*/ 0 h 123"/>
                  <a:gd name="T113" fmla="*/ 371 w 371"/>
                  <a:gd name="T114" fmla="*/ 123 h 1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1" h="123">
                    <a:moveTo>
                      <a:pt x="371" y="62"/>
                    </a:moveTo>
                    <a:lnTo>
                      <a:pt x="370" y="67"/>
                    </a:lnTo>
                    <a:lnTo>
                      <a:pt x="370" y="73"/>
                    </a:lnTo>
                    <a:lnTo>
                      <a:pt x="369" y="79"/>
                    </a:lnTo>
                    <a:lnTo>
                      <a:pt x="367" y="85"/>
                    </a:lnTo>
                    <a:lnTo>
                      <a:pt x="365" y="90"/>
                    </a:lnTo>
                    <a:lnTo>
                      <a:pt x="363" y="95"/>
                    </a:lnTo>
                    <a:lnTo>
                      <a:pt x="361" y="100"/>
                    </a:lnTo>
                    <a:lnTo>
                      <a:pt x="358" y="104"/>
                    </a:lnTo>
                    <a:lnTo>
                      <a:pt x="355" y="108"/>
                    </a:lnTo>
                    <a:lnTo>
                      <a:pt x="352" y="111"/>
                    </a:lnTo>
                    <a:lnTo>
                      <a:pt x="349" y="114"/>
                    </a:lnTo>
                    <a:lnTo>
                      <a:pt x="345" y="117"/>
                    </a:lnTo>
                    <a:lnTo>
                      <a:pt x="341" y="119"/>
                    </a:lnTo>
                    <a:lnTo>
                      <a:pt x="337" y="120"/>
                    </a:lnTo>
                    <a:lnTo>
                      <a:pt x="332" y="121"/>
                    </a:lnTo>
                    <a:lnTo>
                      <a:pt x="327" y="123"/>
                    </a:lnTo>
                    <a:lnTo>
                      <a:pt x="43" y="123"/>
                    </a:lnTo>
                    <a:lnTo>
                      <a:pt x="38" y="121"/>
                    </a:lnTo>
                    <a:lnTo>
                      <a:pt x="33" y="120"/>
                    </a:lnTo>
                    <a:lnTo>
                      <a:pt x="29" y="119"/>
                    </a:lnTo>
                    <a:lnTo>
                      <a:pt x="25" y="117"/>
                    </a:lnTo>
                    <a:lnTo>
                      <a:pt x="21" y="114"/>
                    </a:lnTo>
                    <a:lnTo>
                      <a:pt x="17" y="111"/>
                    </a:lnTo>
                    <a:lnTo>
                      <a:pt x="14" y="108"/>
                    </a:lnTo>
                    <a:lnTo>
                      <a:pt x="11" y="104"/>
                    </a:lnTo>
                    <a:lnTo>
                      <a:pt x="8" y="100"/>
                    </a:lnTo>
                    <a:lnTo>
                      <a:pt x="6" y="95"/>
                    </a:lnTo>
                    <a:lnTo>
                      <a:pt x="4" y="90"/>
                    </a:lnTo>
                    <a:lnTo>
                      <a:pt x="2" y="85"/>
                    </a:lnTo>
                    <a:lnTo>
                      <a:pt x="1" y="79"/>
                    </a:lnTo>
                    <a:lnTo>
                      <a:pt x="0" y="73"/>
                    </a:lnTo>
                    <a:lnTo>
                      <a:pt x="0" y="67"/>
                    </a:lnTo>
                    <a:lnTo>
                      <a:pt x="0" y="62"/>
                    </a:lnTo>
                    <a:lnTo>
                      <a:pt x="2" y="0"/>
                    </a:lnTo>
                    <a:lnTo>
                      <a:pt x="367" y="0"/>
                    </a:lnTo>
                    <a:lnTo>
                      <a:pt x="371" y="62"/>
                    </a:lnTo>
                    <a:close/>
                  </a:path>
                </a:pathLst>
              </a:custGeom>
              <a:solidFill>
                <a:srgbClr val="A9B6B5"/>
              </a:solidFill>
              <a:ln w="0">
                <a:solidFill>
                  <a:srgbClr val="000000"/>
                </a:solidFill>
                <a:round/>
                <a:headEnd/>
                <a:tailEnd/>
              </a:ln>
            </p:spPr>
            <p:txBody>
              <a:bodyPr/>
              <a:lstStyle/>
              <a:p>
                <a:pPr algn="ctr"/>
                <a:endParaRPr lang="en-US" sz="1800"/>
              </a:p>
            </p:txBody>
          </p:sp>
          <p:sp>
            <p:nvSpPr>
              <p:cNvPr id="309516" name="Freeform 433"/>
              <p:cNvSpPr>
                <a:spLocks/>
              </p:cNvSpPr>
              <p:nvPr/>
            </p:nvSpPr>
            <p:spPr bwMode="auto">
              <a:xfrm>
                <a:off x="4544" y="1303"/>
                <a:ext cx="16" cy="4"/>
              </a:xfrm>
              <a:custGeom>
                <a:avLst/>
                <a:gdLst>
                  <a:gd name="T0" fmla="*/ 14 w 380"/>
                  <a:gd name="T1" fmla="*/ 4 h 99"/>
                  <a:gd name="T2" fmla="*/ 15 w 380"/>
                  <a:gd name="T3" fmla="*/ 4 h 99"/>
                  <a:gd name="T4" fmla="*/ 15 w 380"/>
                  <a:gd name="T5" fmla="*/ 4 h 99"/>
                  <a:gd name="T6" fmla="*/ 15 w 380"/>
                  <a:gd name="T7" fmla="*/ 4 h 99"/>
                  <a:gd name="T8" fmla="*/ 16 w 380"/>
                  <a:gd name="T9" fmla="*/ 4 h 99"/>
                  <a:gd name="T10" fmla="*/ 16 w 380"/>
                  <a:gd name="T11" fmla="*/ 3 h 99"/>
                  <a:gd name="T12" fmla="*/ 16 w 380"/>
                  <a:gd name="T13" fmla="*/ 3 h 99"/>
                  <a:gd name="T14" fmla="*/ 16 w 380"/>
                  <a:gd name="T15" fmla="*/ 3 h 99"/>
                  <a:gd name="T16" fmla="*/ 16 w 380"/>
                  <a:gd name="T17" fmla="*/ 1 h 99"/>
                  <a:gd name="T18" fmla="*/ 16 w 380"/>
                  <a:gd name="T19" fmla="*/ 1 h 99"/>
                  <a:gd name="T20" fmla="*/ 16 w 380"/>
                  <a:gd name="T21" fmla="*/ 1 h 99"/>
                  <a:gd name="T22" fmla="*/ 16 w 380"/>
                  <a:gd name="T23" fmla="*/ 1 h 99"/>
                  <a:gd name="T24" fmla="*/ 15 w 380"/>
                  <a:gd name="T25" fmla="*/ 0 h 99"/>
                  <a:gd name="T26" fmla="*/ 15 w 380"/>
                  <a:gd name="T27" fmla="*/ 0 h 99"/>
                  <a:gd name="T28" fmla="*/ 15 w 380"/>
                  <a:gd name="T29" fmla="*/ 0 h 99"/>
                  <a:gd name="T30" fmla="*/ 15 w 380"/>
                  <a:gd name="T31" fmla="*/ 0 h 99"/>
                  <a:gd name="T32" fmla="*/ 14 w 380"/>
                  <a:gd name="T33" fmla="*/ 0 h 99"/>
                  <a:gd name="T34" fmla="*/ 1 w 380"/>
                  <a:gd name="T35" fmla="*/ 0 h 99"/>
                  <a:gd name="T36" fmla="*/ 1 w 380"/>
                  <a:gd name="T37" fmla="*/ 0 h 99"/>
                  <a:gd name="T38" fmla="*/ 1 w 380"/>
                  <a:gd name="T39" fmla="*/ 0 h 99"/>
                  <a:gd name="T40" fmla="*/ 1 w 380"/>
                  <a:gd name="T41" fmla="*/ 0 h 99"/>
                  <a:gd name="T42" fmla="*/ 0 w 380"/>
                  <a:gd name="T43" fmla="*/ 0 h 99"/>
                  <a:gd name="T44" fmla="*/ 0 w 380"/>
                  <a:gd name="T45" fmla="*/ 1 h 99"/>
                  <a:gd name="T46" fmla="*/ 0 w 380"/>
                  <a:gd name="T47" fmla="*/ 1 h 99"/>
                  <a:gd name="T48" fmla="*/ 0 w 380"/>
                  <a:gd name="T49" fmla="*/ 1 h 99"/>
                  <a:gd name="T50" fmla="*/ 0 w 380"/>
                  <a:gd name="T51" fmla="*/ 3 h 99"/>
                  <a:gd name="T52" fmla="*/ 0 w 380"/>
                  <a:gd name="T53" fmla="*/ 3 h 99"/>
                  <a:gd name="T54" fmla="*/ 0 w 380"/>
                  <a:gd name="T55" fmla="*/ 3 h 99"/>
                  <a:gd name="T56" fmla="*/ 0 w 380"/>
                  <a:gd name="T57" fmla="*/ 3 h 99"/>
                  <a:gd name="T58" fmla="*/ 0 w 380"/>
                  <a:gd name="T59" fmla="*/ 4 h 99"/>
                  <a:gd name="T60" fmla="*/ 1 w 380"/>
                  <a:gd name="T61" fmla="*/ 4 h 99"/>
                  <a:gd name="T62" fmla="*/ 1 w 380"/>
                  <a:gd name="T63" fmla="*/ 4 h 99"/>
                  <a:gd name="T64" fmla="*/ 1 w 380"/>
                  <a:gd name="T65" fmla="*/ 4 h 99"/>
                  <a:gd name="T66" fmla="*/ 2 w 380"/>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0"/>
                  <a:gd name="T103" fmla="*/ 0 h 99"/>
                  <a:gd name="T104" fmla="*/ 380 w 380"/>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0" h="99">
                    <a:moveTo>
                      <a:pt x="339" y="99"/>
                    </a:moveTo>
                    <a:lnTo>
                      <a:pt x="343" y="98"/>
                    </a:lnTo>
                    <a:lnTo>
                      <a:pt x="347" y="98"/>
                    </a:lnTo>
                    <a:lnTo>
                      <a:pt x="350" y="97"/>
                    </a:lnTo>
                    <a:lnTo>
                      <a:pt x="354" y="96"/>
                    </a:lnTo>
                    <a:lnTo>
                      <a:pt x="358" y="95"/>
                    </a:lnTo>
                    <a:lnTo>
                      <a:pt x="361" y="93"/>
                    </a:lnTo>
                    <a:lnTo>
                      <a:pt x="364" y="91"/>
                    </a:lnTo>
                    <a:lnTo>
                      <a:pt x="367" y="89"/>
                    </a:lnTo>
                    <a:lnTo>
                      <a:pt x="369" y="87"/>
                    </a:lnTo>
                    <a:lnTo>
                      <a:pt x="372" y="85"/>
                    </a:lnTo>
                    <a:lnTo>
                      <a:pt x="374" y="82"/>
                    </a:lnTo>
                    <a:lnTo>
                      <a:pt x="376" y="80"/>
                    </a:lnTo>
                    <a:lnTo>
                      <a:pt x="378" y="77"/>
                    </a:lnTo>
                    <a:lnTo>
                      <a:pt x="379" y="74"/>
                    </a:lnTo>
                    <a:lnTo>
                      <a:pt x="379" y="70"/>
                    </a:lnTo>
                    <a:lnTo>
                      <a:pt x="380" y="67"/>
                    </a:lnTo>
                    <a:lnTo>
                      <a:pt x="380" y="31"/>
                    </a:lnTo>
                    <a:lnTo>
                      <a:pt x="379" y="27"/>
                    </a:lnTo>
                    <a:lnTo>
                      <a:pt x="379" y="24"/>
                    </a:lnTo>
                    <a:lnTo>
                      <a:pt x="378" y="21"/>
                    </a:lnTo>
                    <a:lnTo>
                      <a:pt x="376" y="18"/>
                    </a:lnTo>
                    <a:lnTo>
                      <a:pt x="374" y="16"/>
                    </a:lnTo>
                    <a:lnTo>
                      <a:pt x="372" y="13"/>
                    </a:lnTo>
                    <a:lnTo>
                      <a:pt x="369" y="11"/>
                    </a:lnTo>
                    <a:lnTo>
                      <a:pt x="367" y="9"/>
                    </a:lnTo>
                    <a:lnTo>
                      <a:pt x="364" y="7"/>
                    </a:lnTo>
                    <a:lnTo>
                      <a:pt x="361" y="5"/>
                    </a:lnTo>
                    <a:lnTo>
                      <a:pt x="358" y="3"/>
                    </a:lnTo>
                    <a:lnTo>
                      <a:pt x="354" y="2"/>
                    </a:lnTo>
                    <a:lnTo>
                      <a:pt x="350" y="1"/>
                    </a:lnTo>
                    <a:lnTo>
                      <a:pt x="347" y="0"/>
                    </a:lnTo>
                    <a:lnTo>
                      <a:pt x="343" y="0"/>
                    </a:lnTo>
                    <a:lnTo>
                      <a:pt x="339" y="0"/>
                    </a:lnTo>
                    <a:lnTo>
                      <a:pt x="40" y="0"/>
                    </a:lnTo>
                    <a:lnTo>
                      <a:pt x="35" y="0"/>
                    </a:lnTo>
                    <a:lnTo>
                      <a:pt x="32" y="0"/>
                    </a:lnTo>
                    <a:lnTo>
                      <a:pt x="28" y="1"/>
                    </a:lnTo>
                    <a:lnTo>
                      <a:pt x="23" y="2"/>
                    </a:lnTo>
                    <a:lnTo>
                      <a:pt x="20" y="3"/>
                    </a:lnTo>
                    <a:lnTo>
                      <a:pt x="16" y="5"/>
                    </a:lnTo>
                    <a:lnTo>
                      <a:pt x="14" y="7"/>
                    </a:lnTo>
                    <a:lnTo>
                      <a:pt x="11" y="9"/>
                    </a:lnTo>
                    <a:lnTo>
                      <a:pt x="8" y="11"/>
                    </a:lnTo>
                    <a:lnTo>
                      <a:pt x="6" y="13"/>
                    </a:lnTo>
                    <a:lnTo>
                      <a:pt x="4" y="16"/>
                    </a:lnTo>
                    <a:lnTo>
                      <a:pt x="3" y="18"/>
                    </a:lnTo>
                    <a:lnTo>
                      <a:pt x="1" y="21"/>
                    </a:lnTo>
                    <a:lnTo>
                      <a:pt x="0" y="24"/>
                    </a:lnTo>
                    <a:lnTo>
                      <a:pt x="0" y="27"/>
                    </a:lnTo>
                    <a:lnTo>
                      <a:pt x="0" y="31"/>
                    </a:lnTo>
                    <a:lnTo>
                      <a:pt x="0" y="67"/>
                    </a:lnTo>
                    <a:lnTo>
                      <a:pt x="0" y="70"/>
                    </a:lnTo>
                    <a:lnTo>
                      <a:pt x="0" y="74"/>
                    </a:lnTo>
                    <a:lnTo>
                      <a:pt x="1" y="77"/>
                    </a:lnTo>
                    <a:lnTo>
                      <a:pt x="3" y="80"/>
                    </a:lnTo>
                    <a:lnTo>
                      <a:pt x="4" y="82"/>
                    </a:lnTo>
                    <a:lnTo>
                      <a:pt x="6" y="85"/>
                    </a:lnTo>
                    <a:lnTo>
                      <a:pt x="8" y="87"/>
                    </a:lnTo>
                    <a:lnTo>
                      <a:pt x="11" y="89"/>
                    </a:lnTo>
                    <a:lnTo>
                      <a:pt x="14" y="91"/>
                    </a:lnTo>
                    <a:lnTo>
                      <a:pt x="16" y="93"/>
                    </a:lnTo>
                    <a:lnTo>
                      <a:pt x="20" y="95"/>
                    </a:lnTo>
                    <a:lnTo>
                      <a:pt x="23" y="96"/>
                    </a:lnTo>
                    <a:lnTo>
                      <a:pt x="28" y="97"/>
                    </a:lnTo>
                    <a:lnTo>
                      <a:pt x="32" y="98"/>
                    </a:lnTo>
                    <a:lnTo>
                      <a:pt x="35" y="98"/>
                    </a:lnTo>
                    <a:lnTo>
                      <a:pt x="40" y="99"/>
                    </a:lnTo>
                    <a:lnTo>
                      <a:pt x="339" y="99"/>
                    </a:lnTo>
                    <a:close/>
                  </a:path>
                </a:pathLst>
              </a:custGeom>
              <a:solidFill>
                <a:srgbClr val="CED9D9"/>
              </a:solidFill>
              <a:ln w="0">
                <a:solidFill>
                  <a:srgbClr val="000000"/>
                </a:solidFill>
                <a:round/>
                <a:headEnd/>
                <a:tailEnd/>
              </a:ln>
            </p:spPr>
            <p:txBody>
              <a:bodyPr/>
              <a:lstStyle/>
              <a:p>
                <a:pPr algn="ctr"/>
                <a:endParaRPr lang="en-US" sz="1800"/>
              </a:p>
            </p:txBody>
          </p:sp>
          <p:sp>
            <p:nvSpPr>
              <p:cNvPr id="309517" name="Freeform 434"/>
              <p:cNvSpPr>
                <a:spLocks/>
              </p:cNvSpPr>
              <p:nvPr/>
            </p:nvSpPr>
            <p:spPr bwMode="auto">
              <a:xfrm>
                <a:off x="4528" y="1315"/>
                <a:ext cx="23" cy="13"/>
              </a:xfrm>
              <a:custGeom>
                <a:avLst/>
                <a:gdLst>
                  <a:gd name="T0" fmla="*/ 20 w 529"/>
                  <a:gd name="T1" fmla="*/ 13 h 282"/>
                  <a:gd name="T2" fmla="*/ 21 w 529"/>
                  <a:gd name="T3" fmla="*/ 13 h 282"/>
                  <a:gd name="T4" fmla="*/ 21 w 529"/>
                  <a:gd name="T5" fmla="*/ 13 h 282"/>
                  <a:gd name="T6" fmla="*/ 22 w 529"/>
                  <a:gd name="T7" fmla="*/ 12 h 282"/>
                  <a:gd name="T8" fmla="*/ 22 w 529"/>
                  <a:gd name="T9" fmla="*/ 12 h 282"/>
                  <a:gd name="T10" fmla="*/ 23 w 529"/>
                  <a:gd name="T11" fmla="*/ 11 h 282"/>
                  <a:gd name="T12" fmla="*/ 23 w 529"/>
                  <a:gd name="T13" fmla="*/ 11 h 282"/>
                  <a:gd name="T14" fmla="*/ 23 w 529"/>
                  <a:gd name="T15" fmla="*/ 10 h 282"/>
                  <a:gd name="T16" fmla="*/ 22 w 529"/>
                  <a:gd name="T17" fmla="*/ 3 h 282"/>
                  <a:gd name="T18" fmla="*/ 22 w 529"/>
                  <a:gd name="T19" fmla="*/ 2 h 282"/>
                  <a:gd name="T20" fmla="*/ 22 w 529"/>
                  <a:gd name="T21" fmla="*/ 2 h 282"/>
                  <a:gd name="T22" fmla="*/ 22 w 529"/>
                  <a:gd name="T23" fmla="*/ 1 h 282"/>
                  <a:gd name="T24" fmla="*/ 22 w 529"/>
                  <a:gd name="T25" fmla="*/ 1 h 282"/>
                  <a:gd name="T26" fmla="*/ 21 w 529"/>
                  <a:gd name="T27" fmla="*/ 1 h 282"/>
                  <a:gd name="T28" fmla="*/ 21 w 529"/>
                  <a:gd name="T29" fmla="*/ 0 h 282"/>
                  <a:gd name="T30" fmla="*/ 20 w 529"/>
                  <a:gd name="T31" fmla="*/ 0 h 282"/>
                  <a:gd name="T32" fmla="*/ 20 w 529"/>
                  <a:gd name="T33" fmla="*/ 0 h 282"/>
                  <a:gd name="T34" fmla="*/ 3 w 529"/>
                  <a:gd name="T35" fmla="*/ 0 h 282"/>
                  <a:gd name="T36" fmla="*/ 2 w 529"/>
                  <a:gd name="T37" fmla="*/ 0 h 282"/>
                  <a:gd name="T38" fmla="*/ 2 w 529"/>
                  <a:gd name="T39" fmla="*/ 0 h 282"/>
                  <a:gd name="T40" fmla="*/ 1 w 529"/>
                  <a:gd name="T41" fmla="*/ 1 h 282"/>
                  <a:gd name="T42" fmla="*/ 1 w 529"/>
                  <a:gd name="T43" fmla="*/ 1 h 282"/>
                  <a:gd name="T44" fmla="*/ 1 w 529"/>
                  <a:gd name="T45" fmla="*/ 2 h 282"/>
                  <a:gd name="T46" fmla="*/ 1 w 529"/>
                  <a:gd name="T47" fmla="*/ 2 h 282"/>
                  <a:gd name="T48" fmla="*/ 1 w 529"/>
                  <a:gd name="T49" fmla="*/ 3 h 282"/>
                  <a:gd name="T50" fmla="*/ 0 w 529"/>
                  <a:gd name="T51" fmla="*/ 10 h 282"/>
                  <a:gd name="T52" fmla="*/ 0 w 529"/>
                  <a:gd name="T53" fmla="*/ 11 h 282"/>
                  <a:gd name="T54" fmla="*/ 0 w 529"/>
                  <a:gd name="T55" fmla="*/ 11 h 282"/>
                  <a:gd name="T56" fmla="*/ 1 w 529"/>
                  <a:gd name="T57" fmla="*/ 12 h 282"/>
                  <a:gd name="T58" fmla="*/ 1 w 529"/>
                  <a:gd name="T59" fmla="*/ 12 h 282"/>
                  <a:gd name="T60" fmla="*/ 1 w 529"/>
                  <a:gd name="T61" fmla="*/ 12 h 282"/>
                  <a:gd name="T62" fmla="*/ 2 w 529"/>
                  <a:gd name="T63" fmla="*/ 13 h 282"/>
                  <a:gd name="T64" fmla="*/ 2 w 529"/>
                  <a:gd name="T65" fmla="*/ 13 h 282"/>
                  <a:gd name="T66" fmla="*/ 3 w 529"/>
                  <a:gd name="T67" fmla="*/ 13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29"/>
                  <a:gd name="T103" fmla="*/ 0 h 282"/>
                  <a:gd name="T104" fmla="*/ 529 w 529"/>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29" h="282">
                    <a:moveTo>
                      <a:pt x="460" y="282"/>
                    </a:moveTo>
                    <a:lnTo>
                      <a:pt x="465" y="281"/>
                    </a:lnTo>
                    <a:lnTo>
                      <a:pt x="471" y="280"/>
                    </a:lnTo>
                    <a:lnTo>
                      <a:pt x="477" y="279"/>
                    </a:lnTo>
                    <a:lnTo>
                      <a:pt x="483" y="276"/>
                    </a:lnTo>
                    <a:lnTo>
                      <a:pt x="489" y="274"/>
                    </a:lnTo>
                    <a:lnTo>
                      <a:pt x="494" y="270"/>
                    </a:lnTo>
                    <a:lnTo>
                      <a:pt x="501" y="267"/>
                    </a:lnTo>
                    <a:lnTo>
                      <a:pt x="506" y="263"/>
                    </a:lnTo>
                    <a:lnTo>
                      <a:pt x="511" y="257"/>
                    </a:lnTo>
                    <a:lnTo>
                      <a:pt x="515" y="252"/>
                    </a:lnTo>
                    <a:lnTo>
                      <a:pt x="519" y="247"/>
                    </a:lnTo>
                    <a:lnTo>
                      <a:pt x="522" y="241"/>
                    </a:lnTo>
                    <a:lnTo>
                      <a:pt x="525" y="235"/>
                    </a:lnTo>
                    <a:lnTo>
                      <a:pt x="527" y="229"/>
                    </a:lnTo>
                    <a:lnTo>
                      <a:pt x="528" y="222"/>
                    </a:lnTo>
                    <a:lnTo>
                      <a:pt x="529" y="215"/>
                    </a:lnTo>
                    <a:lnTo>
                      <a:pt x="514" y="67"/>
                    </a:lnTo>
                    <a:lnTo>
                      <a:pt x="513" y="60"/>
                    </a:lnTo>
                    <a:lnTo>
                      <a:pt x="512" y="52"/>
                    </a:lnTo>
                    <a:lnTo>
                      <a:pt x="511" y="46"/>
                    </a:lnTo>
                    <a:lnTo>
                      <a:pt x="509" y="40"/>
                    </a:lnTo>
                    <a:lnTo>
                      <a:pt x="507" y="34"/>
                    </a:lnTo>
                    <a:lnTo>
                      <a:pt x="505" y="29"/>
                    </a:lnTo>
                    <a:lnTo>
                      <a:pt x="502" y="24"/>
                    </a:lnTo>
                    <a:lnTo>
                      <a:pt x="498" y="20"/>
                    </a:lnTo>
                    <a:lnTo>
                      <a:pt x="494" y="14"/>
                    </a:lnTo>
                    <a:lnTo>
                      <a:pt x="489" y="11"/>
                    </a:lnTo>
                    <a:lnTo>
                      <a:pt x="485" y="7"/>
                    </a:lnTo>
                    <a:lnTo>
                      <a:pt x="480" y="5"/>
                    </a:lnTo>
                    <a:lnTo>
                      <a:pt x="476" y="2"/>
                    </a:lnTo>
                    <a:lnTo>
                      <a:pt x="470" y="1"/>
                    </a:lnTo>
                    <a:lnTo>
                      <a:pt x="465" y="0"/>
                    </a:lnTo>
                    <a:lnTo>
                      <a:pt x="460" y="0"/>
                    </a:lnTo>
                    <a:lnTo>
                      <a:pt x="68" y="0"/>
                    </a:lnTo>
                    <a:lnTo>
                      <a:pt x="62" y="0"/>
                    </a:lnTo>
                    <a:lnTo>
                      <a:pt x="57" y="1"/>
                    </a:lnTo>
                    <a:lnTo>
                      <a:pt x="52" y="2"/>
                    </a:lnTo>
                    <a:lnTo>
                      <a:pt x="47" y="5"/>
                    </a:lnTo>
                    <a:lnTo>
                      <a:pt x="43" y="7"/>
                    </a:lnTo>
                    <a:lnTo>
                      <a:pt x="38" y="11"/>
                    </a:lnTo>
                    <a:lnTo>
                      <a:pt x="34" y="14"/>
                    </a:lnTo>
                    <a:lnTo>
                      <a:pt x="30" y="20"/>
                    </a:lnTo>
                    <a:lnTo>
                      <a:pt x="26" y="24"/>
                    </a:lnTo>
                    <a:lnTo>
                      <a:pt x="23" y="29"/>
                    </a:lnTo>
                    <a:lnTo>
                      <a:pt x="21" y="34"/>
                    </a:lnTo>
                    <a:lnTo>
                      <a:pt x="19" y="40"/>
                    </a:lnTo>
                    <a:lnTo>
                      <a:pt x="17" y="46"/>
                    </a:lnTo>
                    <a:lnTo>
                      <a:pt x="16" y="52"/>
                    </a:lnTo>
                    <a:lnTo>
                      <a:pt x="15" y="60"/>
                    </a:lnTo>
                    <a:lnTo>
                      <a:pt x="15" y="67"/>
                    </a:lnTo>
                    <a:lnTo>
                      <a:pt x="0" y="215"/>
                    </a:lnTo>
                    <a:lnTo>
                      <a:pt x="0" y="222"/>
                    </a:lnTo>
                    <a:lnTo>
                      <a:pt x="1" y="229"/>
                    </a:lnTo>
                    <a:lnTo>
                      <a:pt x="3" y="235"/>
                    </a:lnTo>
                    <a:lnTo>
                      <a:pt x="6" y="241"/>
                    </a:lnTo>
                    <a:lnTo>
                      <a:pt x="9" y="247"/>
                    </a:lnTo>
                    <a:lnTo>
                      <a:pt x="13" y="252"/>
                    </a:lnTo>
                    <a:lnTo>
                      <a:pt x="17" y="257"/>
                    </a:lnTo>
                    <a:lnTo>
                      <a:pt x="22" y="263"/>
                    </a:lnTo>
                    <a:lnTo>
                      <a:pt x="27" y="267"/>
                    </a:lnTo>
                    <a:lnTo>
                      <a:pt x="34" y="270"/>
                    </a:lnTo>
                    <a:lnTo>
                      <a:pt x="39" y="274"/>
                    </a:lnTo>
                    <a:lnTo>
                      <a:pt x="45" y="276"/>
                    </a:lnTo>
                    <a:lnTo>
                      <a:pt x="51" y="279"/>
                    </a:lnTo>
                    <a:lnTo>
                      <a:pt x="56" y="280"/>
                    </a:lnTo>
                    <a:lnTo>
                      <a:pt x="62" y="281"/>
                    </a:lnTo>
                    <a:lnTo>
                      <a:pt x="68" y="282"/>
                    </a:lnTo>
                    <a:lnTo>
                      <a:pt x="460" y="282"/>
                    </a:lnTo>
                    <a:close/>
                  </a:path>
                </a:pathLst>
              </a:custGeom>
              <a:solidFill>
                <a:srgbClr val="7F7F7F"/>
              </a:solidFill>
              <a:ln w="0">
                <a:solidFill>
                  <a:srgbClr val="000000"/>
                </a:solidFill>
                <a:round/>
                <a:headEnd/>
                <a:tailEnd/>
              </a:ln>
            </p:spPr>
            <p:txBody>
              <a:bodyPr/>
              <a:lstStyle/>
              <a:p>
                <a:pPr algn="ctr"/>
                <a:endParaRPr lang="en-US" sz="1800"/>
              </a:p>
            </p:txBody>
          </p:sp>
          <p:sp>
            <p:nvSpPr>
              <p:cNvPr id="309518" name="Freeform 435"/>
              <p:cNvSpPr>
                <a:spLocks/>
              </p:cNvSpPr>
              <p:nvPr/>
            </p:nvSpPr>
            <p:spPr bwMode="auto">
              <a:xfrm>
                <a:off x="4529" y="1316"/>
                <a:ext cx="22" cy="11"/>
              </a:xfrm>
              <a:custGeom>
                <a:avLst/>
                <a:gdLst>
                  <a:gd name="T0" fmla="*/ 19 w 506"/>
                  <a:gd name="T1" fmla="*/ 11 h 269"/>
                  <a:gd name="T2" fmla="*/ 20 w 506"/>
                  <a:gd name="T3" fmla="*/ 11 h 269"/>
                  <a:gd name="T4" fmla="*/ 20 w 506"/>
                  <a:gd name="T5" fmla="*/ 11 h 269"/>
                  <a:gd name="T6" fmla="*/ 21 w 506"/>
                  <a:gd name="T7" fmla="*/ 10 h 269"/>
                  <a:gd name="T8" fmla="*/ 21 w 506"/>
                  <a:gd name="T9" fmla="*/ 10 h 269"/>
                  <a:gd name="T10" fmla="*/ 22 w 506"/>
                  <a:gd name="T11" fmla="*/ 10 h 269"/>
                  <a:gd name="T12" fmla="*/ 22 w 506"/>
                  <a:gd name="T13" fmla="*/ 9 h 269"/>
                  <a:gd name="T14" fmla="*/ 22 w 506"/>
                  <a:gd name="T15" fmla="*/ 9 h 269"/>
                  <a:gd name="T16" fmla="*/ 21 w 506"/>
                  <a:gd name="T17" fmla="*/ 3 h 269"/>
                  <a:gd name="T18" fmla="*/ 21 w 506"/>
                  <a:gd name="T19" fmla="*/ 2 h 269"/>
                  <a:gd name="T20" fmla="*/ 21 w 506"/>
                  <a:gd name="T21" fmla="*/ 2 h 269"/>
                  <a:gd name="T22" fmla="*/ 21 w 506"/>
                  <a:gd name="T23" fmla="*/ 1 h 269"/>
                  <a:gd name="T24" fmla="*/ 21 w 506"/>
                  <a:gd name="T25" fmla="*/ 1 h 269"/>
                  <a:gd name="T26" fmla="*/ 20 w 506"/>
                  <a:gd name="T27" fmla="*/ 0 h 269"/>
                  <a:gd name="T28" fmla="*/ 20 w 506"/>
                  <a:gd name="T29" fmla="*/ 0 h 269"/>
                  <a:gd name="T30" fmla="*/ 20 w 506"/>
                  <a:gd name="T31" fmla="*/ 0 h 269"/>
                  <a:gd name="T32" fmla="*/ 19 w 506"/>
                  <a:gd name="T33" fmla="*/ 0 h 269"/>
                  <a:gd name="T34" fmla="*/ 3 w 506"/>
                  <a:gd name="T35" fmla="*/ 0 h 269"/>
                  <a:gd name="T36" fmla="*/ 2 w 506"/>
                  <a:gd name="T37" fmla="*/ 0 h 269"/>
                  <a:gd name="T38" fmla="*/ 2 w 506"/>
                  <a:gd name="T39" fmla="*/ 0 h 269"/>
                  <a:gd name="T40" fmla="*/ 1 w 506"/>
                  <a:gd name="T41" fmla="*/ 1 h 269"/>
                  <a:gd name="T42" fmla="*/ 1 w 506"/>
                  <a:gd name="T43" fmla="*/ 1 h 269"/>
                  <a:gd name="T44" fmla="*/ 1 w 506"/>
                  <a:gd name="T45" fmla="*/ 1 h 269"/>
                  <a:gd name="T46" fmla="*/ 1 w 506"/>
                  <a:gd name="T47" fmla="*/ 2 h 269"/>
                  <a:gd name="T48" fmla="*/ 1 w 506"/>
                  <a:gd name="T49" fmla="*/ 2 h 269"/>
                  <a:gd name="T50" fmla="*/ 0 w 506"/>
                  <a:gd name="T51" fmla="*/ 8 h 269"/>
                  <a:gd name="T52" fmla="*/ 0 w 506"/>
                  <a:gd name="T53" fmla="*/ 9 h 269"/>
                  <a:gd name="T54" fmla="*/ 0 w 506"/>
                  <a:gd name="T55" fmla="*/ 9 h 269"/>
                  <a:gd name="T56" fmla="*/ 1 w 506"/>
                  <a:gd name="T57" fmla="*/ 10 h 269"/>
                  <a:gd name="T58" fmla="*/ 1 w 506"/>
                  <a:gd name="T59" fmla="*/ 10 h 269"/>
                  <a:gd name="T60" fmla="*/ 1 w 506"/>
                  <a:gd name="T61" fmla="*/ 11 h 269"/>
                  <a:gd name="T62" fmla="*/ 2 w 506"/>
                  <a:gd name="T63" fmla="*/ 11 h 269"/>
                  <a:gd name="T64" fmla="*/ 2 w 506"/>
                  <a:gd name="T65" fmla="*/ 11 h 269"/>
                  <a:gd name="T66" fmla="*/ 3 w 506"/>
                  <a:gd name="T67" fmla="*/ 11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6"/>
                  <a:gd name="T103" fmla="*/ 0 h 269"/>
                  <a:gd name="T104" fmla="*/ 506 w 506"/>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6" h="269">
                    <a:moveTo>
                      <a:pt x="438" y="269"/>
                    </a:moveTo>
                    <a:lnTo>
                      <a:pt x="443" y="268"/>
                    </a:lnTo>
                    <a:lnTo>
                      <a:pt x="449" y="267"/>
                    </a:lnTo>
                    <a:lnTo>
                      <a:pt x="455" y="266"/>
                    </a:lnTo>
                    <a:lnTo>
                      <a:pt x="461" y="264"/>
                    </a:lnTo>
                    <a:lnTo>
                      <a:pt x="466" y="261"/>
                    </a:lnTo>
                    <a:lnTo>
                      <a:pt x="472" y="258"/>
                    </a:lnTo>
                    <a:lnTo>
                      <a:pt x="477" y="253"/>
                    </a:lnTo>
                    <a:lnTo>
                      <a:pt x="482" y="249"/>
                    </a:lnTo>
                    <a:lnTo>
                      <a:pt x="488" y="245"/>
                    </a:lnTo>
                    <a:lnTo>
                      <a:pt x="492" y="240"/>
                    </a:lnTo>
                    <a:lnTo>
                      <a:pt x="496" y="235"/>
                    </a:lnTo>
                    <a:lnTo>
                      <a:pt x="499" y="229"/>
                    </a:lnTo>
                    <a:lnTo>
                      <a:pt x="502" y="223"/>
                    </a:lnTo>
                    <a:lnTo>
                      <a:pt x="504" y="217"/>
                    </a:lnTo>
                    <a:lnTo>
                      <a:pt x="505" y="210"/>
                    </a:lnTo>
                    <a:lnTo>
                      <a:pt x="506" y="204"/>
                    </a:lnTo>
                    <a:lnTo>
                      <a:pt x="491" y="64"/>
                    </a:lnTo>
                    <a:lnTo>
                      <a:pt x="490" y="57"/>
                    </a:lnTo>
                    <a:lnTo>
                      <a:pt x="489" y="50"/>
                    </a:lnTo>
                    <a:lnTo>
                      <a:pt x="488" y="44"/>
                    </a:lnTo>
                    <a:lnTo>
                      <a:pt x="486" y="38"/>
                    </a:lnTo>
                    <a:lnTo>
                      <a:pt x="484" y="33"/>
                    </a:lnTo>
                    <a:lnTo>
                      <a:pt x="481" y="28"/>
                    </a:lnTo>
                    <a:lnTo>
                      <a:pt x="478" y="23"/>
                    </a:lnTo>
                    <a:lnTo>
                      <a:pt x="475" y="19"/>
                    </a:lnTo>
                    <a:lnTo>
                      <a:pt x="471" y="15"/>
                    </a:lnTo>
                    <a:lnTo>
                      <a:pt x="467" y="10"/>
                    </a:lnTo>
                    <a:lnTo>
                      <a:pt x="463" y="7"/>
                    </a:lnTo>
                    <a:lnTo>
                      <a:pt x="458" y="4"/>
                    </a:lnTo>
                    <a:lnTo>
                      <a:pt x="454" y="2"/>
                    </a:lnTo>
                    <a:lnTo>
                      <a:pt x="449" y="1"/>
                    </a:lnTo>
                    <a:lnTo>
                      <a:pt x="443" y="0"/>
                    </a:lnTo>
                    <a:lnTo>
                      <a:pt x="438" y="0"/>
                    </a:lnTo>
                    <a:lnTo>
                      <a:pt x="67" y="0"/>
                    </a:lnTo>
                    <a:lnTo>
                      <a:pt x="61" y="0"/>
                    </a:lnTo>
                    <a:lnTo>
                      <a:pt x="55" y="1"/>
                    </a:lnTo>
                    <a:lnTo>
                      <a:pt x="50" y="2"/>
                    </a:lnTo>
                    <a:lnTo>
                      <a:pt x="46" y="4"/>
                    </a:lnTo>
                    <a:lnTo>
                      <a:pt x="41" y="7"/>
                    </a:lnTo>
                    <a:lnTo>
                      <a:pt x="37" y="10"/>
                    </a:lnTo>
                    <a:lnTo>
                      <a:pt x="34" y="15"/>
                    </a:lnTo>
                    <a:lnTo>
                      <a:pt x="30" y="19"/>
                    </a:lnTo>
                    <a:lnTo>
                      <a:pt x="27" y="23"/>
                    </a:lnTo>
                    <a:lnTo>
                      <a:pt x="24" y="28"/>
                    </a:lnTo>
                    <a:lnTo>
                      <a:pt x="21" y="33"/>
                    </a:lnTo>
                    <a:lnTo>
                      <a:pt x="18" y="38"/>
                    </a:lnTo>
                    <a:lnTo>
                      <a:pt x="17" y="44"/>
                    </a:lnTo>
                    <a:lnTo>
                      <a:pt x="16" y="50"/>
                    </a:lnTo>
                    <a:lnTo>
                      <a:pt x="15" y="57"/>
                    </a:lnTo>
                    <a:lnTo>
                      <a:pt x="15" y="64"/>
                    </a:lnTo>
                    <a:lnTo>
                      <a:pt x="0" y="204"/>
                    </a:lnTo>
                    <a:lnTo>
                      <a:pt x="0" y="210"/>
                    </a:lnTo>
                    <a:lnTo>
                      <a:pt x="1" y="217"/>
                    </a:lnTo>
                    <a:lnTo>
                      <a:pt x="3" y="223"/>
                    </a:lnTo>
                    <a:lnTo>
                      <a:pt x="6" y="229"/>
                    </a:lnTo>
                    <a:lnTo>
                      <a:pt x="9" y="235"/>
                    </a:lnTo>
                    <a:lnTo>
                      <a:pt x="13" y="240"/>
                    </a:lnTo>
                    <a:lnTo>
                      <a:pt x="17" y="245"/>
                    </a:lnTo>
                    <a:lnTo>
                      <a:pt x="23" y="249"/>
                    </a:lnTo>
                    <a:lnTo>
                      <a:pt x="27" y="253"/>
                    </a:lnTo>
                    <a:lnTo>
                      <a:pt x="33" y="258"/>
                    </a:lnTo>
                    <a:lnTo>
                      <a:pt x="38" y="261"/>
                    </a:lnTo>
                    <a:lnTo>
                      <a:pt x="44" y="264"/>
                    </a:lnTo>
                    <a:lnTo>
                      <a:pt x="49" y="266"/>
                    </a:lnTo>
                    <a:lnTo>
                      <a:pt x="55" y="267"/>
                    </a:lnTo>
                    <a:lnTo>
                      <a:pt x="61" y="268"/>
                    </a:lnTo>
                    <a:lnTo>
                      <a:pt x="67" y="269"/>
                    </a:lnTo>
                    <a:lnTo>
                      <a:pt x="438" y="269"/>
                    </a:lnTo>
                    <a:close/>
                  </a:path>
                </a:pathLst>
              </a:custGeom>
              <a:solidFill>
                <a:srgbClr val="F2F3F1"/>
              </a:solidFill>
              <a:ln w="0">
                <a:solidFill>
                  <a:srgbClr val="000000"/>
                </a:solidFill>
                <a:round/>
                <a:headEnd/>
                <a:tailEnd/>
              </a:ln>
            </p:spPr>
            <p:txBody>
              <a:bodyPr/>
              <a:lstStyle/>
              <a:p>
                <a:pPr algn="ctr"/>
                <a:endParaRPr lang="en-US" sz="1800"/>
              </a:p>
            </p:txBody>
          </p:sp>
          <p:sp>
            <p:nvSpPr>
              <p:cNvPr id="309519" name="Freeform 436"/>
              <p:cNvSpPr>
                <a:spLocks/>
              </p:cNvSpPr>
              <p:nvPr/>
            </p:nvSpPr>
            <p:spPr bwMode="auto">
              <a:xfrm>
                <a:off x="4532" y="1321"/>
                <a:ext cx="16" cy="5"/>
              </a:xfrm>
              <a:custGeom>
                <a:avLst/>
                <a:gdLst>
                  <a:gd name="T0" fmla="*/ 16 w 369"/>
                  <a:gd name="T1" fmla="*/ 3 h 121"/>
                  <a:gd name="T2" fmla="*/ 16 w 369"/>
                  <a:gd name="T3" fmla="*/ 3 h 121"/>
                  <a:gd name="T4" fmla="*/ 16 w 369"/>
                  <a:gd name="T5" fmla="*/ 3 h 121"/>
                  <a:gd name="T6" fmla="*/ 16 w 369"/>
                  <a:gd name="T7" fmla="*/ 3 h 121"/>
                  <a:gd name="T8" fmla="*/ 16 w 369"/>
                  <a:gd name="T9" fmla="*/ 3 h 121"/>
                  <a:gd name="T10" fmla="*/ 16 w 369"/>
                  <a:gd name="T11" fmla="*/ 4 h 121"/>
                  <a:gd name="T12" fmla="*/ 16 w 369"/>
                  <a:gd name="T13" fmla="*/ 4 h 121"/>
                  <a:gd name="T14" fmla="*/ 16 w 369"/>
                  <a:gd name="T15" fmla="*/ 4 h 121"/>
                  <a:gd name="T16" fmla="*/ 15 w 369"/>
                  <a:gd name="T17" fmla="*/ 4 h 121"/>
                  <a:gd name="T18" fmla="*/ 15 w 369"/>
                  <a:gd name="T19" fmla="*/ 4 h 121"/>
                  <a:gd name="T20" fmla="*/ 15 w 369"/>
                  <a:gd name="T21" fmla="*/ 5 h 121"/>
                  <a:gd name="T22" fmla="*/ 15 w 369"/>
                  <a:gd name="T23" fmla="*/ 5 h 121"/>
                  <a:gd name="T24" fmla="*/ 15 w 369"/>
                  <a:gd name="T25" fmla="*/ 5 h 121"/>
                  <a:gd name="T26" fmla="*/ 15 w 369"/>
                  <a:gd name="T27" fmla="*/ 5 h 121"/>
                  <a:gd name="T28" fmla="*/ 15 w 369"/>
                  <a:gd name="T29" fmla="*/ 5 h 121"/>
                  <a:gd name="T30" fmla="*/ 14 w 369"/>
                  <a:gd name="T31" fmla="*/ 5 h 121"/>
                  <a:gd name="T32" fmla="*/ 14 w 369"/>
                  <a:gd name="T33" fmla="*/ 5 h 121"/>
                  <a:gd name="T34" fmla="*/ 2 w 369"/>
                  <a:gd name="T35" fmla="*/ 5 h 121"/>
                  <a:gd name="T36" fmla="*/ 2 w 369"/>
                  <a:gd name="T37" fmla="*/ 5 h 121"/>
                  <a:gd name="T38" fmla="*/ 1 w 369"/>
                  <a:gd name="T39" fmla="*/ 5 h 121"/>
                  <a:gd name="T40" fmla="*/ 1 w 369"/>
                  <a:gd name="T41" fmla="*/ 5 h 121"/>
                  <a:gd name="T42" fmla="*/ 1 w 369"/>
                  <a:gd name="T43" fmla="*/ 5 h 121"/>
                  <a:gd name="T44" fmla="*/ 1 w 369"/>
                  <a:gd name="T45" fmla="*/ 5 h 121"/>
                  <a:gd name="T46" fmla="*/ 1 w 369"/>
                  <a:gd name="T47" fmla="*/ 5 h 121"/>
                  <a:gd name="T48" fmla="*/ 1 w 369"/>
                  <a:gd name="T49" fmla="*/ 4 h 121"/>
                  <a:gd name="T50" fmla="*/ 0 w 369"/>
                  <a:gd name="T51" fmla="*/ 4 h 121"/>
                  <a:gd name="T52" fmla="*/ 0 w 369"/>
                  <a:gd name="T53" fmla="*/ 4 h 121"/>
                  <a:gd name="T54" fmla="*/ 0 w 369"/>
                  <a:gd name="T55" fmla="*/ 4 h 121"/>
                  <a:gd name="T56" fmla="*/ 0 w 369"/>
                  <a:gd name="T57" fmla="*/ 4 h 121"/>
                  <a:gd name="T58" fmla="*/ 0 w 369"/>
                  <a:gd name="T59" fmla="*/ 3 h 121"/>
                  <a:gd name="T60" fmla="*/ 0 w 369"/>
                  <a:gd name="T61" fmla="*/ 3 h 121"/>
                  <a:gd name="T62" fmla="*/ 0 w 369"/>
                  <a:gd name="T63" fmla="*/ 3 h 121"/>
                  <a:gd name="T64" fmla="*/ 0 w 369"/>
                  <a:gd name="T65" fmla="*/ 3 h 121"/>
                  <a:gd name="T66" fmla="*/ 0 w 369"/>
                  <a:gd name="T67" fmla="*/ 3 h 121"/>
                  <a:gd name="T68" fmla="*/ 0 w 369"/>
                  <a:gd name="T69" fmla="*/ 0 h 121"/>
                  <a:gd name="T70" fmla="*/ 16 w 369"/>
                  <a:gd name="T71" fmla="*/ 0 h 121"/>
                  <a:gd name="T72" fmla="*/ 16 w 369"/>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9"/>
                  <a:gd name="T112" fmla="*/ 0 h 121"/>
                  <a:gd name="T113" fmla="*/ 369 w 369"/>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9" h="121">
                    <a:moveTo>
                      <a:pt x="369" y="61"/>
                    </a:moveTo>
                    <a:lnTo>
                      <a:pt x="368" y="67"/>
                    </a:lnTo>
                    <a:lnTo>
                      <a:pt x="368" y="73"/>
                    </a:lnTo>
                    <a:lnTo>
                      <a:pt x="367" y="78"/>
                    </a:lnTo>
                    <a:lnTo>
                      <a:pt x="366" y="84"/>
                    </a:lnTo>
                    <a:lnTo>
                      <a:pt x="364" y="90"/>
                    </a:lnTo>
                    <a:lnTo>
                      <a:pt x="362" y="95"/>
                    </a:lnTo>
                    <a:lnTo>
                      <a:pt x="360" y="99"/>
                    </a:lnTo>
                    <a:lnTo>
                      <a:pt x="357" y="103"/>
                    </a:lnTo>
                    <a:lnTo>
                      <a:pt x="354" y="107"/>
                    </a:lnTo>
                    <a:lnTo>
                      <a:pt x="351" y="111"/>
                    </a:lnTo>
                    <a:lnTo>
                      <a:pt x="348" y="113"/>
                    </a:lnTo>
                    <a:lnTo>
                      <a:pt x="344" y="116"/>
                    </a:lnTo>
                    <a:lnTo>
                      <a:pt x="340" y="118"/>
                    </a:lnTo>
                    <a:lnTo>
                      <a:pt x="336" y="119"/>
                    </a:lnTo>
                    <a:lnTo>
                      <a:pt x="330" y="120"/>
                    </a:lnTo>
                    <a:lnTo>
                      <a:pt x="326" y="121"/>
                    </a:lnTo>
                    <a:lnTo>
                      <a:pt x="43" y="121"/>
                    </a:lnTo>
                    <a:lnTo>
                      <a:pt x="38" y="120"/>
                    </a:lnTo>
                    <a:lnTo>
                      <a:pt x="33" y="119"/>
                    </a:lnTo>
                    <a:lnTo>
                      <a:pt x="29" y="118"/>
                    </a:lnTo>
                    <a:lnTo>
                      <a:pt x="24" y="116"/>
                    </a:lnTo>
                    <a:lnTo>
                      <a:pt x="20" y="113"/>
                    </a:lnTo>
                    <a:lnTo>
                      <a:pt x="17" y="111"/>
                    </a:lnTo>
                    <a:lnTo>
                      <a:pt x="14" y="107"/>
                    </a:lnTo>
                    <a:lnTo>
                      <a:pt x="11" y="103"/>
                    </a:lnTo>
                    <a:lnTo>
                      <a:pt x="8" y="99"/>
                    </a:lnTo>
                    <a:lnTo>
                      <a:pt x="6" y="95"/>
                    </a:lnTo>
                    <a:lnTo>
                      <a:pt x="4" y="90"/>
                    </a:lnTo>
                    <a:lnTo>
                      <a:pt x="2" y="84"/>
                    </a:lnTo>
                    <a:lnTo>
                      <a:pt x="1" y="78"/>
                    </a:lnTo>
                    <a:lnTo>
                      <a:pt x="0" y="73"/>
                    </a:lnTo>
                    <a:lnTo>
                      <a:pt x="0" y="67"/>
                    </a:lnTo>
                    <a:lnTo>
                      <a:pt x="0" y="61"/>
                    </a:lnTo>
                    <a:lnTo>
                      <a:pt x="2" y="0"/>
                    </a:lnTo>
                    <a:lnTo>
                      <a:pt x="366" y="0"/>
                    </a:lnTo>
                    <a:lnTo>
                      <a:pt x="369" y="61"/>
                    </a:lnTo>
                    <a:close/>
                  </a:path>
                </a:pathLst>
              </a:custGeom>
              <a:solidFill>
                <a:srgbClr val="A9B6B5"/>
              </a:solidFill>
              <a:ln w="0">
                <a:solidFill>
                  <a:srgbClr val="000000"/>
                </a:solidFill>
                <a:round/>
                <a:headEnd/>
                <a:tailEnd/>
              </a:ln>
            </p:spPr>
            <p:txBody>
              <a:bodyPr/>
              <a:lstStyle/>
              <a:p>
                <a:pPr algn="ctr"/>
                <a:endParaRPr lang="en-US" sz="1800"/>
              </a:p>
            </p:txBody>
          </p:sp>
          <p:sp>
            <p:nvSpPr>
              <p:cNvPr id="309520" name="Freeform 437"/>
              <p:cNvSpPr>
                <a:spLocks/>
              </p:cNvSpPr>
              <p:nvPr/>
            </p:nvSpPr>
            <p:spPr bwMode="auto">
              <a:xfrm>
                <a:off x="4530" y="1317"/>
                <a:ext cx="1" cy="9"/>
              </a:xfrm>
              <a:custGeom>
                <a:avLst/>
                <a:gdLst>
                  <a:gd name="T0" fmla="*/ 1 w 37"/>
                  <a:gd name="T1" fmla="*/ 9 h 201"/>
                  <a:gd name="T2" fmla="*/ 1 w 37"/>
                  <a:gd name="T3" fmla="*/ 9 h 201"/>
                  <a:gd name="T4" fmla="*/ 1 w 37"/>
                  <a:gd name="T5" fmla="*/ 9 h 201"/>
                  <a:gd name="T6" fmla="*/ 1 w 37"/>
                  <a:gd name="T7" fmla="*/ 9 h 201"/>
                  <a:gd name="T8" fmla="*/ 1 w 37"/>
                  <a:gd name="T9" fmla="*/ 9 h 201"/>
                  <a:gd name="T10" fmla="*/ 1 w 37"/>
                  <a:gd name="T11" fmla="*/ 9 h 201"/>
                  <a:gd name="T12" fmla="*/ 1 w 37"/>
                  <a:gd name="T13" fmla="*/ 8 h 201"/>
                  <a:gd name="T14" fmla="*/ 1 w 37"/>
                  <a:gd name="T15" fmla="*/ 8 h 201"/>
                  <a:gd name="T16" fmla="*/ 1 w 37"/>
                  <a:gd name="T17" fmla="*/ 1 h 201"/>
                  <a:gd name="T18" fmla="*/ 1 w 37"/>
                  <a:gd name="T19" fmla="*/ 1 h 201"/>
                  <a:gd name="T20" fmla="*/ 1 w 37"/>
                  <a:gd name="T21" fmla="*/ 1 h 201"/>
                  <a:gd name="T22" fmla="*/ 1 w 37"/>
                  <a:gd name="T23" fmla="*/ 0 h 201"/>
                  <a:gd name="T24" fmla="*/ 1 w 37"/>
                  <a:gd name="T25" fmla="*/ 0 h 201"/>
                  <a:gd name="T26" fmla="*/ 1 w 37"/>
                  <a:gd name="T27" fmla="*/ 0 h 201"/>
                  <a:gd name="T28" fmla="*/ 1 w 37"/>
                  <a:gd name="T29" fmla="*/ 0 h 201"/>
                  <a:gd name="T30" fmla="*/ 1 w 37"/>
                  <a:gd name="T31" fmla="*/ 0 h 201"/>
                  <a:gd name="T32" fmla="*/ 1 w 37"/>
                  <a:gd name="T33" fmla="*/ 0 h 201"/>
                  <a:gd name="T34" fmla="*/ 0 w 37"/>
                  <a:gd name="T35" fmla="*/ 0 h 201"/>
                  <a:gd name="T36" fmla="*/ 0 w 37"/>
                  <a:gd name="T37" fmla="*/ 0 h 201"/>
                  <a:gd name="T38" fmla="*/ 0 w 37"/>
                  <a:gd name="T39" fmla="*/ 0 h 201"/>
                  <a:gd name="T40" fmla="*/ 0 w 37"/>
                  <a:gd name="T41" fmla="*/ 0 h 201"/>
                  <a:gd name="T42" fmla="*/ 0 w 37"/>
                  <a:gd name="T43" fmla="*/ 0 h 201"/>
                  <a:gd name="T44" fmla="*/ 0 w 37"/>
                  <a:gd name="T45" fmla="*/ 1 h 201"/>
                  <a:gd name="T46" fmla="*/ 0 w 37"/>
                  <a:gd name="T47" fmla="*/ 1 h 201"/>
                  <a:gd name="T48" fmla="*/ 0 w 37"/>
                  <a:gd name="T49" fmla="*/ 1 h 201"/>
                  <a:gd name="T50" fmla="*/ 0 w 37"/>
                  <a:gd name="T51" fmla="*/ 8 h 201"/>
                  <a:gd name="T52" fmla="*/ 0 w 37"/>
                  <a:gd name="T53" fmla="*/ 8 h 201"/>
                  <a:gd name="T54" fmla="*/ 0 w 37"/>
                  <a:gd name="T55" fmla="*/ 8 h 201"/>
                  <a:gd name="T56" fmla="*/ 0 w 37"/>
                  <a:gd name="T57" fmla="*/ 8 h 201"/>
                  <a:gd name="T58" fmla="*/ 0 w 37"/>
                  <a:gd name="T59" fmla="*/ 9 h 201"/>
                  <a:gd name="T60" fmla="*/ 0 w 37"/>
                  <a:gd name="T61" fmla="*/ 9 h 201"/>
                  <a:gd name="T62" fmla="*/ 0 w 37"/>
                  <a:gd name="T63" fmla="*/ 9 h 201"/>
                  <a:gd name="T64" fmla="*/ 1 w 37"/>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1"/>
                  <a:gd name="T101" fmla="*/ 37 w 3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1">
                    <a:moveTo>
                      <a:pt x="21" y="201"/>
                    </a:moveTo>
                    <a:lnTo>
                      <a:pt x="22" y="200"/>
                    </a:lnTo>
                    <a:lnTo>
                      <a:pt x="24" y="200"/>
                    </a:lnTo>
                    <a:lnTo>
                      <a:pt x="25" y="200"/>
                    </a:lnTo>
                    <a:lnTo>
                      <a:pt x="27" y="199"/>
                    </a:lnTo>
                    <a:lnTo>
                      <a:pt x="28" y="198"/>
                    </a:lnTo>
                    <a:lnTo>
                      <a:pt x="30" y="197"/>
                    </a:lnTo>
                    <a:lnTo>
                      <a:pt x="31" y="196"/>
                    </a:lnTo>
                    <a:lnTo>
                      <a:pt x="32" y="195"/>
                    </a:lnTo>
                    <a:lnTo>
                      <a:pt x="33" y="193"/>
                    </a:lnTo>
                    <a:lnTo>
                      <a:pt x="34" y="192"/>
                    </a:lnTo>
                    <a:lnTo>
                      <a:pt x="35" y="190"/>
                    </a:lnTo>
                    <a:lnTo>
                      <a:pt x="35" y="188"/>
                    </a:lnTo>
                    <a:lnTo>
                      <a:pt x="36" y="186"/>
                    </a:lnTo>
                    <a:lnTo>
                      <a:pt x="36" y="185"/>
                    </a:lnTo>
                    <a:lnTo>
                      <a:pt x="36" y="183"/>
                    </a:lnTo>
                    <a:lnTo>
                      <a:pt x="37" y="181"/>
                    </a:lnTo>
                    <a:lnTo>
                      <a:pt x="37" y="21"/>
                    </a:lnTo>
                    <a:lnTo>
                      <a:pt x="36" y="18"/>
                    </a:lnTo>
                    <a:lnTo>
                      <a:pt x="36" y="15"/>
                    </a:lnTo>
                    <a:lnTo>
                      <a:pt x="36" y="14"/>
                    </a:lnTo>
                    <a:lnTo>
                      <a:pt x="35" y="12"/>
                    </a:lnTo>
                    <a:lnTo>
                      <a:pt x="35" y="10"/>
                    </a:lnTo>
                    <a:lnTo>
                      <a:pt x="34" y="8"/>
                    </a:lnTo>
                    <a:lnTo>
                      <a:pt x="33" y="7"/>
                    </a:lnTo>
                    <a:lnTo>
                      <a:pt x="32" y="5"/>
                    </a:lnTo>
                    <a:lnTo>
                      <a:pt x="31" y="4"/>
                    </a:lnTo>
                    <a:lnTo>
                      <a:pt x="30" y="3"/>
                    </a:lnTo>
                    <a:lnTo>
                      <a:pt x="28" y="2"/>
                    </a:lnTo>
                    <a:lnTo>
                      <a:pt x="27" y="1"/>
                    </a:lnTo>
                    <a:lnTo>
                      <a:pt x="25" y="0"/>
                    </a:lnTo>
                    <a:lnTo>
                      <a:pt x="24" y="0"/>
                    </a:lnTo>
                    <a:lnTo>
                      <a:pt x="22" y="0"/>
                    </a:lnTo>
                    <a:lnTo>
                      <a:pt x="21" y="0"/>
                    </a:lnTo>
                    <a:lnTo>
                      <a:pt x="19" y="0"/>
                    </a:lnTo>
                    <a:lnTo>
                      <a:pt x="18" y="0"/>
                    </a:lnTo>
                    <a:lnTo>
                      <a:pt x="16" y="0"/>
                    </a:lnTo>
                    <a:lnTo>
                      <a:pt x="15" y="1"/>
                    </a:lnTo>
                    <a:lnTo>
                      <a:pt x="13" y="2"/>
                    </a:lnTo>
                    <a:lnTo>
                      <a:pt x="12" y="3"/>
                    </a:lnTo>
                    <a:lnTo>
                      <a:pt x="11" y="4"/>
                    </a:lnTo>
                    <a:lnTo>
                      <a:pt x="10" y="5"/>
                    </a:lnTo>
                    <a:lnTo>
                      <a:pt x="9" y="7"/>
                    </a:lnTo>
                    <a:lnTo>
                      <a:pt x="8" y="8"/>
                    </a:lnTo>
                    <a:lnTo>
                      <a:pt x="7" y="10"/>
                    </a:lnTo>
                    <a:lnTo>
                      <a:pt x="7" y="12"/>
                    </a:lnTo>
                    <a:lnTo>
                      <a:pt x="6" y="14"/>
                    </a:lnTo>
                    <a:lnTo>
                      <a:pt x="6" y="15"/>
                    </a:lnTo>
                    <a:lnTo>
                      <a:pt x="6" y="18"/>
                    </a:lnTo>
                    <a:lnTo>
                      <a:pt x="6" y="21"/>
                    </a:lnTo>
                    <a:lnTo>
                      <a:pt x="0" y="168"/>
                    </a:lnTo>
                    <a:lnTo>
                      <a:pt x="0" y="170"/>
                    </a:lnTo>
                    <a:lnTo>
                      <a:pt x="0" y="172"/>
                    </a:lnTo>
                    <a:lnTo>
                      <a:pt x="2" y="174"/>
                    </a:lnTo>
                    <a:lnTo>
                      <a:pt x="3" y="177"/>
                    </a:lnTo>
                    <a:lnTo>
                      <a:pt x="4" y="180"/>
                    </a:lnTo>
                    <a:lnTo>
                      <a:pt x="5" y="183"/>
                    </a:lnTo>
                    <a:lnTo>
                      <a:pt x="6" y="186"/>
                    </a:lnTo>
                    <a:lnTo>
                      <a:pt x="8" y="188"/>
                    </a:lnTo>
                    <a:lnTo>
                      <a:pt x="9" y="191"/>
                    </a:lnTo>
                    <a:lnTo>
                      <a:pt x="11" y="193"/>
                    </a:lnTo>
                    <a:lnTo>
                      <a:pt x="12" y="195"/>
                    </a:lnTo>
                    <a:lnTo>
                      <a:pt x="14" y="197"/>
                    </a:lnTo>
                    <a:lnTo>
                      <a:pt x="16" y="198"/>
                    </a:lnTo>
                    <a:lnTo>
                      <a:pt x="17" y="200"/>
                    </a:lnTo>
                    <a:lnTo>
                      <a:pt x="19" y="200"/>
                    </a:lnTo>
                    <a:lnTo>
                      <a:pt x="21" y="201"/>
                    </a:lnTo>
                    <a:close/>
                  </a:path>
                </a:pathLst>
              </a:custGeom>
              <a:solidFill>
                <a:srgbClr val="C2D5D7"/>
              </a:solidFill>
              <a:ln w="0">
                <a:solidFill>
                  <a:srgbClr val="000000"/>
                </a:solidFill>
                <a:round/>
                <a:headEnd/>
                <a:tailEnd/>
              </a:ln>
            </p:spPr>
            <p:txBody>
              <a:bodyPr/>
              <a:lstStyle/>
              <a:p>
                <a:pPr algn="ctr"/>
                <a:endParaRPr lang="en-US" sz="1800"/>
              </a:p>
            </p:txBody>
          </p:sp>
          <p:sp>
            <p:nvSpPr>
              <p:cNvPr id="309521" name="Freeform 438"/>
              <p:cNvSpPr>
                <a:spLocks/>
              </p:cNvSpPr>
              <p:nvPr/>
            </p:nvSpPr>
            <p:spPr bwMode="auto">
              <a:xfrm>
                <a:off x="4548" y="1317"/>
                <a:ext cx="2" cy="9"/>
              </a:xfrm>
              <a:custGeom>
                <a:avLst/>
                <a:gdLst>
                  <a:gd name="T0" fmla="*/ 1 w 42"/>
                  <a:gd name="T1" fmla="*/ 9 h 208"/>
                  <a:gd name="T2" fmla="*/ 1 w 42"/>
                  <a:gd name="T3" fmla="*/ 9 h 208"/>
                  <a:gd name="T4" fmla="*/ 1 w 42"/>
                  <a:gd name="T5" fmla="*/ 9 h 208"/>
                  <a:gd name="T6" fmla="*/ 1 w 42"/>
                  <a:gd name="T7" fmla="*/ 9 h 208"/>
                  <a:gd name="T8" fmla="*/ 2 w 42"/>
                  <a:gd name="T9" fmla="*/ 8 h 208"/>
                  <a:gd name="T10" fmla="*/ 2 w 42"/>
                  <a:gd name="T11" fmla="*/ 8 h 208"/>
                  <a:gd name="T12" fmla="*/ 2 w 42"/>
                  <a:gd name="T13" fmla="*/ 8 h 208"/>
                  <a:gd name="T14" fmla="*/ 2 w 42"/>
                  <a:gd name="T15" fmla="*/ 8 h 208"/>
                  <a:gd name="T16" fmla="*/ 1 w 42"/>
                  <a:gd name="T17" fmla="*/ 1 h 208"/>
                  <a:gd name="T18" fmla="*/ 1 w 42"/>
                  <a:gd name="T19" fmla="*/ 1 h 208"/>
                  <a:gd name="T20" fmla="*/ 1 w 42"/>
                  <a:gd name="T21" fmla="*/ 0 h 208"/>
                  <a:gd name="T22" fmla="*/ 1 w 42"/>
                  <a:gd name="T23" fmla="*/ 0 h 208"/>
                  <a:gd name="T24" fmla="*/ 1 w 42"/>
                  <a:gd name="T25" fmla="*/ 0 h 208"/>
                  <a:gd name="T26" fmla="*/ 1 w 42"/>
                  <a:gd name="T27" fmla="*/ 0 h 208"/>
                  <a:gd name="T28" fmla="*/ 1 w 42"/>
                  <a:gd name="T29" fmla="*/ 0 h 208"/>
                  <a:gd name="T30" fmla="*/ 1 w 42"/>
                  <a:gd name="T31" fmla="*/ 0 h 208"/>
                  <a:gd name="T32" fmla="*/ 1 w 42"/>
                  <a:gd name="T33" fmla="*/ 0 h 208"/>
                  <a:gd name="T34" fmla="*/ 1 w 42"/>
                  <a:gd name="T35" fmla="*/ 0 h 208"/>
                  <a:gd name="T36" fmla="*/ 0 w 42"/>
                  <a:gd name="T37" fmla="*/ 0 h 208"/>
                  <a:gd name="T38" fmla="*/ 0 w 42"/>
                  <a:gd name="T39" fmla="*/ 0 h 208"/>
                  <a:gd name="T40" fmla="*/ 0 w 42"/>
                  <a:gd name="T41" fmla="*/ 0 h 208"/>
                  <a:gd name="T42" fmla="*/ 0 w 42"/>
                  <a:gd name="T43" fmla="*/ 0 h 208"/>
                  <a:gd name="T44" fmla="*/ 0 w 42"/>
                  <a:gd name="T45" fmla="*/ 1 h 208"/>
                  <a:gd name="T46" fmla="*/ 0 w 42"/>
                  <a:gd name="T47" fmla="*/ 1 h 208"/>
                  <a:gd name="T48" fmla="*/ 0 w 42"/>
                  <a:gd name="T49" fmla="*/ 1 h 208"/>
                  <a:gd name="T50" fmla="*/ 0 w 42"/>
                  <a:gd name="T51" fmla="*/ 8 h 208"/>
                  <a:gd name="T52" fmla="*/ 0 w 42"/>
                  <a:gd name="T53" fmla="*/ 8 h 208"/>
                  <a:gd name="T54" fmla="*/ 0 w 42"/>
                  <a:gd name="T55" fmla="*/ 9 h 208"/>
                  <a:gd name="T56" fmla="*/ 0 w 42"/>
                  <a:gd name="T57" fmla="*/ 9 h 208"/>
                  <a:gd name="T58" fmla="*/ 0 w 42"/>
                  <a:gd name="T59" fmla="*/ 9 h 208"/>
                  <a:gd name="T60" fmla="*/ 0 w 42"/>
                  <a:gd name="T61" fmla="*/ 9 h 208"/>
                  <a:gd name="T62" fmla="*/ 0 w 42"/>
                  <a:gd name="T63" fmla="*/ 9 h 208"/>
                  <a:gd name="T64" fmla="*/ 1 w 42"/>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08"/>
                  <a:gd name="T101" fmla="*/ 42 w 42"/>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08">
                    <a:moveTo>
                      <a:pt x="15" y="208"/>
                    </a:moveTo>
                    <a:lnTo>
                      <a:pt x="16" y="207"/>
                    </a:lnTo>
                    <a:lnTo>
                      <a:pt x="18" y="207"/>
                    </a:lnTo>
                    <a:lnTo>
                      <a:pt x="20" y="205"/>
                    </a:lnTo>
                    <a:lnTo>
                      <a:pt x="22" y="204"/>
                    </a:lnTo>
                    <a:lnTo>
                      <a:pt x="25" y="202"/>
                    </a:lnTo>
                    <a:lnTo>
                      <a:pt x="27" y="200"/>
                    </a:lnTo>
                    <a:lnTo>
                      <a:pt x="29" y="198"/>
                    </a:lnTo>
                    <a:lnTo>
                      <a:pt x="31" y="196"/>
                    </a:lnTo>
                    <a:lnTo>
                      <a:pt x="34" y="193"/>
                    </a:lnTo>
                    <a:lnTo>
                      <a:pt x="36" y="190"/>
                    </a:lnTo>
                    <a:lnTo>
                      <a:pt x="37" y="188"/>
                    </a:lnTo>
                    <a:lnTo>
                      <a:pt x="39" y="185"/>
                    </a:lnTo>
                    <a:lnTo>
                      <a:pt x="40" y="182"/>
                    </a:lnTo>
                    <a:lnTo>
                      <a:pt x="41" y="179"/>
                    </a:lnTo>
                    <a:lnTo>
                      <a:pt x="41" y="177"/>
                    </a:lnTo>
                    <a:lnTo>
                      <a:pt x="42" y="175"/>
                    </a:lnTo>
                    <a:lnTo>
                      <a:pt x="31" y="19"/>
                    </a:lnTo>
                    <a:lnTo>
                      <a:pt x="30" y="16"/>
                    </a:lnTo>
                    <a:lnTo>
                      <a:pt x="30" y="15"/>
                    </a:lnTo>
                    <a:lnTo>
                      <a:pt x="30" y="13"/>
                    </a:lnTo>
                    <a:lnTo>
                      <a:pt x="29" y="11"/>
                    </a:lnTo>
                    <a:lnTo>
                      <a:pt x="29" y="9"/>
                    </a:lnTo>
                    <a:lnTo>
                      <a:pt x="28" y="8"/>
                    </a:lnTo>
                    <a:lnTo>
                      <a:pt x="27" y="6"/>
                    </a:lnTo>
                    <a:lnTo>
                      <a:pt x="26" y="5"/>
                    </a:lnTo>
                    <a:lnTo>
                      <a:pt x="25" y="4"/>
                    </a:lnTo>
                    <a:lnTo>
                      <a:pt x="24" y="3"/>
                    </a:lnTo>
                    <a:lnTo>
                      <a:pt x="22" y="2"/>
                    </a:lnTo>
                    <a:lnTo>
                      <a:pt x="21" y="1"/>
                    </a:lnTo>
                    <a:lnTo>
                      <a:pt x="19" y="0"/>
                    </a:lnTo>
                    <a:lnTo>
                      <a:pt x="18" y="0"/>
                    </a:lnTo>
                    <a:lnTo>
                      <a:pt x="16" y="0"/>
                    </a:lnTo>
                    <a:lnTo>
                      <a:pt x="15" y="0"/>
                    </a:lnTo>
                    <a:lnTo>
                      <a:pt x="13" y="0"/>
                    </a:lnTo>
                    <a:lnTo>
                      <a:pt x="11" y="0"/>
                    </a:lnTo>
                    <a:lnTo>
                      <a:pt x="10" y="0"/>
                    </a:lnTo>
                    <a:lnTo>
                      <a:pt x="8" y="1"/>
                    </a:lnTo>
                    <a:lnTo>
                      <a:pt x="7" y="2"/>
                    </a:lnTo>
                    <a:lnTo>
                      <a:pt x="6" y="3"/>
                    </a:lnTo>
                    <a:lnTo>
                      <a:pt x="5" y="4"/>
                    </a:lnTo>
                    <a:lnTo>
                      <a:pt x="4" y="5"/>
                    </a:lnTo>
                    <a:lnTo>
                      <a:pt x="3" y="7"/>
                    </a:lnTo>
                    <a:lnTo>
                      <a:pt x="2" y="8"/>
                    </a:lnTo>
                    <a:lnTo>
                      <a:pt x="1" y="10"/>
                    </a:lnTo>
                    <a:lnTo>
                      <a:pt x="1" y="12"/>
                    </a:lnTo>
                    <a:lnTo>
                      <a:pt x="0" y="14"/>
                    </a:lnTo>
                    <a:lnTo>
                      <a:pt x="0" y="17"/>
                    </a:lnTo>
                    <a:lnTo>
                      <a:pt x="0" y="19"/>
                    </a:lnTo>
                    <a:lnTo>
                      <a:pt x="0" y="22"/>
                    </a:lnTo>
                    <a:lnTo>
                      <a:pt x="0" y="191"/>
                    </a:lnTo>
                    <a:lnTo>
                      <a:pt x="0" y="192"/>
                    </a:lnTo>
                    <a:lnTo>
                      <a:pt x="0" y="194"/>
                    </a:lnTo>
                    <a:lnTo>
                      <a:pt x="0" y="195"/>
                    </a:lnTo>
                    <a:lnTo>
                      <a:pt x="1" y="197"/>
                    </a:lnTo>
                    <a:lnTo>
                      <a:pt x="1" y="198"/>
                    </a:lnTo>
                    <a:lnTo>
                      <a:pt x="2" y="199"/>
                    </a:lnTo>
                    <a:lnTo>
                      <a:pt x="3" y="201"/>
                    </a:lnTo>
                    <a:lnTo>
                      <a:pt x="4" y="202"/>
                    </a:lnTo>
                    <a:lnTo>
                      <a:pt x="5" y="203"/>
                    </a:lnTo>
                    <a:lnTo>
                      <a:pt x="6" y="204"/>
                    </a:lnTo>
                    <a:lnTo>
                      <a:pt x="7" y="205"/>
                    </a:lnTo>
                    <a:lnTo>
                      <a:pt x="8" y="206"/>
                    </a:lnTo>
                    <a:lnTo>
                      <a:pt x="10" y="207"/>
                    </a:lnTo>
                    <a:lnTo>
                      <a:pt x="11" y="207"/>
                    </a:lnTo>
                    <a:lnTo>
                      <a:pt x="13" y="207"/>
                    </a:lnTo>
                    <a:lnTo>
                      <a:pt x="15" y="208"/>
                    </a:lnTo>
                    <a:close/>
                  </a:path>
                </a:pathLst>
              </a:custGeom>
              <a:solidFill>
                <a:srgbClr val="C2D5D7"/>
              </a:solidFill>
              <a:ln w="0">
                <a:solidFill>
                  <a:srgbClr val="000000"/>
                </a:solidFill>
                <a:round/>
                <a:headEnd/>
                <a:tailEnd/>
              </a:ln>
            </p:spPr>
            <p:txBody>
              <a:bodyPr/>
              <a:lstStyle/>
              <a:p>
                <a:pPr algn="ctr"/>
                <a:endParaRPr lang="en-US" sz="1800"/>
              </a:p>
            </p:txBody>
          </p:sp>
          <p:sp>
            <p:nvSpPr>
              <p:cNvPr id="309522" name="Freeform 439"/>
              <p:cNvSpPr>
                <a:spLocks/>
              </p:cNvSpPr>
              <p:nvPr/>
            </p:nvSpPr>
            <p:spPr bwMode="auto">
              <a:xfrm>
                <a:off x="4532" y="1316"/>
                <a:ext cx="16" cy="5"/>
              </a:xfrm>
              <a:custGeom>
                <a:avLst/>
                <a:gdLst>
                  <a:gd name="T0" fmla="*/ 14 w 378"/>
                  <a:gd name="T1" fmla="*/ 5 h 98"/>
                  <a:gd name="T2" fmla="*/ 15 w 378"/>
                  <a:gd name="T3" fmla="*/ 5 h 98"/>
                  <a:gd name="T4" fmla="*/ 15 w 378"/>
                  <a:gd name="T5" fmla="*/ 5 h 98"/>
                  <a:gd name="T6" fmla="*/ 15 w 378"/>
                  <a:gd name="T7" fmla="*/ 5 h 98"/>
                  <a:gd name="T8" fmla="*/ 16 w 378"/>
                  <a:gd name="T9" fmla="*/ 4 h 98"/>
                  <a:gd name="T10" fmla="*/ 16 w 378"/>
                  <a:gd name="T11" fmla="*/ 4 h 98"/>
                  <a:gd name="T12" fmla="*/ 16 w 378"/>
                  <a:gd name="T13" fmla="*/ 4 h 98"/>
                  <a:gd name="T14" fmla="*/ 16 w 378"/>
                  <a:gd name="T15" fmla="*/ 4 h 98"/>
                  <a:gd name="T16" fmla="*/ 16 w 378"/>
                  <a:gd name="T17" fmla="*/ 2 h 98"/>
                  <a:gd name="T18" fmla="*/ 16 w 378"/>
                  <a:gd name="T19" fmla="*/ 1 h 98"/>
                  <a:gd name="T20" fmla="*/ 16 w 378"/>
                  <a:gd name="T21" fmla="*/ 1 h 98"/>
                  <a:gd name="T22" fmla="*/ 16 w 378"/>
                  <a:gd name="T23" fmla="*/ 1 h 98"/>
                  <a:gd name="T24" fmla="*/ 15 w 378"/>
                  <a:gd name="T25" fmla="*/ 0 h 98"/>
                  <a:gd name="T26" fmla="*/ 15 w 378"/>
                  <a:gd name="T27" fmla="*/ 0 h 98"/>
                  <a:gd name="T28" fmla="*/ 15 w 378"/>
                  <a:gd name="T29" fmla="*/ 0 h 98"/>
                  <a:gd name="T30" fmla="*/ 15 w 378"/>
                  <a:gd name="T31" fmla="*/ 0 h 98"/>
                  <a:gd name="T32" fmla="*/ 14 w 378"/>
                  <a:gd name="T33" fmla="*/ 0 h 98"/>
                  <a:gd name="T34" fmla="*/ 2 w 378"/>
                  <a:gd name="T35" fmla="*/ 0 h 98"/>
                  <a:gd name="T36" fmla="*/ 1 w 378"/>
                  <a:gd name="T37" fmla="*/ 0 h 98"/>
                  <a:gd name="T38" fmla="*/ 1 w 378"/>
                  <a:gd name="T39" fmla="*/ 0 h 98"/>
                  <a:gd name="T40" fmla="*/ 1 w 378"/>
                  <a:gd name="T41" fmla="*/ 0 h 98"/>
                  <a:gd name="T42" fmla="*/ 0 w 378"/>
                  <a:gd name="T43" fmla="*/ 1 h 98"/>
                  <a:gd name="T44" fmla="*/ 0 w 378"/>
                  <a:gd name="T45" fmla="*/ 1 h 98"/>
                  <a:gd name="T46" fmla="*/ 0 w 378"/>
                  <a:gd name="T47" fmla="*/ 1 h 98"/>
                  <a:gd name="T48" fmla="*/ 0 w 378"/>
                  <a:gd name="T49" fmla="*/ 1 h 98"/>
                  <a:gd name="T50" fmla="*/ 0 w 378"/>
                  <a:gd name="T51" fmla="*/ 3 h 98"/>
                  <a:gd name="T52" fmla="*/ 0 w 378"/>
                  <a:gd name="T53" fmla="*/ 4 h 98"/>
                  <a:gd name="T54" fmla="*/ 0 w 378"/>
                  <a:gd name="T55" fmla="*/ 4 h 98"/>
                  <a:gd name="T56" fmla="*/ 0 w 378"/>
                  <a:gd name="T57" fmla="*/ 4 h 98"/>
                  <a:gd name="T58" fmla="*/ 0 w 378"/>
                  <a:gd name="T59" fmla="*/ 4 h 98"/>
                  <a:gd name="T60" fmla="*/ 1 w 378"/>
                  <a:gd name="T61" fmla="*/ 5 h 98"/>
                  <a:gd name="T62" fmla="*/ 1 w 378"/>
                  <a:gd name="T63" fmla="*/ 5 h 98"/>
                  <a:gd name="T64" fmla="*/ 1 w 378"/>
                  <a:gd name="T65" fmla="*/ 5 h 98"/>
                  <a:gd name="T66" fmla="*/ 2 w 378"/>
                  <a:gd name="T67" fmla="*/ 5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8"/>
                  <a:gd name="T103" fmla="*/ 0 h 98"/>
                  <a:gd name="T104" fmla="*/ 378 w 378"/>
                  <a:gd name="T105" fmla="*/ 98 h 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8" h="98">
                    <a:moveTo>
                      <a:pt x="338" y="98"/>
                    </a:moveTo>
                    <a:lnTo>
                      <a:pt x="341" y="97"/>
                    </a:lnTo>
                    <a:lnTo>
                      <a:pt x="346" y="97"/>
                    </a:lnTo>
                    <a:lnTo>
                      <a:pt x="350" y="96"/>
                    </a:lnTo>
                    <a:lnTo>
                      <a:pt x="353" y="95"/>
                    </a:lnTo>
                    <a:lnTo>
                      <a:pt x="357" y="94"/>
                    </a:lnTo>
                    <a:lnTo>
                      <a:pt x="360" y="92"/>
                    </a:lnTo>
                    <a:lnTo>
                      <a:pt x="363" y="90"/>
                    </a:lnTo>
                    <a:lnTo>
                      <a:pt x="366" y="88"/>
                    </a:lnTo>
                    <a:lnTo>
                      <a:pt x="368" y="86"/>
                    </a:lnTo>
                    <a:lnTo>
                      <a:pt x="371" y="84"/>
                    </a:lnTo>
                    <a:lnTo>
                      <a:pt x="373" y="81"/>
                    </a:lnTo>
                    <a:lnTo>
                      <a:pt x="374" y="79"/>
                    </a:lnTo>
                    <a:lnTo>
                      <a:pt x="376" y="75"/>
                    </a:lnTo>
                    <a:lnTo>
                      <a:pt x="377" y="72"/>
                    </a:lnTo>
                    <a:lnTo>
                      <a:pt x="377" y="69"/>
                    </a:lnTo>
                    <a:lnTo>
                      <a:pt x="378" y="66"/>
                    </a:lnTo>
                    <a:lnTo>
                      <a:pt x="378" y="31"/>
                    </a:lnTo>
                    <a:lnTo>
                      <a:pt x="377" y="27"/>
                    </a:lnTo>
                    <a:lnTo>
                      <a:pt x="377" y="24"/>
                    </a:lnTo>
                    <a:lnTo>
                      <a:pt x="376" y="21"/>
                    </a:lnTo>
                    <a:lnTo>
                      <a:pt x="374" y="18"/>
                    </a:lnTo>
                    <a:lnTo>
                      <a:pt x="373" y="15"/>
                    </a:lnTo>
                    <a:lnTo>
                      <a:pt x="371" y="13"/>
                    </a:lnTo>
                    <a:lnTo>
                      <a:pt x="368" y="10"/>
                    </a:lnTo>
                    <a:lnTo>
                      <a:pt x="366" y="8"/>
                    </a:lnTo>
                    <a:lnTo>
                      <a:pt x="363" y="6"/>
                    </a:lnTo>
                    <a:lnTo>
                      <a:pt x="360" y="5"/>
                    </a:lnTo>
                    <a:lnTo>
                      <a:pt x="357" y="3"/>
                    </a:lnTo>
                    <a:lnTo>
                      <a:pt x="353" y="2"/>
                    </a:lnTo>
                    <a:lnTo>
                      <a:pt x="350" y="1"/>
                    </a:lnTo>
                    <a:lnTo>
                      <a:pt x="346" y="0"/>
                    </a:lnTo>
                    <a:lnTo>
                      <a:pt x="341" y="0"/>
                    </a:lnTo>
                    <a:lnTo>
                      <a:pt x="338" y="0"/>
                    </a:lnTo>
                    <a:lnTo>
                      <a:pt x="40" y="0"/>
                    </a:lnTo>
                    <a:lnTo>
                      <a:pt x="36" y="0"/>
                    </a:lnTo>
                    <a:lnTo>
                      <a:pt x="31" y="0"/>
                    </a:lnTo>
                    <a:lnTo>
                      <a:pt x="27" y="1"/>
                    </a:lnTo>
                    <a:lnTo>
                      <a:pt x="24" y="2"/>
                    </a:lnTo>
                    <a:lnTo>
                      <a:pt x="20" y="3"/>
                    </a:lnTo>
                    <a:lnTo>
                      <a:pt x="17" y="5"/>
                    </a:lnTo>
                    <a:lnTo>
                      <a:pt x="14" y="6"/>
                    </a:lnTo>
                    <a:lnTo>
                      <a:pt x="11" y="8"/>
                    </a:lnTo>
                    <a:lnTo>
                      <a:pt x="9" y="10"/>
                    </a:lnTo>
                    <a:lnTo>
                      <a:pt x="6" y="13"/>
                    </a:lnTo>
                    <a:lnTo>
                      <a:pt x="4" y="15"/>
                    </a:lnTo>
                    <a:lnTo>
                      <a:pt x="3" y="18"/>
                    </a:lnTo>
                    <a:lnTo>
                      <a:pt x="1" y="21"/>
                    </a:lnTo>
                    <a:lnTo>
                      <a:pt x="0" y="24"/>
                    </a:lnTo>
                    <a:lnTo>
                      <a:pt x="0" y="27"/>
                    </a:lnTo>
                    <a:lnTo>
                      <a:pt x="0" y="31"/>
                    </a:lnTo>
                    <a:lnTo>
                      <a:pt x="0" y="66"/>
                    </a:lnTo>
                    <a:lnTo>
                      <a:pt x="0" y="69"/>
                    </a:lnTo>
                    <a:lnTo>
                      <a:pt x="0" y="72"/>
                    </a:lnTo>
                    <a:lnTo>
                      <a:pt x="1" y="75"/>
                    </a:lnTo>
                    <a:lnTo>
                      <a:pt x="3" y="79"/>
                    </a:lnTo>
                    <a:lnTo>
                      <a:pt x="4" y="81"/>
                    </a:lnTo>
                    <a:lnTo>
                      <a:pt x="6" y="84"/>
                    </a:lnTo>
                    <a:lnTo>
                      <a:pt x="9" y="86"/>
                    </a:lnTo>
                    <a:lnTo>
                      <a:pt x="11" y="88"/>
                    </a:lnTo>
                    <a:lnTo>
                      <a:pt x="14" y="90"/>
                    </a:lnTo>
                    <a:lnTo>
                      <a:pt x="17" y="92"/>
                    </a:lnTo>
                    <a:lnTo>
                      <a:pt x="20" y="94"/>
                    </a:lnTo>
                    <a:lnTo>
                      <a:pt x="24" y="95"/>
                    </a:lnTo>
                    <a:lnTo>
                      <a:pt x="27" y="96"/>
                    </a:lnTo>
                    <a:lnTo>
                      <a:pt x="31" y="97"/>
                    </a:lnTo>
                    <a:lnTo>
                      <a:pt x="36" y="97"/>
                    </a:lnTo>
                    <a:lnTo>
                      <a:pt x="40" y="98"/>
                    </a:lnTo>
                    <a:lnTo>
                      <a:pt x="338" y="98"/>
                    </a:lnTo>
                    <a:close/>
                  </a:path>
                </a:pathLst>
              </a:custGeom>
              <a:solidFill>
                <a:srgbClr val="CED9D9"/>
              </a:solidFill>
              <a:ln w="0">
                <a:solidFill>
                  <a:srgbClr val="000000"/>
                </a:solidFill>
                <a:round/>
                <a:headEnd/>
                <a:tailEnd/>
              </a:ln>
            </p:spPr>
            <p:txBody>
              <a:bodyPr/>
              <a:lstStyle/>
              <a:p>
                <a:pPr algn="ctr"/>
                <a:endParaRPr lang="en-US" sz="1800"/>
              </a:p>
            </p:txBody>
          </p:sp>
          <p:sp>
            <p:nvSpPr>
              <p:cNvPr id="309523" name="Freeform 440"/>
              <p:cNvSpPr>
                <a:spLocks/>
              </p:cNvSpPr>
              <p:nvPr/>
            </p:nvSpPr>
            <p:spPr bwMode="auto">
              <a:xfrm>
                <a:off x="4553" y="1315"/>
                <a:ext cx="23" cy="13"/>
              </a:xfrm>
              <a:custGeom>
                <a:avLst/>
                <a:gdLst>
                  <a:gd name="T0" fmla="*/ 20 w 530"/>
                  <a:gd name="T1" fmla="*/ 13 h 282"/>
                  <a:gd name="T2" fmla="*/ 21 w 530"/>
                  <a:gd name="T3" fmla="*/ 13 h 282"/>
                  <a:gd name="T4" fmla="*/ 21 w 530"/>
                  <a:gd name="T5" fmla="*/ 13 h 282"/>
                  <a:gd name="T6" fmla="*/ 22 w 530"/>
                  <a:gd name="T7" fmla="*/ 12 h 282"/>
                  <a:gd name="T8" fmla="*/ 22 w 530"/>
                  <a:gd name="T9" fmla="*/ 12 h 282"/>
                  <a:gd name="T10" fmla="*/ 23 w 530"/>
                  <a:gd name="T11" fmla="*/ 11 h 282"/>
                  <a:gd name="T12" fmla="*/ 23 w 530"/>
                  <a:gd name="T13" fmla="*/ 11 h 282"/>
                  <a:gd name="T14" fmla="*/ 23 w 530"/>
                  <a:gd name="T15" fmla="*/ 10 h 282"/>
                  <a:gd name="T16" fmla="*/ 22 w 530"/>
                  <a:gd name="T17" fmla="*/ 3 h 282"/>
                  <a:gd name="T18" fmla="*/ 22 w 530"/>
                  <a:gd name="T19" fmla="*/ 2 h 282"/>
                  <a:gd name="T20" fmla="*/ 22 w 530"/>
                  <a:gd name="T21" fmla="*/ 2 h 282"/>
                  <a:gd name="T22" fmla="*/ 22 w 530"/>
                  <a:gd name="T23" fmla="*/ 1 h 282"/>
                  <a:gd name="T24" fmla="*/ 22 w 530"/>
                  <a:gd name="T25" fmla="*/ 1 h 282"/>
                  <a:gd name="T26" fmla="*/ 21 w 530"/>
                  <a:gd name="T27" fmla="*/ 1 h 282"/>
                  <a:gd name="T28" fmla="*/ 21 w 530"/>
                  <a:gd name="T29" fmla="*/ 0 h 282"/>
                  <a:gd name="T30" fmla="*/ 20 w 530"/>
                  <a:gd name="T31" fmla="*/ 0 h 282"/>
                  <a:gd name="T32" fmla="*/ 20 w 530"/>
                  <a:gd name="T33" fmla="*/ 0 h 282"/>
                  <a:gd name="T34" fmla="*/ 3 w 530"/>
                  <a:gd name="T35" fmla="*/ 0 h 282"/>
                  <a:gd name="T36" fmla="*/ 2 w 530"/>
                  <a:gd name="T37" fmla="*/ 0 h 282"/>
                  <a:gd name="T38" fmla="*/ 2 w 530"/>
                  <a:gd name="T39" fmla="*/ 0 h 282"/>
                  <a:gd name="T40" fmla="*/ 1 w 530"/>
                  <a:gd name="T41" fmla="*/ 1 h 282"/>
                  <a:gd name="T42" fmla="*/ 1 w 530"/>
                  <a:gd name="T43" fmla="*/ 1 h 282"/>
                  <a:gd name="T44" fmla="*/ 1 w 530"/>
                  <a:gd name="T45" fmla="*/ 2 h 282"/>
                  <a:gd name="T46" fmla="*/ 1 w 530"/>
                  <a:gd name="T47" fmla="*/ 2 h 282"/>
                  <a:gd name="T48" fmla="*/ 1 w 530"/>
                  <a:gd name="T49" fmla="*/ 3 h 282"/>
                  <a:gd name="T50" fmla="*/ 0 w 530"/>
                  <a:gd name="T51" fmla="*/ 10 h 282"/>
                  <a:gd name="T52" fmla="*/ 0 w 530"/>
                  <a:gd name="T53" fmla="*/ 11 h 282"/>
                  <a:gd name="T54" fmla="*/ 0 w 530"/>
                  <a:gd name="T55" fmla="*/ 11 h 282"/>
                  <a:gd name="T56" fmla="*/ 1 w 530"/>
                  <a:gd name="T57" fmla="*/ 12 h 282"/>
                  <a:gd name="T58" fmla="*/ 1 w 530"/>
                  <a:gd name="T59" fmla="*/ 12 h 282"/>
                  <a:gd name="T60" fmla="*/ 1 w 530"/>
                  <a:gd name="T61" fmla="*/ 12 h 282"/>
                  <a:gd name="T62" fmla="*/ 2 w 530"/>
                  <a:gd name="T63" fmla="*/ 13 h 282"/>
                  <a:gd name="T64" fmla="*/ 2 w 530"/>
                  <a:gd name="T65" fmla="*/ 13 h 282"/>
                  <a:gd name="T66" fmla="*/ 3 w 530"/>
                  <a:gd name="T67" fmla="*/ 13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0"/>
                  <a:gd name="T103" fmla="*/ 0 h 282"/>
                  <a:gd name="T104" fmla="*/ 530 w 530"/>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0" h="282">
                    <a:moveTo>
                      <a:pt x="460" y="282"/>
                    </a:moveTo>
                    <a:lnTo>
                      <a:pt x="465" y="281"/>
                    </a:lnTo>
                    <a:lnTo>
                      <a:pt x="472" y="280"/>
                    </a:lnTo>
                    <a:lnTo>
                      <a:pt x="478" y="279"/>
                    </a:lnTo>
                    <a:lnTo>
                      <a:pt x="484" y="276"/>
                    </a:lnTo>
                    <a:lnTo>
                      <a:pt x="490" y="274"/>
                    </a:lnTo>
                    <a:lnTo>
                      <a:pt x="495" y="270"/>
                    </a:lnTo>
                    <a:lnTo>
                      <a:pt x="501" y="267"/>
                    </a:lnTo>
                    <a:lnTo>
                      <a:pt x="506" y="263"/>
                    </a:lnTo>
                    <a:lnTo>
                      <a:pt x="512" y="257"/>
                    </a:lnTo>
                    <a:lnTo>
                      <a:pt x="516" y="252"/>
                    </a:lnTo>
                    <a:lnTo>
                      <a:pt x="520" y="247"/>
                    </a:lnTo>
                    <a:lnTo>
                      <a:pt x="523" y="241"/>
                    </a:lnTo>
                    <a:lnTo>
                      <a:pt x="526" y="235"/>
                    </a:lnTo>
                    <a:lnTo>
                      <a:pt x="528" y="229"/>
                    </a:lnTo>
                    <a:lnTo>
                      <a:pt x="529" y="222"/>
                    </a:lnTo>
                    <a:lnTo>
                      <a:pt x="530" y="215"/>
                    </a:lnTo>
                    <a:lnTo>
                      <a:pt x="515" y="67"/>
                    </a:lnTo>
                    <a:lnTo>
                      <a:pt x="514" y="60"/>
                    </a:lnTo>
                    <a:lnTo>
                      <a:pt x="513" y="52"/>
                    </a:lnTo>
                    <a:lnTo>
                      <a:pt x="512" y="46"/>
                    </a:lnTo>
                    <a:lnTo>
                      <a:pt x="510" y="40"/>
                    </a:lnTo>
                    <a:lnTo>
                      <a:pt x="507" y="34"/>
                    </a:lnTo>
                    <a:lnTo>
                      <a:pt x="505" y="29"/>
                    </a:lnTo>
                    <a:lnTo>
                      <a:pt x="502" y="24"/>
                    </a:lnTo>
                    <a:lnTo>
                      <a:pt x="498" y="20"/>
                    </a:lnTo>
                    <a:lnTo>
                      <a:pt x="495" y="14"/>
                    </a:lnTo>
                    <a:lnTo>
                      <a:pt x="490" y="11"/>
                    </a:lnTo>
                    <a:lnTo>
                      <a:pt x="486" y="7"/>
                    </a:lnTo>
                    <a:lnTo>
                      <a:pt x="481" y="5"/>
                    </a:lnTo>
                    <a:lnTo>
                      <a:pt x="477" y="2"/>
                    </a:lnTo>
                    <a:lnTo>
                      <a:pt x="471" y="1"/>
                    </a:lnTo>
                    <a:lnTo>
                      <a:pt x="465" y="0"/>
                    </a:lnTo>
                    <a:lnTo>
                      <a:pt x="460" y="0"/>
                    </a:lnTo>
                    <a:lnTo>
                      <a:pt x="69" y="0"/>
                    </a:lnTo>
                    <a:lnTo>
                      <a:pt x="63" y="0"/>
                    </a:lnTo>
                    <a:lnTo>
                      <a:pt x="58" y="1"/>
                    </a:lnTo>
                    <a:lnTo>
                      <a:pt x="53" y="2"/>
                    </a:lnTo>
                    <a:lnTo>
                      <a:pt x="48" y="5"/>
                    </a:lnTo>
                    <a:lnTo>
                      <a:pt x="43" y="7"/>
                    </a:lnTo>
                    <a:lnTo>
                      <a:pt x="38" y="11"/>
                    </a:lnTo>
                    <a:lnTo>
                      <a:pt x="34" y="14"/>
                    </a:lnTo>
                    <a:lnTo>
                      <a:pt x="31" y="20"/>
                    </a:lnTo>
                    <a:lnTo>
                      <a:pt x="27" y="24"/>
                    </a:lnTo>
                    <a:lnTo>
                      <a:pt x="24" y="29"/>
                    </a:lnTo>
                    <a:lnTo>
                      <a:pt x="22" y="34"/>
                    </a:lnTo>
                    <a:lnTo>
                      <a:pt x="20" y="40"/>
                    </a:lnTo>
                    <a:lnTo>
                      <a:pt x="18" y="46"/>
                    </a:lnTo>
                    <a:lnTo>
                      <a:pt x="17" y="52"/>
                    </a:lnTo>
                    <a:lnTo>
                      <a:pt x="16" y="60"/>
                    </a:lnTo>
                    <a:lnTo>
                      <a:pt x="16" y="67"/>
                    </a:lnTo>
                    <a:lnTo>
                      <a:pt x="0" y="215"/>
                    </a:lnTo>
                    <a:lnTo>
                      <a:pt x="0" y="222"/>
                    </a:lnTo>
                    <a:lnTo>
                      <a:pt x="1" y="229"/>
                    </a:lnTo>
                    <a:lnTo>
                      <a:pt x="3" y="235"/>
                    </a:lnTo>
                    <a:lnTo>
                      <a:pt x="7" y="241"/>
                    </a:lnTo>
                    <a:lnTo>
                      <a:pt x="10" y="247"/>
                    </a:lnTo>
                    <a:lnTo>
                      <a:pt x="14" y="252"/>
                    </a:lnTo>
                    <a:lnTo>
                      <a:pt x="18" y="257"/>
                    </a:lnTo>
                    <a:lnTo>
                      <a:pt x="23" y="263"/>
                    </a:lnTo>
                    <a:lnTo>
                      <a:pt x="28" y="267"/>
                    </a:lnTo>
                    <a:lnTo>
                      <a:pt x="34" y="270"/>
                    </a:lnTo>
                    <a:lnTo>
                      <a:pt x="39" y="274"/>
                    </a:lnTo>
                    <a:lnTo>
                      <a:pt x="46" y="276"/>
                    </a:lnTo>
                    <a:lnTo>
                      <a:pt x="52" y="279"/>
                    </a:lnTo>
                    <a:lnTo>
                      <a:pt x="57" y="280"/>
                    </a:lnTo>
                    <a:lnTo>
                      <a:pt x="63" y="281"/>
                    </a:lnTo>
                    <a:lnTo>
                      <a:pt x="69" y="282"/>
                    </a:lnTo>
                    <a:lnTo>
                      <a:pt x="460" y="282"/>
                    </a:lnTo>
                    <a:close/>
                  </a:path>
                </a:pathLst>
              </a:custGeom>
              <a:solidFill>
                <a:srgbClr val="7F7F7F"/>
              </a:solidFill>
              <a:ln w="0">
                <a:solidFill>
                  <a:srgbClr val="000000"/>
                </a:solidFill>
                <a:round/>
                <a:headEnd/>
                <a:tailEnd/>
              </a:ln>
            </p:spPr>
            <p:txBody>
              <a:bodyPr/>
              <a:lstStyle/>
              <a:p>
                <a:pPr algn="ctr"/>
                <a:endParaRPr lang="en-US" sz="1800"/>
              </a:p>
            </p:txBody>
          </p:sp>
          <p:sp>
            <p:nvSpPr>
              <p:cNvPr id="309524" name="Freeform 441"/>
              <p:cNvSpPr>
                <a:spLocks/>
              </p:cNvSpPr>
              <p:nvPr/>
            </p:nvSpPr>
            <p:spPr bwMode="auto">
              <a:xfrm>
                <a:off x="4554" y="1316"/>
                <a:ext cx="22" cy="11"/>
              </a:xfrm>
              <a:custGeom>
                <a:avLst/>
                <a:gdLst>
                  <a:gd name="T0" fmla="*/ 19 w 505"/>
                  <a:gd name="T1" fmla="*/ 11 h 269"/>
                  <a:gd name="T2" fmla="*/ 20 w 505"/>
                  <a:gd name="T3" fmla="*/ 11 h 269"/>
                  <a:gd name="T4" fmla="*/ 20 w 505"/>
                  <a:gd name="T5" fmla="*/ 11 h 269"/>
                  <a:gd name="T6" fmla="*/ 21 w 505"/>
                  <a:gd name="T7" fmla="*/ 10 h 269"/>
                  <a:gd name="T8" fmla="*/ 21 w 505"/>
                  <a:gd name="T9" fmla="*/ 10 h 269"/>
                  <a:gd name="T10" fmla="*/ 22 w 505"/>
                  <a:gd name="T11" fmla="*/ 10 h 269"/>
                  <a:gd name="T12" fmla="*/ 22 w 505"/>
                  <a:gd name="T13" fmla="*/ 9 h 269"/>
                  <a:gd name="T14" fmla="*/ 22 w 505"/>
                  <a:gd name="T15" fmla="*/ 9 h 269"/>
                  <a:gd name="T16" fmla="*/ 21 w 505"/>
                  <a:gd name="T17" fmla="*/ 3 h 269"/>
                  <a:gd name="T18" fmla="*/ 21 w 505"/>
                  <a:gd name="T19" fmla="*/ 2 h 269"/>
                  <a:gd name="T20" fmla="*/ 21 w 505"/>
                  <a:gd name="T21" fmla="*/ 2 h 269"/>
                  <a:gd name="T22" fmla="*/ 21 w 505"/>
                  <a:gd name="T23" fmla="*/ 1 h 269"/>
                  <a:gd name="T24" fmla="*/ 21 w 505"/>
                  <a:gd name="T25" fmla="*/ 1 h 269"/>
                  <a:gd name="T26" fmla="*/ 20 w 505"/>
                  <a:gd name="T27" fmla="*/ 0 h 269"/>
                  <a:gd name="T28" fmla="*/ 20 w 505"/>
                  <a:gd name="T29" fmla="*/ 0 h 269"/>
                  <a:gd name="T30" fmla="*/ 20 w 505"/>
                  <a:gd name="T31" fmla="*/ 0 h 269"/>
                  <a:gd name="T32" fmla="*/ 19 w 505"/>
                  <a:gd name="T33" fmla="*/ 0 h 269"/>
                  <a:gd name="T34" fmla="*/ 3 w 505"/>
                  <a:gd name="T35" fmla="*/ 0 h 269"/>
                  <a:gd name="T36" fmla="*/ 2 w 505"/>
                  <a:gd name="T37" fmla="*/ 0 h 269"/>
                  <a:gd name="T38" fmla="*/ 2 w 505"/>
                  <a:gd name="T39" fmla="*/ 0 h 269"/>
                  <a:gd name="T40" fmla="*/ 1 w 505"/>
                  <a:gd name="T41" fmla="*/ 1 h 269"/>
                  <a:gd name="T42" fmla="*/ 1 w 505"/>
                  <a:gd name="T43" fmla="*/ 1 h 269"/>
                  <a:gd name="T44" fmla="*/ 1 w 505"/>
                  <a:gd name="T45" fmla="*/ 1 h 269"/>
                  <a:gd name="T46" fmla="*/ 1 w 505"/>
                  <a:gd name="T47" fmla="*/ 2 h 269"/>
                  <a:gd name="T48" fmla="*/ 1 w 505"/>
                  <a:gd name="T49" fmla="*/ 2 h 269"/>
                  <a:gd name="T50" fmla="*/ 0 w 505"/>
                  <a:gd name="T51" fmla="*/ 8 h 269"/>
                  <a:gd name="T52" fmla="*/ 0 w 505"/>
                  <a:gd name="T53" fmla="*/ 9 h 269"/>
                  <a:gd name="T54" fmla="*/ 0 w 505"/>
                  <a:gd name="T55" fmla="*/ 9 h 269"/>
                  <a:gd name="T56" fmla="*/ 1 w 505"/>
                  <a:gd name="T57" fmla="*/ 10 h 269"/>
                  <a:gd name="T58" fmla="*/ 1 w 505"/>
                  <a:gd name="T59" fmla="*/ 10 h 269"/>
                  <a:gd name="T60" fmla="*/ 1 w 505"/>
                  <a:gd name="T61" fmla="*/ 11 h 269"/>
                  <a:gd name="T62" fmla="*/ 2 w 505"/>
                  <a:gd name="T63" fmla="*/ 11 h 269"/>
                  <a:gd name="T64" fmla="*/ 2 w 505"/>
                  <a:gd name="T65" fmla="*/ 11 h 269"/>
                  <a:gd name="T66" fmla="*/ 3 w 505"/>
                  <a:gd name="T67" fmla="*/ 11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5"/>
                  <a:gd name="T103" fmla="*/ 0 h 269"/>
                  <a:gd name="T104" fmla="*/ 505 w 505"/>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5" h="269">
                    <a:moveTo>
                      <a:pt x="438" y="269"/>
                    </a:moveTo>
                    <a:lnTo>
                      <a:pt x="443" y="268"/>
                    </a:lnTo>
                    <a:lnTo>
                      <a:pt x="449" y="267"/>
                    </a:lnTo>
                    <a:lnTo>
                      <a:pt x="454" y="266"/>
                    </a:lnTo>
                    <a:lnTo>
                      <a:pt x="461" y="264"/>
                    </a:lnTo>
                    <a:lnTo>
                      <a:pt x="466" y="261"/>
                    </a:lnTo>
                    <a:lnTo>
                      <a:pt x="472" y="258"/>
                    </a:lnTo>
                    <a:lnTo>
                      <a:pt x="477" y="253"/>
                    </a:lnTo>
                    <a:lnTo>
                      <a:pt x="482" y="249"/>
                    </a:lnTo>
                    <a:lnTo>
                      <a:pt x="486" y="245"/>
                    </a:lnTo>
                    <a:lnTo>
                      <a:pt x="491" y="240"/>
                    </a:lnTo>
                    <a:lnTo>
                      <a:pt x="494" y="235"/>
                    </a:lnTo>
                    <a:lnTo>
                      <a:pt x="498" y="229"/>
                    </a:lnTo>
                    <a:lnTo>
                      <a:pt x="501" y="223"/>
                    </a:lnTo>
                    <a:lnTo>
                      <a:pt x="503" y="217"/>
                    </a:lnTo>
                    <a:lnTo>
                      <a:pt x="504" y="210"/>
                    </a:lnTo>
                    <a:lnTo>
                      <a:pt x="505" y="204"/>
                    </a:lnTo>
                    <a:lnTo>
                      <a:pt x="490" y="64"/>
                    </a:lnTo>
                    <a:lnTo>
                      <a:pt x="489" y="57"/>
                    </a:lnTo>
                    <a:lnTo>
                      <a:pt x="488" y="50"/>
                    </a:lnTo>
                    <a:lnTo>
                      <a:pt x="487" y="44"/>
                    </a:lnTo>
                    <a:lnTo>
                      <a:pt x="486" y="38"/>
                    </a:lnTo>
                    <a:lnTo>
                      <a:pt x="484" y="33"/>
                    </a:lnTo>
                    <a:lnTo>
                      <a:pt x="481" y="28"/>
                    </a:lnTo>
                    <a:lnTo>
                      <a:pt x="478" y="23"/>
                    </a:lnTo>
                    <a:lnTo>
                      <a:pt x="475" y="19"/>
                    </a:lnTo>
                    <a:lnTo>
                      <a:pt x="471" y="15"/>
                    </a:lnTo>
                    <a:lnTo>
                      <a:pt x="467" y="10"/>
                    </a:lnTo>
                    <a:lnTo>
                      <a:pt x="463" y="7"/>
                    </a:lnTo>
                    <a:lnTo>
                      <a:pt x="459" y="4"/>
                    </a:lnTo>
                    <a:lnTo>
                      <a:pt x="453" y="2"/>
                    </a:lnTo>
                    <a:lnTo>
                      <a:pt x="448" y="1"/>
                    </a:lnTo>
                    <a:lnTo>
                      <a:pt x="443" y="0"/>
                    </a:lnTo>
                    <a:lnTo>
                      <a:pt x="438" y="0"/>
                    </a:lnTo>
                    <a:lnTo>
                      <a:pt x="65" y="0"/>
                    </a:lnTo>
                    <a:lnTo>
                      <a:pt x="60" y="0"/>
                    </a:lnTo>
                    <a:lnTo>
                      <a:pt x="55" y="1"/>
                    </a:lnTo>
                    <a:lnTo>
                      <a:pt x="50" y="2"/>
                    </a:lnTo>
                    <a:lnTo>
                      <a:pt x="45" y="4"/>
                    </a:lnTo>
                    <a:lnTo>
                      <a:pt x="41" y="7"/>
                    </a:lnTo>
                    <a:lnTo>
                      <a:pt x="37" y="10"/>
                    </a:lnTo>
                    <a:lnTo>
                      <a:pt x="33" y="15"/>
                    </a:lnTo>
                    <a:lnTo>
                      <a:pt x="29" y="19"/>
                    </a:lnTo>
                    <a:lnTo>
                      <a:pt x="26" y="23"/>
                    </a:lnTo>
                    <a:lnTo>
                      <a:pt x="23" y="28"/>
                    </a:lnTo>
                    <a:lnTo>
                      <a:pt x="20" y="33"/>
                    </a:lnTo>
                    <a:lnTo>
                      <a:pt x="18" y="38"/>
                    </a:lnTo>
                    <a:lnTo>
                      <a:pt x="17" y="44"/>
                    </a:lnTo>
                    <a:lnTo>
                      <a:pt x="15" y="50"/>
                    </a:lnTo>
                    <a:lnTo>
                      <a:pt x="15" y="57"/>
                    </a:lnTo>
                    <a:lnTo>
                      <a:pt x="15" y="64"/>
                    </a:lnTo>
                    <a:lnTo>
                      <a:pt x="0" y="204"/>
                    </a:lnTo>
                    <a:lnTo>
                      <a:pt x="0" y="210"/>
                    </a:lnTo>
                    <a:lnTo>
                      <a:pt x="1" y="217"/>
                    </a:lnTo>
                    <a:lnTo>
                      <a:pt x="3" y="223"/>
                    </a:lnTo>
                    <a:lnTo>
                      <a:pt x="6" y="229"/>
                    </a:lnTo>
                    <a:lnTo>
                      <a:pt x="9" y="235"/>
                    </a:lnTo>
                    <a:lnTo>
                      <a:pt x="13" y="240"/>
                    </a:lnTo>
                    <a:lnTo>
                      <a:pt x="17" y="245"/>
                    </a:lnTo>
                    <a:lnTo>
                      <a:pt x="21" y="249"/>
                    </a:lnTo>
                    <a:lnTo>
                      <a:pt x="26" y="253"/>
                    </a:lnTo>
                    <a:lnTo>
                      <a:pt x="32" y="258"/>
                    </a:lnTo>
                    <a:lnTo>
                      <a:pt x="38" y="261"/>
                    </a:lnTo>
                    <a:lnTo>
                      <a:pt x="43" y="264"/>
                    </a:lnTo>
                    <a:lnTo>
                      <a:pt x="49" y="266"/>
                    </a:lnTo>
                    <a:lnTo>
                      <a:pt x="54" y="267"/>
                    </a:lnTo>
                    <a:lnTo>
                      <a:pt x="59" y="268"/>
                    </a:lnTo>
                    <a:lnTo>
                      <a:pt x="65" y="269"/>
                    </a:lnTo>
                    <a:lnTo>
                      <a:pt x="438" y="269"/>
                    </a:lnTo>
                    <a:close/>
                  </a:path>
                </a:pathLst>
              </a:custGeom>
              <a:solidFill>
                <a:srgbClr val="F2F3F1"/>
              </a:solidFill>
              <a:ln w="0">
                <a:solidFill>
                  <a:srgbClr val="000000"/>
                </a:solidFill>
                <a:round/>
                <a:headEnd/>
                <a:tailEnd/>
              </a:ln>
            </p:spPr>
            <p:txBody>
              <a:bodyPr/>
              <a:lstStyle/>
              <a:p>
                <a:pPr algn="ctr"/>
                <a:endParaRPr lang="en-US" sz="1800"/>
              </a:p>
            </p:txBody>
          </p:sp>
          <p:sp>
            <p:nvSpPr>
              <p:cNvPr id="309525" name="Freeform 442"/>
              <p:cNvSpPr>
                <a:spLocks/>
              </p:cNvSpPr>
              <p:nvPr/>
            </p:nvSpPr>
            <p:spPr bwMode="auto">
              <a:xfrm>
                <a:off x="4557" y="1321"/>
                <a:ext cx="16" cy="5"/>
              </a:xfrm>
              <a:custGeom>
                <a:avLst/>
                <a:gdLst>
                  <a:gd name="T0" fmla="*/ 16 w 369"/>
                  <a:gd name="T1" fmla="*/ 3 h 121"/>
                  <a:gd name="T2" fmla="*/ 16 w 369"/>
                  <a:gd name="T3" fmla="*/ 3 h 121"/>
                  <a:gd name="T4" fmla="*/ 16 w 369"/>
                  <a:gd name="T5" fmla="*/ 3 h 121"/>
                  <a:gd name="T6" fmla="*/ 16 w 369"/>
                  <a:gd name="T7" fmla="*/ 3 h 121"/>
                  <a:gd name="T8" fmla="*/ 16 w 369"/>
                  <a:gd name="T9" fmla="*/ 3 h 121"/>
                  <a:gd name="T10" fmla="*/ 16 w 369"/>
                  <a:gd name="T11" fmla="*/ 4 h 121"/>
                  <a:gd name="T12" fmla="*/ 16 w 369"/>
                  <a:gd name="T13" fmla="*/ 4 h 121"/>
                  <a:gd name="T14" fmla="*/ 16 w 369"/>
                  <a:gd name="T15" fmla="*/ 4 h 121"/>
                  <a:gd name="T16" fmla="*/ 15 w 369"/>
                  <a:gd name="T17" fmla="*/ 4 h 121"/>
                  <a:gd name="T18" fmla="*/ 15 w 369"/>
                  <a:gd name="T19" fmla="*/ 4 h 121"/>
                  <a:gd name="T20" fmla="*/ 15 w 369"/>
                  <a:gd name="T21" fmla="*/ 5 h 121"/>
                  <a:gd name="T22" fmla="*/ 15 w 369"/>
                  <a:gd name="T23" fmla="*/ 5 h 121"/>
                  <a:gd name="T24" fmla="*/ 15 w 369"/>
                  <a:gd name="T25" fmla="*/ 5 h 121"/>
                  <a:gd name="T26" fmla="*/ 15 w 369"/>
                  <a:gd name="T27" fmla="*/ 5 h 121"/>
                  <a:gd name="T28" fmla="*/ 15 w 369"/>
                  <a:gd name="T29" fmla="*/ 5 h 121"/>
                  <a:gd name="T30" fmla="*/ 14 w 369"/>
                  <a:gd name="T31" fmla="*/ 5 h 121"/>
                  <a:gd name="T32" fmla="*/ 14 w 369"/>
                  <a:gd name="T33" fmla="*/ 5 h 121"/>
                  <a:gd name="T34" fmla="*/ 2 w 369"/>
                  <a:gd name="T35" fmla="*/ 5 h 121"/>
                  <a:gd name="T36" fmla="*/ 2 w 369"/>
                  <a:gd name="T37" fmla="*/ 5 h 121"/>
                  <a:gd name="T38" fmla="*/ 1 w 369"/>
                  <a:gd name="T39" fmla="*/ 5 h 121"/>
                  <a:gd name="T40" fmla="*/ 1 w 369"/>
                  <a:gd name="T41" fmla="*/ 5 h 121"/>
                  <a:gd name="T42" fmla="*/ 1 w 369"/>
                  <a:gd name="T43" fmla="*/ 5 h 121"/>
                  <a:gd name="T44" fmla="*/ 1 w 369"/>
                  <a:gd name="T45" fmla="*/ 5 h 121"/>
                  <a:gd name="T46" fmla="*/ 1 w 369"/>
                  <a:gd name="T47" fmla="*/ 5 h 121"/>
                  <a:gd name="T48" fmla="*/ 1 w 369"/>
                  <a:gd name="T49" fmla="*/ 4 h 121"/>
                  <a:gd name="T50" fmla="*/ 0 w 369"/>
                  <a:gd name="T51" fmla="*/ 4 h 121"/>
                  <a:gd name="T52" fmla="*/ 0 w 369"/>
                  <a:gd name="T53" fmla="*/ 4 h 121"/>
                  <a:gd name="T54" fmla="*/ 0 w 369"/>
                  <a:gd name="T55" fmla="*/ 4 h 121"/>
                  <a:gd name="T56" fmla="*/ 0 w 369"/>
                  <a:gd name="T57" fmla="*/ 4 h 121"/>
                  <a:gd name="T58" fmla="*/ 0 w 369"/>
                  <a:gd name="T59" fmla="*/ 3 h 121"/>
                  <a:gd name="T60" fmla="*/ 0 w 369"/>
                  <a:gd name="T61" fmla="*/ 3 h 121"/>
                  <a:gd name="T62" fmla="*/ 0 w 369"/>
                  <a:gd name="T63" fmla="*/ 3 h 121"/>
                  <a:gd name="T64" fmla="*/ 0 w 369"/>
                  <a:gd name="T65" fmla="*/ 3 h 121"/>
                  <a:gd name="T66" fmla="*/ 0 w 369"/>
                  <a:gd name="T67" fmla="*/ 3 h 121"/>
                  <a:gd name="T68" fmla="*/ 0 w 369"/>
                  <a:gd name="T69" fmla="*/ 0 h 121"/>
                  <a:gd name="T70" fmla="*/ 16 w 369"/>
                  <a:gd name="T71" fmla="*/ 0 h 121"/>
                  <a:gd name="T72" fmla="*/ 16 w 369"/>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9"/>
                  <a:gd name="T112" fmla="*/ 0 h 121"/>
                  <a:gd name="T113" fmla="*/ 369 w 369"/>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9" h="121">
                    <a:moveTo>
                      <a:pt x="369" y="61"/>
                    </a:moveTo>
                    <a:lnTo>
                      <a:pt x="368" y="67"/>
                    </a:lnTo>
                    <a:lnTo>
                      <a:pt x="368" y="73"/>
                    </a:lnTo>
                    <a:lnTo>
                      <a:pt x="367" y="78"/>
                    </a:lnTo>
                    <a:lnTo>
                      <a:pt x="366" y="84"/>
                    </a:lnTo>
                    <a:lnTo>
                      <a:pt x="364" y="90"/>
                    </a:lnTo>
                    <a:lnTo>
                      <a:pt x="362" y="95"/>
                    </a:lnTo>
                    <a:lnTo>
                      <a:pt x="360" y="99"/>
                    </a:lnTo>
                    <a:lnTo>
                      <a:pt x="357" y="103"/>
                    </a:lnTo>
                    <a:lnTo>
                      <a:pt x="354" y="107"/>
                    </a:lnTo>
                    <a:lnTo>
                      <a:pt x="351" y="111"/>
                    </a:lnTo>
                    <a:lnTo>
                      <a:pt x="347" y="113"/>
                    </a:lnTo>
                    <a:lnTo>
                      <a:pt x="343" y="116"/>
                    </a:lnTo>
                    <a:lnTo>
                      <a:pt x="339" y="118"/>
                    </a:lnTo>
                    <a:lnTo>
                      <a:pt x="335" y="119"/>
                    </a:lnTo>
                    <a:lnTo>
                      <a:pt x="330" y="120"/>
                    </a:lnTo>
                    <a:lnTo>
                      <a:pt x="326" y="121"/>
                    </a:lnTo>
                    <a:lnTo>
                      <a:pt x="43" y="121"/>
                    </a:lnTo>
                    <a:lnTo>
                      <a:pt x="37" y="120"/>
                    </a:lnTo>
                    <a:lnTo>
                      <a:pt x="32" y="119"/>
                    </a:lnTo>
                    <a:lnTo>
                      <a:pt x="28" y="118"/>
                    </a:lnTo>
                    <a:lnTo>
                      <a:pt x="24" y="116"/>
                    </a:lnTo>
                    <a:lnTo>
                      <a:pt x="20" y="113"/>
                    </a:lnTo>
                    <a:lnTo>
                      <a:pt x="17" y="111"/>
                    </a:lnTo>
                    <a:lnTo>
                      <a:pt x="14" y="107"/>
                    </a:lnTo>
                    <a:lnTo>
                      <a:pt x="11" y="103"/>
                    </a:lnTo>
                    <a:lnTo>
                      <a:pt x="8" y="99"/>
                    </a:lnTo>
                    <a:lnTo>
                      <a:pt x="6" y="95"/>
                    </a:lnTo>
                    <a:lnTo>
                      <a:pt x="4" y="90"/>
                    </a:lnTo>
                    <a:lnTo>
                      <a:pt x="2" y="84"/>
                    </a:lnTo>
                    <a:lnTo>
                      <a:pt x="1" y="78"/>
                    </a:lnTo>
                    <a:lnTo>
                      <a:pt x="0" y="73"/>
                    </a:lnTo>
                    <a:lnTo>
                      <a:pt x="0" y="67"/>
                    </a:lnTo>
                    <a:lnTo>
                      <a:pt x="0" y="61"/>
                    </a:lnTo>
                    <a:lnTo>
                      <a:pt x="2" y="0"/>
                    </a:lnTo>
                    <a:lnTo>
                      <a:pt x="366" y="0"/>
                    </a:lnTo>
                    <a:lnTo>
                      <a:pt x="369" y="61"/>
                    </a:lnTo>
                    <a:close/>
                  </a:path>
                </a:pathLst>
              </a:custGeom>
              <a:solidFill>
                <a:srgbClr val="A9B6B5"/>
              </a:solidFill>
              <a:ln w="0">
                <a:solidFill>
                  <a:srgbClr val="000000"/>
                </a:solidFill>
                <a:round/>
                <a:headEnd/>
                <a:tailEnd/>
              </a:ln>
            </p:spPr>
            <p:txBody>
              <a:bodyPr/>
              <a:lstStyle/>
              <a:p>
                <a:pPr algn="ctr"/>
                <a:endParaRPr lang="en-US" sz="1800"/>
              </a:p>
            </p:txBody>
          </p:sp>
          <p:sp>
            <p:nvSpPr>
              <p:cNvPr id="309526" name="Freeform 443"/>
              <p:cNvSpPr>
                <a:spLocks/>
              </p:cNvSpPr>
              <p:nvPr/>
            </p:nvSpPr>
            <p:spPr bwMode="auto">
              <a:xfrm>
                <a:off x="4554" y="1317"/>
                <a:ext cx="2" cy="9"/>
              </a:xfrm>
              <a:custGeom>
                <a:avLst/>
                <a:gdLst>
                  <a:gd name="T0" fmla="*/ 1 w 36"/>
                  <a:gd name="T1" fmla="*/ 9 h 201"/>
                  <a:gd name="T2" fmla="*/ 1 w 36"/>
                  <a:gd name="T3" fmla="*/ 9 h 201"/>
                  <a:gd name="T4" fmla="*/ 2 w 36"/>
                  <a:gd name="T5" fmla="*/ 9 h 201"/>
                  <a:gd name="T6" fmla="*/ 2 w 36"/>
                  <a:gd name="T7" fmla="*/ 9 h 201"/>
                  <a:gd name="T8" fmla="*/ 2 w 36"/>
                  <a:gd name="T9" fmla="*/ 9 h 201"/>
                  <a:gd name="T10" fmla="*/ 2 w 36"/>
                  <a:gd name="T11" fmla="*/ 9 h 201"/>
                  <a:gd name="T12" fmla="*/ 2 w 36"/>
                  <a:gd name="T13" fmla="*/ 8 h 201"/>
                  <a:gd name="T14" fmla="*/ 2 w 36"/>
                  <a:gd name="T15" fmla="*/ 8 h 201"/>
                  <a:gd name="T16" fmla="*/ 2 w 36"/>
                  <a:gd name="T17" fmla="*/ 1 h 201"/>
                  <a:gd name="T18" fmla="*/ 2 w 36"/>
                  <a:gd name="T19" fmla="*/ 1 h 201"/>
                  <a:gd name="T20" fmla="*/ 2 w 36"/>
                  <a:gd name="T21" fmla="*/ 1 h 201"/>
                  <a:gd name="T22" fmla="*/ 2 w 36"/>
                  <a:gd name="T23" fmla="*/ 0 h 201"/>
                  <a:gd name="T24" fmla="*/ 2 w 36"/>
                  <a:gd name="T25" fmla="*/ 0 h 201"/>
                  <a:gd name="T26" fmla="*/ 2 w 36"/>
                  <a:gd name="T27" fmla="*/ 0 h 201"/>
                  <a:gd name="T28" fmla="*/ 1 w 36"/>
                  <a:gd name="T29" fmla="*/ 0 h 201"/>
                  <a:gd name="T30" fmla="*/ 1 w 36"/>
                  <a:gd name="T31" fmla="*/ 0 h 201"/>
                  <a:gd name="T32" fmla="*/ 1 w 36"/>
                  <a:gd name="T33" fmla="*/ 0 h 201"/>
                  <a:gd name="T34" fmla="*/ 1 w 36"/>
                  <a:gd name="T35" fmla="*/ 0 h 201"/>
                  <a:gd name="T36" fmla="*/ 1 w 36"/>
                  <a:gd name="T37" fmla="*/ 0 h 201"/>
                  <a:gd name="T38" fmla="*/ 1 w 36"/>
                  <a:gd name="T39" fmla="*/ 0 h 201"/>
                  <a:gd name="T40" fmla="*/ 1 w 36"/>
                  <a:gd name="T41" fmla="*/ 0 h 201"/>
                  <a:gd name="T42" fmla="*/ 0 w 36"/>
                  <a:gd name="T43" fmla="*/ 0 h 201"/>
                  <a:gd name="T44" fmla="*/ 0 w 36"/>
                  <a:gd name="T45" fmla="*/ 1 h 201"/>
                  <a:gd name="T46" fmla="*/ 0 w 36"/>
                  <a:gd name="T47" fmla="*/ 1 h 201"/>
                  <a:gd name="T48" fmla="*/ 0 w 36"/>
                  <a:gd name="T49" fmla="*/ 1 h 201"/>
                  <a:gd name="T50" fmla="*/ 0 w 36"/>
                  <a:gd name="T51" fmla="*/ 8 h 201"/>
                  <a:gd name="T52" fmla="*/ 0 w 36"/>
                  <a:gd name="T53" fmla="*/ 8 h 201"/>
                  <a:gd name="T54" fmla="*/ 0 w 36"/>
                  <a:gd name="T55" fmla="*/ 8 h 201"/>
                  <a:gd name="T56" fmla="*/ 0 w 36"/>
                  <a:gd name="T57" fmla="*/ 8 h 201"/>
                  <a:gd name="T58" fmla="*/ 0 w 36"/>
                  <a:gd name="T59" fmla="*/ 9 h 201"/>
                  <a:gd name="T60" fmla="*/ 1 w 36"/>
                  <a:gd name="T61" fmla="*/ 9 h 201"/>
                  <a:gd name="T62" fmla="*/ 1 w 36"/>
                  <a:gd name="T63" fmla="*/ 9 h 201"/>
                  <a:gd name="T64" fmla="*/ 1 w 36"/>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201"/>
                  <a:gd name="T101" fmla="*/ 36 w 36"/>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201">
                    <a:moveTo>
                      <a:pt x="21" y="201"/>
                    </a:moveTo>
                    <a:lnTo>
                      <a:pt x="22" y="200"/>
                    </a:lnTo>
                    <a:lnTo>
                      <a:pt x="24" y="200"/>
                    </a:lnTo>
                    <a:lnTo>
                      <a:pt x="25" y="200"/>
                    </a:lnTo>
                    <a:lnTo>
                      <a:pt x="27" y="199"/>
                    </a:lnTo>
                    <a:lnTo>
                      <a:pt x="28" y="198"/>
                    </a:lnTo>
                    <a:lnTo>
                      <a:pt x="29" y="197"/>
                    </a:lnTo>
                    <a:lnTo>
                      <a:pt x="30" y="196"/>
                    </a:lnTo>
                    <a:lnTo>
                      <a:pt x="31" y="195"/>
                    </a:lnTo>
                    <a:lnTo>
                      <a:pt x="32" y="193"/>
                    </a:lnTo>
                    <a:lnTo>
                      <a:pt x="33" y="192"/>
                    </a:lnTo>
                    <a:lnTo>
                      <a:pt x="34" y="190"/>
                    </a:lnTo>
                    <a:lnTo>
                      <a:pt x="34" y="188"/>
                    </a:lnTo>
                    <a:lnTo>
                      <a:pt x="35" y="186"/>
                    </a:lnTo>
                    <a:lnTo>
                      <a:pt x="35" y="185"/>
                    </a:lnTo>
                    <a:lnTo>
                      <a:pt x="35" y="183"/>
                    </a:lnTo>
                    <a:lnTo>
                      <a:pt x="36" y="181"/>
                    </a:lnTo>
                    <a:lnTo>
                      <a:pt x="36" y="21"/>
                    </a:lnTo>
                    <a:lnTo>
                      <a:pt x="35" y="18"/>
                    </a:lnTo>
                    <a:lnTo>
                      <a:pt x="35" y="15"/>
                    </a:lnTo>
                    <a:lnTo>
                      <a:pt x="35" y="14"/>
                    </a:lnTo>
                    <a:lnTo>
                      <a:pt x="34" y="12"/>
                    </a:lnTo>
                    <a:lnTo>
                      <a:pt x="34" y="10"/>
                    </a:lnTo>
                    <a:lnTo>
                      <a:pt x="33" y="8"/>
                    </a:lnTo>
                    <a:lnTo>
                      <a:pt x="32" y="7"/>
                    </a:lnTo>
                    <a:lnTo>
                      <a:pt x="31" y="5"/>
                    </a:lnTo>
                    <a:lnTo>
                      <a:pt x="30" y="4"/>
                    </a:lnTo>
                    <a:lnTo>
                      <a:pt x="29" y="3"/>
                    </a:lnTo>
                    <a:lnTo>
                      <a:pt x="28" y="2"/>
                    </a:lnTo>
                    <a:lnTo>
                      <a:pt x="27" y="1"/>
                    </a:lnTo>
                    <a:lnTo>
                      <a:pt x="25" y="0"/>
                    </a:lnTo>
                    <a:lnTo>
                      <a:pt x="24" y="0"/>
                    </a:lnTo>
                    <a:lnTo>
                      <a:pt x="22" y="0"/>
                    </a:lnTo>
                    <a:lnTo>
                      <a:pt x="21" y="0"/>
                    </a:lnTo>
                    <a:lnTo>
                      <a:pt x="19" y="0"/>
                    </a:lnTo>
                    <a:lnTo>
                      <a:pt x="18" y="0"/>
                    </a:lnTo>
                    <a:lnTo>
                      <a:pt x="16" y="0"/>
                    </a:lnTo>
                    <a:lnTo>
                      <a:pt x="15" y="1"/>
                    </a:lnTo>
                    <a:lnTo>
                      <a:pt x="12" y="2"/>
                    </a:lnTo>
                    <a:lnTo>
                      <a:pt x="11" y="3"/>
                    </a:lnTo>
                    <a:lnTo>
                      <a:pt x="10" y="4"/>
                    </a:lnTo>
                    <a:lnTo>
                      <a:pt x="9" y="5"/>
                    </a:lnTo>
                    <a:lnTo>
                      <a:pt x="8" y="7"/>
                    </a:lnTo>
                    <a:lnTo>
                      <a:pt x="7" y="8"/>
                    </a:lnTo>
                    <a:lnTo>
                      <a:pt x="6" y="10"/>
                    </a:lnTo>
                    <a:lnTo>
                      <a:pt x="6" y="12"/>
                    </a:lnTo>
                    <a:lnTo>
                      <a:pt x="5" y="14"/>
                    </a:lnTo>
                    <a:lnTo>
                      <a:pt x="5" y="15"/>
                    </a:lnTo>
                    <a:lnTo>
                      <a:pt x="5" y="18"/>
                    </a:lnTo>
                    <a:lnTo>
                      <a:pt x="5" y="21"/>
                    </a:lnTo>
                    <a:lnTo>
                      <a:pt x="0" y="168"/>
                    </a:lnTo>
                    <a:lnTo>
                      <a:pt x="0" y="170"/>
                    </a:lnTo>
                    <a:lnTo>
                      <a:pt x="0" y="172"/>
                    </a:lnTo>
                    <a:lnTo>
                      <a:pt x="1" y="174"/>
                    </a:lnTo>
                    <a:lnTo>
                      <a:pt x="2" y="177"/>
                    </a:lnTo>
                    <a:lnTo>
                      <a:pt x="3" y="180"/>
                    </a:lnTo>
                    <a:lnTo>
                      <a:pt x="4" y="183"/>
                    </a:lnTo>
                    <a:lnTo>
                      <a:pt x="5" y="186"/>
                    </a:lnTo>
                    <a:lnTo>
                      <a:pt x="7" y="188"/>
                    </a:lnTo>
                    <a:lnTo>
                      <a:pt x="8" y="191"/>
                    </a:lnTo>
                    <a:lnTo>
                      <a:pt x="10" y="193"/>
                    </a:lnTo>
                    <a:lnTo>
                      <a:pt x="11" y="195"/>
                    </a:lnTo>
                    <a:lnTo>
                      <a:pt x="14" y="197"/>
                    </a:lnTo>
                    <a:lnTo>
                      <a:pt x="16" y="198"/>
                    </a:lnTo>
                    <a:lnTo>
                      <a:pt x="17" y="200"/>
                    </a:lnTo>
                    <a:lnTo>
                      <a:pt x="19" y="200"/>
                    </a:lnTo>
                    <a:lnTo>
                      <a:pt x="21" y="201"/>
                    </a:lnTo>
                    <a:close/>
                  </a:path>
                </a:pathLst>
              </a:custGeom>
              <a:solidFill>
                <a:srgbClr val="C2D5D7"/>
              </a:solidFill>
              <a:ln w="0">
                <a:solidFill>
                  <a:srgbClr val="000000"/>
                </a:solidFill>
                <a:round/>
                <a:headEnd/>
                <a:tailEnd/>
              </a:ln>
            </p:spPr>
            <p:txBody>
              <a:bodyPr/>
              <a:lstStyle/>
              <a:p>
                <a:pPr algn="ctr"/>
                <a:endParaRPr lang="en-US" sz="1800"/>
              </a:p>
            </p:txBody>
          </p:sp>
          <p:sp>
            <p:nvSpPr>
              <p:cNvPr id="309527" name="Freeform 444"/>
              <p:cNvSpPr>
                <a:spLocks/>
              </p:cNvSpPr>
              <p:nvPr/>
            </p:nvSpPr>
            <p:spPr bwMode="auto">
              <a:xfrm>
                <a:off x="4573" y="1317"/>
                <a:ext cx="2" cy="9"/>
              </a:xfrm>
              <a:custGeom>
                <a:avLst/>
                <a:gdLst>
                  <a:gd name="T0" fmla="*/ 1 w 43"/>
                  <a:gd name="T1" fmla="*/ 9 h 208"/>
                  <a:gd name="T2" fmla="*/ 1 w 43"/>
                  <a:gd name="T3" fmla="*/ 9 h 208"/>
                  <a:gd name="T4" fmla="*/ 1 w 43"/>
                  <a:gd name="T5" fmla="*/ 9 h 208"/>
                  <a:gd name="T6" fmla="*/ 1 w 43"/>
                  <a:gd name="T7" fmla="*/ 9 h 208"/>
                  <a:gd name="T8" fmla="*/ 2 w 43"/>
                  <a:gd name="T9" fmla="*/ 8 h 208"/>
                  <a:gd name="T10" fmla="*/ 2 w 43"/>
                  <a:gd name="T11" fmla="*/ 8 h 208"/>
                  <a:gd name="T12" fmla="*/ 2 w 43"/>
                  <a:gd name="T13" fmla="*/ 8 h 208"/>
                  <a:gd name="T14" fmla="*/ 2 w 43"/>
                  <a:gd name="T15" fmla="*/ 8 h 208"/>
                  <a:gd name="T16" fmla="*/ 2 w 43"/>
                  <a:gd name="T17" fmla="*/ 1 h 208"/>
                  <a:gd name="T18" fmla="*/ 1 w 43"/>
                  <a:gd name="T19" fmla="*/ 1 h 208"/>
                  <a:gd name="T20" fmla="*/ 1 w 43"/>
                  <a:gd name="T21" fmla="*/ 0 h 208"/>
                  <a:gd name="T22" fmla="*/ 1 w 43"/>
                  <a:gd name="T23" fmla="*/ 0 h 208"/>
                  <a:gd name="T24" fmla="*/ 1 w 43"/>
                  <a:gd name="T25" fmla="*/ 0 h 208"/>
                  <a:gd name="T26" fmla="*/ 1 w 43"/>
                  <a:gd name="T27" fmla="*/ 0 h 208"/>
                  <a:gd name="T28" fmla="*/ 1 w 43"/>
                  <a:gd name="T29" fmla="*/ 0 h 208"/>
                  <a:gd name="T30" fmla="*/ 1 w 43"/>
                  <a:gd name="T31" fmla="*/ 0 h 208"/>
                  <a:gd name="T32" fmla="*/ 1 w 43"/>
                  <a:gd name="T33" fmla="*/ 0 h 208"/>
                  <a:gd name="T34" fmla="*/ 1 w 43"/>
                  <a:gd name="T35" fmla="*/ 0 h 208"/>
                  <a:gd name="T36" fmla="*/ 1 w 43"/>
                  <a:gd name="T37" fmla="*/ 0 h 208"/>
                  <a:gd name="T38" fmla="*/ 0 w 43"/>
                  <a:gd name="T39" fmla="*/ 0 h 208"/>
                  <a:gd name="T40" fmla="*/ 0 w 43"/>
                  <a:gd name="T41" fmla="*/ 0 h 208"/>
                  <a:gd name="T42" fmla="*/ 0 w 43"/>
                  <a:gd name="T43" fmla="*/ 0 h 208"/>
                  <a:gd name="T44" fmla="*/ 0 w 43"/>
                  <a:gd name="T45" fmla="*/ 1 h 208"/>
                  <a:gd name="T46" fmla="*/ 0 w 43"/>
                  <a:gd name="T47" fmla="*/ 1 h 208"/>
                  <a:gd name="T48" fmla="*/ 0 w 43"/>
                  <a:gd name="T49" fmla="*/ 1 h 208"/>
                  <a:gd name="T50" fmla="*/ 0 w 43"/>
                  <a:gd name="T51" fmla="*/ 8 h 208"/>
                  <a:gd name="T52" fmla="*/ 0 w 43"/>
                  <a:gd name="T53" fmla="*/ 8 h 208"/>
                  <a:gd name="T54" fmla="*/ 0 w 43"/>
                  <a:gd name="T55" fmla="*/ 9 h 208"/>
                  <a:gd name="T56" fmla="*/ 0 w 43"/>
                  <a:gd name="T57" fmla="*/ 9 h 208"/>
                  <a:gd name="T58" fmla="*/ 0 w 43"/>
                  <a:gd name="T59" fmla="*/ 9 h 208"/>
                  <a:gd name="T60" fmla="*/ 0 w 43"/>
                  <a:gd name="T61" fmla="*/ 9 h 208"/>
                  <a:gd name="T62" fmla="*/ 1 w 43"/>
                  <a:gd name="T63" fmla="*/ 9 h 208"/>
                  <a:gd name="T64" fmla="*/ 1 w 43"/>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08"/>
                  <a:gd name="T101" fmla="*/ 43 w 43"/>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08">
                    <a:moveTo>
                      <a:pt x="18" y="208"/>
                    </a:moveTo>
                    <a:lnTo>
                      <a:pt x="19" y="207"/>
                    </a:lnTo>
                    <a:lnTo>
                      <a:pt x="21" y="207"/>
                    </a:lnTo>
                    <a:lnTo>
                      <a:pt x="23" y="205"/>
                    </a:lnTo>
                    <a:lnTo>
                      <a:pt x="25" y="204"/>
                    </a:lnTo>
                    <a:lnTo>
                      <a:pt x="27" y="202"/>
                    </a:lnTo>
                    <a:lnTo>
                      <a:pt x="29" y="200"/>
                    </a:lnTo>
                    <a:lnTo>
                      <a:pt x="31" y="198"/>
                    </a:lnTo>
                    <a:lnTo>
                      <a:pt x="33" y="196"/>
                    </a:lnTo>
                    <a:lnTo>
                      <a:pt x="35" y="193"/>
                    </a:lnTo>
                    <a:lnTo>
                      <a:pt x="37" y="190"/>
                    </a:lnTo>
                    <a:lnTo>
                      <a:pt x="38" y="188"/>
                    </a:lnTo>
                    <a:lnTo>
                      <a:pt x="40" y="185"/>
                    </a:lnTo>
                    <a:lnTo>
                      <a:pt x="41" y="182"/>
                    </a:lnTo>
                    <a:lnTo>
                      <a:pt x="42" y="179"/>
                    </a:lnTo>
                    <a:lnTo>
                      <a:pt x="42" y="177"/>
                    </a:lnTo>
                    <a:lnTo>
                      <a:pt x="43" y="175"/>
                    </a:lnTo>
                    <a:lnTo>
                      <a:pt x="33" y="19"/>
                    </a:lnTo>
                    <a:lnTo>
                      <a:pt x="32" y="16"/>
                    </a:lnTo>
                    <a:lnTo>
                      <a:pt x="32" y="15"/>
                    </a:lnTo>
                    <a:lnTo>
                      <a:pt x="32" y="13"/>
                    </a:lnTo>
                    <a:lnTo>
                      <a:pt x="31" y="11"/>
                    </a:lnTo>
                    <a:lnTo>
                      <a:pt x="31" y="9"/>
                    </a:lnTo>
                    <a:lnTo>
                      <a:pt x="30" y="8"/>
                    </a:lnTo>
                    <a:lnTo>
                      <a:pt x="29" y="6"/>
                    </a:lnTo>
                    <a:lnTo>
                      <a:pt x="28" y="5"/>
                    </a:lnTo>
                    <a:lnTo>
                      <a:pt x="27" y="4"/>
                    </a:lnTo>
                    <a:lnTo>
                      <a:pt x="26" y="3"/>
                    </a:lnTo>
                    <a:lnTo>
                      <a:pt x="25" y="2"/>
                    </a:lnTo>
                    <a:lnTo>
                      <a:pt x="23" y="1"/>
                    </a:lnTo>
                    <a:lnTo>
                      <a:pt x="22" y="0"/>
                    </a:lnTo>
                    <a:lnTo>
                      <a:pt x="20" y="0"/>
                    </a:lnTo>
                    <a:lnTo>
                      <a:pt x="19" y="0"/>
                    </a:lnTo>
                    <a:lnTo>
                      <a:pt x="18" y="0"/>
                    </a:lnTo>
                    <a:lnTo>
                      <a:pt x="16" y="0"/>
                    </a:lnTo>
                    <a:lnTo>
                      <a:pt x="14" y="0"/>
                    </a:lnTo>
                    <a:lnTo>
                      <a:pt x="12" y="0"/>
                    </a:lnTo>
                    <a:lnTo>
                      <a:pt x="11" y="1"/>
                    </a:lnTo>
                    <a:lnTo>
                      <a:pt x="8" y="2"/>
                    </a:lnTo>
                    <a:lnTo>
                      <a:pt x="7" y="3"/>
                    </a:lnTo>
                    <a:lnTo>
                      <a:pt x="5" y="4"/>
                    </a:lnTo>
                    <a:lnTo>
                      <a:pt x="4" y="5"/>
                    </a:lnTo>
                    <a:lnTo>
                      <a:pt x="3" y="7"/>
                    </a:lnTo>
                    <a:lnTo>
                      <a:pt x="2" y="8"/>
                    </a:lnTo>
                    <a:lnTo>
                      <a:pt x="1" y="10"/>
                    </a:lnTo>
                    <a:lnTo>
                      <a:pt x="1" y="12"/>
                    </a:lnTo>
                    <a:lnTo>
                      <a:pt x="0" y="14"/>
                    </a:lnTo>
                    <a:lnTo>
                      <a:pt x="0" y="17"/>
                    </a:lnTo>
                    <a:lnTo>
                      <a:pt x="0" y="19"/>
                    </a:lnTo>
                    <a:lnTo>
                      <a:pt x="0" y="22"/>
                    </a:lnTo>
                    <a:lnTo>
                      <a:pt x="0" y="191"/>
                    </a:lnTo>
                    <a:lnTo>
                      <a:pt x="0" y="192"/>
                    </a:lnTo>
                    <a:lnTo>
                      <a:pt x="0" y="194"/>
                    </a:lnTo>
                    <a:lnTo>
                      <a:pt x="0" y="195"/>
                    </a:lnTo>
                    <a:lnTo>
                      <a:pt x="1" y="197"/>
                    </a:lnTo>
                    <a:lnTo>
                      <a:pt x="1" y="198"/>
                    </a:lnTo>
                    <a:lnTo>
                      <a:pt x="2" y="199"/>
                    </a:lnTo>
                    <a:lnTo>
                      <a:pt x="3" y="201"/>
                    </a:lnTo>
                    <a:lnTo>
                      <a:pt x="4" y="202"/>
                    </a:lnTo>
                    <a:lnTo>
                      <a:pt x="5" y="203"/>
                    </a:lnTo>
                    <a:lnTo>
                      <a:pt x="7" y="204"/>
                    </a:lnTo>
                    <a:lnTo>
                      <a:pt x="8" y="205"/>
                    </a:lnTo>
                    <a:lnTo>
                      <a:pt x="11" y="206"/>
                    </a:lnTo>
                    <a:lnTo>
                      <a:pt x="12" y="207"/>
                    </a:lnTo>
                    <a:lnTo>
                      <a:pt x="14" y="207"/>
                    </a:lnTo>
                    <a:lnTo>
                      <a:pt x="16" y="207"/>
                    </a:lnTo>
                    <a:lnTo>
                      <a:pt x="18" y="208"/>
                    </a:lnTo>
                    <a:close/>
                  </a:path>
                </a:pathLst>
              </a:custGeom>
              <a:solidFill>
                <a:srgbClr val="C2D5D7"/>
              </a:solidFill>
              <a:ln w="0">
                <a:solidFill>
                  <a:srgbClr val="000000"/>
                </a:solidFill>
                <a:round/>
                <a:headEnd/>
                <a:tailEnd/>
              </a:ln>
            </p:spPr>
            <p:txBody>
              <a:bodyPr/>
              <a:lstStyle/>
              <a:p>
                <a:pPr algn="ctr"/>
                <a:endParaRPr lang="en-US" sz="1800"/>
              </a:p>
            </p:txBody>
          </p:sp>
          <p:sp>
            <p:nvSpPr>
              <p:cNvPr id="309528" name="Freeform 445"/>
              <p:cNvSpPr>
                <a:spLocks/>
              </p:cNvSpPr>
              <p:nvPr/>
            </p:nvSpPr>
            <p:spPr bwMode="auto">
              <a:xfrm>
                <a:off x="4556" y="1316"/>
                <a:ext cx="17" cy="5"/>
              </a:xfrm>
              <a:custGeom>
                <a:avLst/>
                <a:gdLst>
                  <a:gd name="T0" fmla="*/ 15 w 379"/>
                  <a:gd name="T1" fmla="*/ 5 h 98"/>
                  <a:gd name="T2" fmla="*/ 16 w 379"/>
                  <a:gd name="T3" fmla="*/ 5 h 98"/>
                  <a:gd name="T4" fmla="*/ 16 w 379"/>
                  <a:gd name="T5" fmla="*/ 5 h 98"/>
                  <a:gd name="T6" fmla="*/ 16 w 379"/>
                  <a:gd name="T7" fmla="*/ 5 h 98"/>
                  <a:gd name="T8" fmla="*/ 17 w 379"/>
                  <a:gd name="T9" fmla="*/ 4 h 98"/>
                  <a:gd name="T10" fmla="*/ 17 w 379"/>
                  <a:gd name="T11" fmla="*/ 4 h 98"/>
                  <a:gd name="T12" fmla="*/ 17 w 379"/>
                  <a:gd name="T13" fmla="*/ 4 h 98"/>
                  <a:gd name="T14" fmla="*/ 17 w 379"/>
                  <a:gd name="T15" fmla="*/ 4 h 98"/>
                  <a:gd name="T16" fmla="*/ 17 w 379"/>
                  <a:gd name="T17" fmla="*/ 2 h 98"/>
                  <a:gd name="T18" fmla="*/ 17 w 379"/>
                  <a:gd name="T19" fmla="*/ 1 h 98"/>
                  <a:gd name="T20" fmla="*/ 17 w 379"/>
                  <a:gd name="T21" fmla="*/ 1 h 98"/>
                  <a:gd name="T22" fmla="*/ 17 w 379"/>
                  <a:gd name="T23" fmla="*/ 1 h 98"/>
                  <a:gd name="T24" fmla="*/ 16 w 379"/>
                  <a:gd name="T25" fmla="*/ 0 h 98"/>
                  <a:gd name="T26" fmla="*/ 16 w 379"/>
                  <a:gd name="T27" fmla="*/ 0 h 98"/>
                  <a:gd name="T28" fmla="*/ 16 w 379"/>
                  <a:gd name="T29" fmla="*/ 0 h 98"/>
                  <a:gd name="T30" fmla="*/ 16 w 379"/>
                  <a:gd name="T31" fmla="*/ 0 h 98"/>
                  <a:gd name="T32" fmla="*/ 15 w 379"/>
                  <a:gd name="T33" fmla="*/ 0 h 98"/>
                  <a:gd name="T34" fmla="*/ 2 w 379"/>
                  <a:gd name="T35" fmla="*/ 0 h 98"/>
                  <a:gd name="T36" fmla="*/ 1 w 379"/>
                  <a:gd name="T37" fmla="*/ 0 h 98"/>
                  <a:gd name="T38" fmla="*/ 1 w 379"/>
                  <a:gd name="T39" fmla="*/ 0 h 98"/>
                  <a:gd name="T40" fmla="*/ 1 w 379"/>
                  <a:gd name="T41" fmla="*/ 0 h 98"/>
                  <a:gd name="T42" fmla="*/ 0 w 379"/>
                  <a:gd name="T43" fmla="*/ 1 h 98"/>
                  <a:gd name="T44" fmla="*/ 0 w 379"/>
                  <a:gd name="T45" fmla="*/ 1 h 98"/>
                  <a:gd name="T46" fmla="*/ 0 w 379"/>
                  <a:gd name="T47" fmla="*/ 1 h 98"/>
                  <a:gd name="T48" fmla="*/ 0 w 379"/>
                  <a:gd name="T49" fmla="*/ 1 h 98"/>
                  <a:gd name="T50" fmla="*/ 0 w 379"/>
                  <a:gd name="T51" fmla="*/ 3 h 98"/>
                  <a:gd name="T52" fmla="*/ 0 w 379"/>
                  <a:gd name="T53" fmla="*/ 4 h 98"/>
                  <a:gd name="T54" fmla="*/ 0 w 379"/>
                  <a:gd name="T55" fmla="*/ 4 h 98"/>
                  <a:gd name="T56" fmla="*/ 0 w 379"/>
                  <a:gd name="T57" fmla="*/ 4 h 98"/>
                  <a:gd name="T58" fmla="*/ 1 w 379"/>
                  <a:gd name="T59" fmla="*/ 4 h 98"/>
                  <a:gd name="T60" fmla="*/ 1 w 379"/>
                  <a:gd name="T61" fmla="*/ 5 h 98"/>
                  <a:gd name="T62" fmla="*/ 1 w 379"/>
                  <a:gd name="T63" fmla="*/ 5 h 98"/>
                  <a:gd name="T64" fmla="*/ 1 w 379"/>
                  <a:gd name="T65" fmla="*/ 5 h 98"/>
                  <a:gd name="T66" fmla="*/ 2 w 379"/>
                  <a:gd name="T67" fmla="*/ 5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9"/>
                  <a:gd name="T103" fmla="*/ 0 h 98"/>
                  <a:gd name="T104" fmla="*/ 379 w 379"/>
                  <a:gd name="T105" fmla="*/ 98 h 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9" h="98">
                    <a:moveTo>
                      <a:pt x="339" y="98"/>
                    </a:moveTo>
                    <a:lnTo>
                      <a:pt x="342" y="97"/>
                    </a:lnTo>
                    <a:lnTo>
                      <a:pt x="346" y="97"/>
                    </a:lnTo>
                    <a:lnTo>
                      <a:pt x="350" y="96"/>
                    </a:lnTo>
                    <a:lnTo>
                      <a:pt x="353" y="95"/>
                    </a:lnTo>
                    <a:lnTo>
                      <a:pt x="358" y="94"/>
                    </a:lnTo>
                    <a:lnTo>
                      <a:pt x="361" y="92"/>
                    </a:lnTo>
                    <a:lnTo>
                      <a:pt x="364" y="90"/>
                    </a:lnTo>
                    <a:lnTo>
                      <a:pt x="367" y="88"/>
                    </a:lnTo>
                    <a:lnTo>
                      <a:pt x="369" y="86"/>
                    </a:lnTo>
                    <a:lnTo>
                      <a:pt x="372" y="84"/>
                    </a:lnTo>
                    <a:lnTo>
                      <a:pt x="374" y="81"/>
                    </a:lnTo>
                    <a:lnTo>
                      <a:pt x="375" y="79"/>
                    </a:lnTo>
                    <a:lnTo>
                      <a:pt x="377" y="75"/>
                    </a:lnTo>
                    <a:lnTo>
                      <a:pt x="378" y="72"/>
                    </a:lnTo>
                    <a:lnTo>
                      <a:pt x="378" y="69"/>
                    </a:lnTo>
                    <a:lnTo>
                      <a:pt x="379" y="66"/>
                    </a:lnTo>
                    <a:lnTo>
                      <a:pt x="379" y="31"/>
                    </a:lnTo>
                    <a:lnTo>
                      <a:pt x="378" y="27"/>
                    </a:lnTo>
                    <a:lnTo>
                      <a:pt x="378" y="24"/>
                    </a:lnTo>
                    <a:lnTo>
                      <a:pt x="377" y="21"/>
                    </a:lnTo>
                    <a:lnTo>
                      <a:pt x="375" y="18"/>
                    </a:lnTo>
                    <a:lnTo>
                      <a:pt x="374" y="15"/>
                    </a:lnTo>
                    <a:lnTo>
                      <a:pt x="372" y="13"/>
                    </a:lnTo>
                    <a:lnTo>
                      <a:pt x="369" y="10"/>
                    </a:lnTo>
                    <a:lnTo>
                      <a:pt x="367" y="8"/>
                    </a:lnTo>
                    <a:lnTo>
                      <a:pt x="364" y="6"/>
                    </a:lnTo>
                    <a:lnTo>
                      <a:pt x="361" y="5"/>
                    </a:lnTo>
                    <a:lnTo>
                      <a:pt x="358" y="3"/>
                    </a:lnTo>
                    <a:lnTo>
                      <a:pt x="353" y="2"/>
                    </a:lnTo>
                    <a:lnTo>
                      <a:pt x="350" y="1"/>
                    </a:lnTo>
                    <a:lnTo>
                      <a:pt x="346" y="0"/>
                    </a:lnTo>
                    <a:lnTo>
                      <a:pt x="342" y="0"/>
                    </a:lnTo>
                    <a:lnTo>
                      <a:pt x="339" y="0"/>
                    </a:lnTo>
                    <a:lnTo>
                      <a:pt x="40" y="0"/>
                    </a:lnTo>
                    <a:lnTo>
                      <a:pt x="35" y="0"/>
                    </a:lnTo>
                    <a:lnTo>
                      <a:pt x="32" y="0"/>
                    </a:lnTo>
                    <a:lnTo>
                      <a:pt x="28" y="1"/>
                    </a:lnTo>
                    <a:lnTo>
                      <a:pt x="24" y="2"/>
                    </a:lnTo>
                    <a:lnTo>
                      <a:pt x="21" y="3"/>
                    </a:lnTo>
                    <a:lnTo>
                      <a:pt x="17" y="5"/>
                    </a:lnTo>
                    <a:lnTo>
                      <a:pt x="15" y="6"/>
                    </a:lnTo>
                    <a:lnTo>
                      <a:pt x="12" y="8"/>
                    </a:lnTo>
                    <a:lnTo>
                      <a:pt x="9" y="10"/>
                    </a:lnTo>
                    <a:lnTo>
                      <a:pt x="6" y="13"/>
                    </a:lnTo>
                    <a:lnTo>
                      <a:pt x="4" y="15"/>
                    </a:lnTo>
                    <a:lnTo>
                      <a:pt x="3" y="18"/>
                    </a:lnTo>
                    <a:lnTo>
                      <a:pt x="1" y="21"/>
                    </a:lnTo>
                    <a:lnTo>
                      <a:pt x="0" y="24"/>
                    </a:lnTo>
                    <a:lnTo>
                      <a:pt x="0" y="27"/>
                    </a:lnTo>
                    <a:lnTo>
                      <a:pt x="0" y="31"/>
                    </a:lnTo>
                    <a:lnTo>
                      <a:pt x="0" y="66"/>
                    </a:lnTo>
                    <a:lnTo>
                      <a:pt x="0" y="69"/>
                    </a:lnTo>
                    <a:lnTo>
                      <a:pt x="0" y="72"/>
                    </a:lnTo>
                    <a:lnTo>
                      <a:pt x="1" y="75"/>
                    </a:lnTo>
                    <a:lnTo>
                      <a:pt x="3" y="79"/>
                    </a:lnTo>
                    <a:lnTo>
                      <a:pt x="4" y="81"/>
                    </a:lnTo>
                    <a:lnTo>
                      <a:pt x="6" y="84"/>
                    </a:lnTo>
                    <a:lnTo>
                      <a:pt x="9" y="86"/>
                    </a:lnTo>
                    <a:lnTo>
                      <a:pt x="12" y="88"/>
                    </a:lnTo>
                    <a:lnTo>
                      <a:pt x="15" y="90"/>
                    </a:lnTo>
                    <a:lnTo>
                      <a:pt x="17" y="92"/>
                    </a:lnTo>
                    <a:lnTo>
                      <a:pt x="21" y="94"/>
                    </a:lnTo>
                    <a:lnTo>
                      <a:pt x="24" y="95"/>
                    </a:lnTo>
                    <a:lnTo>
                      <a:pt x="28" y="96"/>
                    </a:lnTo>
                    <a:lnTo>
                      <a:pt x="32" y="97"/>
                    </a:lnTo>
                    <a:lnTo>
                      <a:pt x="35" y="97"/>
                    </a:lnTo>
                    <a:lnTo>
                      <a:pt x="40" y="98"/>
                    </a:lnTo>
                    <a:lnTo>
                      <a:pt x="339" y="98"/>
                    </a:lnTo>
                    <a:close/>
                  </a:path>
                </a:pathLst>
              </a:custGeom>
              <a:solidFill>
                <a:srgbClr val="CED9D9"/>
              </a:solidFill>
              <a:ln w="0">
                <a:solidFill>
                  <a:srgbClr val="000000"/>
                </a:solidFill>
                <a:round/>
                <a:headEnd/>
                <a:tailEnd/>
              </a:ln>
            </p:spPr>
            <p:txBody>
              <a:bodyPr/>
              <a:lstStyle/>
              <a:p>
                <a:pPr algn="ctr"/>
                <a:endParaRPr lang="en-US" sz="1800"/>
              </a:p>
            </p:txBody>
          </p:sp>
          <p:sp>
            <p:nvSpPr>
              <p:cNvPr id="309529" name="Freeform 446"/>
              <p:cNvSpPr>
                <a:spLocks/>
              </p:cNvSpPr>
              <p:nvPr/>
            </p:nvSpPr>
            <p:spPr bwMode="auto">
              <a:xfrm>
                <a:off x="4530" y="1288"/>
                <a:ext cx="31" cy="12"/>
              </a:xfrm>
              <a:custGeom>
                <a:avLst/>
                <a:gdLst>
                  <a:gd name="T0" fmla="*/ 27 w 706"/>
                  <a:gd name="T1" fmla="*/ 12 h 283"/>
                  <a:gd name="T2" fmla="*/ 28 w 706"/>
                  <a:gd name="T3" fmla="*/ 12 h 283"/>
                  <a:gd name="T4" fmla="*/ 29 w 706"/>
                  <a:gd name="T5" fmla="*/ 12 h 283"/>
                  <a:gd name="T6" fmla="*/ 29 w 706"/>
                  <a:gd name="T7" fmla="*/ 11 h 283"/>
                  <a:gd name="T8" fmla="*/ 30 w 706"/>
                  <a:gd name="T9" fmla="*/ 11 h 283"/>
                  <a:gd name="T10" fmla="*/ 30 w 706"/>
                  <a:gd name="T11" fmla="*/ 10 h 283"/>
                  <a:gd name="T12" fmla="*/ 31 w 706"/>
                  <a:gd name="T13" fmla="*/ 10 h 283"/>
                  <a:gd name="T14" fmla="*/ 31 w 706"/>
                  <a:gd name="T15" fmla="*/ 9 h 283"/>
                  <a:gd name="T16" fmla="*/ 30 w 706"/>
                  <a:gd name="T17" fmla="*/ 3 h 283"/>
                  <a:gd name="T18" fmla="*/ 30 w 706"/>
                  <a:gd name="T19" fmla="*/ 2 h 283"/>
                  <a:gd name="T20" fmla="*/ 30 w 706"/>
                  <a:gd name="T21" fmla="*/ 2 h 283"/>
                  <a:gd name="T22" fmla="*/ 30 w 706"/>
                  <a:gd name="T23" fmla="*/ 1 h 283"/>
                  <a:gd name="T24" fmla="*/ 29 w 706"/>
                  <a:gd name="T25" fmla="*/ 1 h 283"/>
                  <a:gd name="T26" fmla="*/ 29 w 706"/>
                  <a:gd name="T27" fmla="*/ 0 h 283"/>
                  <a:gd name="T28" fmla="*/ 28 w 706"/>
                  <a:gd name="T29" fmla="*/ 0 h 283"/>
                  <a:gd name="T30" fmla="*/ 28 w 706"/>
                  <a:gd name="T31" fmla="*/ 0 h 283"/>
                  <a:gd name="T32" fmla="*/ 27 w 706"/>
                  <a:gd name="T33" fmla="*/ 0 h 283"/>
                  <a:gd name="T34" fmla="*/ 4 w 706"/>
                  <a:gd name="T35" fmla="*/ 0 h 283"/>
                  <a:gd name="T36" fmla="*/ 3 w 706"/>
                  <a:gd name="T37" fmla="*/ 0 h 283"/>
                  <a:gd name="T38" fmla="*/ 3 w 706"/>
                  <a:gd name="T39" fmla="*/ 0 h 283"/>
                  <a:gd name="T40" fmla="*/ 2 w 706"/>
                  <a:gd name="T41" fmla="*/ 1 h 283"/>
                  <a:gd name="T42" fmla="*/ 2 w 706"/>
                  <a:gd name="T43" fmla="*/ 1 h 283"/>
                  <a:gd name="T44" fmla="*/ 1 w 706"/>
                  <a:gd name="T45" fmla="*/ 1 h 283"/>
                  <a:gd name="T46" fmla="*/ 1 w 706"/>
                  <a:gd name="T47" fmla="*/ 2 h 283"/>
                  <a:gd name="T48" fmla="*/ 1 w 706"/>
                  <a:gd name="T49" fmla="*/ 3 h 283"/>
                  <a:gd name="T50" fmla="*/ 0 w 706"/>
                  <a:gd name="T51" fmla="*/ 9 h 283"/>
                  <a:gd name="T52" fmla="*/ 0 w 706"/>
                  <a:gd name="T53" fmla="*/ 10 h 283"/>
                  <a:gd name="T54" fmla="*/ 0 w 706"/>
                  <a:gd name="T55" fmla="*/ 10 h 283"/>
                  <a:gd name="T56" fmla="*/ 1 w 706"/>
                  <a:gd name="T57" fmla="*/ 11 h 283"/>
                  <a:gd name="T58" fmla="*/ 1 w 706"/>
                  <a:gd name="T59" fmla="*/ 11 h 283"/>
                  <a:gd name="T60" fmla="*/ 2 w 706"/>
                  <a:gd name="T61" fmla="*/ 11 h 283"/>
                  <a:gd name="T62" fmla="*/ 3 w 706"/>
                  <a:gd name="T63" fmla="*/ 12 h 283"/>
                  <a:gd name="T64" fmla="*/ 3 w 706"/>
                  <a:gd name="T65" fmla="*/ 12 h 283"/>
                  <a:gd name="T66" fmla="*/ 4 w 706"/>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06"/>
                  <a:gd name="T103" fmla="*/ 0 h 283"/>
                  <a:gd name="T104" fmla="*/ 706 w 706"/>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06" h="283">
                    <a:moveTo>
                      <a:pt x="615" y="283"/>
                    </a:moveTo>
                    <a:lnTo>
                      <a:pt x="622" y="282"/>
                    </a:lnTo>
                    <a:lnTo>
                      <a:pt x="629" y="281"/>
                    </a:lnTo>
                    <a:lnTo>
                      <a:pt x="637" y="279"/>
                    </a:lnTo>
                    <a:lnTo>
                      <a:pt x="644" y="277"/>
                    </a:lnTo>
                    <a:lnTo>
                      <a:pt x="653" y="274"/>
                    </a:lnTo>
                    <a:lnTo>
                      <a:pt x="660" y="271"/>
                    </a:lnTo>
                    <a:lnTo>
                      <a:pt x="667" y="267"/>
                    </a:lnTo>
                    <a:lnTo>
                      <a:pt x="674" y="263"/>
                    </a:lnTo>
                    <a:lnTo>
                      <a:pt x="681" y="258"/>
                    </a:lnTo>
                    <a:lnTo>
                      <a:pt x="687" y="252"/>
                    </a:lnTo>
                    <a:lnTo>
                      <a:pt x="693" y="247"/>
                    </a:lnTo>
                    <a:lnTo>
                      <a:pt x="697" y="241"/>
                    </a:lnTo>
                    <a:lnTo>
                      <a:pt x="701" y="235"/>
                    </a:lnTo>
                    <a:lnTo>
                      <a:pt x="703" y="229"/>
                    </a:lnTo>
                    <a:lnTo>
                      <a:pt x="705" y="222"/>
                    </a:lnTo>
                    <a:lnTo>
                      <a:pt x="706" y="216"/>
                    </a:lnTo>
                    <a:lnTo>
                      <a:pt x="686" y="68"/>
                    </a:lnTo>
                    <a:lnTo>
                      <a:pt x="685" y="61"/>
                    </a:lnTo>
                    <a:lnTo>
                      <a:pt x="683" y="53"/>
                    </a:lnTo>
                    <a:lnTo>
                      <a:pt x="681" y="47"/>
                    </a:lnTo>
                    <a:lnTo>
                      <a:pt x="679" y="41"/>
                    </a:lnTo>
                    <a:lnTo>
                      <a:pt x="676" y="35"/>
                    </a:lnTo>
                    <a:lnTo>
                      <a:pt x="673" y="30"/>
                    </a:lnTo>
                    <a:lnTo>
                      <a:pt x="669" y="25"/>
                    </a:lnTo>
                    <a:lnTo>
                      <a:pt x="664" y="20"/>
                    </a:lnTo>
                    <a:lnTo>
                      <a:pt x="659" y="16"/>
                    </a:lnTo>
                    <a:lnTo>
                      <a:pt x="654" y="11"/>
                    </a:lnTo>
                    <a:lnTo>
                      <a:pt x="648" y="8"/>
                    </a:lnTo>
                    <a:lnTo>
                      <a:pt x="641" y="5"/>
                    </a:lnTo>
                    <a:lnTo>
                      <a:pt x="635" y="3"/>
                    </a:lnTo>
                    <a:lnTo>
                      <a:pt x="628" y="1"/>
                    </a:lnTo>
                    <a:lnTo>
                      <a:pt x="622" y="0"/>
                    </a:lnTo>
                    <a:lnTo>
                      <a:pt x="615" y="0"/>
                    </a:lnTo>
                    <a:lnTo>
                      <a:pt x="92" y="0"/>
                    </a:lnTo>
                    <a:lnTo>
                      <a:pt x="84" y="0"/>
                    </a:lnTo>
                    <a:lnTo>
                      <a:pt x="77" y="1"/>
                    </a:lnTo>
                    <a:lnTo>
                      <a:pt x="71" y="3"/>
                    </a:lnTo>
                    <a:lnTo>
                      <a:pt x="63" y="5"/>
                    </a:lnTo>
                    <a:lnTo>
                      <a:pt x="57" y="8"/>
                    </a:lnTo>
                    <a:lnTo>
                      <a:pt x="52" y="11"/>
                    </a:lnTo>
                    <a:lnTo>
                      <a:pt x="46" y="16"/>
                    </a:lnTo>
                    <a:lnTo>
                      <a:pt x="41" y="20"/>
                    </a:lnTo>
                    <a:lnTo>
                      <a:pt x="37" y="25"/>
                    </a:lnTo>
                    <a:lnTo>
                      <a:pt x="33" y="30"/>
                    </a:lnTo>
                    <a:lnTo>
                      <a:pt x="30" y="35"/>
                    </a:lnTo>
                    <a:lnTo>
                      <a:pt x="27" y="41"/>
                    </a:lnTo>
                    <a:lnTo>
                      <a:pt x="24" y="47"/>
                    </a:lnTo>
                    <a:lnTo>
                      <a:pt x="22" y="53"/>
                    </a:lnTo>
                    <a:lnTo>
                      <a:pt x="21" y="61"/>
                    </a:lnTo>
                    <a:lnTo>
                      <a:pt x="21" y="68"/>
                    </a:lnTo>
                    <a:lnTo>
                      <a:pt x="0" y="216"/>
                    </a:lnTo>
                    <a:lnTo>
                      <a:pt x="0" y="222"/>
                    </a:lnTo>
                    <a:lnTo>
                      <a:pt x="2" y="229"/>
                    </a:lnTo>
                    <a:lnTo>
                      <a:pt x="4" y="235"/>
                    </a:lnTo>
                    <a:lnTo>
                      <a:pt x="8" y="241"/>
                    </a:lnTo>
                    <a:lnTo>
                      <a:pt x="13" y="247"/>
                    </a:lnTo>
                    <a:lnTo>
                      <a:pt x="18" y="252"/>
                    </a:lnTo>
                    <a:lnTo>
                      <a:pt x="24" y="258"/>
                    </a:lnTo>
                    <a:lnTo>
                      <a:pt x="31" y="263"/>
                    </a:lnTo>
                    <a:lnTo>
                      <a:pt x="38" y="267"/>
                    </a:lnTo>
                    <a:lnTo>
                      <a:pt x="45" y="271"/>
                    </a:lnTo>
                    <a:lnTo>
                      <a:pt x="52" y="274"/>
                    </a:lnTo>
                    <a:lnTo>
                      <a:pt x="60" y="277"/>
                    </a:lnTo>
                    <a:lnTo>
                      <a:pt x="69" y="279"/>
                    </a:lnTo>
                    <a:lnTo>
                      <a:pt x="76" y="281"/>
                    </a:lnTo>
                    <a:lnTo>
                      <a:pt x="84" y="282"/>
                    </a:lnTo>
                    <a:lnTo>
                      <a:pt x="92" y="283"/>
                    </a:lnTo>
                    <a:lnTo>
                      <a:pt x="615" y="283"/>
                    </a:lnTo>
                    <a:close/>
                  </a:path>
                </a:pathLst>
              </a:custGeom>
              <a:solidFill>
                <a:srgbClr val="7F7F7F"/>
              </a:solidFill>
              <a:ln w="0">
                <a:solidFill>
                  <a:srgbClr val="000000"/>
                </a:solidFill>
                <a:round/>
                <a:headEnd/>
                <a:tailEnd/>
              </a:ln>
            </p:spPr>
            <p:txBody>
              <a:bodyPr/>
              <a:lstStyle/>
              <a:p>
                <a:pPr algn="ctr"/>
                <a:endParaRPr lang="en-US" sz="1800"/>
              </a:p>
            </p:txBody>
          </p:sp>
          <p:sp>
            <p:nvSpPr>
              <p:cNvPr id="309530" name="Freeform 447"/>
              <p:cNvSpPr>
                <a:spLocks/>
              </p:cNvSpPr>
              <p:nvPr/>
            </p:nvSpPr>
            <p:spPr bwMode="auto">
              <a:xfrm>
                <a:off x="4531" y="1288"/>
                <a:ext cx="29" cy="12"/>
              </a:xfrm>
              <a:custGeom>
                <a:avLst/>
                <a:gdLst>
                  <a:gd name="T0" fmla="*/ 25 w 674"/>
                  <a:gd name="T1" fmla="*/ 12 h 269"/>
                  <a:gd name="T2" fmla="*/ 26 w 674"/>
                  <a:gd name="T3" fmla="*/ 12 h 269"/>
                  <a:gd name="T4" fmla="*/ 27 w 674"/>
                  <a:gd name="T5" fmla="*/ 12 h 269"/>
                  <a:gd name="T6" fmla="*/ 27 w 674"/>
                  <a:gd name="T7" fmla="*/ 11 h 269"/>
                  <a:gd name="T8" fmla="*/ 28 w 674"/>
                  <a:gd name="T9" fmla="*/ 11 h 269"/>
                  <a:gd name="T10" fmla="*/ 28 w 674"/>
                  <a:gd name="T11" fmla="*/ 10 h 269"/>
                  <a:gd name="T12" fmla="*/ 29 w 674"/>
                  <a:gd name="T13" fmla="*/ 10 h 269"/>
                  <a:gd name="T14" fmla="*/ 29 w 674"/>
                  <a:gd name="T15" fmla="*/ 9 h 269"/>
                  <a:gd name="T16" fmla="*/ 28 w 674"/>
                  <a:gd name="T17" fmla="*/ 3 h 269"/>
                  <a:gd name="T18" fmla="*/ 28 w 674"/>
                  <a:gd name="T19" fmla="*/ 2 h 269"/>
                  <a:gd name="T20" fmla="*/ 28 w 674"/>
                  <a:gd name="T21" fmla="*/ 2 h 269"/>
                  <a:gd name="T22" fmla="*/ 28 w 674"/>
                  <a:gd name="T23" fmla="*/ 1 h 269"/>
                  <a:gd name="T24" fmla="*/ 27 w 674"/>
                  <a:gd name="T25" fmla="*/ 1 h 269"/>
                  <a:gd name="T26" fmla="*/ 27 w 674"/>
                  <a:gd name="T27" fmla="*/ 0 h 269"/>
                  <a:gd name="T28" fmla="*/ 26 w 674"/>
                  <a:gd name="T29" fmla="*/ 0 h 269"/>
                  <a:gd name="T30" fmla="*/ 26 w 674"/>
                  <a:gd name="T31" fmla="*/ 0 h 269"/>
                  <a:gd name="T32" fmla="*/ 25 w 674"/>
                  <a:gd name="T33" fmla="*/ 0 h 269"/>
                  <a:gd name="T34" fmla="*/ 3 w 674"/>
                  <a:gd name="T35" fmla="*/ 0 h 269"/>
                  <a:gd name="T36" fmla="*/ 3 w 674"/>
                  <a:gd name="T37" fmla="*/ 0 h 269"/>
                  <a:gd name="T38" fmla="*/ 2 w 674"/>
                  <a:gd name="T39" fmla="*/ 0 h 269"/>
                  <a:gd name="T40" fmla="*/ 2 w 674"/>
                  <a:gd name="T41" fmla="*/ 1 h 269"/>
                  <a:gd name="T42" fmla="*/ 2 w 674"/>
                  <a:gd name="T43" fmla="*/ 1 h 269"/>
                  <a:gd name="T44" fmla="*/ 1 w 674"/>
                  <a:gd name="T45" fmla="*/ 1 h 269"/>
                  <a:gd name="T46" fmla="*/ 1 w 674"/>
                  <a:gd name="T47" fmla="*/ 2 h 269"/>
                  <a:gd name="T48" fmla="*/ 1 w 674"/>
                  <a:gd name="T49" fmla="*/ 3 h 269"/>
                  <a:gd name="T50" fmla="*/ 0 w 674"/>
                  <a:gd name="T51" fmla="*/ 9 h 269"/>
                  <a:gd name="T52" fmla="*/ 0 w 674"/>
                  <a:gd name="T53" fmla="*/ 10 h 269"/>
                  <a:gd name="T54" fmla="*/ 0 w 674"/>
                  <a:gd name="T55" fmla="*/ 10 h 269"/>
                  <a:gd name="T56" fmla="*/ 1 w 674"/>
                  <a:gd name="T57" fmla="*/ 11 h 269"/>
                  <a:gd name="T58" fmla="*/ 1 w 674"/>
                  <a:gd name="T59" fmla="*/ 11 h 269"/>
                  <a:gd name="T60" fmla="*/ 2 w 674"/>
                  <a:gd name="T61" fmla="*/ 12 h 269"/>
                  <a:gd name="T62" fmla="*/ 2 w 674"/>
                  <a:gd name="T63" fmla="*/ 12 h 269"/>
                  <a:gd name="T64" fmla="*/ 3 w 674"/>
                  <a:gd name="T65" fmla="*/ 12 h 269"/>
                  <a:gd name="T66" fmla="*/ 4 w 674"/>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269"/>
                  <a:gd name="T104" fmla="*/ 674 w 674"/>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269">
                    <a:moveTo>
                      <a:pt x="585" y="269"/>
                    </a:moveTo>
                    <a:lnTo>
                      <a:pt x="592" y="268"/>
                    </a:lnTo>
                    <a:lnTo>
                      <a:pt x="600" y="267"/>
                    </a:lnTo>
                    <a:lnTo>
                      <a:pt x="607" y="266"/>
                    </a:lnTo>
                    <a:lnTo>
                      <a:pt x="614" y="264"/>
                    </a:lnTo>
                    <a:lnTo>
                      <a:pt x="621" y="261"/>
                    </a:lnTo>
                    <a:lnTo>
                      <a:pt x="630" y="258"/>
                    </a:lnTo>
                    <a:lnTo>
                      <a:pt x="636" y="254"/>
                    </a:lnTo>
                    <a:lnTo>
                      <a:pt x="643" y="250"/>
                    </a:lnTo>
                    <a:lnTo>
                      <a:pt x="649" y="245"/>
                    </a:lnTo>
                    <a:lnTo>
                      <a:pt x="655" y="240"/>
                    </a:lnTo>
                    <a:lnTo>
                      <a:pt x="660" y="235"/>
                    </a:lnTo>
                    <a:lnTo>
                      <a:pt x="664" y="230"/>
                    </a:lnTo>
                    <a:lnTo>
                      <a:pt x="669" y="224"/>
                    </a:lnTo>
                    <a:lnTo>
                      <a:pt x="671" y="218"/>
                    </a:lnTo>
                    <a:lnTo>
                      <a:pt x="673" y="212"/>
                    </a:lnTo>
                    <a:lnTo>
                      <a:pt x="674" y="205"/>
                    </a:lnTo>
                    <a:lnTo>
                      <a:pt x="653" y="64"/>
                    </a:lnTo>
                    <a:lnTo>
                      <a:pt x="652" y="57"/>
                    </a:lnTo>
                    <a:lnTo>
                      <a:pt x="651" y="51"/>
                    </a:lnTo>
                    <a:lnTo>
                      <a:pt x="649" y="44"/>
                    </a:lnTo>
                    <a:lnTo>
                      <a:pt x="647" y="38"/>
                    </a:lnTo>
                    <a:lnTo>
                      <a:pt x="644" y="33"/>
                    </a:lnTo>
                    <a:lnTo>
                      <a:pt x="641" y="28"/>
                    </a:lnTo>
                    <a:lnTo>
                      <a:pt x="637" y="23"/>
                    </a:lnTo>
                    <a:lnTo>
                      <a:pt x="633" y="19"/>
                    </a:lnTo>
                    <a:lnTo>
                      <a:pt x="627" y="15"/>
                    </a:lnTo>
                    <a:lnTo>
                      <a:pt x="622" y="11"/>
                    </a:lnTo>
                    <a:lnTo>
                      <a:pt x="617" y="7"/>
                    </a:lnTo>
                    <a:lnTo>
                      <a:pt x="611" y="4"/>
                    </a:lnTo>
                    <a:lnTo>
                      <a:pt x="605" y="2"/>
                    </a:lnTo>
                    <a:lnTo>
                      <a:pt x="599" y="1"/>
                    </a:lnTo>
                    <a:lnTo>
                      <a:pt x="592" y="0"/>
                    </a:lnTo>
                    <a:lnTo>
                      <a:pt x="585" y="0"/>
                    </a:lnTo>
                    <a:lnTo>
                      <a:pt x="88" y="0"/>
                    </a:lnTo>
                    <a:lnTo>
                      <a:pt x="80" y="0"/>
                    </a:lnTo>
                    <a:lnTo>
                      <a:pt x="73" y="1"/>
                    </a:lnTo>
                    <a:lnTo>
                      <a:pt x="67" y="2"/>
                    </a:lnTo>
                    <a:lnTo>
                      <a:pt x="61" y="4"/>
                    </a:lnTo>
                    <a:lnTo>
                      <a:pt x="55" y="7"/>
                    </a:lnTo>
                    <a:lnTo>
                      <a:pt x="50" y="11"/>
                    </a:lnTo>
                    <a:lnTo>
                      <a:pt x="44" y="15"/>
                    </a:lnTo>
                    <a:lnTo>
                      <a:pt x="39" y="19"/>
                    </a:lnTo>
                    <a:lnTo>
                      <a:pt x="35" y="23"/>
                    </a:lnTo>
                    <a:lnTo>
                      <a:pt x="31" y="28"/>
                    </a:lnTo>
                    <a:lnTo>
                      <a:pt x="28" y="33"/>
                    </a:lnTo>
                    <a:lnTo>
                      <a:pt x="25" y="38"/>
                    </a:lnTo>
                    <a:lnTo>
                      <a:pt x="23" y="44"/>
                    </a:lnTo>
                    <a:lnTo>
                      <a:pt x="21" y="51"/>
                    </a:lnTo>
                    <a:lnTo>
                      <a:pt x="20" y="57"/>
                    </a:lnTo>
                    <a:lnTo>
                      <a:pt x="20" y="64"/>
                    </a:lnTo>
                    <a:lnTo>
                      <a:pt x="0" y="205"/>
                    </a:lnTo>
                    <a:lnTo>
                      <a:pt x="0" y="212"/>
                    </a:lnTo>
                    <a:lnTo>
                      <a:pt x="2" y="218"/>
                    </a:lnTo>
                    <a:lnTo>
                      <a:pt x="4" y="224"/>
                    </a:lnTo>
                    <a:lnTo>
                      <a:pt x="9" y="230"/>
                    </a:lnTo>
                    <a:lnTo>
                      <a:pt x="13" y="235"/>
                    </a:lnTo>
                    <a:lnTo>
                      <a:pt x="18" y="240"/>
                    </a:lnTo>
                    <a:lnTo>
                      <a:pt x="23" y="245"/>
                    </a:lnTo>
                    <a:lnTo>
                      <a:pt x="30" y="250"/>
                    </a:lnTo>
                    <a:lnTo>
                      <a:pt x="36" y="254"/>
                    </a:lnTo>
                    <a:lnTo>
                      <a:pt x="43" y="258"/>
                    </a:lnTo>
                    <a:lnTo>
                      <a:pt x="51" y="261"/>
                    </a:lnTo>
                    <a:lnTo>
                      <a:pt x="58" y="264"/>
                    </a:lnTo>
                    <a:lnTo>
                      <a:pt x="65" y="266"/>
                    </a:lnTo>
                    <a:lnTo>
                      <a:pt x="73" y="267"/>
                    </a:lnTo>
                    <a:lnTo>
                      <a:pt x="80" y="268"/>
                    </a:lnTo>
                    <a:lnTo>
                      <a:pt x="88" y="269"/>
                    </a:lnTo>
                    <a:lnTo>
                      <a:pt x="585" y="269"/>
                    </a:lnTo>
                    <a:close/>
                  </a:path>
                </a:pathLst>
              </a:custGeom>
              <a:solidFill>
                <a:srgbClr val="F2F3F1"/>
              </a:solidFill>
              <a:ln w="0">
                <a:solidFill>
                  <a:srgbClr val="000000"/>
                </a:solidFill>
                <a:round/>
                <a:headEnd/>
                <a:tailEnd/>
              </a:ln>
            </p:spPr>
            <p:txBody>
              <a:bodyPr/>
              <a:lstStyle/>
              <a:p>
                <a:pPr algn="ctr"/>
                <a:endParaRPr lang="en-US" sz="1800"/>
              </a:p>
            </p:txBody>
          </p:sp>
          <p:sp>
            <p:nvSpPr>
              <p:cNvPr id="309531" name="Freeform 448"/>
              <p:cNvSpPr>
                <a:spLocks/>
              </p:cNvSpPr>
              <p:nvPr/>
            </p:nvSpPr>
            <p:spPr bwMode="auto">
              <a:xfrm>
                <a:off x="4535" y="1294"/>
                <a:ext cx="22" cy="5"/>
              </a:xfrm>
              <a:custGeom>
                <a:avLst/>
                <a:gdLst>
                  <a:gd name="T0" fmla="*/ 22 w 493"/>
                  <a:gd name="T1" fmla="*/ 2 h 121"/>
                  <a:gd name="T2" fmla="*/ 22 w 493"/>
                  <a:gd name="T3" fmla="*/ 3 h 121"/>
                  <a:gd name="T4" fmla="*/ 22 w 493"/>
                  <a:gd name="T5" fmla="*/ 3 h 121"/>
                  <a:gd name="T6" fmla="*/ 22 w 493"/>
                  <a:gd name="T7" fmla="*/ 3 h 121"/>
                  <a:gd name="T8" fmla="*/ 22 w 493"/>
                  <a:gd name="T9" fmla="*/ 3 h 121"/>
                  <a:gd name="T10" fmla="*/ 22 w 493"/>
                  <a:gd name="T11" fmla="*/ 4 h 121"/>
                  <a:gd name="T12" fmla="*/ 22 w 493"/>
                  <a:gd name="T13" fmla="*/ 4 h 121"/>
                  <a:gd name="T14" fmla="*/ 21 w 493"/>
                  <a:gd name="T15" fmla="*/ 4 h 121"/>
                  <a:gd name="T16" fmla="*/ 21 w 493"/>
                  <a:gd name="T17" fmla="*/ 4 h 121"/>
                  <a:gd name="T18" fmla="*/ 21 w 493"/>
                  <a:gd name="T19" fmla="*/ 4 h 121"/>
                  <a:gd name="T20" fmla="*/ 21 w 493"/>
                  <a:gd name="T21" fmla="*/ 5 h 121"/>
                  <a:gd name="T22" fmla="*/ 21 w 493"/>
                  <a:gd name="T23" fmla="*/ 5 h 121"/>
                  <a:gd name="T24" fmla="*/ 21 w 493"/>
                  <a:gd name="T25" fmla="*/ 5 h 121"/>
                  <a:gd name="T26" fmla="*/ 20 w 493"/>
                  <a:gd name="T27" fmla="*/ 5 h 121"/>
                  <a:gd name="T28" fmla="*/ 20 w 493"/>
                  <a:gd name="T29" fmla="*/ 5 h 121"/>
                  <a:gd name="T30" fmla="*/ 20 w 493"/>
                  <a:gd name="T31" fmla="*/ 5 h 121"/>
                  <a:gd name="T32" fmla="*/ 19 w 493"/>
                  <a:gd name="T33" fmla="*/ 5 h 121"/>
                  <a:gd name="T34" fmla="*/ 3 w 493"/>
                  <a:gd name="T35" fmla="*/ 5 h 121"/>
                  <a:gd name="T36" fmla="*/ 2 w 493"/>
                  <a:gd name="T37" fmla="*/ 5 h 121"/>
                  <a:gd name="T38" fmla="*/ 2 w 493"/>
                  <a:gd name="T39" fmla="*/ 5 h 121"/>
                  <a:gd name="T40" fmla="*/ 2 w 493"/>
                  <a:gd name="T41" fmla="*/ 5 h 121"/>
                  <a:gd name="T42" fmla="*/ 1 w 493"/>
                  <a:gd name="T43" fmla="*/ 5 h 121"/>
                  <a:gd name="T44" fmla="*/ 1 w 493"/>
                  <a:gd name="T45" fmla="*/ 5 h 121"/>
                  <a:gd name="T46" fmla="*/ 1 w 493"/>
                  <a:gd name="T47" fmla="*/ 5 h 121"/>
                  <a:gd name="T48" fmla="*/ 1 w 493"/>
                  <a:gd name="T49" fmla="*/ 4 h 121"/>
                  <a:gd name="T50" fmla="*/ 1 w 493"/>
                  <a:gd name="T51" fmla="*/ 4 h 121"/>
                  <a:gd name="T52" fmla="*/ 0 w 493"/>
                  <a:gd name="T53" fmla="*/ 4 h 121"/>
                  <a:gd name="T54" fmla="*/ 0 w 493"/>
                  <a:gd name="T55" fmla="*/ 4 h 121"/>
                  <a:gd name="T56" fmla="*/ 0 w 493"/>
                  <a:gd name="T57" fmla="*/ 4 h 121"/>
                  <a:gd name="T58" fmla="*/ 0 w 493"/>
                  <a:gd name="T59" fmla="*/ 3 h 121"/>
                  <a:gd name="T60" fmla="*/ 0 w 493"/>
                  <a:gd name="T61" fmla="*/ 3 h 121"/>
                  <a:gd name="T62" fmla="*/ 0 w 493"/>
                  <a:gd name="T63" fmla="*/ 3 h 121"/>
                  <a:gd name="T64" fmla="*/ 0 w 493"/>
                  <a:gd name="T65" fmla="*/ 3 h 121"/>
                  <a:gd name="T66" fmla="*/ 0 w 493"/>
                  <a:gd name="T67" fmla="*/ 2 h 121"/>
                  <a:gd name="T68" fmla="*/ 0 w 493"/>
                  <a:gd name="T69" fmla="*/ 0 h 121"/>
                  <a:gd name="T70" fmla="*/ 22 w 493"/>
                  <a:gd name="T71" fmla="*/ 0 h 121"/>
                  <a:gd name="T72" fmla="*/ 22 w 493"/>
                  <a:gd name="T73" fmla="*/ 2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3"/>
                  <a:gd name="T112" fmla="*/ 0 h 121"/>
                  <a:gd name="T113" fmla="*/ 493 w 49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3" h="121">
                    <a:moveTo>
                      <a:pt x="493" y="60"/>
                    </a:moveTo>
                    <a:lnTo>
                      <a:pt x="492" y="65"/>
                    </a:lnTo>
                    <a:lnTo>
                      <a:pt x="492" y="71"/>
                    </a:lnTo>
                    <a:lnTo>
                      <a:pt x="490" y="77"/>
                    </a:lnTo>
                    <a:lnTo>
                      <a:pt x="489" y="83"/>
                    </a:lnTo>
                    <a:lnTo>
                      <a:pt x="487" y="88"/>
                    </a:lnTo>
                    <a:lnTo>
                      <a:pt x="484" y="93"/>
                    </a:lnTo>
                    <a:lnTo>
                      <a:pt x="481" y="98"/>
                    </a:lnTo>
                    <a:lnTo>
                      <a:pt x="478" y="102"/>
                    </a:lnTo>
                    <a:lnTo>
                      <a:pt x="474" y="106"/>
                    </a:lnTo>
                    <a:lnTo>
                      <a:pt x="470" y="109"/>
                    </a:lnTo>
                    <a:lnTo>
                      <a:pt x="465" y="112"/>
                    </a:lnTo>
                    <a:lnTo>
                      <a:pt x="460" y="115"/>
                    </a:lnTo>
                    <a:lnTo>
                      <a:pt x="454" y="117"/>
                    </a:lnTo>
                    <a:lnTo>
                      <a:pt x="448" y="118"/>
                    </a:lnTo>
                    <a:lnTo>
                      <a:pt x="442" y="119"/>
                    </a:lnTo>
                    <a:lnTo>
                      <a:pt x="436" y="121"/>
                    </a:lnTo>
                    <a:lnTo>
                      <a:pt x="57" y="121"/>
                    </a:lnTo>
                    <a:lnTo>
                      <a:pt x="50" y="119"/>
                    </a:lnTo>
                    <a:lnTo>
                      <a:pt x="44" y="118"/>
                    </a:lnTo>
                    <a:lnTo>
                      <a:pt x="39" y="117"/>
                    </a:lnTo>
                    <a:lnTo>
                      <a:pt x="33" y="115"/>
                    </a:lnTo>
                    <a:lnTo>
                      <a:pt x="27" y="112"/>
                    </a:lnTo>
                    <a:lnTo>
                      <a:pt x="23" y="109"/>
                    </a:lnTo>
                    <a:lnTo>
                      <a:pt x="19" y="106"/>
                    </a:lnTo>
                    <a:lnTo>
                      <a:pt x="15" y="102"/>
                    </a:lnTo>
                    <a:lnTo>
                      <a:pt x="11" y="98"/>
                    </a:lnTo>
                    <a:lnTo>
                      <a:pt x="8" y="93"/>
                    </a:lnTo>
                    <a:lnTo>
                      <a:pt x="6" y="88"/>
                    </a:lnTo>
                    <a:lnTo>
                      <a:pt x="3" y="83"/>
                    </a:lnTo>
                    <a:lnTo>
                      <a:pt x="2" y="77"/>
                    </a:lnTo>
                    <a:lnTo>
                      <a:pt x="1" y="71"/>
                    </a:lnTo>
                    <a:lnTo>
                      <a:pt x="0" y="65"/>
                    </a:lnTo>
                    <a:lnTo>
                      <a:pt x="0" y="60"/>
                    </a:lnTo>
                    <a:lnTo>
                      <a:pt x="3" y="0"/>
                    </a:lnTo>
                    <a:lnTo>
                      <a:pt x="490" y="0"/>
                    </a:lnTo>
                    <a:lnTo>
                      <a:pt x="493" y="60"/>
                    </a:lnTo>
                    <a:close/>
                  </a:path>
                </a:pathLst>
              </a:custGeom>
              <a:solidFill>
                <a:srgbClr val="A9B6B5"/>
              </a:solidFill>
              <a:ln w="0">
                <a:solidFill>
                  <a:srgbClr val="000000"/>
                </a:solidFill>
                <a:round/>
                <a:headEnd/>
                <a:tailEnd/>
              </a:ln>
            </p:spPr>
            <p:txBody>
              <a:bodyPr/>
              <a:lstStyle/>
              <a:p>
                <a:pPr algn="ctr"/>
                <a:endParaRPr lang="en-US" sz="1800"/>
              </a:p>
            </p:txBody>
          </p:sp>
          <p:sp>
            <p:nvSpPr>
              <p:cNvPr id="309532" name="Freeform 449"/>
              <p:cNvSpPr>
                <a:spLocks/>
              </p:cNvSpPr>
              <p:nvPr/>
            </p:nvSpPr>
            <p:spPr bwMode="auto">
              <a:xfrm>
                <a:off x="4532" y="1290"/>
                <a:ext cx="2" cy="8"/>
              </a:xfrm>
              <a:custGeom>
                <a:avLst/>
                <a:gdLst>
                  <a:gd name="T0" fmla="*/ 1 w 49"/>
                  <a:gd name="T1" fmla="*/ 8 h 200"/>
                  <a:gd name="T2" fmla="*/ 1 w 49"/>
                  <a:gd name="T3" fmla="*/ 8 h 200"/>
                  <a:gd name="T4" fmla="*/ 2 w 49"/>
                  <a:gd name="T5" fmla="*/ 8 h 200"/>
                  <a:gd name="T6" fmla="*/ 2 w 49"/>
                  <a:gd name="T7" fmla="*/ 8 h 200"/>
                  <a:gd name="T8" fmla="*/ 2 w 49"/>
                  <a:gd name="T9" fmla="*/ 8 h 200"/>
                  <a:gd name="T10" fmla="*/ 2 w 49"/>
                  <a:gd name="T11" fmla="*/ 8 h 200"/>
                  <a:gd name="T12" fmla="*/ 2 w 49"/>
                  <a:gd name="T13" fmla="*/ 7 h 200"/>
                  <a:gd name="T14" fmla="*/ 2 w 49"/>
                  <a:gd name="T15" fmla="*/ 7 h 200"/>
                  <a:gd name="T16" fmla="*/ 2 w 49"/>
                  <a:gd name="T17" fmla="*/ 1 h 200"/>
                  <a:gd name="T18" fmla="*/ 2 w 49"/>
                  <a:gd name="T19" fmla="*/ 1 h 200"/>
                  <a:gd name="T20" fmla="*/ 2 w 49"/>
                  <a:gd name="T21" fmla="*/ 0 h 200"/>
                  <a:gd name="T22" fmla="*/ 2 w 49"/>
                  <a:gd name="T23" fmla="*/ 0 h 200"/>
                  <a:gd name="T24" fmla="*/ 2 w 49"/>
                  <a:gd name="T25" fmla="*/ 0 h 200"/>
                  <a:gd name="T26" fmla="*/ 2 w 49"/>
                  <a:gd name="T27" fmla="*/ 0 h 200"/>
                  <a:gd name="T28" fmla="*/ 1 w 49"/>
                  <a:gd name="T29" fmla="*/ 0 h 200"/>
                  <a:gd name="T30" fmla="*/ 1 w 49"/>
                  <a:gd name="T31" fmla="*/ 0 h 200"/>
                  <a:gd name="T32" fmla="*/ 1 w 49"/>
                  <a:gd name="T33" fmla="*/ 0 h 200"/>
                  <a:gd name="T34" fmla="*/ 1 w 49"/>
                  <a:gd name="T35" fmla="*/ 0 h 200"/>
                  <a:gd name="T36" fmla="*/ 1 w 49"/>
                  <a:gd name="T37" fmla="*/ 0 h 200"/>
                  <a:gd name="T38" fmla="*/ 1 w 49"/>
                  <a:gd name="T39" fmla="*/ 0 h 200"/>
                  <a:gd name="T40" fmla="*/ 0 w 49"/>
                  <a:gd name="T41" fmla="*/ 0 h 200"/>
                  <a:gd name="T42" fmla="*/ 0 w 49"/>
                  <a:gd name="T43" fmla="*/ 0 h 200"/>
                  <a:gd name="T44" fmla="*/ 0 w 49"/>
                  <a:gd name="T45" fmla="*/ 0 h 200"/>
                  <a:gd name="T46" fmla="*/ 0 w 49"/>
                  <a:gd name="T47" fmla="*/ 1 h 200"/>
                  <a:gd name="T48" fmla="*/ 0 w 49"/>
                  <a:gd name="T49" fmla="*/ 1 h 200"/>
                  <a:gd name="T50" fmla="*/ 0 w 49"/>
                  <a:gd name="T51" fmla="*/ 7 h 200"/>
                  <a:gd name="T52" fmla="*/ 0 w 49"/>
                  <a:gd name="T53" fmla="*/ 7 h 200"/>
                  <a:gd name="T54" fmla="*/ 0 w 49"/>
                  <a:gd name="T55" fmla="*/ 7 h 200"/>
                  <a:gd name="T56" fmla="*/ 0 w 49"/>
                  <a:gd name="T57" fmla="*/ 7 h 200"/>
                  <a:gd name="T58" fmla="*/ 0 w 49"/>
                  <a:gd name="T59" fmla="*/ 8 h 200"/>
                  <a:gd name="T60" fmla="*/ 1 w 49"/>
                  <a:gd name="T61" fmla="*/ 8 h 200"/>
                  <a:gd name="T62" fmla="*/ 1 w 49"/>
                  <a:gd name="T63" fmla="*/ 8 h 200"/>
                  <a:gd name="T64" fmla="*/ 1 w 49"/>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9"/>
                  <a:gd name="T100" fmla="*/ 0 h 200"/>
                  <a:gd name="T101" fmla="*/ 49 w 49"/>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9" h="200">
                    <a:moveTo>
                      <a:pt x="28" y="200"/>
                    </a:moveTo>
                    <a:lnTo>
                      <a:pt x="30" y="199"/>
                    </a:lnTo>
                    <a:lnTo>
                      <a:pt x="32" y="199"/>
                    </a:lnTo>
                    <a:lnTo>
                      <a:pt x="34" y="199"/>
                    </a:lnTo>
                    <a:lnTo>
                      <a:pt x="36" y="198"/>
                    </a:lnTo>
                    <a:lnTo>
                      <a:pt x="38" y="197"/>
                    </a:lnTo>
                    <a:lnTo>
                      <a:pt x="39" y="196"/>
                    </a:lnTo>
                    <a:lnTo>
                      <a:pt x="41" y="195"/>
                    </a:lnTo>
                    <a:lnTo>
                      <a:pt x="43" y="194"/>
                    </a:lnTo>
                    <a:lnTo>
                      <a:pt x="44" y="192"/>
                    </a:lnTo>
                    <a:lnTo>
                      <a:pt x="45" y="191"/>
                    </a:lnTo>
                    <a:lnTo>
                      <a:pt x="46" y="189"/>
                    </a:lnTo>
                    <a:lnTo>
                      <a:pt x="47" y="188"/>
                    </a:lnTo>
                    <a:lnTo>
                      <a:pt x="48" y="186"/>
                    </a:lnTo>
                    <a:lnTo>
                      <a:pt x="48" y="184"/>
                    </a:lnTo>
                    <a:lnTo>
                      <a:pt x="48" y="182"/>
                    </a:lnTo>
                    <a:lnTo>
                      <a:pt x="49" y="181"/>
                    </a:lnTo>
                    <a:lnTo>
                      <a:pt x="49" y="20"/>
                    </a:lnTo>
                    <a:lnTo>
                      <a:pt x="48" y="18"/>
                    </a:lnTo>
                    <a:lnTo>
                      <a:pt x="48" y="16"/>
                    </a:lnTo>
                    <a:lnTo>
                      <a:pt x="48" y="14"/>
                    </a:lnTo>
                    <a:lnTo>
                      <a:pt x="47" y="12"/>
                    </a:lnTo>
                    <a:lnTo>
                      <a:pt x="46" y="10"/>
                    </a:lnTo>
                    <a:lnTo>
                      <a:pt x="45" y="8"/>
                    </a:lnTo>
                    <a:lnTo>
                      <a:pt x="44" y="7"/>
                    </a:lnTo>
                    <a:lnTo>
                      <a:pt x="43" y="5"/>
                    </a:lnTo>
                    <a:lnTo>
                      <a:pt x="41" y="4"/>
                    </a:lnTo>
                    <a:lnTo>
                      <a:pt x="39" y="3"/>
                    </a:lnTo>
                    <a:lnTo>
                      <a:pt x="38" y="2"/>
                    </a:lnTo>
                    <a:lnTo>
                      <a:pt x="36" y="1"/>
                    </a:lnTo>
                    <a:lnTo>
                      <a:pt x="34" y="0"/>
                    </a:lnTo>
                    <a:lnTo>
                      <a:pt x="32" y="0"/>
                    </a:lnTo>
                    <a:lnTo>
                      <a:pt x="30" y="0"/>
                    </a:lnTo>
                    <a:lnTo>
                      <a:pt x="28" y="0"/>
                    </a:lnTo>
                    <a:lnTo>
                      <a:pt x="25" y="0"/>
                    </a:lnTo>
                    <a:lnTo>
                      <a:pt x="22" y="0"/>
                    </a:lnTo>
                    <a:lnTo>
                      <a:pt x="21" y="0"/>
                    </a:lnTo>
                    <a:lnTo>
                      <a:pt x="19" y="1"/>
                    </a:lnTo>
                    <a:lnTo>
                      <a:pt x="17" y="2"/>
                    </a:lnTo>
                    <a:lnTo>
                      <a:pt x="15" y="3"/>
                    </a:lnTo>
                    <a:lnTo>
                      <a:pt x="14" y="4"/>
                    </a:lnTo>
                    <a:lnTo>
                      <a:pt x="12" y="5"/>
                    </a:lnTo>
                    <a:lnTo>
                      <a:pt x="11" y="7"/>
                    </a:lnTo>
                    <a:lnTo>
                      <a:pt x="10" y="8"/>
                    </a:lnTo>
                    <a:lnTo>
                      <a:pt x="9" y="10"/>
                    </a:lnTo>
                    <a:lnTo>
                      <a:pt x="8" y="12"/>
                    </a:lnTo>
                    <a:lnTo>
                      <a:pt x="7" y="14"/>
                    </a:lnTo>
                    <a:lnTo>
                      <a:pt x="7" y="16"/>
                    </a:lnTo>
                    <a:lnTo>
                      <a:pt x="7" y="18"/>
                    </a:lnTo>
                    <a:lnTo>
                      <a:pt x="7" y="20"/>
                    </a:lnTo>
                    <a:lnTo>
                      <a:pt x="0" y="167"/>
                    </a:lnTo>
                    <a:lnTo>
                      <a:pt x="0" y="169"/>
                    </a:lnTo>
                    <a:lnTo>
                      <a:pt x="0" y="171"/>
                    </a:lnTo>
                    <a:lnTo>
                      <a:pt x="1" y="175"/>
                    </a:lnTo>
                    <a:lnTo>
                      <a:pt x="2" y="177"/>
                    </a:lnTo>
                    <a:lnTo>
                      <a:pt x="4" y="180"/>
                    </a:lnTo>
                    <a:lnTo>
                      <a:pt x="5" y="182"/>
                    </a:lnTo>
                    <a:lnTo>
                      <a:pt x="7" y="185"/>
                    </a:lnTo>
                    <a:lnTo>
                      <a:pt x="9" y="188"/>
                    </a:lnTo>
                    <a:lnTo>
                      <a:pt x="11" y="190"/>
                    </a:lnTo>
                    <a:lnTo>
                      <a:pt x="13" y="192"/>
                    </a:lnTo>
                    <a:lnTo>
                      <a:pt x="15" y="194"/>
                    </a:lnTo>
                    <a:lnTo>
                      <a:pt x="18" y="196"/>
                    </a:lnTo>
                    <a:lnTo>
                      <a:pt x="20" y="197"/>
                    </a:lnTo>
                    <a:lnTo>
                      <a:pt x="22" y="199"/>
                    </a:lnTo>
                    <a:lnTo>
                      <a:pt x="25" y="199"/>
                    </a:lnTo>
                    <a:lnTo>
                      <a:pt x="28" y="200"/>
                    </a:lnTo>
                    <a:close/>
                  </a:path>
                </a:pathLst>
              </a:custGeom>
              <a:solidFill>
                <a:srgbClr val="C2D5D7"/>
              </a:solidFill>
              <a:ln w="0">
                <a:solidFill>
                  <a:srgbClr val="000000"/>
                </a:solidFill>
                <a:round/>
                <a:headEnd/>
                <a:tailEnd/>
              </a:ln>
            </p:spPr>
            <p:txBody>
              <a:bodyPr/>
              <a:lstStyle/>
              <a:p>
                <a:pPr algn="ctr"/>
                <a:endParaRPr lang="en-US" sz="1800"/>
              </a:p>
            </p:txBody>
          </p:sp>
          <p:sp>
            <p:nvSpPr>
              <p:cNvPr id="309533" name="Freeform 450"/>
              <p:cNvSpPr>
                <a:spLocks/>
              </p:cNvSpPr>
              <p:nvPr/>
            </p:nvSpPr>
            <p:spPr bwMode="auto">
              <a:xfrm>
                <a:off x="4557" y="1289"/>
                <a:ext cx="2" cy="9"/>
              </a:xfrm>
              <a:custGeom>
                <a:avLst/>
                <a:gdLst>
                  <a:gd name="T0" fmla="*/ 1 w 54"/>
                  <a:gd name="T1" fmla="*/ 9 h 208"/>
                  <a:gd name="T2" fmla="*/ 1 w 54"/>
                  <a:gd name="T3" fmla="*/ 9 h 208"/>
                  <a:gd name="T4" fmla="*/ 1 w 54"/>
                  <a:gd name="T5" fmla="*/ 9 h 208"/>
                  <a:gd name="T6" fmla="*/ 1 w 54"/>
                  <a:gd name="T7" fmla="*/ 9 h 208"/>
                  <a:gd name="T8" fmla="*/ 2 w 54"/>
                  <a:gd name="T9" fmla="*/ 8 h 208"/>
                  <a:gd name="T10" fmla="*/ 2 w 54"/>
                  <a:gd name="T11" fmla="*/ 8 h 208"/>
                  <a:gd name="T12" fmla="*/ 2 w 54"/>
                  <a:gd name="T13" fmla="*/ 8 h 208"/>
                  <a:gd name="T14" fmla="*/ 2 w 54"/>
                  <a:gd name="T15" fmla="*/ 8 h 208"/>
                  <a:gd name="T16" fmla="*/ 2 w 54"/>
                  <a:gd name="T17" fmla="*/ 1 h 208"/>
                  <a:gd name="T18" fmla="*/ 1 w 54"/>
                  <a:gd name="T19" fmla="*/ 1 h 208"/>
                  <a:gd name="T20" fmla="*/ 1 w 54"/>
                  <a:gd name="T21" fmla="*/ 0 h 208"/>
                  <a:gd name="T22" fmla="*/ 1 w 54"/>
                  <a:gd name="T23" fmla="*/ 0 h 208"/>
                  <a:gd name="T24" fmla="*/ 1 w 54"/>
                  <a:gd name="T25" fmla="*/ 0 h 208"/>
                  <a:gd name="T26" fmla="*/ 1 w 54"/>
                  <a:gd name="T27" fmla="*/ 0 h 208"/>
                  <a:gd name="T28" fmla="*/ 1 w 54"/>
                  <a:gd name="T29" fmla="*/ 0 h 208"/>
                  <a:gd name="T30" fmla="*/ 1 w 54"/>
                  <a:gd name="T31" fmla="*/ 0 h 208"/>
                  <a:gd name="T32" fmla="*/ 1 w 54"/>
                  <a:gd name="T33" fmla="*/ 0 h 208"/>
                  <a:gd name="T34" fmla="*/ 1 w 54"/>
                  <a:gd name="T35" fmla="*/ 0 h 208"/>
                  <a:gd name="T36" fmla="*/ 0 w 54"/>
                  <a:gd name="T37" fmla="*/ 0 h 208"/>
                  <a:gd name="T38" fmla="*/ 0 w 54"/>
                  <a:gd name="T39" fmla="*/ 0 h 208"/>
                  <a:gd name="T40" fmla="*/ 0 w 54"/>
                  <a:gd name="T41" fmla="*/ 0 h 208"/>
                  <a:gd name="T42" fmla="*/ 0 w 54"/>
                  <a:gd name="T43" fmla="*/ 0 h 208"/>
                  <a:gd name="T44" fmla="*/ 0 w 54"/>
                  <a:gd name="T45" fmla="*/ 1 h 208"/>
                  <a:gd name="T46" fmla="*/ 0 w 54"/>
                  <a:gd name="T47" fmla="*/ 1 h 208"/>
                  <a:gd name="T48" fmla="*/ 0 w 54"/>
                  <a:gd name="T49" fmla="*/ 1 h 208"/>
                  <a:gd name="T50" fmla="*/ 0 w 54"/>
                  <a:gd name="T51" fmla="*/ 8 h 208"/>
                  <a:gd name="T52" fmla="*/ 0 w 54"/>
                  <a:gd name="T53" fmla="*/ 8 h 208"/>
                  <a:gd name="T54" fmla="*/ 0 w 54"/>
                  <a:gd name="T55" fmla="*/ 9 h 208"/>
                  <a:gd name="T56" fmla="*/ 0 w 54"/>
                  <a:gd name="T57" fmla="*/ 9 h 208"/>
                  <a:gd name="T58" fmla="*/ 0 w 54"/>
                  <a:gd name="T59" fmla="*/ 9 h 208"/>
                  <a:gd name="T60" fmla="*/ 0 w 54"/>
                  <a:gd name="T61" fmla="*/ 9 h 208"/>
                  <a:gd name="T62" fmla="*/ 1 w 54"/>
                  <a:gd name="T63" fmla="*/ 9 h 208"/>
                  <a:gd name="T64" fmla="*/ 1 w 54"/>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08"/>
                  <a:gd name="T101" fmla="*/ 54 w 54"/>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08">
                    <a:moveTo>
                      <a:pt x="20" y="208"/>
                    </a:moveTo>
                    <a:lnTo>
                      <a:pt x="22" y="207"/>
                    </a:lnTo>
                    <a:lnTo>
                      <a:pt x="24" y="207"/>
                    </a:lnTo>
                    <a:lnTo>
                      <a:pt x="27" y="205"/>
                    </a:lnTo>
                    <a:lnTo>
                      <a:pt x="30" y="204"/>
                    </a:lnTo>
                    <a:lnTo>
                      <a:pt x="33" y="202"/>
                    </a:lnTo>
                    <a:lnTo>
                      <a:pt x="36" y="200"/>
                    </a:lnTo>
                    <a:lnTo>
                      <a:pt x="38" y="198"/>
                    </a:lnTo>
                    <a:lnTo>
                      <a:pt x="41" y="196"/>
                    </a:lnTo>
                    <a:lnTo>
                      <a:pt x="44" y="193"/>
                    </a:lnTo>
                    <a:lnTo>
                      <a:pt x="46" y="191"/>
                    </a:lnTo>
                    <a:lnTo>
                      <a:pt x="48" y="188"/>
                    </a:lnTo>
                    <a:lnTo>
                      <a:pt x="50" y="186"/>
                    </a:lnTo>
                    <a:lnTo>
                      <a:pt x="51" y="183"/>
                    </a:lnTo>
                    <a:lnTo>
                      <a:pt x="53" y="181"/>
                    </a:lnTo>
                    <a:lnTo>
                      <a:pt x="53" y="177"/>
                    </a:lnTo>
                    <a:lnTo>
                      <a:pt x="54" y="176"/>
                    </a:lnTo>
                    <a:lnTo>
                      <a:pt x="41" y="20"/>
                    </a:lnTo>
                    <a:lnTo>
                      <a:pt x="40" y="17"/>
                    </a:lnTo>
                    <a:lnTo>
                      <a:pt x="40" y="15"/>
                    </a:lnTo>
                    <a:lnTo>
                      <a:pt x="40" y="13"/>
                    </a:lnTo>
                    <a:lnTo>
                      <a:pt x="39" y="11"/>
                    </a:lnTo>
                    <a:lnTo>
                      <a:pt x="38" y="10"/>
                    </a:lnTo>
                    <a:lnTo>
                      <a:pt x="37" y="8"/>
                    </a:lnTo>
                    <a:lnTo>
                      <a:pt x="36" y="7"/>
                    </a:lnTo>
                    <a:lnTo>
                      <a:pt x="35" y="5"/>
                    </a:lnTo>
                    <a:lnTo>
                      <a:pt x="33" y="4"/>
                    </a:lnTo>
                    <a:lnTo>
                      <a:pt x="32" y="3"/>
                    </a:lnTo>
                    <a:lnTo>
                      <a:pt x="30" y="2"/>
                    </a:lnTo>
                    <a:lnTo>
                      <a:pt x="27" y="1"/>
                    </a:lnTo>
                    <a:lnTo>
                      <a:pt x="25" y="0"/>
                    </a:lnTo>
                    <a:lnTo>
                      <a:pt x="24" y="0"/>
                    </a:lnTo>
                    <a:lnTo>
                      <a:pt x="22" y="0"/>
                    </a:lnTo>
                    <a:lnTo>
                      <a:pt x="20" y="0"/>
                    </a:lnTo>
                    <a:lnTo>
                      <a:pt x="17" y="0"/>
                    </a:lnTo>
                    <a:lnTo>
                      <a:pt x="15" y="0"/>
                    </a:lnTo>
                    <a:lnTo>
                      <a:pt x="14" y="0"/>
                    </a:lnTo>
                    <a:lnTo>
                      <a:pt x="12" y="1"/>
                    </a:lnTo>
                    <a:lnTo>
                      <a:pt x="10" y="2"/>
                    </a:lnTo>
                    <a:lnTo>
                      <a:pt x="8" y="3"/>
                    </a:lnTo>
                    <a:lnTo>
                      <a:pt x="7" y="4"/>
                    </a:lnTo>
                    <a:lnTo>
                      <a:pt x="5" y="6"/>
                    </a:lnTo>
                    <a:lnTo>
                      <a:pt x="4" y="7"/>
                    </a:lnTo>
                    <a:lnTo>
                      <a:pt x="3" y="9"/>
                    </a:lnTo>
                    <a:lnTo>
                      <a:pt x="2" y="11"/>
                    </a:lnTo>
                    <a:lnTo>
                      <a:pt x="1" y="13"/>
                    </a:lnTo>
                    <a:lnTo>
                      <a:pt x="0" y="15"/>
                    </a:lnTo>
                    <a:lnTo>
                      <a:pt x="0" y="17"/>
                    </a:lnTo>
                    <a:lnTo>
                      <a:pt x="0" y="20"/>
                    </a:lnTo>
                    <a:lnTo>
                      <a:pt x="0" y="23"/>
                    </a:lnTo>
                    <a:lnTo>
                      <a:pt x="0" y="192"/>
                    </a:lnTo>
                    <a:lnTo>
                      <a:pt x="0" y="193"/>
                    </a:lnTo>
                    <a:lnTo>
                      <a:pt x="0" y="194"/>
                    </a:lnTo>
                    <a:lnTo>
                      <a:pt x="0" y="196"/>
                    </a:lnTo>
                    <a:lnTo>
                      <a:pt x="1" y="197"/>
                    </a:lnTo>
                    <a:lnTo>
                      <a:pt x="2" y="199"/>
                    </a:lnTo>
                    <a:lnTo>
                      <a:pt x="3" y="200"/>
                    </a:lnTo>
                    <a:lnTo>
                      <a:pt x="4" y="201"/>
                    </a:lnTo>
                    <a:lnTo>
                      <a:pt x="5" y="203"/>
                    </a:lnTo>
                    <a:lnTo>
                      <a:pt x="7" y="204"/>
                    </a:lnTo>
                    <a:lnTo>
                      <a:pt x="8" y="205"/>
                    </a:lnTo>
                    <a:lnTo>
                      <a:pt x="10" y="205"/>
                    </a:lnTo>
                    <a:lnTo>
                      <a:pt x="12" y="206"/>
                    </a:lnTo>
                    <a:lnTo>
                      <a:pt x="14" y="207"/>
                    </a:lnTo>
                    <a:lnTo>
                      <a:pt x="15" y="207"/>
                    </a:lnTo>
                    <a:lnTo>
                      <a:pt x="17" y="207"/>
                    </a:lnTo>
                    <a:lnTo>
                      <a:pt x="20" y="208"/>
                    </a:lnTo>
                    <a:close/>
                  </a:path>
                </a:pathLst>
              </a:custGeom>
              <a:solidFill>
                <a:srgbClr val="C2D5D7"/>
              </a:solidFill>
              <a:ln w="0">
                <a:solidFill>
                  <a:srgbClr val="000000"/>
                </a:solidFill>
                <a:round/>
                <a:headEnd/>
                <a:tailEnd/>
              </a:ln>
            </p:spPr>
            <p:txBody>
              <a:bodyPr/>
              <a:lstStyle/>
              <a:p>
                <a:pPr algn="ctr"/>
                <a:endParaRPr lang="en-US" sz="1800"/>
              </a:p>
            </p:txBody>
          </p:sp>
          <p:sp>
            <p:nvSpPr>
              <p:cNvPr id="309534" name="Freeform 451"/>
              <p:cNvSpPr>
                <a:spLocks/>
              </p:cNvSpPr>
              <p:nvPr/>
            </p:nvSpPr>
            <p:spPr bwMode="auto">
              <a:xfrm>
                <a:off x="4535" y="1289"/>
                <a:ext cx="22" cy="4"/>
              </a:xfrm>
              <a:custGeom>
                <a:avLst/>
                <a:gdLst>
                  <a:gd name="T0" fmla="*/ 20 w 507"/>
                  <a:gd name="T1" fmla="*/ 4 h 99"/>
                  <a:gd name="T2" fmla="*/ 20 w 507"/>
                  <a:gd name="T3" fmla="*/ 4 h 99"/>
                  <a:gd name="T4" fmla="*/ 21 w 507"/>
                  <a:gd name="T5" fmla="*/ 4 h 99"/>
                  <a:gd name="T6" fmla="*/ 21 w 507"/>
                  <a:gd name="T7" fmla="*/ 4 h 99"/>
                  <a:gd name="T8" fmla="*/ 21 w 507"/>
                  <a:gd name="T9" fmla="*/ 4 h 99"/>
                  <a:gd name="T10" fmla="*/ 22 w 507"/>
                  <a:gd name="T11" fmla="*/ 3 h 99"/>
                  <a:gd name="T12" fmla="*/ 22 w 507"/>
                  <a:gd name="T13" fmla="*/ 3 h 99"/>
                  <a:gd name="T14" fmla="*/ 22 w 507"/>
                  <a:gd name="T15" fmla="*/ 3 h 99"/>
                  <a:gd name="T16" fmla="*/ 22 w 507"/>
                  <a:gd name="T17" fmla="*/ 1 h 99"/>
                  <a:gd name="T18" fmla="*/ 22 w 507"/>
                  <a:gd name="T19" fmla="*/ 1 h 99"/>
                  <a:gd name="T20" fmla="*/ 22 w 507"/>
                  <a:gd name="T21" fmla="*/ 1 h 99"/>
                  <a:gd name="T22" fmla="*/ 22 w 507"/>
                  <a:gd name="T23" fmla="*/ 1 h 99"/>
                  <a:gd name="T24" fmla="*/ 21 w 507"/>
                  <a:gd name="T25" fmla="*/ 0 h 99"/>
                  <a:gd name="T26" fmla="*/ 21 w 507"/>
                  <a:gd name="T27" fmla="*/ 0 h 99"/>
                  <a:gd name="T28" fmla="*/ 21 w 507"/>
                  <a:gd name="T29" fmla="*/ 0 h 99"/>
                  <a:gd name="T30" fmla="*/ 20 w 507"/>
                  <a:gd name="T31" fmla="*/ 0 h 99"/>
                  <a:gd name="T32" fmla="*/ 20 w 507"/>
                  <a:gd name="T33" fmla="*/ 0 h 99"/>
                  <a:gd name="T34" fmla="*/ 2 w 507"/>
                  <a:gd name="T35" fmla="*/ 0 h 99"/>
                  <a:gd name="T36" fmla="*/ 2 w 507"/>
                  <a:gd name="T37" fmla="*/ 0 h 99"/>
                  <a:gd name="T38" fmla="*/ 1 w 507"/>
                  <a:gd name="T39" fmla="*/ 0 h 99"/>
                  <a:gd name="T40" fmla="*/ 1 w 507"/>
                  <a:gd name="T41" fmla="*/ 0 h 99"/>
                  <a:gd name="T42" fmla="*/ 1 w 507"/>
                  <a:gd name="T43" fmla="*/ 0 h 99"/>
                  <a:gd name="T44" fmla="*/ 0 w 507"/>
                  <a:gd name="T45" fmla="*/ 1 h 99"/>
                  <a:gd name="T46" fmla="*/ 0 w 507"/>
                  <a:gd name="T47" fmla="*/ 1 h 99"/>
                  <a:gd name="T48" fmla="*/ 0 w 507"/>
                  <a:gd name="T49" fmla="*/ 1 h 99"/>
                  <a:gd name="T50" fmla="*/ 0 w 507"/>
                  <a:gd name="T51" fmla="*/ 3 h 99"/>
                  <a:gd name="T52" fmla="*/ 0 w 507"/>
                  <a:gd name="T53" fmla="*/ 3 h 99"/>
                  <a:gd name="T54" fmla="*/ 0 w 507"/>
                  <a:gd name="T55" fmla="*/ 3 h 99"/>
                  <a:gd name="T56" fmla="*/ 0 w 507"/>
                  <a:gd name="T57" fmla="*/ 3 h 99"/>
                  <a:gd name="T58" fmla="*/ 1 w 507"/>
                  <a:gd name="T59" fmla="*/ 4 h 99"/>
                  <a:gd name="T60" fmla="*/ 1 w 507"/>
                  <a:gd name="T61" fmla="*/ 4 h 99"/>
                  <a:gd name="T62" fmla="*/ 1 w 507"/>
                  <a:gd name="T63" fmla="*/ 4 h 99"/>
                  <a:gd name="T64" fmla="*/ 2 w 507"/>
                  <a:gd name="T65" fmla="*/ 4 h 99"/>
                  <a:gd name="T66" fmla="*/ 2 w 507"/>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7"/>
                  <a:gd name="T103" fmla="*/ 0 h 99"/>
                  <a:gd name="T104" fmla="*/ 507 w 50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7" h="99">
                    <a:moveTo>
                      <a:pt x="452" y="99"/>
                    </a:moveTo>
                    <a:lnTo>
                      <a:pt x="457" y="98"/>
                    </a:lnTo>
                    <a:lnTo>
                      <a:pt x="462" y="98"/>
                    </a:lnTo>
                    <a:lnTo>
                      <a:pt x="468" y="97"/>
                    </a:lnTo>
                    <a:lnTo>
                      <a:pt x="473" y="96"/>
                    </a:lnTo>
                    <a:lnTo>
                      <a:pt x="478" y="95"/>
                    </a:lnTo>
                    <a:lnTo>
                      <a:pt x="482" y="93"/>
                    </a:lnTo>
                    <a:lnTo>
                      <a:pt x="486" y="91"/>
                    </a:lnTo>
                    <a:lnTo>
                      <a:pt x="490" y="89"/>
                    </a:lnTo>
                    <a:lnTo>
                      <a:pt x="493" y="87"/>
                    </a:lnTo>
                    <a:lnTo>
                      <a:pt x="496" y="85"/>
                    </a:lnTo>
                    <a:lnTo>
                      <a:pt x="499" y="82"/>
                    </a:lnTo>
                    <a:lnTo>
                      <a:pt x="501" y="80"/>
                    </a:lnTo>
                    <a:lnTo>
                      <a:pt x="503" y="77"/>
                    </a:lnTo>
                    <a:lnTo>
                      <a:pt x="504" y="74"/>
                    </a:lnTo>
                    <a:lnTo>
                      <a:pt x="506" y="71"/>
                    </a:lnTo>
                    <a:lnTo>
                      <a:pt x="507" y="67"/>
                    </a:lnTo>
                    <a:lnTo>
                      <a:pt x="507" y="32"/>
                    </a:lnTo>
                    <a:lnTo>
                      <a:pt x="506" y="27"/>
                    </a:lnTo>
                    <a:lnTo>
                      <a:pt x="504" y="24"/>
                    </a:lnTo>
                    <a:lnTo>
                      <a:pt x="503" y="21"/>
                    </a:lnTo>
                    <a:lnTo>
                      <a:pt x="501" y="18"/>
                    </a:lnTo>
                    <a:lnTo>
                      <a:pt x="499" y="16"/>
                    </a:lnTo>
                    <a:lnTo>
                      <a:pt x="496" y="13"/>
                    </a:lnTo>
                    <a:lnTo>
                      <a:pt x="493" y="11"/>
                    </a:lnTo>
                    <a:lnTo>
                      <a:pt x="490" y="9"/>
                    </a:lnTo>
                    <a:lnTo>
                      <a:pt x="486" y="7"/>
                    </a:lnTo>
                    <a:lnTo>
                      <a:pt x="482" y="5"/>
                    </a:lnTo>
                    <a:lnTo>
                      <a:pt x="478" y="3"/>
                    </a:lnTo>
                    <a:lnTo>
                      <a:pt x="473" y="2"/>
                    </a:lnTo>
                    <a:lnTo>
                      <a:pt x="468" y="1"/>
                    </a:lnTo>
                    <a:lnTo>
                      <a:pt x="462" y="0"/>
                    </a:lnTo>
                    <a:lnTo>
                      <a:pt x="457" y="0"/>
                    </a:lnTo>
                    <a:lnTo>
                      <a:pt x="452" y="0"/>
                    </a:lnTo>
                    <a:lnTo>
                      <a:pt x="54" y="0"/>
                    </a:lnTo>
                    <a:lnTo>
                      <a:pt x="48" y="0"/>
                    </a:lnTo>
                    <a:lnTo>
                      <a:pt x="43" y="0"/>
                    </a:lnTo>
                    <a:lnTo>
                      <a:pt x="37" y="1"/>
                    </a:lnTo>
                    <a:lnTo>
                      <a:pt x="32" y="2"/>
                    </a:lnTo>
                    <a:lnTo>
                      <a:pt x="28" y="3"/>
                    </a:lnTo>
                    <a:lnTo>
                      <a:pt x="23" y="5"/>
                    </a:lnTo>
                    <a:lnTo>
                      <a:pt x="19" y="7"/>
                    </a:lnTo>
                    <a:lnTo>
                      <a:pt x="16" y="9"/>
                    </a:lnTo>
                    <a:lnTo>
                      <a:pt x="12" y="11"/>
                    </a:lnTo>
                    <a:lnTo>
                      <a:pt x="9" y="13"/>
                    </a:lnTo>
                    <a:lnTo>
                      <a:pt x="7" y="16"/>
                    </a:lnTo>
                    <a:lnTo>
                      <a:pt x="5" y="18"/>
                    </a:lnTo>
                    <a:lnTo>
                      <a:pt x="3" y="21"/>
                    </a:lnTo>
                    <a:lnTo>
                      <a:pt x="1" y="24"/>
                    </a:lnTo>
                    <a:lnTo>
                      <a:pt x="0" y="27"/>
                    </a:lnTo>
                    <a:lnTo>
                      <a:pt x="0" y="32"/>
                    </a:lnTo>
                    <a:lnTo>
                      <a:pt x="0" y="67"/>
                    </a:lnTo>
                    <a:lnTo>
                      <a:pt x="0" y="71"/>
                    </a:lnTo>
                    <a:lnTo>
                      <a:pt x="1" y="74"/>
                    </a:lnTo>
                    <a:lnTo>
                      <a:pt x="3" y="77"/>
                    </a:lnTo>
                    <a:lnTo>
                      <a:pt x="5" y="80"/>
                    </a:lnTo>
                    <a:lnTo>
                      <a:pt x="7" y="82"/>
                    </a:lnTo>
                    <a:lnTo>
                      <a:pt x="9" y="85"/>
                    </a:lnTo>
                    <a:lnTo>
                      <a:pt x="12" y="87"/>
                    </a:lnTo>
                    <a:lnTo>
                      <a:pt x="16" y="89"/>
                    </a:lnTo>
                    <a:lnTo>
                      <a:pt x="19" y="91"/>
                    </a:lnTo>
                    <a:lnTo>
                      <a:pt x="23" y="93"/>
                    </a:lnTo>
                    <a:lnTo>
                      <a:pt x="28" y="95"/>
                    </a:lnTo>
                    <a:lnTo>
                      <a:pt x="32" y="96"/>
                    </a:lnTo>
                    <a:lnTo>
                      <a:pt x="37" y="97"/>
                    </a:lnTo>
                    <a:lnTo>
                      <a:pt x="43" y="98"/>
                    </a:lnTo>
                    <a:lnTo>
                      <a:pt x="48" y="98"/>
                    </a:lnTo>
                    <a:lnTo>
                      <a:pt x="54" y="99"/>
                    </a:lnTo>
                    <a:lnTo>
                      <a:pt x="452" y="99"/>
                    </a:lnTo>
                    <a:close/>
                  </a:path>
                </a:pathLst>
              </a:custGeom>
              <a:solidFill>
                <a:srgbClr val="CED9D9"/>
              </a:solidFill>
              <a:ln w="0">
                <a:solidFill>
                  <a:srgbClr val="000000"/>
                </a:solidFill>
                <a:round/>
                <a:headEnd/>
                <a:tailEnd/>
              </a:ln>
            </p:spPr>
            <p:txBody>
              <a:bodyPr/>
              <a:lstStyle/>
              <a:p>
                <a:pPr algn="ctr"/>
                <a:endParaRPr lang="en-US" sz="1800"/>
              </a:p>
            </p:txBody>
          </p:sp>
          <p:sp>
            <p:nvSpPr>
              <p:cNvPr id="309535" name="Freeform 452"/>
              <p:cNvSpPr>
                <a:spLocks/>
              </p:cNvSpPr>
              <p:nvPr/>
            </p:nvSpPr>
            <p:spPr bwMode="auto">
              <a:xfrm>
                <a:off x="4531" y="1274"/>
                <a:ext cx="25" cy="12"/>
              </a:xfrm>
              <a:custGeom>
                <a:avLst/>
                <a:gdLst>
                  <a:gd name="T0" fmla="*/ 22 w 589"/>
                  <a:gd name="T1" fmla="*/ 12 h 282"/>
                  <a:gd name="T2" fmla="*/ 23 w 589"/>
                  <a:gd name="T3" fmla="*/ 12 h 282"/>
                  <a:gd name="T4" fmla="*/ 23 w 589"/>
                  <a:gd name="T5" fmla="*/ 12 h 282"/>
                  <a:gd name="T6" fmla="*/ 24 w 589"/>
                  <a:gd name="T7" fmla="*/ 11 h 282"/>
                  <a:gd name="T8" fmla="*/ 24 w 589"/>
                  <a:gd name="T9" fmla="*/ 11 h 282"/>
                  <a:gd name="T10" fmla="*/ 25 w 589"/>
                  <a:gd name="T11" fmla="*/ 11 h 282"/>
                  <a:gd name="T12" fmla="*/ 25 w 589"/>
                  <a:gd name="T13" fmla="*/ 10 h 282"/>
                  <a:gd name="T14" fmla="*/ 25 w 589"/>
                  <a:gd name="T15" fmla="*/ 9 h 282"/>
                  <a:gd name="T16" fmla="*/ 24 w 589"/>
                  <a:gd name="T17" fmla="*/ 3 h 282"/>
                  <a:gd name="T18" fmla="*/ 24 w 589"/>
                  <a:gd name="T19" fmla="*/ 2 h 282"/>
                  <a:gd name="T20" fmla="*/ 24 w 589"/>
                  <a:gd name="T21" fmla="*/ 2 h 282"/>
                  <a:gd name="T22" fmla="*/ 24 w 589"/>
                  <a:gd name="T23" fmla="*/ 1 h 282"/>
                  <a:gd name="T24" fmla="*/ 24 w 589"/>
                  <a:gd name="T25" fmla="*/ 1 h 282"/>
                  <a:gd name="T26" fmla="*/ 23 w 589"/>
                  <a:gd name="T27" fmla="*/ 0 h 282"/>
                  <a:gd name="T28" fmla="*/ 23 w 589"/>
                  <a:gd name="T29" fmla="*/ 0 h 282"/>
                  <a:gd name="T30" fmla="*/ 22 w 589"/>
                  <a:gd name="T31" fmla="*/ 0 h 282"/>
                  <a:gd name="T32" fmla="*/ 22 w 589"/>
                  <a:gd name="T33" fmla="*/ 0 h 282"/>
                  <a:gd name="T34" fmla="*/ 3 w 589"/>
                  <a:gd name="T35" fmla="*/ 0 h 282"/>
                  <a:gd name="T36" fmla="*/ 3 w 589"/>
                  <a:gd name="T37" fmla="*/ 0 h 282"/>
                  <a:gd name="T38" fmla="*/ 2 w 589"/>
                  <a:gd name="T39" fmla="*/ 0 h 282"/>
                  <a:gd name="T40" fmla="*/ 2 w 589"/>
                  <a:gd name="T41" fmla="*/ 1 h 282"/>
                  <a:gd name="T42" fmla="*/ 1 w 589"/>
                  <a:gd name="T43" fmla="*/ 1 h 282"/>
                  <a:gd name="T44" fmla="*/ 1 w 589"/>
                  <a:gd name="T45" fmla="*/ 1 h 282"/>
                  <a:gd name="T46" fmla="*/ 1 w 589"/>
                  <a:gd name="T47" fmla="*/ 2 h 282"/>
                  <a:gd name="T48" fmla="*/ 1 w 589"/>
                  <a:gd name="T49" fmla="*/ 3 h 282"/>
                  <a:gd name="T50" fmla="*/ 0 w 589"/>
                  <a:gd name="T51" fmla="*/ 9 h 282"/>
                  <a:gd name="T52" fmla="*/ 0 w 589"/>
                  <a:gd name="T53" fmla="*/ 10 h 282"/>
                  <a:gd name="T54" fmla="*/ 0 w 589"/>
                  <a:gd name="T55" fmla="*/ 10 h 282"/>
                  <a:gd name="T56" fmla="*/ 1 w 589"/>
                  <a:gd name="T57" fmla="*/ 11 h 282"/>
                  <a:gd name="T58" fmla="*/ 1 w 589"/>
                  <a:gd name="T59" fmla="*/ 11 h 282"/>
                  <a:gd name="T60" fmla="*/ 2 w 589"/>
                  <a:gd name="T61" fmla="*/ 11 h 282"/>
                  <a:gd name="T62" fmla="*/ 2 w 589"/>
                  <a:gd name="T63" fmla="*/ 12 h 282"/>
                  <a:gd name="T64" fmla="*/ 3 w 589"/>
                  <a:gd name="T65" fmla="*/ 12 h 282"/>
                  <a:gd name="T66" fmla="*/ 3 w 589"/>
                  <a:gd name="T67" fmla="*/ 12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89"/>
                  <a:gd name="T103" fmla="*/ 0 h 282"/>
                  <a:gd name="T104" fmla="*/ 589 w 589"/>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89" h="282">
                    <a:moveTo>
                      <a:pt x="512" y="282"/>
                    </a:moveTo>
                    <a:lnTo>
                      <a:pt x="519" y="281"/>
                    </a:lnTo>
                    <a:lnTo>
                      <a:pt x="525" y="280"/>
                    </a:lnTo>
                    <a:lnTo>
                      <a:pt x="531" y="279"/>
                    </a:lnTo>
                    <a:lnTo>
                      <a:pt x="538" y="276"/>
                    </a:lnTo>
                    <a:lnTo>
                      <a:pt x="544" y="274"/>
                    </a:lnTo>
                    <a:lnTo>
                      <a:pt x="550" y="270"/>
                    </a:lnTo>
                    <a:lnTo>
                      <a:pt x="557" y="267"/>
                    </a:lnTo>
                    <a:lnTo>
                      <a:pt x="563" y="263"/>
                    </a:lnTo>
                    <a:lnTo>
                      <a:pt x="568" y="258"/>
                    </a:lnTo>
                    <a:lnTo>
                      <a:pt x="573" y="252"/>
                    </a:lnTo>
                    <a:lnTo>
                      <a:pt x="578" y="247"/>
                    </a:lnTo>
                    <a:lnTo>
                      <a:pt x="581" y="241"/>
                    </a:lnTo>
                    <a:lnTo>
                      <a:pt x="584" y="235"/>
                    </a:lnTo>
                    <a:lnTo>
                      <a:pt x="587" y="229"/>
                    </a:lnTo>
                    <a:lnTo>
                      <a:pt x="588" y="222"/>
                    </a:lnTo>
                    <a:lnTo>
                      <a:pt x="589" y="216"/>
                    </a:lnTo>
                    <a:lnTo>
                      <a:pt x="572" y="67"/>
                    </a:lnTo>
                    <a:lnTo>
                      <a:pt x="571" y="60"/>
                    </a:lnTo>
                    <a:lnTo>
                      <a:pt x="570" y="52"/>
                    </a:lnTo>
                    <a:lnTo>
                      <a:pt x="569" y="46"/>
                    </a:lnTo>
                    <a:lnTo>
                      <a:pt x="567" y="40"/>
                    </a:lnTo>
                    <a:lnTo>
                      <a:pt x="564" y="34"/>
                    </a:lnTo>
                    <a:lnTo>
                      <a:pt x="562" y="29"/>
                    </a:lnTo>
                    <a:lnTo>
                      <a:pt x="558" y="24"/>
                    </a:lnTo>
                    <a:lnTo>
                      <a:pt x="555" y="20"/>
                    </a:lnTo>
                    <a:lnTo>
                      <a:pt x="549" y="14"/>
                    </a:lnTo>
                    <a:lnTo>
                      <a:pt x="545" y="11"/>
                    </a:lnTo>
                    <a:lnTo>
                      <a:pt x="540" y="7"/>
                    </a:lnTo>
                    <a:lnTo>
                      <a:pt x="535" y="5"/>
                    </a:lnTo>
                    <a:lnTo>
                      <a:pt x="530" y="2"/>
                    </a:lnTo>
                    <a:lnTo>
                      <a:pt x="524" y="1"/>
                    </a:lnTo>
                    <a:lnTo>
                      <a:pt x="518" y="0"/>
                    </a:lnTo>
                    <a:lnTo>
                      <a:pt x="512" y="0"/>
                    </a:lnTo>
                    <a:lnTo>
                      <a:pt x="77" y="0"/>
                    </a:lnTo>
                    <a:lnTo>
                      <a:pt x="71" y="0"/>
                    </a:lnTo>
                    <a:lnTo>
                      <a:pt x="65" y="1"/>
                    </a:lnTo>
                    <a:lnTo>
                      <a:pt x="59" y="2"/>
                    </a:lnTo>
                    <a:lnTo>
                      <a:pt x="54" y="5"/>
                    </a:lnTo>
                    <a:lnTo>
                      <a:pt x="48" y="7"/>
                    </a:lnTo>
                    <a:lnTo>
                      <a:pt x="43" y="11"/>
                    </a:lnTo>
                    <a:lnTo>
                      <a:pt x="39" y="14"/>
                    </a:lnTo>
                    <a:lnTo>
                      <a:pt x="35" y="20"/>
                    </a:lnTo>
                    <a:lnTo>
                      <a:pt x="31" y="24"/>
                    </a:lnTo>
                    <a:lnTo>
                      <a:pt x="28" y="29"/>
                    </a:lnTo>
                    <a:lnTo>
                      <a:pt x="25" y="34"/>
                    </a:lnTo>
                    <a:lnTo>
                      <a:pt x="23" y="40"/>
                    </a:lnTo>
                    <a:lnTo>
                      <a:pt x="21" y="46"/>
                    </a:lnTo>
                    <a:lnTo>
                      <a:pt x="20" y="52"/>
                    </a:lnTo>
                    <a:lnTo>
                      <a:pt x="19" y="60"/>
                    </a:lnTo>
                    <a:lnTo>
                      <a:pt x="19" y="67"/>
                    </a:lnTo>
                    <a:lnTo>
                      <a:pt x="0" y="216"/>
                    </a:lnTo>
                    <a:lnTo>
                      <a:pt x="0" y="222"/>
                    </a:lnTo>
                    <a:lnTo>
                      <a:pt x="1" y="229"/>
                    </a:lnTo>
                    <a:lnTo>
                      <a:pt x="4" y="235"/>
                    </a:lnTo>
                    <a:lnTo>
                      <a:pt x="7" y="241"/>
                    </a:lnTo>
                    <a:lnTo>
                      <a:pt x="10" y="247"/>
                    </a:lnTo>
                    <a:lnTo>
                      <a:pt x="16" y="252"/>
                    </a:lnTo>
                    <a:lnTo>
                      <a:pt x="21" y="258"/>
                    </a:lnTo>
                    <a:lnTo>
                      <a:pt x="26" y="263"/>
                    </a:lnTo>
                    <a:lnTo>
                      <a:pt x="32" y="267"/>
                    </a:lnTo>
                    <a:lnTo>
                      <a:pt x="38" y="270"/>
                    </a:lnTo>
                    <a:lnTo>
                      <a:pt x="44" y="274"/>
                    </a:lnTo>
                    <a:lnTo>
                      <a:pt x="50" y="276"/>
                    </a:lnTo>
                    <a:lnTo>
                      <a:pt x="58" y="279"/>
                    </a:lnTo>
                    <a:lnTo>
                      <a:pt x="64" y="280"/>
                    </a:lnTo>
                    <a:lnTo>
                      <a:pt x="70" y="281"/>
                    </a:lnTo>
                    <a:lnTo>
                      <a:pt x="77" y="282"/>
                    </a:lnTo>
                    <a:lnTo>
                      <a:pt x="512" y="282"/>
                    </a:lnTo>
                    <a:close/>
                  </a:path>
                </a:pathLst>
              </a:custGeom>
              <a:solidFill>
                <a:srgbClr val="7F7F7F"/>
              </a:solidFill>
              <a:ln w="0">
                <a:solidFill>
                  <a:srgbClr val="000000"/>
                </a:solidFill>
                <a:round/>
                <a:headEnd/>
                <a:tailEnd/>
              </a:ln>
            </p:spPr>
            <p:txBody>
              <a:bodyPr/>
              <a:lstStyle/>
              <a:p>
                <a:pPr algn="ctr"/>
                <a:endParaRPr lang="en-US" sz="1800"/>
              </a:p>
            </p:txBody>
          </p:sp>
          <p:sp>
            <p:nvSpPr>
              <p:cNvPr id="309536" name="Freeform 453"/>
              <p:cNvSpPr>
                <a:spLocks/>
              </p:cNvSpPr>
              <p:nvPr/>
            </p:nvSpPr>
            <p:spPr bwMode="auto">
              <a:xfrm>
                <a:off x="4531" y="1274"/>
                <a:ext cx="25" cy="12"/>
              </a:xfrm>
              <a:custGeom>
                <a:avLst/>
                <a:gdLst>
                  <a:gd name="T0" fmla="*/ 22 w 561"/>
                  <a:gd name="T1" fmla="*/ 12 h 269"/>
                  <a:gd name="T2" fmla="*/ 23 w 561"/>
                  <a:gd name="T3" fmla="*/ 12 h 269"/>
                  <a:gd name="T4" fmla="*/ 23 w 561"/>
                  <a:gd name="T5" fmla="*/ 12 h 269"/>
                  <a:gd name="T6" fmla="*/ 24 w 561"/>
                  <a:gd name="T7" fmla="*/ 11 h 269"/>
                  <a:gd name="T8" fmla="*/ 24 w 561"/>
                  <a:gd name="T9" fmla="*/ 11 h 269"/>
                  <a:gd name="T10" fmla="*/ 25 w 561"/>
                  <a:gd name="T11" fmla="*/ 10 h 269"/>
                  <a:gd name="T12" fmla="*/ 25 w 561"/>
                  <a:gd name="T13" fmla="*/ 10 h 269"/>
                  <a:gd name="T14" fmla="*/ 25 w 561"/>
                  <a:gd name="T15" fmla="*/ 9 h 269"/>
                  <a:gd name="T16" fmla="*/ 24 w 561"/>
                  <a:gd name="T17" fmla="*/ 3 h 269"/>
                  <a:gd name="T18" fmla="*/ 24 w 561"/>
                  <a:gd name="T19" fmla="*/ 2 h 269"/>
                  <a:gd name="T20" fmla="*/ 24 w 561"/>
                  <a:gd name="T21" fmla="*/ 2 h 269"/>
                  <a:gd name="T22" fmla="*/ 24 w 561"/>
                  <a:gd name="T23" fmla="*/ 1 h 269"/>
                  <a:gd name="T24" fmla="*/ 23 w 561"/>
                  <a:gd name="T25" fmla="*/ 1 h 269"/>
                  <a:gd name="T26" fmla="*/ 23 w 561"/>
                  <a:gd name="T27" fmla="*/ 0 h 269"/>
                  <a:gd name="T28" fmla="*/ 23 w 561"/>
                  <a:gd name="T29" fmla="*/ 0 h 269"/>
                  <a:gd name="T30" fmla="*/ 22 w 561"/>
                  <a:gd name="T31" fmla="*/ 0 h 269"/>
                  <a:gd name="T32" fmla="*/ 22 w 561"/>
                  <a:gd name="T33" fmla="*/ 0 h 269"/>
                  <a:gd name="T34" fmla="*/ 3 w 561"/>
                  <a:gd name="T35" fmla="*/ 0 h 269"/>
                  <a:gd name="T36" fmla="*/ 2 w 561"/>
                  <a:gd name="T37" fmla="*/ 0 h 269"/>
                  <a:gd name="T38" fmla="*/ 2 w 561"/>
                  <a:gd name="T39" fmla="*/ 0 h 269"/>
                  <a:gd name="T40" fmla="*/ 2 w 561"/>
                  <a:gd name="T41" fmla="*/ 1 h 269"/>
                  <a:gd name="T42" fmla="*/ 1 w 561"/>
                  <a:gd name="T43" fmla="*/ 1 h 269"/>
                  <a:gd name="T44" fmla="*/ 1 w 561"/>
                  <a:gd name="T45" fmla="*/ 1 h 269"/>
                  <a:gd name="T46" fmla="*/ 1 w 561"/>
                  <a:gd name="T47" fmla="*/ 2 h 269"/>
                  <a:gd name="T48" fmla="*/ 1 w 561"/>
                  <a:gd name="T49" fmla="*/ 3 h 269"/>
                  <a:gd name="T50" fmla="*/ 0 w 561"/>
                  <a:gd name="T51" fmla="*/ 9 h 269"/>
                  <a:gd name="T52" fmla="*/ 0 w 561"/>
                  <a:gd name="T53" fmla="*/ 10 h 269"/>
                  <a:gd name="T54" fmla="*/ 0 w 561"/>
                  <a:gd name="T55" fmla="*/ 10 h 269"/>
                  <a:gd name="T56" fmla="*/ 1 w 561"/>
                  <a:gd name="T57" fmla="*/ 11 h 269"/>
                  <a:gd name="T58" fmla="*/ 1 w 561"/>
                  <a:gd name="T59" fmla="*/ 11 h 269"/>
                  <a:gd name="T60" fmla="*/ 2 w 561"/>
                  <a:gd name="T61" fmla="*/ 12 h 269"/>
                  <a:gd name="T62" fmla="*/ 2 w 561"/>
                  <a:gd name="T63" fmla="*/ 12 h 269"/>
                  <a:gd name="T64" fmla="*/ 3 w 561"/>
                  <a:gd name="T65" fmla="*/ 12 h 269"/>
                  <a:gd name="T66" fmla="*/ 3 w 561"/>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1"/>
                  <a:gd name="T103" fmla="*/ 0 h 269"/>
                  <a:gd name="T104" fmla="*/ 561 w 561"/>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1" h="269">
                    <a:moveTo>
                      <a:pt x="488" y="269"/>
                    </a:moveTo>
                    <a:lnTo>
                      <a:pt x="493" y="268"/>
                    </a:lnTo>
                    <a:lnTo>
                      <a:pt x="499" y="267"/>
                    </a:lnTo>
                    <a:lnTo>
                      <a:pt x="506" y="266"/>
                    </a:lnTo>
                    <a:lnTo>
                      <a:pt x="512" y="264"/>
                    </a:lnTo>
                    <a:lnTo>
                      <a:pt x="518" y="261"/>
                    </a:lnTo>
                    <a:lnTo>
                      <a:pt x="524" y="258"/>
                    </a:lnTo>
                    <a:lnTo>
                      <a:pt x="530" y="254"/>
                    </a:lnTo>
                    <a:lnTo>
                      <a:pt x="535" y="250"/>
                    </a:lnTo>
                    <a:lnTo>
                      <a:pt x="541" y="245"/>
                    </a:lnTo>
                    <a:lnTo>
                      <a:pt x="546" y="240"/>
                    </a:lnTo>
                    <a:lnTo>
                      <a:pt x="550" y="235"/>
                    </a:lnTo>
                    <a:lnTo>
                      <a:pt x="554" y="229"/>
                    </a:lnTo>
                    <a:lnTo>
                      <a:pt x="557" y="223"/>
                    </a:lnTo>
                    <a:lnTo>
                      <a:pt x="559" y="217"/>
                    </a:lnTo>
                    <a:lnTo>
                      <a:pt x="560" y="211"/>
                    </a:lnTo>
                    <a:lnTo>
                      <a:pt x="561" y="204"/>
                    </a:lnTo>
                    <a:lnTo>
                      <a:pt x="545" y="64"/>
                    </a:lnTo>
                    <a:lnTo>
                      <a:pt x="544" y="57"/>
                    </a:lnTo>
                    <a:lnTo>
                      <a:pt x="543" y="51"/>
                    </a:lnTo>
                    <a:lnTo>
                      <a:pt x="542" y="44"/>
                    </a:lnTo>
                    <a:lnTo>
                      <a:pt x="540" y="38"/>
                    </a:lnTo>
                    <a:lnTo>
                      <a:pt x="537" y="33"/>
                    </a:lnTo>
                    <a:lnTo>
                      <a:pt x="534" y="28"/>
                    </a:lnTo>
                    <a:lnTo>
                      <a:pt x="531" y="23"/>
                    </a:lnTo>
                    <a:lnTo>
                      <a:pt x="527" y="18"/>
                    </a:lnTo>
                    <a:lnTo>
                      <a:pt x="523" y="14"/>
                    </a:lnTo>
                    <a:lnTo>
                      <a:pt x="519" y="11"/>
                    </a:lnTo>
                    <a:lnTo>
                      <a:pt x="515" y="7"/>
                    </a:lnTo>
                    <a:lnTo>
                      <a:pt x="510" y="4"/>
                    </a:lnTo>
                    <a:lnTo>
                      <a:pt x="505" y="2"/>
                    </a:lnTo>
                    <a:lnTo>
                      <a:pt x="498" y="1"/>
                    </a:lnTo>
                    <a:lnTo>
                      <a:pt x="493" y="0"/>
                    </a:lnTo>
                    <a:lnTo>
                      <a:pt x="488" y="0"/>
                    </a:lnTo>
                    <a:lnTo>
                      <a:pt x="73" y="0"/>
                    </a:lnTo>
                    <a:lnTo>
                      <a:pt x="67" y="0"/>
                    </a:lnTo>
                    <a:lnTo>
                      <a:pt x="61" y="1"/>
                    </a:lnTo>
                    <a:lnTo>
                      <a:pt x="56" y="2"/>
                    </a:lnTo>
                    <a:lnTo>
                      <a:pt x="51" y="4"/>
                    </a:lnTo>
                    <a:lnTo>
                      <a:pt x="46" y="7"/>
                    </a:lnTo>
                    <a:lnTo>
                      <a:pt x="41" y="11"/>
                    </a:lnTo>
                    <a:lnTo>
                      <a:pt x="37" y="14"/>
                    </a:lnTo>
                    <a:lnTo>
                      <a:pt x="32" y="18"/>
                    </a:lnTo>
                    <a:lnTo>
                      <a:pt x="29" y="23"/>
                    </a:lnTo>
                    <a:lnTo>
                      <a:pt x="26" y="28"/>
                    </a:lnTo>
                    <a:lnTo>
                      <a:pt x="23" y="33"/>
                    </a:lnTo>
                    <a:lnTo>
                      <a:pt x="21" y="38"/>
                    </a:lnTo>
                    <a:lnTo>
                      <a:pt x="19" y="44"/>
                    </a:lnTo>
                    <a:lnTo>
                      <a:pt x="18" y="51"/>
                    </a:lnTo>
                    <a:lnTo>
                      <a:pt x="17" y="57"/>
                    </a:lnTo>
                    <a:lnTo>
                      <a:pt x="17" y="64"/>
                    </a:lnTo>
                    <a:lnTo>
                      <a:pt x="0" y="204"/>
                    </a:lnTo>
                    <a:lnTo>
                      <a:pt x="0" y="211"/>
                    </a:lnTo>
                    <a:lnTo>
                      <a:pt x="1" y="217"/>
                    </a:lnTo>
                    <a:lnTo>
                      <a:pt x="3" y="223"/>
                    </a:lnTo>
                    <a:lnTo>
                      <a:pt x="6" y="229"/>
                    </a:lnTo>
                    <a:lnTo>
                      <a:pt x="10" y="235"/>
                    </a:lnTo>
                    <a:lnTo>
                      <a:pt x="14" y="240"/>
                    </a:lnTo>
                    <a:lnTo>
                      <a:pt x="19" y="245"/>
                    </a:lnTo>
                    <a:lnTo>
                      <a:pt x="24" y="250"/>
                    </a:lnTo>
                    <a:lnTo>
                      <a:pt x="29" y="254"/>
                    </a:lnTo>
                    <a:lnTo>
                      <a:pt x="35" y="258"/>
                    </a:lnTo>
                    <a:lnTo>
                      <a:pt x="42" y="261"/>
                    </a:lnTo>
                    <a:lnTo>
                      <a:pt x="48" y="264"/>
                    </a:lnTo>
                    <a:lnTo>
                      <a:pt x="54" y="266"/>
                    </a:lnTo>
                    <a:lnTo>
                      <a:pt x="61" y="267"/>
                    </a:lnTo>
                    <a:lnTo>
                      <a:pt x="67" y="268"/>
                    </a:lnTo>
                    <a:lnTo>
                      <a:pt x="73" y="269"/>
                    </a:lnTo>
                    <a:lnTo>
                      <a:pt x="488" y="269"/>
                    </a:lnTo>
                    <a:close/>
                  </a:path>
                </a:pathLst>
              </a:custGeom>
              <a:solidFill>
                <a:srgbClr val="F2F3F1"/>
              </a:solidFill>
              <a:ln w="0">
                <a:solidFill>
                  <a:srgbClr val="000000"/>
                </a:solidFill>
                <a:round/>
                <a:headEnd/>
                <a:tailEnd/>
              </a:ln>
            </p:spPr>
            <p:txBody>
              <a:bodyPr/>
              <a:lstStyle/>
              <a:p>
                <a:pPr algn="ctr"/>
                <a:endParaRPr lang="en-US" sz="1800"/>
              </a:p>
            </p:txBody>
          </p:sp>
          <p:sp>
            <p:nvSpPr>
              <p:cNvPr id="309537" name="Freeform 454"/>
              <p:cNvSpPr>
                <a:spLocks/>
              </p:cNvSpPr>
              <p:nvPr/>
            </p:nvSpPr>
            <p:spPr bwMode="auto">
              <a:xfrm>
                <a:off x="4535" y="1279"/>
                <a:ext cx="18" cy="6"/>
              </a:xfrm>
              <a:custGeom>
                <a:avLst/>
                <a:gdLst>
                  <a:gd name="T0" fmla="*/ 18 w 410"/>
                  <a:gd name="T1" fmla="*/ 3 h 121"/>
                  <a:gd name="T2" fmla="*/ 18 w 410"/>
                  <a:gd name="T3" fmla="*/ 3 h 121"/>
                  <a:gd name="T4" fmla="*/ 18 w 410"/>
                  <a:gd name="T5" fmla="*/ 4 h 121"/>
                  <a:gd name="T6" fmla="*/ 18 w 410"/>
                  <a:gd name="T7" fmla="*/ 4 h 121"/>
                  <a:gd name="T8" fmla="*/ 18 w 410"/>
                  <a:gd name="T9" fmla="*/ 4 h 121"/>
                  <a:gd name="T10" fmla="*/ 18 w 410"/>
                  <a:gd name="T11" fmla="*/ 4 h 121"/>
                  <a:gd name="T12" fmla="*/ 18 w 410"/>
                  <a:gd name="T13" fmla="*/ 5 h 121"/>
                  <a:gd name="T14" fmla="*/ 18 w 410"/>
                  <a:gd name="T15" fmla="*/ 5 h 121"/>
                  <a:gd name="T16" fmla="*/ 17 w 410"/>
                  <a:gd name="T17" fmla="*/ 5 h 121"/>
                  <a:gd name="T18" fmla="*/ 17 w 410"/>
                  <a:gd name="T19" fmla="*/ 5 h 121"/>
                  <a:gd name="T20" fmla="*/ 17 w 410"/>
                  <a:gd name="T21" fmla="*/ 6 h 121"/>
                  <a:gd name="T22" fmla="*/ 17 w 410"/>
                  <a:gd name="T23" fmla="*/ 6 h 121"/>
                  <a:gd name="T24" fmla="*/ 17 w 410"/>
                  <a:gd name="T25" fmla="*/ 6 h 121"/>
                  <a:gd name="T26" fmla="*/ 17 w 410"/>
                  <a:gd name="T27" fmla="*/ 6 h 121"/>
                  <a:gd name="T28" fmla="*/ 16 w 410"/>
                  <a:gd name="T29" fmla="*/ 6 h 121"/>
                  <a:gd name="T30" fmla="*/ 16 w 410"/>
                  <a:gd name="T31" fmla="*/ 6 h 121"/>
                  <a:gd name="T32" fmla="*/ 16 w 410"/>
                  <a:gd name="T33" fmla="*/ 6 h 121"/>
                  <a:gd name="T34" fmla="*/ 2 w 410"/>
                  <a:gd name="T35" fmla="*/ 6 h 121"/>
                  <a:gd name="T36" fmla="*/ 2 w 410"/>
                  <a:gd name="T37" fmla="*/ 6 h 121"/>
                  <a:gd name="T38" fmla="*/ 2 w 410"/>
                  <a:gd name="T39" fmla="*/ 6 h 121"/>
                  <a:gd name="T40" fmla="*/ 1 w 410"/>
                  <a:gd name="T41" fmla="*/ 6 h 121"/>
                  <a:gd name="T42" fmla="*/ 1 w 410"/>
                  <a:gd name="T43" fmla="*/ 6 h 121"/>
                  <a:gd name="T44" fmla="*/ 1 w 410"/>
                  <a:gd name="T45" fmla="*/ 6 h 121"/>
                  <a:gd name="T46" fmla="*/ 1 w 410"/>
                  <a:gd name="T47" fmla="*/ 6 h 121"/>
                  <a:gd name="T48" fmla="*/ 1 w 410"/>
                  <a:gd name="T49" fmla="*/ 5 h 121"/>
                  <a:gd name="T50" fmla="*/ 1 w 410"/>
                  <a:gd name="T51" fmla="*/ 5 h 121"/>
                  <a:gd name="T52" fmla="*/ 0 w 410"/>
                  <a:gd name="T53" fmla="*/ 5 h 121"/>
                  <a:gd name="T54" fmla="*/ 0 w 410"/>
                  <a:gd name="T55" fmla="*/ 5 h 121"/>
                  <a:gd name="T56" fmla="*/ 0 w 410"/>
                  <a:gd name="T57" fmla="*/ 4 h 121"/>
                  <a:gd name="T58" fmla="*/ 0 w 410"/>
                  <a:gd name="T59" fmla="*/ 4 h 121"/>
                  <a:gd name="T60" fmla="*/ 0 w 410"/>
                  <a:gd name="T61" fmla="*/ 4 h 121"/>
                  <a:gd name="T62" fmla="*/ 0 w 410"/>
                  <a:gd name="T63" fmla="*/ 4 h 121"/>
                  <a:gd name="T64" fmla="*/ 0 w 410"/>
                  <a:gd name="T65" fmla="*/ 3 h 121"/>
                  <a:gd name="T66" fmla="*/ 0 w 410"/>
                  <a:gd name="T67" fmla="*/ 3 h 121"/>
                  <a:gd name="T68" fmla="*/ 0 w 410"/>
                  <a:gd name="T69" fmla="*/ 0 h 121"/>
                  <a:gd name="T70" fmla="*/ 18 w 410"/>
                  <a:gd name="T71" fmla="*/ 0 h 121"/>
                  <a:gd name="T72" fmla="*/ 18 w 410"/>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0"/>
                  <a:gd name="T112" fmla="*/ 0 h 121"/>
                  <a:gd name="T113" fmla="*/ 410 w 410"/>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0" h="121">
                    <a:moveTo>
                      <a:pt x="410" y="61"/>
                    </a:moveTo>
                    <a:lnTo>
                      <a:pt x="409" y="67"/>
                    </a:lnTo>
                    <a:lnTo>
                      <a:pt x="409" y="73"/>
                    </a:lnTo>
                    <a:lnTo>
                      <a:pt x="408" y="78"/>
                    </a:lnTo>
                    <a:lnTo>
                      <a:pt x="406" y="85"/>
                    </a:lnTo>
                    <a:lnTo>
                      <a:pt x="405" y="90"/>
                    </a:lnTo>
                    <a:lnTo>
                      <a:pt x="403" y="95"/>
                    </a:lnTo>
                    <a:lnTo>
                      <a:pt x="400" y="99"/>
                    </a:lnTo>
                    <a:lnTo>
                      <a:pt x="397" y="103"/>
                    </a:lnTo>
                    <a:lnTo>
                      <a:pt x="394" y="107"/>
                    </a:lnTo>
                    <a:lnTo>
                      <a:pt x="391" y="111"/>
                    </a:lnTo>
                    <a:lnTo>
                      <a:pt x="387" y="113"/>
                    </a:lnTo>
                    <a:lnTo>
                      <a:pt x="382" y="116"/>
                    </a:lnTo>
                    <a:lnTo>
                      <a:pt x="378" y="118"/>
                    </a:lnTo>
                    <a:lnTo>
                      <a:pt x="373" y="119"/>
                    </a:lnTo>
                    <a:lnTo>
                      <a:pt x="368" y="120"/>
                    </a:lnTo>
                    <a:lnTo>
                      <a:pt x="363" y="121"/>
                    </a:lnTo>
                    <a:lnTo>
                      <a:pt x="47" y="121"/>
                    </a:lnTo>
                    <a:lnTo>
                      <a:pt x="41" y="120"/>
                    </a:lnTo>
                    <a:lnTo>
                      <a:pt x="36" y="119"/>
                    </a:lnTo>
                    <a:lnTo>
                      <a:pt x="30" y="118"/>
                    </a:lnTo>
                    <a:lnTo>
                      <a:pt x="26" y="116"/>
                    </a:lnTo>
                    <a:lnTo>
                      <a:pt x="22" y="113"/>
                    </a:lnTo>
                    <a:lnTo>
                      <a:pt x="18" y="111"/>
                    </a:lnTo>
                    <a:lnTo>
                      <a:pt x="15" y="107"/>
                    </a:lnTo>
                    <a:lnTo>
                      <a:pt x="12" y="103"/>
                    </a:lnTo>
                    <a:lnTo>
                      <a:pt x="9" y="99"/>
                    </a:lnTo>
                    <a:lnTo>
                      <a:pt x="6" y="95"/>
                    </a:lnTo>
                    <a:lnTo>
                      <a:pt x="4" y="90"/>
                    </a:lnTo>
                    <a:lnTo>
                      <a:pt x="3" y="85"/>
                    </a:lnTo>
                    <a:lnTo>
                      <a:pt x="1" y="78"/>
                    </a:lnTo>
                    <a:lnTo>
                      <a:pt x="0" y="73"/>
                    </a:lnTo>
                    <a:lnTo>
                      <a:pt x="0" y="67"/>
                    </a:lnTo>
                    <a:lnTo>
                      <a:pt x="0" y="61"/>
                    </a:lnTo>
                    <a:lnTo>
                      <a:pt x="2" y="0"/>
                    </a:lnTo>
                    <a:lnTo>
                      <a:pt x="408" y="0"/>
                    </a:lnTo>
                    <a:lnTo>
                      <a:pt x="410" y="61"/>
                    </a:lnTo>
                    <a:close/>
                  </a:path>
                </a:pathLst>
              </a:custGeom>
              <a:solidFill>
                <a:srgbClr val="A9B6B5"/>
              </a:solidFill>
              <a:ln w="0">
                <a:solidFill>
                  <a:srgbClr val="000000"/>
                </a:solidFill>
                <a:round/>
                <a:headEnd/>
                <a:tailEnd/>
              </a:ln>
            </p:spPr>
            <p:txBody>
              <a:bodyPr/>
              <a:lstStyle/>
              <a:p>
                <a:pPr algn="ctr"/>
                <a:endParaRPr lang="en-US" sz="1800"/>
              </a:p>
            </p:txBody>
          </p:sp>
          <p:sp>
            <p:nvSpPr>
              <p:cNvPr id="309538" name="Freeform 455"/>
              <p:cNvSpPr>
                <a:spLocks/>
              </p:cNvSpPr>
              <p:nvPr/>
            </p:nvSpPr>
            <p:spPr bwMode="auto">
              <a:xfrm>
                <a:off x="4532" y="1276"/>
                <a:ext cx="2" cy="8"/>
              </a:xfrm>
              <a:custGeom>
                <a:avLst/>
                <a:gdLst>
                  <a:gd name="T0" fmla="*/ 1 w 41"/>
                  <a:gd name="T1" fmla="*/ 8 h 200"/>
                  <a:gd name="T2" fmla="*/ 1 w 41"/>
                  <a:gd name="T3" fmla="*/ 8 h 200"/>
                  <a:gd name="T4" fmla="*/ 2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0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4" y="200"/>
                    </a:moveTo>
                    <a:lnTo>
                      <a:pt x="25" y="199"/>
                    </a:lnTo>
                    <a:lnTo>
                      <a:pt x="27" y="199"/>
                    </a:lnTo>
                    <a:lnTo>
                      <a:pt x="28" y="199"/>
                    </a:lnTo>
                    <a:lnTo>
                      <a:pt x="30" y="198"/>
                    </a:lnTo>
                    <a:lnTo>
                      <a:pt x="31" y="197"/>
                    </a:lnTo>
                    <a:lnTo>
                      <a:pt x="33" y="196"/>
                    </a:lnTo>
                    <a:lnTo>
                      <a:pt x="34" y="195"/>
                    </a:lnTo>
                    <a:lnTo>
                      <a:pt x="35" y="194"/>
                    </a:lnTo>
                    <a:lnTo>
                      <a:pt x="36" y="193"/>
                    </a:lnTo>
                    <a:lnTo>
                      <a:pt x="37" y="191"/>
                    </a:lnTo>
                    <a:lnTo>
                      <a:pt x="38" y="190"/>
                    </a:lnTo>
                    <a:lnTo>
                      <a:pt x="39" y="188"/>
                    </a:lnTo>
                    <a:lnTo>
                      <a:pt x="40" y="186"/>
                    </a:lnTo>
                    <a:lnTo>
                      <a:pt x="40" y="184"/>
                    </a:lnTo>
                    <a:lnTo>
                      <a:pt x="40" y="183"/>
                    </a:lnTo>
                    <a:lnTo>
                      <a:pt x="41" y="181"/>
                    </a:lnTo>
                    <a:lnTo>
                      <a:pt x="41" y="20"/>
                    </a:lnTo>
                    <a:lnTo>
                      <a:pt x="40" y="18"/>
                    </a:lnTo>
                    <a:lnTo>
                      <a:pt x="40" y="16"/>
                    </a:lnTo>
                    <a:lnTo>
                      <a:pt x="40" y="14"/>
                    </a:lnTo>
                    <a:lnTo>
                      <a:pt x="39" y="11"/>
                    </a:lnTo>
                    <a:lnTo>
                      <a:pt x="38" y="10"/>
                    </a:lnTo>
                    <a:lnTo>
                      <a:pt x="37" y="8"/>
                    </a:lnTo>
                    <a:lnTo>
                      <a:pt x="36" y="7"/>
                    </a:lnTo>
                    <a:lnTo>
                      <a:pt x="35" y="5"/>
                    </a:lnTo>
                    <a:lnTo>
                      <a:pt x="34" y="4"/>
                    </a:lnTo>
                    <a:lnTo>
                      <a:pt x="33" y="3"/>
                    </a:lnTo>
                    <a:lnTo>
                      <a:pt x="31" y="2"/>
                    </a:lnTo>
                    <a:lnTo>
                      <a:pt x="30" y="1"/>
                    </a:lnTo>
                    <a:lnTo>
                      <a:pt x="28" y="0"/>
                    </a:lnTo>
                    <a:lnTo>
                      <a:pt x="27" y="0"/>
                    </a:lnTo>
                    <a:lnTo>
                      <a:pt x="25" y="0"/>
                    </a:lnTo>
                    <a:lnTo>
                      <a:pt x="24" y="0"/>
                    </a:lnTo>
                    <a:lnTo>
                      <a:pt x="22" y="0"/>
                    </a:lnTo>
                    <a:lnTo>
                      <a:pt x="20" y="0"/>
                    </a:lnTo>
                    <a:lnTo>
                      <a:pt x="18" y="0"/>
                    </a:lnTo>
                    <a:lnTo>
                      <a:pt x="17" y="1"/>
                    </a:lnTo>
                    <a:lnTo>
                      <a:pt x="14" y="2"/>
                    </a:lnTo>
                    <a:lnTo>
                      <a:pt x="13" y="3"/>
                    </a:lnTo>
                    <a:lnTo>
                      <a:pt x="11" y="4"/>
                    </a:lnTo>
                    <a:lnTo>
                      <a:pt x="10" y="5"/>
                    </a:lnTo>
                    <a:lnTo>
                      <a:pt x="9" y="7"/>
                    </a:lnTo>
                    <a:lnTo>
                      <a:pt x="8" y="8"/>
                    </a:lnTo>
                    <a:lnTo>
                      <a:pt x="7" y="10"/>
                    </a:lnTo>
                    <a:lnTo>
                      <a:pt x="7" y="11"/>
                    </a:lnTo>
                    <a:lnTo>
                      <a:pt x="6" y="14"/>
                    </a:lnTo>
                    <a:lnTo>
                      <a:pt x="6" y="16"/>
                    </a:lnTo>
                    <a:lnTo>
                      <a:pt x="6" y="18"/>
                    </a:lnTo>
                    <a:lnTo>
                      <a:pt x="6"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3" y="194"/>
                    </a:lnTo>
                    <a:lnTo>
                      <a:pt x="15" y="196"/>
                    </a:lnTo>
                    <a:lnTo>
                      <a:pt x="18" y="197"/>
                    </a:lnTo>
                    <a:lnTo>
                      <a:pt x="20" y="199"/>
                    </a:lnTo>
                    <a:lnTo>
                      <a:pt x="22" y="199"/>
                    </a:lnTo>
                    <a:lnTo>
                      <a:pt x="24" y="200"/>
                    </a:lnTo>
                    <a:close/>
                  </a:path>
                </a:pathLst>
              </a:custGeom>
              <a:solidFill>
                <a:srgbClr val="C2D5D7"/>
              </a:solidFill>
              <a:ln w="0">
                <a:solidFill>
                  <a:srgbClr val="000000"/>
                </a:solidFill>
                <a:round/>
                <a:headEnd/>
                <a:tailEnd/>
              </a:ln>
            </p:spPr>
            <p:txBody>
              <a:bodyPr/>
              <a:lstStyle/>
              <a:p>
                <a:pPr algn="ctr"/>
                <a:endParaRPr lang="en-US" sz="1800"/>
              </a:p>
            </p:txBody>
          </p:sp>
          <p:sp>
            <p:nvSpPr>
              <p:cNvPr id="309539" name="Freeform 456"/>
              <p:cNvSpPr>
                <a:spLocks/>
              </p:cNvSpPr>
              <p:nvPr/>
            </p:nvSpPr>
            <p:spPr bwMode="auto">
              <a:xfrm>
                <a:off x="4553" y="1275"/>
                <a:ext cx="2" cy="9"/>
              </a:xfrm>
              <a:custGeom>
                <a:avLst/>
                <a:gdLst>
                  <a:gd name="T0" fmla="*/ 1 w 47"/>
                  <a:gd name="T1" fmla="*/ 9 h 209"/>
                  <a:gd name="T2" fmla="*/ 1 w 47"/>
                  <a:gd name="T3" fmla="*/ 9 h 209"/>
                  <a:gd name="T4" fmla="*/ 1 w 47"/>
                  <a:gd name="T5" fmla="*/ 9 h 209"/>
                  <a:gd name="T6" fmla="*/ 1 w 47"/>
                  <a:gd name="T7" fmla="*/ 9 h 209"/>
                  <a:gd name="T8" fmla="*/ 2 w 47"/>
                  <a:gd name="T9" fmla="*/ 8 h 209"/>
                  <a:gd name="T10" fmla="*/ 2 w 47"/>
                  <a:gd name="T11" fmla="*/ 8 h 209"/>
                  <a:gd name="T12" fmla="*/ 2 w 47"/>
                  <a:gd name="T13" fmla="*/ 8 h 209"/>
                  <a:gd name="T14" fmla="*/ 2 w 47"/>
                  <a:gd name="T15" fmla="*/ 8 h 209"/>
                  <a:gd name="T16" fmla="*/ 1 w 47"/>
                  <a:gd name="T17" fmla="*/ 1 h 209"/>
                  <a:gd name="T18" fmla="*/ 1 w 47"/>
                  <a:gd name="T19" fmla="*/ 1 h 209"/>
                  <a:gd name="T20" fmla="*/ 1 w 47"/>
                  <a:gd name="T21" fmla="*/ 1 h 209"/>
                  <a:gd name="T22" fmla="*/ 1 w 47"/>
                  <a:gd name="T23" fmla="*/ 0 h 209"/>
                  <a:gd name="T24" fmla="*/ 1 w 47"/>
                  <a:gd name="T25" fmla="*/ 0 h 209"/>
                  <a:gd name="T26" fmla="*/ 1 w 47"/>
                  <a:gd name="T27" fmla="*/ 0 h 209"/>
                  <a:gd name="T28" fmla="*/ 1 w 47"/>
                  <a:gd name="T29" fmla="*/ 0 h 209"/>
                  <a:gd name="T30" fmla="*/ 1 w 47"/>
                  <a:gd name="T31" fmla="*/ 0 h 209"/>
                  <a:gd name="T32" fmla="*/ 1 w 47"/>
                  <a:gd name="T33" fmla="*/ 0 h 209"/>
                  <a:gd name="T34" fmla="*/ 1 w 47"/>
                  <a:gd name="T35" fmla="*/ 0 h 209"/>
                  <a:gd name="T36" fmla="*/ 0 w 47"/>
                  <a:gd name="T37" fmla="*/ 0 h 209"/>
                  <a:gd name="T38" fmla="*/ 0 w 47"/>
                  <a:gd name="T39" fmla="*/ 0 h 209"/>
                  <a:gd name="T40" fmla="*/ 0 w 47"/>
                  <a:gd name="T41" fmla="*/ 0 h 209"/>
                  <a:gd name="T42" fmla="*/ 0 w 47"/>
                  <a:gd name="T43" fmla="*/ 0 h 209"/>
                  <a:gd name="T44" fmla="*/ 0 w 47"/>
                  <a:gd name="T45" fmla="*/ 1 h 209"/>
                  <a:gd name="T46" fmla="*/ 0 w 47"/>
                  <a:gd name="T47" fmla="*/ 1 h 209"/>
                  <a:gd name="T48" fmla="*/ 0 w 47"/>
                  <a:gd name="T49" fmla="*/ 1 h 209"/>
                  <a:gd name="T50" fmla="*/ 0 w 47"/>
                  <a:gd name="T51" fmla="*/ 8 h 209"/>
                  <a:gd name="T52" fmla="*/ 0 w 47"/>
                  <a:gd name="T53" fmla="*/ 8 h 209"/>
                  <a:gd name="T54" fmla="*/ 0 w 47"/>
                  <a:gd name="T55" fmla="*/ 9 h 209"/>
                  <a:gd name="T56" fmla="*/ 0 w 47"/>
                  <a:gd name="T57" fmla="*/ 9 h 209"/>
                  <a:gd name="T58" fmla="*/ 0 w 47"/>
                  <a:gd name="T59" fmla="*/ 9 h 209"/>
                  <a:gd name="T60" fmla="*/ 0 w 47"/>
                  <a:gd name="T61" fmla="*/ 9 h 209"/>
                  <a:gd name="T62" fmla="*/ 1 w 47"/>
                  <a:gd name="T63" fmla="*/ 9 h 209"/>
                  <a:gd name="T64" fmla="*/ 1 w 4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09"/>
                  <a:gd name="T101" fmla="*/ 47 w 4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09">
                    <a:moveTo>
                      <a:pt x="18" y="209"/>
                    </a:moveTo>
                    <a:lnTo>
                      <a:pt x="19" y="208"/>
                    </a:lnTo>
                    <a:lnTo>
                      <a:pt x="21" y="208"/>
                    </a:lnTo>
                    <a:lnTo>
                      <a:pt x="23" y="206"/>
                    </a:lnTo>
                    <a:lnTo>
                      <a:pt x="26" y="205"/>
                    </a:lnTo>
                    <a:lnTo>
                      <a:pt x="28" y="203"/>
                    </a:lnTo>
                    <a:lnTo>
                      <a:pt x="30" y="201"/>
                    </a:lnTo>
                    <a:lnTo>
                      <a:pt x="33" y="199"/>
                    </a:lnTo>
                    <a:lnTo>
                      <a:pt x="35" y="197"/>
                    </a:lnTo>
                    <a:lnTo>
                      <a:pt x="37" y="194"/>
                    </a:lnTo>
                    <a:lnTo>
                      <a:pt x="39" y="191"/>
                    </a:lnTo>
                    <a:lnTo>
                      <a:pt x="42" y="189"/>
                    </a:lnTo>
                    <a:lnTo>
                      <a:pt x="43" y="186"/>
                    </a:lnTo>
                    <a:lnTo>
                      <a:pt x="45" y="184"/>
                    </a:lnTo>
                    <a:lnTo>
                      <a:pt x="46" y="181"/>
                    </a:lnTo>
                    <a:lnTo>
                      <a:pt x="46" y="178"/>
                    </a:lnTo>
                    <a:lnTo>
                      <a:pt x="47" y="176"/>
                    </a:lnTo>
                    <a:lnTo>
                      <a:pt x="35" y="21"/>
                    </a:lnTo>
                    <a:lnTo>
                      <a:pt x="34" y="17"/>
                    </a:lnTo>
                    <a:lnTo>
                      <a:pt x="34" y="15"/>
                    </a:lnTo>
                    <a:lnTo>
                      <a:pt x="34" y="14"/>
                    </a:lnTo>
                    <a:lnTo>
                      <a:pt x="33" y="12"/>
                    </a:lnTo>
                    <a:lnTo>
                      <a:pt x="32" y="10"/>
                    </a:lnTo>
                    <a:lnTo>
                      <a:pt x="31" y="8"/>
                    </a:lnTo>
                    <a:lnTo>
                      <a:pt x="30" y="7"/>
                    </a:lnTo>
                    <a:lnTo>
                      <a:pt x="29" y="5"/>
                    </a:lnTo>
                    <a:lnTo>
                      <a:pt x="28" y="4"/>
                    </a:lnTo>
                    <a:lnTo>
                      <a:pt x="27" y="3"/>
                    </a:lnTo>
                    <a:lnTo>
                      <a:pt x="25" y="2"/>
                    </a:lnTo>
                    <a:lnTo>
                      <a:pt x="24" y="1"/>
                    </a:lnTo>
                    <a:lnTo>
                      <a:pt x="22" y="0"/>
                    </a:lnTo>
                    <a:lnTo>
                      <a:pt x="21" y="0"/>
                    </a:lnTo>
                    <a:lnTo>
                      <a:pt x="19" y="0"/>
                    </a:lnTo>
                    <a:lnTo>
                      <a:pt x="18" y="0"/>
                    </a:lnTo>
                    <a:lnTo>
                      <a:pt x="16" y="0"/>
                    </a:lnTo>
                    <a:lnTo>
                      <a:pt x="14" y="0"/>
                    </a:lnTo>
                    <a:lnTo>
                      <a:pt x="13" y="0"/>
                    </a:lnTo>
                    <a:lnTo>
                      <a:pt x="11" y="1"/>
                    </a:lnTo>
                    <a:lnTo>
                      <a:pt x="10" y="2"/>
                    </a:lnTo>
                    <a:lnTo>
                      <a:pt x="8" y="3"/>
                    </a:lnTo>
                    <a:lnTo>
                      <a:pt x="7" y="4"/>
                    </a:lnTo>
                    <a:lnTo>
                      <a:pt x="6" y="6"/>
                    </a:lnTo>
                    <a:lnTo>
                      <a:pt x="5" y="7"/>
                    </a:lnTo>
                    <a:lnTo>
                      <a:pt x="4" y="9"/>
                    </a:lnTo>
                    <a:lnTo>
                      <a:pt x="3" y="11"/>
                    </a:lnTo>
                    <a:lnTo>
                      <a:pt x="1" y="13"/>
                    </a:lnTo>
                    <a:lnTo>
                      <a:pt x="0" y="15"/>
                    </a:lnTo>
                    <a:lnTo>
                      <a:pt x="0" y="17"/>
                    </a:lnTo>
                    <a:lnTo>
                      <a:pt x="0" y="19"/>
                    </a:lnTo>
                    <a:lnTo>
                      <a:pt x="0" y="23"/>
                    </a:lnTo>
                    <a:lnTo>
                      <a:pt x="0" y="192"/>
                    </a:lnTo>
                    <a:lnTo>
                      <a:pt x="0" y="193"/>
                    </a:lnTo>
                    <a:lnTo>
                      <a:pt x="0" y="195"/>
                    </a:lnTo>
                    <a:lnTo>
                      <a:pt x="0" y="196"/>
                    </a:lnTo>
                    <a:lnTo>
                      <a:pt x="1" y="198"/>
                    </a:lnTo>
                    <a:lnTo>
                      <a:pt x="3" y="199"/>
                    </a:lnTo>
                    <a:lnTo>
                      <a:pt x="4" y="200"/>
                    </a:lnTo>
                    <a:lnTo>
                      <a:pt x="5" y="202"/>
                    </a:lnTo>
                    <a:lnTo>
                      <a:pt x="6" y="203"/>
                    </a:lnTo>
                    <a:lnTo>
                      <a:pt x="7" y="204"/>
                    </a:lnTo>
                    <a:lnTo>
                      <a:pt x="8" y="205"/>
                    </a:lnTo>
                    <a:lnTo>
                      <a:pt x="10" y="206"/>
                    </a:lnTo>
                    <a:lnTo>
                      <a:pt x="11" y="207"/>
                    </a:lnTo>
                    <a:lnTo>
                      <a:pt x="13" y="208"/>
                    </a:lnTo>
                    <a:lnTo>
                      <a:pt x="14" y="208"/>
                    </a:lnTo>
                    <a:lnTo>
                      <a:pt x="16" y="208"/>
                    </a:lnTo>
                    <a:lnTo>
                      <a:pt x="18" y="209"/>
                    </a:lnTo>
                    <a:close/>
                  </a:path>
                </a:pathLst>
              </a:custGeom>
              <a:solidFill>
                <a:srgbClr val="C2D5D7"/>
              </a:solidFill>
              <a:ln w="0">
                <a:solidFill>
                  <a:srgbClr val="000000"/>
                </a:solidFill>
                <a:round/>
                <a:headEnd/>
                <a:tailEnd/>
              </a:ln>
            </p:spPr>
            <p:txBody>
              <a:bodyPr/>
              <a:lstStyle/>
              <a:p>
                <a:pPr algn="ctr"/>
                <a:endParaRPr lang="en-US" sz="1800"/>
              </a:p>
            </p:txBody>
          </p:sp>
          <p:sp>
            <p:nvSpPr>
              <p:cNvPr id="309540" name="Freeform 457"/>
              <p:cNvSpPr>
                <a:spLocks/>
              </p:cNvSpPr>
              <p:nvPr/>
            </p:nvSpPr>
            <p:spPr bwMode="auto">
              <a:xfrm>
                <a:off x="4535" y="1275"/>
                <a:ext cx="18" cy="4"/>
              </a:xfrm>
              <a:custGeom>
                <a:avLst/>
                <a:gdLst>
                  <a:gd name="T0" fmla="*/ 16 w 422"/>
                  <a:gd name="T1" fmla="*/ 4 h 99"/>
                  <a:gd name="T2" fmla="*/ 17 w 422"/>
                  <a:gd name="T3" fmla="*/ 4 h 99"/>
                  <a:gd name="T4" fmla="*/ 17 w 422"/>
                  <a:gd name="T5" fmla="*/ 4 h 99"/>
                  <a:gd name="T6" fmla="*/ 17 w 422"/>
                  <a:gd name="T7" fmla="*/ 4 h 99"/>
                  <a:gd name="T8" fmla="*/ 18 w 422"/>
                  <a:gd name="T9" fmla="*/ 4 h 99"/>
                  <a:gd name="T10" fmla="*/ 18 w 422"/>
                  <a:gd name="T11" fmla="*/ 3 h 99"/>
                  <a:gd name="T12" fmla="*/ 18 w 422"/>
                  <a:gd name="T13" fmla="*/ 3 h 99"/>
                  <a:gd name="T14" fmla="*/ 18 w 422"/>
                  <a:gd name="T15" fmla="*/ 3 h 99"/>
                  <a:gd name="T16" fmla="*/ 18 w 422"/>
                  <a:gd name="T17" fmla="*/ 1 h 99"/>
                  <a:gd name="T18" fmla="*/ 18 w 422"/>
                  <a:gd name="T19" fmla="*/ 1 h 99"/>
                  <a:gd name="T20" fmla="*/ 18 w 422"/>
                  <a:gd name="T21" fmla="*/ 1 h 99"/>
                  <a:gd name="T22" fmla="*/ 18 w 422"/>
                  <a:gd name="T23" fmla="*/ 1 h 99"/>
                  <a:gd name="T24" fmla="*/ 17 w 422"/>
                  <a:gd name="T25" fmla="*/ 0 h 99"/>
                  <a:gd name="T26" fmla="*/ 17 w 422"/>
                  <a:gd name="T27" fmla="*/ 0 h 99"/>
                  <a:gd name="T28" fmla="*/ 17 w 422"/>
                  <a:gd name="T29" fmla="*/ 0 h 99"/>
                  <a:gd name="T30" fmla="*/ 16 w 422"/>
                  <a:gd name="T31" fmla="*/ 0 h 99"/>
                  <a:gd name="T32" fmla="*/ 16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1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7" y="99"/>
                    </a:moveTo>
                    <a:lnTo>
                      <a:pt x="381" y="98"/>
                    </a:lnTo>
                    <a:lnTo>
                      <a:pt x="385" y="98"/>
                    </a:lnTo>
                    <a:lnTo>
                      <a:pt x="389" y="97"/>
                    </a:lnTo>
                    <a:lnTo>
                      <a:pt x="395" y="96"/>
                    </a:lnTo>
                    <a:lnTo>
                      <a:pt x="398" y="95"/>
                    </a:lnTo>
                    <a:lnTo>
                      <a:pt x="402" y="93"/>
                    </a:lnTo>
                    <a:lnTo>
                      <a:pt x="405" y="91"/>
                    </a:lnTo>
                    <a:lnTo>
                      <a:pt x="409" y="89"/>
                    </a:lnTo>
                    <a:lnTo>
                      <a:pt x="411" y="87"/>
                    </a:lnTo>
                    <a:lnTo>
                      <a:pt x="414" y="85"/>
                    </a:lnTo>
                    <a:lnTo>
                      <a:pt x="416" y="82"/>
                    </a:lnTo>
                    <a:lnTo>
                      <a:pt x="418" y="80"/>
                    </a:lnTo>
                    <a:lnTo>
                      <a:pt x="419" y="77"/>
                    </a:lnTo>
                    <a:lnTo>
                      <a:pt x="421" y="74"/>
                    </a:lnTo>
                    <a:lnTo>
                      <a:pt x="421" y="70"/>
                    </a:lnTo>
                    <a:lnTo>
                      <a:pt x="422" y="67"/>
                    </a:lnTo>
                    <a:lnTo>
                      <a:pt x="422" y="33"/>
                    </a:lnTo>
                    <a:lnTo>
                      <a:pt x="421" y="28"/>
                    </a:lnTo>
                    <a:lnTo>
                      <a:pt x="421" y="25"/>
                    </a:lnTo>
                    <a:lnTo>
                      <a:pt x="419" y="22"/>
                    </a:lnTo>
                    <a:lnTo>
                      <a:pt x="418" y="19"/>
                    </a:lnTo>
                    <a:lnTo>
                      <a:pt x="416" y="16"/>
                    </a:lnTo>
                    <a:lnTo>
                      <a:pt x="414" y="13"/>
                    </a:lnTo>
                    <a:lnTo>
                      <a:pt x="411" y="11"/>
                    </a:lnTo>
                    <a:lnTo>
                      <a:pt x="409" y="9"/>
                    </a:lnTo>
                    <a:lnTo>
                      <a:pt x="405" y="7"/>
                    </a:lnTo>
                    <a:lnTo>
                      <a:pt x="402" y="5"/>
                    </a:lnTo>
                    <a:lnTo>
                      <a:pt x="398" y="3"/>
                    </a:lnTo>
                    <a:lnTo>
                      <a:pt x="395" y="2"/>
                    </a:lnTo>
                    <a:lnTo>
                      <a:pt x="389" y="1"/>
                    </a:lnTo>
                    <a:lnTo>
                      <a:pt x="385" y="0"/>
                    </a:lnTo>
                    <a:lnTo>
                      <a:pt x="381" y="0"/>
                    </a:lnTo>
                    <a:lnTo>
                      <a:pt x="377" y="0"/>
                    </a:lnTo>
                    <a:lnTo>
                      <a:pt x="46" y="0"/>
                    </a:lnTo>
                    <a:lnTo>
                      <a:pt x="40" y="0"/>
                    </a:lnTo>
                    <a:lnTo>
                      <a:pt x="35" y="0"/>
                    </a:lnTo>
                    <a:lnTo>
                      <a:pt x="31" y="1"/>
                    </a:lnTo>
                    <a:lnTo>
                      <a:pt x="27" y="2"/>
                    </a:lnTo>
                    <a:lnTo>
                      <a:pt x="23" y="3"/>
                    </a:lnTo>
                    <a:lnTo>
                      <a:pt x="20" y="5"/>
                    </a:lnTo>
                    <a:lnTo>
                      <a:pt x="16" y="7"/>
                    </a:lnTo>
                    <a:lnTo>
                      <a:pt x="13" y="9"/>
                    </a:lnTo>
                    <a:lnTo>
                      <a:pt x="10" y="11"/>
                    </a:lnTo>
                    <a:lnTo>
                      <a:pt x="8" y="13"/>
                    </a:lnTo>
                    <a:lnTo>
                      <a:pt x="6" y="16"/>
                    </a:lnTo>
                    <a:lnTo>
                      <a:pt x="3" y="19"/>
                    </a:lnTo>
                    <a:lnTo>
                      <a:pt x="1" y="22"/>
                    </a:lnTo>
                    <a:lnTo>
                      <a:pt x="0" y="25"/>
                    </a:lnTo>
                    <a:lnTo>
                      <a:pt x="0" y="28"/>
                    </a:lnTo>
                    <a:lnTo>
                      <a:pt x="0" y="33"/>
                    </a:lnTo>
                    <a:lnTo>
                      <a:pt x="0" y="67"/>
                    </a:lnTo>
                    <a:lnTo>
                      <a:pt x="0" y="70"/>
                    </a:lnTo>
                    <a:lnTo>
                      <a:pt x="0" y="74"/>
                    </a:lnTo>
                    <a:lnTo>
                      <a:pt x="1" y="77"/>
                    </a:lnTo>
                    <a:lnTo>
                      <a:pt x="3" y="80"/>
                    </a:lnTo>
                    <a:lnTo>
                      <a:pt x="6" y="82"/>
                    </a:lnTo>
                    <a:lnTo>
                      <a:pt x="8" y="85"/>
                    </a:lnTo>
                    <a:lnTo>
                      <a:pt x="10" y="87"/>
                    </a:lnTo>
                    <a:lnTo>
                      <a:pt x="13" y="89"/>
                    </a:lnTo>
                    <a:lnTo>
                      <a:pt x="16" y="91"/>
                    </a:lnTo>
                    <a:lnTo>
                      <a:pt x="20" y="93"/>
                    </a:lnTo>
                    <a:lnTo>
                      <a:pt x="23" y="95"/>
                    </a:lnTo>
                    <a:lnTo>
                      <a:pt x="27" y="96"/>
                    </a:lnTo>
                    <a:lnTo>
                      <a:pt x="31" y="97"/>
                    </a:lnTo>
                    <a:lnTo>
                      <a:pt x="35" y="98"/>
                    </a:lnTo>
                    <a:lnTo>
                      <a:pt x="40" y="98"/>
                    </a:lnTo>
                    <a:lnTo>
                      <a:pt x="46" y="99"/>
                    </a:lnTo>
                    <a:lnTo>
                      <a:pt x="377" y="99"/>
                    </a:lnTo>
                    <a:close/>
                  </a:path>
                </a:pathLst>
              </a:custGeom>
              <a:solidFill>
                <a:srgbClr val="CED9D9"/>
              </a:solidFill>
              <a:ln w="0">
                <a:solidFill>
                  <a:srgbClr val="000000"/>
                </a:solidFill>
                <a:round/>
                <a:headEnd/>
                <a:tailEnd/>
              </a:ln>
            </p:spPr>
            <p:txBody>
              <a:bodyPr/>
              <a:lstStyle/>
              <a:p>
                <a:pPr algn="ctr"/>
                <a:endParaRPr lang="en-US" sz="1800"/>
              </a:p>
            </p:txBody>
          </p:sp>
          <p:sp>
            <p:nvSpPr>
              <p:cNvPr id="309541" name="Freeform 458"/>
              <p:cNvSpPr>
                <a:spLocks/>
              </p:cNvSpPr>
              <p:nvPr/>
            </p:nvSpPr>
            <p:spPr bwMode="auto">
              <a:xfrm>
                <a:off x="4859" y="1274"/>
                <a:ext cx="134" cy="12"/>
              </a:xfrm>
              <a:custGeom>
                <a:avLst/>
                <a:gdLst>
                  <a:gd name="T0" fmla="*/ 131 w 3075"/>
                  <a:gd name="T1" fmla="*/ 12 h 283"/>
                  <a:gd name="T2" fmla="*/ 131 w 3075"/>
                  <a:gd name="T3" fmla="*/ 12 h 283"/>
                  <a:gd name="T4" fmla="*/ 132 w 3075"/>
                  <a:gd name="T5" fmla="*/ 12 h 283"/>
                  <a:gd name="T6" fmla="*/ 133 w 3075"/>
                  <a:gd name="T7" fmla="*/ 11 h 283"/>
                  <a:gd name="T8" fmla="*/ 133 w 3075"/>
                  <a:gd name="T9" fmla="*/ 11 h 283"/>
                  <a:gd name="T10" fmla="*/ 134 w 3075"/>
                  <a:gd name="T11" fmla="*/ 10 h 283"/>
                  <a:gd name="T12" fmla="*/ 134 w 3075"/>
                  <a:gd name="T13" fmla="*/ 10 h 283"/>
                  <a:gd name="T14" fmla="*/ 134 w 3075"/>
                  <a:gd name="T15" fmla="*/ 9 h 283"/>
                  <a:gd name="T16" fmla="*/ 133 w 3075"/>
                  <a:gd name="T17" fmla="*/ 3 h 283"/>
                  <a:gd name="T18" fmla="*/ 133 w 3075"/>
                  <a:gd name="T19" fmla="*/ 2 h 283"/>
                  <a:gd name="T20" fmla="*/ 133 w 3075"/>
                  <a:gd name="T21" fmla="*/ 2 h 283"/>
                  <a:gd name="T22" fmla="*/ 133 w 3075"/>
                  <a:gd name="T23" fmla="*/ 1 h 283"/>
                  <a:gd name="T24" fmla="*/ 133 w 3075"/>
                  <a:gd name="T25" fmla="*/ 1 h 283"/>
                  <a:gd name="T26" fmla="*/ 132 w 3075"/>
                  <a:gd name="T27" fmla="*/ 0 h 283"/>
                  <a:gd name="T28" fmla="*/ 132 w 3075"/>
                  <a:gd name="T29" fmla="*/ 0 h 283"/>
                  <a:gd name="T30" fmla="*/ 131 w 3075"/>
                  <a:gd name="T31" fmla="*/ 0 h 283"/>
                  <a:gd name="T32" fmla="*/ 131 w 3075"/>
                  <a:gd name="T33" fmla="*/ 0 h 283"/>
                  <a:gd name="T34" fmla="*/ 3 w 3075"/>
                  <a:gd name="T35" fmla="*/ 0 h 283"/>
                  <a:gd name="T36" fmla="*/ 3 w 3075"/>
                  <a:gd name="T37" fmla="*/ 0 h 283"/>
                  <a:gd name="T38" fmla="*/ 2 w 3075"/>
                  <a:gd name="T39" fmla="*/ 0 h 283"/>
                  <a:gd name="T40" fmla="*/ 2 w 3075"/>
                  <a:gd name="T41" fmla="*/ 1 h 283"/>
                  <a:gd name="T42" fmla="*/ 1 w 3075"/>
                  <a:gd name="T43" fmla="*/ 1 h 283"/>
                  <a:gd name="T44" fmla="*/ 1 w 3075"/>
                  <a:gd name="T45" fmla="*/ 1 h 283"/>
                  <a:gd name="T46" fmla="*/ 1 w 3075"/>
                  <a:gd name="T47" fmla="*/ 2 h 283"/>
                  <a:gd name="T48" fmla="*/ 1 w 3075"/>
                  <a:gd name="T49" fmla="*/ 3 h 283"/>
                  <a:gd name="T50" fmla="*/ 0 w 3075"/>
                  <a:gd name="T51" fmla="*/ 9 h 283"/>
                  <a:gd name="T52" fmla="*/ 0 w 3075"/>
                  <a:gd name="T53" fmla="*/ 10 h 283"/>
                  <a:gd name="T54" fmla="*/ 0 w 3075"/>
                  <a:gd name="T55" fmla="*/ 10 h 283"/>
                  <a:gd name="T56" fmla="*/ 1 w 3075"/>
                  <a:gd name="T57" fmla="*/ 11 h 283"/>
                  <a:gd name="T58" fmla="*/ 1 w 3075"/>
                  <a:gd name="T59" fmla="*/ 11 h 283"/>
                  <a:gd name="T60" fmla="*/ 2 w 3075"/>
                  <a:gd name="T61" fmla="*/ 11 h 283"/>
                  <a:gd name="T62" fmla="*/ 2 w 3075"/>
                  <a:gd name="T63" fmla="*/ 12 h 283"/>
                  <a:gd name="T64" fmla="*/ 3 w 3075"/>
                  <a:gd name="T65" fmla="*/ 12 h 283"/>
                  <a:gd name="T66" fmla="*/ 3 w 3075"/>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75"/>
                  <a:gd name="T103" fmla="*/ 0 h 283"/>
                  <a:gd name="T104" fmla="*/ 3075 w 3075"/>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75" h="283">
                    <a:moveTo>
                      <a:pt x="2999" y="283"/>
                    </a:moveTo>
                    <a:lnTo>
                      <a:pt x="3005" y="282"/>
                    </a:lnTo>
                    <a:lnTo>
                      <a:pt x="3011" y="281"/>
                    </a:lnTo>
                    <a:lnTo>
                      <a:pt x="3017" y="280"/>
                    </a:lnTo>
                    <a:lnTo>
                      <a:pt x="3024" y="277"/>
                    </a:lnTo>
                    <a:lnTo>
                      <a:pt x="3030" y="274"/>
                    </a:lnTo>
                    <a:lnTo>
                      <a:pt x="3036" y="271"/>
                    </a:lnTo>
                    <a:lnTo>
                      <a:pt x="3043" y="267"/>
                    </a:lnTo>
                    <a:lnTo>
                      <a:pt x="3049" y="263"/>
                    </a:lnTo>
                    <a:lnTo>
                      <a:pt x="3054" y="258"/>
                    </a:lnTo>
                    <a:lnTo>
                      <a:pt x="3059" y="252"/>
                    </a:lnTo>
                    <a:lnTo>
                      <a:pt x="3064" y="247"/>
                    </a:lnTo>
                    <a:lnTo>
                      <a:pt x="3067" y="241"/>
                    </a:lnTo>
                    <a:lnTo>
                      <a:pt x="3070" y="235"/>
                    </a:lnTo>
                    <a:lnTo>
                      <a:pt x="3073" y="229"/>
                    </a:lnTo>
                    <a:lnTo>
                      <a:pt x="3074" y="223"/>
                    </a:lnTo>
                    <a:lnTo>
                      <a:pt x="3075" y="217"/>
                    </a:lnTo>
                    <a:lnTo>
                      <a:pt x="3058" y="69"/>
                    </a:lnTo>
                    <a:lnTo>
                      <a:pt x="3057" y="62"/>
                    </a:lnTo>
                    <a:lnTo>
                      <a:pt x="3056" y="55"/>
                    </a:lnTo>
                    <a:lnTo>
                      <a:pt x="3055" y="48"/>
                    </a:lnTo>
                    <a:lnTo>
                      <a:pt x="3053" y="41"/>
                    </a:lnTo>
                    <a:lnTo>
                      <a:pt x="3050" y="36"/>
                    </a:lnTo>
                    <a:lnTo>
                      <a:pt x="3048" y="30"/>
                    </a:lnTo>
                    <a:lnTo>
                      <a:pt x="3044" y="25"/>
                    </a:lnTo>
                    <a:lnTo>
                      <a:pt x="3041" y="20"/>
                    </a:lnTo>
                    <a:lnTo>
                      <a:pt x="3035" y="16"/>
                    </a:lnTo>
                    <a:lnTo>
                      <a:pt x="3031" y="11"/>
                    </a:lnTo>
                    <a:lnTo>
                      <a:pt x="3026" y="8"/>
                    </a:lnTo>
                    <a:lnTo>
                      <a:pt x="3021" y="5"/>
                    </a:lnTo>
                    <a:lnTo>
                      <a:pt x="3016" y="3"/>
                    </a:lnTo>
                    <a:lnTo>
                      <a:pt x="3010" y="1"/>
                    </a:lnTo>
                    <a:lnTo>
                      <a:pt x="3004" y="0"/>
                    </a:lnTo>
                    <a:lnTo>
                      <a:pt x="2999" y="0"/>
                    </a:lnTo>
                    <a:lnTo>
                      <a:pt x="77" y="0"/>
                    </a:lnTo>
                    <a:lnTo>
                      <a:pt x="71" y="0"/>
                    </a:lnTo>
                    <a:lnTo>
                      <a:pt x="65" y="1"/>
                    </a:lnTo>
                    <a:lnTo>
                      <a:pt x="59" y="3"/>
                    </a:lnTo>
                    <a:lnTo>
                      <a:pt x="53" y="5"/>
                    </a:lnTo>
                    <a:lnTo>
                      <a:pt x="48" y="8"/>
                    </a:lnTo>
                    <a:lnTo>
                      <a:pt x="43" y="11"/>
                    </a:lnTo>
                    <a:lnTo>
                      <a:pt x="39" y="16"/>
                    </a:lnTo>
                    <a:lnTo>
                      <a:pt x="35" y="20"/>
                    </a:lnTo>
                    <a:lnTo>
                      <a:pt x="31" y="25"/>
                    </a:lnTo>
                    <a:lnTo>
                      <a:pt x="27" y="30"/>
                    </a:lnTo>
                    <a:lnTo>
                      <a:pt x="25" y="35"/>
                    </a:lnTo>
                    <a:lnTo>
                      <a:pt x="22" y="41"/>
                    </a:lnTo>
                    <a:lnTo>
                      <a:pt x="20" y="47"/>
                    </a:lnTo>
                    <a:lnTo>
                      <a:pt x="19" y="53"/>
                    </a:lnTo>
                    <a:lnTo>
                      <a:pt x="18" y="61"/>
                    </a:lnTo>
                    <a:lnTo>
                      <a:pt x="18" y="68"/>
                    </a:lnTo>
                    <a:lnTo>
                      <a:pt x="0" y="216"/>
                    </a:lnTo>
                    <a:lnTo>
                      <a:pt x="0" y="222"/>
                    </a:lnTo>
                    <a:lnTo>
                      <a:pt x="1" y="229"/>
                    </a:lnTo>
                    <a:lnTo>
                      <a:pt x="4" y="235"/>
                    </a:lnTo>
                    <a:lnTo>
                      <a:pt x="7" y="241"/>
                    </a:lnTo>
                    <a:lnTo>
                      <a:pt x="10" y="247"/>
                    </a:lnTo>
                    <a:lnTo>
                      <a:pt x="15" y="252"/>
                    </a:lnTo>
                    <a:lnTo>
                      <a:pt x="21" y="258"/>
                    </a:lnTo>
                    <a:lnTo>
                      <a:pt x="26" y="263"/>
                    </a:lnTo>
                    <a:lnTo>
                      <a:pt x="32" y="267"/>
                    </a:lnTo>
                    <a:lnTo>
                      <a:pt x="38" y="271"/>
                    </a:lnTo>
                    <a:lnTo>
                      <a:pt x="44" y="274"/>
                    </a:lnTo>
                    <a:lnTo>
                      <a:pt x="50" y="277"/>
                    </a:lnTo>
                    <a:lnTo>
                      <a:pt x="58" y="279"/>
                    </a:lnTo>
                    <a:lnTo>
                      <a:pt x="64" y="281"/>
                    </a:lnTo>
                    <a:lnTo>
                      <a:pt x="70" y="282"/>
                    </a:lnTo>
                    <a:lnTo>
                      <a:pt x="77" y="283"/>
                    </a:lnTo>
                    <a:lnTo>
                      <a:pt x="2999" y="283"/>
                    </a:lnTo>
                    <a:close/>
                  </a:path>
                </a:pathLst>
              </a:custGeom>
              <a:solidFill>
                <a:srgbClr val="7F7F7F"/>
              </a:solidFill>
              <a:ln w="0">
                <a:solidFill>
                  <a:srgbClr val="000000"/>
                </a:solidFill>
                <a:round/>
                <a:headEnd/>
                <a:tailEnd/>
              </a:ln>
            </p:spPr>
            <p:txBody>
              <a:bodyPr/>
              <a:lstStyle/>
              <a:p>
                <a:pPr algn="ctr"/>
                <a:endParaRPr lang="en-US" sz="1800"/>
              </a:p>
            </p:txBody>
          </p:sp>
          <p:sp>
            <p:nvSpPr>
              <p:cNvPr id="309542" name="Freeform 459"/>
              <p:cNvSpPr>
                <a:spLocks/>
              </p:cNvSpPr>
              <p:nvPr/>
            </p:nvSpPr>
            <p:spPr bwMode="auto">
              <a:xfrm>
                <a:off x="4967" y="1274"/>
                <a:ext cx="25" cy="12"/>
              </a:xfrm>
              <a:custGeom>
                <a:avLst/>
                <a:gdLst>
                  <a:gd name="T0" fmla="*/ 0 w 559"/>
                  <a:gd name="T1" fmla="*/ 9 h 269"/>
                  <a:gd name="T2" fmla="*/ 0 w 559"/>
                  <a:gd name="T3" fmla="*/ 10 h 269"/>
                  <a:gd name="T4" fmla="*/ 0 w 559"/>
                  <a:gd name="T5" fmla="*/ 10 h 269"/>
                  <a:gd name="T6" fmla="*/ 1 w 559"/>
                  <a:gd name="T7" fmla="*/ 11 h 269"/>
                  <a:gd name="T8" fmla="*/ 1 w 559"/>
                  <a:gd name="T9" fmla="*/ 11 h 269"/>
                  <a:gd name="T10" fmla="*/ 2 w 559"/>
                  <a:gd name="T11" fmla="*/ 12 h 269"/>
                  <a:gd name="T12" fmla="*/ 2 w 559"/>
                  <a:gd name="T13" fmla="*/ 12 h 269"/>
                  <a:gd name="T14" fmla="*/ 3 w 559"/>
                  <a:gd name="T15" fmla="*/ 12 h 269"/>
                  <a:gd name="T16" fmla="*/ 22 w 559"/>
                  <a:gd name="T17" fmla="*/ 12 h 269"/>
                  <a:gd name="T18" fmla="*/ 22 w 559"/>
                  <a:gd name="T19" fmla="*/ 12 h 269"/>
                  <a:gd name="T20" fmla="*/ 23 w 559"/>
                  <a:gd name="T21" fmla="*/ 12 h 269"/>
                  <a:gd name="T22" fmla="*/ 23 w 559"/>
                  <a:gd name="T23" fmla="*/ 12 h 269"/>
                  <a:gd name="T24" fmla="*/ 24 w 559"/>
                  <a:gd name="T25" fmla="*/ 11 h 269"/>
                  <a:gd name="T26" fmla="*/ 24 w 559"/>
                  <a:gd name="T27" fmla="*/ 11 h 269"/>
                  <a:gd name="T28" fmla="*/ 25 w 559"/>
                  <a:gd name="T29" fmla="*/ 10 h 269"/>
                  <a:gd name="T30" fmla="*/ 25 w 559"/>
                  <a:gd name="T31" fmla="*/ 10 h 269"/>
                  <a:gd name="T32" fmla="*/ 25 w 559"/>
                  <a:gd name="T33" fmla="*/ 9 h 269"/>
                  <a:gd name="T34" fmla="*/ 24 w 559"/>
                  <a:gd name="T35" fmla="*/ 3 h 269"/>
                  <a:gd name="T36" fmla="*/ 24 w 559"/>
                  <a:gd name="T37" fmla="*/ 2 h 269"/>
                  <a:gd name="T38" fmla="*/ 24 w 559"/>
                  <a:gd name="T39" fmla="*/ 1 h 269"/>
                  <a:gd name="T40" fmla="*/ 24 w 559"/>
                  <a:gd name="T41" fmla="*/ 1 h 269"/>
                  <a:gd name="T42" fmla="*/ 23 w 559"/>
                  <a:gd name="T43" fmla="*/ 1 h 269"/>
                  <a:gd name="T44" fmla="*/ 23 w 559"/>
                  <a:gd name="T45" fmla="*/ 0 h 269"/>
                  <a:gd name="T46" fmla="*/ 22 w 559"/>
                  <a:gd name="T47" fmla="*/ 0 h 269"/>
                  <a:gd name="T48" fmla="*/ 22 w 559"/>
                  <a:gd name="T49" fmla="*/ 0 h 269"/>
                  <a:gd name="T50" fmla="*/ 3 w 559"/>
                  <a:gd name="T51" fmla="*/ 0 h 269"/>
                  <a:gd name="T52" fmla="*/ 3 w 559"/>
                  <a:gd name="T53" fmla="*/ 0 h 269"/>
                  <a:gd name="T54" fmla="*/ 2 w 559"/>
                  <a:gd name="T55" fmla="*/ 0 h 269"/>
                  <a:gd name="T56" fmla="*/ 2 w 559"/>
                  <a:gd name="T57" fmla="*/ 0 h 269"/>
                  <a:gd name="T58" fmla="*/ 1 w 559"/>
                  <a:gd name="T59" fmla="*/ 1 h 269"/>
                  <a:gd name="T60" fmla="*/ 1 w 559"/>
                  <a:gd name="T61" fmla="*/ 1 h 269"/>
                  <a:gd name="T62" fmla="*/ 1 w 559"/>
                  <a:gd name="T63" fmla="*/ 2 h 269"/>
                  <a:gd name="T64" fmla="*/ 1 w 559"/>
                  <a:gd name="T65" fmla="*/ 2 h 269"/>
                  <a:gd name="T66" fmla="*/ 1 w 559"/>
                  <a:gd name="T67" fmla="*/ 3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9"/>
                  <a:gd name="T103" fmla="*/ 0 h 269"/>
                  <a:gd name="T104" fmla="*/ 559 w 559"/>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9" h="269">
                    <a:moveTo>
                      <a:pt x="0" y="204"/>
                    </a:moveTo>
                    <a:lnTo>
                      <a:pt x="0" y="211"/>
                    </a:lnTo>
                    <a:lnTo>
                      <a:pt x="1" y="217"/>
                    </a:lnTo>
                    <a:lnTo>
                      <a:pt x="3" y="223"/>
                    </a:lnTo>
                    <a:lnTo>
                      <a:pt x="6" y="229"/>
                    </a:lnTo>
                    <a:lnTo>
                      <a:pt x="10" y="235"/>
                    </a:lnTo>
                    <a:lnTo>
                      <a:pt x="14" y="240"/>
                    </a:lnTo>
                    <a:lnTo>
                      <a:pt x="18" y="245"/>
                    </a:lnTo>
                    <a:lnTo>
                      <a:pt x="23" y="250"/>
                    </a:lnTo>
                    <a:lnTo>
                      <a:pt x="29" y="254"/>
                    </a:lnTo>
                    <a:lnTo>
                      <a:pt x="34" y="258"/>
                    </a:lnTo>
                    <a:lnTo>
                      <a:pt x="41" y="261"/>
                    </a:lnTo>
                    <a:lnTo>
                      <a:pt x="47" y="264"/>
                    </a:lnTo>
                    <a:lnTo>
                      <a:pt x="53" y="266"/>
                    </a:lnTo>
                    <a:lnTo>
                      <a:pt x="60" y="267"/>
                    </a:lnTo>
                    <a:lnTo>
                      <a:pt x="66" y="268"/>
                    </a:lnTo>
                    <a:lnTo>
                      <a:pt x="72" y="269"/>
                    </a:lnTo>
                    <a:lnTo>
                      <a:pt x="486" y="269"/>
                    </a:lnTo>
                    <a:lnTo>
                      <a:pt x="491" y="268"/>
                    </a:lnTo>
                    <a:lnTo>
                      <a:pt x="497" y="267"/>
                    </a:lnTo>
                    <a:lnTo>
                      <a:pt x="504" y="266"/>
                    </a:lnTo>
                    <a:lnTo>
                      <a:pt x="510" y="264"/>
                    </a:lnTo>
                    <a:lnTo>
                      <a:pt x="516" y="261"/>
                    </a:lnTo>
                    <a:lnTo>
                      <a:pt x="522" y="258"/>
                    </a:lnTo>
                    <a:lnTo>
                      <a:pt x="528" y="254"/>
                    </a:lnTo>
                    <a:lnTo>
                      <a:pt x="533" y="250"/>
                    </a:lnTo>
                    <a:lnTo>
                      <a:pt x="538" y="245"/>
                    </a:lnTo>
                    <a:lnTo>
                      <a:pt x="544" y="240"/>
                    </a:lnTo>
                    <a:lnTo>
                      <a:pt x="548" y="235"/>
                    </a:lnTo>
                    <a:lnTo>
                      <a:pt x="552" y="229"/>
                    </a:lnTo>
                    <a:lnTo>
                      <a:pt x="555" y="223"/>
                    </a:lnTo>
                    <a:lnTo>
                      <a:pt x="557" y="217"/>
                    </a:lnTo>
                    <a:lnTo>
                      <a:pt x="558" y="211"/>
                    </a:lnTo>
                    <a:lnTo>
                      <a:pt x="559" y="204"/>
                    </a:lnTo>
                    <a:lnTo>
                      <a:pt x="542" y="64"/>
                    </a:lnTo>
                    <a:lnTo>
                      <a:pt x="541" y="57"/>
                    </a:lnTo>
                    <a:lnTo>
                      <a:pt x="539" y="51"/>
                    </a:lnTo>
                    <a:lnTo>
                      <a:pt x="538" y="44"/>
                    </a:lnTo>
                    <a:lnTo>
                      <a:pt x="536" y="38"/>
                    </a:lnTo>
                    <a:lnTo>
                      <a:pt x="534" y="33"/>
                    </a:lnTo>
                    <a:lnTo>
                      <a:pt x="531" y="28"/>
                    </a:lnTo>
                    <a:lnTo>
                      <a:pt x="528" y="23"/>
                    </a:lnTo>
                    <a:lnTo>
                      <a:pt x="525" y="19"/>
                    </a:lnTo>
                    <a:lnTo>
                      <a:pt x="521" y="15"/>
                    </a:lnTo>
                    <a:lnTo>
                      <a:pt x="517" y="11"/>
                    </a:lnTo>
                    <a:lnTo>
                      <a:pt x="512" y="7"/>
                    </a:lnTo>
                    <a:lnTo>
                      <a:pt x="508" y="4"/>
                    </a:lnTo>
                    <a:lnTo>
                      <a:pt x="503" y="2"/>
                    </a:lnTo>
                    <a:lnTo>
                      <a:pt x="496" y="1"/>
                    </a:lnTo>
                    <a:lnTo>
                      <a:pt x="491" y="0"/>
                    </a:lnTo>
                    <a:lnTo>
                      <a:pt x="486" y="0"/>
                    </a:lnTo>
                    <a:lnTo>
                      <a:pt x="72" y="0"/>
                    </a:lnTo>
                    <a:lnTo>
                      <a:pt x="66" y="0"/>
                    </a:lnTo>
                    <a:lnTo>
                      <a:pt x="60" y="1"/>
                    </a:lnTo>
                    <a:lnTo>
                      <a:pt x="55" y="2"/>
                    </a:lnTo>
                    <a:lnTo>
                      <a:pt x="50" y="4"/>
                    </a:lnTo>
                    <a:lnTo>
                      <a:pt x="45" y="7"/>
                    </a:lnTo>
                    <a:lnTo>
                      <a:pt x="40" y="11"/>
                    </a:lnTo>
                    <a:lnTo>
                      <a:pt x="35" y="15"/>
                    </a:lnTo>
                    <a:lnTo>
                      <a:pt x="31" y="19"/>
                    </a:lnTo>
                    <a:lnTo>
                      <a:pt x="28" y="23"/>
                    </a:lnTo>
                    <a:lnTo>
                      <a:pt x="25" y="28"/>
                    </a:lnTo>
                    <a:lnTo>
                      <a:pt x="22" y="33"/>
                    </a:lnTo>
                    <a:lnTo>
                      <a:pt x="20" y="38"/>
                    </a:lnTo>
                    <a:lnTo>
                      <a:pt x="18" y="44"/>
                    </a:lnTo>
                    <a:lnTo>
                      <a:pt x="17" y="51"/>
                    </a:lnTo>
                    <a:lnTo>
                      <a:pt x="16" y="57"/>
                    </a:lnTo>
                    <a:lnTo>
                      <a:pt x="16" y="64"/>
                    </a:lnTo>
                    <a:lnTo>
                      <a:pt x="0" y="204"/>
                    </a:lnTo>
                    <a:close/>
                  </a:path>
                </a:pathLst>
              </a:custGeom>
              <a:solidFill>
                <a:srgbClr val="F7F5F2"/>
              </a:solidFill>
              <a:ln w="0">
                <a:solidFill>
                  <a:srgbClr val="000000"/>
                </a:solidFill>
                <a:round/>
                <a:headEnd/>
                <a:tailEnd/>
              </a:ln>
            </p:spPr>
            <p:txBody>
              <a:bodyPr/>
              <a:lstStyle/>
              <a:p>
                <a:pPr algn="ctr"/>
                <a:endParaRPr lang="en-US" sz="1800"/>
              </a:p>
            </p:txBody>
          </p:sp>
          <p:sp>
            <p:nvSpPr>
              <p:cNvPr id="309543" name="Freeform 460"/>
              <p:cNvSpPr>
                <a:spLocks/>
              </p:cNvSpPr>
              <p:nvPr/>
            </p:nvSpPr>
            <p:spPr bwMode="auto">
              <a:xfrm>
                <a:off x="4971" y="1279"/>
                <a:ext cx="18" cy="6"/>
              </a:xfrm>
              <a:custGeom>
                <a:avLst/>
                <a:gdLst>
                  <a:gd name="T0" fmla="*/ 18 w 411"/>
                  <a:gd name="T1" fmla="*/ 3 h 121"/>
                  <a:gd name="T2" fmla="*/ 18 w 411"/>
                  <a:gd name="T3" fmla="*/ 3 h 121"/>
                  <a:gd name="T4" fmla="*/ 18 w 411"/>
                  <a:gd name="T5" fmla="*/ 4 h 121"/>
                  <a:gd name="T6" fmla="*/ 18 w 411"/>
                  <a:gd name="T7" fmla="*/ 4 h 121"/>
                  <a:gd name="T8" fmla="*/ 18 w 411"/>
                  <a:gd name="T9" fmla="*/ 4 h 121"/>
                  <a:gd name="T10" fmla="*/ 18 w 411"/>
                  <a:gd name="T11" fmla="*/ 4 h 121"/>
                  <a:gd name="T12" fmla="*/ 18 w 411"/>
                  <a:gd name="T13" fmla="*/ 5 h 121"/>
                  <a:gd name="T14" fmla="*/ 18 w 411"/>
                  <a:gd name="T15" fmla="*/ 5 h 121"/>
                  <a:gd name="T16" fmla="*/ 17 w 411"/>
                  <a:gd name="T17" fmla="*/ 5 h 121"/>
                  <a:gd name="T18" fmla="*/ 17 w 411"/>
                  <a:gd name="T19" fmla="*/ 5 h 121"/>
                  <a:gd name="T20" fmla="*/ 17 w 411"/>
                  <a:gd name="T21" fmla="*/ 6 h 121"/>
                  <a:gd name="T22" fmla="*/ 17 w 411"/>
                  <a:gd name="T23" fmla="*/ 6 h 121"/>
                  <a:gd name="T24" fmla="*/ 17 w 411"/>
                  <a:gd name="T25" fmla="*/ 6 h 121"/>
                  <a:gd name="T26" fmla="*/ 17 w 411"/>
                  <a:gd name="T27" fmla="*/ 6 h 121"/>
                  <a:gd name="T28" fmla="*/ 16 w 411"/>
                  <a:gd name="T29" fmla="*/ 6 h 121"/>
                  <a:gd name="T30" fmla="*/ 16 w 411"/>
                  <a:gd name="T31" fmla="*/ 6 h 121"/>
                  <a:gd name="T32" fmla="*/ 16 w 411"/>
                  <a:gd name="T33" fmla="*/ 6 h 121"/>
                  <a:gd name="T34" fmla="*/ 2 w 411"/>
                  <a:gd name="T35" fmla="*/ 6 h 121"/>
                  <a:gd name="T36" fmla="*/ 2 w 411"/>
                  <a:gd name="T37" fmla="*/ 6 h 121"/>
                  <a:gd name="T38" fmla="*/ 2 w 411"/>
                  <a:gd name="T39" fmla="*/ 6 h 121"/>
                  <a:gd name="T40" fmla="*/ 1 w 411"/>
                  <a:gd name="T41" fmla="*/ 6 h 121"/>
                  <a:gd name="T42" fmla="*/ 1 w 411"/>
                  <a:gd name="T43" fmla="*/ 6 h 121"/>
                  <a:gd name="T44" fmla="*/ 1 w 411"/>
                  <a:gd name="T45" fmla="*/ 6 h 121"/>
                  <a:gd name="T46" fmla="*/ 1 w 411"/>
                  <a:gd name="T47" fmla="*/ 6 h 121"/>
                  <a:gd name="T48" fmla="*/ 1 w 411"/>
                  <a:gd name="T49" fmla="*/ 5 h 121"/>
                  <a:gd name="T50" fmla="*/ 1 w 411"/>
                  <a:gd name="T51" fmla="*/ 5 h 121"/>
                  <a:gd name="T52" fmla="*/ 0 w 411"/>
                  <a:gd name="T53" fmla="*/ 5 h 121"/>
                  <a:gd name="T54" fmla="*/ 0 w 411"/>
                  <a:gd name="T55" fmla="*/ 5 h 121"/>
                  <a:gd name="T56" fmla="*/ 0 w 411"/>
                  <a:gd name="T57" fmla="*/ 4 h 121"/>
                  <a:gd name="T58" fmla="*/ 0 w 411"/>
                  <a:gd name="T59" fmla="*/ 4 h 121"/>
                  <a:gd name="T60" fmla="*/ 0 w 411"/>
                  <a:gd name="T61" fmla="*/ 4 h 121"/>
                  <a:gd name="T62" fmla="*/ 0 w 411"/>
                  <a:gd name="T63" fmla="*/ 4 h 121"/>
                  <a:gd name="T64" fmla="*/ 0 w 411"/>
                  <a:gd name="T65" fmla="*/ 3 h 121"/>
                  <a:gd name="T66" fmla="*/ 0 w 411"/>
                  <a:gd name="T67" fmla="*/ 3 h 121"/>
                  <a:gd name="T68" fmla="*/ 0 w 411"/>
                  <a:gd name="T69" fmla="*/ 0 h 121"/>
                  <a:gd name="T70" fmla="*/ 18 w 411"/>
                  <a:gd name="T71" fmla="*/ 0 h 121"/>
                  <a:gd name="T72" fmla="*/ 18 w 411"/>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1"/>
                  <a:gd name="T112" fmla="*/ 0 h 121"/>
                  <a:gd name="T113" fmla="*/ 411 w 41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1" h="121">
                    <a:moveTo>
                      <a:pt x="411" y="61"/>
                    </a:moveTo>
                    <a:lnTo>
                      <a:pt x="410" y="67"/>
                    </a:lnTo>
                    <a:lnTo>
                      <a:pt x="410" y="73"/>
                    </a:lnTo>
                    <a:lnTo>
                      <a:pt x="409" y="78"/>
                    </a:lnTo>
                    <a:lnTo>
                      <a:pt x="407" y="85"/>
                    </a:lnTo>
                    <a:lnTo>
                      <a:pt x="405" y="90"/>
                    </a:lnTo>
                    <a:lnTo>
                      <a:pt x="403" y="95"/>
                    </a:lnTo>
                    <a:lnTo>
                      <a:pt x="400" y="99"/>
                    </a:lnTo>
                    <a:lnTo>
                      <a:pt x="397" y="103"/>
                    </a:lnTo>
                    <a:lnTo>
                      <a:pt x="394" y="107"/>
                    </a:lnTo>
                    <a:lnTo>
                      <a:pt x="390" y="111"/>
                    </a:lnTo>
                    <a:lnTo>
                      <a:pt x="386" y="113"/>
                    </a:lnTo>
                    <a:lnTo>
                      <a:pt x="381" y="116"/>
                    </a:lnTo>
                    <a:lnTo>
                      <a:pt x="377" y="118"/>
                    </a:lnTo>
                    <a:lnTo>
                      <a:pt x="372" y="119"/>
                    </a:lnTo>
                    <a:lnTo>
                      <a:pt x="367" y="120"/>
                    </a:lnTo>
                    <a:lnTo>
                      <a:pt x="362" y="121"/>
                    </a:lnTo>
                    <a:lnTo>
                      <a:pt x="47" y="121"/>
                    </a:lnTo>
                    <a:lnTo>
                      <a:pt x="41" y="120"/>
                    </a:lnTo>
                    <a:lnTo>
                      <a:pt x="35" y="119"/>
                    </a:lnTo>
                    <a:lnTo>
                      <a:pt x="31" y="118"/>
                    </a:lnTo>
                    <a:lnTo>
                      <a:pt x="27" y="116"/>
                    </a:lnTo>
                    <a:lnTo>
                      <a:pt x="22"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8" y="0"/>
                    </a:lnTo>
                    <a:lnTo>
                      <a:pt x="411" y="61"/>
                    </a:lnTo>
                    <a:close/>
                  </a:path>
                </a:pathLst>
              </a:custGeom>
              <a:solidFill>
                <a:srgbClr val="A9B6B5"/>
              </a:solidFill>
              <a:ln w="0">
                <a:solidFill>
                  <a:srgbClr val="000000"/>
                </a:solidFill>
                <a:round/>
                <a:headEnd/>
                <a:tailEnd/>
              </a:ln>
            </p:spPr>
            <p:txBody>
              <a:bodyPr/>
              <a:lstStyle/>
              <a:p>
                <a:pPr algn="ctr"/>
                <a:endParaRPr lang="en-US" sz="1800"/>
              </a:p>
            </p:txBody>
          </p:sp>
          <p:sp>
            <p:nvSpPr>
              <p:cNvPr id="309544" name="Freeform 461"/>
              <p:cNvSpPr>
                <a:spLocks/>
              </p:cNvSpPr>
              <p:nvPr/>
            </p:nvSpPr>
            <p:spPr bwMode="auto">
              <a:xfrm>
                <a:off x="4968" y="1276"/>
                <a:ext cx="2" cy="8"/>
              </a:xfrm>
              <a:custGeom>
                <a:avLst/>
                <a:gdLst>
                  <a:gd name="T0" fmla="*/ 1 w 40"/>
                  <a:gd name="T1" fmla="*/ 8 h 200"/>
                  <a:gd name="T2" fmla="*/ 1 w 40"/>
                  <a:gd name="T3" fmla="*/ 8 h 200"/>
                  <a:gd name="T4" fmla="*/ 1 w 40"/>
                  <a:gd name="T5" fmla="*/ 8 h 200"/>
                  <a:gd name="T6" fmla="*/ 2 w 40"/>
                  <a:gd name="T7" fmla="*/ 8 h 200"/>
                  <a:gd name="T8" fmla="*/ 2 w 40"/>
                  <a:gd name="T9" fmla="*/ 8 h 200"/>
                  <a:gd name="T10" fmla="*/ 2 w 40"/>
                  <a:gd name="T11" fmla="*/ 8 h 200"/>
                  <a:gd name="T12" fmla="*/ 2 w 40"/>
                  <a:gd name="T13" fmla="*/ 7 h 200"/>
                  <a:gd name="T14" fmla="*/ 2 w 40"/>
                  <a:gd name="T15" fmla="*/ 7 h 200"/>
                  <a:gd name="T16" fmla="*/ 2 w 40"/>
                  <a:gd name="T17" fmla="*/ 1 h 200"/>
                  <a:gd name="T18" fmla="*/ 2 w 40"/>
                  <a:gd name="T19" fmla="*/ 1 h 200"/>
                  <a:gd name="T20" fmla="*/ 2 w 40"/>
                  <a:gd name="T21" fmla="*/ 0 h 200"/>
                  <a:gd name="T22" fmla="*/ 2 w 40"/>
                  <a:gd name="T23" fmla="*/ 0 h 200"/>
                  <a:gd name="T24" fmla="*/ 2 w 40"/>
                  <a:gd name="T25" fmla="*/ 0 h 200"/>
                  <a:gd name="T26" fmla="*/ 2 w 40"/>
                  <a:gd name="T27" fmla="*/ 0 h 200"/>
                  <a:gd name="T28" fmla="*/ 1 w 40"/>
                  <a:gd name="T29" fmla="*/ 0 h 200"/>
                  <a:gd name="T30" fmla="*/ 1 w 40"/>
                  <a:gd name="T31" fmla="*/ 0 h 200"/>
                  <a:gd name="T32" fmla="*/ 1 w 40"/>
                  <a:gd name="T33" fmla="*/ 0 h 200"/>
                  <a:gd name="T34" fmla="*/ 1 w 40"/>
                  <a:gd name="T35" fmla="*/ 0 h 200"/>
                  <a:gd name="T36" fmla="*/ 1 w 40"/>
                  <a:gd name="T37" fmla="*/ 0 h 200"/>
                  <a:gd name="T38" fmla="*/ 1 w 40"/>
                  <a:gd name="T39" fmla="*/ 0 h 200"/>
                  <a:gd name="T40" fmla="*/ 1 w 40"/>
                  <a:gd name="T41" fmla="*/ 0 h 200"/>
                  <a:gd name="T42" fmla="*/ 0 w 40"/>
                  <a:gd name="T43" fmla="*/ 0 h 200"/>
                  <a:gd name="T44" fmla="*/ 0 w 40"/>
                  <a:gd name="T45" fmla="*/ 0 h 200"/>
                  <a:gd name="T46" fmla="*/ 0 w 40"/>
                  <a:gd name="T47" fmla="*/ 1 h 200"/>
                  <a:gd name="T48" fmla="*/ 0 w 40"/>
                  <a:gd name="T49" fmla="*/ 1 h 200"/>
                  <a:gd name="T50" fmla="*/ 0 w 40"/>
                  <a:gd name="T51" fmla="*/ 7 h 200"/>
                  <a:gd name="T52" fmla="*/ 0 w 40"/>
                  <a:gd name="T53" fmla="*/ 7 h 200"/>
                  <a:gd name="T54" fmla="*/ 0 w 40"/>
                  <a:gd name="T55" fmla="*/ 7 h 200"/>
                  <a:gd name="T56" fmla="*/ 0 w 40"/>
                  <a:gd name="T57" fmla="*/ 7 h 200"/>
                  <a:gd name="T58" fmla="*/ 0 w 40"/>
                  <a:gd name="T59" fmla="*/ 8 h 200"/>
                  <a:gd name="T60" fmla="*/ 1 w 40"/>
                  <a:gd name="T61" fmla="*/ 8 h 200"/>
                  <a:gd name="T62" fmla="*/ 1 w 40"/>
                  <a:gd name="T63" fmla="*/ 8 h 200"/>
                  <a:gd name="T64" fmla="*/ 1 w 40"/>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200"/>
                  <a:gd name="T101" fmla="*/ 40 w 4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200">
                    <a:moveTo>
                      <a:pt x="23" y="200"/>
                    </a:moveTo>
                    <a:lnTo>
                      <a:pt x="24" y="199"/>
                    </a:lnTo>
                    <a:lnTo>
                      <a:pt x="26" y="199"/>
                    </a:lnTo>
                    <a:lnTo>
                      <a:pt x="27" y="199"/>
                    </a:lnTo>
                    <a:lnTo>
                      <a:pt x="29" y="198"/>
                    </a:lnTo>
                    <a:lnTo>
                      <a:pt x="30" y="197"/>
                    </a:lnTo>
                    <a:lnTo>
                      <a:pt x="32" y="196"/>
                    </a:lnTo>
                    <a:lnTo>
                      <a:pt x="33" y="195"/>
                    </a:lnTo>
                    <a:lnTo>
                      <a:pt x="34" y="194"/>
                    </a:lnTo>
                    <a:lnTo>
                      <a:pt x="35" y="193"/>
                    </a:lnTo>
                    <a:lnTo>
                      <a:pt x="36" y="191"/>
                    </a:lnTo>
                    <a:lnTo>
                      <a:pt x="37" y="190"/>
                    </a:lnTo>
                    <a:lnTo>
                      <a:pt x="38" y="188"/>
                    </a:lnTo>
                    <a:lnTo>
                      <a:pt x="39" y="186"/>
                    </a:lnTo>
                    <a:lnTo>
                      <a:pt x="39" y="184"/>
                    </a:lnTo>
                    <a:lnTo>
                      <a:pt x="39" y="183"/>
                    </a:lnTo>
                    <a:lnTo>
                      <a:pt x="40" y="181"/>
                    </a:lnTo>
                    <a:lnTo>
                      <a:pt x="40" y="20"/>
                    </a:lnTo>
                    <a:lnTo>
                      <a:pt x="39" y="18"/>
                    </a:lnTo>
                    <a:lnTo>
                      <a:pt x="39" y="16"/>
                    </a:lnTo>
                    <a:lnTo>
                      <a:pt x="39" y="14"/>
                    </a:lnTo>
                    <a:lnTo>
                      <a:pt x="38" y="11"/>
                    </a:lnTo>
                    <a:lnTo>
                      <a:pt x="37" y="10"/>
                    </a:lnTo>
                    <a:lnTo>
                      <a:pt x="36" y="8"/>
                    </a:lnTo>
                    <a:lnTo>
                      <a:pt x="35" y="7"/>
                    </a:lnTo>
                    <a:lnTo>
                      <a:pt x="34" y="5"/>
                    </a:lnTo>
                    <a:lnTo>
                      <a:pt x="33" y="4"/>
                    </a:lnTo>
                    <a:lnTo>
                      <a:pt x="32" y="3"/>
                    </a:lnTo>
                    <a:lnTo>
                      <a:pt x="30" y="2"/>
                    </a:lnTo>
                    <a:lnTo>
                      <a:pt x="29" y="1"/>
                    </a:lnTo>
                    <a:lnTo>
                      <a:pt x="27" y="0"/>
                    </a:lnTo>
                    <a:lnTo>
                      <a:pt x="26" y="0"/>
                    </a:lnTo>
                    <a:lnTo>
                      <a:pt x="24" y="0"/>
                    </a:lnTo>
                    <a:lnTo>
                      <a:pt x="23" y="0"/>
                    </a:lnTo>
                    <a:lnTo>
                      <a:pt x="21" y="0"/>
                    </a:lnTo>
                    <a:lnTo>
                      <a:pt x="19" y="0"/>
                    </a:lnTo>
                    <a:lnTo>
                      <a:pt x="18" y="0"/>
                    </a:lnTo>
                    <a:lnTo>
                      <a:pt x="15" y="1"/>
                    </a:lnTo>
                    <a:lnTo>
                      <a:pt x="14" y="2"/>
                    </a:lnTo>
                    <a:lnTo>
                      <a:pt x="12" y="3"/>
                    </a:lnTo>
                    <a:lnTo>
                      <a:pt x="11" y="4"/>
                    </a:lnTo>
                    <a:lnTo>
                      <a:pt x="10" y="5"/>
                    </a:lnTo>
                    <a:lnTo>
                      <a:pt x="9" y="7"/>
                    </a:lnTo>
                    <a:lnTo>
                      <a:pt x="8" y="8"/>
                    </a:lnTo>
                    <a:lnTo>
                      <a:pt x="7" y="10"/>
                    </a:lnTo>
                    <a:lnTo>
                      <a:pt x="6" y="11"/>
                    </a:lnTo>
                    <a:lnTo>
                      <a:pt x="5" y="14"/>
                    </a:lnTo>
                    <a:lnTo>
                      <a:pt x="5" y="16"/>
                    </a:lnTo>
                    <a:lnTo>
                      <a:pt x="5" y="18"/>
                    </a:lnTo>
                    <a:lnTo>
                      <a:pt x="5"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2" y="194"/>
                    </a:lnTo>
                    <a:lnTo>
                      <a:pt x="14" y="196"/>
                    </a:lnTo>
                    <a:lnTo>
                      <a:pt x="16"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545" name="Freeform 462"/>
              <p:cNvSpPr>
                <a:spLocks/>
              </p:cNvSpPr>
              <p:nvPr/>
            </p:nvSpPr>
            <p:spPr bwMode="auto">
              <a:xfrm>
                <a:off x="4989" y="1275"/>
                <a:ext cx="2" cy="9"/>
              </a:xfrm>
              <a:custGeom>
                <a:avLst/>
                <a:gdLst>
                  <a:gd name="T0" fmla="*/ 1 w 46"/>
                  <a:gd name="T1" fmla="*/ 9 h 209"/>
                  <a:gd name="T2" fmla="*/ 1 w 46"/>
                  <a:gd name="T3" fmla="*/ 9 h 209"/>
                  <a:gd name="T4" fmla="*/ 1 w 46"/>
                  <a:gd name="T5" fmla="*/ 9 h 209"/>
                  <a:gd name="T6" fmla="*/ 1 w 46"/>
                  <a:gd name="T7" fmla="*/ 9 h 209"/>
                  <a:gd name="T8" fmla="*/ 2 w 46"/>
                  <a:gd name="T9" fmla="*/ 8 h 209"/>
                  <a:gd name="T10" fmla="*/ 2 w 46"/>
                  <a:gd name="T11" fmla="*/ 8 h 209"/>
                  <a:gd name="T12" fmla="*/ 2 w 46"/>
                  <a:gd name="T13" fmla="*/ 8 h 209"/>
                  <a:gd name="T14" fmla="*/ 2 w 46"/>
                  <a:gd name="T15" fmla="*/ 8 h 209"/>
                  <a:gd name="T16" fmla="*/ 1 w 46"/>
                  <a:gd name="T17" fmla="*/ 1 h 209"/>
                  <a:gd name="T18" fmla="*/ 1 w 46"/>
                  <a:gd name="T19" fmla="*/ 1 h 209"/>
                  <a:gd name="T20" fmla="*/ 1 w 46"/>
                  <a:gd name="T21" fmla="*/ 1 h 209"/>
                  <a:gd name="T22" fmla="*/ 1 w 46"/>
                  <a:gd name="T23" fmla="*/ 0 h 209"/>
                  <a:gd name="T24" fmla="*/ 1 w 46"/>
                  <a:gd name="T25" fmla="*/ 0 h 209"/>
                  <a:gd name="T26" fmla="*/ 1 w 46"/>
                  <a:gd name="T27" fmla="*/ 0 h 209"/>
                  <a:gd name="T28" fmla="*/ 1 w 46"/>
                  <a:gd name="T29" fmla="*/ 0 h 209"/>
                  <a:gd name="T30" fmla="*/ 1 w 46"/>
                  <a:gd name="T31" fmla="*/ 0 h 209"/>
                  <a:gd name="T32" fmla="*/ 1 w 46"/>
                  <a:gd name="T33" fmla="*/ 0 h 209"/>
                  <a:gd name="T34" fmla="*/ 1 w 46"/>
                  <a:gd name="T35" fmla="*/ 0 h 209"/>
                  <a:gd name="T36" fmla="*/ 0 w 46"/>
                  <a:gd name="T37" fmla="*/ 0 h 209"/>
                  <a:gd name="T38" fmla="*/ 0 w 46"/>
                  <a:gd name="T39" fmla="*/ 0 h 209"/>
                  <a:gd name="T40" fmla="*/ 0 w 46"/>
                  <a:gd name="T41" fmla="*/ 0 h 209"/>
                  <a:gd name="T42" fmla="*/ 0 w 46"/>
                  <a:gd name="T43" fmla="*/ 0 h 209"/>
                  <a:gd name="T44" fmla="*/ 0 w 46"/>
                  <a:gd name="T45" fmla="*/ 1 h 209"/>
                  <a:gd name="T46" fmla="*/ 0 w 46"/>
                  <a:gd name="T47" fmla="*/ 1 h 209"/>
                  <a:gd name="T48" fmla="*/ 0 w 46"/>
                  <a:gd name="T49" fmla="*/ 1 h 209"/>
                  <a:gd name="T50" fmla="*/ 0 w 46"/>
                  <a:gd name="T51" fmla="*/ 8 h 209"/>
                  <a:gd name="T52" fmla="*/ 0 w 46"/>
                  <a:gd name="T53" fmla="*/ 8 h 209"/>
                  <a:gd name="T54" fmla="*/ 0 w 46"/>
                  <a:gd name="T55" fmla="*/ 9 h 209"/>
                  <a:gd name="T56" fmla="*/ 0 w 46"/>
                  <a:gd name="T57" fmla="*/ 9 h 209"/>
                  <a:gd name="T58" fmla="*/ 0 w 46"/>
                  <a:gd name="T59" fmla="*/ 9 h 209"/>
                  <a:gd name="T60" fmla="*/ 0 w 46"/>
                  <a:gd name="T61" fmla="*/ 9 h 209"/>
                  <a:gd name="T62" fmla="*/ 1 w 46"/>
                  <a:gd name="T63" fmla="*/ 9 h 209"/>
                  <a:gd name="T64" fmla="*/ 1 w 46"/>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9"/>
                  <a:gd name="T101" fmla="*/ 46 w 46"/>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9">
                    <a:moveTo>
                      <a:pt x="17" y="209"/>
                    </a:moveTo>
                    <a:lnTo>
                      <a:pt x="18" y="208"/>
                    </a:lnTo>
                    <a:lnTo>
                      <a:pt x="21" y="208"/>
                    </a:lnTo>
                    <a:lnTo>
                      <a:pt x="23" y="206"/>
                    </a:lnTo>
                    <a:lnTo>
                      <a:pt x="25" y="205"/>
                    </a:lnTo>
                    <a:lnTo>
                      <a:pt x="27" y="203"/>
                    </a:lnTo>
                    <a:lnTo>
                      <a:pt x="30" y="201"/>
                    </a:lnTo>
                    <a:lnTo>
                      <a:pt x="32" y="199"/>
                    </a:lnTo>
                    <a:lnTo>
                      <a:pt x="34" y="197"/>
                    </a:lnTo>
                    <a:lnTo>
                      <a:pt x="36" y="194"/>
                    </a:lnTo>
                    <a:lnTo>
                      <a:pt x="38" y="191"/>
                    </a:lnTo>
                    <a:lnTo>
                      <a:pt x="40" y="189"/>
                    </a:lnTo>
                    <a:lnTo>
                      <a:pt x="43" y="186"/>
                    </a:lnTo>
                    <a:lnTo>
                      <a:pt x="44" y="184"/>
                    </a:lnTo>
                    <a:lnTo>
                      <a:pt x="45" y="181"/>
                    </a:lnTo>
                    <a:lnTo>
                      <a:pt x="45" y="178"/>
                    </a:lnTo>
                    <a:lnTo>
                      <a:pt x="46" y="176"/>
                    </a:lnTo>
                    <a:lnTo>
                      <a:pt x="34" y="21"/>
                    </a:lnTo>
                    <a:lnTo>
                      <a:pt x="33" y="17"/>
                    </a:lnTo>
                    <a:lnTo>
                      <a:pt x="33" y="15"/>
                    </a:lnTo>
                    <a:lnTo>
                      <a:pt x="33" y="14"/>
                    </a:lnTo>
                    <a:lnTo>
                      <a:pt x="32" y="12"/>
                    </a:lnTo>
                    <a:lnTo>
                      <a:pt x="32" y="10"/>
                    </a:lnTo>
                    <a:lnTo>
                      <a:pt x="31" y="8"/>
                    </a:lnTo>
                    <a:lnTo>
                      <a:pt x="30" y="7"/>
                    </a:lnTo>
                    <a:lnTo>
                      <a:pt x="29" y="5"/>
                    </a:lnTo>
                    <a:lnTo>
                      <a:pt x="28" y="4"/>
                    </a:lnTo>
                    <a:lnTo>
                      <a:pt x="26" y="3"/>
                    </a:lnTo>
                    <a:lnTo>
                      <a:pt x="25" y="2"/>
                    </a:lnTo>
                    <a:lnTo>
                      <a:pt x="23" y="1"/>
                    </a:lnTo>
                    <a:lnTo>
                      <a:pt x="22" y="0"/>
                    </a:lnTo>
                    <a:lnTo>
                      <a:pt x="20" y="0"/>
                    </a:lnTo>
                    <a:lnTo>
                      <a:pt x="18" y="0"/>
                    </a:lnTo>
                    <a:lnTo>
                      <a:pt x="17" y="0"/>
                    </a:lnTo>
                    <a:lnTo>
                      <a:pt x="15" y="0"/>
                    </a:lnTo>
                    <a:lnTo>
                      <a:pt x="13" y="0"/>
                    </a:lnTo>
                    <a:lnTo>
                      <a:pt x="12" y="0"/>
                    </a:lnTo>
                    <a:lnTo>
                      <a:pt x="10" y="1"/>
                    </a:lnTo>
                    <a:lnTo>
                      <a:pt x="9" y="2"/>
                    </a:lnTo>
                    <a:lnTo>
                      <a:pt x="7" y="3"/>
                    </a:lnTo>
                    <a:lnTo>
                      <a:pt x="6" y="4"/>
                    </a:lnTo>
                    <a:lnTo>
                      <a:pt x="5" y="6"/>
                    </a:lnTo>
                    <a:lnTo>
                      <a:pt x="4" y="7"/>
                    </a:lnTo>
                    <a:lnTo>
                      <a:pt x="3" y="9"/>
                    </a:lnTo>
                    <a:lnTo>
                      <a:pt x="1" y="11"/>
                    </a:lnTo>
                    <a:lnTo>
                      <a:pt x="1" y="13"/>
                    </a:lnTo>
                    <a:lnTo>
                      <a:pt x="0" y="15"/>
                    </a:lnTo>
                    <a:lnTo>
                      <a:pt x="0" y="17"/>
                    </a:lnTo>
                    <a:lnTo>
                      <a:pt x="0" y="19"/>
                    </a:lnTo>
                    <a:lnTo>
                      <a:pt x="0" y="23"/>
                    </a:lnTo>
                    <a:lnTo>
                      <a:pt x="0" y="192"/>
                    </a:lnTo>
                    <a:lnTo>
                      <a:pt x="0" y="193"/>
                    </a:lnTo>
                    <a:lnTo>
                      <a:pt x="0" y="195"/>
                    </a:lnTo>
                    <a:lnTo>
                      <a:pt x="0" y="196"/>
                    </a:lnTo>
                    <a:lnTo>
                      <a:pt x="1" y="198"/>
                    </a:lnTo>
                    <a:lnTo>
                      <a:pt x="1" y="199"/>
                    </a:lnTo>
                    <a:lnTo>
                      <a:pt x="3" y="200"/>
                    </a:lnTo>
                    <a:lnTo>
                      <a:pt x="4" y="202"/>
                    </a:lnTo>
                    <a:lnTo>
                      <a:pt x="5" y="203"/>
                    </a:lnTo>
                    <a:lnTo>
                      <a:pt x="6" y="204"/>
                    </a:lnTo>
                    <a:lnTo>
                      <a:pt x="7" y="205"/>
                    </a:lnTo>
                    <a:lnTo>
                      <a:pt x="9" y="206"/>
                    </a:lnTo>
                    <a:lnTo>
                      <a:pt x="10" y="207"/>
                    </a:lnTo>
                    <a:lnTo>
                      <a:pt x="12" y="208"/>
                    </a:lnTo>
                    <a:lnTo>
                      <a:pt x="13" y="208"/>
                    </a:lnTo>
                    <a:lnTo>
                      <a:pt x="15" y="208"/>
                    </a:lnTo>
                    <a:lnTo>
                      <a:pt x="17" y="209"/>
                    </a:lnTo>
                    <a:close/>
                  </a:path>
                </a:pathLst>
              </a:custGeom>
              <a:solidFill>
                <a:srgbClr val="C2D5D7"/>
              </a:solidFill>
              <a:ln w="0">
                <a:solidFill>
                  <a:srgbClr val="000000"/>
                </a:solidFill>
                <a:round/>
                <a:headEnd/>
                <a:tailEnd/>
              </a:ln>
            </p:spPr>
            <p:txBody>
              <a:bodyPr/>
              <a:lstStyle/>
              <a:p>
                <a:pPr algn="ctr"/>
                <a:endParaRPr lang="en-US" sz="1800"/>
              </a:p>
            </p:txBody>
          </p:sp>
          <p:sp>
            <p:nvSpPr>
              <p:cNvPr id="309546" name="Freeform 463"/>
              <p:cNvSpPr>
                <a:spLocks/>
              </p:cNvSpPr>
              <p:nvPr/>
            </p:nvSpPr>
            <p:spPr bwMode="auto">
              <a:xfrm>
                <a:off x="4970" y="1275"/>
                <a:ext cx="19" cy="4"/>
              </a:xfrm>
              <a:custGeom>
                <a:avLst/>
                <a:gdLst>
                  <a:gd name="T0" fmla="*/ 17 w 422"/>
                  <a:gd name="T1" fmla="*/ 4 h 99"/>
                  <a:gd name="T2" fmla="*/ 18 w 422"/>
                  <a:gd name="T3" fmla="*/ 4 h 99"/>
                  <a:gd name="T4" fmla="*/ 18 w 422"/>
                  <a:gd name="T5" fmla="*/ 4 h 99"/>
                  <a:gd name="T6" fmla="*/ 18 w 422"/>
                  <a:gd name="T7" fmla="*/ 4 h 99"/>
                  <a:gd name="T8" fmla="*/ 19 w 422"/>
                  <a:gd name="T9" fmla="*/ 4 h 99"/>
                  <a:gd name="T10" fmla="*/ 19 w 422"/>
                  <a:gd name="T11" fmla="*/ 3 h 99"/>
                  <a:gd name="T12" fmla="*/ 19 w 422"/>
                  <a:gd name="T13" fmla="*/ 3 h 99"/>
                  <a:gd name="T14" fmla="*/ 19 w 422"/>
                  <a:gd name="T15" fmla="*/ 3 h 99"/>
                  <a:gd name="T16" fmla="*/ 19 w 422"/>
                  <a:gd name="T17" fmla="*/ 1 h 99"/>
                  <a:gd name="T18" fmla="*/ 19 w 422"/>
                  <a:gd name="T19" fmla="*/ 1 h 99"/>
                  <a:gd name="T20" fmla="*/ 19 w 422"/>
                  <a:gd name="T21" fmla="*/ 1 h 99"/>
                  <a:gd name="T22" fmla="*/ 19 w 422"/>
                  <a:gd name="T23" fmla="*/ 1 h 99"/>
                  <a:gd name="T24" fmla="*/ 18 w 422"/>
                  <a:gd name="T25" fmla="*/ 0 h 99"/>
                  <a:gd name="T26" fmla="*/ 18 w 422"/>
                  <a:gd name="T27" fmla="*/ 0 h 99"/>
                  <a:gd name="T28" fmla="*/ 18 w 422"/>
                  <a:gd name="T29" fmla="*/ 0 h 99"/>
                  <a:gd name="T30" fmla="*/ 17 w 422"/>
                  <a:gd name="T31" fmla="*/ 0 h 99"/>
                  <a:gd name="T32" fmla="*/ 17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7" y="99"/>
                    </a:moveTo>
                    <a:lnTo>
                      <a:pt x="381" y="98"/>
                    </a:lnTo>
                    <a:lnTo>
                      <a:pt x="385" y="98"/>
                    </a:lnTo>
                    <a:lnTo>
                      <a:pt x="389" y="97"/>
                    </a:lnTo>
                    <a:lnTo>
                      <a:pt x="395" y="96"/>
                    </a:lnTo>
                    <a:lnTo>
                      <a:pt x="398" y="95"/>
                    </a:lnTo>
                    <a:lnTo>
                      <a:pt x="402" y="93"/>
                    </a:lnTo>
                    <a:lnTo>
                      <a:pt x="405" y="91"/>
                    </a:lnTo>
                    <a:lnTo>
                      <a:pt x="409" y="89"/>
                    </a:lnTo>
                    <a:lnTo>
                      <a:pt x="411" y="87"/>
                    </a:lnTo>
                    <a:lnTo>
                      <a:pt x="414" y="85"/>
                    </a:lnTo>
                    <a:lnTo>
                      <a:pt x="416" y="82"/>
                    </a:lnTo>
                    <a:lnTo>
                      <a:pt x="418" y="80"/>
                    </a:lnTo>
                    <a:lnTo>
                      <a:pt x="419" y="77"/>
                    </a:lnTo>
                    <a:lnTo>
                      <a:pt x="421" y="74"/>
                    </a:lnTo>
                    <a:lnTo>
                      <a:pt x="421" y="70"/>
                    </a:lnTo>
                    <a:lnTo>
                      <a:pt x="422" y="67"/>
                    </a:lnTo>
                    <a:lnTo>
                      <a:pt x="422" y="33"/>
                    </a:lnTo>
                    <a:lnTo>
                      <a:pt x="421" y="28"/>
                    </a:lnTo>
                    <a:lnTo>
                      <a:pt x="421" y="25"/>
                    </a:lnTo>
                    <a:lnTo>
                      <a:pt x="419" y="22"/>
                    </a:lnTo>
                    <a:lnTo>
                      <a:pt x="418" y="19"/>
                    </a:lnTo>
                    <a:lnTo>
                      <a:pt x="416" y="16"/>
                    </a:lnTo>
                    <a:lnTo>
                      <a:pt x="414" y="13"/>
                    </a:lnTo>
                    <a:lnTo>
                      <a:pt x="411" y="11"/>
                    </a:lnTo>
                    <a:lnTo>
                      <a:pt x="409" y="9"/>
                    </a:lnTo>
                    <a:lnTo>
                      <a:pt x="405" y="7"/>
                    </a:lnTo>
                    <a:lnTo>
                      <a:pt x="402" y="5"/>
                    </a:lnTo>
                    <a:lnTo>
                      <a:pt x="398" y="3"/>
                    </a:lnTo>
                    <a:lnTo>
                      <a:pt x="395" y="2"/>
                    </a:lnTo>
                    <a:lnTo>
                      <a:pt x="389" y="1"/>
                    </a:lnTo>
                    <a:lnTo>
                      <a:pt x="385" y="0"/>
                    </a:lnTo>
                    <a:lnTo>
                      <a:pt x="381" y="0"/>
                    </a:lnTo>
                    <a:lnTo>
                      <a:pt x="377" y="0"/>
                    </a:lnTo>
                    <a:lnTo>
                      <a:pt x="46" y="0"/>
                    </a:lnTo>
                    <a:lnTo>
                      <a:pt x="40" y="0"/>
                    </a:lnTo>
                    <a:lnTo>
                      <a:pt x="36" y="0"/>
                    </a:lnTo>
                    <a:lnTo>
                      <a:pt x="32" y="1"/>
                    </a:lnTo>
                    <a:lnTo>
                      <a:pt x="28" y="2"/>
                    </a:lnTo>
                    <a:lnTo>
                      <a:pt x="24" y="3"/>
                    </a:lnTo>
                    <a:lnTo>
                      <a:pt x="20" y="5"/>
                    </a:lnTo>
                    <a:lnTo>
                      <a:pt x="17" y="7"/>
                    </a:lnTo>
                    <a:lnTo>
                      <a:pt x="14" y="9"/>
                    </a:lnTo>
                    <a:lnTo>
                      <a:pt x="11" y="11"/>
                    </a:lnTo>
                    <a:lnTo>
                      <a:pt x="8"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8" y="85"/>
                    </a:lnTo>
                    <a:lnTo>
                      <a:pt x="11" y="87"/>
                    </a:lnTo>
                    <a:lnTo>
                      <a:pt x="14" y="89"/>
                    </a:lnTo>
                    <a:lnTo>
                      <a:pt x="17" y="91"/>
                    </a:lnTo>
                    <a:lnTo>
                      <a:pt x="20" y="93"/>
                    </a:lnTo>
                    <a:lnTo>
                      <a:pt x="24" y="95"/>
                    </a:lnTo>
                    <a:lnTo>
                      <a:pt x="28" y="96"/>
                    </a:lnTo>
                    <a:lnTo>
                      <a:pt x="32" y="97"/>
                    </a:lnTo>
                    <a:lnTo>
                      <a:pt x="36" y="98"/>
                    </a:lnTo>
                    <a:lnTo>
                      <a:pt x="40" y="98"/>
                    </a:lnTo>
                    <a:lnTo>
                      <a:pt x="46" y="99"/>
                    </a:lnTo>
                    <a:lnTo>
                      <a:pt x="377" y="99"/>
                    </a:lnTo>
                    <a:close/>
                  </a:path>
                </a:pathLst>
              </a:custGeom>
              <a:solidFill>
                <a:srgbClr val="CED9D9"/>
              </a:solidFill>
              <a:ln w="0">
                <a:solidFill>
                  <a:srgbClr val="000000"/>
                </a:solidFill>
                <a:round/>
                <a:headEnd/>
                <a:tailEnd/>
              </a:ln>
            </p:spPr>
            <p:txBody>
              <a:bodyPr/>
              <a:lstStyle/>
              <a:p>
                <a:pPr algn="ctr"/>
                <a:endParaRPr lang="en-US" sz="1800"/>
              </a:p>
            </p:txBody>
          </p:sp>
          <p:sp>
            <p:nvSpPr>
              <p:cNvPr id="309547" name="Freeform 464"/>
              <p:cNvSpPr>
                <a:spLocks/>
              </p:cNvSpPr>
              <p:nvPr/>
            </p:nvSpPr>
            <p:spPr bwMode="auto">
              <a:xfrm>
                <a:off x="4971" y="1279"/>
                <a:ext cx="18" cy="6"/>
              </a:xfrm>
              <a:custGeom>
                <a:avLst/>
                <a:gdLst>
                  <a:gd name="T0" fmla="*/ 18 w 411"/>
                  <a:gd name="T1" fmla="*/ 3 h 121"/>
                  <a:gd name="T2" fmla="*/ 18 w 411"/>
                  <a:gd name="T3" fmla="*/ 3 h 121"/>
                  <a:gd name="T4" fmla="*/ 18 w 411"/>
                  <a:gd name="T5" fmla="*/ 4 h 121"/>
                  <a:gd name="T6" fmla="*/ 18 w 411"/>
                  <a:gd name="T7" fmla="*/ 4 h 121"/>
                  <a:gd name="T8" fmla="*/ 18 w 411"/>
                  <a:gd name="T9" fmla="*/ 4 h 121"/>
                  <a:gd name="T10" fmla="*/ 18 w 411"/>
                  <a:gd name="T11" fmla="*/ 4 h 121"/>
                  <a:gd name="T12" fmla="*/ 18 w 411"/>
                  <a:gd name="T13" fmla="*/ 5 h 121"/>
                  <a:gd name="T14" fmla="*/ 18 w 411"/>
                  <a:gd name="T15" fmla="*/ 5 h 121"/>
                  <a:gd name="T16" fmla="*/ 17 w 411"/>
                  <a:gd name="T17" fmla="*/ 5 h 121"/>
                  <a:gd name="T18" fmla="*/ 17 w 411"/>
                  <a:gd name="T19" fmla="*/ 5 h 121"/>
                  <a:gd name="T20" fmla="*/ 17 w 411"/>
                  <a:gd name="T21" fmla="*/ 6 h 121"/>
                  <a:gd name="T22" fmla="*/ 17 w 411"/>
                  <a:gd name="T23" fmla="*/ 6 h 121"/>
                  <a:gd name="T24" fmla="*/ 17 w 411"/>
                  <a:gd name="T25" fmla="*/ 6 h 121"/>
                  <a:gd name="T26" fmla="*/ 17 w 411"/>
                  <a:gd name="T27" fmla="*/ 6 h 121"/>
                  <a:gd name="T28" fmla="*/ 16 w 411"/>
                  <a:gd name="T29" fmla="*/ 6 h 121"/>
                  <a:gd name="T30" fmla="*/ 16 w 411"/>
                  <a:gd name="T31" fmla="*/ 6 h 121"/>
                  <a:gd name="T32" fmla="*/ 16 w 411"/>
                  <a:gd name="T33" fmla="*/ 6 h 121"/>
                  <a:gd name="T34" fmla="*/ 2 w 411"/>
                  <a:gd name="T35" fmla="*/ 6 h 121"/>
                  <a:gd name="T36" fmla="*/ 2 w 411"/>
                  <a:gd name="T37" fmla="*/ 6 h 121"/>
                  <a:gd name="T38" fmla="*/ 2 w 411"/>
                  <a:gd name="T39" fmla="*/ 6 h 121"/>
                  <a:gd name="T40" fmla="*/ 1 w 411"/>
                  <a:gd name="T41" fmla="*/ 6 h 121"/>
                  <a:gd name="T42" fmla="*/ 1 w 411"/>
                  <a:gd name="T43" fmla="*/ 6 h 121"/>
                  <a:gd name="T44" fmla="*/ 1 w 411"/>
                  <a:gd name="T45" fmla="*/ 6 h 121"/>
                  <a:gd name="T46" fmla="*/ 1 w 411"/>
                  <a:gd name="T47" fmla="*/ 6 h 121"/>
                  <a:gd name="T48" fmla="*/ 1 w 411"/>
                  <a:gd name="T49" fmla="*/ 5 h 121"/>
                  <a:gd name="T50" fmla="*/ 1 w 411"/>
                  <a:gd name="T51" fmla="*/ 5 h 121"/>
                  <a:gd name="T52" fmla="*/ 0 w 411"/>
                  <a:gd name="T53" fmla="*/ 5 h 121"/>
                  <a:gd name="T54" fmla="*/ 0 w 411"/>
                  <a:gd name="T55" fmla="*/ 5 h 121"/>
                  <a:gd name="T56" fmla="*/ 0 w 411"/>
                  <a:gd name="T57" fmla="*/ 4 h 121"/>
                  <a:gd name="T58" fmla="*/ 0 w 411"/>
                  <a:gd name="T59" fmla="*/ 4 h 121"/>
                  <a:gd name="T60" fmla="*/ 0 w 411"/>
                  <a:gd name="T61" fmla="*/ 4 h 121"/>
                  <a:gd name="T62" fmla="*/ 0 w 411"/>
                  <a:gd name="T63" fmla="*/ 4 h 121"/>
                  <a:gd name="T64" fmla="*/ 0 w 411"/>
                  <a:gd name="T65" fmla="*/ 3 h 121"/>
                  <a:gd name="T66" fmla="*/ 0 w 411"/>
                  <a:gd name="T67" fmla="*/ 3 h 121"/>
                  <a:gd name="T68" fmla="*/ 0 w 411"/>
                  <a:gd name="T69" fmla="*/ 0 h 121"/>
                  <a:gd name="T70" fmla="*/ 18 w 411"/>
                  <a:gd name="T71" fmla="*/ 0 h 121"/>
                  <a:gd name="T72" fmla="*/ 18 w 411"/>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1"/>
                  <a:gd name="T112" fmla="*/ 0 h 121"/>
                  <a:gd name="T113" fmla="*/ 411 w 41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1" h="121">
                    <a:moveTo>
                      <a:pt x="411" y="61"/>
                    </a:moveTo>
                    <a:lnTo>
                      <a:pt x="410" y="67"/>
                    </a:lnTo>
                    <a:lnTo>
                      <a:pt x="410" y="73"/>
                    </a:lnTo>
                    <a:lnTo>
                      <a:pt x="409" y="78"/>
                    </a:lnTo>
                    <a:lnTo>
                      <a:pt x="407" y="85"/>
                    </a:lnTo>
                    <a:lnTo>
                      <a:pt x="405" y="90"/>
                    </a:lnTo>
                    <a:lnTo>
                      <a:pt x="403" y="95"/>
                    </a:lnTo>
                    <a:lnTo>
                      <a:pt x="400" y="99"/>
                    </a:lnTo>
                    <a:lnTo>
                      <a:pt x="397" y="103"/>
                    </a:lnTo>
                    <a:lnTo>
                      <a:pt x="394" y="107"/>
                    </a:lnTo>
                    <a:lnTo>
                      <a:pt x="390" y="111"/>
                    </a:lnTo>
                    <a:lnTo>
                      <a:pt x="386" y="113"/>
                    </a:lnTo>
                    <a:lnTo>
                      <a:pt x="381" y="116"/>
                    </a:lnTo>
                    <a:lnTo>
                      <a:pt x="377" y="118"/>
                    </a:lnTo>
                    <a:lnTo>
                      <a:pt x="372" y="119"/>
                    </a:lnTo>
                    <a:lnTo>
                      <a:pt x="367" y="120"/>
                    </a:lnTo>
                    <a:lnTo>
                      <a:pt x="362" y="121"/>
                    </a:lnTo>
                    <a:lnTo>
                      <a:pt x="47" y="121"/>
                    </a:lnTo>
                    <a:lnTo>
                      <a:pt x="41" y="120"/>
                    </a:lnTo>
                    <a:lnTo>
                      <a:pt x="35" y="119"/>
                    </a:lnTo>
                    <a:lnTo>
                      <a:pt x="31" y="118"/>
                    </a:lnTo>
                    <a:lnTo>
                      <a:pt x="27" y="116"/>
                    </a:lnTo>
                    <a:lnTo>
                      <a:pt x="22"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8" y="0"/>
                    </a:lnTo>
                    <a:lnTo>
                      <a:pt x="411" y="61"/>
                    </a:lnTo>
                    <a:close/>
                  </a:path>
                </a:pathLst>
              </a:custGeom>
              <a:solidFill>
                <a:srgbClr val="A9B6B5"/>
              </a:solidFill>
              <a:ln w="0">
                <a:solidFill>
                  <a:srgbClr val="000000"/>
                </a:solidFill>
                <a:round/>
                <a:headEnd/>
                <a:tailEnd/>
              </a:ln>
            </p:spPr>
            <p:txBody>
              <a:bodyPr/>
              <a:lstStyle/>
              <a:p>
                <a:pPr algn="ctr"/>
                <a:endParaRPr lang="en-US" sz="1800"/>
              </a:p>
            </p:txBody>
          </p:sp>
          <p:sp>
            <p:nvSpPr>
              <p:cNvPr id="309548" name="Freeform 465"/>
              <p:cNvSpPr>
                <a:spLocks/>
              </p:cNvSpPr>
              <p:nvPr/>
            </p:nvSpPr>
            <p:spPr bwMode="auto">
              <a:xfrm>
                <a:off x="4968" y="1276"/>
                <a:ext cx="2" cy="8"/>
              </a:xfrm>
              <a:custGeom>
                <a:avLst/>
                <a:gdLst>
                  <a:gd name="T0" fmla="*/ 1 w 40"/>
                  <a:gd name="T1" fmla="*/ 8 h 200"/>
                  <a:gd name="T2" fmla="*/ 1 w 40"/>
                  <a:gd name="T3" fmla="*/ 8 h 200"/>
                  <a:gd name="T4" fmla="*/ 1 w 40"/>
                  <a:gd name="T5" fmla="*/ 8 h 200"/>
                  <a:gd name="T6" fmla="*/ 2 w 40"/>
                  <a:gd name="T7" fmla="*/ 8 h 200"/>
                  <a:gd name="T8" fmla="*/ 2 w 40"/>
                  <a:gd name="T9" fmla="*/ 8 h 200"/>
                  <a:gd name="T10" fmla="*/ 2 w 40"/>
                  <a:gd name="T11" fmla="*/ 8 h 200"/>
                  <a:gd name="T12" fmla="*/ 2 w 40"/>
                  <a:gd name="T13" fmla="*/ 7 h 200"/>
                  <a:gd name="T14" fmla="*/ 2 w 40"/>
                  <a:gd name="T15" fmla="*/ 7 h 200"/>
                  <a:gd name="T16" fmla="*/ 2 w 40"/>
                  <a:gd name="T17" fmla="*/ 1 h 200"/>
                  <a:gd name="T18" fmla="*/ 2 w 40"/>
                  <a:gd name="T19" fmla="*/ 1 h 200"/>
                  <a:gd name="T20" fmla="*/ 2 w 40"/>
                  <a:gd name="T21" fmla="*/ 0 h 200"/>
                  <a:gd name="T22" fmla="*/ 2 w 40"/>
                  <a:gd name="T23" fmla="*/ 0 h 200"/>
                  <a:gd name="T24" fmla="*/ 2 w 40"/>
                  <a:gd name="T25" fmla="*/ 0 h 200"/>
                  <a:gd name="T26" fmla="*/ 2 w 40"/>
                  <a:gd name="T27" fmla="*/ 0 h 200"/>
                  <a:gd name="T28" fmla="*/ 1 w 40"/>
                  <a:gd name="T29" fmla="*/ 0 h 200"/>
                  <a:gd name="T30" fmla="*/ 1 w 40"/>
                  <a:gd name="T31" fmla="*/ 0 h 200"/>
                  <a:gd name="T32" fmla="*/ 1 w 40"/>
                  <a:gd name="T33" fmla="*/ 0 h 200"/>
                  <a:gd name="T34" fmla="*/ 1 w 40"/>
                  <a:gd name="T35" fmla="*/ 0 h 200"/>
                  <a:gd name="T36" fmla="*/ 1 w 40"/>
                  <a:gd name="T37" fmla="*/ 0 h 200"/>
                  <a:gd name="T38" fmla="*/ 1 w 40"/>
                  <a:gd name="T39" fmla="*/ 0 h 200"/>
                  <a:gd name="T40" fmla="*/ 1 w 40"/>
                  <a:gd name="T41" fmla="*/ 0 h 200"/>
                  <a:gd name="T42" fmla="*/ 0 w 40"/>
                  <a:gd name="T43" fmla="*/ 0 h 200"/>
                  <a:gd name="T44" fmla="*/ 0 w 40"/>
                  <a:gd name="T45" fmla="*/ 0 h 200"/>
                  <a:gd name="T46" fmla="*/ 0 w 40"/>
                  <a:gd name="T47" fmla="*/ 1 h 200"/>
                  <a:gd name="T48" fmla="*/ 0 w 40"/>
                  <a:gd name="T49" fmla="*/ 1 h 200"/>
                  <a:gd name="T50" fmla="*/ 0 w 40"/>
                  <a:gd name="T51" fmla="*/ 7 h 200"/>
                  <a:gd name="T52" fmla="*/ 0 w 40"/>
                  <a:gd name="T53" fmla="*/ 7 h 200"/>
                  <a:gd name="T54" fmla="*/ 0 w 40"/>
                  <a:gd name="T55" fmla="*/ 7 h 200"/>
                  <a:gd name="T56" fmla="*/ 0 w 40"/>
                  <a:gd name="T57" fmla="*/ 7 h 200"/>
                  <a:gd name="T58" fmla="*/ 0 w 40"/>
                  <a:gd name="T59" fmla="*/ 8 h 200"/>
                  <a:gd name="T60" fmla="*/ 1 w 40"/>
                  <a:gd name="T61" fmla="*/ 8 h 200"/>
                  <a:gd name="T62" fmla="*/ 1 w 40"/>
                  <a:gd name="T63" fmla="*/ 8 h 200"/>
                  <a:gd name="T64" fmla="*/ 1 w 40"/>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200"/>
                  <a:gd name="T101" fmla="*/ 40 w 4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200">
                    <a:moveTo>
                      <a:pt x="23" y="200"/>
                    </a:moveTo>
                    <a:lnTo>
                      <a:pt x="24" y="199"/>
                    </a:lnTo>
                    <a:lnTo>
                      <a:pt x="26" y="199"/>
                    </a:lnTo>
                    <a:lnTo>
                      <a:pt x="27" y="199"/>
                    </a:lnTo>
                    <a:lnTo>
                      <a:pt x="29" y="198"/>
                    </a:lnTo>
                    <a:lnTo>
                      <a:pt x="30" y="197"/>
                    </a:lnTo>
                    <a:lnTo>
                      <a:pt x="32" y="196"/>
                    </a:lnTo>
                    <a:lnTo>
                      <a:pt x="33" y="195"/>
                    </a:lnTo>
                    <a:lnTo>
                      <a:pt x="34" y="194"/>
                    </a:lnTo>
                    <a:lnTo>
                      <a:pt x="35" y="193"/>
                    </a:lnTo>
                    <a:lnTo>
                      <a:pt x="36" y="191"/>
                    </a:lnTo>
                    <a:lnTo>
                      <a:pt x="37" y="190"/>
                    </a:lnTo>
                    <a:lnTo>
                      <a:pt x="38" y="188"/>
                    </a:lnTo>
                    <a:lnTo>
                      <a:pt x="39" y="186"/>
                    </a:lnTo>
                    <a:lnTo>
                      <a:pt x="39" y="184"/>
                    </a:lnTo>
                    <a:lnTo>
                      <a:pt x="39" y="183"/>
                    </a:lnTo>
                    <a:lnTo>
                      <a:pt x="40" y="181"/>
                    </a:lnTo>
                    <a:lnTo>
                      <a:pt x="40" y="20"/>
                    </a:lnTo>
                    <a:lnTo>
                      <a:pt x="39" y="18"/>
                    </a:lnTo>
                    <a:lnTo>
                      <a:pt x="39" y="16"/>
                    </a:lnTo>
                    <a:lnTo>
                      <a:pt x="39" y="14"/>
                    </a:lnTo>
                    <a:lnTo>
                      <a:pt x="38" y="11"/>
                    </a:lnTo>
                    <a:lnTo>
                      <a:pt x="37" y="10"/>
                    </a:lnTo>
                    <a:lnTo>
                      <a:pt x="36" y="8"/>
                    </a:lnTo>
                    <a:lnTo>
                      <a:pt x="35" y="7"/>
                    </a:lnTo>
                    <a:lnTo>
                      <a:pt x="34" y="5"/>
                    </a:lnTo>
                    <a:lnTo>
                      <a:pt x="33" y="4"/>
                    </a:lnTo>
                    <a:lnTo>
                      <a:pt x="32" y="3"/>
                    </a:lnTo>
                    <a:lnTo>
                      <a:pt x="30" y="2"/>
                    </a:lnTo>
                    <a:lnTo>
                      <a:pt x="29" y="1"/>
                    </a:lnTo>
                    <a:lnTo>
                      <a:pt x="27" y="0"/>
                    </a:lnTo>
                    <a:lnTo>
                      <a:pt x="26" y="0"/>
                    </a:lnTo>
                    <a:lnTo>
                      <a:pt x="24" y="0"/>
                    </a:lnTo>
                    <a:lnTo>
                      <a:pt x="23" y="0"/>
                    </a:lnTo>
                    <a:lnTo>
                      <a:pt x="21" y="0"/>
                    </a:lnTo>
                    <a:lnTo>
                      <a:pt x="19" y="0"/>
                    </a:lnTo>
                    <a:lnTo>
                      <a:pt x="18" y="0"/>
                    </a:lnTo>
                    <a:lnTo>
                      <a:pt x="15" y="1"/>
                    </a:lnTo>
                    <a:lnTo>
                      <a:pt x="14" y="2"/>
                    </a:lnTo>
                    <a:lnTo>
                      <a:pt x="12" y="3"/>
                    </a:lnTo>
                    <a:lnTo>
                      <a:pt x="11" y="4"/>
                    </a:lnTo>
                    <a:lnTo>
                      <a:pt x="10" y="5"/>
                    </a:lnTo>
                    <a:lnTo>
                      <a:pt x="9" y="7"/>
                    </a:lnTo>
                    <a:lnTo>
                      <a:pt x="8" y="8"/>
                    </a:lnTo>
                    <a:lnTo>
                      <a:pt x="7" y="10"/>
                    </a:lnTo>
                    <a:lnTo>
                      <a:pt x="6" y="11"/>
                    </a:lnTo>
                    <a:lnTo>
                      <a:pt x="5" y="14"/>
                    </a:lnTo>
                    <a:lnTo>
                      <a:pt x="5" y="16"/>
                    </a:lnTo>
                    <a:lnTo>
                      <a:pt x="5" y="18"/>
                    </a:lnTo>
                    <a:lnTo>
                      <a:pt x="5"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2" y="194"/>
                    </a:lnTo>
                    <a:lnTo>
                      <a:pt x="14" y="196"/>
                    </a:lnTo>
                    <a:lnTo>
                      <a:pt x="16"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549" name="Freeform 466"/>
              <p:cNvSpPr>
                <a:spLocks/>
              </p:cNvSpPr>
              <p:nvPr/>
            </p:nvSpPr>
            <p:spPr bwMode="auto">
              <a:xfrm>
                <a:off x="4989" y="1275"/>
                <a:ext cx="2" cy="9"/>
              </a:xfrm>
              <a:custGeom>
                <a:avLst/>
                <a:gdLst>
                  <a:gd name="T0" fmla="*/ 1 w 46"/>
                  <a:gd name="T1" fmla="*/ 9 h 209"/>
                  <a:gd name="T2" fmla="*/ 1 w 46"/>
                  <a:gd name="T3" fmla="*/ 9 h 209"/>
                  <a:gd name="T4" fmla="*/ 1 w 46"/>
                  <a:gd name="T5" fmla="*/ 9 h 209"/>
                  <a:gd name="T6" fmla="*/ 1 w 46"/>
                  <a:gd name="T7" fmla="*/ 9 h 209"/>
                  <a:gd name="T8" fmla="*/ 2 w 46"/>
                  <a:gd name="T9" fmla="*/ 8 h 209"/>
                  <a:gd name="T10" fmla="*/ 2 w 46"/>
                  <a:gd name="T11" fmla="*/ 8 h 209"/>
                  <a:gd name="T12" fmla="*/ 2 w 46"/>
                  <a:gd name="T13" fmla="*/ 8 h 209"/>
                  <a:gd name="T14" fmla="*/ 2 w 46"/>
                  <a:gd name="T15" fmla="*/ 8 h 209"/>
                  <a:gd name="T16" fmla="*/ 1 w 46"/>
                  <a:gd name="T17" fmla="*/ 1 h 209"/>
                  <a:gd name="T18" fmla="*/ 1 w 46"/>
                  <a:gd name="T19" fmla="*/ 1 h 209"/>
                  <a:gd name="T20" fmla="*/ 1 w 46"/>
                  <a:gd name="T21" fmla="*/ 1 h 209"/>
                  <a:gd name="T22" fmla="*/ 1 w 46"/>
                  <a:gd name="T23" fmla="*/ 0 h 209"/>
                  <a:gd name="T24" fmla="*/ 1 w 46"/>
                  <a:gd name="T25" fmla="*/ 0 h 209"/>
                  <a:gd name="T26" fmla="*/ 1 w 46"/>
                  <a:gd name="T27" fmla="*/ 0 h 209"/>
                  <a:gd name="T28" fmla="*/ 1 w 46"/>
                  <a:gd name="T29" fmla="*/ 0 h 209"/>
                  <a:gd name="T30" fmla="*/ 1 w 46"/>
                  <a:gd name="T31" fmla="*/ 0 h 209"/>
                  <a:gd name="T32" fmla="*/ 1 w 46"/>
                  <a:gd name="T33" fmla="*/ 0 h 209"/>
                  <a:gd name="T34" fmla="*/ 1 w 46"/>
                  <a:gd name="T35" fmla="*/ 0 h 209"/>
                  <a:gd name="T36" fmla="*/ 0 w 46"/>
                  <a:gd name="T37" fmla="*/ 0 h 209"/>
                  <a:gd name="T38" fmla="*/ 0 w 46"/>
                  <a:gd name="T39" fmla="*/ 0 h 209"/>
                  <a:gd name="T40" fmla="*/ 0 w 46"/>
                  <a:gd name="T41" fmla="*/ 0 h 209"/>
                  <a:gd name="T42" fmla="*/ 0 w 46"/>
                  <a:gd name="T43" fmla="*/ 0 h 209"/>
                  <a:gd name="T44" fmla="*/ 0 w 46"/>
                  <a:gd name="T45" fmla="*/ 1 h 209"/>
                  <a:gd name="T46" fmla="*/ 0 w 46"/>
                  <a:gd name="T47" fmla="*/ 1 h 209"/>
                  <a:gd name="T48" fmla="*/ 0 w 46"/>
                  <a:gd name="T49" fmla="*/ 1 h 209"/>
                  <a:gd name="T50" fmla="*/ 0 w 46"/>
                  <a:gd name="T51" fmla="*/ 8 h 209"/>
                  <a:gd name="T52" fmla="*/ 0 w 46"/>
                  <a:gd name="T53" fmla="*/ 8 h 209"/>
                  <a:gd name="T54" fmla="*/ 0 w 46"/>
                  <a:gd name="T55" fmla="*/ 9 h 209"/>
                  <a:gd name="T56" fmla="*/ 0 w 46"/>
                  <a:gd name="T57" fmla="*/ 9 h 209"/>
                  <a:gd name="T58" fmla="*/ 0 w 46"/>
                  <a:gd name="T59" fmla="*/ 9 h 209"/>
                  <a:gd name="T60" fmla="*/ 0 w 46"/>
                  <a:gd name="T61" fmla="*/ 9 h 209"/>
                  <a:gd name="T62" fmla="*/ 1 w 46"/>
                  <a:gd name="T63" fmla="*/ 9 h 209"/>
                  <a:gd name="T64" fmla="*/ 1 w 46"/>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9"/>
                  <a:gd name="T101" fmla="*/ 46 w 46"/>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9">
                    <a:moveTo>
                      <a:pt x="17" y="209"/>
                    </a:moveTo>
                    <a:lnTo>
                      <a:pt x="18" y="208"/>
                    </a:lnTo>
                    <a:lnTo>
                      <a:pt x="21" y="208"/>
                    </a:lnTo>
                    <a:lnTo>
                      <a:pt x="23" y="206"/>
                    </a:lnTo>
                    <a:lnTo>
                      <a:pt x="25" y="205"/>
                    </a:lnTo>
                    <a:lnTo>
                      <a:pt x="27" y="203"/>
                    </a:lnTo>
                    <a:lnTo>
                      <a:pt x="30" y="201"/>
                    </a:lnTo>
                    <a:lnTo>
                      <a:pt x="32" y="199"/>
                    </a:lnTo>
                    <a:lnTo>
                      <a:pt x="34" y="197"/>
                    </a:lnTo>
                    <a:lnTo>
                      <a:pt x="36" y="194"/>
                    </a:lnTo>
                    <a:lnTo>
                      <a:pt x="38" y="191"/>
                    </a:lnTo>
                    <a:lnTo>
                      <a:pt x="40" y="189"/>
                    </a:lnTo>
                    <a:lnTo>
                      <a:pt x="43" y="186"/>
                    </a:lnTo>
                    <a:lnTo>
                      <a:pt x="44" y="184"/>
                    </a:lnTo>
                    <a:lnTo>
                      <a:pt x="45" y="181"/>
                    </a:lnTo>
                    <a:lnTo>
                      <a:pt x="45" y="178"/>
                    </a:lnTo>
                    <a:lnTo>
                      <a:pt x="46" y="176"/>
                    </a:lnTo>
                    <a:lnTo>
                      <a:pt x="34" y="21"/>
                    </a:lnTo>
                    <a:lnTo>
                      <a:pt x="33" y="17"/>
                    </a:lnTo>
                    <a:lnTo>
                      <a:pt x="33" y="15"/>
                    </a:lnTo>
                    <a:lnTo>
                      <a:pt x="33" y="14"/>
                    </a:lnTo>
                    <a:lnTo>
                      <a:pt x="32" y="12"/>
                    </a:lnTo>
                    <a:lnTo>
                      <a:pt x="32" y="10"/>
                    </a:lnTo>
                    <a:lnTo>
                      <a:pt x="31" y="8"/>
                    </a:lnTo>
                    <a:lnTo>
                      <a:pt x="30" y="7"/>
                    </a:lnTo>
                    <a:lnTo>
                      <a:pt x="29" y="5"/>
                    </a:lnTo>
                    <a:lnTo>
                      <a:pt x="28" y="4"/>
                    </a:lnTo>
                    <a:lnTo>
                      <a:pt x="26" y="3"/>
                    </a:lnTo>
                    <a:lnTo>
                      <a:pt x="25" y="2"/>
                    </a:lnTo>
                    <a:lnTo>
                      <a:pt x="23" y="1"/>
                    </a:lnTo>
                    <a:lnTo>
                      <a:pt x="22" y="0"/>
                    </a:lnTo>
                    <a:lnTo>
                      <a:pt x="20" y="0"/>
                    </a:lnTo>
                    <a:lnTo>
                      <a:pt x="18" y="0"/>
                    </a:lnTo>
                    <a:lnTo>
                      <a:pt x="17" y="0"/>
                    </a:lnTo>
                    <a:lnTo>
                      <a:pt x="15" y="0"/>
                    </a:lnTo>
                    <a:lnTo>
                      <a:pt x="13" y="0"/>
                    </a:lnTo>
                    <a:lnTo>
                      <a:pt x="12" y="0"/>
                    </a:lnTo>
                    <a:lnTo>
                      <a:pt x="10" y="1"/>
                    </a:lnTo>
                    <a:lnTo>
                      <a:pt x="9" y="2"/>
                    </a:lnTo>
                    <a:lnTo>
                      <a:pt x="7" y="3"/>
                    </a:lnTo>
                    <a:lnTo>
                      <a:pt x="6" y="4"/>
                    </a:lnTo>
                    <a:lnTo>
                      <a:pt x="5" y="6"/>
                    </a:lnTo>
                    <a:lnTo>
                      <a:pt x="4" y="7"/>
                    </a:lnTo>
                    <a:lnTo>
                      <a:pt x="3" y="9"/>
                    </a:lnTo>
                    <a:lnTo>
                      <a:pt x="1" y="11"/>
                    </a:lnTo>
                    <a:lnTo>
                      <a:pt x="1" y="13"/>
                    </a:lnTo>
                    <a:lnTo>
                      <a:pt x="0" y="15"/>
                    </a:lnTo>
                    <a:lnTo>
                      <a:pt x="0" y="17"/>
                    </a:lnTo>
                    <a:lnTo>
                      <a:pt x="0" y="19"/>
                    </a:lnTo>
                    <a:lnTo>
                      <a:pt x="0" y="23"/>
                    </a:lnTo>
                    <a:lnTo>
                      <a:pt x="0" y="192"/>
                    </a:lnTo>
                    <a:lnTo>
                      <a:pt x="0" y="193"/>
                    </a:lnTo>
                    <a:lnTo>
                      <a:pt x="0" y="195"/>
                    </a:lnTo>
                    <a:lnTo>
                      <a:pt x="0" y="196"/>
                    </a:lnTo>
                    <a:lnTo>
                      <a:pt x="1" y="198"/>
                    </a:lnTo>
                    <a:lnTo>
                      <a:pt x="1" y="199"/>
                    </a:lnTo>
                    <a:lnTo>
                      <a:pt x="3" y="200"/>
                    </a:lnTo>
                    <a:lnTo>
                      <a:pt x="4" y="202"/>
                    </a:lnTo>
                    <a:lnTo>
                      <a:pt x="5" y="203"/>
                    </a:lnTo>
                    <a:lnTo>
                      <a:pt x="6" y="204"/>
                    </a:lnTo>
                    <a:lnTo>
                      <a:pt x="7" y="205"/>
                    </a:lnTo>
                    <a:lnTo>
                      <a:pt x="9" y="206"/>
                    </a:lnTo>
                    <a:lnTo>
                      <a:pt x="10" y="207"/>
                    </a:lnTo>
                    <a:lnTo>
                      <a:pt x="12" y="208"/>
                    </a:lnTo>
                    <a:lnTo>
                      <a:pt x="13" y="208"/>
                    </a:lnTo>
                    <a:lnTo>
                      <a:pt x="15" y="208"/>
                    </a:lnTo>
                    <a:lnTo>
                      <a:pt x="17" y="209"/>
                    </a:lnTo>
                    <a:close/>
                  </a:path>
                </a:pathLst>
              </a:custGeom>
              <a:solidFill>
                <a:srgbClr val="C2D5D7"/>
              </a:solidFill>
              <a:ln w="0">
                <a:solidFill>
                  <a:srgbClr val="000000"/>
                </a:solidFill>
                <a:round/>
                <a:headEnd/>
                <a:tailEnd/>
              </a:ln>
            </p:spPr>
            <p:txBody>
              <a:bodyPr/>
              <a:lstStyle/>
              <a:p>
                <a:pPr algn="ctr"/>
                <a:endParaRPr lang="en-US" sz="1800"/>
              </a:p>
            </p:txBody>
          </p:sp>
          <p:sp>
            <p:nvSpPr>
              <p:cNvPr id="309550" name="Freeform 467"/>
              <p:cNvSpPr>
                <a:spLocks/>
              </p:cNvSpPr>
              <p:nvPr/>
            </p:nvSpPr>
            <p:spPr bwMode="auto">
              <a:xfrm>
                <a:off x="4970" y="1275"/>
                <a:ext cx="19" cy="4"/>
              </a:xfrm>
              <a:custGeom>
                <a:avLst/>
                <a:gdLst>
                  <a:gd name="T0" fmla="*/ 17 w 422"/>
                  <a:gd name="T1" fmla="*/ 4 h 99"/>
                  <a:gd name="T2" fmla="*/ 18 w 422"/>
                  <a:gd name="T3" fmla="*/ 4 h 99"/>
                  <a:gd name="T4" fmla="*/ 18 w 422"/>
                  <a:gd name="T5" fmla="*/ 4 h 99"/>
                  <a:gd name="T6" fmla="*/ 18 w 422"/>
                  <a:gd name="T7" fmla="*/ 4 h 99"/>
                  <a:gd name="T8" fmla="*/ 19 w 422"/>
                  <a:gd name="T9" fmla="*/ 4 h 99"/>
                  <a:gd name="T10" fmla="*/ 19 w 422"/>
                  <a:gd name="T11" fmla="*/ 3 h 99"/>
                  <a:gd name="T12" fmla="*/ 19 w 422"/>
                  <a:gd name="T13" fmla="*/ 3 h 99"/>
                  <a:gd name="T14" fmla="*/ 19 w 422"/>
                  <a:gd name="T15" fmla="*/ 3 h 99"/>
                  <a:gd name="T16" fmla="*/ 19 w 422"/>
                  <a:gd name="T17" fmla="*/ 1 h 99"/>
                  <a:gd name="T18" fmla="*/ 19 w 422"/>
                  <a:gd name="T19" fmla="*/ 1 h 99"/>
                  <a:gd name="T20" fmla="*/ 19 w 422"/>
                  <a:gd name="T21" fmla="*/ 1 h 99"/>
                  <a:gd name="T22" fmla="*/ 19 w 422"/>
                  <a:gd name="T23" fmla="*/ 1 h 99"/>
                  <a:gd name="T24" fmla="*/ 18 w 422"/>
                  <a:gd name="T25" fmla="*/ 0 h 99"/>
                  <a:gd name="T26" fmla="*/ 18 w 422"/>
                  <a:gd name="T27" fmla="*/ 0 h 99"/>
                  <a:gd name="T28" fmla="*/ 18 w 422"/>
                  <a:gd name="T29" fmla="*/ 0 h 99"/>
                  <a:gd name="T30" fmla="*/ 17 w 422"/>
                  <a:gd name="T31" fmla="*/ 0 h 99"/>
                  <a:gd name="T32" fmla="*/ 17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7" y="99"/>
                    </a:moveTo>
                    <a:lnTo>
                      <a:pt x="381" y="98"/>
                    </a:lnTo>
                    <a:lnTo>
                      <a:pt x="385" y="98"/>
                    </a:lnTo>
                    <a:lnTo>
                      <a:pt x="389" y="97"/>
                    </a:lnTo>
                    <a:lnTo>
                      <a:pt x="395" y="96"/>
                    </a:lnTo>
                    <a:lnTo>
                      <a:pt x="398" y="95"/>
                    </a:lnTo>
                    <a:lnTo>
                      <a:pt x="402" y="93"/>
                    </a:lnTo>
                    <a:lnTo>
                      <a:pt x="405" y="91"/>
                    </a:lnTo>
                    <a:lnTo>
                      <a:pt x="409" y="89"/>
                    </a:lnTo>
                    <a:lnTo>
                      <a:pt x="411" y="87"/>
                    </a:lnTo>
                    <a:lnTo>
                      <a:pt x="414" y="85"/>
                    </a:lnTo>
                    <a:lnTo>
                      <a:pt x="416" y="82"/>
                    </a:lnTo>
                    <a:lnTo>
                      <a:pt x="418" y="80"/>
                    </a:lnTo>
                    <a:lnTo>
                      <a:pt x="419" y="77"/>
                    </a:lnTo>
                    <a:lnTo>
                      <a:pt x="421" y="74"/>
                    </a:lnTo>
                    <a:lnTo>
                      <a:pt x="421" y="70"/>
                    </a:lnTo>
                    <a:lnTo>
                      <a:pt x="422" y="67"/>
                    </a:lnTo>
                    <a:lnTo>
                      <a:pt x="422" y="33"/>
                    </a:lnTo>
                    <a:lnTo>
                      <a:pt x="421" y="28"/>
                    </a:lnTo>
                    <a:lnTo>
                      <a:pt x="421" y="25"/>
                    </a:lnTo>
                    <a:lnTo>
                      <a:pt x="419" y="22"/>
                    </a:lnTo>
                    <a:lnTo>
                      <a:pt x="418" y="19"/>
                    </a:lnTo>
                    <a:lnTo>
                      <a:pt x="416" y="16"/>
                    </a:lnTo>
                    <a:lnTo>
                      <a:pt x="414" y="13"/>
                    </a:lnTo>
                    <a:lnTo>
                      <a:pt x="411" y="11"/>
                    </a:lnTo>
                    <a:lnTo>
                      <a:pt x="409" y="9"/>
                    </a:lnTo>
                    <a:lnTo>
                      <a:pt x="405" y="7"/>
                    </a:lnTo>
                    <a:lnTo>
                      <a:pt x="402" y="5"/>
                    </a:lnTo>
                    <a:lnTo>
                      <a:pt x="398" y="3"/>
                    </a:lnTo>
                    <a:lnTo>
                      <a:pt x="395" y="2"/>
                    </a:lnTo>
                    <a:lnTo>
                      <a:pt x="389" y="1"/>
                    </a:lnTo>
                    <a:lnTo>
                      <a:pt x="385" y="0"/>
                    </a:lnTo>
                    <a:lnTo>
                      <a:pt x="381" y="0"/>
                    </a:lnTo>
                    <a:lnTo>
                      <a:pt x="377" y="0"/>
                    </a:lnTo>
                    <a:lnTo>
                      <a:pt x="46" y="0"/>
                    </a:lnTo>
                    <a:lnTo>
                      <a:pt x="40" y="0"/>
                    </a:lnTo>
                    <a:lnTo>
                      <a:pt x="36" y="0"/>
                    </a:lnTo>
                    <a:lnTo>
                      <a:pt x="32" y="1"/>
                    </a:lnTo>
                    <a:lnTo>
                      <a:pt x="28" y="2"/>
                    </a:lnTo>
                    <a:lnTo>
                      <a:pt x="24" y="3"/>
                    </a:lnTo>
                    <a:lnTo>
                      <a:pt x="20" y="5"/>
                    </a:lnTo>
                    <a:lnTo>
                      <a:pt x="17" y="7"/>
                    </a:lnTo>
                    <a:lnTo>
                      <a:pt x="14" y="9"/>
                    </a:lnTo>
                    <a:lnTo>
                      <a:pt x="11" y="11"/>
                    </a:lnTo>
                    <a:lnTo>
                      <a:pt x="8"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8" y="85"/>
                    </a:lnTo>
                    <a:lnTo>
                      <a:pt x="11" y="87"/>
                    </a:lnTo>
                    <a:lnTo>
                      <a:pt x="14" y="89"/>
                    </a:lnTo>
                    <a:lnTo>
                      <a:pt x="17" y="91"/>
                    </a:lnTo>
                    <a:lnTo>
                      <a:pt x="20" y="93"/>
                    </a:lnTo>
                    <a:lnTo>
                      <a:pt x="24" y="95"/>
                    </a:lnTo>
                    <a:lnTo>
                      <a:pt x="28" y="96"/>
                    </a:lnTo>
                    <a:lnTo>
                      <a:pt x="32" y="97"/>
                    </a:lnTo>
                    <a:lnTo>
                      <a:pt x="36" y="98"/>
                    </a:lnTo>
                    <a:lnTo>
                      <a:pt x="40" y="98"/>
                    </a:lnTo>
                    <a:lnTo>
                      <a:pt x="46" y="99"/>
                    </a:lnTo>
                    <a:lnTo>
                      <a:pt x="377" y="99"/>
                    </a:lnTo>
                    <a:close/>
                  </a:path>
                </a:pathLst>
              </a:custGeom>
              <a:solidFill>
                <a:srgbClr val="CED9D9"/>
              </a:solidFill>
              <a:ln w="0">
                <a:solidFill>
                  <a:srgbClr val="000000"/>
                </a:solidFill>
                <a:round/>
                <a:headEnd/>
                <a:tailEnd/>
              </a:ln>
            </p:spPr>
            <p:txBody>
              <a:bodyPr/>
              <a:lstStyle/>
              <a:p>
                <a:pPr algn="ctr"/>
                <a:endParaRPr lang="en-US" sz="1800"/>
              </a:p>
            </p:txBody>
          </p:sp>
          <p:sp>
            <p:nvSpPr>
              <p:cNvPr id="309551" name="Freeform 468"/>
              <p:cNvSpPr>
                <a:spLocks/>
              </p:cNvSpPr>
              <p:nvPr/>
            </p:nvSpPr>
            <p:spPr bwMode="auto">
              <a:xfrm>
                <a:off x="4913" y="1274"/>
                <a:ext cx="25" cy="12"/>
              </a:xfrm>
              <a:custGeom>
                <a:avLst/>
                <a:gdLst>
                  <a:gd name="T0" fmla="*/ 22 w 562"/>
                  <a:gd name="T1" fmla="*/ 12 h 269"/>
                  <a:gd name="T2" fmla="*/ 23 w 562"/>
                  <a:gd name="T3" fmla="*/ 12 h 269"/>
                  <a:gd name="T4" fmla="*/ 23 w 562"/>
                  <a:gd name="T5" fmla="*/ 12 h 269"/>
                  <a:gd name="T6" fmla="*/ 24 w 562"/>
                  <a:gd name="T7" fmla="*/ 11 h 269"/>
                  <a:gd name="T8" fmla="*/ 24 w 562"/>
                  <a:gd name="T9" fmla="*/ 11 h 269"/>
                  <a:gd name="T10" fmla="*/ 25 w 562"/>
                  <a:gd name="T11" fmla="*/ 10 h 269"/>
                  <a:gd name="T12" fmla="*/ 25 w 562"/>
                  <a:gd name="T13" fmla="*/ 10 h 269"/>
                  <a:gd name="T14" fmla="*/ 25 w 562"/>
                  <a:gd name="T15" fmla="*/ 9 h 269"/>
                  <a:gd name="T16" fmla="*/ 24 w 562"/>
                  <a:gd name="T17" fmla="*/ 3 h 269"/>
                  <a:gd name="T18" fmla="*/ 24 w 562"/>
                  <a:gd name="T19" fmla="*/ 2 h 269"/>
                  <a:gd name="T20" fmla="*/ 24 w 562"/>
                  <a:gd name="T21" fmla="*/ 2 h 269"/>
                  <a:gd name="T22" fmla="*/ 24 w 562"/>
                  <a:gd name="T23" fmla="*/ 1 h 269"/>
                  <a:gd name="T24" fmla="*/ 23 w 562"/>
                  <a:gd name="T25" fmla="*/ 1 h 269"/>
                  <a:gd name="T26" fmla="*/ 23 w 562"/>
                  <a:gd name="T27" fmla="*/ 0 h 269"/>
                  <a:gd name="T28" fmla="*/ 23 w 562"/>
                  <a:gd name="T29" fmla="*/ 0 h 269"/>
                  <a:gd name="T30" fmla="*/ 22 w 562"/>
                  <a:gd name="T31" fmla="*/ 0 h 269"/>
                  <a:gd name="T32" fmla="*/ 22 w 562"/>
                  <a:gd name="T33" fmla="*/ 0 h 269"/>
                  <a:gd name="T34" fmla="*/ 3 w 562"/>
                  <a:gd name="T35" fmla="*/ 0 h 269"/>
                  <a:gd name="T36" fmla="*/ 3 w 562"/>
                  <a:gd name="T37" fmla="*/ 0 h 269"/>
                  <a:gd name="T38" fmla="*/ 2 w 562"/>
                  <a:gd name="T39" fmla="*/ 0 h 269"/>
                  <a:gd name="T40" fmla="*/ 2 w 562"/>
                  <a:gd name="T41" fmla="*/ 1 h 269"/>
                  <a:gd name="T42" fmla="*/ 1 w 562"/>
                  <a:gd name="T43" fmla="*/ 1 h 269"/>
                  <a:gd name="T44" fmla="*/ 1 w 562"/>
                  <a:gd name="T45" fmla="*/ 1 h 269"/>
                  <a:gd name="T46" fmla="*/ 1 w 562"/>
                  <a:gd name="T47" fmla="*/ 2 h 269"/>
                  <a:gd name="T48" fmla="*/ 1 w 562"/>
                  <a:gd name="T49" fmla="*/ 3 h 269"/>
                  <a:gd name="T50" fmla="*/ 0 w 562"/>
                  <a:gd name="T51" fmla="*/ 9 h 269"/>
                  <a:gd name="T52" fmla="*/ 0 w 562"/>
                  <a:gd name="T53" fmla="*/ 10 h 269"/>
                  <a:gd name="T54" fmla="*/ 0 w 562"/>
                  <a:gd name="T55" fmla="*/ 10 h 269"/>
                  <a:gd name="T56" fmla="*/ 1 w 562"/>
                  <a:gd name="T57" fmla="*/ 11 h 269"/>
                  <a:gd name="T58" fmla="*/ 1 w 562"/>
                  <a:gd name="T59" fmla="*/ 11 h 269"/>
                  <a:gd name="T60" fmla="*/ 2 w 562"/>
                  <a:gd name="T61" fmla="*/ 12 h 269"/>
                  <a:gd name="T62" fmla="*/ 2 w 562"/>
                  <a:gd name="T63" fmla="*/ 12 h 269"/>
                  <a:gd name="T64" fmla="*/ 3 w 562"/>
                  <a:gd name="T65" fmla="*/ 12 h 269"/>
                  <a:gd name="T66" fmla="*/ 3 w 562"/>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2"/>
                  <a:gd name="T103" fmla="*/ 0 h 269"/>
                  <a:gd name="T104" fmla="*/ 562 w 562"/>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2" h="269">
                    <a:moveTo>
                      <a:pt x="488" y="269"/>
                    </a:moveTo>
                    <a:lnTo>
                      <a:pt x="493" y="268"/>
                    </a:lnTo>
                    <a:lnTo>
                      <a:pt x="499" y="267"/>
                    </a:lnTo>
                    <a:lnTo>
                      <a:pt x="507" y="266"/>
                    </a:lnTo>
                    <a:lnTo>
                      <a:pt x="513" y="264"/>
                    </a:lnTo>
                    <a:lnTo>
                      <a:pt x="519" y="261"/>
                    </a:lnTo>
                    <a:lnTo>
                      <a:pt x="525" y="258"/>
                    </a:lnTo>
                    <a:lnTo>
                      <a:pt x="531" y="254"/>
                    </a:lnTo>
                    <a:lnTo>
                      <a:pt x="536" y="250"/>
                    </a:lnTo>
                    <a:lnTo>
                      <a:pt x="541" y="245"/>
                    </a:lnTo>
                    <a:lnTo>
                      <a:pt x="547" y="240"/>
                    </a:lnTo>
                    <a:lnTo>
                      <a:pt x="551" y="235"/>
                    </a:lnTo>
                    <a:lnTo>
                      <a:pt x="555" y="229"/>
                    </a:lnTo>
                    <a:lnTo>
                      <a:pt x="558" y="223"/>
                    </a:lnTo>
                    <a:lnTo>
                      <a:pt x="560" y="217"/>
                    </a:lnTo>
                    <a:lnTo>
                      <a:pt x="561" y="211"/>
                    </a:lnTo>
                    <a:lnTo>
                      <a:pt x="562" y="204"/>
                    </a:lnTo>
                    <a:lnTo>
                      <a:pt x="545" y="64"/>
                    </a:lnTo>
                    <a:lnTo>
                      <a:pt x="543" y="57"/>
                    </a:lnTo>
                    <a:lnTo>
                      <a:pt x="542" y="51"/>
                    </a:lnTo>
                    <a:lnTo>
                      <a:pt x="541" y="44"/>
                    </a:lnTo>
                    <a:lnTo>
                      <a:pt x="539" y="38"/>
                    </a:lnTo>
                    <a:lnTo>
                      <a:pt x="537" y="33"/>
                    </a:lnTo>
                    <a:lnTo>
                      <a:pt x="534" y="28"/>
                    </a:lnTo>
                    <a:lnTo>
                      <a:pt x="531" y="23"/>
                    </a:lnTo>
                    <a:lnTo>
                      <a:pt x="528" y="18"/>
                    </a:lnTo>
                    <a:lnTo>
                      <a:pt x="524" y="14"/>
                    </a:lnTo>
                    <a:lnTo>
                      <a:pt x="520" y="11"/>
                    </a:lnTo>
                    <a:lnTo>
                      <a:pt x="515" y="7"/>
                    </a:lnTo>
                    <a:lnTo>
                      <a:pt x="510" y="4"/>
                    </a:lnTo>
                    <a:lnTo>
                      <a:pt x="504" y="2"/>
                    </a:lnTo>
                    <a:lnTo>
                      <a:pt x="499" y="1"/>
                    </a:lnTo>
                    <a:lnTo>
                      <a:pt x="493" y="0"/>
                    </a:lnTo>
                    <a:lnTo>
                      <a:pt x="488" y="0"/>
                    </a:lnTo>
                    <a:lnTo>
                      <a:pt x="74" y="0"/>
                    </a:lnTo>
                    <a:lnTo>
                      <a:pt x="68" y="0"/>
                    </a:lnTo>
                    <a:lnTo>
                      <a:pt x="62" y="1"/>
                    </a:lnTo>
                    <a:lnTo>
                      <a:pt x="57" y="2"/>
                    </a:lnTo>
                    <a:lnTo>
                      <a:pt x="52" y="4"/>
                    </a:lnTo>
                    <a:lnTo>
                      <a:pt x="47" y="7"/>
                    </a:lnTo>
                    <a:lnTo>
                      <a:pt x="43" y="11"/>
                    </a:lnTo>
                    <a:lnTo>
                      <a:pt x="37" y="14"/>
                    </a:lnTo>
                    <a:lnTo>
                      <a:pt x="33" y="18"/>
                    </a:lnTo>
                    <a:lnTo>
                      <a:pt x="30" y="23"/>
                    </a:lnTo>
                    <a:lnTo>
                      <a:pt x="26" y="28"/>
                    </a:lnTo>
                    <a:lnTo>
                      <a:pt x="23" y="33"/>
                    </a:lnTo>
                    <a:lnTo>
                      <a:pt x="21" y="38"/>
                    </a:lnTo>
                    <a:lnTo>
                      <a:pt x="19" y="44"/>
                    </a:lnTo>
                    <a:lnTo>
                      <a:pt x="18" y="51"/>
                    </a:lnTo>
                    <a:lnTo>
                      <a:pt x="17" y="57"/>
                    </a:lnTo>
                    <a:lnTo>
                      <a:pt x="17" y="64"/>
                    </a:lnTo>
                    <a:lnTo>
                      <a:pt x="0" y="204"/>
                    </a:lnTo>
                    <a:lnTo>
                      <a:pt x="0" y="211"/>
                    </a:lnTo>
                    <a:lnTo>
                      <a:pt x="1" y="217"/>
                    </a:lnTo>
                    <a:lnTo>
                      <a:pt x="5" y="223"/>
                    </a:lnTo>
                    <a:lnTo>
                      <a:pt x="8" y="229"/>
                    </a:lnTo>
                    <a:lnTo>
                      <a:pt x="11" y="235"/>
                    </a:lnTo>
                    <a:lnTo>
                      <a:pt x="15" y="240"/>
                    </a:lnTo>
                    <a:lnTo>
                      <a:pt x="20" y="245"/>
                    </a:lnTo>
                    <a:lnTo>
                      <a:pt x="25" y="250"/>
                    </a:lnTo>
                    <a:lnTo>
                      <a:pt x="31" y="254"/>
                    </a:lnTo>
                    <a:lnTo>
                      <a:pt x="37" y="258"/>
                    </a:lnTo>
                    <a:lnTo>
                      <a:pt x="44" y="261"/>
                    </a:lnTo>
                    <a:lnTo>
                      <a:pt x="50" y="264"/>
                    </a:lnTo>
                    <a:lnTo>
                      <a:pt x="56" y="266"/>
                    </a:lnTo>
                    <a:lnTo>
                      <a:pt x="62" y="267"/>
                    </a:lnTo>
                    <a:lnTo>
                      <a:pt x="68" y="268"/>
                    </a:lnTo>
                    <a:lnTo>
                      <a:pt x="74" y="269"/>
                    </a:lnTo>
                    <a:lnTo>
                      <a:pt x="488" y="269"/>
                    </a:lnTo>
                    <a:close/>
                  </a:path>
                </a:pathLst>
              </a:custGeom>
              <a:solidFill>
                <a:srgbClr val="F2F3F1"/>
              </a:solidFill>
              <a:ln w="0">
                <a:solidFill>
                  <a:srgbClr val="000000"/>
                </a:solidFill>
                <a:round/>
                <a:headEnd/>
                <a:tailEnd/>
              </a:ln>
            </p:spPr>
            <p:txBody>
              <a:bodyPr/>
              <a:lstStyle/>
              <a:p>
                <a:pPr algn="ctr"/>
                <a:endParaRPr lang="en-US" sz="1800"/>
              </a:p>
            </p:txBody>
          </p:sp>
          <p:sp>
            <p:nvSpPr>
              <p:cNvPr id="309552" name="Freeform 469"/>
              <p:cNvSpPr>
                <a:spLocks/>
              </p:cNvSpPr>
              <p:nvPr/>
            </p:nvSpPr>
            <p:spPr bwMode="auto">
              <a:xfrm>
                <a:off x="4917" y="1279"/>
                <a:ext cx="18" cy="6"/>
              </a:xfrm>
              <a:custGeom>
                <a:avLst/>
                <a:gdLst>
                  <a:gd name="T0" fmla="*/ 18 w 410"/>
                  <a:gd name="T1" fmla="*/ 3 h 121"/>
                  <a:gd name="T2" fmla="*/ 18 w 410"/>
                  <a:gd name="T3" fmla="*/ 3 h 121"/>
                  <a:gd name="T4" fmla="*/ 18 w 410"/>
                  <a:gd name="T5" fmla="*/ 4 h 121"/>
                  <a:gd name="T6" fmla="*/ 18 w 410"/>
                  <a:gd name="T7" fmla="*/ 4 h 121"/>
                  <a:gd name="T8" fmla="*/ 18 w 410"/>
                  <a:gd name="T9" fmla="*/ 4 h 121"/>
                  <a:gd name="T10" fmla="*/ 18 w 410"/>
                  <a:gd name="T11" fmla="*/ 4 h 121"/>
                  <a:gd name="T12" fmla="*/ 18 w 410"/>
                  <a:gd name="T13" fmla="*/ 5 h 121"/>
                  <a:gd name="T14" fmla="*/ 18 w 410"/>
                  <a:gd name="T15" fmla="*/ 5 h 121"/>
                  <a:gd name="T16" fmla="*/ 17 w 410"/>
                  <a:gd name="T17" fmla="*/ 5 h 121"/>
                  <a:gd name="T18" fmla="*/ 17 w 410"/>
                  <a:gd name="T19" fmla="*/ 5 h 121"/>
                  <a:gd name="T20" fmla="*/ 17 w 410"/>
                  <a:gd name="T21" fmla="*/ 6 h 121"/>
                  <a:gd name="T22" fmla="*/ 17 w 410"/>
                  <a:gd name="T23" fmla="*/ 6 h 121"/>
                  <a:gd name="T24" fmla="*/ 17 w 410"/>
                  <a:gd name="T25" fmla="*/ 6 h 121"/>
                  <a:gd name="T26" fmla="*/ 17 w 410"/>
                  <a:gd name="T27" fmla="*/ 6 h 121"/>
                  <a:gd name="T28" fmla="*/ 16 w 410"/>
                  <a:gd name="T29" fmla="*/ 6 h 121"/>
                  <a:gd name="T30" fmla="*/ 16 w 410"/>
                  <a:gd name="T31" fmla="*/ 6 h 121"/>
                  <a:gd name="T32" fmla="*/ 16 w 410"/>
                  <a:gd name="T33" fmla="*/ 6 h 121"/>
                  <a:gd name="T34" fmla="*/ 2 w 410"/>
                  <a:gd name="T35" fmla="*/ 6 h 121"/>
                  <a:gd name="T36" fmla="*/ 2 w 410"/>
                  <a:gd name="T37" fmla="*/ 6 h 121"/>
                  <a:gd name="T38" fmla="*/ 2 w 410"/>
                  <a:gd name="T39" fmla="*/ 6 h 121"/>
                  <a:gd name="T40" fmla="*/ 1 w 410"/>
                  <a:gd name="T41" fmla="*/ 6 h 121"/>
                  <a:gd name="T42" fmla="*/ 1 w 410"/>
                  <a:gd name="T43" fmla="*/ 6 h 121"/>
                  <a:gd name="T44" fmla="*/ 1 w 410"/>
                  <a:gd name="T45" fmla="*/ 6 h 121"/>
                  <a:gd name="T46" fmla="*/ 1 w 410"/>
                  <a:gd name="T47" fmla="*/ 6 h 121"/>
                  <a:gd name="T48" fmla="*/ 1 w 410"/>
                  <a:gd name="T49" fmla="*/ 5 h 121"/>
                  <a:gd name="T50" fmla="*/ 1 w 410"/>
                  <a:gd name="T51" fmla="*/ 5 h 121"/>
                  <a:gd name="T52" fmla="*/ 0 w 410"/>
                  <a:gd name="T53" fmla="*/ 5 h 121"/>
                  <a:gd name="T54" fmla="*/ 0 w 410"/>
                  <a:gd name="T55" fmla="*/ 5 h 121"/>
                  <a:gd name="T56" fmla="*/ 0 w 410"/>
                  <a:gd name="T57" fmla="*/ 4 h 121"/>
                  <a:gd name="T58" fmla="*/ 0 w 410"/>
                  <a:gd name="T59" fmla="*/ 4 h 121"/>
                  <a:gd name="T60" fmla="*/ 0 w 410"/>
                  <a:gd name="T61" fmla="*/ 4 h 121"/>
                  <a:gd name="T62" fmla="*/ 0 w 410"/>
                  <a:gd name="T63" fmla="*/ 4 h 121"/>
                  <a:gd name="T64" fmla="*/ 0 w 410"/>
                  <a:gd name="T65" fmla="*/ 3 h 121"/>
                  <a:gd name="T66" fmla="*/ 0 w 410"/>
                  <a:gd name="T67" fmla="*/ 3 h 121"/>
                  <a:gd name="T68" fmla="*/ 0 w 410"/>
                  <a:gd name="T69" fmla="*/ 0 h 121"/>
                  <a:gd name="T70" fmla="*/ 18 w 410"/>
                  <a:gd name="T71" fmla="*/ 0 h 121"/>
                  <a:gd name="T72" fmla="*/ 18 w 410"/>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0"/>
                  <a:gd name="T112" fmla="*/ 0 h 121"/>
                  <a:gd name="T113" fmla="*/ 410 w 410"/>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0" h="121">
                    <a:moveTo>
                      <a:pt x="410" y="61"/>
                    </a:moveTo>
                    <a:lnTo>
                      <a:pt x="409" y="67"/>
                    </a:lnTo>
                    <a:lnTo>
                      <a:pt x="409" y="73"/>
                    </a:lnTo>
                    <a:lnTo>
                      <a:pt x="408" y="78"/>
                    </a:lnTo>
                    <a:lnTo>
                      <a:pt x="406" y="85"/>
                    </a:lnTo>
                    <a:lnTo>
                      <a:pt x="404" y="90"/>
                    </a:lnTo>
                    <a:lnTo>
                      <a:pt x="402" y="95"/>
                    </a:lnTo>
                    <a:lnTo>
                      <a:pt x="400" y="99"/>
                    </a:lnTo>
                    <a:lnTo>
                      <a:pt x="397" y="103"/>
                    </a:lnTo>
                    <a:lnTo>
                      <a:pt x="394" y="107"/>
                    </a:lnTo>
                    <a:lnTo>
                      <a:pt x="390" y="111"/>
                    </a:lnTo>
                    <a:lnTo>
                      <a:pt x="385" y="113"/>
                    </a:lnTo>
                    <a:lnTo>
                      <a:pt x="381" y="116"/>
                    </a:lnTo>
                    <a:lnTo>
                      <a:pt x="377" y="118"/>
                    </a:lnTo>
                    <a:lnTo>
                      <a:pt x="372" y="119"/>
                    </a:lnTo>
                    <a:lnTo>
                      <a:pt x="367" y="120"/>
                    </a:lnTo>
                    <a:lnTo>
                      <a:pt x="362" y="121"/>
                    </a:lnTo>
                    <a:lnTo>
                      <a:pt x="48" y="121"/>
                    </a:lnTo>
                    <a:lnTo>
                      <a:pt x="42" y="120"/>
                    </a:lnTo>
                    <a:lnTo>
                      <a:pt x="36" y="119"/>
                    </a:lnTo>
                    <a:lnTo>
                      <a:pt x="31" y="118"/>
                    </a:lnTo>
                    <a:lnTo>
                      <a:pt x="27" y="116"/>
                    </a:lnTo>
                    <a:lnTo>
                      <a:pt x="23"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7" y="0"/>
                    </a:lnTo>
                    <a:lnTo>
                      <a:pt x="410" y="61"/>
                    </a:lnTo>
                    <a:close/>
                  </a:path>
                </a:pathLst>
              </a:custGeom>
              <a:solidFill>
                <a:srgbClr val="A9B6B5"/>
              </a:solidFill>
              <a:ln w="0">
                <a:solidFill>
                  <a:srgbClr val="000000"/>
                </a:solidFill>
                <a:round/>
                <a:headEnd/>
                <a:tailEnd/>
              </a:ln>
            </p:spPr>
            <p:txBody>
              <a:bodyPr/>
              <a:lstStyle/>
              <a:p>
                <a:pPr algn="ctr"/>
                <a:endParaRPr lang="en-US" sz="1800"/>
              </a:p>
            </p:txBody>
          </p:sp>
          <p:sp>
            <p:nvSpPr>
              <p:cNvPr id="309553" name="Freeform 470"/>
              <p:cNvSpPr>
                <a:spLocks/>
              </p:cNvSpPr>
              <p:nvPr/>
            </p:nvSpPr>
            <p:spPr bwMode="auto">
              <a:xfrm>
                <a:off x="4914" y="1276"/>
                <a:ext cx="2" cy="8"/>
              </a:xfrm>
              <a:custGeom>
                <a:avLst/>
                <a:gdLst>
                  <a:gd name="T0" fmla="*/ 1 w 41"/>
                  <a:gd name="T1" fmla="*/ 8 h 200"/>
                  <a:gd name="T2" fmla="*/ 1 w 41"/>
                  <a:gd name="T3" fmla="*/ 8 h 200"/>
                  <a:gd name="T4" fmla="*/ 2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0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4" y="200"/>
                    </a:moveTo>
                    <a:lnTo>
                      <a:pt x="25" y="199"/>
                    </a:lnTo>
                    <a:lnTo>
                      <a:pt x="27" y="199"/>
                    </a:lnTo>
                    <a:lnTo>
                      <a:pt x="28" y="199"/>
                    </a:lnTo>
                    <a:lnTo>
                      <a:pt x="30" y="198"/>
                    </a:lnTo>
                    <a:lnTo>
                      <a:pt x="31" y="197"/>
                    </a:lnTo>
                    <a:lnTo>
                      <a:pt x="33" y="196"/>
                    </a:lnTo>
                    <a:lnTo>
                      <a:pt x="34" y="195"/>
                    </a:lnTo>
                    <a:lnTo>
                      <a:pt x="35" y="194"/>
                    </a:lnTo>
                    <a:lnTo>
                      <a:pt x="36" y="193"/>
                    </a:lnTo>
                    <a:lnTo>
                      <a:pt x="37" y="191"/>
                    </a:lnTo>
                    <a:lnTo>
                      <a:pt x="38" y="190"/>
                    </a:lnTo>
                    <a:lnTo>
                      <a:pt x="39" y="188"/>
                    </a:lnTo>
                    <a:lnTo>
                      <a:pt x="40" y="186"/>
                    </a:lnTo>
                    <a:lnTo>
                      <a:pt x="40" y="184"/>
                    </a:lnTo>
                    <a:lnTo>
                      <a:pt x="40" y="183"/>
                    </a:lnTo>
                    <a:lnTo>
                      <a:pt x="41" y="181"/>
                    </a:lnTo>
                    <a:lnTo>
                      <a:pt x="41" y="20"/>
                    </a:lnTo>
                    <a:lnTo>
                      <a:pt x="40" y="18"/>
                    </a:lnTo>
                    <a:lnTo>
                      <a:pt x="40" y="16"/>
                    </a:lnTo>
                    <a:lnTo>
                      <a:pt x="40" y="14"/>
                    </a:lnTo>
                    <a:lnTo>
                      <a:pt x="39" y="11"/>
                    </a:lnTo>
                    <a:lnTo>
                      <a:pt x="38" y="10"/>
                    </a:lnTo>
                    <a:lnTo>
                      <a:pt x="37" y="8"/>
                    </a:lnTo>
                    <a:lnTo>
                      <a:pt x="36" y="7"/>
                    </a:lnTo>
                    <a:lnTo>
                      <a:pt x="35" y="5"/>
                    </a:lnTo>
                    <a:lnTo>
                      <a:pt x="34" y="4"/>
                    </a:lnTo>
                    <a:lnTo>
                      <a:pt x="33" y="3"/>
                    </a:lnTo>
                    <a:lnTo>
                      <a:pt x="31" y="2"/>
                    </a:lnTo>
                    <a:lnTo>
                      <a:pt x="30" y="1"/>
                    </a:lnTo>
                    <a:lnTo>
                      <a:pt x="28" y="0"/>
                    </a:lnTo>
                    <a:lnTo>
                      <a:pt x="27" y="0"/>
                    </a:lnTo>
                    <a:lnTo>
                      <a:pt x="25" y="0"/>
                    </a:lnTo>
                    <a:lnTo>
                      <a:pt x="24" y="0"/>
                    </a:lnTo>
                    <a:lnTo>
                      <a:pt x="22" y="0"/>
                    </a:lnTo>
                    <a:lnTo>
                      <a:pt x="20" y="0"/>
                    </a:lnTo>
                    <a:lnTo>
                      <a:pt x="17" y="0"/>
                    </a:lnTo>
                    <a:lnTo>
                      <a:pt x="16" y="1"/>
                    </a:lnTo>
                    <a:lnTo>
                      <a:pt x="14" y="2"/>
                    </a:lnTo>
                    <a:lnTo>
                      <a:pt x="13" y="3"/>
                    </a:lnTo>
                    <a:lnTo>
                      <a:pt x="11" y="4"/>
                    </a:lnTo>
                    <a:lnTo>
                      <a:pt x="10" y="5"/>
                    </a:lnTo>
                    <a:lnTo>
                      <a:pt x="9" y="7"/>
                    </a:lnTo>
                    <a:lnTo>
                      <a:pt x="8" y="8"/>
                    </a:lnTo>
                    <a:lnTo>
                      <a:pt x="7" y="10"/>
                    </a:lnTo>
                    <a:lnTo>
                      <a:pt x="6" y="11"/>
                    </a:lnTo>
                    <a:lnTo>
                      <a:pt x="5" y="14"/>
                    </a:lnTo>
                    <a:lnTo>
                      <a:pt x="5" y="16"/>
                    </a:lnTo>
                    <a:lnTo>
                      <a:pt x="5" y="18"/>
                    </a:lnTo>
                    <a:lnTo>
                      <a:pt x="5" y="20"/>
                    </a:lnTo>
                    <a:lnTo>
                      <a:pt x="0" y="168"/>
                    </a:lnTo>
                    <a:lnTo>
                      <a:pt x="0" y="169"/>
                    </a:lnTo>
                    <a:lnTo>
                      <a:pt x="0" y="172"/>
                    </a:lnTo>
                    <a:lnTo>
                      <a:pt x="1" y="175"/>
                    </a:lnTo>
                    <a:lnTo>
                      <a:pt x="2" y="178"/>
                    </a:lnTo>
                    <a:lnTo>
                      <a:pt x="3" y="180"/>
                    </a:lnTo>
                    <a:lnTo>
                      <a:pt x="4" y="183"/>
                    </a:lnTo>
                    <a:lnTo>
                      <a:pt x="6" y="185"/>
                    </a:lnTo>
                    <a:lnTo>
                      <a:pt x="8" y="188"/>
                    </a:lnTo>
                    <a:lnTo>
                      <a:pt x="9" y="190"/>
                    </a:lnTo>
                    <a:lnTo>
                      <a:pt x="11" y="192"/>
                    </a:lnTo>
                    <a:lnTo>
                      <a:pt x="13" y="194"/>
                    </a:lnTo>
                    <a:lnTo>
                      <a:pt x="15" y="196"/>
                    </a:lnTo>
                    <a:lnTo>
                      <a:pt x="17" y="197"/>
                    </a:lnTo>
                    <a:lnTo>
                      <a:pt x="20" y="199"/>
                    </a:lnTo>
                    <a:lnTo>
                      <a:pt x="22" y="199"/>
                    </a:lnTo>
                    <a:lnTo>
                      <a:pt x="24" y="200"/>
                    </a:lnTo>
                    <a:close/>
                  </a:path>
                </a:pathLst>
              </a:custGeom>
              <a:solidFill>
                <a:srgbClr val="C2D5D7"/>
              </a:solidFill>
              <a:ln w="0">
                <a:solidFill>
                  <a:srgbClr val="000000"/>
                </a:solidFill>
                <a:round/>
                <a:headEnd/>
                <a:tailEnd/>
              </a:ln>
            </p:spPr>
            <p:txBody>
              <a:bodyPr/>
              <a:lstStyle/>
              <a:p>
                <a:pPr algn="ctr"/>
                <a:endParaRPr lang="en-US" sz="1800"/>
              </a:p>
            </p:txBody>
          </p:sp>
          <p:sp>
            <p:nvSpPr>
              <p:cNvPr id="309554" name="Freeform 471"/>
              <p:cNvSpPr>
                <a:spLocks/>
              </p:cNvSpPr>
              <p:nvPr/>
            </p:nvSpPr>
            <p:spPr bwMode="auto">
              <a:xfrm>
                <a:off x="4935" y="1275"/>
                <a:ext cx="2" cy="9"/>
              </a:xfrm>
              <a:custGeom>
                <a:avLst/>
                <a:gdLst>
                  <a:gd name="T0" fmla="*/ 1 w 46"/>
                  <a:gd name="T1" fmla="*/ 9 h 209"/>
                  <a:gd name="T2" fmla="*/ 1 w 46"/>
                  <a:gd name="T3" fmla="*/ 9 h 209"/>
                  <a:gd name="T4" fmla="*/ 1 w 46"/>
                  <a:gd name="T5" fmla="*/ 9 h 209"/>
                  <a:gd name="T6" fmla="*/ 1 w 46"/>
                  <a:gd name="T7" fmla="*/ 9 h 209"/>
                  <a:gd name="T8" fmla="*/ 2 w 46"/>
                  <a:gd name="T9" fmla="*/ 8 h 209"/>
                  <a:gd name="T10" fmla="*/ 2 w 46"/>
                  <a:gd name="T11" fmla="*/ 8 h 209"/>
                  <a:gd name="T12" fmla="*/ 2 w 46"/>
                  <a:gd name="T13" fmla="*/ 8 h 209"/>
                  <a:gd name="T14" fmla="*/ 2 w 46"/>
                  <a:gd name="T15" fmla="*/ 8 h 209"/>
                  <a:gd name="T16" fmla="*/ 2 w 46"/>
                  <a:gd name="T17" fmla="*/ 1 h 209"/>
                  <a:gd name="T18" fmla="*/ 1 w 46"/>
                  <a:gd name="T19" fmla="*/ 1 h 209"/>
                  <a:gd name="T20" fmla="*/ 1 w 46"/>
                  <a:gd name="T21" fmla="*/ 1 h 209"/>
                  <a:gd name="T22" fmla="*/ 1 w 46"/>
                  <a:gd name="T23" fmla="*/ 0 h 209"/>
                  <a:gd name="T24" fmla="*/ 1 w 46"/>
                  <a:gd name="T25" fmla="*/ 0 h 209"/>
                  <a:gd name="T26" fmla="*/ 1 w 46"/>
                  <a:gd name="T27" fmla="*/ 0 h 209"/>
                  <a:gd name="T28" fmla="*/ 1 w 46"/>
                  <a:gd name="T29" fmla="*/ 0 h 209"/>
                  <a:gd name="T30" fmla="*/ 1 w 46"/>
                  <a:gd name="T31" fmla="*/ 0 h 209"/>
                  <a:gd name="T32" fmla="*/ 1 w 46"/>
                  <a:gd name="T33" fmla="*/ 0 h 209"/>
                  <a:gd name="T34" fmla="*/ 1 w 46"/>
                  <a:gd name="T35" fmla="*/ 0 h 209"/>
                  <a:gd name="T36" fmla="*/ 0 w 46"/>
                  <a:gd name="T37" fmla="*/ 0 h 209"/>
                  <a:gd name="T38" fmla="*/ 0 w 46"/>
                  <a:gd name="T39" fmla="*/ 0 h 209"/>
                  <a:gd name="T40" fmla="*/ 0 w 46"/>
                  <a:gd name="T41" fmla="*/ 0 h 209"/>
                  <a:gd name="T42" fmla="*/ 0 w 46"/>
                  <a:gd name="T43" fmla="*/ 0 h 209"/>
                  <a:gd name="T44" fmla="*/ 0 w 46"/>
                  <a:gd name="T45" fmla="*/ 1 h 209"/>
                  <a:gd name="T46" fmla="*/ 0 w 46"/>
                  <a:gd name="T47" fmla="*/ 1 h 209"/>
                  <a:gd name="T48" fmla="*/ 0 w 46"/>
                  <a:gd name="T49" fmla="*/ 1 h 209"/>
                  <a:gd name="T50" fmla="*/ 0 w 46"/>
                  <a:gd name="T51" fmla="*/ 8 h 209"/>
                  <a:gd name="T52" fmla="*/ 0 w 46"/>
                  <a:gd name="T53" fmla="*/ 8 h 209"/>
                  <a:gd name="T54" fmla="*/ 0 w 46"/>
                  <a:gd name="T55" fmla="*/ 9 h 209"/>
                  <a:gd name="T56" fmla="*/ 0 w 46"/>
                  <a:gd name="T57" fmla="*/ 9 h 209"/>
                  <a:gd name="T58" fmla="*/ 0 w 46"/>
                  <a:gd name="T59" fmla="*/ 9 h 209"/>
                  <a:gd name="T60" fmla="*/ 0 w 46"/>
                  <a:gd name="T61" fmla="*/ 9 h 209"/>
                  <a:gd name="T62" fmla="*/ 1 w 46"/>
                  <a:gd name="T63" fmla="*/ 9 h 209"/>
                  <a:gd name="T64" fmla="*/ 1 w 46"/>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9"/>
                  <a:gd name="T101" fmla="*/ 46 w 46"/>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9">
                    <a:moveTo>
                      <a:pt x="18" y="209"/>
                    </a:moveTo>
                    <a:lnTo>
                      <a:pt x="19" y="208"/>
                    </a:lnTo>
                    <a:lnTo>
                      <a:pt x="21" y="208"/>
                    </a:lnTo>
                    <a:lnTo>
                      <a:pt x="23" y="206"/>
                    </a:lnTo>
                    <a:lnTo>
                      <a:pt x="26" y="205"/>
                    </a:lnTo>
                    <a:lnTo>
                      <a:pt x="28" y="203"/>
                    </a:lnTo>
                    <a:lnTo>
                      <a:pt x="30" y="201"/>
                    </a:lnTo>
                    <a:lnTo>
                      <a:pt x="32" y="199"/>
                    </a:lnTo>
                    <a:lnTo>
                      <a:pt x="34" y="197"/>
                    </a:lnTo>
                    <a:lnTo>
                      <a:pt x="36" y="194"/>
                    </a:lnTo>
                    <a:lnTo>
                      <a:pt x="38" y="191"/>
                    </a:lnTo>
                    <a:lnTo>
                      <a:pt x="40" y="189"/>
                    </a:lnTo>
                    <a:lnTo>
                      <a:pt x="42" y="186"/>
                    </a:lnTo>
                    <a:lnTo>
                      <a:pt x="43" y="184"/>
                    </a:lnTo>
                    <a:lnTo>
                      <a:pt x="45" y="181"/>
                    </a:lnTo>
                    <a:lnTo>
                      <a:pt x="45" y="178"/>
                    </a:lnTo>
                    <a:lnTo>
                      <a:pt x="46" y="176"/>
                    </a:lnTo>
                    <a:lnTo>
                      <a:pt x="35" y="21"/>
                    </a:lnTo>
                    <a:lnTo>
                      <a:pt x="34" y="17"/>
                    </a:lnTo>
                    <a:lnTo>
                      <a:pt x="34" y="15"/>
                    </a:lnTo>
                    <a:lnTo>
                      <a:pt x="34" y="14"/>
                    </a:lnTo>
                    <a:lnTo>
                      <a:pt x="33" y="12"/>
                    </a:lnTo>
                    <a:lnTo>
                      <a:pt x="32" y="10"/>
                    </a:lnTo>
                    <a:lnTo>
                      <a:pt x="31" y="8"/>
                    </a:lnTo>
                    <a:lnTo>
                      <a:pt x="30" y="7"/>
                    </a:lnTo>
                    <a:lnTo>
                      <a:pt x="29" y="5"/>
                    </a:lnTo>
                    <a:lnTo>
                      <a:pt x="28" y="4"/>
                    </a:lnTo>
                    <a:lnTo>
                      <a:pt x="27" y="3"/>
                    </a:lnTo>
                    <a:lnTo>
                      <a:pt x="25" y="2"/>
                    </a:lnTo>
                    <a:lnTo>
                      <a:pt x="24" y="1"/>
                    </a:lnTo>
                    <a:lnTo>
                      <a:pt x="22" y="0"/>
                    </a:lnTo>
                    <a:lnTo>
                      <a:pt x="21" y="0"/>
                    </a:lnTo>
                    <a:lnTo>
                      <a:pt x="19" y="0"/>
                    </a:lnTo>
                    <a:lnTo>
                      <a:pt x="18" y="0"/>
                    </a:lnTo>
                    <a:lnTo>
                      <a:pt x="16" y="0"/>
                    </a:lnTo>
                    <a:lnTo>
                      <a:pt x="14" y="0"/>
                    </a:lnTo>
                    <a:lnTo>
                      <a:pt x="12" y="0"/>
                    </a:lnTo>
                    <a:lnTo>
                      <a:pt x="11" y="1"/>
                    </a:lnTo>
                    <a:lnTo>
                      <a:pt x="9" y="2"/>
                    </a:lnTo>
                    <a:lnTo>
                      <a:pt x="8" y="3"/>
                    </a:lnTo>
                    <a:lnTo>
                      <a:pt x="6" y="4"/>
                    </a:lnTo>
                    <a:lnTo>
                      <a:pt x="4" y="6"/>
                    </a:lnTo>
                    <a:lnTo>
                      <a:pt x="3" y="7"/>
                    </a:lnTo>
                    <a:lnTo>
                      <a:pt x="2" y="9"/>
                    </a:lnTo>
                    <a:lnTo>
                      <a:pt x="1" y="11"/>
                    </a:lnTo>
                    <a:lnTo>
                      <a:pt x="1" y="13"/>
                    </a:lnTo>
                    <a:lnTo>
                      <a:pt x="0" y="15"/>
                    </a:lnTo>
                    <a:lnTo>
                      <a:pt x="0" y="17"/>
                    </a:lnTo>
                    <a:lnTo>
                      <a:pt x="0" y="19"/>
                    </a:lnTo>
                    <a:lnTo>
                      <a:pt x="0" y="23"/>
                    </a:lnTo>
                    <a:lnTo>
                      <a:pt x="0" y="192"/>
                    </a:lnTo>
                    <a:lnTo>
                      <a:pt x="0" y="193"/>
                    </a:lnTo>
                    <a:lnTo>
                      <a:pt x="0" y="195"/>
                    </a:lnTo>
                    <a:lnTo>
                      <a:pt x="0" y="196"/>
                    </a:lnTo>
                    <a:lnTo>
                      <a:pt x="1" y="198"/>
                    </a:lnTo>
                    <a:lnTo>
                      <a:pt x="1" y="199"/>
                    </a:lnTo>
                    <a:lnTo>
                      <a:pt x="2" y="200"/>
                    </a:lnTo>
                    <a:lnTo>
                      <a:pt x="3" y="202"/>
                    </a:lnTo>
                    <a:lnTo>
                      <a:pt x="4" y="203"/>
                    </a:lnTo>
                    <a:lnTo>
                      <a:pt x="6" y="204"/>
                    </a:lnTo>
                    <a:lnTo>
                      <a:pt x="8" y="205"/>
                    </a:lnTo>
                    <a:lnTo>
                      <a:pt x="9" y="206"/>
                    </a:lnTo>
                    <a:lnTo>
                      <a:pt x="11" y="207"/>
                    </a:lnTo>
                    <a:lnTo>
                      <a:pt x="12" y="208"/>
                    </a:lnTo>
                    <a:lnTo>
                      <a:pt x="14" y="208"/>
                    </a:lnTo>
                    <a:lnTo>
                      <a:pt x="16" y="208"/>
                    </a:lnTo>
                    <a:lnTo>
                      <a:pt x="18" y="209"/>
                    </a:lnTo>
                    <a:close/>
                  </a:path>
                </a:pathLst>
              </a:custGeom>
              <a:solidFill>
                <a:srgbClr val="C2D5D7"/>
              </a:solidFill>
              <a:ln w="0">
                <a:solidFill>
                  <a:srgbClr val="000000"/>
                </a:solidFill>
                <a:round/>
                <a:headEnd/>
                <a:tailEnd/>
              </a:ln>
            </p:spPr>
            <p:txBody>
              <a:bodyPr/>
              <a:lstStyle/>
              <a:p>
                <a:pPr algn="ctr"/>
                <a:endParaRPr lang="en-US" sz="1800"/>
              </a:p>
            </p:txBody>
          </p:sp>
          <p:sp>
            <p:nvSpPr>
              <p:cNvPr id="309555" name="Freeform 472"/>
              <p:cNvSpPr>
                <a:spLocks/>
              </p:cNvSpPr>
              <p:nvPr/>
            </p:nvSpPr>
            <p:spPr bwMode="auto">
              <a:xfrm>
                <a:off x="4917" y="1275"/>
                <a:ext cx="18" cy="4"/>
              </a:xfrm>
              <a:custGeom>
                <a:avLst/>
                <a:gdLst>
                  <a:gd name="T0" fmla="*/ 16 w 422"/>
                  <a:gd name="T1" fmla="*/ 4 h 99"/>
                  <a:gd name="T2" fmla="*/ 17 w 422"/>
                  <a:gd name="T3" fmla="*/ 4 h 99"/>
                  <a:gd name="T4" fmla="*/ 17 w 422"/>
                  <a:gd name="T5" fmla="*/ 4 h 99"/>
                  <a:gd name="T6" fmla="*/ 17 w 422"/>
                  <a:gd name="T7" fmla="*/ 4 h 99"/>
                  <a:gd name="T8" fmla="*/ 18 w 422"/>
                  <a:gd name="T9" fmla="*/ 4 h 99"/>
                  <a:gd name="T10" fmla="*/ 18 w 422"/>
                  <a:gd name="T11" fmla="*/ 3 h 99"/>
                  <a:gd name="T12" fmla="*/ 18 w 422"/>
                  <a:gd name="T13" fmla="*/ 3 h 99"/>
                  <a:gd name="T14" fmla="*/ 18 w 422"/>
                  <a:gd name="T15" fmla="*/ 3 h 99"/>
                  <a:gd name="T16" fmla="*/ 18 w 422"/>
                  <a:gd name="T17" fmla="*/ 1 h 99"/>
                  <a:gd name="T18" fmla="*/ 18 w 422"/>
                  <a:gd name="T19" fmla="*/ 1 h 99"/>
                  <a:gd name="T20" fmla="*/ 18 w 422"/>
                  <a:gd name="T21" fmla="*/ 1 h 99"/>
                  <a:gd name="T22" fmla="*/ 18 w 422"/>
                  <a:gd name="T23" fmla="*/ 1 h 99"/>
                  <a:gd name="T24" fmla="*/ 17 w 422"/>
                  <a:gd name="T25" fmla="*/ 0 h 99"/>
                  <a:gd name="T26" fmla="*/ 17 w 422"/>
                  <a:gd name="T27" fmla="*/ 0 h 99"/>
                  <a:gd name="T28" fmla="*/ 17 w 422"/>
                  <a:gd name="T29" fmla="*/ 0 h 99"/>
                  <a:gd name="T30" fmla="*/ 16 w 422"/>
                  <a:gd name="T31" fmla="*/ 0 h 99"/>
                  <a:gd name="T32" fmla="*/ 16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7" y="99"/>
                    </a:moveTo>
                    <a:lnTo>
                      <a:pt x="381" y="98"/>
                    </a:lnTo>
                    <a:lnTo>
                      <a:pt x="385" y="98"/>
                    </a:lnTo>
                    <a:lnTo>
                      <a:pt x="389" y="97"/>
                    </a:lnTo>
                    <a:lnTo>
                      <a:pt x="394" y="96"/>
                    </a:lnTo>
                    <a:lnTo>
                      <a:pt x="398" y="95"/>
                    </a:lnTo>
                    <a:lnTo>
                      <a:pt x="402" y="93"/>
                    </a:lnTo>
                    <a:lnTo>
                      <a:pt x="405" y="91"/>
                    </a:lnTo>
                    <a:lnTo>
                      <a:pt x="409" y="89"/>
                    </a:lnTo>
                    <a:lnTo>
                      <a:pt x="411" y="87"/>
                    </a:lnTo>
                    <a:lnTo>
                      <a:pt x="414" y="85"/>
                    </a:lnTo>
                    <a:lnTo>
                      <a:pt x="416" y="82"/>
                    </a:lnTo>
                    <a:lnTo>
                      <a:pt x="418" y="80"/>
                    </a:lnTo>
                    <a:lnTo>
                      <a:pt x="419" y="77"/>
                    </a:lnTo>
                    <a:lnTo>
                      <a:pt x="421" y="74"/>
                    </a:lnTo>
                    <a:lnTo>
                      <a:pt x="421" y="70"/>
                    </a:lnTo>
                    <a:lnTo>
                      <a:pt x="422" y="67"/>
                    </a:lnTo>
                    <a:lnTo>
                      <a:pt x="422" y="33"/>
                    </a:lnTo>
                    <a:lnTo>
                      <a:pt x="421" y="28"/>
                    </a:lnTo>
                    <a:lnTo>
                      <a:pt x="421" y="25"/>
                    </a:lnTo>
                    <a:lnTo>
                      <a:pt x="419" y="22"/>
                    </a:lnTo>
                    <a:lnTo>
                      <a:pt x="418" y="19"/>
                    </a:lnTo>
                    <a:lnTo>
                      <a:pt x="416" y="16"/>
                    </a:lnTo>
                    <a:lnTo>
                      <a:pt x="414" y="13"/>
                    </a:lnTo>
                    <a:lnTo>
                      <a:pt x="411" y="11"/>
                    </a:lnTo>
                    <a:lnTo>
                      <a:pt x="409" y="9"/>
                    </a:lnTo>
                    <a:lnTo>
                      <a:pt x="405" y="7"/>
                    </a:lnTo>
                    <a:lnTo>
                      <a:pt x="402" y="5"/>
                    </a:lnTo>
                    <a:lnTo>
                      <a:pt x="398" y="3"/>
                    </a:lnTo>
                    <a:lnTo>
                      <a:pt x="394" y="2"/>
                    </a:lnTo>
                    <a:lnTo>
                      <a:pt x="389" y="1"/>
                    </a:lnTo>
                    <a:lnTo>
                      <a:pt x="385" y="0"/>
                    </a:lnTo>
                    <a:lnTo>
                      <a:pt x="381" y="0"/>
                    </a:lnTo>
                    <a:lnTo>
                      <a:pt x="377" y="0"/>
                    </a:lnTo>
                    <a:lnTo>
                      <a:pt x="45" y="0"/>
                    </a:lnTo>
                    <a:lnTo>
                      <a:pt x="40" y="0"/>
                    </a:lnTo>
                    <a:lnTo>
                      <a:pt x="36" y="0"/>
                    </a:lnTo>
                    <a:lnTo>
                      <a:pt x="32" y="1"/>
                    </a:lnTo>
                    <a:lnTo>
                      <a:pt x="28" y="2"/>
                    </a:lnTo>
                    <a:lnTo>
                      <a:pt x="24" y="3"/>
                    </a:lnTo>
                    <a:lnTo>
                      <a:pt x="20" y="5"/>
                    </a:lnTo>
                    <a:lnTo>
                      <a:pt x="17" y="7"/>
                    </a:lnTo>
                    <a:lnTo>
                      <a:pt x="14" y="9"/>
                    </a:lnTo>
                    <a:lnTo>
                      <a:pt x="11" y="11"/>
                    </a:lnTo>
                    <a:lnTo>
                      <a:pt x="7"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7" y="85"/>
                    </a:lnTo>
                    <a:lnTo>
                      <a:pt x="11" y="87"/>
                    </a:lnTo>
                    <a:lnTo>
                      <a:pt x="14" y="89"/>
                    </a:lnTo>
                    <a:lnTo>
                      <a:pt x="17" y="91"/>
                    </a:lnTo>
                    <a:lnTo>
                      <a:pt x="20" y="93"/>
                    </a:lnTo>
                    <a:lnTo>
                      <a:pt x="24" y="95"/>
                    </a:lnTo>
                    <a:lnTo>
                      <a:pt x="28" y="96"/>
                    </a:lnTo>
                    <a:lnTo>
                      <a:pt x="32" y="97"/>
                    </a:lnTo>
                    <a:lnTo>
                      <a:pt x="36" y="98"/>
                    </a:lnTo>
                    <a:lnTo>
                      <a:pt x="40" y="98"/>
                    </a:lnTo>
                    <a:lnTo>
                      <a:pt x="45" y="99"/>
                    </a:lnTo>
                    <a:lnTo>
                      <a:pt x="377" y="99"/>
                    </a:lnTo>
                    <a:close/>
                  </a:path>
                </a:pathLst>
              </a:custGeom>
              <a:solidFill>
                <a:srgbClr val="CED9D9"/>
              </a:solidFill>
              <a:ln w="0">
                <a:solidFill>
                  <a:srgbClr val="000000"/>
                </a:solidFill>
                <a:round/>
                <a:headEnd/>
                <a:tailEnd/>
              </a:ln>
            </p:spPr>
            <p:txBody>
              <a:bodyPr/>
              <a:lstStyle/>
              <a:p>
                <a:pPr algn="ctr"/>
                <a:endParaRPr lang="en-US" sz="1800"/>
              </a:p>
            </p:txBody>
          </p:sp>
          <p:sp>
            <p:nvSpPr>
              <p:cNvPr id="309556" name="Freeform 473"/>
              <p:cNvSpPr>
                <a:spLocks/>
              </p:cNvSpPr>
              <p:nvPr/>
            </p:nvSpPr>
            <p:spPr bwMode="auto">
              <a:xfrm>
                <a:off x="4886" y="1274"/>
                <a:ext cx="25" cy="12"/>
              </a:xfrm>
              <a:custGeom>
                <a:avLst/>
                <a:gdLst>
                  <a:gd name="T0" fmla="*/ 22 w 562"/>
                  <a:gd name="T1" fmla="*/ 12 h 269"/>
                  <a:gd name="T2" fmla="*/ 23 w 562"/>
                  <a:gd name="T3" fmla="*/ 12 h 269"/>
                  <a:gd name="T4" fmla="*/ 23 w 562"/>
                  <a:gd name="T5" fmla="*/ 12 h 269"/>
                  <a:gd name="T6" fmla="*/ 24 w 562"/>
                  <a:gd name="T7" fmla="*/ 11 h 269"/>
                  <a:gd name="T8" fmla="*/ 24 w 562"/>
                  <a:gd name="T9" fmla="*/ 11 h 269"/>
                  <a:gd name="T10" fmla="*/ 25 w 562"/>
                  <a:gd name="T11" fmla="*/ 10 h 269"/>
                  <a:gd name="T12" fmla="*/ 25 w 562"/>
                  <a:gd name="T13" fmla="*/ 10 h 269"/>
                  <a:gd name="T14" fmla="*/ 25 w 562"/>
                  <a:gd name="T15" fmla="*/ 9 h 269"/>
                  <a:gd name="T16" fmla="*/ 24 w 562"/>
                  <a:gd name="T17" fmla="*/ 3 h 269"/>
                  <a:gd name="T18" fmla="*/ 24 w 562"/>
                  <a:gd name="T19" fmla="*/ 2 h 269"/>
                  <a:gd name="T20" fmla="*/ 24 w 562"/>
                  <a:gd name="T21" fmla="*/ 2 h 269"/>
                  <a:gd name="T22" fmla="*/ 24 w 562"/>
                  <a:gd name="T23" fmla="*/ 1 h 269"/>
                  <a:gd name="T24" fmla="*/ 23 w 562"/>
                  <a:gd name="T25" fmla="*/ 1 h 269"/>
                  <a:gd name="T26" fmla="*/ 23 w 562"/>
                  <a:gd name="T27" fmla="*/ 0 h 269"/>
                  <a:gd name="T28" fmla="*/ 23 w 562"/>
                  <a:gd name="T29" fmla="*/ 0 h 269"/>
                  <a:gd name="T30" fmla="*/ 22 w 562"/>
                  <a:gd name="T31" fmla="*/ 0 h 269"/>
                  <a:gd name="T32" fmla="*/ 22 w 562"/>
                  <a:gd name="T33" fmla="*/ 0 h 269"/>
                  <a:gd name="T34" fmla="*/ 3 w 562"/>
                  <a:gd name="T35" fmla="*/ 0 h 269"/>
                  <a:gd name="T36" fmla="*/ 3 w 562"/>
                  <a:gd name="T37" fmla="*/ 0 h 269"/>
                  <a:gd name="T38" fmla="*/ 2 w 562"/>
                  <a:gd name="T39" fmla="*/ 0 h 269"/>
                  <a:gd name="T40" fmla="*/ 2 w 562"/>
                  <a:gd name="T41" fmla="*/ 1 h 269"/>
                  <a:gd name="T42" fmla="*/ 1 w 562"/>
                  <a:gd name="T43" fmla="*/ 1 h 269"/>
                  <a:gd name="T44" fmla="*/ 1 w 562"/>
                  <a:gd name="T45" fmla="*/ 1 h 269"/>
                  <a:gd name="T46" fmla="*/ 1 w 562"/>
                  <a:gd name="T47" fmla="*/ 2 h 269"/>
                  <a:gd name="T48" fmla="*/ 1 w 562"/>
                  <a:gd name="T49" fmla="*/ 3 h 269"/>
                  <a:gd name="T50" fmla="*/ 0 w 562"/>
                  <a:gd name="T51" fmla="*/ 9 h 269"/>
                  <a:gd name="T52" fmla="*/ 0 w 562"/>
                  <a:gd name="T53" fmla="*/ 10 h 269"/>
                  <a:gd name="T54" fmla="*/ 0 w 562"/>
                  <a:gd name="T55" fmla="*/ 10 h 269"/>
                  <a:gd name="T56" fmla="*/ 1 w 562"/>
                  <a:gd name="T57" fmla="*/ 11 h 269"/>
                  <a:gd name="T58" fmla="*/ 1 w 562"/>
                  <a:gd name="T59" fmla="*/ 11 h 269"/>
                  <a:gd name="T60" fmla="*/ 2 w 562"/>
                  <a:gd name="T61" fmla="*/ 12 h 269"/>
                  <a:gd name="T62" fmla="*/ 2 w 562"/>
                  <a:gd name="T63" fmla="*/ 12 h 269"/>
                  <a:gd name="T64" fmla="*/ 3 w 562"/>
                  <a:gd name="T65" fmla="*/ 12 h 269"/>
                  <a:gd name="T66" fmla="*/ 3 w 562"/>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2"/>
                  <a:gd name="T103" fmla="*/ 0 h 269"/>
                  <a:gd name="T104" fmla="*/ 562 w 562"/>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2" h="269">
                    <a:moveTo>
                      <a:pt x="489" y="269"/>
                    </a:moveTo>
                    <a:lnTo>
                      <a:pt x="494" y="268"/>
                    </a:lnTo>
                    <a:lnTo>
                      <a:pt x="500" y="267"/>
                    </a:lnTo>
                    <a:lnTo>
                      <a:pt x="506" y="266"/>
                    </a:lnTo>
                    <a:lnTo>
                      <a:pt x="513" y="264"/>
                    </a:lnTo>
                    <a:lnTo>
                      <a:pt x="519" y="261"/>
                    </a:lnTo>
                    <a:lnTo>
                      <a:pt x="525" y="258"/>
                    </a:lnTo>
                    <a:lnTo>
                      <a:pt x="531" y="254"/>
                    </a:lnTo>
                    <a:lnTo>
                      <a:pt x="536" y="250"/>
                    </a:lnTo>
                    <a:lnTo>
                      <a:pt x="541" y="245"/>
                    </a:lnTo>
                    <a:lnTo>
                      <a:pt x="547" y="240"/>
                    </a:lnTo>
                    <a:lnTo>
                      <a:pt x="551" y="235"/>
                    </a:lnTo>
                    <a:lnTo>
                      <a:pt x="555" y="229"/>
                    </a:lnTo>
                    <a:lnTo>
                      <a:pt x="558" y="223"/>
                    </a:lnTo>
                    <a:lnTo>
                      <a:pt x="560" y="217"/>
                    </a:lnTo>
                    <a:lnTo>
                      <a:pt x="561" y="211"/>
                    </a:lnTo>
                    <a:lnTo>
                      <a:pt x="562" y="204"/>
                    </a:lnTo>
                    <a:lnTo>
                      <a:pt x="546" y="64"/>
                    </a:lnTo>
                    <a:lnTo>
                      <a:pt x="544" y="57"/>
                    </a:lnTo>
                    <a:lnTo>
                      <a:pt x="543" y="51"/>
                    </a:lnTo>
                    <a:lnTo>
                      <a:pt x="542" y="44"/>
                    </a:lnTo>
                    <a:lnTo>
                      <a:pt x="540" y="38"/>
                    </a:lnTo>
                    <a:lnTo>
                      <a:pt x="538" y="33"/>
                    </a:lnTo>
                    <a:lnTo>
                      <a:pt x="535" y="28"/>
                    </a:lnTo>
                    <a:lnTo>
                      <a:pt x="532" y="23"/>
                    </a:lnTo>
                    <a:lnTo>
                      <a:pt x="528" y="18"/>
                    </a:lnTo>
                    <a:lnTo>
                      <a:pt x="524" y="14"/>
                    </a:lnTo>
                    <a:lnTo>
                      <a:pt x="520" y="11"/>
                    </a:lnTo>
                    <a:lnTo>
                      <a:pt x="516" y="7"/>
                    </a:lnTo>
                    <a:lnTo>
                      <a:pt x="511" y="4"/>
                    </a:lnTo>
                    <a:lnTo>
                      <a:pt x="505" y="2"/>
                    </a:lnTo>
                    <a:lnTo>
                      <a:pt x="499" y="1"/>
                    </a:lnTo>
                    <a:lnTo>
                      <a:pt x="494" y="0"/>
                    </a:lnTo>
                    <a:lnTo>
                      <a:pt x="489" y="0"/>
                    </a:lnTo>
                    <a:lnTo>
                      <a:pt x="74" y="0"/>
                    </a:lnTo>
                    <a:lnTo>
                      <a:pt x="68" y="0"/>
                    </a:lnTo>
                    <a:lnTo>
                      <a:pt x="63" y="1"/>
                    </a:lnTo>
                    <a:lnTo>
                      <a:pt x="57" y="2"/>
                    </a:lnTo>
                    <a:lnTo>
                      <a:pt x="52" y="4"/>
                    </a:lnTo>
                    <a:lnTo>
                      <a:pt x="47" y="7"/>
                    </a:lnTo>
                    <a:lnTo>
                      <a:pt x="43" y="11"/>
                    </a:lnTo>
                    <a:lnTo>
                      <a:pt x="38" y="14"/>
                    </a:lnTo>
                    <a:lnTo>
                      <a:pt x="34" y="18"/>
                    </a:lnTo>
                    <a:lnTo>
                      <a:pt x="30" y="23"/>
                    </a:lnTo>
                    <a:lnTo>
                      <a:pt x="27" y="28"/>
                    </a:lnTo>
                    <a:lnTo>
                      <a:pt x="24" y="33"/>
                    </a:lnTo>
                    <a:lnTo>
                      <a:pt x="22" y="38"/>
                    </a:lnTo>
                    <a:lnTo>
                      <a:pt x="20" y="44"/>
                    </a:lnTo>
                    <a:lnTo>
                      <a:pt x="19" y="51"/>
                    </a:lnTo>
                    <a:lnTo>
                      <a:pt x="18" y="57"/>
                    </a:lnTo>
                    <a:lnTo>
                      <a:pt x="18" y="64"/>
                    </a:lnTo>
                    <a:lnTo>
                      <a:pt x="0" y="204"/>
                    </a:lnTo>
                    <a:lnTo>
                      <a:pt x="0" y="211"/>
                    </a:lnTo>
                    <a:lnTo>
                      <a:pt x="1" y="217"/>
                    </a:lnTo>
                    <a:lnTo>
                      <a:pt x="5" y="223"/>
                    </a:lnTo>
                    <a:lnTo>
                      <a:pt x="8" y="229"/>
                    </a:lnTo>
                    <a:lnTo>
                      <a:pt x="11" y="235"/>
                    </a:lnTo>
                    <a:lnTo>
                      <a:pt x="15" y="240"/>
                    </a:lnTo>
                    <a:lnTo>
                      <a:pt x="20" y="245"/>
                    </a:lnTo>
                    <a:lnTo>
                      <a:pt x="25" y="250"/>
                    </a:lnTo>
                    <a:lnTo>
                      <a:pt x="31" y="254"/>
                    </a:lnTo>
                    <a:lnTo>
                      <a:pt x="37" y="258"/>
                    </a:lnTo>
                    <a:lnTo>
                      <a:pt x="44" y="261"/>
                    </a:lnTo>
                    <a:lnTo>
                      <a:pt x="50" y="264"/>
                    </a:lnTo>
                    <a:lnTo>
                      <a:pt x="56" y="266"/>
                    </a:lnTo>
                    <a:lnTo>
                      <a:pt x="62" y="267"/>
                    </a:lnTo>
                    <a:lnTo>
                      <a:pt x="68" y="268"/>
                    </a:lnTo>
                    <a:lnTo>
                      <a:pt x="74" y="269"/>
                    </a:lnTo>
                    <a:lnTo>
                      <a:pt x="489" y="269"/>
                    </a:lnTo>
                    <a:close/>
                  </a:path>
                </a:pathLst>
              </a:custGeom>
              <a:solidFill>
                <a:srgbClr val="F2F3F1"/>
              </a:solidFill>
              <a:ln w="0">
                <a:solidFill>
                  <a:srgbClr val="000000"/>
                </a:solidFill>
                <a:round/>
                <a:headEnd/>
                <a:tailEnd/>
              </a:ln>
            </p:spPr>
            <p:txBody>
              <a:bodyPr/>
              <a:lstStyle/>
              <a:p>
                <a:pPr algn="ctr"/>
                <a:endParaRPr lang="en-US" sz="1800"/>
              </a:p>
            </p:txBody>
          </p:sp>
          <p:sp>
            <p:nvSpPr>
              <p:cNvPr id="309557" name="Freeform 474"/>
              <p:cNvSpPr>
                <a:spLocks/>
              </p:cNvSpPr>
              <p:nvPr/>
            </p:nvSpPr>
            <p:spPr bwMode="auto">
              <a:xfrm>
                <a:off x="4890" y="1279"/>
                <a:ext cx="18" cy="6"/>
              </a:xfrm>
              <a:custGeom>
                <a:avLst/>
                <a:gdLst>
                  <a:gd name="T0" fmla="*/ 18 w 412"/>
                  <a:gd name="T1" fmla="*/ 3 h 121"/>
                  <a:gd name="T2" fmla="*/ 18 w 412"/>
                  <a:gd name="T3" fmla="*/ 3 h 121"/>
                  <a:gd name="T4" fmla="*/ 18 w 412"/>
                  <a:gd name="T5" fmla="*/ 4 h 121"/>
                  <a:gd name="T6" fmla="*/ 18 w 412"/>
                  <a:gd name="T7" fmla="*/ 4 h 121"/>
                  <a:gd name="T8" fmla="*/ 18 w 412"/>
                  <a:gd name="T9" fmla="*/ 4 h 121"/>
                  <a:gd name="T10" fmla="*/ 18 w 412"/>
                  <a:gd name="T11" fmla="*/ 4 h 121"/>
                  <a:gd name="T12" fmla="*/ 18 w 412"/>
                  <a:gd name="T13" fmla="*/ 5 h 121"/>
                  <a:gd name="T14" fmla="*/ 18 w 412"/>
                  <a:gd name="T15" fmla="*/ 5 h 121"/>
                  <a:gd name="T16" fmla="*/ 17 w 412"/>
                  <a:gd name="T17" fmla="*/ 5 h 121"/>
                  <a:gd name="T18" fmla="*/ 17 w 412"/>
                  <a:gd name="T19" fmla="*/ 5 h 121"/>
                  <a:gd name="T20" fmla="*/ 17 w 412"/>
                  <a:gd name="T21" fmla="*/ 6 h 121"/>
                  <a:gd name="T22" fmla="*/ 17 w 412"/>
                  <a:gd name="T23" fmla="*/ 6 h 121"/>
                  <a:gd name="T24" fmla="*/ 17 w 412"/>
                  <a:gd name="T25" fmla="*/ 6 h 121"/>
                  <a:gd name="T26" fmla="*/ 17 w 412"/>
                  <a:gd name="T27" fmla="*/ 6 h 121"/>
                  <a:gd name="T28" fmla="*/ 16 w 412"/>
                  <a:gd name="T29" fmla="*/ 6 h 121"/>
                  <a:gd name="T30" fmla="*/ 16 w 412"/>
                  <a:gd name="T31" fmla="*/ 6 h 121"/>
                  <a:gd name="T32" fmla="*/ 16 w 412"/>
                  <a:gd name="T33" fmla="*/ 6 h 121"/>
                  <a:gd name="T34" fmla="*/ 2 w 412"/>
                  <a:gd name="T35" fmla="*/ 6 h 121"/>
                  <a:gd name="T36" fmla="*/ 2 w 412"/>
                  <a:gd name="T37" fmla="*/ 6 h 121"/>
                  <a:gd name="T38" fmla="*/ 2 w 412"/>
                  <a:gd name="T39" fmla="*/ 6 h 121"/>
                  <a:gd name="T40" fmla="*/ 1 w 412"/>
                  <a:gd name="T41" fmla="*/ 6 h 121"/>
                  <a:gd name="T42" fmla="*/ 1 w 412"/>
                  <a:gd name="T43" fmla="*/ 6 h 121"/>
                  <a:gd name="T44" fmla="*/ 1 w 412"/>
                  <a:gd name="T45" fmla="*/ 6 h 121"/>
                  <a:gd name="T46" fmla="*/ 1 w 412"/>
                  <a:gd name="T47" fmla="*/ 6 h 121"/>
                  <a:gd name="T48" fmla="*/ 1 w 412"/>
                  <a:gd name="T49" fmla="*/ 5 h 121"/>
                  <a:gd name="T50" fmla="*/ 1 w 412"/>
                  <a:gd name="T51" fmla="*/ 5 h 121"/>
                  <a:gd name="T52" fmla="*/ 0 w 412"/>
                  <a:gd name="T53" fmla="*/ 5 h 121"/>
                  <a:gd name="T54" fmla="*/ 0 w 412"/>
                  <a:gd name="T55" fmla="*/ 5 h 121"/>
                  <a:gd name="T56" fmla="*/ 0 w 412"/>
                  <a:gd name="T57" fmla="*/ 4 h 121"/>
                  <a:gd name="T58" fmla="*/ 0 w 412"/>
                  <a:gd name="T59" fmla="*/ 4 h 121"/>
                  <a:gd name="T60" fmla="*/ 0 w 412"/>
                  <a:gd name="T61" fmla="*/ 4 h 121"/>
                  <a:gd name="T62" fmla="*/ 0 w 412"/>
                  <a:gd name="T63" fmla="*/ 4 h 121"/>
                  <a:gd name="T64" fmla="*/ 0 w 412"/>
                  <a:gd name="T65" fmla="*/ 3 h 121"/>
                  <a:gd name="T66" fmla="*/ 0 w 412"/>
                  <a:gd name="T67" fmla="*/ 3 h 121"/>
                  <a:gd name="T68" fmla="*/ 0 w 412"/>
                  <a:gd name="T69" fmla="*/ 0 h 121"/>
                  <a:gd name="T70" fmla="*/ 18 w 412"/>
                  <a:gd name="T71" fmla="*/ 0 h 121"/>
                  <a:gd name="T72" fmla="*/ 18 w 412"/>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2"/>
                  <a:gd name="T112" fmla="*/ 0 h 121"/>
                  <a:gd name="T113" fmla="*/ 412 w 41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2" h="121">
                    <a:moveTo>
                      <a:pt x="412" y="61"/>
                    </a:moveTo>
                    <a:lnTo>
                      <a:pt x="411" y="67"/>
                    </a:lnTo>
                    <a:lnTo>
                      <a:pt x="411" y="73"/>
                    </a:lnTo>
                    <a:lnTo>
                      <a:pt x="410" y="78"/>
                    </a:lnTo>
                    <a:lnTo>
                      <a:pt x="408" y="85"/>
                    </a:lnTo>
                    <a:lnTo>
                      <a:pt x="406" y="90"/>
                    </a:lnTo>
                    <a:lnTo>
                      <a:pt x="404" y="95"/>
                    </a:lnTo>
                    <a:lnTo>
                      <a:pt x="402" y="99"/>
                    </a:lnTo>
                    <a:lnTo>
                      <a:pt x="399" y="103"/>
                    </a:lnTo>
                    <a:lnTo>
                      <a:pt x="396" y="107"/>
                    </a:lnTo>
                    <a:lnTo>
                      <a:pt x="392" y="111"/>
                    </a:lnTo>
                    <a:lnTo>
                      <a:pt x="387" y="113"/>
                    </a:lnTo>
                    <a:lnTo>
                      <a:pt x="383" y="116"/>
                    </a:lnTo>
                    <a:lnTo>
                      <a:pt x="379" y="118"/>
                    </a:lnTo>
                    <a:lnTo>
                      <a:pt x="374" y="119"/>
                    </a:lnTo>
                    <a:lnTo>
                      <a:pt x="369" y="120"/>
                    </a:lnTo>
                    <a:lnTo>
                      <a:pt x="364" y="121"/>
                    </a:lnTo>
                    <a:lnTo>
                      <a:pt x="49" y="121"/>
                    </a:lnTo>
                    <a:lnTo>
                      <a:pt x="43" y="120"/>
                    </a:lnTo>
                    <a:lnTo>
                      <a:pt x="37" y="119"/>
                    </a:lnTo>
                    <a:lnTo>
                      <a:pt x="32" y="118"/>
                    </a:lnTo>
                    <a:lnTo>
                      <a:pt x="28" y="116"/>
                    </a:lnTo>
                    <a:lnTo>
                      <a:pt x="24" y="113"/>
                    </a:lnTo>
                    <a:lnTo>
                      <a:pt x="20" y="111"/>
                    </a:lnTo>
                    <a:lnTo>
                      <a:pt x="16" y="107"/>
                    </a:lnTo>
                    <a:lnTo>
                      <a:pt x="13" y="103"/>
                    </a:lnTo>
                    <a:lnTo>
                      <a:pt x="10" y="99"/>
                    </a:lnTo>
                    <a:lnTo>
                      <a:pt x="8" y="95"/>
                    </a:lnTo>
                    <a:lnTo>
                      <a:pt x="6" y="90"/>
                    </a:lnTo>
                    <a:lnTo>
                      <a:pt x="4" y="85"/>
                    </a:lnTo>
                    <a:lnTo>
                      <a:pt x="1" y="78"/>
                    </a:lnTo>
                    <a:lnTo>
                      <a:pt x="0" y="73"/>
                    </a:lnTo>
                    <a:lnTo>
                      <a:pt x="0" y="67"/>
                    </a:lnTo>
                    <a:lnTo>
                      <a:pt x="0" y="61"/>
                    </a:lnTo>
                    <a:lnTo>
                      <a:pt x="3" y="0"/>
                    </a:lnTo>
                    <a:lnTo>
                      <a:pt x="409" y="0"/>
                    </a:lnTo>
                    <a:lnTo>
                      <a:pt x="412" y="61"/>
                    </a:lnTo>
                    <a:close/>
                  </a:path>
                </a:pathLst>
              </a:custGeom>
              <a:solidFill>
                <a:srgbClr val="A9B6B5"/>
              </a:solidFill>
              <a:ln w="0">
                <a:solidFill>
                  <a:srgbClr val="000000"/>
                </a:solidFill>
                <a:round/>
                <a:headEnd/>
                <a:tailEnd/>
              </a:ln>
            </p:spPr>
            <p:txBody>
              <a:bodyPr/>
              <a:lstStyle/>
              <a:p>
                <a:pPr algn="ctr"/>
                <a:endParaRPr lang="en-US" sz="1800"/>
              </a:p>
            </p:txBody>
          </p:sp>
          <p:sp>
            <p:nvSpPr>
              <p:cNvPr id="309558" name="Freeform 475"/>
              <p:cNvSpPr>
                <a:spLocks/>
              </p:cNvSpPr>
              <p:nvPr/>
            </p:nvSpPr>
            <p:spPr bwMode="auto">
              <a:xfrm>
                <a:off x="4887" y="1276"/>
                <a:ext cx="2" cy="8"/>
              </a:xfrm>
              <a:custGeom>
                <a:avLst/>
                <a:gdLst>
                  <a:gd name="T0" fmla="*/ 1 w 41"/>
                  <a:gd name="T1" fmla="*/ 8 h 200"/>
                  <a:gd name="T2" fmla="*/ 1 w 41"/>
                  <a:gd name="T3" fmla="*/ 8 h 200"/>
                  <a:gd name="T4" fmla="*/ 2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0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4" y="200"/>
                    </a:moveTo>
                    <a:lnTo>
                      <a:pt x="25" y="199"/>
                    </a:lnTo>
                    <a:lnTo>
                      <a:pt x="27" y="199"/>
                    </a:lnTo>
                    <a:lnTo>
                      <a:pt x="28" y="199"/>
                    </a:lnTo>
                    <a:lnTo>
                      <a:pt x="30" y="198"/>
                    </a:lnTo>
                    <a:lnTo>
                      <a:pt x="31" y="197"/>
                    </a:lnTo>
                    <a:lnTo>
                      <a:pt x="33" y="196"/>
                    </a:lnTo>
                    <a:lnTo>
                      <a:pt x="34" y="195"/>
                    </a:lnTo>
                    <a:lnTo>
                      <a:pt x="35" y="194"/>
                    </a:lnTo>
                    <a:lnTo>
                      <a:pt x="36" y="193"/>
                    </a:lnTo>
                    <a:lnTo>
                      <a:pt x="37" y="191"/>
                    </a:lnTo>
                    <a:lnTo>
                      <a:pt x="38" y="190"/>
                    </a:lnTo>
                    <a:lnTo>
                      <a:pt x="39" y="188"/>
                    </a:lnTo>
                    <a:lnTo>
                      <a:pt x="40" y="186"/>
                    </a:lnTo>
                    <a:lnTo>
                      <a:pt x="40" y="184"/>
                    </a:lnTo>
                    <a:lnTo>
                      <a:pt x="40" y="183"/>
                    </a:lnTo>
                    <a:lnTo>
                      <a:pt x="41" y="181"/>
                    </a:lnTo>
                    <a:lnTo>
                      <a:pt x="41" y="20"/>
                    </a:lnTo>
                    <a:lnTo>
                      <a:pt x="40" y="18"/>
                    </a:lnTo>
                    <a:lnTo>
                      <a:pt x="40" y="16"/>
                    </a:lnTo>
                    <a:lnTo>
                      <a:pt x="40" y="14"/>
                    </a:lnTo>
                    <a:lnTo>
                      <a:pt x="39" y="11"/>
                    </a:lnTo>
                    <a:lnTo>
                      <a:pt x="38" y="10"/>
                    </a:lnTo>
                    <a:lnTo>
                      <a:pt x="37" y="8"/>
                    </a:lnTo>
                    <a:lnTo>
                      <a:pt x="36" y="7"/>
                    </a:lnTo>
                    <a:lnTo>
                      <a:pt x="35" y="5"/>
                    </a:lnTo>
                    <a:lnTo>
                      <a:pt x="34" y="4"/>
                    </a:lnTo>
                    <a:lnTo>
                      <a:pt x="33" y="3"/>
                    </a:lnTo>
                    <a:lnTo>
                      <a:pt x="31" y="2"/>
                    </a:lnTo>
                    <a:lnTo>
                      <a:pt x="30" y="1"/>
                    </a:lnTo>
                    <a:lnTo>
                      <a:pt x="28" y="0"/>
                    </a:lnTo>
                    <a:lnTo>
                      <a:pt x="27" y="0"/>
                    </a:lnTo>
                    <a:lnTo>
                      <a:pt x="25" y="0"/>
                    </a:lnTo>
                    <a:lnTo>
                      <a:pt x="24" y="0"/>
                    </a:lnTo>
                    <a:lnTo>
                      <a:pt x="22" y="0"/>
                    </a:lnTo>
                    <a:lnTo>
                      <a:pt x="19" y="0"/>
                    </a:lnTo>
                    <a:lnTo>
                      <a:pt x="17" y="0"/>
                    </a:lnTo>
                    <a:lnTo>
                      <a:pt x="16" y="1"/>
                    </a:lnTo>
                    <a:lnTo>
                      <a:pt x="14" y="2"/>
                    </a:lnTo>
                    <a:lnTo>
                      <a:pt x="13" y="3"/>
                    </a:lnTo>
                    <a:lnTo>
                      <a:pt x="11" y="4"/>
                    </a:lnTo>
                    <a:lnTo>
                      <a:pt x="10" y="5"/>
                    </a:lnTo>
                    <a:lnTo>
                      <a:pt x="9" y="7"/>
                    </a:lnTo>
                    <a:lnTo>
                      <a:pt x="8" y="8"/>
                    </a:lnTo>
                    <a:lnTo>
                      <a:pt x="7" y="10"/>
                    </a:lnTo>
                    <a:lnTo>
                      <a:pt x="7" y="11"/>
                    </a:lnTo>
                    <a:lnTo>
                      <a:pt x="6" y="14"/>
                    </a:lnTo>
                    <a:lnTo>
                      <a:pt x="6" y="16"/>
                    </a:lnTo>
                    <a:lnTo>
                      <a:pt x="6" y="18"/>
                    </a:lnTo>
                    <a:lnTo>
                      <a:pt x="6"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3" y="194"/>
                    </a:lnTo>
                    <a:lnTo>
                      <a:pt x="15" y="196"/>
                    </a:lnTo>
                    <a:lnTo>
                      <a:pt x="17" y="197"/>
                    </a:lnTo>
                    <a:lnTo>
                      <a:pt x="19" y="199"/>
                    </a:lnTo>
                    <a:lnTo>
                      <a:pt x="22" y="199"/>
                    </a:lnTo>
                    <a:lnTo>
                      <a:pt x="24" y="200"/>
                    </a:lnTo>
                    <a:close/>
                  </a:path>
                </a:pathLst>
              </a:custGeom>
              <a:solidFill>
                <a:srgbClr val="C2D5D7"/>
              </a:solidFill>
              <a:ln w="0">
                <a:solidFill>
                  <a:srgbClr val="000000"/>
                </a:solidFill>
                <a:round/>
                <a:headEnd/>
                <a:tailEnd/>
              </a:ln>
            </p:spPr>
            <p:txBody>
              <a:bodyPr/>
              <a:lstStyle/>
              <a:p>
                <a:pPr algn="ctr"/>
                <a:endParaRPr lang="en-US" sz="1800"/>
              </a:p>
            </p:txBody>
          </p:sp>
          <p:sp>
            <p:nvSpPr>
              <p:cNvPr id="309559" name="Freeform 476"/>
              <p:cNvSpPr>
                <a:spLocks/>
              </p:cNvSpPr>
              <p:nvPr/>
            </p:nvSpPr>
            <p:spPr bwMode="auto">
              <a:xfrm>
                <a:off x="4908" y="1275"/>
                <a:ext cx="2" cy="9"/>
              </a:xfrm>
              <a:custGeom>
                <a:avLst/>
                <a:gdLst>
                  <a:gd name="T0" fmla="*/ 1 w 47"/>
                  <a:gd name="T1" fmla="*/ 9 h 209"/>
                  <a:gd name="T2" fmla="*/ 1 w 47"/>
                  <a:gd name="T3" fmla="*/ 9 h 209"/>
                  <a:gd name="T4" fmla="*/ 1 w 47"/>
                  <a:gd name="T5" fmla="*/ 9 h 209"/>
                  <a:gd name="T6" fmla="*/ 1 w 47"/>
                  <a:gd name="T7" fmla="*/ 9 h 209"/>
                  <a:gd name="T8" fmla="*/ 2 w 47"/>
                  <a:gd name="T9" fmla="*/ 8 h 209"/>
                  <a:gd name="T10" fmla="*/ 2 w 47"/>
                  <a:gd name="T11" fmla="*/ 8 h 209"/>
                  <a:gd name="T12" fmla="*/ 2 w 47"/>
                  <a:gd name="T13" fmla="*/ 8 h 209"/>
                  <a:gd name="T14" fmla="*/ 2 w 47"/>
                  <a:gd name="T15" fmla="*/ 8 h 209"/>
                  <a:gd name="T16" fmla="*/ 1 w 47"/>
                  <a:gd name="T17" fmla="*/ 1 h 209"/>
                  <a:gd name="T18" fmla="*/ 1 w 47"/>
                  <a:gd name="T19" fmla="*/ 1 h 209"/>
                  <a:gd name="T20" fmla="*/ 1 w 47"/>
                  <a:gd name="T21" fmla="*/ 1 h 209"/>
                  <a:gd name="T22" fmla="*/ 1 w 47"/>
                  <a:gd name="T23" fmla="*/ 0 h 209"/>
                  <a:gd name="T24" fmla="*/ 1 w 47"/>
                  <a:gd name="T25" fmla="*/ 0 h 209"/>
                  <a:gd name="T26" fmla="*/ 1 w 47"/>
                  <a:gd name="T27" fmla="*/ 0 h 209"/>
                  <a:gd name="T28" fmla="*/ 1 w 47"/>
                  <a:gd name="T29" fmla="*/ 0 h 209"/>
                  <a:gd name="T30" fmla="*/ 1 w 47"/>
                  <a:gd name="T31" fmla="*/ 0 h 209"/>
                  <a:gd name="T32" fmla="*/ 1 w 47"/>
                  <a:gd name="T33" fmla="*/ 0 h 209"/>
                  <a:gd name="T34" fmla="*/ 1 w 47"/>
                  <a:gd name="T35" fmla="*/ 0 h 209"/>
                  <a:gd name="T36" fmla="*/ 0 w 47"/>
                  <a:gd name="T37" fmla="*/ 0 h 209"/>
                  <a:gd name="T38" fmla="*/ 0 w 47"/>
                  <a:gd name="T39" fmla="*/ 0 h 209"/>
                  <a:gd name="T40" fmla="*/ 0 w 47"/>
                  <a:gd name="T41" fmla="*/ 0 h 209"/>
                  <a:gd name="T42" fmla="*/ 0 w 47"/>
                  <a:gd name="T43" fmla="*/ 0 h 209"/>
                  <a:gd name="T44" fmla="*/ 0 w 47"/>
                  <a:gd name="T45" fmla="*/ 1 h 209"/>
                  <a:gd name="T46" fmla="*/ 0 w 47"/>
                  <a:gd name="T47" fmla="*/ 1 h 209"/>
                  <a:gd name="T48" fmla="*/ 0 w 47"/>
                  <a:gd name="T49" fmla="*/ 1 h 209"/>
                  <a:gd name="T50" fmla="*/ 0 w 47"/>
                  <a:gd name="T51" fmla="*/ 8 h 209"/>
                  <a:gd name="T52" fmla="*/ 0 w 47"/>
                  <a:gd name="T53" fmla="*/ 8 h 209"/>
                  <a:gd name="T54" fmla="*/ 0 w 47"/>
                  <a:gd name="T55" fmla="*/ 9 h 209"/>
                  <a:gd name="T56" fmla="*/ 0 w 47"/>
                  <a:gd name="T57" fmla="*/ 9 h 209"/>
                  <a:gd name="T58" fmla="*/ 0 w 47"/>
                  <a:gd name="T59" fmla="*/ 9 h 209"/>
                  <a:gd name="T60" fmla="*/ 0 w 47"/>
                  <a:gd name="T61" fmla="*/ 9 h 209"/>
                  <a:gd name="T62" fmla="*/ 1 w 47"/>
                  <a:gd name="T63" fmla="*/ 9 h 209"/>
                  <a:gd name="T64" fmla="*/ 1 w 4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09"/>
                  <a:gd name="T101" fmla="*/ 47 w 4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09">
                    <a:moveTo>
                      <a:pt x="18" y="209"/>
                    </a:moveTo>
                    <a:lnTo>
                      <a:pt x="19" y="208"/>
                    </a:lnTo>
                    <a:lnTo>
                      <a:pt x="22" y="208"/>
                    </a:lnTo>
                    <a:lnTo>
                      <a:pt x="24" y="206"/>
                    </a:lnTo>
                    <a:lnTo>
                      <a:pt x="26" y="205"/>
                    </a:lnTo>
                    <a:lnTo>
                      <a:pt x="28" y="203"/>
                    </a:lnTo>
                    <a:lnTo>
                      <a:pt x="31" y="201"/>
                    </a:lnTo>
                    <a:lnTo>
                      <a:pt x="33" y="199"/>
                    </a:lnTo>
                    <a:lnTo>
                      <a:pt x="35" y="197"/>
                    </a:lnTo>
                    <a:lnTo>
                      <a:pt x="37" y="194"/>
                    </a:lnTo>
                    <a:lnTo>
                      <a:pt x="39" y="191"/>
                    </a:lnTo>
                    <a:lnTo>
                      <a:pt x="41" y="189"/>
                    </a:lnTo>
                    <a:lnTo>
                      <a:pt x="43" y="186"/>
                    </a:lnTo>
                    <a:lnTo>
                      <a:pt x="44" y="184"/>
                    </a:lnTo>
                    <a:lnTo>
                      <a:pt x="46" y="181"/>
                    </a:lnTo>
                    <a:lnTo>
                      <a:pt x="46" y="178"/>
                    </a:lnTo>
                    <a:lnTo>
                      <a:pt x="47" y="176"/>
                    </a:lnTo>
                    <a:lnTo>
                      <a:pt x="35" y="21"/>
                    </a:lnTo>
                    <a:lnTo>
                      <a:pt x="34" y="17"/>
                    </a:lnTo>
                    <a:lnTo>
                      <a:pt x="34" y="15"/>
                    </a:lnTo>
                    <a:lnTo>
                      <a:pt x="34" y="14"/>
                    </a:lnTo>
                    <a:lnTo>
                      <a:pt x="33" y="12"/>
                    </a:lnTo>
                    <a:lnTo>
                      <a:pt x="33" y="10"/>
                    </a:lnTo>
                    <a:lnTo>
                      <a:pt x="32" y="8"/>
                    </a:lnTo>
                    <a:lnTo>
                      <a:pt x="31" y="7"/>
                    </a:lnTo>
                    <a:lnTo>
                      <a:pt x="30" y="5"/>
                    </a:lnTo>
                    <a:lnTo>
                      <a:pt x="29" y="4"/>
                    </a:lnTo>
                    <a:lnTo>
                      <a:pt x="27" y="3"/>
                    </a:lnTo>
                    <a:lnTo>
                      <a:pt x="26" y="2"/>
                    </a:lnTo>
                    <a:lnTo>
                      <a:pt x="24" y="1"/>
                    </a:lnTo>
                    <a:lnTo>
                      <a:pt x="23" y="0"/>
                    </a:lnTo>
                    <a:lnTo>
                      <a:pt x="21" y="0"/>
                    </a:lnTo>
                    <a:lnTo>
                      <a:pt x="19" y="0"/>
                    </a:lnTo>
                    <a:lnTo>
                      <a:pt x="18" y="0"/>
                    </a:lnTo>
                    <a:lnTo>
                      <a:pt x="16" y="0"/>
                    </a:lnTo>
                    <a:lnTo>
                      <a:pt x="14" y="0"/>
                    </a:lnTo>
                    <a:lnTo>
                      <a:pt x="13" y="0"/>
                    </a:lnTo>
                    <a:lnTo>
                      <a:pt x="11" y="1"/>
                    </a:lnTo>
                    <a:lnTo>
                      <a:pt x="10" y="2"/>
                    </a:lnTo>
                    <a:lnTo>
                      <a:pt x="8" y="3"/>
                    </a:lnTo>
                    <a:lnTo>
                      <a:pt x="6" y="4"/>
                    </a:lnTo>
                    <a:lnTo>
                      <a:pt x="5" y="6"/>
                    </a:lnTo>
                    <a:lnTo>
                      <a:pt x="4" y="7"/>
                    </a:lnTo>
                    <a:lnTo>
                      <a:pt x="3" y="9"/>
                    </a:lnTo>
                    <a:lnTo>
                      <a:pt x="2" y="11"/>
                    </a:lnTo>
                    <a:lnTo>
                      <a:pt x="1" y="13"/>
                    </a:lnTo>
                    <a:lnTo>
                      <a:pt x="0" y="15"/>
                    </a:lnTo>
                    <a:lnTo>
                      <a:pt x="0" y="17"/>
                    </a:lnTo>
                    <a:lnTo>
                      <a:pt x="0" y="19"/>
                    </a:lnTo>
                    <a:lnTo>
                      <a:pt x="0" y="23"/>
                    </a:lnTo>
                    <a:lnTo>
                      <a:pt x="0" y="192"/>
                    </a:lnTo>
                    <a:lnTo>
                      <a:pt x="0" y="193"/>
                    </a:lnTo>
                    <a:lnTo>
                      <a:pt x="0" y="195"/>
                    </a:lnTo>
                    <a:lnTo>
                      <a:pt x="0" y="196"/>
                    </a:lnTo>
                    <a:lnTo>
                      <a:pt x="1" y="198"/>
                    </a:lnTo>
                    <a:lnTo>
                      <a:pt x="2" y="199"/>
                    </a:lnTo>
                    <a:lnTo>
                      <a:pt x="3" y="200"/>
                    </a:lnTo>
                    <a:lnTo>
                      <a:pt x="4" y="202"/>
                    </a:lnTo>
                    <a:lnTo>
                      <a:pt x="5" y="203"/>
                    </a:lnTo>
                    <a:lnTo>
                      <a:pt x="6" y="204"/>
                    </a:lnTo>
                    <a:lnTo>
                      <a:pt x="8" y="205"/>
                    </a:lnTo>
                    <a:lnTo>
                      <a:pt x="10" y="206"/>
                    </a:lnTo>
                    <a:lnTo>
                      <a:pt x="11" y="207"/>
                    </a:lnTo>
                    <a:lnTo>
                      <a:pt x="13" y="208"/>
                    </a:lnTo>
                    <a:lnTo>
                      <a:pt x="14" y="208"/>
                    </a:lnTo>
                    <a:lnTo>
                      <a:pt x="16" y="208"/>
                    </a:lnTo>
                    <a:lnTo>
                      <a:pt x="18" y="209"/>
                    </a:lnTo>
                    <a:close/>
                  </a:path>
                </a:pathLst>
              </a:custGeom>
              <a:solidFill>
                <a:srgbClr val="C2D5D7"/>
              </a:solidFill>
              <a:ln w="0">
                <a:solidFill>
                  <a:srgbClr val="000000"/>
                </a:solidFill>
                <a:round/>
                <a:headEnd/>
                <a:tailEnd/>
              </a:ln>
            </p:spPr>
            <p:txBody>
              <a:bodyPr/>
              <a:lstStyle/>
              <a:p>
                <a:pPr algn="ctr"/>
                <a:endParaRPr lang="en-US" sz="1800"/>
              </a:p>
            </p:txBody>
          </p:sp>
          <p:sp>
            <p:nvSpPr>
              <p:cNvPr id="309560" name="Freeform 477"/>
              <p:cNvSpPr>
                <a:spLocks/>
              </p:cNvSpPr>
              <p:nvPr/>
            </p:nvSpPr>
            <p:spPr bwMode="auto">
              <a:xfrm>
                <a:off x="4890" y="1275"/>
                <a:ext cx="18" cy="4"/>
              </a:xfrm>
              <a:custGeom>
                <a:avLst/>
                <a:gdLst>
                  <a:gd name="T0" fmla="*/ 16 w 422"/>
                  <a:gd name="T1" fmla="*/ 4 h 99"/>
                  <a:gd name="T2" fmla="*/ 17 w 422"/>
                  <a:gd name="T3" fmla="*/ 4 h 99"/>
                  <a:gd name="T4" fmla="*/ 17 w 422"/>
                  <a:gd name="T5" fmla="*/ 4 h 99"/>
                  <a:gd name="T6" fmla="*/ 17 w 422"/>
                  <a:gd name="T7" fmla="*/ 4 h 99"/>
                  <a:gd name="T8" fmla="*/ 18 w 422"/>
                  <a:gd name="T9" fmla="*/ 4 h 99"/>
                  <a:gd name="T10" fmla="*/ 18 w 422"/>
                  <a:gd name="T11" fmla="*/ 3 h 99"/>
                  <a:gd name="T12" fmla="*/ 18 w 422"/>
                  <a:gd name="T13" fmla="*/ 3 h 99"/>
                  <a:gd name="T14" fmla="*/ 18 w 422"/>
                  <a:gd name="T15" fmla="*/ 3 h 99"/>
                  <a:gd name="T16" fmla="*/ 18 w 422"/>
                  <a:gd name="T17" fmla="*/ 1 h 99"/>
                  <a:gd name="T18" fmla="*/ 18 w 422"/>
                  <a:gd name="T19" fmla="*/ 1 h 99"/>
                  <a:gd name="T20" fmla="*/ 18 w 422"/>
                  <a:gd name="T21" fmla="*/ 1 h 99"/>
                  <a:gd name="T22" fmla="*/ 18 w 422"/>
                  <a:gd name="T23" fmla="*/ 1 h 99"/>
                  <a:gd name="T24" fmla="*/ 17 w 422"/>
                  <a:gd name="T25" fmla="*/ 0 h 99"/>
                  <a:gd name="T26" fmla="*/ 17 w 422"/>
                  <a:gd name="T27" fmla="*/ 0 h 99"/>
                  <a:gd name="T28" fmla="*/ 17 w 422"/>
                  <a:gd name="T29" fmla="*/ 0 h 99"/>
                  <a:gd name="T30" fmla="*/ 16 w 422"/>
                  <a:gd name="T31" fmla="*/ 0 h 99"/>
                  <a:gd name="T32" fmla="*/ 16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7" y="99"/>
                    </a:moveTo>
                    <a:lnTo>
                      <a:pt x="381" y="98"/>
                    </a:lnTo>
                    <a:lnTo>
                      <a:pt x="385" y="98"/>
                    </a:lnTo>
                    <a:lnTo>
                      <a:pt x="389" y="97"/>
                    </a:lnTo>
                    <a:lnTo>
                      <a:pt x="394" y="96"/>
                    </a:lnTo>
                    <a:lnTo>
                      <a:pt x="398" y="95"/>
                    </a:lnTo>
                    <a:lnTo>
                      <a:pt x="402" y="93"/>
                    </a:lnTo>
                    <a:lnTo>
                      <a:pt x="405" y="91"/>
                    </a:lnTo>
                    <a:lnTo>
                      <a:pt x="409" y="89"/>
                    </a:lnTo>
                    <a:lnTo>
                      <a:pt x="411" y="87"/>
                    </a:lnTo>
                    <a:lnTo>
                      <a:pt x="414" y="85"/>
                    </a:lnTo>
                    <a:lnTo>
                      <a:pt x="416" y="82"/>
                    </a:lnTo>
                    <a:lnTo>
                      <a:pt x="418" y="80"/>
                    </a:lnTo>
                    <a:lnTo>
                      <a:pt x="419" y="77"/>
                    </a:lnTo>
                    <a:lnTo>
                      <a:pt x="421" y="74"/>
                    </a:lnTo>
                    <a:lnTo>
                      <a:pt x="421" y="70"/>
                    </a:lnTo>
                    <a:lnTo>
                      <a:pt x="422" y="67"/>
                    </a:lnTo>
                    <a:lnTo>
                      <a:pt x="422" y="33"/>
                    </a:lnTo>
                    <a:lnTo>
                      <a:pt x="421" y="28"/>
                    </a:lnTo>
                    <a:lnTo>
                      <a:pt x="421" y="25"/>
                    </a:lnTo>
                    <a:lnTo>
                      <a:pt x="419" y="22"/>
                    </a:lnTo>
                    <a:lnTo>
                      <a:pt x="418" y="19"/>
                    </a:lnTo>
                    <a:lnTo>
                      <a:pt x="416" y="16"/>
                    </a:lnTo>
                    <a:lnTo>
                      <a:pt x="414" y="13"/>
                    </a:lnTo>
                    <a:lnTo>
                      <a:pt x="411" y="11"/>
                    </a:lnTo>
                    <a:lnTo>
                      <a:pt x="409" y="9"/>
                    </a:lnTo>
                    <a:lnTo>
                      <a:pt x="405" y="7"/>
                    </a:lnTo>
                    <a:lnTo>
                      <a:pt x="402" y="5"/>
                    </a:lnTo>
                    <a:lnTo>
                      <a:pt x="398" y="3"/>
                    </a:lnTo>
                    <a:lnTo>
                      <a:pt x="394" y="2"/>
                    </a:lnTo>
                    <a:lnTo>
                      <a:pt x="389" y="1"/>
                    </a:lnTo>
                    <a:lnTo>
                      <a:pt x="385" y="0"/>
                    </a:lnTo>
                    <a:lnTo>
                      <a:pt x="381" y="0"/>
                    </a:lnTo>
                    <a:lnTo>
                      <a:pt x="377" y="0"/>
                    </a:lnTo>
                    <a:lnTo>
                      <a:pt x="46" y="0"/>
                    </a:lnTo>
                    <a:lnTo>
                      <a:pt x="41" y="0"/>
                    </a:lnTo>
                    <a:lnTo>
                      <a:pt x="36" y="0"/>
                    </a:lnTo>
                    <a:lnTo>
                      <a:pt x="32" y="1"/>
                    </a:lnTo>
                    <a:lnTo>
                      <a:pt x="28" y="2"/>
                    </a:lnTo>
                    <a:lnTo>
                      <a:pt x="24" y="3"/>
                    </a:lnTo>
                    <a:lnTo>
                      <a:pt x="20" y="5"/>
                    </a:lnTo>
                    <a:lnTo>
                      <a:pt x="17" y="7"/>
                    </a:lnTo>
                    <a:lnTo>
                      <a:pt x="14" y="9"/>
                    </a:lnTo>
                    <a:lnTo>
                      <a:pt x="11" y="11"/>
                    </a:lnTo>
                    <a:lnTo>
                      <a:pt x="7"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7" y="85"/>
                    </a:lnTo>
                    <a:lnTo>
                      <a:pt x="11" y="87"/>
                    </a:lnTo>
                    <a:lnTo>
                      <a:pt x="14" y="89"/>
                    </a:lnTo>
                    <a:lnTo>
                      <a:pt x="17" y="91"/>
                    </a:lnTo>
                    <a:lnTo>
                      <a:pt x="20" y="93"/>
                    </a:lnTo>
                    <a:lnTo>
                      <a:pt x="24" y="95"/>
                    </a:lnTo>
                    <a:lnTo>
                      <a:pt x="28" y="96"/>
                    </a:lnTo>
                    <a:lnTo>
                      <a:pt x="32" y="97"/>
                    </a:lnTo>
                    <a:lnTo>
                      <a:pt x="36" y="98"/>
                    </a:lnTo>
                    <a:lnTo>
                      <a:pt x="41" y="98"/>
                    </a:lnTo>
                    <a:lnTo>
                      <a:pt x="46" y="99"/>
                    </a:lnTo>
                    <a:lnTo>
                      <a:pt x="377" y="99"/>
                    </a:lnTo>
                    <a:close/>
                  </a:path>
                </a:pathLst>
              </a:custGeom>
              <a:solidFill>
                <a:srgbClr val="CED9D9"/>
              </a:solidFill>
              <a:ln w="0">
                <a:solidFill>
                  <a:srgbClr val="000000"/>
                </a:solidFill>
                <a:round/>
                <a:headEnd/>
                <a:tailEnd/>
              </a:ln>
            </p:spPr>
            <p:txBody>
              <a:bodyPr/>
              <a:lstStyle/>
              <a:p>
                <a:pPr algn="ctr"/>
                <a:endParaRPr lang="en-US" sz="1800"/>
              </a:p>
            </p:txBody>
          </p:sp>
          <p:sp>
            <p:nvSpPr>
              <p:cNvPr id="309561" name="Freeform 478"/>
              <p:cNvSpPr>
                <a:spLocks/>
              </p:cNvSpPr>
              <p:nvPr/>
            </p:nvSpPr>
            <p:spPr bwMode="auto">
              <a:xfrm>
                <a:off x="4859" y="1274"/>
                <a:ext cx="25" cy="12"/>
              </a:xfrm>
              <a:custGeom>
                <a:avLst/>
                <a:gdLst>
                  <a:gd name="T0" fmla="*/ 22 w 562"/>
                  <a:gd name="T1" fmla="*/ 12 h 269"/>
                  <a:gd name="T2" fmla="*/ 23 w 562"/>
                  <a:gd name="T3" fmla="*/ 12 h 269"/>
                  <a:gd name="T4" fmla="*/ 23 w 562"/>
                  <a:gd name="T5" fmla="*/ 12 h 269"/>
                  <a:gd name="T6" fmla="*/ 24 w 562"/>
                  <a:gd name="T7" fmla="*/ 11 h 269"/>
                  <a:gd name="T8" fmla="*/ 24 w 562"/>
                  <a:gd name="T9" fmla="*/ 11 h 269"/>
                  <a:gd name="T10" fmla="*/ 25 w 562"/>
                  <a:gd name="T11" fmla="*/ 10 h 269"/>
                  <a:gd name="T12" fmla="*/ 25 w 562"/>
                  <a:gd name="T13" fmla="*/ 10 h 269"/>
                  <a:gd name="T14" fmla="*/ 25 w 562"/>
                  <a:gd name="T15" fmla="*/ 9 h 269"/>
                  <a:gd name="T16" fmla="*/ 24 w 562"/>
                  <a:gd name="T17" fmla="*/ 3 h 269"/>
                  <a:gd name="T18" fmla="*/ 24 w 562"/>
                  <a:gd name="T19" fmla="*/ 2 h 269"/>
                  <a:gd name="T20" fmla="*/ 24 w 562"/>
                  <a:gd name="T21" fmla="*/ 2 h 269"/>
                  <a:gd name="T22" fmla="*/ 24 w 562"/>
                  <a:gd name="T23" fmla="*/ 1 h 269"/>
                  <a:gd name="T24" fmla="*/ 23 w 562"/>
                  <a:gd name="T25" fmla="*/ 1 h 269"/>
                  <a:gd name="T26" fmla="*/ 23 w 562"/>
                  <a:gd name="T27" fmla="*/ 0 h 269"/>
                  <a:gd name="T28" fmla="*/ 23 w 562"/>
                  <a:gd name="T29" fmla="*/ 0 h 269"/>
                  <a:gd name="T30" fmla="*/ 22 w 562"/>
                  <a:gd name="T31" fmla="*/ 0 h 269"/>
                  <a:gd name="T32" fmla="*/ 22 w 562"/>
                  <a:gd name="T33" fmla="*/ 0 h 269"/>
                  <a:gd name="T34" fmla="*/ 3 w 562"/>
                  <a:gd name="T35" fmla="*/ 0 h 269"/>
                  <a:gd name="T36" fmla="*/ 2 w 562"/>
                  <a:gd name="T37" fmla="*/ 0 h 269"/>
                  <a:gd name="T38" fmla="*/ 2 w 562"/>
                  <a:gd name="T39" fmla="*/ 0 h 269"/>
                  <a:gd name="T40" fmla="*/ 2 w 562"/>
                  <a:gd name="T41" fmla="*/ 1 h 269"/>
                  <a:gd name="T42" fmla="*/ 1 w 562"/>
                  <a:gd name="T43" fmla="*/ 1 h 269"/>
                  <a:gd name="T44" fmla="*/ 1 w 562"/>
                  <a:gd name="T45" fmla="*/ 1 h 269"/>
                  <a:gd name="T46" fmla="*/ 1 w 562"/>
                  <a:gd name="T47" fmla="*/ 2 h 269"/>
                  <a:gd name="T48" fmla="*/ 1 w 562"/>
                  <a:gd name="T49" fmla="*/ 3 h 269"/>
                  <a:gd name="T50" fmla="*/ 0 w 562"/>
                  <a:gd name="T51" fmla="*/ 9 h 269"/>
                  <a:gd name="T52" fmla="*/ 0 w 562"/>
                  <a:gd name="T53" fmla="*/ 10 h 269"/>
                  <a:gd name="T54" fmla="*/ 0 w 562"/>
                  <a:gd name="T55" fmla="*/ 10 h 269"/>
                  <a:gd name="T56" fmla="*/ 1 w 562"/>
                  <a:gd name="T57" fmla="*/ 11 h 269"/>
                  <a:gd name="T58" fmla="*/ 1 w 562"/>
                  <a:gd name="T59" fmla="*/ 11 h 269"/>
                  <a:gd name="T60" fmla="*/ 2 w 562"/>
                  <a:gd name="T61" fmla="*/ 12 h 269"/>
                  <a:gd name="T62" fmla="*/ 2 w 562"/>
                  <a:gd name="T63" fmla="*/ 12 h 269"/>
                  <a:gd name="T64" fmla="*/ 3 w 562"/>
                  <a:gd name="T65" fmla="*/ 12 h 269"/>
                  <a:gd name="T66" fmla="*/ 3 w 562"/>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2"/>
                  <a:gd name="T103" fmla="*/ 0 h 269"/>
                  <a:gd name="T104" fmla="*/ 562 w 562"/>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2" h="269">
                    <a:moveTo>
                      <a:pt x="489" y="269"/>
                    </a:moveTo>
                    <a:lnTo>
                      <a:pt x="494" y="268"/>
                    </a:lnTo>
                    <a:lnTo>
                      <a:pt x="500" y="267"/>
                    </a:lnTo>
                    <a:lnTo>
                      <a:pt x="506" y="266"/>
                    </a:lnTo>
                    <a:lnTo>
                      <a:pt x="513" y="264"/>
                    </a:lnTo>
                    <a:lnTo>
                      <a:pt x="519" y="261"/>
                    </a:lnTo>
                    <a:lnTo>
                      <a:pt x="525" y="258"/>
                    </a:lnTo>
                    <a:lnTo>
                      <a:pt x="531" y="254"/>
                    </a:lnTo>
                    <a:lnTo>
                      <a:pt x="536" y="250"/>
                    </a:lnTo>
                    <a:lnTo>
                      <a:pt x="541" y="245"/>
                    </a:lnTo>
                    <a:lnTo>
                      <a:pt x="547" y="240"/>
                    </a:lnTo>
                    <a:lnTo>
                      <a:pt x="551" y="235"/>
                    </a:lnTo>
                    <a:lnTo>
                      <a:pt x="555" y="229"/>
                    </a:lnTo>
                    <a:lnTo>
                      <a:pt x="558" y="223"/>
                    </a:lnTo>
                    <a:lnTo>
                      <a:pt x="560" y="217"/>
                    </a:lnTo>
                    <a:lnTo>
                      <a:pt x="561" y="211"/>
                    </a:lnTo>
                    <a:lnTo>
                      <a:pt x="562" y="204"/>
                    </a:lnTo>
                    <a:lnTo>
                      <a:pt x="544" y="64"/>
                    </a:lnTo>
                    <a:lnTo>
                      <a:pt x="543" y="57"/>
                    </a:lnTo>
                    <a:lnTo>
                      <a:pt x="542" y="51"/>
                    </a:lnTo>
                    <a:lnTo>
                      <a:pt x="541" y="44"/>
                    </a:lnTo>
                    <a:lnTo>
                      <a:pt x="539" y="38"/>
                    </a:lnTo>
                    <a:lnTo>
                      <a:pt x="537" y="33"/>
                    </a:lnTo>
                    <a:lnTo>
                      <a:pt x="534" y="28"/>
                    </a:lnTo>
                    <a:lnTo>
                      <a:pt x="531" y="23"/>
                    </a:lnTo>
                    <a:lnTo>
                      <a:pt x="528" y="18"/>
                    </a:lnTo>
                    <a:lnTo>
                      <a:pt x="524" y="14"/>
                    </a:lnTo>
                    <a:lnTo>
                      <a:pt x="520" y="11"/>
                    </a:lnTo>
                    <a:lnTo>
                      <a:pt x="515" y="7"/>
                    </a:lnTo>
                    <a:lnTo>
                      <a:pt x="511" y="4"/>
                    </a:lnTo>
                    <a:lnTo>
                      <a:pt x="505" y="2"/>
                    </a:lnTo>
                    <a:lnTo>
                      <a:pt x="499" y="1"/>
                    </a:lnTo>
                    <a:lnTo>
                      <a:pt x="494" y="0"/>
                    </a:lnTo>
                    <a:lnTo>
                      <a:pt x="489" y="0"/>
                    </a:lnTo>
                    <a:lnTo>
                      <a:pt x="73" y="0"/>
                    </a:lnTo>
                    <a:lnTo>
                      <a:pt x="67" y="0"/>
                    </a:lnTo>
                    <a:lnTo>
                      <a:pt x="62" y="1"/>
                    </a:lnTo>
                    <a:lnTo>
                      <a:pt x="56" y="2"/>
                    </a:lnTo>
                    <a:lnTo>
                      <a:pt x="51" y="4"/>
                    </a:lnTo>
                    <a:lnTo>
                      <a:pt x="47" y="7"/>
                    </a:lnTo>
                    <a:lnTo>
                      <a:pt x="41" y="11"/>
                    </a:lnTo>
                    <a:lnTo>
                      <a:pt x="37" y="14"/>
                    </a:lnTo>
                    <a:lnTo>
                      <a:pt x="33" y="18"/>
                    </a:lnTo>
                    <a:lnTo>
                      <a:pt x="30" y="23"/>
                    </a:lnTo>
                    <a:lnTo>
                      <a:pt x="27" y="28"/>
                    </a:lnTo>
                    <a:lnTo>
                      <a:pt x="24" y="33"/>
                    </a:lnTo>
                    <a:lnTo>
                      <a:pt x="22" y="38"/>
                    </a:lnTo>
                    <a:lnTo>
                      <a:pt x="20" y="44"/>
                    </a:lnTo>
                    <a:lnTo>
                      <a:pt x="19" y="51"/>
                    </a:lnTo>
                    <a:lnTo>
                      <a:pt x="18" y="57"/>
                    </a:lnTo>
                    <a:lnTo>
                      <a:pt x="18" y="64"/>
                    </a:lnTo>
                    <a:lnTo>
                      <a:pt x="0" y="204"/>
                    </a:lnTo>
                    <a:lnTo>
                      <a:pt x="0" y="211"/>
                    </a:lnTo>
                    <a:lnTo>
                      <a:pt x="1" y="217"/>
                    </a:lnTo>
                    <a:lnTo>
                      <a:pt x="3" y="223"/>
                    </a:lnTo>
                    <a:lnTo>
                      <a:pt x="7" y="229"/>
                    </a:lnTo>
                    <a:lnTo>
                      <a:pt x="11" y="235"/>
                    </a:lnTo>
                    <a:lnTo>
                      <a:pt x="15" y="240"/>
                    </a:lnTo>
                    <a:lnTo>
                      <a:pt x="20" y="245"/>
                    </a:lnTo>
                    <a:lnTo>
                      <a:pt x="25" y="250"/>
                    </a:lnTo>
                    <a:lnTo>
                      <a:pt x="30" y="254"/>
                    </a:lnTo>
                    <a:lnTo>
                      <a:pt x="36" y="258"/>
                    </a:lnTo>
                    <a:lnTo>
                      <a:pt x="43" y="261"/>
                    </a:lnTo>
                    <a:lnTo>
                      <a:pt x="49" y="264"/>
                    </a:lnTo>
                    <a:lnTo>
                      <a:pt x="55" y="266"/>
                    </a:lnTo>
                    <a:lnTo>
                      <a:pt x="61" y="267"/>
                    </a:lnTo>
                    <a:lnTo>
                      <a:pt x="67" y="268"/>
                    </a:lnTo>
                    <a:lnTo>
                      <a:pt x="73" y="269"/>
                    </a:lnTo>
                    <a:lnTo>
                      <a:pt x="489" y="269"/>
                    </a:lnTo>
                    <a:close/>
                  </a:path>
                </a:pathLst>
              </a:custGeom>
              <a:solidFill>
                <a:srgbClr val="F2F3F1"/>
              </a:solidFill>
              <a:ln w="0">
                <a:solidFill>
                  <a:srgbClr val="000000"/>
                </a:solidFill>
                <a:round/>
                <a:headEnd/>
                <a:tailEnd/>
              </a:ln>
            </p:spPr>
            <p:txBody>
              <a:bodyPr/>
              <a:lstStyle/>
              <a:p>
                <a:pPr algn="ctr"/>
                <a:endParaRPr lang="en-US" sz="1800"/>
              </a:p>
            </p:txBody>
          </p:sp>
          <p:sp>
            <p:nvSpPr>
              <p:cNvPr id="309562" name="Freeform 479"/>
              <p:cNvSpPr>
                <a:spLocks/>
              </p:cNvSpPr>
              <p:nvPr/>
            </p:nvSpPr>
            <p:spPr bwMode="auto">
              <a:xfrm>
                <a:off x="4863" y="1279"/>
                <a:ext cx="18" cy="6"/>
              </a:xfrm>
              <a:custGeom>
                <a:avLst/>
                <a:gdLst>
                  <a:gd name="T0" fmla="*/ 18 w 412"/>
                  <a:gd name="T1" fmla="*/ 3 h 121"/>
                  <a:gd name="T2" fmla="*/ 18 w 412"/>
                  <a:gd name="T3" fmla="*/ 3 h 121"/>
                  <a:gd name="T4" fmla="*/ 18 w 412"/>
                  <a:gd name="T5" fmla="*/ 4 h 121"/>
                  <a:gd name="T6" fmla="*/ 18 w 412"/>
                  <a:gd name="T7" fmla="*/ 4 h 121"/>
                  <a:gd name="T8" fmla="*/ 18 w 412"/>
                  <a:gd name="T9" fmla="*/ 4 h 121"/>
                  <a:gd name="T10" fmla="*/ 18 w 412"/>
                  <a:gd name="T11" fmla="*/ 4 h 121"/>
                  <a:gd name="T12" fmla="*/ 18 w 412"/>
                  <a:gd name="T13" fmla="*/ 5 h 121"/>
                  <a:gd name="T14" fmla="*/ 18 w 412"/>
                  <a:gd name="T15" fmla="*/ 5 h 121"/>
                  <a:gd name="T16" fmla="*/ 17 w 412"/>
                  <a:gd name="T17" fmla="*/ 5 h 121"/>
                  <a:gd name="T18" fmla="*/ 17 w 412"/>
                  <a:gd name="T19" fmla="*/ 5 h 121"/>
                  <a:gd name="T20" fmla="*/ 17 w 412"/>
                  <a:gd name="T21" fmla="*/ 6 h 121"/>
                  <a:gd name="T22" fmla="*/ 17 w 412"/>
                  <a:gd name="T23" fmla="*/ 6 h 121"/>
                  <a:gd name="T24" fmla="*/ 17 w 412"/>
                  <a:gd name="T25" fmla="*/ 6 h 121"/>
                  <a:gd name="T26" fmla="*/ 17 w 412"/>
                  <a:gd name="T27" fmla="*/ 6 h 121"/>
                  <a:gd name="T28" fmla="*/ 16 w 412"/>
                  <a:gd name="T29" fmla="*/ 6 h 121"/>
                  <a:gd name="T30" fmla="*/ 16 w 412"/>
                  <a:gd name="T31" fmla="*/ 6 h 121"/>
                  <a:gd name="T32" fmla="*/ 16 w 412"/>
                  <a:gd name="T33" fmla="*/ 6 h 121"/>
                  <a:gd name="T34" fmla="*/ 2 w 412"/>
                  <a:gd name="T35" fmla="*/ 6 h 121"/>
                  <a:gd name="T36" fmla="*/ 2 w 412"/>
                  <a:gd name="T37" fmla="*/ 6 h 121"/>
                  <a:gd name="T38" fmla="*/ 2 w 412"/>
                  <a:gd name="T39" fmla="*/ 6 h 121"/>
                  <a:gd name="T40" fmla="*/ 1 w 412"/>
                  <a:gd name="T41" fmla="*/ 6 h 121"/>
                  <a:gd name="T42" fmla="*/ 1 w 412"/>
                  <a:gd name="T43" fmla="*/ 6 h 121"/>
                  <a:gd name="T44" fmla="*/ 1 w 412"/>
                  <a:gd name="T45" fmla="*/ 6 h 121"/>
                  <a:gd name="T46" fmla="*/ 1 w 412"/>
                  <a:gd name="T47" fmla="*/ 6 h 121"/>
                  <a:gd name="T48" fmla="*/ 1 w 412"/>
                  <a:gd name="T49" fmla="*/ 5 h 121"/>
                  <a:gd name="T50" fmla="*/ 1 w 412"/>
                  <a:gd name="T51" fmla="*/ 5 h 121"/>
                  <a:gd name="T52" fmla="*/ 0 w 412"/>
                  <a:gd name="T53" fmla="*/ 5 h 121"/>
                  <a:gd name="T54" fmla="*/ 0 w 412"/>
                  <a:gd name="T55" fmla="*/ 5 h 121"/>
                  <a:gd name="T56" fmla="*/ 0 w 412"/>
                  <a:gd name="T57" fmla="*/ 4 h 121"/>
                  <a:gd name="T58" fmla="*/ 0 w 412"/>
                  <a:gd name="T59" fmla="*/ 4 h 121"/>
                  <a:gd name="T60" fmla="*/ 0 w 412"/>
                  <a:gd name="T61" fmla="*/ 4 h 121"/>
                  <a:gd name="T62" fmla="*/ 0 w 412"/>
                  <a:gd name="T63" fmla="*/ 4 h 121"/>
                  <a:gd name="T64" fmla="*/ 0 w 412"/>
                  <a:gd name="T65" fmla="*/ 3 h 121"/>
                  <a:gd name="T66" fmla="*/ 0 w 412"/>
                  <a:gd name="T67" fmla="*/ 3 h 121"/>
                  <a:gd name="T68" fmla="*/ 0 w 412"/>
                  <a:gd name="T69" fmla="*/ 0 h 121"/>
                  <a:gd name="T70" fmla="*/ 18 w 412"/>
                  <a:gd name="T71" fmla="*/ 0 h 121"/>
                  <a:gd name="T72" fmla="*/ 18 w 412"/>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2"/>
                  <a:gd name="T112" fmla="*/ 0 h 121"/>
                  <a:gd name="T113" fmla="*/ 412 w 41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2" h="121">
                    <a:moveTo>
                      <a:pt x="412" y="61"/>
                    </a:moveTo>
                    <a:lnTo>
                      <a:pt x="411" y="67"/>
                    </a:lnTo>
                    <a:lnTo>
                      <a:pt x="411" y="73"/>
                    </a:lnTo>
                    <a:lnTo>
                      <a:pt x="410" y="78"/>
                    </a:lnTo>
                    <a:lnTo>
                      <a:pt x="408" y="85"/>
                    </a:lnTo>
                    <a:lnTo>
                      <a:pt x="406" y="90"/>
                    </a:lnTo>
                    <a:lnTo>
                      <a:pt x="404" y="95"/>
                    </a:lnTo>
                    <a:lnTo>
                      <a:pt x="402" y="99"/>
                    </a:lnTo>
                    <a:lnTo>
                      <a:pt x="399" y="103"/>
                    </a:lnTo>
                    <a:lnTo>
                      <a:pt x="396" y="107"/>
                    </a:lnTo>
                    <a:lnTo>
                      <a:pt x="392" y="111"/>
                    </a:lnTo>
                    <a:lnTo>
                      <a:pt x="388" y="113"/>
                    </a:lnTo>
                    <a:lnTo>
                      <a:pt x="384" y="116"/>
                    </a:lnTo>
                    <a:lnTo>
                      <a:pt x="379" y="118"/>
                    </a:lnTo>
                    <a:lnTo>
                      <a:pt x="375" y="119"/>
                    </a:lnTo>
                    <a:lnTo>
                      <a:pt x="370" y="120"/>
                    </a:lnTo>
                    <a:lnTo>
                      <a:pt x="365" y="121"/>
                    </a:lnTo>
                    <a:lnTo>
                      <a:pt x="49" y="121"/>
                    </a:lnTo>
                    <a:lnTo>
                      <a:pt x="43" y="120"/>
                    </a:lnTo>
                    <a:lnTo>
                      <a:pt x="37" y="119"/>
                    </a:lnTo>
                    <a:lnTo>
                      <a:pt x="32" y="118"/>
                    </a:lnTo>
                    <a:lnTo>
                      <a:pt x="28" y="116"/>
                    </a:lnTo>
                    <a:lnTo>
                      <a:pt x="24" y="113"/>
                    </a:lnTo>
                    <a:lnTo>
                      <a:pt x="20" y="111"/>
                    </a:lnTo>
                    <a:lnTo>
                      <a:pt x="16" y="107"/>
                    </a:lnTo>
                    <a:lnTo>
                      <a:pt x="13" y="103"/>
                    </a:lnTo>
                    <a:lnTo>
                      <a:pt x="10" y="99"/>
                    </a:lnTo>
                    <a:lnTo>
                      <a:pt x="8" y="95"/>
                    </a:lnTo>
                    <a:lnTo>
                      <a:pt x="6" y="90"/>
                    </a:lnTo>
                    <a:lnTo>
                      <a:pt x="4" y="85"/>
                    </a:lnTo>
                    <a:lnTo>
                      <a:pt x="1" y="78"/>
                    </a:lnTo>
                    <a:lnTo>
                      <a:pt x="0" y="73"/>
                    </a:lnTo>
                    <a:lnTo>
                      <a:pt x="0" y="67"/>
                    </a:lnTo>
                    <a:lnTo>
                      <a:pt x="0" y="61"/>
                    </a:lnTo>
                    <a:lnTo>
                      <a:pt x="4" y="0"/>
                    </a:lnTo>
                    <a:lnTo>
                      <a:pt x="409" y="0"/>
                    </a:lnTo>
                    <a:lnTo>
                      <a:pt x="412" y="61"/>
                    </a:lnTo>
                    <a:close/>
                  </a:path>
                </a:pathLst>
              </a:custGeom>
              <a:solidFill>
                <a:srgbClr val="A9B6B5"/>
              </a:solidFill>
              <a:ln w="0">
                <a:solidFill>
                  <a:srgbClr val="000000"/>
                </a:solidFill>
                <a:round/>
                <a:headEnd/>
                <a:tailEnd/>
              </a:ln>
            </p:spPr>
            <p:txBody>
              <a:bodyPr/>
              <a:lstStyle/>
              <a:p>
                <a:pPr algn="ctr"/>
                <a:endParaRPr lang="en-US" sz="1800"/>
              </a:p>
            </p:txBody>
          </p:sp>
          <p:sp>
            <p:nvSpPr>
              <p:cNvPr id="309563" name="Freeform 480"/>
              <p:cNvSpPr>
                <a:spLocks/>
              </p:cNvSpPr>
              <p:nvPr/>
            </p:nvSpPr>
            <p:spPr bwMode="auto">
              <a:xfrm>
                <a:off x="4860" y="1276"/>
                <a:ext cx="2" cy="8"/>
              </a:xfrm>
              <a:custGeom>
                <a:avLst/>
                <a:gdLst>
                  <a:gd name="T0" fmla="*/ 1 w 40"/>
                  <a:gd name="T1" fmla="*/ 8 h 200"/>
                  <a:gd name="T2" fmla="*/ 1 w 40"/>
                  <a:gd name="T3" fmla="*/ 8 h 200"/>
                  <a:gd name="T4" fmla="*/ 2 w 40"/>
                  <a:gd name="T5" fmla="*/ 8 h 200"/>
                  <a:gd name="T6" fmla="*/ 2 w 40"/>
                  <a:gd name="T7" fmla="*/ 8 h 200"/>
                  <a:gd name="T8" fmla="*/ 2 w 40"/>
                  <a:gd name="T9" fmla="*/ 8 h 200"/>
                  <a:gd name="T10" fmla="*/ 2 w 40"/>
                  <a:gd name="T11" fmla="*/ 8 h 200"/>
                  <a:gd name="T12" fmla="*/ 2 w 40"/>
                  <a:gd name="T13" fmla="*/ 7 h 200"/>
                  <a:gd name="T14" fmla="*/ 2 w 40"/>
                  <a:gd name="T15" fmla="*/ 7 h 200"/>
                  <a:gd name="T16" fmla="*/ 2 w 40"/>
                  <a:gd name="T17" fmla="*/ 1 h 200"/>
                  <a:gd name="T18" fmla="*/ 2 w 40"/>
                  <a:gd name="T19" fmla="*/ 1 h 200"/>
                  <a:gd name="T20" fmla="*/ 2 w 40"/>
                  <a:gd name="T21" fmla="*/ 0 h 200"/>
                  <a:gd name="T22" fmla="*/ 2 w 40"/>
                  <a:gd name="T23" fmla="*/ 0 h 200"/>
                  <a:gd name="T24" fmla="*/ 2 w 40"/>
                  <a:gd name="T25" fmla="*/ 0 h 200"/>
                  <a:gd name="T26" fmla="*/ 2 w 40"/>
                  <a:gd name="T27" fmla="*/ 0 h 200"/>
                  <a:gd name="T28" fmla="*/ 1 w 40"/>
                  <a:gd name="T29" fmla="*/ 0 h 200"/>
                  <a:gd name="T30" fmla="*/ 1 w 40"/>
                  <a:gd name="T31" fmla="*/ 0 h 200"/>
                  <a:gd name="T32" fmla="*/ 1 w 40"/>
                  <a:gd name="T33" fmla="*/ 0 h 200"/>
                  <a:gd name="T34" fmla="*/ 1 w 40"/>
                  <a:gd name="T35" fmla="*/ 0 h 200"/>
                  <a:gd name="T36" fmla="*/ 1 w 40"/>
                  <a:gd name="T37" fmla="*/ 0 h 200"/>
                  <a:gd name="T38" fmla="*/ 1 w 40"/>
                  <a:gd name="T39" fmla="*/ 0 h 200"/>
                  <a:gd name="T40" fmla="*/ 1 w 40"/>
                  <a:gd name="T41" fmla="*/ 0 h 200"/>
                  <a:gd name="T42" fmla="*/ 0 w 40"/>
                  <a:gd name="T43" fmla="*/ 0 h 200"/>
                  <a:gd name="T44" fmla="*/ 0 w 40"/>
                  <a:gd name="T45" fmla="*/ 0 h 200"/>
                  <a:gd name="T46" fmla="*/ 0 w 40"/>
                  <a:gd name="T47" fmla="*/ 1 h 200"/>
                  <a:gd name="T48" fmla="*/ 0 w 40"/>
                  <a:gd name="T49" fmla="*/ 1 h 200"/>
                  <a:gd name="T50" fmla="*/ 0 w 40"/>
                  <a:gd name="T51" fmla="*/ 7 h 200"/>
                  <a:gd name="T52" fmla="*/ 0 w 40"/>
                  <a:gd name="T53" fmla="*/ 7 h 200"/>
                  <a:gd name="T54" fmla="*/ 0 w 40"/>
                  <a:gd name="T55" fmla="*/ 7 h 200"/>
                  <a:gd name="T56" fmla="*/ 0 w 40"/>
                  <a:gd name="T57" fmla="*/ 7 h 200"/>
                  <a:gd name="T58" fmla="*/ 0 w 40"/>
                  <a:gd name="T59" fmla="*/ 8 h 200"/>
                  <a:gd name="T60" fmla="*/ 1 w 40"/>
                  <a:gd name="T61" fmla="*/ 8 h 200"/>
                  <a:gd name="T62" fmla="*/ 1 w 40"/>
                  <a:gd name="T63" fmla="*/ 8 h 200"/>
                  <a:gd name="T64" fmla="*/ 1 w 40"/>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200"/>
                  <a:gd name="T101" fmla="*/ 40 w 4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200">
                    <a:moveTo>
                      <a:pt x="23" y="200"/>
                    </a:moveTo>
                    <a:lnTo>
                      <a:pt x="24" y="199"/>
                    </a:lnTo>
                    <a:lnTo>
                      <a:pt x="26" y="199"/>
                    </a:lnTo>
                    <a:lnTo>
                      <a:pt x="28" y="199"/>
                    </a:lnTo>
                    <a:lnTo>
                      <a:pt x="29" y="198"/>
                    </a:lnTo>
                    <a:lnTo>
                      <a:pt x="31" y="197"/>
                    </a:lnTo>
                    <a:lnTo>
                      <a:pt x="32" y="196"/>
                    </a:lnTo>
                    <a:lnTo>
                      <a:pt x="34" y="195"/>
                    </a:lnTo>
                    <a:lnTo>
                      <a:pt x="35" y="194"/>
                    </a:lnTo>
                    <a:lnTo>
                      <a:pt x="36" y="193"/>
                    </a:lnTo>
                    <a:lnTo>
                      <a:pt x="37" y="191"/>
                    </a:lnTo>
                    <a:lnTo>
                      <a:pt x="38" y="190"/>
                    </a:lnTo>
                    <a:lnTo>
                      <a:pt x="38" y="188"/>
                    </a:lnTo>
                    <a:lnTo>
                      <a:pt x="39" y="186"/>
                    </a:lnTo>
                    <a:lnTo>
                      <a:pt x="39" y="184"/>
                    </a:lnTo>
                    <a:lnTo>
                      <a:pt x="39" y="183"/>
                    </a:lnTo>
                    <a:lnTo>
                      <a:pt x="40" y="181"/>
                    </a:lnTo>
                    <a:lnTo>
                      <a:pt x="40" y="20"/>
                    </a:lnTo>
                    <a:lnTo>
                      <a:pt x="39" y="18"/>
                    </a:lnTo>
                    <a:lnTo>
                      <a:pt x="39" y="16"/>
                    </a:lnTo>
                    <a:lnTo>
                      <a:pt x="39" y="14"/>
                    </a:lnTo>
                    <a:lnTo>
                      <a:pt x="38" y="11"/>
                    </a:lnTo>
                    <a:lnTo>
                      <a:pt x="38" y="10"/>
                    </a:lnTo>
                    <a:lnTo>
                      <a:pt x="37" y="8"/>
                    </a:lnTo>
                    <a:lnTo>
                      <a:pt x="36" y="7"/>
                    </a:lnTo>
                    <a:lnTo>
                      <a:pt x="35" y="5"/>
                    </a:lnTo>
                    <a:lnTo>
                      <a:pt x="34" y="4"/>
                    </a:lnTo>
                    <a:lnTo>
                      <a:pt x="32" y="3"/>
                    </a:lnTo>
                    <a:lnTo>
                      <a:pt x="31" y="2"/>
                    </a:lnTo>
                    <a:lnTo>
                      <a:pt x="29" y="1"/>
                    </a:lnTo>
                    <a:lnTo>
                      <a:pt x="28" y="0"/>
                    </a:lnTo>
                    <a:lnTo>
                      <a:pt x="26" y="0"/>
                    </a:lnTo>
                    <a:lnTo>
                      <a:pt x="24" y="0"/>
                    </a:lnTo>
                    <a:lnTo>
                      <a:pt x="23" y="0"/>
                    </a:lnTo>
                    <a:lnTo>
                      <a:pt x="20" y="0"/>
                    </a:lnTo>
                    <a:lnTo>
                      <a:pt x="18" y="0"/>
                    </a:lnTo>
                    <a:lnTo>
                      <a:pt x="17" y="0"/>
                    </a:lnTo>
                    <a:lnTo>
                      <a:pt x="15" y="1"/>
                    </a:lnTo>
                    <a:lnTo>
                      <a:pt x="14" y="2"/>
                    </a:lnTo>
                    <a:lnTo>
                      <a:pt x="12" y="3"/>
                    </a:lnTo>
                    <a:lnTo>
                      <a:pt x="11" y="4"/>
                    </a:lnTo>
                    <a:lnTo>
                      <a:pt x="10" y="5"/>
                    </a:lnTo>
                    <a:lnTo>
                      <a:pt x="9" y="7"/>
                    </a:lnTo>
                    <a:lnTo>
                      <a:pt x="8" y="8"/>
                    </a:lnTo>
                    <a:lnTo>
                      <a:pt x="7" y="10"/>
                    </a:lnTo>
                    <a:lnTo>
                      <a:pt x="6" y="11"/>
                    </a:lnTo>
                    <a:lnTo>
                      <a:pt x="5" y="14"/>
                    </a:lnTo>
                    <a:lnTo>
                      <a:pt x="5" y="16"/>
                    </a:lnTo>
                    <a:lnTo>
                      <a:pt x="5" y="18"/>
                    </a:lnTo>
                    <a:lnTo>
                      <a:pt x="5"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2" y="194"/>
                    </a:lnTo>
                    <a:lnTo>
                      <a:pt x="14" y="196"/>
                    </a:lnTo>
                    <a:lnTo>
                      <a:pt x="16" y="197"/>
                    </a:lnTo>
                    <a:lnTo>
                      <a:pt x="18" y="199"/>
                    </a:lnTo>
                    <a:lnTo>
                      <a:pt x="20"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564" name="Freeform 481"/>
              <p:cNvSpPr>
                <a:spLocks/>
              </p:cNvSpPr>
              <p:nvPr/>
            </p:nvSpPr>
            <p:spPr bwMode="auto">
              <a:xfrm>
                <a:off x="4881" y="1275"/>
                <a:ext cx="2" cy="9"/>
              </a:xfrm>
              <a:custGeom>
                <a:avLst/>
                <a:gdLst>
                  <a:gd name="T0" fmla="*/ 1 w 47"/>
                  <a:gd name="T1" fmla="*/ 9 h 209"/>
                  <a:gd name="T2" fmla="*/ 1 w 47"/>
                  <a:gd name="T3" fmla="*/ 9 h 209"/>
                  <a:gd name="T4" fmla="*/ 1 w 47"/>
                  <a:gd name="T5" fmla="*/ 9 h 209"/>
                  <a:gd name="T6" fmla="*/ 1 w 47"/>
                  <a:gd name="T7" fmla="*/ 9 h 209"/>
                  <a:gd name="T8" fmla="*/ 2 w 47"/>
                  <a:gd name="T9" fmla="*/ 8 h 209"/>
                  <a:gd name="T10" fmla="*/ 2 w 47"/>
                  <a:gd name="T11" fmla="*/ 8 h 209"/>
                  <a:gd name="T12" fmla="*/ 2 w 47"/>
                  <a:gd name="T13" fmla="*/ 8 h 209"/>
                  <a:gd name="T14" fmla="*/ 2 w 47"/>
                  <a:gd name="T15" fmla="*/ 8 h 209"/>
                  <a:gd name="T16" fmla="*/ 1 w 47"/>
                  <a:gd name="T17" fmla="*/ 1 h 209"/>
                  <a:gd name="T18" fmla="*/ 1 w 47"/>
                  <a:gd name="T19" fmla="*/ 1 h 209"/>
                  <a:gd name="T20" fmla="*/ 1 w 47"/>
                  <a:gd name="T21" fmla="*/ 1 h 209"/>
                  <a:gd name="T22" fmla="*/ 1 w 47"/>
                  <a:gd name="T23" fmla="*/ 0 h 209"/>
                  <a:gd name="T24" fmla="*/ 1 w 47"/>
                  <a:gd name="T25" fmla="*/ 0 h 209"/>
                  <a:gd name="T26" fmla="*/ 1 w 47"/>
                  <a:gd name="T27" fmla="*/ 0 h 209"/>
                  <a:gd name="T28" fmla="*/ 1 w 47"/>
                  <a:gd name="T29" fmla="*/ 0 h 209"/>
                  <a:gd name="T30" fmla="*/ 1 w 47"/>
                  <a:gd name="T31" fmla="*/ 0 h 209"/>
                  <a:gd name="T32" fmla="*/ 1 w 47"/>
                  <a:gd name="T33" fmla="*/ 0 h 209"/>
                  <a:gd name="T34" fmla="*/ 1 w 47"/>
                  <a:gd name="T35" fmla="*/ 0 h 209"/>
                  <a:gd name="T36" fmla="*/ 0 w 47"/>
                  <a:gd name="T37" fmla="*/ 0 h 209"/>
                  <a:gd name="T38" fmla="*/ 0 w 47"/>
                  <a:gd name="T39" fmla="*/ 0 h 209"/>
                  <a:gd name="T40" fmla="*/ 0 w 47"/>
                  <a:gd name="T41" fmla="*/ 0 h 209"/>
                  <a:gd name="T42" fmla="*/ 0 w 47"/>
                  <a:gd name="T43" fmla="*/ 0 h 209"/>
                  <a:gd name="T44" fmla="*/ 0 w 47"/>
                  <a:gd name="T45" fmla="*/ 1 h 209"/>
                  <a:gd name="T46" fmla="*/ 0 w 47"/>
                  <a:gd name="T47" fmla="*/ 1 h 209"/>
                  <a:gd name="T48" fmla="*/ 0 w 47"/>
                  <a:gd name="T49" fmla="*/ 1 h 209"/>
                  <a:gd name="T50" fmla="*/ 0 w 47"/>
                  <a:gd name="T51" fmla="*/ 8 h 209"/>
                  <a:gd name="T52" fmla="*/ 0 w 47"/>
                  <a:gd name="T53" fmla="*/ 8 h 209"/>
                  <a:gd name="T54" fmla="*/ 0 w 47"/>
                  <a:gd name="T55" fmla="*/ 9 h 209"/>
                  <a:gd name="T56" fmla="*/ 0 w 47"/>
                  <a:gd name="T57" fmla="*/ 9 h 209"/>
                  <a:gd name="T58" fmla="*/ 0 w 47"/>
                  <a:gd name="T59" fmla="*/ 9 h 209"/>
                  <a:gd name="T60" fmla="*/ 0 w 47"/>
                  <a:gd name="T61" fmla="*/ 9 h 209"/>
                  <a:gd name="T62" fmla="*/ 1 w 47"/>
                  <a:gd name="T63" fmla="*/ 9 h 209"/>
                  <a:gd name="T64" fmla="*/ 1 w 4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09"/>
                  <a:gd name="T101" fmla="*/ 47 w 4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09">
                    <a:moveTo>
                      <a:pt x="18" y="209"/>
                    </a:moveTo>
                    <a:lnTo>
                      <a:pt x="19" y="208"/>
                    </a:lnTo>
                    <a:lnTo>
                      <a:pt x="21" y="208"/>
                    </a:lnTo>
                    <a:lnTo>
                      <a:pt x="23" y="206"/>
                    </a:lnTo>
                    <a:lnTo>
                      <a:pt x="26" y="205"/>
                    </a:lnTo>
                    <a:lnTo>
                      <a:pt x="28" y="203"/>
                    </a:lnTo>
                    <a:lnTo>
                      <a:pt x="30" y="201"/>
                    </a:lnTo>
                    <a:lnTo>
                      <a:pt x="33" y="199"/>
                    </a:lnTo>
                    <a:lnTo>
                      <a:pt x="35" y="197"/>
                    </a:lnTo>
                    <a:lnTo>
                      <a:pt x="37" y="194"/>
                    </a:lnTo>
                    <a:lnTo>
                      <a:pt x="39" y="191"/>
                    </a:lnTo>
                    <a:lnTo>
                      <a:pt x="41" y="189"/>
                    </a:lnTo>
                    <a:lnTo>
                      <a:pt x="42" y="186"/>
                    </a:lnTo>
                    <a:lnTo>
                      <a:pt x="44" y="184"/>
                    </a:lnTo>
                    <a:lnTo>
                      <a:pt x="45" y="181"/>
                    </a:lnTo>
                    <a:lnTo>
                      <a:pt x="45" y="178"/>
                    </a:lnTo>
                    <a:lnTo>
                      <a:pt x="47" y="176"/>
                    </a:lnTo>
                    <a:lnTo>
                      <a:pt x="35" y="21"/>
                    </a:lnTo>
                    <a:lnTo>
                      <a:pt x="34" y="17"/>
                    </a:lnTo>
                    <a:lnTo>
                      <a:pt x="34" y="15"/>
                    </a:lnTo>
                    <a:lnTo>
                      <a:pt x="34" y="14"/>
                    </a:lnTo>
                    <a:lnTo>
                      <a:pt x="33" y="12"/>
                    </a:lnTo>
                    <a:lnTo>
                      <a:pt x="32" y="10"/>
                    </a:lnTo>
                    <a:lnTo>
                      <a:pt x="31" y="8"/>
                    </a:lnTo>
                    <a:lnTo>
                      <a:pt x="30" y="7"/>
                    </a:lnTo>
                    <a:lnTo>
                      <a:pt x="29" y="5"/>
                    </a:lnTo>
                    <a:lnTo>
                      <a:pt x="28" y="4"/>
                    </a:lnTo>
                    <a:lnTo>
                      <a:pt x="27" y="3"/>
                    </a:lnTo>
                    <a:lnTo>
                      <a:pt x="25" y="2"/>
                    </a:lnTo>
                    <a:lnTo>
                      <a:pt x="24" y="1"/>
                    </a:lnTo>
                    <a:lnTo>
                      <a:pt x="22" y="0"/>
                    </a:lnTo>
                    <a:lnTo>
                      <a:pt x="21" y="0"/>
                    </a:lnTo>
                    <a:lnTo>
                      <a:pt x="19" y="0"/>
                    </a:lnTo>
                    <a:lnTo>
                      <a:pt x="18" y="0"/>
                    </a:lnTo>
                    <a:lnTo>
                      <a:pt x="16" y="0"/>
                    </a:lnTo>
                    <a:lnTo>
                      <a:pt x="14" y="0"/>
                    </a:lnTo>
                    <a:lnTo>
                      <a:pt x="12" y="0"/>
                    </a:lnTo>
                    <a:lnTo>
                      <a:pt x="11" y="1"/>
                    </a:lnTo>
                    <a:lnTo>
                      <a:pt x="9" y="2"/>
                    </a:lnTo>
                    <a:lnTo>
                      <a:pt x="8" y="3"/>
                    </a:lnTo>
                    <a:lnTo>
                      <a:pt x="5" y="4"/>
                    </a:lnTo>
                    <a:lnTo>
                      <a:pt x="4" y="6"/>
                    </a:lnTo>
                    <a:lnTo>
                      <a:pt x="3" y="7"/>
                    </a:lnTo>
                    <a:lnTo>
                      <a:pt x="2" y="9"/>
                    </a:lnTo>
                    <a:lnTo>
                      <a:pt x="1" y="11"/>
                    </a:lnTo>
                    <a:lnTo>
                      <a:pt x="1" y="13"/>
                    </a:lnTo>
                    <a:lnTo>
                      <a:pt x="0" y="15"/>
                    </a:lnTo>
                    <a:lnTo>
                      <a:pt x="0" y="17"/>
                    </a:lnTo>
                    <a:lnTo>
                      <a:pt x="0" y="19"/>
                    </a:lnTo>
                    <a:lnTo>
                      <a:pt x="0" y="23"/>
                    </a:lnTo>
                    <a:lnTo>
                      <a:pt x="0" y="192"/>
                    </a:lnTo>
                    <a:lnTo>
                      <a:pt x="0" y="193"/>
                    </a:lnTo>
                    <a:lnTo>
                      <a:pt x="0" y="195"/>
                    </a:lnTo>
                    <a:lnTo>
                      <a:pt x="0" y="196"/>
                    </a:lnTo>
                    <a:lnTo>
                      <a:pt x="1" y="198"/>
                    </a:lnTo>
                    <a:lnTo>
                      <a:pt x="1" y="199"/>
                    </a:lnTo>
                    <a:lnTo>
                      <a:pt x="2" y="200"/>
                    </a:lnTo>
                    <a:lnTo>
                      <a:pt x="3" y="202"/>
                    </a:lnTo>
                    <a:lnTo>
                      <a:pt x="4" y="203"/>
                    </a:lnTo>
                    <a:lnTo>
                      <a:pt x="5" y="204"/>
                    </a:lnTo>
                    <a:lnTo>
                      <a:pt x="8" y="205"/>
                    </a:lnTo>
                    <a:lnTo>
                      <a:pt x="9" y="206"/>
                    </a:lnTo>
                    <a:lnTo>
                      <a:pt x="11" y="207"/>
                    </a:lnTo>
                    <a:lnTo>
                      <a:pt x="12" y="208"/>
                    </a:lnTo>
                    <a:lnTo>
                      <a:pt x="14" y="208"/>
                    </a:lnTo>
                    <a:lnTo>
                      <a:pt x="16" y="208"/>
                    </a:lnTo>
                    <a:lnTo>
                      <a:pt x="18" y="209"/>
                    </a:lnTo>
                    <a:close/>
                  </a:path>
                </a:pathLst>
              </a:custGeom>
              <a:solidFill>
                <a:srgbClr val="C2D5D7"/>
              </a:solidFill>
              <a:ln w="0">
                <a:solidFill>
                  <a:srgbClr val="000000"/>
                </a:solidFill>
                <a:round/>
                <a:headEnd/>
                <a:tailEnd/>
              </a:ln>
            </p:spPr>
            <p:txBody>
              <a:bodyPr/>
              <a:lstStyle/>
              <a:p>
                <a:pPr algn="ctr"/>
                <a:endParaRPr lang="en-US" sz="1800"/>
              </a:p>
            </p:txBody>
          </p:sp>
          <p:sp>
            <p:nvSpPr>
              <p:cNvPr id="309565" name="Freeform 482"/>
              <p:cNvSpPr>
                <a:spLocks/>
              </p:cNvSpPr>
              <p:nvPr/>
            </p:nvSpPr>
            <p:spPr bwMode="auto">
              <a:xfrm>
                <a:off x="4863" y="1275"/>
                <a:ext cx="18" cy="4"/>
              </a:xfrm>
              <a:custGeom>
                <a:avLst/>
                <a:gdLst>
                  <a:gd name="T0" fmla="*/ 16 w 423"/>
                  <a:gd name="T1" fmla="*/ 4 h 99"/>
                  <a:gd name="T2" fmla="*/ 17 w 423"/>
                  <a:gd name="T3" fmla="*/ 4 h 99"/>
                  <a:gd name="T4" fmla="*/ 17 w 423"/>
                  <a:gd name="T5" fmla="*/ 4 h 99"/>
                  <a:gd name="T6" fmla="*/ 17 w 423"/>
                  <a:gd name="T7" fmla="*/ 4 h 99"/>
                  <a:gd name="T8" fmla="*/ 18 w 423"/>
                  <a:gd name="T9" fmla="*/ 4 h 99"/>
                  <a:gd name="T10" fmla="*/ 18 w 423"/>
                  <a:gd name="T11" fmla="*/ 3 h 99"/>
                  <a:gd name="T12" fmla="*/ 18 w 423"/>
                  <a:gd name="T13" fmla="*/ 3 h 99"/>
                  <a:gd name="T14" fmla="*/ 18 w 423"/>
                  <a:gd name="T15" fmla="*/ 3 h 99"/>
                  <a:gd name="T16" fmla="*/ 18 w 423"/>
                  <a:gd name="T17" fmla="*/ 1 h 99"/>
                  <a:gd name="T18" fmla="*/ 18 w 423"/>
                  <a:gd name="T19" fmla="*/ 1 h 99"/>
                  <a:gd name="T20" fmla="*/ 18 w 423"/>
                  <a:gd name="T21" fmla="*/ 1 h 99"/>
                  <a:gd name="T22" fmla="*/ 18 w 423"/>
                  <a:gd name="T23" fmla="*/ 1 h 99"/>
                  <a:gd name="T24" fmla="*/ 17 w 423"/>
                  <a:gd name="T25" fmla="*/ 0 h 99"/>
                  <a:gd name="T26" fmla="*/ 17 w 423"/>
                  <a:gd name="T27" fmla="*/ 0 h 99"/>
                  <a:gd name="T28" fmla="*/ 17 w 423"/>
                  <a:gd name="T29" fmla="*/ 0 h 99"/>
                  <a:gd name="T30" fmla="*/ 16 w 423"/>
                  <a:gd name="T31" fmla="*/ 0 h 99"/>
                  <a:gd name="T32" fmla="*/ 16 w 423"/>
                  <a:gd name="T33" fmla="*/ 0 h 99"/>
                  <a:gd name="T34" fmla="*/ 2 w 423"/>
                  <a:gd name="T35" fmla="*/ 0 h 99"/>
                  <a:gd name="T36" fmla="*/ 1 w 423"/>
                  <a:gd name="T37" fmla="*/ 0 h 99"/>
                  <a:gd name="T38" fmla="*/ 1 w 423"/>
                  <a:gd name="T39" fmla="*/ 0 h 99"/>
                  <a:gd name="T40" fmla="*/ 1 w 423"/>
                  <a:gd name="T41" fmla="*/ 0 h 99"/>
                  <a:gd name="T42" fmla="*/ 0 w 423"/>
                  <a:gd name="T43" fmla="*/ 0 h 99"/>
                  <a:gd name="T44" fmla="*/ 0 w 423"/>
                  <a:gd name="T45" fmla="*/ 1 h 99"/>
                  <a:gd name="T46" fmla="*/ 0 w 423"/>
                  <a:gd name="T47" fmla="*/ 1 h 99"/>
                  <a:gd name="T48" fmla="*/ 0 w 423"/>
                  <a:gd name="T49" fmla="*/ 1 h 99"/>
                  <a:gd name="T50" fmla="*/ 0 w 423"/>
                  <a:gd name="T51" fmla="*/ 3 h 99"/>
                  <a:gd name="T52" fmla="*/ 0 w 423"/>
                  <a:gd name="T53" fmla="*/ 3 h 99"/>
                  <a:gd name="T54" fmla="*/ 0 w 423"/>
                  <a:gd name="T55" fmla="*/ 3 h 99"/>
                  <a:gd name="T56" fmla="*/ 0 w 423"/>
                  <a:gd name="T57" fmla="*/ 3 h 99"/>
                  <a:gd name="T58" fmla="*/ 1 w 423"/>
                  <a:gd name="T59" fmla="*/ 4 h 99"/>
                  <a:gd name="T60" fmla="*/ 1 w 423"/>
                  <a:gd name="T61" fmla="*/ 4 h 99"/>
                  <a:gd name="T62" fmla="*/ 1 w 423"/>
                  <a:gd name="T63" fmla="*/ 4 h 99"/>
                  <a:gd name="T64" fmla="*/ 2 w 423"/>
                  <a:gd name="T65" fmla="*/ 4 h 99"/>
                  <a:gd name="T66" fmla="*/ 2 w 423"/>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3"/>
                  <a:gd name="T103" fmla="*/ 0 h 99"/>
                  <a:gd name="T104" fmla="*/ 423 w 423"/>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3" h="99">
                    <a:moveTo>
                      <a:pt x="378" y="99"/>
                    </a:moveTo>
                    <a:lnTo>
                      <a:pt x="382" y="98"/>
                    </a:lnTo>
                    <a:lnTo>
                      <a:pt x="386" y="98"/>
                    </a:lnTo>
                    <a:lnTo>
                      <a:pt x="390" y="97"/>
                    </a:lnTo>
                    <a:lnTo>
                      <a:pt x="395" y="96"/>
                    </a:lnTo>
                    <a:lnTo>
                      <a:pt x="399" y="95"/>
                    </a:lnTo>
                    <a:lnTo>
                      <a:pt x="403" y="93"/>
                    </a:lnTo>
                    <a:lnTo>
                      <a:pt x="406" y="91"/>
                    </a:lnTo>
                    <a:lnTo>
                      <a:pt x="410" y="89"/>
                    </a:lnTo>
                    <a:lnTo>
                      <a:pt x="412" y="87"/>
                    </a:lnTo>
                    <a:lnTo>
                      <a:pt x="415" y="85"/>
                    </a:lnTo>
                    <a:lnTo>
                      <a:pt x="417" y="82"/>
                    </a:lnTo>
                    <a:lnTo>
                      <a:pt x="419" y="80"/>
                    </a:lnTo>
                    <a:lnTo>
                      <a:pt x="420" y="77"/>
                    </a:lnTo>
                    <a:lnTo>
                      <a:pt x="422" y="74"/>
                    </a:lnTo>
                    <a:lnTo>
                      <a:pt x="422" y="70"/>
                    </a:lnTo>
                    <a:lnTo>
                      <a:pt x="423" y="67"/>
                    </a:lnTo>
                    <a:lnTo>
                      <a:pt x="423" y="33"/>
                    </a:lnTo>
                    <a:lnTo>
                      <a:pt x="422" y="28"/>
                    </a:lnTo>
                    <a:lnTo>
                      <a:pt x="422" y="25"/>
                    </a:lnTo>
                    <a:lnTo>
                      <a:pt x="420" y="22"/>
                    </a:lnTo>
                    <a:lnTo>
                      <a:pt x="419" y="19"/>
                    </a:lnTo>
                    <a:lnTo>
                      <a:pt x="417" y="16"/>
                    </a:lnTo>
                    <a:lnTo>
                      <a:pt x="415" y="13"/>
                    </a:lnTo>
                    <a:lnTo>
                      <a:pt x="412" y="11"/>
                    </a:lnTo>
                    <a:lnTo>
                      <a:pt x="410" y="9"/>
                    </a:lnTo>
                    <a:lnTo>
                      <a:pt x="406" y="7"/>
                    </a:lnTo>
                    <a:lnTo>
                      <a:pt x="403" y="5"/>
                    </a:lnTo>
                    <a:lnTo>
                      <a:pt x="399" y="3"/>
                    </a:lnTo>
                    <a:lnTo>
                      <a:pt x="395" y="2"/>
                    </a:lnTo>
                    <a:lnTo>
                      <a:pt x="390" y="1"/>
                    </a:lnTo>
                    <a:lnTo>
                      <a:pt x="386" y="0"/>
                    </a:lnTo>
                    <a:lnTo>
                      <a:pt x="382" y="0"/>
                    </a:lnTo>
                    <a:lnTo>
                      <a:pt x="378" y="0"/>
                    </a:lnTo>
                    <a:lnTo>
                      <a:pt x="45" y="0"/>
                    </a:lnTo>
                    <a:lnTo>
                      <a:pt x="40" y="0"/>
                    </a:lnTo>
                    <a:lnTo>
                      <a:pt x="36" y="0"/>
                    </a:lnTo>
                    <a:lnTo>
                      <a:pt x="32" y="1"/>
                    </a:lnTo>
                    <a:lnTo>
                      <a:pt x="28" y="2"/>
                    </a:lnTo>
                    <a:lnTo>
                      <a:pt x="24" y="3"/>
                    </a:lnTo>
                    <a:lnTo>
                      <a:pt x="20" y="5"/>
                    </a:lnTo>
                    <a:lnTo>
                      <a:pt x="17" y="7"/>
                    </a:lnTo>
                    <a:lnTo>
                      <a:pt x="14" y="9"/>
                    </a:lnTo>
                    <a:lnTo>
                      <a:pt x="10" y="11"/>
                    </a:lnTo>
                    <a:lnTo>
                      <a:pt x="7"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7" y="85"/>
                    </a:lnTo>
                    <a:lnTo>
                      <a:pt x="10" y="87"/>
                    </a:lnTo>
                    <a:lnTo>
                      <a:pt x="14" y="89"/>
                    </a:lnTo>
                    <a:lnTo>
                      <a:pt x="17" y="91"/>
                    </a:lnTo>
                    <a:lnTo>
                      <a:pt x="20" y="93"/>
                    </a:lnTo>
                    <a:lnTo>
                      <a:pt x="24" y="95"/>
                    </a:lnTo>
                    <a:lnTo>
                      <a:pt x="28" y="96"/>
                    </a:lnTo>
                    <a:lnTo>
                      <a:pt x="32" y="97"/>
                    </a:lnTo>
                    <a:lnTo>
                      <a:pt x="36" y="98"/>
                    </a:lnTo>
                    <a:lnTo>
                      <a:pt x="40" y="98"/>
                    </a:lnTo>
                    <a:lnTo>
                      <a:pt x="45" y="99"/>
                    </a:lnTo>
                    <a:lnTo>
                      <a:pt x="378" y="99"/>
                    </a:lnTo>
                    <a:close/>
                  </a:path>
                </a:pathLst>
              </a:custGeom>
              <a:solidFill>
                <a:srgbClr val="CED9D9"/>
              </a:solidFill>
              <a:ln w="0">
                <a:solidFill>
                  <a:srgbClr val="000000"/>
                </a:solidFill>
                <a:round/>
                <a:headEnd/>
                <a:tailEnd/>
              </a:ln>
            </p:spPr>
            <p:txBody>
              <a:bodyPr/>
              <a:lstStyle/>
              <a:p>
                <a:pPr algn="ctr"/>
                <a:endParaRPr lang="en-US" sz="1800"/>
              </a:p>
            </p:txBody>
          </p:sp>
          <p:sp>
            <p:nvSpPr>
              <p:cNvPr id="309566" name="Freeform 483"/>
              <p:cNvSpPr>
                <a:spLocks/>
              </p:cNvSpPr>
              <p:nvPr/>
            </p:nvSpPr>
            <p:spPr bwMode="auto">
              <a:xfrm>
                <a:off x="4666" y="1274"/>
                <a:ext cx="25" cy="12"/>
              </a:xfrm>
              <a:custGeom>
                <a:avLst/>
                <a:gdLst>
                  <a:gd name="T0" fmla="*/ 0 w 559"/>
                  <a:gd name="T1" fmla="*/ 9 h 269"/>
                  <a:gd name="T2" fmla="*/ 0 w 559"/>
                  <a:gd name="T3" fmla="*/ 10 h 269"/>
                  <a:gd name="T4" fmla="*/ 0 w 559"/>
                  <a:gd name="T5" fmla="*/ 10 h 269"/>
                  <a:gd name="T6" fmla="*/ 1 w 559"/>
                  <a:gd name="T7" fmla="*/ 11 h 269"/>
                  <a:gd name="T8" fmla="*/ 1 w 559"/>
                  <a:gd name="T9" fmla="*/ 11 h 269"/>
                  <a:gd name="T10" fmla="*/ 2 w 559"/>
                  <a:gd name="T11" fmla="*/ 12 h 269"/>
                  <a:gd name="T12" fmla="*/ 2 w 559"/>
                  <a:gd name="T13" fmla="*/ 12 h 269"/>
                  <a:gd name="T14" fmla="*/ 3 w 559"/>
                  <a:gd name="T15" fmla="*/ 12 h 269"/>
                  <a:gd name="T16" fmla="*/ 22 w 559"/>
                  <a:gd name="T17" fmla="*/ 12 h 269"/>
                  <a:gd name="T18" fmla="*/ 22 w 559"/>
                  <a:gd name="T19" fmla="*/ 12 h 269"/>
                  <a:gd name="T20" fmla="*/ 23 w 559"/>
                  <a:gd name="T21" fmla="*/ 12 h 269"/>
                  <a:gd name="T22" fmla="*/ 23 w 559"/>
                  <a:gd name="T23" fmla="*/ 12 h 269"/>
                  <a:gd name="T24" fmla="*/ 24 w 559"/>
                  <a:gd name="T25" fmla="*/ 11 h 269"/>
                  <a:gd name="T26" fmla="*/ 24 w 559"/>
                  <a:gd name="T27" fmla="*/ 11 h 269"/>
                  <a:gd name="T28" fmla="*/ 25 w 559"/>
                  <a:gd name="T29" fmla="*/ 10 h 269"/>
                  <a:gd name="T30" fmla="*/ 25 w 559"/>
                  <a:gd name="T31" fmla="*/ 10 h 269"/>
                  <a:gd name="T32" fmla="*/ 25 w 559"/>
                  <a:gd name="T33" fmla="*/ 9 h 269"/>
                  <a:gd name="T34" fmla="*/ 24 w 559"/>
                  <a:gd name="T35" fmla="*/ 3 h 269"/>
                  <a:gd name="T36" fmla="*/ 24 w 559"/>
                  <a:gd name="T37" fmla="*/ 2 h 269"/>
                  <a:gd name="T38" fmla="*/ 24 w 559"/>
                  <a:gd name="T39" fmla="*/ 1 h 269"/>
                  <a:gd name="T40" fmla="*/ 24 w 559"/>
                  <a:gd name="T41" fmla="*/ 1 h 269"/>
                  <a:gd name="T42" fmla="*/ 23 w 559"/>
                  <a:gd name="T43" fmla="*/ 1 h 269"/>
                  <a:gd name="T44" fmla="*/ 23 w 559"/>
                  <a:gd name="T45" fmla="*/ 0 h 269"/>
                  <a:gd name="T46" fmla="*/ 22 w 559"/>
                  <a:gd name="T47" fmla="*/ 0 h 269"/>
                  <a:gd name="T48" fmla="*/ 22 w 559"/>
                  <a:gd name="T49" fmla="*/ 0 h 269"/>
                  <a:gd name="T50" fmla="*/ 3 w 559"/>
                  <a:gd name="T51" fmla="*/ 0 h 269"/>
                  <a:gd name="T52" fmla="*/ 3 w 559"/>
                  <a:gd name="T53" fmla="*/ 0 h 269"/>
                  <a:gd name="T54" fmla="*/ 2 w 559"/>
                  <a:gd name="T55" fmla="*/ 0 h 269"/>
                  <a:gd name="T56" fmla="*/ 2 w 559"/>
                  <a:gd name="T57" fmla="*/ 0 h 269"/>
                  <a:gd name="T58" fmla="*/ 1 w 559"/>
                  <a:gd name="T59" fmla="*/ 1 h 269"/>
                  <a:gd name="T60" fmla="*/ 1 w 559"/>
                  <a:gd name="T61" fmla="*/ 1 h 269"/>
                  <a:gd name="T62" fmla="*/ 1 w 559"/>
                  <a:gd name="T63" fmla="*/ 2 h 269"/>
                  <a:gd name="T64" fmla="*/ 1 w 559"/>
                  <a:gd name="T65" fmla="*/ 2 h 269"/>
                  <a:gd name="T66" fmla="*/ 1 w 559"/>
                  <a:gd name="T67" fmla="*/ 3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9"/>
                  <a:gd name="T103" fmla="*/ 0 h 269"/>
                  <a:gd name="T104" fmla="*/ 559 w 559"/>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9" h="269">
                    <a:moveTo>
                      <a:pt x="0" y="204"/>
                    </a:moveTo>
                    <a:lnTo>
                      <a:pt x="0" y="211"/>
                    </a:lnTo>
                    <a:lnTo>
                      <a:pt x="1" y="217"/>
                    </a:lnTo>
                    <a:lnTo>
                      <a:pt x="3" y="223"/>
                    </a:lnTo>
                    <a:lnTo>
                      <a:pt x="6" y="229"/>
                    </a:lnTo>
                    <a:lnTo>
                      <a:pt x="10" y="235"/>
                    </a:lnTo>
                    <a:lnTo>
                      <a:pt x="14" y="240"/>
                    </a:lnTo>
                    <a:lnTo>
                      <a:pt x="19" y="245"/>
                    </a:lnTo>
                    <a:lnTo>
                      <a:pt x="24" y="250"/>
                    </a:lnTo>
                    <a:lnTo>
                      <a:pt x="29" y="254"/>
                    </a:lnTo>
                    <a:lnTo>
                      <a:pt x="36" y="258"/>
                    </a:lnTo>
                    <a:lnTo>
                      <a:pt x="42" y="261"/>
                    </a:lnTo>
                    <a:lnTo>
                      <a:pt x="48" y="264"/>
                    </a:lnTo>
                    <a:lnTo>
                      <a:pt x="54" y="266"/>
                    </a:lnTo>
                    <a:lnTo>
                      <a:pt x="60" y="267"/>
                    </a:lnTo>
                    <a:lnTo>
                      <a:pt x="66" y="268"/>
                    </a:lnTo>
                    <a:lnTo>
                      <a:pt x="72" y="269"/>
                    </a:lnTo>
                    <a:lnTo>
                      <a:pt x="486" y="269"/>
                    </a:lnTo>
                    <a:lnTo>
                      <a:pt x="491" y="268"/>
                    </a:lnTo>
                    <a:lnTo>
                      <a:pt x="497" y="267"/>
                    </a:lnTo>
                    <a:lnTo>
                      <a:pt x="505" y="266"/>
                    </a:lnTo>
                    <a:lnTo>
                      <a:pt x="511" y="264"/>
                    </a:lnTo>
                    <a:lnTo>
                      <a:pt x="517" y="261"/>
                    </a:lnTo>
                    <a:lnTo>
                      <a:pt x="523" y="258"/>
                    </a:lnTo>
                    <a:lnTo>
                      <a:pt x="528" y="254"/>
                    </a:lnTo>
                    <a:lnTo>
                      <a:pt x="534" y="250"/>
                    </a:lnTo>
                    <a:lnTo>
                      <a:pt x="540" y="245"/>
                    </a:lnTo>
                    <a:lnTo>
                      <a:pt x="544" y="240"/>
                    </a:lnTo>
                    <a:lnTo>
                      <a:pt x="548" y="235"/>
                    </a:lnTo>
                    <a:lnTo>
                      <a:pt x="552" y="229"/>
                    </a:lnTo>
                    <a:lnTo>
                      <a:pt x="555" y="223"/>
                    </a:lnTo>
                    <a:lnTo>
                      <a:pt x="557" y="217"/>
                    </a:lnTo>
                    <a:lnTo>
                      <a:pt x="558" y="211"/>
                    </a:lnTo>
                    <a:lnTo>
                      <a:pt x="559" y="204"/>
                    </a:lnTo>
                    <a:lnTo>
                      <a:pt x="543" y="64"/>
                    </a:lnTo>
                    <a:lnTo>
                      <a:pt x="542" y="57"/>
                    </a:lnTo>
                    <a:lnTo>
                      <a:pt x="541" y="51"/>
                    </a:lnTo>
                    <a:lnTo>
                      <a:pt x="540" y="44"/>
                    </a:lnTo>
                    <a:lnTo>
                      <a:pt x="537" y="38"/>
                    </a:lnTo>
                    <a:lnTo>
                      <a:pt x="535" y="33"/>
                    </a:lnTo>
                    <a:lnTo>
                      <a:pt x="532" y="28"/>
                    </a:lnTo>
                    <a:lnTo>
                      <a:pt x="529" y="23"/>
                    </a:lnTo>
                    <a:lnTo>
                      <a:pt x="526" y="19"/>
                    </a:lnTo>
                    <a:lnTo>
                      <a:pt x="522" y="15"/>
                    </a:lnTo>
                    <a:lnTo>
                      <a:pt x="518" y="11"/>
                    </a:lnTo>
                    <a:lnTo>
                      <a:pt x="513" y="7"/>
                    </a:lnTo>
                    <a:lnTo>
                      <a:pt x="508" y="4"/>
                    </a:lnTo>
                    <a:lnTo>
                      <a:pt x="503" y="2"/>
                    </a:lnTo>
                    <a:lnTo>
                      <a:pt x="497" y="1"/>
                    </a:lnTo>
                    <a:lnTo>
                      <a:pt x="491" y="0"/>
                    </a:lnTo>
                    <a:lnTo>
                      <a:pt x="486" y="0"/>
                    </a:lnTo>
                    <a:lnTo>
                      <a:pt x="72" y="0"/>
                    </a:lnTo>
                    <a:lnTo>
                      <a:pt x="66" y="0"/>
                    </a:lnTo>
                    <a:lnTo>
                      <a:pt x="61" y="1"/>
                    </a:lnTo>
                    <a:lnTo>
                      <a:pt x="55" y="2"/>
                    </a:lnTo>
                    <a:lnTo>
                      <a:pt x="50" y="4"/>
                    </a:lnTo>
                    <a:lnTo>
                      <a:pt x="45" y="7"/>
                    </a:lnTo>
                    <a:lnTo>
                      <a:pt x="41" y="11"/>
                    </a:lnTo>
                    <a:lnTo>
                      <a:pt x="37" y="15"/>
                    </a:lnTo>
                    <a:lnTo>
                      <a:pt x="32" y="19"/>
                    </a:lnTo>
                    <a:lnTo>
                      <a:pt x="28" y="23"/>
                    </a:lnTo>
                    <a:lnTo>
                      <a:pt x="25" y="28"/>
                    </a:lnTo>
                    <a:lnTo>
                      <a:pt x="22" y="33"/>
                    </a:lnTo>
                    <a:lnTo>
                      <a:pt x="20" y="38"/>
                    </a:lnTo>
                    <a:lnTo>
                      <a:pt x="18" y="44"/>
                    </a:lnTo>
                    <a:lnTo>
                      <a:pt x="17" y="51"/>
                    </a:lnTo>
                    <a:lnTo>
                      <a:pt x="16" y="57"/>
                    </a:lnTo>
                    <a:lnTo>
                      <a:pt x="16" y="64"/>
                    </a:lnTo>
                    <a:lnTo>
                      <a:pt x="0" y="204"/>
                    </a:lnTo>
                    <a:close/>
                  </a:path>
                </a:pathLst>
              </a:custGeom>
              <a:solidFill>
                <a:srgbClr val="F7F5F2"/>
              </a:solidFill>
              <a:ln w="0">
                <a:solidFill>
                  <a:srgbClr val="000000"/>
                </a:solidFill>
                <a:round/>
                <a:headEnd/>
                <a:tailEnd/>
              </a:ln>
            </p:spPr>
            <p:txBody>
              <a:bodyPr/>
              <a:lstStyle/>
              <a:p>
                <a:pPr algn="ctr"/>
                <a:endParaRPr lang="en-US" sz="1800"/>
              </a:p>
            </p:txBody>
          </p:sp>
          <p:sp>
            <p:nvSpPr>
              <p:cNvPr id="309567" name="Freeform 484"/>
              <p:cNvSpPr>
                <a:spLocks/>
              </p:cNvSpPr>
              <p:nvPr/>
            </p:nvSpPr>
            <p:spPr bwMode="auto">
              <a:xfrm>
                <a:off x="4585" y="1274"/>
                <a:ext cx="133" cy="12"/>
              </a:xfrm>
              <a:custGeom>
                <a:avLst/>
                <a:gdLst>
                  <a:gd name="T0" fmla="*/ 130 w 3075"/>
                  <a:gd name="T1" fmla="*/ 12 h 283"/>
                  <a:gd name="T2" fmla="*/ 130 w 3075"/>
                  <a:gd name="T3" fmla="*/ 12 h 283"/>
                  <a:gd name="T4" fmla="*/ 131 w 3075"/>
                  <a:gd name="T5" fmla="*/ 12 h 283"/>
                  <a:gd name="T6" fmla="*/ 132 w 3075"/>
                  <a:gd name="T7" fmla="*/ 11 h 283"/>
                  <a:gd name="T8" fmla="*/ 132 w 3075"/>
                  <a:gd name="T9" fmla="*/ 11 h 283"/>
                  <a:gd name="T10" fmla="*/ 132 w 3075"/>
                  <a:gd name="T11" fmla="*/ 10 h 283"/>
                  <a:gd name="T12" fmla="*/ 133 w 3075"/>
                  <a:gd name="T13" fmla="*/ 10 h 283"/>
                  <a:gd name="T14" fmla="*/ 133 w 3075"/>
                  <a:gd name="T15" fmla="*/ 9 h 283"/>
                  <a:gd name="T16" fmla="*/ 132 w 3075"/>
                  <a:gd name="T17" fmla="*/ 3 h 283"/>
                  <a:gd name="T18" fmla="*/ 132 w 3075"/>
                  <a:gd name="T19" fmla="*/ 2 h 283"/>
                  <a:gd name="T20" fmla="*/ 132 w 3075"/>
                  <a:gd name="T21" fmla="*/ 2 h 283"/>
                  <a:gd name="T22" fmla="*/ 132 w 3075"/>
                  <a:gd name="T23" fmla="*/ 1 h 283"/>
                  <a:gd name="T24" fmla="*/ 131 w 3075"/>
                  <a:gd name="T25" fmla="*/ 1 h 283"/>
                  <a:gd name="T26" fmla="*/ 131 w 3075"/>
                  <a:gd name="T27" fmla="*/ 0 h 283"/>
                  <a:gd name="T28" fmla="*/ 131 w 3075"/>
                  <a:gd name="T29" fmla="*/ 0 h 283"/>
                  <a:gd name="T30" fmla="*/ 130 w 3075"/>
                  <a:gd name="T31" fmla="*/ 0 h 283"/>
                  <a:gd name="T32" fmla="*/ 130 w 3075"/>
                  <a:gd name="T33" fmla="*/ 0 h 283"/>
                  <a:gd name="T34" fmla="*/ 3 w 3075"/>
                  <a:gd name="T35" fmla="*/ 0 h 283"/>
                  <a:gd name="T36" fmla="*/ 3 w 3075"/>
                  <a:gd name="T37" fmla="*/ 0 h 283"/>
                  <a:gd name="T38" fmla="*/ 2 w 3075"/>
                  <a:gd name="T39" fmla="*/ 0 h 283"/>
                  <a:gd name="T40" fmla="*/ 2 w 3075"/>
                  <a:gd name="T41" fmla="*/ 1 h 283"/>
                  <a:gd name="T42" fmla="*/ 1 w 3075"/>
                  <a:gd name="T43" fmla="*/ 1 h 283"/>
                  <a:gd name="T44" fmla="*/ 1 w 3075"/>
                  <a:gd name="T45" fmla="*/ 1 h 283"/>
                  <a:gd name="T46" fmla="*/ 1 w 3075"/>
                  <a:gd name="T47" fmla="*/ 2 h 283"/>
                  <a:gd name="T48" fmla="*/ 1 w 3075"/>
                  <a:gd name="T49" fmla="*/ 3 h 283"/>
                  <a:gd name="T50" fmla="*/ 0 w 3075"/>
                  <a:gd name="T51" fmla="*/ 9 h 283"/>
                  <a:gd name="T52" fmla="*/ 0 w 3075"/>
                  <a:gd name="T53" fmla="*/ 10 h 283"/>
                  <a:gd name="T54" fmla="*/ 0 w 3075"/>
                  <a:gd name="T55" fmla="*/ 10 h 283"/>
                  <a:gd name="T56" fmla="*/ 1 w 3075"/>
                  <a:gd name="T57" fmla="*/ 11 h 283"/>
                  <a:gd name="T58" fmla="*/ 1 w 3075"/>
                  <a:gd name="T59" fmla="*/ 11 h 283"/>
                  <a:gd name="T60" fmla="*/ 2 w 3075"/>
                  <a:gd name="T61" fmla="*/ 11 h 283"/>
                  <a:gd name="T62" fmla="*/ 2 w 3075"/>
                  <a:gd name="T63" fmla="*/ 12 h 283"/>
                  <a:gd name="T64" fmla="*/ 3 w 3075"/>
                  <a:gd name="T65" fmla="*/ 12 h 283"/>
                  <a:gd name="T66" fmla="*/ 3 w 3075"/>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75"/>
                  <a:gd name="T103" fmla="*/ 0 h 283"/>
                  <a:gd name="T104" fmla="*/ 3075 w 3075"/>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75" h="283">
                    <a:moveTo>
                      <a:pt x="2998" y="283"/>
                    </a:moveTo>
                    <a:lnTo>
                      <a:pt x="3004" y="282"/>
                    </a:lnTo>
                    <a:lnTo>
                      <a:pt x="3010" y="281"/>
                    </a:lnTo>
                    <a:lnTo>
                      <a:pt x="3016" y="280"/>
                    </a:lnTo>
                    <a:lnTo>
                      <a:pt x="3023" y="277"/>
                    </a:lnTo>
                    <a:lnTo>
                      <a:pt x="3029" y="274"/>
                    </a:lnTo>
                    <a:lnTo>
                      <a:pt x="3036" y="271"/>
                    </a:lnTo>
                    <a:lnTo>
                      <a:pt x="3042" y="267"/>
                    </a:lnTo>
                    <a:lnTo>
                      <a:pt x="3048" y="263"/>
                    </a:lnTo>
                    <a:lnTo>
                      <a:pt x="3053" y="258"/>
                    </a:lnTo>
                    <a:lnTo>
                      <a:pt x="3058" y="252"/>
                    </a:lnTo>
                    <a:lnTo>
                      <a:pt x="3063" y="247"/>
                    </a:lnTo>
                    <a:lnTo>
                      <a:pt x="3066" y="241"/>
                    </a:lnTo>
                    <a:lnTo>
                      <a:pt x="3069" y="235"/>
                    </a:lnTo>
                    <a:lnTo>
                      <a:pt x="3073" y="229"/>
                    </a:lnTo>
                    <a:lnTo>
                      <a:pt x="3074" y="223"/>
                    </a:lnTo>
                    <a:lnTo>
                      <a:pt x="3075" y="217"/>
                    </a:lnTo>
                    <a:lnTo>
                      <a:pt x="3057" y="69"/>
                    </a:lnTo>
                    <a:lnTo>
                      <a:pt x="3056" y="62"/>
                    </a:lnTo>
                    <a:lnTo>
                      <a:pt x="3055" y="55"/>
                    </a:lnTo>
                    <a:lnTo>
                      <a:pt x="3054" y="48"/>
                    </a:lnTo>
                    <a:lnTo>
                      <a:pt x="3052" y="41"/>
                    </a:lnTo>
                    <a:lnTo>
                      <a:pt x="3049" y="36"/>
                    </a:lnTo>
                    <a:lnTo>
                      <a:pt x="3047" y="30"/>
                    </a:lnTo>
                    <a:lnTo>
                      <a:pt x="3043" y="25"/>
                    </a:lnTo>
                    <a:lnTo>
                      <a:pt x="3040" y="20"/>
                    </a:lnTo>
                    <a:lnTo>
                      <a:pt x="3035" y="16"/>
                    </a:lnTo>
                    <a:lnTo>
                      <a:pt x="3030" y="11"/>
                    </a:lnTo>
                    <a:lnTo>
                      <a:pt x="3025" y="8"/>
                    </a:lnTo>
                    <a:lnTo>
                      <a:pt x="3020" y="5"/>
                    </a:lnTo>
                    <a:lnTo>
                      <a:pt x="3015" y="3"/>
                    </a:lnTo>
                    <a:lnTo>
                      <a:pt x="3009" y="1"/>
                    </a:lnTo>
                    <a:lnTo>
                      <a:pt x="3003" y="0"/>
                    </a:lnTo>
                    <a:lnTo>
                      <a:pt x="2998" y="0"/>
                    </a:lnTo>
                    <a:lnTo>
                      <a:pt x="77" y="0"/>
                    </a:lnTo>
                    <a:lnTo>
                      <a:pt x="71" y="0"/>
                    </a:lnTo>
                    <a:lnTo>
                      <a:pt x="65" y="1"/>
                    </a:lnTo>
                    <a:lnTo>
                      <a:pt x="59" y="3"/>
                    </a:lnTo>
                    <a:lnTo>
                      <a:pt x="54" y="5"/>
                    </a:lnTo>
                    <a:lnTo>
                      <a:pt x="48" y="8"/>
                    </a:lnTo>
                    <a:lnTo>
                      <a:pt x="43" y="11"/>
                    </a:lnTo>
                    <a:lnTo>
                      <a:pt x="39" y="16"/>
                    </a:lnTo>
                    <a:lnTo>
                      <a:pt x="35" y="20"/>
                    </a:lnTo>
                    <a:lnTo>
                      <a:pt x="31" y="25"/>
                    </a:lnTo>
                    <a:lnTo>
                      <a:pt x="27" y="30"/>
                    </a:lnTo>
                    <a:lnTo>
                      <a:pt x="25" y="35"/>
                    </a:lnTo>
                    <a:lnTo>
                      <a:pt x="22" y="41"/>
                    </a:lnTo>
                    <a:lnTo>
                      <a:pt x="20" y="47"/>
                    </a:lnTo>
                    <a:lnTo>
                      <a:pt x="19" y="53"/>
                    </a:lnTo>
                    <a:lnTo>
                      <a:pt x="18" y="61"/>
                    </a:lnTo>
                    <a:lnTo>
                      <a:pt x="18" y="68"/>
                    </a:lnTo>
                    <a:lnTo>
                      <a:pt x="0" y="216"/>
                    </a:lnTo>
                    <a:lnTo>
                      <a:pt x="0" y="222"/>
                    </a:lnTo>
                    <a:lnTo>
                      <a:pt x="1" y="229"/>
                    </a:lnTo>
                    <a:lnTo>
                      <a:pt x="4" y="235"/>
                    </a:lnTo>
                    <a:lnTo>
                      <a:pt x="7" y="241"/>
                    </a:lnTo>
                    <a:lnTo>
                      <a:pt x="10" y="247"/>
                    </a:lnTo>
                    <a:lnTo>
                      <a:pt x="16" y="252"/>
                    </a:lnTo>
                    <a:lnTo>
                      <a:pt x="21" y="258"/>
                    </a:lnTo>
                    <a:lnTo>
                      <a:pt x="26" y="263"/>
                    </a:lnTo>
                    <a:lnTo>
                      <a:pt x="32" y="267"/>
                    </a:lnTo>
                    <a:lnTo>
                      <a:pt x="38" y="271"/>
                    </a:lnTo>
                    <a:lnTo>
                      <a:pt x="44" y="274"/>
                    </a:lnTo>
                    <a:lnTo>
                      <a:pt x="50" y="277"/>
                    </a:lnTo>
                    <a:lnTo>
                      <a:pt x="58" y="279"/>
                    </a:lnTo>
                    <a:lnTo>
                      <a:pt x="64" y="281"/>
                    </a:lnTo>
                    <a:lnTo>
                      <a:pt x="70" y="282"/>
                    </a:lnTo>
                    <a:lnTo>
                      <a:pt x="77" y="283"/>
                    </a:lnTo>
                    <a:lnTo>
                      <a:pt x="2998" y="283"/>
                    </a:lnTo>
                    <a:close/>
                  </a:path>
                </a:pathLst>
              </a:custGeom>
              <a:solidFill>
                <a:srgbClr val="7F7F7F"/>
              </a:solidFill>
              <a:ln w="0">
                <a:solidFill>
                  <a:srgbClr val="000000"/>
                </a:solidFill>
                <a:round/>
                <a:headEnd/>
                <a:tailEnd/>
              </a:ln>
            </p:spPr>
            <p:txBody>
              <a:bodyPr/>
              <a:lstStyle/>
              <a:p>
                <a:pPr algn="ctr"/>
                <a:endParaRPr lang="en-US" sz="1800"/>
              </a:p>
            </p:txBody>
          </p:sp>
          <p:sp>
            <p:nvSpPr>
              <p:cNvPr id="309568" name="Freeform 485"/>
              <p:cNvSpPr>
                <a:spLocks/>
              </p:cNvSpPr>
              <p:nvPr/>
            </p:nvSpPr>
            <p:spPr bwMode="auto">
              <a:xfrm>
                <a:off x="4693" y="1274"/>
                <a:ext cx="25" cy="12"/>
              </a:xfrm>
              <a:custGeom>
                <a:avLst/>
                <a:gdLst>
                  <a:gd name="T0" fmla="*/ 0 w 560"/>
                  <a:gd name="T1" fmla="*/ 9 h 269"/>
                  <a:gd name="T2" fmla="*/ 0 w 560"/>
                  <a:gd name="T3" fmla="*/ 10 h 269"/>
                  <a:gd name="T4" fmla="*/ 0 w 560"/>
                  <a:gd name="T5" fmla="*/ 10 h 269"/>
                  <a:gd name="T6" fmla="*/ 1 w 560"/>
                  <a:gd name="T7" fmla="*/ 11 h 269"/>
                  <a:gd name="T8" fmla="*/ 1 w 560"/>
                  <a:gd name="T9" fmla="*/ 11 h 269"/>
                  <a:gd name="T10" fmla="*/ 2 w 560"/>
                  <a:gd name="T11" fmla="*/ 12 h 269"/>
                  <a:gd name="T12" fmla="*/ 2 w 560"/>
                  <a:gd name="T13" fmla="*/ 12 h 269"/>
                  <a:gd name="T14" fmla="*/ 3 w 560"/>
                  <a:gd name="T15" fmla="*/ 12 h 269"/>
                  <a:gd name="T16" fmla="*/ 22 w 560"/>
                  <a:gd name="T17" fmla="*/ 12 h 269"/>
                  <a:gd name="T18" fmla="*/ 22 w 560"/>
                  <a:gd name="T19" fmla="*/ 12 h 269"/>
                  <a:gd name="T20" fmla="*/ 23 w 560"/>
                  <a:gd name="T21" fmla="*/ 12 h 269"/>
                  <a:gd name="T22" fmla="*/ 23 w 560"/>
                  <a:gd name="T23" fmla="*/ 12 h 269"/>
                  <a:gd name="T24" fmla="*/ 24 w 560"/>
                  <a:gd name="T25" fmla="*/ 11 h 269"/>
                  <a:gd name="T26" fmla="*/ 24 w 560"/>
                  <a:gd name="T27" fmla="*/ 11 h 269"/>
                  <a:gd name="T28" fmla="*/ 25 w 560"/>
                  <a:gd name="T29" fmla="*/ 10 h 269"/>
                  <a:gd name="T30" fmla="*/ 25 w 560"/>
                  <a:gd name="T31" fmla="*/ 10 h 269"/>
                  <a:gd name="T32" fmla="*/ 25 w 560"/>
                  <a:gd name="T33" fmla="*/ 9 h 269"/>
                  <a:gd name="T34" fmla="*/ 24 w 560"/>
                  <a:gd name="T35" fmla="*/ 3 h 269"/>
                  <a:gd name="T36" fmla="*/ 24 w 560"/>
                  <a:gd name="T37" fmla="*/ 2 h 269"/>
                  <a:gd name="T38" fmla="*/ 24 w 560"/>
                  <a:gd name="T39" fmla="*/ 1 h 269"/>
                  <a:gd name="T40" fmla="*/ 24 w 560"/>
                  <a:gd name="T41" fmla="*/ 1 h 269"/>
                  <a:gd name="T42" fmla="*/ 23 w 560"/>
                  <a:gd name="T43" fmla="*/ 1 h 269"/>
                  <a:gd name="T44" fmla="*/ 23 w 560"/>
                  <a:gd name="T45" fmla="*/ 0 h 269"/>
                  <a:gd name="T46" fmla="*/ 22 w 560"/>
                  <a:gd name="T47" fmla="*/ 0 h 269"/>
                  <a:gd name="T48" fmla="*/ 22 w 560"/>
                  <a:gd name="T49" fmla="*/ 0 h 269"/>
                  <a:gd name="T50" fmla="*/ 3 w 560"/>
                  <a:gd name="T51" fmla="*/ 0 h 269"/>
                  <a:gd name="T52" fmla="*/ 3 w 560"/>
                  <a:gd name="T53" fmla="*/ 0 h 269"/>
                  <a:gd name="T54" fmla="*/ 2 w 560"/>
                  <a:gd name="T55" fmla="*/ 0 h 269"/>
                  <a:gd name="T56" fmla="*/ 2 w 560"/>
                  <a:gd name="T57" fmla="*/ 0 h 269"/>
                  <a:gd name="T58" fmla="*/ 1 w 560"/>
                  <a:gd name="T59" fmla="*/ 1 h 269"/>
                  <a:gd name="T60" fmla="*/ 1 w 560"/>
                  <a:gd name="T61" fmla="*/ 1 h 269"/>
                  <a:gd name="T62" fmla="*/ 1 w 560"/>
                  <a:gd name="T63" fmla="*/ 2 h 269"/>
                  <a:gd name="T64" fmla="*/ 1 w 560"/>
                  <a:gd name="T65" fmla="*/ 2 h 269"/>
                  <a:gd name="T66" fmla="*/ 1 w 560"/>
                  <a:gd name="T67" fmla="*/ 3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0"/>
                  <a:gd name="T103" fmla="*/ 0 h 269"/>
                  <a:gd name="T104" fmla="*/ 560 w 560"/>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0" h="269">
                    <a:moveTo>
                      <a:pt x="0" y="204"/>
                    </a:moveTo>
                    <a:lnTo>
                      <a:pt x="0" y="211"/>
                    </a:lnTo>
                    <a:lnTo>
                      <a:pt x="1" y="217"/>
                    </a:lnTo>
                    <a:lnTo>
                      <a:pt x="3" y="223"/>
                    </a:lnTo>
                    <a:lnTo>
                      <a:pt x="6" y="229"/>
                    </a:lnTo>
                    <a:lnTo>
                      <a:pt x="10" y="235"/>
                    </a:lnTo>
                    <a:lnTo>
                      <a:pt x="14" y="240"/>
                    </a:lnTo>
                    <a:lnTo>
                      <a:pt x="19" y="245"/>
                    </a:lnTo>
                    <a:lnTo>
                      <a:pt x="24" y="250"/>
                    </a:lnTo>
                    <a:lnTo>
                      <a:pt x="30" y="254"/>
                    </a:lnTo>
                    <a:lnTo>
                      <a:pt x="36" y="258"/>
                    </a:lnTo>
                    <a:lnTo>
                      <a:pt x="42" y="261"/>
                    </a:lnTo>
                    <a:lnTo>
                      <a:pt x="49" y="264"/>
                    </a:lnTo>
                    <a:lnTo>
                      <a:pt x="55" y="266"/>
                    </a:lnTo>
                    <a:lnTo>
                      <a:pt x="61" y="267"/>
                    </a:lnTo>
                    <a:lnTo>
                      <a:pt x="67" y="268"/>
                    </a:lnTo>
                    <a:lnTo>
                      <a:pt x="75" y="269"/>
                    </a:lnTo>
                    <a:lnTo>
                      <a:pt x="487" y="269"/>
                    </a:lnTo>
                    <a:lnTo>
                      <a:pt x="492" y="268"/>
                    </a:lnTo>
                    <a:lnTo>
                      <a:pt x="498" y="267"/>
                    </a:lnTo>
                    <a:lnTo>
                      <a:pt x="505" y="266"/>
                    </a:lnTo>
                    <a:lnTo>
                      <a:pt x="511" y="264"/>
                    </a:lnTo>
                    <a:lnTo>
                      <a:pt x="517" y="261"/>
                    </a:lnTo>
                    <a:lnTo>
                      <a:pt x="523" y="258"/>
                    </a:lnTo>
                    <a:lnTo>
                      <a:pt x="529" y="254"/>
                    </a:lnTo>
                    <a:lnTo>
                      <a:pt x="534" y="250"/>
                    </a:lnTo>
                    <a:lnTo>
                      <a:pt x="540" y="245"/>
                    </a:lnTo>
                    <a:lnTo>
                      <a:pt x="545" y="240"/>
                    </a:lnTo>
                    <a:lnTo>
                      <a:pt x="549" y="235"/>
                    </a:lnTo>
                    <a:lnTo>
                      <a:pt x="553" y="229"/>
                    </a:lnTo>
                    <a:lnTo>
                      <a:pt x="556" y="223"/>
                    </a:lnTo>
                    <a:lnTo>
                      <a:pt x="558" y="217"/>
                    </a:lnTo>
                    <a:lnTo>
                      <a:pt x="559" y="211"/>
                    </a:lnTo>
                    <a:lnTo>
                      <a:pt x="560" y="204"/>
                    </a:lnTo>
                    <a:lnTo>
                      <a:pt x="543" y="64"/>
                    </a:lnTo>
                    <a:lnTo>
                      <a:pt x="542" y="57"/>
                    </a:lnTo>
                    <a:lnTo>
                      <a:pt x="541" y="51"/>
                    </a:lnTo>
                    <a:lnTo>
                      <a:pt x="540" y="44"/>
                    </a:lnTo>
                    <a:lnTo>
                      <a:pt x="537" y="38"/>
                    </a:lnTo>
                    <a:lnTo>
                      <a:pt x="535" y="33"/>
                    </a:lnTo>
                    <a:lnTo>
                      <a:pt x="532" y="28"/>
                    </a:lnTo>
                    <a:lnTo>
                      <a:pt x="529" y="23"/>
                    </a:lnTo>
                    <a:lnTo>
                      <a:pt x="526" y="19"/>
                    </a:lnTo>
                    <a:lnTo>
                      <a:pt x="522" y="15"/>
                    </a:lnTo>
                    <a:lnTo>
                      <a:pt x="518" y="11"/>
                    </a:lnTo>
                    <a:lnTo>
                      <a:pt x="513" y="7"/>
                    </a:lnTo>
                    <a:lnTo>
                      <a:pt x="509" y="4"/>
                    </a:lnTo>
                    <a:lnTo>
                      <a:pt x="504" y="2"/>
                    </a:lnTo>
                    <a:lnTo>
                      <a:pt x="497" y="1"/>
                    </a:lnTo>
                    <a:lnTo>
                      <a:pt x="492" y="0"/>
                    </a:lnTo>
                    <a:lnTo>
                      <a:pt x="487" y="0"/>
                    </a:lnTo>
                    <a:lnTo>
                      <a:pt x="75" y="0"/>
                    </a:lnTo>
                    <a:lnTo>
                      <a:pt x="68" y="0"/>
                    </a:lnTo>
                    <a:lnTo>
                      <a:pt x="62" y="1"/>
                    </a:lnTo>
                    <a:lnTo>
                      <a:pt x="56" y="2"/>
                    </a:lnTo>
                    <a:lnTo>
                      <a:pt x="51" y="4"/>
                    </a:lnTo>
                    <a:lnTo>
                      <a:pt x="46" y="7"/>
                    </a:lnTo>
                    <a:lnTo>
                      <a:pt x="42" y="11"/>
                    </a:lnTo>
                    <a:lnTo>
                      <a:pt x="37" y="15"/>
                    </a:lnTo>
                    <a:lnTo>
                      <a:pt x="33" y="19"/>
                    </a:lnTo>
                    <a:lnTo>
                      <a:pt x="29" y="23"/>
                    </a:lnTo>
                    <a:lnTo>
                      <a:pt x="26" y="28"/>
                    </a:lnTo>
                    <a:lnTo>
                      <a:pt x="23" y="33"/>
                    </a:lnTo>
                    <a:lnTo>
                      <a:pt x="21" y="38"/>
                    </a:lnTo>
                    <a:lnTo>
                      <a:pt x="19" y="44"/>
                    </a:lnTo>
                    <a:lnTo>
                      <a:pt x="18" y="51"/>
                    </a:lnTo>
                    <a:lnTo>
                      <a:pt x="17" y="57"/>
                    </a:lnTo>
                    <a:lnTo>
                      <a:pt x="17" y="64"/>
                    </a:lnTo>
                    <a:lnTo>
                      <a:pt x="0" y="204"/>
                    </a:lnTo>
                    <a:close/>
                  </a:path>
                </a:pathLst>
              </a:custGeom>
              <a:solidFill>
                <a:srgbClr val="F7F5F2"/>
              </a:solidFill>
              <a:ln w="0">
                <a:solidFill>
                  <a:srgbClr val="000000"/>
                </a:solidFill>
                <a:round/>
                <a:headEnd/>
                <a:tailEnd/>
              </a:ln>
            </p:spPr>
            <p:txBody>
              <a:bodyPr/>
              <a:lstStyle/>
              <a:p>
                <a:pPr algn="ctr"/>
                <a:endParaRPr lang="en-US" sz="1800"/>
              </a:p>
            </p:txBody>
          </p:sp>
          <p:sp>
            <p:nvSpPr>
              <p:cNvPr id="309569" name="Freeform 486"/>
              <p:cNvSpPr>
                <a:spLocks/>
              </p:cNvSpPr>
              <p:nvPr/>
            </p:nvSpPr>
            <p:spPr bwMode="auto">
              <a:xfrm>
                <a:off x="4697" y="1279"/>
                <a:ext cx="17" cy="6"/>
              </a:xfrm>
              <a:custGeom>
                <a:avLst/>
                <a:gdLst>
                  <a:gd name="T0" fmla="*/ 17 w 410"/>
                  <a:gd name="T1" fmla="*/ 3 h 121"/>
                  <a:gd name="T2" fmla="*/ 17 w 410"/>
                  <a:gd name="T3" fmla="*/ 3 h 121"/>
                  <a:gd name="T4" fmla="*/ 17 w 410"/>
                  <a:gd name="T5" fmla="*/ 4 h 121"/>
                  <a:gd name="T6" fmla="*/ 17 w 410"/>
                  <a:gd name="T7" fmla="*/ 4 h 121"/>
                  <a:gd name="T8" fmla="*/ 17 w 410"/>
                  <a:gd name="T9" fmla="*/ 4 h 121"/>
                  <a:gd name="T10" fmla="*/ 17 w 410"/>
                  <a:gd name="T11" fmla="*/ 4 h 121"/>
                  <a:gd name="T12" fmla="*/ 17 w 410"/>
                  <a:gd name="T13" fmla="*/ 5 h 121"/>
                  <a:gd name="T14" fmla="*/ 17 w 410"/>
                  <a:gd name="T15" fmla="*/ 5 h 121"/>
                  <a:gd name="T16" fmla="*/ 16 w 410"/>
                  <a:gd name="T17" fmla="*/ 5 h 121"/>
                  <a:gd name="T18" fmla="*/ 16 w 410"/>
                  <a:gd name="T19" fmla="*/ 5 h 121"/>
                  <a:gd name="T20" fmla="*/ 16 w 410"/>
                  <a:gd name="T21" fmla="*/ 6 h 121"/>
                  <a:gd name="T22" fmla="*/ 16 w 410"/>
                  <a:gd name="T23" fmla="*/ 6 h 121"/>
                  <a:gd name="T24" fmla="*/ 16 w 410"/>
                  <a:gd name="T25" fmla="*/ 6 h 121"/>
                  <a:gd name="T26" fmla="*/ 16 w 410"/>
                  <a:gd name="T27" fmla="*/ 6 h 121"/>
                  <a:gd name="T28" fmla="*/ 15 w 410"/>
                  <a:gd name="T29" fmla="*/ 6 h 121"/>
                  <a:gd name="T30" fmla="*/ 15 w 410"/>
                  <a:gd name="T31" fmla="*/ 6 h 121"/>
                  <a:gd name="T32" fmla="*/ 15 w 410"/>
                  <a:gd name="T33" fmla="*/ 6 h 121"/>
                  <a:gd name="T34" fmla="*/ 2 w 410"/>
                  <a:gd name="T35" fmla="*/ 6 h 121"/>
                  <a:gd name="T36" fmla="*/ 2 w 410"/>
                  <a:gd name="T37" fmla="*/ 6 h 121"/>
                  <a:gd name="T38" fmla="*/ 1 w 410"/>
                  <a:gd name="T39" fmla="*/ 6 h 121"/>
                  <a:gd name="T40" fmla="*/ 1 w 410"/>
                  <a:gd name="T41" fmla="*/ 6 h 121"/>
                  <a:gd name="T42" fmla="*/ 1 w 410"/>
                  <a:gd name="T43" fmla="*/ 6 h 121"/>
                  <a:gd name="T44" fmla="*/ 1 w 410"/>
                  <a:gd name="T45" fmla="*/ 6 h 121"/>
                  <a:gd name="T46" fmla="*/ 1 w 410"/>
                  <a:gd name="T47" fmla="*/ 6 h 121"/>
                  <a:gd name="T48" fmla="*/ 1 w 410"/>
                  <a:gd name="T49" fmla="*/ 5 h 121"/>
                  <a:gd name="T50" fmla="*/ 0 w 410"/>
                  <a:gd name="T51" fmla="*/ 5 h 121"/>
                  <a:gd name="T52" fmla="*/ 0 w 410"/>
                  <a:gd name="T53" fmla="*/ 5 h 121"/>
                  <a:gd name="T54" fmla="*/ 0 w 410"/>
                  <a:gd name="T55" fmla="*/ 5 h 121"/>
                  <a:gd name="T56" fmla="*/ 0 w 410"/>
                  <a:gd name="T57" fmla="*/ 4 h 121"/>
                  <a:gd name="T58" fmla="*/ 0 w 410"/>
                  <a:gd name="T59" fmla="*/ 4 h 121"/>
                  <a:gd name="T60" fmla="*/ 0 w 410"/>
                  <a:gd name="T61" fmla="*/ 4 h 121"/>
                  <a:gd name="T62" fmla="*/ 0 w 410"/>
                  <a:gd name="T63" fmla="*/ 4 h 121"/>
                  <a:gd name="T64" fmla="*/ 0 w 410"/>
                  <a:gd name="T65" fmla="*/ 3 h 121"/>
                  <a:gd name="T66" fmla="*/ 0 w 410"/>
                  <a:gd name="T67" fmla="*/ 3 h 121"/>
                  <a:gd name="T68" fmla="*/ 0 w 410"/>
                  <a:gd name="T69" fmla="*/ 0 h 121"/>
                  <a:gd name="T70" fmla="*/ 17 w 410"/>
                  <a:gd name="T71" fmla="*/ 0 h 121"/>
                  <a:gd name="T72" fmla="*/ 17 w 410"/>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0"/>
                  <a:gd name="T112" fmla="*/ 0 h 121"/>
                  <a:gd name="T113" fmla="*/ 410 w 410"/>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0" h="121">
                    <a:moveTo>
                      <a:pt x="410" y="61"/>
                    </a:moveTo>
                    <a:lnTo>
                      <a:pt x="409" y="67"/>
                    </a:lnTo>
                    <a:lnTo>
                      <a:pt x="409" y="73"/>
                    </a:lnTo>
                    <a:lnTo>
                      <a:pt x="408" y="78"/>
                    </a:lnTo>
                    <a:lnTo>
                      <a:pt x="406" y="85"/>
                    </a:lnTo>
                    <a:lnTo>
                      <a:pt x="404" y="90"/>
                    </a:lnTo>
                    <a:lnTo>
                      <a:pt x="402" y="95"/>
                    </a:lnTo>
                    <a:lnTo>
                      <a:pt x="400" y="99"/>
                    </a:lnTo>
                    <a:lnTo>
                      <a:pt x="397" y="103"/>
                    </a:lnTo>
                    <a:lnTo>
                      <a:pt x="394" y="107"/>
                    </a:lnTo>
                    <a:lnTo>
                      <a:pt x="390" y="111"/>
                    </a:lnTo>
                    <a:lnTo>
                      <a:pt x="386" y="113"/>
                    </a:lnTo>
                    <a:lnTo>
                      <a:pt x="382" y="116"/>
                    </a:lnTo>
                    <a:lnTo>
                      <a:pt x="377" y="118"/>
                    </a:lnTo>
                    <a:lnTo>
                      <a:pt x="372" y="119"/>
                    </a:lnTo>
                    <a:lnTo>
                      <a:pt x="367" y="120"/>
                    </a:lnTo>
                    <a:lnTo>
                      <a:pt x="362" y="121"/>
                    </a:lnTo>
                    <a:lnTo>
                      <a:pt x="47" y="121"/>
                    </a:lnTo>
                    <a:lnTo>
                      <a:pt x="41" y="120"/>
                    </a:lnTo>
                    <a:lnTo>
                      <a:pt x="36" y="119"/>
                    </a:lnTo>
                    <a:lnTo>
                      <a:pt x="31" y="118"/>
                    </a:lnTo>
                    <a:lnTo>
                      <a:pt x="27" y="116"/>
                    </a:lnTo>
                    <a:lnTo>
                      <a:pt x="22"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7" y="0"/>
                    </a:lnTo>
                    <a:lnTo>
                      <a:pt x="410" y="61"/>
                    </a:lnTo>
                    <a:close/>
                  </a:path>
                </a:pathLst>
              </a:custGeom>
              <a:solidFill>
                <a:srgbClr val="A9B6B5"/>
              </a:solidFill>
              <a:ln w="0">
                <a:solidFill>
                  <a:srgbClr val="000000"/>
                </a:solidFill>
                <a:round/>
                <a:headEnd/>
                <a:tailEnd/>
              </a:ln>
            </p:spPr>
            <p:txBody>
              <a:bodyPr/>
              <a:lstStyle/>
              <a:p>
                <a:pPr algn="ctr"/>
                <a:endParaRPr lang="en-US" sz="1800"/>
              </a:p>
            </p:txBody>
          </p:sp>
          <p:sp>
            <p:nvSpPr>
              <p:cNvPr id="309570" name="Freeform 487"/>
              <p:cNvSpPr>
                <a:spLocks/>
              </p:cNvSpPr>
              <p:nvPr/>
            </p:nvSpPr>
            <p:spPr bwMode="auto">
              <a:xfrm>
                <a:off x="4694" y="1276"/>
                <a:ext cx="2" cy="8"/>
              </a:xfrm>
              <a:custGeom>
                <a:avLst/>
                <a:gdLst>
                  <a:gd name="T0" fmla="*/ 1 w 41"/>
                  <a:gd name="T1" fmla="*/ 8 h 200"/>
                  <a:gd name="T2" fmla="*/ 1 w 41"/>
                  <a:gd name="T3" fmla="*/ 8 h 200"/>
                  <a:gd name="T4" fmla="*/ 2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0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3" y="200"/>
                    </a:moveTo>
                    <a:lnTo>
                      <a:pt x="24" y="199"/>
                    </a:lnTo>
                    <a:lnTo>
                      <a:pt x="26" y="199"/>
                    </a:lnTo>
                    <a:lnTo>
                      <a:pt x="28" y="199"/>
                    </a:lnTo>
                    <a:lnTo>
                      <a:pt x="29" y="198"/>
                    </a:lnTo>
                    <a:lnTo>
                      <a:pt x="31" y="197"/>
                    </a:lnTo>
                    <a:lnTo>
                      <a:pt x="32" y="196"/>
                    </a:lnTo>
                    <a:lnTo>
                      <a:pt x="34" y="195"/>
                    </a:lnTo>
                    <a:lnTo>
                      <a:pt x="35" y="194"/>
                    </a:lnTo>
                    <a:lnTo>
                      <a:pt x="36" y="193"/>
                    </a:lnTo>
                    <a:lnTo>
                      <a:pt x="37" y="191"/>
                    </a:lnTo>
                    <a:lnTo>
                      <a:pt x="38" y="190"/>
                    </a:lnTo>
                    <a:lnTo>
                      <a:pt x="39" y="188"/>
                    </a:lnTo>
                    <a:lnTo>
                      <a:pt x="40" y="186"/>
                    </a:lnTo>
                    <a:lnTo>
                      <a:pt x="40" y="184"/>
                    </a:lnTo>
                    <a:lnTo>
                      <a:pt x="40" y="183"/>
                    </a:lnTo>
                    <a:lnTo>
                      <a:pt x="41" y="181"/>
                    </a:lnTo>
                    <a:lnTo>
                      <a:pt x="41" y="20"/>
                    </a:lnTo>
                    <a:lnTo>
                      <a:pt x="40" y="18"/>
                    </a:lnTo>
                    <a:lnTo>
                      <a:pt x="40" y="16"/>
                    </a:lnTo>
                    <a:lnTo>
                      <a:pt x="40" y="14"/>
                    </a:lnTo>
                    <a:lnTo>
                      <a:pt x="39" y="11"/>
                    </a:lnTo>
                    <a:lnTo>
                      <a:pt x="38" y="10"/>
                    </a:lnTo>
                    <a:lnTo>
                      <a:pt x="37" y="8"/>
                    </a:lnTo>
                    <a:lnTo>
                      <a:pt x="36" y="7"/>
                    </a:lnTo>
                    <a:lnTo>
                      <a:pt x="35" y="5"/>
                    </a:lnTo>
                    <a:lnTo>
                      <a:pt x="34" y="4"/>
                    </a:lnTo>
                    <a:lnTo>
                      <a:pt x="32" y="3"/>
                    </a:lnTo>
                    <a:lnTo>
                      <a:pt x="31" y="2"/>
                    </a:lnTo>
                    <a:lnTo>
                      <a:pt x="29" y="1"/>
                    </a:lnTo>
                    <a:lnTo>
                      <a:pt x="28" y="0"/>
                    </a:lnTo>
                    <a:lnTo>
                      <a:pt x="26" y="0"/>
                    </a:lnTo>
                    <a:lnTo>
                      <a:pt x="24" y="0"/>
                    </a:lnTo>
                    <a:lnTo>
                      <a:pt x="23" y="0"/>
                    </a:lnTo>
                    <a:lnTo>
                      <a:pt x="21" y="0"/>
                    </a:lnTo>
                    <a:lnTo>
                      <a:pt x="19" y="0"/>
                    </a:lnTo>
                    <a:lnTo>
                      <a:pt x="18" y="0"/>
                    </a:lnTo>
                    <a:lnTo>
                      <a:pt x="16" y="1"/>
                    </a:lnTo>
                    <a:lnTo>
                      <a:pt x="15" y="2"/>
                    </a:lnTo>
                    <a:lnTo>
                      <a:pt x="12" y="3"/>
                    </a:lnTo>
                    <a:lnTo>
                      <a:pt x="11" y="4"/>
                    </a:lnTo>
                    <a:lnTo>
                      <a:pt x="10" y="5"/>
                    </a:lnTo>
                    <a:lnTo>
                      <a:pt x="9" y="7"/>
                    </a:lnTo>
                    <a:lnTo>
                      <a:pt x="8" y="8"/>
                    </a:lnTo>
                    <a:lnTo>
                      <a:pt x="7" y="10"/>
                    </a:lnTo>
                    <a:lnTo>
                      <a:pt x="6" y="11"/>
                    </a:lnTo>
                    <a:lnTo>
                      <a:pt x="5" y="14"/>
                    </a:lnTo>
                    <a:lnTo>
                      <a:pt x="5" y="16"/>
                    </a:lnTo>
                    <a:lnTo>
                      <a:pt x="5" y="18"/>
                    </a:lnTo>
                    <a:lnTo>
                      <a:pt x="5"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2" y="194"/>
                    </a:lnTo>
                    <a:lnTo>
                      <a:pt x="15" y="196"/>
                    </a:lnTo>
                    <a:lnTo>
                      <a:pt x="17"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571" name="Freeform 488"/>
              <p:cNvSpPr>
                <a:spLocks/>
              </p:cNvSpPr>
              <p:nvPr/>
            </p:nvSpPr>
            <p:spPr bwMode="auto">
              <a:xfrm>
                <a:off x="4715" y="1275"/>
                <a:ext cx="2" cy="9"/>
              </a:xfrm>
              <a:custGeom>
                <a:avLst/>
                <a:gdLst>
                  <a:gd name="T0" fmla="*/ 1 w 46"/>
                  <a:gd name="T1" fmla="*/ 9 h 209"/>
                  <a:gd name="T2" fmla="*/ 1 w 46"/>
                  <a:gd name="T3" fmla="*/ 9 h 209"/>
                  <a:gd name="T4" fmla="*/ 1 w 46"/>
                  <a:gd name="T5" fmla="*/ 9 h 209"/>
                  <a:gd name="T6" fmla="*/ 1 w 46"/>
                  <a:gd name="T7" fmla="*/ 9 h 209"/>
                  <a:gd name="T8" fmla="*/ 2 w 46"/>
                  <a:gd name="T9" fmla="*/ 8 h 209"/>
                  <a:gd name="T10" fmla="*/ 2 w 46"/>
                  <a:gd name="T11" fmla="*/ 8 h 209"/>
                  <a:gd name="T12" fmla="*/ 2 w 46"/>
                  <a:gd name="T13" fmla="*/ 8 h 209"/>
                  <a:gd name="T14" fmla="*/ 2 w 46"/>
                  <a:gd name="T15" fmla="*/ 8 h 209"/>
                  <a:gd name="T16" fmla="*/ 1 w 46"/>
                  <a:gd name="T17" fmla="*/ 1 h 209"/>
                  <a:gd name="T18" fmla="*/ 1 w 46"/>
                  <a:gd name="T19" fmla="*/ 1 h 209"/>
                  <a:gd name="T20" fmla="*/ 1 w 46"/>
                  <a:gd name="T21" fmla="*/ 1 h 209"/>
                  <a:gd name="T22" fmla="*/ 1 w 46"/>
                  <a:gd name="T23" fmla="*/ 0 h 209"/>
                  <a:gd name="T24" fmla="*/ 1 w 46"/>
                  <a:gd name="T25" fmla="*/ 0 h 209"/>
                  <a:gd name="T26" fmla="*/ 1 w 46"/>
                  <a:gd name="T27" fmla="*/ 0 h 209"/>
                  <a:gd name="T28" fmla="*/ 1 w 46"/>
                  <a:gd name="T29" fmla="*/ 0 h 209"/>
                  <a:gd name="T30" fmla="*/ 1 w 46"/>
                  <a:gd name="T31" fmla="*/ 0 h 209"/>
                  <a:gd name="T32" fmla="*/ 1 w 46"/>
                  <a:gd name="T33" fmla="*/ 0 h 209"/>
                  <a:gd name="T34" fmla="*/ 1 w 46"/>
                  <a:gd name="T35" fmla="*/ 0 h 209"/>
                  <a:gd name="T36" fmla="*/ 0 w 46"/>
                  <a:gd name="T37" fmla="*/ 0 h 209"/>
                  <a:gd name="T38" fmla="*/ 0 w 46"/>
                  <a:gd name="T39" fmla="*/ 0 h 209"/>
                  <a:gd name="T40" fmla="*/ 0 w 46"/>
                  <a:gd name="T41" fmla="*/ 0 h 209"/>
                  <a:gd name="T42" fmla="*/ 0 w 46"/>
                  <a:gd name="T43" fmla="*/ 0 h 209"/>
                  <a:gd name="T44" fmla="*/ 0 w 46"/>
                  <a:gd name="T45" fmla="*/ 1 h 209"/>
                  <a:gd name="T46" fmla="*/ 0 w 46"/>
                  <a:gd name="T47" fmla="*/ 1 h 209"/>
                  <a:gd name="T48" fmla="*/ 0 w 46"/>
                  <a:gd name="T49" fmla="*/ 1 h 209"/>
                  <a:gd name="T50" fmla="*/ 0 w 46"/>
                  <a:gd name="T51" fmla="*/ 8 h 209"/>
                  <a:gd name="T52" fmla="*/ 0 w 46"/>
                  <a:gd name="T53" fmla="*/ 8 h 209"/>
                  <a:gd name="T54" fmla="*/ 0 w 46"/>
                  <a:gd name="T55" fmla="*/ 9 h 209"/>
                  <a:gd name="T56" fmla="*/ 0 w 46"/>
                  <a:gd name="T57" fmla="*/ 9 h 209"/>
                  <a:gd name="T58" fmla="*/ 0 w 46"/>
                  <a:gd name="T59" fmla="*/ 9 h 209"/>
                  <a:gd name="T60" fmla="*/ 0 w 46"/>
                  <a:gd name="T61" fmla="*/ 9 h 209"/>
                  <a:gd name="T62" fmla="*/ 1 w 46"/>
                  <a:gd name="T63" fmla="*/ 9 h 209"/>
                  <a:gd name="T64" fmla="*/ 1 w 46"/>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9"/>
                  <a:gd name="T101" fmla="*/ 46 w 46"/>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9">
                    <a:moveTo>
                      <a:pt x="17" y="209"/>
                    </a:moveTo>
                    <a:lnTo>
                      <a:pt x="18" y="208"/>
                    </a:lnTo>
                    <a:lnTo>
                      <a:pt x="21" y="208"/>
                    </a:lnTo>
                    <a:lnTo>
                      <a:pt x="23" y="206"/>
                    </a:lnTo>
                    <a:lnTo>
                      <a:pt x="25" y="205"/>
                    </a:lnTo>
                    <a:lnTo>
                      <a:pt x="27" y="203"/>
                    </a:lnTo>
                    <a:lnTo>
                      <a:pt x="30" y="201"/>
                    </a:lnTo>
                    <a:lnTo>
                      <a:pt x="32" y="199"/>
                    </a:lnTo>
                    <a:lnTo>
                      <a:pt x="34" y="197"/>
                    </a:lnTo>
                    <a:lnTo>
                      <a:pt x="36" y="194"/>
                    </a:lnTo>
                    <a:lnTo>
                      <a:pt x="39" y="191"/>
                    </a:lnTo>
                    <a:lnTo>
                      <a:pt x="41" y="189"/>
                    </a:lnTo>
                    <a:lnTo>
                      <a:pt x="43" y="186"/>
                    </a:lnTo>
                    <a:lnTo>
                      <a:pt x="44" y="184"/>
                    </a:lnTo>
                    <a:lnTo>
                      <a:pt x="45" y="181"/>
                    </a:lnTo>
                    <a:lnTo>
                      <a:pt x="45" y="178"/>
                    </a:lnTo>
                    <a:lnTo>
                      <a:pt x="46" y="176"/>
                    </a:lnTo>
                    <a:lnTo>
                      <a:pt x="34" y="21"/>
                    </a:lnTo>
                    <a:lnTo>
                      <a:pt x="33" y="17"/>
                    </a:lnTo>
                    <a:lnTo>
                      <a:pt x="33" y="15"/>
                    </a:lnTo>
                    <a:lnTo>
                      <a:pt x="33" y="14"/>
                    </a:lnTo>
                    <a:lnTo>
                      <a:pt x="32" y="12"/>
                    </a:lnTo>
                    <a:lnTo>
                      <a:pt x="32" y="10"/>
                    </a:lnTo>
                    <a:lnTo>
                      <a:pt x="31" y="8"/>
                    </a:lnTo>
                    <a:lnTo>
                      <a:pt x="30" y="7"/>
                    </a:lnTo>
                    <a:lnTo>
                      <a:pt x="29" y="5"/>
                    </a:lnTo>
                    <a:lnTo>
                      <a:pt x="28" y="4"/>
                    </a:lnTo>
                    <a:lnTo>
                      <a:pt x="26" y="3"/>
                    </a:lnTo>
                    <a:lnTo>
                      <a:pt x="25" y="2"/>
                    </a:lnTo>
                    <a:lnTo>
                      <a:pt x="23" y="1"/>
                    </a:lnTo>
                    <a:lnTo>
                      <a:pt x="22" y="0"/>
                    </a:lnTo>
                    <a:lnTo>
                      <a:pt x="20" y="0"/>
                    </a:lnTo>
                    <a:lnTo>
                      <a:pt x="18" y="0"/>
                    </a:lnTo>
                    <a:lnTo>
                      <a:pt x="17" y="0"/>
                    </a:lnTo>
                    <a:lnTo>
                      <a:pt x="15" y="0"/>
                    </a:lnTo>
                    <a:lnTo>
                      <a:pt x="13" y="0"/>
                    </a:lnTo>
                    <a:lnTo>
                      <a:pt x="12" y="0"/>
                    </a:lnTo>
                    <a:lnTo>
                      <a:pt x="10" y="1"/>
                    </a:lnTo>
                    <a:lnTo>
                      <a:pt x="9" y="2"/>
                    </a:lnTo>
                    <a:lnTo>
                      <a:pt x="7" y="3"/>
                    </a:lnTo>
                    <a:lnTo>
                      <a:pt x="6" y="4"/>
                    </a:lnTo>
                    <a:lnTo>
                      <a:pt x="5" y="6"/>
                    </a:lnTo>
                    <a:lnTo>
                      <a:pt x="4" y="7"/>
                    </a:lnTo>
                    <a:lnTo>
                      <a:pt x="3" y="9"/>
                    </a:lnTo>
                    <a:lnTo>
                      <a:pt x="2" y="11"/>
                    </a:lnTo>
                    <a:lnTo>
                      <a:pt x="1" y="13"/>
                    </a:lnTo>
                    <a:lnTo>
                      <a:pt x="0" y="15"/>
                    </a:lnTo>
                    <a:lnTo>
                      <a:pt x="0" y="17"/>
                    </a:lnTo>
                    <a:lnTo>
                      <a:pt x="0" y="19"/>
                    </a:lnTo>
                    <a:lnTo>
                      <a:pt x="0" y="23"/>
                    </a:lnTo>
                    <a:lnTo>
                      <a:pt x="0" y="192"/>
                    </a:lnTo>
                    <a:lnTo>
                      <a:pt x="0" y="193"/>
                    </a:lnTo>
                    <a:lnTo>
                      <a:pt x="0" y="195"/>
                    </a:lnTo>
                    <a:lnTo>
                      <a:pt x="0" y="196"/>
                    </a:lnTo>
                    <a:lnTo>
                      <a:pt x="1" y="198"/>
                    </a:lnTo>
                    <a:lnTo>
                      <a:pt x="2" y="199"/>
                    </a:lnTo>
                    <a:lnTo>
                      <a:pt x="3" y="200"/>
                    </a:lnTo>
                    <a:lnTo>
                      <a:pt x="4" y="202"/>
                    </a:lnTo>
                    <a:lnTo>
                      <a:pt x="5" y="203"/>
                    </a:lnTo>
                    <a:lnTo>
                      <a:pt x="6" y="204"/>
                    </a:lnTo>
                    <a:lnTo>
                      <a:pt x="7" y="205"/>
                    </a:lnTo>
                    <a:lnTo>
                      <a:pt x="9" y="206"/>
                    </a:lnTo>
                    <a:lnTo>
                      <a:pt x="10" y="207"/>
                    </a:lnTo>
                    <a:lnTo>
                      <a:pt x="12" y="208"/>
                    </a:lnTo>
                    <a:lnTo>
                      <a:pt x="13" y="208"/>
                    </a:lnTo>
                    <a:lnTo>
                      <a:pt x="15" y="208"/>
                    </a:lnTo>
                    <a:lnTo>
                      <a:pt x="17" y="209"/>
                    </a:lnTo>
                    <a:close/>
                  </a:path>
                </a:pathLst>
              </a:custGeom>
              <a:solidFill>
                <a:srgbClr val="C2D5D7"/>
              </a:solidFill>
              <a:ln w="0">
                <a:solidFill>
                  <a:srgbClr val="000000"/>
                </a:solidFill>
                <a:round/>
                <a:headEnd/>
                <a:tailEnd/>
              </a:ln>
            </p:spPr>
            <p:txBody>
              <a:bodyPr/>
              <a:lstStyle/>
              <a:p>
                <a:pPr algn="ctr"/>
                <a:endParaRPr lang="en-US" sz="1800"/>
              </a:p>
            </p:txBody>
          </p:sp>
          <p:sp>
            <p:nvSpPr>
              <p:cNvPr id="309572" name="Freeform 489"/>
              <p:cNvSpPr>
                <a:spLocks/>
              </p:cNvSpPr>
              <p:nvPr/>
            </p:nvSpPr>
            <p:spPr bwMode="auto">
              <a:xfrm>
                <a:off x="4696" y="1275"/>
                <a:ext cx="19" cy="4"/>
              </a:xfrm>
              <a:custGeom>
                <a:avLst/>
                <a:gdLst>
                  <a:gd name="T0" fmla="*/ 17 w 421"/>
                  <a:gd name="T1" fmla="*/ 4 h 99"/>
                  <a:gd name="T2" fmla="*/ 18 w 421"/>
                  <a:gd name="T3" fmla="*/ 4 h 99"/>
                  <a:gd name="T4" fmla="*/ 18 w 421"/>
                  <a:gd name="T5" fmla="*/ 4 h 99"/>
                  <a:gd name="T6" fmla="*/ 18 w 421"/>
                  <a:gd name="T7" fmla="*/ 4 h 99"/>
                  <a:gd name="T8" fmla="*/ 19 w 421"/>
                  <a:gd name="T9" fmla="*/ 4 h 99"/>
                  <a:gd name="T10" fmla="*/ 19 w 421"/>
                  <a:gd name="T11" fmla="*/ 3 h 99"/>
                  <a:gd name="T12" fmla="*/ 19 w 421"/>
                  <a:gd name="T13" fmla="*/ 3 h 99"/>
                  <a:gd name="T14" fmla="*/ 19 w 421"/>
                  <a:gd name="T15" fmla="*/ 3 h 99"/>
                  <a:gd name="T16" fmla="*/ 19 w 421"/>
                  <a:gd name="T17" fmla="*/ 1 h 99"/>
                  <a:gd name="T18" fmla="*/ 19 w 421"/>
                  <a:gd name="T19" fmla="*/ 1 h 99"/>
                  <a:gd name="T20" fmla="*/ 19 w 421"/>
                  <a:gd name="T21" fmla="*/ 1 h 99"/>
                  <a:gd name="T22" fmla="*/ 19 w 421"/>
                  <a:gd name="T23" fmla="*/ 1 h 99"/>
                  <a:gd name="T24" fmla="*/ 18 w 421"/>
                  <a:gd name="T25" fmla="*/ 0 h 99"/>
                  <a:gd name="T26" fmla="*/ 18 w 421"/>
                  <a:gd name="T27" fmla="*/ 0 h 99"/>
                  <a:gd name="T28" fmla="*/ 18 w 421"/>
                  <a:gd name="T29" fmla="*/ 0 h 99"/>
                  <a:gd name="T30" fmla="*/ 17 w 421"/>
                  <a:gd name="T31" fmla="*/ 0 h 99"/>
                  <a:gd name="T32" fmla="*/ 17 w 421"/>
                  <a:gd name="T33" fmla="*/ 0 h 99"/>
                  <a:gd name="T34" fmla="*/ 2 w 421"/>
                  <a:gd name="T35" fmla="*/ 0 h 99"/>
                  <a:gd name="T36" fmla="*/ 1 w 421"/>
                  <a:gd name="T37" fmla="*/ 0 h 99"/>
                  <a:gd name="T38" fmla="*/ 1 w 421"/>
                  <a:gd name="T39" fmla="*/ 0 h 99"/>
                  <a:gd name="T40" fmla="*/ 1 w 421"/>
                  <a:gd name="T41" fmla="*/ 0 h 99"/>
                  <a:gd name="T42" fmla="*/ 0 w 421"/>
                  <a:gd name="T43" fmla="*/ 0 h 99"/>
                  <a:gd name="T44" fmla="*/ 0 w 421"/>
                  <a:gd name="T45" fmla="*/ 1 h 99"/>
                  <a:gd name="T46" fmla="*/ 0 w 421"/>
                  <a:gd name="T47" fmla="*/ 1 h 99"/>
                  <a:gd name="T48" fmla="*/ 0 w 421"/>
                  <a:gd name="T49" fmla="*/ 1 h 99"/>
                  <a:gd name="T50" fmla="*/ 0 w 421"/>
                  <a:gd name="T51" fmla="*/ 3 h 99"/>
                  <a:gd name="T52" fmla="*/ 0 w 421"/>
                  <a:gd name="T53" fmla="*/ 3 h 99"/>
                  <a:gd name="T54" fmla="*/ 0 w 421"/>
                  <a:gd name="T55" fmla="*/ 3 h 99"/>
                  <a:gd name="T56" fmla="*/ 0 w 421"/>
                  <a:gd name="T57" fmla="*/ 3 h 99"/>
                  <a:gd name="T58" fmla="*/ 1 w 421"/>
                  <a:gd name="T59" fmla="*/ 4 h 99"/>
                  <a:gd name="T60" fmla="*/ 1 w 421"/>
                  <a:gd name="T61" fmla="*/ 4 h 99"/>
                  <a:gd name="T62" fmla="*/ 1 w 421"/>
                  <a:gd name="T63" fmla="*/ 4 h 99"/>
                  <a:gd name="T64" fmla="*/ 2 w 421"/>
                  <a:gd name="T65" fmla="*/ 4 h 99"/>
                  <a:gd name="T66" fmla="*/ 2 w 42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1"/>
                  <a:gd name="T103" fmla="*/ 0 h 99"/>
                  <a:gd name="T104" fmla="*/ 421 w 42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1" h="99">
                    <a:moveTo>
                      <a:pt x="376" y="99"/>
                    </a:moveTo>
                    <a:lnTo>
                      <a:pt x="380" y="98"/>
                    </a:lnTo>
                    <a:lnTo>
                      <a:pt x="385" y="98"/>
                    </a:lnTo>
                    <a:lnTo>
                      <a:pt x="390" y="97"/>
                    </a:lnTo>
                    <a:lnTo>
                      <a:pt x="394" y="96"/>
                    </a:lnTo>
                    <a:lnTo>
                      <a:pt x="398" y="95"/>
                    </a:lnTo>
                    <a:lnTo>
                      <a:pt x="401" y="93"/>
                    </a:lnTo>
                    <a:lnTo>
                      <a:pt x="405" y="91"/>
                    </a:lnTo>
                    <a:lnTo>
                      <a:pt x="408" y="89"/>
                    </a:lnTo>
                    <a:lnTo>
                      <a:pt x="411" y="87"/>
                    </a:lnTo>
                    <a:lnTo>
                      <a:pt x="413" y="85"/>
                    </a:lnTo>
                    <a:lnTo>
                      <a:pt x="415" y="82"/>
                    </a:lnTo>
                    <a:lnTo>
                      <a:pt x="417" y="80"/>
                    </a:lnTo>
                    <a:lnTo>
                      <a:pt x="419" y="77"/>
                    </a:lnTo>
                    <a:lnTo>
                      <a:pt x="420" y="74"/>
                    </a:lnTo>
                    <a:lnTo>
                      <a:pt x="420" y="70"/>
                    </a:lnTo>
                    <a:lnTo>
                      <a:pt x="421" y="67"/>
                    </a:lnTo>
                    <a:lnTo>
                      <a:pt x="421" y="33"/>
                    </a:lnTo>
                    <a:lnTo>
                      <a:pt x="420" y="28"/>
                    </a:lnTo>
                    <a:lnTo>
                      <a:pt x="420" y="25"/>
                    </a:lnTo>
                    <a:lnTo>
                      <a:pt x="419" y="22"/>
                    </a:lnTo>
                    <a:lnTo>
                      <a:pt x="417" y="19"/>
                    </a:lnTo>
                    <a:lnTo>
                      <a:pt x="415" y="16"/>
                    </a:lnTo>
                    <a:lnTo>
                      <a:pt x="413" y="13"/>
                    </a:lnTo>
                    <a:lnTo>
                      <a:pt x="411" y="11"/>
                    </a:lnTo>
                    <a:lnTo>
                      <a:pt x="408" y="9"/>
                    </a:lnTo>
                    <a:lnTo>
                      <a:pt x="405" y="7"/>
                    </a:lnTo>
                    <a:lnTo>
                      <a:pt x="401" y="5"/>
                    </a:lnTo>
                    <a:lnTo>
                      <a:pt x="398" y="3"/>
                    </a:lnTo>
                    <a:lnTo>
                      <a:pt x="394" y="2"/>
                    </a:lnTo>
                    <a:lnTo>
                      <a:pt x="390" y="1"/>
                    </a:lnTo>
                    <a:lnTo>
                      <a:pt x="385" y="0"/>
                    </a:lnTo>
                    <a:lnTo>
                      <a:pt x="380" y="0"/>
                    </a:lnTo>
                    <a:lnTo>
                      <a:pt x="376" y="0"/>
                    </a:lnTo>
                    <a:lnTo>
                      <a:pt x="46" y="0"/>
                    </a:lnTo>
                    <a:lnTo>
                      <a:pt x="40" y="0"/>
                    </a:lnTo>
                    <a:lnTo>
                      <a:pt x="36" y="0"/>
                    </a:lnTo>
                    <a:lnTo>
                      <a:pt x="32" y="1"/>
                    </a:lnTo>
                    <a:lnTo>
                      <a:pt x="28" y="2"/>
                    </a:lnTo>
                    <a:lnTo>
                      <a:pt x="24" y="3"/>
                    </a:lnTo>
                    <a:lnTo>
                      <a:pt x="20" y="5"/>
                    </a:lnTo>
                    <a:lnTo>
                      <a:pt x="17" y="7"/>
                    </a:lnTo>
                    <a:lnTo>
                      <a:pt x="14" y="9"/>
                    </a:lnTo>
                    <a:lnTo>
                      <a:pt x="11" y="11"/>
                    </a:lnTo>
                    <a:lnTo>
                      <a:pt x="8" y="13"/>
                    </a:lnTo>
                    <a:lnTo>
                      <a:pt x="6" y="16"/>
                    </a:lnTo>
                    <a:lnTo>
                      <a:pt x="4" y="19"/>
                    </a:lnTo>
                    <a:lnTo>
                      <a:pt x="3" y="22"/>
                    </a:lnTo>
                    <a:lnTo>
                      <a:pt x="0" y="25"/>
                    </a:lnTo>
                    <a:lnTo>
                      <a:pt x="0" y="28"/>
                    </a:lnTo>
                    <a:lnTo>
                      <a:pt x="0" y="33"/>
                    </a:lnTo>
                    <a:lnTo>
                      <a:pt x="0" y="67"/>
                    </a:lnTo>
                    <a:lnTo>
                      <a:pt x="0" y="70"/>
                    </a:lnTo>
                    <a:lnTo>
                      <a:pt x="0" y="74"/>
                    </a:lnTo>
                    <a:lnTo>
                      <a:pt x="3" y="77"/>
                    </a:lnTo>
                    <a:lnTo>
                      <a:pt x="4" y="80"/>
                    </a:lnTo>
                    <a:lnTo>
                      <a:pt x="6" y="82"/>
                    </a:lnTo>
                    <a:lnTo>
                      <a:pt x="8" y="85"/>
                    </a:lnTo>
                    <a:lnTo>
                      <a:pt x="11" y="87"/>
                    </a:lnTo>
                    <a:lnTo>
                      <a:pt x="14" y="89"/>
                    </a:lnTo>
                    <a:lnTo>
                      <a:pt x="17" y="91"/>
                    </a:lnTo>
                    <a:lnTo>
                      <a:pt x="20" y="93"/>
                    </a:lnTo>
                    <a:lnTo>
                      <a:pt x="24" y="95"/>
                    </a:lnTo>
                    <a:lnTo>
                      <a:pt x="28" y="96"/>
                    </a:lnTo>
                    <a:lnTo>
                      <a:pt x="32" y="97"/>
                    </a:lnTo>
                    <a:lnTo>
                      <a:pt x="36" y="98"/>
                    </a:lnTo>
                    <a:lnTo>
                      <a:pt x="40" y="98"/>
                    </a:lnTo>
                    <a:lnTo>
                      <a:pt x="46" y="99"/>
                    </a:lnTo>
                    <a:lnTo>
                      <a:pt x="376" y="99"/>
                    </a:lnTo>
                    <a:close/>
                  </a:path>
                </a:pathLst>
              </a:custGeom>
              <a:solidFill>
                <a:srgbClr val="CED9D9"/>
              </a:solidFill>
              <a:ln w="0">
                <a:solidFill>
                  <a:srgbClr val="000000"/>
                </a:solidFill>
                <a:round/>
                <a:headEnd/>
                <a:tailEnd/>
              </a:ln>
            </p:spPr>
            <p:txBody>
              <a:bodyPr/>
              <a:lstStyle/>
              <a:p>
                <a:pPr algn="ctr"/>
                <a:endParaRPr lang="en-US" sz="1800"/>
              </a:p>
            </p:txBody>
          </p:sp>
          <p:sp>
            <p:nvSpPr>
              <p:cNvPr id="309573" name="Freeform 490"/>
              <p:cNvSpPr>
                <a:spLocks/>
              </p:cNvSpPr>
              <p:nvPr/>
            </p:nvSpPr>
            <p:spPr bwMode="auto">
              <a:xfrm>
                <a:off x="4697" y="1279"/>
                <a:ext cx="17" cy="6"/>
              </a:xfrm>
              <a:custGeom>
                <a:avLst/>
                <a:gdLst>
                  <a:gd name="T0" fmla="*/ 17 w 410"/>
                  <a:gd name="T1" fmla="*/ 3 h 121"/>
                  <a:gd name="T2" fmla="*/ 17 w 410"/>
                  <a:gd name="T3" fmla="*/ 3 h 121"/>
                  <a:gd name="T4" fmla="*/ 17 w 410"/>
                  <a:gd name="T5" fmla="*/ 4 h 121"/>
                  <a:gd name="T6" fmla="*/ 17 w 410"/>
                  <a:gd name="T7" fmla="*/ 4 h 121"/>
                  <a:gd name="T8" fmla="*/ 17 w 410"/>
                  <a:gd name="T9" fmla="*/ 4 h 121"/>
                  <a:gd name="T10" fmla="*/ 17 w 410"/>
                  <a:gd name="T11" fmla="*/ 4 h 121"/>
                  <a:gd name="T12" fmla="*/ 17 w 410"/>
                  <a:gd name="T13" fmla="*/ 5 h 121"/>
                  <a:gd name="T14" fmla="*/ 17 w 410"/>
                  <a:gd name="T15" fmla="*/ 5 h 121"/>
                  <a:gd name="T16" fmla="*/ 16 w 410"/>
                  <a:gd name="T17" fmla="*/ 5 h 121"/>
                  <a:gd name="T18" fmla="*/ 16 w 410"/>
                  <a:gd name="T19" fmla="*/ 5 h 121"/>
                  <a:gd name="T20" fmla="*/ 16 w 410"/>
                  <a:gd name="T21" fmla="*/ 6 h 121"/>
                  <a:gd name="T22" fmla="*/ 16 w 410"/>
                  <a:gd name="T23" fmla="*/ 6 h 121"/>
                  <a:gd name="T24" fmla="*/ 16 w 410"/>
                  <a:gd name="T25" fmla="*/ 6 h 121"/>
                  <a:gd name="T26" fmla="*/ 16 w 410"/>
                  <a:gd name="T27" fmla="*/ 6 h 121"/>
                  <a:gd name="T28" fmla="*/ 15 w 410"/>
                  <a:gd name="T29" fmla="*/ 6 h 121"/>
                  <a:gd name="T30" fmla="*/ 15 w 410"/>
                  <a:gd name="T31" fmla="*/ 6 h 121"/>
                  <a:gd name="T32" fmla="*/ 15 w 410"/>
                  <a:gd name="T33" fmla="*/ 6 h 121"/>
                  <a:gd name="T34" fmla="*/ 2 w 410"/>
                  <a:gd name="T35" fmla="*/ 6 h 121"/>
                  <a:gd name="T36" fmla="*/ 2 w 410"/>
                  <a:gd name="T37" fmla="*/ 6 h 121"/>
                  <a:gd name="T38" fmla="*/ 1 w 410"/>
                  <a:gd name="T39" fmla="*/ 6 h 121"/>
                  <a:gd name="T40" fmla="*/ 1 w 410"/>
                  <a:gd name="T41" fmla="*/ 6 h 121"/>
                  <a:gd name="T42" fmla="*/ 1 w 410"/>
                  <a:gd name="T43" fmla="*/ 6 h 121"/>
                  <a:gd name="T44" fmla="*/ 1 w 410"/>
                  <a:gd name="T45" fmla="*/ 6 h 121"/>
                  <a:gd name="T46" fmla="*/ 1 w 410"/>
                  <a:gd name="T47" fmla="*/ 6 h 121"/>
                  <a:gd name="T48" fmla="*/ 1 w 410"/>
                  <a:gd name="T49" fmla="*/ 5 h 121"/>
                  <a:gd name="T50" fmla="*/ 0 w 410"/>
                  <a:gd name="T51" fmla="*/ 5 h 121"/>
                  <a:gd name="T52" fmla="*/ 0 w 410"/>
                  <a:gd name="T53" fmla="*/ 5 h 121"/>
                  <a:gd name="T54" fmla="*/ 0 w 410"/>
                  <a:gd name="T55" fmla="*/ 5 h 121"/>
                  <a:gd name="T56" fmla="*/ 0 w 410"/>
                  <a:gd name="T57" fmla="*/ 4 h 121"/>
                  <a:gd name="T58" fmla="*/ 0 w 410"/>
                  <a:gd name="T59" fmla="*/ 4 h 121"/>
                  <a:gd name="T60" fmla="*/ 0 w 410"/>
                  <a:gd name="T61" fmla="*/ 4 h 121"/>
                  <a:gd name="T62" fmla="*/ 0 w 410"/>
                  <a:gd name="T63" fmla="*/ 4 h 121"/>
                  <a:gd name="T64" fmla="*/ 0 w 410"/>
                  <a:gd name="T65" fmla="*/ 3 h 121"/>
                  <a:gd name="T66" fmla="*/ 0 w 410"/>
                  <a:gd name="T67" fmla="*/ 3 h 121"/>
                  <a:gd name="T68" fmla="*/ 0 w 410"/>
                  <a:gd name="T69" fmla="*/ 0 h 121"/>
                  <a:gd name="T70" fmla="*/ 17 w 410"/>
                  <a:gd name="T71" fmla="*/ 0 h 121"/>
                  <a:gd name="T72" fmla="*/ 17 w 410"/>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0"/>
                  <a:gd name="T112" fmla="*/ 0 h 121"/>
                  <a:gd name="T113" fmla="*/ 410 w 410"/>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0" h="121">
                    <a:moveTo>
                      <a:pt x="410" y="61"/>
                    </a:moveTo>
                    <a:lnTo>
                      <a:pt x="409" y="67"/>
                    </a:lnTo>
                    <a:lnTo>
                      <a:pt x="409" y="73"/>
                    </a:lnTo>
                    <a:lnTo>
                      <a:pt x="408" y="78"/>
                    </a:lnTo>
                    <a:lnTo>
                      <a:pt x="406" y="85"/>
                    </a:lnTo>
                    <a:lnTo>
                      <a:pt x="404" y="90"/>
                    </a:lnTo>
                    <a:lnTo>
                      <a:pt x="402" y="95"/>
                    </a:lnTo>
                    <a:lnTo>
                      <a:pt x="400" y="99"/>
                    </a:lnTo>
                    <a:lnTo>
                      <a:pt x="397" y="103"/>
                    </a:lnTo>
                    <a:lnTo>
                      <a:pt x="394" y="107"/>
                    </a:lnTo>
                    <a:lnTo>
                      <a:pt x="390" y="111"/>
                    </a:lnTo>
                    <a:lnTo>
                      <a:pt x="386" y="113"/>
                    </a:lnTo>
                    <a:lnTo>
                      <a:pt x="382" y="116"/>
                    </a:lnTo>
                    <a:lnTo>
                      <a:pt x="377" y="118"/>
                    </a:lnTo>
                    <a:lnTo>
                      <a:pt x="372" y="119"/>
                    </a:lnTo>
                    <a:lnTo>
                      <a:pt x="367" y="120"/>
                    </a:lnTo>
                    <a:lnTo>
                      <a:pt x="362" y="121"/>
                    </a:lnTo>
                    <a:lnTo>
                      <a:pt x="47" y="121"/>
                    </a:lnTo>
                    <a:lnTo>
                      <a:pt x="41" y="120"/>
                    </a:lnTo>
                    <a:lnTo>
                      <a:pt x="36" y="119"/>
                    </a:lnTo>
                    <a:lnTo>
                      <a:pt x="31" y="118"/>
                    </a:lnTo>
                    <a:lnTo>
                      <a:pt x="27" y="116"/>
                    </a:lnTo>
                    <a:lnTo>
                      <a:pt x="22"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7" y="0"/>
                    </a:lnTo>
                    <a:lnTo>
                      <a:pt x="410" y="61"/>
                    </a:lnTo>
                    <a:close/>
                  </a:path>
                </a:pathLst>
              </a:custGeom>
              <a:solidFill>
                <a:srgbClr val="A9B6B5"/>
              </a:solidFill>
              <a:ln w="0">
                <a:solidFill>
                  <a:srgbClr val="000000"/>
                </a:solidFill>
                <a:round/>
                <a:headEnd/>
                <a:tailEnd/>
              </a:ln>
            </p:spPr>
            <p:txBody>
              <a:bodyPr/>
              <a:lstStyle/>
              <a:p>
                <a:pPr algn="ctr"/>
                <a:endParaRPr lang="en-US" sz="1800"/>
              </a:p>
            </p:txBody>
          </p:sp>
          <p:sp>
            <p:nvSpPr>
              <p:cNvPr id="309574" name="Freeform 491"/>
              <p:cNvSpPr>
                <a:spLocks/>
              </p:cNvSpPr>
              <p:nvPr/>
            </p:nvSpPr>
            <p:spPr bwMode="auto">
              <a:xfrm>
                <a:off x="4694" y="1276"/>
                <a:ext cx="2" cy="8"/>
              </a:xfrm>
              <a:custGeom>
                <a:avLst/>
                <a:gdLst>
                  <a:gd name="T0" fmla="*/ 1 w 41"/>
                  <a:gd name="T1" fmla="*/ 8 h 200"/>
                  <a:gd name="T2" fmla="*/ 1 w 41"/>
                  <a:gd name="T3" fmla="*/ 8 h 200"/>
                  <a:gd name="T4" fmla="*/ 2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0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3" y="200"/>
                    </a:moveTo>
                    <a:lnTo>
                      <a:pt x="24" y="199"/>
                    </a:lnTo>
                    <a:lnTo>
                      <a:pt x="26" y="199"/>
                    </a:lnTo>
                    <a:lnTo>
                      <a:pt x="28" y="199"/>
                    </a:lnTo>
                    <a:lnTo>
                      <a:pt x="29" y="198"/>
                    </a:lnTo>
                    <a:lnTo>
                      <a:pt x="31" y="197"/>
                    </a:lnTo>
                    <a:lnTo>
                      <a:pt x="32" y="196"/>
                    </a:lnTo>
                    <a:lnTo>
                      <a:pt x="34" y="195"/>
                    </a:lnTo>
                    <a:lnTo>
                      <a:pt x="35" y="194"/>
                    </a:lnTo>
                    <a:lnTo>
                      <a:pt x="36" y="193"/>
                    </a:lnTo>
                    <a:lnTo>
                      <a:pt x="37" y="191"/>
                    </a:lnTo>
                    <a:lnTo>
                      <a:pt x="38" y="190"/>
                    </a:lnTo>
                    <a:lnTo>
                      <a:pt x="39" y="188"/>
                    </a:lnTo>
                    <a:lnTo>
                      <a:pt x="40" y="186"/>
                    </a:lnTo>
                    <a:lnTo>
                      <a:pt x="40" y="184"/>
                    </a:lnTo>
                    <a:lnTo>
                      <a:pt x="40" y="183"/>
                    </a:lnTo>
                    <a:lnTo>
                      <a:pt x="41" y="181"/>
                    </a:lnTo>
                    <a:lnTo>
                      <a:pt x="41" y="20"/>
                    </a:lnTo>
                    <a:lnTo>
                      <a:pt x="40" y="18"/>
                    </a:lnTo>
                    <a:lnTo>
                      <a:pt x="40" y="16"/>
                    </a:lnTo>
                    <a:lnTo>
                      <a:pt x="40" y="14"/>
                    </a:lnTo>
                    <a:lnTo>
                      <a:pt x="39" y="11"/>
                    </a:lnTo>
                    <a:lnTo>
                      <a:pt x="38" y="10"/>
                    </a:lnTo>
                    <a:lnTo>
                      <a:pt x="37" y="8"/>
                    </a:lnTo>
                    <a:lnTo>
                      <a:pt x="36" y="7"/>
                    </a:lnTo>
                    <a:lnTo>
                      <a:pt x="35" y="5"/>
                    </a:lnTo>
                    <a:lnTo>
                      <a:pt x="34" y="4"/>
                    </a:lnTo>
                    <a:lnTo>
                      <a:pt x="32" y="3"/>
                    </a:lnTo>
                    <a:lnTo>
                      <a:pt x="31" y="2"/>
                    </a:lnTo>
                    <a:lnTo>
                      <a:pt x="29" y="1"/>
                    </a:lnTo>
                    <a:lnTo>
                      <a:pt x="28" y="0"/>
                    </a:lnTo>
                    <a:lnTo>
                      <a:pt x="26" y="0"/>
                    </a:lnTo>
                    <a:lnTo>
                      <a:pt x="24" y="0"/>
                    </a:lnTo>
                    <a:lnTo>
                      <a:pt x="23" y="0"/>
                    </a:lnTo>
                    <a:lnTo>
                      <a:pt x="21" y="0"/>
                    </a:lnTo>
                    <a:lnTo>
                      <a:pt x="19" y="0"/>
                    </a:lnTo>
                    <a:lnTo>
                      <a:pt x="18" y="0"/>
                    </a:lnTo>
                    <a:lnTo>
                      <a:pt x="16" y="1"/>
                    </a:lnTo>
                    <a:lnTo>
                      <a:pt x="15" y="2"/>
                    </a:lnTo>
                    <a:lnTo>
                      <a:pt x="12" y="3"/>
                    </a:lnTo>
                    <a:lnTo>
                      <a:pt x="11" y="4"/>
                    </a:lnTo>
                    <a:lnTo>
                      <a:pt x="10" y="5"/>
                    </a:lnTo>
                    <a:lnTo>
                      <a:pt x="9" y="7"/>
                    </a:lnTo>
                    <a:lnTo>
                      <a:pt x="8" y="8"/>
                    </a:lnTo>
                    <a:lnTo>
                      <a:pt x="7" y="10"/>
                    </a:lnTo>
                    <a:lnTo>
                      <a:pt x="6" y="11"/>
                    </a:lnTo>
                    <a:lnTo>
                      <a:pt x="5" y="14"/>
                    </a:lnTo>
                    <a:lnTo>
                      <a:pt x="5" y="16"/>
                    </a:lnTo>
                    <a:lnTo>
                      <a:pt x="5" y="18"/>
                    </a:lnTo>
                    <a:lnTo>
                      <a:pt x="5"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2" y="194"/>
                    </a:lnTo>
                    <a:lnTo>
                      <a:pt x="15" y="196"/>
                    </a:lnTo>
                    <a:lnTo>
                      <a:pt x="17"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575" name="Freeform 492"/>
              <p:cNvSpPr>
                <a:spLocks/>
              </p:cNvSpPr>
              <p:nvPr/>
            </p:nvSpPr>
            <p:spPr bwMode="auto">
              <a:xfrm>
                <a:off x="4715" y="1275"/>
                <a:ext cx="2" cy="9"/>
              </a:xfrm>
              <a:custGeom>
                <a:avLst/>
                <a:gdLst>
                  <a:gd name="T0" fmla="*/ 1 w 46"/>
                  <a:gd name="T1" fmla="*/ 9 h 209"/>
                  <a:gd name="T2" fmla="*/ 1 w 46"/>
                  <a:gd name="T3" fmla="*/ 9 h 209"/>
                  <a:gd name="T4" fmla="*/ 1 w 46"/>
                  <a:gd name="T5" fmla="*/ 9 h 209"/>
                  <a:gd name="T6" fmla="*/ 1 w 46"/>
                  <a:gd name="T7" fmla="*/ 9 h 209"/>
                  <a:gd name="T8" fmla="*/ 2 w 46"/>
                  <a:gd name="T9" fmla="*/ 8 h 209"/>
                  <a:gd name="T10" fmla="*/ 2 w 46"/>
                  <a:gd name="T11" fmla="*/ 8 h 209"/>
                  <a:gd name="T12" fmla="*/ 2 w 46"/>
                  <a:gd name="T13" fmla="*/ 8 h 209"/>
                  <a:gd name="T14" fmla="*/ 2 w 46"/>
                  <a:gd name="T15" fmla="*/ 8 h 209"/>
                  <a:gd name="T16" fmla="*/ 1 w 46"/>
                  <a:gd name="T17" fmla="*/ 1 h 209"/>
                  <a:gd name="T18" fmla="*/ 1 w 46"/>
                  <a:gd name="T19" fmla="*/ 1 h 209"/>
                  <a:gd name="T20" fmla="*/ 1 w 46"/>
                  <a:gd name="T21" fmla="*/ 1 h 209"/>
                  <a:gd name="T22" fmla="*/ 1 w 46"/>
                  <a:gd name="T23" fmla="*/ 0 h 209"/>
                  <a:gd name="T24" fmla="*/ 1 w 46"/>
                  <a:gd name="T25" fmla="*/ 0 h 209"/>
                  <a:gd name="T26" fmla="*/ 1 w 46"/>
                  <a:gd name="T27" fmla="*/ 0 h 209"/>
                  <a:gd name="T28" fmla="*/ 1 w 46"/>
                  <a:gd name="T29" fmla="*/ 0 h 209"/>
                  <a:gd name="T30" fmla="*/ 1 w 46"/>
                  <a:gd name="T31" fmla="*/ 0 h 209"/>
                  <a:gd name="T32" fmla="*/ 1 w 46"/>
                  <a:gd name="T33" fmla="*/ 0 h 209"/>
                  <a:gd name="T34" fmla="*/ 1 w 46"/>
                  <a:gd name="T35" fmla="*/ 0 h 209"/>
                  <a:gd name="T36" fmla="*/ 0 w 46"/>
                  <a:gd name="T37" fmla="*/ 0 h 209"/>
                  <a:gd name="T38" fmla="*/ 0 w 46"/>
                  <a:gd name="T39" fmla="*/ 0 h 209"/>
                  <a:gd name="T40" fmla="*/ 0 w 46"/>
                  <a:gd name="T41" fmla="*/ 0 h 209"/>
                  <a:gd name="T42" fmla="*/ 0 w 46"/>
                  <a:gd name="T43" fmla="*/ 0 h 209"/>
                  <a:gd name="T44" fmla="*/ 0 w 46"/>
                  <a:gd name="T45" fmla="*/ 1 h 209"/>
                  <a:gd name="T46" fmla="*/ 0 w 46"/>
                  <a:gd name="T47" fmla="*/ 1 h 209"/>
                  <a:gd name="T48" fmla="*/ 0 w 46"/>
                  <a:gd name="T49" fmla="*/ 1 h 209"/>
                  <a:gd name="T50" fmla="*/ 0 w 46"/>
                  <a:gd name="T51" fmla="*/ 8 h 209"/>
                  <a:gd name="T52" fmla="*/ 0 w 46"/>
                  <a:gd name="T53" fmla="*/ 8 h 209"/>
                  <a:gd name="T54" fmla="*/ 0 w 46"/>
                  <a:gd name="T55" fmla="*/ 9 h 209"/>
                  <a:gd name="T56" fmla="*/ 0 w 46"/>
                  <a:gd name="T57" fmla="*/ 9 h 209"/>
                  <a:gd name="T58" fmla="*/ 0 w 46"/>
                  <a:gd name="T59" fmla="*/ 9 h 209"/>
                  <a:gd name="T60" fmla="*/ 0 w 46"/>
                  <a:gd name="T61" fmla="*/ 9 h 209"/>
                  <a:gd name="T62" fmla="*/ 1 w 46"/>
                  <a:gd name="T63" fmla="*/ 9 h 209"/>
                  <a:gd name="T64" fmla="*/ 1 w 46"/>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9"/>
                  <a:gd name="T101" fmla="*/ 46 w 46"/>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9">
                    <a:moveTo>
                      <a:pt x="17" y="209"/>
                    </a:moveTo>
                    <a:lnTo>
                      <a:pt x="18" y="208"/>
                    </a:lnTo>
                    <a:lnTo>
                      <a:pt x="21" y="208"/>
                    </a:lnTo>
                    <a:lnTo>
                      <a:pt x="23" y="206"/>
                    </a:lnTo>
                    <a:lnTo>
                      <a:pt x="25" y="205"/>
                    </a:lnTo>
                    <a:lnTo>
                      <a:pt x="27" y="203"/>
                    </a:lnTo>
                    <a:lnTo>
                      <a:pt x="30" y="201"/>
                    </a:lnTo>
                    <a:lnTo>
                      <a:pt x="32" y="199"/>
                    </a:lnTo>
                    <a:lnTo>
                      <a:pt x="34" y="197"/>
                    </a:lnTo>
                    <a:lnTo>
                      <a:pt x="36" y="194"/>
                    </a:lnTo>
                    <a:lnTo>
                      <a:pt x="39" y="191"/>
                    </a:lnTo>
                    <a:lnTo>
                      <a:pt x="41" y="189"/>
                    </a:lnTo>
                    <a:lnTo>
                      <a:pt x="43" y="186"/>
                    </a:lnTo>
                    <a:lnTo>
                      <a:pt x="44" y="184"/>
                    </a:lnTo>
                    <a:lnTo>
                      <a:pt x="45" y="181"/>
                    </a:lnTo>
                    <a:lnTo>
                      <a:pt x="45" y="178"/>
                    </a:lnTo>
                    <a:lnTo>
                      <a:pt x="46" y="176"/>
                    </a:lnTo>
                    <a:lnTo>
                      <a:pt x="34" y="21"/>
                    </a:lnTo>
                    <a:lnTo>
                      <a:pt x="33" y="17"/>
                    </a:lnTo>
                    <a:lnTo>
                      <a:pt x="33" y="15"/>
                    </a:lnTo>
                    <a:lnTo>
                      <a:pt x="33" y="14"/>
                    </a:lnTo>
                    <a:lnTo>
                      <a:pt x="32" y="12"/>
                    </a:lnTo>
                    <a:lnTo>
                      <a:pt x="32" y="10"/>
                    </a:lnTo>
                    <a:lnTo>
                      <a:pt x="31" y="8"/>
                    </a:lnTo>
                    <a:lnTo>
                      <a:pt x="30" y="7"/>
                    </a:lnTo>
                    <a:lnTo>
                      <a:pt x="29" y="5"/>
                    </a:lnTo>
                    <a:lnTo>
                      <a:pt x="28" y="4"/>
                    </a:lnTo>
                    <a:lnTo>
                      <a:pt x="26" y="3"/>
                    </a:lnTo>
                    <a:lnTo>
                      <a:pt x="25" y="2"/>
                    </a:lnTo>
                    <a:lnTo>
                      <a:pt x="23" y="1"/>
                    </a:lnTo>
                    <a:lnTo>
                      <a:pt x="22" y="0"/>
                    </a:lnTo>
                    <a:lnTo>
                      <a:pt x="20" y="0"/>
                    </a:lnTo>
                    <a:lnTo>
                      <a:pt x="18" y="0"/>
                    </a:lnTo>
                    <a:lnTo>
                      <a:pt x="17" y="0"/>
                    </a:lnTo>
                    <a:lnTo>
                      <a:pt x="15" y="0"/>
                    </a:lnTo>
                    <a:lnTo>
                      <a:pt x="13" y="0"/>
                    </a:lnTo>
                    <a:lnTo>
                      <a:pt x="12" y="0"/>
                    </a:lnTo>
                    <a:lnTo>
                      <a:pt x="10" y="1"/>
                    </a:lnTo>
                    <a:lnTo>
                      <a:pt x="9" y="2"/>
                    </a:lnTo>
                    <a:lnTo>
                      <a:pt x="7" y="3"/>
                    </a:lnTo>
                    <a:lnTo>
                      <a:pt x="6" y="4"/>
                    </a:lnTo>
                    <a:lnTo>
                      <a:pt x="5" y="6"/>
                    </a:lnTo>
                    <a:lnTo>
                      <a:pt x="4" y="7"/>
                    </a:lnTo>
                    <a:lnTo>
                      <a:pt x="3" y="9"/>
                    </a:lnTo>
                    <a:lnTo>
                      <a:pt x="2" y="11"/>
                    </a:lnTo>
                    <a:lnTo>
                      <a:pt x="1" y="13"/>
                    </a:lnTo>
                    <a:lnTo>
                      <a:pt x="0" y="15"/>
                    </a:lnTo>
                    <a:lnTo>
                      <a:pt x="0" y="17"/>
                    </a:lnTo>
                    <a:lnTo>
                      <a:pt x="0" y="19"/>
                    </a:lnTo>
                    <a:lnTo>
                      <a:pt x="0" y="23"/>
                    </a:lnTo>
                    <a:lnTo>
                      <a:pt x="0" y="192"/>
                    </a:lnTo>
                    <a:lnTo>
                      <a:pt x="0" y="193"/>
                    </a:lnTo>
                    <a:lnTo>
                      <a:pt x="0" y="195"/>
                    </a:lnTo>
                    <a:lnTo>
                      <a:pt x="0" y="196"/>
                    </a:lnTo>
                    <a:lnTo>
                      <a:pt x="1" y="198"/>
                    </a:lnTo>
                    <a:lnTo>
                      <a:pt x="2" y="199"/>
                    </a:lnTo>
                    <a:lnTo>
                      <a:pt x="3" y="200"/>
                    </a:lnTo>
                    <a:lnTo>
                      <a:pt x="4" y="202"/>
                    </a:lnTo>
                    <a:lnTo>
                      <a:pt x="5" y="203"/>
                    </a:lnTo>
                    <a:lnTo>
                      <a:pt x="6" y="204"/>
                    </a:lnTo>
                    <a:lnTo>
                      <a:pt x="7" y="205"/>
                    </a:lnTo>
                    <a:lnTo>
                      <a:pt x="9" y="206"/>
                    </a:lnTo>
                    <a:lnTo>
                      <a:pt x="10" y="207"/>
                    </a:lnTo>
                    <a:lnTo>
                      <a:pt x="12" y="208"/>
                    </a:lnTo>
                    <a:lnTo>
                      <a:pt x="13" y="208"/>
                    </a:lnTo>
                    <a:lnTo>
                      <a:pt x="15" y="208"/>
                    </a:lnTo>
                    <a:lnTo>
                      <a:pt x="17" y="209"/>
                    </a:lnTo>
                    <a:close/>
                  </a:path>
                </a:pathLst>
              </a:custGeom>
              <a:solidFill>
                <a:srgbClr val="C2D5D7"/>
              </a:solidFill>
              <a:ln w="0">
                <a:solidFill>
                  <a:srgbClr val="000000"/>
                </a:solidFill>
                <a:round/>
                <a:headEnd/>
                <a:tailEnd/>
              </a:ln>
            </p:spPr>
            <p:txBody>
              <a:bodyPr/>
              <a:lstStyle/>
              <a:p>
                <a:pPr algn="ctr"/>
                <a:endParaRPr lang="en-US" sz="1800"/>
              </a:p>
            </p:txBody>
          </p:sp>
          <p:sp>
            <p:nvSpPr>
              <p:cNvPr id="309576" name="Freeform 493"/>
              <p:cNvSpPr>
                <a:spLocks/>
              </p:cNvSpPr>
              <p:nvPr/>
            </p:nvSpPr>
            <p:spPr bwMode="auto">
              <a:xfrm>
                <a:off x="4696" y="1275"/>
                <a:ext cx="19" cy="4"/>
              </a:xfrm>
              <a:custGeom>
                <a:avLst/>
                <a:gdLst>
                  <a:gd name="T0" fmla="*/ 17 w 421"/>
                  <a:gd name="T1" fmla="*/ 4 h 99"/>
                  <a:gd name="T2" fmla="*/ 18 w 421"/>
                  <a:gd name="T3" fmla="*/ 4 h 99"/>
                  <a:gd name="T4" fmla="*/ 18 w 421"/>
                  <a:gd name="T5" fmla="*/ 4 h 99"/>
                  <a:gd name="T6" fmla="*/ 18 w 421"/>
                  <a:gd name="T7" fmla="*/ 4 h 99"/>
                  <a:gd name="T8" fmla="*/ 19 w 421"/>
                  <a:gd name="T9" fmla="*/ 4 h 99"/>
                  <a:gd name="T10" fmla="*/ 19 w 421"/>
                  <a:gd name="T11" fmla="*/ 3 h 99"/>
                  <a:gd name="T12" fmla="*/ 19 w 421"/>
                  <a:gd name="T13" fmla="*/ 3 h 99"/>
                  <a:gd name="T14" fmla="*/ 19 w 421"/>
                  <a:gd name="T15" fmla="*/ 3 h 99"/>
                  <a:gd name="T16" fmla="*/ 19 w 421"/>
                  <a:gd name="T17" fmla="*/ 1 h 99"/>
                  <a:gd name="T18" fmla="*/ 19 w 421"/>
                  <a:gd name="T19" fmla="*/ 1 h 99"/>
                  <a:gd name="T20" fmla="*/ 19 w 421"/>
                  <a:gd name="T21" fmla="*/ 1 h 99"/>
                  <a:gd name="T22" fmla="*/ 19 w 421"/>
                  <a:gd name="T23" fmla="*/ 1 h 99"/>
                  <a:gd name="T24" fmla="*/ 18 w 421"/>
                  <a:gd name="T25" fmla="*/ 0 h 99"/>
                  <a:gd name="T26" fmla="*/ 18 w 421"/>
                  <a:gd name="T27" fmla="*/ 0 h 99"/>
                  <a:gd name="T28" fmla="*/ 18 w 421"/>
                  <a:gd name="T29" fmla="*/ 0 h 99"/>
                  <a:gd name="T30" fmla="*/ 17 w 421"/>
                  <a:gd name="T31" fmla="*/ 0 h 99"/>
                  <a:gd name="T32" fmla="*/ 17 w 421"/>
                  <a:gd name="T33" fmla="*/ 0 h 99"/>
                  <a:gd name="T34" fmla="*/ 2 w 421"/>
                  <a:gd name="T35" fmla="*/ 0 h 99"/>
                  <a:gd name="T36" fmla="*/ 1 w 421"/>
                  <a:gd name="T37" fmla="*/ 0 h 99"/>
                  <a:gd name="T38" fmla="*/ 1 w 421"/>
                  <a:gd name="T39" fmla="*/ 0 h 99"/>
                  <a:gd name="T40" fmla="*/ 1 w 421"/>
                  <a:gd name="T41" fmla="*/ 0 h 99"/>
                  <a:gd name="T42" fmla="*/ 0 w 421"/>
                  <a:gd name="T43" fmla="*/ 0 h 99"/>
                  <a:gd name="T44" fmla="*/ 0 w 421"/>
                  <a:gd name="T45" fmla="*/ 1 h 99"/>
                  <a:gd name="T46" fmla="*/ 0 w 421"/>
                  <a:gd name="T47" fmla="*/ 1 h 99"/>
                  <a:gd name="T48" fmla="*/ 0 w 421"/>
                  <a:gd name="T49" fmla="*/ 1 h 99"/>
                  <a:gd name="T50" fmla="*/ 0 w 421"/>
                  <a:gd name="T51" fmla="*/ 3 h 99"/>
                  <a:gd name="T52" fmla="*/ 0 w 421"/>
                  <a:gd name="T53" fmla="*/ 3 h 99"/>
                  <a:gd name="T54" fmla="*/ 0 w 421"/>
                  <a:gd name="T55" fmla="*/ 3 h 99"/>
                  <a:gd name="T56" fmla="*/ 0 w 421"/>
                  <a:gd name="T57" fmla="*/ 3 h 99"/>
                  <a:gd name="T58" fmla="*/ 1 w 421"/>
                  <a:gd name="T59" fmla="*/ 4 h 99"/>
                  <a:gd name="T60" fmla="*/ 1 w 421"/>
                  <a:gd name="T61" fmla="*/ 4 h 99"/>
                  <a:gd name="T62" fmla="*/ 1 w 421"/>
                  <a:gd name="T63" fmla="*/ 4 h 99"/>
                  <a:gd name="T64" fmla="*/ 2 w 421"/>
                  <a:gd name="T65" fmla="*/ 4 h 99"/>
                  <a:gd name="T66" fmla="*/ 2 w 421"/>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1"/>
                  <a:gd name="T103" fmla="*/ 0 h 99"/>
                  <a:gd name="T104" fmla="*/ 421 w 421"/>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1" h="99">
                    <a:moveTo>
                      <a:pt x="376" y="99"/>
                    </a:moveTo>
                    <a:lnTo>
                      <a:pt x="380" y="98"/>
                    </a:lnTo>
                    <a:lnTo>
                      <a:pt x="385" y="98"/>
                    </a:lnTo>
                    <a:lnTo>
                      <a:pt x="390" y="97"/>
                    </a:lnTo>
                    <a:lnTo>
                      <a:pt x="394" y="96"/>
                    </a:lnTo>
                    <a:lnTo>
                      <a:pt x="398" y="95"/>
                    </a:lnTo>
                    <a:lnTo>
                      <a:pt x="401" y="93"/>
                    </a:lnTo>
                    <a:lnTo>
                      <a:pt x="405" y="91"/>
                    </a:lnTo>
                    <a:lnTo>
                      <a:pt x="408" y="89"/>
                    </a:lnTo>
                    <a:lnTo>
                      <a:pt x="411" y="87"/>
                    </a:lnTo>
                    <a:lnTo>
                      <a:pt x="413" y="85"/>
                    </a:lnTo>
                    <a:lnTo>
                      <a:pt x="415" y="82"/>
                    </a:lnTo>
                    <a:lnTo>
                      <a:pt x="417" y="80"/>
                    </a:lnTo>
                    <a:lnTo>
                      <a:pt x="419" y="77"/>
                    </a:lnTo>
                    <a:lnTo>
                      <a:pt x="420" y="74"/>
                    </a:lnTo>
                    <a:lnTo>
                      <a:pt x="420" y="70"/>
                    </a:lnTo>
                    <a:lnTo>
                      <a:pt x="421" y="67"/>
                    </a:lnTo>
                    <a:lnTo>
                      <a:pt x="421" y="33"/>
                    </a:lnTo>
                    <a:lnTo>
                      <a:pt x="420" y="28"/>
                    </a:lnTo>
                    <a:lnTo>
                      <a:pt x="420" y="25"/>
                    </a:lnTo>
                    <a:lnTo>
                      <a:pt x="419" y="22"/>
                    </a:lnTo>
                    <a:lnTo>
                      <a:pt x="417" y="19"/>
                    </a:lnTo>
                    <a:lnTo>
                      <a:pt x="415" y="16"/>
                    </a:lnTo>
                    <a:lnTo>
                      <a:pt x="413" y="13"/>
                    </a:lnTo>
                    <a:lnTo>
                      <a:pt x="411" y="11"/>
                    </a:lnTo>
                    <a:lnTo>
                      <a:pt x="408" y="9"/>
                    </a:lnTo>
                    <a:lnTo>
                      <a:pt x="405" y="7"/>
                    </a:lnTo>
                    <a:lnTo>
                      <a:pt x="401" y="5"/>
                    </a:lnTo>
                    <a:lnTo>
                      <a:pt x="398" y="3"/>
                    </a:lnTo>
                    <a:lnTo>
                      <a:pt x="394" y="2"/>
                    </a:lnTo>
                    <a:lnTo>
                      <a:pt x="390" y="1"/>
                    </a:lnTo>
                    <a:lnTo>
                      <a:pt x="385" y="0"/>
                    </a:lnTo>
                    <a:lnTo>
                      <a:pt x="380" y="0"/>
                    </a:lnTo>
                    <a:lnTo>
                      <a:pt x="376" y="0"/>
                    </a:lnTo>
                    <a:lnTo>
                      <a:pt x="46" y="0"/>
                    </a:lnTo>
                    <a:lnTo>
                      <a:pt x="40" y="0"/>
                    </a:lnTo>
                    <a:lnTo>
                      <a:pt x="36" y="0"/>
                    </a:lnTo>
                    <a:lnTo>
                      <a:pt x="32" y="1"/>
                    </a:lnTo>
                    <a:lnTo>
                      <a:pt x="28" y="2"/>
                    </a:lnTo>
                    <a:lnTo>
                      <a:pt x="24" y="3"/>
                    </a:lnTo>
                    <a:lnTo>
                      <a:pt x="20" y="5"/>
                    </a:lnTo>
                    <a:lnTo>
                      <a:pt x="17" y="7"/>
                    </a:lnTo>
                    <a:lnTo>
                      <a:pt x="14" y="9"/>
                    </a:lnTo>
                    <a:lnTo>
                      <a:pt x="11" y="11"/>
                    </a:lnTo>
                    <a:lnTo>
                      <a:pt x="8" y="13"/>
                    </a:lnTo>
                    <a:lnTo>
                      <a:pt x="6" y="16"/>
                    </a:lnTo>
                    <a:lnTo>
                      <a:pt x="4" y="19"/>
                    </a:lnTo>
                    <a:lnTo>
                      <a:pt x="3" y="22"/>
                    </a:lnTo>
                    <a:lnTo>
                      <a:pt x="0" y="25"/>
                    </a:lnTo>
                    <a:lnTo>
                      <a:pt x="0" y="28"/>
                    </a:lnTo>
                    <a:lnTo>
                      <a:pt x="0" y="33"/>
                    </a:lnTo>
                    <a:lnTo>
                      <a:pt x="0" y="67"/>
                    </a:lnTo>
                    <a:lnTo>
                      <a:pt x="0" y="70"/>
                    </a:lnTo>
                    <a:lnTo>
                      <a:pt x="0" y="74"/>
                    </a:lnTo>
                    <a:lnTo>
                      <a:pt x="3" y="77"/>
                    </a:lnTo>
                    <a:lnTo>
                      <a:pt x="4" y="80"/>
                    </a:lnTo>
                    <a:lnTo>
                      <a:pt x="6" y="82"/>
                    </a:lnTo>
                    <a:lnTo>
                      <a:pt x="8" y="85"/>
                    </a:lnTo>
                    <a:lnTo>
                      <a:pt x="11" y="87"/>
                    </a:lnTo>
                    <a:lnTo>
                      <a:pt x="14" y="89"/>
                    </a:lnTo>
                    <a:lnTo>
                      <a:pt x="17" y="91"/>
                    </a:lnTo>
                    <a:lnTo>
                      <a:pt x="20" y="93"/>
                    </a:lnTo>
                    <a:lnTo>
                      <a:pt x="24" y="95"/>
                    </a:lnTo>
                    <a:lnTo>
                      <a:pt x="28" y="96"/>
                    </a:lnTo>
                    <a:lnTo>
                      <a:pt x="32" y="97"/>
                    </a:lnTo>
                    <a:lnTo>
                      <a:pt x="36" y="98"/>
                    </a:lnTo>
                    <a:lnTo>
                      <a:pt x="40" y="98"/>
                    </a:lnTo>
                    <a:lnTo>
                      <a:pt x="46" y="99"/>
                    </a:lnTo>
                    <a:lnTo>
                      <a:pt x="376" y="99"/>
                    </a:lnTo>
                    <a:close/>
                  </a:path>
                </a:pathLst>
              </a:custGeom>
              <a:solidFill>
                <a:srgbClr val="CED9D9"/>
              </a:solidFill>
              <a:ln w="0">
                <a:solidFill>
                  <a:srgbClr val="000000"/>
                </a:solidFill>
                <a:round/>
                <a:headEnd/>
                <a:tailEnd/>
              </a:ln>
            </p:spPr>
            <p:txBody>
              <a:bodyPr/>
              <a:lstStyle/>
              <a:p>
                <a:pPr algn="ctr"/>
                <a:endParaRPr lang="en-US" sz="1800"/>
              </a:p>
            </p:txBody>
          </p:sp>
          <p:sp>
            <p:nvSpPr>
              <p:cNvPr id="309577" name="Freeform 494"/>
              <p:cNvSpPr>
                <a:spLocks/>
              </p:cNvSpPr>
              <p:nvPr/>
            </p:nvSpPr>
            <p:spPr bwMode="auto">
              <a:xfrm>
                <a:off x="4639" y="1274"/>
                <a:ext cx="25" cy="12"/>
              </a:xfrm>
              <a:custGeom>
                <a:avLst/>
                <a:gdLst>
                  <a:gd name="T0" fmla="*/ 22 w 561"/>
                  <a:gd name="T1" fmla="*/ 12 h 269"/>
                  <a:gd name="T2" fmla="*/ 23 w 561"/>
                  <a:gd name="T3" fmla="*/ 12 h 269"/>
                  <a:gd name="T4" fmla="*/ 23 w 561"/>
                  <a:gd name="T5" fmla="*/ 12 h 269"/>
                  <a:gd name="T6" fmla="*/ 24 w 561"/>
                  <a:gd name="T7" fmla="*/ 11 h 269"/>
                  <a:gd name="T8" fmla="*/ 24 w 561"/>
                  <a:gd name="T9" fmla="*/ 11 h 269"/>
                  <a:gd name="T10" fmla="*/ 25 w 561"/>
                  <a:gd name="T11" fmla="*/ 10 h 269"/>
                  <a:gd name="T12" fmla="*/ 25 w 561"/>
                  <a:gd name="T13" fmla="*/ 10 h 269"/>
                  <a:gd name="T14" fmla="*/ 25 w 561"/>
                  <a:gd name="T15" fmla="*/ 9 h 269"/>
                  <a:gd name="T16" fmla="*/ 24 w 561"/>
                  <a:gd name="T17" fmla="*/ 3 h 269"/>
                  <a:gd name="T18" fmla="*/ 24 w 561"/>
                  <a:gd name="T19" fmla="*/ 2 h 269"/>
                  <a:gd name="T20" fmla="*/ 24 w 561"/>
                  <a:gd name="T21" fmla="*/ 2 h 269"/>
                  <a:gd name="T22" fmla="*/ 24 w 561"/>
                  <a:gd name="T23" fmla="*/ 1 h 269"/>
                  <a:gd name="T24" fmla="*/ 23 w 561"/>
                  <a:gd name="T25" fmla="*/ 1 h 269"/>
                  <a:gd name="T26" fmla="*/ 23 w 561"/>
                  <a:gd name="T27" fmla="*/ 0 h 269"/>
                  <a:gd name="T28" fmla="*/ 23 w 561"/>
                  <a:gd name="T29" fmla="*/ 0 h 269"/>
                  <a:gd name="T30" fmla="*/ 22 w 561"/>
                  <a:gd name="T31" fmla="*/ 0 h 269"/>
                  <a:gd name="T32" fmla="*/ 22 w 561"/>
                  <a:gd name="T33" fmla="*/ 0 h 269"/>
                  <a:gd name="T34" fmla="*/ 3 w 561"/>
                  <a:gd name="T35" fmla="*/ 0 h 269"/>
                  <a:gd name="T36" fmla="*/ 2 w 561"/>
                  <a:gd name="T37" fmla="*/ 0 h 269"/>
                  <a:gd name="T38" fmla="*/ 2 w 561"/>
                  <a:gd name="T39" fmla="*/ 0 h 269"/>
                  <a:gd name="T40" fmla="*/ 2 w 561"/>
                  <a:gd name="T41" fmla="*/ 1 h 269"/>
                  <a:gd name="T42" fmla="*/ 1 w 561"/>
                  <a:gd name="T43" fmla="*/ 1 h 269"/>
                  <a:gd name="T44" fmla="*/ 1 w 561"/>
                  <a:gd name="T45" fmla="*/ 1 h 269"/>
                  <a:gd name="T46" fmla="*/ 1 w 561"/>
                  <a:gd name="T47" fmla="*/ 2 h 269"/>
                  <a:gd name="T48" fmla="*/ 1 w 561"/>
                  <a:gd name="T49" fmla="*/ 3 h 269"/>
                  <a:gd name="T50" fmla="*/ 0 w 561"/>
                  <a:gd name="T51" fmla="*/ 9 h 269"/>
                  <a:gd name="T52" fmla="*/ 0 w 561"/>
                  <a:gd name="T53" fmla="*/ 10 h 269"/>
                  <a:gd name="T54" fmla="*/ 0 w 561"/>
                  <a:gd name="T55" fmla="*/ 10 h 269"/>
                  <a:gd name="T56" fmla="*/ 1 w 561"/>
                  <a:gd name="T57" fmla="*/ 11 h 269"/>
                  <a:gd name="T58" fmla="*/ 1 w 561"/>
                  <a:gd name="T59" fmla="*/ 11 h 269"/>
                  <a:gd name="T60" fmla="*/ 2 w 561"/>
                  <a:gd name="T61" fmla="*/ 12 h 269"/>
                  <a:gd name="T62" fmla="*/ 2 w 561"/>
                  <a:gd name="T63" fmla="*/ 12 h 269"/>
                  <a:gd name="T64" fmla="*/ 3 w 561"/>
                  <a:gd name="T65" fmla="*/ 12 h 269"/>
                  <a:gd name="T66" fmla="*/ 3 w 561"/>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1"/>
                  <a:gd name="T103" fmla="*/ 0 h 269"/>
                  <a:gd name="T104" fmla="*/ 561 w 561"/>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1" h="269">
                    <a:moveTo>
                      <a:pt x="487" y="269"/>
                    </a:moveTo>
                    <a:lnTo>
                      <a:pt x="492" y="268"/>
                    </a:lnTo>
                    <a:lnTo>
                      <a:pt x="498" y="267"/>
                    </a:lnTo>
                    <a:lnTo>
                      <a:pt x="506" y="266"/>
                    </a:lnTo>
                    <a:lnTo>
                      <a:pt x="512" y="264"/>
                    </a:lnTo>
                    <a:lnTo>
                      <a:pt x="518" y="261"/>
                    </a:lnTo>
                    <a:lnTo>
                      <a:pt x="524" y="258"/>
                    </a:lnTo>
                    <a:lnTo>
                      <a:pt x="530" y="254"/>
                    </a:lnTo>
                    <a:lnTo>
                      <a:pt x="535" y="250"/>
                    </a:lnTo>
                    <a:lnTo>
                      <a:pt x="541" y="245"/>
                    </a:lnTo>
                    <a:lnTo>
                      <a:pt x="546" y="240"/>
                    </a:lnTo>
                    <a:lnTo>
                      <a:pt x="550" y="235"/>
                    </a:lnTo>
                    <a:lnTo>
                      <a:pt x="554" y="229"/>
                    </a:lnTo>
                    <a:lnTo>
                      <a:pt x="557" y="223"/>
                    </a:lnTo>
                    <a:lnTo>
                      <a:pt x="559" y="217"/>
                    </a:lnTo>
                    <a:lnTo>
                      <a:pt x="560" y="211"/>
                    </a:lnTo>
                    <a:lnTo>
                      <a:pt x="561" y="204"/>
                    </a:lnTo>
                    <a:lnTo>
                      <a:pt x="544" y="64"/>
                    </a:lnTo>
                    <a:lnTo>
                      <a:pt x="543" y="57"/>
                    </a:lnTo>
                    <a:lnTo>
                      <a:pt x="542" y="51"/>
                    </a:lnTo>
                    <a:lnTo>
                      <a:pt x="541" y="44"/>
                    </a:lnTo>
                    <a:lnTo>
                      <a:pt x="539" y="38"/>
                    </a:lnTo>
                    <a:lnTo>
                      <a:pt x="536" y="33"/>
                    </a:lnTo>
                    <a:lnTo>
                      <a:pt x="533" y="28"/>
                    </a:lnTo>
                    <a:lnTo>
                      <a:pt x="530" y="23"/>
                    </a:lnTo>
                    <a:lnTo>
                      <a:pt x="527" y="18"/>
                    </a:lnTo>
                    <a:lnTo>
                      <a:pt x="523" y="14"/>
                    </a:lnTo>
                    <a:lnTo>
                      <a:pt x="519" y="11"/>
                    </a:lnTo>
                    <a:lnTo>
                      <a:pt x="514" y="7"/>
                    </a:lnTo>
                    <a:lnTo>
                      <a:pt x="509" y="4"/>
                    </a:lnTo>
                    <a:lnTo>
                      <a:pt x="504" y="2"/>
                    </a:lnTo>
                    <a:lnTo>
                      <a:pt x="498" y="1"/>
                    </a:lnTo>
                    <a:lnTo>
                      <a:pt x="492" y="0"/>
                    </a:lnTo>
                    <a:lnTo>
                      <a:pt x="487" y="0"/>
                    </a:lnTo>
                    <a:lnTo>
                      <a:pt x="72" y="0"/>
                    </a:lnTo>
                    <a:lnTo>
                      <a:pt x="66" y="0"/>
                    </a:lnTo>
                    <a:lnTo>
                      <a:pt x="61" y="1"/>
                    </a:lnTo>
                    <a:lnTo>
                      <a:pt x="55" y="2"/>
                    </a:lnTo>
                    <a:lnTo>
                      <a:pt x="50" y="4"/>
                    </a:lnTo>
                    <a:lnTo>
                      <a:pt x="45" y="7"/>
                    </a:lnTo>
                    <a:lnTo>
                      <a:pt x="41" y="11"/>
                    </a:lnTo>
                    <a:lnTo>
                      <a:pt x="37" y="14"/>
                    </a:lnTo>
                    <a:lnTo>
                      <a:pt x="32" y="18"/>
                    </a:lnTo>
                    <a:lnTo>
                      <a:pt x="28" y="23"/>
                    </a:lnTo>
                    <a:lnTo>
                      <a:pt x="25" y="28"/>
                    </a:lnTo>
                    <a:lnTo>
                      <a:pt x="22" y="33"/>
                    </a:lnTo>
                    <a:lnTo>
                      <a:pt x="20" y="38"/>
                    </a:lnTo>
                    <a:lnTo>
                      <a:pt x="18" y="44"/>
                    </a:lnTo>
                    <a:lnTo>
                      <a:pt x="17" y="51"/>
                    </a:lnTo>
                    <a:lnTo>
                      <a:pt x="16" y="57"/>
                    </a:lnTo>
                    <a:lnTo>
                      <a:pt x="16" y="64"/>
                    </a:lnTo>
                    <a:lnTo>
                      <a:pt x="0" y="204"/>
                    </a:lnTo>
                    <a:lnTo>
                      <a:pt x="0" y="211"/>
                    </a:lnTo>
                    <a:lnTo>
                      <a:pt x="1" y="217"/>
                    </a:lnTo>
                    <a:lnTo>
                      <a:pt x="3" y="223"/>
                    </a:lnTo>
                    <a:lnTo>
                      <a:pt x="6" y="229"/>
                    </a:lnTo>
                    <a:lnTo>
                      <a:pt x="10" y="235"/>
                    </a:lnTo>
                    <a:lnTo>
                      <a:pt x="14" y="240"/>
                    </a:lnTo>
                    <a:lnTo>
                      <a:pt x="19" y="245"/>
                    </a:lnTo>
                    <a:lnTo>
                      <a:pt x="24" y="250"/>
                    </a:lnTo>
                    <a:lnTo>
                      <a:pt x="29" y="254"/>
                    </a:lnTo>
                    <a:lnTo>
                      <a:pt x="36" y="258"/>
                    </a:lnTo>
                    <a:lnTo>
                      <a:pt x="42" y="261"/>
                    </a:lnTo>
                    <a:lnTo>
                      <a:pt x="48" y="264"/>
                    </a:lnTo>
                    <a:lnTo>
                      <a:pt x="54" y="266"/>
                    </a:lnTo>
                    <a:lnTo>
                      <a:pt x="60" y="267"/>
                    </a:lnTo>
                    <a:lnTo>
                      <a:pt x="66" y="268"/>
                    </a:lnTo>
                    <a:lnTo>
                      <a:pt x="72" y="269"/>
                    </a:lnTo>
                    <a:lnTo>
                      <a:pt x="487" y="269"/>
                    </a:lnTo>
                    <a:close/>
                  </a:path>
                </a:pathLst>
              </a:custGeom>
              <a:solidFill>
                <a:srgbClr val="F2F3F1"/>
              </a:solidFill>
              <a:ln w="0">
                <a:solidFill>
                  <a:srgbClr val="000000"/>
                </a:solidFill>
                <a:round/>
                <a:headEnd/>
                <a:tailEnd/>
              </a:ln>
            </p:spPr>
            <p:txBody>
              <a:bodyPr/>
              <a:lstStyle/>
              <a:p>
                <a:pPr algn="ctr"/>
                <a:endParaRPr lang="en-US" sz="1800"/>
              </a:p>
            </p:txBody>
          </p:sp>
          <p:sp>
            <p:nvSpPr>
              <p:cNvPr id="309578" name="Freeform 495"/>
              <p:cNvSpPr>
                <a:spLocks/>
              </p:cNvSpPr>
              <p:nvPr/>
            </p:nvSpPr>
            <p:spPr bwMode="auto">
              <a:xfrm>
                <a:off x="4643" y="1279"/>
                <a:ext cx="18" cy="6"/>
              </a:xfrm>
              <a:custGeom>
                <a:avLst/>
                <a:gdLst>
                  <a:gd name="T0" fmla="*/ 18 w 411"/>
                  <a:gd name="T1" fmla="*/ 3 h 121"/>
                  <a:gd name="T2" fmla="*/ 18 w 411"/>
                  <a:gd name="T3" fmla="*/ 3 h 121"/>
                  <a:gd name="T4" fmla="*/ 18 w 411"/>
                  <a:gd name="T5" fmla="*/ 4 h 121"/>
                  <a:gd name="T6" fmla="*/ 18 w 411"/>
                  <a:gd name="T7" fmla="*/ 4 h 121"/>
                  <a:gd name="T8" fmla="*/ 18 w 411"/>
                  <a:gd name="T9" fmla="*/ 4 h 121"/>
                  <a:gd name="T10" fmla="*/ 18 w 411"/>
                  <a:gd name="T11" fmla="*/ 4 h 121"/>
                  <a:gd name="T12" fmla="*/ 18 w 411"/>
                  <a:gd name="T13" fmla="*/ 5 h 121"/>
                  <a:gd name="T14" fmla="*/ 18 w 411"/>
                  <a:gd name="T15" fmla="*/ 5 h 121"/>
                  <a:gd name="T16" fmla="*/ 17 w 411"/>
                  <a:gd name="T17" fmla="*/ 5 h 121"/>
                  <a:gd name="T18" fmla="*/ 17 w 411"/>
                  <a:gd name="T19" fmla="*/ 5 h 121"/>
                  <a:gd name="T20" fmla="*/ 17 w 411"/>
                  <a:gd name="T21" fmla="*/ 6 h 121"/>
                  <a:gd name="T22" fmla="*/ 17 w 411"/>
                  <a:gd name="T23" fmla="*/ 6 h 121"/>
                  <a:gd name="T24" fmla="*/ 17 w 411"/>
                  <a:gd name="T25" fmla="*/ 6 h 121"/>
                  <a:gd name="T26" fmla="*/ 17 w 411"/>
                  <a:gd name="T27" fmla="*/ 6 h 121"/>
                  <a:gd name="T28" fmla="*/ 16 w 411"/>
                  <a:gd name="T29" fmla="*/ 6 h 121"/>
                  <a:gd name="T30" fmla="*/ 16 w 411"/>
                  <a:gd name="T31" fmla="*/ 6 h 121"/>
                  <a:gd name="T32" fmla="*/ 16 w 411"/>
                  <a:gd name="T33" fmla="*/ 6 h 121"/>
                  <a:gd name="T34" fmla="*/ 2 w 411"/>
                  <a:gd name="T35" fmla="*/ 6 h 121"/>
                  <a:gd name="T36" fmla="*/ 2 w 411"/>
                  <a:gd name="T37" fmla="*/ 6 h 121"/>
                  <a:gd name="T38" fmla="*/ 2 w 411"/>
                  <a:gd name="T39" fmla="*/ 6 h 121"/>
                  <a:gd name="T40" fmla="*/ 1 w 411"/>
                  <a:gd name="T41" fmla="*/ 6 h 121"/>
                  <a:gd name="T42" fmla="*/ 1 w 411"/>
                  <a:gd name="T43" fmla="*/ 6 h 121"/>
                  <a:gd name="T44" fmla="*/ 1 w 411"/>
                  <a:gd name="T45" fmla="*/ 6 h 121"/>
                  <a:gd name="T46" fmla="*/ 1 w 411"/>
                  <a:gd name="T47" fmla="*/ 6 h 121"/>
                  <a:gd name="T48" fmla="*/ 1 w 411"/>
                  <a:gd name="T49" fmla="*/ 5 h 121"/>
                  <a:gd name="T50" fmla="*/ 1 w 411"/>
                  <a:gd name="T51" fmla="*/ 5 h 121"/>
                  <a:gd name="T52" fmla="*/ 0 w 411"/>
                  <a:gd name="T53" fmla="*/ 5 h 121"/>
                  <a:gd name="T54" fmla="*/ 0 w 411"/>
                  <a:gd name="T55" fmla="*/ 5 h 121"/>
                  <a:gd name="T56" fmla="*/ 0 w 411"/>
                  <a:gd name="T57" fmla="*/ 4 h 121"/>
                  <a:gd name="T58" fmla="*/ 0 w 411"/>
                  <a:gd name="T59" fmla="*/ 4 h 121"/>
                  <a:gd name="T60" fmla="*/ 0 w 411"/>
                  <a:gd name="T61" fmla="*/ 4 h 121"/>
                  <a:gd name="T62" fmla="*/ 0 w 411"/>
                  <a:gd name="T63" fmla="*/ 4 h 121"/>
                  <a:gd name="T64" fmla="*/ 0 w 411"/>
                  <a:gd name="T65" fmla="*/ 3 h 121"/>
                  <a:gd name="T66" fmla="*/ 0 w 411"/>
                  <a:gd name="T67" fmla="*/ 3 h 121"/>
                  <a:gd name="T68" fmla="*/ 0 w 411"/>
                  <a:gd name="T69" fmla="*/ 0 h 121"/>
                  <a:gd name="T70" fmla="*/ 18 w 411"/>
                  <a:gd name="T71" fmla="*/ 0 h 121"/>
                  <a:gd name="T72" fmla="*/ 18 w 411"/>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1"/>
                  <a:gd name="T112" fmla="*/ 0 h 121"/>
                  <a:gd name="T113" fmla="*/ 411 w 41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1" h="121">
                    <a:moveTo>
                      <a:pt x="411" y="61"/>
                    </a:moveTo>
                    <a:lnTo>
                      <a:pt x="410" y="67"/>
                    </a:lnTo>
                    <a:lnTo>
                      <a:pt x="410" y="73"/>
                    </a:lnTo>
                    <a:lnTo>
                      <a:pt x="409" y="78"/>
                    </a:lnTo>
                    <a:lnTo>
                      <a:pt x="407" y="85"/>
                    </a:lnTo>
                    <a:lnTo>
                      <a:pt x="405" y="90"/>
                    </a:lnTo>
                    <a:lnTo>
                      <a:pt x="403" y="95"/>
                    </a:lnTo>
                    <a:lnTo>
                      <a:pt x="401" y="99"/>
                    </a:lnTo>
                    <a:lnTo>
                      <a:pt x="398" y="103"/>
                    </a:lnTo>
                    <a:lnTo>
                      <a:pt x="395" y="107"/>
                    </a:lnTo>
                    <a:lnTo>
                      <a:pt x="391" y="111"/>
                    </a:lnTo>
                    <a:lnTo>
                      <a:pt x="387" y="113"/>
                    </a:lnTo>
                    <a:lnTo>
                      <a:pt x="382" y="116"/>
                    </a:lnTo>
                    <a:lnTo>
                      <a:pt x="378" y="118"/>
                    </a:lnTo>
                    <a:lnTo>
                      <a:pt x="373" y="119"/>
                    </a:lnTo>
                    <a:lnTo>
                      <a:pt x="368" y="120"/>
                    </a:lnTo>
                    <a:lnTo>
                      <a:pt x="363" y="121"/>
                    </a:lnTo>
                    <a:lnTo>
                      <a:pt x="48" y="121"/>
                    </a:lnTo>
                    <a:lnTo>
                      <a:pt x="42" y="120"/>
                    </a:lnTo>
                    <a:lnTo>
                      <a:pt x="37" y="119"/>
                    </a:lnTo>
                    <a:lnTo>
                      <a:pt x="31" y="118"/>
                    </a:lnTo>
                    <a:lnTo>
                      <a:pt x="27" y="116"/>
                    </a:lnTo>
                    <a:lnTo>
                      <a:pt x="23"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8" y="0"/>
                    </a:lnTo>
                    <a:lnTo>
                      <a:pt x="411" y="61"/>
                    </a:lnTo>
                    <a:close/>
                  </a:path>
                </a:pathLst>
              </a:custGeom>
              <a:solidFill>
                <a:srgbClr val="A9B6B5"/>
              </a:solidFill>
              <a:ln w="0">
                <a:solidFill>
                  <a:srgbClr val="000000"/>
                </a:solidFill>
                <a:round/>
                <a:headEnd/>
                <a:tailEnd/>
              </a:ln>
            </p:spPr>
            <p:txBody>
              <a:bodyPr/>
              <a:lstStyle/>
              <a:p>
                <a:pPr algn="ctr"/>
                <a:endParaRPr lang="en-US" sz="1800"/>
              </a:p>
            </p:txBody>
          </p:sp>
          <p:sp>
            <p:nvSpPr>
              <p:cNvPr id="309579" name="Freeform 496"/>
              <p:cNvSpPr>
                <a:spLocks/>
              </p:cNvSpPr>
              <p:nvPr/>
            </p:nvSpPr>
            <p:spPr bwMode="auto">
              <a:xfrm>
                <a:off x="4640" y="1276"/>
                <a:ext cx="2" cy="8"/>
              </a:xfrm>
              <a:custGeom>
                <a:avLst/>
                <a:gdLst>
                  <a:gd name="T0" fmla="*/ 1 w 40"/>
                  <a:gd name="T1" fmla="*/ 8 h 200"/>
                  <a:gd name="T2" fmla="*/ 1 w 40"/>
                  <a:gd name="T3" fmla="*/ 8 h 200"/>
                  <a:gd name="T4" fmla="*/ 1 w 40"/>
                  <a:gd name="T5" fmla="*/ 8 h 200"/>
                  <a:gd name="T6" fmla="*/ 2 w 40"/>
                  <a:gd name="T7" fmla="*/ 8 h 200"/>
                  <a:gd name="T8" fmla="*/ 2 w 40"/>
                  <a:gd name="T9" fmla="*/ 8 h 200"/>
                  <a:gd name="T10" fmla="*/ 2 w 40"/>
                  <a:gd name="T11" fmla="*/ 8 h 200"/>
                  <a:gd name="T12" fmla="*/ 2 w 40"/>
                  <a:gd name="T13" fmla="*/ 7 h 200"/>
                  <a:gd name="T14" fmla="*/ 2 w 40"/>
                  <a:gd name="T15" fmla="*/ 7 h 200"/>
                  <a:gd name="T16" fmla="*/ 2 w 40"/>
                  <a:gd name="T17" fmla="*/ 1 h 200"/>
                  <a:gd name="T18" fmla="*/ 2 w 40"/>
                  <a:gd name="T19" fmla="*/ 1 h 200"/>
                  <a:gd name="T20" fmla="*/ 2 w 40"/>
                  <a:gd name="T21" fmla="*/ 0 h 200"/>
                  <a:gd name="T22" fmla="*/ 2 w 40"/>
                  <a:gd name="T23" fmla="*/ 0 h 200"/>
                  <a:gd name="T24" fmla="*/ 2 w 40"/>
                  <a:gd name="T25" fmla="*/ 0 h 200"/>
                  <a:gd name="T26" fmla="*/ 2 w 40"/>
                  <a:gd name="T27" fmla="*/ 0 h 200"/>
                  <a:gd name="T28" fmla="*/ 1 w 40"/>
                  <a:gd name="T29" fmla="*/ 0 h 200"/>
                  <a:gd name="T30" fmla="*/ 1 w 40"/>
                  <a:gd name="T31" fmla="*/ 0 h 200"/>
                  <a:gd name="T32" fmla="*/ 1 w 40"/>
                  <a:gd name="T33" fmla="*/ 0 h 200"/>
                  <a:gd name="T34" fmla="*/ 1 w 40"/>
                  <a:gd name="T35" fmla="*/ 0 h 200"/>
                  <a:gd name="T36" fmla="*/ 1 w 40"/>
                  <a:gd name="T37" fmla="*/ 0 h 200"/>
                  <a:gd name="T38" fmla="*/ 1 w 40"/>
                  <a:gd name="T39" fmla="*/ 0 h 200"/>
                  <a:gd name="T40" fmla="*/ 1 w 40"/>
                  <a:gd name="T41" fmla="*/ 0 h 200"/>
                  <a:gd name="T42" fmla="*/ 0 w 40"/>
                  <a:gd name="T43" fmla="*/ 0 h 200"/>
                  <a:gd name="T44" fmla="*/ 0 w 40"/>
                  <a:gd name="T45" fmla="*/ 0 h 200"/>
                  <a:gd name="T46" fmla="*/ 0 w 40"/>
                  <a:gd name="T47" fmla="*/ 1 h 200"/>
                  <a:gd name="T48" fmla="*/ 0 w 40"/>
                  <a:gd name="T49" fmla="*/ 1 h 200"/>
                  <a:gd name="T50" fmla="*/ 0 w 40"/>
                  <a:gd name="T51" fmla="*/ 7 h 200"/>
                  <a:gd name="T52" fmla="*/ 0 w 40"/>
                  <a:gd name="T53" fmla="*/ 7 h 200"/>
                  <a:gd name="T54" fmla="*/ 0 w 40"/>
                  <a:gd name="T55" fmla="*/ 7 h 200"/>
                  <a:gd name="T56" fmla="*/ 0 w 40"/>
                  <a:gd name="T57" fmla="*/ 7 h 200"/>
                  <a:gd name="T58" fmla="*/ 0 w 40"/>
                  <a:gd name="T59" fmla="*/ 8 h 200"/>
                  <a:gd name="T60" fmla="*/ 1 w 40"/>
                  <a:gd name="T61" fmla="*/ 8 h 200"/>
                  <a:gd name="T62" fmla="*/ 1 w 40"/>
                  <a:gd name="T63" fmla="*/ 8 h 200"/>
                  <a:gd name="T64" fmla="*/ 1 w 40"/>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200"/>
                  <a:gd name="T101" fmla="*/ 40 w 4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200">
                    <a:moveTo>
                      <a:pt x="23" y="200"/>
                    </a:moveTo>
                    <a:lnTo>
                      <a:pt x="24" y="199"/>
                    </a:lnTo>
                    <a:lnTo>
                      <a:pt x="26" y="199"/>
                    </a:lnTo>
                    <a:lnTo>
                      <a:pt x="27" y="199"/>
                    </a:lnTo>
                    <a:lnTo>
                      <a:pt x="29" y="198"/>
                    </a:lnTo>
                    <a:lnTo>
                      <a:pt x="30" y="197"/>
                    </a:lnTo>
                    <a:lnTo>
                      <a:pt x="32" y="196"/>
                    </a:lnTo>
                    <a:lnTo>
                      <a:pt x="33" y="195"/>
                    </a:lnTo>
                    <a:lnTo>
                      <a:pt x="34" y="194"/>
                    </a:lnTo>
                    <a:lnTo>
                      <a:pt x="35" y="193"/>
                    </a:lnTo>
                    <a:lnTo>
                      <a:pt x="36" y="191"/>
                    </a:lnTo>
                    <a:lnTo>
                      <a:pt x="37" y="190"/>
                    </a:lnTo>
                    <a:lnTo>
                      <a:pt x="38" y="188"/>
                    </a:lnTo>
                    <a:lnTo>
                      <a:pt x="39" y="186"/>
                    </a:lnTo>
                    <a:lnTo>
                      <a:pt x="39" y="184"/>
                    </a:lnTo>
                    <a:lnTo>
                      <a:pt x="39" y="183"/>
                    </a:lnTo>
                    <a:lnTo>
                      <a:pt x="40" y="181"/>
                    </a:lnTo>
                    <a:lnTo>
                      <a:pt x="40" y="20"/>
                    </a:lnTo>
                    <a:lnTo>
                      <a:pt x="39" y="18"/>
                    </a:lnTo>
                    <a:lnTo>
                      <a:pt x="39" y="16"/>
                    </a:lnTo>
                    <a:lnTo>
                      <a:pt x="39" y="14"/>
                    </a:lnTo>
                    <a:lnTo>
                      <a:pt x="38" y="11"/>
                    </a:lnTo>
                    <a:lnTo>
                      <a:pt x="37" y="10"/>
                    </a:lnTo>
                    <a:lnTo>
                      <a:pt x="36" y="8"/>
                    </a:lnTo>
                    <a:lnTo>
                      <a:pt x="35" y="7"/>
                    </a:lnTo>
                    <a:lnTo>
                      <a:pt x="34" y="5"/>
                    </a:lnTo>
                    <a:lnTo>
                      <a:pt x="33" y="4"/>
                    </a:lnTo>
                    <a:lnTo>
                      <a:pt x="32" y="3"/>
                    </a:lnTo>
                    <a:lnTo>
                      <a:pt x="30" y="2"/>
                    </a:lnTo>
                    <a:lnTo>
                      <a:pt x="29" y="1"/>
                    </a:lnTo>
                    <a:lnTo>
                      <a:pt x="27" y="0"/>
                    </a:lnTo>
                    <a:lnTo>
                      <a:pt x="26" y="0"/>
                    </a:lnTo>
                    <a:lnTo>
                      <a:pt x="24" y="0"/>
                    </a:lnTo>
                    <a:lnTo>
                      <a:pt x="23" y="0"/>
                    </a:lnTo>
                    <a:lnTo>
                      <a:pt x="21" y="0"/>
                    </a:lnTo>
                    <a:lnTo>
                      <a:pt x="19" y="0"/>
                    </a:lnTo>
                    <a:lnTo>
                      <a:pt x="18" y="0"/>
                    </a:lnTo>
                    <a:lnTo>
                      <a:pt x="16" y="1"/>
                    </a:lnTo>
                    <a:lnTo>
                      <a:pt x="14" y="2"/>
                    </a:lnTo>
                    <a:lnTo>
                      <a:pt x="12" y="3"/>
                    </a:lnTo>
                    <a:lnTo>
                      <a:pt x="11" y="4"/>
                    </a:lnTo>
                    <a:lnTo>
                      <a:pt x="10" y="5"/>
                    </a:lnTo>
                    <a:lnTo>
                      <a:pt x="9" y="7"/>
                    </a:lnTo>
                    <a:lnTo>
                      <a:pt x="8" y="8"/>
                    </a:lnTo>
                    <a:lnTo>
                      <a:pt x="7" y="10"/>
                    </a:lnTo>
                    <a:lnTo>
                      <a:pt x="6" y="11"/>
                    </a:lnTo>
                    <a:lnTo>
                      <a:pt x="5" y="14"/>
                    </a:lnTo>
                    <a:lnTo>
                      <a:pt x="5" y="16"/>
                    </a:lnTo>
                    <a:lnTo>
                      <a:pt x="5" y="18"/>
                    </a:lnTo>
                    <a:lnTo>
                      <a:pt x="5"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2" y="194"/>
                    </a:lnTo>
                    <a:lnTo>
                      <a:pt x="14" y="196"/>
                    </a:lnTo>
                    <a:lnTo>
                      <a:pt x="17"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580" name="Freeform 497"/>
              <p:cNvSpPr>
                <a:spLocks/>
              </p:cNvSpPr>
              <p:nvPr/>
            </p:nvSpPr>
            <p:spPr bwMode="auto">
              <a:xfrm>
                <a:off x="4661" y="1275"/>
                <a:ext cx="2" cy="9"/>
              </a:xfrm>
              <a:custGeom>
                <a:avLst/>
                <a:gdLst>
                  <a:gd name="T0" fmla="*/ 1 w 46"/>
                  <a:gd name="T1" fmla="*/ 9 h 209"/>
                  <a:gd name="T2" fmla="*/ 1 w 46"/>
                  <a:gd name="T3" fmla="*/ 9 h 209"/>
                  <a:gd name="T4" fmla="*/ 1 w 46"/>
                  <a:gd name="T5" fmla="*/ 9 h 209"/>
                  <a:gd name="T6" fmla="*/ 1 w 46"/>
                  <a:gd name="T7" fmla="*/ 9 h 209"/>
                  <a:gd name="T8" fmla="*/ 2 w 46"/>
                  <a:gd name="T9" fmla="*/ 8 h 209"/>
                  <a:gd name="T10" fmla="*/ 2 w 46"/>
                  <a:gd name="T11" fmla="*/ 8 h 209"/>
                  <a:gd name="T12" fmla="*/ 2 w 46"/>
                  <a:gd name="T13" fmla="*/ 8 h 209"/>
                  <a:gd name="T14" fmla="*/ 2 w 46"/>
                  <a:gd name="T15" fmla="*/ 8 h 209"/>
                  <a:gd name="T16" fmla="*/ 2 w 46"/>
                  <a:gd name="T17" fmla="*/ 1 h 209"/>
                  <a:gd name="T18" fmla="*/ 1 w 46"/>
                  <a:gd name="T19" fmla="*/ 1 h 209"/>
                  <a:gd name="T20" fmla="*/ 1 w 46"/>
                  <a:gd name="T21" fmla="*/ 1 h 209"/>
                  <a:gd name="T22" fmla="*/ 1 w 46"/>
                  <a:gd name="T23" fmla="*/ 0 h 209"/>
                  <a:gd name="T24" fmla="*/ 1 w 46"/>
                  <a:gd name="T25" fmla="*/ 0 h 209"/>
                  <a:gd name="T26" fmla="*/ 1 w 46"/>
                  <a:gd name="T27" fmla="*/ 0 h 209"/>
                  <a:gd name="T28" fmla="*/ 1 w 46"/>
                  <a:gd name="T29" fmla="*/ 0 h 209"/>
                  <a:gd name="T30" fmla="*/ 1 w 46"/>
                  <a:gd name="T31" fmla="*/ 0 h 209"/>
                  <a:gd name="T32" fmla="*/ 1 w 46"/>
                  <a:gd name="T33" fmla="*/ 0 h 209"/>
                  <a:gd name="T34" fmla="*/ 1 w 46"/>
                  <a:gd name="T35" fmla="*/ 0 h 209"/>
                  <a:gd name="T36" fmla="*/ 0 w 46"/>
                  <a:gd name="T37" fmla="*/ 0 h 209"/>
                  <a:gd name="T38" fmla="*/ 0 w 46"/>
                  <a:gd name="T39" fmla="*/ 0 h 209"/>
                  <a:gd name="T40" fmla="*/ 0 w 46"/>
                  <a:gd name="T41" fmla="*/ 0 h 209"/>
                  <a:gd name="T42" fmla="*/ 0 w 46"/>
                  <a:gd name="T43" fmla="*/ 0 h 209"/>
                  <a:gd name="T44" fmla="*/ 0 w 46"/>
                  <a:gd name="T45" fmla="*/ 1 h 209"/>
                  <a:gd name="T46" fmla="*/ 0 w 46"/>
                  <a:gd name="T47" fmla="*/ 1 h 209"/>
                  <a:gd name="T48" fmla="*/ 0 w 46"/>
                  <a:gd name="T49" fmla="*/ 1 h 209"/>
                  <a:gd name="T50" fmla="*/ 0 w 46"/>
                  <a:gd name="T51" fmla="*/ 8 h 209"/>
                  <a:gd name="T52" fmla="*/ 0 w 46"/>
                  <a:gd name="T53" fmla="*/ 8 h 209"/>
                  <a:gd name="T54" fmla="*/ 0 w 46"/>
                  <a:gd name="T55" fmla="*/ 9 h 209"/>
                  <a:gd name="T56" fmla="*/ 0 w 46"/>
                  <a:gd name="T57" fmla="*/ 9 h 209"/>
                  <a:gd name="T58" fmla="*/ 0 w 46"/>
                  <a:gd name="T59" fmla="*/ 9 h 209"/>
                  <a:gd name="T60" fmla="*/ 0 w 46"/>
                  <a:gd name="T61" fmla="*/ 9 h 209"/>
                  <a:gd name="T62" fmla="*/ 1 w 46"/>
                  <a:gd name="T63" fmla="*/ 9 h 209"/>
                  <a:gd name="T64" fmla="*/ 1 w 46"/>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9"/>
                  <a:gd name="T101" fmla="*/ 46 w 46"/>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9">
                    <a:moveTo>
                      <a:pt x="18" y="209"/>
                    </a:moveTo>
                    <a:lnTo>
                      <a:pt x="19" y="208"/>
                    </a:lnTo>
                    <a:lnTo>
                      <a:pt x="21" y="208"/>
                    </a:lnTo>
                    <a:lnTo>
                      <a:pt x="23" y="206"/>
                    </a:lnTo>
                    <a:lnTo>
                      <a:pt x="26" y="205"/>
                    </a:lnTo>
                    <a:lnTo>
                      <a:pt x="28" y="203"/>
                    </a:lnTo>
                    <a:lnTo>
                      <a:pt x="30" y="201"/>
                    </a:lnTo>
                    <a:lnTo>
                      <a:pt x="32" y="199"/>
                    </a:lnTo>
                    <a:lnTo>
                      <a:pt x="34" y="197"/>
                    </a:lnTo>
                    <a:lnTo>
                      <a:pt x="36" y="194"/>
                    </a:lnTo>
                    <a:lnTo>
                      <a:pt x="38" y="191"/>
                    </a:lnTo>
                    <a:lnTo>
                      <a:pt x="41" y="189"/>
                    </a:lnTo>
                    <a:lnTo>
                      <a:pt x="43" y="186"/>
                    </a:lnTo>
                    <a:lnTo>
                      <a:pt x="44" y="184"/>
                    </a:lnTo>
                    <a:lnTo>
                      <a:pt x="45" y="181"/>
                    </a:lnTo>
                    <a:lnTo>
                      <a:pt x="45" y="178"/>
                    </a:lnTo>
                    <a:lnTo>
                      <a:pt x="46" y="176"/>
                    </a:lnTo>
                    <a:lnTo>
                      <a:pt x="35" y="21"/>
                    </a:lnTo>
                    <a:lnTo>
                      <a:pt x="34" y="17"/>
                    </a:lnTo>
                    <a:lnTo>
                      <a:pt x="34" y="15"/>
                    </a:lnTo>
                    <a:lnTo>
                      <a:pt x="34" y="14"/>
                    </a:lnTo>
                    <a:lnTo>
                      <a:pt x="33" y="12"/>
                    </a:lnTo>
                    <a:lnTo>
                      <a:pt x="32" y="10"/>
                    </a:lnTo>
                    <a:lnTo>
                      <a:pt x="31" y="8"/>
                    </a:lnTo>
                    <a:lnTo>
                      <a:pt x="30" y="7"/>
                    </a:lnTo>
                    <a:lnTo>
                      <a:pt x="29" y="5"/>
                    </a:lnTo>
                    <a:lnTo>
                      <a:pt x="28" y="4"/>
                    </a:lnTo>
                    <a:lnTo>
                      <a:pt x="27" y="3"/>
                    </a:lnTo>
                    <a:lnTo>
                      <a:pt x="25" y="2"/>
                    </a:lnTo>
                    <a:lnTo>
                      <a:pt x="24" y="1"/>
                    </a:lnTo>
                    <a:lnTo>
                      <a:pt x="22" y="0"/>
                    </a:lnTo>
                    <a:lnTo>
                      <a:pt x="21" y="0"/>
                    </a:lnTo>
                    <a:lnTo>
                      <a:pt x="19" y="0"/>
                    </a:lnTo>
                    <a:lnTo>
                      <a:pt x="18" y="0"/>
                    </a:lnTo>
                    <a:lnTo>
                      <a:pt x="16" y="0"/>
                    </a:lnTo>
                    <a:lnTo>
                      <a:pt x="14" y="0"/>
                    </a:lnTo>
                    <a:lnTo>
                      <a:pt x="12" y="0"/>
                    </a:lnTo>
                    <a:lnTo>
                      <a:pt x="11" y="1"/>
                    </a:lnTo>
                    <a:lnTo>
                      <a:pt x="9" y="2"/>
                    </a:lnTo>
                    <a:lnTo>
                      <a:pt x="8" y="3"/>
                    </a:lnTo>
                    <a:lnTo>
                      <a:pt x="6" y="4"/>
                    </a:lnTo>
                    <a:lnTo>
                      <a:pt x="5" y="6"/>
                    </a:lnTo>
                    <a:lnTo>
                      <a:pt x="4" y="7"/>
                    </a:lnTo>
                    <a:lnTo>
                      <a:pt x="3" y="9"/>
                    </a:lnTo>
                    <a:lnTo>
                      <a:pt x="2" y="11"/>
                    </a:lnTo>
                    <a:lnTo>
                      <a:pt x="2" y="13"/>
                    </a:lnTo>
                    <a:lnTo>
                      <a:pt x="0" y="15"/>
                    </a:lnTo>
                    <a:lnTo>
                      <a:pt x="0" y="17"/>
                    </a:lnTo>
                    <a:lnTo>
                      <a:pt x="0" y="19"/>
                    </a:lnTo>
                    <a:lnTo>
                      <a:pt x="0" y="23"/>
                    </a:lnTo>
                    <a:lnTo>
                      <a:pt x="0" y="192"/>
                    </a:lnTo>
                    <a:lnTo>
                      <a:pt x="0" y="193"/>
                    </a:lnTo>
                    <a:lnTo>
                      <a:pt x="0" y="195"/>
                    </a:lnTo>
                    <a:lnTo>
                      <a:pt x="0" y="196"/>
                    </a:lnTo>
                    <a:lnTo>
                      <a:pt x="2" y="198"/>
                    </a:lnTo>
                    <a:lnTo>
                      <a:pt x="2" y="199"/>
                    </a:lnTo>
                    <a:lnTo>
                      <a:pt x="3" y="200"/>
                    </a:lnTo>
                    <a:lnTo>
                      <a:pt x="4" y="202"/>
                    </a:lnTo>
                    <a:lnTo>
                      <a:pt x="5" y="203"/>
                    </a:lnTo>
                    <a:lnTo>
                      <a:pt x="6" y="204"/>
                    </a:lnTo>
                    <a:lnTo>
                      <a:pt x="8" y="205"/>
                    </a:lnTo>
                    <a:lnTo>
                      <a:pt x="9" y="206"/>
                    </a:lnTo>
                    <a:lnTo>
                      <a:pt x="11" y="207"/>
                    </a:lnTo>
                    <a:lnTo>
                      <a:pt x="12" y="208"/>
                    </a:lnTo>
                    <a:lnTo>
                      <a:pt x="14" y="208"/>
                    </a:lnTo>
                    <a:lnTo>
                      <a:pt x="16" y="208"/>
                    </a:lnTo>
                    <a:lnTo>
                      <a:pt x="18" y="209"/>
                    </a:lnTo>
                    <a:close/>
                  </a:path>
                </a:pathLst>
              </a:custGeom>
              <a:solidFill>
                <a:srgbClr val="C2D5D7"/>
              </a:solidFill>
              <a:ln w="0">
                <a:solidFill>
                  <a:srgbClr val="000000"/>
                </a:solidFill>
                <a:round/>
                <a:headEnd/>
                <a:tailEnd/>
              </a:ln>
            </p:spPr>
            <p:txBody>
              <a:bodyPr/>
              <a:lstStyle/>
              <a:p>
                <a:pPr algn="ctr"/>
                <a:endParaRPr lang="en-US" sz="1800"/>
              </a:p>
            </p:txBody>
          </p:sp>
          <p:sp>
            <p:nvSpPr>
              <p:cNvPr id="309581" name="Freeform 498"/>
              <p:cNvSpPr>
                <a:spLocks/>
              </p:cNvSpPr>
              <p:nvPr/>
            </p:nvSpPr>
            <p:spPr bwMode="auto">
              <a:xfrm>
                <a:off x="4642" y="1275"/>
                <a:ext cx="19" cy="4"/>
              </a:xfrm>
              <a:custGeom>
                <a:avLst/>
                <a:gdLst>
                  <a:gd name="T0" fmla="*/ 17 w 423"/>
                  <a:gd name="T1" fmla="*/ 4 h 99"/>
                  <a:gd name="T2" fmla="*/ 18 w 423"/>
                  <a:gd name="T3" fmla="*/ 4 h 99"/>
                  <a:gd name="T4" fmla="*/ 18 w 423"/>
                  <a:gd name="T5" fmla="*/ 4 h 99"/>
                  <a:gd name="T6" fmla="*/ 18 w 423"/>
                  <a:gd name="T7" fmla="*/ 4 h 99"/>
                  <a:gd name="T8" fmla="*/ 19 w 423"/>
                  <a:gd name="T9" fmla="*/ 4 h 99"/>
                  <a:gd name="T10" fmla="*/ 19 w 423"/>
                  <a:gd name="T11" fmla="*/ 3 h 99"/>
                  <a:gd name="T12" fmla="*/ 19 w 423"/>
                  <a:gd name="T13" fmla="*/ 3 h 99"/>
                  <a:gd name="T14" fmla="*/ 19 w 423"/>
                  <a:gd name="T15" fmla="*/ 3 h 99"/>
                  <a:gd name="T16" fmla="*/ 19 w 423"/>
                  <a:gd name="T17" fmla="*/ 1 h 99"/>
                  <a:gd name="T18" fmla="*/ 19 w 423"/>
                  <a:gd name="T19" fmla="*/ 1 h 99"/>
                  <a:gd name="T20" fmla="*/ 19 w 423"/>
                  <a:gd name="T21" fmla="*/ 1 h 99"/>
                  <a:gd name="T22" fmla="*/ 19 w 423"/>
                  <a:gd name="T23" fmla="*/ 1 h 99"/>
                  <a:gd name="T24" fmla="*/ 18 w 423"/>
                  <a:gd name="T25" fmla="*/ 0 h 99"/>
                  <a:gd name="T26" fmla="*/ 18 w 423"/>
                  <a:gd name="T27" fmla="*/ 0 h 99"/>
                  <a:gd name="T28" fmla="*/ 18 w 423"/>
                  <a:gd name="T29" fmla="*/ 0 h 99"/>
                  <a:gd name="T30" fmla="*/ 17 w 423"/>
                  <a:gd name="T31" fmla="*/ 0 h 99"/>
                  <a:gd name="T32" fmla="*/ 17 w 423"/>
                  <a:gd name="T33" fmla="*/ 0 h 99"/>
                  <a:gd name="T34" fmla="*/ 2 w 423"/>
                  <a:gd name="T35" fmla="*/ 0 h 99"/>
                  <a:gd name="T36" fmla="*/ 1 w 423"/>
                  <a:gd name="T37" fmla="*/ 0 h 99"/>
                  <a:gd name="T38" fmla="*/ 1 w 423"/>
                  <a:gd name="T39" fmla="*/ 0 h 99"/>
                  <a:gd name="T40" fmla="*/ 1 w 423"/>
                  <a:gd name="T41" fmla="*/ 0 h 99"/>
                  <a:gd name="T42" fmla="*/ 0 w 423"/>
                  <a:gd name="T43" fmla="*/ 0 h 99"/>
                  <a:gd name="T44" fmla="*/ 0 w 423"/>
                  <a:gd name="T45" fmla="*/ 1 h 99"/>
                  <a:gd name="T46" fmla="*/ 0 w 423"/>
                  <a:gd name="T47" fmla="*/ 1 h 99"/>
                  <a:gd name="T48" fmla="*/ 0 w 423"/>
                  <a:gd name="T49" fmla="*/ 1 h 99"/>
                  <a:gd name="T50" fmla="*/ 0 w 423"/>
                  <a:gd name="T51" fmla="*/ 3 h 99"/>
                  <a:gd name="T52" fmla="*/ 0 w 423"/>
                  <a:gd name="T53" fmla="*/ 3 h 99"/>
                  <a:gd name="T54" fmla="*/ 0 w 423"/>
                  <a:gd name="T55" fmla="*/ 3 h 99"/>
                  <a:gd name="T56" fmla="*/ 0 w 423"/>
                  <a:gd name="T57" fmla="*/ 3 h 99"/>
                  <a:gd name="T58" fmla="*/ 1 w 423"/>
                  <a:gd name="T59" fmla="*/ 4 h 99"/>
                  <a:gd name="T60" fmla="*/ 1 w 423"/>
                  <a:gd name="T61" fmla="*/ 4 h 99"/>
                  <a:gd name="T62" fmla="*/ 1 w 423"/>
                  <a:gd name="T63" fmla="*/ 4 h 99"/>
                  <a:gd name="T64" fmla="*/ 2 w 423"/>
                  <a:gd name="T65" fmla="*/ 4 h 99"/>
                  <a:gd name="T66" fmla="*/ 2 w 423"/>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3"/>
                  <a:gd name="T103" fmla="*/ 0 h 99"/>
                  <a:gd name="T104" fmla="*/ 423 w 423"/>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3" h="99">
                    <a:moveTo>
                      <a:pt x="378" y="99"/>
                    </a:moveTo>
                    <a:lnTo>
                      <a:pt x="382" y="98"/>
                    </a:lnTo>
                    <a:lnTo>
                      <a:pt x="386" y="98"/>
                    </a:lnTo>
                    <a:lnTo>
                      <a:pt x="390" y="97"/>
                    </a:lnTo>
                    <a:lnTo>
                      <a:pt x="396" y="96"/>
                    </a:lnTo>
                    <a:lnTo>
                      <a:pt x="399" y="95"/>
                    </a:lnTo>
                    <a:lnTo>
                      <a:pt x="403" y="93"/>
                    </a:lnTo>
                    <a:lnTo>
                      <a:pt x="406" y="91"/>
                    </a:lnTo>
                    <a:lnTo>
                      <a:pt x="410" y="89"/>
                    </a:lnTo>
                    <a:lnTo>
                      <a:pt x="412" y="87"/>
                    </a:lnTo>
                    <a:lnTo>
                      <a:pt x="415" y="85"/>
                    </a:lnTo>
                    <a:lnTo>
                      <a:pt x="417" y="82"/>
                    </a:lnTo>
                    <a:lnTo>
                      <a:pt x="419" y="80"/>
                    </a:lnTo>
                    <a:lnTo>
                      <a:pt x="420" y="77"/>
                    </a:lnTo>
                    <a:lnTo>
                      <a:pt x="422" y="74"/>
                    </a:lnTo>
                    <a:lnTo>
                      <a:pt x="422" y="70"/>
                    </a:lnTo>
                    <a:lnTo>
                      <a:pt x="423" y="67"/>
                    </a:lnTo>
                    <a:lnTo>
                      <a:pt x="423" y="33"/>
                    </a:lnTo>
                    <a:lnTo>
                      <a:pt x="422" y="28"/>
                    </a:lnTo>
                    <a:lnTo>
                      <a:pt x="422" y="25"/>
                    </a:lnTo>
                    <a:lnTo>
                      <a:pt x="420" y="22"/>
                    </a:lnTo>
                    <a:lnTo>
                      <a:pt x="419" y="19"/>
                    </a:lnTo>
                    <a:lnTo>
                      <a:pt x="417" y="16"/>
                    </a:lnTo>
                    <a:lnTo>
                      <a:pt x="415" y="13"/>
                    </a:lnTo>
                    <a:lnTo>
                      <a:pt x="412" y="11"/>
                    </a:lnTo>
                    <a:lnTo>
                      <a:pt x="410" y="9"/>
                    </a:lnTo>
                    <a:lnTo>
                      <a:pt x="406" y="7"/>
                    </a:lnTo>
                    <a:lnTo>
                      <a:pt x="403" y="5"/>
                    </a:lnTo>
                    <a:lnTo>
                      <a:pt x="399" y="3"/>
                    </a:lnTo>
                    <a:lnTo>
                      <a:pt x="396" y="2"/>
                    </a:lnTo>
                    <a:lnTo>
                      <a:pt x="390" y="1"/>
                    </a:lnTo>
                    <a:lnTo>
                      <a:pt x="386" y="0"/>
                    </a:lnTo>
                    <a:lnTo>
                      <a:pt x="382" y="0"/>
                    </a:lnTo>
                    <a:lnTo>
                      <a:pt x="378" y="0"/>
                    </a:lnTo>
                    <a:lnTo>
                      <a:pt x="46" y="0"/>
                    </a:lnTo>
                    <a:lnTo>
                      <a:pt x="40" y="0"/>
                    </a:lnTo>
                    <a:lnTo>
                      <a:pt x="36" y="0"/>
                    </a:lnTo>
                    <a:lnTo>
                      <a:pt x="32" y="1"/>
                    </a:lnTo>
                    <a:lnTo>
                      <a:pt x="28" y="2"/>
                    </a:lnTo>
                    <a:lnTo>
                      <a:pt x="24" y="3"/>
                    </a:lnTo>
                    <a:lnTo>
                      <a:pt x="20" y="5"/>
                    </a:lnTo>
                    <a:lnTo>
                      <a:pt x="17" y="7"/>
                    </a:lnTo>
                    <a:lnTo>
                      <a:pt x="14" y="9"/>
                    </a:lnTo>
                    <a:lnTo>
                      <a:pt x="11" y="11"/>
                    </a:lnTo>
                    <a:lnTo>
                      <a:pt x="8" y="13"/>
                    </a:lnTo>
                    <a:lnTo>
                      <a:pt x="6" y="16"/>
                    </a:lnTo>
                    <a:lnTo>
                      <a:pt x="3" y="19"/>
                    </a:lnTo>
                    <a:lnTo>
                      <a:pt x="2" y="22"/>
                    </a:lnTo>
                    <a:lnTo>
                      <a:pt x="0" y="25"/>
                    </a:lnTo>
                    <a:lnTo>
                      <a:pt x="0" y="28"/>
                    </a:lnTo>
                    <a:lnTo>
                      <a:pt x="0" y="33"/>
                    </a:lnTo>
                    <a:lnTo>
                      <a:pt x="0" y="67"/>
                    </a:lnTo>
                    <a:lnTo>
                      <a:pt x="0" y="70"/>
                    </a:lnTo>
                    <a:lnTo>
                      <a:pt x="0" y="74"/>
                    </a:lnTo>
                    <a:lnTo>
                      <a:pt x="2" y="77"/>
                    </a:lnTo>
                    <a:lnTo>
                      <a:pt x="3" y="80"/>
                    </a:lnTo>
                    <a:lnTo>
                      <a:pt x="6" y="82"/>
                    </a:lnTo>
                    <a:lnTo>
                      <a:pt x="8" y="85"/>
                    </a:lnTo>
                    <a:lnTo>
                      <a:pt x="11" y="87"/>
                    </a:lnTo>
                    <a:lnTo>
                      <a:pt x="14" y="89"/>
                    </a:lnTo>
                    <a:lnTo>
                      <a:pt x="17" y="91"/>
                    </a:lnTo>
                    <a:lnTo>
                      <a:pt x="20" y="93"/>
                    </a:lnTo>
                    <a:lnTo>
                      <a:pt x="24" y="95"/>
                    </a:lnTo>
                    <a:lnTo>
                      <a:pt x="28" y="96"/>
                    </a:lnTo>
                    <a:lnTo>
                      <a:pt x="32" y="97"/>
                    </a:lnTo>
                    <a:lnTo>
                      <a:pt x="36" y="98"/>
                    </a:lnTo>
                    <a:lnTo>
                      <a:pt x="40" y="98"/>
                    </a:lnTo>
                    <a:lnTo>
                      <a:pt x="46" y="99"/>
                    </a:lnTo>
                    <a:lnTo>
                      <a:pt x="378" y="99"/>
                    </a:lnTo>
                    <a:close/>
                  </a:path>
                </a:pathLst>
              </a:custGeom>
              <a:solidFill>
                <a:srgbClr val="CED9D9"/>
              </a:solidFill>
              <a:ln w="0">
                <a:solidFill>
                  <a:srgbClr val="000000"/>
                </a:solidFill>
                <a:round/>
                <a:headEnd/>
                <a:tailEnd/>
              </a:ln>
            </p:spPr>
            <p:txBody>
              <a:bodyPr/>
              <a:lstStyle/>
              <a:p>
                <a:pPr algn="ctr"/>
                <a:endParaRPr lang="en-US" sz="1800"/>
              </a:p>
            </p:txBody>
          </p:sp>
          <p:sp>
            <p:nvSpPr>
              <p:cNvPr id="309582" name="Freeform 499"/>
              <p:cNvSpPr>
                <a:spLocks/>
              </p:cNvSpPr>
              <p:nvPr/>
            </p:nvSpPr>
            <p:spPr bwMode="auto">
              <a:xfrm>
                <a:off x="4612" y="1274"/>
                <a:ext cx="25" cy="12"/>
              </a:xfrm>
              <a:custGeom>
                <a:avLst/>
                <a:gdLst>
                  <a:gd name="T0" fmla="*/ 22 w 561"/>
                  <a:gd name="T1" fmla="*/ 12 h 269"/>
                  <a:gd name="T2" fmla="*/ 23 w 561"/>
                  <a:gd name="T3" fmla="*/ 12 h 269"/>
                  <a:gd name="T4" fmla="*/ 23 w 561"/>
                  <a:gd name="T5" fmla="*/ 12 h 269"/>
                  <a:gd name="T6" fmla="*/ 24 w 561"/>
                  <a:gd name="T7" fmla="*/ 11 h 269"/>
                  <a:gd name="T8" fmla="*/ 24 w 561"/>
                  <a:gd name="T9" fmla="*/ 11 h 269"/>
                  <a:gd name="T10" fmla="*/ 25 w 561"/>
                  <a:gd name="T11" fmla="*/ 10 h 269"/>
                  <a:gd name="T12" fmla="*/ 25 w 561"/>
                  <a:gd name="T13" fmla="*/ 10 h 269"/>
                  <a:gd name="T14" fmla="*/ 25 w 561"/>
                  <a:gd name="T15" fmla="*/ 9 h 269"/>
                  <a:gd name="T16" fmla="*/ 24 w 561"/>
                  <a:gd name="T17" fmla="*/ 3 h 269"/>
                  <a:gd name="T18" fmla="*/ 24 w 561"/>
                  <a:gd name="T19" fmla="*/ 2 h 269"/>
                  <a:gd name="T20" fmla="*/ 24 w 561"/>
                  <a:gd name="T21" fmla="*/ 2 h 269"/>
                  <a:gd name="T22" fmla="*/ 24 w 561"/>
                  <a:gd name="T23" fmla="*/ 1 h 269"/>
                  <a:gd name="T24" fmla="*/ 23 w 561"/>
                  <a:gd name="T25" fmla="*/ 1 h 269"/>
                  <a:gd name="T26" fmla="*/ 23 w 561"/>
                  <a:gd name="T27" fmla="*/ 0 h 269"/>
                  <a:gd name="T28" fmla="*/ 23 w 561"/>
                  <a:gd name="T29" fmla="*/ 0 h 269"/>
                  <a:gd name="T30" fmla="*/ 22 w 561"/>
                  <a:gd name="T31" fmla="*/ 0 h 269"/>
                  <a:gd name="T32" fmla="*/ 22 w 561"/>
                  <a:gd name="T33" fmla="*/ 0 h 269"/>
                  <a:gd name="T34" fmla="*/ 3 w 561"/>
                  <a:gd name="T35" fmla="*/ 0 h 269"/>
                  <a:gd name="T36" fmla="*/ 2 w 561"/>
                  <a:gd name="T37" fmla="*/ 0 h 269"/>
                  <a:gd name="T38" fmla="*/ 2 w 561"/>
                  <a:gd name="T39" fmla="*/ 0 h 269"/>
                  <a:gd name="T40" fmla="*/ 2 w 561"/>
                  <a:gd name="T41" fmla="*/ 1 h 269"/>
                  <a:gd name="T42" fmla="*/ 1 w 561"/>
                  <a:gd name="T43" fmla="*/ 1 h 269"/>
                  <a:gd name="T44" fmla="*/ 1 w 561"/>
                  <a:gd name="T45" fmla="*/ 1 h 269"/>
                  <a:gd name="T46" fmla="*/ 1 w 561"/>
                  <a:gd name="T47" fmla="*/ 2 h 269"/>
                  <a:gd name="T48" fmla="*/ 1 w 561"/>
                  <a:gd name="T49" fmla="*/ 3 h 269"/>
                  <a:gd name="T50" fmla="*/ 0 w 561"/>
                  <a:gd name="T51" fmla="*/ 9 h 269"/>
                  <a:gd name="T52" fmla="*/ 0 w 561"/>
                  <a:gd name="T53" fmla="*/ 10 h 269"/>
                  <a:gd name="T54" fmla="*/ 0 w 561"/>
                  <a:gd name="T55" fmla="*/ 10 h 269"/>
                  <a:gd name="T56" fmla="*/ 1 w 561"/>
                  <a:gd name="T57" fmla="*/ 11 h 269"/>
                  <a:gd name="T58" fmla="*/ 1 w 561"/>
                  <a:gd name="T59" fmla="*/ 11 h 269"/>
                  <a:gd name="T60" fmla="*/ 2 w 561"/>
                  <a:gd name="T61" fmla="*/ 12 h 269"/>
                  <a:gd name="T62" fmla="*/ 2 w 561"/>
                  <a:gd name="T63" fmla="*/ 12 h 269"/>
                  <a:gd name="T64" fmla="*/ 3 w 561"/>
                  <a:gd name="T65" fmla="*/ 12 h 269"/>
                  <a:gd name="T66" fmla="*/ 3 w 561"/>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1"/>
                  <a:gd name="T103" fmla="*/ 0 h 269"/>
                  <a:gd name="T104" fmla="*/ 561 w 561"/>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1" h="269">
                    <a:moveTo>
                      <a:pt x="488" y="269"/>
                    </a:moveTo>
                    <a:lnTo>
                      <a:pt x="493" y="268"/>
                    </a:lnTo>
                    <a:lnTo>
                      <a:pt x="499" y="267"/>
                    </a:lnTo>
                    <a:lnTo>
                      <a:pt x="506" y="266"/>
                    </a:lnTo>
                    <a:lnTo>
                      <a:pt x="512" y="264"/>
                    </a:lnTo>
                    <a:lnTo>
                      <a:pt x="518" y="261"/>
                    </a:lnTo>
                    <a:lnTo>
                      <a:pt x="524" y="258"/>
                    </a:lnTo>
                    <a:lnTo>
                      <a:pt x="530" y="254"/>
                    </a:lnTo>
                    <a:lnTo>
                      <a:pt x="535" y="250"/>
                    </a:lnTo>
                    <a:lnTo>
                      <a:pt x="541" y="245"/>
                    </a:lnTo>
                    <a:lnTo>
                      <a:pt x="546" y="240"/>
                    </a:lnTo>
                    <a:lnTo>
                      <a:pt x="550" y="235"/>
                    </a:lnTo>
                    <a:lnTo>
                      <a:pt x="554" y="229"/>
                    </a:lnTo>
                    <a:lnTo>
                      <a:pt x="557" y="223"/>
                    </a:lnTo>
                    <a:lnTo>
                      <a:pt x="559" y="217"/>
                    </a:lnTo>
                    <a:lnTo>
                      <a:pt x="560" y="211"/>
                    </a:lnTo>
                    <a:lnTo>
                      <a:pt x="561" y="204"/>
                    </a:lnTo>
                    <a:lnTo>
                      <a:pt x="545" y="64"/>
                    </a:lnTo>
                    <a:lnTo>
                      <a:pt x="544" y="57"/>
                    </a:lnTo>
                    <a:lnTo>
                      <a:pt x="543" y="51"/>
                    </a:lnTo>
                    <a:lnTo>
                      <a:pt x="542" y="44"/>
                    </a:lnTo>
                    <a:lnTo>
                      <a:pt x="539" y="38"/>
                    </a:lnTo>
                    <a:lnTo>
                      <a:pt x="537" y="33"/>
                    </a:lnTo>
                    <a:lnTo>
                      <a:pt x="534" y="28"/>
                    </a:lnTo>
                    <a:lnTo>
                      <a:pt x="531" y="23"/>
                    </a:lnTo>
                    <a:lnTo>
                      <a:pt x="527" y="18"/>
                    </a:lnTo>
                    <a:lnTo>
                      <a:pt x="523" y="14"/>
                    </a:lnTo>
                    <a:lnTo>
                      <a:pt x="519" y="11"/>
                    </a:lnTo>
                    <a:lnTo>
                      <a:pt x="515" y="7"/>
                    </a:lnTo>
                    <a:lnTo>
                      <a:pt x="510" y="4"/>
                    </a:lnTo>
                    <a:lnTo>
                      <a:pt x="505" y="2"/>
                    </a:lnTo>
                    <a:lnTo>
                      <a:pt x="498" y="1"/>
                    </a:lnTo>
                    <a:lnTo>
                      <a:pt x="493" y="0"/>
                    </a:lnTo>
                    <a:lnTo>
                      <a:pt x="488" y="0"/>
                    </a:lnTo>
                    <a:lnTo>
                      <a:pt x="73" y="0"/>
                    </a:lnTo>
                    <a:lnTo>
                      <a:pt x="67" y="0"/>
                    </a:lnTo>
                    <a:lnTo>
                      <a:pt x="61" y="1"/>
                    </a:lnTo>
                    <a:lnTo>
                      <a:pt x="56" y="2"/>
                    </a:lnTo>
                    <a:lnTo>
                      <a:pt x="51" y="4"/>
                    </a:lnTo>
                    <a:lnTo>
                      <a:pt x="46" y="7"/>
                    </a:lnTo>
                    <a:lnTo>
                      <a:pt x="41" y="11"/>
                    </a:lnTo>
                    <a:lnTo>
                      <a:pt x="36" y="14"/>
                    </a:lnTo>
                    <a:lnTo>
                      <a:pt x="32" y="18"/>
                    </a:lnTo>
                    <a:lnTo>
                      <a:pt x="29" y="23"/>
                    </a:lnTo>
                    <a:lnTo>
                      <a:pt x="26" y="28"/>
                    </a:lnTo>
                    <a:lnTo>
                      <a:pt x="23" y="33"/>
                    </a:lnTo>
                    <a:lnTo>
                      <a:pt x="21" y="38"/>
                    </a:lnTo>
                    <a:lnTo>
                      <a:pt x="19" y="44"/>
                    </a:lnTo>
                    <a:lnTo>
                      <a:pt x="18" y="51"/>
                    </a:lnTo>
                    <a:lnTo>
                      <a:pt x="17" y="57"/>
                    </a:lnTo>
                    <a:lnTo>
                      <a:pt x="17" y="64"/>
                    </a:lnTo>
                    <a:lnTo>
                      <a:pt x="0" y="204"/>
                    </a:lnTo>
                    <a:lnTo>
                      <a:pt x="0" y="211"/>
                    </a:lnTo>
                    <a:lnTo>
                      <a:pt x="1" y="217"/>
                    </a:lnTo>
                    <a:lnTo>
                      <a:pt x="3" y="223"/>
                    </a:lnTo>
                    <a:lnTo>
                      <a:pt x="6" y="229"/>
                    </a:lnTo>
                    <a:lnTo>
                      <a:pt x="10" y="235"/>
                    </a:lnTo>
                    <a:lnTo>
                      <a:pt x="14" y="240"/>
                    </a:lnTo>
                    <a:lnTo>
                      <a:pt x="19" y="245"/>
                    </a:lnTo>
                    <a:lnTo>
                      <a:pt x="24" y="250"/>
                    </a:lnTo>
                    <a:lnTo>
                      <a:pt x="29" y="254"/>
                    </a:lnTo>
                    <a:lnTo>
                      <a:pt x="35" y="258"/>
                    </a:lnTo>
                    <a:lnTo>
                      <a:pt x="42" y="261"/>
                    </a:lnTo>
                    <a:lnTo>
                      <a:pt x="48" y="264"/>
                    </a:lnTo>
                    <a:lnTo>
                      <a:pt x="54" y="266"/>
                    </a:lnTo>
                    <a:lnTo>
                      <a:pt x="61" y="267"/>
                    </a:lnTo>
                    <a:lnTo>
                      <a:pt x="67" y="268"/>
                    </a:lnTo>
                    <a:lnTo>
                      <a:pt x="73" y="269"/>
                    </a:lnTo>
                    <a:lnTo>
                      <a:pt x="488" y="269"/>
                    </a:lnTo>
                    <a:close/>
                  </a:path>
                </a:pathLst>
              </a:custGeom>
              <a:solidFill>
                <a:srgbClr val="F2F3F1"/>
              </a:solidFill>
              <a:ln w="0">
                <a:solidFill>
                  <a:srgbClr val="000000"/>
                </a:solidFill>
                <a:round/>
                <a:headEnd/>
                <a:tailEnd/>
              </a:ln>
            </p:spPr>
            <p:txBody>
              <a:bodyPr/>
              <a:lstStyle/>
              <a:p>
                <a:pPr algn="ctr"/>
                <a:endParaRPr lang="en-US" sz="1800"/>
              </a:p>
            </p:txBody>
          </p:sp>
          <p:sp>
            <p:nvSpPr>
              <p:cNvPr id="309583" name="Freeform 500"/>
              <p:cNvSpPr>
                <a:spLocks/>
              </p:cNvSpPr>
              <p:nvPr/>
            </p:nvSpPr>
            <p:spPr bwMode="auto">
              <a:xfrm>
                <a:off x="4616" y="1279"/>
                <a:ext cx="18" cy="6"/>
              </a:xfrm>
              <a:custGeom>
                <a:avLst/>
                <a:gdLst>
                  <a:gd name="T0" fmla="*/ 18 w 411"/>
                  <a:gd name="T1" fmla="*/ 3 h 121"/>
                  <a:gd name="T2" fmla="*/ 18 w 411"/>
                  <a:gd name="T3" fmla="*/ 3 h 121"/>
                  <a:gd name="T4" fmla="*/ 18 w 411"/>
                  <a:gd name="T5" fmla="*/ 4 h 121"/>
                  <a:gd name="T6" fmla="*/ 18 w 411"/>
                  <a:gd name="T7" fmla="*/ 4 h 121"/>
                  <a:gd name="T8" fmla="*/ 18 w 411"/>
                  <a:gd name="T9" fmla="*/ 4 h 121"/>
                  <a:gd name="T10" fmla="*/ 18 w 411"/>
                  <a:gd name="T11" fmla="*/ 4 h 121"/>
                  <a:gd name="T12" fmla="*/ 18 w 411"/>
                  <a:gd name="T13" fmla="*/ 5 h 121"/>
                  <a:gd name="T14" fmla="*/ 18 w 411"/>
                  <a:gd name="T15" fmla="*/ 5 h 121"/>
                  <a:gd name="T16" fmla="*/ 17 w 411"/>
                  <a:gd name="T17" fmla="*/ 5 h 121"/>
                  <a:gd name="T18" fmla="*/ 17 w 411"/>
                  <a:gd name="T19" fmla="*/ 5 h 121"/>
                  <a:gd name="T20" fmla="*/ 17 w 411"/>
                  <a:gd name="T21" fmla="*/ 6 h 121"/>
                  <a:gd name="T22" fmla="*/ 17 w 411"/>
                  <a:gd name="T23" fmla="*/ 6 h 121"/>
                  <a:gd name="T24" fmla="*/ 17 w 411"/>
                  <a:gd name="T25" fmla="*/ 6 h 121"/>
                  <a:gd name="T26" fmla="*/ 17 w 411"/>
                  <a:gd name="T27" fmla="*/ 6 h 121"/>
                  <a:gd name="T28" fmla="*/ 16 w 411"/>
                  <a:gd name="T29" fmla="*/ 6 h 121"/>
                  <a:gd name="T30" fmla="*/ 16 w 411"/>
                  <a:gd name="T31" fmla="*/ 6 h 121"/>
                  <a:gd name="T32" fmla="*/ 16 w 411"/>
                  <a:gd name="T33" fmla="*/ 6 h 121"/>
                  <a:gd name="T34" fmla="*/ 2 w 411"/>
                  <a:gd name="T35" fmla="*/ 6 h 121"/>
                  <a:gd name="T36" fmla="*/ 2 w 411"/>
                  <a:gd name="T37" fmla="*/ 6 h 121"/>
                  <a:gd name="T38" fmla="*/ 2 w 411"/>
                  <a:gd name="T39" fmla="*/ 6 h 121"/>
                  <a:gd name="T40" fmla="*/ 1 w 411"/>
                  <a:gd name="T41" fmla="*/ 6 h 121"/>
                  <a:gd name="T42" fmla="*/ 1 w 411"/>
                  <a:gd name="T43" fmla="*/ 6 h 121"/>
                  <a:gd name="T44" fmla="*/ 1 w 411"/>
                  <a:gd name="T45" fmla="*/ 6 h 121"/>
                  <a:gd name="T46" fmla="*/ 1 w 411"/>
                  <a:gd name="T47" fmla="*/ 6 h 121"/>
                  <a:gd name="T48" fmla="*/ 1 w 411"/>
                  <a:gd name="T49" fmla="*/ 5 h 121"/>
                  <a:gd name="T50" fmla="*/ 1 w 411"/>
                  <a:gd name="T51" fmla="*/ 5 h 121"/>
                  <a:gd name="T52" fmla="*/ 0 w 411"/>
                  <a:gd name="T53" fmla="*/ 5 h 121"/>
                  <a:gd name="T54" fmla="*/ 0 w 411"/>
                  <a:gd name="T55" fmla="*/ 5 h 121"/>
                  <a:gd name="T56" fmla="*/ 0 w 411"/>
                  <a:gd name="T57" fmla="*/ 4 h 121"/>
                  <a:gd name="T58" fmla="*/ 0 w 411"/>
                  <a:gd name="T59" fmla="*/ 4 h 121"/>
                  <a:gd name="T60" fmla="*/ 0 w 411"/>
                  <a:gd name="T61" fmla="*/ 4 h 121"/>
                  <a:gd name="T62" fmla="*/ 0 w 411"/>
                  <a:gd name="T63" fmla="*/ 4 h 121"/>
                  <a:gd name="T64" fmla="*/ 0 w 411"/>
                  <a:gd name="T65" fmla="*/ 3 h 121"/>
                  <a:gd name="T66" fmla="*/ 0 w 411"/>
                  <a:gd name="T67" fmla="*/ 3 h 121"/>
                  <a:gd name="T68" fmla="*/ 0 w 411"/>
                  <a:gd name="T69" fmla="*/ 0 h 121"/>
                  <a:gd name="T70" fmla="*/ 18 w 411"/>
                  <a:gd name="T71" fmla="*/ 0 h 121"/>
                  <a:gd name="T72" fmla="*/ 18 w 411"/>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1"/>
                  <a:gd name="T112" fmla="*/ 0 h 121"/>
                  <a:gd name="T113" fmla="*/ 411 w 41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1" h="121">
                    <a:moveTo>
                      <a:pt x="411" y="61"/>
                    </a:moveTo>
                    <a:lnTo>
                      <a:pt x="410" y="67"/>
                    </a:lnTo>
                    <a:lnTo>
                      <a:pt x="410" y="73"/>
                    </a:lnTo>
                    <a:lnTo>
                      <a:pt x="409" y="78"/>
                    </a:lnTo>
                    <a:lnTo>
                      <a:pt x="407" y="85"/>
                    </a:lnTo>
                    <a:lnTo>
                      <a:pt x="405" y="90"/>
                    </a:lnTo>
                    <a:lnTo>
                      <a:pt x="403" y="95"/>
                    </a:lnTo>
                    <a:lnTo>
                      <a:pt x="401" y="99"/>
                    </a:lnTo>
                    <a:lnTo>
                      <a:pt x="398" y="103"/>
                    </a:lnTo>
                    <a:lnTo>
                      <a:pt x="395" y="107"/>
                    </a:lnTo>
                    <a:lnTo>
                      <a:pt x="391" y="111"/>
                    </a:lnTo>
                    <a:lnTo>
                      <a:pt x="387" y="113"/>
                    </a:lnTo>
                    <a:lnTo>
                      <a:pt x="382" y="116"/>
                    </a:lnTo>
                    <a:lnTo>
                      <a:pt x="378" y="118"/>
                    </a:lnTo>
                    <a:lnTo>
                      <a:pt x="373" y="119"/>
                    </a:lnTo>
                    <a:lnTo>
                      <a:pt x="368" y="120"/>
                    </a:lnTo>
                    <a:lnTo>
                      <a:pt x="363" y="121"/>
                    </a:lnTo>
                    <a:lnTo>
                      <a:pt x="47" y="121"/>
                    </a:lnTo>
                    <a:lnTo>
                      <a:pt x="41" y="120"/>
                    </a:lnTo>
                    <a:lnTo>
                      <a:pt x="36" y="119"/>
                    </a:lnTo>
                    <a:lnTo>
                      <a:pt x="30" y="118"/>
                    </a:lnTo>
                    <a:lnTo>
                      <a:pt x="26" y="116"/>
                    </a:lnTo>
                    <a:lnTo>
                      <a:pt x="22" y="113"/>
                    </a:lnTo>
                    <a:lnTo>
                      <a:pt x="18" y="111"/>
                    </a:lnTo>
                    <a:lnTo>
                      <a:pt x="15" y="107"/>
                    </a:lnTo>
                    <a:lnTo>
                      <a:pt x="12" y="103"/>
                    </a:lnTo>
                    <a:lnTo>
                      <a:pt x="9" y="99"/>
                    </a:lnTo>
                    <a:lnTo>
                      <a:pt x="6" y="95"/>
                    </a:lnTo>
                    <a:lnTo>
                      <a:pt x="4" y="90"/>
                    </a:lnTo>
                    <a:lnTo>
                      <a:pt x="3" y="85"/>
                    </a:lnTo>
                    <a:lnTo>
                      <a:pt x="1" y="78"/>
                    </a:lnTo>
                    <a:lnTo>
                      <a:pt x="0" y="73"/>
                    </a:lnTo>
                    <a:lnTo>
                      <a:pt x="0" y="67"/>
                    </a:lnTo>
                    <a:lnTo>
                      <a:pt x="0" y="61"/>
                    </a:lnTo>
                    <a:lnTo>
                      <a:pt x="2" y="0"/>
                    </a:lnTo>
                    <a:lnTo>
                      <a:pt x="408" y="0"/>
                    </a:lnTo>
                    <a:lnTo>
                      <a:pt x="411" y="61"/>
                    </a:lnTo>
                    <a:close/>
                  </a:path>
                </a:pathLst>
              </a:custGeom>
              <a:solidFill>
                <a:srgbClr val="A9B6B5"/>
              </a:solidFill>
              <a:ln w="0">
                <a:solidFill>
                  <a:srgbClr val="000000"/>
                </a:solidFill>
                <a:round/>
                <a:headEnd/>
                <a:tailEnd/>
              </a:ln>
            </p:spPr>
            <p:txBody>
              <a:bodyPr/>
              <a:lstStyle/>
              <a:p>
                <a:pPr algn="ctr"/>
                <a:endParaRPr lang="en-US" sz="1800"/>
              </a:p>
            </p:txBody>
          </p:sp>
          <p:sp>
            <p:nvSpPr>
              <p:cNvPr id="309584" name="Freeform 501"/>
              <p:cNvSpPr>
                <a:spLocks/>
              </p:cNvSpPr>
              <p:nvPr/>
            </p:nvSpPr>
            <p:spPr bwMode="auto">
              <a:xfrm>
                <a:off x="4613" y="1276"/>
                <a:ext cx="2" cy="8"/>
              </a:xfrm>
              <a:custGeom>
                <a:avLst/>
                <a:gdLst>
                  <a:gd name="T0" fmla="*/ 1 w 41"/>
                  <a:gd name="T1" fmla="*/ 8 h 200"/>
                  <a:gd name="T2" fmla="*/ 1 w 41"/>
                  <a:gd name="T3" fmla="*/ 8 h 200"/>
                  <a:gd name="T4" fmla="*/ 2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0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4" y="200"/>
                    </a:moveTo>
                    <a:lnTo>
                      <a:pt x="25" y="199"/>
                    </a:lnTo>
                    <a:lnTo>
                      <a:pt x="27" y="199"/>
                    </a:lnTo>
                    <a:lnTo>
                      <a:pt x="28" y="199"/>
                    </a:lnTo>
                    <a:lnTo>
                      <a:pt x="30" y="198"/>
                    </a:lnTo>
                    <a:lnTo>
                      <a:pt x="31" y="197"/>
                    </a:lnTo>
                    <a:lnTo>
                      <a:pt x="33" y="196"/>
                    </a:lnTo>
                    <a:lnTo>
                      <a:pt x="34" y="195"/>
                    </a:lnTo>
                    <a:lnTo>
                      <a:pt x="35" y="194"/>
                    </a:lnTo>
                    <a:lnTo>
                      <a:pt x="36" y="193"/>
                    </a:lnTo>
                    <a:lnTo>
                      <a:pt x="37" y="191"/>
                    </a:lnTo>
                    <a:lnTo>
                      <a:pt x="38" y="190"/>
                    </a:lnTo>
                    <a:lnTo>
                      <a:pt x="39" y="188"/>
                    </a:lnTo>
                    <a:lnTo>
                      <a:pt x="40" y="186"/>
                    </a:lnTo>
                    <a:lnTo>
                      <a:pt x="40" y="184"/>
                    </a:lnTo>
                    <a:lnTo>
                      <a:pt x="40" y="183"/>
                    </a:lnTo>
                    <a:lnTo>
                      <a:pt x="41" y="181"/>
                    </a:lnTo>
                    <a:lnTo>
                      <a:pt x="41" y="20"/>
                    </a:lnTo>
                    <a:lnTo>
                      <a:pt x="40" y="18"/>
                    </a:lnTo>
                    <a:lnTo>
                      <a:pt x="40" y="16"/>
                    </a:lnTo>
                    <a:lnTo>
                      <a:pt x="40" y="14"/>
                    </a:lnTo>
                    <a:lnTo>
                      <a:pt x="39" y="11"/>
                    </a:lnTo>
                    <a:lnTo>
                      <a:pt x="38" y="10"/>
                    </a:lnTo>
                    <a:lnTo>
                      <a:pt x="37" y="8"/>
                    </a:lnTo>
                    <a:lnTo>
                      <a:pt x="36" y="7"/>
                    </a:lnTo>
                    <a:lnTo>
                      <a:pt x="35" y="5"/>
                    </a:lnTo>
                    <a:lnTo>
                      <a:pt x="34" y="4"/>
                    </a:lnTo>
                    <a:lnTo>
                      <a:pt x="33" y="3"/>
                    </a:lnTo>
                    <a:lnTo>
                      <a:pt x="31" y="2"/>
                    </a:lnTo>
                    <a:lnTo>
                      <a:pt x="30" y="1"/>
                    </a:lnTo>
                    <a:lnTo>
                      <a:pt x="28" y="0"/>
                    </a:lnTo>
                    <a:lnTo>
                      <a:pt x="27" y="0"/>
                    </a:lnTo>
                    <a:lnTo>
                      <a:pt x="25" y="0"/>
                    </a:lnTo>
                    <a:lnTo>
                      <a:pt x="24" y="0"/>
                    </a:lnTo>
                    <a:lnTo>
                      <a:pt x="22" y="0"/>
                    </a:lnTo>
                    <a:lnTo>
                      <a:pt x="20" y="0"/>
                    </a:lnTo>
                    <a:lnTo>
                      <a:pt x="18" y="0"/>
                    </a:lnTo>
                    <a:lnTo>
                      <a:pt x="16" y="1"/>
                    </a:lnTo>
                    <a:lnTo>
                      <a:pt x="14" y="2"/>
                    </a:lnTo>
                    <a:lnTo>
                      <a:pt x="13" y="3"/>
                    </a:lnTo>
                    <a:lnTo>
                      <a:pt x="11" y="4"/>
                    </a:lnTo>
                    <a:lnTo>
                      <a:pt x="10" y="5"/>
                    </a:lnTo>
                    <a:lnTo>
                      <a:pt x="9" y="7"/>
                    </a:lnTo>
                    <a:lnTo>
                      <a:pt x="8" y="8"/>
                    </a:lnTo>
                    <a:lnTo>
                      <a:pt x="7" y="10"/>
                    </a:lnTo>
                    <a:lnTo>
                      <a:pt x="7" y="11"/>
                    </a:lnTo>
                    <a:lnTo>
                      <a:pt x="6" y="14"/>
                    </a:lnTo>
                    <a:lnTo>
                      <a:pt x="6" y="16"/>
                    </a:lnTo>
                    <a:lnTo>
                      <a:pt x="6" y="18"/>
                    </a:lnTo>
                    <a:lnTo>
                      <a:pt x="6"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3" y="194"/>
                    </a:lnTo>
                    <a:lnTo>
                      <a:pt x="15" y="196"/>
                    </a:lnTo>
                    <a:lnTo>
                      <a:pt x="18" y="197"/>
                    </a:lnTo>
                    <a:lnTo>
                      <a:pt x="20" y="199"/>
                    </a:lnTo>
                    <a:lnTo>
                      <a:pt x="22" y="199"/>
                    </a:lnTo>
                    <a:lnTo>
                      <a:pt x="24" y="200"/>
                    </a:lnTo>
                    <a:close/>
                  </a:path>
                </a:pathLst>
              </a:custGeom>
              <a:solidFill>
                <a:srgbClr val="C2D5D7"/>
              </a:solidFill>
              <a:ln w="0">
                <a:solidFill>
                  <a:srgbClr val="000000"/>
                </a:solidFill>
                <a:round/>
                <a:headEnd/>
                <a:tailEnd/>
              </a:ln>
            </p:spPr>
            <p:txBody>
              <a:bodyPr/>
              <a:lstStyle/>
              <a:p>
                <a:pPr algn="ctr"/>
                <a:endParaRPr lang="en-US" sz="1800"/>
              </a:p>
            </p:txBody>
          </p:sp>
          <p:sp>
            <p:nvSpPr>
              <p:cNvPr id="309585" name="Freeform 502"/>
              <p:cNvSpPr>
                <a:spLocks/>
              </p:cNvSpPr>
              <p:nvPr/>
            </p:nvSpPr>
            <p:spPr bwMode="auto">
              <a:xfrm>
                <a:off x="4634" y="1275"/>
                <a:ext cx="2" cy="9"/>
              </a:xfrm>
              <a:custGeom>
                <a:avLst/>
                <a:gdLst>
                  <a:gd name="T0" fmla="*/ 1 w 47"/>
                  <a:gd name="T1" fmla="*/ 9 h 209"/>
                  <a:gd name="T2" fmla="*/ 1 w 47"/>
                  <a:gd name="T3" fmla="*/ 9 h 209"/>
                  <a:gd name="T4" fmla="*/ 1 w 47"/>
                  <a:gd name="T5" fmla="*/ 9 h 209"/>
                  <a:gd name="T6" fmla="*/ 1 w 47"/>
                  <a:gd name="T7" fmla="*/ 9 h 209"/>
                  <a:gd name="T8" fmla="*/ 2 w 47"/>
                  <a:gd name="T9" fmla="*/ 8 h 209"/>
                  <a:gd name="T10" fmla="*/ 2 w 47"/>
                  <a:gd name="T11" fmla="*/ 8 h 209"/>
                  <a:gd name="T12" fmla="*/ 2 w 47"/>
                  <a:gd name="T13" fmla="*/ 8 h 209"/>
                  <a:gd name="T14" fmla="*/ 2 w 47"/>
                  <a:gd name="T15" fmla="*/ 8 h 209"/>
                  <a:gd name="T16" fmla="*/ 1 w 47"/>
                  <a:gd name="T17" fmla="*/ 1 h 209"/>
                  <a:gd name="T18" fmla="*/ 1 w 47"/>
                  <a:gd name="T19" fmla="*/ 1 h 209"/>
                  <a:gd name="T20" fmla="*/ 1 w 47"/>
                  <a:gd name="T21" fmla="*/ 1 h 209"/>
                  <a:gd name="T22" fmla="*/ 1 w 47"/>
                  <a:gd name="T23" fmla="*/ 0 h 209"/>
                  <a:gd name="T24" fmla="*/ 1 w 47"/>
                  <a:gd name="T25" fmla="*/ 0 h 209"/>
                  <a:gd name="T26" fmla="*/ 1 w 47"/>
                  <a:gd name="T27" fmla="*/ 0 h 209"/>
                  <a:gd name="T28" fmla="*/ 1 w 47"/>
                  <a:gd name="T29" fmla="*/ 0 h 209"/>
                  <a:gd name="T30" fmla="*/ 1 w 47"/>
                  <a:gd name="T31" fmla="*/ 0 h 209"/>
                  <a:gd name="T32" fmla="*/ 1 w 47"/>
                  <a:gd name="T33" fmla="*/ 0 h 209"/>
                  <a:gd name="T34" fmla="*/ 1 w 47"/>
                  <a:gd name="T35" fmla="*/ 0 h 209"/>
                  <a:gd name="T36" fmla="*/ 0 w 47"/>
                  <a:gd name="T37" fmla="*/ 0 h 209"/>
                  <a:gd name="T38" fmla="*/ 0 w 47"/>
                  <a:gd name="T39" fmla="*/ 0 h 209"/>
                  <a:gd name="T40" fmla="*/ 0 w 47"/>
                  <a:gd name="T41" fmla="*/ 0 h 209"/>
                  <a:gd name="T42" fmla="*/ 0 w 47"/>
                  <a:gd name="T43" fmla="*/ 0 h 209"/>
                  <a:gd name="T44" fmla="*/ 0 w 47"/>
                  <a:gd name="T45" fmla="*/ 1 h 209"/>
                  <a:gd name="T46" fmla="*/ 0 w 47"/>
                  <a:gd name="T47" fmla="*/ 1 h 209"/>
                  <a:gd name="T48" fmla="*/ 0 w 47"/>
                  <a:gd name="T49" fmla="*/ 1 h 209"/>
                  <a:gd name="T50" fmla="*/ 0 w 47"/>
                  <a:gd name="T51" fmla="*/ 8 h 209"/>
                  <a:gd name="T52" fmla="*/ 0 w 47"/>
                  <a:gd name="T53" fmla="*/ 8 h 209"/>
                  <a:gd name="T54" fmla="*/ 0 w 47"/>
                  <a:gd name="T55" fmla="*/ 9 h 209"/>
                  <a:gd name="T56" fmla="*/ 0 w 47"/>
                  <a:gd name="T57" fmla="*/ 9 h 209"/>
                  <a:gd name="T58" fmla="*/ 0 w 47"/>
                  <a:gd name="T59" fmla="*/ 9 h 209"/>
                  <a:gd name="T60" fmla="*/ 0 w 47"/>
                  <a:gd name="T61" fmla="*/ 9 h 209"/>
                  <a:gd name="T62" fmla="*/ 1 w 47"/>
                  <a:gd name="T63" fmla="*/ 9 h 209"/>
                  <a:gd name="T64" fmla="*/ 1 w 4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09"/>
                  <a:gd name="T101" fmla="*/ 47 w 4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09">
                    <a:moveTo>
                      <a:pt x="18" y="209"/>
                    </a:moveTo>
                    <a:lnTo>
                      <a:pt x="19" y="208"/>
                    </a:lnTo>
                    <a:lnTo>
                      <a:pt x="21" y="208"/>
                    </a:lnTo>
                    <a:lnTo>
                      <a:pt x="23" y="206"/>
                    </a:lnTo>
                    <a:lnTo>
                      <a:pt x="26" y="205"/>
                    </a:lnTo>
                    <a:lnTo>
                      <a:pt x="28" y="203"/>
                    </a:lnTo>
                    <a:lnTo>
                      <a:pt x="30" y="201"/>
                    </a:lnTo>
                    <a:lnTo>
                      <a:pt x="33" y="199"/>
                    </a:lnTo>
                    <a:lnTo>
                      <a:pt x="35" y="197"/>
                    </a:lnTo>
                    <a:lnTo>
                      <a:pt x="37" y="194"/>
                    </a:lnTo>
                    <a:lnTo>
                      <a:pt x="39" y="191"/>
                    </a:lnTo>
                    <a:lnTo>
                      <a:pt x="42" y="189"/>
                    </a:lnTo>
                    <a:lnTo>
                      <a:pt x="43" y="186"/>
                    </a:lnTo>
                    <a:lnTo>
                      <a:pt x="45" y="184"/>
                    </a:lnTo>
                    <a:lnTo>
                      <a:pt x="46" y="181"/>
                    </a:lnTo>
                    <a:lnTo>
                      <a:pt x="46" y="178"/>
                    </a:lnTo>
                    <a:lnTo>
                      <a:pt x="47" y="176"/>
                    </a:lnTo>
                    <a:lnTo>
                      <a:pt x="35" y="21"/>
                    </a:lnTo>
                    <a:lnTo>
                      <a:pt x="34" y="17"/>
                    </a:lnTo>
                    <a:lnTo>
                      <a:pt x="34" y="15"/>
                    </a:lnTo>
                    <a:lnTo>
                      <a:pt x="34" y="14"/>
                    </a:lnTo>
                    <a:lnTo>
                      <a:pt x="33" y="12"/>
                    </a:lnTo>
                    <a:lnTo>
                      <a:pt x="32" y="10"/>
                    </a:lnTo>
                    <a:lnTo>
                      <a:pt x="31" y="8"/>
                    </a:lnTo>
                    <a:lnTo>
                      <a:pt x="30" y="7"/>
                    </a:lnTo>
                    <a:lnTo>
                      <a:pt x="29" y="5"/>
                    </a:lnTo>
                    <a:lnTo>
                      <a:pt x="28" y="4"/>
                    </a:lnTo>
                    <a:lnTo>
                      <a:pt x="27" y="3"/>
                    </a:lnTo>
                    <a:lnTo>
                      <a:pt x="25" y="2"/>
                    </a:lnTo>
                    <a:lnTo>
                      <a:pt x="24" y="1"/>
                    </a:lnTo>
                    <a:lnTo>
                      <a:pt x="22" y="0"/>
                    </a:lnTo>
                    <a:lnTo>
                      <a:pt x="21" y="0"/>
                    </a:lnTo>
                    <a:lnTo>
                      <a:pt x="19" y="0"/>
                    </a:lnTo>
                    <a:lnTo>
                      <a:pt x="18" y="0"/>
                    </a:lnTo>
                    <a:lnTo>
                      <a:pt x="16" y="0"/>
                    </a:lnTo>
                    <a:lnTo>
                      <a:pt x="14" y="0"/>
                    </a:lnTo>
                    <a:lnTo>
                      <a:pt x="13" y="0"/>
                    </a:lnTo>
                    <a:lnTo>
                      <a:pt x="11" y="1"/>
                    </a:lnTo>
                    <a:lnTo>
                      <a:pt x="10" y="2"/>
                    </a:lnTo>
                    <a:lnTo>
                      <a:pt x="8" y="3"/>
                    </a:lnTo>
                    <a:lnTo>
                      <a:pt x="7" y="4"/>
                    </a:lnTo>
                    <a:lnTo>
                      <a:pt x="6" y="6"/>
                    </a:lnTo>
                    <a:lnTo>
                      <a:pt x="5" y="7"/>
                    </a:lnTo>
                    <a:lnTo>
                      <a:pt x="4" y="9"/>
                    </a:lnTo>
                    <a:lnTo>
                      <a:pt x="3" y="11"/>
                    </a:lnTo>
                    <a:lnTo>
                      <a:pt x="1" y="13"/>
                    </a:lnTo>
                    <a:lnTo>
                      <a:pt x="0" y="15"/>
                    </a:lnTo>
                    <a:lnTo>
                      <a:pt x="0" y="17"/>
                    </a:lnTo>
                    <a:lnTo>
                      <a:pt x="0" y="19"/>
                    </a:lnTo>
                    <a:lnTo>
                      <a:pt x="0" y="23"/>
                    </a:lnTo>
                    <a:lnTo>
                      <a:pt x="0" y="192"/>
                    </a:lnTo>
                    <a:lnTo>
                      <a:pt x="0" y="193"/>
                    </a:lnTo>
                    <a:lnTo>
                      <a:pt x="0" y="195"/>
                    </a:lnTo>
                    <a:lnTo>
                      <a:pt x="0" y="196"/>
                    </a:lnTo>
                    <a:lnTo>
                      <a:pt x="1" y="198"/>
                    </a:lnTo>
                    <a:lnTo>
                      <a:pt x="3" y="199"/>
                    </a:lnTo>
                    <a:lnTo>
                      <a:pt x="4" y="200"/>
                    </a:lnTo>
                    <a:lnTo>
                      <a:pt x="5" y="202"/>
                    </a:lnTo>
                    <a:lnTo>
                      <a:pt x="6" y="203"/>
                    </a:lnTo>
                    <a:lnTo>
                      <a:pt x="7" y="204"/>
                    </a:lnTo>
                    <a:lnTo>
                      <a:pt x="8" y="205"/>
                    </a:lnTo>
                    <a:lnTo>
                      <a:pt x="10" y="206"/>
                    </a:lnTo>
                    <a:lnTo>
                      <a:pt x="11" y="207"/>
                    </a:lnTo>
                    <a:lnTo>
                      <a:pt x="13" y="208"/>
                    </a:lnTo>
                    <a:lnTo>
                      <a:pt x="14" y="208"/>
                    </a:lnTo>
                    <a:lnTo>
                      <a:pt x="16" y="208"/>
                    </a:lnTo>
                    <a:lnTo>
                      <a:pt x="18" y="209"/>
                    </a:lnTo>
                    <a:close/>
                  </a:path>
                </a:pathLst>
              </a:custGeom>
              <a:solidFill>
                <a:srgbClr val="C2D5D7"/>
              </a:solidFill>
              <a:ln w="0">
                <a:solidFill>
                  <a:srgbClr val="000000"/>
                </a:solidFill>
                <a:round/>
                <a:headEnd/>
                <a:tailEnd/>
              </a:ln>
            </p:spPr>
            <p:txBody>
              <a:bodyPr/>
              <a:lstStyle/>
              <a:p>
                <a:pPr algn="ctr"/>
                <a:endParaRPr lang="en-US" sz="1800"/>
              </a:p>
            </p:txBody>
          </p:sp>
          <p:sp>
            <p:nvSpPr>
              <p:cNvPr id="309586" name="Freeform 503"/>
              <p:cNvSpPr>
                <a:spLocks/>
              </p:cNvSpPr>
              <p:nvPr/>
            </p:nvSpPr>
            <p:spPr bwMode="auto">
              <a:xfrm>
                <a:off x="4615" y="1275"/>
                <a:ext cx="19" cy="4"/>
              </a:xfrm>
              <a:custGeom>
                <a:avLst/>
                <a:gdLst>
                  <a:gd name="T0" fmla="*/ 17 w 422"/>
                  <a:gd name="T1" fmla="*/ 4 h 99"/>
                  <a:gd name="T2" fmla="*/ 18 w 422"/>
                  <a:gd name="T3" fmla="*/ 4 h 99"/>
                  <a:gd name="T4" fmla="*/ 18 w 422"/>
                  <a:gd name="T5" fmla="*/ 4 h 99"/>
                  <a:gd name="T6" fmla="*/ 18 w 422"/>
                  <a:gd name="T7" fmla="*/ 4 h 99"/>
                  <a:gd name="T8" fmla="*/ 19 w 422"/>
                  <a:gd name="T9" fmla="*/ 4 h 99"/>
                  <a:gd name="T10" fmla="*/ 19 w 422"/>
                  <a:gd name="T11" fmla="*/ 3 h 99"/>
                  <a:gd name="T12" fmla="*/ 19 w 422"/>
                  <a:gd name="T13" fmla="*/ 3 h 99"/>
                  <a:gd name="T14" fmla="*/ 19 w 422"/>
                  <a:gd name="T15" fmla="*/ 3 h 99"/>
                  <a:gd name="T16" fmla="*/ 19 w 422"/>
                  <a:gd name="T17" fmla="*/ 1 h 99"/>
                  <a:gd name="T18" fmla="*/ 19 w 422"/>
                  <a:gd name="T19" fmla="*/ 1 h 99"/>
                  <a:gd name="T20" fmla="*/ 19 w 422"/>
                  <a:gd name="T21" fmla="*/ 1 h 99"/>
                  <a:gd name="T22" fmla="*/ 19 w 422"/>
                  <a:gd name="T23" fmla="*/ 1 h 99"/>
                  <a:gd name="T24" fmla="*/ 18 w 422"/>
                  <a:gd name="T25" fmla="*/ 0 h 99"/>
                  <a:gd name="T26" fmla="*/ 18 w 422"/>
                  <a:gd name="T27" fmla="*/ 0 h 99"/>
                  <a:gd name="T28" fmla="*/ 18 w 422"/>
                  <a:gd name="T29" fmla="*/ 0 h 99"/>
                  <a:gd name="T30" fmla="*/ 17 w 422"/>
                  <a:gd name="T31" fmla="*/ 0 h 99"/>
                  <a:gd name="T32" fmla="*/ 17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7" y="99"/>
                    </a:moveTo>
                    <a:lnTo>
                      <a:pt x="381" y="98"/>
                    </a:lnTo>
                    <a:lnTo>
                      <a:pt x="385" y="98"/>
                    </a:lnTo>
                    <a:lnTo>
                      <a:pt x="389" y="97"/>
                    </a:lnTo>
                    <a:lnTo>
                      <a:pt x="395" y="96"/>
                    </a:lnTo>
                    <a:lnTo>
                      <a:pt x="398" y="95"/>
                    </a:lnTo>
                    <a:lnTo>
                      <a:pt x="402" y="93"/>
                    </a:lnTo>
                    <a:lnTo>
                      <a:pt x="405" y="91"/>
                    </a:lnTo>
                    <a:lnTo>
                      <a:pt x="409" y="89"/>
                    </a:lnTo>
                    <a:lnTo>
                      <a:pt x="411" y="87"/>
                    </a:lnTo>
                    <a:lnTo>
                      <a:pt x="414" y="85"/>
                    </a:lnTo>
                    <a:lnTo>
                      <a:pt x="416" y="82"/>
                    </a:lnTo>
                    <a:lnTo>
                      <a:pt x="418" y="80"/>
                    </a:lnTo>
                    <a:lnTo>
                      <a:pt x="419" y="77"/>
                    </a:lnTo>
                    <a:lnTo>
                      <a:pt x="421" y="74"/>
                    </a:lnTo>
                    <a:lnTo>
                      <a:pt x="421" y="70"/>
                    </a:lnTo>
                    <a:lnTo>
                      <a:pt x="422" y="67"/>
                    </a:lnTo>
                    <a:lnTo>
                      <a:pt x="422" y="33"/>
                    </a:lnTo>
                    <a:lnTo>
                      <a:pt x="421" y="28"/>
                    </a:lnTo>
                    <a:lnTo>
                      <a:pt x="421" y="25"/>
                    </a:lnTo>
                    <a:lnTo>
                      <a:pt x="419" y="22"/>
                    </a:lnTo>
                    <a:lnTo>
                      <a:pt x="418" y="19"/>
                    </a:lnTo>
                    <a:lnTo>
                      <a:pt x="416" y="16"/>
                    </a:lnTo>
                    <a:lnTo>
                      <a:pt x="414" y="13"/>
                    </a:lnTo>
                    <a:lnTo>
                      <a:pt x="411" y="11"/>
                    </a:lnTo>
                    <a:lnTo>
                      <a:pt x="409" y="9"/>
                    </a:lnTo>
                    <a:lnTo>
                      <a:pt x="405" y="7"/>
                    </a:lnTo>
                    <a:lnTo>
                      <a:pt x="402" y="5"/>
                    </a:lnTo>
                    <a:lnTo>
                      <a:pt x="398" y="3"/>
                    </a:lnTo>
                    <a:lnTo>
                      <a:pt x="395" y="2"/>
                    </a:lnTo>
                    <a:lnTo>
                      <a:pt x="389" y="1"/>
                    </a:lnTo>
                    <a:lnTo>
                      <a:pt x="385" y="0"/>
                    </a:lnTo>
                    <a:lnTo>
                      <a:pt x="381" y="0"/>
                    </a:lnTo>
                    <a:lnTo>
                      <a:pt x="377" y="0"/>
                    </a:lnTo>
                    <a:lnTo>
                      <a:pt x="46" y="0"/>
                    </a:lnTo>
                    <a:lnTo>
                      <a:pt x="40" y="0"/>
                    </a:lnTo>
                    <a:lnTo>
                      <a:pt x="35" y="0"/>
                    </a:lnTo>
                    <a:lnTo>
                      <a:pt x="31" y="1"/>
                    </a:lnTo>
                    <a:lnTo>
                      <a:pt x="27" y="2"/>
                    </a:lnTo>
                    <a:lnTo>
                      <a:pt x="23" y="3"/>
                    </a:lnTo>
                    <a:lnTo>
                      <a:pt x="20" y="5"/>
                    </a:lnTo>
                    <a:lnTo>
                      <a:pt x="16" y="7"/>
                    </a:lnTo>
                    <a:lnTo>
                      <a:pt x="13" y="9"/>
                    </a:lnTo>
                    <a:lnTo>
                      <a:pt x="10" y="11"/>
                    </a:lnTo>
                    <a:lnTo>
                      <a:pt x="8" y="13"/>
                    </a:lnTo>
                    <a:lnTo>
                      <a:pt x="6" y="16"/>
                    </a:lnTo>
                    <a:lnTo>
                      <a:pt x="3" y="19"/>
                    </a:lnTo>
                    <a:lnTo>
                      <a:pt x="1" y="22"/>
                    </a:lnTo>
                    <a:lnTo>
                      <a:pt x="0" y="25"/>
                    </a:lnTo>
                    <a:lnTo>
                      <a:pt x="0" y="28"/>
                    </a:lnTo>
                    <a:lnTo>
                      <a:pt x="0" y="33"/>
                    </a:lnTo>
                    <a:lnTo>
                      <a:pt x="0" y="67"/>
                    </a:lnTo>
                    <a:lnTo>
                      <a:pt x="0" y="70"/>
                    </a:lnTo>
                    <a:lnTo>
                      <a:pt x="0" y="74"/>
                    </a:lnTo>
                    <a:lnTo>
                      <a:pt x="1" y="77"/>
                    </a:lnTo>
                    <a:lnTo>
                      <a:pt x="3" y="80"/>
                    </a:lnTo>
                    <a:lnTo>
                      <a:pt x="6" y="82"/>
                    </a:lnTo>
                    <a:lnTo>
                      <a:pt x="8" y="85"/>
                    </a:lnTo>
                    <a:lnTo>
                      <a:pt x="10" y="87"/>
                    </a:lnTo>
                    <a:lnTo>
                      <a:pt x="13" y="89"/>
                    </a:lnTo>
                    <a:lnTo>
                      <a:pt x="16" y="91"/>
                    </a:lnTo>
                    <a:lnTo>
                      <a:pt x="20" y="93"/>
                    </a:lnTo>
                    <a:lnTo>
                      <a:pt x="23" y="95"/>
                    </a:lnTo>
                    <a:lnTo>
                      <a:pt x="27" y="96"/>
                    </a:lnTo>
                    <a:lnTo>
                      <a:pt x="31" y="97"/>
                    </a:lnTo>
                    <a:lnTo>
                      <a:pt x="35" y="98"/>
                    </a:lnTo>
                    <a:lnTo>
                      <a:pt x="40" y="98"/>
                    </a:lnTo>
                    <a:lnTo>
                      <a:pt x="46" y="99"/>
                    </a:lnTo>
                    <a:lnTo>
                      <a:pt x="377" y="99"/>
                    </a:lnTo>
                    <a:close/>
                  </a:path>
                </a:pathLst>
              </a:custGeom>
              <a:solidFill>
                <a:srgbClr val="CED9D9"/>
              </a:solidFill>
              <a:ln w="0">
                <a:solidFill>
                  <a:srgbClr val="000000"/>
                </a:solidFill>
                <a:round/>
                <a:headEnd/>
                <a:tailEnd/>
              </a:ln>
            </p:spPr>
            <p:txBody>
              <a:bodyPr/>
              <a:lstStyle/>
              <a:p>
                <a:pPr algn="ctr"/>
                <a:endParaRPr lang="en-US" sz="1800"/>
              </a:p>
            </p:txBody>
          </p:sp>
          <p:sp>
            <p:nvSpPr>
              <p:cNvPr id="309587" name="Freeform 504"/>
              <p:cNvSpPr>
                <a:spLocks/>
              </p:cNvSpPr>
              <p:nvPr/>
            </p:nvSpPr>
            <p:spPr bwMode="auto">
              <a:xfrm>
                <a:off x="4585" y="1274"/>
                <a:ext cx="25" cy="12"/>
              </a:xfrm>
              <a:custGeom>
                <a:avLst/>
                <a:gdLst>
                  <a:gd name="T0" fmla="*/ 22 w 561"/>
                  <a:gd name="T1" fmla="*/ 12 h 269"/>
                  <a:gd name="T2" fmla="*/ 23 w 561"/>
                  <a:gd name="T3" fmla="*/ 12 h 269"/>
                  <a:gd name="T4" fmla="*/ 23 w 561"/>
                  <a:gd name="T5" fmla="*/ 12 h 269"/>
                  <a:gd name="T6" fmla="*/ 24 w 561"/>
                  <a:gd name="T7" fmla="*/ 11 h 269"/>
                  <a:gd name="T8" fmla="*/ 24 w 561"/>
                  <a:gd name="T9" fmla="*/ 11 h 269"/>
                  <a:gd name="T10" fmla="*/ 25 w 561"/>
                  <a:gd name="T11" fmla="*/ 10 h 269"/>
                  <a:gd name="T12" fmla="*/ 25 w 561"/>
                  <a:gd name="T13" fmla="*/ 10 h 269"/>
                  <a:gd name="T14" fmla="*/ 25 w 561"/>
                  <a:gd name="T15" fmla="*/ 9 h 269"/>
                  <a:gd name="T16" fmla="*/ 24 w 561"/>
                  <a:gd name="T17" fmla="*/ 3 h 269"/>
                  <a:gd name="T18" fmla="*/ 24 w 561"/>
                  <a:gd name="T19" fmla="*/ 2 h 269"/>
                  <a:gd name="T20" fmla="*/ 24 w 561"/>
                  <a:gd name="T21" fmla="*/ 2 h 269"/>
                  <a:gd name="T22" fmla="*/ 24 w 561"/>
                  <a:gd name="T23" fmla="*/ 1 h 269"/>
                  <a:gd name="T24" fmla="*/ 23 w 561"/>
                  <a:gd name="T25" fmla="*/ 1 h 269"/>
                  <a:gd name="T26" fmla="*/ 23 w 561"/>
                  <a:gd name="T27" fmla="*/ 0 h 269"/>
                  <a:gd name="T28" fmla="*/ 23 w 561"/>
                  <a:gd name="T29" fmla="*/ 0 h 269"/>
                  <a:gd name="T30" fmla="*/ 22 w 561"/>
                  <a:gd name="T31" fmla="*/ 0 h 269"/>
                  <a:gd name="T32" fmla="*/ 22 w 561"/>
                  <a:gd name="T33" fmla="*/ 0 h 269"/>
                  <a:gd name="T34" fmla="*/ 3 w 561"/>
                  <a:gd name="T35" fmla="*/ 0 h 269"/>
                  <a:gd name="T36" fmla="*/ 2 w 561"/>
                  <a:gd name="T37" fmla="*/ 0 h 269"/>
                  <a:gd name="T38" fmla="*/ 2 w 561"/>
                  <a:gd name="T39" fmla="*/ 0 h 269"/>
                  <a:gd name="T40" fmla="*/ 2 w 561"/>
                  <a:gd name="T41" fmla="*/ 1 h 269"/>
                  <a:gd name="T42" fmla="*/ 1 w 561"/>
                  <a:gd name="T43" fmla="*/ 1 h 269"/>
                  <a:gd name="T44" fmla="*/ 1 w 561"/>
                  <a:gd name="T45" fmla="*/ 1 h 269"/>
                  <a:gd name="T46" fmla="*/ 1 w 561"/>
                  <a:gd name="T47" fmla="*/ 2 h 269"/>
                  <a:gd name="T48" fmla="*/ 1 w 561"/>
                  <a:gd name="T49" fmla="*/ 3 h 269"/>
                  <a:gd name="T50" fmla="*/ 0 w 561"/>
                  <a:gd name="T51" fmla="*/ 9 h 269"/>
                  <a:gd name="T52" fmla="*/ 0 w 561"/>
                  <a:gd name="T53" fmla="*/ 10 h 269"/>
                  <a:gd name="T54" fmla="*/ 0 w 561"/>
                  <a:gd name="T55" fmla="*/ 10 h 269"/>
                  <a:gd name="T56" fmla="*/ 1 w 561"/>
                  <a:gd name="T57" fmla="*/ 11 h 269"/>
                  <a:gd name="T58" fmla="*/ 1 w 561"/>
                  <a:gd name="T59" fmla="*/ 11 h 269"/>
                  <a:gd name="T60" fmla="*/ 2 w 561"/>
                  <a:gd name="T61" fmla="*/ 12 h 269"/>
                  <a:gd name="T62" fmla="*/ 2 w 561"/>
                  <a:gd name="T63" fmla="*/ 12 h 269"/>
                  <a:gd name="T64" fmla="*/ 3 w 561"/>
                  <a:gd name="T65" fmla="*/ 12 h 269"/>
                  <a:gd name="T66" fmla="*/ 3 w 561"/>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1"/>
                  <a:gd name="T103" fmla="*/ 0 h 269"/>
                  <a:gd name="T104" fmla="*/ 561 w 561"/>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1" h="269">
                    <a:moveTo>
                      <a:pt x="487" y="269"/>
                    </a:moveTo>
                    <a:lnTo>
                      <a:pt x="492" y="268"/>
                    </a:lnTo>
                    <a:lnTo>
                      <a:pt x="498" y="267"/>
                    </a:lnTo>
                    <a:lnTo>
                      <a:pt x="506" y="266"/>
                    </a:lnTo>
                    <a:lnTo>
                      <a:pt x="512" y="264"/>
                    </a:lnTo>
                    <a:lnTo>
                      <a:pt x="518" y="261"/>
                    </a:lnTo>
                    <a:lnTo>
                      <a:pt x="524" y="258"/>
                    </a:lnTo>
                    <a:lnTo>
                      <a:pt x="530" y="254"/>
                    </a:lnTo>
                    <a:lnTo>
                      <a:pt x="535" y="250"/>
                    </a:lnTo>
                    <a:lnTo>
                      <a:pt x="541" y="245"/>
                    </a:lnTo>
                    <a:lnTo>
                      <a:pt x="546" y="240"/>
                    </a:lnTo>
                    <a:lnTo>
                      <a:pt x="550" y="235"/>
                    </a:lnTo>
                    <a:lnTo>
                      <a:pt x="554" y="229"/>
                    </a:lnTo>
                    <a:lnTo>
                      <a:pt x="557" y="223"/>
                    </a:lnTo>
                    <a:lnTo>
                      <a:pt x="559" y="217"/>
                    </a:lnTo>
                    <a:lnTo>
                      <a:pt x="560" y="211"/>
                    </a:lnTo>
                    <a:lnTo>
                      <a:pt x="561" y="204"/>
                    </a:lnTo>
                    <a:lnTo>
                      <a:pt x="544" y="64"/>
                    </a:lnTo>
                    <a:lnTo>
                      <a:pt x="543" y="57"/>
                    </a:lnTo>
                    <a:lnTo>
                      <a:pt x="542" y="51"/>
                    </a:lnTo>
                    <a:lnTo>
                      <a:pt x="541" y="44"/>
                    </a:lnTo>
                    <a:lnTo>
                      <a:pt x="538" y="38"/>
                    </a:lnTo>
                    <a:lnTo>
                      <a:pt x="536" y="33"/>
                    </a:lnTo>
                    <a:lnTo>
                      <a:pt x="533" y="28"/>
                    </a:lnTo>
                    <a:lnTo>
                      <a:pt x="530" y="23"/>
                    </a:lnTo>
                    <a:lnTo>
                      <a:pt x="527" y="18"/>
                    </a:lnTo>
                    <a:lnTo>
                      <a:pt x="523" y="14"/>
                    </a:lnTo>
                    <a:lnTo>
                      <a:pt x="519" y="11"/>
                    </a:lnTo>
                    <a:lnTo>
                      <a:pt x="514" y="7"/>
                    </a:lnTo>
                    <a:lnTo>
                      <a:pt x="509" y="4"/>
                    </a:lnTo>
                    <a:lnTo>
                      <a:pt x="504" y="2"/>
                    </a:lnTo>
                    <a:lnTo>
                      <a:pt x="498" y="1"/>
                    </a:lnTo>
                    <a:lnTo>
                      <a:pt x="492" y="0"/>
                    </a:lnTo>
                    <a:lnTo>
                      <a:pt x="487" y="0"/>
                    </a:lnTo>
                    <a:lnTo>
                      <a:pt x="72" y="0"/>
                    </a:lnTo>
                    <a:lnTo>
                      <a:pt x="66" y="0"/>
                    </a:lnTo>
                    <a:lnTo>
                      <a:pt x="61" y="1"/>
                    </a:lnTo>
                    <a:lnTo>
                      <a:pt x="55" y="2"/>
                    </a:lnTo>
                    <a:lnTo>
                      <a:pt x="50" y="4"/>
                    </a:lnTo>
                    <a:lnTo>
                      <a:pt x="46" y="7"/>
                    </a:lnTo>
                    <a:lnTo>
                      <a:pt x="41" y="11"/>
                    </a:lnTo>
                    <a:lnTo>
                      <a:pt x="36" y="14"/>
                    </a:lnTo>
                    <a:lnTo>
                      <a:pt x="32" y="18"/>
                    </a:lnTo>
                    <a:lnTo>
                      <a:pt x="29" y="23"/>
                    </a:lnTo>
                    <a:lnTo>
                      <a:pt x="26" y="28"/>
                    </a:lnTo>
                    <a:lnTo>
                      <a:pt x="23" y="33"/>
                    </a:lnTo>
                    <a:lnTo>
                      <a:pt x="21" y="38"/>
                    </a:lnTo>
                    <a:lnTo>
                      <a:pt x="19" y="44"/>
                    </a:lnTo>
                    <a:lnTo>
                      <a:pt x="18" y="51"/>
                    </a:lnTo>
                    <a:lnTo>
                      <a:pt x="17" y="57"/>
                    </a:lnTo>
                    <a:lnTo>
                      <a:pt x="17" y="64"/>
                    </a:lnTo>
                    <a:lnTo>
                      <a:pt x="0" y="204"/>
                    </a:lnTo>
                    <a:lnTo>
                      <a:pt x="0" y="211"/>
                    </a:lnTo>
                    <a:lnTo>
                      <a:pt x="1" y="217"/>
                    </a:lnTo>
                    <a:lnTo>
                      <a:pt x="3" y="223"/>
                    </a:lnTo>
                    <a:lnTo>
                      <a:pt x="6" y="229"/>
                    </a:lnTo>
                    <a:lnTo>
                      <a:pt x="10" y="235"/>
                    </a:lnTo>
                    <a:lnTo>
                      <a:pt x="14" y="240"/>
                    </a:lnTo>
                    <a:lnTo>
                      <a:pt x="19" y="245"/>
                    </a:lnTo>
                    <a:lnTo>
                      <a:pt x="24" y="250"/>
                    </a:lnTo>
                    <a:lnTo>
                      <a:pt x="29" y="254"/>
                    </a:lnTo>
                    <a:lnTo>
                      <a:pt x="35" y="258"/>
                    </a:lnTo>
                    <a:lnTo>
                      <a:pt x="42" y="261"/>
                    </a:lnTo>
                    <a:lnTo>
                      <a:pt x="48" y="264"/>
                    </a:lnTo>
                    <a:lnTo>
                      <a:pt x="54" y="266"/>
                    </a:lnTo>
                    <a:lnTo>
                      <a:pt x="60" y="267"/>
                    </a:lnTo>
                    <a:lnTo>
                      <a:pt x="66" y="268"/>
                    </a:lnTo>
                    <a:lnTo>
                      <a:pt x="72" y="269"/>
                    </a:lnTo>
                    <a:lnTo>
                      <a:pt x="487" y="269"/>
                    </a:lnTo>
                    <a:close/>
                  </a:path>
                </a:pathLst>
              </a:custGeom>
              <a:solidFill>
                <a:srgbClr val="F2F3F1"/>
              </a:solidFill>
              <a:ln w="0">
                <a:solidFill>
                  <a:srgbClr val="000000"/>
                </a:solidFill>
                <a:round/>
                <a:headEnd/>
                <a:tailEnd/>
              </a:ln>
            </p:spPr>
            <p:txBody>
              <a:bodyPr/>
              <a:lstStyle/>
              <a:p>
                <a:pPr algn="ctr"/>
                <a:endParaRPr lang="en-US" sz="1800"/>
              </a:p>
            </p:txBody>
          </p:sp>
          <p:sp>
            <p:nvSpPr>
              <p:cNvPr id="309588" name="Freeform 505"/>
              <p:cNvSpPr>
                <a:spLocks/>
              </p:cNvSpPr>
              <p:nvPr/>
            </p:nvSpPr>
            <p:spPr bwMode="auto">
              <a:xfrm>
                <a:off x="4589" y="1279"/>
                <a:ext cx="18" cy="6"/>
              </a:xfrm>
              <a:custGeom>
                <a:avLst/>
                <a:gdLst>
                  <a:gd name="T0" fmla="*/ 18 w 411"/>
                  <a:gd name="T1" fmla="*/ 3 h 121"/>
                  <a:gd name="T2" fmla="*/ 18 w 411"/>
                  <a:gd name="T3" fmla="*/ 3 h 121"/>
                  <a:gd name="T4" fmla="*/ 18 w 411"/>
                  <a:gd name="T5" fmla="*/ 4 h 121"/>
                  <a:gd name="T6" fmla="*/ 18 w 411"/>
                  <a:gd name="T7" fmla="*/ 4 h 121"/>
                  <a:gd name="T8" fmla="*/ 18 w 411"/>
                  <a:gd name="T9" fmla="*/ 4 h 121"/>
                  <a:gd name="T10" fmla="*/ 18 w 411"/>
                  <a:gd name="T11" fmla="*/ 4 h 121"/>
                  <a:gd name="T12" fmla="*/ 18 w 411"/>
                  <a:gd name="T13" fmla="*/ 5 h 121"/>
                  <a:gd name="T14" fmla="*/ 18 w 411"/>
                  <a:gd name="T15" fmla="*/ 5 h 121"/>
                  <a:gd name="T16" fmla="*/ 17 w 411"/>
                  <a:gd name="T17" fmla="*/ 5 h 121"/>
                  <a:gd name="T18" fmla="*/ 17 w 411"/>
                  <a:gd name="T19" fmla="*/ 5 h 121"/>
                  <a:gd name="T20" fmla="*/ 17 w 411"/>
                  <a:gd name="T21" fmla="*/ 6 h 121"/>
                  <a:gd name="T22" fmla="*/ 17 w 411"/>
                  <a:gd name="T23" fmla="*/ 6 h 121"/>
                  <a:gd name="T24" fmla="*/ 17 w 411"/>
                  <a:gd name="T25" fmla="*/ 6 h 121"/>
                  <a:gd name="T26" fmla="*/ 17 w 411"/>
                  <a:gd name="T27" fmla="*/ 6 h 121"/>
                  <a:gd name="T28" fmla="*/ 16 w 411"/>
                  <a:gd name="T29" fmla="*/ 6 h 121"/>
                  <a:gd name="T30" fmla="*/ 16 w 411"/>
                  <a:gd name="T31" fmla="*/ 6 h 121"/>
                  <a:gd name="T32" fmla="*/ 16 w 411"/>
                  <a:gd name="T33" fmla="*/ 6 h 121"/>
                  <a:gd name="T34" fmla="*/ 2 w 411"/>
                  <a:gd name="T35" fmla="*/ 6 h 121"/>
                  <a:gd name="T36" fmla="*/ 2 w 411"/>
                  <a:gd name="T37" fmla="*/ 6 h 121"/>
                  <a:gd name="T38" fmla="*/ 2 w 411"/>
                  <a:gd name="T39" fmla="*/ 6 h 121"/>
                  <a:gd name="T40" fmla="*/ 1 w 411"/>
                  <a:gd name="T41" fmla="*/ 6 h 121"/>
                  <a:gd name="T42" fmla="*/ 1 w 411"/>
                  <a:gd name="T43" fmla="*/ 6 h 121"/>
                  <a:gd name="T44" fmla="*/ 1 w 411"/>
                  <a:gd name="T45" fmla="*/ 6 h 121"/>
                  <a:gd name="T46" fmla="*/ 1 w 411"/>
                  <a:gd name="T47" fmla="*/ 6 h 121"/>
                  <a:gd name="T48" fmla="*/ 1 w 411"/>
                  <a:gd name="T49" fmla="*/ 5 h 121"/>
                  <a:gd name="T50" fmla="*/ 1 w 411"/>
                  <a:gd name="T51" fmla="*/ 5 h 121"/>
                  <a:gd name="T52" fmla="*/ 0 w 411"/>
                  <a:gd name="T53" fmla="*/ 5 h 121"/>
                  <a:gd name="T54" fmla="*/ 0 w 411"/>
                  <a:gd name="T55" fmla="*/ 5 h 121"/>
                  <a:gd name="T56" fmla="*/ 0 w 411"/>
                  <a:gd name="T57" fmla="*/ 4 h 121"/>
                  <a:gd name="T58" fmla="*/ 0 w 411"/>
                  <a:gd name="T59" fmla="*/ 4 h 121"/>
                  <a:gd name="T60" fmla="*/ 0 w 411"/>
                  <a:gd name="T61" fmla="*/ 4 h 121"/>
                  <a:gd name="T62" fmla="*/ 0 w 411"/>
                  <a:gd name="T63" fmla="*/ 4 h 121"/>
                  <a:gd name="T64" fmla="*/ 0 w 411"/>
                  <a:gd name="T65" fmla="*/ 3 h 121"/>
                  <a:gd name="T66" fmla="*/ 0 w 411"/>
                  <a:gd name="T67" fmla="*/ 3 h 121"/>
                  <a:gd name="T68" fmla="*/ 0 w 411"/>
                  <a:gd name="T69" fmla="*/ 0 h 121"/>
                  <a:gd name="T70" fmla="*/ 18 w 411"/>
                  <a:gd name="T71" fmla="*/ 0 h 121"/>
                  <a:gd name="T72" fmla="*/ 18 w 411"/>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1"/>
                  <a:gd name="T112" fmla="*/ 0 h 121"/>
                  <a:gd name="T113" fmla="*/ 411 w 41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1" h="121">
                    <a:moveTo>
                      <a:pt x="411" y="61"/>
                    </a:moveTo>
                    <a:lnTo>
                      <a:pt x="410" y="67"/>
                    </a:lnTo>
                    <a:lnTo>
                      <a:pt x="410" y="73"/>
                    </a:lnTo>
                    <a:lnTo>
                      <a:pt x="409" y="78"/>
                    </a:lnTo>
                    <a:lnTo>
                      <a:pt x="407" y="85"/>
                    </a:lnTo>
                    <a:lnTo>
                      <a:pt x="405" y="90"/>
                    </a:lnTo>
                    <a:lnTo>
                      <a:pt x="403" y="95"/>
                    </a:lnTo>
                    <a:lnTo>
                      <a:pt x="401" y="99"/>
                    </a:lnTo>
                    <a:lnTo>
                      <a:pt x="398" y="103"/>
                    </a:lnTo>
                    <a:lnTo>
                      <a:pt x="395" y="107"/>
                    </a:lnTo>
                    <a:lnTo>
                      <a:pt x="391" y="111"/>
                    </a:lnTo>
                    <a:lnTo>
                      <a:pt x="388" y="113"/>
                    </a:lnTo>
                    <a:lnTo>
                      <a:pt x="383" y="116"/>
                    </a:lnTo>
                    <a:lnTo>
                      <a:pt x="378" y="118"/>
                    </a:lnTo>
                    <a:lnTo>
                      <a:pt x="374" y="119"/>
                    </a:lnTo>
                    <a:lnTo>
                      <a:pt x="369" y="120"/>
                    </a:lnTo>
                    <a:lnTo>
                      <a:pt x="364" y="121"/>
                    </a:lnTo>
                    <a:lnTo>
                      <a:pt x="48" y="121"/>
                    </a:lnTo>
                    <a:lnTo>
                      <a:pt x="42" y="120"/>
                    </a:lnTo>
                    <a:lnTo>
                      <a:pt x="37" y="119"/>
                    </a:lnTo>
                    <a:lnTo>
                      <a:pt x="31" y="118"/>
                    </a:lnTo>
                    <a:lnTo>
                      <a:pt x="27" y="116"/>
                    </a:lnTo>
                    <a:lnTo>
                      <a:pt x="23"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8" y="0"/>
                    </a:lnTo>
                    <a:lnTo>
                      <a:pt x="411" y="61"/>
                    </a:lnTo>
                    <a:close/>
                  </a:path>
                </a:pathLst>
              </a:custGeom>
              <a:solidFill>
                <a:srgbClr val="A9B6B5"/>
              </a:solidFill>
              <a:ln w="0">
                <a:solidFill>
                  <a:srgbClr val="000000"/>
                </a:solidFill>
                <a:round/>
                <a:headEnd/>
                <a:tailEnd/>
              </a:ln>
            </p:spPr>
            <p:txBody>
              <a:bodyPr/>
              <a:lstStyle/>
              <a:p>
                <a:pPr algn="ctr"/>
                <a:endParaRPr lang="en-US" sz="1800"/>
              </a:p>
            </p:txBody>
          </p:sp>
          <p:sp>
            <p:nvSpPr>
              <p:cNvPr id="309589" name="Freeform 506"/>
              <p:cNvSpPr>
                <a:spLocks/>
              </p:cNvSpPr>
              <p:nvPr/>
            </p:nvSpPr>
            <p:spPr bwMode="auto">
              <a:xfrm>
                <a:off x="4586" y="1276"/>
                <a:ext cx="2" cy="8"/>
              </a:xfrm>
              <a:custGeom>
                <a:avLst/>
                <a:gdLst>
                  <a:gd name="T0" fmla="*/ 1 w 40"/>
                  <a:gd name="T1" fmla="*/ 8 h 200"/>
                  <a:gd name="T2" fmla="*/ 1 w 40"/>
                  <a:gd name="T3" fmla="*/ 8 h 200"/>
                  <a:gd name="T4" fmla="*/ 2 w 40"/>
                  <a:gd name="T5" fmla="*/ 8 h 200"/>
                  <a:gd name="T6" fmla="*/ 2 w 40"/>
                  <a:gd name="T7" fmla="*/ 8 h 200"/>
                  <a:gd name="T8" fmla="*/ 2 w 40"/>
                  <a:gd name="T9" fmla="*/ 8 h 200"/>
                  <a:gd name="T10" fmla="*/ 2 w 40"/>
                  <a:gd name="T11" fmla="*/ 8 h 200"/>
                  <a:gd name="T12" fmla="*/ 2 w 40"/>
                  <a:gd name="T13" fmla="*/ 7 h 200"/>
                  <a:gd name="T14" fmla="*/ 2 w 40"/>
                  <a:gd name="T15" fmla="*/ 7 h 200"/>
                  <a:gd name="T16" fmla="*/ 2 w 40"/>
                  <a:gd name="T17" fmla="*/ 1 h 200"/>
                  <a:gd name="T18" fmla="*/ 2 w 40"/>
                  <a:gd name="T19" fmla="*/ 1 h 200"/>
                  <a:gd name="T20" fmla="*/ 2 w 40"/>
                  <a:gd name="T21" fmla="*/ 0 h 200"/>
                  <a:gd name="T22" fmla="*/ 2 w 40"/>
                  <a:gd name="T23" fmla="*/ 0 h 200"/>
                  <a:gd name="T24" fmla="*/ 2 w 40"/>
                  <a:gd name="T25" fmla="*/ 0 h 200"/>
                  <a:gd name="T26" fmla="*/ 2 w 40"/>
                  <a:gd name="T27" fmla="*/ 0 h 200"/>
                  <a:gd name="T28" fmla="*/ 1 w 40"/>
                  <a:gd name="T29" fmla="*/ 0 h 200"/>
                  <a:gd name="T30" fmla="*/ 1 w 40"/>
                  <a:gd name="T31" fmla="*/ 0 h 200"/>
                  <a:gd name="T32" fmla="*/ 1 w 40"/>
                  <a:gd name="T33" fmla="*/ 0 h 200"/>
                  <a:gd name="T34" fmla="*/ 1 w 40"/>
                  <a:gd name="T35" fmla="*/ 0 h 200"/>
                  <a:gd name="T36" fmla="*/ 1 w 40"/>
                  <a:gd name="T37" fmla="*/ 0 h 200"/>
                  <a:gd name="T38" fmla="*/ 1 w 40"/>
                  <a:gd name="T39" fmla="*/ 0 h 200"/>
                  <a:gd name="T40" fmla="*/ 1 w 40"/>
                  <a:gd name="T41" fmla="*/ 0 h 200"/>
                  <a:gd name="T42" fmla="*/ 0 w 40"/>
                  <a:gd name="T43" fmla="*/ 0 h 200"/>
                  <a:gd name="T44" fmla="*/ 0 w 40"/>
                  <a:gd name="T45" fmla="*/ 0 h 200"/>
                  <a:gd name="T46" fmla="*/ 0 w 40"/>
                  <a:gd name="T47" fmla="*/ 1 h 200"/>
                  <a:gd name="T48" fmla="*/ 0 w 40"/>
                  <a:gd name="T49" fmla="*/ 1 h 200"/>
                  <a:gd name="T50" fmla="*/ 0 w 40"/>
                  <a:gd name="T51" fmla="*/ 7 h 200"/>
                  <a:gd name="T52" fmla="*/ 0 w 40"/>
                  <a:gd name="T53" fmla="*/ 7 h 200"/>
                  <a:gd name="T54" fmla="*/ 0 w 40"/>
                  <a:gd name="T55" fmla="*/ 7 h 200"/>
                  <a:gd name="T56" fmla="*/ 0 w 40"/>
                  <a:gd name="T57" fmla="*/ 7 h 200"/>
                  <a:gd name="T58" fmla="*/ 0 w 40"/>
                  <a:gd name="T59" fmla="*/ 8 h 200"/>
                  <a:gd name="T60" fmla="*/ 1 w 40"/>
                  <a:gd name="T61" fmla="*/ 8 h 200"/>
                  <a:gd name="T62" fmla="*/ 1 w 40"/>
                  <a:gd name="T63" fmla="*/ 8 h 200"/>
                  <a:gd name="T64" fmla="*/ 1 w 40"/>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200"/>
                  <a:gd name="T101" fmla="*/ 40 w 4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200">
                    <a:moveTo>
                      <a:pt x="23" y="200"/>
                    </a:moveTo>
                    <a:lnTo>
                      <a:pt x="24" y="199"/>
                    </a:lnTo>
                    <a:lnTo>
                      <a:pt x="26" y="199"/>
                    </a:lnTo>
                    <a:lnTo>
                      <a:pt x="28" y="199"/>
                    </a:lnTo>
                    <a:lnTo>
                      <a:pt x="29" y="198"/>
                    </a:lnTo>
                    <a:lnTo>
                      <a:pt x="31" y="197"/>
                    </a:lnTo>
                    <a:lnTo>
                      <a:pt x="32" y="196"/>
                    </a:lnTo>
                    <a:lnTo>
                      <a:pt x="34" y="195"/>
                    </a:lnTo>
                    <a:lnTo>
                      <a:pt x="35" y="194"/>
                    </a:lnTo>
                    <a:lnTo>
                      <a:pt x="36" y="193"/>
                    </a:lnTo>
                    <a:lnTo>
                      <a:pt x="37" y="191"/>
                    </a:lnTo>
                    <a:lnTo>
                      <a:pt x="38" y="190"/>
                    </a:lnTo>
                    <a:lnTo>
                      <a:pt x="38" y="188"/>
                    </a:lnTo>
                    <a:lnTo>
                      <a:pt x="39" y="186"/>
                    </a:lnTo>
                    <a:lnTo>
                      <a:pt x="39" y="184"/>
                    </a:lnTo>
                    <a:lnTo>
                      <a:pt x="39" y="183"/>
                    </a:lnTo>
                    <a:lnTo>
                      <a:pt x="40" y="181"/>
                    </a:lnTo>
                    <a:lnTo>
                      <a:pt x="40" y="20"/>
                    </a:lnTo>
                    <a:lnTo>
                      <a:pt x="39" y="18"/>
                    </a:lnTo>
                    <a:lnTo>
                      <a:pt x="39" y="16"/>
                    </a:lnTo>
                    <a:lnTo>
                      <a:pt x="39" y="14"/>
                    </a:lnTo>
                    <a:lnTo>
                      <a:pt x="38" y="11"/>
                    </a:lnTo>
                    <a:lnTo>
                      <a:pt x="38" y="10"/>
                    </a:lnTo>
                    <a:lnTo>
                      <a:pt x="37" y="8"/>
                    </a:lnTo>
                    <a:lnTo>
                      <a:pt x="36" y="7"/>
                    </a:lnTo>
                    <a:lnTo>
                      <a:pt x="35" y="5"/>
                    </a:lnTo>
                    <a:lnTo>
                      <a:pt x="34" y="4"/>
                    </a:lnTo>
                    <a:lnTo>
                      <a:pt x="32" y="3"/>
                    </a:lnTo>
                    <a:lnTo>
                      <a:pt x="31" y="2"/>
                    </a:lnTo>
                    <a:lnTo>
                      <a:pt x="29" y="1"/>
                    </a:lnTo>
                    <a:lnTo>
                      <a:pt x="28" y="0"/>
                    </a:lnTo>
                    <a:lnTo>
                      <a:pt x="26" y="0"/>
                    </a:lnTo>
                    <a:lnTo>
                      <a:pt x="24" y="0"/>
                    </a:lnTo>
                    <a:lnTo>
                      <a:pt x="23" y="0"/>
                    </a:lnTo>
                    <a:lnTo>
                      <a:pt x="21" y="0"/>
                    </a:lnTo>
                    <a:lnTo>
                      <a:pt x="19" y="0"/>
                    </a:lnTo>
                    <a:lnTo>
                      <a:pt x="18" y="0"/>
                    </a:lnTo>
                    <a:lnTo>
                      <a:pt x="15" y="1"/>
                    </a:lnTo>
                    <a:lnTo>
                      <a:pt x="14" y="2"/>
                    </a:lnTo>
                    <a:lnTo>
                      <a:pt x="12" y="3"/>
                    </a:lnTo>
                    <a:lnTo>
                      <a:pt x="11" y="4"/>
                    </a:lnTo>
                    <a:lnTo>
                      <a:pt x="10" y="5"/>
                    </a:lnTo>
                    <a:lnTo>
                      <a:pt x="9" y="7"/>
                    </a:lnTo>
                    <a:lnTo>
                      <a:pt x="8" y="8"/>
                    </a:lnTo>
                    <a:lnTo>
                      <a:pt x="7" y="10"/>
                    </a:lnTo>
                    <a:lnTo>
                      <a:pt x="6" y="11"/>
                    </a:lnTo>
                    <a:lnTo>
                      <a:pt x="5" y="14"/>
                    </a:lnTo>
                    <a:lnTo>
                      <a:pt x="5" y="16"/>
                    </a:lnTo>
                    <a:lnTo>
                      <a:pt x="5" y="18"/>
                    </a:lnTo>
                    <a:lnTo>
                      <a:pt x="5" y="20"/>
                    </a:lnTo>
                    <a:lnTo>
                      <a:pt x="0" y="168"/>
                    </a:lnTo>
                    <a:lnTo>
                      <a:pt x="0" y="169"/>
                    </a:lnTo>
                    <a:lnTo>
                      <a:pt x="0" y="172"/>
                    </a:lnTo>
                    <a:lnTo>
                      <a:pt x="1" y="175"/>
                    </a:lnTo>
                    <a:lnTo>
                      <a:pt x="2" y="178"/>
                    </a:lnTo>
                    <a:lnTo>
                      <a:pt x="3" y="180"/>
                    </a:lnTo>
                    <a:lnTo>
                      <a:pt x="4" y="183"/>
                    </a:lnTo>
                    <a:lnTo>
                      <a:pt x="6" y="185"/>
                    </a:lnTo>
                    <a:lnTo>
                      <a:pt x="7" y="188"/>
                    </a:lnTo>
                    <a:lnTo>
                      <a:pt x="9" y="190"/>
                    </a:lnTo>
                    <a:lnTo>
                      <a:pt x="11" y="192"/>
                    </a:lnTo>
                    <a:lnTo>
                      <a:pt x="12" y="194"/>
                    </a:lnTo>
                    <a:lnTo>
                      <a:pt x="14" y="196"/>
                    </a:lnTo>
                    <a:lnTo>
                      <a:pt x="16"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590" name="Freeform 507"/>
              <p:cNvSpPr>
                <a:spLocks/>
              </p:cNvSpPr>
              <p:nvPr/>
            </p:nvSpPr>
            <p:spPr bwMode="auto">
              <a:xfrm>
                <a:off x="4607" y="1275"/>
                <a:ext cx="2" cy="9"/>
              </a:xfrm>
              <a:custGeom>
                <a:avLst/>
                <a:gdLst>
                  <a:gd name="T0" fmla="*/ 1 w 47"/>
                  <a:gd name="T1" fmla="*/ 9 h 209"/>
                  <a:gd name="T2" fmla="*/ 1 w 47"/>
                  <a:gd name="T3" fmla="*/ 9 h 209"/>
                  <a:gd name="T4" fmla="*/ 1 w 47"/>
                  <a:gd name="T5" fmla="*/ 9 h 209"/>
                  <a:gd name="T6" fmla="*/ 1 w 47"/>
                  <a:gd name="T7" fmla="*/ 9 h 209"/>
                  <a:gd name="T8" fmla="*/ 2 w 47"/>
                  <a:gd name="T9" fmla="*/ 8 h 209"/>
                  <a:gd name="T10" fmla="*/ 2 w 47"/>
                  <a:gd name="T11" fmla="*/ 8 h 209"/>
                  <a:gd name="T12" fmla="*/ 2 w 47"/>
                  <a:gd name="T13" fmla="*/ 8 h 209"/>
                  <a:gd name="T14" fmla="*/ 2 w 47"/>
                  <a:gd name="T15" fmla="*/ 8 h 209"/>
                  <a:gd name="T16" fmla="*/ 1 w 47"/>
                  <a:gd name="T17" fmla="*/ 1 h 209"/>
                  <a:gd name="T18" fmla="*/ 1 w 47"/>
                  <a:gd name="T19" fmla="*/ 1 h 209"/>
                  <a:gd name="T20" fmla="*/ 1 w 47"/>
                  <a:gd name="T21" fmla="*/ 1 h 209"/>
                  <a:gd name="T22" fmla="*/ 1 w 47"/>
                  <a:gd name="T23" fmla="*/ 0 h 209"/>
                  <a:gd name="T24" fmla="*/ 1 w 47"/>
                  <a:gd name="T25" fmla="*/ 0 h 209"/>
                  <a:gd name="T26" fmla="*/ 1 w 47"/>
                  <a:gd name="T27" fmla="*/ 0 h 209"/>
                  <a:gd name="T28" fmla="*/ 1 w 47"/>
                  <a:gd name="T29" fmla="*/ 0 h 209"/>
                  <a:gd name="T30" fmla="*/ 1 w 47"/>
                  <a:gd name="T31" fmla="*/ 0 h 209"/>
                  <a:gd name="T32" fmla="*/ 1 w 47"/>
                  <a:gd name="T33" fmla="*/ 0 h 209"/>
                  <a:gd name="T34" fmla="*/ 1 w 47"/>
                  <a:gd name="T35" fmla="*/ 0 h 209"/>
                  <a:gd name="T36" fmla="*/ 0 w 47"/>
                  <a:gd name="T37" fmla="*/ 0 h 209"/>
                  <a:gd name="T38" fmla="*/ 0 w 47"/>
                  <a:gd name="T39" fmla="*/ 0 h 209"/>
                  <a:gd name="T40" fmla="*/ 0 w 47"/>
                  <a:gd name="T41" fmla="*/ 0 h 209"/>
                  <a:gd name="T42" fmla="*/ 0 w 47"/>
                  <a:gd name="T43" fmla="*/ 0 h 209"/>
                  <a:gd name="T44" fmla="*/ 0 w 47"/>
                  <a:gd name="T45" fmla="*/ 1 h 209"/>
                  <a:gd name="T46" fmla="*/ 0 w 47"/>
                  <a:gd name="T47" fmla="*/ 1 h 209"/>
                  <a:gd name="T48" fmla="*/ 0 w 47"/>
                  <a:gd name="T49" fmla="*/ 1 h 209"/>
                  <a:gd name="T50" fmla="*/ 0 w 47"/>
                  <a:gd name="T51" fmla="*/ 8 h 209"/>
                  <a:gd name="T52" fmla="*/ 0 w 47"/>
                  <a:gd name="T53" fmla="*/ 8 h 209"/>
                  <a:gd name="T54" fmla="*/ 0 w 47"/>
                  <a:gd name="T55" fmla="*/ 9 h 209"/>
                  <a:gd name="T56" fmla="*/ 0 w 47"/>
                  <a:gd name="T57" fmla="*/ 9 h 209"/>
                  <a:gd name="T58" fmla="*/ 0 w 47"/>
                  <a:gd name="T59" fmla="*/ 9 h 209"/>
                  <a:gd name="T60" fmla="*/ 0 w 47"/>
                  <a:gd name="T61" fmla="*/ 9 h 209"/>
                  <a:gd name="T62" fmla="*/ 1 w 47"/>
                  <a:gd name="T63" fmla="*/ 9 h 209"/>
                  <a:gd name="T64" fmla="*/ 1 w 4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09"/>
                  <a:gd name="T101" fmla="*/ 47 w 4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09">
                    <a:moveTo>
                      <a:pt x="18" y="209"/>
                    </a:moveTo>
                    <a:lnTo>
                      <a:pt x="19" y="208"/>
                    </a:lnTo>
                    <a:lnTo>
                      <a:pt x="21" y="208"/>
                    </a:lnTo>
                    <a:lnTo>
                      <a:pt x="23" y="206"/>
                    </a:lnTo>
                    <a:lnTo>
                      <a:pt x="26" y="205"/>
                    </a:lnTo>
                    <a:lnTo>
                      <a:pt x="28" y="203"/>
                    </a:lnTo>
                    <a:lnTo>
                      <a:pt x="30" y="201"/>
                    </a:lnTo>
                    <a:lnTo>
                      <a:pt x="33" y="199"/>
                    </a:lnTo>
                    <a:lnTo>
                      <a:pt x="35" y="197"/>
                    </a:lnTo>
                    <a:lnTo>
                      <a:pt x="37" y="194"/>
                    </a:lnTo>
                    <a:lnTo>
                      <a:pt x="39" y="191"/>
                    </a:lnTo>
                    <a:lnTo>
                      <a:pt x="42" y="189"/>
                    </a:lnTo>
                    <a:lnTo>
                      <a:pt x="43" y="186"/>
                    </a:lnTo>
                    <a:lnTo>
                      <a:pt x="45" y="184"/>
                    </a:lnTo>
                    <a:lnTo>
                      <a:pt x="46" y="181"/>
                    </a:lnTo>
                    <a:lnTo>
                      <a:pt x="46" y="178"/>
                    </a:lnTo>
                    <a:lnTo>
                      <a:pt x="47" y="176"/>
                    </a:lnTo>
                    <a:lnTo>
                      <a:pt x="35" y="21"/>
                    </a:lnTo>
                    <a:lnTo>
                      <a:pt x="34" y="17"/>
                    </a:lnTo>
                    <a:lnTo>
                      <a:pt x="34" y="15"/>
                    </a:lnTo>
                    <a:lnTo>
                      <a:pt x="34" y="14"/>
                    </a:lnTo>
                    <a:lnTo>
                      <a:pt x="33" y="12"/>
                    </a:lnTo>
                    <a:lnTo>
                      <a:pt x="32" y="10"/>
                    </a:lnTo>
                    <a:lnTo>
                      <a:pt x="31" y="8"/>
                    </a:lnTo>
                    <a:lnTo>
                      <a:pt x="30" y="7"/>
                    </a:lnTo>
                    <a:lnTo>
                      <a:pt x="29" y="5"/>
                    </a:lnTo>
                    <a:lnTo>
                      <a:pt x="28" y="4"/>
                    </a:lnTo>
                    <a:lnTo>
                      <a:pt x="27" y="3"/>
                    </a:lnTo>
                    <a:lnTo>
                      <a:pt x="25" y="2"/>
                    </a:lnTo>
                    <a:lnTo>
                      <a:pt x="24" y="1"/>
                    </a:lnTo>
                    <a:lnTo>
                      <a:pt x="22" y="0"/>
                    </a:lnTo>
                    <a:lnTo>
                      <a:pt x="21" y="0"/>
                    </a:lnTo>
                    <a:lnTo>
                      <a:pt x="19" y="0"/>
                    </a:lnTo>
                    <a:lnTo>
                      <a:pt x="18" y="0"/>
                    </a:lnTo>
                    <a:lnTo>
                      <a:pt x="16" y="0"/>
                    </a:lnTo>
                    <a:lnTo>
                      <a:pt x="14" y="0"/>
                    </a:lnTo>
                    <a:lnTo>
                      <a:pt x="12" y="0"/>
                    </a:lnTo>
                    <a:lnTo>
                      <a:pt x="11" y="1"/>
                    </a:lnTo>
                    <a:lnTo>
                      <a:pt x="9" y="2"/>
                    </a:lnTo>
                    <a:lnTo>
                      <a:pt x="8" y="3"/>
                    </a:lnTo>
                    <a:lnTo>
                      <a:pt x="6" y="4"/>
                    </a:lnTo>
                    <a:lnTo>
                      <a:pt x="5" y="6"/>
                    </a:lnTo>
                    <a:lnTo>
                      <a:pt x="4" y="7"/>
                    </a:lnTo>
                    <a:lnTo>
                      <a:pt x="2" y="9"/>
                    </a:lnTo>
                    <a:lnTo>
                      <a:pt x="1" y="11"/>
                    </a:lnTo>
                    <a:lnTo>
                      <a:pt x="1" y="13"/>
                    </a:lnTo>
                    <a:lnTo>
                      <a:pt x="0" y="15"/>
                    </a:lnTo>
                    <a:lnTo>
                      <a:pt x="0" y="17"/>
                    </a:lnTo>
                    <a:lnTo>
                      <a:pt x="0" y="19"/>
                    </a:lnTo>
                    <a:lnTo>
                      <a:pt x="0" y="23"/>
                    </a:lnTo>
                    <a:lnTo>
                      <a:pt x="0" y="192"/>
                    </a:lnTo>
                    <a:lnTo>
                      <a:pt x="0" y="193"/>
                    </a:lnTo>
                    <a:lnTo>
                      <a:pt x="0" y="195"/>
                    </a:lnTo>
                    <a:lnTo>
                      <a:pt x="0" y="196"/>
                    </a:lnTo>
                    <a:lnTo>
                      <a:pt x="1" y="198"/>
                    </a:lnTo>
                    <a:lnTo>
                      <a:pt x="1" y="199"/>
                    </a:lnTo>
                    <a:lnTo>
                      <a:pt x="2" y="200"/>
                    </a:lnTo>
                    <a:lnTo>
                      <a:pt x="4" y="202"/>
                    </a:lnTo>
                    <a:lnTo>
                      <a:pt x="5" y="203"/>
                    </a:lnTo>
                    <a:lnTo>
                      <a:pt x="6" y="204"/>
                    </a:lnTo>
                    <a:lnTo>
                      <a:pt x="8" y="205"/>
                    </a:lnTo>
                    <a:lnTo>
                      <a:pt x="9" y="206"/>
                    </a:lnTo>
                    <a:lnTo>
                      <a:pt x="11" y="207"/>
                    </a:lnTo>
                    <a:lnTo>
                      <a:pt x="12" y="208"/>
                    </a:lnTo>
                    <a:lnTo>
                      <a:pt x="14" y="208"/>
                    </a:lnTo>
                    <a:lnTo>
                      <a:pt x="16" y="208"/>
                    </a:lnTo>
                    <a:lnTo>
                      <a:pt x="18" y="209"/>
                    </a:lnTo>
                    <a:close/>
                  </a:path>
                </a:pathLst>
              </a:custGeom>
              <a:solidFill>
                <a:srgbClr val="C2D5D7"/>
              </a:solidFill>
              <a:ln w="0">
                <a:solidFill>
                  <a:srgbClr val="000000"/>
                </a:solidFill>
                <a:round/>
                <a:headEnd/>
                <a:tailEnd/>
              </a:ln>
            </p:spPr>
            <p:txBody>
              <a:bodyPr/>
              <a:lstStyle/>
              <a:p>
                <a:pPr algn="ctr"/>
                <a:endParaRPr lang="en-US" sz="1800"/>
              </a:p>
            </p:txBody>
          </p:sp>
          <p:sp>
            <p:nvSpPr>
              <p:cNvPr id="309591" name="Freeform 508"/>
              <p:cNvSpPr>
                <a:spLocks/>
              </p:cNvSpPr>
              <p:nvPr/>
            </p:nvSpPr>
            <p:spPr bwMode="auto">
              <a:xfrm>
                <a:off x="4588" y="1275"/>
                <a:ext cx="19" cy="4"/>
              </a:xfrm>
              <a:custGeom>
                <a:avLst/>
                <a:gdLst>
                  <a:gd name="T0" fmla="*/ 17 w 423"/>
                  <a:gd name="T1" fmla="*/ 4 h 99"/>
                  <a:gd name="T2" fmla="*/ 18 w 423"/>
                  <a:gd name="T3" fmla="*/ 4 h 99"/>
                  <a:gd name="T4" fmla="*/ 18 w 423"/>
                  <a:gd name="T5" fmla="*/ 4 h 99"/>
                  <a:gd name="T6" fmla="*/ 18 w 423"/>
                  <a:gd name="T7" fmla="*/ 4 h 99"/>
                  <a:gd name="T8" fmla="*/ 19 w 423"/>
                  <a:gd name="T9" fmla="*/ 4 h 99"/>
                  <a:gd name="T10" fmla="*/ 19 w 423"/>
                  <a:gd name="T11" fmla="*/ 3 h 99"/>
                  <a:gd name="T12" fmla="*/ 19 w 423"/>
                  <a:gd name="T13" fmla="*/ 3 h 99"/>
                  <a:gd name="T14" fmla="*/ 19 w 423"/>
                  <a:gd name="T15" fmla="*/ 3 h 99"/>
                  <a:gd name="T16" fmla="*/ 19 w 423"/>
                  <a:gd name="T17" fmla="*/ 1 h 99"/>
                  <a:gd name="T18" fmla="*/ 19 w 423"/>
                  <a:gd name="T19" fmla="*/ 1 h 99"/>
                  <a:gd name="T20" fmla="*/ 19 w 423"/>
                  <a:gd name="T21" fmla="*/ 1 h 99"/>
                  <a:gd name="T22" fmla="*/ 19 w 423"/>
                  <a:gd name="T23" fmla="*/ 1 h 99"/>
                  <a:gd name="T24" fmla="*/ 18 w 423"/>
                  <a:gd name="T25" fmla="*/ 0 h 99"/>
                  <a:gd name="T26" fmla="*/ 18 w 423"/>
                  <a:gd name="T27" fmla="*/ 0 h 99"/>
                  <a:gd name="T28" fmla="*/ 18 w 423"/>
                  <a:gd name="T29" fmla="*/ 0 h 99"/>
                  <a:gd name="T30" fmla="*/ 17 w 423"/>
                  <a:gd name="T31" fmla="*/ 0 h 99"/>
                  <a:gd name="T32" fmla="*/ 17 w 423"/>
                  <a:gd name="T33" fmla="*/ 0 h 99"/>
                  <a:gd name="T34" fmla="*/ 2 w 423"/>
                  <a:gd name="T35" fmla="*/ 0 h 99"/>
                  <a:gd name="T36" fmla="*/ 1 w 423"/>
                  <a:gd name="T37" fmla="*/ 0 h 99"/>
                  <a:gd name="T38" fmla="*/ 1 w 423"/>
                  <a:gd name="T39" fmla="*/ 0 h 99"/>
                  <a:gd name="T40" fmla="*/ 1 w 423"/>
                  <a:gd name="T41" fmla="*/ 0 h 99"/>
                  <a:gd name="T42" fmla="*/ 0 w 423"/>
                  <a:gd name="T43" fmla="*/ 0 h 99"/>
                  <a:gd name="T44" fmla="*/ 0 w 423"/>
                  <a:gd name="T45" fmla="*/ 1 h 99"/>
                  <a:gd name="T46" fmla="*/ 0 w 423"/>
                  <a:gd name="T47" fmla="*/ 1 h 99"/>
                  <a:gd name="T48" fmla="*/ 0 w 423"/>
                  <a:gd name="T49" fmla="*/ 1 h 99"/>
                  <a:gd name="T50" fmla="*/ 0 w 423"/>
                  <a:gd name="T51" fmla="*/ 3 h 99"/>
                  <a:gd name="T52" fmla="*/ 0 w 423"/>
                  <a:gd name="T53" fmla="*/ 3 h 99"/>
                  <a:gd name="T54" fmla="*/ 0 w 423"/>
                  <a:gd name="T55" fmla="*/ 3 h 99"/>
                  <a:gd name="T56" fmla="*/ 0 w 423"/>
                  <a:gd name="T57" fmla="*/ 3 h 99"/>
                  <a:gd name="T58" fmla="*/ 1 w 423"/>
                  <a:gd name="T59" fmla="*/ 4 h 99"/>
                  <a:gd name="T60" fmla="*/ 1 w 423"/>
                  <a:gd name="T61" fmla="*/ 4 h 99"/>
                  <a:gd name="T62" fmla="*/ 1 w 423"/>
                  <a:gd name="T63" fmla="*/ 4 h 99"/>
                  <a:gd name="T64" fmla="*/ 2 w 423"/>
                  <a:gd name="T65" fmla="*/ 4 h 99"/>
                  <a:gd name="T66" fmla="*/ 2 w 423"/>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3"/>
                  <a:gd name="T103" fmla="*/ 0 h 99"/>
                  <a:gd name="T104" fmla="*/ 423 w 423"/>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3" h="99">
                    <a:moveTo>
                      <a:pt x="378" y="99"/>
                    </a:moveTo>
                    <a:lnTo>
                      <a:pt x="382" y="98"/>
                    </a:lnTo>
                    <a:lnTo>
                      <a:pt x="386" y="98"/>
                    </a:lnTo>
                    <a:lnTo>
                      <a:pt x="390" y="97"/>
                    </a:lnTo>
                    <a:lnTo>
                      <a:pt x="396" y="96"/>
                    </a:lnTo>
                    <a:lnTo>
                      <a:pt x="399" y="95"/>
                    </a:lnTo>
                    <a:lnTo>
                      <a:pt x="403" y="93"/>
                    </a:lnTo>
                    <a:lnTo>
                      <a:pt x="406" y="91"/>
                    </a:lnTo>
                    <a:lnTo>
                      <a:pt x="410" y="89"/>
                    </a:lnTo>
                    <a:lnTo>
                      <a:pt x="412" y="87"/>
                    </a:lnTo>
                    <a:lnTo>
                      <a:pt x="415" y="85"/>
                    </a:lnTo>
                    <a:lnTo>
                      <a:pt x="417" y="82"/>
                    </a:lnTo>
                    <a:lnTo>
                      <a:pt x="419" y="80"/>
                    </a:lnTo>
                    <a:lnTo>
                      <a:pt x="420" y="77"/>
                    </a:lnTo>
                    <a:lnTo>
                      <a:pt x="422" y="74"/>
                    </a:lnTo>
                    <a:lnTo>
                      <a:pt x="422" y="70"/>
                    </a:lnTo>
                    <a:lnTo>
                      <a:pt x="423" y="67"/>
                    </a:lnTo>
                    <a:lnTo>
                      <a:pt x="423" y="33"/>
                    </a:lnTo>
                    <a:lnTo>
                      <a:pt x="422" y="28"/>
                    </a:lnTo>
                    <a:lnTo>
                      <a:pt x="422" y="25"/>
                    </a:lnTo>
                    <a:lnTo>
                      <a:pt x="420" y="22"/>
                    </a:lnTo>
                    <a:lnTo>
                      <a:pt x="419" y="19"/>
                    </a:lnTo>
                    <a:lnTo>
                      <a:pt x="417" y="16"/>
                    </a:lnTo>
                    <a:lnTo>
                      <a:pt x="415" y="13"/>
                    </a:lnTo>
                    <a:lnTo>
                      <a:pt x="412" y="11"/>
                    </a:lnTo>
                    <a:lnTo>
                      <a:pt x="410" y="9"/>
                    </a:lnTo>
                    <a:lnTo>
                      <a:pt x="406" y="7"/>
                    </a:lnTo>
                    <a:lnTo>
                      <a:pt x="403" y="5"/>
                    </a:lnTo>
                    <a:lnTo>
                      <a:pt x="399" y="3"/>
                    </a:lnTo>
                    <a:lnTo>
                      <a:pt x="396" y="2"/>
                    </a:lnTo>
                    <a:lnTo>
                      <a:pt x="390" y="1"/>
                    </a:lnTo>
                    <a:lnTo>
                      <a:pt x="386" y="0"/>
                    </a:lnTo>
                    <a:lnTo>
                      <a:pt x="382" y="0"/>
                    </a:lnTo>
                    <a:lnTo>
                      <a:pt x="378" y="0"/>
                    </a:lnTo>
                    <a:lnTo>
                      <a:pt x="46" y="0"/>
                    </a:lnTo>
                    <a:lnTo>
                      <a:pt x="40" y="0"/>
                    </a:lnTo>
                    <a:lnTo>
                      <a:pt x="36" y="0"/>
                    </a:lnTo>
                    <a:lnTo>
                      <a:pt x="32" y="1"/>
                    </a:lnTo>
                    <a:lnTo>
                      <a:pt x="28" y="2"/>
                    </a:lnTo>
                    <a:lnTo>
                      <a:pt x="24" y="3"/>
                    </a:lnTo>
                    <a:lnTo>
                      <a:pt x="20" y="5"/>
                    </a:lnTo>
                    <a:lnTo>
                      <a:pt x="17" y="7"/>
                    </a:lnTo>
                    <a:lnTo>
                      <a:pt x="14" y="9"/>
                    </a:lnTo>
                    <a:lnTo>
                      <a:pt x="11" y="11"/>
                    </a:lnTo>
                    <a:lnTo>
                      <a:pt x="8"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8" y="85"/>
                    </a:lnTo>
                    <a:lnTo>
                      <a:pt x="11" y="87"/>
                    </a:lnTo>
                    <a:lnTo>
                      <a:pt x="14" y="89"/>
                    </a:lnTo>
                    <a:lnTo>
                      <a:pt x="17" y="91"/>
                    </a:lnTo>
                    <a:lnTo>
                      <a:pt x="20" y="93"/>
                    </a:lnTo>
                    <a:lnTo>
                      <a:pt x="24" y="95"/>
                    </a:lnTo>
                    <a:lnTo>
                      <a:pt x="28" y="96"/>
                    </a:lnTo>
                    <a:lnTo>
                      <a:pt x="32" y="97"/>
                    </a:lnTo>
                    <a:lnTo>
                      <a:pt x="36" y="98"/>
                    </a:lnTo>
                    <a:lnTo>
                      <a:pt x="40" y="98"/>
                    </a:lnTo>
                    <a:lnTo>
                      <a:pt x="46" y="99"/>
                    </a:lnTo>
                    <a:lnTo>
                      <a:pt x="378" y="99"/>
                    </a:lnTo>
                    <a:close/>
                  </a:path>
                </a:pathLst>
              </a:custGeom>
              <a:solidFill>
                <a:srgbClr val="CED9D9"/>
              </a:solidFill>
              <a:ln w="0">
                <a:solidFill>
                  <a:srgbClr val="000000"/>
                </a:solidFill>
                <a:round/>
                <a:headEnd/>
                <a:tailEnd/>
              </a:ln>
            </p:spPr>
            <p:txBody>
              <a:bodyPr/>
              <a:lstStyle/>
              <a:p>
                <a:pPr algn="ctr"/>
                <a:endParaRPr lang="en-US" sz="1800"/>
              </a:p>
            </p:txBody>
          </p:sp>
          <p:sp>
            <p:nvSpPr>
              <p:cNvPr id="309592" name="Freeform 509"/>
              <p:cNvSpPr>
                <a:spLocks/>
              </p:cNvSpPr>
              <p:nvPr/>
            </p:nvSpPr>
            <p:spPr bwMode="auto">
              <a:xfrm>
                <a:off x="4597" y="1343"/>
                <a:ext cx="16" cy="12"/>
              </a:xfrm>
              <a:custGeom>
                <a:avLst/>
                <a:gdLst>
                  <a:gd name="T0" fmla="*/ 14 w 353"/>
                  <a:gd name="T1" fmla="*/ 12 h 283"/>
                  <a:gd name="T2" fmla="*/ 14 w 353"/>
                  <a:gd name="T3" fmla="*/ 12 h 283"/>
                  <a:gd name="T4" fmla="*/ 15 w 353"/>
                  <a:gd name="T5" fmla="*/ 12 h 283"/>
                  <a:gd name="T6" fmla="*/ 15 w 353"/>
                  <a:gd name="T7" fmla="*/ 11 h 283"/>
                  <a:gd name="T8" fmla="*/ 15 w 353"/>
                  <a:gd name="T9" fmla="*/ 11 h 283"/>
                  <a:gd name="T10" fmla="*/ 16 w 353"/>
                  <a:gd name="T11" fmla="*/ 10 h 283"/>
                  <a:gd name="T12" fmla="*/ 16 w 353"/>
                  <a:gd name="T13" fmla="*/ 10 h 283"/>
                  <a:gd name="T14" fmla="*/ 16 w 353"/>
                  <a:gd name="T15" fmla="*/ 9 h 283"/>
                  <a:gd name="T16" fmla="*/ 16 w 353"/>
                  <a:gd name="T17" fmla="*/ 3 h 283"/>
                  <a:gd name="T18" fmla="*/ 16 w 353"/>
                  <a:gd name="T19" fmla="*/ 2 h 283"/>
                  <a:gd name="T20" fmla="*/ 15 w 353"/>
                  <a:gd name="T21" fmla="*/ 2 h 283"/>
                  <a:gd name="T22" fmla="*/ 15 w 353"/>
                  <a:gd name="T23" fmla="*/ 1 h 283"/>
                  <a:gd name="T24" fmla="*/ 15 w 353"/>
                  <a:gd name="T25" fmla="*/ 1 h 283"/>
                  <a:gd name="T26" fmla="*/ 15 w 353"/>
                  <a:gd name="T27" fmla="*/ 0 h 283"/>
                  <a:gd name="T28" fmla="*/ 15 w 353"/>
                  <a:gd name="T29" fmla="*/ 0 h 283"/>
                  <a:gd name="T30" fmla="*/ 14 w 353"/>
                  <a:gd name="T31" fmla="*/ 0 h 283"/>
                  <a:gd name="T32" fmla="*/ 14 w 353"/>
                  <a:gd name="T33" fmla="*/ 0 h 283"/>
                  <a:gd name="T34" fmla="*/ 2 w 353"/>
                  <a:gd name="T35" fmla="*/ 0 h 283"/>
                  <a:gd name="T36" fmla="*/ 2 w 353"/>
                  <a:gd name="T37" fmla="*/ 0 h 283"/>
                  <a:gd name="T38" fmla="*/ 1 w 353"/>
                  <a:gd name="T39" fmla="*/ 0 h 283"/>
                  <a:gd name="T40" fmla="*/ 1 w 353"/>
                  <a:gd name="T41" fmla="*/ 1 h 283"/>
                  <a:gd name="T42" fmla="*/ 1 w 353"/>
                  <a:gd name="T43" fmla="*/ 1 h 283"/>
                  <a:gd name="T44" fmla="*/ 1 w 353"/>
                  <a:gd name="T45" fmla="*/ 1 h 283"/>
                  <a:gd name="T46" fmla="*/ 0 w 353"/>
                  <a:gd name="T47" fmla="*/ 2 h 283"/>
                  <a:gd name="T48" fmla="*/ 0 w 353"/>
                  <a:gd name="T49" fmla="*/ 3 h 283"/>
                  <a:gd name="T50" fmla="*/ 0 w 353"/>
                  <a:gd name="T51" fmla="*/ 9 h 283"/>
                  <a:gd name="T52" fmla="*/ 0 w 353"/>
                  <a:gd name="T53" fmla="*/ 10 h 283"/>
                  <a:gd name="T54" fmla="*/ 0 w 353"/>
                  <a:gd name="T55" fmla="*/ 10 h 283"/>
                  <a:gd name="T56" fmla="*/ 0 w 353"/>
                  <a:gd name="T57" fmla="*/ 11 h 283"/>
                  <a:gd name="T58" fmla="*/ 1 w 353"/>
                  <a:gd name="T59" fmla="*/ 11 h 283"/>
                  <a:gd name="T60" fmla="*/ 1 w 353"/>
                  <a:gd name="T61" fmla="*/ 11 h 283"/>
                  <a:gd name="T62" fmla="*/ 1 w 353"/>
                  <a:gd name="T63" fmla="*/ 12 h 283"/>
                  <a:gd name="T64" fmla="*/ 2 w 353"/>
                  <a:gd name="T65" fmla="*/ 12 h 283"/>
                  <a:gd name="T66" fmla="*/ 2 w 353"/>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3"/>
                  <a:gd name="T103" fmla="*/ 0 h 283"/>
                  <a:gd name="T104" fmla="*/ 353 w 353"/>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3" h="283">
                    <a:moveTo>
                      <a:pt x="308" y="283"/>
                    </a:moveTo>
                    <a:lnTo>
                      <a:pt x="311" y="282"/>
                    </a:lnTo>
                    <a:lnTo>
                      <a:pt x="315" y="281"/>
                    </a:lnTo>
                    <a:lnTo>
                      <a:pt x="319" y="279"/>
                    </a:lnTo>
                    <a:lnTo>
                      <a:pt x="322" y="277"/>
                    </a:lnTo>
                    <a:lnTo>
                      <a:pt x="326" y="274"/>
                    </a:lnTo>
                    <a:lnTo>
                      <a:pt x="330" y="271"/>
                    </a:lnTo>
                    <a:lnTo>
                      <a:pt x="333" y="267"/>
                    </a:lnTo>
                    <a:lnTo>
                      <a:pt x="337" y="263"/>
                    </a:lnTo>
                    <a:lnTo>
                      <a:pt x="341" y="257"/>
                    </a:lnTo>
                    <a:lnTo>
                      <a:pt x="344" y="252"/>
                    </a:lnTo>
                    <a:lnTo>
                      <a:pt x="346" y="247"/>
                    </a:lnTo>
                    <a:lnTo>
                      <a:pt x="348" y="241"/>
                    </a:lnTo>
                    <a:lnTo>
                      <a:pt x="350" y="235"/>
                    </a:lnTo>
                    <a:lnTo>
                      <a:pt x="351" y="229"/>
                    </a:lnTo>
                    <a:lnTo>
                      <a:pt x="352" y="221"/>
                    </a:lnTo>
                    <a:lnTo>
                      <a:pt x="353" y="215"/>
                    </a:lnTo>
                    <a:lnTo>
                      <a:pt x="343" y="67"/>
                    </a:lnTo>
                    <a:lnTo>
                      <a:pt x="342" y="59"/>
                    </a:lnTo>
                    <a:lnTo>
                      <a:pt x="342" y="52"/>
                    </a:lnTo>
                    <a:lnTo>
                      <a:pt x="341" y="46"/>
                    </a:lnTo>
                    <a:lnTo>
                      <a:pt x="339" y="40"/>
                    </a:lnTo>
                    <a:lnTo>
                      <a:pt x="337" y="34"/>
                    </a:lnTo>
                    <a:lnTo>
                      <a:pt x="336" y="29"/>
                    </a:lnTo>
                    <a:lnTo>
                      <a:pt x="334" y="24"/>
                    </a:lnTo>
                    <a:lnTo>
                      <a:pt x="332" y="19"/>
                    </a:lnTo>
                    <a:lnTo>
                      <a:pt x="329" y="14"/>
                    </a:lnTo>
                    <a:lnTo>
                      <a:pt x="327" y="11"/>
                    </a:lnTo>
                    <a:lnTo>
                      <a:pt x="324" y="7"/>
                    </a:lnTo>
                    <a:lnTo>
                      <a:pt x="321" y="5"/>
                    </a:lnTo>
                    <a:lnTo>
                      <a:pt x="318" y="2"/>
                    </a:lnTo>
                    <a:lnTo>
                      <a:pt x="314" y="1"/>
                    </a:lnTo>
                    <a:lnTo>
                      <a:pt x="311" y="0"/>
                    </a:lnTo>
                    <a:lnTo>
                      <a:pt x="308" y="0"/>
                    </a:lnTo>
                    <a:lnTo>
                      <a:pt x="47" y="0"/>
                    </a:lnTo>
                    <a:lnTo>
                      <a:pt x="43" y="0"/>
                    </a:lnTo>
                    <a:lnTo>
                      <a:pt x="39" y="1"/>
                    </a:lnTo>
                    <a:lnTo>
                      <a:pt x="36" y="2"/>
                    </a:lnTo>
                    <a:lnTo>
                      <a:pt x="33" y="5"/>
                    </a:lnTo>
                    <a:lnTo>
                      <a:pt x="29" y="7"/>
                    </a:lnTo>
                    <a:lnTo>
                      <a:pt x="26" y="11"/>
                    </a:lnTo>
                    <a:lnTo>
                      <a:pt x="23" y="14"/>
                    </a:lnTo>
                    <a:lnTo>
                      <a:pt x="20" y="19"/>
                    </a:lnTo>
                    <a:lnTo>
                      <a:pt x="18" y="24"/>
                    </a:lnTo>
                    <a:lnTo>
                      <a:pt x="16" y="29"/>
                    </a:lnTo>
                    <a:lnTo>
                      <a:pt x="14" y="34"/>
                    </a:lnTo>
                    <a:lnTo>
                      <a:pt x="12" y="40"/>
                    </a:lnTo>
                    <a:lnTo>
                      <a:pt x="11" y="46"/>
                    </a:lnTo>
                    <a:lnTo>
                      <a:pt x="10" y="52"/>
                    </a:lnTo>
                    <a:lnTo>
                      <a:pt x="10" y="59"/>
                    </a:lnTo>
                    <a:lnTo>
                      <a:pt x="10" y="67"/>
                    </a:lnTo>
                    <a:lnTo>
                      <a:pt x="0" y="215"/>
                    </a:lnTo>
                    <a:lnTo>
                      <a:pt x="0" y="221"/>
                    </a:lnTo>
                    <a:lnTo>
                      <a:pt x="1" y="229"/>
                    </a:lnTo>
                    <a:lnTo>
                      <a:pt x="2" y="235"/>
                    </a:lnTo>
                    <a:lnTo>
                      <a:pt x="4" y="241"/>
                    </a:lnTo>
                    <a:lnTo>
                      <a:pt x="6" y="247"/>
                    </a:lnTo>
                    <a:lnTo>
                      <a:pt x="9" y="252"/>
                    </a:lnTo>
                    <a:lnTo>
                      <a:pt x="12" y="257"/>
                    </a:lnTo>
                    <a:lnTo>
                      <a:pt x="15" y="263"/>
                    </a:lnTo>
                    <a:lnTo>
                      <a:pt x="19" y="267"/>
                    </a:lnTo>
                    <a:lnTo>
                      <a:pt x="23" y="271"/>
                    </a:lnTo>
                    <a:lnTo>
                      <a:pt x="26" y="274"/>
                    </a:lnTo>
                    <a:lnTo>
                      <a:pt x="31" y="277"/>
                    </a:lnTo>
                    <a:lnTo>
                      <a:pt x="35" y="279"/>
                    </a:lnTo>
                    <a:lnTo>
                      <a:pt x="39" y="281"/>
                    </a:lnTo>
                    <a:lnTo>
                      <a:pt x="43" y="282"/>
                    </a:lnTo>
                    <a:lnTo>
                      <a:pt x="47" y="283"/>
                    </a:lnTo>
                    <a:lnTo>
                      <a:pt x="308" y="283"/>
                    </a:lnTo>
                    <a:close/>
                  </a:path>
                </a:pathLst>
              </a:custGeom>
              <a:solidFill>
                <a:srgbClr val="7F7F7F"/>
              </a:solidFill>
              <a:ln w="0">
                <a:solidFill>
                  <a:srgbClr val="000000"/>
                </a:solidFill>
                <a:round/>
                <a:headEnd/>
                <a:tailEnd/>
              </a:ln>
            </p:spPr>
            <p:txBody>
              <a:bodyPr/>
              <a:lstStyle/>
              <a:p>
                <a:pPr algn="ctr"/>
                <a:endParaRPr lang="en-US" sz="1800"/>
              </a:p>
            </p:txBody>
          </p:sp>
          <p:sp>
            <p:nvSpPr>
              <p:cNvPr id="309593" name="Freeform 510"/>
              <p:cNvSpPr>
                <a:spLocks/>
              </p:cNvSpPr>
              <p:nvPr/>
            </p:nvSpPr>
            <p:spPr bwMode="auto">
              <a:xfrm>
                <a:off x="4598" y="1343"/>
                <a:ext cx="14" cy="12"/>
              </a:xfrm>
              <a:custGeom>
                <a:avLst/>
                <a:gdLst>
                  <a:gd name="T0" fmla="*/ 12 w 338"/>
                  <a:gd name="T1" fmla="*/ 12 h 270"/>
                  <a:gd name="T2" fmla="*/ 13 w 338"/>
                  <a:gd name="T3" fmla="*/ 12 h 270"/>
                  <a:gd name="T4" fmla="*/ 13 w 338"/>
                  <a:gd name="T5" fmla="*/ 12 h 270"/>
                  <a:gd name="T6" fmla="*/ 13 w 338"/>
                  <a:gd name="T7" fmla="*/ 11 h 270"/>
                  <a:gd name="T8" fmla="*/ 13 w 338"/>
                  <a:gd name="T9" fmla="*/ 11 h 270"/>
                  <a:gd name="T10" fmla="*/ 14 w 338"/>
                  <a:gd name="T11" fmla="*/ 10 h 270"/>
                  <a:gd name="T12" fmla="*/ 14 w 338"/>
                  <a:gd name="T13" fmla="*/ 10 h 270"/>
                  <a:gd name="T14" fmla="*/ 14 w 338"/>
                  <a:gd name="T15" fmla="*/ 9 h 270"/>
                  <a:gd name="T16" fmla="*/ 14 w 338"/>
                  <a:gd name="T17" fmla="*/ 3 h 270"/>
                  <a:gd name="T18" fmla="*/ 14 w 338"/>
                  <a:gd name="T19" fmla="*/ 2 h 270"/>
                  <a:gd name="T20" fmla="*/ 13 w 338"/>
                  <a:gd name="T21" fmla="*/ 2 h 270"/>
                  <a:gd name="T22" fmla="*/ 13 w 338"/>
                  <a:gd name="T23" fmla="*/ 1 h 270"/>
                  <a:gd name="T24" fmla="*/ 13 w 338"/>
                  <a:gd name="T25" fmla="*/ 1 h 270"/>
                  <a:gd name="T26" fmla="*/ 13 w 338"/>
                  <a:gd name="T27" fmla="*/ 0 h 270"/>
                  <a:gd name="T28" fmla="*/ 13 w 338"/>
                  <a:gd name="T29" fmla="*/ 0 h 270"/>
                  <a:gd name="T30" fmla="*/ 12 w 338"/>
                  <a:gd name="T31" fmla="*/ 0 h 270"/>
                  <a:gd name="T32" fmla="*/ 12 w 338"/>
                  <a:gd name="T33" fmla="*/ 0 h 270"/>
                  <a:gd name="T34" fmla="*/ 2 w 338"/>
                  <a:gd name="T35" fmla="*/ 0 h 270"/>
                  <a:gd name="T36" fmla="*/ 1 w 338"/>
                  <a:gd name="T37" fmla="*/ 0 h 270"/>
                  <a:gd name="T38" fmla="*/ 1 w 338"/>
                  <a:gd name="T39" fmla="*/ 0 h 270"/>
                  <a:gd name="T40" fmla="*/ 1 w 338"/>
                  <a:gd name="T41" fmla="*/ 1 h 270"/>
                  <a:gd name="T42" fmla="*/ 1 w 338"/>
                  <a:gd name="T43" fmla="*/ 1 h 270"/>
                  <a:gd name="T44" fmla="*/ 1 w 338"/>
                  <a:gd name="T45" fmla="*/ 1 h 270"/>
                  <a:gd name="T46" fmla="*/ 0 w 338"/>
                  <a:gd name="T47" fmla="*/ 2 h 270"/>
                  <a:gd name="T48" fmla="*/ 0 w 338"/>
                  <a:gd name="T49" fmla="*/ 3 h 270"/>
                  <a:gd name="T50" fmla="*/ 0 w 338"/>
                  <a:gd name="T51" fmla="*/ 9 h 270"/>
                  <a:gd name="T52" fmla="*/ 0 w 338"/>
                  <a:gd name="T53" fmla="*/ 10 h 270"/>
                  <a:gd name="T54" fmla="*/ 0 w 338"/>
                  <a:gd name="T55" fmla="*/ 10 h 270"/>
                  <a:gd name="T56" fmla="*/ 0 w 338"/>
                  <a:gd name="T57" fmla="*/ 11 h 270"/>
                  <a:gd name="T58" fmla="*/ 1 w 338"/>
                  <a:gd name="T59" fmla="*/ 11 h 270"/>
                  <a:gd name="T60" fmla="*/ 1 w 338"/>
                  <a:gd name="T61" fmla="*/ 11 h 270"/>
                  <a:gd name="T62" fmla="*/ 1 w 338"/>
                  <a:gd name="T63" fmla="*/ 12 h 270"/>
                  <a:gd name="T64" fmla="*/ 2 w 338"/>
                  <a:gd name="T65" fmla="*/ 12 h 270"/>
                  <a:gd name="T66" fmla="*/ 2 w 338"/>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8"/>
                  <a:gd name="T103" fmla="*/ 0 h 270"/>
                  <a:gd name="T104" fmla="*/ 338 w 338"/>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8" h="270">
                    <a:moveTo>
                      <a:pt x="294" y="270"/>
                    </a:moveTo>
                    <a:lnTo>
                      <a:pt x="297" y="269"/>
                    </a:lnTo>
                    <a:lnTo>
                      <a:pt x="301" y="268"/>
                    </a:lnTo>
                    <a:lnTo>
                      <a:pt x="304" y="267"/>
                    </a:lnTo>
                    <a:lnTo>
                      <a:pt x="308" y="264"/>
                    </a:lnTo>
                    <a:lnTo>
                      <a:pt x="311" y="262"/>
                    </a:lnTo>
                    <a:lnTo>
                      <a:pt x="315" y="258"/>
                    </a:lnTo>
                    <a:lnTo>
                      <a:pt x="318" y="254"/>
                    </a:lnTo>
                    <a:lnTo>
                      <a:pt x="322" y="250"/>
                    </a:lnTo>
                    <a:lnTo>
                      <a:pt x="325" y="245"/>
                    </a:lnTo>
                    <a:lnTo>
                      <a:pt x="328" y="240"/>
                    </a:lnTo>
                    <a:lnTo>
                      <a:pt x="330" y="235"/>
                    </a:lnTo>
                    <a:lnTo>
                      <a:pt x="333" y="229"/>
                    </a:lnTo>
                    <a:lnTo>
                      <a:pt x="335" y="223"/>
                    </a:lnTo>
                    <a:lnTo>
                      <a:pt x="336" y="217"/>
                    </a:lnTo>
                    <a:lnTo>
                      <a:pt x="337" y="210"/>
                    </a:lnTo>
                    <a:lnTo>
                      <a:pt x="338" y="204"/>
                    </a:lnTo>
                    <a:lnTo>
                      <a:pt x="327" y="64"/>
                    </a:lnTo>
                    <a:lnTo>
                      <a:pt x="326" y="57"/>
                    </a:lnTo>
                    <a:lnTo>
                      <a:pt x="326" y="50"/>
                    </a:lnTo>
                    <a:lnTo>
                      <a:pt x="325" y="44"/>
                    </a:lnTo>
                    <a:lnTo>
                      <a:pt x="324" y="38"/>
                    </a:lnTo>
                    <a:lnTo>
                      <a:pt x="322" y="33"/>
                    </a:lnTo>
                    <a:lnTo>
                      <a:pt x="321" y="28"/>
                    </a:lnTo>
                    <a:lnTo>
                      <a:pt x="319" y="23"/>
                    </a:lnTo>
                    <a:lnTo>
                      <a:pt x="317" y="19"/>
                    </a:lnTo>
                    <a:lnTo>
                      <a:pt x="314" y="14"/>
                    </a:lnTo>
                    <a:lnTo>
                      <a:pt x="312" y="10"/>
                    </a:lnTo>
                    <a:lnTo>
                      <a:pt x="309" y="7"/>
                    </a:lnTo>
                    <a:lnTo>
                      <a:pt x="306" y="4"/>
                    </a:lnTo>
                    <a:lnTo>
                      <a:pt x="303" y="2"/>
                    </a:lnTo>
                    <a:lnTo>
                      <a:pt x="300" y="1"/>
                    </a:lnTo>
                    <a:lnTo>
                      <a:pt x="297" y="0"/>
                    </a:lnTo>
                    <a:lnTo>
                      <a:pt x="294" y="0"/>
                    </a:lnTo>
                    <a:lnTo>
                      <a:pt x="45" y="0"/>
                    </a:lnTo>
                    <a:lnTo>
                      <a:pt x="41" y="0"/>
                    </a:lnTo>
                    <a:lnTo>
                      <a:pt x="38" y="1"/>
                    </a:lnTo>
                    <a:lnTo>
                      <a:pt x="35" y="2"/>
                    </a:lnTo>
                    <a:lnTo>
                      <a:pt x="32" y="4"/>
                    </a:lnTo>
                    <a:lnTo>
                      <a:pt x="29" y="7"/>
                    </a:lnTo>
                    <a:lnTo>
                      <a:pt x="26" y="10"/>
                    </a:lnTo>
                    <a:lnTo>
                      <a:pt x="24" y="14"/>
                    </a:lnTo>
                    <a:lnTo>
                      <a:pt x="20" y="19"/>
                    </a:lnTo>
                    <a:lnTo>
                      <a:pt x="18" y="23"/>
                    </a:lnTo>
                    <a:lnTo>
                      <a:pt x="16" y="28"/>
                    </a:lnTo>
                    <a:lnTo>
                      <a:pt x="15" y="33"/>
                    </a:lnTo>
                    <a:lnTo>
                      <a:pt x="13" y="38"/>
                    </a:lnTo>
                    <a:lnTo>
                      <a:pt x="12" y="44"/>
                    </a:lnTo>
                    <a:lnTo>
                      <a:pt x="11" y="50"/>
                    </a:lnTo>
                    <a:lnTo>
                      <a:pt x="11" y="57"/>
                    </a:lnTo>
                    <a:lnTo>
                      <a:pt x="11" y="64"/>
                    </a:lnTo>
                    <a:lnTo>
                      <a:pt x="0" y="204"/>
                    </a:lnTo>
                    <a:lnTo>
                      <a:pt x="0" y="210"/>
                    </a:lnTo>
                    <a:lnTo>
                      <a:pt x="1" y="217"/>
                    </a:lnTo>
                    <a:lnTo>
                      <a:pt x="2" y="223"/>
                    </a:lnTo>
                    <a:lnTo>
                      <a:pt x="4" y="229"/>
                    </a:lnTo>
                    <a:lnTo>
                      <a:pt x="6" y="235"/>
                    </a:lnTo>
                    <a:lnTo>
                      <a:pt x="9" y="240"/>
                    </a:lnTo>
                    <a:lnTo>
                      <a:pt x="12" y="245"/>
                    </a:lnTo>
                    <a:lnTo>
                      <a:pt x="15" y="250"/>
                    </a:lnTo>
                    <a:lnTo>
                      <a:pt x="18" y="254"/>
                    </a:lnTo>
                    <a:lnTo>
                      <a:pt x="23" y="258"/>
                    </a:lnTo>
                    <a:lnTo>
                      <a:pt x="26" y="262"/>
                    </a:lnTo>
                    <a:lnTo>
                      <a:pt x="30" y="264"/>
                    </a:lnTo>
                    <a:lnTo>
                      <a:pt x="34" y="267"/>
                    </a:lnTo>
                    <a:lnTo>
                      <a:pt x="37" y="268"/>
                    </a:lnTo>
                    <a:lnTo>
                      <a:pt x="41" y="269"/>
                    </a:lnTo>
                    <a:lnTo>
                      <a:pt x="45" y="270"/>
                    </a:lnTo>
                    <a:lnTo>
                      <a:pt x="294" y="270"/>
                    </a:lnTo>
                    <a:close/>
                  </a:path>
                </a:pathLst>
              </a:custGeom>
              <a:solidFill>
                <a:srgbClr val="F2F3F1"/>
              </a:solidFill>
              <a:ln w="0">
                <a:solidFill>
                  <a:srgbClr val="000000"/>
                </a:solidFill>
                <a:round/>
                <a:headEnd/>
                <a:tailEnd/>
              </a:ln>
            </p:spPr>
            <p:txBody>
              <a:bodyPr/>
              <a:lstStyle/>
              <a:p>
                <a:pPr algn="ctr"/>
                <a:endParaRPr lang="en-US" sz="1800"/>
              </a:p>
            </p:txBody>
          </p:sp>
          <p:sp>
            <p:nvSpPr>
              <p:cNvPr id="309594" name="Freeform 511"/>
              <p:cNvSpPr>
                <a:spLocks/>
              </p:cNvSpPr>
              <p:nvPr/>
            </p:nvSpPr>
            <p:spPr bwMode="auto">
              <a:xfrm>
                <a:off x="4600" y="1349"/>
                <a:ext cx="11" cy="5"/>
              </a:xfrm>
              <a:custGeom>
                <a:avLst/>
                <a:gdLst>
                  <a:gd name="T0" fmla="*/ 11 w 247"/>
                  <a:gd name="T1" fmla="*/ 3 h 121"/>
                  <a:gd name="T2" fmla="*/ 11 w 247"/>
                  <a:gd name="T3" fmla="*/ 3 h 121"/>
                  <a:gd name="T4" fmla="*/ 11 w 247"/>
                  <a:gd name="T5" fmla="*/ 3 h 121"/>
                  <a:gd name="T6" fmla="*/ 11 w 247"/>
                  <a:gd name="T7" fmla="*/ 3 h 121"/>
                  <a:gd name="T8" fmla="*/ 11 w 247"/>
                  <a:gd name="T9" fmla="*/ 3 h 121"/>
                  <a:gd name="T10" fmla="*/ 11 w 247"/>
                  <a:gd name="T11" fmla="*/ 4 h 121"/>
                  <a:gd name="T12" fmla="*/ 11 w 247"/>
                  <a:gd name="T13" fmla="*/ 4 h 121"/>
                  <a:gd name="T14" fmla="*/ 11 w 247"/>
                  <a:gd name="T15" fmla="*/ 4 h 121"/>
                  <a:gd name="T16" fmla="*/ 11 w 247"/>
                  <a:gd name="T17" fmla="*/ 4 h 121"/>
                  <a:gd name="T18" fmla="*/ 11 w 247"/>
                  <a:gd name="T19" fmla="*/ 4 h 121"/>
                  <a:gd name="T20" fmla="*/ 10 w 247"/>
                  <a:gd name="T21" fmla="*/ 5 h 121"/>
                  <a:gd name="T22" fmla="*/ 10 w 247"/>
                  <a:gd name="T23" fmla="*/ 5 h 121"/>
                  <a:gd name="T24" fmla="*/ 10 w 247"/>
                  <a:gd name="T25" fmla="*/ 5 h 121"/>
                  <a:gd name="T26" fmla="*/ 10 w 247"/>
                  <a:gd name="T27" fmla="*/ 5 h 121"/>
                  <a:gd name="T28" fmla="*/ 10 w 247"/>
                  <a:gd name="T29" fmla="*/ 5 h 121"/>
                  <a:gd name="T30" fmla="*/ 10 w 247"/>
                  <a:gd name="T31" fmla="*/ 5 h 121"/>
                  <a:gd name="T32" fmla="*/ 10 w 247"/>
                  <a:gd name="T33" fmla="*/ 5 h 121"/>
                  <a:gd name="T34" fmla="*/ 1 w 247"/>
                  <a:gd name="T35" fmla="*/ 5 h 121"/>
                  <a:gd name="T36" fmla="*/ 1 w 247"/>
                  <a:gd name="T37" fmla="*/ 5 h 121"/>
                  <a:gd name="T38" fmla="*/ 1 w 247"/>
                  <a:gd name="T39" fmla="*/ 5 h 121"/>
                  <a:gd name="T40" fmla="*/ 1 w 247"/>
                  <a:gd name="T41" fmla="*/ 5 h 121"/>
                  <a:gd name="T42" fmla="*/ 1 w 247"/>
                  <a:gd name="T43" fmla="*/ 5 h 121"/>
                  <a:gd name="T44" fmla="*/ 1 w 247"/>
                  <a:gd name="T45" fmla="*/ 5 h 121"/>
                  <a:gd name="T46" fmla="*/ 0 w 247"/>
                  <a:gd name="T47" fmla="*/ 5 h 121"/>
                  <a:gd name="T48" fmla="*/ 0 w 247"/>
                  <a:gd name="T49" fmla="*/ 4 h 121"/>
                  <a:gd name="T50" fmla="*/ 0 w 247"/>
                  <a:gd name="T51" fmla="*/ 4 h 121"/>
                  <a:gd name="T52" fmla="*/ 0 w 247"/>
                  <a:gd name="T53" fmla="*/ 4 h 121"/>
                  <a:gd name="T54" fmla="*/ 0 w 247"/>
                  <a:gd name="T55" fmla="*/ 4 h 121"/>
                  <a:gd name="T56" fmla="*/ 0 w 247"/>
                  <a:gd name="T57" fmla="*/ 4 h 121"/>
                  <a:gd name="T58" fmla="*/ 0 w 247"/>
                  <a:gd name="T59" fmla="*/ 3 h 121"/>
                  <a:gd name="T60" fmla="*/ 0 w 247"/>
                  <a:gd name="T61" fmla="*/ 3 h 121"/>
                  <a:gd name="T62" fmla="*/ 0 w 247"/>
                  <a:gd name="T63" fmla="*/ 3 h 121"/>
                  <a:gd name="T64" fmla="*/ 0 w 247"/>
                  <a:gd name="T65" fmla="*/ 3 h 121"/>
                  <a:gd name="T66" fmla="*/ 0 w 247"/>
                  <a:gd name="T67" fmla="*/ 3 h 121"/>
                  <a:gd name="T68" fmla="*/ 0 w 247"/>
                  <a:gd name="T69" fmla="*/ 0 h 121"/>
                  <a:gd name="T70" fmla="*/ 11 w 247"/>
                  <a:gd name="T71" fmla="*/ 0 h 121"/>
                  <a:gd name="T72" fmla="*/ 11 w 247"/>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7"/>
                  <a:gd name="T112" fmla="*/ 0 h 121"/>
                  <a:gd name="T113" fmla="*/ 247 w 247"/>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7" h="121">
                    <a:moveTo>
                      <a:pt x="247" y="61"/>
                    </a:moveTo>
                    <a:lnTo>
                      <a:pt x="246" y="67"/>
                    </a:lnTo>
                    <a:lnTo>
                      <a:pt x="246" y="73"/>
                    </a:lnTo>
                    <a:lnTo>
                      <a:pt x="244" y="78"/>
                    </a:lnTo>
                    <a:lnTo>
                      <a:pt x="244" y="84"/>
                    </a:lnTo>
                    <a:lnTo>
                      <a:pt x="242" y="90"/>
                    </a:lnTo>
                    <a:lnTo>
                      <a:pt x="241" y="95"/>
                    </a:lnTo>
                    <a:lnTo>
                      <a:pt x="240" y="99"/>
                    </a:lnTo>
                    <a:lnTo>
                      <a:pt x="238" y="103"/>
                    </a:lnTo>
                    <a:lnTo>
                      <a:pt x="236" y="107"/>
                    </a:lnTo>
                    <a:lnTo>
                      <a:pt x="234" y="111"/>
                    </a:lnTo>
                    <a:lnTo>
                      <a:pt x="232" y="113"/>
                    </a:lnTo>
                    <a:lnTo>
                      <a:pt x="229" y="116"/>
                    </a:lnTo>
                    <a:lnTo>
                      <a:pt x="226" y="118"/>
                    </a:lnTo>
                    <a:lnTo>
                      <a:pt x="224" y="119"/>
                    </a:lnTo>
                    <a:lnTo>
                      <a:pt x="221" y="120"/>
                    </a:lnTo>
                    <a:lnTo>
                      <a:pt x="218" y="121"/>
                    </a:lnTo>
                    <a:lnTo>
                      <a:pt x="29" y="121"/>
                    </a:lnTo>
                    <a:lnTo>
                      <a:pt x="25" y="120"/>
                    </a:lnTo>
                    <a:lnTo>
                      <a:pt x="22" y="119"/>
                    </a:lnTo>
                    <a:lnTo>
                      <a:pt x="20" y="118"/>
                    </a:lnTo>
                    <a:lnTo>
                      <a:pt x="17" y="116"/>
                    </a:lnTo>
                    <a:lnTo>
                      <a:pt x="14" y="113"/>
                    </a:lnTo>
                    <a:lnTo>
                      <a:pt x="11" y="111"/>
                    </a:lnTo>
                    <a:lnTo>
                      <a:pt x="9" y="107"/>
                    </a:lnTo>
                    <a:lnTo>
                      <a:pt x="7" y="103"/>
                    </a:lnTo>
                    <a:lnTo>
                      <a:pt x="5" y="99"/>
                    </a:lnTo>
                    <a:lnTo>
                      <a:pt x="4" y="95"/>
                    </a:lnTo>
                    <a:lnTo>
                      <a:pt x="3" y="90"/>
                    </a:lnTo>
                    <a:lnTo>
                      <a:pt x="1" y="84"/>
                    </a:lnTo>
                    <a:lnTo>
                      <a:pt x="1" y="78"/>
                    </a:lnTo>
                    <a:lnTo>
                      <a:pt x="0" y="73"/>
                    </a:lnTo>
                    <a:lnTo>
                      <a:pt x="0" y="67"/>
                    </a:lnTo>
                    <a:lnTo>
                      <a:pt x="0" y="61"/>
                    </a:lnTo>
                    <a:lnTo>
                      <a:pt x="1" y="0"/>
                    </a:lnTo>
                    <a:lnTo>
                      <a:pt x="244" y="0"/>
                    </a:lnTo>
                    <a:lnTo>
                      <a:pt x="247" y="61"/>
                    </a:lnTo>
                    <a:close/>
                  </a:path>
                </a:pathLst>
              </a:custGeom>
              <a:solidFill>
                <a:srgbClr val="98ADAF"/>
              </a:solidFill>
              <a:ln w="0">
                <a:solidFill>
                  <a:srgbClr val="000000"/>
                </a:solidFill>
                <a:round/>
                <a:headEnd/>
                <a:tailEnd/>
              </a:ln>
            </p:spPr>
            <p:txBody>
              <a:bodyPr/>
              <a:lstStyle/>
              <a:p>
                <a:pPr algn="ctr"/>
                <a:endParaRPr lang="en-US" sz="1800"/>
              </a:p>
            </p:txBody>
          </p:sp>
          <p:sp>
            <p:nvSpPr>
              <p:cNvPr id="309595" name="Freeform 512"/>
              <p:cNvSpPr>
                <a:spLocks/>
              </p:cNvSpPr>
              <p:nvPr/>
            </p:nvSpPr>
            <p:spPr bwMode="auto">
              <a:xfrm>
                <a:off x="4598" y="1345"/>
                <a:ext cx="1" cy="9"/>
              </a:xfrm>
              <a:custGeom>
                <a:avLst/>
                <a:gdLst>
                  <a:gd name="T0" fmla="*/ 1 w 25"/>
                  <a:gd name="T1" fmla="*/ 9 h 201"/>
                  <a:gd name="T2" fmla="*/ 1 w 25"/>
                  <a:gd name="T3" fmla="*/ 9 h 201"/>
                  <a:gd name="T4" fmla="*/ 1 w 25"/>
                  <a:gd name="T5" fmla="*/ 9 h 201"/>
                  <a:gd name="T6" fmla="*/ 1 w 25"/>
                  <a:gd name="T7" fmla="*/ 9 h 201"/>
                  <a:gd name="T8" fmla="*/ 1 w 25"/>
                  <a:gd name="T9" fmla="*/ 9 h 201"/>
                  <a:gd name="T10" fmla="*/ 1 w 25"/>
                  <a:gd name="T11" fmla="*/ 9 h 201"/>
                  <a:gd name="T12" fmla="*/ 1 w 25"/>
                  <a:gd name="T13" fmla="*/ 8 h 201"/>
                  <a:gd name="T14" fmla="*/ 1 w 25"/>
                  <a:gd name="T15" fmla="*/ 8 h 201"/>
                  <a:gd name="T16" fmla="*/ 1 w 25"/>
                  <a:gd name="T17" fmla="*/ 1 h 201"/>
                  <a:gd name="T18" fmla="*/ 1 w 25"/>
                  <a:gd name="T19" fmla="*/ 1 h 201"/>
                  <a:gd name="T20" fmla="*/ 1 w 25"/>
                  <a:gd name="T21" fmla="*/ 1 h 201"/>
                  <a:gd name="T22" fmla="*/ 1 w 25"/>
                  <a:gd name="T23" fmla="*/ 0 h 201"/>
                  <a:gd name="T24" fmla="*/ 1 w 25"/>
                  <a:gd name="T25" fmla="*/ 0 h 201"/>
                  <a:gd name="T26" fmla="*/ 1 w 25"/>
                  <a:gd name="T27" fmla="*/ 0 h 201"/>
                  <a:gd name="T28" fmla="*/ 1 w 25"/>
                  <a:gd name="T29" fmla="*/ 0 h 201"/>
                  <a:gd name="T30" fmla="*/ 1 w 25"/>
                  <a:gd name="T31" fmla="*/ 0 h 201"/>
                  <a:gd name="T32" fmla="*/ 1 w 25"/>
                  <a:gd name="T33" fmla="*/ 0 h 201"/>
                  <a:gd name="T34" fmla="*/ 0 w 25"/>
                  <a:gd name="T35" fmla="*/ 0 h 201"/>
                  <a:gd name="T36" fmla="*/ 0 w 25"/>
                  <a:gd name="T37" fmla="*/ 0 h 201"/>
                  <a:gd name="T38" fmla="*/ 0 w 25"/>
                  <a:gd name="T39" fmla="*/ 0 h 201"/>
                  <a:gd name="T40" fmla="*/ 0 w 25"/>
                  <a:gd name="T41" fmla="*/ 0 h 201"/>
                  <a:gd name="T42" fmla="*/ 0 w 25"/>
                  <a:gd name="T43" fmla="*/ 0 h 201"/>
                  <a:gd name="T44" fmla="*/ 0 w 25"/>
                  <a:gd name="T45" fmla="*/ 1 h 201"/>
                  <a:gd name="T46" fmla="*/ 0 w 25"/>
                  <a:gd name="T47" fmla="*/ 1 h 201"/>
                  <a:gd name="T48" fmla="*/ 0 w 25"/>
                  <a:gd name="T49" fmla="*/ 1 h 201"/>
                  <a:gd name="T50" fmla="*/ 0 w 25"/>
                  <a:gd name="T51" fmla="*/ 8 h 201"/>
                  <a:gd name="T52" fmla="*/ 0 w 25"/>
                  <a:gd name="T53" fmla="*/ 8 h 201"/>
                  <a:gd name="T54" fmla="*/ 0 w 25"/>
                  <a:gd name="T55" fmla="*/ 8 h 201"/>
                  <a:gd name="T56" fmla="*/ 0 w 25"/>
                  <a:gd name="T57" fmla="*/ 8 h 201"/>
                  <a:gd name="T58" fmla="*/ 0 w 25"/>
                  <a:gd name="T59" fmla="*/ 9 h 201"/>
                  <a:gd name="T60" fmla="*/ 0 w 25"/>
                  <a:gd name="T61" fmla="*/ 9 h 201"/>
                  <a:gd name="T62" fmla="*/ 0 w 25"/>
                  <a:gd name="T63" fmla="*/ 9 h 201"/>
                  <a:gd name="T64" fmla="*/ 1 w 25"/>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201"/>
                  <a:gd name="T101" fmla="*/ 25 w 25"/>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201">
                    <a:moveTo>
                      <a:pt x="14" y="201"/>
                    </a:moveTo>
                    <a:lnTo>
                      <a:pt x="15" y="200"/>
                    </a:lnTo>
                    <a:lnTo>
                      <a:pt x="16" y="200"/>
                    </a:lnTo>
                    <a:lnTo>
                      <a:pt x="17" y="200"/>
                    </a:lnTo>
                    <a:lnTo>
                      <a:pt x="18" y="199"/>
                    </a:lnTo>
                    <a:lnTo>
                      <a:pt x="19" y="198"/>
                    </a:lnTo>
                    <a:lnTo>
                      <a:pt x="20" y="197"/>
                    </a:lnTo>
                    <a:lnTo>
                      <a:pt x="20" y="196"/>
                    </a:lnTo>
                    <a:lnTo>
                      <a:pt x="21" y="195"/>
                    </a:lnTo>
                    <a:lnTo>
                      <a:pt x="22" y="193"/>
                    </a:lnTo>
                    <a:lnTo>
                      <a:pt x="23" y="192"/>
                    </a:lnTo>
                    <a:lnTo>
                      <a:pt x="23" y="190"/>
                    </a:lnTo>
                    <a:lnTo>
                      <a:pt x="24" y="188"/>
                    </a:lnTo>
                    <a:lnTo>
                      <a:pt x="24" y="186"/>
                    </a:lnTo>
                    <a:lnTo>
                      <a:pt x="24" y="185"/>
                    </a:lnTo>
                    <a:lnTo>
                      <a:pt x="24" y="183"/>
                    </a:lnTo>
                    <a:lnTo>
                      <a:pt x="25" y="181"/>
                    </a:lnTo>
                    <a:lnTo>
                      <a:pt x="25" y="21"/>
                    </a:lnTo>
                    <a:lnTo>
                      <a:pt x="24" y="17"/>
                    </a:lnTo>
                    <a:lnTo>
                      <a:pt x="24" y="15"/>
                    </a:lnTo>
                    <a:lnTo>
                      <a:pt x="24" y="14"/>
                    </a:lnTo>
                    <a:lnTo>
                      <a:pt x="24" y="12"/>
                    </a:lnTo>
                    <a:lnTo>
                      <a:pt x="23" y="10"/>
                    </a:lnTo>
                    <a:lnTo>
                      <a:pt x="23" y="8"/>
                    </a:lnTo>
                    <a:lnTo>
                      <a:pt x="22" y="7"/>
                    </a:lnTo>
                    <a:lnTo>
                      <a:pt x="21" y="5"/>
                    </a:lnTo>
                    <a:lnTo>
                      <a:pt x="20" y="4"/>
                    </a:lnTo>
                    <a:lnTo>
                      <a:pt x="20" y="3"/>
                    </a:lnTo>
                    <a:lnTo>
                      <a:pt x="19" y="2"/>
                    </a:lnTo>
                    <a:lnTo>
                      <a:pt x="18" y="1"/>
                    </a:lnTo>
                    <a:lnTo>
                      <a:pt x="17" y="0"/>
                    </a:lnTo>
                    <a:lnTo>
                      <a:pt x="16" y="0"/>
                    </a:lnTo>
                    <a:lnTo>
                      <a:pt x="15" y="0"/>
                    </a:lnTo>
                    <a:lnTo>
                      <a:pt x="14" y="0"/>
                    </a:lnTo>
                    <a:lnTo>
                      <a:pt x="13" y="0"/>
                    </a:lnTo>
                    <a:lnTo>
                      <a:pt x="12" y="0"/>
                    </a:lnTo>
                    <a:lnTo>
                      <a:pt x="11" y="0"/>
                    </a:lnTo>
                    <a:lnTo>
                      <a:pt x="10" y="1"/>
                    </a:lnTo>
                    <a:lnTo>
                      <a:pt x="8" y="2"/>
                    </a:lnTo>
                    <a:lnTo>
                      <a:pt x="7" y="3"/>
                    </a:lnTo>
                    <a:lnTo>
                      <a:pt x="6" y="4"/>
                    </a:lnTo>
                    <a:lnTo>
                      <a:pt x="6" y="5"/>
                    </a:lnTo>
                    <a:lnTo>
                      <a:pt x="5" y="7"/>
                    </a:lnTo>
                    <a:lnTo>
                      <a:pt x="4" y="8"/>
                    </a:lnTo>
                    <a:lnTo>
                      <a:pt x="4" y="10"/>
                    </a:lnTo>
                    <a:lnTo>
                      <a:pt x="3" y="12"/>
                    </a:lnTo>
                    <a:lnTo>
                      <a:pt x="3" y="14"/>
                    </a:lnTo>
                    <a:lnTo>
                      <a:pt x="3" y="15"/>
                    </a:lnTo>
                    <a:lnTo>
                      <a:pt x="3" y="17"/>
                    </a:lnTo>
                    <a:lnTo>
                      <a:pt x="3" y="21"/>
                    </a:lnTo>
                    <a:lnTo>
                      <a:pt x="0" y="168"/>
                    </a:lnTo>
                    <a:lnTo>
                      <a:pt x="0" y="170"/>
                    </a:lnTo>
                    <a:lnTo>
                      <a:pt x="0" y="172"/>
                    </a:lnTo>
                    <a:lnTo>
                      <a:pt x="0" y="175"/>
                    </a:lnTo>
                    <a:lnTo>
                      <a:pt x="1" y="177"/>
                    </a:lnTo>
                    <a:lnTo>
                      <a:pt x="2" y="181"/>
                    </a:lnTo>
                    <a:lnTo>
                      <a:pt x="2" y="183"/>
                    </a:lnTo>
                    <a:lnTo>
                      <a:pt x="3" y="186"/>
                    </a:lnTo>
                    <a:lnTo>
                      <a:pt x="4" y="189"/>
                    </a:lnTo>
                    <a:lnTo>
                      <a:pt x="5" y="191"/>
                    </a:lnTo>
                    <a:lnTo>
                      <a:pt x="6" y="193"/>
                    </a:lnTo>
                    <a:lnTo>
                      <a:pt x="7" y="195"/>
                    </a:lnTo>
                    <a:lnTo>
                      <a:pt x="8" y="197"/>
                    </a:lnTo>
                    <a:lnTo>
                      <a:pt x="10" y="198"/>
                    </a:lnTo>
                    <a:lnTo>
                      <a:pt x="12" y="200"/>
                    </a:lnTo>
                    <a:lnTo>
                      <a:pt x="13" y="200"/>
                    </a:lnTo>
                    <a:lnTo>
                      <a:pt x="14" y="201"/>
                    </a:lnTo>
                    <a:close/>
                  </a:path>
                </a:pathLst>
              </a:custGeom>
              <a:solidFill>
                <a:srgbClr val="CCE0E2"/>
              </a:solidFill>
              <a:ln w="0">
                <a:solidFill>
                  <a:srgbClr val="000000"/>
                </a:solidFill>
                <a:round/>
                <a:headEnd/>
                <a:tailEnd/>
              </a:ln>
            </p:spPr>
            <p:txBody>
              <a:bodyPr/>
              <a:lstStyle/>
              <a:p>
                <a:pPr algn="ctr"/>
                <a:endParaRPr lang="en-US" sz="1800"/>
              </a:p>
            </p:txBody>
          </p:sp>
          <p:sp>
            <p:nvSpPr>
              <p:cNvPr id="309596" name="Freeform 513"/>
              <p:cNvSpPr>
                <a:spLocks/>
              </p:cNvSpPr>
              <p:nvPr/>
            </p:nvSpPr>
            <p:spPr bwMode="auto">
              <a:xfrm>
                <a:off x="4611" y="1345"/>
                <a:ext cx="1" cy="9"/>
              </a:xfrm>
              <a:custGeom>
                <a:avLst/>
                <a:gdLst>
                  <a:gd name="T0" fmla="*/ 0 w 26"/>
                  <a:gd name="T1" fmla="*/ 9 h 208"/>
                  <a:gd name="T2" fmla="*/ 1 w 26"/>
                  <a:gd name="T3" fmla="*/ 9 h 208"/>
                  <a:gd name="T4" fmla="*/ 1 w 26"/>
                  <a:gd name="T5" fmla="*/ 9 h 208"/>
                  <a:gd name="T6" fmla="*/ 1 w 26"/>
                  <a:gd name="T7" fmla="*/ 9 h 208"/>
                  <a:gd name="T8" fmla="*/ 1 w 26"/>
                  <a:gd name="T9" fmla="*/ 8 h 208"/>
                  <a:gd name="T10" fmla="*/ 1 w 26"/>
                  <a:gd name="T11" fmla="*/ 8 h 208"/>
                  <a:gd name="T12" fmla="*/ 1 w 26"/>
                  <a:gd name="T13" fmla="*/ 8 h 208"/>
                  <a:gd name="T14" fmla="*/ 1 w 26"/>
                  <a:gd name="T15" fmla="*/ 8 h 208"/>
                  <a:gd name="T16" fmla="*/ 1 w 26"/>
                  <a:gd name="T17" fmla="*/ 1 h 208"/>
                  <a:gd name="T18" fmla="*/ 1 w 26"/>
                  <a:gd name="T19" fmla="*/ 1 h 208"/>
                  <a:gd name="T20" fmla="*/ 1 w 26"/>
                  <a:gd name="T21" fmla="*/ 0 h 208"/>
                  <a:gd name="T22" fmla="*/ 1 w 26"/>
                  <a:gd name="T23" fmla="*/ 0 h 208"/>
                  <a:gd name="T24" fmla="*/ 1 w 26"/>
                  <a:gd name="T25" fmla="*/ 0 h 208"/>
                  <a:gd name="T26" fmla="*/ 1 w 26"/>
                  <a:gd name="T27" fmla="*/ 0 h 208"/>
                  <a:gd name="T28" fmla="*/ 1 w 26"/>
                  <a:gd name="T29" fmla="*/ 0 h 208"/>
                  <a:gd name="T30" fmla="*/ 0 w 26"/>
                  <a:gd name="T31" fmla="*/ 0 h 208"/>
                  <a:gd name="T32" fmla="*/ 0 w 26"/>
                  <a:gd name="T33" fmla="*/ 0 h 208"/>
                  <a:gd name="T34" fmla="*/ 0 w 26"/>
                  <a:gd name="T35" fmla="*/ 0 h 208"/>
                  <a:gd name="T36" fmla="*/ 0 w 26"/>
                  <a:gd name="T37" fmla="*/ 0 h 208"/>
                  <a:gd name="T38" fmla="*/ 0 w 26"/>
                  <a:gd name="T39" fmla="*/ 0 h 208"/>
                  <a:gd name="T40" fmla="*/ 0 w 26"/>
                  <a:gd name="T41" fmla="*/ 0 h 208"/>
                  <a:gd name="T42" fmla="*/ 0 w 26"/>
                  <a:gd name="T43" fmla="*/ 0 h 208"/>
                  <a:gd name="T44" fmla="*/ 0 w 26"/>
                  <a:gd name="T45" fmla="*/ 1 h 208"/>
                  <a:gd name="T46" fmla="*/ 0 w 26"/>
                  <a:gd name="T47" fmla="*/ 1 h 208"/>
                  <a:gd name="T48" fmla="*/ 0 w 26"/>
                  <a:gd name="T49" fmla="*/ 8 h 208"/>
                  <a:gd name="T50" fmla="*/ 0 w 26"/>
                  <a:gd name="T51" fmla="*/ 8 h 208"/>
                  <a:gd name="T52" fmla="*/ 0 w 26"/>
                  <a:gd name="T53" fmla="*/ 9 h 208"/>
                  <a:gd name="T54" fmla="*/ 0 w 26"/>
                  <a:gd name="T55" fmla="*/ 9 h 208"/>
                  <a:gd name="T56" fmla="*/ 0 w 26"/>
                  <a:gd name="T57" fmla="*/ 9 h 208"/>
                  <a:gd name="T58" fmla="*/ 0 w 26"/>
                  <a:gd name="T59" fmla="*/ 9 h 208"/>
                  <a:gd name="T60" fmla="*/ 0 w 26"/>
                  <a:gd name="T61" fmla="*/ 9 h 208"/>
                  <a:gd name="T62" fmla="*/ 0 w 26"/>
                  <a:gd name="T63" fmla="*/ 9 h 208"/>
                  <a:gd name="T64" fmla="*/ 0 w 26"/>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208"/>
                  <a:gd name="T101" fmla="*/ 26 w 26"/>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208">
                    <a:moveTo>
                      <a:pt x="10" y="208"/>
                    </a:moveTo>
                    <a:lnTo>
                      <a:pt x="11" y="207"/>
                    </a:lnTo>
                    <a:lnTo>
                      <a:pt x="12" y="207"/>
                    </a:lnTo>
                    <a:lnTo>
                      <a:pt x="13" y="205"/>
                    </a:lnTo>
                    <a:lnTo>
                      <a:pt x="14" y="204"/>
                    </a:lnTo>
                    <a:lnTo>
                      <a:pt x="15" y="202"/>
                    </a:lnTo>
                    <a:lnTo>
                      <a:pt x="17" y="200"/>
                    </a:lnTo>
                    <a:lnTo>
                      <a:pt x="18" y="198"/>
                    </a:lnTo>
                    <a:lnTo>
                      <a:pt x="19" y="196"/>
                    </a:lnTo>
                    <a:lnTo>
                      <a:pt x="21" y="193"/>
                    </a:lnTo>
                    <a:lnTo>
                      <a:pt x="22" y="190"/>
                    </a:lnTo>
                    <a:lnTo>
                      <a:pt x="23" y="188"/>
                    </a:lnTo>
                    <a:lnTo>
                      <a:pt x="24" y="184"/>
                    </a:lnTo>
                    <a:lnTo>
                      <a:pt x="24" y="182"/>
                    </a:lnTo>
                    <a:lnTo>
                      <a:pt x="25" y="179"/>
                    </a:lnTo>
                    <a:lnTo>
                      <a:pt x="25" y="177"/>
                    </a:lnTo>
                    <a:lnTo>
                      <a:pt x="26" y="175"/>
                    </a:lnTo>
                    <a:lnTo>
                      <a:pt x="20" y="19"/>
                    </a:lnTo>
                    <a:lnTo>
                      <a:pt x="19" y="16"/>
                    </a:lnTo>
                    <a:lnTo>
                      <a:pt x="19" y="15"/>
                    </a:lnTo>
                    <a:lnTo>
                      <a:pt x="19" y="13"/>
                    </a:lnTo>
                    <a:lnTo>
                      <a:pt x="19" y="11"/>
                    </a:lnTo>
                    <a:lnTo>
                      <a:pt x="18" y="9"/>
                    </a:lnTo>
                    <a:lnTo>
                      <a:pt x="18" y="8"/>
                    </a:lnTo>
                    <a:lnTo>
                      <a:pt x="17" y="6"/>
                    </a:lnTo>
                    <a:lnTo>
                      <a:pt x="16" y="5"/>
                    </a:lnTo>
                    <a:lnTo>
                      <a:pt x="16" y="4"/>
                    </a:lnTo>
                    <a:lnTo>
                      <a:pt x="15" y="3"/>
                    </a:lnTo>
                    <a:lnTo>
                      <a:pt x="14" y="2"/>
                    </a:lnTo>
                    <a:lnTo>
                      <a:pt x="13" y="1"/>
                    </a:lnTo>
                    <a:lnTo>
                      <a:pt x="12" y="0"/>
                    </a:lnTo>
                    <a:lnTo>
                      <a:pt x="11" y="0"/>
                    </a:lnTo>
                    <a:lnTo>
                      <a:pt x="10" y="0"/>
                    </a:lnTo>
                    <a:lnTo>
                      <a:pt x="8" y="0"/>
                    </a:lnTo>
                    <a:lnTo>
                      <a:pt x="7" y="0"/>
                    </a:lnTo>
                    <a:lnTo>
                      <a:pt x="6" y="0"/>
                    </a:lnTo>
                    <a:lnTo>
                      <a:pt x="5" y="1"/>
                    </a:lnTo>
                    <a:lnTo>
                      <a:pt x="5" y="2"/>
                    </a:lnTo>
                    <a:lnTo>
                      <a:pt x="4" y="3"/>
                    </a:lnTo>
                    <a:lnTo>
                      <a:pt x="3" y="4"/>
                    </a:lnTo>
                    <a:lnTo>
                      <a:pt x="2" y="5"/>
                    </a:lnTo>
                    <a:lnTo>
                      <a:pt x="2" y="7"/>
                    </a:lnTo>
                    <a:lnTo>
                      <a:pt x="1" y="8"/>
                    </a:lnTo>
                    <a:lnTo>
                      <a:pt x="1" y="10"/>
                    </a:lnTo>
                    <a:lnTo>
                      <a:pt x="0" y="12"/>
                    </a:lnTo>
                    <a:lnTo>
                      <a:pt x="0" y="14"/>
                    </a:lnTo>
                    <a:lnTo>
                      <a:pt x="0" y="17"/>
                    </a:lnTo>
                    <a:lnTo>
                      <a:pt x="0" y="19"/>
                    </a:lnTo>
                    <a:lnTo>
                      <a:pt x="0" y="22"/>
                    </a:lnTo>
                    <a:lnTo>
                      <a:pt x="0" y="191"/>
                    </a:lnTo>
                    <a:lnTo>
                      <a:pt x="0" y="192"/>
                    </a:lnTo>
                    <a:lnTo>
                      <a:pt x="0" y="194"/>
                    </a:lnTo>
                    <a:lnTo>
                      <a:pt x="0" y="195"/>
                    </a:lnTo>
                    <a:lnTo>
                      <a:pt x="0" y="197"/>
                    </a:lnTo>
                    <a:lnTo>
                      <a:pt x="1" y="198"/>
                    </a:lnTo>
                    <a:lnTo>
                      <a:pt x="1" y="199"/>
                    </a:lnTo>
                    <a:lnTo>
                      <a:pt x="2" y="201"/>
                    </a:lnTo>
                    <a:lnTo>
                      <a:pt x="2" y="202"/>
                    </a:lnTo>
                    <a:lnTo>
                      <a:pt x="3" y="203"/>
                    </a:lnTo>
                    <a:lnTo>
                      <a:pt x="4" y="204"/>
                    </a:lnTo>
                    <a:lnTo>
                      <a:pt x="5" y="205"/>
                    </a:lnTo>
                    <a:lnTo>
                      <a:pt x="5" y="206"/>
                    </a:lnTo>
                    <a:lnTo>
                      <a:pt x="6" y="207"/>
                    </a:lnTo>
                    <a:lnTo>
                      <a:pt x="7" y="207"/>
                    </a:lnTo>
                    <a:lnTo>
                      <a:pt x="8" y="207"/>
                    </a:lnTo>
                    <a:lnTo>
                      <a:pt x="10" y="208"/>
                    </a:lnTo>
                    <a:close/>
                  </a:path>
                </a:pathLst>
              </a:custGeom>
              <a:solidFill>
                <a:srgbClr val="CCE0E2"/>
              </a:solidFill>
              <a:ln w="0">
                <a:solidFill>
                  <a:srgbClr val="000000"/>
                </a:solidFill>
                <a:round/>
                <a:headEnd/>
                <a:tailEnd/>
              </a:ln>
            </p:spPr>
            <p:txBody>
              <a:bodyPr/>
              <a:lstStyle/>
              <a:p>
                <a:pPr algn="ctr"/>
                <a:endParaRPr lang="en-US" sz="1800"/>
              </a:p>
            </p:txBody>
          </p:sp>
          <p:sp>
            <p:nvSpPr>
              <p:cNvPr id="309597" name="Freeform 514"/>
              <p:cNvSpPr>
                <a:spLocks/>
              </p:cNvSpPr>
              <p:nvPr/>
            </p:nvSpPr>
            <p:spPr bwMode="auto">
              <a:xfrm>
                <a:off x="4600" y="1344"/>
                <a:ext cx="11" cy="4"/>
              </a:xfrm>
              <a:custGeom>
                <a:avLst/>
                <a:gdLst>
                  <a:gd name="T0" fmla="*/ 10 w 253"/>
                  <a:gd name="T1" fmla="*/ 4 h 98"/>
                  <a:gd name="T2" fmla="*/ 10 w 253"/>
                  <a:gd name="T3" fmla="*/ 4 h 98"/>
                  <a:gd name="T4" fmla="*/ 10 w 253"/>
                  <a:gd name="T5" fmla="*/ 4 h 98"/>
                  <a:gd name="T6" fmla="*/ 11 w 253"/>
                  <a:gd name="T7" fmla="*/ 4 h 98"/>
                  <a:gd name="T8" fmla="*/ 11 w 253"/>
                  <a:gd name="T9" fmla="*/ 4 h 98"/>
                  <a:gd name="T10" fmla="*/ 11 w 253"/>
                  <a:gd name="T11" fmla="*/ 3 h 98"/>
                  <a:gd name="T12" fmla="*/ 11 w 253"/>
                  <a:gd name="T13" fmla="*/ 3 h 98"/>
                  <a:gd name="T14" fmla="*/ 11 w 253"/>
                  <a:gd name="T15" fmla="*/ 3 h 98"/>
                  <a:gd name="T16" fmla="*/ 11 w 253"/>
                  <a:gd name="T17" fmla="*/ 1 h 98"/>
                  <a:gd name="T18" fmla="*/ 11 w 253"/>
                  <a:gd name="T19" fmla="*/ 1 h 98"/>
                  <a:gd name="T20" fmla="*/ 11 w 253"/>
                  <a:gd name="T21" fmla="*/ 1 h 98"/>
                  <a:gd name="T22" fmla="*/ 11 w 253"/>
                  <a:gd name="T23" fmla="*/ 1 h 98"/>
                  <a:gd name="T24" fmla="*/ 11 w 253"/>
                  <a:gd name="T25" fmla="*/ 0 h 98"/>
                  <a:gd name="T26" fmla="*/ 10 w 253"/>
                  <a:gd name="T27" fmla="*/ 0 h 98"/>
                  <a:gd name="T28" fmla="*/ 10 w 253"/>
                  <a:gd name="T29" fmla="*/ 0 h 98"/>
                  <a:gd name="T30" fmla="*/ 10 w 253"/>
                  <a:gd name="T31" fmla="*/ 0 h 98"/>
                  <a:gd name="T32" fmla="*/ 10 w 253"/>
                  <a:gd name="T33" fmla="*/ 0 h 98"/>
                  <a:gd name="T34" fmla="*/ 1 w 253"/>
                  <a:gd name="T35" fmla="*/ 0 h 98"/>
                  <a:gd name="T36" fmla="*/ 1 w 253"/>
                  <a:gd name="T37" fmla="*/ 0 h 98"/>
                  <a:gd name="T38" fmla="*/ 1 w 253"/>
                  <a:gd name="T39" fmla="*/ 0 h 98"/>
                  <a:gd name="T40" fmla="*/ 0 w 253"/>
                  <a:gd name="T41" fmla="*/ 0 h 98"/>
                  <a:gd name="T42" fmla="*/ 0 w 253"/>
                  <a:gd name="T43" fmla="*/ 0 h 98"/>
                  <a:gd name="T44" fmla="*/ 0 w 253"/>
                  <a:gd name="T45" fmla="*/ 1 h 98"/>
                  <a:gd name="T46" fmla="*/ 0 w 253"/>
                  <a:gd name="T47" fmla="*/ 1 h 98"/>
                  <a:gd name="T48" fmla="*/ 0 w 253"/>
                  <a:gd name="T49" fmla="*/ 1 h 98"/>
                  <a:gd name="T50" fmla="*/ 0 w 253"/>
                  <a:gd name="T51" fmla="*/ 3 h 98"/>
                  <a:gd name="T52" fmla="*/ 0 w 253"/>
                  <a:gd name="T53" fmla="*/ 3 h 98"/>
                  <a:gd name="T54" fmla="*/ 0 w 253"/>
                  <a:gd name="T55" fmla="*/ 3 h 98"/>
                  <a:gd name="T56" fmla="*/ 0 w 253"/>
                  <a:gd name="T57" fmla="*/ 3 h 98"/>
                  <a:gd name="T58" fmla="*/ 0 w 253"/>
                  <a:gd name="T59" fmla="*/ 4 h 98"/>
                  <a:gd name="T60" fmla="*/ 0 w 253"/>
                  <a:gd name="T61" fmla="*/ 4 h 98"/>
                  <a:gd name="T62" fmla="*/ 1 w 253"/>
                  <a:gd name="T63" fmla="*/ 4 h 98"/>
                  <a:gd name="T64" fmla="*/ 1 w 253"/>
                  <a:gd name="T65" fmla="*/ 4 h 98"/>
                  <a:gd name="T66" fmla="*/ 1 w 253"/>
                  <a:gd name="T67" fmla="*/ 4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3"/>
                  <a:gd name="T103" fmla="*/ 0 h 98"/>
                  <a:gd name="T104" fmla="*/ 253 w 253"/>
                  <a:gd name="T105" fmla="*/ 98 h 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3" h="98">
                    <a:moveTo>
                      <a:pt x="226" y="98"/>
                    </a:moveTo>
                    <a:lnTo>
                      <a:pt x="228" y="97"/>
                    </a:lnTo>
                    <a:lnTo>
                      <a:pt x="231" y="97"/>
                    </a:lnTo>
                    <a:lnTo>
                      <a:pt x="233" y="96"/>
                    </a:lnTo>
                    <a:lnTo>
                      <a:pt x="236" y="95"/>
                    </a:lnTo>
                    <a:lnTo>
                      <a:pt x="238" y="94"/>
                    </a:lnTo>
                    <a:lnTo>
                      <a:pt x="240" y="92"/>
                    </a:lnTo>
                    <a:lnTo>
                      <a:pt x="242" y="90"/>
                    </a:lnTo>
                    <a:lnTo>
                      <a:pt x="244" y="88"/>
                    </a:lnTo>
                    <a:lnTo>
                      <a:pt x="246" y="86"/>
                    </a:lnTo>
                    <a:lnTo>
                      <a:pt x="247" y="84"/>
                    </a:lnTo>
                    <a:lnTo>
                      <a:pt x="248" y="81"/>
                    </a:lnTo>
                    <a:lnTo>
                      <a:pt x="251" y="79"/>
                    </a:lnTo>
                    <a:lnTo>
                      <a:pt x="251" y="75"/>
                    </a:lnTo>
                    <a:lnTo>
                      <a:pt x="252" y="72"/>
                    </a:lnTo>
                    <a:lnTo>
                      <a:pt x="252" y="69"/>
                    </a:lnTo>
                    <a:lnTo>
                      <a:pt x="253" y="66"/>
                    </a:lnTo>
                    <a:lnTo>
                      <a:pt x="253" y="31"/>
                    </a:lnTo>
                    <a:lnTo>
                      <a:pt x="252" y="27"/>
                    </a:lnTo>
                    <a:lnTo>
                      <a:pt x="252" y="24"/>
                    </a:lnTo>
                    <a:lnTo>
                      <a:pt x="251" y="21"/>
                    </a:lnTo>
                    <a:lnTo>
                      <a:pt x="251" y="18"/>
                    </a:lnTo>
                    <a:lnTo>
                      <a:pt x="248" y="15"/>
                    </a:lnTo>
                    <a:lnTo>
                      <a:pt x="247" y="13"/>
                    </a:lnTo>
                    <a:lnTo>
                      <a:pt x="246" y="10"/>
                    </a:lnTo>
                    <a:lnTo>
                      <a:pt x="244" y="8"/>
                    </a:lnTo>
                    <a:lnTo>
                      <a:pt x="242" y="6"/>
                    </a:lnTo>
                    <a:lnTo>
                      <a:pt x="240" y="5"/>
                    </a:lnTo>
                    <a:lnTo>
                      <a:pt x="238" y="3"/>
                    </a:lnTo>
                    <a:lnTo>
                      <a:pt x="236" y="2"/>
                    </a:lnTo>
                    <a:lnTo>
                      <a:pt x="233" y="1"/>
                    </a:lnTo>
                    <a:lnTo>
                      <a:pt x="231" y="0"/>
                    </a:lnTo>
                    <a:lnTo>
                      <a:pt x="228" y="0"/>
                    </a:lnTo>
                    <a:lnTo>
                      <a:pt x="226" y="0"/>
                    </a:lnTo>
                    <a:lnTo>
                      <a:pt x="27" y="0"/>
                    </a:lnTo>
                    <a:lnTo>
                      <a:pt x="24" y="0"/>
                    </a:lnTo>
                    <a:lnTo>
                      <a:pt x="21" y="0"/>
                    </a:lnTo>
                    <a:lnTo>
                      <a:pt x="19" y="1"/>
                    </a:lnTo>
                    <a:lnTo>
                      <a:pt x="16" y="2"/>
                    </a:lnTo>
                    <a:lnTo>
                      <a:pt x="13" y="3"/>
                    </a:lnTo>
                    <a:lnTo>
                      <a:pt x="11" y="5"/>
                    </a:lnTo>
                    <a:lnTo>
                      <a:pt x="9" y="6"/>
                    </a:lnTo>
                    <a:lnTo>
                      <a:pt x="7" y="8"/>
                    </a:lnTo>
                    <a:lnTo>
                      <a:pt x="6" y="10"/>
                    </a:lnTo>
                    <a:lnTo>
                      <a:pt x="4" y="13"/>
                    </a:lnTo>
                    <a:lnTo>
                      <a:pt x="3" y="15"/>
                    </a:lnTo>
                    <a:lnTo>
                      <a:pt x="2" y="18"/>
                    </a:lnTo>
                    <a:lnTo>
                      <a:pt x="1" y="21"/>
                    </a:lnTo>
                    <a:lnTo>
                      <a:pt x="0" y="24"/>
                    </a:lnTo>
                    <a:lnTo>
                      <a:pt x="0" y="27"/>
                    </a:lnTo>
                    <a:lnTo>
                      <a:pt x="0" y="31"/>
                    </a:lnTo>
                    <a:lnTo>
                      <a:pt x="0" y="66"/>
                    </a:lnTo>
                    <a:lnTo>
                      <a:pt x="0" y="69"/>
                    </a:lnTo>
                    <a:lnTo>
                      <a:pt x="0" y="72"/>
                    </a:lnTo>
                    <a:lnTo>
                      <a:pt x="1" y="75"/>
                    </a:lnTo>
                    <a:lnTo>
                      <a:pt x="2" y="79"/>
                    </a:lnTo>
                    <a:lnTo>
                      <a:pt x="3" y="81"/>
                    </a:lnTo>
                    <a:lnTo>
                      <a:pt x="4" y="84"/>
                    </a:lnTo>
                    <a:lnTo>
                      <a:pt x="6" y="86"/>
                    </a:lnTo>
                    <a:lnTo>
                      <a:pt x="7" y="88"/>
                    </a:lnTo>
                    <a:lnTo>
                      <a:pt x="9" y="90"/>
                    </a:lnTo>
                    <a:lnTo>
                      <a:pt x="11" y="92"/>
                    </a:lnTo>
                    <a:lnTo>
                      <a:pt x="13" y="94"/>
                    </a:lnTo>
                    <a:lnTo>
                      <a:pt x="16" y="95"/>
                    </a:lnTo>
                    <a:lnTo>
                      <a:pt x="19" y="96"/>
                    </a:lnTo>
                    <a:lnTo>
                      <a:pt x="21" y="97"/>
                    </a:lnTo>
                    <a:lnTo>
                      <a:pt x="24" y="97"/>
                    </a:lnTo>
                    <a:lnTo>
                      <a:pt x="27" y="98"/>
                    </a:lnTo>
                    <a:lnTo>
                      <a:pt x="226" y="98"/>
                    </a:lnTo>
                    <a:close/>
                  </a:path>
                </a:pathLst>
              </a:custGeom>
              <a:solidFill>
                <a:srgbClr val="C2D5D7"/>
              </a:solidFill>
              <a:ln w="0">
                <a:solidFill>
                  <a:srgbClr val="000000"/>
                </a:solidFill>
                <a:round/>
                <a:headEnd/>
                <a:tailEnd/>
              </a:ln>
            </p:spPr>
            <p:txBody>
              <a:bodyPr/>
              <a:lstStyle/>
              <a:p>
                <a:pPr algn="ctr"/>
                <a:endParaRPr lang="en-US" sz="1800"/>
              </a:p>
            </p:txBody>
          </p:sp>
          <p:sp>
            <p:nvSpPr>
              <p:cNvPr id="309598" name="Freeform 515"/>
              <p:cNvSpPr>
                <a:spLocks/>
              </p:cNvSpPr>
              <p:nvPr/>
            </p:nvSpPr>
            <p:spPr bwMode="auto">
              <a:xfrm>
                <a:off x="4581" y="1343"/>
                <a:ext cx="15" cy="12"/>
              </a:xfrm>
              <a:custGeom>
                <a:avLst/>
                <a:gdLst>
                  <a:gd name="T0" fmla="*/ 13 w 352"/>
                  <a:gd name="T1" fmla="*/ 12 h 283"/>
                  <a:gd name="T2" fmla="*/ 14 w 352"/>
                  <a:gd name="T3" fmla="*/ 12 h 283"/>
                  <a:gd name="T4" fmla="*/ 14 w 352"/>
                  <a:gd name="T5" fmla="*/ 12 h 283"/>
                  <a:gd name="T6" fmla="*/ 14 w 352"/>
                  <a:gd name="T7" fmla="*/ 11 h 283"/>
                  <a:gd name="T8" fmla="*/ 14 w 352"/>
                  <a:gd name="T9" fmla="*/ 11 h 283"/>
                  <a:gd name="T10" fmla="*/ 15 w 352"/>
                  <a:gd name="T11" fmla="*/ 10 h 283"/>
                  <a:gd name="T12" fmla="*/ 15 w 352"/>
                  <a:gd name="T13" fmla="*/ 10 h 283"/>
                  <a:gd name="T14" fmla="*/ 15 w 352"/>
                  <a:gd name="T15" fmla="*/ 9 h 283"/>
                  <a:gd name="T16" fmla="*/ 15 w 352"/>
                  <a:gd name="T17" fmla="*/ 3 h 283"/>
                  <a:gd name="T18" fmla="*/ 15 w 352"/>
                  <a:gd name="T19" fmla="*/ 2 h 283"/>
                  <a:gd name="T20" fmla="*/ 14 w 352"/>
                  <a:gd name="T21" fmla="*/ 2 h 283"/>
                  <a:gd name="T22" fmla="*/ 14 w 352"/>
                  <a:gd name="T23" fmla="*/ 1 h 283"/>
                  <a:gd name="T24" fmla="*/ 14 w 352"/>
                  <a:gd name="T25" fmla="*/ 1 h 283"/>
                  <a:gd name="T26" fmla="*/ 14 w 352"/>
                  <a:gd name="T27" fmla="*/ 0 h 283"/>
                  <a:gd name="T28" fmla="*/ 14 w 352"/>
                  <a:gd name="T29" fmla="*/ 0 h 283"/>
                  <a:gd name="T30" fmla="*/ 13 w 352"/>
                  <a:gd name="T31" fmla="*/ 0 h 283"/>
                  <a:gd name="T32" fmla="*/ 13 w 352"/>
                  <a:gd name="T33" fmla="*/ 0 h 283"/>
                  <a:gd name="T34" fmla="*/ 2 w 352"/>
                  <a:gd name="T35" fmla="*/ 0 h 283"/>
                  <a:gd name="T36" fmla="*/ 1 w 352"/>
                  <a:gd name="T37" fmla="*/ 0 h 283"/>
                  <a:gd name="T38" fmla="*/ 1 w 352"/>
                  <a:gd name="T39" fmla="*/ 0 h 283"/>
                  <a:gd name="T40" fmla="*/ 1 w 352"/>
                  <a:gd name="T41" fmla="*/ 1 h 283"/>
                  <a:gd name="T42" fmla="*/ 1 w 352"/>
                  <a:gd name="T43" fmla="*/ 1 h 283"/>
                  <a:gd name="T44" fmla="*/ 1 w 352"/>
                  <a:gd name="T45" fmla="*/ 1 h 283"/>
                  <a:gd name="T46" fmla="*/ 0 w 352"/>
                  <a:gd name="T47" fmla="*/ 2 h 283"/>
                  <a:gd name="T48" fmla="*/ 0 w 352"/>
                  <a:gd name="T49" fmla="*/ 3 h 283"/>
                  <a:gd name="T50" fmla="*/ 0 w 352"/>
                  <a:gd name="T51" fmla="*/ 9 h 283"/>
                  <a:gd name="T52" fmla="*/ 0 w 352"/>
                  <a:gd name="T53" fmla="*/ 10 h 283"/>
                  <a:gd name="T54" fmla="*/ 0 w 352"/>
                  <a:gd name="T55" fmla="*/ 10 h 283"/>
                  <a:gd name="T56" fmla="*/ 0 w 352"/>
                  <a:gd name="T57" fmla="*/ 11 h 283"/>
                  <a:gd name="T58" fmla="*/ 1 w 352"/>
                  <a:gd name="T59" fmla="*/ 11 h 283"/>
                  <a:gd name="T60" fmla="*/ 1 w 352"/>
                  <a:gd name="T61" fmla="*/ 11 h 283"/>
                  <a:gd name="T62" fmla="*/ 1 w 352"/>
                  <a:gd name="T63" fmla="*/ 12 h 283"/>
                  <a:gd name="T64" fmla="*/ 2 w 352"/>
                  <a:gd name="T65" fmla="*/ 12 h 283"/>
                  <a:gd name="T66" fmla="*/ 2 w 352"/>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2"/>
                  <a:gd name="T103" fmla="*/ 0 h 283"/>
                  <a:gd name="T104" fmla="*/ 352 w 352"/>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2" h="283">
                    <a:moveTo>
                      <a:pt x="307" y="283"/>
                    </a:moveTo>
                    <a:lnTo>
                      <a:pt x="310" y="282"/>
                    </a:lnTo>
                    <a:lnTo>
                      <a:pt x="314" y="281"/>
                    </a:lnTo>
                    <a:lnTo>
                      <a:pt x="318" y="279"/>
                    </a:lnTo>
                    <a:lnTo>
                      <a:pt x="321" y="277"/>
                    </a:lnTo>
                    <a:lnTo>
                      <a:pt x="325" y="274"/>
                    </a:lnTo>
                    <a:lnTo>
                      <a:pt x="329" y="271"/>
                    </a:lnTo>
                    <a:lnTo>
                      <a:pt x="332" y="267"/>
                    </a:lnTo>
                    <a:lnTo>
                      <a:pt x="336" y="263"/>
                    </a:lnTo>
                    <a:lnTo>
                      <a:pt x="340" y="257"/>
                    </a:lnTo>
                    <a:lnTo>
                      <a:pt x="343" y="252"/>
                    </a:lnTo>
                    <a:lnTo>
                      <a:pt x="345" y="247"/>
                    </a:lnTo>
                    <a:lnTo>
                      <a:pt x="347" y="241"/>
                    </a:lnTo>
                    <a:lnTo>
                      <a:pt x="349" y="235"/>
                    </a:lnTo>
                    <a:lnTo>
                      <a:pt x="350" y="229"/>
                    </a:lnTo>
                    <a:lnTo>
                      <a:pt x="351" y="221"/>
                    </a:lnTo>
                    <a:lnTo>
                      <a:pt x="352" y="215"/>
                    </a:lnTo>
                    <a:lnTo>
                      <a:pt x="342" y="67"/>
                    </a:lnTo>
                    <a:lnTo>
                      <a:pt x="341" y="59"/>
                    </a:lnTo>
                    <a:lnTo>
                      <a:pt x="341" y="52"/>
                    </a:lnTo>
                    <a:lnTo>
                      <a:pt x="340" y="46"/>
                    </a:lnTo>
                    <a:lnTo>
                      <a:pt x="339" y="40"/>
                    </a:lnTo>
                    <a:lnTo>
                      <a:pt x="336" y="34"/>
                    </a:lnTo>
                    <a:lnTo>
                      <a:pt x="335" y="29"/>
                    </a:lnTo>
                    <a:lnTo>
                      <a:pt x="333" y="24"/>
                    </a:lnTo>
                    <a:lnTo>
                      <a:pt x="331" y="19"/>
                    </a:lnTo>
                    <a:lnTo>
                      <a:pt x="328" y="14"/>
                    </a:lnTo>
                    <a:lnTo>
                      <a:pt x="326" y="11"/>
                    </a:lnTo>
                    <a:lnTo>
                      <a:pt x="323" y="7"/>
                    </a:lnTo>
                    <a:lnTo>
                      <a:pt x="320" y="5"/>
                    </a:lnTo>
                    <a:lnTo>
                      <a:pt x="317" y="2"/>
                    </a:lnTo>
                    <a:lnTo>
                      <a:pt x="313" y="1"/>
                    </a:lnTo>
                    <a:lnTo>
                      <a:pt x="310" y="0"/>
                    </a:lnTo>
                    <a:lnTo>
                      <a:pt x="307" y="0"/>
                    </a:lnTo>
                    <a:lnTo>
                      <a:pt x="46" y="0"/>
                    </a:lnTo>
                    <a:lnTo>
                      <a:pt x="42" y="0"/>
                    </a:lnTo>
                    <a:lnTo>
                      <a:pt x="38" y="1"/>
                    </a:lnTo>
                    <a:lnTo>
                      <a:pt x="35" y="2"/>
                    </a:lnTo>
                    <a:lnTo>
                      <a:pt x="32" y="5"/>
                    </a:lnTo>
                    <a:lnTo>
                      <a:pt x="29" y="7"/>
                    </a:lnTo>
                    <a:lnTo>
                      <a:pt x="25" y="11"/>
                    </a:lnTo>
                    <a:lnTo>
                      <a:pt x="22" y="14"/>
                    </a:lnTo>
                    <a:lnTo>
                      <a:pt x="20" y="19"/>
                    </a:lnTo>
                    <a:lnTo>
                      <a:pt x="17" y="24"/>
                    </a:lnTo>
                    <a:lnTo>
                      <a:pt x="15" y="29"/>
                    </a:lnTo>
                    <a:lnTo>
                      <a:pt x="14" y="34"/>
                    </a:lnTo>
                    <a:lnTo>
                      <a:pt x="12" y="40"/>
                    </a:lnTo>
                    <a:lnTo>
                      <a:pt x="11" y="46"/>
                    </a:lnTo>
                    <a:lnTo>
                      <a:pt x="10" y="52"/>
                    </a:lnTo>
                    <a:lnTo>
                      <a:pt x="10" y="59"/>
                    </a:lnTo>
                    <a:lnTo>
                      <a:pt x="10" y="67"/>
                    </a:lnTo>
                    <a:lnTo>
                      <a:pt x="0" y="215"/>
                    </a:lnTo>
                    <a:lnTo>
                      <a:pt x="0" y="221"/>
                    </a:lnTo>
                    <a:lnTo>
                      <a:pt x="1" y="229"/>
                    </a:lnTo>
                    <a:lnTo>
                      <a:pt x="2" y="235"/>
                    </a:lnTo>
                    <a:lnTo>
                      <a:pt x="4" y="241"/>
                    </a:lnTo>
                    <a:lnTo>
                      <a:pt x="6" y="247"/>
                    </a:lnTo>
                    <a:lnTo>
                      <a:pt x="8" y="252"/>
                    </a:lnTo>
                    <a:lnTo>
                      <a:pt x="11" y="257"/>
                    </a:lnTo>
                    <a:lnTo>
                      <a:pt x="15" y="263"/>
                    </a:lnTo>
                    <a:lnTo>
                      <a:pt x="18" y="267"/>
                    </a:lnTo>
                    <a:lnTo>
                      <a:pt x="21" y="271"/>
                    </a:lnTo>
                    <a:lnTo>
                      <a:pt x="25" y="274"/>
                    </a:lnTo>
                    <a:lnTo>
                      <a:pt x="30" y="277"/>
                    </a:lnTo>
                    <a:lnTo>
                      <a:pt x="34" y="279"/>
                    </a:lnTo>
                    <a:lnTo>
                      <a:pt x="38" y="281"/>
                    </a:lnTo>
                    <a:lnTo>
                      <a:pt x="42" y="282"/>
                    </a:lnTo>
                    <a:lnTo>
                      <a:pt x="46" y="283"/>
                    </a:lnTo>
                    <a:lnTo>
                      <a:pt x="307" y="283"/>
                    </a:lnTo>
                    <a:close/>
                  </a:path>
                </a:pathLst>
              </a:custGeom>
              <a:solidFill>
                <a:srgbClr val="7F7F7F"/>
              </a:solidFill>
              <a:ln w="0">
                <a:solidFill>
                  <a:srgbClr val="000000"/>
                </a:solidFill>
                <a:round/>
                <a:headEnd/>
                <a:tailEnd/>
              </a:ln>
            </p:spPr>
            <p:txBody>
              <a:bodyPr/>
              <a:lstStyle/>
              <a:p>
                <a:pPr algn="ctr"/>
                <a:endParaRPr lang="en-US" sz="1800"/>
              </a:p>
            </p:txBody>
          </p:sp>
          <p:sp>
            <p:nvSpPr>
              <p:cNvPr id="309599" name="Freeform 516"/>
              <p:cNvSpPr>
                <a:spLocks/>
              </p:cNvSpPr>
              <p:nvPr/>
            </p:nvSpPr>
            <p:spPr bwMode="auto">
              <a:xfrm>
                <a:off x="4581" y="1343"/>
                <a:ext cx="15" cy="12"/>
              </a:xfrm>
              <a:custGeom>
                <a:avLst/>
                <a:gdLst>
                  <a:gd name="T0" fmla="*/ 13 w 337"/>
                  <a:gd name="T1" fmla="*/ 12 h 270"/>
                  <a:gd name="T2" fmla="*/ 13 w 337"/>
                  <a:gd name="T3" fmla="*/ 12 h 270"/>
                  <a:gd name="T4" fmla="*/ 14 w 337"/>
                  <a:gd name="T5" fmla="*/ 12 h 270"/>
                  <a:gd name="T6" fmla="*/ 14 w 337"/>
                  <a:gd name="T7" fmla="*/ 11 h 270"/>
                  <a:gd name="T8" fmla="*/ 14 w 337"/>
                  <a:gd name="T9" fmla="*/ 11 h 270"/>
                  <a:gd name="T10" fmla="*/ 15 w 337"/>
                  <a:gd name="T11" fmla="*/ 10 h 270"/>
                  <a:gd name="T12" fmla="*/ 15 w 337"/>
                  <a:gd name="T13" fmla="*/ 10 h 270"/>
                  <a:gd name="T14" fmla="*/ 15 w 337"/>
                  <a:gd name="T15" fmla="*/ 9 h 270"/>
                  <a:gd name="T16" fmla="*/ 15 w 337"/>
                  <a:gd name="T17" fmla="*/ 3 h 270"/>
                  <a:gd name="T18" fmla="*/ 14 w 337"/>
                  <a:gd name="T19" fmla="*/ 2 h 270"/>
                  <a:gd name="T20" fmla="*/ 14 w 337"/>
                  <a:gd name="T21" fmla="*/ 2 h 270"/>
                  <a:gd name="T22" fmla="*/ 14 w 337"/>
                  <a:gd name="T23" fmla="*/ 1 h 270"/>
                  <a:gd name="T24" fmla="*/ 14 w 337"/>
                  <a:gd name="T25" fmla="*/ 1 h 270"/>
                  <a:gd name="T26" fmla="*/ 14 w 337"/>
                  <a:gd name="T27" fmla="*/ 0 h 270"/>
                  <a:gd name="T28" fmla="*/ 14 w 337"/>
                  <a:gd name="T29" fmla="*/ 0 h 270"/>
                  <a:gd name="T30" fmla="*/ 13 w 337"/>
                  <a:gd name="T31" fmla="*/ 0 h 270"/>
                  <a:gd name="T32" fmla="*/ 13 w 337"/>
                  <a:gd name="T33" fmla="*/ 0 h 270"/>
                  <a:gd name="T34" fmla="*/ 2 w 337"/>
                  <a:gd name="T35" fmla="*/ 0 h 270"/>
                  <a:gd name="T36" fmla="*/ 2 w 337"/>
                  <a:gd name="T37" fmla="*/ 0 h 270"/>
                  <a:gd name="T38" fmla="*/ 1 w 337"/>
                  <a:gd name="T39" fmla="*/ 0 h 270"/>
                  <a:gd name="T40" fmla="*/ 1 w 337"/>
                  <a:gd name="T41" fmla="*/ 1 h 270"/>
                  <a:gd name="T42" fmla="*/ 1 w 337"/>
                  <a:gd name="T43" fmla="*/ 1 h 270"/>
                  <a:gd name="T44" fmla="*/ 1 w 337"/>
                  <a:gd name="T45" fmla="*/ 1 h 270"/>
                  <a:gd name="T46" fmla="*/ 0 w 337"/>
                  <a:gd name="T47" fmla="*/ 2 h 270"/>
                  <a:gd name="T48" fmla="*/ 0 w 337"/>
                  <a:gd name="T49" fmla="*/ 3 h 270"/>
                  <a:gd name="T50" fmla="*/ 0 w 337"/>
                  <a:gd name="T51" fmla="*/ 9 h 270"/>
                  <a:gd name="T52" fmla="*/ 0 w 337"/>
                  <a:gd name="T53" fmla="*/ 10 h 270"/>
                  <a:gd name="T54" fmla="*/ 0 w 337"/>
                  <a:gd name="T55" fmla="*/ 10 h 270"/>
                  <a:gd name="T56" fmla="*/ 0 w 337"/>
                  <a:gd name="T57" fmla="*/ 11 h 270"/>
                  <a:gd name="T58" fmla="*/ 1 w 337"/>
                  <a:gd name="T59" fmla="*/ 11 h 270"/>
                  <a:gd name="T60" fmla="*/ 1 w 337"/>
                  <a:gd name="T61" fmla="*/ 11 h 270"/>
                  <a:gd name="T62" fmla="*/ 1 w 337"/>
                  <a:gd name="T63" fmla="*/ 12 h 270"/>
                  <a:gd name="T64" fmla="*/ 2 w 337"/>
                  <a:gd name="T65" fmla="*/ 12 h 270"/>
                  <a:gd name="T66" fmla="*/ 2 w 337"/>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7"/>
                  <a:gd name="T103" fmla="*/ 0 h 270"/>
                  <a:gd name="T104" fmla="*/ 337 w 337"/>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7" h="270">
                    <a:moveTo>
                      <a:pt x="293" y="270"/>
                    </a:moveTo>
                    <a:lnTo>
                      <a:pt x="296" y="269"/>
                    </a:lnTo>
                    <a:lnTo>
                      <a:pt x="300" y="268"/>
                    </a:lnTo>
                    <a:lnTo>
                      <a:pt x="303" y="267"/>
                    </a:lnTo>
                    <a:lnTo>
                      <a:pt x="307" y="264"/>
                    </a:lnTo>
                    <a:lnTo>
                      <a:pt x="310" y="262"/>
                    </a:lnTo>
                    <a:lnTo>
                      <a:pt x="314" y="258"/>
                    </a:lnTo>
                    <a:lnTo>
                      <a:pt x="317" y="254"/>
                    </a:lnTo>
                    <a:lnTo>
                      <a:pt x="321" y="250"/>
                    </a:lnTo>
                    <a:lnTo>
                      <a:pt x="324" y="245"/>
                    </a:lnTo>
                    <a:lnTo>
                      <a:pt x="327" y="240"/>
                    </a:lnTo>
                    <a:lnTo>
                      <a:pt x="330" y="235"/>
                    </a:lnTo>
                    <a:lnTo>
                      <a:pt x="332" y="229"/>
                    </a:lnTo>
                    <a:lnTo>
                      <a:pt x="334" y="223"/>
                    </a:lnTo>
                    <a:lnTo>
                      <a:pt x="335" y="217"/>
                    </a:lnTo>
                    <a:lnTo>
                      <a:pt x="336" y="210"/>
                    </a:lnTo>
                    <a:lnTo>
                      <a:pt x="337" y="204"/>
                    </a:lnTo>
                    <a:lnTo>
                      <a:pt x="326" y="64"/>
                    </a:lnTo>
                    <a:lnTo>
                      <a:pt x="325" y="57"/>
                    </a:lnTo>
                    <a:lnTo>
                      <a:pt x="325" y="50"/>
                    </a:lnTo>
                    <a:lnTo>
                      <a:pt x="324" y="44"/>
                    </a:lnTo>
                    <a:lnTo>
                      <a:pt x="323" y="38"/>
                    </a:lnTo>
                    <a:lnTo>
                      <a:pt x="321" y="33"/>
                    </a:lnTo>
                    <a:lnTo>
                      <a:pt x="320" y="28"/>
                    </a:lnTo>
                    <a:lnTo>
                      <a:pt x="318" y="23"/>
                    </a:lnTo>
                    <a:lnTo>
                      <a:pt x="316" y="19"/>
                    </a:lnTo>
                    <a:lnTo>
                      <a:pt x="313" y="14"/>
                    </a:lnTo>
                    <a:lnTo>
                      <a:pt x="311" y="10"/>
                    </a:lnTo>
                    <a:lnTo>
                      <a:pt x="308" y="7"/>
                    </a:lnTo>
                    <a:lnTo>
                      <a:pt x="305" y="4"/>
                    </a:lnTo>
                    <a:lnTo>
                      <a:pt x="302" y="2"/>
                    </a:lnTo>
                    <a:lnTo>
                      <a:pt x="299" y="1"/>
                    </a:lnTo>
                    <a:lnTo>
                      <a:pt x="296" y="0"/>
                    </a:lnTo>
                    <a:lnTo>
                      <a:pt x="293" y="0"/>
                    </a:lnTo>
                    <a:lnTo>
                      <a:pt x="44" y="0"/>
                    </a:lnTo>
                    <a:lnTo>
                      <a:pt x="40" y="0"/>
                    </a:lnTo>
                    <a:lnTo>
                      <a:pt x="37" y="1"/>
                    </a:lnTo>
                    <a:lnTo>
                      <a:pt x="34" y="2"/>
                    </a:lnTo>
                    <a:lnTo>
                      <a:pt x="31" y="4"/>
                    </a:lnTo>
                    <a:lnTo>
                      <a:pt x="28" y="7"/>
                    </a:lnTo>
                    <a:lnTo>
                      <a:pt x="25" y="10"/>
                    </a:lnTo>
                    <a:lnTo>
                      <a:pt x="23" y="14"/>
                    </a:lnTo>
                    <a:lnTo>
                      <a:pt x="20" y="19"/>
                    </a:lnTo>
                    <a:lnTo>
                      <a:pt x="17" y="23"/>
                    </a:lnTo>
                    <a:lnTo>
                      <a:pt x="15" y="28"/>
                    </a:lnTo>
                    <a:lnTo>
                      <a:pt x="14" y="33"/>
                    </a:lnTo>
                    <a:lnTo>
                      <a:pt x="12" y="38"/>
                    </a:lnTo>
                    <a:lnTo>
                      <a:pt x="11" y="44"/>
                    </a:lnTo>
                    <a:lnTo>
                      <a:pt x="10" y="50"/>
                    </a:lnTo>
                    <a:lnTo>
                      <a:pt x="10" y="57"/>
                    </a:lnTo>
                    <a:lnTo>
                      <a:pt x="10" y="64"/>
                    </a:lnTo>
                    <a:lnTo>
                      <a:pt x="0" y="204"/>
                    </a:lnTo>
                    <a:lnTo>
                      <a:pt x="0" y="210"/>
                    </a:lnTo>
                    <a:lnTo>
                      <a:pt x="1" y="217"/>
                    </a:lnTo>
                    <a:lnTo>
                      <a:pt x="2" y="223"/>
                    </a:lnTo>
                    <a:lnTo>
                      <a:pt x="4" y="229"/>
                    </a:lnTo>
                    <a:lnTo>
                      <a:pt x="6" y="235"/>
                    </a:lnTo>
                    <a:lnTo>
                      <a:pt x="8" y="240"/>
                    </a:lnTo>
                    <a:lnTo>
                      <a:pt x="11" y="245"/>
                    </a:lnTo>
                    <a:lnTo>
                      <a:pt x="14" y="250"/>
                    </a:lnTo>
                    <a:lnTo>
                      <a:pt x="18" y="254"/>
                    </a:lnTo>
                    <a:lnTo>
                      <a:pt x="22" y="258"/>
                    </a:lnTo>
                    <a:lnTo>
                      <a:pt x="26" y="262"/>
                    </a:lnTo>
                    <a:lnTo>
                      <a:pt x="29" y="264"/>
                    </a:lnTo>
                    <a:lnTo>
                      <a:pt x="33" y="267"/>
                    </a:lnTo>
                    <a:lnTo>
                      <a:pt x="36" y="268"/>
                    </a:lnTo>
                    <a:lnTo>
                      <a:pt x="40" y="269"/>
                    </a:lnTo>
                    <a:lnTo>
                      <a:pt x="44" y="270"/>
                    </a:lnTo>
                    <a:lnTo>
                      <a:pt x="293" y="270"/>
                    </a:lnTo>
                    <a:close/>
                  </a:path>
                </a:pathLst>
              </a:custGeom>
              <a:solidFill>
                <a:srgbClr val="F2F3F1"/>
              </a:solidFill>
              <a:ln w="0">
                <a:solidFill>
                  <a:srgbClr val="000000"/>
                </a:solidFill>
                <a:round/>
                <a:headEnd/>
                <a:tailEnd/>
              </a:ln>
            </p:spPr>
            <p:txBody>
              <a:bodyPr/>
              <a:lstStyle/>
              <a:p>
                <a:pPr algn="ctr"/>
                <a:endParaRPr lang="en-US" sz="1800"/>
              </a:p>
            </p:txBody>
          </p:sp>
          <p:sp>
            <p:nvSpPr>
              <p:cNvPr id="309600" name="Freeform 517"/>
              <p:cNvSpPr>
                <a:spLocks/>
              </p:cNvSpPr>
              <p:nvPr/>
            </p:nvSpPr>
            <p:spPr bwMode="auto">
              <a:xfrm>
                <a:off x="4583" y="1349"/>
                <a:ext cx="11" cy="5"/>
              </a:xfrm>
              <a:custGeom>
                <a:avLst/>
                <a:gdLst>
                  <a:gd name="T0" fmla="*/ 11 w 247"/>
                  <a:gd name="T1" fmla="*/ 3 h 121"/>
                  <a:gd name="T2" fmla="*/ 11 w 247"/>
                  <a:gd name="T3" fmla="*/ 3 h 121"/>
                  <a:gd name="T4" fmla="*/ 11 w 247"/>
                  <a:gd name="T5" fmla="*/ 3 h 121"/>
                  <a:gd name="T6" fmla="*/ 11 w 247"/>
                  <a:gd name="T7" fmla="*/ 3 h 121"/>
                  <a:gd name="T8" fmla="*/ 11 w 247"/>
                  <a:gd name="T9" fmla="*/ 3 h 121"/>
                  <a:gd name="T10" fmla="*/ 11 w 247"/>
                  <a:gd name="T11" fmla="*/ 4 h 121"/>
                  <a:gd name="T12" fmla="*/ 11 w 247"/>
                  <a:gd name="T13" fmla="*/ 4 h 121"/>
                  <a:gd name="T14" fmla="*/ 11 w 247"/>
                  <a:gd name="T15" fmla="*/ 4 h 121"/>
                  <a:gd name="T16" fmla="*/ 11 w 247"/>
                  <a:gd name="T17" fmla="*/ 4 h 121"/>
                  <a:gd name="T18" fmla="*/ 11 w 247"/>
                  <a:gd name="T19" fmla="*/ 4 h 121"/>
                  <a:gd name="T20" fmla="*/ 10 w 247"/>
                  <a:gd name="T21" fmla="*/ 5 h 121"/>
                  <a:gd name="T22" fmla="*/ 10 w 247"/>
                  <a:gd name="T23" fmla="*/ 5 h 121"/>
                  <a:gd name="T24" fmla="*/ 10 w 247"/>
                  <a:gd name="T25" fmla="*/ 5 h 121"/>
                  <a:gd name="T26" fmla="*/ 10 w 247"/>
                  <a:gd name="T27" fmla="*/ 5 h 121"/>
                  <a:gd name="T28" fmla="*/ 10 w 247"/>
                  <a:gd name="T29" fmla="*/ 5 h 121"/>
                  <a:gd name="T30" fmla="*/ 10 w 247"/>
                  <a:gd name="T31" fmla="*/ 5 h 121"/>
                  <a:gd name="T32" fmla="*/ 10 w 247"/>
                  <a:gd name="T33" fmla="*/ 5 h 121"/>
                  <a:gd name="T34" fmla="*/ 1 w 247"/>
                  <a:gd name="T35" fmla="*/ 5 h 121"/>
                  <a:gd name="T36" fmla="*/ 1 w 247"/>
                  <a:gd name="T37" fmla="*/ 5 h 121"/>
                  <a:gd name="T38" fmla="*/ 1 w 247"/>
                  <a:gd name="T39" fmla="*/ 5 h 121"/>
                  <a:gd name="T40" fmla="*/ 1 w 247"/>
                  <a:gd name="T41" fmla="*/ 5 h 121"/>
                  <a:gd name="T42" fmla="*/ 1 w 247"/>
                  <a:gd name="T43" fmla="*/ 5 h 121"/>
                  <a:gd name="T44" fmla="*/ 1 w 247"/>
                  <a:gd name="T45" fmla="*/ 5 h 121"/>
                  <a:gd name="T46" fmla="*/ 1 w 247"/>
                  <a:gd name="T47" fmla="*/ 5 h 121"/>
                  <a:gd name="T48" fmla="*/ 0 w 247"/>
                  <a:gd name="T49" fmla="*/ 4 h 121"/>
                  <a:gd name="T50" fmla="*/ 0 w 247"/>
                  <a:gd name="T51" fmla="*/ 4 h 121"/>
                  <a:gd name="T52" fmla="*/ 0 w 247"/>
                  <a:gd name="T53" fmla="*/ 4 h 121"/>
                  <a:gd name="T54" fmla="*/ 0 w 247"/>
                  <a:gd name="T55" fmla="*/ 4 h 121"/>
                  <a:gd name="T56" fmla="*/ 0 w 247"/>
                  <a:gd name="T57" fmla="*/ 4 h 121"/>
                  <a:gd name="T58" fmla="*/ 0 w 247"/>
                  <a:gd name="T59" fmla="*/ 3 h 121"/>
                  <a:gd name="T60" fmla="*/ 0 w 247"/>
                  <a:gd name="T61" fmla="*/ 3 h 121"/>
                  <a:gd name="T62" fmla="*/ 0 w 247"/>
                  <a:gd name="T63" fmla="*/ 3 h 121"/>
                  <a:gd name="T64" fmla="*/ 0 w 247"/>
                  <a:gd name="T65" fmla="*/ 3 h 121"/>
                  <a:gd name="T66" fmla="*/ 0 w 247"/>
                  <a:gd name="T67" fmla="*/ 3 h 121"/>
                  <a:gd name="T68" fmla="*/ 0 w 247"/>
                  <a:gd name="T69" fmla="*/ 0 h 121"/>
                  <a:gd name="T70" fmla="*/ 11 w 247"/>
                  <a:gd name="T71" fmla="*/ 0 h 121"/>
                  <a:gd name="T72" fmla="*/ 11 w 247"/>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7"/>
                  <a:gd name="T112" fmla="*/ 0 h 121"/>
                  <a:gd name="T113" fmla="*/ 247 w 247"/>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7" h="121">
                    <a:moveTo>
                      <a:pt x="247" y="61"/>
                    </a:moveTo>
                    <a:lnTo>
                      <a:pt x="246" y="67"/>
                    </a:lnTo>
                    <a:lnTo>
                      <a:pt x="246" y="73"/>
                    </a:lnTo>
                    <a:lnTo>
                      <a:pt x="245" y="78"/>
                    </a:lnTo>
                    <a:lnTo>
                      <a:pt x="245" y="84"/>
                    </a:lnTo>
                    <a:lnTo>
                      <a:pt x="242" y="90"/>
                    </a:lnTo>
                    <a:lnTo>
                      <a:pt x="241" y="95"/>
                    </a:lnTo>
                    <a:lnTo>
                      <a:pt x="240" y="99"/>
                    </a:lnTo>
                    <a:lnTo>
                      <a:pt x="238" y="103"/>
                    </a:lnTo>
                    <a:lnTo>
                      <a:pt x="236" y="107"/>
                    </a:lnTo>
                    <a:lnTo>
                      <a:pt x="234" y="111"/>
                    </a:lnTo>
                    <a:lnTo>
                      <a:pt x="232" y="113"/>
                    </a:lnTo>
                    <a:lnTo>
                      <a:pt x="229" y="116"/>
                    </a:lnTo>
                    <a:lnTo>
                      <a:pt x="226" y="118"/>
                    </a:lnTo>
                    <a:lnTo>
                      <a:pt x="224" y="119"/>
                    </a:lnTo>
                    <a:lnTo>
                      <a:pt x="221" y="120"/>
                    </a:lnTo>
                    <a:lnTo>
                      <a:pt x="218" y="121"/>
                    </a:lnTo>
                    <a:lnTo>
                      <a:pt x="29" y="121"/>
                    </a:lnTo>
                    <a:lnTo>
                      <a:pt x="25" y="120"/>
                    </a:lnTo>
                    <a:lnTo>
                      <a:pt x="22" y="119"/>
                    </a:lnTo>
                    <a:lnTo>
                      <a:pt x="19" y="118"/>
                    </a:lnTo>
                    <a:lnTo>
                      <a:pt x="17" y="116"/>
                    </a:lnTo>
                    <a:lnTo>
                      <a:pt x="14" y="113"/>
                    </a:lnTo>
                    <a:lnTo>
                      <a:pt x="12" y="111"/>
                    </a:lnTo>
                    <a:lnTo>
                      <a:pt x="9" y="107"/>
                    </a:lnTo>
                    <a:lnTo>
                      <a:pt x="7" y="103"/>
                    </a:lnTo>
                    <a:lnTo>
                      <a:pt x="5" y="99"/>
                    </a:lnTo>
                    <a:lnTo>
                      <a:pt x="4" y="95"/>
                    </a:lnTo>
                    <a:lnTo>
                      <a:pt x="2" y="90"/>
                    </a:lnTo>
                    <a:lnTo>
                      <a:pt x="1" y="84"/>
                    </a:lnTo>
                    <a:lnTo>
                      <a:pt x="1" y="78"/>
                    </a:lnTo>
                    <a:lnTo>
                      <a:pt x="0" y="73"/>
                    </a:lnTo>
                    <a:lnTo>
                      <a:pt x="0" y="67"/>
                    </a:lnTo>
                    <a:lnTo>
                      <a:pt x="0" y="61"/>
                    </a:lnTo>
                    <a:lnTo>
                      <a:pt x="1" y="0"/>
                    </a:lnTo>
                    <a:lnTo>
                      <a:pt x="245" y="0"/>
                    </a:lnTo>
                    <a:lnTo>
                      <a:pt x="247" y="61"/>
                    </a:lnTo>
                    <a:close/>
                  </a:path>
                </a:pathLst>
              </a:custGeom>
              <a:solidFill>
                <a:srgbClr val="98ADAF"/>
              </a:solidFill>
              <a:ln w="0">
                <a:solidFill>
                  <a:srgbClr val="000000"/>
                </a:solidFill>
                <a:round/>
                <a:headEnd/>
                <a:tailEnd/>
              </a:ln>
            </p:spPr>
            <p:txBody>
              <a:bodyPr/>
              <a:lstStyle/>
              <a:p>
                <a:pPr algn="ctr"/>
                <a:endParaRPr lang="en-US" sz="1800"/>
              </a:p>
            </p:txBody>
          </p:sp>
          <p:sp>
            <p:nvSpPr>
              <p:cNvPr id="309601" name="Freeform 518"/>
              <p:cNvSpPr>
                <a:spLocks/>
              </p:cNvSpPr>
              <p:nvPr/>
            </p:nvSpPr>
            <p:spPr bwMode="auto">
              <a:xfrm>
                <a:off x="4582" y="1345"/>
                <a:ext cx="1" cy="9"/>
              </a:xfrm>
              <a:custGeom>
                <a:avLst/>
                <a:gdLst>
                  <a:gd name="T0" fmla="*/ 1 w 24"/>
                  <a:gd name="T1" fmla="*/ 9 h 200"/>
                  <a:gd name="T2" fmla="*/ 1 w 24"/>
                  <a:gd name="T3" fmla="*/ 9 h 200"/>
                  <a:gd name="T4" fmla="*/ 1 w 24"/>
                  <a:gd name="T5" fmla="*/ 9 h 200"/>
                  <a:gd name="T6" fmla="*/ 1 w 24"/>
                  <a:gd name="T7" fmla="*/ 9 h 200"/>
                  <a:gd name="T8" fmla="*/ 1 w 24"/>
                  <a:gd name="T9" fmla="*/ 9 h 200"/>
                  <a:gd name="T10" fmla="*/ 1 w 24"/>
                  <a:gd name="T11" fmla="*/ 9 h 200"/>
                  <a:gd name="T12" fmla="*/ 1 w 24"/>
                  <a:gd name="T13" fmla="*/ 8 h 200"/>
                  <a:gd name="T14" fmla="*/ 1 w 24"/>
                  <a:gd name="T15" fmla="*/ 8 h 200"/>
                  <a:gd name="T16" fmla="*/ 1 w 24"/>
                  <a:gd name="T17" fmla="*/ 1 h 200"/>
                  <a:gd name="T18" fmla="*/ 1 w 24"/>
                  <a:gd name="T19" fmla="*/ 1 h 200"/>
                  <a:gd name="T20" fmla="*/ 1 w 24"/>
                  <a:gd name="T21" fmla="*/ 0 h 200"/>
                  <a:gd name="T22" fmla="*/ 1 w 24"/>
                  <a:gd name="T23" fmla="*/ 0 h 200"/>
                  <a:gd name="T24" fmla="*/ 1 w 24"/>
                  <a:gd name="T25" fmla="*/ 0 h 200"/>
                  <a:gd name="T26" fmla="*/ 1 w 24"/>
                  <a:gd name="T27" fmla="*/ 0 h 200"/>
                  <a:gd name="T28" fmla="*/ 1 w 24"/>
                  <a:gd name="T29" fmla="*/ 0 h 200"/>
                  <a:gd name="T30" fmla="*/ 1 w 24"/>
                  <a:gd name="T31" fmla="*/ 0 h 200"/>
                  <a:gd name="T32" fmla="*/ 1 w 24"/>
                  <a:gd name="T33" fmla="*/ 0 h 200"/>
                  <a:gd name="T34" fmla="*/ 0 w 24"/>
                  <a:gd name="T35" fmla="*/ 0 h 200"/>
                  <a:gd name="T36" fmla="*/ 0 w 24"/>
                  <a:gd name="T37" fmla="*/ 0 h 200"/>
                  <a:gd name="T38" fmla="*/ 0 w 24"/>
                  <a:gd name="T39" fmla="*/ 0 h 200"/>
                  <a:gd name="T40" fmla="*/ 0 w 24"/>
                  <a:gd name="T41" fmla="*/ 0 h 200"/>
                  <a:gd name="T42" fmla="*/ 0 w 24"/>
                  <a:gd name="T43" fmla="*/ 0 h 200"/>
                  <a:gd name="T44" fmla="*/ 0 w 24"/>
                  <a:gd name="T45" fmla="*/ 0 h 200"/>
                  <a:gd name="T46" fmla="*/ 0 w 24"/>
                  <a:gd name="T47" fmla="*/ 1 h 200"/>
                  <a:gd name="T48" fmla="*/ 0 w 24"/>
                  <a:gd name="T49" fmla="*/ 1 h 200"/>
                  <a:gd name="T50" fmla="*/ 0 w 24"/>
                  <a:gd name="T51" fmla="*/ 8 h 200"/>
                  <a:gd name="T52" fmla="*/ 0 w 24"/>
                  <a:gd name="T53" fmla="*/ 8 h 200"/>
                  <a:gd name="T54" fmla="*/ 0 w 24"/>
                  <a:gd name="T55" fmla="*/ 8 h 200"/>
                  <a:gd name="T56" fmla="*/ 0 w 24"/>
                  <a:gd name="T57" fmla="*/ 8 h 200"/>
                  <a:gd name="T58" fmla="*/ 0 w 24"/>
                  <a:gd name="T59" fmla="*/ 9 h 200"/>
                  <a:gd name="T60" fmla="*/ 0 w 24"/>
                  <a:gd name="T61" fmla="*/ 9 h 200"/>
                  <a:gd name="T62" fmla="*/ 0 w 24"/>
                  <a:gd name="T63" fmla="*/ 9 h 200"/>
                  <a:gd name="T64" fmla="*/ 1 w 24"/>
                  <a:gd name="T65" fmla="*/ 9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200"/>
                  <a:gd name="T101" fmla="*/ 24 w 24"/>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200">
                    <a:moveTo>
                      <a:pt x="14" y="200"/>
                    </a:moveTo>
                    <a:lnTo>
                      <a:pt x="15" y="199"/>
                    </a:lnTo>
                    <a:lnTo>
                      <a:pt x="16" y="199"/>
                    </a:lnTo>
                    <a:lnTo>
                      <a:pt x="17" y="199"/>
                    </a:lnTo>
                    <a:lnTo>
                      <a:pt x="18" y="198"/>
                    </a:lnTo>
                    <a:lnTo>
                      <a:pt x="18" y="197"/>
                    </a:lnTo>
                    <a:lnTo>
                      <a:pt x="19" y="196"/>
                    </a:lnTo>
                    <a:lnTo>
                      <a:pt x="20" y="195"/>
                    </a:lnTo>
                    <a:lnTo>
                      <a:pt x="21" y="194"/>
                    </a:lnTo>
                    <a:lnTo>
                      <a:pt x="21" y="193"/>
                    </a:lnTo>
                    <a:lnTo>
                      <a:pt x="22" y="191"/>
                    </a:lnTo>
                    <a:lnTo>
                      <a:pt x="22" y="190"/>
                    </a:lnTo>
                    <a:lnTo>
                      <a:pt x="23" y="188"/>
                    </a:lnTo>
                    <a:lnTo>
                      <a:pt x="23" y="186"/>
                    </a:lnTo>
                    <a:lnTo>
                      <a:pt x="23" y="184"/>
                    </a:lnTo>
                    <a:lnTo>
                      <a:pt x="23" y="183"/>
                    </a:lnTo>
                    <a:lnTo>
                      <a:pt x="24" y="181"/>
                    </a:lnTo>
                    <a:lnTo>
                      <a:pt x="24" y="20"/>
                    </a:lnTo>
                    <a:lnTo>
                      <a:pt x="23" y="17"/>
                    </a:lnTo>
                    <a:lnTo>
                      <a:pt x="23" y="15"/>
                    </a:lnTo>
                    <a:lnTo>
                      <a:pt x="23" y="13"/>
                    </a:lnTo>
                    <a:lnTo>
                      <a:pt x="23" y="11"/>
                    </a:lnTo>
                    <a:lnTo>
                      <a:pt x="22" y="10"/>
                    </a:lnTo>
                    <a:lnTo>
                      <a:pt x="22" y="8"/>
                    </a:lnTo>
                    <a:lnTo>
                      <a:pt x="21" y="7"/>
                    </a:lnTo>
                    <a:lnTo>
                      <a:pt x="21" y="5"/>
                    </a:lnTo>
                    <a:lnTo>
                      <a:pt x="20" y="4"/>
                    </a:lnTo>
                    <a:lnTo>
                      <a:pt x="19" y="3"/>
                    </a:lnTo>
                    <a:lnTo>
                      <a:pt x="18" y="2"/>
                    </a:lnTo>
                    <a:lnTo>
                      <a:pt x="18" y="1"/>
                    </a:lnTo>
                    <a:lnTo>
                      <a:pt x="17" y="0"/>
                    </a:lnTo>
                    <a:lnTo>
                      <a:pt x="16" y="0"/>
                    </a:lnTo>
                    <a:lnTo>
                      <a:pt x="15" y="0"/>
                    </a:lnTo>
                    <a:lnTo>
                      <a:pt x="14" y="0"/>
                    </a:lnTo>
                    <a:lnTo>
                      <a:pt x="12" y="0"/>
                    </a:lnTo>
                    <a:lnTo>
                      <a:pt x="11" y="0"/>
                    </a:lnTo>
                    <a:lnTo>
                      <a:pt x="10" y="0"/>
                    </a:lnTo>
                    <a:lnTo>
                      <a:pt x="9" y="1"/>
                    </a:lnTo>
                    <a:lnTo>
                      <a:pt x="9" y="2"/>
                    </a:lnTo>
                    <a:lnTo>
                      <a:pt x="8" y="3"/>
                    </a:lnTo>
                    <a:lnTo>
                      <a:pt x="7" y="4"/>
                    </a:lnTo>
                    <a:lnTo>
                      <a:pt x="5" y="5"/>
                    </a:lnTo>
                    <a:lnTo>
                      <a:pt x="5" y="7"/>
                    </a:lnTo>
                    <a:lnTo>
                      <a:pt x="4" y="8"/>
                    </a:lnTo>
                    <a:lnTo>
                      <a:pt x="4" y="10"/>
                    </a:lnTo>
                    <a:lnTo>
                      <a:pt x="3" y="11"/>
                    </a:lnTo>
                    <a:lnTo>
                      <a:pt x="3" y="13"/>
                    </a:lnTo>
                    <a:lnTo>
                      <a:pt x="3" y="15"/>
                    </a:lnTo>
                    <a:lnTo>
                      <a:pt x="3" y="17"/>
                    </a:lnTo>
                    <a:lnTo>
                      <a:pt x="3" y="20"/>
                    </a:lnTo>
                    <a:lnTo>
                      <a:pt x="0" y="168"/>
                    </a:lnTo>
                    <a:lnTo>
                      <a:pt x="0" y="169"/>
                    </a:lnTo>
                    <a:lnTo>
                      <a:pt x="0" y="172"/>
                    </a:lnTo>
                    <a:lnTo>
                      <a:pt x="0" y="174"/>
                    </a:lnTo>
                    <a:lnTo>
                      <a:pt x="1" y="177"/>
                    </a:lnTo>
                    <a:lnTo>
                      <a:pt x="1" y="180"/>
                    </a:lnTo>
                    <a:lnTo>
                      <a:pt x="2" y="183"/>
                    </a:lnTo>
                    <a:lnTo>
                      <a:pt x="3" y="185"/>
                    </a:lnTo>
                    <a:lnTo>
                      <a:pt x="4" y="188"/>
                    </a:lnTo>
                    <a:lnTo>
                      <a:pt x="5" y="190"/>
                    </a:lnTo>
                    <a:lnTo>
                      <a:pt x="7" y="192"/>
                    </a:lnTo>
                    <a:lnTo>
                      <a:pt x="8" y="194"/>
                    </a:lnTo>
                    <a:lnTo>
                      <a:pt x="9" y="196"/>
                    </a:lnTo>
                    <a:lnTo>
                      <a:pt x="10" y="197"/>
                    </a:lnTo>
                    <a:lnTo>
                      <a:pt x="11" y="199"/>
                    </a:lnTo>
                    <a:lnTo>
                      <a:pt x="12" y="199"/>
                    </a:lnTo>
                    <a:lnTo>
                      <a:pt x="14" y="200"/>
                    </a:lnTo>
                    <a:close/>
                  </a:path>
                </a:pathLst>
              </a:custGeom>
              <a:solidFill>
                <a:srgbClr val="CCE0E2"/>
              </a:solidFill>
              <a:ln w="0">
                <a:solidFill>
                  <a:srgbClr val="000000"/>
                </a:solidFill>
                <a:round/>
                <a:headEnd/>
                <a:tailEnd/>
              </a:ln>
            </p:spPr>
            <p:txBody>
              <a:bodyPr/>
              <a:lstStyle/>
              <a:p>
                <a:pPr algn="ctr"/>
                <a:endParaRPr lang="en-US" sz="1800"/>
              </a:p>
            </p:txBody>
          </p:sp>
          <p:sp>
            <p:nvSpPr>
              <p:cNvPr id="309602" name="Freeform 519"/>
              <p:cNvSpPr>
                <a:spLocks/>
              </p:cNvSpPr>
              <p:nvPr/>
            </p:nvSpPr>
            <p:spPr bwMode="auto">
              <a:xfrm>
                <a:off x="4594" y="1345"/>
                <a:ext cx="1" cy="9"/>
              </a:xfrm>
              <a:custGeom>
                <a:avLst/>
                <a:gdLst>
                  <a:gd name="T0" fmla="*/ 0 w 27"/>
                  <a:gd name="T1" fmla="*/ 9 h 209"/>
                  <a:gd name="T2" fmla="*/ 0 w 27"/>
                  <a:gd name="T3" fmla="*/ 9 h 209"/>
                  <a:gd name="T4" fmla="*/ 1 w 27"/>
                  <a:gd name="T5" fmla="*/ 9 h 209"/>
                  <a:gd name="T6" fmla="*/ 1 w 27"/>
                  <a:gd name="T7" fmla="*/ 9 h 209"/>
                  <a:gd name="T8" fmla="*/ 1 w 27"/>
                  <a:gd name="T9" fmla="*/ 8 h 209"/>
                  <a:gd name="T10" fmla="*/ 1 w 27"/>
                  <a:gd name="T11" fmla="*/ 8 h 209"/>
                  <a:gd name="T12" fmla="*/ 1 w 27"/>
                  <a:gd name="T13" fmla="*/ 8 h 209"/>
                  <a:gd name="T14" fmla="*/ 1 w 27"/>
                  <a:gd name="T15" fmla="*/ 8 h 209"/>
                  <a:gd name="T16" fmla="*/ 1 w 27"/>
                  <a:gd name="T17" fmla="*/ 1 h 209"/>
                  <a:gd name="T18" fmla="*/ 1 w 27"/>
                  <a:gd name="T19" fmla="*/ 1 h 209"/>
                  <a:gd name="T20" fmla="*/ 1 w 27"/>
                  <a:gd name="T21" fmla="*/ 0 h 209"/>
                  <a:gd name="T22" fmla="*/ 1 w 27"/>
                  <a:gd name="T23" fmla="*/ 0 h 209"/>
                  <a:gd name="T24" fmla="*/ 1 w 27"/>
                  <a:gd name="T25" fmla="*/ 0 h 209"/>
                  <a:gd name="T26" fmla="*/ 1 w 27"/>
                  <a:gd name="T27" fmla="*/ 0 h 209"/>
                  <a:gd name="T28" fmla="*/ 1 w 27"/>
                  <a:gd name="T29" fmla="*/ 0 h 209"/>
                  <a:gd name="T30" fmla="*/ 0 w 27"/>
                  <a:gd name="T31" fmla="*/ 0 h 209"/>
                  <a:gd name="T32" fmla="*/ 0 w 27"/>
                  <a:gd name="T33" fmla="*/ 0 h 209"/>
                  <a:gd name="T34" fmla="*/ 0 w 27"/>
                  <a:gd name="T35" fmla="*/ 0 h 209"/>
                  <a:gd name="T36" fmla="*/ 0 w 27"/>
                  <a:gd name="T37" fmla="*/ 0 h 209"/>
                  <a:gd name="T38" fmla="*/ 0 w 27"/>
                  <a:gd name="T39" fmla="*/ 0 h 209"/>
                  <a:gd name="T40" fmla="*/ 0 w 27"/>
                  <a:gd name="T41" fmla="*/ 0 h 209"/>
                  <a:gd name="T42" fmla="*/ 0 w 27"/>
                  <a:gd name="T43" fmla="*/ 0 h 209"/>
                  <a:gd name="T44" fmla="*/ 0 w 27"/>
                  <a:gd name="T45" fmla="*/ 1 h 209"/>
                  <a:gd name="T46" fmla="*/ 0 w 27"/>
                  <a:gd name="T47" fmla="*/ 1 h 209"/>
                  <a:gd name="T48" fmla="*/ 0 w 27"/>
                  <a:gd name="T49" fmla="*/ 1 h 209"/>
                  <a:gd name="T50" fmla="*/ 0 w 27"/>
                  <a:gd name="T51" fmla="*/ 8 h 209"/>
                  <a:gd name="T52" fmla="*/ 0 w 27"/>
                  <a:gd name="T53" fmla="*/ 8 h 209"/>
                  <a:gd name="T54" fmla="*/ 0 w 27"/>
                  <a:gd name="T55" fmla="*/ 9 h 209"/>
                  <a:gd name="T56" fmla="*/ 0 w 27"/>
                  <a:gd name="T57" fmla="*/ 9 h 209"/>
                  <a:gd name="T58" fmla="*/ 0 w 27"/>
                  <a:gd name="T59" fmla="*/ 9 h 209"/>
                  <a:gd name="T60" fmla="*/ 0 w 27"/>
                  <a:gd name="T61" fmla="*/ 9 h 209"/>
                  <a:gd name="T62" fmla="*/ 0 w 27"/>
                  <a:gd name="T63" fmla="*/ 9 h 209"/>
                  <a:gd name="T64" fmla="*/ 0 w 2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09"/>
                  <a:gd name="T101" fmla="*/ 27 w 2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09">
                    <a:moveTo>
                      <a:pt x="10" y="209"/>
                    </a:moveTo>
                    <a:lnTo>
                      <a:pt x="11" y="208"/>
                    </a:lnTo>
                    <a:lnTo>
                      <a:pt x="12" y="208"/>
                    </a:lnTo>
                    <a:lnTo>
                      <a:pt x="13" y="206"/>
                    </a:lnTo>
                    <a:lnTo>
                      <a:pt x="15" y="205"/>
                    </a:lnTo>
                    <a:lnTo>
                      <a:pt x="16" y="203"/>
                    </a:lnTo>
                    <a:lnTo>
                      <a:pt x="18" y="201"/>
                    </a:lnTo>
                    <a:lnTo>
                      <a:pt x="19" y="199"/>
                    </a:lnTo>
                    <a:lnTo>
                      <a:pt x="20" y="197"/>
                    </a:lnTo>
                    <a:lnTo>
                      <a:pt x="22" y="194"/>
                    </a:lnTo>
                    <a:lnTo>
                      <a:pt x="23" y="191"/>
                    </a:lnTo>
                    <a:lnTo>
                      <a:pt x="24" y="189"/>
                    </a:lnTo>
                    <a:lnTo>
                      <a:pt x="25" y="185"/>
                    </a:lnTo>
                    <a:lnTo>
                      <a:pt x="25" y="183"/>
                    </a:lnTo>
                    <a:lnTo>
                      <a:pt x="26" y="180"/>
                    </a:lnTo>
                    <a:lnTo>
                      <a:pt x="26" y="178"/>
                    </a:lnTo>
                    <a:lnTo>
                      <a:pt x="27" y="176"/>
                    </a:lnTo>
                    <a:lnTo>
                      <a:pt x="20" y="19"/>
                    </a:lnTo>
                    <a:lnTo>
                      <a:pt x="19" y="17"/>
                    </a:lnTo>
                    <a:lnTo>
                      <a:pt x="19" y="15"/>
                    </a:lnTo>
                    <a:lnTo>
                      <a:pt x="19" y="13"/>
                    </a:lnTo>
                    <a:lnTo>
                      <a:pt x="19" y="11"/>
                    </a:lnTo>
                    <a:lnTo>
                      <a:pt x="18" y="10"/>
                    </a:lnTo>
                    <a:lnTo>
                      <a:pt x="18" y="8"/>
                    </a:lnTo>
                    <a:lnTo>
                      <a:pt x="17" y="7"/>
                    </a:lnTo>
                    <a:lnTo>
                      <a:pt x="17" y="5"/>
                    </a:lnTo>
                    <a:lnTo>
                      <a:pt x="16" y="4"/>
                    </a:lnTo>
                    <a:lnTo>
                      <a:pt x="15" y="3"/>
                    </a:lnTo>
                    <a:lnTo>
                      <a:pt x="14" y="2"/>
                    </a:lnTo>
                    <a:lnTo>
                      <a:pt x="14" y="1"/>
                    </a:lnTo>
                    <a:lnTo>
                      <a:pt x="13" y="0"/>
                    </a:lnTo>
                    <a:lnTo>
                      <a:pt x="12" y="0"/>
                    </a:lnTo>
                    <a:lnTo>
                      <a:pt x="11" y="0"/>
                    </a:lnTo>
                    <a:lnTo>
                      <a:pt x="10" y="0"/>
                    </a:lnTo>
                    <a:lnTo>
                      <a:pt x="9" y="0"/>
                    </a:lnTo>
                    <a:lnTo>
                      <a:pt x="8" y="0"/>
                    </a:lnTo>
                    <a:lnTo>
                      <a:pt x="7" y="0"/>
                    </a:lnTo>
                    <a:lnTo>
                      <a:pt x="6" y="1"/>
                    </a:lnTo>
                    <a:lnTo>
                      <a:pt x="5" y="2"/>
                    </a:lnTo>
                    <a:lnTo>
                      <a:pt x="4" y="3"/>
                    </a:lnTo>
                    <a:lnTo>
                      <a:pt x="3" y="4"/>
                    </a:lnTo>
                    <a:lnTo>
                      <a:pt x="3" y="6"/>
                    </a:lnTo>
                    <a:lnTo>
                      <a:pt x="2" y="7"/>
                    </a:lnTo>
                    <a:lnTo>
                      <a:pt x="1" y="9"/>
                    </a:lnTo>
                    <a:lnTo>
                      <a:pt x="1" y="11"/>
                    </a:lnTo>
                    <a:lnTo>
                      <a:pt x="0" y="13"/>
                    </a:lnTo>
                    <a:lnTo>
                      <a:pt x="0" y="15"/>
                    </a:lnTo>
                    <a:lnTo>
                      <a:pt x="0" y="17"/>
                    </a:lnTo>
                    <a:lnTo>
                      <a:pt x="0" y="19"/>
                    </a:lnTo>
                    <a:lnTo>
                      <a:pt x="0" y="22"/>
                    </a:lnTo>
                    <a:lnTo>
                      <a:pt x="0" y="192"/>
                    </a:lnTo>
                    <a:lnTo>
                      <a:pt x="0" y="193"/>
                    </a:lnTo>
                    <a:lnTo>
                      <a:pt x="0" y="195"/>
                    </a:lnTo>
                    <a:lnTo>
                      <a:pt x="0" y="196"/>
                    </a:lnTo>
                    <a:lnTo>
                      <a:pt x="0" y="198"/>
                    </a:lnTo>
                    <a:lnTo>
                      <a:pt x="1" y="199"/>
                    </a:lnTo>
                    <a:lnTo>
                      <a:pt x="1" y="200"/>
                    </a:lnTo>
                    <a:lnTo>
                      <a:pt x="2" y="202"/>
                    </a:lnTo>
                    <a:lnTo>
                      <a:pt x="3" y="203"/>
                    </a:lnTo>
                    <a:lnTo>
                      <a:pt x="3" y="204"/>
                    </a:lnTo>
                    <a:lnTo>
                      <a:pt x="4" y="205"/>
                    </a:lnTo>
                    <a:lnTo>
                      <a:pt x="5" y="206"/>
                    </a:lnTo>
                    <a:lnTo>
                      <a:pt x="6" y="207"/>
                    </a:lnTo>
                    <a:lnTo>
                      <a:pt x="7" y="208"/>
                    </a:lnTo>
                    <a:lnTo>
                      <a:pt x="8" y="208"/>
                    </a:lnTo>
                    <a:lnTo>
                      <a:pt x="9" y="208"/>
                    </a:lnTo>
                    <a:lnTo>
                      <a:pt x="10" y="209"/>
                    </a:lnTo>
                    <a:close/>
                  </a:path>
                </a:pathLst>
              </a:custGeom>
              <a:solidFill>
                <a:srgbClr val="CCE0E2"/>
              </a:solidFill>
              <a:ln w="0">
                <a:solidFill>
                  <a:srgbClr val="000000"/>
                </a:solidFill>
                <a:round/>
                <a:headEnd/>
                <a:tailEnd/>
              </a:ln>
            </p:spPr>
            <p:txBody>
              <a:bodyPr/>
              <a:lstStyle/>
              <a:p>
                <a:pPr algn="ctr"/>
                <a:endParaRPr lang="en-US" sz="1800"/>
              </a:p>
            </p:txBody>
          </p:sp>
          <p:sp>
            <p:nvSpPr>
              <p:cNvPr id="309603" name="Freeform 520"/>
              <p:cNvSpPr>
                <a:spLocks/>
              </p:cNvSpPr>
              <p:nvPr/>
            </p:nvSpPr>
            <p:spPr bwMode="auto">
              <a:xfrm>
                <a:off x="4583" y="1344"/>
                <a:ext cx="11" cy="4"/>
              </a:xfrm>
              <a:custGeom>
                <a:avLst/>
                <a:gdLst>
                  <a:gd name="T0" fmla="*/ 10 w 253"/>
                  <a:gd name="T1" fmla="*/ 4 h 98"/>
                  <a:gd name="T2" fmla="*/ 10 w 253"/>
                  <a:gd name="T3" fmla="*/ 4 h 98"/>
                  <a:gd name="T4" fmla="*/ 10 w 253"/>
                  <a:gd name="T5" fmla="*/ 4 h 98"/>
                  <a:gd name="T6" fmla="*/ 11 w 253"/>
                  <a:gd name="T7" fmla="*/ 4 h 98"/>
                  <a:gd name="T8" fmla="*/ 11 w 253"/>
                  <a:gd name="T9" fmla="*/ 4 h 98"/>
                  <a:gd name="T10" fmla="*/ 11 w 253"/>
                  <a:gd name="T11" fmla="*/ 3 h 98"/>
                  <a:gd name="T12" fmla="*/ 11 w 253"/>
                  <a:gd name="T13" fmla="*/ 3 h 98"/>
                  <a:gd name="T14" fmla="*/ 11 w 253"/>
                  <a:gd name="T15" fmla="*/ 3 h 98"/>
                  <a:gd name="T16" fmla="*/ 11 w 253"/>
                  <a:gd name="T17" fmla="*/ 1 h 98"/>
                  <a:gd name="T18" fmla="*/ 11 w 253"/>
                  <a:gd name="T19" fmla="*/ 1 h 98"/>
                  <a:gd name="T20" fmla="*/ 11 w 253"/>
                  <a:gd name="T21" fmla="*/ 1 h 98"/>
                  <a:gd name="T22" fmla="*/ 11 w 253"/>
                  <a:gd name="T23" fmla="*/ 1 h 98"/>
                  <a:gd name="T24" fmla="*/ 11 w 253"/>
                  <a:gd name="T25" fmla="*/ 0 h 98"/>
                  <a:gd name="T26" fmla="*/ 10 w 253"/>
                  <a:gd name="T27" fmla="*/ 0 h 98"/>
                  <a:gd name="T28" fmla="*/ 10 w 253"/>
                  <a:gd name="T29" fmla="*/ 0 h 98"/>
                  <a:gd name="T30" fmla="*/ 10 w 253"/>
                  <a:gd name="T31" fmla="*/ 0 h 98"/>
                  <a:gd name="T32" fmla="*/ 10 w 253"/>
                  <a:gd name="T33" fmla="*/ 0 h 98"/>
                  <a:gd name="T34" fmla="*/ 1 w 253"/>
                  <a:gd name="T35" fmla="*/ 0 h 98"/>
                  <a:gd name="T36" fmla="*/ 1 w 253"/>
                  <a:gd name="T37" fmla="*/ 0 h 98"/>
                  <a:gd name="T38" fmla="*/ 1 w 253"/>
                  <a:gd name="T39" fmla="*/ 0 h 98"/>
                  <a:gd name="T40" fmla="*/ 0 w 253"/>
                  <a:gd name="T41" fmla="*/ 0 h 98"/>
                  <a:gd name="T42" fmla="*/ 0 w 253"/>
                  <a:gd name="T43" fmla="*/ 0 h 98"/>
                  <a:gd name="T44" fmla="*/ 0 w 253"/>
                  <a:gd name="T45" fmla="*/ 1 h 98"/>
                  <a:gd name="T46" fmla="*/ 0 w 253"/>
                  <a:gd name="T47" fmla="*/ 1 h 98"/>
                  <a:gd name="T48" fmla="*/ 0 w 253"/>
                  <a:gd name="T49" fmla="*/ 1 h 98"/>
                  <a:gd name="T50" fmla="*/ 0 w 253"/>
                  <a:gd name="T51" fmla="*/ 3 h 98"/>
                  <a:gd name="T52" fmla="*/ 0 w 253"/>
                  <a:gd name="T53" fmla="*/ 3 h 98"/>
                  <a:gd name="T54" fmla="*/ 0 w 253"/>
                  <a:gd name="T55" fmla="*/ 3 h 98"/>
                  <a:gd name="T56" fmla="*/ 0 w 253"/>
                  <a:gd name="T57" fmla="*/ 3 h 98"/>
                  <a:gd name="T58" fmla="*/ 0 w 253"/>
                  <a:gd name="T59" fmla="*/ 4 h 98"/>
                  <a:gd name="T60" fmla="*/ 0 w 253"/>
                  <a:gd name="T61" fmla="*/ 4 h 98"/>
                  <a:gd name="T62" fmla="*/ 1 w 253"/>
                  <a:gd name="T63" fmla="*/ 4 h 98"/>
                  <a:gd name="T64" fmla="*/ 1 w 253"/>
                  <a:gd name="T65" fmla="*/ 4 h 98"/>
                  <a:gd name="T66" fmla="*/ 1 w 253"/>
                  <a:gd name="T67" fmla="*/ 4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3"/>
                  <a:gd name="T103" fmla="*/ 0 h 98"/>
                  <a:gd name="T104" fmla="*/ 253 w 253"/>
                  <a:gd name="T105" fmla="*/ 98 h 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3" h="98">
                    <a:moveTo>
                      <a:pt x="226" y="98"/>
                    </a:moveTo>
                    <a:lnTo>
                      <a:pt x="228" y="97"/>
                    </a:lnTo>
                    <a:lnTo>
                      <a:pt x="231" y="97"/>
                    </a:lnTo>
                    <a:lnTo>
                      <a:pt x="233" y="96"/>
                    </a:lnTo>
                    <a:lnTo>
                      <a:pt x="235" y="95"/>
                    </a:lnTo>
                    <a:lnTo>
                      <a:pt x="238" y="94"/>
                    </a:lnTo>
                    <a:lnTo>
                      <a:pt x="240" y="92"/>
                    </a:lnTo>
                    <a:lnTo>
                      <a:pt x="242" y="90"/>
                    </a:lnTo>
                    <a:lnTo>
                      <a:pt x="244" y="88"/>
                    </a:lnTo>
                    <a:lnTo>
                      <a:pt x="245" y="86"/>
                    </a:lnTo>
                    <a:lnTo>
                      <a:pt x="247" y="84"/>
                    </a:lnTo>
                    <a:lnTo>
                      <a:pt x="249" y="81"/>
                    </a:lnTo>
                    <a:lnTo>
                      <a:pt x="250" y="79"/>
                    </a:lnTo>
                    <a:lnTo>
                      <a:pt x="251" y="75"/>
                    </a:lnTo>
                    <a:lnTo>
                      <a:pt x="252" y="72"/>
                    </a:lnTo>
                    <a:lnTo>
                      <a:pt x="252" y="69"/>
                    </a:lnTo>
                    <a:lnTo>
                      <a:pt x="253" y="66"/>
                    </a:lnTo>
                    <a:lnTo>
                      <a:pt x="253" y="31"/>
                    </a:lnTo>
                    <a:lnTo>
                      <a:pt x="252" y="27"/>
                    </a:lnTo>
                    <a:lnTo>
                      <a:pt x="252" y="24"/>
                    </a:lnTo>
                    <a:lnTo>
                      <a:pt x="251" y="21"/>
                    </a:lnTo>
                    <a:lnTo>
                      <a:pt x="250" y="18"/>
                    </a:lnTo>
                    <a:lnTo>
                      <a:pt x="249" y="15"/>
                    </a:lnTo>
                    <a:lnTo>
                      <a:pt x="247" y="13"/>
                    </a:lnTo>
                    <a:lnTo>
                      <a:pt x="245" y="10"/>
                    </a:lnTo>
                    <a:lnTo>
                      <a:pt x="244" y="8"/>
                    </a:lnTo>
                    <a:lnTo>
                      <a:pt x="242" y="6"/>
                    </a:lnTo>
                    <a:lnTo>
                      <a:pt x="240" y="5"/>
                    </a:lnTo>
                    <a:lnTo>
                      <a:pt x="238" y="3"/>
                    </a:lnTo>
                    <a:lnTo>
                      <a:pt x="235" y="2"/>
                    </a:lnTo>
                    <a:lnTo>
                      <a:pt x="233" y="1"/>
                    </a:lnTo>
                    <a:lnTo>
                      <a:pt x="231" y="0"/>
                    </a:lnTo>
                    <a:lnTo>
                      <a:pt x="228" y="0"/>
                    </a:lnTo>
                    <a:lnTo>
                      <a:pt x="226" y="0"/>
                    </a:lnTo>
                    <a:lnTo>
                      <a:pt x="27" y="0"/>
                    </a:lnTo>
                    <a:lnTo>
                      <a:pt x="24" y="0"/>
                    </a:lnTo>
                    <a:lnTo>
                      <a:pt x="21" y="0"/>
                    </a:lnTo>
                    <a:lnTo>
                      <a:pt x="19" y="1"/>
                    </a:lnTo>
                    <a:lnTo>
                      <a:pt x="17" y="2"/>
                    </a:lnTo>
                    <a:lnTo>
                      <a:pt x="13" y="3"/>
                    </a:lnTo>
                    <a:lnTo>
                      <a:pt x="11" y="5"/>
                    </a:lnTo>
                    <a:lnTo>
                      <a:pt x="9" y="6"/>
                    </a:lnTo>
                    <a:lnTo>
                      <a:pt x="7" y="8"/>
                    </a:lnTo>
                    <a:lnTo>
                      <a:pt x="6" y="10"/>
                    </a:lnTo>
                    <a:lnTo>
                      <a:pt x="4" y="13"/>
                    </a:lnTo>
                    <a:lnTo>
                      <a:pt x="3" y="15"/>
                    </a:lnTo>
                    <a:lnTo>
                      <a:pt x="2" y="18"/>
                    </a:lnTo>
                    <a:lnTo>
                      <a:pt x="1" y="21"/>
                    </a:lnTo>
                    <a:lnTo>
                      <a:pt x="0" y="24"/>
                    </a:lnTo>
                    <a:lnTo>
                      <a:pt x="0" y="27"/>
                    </a:lnTo>
                    <a:lnTo>
                      <a:pt x="0" y="31"/>
                    </a:lnTo>
                    <a:lnTo>
                      <a:pt x="0" y="66"/>
                    </a:lnTo>
                    <a:lnTo>
                      <a:pt x="0" y="69"/>
                    </a:lnTo>
                    <a:lnTo>
                      <a:pt x="0" y="72"/>
                    </a:lnTo>
                    <a:lnTo>
                      <a:pt x="1" y="75"/>
                    </a:lnTo>
                    <a:lnTo>
                      <a:pt x="2" y="79"/>
                    </a:lnTo>
                    <a:lnTo>
                      <a:pt x="3" y="81"/>
                    </a:lnTo>
                    <a:lnTo>
                      <a:pt x="4" y="84"/>
                    </a:lnTo>
                    <a:lnTo>
                      <a:pt x="6" y="86"/>
                    </a:lnTo>
                    <a:lnTo>
                      <a:pt x="7" y="88"/>
                    </a:lnTo>
                    <a:lnTo>
                      <a:pt x="9" y="90"/>
                    </a:lnTo>
                    <a:lnTo>
                      <a:pt x="11" y="92"/>
                    </a:lnTo>
                    <a:lnTo>
                      <a:pt x="13" y="94"/>
                    </a:lnTo>
                    <a:lnTo>
                      <a:pt x="17" y="95"/>
                    </a:lnTo>
                    <a:lnTo>
                      <a:pt x="19" y="96"/>
                    </a:lnTo>
                    <a:lnTo>
                      <a:pt x="21" y="97"/>
                    </a:lnTo>
                    <a:lnTo>
                      <a:pt x="24" y="97"/>
                    </a:lnTo>
                    <a:lnTo>
                      <a:pt x="27" y="98"/>
                    </a:lnTo>
                    <a:lnTo>
                      <a:pt x="226" y="98"/>
                    </a:lnTo>
                    <a:close/>
                  </a:path>
                </a:pathLst>
              </a:custGeom>
              <a:solidFill>
                <a:srgbClr val="C2D5D7"/>
              </a:solidFill>
              <a:ln w="0">
                <a:solidFill>
                  <a:srgbClr val="000000"/>
                </a:solidFill>
                <a:round/>
                <a:headEnd/>
                <a:tailEnd/>
              </a:ln>
            </p:spPr>
            <p:txBody>
              <a:bodyPr/>
              <a:lstStyle/>
              <a:p>
                <a:pPr algn="ctr"/>
                <a:endParaRPr lang="en-US" sz="1800"/>
              </a:p>
            </p:txBody>
          </p:sp>
          <p:sp>
            <p:nvSpPr>
              <p:cNvPr id="309604" name="Freeform 521"/>
              <p:cNvSpPr>
                <a:spLocks/>
              </p:cNvSpPr>
              <p:nvPr/>
            </p:nvSpPr>
            <p:spPr bwMode="auto">
              <a:xfrm>
                <a:off x="4615" y="1343"/>
                <a:ext cx="23" cy="12"/>
              </a:xfrm>
              <a:custGeom>
                <a:avLst/>
                <a:gdLst>
                  <a:gd name="T0" fmla="*/ 20 w 531"/>
                  <a:gd name="T1" fmla="*/ 12 h 283"/>
                  <a:gd name="T2" fmla="*/ 21 w 531"/>
                  <a:gd name="T3" fmla="*/ 12 h 283"/>
                  <a:gd name="T4" fmla="*/ 21 w 531"/>
                  <a:gd name="T5" fmla="*/ 12 h 283"/>
                  <a:gd name="T6" fmla="*/ 22 w 531"/>
                  <a:gd name="T7" fmla="*/ 11 h 283"/>
                  <a:gd name="T8" fmla="*/ 22 w 531"/>
                  <a:gd name="T9" fmla="*/ 11 h 283"/>
                  <a:gd name="T10" fmla="*/ 23 w 531"/>
                  <a:gd name="T11" fmla="*/ 10 h 283"/>
                  <a:gd name="T12" fmla="*/ 23 w 531"/>
                  <a:gd name="T13" fmla="*/ 10 h 283"/>
                  <a:gd name="T14" fmla="*/ 23 w 531"/>
                  <a:gd name="T15" fmla="*/ 9 h 283"/>
                  <a:gd name="T16" fmla="*/ 22 w 531"/>
                  <a:gd name="T17" fmla="*/ 3 h 283"/>
                  <a:gd name="T18" fmla="*/ 22 w 531"/>
                  <a:gd name="T19" fmla="*/ 2 h 283"/>
                  <a:gd name="T20" fmla="*/ 22 w 531"/>
                  <a:gd name="T21" fmla="*/ 2 h 283"/>
                  <a:gd name="T22" fmla="*/ 22 w 531"/>
                  <a:gd name="T23" fmla="*/ 1 h 283"/>
                  <a:gd name="T24" fmla="*/ 22 w 531"/>
                  <a:gd name="T25" fmla="*/ 1 h 283"/>
                  <a:gd name="T26" fmla="*/ 21 w 531"/>
                  <a:gd name="T27" fmla="*/ 0 h 283"/>
                  <a:gd name="T28" fmla="*/ 21 w 531"/>
                  <a:gd name="T29" fmla="*/ 0 h 283"/>
                  <a:gd name="T30" fmla="*/ 20 w 531"/>
                  <a:gd name="T31" fmla="*/ 0 h 283"/>
                  <a:gd name="T32" fmla="*/ 20 w 531"/>
                  <a:gd name="T33" fmla="*/ 0 h 283"/>
                  <a:gd name="T34" fmla="*/ 3 w 531"/>
                  <a:gd name="T35" fmla="*/ 0 h 283"/>
                  <a:gd name="T36" fmla="*/ 2 w 531"/>
                  <a:gd name="T37" fmla="*/ 0 h 283"/>
                  <a:gd name="T38" fmla="*/ 2 w 531"/>
                  <a:gd name="T39" fmla="*/ 0 h 283"/>
                  <a:gd name="T40" fmla="*/ 2 w 531"/>
                  <a:gd name="T41" fmla="*/ 1 h 283"/>
                  <a:gd name="T42" fmla="*/ 1 w 531"/>
                  <a:gd name="T43" fmla="*/ 1 h 283"/>
                  <a:gd name="T44" fmla="*/ 1 w 531"/>
                  <a:gd name="T45" fmla="*/ 1 h 283"/>
                  <a:gd name="T46" fmla="*/ 1 w 531"/>
                  <a:gd name="T47" fmla="*/ 2 h 283"/>
                  <a:gd name="T48" fmla="*/ 1 w 531"/>
                  <a:gd name="T49" fmla="*/ 3 h 283"/>
                  <a:gd name="T50" fmla="*/ 0 w 531"/>
                  <a:gd name="T51" fmla="*/ 9 h 283"/>
                  <a:gd name="T52" fmla="*/ 0 w 531"/>
                  <a:gd name="T53" fmla="*/ 10 h 283"/>
                  <a:gd name="T54" fmla="*/ 0 w 531"/>
                  <a:gd name="T55" fmla="*/ 10 h 283"/>
                  <a:gd name="T56" fmla="*/ 1 w 531"/>
                  <a:gd name="T57" fmla="*/ 11 h 283"/>
                  <a:gd name="T58" fmla="*/ 1 w 531"/>
                  <a:gd name="T59" fmla="*/ 11 h 283"/>
                  <a:gd name="T60" fmla="*/ 1 w 531"/>
                  <a:gd name="T61" fmla="*/ 11 h 283"/>
                  <a:gd name="T62" fmla="*/ 2 w 531"/>
                  <a:gd name="T63" fmla="*/ 12 h 283"/>
                  <a:gd name="T64" fmla="*/ 2 w 531"/>
                  <a:gd name="T65" fmla="*/ 12 h 283"/>
                  <a:gd name="T66" fmla="*/ 3 w 531"/>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1"/>
                  <a:gd name="T103" fmla="*/ 0 h 283"/>
                  <a:gd name="T104" fmla="*/ 531 w 531"/>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1" h="283">
                    <a:moveTo>
                      <a:pt x="461" y="283"/>
                    </a:moveTo>
                    <a:lnTo>
                      <a:pt x="466" y="282"/>
                    </a:lnTo>
                    <a:lnTo>
                      <a:pt x="472" y="281"/>
                    </a:lnTo>
                    <a:lnTo>
                      <a:pt x="478" y="279"/>
                    </a:lnTo>
                    <a:lnTo>
                      <a:pt x="483" y="277"/>
                    </a:lnTo>
                    <a:lnTo>
                      <a:pt x="490" y="274"/>
                    </a:lnTo>
                    <a:lnTo>
                      <a:pt x="496" y="271"/>
                    </a:lnTo>
                    <a:lnTo>
                      <a:pt x="501" y="267"/>
                    </a:lnTo>
                    <a:lnTo>
                      <a:pt x="506" y="262"/>
                    </a:lnTo>
                    <a:lnTo>
                      <a:pt x="511" y="257"/>
                    </a:lnTo>
                    <a:lnTo>
                      <a:pt x="516" y="252"/>
                    </a:lnTo>
                    <a:lnTo>
                      <a:pt x="520" y="246"/>
                    </a:lnTo>
                    <a:lnTo>
                      <a:pt x="523" y="240"/>
                    </a:lnTo>
                    <a:lnTo>
                      <a:pt x="527" y="234"/>
                    </a:lnTo>
                    <a:lnTo>
                      <a:pt x="529" y="228"/>
                    </a:lnTo>
                    <a:lnTo>
                      <a:pt x="530" y="220"/>
                    </a:lnTo>
                    <a:lnTo>
                      <a:pt x="531" y="214"/>
                    </a:lnTo>
                    <a:lnTo>
                      <a:pt x="514" y="67"/>
                    </a:lnTo>
                    <a:lnTo>
                      <a:pt x="513" y="59"/>
                    </a:lnTo>
                    <a:lnTo>
                      <a:pt x="512" y="52"/>
                    </a:lnTo>
                    <a:lnTo>
                      <a:pt x="511" y="46"/>
                    </a:lnTo>
                    <a:lnTo>
                      <a:pt x="509" y="40"/>
                    </a:lnTo>
                    <a:lnTo>
                      <a:pt x="507" y="34"/>
                    </a:lnTo>
                    <a:lnTo>
                      <a:pt x="505" y="29"/>
                    </a:lnTo>
                    <a:lnTo>
                      <a:pt x="502" y="24"/>
                    </a:lnTo>
                    <a:lnTo>
                      <a:pt x="498" y="19"/>
                    </a:lnTo>
                    <a:lnTo>
                      <a:pt x="495" y="14"/>
                    </a:lnTo>
                    <a:lnTo>
                      <a:pt x="491" y="11"/>
                    </a:lnTo>
                    <a:lnTo>
                      <a:pt x="485" y="7"/>
                    </a:lnTo>
                    <a:lnTo>
                      <a:pt x="481" y="5"/>
                    </a:lnTo>
                    <a:lnTo>
                      <a:pt x="476" y="2"/>
                    </a:lnTo>
                    <a:lnTo>
                      <a:pt x="471" y="1"/>
                    </a:lnTo>
                    <a:lnTo>
                      <a:pt x="466" y="0"/>
                    </a:lnTo>
                    <a:lnTo>
                      <a:pt x="461" y="0"/>
                    </a:lnTo>
                    <a:lnTo>
                      <a:pt x="69" y="0"/>
                    </a:lnTo>
                    <a:lnTo>
                      <a:pt x="63" y="0"/>
                    </a:lnTo>
                    <a:lnTo>
                      <a:pt x="57" y="1"/>
                    </a:lnTo>
                    <a:lnTo>
                      <a:pt x="52" y="2"/>
                    </a:lnTo>
                    <a:lnTo>
                      <a:pt x="48" y="5"/>
                    </a:lnTo>
                    <a:lnTo>
                      <a:pt x="43" y="7"/>
                    </a:lnTo>
                    <a:lnTo>
                      <a:pt x="39" y="11"/>
                    </a:lnTo>
                    <a:lnTo>
                      <a:pt x="35" y="14"/>
                    </a:lnTo>
                    <a:lnTo>
                      <a:pt x="32" y="19"/>
                    </a:lnTo>
                    <a:lnTo>
                      <a:pt x="28" y="24"/>
                    </a:lnTo>
                    <a:lnTo>
                      <a:pt x="25" y="29"/>
                    </a:lnTo>
                    <a:lnTo>
                      <a:pt x="23" y="34"/>
                    </a:lnTo>
                    <a:lnTo>
                      <a:pt x="20" y="40"/>
                    </a:lnTo>
                    <a:lnTo>
                      <a:pt x="18" y="46"/>
                    </a:lnTo>
                    <a:lnTo>
                      <a:pt x="17" y="52"/>
                    </a:lnTo>
                    <a:lnTo>
                      <a:pt x="16" y="59"/>
                    </a:lnTo>
                    <a:lnTo>
                      <a:pt x="16" y="67"/>
                    </a:lnTo>
                    <a:lnTo>
                      <a:pt x="0" y="214"/>
                    </a:lnTo>
                    <a:lnTo>
                      <a:pt x="0" y="220"/>
                    </a:lnTo>
                    <a:lnTo>
                      <a:pt x="1" y="228"/>
                    </a:lnTo>
                    <a:lnTo>
                      <a:pt x="3" y="234"/>
                    </a:lnTo>
                    <a:lnTo>
                      <a:pt x="6" y="240"/>
                    </a:lnTo>
                    <a:lnTo>
                      <a:pt x="9" y="246"/>
                    </a:lnTo>
                    <a:lnTo>
                      <a:pt x="13" y="252"/>
                    </a:lnTo>
                    <a:lnTo>
                      <a:pt x="18" y="257"/>
                    </a:lnTo>
                    <a:lnTo>
                      <a:pt x="24" y="262"/>
                    </a:lnTo>
                    <a:lnTo>
                      <a:pt x="29" y="267"/>
                    </a:lnTo>
                    <a:lnTo>
                      <a:pt x="34" y="271"/>
                    </a:lnTo>
                    <a:lnTo>
                      <a:pt x="40" y="274"/>
                    </a:lnTo>
                    <a:lnTo>
                      <a:pt x="45" y="277"/>
                    </a:lnTo>
                    <a:lnTo>
                      <a:pt x="51" y="279"/>
                    </a:lnTo>
                    <a:lnTo>
                      <a:pt x="57" y="281"/>
                    </a:lnTo>
                    <a:lnTo>
                      <a:pt x="63" y="282"/>
                    </a:lnTo>
                    <a:lnTo>
                      <a:pt x="69" y="283"/>
                    </a:lnTo>
                    <a:lnTo>
                      <a:pt x="461" y="283"/>
                    </a:lnTo>
                    <a:close/>
                  </a:path>
                </a:pathLst>
              </a:custGeom>
              <a:solidFill>
                <a:srgbClr val="7F7F7F"/>
              </a:solidFill>
              <a:ln w="0">
                <a:solidFill>
                  <a:srgbClr val="000000"/>
                </a:solidFill>
                <a:round/>
                <a:headEnd/>
                <a:tailEnd/>
              </a:ln>
            </p:spPr>
            <p:txBody>
              <a:bodyPr/>
              <a:lstStyle/>
              <a:p>
                <a:pPr algn="ctr"/>
                <a:endParaRPr lang="en-US" sz="1800"/>
              </a:p>
            </p:txBody>
          </p:sp>
          <p:sp>
            <p:nvSpPr>
              <p:cNvPr id="309605" name="Freeform 522"/>
              <p:cNvSpPr>
                <a:spLocks/>
              </p:cNvSpPr>
              <p:nvPr/>
            </p:nvSpPr>
            <p:spPr bwMode="auto">
              <a:xfrm>
                <a:off x="4615" y="1343"/>
                <a:ext cx="22" cy="12"/>
              </a:xfrm>
              <a:custGeom>
                <a:avLst/>
                <a:gdLst>
                  <a:gd name="T0" fmla="*/ 19 w 505"/>
                  <a:gd name="T1" fmla="*/ 12 h 270"/>
                  <a:gd name="T2" fmla="*/ 20 w 505"/>
                  <a:gd name="T3" fmla="*/ 12 h 270"/>
                  <a:gd name="T4" fmla="*/ 20 w 505"/>
                  <a:gd name="T5" fmla="*/ 12 h 270"/>
                  <a:gd name="T6" fmla="*/ 21 w 505"/>
                  <a:gd name="T7" fmla="*/ 11 h 270"/>
                  <a:gd name="T8" fmla="*/ 21 w 505"/>
                  <a:gd name="T9" fmla="*/ 11 h 270"/>
                  <a:gd name="T10" fmla="*/ 22 w 505"/>
                  <a:gd name="T11" fmla="*/ 10 h 270"/>
                  <a:gd name="T12" fmla="*/ 22 w 505"/>
                  <a:gd name="T13" fmla="*/ 10 h 270"/>
                  <a:gd name="T14" fmla="*/ 22 w 505"/>
                  <a:gd name="T15" fmla="*/ 9 h 270"/>
                  <a:gd name="T16" fmla="*/ 21 w 505"/>
                  <a:gd name="T17" fmla="*/ 3 h 270"/>
                  <a:gd name="T18" fmla="*/ 21 w 505"/>
                  <a:gd name="T19" fmla="*/ 2 h 270"/>
                  <a:gd name="T20" fmla="*/ 21 w 505"/>
                  <a:gd name="T21" fmla="*/ 2 h 270"/>
                  <a:gd name="T22" fmla="*/ 21 w 505"/>
                  <a:gd name="T23" fmla="*/ 1 h 270"/>
                  <a:gd name="T24" fmla="*/ 21 w 505"/>
                  <a:gd name="T25" fmla="*/ 1 h 270"/>
                  <a:gd name="T26" fmla="*/ 20 w 505"/>
                  <a:gd name="T27" fmla="*/ 0 h 270"/>
                  <a:gd name="T28" fmla="*/ 20 w 505"/>
                  <a:gd name="T29" fmla="*/ 0 h 270"/>
                  <a:gd name="T30" fmla="*/ 20 w 505"/>
                  <a:gd name="T31" fmla="*/ 0 h 270"/>
                  <a:gd name="T32" fmla="*/ 19 w 505"/>
                  <a:gd name="T33" fmla="*/ 0 h 270"/>
                  <a:gd name="T34" fmla="*/ 3 w 505"/>
                  <a:gd name="T35" fmla="*/ 0 h 270"/>
                  <a:gd name="T36" fmla="*/ 2 w 505"/>
                  <a:gd name="T37" fmla="*/ 0 h 270"/>
                  <a:gd name="T38" fmla="*/ 2 w 505"/>
                  <a:gd name="T39" fmla="*/ 0 h 270"/>
                  <a:gd name="T40" fmla="*/ 1 w 505"/>
                  <a:gd name="T41" fmla="*/ 1 h 270"/>
                  <a:gd name="T42" fmla="*/ 1 w 505"/>
                  <a:gd name="T43" fmla="*/ 1 h 270"/>
                  <a:gd name="T44" fmla="*/ 1 w 505"/>
                  <a:gd name="T45" fmla="*/ 1 h 270"/>
                  <a:gd name="T46" fmla="*/ 1 w 505"/>
                  <a:gd name="T47" fmla="*/ 2 h 270"/>
                  <a:gd name="T48" fmla="*/ 1 w 505"/>
                  <a:gd name="T49" fmla="*/ 3 h 270"/>
                  <a:gd name="T50" fmla="*/ 0 w 505"/>
                  <a:gd name="T51" fmla="*/ 9 h 270"/>
                  <a:gd name="T52" fmla="*/ 0 w 505"/>
                  <a:gd name="T53" fmla="*/ 10 h 270"/>
                  <a:gd name="T54" fmla="*/ 0 w 505"/>
                  <a:gd name="T55" fmla="*/ 10 h 270"/>
                  <a:gd name="T56" fmla="*/ 1 w 505"/>
                  <a:gd name="T57" fmla="*/ 11 h 270"/>
                  <a:gd name="T58" fmla="*/ 1 w 505"/>
                  <a:gd name="T59" fmla="*/ 11 h 270"/>
                  <a:gd name="T60" fmla="*/ 1 w 505"/>
                  <a:gd name="T61" fmla="*/ 12 h 270"/>
                  <a:gd name="T62" fmla="*/ 2 w 505"/>
                  <a:gd name="T63" fmla="*/ 12 h 270"/>
                  <a:gd name="T64" fmla="*/ 2 w 505"/>
                  <a:gd name="T65" fmla="*/ 12 h 270"/>
                  <a:gd name="T66" fmla="*/ 3 w 505"/>
                  <a:gd name="T67" fmla="*/ 12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5"/>
                  <a:gd name="T103" fmla="*/ 0 h 270"/>
                  <a:gd name="T104" fmla="*/ 505 w 505"/>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5" h="270">
                    <a:moveTo>
                      <a:pt x="440" y="270"/>
                    </a:moveTo>
                    <a:lnTo>
                      <a:pt x="445" y="269"/>
                    </a:lnTo>
                    <a:lnTo>
                      <a:pt x="450" y="268"/>
                    </a:lnTo>
                    <a:lnTo>
                      <a:pt x="455" y="267"/>
                    </a:lnTo>
                    <a:lnTo>
                      <a:pt x="461" y="264"/>
                    </a:lnTo>
                    <a:lnTo>
                      <a:pt x="466" y="262"/>
                    </a:lnTo>
                    <a:lnTo>
                      <a:pt x="472" y="259"/>
                    </a:lnTo>
                    <a:lnTo>
                      <a:pt x="478" y="254"/>
                    </a:lnTo>
                    <a:lnTo>
                      <a:pt x="483" y="250"/>
                    </a:lnTo>
                    <a:lnTo>
                      <a:pt x="487" y="245"/>
                    </a:lnTo>
                    <a:lnTo>
                      <a:pt x="491" y="240"/>
                    </a:lnTo>
                    <a:lnTo>
                      <a:pt x="495" y="235"/>
                    </a:lnTo>
                    <a:lnTo>
                      <a:pt x="498" y="230"/>
                    </a:lnTo>
                    <a:lnTo>
                      <a:pt x="501" y="224"/>
                    </a:lnTo>
                    <a:lnTo>
                      <a:pt x="503" y="217"/>
                    </a:lnTo>
                    <a:lnTo>
                      <a:pt x="504" y="211"/>
                    </a:lnTo>
                    <a:lnTo>
                      <a:pt x="505" y="205"/>
                    </a:lnTo>
                    <a:lnTo>
                      <a:pt x="490" y="65"/>
                    </a:lnTo>
                    <a:lnTo>
                      <a:pt x="489" y="57"/>
                    </a:lnTo>
                    <a:lnTo>
                      <a:pt x="489" y="51"/>
                    </a:lnTo>
                    <a:lnTo>
                      <a:pt x="487" y="45"/>
                    </a:lnTo>
                    <a:lnTo>
                      <a:pt x="486" y="39"/>
                    </a:lnTo>
                    <a:lnTo>
                      <a:pt x="484" y="33"/>
                    </a:lnTo>
                    <a:lnTo>
                      <a:pt x="481" y="28"/>
                    </a:lnTo>
                    <a:lnTo>
                      <a:pt x="478" y="23"/>
                    </a:lnTo>
                    <a:lnTo>
                      <a:pt x="475" y="19"/>
                    </a:lnTo>
                    <a:lnTo>
                      <a:pt x="471" y="14"/>
                    </a:lnTo>
                    <a:lnTo>
                      <a:pt x="467" y="10"/>
                    </a:lnTo>
                    <a:lnTo>
                      <a:pt x="463" y="7"/>
                    </a:lnTo>
                    <a:lnTo>
                      <a:pt x="459" y="4"/>
                    </a:lnTo>
                    <a:lnTo>
                      <a:pt x="454" y="2"/>
                    </a:lnTo>
                    <a:lnTo>
                      <a:pt x="449" y="1"/>
                    </a:lnTo>
                    <a:lnTo>
                      <a:pt x="444" y="0"/>
                    </a:lnTo>
                    <a:lnTo>
                      <a:pt x="440" y="0"/>
                    </a:lnTo>
                    <a:lnTo>
                      <a:pt x="66" y="0"/>
                    </a:lnTo>
                    <a:lnTo>
                      <a:pt x="60" y="0"/>
                    </a:lnTo>
                    <a:lnTo>
                      <a:pt x="56" y="1"/>
                    </a:lnTo>
                    <a:lnTo>
                      <a:pt x="51" y="2"/>
                    </a:lnTo>
                    <a:lnTo>
                      <a:pt x="45" y="4"/>
                    </a:lnTo>
                    <a:lnTo>
                      <a:pt x="41" y="7"/>
                    </a:lnTo>
                    <a:lnTo>
                      <a:pt x="37" y="10"/>
                    </a:lnTo>
                    <a:lnTo>
                      <a:pt x="33" y="14"/>
                    </a:lnTo>
                    <a:lnTo>
                      <a:pt x="29" y="19"/>
                    </a:lnTo>
                    <a:lnTo>
                      <a:pt x="26" y="23"/>
                    </a:lnTo>
                    <a:lnTo>
                      <a:pt x="23" y="28"/>
                    </a:lnTo>
                    <a:lnTo>
                      <a:pt x="21" y="33"/>
                    </a:lnTo>
                    <a:lnTo>
                      <a:pt x="19" y="39"/>
                    </a:lnTo>
                    <a:lnTo>
                      <a:pt x="17" y="45"/>
                    </a:lnTo>
                    <a:lnTo>
                      <a:pt x="16" y="51"/>
                    </a:lnTo>
                    <a:lnTo>
                      <a:pt x="15" y="57"/>
                    </a:lnTo>
                    <a:lnTo>
                      <a:pt x="15" y="65"/>
                    </a:lnTo>
                    <a:lnTo>
                      <a:pt x="0" y="205"/>
                    </a:lnTo>
                    <a:lnTo>
                      <a:pt x="0" y="211"/>
                    </a:lnTo>
                    <a:lnTo>
                      <a:pt x="1" y="217"/>
                    </a:lnTo>
                    <a:lnTo>
                      <a:pt x="3" y="224"/>
                    </a:lnTo>
                    <a:lnTo>
                      <a:pt x="6" y="230"/>
                    </a:lnTo>
                    <a:lnTo>
                      <a:pt x="10" y="235"/>
                    </a:lnTo>
                    <a:lnTo>
                      <a:pt x="14" y="240"/>
                    </a:lnTo>
                    <a:lnTo>
                      <a:pt x="18" y="245"/>
                    </a:lnTo>
                    <a:lnTo>
                      <a:pt x="22" y="250"/>
                    </a:lnTo>
                    <a:lnTo>
                      <a:pt x="27" y="254"/>
                    </a:lnTo>
                    <a:lnTo>
                      <a:pt x="32" y="259"/>
                    </a:lnTo>
                    <a:lnTo>
                      <a:pt x="38" y="262"/>
                    </a:lnTo>
                    <a:lnTo>
                      <a:pt x="43" y="264"/>
                    </a:lnTo>
                    <a:lnTo>
                      <a:pt x="50" y="267"/>
                    </a:lnTo>
                    <a:lnTo>
                      <a:pt x="55" y="268"/>
                    </a:lnTo>
                    <a:lnTo>
                      <a:pt x="60" y="269"/>
                    </a:lnTo>
                    <a:lnTo>
                      <a:pt x="66" y="270"/>
                    </a:lnTo>
                    <a:lnTo>
                      <a:pt x="440" y="270"/>
                    </a:lnTo>
                    <a:close/>
                  </a:path>
                </a:pathLst>
              </a:custGeom>
              <a:solidFill>
                <a:srgbClr val="F2F3F1"/>
              </a:solidFill>
              <a:ln w="0">
                <a:solidFill>
                  <a:srgbClr val="000000"/>
                </a:solidFill>
                <a:round/>
                <a:headEnd/>
                <a:tailEnd/>
              </a:ln>
            </p:spPr>
            <p:txBody>
              <a:bodyPr/>
              <a:lstStyle/>
              <a:p>
                <a:pPr algn="ctr"/>
                <a:endParaRPr lang="en-US" sz="1800"/>
              </a:p>
            </p:txBody>
          </p:sp>
          <p:sp>
            <p:nvSpPr>
              <p:cNvPr id="309606" name="Freeform 523"/>
              <p:cNvSpPr>
                <a:spLocks/>
              </p:cNvSpPr>
              <p:nvPr/>
            </p:nvSpPr>
            <p:spPr bwMode="auto">
              <a:xfrm>
                <a:off x="4618" y="1349"/>
                <a:ext cx="16" cy="5"/>
              </a:xfrm>
              <a:custGeom>
                <a:avLst/>
                <a:gdLst>
                  <a:gd name="T0" fmla="*/ 16 w 371"/>
                  <a:gd name="T1" fmla="*/ 3 h 121"/>
                  <a:gd name="T2" fmla="*/ 16 w 371"/>
                  <a:gd name="T3" fmla="*/ 3 h 121"/>
                  <a:gd name="T4" fmla="*/ 16 w 371"/>
                  <a:gd name="T5" fmla="*/ 3 h 121"/>
                  <a:gd name="T6" fmla="*/ 16 w 371"/>
                  <a:gd name="T7" fmla="*/ 3 h 121"/>
                  <a:gd name="T8" fmla="*/ 16 w 371"/>
                  <a:gd name="T9" fmla="*/ 3 h 121"/>
                  <a:gd name="T10" fmla="*/ 16 w 371"/>
                  <a:gd name="T11" fmla="*/ 4 h 121"/>
                  <a:gd name="T12" fmla="*/ 16 w 371"/>
                  <a:gd name="T13" fmla="*/ 4 h 121"/>
                  <a:gd name="T14" fmla="*/ 16 w 371"/>
                  <a:gd name="T15" fmla="*/ 4 h 121"/>
                  <a:gd name="T16" fmla="*/ 15 w 371"/>
                  <a:gd name="T17" fmla="*/ 4 h 121"/>
                  <a:gd name="T18" fmla="*/ 15 w 371"/>
                  <a:gd name="T19" fmla="*/ 4 h 121"/>
                  <a:gd name="T20" fmla="*/ 15 w 371"/>
                  <a:gd name="T21" fmla="*/ 5 h 121"/>
                  <a:gd name="T22" fmla="*/ 15 w 371"/>
                  <a:gd name="T23" fmla="*/ 5 h 121"/>
                  <a:gd name="T24" fmla="*/ 15 w 371"/>
                  <a:gd name="T25" fmla="*/ 5 h 121"/>
                  <a:gd name="T26" fmla="*/ 15 w 371"/>
                  <a:gd name="T27" fmla="*/ 5 h 121"/>
                  <a:gd name="T28" fmla="*/ 15 w 371"/>
                  <a:gd name="T29" fmla="*/ 5 h 121"/>
                  <a:gd name="T30" fmla="*/ 14 w 371"/>
                  <a:gd name="T31" fmla="*/ 5 h 121"/>
                  <a:gd name="T32" fmla="*/ 14 w 371"/>
                  <a:gd name="T33" fmla="*/ 5 h 121"/>
                  <a:gd name="T34" fmla="*/ 2 w 371"/>
                  <a:gd name="T35" fmla="*/ 5 h 121"/>
                  <a:gd name="T36" fmla="*/ 2 w 371"/>
                  <a:gd name="T37" fmla="*/ 5 h 121"/>
                  <a:gd name="T38" fmla="*/ 1 w 371"/>
                  <a:gd name="T39" fmla="*/ 5 h 121"/>
                  <a:gd name="T40" fmla="*/ 1 w 371"/>
                  <a:gd name="T41" fmla="*/ 5 h 121"/>
                  <a:gd name="T42" fmla="*/ 1 w 371"/>
                  <a:gd name="T43" fmla="*/ 5 h 121"/>
                  <a:gd name="T44" fmla="*/ 1 w 371"/>
                  <a:gd name="T45" fmla="*/ 5 h 121"/>
                  <a:gd name="T46" fmla="*/ 1 w 371"/>
                  <a:gd name="T47" fmla="*/ 5 h 121"/>
                  <a:gd name="T48" fmla="*/ 1 w 371"/>
                  <a:gd name="T49" fmla="*/ 4 h 121"/>
                  <a:gd name="T50" fmla="*/ 0 w 371"/>
                  <a:gd name="T51" fmla="*/ 4 h 121"/>
                  <a:gd name="T52" fmla="*/ 0 w 371"/>
                  <a:gd name="T53" fmla="*/ 4 h 121"/>
                  <a:gd name="T54" fmla="*/ 0 w 371"/>
                  <a:gd name="T55" fmla="*/ 4 h 121"/>
                  <a:gd name="T56" fmla="*/ 0 w 371"/>
                  <a:gd name="T57" fmla="*/ 4 h 121"/>
                  <a:gd name="T58" fmla="*/ 0 w 371"/>
                  <a:gd name="T59" fmla="*/ 3 h 121"/>
                  <a:gd name="T60" fmla="*/ 0 w 371"/>
                  <a:gd name="T61" fmla="*/ 3 h 121"/>
                  <a:gd name="T62" fmla="*/ 0 w 371"/>
                  <a:gd name="T63" fmla="*/ 3 h 121"/>
                  <a:gd name="T64" fmla="*/ 0 w 371"/>
                  <a:gd name="T65" fmla="*/ 3 h 121"/>
                  <a:gd name="T66" fmla="*/ 0 w 371"/>
                  <a:gd name="T67" fmla="*/ 3 h 121"/>
                  <a:gd name="T68" fmla="*/ 0 w 371"/>
                  <a:gd name="T69" fmla="*/ 0 h 121"/>
                  <a:gd name="T70" fmla="*/ 16 w 371"/>
                  <a:gd name="T71" fmla="*/ 0 h 121"/>
                  <a:gd name="T72" fmla="*/ 16 w 371"/>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1"/>
                  <a:gd name="T112" fmla="*/ 0 h 121"/>
                  <a:gd name="T113" fmla="*/ 371 w 37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1" h="121">
                    <a:moveTo>
                      <a:pt x="371" y="61"/>
                    </a:moveTo>
                    <a:lnTo>
                      <a:pt x="370" y="66"/>
                    </a:lnTo>
                    <a:lnTo>
                      <a:pt x="370" y="72"/>
                    </a:lnTo>
                    <a:lnTo>
                      <a:pt x="369" y="78"/>
                    </a:lnTo>
                    <a:lnTo>
                      <a:pt x="368" y="83"/>
                    </a:lnTo>
                    <a:lnTo>
                      <a:pt x="366" y="88"/>
                    </a:lnTo>
                    <a:lnTo>
                      <a:pt x="363" y="94"/>
                    </a:lnTo>
                    <a:lnTo>
                      <a:pt x="361" y="99"/>
                    </a:lnTo>
                    <a:lnTo>
                      <a:pt x="358" y="103"/>
                    </a:lnTo>
                    <a:lnTo>
                      <a:pt x="355" y="107"/>
                    </a:lnTo>
                    <a:lnTo>
                      <a:pt x="352" y="110"/>
                    </a:lnTo>
                    <a:lnTo>
                      <a:pt x="349" y="113"/>
                    </a:lnTo>
                    <a:lnTo>
                      <a:pt x="345" y="116"/>
                    </a:lnTo>
                    <a:lnTo>
                      <a:pt x="341" y="118"/>
                    </a:lnTo>
                    <a:lnTo>
                      <a:pt x="337" y="119"/>
                    </a:lnTo>
                    <a:lnTo>
                      <a:pt x="332" y="120"/>
                    </a:lnTo>
                    <a:lnTo>
                      <a:pt x="328" y="121"/>
                    </a:lnTo>
                    <a:lnTo>
                      <a:pt x="43" y="121"/>
                    </a:lnTo>
                    <a:lnTo>
                      <a:pt x="38" y="120"/>
                    </a:lnTo>
                    <a:lnTo>
                      <a:pt x="33" y="119"/>
                    </a:lnTo>
                    <a:lnTo>
                      <a:pt x="29" y="118"/>
                    </a:lnTo>
                    <a:lnTo>
                      <a:pt x="25" y="116"/>
                    </a:lnTo>
                    <a:lnTo>
                      <a:pt x="21" y="113"/>
                    </a:lnTo>
                    <a:lnTo>
                      <a:pt x="18" y="110"/>
                    </a:lnTo>
                    <a:lnTo>
                      <a:pt x="14" y="107"/>
                    </a:lnTo>
                    <a:lnTo>
                      <a:pt x="11" y="103"/>
                    </a:lnTo>
                    <a:lnTo>
                      <a:pt x="8" y="99"/>
                    </a:lnTo>
                    <a:lnTo>
                      <a:pt x="6" y="94"/>
                    </a:lnTo>
                    <a:lnTo>
                      <a:pt x="4" y="88"/>
                    </a:lnTo>
                    <a:lnTo>
                      <a:pt x="2" y="83"/>
                    </a:lnTo>
                    <a:lnTo>
                      <a:pt x="1" y="78"/>
                    </a:lnTo>
                    <a:lnTo>
                      <a:pt x="0" y="72"/>
                    </a:lnTo>
                    <a:lnTo>
                      <a:pt x="0" y="66"/>
                    </a:lnTo>
                    <a:lnTo>
                      <a:pt x="0" y="61"/>
                    </a:lnTo>
                    <a:lnTo>
                      <a:pt x="3" y="0"/>
                    </a:lnTo>
                    <a:lnTo>
                      <a:pt x="369" y="0"/>
                    </a:lnTo>
                    <a:lnTo>
                      <a:pt x="371" y="61"/>
                    </a:lnTo>
                    <a:close/>
                  </a:path>
                </a:pathLst>
              </a:custGeom>
              <a:solidFill>
                <a:srgbClr val="A9B6B5"/>
              </a:solidFill>
              <a:ln w="0">
                <a:solidFill>
                  <a:srgbClr val="000000"/>
                </a:solidFill>
                <a:round/>
                <a:headEnd/>
                <a:tailEnd/>
              </a:ln>
            </p:spPr>
            <p:txBody>
              <a:bodyPr/>
              <a:lstStyle/>
              <a:p>
                <a:pPr algn="ctr"/>
                <a:endParaRPr lang="en-US" sz="1800"/>
              </a:p>
            </p:txBody>
          </p:sp>
          <p:sp>
            <p:nvSpPr>
              <p:cNvPr id="309607" name="Freeform 524"/>
              <p:cNvSpPr>
                <a:spLocks/>
              </p:cNvSpPr>
              <p:nvPr/>
            </p:nvSpPr>
            <p:spPr bwMode="auto">
              <a:xfrm>
                <a:off x="4616" y="1345"/>
                <a:ext cx="2" cy="9"/>
              </a:xfrm>
              <a:custGeom>
                <a:avLst/>
                <a:gdLst>
                  <a:gd name="T0" fmla="*/ 1 w 37"/>
                  <a:gd name="T1" fmla="*/ 9 h 200"/>
                  <a:gd name="T2" fmla="*/ 1 w 37"/>
                  <a:gd name="T3" fmla="*/ 9 h 200"/>
                  <a:gd name="T4" fmla="*/ 2 w 37"/>
                  <a:gd name="T5" fmla="*/ 9 h 200"/>
                  <a:gd name="T6" fmla="*/ 2 w 37"/>
                  <a:gd name="T7" fmla="*/ 9 h 200"/>
                  <a:gd name="T8" fmla="*/ 2 w 37"/>
                  <a:gd name="T9" fmla="*/ 9 h 200"/>
                  <a:gd name="T10" fmla="*/ 2 w 37"/>
                  <a:gd name="T11" fmla="*/ 9 h 200"/>
                  <a:gd name="T12" fmla="*/ 2 w 37"/>
                  <a:gd name="T13" fmla="*/ 8 h 200"/>
                  <a:gd name="T14" fmla="*/ 2 w 37"/>
                  <a:gd name="T15" fmla="*/ 8 h 200"/>
                  <a:gd name="T16" fmla="*/ 2 w 37"/>
                  <a:gd name="T17" fmla="*/ 1 h 200"/>
                  <a:gd name="T18" fmla="*/ 2 w 37"/>
                  <a:gd name="T19" fmla="*/ 1 h 200"/>
                  <a:gd name="T20" fmla="*/ 2 w 37"/>
                  <a:gd name="T21" fmla="*/ 0 h 200"/>
                  <a:gd name="T22" fmla="*/ 2 w 37"/>
                  <a:gd name="T23" fmla="*/ 0 h 200"/>
                  <a:gd name="T24" fmla="*/ 2 w 37"/>
                  <a:gd name="T25" fmla="*/ 0 h 200"/>
                  <a:gd name="T26" fmla="*/ 2 w 37"/>
                  <a:gd name="T27" fmla="*/ 0 h 200"/>
                  <a:gd name="T28" fmla="*/ 1 w 37"/>
                  <a:gd name="T29" fmla="*/ 0 h 200"/>
                  <a:gd name="T30" fmla="*/ 1 w 37"/>
                  <a:gd name="T31" fmla="*/ 0 h 200"/>
                  <a:gd name="T32" fmla="*/ 1 w 37"/>
                  <a:gd name="T33" fmla="*/ 0 h 200"/>
                  <a:gd name="T34" fmla="*/ 1 w 37"/>
                  <a:gd name="T35" fmla="*/ 0 h 200"/>
                  <a:gd name="T36" fmla="*/ 1 w 37"/>
                  <a:gd name="T37" fmla="*/ 0 h 200"/>
                  <a:gd name="T38" fmla="*/ 1 w 37"/>
                  <a:gd name="T39" fmla="*/ 0 h 200"/>
                  <a:gd name="T40" fmla="*/ 0 w 37"/>
                  <a:gd name="T41" fmla="*/ 0 h 200"/>
                  <a:gd name="T42" fmla="*/ 0 w 37"/>
                  <a:gd name="T43" fmla="*/ 0 h 200"/>
                  <a:gd name="T44" fmla="*/ 0 w 37"/>
                  <a:gd name="T45" fmla="*/ 0 h 200"/>
                  <a:gd name="T46" fmla="*/ 0 w 37"/>
                  <a:gd name="T47" fmla="*/ 1 h 200"/>
                  <a:gd name="T48" fmla="*/ 0 w 37"/>
                  <a:gd name="T49" fmla="*/ 1 h 200"/>
                  <a:gd name="T50" fmla="*/ 0 w 37"/>
                  <a:gd name="T51" fmla="*/ 8 h 200"/>
                  <a:gd name="T52" fmla="*/ 0 w 37"/>
                  <a:gd name="T53" fmla="*/ 8 h 200"/>
                  <a:gd name="T54" fmla="*/ 0 w 37"/>
                  <a:gd name="T55" fmla="*/ 8 h 200"/>
                  <a:gd name="T56" fmla="*/ 0 w 37"/>
                  <a:gd name="T57" fmla="*/ 8 h 200"/>
                  <a:gd name="T58" fmla="*/ 0 w 37"/>
                  <a:gd name="T59" fmla="*/ 9 h 200"/>
                  <a:gd name="T60" fmla="*/ 1 w 37"/>
                  <a:gd name="T61" fmla="*/ 9 h 200"/>
                  <a:gd name="T62" fmla="*/ 1 w 37"/>
                  <a:gd name="T63" fmla="*/ 9 h 200"/>
                  <a:gd name="T64" fmla="*/ 1 w 37"/>
                  <a:gd name="T65" fmla="*/ 9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0"/>
                  <a:gd name="T101" fmla="*/ 37 w 37"/>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0">
                    <a:moveTo>
                      <a:pt x="21" y="200"/>
                    </a:moveTo>
                    <a:lnTo>
                      <a:pt x="22" y="199"/>
                    </a:lnTo>
                    <a:lnTo>
                      <a:pt x="23" y="199"/>
                    </a:lnTo>
                    <a:lnTo>
                      <a:pt x="25" y="199"/>
                    </a:lnTo>
                    <a:lnTo>
                      <a:pt x="26" y="198"/>
                    </a:lnTo>
                    <a:lnTo>
                      <a:pt x="28" y="197"/>
                    </a:lnTo>
                    <a:lnTo>
                      <a:pt x="30" y="196"/>
                    </a:lnTo>
                    <a:lnTo>
                      <a:pt x="31" y="195"/>
                    </a:lnTo>
                    <a:lnTo>
                      <a:pt x="32" y="194"/>
                    </a:lnTo>
                    <a:lnTo>
                      <a:pt x="33" y="193"/>
                    </a:lnTo>
                    <a:lnTo>
                      <a:pt x="34" y="191"/>
                    </a:lnTo>
                    <a:lnTo>
                      <a:pt x="35" y="190"/>
                    </a:lnTo>
                    <a:lnTo>
                      <a:pt x="35" y="188"/>
                    </a:lnTo>
                    <a:lnTo>
                      <a:pt x="36" y="186"/>
                    </a:lnTo>
                    <a:lnTo>
                      <a:pt x="36" y="184"/>
                    </a:lnTo>
                    <a:lnTo>
                      <a:pt x="36" y="183"/>
                    </a:lnTo>
                    <a:lnTo>
                      <a:pt x="37" y="180"/>
                    </a:lnTo>
                    <a:lnTo>
                      <a:pt x="37" y="19"/>
                    </a:lnTo>
                    <a:lnTo>
                      <a:pt x="36" y="17"/>
                    </a:lnTo>
                    <a:lnTo>
                      <a:pt x="36" y="15"/>
                    </a:lnTo>
                    <a:lnTo>
                      <a:pt x="36" y="13"/>
                    </a:lnTo>
                    <a:lnTo>
                      <a:pt x="35" y="11"/>
                    </a:lnTo>
                    <a:lnTo>
                      <a:pt x="35" y="10"/>
                    </a:lnTo>
                    <a:lnTo>
                      <a:pt x="34" y="8"/>
                    </a:lnTo>
                    <a:lnTo>
                      <a:pt x="33" y="7"/>
                    </a:lnTo>
                    <a:lnTo>
                      <a:pt x="32" y="5"/>
                    </a:lnTo>
                    <a:lnTo>
                      <a:pt x="31" y="4"/>
                    </a:lnTo>
                    <a:lnTo>
                      <a:pt x="30" y="3"/>
                    </a:lnTo>
                    <a:lnTo>
                      <a:pt x="28" y="2"/>
                    </a:lnTo>
                    <a:lnTo>
                      <a:pt x="26" y="1"/>
                    </a:lnTo>
                    <a:lnTo>
                      <a:pt x="25" y="0"/>
                    </a:lnTo>
                    <a:lnTo>
                      <a:pt x="23" y="0"/>
                    </a:lnTo>
                    <a:lnTo>
                      <a:pt x="22" y="0"/>
                    </a:lnTo>
                    <a:lnTo>
                      <a:pt x="21" y="0"/>
                    </a:lnTo>
                    <a:lnTo>
                      <a:pt x="19" y="0"/>
                    </a:lnTo>
                    <a:lnTo>
                      <a:pt x="17" y="0"/>
                    </a:lnTo>
                    <a:lnTo>
                      <a:pt x="16" y="0"/>
                    </a:lnTo>
                    <a:lnTo>
                      <a:pt x="14" y="1"/>
                    </a:lnTo>
                    <a:lnTo>
                      <a:pt x="13" y="2"/>
                    </a:lnTo>
                    <a:lnTo>
                      <a:pt x="11" y="3"/>
                    </a:lnTo>
                    <a:lnTo>
                      <a:pt x="10" y="4"/>
                    </a:lnTo>
                    <a:lnTo>
                      <a:pt x="9" y="5"/>
                    </a:lnTo>
                    <a:lnTo>
                      <a:pt x="8" y="7"/>
                    </a:lnTo>
                    <a:lnTo>
                      <a:pt x="7" y="8"/>
                    </a:lnTo>
                    <a:lnTo>
                      <a:pt x="6" y="10"/>
                    </a:lnTo>
                    <a:lnTo>
                      <a:pt x="6" y="11"/>
                    </a:lnTo>
                    <a:lnTo>
                      <a:pt x="5" y="13"/>
                    </a:lnTo>
                    <a:lnTo>
                      <a:pt x="5" y="15"/>
                    </a:lnTo>
                    <a:lnTo>
                      <a:pt x="5" y="17"/>
                    </a:lnTo>
                    <a:lnTo>
                      <a:pt x="5" y="19"/>
                    </a:lnTo>
                    <a:lnTo>
                      <a:pt x="0" y="168"/>
                    </a:lnTo>
                    <a:lnTo>
                      <a:pt x="0" y="169"/>
                    </a:lnTo>
                    <a:lnTo>
                      <a:pt x="0" y="172"/>
                    </a:lnTo>
                    <a:lnTo>
                      <a:pt x="1" y="174"/>
                    </a:lnTo>
                    <a:lnTo>
                      <a:pt x="2" y="177"/>
                    </a:lnTo>
                    <a:lnTo>
                      <a:pt x="3" y="179"/>
                    </a:lnTo>
                    <a:lnTo>
                      <a:pt x="4" y="183"/>
                    </a:lnTo>
                    <a:lnTo>
                      <a:pt x="5" y="185"/>
                    </a:lnTo>
                    <a:lnTo>
                      <a:pt x="7" y="188"/>
                    </a:lnTo>
                    <a:lnTo>
                      <a:pt x="8" y="190"/>
                    </a:lnTo>
                    <a:lnTo>
                      <a:pt x="10" y="192"/>
                    </a:lnTo>
                    <a:lnTo>
                      <a:pt x="12" y="194"/>
                    </a:lnTo>
                    <a:lnTo>
                      <a:pt x="13" y="196"/>
                    </a:lnTo>
                    <a:lnTo>
                      <a:pt x="15" y="197"/>
                    </a:lnTo>
                    <a:lnTo>
                      <a:pt x="17" y="199"/>
                    </a:lnTo>
                    <a:lnTo>
                      <a:pt x="19" y="199"/>
                    </a:lnTo>
                    <a:lnTo>
                      <a:pt x="21" y="200"/>
                    </a:lnTo>
                    <a:close/>
                  </a:path>
                </a:pathLst>
              </a:custGeom>
              <a:solidFill>
                <a:srgbClr val="C2D5D7"/>
              </a:solidFill>
              <a:ln w="0">
                <a:solidFill>
                  <a:srgbClr val="000000"/>
                </a:solidFill>
                <a:round/>
                <a:headEnd/>
                <a:tailEnd/>
              </a:ln>
            </p:spPr>
            <p:txBody>
              <a:bodyPr/>
              <a:lstStyle/>
              <a:p>
                <a:pPr algn="ctr"/>
                <a:endParaRPr lang="en-US" sz="1800"/>
              </a:p>
            </p:txBody>
          </p:sp>
          <p:sp>
            <p:nvSpPr>
              <p:cNvPr id="309608" name="Freeform 525"/>
              <p:cNvSpPr>
                <a:spLocks/>
              </p:cNvSpPr>
              <p:nvPr/>
            </p:nvSpPr>
            <p:spPr bwMode="auto">
              <a:xfrm>
                <a:off x="4635" y="1345"/>
                <a:ext cx="2" cy="9"/>
              </a:xfrm>
              <a:custGeom>
                <a:avLst/>
                <a:gdLst>
                  <a:gd name="T0" fmla="*/ 1 w 41"/>
                  <a:gd name="T1" fmla="*/ 9 h 209"/>
                  <a:gd name="T2" fmla="*/ 1 w 41"/>
                  <a:gd name="T3" fmla="*/ 9 h 209"/>
                  <a:gd name="T4" fmla="*/ 1 w 41"/>
                  <a:gd name="T5" fmla="*/ 9 h 209"/>
                  <a:gd name="T6" fmla="*/ 1 w 41"/>
                  <a:gd name="T7" fmla="*/ 9 h 209"/>
                  <a:gd name="T8" fmla="*/ 2 w 41"/>
                  <a:gd name="T9" fmla="*/ 8 h 209"/>
                  <a:gd name="T10" fmla="*/ 2 w 41"/>
                  <a:gd name="T11" fmla="*/ 8 h 209"/>
                  <a:gd name="T12" fmla="*/ 2 w 41"/>
                  <a:gd name="T13" fmla="*/ 8 h 209"/>
                  <a:gd name="T14" fmla="*/ 2 w 41"/>
                  <a:gd name="T15" fmla="*/ 8 h 209"/>
                  <a:gd name="T16" fmla="*/ 2 w 41"/>
                  <a:gd name="T17" fmla="*/ 1 h 209"/>
                  <a:gd name="T18" fmla="*/ 1 w 41"/>
                  <a:gd name="T19" fmla="*/ 1 h 209"/>
                  <a:gd name="T20" fmla="*/ 1 w 41"/>
                  <a:gd name="T21" fmla="*/ 0 h 209"/>
                  <a:gd name="T22" fmla="*/ 1 w 41"/>
                  <a:gd name="T23" fmla="*/ 0 h 209"/>
                  <a:gd name="T24" fmla="*/ 1 w 41"/>
                  <a:gd name="T25" fmla="*/ 0 h 209"/>
                  <a:gd name="T26" fmla="*/ 1 w 41"/>
                  <a:gd name="T27" fmla="*/ 0 h 209"/>
                  <a:gd name="T28" fmla="*/ 1 w 41"/>
                  <a:gd name="T29" fmla="*/ 0 h 209"/>
                  <a:gd name="T30" fmla="*/ 1 w 41"/>
                  <a:gd name="T31" fmla="*/ 0 h 209"/>
                  <a:gd name="T32" fmla="*/ 1 w 41"/>
                  <a:gd name="T33" fmla="*/ 0 h 209"/>
                  <a:gd name="T34" fmla="*/ 1 w 41"/>
                  <a:gd name="T35" fmla="*/ 0 h 209"/>
                  <a:gd name="T36" fmla="*/ 0 w 41"/>
                  <a:gd name="T37" fmla="*/ 0 h 209"/>
                  <a:gd name="T38" fmla="*/ 0 w 41"/>
                  <a:gd name="T39" fmla="*/ 0 h 209"/>
                  <a:gd name="T40" fmla="*/ 0 w 41"/>
                  <a:gd name="T41" fmla="*/ 0 h 209"/>
                  <a:gd name="T42" fmla="*/ 0 w 41"/>
                  <a:gd name="T43" fmla="*/ 0 h 209"/>
                  <a:gd name="T44" fmla="*/ 0 w 41"/>
                  <a:gd name="T45" fmla="*/ 1 h 209"/>
                  <a:gd name="T46" fmla="*/ 0 w 41"/>
                  <a:gd name="T47" fmla="*/ 1 h 209"/>
                  <a:gd name="T48" fmla="*/ 0 w 41"/>
                  <a:gd name="T49" fmla="*/ 1 h 209"/>
                  <a:gd name="T50" fmla="*/ 0 w 41"/>
                  <a:gd name="T51" fmla="*/ 8 h 209"/>
                  <a:gd name="T52" fmla="*/ 0 w 41"/>
                  <a:gd name="T53" fmla="*/ 8 h 209"/>
                  <a:gd name="T54" fmla="*/ 0 w 41"/>
                  <a:gd name="T55" fmla="*/ 9 h 209"/>
                  <a:gd name="T56" fmla="*/ 0 w 41"/>
                  <a:gd name="T57" fmla="*/ 9 h 209"/>
                  <a:gd name="T58" fmla="*/ 0 w 41"/>
                  <a:gd name="T59" fmla="*/ 9 h 209"/>
                  <a:gd name="T60" fmla="*/ 0 w 41"/>
                  <a:gd name="T61" fmla="*/ 9 h 209"/>
                  <a:gd name="T62" fmla="*/ 0 w 41"/>
                  <a:gd name="T63" fmla="*/ 9 h 209"/>
                  <a:gd name="T64" fmla="*/ 1 w 41"/>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9"/>
                  <a:gd name="T101" fmla="*/ 41 w 41"/>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9">
                    <a:moveTo>
                      <a:pt x="15" y="209"/>
                    </a:moveTo>
                    <a:lnTo>
                      <a:pt x="16" y="208"/>
                    </a:lnTo>
                    <a:lnTo>
                      <a:pt x="18" y="208"/>
                    </a:lnTo>
                    <a:lnTo>
                      <a:pt x="20" y="206"/>
                    </a:lnTo>
                    <a:lnTo>
                      <a:pt x="22" y="205"/>
                    </a:lnTo>
                    <a:lnTo>
                      <a:pt x="25" y="203"/>
                    </a:lnTo>
                    <a:lnTo>
                      <a:pt x="27" y="201"/>
                    </a:lnTo>
                    <a:lnTo>
                      <a:pt x="29" y="199"/>
                    </a:lnTo>
                    <a:lnTo>
                      <a:pt x="31" y="197"/>
                    </a:lnTo>
                    <a:lnTo>
                      <a:pt x="33" y="194"/>
                    </a:lnTo>
                    <a:lnTo>
                      <a:pt x="35" y="191"/>
                    </a:lnTo>
                    <a:lnTo>
                      <a:pt x="36" y="189"/>
                    </a:lnTo>
                    <a:lnTo>
                      <a:pt x="38" y="185"/>
                    </a:lnTo>
                    <a:lnTo>
                      <a:pt x="39" y="183"/>
                    </a:lnTo>
                    <a:lnTo>
                      <a:pt x="40" y="180"/>
                    </a:lnTo>
                    <a:lnTo>
                      <a:pt x="40" y="178"/>
                    </a:lnTo>
                    <a:lnTo>
                      <a:pt x="41" y="176"/>
                    </a:lnTo>
                    <a:lnTo>
                      <a:pt x="31" y="19"/>
                    </a:lnTo>
                    <a:lnTo>
                      <a:pt x="30" y="17"/>
                    </a:lnTo>
                    <a:lnTo>
                      <a:pt x="30" y="15"/>
                    </a:lnTo>
                    <a:lnTo>
                      <a:pt x="30" y="13"/>
                    </a:lnTo>
                    <a:lnTo>
                      <a:pt x="29" y="11"/>
                    </a:lnTo>
                    <a:lnTo>
                      <a:pt x="29" y="10"/>
                    </a:lnTo>
                    <a:lnTo>
                      <a:pt x="28" y="8"/>
                    </a:lnTo>
                    <a:lnTo>
                      <a:pt x="27" y="7"/>
                    </a:lnTo>
                    <a:lnTo>
                      <a:pt x="26" y="5"/>
                    </a:lnTo>
                    <a:lnTo>
                      <a:pt x="25" y="4"/>
                    </a:lnTo>
                    <a:lnTo>
                      <a:pt x="24" y="3"/>
                    </a:lnTo>
                    <a:lnTo>
                      <a:pt x="22" y="2"/>
                    </a:lnTo>
                    <a:lnTo>
                      <a:pt x="20" y="1"/>
                    </a:lnTo>
                    <a:lnTo>
                      <a:pt x="19" y="0"/>
                    </a:lnTo>
                    <a:lnTo>
                      <a:pt x="17" y="0"/>
                    </a:lnTo>
                    <a:lnTo>
                      <a:pt x="16" y="0"/>
                    </a:lnTo>
                    <a:lnTo>
                      <a:pt x="15" y="0"/>
                    </a:lnTo>
                    <a:lnTo>
                      <a:pt x="13" y="0"/>
                    </a:lnTo>
                    <a:lnTo>
                      <a:pt x="12" y="0"/>
                    </a:lnTo>
                    <a:lnTo>
                      <a:pt x="10" y="0"/>
                    </a:lnTo>
                    <a:lnTo>
                      <a:pt x="9" y="1"/>
                    </a:lnTo>
                    <a:lnTo>
                      <a:pt x="7" y="2"/>
                    </a:lnTo>
                    <a:lnTo>
                      <a:pt x="6" y="3"/>
                    </a:lnTo>
                    <a:lnTo>
                      <a:pt x="5" y="4"/>
                    </a:lnTo>
                    <a:lnTo>
                      <a:pt x="4" y="6"/>
                    </a:lnTo>
                    <a:lnTo>
                      <a:pt x="3" y="7"/>
                    </a:lnTo>
                    <a:lnTo>
                      <a:pt x="2" y="9"/>
                    </a:lnTo>
                    <a:lnTo>
                      <a:pt x="1" y="11"/>
                    </a:lnTo>
                    <a:lnTo>
                      <a:pt x="1" y="13"/>
                    </a:lnTo>
                    <a:lnTo>
                      <a:pt x="0" y="15"/>
                    </a:lnTo>
                    <a:lnTo>
                      <a:pt x="0" y="17"/>
                    </a:lnTo>
                    <a:lnTo>
                      <a:pt x="0" y="19"/>
                    </a:lnTo>
                    <a:lnTo>
                      <a:pt x="0" y="22"/>
                    </a:lnTo>
                    <a:lnTo>
                      <a:pt x="0" y="192"/>
                    </a:lnTo>
                    <a:lnTo>
                      <a:pt x="0" y="193"/>
                    </a:lnTo>
                    <a:lnTo>
                      <a:pt x="0" y="195"/>
                    </a:lnTo>
                    <a:lnTo>
                      <a:pt x="0" y="196"/>
                    </a:lnTo>
                    <a:lnTo>
                      <a:pt x="1" y="198"/>
                    </a:lnTo>
                    <a:lnTo>
                      <a:pt x="1" y="199"/>
                    </a:lnTo>
                    <a:lnTo>
                      <a:pt x="2" y="200"/>
                    </a:lnTo>
                    <a:lnTo>
                      <a:pt x="3" y="202"/>
                    </a:lnTo>
                    <a:lnTo>
                      <a:pt x="4" y="203"/>
                    </a:lnTo>
                    <a:lnTo>
                      <a:pt x="5" y="204"/>
                    </a:lnTo>
                    <a:lnTo>
                      <a:pt x="6" y="205"/>
                    </a:lnTo>
                    <a:lnTo>
                      <a:pt x="7" y="206"/>
                    </a:lnTo>
                    <a:lnTo>
                      <a:pt x="9" y="207"/>
                    </a:lnTo>
                    <a:lnTo>
                      <a:pt x="10" y="208"/>
                    </a:lnTo>
                    <a:lnTo>
                      <a:pt x="12" y="208"/>
                    </a:lnTo>
                    <a:lnTo>
                      <a:pt x="13" y="208"/>
                    </a:lnTo>
                    <a:lnTo>
                      <a:pt x="15" y="209"/>
                    </a:lnTo>
                    <a:close/>
                  </a:path>
                </a:pathLst>
              </a:custGeom>
              <a:solidFill>
                <a:srgbClr val="C2D5D7"/>
              </a:solidFill>
              <a:ln w="0">
                <a:solidFill>
                  <a:srgbClr val="000000"/>
                </a:solidFill>
                <a:round/>
                <a:headEnd/>
                <a:tailEnd/>
              </a:ln>
            </p:spPr>
            <p:txBody>
              <a:bodyPr/>
              <a:lstStyle/>
              <a:p>
                <a:pPr algn="ctr"/>
                <a:endParaRPr lang="en-US" sz="1800"/>
              </a:p>
            </p:txBody>
          </p:sp>
          <p:sp>
            <p:nvSpPr>
              <p:cNvPr id="309609" name="Freeform 526"/>
              <p:cNvSpPr>
                <a:spLocks/>
              </p:cNvSpPr>
              <p:nvPr/>
            </p:nvSpPr>
            <p:spPr bwMode="auto">
              <a:xfrm>
                <a:off x="4618" y="1344"/>
                <a:ext cx="16" cy="4"/>
              </a:xfrm>
              <a:custGeom>
                <a:avLst/>
                <a:gdLst>
                  <a:gd name="T0" fmla="*/ 14 w 380"/>
                  <a:gd name="T1" fmla="*/ 4 h 100"/>
                  <a:gd name="T2" fmla="*/ 15 w 380"/>
                  <a:gd name="T3" fmla="*/ 4 h 100"/>
                  <a:gd name="T4" fmla="*/ 15 w 380"/>
                  <a:gd name="T5" fmla="*/ 4 h 100"/>
                  <a:gd name="T6" fmla="*/ 15 w 380"/>
                  <a:gd name="T7" fmla="*/ 4 h 100"/>
                  <a:gd name="T8" fmla="*/ 16 w 380"/>
                  <a:gd name="T9" fmla="*/ 4 h 100"/>
                  <a:gd name="T10" fmla="*/ 16 w 380"/>
                  <a:gd name="T11" fmla="*/ 3 h 100"/>
                  <a:gd name="T12" fmla="*/ 16 w 380"/>
                  <a:gd name="T13" fmla="*/ 3 h 100"/>
                  <a:gd name="T14" fmla="*/ 16 w 380"/>
                  <a:gd name="T15" fmla="*/ 3 h 100"/>
                  <a:gd name="T16" fmla="*/ 16 w 380"/>
                  <a:gd name="T17" fmla="*/ 1 h 100"/>
                  <a:gd name="T18" fmla="*/ 16 w 380"/>
                  <a:gd name="T19" fmla="*/ 1 h 100"/>
                  <a:gd name="T20" fmla="*/ 16 w 380"/>
                  <a:gd name="T21" fmla="*/ 1 h 100"/>
                  <a:gd name="T22" fmla="*/ 16 w 380"/>
                  <a:gd name="T23" fmla="*/ 1 h 100"/>
                  <a:gd name="T24" fmla="*/ 15 w 380"/>
                  <a:gd name="T25" fmla="*/ 0 h 100"/>
                  <a:gd name="T26" fmla="*/ 15 w 380"/>
                  <a:gd name="T27" fmla="*/ 0 h 100"/>
                  <a:gd name="T28" fmla="*/ 15 w 380"/>
                  <a:gd name="T29" fmla="*/ 0 h 100"/>
                  <a:gd name="T30" fmla="*/ 15 w 380"/>
                  <a:gd name="T31" fmla="*/ 0 h 100"/>
                  <a:gd name="T32" fmla="*/ 14 w 380"/>
                  <a:gd name="T33" fmla="*/ 0 h 100"/>
                  <a:gd name="T34" fmla="*/ 2 w 380"/>
                  <a:gd name="T35" fmla="*/ 0 h 100"/>
                  <a:gd name="T36" fmla="*/ 1 w 380"/>
                  <a:gd name="T37" fmla="*/ 0 h 100"/>
                  <a:gd name="T38" fmla="*/ 1 w 380"/>
                  <a:gd name="T39" fmla="*/ 0 h 100"/>
                  <a:gd name="T40" fmla="*/ 1 w 380"/>
                  <a:gd name="T41" fmla="*/ 0 h 100"/>
                  <a:gd name="T42" fmla="*/ 0 w 380"/>
                  <a:gd name="T43" fmla="*/ 0 h 100"/>
                  <a:gd name="T44" fmla="*/ 0 w 380"/>
                  <a:gd name="T45" fmla="*/ 1 h 100"/>
                  <a:gd name="T46" fmla="*/ 0 w 380"/>
                  <a:gd name="T47" fmla="*/ 1 h 100"/>
                  <a:gd name="T48" fmla="*/ 0 w 380"/>
                  <a:gd name="T49" fmla="*/ 1 h 100"/>
                  <a:gd name="T50" fmla="*/ 0 w 380"/>
                  <a:gd name="T51" fmla="*/ 3 h 100"/>
                  <a:gd name="T52" fmla="*/ 0 w 380"/>
                  <a:gd name="T53" fmla="*/ 3 h 100"/>
                  <a:gd name="T54" fmla="*/ 0 w 380"/>
                  <a:gd name="T55" fmla="*/ 3 h 100"/>
                  <a:gd name="T56" fmla="*/ 0 w 380"/>
                  <a:gd name="T57" fmla="*/ 3 h 100"/>
                  <a:gd name="T58" fmla="*/ 0 w 380"/>
                  <a:gd name="T59" fmla="*/ 4 h 100"/>
                  <a:gd name="T60" fmla="*/ 1 w 380"/>
                  <a:gd name="T61" fmla="*/ 4 h 100"/>
                  <a:gd name="T62" fmla="*/ 1 w 380"/>
                  <a:gd name="T63" fmla="*/ 4 h 100"/>
                  <a:gd name="T64" fmla="*/ 1 w 380"/>
                  <a:gd name="T65" fmla="*/ 4 h 100"/>
                  <a:gd name="T66" fmla="*/ 2 w 380"/>
                  <a:gd name="T67" fmla="*/ 4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0"/>
                  <a:gd name="T103" fmla="*/ 0 h 100"/>
                  <a:gd name="T104" fmla="*/ 380 w 380"/>
                  <a:gd name="T105" fmla="*/ 100 h 1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0" h="100">
                    <a:moveTo>
                      <a:pt x="340" y="100"/>
                    </a:moveTo>
                    <a:lnTo>
                      <a:pt x="344" y="99"/>
                    </a:lnTo>
                    <a:lnTo>
                      <a:pt x="347" y="99"/>
                    </a:lnTo>
                    <a:lnTo>
                      <a:pt x="351" y="98"/>
                    </a:lnTo>
                    <a:lnTo>
                      <a:pt x="355" y="97"/>
                    </a:lnTo>
                    <a:lnTo>
                      <a:pt x="358" y="96"/>
                    </a:lnTo>
                    <a:lnTo>
                      <a:pt x="362" y="94"/>
                    </a:lnTo>
                    <a:lnTo>
                      <a:pt x="364" y="92"/>
                    </a:lnTo>
                    <a:lnTo>
                      <a:pt x="367" y="90"/>
                    </a:lnTo>
                    <a:lnTo>
                      <a:pt x="370" y="88"/>
                    </a:lnTo>
                    <a:lnTo>
                      <a:pt x="373" y="86"/>
                    </a:lnTo>
                    <a:lnTo>
                      <a:pt x="375" y="83"/>
                    </a:lnTo>
                    <a:lnTo>
                      <a:pt x="377" y="80"/>
                    </a:lnTo>
                    <a:lnTo>
                      <a:pt x="378" y="77"/>
                    </a:lnTo>
                    <a:lnTo>
                      <a:pt x="379" y="74"/>
                    </a:lnTo>
                    <a:lnTo>
                      <a:pt x="379" y="71"/>
                    </a:lnTo>
                    <a:lnTo>
                      <a:pt x="380" y="68"/>
                    </a:lnTo>
                    <a:lnTo>
                      <a:pt x="380" y="32"/>
                    </a:lnTo>
                    <a:lnTo>
                      <a:pt x="379" y="28"/>
                    </a:lnTo>
                    <a:lnTo>
                      <a:pt x="379" y="25"/>
                    </a:lnTo>
                    <a:lnTo>
                      <a:pt x="378" y="22"/>
                    </a:lnTo>
                    <a:lnTo>
                      <a:pt x="377" y="19"/>
                    </a:lnTo>
                    <a:lnTo>
                      <a:pt x="375" y="17"/>
                    </a:lnTo>
                    <a:lnTo>
                      <a:pt x="373" y="14"/>
                    </a:lnTo>
                    <a:lnTo>
                      <a:pt x="370" y="12"/>
                    </a:lnTo>
                    <a:lnTo>
                      <a:pt x="367" y="10"/>
                    </a:lnTo>
                    <a:lnTo>
                      <a:pt x="364" y="8"/>
                    </a:lnTo>
                    <a:lnTo>
                      <a:pt x="362" y="6"/>
                    </a:lnTo>
                    <a:lnTo>
                      <a:pt x="358" y="4"/>
                    </a:lnTo>
                    <a:lnTo>
                      <a:pt x="355" y="3"/>
                    </a:lnTo>
                    <a:lnTo>
                      <a:pt x="351" y="2"/>
                    </a:lnTo>
                    <a:lnTo>
                      <a:pt x="347" y="0"/>
                    </a:lnTo>
                    <a:lnTo>
                      <a:pt x="344" y="0"/>
                    </a:lnTo>
                    <a:lnTo>
                      <a:pt x="340" y="0"/>
                    </a:lnTo>
                    <a:lnTo>
                      <a:pt x="41" y="0"/>
                    </a:lnTo>
                    <a:lnTo>
                      <a:pt x="36" y="0"/>
                    </a:lnTo>
                    <a:lnTo>
                      <a:pt x="32" y="0"/>
                    </a:lnTo>
                    <a:lnTo>
                      <a:pt x="29" y="2"/>
                    </a:lnTo>
                    <a:lnTo>
                      <a:pt x="25" y="3"/>
                    </a:lnTo>
                    <a:lnTo>
                      <a:pt x="20" y="4"/>
                    </a:lnTo>
                    <a:lnTo>
                      <a:pt x="17" y="6"/>
                    </a:lnTo>
                    <a:lnTo>
                      <a:pt x="14" y="8"/>
                    </a:lnTo>
                    <a:lnTo>
                      <a:pt x="11" y="10"/>
                    </a:lnTo>
                    <a:lnTo>
                      <a:pt x="9" y="12"/>
                    </a:lnTo>
                    <a:lnTo>
                      <a:pt x="6" y="14"/>
                    </a:lnTo>
                    <a:lnTo>
                      <a:pt x="4" y="17"/>
                    </a:lnTo>
                    <a:lnTo>
                      <a:pt x="3" y="19"/>
                    </a:lnTo>
                    <a:lnTo>
                      <a:pt x="1" y="22"/>
                    </a:lnTo>
                    <a:lnTo>
                      <a:pt x="0" y="25"/>
                    </a:lnTo>
                    <a:lnTo>
                      <a:pt x="0" y="28"/>
                    </a:lnTo>
                    <a:lnTo>
                      <a:pt x="0" y="32"/>
                    </a:lnTo>
                    <a:lnTo>
                      <a:pt x="0" y="68"/>
                    </a:lnTo>
                    <a:lnTo>
                      <a:pt x="0" y="71"/>
                    </a:lnTo>
                    <a:lnTo>
                      <a:pt x="0" y="74"/>
                    </a:lnTo>
                    <a:lnTo>
                      <a:pt x="1" y="77"/>
                    </a:lnTo>
                    <a:lnTo>
                      <a:pt x="3" y="80"/>
                    </a:lnTo>
                    <a:lnTo>
                      <a:pt x="4" y="83"/>
                    </a:lnTo>
                    <a:lnTo>
                      <a:pt x="6" y="86"/>
                    </a:lnTo>
                    <a:lnTo>
                      <a:pt x="9" y="88"/>
                    </a:lnTo>
                    <a:lnTo>
                      <a:pt x="11" y="90"/>
                    </a:lnTo>
                    <a:lnTo>
                      <a:pt x="14" y="92"/>
                    </a:lnTo>
                    <a:lnTo>
                      <a:pt x="17" y="94"/>
                    </a:lnTo>
                    <a:lnTo>
                      <a:pt x="20" y="96"/>
                    </a:lnTo>
                    <a:lnTo>
                      <a:pt x="25" y="97"/>
                    </a:lnTo>
                    <a:lnTo>
                      <a:pt x="29" y="98"/>
                    </a:lnTo>
                    <a:lnTo>
                      <a:pt x="32" y="99"/>
                    </a:lnTo>
                    <a:lnTo>
                      <a:pt x="36" y="99"/>
                    </a:lnTo>
                    <a:lnTo>
                      <a:pt x="41" y="100"/>
                    </a:lnTo>
                    <a:lnTo>
                      <a:pt x="340" y="100"/>
                    </a:lnTo>
                    <a:close/>
                  </a:path>
                </a:pathLst>
              </a:custGeom>
              <a:solidFill>
                <a:srgbClr val="CED9D9"/>
              </a:solidFill>
              <a:ln w="0">
                <a:solidFill>
                  <a:srgbClr val="000000"/>
                </a:solidFill>
                <a:round/>
                <a:headEnd/>
                <a:tailEnd/>
              </a:ln>
            </p:spPr>
            <p:txBody>
              <a:bodyPr/>
              <a:lstStyle/>
              <a:p>
                <a:pPr algn="ctr"/>
                <a:endParaRPr lang="en-US" sz="1800"/>
              </a:p>
            </p:txBody>
          </p:sp>
          <p:sp>
            <p:nvSpPr>
              <p:cNvPr id="309610" name="Freeform 527"/>
              <p:cNvSpPr>
                <a:spLocks/>
              </p:cNvSpPr>
              <p:nvPr/>
            </p:nvSpPr>
            <p:spPr bwMode="auto">
              <a:xfrm>
                <a:off x="4641" y="1343"/>
                <a:ext cx="174" cy="13"/>
              </a:xfrm>
              <a:custGeom>
                <a:avLst/>
                <a:gdLst>
                  <a:gd name="T0" fmla="*/ 162 w 4020"/>
                  <a:gd name="T1" fmla="*/ 13 h 283"/>
                  <a:gd name="T2" fmla="*/ 164 w 4020"/>
                  <a:gd name="T3" fmla="*/ 13 h 283"/>
                  <a:gd name="T4" fmla="*/ 166 w 4020"/>
                  <a:gd name="T5" fmla="*/ 13 h 283"/>
                  <a:gd name="T6" fmla="*/ 168 w 4020"/>
                  <a:gd name="T7" fmla="*/ 12 h 283"/>
                  <a:gd name="T8" fmla="*/ 170 w 4020"/>
                  <a:gd name="T9" fmla="*/ 12 h 283"/>
                  <a:gd name="T10" fmla="*/ 172 w 4020"/>
                  <a:gd name="T11" fmla="*/ 11 h 283"/>
                  <a:gd name="T12" fmla="*/ 173 w 4020"/>
                  <a:gd name="T13" fmla="*/ 11 h 283"/>
                  <a:gd name="T14" fmla="*/ 174 w 4020"/>
                  <a:gd name="T15" fmla="*/ 10 h 283"/>
                  <a:gd name="T16" fmla="*/ 171 w 4020"/>
                  <a:gd name="T17" fmla="*/ 3 h 283"/>
                  <a:gd name="T18" fmla="*/ 171 w 4020"/>
                  <a:gd name="T19" fmla="*/ 2 h 283"/>
                  <a:gd name="T20" fmla="*/ 170 w 4020"/>
                  <a:gd name="T21" fmla="*/ 2 h 283"/>
                  <a:gd name="T22" fmla="*/ 169 w 4020"/>
                  <a:gd name="T23" fmla="*/ 1 h 283"/>
                  <a:gd name="T24" fmla="*/ 168 w 4020"/>
                  <a:gd name="T25" fmla="*/ 1 h 283"/>
                  <a:gd name="T26" fmla="*/ 166 w 4020"/>
                  <a:gd name="T27" fmla="*/ 1 h 283"/>
                  <a:gd name="T28" fmla="*/ 165 w 4020"/>
                  <a:gd name="T29" fmla="*/ 0 h 283"/>
                  <a:gd name="T30" fmla="*/ 163 w 4020"/>
                  <a:gd name="T31" fmla="*/ 0 h 283"/>
                  <a:gd name="T32" fmla="*/ 161 w 4020"/>
                  <a:gd name="T33" fmla="*/ 0 h 283"/>
                  <a:gd name="T34" fmla="*/ 12 w 4020"/>
                  <a:gd name="T35" fmla="*/ 0 h 283"/>
                  <a:gd name="T36" fmla="*/ 10 w 4020"/>
                  <a:gd name="T37" fmla="*/ 0 h 283"/>
                  <a:gd name="T38" fmla="*/ 9 w 4020"/>
                  <a:gd name="T39" fmla="*/ 0 h 283"/>
                  <a:gd name="T40" fmla="*/ 7 w 4020"/>
                  <a:gd name="T41" fmla="*/ 1 h 283"/>
                  <a:gd name="T42" fmla="*/ 5 w 4020"/>
                  <a:gd name="T43" fmla="*/ 1 h 283"/>
                  <a:gd name="T44" fmla="*/ 4 w 4020"/>
                  <a:gd name="T45" fmla="*/ 2 h 283"/>
                  <a:gd name="T46" fmla="*/ 4 w 4020"/>
                  <a:gd name="T47" fmla="*/ 2 h 283"/>
                  <a:gd name="T48" fmla="*/ 3 w 4020"/>
                  <a:gd name="T49" fmla="*/ 3 h 283"/>
                  <a:gd name="T50" fmla="*/ 0 w 4020"/>
                  <a:gd name="T51" fmla="*/ 10 h 283"/>
                  <a:gd name="T52" fmla="*/ 0 w 4020"/>
                  <a:gd name="T53" fmla="*/ 11 h 283"/>
                  <a:gd name="T54" fmla="*/ 1 w 4020"/>
                  <a:gd name="T55" fmla="*/ 11 h 283"/>
                  <a:gd name="T56" fmla="*/ 3 w 4020"/>
                  <a:gd name="T57" fmla="*/ 12 h 283"/>
                  <a:gd name="T58" fmla="*/ 5 w 4020"/>
                  <a:gd name="T59" fmla="*/ 12 h 283"/>
                  <a:gd name="T60" fmla="*/ 7 w 4020"/>
                  <a:gd name="T61" fmla="*/ 12 h 283"/>
                  <a:gd name="T62" fmla="*/ 9 w 4020"/>
                  <a:gd name="T63" fmla="*/ 13 h 283"/>
                  <a:gd name="T64" fmla="*/ 11 w 4020"/>
                  <a:gd name="T65" fmla="*/ 13 h 283"/>
                  <a:gd name="T66" fmla="*/ 14 w 4020"/>
                  <a:gd name="T67" fmla="*/ 13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20"/>
                  <a:gd name="T103" fmla="*/ 0 h 283"/>
                  <a:gd name="T104" fmla="*/ 4020 w 4020"/>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20" h="283">
                    <a:moveTo>
                      <a:pt x="3709" y="283"/>
                    </a:moveTo>
                    <a:lnTo>
                      <a:pt x="3734" y="282"/>
                    </a:lnTo>
                    <a:lnTo>
                      <a:pt x="3760" y="281"/>
                    </a:lnTo>
                    <a:lnTo>
                      <a:pt x="3786" y="279"/>
                    </a:lnTo>
                    <a:lnTo>
                      <a:pt x="3813" y="277"/>
                    </a:lnTo>
                    <a:lnTo>
                      <a:pt x="3840" y="274"/>
                    </a:lnTo>
                    <a:lnTo>
                      <a:pt x="3865" y="271"/>
                    </a:lnTo>
                    <a:lnTo>
                      <a:pt x="3890" y="267"/>
                    </a:lnTo>
                    <a:lnTo>
                      <a:pt x="3913" y="263"/>
                    </a:lnTo>
                    <a:lnTo>
                      <a:pt x="3936" y="258"/>
                    </a:lnTo>
                    <a:lnTo>
                      <a:pt x="3957" y="252"/>
                    </a:lnTo>
                    <a:lnTo>
                      <a:pt x="3974" y="247"/>
                    </a:lnTo>
                    <a:lnTo>
                      <a:pt x="3989" y="241"/>
                    </a:lnTo>
                    <a:lnTo>
                      <a:pt x="4003" y="235"/>
                    </a:lnTo>
                    <a:lnTo>
                      <a:pt x="4012" y="229"/>
                    </a:lnTo>
                    <a:lnTo>
                      <a:pt x="4018" y="222"/>
                    </a:lnTo>
                    <a:lnTo>
                      <a:pt x="4020" y="216"/>
                    </a:lnTo>
                    <a:lnTo>
                      <a:pt x="3948" y="67"/>
                    </a:lnTo>
                    <a:lnTo>
                      <a:pt x="3946" y="60"/>
                    </a:lnTo>
                    <a:lnTo>
                      <a:pt x="3943" y="52"/>
                    </a:lnTo>
                    <a:lnTo>
                      <a:pt x="3937" y="46"/>
                    </a:lnTo>
                    <a:lnTo>
                      <a:pt x="3929" y="40"/>
                    </a:lnTo>
                    <a:lnTo>
                      <a:pt x="3919" y="34"/>
                    </a:lnTo>
                    <a:lnTo>
                      <a:pt x="3907" y="29"/>
                    </a:lnTo>
                    <a:lnTo>
                      <a:pt x="3893" y="24"/>
                    </a:lnTo>
                    <a:lnTo>
                      <a:pt x="3878" y="20"/>
                    </a:lnTo>
                    <a:lnTo>
                      <a:pt x="3861" y="14"/>
                    </a:lnTo>
                    <a:lnTo>
                      <a:pt x="3843" y="11"/>
                    </a:lnTo>
                    <a:lnTo>
                      <a:pt x="3823" y="7"/>
                    </a:lnTo>
                    <a:lnTo>
                      <a:pt x="3802" y="5"/>
                    </a:lnTo>
                    <a:lnTo>
                      <a:pt x="3780" y="2"/>
                    </a:lnTo>
                    <a:lnTo>
                      <a:pt x="3757" y="1"/>
                    </a:lnTo>
                    <a:lnTo>
                      <a:pt x="3733" y="0"/>
                    </a:lnTo>
                    <a:lnTo>
                      <a:pt x="3709" y="0"/>
                    </a:lnTo>
                    <a:lnTo>
                      <a:pt x="312" y="0"/>
                    </a:lnTo>
                    <a:lnTo>
                      <a:pt x="288" y="0"/>
                    </a:lnTo>
                    <a:lnTo>
                      <a:pt x="263" y="1"/>
                    </a:lnTo>
                    <a:lnTo>
                      <a:pt x="241" y="2"/>
                    </a:lnTo>
                    <a:lnTo>
                      <a:pt x="218" y="5"/>
                    </a:lnTo>
                    <a:lnTo>
                      <a:pt x="197" y="7"/>
                    </a:lnTo>
                    <a:lnTo>
                      <a:pt x="177" y="11"/>
                    </a:lnTo>
                    <a:lnTo>
                      <a:pt x="158" y="14"/>
                    </a:lnTo>
                    <a:lnTo>
                      <a:pt x="142" y="20"/>
                    </a:lnTo>
                    <a:lnTo>
                      <a:pt x="126" y="24"/>
                    </a:lnTo>
                    <a:lnTo>
                      <a:pt x="112" y="29"/>
                    </a:lnTo>
                    <a:lnTo>
                      <a:pt x="100" y="34"/>
                    </a:lnTo>
                    <a:lnTo>
                      <a:pt x="90" y="40"/>
                    </a:lnTo>
                    <a:lnTo>
                      <a:pt x="81" y="46"/>
                    </a:lnTo>
                    <a:lnTo>
                      <a:pt x="75" y="52"/>
                    </a:lnTo>
                    <a:lnTo>
                      <a:pt x="72" y="60"/>
                    </a:lnTo>
                    <a:lnTo>
                      <a:pt x="71" y="67"/>
                    </a:lnTo>
                    <a:lnTo>
                      <a:pt x="0" y="216"/>
                    </a:lnTo>
                    <a:lnTo>
                      <a:pt x="1" y="222"/>
                    </a:lnTo>
                    <a:lnTo>
                      <a:pt x="8" y="229"/>
                    </a:lnTo>
                    <a:lnTo>
                      <a:pt x="18" y="235"/>
                    </a:lnTo>
                    <a:lnTo>
                      <a:pt x="30" y="241"/>
                    </a:lnTo>
                    <a:lnTo>
                      <a:pt x="46" y="247"/>
                    </a:lnTo>
                    <a:lnTo>
                      <a:pt x="64" y="252"/>
                    </a:lnTo>
                    <a:lnTo>
                      <a:pt x="84" y="258"/>
                    </a:lnTo>
                    <a:lnTo>
                      <a:pt x="106" y="263"/>
                    </a:lnTo>
                    <a:lnTo>
                      <a:pt x="130" y="267"/>
                    </a:lnTo>
                    <a:lnTo>
                      <a:pt x="155" y="271"/>
                    </a:lnTo>
                    <a:lnTo>
                      <a:pt x="181" y="274"/>
                    </a:lnTo>
                    <a:lnTo>
                      <a:pt x="208" y="277"/>
                    </a:lnTo>
                    <a:lnTo>
                      <a:pt x="234" y="279"/>
                    </a:lnTo>
                    <a:lnTo>
                      <a:pt x="260" y="281"/>
                    </a:lnTo>
                    <a:lnTo>
                      <a:pt x="287" y="282"/>
                    </a:lnTo>
                    <a:lnTo>
                      <a:pt x="312" y="283"/>
                    </a:lnTo>
                    <a:lnTo>
                      <a:pt x="3709" y="283"/>
                    </a:lnTo>
                    <a:close/>
                  </a:path>
                </a:pathLst>
              </a:custGeom>
              <a:solidFill>
                <a:srgbClr val="7F7F7F"/>
              </a:solidFill>
              <a:ln w="0">
                <a:solidFill>
                  <a:srgbClr val="000000"/>
                </a:solidFill>
                <a:round/>
                <a:headEnd/>
                <a:tailEnd/>
              </a:ln>
            </p:spPr>
            <p:txBody>
              <a:bodyPr/>
              <a:lstStyle/>
              <a:p>
                <a:pPr algn="ctr"/>
                <a:endParaRPr lang="en-US" sz="1800"/>
              </a:p>
            </p:txBody>
          </p:sp>
          <p:sp>
            <p:nvSpPr>
              <p:cNvPr id="309611" name="Freeform 528"/>
              <p:cNvSpPr>
                <a:spLocks/>
              </p:cNvSpPr>
              <p:nvPr/>
            </p:nvSpPr>
            <p:spPr bwMode="auto">
              <a:xfrm>
                <a:off x="4643" y="1344"/>
                <a:ext cx="170" cy="11"/>
              </a:xfrm>
              <a:custGeom>
                <a:avLst/>
                <a:gdLst>
                  <a:gd name="T0" fmla="*/ 158 w 3907"/>
                  <a:gd name="T1" fmla="*/ 11 h 270"/>
                  <a:gd name="T2" fmla="*/ 160 w 3907"/>
                  <a:gd name="T3" fmla="*/ 11 h 270"/>
                  <a:gd name="T4" fmla="*/ 162 w 3907"/>
                  <a:gd name="T5" fmla="*/ 11 h 270"/>
                  <a:gd name="T6" fmla="*/ 165 w 3907"/>
                  <a:gd name="T7" fmla="*/ 10 h 270"/>
                  <a:gd name="T8" fmla="*/ 167 w 3907"/>
                  <a:gd name="T9" fmla="*/ 10 h 270"/>
                  <a:gd name="T10" fmla="*/ 168 w 3907"/>
                  <a:gd name="T11" fmla="*/ 10 h 270"/>
                  <a:gd name="T12" fmla="*/ 169 w 3907"/>
                  <a:gd name="T13" fmla="*/ 9 h 270"/>
                  <a:gd name="T14" fmla="*/ 170 w 3907"/>
                  <a:gd name="T15" fmla="*/ 9 h 270"/>
                  <a:gd name="T16" fmla="*/ 167 w 3907"/>
                  <a:gd name="T17" fmla="*/ 3 h 270"/>
                  <a:gd name="T18" fmla="*/ 167 w 3907"/>
                  <a:gd name="T19" fmla="*/ 2 h 270"/>
                  <a:gd name="T20" fmla="*/ 166 w 3907"/>
                  <a:gd name="T21" fmla="*/ 2 h 270"/>
                  <a:gd name="T22" fmla="*/ 165 w 3907"/>
                  <a:gd name="T23" fmla="*/ 1 h 270"/>
                  <a:gd name="T24" fmla="*/ 164 w 3907"/>
                  <a:gd name="T25" fmla="*/ 1 h 270"/>
                  <a:gd name="T26" fmla="*/ 163 w 3907"/>
                  <a:gd name="T27" fmla="*/ 0 h 270"/>
                  <a:gd name="T28" fmla="*/ 161 w 3907"/>
                  <a:gd name="T29" fmla="*/ 0 h 270"/>
                  <a:gd name="T30" fmla="*/ 159 w 3907"/>
                  <a:gd name="T31" fmla="*/ 0 h 270"/>
                  <a:gd name="T32" fmla="*/ 157 w 3907"/>
                  <a:gd name="T33" fmla="*/ 0 h 270"/>
                  <a:gd name="T34" fmla="*/ 12 w 3907"/>
                  <a:gd name="T35" fmla="*/ 0 h 270"/>
                  <a:gd name="T36" fmla="*/ 10 w 3907"/>
                  <a:gd name="T37" fmla="*/ 0 h 270"/>
                  <a:gd name="T38" fmla="*/ 8 w 3907"/>
                  <a:gd name="T39" fmla="*/ 0 h 270"/>
                  <a:gd name="T40" fmla="*/ 7 w 3907"/>
                  <a:gd name="T41" fmla="*/ 1 h 270"/>
                  <a:gd name="T42" fmla="*/ 5 w 3907"/>
                  <a:gd name="T43" fmla="*/ 1 h 270"/>
                  <a:gd name="T44" fmla="*/ 4 w 3907"/>
                  <a:gd name="T45" fmla="*/ 1 h 270"/>
                  <a:gd name="T46" fmla="*/ 3 w 3907"/>
                  <a:gd name="T47" fmla="*/ 2 h 270"/>
                  <a:gd name="T48" fmla="*/ 3 w 3907"/>
                  <a:gd name="T49" fmla="*/ 2 h 270"/>
                  <a:gd name="T50" fmla="*/ 0 w 3907"/>
                  <a:gd name="T51" fmla="*/ 8 h 270"/>
                  <a:gd name="T52" fmla="*/ 0 w 3907"/>
                  <a:gd name="T53" fmla="*/ 9 h 270"/>
                  <a:gd name="T54" fmla="*/ 1 w 3907"/>
                  <a:gd name="T55" fmla="*/ 9 h 270"/>
                  <a:gd name="T56" fmla="*/ 3 w 3907"/>
                  <a:gd name="T57" fmla="*/ 10 h 270"/>
                  <a:gd name="T58" fmla="*/ 4 w 3907"/>
                  <a:gd name="T59" fmla="*/ 10 h 270"/>
                  <a:gd name="T60" fmla="*/ 6 w 3907"/>
                  <a:gd name="T61" fmla="*/ 11 h 270"/>
                  <a:gd name="T62" fmla="*/ 9 w 3907"/>
                  <a:gd name="T63" fmla="*/ 11 h 270"/>
                  <a:gd name="T64" fmla="*/ 11 w 3907"/>
                  <a:gd name="T65" fmla="*/ 11 h 270"/>
                  <a:gd name="T66" fmla="*/ 13 w 3907"/>
                  <a:gd name="T67" fmla="*/ 11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07"/>
                  <a:gd name="T103" fmla="*/ 0 h 270"/>
                  <a:gd name="T104" fmla="*/ 3907 w 3907"/>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07" h="270">
                    <a:moveTo>
                      <a:pt x="3611" y="270"/>
                    </a:moveTo>
                    <a:lnTo>
                      <a:pt x="3635" y="269"/>
                    </a:lnTo>
                    <a:lnTo>
                      <a:pt x="3659" y="268"/>
                    </a:lnTo>
                    <a:lnTo>
                      <a:pt x="3684" y="267"/>
                    </a:lnTo>
                    <a:lnTo>
                      <a:pt x="3710" y="264"/>
                    </a:lnTo>
                    <a:lnTo>
                      <a:pt x="3734" y="262"/>
                    </a:lnTo>
                    <a:lnTo>
                      <a:pt x="3759" y="258"/>
                    </a:lnTo>
                    <a:lnTo>
                      <a:pt x="3783" y="255"/>
                    </a:lnTo>
                    <a:lnTo>
                      <a:pt x="3805" y="251"/>
                    </a:lnTo>
                    <a:lnTo>
                      <a:pt x="3827" y="245"/>
                    </a:lnTo>
                    <a:lnTo>
                      <a:pt x="3846" y="240"/>
                    </a:lnTo>
                    <a:lnTo>
                      <a:pt x="3863" y="235"/>
                    </a:lnTo>
                    <a:lnTo>
                      <a:pt x="3878" y="229"/>
                    </a:lnTo>
                    <a:lnTo>
                      <a:pt x="3889" y="223"/>
                    </a:lnTo>
                    <a:lnTo>
                      <a:pt x="3899" y="217"/>
                    </a:lnTo>
                    <a:lnTo>
                      <a:pt x="3905" y="211"/>
                    </a:lnTo>
                    <a:lnTo>
                      <a:pt x="3907" y="204"/>
                    </a:lnTo>
                    <a:lnTo>
                      <a:pt x="3839" y="64"/>
                    </a:lnTo>
                    <a:lnTo>
                      <a:pt x="3837" y="57"/>
                    </a:lnTo>
                    <a:lnTo>
                      <a:pt x="3834" y="51"/>
                    </a:lnTo>
                    <a:lnTo>
                      <a:pt x="3828" y="44"/>
                    </a:lnTo>
                    <a:lnTo>
                      <a:pt x="3821" y="38"/>
                    </a:lnTo>
                    <a:lnTo>
                      <a:pt x="3811" y="33"/>
                    </a:lnTo>
                    <a:lnTo>
                      <a:pt x="3799" y="28"/>
                    </a:lnTo>
                    <a:lnTo>
                      <a:pt x="3787" y="23"/>
                    </a:lnTo>
                    <a:lnTo>
                      <a:pt x="3771" y="19"/>
                    </a:lnTo>
                    <a:lnTo>
                      <a:pt x="3755" y="15"/>
                    </a:lnTo>
                    <a:lnTo>
                      <a:pt x="3737" y="11"/>
                    </a:lnTo>
                    <a:lnTo>
                      <a:pt x="3719" y="7"/>
                    </a:lnTo>
                    <a:lnTo>
                      <a:pt x="3699" y="4"/>
                    </a:lnTo>
                    <a:lnTo>
                      <a:pt x="3678" y="2"/>
                    </a:lnTo>
                    <a:lnTo>
                      <a:pt x="3656" y="1"/>
                    </a:lnTo>
                    <a:lnTo>
                      <a:pt x="3634" y="0"/>
                    </a:lnTo>
                    <a:lnTo>
                      <a:pt x="3611" y="0"/>
                    </a:lnTo>
                    <a:lnTo>
                      <a:pt x="298" y="0"/>
                    </a:lnTo>
                    <a:lnTo>
                      <a:pt x="274" y="0"/>
                    </a:lnTo>
                    <a:lnTo>
                      <a:pt x="251" y="1"/>
                    </a:lnTo>
                    <a:lnTo>
                      <a:pt x="230" y="2"/>
                    </a:lnTo>
                    <a:lnTo>
                      <a:pt x="208" y="4"/>
                    </a:lnTo>
                    <a:lnTo>
                      <a:pt x="189" y="7"/>
                    </a:lnTo>
                    <a:lnTo>
                      <a:pt x="169" y="11"/>
                    </a:lnTo>
                    <a:lnTo>
                      <a:pt x="152" y="15"/>
                    </a:lnTo>
                    <a:lnTo>
                      <a:pt x="135" y="19"/>
                    </a:lnTo>
                    <a:lnTo>
                      <a:pt x="121" y="23"/>
                    </a:lnTo>
                    <a:lnTo>
                      <a:pt x="108" y="28"/>
                    </a:lnTo>
                    <a:lnTo>
                      <a:pt x="96" y="33"/>
                    </a:lnTo>
                    <a:lnTo>
                      <a:pt x="86" y="38"/>
                    </a:lnTo>
                    <a:lnTo>
                      <a:pt x="79" y="44"/>
                    </a:lnTo>
                    <a:lnTo>
                      <a:pt x="73" y="51"/>
                    </a:lnTo>
                    <a:lnTo>
                      <a:pt x="70" y="57"/>
                    </a:lnTo>
                    <a:lnTo>
                      <a:pt x="69" y="64"/>
                    </a:lnTo>
                    <a:lnTo>
                      <a:pt x="0" y="204"/>
                    </a:lnTo>
                    <a:lnTo>
                      <a:pt x="1" y="211"/>
                    </a:lnTo>
                    <a:lnTo>
                      <a:pt x="7" y="217"/>
                    </a:lnTo>
                    <a:lnTo>
                      <a:pt x="16" y="223"/>
                    </a:lnTo>
                    <a:lnTo>
                      <a:pt x="29" y="229"/>
                    </a:lnTo>
                    <a:lnTo>
                      <a:pt x="43" y="235"/>
                    </a:lnTo>
                    <a:lnTo>
                      <a:pt x="60" y="240"/>
                    </a:lnTo>
                    <a:lnTo>
                      <a:pt x="80" y="245"/>
                    </a:lnTo>
                    <a:lnTo>
                      <a:pt x="101" y="251"/>
                    </a:lnTo>
                    <a:lnTo>
                      <a:pt x="124" y="255"/>
                    </a:lnTo>
                    <a:lnTo>
                      <a:pt x="148" y="258"/>
                    </a:lnTo>
                    <a:lnTo>
                      <a:pt x="172" y="262"/>
                    </a:lnTo>
                    <a:lnTo>
                      <a:pt x="198" y="264"/>
                    </a:lnTo>
                    <a:lnTo>
                      <a:pt x="223" y="267"/>
                    </a:lnTo>
                    <a:lnTo>
                      <a:pt x="248" y="268"/>
                    </a:lnTo>
                    <a:lnTo>
                      <a:pt x="273" y="269"/>
                    </a:lnTo>
                    <a:lnTo>
                      <a:pt x="298" y="270"/>
                    </a:lnTo>
                    <a:lnTo>
                      <a:pt x="3611" y="270"/>
                    </a:lnTo>
                    <a:close/>
                  </a:path>
                </a:pathLst>
              </a:custGeom>
              <a:solidFill>
                <a:srgbClr val="F2F3F1"/>
              </a:solidFill>
              <a:ln w="0">
                <a:solidFill>
                  <a:srgbClr val="000000"/>
                </a:solidFill>
                <a:round/>
                <a:headEnd/>
                <a:tailEnd/>
              </a:ln>
            </p:spPr>
            <p:txBody>
              <a:bodyPr/>
              <a:lstStyle/>
              <a:p>
                <a:pPr algn="ctr"/>
                <a:endParaRPr lang="en-US" sz="1800"/>
              </a:p>
            </p:txBody>
          </p:sp>
          <p:sp>
            <p:nvSpPr>
              <p:cNvPr id="309612" name="Freeform 529"/>
              <p:cNvSpPr>
                <a:spLocks/>
              </p:cNvSpPr>
              <p:nvPr/>
            </p:nvSpPr>
            <p:spPr bwMode="auto">
              <a:xfrm>
                <a:off x="4657" y="1349"/>
                <a:ext cx="143" cy="5"/>
              </a:xfrm>
              <a:custGeom>
                <a:avLst/>
                <a:gdLst>
                  <a:gd name="T0" fmla="*/ 143 w 3299"/>
                  <a:gd name="T1" fmla="*/ 3 h 121"/>
                  <a:gd name="T2" fmla="*/ 143 w 3299"/>
                  <a:gd name="T3" fmla="*/ 3 h 121"/>
                  <a:gd name="T4" fmla="*/ 143 w 3299"/>
                  <a:gd name="T5" fmla="*/ 3 h 121"/>
                  <a:gd name="T6" fmla="*/ 143 w 3299"/>
                  <a:gd name="T7" fmla="*/ 3 h 121"/>
                  <a:gd name="T8" fmla="*/ 142 w 3299"/>
                  <a:gd name="T9" fmla="*/ 4 h 121"/>
                  <a:gd name="T10" fmla="*/ 142 w 3299"/>
                  <a:gd name="T11" fmla="*/ 4 h 121"/>
                  <a:gd name="T12" fmla="*/ 142 w 3299"/>
                  <a:gd name="T13" fmla="*/ 4 h 121"/>
                  <a:gd name="T14" fmla="*/ 141 w 3299"/>
                  <a:gd name="T15" fmla="*/ 4 h 121"/>
                  <a:gd name="T16" fmla="*/ 141 w 3299"/>
                  <a:gd name="T17" fmla="*/ 4 h 121"/>
                  <a:gd name="T18" fmla="*/ 140 w 3299"/>
                  <a:gd name="T19" fmla="*/ 4 h 121"/>
                  <a:gd name="T20" fmla="*/ 140 w 3299"/>
                  <a:gd name="T21" fmla="*/ 5 h 121"/>
                  <a:gd name="T22" fmla="*/ 139 w 3299"/>
                  <a:gd name="T23" fmla="*/ 5 h 121"/>
                  <a:gd name="T24" fmla="*/ 138 w 3299"/>
                  <a:gd name="T25" fmla="*/ 5 h 121"/>
                  <a:gd name="T26" fmla="*/ 137 w 3299"/>
                  <a:gd name="T27" fmla="*/ 5 h 121"/>
                  <a:gd name="T28" fmla="*/ 136 w 3299"/>
                  <a:gd name="T29" fmla="*/ 5 h 121"/>
                  <a:gd name="T30" fmla="*/ 136 w 3299"/>
                  <a:gd name="T31" fmla="*/ 5 h 121"/>
                  <a:gd name="T32" fmla="*/ 135 w 3299"/>
                  <a:gd name="T33" fmla="*/ 5 h 121"/>
                  <a:gd name="T34" fmla="*/ 8 w 3299"/>
                  <a:gd name="T35" fmla="*/ 5 h 121"/>
                  <a:gd name="T36" fmla="*/ 7 w 3299"/>
                  <a:gd name="T37" fmla="*/ 5 h 121"/>
                  <a:gd name="T38" fmla="*/ 7 w 3299"/>
                  <a:gd name="T39" fmla="*/ 5 h 121"/>
                  <a:gd name="T40" fmla="*/ 6 w 3299"/>
                  <a:gd name="T41" fmla="*/ 5 h 121"/>
                  <a:gd name="T42" fmla="*/ 5 w 3299"/>
                  <a:gd name="T43" fmla="*/ 5 h 121"/>
                  <a:gd name="T44" fmla="*/ 4 w 3299"/>
                  <a:gd name="T45" fmla="*/ 5 h 121"/>
                  <a:gd name="T46" fmla="*/ 3 w 3299"/>
                  <a:gd name="T47" fmla="*/ 5 h 121"/>
                  <a:gd name="T48" fmla="*/ 3 w 3299"/>
                  <a:gd name="T49" fmla="*/ 4 h 121"/>
                  <a:gd name="T50" fmla="*/ 2 w 3299"/>
                  <a:gd name="T51" fmla="*/ 4 h 121"/>
                  <a:gd name="T52" fmla="*/ 2 w 3299"/>
                  <a:gd name="T53" fmla="*/ 4 h 121"/>
                  <a:gd name="T54" fmla="*/ 1 w 3299"/>
                  <a:gd name="T55" fmla="*/ 4 h 121"/>
                  <a:gd name="T56" fmla="*/ 1 w 3299"/>
                  <a:gd name="T57" fmla="*/ 4 h 121"/>
                  <a:gd name="T58" fmla="*/ 1 w 3299"/>
                  <a:gd name="T59" fmla="*/ 4 h 121"/>
                  <a:gd name="T60" fmla="*/ 0 w 3299"/>
                  <a:gd name="T61" fmla="*/ 3 h 121"/>
                  <a:gd name="T62" fmla="*/ 0 w 3299"/>
                  <a:gd name="T63" fmla="*/ 3 h 121"/>
                  <a:gd name="T64" fmla="*/ 0 w 3299"/>
                  <a:gd name="T65" fmla="*/ 3 h 121"/>
                  <a:gd name="T66" fmla="*/ 0 w 3299"/>
                  <a:gd name="T67" fmla="*/ 3 h 121"/>
                  <a:gd name="T68" fmla="*/ 0 w 3299"/>
                  <a:gd name="T69" fmla="*/ 0 h 121"/>
                  <a:gd name="T70" fmla="*/ 143 w 3299"/>
                  <a:gd name="T71" fmla="*/ 0 h 121"/>
                  <a:gd name="T72" fmla="*/ 143 w 3299"/>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99"/>
                  <a:gd name="T112" fmla="*/ 0 h 121"/>
                  <a:gd name="T113" fmla="*/ 3299 w 3299"/>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99" h="121">
                    <a:moveTo>
                      <a:pt x="3299" y="61"/>
                    </a:moveTo>
                    <a:lnTo>
                      <a:pt x="3298" y="67"/>
                    </a:lnTo>
                    <a:lnTo>
                      <a:pt x="3295" y="73"/>
                    </a:lnTo>
                    <a:lnTo>
                      <a:pt x="3291" y="78"/>
                    </a:lnTo>
                    <a:lnTo>
                      <a:pt x="3285" y="85"/>
                    </a:lnTo>
                    <a:lnTo>
                      <a:pt x="3278" y="90"/>
                    </a:lnTo>
                    <a:lnTo>
                      <a:pt x="3270" y="95"/>
                    </a:lnTo>
                    <a:lnTo>
                      <a:pt x="3258" y="99"/>
                    </a:lnTo>
                    <a:lnTo>
                      <a:pt x="3247" y="103"/>
                    </a:lnTo>
                    <a:lnTo>
                      <a:pt x="3234" y="107"/>
                    </a:lnTo>
                    <a:lnTo>
                      <a:pt x="3219" y="111"/>
                    </a:lnTo>
                    <a:lnTo>
                      <a:pt x="3203" y="113"/>
                    </a:lnTo>
                    <a:lnTo>
                      <a:pt x="3185" y="116"/>
                    </a:lnTo>
                    <a:lnTo>
                      <a:pt x="3167" y="118"/>
                    </a:lnTo>
                    <a:lnTo>
                      <a:pt x="3147" y="119"/>
                    </a:lnTo>
                    <a:lnTo>
                      <a:pt x="3127" y="120"/>
                    </a:lnTo>
                    <a:lnTo>
                      <a:pt x="3105" y="121"/>
                    </a:lnTo>
                    <a:lnTo>
                      <a:pt x="194" y="121"/>
                    </a:lnTo>
                    <a:lnTo>
                      <a:pt x="172" y="120"/>
                    </a:lnTo>
                    <a:lnTo>
                      <a:pt x="151" y="119"/>
                    </a:lnTo>
                    <a:lnTo>
                      <a:pt x="131" y="118"/>
                    </a:lnTo>
                    <a:lnTo>
                      <a:pt x="113" y="116"/>
                    </a:lnTo>
                    <a:lnTo>
                      <a:pt x="96" y="113"/>
                    </a:lnTo>
                    <a:lnTo>
                      <a:pt x="79" y="111"/>
                    </a:lnTo>
                    <a:lnTo>
                      <a:pt x="65" y="107"/>
                    </a:lnTo>
                    <a:lnTo>
                      <a:pt x="51" y="103"/>
                    </a:lnTo>
                    <a:lnTo>
                      <a:pt x="40" y="99"/>
                    </a:lnTo>
                    <a:lnTo>
                      <a:pt x="29" y="95"/>
                    </a:lnTo>
                    <a:lnTo>
                      <a:pt x="21" y="90"/>
                    </a:lnTo>
                    <a:lnTo>
                      <a:pt x="13" y="85"/>
                    </a:lnTo>
                    <a:lnTo>
                      <a:pt x="7" y="78"/>
                    </a:lnTo>
                    <a:lnTo>
                      <a:pt x="3" y="73"/>
                    </a:lnTo>
                    <a:lnTo>
                      <a:pt x="0" y="67"/>
                    </a:lnTo>
                    <a:lnTo>
                      <a:pt x="0" y="61"/>
                    </a:lnTo>
                    <a:lnTo>
                      <a:pt x="11" y="0"/>
                    </a:lnTo>
                    <a:lnTo>
                      <a:pt x="3289" y="0"/>
                    </a:lnTo>
                    <a:lnTo>
                      <a:pt x="3299" y="61"/>
                    </a:lnTo>
                    <a:close/>
                  </a:path>
                </a:pathLst>
              </a:custGeom>
              <a:solidFill>
                <a:srgbClr val="CDCAC7"/>
              </a:solidFill>
              <a:ln w="0">
                <a:solidFill>
                  <a:srgbClr val="000000"/>
                </a:solidFill>
                <a:round/>
                <a:headEnd/>
                <a:tailEnd/>
              </a:ln>
            </p:spPr>
            <p:txBody>
              <a:bodyPr/>
              <a:lstStyle/>
              <a:p>
                <a:pPr algn="ctr"/>
                <a:endParaRPr lang="en-US" sz="1800"/>
              </a:p>
            </p:txBody>
          </p:sp>
          <p:sp>
            <p:nvSpPr>
              <p:cNvPr id="309613" name="Freeform 530"/>
              <p:cNvSpPr>
                <a:spLocks/>
              </p:cNvSpPr>
              <p:nvPr/>
            </p:nvSpPr>
            <p:spPr bwMode="auto">
              <a:xfrm>
                <a:off x="4647" y="1345"/>
                <a:ext cx="7" cy="9"/>
              </a:xfrm>
              <a:custGeom>
                <a:avLst/>
                <a:gdLst>
                  <a:gd name="T0" fmla="*/ 4 w 164"/>
                  <a:gd name="T1" fmla="*/ 9 h 201"/>
                  <a:gd name="T2" fmla="*/ 5 w 164"/>
                  <a:gd name="T3" fmla="*/ 9 h 201"/>
                  <a:gd name="T4" fmla="*/ 5 w 164"/>
                  <a:gd name="T5" fmla="*/ 9 h 201"/>
                  <a:gd name="T6" fmla="*/ 6 w 164"/>
                  <a:gd name="T7" fmla="*/ 9 h 201"/>
                  <a:gd name="T8" fmla="*/ 6 w 164"/>
                  <a:gd name="T9" fmla="*/ 9 h 201"/>
                  <a:gd name="T10" fmla="*/ 7 w 164"/>
                  <a:gd name="T11" fmla="*/ 9 h 201"/>
                  <a:gd name="T12" fmla="*/ 7 w 164"/>
                  <a:gd name="T13" fmla="*/ 8 h 201"/>
                  <a:gd name="T14" fmla="*/ 7 w 164"/>
                  <a:gd name="T15" fmla="*/ 8 h 201"/>
                  <a:gd name="T16" fmla="*/ 7 w 164"/>
                  <a:gd name="T17" fmla="*/ 1 h 201"/>
                  <a:gd name="T18" fmla="*/ 7 w 164"/>
                  <a:gd name="T19" fmla="*/ 1 h 201"/>
                  <a:gd name="T20" fmla="*/ 7 w 164"/>
                  <a:gd name="T21" fmla="*/ 1 h 201"/>
                  <a:gd name="T22" fmla="*/ 6 w 164"/>
                  <a:gd name="T23" fmla="*/ 0 h 201"/>
                  <a:gd name="T24" fmla="*/ 6 w 164"/>
                  <a:gd name="T25" fmla="*/ 0 h 201"/>
                  <a:gd name="T26" fmla="*/ 6 w 164"/>
                  <a:gd name="T27" fmla="*/ 0 h 201"/>
                  <a:gd name="T28" fmla="*/ 5 w 164"/>
                  <a:gd name="T29" fmla="*/ 0 h 201"/>
                  <a:gd name="T30" fmla="*/ 5 w 164"/>
                  <a:gd name="T31" fmla="*/ 0 h 201"/>
                  <a:gd name="T32" fmla="*/ 4 w 164"/>
                  <a:gd name="T33" fmla="*/ 0 h 201"/>
                  <a:gd name="T34" fmla="*/ 3 w 164"/>
                  <a:gd name="T35" fmla="*/ 0 h 201"/>
                  <a:gd name="T36" fmla="*/ 3 w 164"/>
                  <a:gd name="T37" fmla="*/ 0 h 201"/>
                  <a:gd name="T38" fmla="*/ 2 w 164"/>
                  <a:gd name="T39" fmla="*/ 0 h 201"/>
                  <a:gd name="T40" fmla="*/ 2 w 164"/>
                  <a:gd name="T41" fmla="*/ 0 h 201"/>
                  <a:gd name="T42" fmla="*/ 1 w 164"/>
                  <a:gd name="T43" fmla="*/ 0 h 201"/>
                  <a:gd name="T44" fmla="*/ 1 w 164"/>
                  <a:gd name="T45" fmla="*/ 1 h 201"/>
                  <a:gd name="T46" fmla="*/ 1 w 164"/>
                  <a:gd name="T47" fmla="*/ 1 h 201"/>
                  <a:gd name="T48" fmla="*/ 1 w 164"/>
                  <a:gd name="T49" fmla="*/ 1 h 201"/>
                  <a:gd name="T50" fmla="*/ 0 w 164"/>
                  <a:gd name="T51" fmla="*/ 8 h 201"/>
                  <a:gd name="T52" fmla="*/ 0 w 164"/>
                  <a:gd name="T53" fmla="*/ 8 h 201"/>
                  <a:gd name="T54" fmla="*/ 1 w 164"/>
                  <a:gd name="T55" fmla="*/ 8 h 201"/>
                  <a:gd name="T56" fmla="*/ 1 w 164"/>
                  <a:gd name="T57" fmla="*/ 8 h 201"/>
                  <a:gd name="T58" fmla="*/ 2 w 164"/>
                  <a:gd name="T59" fmla="*/ 9 h 201"/>
                  <a:gd name="T60" fmla="*/ 2 w 164"/>
                  <a:gd name="T61" fmla="*/ 9 h 201"/>
                  <a:gd name="T62" fmla="*/ 3 w 164"/>
                  <a:gd name="T63" fmla="*/ 9 h 201"/>
                  <a:gd name="T64" fmla="*/ 4 w 164"/>
                  <a:gd name="T65" fmla="*/ 9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4"/>
                  <a:gd name="T100" fmla="*/ 0 h 201"/>
                  <a:gd name="T101" fmla="*/ 164 w 164"/>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4" h="201">
                    <a:moveTo>
                      <a:pt x="93" y="201"/>
                    </a:moveTo>
                    <a:lnTo>
                      <a:pt x="101" y="200"/>
                    </a:lnTo>
                    <a:lnTo>
                      <a:pt x="107" y="200"/>
                    </a:lnTo>
                    <a:lnTo>
                      <a:pt x="114" y="200"/>
                    </a:lnTo>
                    <a:lnTo>
                      <a:pt x="120" y="199"/>
                    </a:lnTo>
                    <a:lnTo>
                      <a:pt x="126" y="198"/>
                    </a:lnTo>
                    <a:lnTo>
                      <a:pt x="132" y="197"/>
                    </a:lnTo>
                    <a:lnTo>
                      <a:pt x="138" y="196"/>
                    </a:lnTo>
                    <a:lnTo>
                      <a:pt x="143" y="195"/>
                    </a:lnTo>
                    <a:lnTo>
                      <a:pt x="148" y="193"/>
                    </a:lnTo>
                    <a:lnTo>
                      <a:pt x="152" y="192"/>
                    </a:lnTo>
                    <a:lnTo>
                      <a:pt x="155" y="190"/>
                    </a:lnTo>
                    <a:lnTo>
                      <a:pt x="158" y="188"/>
                    </a:lnTo>
                    <a:lnTo>
                      <a:pt x="160" y="186"/>
                    </a:lnTo>
                    <a:lnTo>
                      <a:pt x="162" y="185"/>
                    </a:lnTo>
                    <a:lnTo>
                      <a:pt x="163" y="183"/>
                    </a:lnTo>
                    <a:lnTo>
                      <a:pt x="164" y="181"/>
                    </a:lnTo>
                    <a:lnTo>
                      <a:pt x="164" y="21"/>
                    </a:lnTo>
                    <a:lnTo>
                      <a:pt x="163" y="18"/>
                    </a:lnTo>
                    <a:lnTo>
                      <a:pt x="162" y="16"/>
                    </a:lnTo>
                    <a:lnTo>
                      <a:pt x="160" y="15"/>
                    </a:lnTo>
                    <a:lnTo>
                      <a:pt x="158" y="12"/>
                    </a:lnTo>
                    <a:lnTo>
                      <a:pt x="155" y="10"/>
                    </a:lnTo>
                    <a:lnTo>
                      <a:pt x="152" y="8"/>
                    </a:lnTo>
                    <a:lnTo>
                      <a:pt x="148" y="7"/>
                    </a:lnTo>
                    <a:lnTo>
                      <a:pt x="143" y="5"/>
                    </a:lnTo>
                    <a:lnTo>
                      <a:pt x="138" y="4"/>
                    </a:lnTo>
                    <a:lnTo>
                      <a:pt x="132" y="3"/>
                    </a:lnTo>
                    <a:lnTo>
                      <a:pt x="126" y="2"/>
                    </a:lnTo>
                    <a:lnTo>
                      <a:pt x="120" y="1"/>
                    </a:lnTo>
                    <a:lnTo>
                      <a:pt x="114" y="0"/>
                    </a:lnTo>
                    <a:lnTo>
                      <a:pt x="107" y="0"/>
                    </a:lnTo>
                    <a:lnTo>
                      <a:pt x="101" y="0"/>
                    </a:lnTo>
                    <a:lnTo>
                      <a:pt x="93" y="0"/>
                    </a:lnTo>
                    <a:lnTo>
                      <a:pt x="85" y="0"/>
                    </a:lnTo>
                    <a:lnTo>
                      <a:pt x="79" y="0"/>
                    </a:lnTo>
                    <a:lnTo>
                      <a:pt x="72" y="0"/>
                    </a:lnTo>
                    <a:lnTo>
                      <a:pt x="66" y="1"/>
                    </a:lnTo>
                    <a:lnTo>
                      <a:pt x="60" y="2"/>
                    </a:lnTo>
                    <a:lnTo>
                      <a:pt x="53" y="3"/>
                    </a:lnTo>
                    <a:lnTo>
                      <a:pt x="48" y="4"/>
                    </a:lnTo>
                    <a:lnTo>
                      <a:pt x="43" y="5"/>
                    </a:lnTo>
                    <a:lnTo>
                      <a:pt x="39" y="7"/>
                    </a:lnTo>
                    <a:lnTo>
                      <a:pt x="35" y="8"/>
                    </a:lnTo>
                    <a:lnTo>
                      <a:pt x="32" y="10"/>
                    </a:lnTo>
                    <a:lnTo>
                      <a:pt x="29" y="12"/>
                    </a:lnTo>
                    <a:lnTo>
                      <a:pt x="27" y="15"/>
                    </a:lnTo>
                    <a:lnTo>
                      <a:pt x="25" y="16"/>
                    </a:lnTo>
                    <a:lnTo>
                      <a:pt x="24" y="18"/>
                    </a:lnTo>
                    <a:lnTo>
                      <a:pt x="24" y="21"/>
                    </a:lnTo>
                    <a:lnTo>
                      <a:pt x="0" y="168"/>
                    </a:lnTo>
                    <a:lnTo>
                      <a:pt x="0" y="170"/>
                    </a:lnTo>
                    <a:lnTo>
                      <a:pt x="2" y="172"/>
                    </a:lnTo>
                    <a:lnTo>
                      <a:pt x="5" y="175"/>
                    </a:lnTo>
                    <a:lnTo>
                      <a:pt x="8" y="178"/>
                    </a:lnTo>
                    <a:lnTo>
                      <a:pt x="13" y="180"/>
                    </a:lnTo>
                    <a:lnTo>
                      <a:pt x="18" y="183"/>
                    </a:lnTo>
                    <a:lnTo>
                      <a:pt x="25" y="186"/>
                    </a:lnTo>
                    <a:lnTo>
                      <a:pt x="32" y="188"/>
                    </a:lnTo>
                    <a:lnTo>
                      <a:pt x="39" y="191"/>
                    </a:lnTo>
                    <a:lnTo>
                      <a:pt x="46" y="193"/>
                    </a:lnTo>
                    <a:lnTo>
                      <a:pt x="54" y="195"/>
                    </a:lnTo>
                    <a:lnTo>
                      <a:pt x="62" y="197"/>
                    </a:lnTo>
                    <a:lnTo>
                      <a:pt x="70" y="198"/>
                    </a:lnTo>
                    <a:lnTo>
                      <a:pt x="78" y="200"/>
                    </a:lnTo>
                    <a:lnTo>
                      <a:pt x="85" y="200"/>
                    </a:lnTo>
                    <a:lnTo>
                      <a:pt x="93" y="201"/>
                    </a:lnTo>
                    <a:close/>
                  </a:path>
                </a:pathLst>
              </a:custGeom>
              <a:solidFill>
                <a:srgbClr val="DADEDC"/>
              </a:solidFill>
              <a:ln w="0">
                <a:solidFill>
                  <a:srgbClr val="000000"/>
                </a:solidFill>
                <a:round/>
                <a:headEnd/>
                <a:tailEnd/>
              </a:ln>
            </p:spPr>
            <p:txBody>
              <a:bodyPr/>
              <a:lstStyle/>
              <a:p>
                <a:pPr algn="ctr"/>
                <a:endParaRPr lang="en-US" sz="1800"/>
              </a:p>
            </p:txBody>
          </p:sp>
          <p:sp>
            <p:nvSpPr>
              <p:cNvPr id="309614" name="Freeform 531"/>
              <p:cNvSpPr>
                <a:spLocks/>
              </p:cNvSpPr>
              <p:nvPr/>
            </p:nvSpPr>
            <p:spPr bwMode="auto">
              <a:xfrm>
                <a:off x="4802" y="1345"/>
                <a:ext cx="8" cy="9"/>
              </a:xfrm>
              <a:custGeom>
                <a:avLst/>
                <a:gdLst>
                  <a:gd name="T0" fmla="*/ 3 w 186"/>
                  <a:gd name="T1" fmla="*/ 9 h 208"/>
                  <a:gd name="T2" fmla="*/ 4 w 186"/>
                  <a:gd name="T3" fmla="*/ 9 h 208"/>
                  <a:gd name="T4" fmla="*/ 5 w 186"/>
                  <a:gd name="T5" fmla="*/ 9 h 208"/>
                  <a:gd name="T6" fmla="*/ 6 w 186"/>
                  <a:gd name="T7" fmla="*/ 9 h 208"/>
                  <a:gd name="T8" fmla="*/ 6 w 186"/>
                  <a:gd name="T9" fmla="*/ 8 h 208"/>
                  <a:gd name="T10" fmla="*/ 7 w 186"/>
                  <a:gd name="T11" fmla="*/ 8 h 208"/>
                  <a:gd name="T12" fmla="*/ 8 w 186"/>
                  <a:gd name="T13" fmla="*/ 8 h 208"/>
                  <a:gd name="T14" fmla="*/ 8 w 186"/>
                  <a:gd name="T15" fmla="*/ 8 h 208"/>
                  <a:gd name="T16" fmla="*/ 6 w 186"/>
                  <a:gd name="T17" fmla="*/ 1 h 208"/>
                  <a:gd name="T18" fmla="*/ 6 w 186"/>
                  <a:gd name="T19" fmla="*/ 1 h 208"/>
                  <a:gd name="T20" fmla="*/ 6 w 186"/>
                  <a:gd name="T21" fmla="*/ 0 h 208"/>
                  <a:gd name="T22" fmla="*/ 6 w 186"/>
                  <a:gd name="T23" fmla="*/ 0 h 208"/>
                  <a:gd name="T24" fmla="*/ 5 w 186"/>
                  <a:gd name="T25" fmla="*/ 0 h 208"/>
                  <a:gd name="T26" fmla="*/ 5 w 186"/>
                  <a:gd name="T27" fmla="*/ 0 h 208"/>
                  <a:gd name="T28" fmla="*/ 4 w 186"/>
                  <a:gd name="T29" fmla="*/ 0 h 208"/>
                  <a:gd name="T30" fmla="*/ 4 w 186"/>
                  <a:gd name="T31" fmla="*/ 0 h 208"/>
                  <a:gd name="T32" fmla="*/ 3 w 186"/>
                  <a:gd name="T33" fmla="*/ 0 h 208"/>
                  <a:gd name="T34" fmla="*/ 2 w 186"/>
                  <a:gd name="T35" fmla="*/ 0 h 208"/>
                  <a:gd name="T36" fmla="*/ 2 w 186"/>
                  <a:gd name="T37" fmla="*/ 0 h 208"/>
                  <a:gd name="T38" fmla="*/ 1 w 186"/>
                  <a:gd name="T39" fmla="*/ 0 h 208"/>
                  <a:gd name="T40" fmla="*/ 1 w 186"/>
                  <a:gd name="T41" fmla="*/ 0 h 208"/>
                  <a:gd name="T42" fmla="*/ 1 w 186"/>
                  <a:gd name="T43" fmla="*/ 0 h 208"/>
                  <a:gd name="T44" fmla="*/ 0 w 186"/>
                  <a:gd name="T45" fmla="*/ 1 h 208"/>
                  <a:gd name="T46" fmla="*/ 0 w 186"/>
                  <a:gd name="T47" fmla="*/ 1 h 208"/>
                  <a:gd name="T48" fmla="*/ 0 w 186"/>
                  <a:gd name="T49" fmla="*/ 1 h 208"/>
                  <a:gd name="T50" fmla="*/ 0 w 186"/>
                  <a:gd name="T51" fmla="*/ 8 h 208"/>
                  <a:gd name="T52" fmla="*/ 0 w 186"/>
                  <a:gd name="T53" fmla="*/ 8 h 208"/>
                  <a:gd name="T54" fmla="*/ 0 w 186"/>
                  <a:gd name="T55" fmla="*/ 9 h 208"/>
                  <a:gd name="T56" fmla="*/ 1 w 186"/>
                  <a:gd name="T57" fmla="*/ 9 h 208"/>
                  <a:gd name="T58" fmla="*/ 1 w 186"/>
                  <a:gd name="T59" fmla="*/ 9 h 208"/>
                  <a:gd name="T60" fmla="*/ 2 w 186"/>
                  <a:gd name="T61" fmla="*/ 9 h 208"/>
                  <a:gd name="T62" fmla="*/ 2 w 186"/>
                  <a:gd name="T63" fmla="*/ 9 h 208"/>
                  <a:gd name="T64" fmla="*/ 3 w 186"/>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08"/>
                  <a:gd name="T101" fmla="*/ 186 w 186"/>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08">
                    <a:moveTo>
                      <a:pt x="70" y="208"/>
                    </a:moveTo>
                    <a:lnTo>
                      <a:pt x="77" y="207"/>
                    </a:lnTo>
                    <a:lnTo>
                      <a:pt x="86" y="207"/>
                    </a:lnTo>
                    <a:lnTo>
                      <a:pt x="95" y="205"/>
                    </a:lnTo>
                    <a:lnTo>
                      <a:pt x="104" y="204"/>
                    </a:lnTo>
                    <a:lnTo>
                      <a:pt x="114" y="202"/>
                    </a:lnTo>
                    <a:lnTo>
                      <a:pt x="124" y="200"/>
                    </a:lnTo>
                    <a:lnTo>
                      <a:pt x="133" y="198"/>
                    </a:lnTo>
                    <a:lnTo>
                      <a:pt x="142" y="196"/>
                    </a:lnTo>
                    <a:lnTo>
                      <a:pt x="151" y="193"/>
                    </a:lnTo>
                    <a:lnTo>
                      <a:pt x="159" y="190"/>
                    </a:lnTo>
                    <a:lnTo>
                      <a:pt x="167" y="188"/>
                    </a:lnTo>
                    <a:lnTo>
                      <a:pt x="173" y="185"/>
                    </a:lnTo>
                    <a:lnTo>
                      <a:pt x="178" y="183"/>
                    </a:lnTo>
                    <a:lnTo>
                      <a:pt x="182" y="180"/>
                    </a:lnTo>
                    <a:lnTo>
                      <a:pt x="185" y="177"/>
                    </a:lnTo>
                    <a:lnTo>
                      <a:pt x="186" y="175"/>
                    </a:lnTo>
                    <a:lnTo>
                      <a:pt x="141" y="20"/>
                    </a:lnTo>
                    <a:lnTo>
                      <a:pt x="140" y="16"/>
                    </a:lnTo>
                    <a:lnTo>
                      <a:pt x="139" y="15"/>
                    </a:lnTo>
                    <a:lnTo>
                      <a:pt x="137" y="13"/>
                    </a:lnTo>
                    <a:lnTo>
                      <a:pt x="135" y="11"/>
                    </a:lnTo>
                    <a:lnTo>
                      <a:pt x="132" y="9"/>
                    </a:lnTo>
                    <a:lnTo>
                      <a:pt x="129" y="8"/>
                    </a:lnTo>
                    <a:lnTo>
                      <a:pt x="125" y="6"/>
                    </a:lnTo>
                    <a:lnTo>
                      <a:pt x="119" y="5"/>
                    </a:lnTo>
                    <a:lnTo>
                      <a:pt x="114" y="4"/>
                    </a:lnTo>
                    <a:lnTo>
                      <a:pt x="109" y="3"/>
                    </a:lnTo>
                    <a:lnTo>
                      <a:pt x="103" y="2"/>
                    </a:lnTo>
                    <a:lnTo>
                      <a:pt x="97" y="1"/>
                    </a:lnTo>
                    <a:lnTo>
                      <a:pt x="91" y="0"/>
                    </a:lnTo>
                    <a:lnTo>
                      <a:pt x="83" y="0"/>
                    </a:lnTo>
                    <a:lnTo>
                      <a:pt x="77" y="0"/>
                    </a:lnTo>
                    <a:lnTo>
                      <a:pt x="70" y="0"/>
                    </a:lnTo>
                    <a:lnTo>
                      <a:pt x="62" y="0"/>
                    </a:lnTo>
                    <a:lnTo>
                      <a:pt x="56" y="0"/>
                    </a:lnTo>
                    <a:lnTo>
                      <a:pt x="49" y="0"/>
                    </a:lnTo>
                    <a:lnTo>
                      <a:pt x="42" y="1"/>
                    </a:lnTo>
                    <a:lnTo>
                      <a:pt x="36" y="2"/>
                    </a:lnTo>
                    <a:lnTo>
                      <a:pt x="30" y="3"/>
                    </a:lnTo>
                    <a:lnTo>
                      <a:pt x="25" y="4"/>
                    </a:lnTo>
                    <a:lnTo>
                      <a:pt x="20" y="5"/>
                    </a:lnTo>
                    <a:lnTo>
                      <a:pt x="16" y="7"/>
                    </a:lnTo>
                    <a:lnTo>
                      <a:pt x="12" y="8"/>
                    </a:lnTo>
                    <a:lnTo>
                      <a:pt x="9" y="10"/>
                    </a:lnTo>
                    <a:lnTo>
                      <a:pt x="5" y="12"/>
                    </a:lnTo>
                    <a:lnTo>
                      <a:pt x="3" y="14"/>
                    </a:lnTo>
                    <a:lnTo>
                      <a:pt x="1" y="17"/>
                    </a:lnTo>
                    <a:lnTo>
                      <a:pt x="0" y="20"/>
                    </a:lnTo>
                    <a:lnTo>
                      <a:pt x="0" y="23"/>
                    </a:lnTo>
                    <a:lnTo>
                      <a:pt x="0" y="191"/>
                    </a:lnTo>
                    <a:lnTo>
                      <a:pt x="0" y="192"/>
                    </a:lnTo>
                    <a:lnTo>
                      <a:pt x="1" y="194"/>
                    </a:lnTo>
                    <a:lnTo>
                      <a:pt x="3" y="195"/>
                    </a:lnTo>
                    <a:lnTo>
                      <a:pt x="5" y="197"/>
                    </a:lnTo>
                    <a:lnTo>
                      <a:pt x="9" y="198"/>
                    </a:lnTo>
                    <a:lnTo>
                      <a:pt x="12" y="199"/>
                    </a:lnTo>
                    <a:lnTo>
                      <a:pt x="16" y="201"/>
                    </a:lnTo>
                    <a:lnTo>
                      <a:pt x="20" y="202"/>
                    </a:lnTo>
                    <a:lnTo>
                      <a:pt x="25" y="203"/>
                    </a:lnTo>
                    <a:lnTo>
                      <a:pt x="30" y="204"/>
                    </a:lnTo>
                    <a:lnTo>
                      <a:pt x="36" y="205"/>
                    </a:lnTo>
                    <a:lnTo>
                      <a:pt x="42" y="206"/>
                    </a:lnTo>
                    <a:lnTo>
                      <a:pt x="49" y="207"/>
                    </a:lnTo>
                    <a:lnTo>
                      <a:pt x="56" y="207"/>
                    </a:lnTo>
                    <a:lnTo>
                      <a:pt x="62" y="207"/>
                    </a:lnTo>
                    <a:lnTo>
                      <a:pt x="70" y="208"/>
                    </a:lnTo>
                    <a:close/>
                  </a:path>
                </a:pathLst>
              </a:custGeom>
              <a:solidFill>
                <a:srgbClr val="DADEDC"/>
              </a:solidFill>
              <a:ln w="0">
                <a:solidFill>
                  <a:srgbClr val="000000"/>
                </a:solidFill>
                <a:round/>
                <a:headEnd/>
                <a:tailEnd/>
              </a:ln>
            </p:spPr>
            <p:txBody>
              <a:bodyPr/>
              <a:lstStyle/>
              <a:p>
                <a:pPr algn="ctr"/>
                <a:endParaRPr lang="en-US" sz="1800"/>
              </a:p>
            </p:txBody>
          </p:sp>
          <p:sp>
            <p:nvSpPr>
              <p:cNvPr id="309615" name="Freeform 532"/>
              <p:cNvSpPr>
                <a:spLocks/>
              </p:cNvSpPr>
              <p:nvPr/>
            </p:nvSpPr>
            <p:spPr bwMode="auto">
              <a:xfrm>
                <a:off x="4655" y="1344"/>
                <a:ext cx="146" cy="5"/>
              </a:xfrm>
              <a:custGeom>
                <a:avLst/>
                <a:gdLst>
                  <a:gd name="T0" fmla="*/ 139 w 3344"/>
                  <a:gd name="T1" fmla="*/ 5 h 98"/>
                  <a:gd name="T2" fmla="*/ 140 w 3344"/>
                  <a:gd name="T3" fmla="*/ 5 h 98"/>
                  <a:gd name="T4" fmla="*/ 142 w 3344"/>
                  <a:gd name="T5" fmla="*/ 5 h 98"/>
                  <a:gd name="T6" fmla="*/ 143 w 3344"/>
                  <a:gd name="T7" fmla="*/ 5 h 98"/>
                  <a:gd name="T8" fmla="*/ 144 w 3344"/>
                  <a:gd name="T9" fmla="*/ 4 h 98"/>
                  <a:gd name="T10" fmla="*/ 145 w 3344"/>
                  <a:gd name="T11" fmla="*/ 4 h 98"/>
                  <a:gd name="T12" fmla="*/ 146 w 3344"/>
                  <a:gd name="T13" fmla="*/ 4 h 98"/>
                  <a:gd name="T14" fmla="*/ 146 w 3344"/>
                  <a:gd name="T15" fmla="*/ 4 h 98"/>
                  <a:gd name="T16" fmla="*/ 146 w 3344"/>
                  <a:gd name="T17" fmla="*/ 2 h 98"/>
                  <a:gd name="T18" fmla="*/ 146 w 3344"/>
                  <a:gd name="T19" fmla="*/ 1 h 98"/>
                  <a:gd name="T20" fmla="*/ 145 w 3344"/>
                  <a:gd name="T21" fmla="*/ 1 h 98"/>
                  <a:gd name="T22" fmla="*/ 145 w 3344"/>
                  <a:gd name="T23" fmla="*/ 1 h 98"/>
                  <a:gd name="T24" fmla="*/ 144 w 3344"/>
                  <a:gd name="T25" fmla="*/ 0 h 98"/>
                  <a:gd name="T26" fmla="*/ 142 w 3344"/>
                  <a:gd name="T27" fmla="*/ 0 h 98"/>
                  <a:gd name="T28" fmla="*/ 141 w 3344"/>
                  <a:gd name="T29" fmla="*/ 0 h 98"/>
                  <a:gd name="T30" fmla="*/ 140 w 3344"/>
                  <a:gd name="T31" fmla="*/ 0 h 98"/>
                  <a:gd name="T32" fmla="*/ 138 w 3344"/>
                  <a:gd name="T33" fmla="*/ 0 h 98"/>
                  <a:gd name="T34" fmla="*/ 7 w 3344"/>
                  <a:gd name="T35" fmla="*/ 0 h 98"/>
                  <a:gd name="T36" fmla="*/ 6 w 3344"/>
                  <a:gd name="T37" fmla="*/ 0 h 98"/>
                  <a:gd name="T38" fmla="*/ 4 w 3344"/>
                  <a:gd name="T39" fmla="*/ 0 h 98"/>
                  <a:gd name="T40" fmla="*/ 3 w 3344"/>
                  <a:gd name="T41" fmla="*/ 0 h 98"/>
                  <a:gd name="T42" fmla="*/ 2 w 3344"/>
                  <a:gd name="T43" fmla="*/ 1 h 98"/>
                  <a:gd name="T44" fmla="*/ 1 w 3344"/>
                  <a:gd name="T45" fmla="*/ 1 h 98"/>
                  <a:gd name="T46" fmla="*/ 0 w 3344"/>
                  <a:gd name="T47" fmla="*/ 1 h 98"/>
                  <a:gd name="T48" fmla="*/ 0 w 3344"/>
                  <a:gd name="T49" fmla="*/ 1 h 98"/>
                  <a:gd name="T50" fmla="*/ 0 w 3344"/>
                  <a:gd name="T51" fmla="*/ 3 h 98"/>
                  <a:gd name="T52" fmla="*/ 0 w 3344"/>
                  <a:gd name="T53" fmla="*/ 4 h 98"/>
                  <a:gd name="T54" fmla="*/ 1 w 3344"/>
                  <a:gd name="T55" fmla="*/ 4 h 98"/>
                  <a:gd name="T56" fmla="*/ 1 w 3344"/>
                  <a:gd name="T57" fmla="*/ 4 h 98"/>
                  <a:gd name="T58" fmla="*/ 2 w 3344"/>
                  <a:gd name="T59" fmla="*/ 4 h 98"/>
                  <a:gd name="T60" fmla="*/ 3 w 3344"/>
                  <a:gd name="T61" fmla="*/ 5 h 98"/>
                  <a:gd name="T62" fmla="*/ 5 w 3344"/>
                  <a:gd name="T63" fmla="*/ 5 h 98"/>
                  <a:gd name="T64" fmla="*/ 6 w 3344"/>
                  <a:gd name="T65" fmla="*/ 5 h 98"/>
                  <a:gd name="T66" fmla="*/ 8 w 3344"/>
                  <a:gd name="T67" fmla="*/ 5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44"/>
                  <a:gd name="T103" fmla="*/ 0 h 98"/>
                  <a:gd name="T104" fmla="*/ 3344 w 3344"/>
                  <a:gd name="T105" fmla="*/ 98 h 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44" h="98">
                    <a:moveTo>
                      <a:pt x="3160" y="98"/>
                    </a:moveTo>
                    <a:lnTo>
                      <a:pt x="3178" y="97"/>
                    </a:lnTo>
                    <a:lnTo>
                      <a:pt x="3197" y="97"/>
                    </a:lnTo>
                    <a:lnTo>
                      <a:pt x="3214" y="96"/>
                    </a:lnTo>
                    <a:lnTo>
                      <a:pt x="3231" y="95"/>
                    </a:lnTo>
                    <a:lnTo>
                      <a:pt x="3247" y="94"/>
                    </a:lnTo>
                    <a:lnTo>
                      <a:pt x="3262" y="92"/>
                    </a:lnTo>
                    <a:lnTo>
                      <a:pt x="3276" y="90"/>
                    </a:lnTo>
                    <a:lnTo>
                      <a:pt x="3289" y="88"/>
                    </a:lnTo>
                    <a:lnTo>
                      <a:pt x="3301" y="86"/>
                    </a:lnTo>
                    <a:lnTo>
                      <a:pt x="3312" y="84"/>
                    </a:lnTo>
                    <a:lnTo>
                      <a:pt x="3321" y="81"/>
                    </a:lnTo>
                    <a:lnTo>
                      <a:pt x="3328" y="79"/>
                    </a:lnTo>
                    <a:lnTo>
                      <a:pt x="3334" y="76"/>
                    </a:lnTo>
                    <a:lnTo>
                      <a:pt x="3339" y="73"/>
                    </a:lnTo>
                    <a:lnTo>
                      <a:pt x="3343" y="69"/>
                    </a:lnTo>
                    <a:lnTo>
                      <a:pt x="3344" y="66"/>
                    </a:lnTo>
                    <a:lnTo>
                      <a:pt x="3344" y="32"/>
                    </a:lnTo>
                    <a:lnTo>
                      <a:pt x="3343" y="27"/>
                    </a:lnTo>
                    <a:lnTo>
                      <a:pt x="3339" y="24"/>
                    </a:lnTo>
                    <a:lnTo>
                      <a:pt x="3334" y="21"/>
                    </a:lnTo>
                    <a:lnTo>
                      <a:pt x="3328" y="18"/>
                    </a:lnTo>
                    <a:lnTo>
                      <a:pt x="3321" y="15"/>
                    </a:lnTo>
                    <a:lnTo>
                      <a:pt x="3312" y="13"/>
                    </a:lnTo>
                    <a:lnTo>
                      <a:pt x="3301" y="10"/>
                    </a:lnTo>
                    <a:lnTo>
                      <a:pt x="3289" y="8"/>
                    </a:lnTo>
                    <a:lnTo>
                      <a:pt x="3276" y="6"/>
                    </a:lnTo>
                    <a:lnTo>
                      <a:pt x="3262" y="5"/>
                    </a:lnTo>
                    <a:lnTo>
                      <a:pt x="3247" y="3"/>
                    </a:lnTo>
                    <a:lnTo>
                      <a:pt x="3231" y="2"/>
                    </a:lnTo>
                    <a:lnTo>
                      <a:pt x="3214" y="1"/>
                    </a:lnTo>
                    <a:lnTo>
                      <a:pt x="3197" y="0"/>
                    </a:lnTo>
                    <a:lnTo>
                      <a:pt x="3178" y="0"/>
                    </a:lnTo>
                    <a:lnTo>
                      <a:pt x="3160" y="0"/>
                    </a:lnTo>
                    <a:lnTo>
                      <a:pt x="183" y="0"/>
                    </a:lnTo>
                    <a:lnTo>
                      <a:pt x="163" y="0"/>
                    </a:lnTo>
                    <a:lnTo>
                      <a:pt x="146" y="0"/>
                    </a:lnTo>
                    <a:lnTo>
                      <a:pt x="129" y="1"/>
                    </a:lnTo>
                    <a:lnTo>
                      <a:pt x="111" y="2"/>
                    </a:lnTo>
                    <a:lnTo>
                      <a:pt x="96" y="3"/>
                    </a:lnTo>
                    <a:lnTo>
                      <a:pt x="80" y="5"/>
                    </a:lnTo>
                    <a:lnTo>
                      <a:pt x="66" y="6"/>
                    </a:lnTo>
                    <a:lnTo>
                      <a:pt x="54" y="8"/>
                    </a:lnTo>
                    <a:lnTo>
                      <a:pt x="41" y="10"/>
                    </a:lnTo>
                    <a:lnTo>
                      <a:pt x="31" y="13"/>
                    </a:lnTo>
                    <a:lnTo>
                      <a:pt x="22" y="15"/>
                    </a:lnTo>
                    <a:lnTo>
                      <a:pt x="15" y="18"/>
                    </a:lnTo>
                    <a:lnTo>
                      <a:pt x="8" y="21"/>
                    </a:lnTo>
                    <a:lnTo>
                      <a:pt x="3" y="24"/>
                    </a:lnTo>
                    <a:lnTo>
                      <a:pt x="0" y="27"/>
                    </a:lnTo>
                    <a:lnTo>
                      <a:pt x="0" y="32"/>
                    </a:lnTo>
                    <a:lnTo>
                      <a:pt x="0" y="66"/>
                    </a:lnTo>
                    <a:lnTo>
                      <a:pt x="0" y="69"/>
                    </a:lnTo>
                    <a:lnTo>
                      <a:pt x="3" y="73"/>
                    </a:lnTo>
                    <a:lnTo>
                      <a:pt x="8" y="76"/>
                    </a:lnTo>
                    <a:lnTo>
                      <a:pt x="15" y="79"/>
                    </a:lnTo>
                    <a:lnTo>
                      <a:pt x="22" y="81"/>
                    </a:lnTo>
                    <a:lnTo>
                      <a:pt x="31" y="84"/>
                    </a:lnTo>
                    <a:lnTo>
                      <a:pt x="41" y="86"/>
                    </a:lnTo>
                    <a:lnTo>
                      <a:pt x="54" y="88"/>
                    </a:lnTo>
                    <a:lnTo>
                      <a:pt x="66" y="90"/>
                    </a:lnTo>
                    <a:lnTo>
                      <a:pt x="80" y="92"/>
                    </a:lnTo>
                    <a:lnTo>
                      <a:pt x="96" y="94"/>
                    </a:lnTo>
                    <a:lnTo>
                      <a:pt x="111" y="95"/>
                    </a:lnTo>
                    <a:lnTo>
                      <a:pt x="129" y="96"/>
                    </a:lnTo>
                    <a:lnTo>
                      <a:pt x="146" y="97"/>
                    </a:lnTo>
                    <a:lnTo>
                      <a:pt x="163" y="97"/>
                    </a:lnTo>
                    <a:lnTo>
                      <a:pt x="183" y="98"/>
                    </a:lnTo>
                    <a:lnTo>
                      <a:pt x="3160" y="98"/>
                    </a:lnTo>
                    <a:close/>
                  </a:path>
                </a:pathLst>
              </a:custGeom>
              <a:solidFill>
                <a:srgbClr val="F2EEEA"/>
              </a:solidFill>
              <a:ln w="0">
                <a:solidFill>
                  <a:srgbClr val="000000"/>
                </a:solidFill>
                <a:round/>
                <a:headEnd/>
                <a:tailEnd/>
              </a:ln>
            </p:spPr>
            <p:txBody>
              <a:bodyPr/>
              <a:lstStyle/>
              <a:p>
                <a:pPr algn="ctr"/>
                <a:endParaRPr lang="en-US" sz="1800"/>
              </a:p>
            </p:txBody>
          </p:sp>
          <p:sp>
            <p:nvSpPr>
              <p:cNvPr id="309616" name="Freeform 533"/>
              <p:cNvSpPr>
                <a:spLocks/>
              </p:cNvSpPr>
              <p:nvPr/>
            </p:nvSpPr>
            <p:spPr bwMode="auto">
              <a:xfrm>
                <a:off x="4722" y="1274"/>
                <a:ext cx="133" cy="12"/>
              </a:xfrm>
              <a:custGeom>
                <a:avLst/>
                <a:gdLst>
                  <a:gd name="T0" fmla="*/ 130 w 3075"/>
                  <a:gd name="T1" fmla="*/ 12 h 283"/>
                  <a:gd name="T2" fmla="*/ 130 w 3075"/>
                  <a:gd name="T3" fmla="*/ 12 h 283"/>
                  <a:gd name="T4" fmla="*/ 131 w 3075"/>
                  <a:gd name="T5" fmla="*/ 12 h 283"/>
                  <a:gd name="T6" fmla="*/ 132 w 3075"/>
                  <a:gd name="T7" fmla="*/ 11 h 283"/>
                  <a:gd name="T8" fmla="*/ 132 w 3075"/>
                  <a:gd name="T9" fmla="*/ 11 h 283"/>
                  <a:gd name="T10" fmla="*/ 133 w 3075"/>
                  <a:gd name="T11" fmla="*/ 10 h 283"/>
                  <a:gd name="T12" fmla="*/ 133 w 3075"/>
                  <a:gd name="T13" fmla="*/ 10 h 283"/>
                  <a:gd name="T14" fmla="*/ 133 w 3075"/>
                  <a:gd name="T15" fmla="*/ 9 h 283"/>
                  <a:gd name="T16" fmla="*/ 132 w 3075"/>
                  <a:gd name="T17" fmla="*/ 3 h 283"/>
                  <a:gd name="T18" fmla="*/ 132 w 3075"/>
                  <a:gd name="T19" fmla="*/ 2 h 283"/>
                  <a:gd name="T20" fmla="*/ 132 w 3075"/>
                  <a:gd name="T21" fmla="*/ 2 h 283"/>
                  <a:gd name="T22" fmla="*/ 132 w 3075"/>
                  <a:gd name="T23" fmla="*/ 1 h 283"/>
                  <a:gd name="T24" fmla="*/ 131 w 3075"/>
                  <a:gd name="T25" fmla="*/ 1 h 283"/>
                  <a:gd name="T26" fmla="*/ 131 w 3075"/>
                  <a:gd name="T27" fmla="*/ 0 h 283"/>
                  <a:gd name="T28" fmla="*/ 131 w 3075"/>
                  <a:gd name="T29" fmla="*/ 0 h 283"/>
                  <a:gd name="T30" fmla="*/ 130 w 3075"/>
                  <a:gd name="T31" fmla="*/ 0 h 283"/>
                  <a:gd name="T32" fmla="*/ 130 w 3075"/>
                  <a:gd name="T33" fmla="*/ 0 h 283"/>
                  <a:gd name="T34" fmla="*/ 3 w 3075"/>
                  <a:gd name="T35" fmla="*/ 0 h 283"/>
                  <a:gd name="T36" fmla="*/ 3 w 3075"/>
                  <a:gd name="T37" fmla="*/ 0 h 283"/>
                  <a:gd name="T38" fmla="*/ 2 w 3075"/>
                  <a:gd name="T39" fmla="*/ 0 h 283"/>
                  <a:gd name="T40" fmla="*/ 2 w 3075"/>
                  <a:gd name="T41" fmla="*/ 1 h 283"/>
                  <a:gd name="T42" fmla="*/ 1 w 3075"/>
                  <a:gd name="T43" fmla="*/ 1 h 283"/>
                  <a:gd name="T44" fmla="*/ 1 w 3075"/>
                  <a:gd name="T45" fmla="*/ 1 h 283"/>
                  <a:gd name="T46" fmla="*/ 1 w 3075"/>
                  <a:gd name="T47" fmla="*/ 2 h 283"/>
                  <a:gd name="T48" fmla="*/ 1 w 3075"/>
                  <a:gd name="T49" fmla="*/ 3 h 283"/>
                  <a:gd name="T50" fmla="*/ 0 w 3075"/>
                  <a:gd name="T51" fmla="*/ 9 h 283"/>
                  <a:gd name="T52" fmla="*/ 0 w 3075"/>
                  <a:gd name="T53" fmla="*/ 10 h 283"/>
                  <a:gd name="T54" fmla="*/ 0 w 3075"/>
                  <a:gd name="T55" fmla="*/ 10 h 283"/>
                  <a:gd name="T56" fmla="*/ 1 w 3075"/>
                  <a:gd name="T57" fmla="*/ 11 h 283"/>
                  <a:gd name="T58" fmla="*/ 1 w 3075"/>
                  <a:gd name="T59" fmla="*/ 11 h 283"/>
                  <a:gd name="T60" fmla="*/ 2 w 3075"/>
                  <a:gd name="T61" fmla="*/ 11 h 283"/>
                  <a:gd name="T62" fmla="*/ 2 w 3075"/>
                  <a:gd name="T63" fmla="*/ 12 h 283"/>
                  <a:gd name="T64" fmla="*/ 3 w 3075"/>
                  <a:gd name="T65" fmla="*/ 12 h 283"/>
                  <a:gd name="T66" fmla="*/ 3 w 3075"/>
                  <a:gd name="T67" fmla="*/ 12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75"/>
                  <a:gd name="T103" fmla="*/ 0 h 283"/>
                  <a:gd name="T104" fmla="*/ 3075 w 3075"/>
                  <a:gd name="T105" fmla="*/ 283 h 2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75" h="283">
                    <a:moveTo>
                      <a:pt x="2998" y="283"/>
                    </a:moveTo>
                    <a:lnTo>
                      <a:pt x="3004" y="282"/>
                    </a:lnTo>
                    <a:lnTo>
                      <a:pt x="3010" y="281"/>
                    </a:lnTo>
                    <a:lnTo>
                      <a:pt x="3016" y="280"/>
                    </a:lnTo>
                    <a:lnTo>
                      <a:pt x="3024" y="277"/>
                    </a:lnTo>
                    <a:lnTo>
                      <a:pt x="3030" y="274"/>
                    </a:lnTo>
                    <a:lnTo>
                      <a:pt x="3036" y="271"/>
                    </a:lnTo>
                    <a:lnTo>
                      <a:pt x="3042" y="267"/>
                    </a:lnTo>
                    <a:lnTo>
                      <a:pt x="3048" y="263"/>
                    </a:lnTo>
                    <a:lnTo>
                      <a:pt x="3053" y="258"/>
                    </a:lnTo>
                    <a:lnTo>
                      <a:pt x="3058" y="252"/>
                    </a:lnTo>
                    <a:lnTo>
                      <a:pt x="3064" y="247"/>
                    </a:lnTo>
                    <a:lnTo>
                      <a:pt x="3067" y="241"/>
                    </a:lnTo>
                    <a:lnTo>
                      <a:pt x="3070" y="235"/>
                    </a:lnTo>
                    <a:lnTo>
                      <a:pt x="3073" y="229"/>
                    </a:lnTo>
                    <a:lnTo>
                      <a:pt x="3074" y="223"/>
                    </a:lnTo>
                    <a:lnTo>
                      <a:pt x="3075" y="217"/>
                    </a:lnTo>
                    <a:lnTo>
                      <a:pt x="3057" y="69"/>
                    </a:lnTo>
                    <a:lnTo>
                      <a:pt x="3056" y="62"/>
                    </a:lnTo>
                    <a:lnTo>
                      <a:pt x="3055" y="55"/>
                    </a:lnTo>
                    <a:lnTo>
                      <a:pt x="3054" y="48"/>
                    </a:lnTo>
                    <a:lnTo>
                      <a:pt x="3052" y="41"/>
                    </a:lnTo>
                    <a:lnTo>
                      <a:pt x="3049" y="36"/>
                    </a:lnTo>
                    <a:lnTo>
                      <a:pt x="3047" y="30"/>
                    </a:lnTo>
                    <a:lnTo>
                      <a:pt x="3043" y="25"/>
                    </a:lnTo>
                    <a:lnTo>
                      <a:pt x="3040" y="20"/>
                    </a:lnTo>
                    <a:lnTo>
                      <a:pt x="3035" y="16"/>
                    </a:lnTo>
                    <a:lnTo>
                      <a:pt x="3031" y="11"/>
                    </a:lnTo>
                    <a:lnTo>
                      <a:pt x="3026" y="8"/>
                    </a:lnTo>
                    <a:lnTo>
                      <a:pt x="3020" y="5"/>
                    </a:lnTo>
                    <a:lnTo>
                      <a:pt x="3015" y="3"/>
                    </a:lnTo>
                    <a:lnTo>
                      <a:pt x="3009" y="1"/>
                    </a:lnTo>
                    <a:lnTo>
                      <a:pt x="3003" y="0"/>
                    </a:lnTo>
                    <a:lnTo>
                      <a:pt x="2998" y="0"/>
                    </a:lnTo>
                    <a:lnTo>
                      <a:pt x="77" y="0"/>
                    </a:lnTo>
                    <a:lnTo>
                      <a:pt x="71" y="0"/>
                    </a:lnTo>
                    <a:lnTo>
                      <a:pt x="65" y="1"/>
                    </a:lnTo>
                    <a:lnTo>
                      <a:pt x="59" y="3"/>
                    </a:lnTo>
                    <a:lnTo>
                      <a:pt x="54" y="5"/>
                    </a:lnTo>
                    <a:lnTo>
                      <a:pt x="49" y="8"/>
                    </a:lnTo>
                    <a:lnTo>
                      <a:pt x="44" y="11"/>
                    </a:lnTo>
                    <a:lnTo>
                      <a:pt x="40" y="16"/>
                    </a:lnTo>
                    <a:lnTo>
                      <a:pt x="35" y="20"/>
                    </a:lnTo>
                    <a:lnTo>
                      <a:pt x="31" y="25"/>
                    </a:lnTo>
                    <a:lnTo>
                      <a:pt x="28" y="30"/>
                    </a:lnTo>
                    <a:lnTo>
                      <a:pt x="25" y="35"/>
                    </a:lnTo>
                    <a:lnTo>
                      <a:pt x="23" y="41"/>
                    </a:lnTo>
                    <a:lnTo>
                      <a:pt x="21" y="47"/>
                    </a:lnTo>
                    <a:lnTo>
                      <a:pt x="20" y="53"/>
                    </a:lnTo>
                    <a:lnTo>
                      <a:pt x="19" y="61"/>
                    </a:lnTo>
                    <a:lnTo>
                      <a:pt x="19" y="68"/>
                    </a:lnTo>
                    <a:lnTo>
                      <a:pt x="0" y="216"/>
                    </a:lnTo>
                    <a:lnTo>
                      <a:pt x="0" y="222"/>
                    </a:lnTo>
                    <a:lnTo>
                      <a:pt x="2" y="229"/>
                    </a:lnTo>
                    <a:lnTo>
                      <a:pt x="5" y="235"/>
                    </a:lnTo>
                    <a:lnTo>
                      <a:pt x="8" y="241"/>
                    </a:lnTo>
                    <a:lnTo>
                      <a:pt x="11" y="247"/>
                    </a:lnTo>
                    <a:lnTo>
                      <a:pt x="16" y="252"/>
                    </a:lnTo>
                    <a:lnTo>
                      <a:pt x="21" y="258"/>
                    </a:lnTo>
                    <a:lnTo>
                      <a:pt x="26" y="263"/>
                    </a:lnTo>
                    <a:lnTo>
                      <a:pt x="32" y="267"/>
                    </a:lnTo>
                    <a:lnTo>
                      <a:pt x="38" y="271"/>
                    </a:lnTo>
                    <a:lnTo>
                      <a:pt x="45" y="274"/>
                    </a:lnTo>
                    <a:lnTo>
                      <a:pt x="51" y="277"/>
                    </a:lnTo>
                    <a:lnTo>
                      <a:pt x="58" y="279"/>
                    </a:lnTo>
                    <a:lnTo>
                      <a:pt x="64" y="281"/>
                    </a:lnTo>
                    <a:lnTo>
                      <a:pt x="70" y="282"/>
                    </a:lnTo>
                    <a:lnTo>
                      <a:pt x="77" y="283"/>
                    </a:lnTo>
                    <a:lnTo>
                      <a:pt x="2998" y="283"/>
                    </a:lnTo>
                    <a:close/>
                  </a:path>
                </a:pathLst>
              </a:custGeom>
              <a:solidFill>
                <a:srgbClr val="7F7F7F"/>
              </a:solidFill>
              <a:ln w="0">
                <a:solidFill>
                  <a:srgbClr val="000000"/>
                </a:solidFill>
                <a:round/>
                <a:headEnd/>
                <a:tailEnd/>
              </a:ln>
            </p:spPr>
            <p:txBody>
              <a:bodyPr/>
              <a:lstStyle/>
              <a:p>
                <a:pPr algn="ctr"/>
                <a:endParaRPr lang="en-US" sz="1800"/>
              </a:p>
            </p:txBody>
          </p:sp>
          <p:sp>
            <p:nvSpPr>
              <p:cNvPr id="309617" name="Freeform 534"/>
              <p:cNvSpPr>
                <a:spLocks/>
              </p:cNvSpPr>
              <p:nvPr/>
            </p:nvSpPr>
            <p:spPr bwMode="auto">
              <a:xfrm>
                <a:off x="4830" y="1274"/>
                <a:ext cx="24" cy="12"/>
              </a:xfrm>
              <a:custGeom>
                <a:avLst/>
                <a:gdLst>
                  <a:gd name="T0" fmla="*/ 0 w 559"/>
                  <a:gd name="T1" fmla="*/ 9 h 269"/>
                  <a:gd name="T2" fmla="*/ 0 w 559"/>
                  <a:gd name="T3" fmla="*/ 10 h 269"/>
                  <a:gd name="T4" fmla="*/ 0 w 559"/>
                  <a:gd name="T5" fmla="*/ 10 h 269"/>
                  <a:gd name="T6" fmla="*/ 1 w 559"/>
                  <a:gd name="T7" fmla="*/ 11 h 269"/>
                  <a:gd name="T8" fmla="*/ 1 w 559"/>
                  <a:gd name="T9" fmla="*/ 11 h 269"/>
                  <a:gd name="T10" fmla="*/ 2 w 559"/>
                  <a:gd name="T11" fmla="*/ 12 h 269"/>
                  <a:gd name="T12" fmla="*/ 2 w 559"/>
                  <a:gd name="T13" fmla="*/ 12 h 269"/>
                  <a:gd name="T14" fmla="*/ 3 w 559"/>
                  <a:gd name="T15" fmla="*/ 12 h 269"/>
                  <a:gd name="T16" fmla="*/ 21 w 559"/>
                  <a:gd name="T17" fmla="*/ 12 h 269"/>
                  <a:gd name="T18" fmla="*/ 21 w 559"/>
                  <a:gd name="T19" fmla="*/ 12 h 269"/>
                  <a:gd name="T20" fmla="*/ 22 w 559"/>
                  <a:gd name="T21" fmla="*/ 12 h 269"/>
                  <a:gd name="T22" fmla="*/ 22 w 559"/>
                  <a:gd name="T23" fmla="*/ 12 h 269"/>
                  <a:gd name="T24" fmla="*/ 23 w 559"/>
                  <a:gd name="T25" fmla="*/ 11 h 269"/>
                  <a:gd name="T26" fmla="*/ 23 w 559"/>
                  <a:gd name="T27" fmla="*/ 11 h 269"/>
                  <a:gd name="T28" fmla="*/ 24 w 559"/>
                  <a:gd name="T29" fmla="*/ 10 h 269"/>
                  <a:gd name="T30" fmla="*/ 24 w 559"/>
                  <a:gd name="T31" fmla="*/ 10 h 269"/>
                  <a:gd name="T32" fmla="*/ 24 w 559"/>
                  <a:gd name="T33" fmla="*/ 9 h 269"/>
                  <a:gd name="T34" fmla="*/ 23 w 559"/>
                  <a:gd name="T35" fmla="*/ 3 h 269"/>
                  <a:gd name="T36" fmla="*/ 23 w 559"/>
                  <a:gd name="T37" fmla="*/ 2 h 269"/>
                  <a:gd name="T38" fmla="*/ 23 w 559"/>
                  <a:gd name="T39" fmla="*/ 1 h 269"/>
                  <a:gd name="T40" fmla="*/ 23 w 559"/>
                  <a:gd name="T41" fmla="*/ 1 h 269"/>
                  <a:gd name="T42" fmla="*/ 22 w 559"/>
                  <a:gd name="T43" fmla="*/ 1 h 269"/>
                  <a:gd name="T44" fmla="*/ 22 w 559"/>
                  <a:gd name="T45" fmla="*/ 0 h 269"/>
                  <a:gd name="T46" fmla="*/ 22 w 559"/>
                  <a:gd name="T47" fmla="*/ 0 h 269"/>
                  <a:gd name="T48" fmla="*/ 21 w 559"/>
                  <a:gd name="T49" fmla="*/ 0 h 269"/>
                  <a:gd name="T50" fmla="*/ 3 w 559"/>
                  <a:gd name="T51" fmla="*/ 0 h 269"/>
                  <a:gd name="T52" fmla="*/ 3 w 559"/>
                  <a:gd name="T53" fmla="*/ 0 h 269"/>
                  <a:gd name="T54" fmla="*/ 2 w 559"/>
                  <a:gd name="T55" fmla="*/ 0 h 269"/>
                  <a:gd name="T56" fmla="*/ 2 w 559"/>
                  <a:gd name="T57" fmla="*/ 0 h 269"/>
                  <a:gd name="T58" fmla="*/ 1 w 559"/>
                  <a:gd name="T59" fmla="*/ 1 h 269"/>
                  <a:gd name="T60" fmla="*/ 1 w 559"/>
                  <a:gd name="T61" fmla="*/ 1 h 269"/>
                  <a:gd name="T62" fmla="*/ 1 w 559"/>
                  <a:gd name="T63" fmla="*/ 2 h 269"/>
                  <a:gd name="T64" fmla="*/ 1 w 559"/>
                  <a:gd name="T65" fmla="*/ 2 h 269"/>
                  <a:gd name="T66" fmla="*/ 1 w 559"/>
                  <a:gd name="T67" fmla="*/ 3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9"/>
                  <a:gd name="T103" fmla="*/ 0 h 269"/>
                  <a:gd name="T104" fmla="*/ 559 w 559"/>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9" h="269">
                    <a:moveTo>
                      <a:pt x="0" y="204"/>
                    </a:moveTo>
                    <a:lnTo>
                      <a:pt x="0" y="211"/>
                    </a:lnTo>
                    <a:lnTo>
                      <a:pt x="1" y="217"/>
                    </a:lnTo>
                    <a:lnTo>
                      <a:pt x="3" y="223"/>
                    </a:lnTo>
                    <a:lnTo>
                      <a:pt x="6" y="229"/>
                    </a:lnTo>
                    <a:lnTo>
                      <a:pt x="10" y="235"/>
                    </a:lnTo>
                    <a:lnTo>
                      <a:pt x="14" y="240"/>
                    </a:lnTo>
                    <a:lnTo>
                      <a:pt x="18" y="245"/>
                    </a:lnTo>
                    <a:lnTo>
                      <a:pt x="24" y="250"/>
                    </a:lnTo>
                    <a:lnTo>
                      <a:pt x="30" y="254"/>
                    </a:lnTo>
                    <a:lnTo>
                      <a:pt x="35" y="258"/>
                    </a:lnTo>
                    <a:lnTo>
                      <a:pt x="41" y="261"/>
                    </a:lnTo>
                    <a:lnTo>
                      <a:pt x="47" y="264"/>
                    </a:lnTo>
                    <a:lnTo>
                      <a:pt x="53" y="266"/>
                    </a:lnTo>
                    <a:lnTo>
                      <a:pt x="61" y="267"/>
                    </a:lnTo>
                    <a:lnTo>
                      <a:pt x="67" y="268"/>
                    </a:lnTo>
                    <a:lnTo>
                      <a:pt x="73" y="269"/>
                    </a:lnTo>
                    <a:lnTo>
                      <a:pt x="487" y="269"/>
                    </a:lnTo>
                    <a:lnTo>
                      <a:pt x="492" y="268"/>
                    </a:lnTo>
                    <a:lnTo>
                      <a:pt x="498" y="267"/>
                    </a:lnTo>
                    <a:lnTo>
                      <a:pt x="504" y="266"/>
                    </a:lnTo>
                    <a:lnTo>
                      <a:pt x="510" y="264"/>
                    </a:lnTo>
                    <a:lnTo>
                      <a:pt x="516" y="261"/>
                    </a:lnTo>
                    <a:lnTo>
                      <a:pt x="522" y="258"/>
                    </a:lnTo>
                    <a:lnTo>
                      <a:pt x="529" y="254"/>
                    </a:lnTo>
                    <a:lnTo>
                      <a:pt x="534" y="250"/>
                    </a:lnTo>
                    <a:lnTo>
                      <a:pt x="539" y="245"/>
                    </a:lnTo>
                    <a:lnTo>
                      <a:pt x="544" y="240"/>
                    </a:lnTo>
                    <a:lnTo>
                      <a:pt x="548" y="235"/>
                    </a:lnTo>
                    <a:lnTo>
                      <a:pt x="552" y="229"/>
                    </a:lnTo>
                    <a:lnTo>
                      <a:pt x="555" y="223"/>
                    </a:lnTo>
                    <a:lnTo>
                      <a:pt x="557" y="217"/>
                    </a:lnTo>
                    <a:lnTo>
                      <a:pt x="558" y="211"/>
                    </a:lnTo>
                    <a:lnTo>
                      <a:pt x="559" y="204"/>
                    </a:lnTo>
                    <a:lnTo>
                      <a:pt x="543" y="64"/>
                    </a:lnTo>
                    <a:lnTo>
                      <a:pt x="542" y="57"/>
                    </a:lnTo>
                    <a:lnTo>
                      <a:pt x="541" y="51"/>
                    </a:lnTo>
                    <a:lnTo>
                      <a:pt x="540" y="44"/>
                    </a:lnTo>
                    <a:lnTo>
                      <a:pt x="538" y="38"/>
                    </a:lnTo>
                    <a:lnTo>
                      <a:pt x="536" y="33"/>
                    </a:lnTo>
                    <a:lnTo>
                      <a:pt x="533" y="28"/>
                    </a:lnTo>
                    <a:lnTo>
                      <a:pt x="530" y="23"/>
                    </a:lnTo>
                    <a:lnTo>
                      <a:pt x="526" y="19"/>
                    </a:lnTo>
                    <a:lnTo>
                      <a:pt x="521" y="15"/>
                    </a:lnTo>
                    <a:lnTo>
                      <a:pt x="517" y="11"/>
                    </a:lnTo>
                    <a:lnTo>
                      <a:pt x="513" y="7"/>
                    </a:lnTo>
                    <a:lnTo>
                      <a:pt x="508" y="4"/>
                    </a:lnTo>
                    <a:lnTo>
                      <a:pt x="503" y="2"/>
                    </a:lnTo>
                    <a:lnTo>
                      <a:pt x="497" y="1"/>
                    </a:lnTo>
                    <a:lnTo>
                      <a:pt x="492" y="0"/>
                    </a:lnTo>
                    <a:lnTo>
                      <a:pt x="487" y="0"/>
                    </a:lnTo>
                    <a:lnTo>
                      <a:pt x="73" y="0"/>
                    </a:lnTo>
                    <a:lnTo>
                      <a:pt x="67" y="0"/>
                    </a:lnTo>
                    <a:lnTo>
                      <a:pt x="61" y="1"/>
                    </a:lnTo>
                    <a:lnTo>
                      <a:pt x="55" y="2"/>
                    </a:lnTo>
                    <a:lnTo>
                      <a:pt x="50" y="4"/>
                    </a:lnTo>
                    <a:lnTo>
                      <a:pt x="45" y="7"/>
                    </a:lnTo>
                    <a:lnTo>
                      <a:pt x="40" y="11"/>
                    </a:lnTo>
                    <a:lnTo>
                      <a:pt x="36" y="15"/>
                    </a:lnTo>
                    <a:lnTo>
                      <a:pt x="32" y="19"/>
                    </a:lnTo>
                    <a:lnTo>
                      <a:pt x="29" y="23"/>
                    </a:lnTo>
                    <a:lnTo>
                      <a:pt x="26" y="28"/>
                    </a:lnTo>
                    <a:lnTo>
                      <a:pt x="23" y="33"/>
                    </a:lnTo>
                    <a:lnTo>
                      <a:pt x="20" y="38"/>
                    </a:lnTo>
                    <a:lnTo>
                      <a:pt x="18" y="44"/>
                    </a:lnTo>
                    <a:lnTo>
                      <a:pt x="17" y="51"/>
                    </a:lnTo>
                    <a:lnTo>
                      <a:pt x="16" y="57"/>
                    </a:lnTo>
                    <a:lnTo>
                      <a:pt x="16" y="64"/>
                    </a:lnTo>
                    <a:lnTo>
                      <a:pt x="0" y="204"/>
                    </a:lnTo>
                    <a:close/>
                  </a:path>
                </a:pathLst>
              </a:custGeom>
              <a:solidFill>
                <a:srgbClr val="F7F5F2"/>
              </a:solidFill>
              <a:ln w="0">
                <a:solidFill>
                  <a:srgbClr val="000000"/>
                </a:solidFill>
                <a:round/>
                <a:headEnd/>
                <a:tailEnd/>
              </a:ln>
            </p:spPr>
            <p:txBody>
              <a:bodyPr/>
              <a:lstStyle/>
              <a:p>
                <a:pPr algn="ctr"/>
                <a:endParaRPr lang="en-US" sz="1800"/>
              </a:p>
            </p:txBody>
          </p:sp>
          <p:sp>
            <p:nvSpPr>
              <p:cNvPr id="309618" name="Freeform 535"/>
              <p:cNvSpPr>
                <a:spLocks/>
              </p:cNvSpPr>
              <p:nvPr/>
            </p:nvSpPr>
            <p:spPr bwMode="auto">
              <a:xfrm>
                <a:off x="4833" y="1279"/>
                <a:ext cx="18" cy="6"/>
              </a:xfrm>
              <a:custGeom>
                <a:avLst/>
                <a:gdLst>
                  <a:gd name="T0" fmla="*/ 18 w 412"/>
                  <a:gd name="T1" fmla="*/ 3 h 121"/>
                  <a:gd name="T2" fmla="*/ 18 w 412"/>
                  <a:gd name="T3" fmla="*/ 3 h 121"/>
                  <a:gd name="T4" fmla="*/ 18 w 412"/>
                  <a:gd name="T5" fmla="*/ 4 h 121"/>
                  <a:gd name="T6" fmla="*/ 18 w 412"/>
                  <a:gd name="T7" fmla="*/ 4 h 121"/>
                  <a:gd name="T8" fmla="*/ 18 w 412"/>
                  <a:gd name="T9" fmla="*/ 4 h 121"/>
                  <a:gd name="T10" fmla="*/ 18 w 412"/>
                  <a:gd name="T11" fmla="*/ 4 h 121"/>
                  <a:gd name="T12" fmla="*/ 18 w 412"/>
                  <a:gd name="T13" fmla="*/ 5 h 121"/>
                  <a:gd name="T14" fmla="*/ 18 w 412"/>
                  <a:gd name="T15" fmla="*/ 5 h 121"/>
                  <a:gd name="T16" fmla="*/ 17 w 412"/>
                  <a:gd name="T17" fmla="*/ 5 h 121"/>
                  <a:gd name="T18" fmla="*/ 17 w 412"/>
                  <a:gd name="T19" fmla="*/ 5 h 121"/>
                  <a:gd name="T20" fmla="*/ 17 w 412"/>
                  <a:gd name="T21" fmla="*/ 6 h 121"/>
                  <a:gd name="T22" fmla="*/ 17 w 412"/>
                  <a:gd name="T23" fmla="*/ 6 h 121"/>
                  <a:gd name="T24" fmla="*/ 17 w 412"/>
                  <a:gd name="T25" fmla="*/ 6 h 121"/>
                  <a:gd name="T26" fmla="*/ 17 w 412"/>
                  <a:gd name="T27" fmla="*/ 6 h 121"/>
                  <a:gd name="T28" fmla="*/ 16 w 412"/>
                  <a:gd name="T29" fmla="*/ 6 h 121"/>
                  <a:gd name="T30" fmla="*/ 16 w 412"/>
                  <a:gd name="T31" fmla="*/ 6 h 121"/>
                  <a:gd name="T32" fmla="*/ 16 w 412"/>
                  <a:gd name="T33" fmla="*/ 6 h 121"/>
                  <a:gd name="T34" fmla="*/ 2 w 412"/>
                  <a:gd name="T35" fmla="*/ 6 h 121"/>
                  <a:gd name="T36" fmla="*/ 2 w 412"/>
                  <a:gd name="T37" fmla="*/ 6 h 121"/>
                  <a:gd name="T38" fmla="*/ 2 w 412"/>
                  <a:gd name="T39" fmla="*/ 6 h 121"/>
                  <a:gd name="T40" fmla="*/ 1 w 412"/>
                  <a:gd name="T41" fmla="*/ 6 h 121"/>
                  <a:gd name="T42" fmla="*/ 1 w 412"/>
                  <a:gd name="T43" fmla="*/ 6 h 121"/>
                  <a:gd name="T44" fmla="*/ 1 w 412"/>
                  <a:gd name="T45" fmla="*/ 6 h 121"/>
                  <a:gd name="T46" fmla="*/ 1 w 412"/>
                  <a:gd name="T47" fmla="*/ 6 h 121"/>
                  <a:gd name="T48" fmla="*/ 1 w 412"/>
                  <a:gd name="T49" fmla="*/ 5 h 121"/>
                  <a:gd name="T50" fmla="*/ 1 w 412"/>
                  <a:gd name="T51" fmla="*/ 5 h 121"/>
                  <a:gd name="T52" fmla="*/ 0 w 412"/>
                  <a:gd name="T53" fmla="*/ 5 h 121"/>
                  <a:gd name="T54" fmla="*/ 0 w 412"/>
                  <a:gd name="T55" fmla="*/ 5 h 121"/>
                  <a:gd name="T56" fmla="*/ 0 w 412"/>
                  <a:gd name="T57" fmla="*/ 4 h 121"/>
                  <a:gd name="T58" fmla="*/ 0 w 412"/>
                  <a:gd name="T59" fmla="*/ 4 h 121"/>
                  <a:gd name="T60" fmla="*/ 0 w 412"/>
                  <a:gd name="T61" fmla="*/ 4 h 121"/>
                  <a:gd name="T62" fmla="*/ 0 w 412"/>
                  <a:gd name="T63" fmla="*/ 4 h 121"/>
                  <a:gd name="T64" fmla="*/ 0 w 412"/>
                  <a:gd name="T65" fmla="*/ 3 h 121"/>
                  <a:gd name="T66" fmla="*/ 0 w 412"/>
                  <a:gd name="T67" fmla="*/ 3 h 121"/>
                  <a:gd name="T68" fmla="*/ 0 w 412"/>
                  <a:gd name="T69" fmla="*/ 0 h 121"/>
                  <a:gd name="T70" fmla="*/ 18 w 412"/>
                  <a:gd name="T71" fmla="*/ 0 h 121"/>
                  <a:gd name="T72" fmla="*/ 18 w 412"/>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2"/>
                  <a:gd name="T112" fmla="*/ 0 h 121"/>
                  <a:gd name="T113" fmla="*/ 412 w 41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2" h="121">
                    <a:moveTo>
                      <a:pt x="412" y="61"/>
                    </a:moveTo>
                    <a:lnTo>
                      <a:pt x="411" y="67"/>
                    </a:lnTo>
                    <a:lnTo>
                      <a:pt x="411" y="73"/>
                    </a:lnTo>
                    <a:lnTo>
                      <a:pt x="410" y="78"/>
                    </a:lnTo>
                    <a:lnTo>
                      <a:pt x="407" y="85"/>
                    </a:lnTo>
                    <a:lnTo>
                      <a:pt x="405" y="90"/>
                    </a:lnTo>
                    <a:lnTo>
                      <a:pt x="403" y="95"/>
                    </a:lnTo>
                    <a:lnTo>
                      <a:pt x="401" y="99"/>
                    </a:lnTo>
                    <a:lnTo>
                      <a:pt x="398" y="103"/>
                    </a:lnTo>
                    <a:lnTo>
                      <a:pt x="395" y="107"/>
                    </a:lnTo>
                    <a:lnTo>
                      <a:pt x="391" y="111"/>
                    </a:lnTo>
                    <a:lnTo>
                      <a:pt x="387" y="113"/>
                    </a:lnTo>
                    <a:lnTo>
                      <a:pt x="383" y="116"/>
                    </a:lnTo>
                    <a:lnTo>
                      <a:pt x="379" y="118"/>
                    </a:lnTo>
                    <a:lnTo>
                      <a:pt x="374" y="119"/>
                    </a:lnTo>
                    <a:lnTo>
                      <a:pt x="368" y="120"/>
                    </a:lnTo>
                    <a:lnTo>
                      <a:pt x="363" y="121"/>
                    </a:lnTo>
                    <a:lnTo>
                      <a:pt x="48" y="121"/>
                    </a:lnTo>
                    <a:lnTo>
                      <a:pt x="42" y="120"/>
                    </a:lnTo>
                    <a:lnTo>
                      <a:pt x="37" y="119"/>
                    </a:lnTo>
                    <a:lnTo>
                      <a:pt x="32" y="118"/>
                    </a:lnTo>
                    <a:lnTo>
                      <a:pt x="28" y="116"/>
                    </a:lnTo>
                    <a:lnTo>
                      <a:pt x="24"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9" y="0"/>
                    </a:lnTo>
                    <a:lnTo>
                      <a:pt x="412" y="61"/>
                    </a:lnTo>
                    <a:close/>
                  </a:path>
                </a:pathLst>
              </a:custGeom>
              <a:solidFill>
                <a:srgbClr val="A9B6B5"/>
              </a:solidFill>
              <a:ln w="0">
                <a:solidFill>
                  <a:srgbClr val="000000"/>
                </a:solidFill>
                <a:round/>
                <a:headEnd/>
                <a:tailEnd/>
              </a:ln>
            </p:spPr>
            <p:txBody>
              <a:bodyPr/>
              <a:lstStyle/>
              <a:p>
                <a:pPr algn="ctr"/>
                <a:endParaRPr lang="en-US" sz="1800"/>
              </a:p>
            </p:txBody>
          </p:sp>
          <p:sp>
            <p:nvSpPr>
              <p:cNvPr id="309619" name="Freeform 536"/>
              <p:cNvSpPr>
                <a:spLocks/>
              </p:cNvSpPr>
              <p:nvPr/>
            </p:nvSpPr>
            <p:spPr bwMode="auto">
              <a:xfrm>
                <a:off x="4831" y="1276"/>
                <a:ext cx="2" cy="8"/>
              </a:xfrm>
              <a:custGeom>
                <a:avLst/>
                <a:gdLst>
                  <a:gd name="T0" fmla="*/ 1 w 41"/>
                  <a:gd name="T1" fmla="*/ 8 h 200"/>
                  <a:gd name="T2" fmla="*/ 1 w 41"/>
                  <a:gd name="T3" fmla="*/ 8 h 200"/>
                  <a:gd name="T4" fmla="*/ 1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1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3" y="200"/>
                    </a:moveTo>
                    <a:lnTo>
                      <a:pt x="24" y="199"/>
                    </a:lnTo>
                    <a:lnTo>
                      <a:pt x="26" y="199"/>
                    </a:lnTo>
                    <a:lnTo>
                      <a:pt x="27" y="199"/>
                    </a:lnTo>
                    <a:lnTo>
                      <a:pt x="29" y="198"/>
                    </a:lnTo>
                    <a:lnTo>
                      <a:pt x="30" y="197"/>
                    </a:lnTo>
                    <a:lnTo>
                      <a:pt x="32" y="196"/>
                    </a:lnTo>
                    <a:lnTo>
                      <a:pt x="33" y="195"/>
                    </a:lnTo>
                    <a:lnTo>
                      <a:pt x="34" y="194"/>
                    </a:lnTo>
                    <a:lnTo>
                      <a:pt x="35" y="193"/>
                    </a:lnTo>
                    <a:lnTo>
                      <a:pt x="36" y="191"/>
                    </a:lnTo>
                    <a:lnTo>
                      <a:pt x="37" y="190"/>
                    </a:lnTo>
                    <a:lnTo>
                      <a:pt x="38" y="188"/>
                    </a:lnTo>
                    <a:lnTo>
                      <a:pt x="39" y="186"/>
                    </a:lnTo>
                    <a:lnTo>
                      <a:pt x="39" y="184"/>
                    </a:lnTo>
                    <a:lnTo>
                      <a:pt x="39" y="183"/>
                    </a:lnTo>
                    <a:lnTo>
                      <a:pt x="41" y="181"/>
                    </a:lnTo>
                    <a:lnTo>
                      <a:pt x="41" y="20"/>
                    </a:lnTo>
                    <a:lnTo>
                      <a:pt x="39" y="18"/>
                    </a:lnTo>
                    <a:lnTo>
                      <a:pt x="39" y="16"/>
                    </a:lnTo>
                    <a:lnTo>
                      <a:pt x="39" y="14"/>
                    </a:lnTo>
                    <a:lnTo>
                      <a:pt x="38" y="11"/>
                    </a:lnTo>
                    <a:lnTo>
                      <a:pt x="37" y="10"/>
                    </a:lnTo>
                    <a:lnTo>
                      <a:pt x="36" y="8"/>
                    </a:lnTo>
                    <a:lnTo>
                      <a:pt x="35" y="7"/>
                    </a:lnTo>
                    <a:lnTo>
                      <a:pt x="34" y="5"/>
                    </a:lnTo>
                    <a:lnTo>
                      <a:pt x="33" y="4"/>
                    </a:lnTo>
                    <a:lnTo>
                      <a:pt x="32" y="3"/>
                    </a:lnTo>
                    <a:lnTo>
                      <a:pt x="30" y="2"/>
                    </a:lnTo>
                    <a:lnTo>
                      <a:pt x="29" y="1"/>
                    </a:lnTo>
                    <a:lnTo>
                      <a:pt x="27" y="0"/>
                    </a:lnTo>
                    <a:lnTo>
                      <a:pt x="26" y="0"/>
                    </a:lnTo>
                    <a:lnTo>
                      <a:pt x="24" y="0"/>
                    </a:lnTo>
                    <a:lnTo>
                      <a:pt x="23" y="0"/>
                    </a:lnTo>
                    <a:lnTo>
                      <a:pt x="21" y="0"/>
                    </a:lnTo>
                    <a:lnTo>
                      <a:pt x="19" y="0"/>
                    </a:lnTo>
                    <a:lnTo>
                      <a:pt x="18" y="0"/>
                    </a:lnTo>
                    <a:lnTo>
                      <a:pt x="16" y="1"/>
                    </a:lnTo>
                    <a:lnTo>
                      <a:pt x="15" y="2"/>
                    </a:lnTo>
                    <a:lnTo>
                      <a:pt x="13" y="3"/>
                    </a:lnTo>
                    <a:lnTo>
                      <a:pt x="12" y="4"/>
                    </a:lnTo>
                    <a:lnTo>
                      <a:pt x="11" y="5"/>
                    </a:lnTo>
                    <a:lnTo>
                      <a:pt x="10" y="7"/>
                    </a:lnTo>
                    <a:lnTo>
                      <a:pt x="9" y="8"/>
                    </a:lnTo>
                    <a:lnTo>
                      <a:pt x="8" y="10"/>
                    </a:lnTo>
                    <a:lnTo>
                      <a:pt x="7" y="11"/>
                    </a:lnTo>
                    <a:lnTo>
                      <a:pt x="6" y="14"/>
                    </a:lnTo>
                    <a:lnTo>
                      <a:pt x="6" y="16"/>
                    </a:lnTo>
                    <a:lnTo>
                      <a:pt x="6" y="18"/>
                    </a:lnTo>
                    <a:lnTo>
                      <a:pt x="6" y="20"/>
                    </a:lnTo>
                    <a:lnTo>
                      <a:pt x="0" y="168"/>
                    </a:lnTo>
                    <a:lnTo>
                      <a:pt x="0" y="169"/>
                    </a:lnTo>
                    <a:lnTo>
                      <a:pt x="0" y="172"/>
                    </a:lnTo>
                    <a:lnTo>
                      <a:pt x="2" y="175"/>
                    </a:lnTo>
                    <a:lnTo>
                      <a:pt x="3" y="178"/>
                    </a:lnTo>
                    <a:lnTo>
                      <a:pt x="4" y="180"/>
                    </a:lnTo>
                    <a:lnTo>
                      <a:pt x="5" y="183"/>
                    </a:lnTo>
                    <a:lnTo>
                      <a:pt x="7" y="185"/>
                    </a:lnTo>
                    <a:lnTo>
                      <a:pt x="8" y="188"/>
                    </a:lnTo>
                    <a:lnTo>
                      <a:pt x="10" y="190"/>
                    </a:lnTo>
                    <a:lnTo>
                      <a:pt x="12" y="192"/>
                    </a:lnTo>
                    <a:lnTo>
                      <a:pt x="13" y="194"/>
                    </a:lnTo>
                    <a:lnTo>
                      <a:pt x="15" y="196"/>
                    </a:lnTo>
                    <a:lnTo>
                      <a:pt x="17"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620" name="Freeform 537"/>
              <p:cNvSpPr>
                <a:spLocks/>
              </p:cNvSpPr>
              <p:nvPr/>
            </p:nvSpPr>
            <p:spPr bwMode="auto">
              <a:xfrm>
                <a:off x="4852" y="1275"/>
                <a:ext cx="2" cy="9"/>
              </a:xfrm>
              <a:custGeom>
                <a:avLst/>
                <a:gdLst>
                  <a:gd name="T0" fmla="*/ 1 w 45"/>
                  <a:gd name="T1" fmla="*/ 9 h 209"/>
                  <a:gd name="T2" fmla="*/ 1 w 45"/>
                  <a:gd name="T3" fmla="*/ 9 h 209"/>
                  <a:gd name="T4" fmla="*/ 1 w 45"/>
                  <a:gd name="T5" fmla="*/ 9 h 209"/>
                  <a:gd name="T6" fmla="*/ 1 w 45"/>
                  <a:gd name="T7" fmla="*/ 9 h 209"/>
                  <a:gd name="T8" fmla="*/ 2 w 45"/>
                  <a:gd name="T9" fmla="*/ 8 h 209"/>
                  <a:gd name="T10" fmla="*/ 2 w 45"/>
                  <a:gd name="T11" fmla="*/ 8 h 209"/>
                  <a:gd name="T12" fmla="*/ 2 w 45"/>
                  <a:gd name="T13" fmla="*/ 8 h 209"/>
                  <a:gd name="T14" fmla="*/ 2 w 45"/>
                  <a:gd name="T15" fmla="*/ 8 h 209"/>
                  <a:gd name="T16" fmla="*/ 2 w 45"/>
                  <a:gd name="T17" fmla="*/ 1 h 209"/>
                  <a:gd name="T18" fmla="*/ 1 w 45"/>
                  <a:gd name="T19" fmla="*/ 1 h 209"/>
                  <a:gd name="T20" fmla="*/ 1 w 45"/>
                  <a:gd name="T21" fmla="*/ 1 h 209"/>
                  <a:gd name="T22" fmla="*/ 1 w 45"/>
                  <a:gd name="T23" fmla="*/ 0 h 209"/>
                  <a:gd name="T24" fmla="*/ 1 w 45"/>
                  <a:gd name="T25" fmla="*/ 0 h 209"/>
                  <a:gd name="T26" fmla="*/ 1 w 45"/>
                  <a:gd name="T27" fmla="*/ 0 h 209"/>
                  <a:gd name="T28" fmla="*/ 1 w 45"/>
                  <a:gd name="T29" fmla="*/ 0 h 209"/>
                  <a:gd name="T30" fmla="*/ 1 w 45"/>
                  <a:gd name="T31" fmla="*/ 0 h 209"/>
                  <a:gd name="T32" fmla="*/ 1 w 45"/>
                  <a:gd name="T33" fmla="*/ 0 h 209"/>
                  <a:gd name="T34" fmla="*/ 1 w 45"/>
                  <a:gd name="T35" fmla="*/ 0 h 209"/>
                  <a:gd name="T36" fmla="*/ 0 w 45"/>
                  <a:gd name="T37" fmla="*/ 0 h 209"/>
                  <a:gd name="T38" fmla="*/ 0 w 45"/>
                  <a:gd name="T39" fmla="*/ 0 h 209"/>
                  <a:gd name="T40" fmla="*/ 0 w 45"/>
                  <a:gd name="T41" fmla="*/ 0 h 209"/>
                  <a:gd name="T42" fmla="*/ 0 w 45"/>
                  <a:gd name="T43" fmla="*/ 0 h 209"/>
                  <a:gd name="T44" fmla="*/ 0 w 45"/>
                  <a:gd name="T45" fmla="*/ 1 h 209"/>
                  <a:gd name="T46" fmla="*/ 0 w 45"/>
                  <a:gd name="T47" fmla="*/ 1 h 209"/>
                  <a:gd name="T48" fmla="*/ 0 w 45"/>
                  <a:gd name="T49" fmla="*/ 1 h 209"/>
                  <a:gd name="T50" fmla="*/ 0 w 45"/>
                  <a:gd name="T51" fmla="*/ 8 h 209"/>
                  <a:gd name="T52" fmla="*/ 0 w 45"/>
                  <a:gd name="T53" fmla="*/ 8 h 209"/>
                  <a:gd name="T54" fmla="*/ 0 w 45"/>
                  <a:gd name="T55" fmla="*/ 9 h 209"/>
                  <a:gd name="T56" fmla="*/ 0 w 45"/>
                  <a:gd name="T57" fmla="*/ 9 h 209"/>
                  <a:gd name="T58" fmla="*/ 0 w 45"/>
                  <a:gd name="T59" fmla="*/ 9 h 209"/>
                  <a:gd name="T60" fmla="*/ 0 w 45"/>
                  <a:gd name="T61" fmla="*/ 9 h 209"/>
                  <a:gd name="T62" fmla="*/ 0 w 45"/>
                  <a:gd name="T63" fmla="*/ 9 h 209"/>
                  <a:gd name="T64" fmla="*/ 1 w 45"/>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209"/>
                  <a:gd name="T101" fmla="*/ 45 w 45"/>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209">
                    <a:moveTo>
                      <a:pt x="16" y="209"/>
                    </a:moveTo>
                    <a:lnTo>
                      <a:pt x="17" y="208"/>
                    </a:lnTo>
                    <a:lnTo>
                      <a:pt x="20" y="208"/>
                    </a:lnTo>
                    <a:lnTo>
                      <a:pt x="22" y="206"/>
                    </a:lnTo>
                    <a:lnTo>
                      <a:pt x="24" y="205"/>
                    </a:lnTo>
                    <a:lnTo>
                      <a:pt x="27" y="203"/>
                    </a:lnTo>
                    <a:lnTo>
                      <a:pt x="30" y="201"/>
                    </a:lnTo>
                    <a:lnTo>
                      <a:pt x="32" y="199"/>
                    </a:lnTo>
                    <a:lnTo>
                      <a:pt x="34" y="197"/>
                    </a:lnTo>
                    <a:lnTo>
                      <a:pt x="36" y="194"/>
                    </a:lnTo>
                    <a:lnTo>
                      <a:pt x="38" y="191"/>
                    </a:lnTo>
                    <a:lnTo>
                      <a:pt x="40" y="189"/>
                    </a:lnTo>
                    <a:lnTo>
                      <a:pt x="42" y="186"/>
                    </a:lnTo>
                    <a:lnTo>
                      <a:pt x="43" y="184"/>
                    </a:lnTo>
                    <a:lnTo>
                      <a:pt x="44" y="181"/>
                    </a:lnTo>
                    <a:lnTo>
                      <a:pt x="44" y="178"/>
                    </a:lnTo>
                    <a:lnTo>
                      <a:pt x="45" y="176"/>
                    </a:lnTo>
                    <a:lnTo>
                      <a:pt x="34" y="21"/>
                    </a:lnTo>
                    <a:lnTo>
                      <a:pt x="33" y="17"/>
                    </a:lnTo>
                    <a:lnTo>
                      <a:pt x="33" y="15"/>
                    </a:lnTo>
                    <a:lnTo>
                      <a:pt x="33" y="14"/>
                    </a:lnTo>
                    <a:lnTo>
                      <a:pt x="32" y="12"/>
                    </a:lnTo>
                    <a:lnTo>
                      <a:pt x="32" y="10"/>
                    </a:lnTo>
                    <a:lnTo>
                      <a:pt x="31" y="8"/>
                    </a:lnTo>
                    <a:lnTo>
                      <a:pt x="30" y="7"/>
                    </a:lnTo>
                    <a:lnTo>
                      <a:pt x="29" y="5"/>
                    </a:lnTo>
                    <a:lnTo>
                      <a:pt x="28" y="4"/>
                    </a:lnTo>
                    <a:lnTo>
                      <a:pt x="26" y="3"/>
                    </a:lnTo>
                    <a:lnTo>
                      <a:pt x="24" y="2"/>
                    </a:lnTo>
                    <a:lnTo>
                      <a:pt x="22" y="1"/>
                    </a:lnTo>
                    <a:lnTo>
                      <a:pt x="21" y="0"/>
                    </a:lnTo>
                    <a:lnTo>
                      <a:pt x="19" y="0"/>
                    </a:lnTo>
                    <a:lnTo>
                      <a:pt x="17" y="0"/>
                    </a:lnTo>
                    <a:lnTo>
                      <a:pt x="16" y="0"/>
                    </a:lnTo>
                    <a:lnTo>
                      <a:pt x="14" y="0"/>
                    </a:lnTo>
                    <a:lnTo>
                      <a:pt x="12" y="0"/>
                    </a:lnTo>
                    <a:lnTo>
                      <a:pt x="11" y="0"/>
                    </a:lnTo>
                    <a:lnTo>
                      <a:pt x="9" y="1"/>
                    </a:lnTo>
                    <a:lnTo>
                      <a:pt x="8" y="2"/>
                    </a:lnTo>
                    <a:lnTo>
                      <a:pt x="6" y="3"/>
                    </a:lnTo>
                    <a:lnTo>
                      <a:pt x="5" y="4"/>
                    </a:lnTo>
                    <a:lnTo>
                      <a:pt x="4" y="6"/>
                    </a:lnTo>
                    <a:lnTo>
                      <a:pt x="3" y="7"/>
                    </a:lnTo>
                    <a:lnTo>
                      <a:pt x="2" y="9"/>
                    </a:lnTo>
                    <a:lnTo>
                      <a:pt x="1" y="11"/>
                    </a:lnTo>
                    <a:lnTo>
                      <a:pt x="1" y="13"/>
                    </a:lnTo>
                    <a:lnTo>
                      <a:pt x="0" y="15"/>
                    </a:lnTo>
                    <a:lnTo>
                      <a:pt x="0" y="17"/>
                    </a:lnTo>
                    <a:lnTo>
                      <a:pt x="0" y="19"/>
                    </a:lnTo>
                    <a:lnTo>
                      <a:pt x="0" y="23"/>
                    </a:lnTo>
                    <a:lnTo>
                      <a:pt x="0" y="192"/>
                    </a:lnTo>
                    <a:lnTo>
                      <a:pt x="0" y="193"/>
                    </a:lnTo>
                    <a:lnTo>
                      <a:pt x="0" y="195"/>
                    </a:lnTo>
                    <a:lnTo>
                      <a:pt x="0" y="196"/>
                    </a:lnTo>
                    <a:lnTo>
                      <a:pt x="1" y="198"/>
                    </a:lnTo>
                    <a:lnTo>
                      <a:pt x="1" y="199"/>
                    </a:lnTo>
                    <a:lnTo>
                      <a:pt x="2" y="200"/>
                    </a:lnTo>
                    <a:lnTo>
                      <a:pt x="3" y="202"/>
                    </a:lnTo>
                    <a:lnTo>
                      <a:pt x="4" y="203"/>
                    </a:lnTo>
                    <a:lnTo>
                      <a:pt x="5" y="204"/>
                    </a:lnTo>
                    <a:lnTo>
                      <a:pt x="6" y="205"/>
                    </a:lnTo>
                    <a:lnTo>
                      <a:pt x="8" y="206"/>
                    </a:lnTo>
                    <a:lnTo>
                      <a:pt x="9" y="207"/>
                    </a:lnTo>
                    <a:lnTo>
                      <a:pt x="11" y="208"/>
                    </a:lnTo>
                    <a:lnTo>
                      <a:pt x="12" y="208"/>
                    </a:lnTo>
                    <a:lnTo>
                      <a:pt x="14" y="208"/>
                    </a:lnTo>
                    <a:lnTo>
                      <a:pt x="16" y="209"/>
                    </a:lnTo>
                    <a:close/>
                  </a:path>
                </a:pathLst>
              </a:custGeom>
              <a:solidFill>
                <a:srgbClr val="C2D5D7"/>
              </a:solidFill>
              <a:ln w="0">
                <a:solidFill>
                  <a:srgbClr val="000000"/>
                </a:solidFill>
                <a:round/>
                <a:headEnd/>
                <a:tailEnd/>
              </a:ln>
            </p:spPr>
            <p:txBody>
              <a:bodyPr/>
              <a:lstStyle/>
              <a:p>
                <a:pPr algn="ctr"/>
                <a:endParaRPr lang="en-US" sz="1800"/>
              </a:p>
            </p:txBody>
          </p:sp>
          <p:sp>
            <p:nvSpPr>
              <p:cNvPr id="309621" name="Freeform 538"/>
              <p:cNvSpPr>
                <a:spLocks/>
              </p:cNvSpPr>
              <p:nvPr/>
            </p:nvSpPr>
            <p:spPr bwMode="auto">
              <a:xfrm>
                <a:off x="4833" y="1275"/>
                <a:ext cx="18" cy="4"/>
              </a:xfrm>
              <a:custGeom>
                <a:avLst/>
                <a:gdLst>
                  <a:gd name="T0" fmla="*/ 16 w 422"/>
                  <a:gd name="T1" fmla="*/ 4 h 99"/>
                  <a:gd name="T2" fmla="*/ 17 w 422"/>
                  <a:gd name="T3" fmla="*/ 4 h 99"/>
                  <a:gd name="T4" fmla="*/ 17 w 422"/>
                  <a:gd name="T5" fmla="*/ 4 h 99"/>
                  <a:gd name="T6" fmla="*/ 17 w 422"/>
                  <a:gd name="T7" fmla="*/ 4 h 99"/>
                  <a:gd name="T8" fmla="*/ 18 w 422"/>
                  <a:gd name="T9" fmla="*/ 4 h 99"/>
                  <a:gd name="T10" fmla="*/ 18 w 422"/>
                  <a:gd name="T11" fmla="*/ 3 h 99"/>
                  <a:gd name="T12" fmla="*/ 18 w 422"/>
                  <a:gd name="T13" fmla="*/ 3 h 99"/>
                  <a:gd name="T14" fmla="*/ 18 w 422"/>
                  <a:gd name="T15" fmla="*/ 3 h 99"/>
                  <a:gd name="T16" fmla="*/ 18 w 422"/>
                  <a:gd name="T17" fmla="*/ 1 h 99"/>
                  <a:gd name="T18" fmla="*/ 18 w 422"/>
                  <a:gd name="T19" fmla="*/ 1 h 99"/>
                  <a:gd name="T20" fmla="*/ 18 w 422"/>
                  <a:gd name="T21" fmla="*/ 1 h 99"/>
                  <a:gd name="T22" fmla="*/ 18 w 422"/>
                  <a:gd name="T23" fmla="*/ 1 h 99"/>
                  <a:gd name="T24" fmla="*/ 17 w 422"/>
                  <a:gd name="T25" fmla="*/ 0 h 99"/>
                  <a:gd name="T26" fmla="*/ 17 w 422"/>
                  <a:gd name="T27" fmla="*/ 0 h 99"/>
                  <a:gd name="T28" fmla="*/ 17 w 422"/>
                  <a:gd name="T29" fmla="*/ 0 h 99"/>
                  <a:gd name="T30" fmla="*/ 16 w 422"/>
                  <a:gd name="T31" fmla="*/ 0 h 99"/>
                  <a:gd name="T32" fmla="*/ 16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8" y="99"/>
                    </a:moveTo>
                    <a:lnTo>
                      <a:pt x="382" y="98"/>
                    </a:lnTo>
                    <a:lnTo>
                      <a:pt x="386" y="98"/>
                    </a:lnTo>
                    <a:lnTo>
                      <a:pt x="390" y="97"/>
                    </a:lnTo>
                    <a:lnTo>
                      <a:pt x="394" y="96"/>
                    </a:lnTo>
                    <a:lnTo>
                      <a:pt x="398" y="95"/>
                    </a:lnTo>
                    <a:lnTo>
                      <a:pt x="402" y="93"/>
                    </a:lnTo>
                    <a:lnTo>
                      <a:pt x="405" y="91"/>
                    </a:lnTo>
                    <a:lnTo>
                      <a:pt x="408" y="89"/>
                    </a:lnTo>
                    <a:lnTo>
                      <a:pt x="411" y="87"/>
                    </a:lnTo>
                    <a:lnTo>
                      <a:pt x="413" y="85"/>
                    </a:lnTo>
                    <a:lnTo>
                      <a:pt x="415" y="82"/>
                    </a:lnTo>
                    <a:lnTo>
                      <a:pt x="418" y="80"/>
                    </a:lnTo>
                    <a:lnTo>
                      <a:pt x="420" y="77"/>
                    </a:lnTo>
                    <a:lnTo>
                      <a:pt x="421" y="74"/>
                    </a:lnTo>
                    <a:lnTo>
                      <a:pt x="421" y="70"/>
                    </a:lnTo>
                    <a:lnTo>
                      <a:pt x="422" y="67"/>
                    </a:lnTo>
                    <a:lnTo>
                      <a:pt x="422" y="33"/>
                    </a:lnTo>
                    <a:lnTo>
                      <a:pt x="421" y="28"/>
                    </a:lnTo>
                    <a:lnTo>
                      <a:pt x="421" y="25"/>
                    </a:lnTo>
                    <a:lnTo>
                      <a:pt x="420" y="22"/>
                    </a:lnTo>
                    <a:lnTo>
                      <a:pt x="418" y="19"/>
                    </a:lnTo>
                    <a:lnTo>
                      <a:pt x="415" y="16"/>
                    </a:lnTo>
                    <a:lnTo>
                      <a:pt x="413" y="13"/>
                    </a:lnTo>
                    <a:lnTo>
                      <a:pt x="411" y="11"/>
                    </a:lnTo>
                    <a:lnTo>
                      <a:pt x="408" y="9"/>
                    </a:lnTo>
                    <a:lnTo>
                      <a:pt x="405" y="7"/>
                    </a:lnTo>
                    <a:lnTo>
                      <a:pt x="402" y="5"/>
                    </a:lnTo>
                    <a:lnTo>
                      <a:pt x="398" y="3"/>
                    </a:lnTo>
                    <a:lnTo>
                      <a:pt x="394" y="2"/>
                    </a:lnTo>
                    <a:lnTo>
                      <a:pt x="390" y="1"/>
                    </a:lnTo>
                    <a:lnTo>
                      <a:pt x="386" y="0"/>
                    </a:lnTo>
                    <a:lnTo>
                      <a:pt x="382" y="0"/>
                    </a:lnTo>
                    <a:lnTo>
                      <a:pt x="378" y="0"/>
                    </a:lnTo>
                    <a:lnTo>
                      <a:pt x="45" y="0"/>
                    </a:lnTo>
                    <a:lnTo>
                      <a:pt x="40" y="0"/>
                    </a:lnTo>
                    <a:lnTo>
                      <a:pt x="36" y="0"/>
                    </a:lnTo>
                    <a:lnTo>
                      <a:pt x="32" y="1"/>
                    </a:lnTo>
                    <a:lnTo>
                      <a:pt x="27" y="2"/>
                    </a:lnTo>
                    <a:lnTo>
                      <a:pt x="23" y="3"/>
                    </a:lnTo>
                    <a:lnTo>
                      <a:pt x="19" y="5"/>
                    </a:lnTo>
                    <a:lnTo>
                      <a:pt x="16" y="7"/>
                    </a:lnTo>
                    <a:lnTo>
                      <a:pt x="13" y="9"/>
                    </a:lnTo>
                    <a:lnTo>
                      <a:pt x="10" y="11"/>
                    </a:lnTo>
                    <a:lnTo>
                      <a:pt x="7"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7" y="85"/>
                    </a:lnTo>
                    <a:lnTo>
                      <a:pt x="10" y="87"/>
                    </a:lnTo>
                    <a:lnTo>
                      <a:pt x="13" y="89"/>
                    </a:lnTo>
                    <a:lnTo>
                      <a:pt x="16" y="91"/>
                    </a:lnTo>
                    <a:lnTo>
                      <a:pt x="19" y="93"/>
                    </a:lnTo>
                    <a:lnTo>
                      <a:pt x="23" y="95"/>
                    </a:lnTo>
                    <a:lnTo>
                      <a:pt x="27" y="96"/>
                    </a:lnTo>
                    <a:lnTo>
                      <a:pt x="32" y="97"/>
                    </a:lnTo>
                    <a:lnTo>
                      <a:pt x="36" y="98"/>
                    </a:lnTo>
                    <a:lnTo>
                      <a:pt x="40" y="98"/>
                    </a:lnTo>
                    <a:lnTo>
                      <a:pt x="45" y="99"/>
                    </a:lnTo>
                    <a:lnTo>
                      <a:pt x="378" y="99"/>
                    </a:lnTo>
                    <a:close/>
                  </a:path>
                </a:pathLst>
              </a:custGeom>
              <a:solidFill>
                <a:srgbClr val="CED9D9"/>
              </a:solidFill>
              <a:ln w="0">
                <a:solidFill>
                  <a:srgbClr val="000000"/>
                </a:solidFill>
                <a:round/>
                <a:headEnd/>
                <a:tailEnd/>
              </a:ln>
            </p:spPr>
            <p:txBody>
              <a:bodyPr/>
              <a:lstStyle/>
              <a:p>
                <a:pPr algn="ctr"/>
                <a:endParaRPr lang="en-US" sz="1800"/>
              </a:p>
            </p:txBody>
          </p:sp>
          <p:sp>
            <p:nvSpPr>
              <p:cNvPr id="309622" name="Freeform 539"/>
              <p:cNvSpPr>
                <a:spLocks/>
              </p:cNvSpPr>
              <p:nvPr/>
            </p:nvSpPr>
            <p:spPr bwMode="auto">
              <a:xfrm>
                <a:off x="4833" y="1279"/>
                <a:ext cx="18" cy="6"/>
              </a:xfrm>
              <a:custGeom>
                <a:avLst/>
                <a:gdLst>
                  <a:gd name="T0" fmla="*/ 18 w 412"/>
                  <a:gd name="T1" fmla="*/ 3 h 121"/>
                  <a:gd name="T2" fmla="*/ 18 w 412"/>
                  <a:gd name="T3" fmla="*/ 3 h 121"/>
                  <a:gd name="T4" fmla="*/ 18 w 412"/>
                  <a:gd name="T5" fmla="*/ 4 h 121"/>
                  <a:gd name="T6" fmla="*/ 18 w 412"/>
                  <a:gd name="T7" fmla="*/ 4 h 121"/>
                  <a:gd name="T8" fmla="*/ 18 w 412"/>
                  <a:gd name="T9" fmla="*/ 4 h 121"/>
                  <a:gd name="T10" fmla="*/ 18 w 412"/>
                  <a:gd name="T11" fmla="*/ 4 h 121"/>
                  <a:gd name="T12" fmla="*/ 18 w 412"/>
                  <a:gd name="T13" fmla="*/ 5 h 121"/>
                  <a:gd name="T14" fmla="*/ 18 w 412"/>
                  <a:gd name="T15" fmla="*/ 5 h 121"/>
                  <a:gd name="T16" fmla="*/ 17 w 412"/>
                  <a:gd name="T17" fmla="*/ 5 h 121"/>
                  <a:gd name="T18" fmla="*/ 17 w 412"/>
                  <a:gd name="T19" fmla="*/ 5 h 121"/>
                  <a:gd name="T20" fmla="*/ 17 w 412"/>
                  <a:gd name="T21" fmla="*/ 6 h 121"/>
                  <a:gd name="T22" fmla="*/ 17 w 412"/>
                  <a:gd name="T23" fmla="*/ 6 h 121"/>
                  <a:gd name="T24" fmla="*/ 17 w 412"/>
                  <a:gd name="T25" fmla="*/ 6 h 121"/>
                  <a:gd name="T26" fmla="*/ 17 w 412"/>
                  <a:gd name="T27" fmla="*/ 6 h 121"/>
                  <a:gd name="T28" fmla="*/ 16 w 412"/>
                  <a:gd name="T29" fmla="*/ 6 h 121"/>
                  <a:gd name="T30" fmla="*/ 16 w 412"/>
                  <a:gd name="T31" fmla="*/ 6 h 121"/>
                  <a:gd name="T32" fmla="*/ 16 w 412"/>
                  <a:gd name="T33" fmla="*/ 6 h 121"/>
                  <a:gd name="T34" fmla="*/ 2 w 412"/>
                  <a:gd name="T35" fmla="*/ 6 h 121"/>
                  <a:gd name="T36" fmla="*/ 2 w 412"/>
                  <a:gd name="T37" fmla="*/ 6 h 121"/>
                  <a:gd name="T38" fmla="*/ 2 w 412"/>
                  <a:gd name="T39" fmla="*/ 6 h 121"/>
                  <a:gd name="T40" fmla="*/ 1 w 412"/>
                  <a:gd name="T41" fmla="*/ 6 h 121"/>
                  <a:gd name="T42" fmla="*/ 1 w 412"/>
                  <a:gd name="T43" fmla="*/ 6 h 121"/>
                  <a:gd name="T44" fmla="*/ 1 w 412"/>
                  <a:gd name="T45" fmla="*/ 6 h 121"/>
                  <a:gd name="T46" fmla="*/ 1 w 412"/>
                  <a:gd name="T47" fmla="*/ 6 h 121"/>
                  <a:gd name="T48" fmla="*/ 1 w 412"/>
                  <a:gd name="T49" fmla="*/ 5 h 121"/>
                  <a:gd name="T50" fmla="*/ 1 w 412"/>
                  <a:gd name="T51" fmla="*/ 5 h 121"/>
                  <a:gd name="T52" fmla="*/ 0 w 412"/>
                  <a:gd name="T53" fmla="*/ 5 h 121"/>
                  <a:gd name="T54" fmla="*/ 0 w 412"/>
                  <a:gd name="T55" fmla="*/ 5 h 121"/>
                  <a:gd name="T56" fmla="*/ 0 w 412"/>
                  <a:gd name="T57" fmla="*/ 4 h 121"/>
                  <a:gd name="T58" fmla="*/ 0 w 412"/>
                  <a:gd name="T59" fmla="*/ 4 h 121"/>
                  <a:gd name="T60" fmla="*/ 0 w 412"/>
                  <a:gd name="T61" fmla="*/ 4 h 121"/>
                  <a:gd name="T62" fmla="*/ 0 w 412"/>
                  <a:gd name="T63" fmla="*/ 4 h 121"/>
                  <a:gd name="T64" fmla="*/ 0 w 412"/>
                  <a:gd name="T65" fmla="*/ 3 h 121"/>
                  <a:gd name="T66" fmla="*/ 0 w 412"/>
                  <a:gd name="T67" fmla="*/ 3 h 121"/>
                  <a:gd name="T68" fmla="*/ 0 w 412"/>
                  <a:gd name="T69" fmla="*/ 0 h 121"/>
                  <a:gd name="T70" fmla="*/ 18 w 412"/>
                  <a:gd name="T71" fmla="*/ 0 h 121"/>
                  <a:gd name="T72" fmla="*/ 18 w 412"/>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2"/>
                  <a:gd name="T112" fmla="*/ 0 h 121"/>
                  <a:gd name="T113" fmla="*/ 412 w 41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2" h="121">
                    <a:moveTo>
                      <a:pt x="412" y="61"/>
                    </a:moveTo>
                    <a:lnTo>
                      <a:pt x="411" y="67"/>
                    </a:lnTo>
                    <a:lnTo>
                      <a:pt x="411" y="73"/>
                    </a:lnTo>
                    <a:lnTo>
                      <a:pt x="410" y="78"/>
                    </a:lnTo>
                    <a:lnTo>
                      <a:pt x="407" y="85"/>
                    </a:lnTo>
                    <a:lnTo>
                      <a:pt x="405" y="90"/>
                    </a:lnTo>
                    <a:lnTo>
                      <a:pt x="403" y="95"/>
                    </a:lnTo>
                    <a:lnTo>
                      <a:pt x="401" y="99"/>
                    </a:lnTo>
                    <a:lnTo>
                      <a:pt x="398" y="103"/>
                    </a:lnTo>
                    <a:lnTo>
                      <a:pt x="395" y="107"/>
                    </a:lnTo>
                    <a:lnTo>
                      <a:pt x="391" y="111"/>
                    </a:lnTo>
                    <a:lnTo>
                      <a:pt x="387" y="113"/>
                    </a:lnTo>
                    <a:lnTo>
                      <a:pt x="383" y="116"/>
                    </a:lnTo>
                    <a:lnTo>
                      <a:pt x="379" y="118"/>
                    </a:lnTo>
                    <a:lnTo>
                      <a:pt x="374" y="119"/>
                    </a:lnTo>
                    <a:lnTo>
                      <a:pt x="368" y="120"/>
                    </a:lnTo>
                    <a:lnTo>
                      <a:pt x="363" y="121"/>
                    </a:lnTo>
                    <a:lnTo>
                      <a:pt x="48" y="121"/>
                    </a:lnTo>
                    <a:lnTo>
                      <a:pt x="42" y="120"/>
                    </a:lnTo>
                    <a:lnTo>
                      <a:pt x="37" y="119"/>
                    </a:lnTo>
                    <a:lnTo>
                      <a:pt x="32" y="118"/>
                    </a:lnTo>
                    <a:lnTo>
                      <a:pt x="28" y="116"/>
                    </a:lnTo>
                    <a:lnTo>
                      <a:pt x="24"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9" y="0"/>
                    </a:lnTo>
                    <a:lnTo>
                      <a:pt x="412" y="61"/>
                    </a:lnTo>
                    <a:close/>
                  </a:path>
                </a:pathLst>
              </a:custGeom>
              <a:solidFill>
                <a:srgbClr val="A9B6B5"/>
              </a:solidFill>
              <a:ln w="0">
                <a:solidFill>
                  <a:srgbClr val="000000"/>
                </a:solidFill>
                <a:round/>
                <a:headEnd/>
                <a:tailEnd/>
              </a:ln>
            </p:spPr>
            <p:txBody>
              <a:bodyPr/>
              <a:lstStyle/>
              <a:p>
                <a:pPr algn="ctr"/>
                <a:endParaRPr lang="en-US" sz="1800"/>
              </a:p>
            </p:txBody>
          </p:sp>
          <p:sp>
            <p:nvSpPr>
              <p:cNvPr id="309623" name="Freeform 540"/>
              <p:cNvSpPr>
                <a:spLocks/>
              </p:cNvSpPr>
              <p:nvPr/>
            </p:nvSpPr>
            <p:spPr bwMode="auto">
              <a:xfrm>
                <a:off x="4831" y="1276"/>
                <a:ext cx="2" cy="8"/>
              </a:xfrm>
              <a:custGeom>
                <a:avLst/>
                <a:gdLst>
                  <a:gd name="T0" fmla="*/ 1 w 41"/>
                  <a:gd name="T1" fmla="*/ 8 h 200"/>
                  <a:gd name="T2" fmla="*/ 1 w 41"/>
                  <a:gd name="T3" fmla="*/ 8 h 200"/>
                  <a:gd name="T4" fmla="*/ 1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1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3" y="200"/>
                    </a:moveTo>
                    <a:lnTo>
                      <a:pt x="24" y="199"/>
                    </a:lnTo>
                    <a:lnTo>
                      <a:pt x="26" y="199"/>
                    </a:lnTo>
                    <a:lnTo>
                      <a:pt x="27" y="199"/>
                    </a:lnTo>
                    <a:lnTo>
                      <a:pt x="29" y="198"/>
                    </a:lnTo>
                    <a:lnTo>
                      <a:pt x="30" y="197"/>
                    </a:lnTo>
                    <a:lnTo>
                      <a:pt x="32" y="196"/>
                    </a:lnTo>
                    <a:lnTo>
                      <a:pt x="33" y="195"/>
                    </a:lnTo>
                    <a:lnTo>
                      <a:pt x="34" y="194"/>
                    </a:lnTo>
                    <a:lnTo>
                      <a:pt x="35" y="193"/>
                    </a:lnTo>
                    <a:lnTo>
                      <a:pt x="36" y="191"/>
                    </a:lnTo>
                    <a:lnTo>
                      <a:pt x="37" y="190"/>
                    </a:lnTo>
                    <a:lnTo>
                      <a:pt x="38" y="188"/>
                    </a:lnTo>
                    <a:lnTo>
                      <a:pt x="39" y="186"/>
                    </a:lnTo>
                    <a:lnTo>
                      <a:pt x="39" y="184"/>
                    </a:lnTo>
                    <a:lnTo>
                      <a:pt x="39" y="183"/>
                    </a:lnTo>
                    <a:lnTo>
                      <a:pt x="41" y="181"/>
                    </a:lnTo>
                    <a:lnTo>
                      <a:pt x="41" y="20"/>
                    </a:lnTo>
                    <a:lnTo>
                      <a:pt x="39" y="18"/>
                    </a:lnTo>
                    <a:lnTo>
                      <a:pt x="39" y="16"/>
                    </a:lnTo>
                    <a:lnTo>
                      <a:pt x="39" y="14"/>
                    </a:lnTo>
                    <a:lnTo>
                      <a:pt x="38" y="11"/>
                    </a:lnTo>
                    <a:lnTo>
                      <a:pt x="37" y="10"/>
                    </a:lnTo>
                    <a:lnTo>
                      <a:pt x="36" y="8"/>
                    </a:lnTo>
                    <a:lnTo>
                      <a:pt x="35" y="7"/>
                    </a:lnTo>
                    <a:lnTo>
                      <a:pt x="34" y="5"/>
                    </a:lnTo>
                    <a:lnTo>
                      <a:pt x="33" y="4"/>
                    </a:lnTo>
                    <a:lnTo>
                      <a:pt x="32" y="3"/>
                    </a:lnTo>
                    <a:lnTo>
                      <a:pt x="30" y="2"/>
                    </a:lnTo>
                    <a:lnTo>
                      <a:pt x="29" y="1"/>
                    </a:lnTo>
                    <a:lnTo>
                      <a:pt x="27" y="0"/>
                    </a:lnTo>
                    <a:lnTo>
                      <a:pt x="26" y="0"/>
                    </a:lnTo>
                    <a:lnTo>
                      <a:pt x="24" y="0"/>
                    </a:lnTo>
                    <a:lnTo>
                      <a:pt x="23" y="0"/>
                    </a:lnTo>
                    <a:lnTo>
                      <a:pt x="21" y="0"/>
                    </a:lnTo>
                    <a:lnTo>
                      <a:pt x="19" y="0"/>
                    </a:lnTo>
                    <a:lnTo>
                      <a:pt x="18" y="0"/>
                    </a:lnTo>
                    <a:lnTo>
                      <a:pt x="16" y="1"/>
                    </a:lnTo>
                    <a:lnTo>
                      <a:pt x="15" y="2"/>
                    </a:lnTo>
                    <a:lnTo>
                      <a:pt x="13" y="3"/>
                    </a:lnTo>
                    <a:lnTo>
                      <a:pt x="12" y="4"/>
                    </a:lnTo>
                    <a:lnTo>
                      <a:pt x="11" y="5"/>
                    </a:lnTo>
                    <a:lnTo>
                      <a:pt x="10" y="7"/>
                    </a:lnTo>
                    <a:lnTo>
                      <a:pt x="9" y="8"/>
                    </a:lnTo>
                    <a:lnTo>
                      <a:pt x="8" y="10"/>
                    </a:lnTo>
                    <a:lnTo>
                      <a:pt x="7" y="11"/>
                    </a:lnTo>
                    <a:lnTo>
                      <a:pt x="6" y="14"/>
                    </a:lnTo>
                    <a:lnTo>
                      <a:pt x="6" y="16"/>
                    </a:lnTo>
                    <a:lnTo>
                      <a:pt x="6" y="18"/>
                    </a:lnTo>
                    <a:lnTo>
                      <a:pt x="6" y="20"/>
                    </a:lnTo>
                    <a:lnTo>
                      <a:pt x="0" y="168"/>
                    </a:lnTo>
                    <a:lnTo>
                      <a:pt x="0" y="169"/>
                    </a:lnTo>
                    <a:lnTo>
                      <a:pt x="0" y="172"/>
                    </a:lnTo>
                    <a:lnTo>
                      <a:pt x="2" y="175"/>
                    </a:lnTo>
                    <a:lnTo>
                      <a:pt x="3" y="178"/>
                    </a:lnTo>
                    <a:lnTo>
                      <a:pt x="4" y="180"/>
                    </a:lnTo>
                    <a:lnTo>
                      <a:pt x="5" y="183"/>
                    </a:lnTo>
                    <a:lnTo>
                      <a:pt x="7" y="185"/>
                    </a:lnTo>
                    <a:lnTo>
                      <a:pt x="8" y="188"/>
                    </a:lnTo>
                    <a:lnTo>
                      <a:pt x="10" y="190"/>
                    </a:lnTo>
                    <a:lnTo>
                      <a:pt x="12" y="192"/>
                    </a:lnTo>
                    <a:lnTo>
                      <a:pt x="13" y="194"/>
                    </a:lnTo>
                    <a:lnTo>
                      <a:pt x="15" y="196"/>
                    </a:lnTo>
                    <a:lnTo>
                      <a:pt x="17"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624" name="Freeform 541"/>
              <p:cNvSpPr>
                <a:spLocks/>
              </p:cNvSpPr>
              <p:nvPr/>
            </p:nvSpPr>
            <p:spPr bwMode="auto">
              <a:xfrm>
                <a:off x="4852" y="1275"/>
                <a:ext cx="2" cy="9"/>
              </a:xfrm>
              <a:custGeom>
                <a:avLst/>
                <a:gdLst>
                  <a:gd name="T0" fmla="*/ 1 w 45"/>
                  <a:gd name="T1" fmla="*/ 9 h 209"/>
                  <a:gd name="T2" fmla="*/ 1 w 45"/>
                  <a:gd name="T3" fmla="*/ 9 h 209"/>
                  <a:gd name="T4" fmla="*/ 1 w 45"/>
                  <a:gd name="T5" fmla="*/ 9 h 209"/>
                  <a:gd name="T6" fmla="*/ 1 w 45"/>
                  <a:gd name="T7" fmla="*/ 9 h 209"/>
                  <a:gd name="T8" fmla="*/ 2 w 45"/>
                  <a:gd name="T9" fmla="*/ 8 h 209"/>
                  <a:gd name="T10" fmla="*/ 2 w 45"/>
                  <a:gd name="T11" fmla="*/ 8 h 209"/>
                  <a:gd name="T12" fmla="*/ 2 w 45"/>
                  <a:gd name="T13" fmla="*/ 8 h 209"/>
                  <a:gd name="T14" fmla="*/ 2 w 45"/>
                  <a:gd name="T15" fmla="*/ 8 h 209"/>
                  <a:gd name="T16" fmla="*/ 2 w 45"/>
                  <a:gd name="T17" fmla="*/ 1 h 209"/>
                  <a:gd name="T18" fmla="*/ 1 w 45"/>
                  <a:gd name="T19" fmla="*/ 1 h 209"/>
                  <a:gd name="T20" fmla="*/ 1 w 45"/>
                  <a:gd name="T21" fmla="*/ 1 h 209"/>
                  <a:gd name="T22" fmla="*/ 1 w 45"/>
                  <a:gd name="T23" fmla="*/ 0 h 209"/>
                  <a:gd name="T24" fmla="*/ 1 w 45"/>
                  <a:gd name="T25" fmla="*/ 0 h 209"/>
                  <a:gd name="T26" fmla="*/ 1 w 45"/>
                  <a:gd name="T27" fmla="*/ 0 h 209"/>
                  <a:gd name="T28" fmla="*/ 1 w 45"/>
                  <a:gd name="T29" fmla="*/ 0 h 209"/>
                  <a:gd name="T30" fmla="*/ 1 w 45"/>
                  <a:gd name="T31" fmla="*/ 0 h 209"/>
                  <a:gd name="T32" fmla="*/ 1 w 45"/>
                  <a:gd name="T33" fmla="*/ 0 h 209"/>
                  <a:gd name="T34" fmla="*/ 1 w 45"/>
                  <a:gd name="T35" fmla="*/ 0 h 209"/>
                  <a:gd name="T36" fmla="*/ 0 w 45"/>
                  <a:gd name="T37" fmla="*/ 0 h 209"/>
                  <a:gd name="T38" fmla="*/ 0 w 45"/>
                  <a:gd name="T39" fmla="*/ 0 h 209"/>
                  <a:gd name="T40" fmla="*/ 0 w 45"/>
                  <a:gd name="T41" fmla="*/ 0 h 209"/>
                  <a:gd name="T42" fmla="*/ 0 w 45"/>
                  <a:gd name="T43" fmla="*/ 0 h 209"/>
                  <a:gd name="T44" fmla="*/ 0 w 45"/>
                  <a:gd name="T45" fmla="*/ 1 h 209"/>
                  <a:gd name="T46" fmla="*/ 0 w 45"/>
                  <a:gd name="T47" fmla="*/ 1 h 209"/>
                  <a:gd name="T48" fmla="*/ 0 w 45"/>
                  <a:gd name="T49" fmla="*/ 1 h 209"/>
                  <a:gd name="T50" fmla="*/ 0 w 45"/>
                  <a:gd name="T51" fmla="*/ 8 h 209"/>
                  <a:gd name="T52" fmla="*/ 0 w 45"/>
                  <a:gd name="T53" fmla="*/ 8 h 209"/>
                  <a:gd name="T54" fmla="*/ 0 w 45"/>
                  <a:gd name="T55" fmla="*/ 9 h 209"/>
                  <a:gd name="T56" fmla="*/ 0 w 45"/>
                  <a:gd name="T57" fmla="*/ 9 h 209"/>
                  <a:gd name="T58" fmla="*/ 0 w 45"/>
                  <a:gd name="T59" fmla="*/ 9 h 209"/>
                  <a:gd name="T60" fmla="*/ 0 w 45"/>
                  <a:gd name="T61" fmla="*/ 9 h 209"/>
                  <a:gd name="T62" fmla="*/ 0 w 45"/>
                  <a:gd name="T63" fmla="*/ 9 h 209"/>
                  <a:gd name="T64" fmla="*/ 1 w 45"/>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209"/>
                  <a:gd name="T101" fmla="*/ 45 w 45"/>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209">
                    <a:moveTo>
                      <a:pt x="16" y="209"/>
                    </a:moveTo>
                    <a:lnTo>
                      <a:pt x="17" y="208"/>
                    </a:lnTo>
                    <a:lnTo>
                      <a:pt x="20" y="208"/>
                    </a:lnTo>
                    <a:lnTo>
                      <a:pt x="22" y="206"/>
                    </a:lnTo>
                    <a:lnTo>
                      <a:pt x="24" y="205"/>
                    </a:lnTo>
                    <a:lnTo>
                      <a:pt x="27" y="203"/>
                    </a:lnTo>
                    <a:lnTo>
                      <a:pt x="30" y="201"/>
                    </a:lnTo>
                    <a:lnTo>
                      <a:pt x="32" y="199"/>
                    </a:lnTo>
                    <a:lnTo>
                      <a:pt x="34" y="197"/>
                    </a:lnTo>
                    <a:lnTo>
                      <a:pt x="36" y="194"/>
                    </a:lnTo>
                    <a:lnTo>
                      <a:pt x="38" y="191"/>
                    </a:lnTo>
                    <a:lnTo>
                      <a:pt x="40" y="189"/>
                    </a:lnTo>
                    <a:lnTo>
                      <a:pt x="42" y="186"/>
                    </a:lnTo>
                    <a:lnTo>
                      <a:pt x="43" y="184"/>
                    </a:lnTo>
                    <a:lnTo>
                      <a:pt x="44" y="181"/>
                    </a:lnTo>
                    <a:lnTo>
                      <a:pt x="44" y="178"/>
                    </a:lnTo>
                    <a:lnTo>
                      <a:pt x="45" y="176"/>
                    </a:lnTo>
                    <a:lnTo>
                      <a:pt x="34" y="21"/>
                    </a:lnTo>
                    <a:lnTo>
                      <a:pt x="33" y="17"/>
                    </a:lnTo>
                    <a:lnTo>
                      <a:pt x="33" y="15"/>
                    </a:lnTo>
                    <a:lnTo>
                      <a:pt x="33" y="14"/>
                    </a:lnTo>
                    <a:lnTo>
                      <a:pt x="32" y="12"/>
                    </a:lnTo>
                    <a:lnTo>
                      <a:pt x="32" y="10"/>
                    </a:lnTo>
                    <a:lnTo>
                      <a:pt x="31" y="8"/>
                    </a:lnTo>
                    <a:lnTo>
                      <a:pt x="30" y="7"/>
                    </a:lnTo>
                    <a:lnTo>
                      <a:pt x="29" y="5"/>
                    </a:lnTo>
                    <a:lnTo>
                      <a:pt x="28" y="4"/>
                    </a:lnTo>
                    <a:lnTo>
                      <a:pt x="26" y="3"/>
                    </a:lnTo>
                    <a:lnTo>
                      <a:pt x="24" y="2"/>
                    </a:lnTo>
                    <a:lnTo>
                      <a:pt x="22" y="1"/>
                    </a:lnTo>
                    <a:lnTo>
                      <a:pt x="21" y="0"/>
                    </a:lnTo>
                    <a:lnTo>
                      <a:pt x="19" y="0"/>
                    </a:lnTo>
                    <a:lnTo>
                      <a:pt x="17" y="0"/>
                    </a:lnTo>
                    <a:lnTo>
                      <a:pt x="16" y="0"/>
                    </a:lnTo>
                    <a:lnTo>
                      <a:pt x="14" y="0"/>
                    </a:lnTo>
                    <a:lnTo>
                      <a:pt x="12" y="0"/>
                    </a:lnTo>
                    <a:lnTo>
                      <a:pt x="11" y="0"/>
                    </a:lnTo>
                    <a:lnTo>
                      <a:pt x="9" y="1"/>
                    </a:lnTo>
                    <a:lnTo>
                      <a:pt x="8" y="2"/>
                    </a:lnTo>
                    <a:lnTo>
                      <a:pt x="6" y="3"/>
                    </a:lnTo>
                    <a:lnTo>
                      <a:pt x="5" y="4"/>
                    </a:lnTo>
                    <a:lnTo>
                      <a:pt x="4" y="6"/>
                    </a:lnTo>
                    <a:lnTo>
                      <a:pt x="3" y="7"/>
                    </a:lnTo>
                    <a:lnTo>
                      <a:pt x="2" y="9"/>
                    </a:lnTo>
                    <a:lnTo>
                      <a:pt x="1" y="11"/>
                    </a:lnTo>
                    <a:lnTo>
                      <a:pt x="1" y="13"/>
                    </a:lnTo>
                    <a:lnTo>
                      <a:pt x="0" y="15"/>
                    </a:lnTo>
                    <a:lnTo>
                      <a:pt x="0" y="17"/>
                    </a:lnTo>
                    <a:lnTo>
                      <a:pt x="0" y="19"/>
                    </a:lnTo>
                    <a:lnTo>
                      <a:pt x="0" y="23"/>
                    </a:lnTo>
                    <a:lnTo>
                      <a:pt x="0" y="192"/>
                    </a:lnTo>
                    <a:lnTo>
                      <a:pt x="0" y="193"/>
                    </a:lnTo>
                    <a:lnTo>
                      <a:pt x="0" y="195"/>
                    </a:lnTo>
                    <a:lnTo>
                      <a:pt x="0" y="196"/>
                    </a:lnTo>
                    <a:lnTo>
                      <a:pt x="1" y="198"/>
                    </a:lnTo>
                    <a:lnTo>
                      <a:pt x="1" y="199"/>
                    </a:lnTo>
                    <a:lnTo>
                      <a:pt x="2" y="200"/>
                    </a:lnTo>
                    <a:lnTo>
                      <a:pt x="3" y="202"/>
                    </a:lnTo>
                    <a:lnTo>
                      <a:pt x="4" y="203"/>
                    </a:lnTo>
                    <a:lnTo>
                      <a:pt x="5" y="204"/>
                    </a:lnTo>
                    <a:lnTo>
                      <a:pt x="6" y="205"/>
                    </a:lnTo>
                    <a:lnTo>
                      <a:pt x="8" y="206"/>
                    </a:lnTo>
                    <a:lnTo>
                      <a:pt x="9" y="207"/>
                    </a:lnTo>
                    <a:lnTo>
                      <a:pt x="11" y="208"/>
                    </a:lnTo>
                    <a:lnTo>
                      <a:pt x="12" y="208"/>
                    </a:lnTo>
                    <a:lnTo>
                      <a:pt x="14" y="208"/>
                    </a:lnTo>
                    <a:lnTo>
                      <a:pt x="16" y="209"/>
                    </a:lnTo>
                    <a:close/>
                  </a:path>
                </a:pathLst>
              </a:custGeom>
              <a:solidFill>
                <a:srgbClr val="C2D5D7"/>
              </a:solidFill>
              <a:ln w="0">
                <a:solidFill>
                  <a:srgbClr val="000000"/>
                </a:solidFill>
                <a:round/>
                <a:headEnd/>
                <a:tailEnd/>
              </a:ln>
            </p:spPr>
            <p:txBody>
              <a:bodyPr/>
              <a:lstStyle/>
              <a:p>
                <a:pPr algn="ctr"/>
                <a:endParaRPr lang="en-US" sz="1800"/>
              </a:p>
            </p:txBody>
          </p:sp>
          <p:sp>
            <p:nvSpPr>
              <p:cNvPr id="309625" name="Freeform 542"/>
              <p:cNvSpPr>
                <a:spLocks/>
              </p:cNvSpPr>
              <p:nvPr/>
            </p:nvSpPr>
            <p:spPr bwMode="auto">
              <a:xfrm>
                <a:off x="4833" y="1275"/>
                <a:ext cx="18" cy="4"/>
              </a:xfrm>
              <a:custGeom>
                <a:avLst/>
                <a:gdLst>
                  <a:gd name="T0" fmla="*/ 16 w 422"/>
                  <a:gd name="T1" fmla="*/ 4 h 99"/>
                  <a:gd name="T2" fmla="*/ 17 w 422"/>
                  <a:gd name="T3" fmla="*/ 4 h 99"/>
                  <a:gd name="T4" fmla="*/ 17 w 422"/>
                  <a:gd name="T5" fmla="*/ 4 h 99"/>
                  <a:gd name="T6" fmla="*/ 17 w 422"/>
                  <a:gd name="T7" fmla="*/ 4 h 99"/>
                  <a:gd name="T8" fmla="*/ 18 w 422"/>
                  <a:gd name="T9" fmla="*/ 4 h 99"/>
                  <a:gd name="T10" fmla="*/ 18 w 422"/>
                  <a:gd name="T11" fmla="*/ 3 h 99"/>
                  <a:gd name="T12" fmla="*/ 18 w 422"/>
                  <a:gd name="T13" fmla="*/ 3 h 99"/>
                  <a:gd name="T14" fmla="*/ 18 w 422"/>
                  <a:gd name="T15" fmla="*/ 3 h 99"/>
                  <a:gd name="T16" fmla="*/ 18 w 422"/>
                  <a:gd name="T17" fmla="*/ 1 h 99"/>
                  <a:gd name="T18" fmla="*/ 18 w 422"/>
                  <a:gd name="T19" fmla="*/ 1 h 99"/>
                  <a:gd name="T20" fmla="*/ 18 w 422"/>
                  <a:gd name="T21" fmla="*/ 1 h 99"/>
                  <a:gd name="T22" fmla="*/ 18 w 422"/>
                  <a:gd name="T23" fmla="*/ 1 h 99"/>
                  <a:gd name="T24" fmla="*/ 17 w 422"/>
                  <a:gd name="T25" fmla="*/ 0 h 99"/>
                  <a:gd name="T26" fmla="*/ 17 w 422"/>
                  <a:gd name="T27" fmla="*/ 0 h 99"/>
                  <a:gd name="T28" fmla="*/ 17 w 422"/>
                  <a:gd name="T29" fmla="*/ 0 h 99"/>
                  <a:gd name="T30" fmla="*/ 16 w 422"/>
                  <a:gd name="T31" fmla="*/ 0 h 99"/>
                  <a:gd name="T32" fmla="*/ 16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8" y="99"/>
                    </a:moveTo>
                    <a:lnTo>
                      <a:pt x="382" y="98"/>
                    </a:lnTo>
                    <a:lnTo>
                      <a:pt x="386" y="98"/>
                    </a:lnTo>
                    <a:lnTo>
                      <a:pt x="390" y="97"/>
                    </a:lnTo>
                    <a:lnTo>
                      <a:pt x="394" y="96"/>
                    </a:lnTo>
                    <a:lnTo>
                      <a:pt x="398" y="95"/>
                    </a:lnTo>
                    <a:lnTo>
                      <a:pt x="402" y="93"/>
                    </a:lnTo>
                    <a:lnTo>
                      <a:pt x="405" y="91"/>
                    </a:lnTo>
                    <a:lnTo>
                      <a:pt x="408" y="89"/>
                    </a:lnTo>
                    <a:lnTo>
                      <a:pt x="411" y="87"/>
                    </a:lnTo>
                    <a:lnTo>
                      <a:pt x="413" y="85"/>
                    </a:lnTo>
                    <a:lnTo>
                      <a:pt x="415" y="82"/>
                    </a:lnTo>
                    <a:lnTo>
                      <a:pt x="418" y="80"/>
                    </a:lnTo>
                    <a:lnTo>
                      <a:pt x="420" y="77"/>
                    </a:lnTo>
                    <a:lnTo>
                      <a:pt x="421" y="74"/>
                    </a:lnTo>
                    <a:lnTo>
                      <a:pt x="421" y="70"/>
                    </a:lnTo>
                    <a:lnTo>
                      <a:pt x="422" y="67"/>
                    </a:lnTo>
                    <a:lnTo>
                      <a:pt x="422" y="33"/>
                    </a:lnTo>
                    <a:lnTo>
                      <a:pt x="421" y="28"/>
                    </a:lnTo>
                    <a:lnTo>
                      <a:pt x="421" y="25"/>
                    </a:lnTo>
                    <a:lnTo>
                      <a:pt x="420" y="22"/>
                    </a:lnTo>
                    <a:lnTo>
                      <a:pt x="418" y="19"/>
                    </a:lnTo>
                    <a:lnTo>
                      <a:pt x="415" y="16"/>
                    </a:lnTo>
                    <a:lnTo>
                      <a:pt x="413" y="13"/>
                    </a:lnTo>
                    <a:lnTo>
                      <a:pt x="411" y="11"/>
                    </a:lnTo>
                    <a:lnTo>
                      <a:pt x="408" y="9"/>
                    </a:lnTo>
                    <a:lnTo>
                      <a:pt x="405" y="7"/>
                    </a:lnTo>
                    <a:lnTo>
                      <a:pt x="402" y="5"/>
                    </a:lnTo>
                    <a:lnTo>
                      <a:pt x="398" y="3"/>
                    </a:lnTo>
                    <a:lnTo>
                      <a:pt x="394" y="2"/>
                    </a:lnTo>
                    <a:lnTo>
                      <a:pt x="390" y="1"/>
                    </a:lnTo>
                    <a:lnTo>
                      <a:pt x="386" y="0"/>
                    </a:lnTo>
                    <a:lnTo>
                      <a:pt x="382" y="0"/>
                    </a:lnTo>
                    <a:lnTo>
                      <a:pt x="378" y="0"/>
                    </a:lnTo>
                    <a:lnTo>
                      <a:pt x="45" y="0"/>
                    </a:lnTo>
                    <a:lnTo>
                      <a:pt x="40" y="0"/>
                    </a:lnTo>
                    <a:lnTo>
                      <a:pt x="36" y="0"/>
                    </a:lnTo>
                    <a:lnTo>
                      <a:pt x="32" y="1"/>
                    </a:lnTo>
                    <a:lnTo>
                      <a:pt x="27" y="2"/>
                    </a:lnTo>
                    <a:lnTo>
                      <a:pt x="23" y="3"/>
                    </a:lnTo>
                    <a:lnTo>
                      <a:pt x="19" y="5"/>
                    </a:lnTo>
                    <a:lnTo>
                      <a:pt x="16" y="7"/>
                    </a:lnTo>
                    <a:lnTo>
                      <a:pt x="13" y="9"/>
                    </a:lnTo>
                    <a:lnTo>
                      <a:pt x="10" y="11"/>
                    </a:lnTo>
                    <a:lnTo>
                      <a:pt x="7"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7" y="85"/>
                    </a:lnTo>
                    <a:lnTo>
                      <a:pt x="10" y="87"/>
                    </a:lnTo>
                    <a:lnTo>
                      <a:pt x="13" y="89"/>
                    </a:lnTo>
                    <a:lnTo>
                      <a:pt x="16" y="91"/>
                    </a:lnTo>
                    <a:lnTo>
                      <a:pt x="19" y="93"/>
                    </a:lnTo>
                    <a:lnTo>
                      <a:pt x="23" y="95"/>
                    </a:lnTo>
                    <a:lnTo>
                      <a:pt x="27" y="96"/>
                    </a:lnTo>
                    <a:lnTo>
                      <a:pt x="32" y="97"/>
                    </a:lnTo>
                    <a:lnTo>
                      <a:pt x="36" y="98"/>
                    </a:lnTo>
                    <a:lnTo>
                      <a:pt x="40" y="98"/>
                    </a:lnTo>
                    <a:lnTo>
                      <a:pt x="45" y="99"/>
                    </a:lnTo>
                    <a:lnTo>
                      <a:pt x="378" y="99"/>
                    </a:lnTo>
                    <a:close/>
                  </a:path>
                </a:pathLst>
              </a:custGeom>
              <a:solidFill>
                <a:srgbClr val="CED9D9"/>
              </a:solidFill>
              <a:ln w="0">
                <a:solidFill>
                  <a:srgbClr val="000000"/>
                </a:solidFill>
                <a:round/>
                <a:headEnd/>
                <a:tailEnd/>
              </a:ln>
            </p:spPr>
            <p:txBody>
              <a:bodyPr/>
              <a:lstStyle/>
              <a:p>
                <a:pPr algn="ctr"/>
                <a:endParaRPr lang="en-US" sz="1800"/>
              </a:p>
            </p:txBody>
          </p:sp>
          <p:sp>
            <p:nvSpPr>
              <p:cNvPr id="309626" name="Freeform 543"/>
              <p:cNvSpPr>
                <a:spLocks/>
              </p:cNvSpPr>
              <p:nvPr/>
            </p:nvSpPr>
            <p:spPr bwMode="auto">
              <a:xfrm>
                <a:off x="4776" y="1274"/>
                <a:ext cx="25" cy="12"/>
              </a:xfrm>
              <a:custGeom>
                <a:avLst/>
                <a:gdLst>
                  <a:gd name="T0" fmla="*/ 22 w 561"/>
                  <a:gd name="T1" fmla="*/ 12 h 269"/>
                  <a:gd name="T2" fmla="*/ 23 w 561"/>
                  <a:gd name="T3" fmla="*/ 12 h 269"/>
                  <a:gd name="T4" fmla="*/ 23 w 561"/>
                  <a:gd name="T5" fmla="*/ 12 h 269"/>
                  <a:gd name="T6" fmla="*/ 24 w 561"/>
                  <a:gd name="T7" fmla="*/ 11 h 269"/>
                  <a:gd name="T8" fmla="*/ 24 w 561"/>
                  <a:gd name="T9" fmla="*/ 11 h 269"/>
                  <a:gd name="T10" fmla="*/ 25 w 561"/>
                  <a:gd name="T11" fmla="*/ 10 h 269"/>
                  <a:gd name="T12" fmla="*/ 25 w 561"/>
                  <a:gd name="T13" fmla="*/ 10 h 269"/>
                  <a:gd name="T14" fmla="*/ 25 w 561"/>
                  <a:gd name="T15" fmla="*/ 9 h 269"/>
                  <a:gd name="T16" fmla="*/ 24 w 561"/>
                  <a:gd name="T17" fmla="*/ 3 h 269"/>
                  <a:gd name="T18" fmla="*/ 24 w 561"/>
                  <a:gd name="T19" fmla="*/ 2 h 269"/>
                  <a:gd name="T20" fmla="*/ 24 w 561"/>
                  <a:gd name="T21" fmla="*/ 2 h 269"/>
                  <a:gd name="T22" fmla="*/ 24 w 561"/>
                  <a:gd name="T23" fmla="*/ 1 h 269"/>
                  <a:gd name="T24" fmla="*/ 24 w 561"/>
                  <a:gd name="T25" fmla="*/ 1 h 269"/>
                  <a:gd name="T26" fmla="*/ 23 w 561"/>
                  <a:gd name="T27" fmla="*/ 0 h 269"/>
                  <a:gd name="T28" fmla="*/ 23 w 561"/>
                  <a:gd name="T29" fmla="*/ 0 h 269"/>
                  <a:gd name="T30" fmla="*/ 22 w 561"/>
                  <a:gd name="T31" fmla="*/ 0 h 269"/>
                  <a:gd name="T32" fmla="*/ 22 w 561"/>
                  <a:gd name="T33" fmla="*/ 0 h 269"/>
                  <a:gd name="T34" fmla="*/ 3 w 561"/>
                  <a:gd name="T35" fmla="*/ 0 h 269"/>
                  <a:gd name="T36" fmla="*/ 2 w 561"/>
                  <a:gd name="T37" fmla="*/ 0 h 269"/>
                  <a:gd name="T38" fmla="*/ 2 w 561"/>
                  <a:gd name="T39" fmla="*/ 0 h 269"/>
                  <a:gd name="T40" fmla="*/ 2 w 561"/>
                  <a:gd name="T41" fmla="*/ 1 h 269"/>
                  <a:gd name="T42" fmla="*/ 1 w 561"/>
                  <a:gd name="T43" fmla="*/ 1 h 269"/>
                  <a:gd name="T44" fmla="*/ 1 w 561"/>
                  <a:gd name="T45" fmla="*/ 1 h 269"/>
                  <a:gd name="T46" fmla="*/ 1 w 561"/>
                  <a:gd name="T47" fmla="*/ 2 h 269"/>
                  <a:gd name="T48" fmla="*/ 1 w 561"/>
                  <a:gd name="T49" fmla="*/ 3 h 269"/>
                  <a:gd name="T50" fmla="*/ 0 w 561"/>
                  <a:gd name="T51" fmla="*/ 9 h 269"/>
                  <a:gd name="T52" fmla="*/ 0 w 561"/>
                  <a:gd name="T53" fmla="*/ 10 h 269"/>
                  <a:gd name="T54" fmla="*/ 0 w 561"/>
                  <a:gd name="T55" fmla="*/ 10 h 269"/>
                  <a:gd name="T56" fmla="*/ 1 w 561"/>
                  <a:gd name="T57" fmla="*/ 11 h 269"/>
                  <a:gd name="T58" fmla="*/ 1 w 561"/>
                  <a:gd name="T59" fmla="*/ 11 h 269"/>
                  <a:gd name="T60" fmla="*/ 2 w 561"/>
                  <a:gd name="T61" fmla="*/ 12 h 269"/>
                  <a:gd name="T62" fmla="*/ 2 w 561"/>
                  <a:gd name="T63" fmla="*/ 12 h 269"/>
                  <a:gd name="T64" fmla="*/ 3 w 561"/>
                  <a:gd name="T65" fmla="*/ 12 h 269"/>
                  <a:gd name="T66" fmla="*/ 3 w 561"/>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1"/>
                  <a:gd name="T103" fmla="*/ 0 h 269"/>
                  <a:gd name="T104" fmla="*/ 561 w 561"/>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1" h="269">
                    <a:moveTo>
                      <a:pt x="487" y="269"/>
                    </a:moveTo>
                    <a:lnTo>
                      <a:pt x="493" y="268"/>
                    </a:lnTo>
                    <a:lnTo>
                      <a:pt x="499" y="267"/>
                    </a:lnTo>
                    <a:lnTo>
                      <a:pt x="506" y="266"/>
                    </a:lnTo>
                    <a:lnTo>
                      <a:pt x="512" y="264"/>
                    </a:lnTo>
                    <a:lnTo>
                      <a:pt x="518" y="261"/>
                    </a:lnTo>
                    <a:lnTo>
                      <a:pt x="524" y="258"/>
                    </a:lnTo>
                    <a:lnTo>
                      <a:pt x="531" y="254"/>
                    </a:lnTo>
                    <a:lnTo>
                      <a:pt x="536" y="250"/>
                    </a:lnTo>
                    <a:lnTo>
                      <a:pt x="541" y="245"/>
                    </a:lnTo>
                    <a:lnTo>
                      <a:pt x="546" y="240"/>
                    </a:lnTo>
                    <a:lnTo>
                      <a:pt x="550" y="235"/>
                    </a:lnTo>
                    <a:lnTo>
                      <a:pt x="554" y="229"/>
                    </a:lnTo>
                    <a:lnTo>
                      <a:pt x="557" y="223"/>
                    </a:lnTo>
                    <a:lnTo>
                      <a:pt x="559" y="217"/>
                    </a:lnTo>
                    <a:lnTo>
                      <a:pt x="560" y="211"/>
                    </a:lnTo>
                    <a:lnTo>
                      <a:pt x="561" y="204"/>
                    </a:lnTo>
                    <a:lnTo>
                      <a:pt x="544" y="64"/>
                    </a:lnTo>
                    <a:lnTo>
                      <a:pt x="543" y="57"/>
                    </a:lnTo>
                    <a:lnTo>
                      <a:pt x="542" y="51"/>
                    </a:lnTo>
                    <a:lnTo>
                      <a:pt x="541" y="44"/>
                    </a:lnTo>
                    <a:lnTo>
                      <a:pt x="539" y="38"/>
                    </a:lnTo>
                    <a:lnTo>
                      <a:pt x="537" y="33"/>
                    </a:lnTo>
                    <a:lnTo>
                      <a:pt x="534" y="28"/>
                    </a:lnTo>
                    <a:lnTo>
                      <a:pt x="531" y="23"/>
                    </a:lnTo>
                    <a:lnTo>
                      <a:pt x="528" y="18"/>
                    </a:lnTo>
                    <a:lnTo>
                      <a:pt x="523" y="14"/>
                    </a:lnTo>
                    <a:lnTo>
                      <a:pt x="519" y="11"/>
                    </a:lnTo>
                    <a:lnTo>
                      <a:pt x="514" y="7"/>
                    </a:lnTo>
                    <a:lnTo>
                      <a:pt x="509" y="4"/>
                    </a:lnTo>
                    <a:lnTo>
                      <a:pt x="504" y="2"/>
                    </a:lnTo>
                    <a:lnTo>
                      <a:pt x="499" y="1"/>
                    </a:lnTo>
                    <a:lnTo>
                      <a:pt x="493" y="0"/>
                    </a:lnTo>
                    <a:lnTo>
                      <a:pt x="487" y="0"/>
                    </a:lnTo>
                    <a:lnTo>
                      <a:pt x="73" y="0"/>
                    </a:lnTo>
                    <a:lnTo>
                      <a:pt x="67" y="0"/>
                    </a:lnTo>
                    <a:lnTo>
                      <a:pt x="61" y="1"/>
                    </a:lnTo>
                    <a:lnTo>
                      <a:pt x="55" y="2"/>
                    </a:lnTo>
                    <a:lnTo>
                      <a:pt x="50" y="4"/>
                    </a:lnTo>
                    <a:lnTo>
                      <a:pt x="45" y="7"/>
                    </a:lnTo>
                    <a:lnTo>
                      <a:pt x="41" y="11"/>
                    </a:lnTo>
                    <a:lnTo>
                      <a:pt x="37" y="14"/>
                    </a:lnTo>
                    <a:lnTo>
                      <a:pt x="33" y="18"/>
                    </a:lnTo>
                    <a:lnTo>
                      <a:pt x="29" y="23"/>
                    </a:lnTo>
                    <a:lnTo>
                      <a:pt x="26" y="28"/>
                    </a:lnTo>
                    <a:lnTo>
                      <a:pt x="22" y="33"/>
                    </a:lnTo>
                    <a:lnTo>
                      <a:pt x="20" y="38"/>
                    </a:lnTo>
                    <a:lnTo>
                      <a:pt x="18" y="44"/>
                    </a:lnTo>
                    <a:lnTo>
                      <a:pt x="17" y="51"/>
                    </a:lnTo>
                    <a:lnTo>
                      <a:pt x="16" y="57"/>
                    </a:lnTo>
                    <a:lnTo>
                      <a:pt x="16" y="64"/>
                    </a:lnTo>
                    <a:lnTo>
                      <a:pt x="0" y="204"/>
                    </a:lnTo>
                    <a:lnTo>
                      <a:pt x="0" y="211"/>
                    </a:lnTo>
                    <a:lnTo>
                      <a:pt x="1" y="217"/>
                    </a:lnTo>
                    <a:lnTo>
                      <a:pt x="3" y="223"/>
                    </a:lnTo>
                    <a:lnTo>
                      <a:pt x="6" y="229"/>
                    </a:lnTo>
                    <a:lnTo>
                      <a:pt x="10" y="235"/>
                    </a:lnTo>
                    <a:lnTo>
                      <a:pt x="14" y="240"/>
                    </a:lnTo>
                    <a:lnTo>
                      <a:pt x="19" y="245"/>
                    </a:lnTo>
                    <a:lnTo>
                      <a:pt x="25" y="250"/>
                    </a:lnTo>
                    <a:lnTo>
                      <a:pt x="30" y="254"/>
                    </a:lnTo>
                    <a:lnTo>
                      <a:pt x="36" y="258"/>
                    </a:lnTo>
                    <a:lnTo>
                      <a:pt x="42" y="261"/>
                    </a:lnTo>
                    <a:lnTo>
                      <a:pt x="48" y="264"/>
                    </a:lnTo>
                    <a:lnTo>
                      <a:pt x="54" y="266"/>
                    </a:lnTo>
                    <a:lnTo>
                      <a:pt x="60" y="267"/>
                    </a:lnTo>
                    <a:lnTo>
                      <a:pt x="67" y="268"/>
                    </a:lnTo>
                    <a:lnTo>
                      <a:pt x="73" y="269"/>
                    </a:lnTo>
                    <a:lnTo>
                      <a:pt x="487" y="269"/>
                    </a:lnTo>
                    <a:close/>
                  </a:path>
                </a:pathLst>
              </a:custGeom>
              <a:solidFill>
                <a:srgbClr val="F2F3F1"/>
              </a:solidFill>
              <a:ln w="0">
                <a:solidFill>
                  <a:srgbClr val="000000"/>
                </a:solidFill>
                <a:round/>
                <a:headEnd/>
                <a:tailEnd/>
              </a:ln>
            </p:spPr>
            <p:txBody>
              <a:bodyPr/>
              <a:lstStyle/>
              <a:p>
                <a:pPr algn="ctr"/>
                <a:endParaRPr lang="en-US" sz="1800"/>
              </a:p>
            </p:txBody>
          </p:sp>
          <p:sp>
            <p:nvSpPr>
              <p:cNvPr id="309627" name="Freeform 544"/>
              <p:cNvSpPr>
                <a:spLocks/>
              </p:cNvSpPr>
              <p:nvPr/>
            </p:nvSpPr>
            <p:spPr bwMode="auto">
              <a:xfrm>
                <a:off x="4780" y="1279"/>
                <a:ext cx="17" cy="6"/>
              </a:xfrm>
              <a:custGeom>
                <a:avLst/>
                <a:gdLst>
                  <a:gd name="T0" fmla="*/ 17 w 412"/>
                  <a:gd name="T1" fmla="*/ 3 h 121"/>
                  <a:gd name="T2" fmla="*/ 17 w 412"/>
                  <a:gd name="T3" fmla="*/ 3 h 121"/>
                  <a:gd name="T4" fmla="*/ 17 w 412"/>
                  <a:gd name="T5" fmla="*/ 4 h 121"/>
                  <a:gd name="T6" fmla="*/ 17 w 412"/>
                  <a:gd name="T7" fmla="*/ 4 h 121"/>
                  <a:gd name="T8" fmla="*/ 17 w 412"/>
                  <a:gd name="T9" fmla="*/ 4 h 121"/>
                  <a:gd name="T10" fmla="*/ 17 w 412"/>
                  <a:gd name="T11" fmla="*/ 4 h 121"/>
                  <a:gd name="T12" fmla="*/ 17 w 412"/>
                  <a:gd name="T13" fmla="*/ 5 h 121"/>
                  <a:gd name="T14" fmla="*/ 17 w 412"/>
                  <a:gd name="T15" fmla="*/ 5 h 121"/>
                  <a:gd name="T16" fmla="*/ 16 w 412"/>
                  <a:gd name="T17" fmla="*/ 5 h 121"/>
                  <a:gd name="T18" fmla="*/ 16 w 412"/>
                  <a:gd name="T19" fmla="*/ 5 h 121"/>
                  <a:gd name="T20" fmla="*/ 16 w 412"/>
                  <a:gd name="T21" fmla="*/ 6 h 121"/>
                  <a:gd name="T22" fmla="*/ 16 w 412"/>
                  <a:gd name="T23" fmla="*/ 6 h 121"/>
                  <a:gd name="T24" fmla="*/ 16 w 412"/>
                  <a:gd name="T25" fmla="*/ 6 h 121"/>
                  <a:gd name="T26" fmla="*/ 16 w 412"/>
                  <a:gd name="T27" fmla="*/ 6 h 121"/>
                  <a:gd name="T28" fmla="*/ 15 w 412"/>
                  <a:gd name="T29" fmla="*/ 6 h 121"/>
                  <a:gd name="T30" fmla="*/ 15 w 412"/>
                  <a:gd name="T31" fmla="*/ 6 h 121"/>
                  <a:gd name="T32" fmla="*/ 15 w 412"/>
                  <a:gd name="T33" fmla="*/ 6 h 121"/>
                  <a:gd name="T34" fmla="*/ 2 w 412"/>
                  <a:gd name="T35" fmla="*/ 6 h 121"/>
                  <a:gd name="T36" fmla="*/ 2 w 412"/>
                  <a:gd name="T37" fmla="*/ 6 h 121"/>
                  <a:gd name="T38" fmla="*/ 2 w 412"/>
                  <a:gd name="T39" fmla="*/ 6 h 121"/>
                  <a:gd name="T40" fmla="*/ 1 w 412"/>
                  <a:gd name="T41" fmla="*/ 6 h 121"/>
                  <a:gd name="T42" fmla="*/ 1 w 412"/>
                  <a:gd name="T43" fmla="*/ 6 h 121"/>
                  <a:gd name="T44" fmla="*/ 1 w 412"/>
                  <a:gd name="T45" fmla="*/ 6 h 121"/>
                  <a:gd name="T46" fmla="*/ 1 w 412"/>
                  <a:gd name="T47" fmla="*/ 6 h 121"/>
                  <a:gd name="T48" fmla="*/ 1 w 412"/>
                  <a:gd name="T49" fmla="*/ 5 h 121"/>
                  <a:gd name="T50" fmla="*/ 0 w 412"/>
                  <a:gd name="T51" fmla="*/ 5 h 121"/>
                  <a:gd name="T52" fmla="*/ 0 w 412"/>
                  <a:gd name="T53" fmla="*/ 5 h 121"/>
                  <a:gd name="T54" fmla="*/ 0 w 412"/>
                  <a:gd name="T55" fmla="*/ 5 h 121"/>
                  <a:gd name="T56" fmla="*/ 0 w 412"/>
                  <a:gd name="T57" fmla="*/ 4 h 121"/>
                  <a:gd name="T58" fmla="*/ 0 w 412"/>
                  <a:gd name="T59" fmla="*/ 4 h 121"/>
                  <a:gd name="T60" fmla="*/ 0 w 412"/>
                  <a:gd name="T61" fmla="*/ 4 h 121"/>
                  <a:gd name="T62" fmla="*/ 0 w 412"/>
                  <a:gd name="T63" fmla="*/ 4 h 121"/>
                  <a:gd name="T64" fmla="*/ 0 w 412"/>
                  <a:gd name="T65" fmla="*/ 3 h 121"/>
                  <a:gd name="T66" fmla="*/ 0 w 412"/>
                  <a:gd name="T67" fmla="*/ 3 h 121"/>
                  <a:gd name="T68" fmla="*/ 0 w 412"/>
                  <a:gd name="T69" fmla="*/ 0 h 121"/>
                  <a:gd name="T70" fmla="*/ 17 w 412"/>
                  <a:gd name="T71" fmla="*/ 0 h 121"/>
                  <a:gd name="T72" fmla="*/ 17 w 412"/>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2"/>
                  <a:gd name="T112" fmla="*/ 0 h 121"/>
                  <a:gd name="T113" fmla="*/ 412 w 41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2" h="121">
                    <a:moveTo>
                      <a:pt x="412" y="61"/>
                    </a:moveTo>
                    <a:lnTo>
                      <a:pt x="411" y="67"/>
                    </a:lnTo>
                    <a:lnTo>
                      <a:pt x="411" y="73"/>
                    </a:lnTo>
                    <a:lnTo>
                      <a:pt x="409" y="78"/>
                    </a:lnTo>
                    <a:lnTo>
                      <a:pt x="407" y="85"/>
                    </a:lnTo>
                    <a:lnTo>
                      <a:pt x="405" y="90"/>
                    </a:lnTo>
                    <a:lnTo>
                      <a:pt x="403" y="95"/>
                    </a:lnTo>
                    <a:lnTo>
                      <a:pt x="401" y="99"/>
                    </a:lnTo>
                    <a:lnTo>
                      <a:pt x="398" y="103"/>
                    </a:lnTo>
                    <a:lnTo>
                      <a:pt x="395" y="107"/>
                    </a:lnTo>
                    <a:lnTo>
                      <a:pt x="391" y="111"/>
                    </a:lnTo>
                    <a:lnTo>
                      <a:pt x="387" y="113"/>
                    </a:lnTo>
                    <a:lnTo>
                      <a:pt x="383" y="116"/>
                    </a:lnTo>
                    <a:lnTo>
                      <a:pt x="379" y="118"/>
                    </a:lnTo>
                    <a:lnTo>
                      <a:pt x="374" y="119"/>
                    </a:lnTo>
                    <a:lnTo>
                      <a:pt x="368" y="120"/>
                    </a:lnTo>
                    <a:lnTo>
                      <a:pt x="363" y="121"/>
                    </a:lnTo>
                    <a:lnTo>
                      <a:pt x="48" y="121"/>
                    </a:lnTo>
                    <a:lnTo>
                      <a:pt x="42" y="120"/>
                    </a:lnTo>
                    <a:lnTo>
                      <a:pt x="37" y="119"/>
                    </a:lnTo>
                    <a:lnTo>
                      <a:pt x="32" y="118"/>
                    </a:lnTo>
                    <a:lnTo>
                      <a:pt x="28" y="116"/>
                    </a:lnTo>
                    <a:lnTo>
                      <a:pt x="24"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8" y="0"/>
                    </a:lnTo>
                    <a:lnTo>
                      <a:pt x="412" y="61"/>
                    </a:lnTo>
                    <a:close/>
                  </a:path>
                </a:pathLst>
              </a:custGeom>
              <a:solidFill>
                <a:srgbClr val="A9B6B5"/>
              </a:solidFill>
              <a:ln w="0">
                <a:solidFill>
                  <a:srgbClr val="000000"/>
                </a:solidFill>
                <a:round/>
                <a:headEnd/>
                <a:tailEnd/>
              </a:ln>
            </p:spPr>
            <p:txBody>
              <a:bodyPr/>
              <a:lstStyle/>
              <a:p>
                <a:pPr algn="ctr"/>
                <a:endParaRPr lang="en-US" sz="1800"/>
              </a:p>
            </p:txBody>
          </p:sp>
          <p:sp>
            <p:nvSpPr>
              <p:cNvPr id="309628" name="Freeform 545"/>
              <p:cNvSpPr>
                <a:spLocks/>
              </p:cNvSpPr>
              <p:nvPr/>
            </p:nvSpPr>
            <p:spPr bwMode="auto">
              <a:xfrm>
                <a:off x="4777" y="1276"/>
                <a:ext cx="2" cy="8"/>
              </a:xfrm>
              <a:custGeom>
                <a:avLst/>
                <a:gdLst>
                  <a:gd name="T0" fmla="*/ 1 w 40"/>
                  <a:gd name="T1" fmla="*/ 8 h 200"/>
                  <a:gd name="T2" fmla="*/ 1 w 40"/>
                  <a:gd name="T3" fmla="*/ 8 h 200"/>
                  <a:gd name="T4" fmla="*/ 1 w 40"/>
                  <a:gd name="T5" fmla="*/ 8 h 200"/>
                  <a:gd name="T6" fmla="*/ 2 w 40"/>
                  <a:gd name="T7" fmla="*/ 8 h 200"/>
                  <a:gd name="T8" fmla="*/ 2 w 40"/>
                  <a:gd name="T9" fmla="*/ 8 h 200"/>
                  <a:gd name="T10" fmla="*/ 2 w 40"/>
                  <a:gd name="T11" fmla="*/ 8 h 200"/>
                  <a:gd name="T12" fmla="*/ 2 w 40"/>
                  <a:gd name="T13" fmla="*/ 7 h 200"/>
                  <a:gd name="T14" fmla="*/ 2 w 40"/>
                  <a:gd name="T15" fmla="*/ 7 h 200"/>
                  <a:gd name="T16" fmla="*/ 2 w 40"/>
                  <a:gd name="T17" fmla="*/ 1 h 200"/>
                  <a:gd name="T18" fmla="*/ 2 w 40"/>
                  <a:gd name="T19" fmla="*/ 1 h 200"/>
                  <a:gd name="T20" fmla="*/ 2 w 40"/>
                  <a:gd name="T21" fmla="*/ 0 h 200"/>
                  <a:gd name="T22" fmla="*/ 2 w 40"/>
                  <a:gd name="T23" fmla="*/ 0 h 200"/>
                  <a:gd name="T24" fmla="*/ 2 w 40"/>
                  <a:gd name="T25" fmla="*/ 0 h 200"/>
                  <a:gd name="T26" fmla="*/ 2 w 40"/>
                  <a:gd name="T27" fmla="*/ 0 h 200"/>
                  <a:gd name="T28" fmla="*/ 1 w 40"/>
                  <a:gd name="T29" fmla="*/ 0 h 200"/>
                  <a:gd name="T30" fmla="*/ 1 w 40"/>
                  <a:gd name="T31" fmla="*/ 0 h 200"/>
                  <a:gd name="T32" fmla="*/ 1 w 40"/>
                  <a:gd name="T33" fmla="*/ 0 h 200"/>
                  <a:gd name="T34" fmla="*/ 1 w 40"/>
                  <a:gd name="T35" fmla="*/ 0 h 200"/>
                  <a:gd name="T36" fmla="*/ 1 w 40"/>
                  <a:gd name="T37" fmla="*/ 0 h 200"/>
                  <a:gd name="T38" fmla="*/ 1 w 40"/>
                  <a:gd name="T39" fmla="*/ 0 h 200"/>
                  <a:gd name="T40" fmla="*/ 1 w 40"/>
                  <a:gd name="T41" fmla="*/ 0 h 200"/>
                  <a:gd name="T42" fmla="*/ 0 w 40"/>
                  <a:gd name="T43" fmla="*/ 0 h 200"/>
                  <a:gd name="T44" fmla="*/ 0 w 40"/>
                  <a:gd name="T45" fmla="*/ 0 h 200"/>
                  <a:gd name="T46" fmla="*/ 0 w 40"/>
                  <a:gd name="T47" fmla="*/ 1 h 200"/>
                  <a:gd name="T48" fmla="*/ 0 w 40"/>
                  <a:gd name="T49" fmla="*/ 1 h 200"/>
                  <a:gd name="T50" fmla="*/ 0 w 40"/>
                  <a:gd name="T51" fmla="*/ 7 h 200"/>
                  <a:gd name="T52" fmla="*/ 0 w 40"/>
                  <a:gd name="T53" fmla="*/ 7 h 200"/>
                  <a:gd name="T54" fmla="*/ 0 w 40"/>
                  <a:gd name="T55" fmla="*/ 7 h 200"/>
                  <a:gd name="T56" fmla="*/ 0 w 40"/>
                  <a:gd name="T57" fmla="*/ 7 h 200"/>
                  <a:gd name="T58" fmla="*/ 1 w 40"/>
                  <a:gd name="T59" fmla="*/ 8 h 200"/>
                  <a:gd name="T60" fmla="*/ 1 w 40"/>
                  <a:gd name="T61" fmla="*/ 8 h 200"/>
                  <a:gd name="T62" fmla="*/ 1 w 40"/>
                  <a:gd name="T63" fmla="*/ 8 h 200"/>
                  <a:gd name="T64" fmla="*/ 1 w 40"/>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200"/>
                  <a:gd name="T101" fmla="*/ 40 w 4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200">
                    <a:moveTo>
                      <a:pt x="23" y="200"/>
                    </a:moveTo>
                    <a:lnTo>
                      <a:pt x="24" y="199"/>
                    </a:lnTo>
                    <a:lnTo>
                      <a:pt x="26" y="199"/>
                    </a:lnTo>
                    <a:lnTo>
                      <a:pt x="27" y="199"/>
                    </a:lnTo>
                    <a:lnTo>
                      <a:pt x="29" y="198"/>
                    </a:lnTo>
                    <a:lnTo>
                      <a:pt x="30" y="197"/>
                    </a:lnTo>
                    <a:lnTo>
                      <a:pt x="32" y="196"/>
                    </a:lnTo>
                    <a:lnTo>
                      <a:pt x="33" y="195"/>
                    </a:lnTo>
                    <a:lnTo>
                      <a:pt x="34" y="194"/>
                    </a:lnTo>
                    <a:lnTo>
                      <a:pt x="35" y="193"/>
                    </a:lnTo>
                    <a:lnTo>
                      <a:pt x="36" y="191"/>
                    </a:lnTo>
                    <a:lnTo>
                      <a:pt x="37" y="190"/>
                    </a:lnTo>
                    <a:lnTo>
                      <a:pt x="38" y="188"/>
                    </a:lnTo>
                    <a:lnTo>
                      <a:pt x="39" y="186"/>
                    </a:lnTo>
                    <a:lnTo>
                      <a:pt x="39" y="184"/>
                    </a:lnTo>
                    <a:lnTo>
                      <a:pt x="39" y="183"/>
                    </a:lnTo>
                    <a:lnTo>
                      <a:pt x="40" y="181"/>
                    </a:lnTo>
                    <a:lnTo>
                      <a:pt x="40" y="20"/>
                    </a:lnTo>
                    <a:lnTo>
                      <a:pt x="39" y="18"/>
                    </a:lnTo>
                    <a:lnTo>
                      <a:pt x="39" y="16"/>
                    </a:lnTo>
                    <a:lnTo>
                      <a:pt x="39" y="14"/>
                    </a:lnTo>
                    <a:lnTo>
                      <a:pt x="38" y="11"/>
                    </a:lnTo>
                    <a:lnTo>
                      <a:pt x="37" y="10"/>
                    </a:lnTo>
                    <a:lnTo>
                      <a:pt x="36" y="8"/>
                    </a:lnTo>
                    <a:lnTo>
                      <a:pt x="35" y="7"/>
                    </a:lnTo>
                    <a:lnTo>
                      <a:pt x="34" y="5"/>
                    </a:lnTo>
                    <a:lnTo>
                      <a:pt x="33" y="4"/>
                    </a:lnTo>
                    <a:lnTo>
                      <a:pt x="32" y="3"/>
                    </a:lnTo>
                    <a:lnTo>
                      <a:pt x="30" y="2"/>
                    </a:lnTo>
                    <a:lnTo>
                      <a:pt x="29" y="1"/>
                    </a:lnTo>
                    <a:lnTo>
                      <a:pt x="27" y="0"/>
                    </a:lnTo>
                    <a:lnTo>
                      <a:pt x="26" y="0"/>
                    </a:lnTo>
                    <a:lnTo>
                      <a:pt x="24" y="0"/>
                    </a:lnTo>
                    <a:lnTo>
                      <a:pt x="23" y="0"/>
                    </a:lnTo>
                    <a:lnTo>
                      <a:pt x="21" y="0"/>
                    </a:lnTo>
                    <a:lnTo>
                      <a:pt x="19" y="0"/>
                    </a:lnTo>
                    <a:lnTo>
                      <a:pt x="18" y="0"/>
                    </a:lnTo>
                    <a:lnTo>
                      <a:pt x="16" y="1"/>
                    </a:lnTo>
                    <a:lnTo>
                      <a:pt x="15" y="2"/>
                    </a:lnTo>
                    <a:lnTo>
                      <a:pt x="13" y="3"/>
                    </a:lnTo>
                    <a:lnTo>
                      <a:pt x="12" y="4"/>
                    </a:lnTo>
                    <a:lnTo>
                      <a:pt x="11" y="5"/>
                    </a:lnTo>
                    <a:lnTo>
                      <a:pt x="10" y="7"/>
                    </a:lnTo>
                    <a:lnTo>
                      <a:pt x="9" y="8"/>
                    </a:lnTo>
                    <a:lnTo>
                      <a:pt x="8" y="10"/>
                    </a:lnTo>
                    <a:lnTo>
                      <a:pt x="7" y="11"/>
                    </a:lnTo>
                    <a:lnTo>
                      <a:pt x="6" y="14"/>
                    </a:lnTo>
                    <a:lnTo>
                      <a:pt x="6" y="16"/>
                    </a:lnTo>
                    <a:lnTo>
                      <a:pt x="6" y="18"/>
                    </a:lnTo>
                    <a:lnTo>
                      <a:pt x="6" y="20"/>
                    </a:lnTo>
                    <a:lnTo>
                      <a:pt x="0" y="168"/>
                    </a:lnTo>
                    <a:lnTo>
                      <a:pt x="0" y="169"/>
                    </a:lnTo>
                    <a:lnTo>
                      <a:pt x="0" y="172"/>
                    </a:lnTo>
                    <a:lnTo>
                      <a:pt x="1" y="175"/>
                    </a:lnTo>
                    <a:lnTo>
                      <a:pt x="2" y="178"/>
                    </a:lnTo>
                    <a:lnTo>
                      <a:pt x="4" y="180"/>
                    </a:lnTo>
                    <a:lnTo>
                      <a:pt x="5" y="183"/>
                    </a:lnTo>
                    <a:lnTo>
                      <a:pt x="7" y="185"/>
                    </a:lnTo>
                    <a:lnTo>
                      <a:pt x="8" y="188"/>
                    </a:lnTo>
                    <a:lnTo>
                      <a:pt x="10" y="190"/>
                    </a:lnTo>
                    <a:lnTo>
                      <a:pt x="12" y="192"/>
                    </a:lnTo>
                    <a:lnTo>
                      <a:pt x="13" y="194"/>
                    </a:lnTo>
                    <a:lnTo>
                      <a:pt x="15" y="196"/>
                    </a:lnTo>
                    <a:lnTo>
                      <a:pt x="17"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629" name="Freeform 546"/>
              <p:cNvSpPr>
                <a:spLocks/>
              </p:cNvSpPr>
              <p:nvPr/>
            </p:nvSpPr>
            <p:spPr bwMode="auto">
              <a:xfrm>
                <a:off x="4798" y="1275"/>
                <a:ext cx="2" cy="9"/>
              </a:xfrm>
              <a:custGeom>
                <a:avLst/>
                <a:gdLst>
                  <a:gd name="T0" fmla="*/ 1 w 46"/>
                  <a:gd name="T1" fmla="*/ 9 h 209"/>
                  <a:gd name="T2" fmla="*/ 1 w 46"/>
                  <a:gd name="T3" fmla="*/ 9 h 209"/>
                  <a:gd name="T4" fmla="*/ 1 w 46"/>
                  <a:gd name="T5" fmla="*/ 9 h 209"/>
                  <a:gd name="T6" fmla="*/ 1 w 46"/>
                  <a:gd name="T7" fmla="*/ 9 h 209"/>
                  <a:gd name="T8" fmla="*/ 2 w 46"/>
                  <a:gd name="T9" fmla="*/ 8 h 209"/>
                  <a:gd name="T10" fmla="*/ 2 w 46"/>
                  <a:gd name="T11" fmla="*/ 8 h 209"/>
                  <a:gd name="T12" fmla="*/ 2 w 46"/>
                  <a:gd name="T13" fmla="*/ 8 h 209"/>
                  <a:gd name="T14" fmla="*/ 2 w 46"/>
                  <a:gd name="T15" fmla="*/ 8 h 209"/>
                  <a:gd name="T16" fmla="*/ 2 w 46"/>
                  <a:gd name="T17" fmla="*/ 1 h 209"/>
                  <a:gd name="T18" fmla="*/ 1 w 46"/>
                  <a:gd name="T19" fmla="*/ 1 h 209"/>
                  <a:gd name="T20" fmla="*/ 1 w 46"/>
                  <a:gd name="T21" fmla="*/ 1 h 209"/>
                  <a:gd name="T22" fmla="*/ 1 w 46"/>
                  <a:gd name="T23" fmla="*/ 0 h 209"/>
                  <a:gd name="T24" fmla="*/ 1 w 46"/>
                  <a:gd name="T25" fmla="*/ 0 h 209"/>
                  <a:gd name="T26" fmla="*/ 1 w 46"/>
                  <a:gd name="T27" fmla="*/ 0 h 209"/>
                  <a:gd name="T28" fmla="*/ 1 w 46"/>
                  <a:gd name="T29" fmla="*/ 0 h 209"/>
                  <a:gd name="T30" fmla="*/ 1 w 46"/>
                  <a:gd name="T31" fmla="*/ 0 h 209"/>
                  <a:gd name="T32" fmla="*/ 1 w 46"/>
                  <a:gd name="T33" fmla="*/ 0 h 209"/>
                  <a:gd name="T34" fmla="*/ 1 w 46"/>
                  <a:gd name="T35" fmla="*/ 0 h 209"/>
                  <a:gd name="T36" fmla="*/ 0 w 46"/>
                  <a:gd name="T37" fmla="*/ 0 h 209"/>
                  <a:gd name="T38" fmla="*/ 0 w 46"/>
                  <a:gd name="T39" fmla="*/ 0 h 209"/>
                  <a:gd name="T40" fmla="*/ 0 w 46"/>
                  <a:gd name="T41" fmla="*/ 0 h 209"/>
                  <a:gd name="T42" fmla="*/ 0 w 46"/>
                  <a:gd name="T43" fmla="*/ 0 h 209"/>
                  <a:gd name="T44" fmla="*/ 0 w 46"/>
                  <a:gd name="T45" fmla="*/ 1 h 209"/>
                  <a:gd name="T46" fmla="*/ 0 w 46"/>
                  <a:gd name="T47" fmla="*/ 1 h 209"/>
                  <a:gd name="T48" fmla="*/ 0 w 46"/>
                  <a:gd name="T49" fmla="*/ 1 h 209"/>
                  <a:gd name="T50" fmla="*/ 0 w 46"/>
                  <a:gd name="T51" fmla="*/ 8 h 209"/>
                  <a:gd name="T52" fmla="*/ 0 w 46"/>
                  <a:gd name="T53" fmla="*/ 8 h 209"/>
                  <a:gd name="T54" fmla="*/ 0 w 46"/>
                  <a:gd name="T55" fmla="*/ 9 h 209"/>
                  <a:gd name="T56" fmla="*/ 0 w 46"/>
                  <a:gd name="T57" fmla="*/ 9 h 209"/>
                  <a:gd name="T58" fmla="*/ 0 w 46"/>
                  <a:gd name="T59" fmla="*/ 9 h 209"/>
                  <a:gd name="T60" fmla="*/ 0 w 46"/>
                  <a:gd name="T61" fmla="*/ 9 h 209"/>
                  <a:gd name="T62" fmla="*/ 0 w 46"/>
                  <a:gd name="T63" fmla="*/ 9 h 209"/>
                  <a:gd name="T64" fmla="*/ 1 w 46"/>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9"/>
                  <a:gd name="T101" fmla="*/ 46 w 46"/>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9">
                    <a:moveTo>
                      <a:pt x="17" y="209"/>
                    </a:moveTo>
                    <a:lnTo>
                      <a:pt x="18" y="208"/>
                    </a:lnTo>
                    <a:lnTo>
                      <a:pt x="20" y="208"/>
                    </a:lnTo>
                    <a:lnTo>
                      <a:pt x="22" y="206"/>
                    </a:lnTo>
                    <a:lnTo>
                      <a:pt x="25" y="205"/>
                    </a:lnTo>
                    <a:lnTo>
                      <a:pt x="28" y="203"/>
                    </a:lnTo>
                    <a:lnTo>
                      <a:pt x="30" y="201"/>
                    </a:lnTo>
                    <a:lnTo>
                      <a:pt x="33" y="199"/>
                    </a:lnTo>
                    <a:lnTo>
                      <a:pt x="35" y="197"/>
                    </a:lnTo>
                    <a:lnTo>
                      <a:pt x="37" y="194"/>
                    </a:lnTo>
                    <a:lnTo>
                      <a:pt x="39" y="191"/>
                    </a:lnTo>
                    <a:lnTo>
                      <a:pt x="41" y="189"/>
                    </a:lnTo>
                    <a:lnTo>
                      <a:pt x="42" y="186"/>
                    </a:lnTo>
                    <a:lnTo>
                      <a:pt x="44" y="184"/>
                    </a:lnTo>
                    <a:lnTo>
                      <a:pt x="45" y="181"/>
                    </a:lnTo>
                    <a:lnTo>
                      <a:pt x="45" y="178"/>
                    </a:lnTo>
                    <a:lnTo>
                      <a:pt x="46" y="176"/>
                    </a:lnTo>
                    <a:lnTo>
                      <a:pt x="35" y="21"/>
                    </a:lnTo>
                    <a:lnTo>
                      <a:pt x="34" y="17"/>
                    </a:lnTo>
                    <a:lnTo>
                      <a:pt x="34" y="15"/>
                    </a:lnTo>
                    <a:lnTo>
                      <a:pt x="34" y="14"/>
                    </a:lnTo>
                    <a:lnTo>
                      <a:pt x="33" y="12"/>
                    </a:lnTo>
                    <a:lnTo>
                      <a:pt x="32" y="10"/>
                    </a:lnTo>
                    <a:lnTo>
                      <a:pt x="31" y="8"/>
                    </a:lnTo>
                    <a:lnTo>
                      <a:pt x="30" y="7"/>
                    </a:lnTo>
                    <a:lnTo>
                      <a:pt x="29" y="5"/>
                    </a:lnTo>
                    <a:lnTo>
                      <a:pt x="28" y="4"/>
                    </a:lnTo>
                    <a:lnTo>
                      <a:pt x="26" y="3"/>
                    </a:lnTo>
                    <a:lnTo>
                      <a:pt x="24" y="2"/>
                    </a:lnTo>
                    <a:lnTo>
                      <a:pt x="23" y="1"/>
                    </a:lnTo>
                    <a:lnTo>
                      <a:pt x="21" y="0"/>
                    </a:lnTo>
                    <a:lnTo>
                      <a:pt x="20" y="0"/>
                    </a:lnTo>
                    <a:lnTo>
                      <a:pt x="18" y="0"/>
                    </a:lnTo>
                    <a:lnTo>
                      <a:pt x="17" y="0"/>
                    </a:lnTo>
                    <a:lnTo>
                      <a:pt x="15" y="0"/>
                    </a:lnTo>
                    <a:lnTo>
                      <a:pt x="13" y="0"/>
                    </a:lnTo>
                    <a:lnTo>
                      <a:pt x="11" y="0"/>
                    </a:lnTo>
                    <a:lnTo>
                      <a:pt x="10" y="1"/>
                    </a:lnTo>
                    <a:lnTo>
                      <a:pt x="8" y="2"/>
                    </a:lnTo>
                    <a:lnTo>
                      <a:pt x="7" y="3"/>
                    </a:lnTo>
                    <a:lnTo>
                      <a:pt x="5" y="4"/>
                    </a:lnTo>
                    <a:lnTo>
                      <a:pt x="4" y="6"/>
                    </a:lnTo>
                    <a:lnTo>
                      <a:pt x="3" y="7"/>
                    </a:lnTo>
                    <a:lnTo>
                      <a:pt x="2" y="9"/>
                    </a:lnTo>
                    <a:lnTo>
                      <a:pt x="1" y="11"/>
                    </a:lnTo>
                    <a:lnTo>
                      <a:pt x="1" y="13"/>
                    </a:lnTo>
                    <a:lnTo>
                      <a:pt x="0" y="15"/>
                    </a:lnTo>
                    <a:lnTo>
                      <a:pt x="0" y="17"/>
                    </a:lnTo>
                    <a:lnTo>
                      <a:pt x="0" y="19"/>
                    </a:lnTo>
                    <a:lnTo>
                      <a:pt x="0" y="23"/>
                    </a:lnTo>
                    <a:lnTo>
                      <a:pt x="0" y="192"/>
                    </a:lnTo>
                    <a:lnTo>
                      <a:pt x="0" y="193"/>
                    </a:lnTo>
                    <a:lnTo>
                      <a:pt x="0" y="195"/>
                    </a:lnTo>
                    <a:lnTo>
                      <a:pt x="0" y="196"/>
                    </a:lnTo>
                    <a:lnTo>
                      <a:pt x="1" y="198"/>
                    </a:lnTo>
                    <a:lnTo>
                      <a:pt x="1" y="199"/>
                    </a:lnTo>
                    <a:lnTo>
                      <a:pt x="2" y="200"/>
                    </a:lnTo>
                    <a:lnTo>
                      <a:pt x="3" y="202"/>
                    </a:lnTo>
                    <a:lnTo>
                      <a:pt x="4" y="203"/>
                    </a:lnTo>
                    <a:lnTo>
                      <a:pt x="5" y="204"/>
                    </a:lnTo>
                    <a:lnTo>
                      <a:pt x="7" y="205"/>
                    </a:lnTo>
                    <a:lnTo>
                      <a:pt x="8" y="206"/>
                    </a:lnTo>
                    <a:lnTo>
                      <a:pt x="10" y="207"/>
                    </a:lnTo>
                    <a:lnTo>
                      <a:pt x="11" y="208"/>
                    </a:lnTo>
                    <a:lnTo>
                      <a:pt x="13" y="208"/>
                    </a:lnTo>
                    <a:lnTo>
                      <a:pt x="15" y="208"/>
                    </a:lnTo>
                    <a:lnTo>
                      <a:pt x="17" y="209"/>
                    </a:lnTo>
                    <a:close/>
                  </a:path>
                </a:pathLst>
              </a:custGeom>
              <a:solidFill>
                <a:srgbClr val="C2D5D7"/>
              </a:solidFill>
              <a:ln w="0">
                <a:solidFill>
                  <a:srgbClr val="000000"/>
                </a:solidFill>
                <a:round/>
                <a:headEnd/>
                <a:tailEnd/>
              </a:ln>
            </p:spPr>
            <p:txBody>
              <a:bodyPr/>
              <a:lstStyle/>
              <a:p>
                <a:pPr algn="ctr"/>
                <a:endParaRPr lang="en-US" sz="1800"/>
              </a:p>
            </p:txBody>
          </p:sp>
          <p:sp>
            <p:nvSpPr>
              <p:cNvPr id="309630" name="Freeform 547"/>
              <p:cNvSpPr>
                <a:spLocks/>
              </p:cNvSpPr>
              <p:nvPr/>
            </p:nvSpPr>
            <p:spPr bwMode="auto">
              <a:xfrm>
                <a:off x="4779" y="1275"/>
                <a:ext cx="19" cy="4"/>
              </a:xfrm>
              <a:custGeom>
                <a:avLst/>
                <a:gdLst>
                  <a:gd name="T0" fmla="*/ 17 w 423"/>
                  <a:gd name="T1" fmla="*/ 4 h 99"/>
                  <a:gd name="T2" fmla="*/ 18 w 423"/>
                  <a:gd name="T3" fmla="*/ 4 h 99"/>
                  <a:gd name="T4" fmla="*/ 18 w 423"/>
                  <a:gd name="T5" fmla="*/ 4 h 99"/>
                  <a:gd name="T6" fmla="*/ 18 w 423"/>
                  <a:gd name="T7" fmla="*/ 4 h 99"/>
                  <a:gd name="T8" fmla="*/ 18 w 423"/>
                  <a:gd name="T9" fmla="*/ 4 h 99"/>
                  <a:gd name="T10" fmla="*/ 19 w 423"/>
                  <a:gd name="T11" fmla="*/ 3 h 99"/>
                  <a:gd name="T12" fmla="*/ 19 w 423"/>
                  <a:gd name="T13" fmla="*/ 3 h 99"/>
                  <a:gd name="T14" fmla="*/ 19 w 423"/>
                  <a:gd name="T15" fmla="*/ 3 h 99"/>
                  <a:gd name="T16" fmla="*/ 19 w 423"/>
                  <a:gd name="T17" fmla="*/ 1 h 99"/>
                  <a:gd name="T18" fmla="*/ 19 w 423"/>
                  <a:gd name="T19" fmla="*/ 1 h 99"/>
                  <a:gd name="T20" fmla="*/ 19 w 423"/>
                  <a:gd name="T21" fmla="*/ 1 h 99"/>
                  <a:gd name="T22" fmla="*/ 19 w 423"/>
                  <a:gd name="T23" fmla="*/ 1 h 99"/>
                  <a:gd name="T24" fmla="*/ 18 w 423"/>
                  <a:gd name="T25" fmla="*/ 0 h 99"/>
                  <a:gd name="T26" fmla="*/ 18 w 423"/>
                  <a:gd name="T27" fmla="*/ 0 h 99"/>
                  <a:gd name="T28" fmla="*/ 18 w 423"/>
                  <a:gd name="T29" fmla="*/ 0 h 99"/>
                  <a:gd name="T30" fmla="*/ 17 w 423"/>
                  <a:gd name="T31" fmla="*/ 0 h 99"/>
                  <a:gd name="T32" fmla="*/ 17 w 423"/>
                  <a:gd name="T33" fmla="*/ 0 h 99"/>
                  <a:gd name="T34" fmla="*/ 2 w 423"/>
                  <a:gd name="T35" fmla="*/ 0 h 99"/>
                  <a:gd name="T36" fmla="*/ 1 w 423"/>
                  <a:gd name="T37" fmla="*/ 0 h 99"/>
                  <a:gd name="T38" fmla="*/ 1 w 423"/>
                  <a:gd name="T39" fmla="*/ 0 h 99"/>
                  <a:gd name="T40" fmla="*/ 1 w 423"/>
                  <a:gd name="T41" fmla="*/ 0 h 99"/>
                  <a:gd name="T42" fmla="*/ 0 w 423"/>
                  <a:gd name="T43" fmla="*/ 0 h 99"/>
                  <a:gd name="T44" fmla="*/ 0 w 423"/>
                  <a:gd name="T45" fmla="*/ 1 h 99"/>
                  <a:gd name="T46" fmla="*/ 0 w 423"/>
                  <a:gd name="T47" fmla="*/ 1 h 99"/>
                  <a:gd name="T48" fmla="*/ 0 w 423"/>
                  <a:gd name="T49" fmla="*/ 1 h 99"/>
                  <a:gd name="T50" fmla="*/ 0 w 423"/>
                  <a:gd name="T51" fmla="*/ 3 h 99"/>
                  <a:gd name="T52" fmla="*/ 0 w 423"/>
                  <a:gd name="T53" fmla="*/ 3 h 99"/>
                  <a:gd name="T54" fmla="*/ 0 w 423"/>
                  <a:gd name="T55" fmla="*/ 3 h 99"/>
                  <a:gd name="T56" fmla="*/ 0 w 423"/>
                  <a:gd name="T57" fmla="*/ 3 h 99"/>
                  <a:gd name="T58" fmla="*/ 1 w 423"/>
                  <a:gd name="T59" fmla="*/ 4 h 99"/>
                  <a:gd name="T60" fmla="*/ 1 w 423"/>
                  <a:gd name="T61" fmla="*/ 4 h 99"/>
                  <a:gd name="T62" fmla="*/ 1 w 423"/>
                  <a:gd name="T63" fmla="*/ 4 h 99"/>
                  <a:gd name="T64" fmla="*/ 2 w 423"/>
                  <a:gd name="T65" fmla="*/ 4 h 99"/>
                  <a:gd name="T66" fmla="*/ 2 w 423"/>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3"/>
                  <a:gd name="T103" fmla="*/ 0 h 99"/>
                  <a:gd name="T104" fmla="*/ 423 w 423"/>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3" h="99">
                    <a:moveTo>
                      <a:pt x="377" y="99"/>
                    </a:moveTo>
                    <a:lnTo>
                      <a:pt x="382" y="98"/>
                    </a:lnTo>
                    <a:lnTo>
                      <a:pt x="386" y="98"/>
                    </a:lnTo>
                    <a:lnTo>
                      <a:pt x="390" y="97"/>
                    </a:lnTo>
                    <a:lnTo>
                      <a:pt x="395" y="96"/>
                    </a:lnTo>
                    <a:lnTo>
                      <a:pt x="398" y="95"/>
                    </a:lnTo>
                    <a:lnTo>
                      <a:pt x="402" y="93"/>
                    </a:lnTo>
                    <a:lnTo>
                      <a:pt x="405" y="91"/>
                    </a:lnTo>
                    <a:lnTo>
                      <a:pt x="409" y="89"/>
                    </a:lnTo>
                    <a:lnTo>
                      <a:pt x="411" y="87"/>
                    </a:lnTo>
                    <a:lnTo>
                      <a:pt x="414" y="85"/>
                    </a:lnTo>
                    <a:lnTo>
                      <a:pt x="416" y="82"/>
                    </a:lnTo>
                    <a:lnTo>
                      <a:pt x="419" y="80"/>
                    </a:lnTo>
                    <a:lnTo>
                      <a:pt x="420" y="77"/>
                    </a:lnTo>
                    <a:lnTo>
                      <a:pt x="422" y="74"/>
                    </a:lnTo>
                    <a:lnTo>
                      <a:pt x="422" y="70"/>
                    </a:lnTo>
                    <a:lnTo>
                      <a:pt x="423" y="67"/>
                    </a:lnTo>
                    <a:lnTo>
                      <a:pt x="423" y="33"/>
                    </a:lnTo>
                    <a:lnTo>
                      <a:pt x="422" y="28"/>
                    </a:lnTo>
                    <a:lnTo>
                      <a:pt x="422" y="25"/>
                    </a:lnTo>
                    <a:lnTo>
                      <a:pt x="420" y="22"/>
                    </a:lnTo>
                    <a:lnTo>
                      <a:pt x="419" y="19"/>
                    </a:lnTo>
                    <a:lnTo>
                      <a:pt x="416" y="16"/>
                    </a:lnTo>
                    <a:lnTo>
                      <a:pt x="414" y="13"/>
                    </a:lnTo>
                    <a:lnTo>
                      <a:pt x="411" y="11"/>
                    </a:lnTo>
                    <a:lnTo>
                      <a:pt x="409" y="9"/>
                    </a:lnTo>
                    <a:lnTo>
                      <a:pt x="405" y="7"/>
                    </a:lnTo>
                    <a:lnTo>
                      <a:pt x="402" y="5"/>
                    </a:lnTo>
                    <a:lnTo>
                      <a:pt x="398" y="3"/>
                    </a:lnTo>
                    <a:lnTo>
                      <a:pt x="395" y="2"/>
                    </a:lnTo>
                    <a:lnTo>
                      <a:pt x="390" y="1"/>
                    </a:lnTo>
                    <a:lnTo>
                      <a:pt x="386" y="0"/>
                    </a:lnTo>
                    <a:lnTo>
                      <a:pt x="382" y="0"/>
                    </a:lnTo>
                    <a:lnTo>
                      <a:pt x="377" y="0"/>
                    </a:lnTo>
                    <a:lnTo>
                      <a:pt x="45" y="0"/>
                    </a:lnTo>
                    <a:lnTo>
                      <a:pt x="40" y="0"/>
                    </a:lnTo>
                    <a:lnTo>
                      <a:pt x="36" y="0"/>
                    </a:lnTo>
                    <a:lnTo>
                      <a:pt x="32" y="1"/>
                    </a:lnTo>
                    <a:lnTo>
                      <a:pt x="27" y="2"/>
                    </a:lnTo>
                    <a:lnTo>
                      <a:pt x="23" y="3"/>
                    </a:lnTo>
                    <a:lnTo>
                      <a:pt x="19" y="5"/>
                    </a:lnTo>
                    <a:lnTo>
                      <a:pt x="16" y="7"/>
                    </a:lnTo>
                    <a:lnTo>
                      <a:pt x="13" y="9"/>
                    </a:lnTo>
                    <a:lnTo>
                      <a:pt x="10" y="11"/>
                    </a:lnTo>
                    <a:lnTo>
                      <a:pt x="7"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7" y="85"/>
                    </a:lnTo>
                    <a:lnTo>
                      <a:pt x="10" y="87"/>
                    </a:lnTo>
                    <a:lnTo>
                      <a:pt x="13" y="89"/>
                    </a:lnTo>
                    <a:lnTo>
                      <a:pt x="16" y="91"/>
                    </a:lnTo>
                    <a:lnTo>
                      <a:pt x="19" y="93"/>
                    </a:lnTo>
                    <a:lnTo>
                      <a:pt x="23" y="95"/>
                    </a:lnTo>
                    <a:lnTo>
                      <a:pt x="27" y="96"/>
                    </a:lnTo>
                    <a:lnTo>
                      <a:pt x="32" y="97"/>
                    </a:lnTo>
                    <a:lnTo>
                      <a:pt x="36" y="98"/>
                    </a:lnTo>
                    <a:lnTo>
                      <a:pt x="40" y="98"/>
                    </a:lnTo>
                    <a:lnTo>
                      <a:pt x="45" y="99"/>
                    </a:lnTo>
                    <a:lnTo>
                      <a:pt x="377" y="99"/>
                    </a:lnTo>
                    <a:close/>
                  </a:path>
                </a:pathLst>
              </a:custGeom>
              <a:solidFill>
                <a:srgbClr val="CED9D9"/>
              </a:solidFill>
              <a:ln w="0">
                <a:solidFill>
                  <a:srgbClr val="000000"/>
                </a:solidFill>
                <a:round/>
                <a:headEnd/>
                <a:tailEnd/>
              </a:ln>
            </p:spPr>
            <p:txBody>
              <a:bodyPr/>
              <a:lstStyle/>
              <a:p>
                <a:pPr algn="ctr"/>
                <a:endParaRPr lang="en-US" sz="1800"/>
              </a:p>
            </p:txBody>
          </p:sp>
          <p:sp>
            <p:nvSpPr>
              <p:cNvPr id="309631" name="Freeform 548"/>
              <p:cNvSpPr>
                <a:spLocks/>
              </p:cNvSpPr>
              <p:nvPr/>
            </p:nvSpPr>
            <p:spPr bwMode="auto">
              <a:xfrm>
                <a:off x="4749" y="1274"/>
                <a:ext cx="25" cy="12"/>
              </a:xfrm>
              <a:custGeom>
                <a:avLst/>
                <a:gdLst>
                  <a:gd name="T0" fmla="*/ 22 w 560"/>
                  <a:gd name="T1" fmla="*/ 12 h 269"/>
                  <a:gd name="T2" fmla="*/ 23 w 560"/>
                  <a:gd name="T3" fmla="*/ 12 h 269"/>
                  <a:gd name="T4" fmla="*/ 23 w 560"/>
                  <a:gd name="T5" fmla="*/ 12 h 269"/>
                  <a:gd name="T6" fmla="*/ 24 w 560"/>
                  <a:gd name="T7" fmla="*/ 11 h 269"/>
                  <a:gd name="T8" fmla="*/ 24 w 560"/>
                  <a:gd name="T9" fmla="*/ 11 h 269"/>
                  <a:gd name="T10" fmla="*/ 25 w 560"/>
                  <a:gd name="T11" fmla="*/ 10 h 269"/>
                  <a:gd name="T12" fmla="*/ 25 w 560"/>
                  <a:gd name="T13" fmla="*/ 10 h 269"/>
                  <a:gd name="T14" fmla="*/ 25 w 560"/>
                  <a:gd name="T15" fmla="*/ 9 h 269"/>
                  <a:gd name="T16" fmla="*/ 24 w 560"/>
                  <a:gd name="T17" fmla="*/ 3 h 269"/>
                  <a:gd name="T18" fmla="*/ 24 w 560"/>
                  <a:gd name="T19" fmla="*/ 2 h 269"/>
                  <a:gd name="T20" fmla="*/ 24 w 560"/>
                  <a:gd name="T21" fmla="*/ 2 h 269"/>
                  <a:gd name="T22" fmla="*/ 24 w 560"/>
                  <a:gd name="T23" fmla="*/ 1 h 269"/>
                  <a:gd name="T24" fmla="*/ 23 w 560"/>
                  <a:gd name="T25" fmla="*/ 1 h 269"/>
                  <a:gd name="T26" fmla="*/ 23 w 560"/>
                  <a:gd name="T27" fmla="*/ 0 h 269"/>
                  <a:gd name="T28" fmla="*/ 23 w 560"/>
                  <a:gd name="T29" fmla="*/ 0 h 269"/>
                  <a:gd name="T30" fmla="*/ 22 w 560"/>
                  <a:gd name="T31" fmla="*/ 0 h 269"/>
                  <a:gd name="T32" fmla="*/ 22 w 560"/>
                  <a:gd name="T33" fmla="*/ 0 h 269"/>
                  <a:gd name="T34" fmla="*/ 3 w 560"/>
                  <a:gd name="T35" fmla="*/ 0 h 269"/>
                  <a:gd name="T36" fmla="*/ 2 w 560"/>
                  <a:gd name="T37" fmla="*/ 0 h 269"/>
                  <a:gd name="T38" fmla="*/ 2 w 560"/>
                  <a:gd name="T39" fmla="*/ 0 h 269"/>
                  <a:gd name="T40" fmla="*/ 2 w 560"/>
                  <a:gd name="T41" fmla="*/ 1 h 269"/>
                  <a:gd name="T42" fmla="*/ 1 w 560"/>
                  <a:gd name="T43" fmla="*/ 1 h 269"/>
                  <a:gd name="T44" fmla="*/ 1 w 560"/>
                  <a:gd name="T45" fmla="*/ 1 h 269"/>
                  <a:gd name="T46" fmla="*/ 1 w 560"/>
                  <a:gd name="T47" fmla="*/ 2 h 269"/>
                  <a:gd name="T48" fmla="*/ 1 w 560"/>
                  <a:gd name="T49" fmla="*/ 3 h 269"/>
                  <a:gd name="T50" fmla="*/ 0 w 560"/>
                  <a:gd name="T51" fmla="*/ 9 h 269"/>
                  <a:gd name="T52" fmla="*/ 0 w 560"/>
                  <a:gd name="T53" fmla="*/ 10 h 269"/>
                  <a:gd name="T54" fmla="*/ 0 w 560"/>
                  <a:gd name="T55" fmla="*/ 10 h 269"/>
                  <a:gd name="T56" fmla="*/ 1 w 560"/>
                  <a:gd name="T57" fmla="*/ 11 h 269"/>
                  <a:gd name="T58" fmla="*/ 1 w 560"/>
                  <a:gd name="T59" fmla="*/ 11 h 269"/>
                  <a:gd name="T60" fmla="*/ 2 w 560"/>
                  <a:gd name="T61" fmla="*/ 12 h 269"/>
                  <a:gd name="T62" fmla="*/ 2 w 560"/>
                  <a:gd name="T63" fmla="*/ 12 h 269"/>
                  <a:gd name="T64" fmla="*/ 3 w 560"/>
                  <a:gd name="T65" fmla="*/ 12 h 269"/>
                  <a:gd name="T66" fmla="*/ 3 w 560"/>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0"/>
                  <a:gd name="T103" fmla="*/ 0 h 269"/>
                  <a:gd name="T104" fmla="*/ 560 w 560"/>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0" h="269">
                    <a:moveTo>
                      <a:pt x="487" y="269"/>
                    </a:moveTo>
                    <a:lnTo>
                      <a:pt x="493" y="268"/>
                    </a:lnTo>
                    <a:lnTo>
                      <a:pt x="499" y="267"/>
                    </a:lnTo>
                    <a:lnTo>
                      <a:pt x="505" y="266"/>
                    </a:lnTo>
                    <a:lnTo>
                      <a:pt x="511" y="264"/>
                    </a:lnTo>
                    <a:lnTo>
                      <a:pt x="517" y="261"/>
                    </a:lnTo>
                    <a:lnTo>
                      <a:pt x="523" y="258"/>
                    </a:lnTo>
                    <a:lnTo>
                      <a:pt x="530" y="254"/>
                    </a:lnTo>
                    <a:lnTo>
                      <a:pt x="535" y="250"/>
                    </a:lnTo>
                    <a:lnTo>
                      <a:pt x="540" y="245"/>
                    </a:lnTo>
                    <a:lnTo>
                      <a:pt x="545" y="240"/>
                    </a:lnTo>
                    <a:lnTo>
                      <a:pt x="549" y="235"/>
                    </a:lnTo>
                    <a:lnTo>
                      <a:pt x="553" y="229"/>
                    </a:lnTo>
                    <a:lnTo>
                      <a:pt x="556" y="223"/>
                    </a:lnTo>
                    <a:lnTo>
                      <a:pt x="558" y="217"/>
                    </a:lnTo>
                    <a:lnTo>
                      <a:pt x="559" y="211"/>
                    </a:lnTo>
                    <a:lnTo>
                      <a:pt x="560" y="204"/>
                    </a:lnTo>
                    <a:lnTo>
                      <a:pt x="544" y="64"/>
                    </a:lnTo>
                    <a:lnTo>
                      <a:pt x="543" y="57"/>
                    </a:lnTo>
                    <a:lnTo>
                      <a:pt x="542" y="51"/>
                    </a:lnTo>
                    <a:lnTo>
                      <a:pt x="541" y="44"/>
                    </a:lnTo>
                    <a:lnTo>
                      <a:pt x="539" y="38"/>
                    </a:lnTo>
                    <a:lnTo>
                      <a:pt x="537" y="33"/>
                    </a:lnTo>
                    <a:lnTo>
                      <a:pt x="534" y="28"/>
                    </a:lnTo>
                    <a:lnTo>
                      <a:pt x="531" y="23"/>
                    </a:lnTo>
                    <a:lnTo>
                      <a:pt x="526" y="18"/>
                    </a:lnTo>
                    <a:lnTo>
                      <a:pt x="522" y="14"/>
                    </a:lnTo>
                    <a:lnTo>
                      <a:pt x="518" y="11"/>
                    </a:lnTo>
                    <a:lnTo>
                      <a:pt x="514" y="7"/>
                    </a:lnTo>
                    <a:lnTo>
                      <a:pt x="509" y="4"/>
                    </a:lnTo>
                    <a:lnTo>
                      <a:pt x="504" y="2"/>
                    </a:lnTo>
                    <a:lnTo>
                      <a:pt x="498" y="1"/>
                    </a:lnTo>
                    <a:lnTo>
                      <a:pt x="493" y="0"/>
                    </a:lnTo>
                    <a:lnTo>
                      <a:pt x="487" y="0"/>
                    </a:lnTo>
                    <a:lnTo>
                      <a:pt x="73" y="0"/>
                    </a:lnTo>
                    <a:lnTo>
                      <a:pt x="67" y="0"/>
                    </a:lnTo>
                    <a:lnTo>
                      <a:pt x="61" y="1"/>
                    </a:lnTo>
                    <a:lnTo>
                      <a:pt x="55" y="2"/>
                    </a:lnTo>
                    <a:lnTo>
                      <a:pt x="50" y="4"/>
                    </a:lnTo>
                    <a:lnTo>
                      <a:pt x="45" y="7"/>
                    </a:lnTo>
                    <a:lnTo>
                      <a:pt x="41" y="11"/>
                    </a:lnTo>
                    <a:lnTo>
                      <a:pt x="37" y="14"/>
                    </a:lnTo>
                    <a:lnTo>
                      <a:pt x="33" y="18"/>
                    </a:lnTo>
                    <a:lnTo>
                      <a:pt x="29" y="23"/>
                    </a:lnTo>
                    <a:lnTo>
                      <a:pt x="26" y="28"/>
                    </a:lnTo>
                    <a:lnTo>
                      <a:pt x="22" y="33"/>
                    </a:lnTo>
                    <a:lnTo>
                      <a:pt x="20" y="38"/>
                    </a:lnTo>
                    <a:lnTo>
                      <a:pt x="18" y="44"/>
                    </a:lnTo>
                    <a:lnTo>
                      <a:pt x="17" y="51"/>
                    </a:lnTo>
                    <a:lnTo>
                      <a:pt x="16" y="57"/>
                    </a:lnTo>
                    <a:lnTo>
                      <a:pt x="16" y="64"/>
                    </a:lnTo>
                    <a:lnTo>
                      <a:pt x="0" y="204"/>
                    </a:lnTo>
                    <a:lnTo>
                      <a:pt x="0" y="211"/>
                    </a:lnTo>
                    <a:lnTo>
                      <a:pt x="1" y="217"/>
                    </a:lnTo>
                    <a:lnTo>
                      <a:pt x="3" y="223"/>
                    </a:lnTo>
                    <a:lnTo>
                      <a:pt x="6" y="229"/>
                    </a:lnTo>
                    <a:lnTo>
                      <a:pt x="10" y="235"/>
                    </a:lnTo>
                    <a:lnTo>
                      <a:pt x="14" y="240"/>
                    </a:lnTo>
                    <a:lnTo>
                      <a:pt x="19" y="245"/>
                    </a:lnTo>
                    <a:lnTo>
                      <a:pt x="25" y="250"/>
                    </a:lnTo>
                    <a:lnTo>
                      <a:pt x="30" y="254"/>
                    </a:lnTo>
                    <a:lnTo>
                      <a:pt x="36" y="258"/>
                    </a:lnTo>
                    <a:lnTo>
                      <a:pt x="42" y="261"/>
                    </a:lnTo>
                    <a:lnTo>
                      <a:pt x="48" y="264"/>
                    </a:lnTo>
                    <a:lnTo>
                      <a:pt x="54" y="266"/>
                    </a:lnTo>
                    <a:lnTo>
                      <a:pt x="60" y="267"/>
                    </a:lnTo>
                    <a:lnTo>
                      <a:pt x="67" y="268"/>
                    </a:lnTo>
                    <a:lnTo>
                      <a:pt x="73" y="269"/>
                    </a:lnTo>
                    <a:lnTo>
                      <a:pt x="487" y="269"/>
                    </a:lnTo>
                    <a:close/>
                  </a:path>
                </a:pathLst>
              </a:custGeom>
              <a:solidFill>
                <a:srgbClr val="F2F3F1"/>
              </a:solidFill>
              <a:ln w="0">
                <a:solidFill>
                  <a:srgbClr val="000000"/>
                </a:solidFill>
                <a:round/>
                <a:headEnd/>
                <a:tailEnd/>
              </a:ln>
            </p:spPr>
            <p:txBody>
              <a:bodyPr/>
              <a:lstStyle/>
              <a:p>
                <a:pPr algn="ctr"/>
                <a:endParaRPr lang="en-US" sz="1800"/>
              </a:p>
            </p:txBody>
          </p:sp>
          <p:sp>
            <p:nvSpPr>
              <p:cNvPr id="309632" name="Freeform 549"/>
              <p:cNvSpPr>
                <a:spLocks/>
              </p:cNvSpPr>
              <p:nvPr/>
            </p:nvSpPr>
            <p:spPr bwMode="auto">
              <a:xfrm>
                <a:off x="4753" y="1279"/>
                <a:ext cx="17" cy="6"/>
              </a:xfrm>
              <a:custGeom>
                <a:avLst/>
                <a:gdLst>
                  <a:gd name="T0" fmla="*/ 17 w 412"/>
                  <a:gd name="T1" fmla="*/ 3 h 121"/>
                  <a:gd name="T2" fmla="*/ 17 w 412"/>
                  <a:gd name="T3" fmla="*/ 3 h 121"/>
                  <a:gd name="T4" fmla="*/ 17 w 412"/>
                  <a:gd name="T5" fmla="*/ 4 h 121"/>
                  <a:gd name="T6" fmla="*/ 17 w 412"/>
                  <a:gd name="T7" fmla="*/ 4 h 121"/>
                  <a:gd name="T8" fmla="*/ 17 w 412"/>
                  <a:gd name="T9" fmla="*/ 4 h 121"/>
                  <a:gd name="T10" fmla="*/ 17 w 412"/>
                  <a:gd name="T11" fmla="*/ 4 h 121"/>
                  <a:gd name="T12" fmla="*/ 17 w 412"/>
                  <a:gd name="T13" fmla="*/ 5 h 121"/>
                  <a:gd name="T14" fmla="*/ 17 w 412"/>
                  <a:gd name="T15" fmla="*/ 5 h 121"/>
                  <a:gd name="T16" fmla="*/ 16 w 412"/>
                  <a:gd name="T17" fmla="*/ 5 h 121"/>
                  <a:gd name="T18" fmla="*/ 16 w 412"/>
                  <a:gd name="T19" fmla="*/ 5 h 121"/>
                  <a:gd name="T20" fmla="*/ 16 w 412"/>
                  <a:gd name="T21" fmla="*/ 6 h 121"/>
                  <a:gd name="T22" fmla="*/ 16 w 412"/>
                  <a:gd name="T23" fmla="*/ 6 h 121"/>
                  <a:gd name="T24" fmla="*/ 16 w 412"/>
                  <a:gd name="T25" fmla="*/ 6 h 121"/>
                  <a:gd name="T26" fmla="*/ 16 w 412"/>
                  <a:gd name="T27" fmla="*/ 6 h 121"/>
                  <a:gd name="T28" fmla="*/ 15 w 412"/>
                  <a:gd name="T29" fmla="*/ 6 h 121"/>
                  <a:gd name="T30" fmla="*/ 15 w 412"/>
                  <a:gd name="T31" fmla="*/ 6 h 121"/>
                  <a:gd name="T32" fmla="*/ 15 w 412"/>
                  <a:gd name="T33" fmla="*/ 6 h 121"/>
                  <a:gd name="T34" fmla="*/ 2 w 412"/>
                  <a:gd name="T35" fmla="*/ 6 h 121"/>
                  <a:gd name="T36" fmla="*/ 2 w 412"/>
                  <a:gd name="T37" fmla="*/ 6 h 121"/>
                  <a:gd name="T38" fmla="*/ 1 w 412"/>
                  <a:gd name="T39" fmla="*/ 6 h 121"/>
                  <a:gd name="T40" fmla="*/ 1 w 412"/>
                  <a:gd name="T41" fmla="*/ 6 h 121"/>
                  <a:gd name="T42" fmla="*/ 1 w 412"/>
                  <a:gd name="T43" fmla="*/ 6 h 121"/>
                  <a:gd name="T44" fmla="*/ 1 w 412"/>
                  <a:gd name="T45" fmla="*/ 6 h 121"/>
                  <a:gd name="T46" fmla="*/ 1 w 412"/>
                  <a:gd name="T47" fmla="*/ 6 h 121"/>
                  <a:gd name="T48" fmla="*/ 1 w 412"/>
                  <a:gd name="T49" fmla="*/ 5 h 121"/>
                  <a:gd name="T50" fmla="*/ 0 w 412"/>
                  <a:gd name="T51" fmla="*/ 5 h 121"/>
                  <a:gd name="T52" fmla="*/ 0 w 412"/>
                  <a:gd name="T53" fmla="*/ 5 h 121"/>
                  <a:gd name="T54" fmla="*/ 0 w 412"/>
                  <a:gd name="T55" fmla="*/ 5 h 121"/>
                  <a:gd name="T56" fmla="*/ 0 w 412"/>
                  <a:gd name="T57" fmla="*/ 4 h 121"/>
                  <a:gd name="T58" fmla="*/ 0 w 412"/>
                  <a:gd name="T59" fmla="*/ 4 h 121"/>
                  <a:gd name="T60" fmla="*/ 0 w 412"/>
                  <a:gd name="T61" fmla="*/ 4 h 121"/>
                  <a:gd name="T62" fmla="*/ 0 w 412"/>
                  <a:gd name="T63" fmla="*/ 4 h 121"/>
                  <a:gd name="T64" fmla="*/ 0 w 412"/>
                  <a:gd name="T65" fmla="*/ 3 h 121"/>
                  <a:gd name="T66" fmla="*/ 0 w 412"/>
                  <a:gd name="T67" fmla="*/ 3 h 121"/>
                  <a:gd name="T68" fmla="*/ 0 w 412"/>
                  <a:gd name="T69" fmla="*/ 0 h 121"/>
                  <a:gd name="T70" fmla="*/ 17 w 412"/>
                  <a:gd name="T71" fmla="*/ 0 h 121"/>
                  <a:gd name="T72" fmla="*/ 17 w 412"/>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2"/>
                  <a:gd name="T112" fmla="*/ 0 h 121"/>
                  <a:gd name="T113" fmla="*/ 412 w 412"/>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2" h="121">
                    <a:moveTo>
                      <a:pt x="412" y="61"/>
                    </a:moveTo>
                    <a:lnTo>
                      <a:pt x="410" y="67"/>
                    </a:lnTo>
                    <a:lnTo>
                      <a:pt x="410" y="73"/>
                    </a:lnTo>
                    <a:lnTo>
                      <a:pt x="409" y="78"/>
                    </a:lnTo>
                    <a:lnTo>
                      <a:pt x="407" y="85"/>
                    </a:lnTo>
                    <a:lnTo>
                      <a:pt x="405" y="90"/>
                    </a:lnTo>
                    <a:lnTo>
                      <a:pt x="403" y="95"/>
                    </a:lnTo>
                    <a:lnTo>
                      <a:pt x="401" y="99"/>
                    </a:lnTo>
                    <a:lnTo>
                      <a:pt x="398" y="103"/>
                    </a:lnTo>
                    <a:lnTo>
                      <a:pt x="394" y="107"/>
                    </a:lnTo>
                    <a:lnTo>
                      <a:pt x="391" y="111"/>
                    </a:lnTo>
                    <a:lnTo>
                      <a:pt x="387" y="113"/>
                    </a:lnTo>
                    <a:lnTo>
                      <a:pt x="383" y="116"/>
                    </a:lnTo>
                    <a:lnTo>
                      <a:pt x="378" y="118"/>
                    </a:lnTo>
                    <a:lnTo>
                      <a:pt x="373" y="119"/>
                    </a:lnTo>
                    <a:lnTo>
                      <a:pt x="367" y="120"/>
                    </a:lnTo>
                    <a:lnTo>
                      <a:pt x="362" y="121"/>
                    </a:lnTo>
                    <a:lnTo>
                      <a:pt x="47" y="121"/>
                    </a:lnTo>
                    <a:lnTo>
                      <a:pt x="41" y="120"/>
                    </a:lnTo>
                    <a:lnTo>
                      <a:pt x="36" y="119"/>
                    </a:lnTo>
                    <a:lnTo>
                      <a:pt x="32" y="118"/>
                    </a:lnTo>
                    <a:lnTo>
                      <a:pt x="28" y="116"/>
                    </a:lnTo>
                    <a:lnTo>
                      <a:pt x="22"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2" y="0"/>
                    </a:lnTo>
                    <a:lnTo>
                      <a:pt x="408" y="0"/>
                    </a:lnTo>
                    <a:lnTo>
                      <a:pt x="412" y="61"/>
                    </a:lnTo>
                    <a:close/>
                  </a:path>
                </a:pathLst>
              </a:custGeom>
              <a:solidFill>
                <a:srgbClr val="A9B6B5"/>
              </a:solidFill>
              <a:ln w="0">
                <a:solidFill>
                  <a:srgbClr val="000000"/>
                </a:solidFill>
                <a:round/>
                <a:headEnd/>
                <a:tailEnd/>
              </a:ln>
            </p:spPr>
            <p:txBody>
              <a:bodyPr/>
              <a:lstStyle/>
              <a:p>
                <a:pPr algn="ctr"/>
                <a:endParaRPr lang="en-US" sz="1800"/>
              </a:p>
            </p:txBody>
          </p:sp>
          <p:sp>
            <p:nvSpPr>
              <p:cNvPr id="309633" name="Freeform 550"/>
              <p:cNvSpPr>
                <a:spLocks/>
              </p:cNvSpPr>
              <p:nvPr/>
            </p:nvSpPr>
            <p:spPr bwMode="auto">
              <a:xfrm>
                <a:off x="4750" y="1276"/>
                <a:ext cx="2" cy="8"/>
              </a:xfrm>
              <a:custGeom>
                <a:avLst/>
                <a:gdLst>
                  <a:gd name="T0" fmla="*/ 1 w 41"/>
                  <a:gd name="T1" fmla="*/ 8 h 200"/>
                  <a:gd name="T2" fmla="*/ 1 w 41"/>
                  <a:gd name="T3" fmla="*/ 8 h 200"/>
                  <a:gd name="T4" fmla="*/ 2 w 41"/>
                  <a:gd name="T5" fmla="*/ 8 h 200"/>
                  <a:gd name="T6" fmla="*/ 2 w 41"/>
                  <a:gd name="T7" fmla="*/ 8 h 200"/>
                  <a:gd name="T8" fmla="*/ 2 w 41"/>
                  <a:gd name="T9" fmla="*/ 8 h 200"/>
                  <a:gd name="T10" fmla="*/ 2 w 41"/>
                  <a:gd name="T11" fmla="*/ 8 h 200"/>
                  <a:gd name="T12" fmla="*/ 2 w 41"/>
                  <a:gd name="T13" fmla="*/ 7 h 200"/>
                  <a:gd name="T14" fmla="*/ 2 w 41"/>
                  <a:gd name="T15" fmla="*/ 7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1 w 41"/>
                  <a:gd name="T41" fmla="*/ 0 h 200"/>
                  <a:gd name="T42" fmla="*/ 0 w 41"/>
                  <a:gd name="T43" fmla="*/ 0 h 200"/>
                  <a:gd name="T44" fmla="*/ 0 w 41"/>
                  <a:gd name="T45" fmla="*/ 0 h 200"/>
                  <a:gd name="T46" fmla="*/ 0 w 41"/>
                  <a:gd name="T47" fmla="*/ 1 h 200"/>
                  <a:gd name="T48" fmla="*/ 0 w 41"/>
                  <a:gd name="T49" fmla="*/ 1 h 200"/>
                  <a:gd name="T50" fmla="*/ 0 w 41"/>
                  <a:gd name="T51" fmla="*/ 7 h 200"/>
                  <a:gd name="T52" fmla="*/ 0 w 41"/>
                  <a:gd name="T53" fmla="*/ 7 h 200"/>
                  <a:gd name="T54" fmla="*/ 0 w 41"/>
                  <a:gd name="T55" fmla="*/ 7 h 200"/>
                  <a:gd name="T56" fmla="*/ 0 w 41"/>
                  <a:gd name="T57" fmla="*/ 7 h 200"/>
                  <a:gd name="T58" fmla="*/ 0 w 41"/>
                  <a:gd name="T59" fmla="*/ 8 h 200"/>
                  <a:gd name="T60" fmla="*/ 1 w 41"/>
                  <a:gd name="T61" fmla="*/ 8 h 200"/>
                  <a:gd name="T62" fmla="*/ 1 w 41"/>
                  <a:gd name="T63" fmla="*/ 8 h 200"/>
                  <a:gd name="T64" fmla="*/ 1 w 41"/>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4" y="200"/>
                    </a:moveTo>
                    <a:lnTo>
                      <a:pt x="25" y="199"/>
                    </a:lnTo>
                    <a:lnTo>
                      <a:pt x="27" y="199"/>
                    </a:lnTo>
                    <a:lnTo>
                      <a:pt x="28" y="199"/>
                    </a:lnTo>
                    <a:lnTo>
                      <a:pt x="30" y="198"/>
                    </a:lnTo>
                    <a:lnTo>
                      <a:pt x="31" y="197"/>
                    </a:lnTo>
                    <a:lnTo>
                      <a:pt x="33" y="196"/>
                    </a:lnTo>
                    <a:lnTo>
                      <a:pt x="34" y="195"/>
                    </a:lnTo>
                    <a:lnTo>
                      <a:pt x="35" y="194"/>
                    </a:lnTo>
                    <a:lnTo>
                      <a:pt x="36" y="193"/>
                    </a:lnTo>
                    <a:lnTo>
                      <a:pt x="37" y="191"/>
                    </a:lnTo>
                    <a:lnTo>
                      <a:pt x="38" y="190"/>
                    </a:lnTo>
                    <a:lnTo>
                      <a:pt x="39" y="188"/>
                    </a:lnTo>
                    <a:lnTo>
                      <a:pt x="40" y="186"/>
                    </a:lnTo>
                    <a:lnTo>
                      <a:pt x="40" y="184"/>
                    </a:lnTo>
                    <a:lnTo>
                      <a:pt x="40" y="183"/>
                    </a:lnTo>
                    <a:lnTo>
                      <a:pt x="41" y="181"/>
                    </a:lnTo>
                    <a:lnTo>
                      <a:pt x="41" y="20"/>
                    </a:lnTo>
                    <a:lnTo>
                      <a:pt x="40" y="18"/>
                    </a:lnTo>
                    <a:lnTo>
                      <a:pt x="40" y="16"/>
                    </a:lnTo>
                    <a:lnTo>
                      <a:pt x="40" y="14"/>
                    </a:lnTo>
                    <a:lnTo>
                      <a:pt x="39" y="11"/>
                    </a:lnTo>
                    <a:lnTo>
                      <a:pt x="38" y="10"/>
                    </a:lnTo>
                    <a:lnTo>
                      <a:pt x="37" y="8"/>
                    </a:lnTo>
                    <a:lnTo>
                      <a:pt x="36" y="7"/>
                    </a:lnTo>
                    <a:lnTo>
                      <a:pt x="35" y="5"/>
                    </a:lnTo>
                    <a:lnTo>
                      <a:pt x="34" y="4"/>
                    </a:lnTo>
                    <a:lnTo>
                      <a:pt x="33" y="3"/>
                    </a:lnTo>
                    <a:lnTo>
                      <a:pt x="31" y="2"/>
                    </a:lnTo>
                    <a:lnTo>
                      <a:pt x="30" y="1"/>
                    </a:lnTo>
                    <a:lnTo>
                      <a:pt x="28" y="0"/>
                    </a:lnTo>
                    <a:lnTo>
                      <a:pt x="27" y="0"/>
                    </a:lnTo>
                    <a:lnTo>
                      <a:pt x="25" y="0"/>
                    </a:lnTo>
                    <a:lnTo>
                      <a:pt x="24" y="0"/>
                    </a:lnTo>
                    <a:lnTo>
                      <a:pt x="22" y="0"/>
                    </a:lnTo>
                    <a:lnTo>
                      <a:pt x="20" y="0"/>
                    </a:lnTo>
                    <a:lnTo>
                      <a:pt x="18" y="0"/>
                    </a:lnTo>
                    <a:lnTo>
                      <a:pt x="17" y="1"/>
                    </a:lnTo>
                    <a:lnTo>
                      <a:pt x="15" y="2"/>
                    </a:lnTo>
                    <a:lnTo>
                      <a:pt x="14" y="3"/>
                    </a:lnTo>
                    <a:lnTo>
                      <a:pt x="12" y="4"/>
                    </a:lnTo>
                    <a:lnTo>
                      <a:pt x="11" y="5"/>
                    </a:lnTo>
                    <a:lnTo>
                      <a:pt x="10" y="7"/>
                    </a:lnTo>
                    <a:lnTo>
                      <a:pt x="9" y="8"/>
                    </a:lnTo>
                    <a:lnTo>
                      <a:pt x="8" y="10"/>
                    </a:lnTo>
                    <a:lnTo>
                      <a:pt x="8" y="11"/>
                    </a:lnTo>
                    <a:lnTo>
                      <a:pt x="7" y="14"/>
                    </a:lnTo>
                    <a:lnTo>
                      <a:pt x="7" y="16"/>
                    </a:lnTo>
                    <a:lnTo>
                      <a:pt x="7" y="18"/>
                    </a:lnTo>
                    <a:lnTo>
                      <a:pt x="7" y="20"/>
                    </a:lnTo>
                    <a:lnTo>
                      <a:pt x="0" y="168"/>
                    </a:lnTo>
                    <a:lnTo>
                      <a:pt x="0" y="169"/>
                    </a:lnTo>
                    <a:lnTo>
                      <a:pt x="0" y="172"/>
                    </a:lnTo>
                    <a:lnTo>
                      <a:pt x="1" y="175"/>
                    </a:lnTo>
                    <a:lnTo>
                      <a:pt x="2" y="178"/>
                    </a:lnTo>
                    <a:lnTo>
                      <a:pt x="3" y="180"/>
                    </a:lnTo>
                    <a:lnTo>
                      <a:pt x="4" y="183"/>
                    </a:lnTo>
                    <a:lnTo>
                      <a:pt x="7" y="185"/>
                    </a:lnTo>
                    <a:lnTo>
                      <a:pt x="8" y="188"/>
                    </a:lnTo>
                    <a:lnTo>
                      <a:pt x="10" y="190"/>
                    </a:lnTo>
                    <a:lnTo>
                      <a:pt x="12" y="192"/>
                    </a:lnTo>
                    <a:lnTo>
                      <a:pt x="14" y="194"/>
                    </a:lnTo>
                    <a:lnTo>
                      <a:pt x="16" y="196"/>
                    </a:lnTo>
                    <a:lnTo>
                      <a:pt x="18" y="197"/>
                    </a:lnTo>
                    <a:lnTo>
                      <a:pt x="20" y="199"/>
                    </a:lnTo>
                    <a:lnTo>
                      <a:pt x="22" y="199"/>
                    </a:lnTo>
                    <a:lnTo>
                      <a:pt x="24" y="200"/>
                    </a:lnTo>
                    <a:close/>
                  </a:path>
                </a:pathLst>
              </a:custGeom>
              <a:solidFill>
                <a:srgbClr val="C2D5D7"/>
              </a:solidFill>
              <a:ln w="0">
                <a:solidFill>
                  <a:srgbClr val="000000"/>
                </a:solidFill>
                <a:round/>
                <a:headEnd/>
                <a:tailEnd/>
              </a:ln>
            </p:spPr>
            <p:txBody>
              <a:bodyPr/>
              <a:lstStyle/>
              <a:p>
                <a:pPr algn="ctr"/>
                <a:endParaRPr lang="en-US" sz="1800"/>
              </a:p>
            </p:txBody>
          </p:sp>
          <p:sp>
            <p:nvSpPr>
              <p:cNvPr id="309634" name="Freeform 551"/>
              <p:cNvSpPr>
                <a:spLocks/>
              </p:cNvSpPr>
              <p:nvPr/>
            </p:nvSpPr>
            <p:spPr bwMode="auto">
              <a:xfrm>
                <a:off x="4771" y="1275"/>
                <a:ext cx="2" cy="9"/>
              </a:xfrm>
              <a:custGeom>
                <a:avLst/>
                <a:gdLst>
                  <a:gd name="T0" fmla="*/ 1 w 46"/>
                  <a:gd name="T1" fmla="*/ 9 h 209"/>
                  <a:gd name="T2" fmla="*/ 1 w 46"/>
                  <a:gd name="T3" fmla="*/ 9 h 209"/>
                  <a:gd name="T4" fmla="*/ 1 w 46"/>
                  <a:gd name="T5" fmla="*/ 9 h 209"/>
                  <a:gd name="T6" fmla="*/ 1 w 46"/>
                  <a:gd name="T7" fmla="*/ 9 h 209"/>
                  <a:gd name="T8" fmla="*/ 2 w 46"/>
                  <a:gd name="T9" fmla="*/ 8 h 209"/>
                  <a:gd name="T10" fmla="*/ 2 w 46"/>
                  <a:gd name="T11" fmla="*/ 8 h 209"/>
                  <a:gd name="T12" fmla="*/ 2 w 46"/>
                  <a:gd name="T13" fmla="*/ 8 h 209"/>
                  <a:gd name="T14" fmla="*/ 2 w 46"/>
                  <a:gd name="T15" fmla="*/ 8 h 209"/>
                  <a:gd name="T16" fmla="*/ 2 w 46"/>
                  <a:gd name="T17" fmla="*/ 1 h 209"/>
                  <a:gd name="T18" fmla="*/ 1 w 46"/>
                  <a:gd name="T19" fmla="*/ 1 h 209"/>
                  <a:gd name="T20" fmla="*/ 1 w 46"/>
                  <a:gd name="T21" fmla="*/ 1 h 209"/>
                  <a:gd name="T22" fmla="*/ 1 w 46"/>
                  <a:gd name="T23" fmla="*/ 0 h 209"/>
                  <a:gd name="T24" fmla="*/ 1 w 46"/>
                  <a:gd name="T25" fmla="*/ 0 h 209"/>
                  <a:gd name="T26" fmla="*/ 1 w 46"/>
                  <a:gd name="T27" fmla="*/ 0 h 209"/>
                  <a:gd name="T28" fmla="*/ 1 w 46"/>
                  <a:gd name="T29" fmla="*/ 0 h 209"/>
                  <a:gd name="T30" fmla="*/ 1 w 46"/>
                  <a:gd name="T31" fmla="*/ 0 h 209"/>
                  <a:gd name="T32" fmla="*/ 1 w 46"/>
                  <a:gd name="T33" fmla="*/ 0 h 209"/>
                  <a:gd name="T34" fmla="*/ 1 w 46"/>
                  <a:gd name="T35" fmla="*/ 0 h 209"/>
                  <a:gd name="T36" fmla="*/ 0 w 46"/>
                  <a:gd name="T37" fmla="*/ 0 h 209"/>
                  <a:gd name="T38" fmla="*/ 0 w 46"/>
                  <a:gd name="T39" fmla="*/ 0 h 209"/>
                  <a:gd name="T40" fmla="*/ 0 w 46"/>
                  <a:gd name="T41" fmla="*/ 0 h 209"/>
                  <a:gd name="T42" fmla="*/ 0 w 46"/>
                  <a:gd name="T43" fmla="*/ 0 h 209"/>
                  <a:gd name="T44" fmla="*/ 0 w 46"/>
                  <a:gd name="T45" fmla="*/ 1 h 209"/>
                  <a:gd name="T46" fmla="*/ 0 w 46"/>
                  <a:gd name="T47" fmla="*/ 1 h 209"/>
                  <a:gd name="T48" fmla="*/ 0 w 46"/>
                  <a:gd name="T49" fmla="*/ 1 h 209"/>
                  <a:gd name="T50" fmla="*/ 0 w 46"/>
                  <a:gd name="T51" fmla="*/ 8 h 209"/>
                  <a:gd name="T52" fmla="*/ 0 w 46"/>
                  <a:gd name="T53" fmla="*/ 8 h 209"/>
                  <a:gd name="T54" fmla="*/ 0 w 46"/>
                  <a:gd name="T55" fmla="*/ 9 h 209"/>
                  <a:gd name="T56" fmla="*/ 0 w 46"/>
                  <a:gd name="T57" fmla="*/ 9 h 209"/>
                  <a:gd name="T58" fmla="*/ 0 w 46"/>
                  <a:gd name="T59" fmla="*/ 9 h 209"/>
                  <a:gd name="T60" fmla="*/ 0 w 46"/>
                  <a:gd name="T61" fmla="*/ 9 h 209"/>
                  <a:gd name="T62" fmla="*/ 1 w 46"/>
                  <a:gd name="T63" fmla="*/ 9 h 209"/>
                  <a:gd name="T64" fmla="*/ 1 w 46"/>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9"/>
                  <a:gd name="T101" fmla="*/ 46 w 46"/>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9">
                    <a:moveTo>
                      <a:pt x="17" y="209"/>
                    </a:moveTo>
                    <a:lnTo>
                      <a:pt x="18" y="208"/>
                    </a:lnTo>
                    <a:lnTo>
                      <a:pt x="21" y="208"/>
                    </a:lnTo>
                    <a:lnTo>
                      <a:pt x="23" y="206"/>
                    </a:lnTo>
                    <a:lnTo>
                      <a:pt x="25" y="205"/>
                    </a:lnTo>
                    <a:lnTo>
                      <a:pt x="27" y="203"/>
                    </a:lnTo>
                    <a:lnTo>
                      <a:pt x="31" y="201"/>
                    </a:lnTo>
                    <a:lnTo>
                      <a:pt x="33" y="199"/>
                    </a:lnTo>
                    <a:lnTo>
                      <a:pt x="35" y="197"/>
                    </a:lnTo>
                    <a:lnTo>
                      <a:pt x="37" y="194"/>
                    </a:lnTo>
                    <a:lnTo>
                      <a:pt x="39" y="191"/>
                    </a:lnTo>
                    <a:lnTo>
                      <a:pt x="41" y="189"/>
                    </a:lnTo>
                    <a:lnTo>
                      <a:pt x="43" y="186"/>
                    </a:lnTo>
                    <a:lnTo>
                      <a:pt x="44" y="184"/>
                    </a:lnTo>
                    <a:lnTo>
                      <a:pt x="45" y="181"/>
                    </a:lnTo>
                    <a:lnTo>
                      <a:pt x="45" y="178"/>
                    </a:lnTo>
                    <a:lnTo>
                      <a:pt x="46" y="176"/>
                    </a:lnTo>
                    <a:lnTo>
                      <a:pt x="35" y="21"/>
                    </a:lnTo>
                    <a:lnTo>
                      <a:pt x="34" y="17"/>
                    </a:lnTo>
                    <a:lnTo>
                      <a:pt x="34" y="15"/>
                    </a:lnTo>
                    <a:lnTo>
                      <a:pt x="34" y="14"/>
                    </a:lnTo>
                    <a:lnTo>
                      <a:pt x="33" y="12"/>
                    </a:lnTo>
                    <a:lnTo>
                      <a:pt x="33" y="10"/>
                    </a:lnTo>
                    <a:lnTo>
                      <a:pt x="32" y="8"/>
                    </a:lnTo>
                    <a:lnTo>
                      <a:pt x="31" y="7"/>
                    </a:lnTo>
                    <a:lnTo>
                      <a:pt x="30" y="5"/>
                    </a:lnTo>
                    <a:lnTo>
                      <a:pt x="29" y="4"/>
                    </a:lnTo>
                    <a:lnTo>
                      <a:pt x="26" y="3"/>
                    </a:lnTo>
                    <a:lnTo>
                      <a:pt x="25" y="2"/>
                    </a:lnTo>
                    <a:lnTo>
                      <a:pt x="23" y="1"/>
                    </a:lnTo>
                    <a:lnTo>
                      <a:pt x="22" y="0"/>
                    </a:lnTo>
                    <a:lnTo>
                      <a:pt x="20" y="0"/>
                    </a:lnTo>
                    <a:lnTo>
                      <a:pt x="18" y="0"/>
                    </a:lnTo>
                    <a:lnTo>
                      <a:pt x="17" y="0"/>
                    </a:lnTo>
                    <a:lnTo>
                      <a:pt x="15" y="0"/>
                    </a:lnTo>
                    <a:lnTo>
                      <a:pt x="13" y="0"/>
                    </a:lnTo>
                    <a:lnTo>
                      <a:pt x="12" y="0"/>
                    </a:lnTo>
                    <a:lnTo>
                      <a:pt x="10" y="1"/>
                    </a:lnTo>
                    <a:lnTo>
                      <a:pt x="9" y="2"/>
                    </a:lnTo>
                    <a:lnTo>
                      <a:pt x="7" y="3"/>
                    </a:lnTo>
                    <a:lnTo>
                      <a:pt x="6" y="4"/>
                    </a:lnTo>
                    <a:lnTo>
                      <a:pt x="5" y="6"/>
                    </a:lnTo>
                    <a:lnTo>
                      <a:pt x="4" y="7"/>
                    </a:lnTo>
                    <a:lnTo>
                      <a:pt x="3" y="9"/>
                    </a:lnTo>
                    <a:lnTo>
                      <a:pt x="2" y="11"/>
                    </a:lnTo>
                    <a:lnTo>
                      <a:pt x="1" y="13"/>
                    </a:lnTo>
                    <a:lnTo>
                      <a:pt x="0" y="15"/>
                    </a:lnTo>
                    <a:lnTo>
                      <a:pt x="0" y="17"/>
                    </a:lnTo>
                    <a:lnTo>
                      <a:pt x="0" y="19"/>
                    </a:lnTo>
                    <a:lnTo>
                      <a:pt x="0" y="23"/>
                    </a:lnTo>
                    <a:lnTo>
                      <a:pt x="0" y="192"/>
                    </a:lnTo>
                    <a:lnTo>
                      <a:pt x="0" y="193"/>
                    </a:lnTo>
                    <a:lnTo>
                      <a:pt x="0" y="195"/>
                    </a:lnTo>
                    <a:lnTo>
                      <a:pt x="0" y="196"/>
                    </a:lnTo>
                    <a:lnTo>
                      <a:pt x="1" y="198"/>
                    </a:lnTo>
                    <a:lnTo>
                      <a:pt x="2" y="199"/>
                    </a:lnTo>
                    <a:lnTo>
                      <a:pt x="3" y="200"/>
                    </a:lnTo>
                    <a:lnTo>
                      <a:pt x="4" y="202"/>
                    </a:lnTo>
                    <a:lnTo>
                      <a:pt x="5" y="203"/>
                    </a:lnTo>
                    <a:lnTo>
                      <a:pt x="6" y="204"/>
                    </a:lnTo>
                    <a:lnTo>
                      <a:pt x="7" y="205"/>
                    </a:lnTo>
                    <a:lnTo>
                      <a:pt x="9" y="206"/>
                    </a:lnTo>
                    <a:lnTo>
                      <a:pt x="10" y="207"/>
                    </a:lnTo>
                    <a:lnTo>
                      <a:pt x="12" y="208"/>
                    </a:lnTo>
                    <a:lnTo>
                      <a:pt x="13" y="208"/>
                    </a:lnTo>
                    <a:lnTo>
                      <a:pt x="15" y="208"/>
                    </a:lnTo>
                    <a:lnTo>
                      <a:pt x="17" y="209"/>
                    </a:lnTo>
                    <a:close/>
                  </a:path>
                </a:pathLst>
              </a:custGeom>
              <a:solidFill>
                <a:srgbClr val="C2D5D7"/>
              </a:solidFill>
              <a:ln w="0">
                <a:solidFill>
                  <a:srgbClr val="000000"/>
                </a:solidFill>
                <a:round/>
                <a:headEnd/>
                <a:tailEnd/>
              </a:ln>
            </p:spPr>
            <p:txBody>
              <a:bodyPr/>
              <a:lstStyle/>
              <a:p>
                <a:pPr algn="ctr"/>
                <a:endParaRPr lang="en-US" sz="1800"/>
              </a:p>
            </p:txBody>
          </p:sp>
          <p:sp>
            <p:nvSpPr>
              <p:cNvPr id="309635" name="Freeform 552"/>
              <p:cNvSpPr>
                <a:spLocks/>
              </p:cNvSpPr>
              <p:nvPr/>
            </p:nvSpPr>
            <p:spPr bwMode="auto">
              <a:xfrm>
                <a:off x="4752" y="1275"/>
                <a:ext cx="19" cy="4"/>
              </a:xfrm>
              <a:custGeom>
                <a:avLst/>
                <a:gdLst>
                  <a:gd name="T0" fmla="*/ 17 w 422"/>
                  <a:gd name="T1" fmla="*/ 4 h 99"/>
                  <a:gd name="T2" fmla="*/ 18 w 422"/>
                  <a:gd name="T3" fmla="*/ 4 h 99"/>
                  <a:gd name="T4" fmla="*/ 18 w 422"/>
                  <a:gd name="T5" fmla="*/ 4 h 99"/>
                  <a:gd name="T6" fmla="*/ 18 w 422"/>
                  <a:gd name="T7" fmla="*/ 4 h 99"/>
                  <a:gd name="T8" fmla="*/ 19 w 422"/>
                  <a:gd name="T9" fmla="*/ 4 h 99"/>
                  <a:gd name="T10" fmla="*/ 19 w 422"/>
                  <a:gd name="T11" fmla="*/ 3 h 99"/>
                  <a:gd name="T12" fmla="*/ 19 w 422"/>
                  <a:gd name="T13" fmla="*/ 3 h 99"/>
                  <a:gd name="T14" fmla="*/ 19 w 422"/>
                  <a:gd name="T15" fmla="*/ 3 h 99"/>
                  <a:gd name="T16" fmla="*/ 19 w 422"/>
                  <a:gd name="T17" fmla="*/ 1 h 99"/>
                  <a:gd name="T18" fmla="*/ 19 w 422"/>
                  <a:gd name="T19" fmla="*/ 1 h 99"/>
                  <a:gd name="T20" fmla="*/ 19 w 422"/>
                  <a:gd name="T21" fmla="*/ 1 h 99"/>
                  <a:gd name="T22" fmla="*/ 19 w 422"/>
                  <a:gd name="T23" fmla="*/ 1 h 99"/>
                  <a:gd name="T24" fmla="*/ 18 w 422"/>
                  <a:gd name="T25" fmla="*/ 0 h 99"/>
                  <a:gd name="T26" fmla="*/ 18 w 422"/>
                  <a:gd name="T27" fmla="*/ 0 h 99"/>
                  <a:gd name="T28" fmla="*/ 18 w 422"/>
                  <a:gd name="T29" fmla="*/ 0 h 99"/>
                  <a:gd name="T30" fmla="*/ 17 w 422"/>
                  <a:gd name="T31" fmla="*/ 0 h 99"/>
                  <a:gd name="T32" fmla="*/ 17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5" y="99"/>
                    </a:moveTo>
                    <a:lnTo>
                      <a:pt x="379" y="98"/>
                    </a:lnTo>
                    <a:lnTo>
                      <a:pt x="385" y="98"/>
                    </a:lnTo>
                    <a:lnTo>
                      <a:pt x="389" y="97"/>
                    </a:lnTo>
                    <a:lnTo>
                      <a:pt x="394" y="96"/>
                    </a:lnTo>
                    <a:lnTo>
                      <a:pt x="397" y="95"/>
                    </a:lnTo>
                    <a:lnTo>
                      <a:pt x="401" y="93"/>
                    </a:lnTo>
                    <a:lnTo>
                      <a:pt x="405" y="91"/>
                    </a:lnTo>
                    <a:lnTo>
                      <a:pt x="408" y="89"/>
                    </a:lnTo>
                    <a:lnTo>
                      <a:pt x="411" y="87"/>
                    </a:lnTo>
                    <a:lnTo>
                      <a:pt x="413" y="85"/>
                    </a:lnTo>
                    <a:lnTo>
                      <a:pt x="415" y="82"/>
                    </a:lnTo>
                    <a:lnTo>
                      <a:pt x="417" y="80"/>
                    </a:lnTo>
                    <a:lnTo>
                      <a:pt x="420" y="77"/>
                    </a:lnTo>
                    <a:lnTo>
                      <a:pt x="421" y="74"/>
                    </a:lnTo>
                    <a:lnTo>
                      <a:pt x="421" y="70"/>
                    </a:lnTo>
                    <a:lnTo>
                      <a:pt x="422" y="67"/>
                    </a:lnTo>
                    <a:lnTo>
                      <a:pt x="422" y="33"/>
                    </a:lnTo>
                    <a:lnTo>
                      <a:pt x="421" y="28"/>
                    </a:lnTo>
                    <a:lnTo>
                      <a:pt x="421" y="25"/>
                    </a:lnTo>
                    <a:lnTo>
                      <a:pt x="420" y="22"/>
                    </a:lnTo>
                    <a:lnTo>
                      <a:pt x="417" y="19"/>
                    </a:lnTo>
                    <a:lnTo>
                      <a:pt x="415" y="16"/>
                    </a:lnTo>
                    <a:lnTo>
                      <a:pt x="413" y="13"/>
                    </a:lnTo>
                    <a:lnTo>
                      <a:pt x="411" y="11"/>
                    </a:lnTo>
                    <a:lnTo>
                      <a:pt x="408" y="9"/>
                    </a:lnTo>
                    <a:lnTo>
                      <a:pt x="405" y="7"/>
                    </a:lnTo>
                    <a:lnTo>
                      <a:pt x="401" y="5"/>
                    </a:lnTo>
                    <a:lnTo>
                      <a:pt x="397" y="3"/>
                    </a:lnTo>
                    <a:lnTo>
                      <a:pt x="394" y="2"/>
                    </a:lnTo>
                    <a:lnTo>
                      <a:pt x="389" y="1"/>
                    </a:lnTo>
                    <a:lnTo>
                      <a:pt x="385" y="0"/>
                    </a:lnTo>
                    <a:lnTo>
                      <a:pt x="379" y="0"/>
                    </a:lnTo>
                    <a:lnTo>
                      <a:pt x="375" y="0"/>
                    </a:lnTo>
                    <a:lnTo>
                      <a:pt x="45" y="0"/>
                    </a:lnTo>
                    <a:lnTo>
                      <a:pt x="40" y="0"/>
                    </a:lnTo>
                    <a:lnTo>
                      <a:pt x="36" y="0"/>
                    </a:lnTo>
                    <a:lnTo>
                      <a:pt x="32" y="1"/>
                    </a:lnTo>
                    <a:lnTo>
                      <a:pt x="27" y="2"/>
                    </a:lnTo>
                    <a:lnTo>
                      <a:pt x="23" y="3"/>
                    </a:lnTo>
                    <a:lnTo>
                      <a:pt x="19" y="5"/>
                    </a:lnTo>
                    <a:lnTo>
                      <a:pt x="16" y="7"/>
                    </a:lnTo>
                    <a:lnTo>
                      <a:pt x="13" y="9"/>
                    </a:lnTo>
                    <a:lnTo>
                      <a:pt x="10" y="11"/>
                    </a:lnTo>
                    <a:lnTo>
                      <a:pt x="7"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7" y="85"/>
                    </a:lnTo>
                    <a:lnTo>
                      <a:pt x="10" y="87"/>
                    </a:lnTo>
                    <a:lnTo>
                      <a:pt x="13" y="89"/>
                    </a:lnTo>
                    <a:lnTo>
                      <a:pt x="16" y="91"/>
                    </a:lnTo>
                    <a:lnTo>
                      <a:pt x="19" y="93"/>
                    </a:lnTo>
                    <a:lnTo>
                      <a:pt x="23" y="95"/>
                    </a:lnTo>
                    <a:lnTo>
                      <a:pt x="27" y="96"/>
                    </a:lnTo>
                    <a:lnTo>
                      <a:pt x="32" y="97"/>
                    </a:lnTo>
                    <a:lnTo>
                      <a:pt x="36" y="98"/>
                    </a:lnTo>
                    <a:lnTo>
                      <a:pt x="40" y="98"/>
                    </a:lnTo>
                    <a:lnTo>
                      <a:pt x="45" y="99"/>
                    </a:lnTo>
                    <a:lnTo>
                      <a:pt x="375" y="99"/>
                    </a:lnTo>
                    <a:close/>
                  </a:path>
                </a:pathLst>
              </a:custGeom>
              <a:solidFill>
                <a:srgbClr val="CED9D9"/>
              </a:solidFill>
              <a:ln w="0">
                <a:solidFill>
                  <a:srgbClr val="000000"/>
                </a:solidFill>
                <a:round/>
                <a:headEnd/>
                <a:tailEnd/>
              </a:ln>
            </p:spPr>
            <p:txBody>
              <a:bodyPr/>
              <a:lstStyle/>
              <a:p>
                <a:pPr algn="ctr"/>
                <a:endParaRPr lang="en-US" sz="1800"/>
              </a:p>
            </p:txBody>
          </p:sp>
          <p:sp>
            <p:nvSpPr>
              <p:cNvPr id="309636" name="Freeform 553"/>
              <p:cNvSpPr>
                <a:spLocks/>
              </p:cNvSpPr>
              <p:nvPr/>
            </p:nvSpPr>
            <p:spPr bwMode="auto">
              <a:xfrm>
                <a:off x="4722" y="1274"/>
                <a:ext cx="25" cy="12"/>
              </a:xfrm>
              <a:custGeom>
                <a:avLst/>
                <a:gdLst>
                  <a:gd name="T0" fmla="*/ 22 w 561"/>
                  <a:gd name="T1" fmla="*/ 12 h 269"/>
                  <a:gd name="T2" fmla="*/ 23 w 561"/>
                  <a:gd name="T3" fmla="*/ 12 h 269"/>
                  <a:gd name="T4" fmla="*/ 23 w 561"/>
                  <a:gd name="T5" fmla="*/ 12 h 269"/>
                  <a:gd name="T6" fmla="*/ 24 w 561"/>
                  <a:gd name="T7" fmla="*/ 11 h 269"/>
                  <a:gd name="T8" fmla="*/ 24 w 561"/>
                  <a:gd name="T9" fmla="*/ 11 h 269"/>
                  <a:gd name="T10" fmla="*/ 25 w 561"/>
                  <a:gd name="T11" fmla="*/ 10 h 269"/>
                  <a:gd name="T12" fmla="*/ 25 w 561"/>
                  <a:gd name="T13" fmla="*/ 10 h 269"/>
                  <a:gd name="T14" fmla="*/ 25 w 561"/>
                  <a:gd name="T15" fmla="*/ 9 h 269"/>
                  <a:gd name="T16" fmla="*/ 24 w 561"/>
                  <a:gd name="T17" fmla="*/ 3 h 269"/>
                  <a:gd name="T18" fmla="*/ 24 w 561"/>
                  <a:gd name="T19" fmla="*/ 2 h 269"/>
                  <a:gd name="T20" fmla="*/ 24 w 561"/>
                  <a:gd name="T21" fmla="*/ 2 h 269"/>
                  <a:gd name="T22" fmla="*/ 24 w 561"/>
                  <a:gd name="T23" fmla="*/ 1 h 269"/>
                  <a:gd name="T24" fmla="*/ 23 w 561"/>
                  <a:gd name="T25" fmla="*/ 1 h 269"/>
                  <a:gd name="T26" fmla="*/ 23 w 561"/>
                  <a:gd name="T27" fmla="*/ 0 h 269"/>
                  <a:gd name="T28" fmla="*/ 23 w 561"/>
                  <a:gd name="T29" fmla="*/ 0 h 269"/>
                  <a:gd name="T30" fmla="*/ 22 w 561"/>
                  <a:gd name="T31" fmla="*/ 0 h 269"/>
                  <a:gd name="T32" fmla="*/ 22 w 561"/>
                  <a:gd name="T33" fmla="*/ 0 h 269"/>
                  <a:gd name="T34" fmla="*/ 3 w 561"/>
                  <a:gd name="T35" fmla="*/ 0 h 269"/>
                  <a:gd name="T36" fmla="*/ 2 w 561"/>
                  <a:gd name="T37" fmla="*/ 0 h 269"/>
                  <a:gd name="T38" fmla="*/ 2 w 561"/>
                  <a:gd name="T39" fmla="*/ 0 h 269"/>
                  <a:gd name="T40" fmla="*/ 2 w 561"/>
                  <a:gd name="T41" fmla="*/ 1 h 269"/>
                  <a:gd name="T42" fmla="*/ 1 w 561"/>
                  <a:gd name="T43" fmla="*/ 1 h 269"/>
                  <a:gd name="T44" fmla="*/ 1 w 561"/>
                  <a:gd name="T45" fmla="*/ 1 h 269"/>
                  <a:gd name="T46" fmla="*/ 1 w 561"/>
                  <a:gd name="T47" fmla="*/ 2 h 269"/>
                  <a:gd name="T48" fmla="*/ 1 w 561"/>
                  <a:gd name="T49" fmla="*/ 3 h 269"/>
                  <a:gd name="T50" fmla="*/ 0 w 561"/>
                  <a:gd name="T51" fmla="*/ 9 h 269"/>
                  <a:gd name="T52" fmla="*/ 0 w 561"/>
                  <a:gd name="T53" fmla="*/ 10 h 269"/>
                  <a:gd name="T54" fmla="*/ 0 w 561"/>
                  <a:gd name="T55" fmla="*/ 10 h 269"/>
                  <a:gd name="T56" fmla="*/ 1 w 561"/>
                  <a:gd name="T57" fmla="*/ 11 h 269"/>
                  <a:gd name="T58" fmla="*/ 1 w 561"/>
                  <a:gd name="T59" fmla="*/ 11 h 269"/>
                  <a:gd name="T60" fmla="*/ 2 w 561"/>
                  <a:gd name="T61" fmla="*/ 12 h 269"/>
                  <a:gd name="T62" fmla="*/ 2 w 561"/>
                  <a:gd name="T63" fmla="*/ 12 h 269"/>
                  <a:gd name="T64" fmla="*/ 3 w 561"/>
                  <a:gd name="T65" fmla="*/ 12 h 269"/>
                  <a:gd name="T66" fmla="*/ 3 w 561"/>
                  <a:gd name="T67" fmla="*/ 12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1"/>
                  <a:gd name="T103" fmla="*/ 0 h 269"/>
                  <a:gd name="T104" fmla="*/ 561 w 561"/>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1" h="269">
                    <a:moveTo>
                      <a:pt x="487" y="269"/>
                    </a:moveTo>
                    <a:lnTo>
                      <a:pt x="493" y="268"/>
                    </a:lnTo>
                    <a:lnTo>
                      <a:pt x="499" y="267"/>
                    </a:lnTo>
                    <a:lnTo>
                      <a:pt x="506" y="266"/>
                    </a:lnTo>
                    <a:lnTo>
                      <a:pt x="512" y="264"/>
                    </a:lnTo>
                    <a:lnTo>
                      <a:pt x="518" y="261"/>
                    </a:lnTo>
                    <a:lnTo>
                      <a:pt x="524" y="258"/>
                    </a:lnTo>
                    <a:lnTo>
                      <a:pt x="531" y="254"/>
                    </a:lnTo>
                    <a:lnTo>
                      <a:pt x="536" y="250"/>
                    </a:lnTo>
                    <a:lnTo>
                      <a:pt x="541" y="245"/>
                    </a:lnTo>
                    <a:lnTo>
                      <a:pt x="546" y="240"/>
                    </a:lnTo>
                    <a:lnTo>
                      <a:pt x="550" y="235"/>
                    </a:lnTo>
                    <a:lnTo>
                      <a:pt x="554" y="229"/>
                    </a:lnTo>
                    <a:lnTo>
                      <a:pt x="557" y="223"/>
                    </a:lnTo>
                    <a:lnTo>
                      <a:pt x="559" y="217"/>
                    </a:lnTo>
                    <a:lnTo>
                      <a:pt x="560" y="211"/>
                    </a:lnTo>
                    <a:lnTo>
                      <a:pt x="561" y="204"/>
                    </a:lnTo>
                    <a:lnTo>
                      <a:pt x="544" y="64"/>
                    </a:lnTo>
                    <a:lnTo>
                      <a:pt x="543" y="57"/>
                    </a:lnTo>
                    <a:lnTo>
                      <a:pt x="542" y="51"/>
                    </a:lnTo>
                    <a:lnTo>
                      <a:pt x="541" y="44"/>
                    </a:lnTo>
                    <a:lnTo>
                      <a:pt x="539" y="38"/>
                    </a:lnTo>
                    <a:lnTo>
                      <a:pt x="537" y="33"/>
                    </a:lnTo>
                    <a:lnTo>
                      <a:pt x="534" y="28"/>
                    </a:lnTo>
                    <a:lnTo>
                      <a:pt x="531" y="23"/>
                    </a:lnTo>
                    <a:lnTo>
                      <a:pt x="527" y="18"/>
                    </a:lnTo>
                    <a:lnTo>
                      <a:pt x="523" y="14"/>
                    </a:lnTo>
                    <a:lnTo>
                      <a:pt x="519" y="11"/>
                    </a:lnTo>
                    <a:lnTo>
                      <a:pt x="514" y="7"/>
                    </a:lnTo>
                    <a:lnTo>
                      <a:pt x="509" y="4"/>
                    </a:lnTo>
                    <a:lnTo>
                      <a:pt x="504" y="2"/>
                    </a:lnTo>
                    <a:lnTo>
                      <a:pt x="499" y="1"/>
                    </a:lnTo>
                    <a:lnTo>
                      <a:pt x="493" y="0"/>
                    </a:lnTo>
                    <a:lnTo>
                      <a:pt x="487" y="0"/>
                    </a:lnTo>
                    <a:lnTo>
                      <a:pt x="73" y="0"/>
                    </a:lnTo>
                    <a:lnTo>
                      <a:pt x="67" y="0"/>
                    </a:lnTo>
                    <a:lnTo>
                      <a:pt x="61" y="1"/>
                    </a:lnTo>
                    <a:lnTo>
                      <a:pt x="55" y="2"/>
                    </a:lnTo>
                    <a:lnTo>
                      <a:pt x="50" y="4"/>
                    </a:lnTo>
                    <a:lnTo>
                      <a:pt x="46" y="7"/>
                    </a:lnTo>
                    <a:lnTo>
                      <a:pt x="41" y="11"/>
                    </a:lnTo>
                    <a:lnTo>
                      <a:pt x="37" y="14"/>
                    </a:lnTo>
                    <a:lnTo>
                      <a:pt x="33" y="18"/>
                    </a:lnTo>
                    <a:lnTo>
                      <a:pt x="30" y="23"/>
                    </a:lnTo>
                    <a:lnTo>
                      <a:pt x="27" y="28"/>
                    </a:lnTo>
                    <a:lnTo>
                      <a:pt x="23" y="33"/>
                    </a:lnTo>
                    <a:lnTo>
                      <a:pt x="21" y="38"/>
                    </a:lnTo>
                    <a:lnTo>
                      <a:pt x="19" y="44"/>
                    </a:lnTo>
                    <a:lnTo>
                      <a:pt x="18" y="51"/>
                    </a:lnTo>
                    <a:lnTo>
                      <a:pt x="17" y="57"/>
                    </a:lnTo>
                    <a:lnTo>
                      <a:pt x="17" y="64"/>
                    </a:lnTo>
                    <a:lnTo>
                      <a:pt x="0" y="204"/>
                    </a:lnTo>
                    <a:lnTo>
                      <a:pt x="0" y="211"/>
                    </a:lnTo>
                    <a:lnTo>
                      <a:pt x="1" y="217"/>
                    </a:lnTo>
                    <a:lnTo>
                      <a:pt x="3" y="223"/>
                    </a:lnTo>
                    <a:lnTo>
                      <a:pt x="6" y="229"/>
                    </a:lnTo>
                    <a:lnTo>
                      <a:pt x="10" y="235"/>
                    </a:lnTo>
                    <a:lnTo>
                      <a:pt x="14" y="240"/>
                    </a:lnTo>
                    <a:lnTo>
                      <a:pt x="19" y="245"/>
                    </a:lnTo>
                    <a:lnTo>
                      <a:pt x="24" y="250"/>
                    </a:lnTo>
                    <a:lnTo>
                      <a:pt x="30" y="254"/>
                    </a:lnTo>
                    <a:lnTo>
                      <a:pt x="36" y="258"/>
                    </a:lnTo>
                    <a:lnTo>
                      <a:pt x="42" y="261"/>
                    </a:lnTo>
                    <a:lnTo>
                      <a:pt x="48" y="264"/>
                    </a:lnTo>
                    <a:lnTo>
                      <a:pt x="54" y="266"/>
                    </a:lnTo>
                    <a:lnTo>
                      <a:pt x="60" y="267"/>
                    </a:lnTo>
                    <a:lnTo>
                      <a:pt x="67" y="268"/>
                    </a:lnTo>
                    <a:lnTo>
                      <a:pt x="73" y="269"/>
                    </a:lnTo>
                    <a:lnTo>
                      <a:pt x="487" y="269"/>
                    </a:lnTo>
                    <a:close/>
                  </a:path>
                </a:pathLst>
              </a:custGeom>
              <a:solidFill>
                <a:srgbClr val="F2F3F1"/>
              </a:solidFill>
              <a:ln w="0">
                <a:solidFill>
                  <a:srgbClr val="000000"/>
                </a:solidFill>
                <a:round/>
                <a:headEnd/>
                <a:tailEnd/>
              </a:ln>
            </p:spPr>
            <p:txBody>
              <a:bodyPr/>
              <a:lstStyle/>
              <a:p>
                <a:pPr algn="ctr"/>
                <a:endParaRPr lang="en-US" sz="1800"/>
              </a:p>
            </p:txBody>
          </p:sp>
          <p:sp>
            <p:nvSpPr>
              <p:cNvPr id="309637" name="Freeform 554"/>
              <p:cNvSpPr>
                <a:spLocks/>
              </p:cNvSpPr>
              <p:nvPr/>
            </p:nvSpPr>
            <p:spPr bwMode="auto">
              <a:xfrm>
                <a:off x="4726" y="1279"/>
                <a:ext cx="17" cy="6"/>
              </a:xfrm>
              <a:custGeom>
                <a:avLst/>
                <a:gdLst>
                  <a:gd name="T0" fmla="*/ 17 w 410"/>
                  <a:gd name="T1" fmla="*/ 3 h 121"/>
                  <a:gd name="T2" fmla="*/ 17 w 410"/>
                  <a:gd name="T3" fmla="*/ 3 h 121"/>
                  <a:gd name="T4" fmla="*/ 17 w 410"/>
                  <a:gd name="T5" fmla="*/ 4 h 121"/>
                  <a:gd name="T6" fmla="*/ 17 w 410"/>
                  <a:gd name="T7" fmla="*/ 4 h 121"/>
                  <a:gd name="T8" fmla="*/ 17 w 410"/>
                  <a:gd name="T9" fmla="*/ 4 h 121"/>
                  <a:gd name="T10" fmla="*/ 17 w 410"/>
                  <a:gd name="T11" fmla="*/ 4 h 121"/>
                  <a:gd name="T12" fmla="*/ 17 w 410"/>
                  <a:gd name="T13" fmla="*/ 5 h 121"/>
                  <a:gd name="T14" fmla="*/ 17 w 410"/>
                  <a:gd name="T15" fmla="*/ 5 h 121"/>
                  <a:gd name="T16" fmla="*/ 16 w 410"/>
                  <a:gd name="T17" fmla="*/ 5 h 121"/>
                  <a:gd name="T18" fmla="*/ 16 w 410"/>
                  <a:gd name="T19" fmla="*/ 5 h 121"/>
                  <a:gd name="T20" fmla="*/ 16 w 410"/>
                  <a:gd name="T21" fmla="*/ 6 h 121"/>
                  <a:gd name="T22" fmla="*/ 16 w 410"/>
                  <a:gd name="T23" fmla="*/ 6 h 121"/>
                  <a:gd name="T24" fmla="*/ 16 w 410"/>
                  <a:gd name="T25" fmla="*/ 6 h 121"/>
                  <a:gd name="T26" fmla="*/ 16 w 410"/>
                  <a:gd name="T27" fmla="*/ 6 h 121"/>
                  <a:gd name="T28" fmla="*/ 16 w 410"/>
                  <a:gd name="T29" fmla="*/ 6 h 121"/>
                  <a:gd name="T30" fmla="*/ 15 w 410"/>
                  <a:gd name="T31" fmla="*/ 6 h 121"/>
                  <a:gd name="T32" fmla="*/ 15 w 410"/>
                  <a:gd name="T33" fmla="*/ 6 h 121"/>
                  <a:gd name="T34" fmla="*/ 2 w 410"/>
                  <a:gd name="T35" fmla="*/ 6 h 121"/>
                  <a:gd name="T36" fmla="*/ 2 w 410"/>
                  <a:gd name="T37" fmla="*/ 6 h 121"/>
                  <a:gd name="T38" fmla="*/ 2 w 410"/>
                  <a:gd name="T39" fmla="*/ 6 h 121"/>
                  <a:gd name="T40" fmla="*/ 1 w 410"/>
                  <a:gd name="T41" fmla="*/ 6 h 121"/>
                  <a:gd name="T42" fmla="*/ 1 w 410"/>
                  <a:gd name="T43" fmla="*/ 6 h 121"/>
                  <a:gd name="T44" fmla="*/ 1 w 410"/>
                  <a:gd name="T45" fmla="*/ 6 h 121"/>
                  <a:gd name="T46" fmla="*/ 1 w 410"/>
                  <a:gd name="T47" fmla="*/ 6 h 121"/>
                  <a:gd name="T48" fmla="*/ 1 w 410"/>
                  <a:gd name="T49" fmla="*/ 5 h 121"/>
                  <a:gd name="T50" fmla="*/ 0 w 410"/>
                  <a:gd name="T51" fmla="*/ 5 h 121"/>
                  <a:gd name="T52" fmla="*/ 0 w 410"/>
                  <a:gd name="T53" fmla="*/ 5 h 121"/>
                  <a:gd name="T54" fmla="*/ 0 w 410"/>
                  <a:gd name="T55" fmla="*/ 5 h 121"/>
                  <a:gd name="T56" fmla="*/ 0 w 410"/>
                  <a:gd name="T57" fmla="*/ 4 h 121"/>
                  <a:gd name="T58" fmla="*/ 0 w 410"/>
                  <a:gd name="T59" fmla="*/ 4 h 121"/>
                  <a:gd name="T60" fmla="*/ 0 w 410"/>
                  <a:gd name="T61" fmla="*/ 4 h 121"/>
                  <a:gd name="T62" fmla="*/ 0 w 410"/>
                  <a:gd name="T63" fmla="*/ 4 h 121"/>
                  <a:gd name="T64" fmla="*/ 0 w 410"/>
                  <a:gd name="T65" fmla="*/ 3 h 121"/>
                  <a:gd name="T66" fmla="*/ 0 w 410"/>
                  <a:gd name="T67" fmla="*/ 3 h 121"/>
                  <a:gd name="T68" fmla="*/ 0 w 410"/>
                  <a:gd name="T69" fmla="*/ 0 h 121"/>
                  <a:gd name="T70" fmla="*/ 17 w 410"/>
                  <a:gd name="T71" fmla="*/ 0 h 121"/>
                  <a:gd name="T72" fmla="*/ 17 w 410"/>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0"/>
                  <a:gd name="T112" fmla="*/ 0 h 121"/>
                  <a:gd name="T113" fmla="*/ 410 w 410"/>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0" h="121">
                    <a:moveTo>
                      <a:pt x="410" y="61"/>
                    </a:moveTo>
                    <a:lnTo>
                      <a:pt x="409" y="67"/>
                    </a:lnTo>
                    <a:lnTo>
                      <a:pt x="409" y="73"/>
                    </a:lnTo>
                    <a:lnTo>
                      <a:pt x="408" y="78"/>
                    </a:lnTo>
                    <a:lnTo>
                      <a:pt x="406" y="85"/>
                    </a:lnTo>
                    <a:lnTo>
                      <a:pt x="404" y="90"/>
                    </a:lnTo>
                    <a:lnTo>
                      <a:pt x="402" y="95"/>
                    </a:lnTo>
                    <a:lnTo>
                      <a:pt x="400" y="99"/>
                    </a:lnTo>
                    <a:lnTo>
                      <a:pt x="397" y="103"/>
                    </a:lnTo>
                    <a:lnTo>
                      <a:pt x="394" y="107"/>
                    </a:lnTo>
                    <a:lnTo>
                      <a:pt x="390" y="111"/>
                    </a:lnTo>
                    <a:lnTo>
                      <a:pt x="387" y="113"/>
                    </a:lnTo>
                    <a:lnTo>
                      <a:pt x="383" y="116"/>
                    </a:lnTo>
                    <a:lnTo>
                      <a:pt x="378" y="118"/>
                    </a:lnTo>
                    <a:lnTo>
                      <a:pt x="374" y="119"/>
                    </a:lnTo>
                    <a:lnTo>
                      <a:pt x="368" y="120"/>
                    </a:lnTo>
                    <a:lnTo>
                      <a:pt x="363" y="121"/>
                    </a:lnTo>
                    <a:lnTo>
                      <a:pt x="48" y="121"/>
                    </a:lnTo>
                    <a:lnTo>
                      <a:pt x="42" y="120"/>
                    </a:lnTo>
                    <a:lnTo>
                      <a:pt x="37" y="119"/>
                    </a:lnTo>
                    <a:lnTo>
                      <a:pt x="32" y="118"/>
                    </a:lnTo>
                    <a:lnTo>
                      <a:pt x="28" y="116"/>
                    </a:lnTo>
                    <a:lnTo>
                      <a:pt x="23" y="113"/>
                    </a:lnTo>
                    <a:lnTo>
                      <a:pt x="19" y="111"/>
                    </a:lnTo>
                    <a:lnTo>
                      <a:pt x="15" y="107"/>
                    </a:lnTo>
                    <a:lnTo>
                      <a:pt x="12" y="103"/>
                    </a:lnTo>
                    <a:lnTo>
                      <a:pt x="9" y="99"/>
                    </a:lnTo>
                    <a:lnTo>
                      <a:pt x="7" y="95"/>
                    </a:lnTo>
                    <a:lnTo>
                      <a:pt x="5" y="90"/>
                    </a:lnTo>
                    <a:lnTo>
                      <a:pt x="3" y="85"/>
                    </a:lnTo>
                    <a:lnTo>
                      <a:pt x="1" y="78"/>
                    </a:lnTo>
                    <a:lnTo>
                      <a:pt x="0" y="73"/>
                    </a:lnTo>
                    <a:lnTo>
                      <a:pt x="0" y="67"/>
                    </a:lnTo>
                    <a:lnTo>
                      <a:pt x="0" y="61"/>
                    </a:lnTo>
                    <a:lnTo>
                      <a:pt x="3" y="0"/>
                    </a:lnTo>
                    <a:lnTo>
                      <a:pt x="407" y="0"/>
                    </a:lnTo>
                    <a:lnTo>
                      <a:pt x="410" y="61"/>
                    </a:lnTo>
                    <a:close/>
                  </a:path>
                </a:pathLst>
              </a:custGeom>
              <a:solidFill>
                <a:srgbClr val="A9B6B5"/>
              </a:solidFill>
              <a:ln w="0">
                <a:solidFill>
                  <a:srgbClr val="000000"/>
                </a:solidFill>
                <a:round/>
                <a:headEnd/>
                <a:tailEnd/>
              </a:ln>
            </p:spPr>
            <p:txBody>
              <a:bodyPr/>
              <a:lstStyle/>
              <a:p>
                <a:pPr algn="ctr"/>
                <a:endParaRPr lang="en-US" sz="1800"/>
              </a:p>
            </p:txBody>
          </p:sp>
          <p:sp>
            <p:nvSpPr>
              <p:cNvPr id="309638" name="Freeform 555"/>
              <p:cNvSpPr>
                <a:spLocks/>
              </p:cNvSpPr>
              <p:nvPr/>
            </p:nvSpPr>
            <p:spPr bwMode="auto">
              <a:xfrm>
                <a:off x="4723" y="1276"/>
                <a:ext cx="2" cy="8"/>
              </a:xfrm>
              <a:custGeom>
                <a:avLst/>
                <a:gdLst>
                  <a:gd name="T0" fmla="*/ 1 w 40"/>
                  <a:gd name="T1" fmla="*/ 8 h 200"/>
                  <a:gd name="T2" fmla="*/ 1 w 40"/>
                  <a:gd name="T3" fmla="*/ 8 h 200"/>
                  <a:gd name="T4" fmla="*/ 2 w 40"/>
                  <a:gd name="T5" fmla="*/ 8 h 200"/>
                  <a:gd name="T6" fmla="*/ 2 w 40"/>
                  <a:gd name="T7" fmla="*/ 8 h 200"/>
                  <a:gd name="T8" fmla="*/ 2 w 40"/>
                  <a:gd name="T9" fmla="*/ 8 h 200"/>
                  <a:gd name="T10" fmla="*/ 2 w 40"/>
                  <a:gd name="T11" fmla="*/ 8 h 200"/>
                  <a:gd name="T12" fmla="*/ 2 w 40"/>
                  <a:gd name="T13" fmla="*/ 7 h 200"/>
                  <a:gd name="T14" fmla="*/ 2 w 40"/>
                  <a:gd name="T15" fmla="*/ 7 h 200"/>
                  <a:gd name="T16" fmla="*/ 2 w 40"/>
                  <a:gd name="T17" fmla="*/ 1 h 200"/>
                  <a:gd name="T18" fmla="*/ 2 w 40"/>
                  <a:gd name="T19" fmla="*/ 1 h 200"/>
                  <a:gd name="T20" fmla="*/ 2 w 40"/>
                  <a:gd name="T21" fmla="*/ 0 h 200"/>
                  <a:gd name="T22" fmla="*/ 2 w 40"/>
                  <a:gd name="T23" fmla="*/ 0 h 200"/>
                  <a:gd name="T24" fmla="*/ 2 w 40"/>
                  <a:gd name="T25" fmla="*/ 0 h 200"/>
                  <a:gd name="T26" fmla="*/ 2 w 40"/>
                  <a:gd name="T27" fmla="*/ 0 h 200"/>
                  <a:gd name="T28" fmla="*/ 1 w 40"/>
                  <a:gd name="T29" fmla="*/ 0 h 200"/>
                  <a:gd name="T30" fmla="*/ 1 w 40"/>
                  <a:gd name="T31" fmla="*/ 0 h 200"/>
                  <a:gd name="T32" fmla="*/ 1 w 40"/>
                  <a:gd name="T33" fmla="*/ 0 h 200"/>
                  <a:gd name="T34" fmla="*/ 1 w 40"/>
                  <a:gd name="T35" fmla="*/ 0 h 200"/>
                  <a:gd name="T36" fmla="*/ 1 w 40"/>
                  <a:gd name="T37" fmla="*/ 0 h 200"/>
                  <a:gd name="T38" fmla="*/ 1 w 40"/>
                  <a:gd name="T39" fmla="*/ 0 h 200"/>
                  <a:gd name="T40" fmla="*/ 1 w 40"/>
                  <a:gd name="T41" fmla="*/ 0 h 200"/>
                  <a:gd name="T42" fmla="*/ 0 w 40"/>
                  <a:gd name="T43" fmla="*/ 0 h 200"/>
                  <a:gd name="T44" fmla="*/ 0 w 40"/>
                  <a:gd name="T45" fmla="*/ 0 h 200"/>
                  <a:gd name="T46" fmla="*/ 0 w 40"/>
                  <a:gd name="T47" fmla="*/ 1 h 200"/>
                  <a:gd name="T48" fmla="*/ 0 w 40"/>
                  <a:gd name="T49" fmla="*/ 1 h 200"/>
                  <a:gd name="T50" fmla="*/ 0 w 40"/>
                  <a:gd name="T51" fmla="*/ 7 h 200"/>
                  <a:gd name="T52" fmla="*/ 0 w 40"/>
                  <a:gd name="T53" fmla="*/ 7 h 200"/>
                  <a:gd name="T54" fmla="*/ 0 w 40"/>
                  <a:gd name="T55" fmla="*/ 7 h 200"/>
                  <a:gd name="T56" fmla="*/ 0 w 40"/>
                  <a:gd name="T57" fmla="*/ 7 h 200"/>
                  <a:gd name="T58" fmla="*/ 1 w 40"/>
                  <a:gd name="T59" fmla="*/ 8 h 200"/>
                  <a:gd name="T60" fmla="*/ 1 w 40"/>
                  <a:gd name="T61" fmla="*/ 8 h 200"/>
                  <a:gd name="T62" fmla="*/ 1 w 40"/>
                  <a:gd name="T63" fmla="*/ 8 h 200"/>
                  <a:gd name="T64" fmla="*/ 1 w 40"/>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200"/>
                  <a:gd name="T101" fmla="*/ 40 w 4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200">
                    <a:moveTo>
                      <a:pt x="23" y="200"/>
                    </a:moveTo>
                    <a:lnTo>
                      <a:pt x="24" y="199"/>
                    </a:lnTo>
                    <a:lnTo>
                      <a:pt x="26" y="199"/>
                    </a:lnTo>
                    <a:lnTo>
                      <a:pt x="28" y="199"/>
                    </a:lnTo>
                    <a:lnTo>
                      <a:pt x="29" y="198"/>
                    </a:lnTo>
                    <a:lnTo>
                      <a:pt x="31" y="197"/>
                    </a:lnTo>
                    <a:lnTo>
                      <a:pt x="32" y="196"/>
                    </a:lnTo>
                    <a:lnTo>
                      <a:pt x="34" y="195"/>
                    </a:lnTo>
                    <a:lnTo>
                      <a:pt x="35" y="194"/>
                    </a:lnTo>
                    <a:lnTo>
                      <a:pt x="36" y="193"/>
                    </a:lnTo>
                    <a:lnTo>
                      <a:pt x="37" y="191"/>
                    </a:lnTo>
                    <a:lnTo>
                      <a:pt x="38" y="190"/>
                    </a:lnTo>
                    <a:lnTo>
                      <a:pt x="38" y="188"/>
                    </a:lnTo>
                    <a:lnTo>
                      <a:pt x="39" y="186"/>
                    </a:lnTo>
                    <a:lnTo>
                      <a:pt x="39" y="184"/>
                    </a:lnTo>
                    <a:lnTo>
                      <a:pt x="39" y="183"/>
                    </a:lnTo>
                    <a:lnTo>
                      <a:pt x="40" y="181"/>
                    </a:lnTo>
                    <a:lnTo>
                      <a:pt x="40" y="20"/>
                    </a:lnTo>
                    <a:lnTo>
                      <a:pt x="39" y="18"/>
                    </a:lnTo>
                    <a:lnTo>
                      <a:pt x="39" y="16"/>
                    </a:lnTo>
                    <a:lnTo>
                      <a:pt x="39" y="14"/>
                    </a:lnTo>
                    <a:lnTo>
                      <a:pt x="38" y="11"/>
                    </a:lnTo>
                    <a:lnTo>
                      <a:pt x="38" y="10"/>
                    </a:lnTo>
                    <a:lnTo>
                      <a:pt x="37" y="8"/>
                    </a:lnTo>
                    <a:lnTo>
                      <a:pt x="36" y="7"/>
                    </a:lnTo>
                    <a:lnTo>
                      <a:pt x="35" y="5"/>
                    </a:lnTo>
                    <a:lnTo>
                      <a:pt x="34" y="4"/>
                    </a:lnTo>
                    <a:lnTo>
                      <a:pt x="32" y="3"/>
                    </a:lnTo>
                    <a:lnTo>
                      <a:pt x="31" y="2"/>
                    </a:lnTo>
                    <a:lnTo>
                      <a:pt x="29" y="1"/>
                    </a:lnTo>
                    <a:lnTo>
                      <a:pt x="28" y="0"/>
                    </a:lnTo>
                    <a:lnTo>
                      <a:pt x="26" y="0"/>
                    </a:lnTo>
                    <a:lnTo>
                      <a:pt x="24" y="0"/>
                    </a:lnTo>
                    <a:lnTo>
                      <a:pt x="23" y="0"/>
                    </a:lnTo>
                    <a:lnTo>
                      <a:pt x="21" y="0"/>
                    </a:lnTo>
                    <a:lnTo>
                      <a:pt x="19" y="0"/>
                    </a:lnTo>
                    <a:lnTo>
                      <a:pt x="18" y="0"/>
                    </a:lnTo>
                    <a:lnTo>
                      <a:pt x="16" y="1"/>
                    </a:lnTo>
                    <a:lnTo>
                      <a:pt x="15" y="2"/>
                    </a:lnTo>
                    <a:lnTo>
                      <a:pt x="13" y="3"/>
                    </a:lnTo>
                    <a:lnTo>
                      <a:pt x="12" y="4"/>
                    </a:lnTo>
                    <a:lnTo>
                      <a:pt x="11" y="5"/>
                    </a:lnTo>
                    <a:lnTo>
                      <a:pt x="10" y="7"/>
                    </a:lnTo>
                    <a:lnTo>
                      <a:pt x="9" y="8"/>
                    </a:lnTo>
                    <a:lnTo>
                      <a:pt x="8" y="10"/>
                    </a:lnTo>
                    <a:lnTo>
                      <a:pt x="7" y="11"/>
                    </a:lnTo>
                    <a:lnTo>
                      <a:pt x="6" y="14"/>
                    </a:lnTo>
                    <a:lnTo>
                      <a:pt x="6" y="16"/>
                    </a:lnTo>
                    <a:lnTo>
                      <a:pt x="6" y="18"/>
                    </a:lnTo>
                    <a:lnTo>
                      <a:pt x="6" y="20"/>
                    </a:lnTo>
                    <a:lnTo>
                      <a:pt x="0" y="168"/>
                    </a:lnTo>
                    <a:lnTo>
                      <a:pt x="0" y="169"/>
                    </a:lnTo>
                    <a:lnTo>
                      <a:pt x="0" y="172"/>
                    </a:lnTo>
                    <a:lnTo>
                      <a:pt x="1" y="175"/>
                    </a:lnTo>
                    <a:lnTo>
                      <a:pt x="2" y="178"/>
                    </a:lnTo>
                    <a:lnTo>
                      <a:pt x="3" y="180"/>
                    </a:lnTo>
                    <a:lnTo>
                      <a:pt x="4" y="183"/>
                    </a:lnTo>
                    <a:lnTo>
                      <a:pt x="7" y="185"/>
                    </a:lnTo>
                    <a:lnTo>
                      <a:pt x="8" y="188"/>
                    </a:lnTo>
                    <a:lnTo>
                      <a:pt x="10" y="190"/>
                    </a:lnTo>
                    <a:lnTo>
                      <a:pt x="12" y="192"/>
                    </a:lnTo>
                    <a:lnTo>
                      <a:pt x="13" y="194"/>
                    </a:lnTo>
                    <a:lnTo>
                      <a:pt x="15" y="196"/>
                    </a:lnTo>
                    <a:lnTo>
                      <a:pt x="17"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639" name="Freeform 556"/>
              <p:cNvSpPr>
                <a:spLocks/>
              </p:cNvSpPr>
              <p:nvPr/>
            </p:nvSpPr>
            <p:spPr bwMode="auto">
              <a:xfrm>
                <a:off x="4744" y="1275"/>
                <a:ext cx="2" cy="9"/>
              </a:xfrm>
              <a:custGeom>
                <a:avLst/>
                <a:gdLst>
                  <a:gd name="T0" fmla="*/ 1 w 47"/>
                  <a:gd name="T1" fmla="*/ 9 h 209"/>
                  <a:gd name="T2" fmla="*/ 1 w 47"/>
                  <a:gd name="T3" fmla="*/ 9 h 209"/>
                  <a:gd name="T4" fmla="*/ 1 w 47"/>
                  <a:gd name="T5" fmla="*/ 9 h 209"/>
                  <a:gd name="T6" fmla="*/ 1 w 47"/>
                  <a:gd name="T7" fmla="*/ 9 h 209"/>
                  <a:gd name="T8" fmla="*/ 2 w 47"/>
                  <a:gd name="T9" fmla="*/ 8 h 209"/>
                  <a:gd name="T10" fmla="*/ 2 w 47"/>
                  <a:gd name="T11" fmla="*/ 8 h 209"/>
                  <a:gd name="T12" fmla="*/ 2 w 47"/>
                  <a:gd name="T13" fmla="*/ 8 h 209"/>
                  <a:gd name="T14" fmla="*/ 2 w 47"/>
                  <a:gd name="T15" fmla="*/ 8 h 209"/>
                  <a:gd name="T16" fmla="*/ 2 w 47"/>
                  <a:gd name="T17" fmla="*/ 1 h 209"/>
                  <a:gd name="T18" fmla="*/ 1 w 47"/>
                  <a:gd name="T19" fmla="*/ 1 h 209"/>
                  <a:gd name="T20" fmla="*/ 1 w 47"/>
                  <a:gd name="T21" fmla="*/ 1 h 209"/>
                  <a:gd name="T22" fmla="*/ 1 w 47"/>
                  <a:gd name="T23" fmla="*/ 0 h 209"/>
                  <a:gd name="T24" fmla="*/ 1 w 47"/>
                  <a:gd name="T25" fmla="*/ 0 h 209"/>
                  <a:gd name="T26" fmla="*/ 1 w 47"/>
                  <a:gd name="T27" fmla="*/ 0 h 209"/>
                  <a:gd name="T28" fmla="*/ 1 w 47"/>
                  <a:gd name="T29" fmla="*/ 0 h 209"/>
                  <a:gd name="T30" fmla="*/ 1 w 47"/>
                  <a:gd name="T31" fmla="*/ 0 h 209"/>
                  <a:gd name="T32" fmla="*/ 1 w 47"/>
                  <a:gd name="T33" fmla="*/ 0 h 209"/>
                  <a:gd name="T34" fmla="*/ 1 w 47"/>
                  <a:gd name="T35" fmla="*/ 0 h 209"/>
                  <a:gd name="T36" fmla="*/ 0 w 47"/>
                  <a:gd name="T37" fmla="*/ 0 h 209"/>
                  <a:gd name="T38" fmla="*/ 0 w 47"/>
                  <a:gd name="T39" fmla="*/ 0 h 209"/>
                  <a:gd name="T40" fmla="*/ 0 w 47"/>
                  <a:gd name="T41" fmla="*/ 0 h 209"/>
                  <a:gd name="T42" fmla="*/ 0 w 47"/>
                  <a:gd name="T43" fmla="*/ 0 h 209"/>
                  <a:gd name="T44" fmla="*/ 0 w 47"/>
                  <a:gd name="T45" fmla="*/ 1 h 209"/>
                  <a:gd name="T46" fmla="*/ 0 w 47"/>
                  <a:gd name="T47" fmla="*/ 1 h 209"/>
                  <a:gd name="T48" fmla="*/ 0 w 47"/>
                  <a:gd name="T49" fmla="*/ 1 h 209"/>
                  <a:gd name="T50" fmla="*/ 0 w 47"/>
                  <a:gd name="T51" fmla="*/ 8 h 209"/>
                  <a:gd name="T52" fmla="*/ 0 w 47"/>
                  <a:gd name="T53" fmla="*/ 8 h 209"/>
                  <a:gd name="T54" fmla="*/ 0 w 47"/>
                  <a:gd name="T55" fmla="*/ 9 h 209"/>
                  <a:gd name="T56" fmla="*/ 0 w 47"/>
                  <a:gd name="T57" fmla="*/ 9 h 209"/>
                  <a:gd name="T58" fmla="*/ 0 w 47"/>
                  <a:gd name="T59" fmla="*/ 9 h 209"/>
                  <a:gd name="T60" fmla="*/ 0 w 47"/>
                  <a:gd name="T61" fmla="*/ 9 h 209"/>
                  <a:gd name="T62" fmla="*/ 1 w 47"/>
                  <a:gd name="T63" fmla="*/ 9 h 209"/>
                  <a:gd name="T64" fmla="*/ 1 w 47"/>
                  <a:gd name="T65" fmla="*/ 9 h 2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09"/>
                  <a:gd name="T101" fmla="*/ 47 w 47"/>
                  <a:gd name="T102" fmla="*/ 209 h 2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09">
                    <a:moveTo>
                      <a:pt x="18" y="209"/>
                    </a:moveTo>
                    <a:lnTo>
                      <a:pt x="19" y="208"/>
                    </a:lnTo>
                    <a:lnTo>
                      <a:pt x="21" y="208"/>
                    </a:lnTo>
                    <a:lnTo>
                      <a:pt x="23" y="206"/>
                    </a:lnTo>
                    <a:lnTo>
                      <a:pt x="26" y="205"/>
                    </a:lnTo>
                    <a:lnTo>
                      <a:pt x="28" y="203"/>
                    </a:lnTo>
                    <a:lnTo>
                      <a:pt x="31" y="201"/>
                    </a:lnTo>
                    <a:lnTo>
                      <a:pt x="34" y="199"/>
                    </a:lnTo>
                    <a:lnTo>
                      <a:pt x="36" y="197"/>
                    </a:lnTo>
                    <a:lnTo>
                      <a:pt x="38" y="194"/>
                    </a:lnTo>
                    <a:lnTo>
                      <a:pt x="40" y="191"/>
                    </a:lnTo>
                    <a:lnTo>
                      <a:pt x="42" y="189"/>
                    </a:lnTo>
                    <a:lnTo>
                      <a:pt x="43" y="186"/>
                    </a:lnTo>
                    <a:lnTo>
                      <a:pt x="45" y="184"/>
                    </a:lnTo>
                    <a:lnTo>
                      <a:pt x="46" y="181"/>
                    </a:lnTo>
                    <a:lnTo>
                      <a:pt x="46" y="178"/>
                    </a:lnTo>
                    <a:lnTo>
                      <a:pt x="47" y="176"/>
                    </a:lnTo>
                    <a:lnTo>
                      <a:pt x="36" y="21"/>
                    </a:lnTo>
                    <a:lnTo>
                      <a:pt x="35" y="17"/>
                    </a:lnTo>
                    <a:lnTo>
                      <a:pt x="35" y="15"/>
                    </a:lnTo>
                    <a:lnTo>
                      <a:pt x="35" y="14"/>
                    </a:lnTo>
                    <a:lnTo>
                      <a:pt x="34" y="12"/>
                    </a:lnTo>
                    <a:lnTo>
                      <a:pt x="33" y="10"/>
                    </a:lnTo>
                    <a:lnTo>
                      <a:pt x="32" y="8"/>
                    </a:lnTo>
                    <a:lnTo>
                      <a:pt x="31" y="7"/>
                    </a:lnTo>
                    <a:lnTo>
                      <a:pt x="29" y="5"/>
                    </a:lnTo>
                    <a:lnTo>
                      <a:pt x="28" y="4"/>
                    </a:lnTo>
                    <a:lnTo>
                      <a:pt x="27" y="3"/>
                    </a:lnTo>
                    <a:lnTo>
                      <a:pt x="25" y="2"/>
                    </a:lnTo>
                    <a:lnTo>
                      <a:pt x="24" y="1"/>
                    </a:lnTo>
                    <a:lnTo>
                      <a:pt x="22" y="0"/>
                    </a:lnTo>
                    <a:lnTo>
                      <a:pt x="21" y="0"/>
                    </a:lnTo>
                    <a:lnTo>
                      <a:pt x="19" y="0"/>
                    </a:lnTo>
                    <a:lnTo>
                      <a:pt x="18" y="0"/>
                    </a:lnTo>
                    <a:lnTo>
                      <a:pt x="15" y="0"/>
                    </a:lnTo>
                    <a:lnTo>
                      <a:pt x="14" y="0"/>
                    </a:lnTo>
                    <a:lnTo>
                      <a:pt x="12" y="0"/>
                    </a:lnTo>
                    <a:lnTo>
                      <a:pt x="10" y="1"/>
                    </a:lnTo>
                    <a:lnTo>
                      <a:pt x="8" y="2"/>
                    </a:lnTo>
                    <a:lnTo>
                      <a:pt x="7" y="3"/>
                    </a:lnTo>
                    <a:lnTo>
                      <a:pt x="6" y="4"/>
                    </a:lnTo>
                    <a:lnTo>
                      <a:pt x="4" y="6"/>
                    </a:lnTo>
                    <a:lnTo>
                      <a:pt x="3" y="7"/>
                    </a:lnTo>
                    <a:lnTo>
                      <a:pt x="2" y="9"/>
                    </a:lnTo>
                    <a:lnTo>
                      <a:pt x="1" y="11"/>
                    </a:lnTo>
                    <a:lnTo>
                      <a:pt x="1" y="13"/>
                    </a:lnTo>
                    <a:lnTo>
                      <a:pt x="0" y="15"/>
                    </a:lnTo>
                    <a:lnTo>
                      <a:pt x="0" y="17"/>
                    </a:lnTo>
                    <a:lnTo>
                      <a:pt x="0" y="19"/>
                    </a:lnTo>
                    <a:lnTo>
                      <a:pt x="0" y="23"/>
                    </a:lnTo>
                    <a:lnTo>
                      <a:pt x="0" y="192"/>
                    </a:lnTo>
                    <a:lnTo>
                      <a:pt x="0" y="193"/>
                    </a:lnTo>
                    <a:lnTo>
                      <a:pt x="0" y="195"/>
                    </a:lnTo>
                    <a:lnTo>
                      <a:pt x="0" y="196"/>
                    </a:lnTo>
                    <a:lnTo>
                      <a:pt x="1" y="198"/>
                    </a:lnTo>
                    <a:lnTo>
                      <a:pt x="1" y="199"/>
                    </a:lnTo>
                    <a:lnTo>
                      <a:pt x="2" y="200"/>
                    </a:lnTo>
                    <a:lnTo>
                      <a:pt x="3" y="202"/>
                    </a:lnTo>
                    <a:lnTo>
                      <a:pt x="4" y="203"/>
                    </a:lnTo>
                    <a:lnTo>
                      <a:pt x="6" y="204"/>
                    </a:lnTo>
                    <a:lnTo>
                      <a:pt x="7" y="205"/>
                    </a:lnTo>
                    <a:lnTo>
                      <a:pt x="8" y="206"/>
                    </a:lnTo>
                    <a:lnTo>
                      <a:pt x="10" y="207"/>
                    </a:lnTo>
                    <a:lnTo>
                      <a:pt x="12" y="208"/>
                    </a:lnTo>
                    <a:lnTo>
                      <a:pt x="14" y="208"/>
                    </a:lnTo>
                    <a:lnTo>
                      <a:pt x="15" y="208"/>
                    </a:lnTo>
                    <a:lnTo>
                      <a:pt x="18" y="209"/>
                    </a:lnTo>
                    <a:close/>
                  </a:path>
                </a:pathLst>
              </a:custGeom>
              <a:solidFill>
                <a:srgbClr val="C2D5D7"/>
              </a:solidFill>
              <a:ln w="0">
                <a:solidFill>
                  <a:srgbClr val="000000"/>
                </a:solidFill>
                <a:round/>
                <a:headEnd/>
                <a:tailEnd/>
              </a:ln>
            </p:spPr>
            <p:txBody>
              <a:bodyPr/>
              <a:lstStyle/>
              <a:p>
                <a:pPr algn="ctr"/>
                <a:endParaRPr lang="en-US" sz="1800"/>
              </a:p>
            </p:txBody>
          </p:sp>
          <p:sp>
            <p:nvSpPr>
              <p:cNvPr id="309640" name="Freeform 557"/>
              <p:cNvSpPr>
                <a:spLocks/>
              </p:cNvSpPr>
              <p:nvPr/>
            </p:nvSpPr>
            <p:spPr bwMode="auto">
              <a:xfrm>
                <a:off x="4725" y="1275"/>
                <a:ext cx="19" cy="4"/>
              </a:xfrm>
              <a:custGeom>
                <a:avLst/>
                <a:gdLst>
                  <a:gd name="T0" fmla="*/ 17 w 422"/>
                  <a:gd name="T1" fmla="*/ 4 h 99"/>
                  <a:gd name="T2" fmla="*/ 18 w 422"/>
                  <a:gd name="T3" fmla="*/ 4 h 99"/>
                  <a:gd name="T4" fmla="*/ 18 w 422"/>
                  <a:gd name="T5" fmla="*/ 4 h 99"/>
                  <a:gd name="T6" fmla="*/ 18 w 422"/>
                  <a:gd name="T7" fmla="*/ 4 h 99"/>
                  <a:gd name="T8" fmla="*/ 18 w 422"/>
                  <a:gd name="T9" fmla="*/ 4 h 99"/>
                  <a:gd name="T10" fmla="*/ 19 w 422"/>
                  <a:gd name="T11" fmla="*/ 3 h 99"/>
                  <a:gd name="T12" fmla="*/ 19 w 422"/>
                  <a:gd name="T13" fmla="*/ 3 h 99"/>
                  <a:gd name="T14" fmla="*/ 19 w 422"/>
                  <a:gd name="T15" fmla="*/ 3 h 99"/>
                  <a:gd name="T16" fmla="*/ 19 w 422"/>
                  <a:gd name="T17" fmla="*/ 1 h 99"/>
                  <a:gd name="T18" fmla="*/ 19 w 422"/>
                  <a:gd name="T19" fmla="*/ 1 h 99"/>
                  <a:gd name="T20" fmla="*/ 19 w 422"/>
                  <a:gd name="T21" fmla="*/ 1 h 99"/>
                  <a:gd name="T22" fmla="*/ 19 w 422"/>
                  <a:gd name="T23" fmla="*/ 1 h 99"/>
                  <a:gd name="T24" fmla="*/ 18 w 422"/>
                  <a:gd name="T25" fmla="*/ 0 h 99"/>
                  <a:gd name="T26" fmla="*/ 18 w 422"/>
                  <a:gd name="T27" fmla="*/ 0 h 99"/>
                  <a:gd name="T28" fmla="*/ 18 w 422"/>
                  <a:gd name="T29" fmla="*/ 0 h 99"/>
                  <a:gd name="T30" fmla="*/ 17 w 422"/>
                  <a:gd name="T31" fmla="*/ 0 h 99"/>
                  <a:gd name="T32" fmla="*/ 17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6" y="99"/>
                    </a:moveTo>
                    <a:lnTo>
                      <a:pt x="380" y="98"/>
                    </a:lnTo>
                    <a:lnTo>
                      <a:pt x="385" y="98"/>
                    </a:lnTo>
                    <a:lnTo>
                      <a:pt x="389" y="97"/>
                    </a:lnTo>
                    <a:lnTo>
                      <a:pt x="394" y="96"/>
                    </a:lnTo>
                    <a:lnTo>
                      <a:pt x="397" y="95"/>
                    </a:lnTo>
                    <a:lnTo>
                      <a:pt x="401" y="93"/>
                    </a:lnTo>
                    <a:lnTo>
                      <a:pt x="404" y="91"/>
                    </a:lnTo>
                    <a:lnTo>
                      <a:pt x="408" y="89"/>
                    </a:lnTo>
                    <a:lnTo>
                      <a:pt x="410" y="87"/>
                    </a:lnTo>
                    <a:lnTo>
                      <a:pt x="413" y="85"/>
                    </a:lnTo>
                    <a:lnTo>
                      <a:pt x="415" y="82"/>
                    </a:lnTo>
                    <a:lnTo>
                      <a:pt x="417" y="80"/>
                    </a:lnTo>
                    <a:lnTo>
                      <a:pt x="418" y="77"/>
                    </a:lnTo>
                    <a:lnTo>
                      <a:pt x="421" y="74"/>
                    </a:lnTo>
                    <a:lnTo>
                      <a:pt x="421" y="70"/>
                    </a:lnTo>
                    <a:lnTo>
                      <a:pt x="422" y="67"/>
                    </a:lnTo>
                    <a:lnTo>
                      <a:pt x="422" y="33"/>
                    </a:lnTo>
                    <a:lnTo>
                      <a:pt x="421" y="28"/>
                    </a:lnTo>
                    <a:lnTo>
                      <a:pt x="421" y="25"/>
                    </a:lnTo>
                    <a:lnTo>
                      <a:pt x="418" y="22"/>
                    </a:lnTo>
                    <a:lnTo>
                      <a:pt x="417" y="19"/>
                    </a:lnTo>
                    <a:lnTo>
                      <a:pt x="415" y="16"/>
                    </a:lnTo>
                    <a:lnTo>
                      <a:pt x="413" y="13"/>
                    </a:lnTo>
                    <a:lnTo>
                      <a:pt x="410" y="11"/>
                    </a:lnTo>
                    <a:lnTo>
                      <a:pt x="408" y="9"/>
                    </a:lnTo>
                    <a:lnTo>
                      <a:pt x="404" y="7"/>
                    </a:lnTo>
                    <a:lnTo>
                      <a:pt x="401" y="5"/>
                    </a:lnTo>
                    <a:lnTo>
                      <a:pt x="397" y="3"/>
                    </a:lnTo>
                    <a:lnTo>
                      <a:pt x="394" y="2"/>
                    </a:lnTo>
                    <a:lnTo>
                      <a:pt x="389" y="1"/>
                    </a:lnTo>
                    <a:lnTo>
                      <a:pt x="385" y="0"/>
                    </a:lnTo>
                    <a:lnTo>
                      <a:pt x="380" y="0"/>
                    </a:lnTo>
                    <a:lnTo>
                      <a:pt x="376" y="0"/>
                    </a:lnTo>
                    <a:lnTo>
                      <a:pt x="45" y="0"/>
                    </a:lnTo>
                    <a:lnTo>
                      <a:pt x="40" y="0"/>
                    </a:lnTo>
                    <a:lnTo>
                      <a:pt x="36" y="0"/>
                    </a:lnTo>
                    <a:lnTo>
                      <a:pt x="31" y="1"/>
                    </a:lnTo>
                    <a:lnTo>
                      <a:pt x="27" y="2"/>
                    </a:lnTo>
                    <a:lnTo>
                      <a:pt x="23" y="3"/>
                    </a:lnTo>
                    <a:lnTo>
                      <a:pt x="19" y="5"/>
                    </a:lnTo>
                    <a:lnTo>
                      <a:pt x="16" y="7"/>
                    </a:lnTo>
                    <a:lnTo>
                      <a:pt x="13" y="9"/>
                    </a:lnTo>
                    <a:lnTo>
                      <a:pt x="10" y="11"/>
                    </a:lnTo>
                    <a:lnTo>
                      <a:pt x="7" y="13"/>
                    </a:lnTo>
                    <a:lnTo>
                      <a:pt x="5" y="16"/>
                    </a:lnTo>
                    <a:lnTo>
                      <a:pt x="3" y="19"/>
                    </a:lnTo>
                    <a:lnTo>
                      <a:pt x="2" y="22"/>
                    </a:lnTo>
                    <a:lnTo>
                      <a:pt x="0" y="25"/>
                    </a:lnTo>
                    <a:lnTo>
                      <a:pt x="0" y="28"/>
                    </a:lnTo>
                    <a:lnTo>
                      <a:pt x="0" y="33"/>
                    </a:lnTo>
                    <a:lnTo>
                      <a:pt x="0" y="67"/>
                    </a:lnTo>
                    <a:lnTo>
                      <a:pt x="0" y="70"/>
                    </a:lnTo>
                    <a:lnTo>
                      <a:pt x="0" y="74"/>
                    </a:lnTo>
                    <a:lnTo>
                      <a:pt x="2" y="77"/>
                    </a:lnTo>
                    <a:lnTo>
                      <a:pt x="3" y="80"/>
                    </a:lnTo>
                    <a:lnTo>
                      <a:pt x="5" y="82"/>
                    </a:lnTo>
                    <a:lnTo>
                      <a:pt x="7" y="85"/>
                    </a:lnTo>
                    <a:lnTo>
                      <a:pt x="10" y="87"/>
                    </a:lnTo>
                    <a:lnTo>
                      <a:pt x="13" y="89"/>
                    </a:lnTo>
                    <a:lnTo>
                      <a:pt x="16" y="91"/>
                    </a:lnTo>
                    <a:lnTo>
                      <a:pt x="19" y="93"/>
                    </a:lnTo>
                    <a:lnTo>
                      <a:pt x="23" y="95"/>
                    </a:lnTo>
                    <a:lnTo>
                      <a:pt x="27" y="96"/>
                    </a:lnTo>
                    <a:lnTo>
                      <a:pt x="31" y="97"/>
                    </a:lnTo>
                    <a:lnTo>
                      <a:pt x="36" y="98"/>
                    </a:lnTo>
                    <a:lnTo>
                      <a:pt x="40" y="98"/>
                    </a:lnTo>
                    <a:lnTo>
                      <a:pt x="45" y="99"/>
                    </a:lnTo>
                    <a:lnTo>
                      <a:pt x="376" y="99"/>
                    </a:lnTo>
                    <a:close/>
                  </a:path>
                </a:pathLst>
              </a:custGeom>
              <a:solidFill>
                <a:srgbClr val="CED9D9"/>
              </a:solidFill>
              <a:ln w="0">
                <a:solidFill>
                  <a:srgbClr val="000000"/>
                </a:solidFill>
                <a:round/>
                <a:headEnd/>
                <a:tailEnd/>
              </a:ln>
            </p:spPr>
            <p:txBody>
              <a:bodyPr/>
              <a:lstStyle/>
              <a:p>
                <a:pPr algn="ctr"/>
                <a:endParaRPr lang="en-US" sz="1800"/>
              </a:p>
            </p:txBody>
          </p:sp>
          <p:sp>
            <p:nvSpPr>
              <p:cNvPr id="309641" name="Freeform 558"/>
              <p:cNvSpPr>
                <a:spLocks/>
              </p:cNvSpPr>
              <p:nvPr/>
            </p:nvSpPr>
            <p:spPr bwMode="auto">
              <a:xfrm>
                <a:off x="4941" y="1274"/>
                <a:ext cx="24" cy="11"/>
              </a:xfrm>
              <a:custGeom>
                <a:avLst/>
                <a:gdLst>
                  <a:gd name="T0" fmla="*/ 21 w 561"/>
                  <a:gd name="T1" fmla="*/ 11 h 269"/>
                  <a:gd name="T2" fmla="*/ 22 w 561"/>
                  <a:gd name="T3" fmla="*/ 11 h 269"/>
                  <a:gd name="T4" fmla="*/ 22 w 561"/>
                  <a:gd name="T5" fmla="*/ 11 h 269"/>
                  <a:gd name="T6" fmla="*/ 23 w 561"/>
                  <a:gd name="T7" fmla="*/ 10 h 269"/>
                  <a:gd name="T8" fmla="*/ 23 w 561"/>
                  <a:gd name="T9" fmla="*/ 10 h 269"/>
                  <a:gd name="T10" fmla="*/ 24 w 561"/>
                  <a:gd name="T11" fmla="*/ 10 h 269"/>
                  <a:gd name="T12" fmla="*/ 24 w 561"/>
                  <a:gd name="T13" fmla="*/ 9 h 269"/>
                  <a:gd name="T14" fmla="*/ 24 w 561"/>
                  <a:gd name="T15" fmla="*/ 9 h 269"/>
                  <a:gd name="T16" fmla="*/ 23 w 561"/>
                  <a:gd name="T17" fmla="*/ 3 h 269"/>
                  <a:gd name="T18" fmla="*/ 23 w 561"/>
                  <a:gd name="T19" fmla="*/ 2 h 269"/>
                  <a:gd name="T20" fmla="*/ 23 w 561"/>
                  <a:gd name="T21" fmla="*/ 2 h 269"/>
                  <a:gd name="T22" fmla="*/ 23 w 561"/>
                  <a:gd name="T23" fmla="*/ 1 h 269"/>
                  <a:gd name="T24" fmla="*/ 23 w 561"/>
                  <a:gd name="T25" fmla="*/ 1 h 269"/>
                  <a:gd name="T26" fmla="*/ 22 w 561"/>
                  <a:gd name="T27" fmla="*/ 0 h 269"/>
                  <a:gd name="T28" fmla="*/ 22 w 561"/>
                  <a:gd name="T29" fmla="*/ 0 h 269"/>
                  <a:gd name="T30" fmla="*/ 21 w 561"/>
                  <a:gd name="T31" fmla="*/ 0 h 269"/>
                  <a:gd name="T32" fmla="*/ 21 w 561"/>
                  <a:gd name="T33" fmla="*/ 0 h 269"/>
                  <a:gd name="T34" fmla="*/ 3 w 561"/>
                  <a:gd name="T35" fmla="*/ 0 h 269"/>
                  <a:gd name="T36" fmla="*/ 2 w 561"/>
                  <a:gd name="T37" fmla="*/ 0 h 269"/>
                  <a:gd name="T38" fmla="*/ 2 w 561"/>
                  <a:gd name="T39" fmla="*/ 0 h 269"/>
                  <a:gd name="T40" fmla="*/ 2 w 561"/>
                  <a:gd name="T41" fmla="*/ 1 h 269"/>
                  <a:gd name="T42" fmla="*/ 1 w 561"/>
                  <a:gd name="T43" fmla="*/ 1 h 269"/>
                  <a:gd name="T44" fmla="*/ 1 w 561"/>
                  <a:gd name="T45" fmla="*/ 1 h 269"/>
                  <a:gd name="T46" fmla="*/ 1 w 561"/>
                  <a:gd name="T47" fmla="*/ 2 h 269"/>
                  <a:gd name="T48" fmla="*/ 1 w 561"/>
                  <a:gd name="T49" fmla="*/ 2 h 269"/>
                  <a:gd name="T50" fmla="*/ 0 w 561"/>
                  <a:gd name="T51" fmla="*/ 8 h 269"/>
                  <a:gd name="T52" fmla="*/ 0 w 561"/>
                  <a:gd name="T53" fmla="*/ 9 h 269"/>
                  <a:gd name="T54" fmla="*/ 0 w 561"/>
                  <a:gd name="T55" fmla="*/ 9 h 269"/>
                  <a:gd name="T56" fmla="*/ 1 w 561"/>
                  <a:gd name="T57" fmla="*/ 10 h 269"/>
                  <a:gd name="T58" fmla="*/ 1 w 561"/>
                  <a:gd name="T59" fmla="*/ 10 h 269"/>
                  <a:gd name="T60" fmla="*/ 2 w 561"/>
                  <a:gd name="T61" fmla="*/ 11 h 269"/>
                  <a:gd name="T62" fmla="*/ 2 w 561"/>
                  <a:gd name="T63" fmla="*/ 11 h 269"/>
                  <a:gd name="T64" fmla="*/ 3 w 561"/>
                  <a:gd name="T65" fmla="*/ 11 h 269"/>
                  <a:gd name="T66" fmla="*/ 3 w 561"/>
                  <a:gd name="T67" fmla="*/ 11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1"/>
                  <a:gd name="T103" fmla="*/ 0 h 269"/>
                  <a:gd name="T104" fmla="*/ 561 w 561"/>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1" h="269">
                    <a:moveTo>
                      <a:pt x="487" y="269"/>
                    </a:moveTo>
                    <a:lnTo>
                      <a:pt x="492" y="268"/>
                    </a:lnTo>
                    <a:lnTo>
                      <a:pt x="499" y="267"/>
                    </a:lnTo>
                    <a:lnTo>
                      <a:pt x="505" y="266"/>
                    </a:lnTo>
                    <a:lnTo>
                      <a:pt x="511" y="264"/>
                    </a:lnTo>
                    <a:lnTo>
                      <a:pt x="517" y="261"/>
                    </a:lnTo>
                    <a:lnTo>
                      <a:pt x="523" y="258"/>
                    </a:lnTo>
                    <a:lnTo>
                      <a:pt x="529" y="253"/>
                    </a:lnTo>
                    <a:lnTo>
                      <a:pt x="535" y="249"/>
                    </a:lnTo>
                    <a:lnTo>
                      <a:pt x="541" y="245"/>
                    </a:lnTo>
                    <a:lnTo>
                      <a:pt x="546" y="240"/>
                    </a:lnTo>
                    <a:lnTo>
                      <a:pt x="550" y="235"/>
                    </a:lnTo>
                    <a:lnTo>
                      <a:pt x="553" y="230"/>
                    </a:lnTo>
                    <a:lnTo>
                      <a:pt x="556" y="224"/>
                    </a:lnTo>
                    <a:lnTo>
                      <a:pt x="559" y="218"/>
                    </a:lnTo>
                    <a:lnTo>
                      <a:pt x="560" y="211"/>
                    </a:lnTo>
                    <a:lnTo>
                      <a:pt x="561" y="205"/>
                    </a:lnTo>
                    <a:lnTo>
                      <a:pt x="544" y="64"/>
                    </a:lnTo>
                    <a:lnTo>
                      <a:pt x="543" y="57"/>
                    </a:lnTo>
                    <a:lnTo>
                      <a:pt x="542" y="50"/>
                    </a:lnTo>
                    <a:lnTo>
                      <a:pt x="541" y="44"/>
                    </a:lnTo>
                    <a:lnTo>
                      <a:pt x="539" y="38"/>
                    </a:lnTo>
                    <a:lnTo>
                      <a:pt x="537" y="33"/>
                    </a:lnTo>
                    <a:lnTo>
                      <a:pt x="533" y="28"/>
                    </a:lnTo>
                    <a:lnTo>
                      <a:pt x="530" y="23"/>
                    </a:lnTo>
                    <a:lnTo>
                      <a:pt x="526" y="19"/>
                    </a:lnTo>
                    <a:lnTo>
                      <a:pt x="522" y="14"/>
                    </a:lnTo>
                    <a:lnTo>
                      <a:pt x="518" y="10"/>
                    </a:lnTo>
                    <a:lnTo>
                      <a:pt x="514" y="7"/>
                    </a:lnTo>
                    <a:lnTo>
                      <a:pt x="509" y="4"/>
                    </a:lnTo>
                    <a:lnTo>
                      <a:pt x="504" y="2"/>
                    </a:lnTo>
                    <a:lnTo>
                      <a:pt x="497" y="1"/>
                    </a:lnTo>
                    <a:lnTo>
                      <a:pt x="492" y="0"/>
                    </a:lnTo>
                    <a:lnTo>
                      <a:pt x="487" y="0"/>
                    </a:lnTo>
                    <a:lnTo>
                      <a:pt x="73" y="0"/>
                    </a:lnTo>
                    <a:lnTo>
                      <a:pt x="66" y="0"/>
                    </a:lnTo>
                    <a:lnTo>
                      <a:pt x="61" y="1"/>
                    </a:lnTo>
                    <a:lnTo>
                      <a:pt x="55" y="2"/>
                    </a:lnTo>
                    <a:lnTo>
                      <a:pt x="50" y="4"/>
                    </a:lnTo>
                    <a:lnTo>
                      <a:pt x="46" y="7"/>
                    </a:lnTo>
                    <a:lnTo>
                      <a:pt x="41" y="10"/>
                    </a:lnTo>
                    <a:lnTo>
                      <a:pt x="37" y="14"/>
                    </a:lnTo>
                    <a:lnTo>
                      <a:pt x="32" y="19"/>
                    </a:lnTo>
                    <a:lnTo>
                      <a:pt x="29" y="23"/>
                    </a:lnTo>
                    <a:lnTo>
                      <a:pt x="26" y="28"/>
                    </a:lnTo>
                    <a:lnTo>
                      <a:pt x="23" y="33"/>
                    </a:lnTo>
                    <a:lnTo>
                      <a:pt x="21" y="38"/>
                    </a:lnTo>
                    <a:lnTo>
                      <a:pt x="19" y="44"/>
                    </a:lnTo>
                    <a:lnTo>
                      <a:pt x="18" y="50"/>
                    </a:lnTo>
                    <a:lnTo>
                      <a:pt x="17" y="57"/>
                    </a:lnTo>
                    <a:lnTo>
                      <a:pt x="17" y="64"/>
                    </a:lnTo>
                    <a:lnTo>
                      <a:pt x="0" y="205"/>
                    </a:lnTo>
                    <a:lnTo>
                      <a:pt x="0" y="211"/>
                    </a:lnTo>
                    <a:lnTo>
                      <a:pt x="1" y="218"/>
                    </a:lnTo>
                    <a:lnTo>
                      <a:pt x="3" y="224"/>
                    </a:lnTo>
                    <a:lnTo>
                      <a:pt x="6" y="230"/>
                    </a:lnTo>
                    <a:lnTo>
                      <a:pt x="10" y="235"/>
                    </a:lnTo>
                    <a:lnTo>
                      <a:pt x="14" y="240"/>
                    </a:lnTo>
                    <a:lnTo>
                      <a:pt x="19" y="245"/>
                    </a:lnTo>
                    <a:lnTo>
                      <a:pt x="24" y="249"/>
                    </a:lnTo>
                    <a:lnTo>
                      <a:pt x="29" y="253"/>
                    </a:lnTo>
                    <a:lnTo>
                      <a:pt x="36" y="258"/>
                    </a:lnTo>
                    <a:lnTo>
                      <a:pt x="42" y="261"/>
                    </a:lnTo>
                    <a:lnTo>
                      <a:pt x="48" y="264"/>
                    </a:lnTo>
                    <a:lnTo>
                      <a:pt x="54" y="266"/>
                    </a:lnTo>
                    <a:lnTo>
                      <a:pt x="60" y="267"/>
                    </a:lnTo>
                    <a:lnTo>
                      <a:pt x="66" y="268"/>
                    </a:lnTo>
                    <a:lnTo>
                      <a:pt x="73" y="269"/>
                    </a:lnTo>
                    <a:lnTo>
                      <a:pt x="487" y="269"/>
                    </a:lnTo>
                    <a:close/>
                  </a:path>
                </a:pathLst>
              </a:custGeom>
              <a:solidFill>
                <a:srgbClr val="F2F3F1"/>
              </a:solidFill>
              <a:ln w="0">
                <a:solidFill>
                  <a:srgbClr val="000000"/>
                </a:solidFill>
                <a:round/>
                <a:headEnd/>
                <a:tailEnd/>
              </a:ln>
            </p:spPr>
            <p:txBody>
              <a:bodyPr/>
              <a:lstStyle/>
              <a:p>
                <a:pPr algn="ctr"/>
                <a:endParaRPr lang="en-US" sz="1800"/>
              </a:p>
            </p:txBody>
          </p:sp>
          <p:sp>
            <p:nvSpPr>
              <p:cNvPr id="309642" name="Freeform 559"/>
              <p:cNvSpPr>
                <a:spLocks/>
              </p:cNvSpPr>
              <p:nvPr/>
            </p:nvSpPr>
            <p:spPr bwMode="auto">
              <a:xfrm>
                <a:off x="4962" y="1275"/>
                <a:ext cx="2" cy="9"/>
              </a:xfrm>
              <a:custGeom>
                <a:avLst/>
                <a:gdLst>
                  <a:gd name="T0" fmla="*/ 1 w 47"/>
                  <a:gd name="T1" fmla="*/ 9 h 208"/>
                  <a:gd name="T2" fmla="*/ 1 w 47"/>
                  <a:gd name="T3" fmla="*/ 9 h 208"/>
                  <a:gd name="T4" fmla="*/ 1 w 47"/>
                  <a:gd name="T5" fmla="*/ 9 h 208"/>
                  <a:gd name="T6" fmla="*/ 1 w 47"/>
                  <a:gd name="T7" fmla="*/ 9 h 208"/>
                  <a:gd name="T8" fmla="*/ 2 w 47"/>
                  <a:gd name="T9" fmla="*/ 8 h 208"/>
                  <a:gd name="T10" fmla="*/ 2 w 47"/>
                  <a:gd name="T11" fmla="*/ 8 h 208"/>
                  <a:gd name="T12" fmla="*/ 2 w 47"/>
                  <a:gd name="T13" fmla="*/ 8 h 208"/>
                  <a:gd name="T14" fmla="*/ 2 w 47"/>
                  <a:gd name="T15" fmla="*/ 8 h 208"/>
                  <a:gd name="T16" fmla="*/ 1 w 47"/>
                  <a:gd name="T17" fmla="*/ 1 h 208"/>
                  <a:gd name="T18" fmla="*/ 1 w 47"/>
                  <a:gd name="T19" fmla="*/ 1 h 208"/>
                  <a:gd name="T20" fmla="*/ 1 w 47"/>
                  <a:gd name="T21" fmla="*/ 0 h 208"/>
                  <a:gd name="T22" fmla="*/ 1 w 47"/>
                  <a:gd name="T23" fmla="*/ 0 h 208"/>
                  <a:gd name="T24" fmla="*/ 1 w 47"/>
                  <a:gd name="T25" fmla="*/ 0 h 208"/>
                  <a:gd name="T26" fmla="*/ 1 w 47"/>
                  <a:gd name="T27" fmla="*/ 0 h 208"/>
                  <a:gd name="T28" fmla="*/ 1 w 47"/>
                  <a:gd name="T29" fmla="*/ 0 h 208"/>
                  <a:gd name="T30" fmla="*/ 1 w 47"/>
                  <a:gd name="T31" fmla="*/ 0 h 208"/>
                  <a:gd name="T32" fmla="*/ 1 w 47"/>
                  <a:gd name="T33" fmla="*/ 0 h 208"/>
                  <a:gd name="T34" fmla="*/ 1 w 47"/>
                  <a:gd name="T35" fmla="*/ 0 h 208"/>
                  <a:gd name="T36" fmla="*/ 0 w 47"/>
                  <a:gd name="T37" fmla="*/ 0 h 208"/>
                  <a:gd name="T38" fmla="*/ 0 w 47"/>
                  <a:gd name="T39" fmla="*/ 0 h 208"/>
                  <a:gd name="T40" fmla="*/ 0 w 47"/>
                  <a:gd name="T41" fmla="*/ 0 h 208"/>
                  <a:gd name="T42" fmla="*/ 0 w 47"/>
                  <a:gd name="T43" fmla="*/ 0 h 208"/>
                  <a:gd name="T44" fmla="*/ 0 w 47"/>
                  <a:gd name="T45" fmla="*/ 1 h 208"/>
                  <a:gd name="T46" fmla="*/ 0 w 47"/>
                  <a:gd name="T47" fmla="*/ 1 h 208"/>
                  <a:gd name="T48" fmla="*/ 0 w 47"/>
                  <a:gd name="T49" fmla="*/ 1 h 208"/>
                  <a:gd name="T50" fmla="*/ 0 w 47"/>
                  <a:gd name="T51" fmla="*/ 8 h 208"/>
                  <a:gd name="T52" fmla="*/ 0 w 47"/>
                  <a:gd name="T53" fmla="*/ 8 h 208"/>
                  <a:gd name="T54" fmla="*/ 0 w 47"/>
                  <a:gd name="T55" fmla="*/ 9 h 208"/>
                  <a:gd name="T56" fmla="*/ 0 w 47"/>
                  <a:gd name="T57" fmla="*/ 9 h 208"/>
                  <a:gd name="T58" fmla="*/ 0 w 47"/>
                  <a:gd name="T59" fmla="*/ 9 h 208"/>
                  <a:gd name="T60" fmla="*/ 0 w 47"/>
                  <a:gd name="T61" fmla="*/ 9 h 208"/>
                  <a:gd name="T62" fmla="*/ 0 w 47"/>
                  <a:gd name="T63" fmla="*/ 9 h 208"/>
                  <a:gd name="T64" fmla="*/ 1 w 47"/>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08"/>
                  <a:gd name="T101" fmla="*/ 47 w 47"/>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08">
                    <a:moveTo>
                      <a:pt x="17" y="208"/>
                    </a:moveTo>
                    <a:lnTo>
                      <a:pt x="18" y="207"/>
                    </a:lnTo>
                    <a:lnTo>
                      <a:pt x="20" y="207"/>
                    </a:lnTo>
                    <a:lnTo>
                      <a:pt x="23" y="205"/>
                    </a:lnTo>
                    <a:lnTo>
                      <a:pt x="25" y="204"/>
                    </a:lnTo>
                    <a:lnTo>
                      <a:pt x="27" y="202"/>
                    </a:lnTo>
                    <a:lnTo>
                      <a:pt x="30" y="200"/>
                    </a:lnTo>
                    <a:lnTo>
                      <a:pt x="32" y="198"/>
                    </a:lnTo>
                    <a:lnTo>
                      <a:pt x="34" y="196"/>
                    </a:lnTo>
                    <a:lnTo>
                      <a:pt x="38" y="193"/>
                    </a:lnTo>
                    <a:lnTo>
                      <a:pt x="40" y="191"/>
                    </a:lnTo>
                    <a:lnTo>
                      <a:pt x="42" y="188"/>
                    </a:lnTo>
                    <a:lnTo>
                      <a:pt x="43" y="186"/>
                    </a:lnTo>
                    <a:lnTo>
                      <a:pt x="45" y="182"/>
                    </a:lnTo>
                    <a:lnTo>
                      <a:pt x="46" y="180"/>
                    </a:lnTo>
                    <a:lnTo>
                      <a:pt x="46" y="177"/>
                    </a:lnTo>
                    <a:lnTo>
                      <a:pt x="47" y="176"/>
                    </a:lnTo>
                    <a:lnTo>
                      <a:pt x="35" y="19"/>
                    </a:lnTo>
                    <a:lnTo>
                      <a:pt x="34" y="16"/>
                    </a:lnTo>
                    <a:lnTo>
                      <a:pt x="34" y="15"/>
                    </a:lnTo>
                    <a:lnTo>
                      <a:pt x="34" y="13"/>
                    </a:lnTo>
                    <a:lnTo>
                      <a:pt x="33" y="11"/>
                    </a:lnTo>
                    <a:lnTo>
                      <a:pt x="32" y="9"/>
                    </a:lnTo>
                    <a:lnTo>
                      <a:pt x="31" y="8"/>
                    </a:lnTo>
                    <a:lnTo>
                      <a:pt x="30" y="6"/>
                    </a:lnTo>
                    <a:lnTo>
                      <a:pt x="29" y="5"/>
                    </a:lnTo>
                    <a:lnTo>
                      <a:pt x="28" y="4"/>
                    </a:lnTo>
                    <a:lnTo>
                      <a:pt x="26" y="3"/>
                    </a:lnTo>
                    <a:lnTo>
                      <a:pt x="25" y="2"/>
                    </a:lnTo>
                    <a:lnTo>
                      <a:pt x="23" y="1"/>
                    </a:lnTo>
                    <a:lnTo>
                      <a:pt x="22" y="0"/>
                    </a:lnTo>
                    <a:lnTo>
                      <a:pt x="20" y="0"/>
                    </a:lnTo>
                    <a:lnTo>
                      <a:pt x="18" y="0"/>
                    </a:lnTo>
                    <a:lnTo>
                      <a:pt x="17" y="0"/>
                    </a:lnTo>
                    <a:lnTo>
                      <a:pt x="15" y="0"/>
                    </a:lnTo>
                    <a:lnTo>
                      <a:pt x="13" y="0"/>
                    </a:lnTo>
                    <a:lnTo>
                      <a:pt x="11" y="0"/>
                    </a:lnTo>
                    <a:lnTo>
                      <a:pt x="10" y="1"/>
                    </a:lnTo>
                    <a:lnTo>
                      <a:pt x="8" y="2"/>
                    </a:lnTo>
                    <a:lnTo>
                      <a:pt x="7" y="3"/>
                    </a:lnTo>
                    <a:lnTo>
                      <a:pt x="5" y="4"/>
                    </a:lnTo>
                    <a:lnTo>
                      <a:pt x="4" y="5"/>
                    </a:lnTo>
                    <a:lnTo>
                      <a:pt x="3" y="7"/>
                    </a:lnTo>
                    <a:lnTo>
                      <a:pt x="2" y="8"/>
                    </a:lnTo>
                    <a:lnTo>
                      <a:pt x="1" y="10"/>
                    </a:lnTo>
                    <a:lnTo>
                      <a:pt x="1" y="12"/>
                    </a:lnTo>
                    <a:lnTo>
                      <a:pt x="0" y="14"/>
                    </a:lnTo>
                    <a:lnTo>
                      <a:pt x="0" y="17"/>
                    </a:lnTo>
                    <a:lnTo>
                      <a:pt x="0" y="19"/>
                    </a:lnTo>
                    <a:lnTo>
                      <a:pt x="0" y="22"/>
                    </a:lnTo>
                    <a:lnTo>
                      <a:pt x="0" y="192"/>
                    </a:lnTo>
                    <a:lnTo>
                      <a:pt x="0" y="193"/>
                    </a:lnTo>
                    <a:lnTo>
                      <a:pt x="0" y="194"/>
                    </a:lnTo>
                    <a:lnTo>
                      <a:pt x="0" y="196"/>
                    </a:lnTo>
                    <a:lnTo>
                      <a:pt x="1" y="197"/>
                    </a:lnTo>
                    <a:lnTo>
                      <a:pt x="1" y="199"/>
                    </a:lnTo>
                    <a:lnTo>
                      <a:pt x="2" y="200"/>
                    </a:lnTo>
                    <a:lnTo>
                      <a:pt x="3" y="201"/>
                    </a:lnTo>
                    <a:lnTo>
                      <a:pt x="4" y="203"/>
                    </a:lnTo>
                    <a:lnTo>
                      <a:pt x="5" y="204"/>
                    </a:lnTo>
                    <a:lnTo>
                      <a:pt x="7" y="205"/>
                    </a:lnTo>
                    <a:lnTo>
                      <a:pt x="8" y="205"/>
                    </a:lnTo>
                    <a:lnTo>
                      <a:pt x="10" y="206"/>
                    </a:lnTo>
                    <a:lnTo>
                      <a:pt x="11" y="207"/>
                    </a:lnTo>
                    <a:lnTo>
                      <a:pt x="13" y="207"/>
                    </a:lnTo>
                    <a:lnTo>
                      <a:pt x="15" y="207"/>
                    </a:lnTo>
                    <a:lnTo>
                      <a:pt x="17" y="208"/>
                    </a:lnTo>
                    <a:close/>
                  </a:path>
                </a:pathLst>
              </a:custGeom>
              <a:solidFill>
                <a:srgbClr val="C2D5D7"/>
              </a:solidFill>
              <a:ln w="0">
                <a:solidFill>
                  <a:srgbClr val="000000"/>
                </a:solidFill>
                <a:round/>
                <a:headEnd/>
                <a:tailEnd/>
              </a:ln>
            </p:spPr>
            <p:txBody>
              <a:bodyPr/>
              <a:lstStyle/>
              <a:p>
                <a:pPr algn="ctr"/>
                <a:endParaRPr lang="en-US" sz="1800"/>
              </a:p>
            </p:txBody>
          </p:sp>
          <p:sp>
            <p:nvSpPr>
              <p:cNvPr id="309643" name="Freeform 560"/>
              <p:cNvSpPr>
                <a:spLocks/>
              </p:cNvSpPr>
              <p:nvPr/>
            </p:nvSpPr>
            <p:spPr bwMode="auto">
              <a:xfrm>
                <a:off x="4858" y="1288"/>
                <a:ext cx="44" cy="39"/>
              </a:xfrm>
              <a:custGeom>
                <a:avLst/>
                <a:gdLst>
                  <a:gd name="T0" fmla="*/ 13 w 1016"/>
                  <a:gd name="T1" fmla="*/ 31 h 893"/>
                  <a:gd name="T2" fmla="*/ 13 w 1016"/>
                  <a:gd name="T3" fmla="*/ 32 h 893"/>
                  <a:gd name="T4" fmla="*/ 14 w 1016"/>
                  <a:gd name="T5" fmla="*/ 34 h 893"/>
                  <a:gd name="T6" fmla="*/ 14 w 1016"/>
                  <a:gd name="T7" fmla="*/ 36 h 893"/>
                  <a:gd name="T8" fmla="*/ 15 w 1016"/>
                  <a:gd name="T9" fmla="*/ 37 h 893"/>
                  <a:gd name="T10" fmla="*/ 15 w 1016"/>
                  <a:gd name="T11" fmla="*/ 38 h 893"/>
                  <a:gd name="T12" fmla="*/ 16 w 1016"/>
                  <a:gd name="T13" fmla="*/ 39 h 893"/>
                  <a:gd name="T14" fmla="*/ 17 w 1016"/>
                  <a:gd name="T15" fmla="*/ 39 h 893"/>
                  <a:gd name="T16" fmla="*/ 40 w 1016"/>
                  <a:gd name="T17" fmla="*/ 39 h 893"/>
                  <a:gd name="T18" fmla="*/ 41 w 1016"/>
                  <a:gd name="T19" fmla="*/ 39 h 893"/>
                  <a:gd name="T20" fmla="*/ 41 w 1016"/>
                  <a:gd name="T21" fmla="*/ 38 h 893"/>
                  <a:gd name="T22" fmla="*/ 42 w 1016"/>
                  <a:gd name="T23" fmla="*/ 37 h 893"/>
                  <a:gd name="T24" fmla="*/ 43 w 1016"/>
                  <a:gd name="T25" fmla="*/ 36 h 893"/>
                  <a:gd name="T26" fmla="*/ 43 w 1016"/>
                  <a:gd name="T27" fmla="*/ 35 h 893"/>
                  <a:gd name="T28" fmla="*/ 44 w 1016"/>
                  <a:gd name="T29" fmla="*/ 33 h 893"/>
                  <a:gd name="T30" fmla="*/ 44 w 1016"/>
                  <a:gd name="T31" fmla="*/ 32 h 893"/>
                  <a:gd name="T32" fmla="*/ 44 w 1016"/>
                  <a:gd name="T33" fmla="*/ 30 h 893"/>
                  <a:gd name="T34" fmla="*/ 43 w 1016"/>
                  <a:gd name="T35" fmla="*/ 8 h 893"/>
                  <a:gd name="T36" fmla="*/ 43 w 1016"/>
                  <a:gd name="T37" fmla="*/ 6 h 893"/>
                  <a:gd name="T38" fmla="*/ 43 w 1016"/>
                  <a:gd name="T39" fmla="*/ 5 h 893"/>
                  <a:gd name="T40" fmla="*/ 42 w 1016"/>
                  <a:gd name="T41" fmla="*/ 3 h 893"/>
                  <a:gd name="T42" fmla="*/ 42 w 1016"/>
                  <a:gd name="T43" fmla="*/ 2 h 893"/>
                  <a:gd name="T44" fmla="*/ 41 w 1016"/>
                  <a:gd name="T45" fmla="*/ 1 h 893"/>
                  <a:gd name="T46" fmla="*/ 41 w 1016"/>
                  <a:gd name="T47" fmla="*/ 0 h 893"/>
                  <a:gd name="T48" fmla="*/ 40 w 1016"/>
                  <a:gd name="T49" fmla="*/ 0 h 893"/>
                  <a:gd name="T50" fmla="*/ 3 w 1016"/>
                  <a:gd name="T51" fmla="*/ 0 h 893"/>
                  <a:gd name="T52" fmla="*/ 3 w 1016"/>
                  <a:gd name="T53" fmla="*/ 0 h 893"/>
                  <a:gd name="T54" fmla="*/ 2 w 1016"/>
                  <a:gd name="T55" fmla="*/ 1 h 893"/>
                  <a:gd name="T56" fmla="*/ 1 w 1016"/>
                  <a:gd name="T57" fmla="*/ 2 h 893"/>
                  <a:gd name="T58" fmla="*/ 1 w 1016"/>
                  <a:gd name="T59" fmla="*/ 3 h 893"/>
                  <a:gd name="T60" fmla="*/ 1 w 1016"/>
                  <a:gd name="T61" fmla="*/ 4 h 893"/>
                  <a:gd name="T62" fmla="*/ 0 w 1016"/>
                  <a:gd name="T63" fmla="*/ 6 h 893"/>
                  <a:gd name="T64" fmla="*/ 0 w 1016"/>
                  <a:gd name="T65" fmla="*/ 7 h 893"/>
                  <a:gd name="T66" fmla="*/ 0 w 1016"/>
                  <a:gd name="T67" fmla="*/ 9 h 893"/>
                  <a:gd name="T68" fmla="*/ 13 w 1016"/>
                  <a:gd name="T69" fmla="*/ 11 h 8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6"/>
                  <a:gd name="T106" fmla="*/ 0 h 893"/>
                  <a:gd name="T107" fmla="*/ 1016 w 1016"/>
                  <a:gd name="T108" fmla="*/ 893 h 8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6" h="893">
                    <a:moveTo>
                      <a:pt x="302" y="681"/>
                    </a:moveTo>
                    <a:lnTo>
                      <a:pt x="302" y="702"/>
                    </a:lnTo>
                    <a:lnTo>
                      <a:pt x="304" y="723"/>
                    </a:lnTo>
                    <a:lnTo>
                      <a:pt x="307" y="743"/>
                    </a:lnTo>
                    <a:lnTo>
                      <a:pt x="310" y="763"/>
                    </a:lnTo>
                    <a:lnTo>
                      <a:pt x="316" y="781"/>
                    </a:lnTo>
                    <a:lnTo>
                      <a:pt x="321" y="798"/>
                    </a:lnTo>
                    <a:lnTo>
                      <a:pt x="327" y="815"/>
                    </a:lnTo>
                    <a:lnTo>
                      <a:pt x="333" y="830"/>
                    </a:lnTo>
                    <a:lnTo>
                      <a:pt x="340" y="844"/>
                    </a:lnTo>
                    <a:lnTo>
                      <a:pt x="348" y="856"/>
                    </a:lnTo>
                    <a:lnTo>
                      <a:pt x="356" y="866"/>
                    </a:lnTo>
                    <a:lnTo>
                      <a:pt x="364" y="875"/>
                    </a:lnTo>
                    <a:lnTo>
                      <a:pt x="372" y="883"/>
                    </a:lnTo>
                    <a:lnTo>
                      <a:pt x="379" y="888"/>
                    </a:lnTo>
                    <a:lnTo>
                      <a:pt x="387" y="891"/>
                    </a:lnTo>
                    <a:lnTo>
                      <a:pt x="396" y="893"/>
                    </a:lnTo>
                    <a:lnTo>
                      <a:pt x="923" y="893"/>
                    </a:lnTo>
                    <a:lnTo>
                      <a:pt x="930" y="891"/>
                    </a:lnTo>
                    <a:lnTo>
                      <a:pt x="938" y="888"/>
                    </a:lnTo>
                    <a:lnTo>
                      <a:pt x="946" y="883"/>
                    </a:lnTo>
                    <a:lnTo>
                      <a:pt x="954" y="875"/>
                    </a:lnTo>
                    <a:lnTo>
                      <a:pt x="961" y="866"/>
                    </a:lnTo>
                    <a:lnTo>
                      <a:pt x="969" y="856"/>
                    </a:lnTo>
                    <a:lnTo>
                      <a:pt x="977" y="844"/>
                    </a:lnTo>
                    <a:lnTo>
                      <a:pt x="984" y="830"/>
                    </a:lnTo>
                    <a:lnTo>
                      <a:pt x="990" y="815"/>
                    </a:lnTo>
                    <a:lnTo>
                      <a:pt x="996" y="798"/>
                    </a:lnTo>
                    <a:lnTo>
                      <a:pt x="1001" y="781"/>
                    </a:lnTo>
                    <a:lnTo>
                      <a:pt x="1006" y="763"/>
                    </a:lnTo>
                    <a:lnTo>
                      <a:pt x="1009" y="743"/>
                    </a:lnTo>
                    <a:lnTo>
                      <a:pt x="1013" y="723"/>
                    </a:lnTo>
                    <a:lnTo>
                      <a:pt x="1015" y="702"/>
                    </a:lnTo>
                    <a:lnTo>
                      <a:pt x="1016" y="681"/>
                    </a:lnTo>
                    <a:lnTo>
                      <a:pt x="994" y="212"/>
                    </a:lnTo>
                    <a:lnTo>
                      <a:pt x="993" y="189"/>
                    </a:lnTo>
                    <a:lnTo>
                      <a:pt x="992" y="169"/>
                    </a:lnTo>
                    <a:lnTo>
                      <a:pt x="990" y="148"/>
                    </a:lnTo>
                    <a:lnTo>
                      <a:pt x="988" y="129"/>
                    </a:lnTo>
                    <a:lnTo>
                      <a:pt x="985" y="110"/>
                    </a:lnTo>
                    <a:lnTo>
                      <a:pt x="982" y="93"/>
                    </a:lnTo>
                    <a:lnTo>
                      <a:pt x="978" y="76"/>
                    </a:lnTo>
                    <a:lnTo>
                      <a:pt x="972" y="61"/>
                    </a:lnTo>
                    <a:lnTo>
                      <a:pt x="967" y="48"/>
                    </a:lnTo>
                    <a:lnTo>
                      <a:pt x="962" y="35"/>
                    </a:lnTo>
                    <a:lnTo>
                      <a:pt x="956" y="25"/>
                    </a:lnTo>
                    <a:lnTo>
                      <a:pt x="950" y="16"/>
                    </a:lnTo>
                    <a:lnTo>
                      <a:pt x="944" y="9"/>
                    </a:lnTo>
                    <a:lnTo>
                      <a:pt x="937" y="4"/>
                    </a:lnTo>
                    <a:lnTo>
                      <a:pt x="930" y="1"/>
                    </a:lnTo>
                    <a:lnTo>
                      <a:pt x="923" y="0"/>
                    </a:lnTo>
                    <a:lnTo>
                      <a:pt x="72" y="0"/>
                    </a:lnTo>
                    <a:lnTo>
                      <a:pt x="64" y="1"/>
                    </a:lnTo>
                    <a:lnTo>
                      <a:pt x="58" y="4"/>
                    </a:lnTo>
                    <a:lnTo>
                      <a:pt x="51" y="9"/>
                    </a:lnTo>
                    <a:lnTo>
                      <a:pt x="45" y="16"/>
                    </a:lnTo>
                    <a:lnTo>
                      <a:pt x="37" y="25"/>
                    </a:lnTo>
                    <a:lnTo>
                      <a:pt x="32" y="35"/>
                    </a:lnTo>
                    <a:lnTo>
                      <a:pt x="26" y="48"/>
                    </a:lnTo>
                    <a:lnTo>
                      <a:pt x="21" y="61"/>
                    </a:lnTo>
                    <a:lnTo>
                      <a:pt x="17" y="76"/>
                    </a:lnTo>
                    <a:lnTo>
                      <a:pt x="13" y="93"/>
                    </a:lnTo>
                    <a:lnTo>
                      <a:pt x="9" y="110"/>
                    </a:lnTo>
                    <a:lnTo>
                      <a:pt x="6" y="129"/>
                    </a:lnTo>
                    <a:lnTo>
                      <a:pt x="3" y="148"/>
                    </a:lnTo>
                    <a:lnTo>
                      <a:pt x="1" y="169"/>
                    </a:lnTo>
                    <a:lnTo>
                      <a:pt x="0" y="189"/>
                    </a:lnTo>
                    <a:lnTo>
                      <a:pt x="0" y="212"/>
                    </a:lnTo>
                    <a:lnTo>
                      <a:pt x="0" y="257"/>
                    </a:lnTo>
                    <a:lnTo>
                      <a:pt x="311" y="257"/>
                    </a:lnTo>
                    <a:lnTo>
                      <a:pt x="302" y="681"/>
                    </a:lnTo>
                    <a:close/>
                  </a:path>
                </a:pathLst>
              </a:custGeom>
              <a:solidFill>
                <a:srgbClr val="F2F3F1"/>
              </a:solidFill>
              <a:ln w="0">
                <a:solidFill>
                  <a:srgbClr val="000000"/>
                </a:solidFill>
                <a:round/>
                <a:headEnd/>
                <a:tailEnd/>
              </a:ln>
            </p:spPr>
            <p:txBody>
              <a:bodyPr/>
              <a:lstStyle/>
              <a:p>
                <a:pPr algn="ctr"/>
                <a:endParaRPr lang="en-US" sz="1800"/>
              </a:p>
            </p:txBody>
          </p:sp>
          <p:sp>
            <p:nvSpPr>
              <p:cNvPr id="309644" name="Freeform 561"/>
              <p:cNvSpPr>
                <a:spLocks/>
              </p:cNvSpPr>
              <p:nvPr/>
            </p:nvSpPr>
            <p:spPr bwMode="auto">
              <a:xfrm>
                <a:off x="4875" y="1307"/>
                <a:ext cx="23" cy="17"/>
              </a:xfrm>
              <a:custGeom>
                <a:avLst/>
                <a:gdLst>
                  <a:gd name="T0" fmla="*/ 23 w 523"/>
                  <a:gd name="T1" fmla="*/ 9 h 403"/>
                  <a:gd name="T2" fmla="*/ 23 w 523"/>
                  <a:gd name="T3" fmla="*/ 9 h 403"/>
                  <a:gd name="T4" fmla="*/ 23 w 523"/>
                  <a:gd name="T5" fmla="*/ 10 h 403"/>
                  <a:gd name="T6" fmla="*/ 23 w 523"/>
                  <a:gd name="T7" fmla="*/ 11 h 403"/>
                  <a:gd name="T8" fmla="*/ 23 w 523"/>
                  <a:gd name="T9" fmla="*/ 12 h 403"/>
                  <a:gd name="T10" fmla="*/ 23 w 523"/>
                  <a:gd name="T11" fmla="*/ 13 h 403"/>
                  <a:gd name="T12" fmla="*/ 23 w 523"/>
                  <a:gd name="T13" fmla="*/ 13 h 403"/>
                  <a:gd name="T14" fmla="*/ 22 w 523"/>
                  <a:gd name="T15" fmla="*/ 14 h 403"/>
                  <a:gd name="T16" fmla="*/ 22 w 523"/>
                  <a:gd name="T17" fmla="*/ 15 h 403"/>
                  <a:gd name="T18" fmla="*/ 22 w 523"/>
                  <a:gd name="T19" fmla="*/ 15 h 403"/>
                  <a:gd name="T20" fmla="*/ 22 w 523"/>
                  <a:gd name="T21" fmla="*/ 16 h 403"/>
                  <a:gd name="T22" fmla="*/ 22 w 523"/>
                  <a:gd name="T23" fmla="*/ 16 h 403"/>
                  <a:gd name="T24" fmla="*/ 21 w 523"/>
                  <a:gd name="T25" fmla="*/ 16 h 403"/>
                  <a:gd name="T26" fmla="*/ 21 w 523"/>
                  <a:gd name="T27" fmla="*/ 17 h 403"/>
                  <a:gd name="T28" fmla="*/ 21 w 523"/>
                  <a:gd name="T29" fmla="*/ 17 h 403"/>
                  <a:gd name="T30" fmla="*/ 21 w 523"/>
                  <a:gd name="T31" fmla="*/ 17 h 403"/>
                  <a:gd name="T32" fmla="*/ 20 w 523"/>
                  <a:gd name="T33" fmla="*/ 17 h 403"/>
                  <a:gd name="T34" fmla="*/ 3 w 523"/>
                  <a:gd name="T35" fmla="*/ 17 h 403"/>
                  <a:gd name="T36" fmla="*/ 2 w 523"/>
                  <a:gd name="T37" fmla="*/ 17 h 403"/>
                  <a:gd name="T38" fmla="*/ 2 w 523"/>
                  <a:gd name="T39" fmla="*/ 17 h 403"/>
                  <a:gd name="T40" fmla="*/ 2 w 523"/>
                  <a:gd name="T41" fmla="*/ 17 h 403"/>
                  <a:gd name="T42" fmla="*/ 2 w 523"/>
                  <a:gd name="T43" fmla="*/ 16 h 403"/>
                  <a:gd name="T44" fmla="*/ 1 w 523"/>
                  <a:gd name="T45" fmla="*/ 16 h 403"/>
                  <a:gd name="T46" fmla="*/ 1 w 523"/>
                  <a:gd name="T47" fmla="*/ 16 h 403"/>
                  <a:gd name="T48" fmla="*/ 1 w 523"/>
                  <a:gd name="T49" fmla="*/ 15 h 403"/>
                  <a:gd name="T50" fmla="*/ 1 w 523"/>
                  <a:gd name="T51" fmla="*/ 15 h 403"/>
                  <a:gd name="T52" fmla="*/ 1 w 523"/>
                  <a:gd name="T53" fmla="*/ 14 h 403"/>
                  <a:gd name="T54" fmla="*/ 0 w 523"/>
                  <a:gd name="T55" fmla="*/ 13 h 403"/>
                  <a:gd name="T56" fmla="*/ 0 w 523"/>
                  <a:gd name="T57" fmla="*/ 13 h 403"/>
                  <a:gd name="T58" fmla="*/ 0 w 523"/>
                  <a:gd name="T59" fmla="*/ 12 h 403"/>
                  <a:gd name="T60" fmla="*/ 0 w 523"/>
                  <a:gd name="T61" fmla="*/ 11 h 403"/>
                  <a:gd name="T62" fmla="*/ 0 w 523"/>
                  <a:gd name="T63" fmla="*/ 10 h 403"/>
                  <a:gd name="T64" fmla="*/ 0 w 523"/>
                  <a:gd name="T65" fmla="*/ 9 h 403"/>
                  <a:gd name="T66" fmla="*/ 0 w 523"/>
                  <a:gd name="T67" fmla="*/ 9 h 403"/>
                  <a:gd name="T68" fmla="*/ 0 w 523"/>
                  <a:gd name="T69" fmla="*/ 0 h 403"/>
                  <a:gd name="T70" fmla="*/ 23 w 523"/>
                  <a:gd name="T71" fmla="*/ 0 h 403"/>
                  <a:gd name="T72" fmla="*/ 23 w 523"/>
                  <a:gd name="T73" fmla="*/ 9 h 40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23"/>
                  <a:gd name="T112" fmla="*/ 0 h 403"/>
                  <a:gd name="T113" fmla="*/ 523 w 523"/>
                  <a:gd name="T114" fmla="*/ 403 h 40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23" h="403">
                    <a:moveTo>
                      <a:pt x="523" y="202"/>
                    </a:moveTo>
                    <a:lnTo>
                      <a:pt x="522" y="223"/>
                    </a:lnTo>
                    <a:lnTo>
                      <a:pt x="521" y="242"/>
                    </a:lnTo>
                    <a:lnTo>
                      <a:pt x="520" y="262"/>
                    </a:lnTo>
                    <a:lnTo>
                      <a:pt x="518" y="280"/>
                    </a:lnTo>
                    <a:lnTo>
                      <a:pt x="516" y="297"/>
                    </a:lnTo>
                    <a:lnTo>
                      <a:pt x="513" y="314"/>
                    </a:lnTo>
                    <a:lnTo>
                      <a:pt x="510" y="329"/>
                    </a:lnTo>
                    <a:lnTo>
                      <a:pt x="506" y="344"/>
                    </a:lnTo>
                    <a:lnTo>
                      <a:pt x="502" y="357"/>
                    </a:lnTo>
                    <a:lnTo>
                      <a:pt x="498" y="368"/>
                    </a:lnTo>
                    <a:lnTo>
                      <a:pt x="492" y="379"/>
                    </a:lnTo>
                    <a:lnTo>
                      <a:pt x="486" y="387"/>
                    </a:lnTo>
                    <a:lnTo>
                      <a:pt x="481" y="394"/>
                    </a:lnTo>
                    <a:lnTo>
                      <a:pt x="475" y="399"/>
                    </a:lnTo>
                    <a:lnTo>
                      <a:pt x="468" y="401"/>
                    </a:lnTo>
                    <a:lnTo>
                      <a:pt x="462" y="403"/>
                    </a:lnTo>
                    <a:lnTo>
                      <a:pt x="60" y="403"/>
                    </a:lnTo>
                    <a:lnTo>
                      <a:pt x="53" y="401"/>
                    </a:lnTo>
                    <a:lnTo>
                      <a:pt x="47" y="399"/>
                    </a:lnTo>
                    <a:lnTo>
                      <a:pt x="41" y="394"/>
                    </a:lnTo>
                    <a:lnTo>
                      <a:pt x="35" y="387"/>
                    </a:lnTo>
                    <a:lnTo>
                      <a:pt x="30" y="379"/>
                    </a:lnTo>
                    <a:lnTo>
                      <a:pt x="24" y="368"/>
                    </a:lnTo>
                    <a:lnTo>
                      <a:pt x="20" y="357"/>
                    </a:lnTo>
                    <a:lnTo>
                      <a:pt x="16" y="344"/>
                    </a:lnTo>
                    <a:lnTo>
                      <a:pt x="12" y="329"/>
                    </a:lnTo>
                    <a:lnTo>
                      <a:pt x="9" y="314"/>
                    </a:lnTo>
                    <a:lnTo>
                      <a:pt x="6" y="297"/>
                    </a:lnTo>
                    <a:lnTo>
                      <a:pt x="4" y="280"/>
                    </a:lnTo>
                    <a:lnTo>
                      <a:pt x="2" y="262"/>
                    </a:lnTo>
                    <a:lnTo>
                      <a:pt x="1" y="242"/>
                    </a:lnTo>
                    <a:lnTo>
                      <a:pt x="0" y="223"/>
                    </a:lnTo>
                    <a:lnTo>
                      <a:pt x="0" y="202"/>
                    </a:lnTo>
                    <a:lnTo>
                      <a:pt x="3" y="0"/>
                    </a:lnTo>
                    <a:lnTo>
                      <a:pt x="519" y="0"/>
                    </a:lnTo>
                    <a:lnTo>
                      <a:pt x="523" y="202"/>
                    </a:lnTo>
                    <a:close/>
                  </a:path>
                </a:pathLst>
              </a:custGeom>
              <a:solidFill>
                <a:srgbClr val="A9B6B5"/>
              </a:solidFill>
              <a:ln w="0">
                <a:solidFill>
                  <a:srgbClr val="000000"/>
                </a:solidFill>
                <a:round/>
                <a:headEnd/>
                <a:tailEnd/>
              </a:ln>
            </p:spPr>
            <p:txBody>
              <a:bodyPr/>
              <a:lstStyle/>
              <a:p>
                <a:pPr algn="ctr"/>
                <a:endParaRPr lang="en-US" sz="1800"/>
              </a:p>
            </p:txBody>
          </p:sp>
          <p:sp>
            <p:nvSpPr>
              <p:cNvPr id="309645" name="Freeform 562"/>
              <p:cNvSpPr>
                <a:spLocks/>
              </p:cNvSpPr>
              <p:nvPr/>
            </p:nvSpPr>
            <p:spPr bwMode="auto">
              <a:xfrm>
                <a:off x="4872" y="1294"/>
                <a:ext cx="2" cy="29"/>
              </a:xfrm>
              <a:custGeom>
                <a:avLst/>
                <a:gdLst>
                  <a:gd name="T0" fmla="*/ 1 w 51"/>
                  <a:gd name="T1" fmla="*/ 29 h 665"/>
                  <a:gd name="T2" fmla="*/ 1 w 51"/>
                  <a:gd name="T3" fmla="*/ 29 h 665"/>
                  <a:gd name="T4" fmla="*/ 2 w 51"/>
                  <a:gd name="T5" fmla="*/ 29 h 665"/>
                  <a:gd name="T6" fmla="*/ 2 w 51"/>
                  <a:gd name="T7" fmla="*/ 28 h 665"/>
                  <a:gd name="T8" fmla="*/ 2 w 51"/>
                  <a:gd name="T9" fmla="*/ 28 h 665"/>
                  <a:gd name="T10" fmla="*/ 2 w 51"/>
                  <a:gd name="T11" fmla="*/ 27 h 665"/>
                  <a:gd name="T12" fmla="*/ 2 w 51"/>
                  <a:gd name="T13" fmla="*/ 27 h 665"/>
                  <a:gd name="T14" fmla="*/ 2 w 51"/>
                  <a:gd name="T15" fmla="*/ 26 h 665"/>
                  <a:gd name="T16" fmla="*/ 2 w 51"/>
                  <a:gd name="T17" fmla="*/ 3 h 665"/>
                  <a:gd name="T18" fmla="*/ 2 w 51"/>
                  <a:gd name="T19" fmla="*/ 2 h 665"/>
                  <a:gd name="T20" fmla="*/ 2 w 51"/>
                  <a:gd name="T21" fmla="*/ 2 h 665"/>
                  <a:gd name="T22" fmla="*/ 2 w 51"/>
                  <a:gd name="T23" fmla="*/ 1 h 665"/>
                  <a:gd name="T24" fmla="*/ 2 w 51"/>
                  <a:gd name="T25" fmla="*/ 1 h 665"/>
                  <a:gd name="T26" fmla="*/ 2 w 51"/>
                  <a:gd name="T27" fmla="*/ 0 h 665"/>
                  <a:gd name="T28" fmla="*/ 1 w 51"/>
                  <a:gd name="T29" fmla="*/ 0 h 665"/>
                  <a:gd name="T30" fmla="*/ 1 w 51"/>
                  <a:gd name="T31" fmla="*/ 0 h 665"/>
                  <a:gd name="T32" fmla="*/ 1 w 51"/>
                  <a:gd name="T33" fmla="*/ 0 h 665"/>
                  <a:gd name="T34" fmla="*/ 1 w 51"/>
                  <a:gd name="T35" fmla="*/ 0 h 665"/>
                  <a:gd name="T36" fmla="*/ 1 w 51"/>
                  <a:gd name="T37" fmla="*/ 0 h 665"/>
                  <a:gd name="T38" fmla="*/ 1 w 51"/>
                  <a:gd name="T39" fmla="*/ 0 h 665"/>
                  <a:gd name="T40" fmla="*/ 1 w 51"/>
                  <a:gd name="T41" fmla="*/ 1 h 665"/>
                  <a:gd name="T42" fmla="*/ 0 w 51"/>
                  <a:gd name="T43" fmla="*/ 1 h 665"/>
                  <a:gd name="T44" fmla="*/ 0 w 51"/>
                  <a:gd name="T45" fmla="*/ 2 h 665"/>
                  <a:gd name="T46" fmla="*/ 0 w 51"/>
                  <a:gd name="T47" fmla="*/ 2 h 665"/>
                  <a:gd name="T48" fmla="*/ 0 w 51"/>
                  <a:gd name="T49" fmla="*/ 3 h 665"/>
                  <a:gd name="T50" fmla="*/ 0 w 51"/>
                  <a:gd name="T51" fmla="*/ 25 h 665"/>
                  <a:gd name="T52" fmla="*/ 0 w 51"/>
                  <a:gd name="T53" fmla="*/ 25 h 665"/>
                  <a:gd name="T54" fmla="*/ 0 w 51"/>
                  <a:gd name="T55" fmla="*/ 26 h 665"/>
                  <a:gd name="T56" fmla="*/ 0 w 51"/>
                  <a:gd name="T57" fmla="*/ 27 h 665"/>
                  <a:gd name="T58" fmla="*/ 0 w 51"/>
                  <a:gd name="T59" fmla="*/ 28 h 665"/>
                  <a:gd name="T60" fmla="*/ 1 w 51"/>
                  <a:gd name="T61" fmla="*/ 28 h 665"/>
                  <a:gd name="T62" fmla="*/ 1 w 51"/>
                  <a:gd name="T63" fmla="*/ 29 h 665"/>
                  <a:gd name="T64" fmla="*/ 1 w 51"/>
                  <a:gd name="T65" fmla="*/ 29 h 6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665"/>
                  <a:gd name="T101" fmla="*/ 51 w 51"/>
                  <a:gd name="T102" fmla="*/ 665 h 6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665">
                    <a:moveTo>
                      <a:pt x="30" y="665"/>
                    </a:moveTo>
                    <a:lnTo>
                      <a:pt x="32" y="664"/>
                    </a:lnTo>
                    <a:lnTo>
                      <a:pt x="34" y="663"/>
                    </a:lnTo>
                    <a:lnTo>
                      <a:pt x="36" y="662"/>
                    </a:lnTo>
                    <a:lnTo>
                      <a:pt x="38" y="659"/>
                    </a:lnTo>
                    <a:lnTo>
                      <a:pt x="40" y="657"/>
                    </a:lnTo>
                    <a:lnTo>
                      <a:pt x="41" y="653"/>
                    </a:lnTo>
                    <a:lnTo>
                      <a:pt x="43" y="650"/>
                    </a:lnTo>
                    <a:lnTo>
                      <a:pt x="45" y="646"/>
                    </a:lnTo>
                    <a:lnTo>
                      <a:pt x="46" y="641"/>
                    </a:lnTo>
                    <a:lnTo>
                      <a:pt x="47" y="635"/>
                    </a:lnTo>
                    <a:lnTo>
                      <a:pt x="48" y="630"/>
                    </a:lnTo>
                    <a:lnTo>
                      <a:pt x="49" y="624"/>
                    </a:lnTo>
                    <a:lnTo>
                      <a:pt x="50" y="618"/>
                    </a:lnTo>
                    <a:lnTo>
                      <a:pt x="50" y="612"/>
                    </a:lnTo>
                    <a:lnTo>
                      <a:pt x="50" y="606"/>
                    </a:lnTo>
                    <a:lnTo>
                      <a:pt x="51" y="600"/>
                    </a:lnTo>
                    <a:lnTo>
                      <a:pt x="51" y="65"/>
                    </a:lnTo>
                    <a:lnTo>
                      <a:pt x="50" y="58"/>
                    </a:lnTo>
                    <a:lnTo>
                      <a:pt x="50" y="52"/>
                    </a:lnTo>
                    <a:lnTo>
                      <a:pt x="50" y="46"/>
                    </a:lnTo>
                    <a:lnTo>
                      <a:pt x="49" y="40"/>
                    </a:lnTo>
                    <a:lnTo>
                      <a:pt x="48" y="33"/>
                    </a:lnTo>
                    <a:lnTo>
                      <a:pt x="47" y="28"/>
                    </a:lnTo>
                    <a:lnTo>
                      <a:pt x="46" y="23"/>
                    </a:lnTo>
                    <a:lnTo>
                      <a:pt x="45" y="18"/>
                    </a:lnTo>
                    <a:lnTo>
                      <a:pt x="43" y="14"/>
                    </a:lnTo>
                    <a:lnTo>
                      <a:pt x="41" y="11"/>
                    </a:lnTo>
                    <a:lnTo>
                      <a:pt x="40" y="7"/>
                    </a:lnTo>
                    <a:lnTo>
                      <a:pt x="38" y="5"/>
                    </a:lnTo>
                    <a:lnTo>
                      <a:pt x="36" y="2"/>
                    </a:lnTo>
                    <a:lnTo>
                      <a:pt x="34" y="1"/>
                    </a:lnTo>
                    <a:lnTo>
                      <a:pt x="32" y="0"/>
                    </a:lnTo>
                    <a:lnTo>
                      <a:pt x="30" y="0"/>
                    </a:lnTo>
                    <a:lnTo>
                      <a:pt x="27" y="0"/>
                    </a:lnTo>
                    <a:lnTo>
                      <a:pt x="24" y="1"/>
                    </a:lnTo>
                    <a:lnTo>
                      <a:pt x="22" y="2"/>
                    </a:lnTo>
                    <a:lnTo>
                      <a:pt x="20" y="5"/>
                    </a:lnTo>
                    <a:lnTo>
                      <a:pt x="18" y="7"/>
                    </a:lnTo>
                    <a:lnTo>
                      <a:pt x="16" y="11"/>
                    </a:lnTo>
                    <a:lnTo>
                      <a:pt x="15" y="14"/>
                    </a:lnTo>
                    <a:lnTo>
                      <a:pt x="13" y="18"/>
                    </a:lnTo>
                    <a:lnTo>
                      <a:pt x="12" y="23"/>
                    </a:lnTo>
                    <a:lnTo>
                      <a:pt x="10" y="28"/>
                    </a:lnTo>
                    <a:lnTo>
                      <a:pt x="9" y="33"/>
                    </a:lnTo>
                    <a:lnTo>
                      <a:pt x="8" y="40"/>
                    </a:lnTo>
                    <a:lnTo>
                      <a:pt x="8" y="46"/>
                    </a:lnTo>
                    <a:lnTo>
                      <a:pt x="7" y="52"/>
                    </a:lnTo>
                    <a:lnTo>
                      <a:pt x="7" y="58"/>
                    </a:lnTo>
                    <a:lnTo>
                      <a:pt x="7" y="65"/>
                    </a:lnTo>
                    <a:lnTo>
                      <a:pt x="0" y="557"/>
                    </a:lnTo>
                    <a:lnTo>
                      <a:pt x="0" y="564"/>
                    </a:lnTo>
                    <a:lnTo>
                      <a:pt x="0" y="572"/>
                    </a:lnTo>
                    <a:lnTo>
                      <a:pt x="1" y="580"/>
                    </a:lnTo>
                    <a:lnTo>
                      <a:pt x="2" y="589"/>
                    </a:lnTo>
                    <a:lnTo>
                      <a:pt x="4" y="597"/>
                    </a:lnTo>
                    <a:lnTo>
                      <a:pt x="6" y="607"/>
                    </a:lnTo>
                    <a:lnTo>
                      <a:pt x="7" y="616"/>
                    </a:lnTo>
                    <a:lnTo>
                      <a:pt x="10" y="624"/>
                    </a:lnTo>
                    <a:lnTo>
                      <a:pt x="12" y="632"/>
                    </a:lnTo>
                    <a:lnTo>
                      <a:pt x="14" y="641"/>
                    </a:lnTo>
                    <a:lnTo>
                      <a:pt x="16" y="647"/>
                    </a:lnTo>
                    <a:lnTo>
                      <a:pt x="19" y="653"/>
                    </a:lnTo>
                    <a:lnTo>
                      <a:pt x="21" y="658"/>
                    </a:lnTo>
                    <a:lnTo>
                      <a:pt x="24" y="661"/>
                    </a:lnTo>
                    <a:lnTo>
                      <a:pt x="27" y="664"/>
                    </a:lnTo>
                    <a:lnTo>
                      <a:pt x="30" y="665"/>
                    </a:lnTo>
                    <a:close/>
                  </a:path>
                </a:pathLst>
              </a:custGeom>
              <a:solidFill>
                <a:srgbClr val="C2D5D7"/>
              </a:solidFill>
              <a:ln w="0">
                <a:solidFill>
                  <a:srgbClr val="000000"/>
                </a:solidFill>
                <a:round/>
                <a:headEnd/>
                <a:tailEnd/>
              </a:ln>
            </p:spPr>
            <p:txBody>
              <a:bodyPr/>
              <a:lstStyle/>
              <a:p>
                <a:pPr algn="ctr"/>
                <a:endParaRPr lang="en-US" sz="1800"/>
              </a:p>
            </p:txBody>
          </p:sp>
          <p:sp>
            <p:nvSpPr>
              <p:cNvPr id="309646" name="Freeform 563"/>
              <p:cNvSpPr>
                <a:spLocks/>
              </p:cNvSpPr>
              <p:nvPr/>
            </p:nvSpPr>
            <p:spPr bwMode="auto">
              <a:xfrm>
                <a:off x="4899" y="1293"/>
                <a:ext cx="2" cy="30"/>
              </a:xfrm>
              <a:custGeom>
                <a:avLst/>
                <a:gdLst>
                  <a:gd name="T0" fmla="*/ 1 w 58"/>
                  <a:gd name="T1" fmla="*/ 30 h 693"/>
                  <a:gd name="T2" fmla="*/ 1 w 58"/>
                  <a:gd name="T3" fmla="*/ 30 h 693"/>
                  <a:gd name="T4" fmla="*/ 1 w 58"/>
                  <a:gd name="T5" fmla="*/ 29 h 693"/>
                  <a:gd name="T6" fmla="*/ 1 w 58"/>
                  <a:gd name="T7" fmla="*/ 29 h 693"/>
                  <a:gd name="T8" fmla="*/ 2 w 58"/>
                  <a:gd name="T9" fmla="*/ 28 h 693"/>
                  <a:gd name="T10" fmla="*/ 2 w 58"/>
                  <a:gd name="T11" fmla="*/ 27 h 693"/>
                  <a:gd name="T12" fmla="*/ 2 w 58"/>
                  <a:gd name="T13" fmla="*/ 26 h 693"/>
                  <a:gd name="T14" fmla="*/ 2 w 58"/>
                  <a:gd name="T15" fmla="*/ 26 h 693"/>
                  <a:gd name="T16" fmla="*/ 2 w 58"/>
                  <a:gd name="T17" fmla="*/ 3 h 693"/>
                  <a:gd name="T18" fmla="*/ 1 w 58"/>
                  <a:gd name="T19" fmla="*/ 2 h 693"/>
                  <a:gd name="T20" fmla="*/ 1 w 58"/>
                  <a:gd name="T21" fmla="*/ 2 h 693"/>
                  <a:gd name="T22" fmla="*/ 1 w 58"/>
                  <a:gd name="T23" fmla="*/ 1 h 693"/>
                  <a:gd name="T24" fmla="*/ 1 w 58"/>
                  <a:gd name="T25" fmla="*/ 1 h 693"/>
                  <a:gd name="T26" fmla="*/ 1 w 58"/>
                  <a:gd name="T27" fmla="*/ 0 h 693"/>
                  <a:gd name="T28" fmla="*/ 1 w 58"/>
                  <a:gd name="T29" fmla="*/ 0 h 693"/>
                  <a:gd name="T30" fmla="*/ 1 w 58"/>
                  <a:gd name="T31" fmla="*/ 0 h 693"/>
                  <a:gd name="T32" fmla="*/ 1 w 58"/>
                  <a:gd name="T33" fmla="*/ 0 h 693"/>
                  <a:gd name="T34" fmla="*/ 1 w 58"/>
                  <a:gd name="T35" fmla="*/ 0 h 693"/>
                  <a:gd name="T36" fmla="*/ 0 w 58"/>
                  <a:gd name="T37" fmla="*/ 0 h 693"/>
                  <a:gd name="T38" fmla="*/ 0 w 58"/>
                  <a:gd name="T39" fmla="*/ 0 h 693"/>
                  <a:gd name="T40" fmla="*/ 0 w 58"/>
                  <a:gd name="T41" fmla="*/ 1 h 693"/>
                  <a:gd name="T42" fmla="*/ 0 w 58"/>
                  <a:gd name="T43" fmla="*/ 1 h 693"/>
                  <a:gd name="T44" fmla="*/ 0 w 58"/>
                  <a:gd name="T45" fmla="*/ 2 h 693"/>
                  <a:gd name="T46" fmla="*/ 0 w 58"/>
                  <a:gd name="T47" fmla="*/ 3 h 693"/>
                  <a:gd name="T48" fmla="*/ 0 w 58"/>
                  <a:gd name="T49" fmla="*/ 3 h 693"/>
                  <a:gd name="T50" fmla="*/ 0 w 58"/>
                  <a:gd name="T51" fmla="*/ 28 h 693"/>
                  <a:gd name="T52" fmla="*/ 0 w 58"/>
                  <a:gd name="T53" fmla="*/ 28 h 693"/>
                  <a:gd name="T54" fmla="*/ 0 w 58"/>
                  <a:gd name="T55" fmla="*/ 29 h 693"/>
                  <a:gd name="T56" fmla="*/ 0 w 58"/>
                  <a:gd name="T57" fmla="*/ 29 h 693"/>
                  <a:gd name="T58" fmla="*/ 0 w 58"/>
                  <a:gd name="T59" fmla="*/ 29 h 693"/>
                  <a:gd name="T60" fmla="*/ 0 w 58"/>
                  <a:gd name="T61" fmla="*/ 30 h 693"/>
                  <a:gd name="T62" fmla="*/ 0 w 58"/>
                  <a:gd name="T63" fmla="*/ 30 h 693"/>
                  <a:gd name="T64" fmla="*/ 1 w 58"/>
                  <a:gd name="T65" fmla="*/ 30 h 6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693"/>
                  <a:gd name="T101" fmla="*/ 58 w 58"/>
                  <a:gd name="T102" fmla="*/ 693 h 6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693">
                    <a:moveTo>
                      <a:pt x="21" y="693"/>
                    </a:moveTo>
                    <a:lnTo>
                      <a:pt x="23" y="692"/>
                    </a:lnTo>
                    <a:lnTo>
                      <a:pt x="25" y="689"/>
                    </a:lnTo>
                    <a:lnTo>
                      <a:pt x="28" y="686"/>
                    </a:lnTo>
                    <a:lnTo>
                      <a:pt x="31" y="681"/>
                    </a:lnTo>
                    <a:lnTo>
                      <a:pt x="34" y="675"/>
                    </a:lnTo>
                    <a:lnTo>
                      <a:pt x="38" y="669"/>
                    </a:lnTo>
                    <a:lnTo>
                      <a:pt x="41" y="660"/>
                    </a:lnTo>
                    <a:lnTo>
                      <a:pt x="44" y="652"/>
                    </a:lnTo>
                    <a:lnTo>
                      <a:pt x="47" y="644"/>
                    </a:lnTo>
                    <a:lnTo>
                      <a:pt x="49" y="635"/>
                    </a:lnTo>
                    <a:lnTo>
                      <a:pt x="52" y="626"/>
                    </a:lnTo>
                    <a:lnTo>
                      <a:pt x="54" y="617"/>
                    </a:lnTo>
                    <a:lnTo>
                      <a:pt x="55" y="608"/>
                    </a:lnTo>
                    <a:lnTo>
                      <a:pt x="56" y="600"/>
                    </a:lnTo>
                    <a:lnTo>
                      <a:pt x="57" y="592"/>
                    </a:lnTo>
                    <a:lnTo>
                      <a:pt x="58" y="586"/>
                    </a:lnTo>
                    <a:lnTo>
                      <a:pt x="44" y="66"/>
                    </a:lnTo>
                    <a:lnTo>
                      <a:pt x="43" y="58"/>
                    </a:lnTo>
                    <a:lnTo>
                      <a:pt x="43" y="52"/>
                    </a:lnTo>
                    <a:lnTo>
                      <a:pt x="42" y="46"/>
                    </a:lnTo>
                    <a:lnTo>
                      <a:pt x="42" y="40"/>
                    </a:lnTo>
                    <a:lnTo>
                      <a:pt x="41" y="34"/>
                    </a:lnTo>
                    <a:lnTo>
                      <a:pt x="40" y="29"/>
                    </a:lnTo>
                    <a:lnTo>
                      <a:pt x="38" y="24"/>
                    </a:lnTo>
                    <a:lnTo>
                      <a:pt x="37" y="18"/>
                    </a:lnTo>
                    <a:lnTo>
                      <a:pt x="34" y="14"/>
                    </a:lnTo>
                    <a:lnTo>
                      <a:pt x="33" y="11"/>
                    </a:lnTo>
                    <a:lnTo>
                      <a:pt x="31" y="7"/>
                    </a:lnTo>
                    <a:lnTo>
                      <a:pt x="29" y="5"/>
                    </a:lnTo>
                    <a:lnTo>
                      <a:pt x="27" y="2"/>
                    </a:lnTo>
                    <a:lnTo>
                      <a:pt x="25" y="1"/>
                    </a:lnTo>
                    <a:lnTo>
                      <a:pt x="23" y="0"/>
                    </a:lnTo>
                    <a:lnTo>
                      <a:pt x="21" y="0"/>
                    </a:lnTo>
                    <a:lnTo>
                      <a:pt x="18" y="0"/>
                    </a:lnTo>
                    <a:lnTo>
                      <a:pt x="16" y="1"/>
                    </a:lnTo>
                    <a:lnTo>
                      <a:pt x="14" y="2"/>
                    </a:lnTo>
                    <a:lnTo>
                      <a:pt x="13" y="5"/>
                    </a:lnTo>
                    <a:lnTo>
                      <a:pt x="11" y="8"/>
                    </a:lnTo>
                    <a:lnTo>
                      <a:pt x="9" y="11"/>
                    </a:lnTo>
                    <a:lnTo>
                      <a:pt x="7" y="15"/>
                    </a:lnTo>
                    <a:lnTo>
                      <a:pt x="6" y="20"/>
                    </a:lnTo>
                    <a:lnTo>
                      <a:pt x="4" y="26"/>
                    </a:lnTo>
                    <a:lnTo>
                      <a:pt x="3" y="31"/>
                    </a:lnTo>
                    <a:lnTo>
                      <a:pt x="2" y="37"/>
                    </a:lnTo>
                    <a:lnTo>
                      <a:pt x="1" y="44"/>
                    </a:lnTo>
                    <a:lnTo>
                      <a:pt x="0" y="50"/>
                    </a:lnTo>
                    <a:lnTo>
                      <a:pt x="0" y="58"/>
                    </a:lnTo>
                    <a:lnTo>
                      <a:pt x="0" y="66"/>
                    </a:lnTo>
                    <a:lnTo>
                      <a:pt x="0" y="75"/>
                    </a:lnTo>
                    <a:lnTo>
                      <a:pt x="0" y="638"/>
                    </a:lnTo>
                    <a:lnTo>
                      <a:pt x="0" y="642"/>
                    </a:lnTo>
                    <a:lnTo>
                      <a:pt x="0" y="647"/>
                    </a:lnTo>
                    <a:lnTo>
                      <a:pt x="0" y="652"/>
                    </a:lnTo>
                    <a:lnTo>
                      <a:pt x="1" y="657"/>
                    </a:lnTo>
                    <a:lnTo>
                      <a:pt x="2" y="662"/>
                    </a:lnTo>
                    <a:lnTo>
                      <a:pt x="3" y="667"/>
                    </a:lnTo>
                    <a:lnTo>
                      <a:pt x="4" y="671"/>
                    </a:lnTo>
                    <a:lnTo>
                      <a:pt x="6" y="675"/>
                    </a:lnTo>
                    <a:lnTo>
                      <a:pt x="7" y="679"/>
                    </a:lnTo>
                    <a:lnTo>
                      <a:pt x="9" y="682"/>
                    </a:lnTo>
                    <a:lnTo>
                      <a:pt x="11" y="685"/>
                    </a:lnTo>
                    <a:lnTo>
                      <a:pt x="13" y="688"/>
                    </a:lnTo>
                    <a:lnTo>
                      <a:pt x="14" y="690"/>
                    </a:lnTo>
                    <a:lnTo>
                      <a:pt x="16" y="691"/>
                    </a:lnTo>
                    <a:lnTo>
                      <a:pt x="18" y="692"/>
                    </a:lnTo>
                    <a:lnTo>
                      <a:pt x="21" y="693"/>
                    </a:lnTo>
                    <a:close/>
                  </a:path>
                </a:pathLst>
              </a:custGeom>
              <a:solidFill>
                <a:srgbClr val="C2D5D7"/>
              </a:solidFill>
              <a:ln w="0">
                <a:solidFill>
                  <a:srgbClr val="000000"/>
                </a:solidFill>
                <a:round/>
                <a:headEnd/>
                <a:tailEnd/>
              </a:ln>
            </p:spPr>
            <p:txBody>
              <a:bodyPr/>
              <a:lstStyle/>
              <a:p>
                <a:pPr algn="ctr"/>
                <a:endParaRPr lang="en-US" sz="1800"/>
              </a:p>
            </p:txBody>
          </p:sp>
        </p:grpSp>
        <p:sp>
          <p:nvSpPr>
            <p:cNvPr id="309437" name="Freeform 564"/>
            <p:cNvSpPr>
              <a:spLocks/>
            </p:cNvSpPr>
            <p:nvPr/>
          </p:nvSpPr>
          <p:spPr bwMode="auto">
            <a:xfrm>
              <a:off x="4803" y="1274"/>
              <a:ext cx="24" cy="12"/>
            </a:xfrm>
            <a:custGeom>
              <a:avLst/>
              <a:gdLst>
                <a:gd name="T0" fmla="*/ 0 w 559"/>
                <a:gd name="T1" fmla="*/ 9 h 269"/>
                <a:gd name="T2" fmla="*/ 0 w 559"/>
                <a:gd name="T3" fmla="*/ 10 h 269"/>
                <a:gd name="T4" fmla="*/ 0 w 559"/>
                <a:gd name="T5" fmla="*/ 10 h 269"/>
                <a:gd name="T6" fmla="*/ 1 w 559"/>
                <a:gd name="T7" fmla="*/ 11 h 269"/>
                <a:gd name="T8" fmla="*/ 1 w 559"/>
                <a:gd name="T9" fmla="*/ 11 h 269"/>
                <a:gd name="T10" fmla="*/ 2 w 559"/>
                <a:gd name="T11" fmla="*/ 12 h 269"/>
                <a:gd name="T12" fmla="*/ 2 w 559"/>
                <a:gd name="T13" fmla="*/ 12 h 269"/>
                <a:gd name="T14" fmla="*/ 3 w 559"/>
                <a:gd name="T15" fmla="*/ 12 h 269"/>
                <a:gd name="T16" fmla="*/ 21 w 559"/>
                <a:gd name="T17" fmla="*/ 12 h 269"/>
                <a:gd name="T18" fmla="*/ 21 w 559"/>
                <a:gd name="T19" fmla="*/ 12 h 269"/>
                <a:gd name="T20" fmla="*/ 22 w 559"/>
                <a:gd name="T21" fmla="*/ 12 h 269"/>
                <a:gd name="T22" fmla="*/ 22 w 559"/>
                <a:gd name="T23" fmla="*/ 12 h 269"/>
                <a:gd name="T24" fmla="*/ 23 w 559"/>
                <a:gd name="T25" fmla="*/ 11 h 269"/>
                <a:gd name="T26" fmla="*/ 23 w 559"/>
                <a:gd name="T27" fmla="*/ 11 h 269"/>
                <a:gd name="T28" fmla="*/ 24 w 559"/>
                <a:gd name="T29" fmla="*/ 10 h 269"/>
                <a:gd name="T30" fmla="*/ 24 w 559"/>
                <a:gd name="T31" fmla="*/ 10 h 269"/>
                <a:gd name="T32" fmla="*/ 24 w 559"/>
                <a:gd name="T33" fmla="*/ 9 h 269"/>
                <a:gd name="T34" fmla="*/ 23 w 559"/>
                <a:gd name="T35" fmla="*/ 3 h 269"/>
                <a:gd name="T36" fmla="*/ 23 w 559"/>
                <a:gd name="T37" fmla="*/ 2 h 269"/>
                <a:gd name="T38" fmla="*/ 23 w 559"/>
                <a:gd name="T39" fmla="*/ 1 h 269"/>
                <a:gd name="T40" fmla="*/ 23 w 559"/>
                <a:gd name="T41" fmla="*/ 1 h 269"/>
                <a:gd name="T42" fmla="*/ 22 w 559"/>
                <a:gd name="T43" fmla="*/ 1 h 269"/>
                <a:gd name="T44" fmla="*/ 22 w 559"/>
                <a:gd name="T45" fmla="*/ 0 h 269"/>
                <a:gd name="T46" fmla="*/ 22 w 559"/>
                <a:gd name="T47" fmla="*/ 0 h 269"/>
                <a:gd name="T48" fmla="*/ 21 w 559"/>
                <a:gd name="T49" fmla="*/ 0 h 269"/>
                <a:gd name="T50" fmla="*/ 3 w 559"/>
                <a:gd name="T51" fmla="*/ 0 h 269"/>
                <a:gd name="T52" fmla="*/ 3 w 559"/>
                <a:gd name="T53" fmla="*/ 0 h 269"/>
                <a:gd name="T54" fmla="*/ 2 w 559"/>
                <a:gd name="T55" fmla="*/ 0 h 269"/>
                <a:gd name="T56" fmla="*/ 2 w 559"/>
                <a:gd name="T57" fmla="*/ 0 h 269"/>
                <a:gd name="T58" fmla="*/ 1 w 559"/>
                <a:gd name="T59" fmla="*/ 1 h 269"/>
                <a:gd name="T60" fmla="*/ 1 w 559"/>
                <a:gd name="T61" fmla="*/ 1 h 269"/>
                <a:gd name="T62" fmla="*/ 1 w 559"/>
                <a:gd name="T63" fmla="*/ 2 h 269"/>
                <a:gd name="T64" fmla="*/ 1 w 559"/>
                <a:gd name="T65" fmla="*/ 2 h 269"/>
                <a:gd name="T66" fmla="*/ 1 w 559"/>
                <a:gd name="T67" fmla="*/ 3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9"/>
                <a:gd name="T103" fmla="*/ 0 h 269"/>
                <a:gd name="T104" fmla="*/ 559 w 559"/>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9" h="269">
                  <a:moveTo>
                    <a:pt x="0" y="204"/>
                  </a:moveTo>
                  <a:lnTo>
                    <a:pt x="0" y="211"/>
                  </a:lnTo>
                  <a:lnTo>
                    <a:pt x="1" y="217"/>
                  </a:lnTo>
                  <a:lnTo>
                    <a:pt x="3" y="223"/>
                  </a:lnTo>
                  <a:lnTo>
                    <a:pt x="6" y="229"/>
                  </a:lnTo>
                  <a:lnTo>
                    <a:pt x="10" y="235"/>
                  </a:lnTo>
                  <a:lnTo>
                    <a:pt x="14" y="240"/>
                  </a:lnTo>
                  <a:lnTo>
                    <a:pt x="19" y="245"/>
                  </a:lnTo>
                  <a:lnTo>
                    <a:pt x="25" y="250"/>
                  </a:lnTo>
                  <a:lnTo>
                    <a:pt x="30" y="254"/>
                  </a:lnTo>
                  <a:lnTo>
                    <a:pt x="36" y="258"/>
                  </a:lnTo>
                  <a:lnTo>
                    <a:pt x="42" y="261"/>
                  </a:lnTo>
                  <a:lnTo>
                    <a:pt x="48" y="264"/>
                  </a:lnTo>
                  <a:lnTo>
                    <a:pt x="54" y="266"/>
                  </a:lnTo>
                  <a:lnTo>
                    <a:pt x="60" y="267"/>
                  </a:lnTo>
                  <a:lnTo>
                    <a:pt x="67" y="268"/>
                  </a:lnTo>
                  <a:lnTo>
                    <a:pt x="73" y="269"/>
                  </a:lnTo>
                  <a:lnTo>
                    <a:pt x="486" y="269"/>
                  </a:lnTo>
                  <a:lnTo>
                    <a:pt x="492" y="268"/>
                  </a:lnTo>
                  <a:lnTo>
                    <a:pt x="498" y="267"/>
                  </a:lnTo>
                  <a:lnTo>
                    <a:pt x="505" y="266"/>
                  </a:lnTo>
                  <a:lnTo>
                    <a:pt x="511" y="264"/>
                  </a:lnTo>
                  <a:lnTo>
                    <a:pt x="517" y="261"/>
                  </a:lnTo>
                  <a:lnTo>
                    <a:pt x="523" y="258"/>
                  </a:lnTo>
                  <a:lnTo>
                    <a:pt x="529" y="254"/>
                  </a:lnTo>
                  <a:lnTo>
                    <a:pt x="535" y="250"/>
                  </a:lnTo>
                  <a:lnTo>
                    <a:pt x="540" y="245"/>
                  </a:lnTo>
                  <a:lnTo>
                    <a:pt x="544" y="240"/>
                  </a:lnTo>
                  <a:lnTo>
                    <a:pt x="548" y="235"/>
                  </a:lnTo>
                  <a:lnTo>
                    <a:pt x="552" y="229"/>
                  </a:lnTo>
                  <a:lnTo>
                    <a:pt x="555" y="223"/>
                  </a:lnTo>
                  <a:lnTo>
                    <a:pt x="557" y="217"/>
                  </a:lnTo>
                  <a:lnTo>
                    <a:pt x="558" y="211"/>
                  </a:lnTo>
                  <a:lnTo>
                    <a:pt x="559" y="204"/>
                  </a:lnTo>
                  <a:lnTo>
                    <a:pt x="543" y="64"/>
                  </a:lnTo>
                  <a:lnTo>
                    <a:pt x="542" y="57"/>
                  </a:lnTo>
                  <a:lnTo>
                    <a:pt x="541" y="51"/>
                  </a:lnTo>
                  <a:lnTo>
                    <a:pt x="540" y="44"/>
                  </a:lnTo>
                  <a:lnTo>
                    <a:pt x="538" y="38"/>
                  </a:lnTo>
                  <a:lnTo>
                    <a:pt x="536" y="33"/>
                  </a:lnTo>
                  <a:lnTo>
                    <a:pt x="533" y="28"/>
                  </a:lnTo>
                  <a:lnTo>
                    <a:pt x="530" y="23"/>
                  </a:lnTo>
                  <a:lnTo>
                    <a:pt x="527" y="19"/>
                  </a:lnTo>
                  <a:lnTo>
                    <a:pt x="522" y="15"/>
                  </a:lnTo>
                  <a:lnTo>
                    <a:pt x="518" y="11"/>
                  </a:lnTo>
                  <a:lnTo>
                    <a:pt x="513" y="7"/>
                  </a:lnTo>
                  <a:lnTo>
                    <a:pt x="508" y="4"/>
                  </a:lnTo>
                  <a:lnTo>
                    <a:pt x="503" y="2"/>
                  </a:lnTo>
                  <a:lnTo>
                    <a:pt x="498" y="1"/>
                  </a:lnTo>
                  <a:lnTo>
                    <a:pt x="492" y="0"/>
                  </a:lnTo>
                  <a:lnTo>
                    <a:pt x="486" y="0"/>
                  </a:lnTo>
                  <a:lnTo>
                    <a:pt x="73" y="0"/>
                  </a:lnTo>
                  <a:lnTo>
                    <a:pt x="67" y="0"/>
                  </a:lnTo>
                  <a:lnTo>
                    <a:pt x="61" y="1"/>
                  </a:lnTo>
                  <a:lnTo>
                    <a:pt x="55" y="2"/>
                  </a:lnTo>
                  <a:lnTo>
                    <a:pt x="50" y="4"/>
                  </a:lnTo>
                  <a:lnTo>
                    <a:pt x="46" y="7"/>
                  </a:lnTo>
                  <a:lnTo>
                    <a:pt x="41" y="11"/>
                  </a:lnTo>
                  <a:lnTo>
                    <a:pt x="37" y="15"/>
                  </a:lnTo>
                  <a:lnTo>
                    <a:pt x="33" y="19"/>
                  </a:lnTo>
                  <a:lnTo>
                    <a:pt x="30" y="23"/>
                  </a:lnTo>
                  <a:lnTo>
                    <a:pt x="27" y="28"/>
                  </a:lnTo>
                  <a:lnTo>
                    <a:pt x="24" y="33"/>
                  </a:lnTo>
                  <a:lnTo>
                    <a:pt x="21" y="38"/>
                  </a:lnTo>
                  <a:lnTo>
                    <a:pt x="19" y="44"/>
                  </a:lnTo>
                  <a:lnTo>
                    <a:pt x="18" y="51"/>
                  </a:lnTo>
                  <a:lnTo>
                    <a:pt x="17" y="57"/>
                  </a:lnTo>
                  <a:lnTo>
                    <a:pt x="17" y="64"/>
                  </a:lnTo>
                  <a:lnTo>
                    <a:pt x="0" y="204"/>
                  </a:lnTo>
                  <a:close/>
                </a:path>
              </a:pathLst>
            </a:custGeom>
            <a:solidFill>
              <a:srgbClr val="F7F5F2"/>
            </a:solidFill>
            <a:ln w="0">
              <a:solidFill>
                <a:srgbClr val="000000"/>
              </a:solidFill>
              <a:round/>
              <a:headEnd/>
              <a:tailEnd/>
            </a:ln>
          </p:spPr>
          <p:txBody>
            <a:bodyPr/>
            <a:lstStyle/>
            <a:p>
              <a:pPr algn="ctr"/>
              <a:endParaRPr lang="en-US" sz="1800"/>
            </a:p>
          </p:txBody>
        </p:sp>
        <p:sp>
          <p:nvSpPr>
            <p:cNvPr id="309438" name="Freeform 565"/>
            <p:cNvSpPr>
              <a:spLocks/>
            </p:cNvSpPr>
            <p:nvPr/>
          </p:nvSpPr>
          <p:spPr bwMode="auto">
            <a:xfrm>
              <a:off x="4807" y="1279"/>
              <a:ext cx="17" cy="6"/>
            </a:xfrm>
            <a:custGeom>
              <a:avLst/>
              <a:gdLst>
                <a:gd name="T0" fmla="*/ 17 w 411"/>
                <a:gd name="T1" fmla="*/ 3 h 121"/>
                <a:gd name="T2" fmla="*/ 17 w 411"/>
                <a:gd name="T3" fmla="*/ 3 h 121"/>
                <a:gd name="T4" fmla="*/ 17 w 411"/>
                <a:gd name="T5" fmla="*/ 4 h 121"/>
                <a:gd name="T6" fmla="*/ 17 w 411"/>
                <a:gd name="T7" fmla="*/ 4 h 121"/>
                <a:gd name="T8" fmla="*/ 17 w 411"/>
                <a:gd name="T9" fmla="*/ 4 h 121"/>
                <a:gd name="T10" fmla="*/ 17 w 411"/>
                <a:gd name="T11" fmla="*/ 4 h 121"/>
                <a:gd name="T12" fmla="*/ 17 w 411"/>
                <a:gd name="T13" fmla="*/ 5 h 121"/>
                <a:gd name="T14" fmla="*/ 17 w 411"/>
                <a:gd name="T15" fmla="*/ 5 h 121"/>
                <a:gd name="T16" fmla="*/ 16 w 411"/>
                <a:gd name="T17" fmla="*/ 5 h 121"/>
                <a:gd name="T18" fmla="*/ 16 w 411"/>
                <a:gd name="T19" fmla="*/ 5 h 121"/>
                <a:gd name="T20" fmla="*/ 16 w 411"/>
                <a:gd name="T21" fmla="*/ 6 h 121"/>
                <a:gd name="T22" fmla="*/ 16 w 411"/>
                <a:gd name="T23" fmla="*/ 6 h 121"/>
                <a:gd name="T24" fmla="*/ 16 w 411"/>
                <a:gd name="T25" fmla="*/ 6 h 121"/>
                <a:gd name="T26" fmla="*/ 16 w 411"/>
                <a:gd name="T27" fmla="*/ 6 h 121"/>
                <a:gd name="T28" fmla="*/ 15 w 411"/>
                <a:gd name="T29" fmla="*/ 6 h 121"/>
                <a:gd name="T30" fmla="*/ 15 w 411"/>
                <a:gd name="T31" fmla="*/ 6 h 121"/>
                <a:gd name="T32" fmla="*/ 15 w 411"/>
                <a:gd name="T33" fmla="*/ 6 h 121"/>
                <a:gd name="T34" fmla="*/ 2 w 411"/>
                <a:gd name="T35" fmla="*/ 6 h 121"/>
                <a:gd name="T36" fmla="*/ 2 w 411"/>
                <a:gd name="T37" fmla="*/ 6 h 121"/>
                <a:gd name="T38" fmla="*/ 1 w 411"/>
                <a:gd name="T39" fmla="*/ 6 h 121"/>
                <a:gd name="T40" fmla="*/ 1 w 411"/>
                <a:gd name="T41" fmla="*/ 6 h 121"/>
                <a:gd name="T42" fmla="*/ 1 w 411"/>
                <a:gd name="T43" fmla="*/ 6 h 121"/>
                <a:gd name="T44" fmla="*/ 1 w 411"/>
                <a:gd name="T45" fmla="*/ 6 h 121"/>
                <a:gd name="T46" fmla="*/ 1 w 411"/>
                <a:gd name="T47" fmla="*/ 6 h 121"/>
                <a:gd name="T48" fmla="*/ 1 w 411"/>
                <a:gd name="T49" fmla="*/ 5 h 121"/>
                <a:gd name="T50" fmla="*/ 0 w 411"/>
                <a:gd name="T51" fmla="*/ 5 h 121"/>
                <a:gd name="T52" fmla="*/ 0 w 411"/>
                <a:gd name="T53" fmla="*/ 5 h 121"/>
                <a:gd name="T54" fmla="*/ 0 w 411"/>
                <a:gd name="T55" fmla="*/ 5 h 121"/>
                <a:gd name="T56" fmla="*/ 0 w 411"/>
                <a:gd name="T57" fmla="*/ 4 h 121"/>
                <a:gd name="T58" fmla="*/ 0 w 411"/>
                <a:gd name="T59" fmla="*/ 4 h 121"/>
                <a:gd name="T60" fmla="*/ 0 w 411"/>
                <a:gd name="T61" fmla="*/ 4 h 121"/>
                <a:gd name="T62" fmla="*/ 0 w 411"/>
                <a:gd name="T63" fmla="*/ 4 h 121"/>
                <a:gd name="T64" fmla="*/ 0 w 411"/>
                <a:gd name="T65" fmla="*/ 3 h 121"/>
                <a:gd name="T66" fmla="*/ 0 w 411"/>
                <a:gd name="T67" fmla="*/ 3 h 121"/>
                <a:gd name="T68" fmla="*/ 0 w 411"/>
                <a:gd name="T69" fmla="*/ 0 h 121"/>
                <a:gd name="T70" fmla="*/ 17 w 411"/>
                <a:gd name="T71" fmla="*/ 0 h 121"/>
                <a:gd name="T72" fmla="*/ 17 w 411"/>
                <a:gd name="T73" fmla="*/ 3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1"/>
                <a:gd name="T112" fmla="*/ 0 h 121"/>
                <a:gd name="T113" fmla="*/ 411 w 411"/>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1" h="121">
                  <a:moveTo>
                    <a:pt x="411" y="61"/>
                  </a:moveTo>
                  <a:lnTo>
                    <a:pt x="410" y="67"/>
                  </a:lnTo>
                  <a:lnTo>
                    <a:pt x="410" y="73"/>
                  </a:lnTo>
                  <a:lnTo>
                    <a:pt x="408" y="78"/>
                  </a:lnTo>
                  <a:lnTo>
                    <a:pt x="406" y="85"/>
                  </a:lnTo>
                  <a:lnTo>
                    <a:pt x="405" y="90"/>
                  </a:lnTo>
                  <a:lnTo>
                    <a:pt x="403" y="95"/>
                  </a:lnTo>
                  <a:lnTo>
                    <a:pt x="400" y="99"/>
                  </a:lnTo>
                  <a:lnTo>
                    <a:pt x="397" y="103"/>
                  </a:lnTo>
                  <a:lnTo>
                    <a:pt x="394" y="107"/>
                  </a:lnTo>
                  <a:lnTo>
                    <a:pt x="391" y="111"/>
                  </a:lnTo>
                  <a:lnTo>
                    <a:pt x="387" y="113"/>
                  </a:lnTo>
                  <a:lnTo>
                    <a:pt x="383" y="116"/>
                  </a:lnTo>
                  <a:lnTo>
                    <a:pt x="379" y="118"/>
                  </a:lnTo>
                  <a:lnTo>
                    <a:pt x="374" y="119"/>
                  </a:lnTo>
                  <a:lnTo>
                    <a:pt x="368" y="120"/>
                  </a:lnTo>
                  <a:lnTo>
                    <a:pt x="363" y="121"/>
                  </a:lnTo>
                  <a:lnTo>
                    <a:pt x="47" y="121"/>
                  </a:lnTo>
                  <a:lnTo>
                    <a:pt x="41" y="120"/>
                  </a:lnTo>
                  <a:lnTo>
                    <a:pt x="36" y="119"/>
                  </a:lnTo>
                  <a:lnTo>
                    <a:pt x="31" y="118"/>
                  </a:lnTo>
                  <a:lnTo>
                    <a:pt x="27" y="116"/>
                  </a:lnTo>
                  <a:lnTo>
                    <a:pt x="23" y="113"/>
                  </a:lnTo>
                  <a:lnTo>
                    <a:pt x="18" y="111"/>
                  </a:lnTo>
                  <a:lnTo>
                    <a:pt x="15" y="107"/>
                  </a:lnTo>
                  <a:lnTo>
                    <a:pt x="12" y="103"/>
                  </a:lnTo>
                  <a:lnTo>
                    <a:pt x="9" y="99"/>
                  </a:lnTo>
                  <a:lnTo>
                    <a:pt x="6" y="95"/>
                  </a:lnTo>
                  <a:lnTo>
                    <a:pt x="4" y="90"/>
                  </a:lnTo>
                  <a:lnTo>
                    <a:pt x="3" y="85"/>
                  </a:lnTo>
                  <a:lnTo>
                    <a:pt x="1" y="78"/>
                  </a:lnTo>
                  <a:lnTo>
                    <a:pt x="0" y="73"/>
                  </a:lnTo>
                  <a:lnTo>
                    <a:pt x="0" y="67"/>
                  </a:lnTo>
                  <a:lnTo>
                    <a:pt x="0" y="61"/>
                  </a:lnTo>
                  <a:lnTo>
                    <a:pt x="2" y="0"/>
                  </a:lnTo>
                  <a:lnTo>
                    <a:pt x="408" y="0"/>
                  </a:lnTo>
                  <a:lnTo>
                    <a:pt x="411" y="61"/>
                  </a:lnTo>
                  <a:close/>
                </a:path>
              </a:pathLst>
            </a:custGeom>
            <a:solidFill>
              <a:srgbClr val="A9B6B5"/>
            </a:solidFill>
            <a:ln w="0">
              <a:solidFill>
                <a:srgbClr val="000000"/>
              </a:solidFill>
              <a:round/>
              <a:headEnd/>
              <a:tailEnd/>
            </a:ln>
          </p:spPr>
          <p:txBody>
            <a:bodyPr/>
            <a:lstStyle/>
            <a:p>
              <a:pPr algn="ctr"/>
              <a:endParaRPr lang="en-US" sz="1800"/>
            </a:p>
          </p:txBody>
        </p:sp>
        <p:sp>
          <p:nvSpPr>
            <p:cNvPr id="309439" name="Freeform 566"/>
            <p:cNvSpPr>
              <a:spLocks/>
            </p:cNvSpPr>
            <p:nvPr/>
          </p:nvSpPr>
          <p:spPr bwMode="auto">
            <a:xfrm>
              <a:off x="4804" y="1276"/>
              <a:ext cx="2" cy="8"/>
            </a:xfrm>
            <a:custGeom>
              <a:avLst/>
              <a:gdLst>
                <a:gd name="T0" fmla="*/ 1 w 40"/>
                <a:gd name="T1" fmla="*/ 8 h 200"/>
                <a:gd name="T2" fmla="*/ 1 w 40"/>
                <a:gd name="T3" fmla="*/ 8 h 200"/>
                <a:gd name="T4" fmla="*/ 2 w 40"/>
                <a:gd name="T5" fmla="*/ 8 h 200"/>
                <a:gd name="T6" fmla="*/ 2 w 40"/>
                <a:gd name="T7" fmla="*/ 8 h 200"/>
                <a:gd name="T8" fmla="*/ 2 w 40"/>
                <a:gd name="T9" fmla="*/ 8 h 200"/>
                <a:gd name="T10" fmla="*/ 2 w 40"/>
                <a:gd name="T11" fmla="*/ 8 h 200"/>
                <a:gd name="T12" fmla="*/ 2 w 40"/>
                <a:gd name="T13" fmla="*/ 7 h 200"/>
                <a:gd name="T14" fmla="*/ 2 w 40"/>
                <a:gd name="T15" fmla="*/ 7 h 200"/>
                <a:gd name="T16" fmla="*/ 2 w 40"/>
                <a:gd name="T17" fmla="*/ 1 h 200"/>
                <a:gd name="T18" fmla="*/ 2 w 40"/>
                <a:gd name="T19" fmla="*/ 1 h 200"/>
                <a:gd name="T20" fmla="*/ 2 w 40"/>
                <a:gd name="T21" fmla="*/ 0 h 200"/>
                <a:gd name="T22" fmla="*/ 2 w 40"/>
                <a:gd name="T23" fmla="*/ 0 h 200"/>
                <a:gd name="T24" fmla="*/ 2 w 40"/>
                <a:gd name="T25" fmla="*/ 0 h 200"/>
                <a:gd name="T26" fmla="*/ 2 w 40"/>
                <a:gd name="T27" fmla="*/ 0 h 200"/>
                <a:gd name="T28" fmla="*/ 1 w 40"/>
                <a:gd name="T29" fmla="*/ 0 h 200"/>
                <a:gd name="T30" fmla="*/ 1 w 40"/>
                <a:gd name="T31" fmla="*/ 0 h 200"/>
                <a:gd name="T32" fmla="*/ 1 w 40"/>
                <a:gd name="T33" fmla="*/ 0 h 200"/>
                <a:gd name="T34" fmla="*/ 1 w 40"/>
                <a:gd name="T35" fmla="*/ 0 h 200"/>
                <a:gd name="T36" fmla="*/ 1 w 40"/>
                <a:gd name="T37" fmla="*/ 0 h 200"/>
                <a:gd name="T38" fmla="*/ 1 w 40"/>
                <a:gd name="T39" fmla="*/ 0 h 200"/>
                <a:gd name="T40" fmla="*/ 1 w 40"/>
                <a:gd name="T41" fmla="*/ 0 h 200"/>
                <a:gd name="T42" fmla="*/ 0 w 40"/>
                <a:gd name="T43" fmla="*/ 0 h 200"/>
                <a:gd name="T44" fmla="*/ 0 w 40"/>
                <a:gd name="T45" fmla="*/ 0 h 200"/>
                <a:gd name="T46" fmla="*/ 0 w 40"/>
                <a:gd name="T47" fmla="*/ 1 h 200"/>
                <a:gd name="T48" fmla="*/ 0 w 40"/>
                <a:gd name="T49" fmla="*/ 1 h 200"/>
                <a:gd name="T50" fmla="*/ 0 w 40"/>
                <a:gd name="T51" fmla="*/ 7 h 200"/>
                <a:gd name="T52" fmla="*/ 0 w 40"/>
                <a:gd name="T53" fmla="*/ 7 h 200"/>
                <a:gd name="T54" fmla="*/ 0 w 40"/>
                <a:gd name="T55" fmla="*/ 7 h 200"/>
                <a:gd name="T56" fmla="*/ 0 w 40"/>
                <a:gd name="T57" fmla="*/ 7 h 200"/>
                <a:gd name="T58" fmla="*/ 1 w 40"/>
                <a:gd name="T59" fmla="*/ 8 h 200"/>
                <a:gd name="T60" fmla="*/ 1 w 40"/>
                <a:gd name="T61" fmla="*/ 8 h 200"/>
                <a:gd name="T62" fmla="*/ 1 w 40"/>
                <a:gd name="T63" fmla="*/ 8 h 200"/>
                <a:gd name="T64" fmla="*/ 1 w 40"/>
                <a:gd name="T65" fmla="*/ 8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200"/>
                <a:gd name="T101" fmla="*/ 40 w 40"/>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200">
                  <a:moveTo>
                    <a:pt x="24" y="200"/>
                  </a:moveTo>
                  <a:lnTo>
                    <a:pt x="25" y="199"/>
                  </a:lnTo>
                  <a:lnTo>
                    <a:pt x="27" y="199"/>
                  </a:lnTo>
                  <a:lnTo>
                    <a:pt x="28" y="199"/>
                  </a:lnTo>
                  <a:lnTo>
                    <a:pt x="30" y="198"/>
                  </a:lnTo>
                  <a:lnTo>
                    <a:pt x="31" y="197"/>
                  </a:lnTo>
                  <a:lnTo>
                    <a:pt x="33" y="196"/>
                  </a:lnTo>
                  <a:lnTo>
                    <a:pt x="34" y="195"/>
                  </a:lnTo>
                  <a:lnTo>
                    <a:pt x="35" y="194"/>
                  </a:lnTo>
                  <a:lnTo>
                    <a:pt x="36" y="193"/>
                  </a:lnTo>
                  <a:lnTo>
                    <a:pt x="37" y="191"/>
                  </a:lnTo>
                  <a:lnTo>
                    <a:pt x="38" y="190"/>
                  </a:lnTo>
                  <a:lnTo>
                    <a:pt x="38" y="188"/>
                  </a:lnTo>
                  <a:lnTo>
                    <a:pt x="39" y="186"/>
                  </a:lnTo>
                  <a:lnTo>
                    <a:pt x="39" y="184"/>
                  </a:lnTo>
                  <a:lnTo>
                    <a:pt x="39" y="183"/>
                  </a:lnTo>
                  <a:lnTo>
                    <a:pt x="40" y="181"/>
                  </a:lnTo>
                  <a:lnTo>
                    <a:pt x="40" y="20"/>
                  </a:lnTo>
                  <a:lnTo>
                    <a:pt x="39" y="18"/>
                  </a:lnTo>
                  <a:lnTo>
                    <a:pt x="39" y="16"/>
                  </a:lnTo>
                  <a:lnTo>
                    <a:pt x="39" y="14"/>
                  </a:lnTo>
                  <a:lnTo>
                    <a:pt x="38" y="11"/>
                  </a:lnTo>
                  <a:lnTo>
                    <a:pt x="38" y="10"/>
                  </a:lnTo>
                  <a:lnTo>
                    <a:pt x="37" y="8"/>
                  </a:lnTo>
                  <a:lnTo>
                    <a:pt x="36" y="7"/>
                  </a:lnTo>
                  <a:lnTo>
                    <a:pt x="35" y="5"/>
                  </a:lnTo>
                  <a:lnTo>
                    <a:pt x="34" y="4"/>
                  </a:lnTo>
                  <a:lnTo>
                    <a:pt x="33" y="3"/>
                  </a:lnTo>
                  <a:lnTo>
                    <a:pt x="31" y="2"/>
                  </a:lnTo>
                  <a:lnTo>
                    <a:pt x="30" y="1"/>
                  </a:lnTo>
                  <a:lnTo>
                    <a:pt x="28" y="0"/>
                  </a:lnTo>
                  <a:lnTo>
                    <a:pt x="27" y="0"/>
                  </a:lnTo>
                  <a:lnTo>
                    <a:pt x="25" y="0"/>
                  </a:lnTo>
                  <a:lnTo>
                    <a:pt x="24" y="0"/>
                  </a:lnTo>
                  <a:lnTo>
                    <a:pt x="22" y="0"/>
                  </a:lnTo>
                  <a:lnTo>
                    <a:pt x="20" y="0"/>
                  </a:lnTo>
                  <a:lnTo>
                    <a:pt x="18" y="0"/>
                  </a:lnTo>
                  <a:lnTo>
                    <a:pt x="17" y="1"/>
                  </a:lnTo>
                  <a:lnTo>
                    <a:pt x="15" y="2"/>
                  </a:lnTo>
                  <a:lnTo>
                    <a:pt x="14" y="3"/>
                  </a:lnTo>
                  <a:lnTo>
                    <a:pt x="12" y="4"/>
                  </a:lnTo>
                  <a:lnTo>
                    <a:pt x="11" y="5"/>
                  </a:lnTo>
                  <a:lnTo>
                    <a:pt x="10" y="7"/>
                  </a:lnTo>
                  <a:lnTo>
                    <a:pt x="9" y="8"/>
                  </a:lnTo>
                  <a:lnTo>
                    <a:pt x="8" y="10"/>
                  </a:lnTo>
                  <a:lnTo>
                    <a:pt x="8" y="11"/>
                  </a:lnTo>
                  <a:lnTo>
                    <a:pt x="7" y="14"/>
                  </a:lnTo>
                  <a:lnTo>
                    <a:pt x="7" y="16"/>
                  </a:lnTo>
                  <a:lnTo>
                    <a:pt x="7" y="18"/>
                  </a:lnTo>
                  <a:lnTo>
                    <a:pt x="7" y="20"/>
                  </a:lnTo>
                  <a:lnTo>
                    <a:pt x="0" y="168"/>
                  </a:lnTo>
                  <a:lnTo>
                    <a:pt x="0" y="169"/>
                  </a:lnTo>
                  <a:lnTo>
                    <a:pt x="0" y="172"/>
                  </a:lnTo>
                  <a:lnTo>
                    <a:pt x="1" y="175"/>
                  </a:lnTo>
                  <a:lnTo>
                    <a:pt x="2" y="178"/>
                  </a:lnTo>
                  <a:lnTo>
                    <a:pt x="4" y="180"/>
                  </a:lnTo>
                  <a:lnTo>
                    <a:pt x="5" y="183"/>
                  </a:lnTo>
                  <a:lnTo>
                    <a:pt x="7" y="185"/>
                  </a:lnTo>
                  <a:lnTo>
                    <a:pt x="8" y="188"/>
                  </a:lnTo>
                  <a:lnTo>
                    <a:pt x="10" y="190"/>
                  </a:lnTo>
                  <a:lnTo>
                    <a:pt x="12" y="192"/>
                  </a:lnTo>
                  <a:lnTo>
                    <a:pt x="14" y="194"/>
                  </a:lnTo>
                  <a:lnTo>
                    <a:pt x="16" y="196"/>
                  </a:lnTo>
                  <a:lnTo>
                    <a:pt x="18" y="197"/>
                  </a:lnTo>
                  <a:lnTo>
                    <a:pt x="20" y="199"/>
                  </a:lnTo>
                  <a:lnTo>
                    <a:pt x="22" y="199"/>
                  </a:lnTo>
                  <a:lnTo>
                    <a:pt x="24" y="200"/>
                  </a:lnTo>
                  <a:close/>
                </a:path>
              </a:pathLst>
            </a:custGeom>
            <a:solidFill>
              <a:srgbClr val="C2D5D7"/>
            </a:solidFill>
            <a:ln w="0">
              <a:solidFill>
                <a:srgbClr val="000000"/>
              </a:solidFill>
              <a:round/>
              <a:headEnd/>
              <a:tailEnd/>
            </a:ln>
          </p:spPr>
          <p:txBody>
            <a:bodyPr/>
            <a:lstStyle/>
            <a:p>
              <a:pPr algn="ctr"/>
              <a:endParaRPr lang="en-US" sz="1800"/>
            </a:p>
          </p:txBody>
        </p:sp>
        <p:sp>
          <p:nvSpPr>
            <p:cNvPr id="309440" name="Freeform 567"/>
            <p:cNvSpPr>
              <a:spLocks/>
            </p:cNvSpPr>
            <p:nvPr/>
          </p:nvSpPr>
          <p:spPr bwMode="auto">
            <a:xfrm>
              <a:off x="4806" y="1275"/>
              <a:ext cx="19" cy="4"/>
            </a:xfrm>
            <a:custGeom>
              <a:avLst/>
              <a:gdLst>
                <a:gd name="T0" fmla="*/ 17 w 422"/>
                <a:gd name="T1" fmla="*/ 4 h 99"/>
                <a:gd name="T2" fmla="*/ 18 w 422"/>
                <a:gd name="T3" fmla="*/ 4 h 99"/>
                <a:gd name="T4" fmla="*/ 18 w 422"/>
                <a:gd name="T5" fmla="*/ 4 h 99"/>
                <a:gd name="T6" fmla="*/ 18 w 422"/>
                <a:gd name="T7" fmla="*/ 4 h 99"/>
                <a:gd name="T8" fmla="*/ 18 w 422"/>
                <a:gd name="T9" fmla="*/ 4 h 99"/>
                <a:gd name="T10" fmla="*/ 19 w 422"/>
                <a:gd name="T11" fmla="*/ 3 h 99"/>
                <a:gd name="T12" fmla="*/ 19 w 422"/>
                <a:gd name="T13" fmla="*/ 3 h 99"/>
                <a:gd name="T14" fmla="*/ 19 w 422"/>
                <a:gd name="T15" fmla="*/ 3 h 99"/>
                <a:gd name="T16" fmla="*/ 19 w 422"/>
                <a:gd name="T17" fmla="*/ 1 h 99"/>
                <a:gd name="T18" fmla="*/ 19 w 422"/>
                <a:gd name="T19" fmla="*/ 1 h 99"/>
                <a:gd name="T20" fmla="*/ 19 w 422"/>
                <a:gd name="T21" fmla="*/ 1 h 99"/>
                <a:gd name="T22" fmla="*/ 19 w 422"/>
                <a:gd name="T23" fmla="*/ 1 h 99"/>
                <a:gd name="T24" fmla="*/ 18 w 422"/>
                <a:gd name="T25" fmla="*/ 0 h 99"/>
                <a:gd name="T26" fmla="*/ 18 w 422"/>
                <a:gd name="T27" fmla="*/ 0 h 99"/>
                <a:gd name="T28" fmla="*/ 18 w 422"/>
                <a:gd name="T29" fmla="*/ 0 h 99"/>
                <a:gd name="T30" fmla="*/ 17 w 422"/>
                <a:gd name="T31" fmla="*/ 0 h 99"/>
                <a:gd name="T32" fmla="*/ 17 w 422"/>
                <a:gd name="T33" fmla="*/ 0 h 99"/>
                <a:gd name="T34" fmla="*/ 2 w 422"/>
                <a:gd name="T35" fmla="*/ 0 h 99"/>
                <a:gd name="T36" fmla="*/ 1 w 422"/>
                <a:gd name="T37" fmla="*/ 0 h 99"/>
                <a:gd name="T38" fmla="*/ 1 w 422"/>
                <a:gd name="T39" fmla="*/ 0 h 99"/>
                <a:gd name="T40" fmla="*/ 1 w 422"/>
                <a:gd name="T41" fmla="*/ 0 h 99"/>
                <a:gd name="T42" fmla="*/ 0 w 422"/>
                <a:gd name="T43" fmla="*/ 0 h 99"/>
                <a:gd name="T44" fmla="*/ 0 w 422"/>
                <a:gd name="T45" fmla="*/ 1 h 99"/>
                <a:gd name="T46" fmla="*/ 0 w 422"/>
                <a:gd name="T47" fmla="*/ 1 h 99"/>
                <a:gd name="T48" fmla="*/ 0 w 422"/>
                <a:gd name="T49" fmla="*/ 1 h 99"/>
                <a:gd name="T50" fmla="*/ 0 w 422"/>
                <a:gd name="T51" fmla="*/ 3 h 99"/>
                <a:gd name="T52" fmla="*/ 0 w 422"/>
                <a:gd name="T53" fmla="*/ 3 h 99"/>
                <a:gd name="T54" fmla="*/ 0 w 422"/>
                <a:gd name="T55" fmla="*/ 3 h 99"/>
                <a:gd name="T56" fmla="*/ 0 w 422"/>
                <a:gd name="T57" fmla="*/ 3 h 99"/>
                <a:gd name="T58" fmla="*/ 1 w 422"/>
                <a:gd name="T59" fmla="*/ 4 h 99"/>
                <a:gd name="T60" fmla="*/ 1 w 422"/>
                <a:gd name="T61" fmla="*/ 4 h 99"/>
                <a:gd name="T62" fmla="*/ 1 w 422"/>
                <a:gd name="T63" fmla="*/ 4 h 99"/>
                <a:gd name="T64" fmla="*/ 2 w 422"/>
                <a:gd name="T65" fmla="*/ 4 h 99"/>
                <a:gd name="T66" fmla="*/ 2 w 422"/>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6" y="99"/>
                  </a:moveTo>
                  <a:lnTo>
                    <a:pt x="381" y="98"/>
                  </a:lnTo>
                  <a:lnTo>
                    <a:pt x="385" y="98"/>
                  </a:lnTo>
                  <a:lnTo>
                    <a:pt x="389" y="97"/>
                  </a:lnTo>
                  <a:lnTo>
                    <a:pt x="394" y="96"/>
                  </a:lnTo>
                  <a:lnTo>
                    <a:pt x="397" y="95"/>
                  </a:lnTo>
                  <a:lnTo>
                    <a:pt x="401" y="93"/>
                  </a:lnTo>
                  <a:lnTo>
                    <a:pt x="404" y="91"/>
                  </a:lnTo>
                  <a:lnTo>
                    <a:pt x="408" y="89"/>
                  </a:lnTo>
                  <a:lnTo>
                    <a:pt x="410" y="87"/>
                  </a:lnTo>
                  <a:lnTo>
                    <a:pt x="413" y="85"/>
                  </a:lnTo>
                  <a:lnTo>
                    <a:pt x="415" y="82"/>
                  </a:lnTo>
                  <a:lnTo>
                    <a:pt x="418" y="80"/>
                  </a:lnTo>
                  <a:lnTo>
                    <a:pt x="419" y="77"/>
                  </a:lnTo>
                  <a:lnTo>
                    <a:pt x="421" y="74"/>
                  </a:lnTo>
                  <a:lnTo>
                    <a:pt x="421" y="70"/>
                  </a:lnTo>
                  <a:lnTo>
                    <a:pt x="422" y="67"/>
                  </a:lnTo>
                  <a:lnTo>
                    <a:pt x="422" y="33"/>
                  </a:lnTo>
                  <a:lnTo>
                    <a:pt x="421" y="28"/>
                  </a:lnTo>
                  <a:lnTo>
                    <a:pt x="421" y="25"/>
                  </a:lnTo>
                  <a:lnTo>
                    <a:pt x="419" y="22"/>
                  </a:lnTo>
                  <a:lnTo>
                    <a:pt x="418" y="19"/>
                  </a:lnTo>
                  <a:lnTo>
                    <a:pt x="415" y="16"/>
                  </a:lnTo>
                  <a:lnTo>
                    <a:pt x="413" y="13"/>
                  </a:lnTo>
                  <a:lnTo>
                    <a:pt x="410" y="11"/>
                  </a:lnTo>
                  <a:lnTo>
                    <a:pt x="408" y="9"/>
                  </a:lnTo>
                  <a:lnTo>
                    <a:pt x="404" y="7"/>
                  </a:lnTo>
                  <a:lnTo>
                    <a:pt x="401" y="5"/>
                  </a:lnTo>
                  <a:lnTo>
                    <a:pt x="397" y="3"/>
                  </a:lnTo>
                  <a:lnTo>
                    <a:pt x="394" y="2"/>
                  </a:lnTo>
                  <a:lnTo>
                    <a:pt x="389" y="1"/>
                  </a:lnTo>
                  <a:lnTo>
                    <a:pt x="385" y="0"/>
                  </a:lnTo>
                  <a:lnTo>
                    <a:pt x="381" y="0"/>
                  </a:lnTo>
                  <a:lnTo>
                    <a:pt x="376" y="0"/>
                  </a:lnTo>
                  <a:lnTo>
                    <a:pt x="45" y="0"/>
                  </a:lnTo>
                  <a:lnTo>
                    <a:pt x="40" y="0"/>
                  </a:lnTo>
                  <a:lnTo>
                    <a:pt x="35" y="0"/>
                  </a:lnTo>
                  <a:lnTo>
                    <a:pt x="31" y="1"/>
                  </a:lnTo>
                  <a:lnTo>
                    <a:pt x="26" y="2"/>
                  </a:lnTo>
                  <a:lnTo>
                    <a:pt x="22" y="3"/>
                  </a:lnTo>
                  <a:lnTo>
                    <a:pt x="19" y="5"/>
                  </a:lnTo>
                  <a:lnTo>
                    <a:pt x="15" y="7"/>
                  </a:lnTo>
                  <a:lnTo>
                    <a:pt x="12" y="9"/>
                  </a:lnTo>
                  <a:lnTo>
                    <a:pt x="9" y="11"/>
                  </a:lnTo>
                  <a:lnTo>
                    <a:pt x="7" y="13"/>
                  </a:lnTo>
                  <a:lnTo>
                    <a:pt x="5" y="16"/>
                  </a:lnTo>
                  <a:lnTo>
                    <a:pt x="3" y="19"/>
                  </a:lnTo>
                  <a:lnTo>
                    <a:pt x="1" y="22"/>
                  </a:lnTo>
                  <a:lnTo>
                    <a:pt x="0" y="25"/>
                  </a:lnTo>
                  <a:lnTo>
                    <a:pt x="0" y="28"/>
                  </a:lnTo>
                  <a:lnTo>
                    <a:pt x="0" y="33"/>
                  </a:lnTo>
                  <a:lnTo>
                    <a:pt x="0" y="67"/>
                  </a:lnTo>
                  <a:lnTo>
                    <a:pt x="0" y="70"/>
                  </a:lnTo>
                  <a:lnTo>
                    <a:pt x="0" y="74"/>
                  </a:lnTo>
                  <a:lnTo>
                    <a:pt x="1" y="77"/>
                  </a:lnTo>
                  <a:lnTo>
                    <a:pt x="3" y="80"/>
                  </a:lnTo>
                  <a:lnTo>
                    <a:pt x="5" y="82"/>
                  </a:lnTo>
                  <a:lnTo>
                    <a:pt x="7" y="85"/>
                  </a:lnTo>
                  <a:lnTo>
                    <a:pt x="9" y="87"/>
                  </a:lnTo>
                  <a:lnTo>
                    <a:pt x="12" y="89"/>
                  </a:lnTo>
                  <a:lnTo>
                    <a:pt x="15" y="91"/>
                  </a:lnTo>
                  <a:lnTo>
                    <a:pt x="19" y="93"/>
                  </a:lnTo>
                  <a:lnTo>
                    <a:pt x="22" y="95"/>
                  </a:lnTo>
                  <a:lnTo>
                    <a:pt x="26" y="96"/>
                  </a:lnTo>
                  <a:lnTo>
                    <a:pt x="31" y="97"/>
                  </a:lnTo>
                  <a:lnTo>
                    <a:pt x="35" y="98"/>
                  </a:lnTo>
                  <a:lnTo>
                    <a:pt x="40" y="98"/>
                  </a:lnTo>
                  <a:lnTo>
                    <a:pt x="45" y="99"/>
                  </a:lnTo>
                  <a:lnTo>
                    <a:pt x="376" y="99"/>
                  </a:lnTo>
                  <a:close/>
                </a:path>
              </a:pathLst>
            </a:custGeom>
            <a:solidFill>
              <a:srgbClr val="CED9D9"/>
            </a:solidFill>
            <a:ln w="0">
              <a:solidFill>
                <a:srgbClr val="000000"/>
              </a:solidFill>
              <a:round/>
              <a:headEnd/>
              <a:tailEnd/>
            </a:ln>
          </p:spPr>
          <p:txBody>
            <a:bodyPr/>
            <a:lstStyle/>
            <a:p>
              <a:pPr algn="ctr"/>
              <a:endParaRPr lang="en-US" sz="1800"/>
            </a:p>
          </p:txBody>
        </p:sp>
        <p:sp>
          <p:nvSpPr>
            <p:cNvPr id="309441" name="Freeform 568"/>
            <p:cNvSpPr>
              <a:spLocks/>
            </p:cNvSpPr>
            <p:nvPr/>
          </p:nvSpPr>
          <p:spPr bwMode="auto">
            <a:xfrm>
              <a:off x="4825" y="1275"/>
              <a:ext cx="2" cy="10"/>
            </a:xfrm>
            <a:custGeom>
              <a:avLst/>
              <a:gdLst>
                <a:gd name="T0" fmla="*/ 1 w 46"/>
                <a:gd name="T1" fmla="*/ 10 h 208"/>
                <a:gd name="T2" fmla="*/ 1 w 46"/>
                <a:gd name="T3" fmla="*/ 10 h 208"/>
                <a:gd name="T4" fmla="*/ 1 w 46"/>
                <a:gd name="T5" fmla="*/ 10 h 208"/>
                <a:gd name="T6" fmla="*/ 1 w 46"/>
                <a:gd name="T7" fmla="*/ 10 h 208"/>
                <a:gd name="T8" fmla="*/ 2 w 46"/>
                <a:gd name="T9" fmla="*/ 9 h 208"/>
                <a:gd name="T10" fmla="*/ 2 w 46"/>
                <a:gd name="T11" fmla="*/ 9 h 208"/>
                <a:gd name="T12" fmla="*/ 2 w 46"/>
                <a:gd name="T13" fmla="*/ 9 h 208"/>
                <a:gd name="T14" fmla="*/ 2 w 46"/>
                <a:gd name="T15" fmla="*/ 9 h 208"/>
                <a:gd name="T16" fmla="*/ 2 w 46"/>
                <a:gd name="T17" fmla="*/ 1 h 208"/>
                <a:gd name="T18" fmla="*/ 1 w 46"/>
                <a:gd name="T19" fmla="*/ 1 h 208"/>
                <a:gd name="T20" fmla="*/ 1 w 46"/>
                <a:gd name="T21" fmla="*/ 1 h 208"/>
                <a:gd name="T22" fmla="*/ 1 w 46"/>
                <a:gd name="T23" fmla="*/ 0 h 208"/>
                <a:gd name="T24" fmla="*/ 1 w 46"/>
                <a:gd name="T25" fmla="*/ 0 h 208"/>
                <a:gd name="T26" fmla="*/ 1 w 46"/>
                <a:gd name="T27" fmla="*/ 0 h 208"/>
                <a:gd name="T28" fmla="*/ 1 w 46"/>
                <a:gd name="T29" fmla="*/ 0 h 208"/>
                <a:gd name="T30" fmla="*/ 1 w 46"/>
                <a:gd name="T31" fmla="*/ 0 h 208"/>
                <a:gd name="T32" fmla="*/ 1 w 46"/>
                <a:gd name="T33" fmla="*/ 0 h 208"/>
                <a:gd name="T34" fmla="*/ 1 w 46"/>
                <a:gd name="T35" fmla="*/ 0 h 208"/>
                <a:gd name="T36" fmla="*/ 0 w 46"/>
                <a:gd name="T37" fmla="*/ 0 h 208"/>
                <a:gd name="T38" fmla="*/ 0 w 46"/>
                <a:gd name="T39" fmla="*/ 0 h 208"/>
                <a:gd name="T40" fmla="*/ 0 w 46"/>
                <a:gd name="T41" fmla="*/ 0 h 208"/>
                <a:gd name="T42" fmla="*/ 0 w 46"/>
                <a:gd name="T43" fmla="*/ 0 h 208"/>
                <a:gd name="T44" fmla="*/ 0 w 46"/>
                <a:gd name="T45" fmla="*/ 1 h 208"/>
                <a:gd name="T46" fmla="*/ 0 w 46"/>
                <a:gd name="T47" fmla="*/ 1 h 208"/>
                <a:gd name="T48" fmla="*/ 0 w 46"/>
                <a:gd name="T49" fmla="*/ 1 h 208"/>
                <a:gd name="T50" fmla="*/ 0 w 46"/>
                <a:gd name="T51" fmla="*/ 9 h 208"/>
                <a:gd name="T52" fmla="*/ 0 w 46"/>
                <a:gd name="T53" fmla="*/ 9 h 208"/>
                <a:gd name="T54" fmla="*/ 0 w 46"/>
                <a:gd name="T55" fmla="*/ 10 h 208"/>
                <a:gd name="T56" fmla="*/ 0 w 46"/>
                <a:gd name="T57" fmla="*/ 10 h 208"/>
                <a:gd name="T58" fmla="*/ 0 w 46"/>
                <a:gd name="T59" fmla="*/ 10 h 208"/>
                <a:gd name="T60" fmla="*/ 0 w 46"/>
                <a:gd name="T61" fmla="*/ 10 h 208"/>
                <a:gd name="T62" fmla="*/ 1 w 46"/>
                <a:gd name="T63" fmla="*/ 10 h 208"/>
                <a:gd name="T64" fmla="*/ 1 w 46"/>
                <a:gd name="T65" fmla="*/ 10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8"/>
                <a:gd name="T101" fmla="*/ 46 w 46"/>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8">
                  <a:moveTo>
                    <a:pt x="17" y="208"/>
                  </a:moveTo>
                  <a:lnTo>
                    <a:pt x="18" y="207"/>
                  </a:lnTo>
                  <a:lnTo>
                    <a:pt x="21" y="207"/>
                  </a:lnTo>
                  <a:lnTo>
                    <a:pt x="24" y="205"/>
                  </a:lnTo>
                  <a:lnTo>
                    <a:pt x="26" y="204"/>
                  </a:lnTo>
                  <a:lnTo>
                    <a:pt x="28" y="202"/>
                  </a:lnTo>
                  <a:lnTo>
                    <a:pt x="31" y="200"/>
                  </a:lnTo>
                  <a:lnTo>
                    <a:pt x="33" y="198"/>
                  </a:lnTo>
                  <a:lnTo>
                    <a:pt x="35" y="196"/>
                  </a:lnTo>
                  <a:lnTo>
                    <a:pt x="37" y="193"/>
                  </a:lnTo>
                  <a:lnTo>
                    <a:pt x="39" y="191"/>
                  </a:lnTo>
                  <a:lnTo>
                    <a:pt x="41" y="188"/>
                  </a:lnTo>
                  <a:lnTo>
                    <a:pt x="43" y="186"/>
                  </a:lnTo>
                  <a:lnTo>
                    <a:pt x="44" y="183"/>
                  </a:lnTo>
                  <a:lnTo>
                    <a:pt x="45" y="181"/>
                  </a:lnTo>
                  <a:lnTo>
                    <a:pt x="45" y="178"/>
                  </a:lnTo>
                  <a:lnTo>
                    <a:pt x="46" y="177"/>
                  </a:lnTo>
                  <a:lnTo>
                    <a:pt x="35" y="20"/>
                  </a:lnTo>
                  <a:lnTo>
                    <a:pt x="34" y="17"/>
                  </a:lnTo>
                  <a:lnTo>
                    <a:pt x="34" y="16"/>
                  </a:lnTo>
                  <a:lnTo>
                    <a:pt x="34" y="13"/>
                  </a:lnTo>
                  <a:lnTo>
                    <a:pt x="33" y="11"/>
                  </a:lnTo>
                  <a:lnTo>
                    <a:pt x="33" y="9"/>
                  </a:lnTo>
                  <a:lnTo>
                    <a:pt x="32" y="8"/>
                  </a:lnTo>
                  <a:lnTo>
                    <a:pt x="31" y="6"/>
                  </a:lnTo>
                  <a:lnTo>
                    <a:pt x="30" y="5"/>
                  </a:lnTo>
                  <a:lnTo>
                    <a:pt x="29" y="4"/>
                  </a:lnTo>
                  <a:lnTo>
                    <a:pt x="27" y="3"/>
                  </a:lnTo>
                  <a:lnTo>
                    <a:pt x="26" y="2"/>
                  </a:lnTo>
                  <a:lnTo>
                    <a:pt x="24" y="1"/>
                  </a:lnTo>
                  <a:lnTo>
                    <a:pt x="23" y="0"/>
                  </a:lnTo>
                  <a:lnTo>
                    <a:pt x="20" y="0"/>
                  </a:lnTo>
                  <a:lnTo>
                    <a:pt x="18" y="0"/>
                  </a:lnTo>
                  <a:lnTo>
                    <a:pt x="17" y="0"/>
                  </a:lnTo>
                  <a:lnTo>
                    <a:pt x="15" y="0"/>
                  </a:lnTo>
                  <a:lnTo>
                    <a:pt x="13" y="0"/>
                  </a:lnTo>
                  <a:lnTo>
                    <a:pt x="12" y="0"/>
                  </a:lnTo>
                  <a:lnTo>
                    <a:pt x="10" y="1"/>
                  </a:lnTo>
                  <a:lnTo>
                    <a:pt x="9" y="2"/>
                  </a:lnTo>
                  <a:lnTo>
                    <a:pt x="7" y="3"/>
                  </a:lnTo>
                  <a:lnTo>
                    <a:pt x="6" y="4"/>
                  </a:lnTo>
                  <a:lnTo>
                    <a:pt x="5" y="5"/>
                  </a:lnTo>
                  <a:lnTo>
                    <a:pt x="4" y="7"/>
                  </a:lnTo>
                  <a:lnTo>
                    <a:pt x="3" y="8"/>
                  </a:lnTo>
                  <a:lnTo>
                    <a:pt x="2" y="10"/>
                  </a:lnTo>
                  <a:lnTo>
                    <a:pt x="1" y="12"/>
                  </a:lnTo>
                  <a:lnTo>
                    <a:pt x="0" y="15"/>
                  </a:lnTo>
                  <a:lnTo>
                    <a:pt x="0" y="18"/>
                  </a:lnTo>
                  <a:lnTo>
                    <a:pt x="0" y="20"/>
                  </a:lnTo>
                  <a:lnTo>
                    <a:pt x="0" y="23"/>
                  </a:lnTo>
                  <a:lnTo>
                    <a:pt x="0" y="192"/>
                  </a:lnTo>
                  <a:lnTo>
                    <a:pt x="0" y="193"/>
                  </a:lnTo>
                  <a:lnTo>
                    <a:pt x="0" y="194"/>
                  </a:lnTo>
                  <a:lnTo>
                    <a:pt x="0" y="196"/>
                  </a:lnTo>
                  <a:lnTo>
                    <a:pt x="1" y="197"/>
                  </a:lnTo>
                  <a:lnTo>
                    <a:pt x="2" y="199"/>
                  </a:lnTo>
                  <a:lnTo>
                    <a:pt x="3" y="200"/>
                  </a:lnTo>
                  <a:lnTo>
                    <a:pt x="4" y="201"/>
                  </a:lnTo>
                  <a:lnTo>
                    <a:pt x="5" y="203"/>
                  </a:lnTo>
                  <a:lnTo>
                    <a:pt x="6" y="204"/>
                  </a:lnTo>
                  <a:lnTo>
                    <a:pt x="7" y="205"/>
                  </a:lnTo>
                  <a:lnTo>
                    <a:pt x="9" y="205"/>
                  </a:lnTo>
                  <a:lnTo>
                    <a:pt x="10" y="206"/>
                  </a:lnTo>
                  <a:lnTo>
                    <a:pt x="12" y="207"/>
                  </a:lnTo>
                  <a:lnTo>
                    <a:pt x="13" y="207"/>
                  </a:lnTo>
                  <a:lnTo>
                    <a:pt x="15" y="207"/>
                  </a:lnTo>
                  <a:lnTo>
                    <a:pt x="17" y="208"/>
                  </a:lnTo>
                  <a:close/>
                </a:path>
              </a:pathLst>
            </a:custGeom>
            <a:solidFill>
              <a:srgbClr val="C2D5D7"/>
            </a:solidFill>
            <a:ln w="0">
              <a:solidFill>
                <a:srgbClr val="000000"/>
              </a:solidFill>
              <a:round/>
              <a:headEnd/>
              <a:tailEnd/>
            </a:ln>
          </p:spPr>
          <p:txBody>
            <a:bodyPr/>
            <a:lstStyle/>
            <a:p>
              <a:pPr algn="ctr"/>
              <a:endParaRPr lang="en-US" sz="1800"/>
            </a:p>
          </p:txBody>
        </p:sp>
        <p:sp>
          <p:nvSpPr>
            <p:cNvPr id="309442" name="Freeform 569"/>
            <p:cNvSpPr>
              <a:spLocks/>
            </p:cNvSpPr>
            <p:nvPr/>
          </p:nvSpPr>
          <p:spPr bwMode="auto">
            <a:xfrm>
              <a:off x="4667" y="1274"/>
              <a:ext cx="24" cy="11"/>
            </a:xfrm>
            <a:custGeom>
              <a:avLst/>
              <a:gdLst>
                <a:gd name="T0" fmla="*/ 21 w 561"/>
                <a:gd name="T1" fmla="*/ 11 h 269"/>
                <a:gd name="T2" fmla="*/ 22 w 561"/>
                <a:gd name="T3" fmla="*/ 11 h 269"/>
                <a:gd name="T4" fmla="*/ 22 w 561"/>
                <a:gd name="T5" fmla="*/ 11 h 269"/>
                <a:gd name="T6" fmla="*/ 23 w 561"/>
                <a:gd name="T7" fmla="*/ 10 h 269"/>
                <a:gd name="T8" fmla="*/ 23 w 561"/>
                <a:gd name="T9" fmla="*/ 10 h 269"/>
                <a:gd name="T10" fmla="*/ 23 w 561"/>
                <a:gd name="T11" fmla="*/ 10 h 269"/>
                <a:gd name="T12" fmla="*/ 24 w 561"/>
                <a:gd name="T13" fmla="*/ 9 h 269"/>
                <a:gd name="T14" fmla="*/ 24 w 561"/>
                <a:gd name="T15" fmla="*/ 9 h 269"/>
                <a:gd name="T16" fmla="*/ 23 w 561"/>
                <a:gd name="T17" fmla="*/ 3 h 269"/>
                <a:gd name="T18" fmla="*/ 23 w 561"/>
                <a:gd name="T19" fmla="*/ 2 h 269"/>
                <a:gd name="T20" fmla="*/ 23 w 561"/>
                <a:gd name="T21" fmla="*/ 2 h 269"/>
                <a:gd name="T22" fmla="*/ 23 w 561"/>
                <a:gd name="T23" fmla="*/ 1 h 269"/>
                <a:gd name="T24" fmla="*/ 23 w 561"/>
                <a:gd name="T25" fmla="*/ 1 h 269"/>
                <a:gd name="T26" fmla="*/ 22 w 561"/>
                <a:gd name="T27" fmla="*/ 0 h 269"/>
                <a:gd name="T28" fmla="*/ 22 w 561"/>
                <a:gd name="T29" fmla="*/ 0 h 269"/>
                <a:gd name="T30" fmla="*/ 21 w 561"/>
                <a:gd name="T31" fmla="*/ 0 h 269"/>
                <a:gd name="T32" fmla="*/ 21 w 561"/>
                <a:gd name="T33" fmla="*/ 0 h 269"/>
                <a:gd name="T34" fmla="*/ 3 w 561"/>
                <a:gd name="T35" fmla="*/ 0 h 269"/>
                <a:gd name="T36" fmla="*/ 2 w 561"/>
                <a:gd name="T37" fmla="*/ 0 h 269"/>
                <a:gd name="T38" fmla="*/ 2 w 561"/>
                <a:gd name="T39" fmla="*/ 0 h 269"/>
                <a:gd name="T40" fmla="*/ 2 w 561"/>
                <a:gd name="T41" fmla="*/ 1 h 269"/>
                <a:gd name="T42" fmla="*/ 1 w 561"/>
                <a:gd name="T43" fmla="*/ 1 h 269"/>
                <a:gd name="T44" fmla="*/ 1 w 561"/>
                <a:gd name="T45" fmla="*/ 1 h 269"/>
                <a:gd name="T46" fmla="*/ 1 w 561"/>
                <a:gd name="T47" fmla="*/ 2 h 269"/>
                <a:gd name="T48" fmla="*/ 1 w 561"/>
                <a:gd name="T49" fmla="*/ 2 h 269"/>
                <a:gd name="T50" fmla="*/ 0 w 561"/>
                <a:gd name="T51" fmla="*/ 8 h 269"/>
                <a:gd name="T52" fmla="*/ 0 w 561"/>
                <a:gd name="T53" fmla="*/ 9 h 269"/>
                <a:gd name="T54" fmla="*/ 0 w 561"/>
                <a:gd name="T55" fmla="*/ 9 h 269"/>
                <a:gd name="T56" fmla="*/ 1 w 561"/>
                <a:gd name="T57" fmla="*/ 10 h 269"/>
                <a:gd name="T58" fmla="*/ 1 w 561"/>
                <a:gd name="T59" fmla="*/ 10 h 269"/>
                <a:gd name="T60" fmla="*/ 2 w 561"/>
                <a:gd name="T61" fmla="*/ 11 h 269"/>
                <a:gd name="T62" fmla="*/ 2 w 561"/>
                <a:gd name="T63" fmla="*/ 11 h 269"/>
                <a:gd name="T64" fmla="*/ 3 w 561"/>
                <a:gd name="T65" fmla="*/ 11 h 269"/>
                <a:gd name="T66" fmla="*/ 3 w 561"/>
                <a:gd name="T67" fmla="*/ 11 h 2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1"/>
                <a:gd name="T103" fmla="*/ 0 h 269"/>
                <a:gd name="T104" fmla="*/ 561 w 561"/>
                <a:gd name="T105" fmla="*/ 269 h 2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1" h="269">
                  <a:moveTo>
                    <a:pt x="488" y="269"/>
                  </a:moveTo>
                  <a:lnTo>
                    <a:pt x="493" y="268"/>
                  </a:lnTo>
                  <a:lnTo>
                    <a:pt x="499" y="267"/>
                  </a:lnTo>
                  <a:lnTo>
                    <a:pt x="505" y="266"/>
                  </a:lnTo>
                  <a:lnTo>
                    <a:pt x="511" y="264"/>
                  </a:lnTo>
                  <a:lnTo>
                    <a:pt x="517" y="261"/>
                  </a:lnTo>
                  <a:lnTo>
                    <a:pt x="524" y="258"/>
                  </a:lnTo>
                  <a:lnTo>
                    <a:pt x="530" y="253"/>
                  </a:lnTo>
                  <a:lnTo>
                    <a:pt x="535" y="249"/>
                  </a:lnTo>
                  <a:lnTo>
                    <a:pt x="540" y="245"/>
                  </a:lnTo>
                  <a:lnTo>
                    <a:pt x="545" y="240"/>
                  </a:lnTo>
                  <a:lnTo>
                    <a:pt x="549" y="235"/>
                  </a:lnTo>
                  <a:lnTo>
                    <a:pt x="553" y="230"/>
                  </a:lnTo>
                  <a:lnTo>
                    <a:pt x="556" y="224"/>
                  </a:lnTo>
                  <a:lnTo>
                    <a:pt x="558" y="218"/>
                  </a:lnTo>
                  <a:lnTo>
                    <a:pt x="559" y="211"/>
                  </a:lnTo>
                  <a:lnTo>
                    <a:pt x="561" y="205"/>
                  </a:lnTo>
                  <a:lnTo>
                    <a:pt x="544" y="64"/>
                  </a:lnTo>
                  <a:lnTo>
                    <a:pt x="543" y="57"/>
                  </a:lnTo>
                  <a:lnTo>
                    <a:pt x="542" y="50"/>
                  </a:lnTo>
                  <a:lnTo>
                    <a:pt x="541" y="44"/>
                  </a:lnTo>
                  <a:lnTo>
                    <a:pt x="539" y="38"/>
                  </a:lnTo>
                  <a:lnTo>
                    <a:pt x="537" y="33"/>
                  </a:lnTo>
                  <a:lnTo>
                    <a:pt x="534" y="28"/>
                  </a:lnTo>
                  <a:lnTo>
                    <a:pt x="531" y="23"/>
                  </a:lnTo>
                  <a:lnTo>
                    <a:pt x="527" y="19"/>
                  </a:lnTo>
                  <a:lnTo>
                    <a:pt x="523" y="14"/>
                  </a:lnTo>
                  <a:lnTo>
                    <a:pt x="518" y="10"/>
                  </a:lnTo>
                  <a:lnTo>
                    <a:pt x="514" y="7"/>
                  </a:lnTo>
                  <a:lnTo>
                    <a:pt x="509" y="4"/>
                  </a:lnTo>
                  <a:lnTo>
                    <a:pt x="504" y="2"/>
                  </a:lnTo>
                  <a:lnTo>
                    <a:pt x="498" y="1"/>
                  </a:lnTo>
                  <a:lnTo>
                    <a:pt x="493" y="0"/>
                  </a:lnTo>
                  <a:lnTo>
                    <a:pt x="488" y="0"/>
                  </a:lnTo>
                  <a:lnTo>
                    <a:pt x="73" y="0"/>
                  </a:lnTo>
                  <a:lnTo>
                    <a:pt x="67" y="0"/>
                  </a:lnTo>
                  <a:lnTo>
                    <a:pt x="62" y="1"/>
                  </a:lnTo>
                  <a:lnTo>
                    <a:pt x="55" y="2"/>
                  </a:lnTo>
                  <a:lnTo>
                    <a:pt x="50" y="4"/>
                  </a:lnTo>
                  <a:lnTo>
                    <a:pt x="45" y="7"/>
                  </a:lnTo>
                  <a:lnTo>
                    <a:pt x="41" y="10"/>
                  </a:lnTo>
                  <a:lnTo>
                    <a:pt x="37" y="14"/>
                  </a:lnTo>
                  <a:lnTo>
                    <a:pt x="33" y="19"/>
                  </a:lnTo>
                  <a:lnTo>
                    <a:pt x="29" y="23"/>
                  </a:lnTo>
                  <a:lnTo>
                    <a:pt x="26" y="28"/>
                  </a:lnTo>
                  <a:lnTo>
                    <a:pt x="23" y="33"/>
                  </a:lnTo>
                  <a:lnTo>
                    <a:pt x="21" y="38"/>
                  </a:lnTo>
                  <a:lnTo>
                    <a:pt x="19" y="44"/>
                  </a:lnTo>
                  <a:lnTo>
                    <a:pt x="17" y="50"/>
                  </a:lnTo>
                  <a:lnTo>
                    <a:pt x="16" y="57"/>
                  </a:lnTo>
                  <a:lnTo>
                    <a:pt x="16" y="64"/>
                  </a:lnTo>
                  <a:lnTo>
                    <a:pt x="0" y="205"/>
                  </a:lnTo>
                  <a:lnTo>
                    <a:pt x="0" y="211"/>
                  </a:lnTo>
                  <a:lnTo>
                    <a:pt x="1" y="218"/>
                  </a:lnTo>
                  <a:lnTo>
                    <a:pt x="3" y="224"/>
                  </a:lnTo>
                  <a:lnTo>
                    <a:pt x="6" y="230"/>
                  </a:lnTo>
                  <a:lnTo>
                    <a:pt x="10" y="235"/>
                  </a:lnTo>
                  <a:lnTo>
                    <a:pt x="14" y="240"/>
                  </a:lnTo>
                  <a:lnTo>
                    <a:pt x="20" y="245"/>
                  </a:lnTo>
                  <a:lnTo>
                    <a:pt x="25" y="249"/>
                  </a:lnTo>
                  <a:lnTo>
                    <a:pt x="30" y="253"/>
                  </a:lnTo>
                  <a:lnTo>
                    <a:pt x="36" y="258"/>
                  </a:lnTo>
                  <a:lnTo>
                    <a:pt x="42" y="261"/>
                  </a:lnTo>
                  <a:lnTo>
                    <a:pt x="48" y="264"/>
                  </a:lnTo>
                  <a:lnTo>
                    <a:pt x="54" y="266"/>
                  </a:lnTo>
                  <a:lnTo>
                    <a:pt x="61" y="267"/>
                  </a:lnTo>
                  <a:lnTo>
                    <a:pt x="67" y="268"/>
                  </a:lnTo>
                  <a:lnTo>
                    <a:pt x="73" y="269"/>
                  </a:lnTo>
                  <a:lnTo>
                    <a:pt x="488" y="269"/>
                  </a:lnTo>
                  <a:close/>
                </a:path>
              </a:pathLst>
            </a:custGeom>
            <a:solidFill>
              <a:srgbClr val="F2F3F1"/>
            </a:solidFill>
            <a:ln w="0">
              <a:solidFill>
                <a:srgbClr val="000000"/>
              </a:solidFill>
              <a:round/>
              <a:headEnd/>
              <a:tailEnd/>
            </a:ln>
          </p:spPr>
          <p:txBody>
            <a:bodyPr/>
            <a:lstStyle/>
            <a:p>
              <a:pPr algn="ctr"/>
              <a:endParaRPr lang="en-US" sz="1800"/>
            </a:p>
          </p:txBody>
        </p:sp>
        <p:sp>
          <p:nvSpPr>
            <p:cNvPr id="309443" name="Freeform 570"/>
            <p:cNvSpPr>
              <a:spLocks/>
            </p:cNvSpPr>
            <p:nvPr/>
          </p:nvSpPr>
          <p:spPr bwMode="auto">
            <a:xfrm>
              <a:off x="4670" y="1279"/>
              <a:ext cx="18" cy="6"/>
            </a:xfrm>
            <a:custGeom>
              <a:avLst/>
              <a:gdLst>
                <a:gd name="T0" fmla="*/ 18 w 412"/>
                <a:gd name="T1" fmla="*/ 3 h 122"/>
                <a:gd name="T2" fmla="*/ 18 w 412"/>
                <a:gd name="T3" fmla="*/ 3 h 122"/>
                <a:gd name="T4" fmla="*/ 18 w 412"/>
                <a:gd name="T5" fmla="*/ 4 h 122"/>
                <a:gd name="T6" fmla="*/ 18 w 412"/>
                <a:gd name="T7" fmla="*/ 4 h 122"/>
                <a:gd name="T8" fmla="*/ 18 w 412"/>
                <a:gd name="T9" fmla="*/ 4 h 122"/>
                <a:gd name="T10" fmla="*/ 18 w 412"/>
                <a:gd name="T11" fmla="*/ 4 h 122"/>
                <a:gd name="T12" fmla="*/ 18 w 412"/>
                <a:gd name="T13" fmla="*/ 5 h 122"/>
                <a:gd name="T14" fmla="*/ 18 w 412"/>
                <a:gd name="T15" fmla="*/ 5 h 122"/>
                <a:gd name="T16" fmla="*/ 17 w 412"/>
                <a:gd name="T17" fmla="*/ 5 h 122"/>
                <a:gd name="T18" fmla="*/ 17 w 412"/>
                <a:gd name="T19" fmla="*/ 5 h 122"/>
                <a:gd name="T20" fmla="*/ 17 w 412"/>
                <a:gd name="T21" fmla="*/ 5 h 122"/>
                <a:gd name="T22" fmla="*/ 17 w 412"/>
                <a:gd name="T23" fmla="*/ 6 h 122"/>
                <a:gd name="T24" fmla="*/ 17 w 412"/>
                <a:gd name="T25" fmla="*/ 6 h 122"/>
                <a:gd name="T26" fmla="*/ 17 w 412"/>
                <a:gd name="T27" fmla="*/ 6 h 122"/>
                <a:gd name="T28" fmla="*/ 16 w 412"/>
                <a:gd name="T29" fmla="*/ 6 h 122"/>
                <a:gd name="T30" fmla="*/ 16 w 412"/>
                <a:gd name="T31" fmla="*/ 6 h 122"/>
                <a:gd name="T32" fmla="*/ 16 w 412"/>
                <a:gd name="T33" fmla="*/ 6 h 122"/>
                <a:gd name="T34" fmla="*/ 2 w 412"/>
                <a:gd name="T35" fmla="*/ 6 h 122"/>
                <a:gd name="T36" fmla="*/ 2 w 412"/>
                <a:gd name="T37" fmla="*/ 6 h 122"/>
                <a:gd name="T38" fmla="*/ 2 w 412"/>
                <a:gd name="T39" fmla="*/ 6 h 122"/>
                <a:gd name="T40" fmla="*/ 1 w 412"/>
                <a:gd name="T41" fmla="*/ 6 h 122"/>
                <a:gd name="T42" fmla="*/ 1 w 412"/>
                <a:gd name="T43" fmla="*/ 6 h 122"/>
                <a:gd name="T44" fmla="*/ 1 w 412"/>
                <a:gd name="T45" fmla="*/ 6 h 122"/>
                <a:gd name="T46" fmla="*/ 1 w 412"/>
                <a:gd name="T47" fmla="*/ 5 h 122"/>
                <a:gd name="T48" fmla="*/ 1 w 412"/>
                <a:gd name="T49" fmla="*/ 5 h 122"/>
                <a:gd name="T50" fmla="*/ 1 w 412"/>
                <a:gd name="T51" fmla="*/ 5 h 122"/>
                <a:gd name="T52" fmla="*/ 0 w 412"/>
                <a:gd name="T53" fmla="*/ 5 h 122"/>
                <a:gd name="T54" fmla="*/ 0 w 412"/>
                <a:gd name="T55" fmla="*/ 5 h 122"/>
                <a:gd name="T56" fmla="*/ 0 w 412"/>
                <a:gd name="T57" fmla="*/ 4 h 122"/>
                <a:gd name="T58" fmla="*/ 0 w 412"/>
                <a:gd name="T59" fmla="*/ 4 h 122"/>
                <a:gd name="T60" fmla="*/ 0 w 412"/>
                <a:gd name="T61" fmla="*/ 4 h 122"/>
                <a:gd name="T62" fmla="*/ 0 w 412"/>
                <a:gd name="T63" fmla="*/ 4 h 122"/>
                <a:gd name="T64" fmla="*/ 0 w 412"/>
                <a:gd name="T65" fmla="*/ 3 h 122"/>
                <a:gd name="T66" fmla="*/ 0 w 412"/>
                <a:gd name="T67" fmla="*/ 3 h 122"/>
                <a:gd name="T68" fmla="*/ 0 w 412"/>
                <a:gd name="T69" fmla="*/ 0 h 122"/>
                <a:gd name="T70" fmla="*/ 18 w 412"/>
                <a:gd name="T71" fmla="*/ 0 h 122"/>
                <a:gd name="T72" fmla="*/ 18 w 412"/>
                <a:gd name="T73" fmla="*/ 3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2"/>
                <a:gd name="T112" fmla="*/ 0 h 122"/>
                <a:gd name="T113" fmla="*/ 412 w 412"/>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2" h="122">
                  <a:moveTo>
                    <a:pt x="412" y="61"/>
                  </a:moveTo>
                  <a:lnTo>
                    <a:pt x="411" y="67"/>
                  </a:lnTo>
                  <a:lnTo>
                    <a:pt x="411" y="73"/>
                  </a:lnTo>
                  <a:lnTo>
                    <a:pt x="410" y="78"/>
                  </a:lnTo>
                  <a:lnTo>
                    <a:pt x="408" y="84"/>
                  </a:lnTo>
                  <a:lnTo>
                    <a:pt x="406" y="90"/>
                  </a:lnTo>
                  <a:lnTo>
                    <a:pt x="403" y="95"/>
                  </a:lnTo>
                  <a:lnTo>
                    <a:pt x="401" y="100"/>
                  </a:lnTo>
                  <a:lnTo>
                    <a:pt x="398" y="104"/>
                  </a:lnTo>
                  <a:lnTo>
                    <a:pt x="395" y="108"/>
                  </a:lnTo>
                  <a:lnTo>
                    <a:pt x="391" y="111"/>
                  </a:lnTo>
                  <a:lnTo>
                    <a:pt x="387" y="114"/>
                  </a:lnTo>
                  <a:lnTo>
                    <a:pt x="383" y="117"/>
                  </a:lnTo>
                  <a:lnTo>
                    <a:pt x="379" y="119"/>
                  </a:lnTo>
                  <a:lnTo>
                    <a:pt x="374" y="120"/>
                  </a:lnTo>
                  <a:lnTo>
                    <a:pt x="369" y="121"/>
                  </a:lnTo>
                  <a:lnTo>
                    <a:pt x="363" y="122"/>
                  </a:lnTo>
                  <a:lnTo>
                    <a:pt x="48" y="122"/>
                  </a:lnTo>
                  <a:lnTo>
                    <a:pt x="42" y="121"/>
                  </a:lnTo>
                  <a:lnTo>
                    <a:pt x="37" y="120"/>
                  </a:lnTo>
                  <a:lnTo>
                    <a:pt x="33" y="119"/>
                  </a:lnTo>
                  <a:lnTo>
                    <a:pt x="28" y="117"/>
                  </a:lnTo>
                  <a:lnTo>
                    <a:pt x="24" y="114"/>
                  </a:lnTo>
                  <a:lnTo>
                    <a:pt x="20" y="111"/>
                  </a:lnTo>
                  <a:lnTo>
                    <a:pt x="16" y="108"/>
                  </a:lnTo>
                  <a:lnTo>
                    <a:pt x="13" y="104"/>
                  </a:lnTo>
                  <a:lnTo>
                    <a:pt x="10" y="100"/>
                  </a:lnTo>
                  <a:lnTo>
                    <a:pt x="7" y="95"/>
                  </a:lnTo>
                  <a:lnTo>
                    <a:pt x="5" y="90"/>
                  </a:lnTo>
                  <a:lnTo>
                    <a:pt x="3" y="84"/>
                  </a:lnTo>
                  <a:lnTo>
                    <a:pt x="1" y="78"/>
                  </a:lnTo>
                  <a:lnTo>
                    <a:pt x="0" y="73"/>
                  </a:lnTo>
                  <a:lnTo>
                    <a:pt x="0" y="67"/>
                  </a:lnTo>
                  <a:lnTo>
                    <a:pt x="0" y="61"/>
                  </a:lnTo>
                  <a:lnTo>
                    <a:pt x="2" y="0"/>
                  </a:lnTo>
                  <a:lnTo>
                    <a:pt x="409" y="0"/>
                  </a:lnTo>
                  <a:lnTo>
                    <a:pt x="412" y="61"/>
                  </a:lnTo>
                  <a:close/>
                </a:path>
              </a:pathLst>
            </a:custGeom>
            <a:solidFill>
              <a:srgbClr val="A9B6B5"/>
            </a:solidFill>
            <a:ln w="0">
              <a:solidFill>
                <a:srgbClr val="000000"/>
              </a:solidFill>
              <a:round/>
              <a:headEnd/>
              <a:tailEnd/>
            </a:ln>
          </p:spPr>
          <p:txBody>
            <a:bodyPr/>
            <a:lstStyle/>
            <a:p>
              <a:pPr algn="ctr"/>
              <a:endParaRPr lang="en-US" sz="1800"/>
            </a:p>
          </p:txBody>
        </p:sp>
        <p:sp>
          <p:nvSpPr>
            <p:cNvPr id="309444" name="Freeform 571"/>
            <p:cNvSpPr>
              <a:spLocks/>
            </p:cNvSpPr>
            <p:nvPr/>
          </p:nvSpPr>
          <p:spPr bwMode="auto">
            <a:xfrm>
              <a:off x="4668" y="1275"/>
              <a:ext cx="2" cy="9"/>
            </a:xfrm>
            <a:custGeom>
              <a:avLst/>
              <a:gdLst>
                <a:gd name="T0" fmla="*/ 1 w 41"/>
                <a:gd name="T1" fmla="*/ 9 h 200"/>
                <a:gd name="T2" fmla="*/ 1 w 41"/>
                <a:gd name="T3" fmla="*/ 9 h 200"/>
                <a:gd name="T4" fmla="*/ 1 w 41"/>
                <a:gd name="T5" fmla="*/ 9 h 200"/>
                <a:gd name="T6" fmla="*/ 2 w 41"/>
                <a:gd name="T7" fmla="*/ 9 h 200"/>
                <a:gd name="T8" fmla="*/ 2 w 41"/>
                <a:gd name="T9" fmla="*/ 9 h 200"/>
                <a:gd name="T10" fmla="*/ 2 w 41"/>
                <a:gd name="T11" fmla="*/ 9 h 200"/>
                <a:gd name="T12" fmla="*/ 2 w 41"/>
                <a:gd name="T13" fmla="*/ 8 h 200"/>
                <a:gd name="T14" fmla="*/ 2 w 41"/>
                <a:gd name="T15" fmla="*/ 8 h 200"/>
                <a:gd name="T16" fmla="*/ 2 w 41"/>
                <a:gd name="T17" fmla="*/ 1 h 200"/>
                <a:gd name="T18" fmla="*/ 2 w 41"/>
                <a:gd name="T19" fmla="*/ 1 h 200"/>
                <a:gd name="T20" fmla="*/ 2 w 41"/>
                <a:gd name="T21" fmla="*/ 0 h 200"/>
                <a:gd name="T22" fmla="*/ 2 w 41"/>
                <a:gd name="T23" fmla="*/ 0 h 200"/>
                <a:gd name="T24" fmla="*/ 2 w 41"/>
                <a:gd name="T25" fmla="*/ 0 h 200"/>
                <a:gd name="T26" fmla="*/ 2 w 41"/>
                <a:gd name="T27" fmla="*/ 0 h 200"/>
                <a:gd name="T28" fmla="*/ 1 w 41"/>
                <a:gd name="T29" fmla="*/ 0 h 200"/>
                <a:gd name="T30" fmla="*/ 1 w 41"/>
                <a:gd name="T31" fmla="*/ 0 h 200"/>
                <a:gd name="T32" fmla="*/ 1 w 41"/>
                <a:gd name="T33" fmla="*/ 0 h 200"/>
                <a:gd name="T34" fmla="*/ 1 w 41"/>
                <a:gd name="T35" fmla="*/ 0 h 200"/>
                <a:gd name="T36" fmla="*/ 1 w 41"/>
                <a:gd name="T37" fmla="*/ 0 h 200"/>
                <a:gd name="T38" fmla="*/ 1 w 41"/>
                <a:gd name="T39" fmla="*/ 0 h 200"/>
                <a:gd name="T40" fmla="*/ 0 w 41"/>
                <a:gd name="T41" fmla="*/ 0 h 200"/>
                <a:gd name="T42" fmla="*/ 0 w 41"/>
                <a:gd name="T43" fmla="*/ 0 h 200"/>
                <a:gd name="T44" fmla="*/ 0 w 41"/>
                <a:gd name="T45" fmla="*/ 0 h 200"/>
                <a:gd name="T46" fmla="*/ 0 w 41"/>
                <a:gd name="T47" fmla="*/ 1 h 200"/>
                <a:gd name="T48" fmla="*/ 0 w 41"/>
                <a:gd name="T49" fmla="*/ 1 h 200"/>
                <a:gd name="T50" fmla="*/ 0 w 41"/>
                <a:gd name="T51" fmla="*/ 8 h 200"/>
                <a:gd name="T52" fmla="*/ 0 w 41"/>
                <a:gd name="T53" fmla="*/ 8 h 200"/>
                <a:gd name="T54" fmla="*/ 0 w 41"/>
                <a:gd name="T55" fmla="*/ 8 h 200"/>
                <a:gd name="T56" fmla="*/ 0 w 41"/>
                <a:gd name="T57" fmla="*/ 8 h 200"/>
                <a:gd name="T58" fmla="*/ 0 w 41"/>
                <a:gd name="T59" fmla="*/ 9 h 200"/>
                <a:gd name="T60" fmla="*/ 1 w 41"/>
                <a:gd name="T61" fmla="*/ 9 h 200"/>
                <a:gd name="T62" fmla="*/ 1 w 41"/>
                <a:gd name="T63" fmla="*/ 9 h 200"/>
                <a:gd name="T64" fmla="*/ 1 w 41"/>
                <a:gd name="T65" fmla="*/ 9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0"/>
                <a:gd name="T101" fmla="*/ 41 w 41"/>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0">
                  <a:moveTo>
                    <a:pt x="23" y="200"/>
                  </a:moveTo>
                  <a:lnTo>
                    <a:pt x="24" y="199"/>
                  </a:lnTo>
                  <a:lnTo>
                    <a:pt x="26" y="199"/>
                  </a:lnTo>
                  <a:lnTo>
                    <a:pt x="27" y="199"/>
                  </a:lnTo>
                  <a:lnTo>
                    <a:pt x="29" y="198"/>
                  </a:lnTo>
                  <a:lnTo>
                    <a:pt x="30" y="197"/>
                  </a:lnTo>
                  <a:lnTo>
                    <a:pt x="32" y="196"/>
                  </a:lnTo>
                  <a:lnTo>
                    <a:pt x="33" y="195"/>
                  </a:lnTo>
                  <a:lnTo>
                    <a:pt x="34" y="194"/>
                  </a:lnTo>
                  <a:lnTo>
                    <a:pt x="35" y="192"/>
                  </a:lnTo>
                  <a:lnTo>
                    <a:pt x="37" y="191"/>
                  </a:lnTo>
                  <a:lnTo>
                    <a:pt x="38" y="189"/>
                  </a:lnTo>
                  <a:lnTo>
                    <a:pt x="39" y="188"/>
                  </a:lnTo>
                  <a:lnTo>
                    <a:pt x="40" y="186"/>
                  </a:lnTo>
                  <a:lnTo>
                    <a:pt x="40" y="184"/>
                  </a:lnTo>
                  <a:lnTo>
                    <a:pt x="40" y="182"/>
                  </a:lnTo>
                  <a:lnTo>
                    <a:pt x="41" y="181"/>
                  </a:lnTo>
                  <a:lnTo>
                    <a:pt x="41" y="20"/>
                  </a:lnTo>
                  <a:lnTo>
                    <a:pt x="40" y="16"/>
                  </a:lnTo>
                  <a:lnTo>
                    <a:pt x="40" y="15"/>
                  </a:lnTo>
                  <a:lnTo>
                    <a:pt x="40" y="13"/>
                  </a:lnTo>
                  <a:lnTo>
                    <a:pt x="39" y="11"/>
                  </a:lnTo>
                  <a:lnTo>
                    <a:pt x="38" y="9"/>
                  </a:lnTo>
                  <a:lnTo>
                    <a:pt x="37" y="8"/>
                  </a:lnTo>
                  <a:lnTo>
                    <a:pt x="35" y="6"/>
                  </a:lnTo>
                  <a:lnTo>
                    <a:pt x="34" y="5"/>
                  </a:lnTo>
                  <a:lnTo>
                    <a:pt x="33" y="4"/>
                  </a:lnTo>
                  <a:lnTo>
                    <a:pt x="32" y="3"/>
                  </a:lnTo>
                  <a:lnTo>
                    <a:pt x="30" y="2"/>
                  </a:lnTo>
                  <a:lnTo>
                    <a:pt x="29" y="1"/>
                  </a:lnTo>
                  <a:lnTo>
                    <a:pt x="27" y="0"/>
                  </a:lnTo>
                  <a:lnTo>
                    <a:pt x="26" y="0"/>
                  </a:lnTo>
                  <a:lnTo>
                    <a:pt x="24" y="0"/>
                  </a:lnTo>
                  <a:lnTo>
                    <a:pt x="23" y="0"/>
                  </a:lnTo>
                  <a:lnTo>
                    <a:pt x="21" y="0"/>
                  </a:lnTo>
                  <a:lnTo>
                    <a:pt x="19" y="0"/>
                  </a:lnTo>
                  <a:lnTo>
                    <a:pt x="17" y="0"/>
                  </a:lnTo>
                  <a:lnTo>
                    <a:pt x="16" y="1"/>
                  </a:lnTo>
                  <a:lnTo>
                    <a:pt x="14" y="2"/>
                  </a:lnTo>
                  <a:lnTo>
                    <a:pt x="13" y="3"/>
                  </a:lnTo>
                  <a:lnTo>
                    <a:pt x="11" y="4"/>
                  </a:lnTo>
                  <a:lnTo>
                    <a:pt x="10" y="5"/>
                  </a:lnTo>
                  <a:lnTo>
                    <a:pt x="9" y="6"/>
                  </a:lnTo>
                  <a:lnTo>
                    <a:pt x="8" y="8"/>
                  </a:lnTo>
                  <a:lnTo>
                    <a:pt x="7" y="9"/>
                  </a:lnTo>
                  <a:lnTo>
                    <a:pt x="7" y="11"/>
                  </a:lnTo>
                  <a:lnTo>
                    <a:pt x="6" y="13"/>
                  </a:lnTo>
                  <a:lnTo>
                    <a:pt x="6" y="15"/>
                  </a:lnTo>
                  <a:lnTo>
                    <a:pt x="6" y="16"/>
                  </a:lnTo>
                  <a:lnTo>
                    <a:pt x="6" y="20"/>
                  </a:lnTo>
                  <a:lnTo>
                    <a:pt x="0" y="167"/>
                  </a:lnTo>
                  <a:lnTo>
                    <a:pt x="0" y="169"/>
                  </a:lnTo>
                  <a:lnTo>
                    <a:pt x="0" y="171"/>
                  </a:lnTo>
                  <a:lnTo>
                    <a:pt x="1" y="174"/>
                  </a:lnTo>
                  <a:lnTo>
                    <a:pt x="2" y="176"/>
                  </a:lnTo>
                  <a:lnTo>
                    <a:pt x="3" y="180"/>
                  </a:lnTo>
                  <a:lnTo>
                    <a:pt x="4" y="182"/>
                  </a:lnTo>
                  <a:lnTo>
                    <a:pt x="6" y="185"/>
                  </a:lnTo>
                  <a:lnTo>
                    <a:pt x="7" y="188"/>
                  </a:lnTo>
                  <a:lnTo>
                    <a:pt x="9" y="190"/>
                  </a:lnTo>
                  <a:lnTo>
                    <a:pt x="11" y="192"/>
                  </a:lnTo>
                  <a:lnTo>
                    <a:pt x="13" y="194"/>
                  </a:lnTo>
                  <a:lnTo>
                    <a:pt x="15" y="196"/>
                  </a:lnTo>
                  <a:lnTo>
                    <a:pt x="17" y="197"/>
                  </a:lnTo>
                  <a:lnTo>
                    <a:pt x="19" y="199"/>
                  </a:lnTo>
                  <a:lnTo>
                    <a:pt x="21" y="199"/>
                  </a:lnTo>
                  <a:lnTo>
                    <a:pt x="23" y="200"/>
                  </a:lnTo>
                  <a:close/>
                </a:path>
              </a:pathLst>
            </a:custGeom>
            <a:solidFill>
              <a:srgbClr val="C2D5D7"/>
            </a:solidFill>
            <a:ln w="0">
              <a:solidFill>
                <a:srgbClr val="000000"/>
              </a:solidFill>
              <a:round/>
              <a:headEnd/>
              <a:tailEnd/>
            </a:ln>
          </p:spPr>
          <p:txBody>
            <a:bodyPr/>
            <a:lstStyle/>
            <a:p>
              <a:pPr algn="ctr"/>
              <a:endParaRPr lang="en-US" sz="1800"/>
            </a:p>
          </p:txBody>
        </p:sp>
        <p:sp>
          <p:nvSpPr>
            <p:cNvPr id="309445" name="Freeform 572"/>
            <p:cNvSpPr>
              <a:spLocks/>
            </p:cNvSpPr>
            <p:nvPr/>
          </p:nvSpPr>
          <p:spPr bwMode="auto">
            <a:xfrm>
              <a:off x="4689" y="1275"/>
              <a:ext cx="2" cy="9"/>
            </a:xfrm>
            <a:custGeom>
              <a:avLst/>
              <a:gdLst>
                <a:gd name="T0" fmla="*/ 1 w 46"/>
                <a:gd name="T1" fmla="*/ 9 h 208"/>
                <a:gd name="T2" fmla="*/ 1 w 46"/>
                <a:gd name="T3" fmla="*/ 9 h 208"/>
                <a:gd name="T4" fmla="*/ 1 w 46"/>
                <a:gd name="T5" fmla="*/ 9 h 208"/>
                <a:gd name="T6" fmla="*/ 1 w 46"/>
                <a:gd name="T7" fmla="*/ 9 h 208"/>
                <a:gd name="T8" fmla="*/ 2 w 46"/>
                <a:gd name="T9" fmla="*/ 8 h 208"/>
                <a:gd name="T10" fmla="*/ 2 w 46"/>
                <a:gd name="T11" fmla="*/ 8 h 208"/>
                <a:gd name="T12" fmla="*/ 2 w 46"/>
                <a:gd name="T13" fmla="*/ 8 h 208"/>
                <a:gd name="T14" fmla="*/ 2 w 46"/>
                <a:gd name="T15" fmla="*/ 8 h 208"/>
                <a:gd name="T16" fmla="*/ 2 w 46"/>
                <a:gd name="T17" fmla="*/ 1 h 208"/>
                <a:gd name="T18" fmla="*/ 1 w 46"/>
                <a:gd name="T19" fmla="*/ 1 h 208"/>
                <a:gd name="T20" fmla="*/ 1 w 46"/>
                <a:gd name="T21" fmla="*/ 0 h 208"/>
                <a:gd name="T22" fmla="*/ 1 w 46"/>
                <a:gd name="T23" fmla="*/ 0 h 208"/>
                <a:gd name="T24" fmla="*/ 1 w 46"/>
                <a:gd name="T25" fmla="*/ 0 h 208"/>
                <a:gd name="T26" fmla="*/ 1 w 46"/>
                <a:gd name="T27" fmla="*/ 0 h 208"/>
                <a:gd name="T28" fmla="*/ 1 w 46"/>
                <a:gd name="T29" fmla="*/ 0 h 208"/>
                <a:gd name="T30" fmla="*/ 1 w 46"/>
                <a:gd name="T31" fmla="*/ 0 h 208"/>
                <a:gd name="T32" fmla="*/ 1 w 46"/>
                <a:gd name="T33" fmla="*/ 0 h 208"/>
                <a:gd name="T34" fmla="*/ 1 w 46"/>
                <a:gd name="T35" fmla="*/ 0 h 208"/>
                <a:gd name="T36" fmla="*/ 0 w 46"/>
                <a:gd name="T37" fmla="*/ 0 h 208"/>
                <a:gd name="T38" fmla="*/ 0 w 46"/>
                <a:gd name="T39" fmla="*/ 0 h 208"/>
                <a:gd name="T40" fmla="*/ 0 w 46"/>
                <a:gd name="T41" fmla="*/ 0 h 208"/>
                <a:gd name="T42" fmla="*/ 0 w 46"/>
                <a:gd name="T43" fmla="*/ 0 h 208"/>
                <a:gd name="T44" fmla="*/ 0 w 46"/>
                <a:gd name="T45" fmla="*/ 1 h 208"/>
                <a:gd name="T46" fmla="*/ 0 w 46"/>
                <a:gd name="T47" fmla="*/ 1 h 208"/>
                <a:gd name="T48" fmla="*/ 0 w 46"/>
                <a:gd name="T49" fmla="*/ 1 h 208"/>
                <a:gd name="T50" fmla="*/ 0 w 46"/>
                <a:gd name="T51" fmla="*/ 8 h 208"/>
                <a:gd name="T52" fmla="*/ 0 w 46"/>
                <a:gd name="T53" fmla="*/ 8 h 208"/>
                <a:gd name="T54" fmla="*/ 0 w 46"/>
                <a:gd name="T55" fmla="*/ 9 h 208"/>
                <a:gd name="T56" fmla="*/ 0 w 46"/>
                <a:gd name="T57" fmla="*/ 9 h 208"/>
                <a:gd name="T58" fmla="*/ 0 w 46"/>
                <a:gd name="T59" fmla="*/ 9 h 208"/>
                <a:gd name="T60" fmla="*/ 0 w 46"/>
                <a:gd name="T61" fmla="*/ 9 h 208"/>
                <a:gd name="T62" fmla="*/ 1 w 46"/>
                <a:gd name="T63" fmla="*/ 9 h 208"/>
                <a:gd name="T64" fmla="*/ 1 w 46"/>
                <a:gd name="T65" fmla="*/ 9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208"/>
                <a:gd name="T101" fmla="*/ 46 w 46"/>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208">
                  <a:moveTo>
                    <a:pt x="17" y="208"/>
                  </a:moveTo>
                  <a:lnTo>
                    <a:pt x="18" y="207"/>
                  </a:lnTo>
                  <a:lnTo>
                    <a:pt x="21" y="207"/>
                  </a:lnTo>
                  <a:lnTo>
                    <a:pt x="24" y="205"/>
                  </a:lnTo>
                  <a:lnTo>
                    <a:pt x="26" y="204"/>
                  </a:lnTo>
                  <a:lnTo>
                    <a:pt x="28" y="202"/>
                  </a:lnTo>
                  <a:lnTo>
                    <a:pt x="31" y="200"/>
                  </a:lnTo>
                  <a:lnTo>
                    <a:pt x="33" y="198"/>
                  </a:lnTo>
                  <a:lnTo>
                    <a:pt x="35" y="196"/>
                  </a:lnTo>
                  <a:lnTo>
                    <a:pt x="37" y="193"/>
                  </a:lnTo>
                  <a:lnTo>
                    <a:pt x="39" y="191"/>
                  </a:lnTo>
                  <a:lnTo>
                    <a:pt x="41" y="188"/>
                  </a:lnTo>
                  <a:lnTo>
                    <a:pt x="43" y="186"/>
                  </a:lnTo>
                  <a:lnTo>
                    <a:pt x="44" y="182"/>
                  </a:lnTo>
                  <a:lnTo>
                    <a:pt x="45" y="180"/>
                  </a:lnTo>
                  <a:lnTo>
                    <a:pt x="45" y="177"/>
                  </a:lnTo>
                  <a:lnTo>
                    <a:pt x="46" y="176"/>
                  </a:lnTo>
                  <a:lnTo>
                    <a:pt x="35" y="19"/>
                  </a:lnTo>
                  <a:lnTo>
                    <a:pt x="34" y="16"/>
                  </a:lnTo>
                  <a:lnTo>
                    <a:pt x="34" y="15"/>
                  </a:lnTo>
                  <a:lnTo>
                    <a:pt x="34" y="13"/>
                  </a:lnTo>
                  <a:lnTo>
                    <a:pt x="33" y="11"/>
                  </a:lnTo>
                  <a:lnTo>
                    <a:pt x="33" y="9"/>
                  </a:lnTo>
                  <a:lnTo>
                    <a:pt x="32" y="8"/>
                  </a:lnTo>
                  <a:lnTo>
                    <a:pt x="31" y="6"/>
                  </a:lnTo>
                  <a:lnTo>
                    <a:pt x="30" y="5"/>
                  </a:lnTo>
                  <a:lnTo>
                    <a:pt x="29" y="4"/>
                  </a:lnTo>
                  <a:lnTo>
                    <a:pt x="27" y="3"/>
                  </a:lnTo>
                  <a:lnTo>
                    <a:pt x="26" y="2"/>
                  </a:lnTo>
                  <a:lnTo>
                    <a:pt x="24" y="1"/>
                  </a:lnTo>
                  <a:lnTo>
                    <a:pt x="23" y="0"/>
                  </a:lnTo>
                  <a:lnTo>
                    <a:pt x="20" y="0"/>
                  </a:lnTo>
                  <a:lnTo>
                    <a:pt x="18" y="0"/>
                  </a:lnTo>
                  <a:lnTo>
                    <a:pt x="17" y="0"/>
                  </a:lnTo>
                  <a:lnTo>
                    <a:pt x="15" y="0"/>
                  </a:lnTo>
                  <a:lnTo>
                    <a:pt x="13" y="0"/>
                  </a:lnTo>
                  <a:lnTo>
                    <a:pt x="12" y="0"/>
                  </a:lnTo>
                  <a:lnTo>
                    <a:pt x="10" y="1"/>
                  </a:lnTo>
                  <a:lnTo>
                    <a:pt x="9" y="2"/>
                  </a:lnTo>
                  <a:lnTo>
                    <a:pt x="7" y="3"/>
                  </a:lnTo>
                  <a:lnTo>
                    <a:pt x="6" y="4"/>
                  </a:lnTo>
                  <a:lnTo>
                    <a:pt x="5" y="5"/>
                  </a:lnTo>
                  <a:lnTo>
                    <a:pt x="4" y="7"/>
                  </a:lnTo>
                  <a:lnTo>
                    <a:pt x="3" y="8"/>
                  </a:lnTo>
                  <a:lnTo>
                    <a:pt x="2" y="10"/>
                  </a:lnTo>
                  <a:lnTo>
                    <a:pt x="1" y="12"/>
                  </a:lnTo>
                  <a:lnTo>
                    <a:pt x="0" y="14"/>
                  </a:lnTo>
                  <a:lnTo>
                    <a:pt x="0" y="17"/>
                  </a:lnTo>
                  <a:lnTo>
                    <a:pt x="0" y="19"/>
                  </a:lnTo>
                  <a:lnTo>
                    <a:pt x="0" y="22"/>
                  </a:lnTo>
                  <a:lnTo>
                    <a:pt x="0" y="192"/>
                  </a:lnTo>
                  <a:lnTo>
                    <a:pt x="0" y="193"/>
                  </a:lnTo>
                  <a:lnTo>
                    <a:pt x="0" y="194"/>
                  </a:lnTo>
                  <a:lnTo>
                    <a:pt x="0" y="196"/>
                  </a:lnTo>
                  <a:lnTo>
                    <a:pt x="1" y="197"/>
                  </a:lnTo>
                  <a:lnTo>
                    <a:pt x="2" y="199"/>
                  </a:lnTo>
                  <a:lnTo>
                    <a:pt x="3" y="200"/>
                  </a:lnTo>
                  <a:lnTo>
                    <a:pt x="4" y="201"/>
                  </a:lnTo>
                  <a:lnTo>
                    <a:pt x="5" y="203"/>
                  </a:lnTo>
                  <a:lnTo>
                    <a:pt x="6" y="204"/>
                  </a:lnTo>
                  <a:lnTo>
                    <a:pt x="7" y="205"/>
                  </a:lnTo>
                  <a:lnTo>
                    <a:pt x="9" y="205"/>
                  </a:lnTo>
                  <a:lnTo>
                    <a:pt x="10" y="206"/>
                  </a:lnTo>
                  <a:lnTo>
                    <a:pt x="12" y="207"/>
                  </a:lnTo>
                  <a:lnTo>
                    <a:pt x="13" y="207"/>
                  </a:lnTo>
                  <a:lnTo>
                    <a:pt x="15" y="207"/>
                  </a:lnTo>
                  <a:lnTo>
                    <a:pt x="17" y="208"/>
                  </a:lnTo>
                  <a:close/>
                </a:path>
              </a:pathLst>
            </a:custGeom>
            <a:solidFill>
              <a:srgbClr val="C2D5D7"/>
            </a:solidFill>
            <a:ln w="0">
              <a:solidFill>
                <a:srgbClr val="000000"/>
              </a:solidFill>
              <a:round/>
              <a:headEnd/>
              <a:tailEnd/>
            </a:ln>
          </p:spPr>
          <p:txBody>
            <a:bodyPr/>
            <a:lstStyle/>
            <a:p>
              <a:pPr algn="ctr"/>
              <a:endParaRPr lang="en-US" sz="1800"/>
            </a:p>
          </p:txBody>
        </p:sp>
        <p:sp>
          <p:nvSpPr>
            <p:cNvPr id="309446" name="Freeform 573"/>
            <p:cNvSpPr>
              <a:spLocks/>
            </p:cNvSpPr>
            <p:nvPr/>
          </p:nvSpPr>
          <p:spPr bwMode="auto">
            <a:xfrm>
              <a:off x="4670" y="1274"/>
              <a:ext cx="18" cy="5"/>
            </a:xfrm>
            <a:custGeom>
              <a:avLst/>
              <a:gdLst>
                <a:gd name="T0" fmla="*/ 16 w 422"/>
                <a:gd name="T1" fmla="*/ 5 h 99"/>
                <a:gd name="T2" fmla="*/ 17 w 422"/>
                <a:gd name="T3" fmla="*/ 5 h 99"/>
                <a:gd name="T4" fmla="*/ 17 w 422"/>
                <a:gd name="T5" fmla="*/ 5 h 99"/>
                <a:gd name="T6" fmla="*/ 17 w 422"/>
                <a:gd name="T7" fmla="*/ 5 h 99"/>
                <a:gd name="T8" fmla="*/ 18 w 422"/>
                <a:gd name="T9" fmla="*/ 4 h 99"/>
                <a:gd name="T10" fmla="*/ 18 w 422"/>
                <a:gd name="T11" fmla="*/ 4 h 99"/>
                <a:gd name="T12" fmla="*/ 18 w 422"/>
                <a:gd name="T13" fmla="*/ 4 h 99"/>
                <a:gd name="T14" fmla="*/ 18 w 422"/>
                <a:gd name="T15" fmla="*/ 3 h 99"/>
                <a:gd name="T16" fmla="*/ 18 w 422"/>
                <a:gd name="T17" fmla="*/ 2 h 99"/>
                <a:gd name="T18" fmla="*/ 18 w 422"/>
                <a:gd name="T19" fmla="*/ 1 h 99"/>
                <a:gd name="T20" fmla="*/ 18 w 422"/>
                <a:gd name="T21" fmla="*/ 1 h 99"/>
                <a:gd name="T22" fmla="*/ 18 w 422"/>
                <a:gd name="T23" fmla="*/ 1 h 99"/>
                <a:gd name="T24" fmla="*/ 17 w 422"/>
                <a:gd name="T25" fmla="*/ 0 h 99"/>
                <a:gd name="T26" fmla="*/ 17 w 422"/>
                <a:gd name="T27" fmla="*/ 0 h 99"/>
                <a:gd name="T28" fmla="*/ 17 w 422"/>
                <a:gd name="T29" fmla="*/ 0 h 99"/>
                <a:gd name="T30" fmla="*/ 16 w 422"/>
                <a:gd name="T31" fmla="*/ 0 h 99"/>
                <a:gd name="T32" fmla="*/ 16 w 422"/>
                <a:gd name="T33" fmla="*/ 0 h 99"/>
                <a:gd name="T34" fmla="*/ 2 w 422"/>
                <a:gd name="T35" fmla="*/ 0 h 99"/>
                <a:gd name="T36" fmla="*/ 1 w 422"/>
                <a:gd name="T37" fmla="*/ 0 h 99"/>
                <a:gd name="T38" fmla="*/ 1 w 422"/>
                <a:gd name="T39" fmla="*/ 0 h 99"/>
                <a:gd name="T40" fmla="*/ 1 w 422"/>
                <a:gd name="T41" fmla="*/ 0 h 99"/>
                <a:gd name="T42" fmla="*/ 0 w 422"/>
                <a:gd name="T43" fmla="*/ 1 h 99"/>
                <a:gd name="T44" fmla="*/ 0 w 422"/>
                <a:gd name="T45" fmla="*/ 1 h 99"/>
                <a:gd name="T46" fmla="*/ 0 w 422"/>
                <a:gd name="T47" fmla="*/ 1 h 99"/>
                <a:gd name="T48" fmla="*/ 0 w 422"/>
                <a:gd name="T49" fmla="*/ 1 h 99"/>
                <a:gd name="T50" fmla="*/ 0 w 422"/>
                <a:gd name="T51" fmla="*/ 3 h 99"/>
                <a:gd name="T52" fmla="*/ 0 w 422"/>
                <a:gd name="T53" fmla="*/ 4 h 99"/>
                <a:gd name="T54" fmla="*/ 0 w 422"/>
                <a:gd name="T55" fmla="*/ 4 h 99"/>
                <a:gd name="T56" fmla="*/ 0 w 422"/>
                <a:gd name="T57" fmla="*/ 4 h 99"/>
                <a:gd name="T58" fmla="*/ 1 w 422"/>
                <a:gd name="T59" fmla="*/ 4 h 99"/>
                <a:gd name="T60" fmla="*/ 1 w 422"/>
                <a:gd name="T61" fmla="*/ 5 h 99"/>
                <a:gd name="T62" fmla="*/ 1 w 422"/>
                <a:gd name="T63" fmla="*/ 5 h 99"/>
                <a:gd name="T64" fmla="*/ 2 w 422"/>
                <a:gd name="T65" fmla="*/ 5 h 99"/>
                <a:gd name="T66" fmla="*/ 2 w 422"/>
                <a:gd name="T67" fmla="*/ 5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2"/>
                <a:gd name="T103" fmla="*/ 0 h 99"/>
                <a:gd name="T104" fmla="*/ 422 w 422"/>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2" h="99">
                  <a:moveTo>
                    <a:pt x="377" y="99"/>
                  </a:moveTo>
                  <a:lnTo>
                    <a:pt x="381" y="98"/>
                  </a:lnTo>
                  <a:lnTo>
                    <a:pt x="386" y="98"/>
                  </a:lnTo>
                  <a:lnTo>
                    <a:pt x="390" y="97"/>
                  </a:lnTo>
                  <a:lnTo>
                    <a:pt x="394" y="96"/>
                  </a:lnTo>
                  <a:lnTo>
                    <a:pt x="398" y="95"/>
                  </a:lnTo>
                  <a:lnTo>
                    <a:pt x="401" y="93"/>
                  </a:lnTo>
                  <a:lnTo>
                    <a:pt x="405" y="91"/>
                  </a:lnTo>
                  <a:lnTo>
                    <a:pt x="408" y="89"/>
                  </a:lnTo>
                  <a:lnTo>
                    <a:pt x="411" y="87"/>
                  </a:lnTo>
                  <a:lnTo>
                    <a:pt x="414" y="85"/>
                  </a:lnTo>
                  <a:lnTo>
                    <a:pt x="416" y="82"/>
                  </a:lnTo>
                  <a:lnTo>
                    <a:pt x="418" y="79"/>
                  </a:lnTo>
                  <a:lnTo>
                    <a:pt x="420" y="75"/>
                  </a:lnTo>
                  <a:lnTo>
                    <a:pt x="421" y="72"/>
                  </a:lnTo>
                  <a:lnTo>
                    <a:pt x="421" y="69"/>
                  </a:lnTo>
                  <a:lnTo>
                    <a:pt x="422" y="66"/>
                  </a:lnTo>
                  <a:lnTo>
                    <a:pt x="422" y="31"/>
                  </a:lnTo>
                  <a:lnTo>
                    <a:pt x="421" y="27"/>
                  </a:lnTo>
                  <a:lnTo>
                    <a:pt x="421" y="24"/>
                  </a:lnTo>
                  <a:lnTo>
                    <a:pt x="420" y="21"/>
                  </a:lnTo>
                  <a:lnTo>
                    <a:pt x="418" y="18"/>
                  </a:lnTo>
                  <a:lnTo>
                    <a:pt x="416" y="16"/>
                  </a:lnTo>
                  <a:lnTo>
                    <a:pt x="414" y="13"/>
                  </a:lnTo>
                  <a:lnTo>
                    <a:pt x="411" y="11"/>
                  </a:lnTo>
                  <a:lnTo>
                    <a:pt x="408" y="9"/>
                  </a:lnTo>
                  <a:lnTo>
                    <a:pt x="405" y="7"/>
                  </a:lnTo>
                  <a:lnTo>
                    <a:pt x="401" y="5"/>
                  </a:lnTo>
                  <a:lnTo>
                    <a:pt x="398" y="3"/>
                  </a:lnTo>
                  <a:lnTo>
                    <a:pt x="394" y="2"/>
                  </a:lnTo>
                  <a:lnTo>
                    <a:pt x="390" y="1"/>
                  </a:lnTo>
                  <a:lnTo>
                    <a:pt x="386" y="0"/>
                  </a:lnTo>
                  <a:lnTo>
                    <a:pt x="381" y="0"/>
                  </a:lnTo>
                  <a:lnTo>
                    <a:pt x="377" y="0"/>
                  </a:lnTo>
                  <a:lnTo>
                    <a:pt x="46" y="0"/>
                  </a:lnTo>
                  <a:lnTo>
                    <a:pt x="41" y="0"/>
                  </a:lnTo>
                  <a:lnTo>
                    <a:pt x="36" y="0"/>
                  </a:lnTo>
                  <a:lnTo>
                    <a:pt x="32" y="1"/>
                  </a:lnTo>
                  <a:lnTo>
                    <a:pt x="28" y="2"/>
                  </a:lnTo>
                  <a:lnTo>
                    <a:pt x="23" y="3"/>
                  </a:lnTo>
                  <a:lnTo>
                    <a:pt x="19" y="5"/>
                  </a:lnTo>
                  <a:lnTo>
                    <a:pt x="16" y="7"/>
                  </a:lnTo>
                  <a:lnTo>
                    <a:pt x="13" y="9"/>
                  </a:lnTo>
                  <a:lnTo>
                    <a:pt x="10" y="11"/>
                  </a:lnTo>
                  <a:lnTo>
                    <a:pt x="7" y="13"/>
                  </a:lnTo>
                  <a:lnTo>
                    <a:pt x="5" y="16"/>
                  </a:lnTo>
                  <a:lnTo>
                    <a:pt x="3" y="18"/>
                  </a:lnTo>
                  <a:lnTo>
                    <a:pt x="2" y="21"/>
                  </a:lnTo>
                  <a:lnTo>
                    <a:pt x="0" y="24"/>
                  </a:lnTo>
                  <a:lnTo>
                    <a:pt x="0" y="27"/>
                  </a:lnTo>
                  <a:lnTo>
                    <a:pt x="0" y="31"/>
                  </a:lnTo>
                  <a:lnTo>
                    <a:pt x="0" y="66"/>
                  </a:lnTo>
                  <a:lnTo>
                    <a:pt x="0" y="69"/>
                  </a:lnTo>
                  <a:lnTo>
                    <a:pt x="0" y="72"/>
                  </a:lnTo>
                  <a:lnTo>
                    <a:pt x="2" y="75"/>
                  </a:lnTo>
                  <a:lnTo>
                    <a:pt x="3" y="79"/>
                  </a:lnTo>
                  <a:lnTo>
                    <a:pt x="5" y="82"/>
                  </a:lnTo>
                  <a:lnTo>
                    <a:pt x="7" y="85"/>
                  </a:lnTo>
                  <a:lnTo>
                    <a:pt x="10" y="87"/>
                  </a:lnTo>
                  <a:lnTo>
                    <a:pt x="13" y="89"/>
                  </a:lnTo>
                  <a:lnTo>
                    <a:pt x="16" y="91"/>
                  </a:lnTo>
                  <a:lnTo>
                    <a:pt x="19" y="93"/>
                  </a:lnTo>
                  <a:lnTo>
                    <a:pt x="23" y="95"/>
                  </a:lnTo>
                  <a:lnTo>
                    <a:pt x="28" y="96"/>
                  </a:lnTo>
                  <a:lnTo>
                    <a:pt x="32" y="97"/>
                  </a:lnTo>
                  <a:lnTo>
                    <a:pt x="36" y="98"/>
                  </a:lnTo>
                  <a:lnTo>
                    <a:pt x="41" y="98"/>
                  </a:lnTo>
                  <a:lnTo>
                    <a:pt x="46" y="99"/>
                  </a:lnTo>
                  <a:lnTo>
                    <a:pt x="377" y="99"/>
                  </a:lnTo>
                  <a:close/>
                </a:path>
              </a:pathLst>
            </a:custGeom>
            <a:solidFill>
              <a:srgbClr val="CED9D9"/>
            </a:solidFill>
            <a:ln w="0">
              <a:solidFill>
                <a:srgbClr val="000000"/>
              </a:solidFill>
              <a:round/>
              <a:headEnd/>
              <a:tailEnd/>
            </a:ln>
          </p:spPr>
          <p:txBody>
            <a:bodyPr/>
            <a:lstStyle/>
            <a:p>
              <a:pPr algn="ctr"/>
              <a:endParaRPr lang="en-US" sz="1800"/>
            </a:p>
          </p:txBody>
        </p:sp>
      </p:grpSp>
      <p:graphicFrame>
        <p:nvGraphicFramePr>
          <p:cNvPr id="309251" name="Object 3"/>
          <p:cNvGraphicFramePr>
            <a:graphicFrameLocks noChangeAspect="1"/>
          </p:cNvGraphicFramePr>
          <p:nvPr/>
        </p:nvGraphicFramePr>
        <p:xfrm>
          <a:off x="4110038" y="1341438"/>
          <a:ext cx="879475" cy="914400"/>
        </p:xfrm>
        <a:graphic>
          <a:graphicData uri="http://schemas.openxmlformats.org/presentationml/2006/ole">
            <mc:AlternateContent xmlns:mc="http://schemas.openxmlformats.org/markup-compatibility/2006">
              <mc:Choice xmlns:v="urn:schemas-microsoft-com:vml" Requires="v">
                <p:oleObj spid="_x0000_s309258" name="Clip" r:id="rId8" imgW="3985920" imgH="4144680" progId="">
                  <p:embed/>
                </p:oleObj>
              </mc:Choice>
              <mc:Fallback>
                <p:oleObj name="Clip" r:id="rId8" imgW="3985920" imgH="4144680" progId="">
                  <p:embed/>
                  <p:pic>
                    <p:nvPicPr>
                      <p:cNvPr id="0"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10038" y="1341438"/>
                        <a:ext cx="879475" cy="914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263" name="Text Box 575"/>
          <p:cNvSpPr txBox="1">
            <a:spLocks noChangeArrowheads="1"/>
          </p:cNvSpPr>
          <p:nvPr/>
        </p:nvSpPr>
        <p:spPr bwMode="auto">
          <a:xfrm>
            <a:off x="946150" y="1219200"/>
            <a:ext cx="1749425" cy="369888"/>
          </a:xfrm>
          <a:prstGeom prst="rect">
            <a:avLst/>
          </a:prstGeom>
          <a:noFill/>
          <a:ln w="9525">
            <a:noFill/>
            <a:miter lim="800000"/>
            <a:headEnd/>
            <a:tailEnd/>
          </a:ln>
        </p:spPr>
        <p:txBody>
          <a:bodyPr wrap="none">
            <a:spAutoFit/>
          </a:bodyPr>
          <a:lstStyle/>
          <a:p>
            <a:pPr algn="ctr"/>
            <a:r>
              <a:rPr lang="de-DE" sz="1800"/>
              <a:t>mobile terminal</a:t>
            </a:r>
          </a:p>
        </p:txBody>
      </p:sp>
      <p:sp>
        <p:nvSpPr>
          <p:cNvPr id="309264" name="Text Box 576"/>
          <p:cNvSpPr txBox="1">
            <a:spLocks noChangeArrowheads="1"/>
          </p:cNvSpPr>
          <p:nvPr/>
        </p:nvSpPr>
        <p:spPr bwMode="auto">
          <a:xfrm>
            <a:off x="3381375" y="3614738"/>
            <a:ext cx="1466850" cy="369887"/>
          </a:xfrm>
          <a:prstGeom prst="rect">
            <a:avLst/>
          </a:prstGeom>
          <a:noFill/>
          <a:ln w="9525">
            <a:noFill/>
            <a:miter lim="800000"/>
            <a:headEnd/>
            <a:tailEnd/>
          </a:ln>
        </p:spPr>
        <p:txBody>
          <a:bodyPr wrap="none">
            <a:spAutoFit/>
          </a:bodyPr>
          <a:lstStyle/>
          <a:p>
            <a:pPr algn="ctr"/>
            <a:r>
              <a:rPr lang="en-US" sz="1800"/>
              <a:t>access point</a:t>
            </a:r>
          </a:p>
        </p:txBody>
      </p:sp>
      <p:sp>
        <p:nvSpPr>
          <p:cNvPr id="309265" name="Text Box 577"/>
          <p:cNvSpPr txBox="1">
            <a:spLocks noChangeArrowheads="1"/>
          </p:cNvSpPr>
          <p:nvPr/>
        </p:nvSpPr>
        <p:spPr bwMode="auto">
          <a:xfrm>
            <a:off x="4197350" y="981075"/>
            <a:ext cx="825500" cy="369888"/>
          </a:xfrm>
          <a:prstGeom prst="rect">
            <a:avLst/>
          </a:prstGeom>
          <a:noFill/>
          <a:ln w="9525">
            <a:noFill/>
            <a:miter lim="800000"/>
            <a:headEnd/>
            <a:tailEnd/>
          </a:ln>
        </p:spPr>
        <p:txBody>
          <a:bodyPr wrap="none">
            <a:spAutoFit/>
          </a:bodyPr>
          <a:lstStyle/>
          <a:p>
            <a:pPr algn="ctr"/>
            <a:r>
              <a:rPr lang="de-DE" sz="1800"/>
              <a:t>server</a:t>
            </a:r>
          </a:p>
        </p:txBody>
      </p:sp>
      <p:sp>
        <p:nvSpPr>
          <p:cNvPr id="309266" name="Text Box 578"/>
          <p:cNvSpPr txBox="1">
            <a:spLocks noChangeArrowheads="1"/>
          </p:cNvSpPr>
          <p:nvPr/>
        </p:nvSpPr>
        <p:spPr bwMode="auto">
          <a:xfrm>
            <a:off x="5649913" y="1052513"/>
            <a:ext cx="1557337" cy="369887"/>
          </a:xfrm>
          <a:prstGeom prst="rect">
            <a:avLst/>
          </a:prstGeom>
          <a:noFill/>
          <a:ln w="9525">
            <a:noFill/>
            <a:miter lim="800000"/>
            <a:headEnd/>
            <a:tailEnd/>
          </a:ln>
        </p:spPr>
        <p:txBody>
          <a:bodyPr wrap="none">
            <a:spAutoFit/>
          </a:bodyPr>
          <a:lstStyle/>
          <a:p>
            <a:pPr algn="ctr"/>
            <a:r>
              <a:rPr lang="de-DE" sz="1800"/>
              <a:t>fixed terminal</a:t>
            </a:r>
          </a:p>
        </p:txBody>
      </p:sp>
      <p:sp>
        <p:nvSpPr>
          <p:cNvPr id="309267" name="Rectangle 579"/>
          <p:cNvSpPr>
            <a:spLocks noChangeArrowheads="1"/>
          </p:cNvSpPr>
          <p:nvPr/>
        </p:nvSpPr>
        <p:spPr bwMode="auto">
          <a:xfrm>
            <a:off x="762000" y="3352800"/>
            <a:ext cx="1676400" cy="381000"/>
          </a:xfrm>
          <a:prstGeom prst="rect">
            <a:avLst/>
          </a:prstGeom>
          <a:noFill/>
          <a:ln w="9525">
            <a:solidFill>
              <a:schemeClr val="tx1"/>
            </a:solidFill>
            <a:miter lim="800000"/>
            <a:headEnd/>
            <a:tailEnd/>
          </a:ln>
        </p:spPr>
        <p:txBody>
          <a:bodyPr wrap="none" anchor="ctr"/>
          <a:lstStyle/>
          <a:p>
            <a:pPr algn="ctr"/>
            <a:r>
              <a:rPr lang="de-DE" sz="1800"/>
              <a:t>application</a:t>
            </a:r>
          </a:p>
        </p:txBody>
      </p:sp>
      <p:sp>
        <p:nvSpPr>
          <p:cNvPr id="309268" name="Rectangle 580"/>
          <p:cNvSpPr>
            <a:spLocks noChangeArrowheads="1"/>
          </p:cNvSpPr>
          <p:nvPr/>
        </p:nvSpPr>
        <p:spPr bwMode="auto">
          <a:xfrm>
            <a:off x="762000" y="3733800"/>
            <a:ext cx="1676400" cy="381000"/>
          </a:xfrm>
          <a:prstGeom prst="rect">
            <a:avLst/>
          </a:prstGeom>
          <a:noFill/>
          <a:ln w="9525">
            <a:solidFill>
              <a:schemeClr val="tx1"/>
            </a:solidFill>
            <a:miter lim="800000"/>
            <a:headEnd/>
            <a:tailEnd/>
          </a:ln>
        </p:spPr>
        <p:txBody>
          <a:bodyPr wrap="none" anchor="ctr"/>
          <a:lstStyle/>
          <a:p>
            <a:pPr algn="ctr"/>
            <a:r>
              <a:rPr lang="de-DE" sz="1800"/>
              <a:t>TCP</a:t>
            </a:r>
          </a:p>
        </p:txBody>
      </p:sp>
      <p:sp>
        <p:nvSpPr>
          <p:cNvPr id="309269" name="Rectangle 581"/>
          <p:cNvSpPr>
            <a:spLocks noChangeArrowheads="1"/>
          </p:cNvSpPr>
          <p:nvPr/>
        </p:nvSpPr>
        <p:spPr bwMode="auto">
          <a:xfrm>
            <a:off x="762000" y="5257800"/>
            <a:ext cx="1676400" cy="381000"/>
          </a:xfrm>
          <a:prstGeom prst="rect">
            <a:avLst/>
          </a:prstGeom>
          <a:noFill/>
          <a:ln w="9525">
            <a:solidFill>
              <a:schemeClr val="tx1"/>
            </a:solidFill>
            <a:miter lim="800000"/>
            <a:headEnd/>
            <a:tailEnd/>
          </a:ln>
        </p:spPr>
        <p:txBody>
          <a:bodyPr wrap="none" anchor="ctr"/>
          <a:lstStyle/>
          <a:p>
            <a:pPr algn="ctr"/>
            <a:r>
              <a:rPr lang="de-DE" sz="1800"/>
              <a:t>802.11 PHY</a:t>
            </a:r>
          </a:p>
        </p:txBody>
      </p:sp>
      <p:sp>
        <p:nvSpPr>
          <p:cNvPr id="309270" name="Rectangle 582"/>
          <p:cNvSpPr>
            <a:spLocks noChangeArrowheads="1"/>
          </p:cNvSpPr>
          <p:nvPr/>
        </p:nvSpPr>
        <p:spPr bwMode="auto">
          <a:xfrm>
            <a:off x="762000" y="4876800"/>
            <a:ext cx="1676400" cy="381000"/>
          </a:xfrm>
          <a:prstGeom prst="rect">
            <a:avLst/>
          </a:prstGeom>
          <a:noFill/>
          <a:ln w="9525">
            <a:solidFill>
              <a:schemeClr val="tx1"/>
            </a:solidFill>
            <a:miter lim="800000"/>
            <a:headEnd/>
            <a:tailEnd/>
          </a:ln>
        </p:spPr>
        <p:txBody>
          <a:bodyPr wrap="none" anchor="ctr"/>
          <a:lstStyle/>
          <a:p>
            <a:pPr algn="ctr"/>
            <a:r>
              <a:rPr lang="de-DE" sz="1800"/>
              <a:t>802.11 MAC</a:t>
            </a:r>
          </a:p>
        </p:txBody>
      </p:sp>
      <p:sp>
        <p:nvSpPr>
          <p:cNvPr id="309271" name="Rectangle 583"/>
          <p:cNvSpPr>
            <a:spLocks noChangeArrowheads="1"/>
          </p:cNvSpPr>
          <p:nvPr/>
        </p:nvSpPr>
        <p:spPr bwMode="auto">
          <a:xfrm>
            <a:off x="762000" y="4114800"/>
            <a:ext cx="1676400" cy="381000"/>
          </a:xfrm>
          <a:prstGeom prst="rect">
            <a:avLst/>
          </a:prstGeom>
          <a:noFill/>
          <a:ln w="9525">
            <a:solidFill>
              <a:schemeClr val="tx1"/>
            </a:solidFill>
            <a:miter lim="800000"/>
            <a:headEnd/>
            <a:tailEnd/>
          </a:ln>
        </p:spPr>
        <p:txBody>
          <a:bodyPr wrap="none" anchor="ctr"/>
          <a:lstStyle/>
          <a:p>
            <a:pPr algn="ctr"/>
            <a:r>
              <a:rPr lang="de-DE" sz="1800"/>
              <a:t>IP</a:t>
            </a:r>
          </a:p>
        </p:txBody>
      </p:sp>
      <p:sp>
        <p:nvSpPr>
          <p:cNvPr id="309272" name="Rectangle 584"/>
          <p:cNvSpPr>
            <a:spLocks noChangeArrowheads="1"/>
          </p:cNvSpPr>
          <p:nvPr/>
        </p:nvSpPr>
        <p:spPr bwMode="auto">
          <a:xfrm>
            <a:off x="4572000" y="4876800"/>
            <a:ext cx="1295400" cy="381000"/>
          </a:xfrm>
          <a:prstGeom prst="rect">
            <a:avLst/>
          </a:prstGeom>
          <a:noFill/>
          <a:ln w="9525">
            <a:solidFill>
              <a:schemeClr val="tx1"/>
            </a:solidFill>
            <a:miter lim="800000"/>
            <a:headEnd/>
            <a:tailEnd/>
          </a:ln>
        </p:spPr>
        <p:txBody>
          <a:bodyPr wrap="none" anchor="ctr"/>
          <a:lstStyle/>
          <a:p>
            <a:pPr algn="ctr"/>
            <a:r>
              <a:rPr lang="de-DE" sz="1800"/>
              <a:t>802.3 MAC</a:t>
            </a:r>
          </a:p>
        </p:txBody>
      </p:sp>
      <p:sp>
        <p:nvSpPr>
          <p:cNvPr id="309273" name="Rectangle 585"/>
          <p:cNvSpPr>
            <a:spLocks noChangeArrowheads="1"/>
          </p:cNvSpPr>
          <p:nvPr/>
        </p:nvSpPr>
        <p:spPr bwMode="auto">
          <a:xfrm>
            <a:off x="4572000" y="5257800"/>
            <a:ext cx="1295400" cy="381000"/>
          </a:xfrm>
          <a:prstGeom prst="rect">
            <a:avLst/>
          </a:prstGeom>
          <a:noFill/>
          <a:ln w="9525">
            <a:solidFill>
              <a:schemeClr val="tx1"/>
            </a:solidFill>
            <a:miter lim="800000"/>
            <a:headEnd/>
            <a:tailEnd/>
          </a:ln>
        </p:spPr>
        <p:txBody>
          <a:bodyPr wrap="none" anchor="ctr"/>
          <a:lstStyle/>
          <a:p>
            <a:pPr algn="ctr"/>
            <a:r>
              <a:rPr lang="de-DE" sz="1800"/>
              <a:t>802.3 PHY</a:t>
            </a:r>
          </a:p>
        </p:txBody>
      </p:sp>
      <p:sp>
        <p:nvSpPr>
          <p:cNvPr id="309274" name="Rectangle 586"/>
          <p:cNvSpPr>
            <a:spLocks noChangeArrowheads="1"/>
          </p:cNvSpPr>
          <p:nvPr/>
        </p:nvSpPr>
        <p:spPr bwMode="auto">
          <a:xfrm>
            <a:off x="6553200" y="3352800"/>
            <a:ext cx="1676400" cy="381000"/>
          </a:xfrm>
          <a:prstGeom prst="rect">
            <a:avLst/>
          </a:prstGeom>
          <a:noFill/>
          <a:ln w="9525">
            <a:solidFill>
              <a:schemeClr val="tx1"/>
            </a:solidFill>
            <a:miter lim="800000"/>
            <a:headEnd/>
            <a:tailEnd/>
          </a:ln>
        </p:spPr>
        <p:txBody>
          <a:bodyPr wrap="none" anchor="ctr"/>
          <a:lstStyle/>
          <a:p>
            <a:pPr algn="ctr"/>
            <a:r>
              <a:rPr lang="de-DE" sz="1800"/>
              <a:t>application</a:t>
            </a:r>
          </a:p>
        </p:txBody>
      </p:sp>
      <p:sp>
        <p:nvSpPr>
          <p:cNvPr id="309275" name="Rectangle 587"/>
          <p:cNvSpPr>
            <a:spLocks noChangeArrowheads="1"/>
          </p:cNvSpPr>
          <p:nvPr/>
        </p:nvSpPr>
        <p:spPr bwMode="auto">
          <a:xfrm>
            <a:off x="6553200" y="3733800"/>
            <a:ext cx="1676400" cy="381000"/>
          </a:xfrm>
          <a:prstGeom prst="rect">
            <a:avLst/>
          </a:prstGeom>
          <a:noFill/>
          <a:ln w="9525">
            <a:solidFill>
              <a:schemeClr val="tx1"/>
            </a:solidFill>
            <a:miter lim="800000"/>
            <a:headEnd/>
            <a:tailEnd/>
          </a:ln>
        </p:spPr>
        <p:txBody>
          <a:bodyPr wrap="none" anchor="ctr"/>
          <a:lstStyle/>
          <a:p>
            <a:pPr algn="ctr"/>
            <a:r>
              <a:rPr lang="de-DE" sz="1800"/>
              <a:t>TCP</a:t>
            </a:r>
          </a:p>
        </p:txBody>
      </p:sp>
      <p:sp>
        <p:nvSpPr>
          <p:cNvPr id="309276" name="Rectangle 588"/>
          <p:cNvSpPr>
            <a:spLocks noChangeArrowheads="1"/>
          </p:cNvSpPr>
          <p:nvPr/>
        </p:nvSpPr>
        <p:spPr bwMode="auto">
          <a:xfrm>
            <a:off x="6553200" y="5257800"/>
            <a:ext cx="1676400" cy="381000"/>
          </a:xfrm>
          <a:prstGeom prst="rect">
            <a:avLst/>
          </a:prstGeom>
          <a:noFill/>
          <a:ln w="9525">
            <a:solidFill>
              <a:schemeClr val="tx1"/>
            </a:solidFill>
            <a:miter lim="800000"/>
            <a:headEnd/>
            <a:tailEnd/>
          </a:ln>
        </p:spPr>
        <p:txBody>
          <a:bodyPr wrap="none" anchor="ctr"/>
          <a:lstStyle/>
          <a:p>
            <a:pPr algn="ctr"/>
            <a:r>
              <a:rPr lang="de-DE" sz="1800"/>
              <a:t>802.3 PHY</a:t>
            </a:r>
          </a:p>
        </p:txBody>
      </p:sp>
      <p:sp>
        <p:nvSpPr>
          <p:cNvPr id="309277" name="Rectangle 589"/>
          <p:cNvSpPr>
            <a:spLocks noChangeArrowheads="1"/>
          </p:cNvSpPr>
          <p:nvPr/>
        </p:nvSpPr>
        <p:spPr bwMode="auto">
          <a:xfrm>
            <a:off x="6553200" y="4876800"/>
            <a:ext cx="1676400" cy="381000"/>
          </a:xfrm>
          <a:prstGeom prst="rect">
            <a:avLst/>
          </a:prstGeom>
          <a:noFill/>
          <a:ln w="9525">
            <a:solidFill>
              <a:schemeClr val="tx1"/>
            </a:solidFill>
            <a:miter lim="800000"/>
            <a:headEnd/>
            <a:tailEnd/>
          </a:ln>
        </p:spPr>
        <p:txBody>
          <a:bodyPr wrap="none" anchor="ctr"/>
          <a:lstStyle/>
          <a:p>
            <a:pPr algn="ctr"/>
            <a:r>
              <a:rPr lang="de-DE" sz="1800"/>
              <a:t>802.3 MAC</a:t>
            </a:r>
          </a:p>
        </p:txBody>
      </p:sp>
      <p:sp>
        <p:nvSpPr>
          <p:cNvPr id="309278" name="Rectangle 590"/>
          <p:cNvSpPr>
            <a:spLocks noChangeArrowheads="1"/>
          </p:cNvSpPr>
          <p:nvPr/>
        </p:nvSpPr>
        <p:spPr bwMode="auto">
          <a:xfrm>
            <a:off x="6553200" y="4114800"/>
            <a:ext cx="1676400" cy="381000"/>
          </a:xfrm>
          <a:prstGeom prst="rect">
            <a:avLst/>
          </a:prstGeom>
          <a:noFill/>
          <a:ln w="9525">
            <a:solidFill>
              <a:schemeClr val="tx1"/>
            </a:solidFill>
            <a:miter lim="800000"/>
            <a:headEnd/>
            <a:tailEnd/>
          </a:ln>
        </p:spPr>
        <p:txBody>
          <a:bodyPr wrap="none" anchor="ctr"/>
          <a:lstStyle/>
          <a:p>
            <a:pPr algn="ctr"/>
            <a:r>
              <a:rPr lang="de-DE" sz="1800"/>
              <a:t>IP</a:t>
            </a:r>
          </a:p>
        </p:txBody>
      </p:sp>
      <p:sp>
        <p:nvSpPr>
          <p:cNvPr id="309279" name="Rectangle 591"/>
          <p:cNvSpPr>
            <a:spLocks noChangeArrowheads="1"/>
          </p:cNvSpPr>
          <p:nvPr/>
        </p:nvSpPr>
        <p:spPr bwMode="auto">
          <a:xfrm>
            <a:off x="3276600" y="4876800"/>
            <a:ext cx="1295400" cy="381000"/>
          </a:xfrm>
          <a:prstGeom prst="rect">
            <a:avLst/>
          </a:prstGeom>
          <a:noFill/>
          <a:ln w="9525">
            <a:solidFill>
              <a:schemeClr val="tx1"/>
            </a:solidFill>
            <a:miter lim="800000"/>
            <a:headEnd/>
            <a:tailEnd/>
          </a:ln>
        </p:spPr>
        <p:txBody>
          <a:bodyPr wrap="none" anchor="ctr"/>
          <a:lstStyle/>
          <a:p>
            <a:pPr algn="ctr"/>
            <a:r>
              <a:rPr lang="de-DE" sz="1800"/>
              <a:t>802.11 MAC</a:t>
            </a:r>
          </a:p>
        </p:txBody>
      </p:sp>
      <p:sp>
        <p:nvSpPr>
          <p:cNvPr id="309280" name="Rectangle 592"/>
          <p:cNvSpPr>
            <a:spLocks noChangeArrowheads="1"/>
          </p:cNvSpPr>
          <p:nvPr/>
        </p:nvSpPr>
        <p:spPr bwMode="auto">
          <a:xfrm>
            <a:off x="3276600" y="5257800"/>
            <a:ext cx="1295400" cy="381000"/>
          </a:xfrm>
          <a:prstGeom prst="rect">
            <a:avLst/>
          </a:prstGeom>
          <a:noFill/>
          <a:ln w="9525">
            <a:solidFill>
              <a:schemeClr val="tx1"/>
            </a:solidFill>
            <a:miter lim="800000"/>
            <a:headEnd/>
            <a:tailEnd/>
          </a:ln>
        </p:spPr>
        <p:txBody>
          <a:bodyPr wrap="none" anchor="ctr"/>
          <a:lstStyle/>
          <a:p>
            <a:pPr algn="ctr"/>
            <a:r>
              <a:rPr lang="de-DE" sz="1800"/>
              <a:t>802.11 PHY</a:t>
            </a:r>
          </a:p>
        </p:txBody>
      </p:sp>
      <p:sp>
        <p:nvSpPr>
          <p:cNvPr id="309281" name="Rectangle 593"/>
          <p:cNvSpPr>
            <a:spLocks noChangeArrowheads="1"/>
          </p:cNvSpPr>
          <p:nvPr/>
        </p:nvSpPr>
        <p:spPr bwMode="auto">
          <a:xfrm>
            <a:off x="3276600" y="4495800"/>
            <a:ext cx="2590800" cy="381000"/>
          </a:xfrm>
          <a:prstGeom prst="rect">
            <a:avLst/>
          </a:prstGeom>
          <a:noFill/>
          <a:ln w="9525">
            <a:solidFill>
              <a:schemeClr val="tx1"/>
            </a:solidFill>
            <a:miter lim="800000"/>
            <a:headEnd/>
            <a:tailEnd/>
          </a:ln>
        </p:spPr>
        <p:txBody>
          <a:bodyPr wrap="none" anchor="ctr"/>
          <a:lstStyle/>
          <a:p>
            <a:pPr algn="ctr"/>
            <a:r>
              <a:rPr lang="de-DE" sz="1800"/>
              <a:t>LLC</a:t>
            </a:r>
          </a:p>
        </p:txBody>
      </p:sp>
      <p:sp>
        <p:nvSpPr>
          <p:cNvPr id="309282" name="Line 594"/>
          <p:cNvSpPr>
            <a:spLocks noChangeShapeType="1"/>
          </p:cNvSpPr>
          <p:nvPr/>
        </p:nvSpPr>
        <p:spPr bwMode="auto">
          <a:xfrm>
            <a:off x="1600200" y="5638800"/>
            <a:ext cx="0" cy="228600"/>
          </a:xfrm>
          <a:prstGeom prst="line">
            <a:avLst/>
          </a:prstGeom>
          <a:noFill/>
          <a:ln w="9525">
            <a:solidFill>
              <a:schemeClr val="tx1"/>
            </a:solidFill>
            <a:round/>
            <a:headEnd/>
            <a:tailEnd/>
          </a:ln>
        </p:spPr>
        <p:txBody>
          <a:bodyPr wrap="none" anchor="ctr"/>
          <a:lstStyle/>
          <a:p>
            <a:endParaRPr lang="en-US"/>
          </a:p>
        </p:txBody>
      </p:sp>
      <p:sp>
        <p:nvSpPr>
          <p:cNvPr id="309283" name="Line 595"/>
          <p:cNvSpPr>
            <a:spLocks noChangeShapeType="1"/>
          </p:cNvSpPr>
          <p:nvPr/>
        </p:nvSpPr>
        <p:spPr bwMode="auto">
          <a:xfrm>
            <a:off x="1600200" y="5867400"/>
            <a:ext cx="2438400" cy="0"/>
          </a:xfrm>
          <a:prstGeom prst="line">
            <a:avLst/>
          </a:prstGeom>
          <a:noFill/>
          <a:ln w="9525">
            <a:solidFill>
              <a:schemeClr val="tx1"/>
            </a:solidFill>
            <a:round/>
            <a:headEnd/>
            <a:tailEnd/>
          </a:ln>
        </p:spPr>
        <p:txBody>
          <a:bodyPr wrap="none" anchor="ctr"/>
          <a:lstStyle/>
          <a:p>
            <a:endParaRPr lang="en-US"/>
          </a:p>
        </p:txBody>
      </p:sp>
      <p:sp>
        <p:nvSpPr>
          <p:cNvPr id="309284" name="Line 596"/>
          <p:cNvSpPr>
            <a:spLocks noChangeShapeType="1"/>
          </p:cNvSpPr>
          <p:nvPr/>
        </p:nvSpPr>
        <p:spPr bwMode="auto">
          <a:xfrm flipV="1">
            <a:off x="4038600" y="5638800"/>
            <a:ext cx="0" cy="228600"/>
          </a:xfrm>
          <a:prstGeom prst="line">
            <a:avLst/>
          </a:prstGeom>
          <a:noFill/>
          <a:ln w="9525">
            <a:solidFill>
              <a:schemeClr val="tx1"/>
            </a:solidFill>
            <a:round/>
            <a:headEnd/>
            <a:tailEnd/>
          </a:ln>
        </p:spPr>
        <p:txBody>
          <a:bodyPr wrap="none" anchor="ctr"/>
          <a:lstStyle/>
          <a:p>
            <a:endParaRPr lang="en-US"/>
          </a:p>
        </p:txBody>
      </p:sp>
      <p:sp>
        <p:nvSpPr>
          <p:cNvPr id="309285" name="Line 597"/>
          <p:cNvSpPr>
            <a:spLocks noChangeShapeType="1"/>
          </p:cNvSpPr>
          <p:nvPr/>
        </p:nvSpPr>
        <p:spPr bwMode="auto">
          <a:xfrm>
            <a:off x="5029200" y="5638800"/>
            <a:ext cx="0" cy="228600"/>
          </a:xfrm>
          <a:prstGeom prst="line">
            <a:avLst/>
          </a:prstGeom>
          <a:noFill/>
          <a:ln w="9525">
            <a:solidFill>
              <a:schemeClr val="tx1"/>
            </a:solidFill>
            <a:round/>
            <a:headEnd/>
            <a:tailEnd/>
          </a:ln>
        </p:spPr>
        <p:txBody>
          <a:bodyPr wrap="none" anchor="ctr"/>
          <a:lstStyle/>
          <a:p>
            <a:endParaRPr lang="en-US"/>
          </a:p>
        </p:txBody>
      </p:sp>
      <p:sp>
        <p:nvSpPr>
          <p:cNvPr id="309286" name="Line 598"/>
          <p:cNvSpPr>
            <a:spLocks noChangeShapeType="1"/>
          </p:cNvSpPr>
          <p:nvPr/>
        </p:nvSpPr>
        <p:spPr bwMode="auto">
          <a:xfrm>
            <a:off x="5029200" y="5867400"/>
            <a:ext cx="2438400" cy="0"/>
          </a:xfrm>
          <a:prstGeom prst="line">
            <a:avLst/>
          </a:prstGeom>
          <a:noFill/>
          <a:ln w="9525">
            <a:solidFill>
              <a:schemeClr val="tx1"/>
            </a:solidFill>
            <a:round/>
            <a:headEnd/>
            <a:tailEnd/>
          </a:ln>
        </p:spPr>
        <p:txBody>
          <a:bodyPr wrap="none" anchor="ctr"/>
          <a:lstStyle/>
          <a:p>
            <a:endParaRPr lang="en-US"/>
          </a:p>
        </p:txBody>
      </p:sp>
      <p:sp>
        <p:nvSpPr>
          <p:cNvPr id="309287" name="Line 599"/>
          <p:cNvSpPr>
            <a:spLocks noChangeShapeType="1"/>
          </p:cNvSpPr>
          <p:nvPr/>
        </p:nvSpPr>
        <p:spPr bwMode="auto">
          <a:xfrm flipV="1">
            <a:off x="7467600" y="5638800"/>
            <a:ext cx="0" cy="228600"/>
          </a:xfrm>
          <a:prstGeom prst="line">
            <a:avLst/>
          </a:prstGeom>
          <a:noFill/>
          <a:ln w="9525">
            <a:solidFill>
              <a:schemeClr val="tx1"/>
            </a:solidFill>
            <a:round/>
            <a:headEnd/>
            <a:tailEnd/>
          </a:ln>
        </p:spPr>
        <p:txBody>
          <a:bodyPr wrap="none" anchor="ctr"/>
          <a:lstStyle/>
          <a:p>
            <a:endParaRPr lang="en-US"/>
          </a:p>
        </p:txBody>
      </p:sp>
      <p:sp>
        <p:nvSpPr>
          <p:cNvPr id="309288" name="Text Box 600"/>
          <p:cNvSpPr txBox="1">
            <a:spLocks noChangeArrowheads="1"/>
          </p:cNvSpPr>
          <p:nvPr/>
        </p:nvSpPr>
        <p:spPr bwMode="auto">
          <a:xfrm>
            <a:off x="5008563" y="2773363"/>
            <a:ext cx="2403475" cy="369887"/>
          </a:xfrm>
          <a:prstGeom prst="rect">
            <a:avLst/>
          </a:prstGeom>
          <a:noFill/>
          <a:ln w="9525">
            <a:noFill/>
            <a:miter lim="800000"/>
            <a:headEnd/>
            <a:tailEnd/>
          </a:ln>
        </p:spPr>
        <p:txBody>
          <a:bodyPr wrap="none">
            <a:spAutoFit/>
          </a:bodyPr>
          <a:lstStyle/>
          <a:p>
            <a:pPr algn="ctr"/>
            <a:r>
              <a:rPr lang="en-US" sz="1800"/>
              <a:t>infrastructure network</a:t>
            </a:r>
          </a:p>
        </p:txBody>
      </p:sp>
      <p:sp>
        <p:nvSpPr>
          <p:cNvPr id="309289" name="Rectangle 602"/>
          <p:cNvSpPr>
            <a:spLocks noChangeArrowheads="1"/>
          </p:cNvSpPr>
          <p:nvPr/>
        </p:nvSpPr>
        <p:spPr bwMode="auto">
          <a:xfrm>
            <a:off x="762000" y="4495800"/>
            <a:ext cx="1676400" cy="381000"/>
          </a:xfrm>
          <a:prstGeom prst="rect">
            <a:avLst/>
          </a:prstGeom>
          <a:noFill/>
          <a:ln w="9525">
            <a:solidFill>
              <a:schemeClr val="tx1"/>
            </a:solidFill>
            <a:miter lim="800000"/>
            <a:headEnd/>
            <a:tailEnd/>
          </a:ln>
        </p:spPr>
        <p:txBody>
          <a:bodyPr wrap="none" anchor="ctr"/>
          <a:lstStyle/>
          <a:p>
            <a:pPr algn="ctr"/>
            <a:r>
              <a:rPr lang="de-DE" sz="1800"/>
              <a:t>LLC</a:t>
            </a:r>
          </a:p>
        </p:txBody>
      </p:sp>
      <p:sp>
        <p:nvSpPr>
          <p:cNvPr id="309290" name="Rectangle 603"/>
          <p:cNvSpPr>
            <a:spLocks noChangeArrowheads="1"/>
          </p:cNvSpPr>
          <p:nvPr/>
        </p:nvSpPr>
        <p:spPr bwMode="auto">
          <a:xfrm>
            <a:off x="6553200" y="4495800"/>
            <a:ext cx="1676400" cy="381000"/>
          </a:xfrm>
          <a:prstGeom prst="rect">
            <a:avLst/>
          </a:prstGeom>
          <a:noFill/>
          <a:ln w="9525">
            <a:solidFill>
              <a:schemeClr val="tx1"/>
            </a:solidFill>
            <a:miter lim="800000"/>
            <a:headEnd/>
            <a:tailEnd/>
          </a:ln>
        </p:spPr>
        <p:txBody>
          <a:bodyPr wrap="none" anchor="ctr"/>
          <a:lstStyle/>
          <a:p>
            <a:pPr algn="ctr"/>
            <a:r>
              <a:rPr lang="de-DE" sz="1800"/>
              <a:t>LLC</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2"/>
          <p:cNvSpPr>
            <a:spLocks noGrp="1" noChangeArrowheads="1"/>
          </p:cNvSpPr>
          <p:nvPr>
            <p:ph type="title"/>
          </p:nvPr>
        </p:nvSpPr>
        <p:spPr/>
        <p:txBody>
          <a:bodyPr/>
          <a:lstStyle/>
          <a:p>
            <a:pPr eaLnBrk="1" hangingPunct="1"/>
            <a:r>
              <a:rPr lang="en-US" smtClean="0"/>
              <a:t>802.11 – The lower layers in detail</a:t>
            </a:r>
          </a:p>
        </p:txBody>
      </p:sp>
      <p:sp>
        <p:nvSpPr>
          <p:cNvPr id="352258" name="Rectangle 21"/>
          <p:cNvSpPr>
            <a:spLocks noGrp="1" noChangeArrowheads="1"/>
          </p:cNvSpPr>
          <p:nvPr>
            <p:ph idx="1"/>
          </p:nvPr>
        </p:nvSpPr>
        <p:spPr>
          <a:xfrm>
            <a:off x="468313" y="919163"/>
            <a:ext cx="4498975" cy="5337175"/>
          </a:xfrm>
        </p:spPr>
        <p:txBody>
          <a:bodyPr/>
          <a:lstStyle/>
          <a:p>
            <a:pPr eaLnBrk="1" hangingPunct="1"/>
            <a:r>
              <a:rPr lang="en-US" sz="1800" smtClean="0"/>
              <a:t>PMD (</a:t>
            </a:r>
            <a:r>
              <a:rPr lang="de-DE" sz="1600" smtClean="0"/>
              <a:t>Physical Medium Dependent)</a:t>
            </a:r>
            <a:endParaRPr lang="en-US" sz="1600" smtClean="0"/>
          </a:p>
          <a:p>
            <a:pPr lvl="1" eaLnBrk="1" hangingPunct="1"/>
            <a:r>
              <a:rPr lang="en-US" sz="1600" smtClean="0"/>
              <a:t>modulation, coding</a:t>
            </a:r>
          </a:p>
          <a:p>
            <a:pPr eaLnBrk="1" hangingPunct="1"/>
            <a:r>
              <a:rPr lang="en-US" sz="1800" smtClean="0"/>
              <a:t>PLCP (</a:t>
            </a:r>
            <a:r>
              <a:rPr lang="de-DE" sz="1400" smtClean="0"/>
              <a:t>Physical Layer Convergence Protocol)</a:t>
            </a:r>
            <a:endParaRPr lang="en-US" sz="1400" smtClean="0"/>
          </a:p>
          <a:p>
            <a:pPr lvl="1" eaLnBrk="1" hangingPunct="1"/>
            <a:r>
              <a:rPr lang="en-US" sz="1600" smtClean="0"/>
              <a:t>clear channel assessment signal (carrier sense)</a:t>
            </a:r>
          </a:p>
          <a:p>
            <a:pPr eaLnBrk="1" hangingPunct="1"/>
            <a:r>
              <a:rPr lang="en-US" sz="1800" smtClean="0"/>
              <a:t>PHY Management</a:t>
            </a:r>
          </a:p>
          <a:p>
            <a:pPr lvl="1" eaLnBrk="1" hangingPunct="1"/>
            <a:r>
              <a:rPr lang="en-US" sz="1600" smtClean="0"/>
              <a:t>channel selection, PHY-MIB</a:t>
            </a:r>
          </a:p>
          <a:p>
            <a:pPr eaLnBrk="1" hangingPunct="1"/>
            <a:r>
              <a:rPr lang="en-US" sz="1800" smtClean="0"/>
              <a:t>Station Management</a:t>
            </a:r>
          </a:p>
          <a:p>
            <a:pPr lvl="1" eaLnBrk="1" hangingPunct="1"/>
            <a:r>
              <a:rPr lang="en-US" sz="1600" smtClean="0"/>
              <a:t>coordination of all management functions</a:t>
            </a:r>
          </a:p>
          <a:p>
            <a:pPr eaLnBrk="1" hangingPunct="1"/>
            <a:endParaRPr lang="de-CH" sz="1800" smtClean="0"/>
          </a:p>
          <a:p>
            <a:pPr eaLnBrk="1" hangingPunct="1"/>
            <a:endParaRPr lang="de-CH" sz="1800" smtClean="0"/>
          </a:p>
        </p:txBody>
      </p:sp>
      <p:sp>
        <p:nvSpPr>
          <p:cNvPr id="352259" name="Rectangle 22"/>
          <p:cNvSpPr>
            <a:spLocks noGrp="1" noChangeArrowheads="1"/>
          </p:cNvSpPr>
          <p:nvPr>
            <p:ph type="body" sz="half" idx="4294967295"/>
          </p:nvPr>
        </p:nvSpPr>
        <p:spPr>
          <a:xfrm>
            <a:off x="5116513" y="960438"/>
            <a:ext cx="4027487" cy="5337175"/>
          </a:xfrm>
        </p:spPr>
        <p:txBody>
          <a:bodyPr/>
          <a:lstStyle/>
          <a:p>
            <a:pPr eaLnBrk="1" hangingPunct="1"/>
            <a:r>
              <a:rPr lang="en-US" sz="1800" smtClean="0"/>
              <a:t>MAC</a:t>
            </a:r>
          </a:p>
          <a:p>
            <a:pPr lvl="1" eaLnBrk="1" hangingPunct="1"/>
            <a:r>
              <a:rPr lang="en-US" sz="1600" smtClean="0"/>
              <a:t>access mechanisms</a:t>
            </a:r>
          </a:p>
          <a:p>
            <a:pPr lvl="1" eaLnBrk="1" hangingPunct="1"/>
            <a:r>
              <a:rPr lang="en-US" sz="1600" smtClean="0"/>
              <a:t>fragmentation</a:t>
            </a:r>
          </a:p>
          <a:p>
            <a:pPr lvl="1" eaLnBrk="1" hangingPunct="1"/>
            <a:r>
              <a:rPr lang="en-US" sz="1600" smtClean="0"/>
              <a:t>encryption </a:t>
            </a:r>
          </a:p>
          <a:p>
            <a:pPr eaLnBrk="1" hangingPunct="1"/>
            <a:r>
              <a:rPr lang="en-US" sz="1800" smtClean="0"/>
              <a:t>MAC Management</a:t>
            </a:r>
          </a:p>
          <a:p>
            <a:pPr lvl="1" eaLnBrk="1" hangingPunct="1"/>
            <a:r>
              <a:rPr lang="en-US" sz="1600" smtClean="0"/>
              <a:t>Synchronization</a:t>
            </a:r>
          </a:p>
          <a:p>
            <a:pPr lvl="1" eaLnBrk="1" hangingPunct="1"/>
            <a:r>
              <a:rPr lang="en-US" sz="1600" smtClean="0"/>
              <a:t>roaming</a:t>
            </a:r>
          </a:p>
          <a:p>
            <a:pPr lvl="1" eaLnBrk="1" hangingPunct="1"/>
            <a:r>
              <a:rPr lang="en-US" sz="1600" smtClean="0"/>
              <a:t>power management</a:t>
            </a:r>
            <a:endParaRPr lang="de-CH" sz="1600" smtClean="0"/>
          </a:p>
          <a:p>
            <a:pPr lvl="1" eaLnBrk="1" hangingPunct="1"/>
            <a:r>
              <a:rPr lang="en-US" sz="1600" smtClean="0"/>
              <a:t>MIB (management information base)</a:t>
            </a:r>
          </a:p>
        </p:txBody>
      </p:sp>
      <p:sp>
        <p:nvSpPr>
          <p:cNvPr id="352260" name="Rectangle 4"/>
          <p:cNvSpPr>
            <a:spLocks noChangeArrowheads="1"/>
          </p:cNvSpPr>
          <p:nvPr/>
        </p:nvSpPr>
        <p:spPr bwMode="auto">
          <a:xfrm>
            <a:off x="1054100" y="5719763"/>
            <a:ext cx="1981200" cy="457200"/>
          </a:xfrm>
          <a:prstGeom prst="rect">
            <a:avLst/>
          </a:prstGeom>
          <a:solidFill>
            <a:srgbClr val="DADAF6"/>
          </a:solidFill>
          <a:ln w="9525">
            <a:solidFill>
              <a:schemeClr val="tx1"/>
            </a:solidFill>
            <a:miter lim="800000"/>
            <a:headEnd/>
            <a:tailEnd/>
          </a:ln>
        </p:spPr>
        <p:txBody>
          <a:bodyPr wrap="none" anchor="ctr"/>
          <a:lstStyle/>
          <a:p>
            <a:pPr algn="ctr"/>
            <a:r>
              <a:rPr lang="de-DE" sz="1600"/>
              <a:t>PMD</a:t>
            </a:r>
          </a:p>
        </p:txBody>
      </p:sp>
      <p:sp>
        <p:nvSpPr>
          <p:cNvPr id="352261" name="Rectangle 5"/>
          <p:cNvSpPr>
            <a:spLocks noChangeArrowheads="1"/>
          </p:cNvSpPr>
          <p:nvPr/>
        </p:nvSpPr>
        <p:spPr bwMode="auto">
          <a:xfrm>
            <a:off x="1054100" y="5262563"/>
            <a:ext cx="1981200" cy="457200"/>
          </a:xfrm>
          <a:prstGeom prst="rect">
            <a:avLst/>
          </a:prstGeom>
          <a:solidFill>
            <a:srgbClr val="DADAF6"/>
          </a:solidFill>
          <a:ln w="9525">
            <a:solidFill>
              <a:schemeClr val="tx1"/>
            </a:solidFill>
            <a:miter lim="800000"/>
            <a:headEnd/>
            <a:tailEnd/>
          </a:ln>
        </p:spPr>
        <p:txBody>
          <a:bodyPr wrap="none" anchor="ctr"/>
          <a:lstStyle/>
          <a:p>
            <a:pPr algn="ctr"/>
            <a:r>
              <a:rPr lang="de-DE" sz="1600"/>
              <a:t>PLCP</a:t>
            </a:r>
          </a:p>
        </p:txBody>
      </p:sp>
      <p:sp>
        <p:nvSpPr>
          <p:cNvPr id="352262" name="Rectangle 6"/>
          <p:cNvSpPr>
            <a:spLocks noChangeArrowheads="1"/>
          </p:cNvSpPr>
          <p:nvPr/>
        </p:nvSpPr>
        <p:spPr bwMode="auto">
          <a:xfrm>
            <a:off x="1054100" y="4805363"/>
            <a:ext cx="1981200" cy="457200"/>
          </a:xfrm>
          <a:prstGeom prst="rect">
            <a:avLst/>
          </a:prstGeom>
          <a:solidFill>
            <a:srgbClr val="DADAF6"/>
          </a:solidFill>
          <a:ln w="9525">
            <a:solidFill>
              <a:schemeClr val="tx1"/>
            </a:solidFill>
            <a:miter lim="800000"/>
            <a:headEnd/>
            <a:tailEnd/>
          </a:ln>
        </p:spPr>
        <p:txBody>
          <a:bodyPr wrap="none" anchor="ctr"/>
          <a:lstStyle/>
          <a:p>
            <a:pPr algn="ctr"/>
            <a:r>
              <a:rPr lang="de-DE" sz="1600"/>
              <a:t>MAC</a:t>
            </a:r>
          </a:p>
        </p:txBody>
      </p:sp>
      <p:sp>
        <p:nvSpPr>
          <p:cNvPr id="352263" name="Rectangle 7"/>
          <p:cNvSpPr>
            <a:spLocks noChangeArrowheads="1"/>
          </p:cNvSpPr>
          <p:nvPr/>
        </p:nvSpPr>
        <p:spPr bwMode="auto">
          <a:xfrm>
            <a:off x="1054100" y="4348163"/>
            <a:ext cx="1981200" cy="457200"/>
          </a:xfrm>
          <a:prstGeom prst="rect">
            <a:avLst/>
          </a:prstGeom>
          <a:solidFill>
            <a:schemeClr val="bg1"/>
          </a:solidFill>
          <a:ln w="9525">
            <a:solidFill>
              <a:schemeClr val="tx1"/>
            </a:solidFill>
            <a:miter lim="800000"/>
            <a:headEnd/>
            <a:tailEnd/>
          </a:ln>
        </p:spPr>
        <p:txBody>
          <a:bodyPr wrap="none" anchor="ctr"/>
          <a:lstStyle/>
          <a:p>
            <a:pPr algn="ctr"/>
            <a:r>
              <a:rPr lang="de-DE" sz="1600"/>
              <a:t>LLC</a:t>
            </a:r>
          </a:p>
        </p:txBody>
      </p:sp>
      <p:sp>
        <p:nvSpPr>
          <p:cNvPr id="352264" name="Rectangle 8"/>
          <p:cNvSpPr>
            <a:spLocks noChangeArrowheads="1"/>
          </p:cNvSpPr>
          <p:nvPr/>
        </p:nvSpPr>
        <p:spPr bwMode="auto">
          <a:xfrm>
            <a:off x="3035300" y="4805363"/>
            <a:ext cx="1981200" cy="457200"/>
          </a:xfrm>
          <a:prstGeom prst="rect">
            <a:avLst/>
          </a:prstGeom>
          <a:solidFill>
            <a:srgbClr val="DADAF6"/>
          </a:solidFill>
          <a:ln w="9525">
            <a:solidFill>
              <a:schemeClr val="tx1"/>
            </a:solidFill>
            <a:miter lim="800000"/>
            <a:headEnd/>
            <a:tailEnd/>
          </a:ln>
        </p:spPr>
        <p:txBody>
          <a:bodyPr wrap="none" anchor="ctr"/>
          <a:lstStyle/>
          <a:p>
            <a:pPr algn="ctr"/>
            <a:r>
              <a:rPr lang="de-DE" sz="1600"/>
              <a:t>MAC Management</a:t>
            </a:r>
          </a:p>
        </p:txBody>
      </p:sp>
      <p:sp>
        <p:nvSpPr>
          <p:cNvPr id="352265" name="Rectangle 9"/>
          <p:cNvSpPr>
            <a:spLocks noChangeArrowheads="1"/>
          </p:cNvSpPr>
          <p:nvPr/>
        </p:nvSpPr>
        <p:spPr bwMode="auto">
          <a:xfrm>
            <a:off x="3035300" y="5262563"/>
            <a:ext cx="1981200" cy="914400"/>
          </a:xfrm>
          <a:prstGeom prst="rect">
            <a:avLst/>
          </a:prstGeom>
          <a:solidFill>
            <a:srgbClr val="DADAF6"/>
          </a:solidFill>
          <a:ln w="9525">
            <a:solidFill>
              <a:schemeClr val="tx1"/>
            </a:solidFill>
            <a:miter lim="800000"/>
            <a:headEnd/>
            <a:tailEnd/>
          </a:ln>
        </p:spPr>
        <p:txBody>
          <a:bodyPr wrap="none" anchor="ctr"/>
          <a:lstStyle/>
          <a:p>
            <a:pPr algn="ctr"/>
            <a:r>
              <a:rPr lang="de-DE" sz="1600"/>
              <a:t>PHY Management</a:t>
            </a:r>
          </a:p>
        </p:txBody>
      </p:sp>
      <p:sp>
        <p:nvSpPr>
          <p:cNvPr id="352266" name="Line 11"/>
          <p:cNvSpPr>
            <a:spLocks noChangeShapeType="1"/>
          </p:cNvSpPr>
          <p:nvPr/>
        </p:nvSpPr>
        <p:spPr bwMode="auto">
          <a:xfrm>
            <a:off x="825500" y="5262563"/>
            <a:ext cx="228600" cy="0"/>
          </a:xfrm>
          <a:prstGeom prst="line">
            <a:avLst/>
          </a:prstGeom>
          <a:noFill/>
          <a:ln w="9525">
            <a:solidFill>
              <a:schemeClr val="tx1"/>
            </a:solidFill>
            <a:round/>
            <a:headEnd/>
            <a:tailEnd/>
          </a:ln>
        </p:spPr>
        <p:txBody>
          <a:bodyPr wrap="none" anchor="ctr"/>
          <a:lstStyle/>
          <a:p>
            <a:endParaRPr lang="en-US"/>
          </a:p>
        </p:txBody>
      </p:sp>
      <p:sp>
        <p:nvSpPr>
          <p:cNvPr id="352267" name="Line 12"/>
          <p:cNvSpPr>
            <a:spLocks noChangeShapeType="1"/>
          </p:cNvSpPr>
          <p:nvPr/>
        </p:nvSpPr>
        <p:spPr bwMode="auto">
          <a:xfrm>
            <a:off x="825500" y="4348163"/>
            <a:ext cx="228600" cy="0"/>
          </a:xfrm>
          <a:prstGeom prst="line">
            <a:avLst/>
          </a:prstGeom>
          <a:noFill/>
          <a:ln w="9525">
            <a:solidFill>
              <a:schemeClr val="tx1"/>
            </a:solidFill>
            <a:round/>
            <a:headEnd/>
            <a:tailEnd/>
          </a:ln>
        </p:spPr>
        <p:txBody>
          <a:bodyPr wrap="none" anchor="ctr"/>
          <a:lstStyle/>
          <a:p>
            <a:endParaRPr lang="en-US"/>
          </a:p>
        </p:txBody>
      </p:sp>
      <p:sp>
        <p:nvSpPr>
          <p:cNvPr id="352268" name="Text Box 13"/>
          <p:cNvSpPr txBox="1">
            <a:spLocks noChangeArrowheads="1"/>
          </p:cNvSpPr>
          <p:nvPr/>
        </p:nvSpPr>
        <p:spPr bwMode="auto">
          <a:xfrm rot="-5400000">
            <a:off x="541337" y="5622926"/>
            <a:ext cx="600075" cy="336550"/>
          </a:xfrm>
          <a:prstGeom prst="rect">
            <a:avLst/>
          </a:prstGeom>
          <a:noFill/>
          <a:ln w="9525">
            <a:noFill/>
            <a:miter lim="800000"/>
            <a:headEnd/>
            <a:tailEnd/>
          </a:ln>
        </p:spPr>
        <p:txBody>
          <a:bodyPr wrap="none">
            <a:spAutoFit/>
          </a:bodyPr>
          <a:lstStyle/>
          <a:p>
            <a:pPr algn="ctr"/>
            <a:r>
              <a:rPr lang="de-DE" sz="1600"/>
              <a:t>PHY</a:t>
            </a:r>
          </a:p>
        </p:txBody>
      </p:sp>
      <p:sp>
        <p:nvSpPr>
          <p:cNvPr id="352269" name="Text Box 14"/>
          <p:cNvSpPr txBox="1">
            <a:spLocks noChangeArrowheads="1"/>
          </p:cNvSpPr>
          <p:nvPr/>
        </p:nvSpPr>
        <p:spPr bwMode="auto">
          <a:xfrm rot="-5400000">
            <a:off x="545307" y="4671219"/>
            <a:ext cx="588962" cy="336550"/>
          </a:xfrm>
          <a:prstGeom prst="rect">
            <a:avLst/>
          </a:prstGeom>
          <a:noFill/>
          <a:ln w="9525">
            <a:noFill/>
            <a:miter lim="800000"/>
            <a:headEnd/>
            <a:tailEnd/>
          </a:ln>
        </p:spPr>
        <p:txBody>
          <a:bodyPr wrap="none">
            <a:spAutoFit/>
          </a:bodyPr>
          <a:lstStyle/>
          <a:p>
            <a:pPr algn="ctr"/>
            <a:r>
              <a:rPr lang="de-DE" sz="1600"/>
              <a:t>DLC</a:t>
            </a:r>
          </a:p>
        </p:txBody>
      </p:sp>
      <p:sp>
        <p:nvSpPr>
          <p:cNvPr id="352270" name="Rectangle 15"/>
          <p:cNvSpPr>
            <a:spLocks noChangeArrowheads="1"/>
          </p:cNvSpPr>
          <p:nvPr/>
        </p:nvSpPr>
        <p:spPr bwMode="auto">
          <a:xfrm flipH="1" flipV="1">
            <a:off x="5016500" y="4119563"/>
            <a:ext cx="609600" cy="2057400"/>
          </a:xfrm>
          <a:prstGeom prst="rect">
            <a:avLst/>
          </a:prstGeom>
          <a:solidFill>
            <a:srgbClr val="DADAF6"/>
          </a:solidFill>
          <a:ln w="9525">
            <a:noFill/>
            <a:miter lim="800000"/>
            <a:headEnd/>
            <a:tailEnd/>
          </a:ln>
        </p:spPr>
        <p:txBody>
          <a:bodyPr vert="eaVert" wrap="none" anchor="ctr"/>
          <a:lstStyle/>
          <a:p>
            <a:pPr algn="ctr"/>
            <a:r>
              <a:rPr lang="de-DE" sz="1600"/>
              <a:t>Station Management</a:t>
            </a:r>
          </a:p>
        </p:txBody>
      </p:sp>
      <p:sp>
        <p:nvSpPr>
          <p:cNvPr id="352271" name="Line 16"/>
          <p:cNvSpPr>
            <a:spLocks noChangeShapeType="1"/>
          </p:cNvSpPr>
          <p:nvPr/>
        </p:nvSpPr>
        <p:spPr bwMode="auto">
          <a:xfrm>
            <a:off x="5016500" y="4348163"/>
            <a:ext cx="0" cy="1828800"/>
          </a:xfrm>
          <a:prstGeom prst="line">
            <a:avLst/>
          </a:prstGeom>
          <a:noFill/>
          <a:ln w="9525">
            <a:solidFill>
              <a:schemeClr val="tx1"/>
            </a:solidFill>
            <a:round/>
            <a:headEnd/>
            <a:tailEnd/>
          </a:ln>
        </p:spPr>
        <p:txBody>
          <a:bodyPr wrap="none" anchor="ctr"/>
          <a:lstStyle/>
          <a:p>
            <a:endParaRPr lang="en-US"/>
          </a:p>
        </p:txBody>
      </p:sp>
      <p:sp>
        <p:nvSpPr>
          <p:cNvPr id="352272" name="Line 17"/>
          <p:cNvSpPr>
            <a:spLocks noChangeShapeType="1"/>
          </p:cNvSpPr>
          <p:nvPr/>
        </p:nvSpPr>
        <p:spPr bwMode="auto">
          <a:xfrm>
            <a:off x="5626100" y="4348163"/>
            <a:ext cx="0" cy="1828800"/>
          </a:xfrm>
          <a:prstGeom prst="line">
            <a:avLst/>
          </a:prstGeom>
          <a:noFill/>
          <a:ln w="9525">
            <a:solidFill>
              <a:schemeClr val="tx1"/>
            </a:solidFill>
            <a:round/>
            <a:headEnd/>
            <a:tailEnd/>
          </a:ln>
        </p:spPr>
        <p:txBody>
          <a:bodyPr wrap="none" anchor="ctr"/>
          <a:lstStyle/>
          <a:p>
            <a:endParaRPr lang="en-US"/>
          </a:p>
        </p:txBody>
      </p:sp>
      <p:sp>
        <p:nvSpPr>
          <p:cNvPr id="352273" name="Line 18"/>
          <p:cNvSpPr>
            <a:spLocks noChangeShapeType="1"/>
          </p:cNvSpPr>
          <p:nvPr/>
        </p:nvSpPr>
        <p:spPr bwMode="auto">
          <a:xfrm>
            <a:off x="5016500" y="6176963"/>
            <a:ext cx="609600" cy="0"/>
          </a:xfrm>
          <a:prstGeom prst="line">
            <a:avLst/>
          </a:prstGeom>
          <a:noFill/>
          <a:ln w="9525">
            <a:solidFill>
              <a:schemeClr val="tx1"/>
            </a:solidFill>
            <a:round/>
            <a:headEnd/>
            <a:tailEnd/>
          </a:ln>
        </p:spPr>
        <p:txBody>
          <a:bodyPr wrap="none" anchor="ctr"/>
          <a:lstStyle/>
          <a:p>
            <a:endParaRPr lang="en-US"/>
          </a:p>
        </p:txBody>
      </p:sp>
      <p:sp>
        <p:nvSpPr>
          <p:cNvPr id="352274" name="Rectangle 19"/>
          <p:cNvSpPr>
            <a:spLocks noChangeArrowheads="1"/>
          </p:cNvSpPr>
          <p:nvPr/>
        </p:nvSpPr>
        <p:spPr bwMode="auto">
          <a:xfrm>
            <a:off x="5016500" y="3967163"/>
            <a:ext cx="609600" cy="152400"/>
          </a:xfrm>
          <a:prstGeom prst="rect">
            <a:avLst/>
          </a:prstGeom>
          <a:gradFill rotWithShape="0">
            <a:gsLst>
              <a:gs pos="0">
                <a:srgbClr val="FFFFFF"/>
              </a:gs>
              <a:gs pos="100000">
                <a:srgbClr val="DADAF6"/>
              </a:gs>
            </a:gsLst>
            <a:lin ang="5400000" scaled="1"/>
          </a:gradFill>
          <a:ln w="9525">
            <a:noFill/>
            <a:miter lim="800000"/>
            <a:headEnd/>
            <a:tailEnd/>
          </a:ln>
        </p:spPr>
        <p:txBody>
          <a:bodyPr wrap="none" anchor="ctr"/>
          <a:lstStyle/>
          <a:p>
            <a:pPr algn="ctr"/>
            <a:endParaRPr lang="en-US" sz="1600"/>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2"/>
          <p:cNvSpPr>
            <a:spLocks noGrp="1" noChangeArrowheads="1"/>
          </p:cNvSpPr>
          <p:nvPr>
            <p:ph type="title"/>
          </p:nvPr>
        </p:nvSpPr>
        <p:spPr/>
        <p:txBody>
          <a:bodyPr/>
          <a:lstStyle/>
          <a:p>
            <a:pPr eaLnBrk="1" hangingPunct="1"/>
            <a:r>
              <a:rPr lang="en-US" smtClean="0"/>
              <a:t>MAC layer: DFWMAC</a:t>
            </a:r>
          </a:p>
        </p:txBody>
      </p:sp>
      <p:sp>
        <p:nvSpPr>
          <p:cNvPr id="354306" name="Rectangle 3"/>
          <p:cNvSpPr>
            <a:spLocks noGrp="1" noChangeArrowheads="1"/>
          </p:cNvSpPr>
          <p:nvPr>
            <p:ph idx="1"/>
          </p:nvPr>
        </p:nvSpPr>
        <p:spPr>
          <a:xfrm>
            <a:off x="468313" y="1042988"/>
            <a:ext cx="8207375" cy="5337175"/>
          </a:xfrm>
        </p:spPr>
        <p:txBody>
          <a:bodyPr/>
          <a:lstStyle/>
          <a:p>
            <a:pPr eaLnBrk="1" hangingPunct="1"/>
            <a:r>
              <a:rPr lang="en-US" smtClean="0"/>
              <a:t>Traffic services</a:t>
            </a:r>
          </a:p>
          <a:p>
            <a:pPr lvl="1" eaLnBrk="1" hangingPunct="1"/>
            <a:r>
              <a:rPr lang="en-US" sz="1800" smtClean="0"/>
              <a:t>Asynchronous Data Service (mandatory)</a:t>
            </a:r>
          </a:p>
          <a:p>
            <a:pPr lvl="2" eaLnBrk="1" hangingPunct="1"/>
            <a:r>
              <a:rPr lang="en-US" smtClean="0"/>
              <a:t>exchange of data packets based on “best-effort”</a:t>
            </a:r>
          </a:p>
          <a:p>
            <a:pPr lvl="2" eaLnBrk="1" hangingPunct="1"/>
            <a:r>
              <a:rPr lang="en-US" smtClean="0"/>
              <a:t>support of broadcast and multicast</a:t>
            </a:r>
          </a:p>
          <a:p>
            <a:pPr lvl="1" eaLnBrk="1" hangingPunct="1"/>
            <a:r>
              <a:rPr lang="en-US" sz="1800" smtClean="0"/>
              <a:t>Time-Bounded Service (optional)</a:t>
            </a:r>
          </a:p>
          <a:p>
            <a:pPr lvl="2" eaLnBrk="1" hangingPunct="1"/>
            <a:r>
              <a:rPr lang="en-US" smtClean="0"/>
              <a:t>implemented using PCF (Point Coordination Function) </a:t>
            </a:r>
          </a:p>
          <a:p>
            <a:pPr eaLnBrk="1" hangingPunct="1"/>
            <a:r>
              <a:rPr lang="en-US" smtClean="0"/>
              <a:t>Access methods</a:t>
            </a:r>
          </a:p>
          <a:p>
            <a:pPr lvl="1" eaLnBrk="1" hangingPunct="1"/>
            <a:r>
              <a:rPr lang="en-US" sz="1800" smtClean="0"/>
              <a:t>DFWMAC-DCF CSMA/CA (mandatory)</a:t>
            </a:r>
          </a:p>
          <a:p>
            <a:pPr lvl="2" eaLnBrk="1" hangingPunct="1"/>
            <a:r>
              <a:rPr lang="en-US" smtClean="0"/>
              <a:t>collision avoidance via binary exponential back-off mechanism</a:t>
            </a:r>
          </a:p>
          <a:p>
            <a:pPr lvl="2" eaLnBrk="1" hangingPunct="1"/>
            <a:r>
              <a:rPr lang="en-US" smtClean="0"/>
              <a:t>minimum distance between consecutive packets</a:t>
            </a:r>
          </a:p>
          <a:p>
            <a:pPr lvl="2" eaLnBrk="1" hangingPunct="1"/>
            <a:r>
              <a:rPr lang="en-US" smtClean="0"/>
              <a:t>ACK packet for acknowledgements (not used for broadcasts)</a:t>
            </a:r>
          </a:p>
          <a:p>
            <a:pPr lvl="1" eaLnBrk="1" hangingPunct="1"/>
            <a:r>
              <a:rPr lang="en-US" sz="1800" smtClean="0"/>
              <a:t>DFWMAC-DCF w/ RTS/CTS (optional)</a:t>
            </a:r>
          </a:p>
          <a:p>
            <a:pPr lvl="2" eaLnBrk="1" hangingPunct="1"/>
            <a:r>
              <a:rPr lang="en-US" smtClean="0"/>
              <a:t>avoids hidden terminal problem</a:t>
            </a:r>
          </a:p>
          <a:p>
            <a:pPr lvl="1" eaLnBrk="1" hangingPunct="1"/>
            <a:r>
              <a:rPr lang="en-US" sz="1800" smtClean="0"/>
              <a:t>DFWMAC-PCF (optional)</a:t>
            </a:r>
          </a:p>
          <a:p>
            <a:pPr lvl="2" eaLnBrk="1" hangingPunct="1"/>
            <a:r>
              <a:rPr lang="en-US" smtClean="0"/>
              <a:t>access point polls terminals according to a list</a:t>
            </a:r>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3"/>
          <p:cNvSpPr>
            <a:spLocks noGrp="1" noChangeArrowheads="1"/>
          </p:cNvSpPr>
          <p:nvPr>
            <p:ph type="title"/>
          </p:nvPr>
        </p:nvSpPr>
        <p:spPr/>
        <p:txBody>
          <a:bodyPr/>
          <a:lstStyle/>
          <a:p>
            <a:pPr eaLnBrk="1" hangingPunct="1"/>
            <a:r>
              <a:rPr lang="en-US" smtClean="0"/>
              <a:t>MAC layer </a:t>
            </a:r>
          </a:p>
        </p:txBody>
      </p:sp>
      <p:sp>
        <p:nvSpPr>
          <p:cNvPr id="356354" name="Rectangle 4"/>
          <p:cNvSpPr>
            <a:spLocks noGrp="1" noChangeArrowheads="1"/>
          </p:cNvSpPr>
          <p:nvPr>
            <p:ph idx="1"/>
          </p:nvPr>
        </p:nvSpPr>
        <p:spPr/>
        <p:txBody>
          <a:bodyPr/>
          <a:lstStyle/>
          <a:p>
            <a:pPr eaLnBrk="1" hangingPunct="1"/>
            <a:endParaRPr lang="en-US" smtClean="0"/>
          </a:p>
          <a:p>
            <a:pPr eaLnBrk="1" hangingPunct="1"/>
            <a:r>
              <a:rPr lang="en-US" smtClean="0"/>
              <a:t>defined through different inter frame spaces</a:t>
            </a:r>
          </a:p>
          <a:p>
            <a:pPr eaLnBrk="1" hangingPunct="1"/>
            <a:r>
              <a:rPr lang="en-US" smtClean="0"/>
              <a:t>no guaranteed, hard priorities</a:t>
            </a:r>
          </a:p>
          <a:p>
            <a:pPr eaLnBrk="1" hangingPunct="1"/>
            <a:r>
              <a:rPr lang="en-US" smtClean="0"/>
              <a:t>SIFS (Short Inter Frame Spacing)</a:t>
            </a:r>
          </a:p>
          <a:p>
            <a:pPr lvl="1" eaLnBrk="1" hangingPunct="1"/>
            <a:r>
              <a:rPr lang="en-US" sz="1800" smtClean="0"/>
              <a:t>highest priority, for ACK, CTS, polling response</a:t>
            </a:r>
          </a:p>
          <a:p>
            <a:pPr eaLnBrk="1" hangingPunct="1"/>
            <a:r>
              <a:rPr lang="en-US" smtClean="0"/>
              <a:t>PIFS (PCF IFS)</a:t>
            </a:r>
          </a:p>
          <a:p>
            <a:pPr lvl="1" eaLnBrk="1" hangingPunct="1"/>
            <a:r>
              <a:rPr lang="en-US" sz="1800" smtClean="0"/>
              <a:t>medium priority, for time-bounded service using PCF</a:t>
            </a:r>
          </a:p>
          <a:p>
            <a:pPr eaLnBrk="1" hangingPunct="1"/>
            <a:r>
              <a:rPr lang="en-US" smtClean="0"/>
              <a:t>DIFS (DCF, Distributed Coordination Function IFS)</a:t>
            </a:r>
          </a:p>
          <a:p>
            <a:pPr lvl="1" eaLnBrk="1" hangingPunct="1"/>
            <a:r>
              <a:rPr lang="en-US" sz="1800" smtClean="0"/>
              <a:t>lowest priority, for asynchronous data service</a:t>
            </a:r>
          </a:p>
        </p:txBody>
      </p:sp>
      <p:sp>
        <p:nvSpPr>
          <p:cNvPr id="356355" name="Rectangle 2"/>
          <p:cNvSpPr>
            <a:spLocks noChangeArrowheads="1"/>
          </p:cNvSpPr>
          <p:nvPr/>
        </p:nvSpPr>
        <p:spPr bwMode="auto">
          <a:xfrm>
            <a:off x="4495800" y="4953000"/>
            <a:ext cx="304800" cy="381000"/>
          </a:xfrm>
          <a:prstGeom prst="rect">
            <a:avLst/>
          </a:prstGeom>
          <a:gradFill rotWithShape="0">
            <a:gsLst>
              <a:gs pos="0">
                <a:srgbClr val="FFE0EA"/>
              </a:gs>
              <a:gs pos="100000">
                <a:srgbClr val="FF6699"/>
              </a:gs>
            </a:gsLst>
            <a:lin ang="0" scaled="1"/>
          </a:gradFill>
          <a:ln w="9525">
            <a:noFill/>
            <a:miter lim="800000"/>
            <a:headEnd/>
            <a:tailEnd/>
          </a:ln>
        </p:spPr>
        <p:txBody>
          <a:bodyPr wrap="none" anchor="ctr"/>
          <a:lstStyle/>
          <a:p>
            <a:pPr algn="ctr"/>
            <a:endParaRPr lang="en-US" sz="1800"/>
          </a:p>
        </p:txBody>
      </p:sp>
      <p:sp>
        <p:nvSpPr>
          <p:cNvPr id="356356" name="Line 5"/>
          <p:cNvSpPr>
            <a:spLocks noChangeShapeType="1"/>
          </p:cNvSpPr>
          <p:nvPr/>
        </p:nvSpPr>
        <p:spPr bwMode="auto">
          <a:xfrm>
            <a:off x="609600" y="5334000"/>
            <a:ext cx="7696200" cy="0"/>
          </a:xfrm>
          <a:prstGeom prst="line">
            <a:avLst/>
          </a:prstGeom>
          <a:noFill/>
          <a:ln w="9525">
            <a:solidFill>
              <a:schemeClr val="tx1"/>
            </a:solidFill>
            <a:round/>
            <a:headEnd/>
            <a:tailEnd type="triangle" w="med" len="med"/>
          </a:ln>
        </p:spPr>
        <p:txBody>
          <a:bodyPr wrap="none" anchor="ctr"/>
          <a:lstStyle/>
          <a:p>
            <a:endParaRPr lang="en-US"/>
          </a:p>
        </p:txBody>
      </p:sp>
      <p:sp>
        <p:nvSpPr>
          <p:cNvPr id="356357" name="Text Box 6"/>
          <p:cNvSpPr txBox="1">
            <a:spLocks noChangeArrowheads="1"/>
          </p:cNvSpPr>
          <p:nvPr/>
        </p:nvSpPr>
        <p:spPr bwMode="auto">
          <a:xfrm>
            <a:off x="8153400" y="5334000"/>
            <a:ext cx="249238" cy="369888"/>
          </a:xfrm>
          <a:prstGeom prst="rect">
            <a:avLst/>
          </a:prstGeom>
          <a:noFill/>
          <a:ln w="9525">
            <a:noFill/>
            <a:miter lim="800000"/>
            <a:headEnd/>
            <a:tailEnd/>
          </a:ln>
        </p:spPr>
        <p:txBody>
          <a:bodyPr wrap="none">
            <a:spAutoFit/>
          </a:bodyPr>
          <a:lstStyle/>
          <a:p>
            <a:pPr algn="ctr"/>
            <a:r>
              <a:rPr lang="de-DE" sz="1800"/>
              <a:t>t</a:t>
            </a:r>
          </a:p>
        </p:txBody>
      </p:sp>
      <p:sp>
        <p:nvSpPr>
          <p:cNvPr id="356358" name="Rectangle 7"/>
          <p:cNvSpPr>
            <a:spLocks noChangeArrowheads="1"/>
          </p:cNvSpPr>
          <p:nvPr/>
        </p:nvSpPr>
        <p:spPr bwMode="auto">
          <a:xfrm>
            <a:off x="1752600" y="4953000"/>
            <a:ext cx="2057400" cy="381000"/>
          </a:xfrm>
          <a:prstGeom prst="rect">
            <a:avLst/>
          </a:prstGeom>
          <a:solidFill>
            <a:srgbClr val="A6C1F8"/>
          </a:solidFill>
          <a:ln w="9525">
            <a:solidFill>
              <a:schemeClr val="tx1"/>
            </a:solidFill>
            <a:miter lim="800000"/>
            <a:headEnd/>
            <a:tailEnd/>
          </a:ln>
        </p:spPr>
        <p:txBody>
          <a:bodyPr wrap="none" anchor="ctr"/>
          <a:lstStyle/>
          <a:p>
            <a:pPr algn="ctr"/>
            <a:r>
              <a:rPr lang="de-DE" sz="1800"/>
              <a:t>medium busy</a:t>
            </a:r>
          </a:p>
        </p:txBody>
      </p:sp>
      <p:sp>
        <p:nvSpPr>
          <p:cNvPr id="356359" name="Line 8"/>
          <p:cNvSpPr>
            <a:spLocks noChangeShapeType="1"/>
          </p:cNvSpPr>
          <p:nvPr/>
        </p:nvSpPr>
        <p:spPr bwMode="auto">
          <a:xfrm flipV="1">
            <a:off x="762000" y="4495800"/>
            <a:ext cx="0" cy="838200"/>
          </a:xfrm>
          <a:prstGeom prst="line">
            <a:avLst/>
          </a:prstGeom>
          <a:noFill/>
          <a:ln w="9525">
            <a:solidFill>
              <a:schemeClr val="tx1"/>
            </a:solidFill>
            <a:round/>
            <a:headEnd/>
            <a:tailEnd/>
          </a:ln>
        </p:spPr>
        <p:txBody>
          <a:bodyPr wrap="none" anchor="ctr"/>
          <a:lstStyle/>
          <a:p>
            <a:endParaRPr lang="en-US"/>
          </a:p>
        </p:txBody>
      </p:sp>
      <p:sp>
        <p:nvSpPr>
          <p:cNvPr id="356360" name="Line 9"/>
          <p:cNvSpPr>
            <a:spLocks noChangeShapeType="1"/>
          </p:cNvSpPr>
          <p:nvPr/>
        </p:nvSpPr>
        <p:spPr bwMode="auto">
          <a:xfrm flipV="1">
            <a:off x="1752600" y="4495800"/>
            <a:ext cx="0" cy="838200"/>
          </a:xfrm>
          <a:prstGeom prst="line">
            <a:avLst/>
          </a:prstGeom>
          <a:noFill/>
          <a:ln w="9525">
            <a:solidFill>
              <a:schemeClr val="tx1"/>
            </a:solidFill>
            <a:round/>
            <a:headEnd/>
            <a:tailEnd/>
          </a:ln>
        </p:spPr>
        <p:txBody>
          <a:bodyPr wrap="none" anchor="ctr"/>
          <a:lstStyle/>
          <a:p>
            <a:endParaRPr lang="en-US"/>
          </a:p>
        </p:txBody>
      </p:sp>
      <p:sp>
        <p:nvSpPr>
          <p:cNvPr id="356361" name="Line 10"/>
          <p:cNvSpPr>
            <a:spLocks noChangeShapeType="1"/>
          </p:cNvSpPr>
          <p:nvPr/>
        </p:nvSpPr>
        <p:spPr bwMode="auto">
          <a:xfrm flipV="1">
            <a:off x="3810000" y="4495800"/>
            <a:ext cx="0" cy="838200"/>
          </a:xfrm>
          <a:prstGeom prst="line">
            <a:avLst/>
          </a:prstGeom>
          <a:noFill/>
          <a:ln w="9525">
            <a:solidFill>
              <a:schemeClr val="tx1"/>
            </a:solidFill>
            <a:round/>
            <a:headEnd/>
            <a:tailEnd/>
          </a:ln>
        </p:spPr>
        <p:txBody>
          <a:bodyPr wrap="none" anchor="ctr"/>
          <a:lstStyle/>
          <a:p>
            <a:endParaRPr lang="en-US"/>
          </a:p>
        </p:txBody>
      </p:sp>
      <p:sp>
        <p:nvSpPr>
          <p:cNvPr id="356362" name="Line 11"/>
          <p:cNvSpPr>
            <a:spLocks noChangeShapeType="1"/>
          </p:cNvSpPr>
          <p:nvPr/>
        </p:nvSpPr>
        <p:spPr bwMode="auto">
          <a:xfrm flipV="1">
            <a:off x="4800600" y="4495800"/>
            <a:ext cx="0" cy="838200"/>
          </a:xfrm>
          <a:prstGeom prst="line">
            <a:avLst/>
          </a:prstGeom>
          <a:noFill/>
          <a:ln w="9525">
            <a:solidFill>
              <a:schemeClr val="tx1"/>
            </a:solidFill>
            <a:round/>
            <a:headEnd/>
            <a:tailEnd/>
          </a:ln>
        </p:spPr>
        <p:txBody>
          <a:bodyPr wrap="none" anchor="ctr"/>
          <a:lstStyle/>
          <a:p>
            <a:endParaRPr lang="en-US"/>
          </a:p>
        </p:txBody>
      </p:sp>
      <p:sp>
        <p:nvSpPr>
          <p:cNvPr id="356363" name="Line 12"/>
          <p:cNvSpPr>
            <a:spLocks noChangeShapeType="1"/>
          </p:cNvSpPr>
          <p:nvPr/>
        </p:nvSpPr>
        <p:spPr bwMode="auto">
          <a:xfrm flipV="1">
            <a:off x="4648200" y="4724400"/>
            <a:ext cx="0" cy="609600"/>
          </a:xfrm>
          <a:prstGeom prst="line">
            <a:avLst/>
          </a:prstGeom>
          <a:noFill/>
          <a:ln w="9525">
            <a:solidFill>
              <a:schemeClr val="tx1"/>
            </a:solidFill>
            <a:round/>
            <a:headEnd/>
            <a:tailEnd/>
          </a:ln>
        </p:spPr>
        <p:txBody>
          <a:bodyPr wrap="none" anchor="ctr"/>
          <a:lstStyle/>
          <a:p>
            <a:endParaRPr lang="en-US"/>
          </a:p>
        </p:txBody>
      </p:sp>
      <p:sp>
        <p:nvSpPr>
          <p:cNvPr id="356364" name="Line 13"/>
          <p:cNvSpPr>
            <a:spLocks noChangeShapeType="1"/>
          </p:cNvSpPr>
          <p:nvPr/>
        </p:nvSpPr>
        <p:spPr bwMode="auto">
          <a:xfrm flipV="1">
            <a:off x="4495800" y="4953000"/>
            <a:ext cx="0" cy="381000"/>
          </a:xfrm>
          <a:prstGeom prst="line">
            <a:avLst/>
          </a:prstGeom>
          <a:noFill/>
          <a:ln w="9525">
            <a:solidFill>
              <a:schemeClr val="tx1"/>
            </a:solidFill>
            <a:round/>
            <a:headEnd/>
            <a:tailEnd/>
          </a:ln>
        </p:spPr>
        <p:txBody>
          <a:bodyPr wrap="none" anchor="ctr"/>
          <a:lstStyle/>
          <a:p>
            <a:endParaRPr lang="en-US"/>
          </a:p>
        </p:txBody>
      </p:sp>
      <p:sp>
        <p:nvSpPr>
          <p:cNvPr id="356365" name="Line 14"/>
          <p:cNvSpPr>
            <a:spLocks noChangeShapeType="1"/>
          </p:cNvSpPr>
          <p:nvPr/>
        </p:nvSpPr>
        <p:spPr bwMode="auto">
          <a:xfrm>
            <a:off x="3814763" y="5181600"/>
            <a:ext cx="6858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56366" name="Text Box 15"/>
          <p:cNvSpPr txBox="1">
            <a:spLocks noChangeArrowheads="1"/>
          </p:cNvSpPr>
          <p:nvPr/>
        </p:nvSpPr>
        <p:spPr bwMode="auto">
          <a:xfrm>
            <a:off x="3840163" y="4860925"/>
            <a:ext cx="696912" cy="369888"/>
          </a:xfrm>
          <a:prstGeom prst="rect">
            <a:avLst/>
          </a:prstGeom>
          <a:noFill/>
          <a:ln w="9525">
            <a:noFill/>
            <a:miter lim="800000"/>
            <a:headEnd/>
            <a:tailEnd/>
          </a:ln>
        </p:spPr>
        <p:txBody>
          <a:bodyPr wrap="none">
            <a:spAutoFit/>
          </a:bodyPr>
          <a:lstStyle/>
          <a:p>
            <a:pPr algn="ctr"/>
            <a:r>
              <a:rPr lang="de-DE" sz="1800"/>
              <a:t>SIFS</a:t>
            </a:r>
          </a:p>
        </p:txBody>
      </p:sp>
      <p:sp>
        <p:nvSpPr>
          <p:cNvPr id="356367" name="Line 16"/>
          <p:cNvSpPr>
            <a:spLocks noChangeShapeType="1"/>
          </p:cNvSpPr>
          <p:nvPr/>
        </p:nvSpPr>
        <p:spPr bwMode="auto">
          <a:xfrm>
            <a:off x="3810000" y="4876800"/>
            <a:ext cx="8382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56368" name="Text Box 17"/>
          <p:cNvSpPr txBox="1">
            <a:spLocks noChangeArrowheads="1"/>
          </p:cNvSpPr>
          <p:nvPr/>
        </p:nvSpPr>
        <p:spPr bwMode="auto">
          <a:xfrm>
            <a:off x="3911600" y="4572000"/>
            <a:ext cx="696913" cy="369888"/>
          </a:xfrm>
          <a:prstGeom prst="rect">
            <a:avLst/>
          </a:prstGeom>
          <a:noFill/>
          <a:ln w="9525">
            <a:noFill/>
            <a:miter lim="800000"/>
            <a:headEnd/>
            <a:tailEnd/>
          </a:ln>
        </p:spPr>
        <p:txBody>
          <a:bodyPr wrap="none">
            <a:spAutoFit/>
          </a:bodyPr>
          <a:lstStyle/>
          <a:p>
            <a:pPr algn="ctr"/>
            <a:r>
              <a:rPr lang="de-DE" sz="1800"/>
              <a:t>PIFS</a:t>
            </a:r>
          </a:p>
        </p:txBody>
      </p:sp>
      <p:sp>
        <p:nvSpPr>
          <p:cNvPr id="356369" name="Text Box 18"/>
          <p:cNvSpPr txBox="1">
            <a:spLocks noChangeArrowheads="1"/>
          </p:cNvSpPr>
          <p:nvPr/>
        </p:nvSpPr>
        <p:spPr bwMode="auto">
          <a:xfrm>
            <a:off x="3983038" y="4267200"/>
            <a:ext cx="711200" cy="369888"/>
          </a:xfrm>
          <a:prstGeom prst="rect">
            <a:avLst/>
          </a:prstGeom>
          <a:noFill/>
          <a:ln w="9525">
            <a:noFill/>
            <a:miter lim="800000"/>
            <a:headEnd/>
            <a:tailEnd/>
          </a:ln>
        </p:spPr>
        <p:txBody>
          <a:bodyPr wrap="none">
            <a:spAutoFit/>
          </a:bodyPr>
          <a:lstStyle/>
          <a:p>
            <a:pPr algn="ctr"/>
            <a:r>
              <a:rPr lang="de-DE" sz="1800"/>
              <a:t>DIFS</a:t>
            </a:r>
          </a:p>
        </p:txBody>
      </p:sp>
      <p:sp>
        <p:nvSpPr>
          <p:cNvPr id="356370" name="Line 19"/>
          <p:cNvSpPr>
            <a:spLocks noChangeShapeType="1"/>
          </p:cNvSpPr>
          <p:nvPr/>
        </p:nvSpPr>
        <p:spPr bwMode="auto">
          <a:xfrm>
            <a:off x="3810000" y="4572000"/>
            <a:ext cx="990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56371" name="Text Box 20"/>
          <p:cNvSpPr txBox="1">
            <a:spLocks noChangeArrowheads="1"/>
          </p:cNvSpPr>
          <p:nvPr/>
        </p:nvSpPr>
        <p:spPr bwMode="auto">
          <a:xfrm>
            <a:off x="933450" y="4267200"/>
            <a:ext cx="711200" cy="369888"/>
          </a:xfrm>
          <a:prstGeom prst="rect">
            <a:avLst/>
          </a:prstGeom>
          <a:noFill/>
          <a:ln w="9525">
            <a:noFill/>
            <a:miter lim="800000"/>
            <a:headEnd/>
            <a:tailEnd/>
          </a:ln>
        </p:spPr>
        <p:txBody>
          <a:bodyPr wrap="none">
            <a:spAutoFit/>
          </a:bodyPr>
          <a:lstStyle/>
          <a:p>
            <a:pPr algn="ctr"/>
            <a:r>
              <a:rPr lang="de-DE" sz="1800"/>
              <a:t>DIFS</a:t>
            </a:r>
          </a:p>
        </p:txBody>
      </p:sp>
      <p:sp>
        <p:nvSpPr>
          <p:cNvPr id="356372" name="Line 21"/>
          <p:cNvSpPr>
            <a:spLocks noChangeShapeType="1"/>
          </p:cNvSpPr>
          <p:nvPr/>
        </p:nvSpPr>
        <p:spPr bwMode="auto">
          <a:xfrm>
            <a:off x="762000" y="4572000"/>
            <a:ext cx="990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56373" name="Rectangle 22"/>
          <p:cNvSpPr>
            <a:spLocks noChangeArrowheads="1"/>
          </p:cNvSpPr>
          <p:nvPr/>
        </p:nvSpPr>
        <p:spPr bwMode="auto">
          <a:xfrm>
            <a:off x="6019800" y="4953000"/>
            <a:ext cx="2057400" cy="381000"/>
          </a:xfrm>
          <a:prstGeom prst="rect">
            <a:avLst/>
          </a:prstGeom>
          <a:solidFill>
            <a:srgbClr val="A6C1F8"/>
          </a:solidFill>
          <a:ln w="9525">
            <a:solidFill>
              <a:schemeClr val="tx1"/>
            </a:solidFill>
            <a:miter lim="800000"/>
            <a:headEnd/>
            <a:tailEnd/>
          </a:ln>
        </p:spPr>
        <p:txBody>
          <a:bodyPr wrap="none" anchor="ctr"/>
          <a:lstStyle/>
          <a:p>
            <a:pPr algn="ctr"/>
            <a:r>
              <a:rPr lang="de-DE" sz="1800"/>
              <a:t>next frame</a:t>
            </a:r>
          </a:p>
        </p:txBody>
      </p:sp>
      <p:sp>
        <p:nvSpPr>
          <p:cNvPr id="356374" name="Line 23"/>
          <p:cNvSpPr>
            <a:spLocks noChangeShapeType="1"/>
          </p:cNvSpPr>
          <p:nvPr/>
        </p:nvSpPr>
        <p:spPr bwMode="auto">
          <a:xfrm flipV="1">
            <a:off x="6019800" y="4495800"/>
            <a:ext cx="0" cy="838200"/>
          </a:xfrm>
          <a:prstGeom prst="line">
            <a:avLst/>
          </a:prstGeom>
          <a:noFill/>
          <a:ln w="9525">
            <a:solidFill>
              <a:schemeClr val="tx1"/>
            </a:solidFill>
            <a:round/>
            <a:headEnd/>
            <a:tailEnd/>
          </a:ln>
        </p:spPr>
        <p:txBody>
          <a:bodyPr wrap="none" anchor="ctr"/>
          <a:lstStyle/>
          <a:p>
            <a:endParaRPr lang="en-US"/>
          </a:p>
        </p:txBody>
      </p:sp>
      <p:sp>
        <p:nvSpPr>
          <p:cNvPr id="356375" name="Rectangle 24"/>
          <p:cNvSpPr>
            <a:spLocks noChangeArrowheads="1"/>
          </p:cNvSpPr>
          <p:nvPr/>
        </p:nvSpPr>
        <p:spPr bwMode="auto">
          <a:xfrm>
            <a:off x="4800600" y="4953000"/>
            <a:ext cx="1219200" cy="381000"/>
          </a:xfrm>
          <a:prstGeom prst="rect">
            <a:avLst/>
          </a:prstGeom>
          <a:solidFill>
            <a:srgbClr val="FF6699"/>
          </a:solidFill>
          <a:ln w="9525">
            <a:solidFill>
              <a:schemeClr val="tx1"/>
            </a:solidFill>
            <a:miter lim="800000"/>
            <a:headEnd/>
            <a:tailEnd/>
          </a:ln>
        </p:spPr>
        <p:txBody>
          <a:bodyPr wrap="none" anchor="ctr"/>
          <a:lstStyle/>
          <a:p>
            <a:pPr algn="ctr"/>
            <a:r>
              <a:rPr lang="de-DE" sz="1800"/>
              <a:t>contention</a:t>
            </a:r>
          </a:p>
        </p:txBody>
      </p:sp>
      <p:sp>
        <p:nvSpPr>
          <p:cNvPr id="356376" name="Text Box 25"/>
          <p:cNvSpPr txBox="1">
            <a:spLocks noChangeArrowheads="1"/>
          </p:cNvSpPr>
          <p:nvPr/>
        </p:nvSpPr>
        <p:spPr bwMode="auto">
          <a:xfrm>
            <a:off x="2057400" y="5486400"/>
            <a:ext cx="2478088" cy="646113"/>
          </a:xfrm>
          <a:prstGeom prst="rect">
            <a:avLst/>
          </a:prstGeom>
          <a:noFill/>
          <a:ln w="9525">
            <a:noFill/>
            <a:miter lim="800000"/>
            <a:headEnd/>
            <a:tailEnd/>
          </a:ln>
        </p:spPr>
        <p:txBody>
          <a:bodyPr wrap="none">
            <a:spAutoFit/>
          </a:bodyPr>
          <a:lstStyle/>
          <a:p>
            <a:pPr algn="ctr"/>
            <a:r>
              <a:rPr lang="de-DE" sz="1800"/>
              <a:t>direct access if </a:t>
            </a:r>
            <a:br>
              <a:rPr lang="de-DE" sz="1800"/>
            </a:br>
            <a:r>
              <a:rPr lang="de-DE" sz="1800"/>
              <a:t>medium is free </a:t>
            </a:r>
            <a:r>
              <a:rPr lang="de-DE" sz="1800">
                <a:sym typeface="Symbol" pitchFamily="18" charset="2"/>
              </a:rPr>
              <a:t> DIFS</a:t>
            </a:r>
          </a:p>
        </p:txBody>
      </p:sp>
      <p:cxnSp>
        <p:nvCxnSpPr>
          <p:cNvPr id="356377" name="AutoShape 26"/>
          <p:cNvCxnSpPr>
            <a:cxnSpLocks noChangeShapeType="1"/>
            <a:stCxn id="356376" idx="1"/>
            <a:endCxn id="356360" idx="0"/>
          </p:cNvCxnSpPr>
          <p:nvPr/>
        </p:nvCxnSpPr>
        <p:spPr bwMode="auto">
          <a:xfrm rot="10800000">
            <a:off x="1752600" y="5334000"/>
            <a:ext cx="304800" cy="476250"/>
          </a:xfrm>
          <a:prstGeom prst="curvedConnector4">
            <a:avLst>
              <a:gd name="adj1" fmla="val 50000"/>
              <a:gd name="adj2" fmla="val 148069"/>
            </a:avLst>
          </a:prstGeom>
          <a:noFill/>
          <a:ln w="9525">
            <a:solidFill>
              <a:schemeClr val="tx1"/>
            </a:solidFill>
            <a:round/>
            <a:headEnd/>
            <a:tailEnd type="triangle" w="med" len="med"/>
          </a:ln>
        </p:spPr>
      </p:cxn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1"/>
          <p:cNvSpPr>
            <a:spLocks noGrp="1" noChangeArrowheads="1"/>
          </p:cNvSpPr>
          <p:nvPr>
            <p:ph type="title"/>
          </p:nvPr>
        </p:nvSpPr>
        <p:spPr/>
        <p:txBody>
          <a:bodyPr/>
          <a:lstStyle/>
          <a:p>
            <a:pPr eaLnBrk="1" hangingPunct="1"/>
            <a:r>
              <a:rPr lang="en-US" smtClean="0"/>
              <a:t>CSMA/CA</a:t>
            </a:r>
          </a:p>
        </p:txBody>
      </p:sp>
      <p:sp>
        <p:nvSpPr>
          <p:cNvPr id="358402" name="Rectangle 22"/>
          <p:cNvSpPr>
            <a:spLocks noGrp="1" noChangeArrowheads="1"/>
          </p:cNvSpPr>
          <p:nvPr>
            <p:ph idx="1"/>
          </p:nvPr>
        </p:nvSpPr>
        <p:spPr>
          <a:xfrm>
            <a:off x="468313" y="3357563"/>
            <a:ext cx="8207375" cy="3109912"/>
          </a:xfrm>
        </p:spPr>
        <p:txBody>
          <a:bodyPr/>
          <a:lstStyle/>
          <a:p>
            <a:pPr eaLnBrk="1" hangingPunct="1">
              <a:lnSpc>
                <a:spcPct val="90000"/>
              </a:lnSpc>
            </a:pPr>
            <a:r>
              <a:rPr lang="en-US" smtClean="0"/>
              <a:t>station ready to send starts sensing the medium (Carrier Sense based on CCA, Clear Channel Assessment)</a:t>
            </a:r>
          </a:p>
          <a:p>
            <a:pPr eaLnBrk="1" hangingPunct="1">
              <a:lnSpc>
                <a:spcPct val="90000"/>
              </a:lnSpc>
            </a:pPr>
            <a:r>
              <a:rPr lang="en-US" smtClean="0"/>
              <a:t>if the medium is free for the duration of an Inter-Frame Space (IFS), the station can start sending (IFS depends on service type)</a:t>
            </a:r>
          </a:p>
          <a:p>
            <a:pPr eaLnBrk="1" hangingPunct="1">
              <a:lnSpc>
                <a:spcPct val="90000"/>
              </a:lnSpc>
            </a:pPr>
            <a:r>
              <a:rPr lang="en-US" smtClean="0"/>
              <a:t>if the medium is busy, the station has to wait for a free IFS, then the station must additionally wait a random back-off time (collision avoidance, multiple of slot-time) </a:t>
            </a:r>
          </a:p>
          <a:p>
            <a:pPr eaLnBrk="1" hangingPunct="1">
              <a:lnSpc>
                <a:spcPct val="90000"/>
              </a:lnSpc>
            </a:pPr>
            <a:r>
              <a:rPr lang="en-US" smtClean="0"/>
              <a:t>if another station occupies the medium during the back-off time of the station, the back-off timer stops (fairness)</a:t>
            </a:r>
          </a:p>
        </p:txBody>
      </p:sp>
      <p:sp>
        <p:nvSpPr>
          <p:cNvPr id="358403" name="Rectangle 2"/>
          <p:cNvSpPr>
            <a:spLocks noChangeArrowheads="1"/>
          </p:cNvSpPr>
          <p:nvPr/>
        </p:nvSpPr>
        <p:spPr bwMode="auto">
          <a:xfrm>
            <a:off x="703263" y="6248400"/>
            <a:ext cx="1898650" cy="457200"/>
          </a:xfrm>
          <a:prstGeom prst="rect">
            <a:avLst/>
          </a:prstGeom>
          <a:noFill/>
          <a:ln w="12700">
            <a:noFill/>
            <a:miter lim="800000"/>
            <a:headEnd/>
            <a:tailEnd/>
          </a:ln>
        </p:spPr>
        <p:txBody>
          <a:bodyPr wrap="none" anchor="ctr"/>
          <a:lstStyle/>
          <a:p>
            <a:pPr algn="ctr"/>
            <a:endParaRPr lang="en-US"/>
          </a:p>
        </p:txBody>
      </p:sp>
      <p:sp>
        <p:nvSpPr>
          <p:cNvPr id="358404" name="Rectangle 3"/>
          <p:cNvSpPr>
            <a:spLocks noChangeArrowheads="1"/>
          </p:cNvSpPr>
          <p:nvPr/>
        </p:nvSpPr>
        <p:spPr bwMode="auto">
          <a:xfrm>
            <a:off x="3165475" y="6248400"/>
            <a:ext cx="2813050" cy="457200"/>
          </a:xfrm>
          <a:prstGeom prst="rect">
            <a:avLst/>
          </a:prstGeom>
          <a:noFill/>
          <a:ln w="12700">
            <a:noFill/>
            <a:miter lim="800000"/>
            <a:headEnd/>
            <a:tailEnd/>
          </a:ln>
        </p:spPr>
        <p:txBody>
          <a:bodyPr wrap="none" anchor="ctr"/>
          <a:lstStyle/>
          <a:p>
            <a:pPr algn="ctr"/>
            <a:endParaRPr lang="en-US"/>
          </a:p>
        </p:txBody>
      </p:sp>
      <p:sp>
        <p:nvSpPr>
          <p:cNvPr id="358405" name="Line 4"/>
          <p:cNvSpPr>
            <a:spLocks noChangeShapeType="1"/>
          </p:cNvSpPr>
          <p:nvPr/>
        </p:nvSpPr>
        <p:spPr bwMode="auto">
          <a:xfrm>
            <a:off x="971550" y="2209800"/>
            <a:ext cx="7391400" cy="0"/>
          </a:xfrm>
          <a:prstGeom prst="line">
            <a:avLst/>
          </a:prstGeom>
          <a:noFill/>
          <a:ln w="9525">
            <a:solidFill>
              <a:schemeClr val="tx1"/>
            </a:solidFill>
            <a:round/>
            <a:headEnd/>
            <a:tailEnd type="triangle" w="med" len="med"/>
          </a:ln>
        </p:spPr>
        <p:txBody>
          <a:bodyPr wrap="none" anchor="ctr"/>
          <a:lstStyle/>
          <a:p>
            <a:endParaRPr lang="en-US"/>
          </a:p>
        </p:txBody>
      </p:sp>
      <p:sp>
        <p:nvSpPr>
          <p:cNvPr id="358406" name="Text Box 5"/>
          <p:cNvSpPr txBox="1">
            <a:spLocks noChangeArrowheads="1"/>
          </p:cNvSpPr>
          <p:nvPr/>
        </p:nvSpPr>
        <p:spPr bwMode="auto">
          <a:xfrm>
            <a:off x="8118475" y="2270125"/>
            <a:ext cx="249238" cy="369888"/>
          </a:xfrm>
          <a:prstGeom prst="rect">
            <a:avLst/>
          </a:prstGeom>
          <a:noFill/>
          <a:ln w="9525">
            <a:noFill/>
            <a:miter lim="800000"/>
            <a:headEnd/>
            <a:tailEnd/>
          </a:ln>
        </p:spPr>
        <p:txBody>
          <a:bodyPr wrap="none">
            <a:spAutoFit/>
          </a:bodyPr>
          <a:lstStyle/>
          <a:p>
            <a:pPr algn="ctr"/>
            <a:r>
              <a:rPr lang="de-DE" sz="1800"/>
              <a:t>t</a:t>
            </a:r>
          </a:p>
        </p:txBody>
      </p:sp>
      <p:sp>
        <p:nvSpPr>
          <p:cNvPr id="358407" name="Rectangle 6"/>
          <p:cNvSpPr>
            <a:spLocks noChangeArrowheads="1"/>
          </p:cNvSpPr>
          <p:nvPr/>
        </p:nvSpPr>
        <p:spPr bwMode="auto">
          <a:xfrm>
            <a:off x="2133600" y="1828800"/>
            <a:ext cx="2038350" cy="381000"/>
          </a:xfrm>
          <a:prstGeom prst="rect">
            <a:avLst/>
          </a:prstGeom>
          <a:solidFill>
            <a:srgbClr val="A6C1F8"/>
          </a:solidFill>
          <a:ln w="9525">
            <a:solidFill>
              <a:schemeClr val="tx1"/>
            </a:solidFill>
            <a:miter lim="800000"/>
            <a:headEnd/>
            <a:tailEnd/>
          </a:ln>
        </p:spPr>
        <p:txBody>
          <a:bodyPr wrap="none" anchor="ctr"/>
          <a:lstStyle/>
          <a:p>
            <a:pPr algn="ctr"/>
            <a:r>
              <a:rPr lang="de-DE" sz="1800" dirty="0"/>
              <a:t>medium </a:t>
            </a:r>
            <a:r>
              <a:rPr lang="de-DE" sz="1800" dirty="0" err="1"/>
              <a:t>busy</a:t>
            </a:r>
            <a:endParaRPr lang="de-DE" sz="1800" dirty="0"/>
          </a:p>
        </p:txBody>
      </p:sp>
      <p:sp>
        <p:nvSpPr>
          <p:cNvPr id="358408" name="Line 7"/>
          <p:cNvSpPr>
            <a:spLocks noChangeShapeType="1"/>
          </p:cNvSpPr>
          <p:nvPr/>
        </p:nvSpPr>
        <p:spPr bwMode="auto">
          <a:xfrm flipV="1">
            <a:off x="1123950" y="1371600"/>
            <a:ext cx="0" cy="838200"/>
          </a:xfrm>
          <a:prstGeom prst="line">
            <a:avLst/>
          </a:prstGeom>
          <a:noFill/>
          <a:ln w="9525">
            <a:solidFill>
              <a:schemeClr val="tx1"/>
            </a:solidFill>
            <a:round/>
            <a:headEnd/>
            <a:tailEnd/>
          </a:ln>
        </p:spPr>
        <p:txBody>
          <a:bodyPr wrap="none" anchor="ctr"/>
          <a:lstStyle/>
          <a:p>
            <a:endParaRPr lang="en-US"/>
          </a:p>
        </p:txBody>
      </p:sp>
      <p:sp>
        <p:nvSpPr>
          <p:cNvPr id="358409" name="Line 8"/>
          <p:cNvSpPr>
            <a:spLocks noChangeShapeType="1"/>
          </p:cNvSpPr>
          <p:nvPr/>
        </p:nvSpPr>
        <p:spPr bwMode="auto">
          <a:xfrm flipH="1" flipV="1">
            <a:off x="2133600" y="1371600"/>
            <a:ext cx="0" cy="990600"/>
          </a:xfrm>
          <a:prstGeom prst="line">
            <a:avLst/>
          </a:prstGeom>
          <a:noFill/>
          <a:ln w="9525">
            <a:solidFill>
              <a:schemeClr val="tx1"/>
            </a:solidFill>
            <a:round/>
            <a:headEnd/>
            <a:tailEnd/>
          </a:ln>
        </p:spPr>
        <p:txBody>
          <a:bodyPr wrap="none" anchor="ctr"/>
          <a:lstStyle/>
          <a:p>
            <a:endParaRPr lang="en-US"/>
          </a:p>
        </p:txBody>
      </p:sp>
      <p:sp>
        <p:nvSpPr>
          <p:cNvPr id="358410" name="Line 9"/>
          <p:cNvSpPr>
            <a:spLocks noChangeShapeType="1"/>
          </p:cNvSpPr>
          <p:nvPr/>
        </p:nvSpPr>
        <p:spPr bwMode="auto">
          <a:xfrm flipV="1">
            <a:off x="4171950" y="1371600"/>
            <a:ext cx="0" cy="838200"/>
          </a:xfrm>
          <a:prstGeom prst="line">
            <a:avLst/>
          </a:prstGeom>
          <a:noFill/>
          <a:ln w="9525">
            <a:solidFill>
              <a:schemeClr val="tx1"/>
            </a:solidFill>
            <a:round/>
            <a:headEnd/>
            <a:tailEnd/>
          </a:ln>
        </p:spPr>
        <p:txBody>
          <a:bodyPr wrap="none" anchor="ctr"/>
          <a:lstStyle/>
          <a:p>
            <a:endParaRPr lang="en-US"/>
          </a:p>
        </p:txBody>
      </p:sp>
      <p:sp>
        <p:nvSpPr>
          <p:cNvPr id="358411" name="Line 10"/>
          <p:cNvSpPr>
            <a:spLocks noChangeShapeType="1"/>
          </p:cNvSpPr>
          <p:nvPr/>
        </p:nvSpPr>
        <p:spPr bwMode="auto">
          <a:xfrm flipV="1">
            <a:off x="5162550" y="1371600"/>
            <a:ext cx="0" cy="1143000"/>
          </a:xfrm>
          <a:prstGeom prst="line">
            <a:avLst/>
          </a:prstGeom>
          <a:noFill/>
          <a:ln w="9525">
            <a:solidFill>
              <a:schemeClr val="tx1"/>
            </a:solidFill>
            <a:round/>
            <a:headEnd/>
            <a:tailEnd/>
          </a:ln>
        </p:spPr>
        <p:txBody>
          <a:bodyPr wrap="none" anchor="ctr"/>
          <a:lstStyle/>
          <a:p>
            <a:endParaRPr lang="en-US"/>
          </a:p>
        </p:txBody>
      </p:sp>
      <p:sp>
        <p:nvSpPr>
          <p:cNvPr id="358412" name="Text Box 11"/>
          <p:cNvSpPr txBox="1">
            <a:spLocks noChangeArrowheads="1"/>
          </p:cNvSpPr>
          <p:nvPr/>
        </p:nvSpPr>
        <p:spPr bwMode="auto">
          <a:xfrm>
            <a:off x="4344988" y="1143000"/>
            <a:ext cx="711200" cy="369888"/>
          </a:xfrm>
          <a:prstGeom prst="rect">
            <a:avLst/>
          </a:prstGeom>
          <a:noFill/>
          <a:ln w="9525">
            <a:noFill/>
            <a:miter lim="800000"/>
            <a:headEnd/>
            <a:tailEnd/>
          </a:ln>
        </p:spPr>
        <p:txBody>
          <a:bodyPr wrap="none">
            <a:spAutoFit/>
          </a:bodyPr>
          <a:lstStyle/>
          <a:p>
            <a:pPr algn="ctr"/>
            <a:r>
              <a:rPr lang="de-DE" sz="1800"/>
              <a:t>DIFS</a:t>
            </a:r>
          </a:p>
        </p:txBody>
      </p:sp>
      <p:sp>
        <p:nvSpPr>
          <p:cNvPr id="358413" name="Line 12"/>
          <p:cNvSpPr>
            <a:spLocks noChangeShapeType="1"/>
          </p:cNvSpPr>
          <p:nvPr/>
        </p:nvSpPr>
        <p:spPr bwMode="auto">
          <a:xfrm>
            <a:off x="4171950" y="1447800"/>
            <a:ext cx="990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58414" name="Text Box 13"/>
          <p:cNvSpPr txBox="1">
            <a:spLocks noChangeArrowheads="1"/>
          </p:cNvSpPr>
          <p:nvPr/>
        </p:nvSpPr>
        <p:spPr bwMode="auto">
          <a:xfrm>
            <a:off x="1295400" y="1143000"/>
            <a:ext cx="711200" cy="369888"/>
          </a:xfrm>
          <a:prstGeom prst="rect">
            <a:avLst/>
          </a:prstGeom>
          <a:noFill/>
          <a:ln w="9525">
            <a:noFill/>
            <a:miter lim="800000"/>
            <a:headEnd/>
            <a:tailEnd/>
          </a:ln>
        </p:spPr>
        <p:txBody>
          <a:bodyPr wrap="none">
            <a:spAutoFit/>
          </a:bodyPr>
          <a:lstStyle/>
          <a:p>
            <a:pPr algn="ctr"/>
            <a:r>
              <a:rPr lang="de-DE" sz="1800"/>
              <a:t>DIFS</a:t>
            </a:r>
          </a:p>
        </p:txBody>
      </p:sp>
      <p:sp>
        <p:nvSpPr>
          <p:cNvPr id="358415" name="Line 14"/>
          <p:cNvSpPr>
            <a:spLocks noChangeShapeType="1"/>
          </p:cNvSpPr>
          <p:nvPr/>
        </p:nvSpPr>
        <p:spPr bwMode="auto">
          <a:xfrm>
            <a:off x="1123950" y="1447800"/>
            <a:ext cx="990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58416" name="Rectangle 15"/>
          <p:cNvSpPr>
            <a:spLocks noChangeArrowheads="1"/>
          </p:cNvSpPr>
          <p:nvPr/>
        </p:nvSpPr>
        <p:spPr bwMode="auto">
          <a:xfrm>
            <a:off x="6153150" y="1828800"/>
            <a:ext cx="2057400" cy="381000"/>
          </a:xfrm>
          <a:prstGeom prst="rect">
            <a:avLst/>
          </a:prstGeom>
          <a:solidFill>
            <a:srgbClr val="A6C1F8"/>
          </a:solidFill>
          <a:ln w="9525">
            <a:solidFill>
              <a:schemeClr val="tx1"/>
            </a:solidFill>
            <a:miter lim="800000"/>
            <a:headEnd/>
            <a:tailEnd/>
          </a:ln>
        </p:spPr>
        <p:txBody>
          <a:bodyPr wrap="none" anchor="ctr"/>
          <a:lstStyle/>
          <a:p>
            <a:pPr algn="ctr"/>
            <a:r>
              <a:rPr lang="de-DE" sz="1800" dirty="0" err="1"/>
              <a:t>next</a:t>
            </a:r>
            <a:r>
              <a:rPr lang="de-DE" sz="1800" dirty="0"/>
              <a:t> </a:t>
            </a:r>
            <a:r>
              <a:rPr lang="de-DE" sz="1800" dirty="0" err="1"/>
              <a:t>frame</a:t>
            </a:r>
            <a:endParaRPr lang="de-DE" sz="1800" dirty="0"/>
          </a:p>
        </p:txBody>
      </p:sp>
      <p:sp>
        <p:nvSpPr>
          <p:cNvPr id="358417" name="Line 16"/>
          <p:cNvSpPr>
            <a:spLocks noChangeShapeType="1"/>
          </p:cNvSpPr>
          <p:nvPr/>
        </p:nvSpPr>
        <p:spPr bwMode="auto">
          <a:xfrm flipV="1">
            <a:off x="6153150" y="1371600"/>
            <a:ext cx="0" cy="838200"/>
          </a:xfrm>
          <a:prstGeom prst="line">
            <a:avLst/>
          </a:prstGeom>
          <a:noFill/>
          <a:ln w="9525">
            <a:solidFill>
              <a:schemeClr val="tx1"/>
            </a:solidFill>
            <a:round/>
            <a:headEnd/>
            <a:tailEnd/>
          </a:ln>
        </p:spPr>
        <p:txBody>
          <a:bodyPr wrap="none" anchor="ctr"/>
          <a:lstStyle/>
          <a:p>
            <a:endParaRPr lang="en-US"/>
          </a:p>
        </p:txBody>
      </p:sp>
      <p:sp>
        <p:nvSpPr>
          <p:cNvPr id="358418" name="Rectangle 17"/>
          <p:cNvSpPr>
            <a:spLocks noChangeArrowheads="1"/>
          </p:cNvSpPr>
          <p:nvPr/>
        </p:nvSpPr>
        <p:spPr bwMode="auto">
          <a:xfrm>
            <a:off x="5162550" y="1828800"/>
            <a:ext cx="990600" cy="381000"/>
          </a:xfrm>
          <a:prstGeom prst="rect">
            <a:avLst/>
          </a:prstGeom>
          <a:solidFill>
            <a:srgbClr val="FF6699"/>
          </a:solidFill>
          <a:ln w="9525">
            <a:solidFill>
              <a:schemeClr val="tx1"/>
            </a:solidFill>
            <a:miter lim="800000"/>
            <a:headEnd/>
            <a:tailEnd/>
          </a:ln>
        </p:spPr>
        <p:txBody>
          <a:bodyPr wrap="none" anchor="ctr"/>
          <a:lstStyle/>
          <a:p>
            <a:pPr algn="ctr"/>
            <a:endParaRPr lang="en-US" sz="1800"/>
          </a:p>
        </p:txBody>
      </p:sp>
      <p:sp>
        <p:nvSpPr>
          <p:cNvPr id="358419" name="AutoShape 18"/>
          <p:cNvSpPr>
            <a:spLocks/>
          </p:cNvSpPr>
          <p:nvPr/>
        </p:nvSpPr>
        <p:spPr bwMode="auto">
          <a:xfrm rot="5400000">
            <a:off x="5581650" y="800100"/>
            <a:ext cx="152400" cy="990600"/>
          </a:xfrm>
          <a:prstGeom prst="leftBrace">
            <a:avLst>
              <a:gd name="adj1" fmla="val 54167"/>
              <a:gd name="adj2" fmla="val 50000"/>
            </a:avLst>
          </a:prstGeom>
          <a:noFill/>
          <a:ln w="9525">
            <a:solidFill>
              <a:schemeClr val="tx1"/>
            </a:solidFill>
            <a:round/>
            <a:headEnd/>
            <a:tailEnd/>
          </a:ln>
        </p:spPr>
        <p:txBody>
          <a:bodyPr wrap="none" anchor="ctr"/>
          <a:lstStyle/>
          <a:p>
            <a:pPr algn="ctr"/>
            <a:endParaRPr lang="en-US" sz="1800"/>
          </a:p>
        </p:txBody>
      </p:sp>
      <p:sp>
        <p:nvSpPr>
          <p:cNvPr id="358420" name="Text Box 19"/>
          <p:cNvSpPr txBox="1">
            <a:spLocks noChangeArrowheads="1"/>
          </p:cNvSpPr>
          <p:nvPr/>
        </p:nvSpPr>
        <p:spPr bwMode="auto">
          <a:xfrm>
            <a:off x="6477000" y="838200"/>
            <a:ext cx="2347913" cy="923925"/>
          </a:xfrm>
          <a:prstGeom prst="rect">
            <a:avLst/>
          </a:prstGeom>
          <a:noFill/>
          <a:ln w="9525">
            <a:noFill/>
            <a:miter lim="800000"/>
            <a:headEnd/>
            <a:tailEnd/>
          </a:ln>
        </p:spPr>
        <p:txBody>
          <a:bodyPr wrap="none">
            <a:spAutoFit/>
          </a:bodyPr>
          <a:lstStyle/>
          <a:p>
            <a:pPr algn="ctr"/>
            <a:r>
              <a:rPr lang="de-DE" sz="1800"/>
              <a:t>contention window</a:t>
            </a:r>
          </a:p>
          <a:p>
            <a:pPr algn="ctr"/>
            <a:r>
              <a:rPr lang="de-DE" sz="1800"/>
              <a:t>(randomized back-off</a:t>
            </a:r>
            <a:br>
              <a:rPr lang="de-DE" sz="1800"/>
            </a:br>
            <a:r>
              <a:rPr lang="de-DE" sz="1800"/>
              <a:t>mechanism)</a:t>
            </a:r>
          </a:p>
        </p:txBody>
      </p:sp>
      <p:cxnSp>
        <p:nvCxnSpPr>
          <p:cNvPr id="358421" name="AutoShape 20"/>
          <p:cNvCxnSpPr>
            <a:cxnSpLocks noChangeShapeType="1"/>
            <a:stCxn id="358420" idx="1"/>
            <a:endCxn id="358419" idx="1"/>
          </p:cNvCxnSpPr>
          <p:nvPr/>
        </p:nvCxnSpPr>
        <p:spPr bwMode="auto">
          <a:xfrm rot="10800000">
            <a:off x="5657850" y="1219200"/>
            <a:ext cx="819150" cy="80963"/>
          </a:xfrm>
          <a:prstGeom prst="curvedConnector4">
            <a:avLst>
              <a:gd name="adj1" fmla="val 45347"/>
              <a:gd name="adj2" fmla="val 383394"/>
            </a:avLst>
          </a:prstGeom>
          <a:noFill/>
          <a:ln w="9525">
            <a:solidFill>
              <a:schemeClr val="tx1"/>
            </a:solidFill>
            <a:round/>
            <a:headEnd/>
            <a:tailEnd type="triangle" w="med" len="med"/>
          </a:ln>
        </p:spPr>
      </p:cxnSp>
      <p:sp>
        <p:nvSpPr>
          <p:cNvPr id="358422" name="Line 23"/>
          <p:cNvSpPr>
            <a:spLocks noChangeShapeType="1"/>
          </p:cNvSpPr>
          <p:nvPr/>
        </p:nvSpPr>
        <p:spPr bwMode="auto">
          <a:xfrm>
            <a:off x="5257800" y="1828800"/>
            <a:ext cx="0" cy="381000"/>
          </a:xfrm>
          <a:prstGeom prst="line">
            <a:avLst/>
          </a:prstGeom>
          <a:noFill/>
          <a:ln w="9525">
            <a:solidFill>
              <a:schemeClr val="tx1"/>
            </a:solidFill>
            <a:round/>
            <a:headEnd/>
            <a:tailEnd/>
          </a:ln>
        </p:spPr>
        <p:txBody>
          <a:bodyPr wrap="none" anchor="ctr"/>
          <a:lstStyle/>
          <a:p>
            <a:endParaRPr lang="en-US"/>
          </a:p>
        </p:txBody>
      </p:sp>
      <p:sp>
        <p:nvSpPr>
          <p:cNvPr id="358423" name="Line 24"/>
          <p:cNvSpPr>
            <a:spLocks noChangeShapeType="1"/>
          </p:cNvSpPr>
          <p:nvPr/>
        </p:nvSpPr>
        <p:spPr bwMode="auto">
          <a:xfrm>
            <a:off x="5334000" y="1828800"/>
            <a:ext cx="0" cy="381000"/>
          </a:xfrm>
          <a:prstGeom prst="line">
            <a:avLst/>
          </a:prstGeom>
          <a:noFill/>
          <a:ln w="9525">
            <a:solidFill>
              <a:schemeClr val="tx1"/>
            </a:solidFill>
            <a:round/>
            <a:headEnd/>
            <a:tailEnd/>
          </a:ln>
        </p:spPr>
        <p:txBody>
          <a:bodyPr wrap="none" anchor="ctr"/>
          <a:lstStyle/>
          <a:p>
            <a:endParaRPr lang="en-US"/>
          </a:p>
        </p:txBody>
      </p:sp>
      <p:sp>
        <p:nvSpPr>
          <p:cNvPr id="358424" name="Line 25"/>
          <p:cNvSpPr>
            <a:spLocks noChangeShapeType="1"/>
          </p:cNvSpPr>
          <p:nvPr/>
        </p:nvSpPr>
        <p:spPr bwMode="auto">
          <a:xfrm>
            <a:off x="5410200" y="1828800"/>
            <a:ext cx="0" cy="381000"/>
          </a:xfrm>
          <a:prstGeom prst="line">
            <a:avLst/>
          </a:prstGeom>
          <a:noFill/>
          <a:ln w="9525">
            <a:solidFill>
              <a:schemeClr val="tx1"/>
            </a:solidFill>
            <a:round/>
            <a:headEnd/>
            <a:tailEnd/>
          </a:ln>
        </p:spPr>
        <p:txBody>
          <a:bodyPr wrap="none" anchor="ctr"/>
          <a:lstStyle/>
          <a:p>
            <a:endParaRPr lang="en-US"/>
          </a:p>
        </p:txBody>
      </p:sp>
      <p:sp>
        <p:nvSpPr>
          <p:cNvPr id="358425" name="Line 26"/>
          <p:cNvSpPr>
            <a:spLocks noChangeShapeType="1"/>
          </p:cNvSpPr>
          <p:nvPr/>
        </p:nvSpPr>
        <p:spPr bwMode="auto">
          <a:xfrm>
            <a:off x="5486400" y="1828800"/>
            <a:ext cx="0" cy="609600"/>
          </a:xfrm>
          <a:prstGeom prst="line">
            <a:avLst/>
          </a:prstGeom>
          <a:noFill/>
          <a:ln w="9525">
            <a:solidFill>
              <a:schemeClr val="tx1"/>
            </a:solidFill>
            <a:round/>
            <a:headEnd/>
            <a:tailEnd/>
          </a:ln>
        </p:spPr>
        <p:txBody>
          <a:bodyPr wrap="none" anchor="ctr"/>
          <a:lstStyle/>
          <a:p>
            <a:endParaRPr lang="en-US"/>
          </a:p>
        </p:txBody>
      </p:sp>
      <p:sp>
        <p:nvSpPr>
          <p:cNvPr id="358426" name="Line 27"/>
          <p:cNvSpPr>
            <a:spLocks noChangeShapeType="1"/>
          </p:cNvSpPr>
          <p:nvPr/>
        </p:nvSpPr>
        <p:spPr bwMode="auto">
          <a:xfrm>
            <a:off x="5562600" y="1828800"/>
            <a:ext cx="0" cy="609600"/>
          </a:xfrm>
          <a:prstGeom prst="line">
            <a:avLst/>
          </a:prstGeom>
          <a:noFill/>
          <a:ln w="9525">
            <a:solidFill>
              <a:schemeClr val="tx1"/>
            </a:solidFill>
            <a:round/>
            <a:headEnd/>
            <a:tailEnd/>
          </a:ln>
        </p:spPr>
        <p:txBody>
          <a:bodyPr wrap="none" anchor="ctr"/>
          <a:lstStyle/>
          <a:p>
            <a:endParaRPr lang="en-US"/>
          </a:p>
        </p:txBody>
      </p:sp>
      <p:sp>
        <p:nvSpPr>
          <p:cNvPr id="358427" name="Line 28"/>
          <p:cNvSpPr>
            <a:spLocks noChangeShapeType="1"/>
          </p:cNvSpPr>
          <p:nvPr/>
        </p:nvSpPr>
        <p:spPr bwMode="auto">
          <a:xfrm>
            <a:off x="5638800" y="1828800"/>
            <a:ext cx="0" cy="381000"/>
          </a:xfrm>
          <a:prstGeom prst="line">
            <a:avLst/>
          </a:prstGeom>
          <a:noFill/>
          <a:ln w="9525">
            <a:solidFill>
              <a:schemeClr val="tx1"/>
            </a:solidFill>
            <a:round/>
            <a:headEnd/>
            <a:tailEnd/>
          </a:ln>
        </p:spPr>
        <p:txBody>
          <a:bodyPr wrap="none" anchor="ctr"/>
          <a:lstStyle/>
          <a:p>
            <a:endParaRPr lang="en-US"/>
          </a:p>
        </p:txBody>
      </p:sp>
      <p:sp>
        <p:nvSpPr>
          <p:cNvPr id="358428" name="Line 29"/>
          <p:cNvSpPr>
            <a:spLocks noChangeShapeType="1"/>
          </p:cNvSpPr>
          <p:nvPr/>
        </p:nvSpPr>
        <p:spPr bwMode="auto">
          <a:xfrm>
            <a:off x="5715000" y="1828800"/>
            <a:ext cx="0" cy="381000"/>
          </a:xfrm>
          <a:prstGeom prst="line">
            <a:avLst/>
          </a:prstGeom>
          <a:noFill/>
          <a:ln w="9525">
            <a:solidFill>
              <a:schemeClr val="tx1"/>
            </a:solidFill>
            <a:round/>
            <a:headEnd/>
            <a:tailEnd/>
          </a:ln>
        </p:spPr>
        <p:txBody>
          <a:bodyPr wrap="none" anchor="ctr"/>
          <a:lstStyle/>
          <a:p>
            <a:endParaRPr lang="en-US"/>
          </a:p>
        </p:txBody>
      </p:sp>
      <p:sp>
        <p:nvSpPr>
          <p:cNvPr id="358429" name="Line 30"/>
          <p:cNvSpPr>
            <a:spLocks noChangeShapeType="1"/>
          </p:cNvSpPr>
          <p:nvPr/>
        </p:nvSpPr>
        <p:spPr bwMode="auto">
          <a:xfrm>
            <a:off x="5791200" y="1828800"/>
            <a:ext cx="0" cy="381000"/>
          </a:xfrm>
          <a:prstGeom prst="line">
            <a:avLst/>
          </a:prstGeom>
          <a:noFill/>
          <a:ln w="9525">
            <a:solidFill>
              <a:schemeClr val="tx1"/>
            </a:solidFill>
            <a:round/>
            <a:headEnd/>
            <a:tailEnd/>
          </a:ln>
        </p:spPr>
        <p:txBody>
          <a:bodyPr wrap="none" anchor="ctr"/>
          <a:lstStyle/>
          <a:p>
            <a:endParaRPr lang="en-US"/>
          </a:p>
        </p:txBody>
      </p:sp>
      <p:sp>
        <p:nvSpPr>
          <p:cNvPr id="358430" name="Line 31"/>
          <p:cNvSpPr>
            <a:spLocks noChangeShapeType="1"/>
          </p:cNvSpPr>
          <p:nvPr/>
        </p:nvSpPr>
        <p:spPr bwMode="auto">
          <a:xfrm>
            <a:off x="5867400" y="1828800"/>
            <a:ext cx="0" cy="381000"/>
          </a:xfrm>
          <a:prstGeom prst="line">
            <a:avLst/>
          </a:prstGeom>
          <a:noFill/>
          <a:ln w="9525">
            <a:solidFill>
              <a:schemeClr val="tx1"/>
            </a:solidFill>
            <a:round/>
            <a:headEnd/>
            <a:tailEnd/>
          </a:ln>
        </p:spPr>
        <p:txBody>
          <a:bodyPr wrap="none" anchor="ctr"/>
          <a:lstStyle/>
          <a:p>
            <a:endParaRPr lang="en-US"/>
          </a:p>
        </p:txBody>
      </p:sp>
      <p:sp>
        <p:nvSpPr>
          <p:cNvPr id="358431" name="Line 32"/>
          <p:cNvSpPr>
            <a:spLocks noChangeShapeType="1"/>
          </p:cNvSpPr>
          <p:nvPr/>
        </p:nvSpPr>
        <p:spPr bwMode="auto">
          <a:xfrm>
            <a:off x="5943600" y="1828800"/>
            <a:ext cx="0" cy="381000"/>
          </a:xfrm>
          <a:prstGeom prst="line">
            <a:avLst/>
          </a:prstGeom>
          <a:noFill/>
          <a:ln w="9525">
            <a:solidFill>
              <a:schemeClr val="tx1"/>
            </a:solidFill>
            <a:round/>
            <a:headEnd/>
            <a:tailEnd/>
          </a:ln>
        </p:spPr>
        <p:txBody>
          <a:bodyPr wrap="none" anchor="ctr"/>
          <a:lstStyle/>
          <a:p>
            <a:endParaRPr lang="en-US"/>
          </a:p>
        </p:txBody>
      </p:sp>
      <p:sp>
        <p:nvSpPr>
          <p:cNvPr id="358432" name="Line 33"/>
          <p:cNvSpPr>
            <a:spLocks noChangeShapeType="1"/>
          </p:cNvSpPr>
          <p:nvPr/>
        </p:nvSpPr>
        <p:spPr bwMode="auto">
          <a:xfrm>
            <a:off x="6019800" y="1828800"/>
            <a:ext cx="0" cy="381000"/>
          </a:xfrm>
          <a:prstGeom prst="line">
            <a:avLst/>
          </a:prstGeom>
          <a:noFill/>
          <a:ln w="9525">
            <a:solidFill>
              <a:schemeClr val="tx1"/>
            </a:solidFill>
            <a:round/>
            <a:headEnd/>
            <a:tailEnd/>
          </a:ln>
        </p:spPr>
        <p:txBody>
          <a:bodyPr wrap="none" anchor="ctr"/>
          <a:lstStyle/>
          <a:p>
            <a:endParaRPr lang="en-US"/>
          </a:p>
        </p:txBody>
      </p:sp>
      <p:sp>
        <p:nvSpPr>
          <p:cNvPr id="358433" name="Line 34"/>
          <p:cNvSpPr>
            <a:spLocks noChangeShapeType="1"/>
          </p:cNvSpPr>
          <p:nvPr/>
        </p:nvSpPr>
        <p:spPr bwMode="auto">
          <a:xfrm>
            <a:off x="6096000" y="1828800"/>
            <a:ext cx="0" cy="381000"/>
          </a:xfrm>
          <a:prstGeom prst="line">
            <a:avLst/>
          </a:prstGeom>
          <a:noFill/>
          <a:ln w="9525">
            <a:solidFill>
              <a:schemeClr val="tx1"/>
            </a:solidFill>
            <a:round/>
            <a:headEnd/>
            <a:tailEnd/>
          </a:ln>
        </p:spPr>
        <p:txBody>
          <a:bodyPr wrap="none" anchor="ctr"/>
          <a:lstStyle/>
          <a:p>
            <a:endParaRPr lang="en-US"/>
          </a:p>
        </p:txBody>
      </p:sp>
      <p:sp>
        <p:nvSpPr>
          <p:cNvPr id="358434" name="Freeform 35"/>
          <p:cNvSpPr>
            <a:spLocks/>
          </p:cNvSpPr>
          <p:nvPr/>
        </p:nvSpPr>
        <p:spPr bwMode="auto">
          <a:xfrm>
            <a:off x="5526088" y="2430463"/>
            <a:ext cx="457200" cy="304800"/>
          </a:xfrm>
          <a:custGeom>
            <a:avLst/>
            <a:gdLst>
              <a:gd name="T0" fmla="*/ 0 w 288"/>
              <a:gd name="T1" fmla="*/ 0 h 192"/>
              <a:gd name="T2" fmla="*/ 76200 w 288"/>
              <a:gd name="T3" fmla="*/ 228600 h 192"/>
              <a:gd name="T4" fmla="*/ 457200 w 288"/>
              <a:gd name="T5" fmla="*/ 304800 h 192"/>
              <a:gd name="T6" fmla="*/ 0 60000 65536"/>
              <a:gd name="T7" fmla="*/ 0 60000 65536"/>
              <a:gd name="T8" fmla="*/ 0 60000 65536"/>
              <a:gd name="T9" fmla="*/ 0 w 288"/>
              <a:gd name="T10" fmla="*/ 0 h 192"/>
              <a:gd name="T11" fmla="*/ 288 w 288"/>
              <a:gd name="T12" fmla="*/ 192 h 192"/>
            </a:gdLst>
            <a:ahLst/>
            <a:cxnLst>
              <a:cxn ang="T6">
                <a:pos x="T0" y="T1"/>
              </a:cxn>
              <a:cxn ang="T7">
                <a:pos x="T2" y="T3"/>
              </a:cxn>
              <a:cxn ang="T8">
                <a:pos x="T4" y="T5"/>
              </a:cxn>
            </a:cxnLst>
            <a:rect l="T9" t="T10" r="T11" b="T12"/>
            <a:pathLst>
              <a:path w="288" h="192">
                <a:moveTo>
                  <a:pt x="0" y="0"/>
                </a:moveTo>
                <a:cubicBezTo>
                  <a:pt x="0" y="56"/>
                  <a:pt x="0" y="112"/>
                  <a:pt x="48" y="144"/>
                </a:cubicBezTo>
                <a:cubicBezTo>
                  <a:pt x="96" y="176"/>
                  <a:pt x="216" y="184"/>
                  <a:pt x="288" y="192"/>
                </a:cubicBezTo>
              </a:path>
            </a:pathLst>
          </a:custGeom>
          <a:noFill/>
          <a:ln w="9525">
            <a:solidFill>
              <a:schemeClr val="tx1"/>
            </a:solidFill>
            <a:round/>
            <a:headEnd type="triangle" w="med" len="med"/>
            <a:tailEnd/>
          </a:ln>
        </p:spPr>
        <p:txBody>
          <a:bodyPr wrap="none" anchor="ctr"/>
          <a:lstStyle/>
          <a:p>
            <a:pPr algn="ctr"/>
            <a:endParaRPr lang="en-US" sz="1800"/>
          </a:p>
        </p:txBody>
      </p:sp>
      <p:sp>
        <p:nvSpPr>
          <p:cNvPr id="358435" name="Text Box 36"/>
          <p:cNvSpPr txBox="1">
            <a:spLocks noChangeArrowheads="1"/>
          </p:cNvSpPr>
          <p:nvPr/>
        </p:nvSpPr>
        <p:spPr bwMode="auto">
          <a:xfrm>
            <a:off x="5953125" y="2552700"/>
            <a:ext cx="1044575" cy="369888"/>
          </a:xfrm>
          <a:prstGeom prst="rect">
            <a:avLst/>
          </a:prstGeom>
          <a:noFill/>
          <a:ln w="9525">
            <a:noFill/>
            <a:miter lim="800000"/>
            <a:headEnd/>
            <a:tailEnd/>
          </a:ln>
        </p:spPr>
        <p:txBody>
          <a:bodyPr wrap="none">
            <a:spAutoFit/>
          </a:bodyPr>
          <a:lstStyle/>
          <a:p>
            <a:pPr algn="ctr"/>
            <a:r>
              <a:rPr lang="de-DE" sz="1800"/>
              <a:t>slot time</a:t>
            </a:r>
          </a:p>
        </p:txBody>
      </p:sp>
      <p:sp>
        <p:nvSpPr>
          <p:cNvPr id="358436" name="Text Box 38"/>
          <p:cNvSpPr txBox="1">
            <a:spLocks noChangeArrowheads="1"/>
          </p:cNvSpPr>
          <p:nvPr/>
        </p:nvSpPr>
        <p:spPr bwMode="auto">
          <a:xfrm>
            <a:off x="2743200" y="2286000"/>
            <a:ext cx="2478088" cy="646113"/>
          </a:xfrm>
          <a:prstGeom prst="rect">
            <a:avLst/>
          </a:prstGeom>
          <a:noFill/>
          <a:ln w="9525">
            <a:noFill/>
            <a:miter lim="800000"/>
            <a:headEnd/>
            <a:tailEnd/>
          </a:ln>
        </p:spPr>
        <p:txBody>
          <a:bodyPr wrap="none">
            <a:spAutoFit/>
          </a:bodyPr>
          <a:lstStyle/>
          <a:p>
            <a:pPr algn="ctr"/>
            <a:r>
              <a:rPr lang="de-DE" sz="1800"/>
              <a:t>direct access if </a:t>
            </a:r>
            <a:br>
              <a:rPr lang="de-DE" sz="1800"/>
            </a:br>
            <a:r>
              <a:rPr lang="de-DE" sz="1800"/>
              <a:t>medium is free </a:t>
            </a:r>
            <a:r>
              <a:rPr lang="de-DE" sz="1800">
                <a:sym typeface="Symbol" pitchFamily="18" charset="2"/>
              </a:rPr>
              <a:t> DIFS</a:t>
            </a:r>
          </a:p>
        </p:txBody>
      </p:sp>
      <p:cxnSp>
        <p:nvCxnSpPr>
          <p:cNvPr id="358437" name="AutoShape 39"/>
          <p:cNvCxnSpPr>
            <a:cxnSpLocks noChangeShapeType="1"/>
            <a:stCxn id="358436" idx="1"/>
            <a:endCxn id="358409" idx="0"/>
          </p:cNvCxnSpPr>
          <p:nvPr/>
        </p:nvCxnSpPr>
        <p:spPr bwMode="auto">
          <a:xfrm rot="10800000">
            <a:off x="2133600" y="2362200"/>
            <a:ext cx="609600" cy="247650"/>
          </a:xfrm>
          <a:prstGeom prst="curvedConnector4">
            <a:avLst>
              <a:gd name="adj1" fmla="val 50000"/>
              <a:gd name="adj2" fmla="val 192565"/>
            </a:avLst>
          </a:prstGeom>
          <a:noFill/>
          <a:ln w="9525">
            <a:solidFill>
              <a:schemeClr val="tx1"/>
            </a:solidFill>
            <a:round/>
            <a:headEnd/>
            <a:tailEnd type="triangle" w="med" len="med"/>
          </a:ln>
        </p:spPr>
      </p:cxnSp>
    </p:spTree>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p:txBody>
          <a:bodyPr/>
          <a:lstStyle/>
          <a:p>
            <a:pPr eaLnBrk="1" hangingPunct="1"/>
            <a:r>
              <a:rPr lang="de-DE" smtClean="0"/>
              <a:t>Competing stations - simple example</a:t>
            </a:r>
          </a:p>
        </p:txBody>
      </p:sp>
      <p:sp>
        <p:nvSpPr>
          <p:cNvPr id="360450" name="Line 3"/>
          <p:cNvSpPr>
            <a:spLocks noChangeShapeType="1"/>
          </p:cNvSpPr>
          <p:nvPr/>
        </p:nvSpPr>
        <p:spPr bwMode="auto">
          <a:xfrm>
            <a:off x="1066800" y="1524000"/>
            <a:ext cx="7162800" cy="0"/>
          </a:xfrm>
          <a:prstGeom prst="line">
            <a:avLst/>
          </a:prstGeom>
          <a:noFill/>
          <a:ln w="9525">
            <a:solidFill>
              <a:schemeClr val="tx1"/>
            </a:solidFill>
            <a:round/>
            <a:headEnd/>
            <a:tailEnd type="triangle" w="med" len="med"/>
          </a:ln>
        </p:spPr>
        <p:txBody>
          <a:bodyPr wrap="none" anchor="ctr"/>
          <a:lstStyle/>
          <a:p>
            <a:endParaRPr lang="en-US"/>
          </a:p>
        </p:txBody>
      </p:sp>
      <p:sp>
        <p:nvSpPr>
          <p:cNvPr id="360451" name="Text Box 4"/>
          <p:cNvSpPr txBox="1">
            <a:spLocks noChangeArrowheads="1"/>
          </p:cNvSpPr>
          <p:nvPr/>
        </p:nvSpPr>
        <p:spPr bwMode="auto">
          <a:xfrm>
            <a:off x="7924800" y="4267200"/>
            <a:ext cx="242888" cy="338138"/>
          </a:xfrm>
          <a:prstGeom prst="rect">
            <a:avLst/>
          </a:prstGeom>
          <a:noFill/>
          <a:ln w="9525">
            <a:noFill/>
            <a:miter lim="800000"/>
            <a:headEnd/>
            <a:tailEnd/>
          </a:ln>
        </p:spPr>
        <p:txBody>
          <a:bodyPr wrap="none">
            <a:spAutoFit/>
          </a:bodyPr>
          <a:lstStyle/>
          <a:p>
            <a:pPr algn="ctr"/>
            <a:r>
              <a:rPr lang="de-DE" sz="1600"/>
              <a:t>t</a:t>
            </a:r>
          </a:p>
        </p:txBody>
      </p:sp>
      <p:sp>
        <p:nvSpPr>
          <p:cNvPr id="360452" name="Rectangle 5"/>
          <p:cNvSpPr>
            <a:spLocks noChangeArrowheads="1"/>
          </p:cNvSpPr>
          <p:nvPr/>
        </p:nvSpPr>
        <p:spPr bwMode="auto">
          <a:xfrm>
            <a:off x="1828800" y="2514600"/>
            <a:ext cx="6096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err="1"/>
              <a:t>busy</a:t>
            </a:r>
            <a:endParaRPr lang="de-DE" sz="1600" dirty="0"/>
          </a:p>
        </p:txBody>
      </p:sp>
      <p:sp>
        <p:nvSpPr>
          <p:cNvPr id="360453" name="Rectangle 6"/>
          <p:cNvSpPr>
            <a:spLocks noChangeArrowheads="1"/>
          </p:cNvSpPr>
          <p:nvPr/>
        </p:nvSpPr>
        <p:spPr bwMode="auto">
          <a:xfrm>
            <a:off x="5181600" y="4800600"/>
            <a:ext cx="3810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454" name="Text Box 7"/>
          <p:cNvSpPr txBox="1">
            <a:spLocks noChangeArrowheads="1"/>
          </p:cNvSpPr>
          <p:nvPr/>
        </p:nvSpPr>
        <p:spPr bwMode="auto">
          <a:xfrm>
            <a:off x="228600" y="1371600"/>
            <a:ext cx="863600" cy="338138"/>
          </a:xfrm>
          <a:prstGeom prst="rect">
            <a:avLst/>
          </a:prstGeom>
          <a:noFill/>
          <a:ln w="9525">
            <a:noFill/>
            <a:miter lim="800000"/>
            <a:headEnd/>
            <a:tailEnd/>
          </a:ln>
        </p:spPr>
        <p:txBody>
          <a:bodyPr wrap="none">
            <a:spAutoFit/>
          </a:bodyPr>
          <a:lstStyle/>
          <a:p>
            <a:pPr algn="ctr"/>
            <a:r>
              <a:rPr lang="de-DE" sz="1600"/>
              <a:t>station</a:t>
            </a:r>
            <a:r>
              <a:rPr lang="de-DE" sz="1600" baseline="-25000"/>
              <a:t>1</a:t>
            </a:r>
            <a:endParaRPr lang="de-DE" sz="1600"/>
          </a:p>
        </p:txBody>
      </p:sp>
      <p:sp>
        <p:nvSpPr>
          <p:cNvPr id="360455" name="Line 8"/>
          <p:cNvSpPr>
            <a:spLocks noChangeShapeType="1"/>
          </p:cNvSpPr>
          <p:nvPr/>
        </p:nvSpPr>
        <p:spPr bwMode="auto">
          <a:xfrm>
            <a:off x="1066800" y="2209800"/>
            <a:ext cx="7162800" cy="0"/>
          </a:xfrm>
          <a:prstGeom prst="line">
            <a:avLst/>
          </a:prstGeom>
          <a:noFill/>
          <a:ln w="9525">
            <a:solidFill>
              <a:schemeClr val="tx1"/>
            </a:solidFill>
            <a:round/>
            <a:headEnd/>
            <a:tailEnd type="triangle" w="med" len="med"/>
          </a:ln>
        </p:spPr>
        <p:txBody>
          <a:bodyPr wrap="none" anchor="ctr"/>
          <a:lstStyle/>
          <a:p>
            <a:endParaRPr lang="en-US"/>
          </a:p>
        </p:txBody>
      </p:sp>
      <p:sp>
        <p:nvSpPr>
          <p:cNvPr id="360456" name="Text Box 9"/>
          <p:cNvSpPr txBox="1">
            <a:spLocks noChangeArrowheads="1"/>
          </p:cNvSpPr>
          <p:nvPr/>
        </p:nvSpPr>
        <p:spPr bwMode="auto">
          <a:xfrm>
            <a:off x="228600" y="2057400"/>
            <a:ext cx="863600" cy="338138"/>
          </a:xfrm>
          <a:prstGeom prst="rect">
            <a:avLst/>
          </a:prstGeom>
          <a:noFill/>
          <a:ln w="9525">
            <a:noFill/>
            <a:miter lim="800000"/>
            <a:headEnd/>
            <a:tailEnd/>
          </a:ln>
        </p:spPr>
        <p:txBody>
          <a:bodyPr wrap="none">
            <a:spAutoFit/>
          </a:bodyPr>
          <a:lstStyle/>
          <a:p>
            <a:pPr algn="ctr"/>
            <a:r>
              <a:rPr lang="de-DE" sz="1600"/>
              <a:t>station</a:t>
            </a:r>
            <a:r>
              <a:rPr lang="de-DE" sz="1600" baseline="-25000"/>
              <a:t>2</a:t>
            </a:r>
            <a:endParaRPr lang="de-DE" sz="1600"/>
          </a:p>
        </p:txBody>
      </p:sp>
      <p:sp>
        <p:nvSpPr>
          <p:cNvPr id="360457" name="Line 10"/>
          <p:cNvSpPr>
            <a:spLocks noChangeShapeType="1"/>
          </p:cNvSpPr>
          <p:nvPr/>
        </p:nvSpPr>
        <p:spPr bwMode="auto">
          <a:xfrm>
            <a:off x="1066800" y="2895600"/>
            <a:ext cx="7162800" cy="0"/>
          </a:xfrm>
          <a:prstGeom prst="line">
            <a:avLst/>
          </a:prstGeom>
          <a:noFill/>
          <a:ln w="9525">
            <a:solidFill>
              <a:schemeClr val="tx1"/>
            </a:solidFill>
            <a:round/>
            <a:headEnd/>
            <a:tailEnd type="triangle" w="med" len="med"/>
          </a:ln>
        </p:spPr>
        <p:txBody>
          <a:bodyPr wrap="none" anchor="ctr"/>
          <a:lstStyle/>
          <a:p>
            <a:endParaRPr lang="en-US"/>
          </a:p>
        </p:txBody>
      </p:sp>
      <p:sp>
        <p:nvSpPr>
          <p:cNvPr id="360458" name="Text Box 11"/>
          <p:cNvSpPr txBox="1">
            <a:spLocks noChangeArrowheads="1"/>
          </p:cNvSpPr>
          <p:nvPr/>
        </p:nvSpPr>
        <p:spPr bwMode="auto">
          <a:xfrm>
            <a:off x="228600" y="2743200"/>
            <a:ext cx="863600" cy="338138"/>
          </a:xfrm>
          <a:prstGeom prst="rect">
            <a:avLst/>
          </a:prstGeom>
          <a:noFill/>
          <a:ln w="9525">
            <a:noFill/>
            <a:miter lim="800000"/>
            <a:headEnd/>
            <a:tailEnd/>
          </a:ln>
        </p:spPr>
        <p:txBody>
          <a:bodyPr wrap="none">
            <a:spAutoFit/>
          </a:bodyPr>
          <a:lstStyle/>
          <a:p>
            <a:pPr algn="ctr"/>
            <a:r>
              <a:rPr lang="de-DE" sz="1600"/>
              <a:t>station</a:t>
            </a:r>
            <a:r>
              <a:rPr lang="de-DE" sz="1600" baseline="-25000"/>
              <a:t>3</a:t>
            </a:r>
            <a:endParaRPr lang="de-DE" sz="1600"/>
          </a:p>
        </p:txBody>
      </p:sp>
      <p:sp>
        <p:nvSpPr>
          <p:cNvPr id="360459" name="Line 12"/>
          <p:cNvSpPr>
            <a:spLocks noChangeShapeType="1"/>
          </p:cNvSpPr>
          <p:nvPr/>
        </p:nvSpPr>
        <p:spPr bwMode="auto">
          <a:xfrm>
            <a:off x="1066800" y="3581400"/>
            <a:ext cx="7162800" cy="0"/>
          </a:xfrm>
          <a:prstGeom prst="line">
            <a:avLst/>
          </a:prstGeom>
          <a:noFill/>
          <a:ln w="9525">
            <a:solidFill>
              <a:schemeClr val="tx1"/>
            </a:solidFill>
            <a:round/>
            <a:headEnd/>
            <a:tailEnd type="triangle" w="med" len="med"/>
          </a:ln>
        </p:spPr>
        <p:txBody>
          <a:bodyPr wrap="none" anchor="ctr"/>
          <a:lstStyle/>
          <a:p>
            <a:endParaRPr lang="en-US"/>
          </a:p>
        </p:txBody>
      </p:sp>
      <p:sp>
        <p:nvSpPr>
          <p:cNvPr id="360460" name="Text Box 13"/>
          <p:cNvSpPr txBox="1">
            <a:spLocks noChangeArrowheads="1"/>
          </p:cNvSpPr>
          <p:nvPr/>
        </p:nvSpPr>
        <p:spPr bwMode="auto">
          <a:xfrm>
            <a:off x="228600" y="3429000"/>
            <a:ext cx="863600" cy="338138"/>
          </a:xfrm>
          <a:prstGeom prst="rect">
            <a:avLst/>
          </a:prstGeom>
          <a:noFill/>
          <a:ln w="9525">
            <a:noFill/>
            <a:miter lim="800000"/>
            <a:headEnd/>
            <a:tailEnd/>
          </a:ln>
        </p:spPr>
        <p:txBody>
          <a:bodyPr wrap="none">
            <a:spAutoFit/>
          </a:bodyPr>
          <a:lstStyle/>
          <a:p>
            <a:pPr algn="ctr"/>
            <a:r>
              <a:rPr lang="de-DE" sz="1600"/>
              <a:t>station</a:t>
            </a:r>
            <a:r>
              <a:rPr lang="de-DE" sz="1600" baseline="-25000"/>
              <a:t>4</a:t>
            </a:r>
            <a:endParaRPr lang="de-DE" sz="1600"/>
          </a:p>
        </p:txBody>
      </p:sp>
      <p:sp>
        <p:nvSpPr>
          <p:cNvPr id="360461" name="Line 14"/>
          <p:cNvSpPr>
            <a:spLocks noChangeShapeType="1"/>
          </p:cNvSpPr>
          <p:nvPr/>
        </p:nvSpPr>
        <p:spPr bwMode="auto">
          <a:xfrm>
            <a:off x="1066800" y="4267200"/>
            <a:ext cx="7162800" cy="0"/>
          </a:xfrm>
          <a:prstGeom prst="line">
            <a:avLst/>
          </a:prstGeom>
          <a:noFill/>
          <a:ln w="9525">
            <a:solidFill>
              <a:schemeClr val="tx1"/>
            </a:solidFill>
            <a:round/>
            <a:headEnd/>
            <a:tailEnd type="triangle" w="med" len="med"/>
          </a:ln>
        </p:spPr>
        <p:txBody>
          <a:bodyPr wrap="none" anchor="ctr"/>
          <a:lstStyle/>
          <a:p>
            <a:endParaRPr lang="en-US"/>
          </a:p>
        </p:txBody>
      </p:sp>
      <p:sp>
        <p:nvSpPr>
          <p:cNvPr id="360462" name="Text Box 15"/>
          <p:cNvSpPr txBox="1">
            <a:spLocks noChangeArrowheads="1"/>
          </p:cNvSpPr>
          <p:nvPr/>
        </p:nvSpPr>
        <p:spPr bwMode="auto">
          <a:xfrm>
            <a:off x="228600" y="4114800"/>
            <a:ext cx="863600" cy="338138"/>
          </a:xfrm>
          <a:prstGeom prst="rect">
            <a:avLst/>
          </a:prstGeom>
          <a:noFill/>
          <a:ln w="9525">
            <a:noFill/>
            <a:miter lim="800000"/>
            <a:headEnd/>
            <a:tailEnd/>
          </a:ln>
        </p:spPr>
        <p:txBody>
          <a:bodyPr wrap="none">
            <a:spAutoFit/>
          </a:bodyPr>
          <a:lstStyle/>
          <a:p>
            <a:pPr algn="ctr"/>
            <a:r>
              <a:rPr lang="de-DE" sz="1600"/>
              <a:t>station</a:t>
            </a:r>
            <a:r>
              <a:rPr lang="de-DE" sz="1600" baseline="-25000"/>
              <a:t>5</a:t>
            </a:r>
            <a:endParaRPr lang="de-DE" sz="1600"/>
          </a:p>
        </p:txBody>
      </p:sp>
      <p:sp>
        <p:nvSpPr>
          <p:cNvPr id="360463" name="AutoShape 16"/>
          <p:cNvSpPr>
            <a:spLocks noChangeArrowheads="1"/>
          </p:cNvSpPr>
          <p:nvPr/>
        </p:nvSpPr>
        <p:spPr bwMode="auto">
          <a:xfrm>
            <a:off x="1143000" y="2667000"/>
            <a:ext cx="152400" cy="228600"/>
          </a:xfrm>
          <a:prstGeom prst="downArrow">
            <a:avLst>
              <a:gd name="adj1" fmla="val 50000"/>
              <a:gd name="adj2" fmla="val 37500"/>
            </a:avLst>
          </a:prstGeom>
          <a:solidFill>
            <a:srgbClr val="FF6600"/>
          </a:solidFill>
          <a:ln w="9525">
            <a:solidFill>
              <a:schemeClr val="tx1"/>
            </a:solidFill>
            <a:miter lim="800000"/>
            <a:headEnd/>
            <a:tailEnd/>
          </a:ln>
        </p:spPr>
        <p:txBody>
          <a:bodyPr wrap="none" anchor="ctr"/>
          <a:lstStyle/>
          <a:p>
            <a:pPr algn="ctr"/>
            <a:endParaRPr lang="en-US" sz="1600"/>
          </a:p>
        </p:txBody>
      </p:sp>
      <p:sp>
        <p:nvSpPr>
          <p:cNvPr id="360464" name="AutoShape 17"/>
          <p:cNvSpPr>
            <a:spLocks noChangeArrowheads="1"/>
          </p:cNvSpPr>
          <p:nvPr/>
        </p:nvSpPr>
        <p:spPr bwMode="auto">
          <a:xfrm>
            <a:off x="1219200" y="5410200"/>
            <a:ext cx="152400" cy="228600"/>
          </a:xfrm>
          <a:prstGeom prst="downArrow">
            <a:avLst>
              <a:gd name="adj1" fmla="val 50000"/>
              <a:gd name="adj2" fmla="val 37500"/>
            </a:avLst>
          </a:prstGeom>
          <a:solidFill>
            <a:srgbClr val="FF6600"/>
          </a:solidFill>
          <a:ln w="9525">
            <a:solidFill>
              <a:schemeClr val="tx1"/>
            </a:solidFill>
            <a:miter lim="800000"/>
            <a:headEnd/>
            <a:tailEnd/>
          </a:ln>
        </p:spPr>
        <p:txBody>
          <a:bodyPr wrap="none" anchor="ctr"/>
          <a:lstStyle/>
          <a:p>
            <a:pPr algn="ctr"/>
            <a:endParaRPr lang="en-US" sz="1600"/>
          </a:p>
        </p:txBody>
      </p:sp>
      <p:sp>
        <p:nvSpPr>
          <p:cNvPr id="360465" name="Text Box 18"/>
          <p:cNvSpPr txBox="1">
            <a:spLocks noChangeArrowheads="1"/>
          </p:cNvSpPr>
          <p:nvPr/>
        </p:nvSpPr>
        <p:spPr bwMode="auto">
          <a:xfrm>
            <a:off x="1752600" y="5334000"/>
            <a:ext cx="2146300" cy="338138"/>
          </a:xfrm>
          <a:prstGeom prst="rect">
            <a:avLst/>
          </a:prstGeom>
          <a:noFill/>
          <a:ln w="9525">
            <a:noFill/>
            <a:miter lim="800000"/>
            <a:headEnd/>
            <a:tailEnd/>
          </a:ln>
        </p:spPr>
        <p:txBody>
          <a:bodyPr wrap="none">
            <a:spAutoFit/>
          </a:bodyPr>
          <a:lstStyle/>
          <a:p>
            <a:pPr algn="ctr"/>
            <a:r>
              <a:rPr lang="de-DE" sz="1600"/>
              <a:t>packet arrival at MAC</a:t>
            </a:r>
          </a:p>
        </p:txBody>
      </p:sp>
      <p:sp>
        <p:nvSpPr>
          <p:cNvPr id="360466" name="AutoShape 19"/>
          <p:cNvSpPr>
            <a:spLocks noChangeArrowheads="1"/>
          </p:cNvSpPr>
          <p:nvPr/>
        </p:nvSpPr>
        <p:spPr bwMode="auto">
          <a:xfrm>
            <a:off x="1524000" y="1295400"/>
            <a:ext cx="152400" cy="228600"/>
          </a:xfrm>
          <a:prstGeom prst="downArrow">
            <a:avLst>
              <a:gd name="adj1" fmla="val 50000"/>
              <a:gd name="adj2" fmla="val 37500"/>
            </a:avLst>
          </a:prstGeom>
          <a:solidFill>
            <a:srgbClr val="FF6600"/>
          </a:solidFill>
          <a:ln w="9525">
            <a:solidFill>
              <a:schemeClr val="tx1"/>
            </a:solidFill>
            <a:miter lim="800000"/>
            <a:headEnd/>
            <a:tailEnd/>
          </a:ln>
        </p:spPr>
        <p:txBody>
          <a:bodyPr wrap="none" anchor="ctr"/>
          <a:lstStyle/>
          <a:p>
            <a:pPr algn="ctr"/>
            <a:endParaRPr lang="en-US" sz="1600"/>
          </a:p>
        </p:txBody>
      </p:sp>
      <p:sp>
        <p:nvSpPr>
          <p:cNvPr id="360467" name="Line 20"/>
          <p:cNvSpPr>
            <a:spLocks noChangeShapeType="1"/>
          </p:cNvSpPr>
          <p:nvPr/>
        </p:nvSpPr>
        <p:spPr bwMode="auto">
          <a:xfrm flipV="1">
            <a:off x="2438400" y="990600"/>
            <a:ext cx="0" cy="3429000"/>
          </a:xfrm>
          <a:prstGeom prst="line">
            <a:avLst/>
          </a:prstGeom>
          <a:noFill/>
          <a:ln w="9525">
            <a:solidFill>
              <a:schemeClr val="tx1"/>
            </a:solidFill>
            <a:round/>
            <a:headEnd/>
            <a:tailEnd/>
          </a:ln>
        </p:spPr>
        <p:txBody>
          <a:bodyPr wrap="none" anchor="ctr"/>
          <a:lstStyle/>
          <a:p>
            <a:endParaRPr lang="en-US"/>
          </a:p>
        </p:txBody>
      </p:sp>
      <p:sp>
        <p:nvSpPr>
          <p:cNvPr id="360468" name="Text Box 21"/>
          <p:cNvSpPr txBox="1">
            <a:spLocks noChangeArrowheads="1"/>
          </p:cNvSpPr>
          <p:nvPr/>
        </p:nvSpPr>
        <p:spPr bwMode="auto">
          <a:xfrm>
            <a:off x="2438400" y="914400"/>
            <a:ext cx="650875" cy="338138"/>
          </a:xfrm>
          <a:prstGeom prst="rect">
            <a:avLst/>
          </a:prstGeom>
          <a:noFill/>
          <a:ln w="9525">
            <a:noFill/>
            <a:miter lim="800000"/>
            <a:headEnd/>
            <a:tailEnd/>
          </a:ln>
        </p:spPr>
        <p:txBody>
          <a:bodyPr wrap="none">
            <a:spAutoFit/>
          </a:bodyPr>
          <a:lstStyle/>
          <a:p>
            <a:pPr algn="ctr"/>
            <a:r>
              <a:rPr lang="de-DE" sz="1600"/>
              <a:t>DIFS</a:t>
            </a:r>
          </a:p>
        </p:txBody>
      </p:sp>
      <p:sp>
        <p:nvSpPr>
          <p:cNvPr id="360469" name="Line 22"/>
          <p:cNvSpPr>
            <a:spLocks noChangeShapeType="1"/>
          </p:cNvSpPr>
          <p:nvPr/>
        </p:nvSpPr>
        <p:spPr bwMode="auto">
          <a:xfrm>
            <a:off x="2438400" y="1219200"/>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0470" name="Line 23"/>
          <p:cNvSpPr>
            <a:spLocks noChangeShapeType="1"/>
          </p:cNvSpPr>
          <p:nvPr/>
        </p:nvSpPr>
        <p:spPr bwMode="auto">
          <a:xfrm flipH="1" flipV="1">
            <a:off x="3048000" y="990600"/>
            <a:ext cx="0" cy="3429000"/>
          </a:xfrm>
          <a:prstGeom prst="line">
            <a:avLst/>
          </a:prstGeom>
          <a:noFill/>
          <a:ln w="9525">
            <a:solidFill>
              <a:schemeClr val="tx1"/>
            </a:solidFill>
            <a:round/>
            <a:headEnd/>
            <a:tailEnd/>
          </a:ln>
        </p:spPr>
        <p:txBody>
          <a:bodyPr wrap="none" anchor="ctr"/>
          <a:lstStyle/>
          <a:p>
            <a:endParaRPr lang="en-US"/>
          </a:p>
        </p:txBody>
      </p:sp>
      <p:sp>
        <p:nvSpPr>
          <p:cNvPr id="360471" name="AutoShape 24"/>
          <p:cNvSpPr>
            <a:spLocks noChangeArrowheads="1"/>
          </p:cNvSpPr>
          <p:nvPr/>
        </p:nvSpPr>
        <p:spPr bwMode="auto">
          <a:xfrm>
            <a:off x="2133600" y="1981200"/>
            <a:ext cx="152400" cy="228600"/>
          </a:xfrm>
          <a:prstGeom prst="downArrow">
            <a:avLst>
              <a:gd name="adj1" fmla="val 50000"/>
              <a:gd name="adj2" fmla="val 37500"/>
            </a:avLst>
          </a:prstGeom>
          <a:solidFill>
            <a:srgbClr val="FF6600"/>
          </a:solidFill>
          <a:ln w="9525">
            <a:solidFill>
              <a:schemeClr val="tx1"/>
            </a:solidFill>
            <a:miter lim="800000"/>
            <a:headEnd/>
            <a:tailEnd/>
          </a:ln>
        </p:spPr>
        <p:txBody>
          <a:bodyPr wrap="none" anchor="ctr"/>
          <a:lstStyle/>
          <a:p>
            <a:pPr algn="ctr"/>
            <a:endParaRPr lang="en-US" sz="1600"/>
          </a:p>
        </p:txBody>
      </p:sp>
      <p:sp>
        <p:nvSpPr>
          <p:cNvPr id="360472" name="AutoShape 25"/>
          <p:cNvSpPr>
            <a:spLocks noChangeArrowheads="1"/>
          </p:cNvSpPr>
          <p:nvPr/>
        </p:nvSpPr>
        <p:spPr bwMode="auto">
          <a:xfrm>
            <a:off x="1981200" y="4038600"/>
            <a:ext cx="152400" cy="228600"/>
          </a:xfrm>
          <a:prstGeom prst="downArrow">
            <a:avLst>
              <a:gd name="adj1" fmla="val 50000"/>
              <a:gd name="adj2" fmla="val 37500"/>
            </a:avLst>
          </a:prstGeom>
          <a:solidFill>
            <a:srgbClr val="FF6600"/>
          </a:solidFill>
          <a:ln w="9525">
            <a:solidFill>
              <a:schemeClr val="tx1"/>
            </a:solidFill>
            <a:miter lim="800000"/>
            <a:headEnd/>
            <a:tailEnd/>
          </a:ln>
        </p:spPr>
        <p:txBody>
          <a:bodyPr wrap="none" anchor="ctr"/>
          <a:lstStyle/>
          <a:p>
            <a:pPr algn="ctr"/>
            <a:endParaRPr lang="en-US" sz="1600"/>
          </a:p>
        </p:txBody>
      </p:sp>
      <p:sp>
        <p:nvSpPr>
          <p:cNvPr id="360473" name="Rectangle 26"/>
          <p:cNvSpPr>
            <a:spLocks noChangeArrowheads="1"/>
          </p:cNvSpPr>
          <p:nvPr/>
        </p:nvSpPr>
        <p:spPr bwMode="auto">
          <a:xfrm>
            <a:off x="3048000" y="1143000"/>
            <a:ext cx="3810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474" name="Rectangle 27"/>
          <p:cNvSpPr>
            <a:spLocks noChangeArrowheads="1"/>
          </p:cNvSpPr>
          <p:nvPr/>
        </p:nvSpPr>
        <p:spPr bwMode="auto">
          <a:xfrm>
            <a:off x="3048000" y="1828800"/>
            <a:ext cx="3810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475" name="Rectangle 28"/>
          <p:cNvSpPr>
            <a:spLocks noChangeArrowheads="1"/>
          </p:cNvSpPr>
          <p:nvPr/>
        </p:nvSpPr>
        <p:spPr bwMode="auto">
          <a:xfrm>
            <a:off x="3048000" y="3886200"/>
            <a:ext cx="3810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476" name="Rectangle 29"/>
          <p:cNvSpPr>
            <a:spLocks noChangeArrowheads="1"/>
          </p:cNvSpPr>
          <p:nvPr/>
        </p:nvSpPr>
        <p:spPr bwMode="auto">
          <a:xfrm>
            <a:off x="3429000" y="1828800"/>
            <a:ext cx="7620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err="1"/>
              <a:t>busy</a:t>
            </a:r>
            <a:endParaRPr lang="de-DE" sz="1600" dirty="0"/>
          </a:p>
        </p:txBody>
      </p:sp>
      <p:sp>
        <p:nvSpPr>
          <p:cNvPr id="360477" name="Text Box 30"/>
          <p:cNvSpPr txBox="1">
            <a:spLocks noChangeArrowheads="1"/>
          </p:cNvSpPr>
          <p:nvPr/>
        </p:nvSpPr>
        <p:spPr bwMode="auto">
          <a:xfrm>
            <a:off x="5562600" y="4800600"/>
            <a:ext cx="2062163" cy="338138"/>
          </a:xfrm>
          <a:prstGeom prst="rect">
            <a:avLst/>
          </a:prstGeom>
          <a:noFill/>
          <a:ln w="9525">
            <a:noFill/>
            <a:miter lim="800000"/>
            <a:headEnd/>
            <a:tailEnd/>
          </a:ln>
        </p:spPr>
        <p:txBody>
          <a:bodyPr wrap="none">
            <a:spAutoFit/>
          </a:bodyPr>
          <a:lstStyle/>
          <a:p>
            <a:pPr algn="ctr"/>
            <a:r>
              <a:rPr lang="de-DE" sz="1600"/>
              <a:t>elapsed backoff time</a:t>
            </a:r>
          </a:p>
        </p:txBody>
      </p:sp>
      <p:sp>
        <p:nvSpPr>
          <p:cNvPr id="360478" name="Rectangle 31"/>
          <p:cNvSpPr>
            <a:spLocks noChangeArrowheads="1"/>
          </p:cNvSpPr>
          <p:nvPr/>
        </p:nvSpPr>
        <p:spPr bwMode="auto">
          <a:xfrm>
            <a:off x="5181600" y="5334000"/>
            <a:ext cx="381000" cy="381000"/>
          </a:xfrm>
          <a:prstGeom prst="rect">
            <a:avLst/>
          </a:prstGeom>
          <a:solidFill>
            <a:srgbClr val="01FFBC"/>
          </a:solidFill>
          <a:ln w="9525">
            <a:solidFill>
              <a:schemeClr val="tx1"/>
            </a:solidFill>
            <a:miter lim="800000"/>
            <a:headEnd/>
            <a:tailEnd/>
          </a:ln>
        </p:spPr>
        <p:txBody>
          <a:bodyPr wrap="none" anchor="ctr"/>
          <a:lstStyle/>
          <a:p>
            <a:pPr algn="ctr"/>
            <a:r>
              <a:rPr lang="de-DE" sz="1600"/>
              <a:t>bo</a:t>
            </a:r>
            <a:r>
              <a:rPr lang="de-DE" sz="1600" baseline="-25000"/>
              <a:t>r</a:t>
            </a:r>
            <a:endParaRPr lang="de-DE" sz="1600"/>
          </a:p>
        </p:txBody>
      </p:sp>
      <p:sp>
        <p:nvSpPr>
          <p:cNvPr id="360479" name="Text Box 32"/>
          <p:cNvSpPr txBox="1">
            <a:spLocks noChangeArrowheads="1"/>
          </p:cNvSpPr>
          <p:nvPr/>
        </p:nvSpPr>
        <p:spPr bwMode="auto">
          <a:xfrm>
            <a:off x="5562600" y="5334000"/>
            <a:ext cx="2062163" cy="338138"/>
          </a:xfrm>
          <a:prstGeom prst="rect">
            <a:avLst/>
          </a:prstGeom>
          <a:noFill/>
          <a:ln w="9525">
            <a:noFill/>
            <a:miter lim="800000"/>
            <a:headEnd/>
            <a:tailEnd/>
          </a:ln>
        </p:spPr>
        <p:txBody>
          <a:bodyPr wrap="none">
            <a:spAutoFit/>
          </a:bodyPr>
          <a:lstStyle/>
          <a:p>
            <a:pPr algn="ctr"/>
            <a:r>
              <a:rPr lang="de-DE" sz="1600"/>
              <a:t>residual backoff time</a:t>
            </a:r>
          </a:p>
        </p:txBody>
      </p:sp>
      <p:sp>
        <p:nvSpPr>
          <p:cNvPr id="360480" name="Rectangle 33"/>
          <p:cNvSpPr>
            <a:spLocks noChangeArrowheads="1"/>
          </p:cNvSpPr>
          <p:nvPr/>
        </p:nvSpPr>
        <p:spPr bwMode="auto">
          <a:xfrm>
            <a:off x="990600" y="4800600"/>
            <a:ext cx="6096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err="1"/>
              <a:t>busy</a:t>
            </a:r>
            <a:endParaRPr lang="de-DE" sz="1600" dirty="0"/>
          </a:p>
        </p:txBody>
      </p:sp>
      <p:sp>
        <p:nvSpPr>
          <p:cNvPr id="360481" name="Text Box 34"/>
          <p:cNvSpPr txBox="1">
            <a:spLocks noChangeArrowheads="1"/>
          </p:cNvSpPr>
          <p:nvPr/>
        </p:nvSpPr>
        <p:spPr bwMode="auto">
          <a:xfrm>
            <a:off x="1736725" y="4784725"/>
            <a:ext cx="3235325" cy="338138"/>
          </a:xfrm>
          <a:prstGeom prst="rect">
            <a:avLst/>
          </a:prstGeom>
          <a:noFill/>
          <a:ln w="9525">
            <a:noFill/>
            <a:miter lim="800000"/>
            <a:headEnd/>
            <a:tailEnd/>
          </a:ln>
        </p:spPr>
        <p:txBody>
          <a:bodyPr wrap="none">
            <a:spAutoFit/>
          </a:bodyPr>
          <a:lstStyle/>
          <a:p>
            <a:pPr algn="ctr"/>
            <a:r>
              <a:rPr lang="de-DE" sz="1600"/>
              <a:t>medium not idle (frame, ack etc.) </a:t>
            </a:r>
          </a:p>
        </p:txBody>
      </p:sp>
      <p:sp>
        <p:nvSpPr>
          <p:cNvPr id="360482" name="Rectangle 35"/>
          <p:cNvSpPr>
            <a:spLocks noChangeArrowheads="1"/>
          </p:cNvSpPr>
          <p:nvPr/>
        </p:nvSpPr>
        <p:spPr bwMode="auto">
          <a:xfrm>
            <a:off x="3429000" y="3886200"/>
            <a:ext cx="381000" cy="381000"/>
          </a:xfrm>
          <a:prstGeom prst="rect">
            <a:avLst/>
          </a:prstGeom>
          <a:solidFill>
            <a:srgbClr val="01FFBC"/>
          </a:solidFill>
          <a:ln w="9525">
            <a:solidFill>
              <a:schemeClr val="tx1"/>
            </a:solidFill>
            <a:miter lim="800000"/>
            <a:headEnd/>
            <a:tailEnd/>
          </a:ln>
        </p:spPr>
        <p:txBody>
          <a:bodyPr wrap="none" anchor="ctr"/>
          <a:lstStyle/>
          <a:p>
            <a:pPr algn="ctr"/>
            <a:r>
              <a:rPr lang="de-DE" sz="1600"/>
              <a:t>bo</a:t>
            </a:r>
            <a:r>
              <a:rPr lang="de-DE" sz="1600" baseline="-25000"/>
              <a:t>r</a:t>
            </a:r>
            <a:endParaRPr lang="de-DE" sz="1600"/>
          </a:p>
        </p:txBody>
      </p:sp>
      <p:sp>
        <p:nvSpPr>
          <p:cNvPr id="360483" name="Rectangle 36"/>
          <p:cNvSpPr>
            <a:spLocks noChangeArrowheads="1"/>
          </p:cNvSpPr>
          <p:nvPr/>
        </p:nvSpPr>
        <p:spPr bwMode="auto">
          <a:xfrm>
            <a:off x="3429000" y="1143000"/>
            <a:ext cx="685800" cy="381000"/>
          </a:xfrm>
          <a:prstGeom prst="rect">
            <a:avLst/>
          </a:prstGeom>
          <a:solidFill>
            <a:srgbClr val="01FFBC"/>
          </a:solidFill>
          <a:ln w="9525">
            <a:solidFill>
              <a:schemeClr val="tx1"/>
            </a:solidFill>
            <a:miter lim="800000"/>
            <a:headEnd/>
            <a:tailEnd/>
          </a:ln>
        </p:spPr>
        <p:txBody>
          <a:bodyPr wrap="none" anchor="ctr"/>
          <a:lstStyle/>
          <a:p>
            <a:pPr algn="ctr"/>
            <a:r>
              <a:rPr lang="de-DE" sz="1600"/>
              <a:t>bo</a:t>
            </a:r>
            <a:r>
              <a:rPr lang="de-DE" sz="1600" baseline="-25000"/>
              <a:t>r</a:t>
            </a:r>
            <a:endParaRPr lang="de-DE" sz="1600"/>
          </a:p>
        </p:txBody>
      </p:sp>
      <p:sp>
        <p:nvSpPr>
          <p:cNvPr id="360484" name="Line 37"/>
          <p:cNvSpPr>
            <a:spLocks noChangeShapeType="1"/>
          </p:cNvSpPr>
          <p:nvPr/>
        </p:nvSpPr>
        <p:spPr bwMode="auto">
          <a:xfrm flipV="1">
            <a:off x="4191000" y="990600"/>
            <a:ext cx="0" cy="3429000"/>
          </a:xfrm>
          <a:prstGeom prst="line">
            <a:avLst/>
          </a:prstGeom>
          <a:noFill/>
          <a:ln w="9525">
            <a:solidFill>
              <a:schemeClr val="tx1"/>
            </a:solidFill>
            <a:round/>
            <a:headEnd/>
            <a:tailEnd/>
          </a:ln>
        </p:spPr>
        <p:txBody>
          <a:bodyPr wrap="none" anchor="ctr"/>
          <a:lstStyle/>
          <a:p>
            <a:endParaRPr lang="en-US"/>
          </a:p>
        </p:txBody>
      </p:sp>
      <p:sp>
        <p:nvSpPr>
          <p:cNvPr id="360485" name="Text Box 38"/>
          <p:cNvSpPr txBox="1">
            <a:spLocks noChangeArrowheads="1"/>
          </p:cNvSpPr>
          <p:nvPr/>
        </p:nvSpPr>
        <p:spPr bwMode="auto">
          <a:xfrm>
            <a:off x="4191000" y="914400"/>
            <a:ext cx="650875" cy="338138"/>
          </a:xfrm>
          <a:prstGeom prst="rect">
            <a:avLst/>
          </a:prstGeom>
          <a:noFill/>
          <a:ln w="9525">
            <a:noFill/>
            <a:miter lim="800000"/>
            <a:headEnd/>
            <a:tailEnd/>
          </a:ln>
        </p:spPr>
        <p:txBody>
          <a:bodyPr wrap="none">
            <a:spAutoFit/>
          </a:bodyPr>
          <a:lstStyle/>
          <a:p>
            <a:pPr algn="ctr"/>
            <a:r>
              <a:rPr lang="de-DE" sz="1600"/>
              <a:t>DIFS</a:t>
            </a:r>
          </a:p>
        </p:txBody>
      </p:sp>
      <p:sp>
        <p:nvSpPr>
          <p:cNvPr id="360486" name="Line 39"/>
          <p:cNvSpPr>
            <a:spLocks noChangeShapeType="1"/>
          </p:cNvSpPr>
          <p:nvPr/>
        </p:nvSpPr>
        <p:spPr bwMode="auto">
          <a:xfrm>
            <a:off x="4191000" y="1219200"/>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0487" name="Line 40"/>
          <p:cNvSpPr>
            <a:spLocks noChangeShapeType="1"/>
          </p:cNvSpPr>
          <p:nvPr/>
        </p:nvSpPr>
        <p:spPr bwMode="auto">
          <a:xfrm flipH="1" flipV="1">
            <a:off x="4800600" y="990600"/>
            <a:ext cx="0" cy="3429000"/>
          </a:xfrm>
          <a:prstGeom prst="line">
            <a:avLst/>
          </a:prstGeom>
          <a:noFill/>
          <a:ln w="9525">
            <a:solidFill>
              <a:schemeClr val="tx1"/>
            </a:solidFill>
            <a:round/>
            <a:headEnd/>
            <a:tailEnd/>
          </a:ln>
        </p:spPr>
        <p:txBody>
          <a:bodyPr wrap="none" anchor="ctr"/>
          <a:lstStyle/>
          <a:p>
            <a:endParaRPr lang="en-US"/>
          </a:p>
        </p:txBody>
      </p:sp>
      <p:sp>
        <p:nvSpPr>
          <p:cNvPr id="360488" name="AutoShape 41"/>
          <p:cNvSpPr>
            <a:spLocks noChangeArrowheads="1"/>
          </p:cNvSpPr>
          <p:nvPr/>
        </p:nvSpPr>
        <p:spPr bwMode="auto">
          <a:xfrm>
            <a:off x="3886200" y="3352800"/>
            <a:ext cx="152400" cy="228600"/>
          </a:xfrm>
          <a:prstGeom prst="downArrow">
            <a:avLst>
              <a:gd name="adj1" fmla="val 50000"/>
              <a:gd name="adj2" fmla="val 37500"/>
            </a:avLst>
          </a:prstGeom>
          <a:solidFill>
            <a:srgbClr val="FF6600"/>
          </a:solidFill>
          <a:ln w="9525">
            <a:solidFill>
              <a:schemeClr val="tx1"/>
            </a:solidFill>
            <a:miter lim="800000"/>
            <a:headEnd/>
            <a:tailEnd/>
          </a:ln>
        </p:spPr>
        <p:txBody>
          <a:bodyPr wrap="none" anchor="ctr"/>
          <a:lstStyle/>
          <a:p>
            <a:pPr algn="ctr"/>
            <a:endParaRPr lang="en-US" sz="1600"/>
          </a:p>
        </p:txBody>
      </p:sp>
      <p:sp>
        <p:nvSpPr>
          <p:cNvPr id="360489" name="Rectangle 42"/>
          <p:cNvSpPr>
            <a:spLocks noChangeArrowheads="1"/>
          </p:cNvSpPr>
          <p:nvPr/>
        </p:nvSpPr>
        <p:spPr bwMode="auto">
          <a:xfrm>
            <a:off x="4800600" y="3200400"/>
            <a:ext cx="3810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490" name="Rectangle 43"/>
          <p:cNvSpPr>
            <a:spLocks noChangeArrowheads="1"/>
          </p:cNvSpPr>
          <p:nvPr/>
        </p:nvSpPr>
        <p:spPr bwMode="auto">
          <a:xfrm>
            <a:off x="4800600" y="3886200"/>
            <a:ext cx="3810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491" name="Rectangle 44"/>
          <p:cNvSpPr>
            <a:spLocks noChangeArrowheads="1"/>
          </p:cNvSpPr>
          <p:nvPr/>
        </p:nvSpPr>
        <p:spPr bwMode="auto">
          <a:xfrm>
            <a:off x="4800600" y="1143000"/>
            <a:ext cx="3810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492" name="Rectangle 45"/>
          <p:cNvSpPr>
            <a:spLocks noChangeArrowheads="1"/>
          </p:cNvSpPr>
          <p:nvPr/>
        </p:nvSpPr>
        <p:spPr bwMode="auto">
          <a:xfrm>
            <a:off x="5181600" y="1143000"/>
            <a:ext cx="304800" cy="381000"/>
          </a:xfrm>
          <a:prstGeom prst="rect">
            <a:avLst/>
          </a:prstGeom>
          <a:solidFill>
            <a:srgbClr val="01FFBC"/>
          </a:solidFill>
          <a:ln w="9525">
            <a:solidFill>
              <a:schemeClr val="tx1"/>
            </a:solidFill>
            <a:miter lim="800000"/>
            <a:headEnd/>
            <a:tailEnd/>
          </a:ln>
        </p:spPr>
        <p:txBody>
          <a:bodyPr wrap="none" anchor="ctr"/>
          <a:lstStyle/>
          <a:p>
            <a:pPr algn="ctr"/>
            <a:r>
              <a:rPr lang="de-DE" sz="1600"/>
              <a:t>bo</a:t>
            </a:r>
            <a:r>
              <a:rPr lang="de-DE" sz="1600" baseline="-25000"/>
              <a:t>r</a:t>
            </a:r>
            <a:endParaRPr lang="de-DE" sz="1600"/>
          </a:p>
        </p:txBody>
      </p:sp>
      <p:sp>
        <p:nvSpPr>
          <p:cNvPr id="360493" name="Line 46"/>
          <p:cNvSpPr>
            <a:spLocks noChangeShapeType="1"/>
          </p:cNvSpPr>
          <p:nvPr/>
        </p:nvSpPr>
        <p:spPr bwMode="auto">
          <a:xfrm flipV="1">
            <a:off x="1219200" y="990600"/>
            <a:ext cx="0" cy="3429000"/>
          </a:xfrm>
          <a:prstGeom prst="line">
            <a:avLst/>
          </a:prstGeom>
          <a:noFill/>
          <a:ln w="9525">
            <a:solidFill>
              <a:schemeClr val="tx1"/>
            </a:solidFill>
            <a:round/>
            <a:headEnd/>
            <a:tailEnd/>
          </a:ln>
        </p:spPr>
        <p:txBody>
          <a:bodyPr wrap="none" anchor="ctr"/>
          <a:lstStyle/>
          <a:p>
            <a:endParaRPr lang="en-US"/>
          </a:p>
        </p:txBody>
      </p:sp>
      <p:sp>
        <p:nvSpPr>
          <p:cNvPr id="360494" name="Text Box 47"/>
          <p:cNvSpPr txBox="1">
            <a:spLocks noChangeArrowheads="1"/>
          </p:cNvSpPr>
          <p:nvPr/>
        </p:nvSpPr>
        <p:spPr bwMode="auto">
          <a:xfrm>
            <a:off x="1219200" y="914400"/>
            <a:ext cx="650875" cy="338138"/>
          </a:xfrm>
          <a:prstGeom prst="rect">
            <a:avLst/>
          </a:prstGeom>
          <a:noFill/>
          <a:ln w="9525">
            <a:noFill/>
            <a:miter lim="800000"/>
            <a:headEnd/>
            <a:tailEnd/>
          </a:ln>
        </p:spPr>
        <p:txBody>
          <a:bodyPr wrap="none">
            <a:spAutoFit/>
          </a:bodyPr>
          <a:lstStyle/>
          <a:p>
            <a:pPr algn="ctr"/>
            <a:r>
              <a:rPr lang="de-DE" sz="1600"/>
              <a:t>DIFS</a:t>
            </a:r>
          </a:p>
        </p:txBody>
      </p:sp>
      <p:sp>
        <p:nvSpPr>
          <p:cNvPr id="360495" name="Line 48"/>
          <p:cNvSpPr>
            <a:spLocks noChangeShapeType="1"/>
          </p:cNvSpPr>
          <p:nvPr/>
        </p:nvSpPr>
        <p:spPr bwMode="auto">
          <a:xfrm>
            <a:off x="1219200" y="1219200"/>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0496" name="Line 49"/>
          <p:cNvSpPr>
            <a:spLocks noChangeShapeType="1"/>
          </p:cNvSpPr>
          <p:nvPr/>
        </p:nvSpPr>
        <p:spPr bwMode="auto">
          <a:xfrm flipH="1" flipV="1">
            <a:off x="1828800" y="990600"/>
            <a:ext cx="0" cy="3429000"/>
          </a:xfrm>
          <a:prstGeom prst="line">
            <a:avLst/>
          </a:prstGeom>
          <a:noFill/>
          <a:ln w="9525">
            <a:solidFill>
              <a:schemeClr val="tx1"/>
            </a:solidFill>
            <a:round/>
            <a:headEnd/>
            <a:tailEnd/>
          </a:ln>
        </p:spPr>
        <p:txBody>
          <a:bodyPr wrap="none" anchor="ctr"/>
          <a:lstStyle/>
          <a:p>
            <a:endParaRPr lang="en-US"/>
          </a:p>
        </p:txBody>
      </p:sp>
      <p:sp>
        <p:nvSpPr>
          <p:cNvPr id="360497" name="Rectangle 50"/>
          <p:cNvSpPr>
            <a:spLocks noChangeArrowheads="1"/>
          </p:cNvSpPr>
          <p:nvPr/>
        </p:nvSpPr>
        <p:spPr bwMode="auto">
          <a:xfrm>
            <a:off x="5181600" y="3200400"/>
            <a:ext cx="6096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60498" name="Rectangle 51"/>
          <p:cNvSpPr>
            <a:spLocks noChangeArrowheads="1"/>
          </p:cNvSpPr>
          <p:nvPr/>
        </p:nvSpPr>
        <p:spPr bwMode="auto">
          <a:xfrm>
            <a:off x="5181600" y="3886200"/>
            <a:ext cx="7620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60499" name="AutoShape 52"/>
          <p:cNvSpPr>
            <a:spLocks noChangeArrowheads="1"/>
          </p:cNvSpPr>
          <p:nvPr/>
        </p:nvSpPr>
        <p:spPr bwMode="auto">
          <a:xfrm>
            <a:off x="5334000" y="3505200"/>
            <a:ext cx="457200" cy="533400"/>
          </a:xfrm>
          <a:prstGeom prst="lightningBolt">
            <a:avLst/>
          </a:prstGeom>
          <a:solidFill>
            <a:srgbClr val="FF0000"/>
          </a:solidFill>
          <a:ln w="9525">
            <a:solidFill>
              <a:schemeClr val="tx1"/>
            </a:solidFill>
            <a:miter lim="800000"/>
            <a:headEnd/>
            <a:tailEnd/>
          </a:ln>
        </p:spPr>
        <p:txBody>
          <a:bodyPr wrap="none" anchor="ctr"/>
          <a:lstStyle/>
          <a:p>
            <a:pPr algn="ctr"/>
            <a:endParaRPr lang="en-US" sz="1600"/>
          </a:p>
        </p:txBody>
      </p:sp>
      <p:sp>
        <p:nvSpPr>
          <p:cNvPr id="360500" name="Line 53"/>
          <p:cNvSpPr>
            <a:spLocks noChangeShapeType="1"/>
          </p:cNvSpPr>
          <p:nvPr/>
        </p:nvSpPr>
        <p:spPr bwMode="auto">
          <a:xfrm flipV="1">
            <a:off x="5943600" y="990600"/>
            <a:ext cx="0" cy="3429000"/>
          </a:xfrm>
          <a:prstGeom prst="line">
            <a:avLst/>
          </a:prstGeom>
          <a:noFill/>
          <a:ln w="9525">
            <a:solidFill>
              <a:schemeClr val="tx1"/>
            </a:solidFill>
            <a:round/>
            <a:headEnd/>
            <a:tailEnd/>
          </a:ln>
        </p:spPr>
        <p:txBody>
          <a:bodyPr wrap="none" anchor="ctr"/>
          <a:lstStyle/>
          <a:p>
            <a:endParaRPr lang="en-US"/>
          </a:p>
        </p:txBody>
      </p:sp>
      <p:sp>
        <p:nvSpPr>
          <p:cNvPr id="360501" name="Text Box 54"/>
          <p:cNvSpPr txBox="1">
            <a:spLocks noChangeArrowheads="1"/>
          </p:cNvSpPr>
          <p:nvPr/>
        </p:nvSpPr>
        <p:spPr bwMode="auto">
          <a:xfrm>
            <a:off x="5943600" y="914400"/>
            <a:ext cx="650875" cy="338138"/>
          </a:xfrm>
          <a:prstGeom prst="rect">
            <a:avLst/>
          </a:prstGeom>
          <a:noFill/>
          <a:ln w="9525">
            <a:noFill/>
            <a:miter lim="800000"/>
            <a:headEnd/>
            <a:tailEnd/>
          </a:ln>
        </p:spPr>
        <p:txBody>
          <a:bodyPr wrap="none">
            <a:spAutoFit/>
          </a:bodyPr>
          <a:lstStyle/>
          <a:p>
            <a:pPr algn="ctr"/>
            <a:r>
              <a:rPr lang="de-DE" sz="1600"/>
              <a:t>DIFS</a:t>
            </a:r>
          </a:p>
        </p:txBody>
      </p:sp>
      <p:sp>
        <p:nvSpPr>
          <p:cNvPr id="360502" name="Line 55"/>
          <p:cNvSpPr>
            <a:spLocks noChangeShapeType="1"/>
          </p:cNvSpPr>
          <p:nvPr/>
        </p:nvSpPr>
        <p:spPr bwMode="auto">
          <a:xfrm>
            <a:off x="5943600" y="1219200"/>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0503" name="Line 56"/>
          <p:cNvSpPr>
            <a:spLocks noChangeShapeType="1"/>
          </p:cNvSpPr>
          <p:nvPr/>
        </p:nvSpPr>
        <p:spPr bwMode="auto">
          <a:xfrm flipH="1" flipV="1">
            <a:off x="6553200" y="990600"/>
            <a:ext cx="0" cy="3429000"/>
          </a:xfrm>
          <a:prstGeom prst="line">
            <a:avLst/>
          </a:prstGeom>
          <a:noFill/>
          <a:ln w="9525">
            <a:solidFill>
              <a:schemeClr val="tx1"/>
            </a:solidFill>
            <a:round/>
            <a:headEnd/>
            <a:tailEnd/>
          </a:ln>
        </p:spPr>
        <p:txBody>
          <a:bodyPr wrap="none" anchor="ctr"/>
          <a:lstStyle/>
          <a:p>
            <a:endParaRPr lang="en-US"/>
          </a:p>
        </p:txBody>
      </p:sp>
      <p:sp>
        <p:nvSpPr>
          <p:cNvPr id="360504" name="Rectangle 57"/>
          <p:cNvSpPr>
            <a:spLocks noChangeArrowheads="1"/>
          </p:cNvSpPr>
          <p:nvPr/>
        </p:nvSpPr>
        <p:spPr bwMode="auto">
          <a:xfrm>
            <a:off x="6553200" y="1143000"/>
            <a:ext cx="3048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505" name="Rectangle 58"/>
          <p:cNvSpPr>
            <a:spLocks noChangeArrowheads="1"/>
          </p:cNvSpPr>
          <p:nvPr/>
        </p:nvSpPr>
        <p:spPr bwMode="auto">
          <a:xfrm>
            <a:off x="6858000" y="1143000"/>
            <a:ext cx="9906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60506" name="Rectangle 59"/>
          <p:cNvSpPr>
            <a:spLocks noChangeArrowheads="1"/>
          </p:cNvSpPr>
          <p:nvPr/>
        </p:nvSpPr>
        <p:spPr bwMode="auto">
          <a:xfrm>
            <a:off x="6553200" y="3200400"/>
            <a:ext cx="3048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507" name="Rectangle 60"/>
          <p:cNvSpPr>
            <a:spLocks noChangeArrowheads="1"/>
          </p:cNvSpPr>
          <p:nvPr/>
        </p:nvSpPr>
        <p:spPr bwMode="auto">
          <a:xfrm>
            <a:off x="6553200" y="3886200"/>
            <a:ext cx="304800" cy="381000"/>
          </a:xfrm>
          <a:prstGeom prst="rect">
            <a:avLst/>
          </a:prstGeom>
          <a:solidFill>
            <a:srgbClr val="FF6699"/>
          </a:solidFill>
          <a:ln w="9525">
            <a:solidFill>
              <a:schemeClr val="tx1"/>
            </a:solidFill>
            <a:miter lim="800000"/>
            <a:headEnd/>
            <a:tailEnd/>
          </a:ln>
        </p:spPr>
        <p:txBody>
          <a:bodyPr wrap="none" anchor="ctr"/>
          <a:lstStyle/>
          <a:p>
            <a:pPr algn="ctr"/>
            <a:r>
              <a:rPr lang="de-DE" sz="1600"/>
              <a:t>bo</a:t>
            </a:r>
            <a:r>
              <a:rPr lang="de-DE" sz="1600" baseline="-25000"/>
              <a:t>e</a:t>
            </a:r>
            <a:endParaRPr lang="de-DE" sz="1600"/>
          </a:p>
        </p:txBody>
      </p:sp>
      <p:sp>
        <p:nvSpPr>
          <p:cNvPr id="360508" name="Rectangle 61"/>
          <p:cNvSpPr>
            <a:spLocks noChangeArrowheads="1"/>
          </p:cNvSpPr>
          <p:nvPr/>
        </p:nvSpPr>
        <p:spPr bwMode="auto">
          <a:xfrm>
            <a:off x="6858000" y="3200400"/>
            <a:ext cx="533400" cy="381000"/>
          </a:xfrm>
          <a:prstGeom prst="rect">
            <a:avLst/>
          </a:prstGeom>
          <a:solidFill>
            <a:srgbClr val="01FFBC"/>
          </a:solidFill>
          <a:ln w="9525">
            <a:solidFill>
              <a:schemeClr val="tx1"/>
            </a:solidFill>
            <a:miter lim="800000"/>
            <a:headEnd/>
            <a:tailEnd/>
          </a:ln>
        </p:spPr>
        <p:txBody>
          <a:bodyPr wrap="none" anchor="ctr"/>
          <a:lstStyle/>
          <a:p>
            <a:pPr algn="ctr"/>
            <a:r>
              <a:rPr lang="de-DE" sz="1600"/>
              <a:t>bo</a:t>
            </a:r>
            <a:r>
              <a:rPr lang="de-DE" sz="1600" baseline="-25000"/>
              <a:t>r</a:t>
            </a:r>
            <a:endParaRPr lang="de-DE" sz="1600"/>
          </a:p>
        </p:txBody>
      </p:sp>
      <p:sp>
        <p:nvSpPr>
          <p:cNvPr id="360509" name="Rectangle 62"/>
          <p:cNvSpPr>
            <a:spLocks noChangeArrowheads="1"/>
          </p:cNvSpPr>
          <p:nvPr/>
        </p:nvSpPr>
        <p:spPr bwMode="auto">
          <a:xfrm>
            <a:off x="6858000" y="3886200"/>
            <a:ext cx="685800" cy="381000"/>
          </a:xfrm>
          <a:prstGeom prst="rect">
            <a:avLst/>
          </a:prstGeom>
          <a:solidFill>
            <a:srgbClr val="01FFBC"/>
          </a:solidFill>
          <a:ln w="9525">
            <a:solidFill>
              <a:schemeClr val="tx1"/>
            </a:solidFill>
            <a:miter lim="800000"/>
            <a:headEnd/>
            <a:tailEnd/>
          </a:ln>
        </p:spPr>
        <p:txBody>
          <a:bodyPr wrap="none" anchor="ctr"/>
          <a:lstStyle/>
          <a:p>
            <a:pPr algn="ctr"/>
            <a:r>
              <a:rPr lang="de-DE" sz="1600"/>
              <a:t>bo</a:t>
            </a:r>
            <a:r>
              <a:rPr lang="de-DE" sz="1600" baseline="-25000"/>
              <a:t>r</a:t>
            </a:r>
            <a:endParaRPr lang="de-DE" sz="1600"/>
          </a:p>
        </p:txBody>
      </p:sp>
      <p:sp>
        <p:nvSpPr>
          <p:cNvPr id="360510" name="Rectangle 65"/>
          <p:cNvSpPr>
            <a:spLocks noChangeArrowheads="1"/>
          </p:cNvSpPr>
          <p:nvPr/>
        </p:nvSpPr>
        <p:spPr bwMode="auto">
          <a:xfrm>
            <a:off x="7885113" y="5053013"/>
            <a:ext cx="381000" cy="381000"/>
          </a:xfrm>
          <a:prstGeom prst="rect">
            <a:avLst/>
          </a:prstGeom>
          <a:solidFill>
            <a:srgbClr val="FF6699"/>
          </a:solidFill>
          <a:ln w="9525">
            <a:solidFill>
              <a:schemeClr val="tx1"/>
            </a:solidFill>
            <a:miter lim="800000"/>
            <a:headEnd/>
            <a:tailEnd/>
          </a:ln>
        </p:spPr>
        <p:txBody>
          <a:bodyPr wrap="none" anchor="ctr"/>
          <a:lstStyle/>
          <a:p>
            <a:pPr algn="ctr"/>
            <a:r>
              <a:rPr lang="de-DE" sz="1600"/>
              <a:t>       </a:t>
            </a:r>
          </a:p>
        </p:txBody>
      </p:sp>
      <p:sp>
        <p:nvSpPr>
          <p:cNvPr id="360511" name="Rectangle 66"/>
          <p:cNvSpPr>
            <a:spLocks noChangeArrowheads="1"/>
          </p:cNvSpPr>
          <p:nvPr/>
        </p:nvSpPr>
        <p:spPr bwMode="auto">
          <a:xfrm>
            <a:off x="8266113" y="5053013"/>
            <a:ext cx="304800" cy="381000"/>
          </a:xfrm>
          <a:prstGeom prst="rect">
            <a:avLst/>
          </a:prstGeom>
          <a:solidFill>
            <a:srgbClr val="01FFBC"/>
          </a:solidFill>
          <a:ln w="9525">
            <a:solidFill>
              <a:schemeClr val="tx1"/>
            </a:solidFill>
            <a:miter lim="800000"/>
            <a:headEnd/>
            <a:tailEnd/>
          </a:ln>
        </p:spPr>
        <p:txBody>
          <a:bodyPr wrap="none" anchor="ctr"/>
          <a:lstStyle/>
          <a:p>
            <a:pPr algn="ctr"/>
            <a:endParaRPr lang="de-CH" sz="1600"/>
          </a:p>
        </p:txBody>
      </p:sp>
      <p:sp>
        <p:nvSpPr>
          <p:cNvPr id="360512" name="Text Box 67"/>
          <p:cNvSpPr txBox="1">
            <a:spLocks noChangeArrowheads="1"/>
          </p:cNvSpPr>
          <p:nvPr/>
        </p:nvSpPr>
        <p:spPr bwMode="auto">
          <a:xfrm>
            <a:off x="7797800" y="5083175"/>
            <a:ext cx="842963" cy="339725"/>
          </a:xfrm>
          <a:prstGeom prst="rect">
            <a:avLst/>
          </a:prstGeom>
          <a:noFill/>
          <a:ln w="9525">
            <a:noFill/>
            <a:miter lim="800000"/>
            <a:headEnd/>
            <a:tailEnd/>
          </a:ln>
        </p:spPr>
        <p:txBody>
          <a:bodyPr wrap="none">
            <a:spAutoFit/>
          </a:bodyPr>
          <a:lstStyle/>
          <a:p>
            <a:pPr algn="ctr"/>
            <a:r>
              <a:rPr lang="en-US" sz="1600"/>
              <a:t>backoff</a:t>
            </a:r>
            <a:endParaRPr lang="de-CH" sz="1600"/>
          </a:p>
        </p:txBody>
      </p:sp>
      <p:sp>
        <p:nvSpPr>
          <p:cNvPr id="360513" name="AutoShape 68"/>
          <p:cNvSpPr>
            <a:spLocks/>
          </p:cNvSpPr>
          <p:nvPr/>
        </p:nvSpPr>
        <p:spPr bwMode="auto">
          <a:xfrm rot="10800000">
            <a:off x="7610475" y="4832350"/>
            <a:ext cx="163513" cy="838200"/>
          </a:xfrm>
          <a:prstGeom prst="leftBrace">
            <a:avLst>
              <a:gd name="adj1" fmla="val 42718"/>
              <a:gd name="adj2" fmla="val 50755"/>
            </a:avLst>
          </a:prstGeom>
          <a:noFill/>
          <a:ln w="12700">
            <a:solidFill>
              <a:schemeClr val="tx1"/>
            </a:solidFill>
            <a:round/>
            <a:headEnd type="none" w="sm" len="sm"/>
            <a:tailEnd type="none" w="sm" len="sm"/>
          </a:ln>
        </p:spPr>
        <p:txBody>
          <a:bodyPr wrap="none" anchor="ctr"/>
          <a:lstStyle/>
          <a:p>
            <a:pPr algn="ctr"/>
            <a:endParaRPr lang="en-US" sz="1600"/>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ChangeArrowheads="1"/>
          </p:cNvSpPr>
          <p:nvPr>
            <p:ph type="title"/>
          </p:nvPr>
        </p:nvSpPr>
        <p:spPr/>
        <p:txBody>
          <a:bodyPr/>
          <a:lstStyle/>
          <a:p>
            <a:pPr eaLnBrk="1" hangingPunct="1"/>
            <a:r>
              <a:rPr lang="en-US" smtClean="0"/>
              <a:t>CSMA/CA 2</a:t>
            </a:r>
          </a:p>
        </p:txBody>
      </p:sp>
      <p:sp>
        <p:nvSpPr>
          <p:cNvPr id="362498" name="Rectangle 3"/>
          <p:cNvSpPr>
            <a:spLocks noGrp="1" noChangeArrowheads="1"/>
          </p:cNvSpPr>
          <p:nvPr>
            <p:ph idx="1"/>
          </p:nvPr>
        </p:nvSpPr>
        <p:spPr/>
        <p:txBody>
          <a:bodyPr/>
          <a:lstStyle/>
          <a:p>
            <a:pPr eaLnBrk="1" hangingPunct="1"/>
            <a:endParaRPr lang="en-US" smtClean="0"/>
          </a:p>
          <a:p>
            <a:pPr eaLnBrk="1" hangingPunct="1"/>
            <a:r>
              <a:rPr lang="en-US" smtClean="0"/>
              <a:t>Sending unicast packets</a:t>
            </a:r>
          </a:p>
          <a:p>
            <a:pPr lvl="1" eaLnBrk="1" hangingPunct="1"/>
            <a:r>
              <a:rPr lang="en-US" sz="1800" smtClean="0"/>
              <a:t>station has to wait for DIFS before sending data</a:t>
            </a:r>
          </a:p>
          <a:p>
            <a:pPr lvl="1" eaLnBrk="1" hangingPunct="1"/>
            <a:r>
              <a:rPr lang="en-US" sz="1800" smtClean="0"/>
              <a:t>receivers acknowledge at once (after waiting for SIFS) if the packet was received correctly (CRC)</a:t>
            </a:r>
          </a:p>
          <a:p>
            <a:pPr lvl="1" eaLnBrk="1" hangingPunct="1"/>
            <a:r>
              <a:rPr lang="en-US" sz="1800" smtClean="0"/>
              <a:t>automatic retransmission of data packets in case of transmission errors</a:t>
            </a:r>
          </a:p>
        </p:txBody>
      </p:sp>
      <p:sp>
        <p:nvSpPr>
          <p:cNvPr id="362499" name="Text Box 4"/>
          <p:cNvSpPr txBox="1">
            <a:spLocks noChangeArrowheads="1"/>
          </p:cNvSpPr>
          <p:nvPr/>
        </p:nvSpPr>
        <p:spPr bwMode="auto">
          <a:xfrm>
            <a:off x="7848600" y="5105400"/>
            <a:ext cx="241300" cy="336550"/>
          </a:xfrm>
          <a:prstGeom prst="rect">
            <a:avLst/>
          </a:prstGeom>
          <a:noFill/>
          <a:ln w="9525">
            <a:noFill/>
            <a:miter lim="800000"/>
            <a:headEnd/>
            <a:tailEnd/>
          </a:ln>
        </p:spPr>
        <p:txBody>
          <a:bodyPr wrap="none">
            <a:spAutoFit/>
          </a:bodyPr>
          <a:lstStyle/>
          <a:p>
            <a:pPr algn="ctr"/>
            <a:r>
              <a:rPr lang="de-DE" sz="1600"/>
              <a:t>t</a:t>
            </a:r>
          </a:p>
        </p:txBody>
      </p:sp>
      <p:sp>
        <p:nvSpPr>
          <p:cNvPr id="362500" name="Line 5"/>
          <p:cNvSpPr>
            <a:spLocks noChangeShapeType="1"/>
          </p:cNvSpPr>
          <p:nvPr/>
        </p:nvSpPr>
        <p:spPr bwMode="auto">
          <a:xfrm flipH="1" flipV="1">
            <a:off x="1981200" y="3352800"/>
            <a:ext cx="0" cy="609600"/>
          </a:xfrm>
          <a:prstGeom prst="line">
            <a:avLst/>
          </a:prstGeom>
          <a:noFill/>
          <a:ln w="9525">
            <a:solidFill>
              <a:schemeClr val="tx1"/>
            </a:solidFill>
            <a:round/>
            <a:headEnd/>
            <a:tailEnd/>
          </a:ln>
        </p:spPr>
        <p:txBody>
          <a:bodyPr wrap="none" anchor="ctr"/>
          <a:lstStyle/>
          <a:p>
            <a:endParaRPr lang="en-US"/>
          </a:p>
        </p:txBody>
      </p:sp>
      <p:sp>
        <p:nvSpPr>
          <p:cNvPr id="362501" name="Line 6"/>
          <p:cNvSpPr>
            <a:spLocks noChangeShapeType="1"/>
          </p:cNvSpPr>
          <p:nvPr/>
        </p:nvSpPr>
        <p:spPr bwMode="auto">
          <a:xfrm flipV="1">
            <a:off x="2895600" y="3352800"/>
            <a:ext cx="0" cy="1905000"/>
          </a:xfrm>
          <a:prstGeom prst="line">
            <a:avLst/>
          </a:prstGeom>
          <a:noFill/>
          <a:ln w="9525">
            <a:solidFill>
              <a:schemeClr val="tx1"/>
            </a:solidFill>
            <a:round/>
            <a:headEnd/>
            <a:tailEnd/>
          </a:ln>
        </p:spPr>
        <p:txBody>
          <a:bodyPr wrap="none" anchor="ctr"/>
          <a:lstStyle/>
          <a:p>
            <a:endParaRPr lang="en-US"/>
          </a:p>
        </p:txBody>
      </p:sp>
      <p:sp>
        <p:nvSpPr>
          <p:cNvPr id="362502" name="Line 7"/>
          <p:cNvSpPr>
            <a:spLocks noChangeShapeType="1"/>
          </p:cNvSpPr>
          <p:nvPr/>
        </p:nvSpPr>
        <p:spPr bwMode="auto">
          <a:xfrm>
            <a:off x="4495800" y="4267200"/>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2503" name="Text Box 8"/>
          <p:cNvSpPr txBox="1">
            <a:spLocks noChangeArrowheads="1"/>
          </p:cNvSpPr>
          <p:nvPr/>
        </p:nvSpPr>
        <p:spPr bwMode="auto">
          <a:xfrm>
            <a:off x="4495800" y="3962400"/>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62504" name="Text Box 9"/>
          <p:cNvSpPr txBox="1">
            <a:spLocks noChangeArrowheads="1"/>
          </p:cNvSpPr>
          <p:nvPr/>
        </p:nvSpPr>
        <p:spPr bwMode="auto">
          <a:xfrm>
            <a:off x="2133600" y="3352800"/>
            <a:ext cx="646113" cy="336550"/>
          </a:xfrm>
          <a:prstGeom prst="rect">
            <a:avLst/>
          </a:prstGeom>
          <a:noFill/>
          <a:ln w="9525">
            <a:noFill/>
            <a:miter lim="800000"/>
            <a:headEnd/>
            <a:tailEnd/>
          </a:ln>
        </p:spPr>
        <p:txBody>
          <a:bodyPr wrap="none">
            <a:spAutoFit/>
          </a:bodyPr>
          <a:lstStyle/>
          <a:p>
            <a:pPr algn="ctr"/>
            <a:r>
              <a:rPr lang="de-DE" sz="1600"/>
              <a:t>DIFS</a:t>
            </a:r>
          </a:p>
        </p:txBody>
      </p:sp>
      <p:sp>
        <p:nvSpPr>
          <p:cNvPr id="362505" name="Line 10"/>
          <p:cNvSpPr>
            <a:spLocks noChangeShapeType="1"/>
          </p:cNvSpPr>
          <p:nvPr/>
        </p:nvSpPr>
        <p:spPr bwMode="auto">
          <a:xfrm>
            <a:off x="1981200" y="3657600"/>
            <a:ext cx="914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2506" name="Rectangle 11"/>
          <p:cNvSpPr>
            <a:spLocks noChangeArrowheads="1"/>
          </p:cNvSpPr>
          <p:nvPr/>
        </p:nvSpPr>
        <p:spPr bwMode="auto">
          <a:xfrm>
            <a:off x="6858000" y="4724400"/>
            <a:ext cx="9906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err="1"/>
              <a:t>data</a:t>
            </a:r>
            <a:endParaRPr lang="de-DE" sz="1600" dirty="0"/>
          </a:p>
        </p:txBody>
      </p:sp>
      <p:sp>
        <p:nvSpPr>
          <p:cNvPr id="362507" name="Rectangle 12"/>
          <p:cNvSpPr>
            <a:spLocks noChangeArrowheads="1"/>
          </p:cNvSpPr>
          <p:nvPr/>
        </p:nvSpPr>
        <p:spPr bwMode="auto">
          <a:xfrm>
            <a:off x="5105400" y="4114800"/>
            <a:ext cx="457200" cy="381000"/>
          </a:xfrm>
          <a:prstGeom prst="rect">
            <a:avLst/>
          </a:prstGeom>
          <a:solidFill>
            <a:schemeClr val="accent1"/>
          </a:solidFill>
          <a:ln w="9525">
            <a:solidFill>
              <a:schemeClr val="tx1"/>
            </a:solidFill>
            <a:miter lim="800000"/>
            <a:headEnd/>
            <a:tailEnd/>
          </a:ln>
        </p:spPr>
        <p:txBody>
          <a:bodyPr wrap="none" anchor="ctr"/>
          <a:lstStyle/>
          <a:p>
            <a:pPr algn="ctr"/>
            <a:r>
              <a:rPr lang="de-DE" sz="1600"/>
              <a:t>ACK</a:t>
            </a:r>
          </a:p>
        </p:txBody>
      </p:sp>
      <p:sp>
        <p:nvSpPr>
          <p:cNvPr id="362508" name="Text Box 13"/>
          <p:cNvSpPr txBox="1">
            <a:spLocks noChangeArrowheads="1"/>
          </p:cNvSpPr>
          <p:nvPr/>
        </p:nvSpPr>
        <p:spPr bwMode="auto">
          <a:xfrm>
            <a:off x="3733800" y="5257800"/>
            <a:ext cx="1255713" cy="336550"/>
          </a:xfrm>
          <a:prstGeom prst="rect">
            <a:avLst/>
          </a:prstGeom>
          <a:noFill/>
          <a:ln w="9525">
            <a:noFill/>
            <a:miter lim="800000"/>
            <a:headEnd/>
            <a:tailEnd/>
          </a:ln>
        </p:spPr>
        <p:txBody>
          <a:bodyPr wrap="none">
            <a:spAutoFit/>
          </a:bodyPr>
          <a:lstStyle/>
          <a:p>
            <a:pPr algn="ctr"/>
            <a:r>
              <a:rPr lang="de-DE" sz="1600"/>
              <a:t>waiting time</a:t>
            </a:r>
          </a:p>
        </p:txBody>
      </p:sp>
      <p:sp>
        <p:nvSpPr>
          <p:cNvPr id="362509" name="Line 14"/>
          <p:cNvSpPr>
            <a:spLocks noChangeShapeType="1"/>
          </p:cNvSpPr>
          <p:nvPr/>
        </p:nvSpPr>
        <p:spPr bwMode="auto">
          <a:xfrm>
            <a:off x="1828800" y="51054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62510" name="Text Box 15"/>
          <p:cNvSpPr txBox="1">
            <a:spLocks noChangeArrowheads="1"/>
          </p:cNvSpPr>
          <p:nvPr/>
        </p:nvSpPr>
        <p:spPr bwMode="auto">
          <a:xfrm>
            <a:off x="533400" y="4800600"/>
            <a:ext cx="884238" cy="581025"/>
          </a:xfrm>
          <a:prstGeom prst="rect">
            <a:avLst/>
          </a:prstGeom>
          <a:noFill/>
          <a:ln w="9525">
            <a:noFill/>
            <a:miter lim="800000"/>
            <a:headEnd/>
            <a:tailEnd/>
          </a:ln>
        </p:spPr>
        <p:txBody>
          <a:bodyPr wrap="none">
            <a:spAutoFit/>
          </a:bodyPr>
          <a:lstStyle/>
          <a:p>
            <a:pPr algn="ctr"/>
            <a:r>
              <a:rPr lang="de-DE" sz="1600"/>
              <a:t>other</a:t>
            </a:r>
          </a:p>
          <a:p>
            <a:pPr algn="ctr"/>
            <a:r>
              <a:rPr lang="de-DE" sz="1600"/>
              <a:t>stations</a:t>
            </a:r>
          </a:p>
        </p:txBody>
      </p:sp>
      <p:sp>
        <p:nvSpPr>
          <p:cNvPr id="362511" name="Text Box 16"/>
          <p:cNvSpPr txBox="1">
            <a:spLocks noChangeArrowheads="1"/>
          </p:cNvSpPr>
          <p:nvPr/>
        </p:nvSpPr>
        <p:spPr bwMode="auto">
          <a:xfrm>
            <a:off x="533400" y="4267200"/>
            <a:ext cx="906463" cy="336550"/>
          </a:xfrm>
          <a:prstGeom prst="rect">
            <a:avLst/>
          </a:prstGeom>
          <a:noFill/>
          <a:ln w="9525">
            <a:noFill/>
            <a:miter lim="800000"/>
            <a:headEnd/>
            <a:tailEnd/>
          </a:ln>
        </p:spPr>
        <p:txBody>
          <a:bodyPr wrap="none">
            <a:spAutoFit/>
          </a:bodyPr>
          <a:lstStyle/>
          <a:p>
            <a:pPr algn="ctr"/>
            <a:r>
              <a:rPr lang="de-DE" sz="1600"/>
              <a:t>receiver</a:t>
            </a:r>
          </a:p>
        </p:txBody>
      </p:sp>
      <p:sp>
        <p:nvSpPr>
          <p:cNvPr id="362512" name="Text Box 17"/>
          <p:cNvSpPr txBox="1">
            <a:spLocks noChangeArrowheads="1"/>
          </p:cNvSpPr>
          <p:nvPr/>
        </p:nvSpPr>
        <p:spPr bwMode="auto">
          <a:xfrm>
            <a:off x="533400" y="3657600"/>
            <a:ext cx="804863" cy="336550"/>
          </a:xfrm>
          <a:prstGeom prst="rect">
            <a:avLst/>
          </a:prstGeom>
          <a:noFill/>
          <a:ln w="9525">
            <a:noFill/>
            <a:miter lim="800000"/>
            <a:headEnd/>
            <a:tailEnd/>
          </a:ln>
        </p:spPr>
        <p:txBody>
          <a:bodyPr wrap="none">
            <a:spAutoFit/>
          </a:bodyPr>
          <a:lstStyle/>
          <a:p>
            <a:pPr algn="ctr"/>
            <a:r>
              <a:rPr lang="de-DE" sz="1600"/>
              <a:t>sender</a:t>
            </a:r>
          </a:p>
        </p:txBody>
      </p:sp>
      <p:sp>
        <p:nvSpPr>
          <p:cNvPr id="362513" name="Line 18"/>
          <p:cNvSpPr>
            <a:spLocks noChangeShapeType="1"/>
          </p:cNvSpPr>
          <p:nvPr/>
        </p:nvSpPr>
        <p:spPr bwMode="auto">
          <a:xfrm>
            <a:off x="1828800" y="44958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62514" name="Line 19"/>
          <p:cNvSpPr>
            <a:spLocks noChangeShapeType="1"/>
          </p:cNvSpPr>
          <p:nvPr/>
        </p:nvSpPr>
        <p:spPr bwMode="auto">
          <a:xfrm>
            <a:off x="1828800" y="38862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62515" name="Rectangle 20"/>
          <p:cNvSpPr>
            <a:spLocks noChangeArrowheads="1"/>
          </p:cNvSpPr>
          <p:nvPr/>
        </p:nvSpPr>
        <p:spPr bwMode="auto">
          <a:xfrm>
            <a:off x="2895600" y="3505200"/>
            <a:ext cx="16002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err="1"/>
              <a:t>data</a:t>
            </a:r>
            <a:endParaRPr lang="de-DE" sz="1600" dirty="0"/>
          </a:p>
        </p:txBody>
      </p:sp>
      <p:sp>
        <p:nvSpPr>
          <p:cNvPr id="362516" name="Line 21"/>
          <p:cNvSpPr>
            <a:spLocks noChangeShapeType="1"/>
          </p:cNvSpPr>
          <p:nvPr/>
        </p:nvSpPr>
        <p:spPr bwMode="auto">
          <a:xfrm flipV="1">
            <a:off x="4495800" y="3352800"/>
            <a:ext cx="0" cy="1219200"/>
          </a:xfrm>
          <a:prstGeom prst="line">
            <a:avLst/>
          </a:prstGeom>
          <a:noFill/>
          <a:ln w="9525">
            <a:solidFill>
              <a:schemeClr val="tx1"/>
            </a:solidFill>
            <a:round/>
            <a:headEnd/>
            <a:tailEnd/>
          </a:ln>
        </p:spPr>
        <p:txBody>
          <a:bodyPr wrap="none" anchor="ctr"/>
          <a:lstStyle/>
          <a:p>
            <a:endParaRPr lang="en-US"/>
          </a:p>
        </p:txBody>
      </p:sp>
      <p:sp>
        <p:nvSpPr>
          <p:cNvPr id="362517" name="Line 22"/>
          <p:cNvSpPr>
            <a:spLocks noChangeShapeType="1"/>
          </p:cNvSpPr>
          <p:nvPr/>
        </p:nvSpPr>
        <p:spPr bwMode="auto">
          <a:xfrm flipV="1">
            <a:off x="5105400" y="3962400"/>
            <a:ext cx="0" cy="609600"/>
          </a:xfrm>
          <a:prstGeom prst="line">
            <a:avLst/>
          </a:prstGeom>
          <a:noFill/>
          <a:ln w="9525">
            <a:solidFill>
              <a:schemeClr val="tx1"/>
            </a:solidFill>
            <a:round/>
            <a:headEnd/>
            <a:tailEnd/>
          </a:ln>
        </p:spPr>
        <p:txBody>
          <a:bodyPr wrap="none" anchor="ctr"/>
          <a:lstStyle/>
          <a:p>
            <a:endParaRPr lang="en-US"/>
          </a:p>
        </p:txBody>
      </p:sp>
      <p:sp>
        <p:nvSpPr>
          <p:cNvPr id="362518" name="Line 23"/>
          <p:cNvSpPr>
            <a:spLocks noChangeShapeType="1"/>
          </p:cNvSpPr>
          <p:nvPr/>
        </p:nvSpPr>
        <p:spPr bwMode="auto">
          <a:xfrm flipV="1">
            <a:off x="5562600" y="3962400"/>
            <a:ext cx="0" cy="1066800"/>
          </a:xfrm>
          <a:prstGeom prst="line">
            <a:avLst/>
          </a:prstGeom>
          <a:noFill/>
          <a:ln w="9525">
            <a:solidFill>
              <a:schemeClr val="tx1"/>
            </a:solidFill>
            <a:round/>
            <a:headEnd/>
            <a:tailEnd/>
          </a:ln>
        </p:spPr>
        <p:txBody>
          <a:bodyPr wrap="none" anchor="ctr"/>
          <a:lstStyle/>
          <a:p>
            <a:endParaRPr lang="en-US"/>
          </a:p>
        </p:txBody>
      </p:sp>
      <p:sp>
        <p:nvSpPr>
          <p:cNvPr id="362519" name="Text Box 24"/>
          <p:cNvSpPr txBox="1">
            <a:spLocks noChangeArrowheads="1"/>
          </p:cNvSpPr>
          <p:nvPr/>
        </p:nvSpPr>
        <p:spPr bwMode="auto">
          <a:xfrm>
            <a:off x="5715000" y="4572000"/>
            <a:ext cx="646113" cy="336550"/>
          </a:xfrm>
          <a:prstGeom prst="rect">
            <a:avLst/>
          </a:prstGeom>
          <a:noFill/>
          <a:ln w="9525">
            <a:noFill/>
            <a:miter lim="800000"/>
            <a:headEnd/>
            <a:tailEnd/>
          </a:ln>
        </p:spPr>
        <p:txBody>
          <a:bodyPr wrap="none">
            <a:spAutoFit/>
          </a:bodyPr>
          <a:lstStyle/>
          <a:p>
            <a:pPr algn="ctr"/>
            <a:r>
              <a:rPr lang="de-DE" sz="1600"/>
              <a:t>DIFS</a:t>
            </a:r>
          </a:p>
        </p:txBody>
      </p:sp>
      <p:sp>
        <p:nvSpPr>
          <p:cNvPr id="362520" name="Line 25"/>
          <p:cNvSpPr>
            <a:spLocks noChangeShapeType="1"/>
          </p:cNvSpPr>
          <p:nvPr/>
        </p:nvSpPr>
        <p:spPr bwMode="auto">
          <a:xfrm>
            <a:off x="5562600" y="4876800"/>
            <a:ext cx="914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2521" name="Line 26"/>
          <p:cNvSpPr>
            <a:spLocks noChangeShapeType="1"/>
          </p:cNvSpPr>
          <p:nvPr/>
        </p:nvSpPr>
        <p:spPr bwMode="auto">
          <a:xfrm flipH="1" flipV="1">
            <a:off x="6477000" y="4648200"/>
            <a:ext cx="0" cy="609600"/>
          </a:xfrm>
          <a:prstGeom prst="line">
            <a:avLst/>
          </a:prstGeom>
          <a:noFill/>
          <a:ln w="9525">
            <a:solidFill>
              <a:schemeClr val="tx1"/>
            </a:solidFill>
            <a:round/>
            <a:headEnd/>
            <a:tailEnd/>
          </a:ln>
        </p:spPr>
        <p:txBody>
          <a:bodyPr wrap="none" anchor="ctr"/>
          <a:lstStyle/>
          <a:p>
            <a:endParaRPr lang="en-US"/>
          </a:p>
        </p:txBody>
      </p:sp>
      <p:sp>
        <p:nvSpPr>
          <p:cNvPr id="362522" name="Line 27"/>
          <p:cNvSpPr>
            <a:spLocks noChangeShapeType="1"/>
          </p:cNvSpPr>
          <p:nvPr/>
        </p:nvSpPr>
        <p:spPr bwMode="auto">
          <a:xfrm>
            <a:off x="2895600" y="5257800"/>
            <a:ext cx="3581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2523" name="Rectangle 28"/>
          <p:cNvSpPr>
            <a:spLocks noChangeArrowheads="1"/>
          </p:cNvSpPr>
          <p:nvPr/>
        </p:nvSpPr>
        <p:spPr bwMode="auto">
          <a:xfrm>
            <a:off x="6477000" y="4724400"/>
            <a:ext cx="381000" cy="381000"/>
          </a:xfrm>
          <a:prstGeom prst="rect">
            <a:avLst/>
          </a:prstGeom>
          <a:solidFill>
            <a:srgbClr val="FF6699"/>
          </a:solidFill>
          <a:ln w="9525">
            <a:solidFill>
              <a:schemeClr val="tx1"/>
            </a:solidFill>
            <a:miter lim="800000"/>
            <a:headEnd/>
            <a:tailEnd/>
          </a:ln>
        </p:spPr>
        <p:txBody>
          <a:bodyPr wrap="none" anchor="ctr"/>
          <a:lstStyle/>
          <a:p>
            <a:pPr algn="ctr"/>
            <a:endParaRPr lang="en-US" sz="1600"/>
          </a:p>
        </p:txBody>
      </p:sp>
      <p:sp>
        <p:nvSpPr>
          <p:cNvPr id="362524" name="Text Box 29"/>
          <p:cNvSpPr txBox="1">
            <a:spLocks noChangeArrowheads="1"/>
          </p:cNvSpPr>
          <p:nvPr/>
        </p:nvSpPr>
        <p:spPr bwMode="auto">
          <a:xfrm>
            <a:off x="5181600" y="5334000"/>
            <a:ext cx="1120775" cy="336550"/>
          </a:xfrm>
          <a:prstGeom prst="rect">
            <a:avLst/>
          </a:prstGeom>
          <a:noFill/>
          <a:ln w="9525">
            <a:noFill/>
            <a:miter lim="800000"/>
            <a:headEnd/>
            <a:tailEnd/>
          </a:ln>
        </p:spPr>
        <p:txBody>
          <a:bodyPr wrap="none">
            <a:spAutoFit/>
          </a:bodyPr>
          <a:lstStyle/>
          <a:p>
            <a:pPr algn="ctr"/>
            <a:r>
              <a:rPr lang="de-DE" sz="1600"/>
              <a:t>contention</a:t>
            </a:r>
          </a:p>
        </p:txBody>
      </p:sp>
      <p:cxnSp>
        <p:nvCxnSpPr>
          <p:cNvPr id="362525" name="AutoShape 30"/>
          <p:cNvCxnSpPr>
            <a:cxnSpLocks noChangeShapeType="1"/>
            <a:stCxn id="362524" idx="3"/>
            <a:endCxn id="362523" idx="2"/>
          </p:cNvCxnSpPr>
          <p:nvPr/>
        </p:nvCxnSpPr>
        <p:spPr bwMode="auto">
          <a:xfrm flipV="1">
            <a:off x="6302375" y="5105400"/>
            <a:ext cx="365125" cy="396875"/>
          </a:xfrm>
          <a:prstGeom prst="curvedConnector2">
            <a:avLst/>
          </a:prstGeom>
          <a:noFill/>
          <a:ln w="9525">
            <a:solidFill>
              <a:schemeClr val="tx1"/>
            </a:solidFill>
            <a:round/>
            <a:headEnd/>
            <a:tailEnd type="triangle" w="med" len="med"/>
          </a:ln>
        </p:spPr>
      </p:cxn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2"/>
          <p:cNvSpPr>
            <a:spLocks noGrp="1" noChangeArrowheads="1"/>
          </p:cNvSpPr>
          <p:nvPr>
            <p:ph type="title"/>
          </p:nvPr>
        </p:nvSpPr>
        <p:spPr/>
        <p:txBody>
          <a:bodyPr/>
          <a:lstStyle/>
          <a:p>
            <a:pPr eaLnBrk="1" hangingPunct="1"/>
            <a:r>
              <a:rPr lang="en-US" smtClean="0"/>
              <a:t>DFWMAC</a:t>
            </a:r>
          </a:p>
        </p:txBody>
      </p:sp>
      <p:sp>
        <p:nvSpPr>
          <p:cNvPr id="364546" name="Rectangle 3"/>
          <p:cNvSpPr>
            <a:spLocks noGrp="1" noChangeArrowheads="1"/>
          </p:cNvSpPr>
          <p:nvPr>
            <p:ph idx="1"/>
          </p:nvPr>
        </p:nvSpPr>
        <p:spPr/>
        <p:txBody>
          <a:bodyPr/>
          <a:lstStyle/>
          <a:p>
            <a:pPr eaLnBrk="1" hangingPunct="1"/>
            <a:r>
              <a:rPr lang="en-US" smtClean="0"/>
              <a:t>station can send RTS with reservation parameter after waiting for DIFS (reservation determines amount of time the data packet needs the medium) </a:t>
            </a:r>
          </a:p>
          <a:p>
            <a:pPr eaLnBrk="1" hangingPunct="1"/>
            <a:r>
              <a:rPr lang="en-US" smtClean="0"/>
              <a:t>acknowledgement via CTS after SIFS by receiver (if ready to receive)</a:t>
            </a:r>
          </a:p>
          <a:p>
            <a:pPr eaLnBrk="1" hangingPunct="1"/>
            <a:r>
              <a:rPr lang="en-US" smtClean="0"/>
              <a:t>sender can now send data at once, acknowledgement via ACK</a:t>
            </a:r>
          </a:p>
          <a:p>
            <a:pPr eaLnBrk="1" hangingPunct="1"/>
            <a:r>
              <a:rPr lang="en-US" smtClean="0"/>
              <a:t>other stations store medium reservations distributed via RTS and CTS </a:t>
            </a:r>
          </a:p>
        </p:txBody>
      </p:sp>
      <p:sp>
        <p:nvSpPr>
          <p:cNvPr id="364547" name="Text Box 4"/>
          <p:cNvSpPr txBox="1">
            <a:spLocks noChangeArrowheads="1"/>
          </p:cNvSpPr>
          <p:nvPr/>
        </p:nvSpPr>
        <p:spPr bwMode="auto">
          <a:xfrm>
            <a:off x="8310563" y="5622925"/>
            <a:ext cx="241300" cy="336550"/>
          </a:xfrm>
          <a:prstGeom prst="rect">
            <a:avLst/>
          </a:prstGeom>
          <a:noFill/>
          <a:ln w="9525">
            <a:noFill/>
            <a:miter lim="800000"/>
            <a:headEnd/>
            <a:tailEnd/>
          </a:ln>
        </p:spPr>
        <p:txBody>
          <a:bodyPr wrap="none">
            <a:spAutoFit/>
          </a:bodyPr>
          <a:lstStyle/>
          <a:p>
            <a:pPr algn="ctr"/>
            <a:r>
              <a:rPr lang="de-DE" sz="1600"/>
              <a:t>t</a:t>
            </a:r>
          </a:p>
        </p:txBody>
      </p:sp>
      <p:sp>
        <p:nvSpPr>
          <p:cNvPr id="364548" name="Line 5"/>
          <p:cNvSpPr>
            <a:spLocks noChangeShapeType="1"/>
          </p:cNvSpPr>
          <p:nvPr/>
        </p:nvSpPr>
        <p:spPr bwMode="auto">
          <a:xfrm flipH="1" flipV="1">
            <a:off x="1833563" y="3413125"/>
            <a:ext cx="0" cy="609600"/>
          </a:xfrm>
          <a:prstGeom prst="line">
            <a:avLst/>
          </a:prstGeom>
          <a:noFill/>
          <a:ln w="9525">
            <a:solidFill>
              <a:schemeClr val="tx1"/>
            </a:solidFill>
            <a:round/>
            <a:headEnd/>
            <a:tailEnd/>
          </a:ln>
        </p:spPr>
        <p:txBody>
          <a:bodyPr wrap="none" anchor="ctr"/>
          <a:lstStyle/>
          <a:p>
            <a:endParaRPr lang="en-US"/>
          </a:p>
        </p:txBody>
      </p:sp>
      <p:sp>
        <p:nvSpPr>
          <p:cNvPr id="364549" name="Line 6"/>
          <p:cNvSpPr>
            <a:spLocks noChangeShapeType="1"/>
          </p:cNvSpPr>
          <p:nvPr/>
        </p:nvSpPr>
        <p:spPr bwMode="auto">
          <a:xfrm flipV="1">
            <a:off x="2443163" y="3413125"/>
            <a:ext cx="0" cy="685800"/>
          </a:xfrm>
          <a:prstGeom prst="line">
            <a:avLst/>
          </a:prstGeom>
          <a:noFill/>
          <a:ln w="9525">
            <a:solidFill>
              <a:schemeClr val="tx1"/>
            </a:solidFill>
            <a:round/>
            <a:headEnd/>
            <a:tailEnd/>
          </a:ln>
        </p:spPr>
        <p:txBody>
          <a:bodyPr wrap="none" anchor="ctr"/>
          <a:lstStyle/>
          <a:p>
            <a:endParaRPr lang="en-US"/>
          </a:p>
        </p:txBody>
      </p:sp>
      <p:sp>
        <p:nvSpPr>
          <p:cNvPr id="364550" name="Line 7"/>
          <p:cNvSpPr>
            <a:spLocks noChangeShapeType="1"/>
          </p:cNvSpPr>
          <p:nvPr/>
        </p:nvSpPr>
        <p:spPr bwMode="auto">
          <a:xfrm>
            <a:off x="5262563" y="4327525"/>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4551" name="Text Box 8"/>
          <p:cNvSpPr txBox="1">
            <a:spLocks noChangeArrowheads="1"/>
          </p:cNvSpPr>
          <p:nvPr/>
        </p:nvSpPr>
        <p:spPr bwMode="auto">
          <a:xfrm>
            <a:off x="5262563" y="4022725"/>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64552" name="Text Box 9"/>
          <p:cNvSpPr txBox="1">
            <a:spLocks noChangeArrowheads="1"/>
          </p:cNvSpPr>
          <p:nvPr/>
        </p:nvSpPr>
        <p:spPr bwMode="auto">
          <a:xfrm>
            <a:off x="1833563" y="3413125"/>
            <a:ext cx="646112" cy="336550"/>
          </a:xfrm>
          <a:prstGeom prst="rect">
            <a:avLst/>
          </a:prstGeom>
          <a:noFill/>
          <a:ln w="9525">
            <a:noFill/>
            <a:miter lim="800000"/>
            <a:headEnd/>
            <a:tailEnd/>
          </a:ln>
        </p:spPr>
        <p:txBody>
          <a:bodyPr wrap="none">
            <a:spAutoFit/>
          </a:bodyPr>
          <a:lstStyle/>
          <a:p>
            <a:pPr algn="ctr"/>
            <a:r>
              <a:rPr lang="de-DE" sz="1600"/>
              <a:t>DIFS</a:t>
            </a:r>
          </a:p>
        </p:txBody>
      </p:sp>
      <p:sp>
        <p:nvSpPr>
          <p:cNvPr id="364553" name="Line 10"/>
          <p:cNvSpPr>
            <a:spLocks noChangeShapeType="1"/>
          </p:cNvSpPr>
          <p:nvPr/>
        </p:nvSpPr>
        <p:spPr bwMode="auto">
          <a:xfrm>
            <a:off x="1833563" y="3717925"/>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4554" name="Rectangle 11"/>
          <p:cNvSpPr>
            <a:spLocks noChangeArrowheads="1"/>
          </p:cNvSpPr>
          <p:nvPr/>
        </p:nvSpPr>
        <p:spPr bwMode="auto">
          <a:xfrm>
            <a:off x="7319963" y="5241925"/>
            <a:ext cx="9906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err="1"/>
              <a:t>data</a:t>
            </a:r>
            <a:endParaRPr lang="de-DE" sz="1600" dirty="0"/>
          </a:p>
        </p:txBody>
      </p:sp>
      <p:sp>
        <p:nvSpPr>
          <p:cNvPr id="364555" name="Rectangle 12"/>
          <p:cNvSpPr>
            <a:spLocks noChangeArrowheads="1"/>
          </p:cNvSpPr>
          <p:nvPr/>
        </p:nvSpPr>
        <p:spPr bwMode="auto">
          <a:xfrm>
            <a:off x="5872163" y="4175125"/>
            <a:ext cx="457200" cy="381000"/>
          </a:xfrm>
          <a:prstGeom prst="rect">
            <a:avLst/>
          </a:prstGeom>
          <a:solidFill>
            <a:schemeClr val="accent1"/>
          </a:solidFill>
          <a:ln w="9525">
            <a:solidFill>
              <a:schemeClr val="tx1"/>
            </a:solidFill>
            <a:miter lim="800000"/>
            <a:headEnd/>
            <a:tailEnd/>
          </a:ln>
        </p:spPr>
        <p:txBody>
          <a:bodyPr wrap="none" anchor="ctr"/>
          <a:lstStyle/>
          <a:p>
            <a:pPr algn="ctr"/>
            <a:r>
              <a:rPr lang="de-DE" sz="1600"/>
              <a:t>ACK</a:t>
            </a:r>
          </a:p>
        </p:txBody>
      </p:sp>
      <p:sp>
        <p:nvSpPr>
          <p:cNvPr id="364556" name="Text Box 13"/>
          <p:cNvSpPr txBox="1">
            <a:spLocks noChangeArrowheads="1"/>
          </p:cNvSpPr>
          <p:nvPr/>
        </p:nvSpPr>
        <p:spPr bwMode="auto">
          <a:xfrm>
            <a:off x="4119563" y="5775325"/>
            <a:ext cx="1336675" cy="336550"/>
          </a:xfrm>
          <a:prstGeom prst="rect">
            <a:avLst/>
          </a:prstGeom>
          <a:noFill/>
          <a:ln w="9525">
            <a:noFill/>
            <a:miter lim="800000"/>
            <a:headEnd/>
            <a:tailEnd/>
          </a:ln>
        </p:spPr>
        <p:txBody>
          <a:bodyPr wrap="none">
            <a:spAutoFit/>
          </a:bodyPr>
          <a:lstStyle/>
          <a:p>
            <a:pPr algn="ctr"/>
            <a:r>
              <a:rPr lang="de-DE" sz="1600"/>
              <a:t>defer access</a:t>
            </a:r>
          </a:p>
        </p:txBody>
      </p:sp>
      <p:sp>
        <p:nvSpPr>
          <p:cNvPr id="364557" name="Line 14"/>
          <p:cNvSpPr>
            <a:spLocks noChangeShapeType="1"/>
          </p:cNvSpPr>
          <p:nvPr/>
        </p:nvSpPr>
        <p:spPr bwMode="auto">
          <a:xfrm>
            <a:off x="1681163" y="5622925"/>
            <a:ext cx="6858000" cy="0"/>
          </a:xfrm>
          <a:prstGeom prst="line">
            <a:avLst/>
          </a:prstGeom>
          <a:noFill/>
          <a:ln w="9525">
            <a:solidFill>
              <a:schemeClr val="tx1"/>
            </a:solidFill>
            <a:round/>
            <a:headEnd/>
            <a:tailEnd type="triangle" w="med" len="med"/>
          </a:ln>
        </p:spPr>
        <p:txBody>
          <a:bodyPr wrap="none" anchor="ctr"/>
          <a:lstStyle/>
          <a:p>
            <a:endParaRPr lang="en-US"/>
          </a:p>
        </p:txBody>
      </p:sp>
      <p:sp>
        <p:nvSpPr>
          <p:cNvPr id="364558" name="Text Box 15"/>
          <p:cNvSpPr txBox="1">
            <a:spLocks noChangeArrowheads="1"/>
          </p:cNvSpPr>
          <p:nvPr/>
        </p:nvSpPr>
        <p:spPr bwMode="auto">
          <a:xfrm>
            <a:off x="690563" y="5318125"/>
            <a:ext cx="884237" cy="581025"/>
          </a:xfrm>
          <a:prstGeom prst="rect">
            <a:avLst/>
          </a:prstGeom>
          <a:noFill/>
          <a:ln w="9525">
            <a:noFill/>
            <a:miter lim="800000"/>
            <a:headEnd/>
            <a:tailEnd/>
          </a:ln>
        </p:spPr>
        <p:txBody>
          <a:bodyPr wrap="none">
            <a:spAutoFit/>
          </a:bodyPr>
          <a:lstStyle/>
          <a:p>
            <a:pPr algn="ctr"/>
            <a:r>
              <a:rPr lang="de-DE" sz="1600"/>
              <a:t>other</a:t>
            </a:r>
          </a:p>
          <a:p>
            <a:pPr algn="ctr"/>
            <a:r>
              <a:rPr lang="de-DE" sz="1600"/>
              <a:t>stations</a:t>
            </a:r>
          </a:p>
        </p:txBody>
      </p:sp>
      <p:sp>
        <p:nvSpPr>
          <p:cNvPr id="364559" name="Text Box 16"/>
          <p:cNvSpPr txBox="1">
            <a:spLocks noChangeArrowheads="1"/>
          </p:cNvSpPr>
          <p:nvPr/>
        </p:nvSpPr>
        <p:spPr bwMode="auto">
          <a:xfrm>
            <a:off x="690563" y="4327525"/>
            <a:ext cx="906462" cy="336550"/>
          </a:xfrm>
          <a:prstGeom prst="rect">
            <a:avLst/>
          </a:prstGeom>
          <a:noFill/>
          <a:ln w="9525">
            <a:noFill/>
            <a:miter lim="800000"/>
            <a:headEnd/>
            <a:tailEnd/>
          </a:ln>
        </p:spPr>
        <p:txBody>
          <a:bodyPr wrap="none">
            <a:spAutoFit/>
          </a:bodyPr>
          <a:lstStyle/>
          <a:p>
            <a:pPr algn="ctr"/>
            <a:r>
              <a:rPr lang="de-DE" sz="1600"/>
              <a:t>receiver</a:t>
            </a:r>
          </a:p>
        </p:txBody>
      </p:sp>
      <p:sp>
        <p:nvSpPr>
          <p:cNvPr id="364560" name="Text Box 17"/>
          <p:cNvSpPr txBox="1">
            <a:spLocks noChangeArrowheads="1"/>
          </p:cNvSpPr>
          <p:nvPr/>
        </p:nvSpPr>
        <p:spPr bwMode="auto">
          <a:xfrm>
            <a:off x="690563" y="3717925"/>
            <a:ext cx="804862" cy="336550"/>
          </a:xfrm>
          <a:prstGeom prst="rect">
            <a:avLst/>
          </a:prstGeom>
          <a:noFill/>
          <a:ln w="9525">
            <a:noFill/>
            <a:miter lim="800000"/>
            <a:headEnd/>
            <a:tailEnd/>
          </a:ln>
        </p:spPr>
        <p:txBody>
          <a:bodyPr wrap="none">
            <a:spAutoFit/>
          </a:bodyPr>
          <a:lstStyle/>
          <a:p>
            <a:pPr algn="ctr"/>
            <a:r>
              <a:rPr lang="de-DE" sz="1600"/>
              <a:t>sender</a:t>
            </a:r>
          </a:p>
        </p:txBody>
      </p:sp>
      <p:sp>
        <p:nvSpPr>
          <p:cNvPr id="364561" name="Line 18"/>
          <p:cNvSpPr>
            <a:spLocks noChangeShapeType="1"/>
          </p:cNvSpPr>
          <p:nvPr/>
        </p:nvSpPr>
        <p:spPr bwMode="auto">
          <a:xfrm>
            <a:off x="1681163" y="4556125"/>
            <a:ext cx="6858000" cy="0"/>
          </a:xfrm>
          <a:prstGeom prst="line">
            <a:avLst/>
          </a:prstGeom>
          <a:noFill/>
          <a:ln w="9525">
            <a:solidFill>
              <a:schemeClr val="tx1"/>
            </a:solidFill>
            <a:round/>
            <a:headEnd/>
            <a:tailEnd type="triangle" w="med" len="med"/>
          </a:ln>
        </p:spPr>
        <p:txBody>
          <a:bodyPr wrap="none" anchor="ctr"/>
          <a:lstStyle/>
          <a:p>
            <a:endParaRPr lang="en-US"/>
          </a:p>
        </p:txBody>
      </p:sp>
      <p:sp>
        <p:nvSpPr>
          <p:cNvPr id="364562" name="Line 19"/>
          <p:cNvSpPr>
            <a:spLocks noChangeShapeType="1"/>
          </p:cNvSpPr>
          <p:nvPr/>
        </p:nvSpPr>
        <p:spPr bwMode="auto">
          <a:xfrm>
            <a:off x="1681163" y="3946525"/>
            <a:ext cx="6858000" cy="0"/>
          </a:xfrm>
          <a:prstGeom prst="line">
            <a:avLst/>
          </a:prstGeom>
          <a:noFill/>
          <a:ln w="9525">
            <a:solidFill>
              <a:schemeClr val="tx1"/>
            </a:solidFill>
            <a:round/>
            <a:headEnd/>
            <a:tailEnd type="triangle" w="med" len="med"/>
          </a:ln>
        </p:spPr>
        <p:txBody>
          <a:bodyPr wrap="none" anchor="ctr"/>
          <a:lstStyle/>
          <a:p>
            <a:endParaRPr lang="en-US"/>
          </a:p>
        </p:txBody>
      </p:sp>
      <p:sp>
        <p:nvSpPr>
          <p:cNvPr id="364563" name="Rectangle 20"/>
          <p:cNvSpPr>
            <a:spLocks noChangeArrowheads="1"/>
          </p:cNvSpPr>
          <p:nvPr/>
        </p:nvSpPr>
        <p:spPr bwMode="auto">
          <a:xfrm>
            <a:off x="4576763" y="3565525"/>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err="1"/>
              <a:t>data</a:t>
            </a:r>
            <a:endParaRPr lang="de-DE" sz="1600" dirty="0"/>
          </a:p>
        </p:txBody>
      </p:sp>
      <p:sp>
        <p:nvSpPr>
          <p:cNvPr id="364564" name="Line 21"/>
          <p:cNvSpPr>
            <a:spLocks noChangeShapeType="1"/>
          </p:cNvSpPr>
          <p:nvPr/>
        </p:nvSpPr>
        <p:spPr bwMode="auto">
          <a:xfrm flipV="1">
            <a:off x="5262563" y="3413125"/>
            <a:ext cx="0" cy="1219200"/>
          </a:xfrm>
          <a:prstGeom prst="line">
            <a:avLst/>
          </a:prstGeom>
          <a:noFill/>
          <a:ln w="9525">
            <a:solidFill>
              <a:schemeClr val="tx1"/>
            </a:solidFill>
            <a:round/>
            <a:headEnd/>
            <a:tailEnd/>
          </a:ln>
        </p:spPr>
        <p:txBody>
          <a:bodyPr wrap="none" anchor="ctr"/>
          <a:lstStyle/>
          <a:p>
            <a:endParaRPr lang="en-US"/>
          </a:p>
        </p:txBody>
      </p:sp>
      <p:sp>
        <p:nvSpPr>
          <p:cNvPr id="364565" name="Line 22"/>
          <p:cNvSpPr>
            <a:spLocks noChangeShapeType="1"/>
          </p:cNvSpPr>
          <p:nvPr/>
        </p:nvSpPr>
        <p:spPr bwMode="auto">
          <a:xfrm flipV="1">
            <a:off x="5872163" y="4022725"/>
            <a:ext cx="0" cy="609600"/>
          </a:xfrm>
          <a:prstGeom prst="line">
            <a:avLst/>
          </a:prstGeom>
          <a:noFill/>
          <a:ln w="9525">
            <a:solidFill>
              <a:schemeClr val="tx1"/>
            </a:solidFill>
            <a:round/>
            <a:headEnd/>
            <a:tailEnd/>
          </a:ln>
        </p:spPr>
        <p:txBody>
          <a:bodyPr wrap="none" anchor="ctr"/>
          <a:lstStyle/>
          <a:p>
            <a:endParaRPr lang="en-US"/>
          </a:p>
        </p:txBody>
      </p:sp>
      <p:sp>
        <p:nvSpPr>
          <p:cNvPr id="364566" name="Text Box 23"/>
          <p:cNvSpPr txBox="1">
            <a:spLocks noChangeArrowheads="1"/>
          </p:cNvSpPr>
          <p:nvPr/>
        </p:nvSpPr>
        <p:spPr bwMode="auto">
          <a:xfrm>
            <a:off x="6329363" y="5089525"/>
            <a:ext cx="646112" cy="336550"/>
          </a:xfrm>
          <a:prstGeom prst="rect">
            <a:avLst/>
          </a:prstGeom>
          <a:noFill/>
          <a:ln w="9525">
            <a:noFill/>
            <a:miter lim="800000"/>
            <a:headEnd/>
            <a:tailEnd/>
          </a:ln>
        </p:spPr>
        <p:txBody>
          <a:bodyPr wrap="none">
            <a:spAutoFit/>
          </a:bodyPr>
          <a:lstStyle/>
          <a:p>
            <a:pPr algn="ctr"/>
            <a:r>
              <a:rPr lang="de-DE" sz="1600"/>
              <a:t>DIFS</a:t>
            </a:r>
          </a:p>
        </p:txBody>
      </p:sp>
      <p:sp>
        <p:nvSpPr>
          <p:cNvPr id="364567" name="Line 24"/>
          <p:cNvSpPr>
            <a:spLocks noChangeShapeType="1"/>
          </p:cNvSpPr>
          <p:nvPr/>
        </p:nvSpPr>
        <p:spPr bwMode="auto">
          <a:xfrm>
            <a:off x="6329363" y="5394325"/>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4568" name="Line 25"/>
          <p:cNvSpPr>
            <a:spLocks noChangeShapeType="1"/>
          </p:cNvSpPr>
          <p:nvPr/>
        </p:nvSpPr>
        <p:spPr bwMode="auto">
          <a:xfrm flipH="1" flipV="1">
            <a:off x="6938963" y="5165725"/>
            <a:ext cx="0" cy="609600"/>
          </a:xfrm>
          <a:prstGeom prst="line">
            <a:avLst/>
          </a:prstGeom>
          <a:noFill/>
          <a:ln w="9525">
            <a:solidFill>
              <a:schemeClr val="tx1"/>
            </a:solidFill>
            <a:round/>
            <a:headEnd/>
            <a:tailEnd/>
          </a:ln>
        </p:spPr>
        <p:txBody>
          <a:bodyPr wrap="none" anchor="ctr"/>
          <a:lstStyle/>
          <a:p>
            <a:endParaRPr lang="en-US"/>
          </a:p>
        </p:txBody>
      </p:sp>
      <p:sp>
        <p:nvSpPr>
          <p:cNvPr id="364569" name="Line 26"/>
          <p:cNvSpPr>
            <a:spLocks noChangeShapeType="1"/>
          </p:cNvSpPr>
          <p:nvPr/>
        </p:nvSpPr>
        <p:spPr bwMode="auto">
          <a:xfrm>
            <a:off x="2900363" y="5775325"/>
            <a:ext cx="4038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4570" name="Rectangle 27"/>
          <p:cNvSpPr>
            <a:spLocks noChangeArrowheads="1"/>
          </p:cNvSpPr>
          <p:nvPr/>
        </p:nvSpPr>
        <p:spPr bwMode="auto">
          <a:xfrm>
            <a:off x="6938963" y="5241925"/>
            <a:ext cx="381000" cy="381000"/>
          </a:xfrm>
          <a:prstGeom prst="rect">
            <a:avLst/>
          </a:prstGeom>
          <a:solidFill>
            <a:srgbClr val="FF6699"/>
          </a:solidFill>
          <a:ln w="9525">
            <a:solidFill>
              <a:schemeClr val="tx1"/>
            </a:solidFill>
            <a:miter lim="800000"/>
            <a:headEnd/>
            <a:tailEnd/>
          </a:ln>
        </p:spPr>
        <p:txBody>
          <a:bodyPr wrap="none" anchor="ctr"/>
          <a:lstStyle/>
          <a:p>
            <a:pPr algn="ctr"/>
            <a:endParaRPr lang="en-US" sz="1600"/>
          </a:p>
        </p:txBody>
      </p:sp>
      <p:sp>
        <p:nvSpPr>
          <p:cNvPr id="364571" name="Text Box 28"/>
          <p:cNvSpPr txBox="1">
            <a:spLocks noChangeArrowheads="1"/>
          </p:cNvSpPr>
          <p:nvPr/>
        </p:nvSpPr>
        <p:spPr bwMode="auto">
          <a:xfrm>
            <a:off x="5719763" y="5851525"/>
            <a:ext cx="1120775" cy="336550"/>
          </a:xfrm>
          <a:prstGeom prst="rect">
            <a:avLst/>
          </a:prstGeom>
          <a:noFill/>
          <a:ln w="9525">
            <a:noFill/>
            <a:miter lim="800000"/>
            <a:headEnd/>
            <a:tailEnd/>
          </a:ln>
        </p:spPr>
        <p:txBody>
          <a:bodyPr wrap="none">
            <a:spAutoFit/>
          </a:bodyPr>
          <a:lstStyle/>
          <a:p>
            <a:pPr algn="ctr"/>
            <a:r>
              <a:rPr lang="de-DE" sz="1600"/>
              <a:t>contention</a:t>
            </a:r>
          </a:p>
        </p:txBody>
      </p:sp>
      <p:cxnSp>
        <p:nvCxnSpPr>
          <p:cNvPr id="364572" name="AutoShape 29"/>
          <p:cNvCxnSpPr>
            <a:cxnSpLocks noChangeShapeType="1"/>
            <a:stCxn id="364571" idx="3"/>
            <a:endCxn id="364570" idx="2"/>
          </p:cNvCxnSpPr>
          <p:nvPr/>
        </p:nvCxnSpPr>
        <p:spPr bwMode="auto">
          <a:xfrm flipV="1">
            <a:off x="6840538" y="5622925"/>
            <a:ext cx="288925" cy="396875"/>
          </a:xfrm>
          <a:prstGeom prst="curvedConnector2">
            <a:avLst/>
          </a:prstGeom>
          <a:noFill/>
          <a:ln w="9525">
            <a:solidFill>
              <a:schemeClr val="tx1"/>
            </a:solidFill>
            <a:round/>
            <a:headEnd/>
            <a:tailEnd type="triangle" w="med" len="med"/>
          </a:ln>
        </p:spPr>
      </p:cxnSp>
      <p:sp>
        <p:nvSpPr>
          <p:cNvPr id="364573" name="Rectangle 30"/>
          <p:cNvSpPr>
            <a:spLocks noChangeArrowheads="1"/>
          </p:cNvSpPr>
          <p:nvPr/>
        </p:nvSpPr>
        <p:spPr bwMode="auto">
          <a:xfrm>
            <a:off x="2443163" y="3565525"/>
            <a:ext cx="457200" cy="381000"/>
          </a:xfrm>
          <a:prstGeom prst="rect">
            <a:avLst/>
          </a:prstGeom>
          <a:solidFill>
            <a:srgbClr val="F4EE00"/>
          </a:solidFill>
          <a:ln w="9525">
            <a:solidFill>
              <a:schemeClr val="tx1"/>
            </a:solidFill>
            <a:miter lim="800000"/>
            <a:headEnd/>
            <a:tailEnd/>
          </a:ln>
        </p:spPr>
        <p:txBody>
          <a:bodyPr wrap="none" anchor="ctr"/>
          <a:lstStyle/>
          <a:p>
            <a:pPr algn="ctr"/>
            <a:r>
              <a:rPr lang="de-DE" sz="1600"/>
              <a:t>RTS</a:t>
            </a:r>
          </a:p>
        </p:txBody>
      </p:sp>
      <p:sp>
        <p:nvSpPr>
          <p:cNvPr id="364574" name="Rectangle 31"/>
          <p:cNvSpPr>
            <a:spLocks noChangeArrowheads="1"/>
          </p:cNvSpPr>
          <p:nvPr/>
        </p:nvSpPr>
        <p:spPr bwMode="auto">
          <a:xfrm>
            <a:off x="3509963" y="4175125"/>
            <a:ext cx="457200" cy="381000"/>
          </a:xfrm>
          <a:prstGeom prst="rect">
            <a:avLst/>
          </a:prstGeom>
          <a:solidFill>
            <a:srgbClr val="FF9966"/>
          </a:solidFill>
          <a:ln w="9525">
            <a:solidFill>
              <a:schemeClr val="tx1"/>
            </a:solidFill>
            <a:miter lim="800000"/>
            <a:headEnd/>
            <a:tailEnd/>
          </a:ln>
        </p:spPr>
        <p:txBody>
          <a:bodyPr wrap="none" anchor="ctr"/>
          <a:lstStyle/>
          <a:p>
            <a:pPr algn="ctr"/>
            <a:r>
              <a:rPr lang="de-DE" sz="1600"/>
              <a:t>CTS</a:t>
            </a:r>
          </a:p>
        </p:txBody>
      </p:sp>
      <p:sp>
        <p:nvSpPr>
          <p:cNvPr id="364575" name="Line 32"/>
          <p:cNvSpPr>
            <a:spLocks noChangeShapeType="1"/>
          </p:cNvSpPr>
          <p:nvPr/>
        </p:nvSpPr>
        <p:spPr bwMode="auto">
          <a:xfrm>
            <a:off x="2900363" y="4327525"/>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4576" name="Text Box 33"/>
          <p:cNvSpPr txBox="1">
            <a:spLocks noChangeArrowheads="1"/>
          </p:cNvSpPr>
          <p:nvPr/>
        </p:nvSpPr>
        <p:spPr bwMode="auto">
          <a:xfrm>
            <a:off x="2900363" y="4022725"/>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64577" name="Line 34"/>
          <p:cNvSpPr>
            <a:spLocks noChangeShapeType="1"/>
          </p:cNvSpPr>
          <p:nvPr/>
        </p:nvSpPr>
        <p:spPr bwMode="auto">
          <a:xfrm flipV="1">
            <a:off x="2900363" y="3413125"/>
            <a:ext cx="0" cy="2362200"/>
          </a:xfrm>
          <a:prstGeom prst="line">
            <a:avLst/>
          </a:prstGeom>
          <a:noFill/>
          <a:ln w="9525">
            <a:solidFill>
              <a:schemeClr val="tx1"/>
            </a:solidFill>
            <a:round/>
            <a:headEnd/>
            <a:tailEnd/>
          </a:ln>
        </p:spPr>
        <p:txBody>
          <a:bodyPr wrap="none" anchor="ctr"/>
          <a:lstStyle/>
          <a:p>
            <a:endParaRPr lang="en-US"/>
          </a:p>
        </p:txBody>
      </p:sp>
      <p:sp>
        <p:nvSpPr>
          <p:cNvPr id="364578" name="Line 35"/>
          <p:cNvSpPr>
            <a:spLocks noChangeShapeType="1"/>
          </p:cNvSpPr>
          <p:nvPr/>
        </p:nvSpPr>
        <p:spPr bwMode="auto">
          <a:xfrm flipV="1">
            <a:off x="3509963" y="4022725"/>
            <a:ext cx="0" cy="609600"/>
          </a:xfrm>
          <a:prstGeom prst="line">
            <a:avLst/>
          </a:prstGeom>
          <a:noFill/>
          <a:ln w="9525">
            <a:solidFill>
              <a:schemeClr val="tx1"/>
            </a:solidFill>
            <a:round/>
            <a:headEnd/>
            <a:tailEnd/>
          </a:ln>
        </p:spPr>
        <p:txBody>
          <a:bodyPr wrap="none" anchor="ctr"/>
          <a:lstStyle/>
          <a:p>
            <a:endParaRPr lang="en-US"/>
          </a:p>
        </p:txBody>
      </p:sp>
      <p:sp>
        <p:nvSpPr>
          <p:cNvPr id="364579" name="Line 36"/>
          <p:cNvSpPr>
            <a:spLocks noChangeShapeType="1"/>
          </p:cNvSpPr>
          <p:nvPr/>
        </p:nvSpPr>
        <p:spPr bwMode="auto">
          <a:xfrm flipV="1">
            <a:off x="3967163" y="4022725"/>
            <a:ext cx="0" cy="1676400"/>
          </a:xfrm>
          <a:prstGeom prst="line">
            <a:avLst/>
          </a:prstGeom>
          <a:noFill/>
          <a:ln w="9525">
            <a:solidFill>
              <a:schemeClr val="tx1"/>
            </a:solidFill>
            <a:round/>
            <a:headEnd/>
            <a:tailEnd/>
          </a:ln>
        </p:spPr>
        <p:txBody>
          <a:bodyPr wrap="none" anchor="ctr"/>
          <a:lstStyle/>
          <a:p>
            <a:endParaRPr lang="en-US"/>
          </a:p>
        </p:txBody>
      </p:sp>
      <p:sp>
        <p:nvSpPr>
          <p:cNvPr id="364580" name="Line 37"/>
          <p:cNvSpPr>
            <a:spLocks noChangeShapeType="1"/>
          </p:cNvSpPr>
          <p:nvPr/>
        </p:nvSpPr>
        <p:spPr bwMode="auto">
          <a:xfrm flipV="1">
            <a:off x="4576763" y="3413125"/>
            <a:ext cx="0" cy="762000"/>
          </a:xfrm>
          <a:prstGeom prst="line">
            <a:avLst/>
          </a:prstGeom>
          <a:noFill/>
          <a:ln w="9525">
            <a:solidFill>
              <a:schemeClr val="tx1"/>
            </a:solidFill>
            <a:round/>
            <a:headEnd/>
            <a:tailEnd/>
          </a:ln>
        </p:spPr>
        <p:txBody>
          <a:bodyPr wrap="none" anchor="ctr"/>
          <a:lstStyle/>
          <a:p>
            <a:endParaRPr lang="en-US"/>
          </a:p>
        </p:txBody>
      </p:sp>
      <p:sp>
        <p:nvSpPr>
          <p:cNvPr id="364581" name="Text Box 39"/>
          <p:cNvSpPr txBox="1">
            <a:spLocks noChangeArrowheads="1"/>
          </p:cNvSpPr>
          <p:nvPr/>
        </p:nvSpPr>
        <p:spPr bwMode="auto">
          <a:xfrm>
            <a:off x="3967163" y="4098925"/>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64582" name="Line 40"/>
          <p:cNvSpPr>
            <a:spLocks noChangeShapeType="1"/>
          </p:cNvSpPr>
          <p:nvPr/>
        </p:nvSpPr>
        <p:spPr bwMode="auto">
          <a:xfrm>
            <a:off x="3967163" y="4098925"/>
            <a:ext cx="609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4583" name="Rectangle 41"/>
          <p:cNvSpPr>
            <a:spLocks noChangeArrowheads="1"/>
          </p:cNvSpPr>
          <p:nvPr/>
        </p:nvSpPr>
        <p:spPr bwMode="auto">
          <a:xfrm>
            <a:off x="2900363" y="5165725"/>
            <a:ext cx="3429000" cy="228600"/>
          </a:xfrm>
          <a:prstGeom prst="rect">
            <a:avLst/>
          </a:prstGeom>
          <a:solidFill>
            <a:srgbClr val="66FF66"/>
          </a:solidFill>
          <a:ln w="9525">
            <a:solidFill>
              <a:schemeClr val="tx1"/>
            </a:solidFill>
            <a:miter lim="800000"/>
            <a:headEnd/>
            <a:tailEnd/>
          </a:ln>
        </p:spPr>
        <p:txBody>
          <a:bodyPr wrap="none" anchor="ctr"/>
          <a:lstStyle/>
          <a:p>
            <a:pPr algn="ctr"/>
            <a:r>
              <a:rPr lang="de-DE" sz="1600"/>
              <a:t>NAV (RTS)</a:t>
            </a:r>
          </a:p>
        </p:txBody>
      </p:sp>
      <p:sp>
        <p:nvSpPr>
          <p:cNvPr id="364584" name="Rectangle 42"/>
          <p:cNvSpPr>
            <a:spLocks noChangeArrowheads="1"/>
          </p:cNvSpPr>
          <p:nvPr/>
        </p:nvSpPr>
        <p:spPr bwMode="auto">
          <a:xfrm>
            <a:off x="3967163" y="5394325"/>
            <a:ext cx="2362200" cy="228600"/>
          </a:xfrm>
          <a:prstGeom prst="rect">
            <a:avLst/>
          </a:prstGeom>
          <a:solidFill>
            <a:srgbClr val="66FF66"/>
          </a:solidFill>
          <a:ln w="9525">
            <a:solidFill>
              <a:schemeClr val="tx1"/>
            </a:solidFill>
            <a:miter lim="800000"/>
            <a:headEnd/>
            <a:tailEnd/>
          </a:ln>
        </p:spPr>
        <p:txBody>
          <a:bodyPr wrap="none" anchor="ctr"/>
          <a:lstStyle/>
          <a:p>
            <a:pPr algn="ctr"/>
            <a:r>
              <a:rPr lang="de-DE" sz="1600"/>
              <a:t>NAV (CTS)</a:t>
            </a:r>
          </a:p>
        </p:txBody>
      </p:sp>
      <p:sp>
        <p:nvSpPr>
          <p:cNvPr id="364585" name="Line 43"/>
          <p:cNvSpPr>
            <a:spLocks noChangeShapeType="1"/>
          </p:cNvSpPr>
          <p:nvPr/>
        </p:nvSpPr>
        <p:spPr bwMode="auto">
          <a:xfrm flipV="1">
            <a:off x="6329363" y="4022725"/>
            <a:ext cx="0" cy="1676400"/>
          </a:xfrm>
          <a:prstGeom prst="line">
            <a:avLst/>
          </a:prstGeom>
          <a:noFill/>
          <a:ln w="9525">
            <a:solidFill>
              <a:schemeClr val="tx1"/>
            </a:solidFill>
            <a:round/>
            <a:headEnd/>
            <a:tailEnd/>
          </a:ln>
        </p:spPr>
        <p:txBody>
          <a:bodyPr wrap="none" anchor="ctr"/>
          <a:lstStyle/>
          <a:p>
            <a:endParaRPr lang="en-US"/>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Rectangle 3"/>
          <p:cNvSpPr>
            <a:spLocks noGrp="1" noChangeArrowheads="1"/>
          </p:cNvSpPr>
          <p:nvPr>
            <p:ph type="title"/>
          </p:nvPr>
        </p:nvSpPr>
        <p:spPr/>
        <p:txBody>
          <a:bodyPr/>
          <a:lstStyle/>
          <a:p>
            <a:pPr eaLnBrk="1" hangingPunct="1"/>
            <a:r>
              <a:rPr lang="en-US" dirty="0" smtClean="0"/>
              <a:t>Motivation – Hidden Terminal Problem</a:t>
            </a:r>
          </a:p>
        </p:txBody>
      </p:sp>
      <p:sp>
        <p:nvSpPr>
          <p:cNvPr id="31746" name="Rectangle 2"/>
          <p:cNvSpPr>
            <a:spLocks noGrp="1" noChangeArrowheads="1"/>
          </p:cNvSpPr>
          <p:nvPr>
            <p:ph idx="1"/>
          </p:nvPr>
        </p:nvSpPr>
        <p:spPr/>
        <p:txBody>
          <a:bodyPr/>
          <a:lstStyle/>
          <a:p>
            <a:pPr eaLnBrk="1" hangingPunct="1"/>
            <a:endParaRPr lang="en-US" dirty="0" smtClean="0"/>
          </a:p>
          <a:p>
            <a:pPr eaLnBrk="1" hangingPunct="1"/>
            <a:r>
              <a:rPr lang="en-US" dirty="0" smtClean="0"/>
              <a:t>A sends to B, C cannot receive A </a:t>
            </a:r>
          </a:p>
          <a:p>
            <a:pPr eaLnBrk="1" hangingPunct="1"/>
            <a:r>
              <a:rPr lang="en-US" dirty="0" smtClean="0"/>
              <a:t>C wants to send to B, C senses a “free” medium (CS fails)</a:t>
            </a:r>
          </a:p>
          <a:p>
            <a:pPr eaLnBrk="1" hangingPunct="1"/>
            <a:r>
              <a:rPr lang="en-US" dirty="0" smtClean="0"/>
              <a:t>collision at B, A cannot receive the collision (CD fails)</a:t>
            </a:r>
          </a:p>
          <a:p>
            <a:pPr eaLnBrk="1" hangingPunct="1"/>
            <a:r>
              <a:rPr lang="en-US" dirty="0" smtClean="0"/>
              <a:t>A is “hidden” for C</a:t>
            </a:r>
            <a:br>
              <a:rPr lang="en-US" dirty="0" smtClean="0"/>
            </a:br>
            <a:endParaRPr lang="en-US" dirty="0" smtClean="0"/>
          </a:p>
          <a:p>
            <a:pPr eaLnBrk="1" hangingPunct="1"/>
            <a:endParaRPr lang="en-US" dirty="0" smtClean="0"/>
          </a:p>
          <a:p>
            <a:pPr eaLnBrk="1" hangingPunct="1"/>
            <a:endParaRPr lang="en-US" dirty="0" smtClean="0"/>
          </a:p>
          <a:p>
            <a:pPr eaLnBrk="1" hangingPunct="1"/>
            <a:endParaRPr lang="en-US" dirty="0" smtClean="0"/>
          </a:p>
        </p:txBody>
      </p:sp>
      <p:sp>
        <p:nvSpPr>
          <p:cNvPr id="31747" name="Text Box 5"/>
          <p:cNvSpPr txBox="1">
            <a:spLocks noChangeArrowheads="1"/>
          </p:cNvSpPr>
          <p:nvPr/>
        </p:nvSpPr>
        <p:spPr bwMode="auto">
          <a:xfrm>
            <a:off x="4384675" y="4714875"/>
            <a:ext cx="319088" cy="336550"/>
          </a:xfrm>
          <a:prstGeom prst="rect">
            <a:avLst/>
          </a:prstGeom>
          <a:noFill/>
          <a:ln w="9525">
            <a:noFill/>
            <a:miter lim="800000"/>
            <a:headEnd/>
            <a:tailEnd/>
          </a:ln>
        </p:spPr>
        <p:txBody>
          <a:bodyPr wrap="none" anchor="ctr">
            <a:spAutoFit/>
          </a:bodyPr>
          <a:lstStyle/>
          <a:p>
            <a:pPr algn="ctr"/>
            <a:r>
              <a:rPr lang="de-DE"/>
              <a:t>B</a:t>
            </a:r>
          </a:p>
        </p:txBody>
      </p:sp>
      <p:sp>
        <p:nvSpPr>
          <p:cNvPr id="31748" name="Text Box 6"/>
          <p:cNvSpPr txBox="1">
            <a:spLocks noChangeArrowheads="1"/>
          </p:cNvSpPr>
          <p:nvPr/>
        </p:nvSpPr>
        <p:spPr bwMode="auto">
          <a:xfrm>
            <a:off x="3165475" y="4714875"/>
            <a:ext cx="319088" cy="336550"/>
          </a:xfrm>
          <a:prstGeom prst="rect">
            <a:avLst/>
          </a:prstGeom>
          <a:noFill/>
          <a:ln w="9525">
            <a:noFill/>
            <a:miter lim="800000"/>
            <a:headEnd/>
            <a:tailEnd/>
          </a:ln>
        </p:spPr>
        <p:txBody>
          <a:bodyPr wrap="none" anchor="ctr">
            <a:spAutoFit/>
          </a:bodyPr>
          <a:lstStyle/>
          <a:p>
            <a:pPr algn="ctr"/>
            <a:r>
              <a:rPr lang="de-DE"/>
              <a:t>A</a:t>
            </a:r>
          </a:p>
        </p:txBody>
      </p:sp>
      <p:grpSp>
        <p:nvGrpSpPr>
          <p:cNvPr id="31749" name="Group 7"/>
          <p:cNvGrpSpPr>
            <a:grpSpLocks/>
          </p:cNvGrpSpPr>
          <p:nvPr/>
        </p:nvGrpSpPr>
        <p:grpSpPr bwMode="auto">
          <a:xfrm>
            <a:off x="3013075" y="3228975"/>
            <a:ext cx="3200400" cy="762000"/>
            <a:chOff x="2208" y="1632"/>
            <a:chExt cx="2016" cy="480"/>
          </a:xfrm>
        </p:grpSpPr>
        <p:sp>
          <p:nvSpPr>
            <p:cNvPr id="31768" name="Oval 8"/>
            <p:cNvSpPr>
              <a:spLocks noChangeArrowheads="1"/>
            </p:cNvSpPr>
            <p:nvPr/>
          </p:nvSpPr>
          <p:spPr bwMode="auto">
            <a:xfrm>
              <a:off x="2592" y="1728"/>
              <a:ext cx="1248" cy="288"/>
            </a:xfrm>
            <a:prstGeom prst="ellipse">
              <a:avLst/>
            </a:prstGeom>
            <a:noFill/>
            <a:ln w="38100">
              <a:solidFill>
                <a:srgbClr val="FF0D0D"/>
              </a:solidFill>
              <a:round/>
              <a:headEnd/>
              <a:tailEnd/>
            </a:ln>
          </p:spPr>
          <p:txBody>
            <a:bodyPr wrap="none" anchor="ctr"/>
            <a:lstStyle/>
            <a:p>
              <a:pPr algn="ctr"/>
              <a:endParaRPr lang="en-US"/>
            </a:p>
          </p:txBody>
        </p:sp>
        <p:sp>
          <p:nvSpPr>
            <p:cNvPr id="31769" name="Oval 9"/>
            <p:cNvSpPr>
              <a:spLocks noChangeArrowheads="1"/>
            </p:cNvSpPr>
            <p:nvPr/>
          </p:nvSpPr>
          <p:spPr bwMode="auto">
            <a:xfrm>
              <a:off x="2352" y="1680"/>
              <a:ext cx="1728" cy="384"/>
            </a:xfrm>
            <a:prstGeom prst="ellipse">
              <a:avLst/>
            </a:prstGeom>
            <a:noFill/>
            <a:ln w="28575">
              <a:solidFill>
                <a:srgbClr val="FF0D0D"/>
              </a:solidFill>
              <a:round/>
              <a:headEnd/>
              <a:tailEnd/>
            </a:ln>
          </p:spPr>
          <p:txBody>
            <a:bodyPr wrap="none" anchor="ctr"/>
            <a:lstStyle/>
            <a:p>
              <a:pPr algn="ctr"/>
              <a:endParaRPr lang="en-US"/>
            </a:p>
          </p:txBody>
        </p:sp>
        <p:sp>
          <p:nvSpPr>
            <p:cNvPr id="31770" name="Oval 10"/>
            <p:cNvSpPr>
              <a:spLocks noChangeArrowheads="1"/>
            </p:cNvSpPr>
            <p:nvPr/>
          </p:nvSpPr>
          <p:spPr bwMode="auto">
            <a:xfrm>
              <a:off x="2208" y="1632"/>
              <a:ext cx="2016" cy="480"/>
            </a:xfrm>
            <a:prstGeom prst="ellipse">
              <a:avLst/>
            </a:prstGeom>
            <a:noFill/>
            <a:ln w="19050">
              <a:solidFill>
                <a:srgbClr val="FF0D0D"/>
              </a:solidFill>
              <a:round/>
              <a:headEnd/>
              <a:tailEnd/>
            </a:ln>
          </p:spPr>
          <p:txBody>
            <a:bodyPr wrap="none" anchor="ctr"/>
            <a:lstStyle/>
            <a:p>
              <a:pPr algn="ctr"/>
              <a:endParaRPr lang="en-US"/>
            </a:p>
          </p:txBody>
        </p:sp>
        <p:sp>
          <p:nvSpPr>
            <p:cNvPr id="31771" name="Oval 11"/>
            <p:cNvSpPr>
              <a:spLocks noChangeArrowheads="1"/>
            </p:cNvSpPr>
            <p:nvPr/>
          </p:nvSpPr>
          <p:spPr bwMode="auto">
            <a:xfrm>
              <a:off x="2784" y="1776"/>
              <a:ext cx="864" cy="192"/>
            </a:xfrm>
            <a:prstGeom prst="ellipse">
              <a:avLst/>
            </a:prstGeom>
            <a:noFill/>
            <a:ln w="57150">
              <a:solidFill>
                <a:srgbClr val="FF0D0D"/>
              </a:solidFill>
              <a:round/>
              <a:headEnd/>
              <a:tailEnd/>
            </a:ln>
          </p:spPr>
          <p:txBody>
            <a:bodyPr wrap="none" anchor="ctr"/>
            <a:lstStyle/>
            <a:p>
              <a:pPr algn="ctr"/>
              <a:endParaRPr lang="en-US"/>
            </a:p>
          </p:txBody>
        </p:sp>
        <p:sp>
          <p:nvSpPr>
            <p:cNvPr id="31772" name="Oval 12"/>
            <p:cNvSpPr>
              <a:spLocks noChangeArrowheads="1"/>
            </p:cNvSpPr>
            <p:nvPr/>
          </p:nvSpPr>
          <p:spPr bwMode="auto">
            <a:xfrm>
              <a:off x="3004" y="1824"/>
              <a:ext cx="424" cy="96"/>
            </a:xfrm>
            <a:prstGeom prst="ellipse">
              <a:avLst/>
            </a:prstGeom>
            <a:noFill/>
            <a:ln w="76200">
              <a:solidFill>
                <a:srgbClr val="FF0D0D"/>
              </a:solidFill>
              <a:round/>
              <a:headEnd/>
              <a:tailEnd/>
            </a:ln>
          </p:spPr>
          <p:txBody>
            <a:bodyPr wrap="none" anchor="ctr"/>
            <a:lstStyle/>
            <a:p>
              <a:pPr algn="ctr"/>
              <a:endParaRPr lang="en-US"/>
            </a:p>
          </p:txBody>
        </p:sp>
      </p:grpSp>
      <p:sp>
        <p:nvSpPr>
          <p:cNvPr id="31750" name="Text Box 13"/>
          <p:cNvSpPr txBox="1">
            <a:spLocks noChangeArrowheads="1"/>
          </p:cNvSpPr>
          <p:nvPr/>
        </p:nvSpPr>
        <p:spPr bwMode="auto">
          <a:xfrm>
            <a:off x="5527675" y="4714875"/>
            <a:ext cx="330200" cy="336550"/>
          </a:xfrm>
          <a:prstGeom prst="rect">
            <a:avLst/>
          </a:prstGeom>
          <a:noFill/>
          <a:ln w="9525">
            <a:noFill/>
            <a:miter lim="800000"/>
            <a:headEnd/>
            <a:tailEnd/>
          </a:ln>
        </p:spPr>
        <p:txBody>
          <a:bodyPr wrap="none" anchor="ctr">
            <a:spAutoFit/>
          </a:bodyPr>
          <a:lstStyle/>
          <a:p>
            <a:pPr algn="ctr"/>
            <a:r>
              <a:rPr lang="de-DE"/>
              <a:t>C</a:t>
            </a:r>
          </a:p>
        </p:txBody>
      </p:sp>
      <p:grpSp>
        <p:nvGrpSpPr>
          <p:cNvPr id="31751" name="Group 14"/>
          <p:cNvGrpSpPr>
            <a:grpSpLocks/>
          </p:cNvGrpSpPr>
          <p:nvPr/>
        </p:nvGrpSpPr>
        <p:grpSpPr bwMode="auto">
          <a:xfrm>
            <a:off x="4156075" y="3228975"/>
            <a:ext cx="3200400" cy="762000"/>
            <a:chOff x="2208" y="1632"/>
            <a:chExt cx="2016" cy="480"/>
          </a:xfrm>
        </p:grpSpPr>
        <p:sp>
          <p:nvSpPr>
            <p:cNvPr id="31763" name="Oval 15"/>
            <p:cNvSpPr>
              <a:spLocks noChangeArrowheads="1"/>
            </p:cNvSpPr>
            <p:nvPr/>
          </p:nvSpPr>
          <p:spPr bwMode="auto">
            <a:xfrm>
              <a:off x="2592" y="1728"/>
              <a:ext cx="1248" cy="288"/>
            </a:xfrm>
            <a:prstGeom prst="ellipse">
              <a:avLst/>
            </a:prstGeom>
            <a:noFill/>
            <a:ln w="38100">
              <a:solidFill>
                <a:srgbClr val="3366FF"/>
              </a:solidFill>
              <a:round/>
              <a:headEnd/>
              <a:tailEnd/>
            </a:ln>
          </p:spPr>
          <p:txBody>
            <a:bodyPr wrap="none" anchor="ctr"/>
            <a:lstStyle/>
            <a:p>
              <a:pPr algn="ctr"/>
              <a:endParaRPr lang="en-US"/>
            </a:p>
          </p:txBody>
        </p:sp>
        <p:sp>
          <p:nvSpPr>
            <p:cNvPr id="31764" name="Oval 16"/>
            <p:cNvSpPr>
              <a:spLocks noChangeArrowheads="1"/>
            </p:cNvSpPr>
            <p:nvPr/>
          </p:nvSpPr>
          <p:spPr bwMode="auto">
            <a:xfrm>
              <a:off x="2352" y="1680"/>
              <a:ext cx="1728" cy="384"/>
            </a:xfrm>
            <a:prstGeom prst="ellipse">
              <a:avLst/>
            </a:prstGeom>
            <a:noFill/>
            <a:ln w="28575">
              <a:solidFill>
                <a:srgbClr val="3366FF"/>
              </a:solidFill>
              <a:round/>
              <a:headEnd/>
              <a:tailEnd/>
            </a:ln>
          </p:spPr>
          <p:txBody>
            <a:bodyPr wrap="none" anchor="ctr"/>
            <a:lstStyle/>
            <a:p>
              <a:pPr algn="ctr"/>
              <a:endParaRPr lang="en-US"/>
            </a:p>
          </p:txBody>
        </p:sp>
        <p:sp>
          <p:nvSpPr>
            <p:cNvPr id="31765" name="Oval 17"/>
            <p:cNvSpPr>
              <a:spLocks noChangeArrowheads="1"/>
            </p:cNvSpPr>
            <p:nvPr/>
          </p:nvSpPr>
          <p:spPr bwMode="auto">
            <a:xfrm>
              <a:off x="2208" y="1632"/>
              <a:ext cx="2016" cy="480"/>
            </a:xfrm>
            <a:prstGeom prst="ellipse">
              <a:avLst/>
            </a:prstGeom>
            <a:noFill/>
            <a:ln w="19050">
              <a:solidFill>
                <a:srgbClr val="3366FF"/>
              </a:solidFill>
              <a:round/>
              <a:headEnd/>
              <a:tailEnd/>
            </a:ln>
          </p:spPr>
          <p:txBody>
            <a:bodyPr wrap="none" anchor="ctr"/>
            <a:lstStyle/>
            <a:p>
              <a:pPr algn="ctr"/>
              <a:endParaRPr lang="en-US"/>
            </a:p>
          </p:txBody>
        </p:sp>
        <p:sp>
          <p:nvSpPr>
            <p:cNvPr id="31766" name="Oval 18"/>
            <p:cNvSpPr>
              <a:spLocks noChangeArrowheads="1"/>
            </p:cNvSpPr>
            <p:nvPr/>
          </p:nvSpPr>
          <p:spPr bwMode="auto">
            <a:xfrm>
              <a:off x="2784" y="1776"/>
              <a:ext cx="864" cy="192"/>
            </a:xfrm>
            <a:prstGeom prst="ellipse">
              <a:avLst/>
            </a:prstGeom>
            <a:noFill/>
            <a:ln w="57150">
              <a:solidFill>
                <a:srgbClr val="3366FF"/>
              </a:solidFill>
              <a:round/>
              <a:headEnd/>
              <a:tailEnd/>
            </a:ln>
          </p:spPr>
          <p:txBody>
            <a:bodyPr wrap="none" anchor="ctr"/>
            <a:lstStyle/>
            <a:p>
              <a:pPr algn="ctr"/>
              <a:endParaRPr lang="en-US"/>
            </a:p>
          </p:txBody>
        </p:sp>
        <p:sp>
          <p:nvSpPr>
            <p:cNvPr id="31767" name="Oval 19"/>
            <p:cNvSpPr>
              <a:spLocks noChangeArrowheads="1"/>
            </p:cNvSpPr>
            <p:nvPr/>
          </p:nvSpPr>
          <p:spPr bwMode="auto">
            <a:xfrm>
              <a:off x="3004" y="1824"/>
              <a:ext cx="424" cy="96"/>
            </a:xfrm>
            <a:prstGeom prst="ellipse">
              <a:avLst/>
            </a:prstGeom>
            <a:noFill/>
            <a:ln w="76200">
              <a:solidFill>
                <a:srgbClr val="3366FF"/>
              </a:solidFill>
              <a:round/>
              <a:headEnd/>
              <a:tailEnd/>
            </a:ln>
          </p:spPr>
          <p:txBody>
            <a:bodyPr wrap="none" anchor="ctr"/>
            <a:lstStyle/>
            <a:p>
              <a:pPr algn="ctr"/>
              <a:endParaRPr lang="en-US"/>
            </a:p>
          </p:txBody>
        </p:sp>
      </p:grpSp>
      <p:pic>
        <p:nvPicPr>
          <p:cNvPr id="31752" name="Picture 20"/>
          <p:cNvPicPr>
            <a:picLocks noChangeAspect="1" noChangeArrowheads="1"/>
          </p:cNvPicPr>
          <p:nvPr/>
        </p:nvPicPr>
        <p:blipFill>
          <a:blip r:embed="rId3" cstate="print"/>
          <a:srcRect/>
          <a:stretch>
            <a:fillRect/>
          </a:stretch>
        </p:blipFill>
        <p:spPr bwMode="auto">
          <a:xfrm>
            <a:off x="5527675" y="3609975"/>
            <a:ext cx="276225" cy="990600"/>
          </a:xfrm>
          <a:prstGeom prst="rect">
            <a:avLst/>
          </a:prstGeom>
          <a:noFill/>
          <a:ln w="9525">
            <a:noFill/>
            <a:miter lim="800000"/>
            <a:headEnd/>
            <a:tailEnd/>
          </a:ln>
        </p:spPr>
      </p:pic>
      <p:pic>
        <p:nvPicPr>
          <p:cNvPr id="31753" name="Picture 21"/>
          <p:cNvPicPr>
            <a:picLocks noChangeAspect="1" noChangeArrowheads="1"/>
          </p:cNvPicPr>
          <p:nvPr/>
        </p:nvPicPr>
        <p:blipFill>
          <a:blip r:embed="rId3" cstate="print"/>
          <a:srcRect/>
          <a:stretch>
            <a:fillRect/>
          </a:stretch>
        </p:blipFill>
        <p:spPr bwMode="auto">
          <a:xfrm>
            <a:off x="4384675" y="3609975"/>
            <a:ext cx="276225" cy="990600"/>
          </a:xfrm>
          <a:prstGeom prst="rect">
            <a:avLst/>
          </a:prstGeom>
          <a:noFill/>
          <a:ln w="9525">
            <a:noFill/>
            <a:miter lim="800000"/>
            <a:headEnd/>
            <a:tailEnd/>
          </a:ln>
        </p:spPr>
      </p:pic>
      <p:pic>
        <p:nvPicPr>
          <p:cNvPr id="31754" name="Picture 22"/>
          <p:cNvPicPr>
            <a:picLocks noChangeAspect="1" noChangeArrowheads="1"/>
          </p:cNvPicPr>
          <p:nvPr/>
        </p:nvPicPr>
        <p:blipFill>
          <a:blip r:embed="rId3" cstate="print"/>
          <a:srcRect/>
          <a:stretch>
            <a:fillRect/>
          </a:stretch>
        </p:blipFill>
        <p:spPr bwMode="auto">
          <a:xfrm>
            <a:off x="3165475" y="3609975"/>
            <a:ext cx="276225" cy="990600"/>
          </a:xfrm>
          <a:prstGeom prst="rect">
            <a:avLst/>
          </a:prstGeom>
          <a:noFill/>
          <a:ln w="9525">
            <a:noFill/>
            <a:miter lim="800000"/>
            <a:headEnd/>
            <a:tailEnd/>
          </a:ln>
        </p:spPr>
      </p:pic>
      <p:grpSp>
        <p:nvGrpSpPr>
          <p:cNvPr id="31755" name="Group 23"/>
          <p:cNvGrpSpPr>
            <a:grpSpLocks/>
          </p:cNvGrpSpPr>
          <p:nvPr/>
        </p:nvGrpSpPr>
        <p:grpSpPr bwMode="auto">
          <a:xfrm>
            <a:off x="1793875" y="3228975"/>
            <a:ext cx="3200400" cy="762000"/>
            <a:chOff x="2208" y="1632"/>
            <a:chExt cx="2016" cy="480"/>
          </a:xfrm>
        </p:grpSpPr>
        <p:sp>
          <p:nvSpPr>
            <p:cNvPr id="31758" name="Oval 24"/>
            <p:cNvSpPr>
              <a:spLocks noChangeArrowheads="1"/>
            </p:cNvSpPr>
            <p:nvPr/>
          </p:nvSpPr>
          <p:spPr bwMode="auto">
            <a:xfrm>
              <a:off x="2592" y="1728"/>
              <a:ext cx="1248" cy="288"/>
            </a:xfrm>
            <a:prstGeom prst="ellipse">
              <a:avLst/>
            </a:prstGeom>
            <a:noFill/>
            <a:ln w="38100">
              <a:solidFill>
                <a:schemeClr val="hlink"/>
              </a:solidFill>
              <a:round/>
              <a:headEnd/>
              <a:tailEnd/>
            </a:ln>
          </p:spPr>
          <p:txBody>
            <a:bodyPr wrap="none" anchor="ctr"/>
            <a:lstStyle/>
            <a:p>
              <a:pPr algn="ctr"/>
              <a:endParaRPr lang="en-US"/>
            </a:p>
          </p:txBody>
        </p:sp>
        <p:sp>
          <p:nvSpPr>
            <p:cNvPr id="31759" name="Oval 25"/>
            <p:cNvSpPr>
              <a:spLocks noChangeArrowheads="1"/>
            </p:cNvSpPr>
            <p:nvPr/>
          </p:nvSpPr>
          <p:spPr bwMode="auto">
            <a:xfrm>
              <a:off x="2352" y="1680"/>
              <a:ext cx="1728" cy="384"/>
            </a:xfrm>
            <a:prstGeom prst="ellipse">
              <a:avLst/>
            </a:prstGeom>
            <a:noFill/>
            <a:ln w="28575">
              <a:solidFill>
                <a:schemeClr val="hlink"/>
              </a:solidFill>
              <a:round/>
              <a:headEnd/>
              <a:tailEnd/>
            </a:ln>
          </p:spPr>
          <p:txBody>
            <a:bodyPr wrap="none" anchor="ctr"/>
            <a:lstStyle/>
            <a:p>
              <a:pPr algn="ctr"/>
              <a:endParaRPr lang="en-US"/>
            </a:p>
          </p:txBody>
        </p:sp>
        <p:sp>
          <p:nvSpPr>
            <p:cNvPr id="31760" name="Oval 26"/>
            <p:cNvSpPr>
              <a:spLocks noChangeArrowheads="1"/>
            </p:cNvSpPr>
            <p:nvPr/>
          </p:nvSpPr>
          <p:spPr bwMode="auto">
            <a:xfrm>
              <a:off x="2208" y="1632"/>
              <a:ext cx="2016" cy="480"/>
            </a:xfrm>
            <a:prstGeom prst="ellipse">
              <a:avLst/>
            </a:prstGeom>
            <a:noFill/>
            <a:ln w="19050">
              <a:solidFill>
                <a:schemeClr val="hlink"/>
              </a:solidFill>
              <a:round/>
              <a:headEnd/>
              <a:tailEnd/>
            </a:ln>
          </p:spPr>
          <p:txBody>
            <a:bodyPr wrap="none" anchor="ctr"/>
            <a:lstStyle/>
            <a:p>
              <a:pPr algn="ctr"/>
              <a:endParaRPr lang="en-US"/>
            </a:p>
          </p:txBody>
        </p:sp>
        <p:sp>
          <p:nvSpPr>
            <p:cNvPr id="31761" name="Oval 27"/>
            <p:cNvSpPr>
              <a:spLocks noChangeArrowheads="1"/>
            </p:cNvSpPr>
            <p:nvPr/>
          </p:nvSpPr>
          <p:spPr bwMode="auto">
            <a:xfrm>
              <a:off x="2784" y="1776"/>
              <a:ext cx="864" cy="192"/>
            </a:xfrm>
            <a:prstGeom prst="ellipse">
              <a:avLst/>
            </a:prstGeom>
            <a:noFill/>
            <a:ln w="57150">
              <a:solidFill>
                <a:schemeClr val="hlink"/>
              </a:solidFill>
              <a:round/>
              <a:headEnd/>
              <a:tailEnd/>
            </a:ln>
          </p:spPr>
          <p:txBody>
            <a:bodyPr wrap="none" anchor="ctr"/>
            <a:lstStyle/>
            <a:p>
              <a:pPr algn="ctr"/>
              <a:endParaRPr lang="en-US"/>
            </a:p>
          </p:txBody>
        </p:sp>
        <p:sp>
          <p:nvSpPr>
            <p:cNvPr id="31762" name="Oval 28"/>
            <p:cNvSpPr>
              <a:spLocks noChangeArrowheads="1"/>
            </p:cNvSpPr>
            <p:nvPr/>
          </p:nvSpPr>
          <p:spPr bwMode="auto">
            <a:xfrm>
              <a:off x="3004" y="1824"/>
              <a:ext cx="424" cy="96"/>
            </a:xfrm>
            <a:prstGeom prst="ellipse">
              <a:avLst/>
            </a:prstGeom>
            <a:noFill/>
            <a:ln w="76200">
              <a:solidFill>
                <a:schemeClr val="hlink"/>
              </a:solidFill>
              <a:round/>
              <a:headEnd/>
              <a:tailEnd/>
            </a:ln>
          </p:spPr>
          <p:txBody>
            <a:bodyPr wrap="none" anchor="ctr"/>
            <a:lstStyle/>
            <a:p>
              <a:pPr algn="ctr"/>
              <a:endParaRPr lang="en-US"/>
            </a:p>
          </p:txBody>
        </p:sp>
      </p:grpSp>
      <p:cxnSp>
        <p:nvCxnSpPr>
          <p:cNvPr id="31756" name="AutoShape 29"/>
          <p:cNvCxnSpPr>
            <a:cxnSpLocks noChangeShapeType="1"/>
            <a:stCxn id="31748" idx="3"/>
            <a:endCxn id="31747" idx="1"/>
          </p:cNvCxnSpPr>
          <p:nvPr/>
        </p:nvCxnSpPr>
        <p:spPr bwMode="auto">
          <a:xfrm>
            <a:off x="3484563" y="4883150"/>
            <a:ext cx="900112" cy="0"/>
          </a:xfrm>
          <a:prstGeom prst="straightConnector1">
            <a:avLst/>
          </a:prstGeom>
          <a:noFill/>
          <a:ln w="19050">
            <a:solidFill>
              <a:schemeClr val="tx1"/>
            </a:solidFill>
            <a:round/>
            <a:headEnd/>
            <a:tailEnd type="triangle" w="med" len="med"/>
          </a:ln>
        </p:spPr>
      </p:cxnSp>
      <p:cxnSp>
        <p:nvCxnSpPr>
          <p:cNvPr id="31757" name="AutoShape 30"/>
          <p:cNvCxnSpPr>
            <a:cxnSpLocks noChangeShapeType="1"/>
            <a:stCxn id="31747" idx="3"/>
            <a:endCxn id="31750" idx="1"/>
          </p:cNvCxnSpPr>
          <p:nvPr/>
        </p:nvCxnSpPr>
        <p:spPr bwMode="auto">
          <a:xfrm>
            <a:off x="4703763" y="4883150"/>
            <a:ext cx="823912" cy="0"/>
          </a:xfrm>
          <a:prstGeom prst="straightConnector1">
            <a:avLst/>
          </a:prstGeom>
          <a:noFill/>
          <a:ln w="19050">
            <a:solidFill>
              <a:schemeClr val="tx1"/>
            </a:solidFill>
            <a:round/>
            <a:headEnd type="triangle" w="med" len="med"/>
            <a:tailEnd/>
          </a:ln>
        </p:spPr>
      </p:cxn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2"/>
          <p:cNvSpPr>
            <a:spLocks noGrp="1" noChangeArrowheads="1"/>
          </p:cNvSpPr>
          <p:nvPr>
            <p:ph type="title"/>
          </p:nvPr>
        </p:nvSpPr>
        <p:spPr/>
        <p:txBody>
          <a:bodyPr/>
          <a:lstStyle/>
          <a:p>
            <a:pPr eaLnBrk="1" hangingPunct="1"/>
            <a:r>
              <a:rPr lang="de-DE" smtClean="0"/>
              <a:t>Fragmentation</a:t>
            </a:r>
          </a:p>
        </p:txBody>
      </p:sp>
      <p:sp>
        <p:nvSpPr>
          <p:cNvPr id="366594" name="Rectangle 53"/>
          <p:cNvSpPr>
            <a:spLocks noGrp="1" noChangeArrowheads="1"/>
          </p:cNvSpPr>
          <p:nvPr>
            <p:ph idx="1"/>
          </p:nvPr>
        </p:nvSpPr>
        <p:spPr/>
        <p:txBody>
          <a:bodyPr/>
          <a:lstStyle/>
          <a:p>
            <a:pPr eaLnBrk="1" hangingPunct="1"/>
            <a:endParaRPr lang="en-US" smtClean="0"/>
          </a:p>
          <a:p>
            <a:pPr eaLnBrk="1" hangingPunct="1"/>
            <a:r>
              <a:rPr lang="en-US" smtClean="0"/>
              <a:t>If packet gets too long transmission error probability grows</a:t>
            </a:r>
          </a:p>
          <a:p>
            <a:pPr eaLnBrk="1" hangingPunct="1"/>
            <a:r>
              <a:rPr lang="en-US" smtClean="0"/>
              <a:t>A simple back of the envelope calculation determines </a:t>
            </a:r>
            <a:br>
              <a:rPr lang="en-US" smtClean="0"/>
            </a:br>
            <a:r>
              <a:rPr lang="en-US" smtClean="0"/>
              <a:t>the optimal fragment size</a:t>
            </a:r>
            <a:endParaRPr lang="de-CH" smtClean="0"/>
          </a:p>
        </p:txBody>
      </p:sp>
      <p:sp>
        <p:nvSpPr>
          <p:cNvPr id="366595" name="Text Box 3"/>
          <p:cNvSpPr txBox="1">
            <a:spLocks noChangeArrowheads="1"/>
          </p:cNvSpPr>
          <p:nvPr/>
        </p:nvSpPr>
        <p:spPr bwMode="auto">
          <a:xfrm>
            <a:off x="8550275" y="5114925"/>
            <a:ext cx="241300" cy="336550"/>
          </a:xfrm>
          <a:prstGeom prst="rect">
            <a:avLst/>
          </a:prstGeom>
          <a:noFill/>
          <a:ln w="9525">
            <a:noFill/>
            <a:miter lim="800000"/>
            <a:headEnd/>
            <a:tailEnd/>
          </a:ln>
        </p:spPr>
        <p:txBody>
          <a:bodyPr wrap="none">
            <a:spAutoFit/>
          </a:bodyPr>
          <a:lstStyle/>
          <a:p>
            <a:pPr algn="ctr"/>
            <a:r>
              <a:rPr lang="de-DE" sz="1600"/>
              <a:t>t</a:t>
            </a:r>
          </a:p>
        </p:txBody>
      </p:sp>
      <p:sp>
        <p:nvSpPr>
          <p:cNvPr id="366596" name="Line 4"/>
          <p:cNvSpPr>
            <a:spLocks noChangeShapeType="1"/>
          </p:cNvSpPr>
          <p:nvPr/>
        </p:nvSpPr>
        <p:spPr bwMode="auto">
          <a:xfrm flipH="1" flipV="1">
            <a:off x="1235075" y="2752725"/>
            <a:ext cx="0" cy="685800"/>
          </a:xfrm>
          <a:prstGeom prst="line">
            <a:avLst/>
          </a:prstGeom>
          <a:noFill/>
          <a:ln w="9525">
            <a:solidFill>
              <a:schemeClr val="tx1"/>
            </a:solidFill>
            <a:round/>
            <a:headEnd/>
            <a:tailEnd/>
          </a:ln>
        </p:spPr>
        <p:txBody>
          <a:bodyPr wrap="none" anchor="ctr"/>
          <a:lstStyle/>
          <a:p>
            <a:endParaRPr lang="en-US"/>
          </a:p>
        </p:txBody>
      </p:sp>
      <p:sp>
        <p:nvSpPr>
          <p:cNvPr id="366597" name="Line 5"/>
          <p:cNvSpPr>
            <a:spLocks noChangeShapeType="1"/>
          </p:cNvSpPr>
          <p:nvPr/>
        </p:nvSpPr>
        <p:spPr bwMode="auto">
          <a:xfrm flipV="1">
            <a:off x="1768475" y="2752725"/>
            <a:ext cx="0" cy="685800"/>
          </a:xfrm>
          <a:prstGeom prst="line">
            <a:avLst/>
          </a:prstGeom>
          <a:noFill/>
          <a:ln w="9525">
            <a:solidFill>
              <a:schemeClr val="tx1"/>
            </a:solidFill>
            <a:round/>
            <a:headEnd/>
            <a:tailEnd/>
          </a:ln>
        </p:spPr>
        <p:txBody>
          <a:bodyPr wrap="none" anchor="ctr"/>
          <a:lstStyle/>
          <a:p>
            <a:endParaRPr lang="en-US"/>
          </a:p>
        </p:txBody>
      </p:sp>
      <p:sp>
        <p:nvSpPr>
          <p:cNvPr id="366598" name="Line 6"/>
          <p:cNvSpPr>
            <a:spLocks noChangeShapeType="1"/>
          </p:cNvSpPr>
          <p:nvPr/>
        </p:nvSpPr>
        <p:spPr bwMode="auto">
          <a:xfrm>
            <a:off x="4283075" y="3667125"/>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6599" name="Text Box 7"/>
          <p:cNvSpPr txBox="1">
            <a:spLocks noChangeArrowheads="1"/>
          </p:cNvSpPr>
          <p:nvPr/>
        </p:nvSpPr>
        <p:spPr bwMode="auto">
          <a:xfrm>
            <a:off x="4206875" y="3362325"/>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66600" name="Text Box 8"/>
          <p:cNvSpPr txBox="1">
            <a:spLocks noChangeArrowheads="1"/>
          </p:cNvSpPr>
          <p:nvPr/>
        </p:nvSpPr>
        <p:spPr bwMode="auto">
          <a:xfrm>
            <a:off x="1158875" y="2752725"/>
            <a:ext cx="646113" cy="336550"/>
          </a:xfrm>
          <a:prstGeom prst="rect">
            <a:avLst/>
          </a:prstGeom>
          <a:noFill/>
          <a:ln w="9525">
            <a:noFill/>
            <a:miter lim="800000"/>
            <a:headEnd/>
            <a:tailEnd/>
          </a:ln>
        </p:spPr>
        <p:txBody>
          <a:bodyPr wrap="none">
            <a:spAutoFit/>
          </a:bodyPr>
          <a:lstStyle/>
          <a:p>
            <a:pPr algn="ctr"/>
            <a:r>
              <a:rPr lang="de-DE" sz="1600"/>
              <a:t>DIFS</a:t>
            </a:r>
          </a:p>
        </p:txBody>
      </p:sp>
      <p:sp>
        <p:nvSpPr>
          <p:cNvPr id="366601" name="Line 9"/>
          <p:cNvSpPr>
            <a:spLocks noChangeShapeType="1"/>
          </p:cNvSpPr>
          <p:nvPr/>
        </p:nvSpPr>
        <p:spPr bwMode="auto">
          <a:xfrm>
            <a:off x="1235075" y="3057525"/>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6602" name="Rectangle 10"/>
          <p:cNvSpPr>
            <a:spLocks noChangeArrowheads="1"/>
          </p:cNvSpPr>
          <p:nvPr/>
        </p:nvSpPr>
        <p:spPr bwMode="auto">
          <a:xfrm>
            <a:off x="8245475" y="4733925"/>
            <a:ext cx="4572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err="1"/>
              <a:t>data</a:t>
            </a:r>
            <a:endParaRPr lang="de-DE" sz="1600" dirty="0"/>
          </a:p>
        </p:txBody>
      </p:sp>
      <p:sp>
        <p:nvSpPr>
          <p:cNvPr id="366603" name="Rectangle 11"/>
          <p:cNvSpPr>
            <a:spLocks noChangeArrowheads="1"/>
          </p:cNvSpPr>
          <p:nvPr/>
        </p:nvSpPr>
        <p:spPr bwMode="auto">
          <a:xfrm>
            <a:off x="4816475" y="3514725"/>
            <a:ext cx="533400" cy="381000"/>
          </a:xfrm>
          <a:prstGeom prst="rect">
            <a:avLst/>
          </a:prstGeom>
          <a:solidFill>
            <a:schemeClr val="accent1"/>
          </a:solidFill>
          <a:ln w="9525">
            <a:solidFill>
              <a:schemeClr val="tx1"/>
            </a:solidFill>
            <a:miter lim="800000"/>
            <a:headEnd/>
            <a:tailEnd/>
          </a:ln>
        </p:spPr>
        <p:txBody>
          <a:bodyPr wrap="none" anchor="ctr"/>
          <a:lstStyle/>
          <a:p>
            <a:pPr algn="ctr"/>
            <a:r>
              <a:rPr lang="de-DE" sz="1600"/>
              <a:t>ACK</a:t>
            </a:r>
            <a:r>
              <a:rPr lang="de-DE" sz="1600" baseline="-25000"/>
              <a:t>1</a:t>
            </a:r>
            <a:endParaRPr lang="de-DE" sz="1600"/>
          </a:p>
        </p:txBody>
      </p:sp>
      <p:sp>
        <p:nvSpPr>
          <p:cNvPr id="366604" name="Line 12"/>
          <p:cNvSpPr>
            <a:spLocks noChangeShapeType="1"/>
          </p:cNvSpPr>
          <p:nvPr/>
        </p:nvSpPr>
        <p:spPr bwMode="auto">
          <a:xfrm>
            <a:off x="1082675" y="5114925"/>
            <a:ext cx="7772400" cy="0"/>
          </a:xfrm>
          <a:prstGeom prst="line">
            <a:avLst/>
          </a:prstGeom>
          <a:noFill/>
          <a:ln w="9525">
            <a:solidFill>
              <a:schemeClr val="tx1"/>
            </a:solidFill>
            <a:round/>
            <a:headEnd/>
            <a:tailEnd type="triangle" w="med" len="med"/>
          </a:ln>
        </p:spPr>
        <p:txBody>
          <a:bodyPr wrap="none" anchor="ctr"/>
          <a:lstStyle/>
          <a:p>
            <a:endParaRPr lang="en-US"/>
          </a:p>
        </p:txBody>
      </p:sp>
      <p:sp>
        <p:nvSpPr>
          <p:cNvPr id="366605" name="Text Box 13"/>
          <p:cNvSpPr txBox="1">
            <a:spLocks noChangeArrowheads="1"/>
          </p:cNvSpPr>
          <p:nvPr/>
        </p:nvSpPr>
        <p:spPr bwMode="auto">
          <a:xfrm>
            <a:off x="320675" y="4810125"/>
            <a:ext cx="884238" cy="581025"/>
          </a:xfrm>
          <a:prstGeom prst="rect">
            <a:avLst/>
          </a:prstGeom>
          <a:noFill/>
          <a:ln w="9525">
            <a:noFill/>
            <a:miter lim="800000"/>
            <a:headEnd/>
            <a:tailEnd/>
          </a:ln>
        </p:spPr>
        <p:txBody>
          <a:bodyPr wrap="none">
            <a:spAutoFit/>
          </a:bodyPr>
          <a:lstStyle/>
          <a:p>
            <a:pPr algn="ctr"/>
            <a:r>
              <a:rPr lang="de-DE" sz="1600"/>
              <a:t>other</a:t>
            </a:r>
          </a:p>
          <a:p>
            <a:pPr algn="ctr"/>
            <a:r>
              <a:rPr lang="de-DE" sz="1600"/>
              <a:t>stations</a:t>
            </a:r>
          </a:p>
        </p:txBody>
      </p:sp>
      <p:sp>
        <p:nvSpPr>
          <p:cNvPr id="366606" name="Text Box 14"/>
          <p:cNvSpPr txBox="1">
            <a:spLocks noChangeArrowheads="1"/>
          </p:cNvSpPr>
          <p:nvPr/>
        </p:nvSpPr>
        <p:spPr bwMode="auto">
          <a:xfrm>
            <a:off x="320675" y="3667125"/>
            <a:ext cx="906463" cy="336550"/>
          </a:xfrm>
          <a:prstGeom prst="rect">
            <a:avLst/>
          </a:prstGeom>
          <a:noFill/>
          <a:ln w="9525">
            <a:noFill/>
            <a:miter lim="800000"/>
            <a:headEnd/>
            <a:tailEnd/>
          </a:ln>
        </p:spPr>
        <p:txBody>
          <a:bodyPr wrap="none">
            <a:spAutoFit/>
          </a:bodyPr>
          <a:lstStyle/>
          <a:p>
            <a:pPr algn="ctr"/>
            <a:r>
              <a:rPr lang="de-DE" sz="1600"/>
              <a:t>receiver</a:t>
            </a:r>
          </a:p>
        </p:txBody>
      </p:sp>
      <p:sp>
        <p:nvSpPr>
          <p:cNvPr id="366607" name="Text Box 15"/>
          <p:cNvSpPr txBox="1">
            <a:spLocks noChangeArrowheads="1"/>
          </p:cNvSpPr>
          <p:nvPr/>
        </p:nvSpPr>
        <p:spPr bwMode="auto">
          <a:xfrm>
            <a:off x="320675" y="3057525"/>
            <a:ext cx="804863" cy="336550"/>
          </a:xfrm>
          <a:prstGeom prst="rect">
            <a:avLst/>
          </a:prstGeom>
          <a:noFill/>
          <a:ln w="9525">
            <a:noFill/>
            <a:miter lim="800000"/>
            <a:headEnd/>
            <a:tailEnd/>
          </a:ln>
        </p:spPr>
        <p:txBody>
          <a:bodyPr wrap="none">
            <a:spAutoFit/>
          </a:bodyPr>
          <a:lstStyle/>
          <a:p>
            <a:pPr algn="ctr"/>
            <a:r>
              <a:rPr lang="de-DE" sz="1600"/>
              <a:t>sender</a:t>
            </a:r>
          </a:p>
        </p:txBody>
      </p:sp>
      <p:sp>
        <p:nvSpPr>
          <p:cNvPr id="366608" name="Line 16"/>
          <p:cNvSpPr>
            <a:spLocks noChangeShapeType="1"/>
          </p:cNvSpPr>
          <p:nvPr/>
        </p:nvSpPr>
        <p:spPr bwMode="auto">
          <a:xfrm>
            <a:off x="1158875" y="3895725"/>
            <a:ext cx="7696200" cy="0"/>
          </a:xfrm>
          <a:prstGeom prst="line">
            <a:avLst/>
          </a:prstGeom>
          <a:noFill/>
          <a:ln w="9525">
            <a:solidFill>
              <a:schemeClr val="tx1"/>
            </a:solidFill>
            <a:round/>
            <a:headEnd/>
            <a:tailEnd type="triangle" w="med" len="med"/>
          </a:ln>
        </p:spPr>
        <p:txBody>
          <a:bodyPr wrap="none" anchor="ctr"/>
          <a:lstStyle/>
          <a:p>
            <a:endParaRPr lang="en-US"/>
          </a:p>
        </p:txBody>
      </p:sp>
      <p:sp>
        <p:nvSpPr>
          <p:cNvPr id="366609" name="Line 17"/>
          <p:cNvSpPr>
            <a:spLocks noChangeShapeType="1"/>
          </p:cNvSpPr>
          <p:nvPr/>
        </p:nvSpPr>
        <p:spPr bwMode="auto">
          <a:xfrm>
            <a:off x="1158875" y="3286125"/>
            <a:ext cx="7696200" cy="0"/>
          </a:xfrm>
          <a:prstGeom prst="line">
            <a:avLst/>
          </a:prstGeom>
          <a:noFill/>
          <a:ln w="9525">
            <a:solidFill>
              <a:schemeClr val="tx1"/>
            </a:solidFill>
            <a:round/>
            <a:headEnd/>
            <a:tailEnd type="triangle" w="med" len="med"/>
          </a:ln>
        </p:spPr>
        <p:txBody>
          <a:bodyPr wrap="none" anchor="ctr"/>
          <a:lstStyle/>
          <a:p>
            <a:endParaRPr lang="en-US"/>
          </a:p>
        </p:txBody>
      </p:sp>
      <p:sp>
        <p:nvSpPr>
          <p:cNvPr id="366610" name="Rectangle 18"/>
          <p:cNvSpPr>
            <a:spLocks noChangeArrowheads="1"/>
          </p:cNvSpPr>
          <p:nvPr/>
        </p:nvSpPr>
        <p:spPr bwMode="auto">
          <a:xfrm>
            <a:off x="3749675" y="2905125"/>
            <a:ext cx="5334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a:t>frag</a:t>
            </a:r>
            <a:r>
              <a:rPr lang="de-DE" sz="1600" baseline="-25000" dirty="0"/>
              <a:t>1</a:t>
            </a:r>
            <a:endParaRPr lang="de-DE" sz="1600" dirty="0"/>
          </a:p>
        </p:txBody>
      </p:sp>
      <p:sp>
        <p:nvSpPr>
          <p:cNvPr id="366611" name="Line 19"/>
          <p:cNvSpPr>
            <a:spLocks noChangeShapeType="1"/>
          </p:cNvSpPr>
          <p:nvPr/>
        </p:nvSpPr>
        <p:spPr bwMode="auto">
          <a:xfrm flipV="1">
            <a:off x="4283075" y="2752725"/>
            <a:ext cx="0" cy="2514600"/>
          </a:xfrm>
          <a:prstGeom prst="line">
            <a:avLst/>
          </a:prstGeom>
          <a:noFill/>
          <a:ln w="9525">
            <a:solidFill>
              <a:schemeClr val="tx1"/>
            </a:solidFill>
            <a:round/>
            <a:headEnd/>
            <a:tailEnd/>
          </a:ln>
        </p:spPr>
        <p:txBody>
          <a:bodyPr wrap="none" anchor="ctr"/>
          <a:lstStyle/>
          <a:p>
            <a:endParaRPr lang="en-US"/>
          </a:p>
        </p:txBody>
      </p:sp>
      <p:sp>
        <p:nvSpPr>
          <p:cNvPr id="366612" name="Line 20"/>
          <p:cNvSpPr>
            <a:spLocks noChangeShapeType="1"/>
          </p:cNvSpPr>
          <p:nvPr/>
        </p:nvSpPr>
        <p:spPr bwMode="auto">
          <a:xfrm flipV="1">
            <a:off x="4816475" y="3362325"/>
            <a:ext cx="0" cy="685800"/>
          </a:xfrm>
          <a:prstGeom prst="line">
            <a:avLst/>
          </a:prstGeom>
          <a:noFill/>
          <a:ln w="9525">
            <a:solidFill>
              <a:schemeClr val="tx1"/>
            </a:solidFill>
            <a:round/>
            <a:headEnd/>
            <a:tailEnd/>
          </a:ln>
        </p:spPr>
        <p:txBody>
          <a:bodyPr wrap="none" anchor="ctr"/>
          <a:lstStyle/>
          <a:p>
            <a:endParaRPr lang="en-US"/>
          </a:p>
        </p:txBody>
      </p:sp>
      <p:sp>
        <p:nvSpPr>
          <p:cNvPr id="366613" name="Text Box 21"/>
          <p:cNvSpPr txBox="1">
            <a:spLocks noChangeArrowheads="1"/>
          </p:cNvSpPr>
          <p:nvPr/>
        </p:nvSpPr>
        <p:spPr bwMode="auto">
          <a:xfrm>
            <a:off x="7407275" y="4581525"/>
            <a:ext cx="762000" cy="336550"/>
          </a:xfrm>
          <a:prstGeom prst="rect">
            <a:avLst/>
          </a:prstGeom>
          <a:noFill/>
          <a:ln w="9525">
            <a:noFill/>
            <a:miter lim="800000"/>
            <a:headEnd/>
            <a:tailEnd/>
          </a:ln>
        </p:spPr>
        <p:txBody>
          <a:bodyPr>
            <a:spAutoFit/>
          </a:bodyPr>
          <a:lstStyle/>
          <a:p>
            <a:pPr algn="ctr"/>
            <a:r>
              <a:rPr lang="de-DE" sz="1600"/>
              <a:t>DIFS</a:t>
            </a:r>
          </a:p>
        </p:txBody>
      </p:sp>
      <p:sp>
        <p:nvSpPr>
          <p:cNvPr id="366614" name="Line 22"/>
          <p:cNvSpPr>
            <a:spLocks noChangeShapeType="1"/>
          </p:cNvSpPr>
          <p:nvPr/>
        </p:nvSpPr>
        <p:spPr bwMode="auto">
          <a:xfrm>
            <a:off x="7483475" y="4886325"/>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6615" name="Line 23"/>
          <p:cNvSpPr>
            <a:spLocks noChangeShapeType="1"/>
          </p:cNvSpPr>
          <p:nvPr/>
        </p:nvSpPr>
        <p:spPr bwMode="auto">
          <a:xfrm flipH="1" flipV="1">
            <a:off x="8016875" y="4581525"/>
            <a:ext cx="0" cy="685800"/>
          </a:xfrm>
          <a:prstGeom prst="line">
            <a:avLst/>
          </a:prstGeom>
          <a:noFill/>
          <a:ln w="9525">
            <a:solidFill>
              <a:schemeClr val="tx1"/>
            </a:solidFill>
            <a:round/>
            <a:headEnd/>
            <a:tailEnd/>
          </a:ln>
        </p:spPr>
        <p:txBody>
          <a:bodyPr wrap="none" anchor="ctr"/>
          <a:lstStyle/>
          <a:p>
            <a:endParaRPr lang="en-US"/>
          </a:p>
        </p:txBody>
      </p:sp>
      <p:sp>
        <p:nvSpPr>
          <p:cNvPr id="366616" name="Rectangle 24"/>
          <p:cNvSpPr>
            <a:spLocks noChangeArrowheads="1"/>
          </p:cNvSpPr>
          <p:nvPr/>
        </p:nvSpPr>
        <p:spPr bwMode="auto">
          <a:xfrm>
            <a:off x="8016875" y="4733925"/>
            <a:ext cx="228600" cy="381000"/>
          </a:xfrm>
          <a:prstGeom prst="rect">
            <a:avLst/>
          </a:prstGeom>
          <a:solidFill>
            <a:srgbClr val="FF6699"/>
          </a:solidFill>
          <a:ln w="9525">
            <a:solidFill>
              <a:schemeClr val="tx1"/>
            </a:solidFill>
            <a:miter lim="800000"/>
            <a:headEnd/>
            <a:tailEnd/>
          </a:ln>
        </p:spPr>
        <p:txBody>
          <a:bodyPr wrap="none" anchor="ctr"/>
          <a:lstStyle/>
          <a:p>
            <a:pPr algn="ctr"/>
            <a:endParaRPr lang="en-US" sz="1600"/>
          </a:p>
        </p:txBody>
      </p:sp>
      <p:sp>
        <p:nvSpPr>
          <p:cNvPr id="366617" name="Text Box 25"/>
          <p:cNvSpPr txBox="1">
            <a:spLocks noChangeArrowheads="1"/>
          </p:cNvSpPr>
          <p:nvPr/>
        </p:nvSpPr>
        <p:spPr bwMode="auto">
          <a:xfrm>
            <a:off x="6873875" y="5267325"/>
            <a:ext cx="1120775" cy="336550"/>
          </a:xfrm>
          <a:prstGeom prst="rect">
            <a:avLst/>
          </a:prstGeom>
          <a:noFill/>
          <a:ln w="9525">
            <a:noFill/>
            <a:miter lim="800000"/>
            <a:headEnd/>
            <a:tailEnd/>
          </a:ln>
        </p:spPr>
        <p:txBody>
          <a:bodyPr wrap="none">
            <a:spAutoFit/>
          </a:bodyPr>
          <a:lstStyle/>
          <a:p>
            <a:pPr algn="ctr"/>
            <a:r>
              <a:rPr lang="de-DE" sz="1600"/>
              <a:t>contention</a:t>
            </a:r>
          </a:p>
        </p:txBody>
      </p:sp>
      <p:cxnSp>
        <p:nvCxnSpPr>
          <p:cNvPr id="366618" name="AutoShape 26"/>
          <p:cNvCxnSpPr>
            <a:cxnSpLocks noChangeShapeType="1"/>
            <a:stCxn id="366617" idx="3"/>
            <a:endCxn id="366616" idx="2"/>
          </p:cNvCxnSpPr>
          <p:nvPr/>
        </p:nvCxnSpPr>
        <p:spPr bwMode="auto">
          <a:xfrm flipV="1">
            <a:off x="7994650" y="5114925"/>
            <a:ext cx="136525" cy="320675"/>
          </a:xfrm>
          <a:prstGeom prst="curvedConnector2">
            <a:avLst/>
          </a:prstGeom>
          <a:noFill/>
          <a:ln w="9525">
            <a:solidFill>
              <a:schemeClr val="tx1"/>
            </a:solidFill>
            <a:round/>
            <a:headEnd/>
            <a:tailEnd type="triangle" w="med" len="med"/>
          </a:ln>
        </p:spPr>
      </p:cxnSp>
      <p:sp>
        <p:nvSpPr>
          <p:cNvPr id="366619" name="Rectangle 27"/>
          <p:cNvSpPr>
            <a:spLocks noChangeArrowheads="1"/>
          </p:cNvSpPr>
          <p:nvPr/>
        </p:nvSpPr>
        <p:spPr bwMode="auto">
          <a:xfrm>
            <a:off x="1768475" y="2905125"/>
            <a:ext cx="457200" cy="381000"/>
          </a:xfrm>
          <a:prstGeom prst="rect">
            <a:avLst/>
          </a:prstGeom>
          <a:solidFill>
            <a:srgbClr val="F4EE00"/>
          </a:solidFill>
          <a:ln w="9525">
            <a:solidFill>
              <a:schemeClr val="tx1"/>
            </a:solidFill>
            <a:miter lim="800000"/>
            <a:headEnd/>
            <a:tailEnd/>
          </a:ln>
        </p:spPr>
        <p:txBody>
          <a:bodyPr wrap="none" anchor="ctr"/>
          <a:lstStyle/>
          <a:p>
            <a:pPr algn="ctr"/>
            <a:r>
              <a:rPr lang="de-DE" sz="1600"/>
              <a:t>RTS</a:t>
            </a:r>
          </a:p>
        </p:txBody>
      </p:sp>
      <p:sp>
        <p:nvSpPr>
          <p:cNvPr id="366620" name="Rectangle 28"/>
          <p:cNvSpPr>
            <a:spLocks noChangeArrowheads="1"/>
          </p:cNvSpPr>
          <p:nvPr/>
        </p:nvSpPr>
        <p:spPr bwMode="auto">
          <a:xfrm>
            <a:off x="2759075" y="3514725"/>
            <a:ext cx="457200" cy="381000"/>
          </a:xfrm>
          <a:prstGeom prst="rect">
            <a:avLst/>
          </a:prstGeom>
          <a:solidFill>
            <a:srgbClr val="FF9966"/>
          </a:solidFill>
          <a:ln w="9525">
            <a:solidFill>
              <a:schemeClr val="tx1"/>
            </a:solidFill>
            <a:miter lim="800000"/>
            <a:headEnd/>
            <a:tailEnd/>
          </a:ln>
        </p:spPr>
        <p:txBody>
          <a:bodyPr wrap="none" anchor="ctr"/>
          <a:lstStyle/>
          <a:p>
            <a:pPr algn="ctr"/>
            <a:r>
              <a:rPr lang="de-DE" sz="1600"/>
              <a:t>CTS</a:t>
            </a:r>
          </a:p>
        </p:txBody>
      </p:sp>
      <p:sp>
        <p:nvSpPr>
          <p:cNvPr id="366621" name="Line 29"/>
          <p:cNvSpPr>
            <a:spLocks noChangeShapeType="1"/>
          </p:cNvSpPr>
          <p:nvPr/>
        </p:nvSpPr>
        <p:spPr bwMode="auto">
          <a:xfrm>
            <a:off x="2225675" y="3667125"/>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6622" name="Text Box 30"/>
          <p:cNvSpPr txBox="1">
            <a:spLocks noChangeArrowheads="1"/>
          </p:cNvSpPr>
          <p:nvPr/>
        </p:nvSpPr>
        <p:spPr bwMode="auto">
          <a:xfrm>
            <a:off x="2149475" y="3362325"/>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66623" name="Line 31"/>
          <p:cNvSpPr>
            <a:spLocks noChangeShapeType="1"/>
          </p:cNvSpPr>
          <p:nvPr/>
        </p:nvSpPr>
        <p:spPr bwMode="auto">
          <a:xfrm flipV="1">
            <a:off x="2225675" y="2752725"/>
            <a:ext cx="0" cy="2514600"/>
          </a:xfrm>
          <a:prstGeom prst="line">
            <a:avLst/>
          </a:prstGeom>
          <a:noFill/>
          <a:ln w="9525">
            <a:solidFill>
              <a:schemeClr val="tx1"/>
            </a:solidFill>
            <a:round/>
            <a:headEnd/>
            <a:tailEnd/>
          </a:ln>
        </p:spPr>
        <p:txBody>
          <a:bodyPr wrap="none" anchor="ctr"/>
          <a:lstStyle/>
          <a:p>
            <a:endParaRPr lang="en-US"/>
          </a:p>
        </p:txBody>
      </p:sp>
      <p:sp>
        <p:nvSpPr>
          <p:cNvPr id="366624" name="Line 32"/>
          <p:cNvSpPr>
            <a:spLocks noChangeShapeType="1"/>
          </p:cNvSpPr>
          <p:nvPr/>
        </p:nvSpPr>
        <p:spPr bwMode="auto">
          <a:xfrm flipV="1">
            <a:off x="2759075" y="3362325"/>
            <a:ext cx="0" cy="685800"/>
          </a:xfrm>
          <a:prstGeom prst="line">
            <a:avLst/>
          </a:prstGeom>
          <a:noFill/>
          <a:ln w="9525">
            <a:solidFill>
              <a:schemeClr val="tx1"/>
            </a:solidFill>
            <a:round/>
            <a:headEnd/>
            <a:tailEnd/>
          </a:ln>
        </p:spPr>
        <p:txBody>
          <a:bodyPr wrap="none" anchor="ctr"/>
          <a:lstStyle/>
          <a:p>
            <a:endParaRPr lang="en-US"/>
          </a:p>
        </p:txBody>
      </p:sp>
      <p:sp>
        <p:nvSpPr>
          <p:cNvPr id="366625" name="Line 33"/>
          <p:cNvSpPr>
            <a:spLocks noChangeShapeType="1"/>
          </p:cNvSpPr>
          <p:nvPr/>
        </p:nvSpPr>
        <p:spPr bwMode="auto">
          <a:xfrm flipV="1">
            <a:off x="3216275" y="3362325"/>
            <a:ext cx="0" cy="1905000"/>
          </a:xfrm>
          <a:prstGeom prst="line">
            <a:avLst/>
          </a:prstGeom>
          <a:noFill/>
          <a:ln w="9525">
            <a:solidFill>
              <a:schemeClr val="tx1"/>
            </a:solidFill>
            <a:round/>
            <a:headEnd/>
            <a:tailEnd/>
          </a:ln>
        </p:spPr>
        <p:txBody>
          <a:bodyPr wrap="none" anchor="ctr"/>
          <a:lstStyle/>
          <a:p>
            <a:endParaRPr lang="en-US"/>
          </a:p>
        </p:txBody>
      </p:sp>
      <p:sp>
        <p:nvSpPr>
          <p:cNvPr id="366626" name="Line 34"/>
          <p:cNvSpPr>
            <a:spLocks noChangeShapeType="1"/>
          </p:cNvSpPr>
          <p:nvPr/>
        </p:nvSpPr>
        <p:spPr bwMode="auto">
          <a:xfrm flipV="1">
            <a:off x="3749675" y="2752725"/>
            <a:ext cx="0" cy="762000"/>
          </a:xfrm>
          <a:prstGeom prst="line">
            <a:avLst/>
          </a:prstGeom>
          <a:noFill/>
          <a:ln w="9525">
            <a:solidFill>
              <a:schemeClr val="tx1"/>
            </a:solidFill>
            <a:round/>
            <a:headEnd/>
            <a:tailEnd/>
          </a:ln>
        </p:spPr>
        <p:txBody>
          <a:bodyPr wrap="none" anchor="ctr"/>
          <a:lstStyle/>
          <a:p>
            <a:endParaRPr lang="en-US"/>
          </a:p>
        </p:txBody>
      </p:sp>
      <p:sp>
        <p:nvSpPr>
          <p:cNvPr id="366627" name="Text Box 35"/>
          <p:cNvSpPr txBox="1">
            <a:spLocks noChangeArrowheads="1"/>
          </p:cNvSpPr>
          <p:nvPr/>
        </p:nvSpPr>
        <p:spPr bwMode="auto">
          <a:xfrm>
            <a:off x="3140075" y="3438525"/>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66628" name="Line 36"/>
          <p:cNvSpPr>
            <a:spLocks noChangeShapeType="1"/>
          </p:cNvSpPr>
          <p:nvPr/>
        </p:nvSpPr>
        <p:spPr bwMode="auto">
          <a:xfrm>
            <a:off x="3216275" y="3438525"/>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6629" name="Rectangle 37"/>
          <p:cNvSpPr>
            <a:spLocks noChangeArrowheads="1"/>
          </p:cNvSpPr>
          <p:nvPr/>
        </p:nvSpPr>
        <p:spPr bwMode="auto">
          <a:xfrm>
            <a:off x="2225675" y="4200525"/>
            <a:ext cx="3124200" cy="228600"/>
          </a:xfrm>
          <a:prstGeom prst="rect">
            <a:avLst/>
          </a:prstGeom>
          <a:solidFill>
            <a:srgbClr val="66FF66"/>
          </a:solidFill>
          <a:ln w="9525">
            <a:solidFill>
              <a:schemeClr val="tx1"/>
            </a:solidFill>
            <a:miter lim="800000"/>
            <a:headEnd/>
            <a:tailEnd/>
          </a:ln>
        </p:spPr>
        <p:txBody>
          <a:bodyPr wrap="none" anchor="ctr"/>
          <a:lstStyle/>
          <a:p>
            <a:pPr algn="ctr"/>
            <a:r>
              <a:rPr lang="de-DE" sz="1600"/>
              <a:t>NAV (RTS)</a:t>
            </a:r>
          </a:p>
        </p:txBody>
      </p:sp>
      <p:sp>
        <p:nvSpPr>
          <p:cNvPr id="366630" name="Rectangle 38"/>
          <p:cNvSpPr>
            <a:spLocks noChangeArrowheads="1"/>
          </p:cNvSpPr>
          <p:nvPr/>
        </p:nvSpPr>
        <p:spPr bwMode="auto">
          <a:xfrm>
            <a:off x="3216275" y="4429125"/>
            <a:ext cx="2133600" cy="228600"/>
          </a:xfrm>
          <a:prstGeom prst="rect">
            <a:avLst/>
          </a:prstGeom>
          <a:solidFill>
            <a:srgbClr val="66FF66"/>
          </a:solidFill>
          <a:ln w="9525">
            <a:solidFill>
              <a:schemeClr val="tx1"/>
            </a:solidFill>
            <a:miter lim="800000"/>
            <a:headEnd/>
            <a:tailEnd/>
          </a:ln>
        </p:spPr>
        <p:txBody>
          <a:bodyPr wrap="none" anchor="ctr"/>
          <a:lstStyle/>
          <a:p>
            <a:pPr algn="ctr"/>
            <a:r>
              <a:rPr lang="de-DE" sz="1600"/>
              <a:t>NAV (CTS)</a:t>
            </a:r>
          </a:p>
        </p:txBody>
      </p:sp>
      <p:sp>
        <p:nvSpPr>
          <p:cNvPr id="366631" name="Line 39"/>
          <p:cNvSpPr>
            <a:spLocks noChangeShapeType="1"/>
          </p:cNvSpPr>
          <p:nvPr/>
        </p:nvSpPr>
        <p:spPr bwMode="auto">
          <a:xfrm flipV="1">
            <a:off x="5349875" y="3362325"/>
            <a:ext cx="0" cy="1905000"/>
          </a:xfrm>
          <a:prstGeom prst="line">
            <a:avLst/>
          </a:prstGeom>
          <a:noFill/>
          <a:ln w="9525">
            <a:solidFill>
              <a:schemeClr val="tx1"/>
            </a:solidFill>
            <a:round/>
            <a:headEnd/>
            <a:tailEnd/>
          </a:ln>
        </p:spPr>
        <p:txBody>
          <a:bodyPr wrap="none" anchor="ctr"/>
          <a:lstStyle/>
          <a:p>
            <a:endParaRPr lang="en-US"/>
          </a:p>
        </p:txBody>
      </p:sp>
      <p:sp>
        <p:nvSpPr>
          <p:cNvPr id="366632" name="Rectangle 40"/>
          <p:cNvSpPr>
            <a:spLocks noChangeArrowheads="1"/>
          </p:cNvSpPr>
          <p:nvPr/>
        </p:nvSpPr>
        <p:spPr bwMode="auto">
          <a:xfrm>
            <a:off x="4283075" y="4657725"/>
            <a:ext cx="3200400" cy="228600"/>
          </a:xfrm>
          <a:prstGeom prst="rect">
            <a:avLst/>
          </a:prstGeom>
          <a:solidFill>
            <a:srgbClr val="66FF66"/>
          </a:solidFill>
          <a:ln w="9525">
            <a:solidFill>
              <a:schemeClr val="tx1"/>
            </a:solidFill>
            <a:miter lim="800000"/>
            <a:headEnd/>
            <a:tailEnd/>
          </a:ln>
        </p:spPr>
        <p:txBody>
          <a:bodyPr wrap="none" anchor="ctr"/>
          <a:lstStyle/>
          <a:p>
            <a:pPr algn="ctr"/>
            <a:r>
              <a:rPr lang="de-DE" sz="1600"/>
              <a:t>NAV (frag</a:t>
            </a:r>
            <a:r>
              <a:rPr lang="de-DE" sz="1600" baseline="-25000"/>
              <a:t>1</a:t>
            </a:r>
            <a:r>
              <a:rPr lang="de-DE" sz="1600"/>
              <a:t>)</a:t>
            </a:r>
          </a:p>
        </p:txBody>
      </p:sp>
      <p:sp>
        <p:nvSpPr>
          <p:cNvPr id="366633" name="Rectangle 41"/>
          <p:cNvSpPr>
            <a:spLocks noChangeArrowheads="1"/>
          </p:cNvSpPr>
          <p:nvPr/>
        </p:nvSpPr>
        <p:spPr bwMode="auto">
          <a:xfrm>
            <a:off x="5349875" y="4886325"/>
            <a:ext cx="2133600" cy="228600"/>
          </a:xfrm>
          <a:prstGeom prst="rect">
            <a:avLst/>
          </a:prstGeom>
          <a:solidFill>
            <a:srgbClr val="66FF66"/>
          </a:solidFill>
          <a:ln w="9525">
            <a:solidFill>
              <a:schemeClr val="tx1"/>
            </a:solidFill>
            <a:miter lim="800000"/>
            <a:headEnd/>
            <a:tailEnd/>
          </a:ln>
        </p:spPr>
        <p:txBody>
          <a:bodyPr wrap="none" anchor="ctr"/>
          <a:lstStyle/>
          <a:p>
            <a:pPr algn="ctr"/>
            <a:r>
              <a:rPr lang="de-DE" sz="1600"/>
              <a:t>NAV (ACK</a:t>
            </a:r>
            <a:r>
              <a:rPr lang="de-DE" sz="1600" baseline="-25000"/>
              <a:t>1</a:t>
            </a:r>
            <a:r>
              <a:rPr lang="de-DE" sz="1600"/>
              <a:t>)</a:t>
            </a:r>
          </a:p>
        </p:txBody>
      </p:sp>
      <p:sp>
        <p:nvSpPr>
          <p:cNvPr id="366634" name="Line 42"/>
          <p:cNvSpPr>
            <a:spLocks noChangeShapeType="1"/>
          </p:cNvSpPr>
          <p:nvPr/>
        </p:nvSpPr>
        <p:spPr bwMode="auto">
          <a:xfrm>
            <a:off x="6416675" y="3667125"/>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6635" name="Text Box 43"/>
          <p:cNvSpPr txBox="1">
            <a:spLocks noChangeArrowheads="1"/>
          </p:cNvSpPr>
          <p:nvPr/>
        </p:nvSpPr>
        <p:spPr bwMode="auto">
          <a:xfrm>
            <a:off x="6340475" y="3362325"/>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66636" name="Rectangle 44"/>
          <p:cNvSpPr>
            <a:spLocks noChangeArrowheads="1"/>
          </p:cNvSpPr>
          <p:nvPr/>
        </p:nvSpPr>
        <p:spPr bwMode="auto">
          <a:xfrm>
            <a:off x="6950075" y="3514725"/>
            <a:ext cx="533400" cy="381000"/>
          </a:xfrm>
          <a:prstGeom prst="rect">
            <a:avLst/>
          </a:prstGeom>
          <a:solidFill>
            <a:schemeClr val="accent1"/>
          </a:solidFill>
          <a:ln w="9525">
            <a:solidFill>
              <a:schemeClr val="tx1"/>
            </a:solidFill>
            <a:miter lim="800000"/>
            <a:headEnd/>
            <a:tailEnd/>
          </a:ln>
        </p:spPr>
        <p:txBody>
          <a:bodyPr wrap="none" anchor="ctr"/>
          <a:lstStyle/>
          <a:p>
            <a:pPr algn="ctr"/>
            <a:r>
              <a:rPr lang="de-DE" sz="1600"/>
              <a:t>ACK</a:t>
            </a:r>
            <a:r>
              <a:rPr lang="de-DE" sz="1600" baseline="-25000"/>
              <a:t>2</a:t>
            </a:r>
            <a:endParaRPr lang="de-DE" sz="1600"/>
          </a:p>
        </p:txBody>
      </p:sp>
      <p:sp>
        <p:nvSpPr>
          <p:cNvPr id="366637" name="Rectangle 45"/>
          <p:cNvSpPr>
            <a:spLocks noChangeArrowheads="1"/>
          </p:cNvSpPr>
          <p:nvPr/>
        </p:nvSpPr>
        <p:spPr bwMode="auto">
          <a:xfrm>
            <a:off x="5883275" y="2905125"/>
            <a:ext cx="5334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a:t>frag</a:t>
            </a:r>
            <a:r>
              <a:rPr lang="de-DE" sz="1600" baseline="-25000" dirty="0"/>
              <a:t>2</a:t>
            </a:r>
            <a:endParaRPr lang="de-DE" sz="1600" dirty="0"/>
          </a:p>
        </p:txBody>
      </p:sp>
      <p:sp>
        <p:nvSpPr>
          <p:cNvPr id="366638" name="Line 46"/>
          <p:cNvSpPr>
            <a:spLocks noChangeShapeType="1"/>
          </p:cNvSpPr>
          <p:nvPr/>
        </p:nvSpPr>
        <p:spPr bwMode="auto">
          <a:xfrm flipV="1">
            <a:off x="6416675" y="2752725"/>
            <a:ext cx="0" cy="1295400"/>
          </a:xfrm>
          <a:prstGeom prst="line">
            <a:avLst/>
          </a:prstGeom>
          <a:noFill/>
          <a:ln w="9525">
            <a:solidFill>
              <a:schemeClr val="tx1"/>
            </a:solidFill>
            <a:round/>
            <a:headEnd/>
            <a:tailEnd/>
          </a:ln>
        </p:spPr>
        <p:txBody>
          <a:bodyPr wrap="none" anchor="ctr"/>
          <a:lstStyle/>
          <a:p>
            <a:endParaRPr lang="en-US"/>
          </a:p>
        </p:txBody>
      </p:sp>
      <p:sp>
        <p:nvSpPr>
          <p:cNvPr id="366639" name="Line 47"/>
          <p:cNvSpPr>
            <a:spLocks noChangeShapeType="1"/>
          </p:cNvSpPr>
          <p:nvPr/>
        </p:nvSpPr>
        <p:spPr bwMode="auto">
          <a:xfrm flipV="1">
            <a:off x="6950075" y="3362325"/>
            <a:ext cx="0" cy="685800"/>
          </a:xfrm>
          <a:prstGeom prst="line">
            <a:avLst/>
          </a:prstGeom>
          <a:noFill/>
          <a:ln w="9525">
            <a:solidFill>
              <a:schemeClr val="tx1"/>
            </a:solidFill>
            <a:round/>
            <a:headEnd/>
            <a:tailEnd/>
          </a:ln>
        </p:spPr>
        <p:txBody>
          <a:bodyPr wrap="none" anchor="ctr"/>
          <a:lstStyle/>
          <a:p>
            <a:endParaRPr lang="en-US"/>
          </a:p>
        </p:txBody>
      </p:sp>
      <p:sp>
        <p:nvSpPr>
          <p:cNvPr id="366640" name="Line 48"/>
          <p:cNvSpPr>
            <a:spLocks noChangeShapeType="1"/>
          </p:cNvSpPr>
          <p:nvPr/>
        </p:nvSpPr>
        <p:spPr bwMode="auto">
          <a:xfrm flipV="1">
            <a:off x="5883275" y="2752725"/>
            <a:ext cx="0" cy="762000"/>
          </a:xfrm>
          <a:prstGeom prst="line">
            <a:avLst/>
          </a:prstGeom>
          <a:noFill/>
          <a:ln w="9525">
            <a:solidFill>
              <a:schemeClr val="tx1"/>
            </a:solidFill>
            <a:round/>
            <a:headEnd/>
            <a:tailEnd/>
          </a:ln>
        </p:spPr>
        <p:txBody>
          <a:bodyPr wrap="none" anchor="ctr"/>
          <a:lstStyle/>
          <a:p>
            <a:endParaRPr lang="en-US"/>
          </a:p>
        </p:txBody>
      </p:sp>
      <p:sp>
        <p:nvSpPr>
          <p:cNvPr id="366641" name="Text Box 49"/>
          <p:cNvSpPr txBox="1">
            <a:spLocks noChangeArrowheads="1"/>
          </p:cNvSpPr>
          <p:nvPr/>
        </p:nvSpPr>
        <p:spPr bwMode="auto">
          <a:xfrm>
            <a:off x="5273675" y="3438525"/>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66642" name="Line 50"/>
          <p:cNvSpPr>
            <a:spLocks noChangeShapeType="1"/>
          </p:cNvSpPr>
          <p:nvPr/>
        </p:nvSpPr>
        <p:spPr bwMode="auto">
          <a:xfrm>
            <a:off x="5349875" y="3438525"/>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66643" name="Line 51"/>
          <p:cNvSpPr>
            <a:spLocks noChangeShapeType="1"/>
          </p:cNvSpPr>
          <p:nvPr/>
        </p:nvSpPr>
        <p:spPr bwMode="auto">
          <a:xfrm flipV="1">
            <a:off x="7483475" y="3362325"/>
            <a:ext cx="0" cy="1905000"/>
          </a:xfrm>
          <a:prstGeom prst="line">
            <a:avLst/>
          </a:prstGeom>
          <a:noFill/>
          <a:ln w="9525">
            <a:solidFill>
              <a:schemeClr val="tx1"/>
            </a:solidFill>
            <a:round/>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2"/>
          <p:cNvSpPr>
            <a:spLocks noGrp="1" noChangeArrowheads="1"/>
          </p:cNvSpPr>
          <p:nvPr>
            <p:ph type="title"/>
          </p:nvPr>
        </p:nvSpPr>
        <p:spPr/>
        <p:txBody>
          <a:bodyPr/>
          <a:lstStyle/>
          <a:p>
            <a:pPr eaLnBrk="1" hangingPunct="1"/>
            <a:r>
              <a:rPr lang="de-DE" smtClean="0"/>
              <a:t>Fragmentation: What fragment size is optimal?</a:t>
            </a:r>
          </a:p>
        </p:txBody>
      </p:sp>
      <p:sp>
        <p:nvSpPr>
          <p:cNvPr id="368642" name="Rectangle 3"/>
          <p:cNvSpPr>
            <a:spLocks noGrp="1" noChangeArrowheads="1"/>
          </p:cNvSpPr>
          <p:nvPr>
            <p:ph idx="1"/>
          </p:nvPr>
        </p:nvSpPr>
        <p:spPr/>
        <p:txBody>
          <a:bodyPr/>
          <a:lstStyle/>
          <a:p>
            <a:pPr eaLnBrk="1" hangingPunct="1"/>
            <a:endParaRPr lang="en-US" smtClean="0"/>
          </a:p>
          <a:p>
            <a:pPr eaLnBrk="1" hangingPunct="1"/>
            <a:r>
              <a:rPr lang="en-US" smtClean="0"/>
              <a:t>Total data size: D bits</a:t>
            </a:r>
          </a:p>
          <a:p>
            <a:pPr eaLnBrk="1" hangingPunct="1"/>
            <a:r>
              <a:rPr lang="en-US" smtClean="0"/>
              <a:t>Overhead per packet (header): h bits</a:t>
            </a:r>
          </a:p>
          <a:p>
            <a:pPr eaLnBrk="1" hangingPunct="1"/>
            <a:r>
              <a:rPr lang="en-US" smtClean="0"/>
              <a:t>Overhead between two packets (acknowledgement): a “bits”</a:t>
            </a:r>
          </a:p>
          <a:p>
            <a:pPr eaLnBrk="1" hangingPunct="1"/>
            <a:r>
              <a:rPr lang="en-US" smtClean="0"/>
              <a:t>We want f fragments, then each fragment has k = D/f + h </a:t>
            </a:r>
            <a:br>
              <a:rPr lang="en-US" smtClean="0"/>
            </a:br>
            <a:r>
              <a:rPr lang="en-US" smtClean="0"/>
              <a:t>data + header bits</a:t>
            </a:r>
          </a:p>
          <a:p>
            <a:pPr eaLnBrk="1" hangingPunct="1"/>
            <a:endParaRPr lang="en-US" smtClean="0"/>
          </a:p>
          <a:p>
            <a:pPr eaLnBrk="1" hangingPunct="1"/>
            <a:r>
              <a:rPr lang="en-US" smtClean="0"/>
              <a:t>Channel has bit error probability q = 1-p</a:t>
            </a:r>
          </a:p>
          <a:p>
            <a:pPr eaLnBrk="1" hangingPunct="1"/>
            <a:r>
              <a:rPr lang="en-US" smtClean="0"/>
              <a:t>Probability to transmit a packet of k bits correctly: P := p</a:t>
            </a:r>
            <a:r>
              <a:rPr lang="en-US" baseline="30000" smtClean="0"/>
              <a:t>k</a:t>
            </a:r>
            <a:endParaRPr lang="en-US" smtClean="0"/>
          </a:p>
          <a:p>
            <a:pPr eaLnBrk="1" hangingPunct="1"/>
            <a:r>
              <a:rPr lang="en-US" smtClean="0"/>
              <a:t>Expected number of transmissions until packet is success: 1/P</a:t>
            </a:r>
          </a:p>
          <a:p>
            <a:pPr eaLnBrk="1" hangingPunct="1"/>
            <a:endParaRPr lang="en-US" smtClean="0"/>
          </a:p>
          <a:p>
            <a:pPr eaLnBrk="1" hangingPunct="1"/>
            <a:r>
              <a:rPr lang="en-US" smtClean="0"/>
              <a:t>Expected total cost for all D bits: f</a:t>
            </a:r>
            <a:r>
              <a:rPr lang="en-US" smtClean="0">
                <a:latin typeface="cmsy10" pitchFamily="34" charset="0"/>
              </a:rPr>
              <a:t>¢</a:t>
            </a:r>
            <a:r>
              <a:rPr lang="en-US" smtClean="0"/>
              <a:t>(k/P+a)</a:t>
            </a:r>
          </a:p>
          <a:p>
            <a:pPr eaLnBrk="1" hangingPunct="1"/>
            <a:endParaRPr lang="en-US" smtClean="0"/>
          </a:p>
          <a:p>
            <a:pPr eaLnBrk="1" hangingPunct="1"/>
            <a:r>
              <a:rPr lang="en-US" smtClean="0"/>
              <a:t>Goal: Find a k &gt; h that minimizes the expected cost</a:t>
            </a: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p:nvPr>
        </p:nvSpPr>
        <p:spPr/>
        <p:txBody>
          <a:bodyPr/>
          <a:lstStyle/>
          <a:p>
            <a:pPr eaLnBrk="1" hangingPunct="1"/>
            <a:r>
              <a:rPr lang="de-DE" smtClean="0"/>
              <a:t>Fragmentation: What fragment size is optimal?</a:t>
            </a:r>
          </a:p>
        </p:txBody>
      </p:sp>
      <p:sp>
        <p:nvSpPr>
          <p:cNvPr id="370690" name="Rectangle 3"/>
          <p:cNvSpPr>
            <a:spLocks noGrp="1" noChangeArrowheads="1"/>
          </p:cNvSpPr>
          <p:nvPr>
            <p:ph idx="1"/>
          </p:nvPr>
        </p:nvSpPr>
        <p:spPr/>
        <p:txBody>
          <a:bodyPr/>
          <a:lstStyle/>
          <a:p>
            <a:pPr eaLnBrk="1" hangingPunct="1"/>
            <a:endParaRPr lang="en-US" smtClean="0"/>
          </a:p>
          <a:p>
            <a:pPr eaLnBrk="1" hangingPunct="1"/>
            <a:r>
              <a:rPr lang="en-US" smtClean="0"/>
              <a:t>For the sake of a simplified analysis we assume a = O(h)</a:t>
            </a:r>
          </a:p>
          <a:p>
            <a:pPr eaLnBrk="1" hangingPunct="1"/>
            <a:endParaRPr lang="en-US" smtClean="0"/>
          </a:p>
          <a:p>
            <a:pPr eaLnBrk="1" hangingPunct="1"/>
            <a:r>
              <a:rPr lang="en-US" smtClean="0"/>
              <a:t>If we further assume that a header can be transmitted with constant probability c, that is, p</a:t>
            </a:r>
            <a:r>
              <a:rPr lang="en-US" baseline="30000" smtClean="0"/>
              <a:t>h</a:t>
            </a:r>
            <a:r>
              <a:rPr lang="en-US" smtClean="0"/>
              <a:t> = c. </a:t>
            </a:r>
          </a:p>
          <a:p>
            <a:pPr eaLnBrk="1" hangingPunct="1"/>
            <a:endParaRPr lang="en-US" smtClean="0"/>
          </a:p>
          <a:p>
            <a:pPr eaLnBrk="1" hangingPunct="1"/>
            <a:r>
              <a:rPr lang="en-US" smtClean="0"/>
              <a:t>We choose k = 2h; Then clearly D = f</a:t>
            </a:r>
            <a:r>
              <a:rPr lang="en-US" smtClean="0">
                <a:latin typeface="cmsy10" pitchFamily="34" charset="0"/>
              </a:rPr>
              <a:t>¢</a:t>
            </a:r>
            <a:r>
              <a:rPr lang="en-US" smtClean="0"/>
              <a:t>h, and therefore expected cost</a:t>
            </a:r>
          </a:p>
          <a:p>
            <a:pPr eaLnBrk="1" hangingPunct="1"/>
            <a:endParaRPr lang="en-US" smtClean="0"/>
          </a:p>
          <a:p>
            <a:pPr eaLnBrk="1" hangingPunct="1"/>
            <a:endParaRPr lang="en-US" smtClean="0"/>
          </a:p>
          <a:p>
            <a:pPr eaLnBrk="1" hangingPunct="1"/>
            <a:endParaRPr lang="en-US" smtClean="0"/>
          </a:p>
          <a:p>
            <a:pPr eaLnBrk="1" hangingPunct="1"/>
            <a:endParaRPr lang="en-US" smtClean="0"/>
          </a:p>
          <a:p>
            <a:pPr eaLnBrk="1" hangingPunct="1"/>
            <a:r>
              <a:rPr lang="en-US" smtClean="0"/>
              <a:t>If already a header cannot be transmitted with high enough probability, then you might keep the message very small, for example k = h + 1/q</a:t>
            </a:r>
          </a:p>
        </p:txBody>
      </p:sp>
      <p:pic>
        <p:nvPicPr>
          <p:cNvPr id="370691" name="Picture 6" descr="txp_fig"/>
          <p:cNvPicPr>
            <a:picLocks noChangeAspect="1" noChangeArrowheads="1"/>
          </p:cNvPicPr>
          <p:nvPr>
            <p:custDataLst>
              <p:tags r:id="rId1"/>
            </p:custDataLst>
          </p:nvPr>
        </p:nvPicPr>
        <p:blipFill>
          <a:blip r:embed="rId4" cstate="print"/>
          <a:srcRect/>
          <a:stretch>
            <a:fillRect/>
          </a:stretch>
        </p:blipFill>
        <p:spPr bwMode="auto">
          <a:xfrm>
            <a:off x="900113" y="3559175"/>
            <a:ext cx="7150100" cy="6619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Grp="1" noChangeArrowheads="1"/>
          </p:cNvSpPr>
          <p:nvPr>
            <p:ph type="title"/>
          </p:nvPr>
        </p:nvSpPr>
        <p:spPr/>
        <p:txBody>
          <a:bodyPr/>
          <a:lstStyle/>
          <a:p>
            <a:pPr eaLnBrk="1" hangingPunct="1"/>
            <a:r>
              <a:rPr lang="de-DE" smtClean="0"/>
              <a:t>DFWMAC-PCF</a:t>
            </a:r>
          </a:p>
        </p:txBody>
      </p:sp>
      <p:sp>
        <p:nvSpPr>
          <p:cNvPr id="372738" name="Rectangle 47"/>
          <p:cNvSpPr>
            <a:spLocks noGrp="1" noChangeArrowheads="1"/>
          </p:cNvSpPr>
          <p:nvPr>
            <p:ph idx="1"/>
          </p:nvPr>
        </p:nvSpPr>
        <p:spPr/>
        <p:txBody>
          <a:bodyPr/>
          <a:lstStyle/>
          <a:p>
            <a:pPr eaLnBrk="1" hangingPunct="1"/>
            <a:endParaRPr lang="en-US" smtClean="0"/>
          </a:p>
          <a:p>
            <a:pPr eaLnBrk="1" hangingPunct="1"/>
            <a:r>
              <a:rPr lang="en-US" smtClean="0"/>
              <a:t>An access point can poll stations</a:t>
            </a:r>
            <a:endParaRPr lang="de-CH" smtClean="0"/>
          </a:p>
        </p:txBody>
      </p:sp>
      <p:sp>
        <p:nvSpPr>
          <p:cNvPr id="372739" name="Line 3"/>
          <p:cNvSpPr>
            <a:spLocks noChangeShapeType="1"/>
          </p:cNvSpPr>
          <p:nvPr/>
        </p:nvSpPr>
        <p:spPr bwMode="auto">
          <a:xfrm flipH="1" flipV="1">
            <a:off x="3581400" y="2743200"/>
            <a:ext cx="0" cy="990600"/>
          </a:xfrm>
          <a:prstGeom prst="line">
            <a:avLst/>
          </a:prstGeom>
          <a:noFill/>
          <a:ln w="9525">
            <a:solidFill>
              <a:schemeClr val="tx1"/>
            </a:solidFill>
            <a:round/>
            <a:headEnd/>
            <a:tailEnd/>
          </a:ln>
        </p:spPr>
        <p:txBody>
          <a:bodyPr wrap="none" anchor="ctr"/>
          <a:lstStyle/>
          <a:p>
            <a:endParaRPr lang="en-US"/>
          </a:p>
        </p:txBody>
      </p:sp>
      <p:sp>
        <p:nvSpPr>
          <p:cNvPr id="372740" name="Line 4"/>
          <p:cNvSpPr>
            <a:spLocks noChangeShapeType="1"/>
          </p:cNvSpPr>
          <p:nvPr/>
        </p:nvSpPr>
        <p:spPr bwMode="auto">
          <a:xfrm>
            <a:off x="2590800" y="3048000"/>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72741" name="Text Box 5"/>
          <p:cNvSpPr txBox="1">
            <a:spLocks noChangeArrowheads="1"/>
          </p:cNvSpPr>
          <p:nvPr/>
        </p:nvSpPr>
        <p:spPr bwMode="auto">
          <a:xfrm>
            <a:off x="2514600" y="2743200"/>
            <a:ext cx="635000" cy="336550"/>
          </a:xfrm>
          <a:prstGeom prst="rect">
            <a:avLst/>
          </a:prstGeom>
          <a:noFill/>
          <a:ln w="9525">
            <a:noFill/>
            <a:miter lim="800000"/>
            <a:headEnd/>
            <a:tailEnd/>
          </a:ln>
        </p:spPr>
        <p:txBody>
          <a:bodyPr wrap="none">
            <a:spAutoFit/>
          </a:bodyPr>
          <a:lstStyle/>
          <a:p>
            <a:pPr algn="ctr"/>
            <a:r>
              <a:rPr lang="de-DE" sz="1600"/>
              <a:t>PIFS</a:t>
            </a:r>
          </a:p>
        </p:txBody>
      </p:sp>
      <p:sp>
        <p:nvSpPr>
          <p:cNvPr id="372742" name="Line 6"/>
          <p:cNvSpPr>
            <a:spLocks noChangeShapeType="1"/>
          </p:cNvSpPr>
          <p:nvPr/>
        </p:nvSpPr>
        <p:spPr bwMode="auto">
          <a:xfrm>
            <a:off x="1828800" y="4495800"/>
            <a:ext cx="5867400" cy="0"/>
          </a:xfrm>
          <a:prstGeom prst="line">
            <a:avLst/>
          </a:prstGeom>
          <a:noFill/>
          <a:ln w="9525">
            <a:solidFill>
              <a:schemeClr val="tx1"/>
            </a:solidFill>
            <a:round/>
            <a:headEnd/>
            <a:tailEnd/>
          </a:ln>
        </p:spPr>
        <p:txBody>
          <a:bodyPr wrap="none" anchor="ctr"/>
          <a:lstStyle/>
          <a:p>
            <a:endParaRPr lang="en-US"/>
          </a:p>
        </p:txBody>
      </p:sp>
      <p:sp>
        <p:nvSpPr>
          <p:cNvPr id="372743" name="Text Box 7"/>
          <p:cNvSpPr txBox="1">
            <a:spLocks noChangeArrowheads="1"/>
          </p:cNvSpPr>
          <p:nvPr/>
        </p:nvSpPr>
        <p:spPr bwMode="auto">
          <a:xfrm>
            <a:off x="914400" y="4267200"/>
            <a:ext cx="928688" cy="581025"/>
          </a:xfrm>
          <a:prstGeom prst="rect">
            <a:avLst/>
          </a:prstGeom>
          <a:noFill/>
          <a:ln w="9525">
            <a:noFill/>
            <a:miter lim="800000"/>
            <a:headEnd/>
            <a:tailEnd/>
          </a:ln>
        </p:spPr>
        <p:txBody>
          <a:bodyPr wrap="none">
            <a:spAutoFit/>
          </a:bodyPr>
          <a:lstStyle/>
          <a:p>
            <a:pPr algn="ctr"/>
            <a:r>
              <a:rPr lang="de-DE" sz="1600"/>
              <a:t>stations‘</a:t>
            </a:r>
          </a:p>
          <a:p>
            <a:pPr algn="ctr"/>
            <a:r>
              <a:rPr lang="de-DE" sz="1600"/>
              <a:t>NAV</a:t>
            </a:r>
          </a:p>
        </p:txBody>
      </p:sp>
      <p:sp>
        <p:nvSpPr>
          <p:cNvPr id="372744" name="Text Box 8"/>
          <p:cNvSpPr txBox="1">
            <a:spLocks noChangeArrowheads="1"/>
          </p:cNvSpPr>
          <p:nvPr/>
        </p:nvSpPr>
        <p:spPr bwMode="auto">
          <a:xfrm>
            <a:off x="914400" y="3657600"/>
            <a:ext cx="915988" cy="581025"/>
          </a:xfrm>
          <a:prstGeom prst="rect">
            <a:avLst/>
          </a:prstGeom>
          <a:noFill/>
          <a:ln w="9525">
            <a:noFill/>
            <a:miter lim="800000"/>
            <a:headEnd/>
            <a:tailEnd/>
          </a:ln>
        </p:spPr>
        <p:txBody>
          <a:bodyPr wrap="none">
            <a:spAutoFit/>
          </a:bodyPr>
          <a:lstStyle/>
          <a:p>
            <a:pPr algn="ctr"/>
            <a:r>
              <a:rPr lang="de-DE" sz="1600"/>
              <a:t>wireless</a:t>
            </a:r>
          </a:p>
          <a:p>
            <a:pPr algn="ctr"/>
            <a:r>
              <a:rPr lang="de-DE" sz="1600"/>
              <a:t>stations</a:t>
            </a:r>
          </a:p>
        </p:txBody>
      </p:sp>
      <p:sp>
        <p:nvSpPr>
          <p:cNvPr id="372745" name="Text Box 9"/>
          <p:cNvSpPr txBox="1">
            <a:spLocks noChangeArrowheads="1"/>
          </p:cNvSpPr>
          <p:nvPr/>
        </p:nvSpPr>
        <p:spPr bwMode="auto">
          <a:xfrm>
            <a:off x="914400" y="3048000"/>
            <a:ext cx="1200150" cy="581025"/>
          </a:xfrm>
          <a:prstGeom prst="rect">
            <a:avLst/>
          </a:prstGeom>
          <a:noFill/>
          <a:ln w="9525">
            <a:noFill/>
            <a:miter lim="800000"/>
            <a:headEnd/>
            <a:tailEnd/>
          </a:ln>
        </p:spPr>
        <p:txBody>
          <a:bodyPr wrap="none">
            <a:spAutoFit/>
          </a:bodyPr>
          <a:lstStyle/>
          <a:p>
            <a:pPr algn="ctr"/>
            <a:r>
              <a:rPr lang="de-DE" sz="1600"/>
              <a:t>point </a:t>
            </a:r>
          </a:p>
          <a:p>
            <a:pPr algn="ctr"/>
            <a:r>
              <a:rPr lang="de-DE" sz="1600"/>
              <a:t>coordinator</a:t>
            </a:r>
          </a:p>
        </p:txBody>
      </p:sp>
      <p:sp>
        <p:nvSpPr>
          <p:cNvPr id="372746" name="Line 10"/>
          <p:cNvSpPr>
            <a:spLocks noChangeShapeType="1"/>
          </p:cNvSpPr>
          <p:nvPr/>
        </p:nvSpPr>
        <p:spPr bwMode="auto">
          <a:xfrm>
            <a:off x="1828800" y="3886200"/>
            <a:ext cx="5867400" cy="0"/>
          </a:xfrm>
          <a:prstGeom prst="line">
            <a:avLst/>
          </a:prstGeom>
          <a:noFill/>
          <a:ln w="9525">
            <a:solidFill>
              <a:schemeClr val="tx1"/>
            </a:solidFill>
            <a:round/>
            <a:headEnd/>
            <a:tailEnd/>
          </a:ln>
        </p:spPr>
        <p:txBody>
          <a:bodyPr wrap="none" anchor="ctr"/>
          <a:lstStyle/>
          <a:p>
            <a:endParaRPr lang="en-US"/>
          </a:p>
        </p:txBody>
      </p:sp>
      <p:sp>
        <p:nvSpPr>
          <p:cNvPr id="372747" name="Line 11"/>
          <p:cNvSpPr>
            <a:spLocks noChangeShapeType="1"/>
          </p:cNvSpPr>
          <p:nvPr/>
        </p:nvSpPr>
        <p:spPr bwMode="auto">
          <a:xfrm>
            <a:off x="1828800" y="3276600"/>
            <a:ext cx="5867400" cy="0"/>
          </a:xfrm>
          <a:prstGeom prst="line">
            <a:avLst/>
          </a:prstGeom>
          <a:noFill/>
          <a:ln w="9525">
            <a:solidFill>
              <a:schemeClr val="tx1"/>
            </a:solidFill>
            <a:round/>
            <a:headEnd/>
            <a:tailEnd/>
          </a:ln>
        </p:spPr>
        <p:txBody>
          <a:bodyPr wrap="none" anchor="ctr"/>
          <a:lstStyle/>
          <a:p>
            <a:endParaRPr lang="en-US"/>
          </a:p>
        </p:txBody>
      </p:sp>
      <p:sp>
        <p:nvSpPr>
          <p:cNvPr id="372748" name="Line 12"/>
          <p:cNvSpPr>
            <a:spLocks noChangeShapeType="1"/>
          </p:cNvSpPr>
          <p:nvPr/>
        </p:nvSpPr>
        <p:spPr bwMode="auto">
          <a:xfrm flipV="1">
            <a:off x="3124200" y="2743200"/>
            <a:ext cx="0" cy="685800"/>
          </a:xfrm>
          <a:prstGeom prst="line">
            <a:avLst/>
          </a:prstGeom>
          <a:noFill/>
          <a:ln w="9525">
            <a:solidFill>
              <a:schemeClr val="tx1"/>
            </a:solidFill>
            <a:round/>
            <a:headEnd/>
            <a:tailEnd/>
          </a:ln>
        </p:spPr>
        <p:txBody>
          <a:bodyPr wrap="none" anchor="ctr"/>
          <a:lstStyle/>
          <a:p>
            <a:endParaRPr lang="en-US"/>
          </a:p>
        </p:txBody>
      </p:sp>
      <p:sp>
        <p:nvSpPr>
          <p:cNvPr id="372749" name="Rectangle 13"/>
          <p:cNvSpPr>
            <a:spLocks noChangeArrowheads="1"/>
          </p:cNvSpPr>
          <p:nvPr/>
        </p:nvSpPr>
        <p:spPr bwMode="auto">
          <a:xfrm>
            <a:off x="3124200" y="2895600"/>
            <a:ext cx="457200" cy="381000"/>
          </a:xfrm>
          <a:prstGeom prst="rect">
            <a:avLst/>
          </a:prstGeom>
          <a:solidFill>
            <a:srgbClr val="F4EE00"/>
          </a:solidFill>
          <a:ln w="9525">
            <a:solidFill>
              <a:schemeClr val="tx1"/>
            </a:solidFill>
            <a:miter lim="800000"/>
            <a:headEnd/>
            <a:tailEnd/>
          </a:ln>
        </p:spPr>
        <p:txBody>
          <a:bodyPr wrap="none" anchor="ctr"/>
          <a:lstStyle/>
          <a:p>
            <a:pPr algn="ctr"/>
            <a:r>
              <a:rPr lang="de-DE" sz="1600"/>
              <a:t>D</a:t>
            </a:r>
            <a:r>
              <a:rPr lang="de-DE" sz="1600" baseline="-25000"/>
              <a:t>1</a:t>
            </a:r>
            <a:endParaRPr lang="de-DE" sz="1600"/>
          </a:p>
        </p:txBody>
      </p:sp>
      <p:sp>
        <p:nvSpPr>
          <p:cNvPr id="372750" name="Rectangle 14"/>
          <p:cNvSpPr>
            <a:spLocks noChangeArrowheads="1"/>
          </p:cNvSpPr>
          <p:nvPr/>
        </p:nvSpPr>
        <p:spPr bwMode="auto">
          <a:xfrm>
            <a:off x="4114800" y="3505200"/>
            <a:ext cx="457200" cy="381000"/>
          </a:xfrm>
          <a:prstGeom prst="rect">
            <a:avLst/>
          </a:prstGeom>
          <a:solidFill>
            <a:srgbClr val="FF9966"/>
          </a:solidFill>
          <a:ln w="9525">
            <a:solidFill>
              <a:schemeClr val="tx1"/>
            </a:solidFill>
            <a:miter lim="800000"/>
            <a:headEnd/>
            <a:tailEnd/>
          </a:ln>
        </p:spPr>
        <p:txBody>
          <a:bodyPr wrap="none" anchor="ctr"/>
          <a:lstStyle/>
          <a:p>
            <a:pPr algn="ctr"/>
            <a:r>
              <a:rPr lang="de-DE" sz="1600"/>
              <a:t>U</a:t>
            </a:r>
            <a:r>
              <a:rPr lang="de-DE" sz="1600" baseline="-25000"/>
              <a:t>1</a:t>
            </a:r>
            <a:endParaRPr lang="de-DE" sz="1600"/>
          </a:p>
        </p:txBody>
      </p:sp>
      <p:sp>
        <p:nvSpPr>
          <p:cNvPr id="372751" name="Line 15"/>
          <p:cNvSpPr>
            <a:spLocks noChangeShapeType="1"/>
          </p:cNvSpPr>
          <p:nvPr/>
        </p:nvSpPr>
        <p:spPr bwMode="auto">
          <a:xfrm flipV="1">
            <a:off x="4114800" y="3352800"/>
            <a:ext cx="1588" cy="685800"/>
          </a:xfrm>
          <a:prstGeom prst="line">
            <a:avLst/>
          </a:prstGeom>
          <a:noFill/>
          <a:ln w="9525">
            <a:solidFill>
              <a:schemeClr val="tx1"/>
            </a:solidFill>
            <a:round/>
            <a:headEnd/>
            <a:tailEnd/>
          </a:ln>
        </p:spPr>
        <p:txBody>
          <a:bodyPr wrap="none" anchor="ctr"/>
          <a:lstStyle/>
          <a:p>
            <a:endParaRPr lang="en-US"/>
          </a:p>
        </p:txBody>
      </p:sp>
      <p:sp>
        <p:nvSpPr>
          <p:cNvPr id="372752" name="Text Box 16"/>
          <p:cNvSpPr txBox="1">
            <a:spLocks noChangeArrowheads="1"/>
          </p:cNvSpPr>
          <p:nvPr/>
        </p:nvSpPr>
        <p:spPr bwMode="auto">
          <a:xfrm>
            <a:off x="3505200" y="3276600"/>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72753" name="Line 17"/>
          <p:cNvSpPr>
            <a:spLocks noChangeShapeType="1"/>
          </p:cNvSpPr>
          <p:nvPr/>
        </p:nvSpPr>
        <p:spPr bwMode="auto">
          <a:xfrm>
            <a:off x="3581400" y="3581400"/>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72754" name="Rectangle 18"/>
          <p:cNvSpPr>
            <a:spLocks noChangeArrowheads="1"/>
          </p:cNvSpPr>
          <p:nvPr/>
        </p:nvSpPr>
        <p:spPr bwMode="auto">
          <a:xfrm>
            <a:off x="2286000" y="4267200"/>
            <a:ext cx="5410200" cy="228600"/>
          </a:xfrm>
          <a:prstGeom prst="rect">
            <a:avLst/>
          </a:prstGeom>
          <a:solidFill>
            <a:srgbClr val="66FF66"/>
          </a:solidFill>
          <a:ln w="9525">
            <a:solidFill>
              <a:schemeClr val="tx1"/>
            </a:solidFill>
            <a:miter lim="800000"/>
            <a:headEnd/>
            <a:tailEnd/>
          </a:ln>
        </p:spPr>
        <p:txBody>
          <a:bodyPr wrap="none" anchor="ctr"/>
          <a:lstStyle/>
          <a:p>
            <a:pPr algn="ctr"/>
            <a:r>
              <a:rPr lang="de-DE" sz="1600"/>
              <a:t>NAV</a:t>
            </a:r>
          </a:p>
        </p:txBody>
      </p:sp>
      <p:sp>
        <p:nvSpPr>
          <p:cNvPr id="372755" name="Line 19"/>
          <p:cNvSpPr>
            <a:spLocks noChangeShapeType="1"/>
          </p:cNvSpPr>
          <p:nvPr/>
        </p:nvSpPr>
        <p:spPr bwMode="auto">
          <a:xfrm flipH="1" flipV="1">
            <a:off x="5791200" y="2743200"/>
            <a:ext cx="0" cy="990600"/>
          </a:xfrm>
          <a:prstGeom prst="line">
            <a:avLst/>
          </a:prstGeom>
          <a:noFill/>
          <a:ln w="9525">
            <a:solidFill>
              <a:schemeClr val="tx1"/>
            </a:solidFill>
            <a:round/>
            <a:headEnd/>
            <a:tailEnd/>
          </a:ln>
        </p:spPr>
        <p:txBody>
          <a:bodyPr wrap="none" anchor="ctr"/>
          <a:lstStyle/>
          <a:p>
            <a:endParaRPr lang="en-US"/>
          </a:p>
        </p:txBody>
      </p:sp>
      <p:sp>
        <p:nvSpPr>
          <p:cNvPr id="372756" name="Line 20"/>
          <p:cNvSpPr>
            <a:spLocks noChangeShapeType="1"/>
          </p:cNvSpPr>
          <p:nvPr/>
        </p:nvSpPr>
        <p:spPr bwMode="auto">
          <a:xfrm>
            <a:off x="4572000" y="3048000"/>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72757" name="Text Box 21"/>
          <p:cNvSpPr txBox="1">
            <a:spLocks noChangeArrowheads="1"/>
          </p:cNvSpPr>
          <p:nvPr/>
        </p:nvSpPr>
        <p:spPr bwMode="auto">
          <a:xfrm>
            <a:off x="4495800" y="2743200"/>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72758" name="Line 22"/>
          <p:cNvSpPr>
            <a:spLocks noChangeShapeType="1"/>
          </p:cNvSpPr>
          <p:nvPr/>
        </p:nvSpPr>
        <p:spPr bwMode="auto">
          <a:xfrm flipV="1">
            <a:off x="5105400" y="2743200"/>
            <a:ext cx="0" cy="685800"/>
          </a:xfrm>
          <a:prstGeom prst="line">
            <a:avLst/>
          </a:prstGeom>
          <a:noFill/>
          <a:ln w="9525">
            <a:solidFill>
              <a:schemeClr val="tx1"/>
            </a:solidFill>
            <a:round/>
            <a:headEnd/>
            <a:tailEnd/>
          </a:ln>
        </p:spPr>
        <p:txBody>
          <a:bodyPr wrap="none" anchor="ctr"/>
          <a:lstStyle/>
          <a:p>
            <a:endParaRPr lang="en-US"/>
          </a:p>
        </p:txBody>
      </p:sp>
      <p:sp>
        <p:nvSpPr>
          <p:cNvPr id="372759" name="Rectangle 23"/>
          <p:cNvSpPr>
            <a:spLocks noChangeArrowheads="1"/>
          </p:cNvSpPr>
          <p:nvPr/>
        </p:nvSpPr>
        <p:spPr bwMode="auto">
          <a:xfrm>
            <a:off x="5105400" y="2895600"/>
            <a:ext cx="685800" cy="381000"/>
          </a:xfrm>
          <a:prstGeom prst="rect">
            <a:avLst/>
          </a:prstGeom>
          <a:solidFill>
            <a:srgbClr val="F4EE00"/>
          </a:solidFill>
          <a:ln w="9525">
            <a:solidFill>
              <a:schemeClr val="tx1"/>
            </a:solidFill>
            <a:miter lim="800000"/>
            <a:headEnd/>
            <a:tailEnd/>
          </a:ln>
        </p:spPr>
        <p:txBody>
          <a:bodyPr wrap="none" anchor="ctr"/>
          <a:lstStyle/>
          <a:p>
            <a:pPr algn="ctr"/>
            <a:r>
              <a:rPr lang="de-DE" sz="1600"/>
              <a:t>D</a:t>
            </a:r>
            <a:r>
              <a:rPr lang="de-DE" sz="1600" baseline="-25000"/>
              <a:t>2</a:t>
            </a:r>
            <a:endParaRPr lang="de-DE" sz="1600"/>
          </a:p>
        </p:txBody>
      </p:sp>
      <p:sp>
        <p:nvSpPr>
          <p:cNvPr id="372760" name="Rectangle 24"/>
          <p:cNvSpPr>
            <a:spLocks noChangeArrowheads="1"/>
          </p:cNvSpPr>
          <p:nvPr/>
        </p:nvSpPr>
        <p:spPr bwMode="auto">
          <a:xfrm>
            <a:off x="6324600" y="3505200"/>
            <a:ext cx="914400" cy="381000"/>
          </a:xfrm>
          <a:prstGeom prst="rect">
            <a:avLst/>
          </a:prstGeom>
          <a:solidFill>
            <a:srgbClr val="FF9966"/>
          </a:solidFill>
          <a:ln w="9525">
            <a:solidFill>
              <a:schemeClr val="tx1"/>
            </a:solidFill>
            <a:miter lim="800000"/>
            <a:headEnd/>
            <a:tailEnd/>
          </a:ln>
        </p:spPr>
        <p:txBody>
          <a:bodyPr wrap="none" anchor="ctr"/>
          <a:lstStyle/>
          <a:p>
            <a:pPr algn="ctr"/>
            <a:r>
              <a:rPr lang="de-DE" sz="1600"/>
              <a:t>U</a:t>
            </a:r>
            <a:r>
              <a:rPr lang="de-DE" sz="1600" baseline="-25000"/>
              <a:t>2</a:t>
            </a:r>
            <a:endParaRPr lang="de-DE" sz="1600"/>
          </a:p>
        </p:txBody>
      </p:sp>
      <p:sp>
        <p:nvSpPr>
          <p:cNvPr id="372761" name="Line 25"/>
          <p:cNvSpPr>
            <a:spLocks noChangeShapeType="1"/>
          </p:cNvSpPr>
          <p:nvPr/>
        </p:nvSpPr>
        <p:spPr bwMode="auto">
          <a:xfrm flipV="1">
            <a:off x="6324600" y="3352800"/>
            <a:ext cx="0" cy="685800"/>
          </a:xfrm>
          <a:prstGeom prst="line">
            <a:avLst/>
          </a:prstGeom>
          <a:noFill/>
          <a:ln w="9525">
            <a:solidFill>
              <a:schemeClr val="tx1"/>
            </a:solidFill>
            <a:round/>
            <a:headEnd/>
            <a:tailEnd/>
          </a:ln>
        </p:spPr>
        <p:txBody>
          <a:bodyPr wrap="none" anchor="ctr"/>
          <a:lstStyle/>
          <a:p>
            <a:endParaRPr lang="en-US"/>
          </a:p>
        </p:txBody>
      </p:sp>
      <p:sp>
        <p:nvSpPr>
          <p:cNvPr id="372762" name="Text Box 26"/>
          <p:cNvSpPr txBox="1">
            <a:spLocks noChangeArrowheads="1"/>
          </p:cNvSpPr>
          <p:nvPr/>
        </p:nvSpPr>
        <p:spPr bwMode="auto">
          <a:xfrm>
            <a:off x="5715000" y="3276600"/>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72763" name="Line 27"/>
          <p:cNvSpPr>
            <a:spLocks noChangeShapeType="1"/>
          </p:cNvSpPr>
          <p:nvPr/>
        </p:nvSpPr>
        <p:spPr bwMode="auto">
          <a:xfrm>
            <a:off x="5791200" y="3581400"/>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72764" name="Line 28"/>
          <p:cNvSpPr>
            <a:spLocks noChangeShapeType="1"/>
          </p:cNvSpPr>
          <p:nvPr/>
        </p:nvSpPr>
        <p:spPr bwMode="auto">
          <a:xfrm flipV="1">
            <a:off x="4572000" y="2743200"/>
            <a:ext cx="0" cy="1295400"/>
          </a:xfrm>
          <a:prstGeom prst="line">
            <a:avLst/>
          </a:prstGeom>
          <a:noFill/>
          <a:ln w="9525">
            <a:solidFill>
              <a:schemeClr val="tx1"/>
            </a:solidFill>
            <a:round/>
            <a:headEnd/>
            <a:tailEnd/>
          </a:ln>
        </p:spPr>
        <p:txBody>
          <a:bodyPr wrap="none" anchor="ctr"/>
          <a:lstStyle/>
          <a:p>
            <a:endParaRPr lang="en-US"/>
          </a:p>
        </p:txBody>
      </p:sp>
      <p:sp>
        <p:nvSpPr>
          <p:cNvPr id="372765" name="Line 29"/>
          <p:cNvSpPr>
            <a:spLocks noChangeShapeType="1"/>
          </p:cNvSpPr>
          <p:nvPr/>
        </p:nvSpPr>
        <p:spPr bwMode="auto">
          <a:xfrm>
            <a:off x="1828800" y="3048000"/>
            <a:ext cx="762000" cy="0"/>
          </a:xfrm>
          <a:prstGeom prst="line">
            <a:avLst/>
          </a:prstGeom>
          <a:noFill/>
          <a:ln w="9525">
            <a:solidFill>
              <a:schemeClr val="tx1"/>
            </a:solidFill>
            <a:round/>
            <a:headEnd/>
            <a:tailEnd type="triangle" w="med" len="med"/>
          </a:ln>
        </p:spPr>
        <p:txBody>
          <a:bodyPr wrap="none" anchor="ctr"/>
          <a:lstStyle/>
          <a:p>
            <a:endParaRPr lang="en-US"/>
          </a:p>
        </p:txBody>
      </p:sp>
      <p:sp>
        <p:nvSpPr>
          <p:cNvPr id="372766" name="Line 30"/>
          <p:cNvSpPr>
            <a:spLocks noChangeShapeType="1"/>
          </p:cNvSpPr>
          <p:nvPr/>
        </p:nvSpPr>
        <p:spPr bwMode="auto">
          <a:xfrm>
            <a:off x="7696200" y="3276600"/>
            <a:ext cx="228600" cy="0"/>
          </a:xfrm>
          <a:prstGeom prst="line">
            <a:avLst/>
          </a:prstGeom>
          <a:noFill/>
          <a:ln w="9525">
            <a:solidFill>
              <a:schemeClr val="tx1"/>
            </a:solidFill>
            <a:prstDash val="dash"/>
            <a:round/>
            <a:headEnd/>
            <a:tailEnd/>
          </a:ln>
        </p:spPr>
        <p:txBody>
          <a:bodyPr wrap="none" anchor="ctr"/>
          <a:lstStyle/>
          <a:p>
            <a:endParaRPr lang="en-US"/>
          </a:p>
        </p:txBody>
      </p:sp>
      <p:sp>
        <p:nvSpPr>
          <p:cNvPr id="372767" name="Line 31"/>
          <p:cNvSpPr>
            <a:spLocks noChangeShapeType="1"/>
          </p:cNvSpPr>
          <p:nvPr/>
        </p:nvSpPr>
        <p:spPr bwMode="auto">
          <a:xfrm>
            <a:off x="7696200" y="3886200"/>
            <a:ext cx="228600" cy="0"/>
          </a:xfrm>
          <a:prstGeom prst="line">
            <a:avLst/>
          </a:prstGeom>
          <a:noFill/>
          <a:ln w="9525">
            <a:solidFill>
              <a:schemeClr val="tx1"/>
            </a:solidFill>
            <a:prstDash val="dash"/>
            <a:round/>
            <a:headEnd/>
            <a:tailEnd/>
          </a:ln>
        </p:spPr>
        <p:txBody>
          <a:bodyPr wrap="none" anchor="ctr"/>
          <a:lstStyle/>
          <a:p>
            <a:endParaRPr lang="en-US"/>
          </a:p>
        </p:txBody>
      </p:sp>
      <p:sp>
        <p:nvSpPr>
          <p:cNvPr id="372768" name="Line 32"/>
          <p:cNvSpPr>
            <a:spLocks noChangeShapeType="1"/>
          </p:cNvSpPr>
          <p:nvPr/>
        </p:nvSpPr>
        <p:spPr bwMode="auto">
          <a:xfrm>
            <a:off x="7696200" y="4495800"/>
            <a:ext cx="228600" cy="0"/>
          </a:xfrm>
          <a:prstGeom prst="line">
            <a:avLst/>
          </a:prstGeom>
          <a:noFill/>
          <a:ln w="9525">
            <a:solidFill>
              <a:schemeClr val="tx1"/>
            </a:solidFill>
            <a:prstDash val="dash"/>
            <a:round/>
            <a:headEnd/>
            <a:tailEnd/>
          </a:ln>
        </p:spPr>
        <p:txBody>
          <a:bodyPr wrap="none" anchor="ctr"/>
          <a:lstStyle/>
          <a:p>
            <a:endParaRPr lang="en-US"/>
          </a:p>
        </p:txBody>
      </p:sp>
      <p:sp>
        <p:nvSpPr>
          <p:cNvPr id="372769" name="Line 33"/>
          <p:cNvSpPr>
            <a:spLocks noChangeShapeType="1"/>
          </p:cNvSpPr>
          <p:nvPr/>
        </p:nvSpPr>
        <p:spPr bwMode="auto">
          <a:xfrm>
            <a:off x="7239000" y="3048000"/>
            <a:ext cx="457200" cy="0"/>
          </a:xfrm>
          <a:prstGeom prst="line">
            <a:avLst/>
          </a:prstGeom>
          <a:noFill/>
          <a:ln w="9525">
            <a:solidFill>
              <a:schemeClr val="tx1"/>
            </a:solidFill>
            <a:round/>
            <a:headEnd type="triangle" w="med" len="med"/>
            <a:tailEnd/>
          </a:ln>
        </p:spPr>
        <p:txBody>
          <a:bodyPr wrap="none" anchor="ctr"/>
          <a:lstStyle/>
          <a:p>
            <a:endParaRPr lang="en-US"/>
          </a:p>
        </p:txBody>
      </p:sp>
      <p:sp>
        <p:nvSpPr>
          <p:cNvPr id="372770" name="Text Box 34"/>
          <p:cNvSpPr txBox="1">
            <a:spLocks noChangeArrowheads="1"/>
          </p:cNvSpPr>
          <p:nvPr/>
        </p:nvSpPr>
        <p:spPr bwMode="auto">
          <a:xfrm>
            <a:off x="7162800" y="2743200"/>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72771" name="Line 35"/>
          <p:cNvSpPr>
            <a:spLocks noChangeShapeType="1"/>
          </p:cNvSpPr>
          <p:nvPr/>
        </p:nvSpPr>
        <p:spPr bwMode="auto">
          <a:xfrm flipV="1">
            <a:off x="7239000" y="2743200"/>
            <a:ext cx="0" cy="1295400"/>
          </a:xfrm>
          <a:prstGeom prst="line">
            <a:avLst/>
          </a:prstGeom>
          <a:noFill/>
          <a:ln w="9525">
            <a:solidFill>
              <a:schemeClr val="tx1"/>
            </a:solidFill>
            <a:round/>
            <a:headEnd/>
            <a:tailEnd/>
          </a:ln>
        </p:spPr>
        <p:txBody>
          <a:bodyPr wrap="none" anchor="ctr"/>
          <a:lstStyle/>
          <a:p>
            <a:endParaRPr lang="en-US"/>
          </a:p>
        </p:txBody>
      </p:sp>
      <p:sp>
        <p:nvSpPr>
          <p:cNvPr id="372772" name="Line 36"/>
          <p:cNvSpPr>
            <a:spLocks noChangeShapeType="1"/>
          </p:cNvSpPr>
          <p:nvPr/>
        </p:nvSpPr>
        <p:spPr bwMode="auto">
          <a:xfrm>
            <a:off x="7696200" y="3048000"/>
            <a:ext cx="228600" cy="0"/>
          </a:xfrm>
          <a:prstGeom prst="line">
            <a:avLst/>
          </a:prstGeom>
          <a:noFill/>
          <a:ln w="9525">
            <a:solidFill>
              <a:schemeClr val="tx1"/>
            </a:solidFill>
            <a:prstDash val="dash"/>
            <a:round/>
            <a:headEnd/>
            <a:tailEnd/>
          </a:ln>
        </p:spPr>
        <p:txBody>
          <a:bodyPr wrap="none" anchor="ctr"/>
          <a:lstStyle/>
          <a:p>
            <a:endParaRPr lang="en-US"/>
          </a:p>
        </p:txBody>
      </p:sp>
      <p:sp>
        <p:nvSpPr>
          <p:cNvPr id="372773" name="Line 37"/>
          <p:cNvSpPr>
            <a:spLocks noChangeShapeType="1"/>
          </p:cNvSpPr>
          <p:nvPr/>
        </p:nvSpPr>
        <p:spPr bwMode="auto">
          <a:xfrm flipV="1">
            <a:off x="2286000" y="2362200"/>
            <a:ext cx="0" cy="2286000"/>
          </a:xfrm>
          <a:prstGeom prst="line">
            <a:avLst/>
          </a:prstGeom>
          <a:noFill/>
          <a:ln w="19050">
            <a:solidFill>
              <a:schemeClr val="tx1"/>
            </a:solidFill>
            <a:prstDash val="dash"/>
            <a:round/>
            <a:headEnd/>
            <a:tailEnd/>
          </a:ln>
        </p:spPr>
        <p:txBody>
          <a:bodyPr wrap="none" anchor="ctr"/>
          <a:lstStyle/>
          <a:p>
            <a:endParaRPr lang="en-US"/>
          </a:p>
        </p:txBody>
      </p:sp>
      <p:sp>
        <p:nvSpPr>
          <p:cNvPr id="372774" name="Line 38"/>
          <p:cNvSpPr>
            <a:spLocks noChangeShapeType="1"/>
          </p:cNvSpPr>
          <p:nvPr/>
        </p:nvSpPr>
        <p:spPr bwMode="auto">
          <a:xfrm flipH="1">
            <a:off x="2286000" y="4648200"/>
            <a:ext cx="5410200" cy="0"/>
          </a:xfrm>
          <a:prstGeom prst="line">
            <a:avLst/>
          </a:prstGeom>
          <a:noFill/>
          <a:ln w="9525">
            <a:solidFill>
              <a:schemeClr val="tx1"/>
            </a:solidFill>
            <a:round/>
            <a:headEnd/>
            <a:tailEnd type="triangle" w="med" len="med"/>
          </a:ln>
        </p:spPr>
        <p:txBody>
          <a:bodyPr wrap="none" anchor="ctr"/>
          <a:lstStyle/>
          <a:p>
            <a:endParaRPr lang="en-US"/>
          </a:p>
        </p:txBody>
      </p:sp>
      <p:sp>
        <p:nvSpPr>
          <p:cNvPr id="372775" name="Text Box 39"/>
          <p:cNvSpPr txBox="1">
            <a:spLocks noChangeArrowheads="1"/>
          </p:cNvSpPr>
          <p:nvPr/>
        </p:nvSpPr>
        <p:spPr bwMode="auto">
          <a:xfrm>
            <a:off x="4419600" y="2133600"/>
            <a:ext cx="1312863" cy="336550"/>
          </a:xfrm>
          <a:prstGeom prst="rect">
            <a:avLst/>
          </a:prstGeom>
          <a:noFill/>
          <a:ln w="9525">
            <a:noFill/>
            <a:miter lim="800000"/>
            <a:headEnd/>
            <a:tailEnd/>
          </a:ln>
        </p:spPr>
        <p:txBody>
          <a:bodyPr wrap="none">
            <a:spAutoFit/>
          </a:bodyPr>
          <a:lstStyle/>
          <a:p>
            <a:pPr algn="ctr"/>
            <a:r>
              <a:rPr lang="de-DE" sz="1600"/>
              <a:t>SuperFrame</a:t>
            </a:r>
          </a:p>
        </p:txBody>
      </p:sp>
      <p:sp>
        <p:nvSpPr>
          <p:cNvPr id="372776" name="Line 40"/>
          <p:cNvSpPr>
            <a:spLocks noChangeShapeType="1"/>
          </p:cNvSpPr>
          <p:nvPr/>
        </p:nvSpPr>
        <p:spPr bwMode="auto">
          <a:xfrm flipH="1">
            <a:off x="2286000" y="2438400"/>
            <a:ext cx="5638800" cy="0"/>
          </a:xfrm>
          <a:prstGeom prst="line">
            <a:avLst/>
          </a:prstGeom>
          <a:noFill/>
          <a:ln w="12700">
            <a:solidFill>
              <a:schemeClr val="tx1"/>
            </a:solidFill>
            <a:prstDash val="dash"/>
            <a:round/>
            <a:headEnd/>
            <a:tailEnd type="triangle" w="med" len="med"/>
          </a:ln>
        </p:spPr>
        <p:txBody>
          <a:bodyPr wrap="none" anchor="ctr"/>
          <a:lstStyle/>
          <a:p>
            <a:endParaRPr lang="en-US"/>
          </a:p>
        </p:txBody>
      </p:sp>
      <p:sp>
        <p:nvSpPr>
          <p:cNvPr id="372777" name="Text Box 41"/>
          <p:cNvSpPr txBox="1">
            <a:spLocks noChangeArrowheads="1"/>
          </p:cNvSpPr>
          <p:nvPr/>
        </p:nvSpPr>
        <p:spPr bwMode="auto">
          <a:xfrm>
            <a:off x="2133600" y="1981200"/>
            <a:ext cx="319088" cy="336550"/>
          </a:xfrm>
          <a:prstGeom prst="rect">
            <a:avLst/>
          </a:prstGeom>
          <a:noFill/>
          <a:ln w="9525">
            <a:noFill/>
            <a:miter lim="800000"/>
            <a:headEnd/>
            <a:tailEnd/>
          </a:ln>
        </p:spPr>
        <p:txBody>
          <a:bodyPr wrap="none">
            <a:spAutoFit/>
          </a:bodyPr>
          <a:lstStyle/>
          <a:p>
            <a:pPr algn="ctr"/>
            <a:r>
              <a:rPr lang="de-DE" sz="1600"/>
              <a:t>t</a:t>
            </a:r>
            <a:r>
              <a:rPr lang="de-DE" sz="1600" baseline="-25000"/>
              <a:t>0</a:t>
            </a:r>
            <a:endParaRPr lang="de-DE" sz="1600"/>
          </a:p>
        </p:txBody>
      </p:sp>
      <p:sp>
        <p:nvSpPr>
          <p:cNvPr id="372778" name="Line 42"/>
          <p:cNvSpPr>
            <a:spLocks noChangeShapeType="1"/>
          </p:cNvSpPr>
          <p:nvPr/>
        </p:nvSpPr>
        <p:spPr bwMode="auto">
          <a:xfrm>
            <a:off x="7696200" y="4648200"/>
            <a:ext cx="228600" cy="0"/>
          </a:xfrm>
          <a:prstGeom prst="line">
            <a:avLst/>
          </a:prstGeom>
          <a:noFill/>
          <a:ln w="9525">
            <a:solidFill>
              <a:schemeClr val="tx1"/>
            </a:solidFill>
            <a:prstDash val="dash"/>
            <a:round/>
            <a:headEnd/>
            <a:tailEnd/>
          </a:ln>
        </p:spPr>
        <p:txBody>
          <a:bodyPr wrap="none" anchor="ctr"/>
          <a:lstStyle/>
          <a:p>
            <a:endParaRPr lang="en-US"/>
          </a:p>
        </p:txBody>
      </p:sp>
      <p:sp>
        <p:nvSpPr>
          <p:cNvPr id="372779" name="Text Box 43"/>
          <p:cNvSpPr txBox="1">
            <a:spLocks noChangeArrowheads="1"/>
          </p:cNvSpPr>
          <p:nvPr/>
        </p:nvSpPr>
        <p:spPr bwMode="auto">
          <a:xfrm>
            <a:off x="1143000" y="2667000"/>
            <a:ext cx="1447800" cy="336550"/>
          </a:xfrm>
          <a:prstGeom prst="rect">
            <a:avLst/>
          </a:prstGeom>
          <a:solidFill>
            <a:schemeClr val="bg1"/>
          </a:solidFill>
          <a:ln w="9525">
            <a:noFill/>
            <a:miter lim="800000"/>
            <a:headEnd/>
            <a:tailEnd/>
          </a:ln>
        </p:spPr>
        <p:txBody>
          <a:bodyPr>
            <a:spAutoFit/>
          </a:bodyPr>
          <a:lstStyle/>
          <a:p>
            <a:pPr algn="ctr"/>
            <a:r>
              <a:rPr lang="de-DE" sz="1600"/>
              <a:t>medium busy</a:t>
            </a:r>
          </a:p>
        </p:txBody>
      </p:sp>
      <p:sp>
        <p:nvSpPr>
          <p:cNvPr id="372780" name="Line 44"/>
          <p:cNvSpPr>
            <a:spLocks noChangeShapeType="1"/>
          </p:cNvSpPr>
          <p:nvPr/>
        </p:nvSpPr>
        <p:spPr bwMode="auto">
          <a:xfrm flipV="1">
            <a:off x="2590800" y="2362200"/>
            <a:ext cx="0" cy="1600200"/>
          </a:xfrm>
          <a:prstGeom prst="line">
            <a:avLst/>
          </a:prstGeom>
          <a:noFill/>
          <a:ln w="19050">
            <a:solidFill>
              <a:schemeClr val="tx1"/>
            </a:solidFill>
            <a:prstDash val="dash"/>
            <a:round/>
            <a:headEnd/>
            <a:tailEnd/>
          </a:ln>
        </p:spPr>
        <p:txBody>
          <a:bodyPr wrap="none" anchor="ctr"/>
          <a:lstStyle/>
          <a:p>
            <a:endParaRPr lang="en-US"/>
          </a:p>
        </p:txBody>
      </p:sp>
      <p:sp>
        <p:nvSpPr>
          <p:cNvPr id="372781" name="Text Box 45"/>
          <p:cNvSpPr txBox="1">
            <a:spLocks noChangeArrowheads="1"/>
          </p:cNvSpPr>
          <p:nvPr/>
        </p:nvSpPr>
        <p:spPr bwMode="auto">
          <a:xfrm>
            <a:off x="2438400" y="1981200"/>
            <a:ext cx="319088" cy="336550"/>
          </a:xfrm>
          <a:prstGeom prst="rect">
            <a:avLst/>
          </a:prstGeom>
          <a:noFill/>
          <a:ln w="9525">
            <a:noFill/>
            <a:miter lim="800000"/>
            <a:headEnd/>
            <a:tailEnd/>
          </a:ln>
        </p:spPr>
        <p:txBody>
          <a:bodyPr wrap="none">
            <a:spAutoFit/>
          </a:bodyPr>
          <a:lstStyle/>
          <a:p>
            <a:pPr algn="ctr"/>
            <a:r>
              <a:rPr lang="de-DE" sz="1600"/>
              <a:t>t</a:t>
            </a:r>
            <a:r>
              <a:rPr lang="de-DE" sz="1600" baseline="-25000"/>
              <a:t>1</a:t>
            </a:r>
            <a:endParaRPr lang="de-DE" sz="1600"/>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Grp="1" noChangeArrowheads="1"/>
          </p:cNvSpPr>
          <p:nvPr>
            <p:ph type="title"/>
          </p:nvPr>
        </p:nvSpPr>
        <p:spPr/>
        <p:txBody>
          <a:bodyPr/>
          <a:lstStyle/>
          <a:p>
            <a:pPr eaLnBrk="1" hangingPunct="1"/>
            <a:r>
              <a:rPr lang="de-DE" smtClean="0"/>
              <a:t>DFWMAC-PCF 2</a:t>
            </a:r>
          </a:p>
        </p:txBody>
      </p:sp>
      <p:sp>
        <p:nvSpPr>
          <p:cNvPr id="374786" name="Text Box 3"/>
          <p:cNvSpPr txBox="1">
            <a:spLocks noChangeArrowheads="1"/>
          </p:cNvSpPr>
          <p:nvPr/>
        </p:nvSpPr>
        <p:spPr bwMode="auto">
          <a:xfrm>
            <a:off x="7759700" y="4191000"/>
            <a:ext cx="241300" cy="336550"/>
          </a:xfrm>
          <a:prstGeom prst="rect">
            <a:avLst/>
          </a:prstGeom>
          <a:noFill/>
          <a:ln w="9525">
            <a:noFill/>
            <a:miter lim="800000"/>
            <a:headEnd/>
            <a:tailEnd/>
          </a:ln>
        </p:spPr>
        <p:txBody>
          <a:bodyPr wrap="none">
            <a:spAutoFit/>
          </a:bodyPr>
          <a:lstStyle/>
          <a:p>
            <a:pPr algn="ctr"/>
            <a:r>
              <a:rPr lang="de-DE" sz="1600"/>
              <a:t>t</a:t>
            </a:r>
          </a:p>
        </p:txBody>
      </p:sp>
      <p:sp>
        <p:nvSpPr>
          <p:cNvPr id="374787" name="Line 4"/>
          <p:cNvSpPr>
            <a:spLocks noChangeShapeType="1"/>
          </p:cNvSpPr>
          <p:nvPr/>
        </p:nvSpPr>
        <p:spPr bwMode="auto">
          <a:xfrm flipH="1" flipV="1">
            <a:off x="2743200" y="2438400"/>
            <a:ext cx="0" cy="685800"/>
          </a:xfrm>
          <a:prstGeom prst="line">
            <a:avLst/>
          </a:prstGeom>
          <a:noFill/>
          <a:ln w="9525">
            <a:solidFill>
              <a:schemeClr val="tx1"/>
            </a:solidFill>
            <a:round/>
            <a:headEnd/>
            <a:tailEnd/>
          </a:ln>
        </p:spPr>
        <p:txBody>
          <a:bodyPr wrap="none" anchor="ctr"/>
          <a:lstStyle/>
          <a:p>
            <a:endParaRPr lang="en-US"/>
          </a:p>
        </p:txBody>
      </p:sp>
      <p:sp>
        <p:nvSpPr>
          <p:cNvPr id="374788" name="Line 5"/>
          <p:cNvSpPr>
            <a:spLocks noChangeShapeType="1"/>
          </p:cNvSpPr>
          <p:nvPr/>
        </p:nvSpPr>
        <p:spPr bwMode="auto">
          <a:xfrm>
            <a:off x="2133600" y="4191000"/>
            <a:ext cx="5867400" cy="0"/>
          </a:xfrm>
          <a:prstGeom prst="line">
            <a:avLst/>
          </a:prstGeom>
          <a:noFill/>
          <a:ln w="9525">
            <a:solidFill>
              <a:schemeClr val="tx1"/>
            </a:solidFill>
            <a:round/>
            <a:headEnd/>
            <a:tailEnd type="triangle" w="med" len="med"/>
          </a:ln>
        </p:spPr>
        <p:txBody>
          <a:bodyPr wrap="none" anchor="ctr"/>
          <a:lstStyle/>
          <a:p>
            <a:endParaRPr lang="en-US"/>
          </a:p>
        </p:txBody>
      </p:sp>
      <p:sp>
        <p:nvSpPr>
          <p:cNvPr id="374789" name="Text Box 6"/>
          <p:cNvSpPr txBox="1">
            <a:spLocks noChangeArrowheads="1"/>
          </p:cNvSpPr>
          <p:nvPr/>
        </p:nvSpPr>
        <p:spPr bwMode="auto">
          <a:xfrm>
            <a:off x="990600" y="3962400"/>
            <a:ext cx="928688" cy="581025"/>
          </a:xfrm>
          <a:prstGeom prst="rect">
            <a:avLst/>
          </a:prstGeom>
          <a:noFill/>
          <a:ln w="9525">
            <a:noFill/>
            <a:miter lim="800000"/>
            <a:headEnd/>
            <a:tailEnd/>
          </a:ln>
        </p:spPr>
        <p:txBody>
          <a:bodyPr wrap="none">
            <a:spAutoFit/>
          </a:bodyPr>
          <a:lstStyle/>
          <a:p>
            <a:pPr algn="ctr"/>
            <a:r>
              <a:rPr lang="de-DE" sz="1600"/>
              <a:t>stations‘</a:t>
            </a:r>
          </a:p>
          <a:p>
            <a:pPr algn="ctr"/>
            <a:r>
              <a:rPr lang="de-DE" sz="1600"/>
              <a:t>NAV</a:t>
            </a:r>
          </a:p>
        </p:txBody>
      </p:sp>
      <p:sp>
        <p:nvSpPr>
          <p:cNvPr id="374790" name="Text Box 7"/>
          <p:cNvSpPr txBox="1">
            <a:spLocks noChangeArrowheads="1"/>
          </p:cNvSpPr>
          <p:nvPr/>
        </p:nvSpPr>
        <p:spPr bwMode="auto">
          <a:xfrm>
            <a:off x="990600" y="3352800"/>
            <a:ext cx="915988" cy="581025"/>
          </a:xfrm>
          <a:prstGeom prst="rect">
            <a:avLst/>
          </a:prstGeom>
          <a:noFill/>
          <a:ln w="9525">
            <a:noFill/>
            <a:miter lim="800000"/>
            <a:headEnd/>
            <a:tailEnd/>
          </a:ln>
        </p:spPr>
        <p:txBody>
          <a:bodyPr wrap="none">
            <a:spAutoFit/>
          </a:bodyPr>
          <a:lstStyle/>
          <a:p>
            <a:pPr algn="ctr"/>
            <a:r>
              <a:rPr lang="de-DE" sz="1600"/>
              <a:t>wireless</a:t>
            </a:r>
          </a:p>
          <a:p>
            <a:pPr algn="ctr"/>
            <a:r>
              <a:rPr lang="de-DE" sz="1600"/>
              <a:t>stations</a:t>
            </a:r>
          </a:p>
        </p:txBody>
      </p:sp>
      <p:sp>
        <p:nvSpPr>
          <p:cNvPr id="374791" name="Text Box 8"/>
          <p:cNvSpPr txBox="1">
            <a:spLocks noChangeArrowheads="1"/>
          </p:cNvSpPr>
          <p:nvPr/>
        </p:nvSpPr>
        <p:spPr bwMode="auto">
          <a:xfrm>
            <a:off x="990600" y="2743200"/>
            <a:ext cx="1200150" cy="581025"/>
          </a:xfrm>
          <a:prstGeom prst="rect">
            <a:avLst/>
          </a:prstGeom>
          <a:noFill/>
          <a:ln w="9525">
            <a:noFill/>
            <a:miter lim="800000"/>
            <a:headEnd/>
            <a:tailEnd/>
          </a:ln>
        </p:spPr>
        <p:txBody>
          <a:bodyPr wrap="none">
            <a:spAutoFit/>
          </a:bodyPr>
          <a:lstStyle/>
          <a:p>
            <a:pPr algn="ctr"/>
            <a:r>
              <a:rPr lang="de-DE" sz="1600"/>
              <a:t>point </a:t>
            </a:r>
          </a:p>
          <a:p>
            <a:pPr algn="ctr"/>
            <a:r>
              <a:rPr lang="de-DE" sz="1600"/>
              <a:t>coordinator</a:t>
            </a:r>
          </a:p>
        </p:txBody>
      </p:sp>
      <p:sp>
        <p:nvSpPr>
          <p:cNvPr id="374792" name="Line 9"/>
          <p:cNvSpPr>
            <a:spLocks noChangeShapeType="1"/>
          </p:cNvSpPr>
          <p:nvPr/>
        </p:nvSpPr>
        <p:spPr bwMode="auto">
          <a:xfrm>
            <a:off x="2133600" y="3581400"/>
            <a:ext cx="5867400" cy="0"/>
          </a:xfrm>
          <a:prstGeom prst="line">
            <a:avLst/>
          </a:prstGeom>
          <a:noFill/>
          <a:ln w="9525">
            <a:solidFill>
              <a:schemeClr val="tx1"/>
            </a:solidFill>
            <a:round/>
            <a:headEnd/>
            <a:tailEnd type="triangle" w="med" len="med"/>
          </a:ln>
        </p:spPr>
        <p:txBody>
          <a:bodyPr wrap="none" anchor="ctr"/>
          <a:lstStyle/>
          <a:p>
            <a:endParaRPr lang="en-US"/>
          </a:p>
        </p:txBody>
      </p:sp>
      <p:sp>
        <p:nvSpPr>
          <p:cNvPr id="374793" name="Line 10"/>
          <p:cNvSpPr>
            <a:spLocks noChangeShapeType="1"/>
          </p:cNvSpPr>
          <p:nvPr/>
        </p:nvSpPr>
        <p:spPr bwMode="auto">
          <a:xfrm>
            <a:off x="2133600" y="2971800"/>
            <a:ext cx="5867400" cy="0"/>
          </a:xfrm>
          <a:prstGeom prst="line">
            <a:avLst/>
          </a:prstGeom>
          <a:noFill/>
          <a:ln w="9525">
            <a:solidFill>
              <a:schemeClr val="tx1"/>
            </a:solidFill>
            <a:round/>
            <a:headEnd/>
            <a:tailEnd type="triangle" w="med" len="med"/>
          </a:ln>
        </p:spPr>
        <p:txBody>
          <a:bodyPr wrap="none" anchor="ctr"/>
          <a:lstStyle/>
          <a:p>
            <a:endParaRPr lang="en-US"/>
          </a:p>
        </p:txBody>
      </p:sp>
      <p:sp>
        <p:nvSpPr>
          <p:cNvPr id="374794" name="Line 11"/>
          <p:cNvSpPr>
            <a:spLocks noChangeShapeType="1"/>
          </p:cNvSpPr>
          <p:nvPr/>
        </p:nvSpPr>
        <p:spPr bwMode="auto">
          <a:xfrm flipV="1">
            <a:off x="2209800" y="2438400"/>
            <a:ext cx="0" cy="685800"/>
          </a:xfrm>
          <a:prstGeom prst="line">
            <a:avLst/>
          </a:prstGeom>
          <a:noFill/>
          <a:ln w="9525">
            <a:solidFill>
              <a:schemeClr val="tx1"/>
            </a:solidFill>
            <a:round/>
            <a:headEnd/>
            <a:tailEnd/>
          </a:ln>
        </p:spPr>
        <p:txBody>
          <a:bodyPr wrap="none" anchor="ctr"/>
          <a:lstStyle/>
          <a:p>
            <a:endParaRPr lang="en-US"/>
          </a:p>
        </p:txBody>
      </p:sp>
      <p:sp>
        <p:nvSpPr>
          <p:cNvPr id="374795" name="Rectangle 12"/>
          <p:cNvSpPr>
            <a:spLocks noChangeArrowheads="1"/>
          </p:cNvSpPr>
          <p:nvPr/>
        </p:nvSpPr>
        <p:spPr bwMode="auto">
          <a:xfrm>
            <a:off x="2209800" y="2590800"/>
            <a:ext cx="533400" cy="381000"/>
          </a:xfrm>
          <a:prstGeom prst="rect">
            <a:avLst/>
          </a:prstGeom>
          <a:solidFill>
            <a:srgbClr val="F4EE00"/>
          </a:solidFill>
          <a:ln w="9525">
            <a:solidFill>
              <a:schemeClr val="tx1"/>
            </a:solidFill>
            <a:miter lim="800000"/>
            <a:headEnd/>
            <a:tailEnd/>
          </a:ln>
        </p:spPr>
        <p:txBody>
          <a:bodyPr wrap="none" anchor="ctr"/>
          <a:lstStyle/>
          <a:p>
            <a:pPr algn="ctr"/>
            <a:r>
              <a:rPr lang="de-DE" sz="1600"/>
              <a:t>D</a:t>
            </a:r>
            <a:r>
              <a:rPr lang="de-DE" sz="1600" baseline="-25000"/>
              <a:t>3</a:t>
            </a:r>
            <a:endParaRPr lang="de-DE" sz="1600"/>
          </a:p>
        </p:txBody>
      </p:sp>
      <p:sp>
        <p:nvSpPr>
          <p:cNvPr id="374796" name="Rectangle 13"/>
          <p:cNvSpPr>
            <a:spLocks noChangeArrowheads="1"/>
          </p:cNvSpPr>
          <p:nvPr/>
        </p:nvSpPr>
        <p:spPr bwMode="auto">
          <a:xfrm>
            <a:off x="2209800" y="3962400"/>
            <a:ext cx="4191000" cy="228600"/>
          </a:xfrm>
          <a:prstGeom prst="rect">
            <a:avLst/>
          </a:prstGeom>
          <a:solidFill>
            <a:srgbClr val="66FF66"/>
          </a:solidFill>
          <a:ln w="9525">
            <a:solidFill>
              <a:schemeClr val="tx1"/>
            </a:solidFill>
            <a:miter lim="800000"/>
            <a:headEnd/>
            <a:tailEnd/>
          </a:ln>
        </p:spPr>
        <p:txBody>
          <a:bodyPr wrap="none" anchor="ctr"/>
          <a:lstStyle/>
          <a:p>
            <a:pPr algn="ctr"/>
            <a:r>
              <a:rPr lang="de-DE" sz="1600"/>
              <a:t>NAV</a:t>
            </a:r>
          </a:p>
        </p:txBody>
      </p:sp>
      <p:sp>
        <p:nvSpPr>
          <p:cNvPr id="374797" name="Line 14"/>
          <p:cNvSpPr>
            <a:spLocks noChangeShapeType="1"/>
          </p:cNvSpPr>
          <p:nvPr/>
        </p:nvSpPr>
        <p:spPr bwMode="auto">
          <a:xfrm>
            <a:off x="2057400" y="2743200"/>
            <a:ext cx="152400" cy="0"/>
          </a:xfrm>
          <a:prstGeom prst="line">
            <a:avLst/>
          </a:prstGeom>
          <a:noFill/>
          <a:ln w="9525">
            <a:solidFill>
              <a:schemeClr val="tx1"/>
            </a:solidFill>
            <a:round/>
            <a:headEnd/>
            <a:tailEnd type="triangle" w="med" len="med"/>
          </a:ln>
        </p:spPr>
        <p:txBody>
          <a:bodyPr wrap="none" anchor="ctr"/>
          <a:lstStyle/>
          <a:p>
            <a:endParaRPr lang="en-US"/>
          </a:p>
        </p:txBody>
      </p:sp>
      <p:sp>
        <p:nvSpPr>
          <p:cNvPr id="374798" name="Line 15"/>
          <p:cNvSpPr>
            <a:spLocks noChangeShapeType="1"/>
          </p:cNvSpPr>
          <p:nvPr/>
        </p:nvSpPr>
        <p:spPr bwMode="auto">
          <a:xfrm>
            <a:off x="2743200" y="2743200"/>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74799" name="Text Box 16"/>
          <p:cNvSpPr txBox="1">
            <a:spLocks noChangeArrowheads="1"/>
          </p:cNvSpPr>
          <p:nvPr/>
        </p:nvSpPr>
        <p:spPr bwMode="auto">
          <a:xfrm>
            <a:off x="2667000" y="2438400"/>
            <a:ext cx="635000" cy="336550"/>
          </a:xfrm>
          <a:prstGeom prst="rect">
            <a:avLst/>
          </a:prstGeom>
          <a:noFill/>
          <a:ln w="9525">
            <a:noFill/>
            <a:miter lim="800000"/>
            <a:headEnd/>
            <a:tailEnd/>
          </a:ln>
        </p:spPr>
        <p:txBody>
          <a:bodyPr wrap="none">
            <a:spAutoFit/>
          </a:bodyPr>
          <a:lstStyle/>
          <a:p>
            <a:pPr algn="ctr"/>
            <a:r>
              <a:rPr lang="de-DE" sz="1600"/>
              <a:t>PIFS</a:t>
            </a:r>
          </a:p>
        </p:txBody>
      </p:sp>
      <p:sp>
        <p:nvSpPr>
          <p:cNvPr id="374800" name="Line 17"/>
          <p:cNvSpPr>
            <a:spLocks noChangeShapeType="1"/>
          </p:cNvSpPr>
          <p:nvPr/>
        </p:nvSpPr>
        <p:spPr bwMode="auto">
          <a:xfrm flipH="1" flipV="1">
            <a:off x="3962400" y="2438400"/>
            <a:ext cx="0" cy="990600"/>
          </a:xfrm>
          <a:prstGeom prst="line">
            <a:avLst/>
          </a:prstGeom>
          <a:noFill/>
          <a:ln w="9525">
            <a:solidFill>
              <a:schemeClr val="tx1"/>
            </a:solidFill>
            <a:round/>
            <a:headEnd/>
            <a:tailEnd/>
          </a:ln>
        </p:spPr>
        <p:txBody>
          <a:bodyPr wrap="none" anchor="ctr"/>
          <a:lstStyle/>
          <a:p>
            <a:endParaRPr lang="en-US"/>
          </a:p>
        </p:txBody>
      </p:sp>
      <p:sp>
        <p:nvSpPr>
          <p:cNvPr id="374801" name="Line 18"/>
          <p:cNvSpPr>
            <a:spLocks noChangeShapeType="1"/>
          </p:cNvSpPr>
          <p:nvPr/>
        </p:nvSpPr>
        <p:spPr bwMode="auto">
          <a:xfrm flipV="1">
            <a:off x="3276600" y="2438400"/>
            <a:ext cx="0" cy="685800"/>
          </a:xfrm>
          <a:prstGeom prst="line">
            <a:avLst/>
          </a:prstGeom>
          <a:noFill/>
          <a:ln w="9525">
            <a:solidFill>
              <a:schemeClr val="tx1"/>
            </a:solidFill>
            <a:round/>
            <a:headEnd/>
            <a:tailEnd/>
          </a:ln>
        </p:spPr>
        <p:txBody>
          <a:bodyPr wrap="none" anchor="ctr"/>
          <a:lstStyle/>
          <a:p>
            <a:endParaRPr lang="en-US"/>
          </a:p>
        </p:txBody>
      </p:sp>
      <p:sp>
        <p:nvSpPr>
          <p:cNvPr id="374802" name="Rectangle 19"/>
          <p:cNvSpPr>
            <a:spLocks noChangeArrowheads="1"/>
          </p:cNvSpPr>
          <p:nvPr/>
        </p:nvSpPr>
        <p:spPr bwMode="auto">
          <a:xfrm>
            <a:off x="3276600" y="2590800"/>
            <a:ext cx="685800" cy="381000"/>
          </a:xfrm>
          <a:prstGeom prst="rect">
            <a:avLst/>
          </a:prstGeom>
          <a:solidFill>
            <a:srgbClr val="F4EE00"/>
          </a:solidFill>
          <a:ln w="9525">
            <a:solidFill>
              <a:schemeClr val="tx1"/>
            </a:solidFill>
            <a:miter lim="800000"/>
            <a:headEnd/>
            <a:tailEnd/>
          </a:ln>
        </p:spPr>
        <p:txBody>
          <a:bodyPr wrap="none" anchor="ctr"/>
          <a:lstStyle/>
          <a:p>
            <a:pPr algn="ctr"/>
            <a:r>
              <a:rPr lang="de-DE" sz="1600"/>
              <a:t>D</a:t>
            </a:r>
            <a:r>
              <a:rPr lang="de-DE" sz="1600" baseline="-25000"/>
              <a:t>4</a:t>
            </a:r>
            <a:endParaRPr lang="de-DE" sz="1600"/>
          </a:p>
        </p:txBody>
      </p:sp>
      <p:sp>
        <p:nvSpPr>
          <p:cNvPr id="374803" name="Rectangle 20"/>
          <p:cNvSpPr>
            <a:spLocks noChangeArrowheads="1"/>
          </p:cNvSpPr>
          <p:nvPr/>
        </p:nvSpPr>
        <p:spPr bwMode="auto">
          <a:xfrm>
            <a:off x="4495800" y="3200400"/>
            <a:ext cx="762000" cy="381000"/>
          </a:xfrm>
          <a:prstGeom prst="rect">
            <a:avLst/>
          </a:prstGeom>
          <a:solidFill>
            <a:srgbClr val="FF9966"/>
          </a:solidFill>
          <a:ln w="9525">
            <a:solidFill>
              <a:schemeClr val="tx1"/>
            </a:solidFill>
            <a:miter lim="800000"/>
            <a:headEnd/>
            <a:tailEnd/>
          </a:ln>
        </p:spPr>
        <p:txBody>
          <a:bodyPr wrap="none" anchor="ctr"/>
          <a:lstStyle/>
          <a:p>
            <a:pPr algn="ctr"/>
            <a:r>
              <a:rPr lang="de-DE" sz="1600"/>
              <a:t>U</a:t>
            </a:r>
            <a:r>
              <a:rPr lang="de-DE" sz="1600" baseline="-25000"/>
              <a:t>4</a:t>
            </a:r>
            <a:endParaRPr lang="de-DE" sz="1600"/>
          </a:p>
        </p:txBody>
      </p:sp>
      <p:sp>
        <p:nvSpPr>
          <p:cNvPr id="374804" name="Line 21"/>
          <p:cNvSpPr>
            <a:spLocks noChangeShapeType="1"/>
          </p:cNvSpPr>
          <p:nvPr/>
        </p:nvSpPr>
        <p:spPr bwMode="auto">
          <a:xfrm flipV="1">
            <a:off x="4495800" y="3048000"/>
            <a:ext cx="0" cy="685800"/>
          </a:xfrm>
          <a:prstGeom prst="line">
            <a:avLst/>
          </a:prstGeom>
          <a:noFill/>
          <a:ln w="9525">
            <a:solidFill>
              <a:schemeClr val="tx1"/>
            </a:solidFill>
            <a:round/>
            <a:headEnd/>
            <a:tailEnd/>
          </a:ln>
        </p:spPr>
        <p:txBody>
          <a:bodyPr wrap="none" anchor="ctr"/>
          <a:lstStyle/>
          <a:p>
            <a:endParaRPr lang="en-US"/>
          </a:p>
        </p:txBody>
      </p:sp>
      <p:sp>
        <p:nvSpPr>
          <p:cNvPr id="374805" name="Text Box 22"/>
          <p:cNvSpPr txBox="1">
            <a:spLocks noChangeArrowheads="1"/>
          </p:cNvSpPr>
          <p:nvPr/>
        </p:nvSpPr>
        <p:spPr bwMode="auto">
          <a:xfrm>
            <a:off x="3886200" y="2971800"/>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74806" name="Line 23"/>
          <p:cNvSpPr>
            <a:spLocks noChangeShapeType="1"/>
          </p:cNvSpPr>
          <p:nvPr/>
        </p:nvSpPr>
        <p:spPr bwMode="auto">
          <a:xfrm>
            <a:off x="3962400" y="3276600"/>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74807" name="Line 24"/>
          <p:cNvSpPr>
            <a:spLocks noChangeShapeType="1"/>
          </p:cNvSpPr>
          <p:nvPr/>
        </p:nvSpPr>
        <p:spPr bwMode="auto">
          <a:xfrm flipH="1" flipV="1">
            <a:off x="5257800" y="2438400"/>
            <a:ext cx="0" cy="1295400"/>
          </a:xfrm>
          <a:prstGeom prst="line">
            <a:avLst/>
          </a:prstGeom>
          <a:noFill/>
          <a:ln w="9525">
            <a:solidFill>
              <a:schemeClr val="tx1"/>
            </a:solidFill>
            <a:round/>
            <a:headEnd/>
            <a:tailEnd/>
          </a:ln>
        </p:spPr>
        <p:txBody>
          <a:bodyPr wrap="none" anchor="ctr"/>
          <a:lstStyle/>
          <a:p>
            <a:endParaRPr lang="en-US"/>
          </a:p>
        </p:txBody>
      </p:sp>
      <p:sp>
        <p:nvSpPr>
          <p:cNvPr id="374808" name="Line 25"/>
          <p:cNvSpPr>
            <a:spLocks noChangeShapeType="1"/>
          </p:cNvSpPr>
          <p:nvPr/>
        </p:nvSpPr>
        <p:spPr bwMode="auto">
          <a:xfrm>
            <a:off x="5257800" y="2743200"/>
            <a:ext cx="533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74809" name="Text Box 26"/>
          <p:cNvSpPr txBox="1">
            <a:spLocks noChangeArrowheads="1"/>
          </p:cNvSpPr>
          <p:nvPr/>
        </p:nvSpPr>
        <p:spPr bwMode="auto">
          <a:xfrm>
            <a:off x="5181600" y="2438400"/>
            <a:ext cx="635000" cy="336550"/>
          </a:xfrm>
          <a:prstGeom prst="rect">
            <a:avLst/>
          </a:prstGeom>
          <a:noFill/>
          <a:ln w="9525">
            <a:noFill/>
            <a:miter lim="800000"/>
            <a:headEnd/>
            <a:tailEnd/>
          </a:ln>
        </p:spPr>
        <p:txBody>
          <a:bodyPr wrap="none">
            <a:spAutoFit/>
          </a:bodyPr>
          <a:lstStyle/>
          <a:p>
            <a:pPr algn="ctr"/>
            <a:r>
              <a:rPr lang="de-DE" sz="1600"/>
              <a:t>SIFS</a:t>
            </a:r>
          </a:p>
        </p:txBody>
      </p:sp>
      <p:sp>
        <p:nvSpPr>
          <p:cNvPr id="374810" name="Line 27"/>
          <p:cNvSpPr>
            <a:spLocks noChangeShapeType="1"/>
          </p:cNvSpPr>
          <p:nvPr/>
        </p:nvSpPr>
        <p:spPr bwMode="auto">
          <a:xfrm flipV="1">
            <a:off x="5791200" y="2438400"/>
            <a:ext cx="0" cy="685800"/>
          </a:xfrm>
          <a:prstGeom prst="line">
            <a:avLst/>
          </a:prstGeom>
          <a:noFill/>
          <a:ln w="9525">
            <a:solidFill>
              <a:schemeClr val="tx1"/>
            </a:solidFill>
            <a:round/>
            <a:headEnd/>
            <a:tailEnd/>
          </a:ln>
        </p:spPr>
        <p:txBody>
          <a:bodyPr wrap="none" anchor="ctr"/>
          <a:lstStyle/>
          <a:p>
            <a:endParaRPr lang="en-US"/>
          </a:p>
        </p:txBody>
      </p:sp>
      <p:sp>
        <p:nvSpPr>
          <p:cNvPr id="374811" name="Rectangle 28"/>
          <p:cNvSpPr>
            <a:spLocks noChangeArrowheads="1"/>
          </p:cNvSpPr>
          <p:nvPr/>
        </p:nvSpPr>
        <p:spPr bwMode="auto">
          <a:xfrm>
            <a:off x="5791200" y="2590800"/>
            <a:ext cx="609600" cy="381000"/>
          </a:xfrm>
          <a:prstGeom prst="rect">
            <a:avLst/>
          </a:prstGeom>
          <a:solidFill>
            <a:srgbClr val="F4EE00"/>
          </a:solidFill>
          <a:ln w="9525">
            <a:solidFill>
              <a:schemeClr val="tx1"/>
            </a:solidFill>
            <a:miter lim="800000"/>
            <a:headEnd/>
            <a:tailEnd/>
          </a:ln>
        </p:spPr>
        <p:txBody>
          <a:bodyPr wrap="none" anchor="ctr"/>
          <a:lstStyle/>
          <a:p>
            <a:pPr algn="ctr"/>
            <a:r>
              <a:rPr lang="de-DE" sz="1600"/>
              <a:t>CF</a:t>
            </a:r>
            <a:r>
              <a:rPr lang="de-DE" sz="1600" baseline="-25000"/>
              <a:t>end</a:t>
            </a:r>
            <a:endParaRPr lang="de-DE" sz="1600"/>
          </a:p>
        </p:txBody>
      </p:sp>
      <p:sp>
        <p:nvSpPr>
          <p:cNvPr id="374812" name="Rectangle 29"/>
          <p:cNvSpPr>
            <a:spLocks noChangeArrowheads="1"/>
          </p:cNvSpPr>
          <p:nvPr/>
        </p:nvSpPr>
        <p:spPr bwMode="auto">
          <a:xfrm>
            <a:off x="6400800" y="3962400"/>
            <a:ext cx="381000" cy="228600"/>
          </a:xfrm>
          <a:prstGeom prst="rect">
            <a:avLst/>
          </a:prstGeom>
          <a:solidFill>
            <a:srgbClr val="A6C1F8"/>
          </a:solidFill>
          <a:ln w="9525">
            <a:solidFill>
              <a:schemeClr val="tx1"/>
            </a:solidFill>
            <a:miter lim="800000"/>
            <a:headEnd/>
            <a:tailEnd/>
          </a:ln>
        </p:spPr>
        <p:txBody>
          <a:bodyPr wrap="none" anchor="ctr"/>
          <a:lstStyle/>
          <a:p>
            <a:pPr algn="ctr"/>
            <a:endParaRPr lang="en-US" sz="1600"/>
          </a:p>
        </p:txBody>
      </p:sp>
      <p:sp>
        <p:nvSpPr>
          <p:cNvPr id="374813" name="Line 30"/>
          <p:cNvSpPr>
            <a:spLocks noChangeShapeType="1"/>
          </p:cNvSpPr>
          <p:nvPr/>
        </p:nvSpPr>
        <p:spPr bwMode="auto">
          <a:xfrm>
            <a:off x="1905000" y="2971800"/>
            <a:ext cx="228600" cy="0"/>
          </a:xfrm>
          <a:prstGeom prst="line">
            <a:avLst/>
          </a:prstGeom>
          <a:noFill/>
          <a:ln w="9525">
            <a:solidFill>
              <a:schemeClr val="tx1"/>
            </a:solidFill>
            <a:prstDash val="dash"/>
            <a:round/>
            <a:headEnd/>
            <a:tailEnd/>
          </a:ln>
        </p:spPr>
        <p:txBody>
          <a:bodyPr wrap="none" anchor="ctr"/>
          <a:lstStyle/>
          <a:p>
            <a:endParaRPr lang="en-US"/>
          </a:p>
        </p:txBody>
      </p:sp>
      <p:sp>
        <p:nvSpPr>
          <p:cNvPr id="374814" name="Line 31"/>
          <p:cNvSpPr>
            <a:spLocks noChangeShapeType="1"/>
          </p:cNvSpPr>
          <p:nvPr/>
        </p:nvSpPr>
        <p:spPr bwMode="auto">
          <a:xfrm>
            <a:off x="1905000" y="3581400"/>
            <a:ext cx="228600" cy="0"/>
          </a:xfrm>
          <a:prstGeom prst="line">
            <a:avLst/>
          </a:prstGeom>
          <a:noFill/>
          <a:ln w="9525">
            <a:solidFill>
              <a:schemeClr val="tx1"/>
            </a:solidFill>
            <a:prstDash val="dash"/>
            <a:round/>
            <a:headEnd/>
            <a:tailEnd/>
          </a:ln>
        </p:spPr>
        <p:txBody>
          <a:bodyPr wrap="none" anchor="ctr"/>
          <a:lstStyle/>
          <a:p>
            <a:endParaRPr lang="en-US"/>
          </a:p>
        </p:txBody>
      </p:sp>
      <p:sp>
        <p:nvSpPr>
          <p:cNvPr id="374815" name="Line 32"/>
          <p:cNvSpPr>
            <a:spLocks noChangeShapeType="1"/>
          </p:cNvSpPr>
          <p:nvPr/>
        </p:nvSpPr>
        <p:spPr bwMode="auto">
          <a:xfrm>
            <a:off x="1905000" y="4191000"/>
            <a:ext cx="228600" cy="0"/>
          </a:xfrm>
          <a:prstGeom prst="line">
            <a:avLst/>
          </a:prstGeom>
          <a:noFill/>
          <a:ln w="9525">
            <a:solidFill>
              <a:schemeClr val="tx1"/>
            </a:solidFill>
            <a:prstDash val="dash"/>
            <a:round/>
            <a:headEnd/>
            <a:tailEnd/>
          </a:ln>
        </p:spPr>
        <p:txBody>
          <a:bodyPr wrap="none" anchor="ctr"/>
          <a:lstStyle/>
          <a:p>
            <a:endParaRPr lang="en-US"/>
          </a:p>
        </p:txBody>
      </p:sp>
      <p:sp>
        <p:nvSpPr>
          <p:cNvPr id="374816" name="Line 33"/>
          <p:cNvSpPr>
            <a:spLocks noChangeShapeType="1"/>
          </p:cNvSpPr>
          <p:nvPr/>
        </p:nvSpPr>
        <p:spPr bwMode="auto">
          <a:xfrm flipV="1">
            <a:off x="7696200" y="2209800"/>
            <a:ext cx="0" cy="2209800"/>
          </a:xfrm>
          <a:prstGeom prst="line">
            <a:avLst/>
          </a:prstGeom>
          <a:noFill/>
          <a:ln w="19050">
            <a:solidFill>
              <a:schemeClr val="tx1"/>
            </a:solidFill>
            <a:prstDash val="dash"/>
            <a:round/>
            <a:headEnd/>
            <a:tailEnd/>
          </a:ln>
        </p:spPr>
        <p:txBody>
          <a:bodyPr wrap="none" anchor="ctr"/>
          <a:lstStyle/>
          <a:p>
            <a:endParaRPr lang="en-US"/>
          </a:p>
        </p:txBody>
      </p:sp>
      <p:sp>
        <p:nvSpPr>
          <p:cNvPr id="374817" name="Rectangle 34"/>
          <p:cNvSpPr>
            <a:spLocks noChangeArrowheads="1"/>
          </p:cNvSpPr>
          <p:nvPr/>
        </p:nvSpPr>
        <p:spPr bwMode="auto">
          <a:xfrm>
            <a:off x="7696200" y="3962400"/>
            <a:ext cx="152400" cy="228600"/>
          </a:xfrm>
          <a:prstGeom prst="rect">
            <a:avLst/>
          </a:prstGeom>
          <a:solidFill>
            <a:srgbClr val="66FF66"/>
          </a:solidFill>
          <a:ln w="9525">
            <a:solidFill>
              <a:schemeClr val="tx1"/>
            </a:solidFill>
            <a:miter lim="800000"/>
            <a:headEnd/>
            <a:tailEnd/>
          </a:ln>
        </p:spPr>
        <p:txBody>
          <a:bodyPr wrap="none" anchor="ctr"/>
          <a:lstStyle/>
          <a:p>
            <a:pPr algn="ctr"/>
            <a:endParaRPr lang="en-US" sz="1600"/>
          </a:p>
        </p:txBody>
      </p:sp>
      <p:sp>
        <p:nvSpPr>
          <p:cNvPr id="374818" name="Line 35"/>
          <p:cNvSpPr>
            <a:spLocks noChangeShapeType="1"/>
          </p:cNvSpPr>
          <p:nvPr/>
        </p:nvSpPr>
        <p:spPr bwMode="auto">
          <a:xfrm flipV="1">
            <a:off x="6400800" y="2362200"/>
            <a:ext cx="0" cy="2057400"/>
          </a:xfrm>
          <a:prstGeom prst="line">
            <a:avLst/>
          </a:prstGeom>
          <a:noFill/>
          <a:ln w="19050">
            <a:solidFill>
              <a:schemeClr val="tx1"/>
            </a:solidFill>
            <a:prstDash val="dash"/>
            <a:round/>
            <a:headEnd/>
            <a:tailEnd/>
          </a:ln>
        </p:spPr>
        <p:txBody>
          <a:bodyPr wrap="none" anchor="ctr"/>
          <a:lstStyle/>
          <a:p>
            <a:endParaRPr lang="en-US"/>
          </a:p>
        </p:txBody>
      </p:sp>
      <p:sp>
        <p:nvSpPr>
          <p:cNvPr id="374819" name="Text Box 36"/>
          <p:cNvSpPr txBox="1">
            <a:spLocks noChangeArrowheads="1"/>
          </p:cNvSpPr>
          <p:nvPr/>
        </p:nvSpPr>
        <p:spPr bwMode="auto">
          <a:xfrm>
            <a:off x="6553200" y="4267200"/>
            <a:ext cx="1120775" cy="581025"/>
          </a:xfrm>
          <a:prstGeom prst="rect">
            <a:avLst/>
          </a:prstGeom>
          <a:noFill/>
          <a:ln w="9525">
            <a:noFill/>
            <a:miter lim="800000"/>
            <a:headEnd/>
            <a:tailEnd/>
          </a:ln>
        </p:spPr>
        <p:txBody>
          <a:bodyPr wrap="none">
            <a:spAutoFit/>
          </a:bodyPr>
          <a:lstStyle/>
          <a:p>
            <a:pPr algn="ctr"/>
            <a:r>
              <a:rPr lang="de-DE" sz="1600"/>
              <a:t>contention</a:t>
            </a:r>
          </a:p>
          <a:p>
            <a:pPr algn="ctr"/>
            <a:r>
              <a:rPr lang="de-DE" sz="1600"/>
              <a:t>period</a:t>
            </a:r>
          </a:p>
        </p:txBody>
      </p:sp>
      <p:sp>
        <p:nvSpPr>
          <p:cNvPr id="374820" name="Line 37"/>
          <p:cNvSpPr>
            <a:spLocks noChangeShapeType="1"/>
          </p:cNvSpPr>
          <p:nvPr/>
        </p:nvSpPr>
        <p:spPr bwMode="auto">
          <a:xfrm>
            <a:off x="6400800" y="4343400"/>
            <a:ext cx="12954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74821" name="Text Box 38"/>
          <p:cNvSpPr txBox="1">
            <a:spLocks noChangeArrowheads="1"/>
          </p:cNvSpPr>
          <p:nvPr/>
        </p:nvSpPr>
        <p:spPr bwMode="auto">
          <a:xfrm>
            <a:off x="2819400" y="4191000"/>
            <a:ext cx="2149475" cy="336550"/>
          </a:xfrm>
          <a:prstGeom prst="rect">
            <a:avLst/>
          </a:prstGeom>
          <a:noFill/>
          <a:ln w="9525">
            <a:noFill/>
            <a:miter lim="800000"/>
            <a:headEnd/>
            <a:tailEnd/>
          </a:ln>
        </p:spPr>
        <p:txBody>
          <a:bodyPr wrap="none">
            <a:spAutoFit/>
          </a:bodyPr>
          <a:lstStyle/>
          <a:p>
            <a:pPr algn="ctr"/>
            <a:r>
              <a:rPr lang="de-DE" sz="1600"/>
              <a:t>contention free period</a:t>
            </a:r>
          </a:p>
        </p:txBody>
      </p:sp>
      <p:sp>
        <p:nvSpPr>
          <p:cNvPr id="374822" name="Line 39"/>
          <p:cNvSpPr>
            <a:spLocks noChangeShapeType="1"/>
          </p:cNvSpPr>
          <p:nvPr/>
        </p:nvSpPr>
        <p:spPr bwMode="auto">
          <a:xfrm>
            <a:off x="4876800" y="4343400"/>
            <a:ext cx="1524000" cy="0"/>
          </a:xfrm>
          <a:prstGeom prst="line">
            <a:avLst/>
          </a:prstGeom>
          <a:noFill/>
          <a:ln w="9525">
            <a:solidFill>
              <a:schemeClr val="tx1"/>
            </a:solidFill>
            <a:round/>
            <a:headEnd/>
            <a:tailEnd type="triangle" w="med" len="med"/>
          </a:ln>
        </p:spPr>
        <p:txBody>
          <a:bodyPr wrap="none" anchor="ctr"/>
          <a:lstStyle/>
          <a:p>
            <a:endParaRPr lang="en-US"/>
          </a:p>
        </p:txBody>
      </p:sp>
      <p:sp>
        <p:nvSpPr>
          <p:cNvPr id="374823" name="Line 40"/>
          <p:cNvSpPr>
            <a:spLocks noChangeShapeType="1"/>
          </p:cNvSpPr>
          <p:nvPr/>
        </p:nvSpPr>
        <p:spPr bwMode="auto">
          <a:xfrm flipH="1">
            <a:off x="2133600" y="4343400"/>
            <a:ext cx="685800" cy="0"/>
          </a:xfrm>
          <a:prstGeom prst="line">
            <a:avLst/>
          </a:prstGeom>
          <a:noFill/>
          <a:ln w="9525">
            <a:solidFill>
              <a:schemeClr val="tx1"/>
            </a:solidFill>
            <a:round/>
            <a:headEnd/>
            <a:tailEnd/>
          </a:ln>
        </p:spPr>
        <p:txBody>
          <a:bodyPr wrap="none" anchor="ctr"/>
          <a:lstStyle/>
          <a:p>
            <a:endParaRPr lang="en-US"/>
          </a:p>
        </p:txBody>
      </p:sp>
      <p:sp>
        <p:nvSpPr>
          <p:cNvPr id="374824" name="Line 41"/>
          <p:cNvSpPr>
            <a:spLocks noChangeShapeType="1"/>
          </p:cNvSpPr>
          <p:nvPr/>
        </p:nvSpPr>
        <p:spPr bwMode="auto">
          <a:xfrm>
            <a:off x="1905000" y="2286000"/>
            <a:ext cx="5791200" cy="0"/>
          </a:xfrm>
          <a:prstGeom prst="line">
            <a:avLst/>
          </a:prstGeom>
          <a:noFill/>
          <a:ln w="12700">
            <a:solidFill>
              <a:schemeClr val="tx1"/>
            </a:solidFill>
            <a:prstDash val="dash"/>
            <a:round/>
            <a:headEnd/>
            <a:tailEnd type="triangle" w="med" len="med"/>
          </a:ln>
        </p:spPr>
        <p:txBody>
          <a:bodyPr wrap="none" anchor="ctr"/>
          <a:lstStyle/>
          <a:p>
            <a:endParaRPr lang="en-US"/>
          </a:p>
        </p:txBody>
      </p:sp>
      <p:sp>
        <p:nvSpPr>
          <p:cNvPr id="374825" name="Line 42"/>
          <p:cNvSpPr>
            <a:spLocks noChangeShapeType="1"/>
          </p:cNvSpPr>
          <p:nvPr/>
        </p:nvSpPr>
        <p:spPr bwMode="auto">
          <a:xfrm>
            <a:off x="1905000" y="2743200"/>
            <a:ext cx="228600" cy="0"/>
          </a:xfrm>
          <a:prstGeom prst="line">
            <a:avLst/>
          </a:prstGeom>
          <a:noFill/>
          <a:ln w="9525">
            <a:solidFill>
              <a:schemeClr val="tx1"/>
            </a:solidFill>
            <a:prstDash val="dash"/>
            <a:round/>
            <a:headEnd/>
            <a:tailEnd/>
          </a:ln>
        </p:spPr>
        <p:txBody>
          <a:bodyPr wrap="none" anchor="ctr"/>
          <a:lstStyle/>
          <a:p>
            <a:endParaRPr lang="en-US"/>
          </a:p>
        </p:txBody>
      </p:sp>
      <p:sp>
        <p:nvSpPr>
          <p:cNvPr id="374826" name="Text Box 43"/>
          <p:cNvSpPr txBox="1">
            <a:spLocks noChangeArrowheads="1"/>
          </p:cNvSpPr>
          <p:nvPr/>
        </p:nvSpPr>
        <p:spPr bwMode="auto">
          <a:xfrm>
            <a:off x="6248400" y="1905000"/>
            <a:ext cx="319088" cy="336550"/>
          </a:xfrm>
          <a:prstGeom prst="rect">
            <a:avLst/>
          </a:prstGeom>
          <a:noFill/>
          <a:ln w="9525">
            <a:noFill/>
            <a:miter lim="800000"/>
            <a:headEnd/>
            <a:tailEnd/>
          </a:ln>
        </p:spPr>
        <p:txBody>
          <a:bodyPr wrap="none">
            <a:spAutoFit/>
          </a:bodyPr>
          <a:lstStyle/>
          <a:p>
            <a:pPr algn="ctr"/>
            <a:r>
              <a:rPr lang="de-DE" sz="1600"/>
              <a:t>t</a:t>
            </a:r>
            <a:r>
              <a:rPr lang="de-DE" sz="1600" baseline="-25000"/>
              <a:t>2</a:t>
            </a:r>
            <a:endParaRPr lang="de-DE" sz="1600"/>
          </a:p>
        </p:txBody>
      </p:sp>
      <p:sp>
        <p:nvSpPr>
          <p:cNvPr id="374827" name="Text Box 44"/>
          <p:cNvSpPr txBox="1">
            <a:spLocks noChangeArrowheads="1"/>
          </p:cNvSpPr>
          <p:nvPr/>
        </p:nvSpPr>
        <p:spPr bwMode="auto">
          <a:xfrm>
            <a:off x="6629400" y="1905000"/>
            <a:ext cx="319088" cy="336550"/>
          </a:xfrm>
          <a:prstGeom prst="rect">
            <a:avLst/>
          </a:prstGeom>
          <a:noFill/>
          <a:ln w="9525">
            <a:noFill/>
            <a:miter lim="800000"/>
            <a:headEnd/>
            <a:tailEnd/>
          </a:ln>
        </p:spPr>
        <p:txBody>
          <a:bodyPr wrap="none">
            <a:spAutoFit/>
          </a:bodyPr>
          <a:lstStyle/>
          <a:p>
            <a:pPr algn="ctr"/>
            <a:r>
              <a:rPr lang="de-DE" sz="1600"/>
              <a:t>t</a:t>
            </a:r>
            <a:r>
              <a:rPr lang="de-DE" sz="1600" baseline="-25000"/>
              <a:t>3</a:t>
            </a:r>
            <a:endParaRPr lang="de-DE" sz="1600"/>
          </a:p>
        </p:txBody>
      </p:sp>
      <p:sp>
        <p:nvSpPr>
          <p:cNvPr id="374828" name="Text Box 45"/>
          <p:cNvSpPr txBox="1">
            <a:spLocks noChangeArrowheads="1"/>
          </p:cNvSpPr>
          <p:nvPr/>
        </p:nvSpPr>
        <p:spPr bwMode="auto">
          <a:xfrm>
            <a:off x="7543800" y="1905000"/>
            <a:ext cx="319088" cy="336550"/>
          </a:xfrm>
          <a:prstGeom prst="rect">
            <a:avLst/>
          </a:prstGeom>
          <a:noFill/>
          <a:ln w="9525">
            <a:noFill/>
            <a:miter lim="800000"/>
            <a:headEnd/>
            <a:tailEnd/>
          </a:ln>
        </p:spPr>
        <p:txBody>
          <a:bodyPr wrap="none">
            <a:spAutoFit/>
          </a:bodyPr>
          <a:lstStyle/>
          <a:p>
            <a:pPr algn="ctr"/>
            <a:r>
              <a:rPr lang="de-DE" sz="1600"/>
              <a:t>t</a:t>
            </a:r>
            <a:r>
              <a:rPr lang="de-DE" sz="1600" baseline="-25000"/>
              <a:t>4</a:t>
            </a:r>
            <a:endParaRPr lang="de-DE" sz="1600"/>
          </a:p>
        </p:txBody>
      </p:sp>
      <p:sp>
        <p:nvSpPr>
          <p:cNvPr id="374829" name="Line 46"/>
          <p:cNvSpPr>
            <a:spLocks noChangeShapeType="1"/>
          </p:cNvSpPr>
          <p:nvPr/>
        </p:nvSpPr>
        <p:spPr bwMode="auto">
          <a:xfrm flipV="1">
            <a:off x="6781800" y="2362200"/>
            <a:ext cx="0" cy="1600200"/>
          </a:xfrm>
          <a:prstGeom prst="line">
            <a:avLst/>
          </a:prstGeom>
          <a:noFill/>
          <a:ln w="19050">
            <a:solidFill>
              <a:schemeClr val="tx1"/>
            </a:solidFill>
            <a:prstDash val="dash"/>
            <a:round/>
            <a:headEnd/>
            <a:tailEnd/>
          </a:ln>
        </p:spPr>
        <p:txBody>
          <a:bodyPr wrap="none" anchor="ctr"/>
          <a:lstStyle/>
          <a:p>
            <a:endParaRPr lang="en-US"/>
          </a:p>
        </p:txBody>
      </p:sp>
      <p:sp>
        <p:nvSpPr>
          <p:cNvPr id="374830" name="Line 47"/>
          <p:cNvSpPr>
            <a:spLocks noChangeShapeType="1"/>
          </p:cNvSpPr>
          <p:nvPr/>
        </p:nvSpPr>
        <p:spPr bwMode="auto">
          <a:xfrm>
            <a:off x="1905000" y="4343400"/>
            <a:ext cx="228600" cy="0"/>
          </a:xfrm>
          <a:prstGeom prst="line">
            <a:avLst/>
          </a:prstGeom>
          <a:noFill/>
          <a:ln w="9525">
            <a:solidFill>
              <a:schemeClr val="tx1"/>
            </a:solidFill>
            <a:prstDash val="dash"/>
            <a:round/>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2"/>
          <p:cNvSpPr>
            <a:spLocks noGrp="1" noChangeArrowheads="1"/>
          </p:cNvSpPr>
          <p:nvPr>
            <p:ph type="title"/>
          </p:nvPr>
        </p:nvSpPr>
        <p:spPr/>
        <p:txBody>
          <a:bodyPr/>
          <a:lstStyle/>
          <a:p>
            <a:pPr eaLnBrk="1" hangingPunct="1"/>
            <a:r>
              <a:rPr lang="en-US" smtClean="0"/>
              <a:t>Frame format</a:t>
            </a:r>
          </a:p>
        </p:txBody>
      </p:sp>
      <p:sp>
        <p:nvSpPr>
          <p:cNvPr id="376834" name="Rectangle 3"/>
          <p:cNvSpPr>
            <a:spLocks noGrp="1" noChangeArrowheads="1"/>
          </p:cNvSpPr>
          <p:nvPr>
            <p:ph idx="1"/>
          </p:nvPr>
        </p:nvSpPr>
        <p:spPr>
          <a:xfrm>
            <a:off x="468313" y="3270250"/>
            <a:ext cx="8207375" cy="2903538"/>
          </a:xfrm>
        </p:spPr>
        <p:txBody>
          <a:bodyPr/>
          <a:lstStyle/>
          <a:p>
            <a:pPr eaLnBrk="1" hangingPunct="1"/>
            <a:r>
              <a:rPr lang="en-US" smtClean="0"/>
              <a:t>Type</a:t>
            </a:r>
          </a:p>
          <a:p>
            <a:pPr lvl="1" eaLnBrk="1" hangingPunct="1"/>
            <a:r>
              <a:rPr lang="en-US" sz="1800" smtClean="0"/>
              <a:t>control frame, management frame, data frame</a:t>
            </a:r>
          </a:p>
          <a:p>
            <a:pPr eaLnBrk="1" hangingPunct="1"/>
            <a:r>
              <a:rPr lang="en-US" smtClean="0"/>
              <a:t>Sequence control</a:t>
            </a:r>
          </a:p>
          <a:p>
            <a:pPr lvl="1" eaLnBrk="1" hangingPunct="1"/>
            <a:r>
              <a:rPr lang="en-US" sz="1800" smtClean="0"/>
              <a:t>important against duplicated frames due to lost ACKs </a:t>
            </a:r>
          </a:p>
          <a:p>
            <a:pPr eaLnBrk="1" hangingPunct="1"/>
            <a:r>
              <a:rPr lang="en-US" smtClean="0"/>
              <a:t>Addresses</a:t>
            </a:r>
          </a:p>
          <a:p>
            <a:pPr lvl="1" eaLnBrk="1" hangingPunct="1"/>
            <a:r>
              <a:rPr lang="en-US" sz="1800" smtClean="0"/>
              <a:t>receiver, transmitter (physical), BSS identifier, sender (logical)</a:t>
            </a:r>
          </a:p>
          <a:p>
            <a:pPr eaLnBrk="1" hangingPunct="1"/>
            <a:r>
              <a:rPr lang="en-US" smtClean="0"/>
              <a:t>Miscellaneous</a:t>
            </a:r>
          </a:p>
          <a:p>
            <a:pPr lvl="1" eaLnBrk="1" hangingPunct="1"/>
            <a:r>
              <a:rPr lang="en-US" sz="1800" smtClean="0"/>
              <a:t>sending time, checksum, frame control, data</a:t>
            </a:r>
          </a:p>
        </p:txBody>
      </p:sp>
      <p:sp>
        <p:nvSpPr>
          <p:cNvPr id="376835" name="Rectangle 4"/>
          <p:cNvSpPr>
            <a:spLocks noChangeArrowheads="1"/>
          </p:cNvSpPr>
          <p:nvPr/>
        </p:nvSpPr>
        <p:spPr bwMode="auto">
          <a:xfrm>
            <a:off x="533400" y="1462088"/>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Frame</a:t>
            </a:r>
          </a:p>
          <a:p>
            <a:pPr algn="ctr"/>
            <a:r>
              <a:rPr lang="de-DE" sz="1600"/>
              <a:t>Control</a:t>
            </a:r>
          </a:p>
        </p:txBody>
      </p:sp>
      <p:sp>
        <p:nvSpPr>
          <p:cNvPr id="376836" name="Rectangle 5"/>
          <p:cNvSpPr>
            <a:spLocks noChangeArrowheads="1"/>
          </p:cNvSpPr>
          <p:nvPr/>
        </p:nvSpPr>
        <p:spPr bwMode="auto">
          <a:xfrm>
            <a:off x="1447800" y="1462088"/>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Duration</a:t>
            </a:r>
          </a:p>
          <a:p>
            <a:pPr algn="ctr"/>
            <a:r>
              <a:rPr lang="de-DE" sz="1600"/>
              <a:t>ID</a:t>
            </a:r>
          </a:p>
        </p:txBody>
      </p:sp>
      <p:sp>
        <p:nvSpPr>
          <p:cNvPr id="376837" name="Rectangle 6"/>
          <p:cNvSpPr>
            <a:spLocks noChangeArrowheads="1"/>
          </p:cNvSpPr>
          <p:nvPr/>
        </p:nvSpPr>
        <p:spPr bwMode="auto">
          <a:xfrm>
            <a:off x="2362200" y="1462088"/>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Address</a:t>
            </a:r>
          </a:p>
          <a:p>
            <a:pPr algn="ctr"/>
            <a:r>
              <a:rPr lang="de-DE" sz="1600"/>
              <a:t>1</a:t>
            </a:r>
          </a:p>
        </p:txBody>
      </p:sp>
      <p:sp>
        <p:nvSpPr>
          <p:cNvPr id="376838" name="Rectangle 7"/>
          <p:cNvSpPr>
            <a:spLocks noChangeArrowheads="1"/>
          </p:cNvSpPr>
          <p:nvPr/>
        </p:nvSpPr>
        <p:spPr bwMode="auto">
          <a:xfrm>
            <a:off x="3276600" y="1462088"/>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Address</a:t>
            </a:r>
          </a:p>
          <a:p>
            <a:pPr algn="ctr"/>
            <a:r>
              <a:rPr lang="de-DE" sz="1600"/>
              <a:t>2</a:t>
            </a:r>
          </a:p>
        </p:txBody>
      </p:sp>
      <p:sp>
        <p:nvSpPr>
          <p:cNvPr id="376839" name="Rectangle 8"/>
          <p:cNvSpPr>
            <a:spLocks noChangeArrowheads="1"/>
          </p:cNvSpPr>
          <p:nvPr/>
        </p:nvSpPr>
        <p:spPr bwMode="auto">
          <a:xfrm>
            <a:off x="4191000" y="1462088"/>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Address</a:t>
            </a:r>
          </a:p>
          <a:p>
            <a:pPr algn="ctr"/>
            <a:r>
              <a:rPr lang="de-DE" sz="1600"/>
              <a:t>3</a:t>
            </a:r>
          </a:p>
        </p:txBody>
      </p:sp>
      <p:sp>
        <p:nvSpPr>
          <p:cNvPr id="376840" name="Rectangle 9"/>
          <p:cNvSpPr>
            <a:spLocks noChangeArrowheads="1"/>
          </p:cNvSpPr>
          <p:nvPr/>
        </p:nvSpPr>
        <p:spPr bwMode="auto">
          <a:xfrm>
            <a:off x="5105400" y="1462088"/>
            <a:ext cx="990600" cy="533400"/>
          </a:xfrm>
          <a:prstGeom prst="rect">
            <a:avLst/>
          </a:prstGeom>
          <a:solidFill>
            <a:srgbClr val="A6C1F8"/>
          </a:solidFill>
          <a:ln w="9525">
            <a:solidFill>
              <a:schemeClr val="tx1"/>
            </a:solidFill>
            <a:miter lim="800000"/>
            <a:headEnd/>
            <a:tailEnd/>
          </a:ln>
        </p:spPr>
        <p:txBody>
          <a:bodyPr wrap="none" anchor="ctr"/>
          <a:lstStyle/>
          <a:p>
            <a:pPr algn="ctr"/>
            <a:r>
              <a:rPr lang="de-DE" sz="1600"/>
              <a:t>Sequence</a:t>
            </a:r>
          </a:p>
          <a:p>
            <a:pPr algn="ctr"/>
            <a:r>
              <a:rPr lang="de-DE" sz="1600"/>
              <a:t>Control</a:t>
            </a:r>
          </a:p>
        </p:txBody>
      </p:sp>
      <p:sp>
        <p:nvSpPr>
          <p:cNvPr id="376841" name="Rectangle 10"/>
          <p:cNvSpPr>
            <a:spLocks noChangeArrowheads="1"/>
          </p:cNvSpPr>
          <p:nvPr/>
        </p:nvSpPr>
        <p:spPr bwMode="auto">
          <a:xfrm>
            <a:off x="6096000" y="1462088"/>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Address</a:t>
            </a:r>
          </a:p>
          <a:p>
            <a:pPr algn="ctr"/>
            <a:r>
              <a:rPr lang="de-DE" sz="1600"/>
              <a:t>4</a:t>
            </a:r>
          </a:p>
        </p:txBody>
      </p:sp>
      <p:sp>
        <p:nvSpPr>
          <p:cNvPr id="376842" name="Rectangle 11"/>
          <p:cNvSpPr>
            <a:spLocks noChangeArrowheads="1"/>
          </p:cNvSpPr>
          <p:nvPr/>
        </p:nvSpPr>
        <p:spPr bwMode="auto">
          <a:xfrm>
            <a:off x="7010400" y="1462088"/>
            <a:ext cx="990600" cy="533400"/>
          </a:xfrm>
          <a:prstGeom prst="rect">
            <a:avLst/>
          </a:prstGeom>
          <a:solidFill>
            <a:srgbClr val="A6C1F8"/>
          </a:solidFill>
          <a:ln w="9525">
            <a:solidFill>
              <a:schemeClr val="tx1"/>
            </a:solidFill>
            <a:miter lim="800000"/>
            <a:headEnd/>
            <a:tailEnd/>
          </a:ln>
        </p:spPr>
        <p:txBody>
          <a:bodyPr wrap="none" anchor="ctr"/>
          <a:lstStyle/>
          <a:p>
            <a:pPr algn="ctr"/>
            <a:r>
              <a:rPr lang="de-DE" sz="1600"/>
              <a:t>Data</a:t>
            </a:r>
          </a:p>
        </p:txBody>
      </p:sp>
      <p:sp>
        <p:nvSpPr>
          <p:cNvPr id="376843" name="Rectangle 12"/>
          <p:cNvSpPr>
            <a:spLocks noChangeArrowheads="1"/>
          </p:cNvSpPr>
          <p:nvPr/>
        </p:nvSpPr>
        <p:spPr bwMode="auto">
          <a:xfrm>
            <a:off x="8001000" y="1462088"/>
            <a:ext cx="685800" cy="533400"/>
          </a:xfrm>
          <a:prstGeom prst="rect">
            <a:avLst/>
          </a:prstGeom>
          <a:solidFill>
            <a:srgbClr val="A6C1F8"/>
          </a:solidFill>
          <a:ln w="9525">
            <a:solidFill>
              <a:schemeClr val="tx1"/>
            </a:solidFill>
            <a:miter lim="800000"/>
            <a:headEnd/>
            <a:tailEnd/>
          </a:ln>
        </p:spPr>
        <p:txBody>
          <a:bodyPr wrap="none" anchor="ctr"/>
          <a:lstStyle/>
          <a:p>
            <a:pPr algn="ctr"/>
            <a:r>
              <a:rPr lang="de-DE" sz="1600"/>
              <a:t>CRC</a:t>
            </a:r>
          </a:p>
        </p:txBody>
      </p:sp>
      <p:sp>
        <p:nvSpPr>
          <p:cNvPr id="376844" name="Text Box 13"/>
          <p:cNvSpPr txBox="1">
            <a:spLocks noChangeArrowheads="1"/>
          </p:cNvSpPr>
          <p:nvPr/>
        </p:nvSpPr>
        <p:spPr bwMode="auto">
          <a:xfrm>
            <a:off x="898525" y="1141413"/>
            <a:ext cx="296863" cy="336550"/>
          </a:xfrm>
          <a:prstGeom prst="rect">
            <a:avLst/>
          </a:prstGeom>
          <a:noFill/>
          <a:ln w="9525">
            <a:noFill/>
            <a:miter lim="800000"/>
            <a:headEnd/>
            <a:tailEnd/>
          </a:ln>
        </p:spPr>
        <p:txBody>
          <a:bodyPr wrap="none">
            <a:spAutoFit/>
          </a:bodyPr>
          <a:lstStyle/>
          <a:p>
            <a:pPr algn="ctr"/>
            <a:r>
              <a:rPr lang="de-DE" sz="1600"/>
              <a:t>2</a:t>
            </a:r>
          </a:p>
        </p:txBody>
      </p:sp>
      <p:sp>
        <p:nvSpPr>
          <p:cNvPr id="376845" name="Text Box 14"/>
          <p:cNvSpPr txBox="1">
            <a:spLocks noChangeArrowheads="1"/>
          </p:cNvSpPr>
          <p:nvPr/>
        </p:nvSpPr>
        <p:spPr bwMode="auto">
          <a:xfrm>
            <a:off x="1752600" y="1157288"/>
            <a:ext cx="296863" cy="336550"/>
          </a:xfrm>
          <a:prstGeom prst="rect">
            <a:avLst/>
          </a:prstGeom>
          <a:noFill/>
          <a:ln w="9525">
            <a:noFill/>
            <a:miter lim="800000"/>
            <a:headEnd/>
            <a:tailEnd/>
          </a:ln>
        </p:spPr>
        <p:txBody>
          <a:bodyPr wrap="none">
            <a:spAutoFit/>
          </a:bodyPr>
          <a:lstStyle/>
          <a:p>
            <a:pPr algn="ctr"/>
            <a:r>
              <a:rPr lang="de-DE" sz="1600"/>
              <a:t>2</a:t>
            </a:r>
          </a:p>
        </p:txBody>
      </p:sp>
      <p:sp>
        <p:nvSpPr>
          <p:cNvPr id="376846" name="Text Box 15"/>
          <p:cNvSpPr txBox="1">
            <a:spLocks noChangeArrowheads="1"/>
          </p:cNvSpPr>
          <p:nvPr/>
        </p:nvSpPr>
        <p:spPr bwMode="auto">
          <a:xfrm>
            <a:off x="2667000" y="1157288"/>
            <a:ext cx="296863" cy="336550"/>
          </a:xfrm>
          <a:prstGeom prst="rect">
            <a:avLst/>
          </a:prstGeom>
          <a:noFill/>
          <a:ln w="9525">
            <a:noFill/>
            <a:miter lim="800000"/>
            <a:headEnd/>
            <a:tailEnd/>
          </a:ln>
        </p:spPr>
        <p:txBody>
          <a:bodyPr wrap="none">
            <a:spAutoFit/>
          </a:bodyPr>
          <a:lstStyle/>
          <a:p>
            <a:pPr algn="ctr"/>
            <a:r>
              <a:rPr lang="de-DE" sz="1600"/>
              <a:t>6</a:t>
            </a:r>
          </a:p>
        </p:txBody>
      </p:sp>
      <p:sp>
        <p:nvSpPr>
          <p:cNvPr id="376847" name="Text Box 16"/>
          <p:cNvSpPr txBox="1">
            <a:spLocks noChangeArrowheads="1"/>
          </p:cNvSpPr>
          <p:nvPr/>
        </p:nvSpPr>
        <p:spPr bwMode="auto">
          <a:xfrm>
            <a:off x="3581400" y="1157288"/>
            <a:ext cx="296863" cy="336550"/>
          </a:xfrm>
          <a:prstGeom prst="rect">
            <a:avLst/>
          </a:prstGeom>
          <a:noFill/>
          <a:ln w="9525">
            <a:noFill/>
            <a:miter lim="800000"/>
            <a:headEnd/>
            <a:tailEnd/>
          </a:ln>
        </p:spPr>
        <p:txBody>
          <a:bodyPr wrap="none">
            <a:spAutoFit/>
          </a:bodyPr>
          <a:lstStyle/>
          <a:p>
            <a:pPr algn="ctr"/>
            <a:r>
              <a:rPr lang="de-DE" sz="1600"/>
              <a:t>6</a:t>
            </a:r>
          </a:p>
        </p:txBody>
      </p:sp>
      <p:sp>
        <p:nvSpPr>
          <p:cNvPr id="376848" name="Text Box 17"/>
          <p:cNvSpPr txBox="1">
            <a:spLocks noChangeArrowheads="1"/>
          </p:cNvSpPr>
          <p:nvPr/>
        </p:nvSpPr>
        <p:spPr bwMode="auto">
          <a:xfrm>
            <a:off x="4495800" y="1157288"/>
            <a:ext cx="296863" cy="336550"/>
          </a:xfrm>
          <a:prstGeom prst="rect">
            <a:avLst/>
          </a:prstGeom>
          <a:noFill/>
          <a:ln w="9525">
            <a:noFill/>
            <a:miter lim="800000"/>
            <a:headEnd/>
            <a:tailEnd/>
          </a:ln>
        </p:spPr>
        <p:txBody>
          <a:bodyPr wrap="none">
            <a:spAutoFit/>
          </a:bodyPr>
          <a:lstStyle/>
          <a:p>
            <a:pPr algn="ctr"/>
            <a:r>
              <a:rPr lang="de-DE" sz="1600"/>
              <a:t>6</a:t>
            </a:r>
          </a:p>
        </p:txBody>
      </p:sp>
      <p:sp>
        <p:nvSpPr>
          <p:cNvPr id="376849" name="Text Box 18"/>
          <p:cNvSpPr txBox="1">
            <a:spLocks noChangeArrowheads="1"/>
          </p:cNvSpPr>
          <p:nvPr/>
        </p:nvSpPr>
        <p:spPr bwMode="auto">
          <a:xfrm>
            <a:off x="6400800" y="1157288"/>
            <a:ext cx="296863" cy="336550"/>
          </a:xfrm>
          <a:prstGeom prst="rect">
            <a:avLst/>
          </a:prstGeom>
          <a:noFill/>
          <a:ln w="9525">
            <a:noFill/>
            <a:miter lim="800000"/>
            <a:headEnd/>
            <a:tailEnd/>
          </a:ln>
        </p:spPr>
        <p:txBody>
          <a:bodyPr wrap="none">
            <a:spAutoFit/>
          </a:bodyPr>
          <a:lstStyle/>
          <a:p>
            <a:pPr algn="ctr"/>
            <a:r>
              <a:rPr lang="de-DE" sz="1600"/>
              <a:t>6</a:t>
            </a:r>
          </a:p>
        </p:txBody>
      </p:sp>
      <p:sp>
        <p:nvSpPr>
          <p:cNvPr id="376850" name="Text Box 19"/>
          <p:cNvSpPr txBox="1">
            <a:spLocks noChangeArrowheads="1"/>
          </p:cNvSpPr>
          <p:nvPr/>
        </p:nvSpPr>
        <p:spPr bwMode="auto">
          <a:xfrm>
            <a:off x="5486400" y="1157288"/>
            <a:ext cx="296863" cy="336550"/>
          </a:xfrm>
          <a:prstGeom prst="rect">
            <a:avLst/>
          </a:prstGeom>
          <a:noFill/>
          <a:ln w="9525">
            <a:noFill/>
            <a:miter lim="800000"/>
            <a:headEnd/>
            <a:tailEnd/>
          </a:ln>
        </p:spPr>
        <p:txBody>
          <a:bodyPr wrap="none">
            <a:spAutoFit/>
          </a:bodyPr>
          <a:lstStyle/>
          <a:p>
            <a:pPr algn="ctr"/>
            <a:r>
              <a:rPr lang="de-DE" sz="1600"/>
              <a:t>2</a:t>
            </a:r>
          </a:p>
        </p:txBody>
      </p:sp>
      <p:sp>
        <p:nvSpPr>
          <p:cNvPr id="376851" name="Text Box 20"/>
          <p:cNvSpPr txBox="1">
            <a:spLocks noChangeArrowheads="1"/>
          </p:cNvSpPr>
          <p:nvPr/>
        </p:nvSpPr>
        <p:spPr bwMode="auto">
          <a:xfrm>
            <a:off x="8153400" y="1157288"/>
            <a:ext cx="296863" cy="336550"/>
          </a:xfrm>
          <a:prstGeom prst="rect">
            <a:avLst/>
          </a:prstGeom>
          <a:noFill/>
          <a:ln w="9525">
            <a:noFill/>
            <a:miter lim="800000"/>
            <a:headEnd/>
            <a:tailEnd/>
          </a:ln>
        </p:spPr>
        <p:txBody>
          <a:bodyPr wrap="none">
            <a:spAutoFit/>
          </a:bodyPr>
          <a:lstStyle/>
          <a:p>
            <a:pPr algn="ctr"/>
            <a:r>
              <a:rPr lang="de-DE" sz="1600"/>
              <a:t>4</a:t>
            </a:r>
          </a:p>
        </p:txBody>
      </p:sp>
      <p:sp>
        <p:nvSpPr>
          <p:cNvPr id="376852" name="Text Box 21"/>
          <p:cNvSpPr txBox="1">
            <a:spLocks noChangeArrowheads="1"/>
          </p:cNvSpPr>
          <p:nvPr/>
        </p:nvSpPr>
        <p:spPr bwMode="auto">
          <a:xfrm>
            <a:off x="7086600" y="1157288"/>
            <a:ext cx="815975" cy="336550"/>
          </a:xfrm>
          <a:prstGeom prst="rect">
            <a:avLst/>
          </a:prstGeom>
          <a:noFill/>
          <a:ln w="9525">
            <a:noFill/>
            <a:miter lim="800000"/>
            <a:headEnd/>
            <a:tailEnd/>
          </a:ln>
        </p:spPr>
        <p:txBody>
          <a:bodyPr wrap="none">
            <a:spAutoFit/>
          </a:bodyPr>
          <a:lstStyle/>
          <a:p>
            <a:pPr algn="ctr"/>
            <a:r>
              <a:rPr lang="de-DE" sz="1600"/>
              <a:t>0-2312</a:t>
            </a:r>
          </a:p>
        </p:txBody>
      </p:sp>
      <p:sp>
        <p:nvSpPr>
          <p:cNvPr id="376853" name="Text Box 22"/>
          <p:cNvSpPr txBox="1">
            <a:spLocks noChangeArrowheads="1"/>
          </p:cNvSpPr>
          <p:nvPr/>
        </p:nvSpPr>
        <p:spPr bwMode="auto">
          <a:xfrm>
            <a:off x="8316913" y="1157288"/>
            <a:ext cx="669925" cy="336550"/>
          </a:xfrm>
          <a:prstGeom prst="rect">
            <a:avLst/>
          </a:prstGeom>
          <a:noFill/>
          <a:ln w="9525">
            <a:noFill/>
            <a:miter lim="800000"/>
            <a:headEnd/>
            <a:tailEnd/>
          </a:ln>
        </p:spPr>
        <p:txBody>
          <a:bodyPr wrap="none">
            <a:spAutoFit/>
          </a:bodyPr>
          <a:lstStyle/>
          <a:p>
            <a:pPr algn="ctr"/>
            <a:r>
              <a:rPr lang="de-DE" sz="1600"/>
              <a:t>bytes</a:t>
            </a:r>
          </a:p>
        </p:txBody>
      </p:sp>
      <p:sp>
        <p:nvSpPr>
          <p:cNvPr id="376854" name="Text Box 23"/>
          <p:cNvSpPr txBox="1">
            <a:spLocks noChangeArrowheads="1"/>
          </p:cNvSpPr>
          <p:nvPr/>
        </p:nvSpPr>
        <p:spPr bwMode="auto">
          <a:xfrm>
            <a:off x="1371600" y="2300288"/>
            <a:ext cx="6556375" cy="581025"/>
          </a:xfrm>
          <a:prstGeom prst="rect">
            <a:avLst/>
          </a:prstGeom>
          <a:noFill/>
          <a:ln w="9525">
            <a:noFill/>
            <a:miter lim="800000"/>
            <a:headEnd/>
            <a:tailEnd/>
          </a:ln>
        </p:spPr>
        <p:txBody>
          <a:bodyPr wrap="none">
            <a:spAutoFit/>
          </a:bodyPr>
          <a:lstStyle/>
          <a:p>
            <a:r>
              <a:rPr lang="de-DE" sz="1600" dirty="0"/>
              <a:t>Byte 1: </a:t>
            </a:r>
            <a:r>
              <a:rPr lang="de-DE" sz="1600" dirty="0" err="1"/>
              <a:t>version</a:t>
            </a:r>
            <a:r>
              <a:rPr lang="de-DE" sz="1600" dirty="0"/>
              <a:t>, </a:t>
            </a:r>
            <a:r>
              <a:rPr lang="de-DE" sz="1600" dirty="0" err="1"/>
              <a:t>type</a:t>
            </a:r>
            <a:r>
              <a:rPr lang="de-DE" sz="1600" dirty="0"/>
              <a:t>, </a:t>
            </a:r>
            <a:r>
              <a:rPr lang="de-DE" sz="1600" dirty="0" err="1"/>
              <a:t>subtype</a:t>
            </a:r>
            <a:r>
              <a:rPr lang="de-DE" sz="1600" dirty="0"/>
              <a:t> </a:t>
            </a:r>
          </a:p>
          <a:p>
            <a:r>
              <a:rPr lang="de-DE" sz="1600" dirty="0"/>
              <a:t>Byte 2: </a:t>
            </a:r>
            <a:r>
              <a:rPr lang="de-DE" sz="1600" dirty="0" err="1"/>
              <a:t>two</a:t>
            </a:r>
            <a:r>
              <a:rPr lang="de-DE" sz="1600" dirty="0"/>
              <a:t> </a:t>
            </a:r>
            <a:r>
              <a:rPr lang="de-DE" sz="1600" dirty="0" err="1"/>
              <a:t>DS-bits</a:t>
            </a:r>
            <a:r>
              <a:rPr lang="de-DE" sz="1600" dirty="0"/>
              <a:t>, </a:t>
            </a:r>
            <a:r>
              <a:rPr lang="de-DE" sz="1600" dirty="0" err="1"/>
              <a:t>fragm</a:t>
            </a:r>
            <a:r>
              <a:rPr lang="de-DE" sz="1600" dirty="0"/>
              <a:t>., </a:t>
            </a:r>
            <a:r>
              <a:rPr lang="de-DE" sz="1600" dirty="0" err="1"/>
              <a:t>retry</a:t>
            </a:r>
            <a:r>
              <a:rPr lang="de-DE" sz="1600" dirty="0"/>
              <a:t>, power man., </a:t>
            </a:r>
            <a:r>
              <a:rPr lang="de-DE" sz="1600" dirty="0" err="1"/>
              <a:t>more</a:t>
            </a:r>
            <a:r>
              <a:rPr lang="de-DE" sz="1600" dirty="0"/>
              <a:t> </a:t>
            </a:r>
            <a:r>
              <a:rPr lang="de-DE" sz="1600" dirty="0" err="1"/>
              <a:t>data</a:t>
            </a:r>
            <a:r>
              <a:rPr lang="de-DE" sz="1600" dirty="0"/>
              <a:t>, WEP, order </a:t>
            </a:r>
          </a:p>
        </p:txBody>
      </p:sp>
      <p:cxnSp>
        <p:nvCxnSpPr>
          <p:cNvPr id="376855" name="AutoShape 24"/>
          <p:cNvCxnSpPr>
            <a:cxnSpLocks noChangeShapeType="1"/>
            <a:stCxn id="376854" idx="1"/>
            <a:endCxn id="376835" idx="2"/>
          </p:cNvCxnSpPr>
          <p:nvPr/>
        </p:nvCxnSpPr>
        <p:spPr bwMode="auto">
          <a:xfrm rot="10800000">
            <a:off x="990600" y="1995488"/>
            <a:ext cx="381000" cy="595312"/>
          </a:xfrm>
          <a:prstGeom prst="curvedConnector2">
            <a:avLst/>
          </a:prstGeom>
          <a:noFill/>
          <a:ln w="9525">
            <a:solidFill>
              <a:schemeClr val="tx1"/>
            </a:solidFill>
            <a:round/>
            <a:headEnd/>
            <a:tailEnd type="triangle" w="med" len="med"/>
          </a:ln>
        </p:spPr>
      </p:cxn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5" name="Rectangle 2"/>
          <p:cNvSpPr>
            <a:spLocks noGrp="1" noChangeArrowheads="1"/>
          </p:cNvSpPr>
          <p:nvPr>
            <p:ph type="title"/>
          </p:nvPr>
        </p:nvSpPr>
        <p:spPr/>
        <p:txBody>
          <a:bodyPr/>
          <a:lstStyle/>
          <a:p>
            <a:pPr eaLnBrk="1" hangingPunct="1"/>
            <a:r>
              <a:rPr lang="en-US" smtClean="0"/>
              <a:t>MAC address format</a:t>
            </a:r>
          </a:p>
        </p:txBody>
      </p:sp>
      <p:graphicFrame>
        <p:nvGraphicFramePr>
          <p:cNvPr id="310274" name="Object 2"/>
          <p:cNvGraphicFramePr>
            <a:graphicFrameLocks noChangeAspect="1"/>
          </p:cNvGraphicFramePr>
          <p:nvPr/>
        </p:nvGraphicFramePr>
        <p:xfrm>
          <a:off x="609600" y="1295400"/>
          <a:ext cx="8218488" cy="2466975"/>
        </p:xfrm>
        <a:graphic>
          <a:graphicData uri="http://schemas.openxmlformats.org/presentationml/2006/ole">
            <mc:AlternateContent xmlns:mc="http://schemas.openxmlformats.org/markup-compatibility/2006">
              <mc:Choice xmlns:v="urn:schemas-microsoft-com:vml" Requires="v">
                <p:oleObj spid="_x0000_s310276" name="Dokument" r:id="rId4" imgW="8210520" imgH="2466360" progId="Word.Document.8">
                  <p:embed/>
                </p:oleObj>
              </mc:Choice>
              <mc:Fallback>
                <p:oleObj name="Dokument" r:id="rId4" imgW="8210520" imgH="2466360" progId="Word.Document.8">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1295400"/>
                        <a:ext cx="8218488" cy="24669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0276" name="Text Box 5"/>
          <p:cNvSpPr txBox="1">
            <a:spLocks noChangeArrowheads="1"/>
          </p:cNvSpPr>
          <p:nvPr/>
        </p:nvSpPr>
        <p:spPr bwMode="auto">
          <a:xfrm>
            <a:off x="1279525" y="3870325"/>
            <a:ext cx="4249738" cy="2246313"/>
          </a:xfrm>
          <a:prstGeom prst="rect">
            <a:avLst/>
          </a:prstGeom>
          <a:noFill/>
          <a:ln w="9525">
            <a:noFill/>
            <a:miter lim="800000"/>
            <a:headEnd/>
            <a:tailEnd/>
          </a:ln>
        </p:spPr>
        <p:txBody>
          <a:bodyPr wrap="none">
            <a:spAutoFit/>
          </a:bodyPr>
          <a:lstStyle/>
          <a:p>
            <a:r>
              <a:rPr lang="en-US" sz="2000" dirty="0"/>
              <a:t>DS: Distribution System</a:t>
            </a:r>
          </a:p>
          <a:p>
            <a:r>
              <a:rPr lang="en-US" sz="2000" dirty="0"/>
              <a:t>AP: Access Point</a:t>
            </a:r>
          </a:p>
          <a:p>
            <a:r>
              <a:rPr lang="en-US" sz="2000" dirty="0"/>
              <a:t>DA: Destination Address</a:t>
            </a:r>
          </a:p>
          <a:p>
            <a:r>
              <a:rPr lang="en-US" sz="2000" dirty="0"/>
              <a:t>SA: Source Address</a:t>
            </a:r>
          </a:p>
          <a:p>
            <a:r>
              <a:rPr lang="en-US" sz="2000" dirty="0"/>
              <a:t>BSSID: Basic Service Set Identifier</a:t>
            </a:r>
          </a:p>
          <a:p>
            <a:r>
              <a:rPr lang="en-US" sz="2000" dirty="0"/>
              <a:t>RA: Receiver Address</a:t>
            </a:r>
          </a:p>
          <a:p>
            <a:r>
              <a:rPr lang="en-US" sz="2000" dirty="0"/>
              <a:t>TA: Transmitter Address</a:t>
            </a: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Grp="1" noChangeArrowheads="1"/>
          </p:cNvSpPr>
          <p:nvPr>
            <p:ph type="title"/>
          </p:nvPr>
        </p:nvSpPr>
        <p:spPr/>
        <p:txBody>
          <a:bodyPr/>
          <a:lstStyle/>
          <a:p>
            <a:pPr eaLnBrk="1" hangingPunct="1"/>
            <a:r>
              <a:rPr lang="de-DE" smtClean="0"/>
              <a:t>Special Frames: ACK, RTS, CTS</a:t>
            </a:r>
          </a:p>
        </p:txBody>
      </p:sp>
      <p:sp>
        <p:nvSpPr>
          <p:cNvPr id="380930" name="Rectangle 3"/>
          <p:cNvSpPr>
            <a:spLocks noGrp="1" noChangeArrowheads="1"/>
          </p:cNvSpPr>
          <p:nvPr>
            <p:ph idx="1"/>
          </p:nvPr>
        </p:nvSpPr>
        <p:spPr/>
        <p:txBody>
          <a:bodyPr/>
          <a:lstStyle/>
          <a:p>
            <a:pPr eaLnBrk="1" hangingPunct="1"/>
            <a:endParaRPr lang="de-DE" smtClean="0"/>
          </a:p>
          <a:p>
            <a:pPr eaLnBrk="1" hangingPunct="1"/>
            <a:r>
              <a:rPr lang="de-DE" smtClean="0"/>
              <a:t>Acknowledgement</a:t>
            </a:r>
          </a:p>
          <a:p>
            <a:pPr eaLnBrk="1" hangingPunct="1"/>
            <a:endParaRPr lang="de-DE" smtClean="0"/>
          </a:p>
          <a:p>
            <a:pPr eaLnBrk="1" hangingPunct="1"/>
            <a:endParaRPr lang="de-DE" smtClean="0"/>
          </a:p>
          <a:p>
            <a:pPr eaLnBrk="1" hangingPunct="1"/>
            <a:endParaRPr lang="de-DE" smtClean="0"/>
          </a:p>
          <a:p>
            <a:pPr eaLnBrk="1" hangingPunct="1"/>
            <a:r>
              <a:rPr lang="de-DE" smtClean="0"/>
              <a:t>Request To Send</a:t>
            </a:r>
          </a:p>
          <a:p>
            <a:pPr eaLnBrk="1" hangingPunct="1"/>
            <a:endParaRPr lang="de-DE" smtClean="0"/>
          </a:p>
          <a:p>
            <a:pPr eaLnBrk="1" hangingPunct="1"/>
            <a:endParaRPr lang="de-DE" smtClean="0"/>
          </a:p>
          <a:p>
            <a:pPr eaLnBrk="1" hangingPunct="1"/>
            <a:endParaRPr lang="de-DE" smtClean="0"/>
          </a:p>
          <a:p>
            <a:pPr eaLnBrk="1" hangingPunct="1"/>
            <a:r>
              <a:rPr lang="de-DE" smtClean="0"/>
              <a:t>Clear To Send</a:t>
            </a:r>
          </a:p>
        </p:txBody>
      </p:sp>
      <p:sp>
        <p:nvSpPr>
          <p:cNvPr id="380931" name="Rectangle 4"/>
          <p:cNvSpPr>
            <a:spLocks noChangeArrowheads="1"/>
          </p:cNvSpPr>
          <p:nvPr/>
        </p:nvSpPr>
        <p:spPr bwMode="auto">
          <a:xfrm>
            <a:off x="3833813" y="3398838"/>
            <a:ext cx="896937" cy="533400"/>
          </a:xfrm>
          <a:prstGeom prst="rect">
            <a:avLst/>
          </a:prstGeom>
          <a:solidFill>
            <a:srgbClr val="A6C1F8"/>
          </a:solidFill>
          <a:ln w="9525">
            <a:solidFill>
              <a:schemeClr val="tx1"/>
            </a:solidFill>
            <a:miter lim="800000"/>
            <a:headEnd/>
            <a:tailEnd/>
          </a:ln>
        </p:spPr>
        <p:txBody>
          <a:bodyPr wrap="none" anchor="ctr"/>
          <a:lstStyle/>
          <a:p>
            <a:pPr algn="ctr"/>
            <a:r>
              <a:rPr lang="de-DE" sz="1600"/>
              <a:t>Frame</a:t>
            </a:r>
          </a:p>
          <a:p>
            <a:pPr algn="ctr"/>
            <a:r>
              <a:rPr lang="de-DE" sz="1600"/>
              <a:t>Control</a:t>
            </a:r>
          </a:p>
        </p:txBody>
      </p:sp>
      <p:sp>
        <p:nvSpPr>
          <p:cNvPr id="380932" name="Rectangle 5"/>
          <p:cNvSpPr>
            <a:spLocks noChangeArrowheads="1"/>
          </p:cNvSpPr>
          <p:nvPr/>
        </p:nvSpPr>
        <p:spPr bwMode="auto">
          <a:xfrm>
            <a:off x="4730750" y="3398838"/>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Duration</a:t>
            </a:r>
          </a:p>
        </p:txBody>
      </p:sp>
      <p:sp>
        <p:nvSpPr>
          <p:cNvPr id="380933" name="Rectangle 6"/>
          <p:cNvSpPr>
            <a:spLocks noChangeArrowheads="1"/>
          </p:cNvSpPr>
          <p:nvPr/>
        </p:nvSpPr>
        <p:spPr bwMode="auto">
          <a:xfrm>
            <a:off x="5645150" y="3398838"/>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Receiver</a:t>
            </a:r>
          </a:p>
          <a:p>
            <a:pPr algn="ctr"/>
            <a:r>
              <a:rPr lang="de-DE" sz="1600"/>
              <a:t>Address</a:t>
            </a:r>
          </a:p>
        </p:txBody>
      </p:sp>
      <p:sp>
        <p:nvSpPr>
          <p:cNvPr id="380934" name="Rectangle 7"/>
          <p:cNvSpPr>
            <a:spLocks noChangeArrowheads="1"/>
          </p:cNvSpPr>
          <p:nvPr/>
        </p:nvSpPr>
        <p:spPr bwMode="auto">
          <a:xfrm>
            <a:off x="6559550" y="3398838"/>
            <a:ext cx="1130300" cy="533400"/>
          </a:xfrm>
          <a:prstGeom prst="rect">
            <a:avLst/>
          </a:prstGeom>
          <a:solidFill>
            <a:srgbClr val="A6C1F8"/>
          </a:solidFill>
          <a:ln w="9525">
            <a:solidFill>
              <a:schemeClr val="tx1"/>
            </a:solidFill>
            <a:miter lim="800000"/>
            <a:headEnd/>
            <a:tailEnd/>
          </a:ln>
        </p:spPr>
        <p:txBody>
          <a:bodyPr wrap="none" anchor="ctr"/>
          <a:lstStyle/>
          <a:p>
            <a:pPr algn="ctr"/>
            <a:r>
              <a:rPr lang="de-DE" sz="1600"/>
              <a:t>Transmitter</a:t>
            </a:r>
          </a:p>
          <a:p>
            <a:pPr algn="ctr"/>
            <a:r>
              <a:rPr lang="de-DE" sz="1600"/>
              <a:t>Address</a:t>
            </a:r>
          </a:p>
        </p:txBody>
      </p:sp>
      <p:sp>
        <p:nvSpPr>
          <p:cNvPr id="380935" name="Rectangle 8"/>
          <p:cNvSpPr>
            <a:spLocks noChangeArrowheads="1"/>
          </p:cNvSpPr>
          <p:nvPr/>
        </p:nvSpPr>
        <p:spPr bwMode="auto">
          <a:xfrm>
            <a:off x="7689850" y="3398838"/>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CRC</a:t>
            </a:r>
          </a:p>
        </p:txBody>
      </p:sp>
      <p:sp>
        <p:nvSpPr>
          <p:cNvPr id="380936" name="Text Box 9"/>
          <p:cNvSpPr txBox="1">
            <a:spLocks noChangeArrowheads="1"/>
          </p:cNvSpPr>
          <p:nvPr/>
        </p:nvSpPr>
        <p:spPr bwMode="auto">
          <a:xfrm>
            <a:off x="4181475" y="3078163"/>
            <a:ext cx="296863" cy="336550"/>
          </a:xfrm>
          <a:prstGeom prst="rect">
            <a:avLst/>
          </a:prstGeom>
          <a:noFill/>
          <a:ln w="9525">
            <a:noFill/>
            <a:miter lim="800000"/>
            <a:headEnd/>
            <a:tailEnd/>
          </a:ln>
        </p:spPr>
        <p:txBody>
          <a:bodyPr wrap="none">
            <a:spAutoFit/>
          </a:bodyPr>
          <a:lstStyle/>
          <a:p>
            <a:pPr algn="ctr"/>
            <a:r>
              <a:rPr lang="de-DE" sz="1600"/>
              <a:t>2</a:t>
            </a:r>
          </a:p>
        </p:txBody>
      </p:sp>
      <p:sp>
        <p:nvSpPr>
          <p:cNvPr id="380937" name="Text Box 10"/>
          <p:cNvSpPr txBox="1">
            <a:spLocks noChangeArrowheads="1"/>
          </p:cNvSpPr>
          <p:nvPr/>
        </p:nvSpPr>
        <p:spPr bwMode="auto">
          <a:xfrm>
            <a:off x="5035550" y="3094038"/>
            <a:ext cx="296863" cy="336550"/>
          </a:xfrm>
          <a:prstGeom prst="rect">
            <a:avLst/>
          </a:prstGeom>
          <a:noFill/>
          <a:ln w="9525">
            <a:noFill/>
            <a:miter lim="800000"/>
            <a:headEnd/>
            <a:tailEnd/>
          </a:ln>
        </p:spPr>
        <p:txBody>
          <a:bodyPr wrap="none">
            <a:spAutoFit/>
          </a:bodyPr>
          <a:lstStyle/>
          <a:p>
            <a:pPr algn="ctr"/>
            <a:r>
              <a:rPr lang="de-DE" sz="1600"/>
              <a:t>2</a:t>
            </a:r>
          </a:p>
        </p:txBody>
      </p:sp>
      <p:sp>
        <p:nvSpPr>
          <p:cNvPr id="380938" name="Text Box 11"/>
          <p:cNvSpPr txBox="1">
            <a:spLocks noChangeArrowheads="1"/>
          </p:cNvSpPr>
          <p:nvPr/>
        </p:nvSpPr>
        <p:spPr bwMode="auto">
          <a:xfrm>
            <a:off x="5949950" y="3094038"/>
            <a:ext cx="296863" cy="336550"/>
          </a:xfrm>
          <a:prstGeom prst="rect">
            <a:avLst/>
          </a:prstGeom>
          <a:noFill/>
          <a:ln w="9525">
            <a:noFill/>
            <a:miter lim="800000"/>
            <a:headEnd/>
            <a:tailEnd/>
          </a:ln>
        </p:spPr>
        <p:txBody>
          <a:bodyPr wrap="none">
            <a:spAutoFit/>
          </a:bodyPr>
          <a:lstStyle/>
          <a:p>
            <a:pPr algn="ctr"/>
            <a:r>
              <a:rPr lang="de-DE" sz="1600"/>
              <a:t>6</a:t>
            </a:r>
          </a:p>
        </p:txBody>
      </p:sp>
      <p:sp>
        <p:nvSpPr>
          <p:cNvPr id="380939" name="Text Box 12"/>
          <p:cNvSpPr txBox="1">
            <a:spLocks noChangeArrowheads="1"/>
          </p:cNvSpPr>
          <p:nvPr/>
        </p:nvSpPr>
        <p:spPr bwMode="auto">
          <a:xfrm>
            <a:off x="6888163" y="3094038"/>
            <a:ext cx="296862" cy="336550"/>
          </a:xfrm>
          <a:prstGeom prst="rect">
            <a:avLst/>
          </a:prstGeom>
          <a:noFill/>
          <a:ln w="9525">
            <a:noFill/>
            <a:miter lim="800000"/>
            <a:headEnd/>
            <a:tailEnd/>
          </a:ln>
        </p:spPr>
        <p:txBody>
          <a:bodyPr wrap="none">
            <a:spAutoFit/>
          </a:bodyPr>
          <a:lstStyle/>
          <a:p>
            <a:pPr algn="ctr"/>
            <a:r>
              <a:rPr lang="de-DE" sz="1600"/>
              <a:t>6</a:t>
            </a:r>
          </a:p>
        </p:txBody>
      </p:sp>
      <p:sp>
        <p:nvSpPr>
          <p:cNvPr id="380940" name="Text Box 13"/>
          <p:cNvSpPr txBox="1">
            <a:spLocks noChangeArrowheads="1"/>
          </p:cNvSpPr>
          <p:nvPr/>
        </p:nvSpPr>
        <p:spPr bwMode="auto">
          <a:xfrm>
            <a:off x="7969250" y="3094038"/>
            <a:ext cx="296863" cy="336550"/>
          </a:xfrm>
          <a:prstGeom prst="rect">
            <a:avLst/>
          </a:prstGeom>
          <a:noFill/>
          <a:ln w="9525">
            <a:noFill/>
            <a:miter lim="800000"/>
            <a:headEnd/>
            <a:tailEnd/>
          </a:ln>
        </p:spPr>
        <p:txBody>
          <a:bodyPr wrap="none">
            <a:spAutoFit/>
          </a:bodyPr>
          <a:lstStyle/>
          <a:p>
            <a:pPr algn="ctr"/>
            <a:r>
              <a:rPr lang="de-DE" sz="1600"/>
              <a:t>4</a:t>
            </a:r>
          </a:p>
        </p:txBody>
      </p:sp>
      <p:sp>
        <p:nvSpPr>
          <p:cNvPr id="380941" name="Text Box 14"/>
          <p:cNvSpPr txBox="1">
            <a:spLocks noChangeArrowheads="1"/>
          </p:cNvSpPr>
          <p:nvPr/>
        </p:nvSpPr>
        <p:spPr bwMode="auto">
          <a:xfrm>
            <a:off x="3402013" y="3017838"/>
            <a:ext cx="669925" cy="336550"/>
          </a:xfrm>
          <a:prstGeom prst="rect">
            <a:avLst/>
          </a:prstGeom>
          <a:noFill/>
          <a:ln w="9525">
            <a:noFill/>
            <a:miter lim="800000"/>
            <a:headEnd/>
            <a:tailEnd/>
          </a:ln>
        </p:spPr>
        <p:txBody>
          <a:bodyPr wrap="none">
            <a:spAutoFit/>
          </a:bodyPr>
          <a:lstStyle/>
          <a:p>
            <a:pPr algn="ctr"/>
            <a:r>
              <a:rPr lang="de-DE" sz="1600"/>
              <a:t>bytes</a:t>
            </a:r>
          </a:p>
        </p:txBody>
      </p:sp>
      <p:sp>
        <p:nvSpPr>
          <p:cNvPr id="380942" name="Rectangle 15"/>
          <p:cNvSpPr>
            <a:spLocks noChangeArrowheads="1"/>
          </p:cNvSpPr>
          <p:nvPr/>
        </p:nvSpPr>
        <p:spPr bwMode="auto">
          <a:xfrm>
            <a:off x="3851275" y="4983163"/>
            <a:ext cx="896938" cy="533400"/>
          </a:xfrm>
          <a:prstGeom prst="rect">
            <a:avLst/>
          </a:prstGeom>
          <a:solidFill>
            <a:srgbClr val="A6C1F8"/>
          </a:solidFill>
          <a:ln w="9525">
            <a:solidFill>
              <a:schemeClr val="tx1"/>
            </a:solidFill>
            <a:miter lim="800000"/>
            <a:headEnd/>
            <a:tailEnd/>
          </a:ln>
        </p:spPr>
        <p:txBody>
          <a:bodyPr wrap="none" anchor="ctr"/>
          <a:lstStyle/>
          <a:p>
            <a:pPr algn="ctr"/>
            <a:r>
              <a:rPr lang="de-DE" sz="1600"/>
              <a:t>Frame</a:t>
            </a:r>
          </a:p>
          <a:p>
            <a:pPr algn="ctr"/>
            <a:r>
              <a:rPr lang="de-DE" sz="1600"/>
              <a:t>Control</a:t>
            </a:r>
          </a:p>
        </p:txBody>
      </p:sp>
      <p:sp>
        <p:nvSpPr>
          <p:cNvPr id="380943" name="Rectangle 16"/>
          <p:cNvSpPr>
            <a:spLocks noChangeArrowheads="1"/>
          </p:cNvSpPr>
          <p:nvPr/>
        </p:nvSpPr>
        <p:spPr bwMode="auto">
          <a:xfrm>
            <a:off x="4748213" y="4983163"/>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Duration</a:t>
            </a:r>
          </a:p>
        </p:txBody>
      </p:sp>
      <p:sp>
        <p:nvSpPr>
          <p:cNvPr id="380944" name="Rectangle 17"/>
          <p:cNvSpPr>
            <a:spLocks noChangeArrowheads="1"/>
          </p:cNvSpPr>
          <p:nvPr/>
        </p:nvSpPr>
        <p:spPr bwMode="auto">
          <a:xfrm>
            <a:off x="5662613" y="4983163"/>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Receiver</a:t>
            </a:r>
          </a:p>
          <a:p>
            <a:pPr algn="ctr"/>
            <a:r>
              <a:rPr lang="de-DE" sz="1600"/>
              <a:t>Address</a:t>
            </a:r>
          </a:p>
        </p:txBody>
      </p:sp>
      <p:sp>
        <p:nvSpPr>
          <p:cNvPr id="380945" name="Rectangle 18"/>
          <p:cNvSpPr>
            <a:spLocks noChangeArrowheads="1"/>
          </p:cNvSpPr>
          <p:nvPr/>
        </p:nvSpPr>
        <p:spPr bwMode="auto">
          <a:xfrm>
            <a:off x="6577013" y="4983163"/>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CRC</a:t>
            </a:r>
          </a:p>
        </p:txBody>
      </p:sp>
      <p:sp>
        <p:nvSpPr>
          <p:cNvPr id="380946" name="Text Box 19"/>
          <p:cNvSpPr txBox="1">
            <a:spLocks noChangeArrowheads="1"/>
          </p:cNvSpPr>
          <p:nvPr/>
        </p:nvSpPr>
        <p:spPr bwMode="auto">
          <a:xfrm>
            <a:off x="4198938" y="4662488"/>
            <a:ext cx="296862" cy="336550"/>
          </a:xfrm>
          <a:prstGeom prst="rect">
            <a:avLst/>
          </a:prstGeom>
          <a:noFill/>
          <a:ln w="9525">
            <a:noFill/>
            <a:miter lim="800000"/>
            <a:headEnd/>
            <a:tailEnd/>
          </a:ln>
        </p:spPr>
        <p:txBody>
          <a:bodyPr wrap="none">
            <a:spAutoFit/>
          </a:bodyPr>
          <a:lstStyle/>
          <a:p>
            <a:pPr algn="ctr"/>
            <a:r>
              <a:rPr lang="de-DE" sz="1600"/>
              <a:t>2</a:t>
            </a:r>
          </a:p>
        </p:txBody>
      </p:sp>
      <p:sp>
        <p:nvSpPr>
          <p:cNvPr id="380947" name="Text Box 20"/>
          <p:cNvSpPr txBox="1">
            <a:spLocks noChangeArrowheads="1"/>
          </p:cNvSpPr>
          <p:nvPr/>
        </p:nvSpPr>
        <p:spPr bwMode="auto">
          <a:xfrm>
            <a:off x="5053013" y="4678363"/>
            <a:ext cx="296862" cy="336550"/>
          </a:xfrm>
          <a:prstGeom prst="rect">
            <a:avLst/>
          </a:prstGeom>
          <a:noFill/>
          <a:ln w="9525">
            <a:noFill/>
            <a:miter lim="800000"/>
            <a:headEnd/>
            <a:tailEnd/>
          </a:ln>
        </p:spPr>
        <p:txBody>
          <a:bodyPr wrap="none">
            <a:spAutoFit/>
          </a:bodyPr>
          <a:lstStyle/>
          <a:p>
            <a:pPr algn="ctr"/>
            <a:r>
              <a:rPr lang="de-DE" sz="1600"/>
              <a:t>2</a:t>
            </a:r>
          </a:p>
        </p:txBody>
      </p:sp>
      <p:sp>
        <p:nvSpPr>
          <p:cNvPr id="380948" name="Text Box 21"/>
          <p:cNvSpPr txBox="1">
            <a:spLocks noChangeArrowheads="1"/>
          </p:cNvSpPr>
          <p:nvPr/>
        </p:nvSpPr>
        <p:spPr bwMode="auto">
          <a:xfrm>
            <a:off x="5967413" y="4678363"/>
            <a:ext cx="296862" cy="336550"/>
          </a:xfrm>
          <a:prstGeom prst="rect">
            <a:avLst/>
          </a:prstGeom>
          <a:noFill/>
          <a:ln w="9525">
            <a:noFill/>
            <a:miter lim="800000"/>
            <a:headEnd/>
            <a:tailEnd/>
          </a:ln>
        </p:spPr>
        <p:txBody>
          <a:bodyPr wrap="none">
            <a:spAutoFit/>
          </a:bodyPr>
          <a:lstStyle/>
          <a:p>
            <a:pPr algn="ctr"/>
            <a:r>
              <a:rPr lang="de-DE" sz="1600"/>
              <a:t>6</a:t>
            </a:r>
          </a:p>
        </p:txBody>
      </p:sp>
      <p:sp>
        <p:nvSpPr>
          <p:cNvPr id="380949" name="Text Box 22"/>
          <p:cNvSpPr txBox="1">
            <a:spLocks noChangeArrowheads="1"/>
          </p:cNvSpPr>
          <p:nvPr/>
        </p:nvSpPr>
        <p:spPr bwMode="auto">
          <a:xfrm>
            <a:off x="6843713" y="4678363"/>
            <a:ext cx="296862" cy="336550"/>
          </a:xfrm>
          <a:prstGeom prst="rect">
            <a:avLst/>
          </a:prstGeom>
          <a:noFill/>
          <a:ln w="9525">
            <a:noFill/>
            <a:miter lim="800000"/>
            <a:headEnd/>
            <a:tailEnd/>
          </a:ln>
        </p:spPr>
        <p:txBody>
          <a:bodyPr wrap="none">
            <a:spAutoFit/>
          </a:bodyPr>
          <a:lstStyle/>
          <a:p>
            <a:pPr algn="ctr"/>
            <a:r>
              <a:rPr lang="de-DE" sz="1600"/>
              <a:t>4</a:t>
            </a:r>
          </a:p>
        </p:txBody>
      </p:sp>
      <p:sp>
        <p:nvSpPr>
          <p:cNvPr id="380950" name="Text Box 23"/>
          <p:cNvSpPr txBox="1">
            <a:spLocks noChangeArrowheads="1"/>
          </p:cNvSpPr>
          <p:nvPr/>
        </p:nvSpPr>
        <p:spPr bwMode="auto">
          <a:xfrm>
            <a:off x="3419475" y="4602163"/>
            <a:ext cx="669925" cy="336550"/>
          </a:xfrm>
          <a:prstGeom prst="rect">
            <a:avLst/>
          </a:prstGeom>
          <a:noFill/>
          <a:ln w="9525">
            <a:noFill/>
            <a:miter lim="800000"/>
            <a:headEnd/>
            <a:tailEnd/>
          </a:ln>
        </p:spPr>
        <p:txBody>
          <a:bodyPr wrap="none">
            <a:spAutoFit/>
          </a:bodyPr>
          <a:lstStyle/>
          <a:p>
            <a:pPr algn="ctr"/>
            <a:r>
              <a:rPr lang="de-DE" sz="1600"/>
              <a:t>bytes</a:t>
            </a:r>
          </a:p>
        </p:txBody>
      </p:sp>
      <p:sp>
        <p:nvSpPr>
          <p:cNvPr id="380951" name="Rectangle 24"/>
          <p:cNvSpPr>
            <a:spLocks noChangeArrowheads="1"/>
          </p:cNvSpPr>
          <p:nvPr/>
        </p:nvSpPr>
        <p:spPr bwMode="auto">
          <a:xfrm>
            <a:off x="3795713" y="1865313"/>
            <a:ext cx="896937" cy="533400"/>
          </a:xfrm>
          <a:prstGeom prst="rect">
            <a:avLst/>
          </a:prstGeom>
          <a:solidFill>
            <a:srgbClr val="A6C1F8"/>
          </a:solidFill>
          <a:ln w="9525">
            <a:solidFill>
              <a:schemeClr val="tx1"/>
            </a:solidFill>
            <a:miter lim="800000"/>
            <a:headEnd/>
            <a:tailEnd/>
          </a:ln>
        </p:spPr>
        <p:txBody>
          <a:bodyPr wrap="none" anchor="ctr"/>
          <a:lstStyle/>
          <a:p>
            <a:pPr algn="ctr"/>
            <a:r>
              <a:rPr lang="de-DE" sz="1600"/>
              <a:t>Frame</a:t>
            </a:r>
          </a:p>
          <a:p>
            <a:pPr algn="ctr"/>
            <a:r>
              <a:rPr lang="de-DE" sz="1600"/>
              <a:t>Control</a:t>
            </a:r>
          </a:p>
        </p:txBody>
      </p:sp>
      <p:sp>
        <p:nvSpPr>
          <p:cNvPr id="380952" name="Rectangle 25"/>
          <p:cNvSpPr>
            <a:spLocks noChangeArrowheads="1"/>
          </p:cNvSpPr>
          <p:nvPr/>
        </p:nvSpPr>
        <p:spPr bwMode="auto">
          <a:xfrm>
            <a:off x="4692650" y="1865313"/>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Duration</a:t>
            </a:r>
          </a:p>
        </p:txBody>
      </p:sp>
      <p:sp>
        <p:nvSpPr>
          <p:cNvPr id="380953" name="Rectangle 26"/>
          <p:cNvSpPr>
            <a:spLocks noChangeArrowheads="1"/>
          </p:cNvSpPr>
          <p:nvPr/>
        </p:nvSpPr>
        <p:spPr bwMode="auto">
          <a:xfrm>
            <a:off x="5607050" y="1865313"/>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Receiver</a:t>
            </a:r>
          </a:p>
          <a:p>
            <a:pPr algn="ctr"/>
            <a:r>
              <a:rPr lang="de-DE" sz="1600"/>
              <a:t>Address</a:t>
            </a:r>
          </a:p>
        </p:txBody>
      </p:sp>
      <p:sp>
        <p:nvSpPr>
          <p:cNvPr id="380954" name="Rectangle 27"/>
          <p:cNvSpPr>
            <a:spLocks noChangeArrowheads="1"/>
          </p:cNvSpPr>
          <p:nvPr/>
        </p:nvSpPr>
        <p:spPr bwMode="auto">
          <a:xfrm>
            <a:off x="6521450" y="1865313"/>
            <a:ext cx="914400" cy="533400"/>
          </a:xfrm>
          <a:prstGeom prst="rect">
            <a:avLst/>
          </a:prstGeom>
          <a:solidFill>
            <a:srgbClr val="A6C1F8"/>
          </a:solidFill>
          <a:ln w="9525">
            <a:solidFill>
              <a:schemeClr val="tx1"/>
            </a:solidFill>
            <a:miter lim="800000"/>
            <a:headEnd/>
            <a:tailEnd/>
          </a:ln>
        </p:spPr>
        <p:txBody>
          <a:bodyPr wrap="none" anchor="ctr"/>
          <a:lstStyle/>
          <a:p>
            <a:pPr algn="ctr"/>
            <a:r>
              <a:rPr lang="de-DE" sz="1600"/>
              <a:t>CRC</a:t>
            </a:r>
          </a:p>
        </p:txBody>
      </p:sp>
      <p:sp>
        <p:nvSpPr>
          <p:cNvPr id="380955" name="Text Box 28"/>
          <p:cNvSpPr txBox="1">
            <a:spLocks noChangeArrowheads="1"/>
          </p:cNvSpPr>
          <p:nvPr/>
        </p:nvSpPr>
        <p:spPr bwMode="auto">
          <a:xfrm>
            <a:off x="4143375" y="1544638"/>
            <a:ext cx="296863" cy="336550"/>
          </a:xfrm>
          <a:prstGeom prst="rect">
            <a:avLst/>
          </a:prstGeom>
          <a:noFill/>
          <a:ln w="9525">
            <a:noFill/>
            <a:miter lim="800000"/>
            <a:headEnd/>
            <a:tailEnd/>
          </a:ln>
        </p:spPr>
        <p:txBody>
          <a:bodyPr wrap="none">
            <a:spAutoFit/>
          </a:bodyPr>
          <a:lstStyle/>
          <a:p>
            <a:pPr algn="ctr"/>
            <a:r>
              <a:rPr lang="de-DE" sz="1600"/>
              <a:t>2</a:t>
            </a:r>
          </a:p>
        </p:txBody>
      </p:sp>
      <p:sp>
        <p:nvSpPr>
          <p:cNvPr id="380956" name="Text Box 29"/>
          <p:cNvSpPr txBox="1">
            <a:spLocks noChangeArrowheads="1"/>
          </p:cNvSpPr>
          <p:nvPr/>
        </p:nvSpPr>
        <p:spPr bwMode="auto">
          <a:xfrm>
            <a:off x="4997450" y="1560513"/>
            <a:ext cx="296863" cy="336550"/>
          </a:xfrm>
          <a:prstGeom prst="rect">
            <a:avLst/>
          </a:prstGeom>
          <a:noFill/>
          <a:ln w="9525">
            <a:noFill/>
            <a:miter lim="800000"/>
            <a:headEnd/>
            <a:tailEnd/>
          </a:ln>
        </p:spPr>
        <p:txBody>
          <a:bodyPr wrap="none">
            <a:spAutoFit/>
          </a:bodyPr>
          <a:lstStyle/>
          <a:p>
            <a:pPr algn="ctr"/>
            <a:r>
              <a:rPr lang="de-DE" sz="1600"/>
              <a:t>2</a:t>
            </a:r>
          </a:p>
        </p:txBody>
      </p:sp>
      <p:sp>
        <p:nvSpPr>
          <p:cNvPr id="380957" name="Text Box 30"/>
          <p:cNvSpPr txBox="1">
            <a:spLocks noChangeArrowheads="1"/>
          </p:cNvSpPr>
          <p:nvPr/>
        </p:nvSpPr>
        <p:spPr bwMode="auto">
          <a:xfrm>
            <a:off x="5911850" y="1560513"/>
            <a:ext cx="296863" cy="336550"/>
          </a:xfrm>
          <a:prstGeom prst="rect">
            <a:avLst/>
          </a:prstGeom>
          <a:noFill/>
          <a:ln w="9525">
            <a:noFill/>
            <a:miter lim="800000"/>
            <a:headEnd/>
            <a:tailEnd/>
          </a:ln>
        </p:spPr>
        <p:txBody>
          <a:bodyPr wrap="none">
            <a:spAutoFit/>
          </a:bodyPr>
          <a:lstStyle/>
          <a:p>
            <a:pPr algn="ctr"/>
            <a:r>
              <a:rPr lang="de-DE" sz="1600"/>
              <a:t>6</a:t>
            </a:r>
          </a:p>
        </p:txBody>
      </p:sp>
      <p:sp>
        <p:nvSpPr>
          <p:cNvPr id="380958" name="Text Box 31"/>
          <p:cNvSpPr txBox="1">
            <a:spLocks noChangeArrowheads="1"/>
          </p:cNvSpPr>
          <p:nvPr/>
        </p:nvSpPr>
        <p:spPr bwMode="auto">
          <a:xfrm>
            <a:off x="6788150" y="1560513"/>
            <a:ext cx="296863" cy="336550"/>
          </a:xfrm>
          <a:prstGeom prst="rect">
            <a:avLst/>
          </a:prstGeom>
          <a:noFill/>
          <a:ln w="9525">
            <a:noFill/>
            <a:miter lim="800000"/>
            <a:headEnd/>
            <a:tailEnd/>
          </a:ln>
        </p:spPr>
        <p:txBody>
          <a:bodyPr wrap="none">
            <a:spAutoFit/>
          </a:bodyPr>
          <a:lstStyle/>
          <a:p>
            <a:pPr algn="ctr"/>
            <a:r>
              <a:rPr lang="de-DE" sz="1600"/>
              <a:t>4</a:t>
            </a:r>
          </a:p>
        </p:txBody>
      </p:sp>
      <p:sp>
        <p:nvSpPr>
          <p:cNvPr id="380959" name="Text Box 32"/>
          <p:cNvSpPr txBox="1">
            <a:spLocks noChangeArrowheads="1"/>
          </p:cNvSpPr>
          <p:nvPr/>
        </p:nvSpPr>
        <p:spPr bwMode="auto">
          <a:xfrm>
            <a:off x="3363913" y="1484313"/>
            <a:ext cx="669925" cy="336550"/>
          </a:xfrm>
          <a:prstGeom prst="rect">
            <a:avLst/>
          </a:prstGeom>
          <a:noFill/>
          <a:ln w="9525">
            <a:noFill/>
            <a:miter lim="800000"/>
            <a:headEnd/>
            <a:tailEnd/>
          </a:ln>
        </p:spPr>
        <p:txBody>
          <a:bodyPr wrap="none">
            <a:spAutoFit/>
          </a:bodyPr>
          <a:lstStyle/>
          <a:p>
            <a:pPr algn="ctr"/>
            <a:r>
              <a:rPr lang="de-DE" sz="1600"/>
              <a:t>bytes</a:t>
            </a:r>
          </a:p>
        </p:txBody>
      </p:sp>
      <p:sp>
        <p:nvSpPr>
          <p:cNvPr id="380960" name="Text Box 33"/>
          <p:cNvSpPr txBox="1">
            <a:spLocks noChangeArrowheads="1"/>
          </p:cNvSpPr>
          <p:nvPr/>
        </p:nvSpPr>
        <p:spPr bwMode="auto">
          <a:xfrm>
            <a:off x="2843213" y="1936750"/>
            <a:ext cx="600075" cy="336550"/>
          </a:xfrm>
          <a:prstGeom prst="rect">
            <a:avLst/>
          </a:prstGeom>
          <a:noFill/>
          <a:ln w="9525">
            <a:noFill/>
            <a:miter lim="800000"/>
            <a:headEnd/>
            <a:tailEnd/>
          </a:ln>
        </p:spPr>
        <p:txBody>
          <a:bodyPr wrap="none">
            <a:spAutoFit/>
          </a:bodyPr>
          <a:lstStyle/>
          <a:p>
            <a:pPr algn="ctr"/>
            <a:r>
              <a:rPr lang="de-DE" sz="1600"/>
              <a:t>ACK</a:t>
            </a:r>
          </a:p>
        </p:txBody>
      </p:sp>
      <p:sp>
        <p:nvSpPr>
          <p:cNvPr id="380961" name="Text Box 34"/>
          <p:cNvSpPr txBox="1">
            <a:spLocks noChangeArrowheads="1"/>
          </p:cNvSpPr>
          <p:nvPr/>
        </p:nvSpPr>
        <p:spPr bwMode="auto">
          <a:xfrm>
            <a:off x="2843213" y="3522663"/>
            <a:ext cx="588962" cy="336550"/>
          </a:xfrm>
          <a:prstGeom prst="rect">
            <a:avLst/>
          </a:prstGeom>
          <a:noFill/>
          <a:ln w="9525">
            <a:noFill/>
            <a:miter lim="800000"/>
            <a:headEnd/>
            <a:tailEnd/>
          </a:ln>
        </p:spPr>
        <p:txBody>
          <a:bodyPr wrap="none">
            <a:spAutoFit/>
          </a:bodyPr>
          <a:lstStyle/>
          <a:p>
            <a:pPr algn="ctr"/>
            <a:r>
              <a:rPr lang="de-DE" sz="1600"/>
              <a:t>RTS</a:t>
            </a:r>
          </a:p>
        </p:txBody>
      </p:sp>
      <p:sp>
        <p:nvSpPr>
          <p:cNvPr id="380962" name="Text Box 35"/>
          <p:cNvSpPr txBox="1">
            <a:spLocks noChangeArrowheads="1"/>
          </p:cNvSpPr>
          <p:nvPr/>
        </p:nvSpPr>
        <p:spPr bwMode="auto">
          <a:xfrm>
            <a:off x="2843213" y="5078413"/>
            <a:ext cx="588962" cy="336550"/>
          </a:xfrm>
          <a:prstGeom prst="rect">
            <a:avLst/>
          </a:prstGeom>
          <a:noFill/>
          <a:ln w="9525">
            <a:noFill/>
            <a:miter lim="800000"/>
            <a:headEnd/>
            <a:tailEnd/>
          </a:ln>
        </p:spPr>
        <p:txBody>
          <a:bodyPr wrap="none">
            <a:spAutoFit/>
          </a:bodyPr>
          <a:lstStyle/>
          <a:p>
            <a:pPr algn="ctr"/>
            <a:r>
              <a:rPr lang="de-DE" sz="1600"/>
              <a:t>CTS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2"/>
          <p:cNvSpPr>
            <a:spLocks noGrp="1" noChangeArrowheads="1"/>
          </p:cNvSpPr>
          <p:nvPr>
            <p:ph type="title"/>
          </p:nvPr>
        </p:nvSpPr>
        <p:spPr/>
        <p:txBody>
          <a:bodyPr/>
          <a:lstStyle/>
          <a:p>
            <a:pPr eaLnBrk="1" hangingPunct="1"/>
            <a:r>
              <a:rPr lang="en-US" smtClean="0"/>
              <a:t>MAC management</a:t>
            </a:r>
          </a:p>
        </p:txBody>
      </p:sp>
      <p:sp>
        <p:nvSpPr>
          <p:cNvPr id="382978" name="Rectangle 3"/>
          <p:cNvSpPr>
            <a:spLocks noGrp="1" noChangeArrowheads="1"/>
          </p:cNvSpPr>
          <p:nvPr>
            <p:ph idx="1"/>
          </p:nvPr>
        </p:nvSpPr>
        <p:spPr/>
        <p:txBody>
          <a:bodyPr/>
          <a:lstStyle/>
          <a:p>
            <a:pPr eaLnBrk="1" hangingPunct="1"/>
            <a:endParaRPr lang="en-US" smtClean="0"/>
          </a:p>
          <a:p>
            <a:pPr eaLnBrk="1" hangingPunct="1"/>
            <a:r>
              <a:rPr lang="en-US" smtClean="0"/>
              <a:t>Synchronization</a:t>
            </a:r>
          </a:p>
          <a:p>
            <a:pPr lvl="1" eaLnBrk="1" hangingPunct="1"/>
            <a:r>
              <a:rPr lang="en-US" sz="1800" smtClean="0"/>
              <a:t>try to find a LAN, try to stay within a LAN</a:t>
            </a:r>
          </a:p>
          <a:p>
            <a:pPr lvl="1" eaLnBrk="1" hangingPunct="1"/>
            <a:r>
              <a:rPr lang="en-US" sz="1800" smtClean="0"/>
              <a:t>timer etc.</a:t>
            </a:r>
          </a:p>
          <a:p>
            <a:pPr eaLnBrk="1" hangingPunct="1"/>
            <a:r>
              <a:rPr lang="en-US" smtClean="0"/>
              <a:t>Power management</a:t>
            </a:r>
          </a:p>
          <a:p>
            <a:pPr lvl="1" eaLnBrk="1" hangingPunct="1"/>
            <a:r>
              <a:rPr lang="en-US" sz="1800" smtClean="0"/>
              <a:t>sleep-mode without missing a message</a:t>
            </a:r>
          </a:p>
          <a:p>
            <a:pPr lvl="1" eaLnBrk="1" hangingPunct="1"/>
            <a:r>
              <a:rPr lang="en-US" sz="1800" smtClean="0"/>
              <a:t>periodic sleep, frame buffering, traffic measurements</a:t>
            </a:r>
          </a:p>
          <a:p>
            <a:pPr eaLnBrk="1" hangingPunct="1"/>
            <a:r>
              <a:rPr lang="en-US" smtClean="0"/>
              <a:t>Association/Reassociation</a:t>
            </a:r>
          </a:p>
          <a:p>
            <a:pPr lvl="1" eaLnBrk="1" hangingPunct="1"/>
            <a:r>
              <a:rPr lang="en-US" sz="1800" smtClean="0"/>
              <a:t>integration into a LAN</a:t>
            </a:r>
          </a:p>
          <a:p>
            <a:pPr lvl="1" eaLnBrk="1" hangingPunct="1"/>
            <a:r>
              <a:rPr lang="en-US" sz="1800" smtClean="0"/>
              <a:t>roaming, i.e. change networks by changing access points  </a:t>
            </a:r>
          </a:p>
          <a:p>
            <a:pPr lvl="1" eaLnBrk="1" hangingPunct="1"/>
            <a:r>
              <a:rPr lang="en-US" sz="1800" smtClean="0"/>
              <a:t>scanning, i.e. active search for a network</a:t>
            </a:r>
          </a:p>
          <a:p>
            <a:pPr eaLnBrk="1" hangingPunct="1"/>
            <a:r>
              <a:rPr lang="en-US" smtClean="0"/>
              <a:t>MIB - Management Information Base</a:t>
            </a:r>
          </a:p>
          <a:p>
            <a:pPr lvl="1" eaLnBrk="1" hangingPunct="1"/>
            <a:r>
              <a:rPr lang="en-US" sz="1800" smtClean="0"/>
              <a:t>managing, read, write</a:t>
            </a: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2"/>
          <p:cNvSpPr>
            <a:spLocks noGrp="1" noChangeArrowheads="1"/>
          </p:cNvSpPr>
          <p:nvPr>
            <p:ph type="title"/>
          </p:nvPr>
        </p:nvSpPr>
        <p:spPr/>
        <p:txBody>
          <a:bodyPr/>
          <a:lstStyle/>
          <a:p>
            <a:pPr eaLnBrk="1" hangingPunct="1"/>
            <a:r>
              <a:rPr lang="en-US" smtClean="0"/>
              <a:t>Synchronization</a:t>
            </a:r>
          </a:p>
        </p:txBody>
      </p:sp>
      <p:sp>
        <p:nvSpPr>
          <p:cNvPr id="385026" name="Rectangle 32"/>
          <p:cNvSpPr>
            <a:spLocks noGrp="1" noChangeArrowheads="1"/>
          </p:cNvSpPr>
          <p:nvPr>
            <p:ph idx="1"/>
          </p:nvPr>
        </p:nvSpPr>
        <p:spPr/>
        <p:txBody>
          <a:bodyPr/>
          <a:lstStyle/>
          <a:p>
            <a:pPr eaLnBrk="1" hangingPunct="1"/>
            <a:endParaRPr lang="en-US" dirty="0" smtClean="0"/>
          </a:p>
          <a:p>
            <a:pPr eaLnBrk="1" hangingPunct="1"/>
            <a:r>
              <a:rPr lang="en-US" dirty="0" smtClean="0"/>
              <a:t>In an infrastructure network, the access point can send a beacon</a:t>
            </a:r>
            <a:endParaRPr lang="de-CH" dirty="0" smtClean="0"/>
          </a:p>
        </p:txBody>
      </p:sp>
      <p:sp>
        <p:nvSpPr>
          <p:cNvPr id="385027" name="Text Box 3"/>
          <p:cNvSpPr txBox="1">
            <a:spLocks noChangeArrowheads="1"/>
          </p:cNvSpPr>
          <p:nvPr/>
        </p:nvSpPr>
        <p:spPr bwMode="auto">
          <a:xfrm>
            <a:off x="2057400" y="2362200"/>
            <a:ext cx="1560513" cy="336550"/>
          </a:xfrm>
          <a:prstGeom prst="rect">
            <a:avLst/>
          </a:prstGeom>
          <a:noFill/>
          <a:ln w="9525">
            <a:noFill/>
            <a:miter lim="800000"/>
            <a:headEnd/>
            <a:tailEnd/>
          </a:ln>
        </p:spPr>
        <p:txBody>
          <a:bodyPr wrap="none">
            <a:spAutoFit/>
          </a:bodyPr>
          <a:lstStyle/>
          <a:p>
            <a:pPr algn="ctr"/>
            <a:r>
              <a:rPr lang="de-DE" sz="1600"/>
              <a:t>beacon interval</a:t>
            </a:r>
          </a:p>
        </p:txBody>
      </p:sp>
      <p:sp>
        <p:nvSpPr>
          <p:cNvPr id="385028" name="Text Box 4"/>
          <p:cNvSpPr txBox="1">
            <a:spLocks noChangeArrowheads="1"/>
          </p:cNvSpPr>
          <p:nvPr/>
        </p:nvSpPr>
        <p:spPr bwMode="auto">
          <a:xfrm>
            <a:off x="7772400" y="4114800"/>
            <a:ext cx="241300" cy="336550"/>
          </a:xfrm>
          <a:prstGeom prst="rect">
            <a:avLst/>
          </a:prstGeom>
          <a:noFill/>
          <a:ln w="9525">
            <a:noFill/>
            <a:miter lim="800000"/>
            <a:headEnd/>
            <a:tailEnd/>
          </a:ln>
        </p:spPr>
        <p:txBody>
          <a:bodyPr wrap="none">
            <a:spAutoFit/>
          </a:bodyPr>
          <a:lstStyle/>
          <a:p>
            <a:pPr algn="ctr"/>
            <a:r>
              <a:rPr lang="de-DE" sz="1600"/>
              <a:t>t</a:t>
            </a:r>
          </a:p>
        </p:txBody>
      </p:sp>
      <p:sp>
        <p:nvSpPr>
          <p:cNvPr id="385029" name="Line 5"/>
          <p:cNvSpPr>
            <a:spLocks noChangeShapeType="1"/>
          </p:cNvSpPr>
          <p:nvPr/>
        </p:nvSpPr>
        <p:spPr bwMode="auto">
          <a:xfrm>
            <a:off x="1828800" y="28194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85030" name="Text Box 6"/>
          <p:cNvSpPr txBox="1">
            <a:spLocks noChangeArrowheads="1"/>
          </p:cNvSpPr>
          <p:nvPr/>
        </p:nvSpPr>
        <p:spPr bwMode="auto">
          <a:xfrm>
            <a:off x="838200" y="3886200"/>
            <a:ext cx="906463" cy="336550"/>
          </a:xfrm>
          <a:prstGeom prst="rect">
            <a:avLst/>
          </a:prstGeom>
          <a:noFill/>
          <a:ln w="9525">
            <a:noFill/>
            <a:miter lim="800000"/>
            <a:headEnd/>
            <a:tailEnd/>
          </a:ln>
        </p:spPr>
        <p:txBody>
          <a:bodyPr wrap="none">
            <a:spAutoFit/>
          </a:bodyPr>
          <a:lstStyle/>
          <a:p>
            <a:pPr algn="ctr"/>
            <a:r>
              <a:rPr lang="de-DE" sz="1600"/>
              <a:t>medium</a:t>
            </a:r>
          </a:p>
        </p:txBody>
      </p:sp>
      <p:sp>
        <p:nvSpPr>
          <p:cNvPr id="385031" name="Text Box 7"/>
          <p:cNvSpPr txBox="1">
            <a:spLocks noChangeArrowheads="1"/>
          </p:cNvSpPr>
          <p:nvPr/>
        </p:nvSpPr>
        <p:spPr bwMode="auto">
          <a:xfrm>
            <a:off x="838200" y="3276600"/>
            <a:ext cx="815975" cy="581025"/>
          </a:xfrm>
          <a:prstGeom prst="rect">
            <a:avLst/>
          </a:prstGeom>
          <a:noFill/>
          <a:ln w="9525">
            <a:noFill/>
            <a:miter lim="800000"/>
            <a:headEnd/>
            <a:tailEnd/>
          </a:ln>
        </p:spPr>
        <p:txBody>
          <a:bodyPr wrap="none">
            <a:spAutoFit/>
          </a:bodyPr>
          <a:lstStyle/>
          <a:p>
            <a:pPr algn="ctr"/>
            <a:r>
              <a:rPr lang="de-DE" sz="1600"/>
              <a:t>access</a:t>
            </a:r>
          </a:p>
          <a:p>
            <a:pPr algn="ctr"/>
            <a:r>
              <a:rPr lang="de-DE" sz="1600"/>
              <a:t>point</a:t>
            </a:r>
          </a:p>
        </p:txBody>
      </p:sp>
      <p:sp>
        <p:nvSpPr>
          <p:cNvPr id="385032" name="Line 8"/>
          <p:cNvSpPr>
            <a:spLocks noChangeShapeType="1"/>
          </p:cNvSpPr>
          <p:nvPr/>
        </p:nvSpPr>
        <p:spPr bwMode="auto">
          <a:xfrm>
            <a:off x="1828800" y="41148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85033" name="Line 9"/>
          <p:cNvSpPr>
            <a:spLocks noChangeShapeType="1"/>
          </p:cNvSpPr>
          <p:nvPr/>
        </p:nvSpPr>
        <p:spPr bwMode="auto">
          <a:xfrm>
            <a:off x="1828800" y="35052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85034" name="Rectangle 10"/>
          <p:cNvSpPr>
            <a:spLocks noChangeArrowheads="1"/>
          </p:cNvSpPr>
          <p:nvPr/>
        </p:nvSpPr>
        <p:spPr bwMode="auto">
          <a:xfrm>
            <a:off x="2438400" y="3733800"/>
            <a:ext cx="6096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85035" name="Rectangle 11"/>
          <p:cNvSpPr>
            <a:spLocks noChangeArrowheads="1"/>
          </p:cNvSpPr>
          <p:nvPr/>
        </p:nvSpPr>
        <p:spPr bwMode="auto">
          <a:xfrm>
            <a:off x="2057400" y="31242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p>
        </p:txBody>
      </p:sp>
      <p:sp>
        <p:nvSpPr>
          <p:cNvPr id="385036" name="Line 12"/>
          <p:cNvSpPr>
            <a:spLocks noChangeShapeType="1"/>
          </p:cNvSpPr>
          <p:nvPr/>
        </p:nvSpPr>
        <p:spPr bwMode="auto">
          <a:xfrm>
            <a:off x="2057400" y="2667000"/>
            <a:ext cx="0" cy="1600200"/>
          </a:xfrm>
          <a:prstGeom prst="line">
            <a:avLst/>
          </a:prstGeom>
          <a:noFill/>
          <a:ln w="9525">
            <a:solidFill>
              <a:schemeClr val="tx1"/>
            </a:solidFill>
            <a:round/>
            <a:headEnd/>
            <a:tailEnd/>
          </a:ln>
        </p:spPr>
        <p:txBody>
          <a:bodyPr wrap="none" anchor="ctr"/>
          <a:lstStyle/>
          <a:p>
            <a:endParaRPr lang="en-US"/>
          </a:p>
        </p:txBody>
      </p:sp>
      <p:sp>
        <p:nvSpPr>
          <p:cNvPr id="385037" name="Line 13"/>
          <p:cNvSpPr>
            <a:spLocks noChangeShapeType="1"/>
          </p:cNvSpPr>
          <p:nvPr/>
        </p:nvSpPr>
        <p:spPr bwMode="auto">
          <a:xfrm>
            <a:off x="3657600" y="2667000"/>
            <a:ext cx="0" cy="1600200"/>
          </a:xfrm>
          <a:prstGeom prst="line">
            <a:avLst/>
          </a:prstGeom>
          <a:noFill/>
          <a:ln w="9525">
            <a:solidFill>
              <a:schemeClr val="tx1"/>
            </a:solidFill>
            <a:round/>
            <a:headEnd/>
            <a:tailEnd/>
          </a:ln>
        </p:spPr>
        <p:txBody>
          <a:bodyPr wrap="none" anchor="ctr"/>
          <a:lstStyle/>
          <a:p>
            <a:endParaRPr lang="en-US"/>
          </a:p>
        </p:txBody>
      </p:sp>
      <p:sp>
        <p:nvSpPr>
          <p:cNvPr id="385038" name="Line 14"/>
          <p:cNvSpPr>
            <a:spLocks noChangeShapeType="1"/>
          </p:cNvSpPr>
          <p:nvPr/>
        </p:nvSpPr>
        <p:spPr bwMode="auto">
          <a:xfrm>
            <a:off x="5257800" y="2667000"/>
            <a:ext cx="0" cy="1600200"/>
          </a:xfrm>
          <a:prstGeom prst="line">
            <a:avLst/>
          </a:prstGeom>
          <a:noFill/>
          <a:ln w="9525">
            <a:solidFill>
              <a:schemeClr val="tx1"/>
            </a:solidFill>
            <a:round/>
            <a:headEnd/>
            <a:tailEnd/>
          </a:ln>
        </p:spPr>
        <p:txBody>
          <a:bodyPr wrap="none" anchor="ctr"/>
          <a:lstStyle/>
          <a:p>
            <a:endParaRPr lang="en-US"/>
          </a:p>
        </p:txBody>
      </p:sp>
      <p:sp>
        <p:nvSpPr>
          <p:cNvPr id="385039" name="Line 15"/>
          <p:cNvSpPr>
            <a:spLocks noChangeShapeType="1"/>
          </p:cNvSpPr>
          <p:nvPr/>
        </p:nvSpPr>
        <p:spPr bwMode="auto">
          <a:xfrm>
            <a:off x="6858000" y="2667000"/>
            <a:ext cx="0" cy="1600200"/>
          </a:xfrm>
          <a:prstGeom prst="line">
            <a:avLst/>
          </a:prstGeom>
          <a:noFill/>
          <a:ln w="9525">
            <a:solidFill>
              <a:schemeClr val="tx1"/>
            </a:solidFill>
            <a:round/>
            <a:headEnd/>
            <a:tailEnd/>
          </a:ln>
        </p:spPr>
        <p:txBody>
          <a:bodyPr wrap="none" anchor="ctr"/>
          <a:lstStyle/>
          <a:p>
            <a:endParaRPr lang="en-US"/>
          </a:p>
        </p:txBody>
      </p:sp>
      <p:sp>
        <p:nvSpPr>
          <p:cNvPr id="385040" name="Line 16"/>
          <p:cNvSpPr>
            <a:spLocks noChangeShapeType="1"/>
          </p:cNvSpPr>
          <p:nvPr/>
        </p:nvSpPr>
        <p:spPr bwMode="auto">
          <a:xfrm>
            <a:off x="2057400" y="2667000"/>
            <a:ext cx="16002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85041" name="Rectangle 17"/>
          <p:cNvSpPr>
            <a:spLocks noChangeArrowheads="1"/>
          </p:cNvSpPr>
          <p:nvPr/>
        </p:nvSpPr>
        <p:spPr bwMode="auto">
          <a:xfrm>
            <a:off x="3352800" y="3733800"/>
            <a:ext cx="4572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85042" name="Rectangle 18"/>
          <p:cNvSpPr>
            <a:spLocks noChangeArrowheads="1"/>
          </p:cNvSpPr>
          <p:nvPr/>
        </p:nvSpPr>
        <p:spPr bwMode="auto">
          <a:xfrm>
            <a:off x="4419600" y="3733800"/>
            <a:ext cx="7620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85043" name="Rectangle 19"/>
          <p:cNvSpPr>
            <a:spLocks noChangeArrowheads="1"/>
          </p:cNvSpPr>
          <p:nvPr/>
        </p:nvSpPr>
        <p:spPr bwMode="auto">
          <a:xfrm>
            <a:off x="6705600" y="3733800"/>
            <a:ext cx="762000" cy="381000"/>
          </a:xfrm>
          <a:prstGeom prst="rect">
            <a:avLst/>
          </a:prstGeom>
          <a:solidFill>
            <a:srgbClr val="A6C1F8"/>
          </a:solidFill>
          <a:ln w="9525">
            <a:solidFill>
              <a:schemeClr val="tx1"/>
            </a:solidFill>
            <a:miter lim="800000"/>
            <a:headEnd/>
            <a:tailEnd/>
          </a:ln>
        </p:spPr>
        <p:txBody>
          <a:bodyPr wrap="none" anchor="ctr"/>
          <a:lstStyle/>
          <a:p>
            <a:pPr algn="ctr"/>
            <a:r>
              <a:rPr lang="de-DE" sz="1600" dirty="0" err="1"/>
              <a:t>busy</a:t>
            </a:r>
            <a:endParaRPr lang="de-DE" sz="1600" dirty="0"/>
          </a:p>
        </p:txBody>
      </p:sp>
      <p:sp>
        <p:nvSpPr>
          <p:cNvPr id="385044" name="Rectangle 20"/>
          <p:cNvSpPr>
            <a:spLocks noChangeArrowheads="1"/>
          </p:cNvSpPr>
          <p:nvPr/>
        </p:nvSpPr>
        <p:spPr bwMode="auto">
          <a:xfrm>
            <a:off x="3886200" y="31242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p>
        </p:txBody>
      </p:sp>
      <p:sp>
        <p:nvSpPr>
          <p:cNvPr id="385045" name="Rectangle 21"/>
          <p:cNvSpPr>
            <a:spLocks noChangeArrowheads="1"/>
          </p:cNvSpPr>
          <p:nvPr/>
        </p:nvSpPr>
        <p:spPr bwMode="auto">
          <a:xfrm>
            <a:off x="5257800" y="31242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p>
        </p:txBody>
      </p:sp>
      <p:sp>
        <p:nvSpPr>
          <p:cNvPr id="385046" name="Rectangle 22"/>
          <p:cNvSpPr>
            <a:spLocks noChangeArrowheads="1"/>
          </p:cNvSpPr>
          <p:nvPr/>
        </p:nvSpPr>
        <p:spPr bwMode="auto">
          <a:xfrm>
            <a:off x="7543800" y="31242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p>
        </p:txBody>
      </p:sp>
      <p:sp>
        <p:nvSpPr>
          <p:cNvPr id="385047" name="AutoShape 23"/>
          <p:cNvSpPr>
            <a:spLocks noChangeArrowheads="1"/>
          </p:cNvSpPr>
          <p:nvPr/>
        </p:nvSpPr>
        <p:spPr bwMode="auto">
          <a:xfrm flipV="1">
            <a:off x="5181600" y="27432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5048" name="AutoShape 24"/>
          <p:cNvSpPr>
            <a:spLocks noChangeArrowheads="1"/>
          </p:cNvSpPr>
          <p:nvPr/>
        </p:nvSpPr>
        <p:spPr bwMode="auto">
          <a:xfrm flipV="1">
            <a:off x="3810000" y="27432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5049" name="AutoShape 25"/>
          <p:cNvSpPr>
            <a:spLocks noChangeArrowheads="1"/>
          </p:cNvSpPr>
          <p:nvPr/>
        </p:nvSpPr>
        <p:spPr bwMode="auto">
          <a:xfrm flipV="1">
            <a:off x="7467600" y="27432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5050" name="AutoShape 26"/>
          <p:cNvSpPr>
            <a:spLocks noChangeArrowheads="1"/>
          </p:cNvSpPr>
          <p:nvPr/>
        </p:nvSpPr>
        <p:spPr bwMode="auto">
          <a:xfrm flipV="1">
            <a:off x="1981200" y="27432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5051" name="AutoShape 27"/>
          <p:cNvSpPr>
            <a:spLocks noChangeArrowheads="1"/>
          </p:cNvSpPr>
          <p:nvPr/>
        </p:nvSpPr>
        <p:spPr bwMode="auto">
          <a:xfrm flipV="1">
            <a:off x="1981200" y="44958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5052" name="Text Box 28"/>
          <p:cNvSpPr txBox="1">
            <a:spLocks noChangeArrowheads="1"/>
          </p:cNvSpPr>
          <p:nvPr/>
        </p:nvSpPr>
        <p:spPr bwMode="auto">
          <a:xfrm>
            <a:off x="2209800" y="4419600"/>
            <a:ext cx="1890713" cy="336550"/>
          </a:xfrm>
          <a:prstGeom prst="rect">
            <a:avLst/>
          </a:prstGeom>
          <a:noFill/>
          <a:ln w="9525">
            <a:noFill/>
            <a:miter lim="800000"/>
            <a:headEnd/>
            <a:tailEnd/>
          </a:ln>
        </p:spPr>
        <p:txBody>
          <a:bodyPr wrap="none">
            <a:spAutoFit/>
          </a:bodyPr>
          <a:lstStyle/>
          <a:p>
            <a:pPr algn="ctr"/>
            <a:r>
              <a:rPr lang="de-DE" sz="1600"/>
              <a:t>value of timestamp</a:t>
            </a:r>
          </a:p>
        </p:txBody>
      </p:sp>
      <p:sp>
        <p:nvSpPr>
          <p:cNvPr id="385053" name="Rectangle 29"/>
          <p:cNvSpPr>
            <a:spLocks noChangeArrowheads="1"/>
          </p:cNvSpPr>
          <p:nvPr/>
        </p:nvSpPr>
        <p:spPr bwMode="auto">
          <a:xfrm>
            <a:off x="4648200" y="43434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p>
        </p:txBody>
      </p:sp>
      <p:sp>
        <p:nvSpPr>
          <p:cNvPr id="385054" name="Text Box 30"/>
          <p:cNvSpPr txBox="1">
            <a:spLocks noChangeArrowheads="1"/>
          </p:cNvSpPr>
          <p:nvPr/>
        </p:nvSpPr>
        <p:spPr bwMode="auto">
          <a:xfrm>
            <a:off x="4953000" y="4419600"/>
            <a:ext cx="1427163" cy="336550"/>
          </a:xfrm>
          <a:prstGeom prst="rect">
            <a:avLst/>
          </a:prstGeom>
          <a:noFill/>
          <a:ln w="9525">
            <a:noFill/>
            <a:miter lim="800000"/>
            <a:headEnd/>
            <a:tailEnd/>
          </a:ln>
        </p:spPr>
        <p:txBody>
          <a:bodyPr wrap="none">
            <a:spAutoFit/>
          </a:bodyPr>
          <a:lstStyle/>
          <a:p>
            <a:pPr algn="ctr"/>
            <a:r>
              <a:rPr lang="de-DE" sz="1600"/>
              <a:t>beacon frame</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Rectangle 3"/>
          <p:cNvSpPr>
            <a:spLocks noGrp="1" noChangeArrowheads="1"/>
          </p:cNvSpPr>
          <p:nvPr>
            <p:ph type="title"/>
          </p:nvPr>
        </p:nvSpPr>
        <p:spPr/>
        <p:txBody>
          <a:bodyPr/>
          <a:lstStyle/>
          <a:p>
            <a:pPr eaLnBrk="1" hangingPunct="1"/>
            <a:r>
              <a:rPr lang="en-US" dirty="0" smtClean="0"/>
              <a:t>Motivation – Exposed Terminal Problem</a:t>
            </a:r>
          </a:p>
        </p:txBody>
      </p:sp>
      <p:sp>
        <p:nvSpPr>
          <p:cNvPr id="33794" name="Rectangle 2"/>
          <p:cNvSpPr>
            <a:spLocks noGrp="1" noChangeArrowheads="1"/>
          </p:cNvSpPr>
          <p:nvPr>
            <p:ph idx="1"/>
          </p:nvPr>
        </p:nvSpPr>
        <p:spPr/>
        <p:txBody>
          <a:bodyPr/>
          <a:lstStyle/>
          <a:p>
            <a:pPr eaLnBrk="1" hangingPunct="1"/>
            <a:endParaRPr lang="en-US" smtClean="0"/>
          </a:p>
          <a:p>
            <a:pPr eaLnBrk="1" hangingPunct="1"/>
            <a:r>
              <a:rPr lang="en-US" smtClean="0"/>
              <a:t>B sends to A, C wants to send to D</a:t>
            </a:r>
          </a:p>
          <a:p>
            <a:pPr eaLnBrk="1" hangingPunct="1"/>
            <a:r>
              <a:rPr lang="en-US" smtClean="0"/>
              <a:t>C has to wait, CS signals a medium in use</a:t>
            </a:r>
          </a:p>
          <a:p>
            <a:pPr eaLnBrk="1" hangingPunct="1"/>
            <a:r>
              <a:rPr lang="en-US" smtClean="0"/>
              <a:t>since A is outside the radio range of C waiting is not necessary</a:t>
            </a:r>
          </a:p>
          <a:p>
            <a:pPr eaLnBrk="1" hangingPunct="1"/>
            <a:r>
              <a:rPr lang="en-US" smtClean="0"/>
              <a:t>C is “exposed” to B</a:t>
            </a:r>
          </a:p>
        </p:txBody>
      </p:sp>
      <p:sp>
        <p:nvSpPr>
          <p:cNvPr id="33795" name="Text Box 28"/>
          <p:cNvSpPr txBox="1">
            <a:spLocks noChangeArrowheads="1"/>
          </p:cNvSpPr>
          <p:nvPr/>
        </p:nvSpPr>
        <p:spPr bwMode="auto">
          <a:xfrm>
            <a:off x="3971925" y="4930775"/>
            <a:ext cx="319088" cy="336550"/>
          </a:xfrm>
          <a:prstGeom prst="rect">
            <a:avLst/>
          </a:prstGeom>
          <a:noFill/>
          <a:ln w="9525">
            <a:noFill/>
            <a:miter lim="800000"/>
            <a:headEnd/>
            <a:tailEnd/>
          </a:ln>
        </p:spPr>
        <p:txBody>
          <a:bodyPr wrap="none" anchor="ctr">
            <a:spAutoFit/>
          </a:bodyPr>
          <a:lstStyle/>
          <a:p>
            <a:pPr algn="ctr"/>
            <a:r>
              <a:rPr lang="de-DE"/>
              <a:t>B</a:t>
            </a:r>
          </a:p>
        </p:txBody>
      </p:sp>
      <p:sp>
        <p:nvSpPr>
          <p:cNvPr id="33796" name="Text Box 29"/>
          <p:cNvSpPr txBox="1">
            <a:spLocks noChangeArrowheads="1"/>
          </p:cNvSpPr>
          <p:nvPr/>
        </p:nvSpPr>
        <p:spPr bwMode="auto">
          <a:xfrm>
            <a:off x="2752725" y="4930775"/>
            <a:ext cx="319088" cy="336550"/>
          </a:xfrm>
          <a:prstGeom prst="rect">
            <a:avLst/>
          </a:prstGeom>
          <a:noFill/>
          <a:ln w="9525">
            <a:noFill/>
            <a:miter lim="800000"/>
            <a:headEnd/>
            <a:tailEnd/>
          </a:ln>
        </p:spPr>
        <p:txBody>
          <a:bodyPr wrap="none" anchor="ctr">
            <a:spAutoFit/>
          </a:bodyPr>
          <a:lstStyle/>
          <a:p>
            <a:pPr algn="ctr"/>
            <a:r>
              <a:rPr lang="de-DE"/>
              <a:t>A</a:t>
            </a:r>
          </a:p>
        </p:txBody>
      </p:sp>
      <p:grpSp>
        <p:nvGrpSpPr>
          <p:cNvPr id="33797" name="Group 30"/>
          <p:cNvGrpSpPr>
            <a:grpSpLocks/>
          </p:cNvGrpSpPr>
          <p:nvPr/>
        </p:nvGrpSpPr>
        <p:grpSpPr bwMode="auto">
          <a:xfrm>
            <a:off x="2600325" y="3444875"/>
            <a:ext cx="3200400" cy="762000"/>
            <a:chOff x="2208" y="1632"/>
            <a:chExt cx="2016" cy="480"/>
          </a:xfrm>
        </p:grpSpPr>
        <p:sp>
          <p:nvSpPr>
            <p:cNvPr id="33826" name="Oval 31"/>
            <p:cNvSpPr>
              <a:spLocks noChangeArrowheads="1"/>
            </p:cNvSpPr>
            <p:nvPr/>
          </p:nvSpPr>
          <p:spPr bwMode="auto">
            <a:xfrm>
              <a:off x="2592" y="1728"/>
              <a:ext cx="1248" cy="288"/>
            </a:xfrm>
            <a:prstGeom prst="ellipse">
              <a:avLst/>
            </a:prstGeom>
            <a:noFill/>
            <a:ln w="38100">
              <a:solidFill>
                <a:srgbClr val="FF0D0D"/>
              </a:solidFill>
              <a:round/>
              <a:headEnd/>
              <a:tailEnd/>
            </a:ln>
          </p:spPr>
          <p:txBody>
            <a:bodyPr wrap="none" anchor="ctr"/>
            <a:lstStyle/>
            <a:p>
              <a:pPr algn="ctr"/>
              <a:endParaRPr lang="en-US"/>
            </a:p>
          </p:txBody>
        </p:sp>
        <p:sp>
          <p:nvSpPr>
            <p:cNvPr id="33827" name="Oval 32"/>
            <p:cNvSpPr>
              <a:spLocks noChangeArrowheads="1"/>
            </p:cNvSpPr>
            <p:nvPr/>
          </p:nvSpPr>
          <p:spPr bwMode="auto">
            <a:xfrm>
              <a:off x="2352" y="1680"/>
              <a:ext cx="1728" cy="384"/>
            </a:xfrm>
            <a:prstGeom prst="ellipse">
              <a:avLst/>
            </a:prstGeom>
            <a:noFill/>
            <a:ln w="28575">
              <a:solidFill>
                <a:srgbClr val="FF0D0D"/>
              </a:solidFill>
              <a:round/>
              <a:headEnd/>
              <a:tailEnd/>
            </a:ln>
          </p:spPr>
          <p:txBody>
            <a:bodyPr wrap="none" anchor="ctr"/>
            <a:lstStyle/>
            <a:p>
              <a:pPr algn="ctr"/>
              <a:endParaRPr lang="en-US"/>
            </a:p>
          </p:txBody>
        </p:sp>
        <p:sp>
          <p:nvSpPr>
            <p:cNvPr id="33828" name="Oval 33"/>
            <p:cNvSpPr>
              <a:spLocks noChangeArrowheads="1"/>
            </p:cNvSpPr>
            <p:nvPr/>
          </p:nvSpPr>
          <p:spPr bwMode="auto">
            <a:xfrm>
              <a:off x="2208" y="1632"/>
              <a:ext cx="2016" cy="480"/>
            </a:xfrm>
            <a:prstGeom prst="ellipse">
              <a:avLst/>
            </a:prstGeom>
            <a:noFill/>
            <a:ln w="19050">
              <a:solidFill>
                <a:srgbClr val="FF0D0D"/>
              </a:solidFill>
              <a:round/>
              <a:headEnd/>
              <a:tailEnd/>
            </a:ln>
          </p:spPr>
          <p:txBody>
            <a:bodyPr wrap="none" anchor="ctr"/>
            <a:lstStyle/>
            <a:p>
              <a:pPr algn="ctr"/>
              <a:endParaRPr lang="en-US"/>
            </a:p>
          </p:txBody>
        </p:sp>
        <p:sp>
          <p:nvSpPr>
            <p:cNvPr id="33829" name="Oval 34"/>
            <p:cNvSpPr>
              <a:spLocks noChangeArrowheads="1"/>
            </p:cNvSpPr>
            <p:nvPr/>
          </p:nvSpPr>
          <p:spPr bwMode="auto">
            <a:xfrm>
              <a:off x="2784" y="1776"/>
              <a:ext cx="864" cy="192"/>
            </a:xfrm>
            <a:prstGeom prst="ellipse">
              <a:avLst/>
            </a:prstGeom>
            <a:noFill/>
            <a:ln w="57150">
              <a:solidFill>
                <a:srgbClr val="FF0D0D"/>
              </a:solidFill>
              <a:round/>
              <a:headEnd/>
              <a:tailEnd/>
            </a:ln>
          </p:spPr>
          <p:txBody>
            <a:bodyPr wrap="none" anchor="ctr"/>
            <a:lstStyle/>
            <a:p>
              <a:pPr algn="ctr"/>
              <a:endParaRPr lang="en-US"/>
            </a:p>
          </p:txBody>
        </p:sp>
        <p:sp>
          <p:nvSpPr>
            <p:cNvPr id="33830" name="Oval 35"/>
            <p:cNvSpPr>
              <a:spLocks noChangeArrowheads="1"/>
            </p:cNvSpPr>
            <p:nvPr/>
          </p:nvSpPr>
          <p:spPr bwMode="auto">
            <a:xfrm>
              <a:off x="3004" y="1824"/>
              <a:ext cx="424" cy="96"/>
            </a:xfrm>
            <a:prstGeom prst="ellipse">
              <a:avLst/>
            </a:prstGeom>
            <a:noFill/>
            <a:ln w="76200">
              <a:solidFill>
                <a:srgbClr val="FF0D0D"/>
              </a:solidFill>
              <a:round/>
              <a:headEnd/>
              <a:tailEnd/>
            </a:ln>
          </p:spPr>
          <p:txBody>
            <a:bodyPr wrap="none" anchor="ctr"/>
            <a:lstStyle/>
            <a:p>
              <a:pPr algn="ctr"/>
              <a:endParaRPr lang="en-US"/>
            </a:p>
          </p:txBody>
        </p:sp>
      </p:grpSp>
      <p:sp>
        <p:nvSpPr>
          <p:cNvPr id="33798" name="Text Box 36"/>
          <p:cNvSpPr txBox="1">
            <a:spLocks noChangeArrowheads="1"/>
          </p:cNvSpPr>
          <p:nvPr/>
        </p:nvSpPr>
        <p:spPr bwMode="auto">
          <a:xfrm>
            <a:off x="5114925" y="4930775"/>
            <a:ext cx="330200" cy="336550"/>
          </a:xfrm>
          <a:prstGeom prst="rect">
            <a:avLst/>
          </a:prstGeom>
          <a:noFill/>
          <a:ln w="9525">
            <a:noFill/>
            <a:miter lim="800000"/>
            <a:headEnd/>
            <a:tailEnd/>
          </a:ln>
        </p:spPr>
        <p:txBody>
          <a:bodyPr wrap="none" anchor="ctr">
            <a:spAutoFit/>
          </a:bodyPr>
          <a:lstStyle/>
          <a:p>
            <a:pPr algn="ctr"/>
            <a:r>
              <a:rPr lang="de-DE"/>
              <a:t>C</a:t>
            </a:r>
          </a:p>
        </p:txBody>
      </p:sp>
      <p:grpSp>
        <p:nvGrpSpPr>
          <p:cNvPr id="33799" name="Group 37"/>
          <p:cNvGrpSpPr>
            <a:grpSpLocks/>
          </p:cNvGrpSpPr>
          <p:nvPr/>
        </p:nvGrpSpPr>
        <p:grpSpPr bwMode="auto">
          <a:xfrm>
            <a:off x="3743325" y="3444875"/>
            <a:ext cx="3200400" cy="762000"/>
            <a:chOff x="2208" y="1632"/>
            <a:chExt cx="2016" cy="480"/>
          </a:xfrm>
        </p:grpSpPr>
        <p:sp>
          <p:nvSpPr>
            <p:cNvPr id="33821" name="Oval 38"/>
            <p:cNvSpPr>
              <a:spLocks noChangeArrowheads="1"/>
            </p:cNvSpPr>
            <p:nvPr/>
          </p:nvSpPr>
          <p:spPr bwMode="auto">
            <a:xfrm>
              <a:off x="2592" y="1728"/>
              <a:ext cx="1248" cy="288"/>
            </a:xfrm>
            <a:prstGeom prst="ellipse">
              <a:avLst/>
            </a:prstGeom>
            <a:noFill/>
            <a:ln w="38100">
              <a:solidFill>
                <a:srgbClr val="3366FF"/>
              </a:solidFill>
              <a:round/>
              <a:headEnd/>
              <a:tailEnd/>
            </a:ln>
          </p:spPr>
          <p:txBody>
            <a:bodyPr wrap="none" anchor="ctr"/>
            <a:lstStyle/>
            <a:p>
              <a:pPr algn="ctr"/>
              <a:endParaRPr lang="en-US"/>
            </a:p>
          </p:txBody>
        </p:sp>
        <p:sp>
          <p:nvSpPr>
            <p:cNvPr id="33822" name="Oval 39"/>
            <p:cNvSpPr>
              <a:spLocks noChangeArrowheads="1"/>
            </p:cNvSpPr>
            <p:nvPr/>
          </p:nvSpPr>
          <p:spPr bwMode="auto">
            <a:xfrm>
              <a:off x="2352" y="1680"/>
              <a:ext cx="1728" cy="384"/>
            </a:xfrm>
            <a:prstGeom prst="ellipse">
              <a:avLst/>
            </a:prstGeom>
            <a:noFill/>
            <a:ln w="28575">
              <a:solidFill>
                <a:srgbClr val="3366FF"/>
              </a:solidFill>
              <a:round/>
              <a:headEnd/>
              <a:tailEnd/>
            </a:ln>
          </p:spPr>
          <p:txBody>
            <a:bodyPr wrap="none" anchor="ctr"/>
            <a:lstStyle/>
            <a:p>
              <a:pPr algn="ctr"/>
              <a:endParaRPr lang="en-US"/>
            </a:p>
          </p:txBody>
        </p:sp>
        <p:sp>
          <p:nvSpPr>
            <p:cNvPr id="33823" name="Oval 40"/>
            <p:cNvSpPr>
              <a:spLocks noChangeArrowheads="1"/>
            </p:cNvSpPr>
            <p:nvPr/>
          </p:nvSpPr>
          <p:spPr bwMode="auto">
            <a:xfrm>
              <a:off x="2208" y="1632"/>
              <a:ext cx="2016" cy="480"/>
            </a:xfrm>
            <a:prstGeom prst="ellipse">
              <a:avLst/>
            </a:prstGeom>
            <a:noFill/>
            <a:ln w="19050">
              <a:solidFill>
                <a:srgbClr val="3366FF"/>
              </a:solidFill>
              <a:round/>
              <a:headEnd/>
              <a:tailEnd/>
            </a:ln>
          </p:spPr>
          <p:txBody>
            <a:bodyPr wrap="none" anchor="ctr"/>
            <a:lstStyle/>
            <a:p>
              <a:pPr algn="ctr"/>
              <a:endParaRPr lang="en-US"/>
            </a:p>
          </p:txBody>
        </p:sp>
        <p:sp>
          <p:nvSpPr>
            <p:cNvPr id="33824" name="Oval 41"/>
            <p:cNvSpPr>
              <a:spLocks noChangeArrowheads="1"/>
            </p:cNvSpPr>
            <p:nvPr/>
          </p:nvSpPr>
          <p:spPr bwMode="auto">
            <a:xfrm>
              <a:off x="2784" y="1776"/>
              <a:ext cx="864" cy="192"/>
            </a:xfrm>
            <a:prstGeom prst="ellipse">
              <a:avLst/>
            </a:prstGeom>
            <a:noFill/>
            <a:ln w="57150">
              <a:solidFill>
                <a:srgbClr val="3366FF"/>
              </a:solidFill>
              <a:round/>
              <a:headEnd/>
              <a:tailEnd/>
            </a:ln>
          </p:spPr>
          <p:txBody>
            <a:bodyPr wrap="none" anchor="ctr"/>
            <a:lstStyle/>
            <a:p>
              <a:pPr algn="ctr"/>
              <a:endParaRPr lang="en-US"/>
            </a:p>
          </p:txBody>
        </p:sp>
        <p:sp>
          <p:nvSpPr>
            <p:cNvPr id="33825" name="Oval 42"/>
            <p:cNvSpPr>
              <a:spLocks noChangeArrowheads="1"/>
            </p:cNvSpPr>
            <p:nvPr/>
          </p:nvSpPr>
          <p:spPr bwMode="auto">
            <a:xfrm>
              <a:off x="3004" y="1824"/>
              <a:ext cx="424" cy="96"/>
            </a:xfrm>
            <a:prstGeom prst="ellipse">
              <a:avLst/>
            </a:prstGeom>
            <a:noFill/>
            <a:ln w="76200">
              <a:solidFill>
                <a:srgbClr val="3366FF"/>
              </a:solidFill>
              <a:round/>
              <a:headEnd/>
              <a:tailEnd/>
            </a:ln>
          </p:spPr>
          <p:txBody>
            <a:bodyPr wrap="none" anchor="ctr"/>
            <a:lstStyle/>
            <a:p>
              <a:pPr algn="ctr"/>
              <a:endParaRPr lang="en-US"/>
            </a:p>
          </p:txBody>
        </p:sp>
      </p:grpSp>
      <p:pic>
        <p:nvPicPr>
          <p:cNvPr id="33800" name="Picture 43"/>
          <p:cNvPicPr>
            <a:picLocks noChangeAspect="1" noChangeArrowheads="1"/>
          </p:cNvPicPr>
          <p:nvPr/>
        </p:nvPicPr>
        <p:blipFill>
          <a:blip r:embed="rId3" cstate="print"/>
          <a:srcRect/>
          <a:stretch>
            <a:fillRect/>
          </a:stretch>
        </p:blipFill>
        <p:spPr bwMode="auto">
          <a:xfrm>
            <a:off x="5114925" y="3825875"/>
            <a:ext cx="276225" cy="990600"/>
          </a:xfrm>
          <a:prstGeom prst="rect">
            <a:avLst/>
          </a:prstGeom>
          <a:noFill/>
          <a:ln w="9525">
            <a:noFill/>
            <a:miter lim="800000"/>
            <a:headEnd/>
            <a:tailEnd/>
          </a:ln>
        </p:spPr>
      </p:pic>
      <p:pic>
        <p:nvPicPr>
          <p:cNvPr id="33801" name="Picture 44"/>
          <p:cNvPicPr>
            <a:picLocks noChangeAspect="1" noChangeArrowheads="1"/>
          </p:cNvPicPr>
          <p:nvPr/>
        </p:nvPicPr>
        <p:blipFill>
          <a:blip r:embed="rId3" cstate="print"/>
          <a:srcRect/>
          <a:stretch>
            <a:fillRect/>
          </a:stretch>
        </p:blipFill>
        <p:spPr bwMode="auto">
          <a:xfrm>
            <a:off x="3971925" y="3825875"/>
            <a:ext cx="276225" cy="990600"/>
          </a:xfrm>
          <a:prstGeom prst="rect">
            <a:avLst/>
          </a:prstGeom>
          <a:noFill/>
          <a:ln w="9525">
            <a:noFill/>
            <a:miter lim="800000"/>
            <a:headEnd/>
            <a:tailEnd/>
          </a:ln>
        </p:spPr>
      </p:pic>
      <p:pic>
        <p:nvPicPr>
          <p:cNvPr id="33802" name="Picture 45"/>
          <p:cNvPicPr>
            <a:picLocks noChangeAspect="1" noChangeArrowheads="1"/>
          </p:cNvPicPr>
          <p:nvPr/>
        </p:nvPicPr>
        <p:blipFill>
          <a:blip r:embed="rId3" cstate="print"/>
          <a:srcRect/>
          <a:stretch>
            <a:fillRect/>
          </a:stretch>
        </p:blipFill>
        <p:spPr bwMode="auto">
          <a:xfrm>
            <a:off x="2752725" y="3825875"/>
            <a:ext cx="276225" cy="990600"/>
          </a:xfrm>
          <a:prstGeom prst="rect">
            <a:avLst/>
          </a:prstGeom>
          <a:noFill/>
          <a:ln w="9525">
            <a:noFill/>
            <a:miter lim="800000"/>
            <a:headEnd/>
            <a:tailEnd/>
          </a:ln>
        </p:spPr>
      </p:pic>
      <p:grpSp>
        <p:nvGrpSpPr>
          <p:cNvPr id="33803" name="Group 46"/>
          <p:cNvGrpSpPr>
            <a:grpSpLocks/>
          </p:cNvGrpSpPr>
          <p:nvPr/>
        </p:nvGrpSpPr>
        <p:grpSpPr bwMode="auto">
          <a:xfrm>
            <a:off x="1381125" y="3444875"/>
            <a:ext cx="3200400" cy="762000"/>
            <a:chOff x="2208" y="1632"/>
            <a:chExt cx="2016" cy="480"/>
          </a:xfrm>
        </p:grpSpPr>
        <p:sp>
          <p:nvSpPr>
            <p:cNvPr id="33816" name="Oval 47"/>
            <p:cNvSpPr>
              <a:spLocks noChangeArrowheads="1"/>
            </p:cNvSpPr>
            <p:nvPr/>
          </p:nvSpPr>
          <p:spPr bwMode="auto">
            <a:xfrm>
              <a:off x="2592" y="1728"/>
              <a:ext cx="1248" cy="288"/>
            </a:xfrm>
            <a:prstGeom prst="ellipse">
              <a:avLst/>
            </a:prstGeom>
            <a:noFill/>
            <a:ln w="38100">
              <a:solidFill>
                <a:schemeClr val="hlink"/>
              </a:solidFill>
              <a:round/>
              <a:headEnd/>
              <a:tailEnd/>
            </a:ln>
          </p:spPr>
          <p:txBody>
            <a:bodyPr wrap="none" anchor="ctr"/>
            <a:lstStyle/>
            <a:p>
              <a:pPr algn="ctr"/>
              <a:endParaRPr lang="en-US"/>
            </a:p>
          </p:txBody>
        </p:sp>
        <p:sp>
          <p:nvSpPr>
            <p:cNvPr id="33817" name="Oval 48"/>
            <p:cNvSpPr>
              <a:spLocks noChangeArrowheads="1"/>
            </p:cNvSpPr>
            <p:nvPr/>
          </p:nvSpPr>
          <p:spPr bwMode="auto">
            <a:xfrm>
              <a:off x="2352" y="1680"/>
              <a:ext cx="1728" cy="384"/>
            </a:xfrm>
            <a:prstGeom prst="ellipse">
              <a:avLst/>
            </a:prstGeom>
            <a:noFill/>
            <a:ln w="28575">
              <a:solidFill>
                <a:schemeClr val="hlink"/>
              </a:solidFill>
              <a:round/>
              <a:headEnd/>
              <a:tailEnd/>
            </a:ln>
          </p:spPr>
          <p:txBody>
            <a:bodyPr wrap="none" anchor="ctr"/>
            <a:lstStyle/>
            <a:p>
              <a:pPr algn="ctr"/>
              <a:endParaRPr lang="en-US"/>
            </a:p>
          </p:txBody>
        </p:sp>
        <p:sp>
          <p:nvSpPr>
            <p:cNvPr id="33818" name="Oval 49"/>
            <p:cNvSpPr>
              <a:spLocks noChangeArrowheads="1"/>
            </p:cNvSpPr>
            <p:nvPr/>
          </p:nvSpPr>
          <p:spPr bwMode="auto">
            <a:xfrm>
              <a:off x="2208" y="1632"/>
              <a:ext cx="2016" cy="480"/>
            </a:xfrm>
            <a:prstGeom prst="ellipse">
              <a:avLst/>
            </a:prstGeom>
            <a:noFill/>
            <a:ln w="19050">
              <a:solidFill>
                <a:schemeClr val="hlink"/>
              </a:solidFill>
              <a:round/>
              <a:headEnd/>
              <a:tailEnd/>
            </a:ln>
          </p:spPr>
          <p:txBody>
            <a:bodyPr wrap="none" anchor="ctr"/>
            <a:lstStyle/>
            <a:p>
              <a:pPr algn="ctr"/>
              <a:endParaRPr lang="en-US"/>
            </a:p>
          </p:txBody>
        </p:sp>
        <p:sp>
          <p:nvSpPr>
            <p:cNvPr id="33819" name="Oval 50"/>
            <p:cNvSpPr>
              <a:spLocks noChangeArrowheads="1"/>
            </p:cNvSpPr>
            <p:nvPr/>
          </p:nvSpPr>
          <p:spPr bwMode="auto">
            <a:xfrm>
              <a:off x="2784" y="1776"/>
              <a:ext cx="864" cy="192"/>
            </a:xfrm>
            <a:prstGeom prst="ellipse">
              <a:avLst/>
            </a:prstGeom>
            <a:noFill/>
            <a:ln w="57150">
              <a:solidFill>
                <a:schemeClr val="hlink"/>
              </a:solidFill>
              <a:round/>
              <a:headEnd/>
              <a:tailEnd/>
            </a:ln>
          </p:spPr>
          <p:txBody>
            <a:bodyPr wrap="none" anchor="ctr"/>
            <a:lstStyle/>
            <a:p>
              <a:pPr algn="ctr"/>
              <a:endParaRPr lang="en-US"/>
            </a:p>
          </p:txBody>
        </p:sp>
        <p:sp>
          <p:nvSpPr>
            <p:cNvPr id="33820" name="Oval 51"/>
            <p:cNvSpPr>
              <a:spLocks noChangeArrowheads="1"/>
            </p:cNvSpPr>
            <p:nvPr/>
          </p:nvSpPr>
          <p:spPr bwMode="auto">
            <a:xfrm>
              <a:off x="3004" y="1824"/>
              <a:ext cx="424" cy="96"/>
            </a:xfrm>
            <a:prstGeom prst="ellipse">
              <a:avLst/>
            </a:prstGeom>
            <a:noFill/>
            <a:ln w="76200">
              <a:solidFill>
                <a:schemeClr val="hlink"/>
              </a:solidFill>
              <a:round/>
              <a:headEnd/>
              <a:tailEnd/>
            </a:ln>
          </p:spPr>
          <p:txBody>
            <a:bodyPr wrap="none" anchor="ctr"/>
            <a:lstStyle/>
            <a:p>
              <a:pPr algn="ctr"/>
              <a:endParaRPr lang="en-US"/>
            </a:p>
          </p:txBody>
        </p:sp>
      </p:grpSp>
      <p:cxnSp>
        <p:nvCxnSpPr>
          <p:cNvPr id="33804" name="AutoShape 52"/>
          <p:cNvCxnSpPr>
            <a:cxnSpLocks noChangeShapeType="1"/>
            <a:stCxn id="33796" idx="3"/>
            <a:endCxn id="33795" idx="1"/>
          </p:cNvCxnSpPr>
          <p:nvPr/>
        </p:nvCxnSpPr>
        <p:spPr bwMode="auto">
          <a:xfrm>
            <a:off x="3071813" y="5099050"/>
            <a:ext cx="900112" cy="0"/>
          </a:xfrm>
          <a:prstGeom prst="straightConnector1">
            <a:avLst/>
          </a:prstGeom>
          <a:noFill/>
          <a:ln w="19050">
            <a:solidFill>
              <a:schemeClr val="tx1"/>
            </a:solidFill>
            <a:round/>
            <a:headEnd type="triangle" w="med" len="med"/>
            <a:tailEnd/>
          </a:ln>
        </p:spPr>
      </p:cxnSp>
      <p:cxnSp>
        <p:nvCxnSpPr>
          <p:cNvPr id="33805" name="AutoShape 53"/>
          <p:cNvCxnSpPr>
            <a:cxnSpLocks noChangeShapeType="1"/>
            <a:stCxn id="33795" idx="3"/>
            <a:endCxn id="33798" idx="1"/>
          </p:cNvCxnSpPr>
          <p:nvPr/>
        </p:nvCxnSpPr>
        <p:spPr bwMode="auto">
          <a:xfrm>
            <a:off x="4291013" y="5099050"/>
            <a:ext cx="823912" cy="0"/>
          </a:xfrm>
          <a:prstGeom prst="straightConnector1">
            <a:avLst/>
          </a:prstGeom>
          <a:noFill/>
          <a:ln w="19050">
            <a:solidFill>
              <a:schemeClr val="tx1"/>
            </a:solidFill>
            <a:round/>
            <a:headEnd/>
            <a:tailEnd/>
          </a:ln>
        </p:spPr>
      </p:cxnSp>
      <p:sp>
        <p:nvSpPr>
          <p:cNvPr id="33806" name="Text Box 55"/>
          <p:cNvSpPr txBox="1">
            <a:spLocks noChangeArrowheads="1"/>
          </p:cNvSpPr>
          <p:nvPr/>
        </p:nvSpPr>
        <p:spPr bwMode="auto">
          <a:xfrm>
            <a:off x="6254750" y="4927600"/>
            <a:ext cx="330200" cy="336550"/>
          </a:xfrm>
          <a:prstGeom prst="rect">
            <a:avLst/>
          </a:prstGeom>
          <a:noFill/>
          <a:ln w="9525">
            <a:noFill/>
            <a:miter lim="800000"/>
            <a:headEnd/>
            <a:tailEnd/>
          </a:ln>
        </p:spPr>
        <p:txBody>
          <a:bodyPr wrap="none" anchor="ctr">
            <a:spAutoFit/>
          </a:bodyPr>
          <a:lstStyle/>
          <a:p>
            <a:pPr algn="ctr"/>
            <a:r>
              <a:rPr lang="de-DE"/>
              <a:t>D</a:t>
            </a:r>
          </a:p>
        </p:txBody>
      </p:sp>
      <p:grpSp>
        <p:nvGrpSpPr>
          <p:cNvPr id="33807" name="Group 56"/>
          <p:cNvGrpSpPr>
            <a:grpSpLocks/>
          </p:cNvGrpSpPr>
          <p:nvPr/>
        </p:nvGrpSpPr>
        <p:grpSpPr bwMode="auto">
          <a:xfrm>
            <a:off x="4883150" y="3451225"/>
            <a:ext cx="3200400" cy="762000"/>
            <a:chOff x="2208" y="1632"/>
            <a:chExt cx="2016" cy="480"/>
          </a:xfrm>
        </p:grpSpPr>
        <p:sp>
          <p:nvSpPr>
            <p:cNvPr id="33811" name="Oval 57"/>
            <p:cNvSpPr>
              <a:spLocks noChangeArrowheads="1"/>
            </p:cNvSpPr>
            <p:nvPr/>
          </p:nvSpPr>
          <p:spPr bwMode="auto">
            <a:xfrm>
              <a:off x="2592" y="1728"/>
              <a:ext cx="1248" cy="288"/>
            </a:xfrm>
            <a:prstGeom prst="ellipse">
              <a:avLst/>
            </a:prstGeom>
            <a:noFill/>
            <a:ln w="38100">
              <a:solidFill>
                <a:schemeClr val="accent1"/>
              </a:solidFill>
              <a:round/>
              <a:headEnd/>
              <a:tailEnd/>
            </a:ln>
          </p:spPr>
          <p:txBody>
            <a:bodyPr wrap="none" anchor="ctr"/>
            <a:lstStyle/>
            <a:p>
              <a:pPr algn="ctr"/>
              <a:endParaRPr lang="en-US"/>
            </a:p>
          </p:txBody>
        </p:sp>
        <p:sp>
          <p:nvSpPr>
            <p:cNvPr id="33812" name="Oval 58"/>
            <p:cNvSpPr>
              <a:spLocks noChangeArrowheads="1"/>
            </p:cNvSpPr>
            <p:nvPr/>
          </p:nvSpPr>
          <p:spPr bwMode="auto">
            <a:xfrm>
              <a:off x="2352" y="1680"/>
              <a:ext cx="1728" cy="384"/>
            </a:xfrm>
            <a:prstGeom prst="ellipse">
              <a:avLst/>
            </a:prstGeom>
            <a:noFill/>
            <a:ln w="28575">
              <a:solidFill>
                <a:schemeClr val="accent1"/>
              </a:solidFill>
              <a:round/>
              <a:headEnd/>
              <a:tailEnd/>
            </a:ln>
          </p:spPr>
          <p:txBody>
            <a:bodyPr wrap="none" anchor="ctr"/>
            <a:lstStyle/>
            <a:p>
              <a:pPr algn="ctr"/>
              <a:endParaRPr lang="en-US"/>
            </a:p>
          </p:txBody>
        </p:sp>
        <p:sp>
          <p:nvSpPr>
            <p:cNvPr id="33813" name="Oval 59"/>
            <p:cNvSpPr>
              <a:spLocks noChangeArrowheads="1"/>
            </p:cNvSpPr>
            <p:nvPr/>
          </p:nvSpPr>
          <p:spPr bwMode="auto">
            <a:xfrm>
              <a:off x="2208" y="1632"/>
              <a:ext cx="2016" cy="480"/>
            </a:xfrm>
            <a:prstGeom prst="ellipse">
              <a:avLst/>
            </a:prstGeom>
            <a:noFill/>
            <a:ln w="19050">
              <a:solidFill>
                <a:schemeClr val="accent1"/>
              </a:solidFill>
              <a:round/>
              <a:headEnd/>
              <a:tailEnd/>
            </a:ln>
          </p:spPr>
          <p:txBody>
            <a:bodyPr wrap="none" anchor="ctr"/>
            <a:lstStyle/>
            <a:p>
              <a:pPr algn="ctr"/>
              <a:endParaRPr lang="en-US"/>
            </a:p>
          </p:txBody>
        </p:sp>
        <p:sp>
          <p:nvSpPr>
            <p:cNvPr id="33814" name="Oval 60"/>
            <p:cNvSpPr>
              <a:spLocks noChangeArrowheads="1"/>
            </p:cNvSpPr>
            <p:nvPr/>
          </p:nvSpPr>
          <p:spPr bwMode="auto">
            <a:xfrm>
              <a:off x="2784" y="1776"/>
              <a:ext cx="864" cy="192"/>
            </a:xfrm>
            <a:prstGeom prst="ellipse">
              <a:avLst/>
            </a:prstGeom>
            <a:noFill/>
            <a:ln w="57150">
              <a:solidFill>
                <a:schemeClr val="accent1"/>
              </a:solidFill>
              <a:round/>
              <a:headEnd/>
              <a:tailEnd/>
            </a:ln>
          </p:spPr>
          <p:txBody>
            <a:bodyPr wrap="none" anchor="ctr"/>
            <a:lstStyle/>
            <a:p>
              <a:pPr algn="ctr"/>
              <a:endParaRPr lang="en-US"/>
            </a:p>
          </p:txBody>
        </p:sp>
        <p:sp>
          <p:nvSpPr>
            <p:cNvPr id="33815" name="Oval 61"/>
            <p:cNvSpPr>
              <a:spLocks noChangeArrowheads="1"/>
            </p:cNvSpPr>
            <p:nvPr/>
          </p:nvSpPr>
          <p:spPr bwMode="auto">
            <a:xfrm>
              <a:off x="3004" y="1824"/>
              <a:ext cx="424" cy="96"/>
            </a:xfrm>
            <a:prstGeom prst="ellipse">
              <a:avLst/>
            </a:prstGeom>
            <a:noFill/>
            <a:ln w="76200">
              <a:solidFill>
                <a:schemeClr val="accent1"/>
              </a:solidFill>
              <a:round/>
              <a:headEnd/>
              <a:tailEnd/>
            </a:ln>
          </p:spPr>
          <p:txBody>
            <a:bodyPr wrap="none" anchor="ctr"/>
            <a:lstStyle/>
            <a:p>
              <a:pPr algn="ctr"/>
              <a:endParaRPr lang="en-US"/>
            </a:p>
          </p:txBody>
        </p:sp>
      </p:grpSp>
      <p:pic>
        <p:nvPicPr>
          <p:cNvPr id="33808" name="Picture 62"/>
          <p:cNvPicPr>
            <a:picLocks noChangeAspect="1" noChangeArrowheads="1"/>
          </p:cNvPicPr>
          <p:nvPr/>
        </p:nvPicPr>
        <p:blipFill>
          <a:blip r:embed="rId3" cstate="print"/>
          <a:srcRect/>
          <a:stretch>
            <a:fillRect/>
          </a:stretch>
        </p:blipFill>
        <p:spPr bwMode="auto">
          <a:xfrm>
            <a:off x="6254750" y="3832225"/>
            <a:ext cx="276225" cy="990600"/>
          </a:xfrm>
          <a:prstGeom prst="rect">
            <a:avLst/>
          </a:prstGeom>
          <a:noFill/>
          <a:ln w="9525">
            <a:noFill/>
            <a:miter lim="800000"/>
            <a:headEnd/>
            <a:tailEnd/>
          </a:ln>
        </p:spPr>
      </p:pic>
      <p:cxnSp>
        <p:nvCxnSpPr>
          <p:cNvPr id="33809" name="AutoShape 64"/>
          <p:cNvCxnSpPr>
            <a:cxnSpLocks noChangeShapeType="1"/>
            <a:endCxn id="33806" idx="1"/>
          </p:cNvCxnSpPr>
          <p:nvPr/>
        </p:nvCxnSpPr>
        <p:spPr bwMode="auto">
          <a:xfrm>
            <a:off x="5430838" y="5095875"/>
            <a:ext cx="823912" cy="0"/>
          </a:xfrm>
          <a:prstGeom prst="straightConnector1">
            <a:avLst/>
          </a:prstGeom>
          <a:noFill/>
          <a:ln w="19050">
            <a:noFill/>
            <a:round/>
            <a:headEnd type="triangle" w="med" len="med"/>
            <a:tailEnd/>
          </a:ln>
        </p:spPr>
      </p:cxnSp>
      <p:cxnSp>
        <p:nvCxnSpPr>
          <p:cNvPr id="33810" name="AutoShape 65"/>
          <p:cNvCxnSpPr>
            <a:cxnSpLocks noChangeShapeType="1"/>
            <a:stCxn id="33798" idx="3"/>
            <a:endCxn id="33806" idx="1"/>
          </p:cNvCxnSpPr>
          <p:nvPr/>
        </p:nvCxnSpPr>
        <p:spPr bwMode="auto">
          <a:xfrm flipV="1">
            <a:off x="5445125" y="5095875"/>
            <a:ext cx="809625" cy="3175"/>
          </a:xfrm>
          <a:prstGeom prst="straightConnector1">
            <a:avLst/>
          </a:prstGeom>
          <a:noFill/>
          <a:ln w="19050">
            <a:solidFill>
              <a:schemeClr val="tx1"/>
            </a:solidFill>
            <a:round/>
            <a:headEnd/>
            <a:tailEnd type="triangle" w="med" len="med"/>
          </a:ln>
        </p:spPr>
      </p:cxn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2"/>
          <p:cNvSpPr>
            <a:spLocks noGrp="1" noChangeArrowheads="1"/>
          </p:cNvSpPr>
          <p:nvPr>
            <p:ph type="title"/>
          </p:nvPr>
        </p:nvSpPr>
        <p:spPr/>
        <p:txBody>
          <a:bodyPr/>
          <a:lstStyle/>
          <a:p>
            <a:pPr eaLnBrk="1" hangingPunct="1"/>
            <a:r>
              <a:rPr lang="de-DE" smtClean="0"/>
              <a:t>Synchronization</a:t>
            </a:r>
          </a:p>
        </p:txBody>
      </p:sp>
      <p:sp>
        <p:nvSpPr>
          <p:cNvPr id="387074" name="Rectangle 44"/>
          <p:cNvSpPr>
            <a:spLocks noGrp="1" noChangeArrowheads="1"/>
          </p:cNvSpPr>
          <p:nvPr>
            <p:ph idx="1"/>
          </p:nvPr>
        </p:nvSpPr>
        <p:spPr/>
        <p:txBody>
          <a:bodyPr/>
          <a:lstStyle/>
          <a:p>
            <a:pPr eaLnBrk="1" hangingPunct="1"/>
            <a:endParaRPr lang="en-US" smtClean="0"/>
          </a:p>
          <a:p>
            <a:pPr eaLnBrk="1" hangingPunct="1"/>
            <a:r>
              <a:rPr lang="en-US" smtClean="0"/>
              <a:t>In an ad-hoc network, the beacon has to be sent by any station</a:t>
            </a:r>
            <a:endParaRPr lang="de-CH" smtClean="0"/>
          </a:p>
        </p:txBody>
      </p:sp>
      <p:sp>
        <p:nvSpPr>
          <p:cNvPr id="387075" name="Text Box 3"/>
          <p:cNvSpPr txBox="1">
            <a:spLocks noChangeArrowheads="1"/>
          </p:cNvSpPr>
          <p:nvPr/>
        </p:nvSpPr>
        <p:spPr bwMode="auto">
          <a:xfrm>
            <a:off x="7391400" y="4648200"/>
            <a:ext cx="241300" cy="336550"/>
          </a:xfrm>
          <a:prstGeom prst="rect">
            <a:avLst/>
          </a:prstGeom>
          <a:noFill/>
          <a:ln w="9525">
            <a:noFill/>
            <a:miter lim="800000"/>
            <a:headEnd/>
            <a:tailEnd/>
          </a:ln>
        </p:spPr>
        <p:txBody>
          <a:bodyPr wrap="none">
            <a:spAutoFit/>
          </a:bodyPr>
          <a:lstStyle/>
          <a:p>
            <a:pPr algn="ctr"/>
            <a:r>
              <a:rPr lang="de-DE" sz="1600"/>
              <a:t>t</a:t>
            </a:r>
          </a:p>
        </p:txBody>
      </p:sp>
      <p:sp>
        <p:nvSpPr>
          <p:cNvPr id="387076" name="Line 4"/>
          <p:cNvSpPr>
            <a:spLocks noChangeShapeType="1"/>
          </p:cNvSpPr>
          <p:nvPr/>
        </p:nvSpPr>
        <p:spPr bwMode="auto">
          <a:xfrm>
            <a:off x="1447800" y="27432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87077" name="Text Box 5"/>
          <p:cNvSpPr txBox="1">
            <a:spLocks noChangeArrowheads="1"/>
          </p:cNvSpPr>
          <p:nvPr/>
        </p:nvSpPr>
        <p:spPr bwMode="auto">
          <a:xfrm>
            <a:off x="457200" y="4419600"/>
            <a:ext cx="906463" cy="336550"/>
          </a:xfrm>
          <a:prstGeom prst="rect">
            <a:avLst/>
          </a:prstGeom>
          <a:noFill/>
          <a:ln w="9525">
            <a:noFill/>
            <a:miter lim="800000"/>
            <a:headEnd/>
            <a:tailEnd/>
          </a:ln>
        </p:spPr>
        <p:txBody>
          <a:bodyPr wrap="none">
            <a:spAutoFit/>
          </a:bodyPr>
          <a:lstStyle/>
          <a:p>
            <a:pPr algn="ctr"/>
            <a:r>
              <a:rPr lang="de-DE" sz="1600"/>
              <a:t>medium</a:t>
            </a:r>
          </a:p>
        </p:txBody>
      </p:sp>
      <p:sp>
        <p:nvSpPr>
          <p:cNvPr id="387078" name="Text Box 6"/>
          <p:cNvSpPr txBox="1">
            <a:spLocks noChangeArrowheads="1"/>
          </p:cNvSpPr>
          <p:nvPr/>
        </p:nvSpPr>
        <p:spPr bwMode="auto">
          <a:xfrm>
            <a:off x="457200" y="3200400"/>
            <a:ext cx="860425" cy="336550"/>
          </a:xfrm>
          <a:prstGeom prst="rect">
            <a:avLst/>
          </a:prstGeom>
          <a:noFill/>
          <a:ln w="9525">
            <a:noFill/>
            <a:miter lim="800000"/>
            <a:headEnd/>
            <a:tailEnd/>
          </a:ln>
        </p:spPr>
        <p:txBody>
          <a:bodyPr wrap="none">
            <a:spAutoFit/>
          </a:bodyPr>
          <a:lstStyle/>
          <a:p>
            <a:pPr algn="ctr"/>
            <a:r>
              <a:rPr lang="de-DE" sz="1600"/>
              <a:t>station</a:t>
            </a:r>
            <a:r>
              <a:rPr lang="de-DE" sz="1600" baseline="-25000"/>
              <a:t>1</a:t>
            </a:r>
            <a:endParaRPr lang="de-DE" sz="1600"/>
          </a:p>
        </p:txBody>
      </p:sp>
      <p:sp>
        <p:nvSpPr>
          <p:cNvPr id="387079" name="Line 7"/>
          <p:cNvSpPr>
            <a:spLocks noChangeShapeType="1"/>
          </p:cNvSpPr>
          <p:nvPr/>
        </p:nvSpPr>
        <p:spPr bwMode="auto">
          <a:xfrm>
            <a:off x="1447800" y="46482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87080" name="Line 8"/>
          <p:cNvSpPr>
            <a:spLocks noChangeShapeType="1"/>
          </p:cNvSpPr>
          <p:nvPr/>
        </p:nvSpPr>
        <p:spPr bwMode="auto">
          <a:xfrm>
            <a:off x="1447800" y="34290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87081" name="Rectangle 9"/>
          <p:cNvSpPr>
            <a:spLocks noChangeArrowheads="1"/>
          </p:cNvSpPr>
          <p:nvPr/>
        </p:nvSpPr>
        <p:spPr bwMode="auto">
          <a:xfrm>
            <a:off x="2057400" y="4267200"/>
            <a:ext cx="6096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87082" name="Rectangle 10"/>
          <p:cNvSpPr>
            <a:spLocks noChangeArrowheads="1"/>
          </p:cNvSpPr>
          <p:nvPr/>
        </p:nvSpPr>
        <p:spPr bwMode="auto">
          <a:xfrm>
            <a:off x="1752600" y="30480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r>
              <a:rPr lang="de-DE" sz="1600" baseline="-25000"/>
              <a:t>1</a:t>
            </a:r>
            <a:endParaRPr lang="de-DE" sz="1600"/>
          </a:p>
        </p:txBody>
      </p:sp>
      <p:sp>
        <p:nvSpPr>
          <p:cNvPr id="387083" name="Line 11"/>
          <p:cNvSpPr>
            <a:spLocks noChangeShapeType="1"/>
          </p:cNvSpPr>
          <p:nvPr/>
        </p:nvSpPr>
        <p:spPr bwMode="auto">
          <a:xfrm>
            <a:off x="1676400" y="2590800"/>
            <a:ext cx="0" cy="2209800"/>
          </a:xfrm>
          <a:prstGeom prst="line">
            <a:avLst/>
          </a:prstGeom>
          <a:noFill/>
          <a:ln w="9525">
            <a:solidFill>
              <a:schemeClr val="tx1"/>
            </a:solidFill>
            <a:round/>
            <a:headEnd/>
            <a:tailEnd/>
          </a:ln>
        </p:spPr>
        <p:txBody>
          <a:bodyPr wrap="none" anchor="ctr"/>
          <a:lstStyle/>
          <a:p>
            <a:endParaRPr lang="en-US"/>
          </a:p>
        </p:txBody>
      </p:sp>
      <p:sp>
        <p:nvSpPr>
          <p:cNvPr id="387084" name="Line 12"/>
          <p:cNvSpPr>
            <a:spLocks noChangeShapeType="1"/>
          </p:cNvSpPr>
          <p:nvPr/>
        </p:nvSpPr>
        <p:spPr bwMode="auto">
          <a:xfrm>
            <a:off x="3276600" y="2590800"/>
            <a:ext cx="0" cy="2209800"/>
          </a:xfrm>
          <a:prstGeom prst="line">
            <a:avLst/>
          </a:prstGeom>
          <a:noFill/>
          <a:ln w="9525">
            <a:solidFill>
              <a:schemeClr val="tx1"/>
            </a:solidFill>
            <a:round/>
            <a:headEnd/>
            <a:tailEnd/>
          </a:ln>
        </p:spPr>
        <p:txBody>
          <a:bodyPr wrap="none" anchor="ctr"/>
          <a:lstStyle/>
          <a:p>
            <a:endParaRPr lang="en-US"/>
          </a:p>
        </p:txBody>
      </p:sp>
      <p:sp>
        <p:nvSpPr>
          <p:cNvPr id="387085" name="Line 13"/>
          <p:cNvSpPr>
            <a:spLocks noChangeShapeType="1"/>
          </p:cNvSpPr>
          <p:nvPr/>
        </p:nvSpPr>
        <p:spPr bwMode="auto">
          <a:xfrm>
            <a:off x="4876800" y="2590800"/>
            <a:ext cx="0" cy="2209800"/>
          </a:xfrm>
          <a:prstGeom prst="line">
            <a:avLst/>
          </a:prstGeom>
          <a:noFill/>
          <a:ln w="9525">
            <a:solidFill>
              <a:schemeClr val="tx1"/>
            </a:solidFill>
            <a:round/>
            <a:headEnd/>
            <a:tailEnd/>
          </a:ln>
        </p:spPr>
        <p:txBody>
          <a:bodyPr wrap="none" anchor="ctr"/>
          <a:lstStyle/>
          <a:p>
            <a:endParaRPr lang="en-US"/>
          </a:p>
        </p:txBody>
      </p:sp>
      <p:sp>
        <p:nvSpPr>
          <p:cNvPr id="387086" name="Line 14"/>
          <p:cNvSpPr>
            <a:spLocks noChangeShapeType="1"/>
          </p:cNvSpPr>
          <p:nvPr/>
        </p:nvSpPr>
        <p:spPr bwMode="auto">
          <a:xfrm>
            <a:off x="6477000" y="2590800"/>
            <a:ext cx="0" cy="2209800"/>
          </a:xfrm>
          <a:prstGeom prst="line">
            <a:avLst/>
          </a:prstGeom>
          <a:noFill/>
          <a:ln w="9525">
            <a:solidFill>
              <a:schemeClr val="tx1"/>
            </a:solidFill>
            <a:round/>
            <a:headEnd/>
            <a:tailEnd/>
          </a:ln>
        </p:spPr>
        <p:txBody>
          <a:bodyPr wrap="none" anchor="ctr"/>
          <a:lstStyle/>
          <a:p>
            <a:endParaRPr lang="en-US"/>
          </a:p>
        </p:txBody>
      </p:sp>
      <p:sp>
        <p:nvSpPr>
          <p:cNvPr id="387087" name="Line 15"/>
          <p:cNvSpPr>
            <a:spLocks noChangeShapeType="1"/>
          </p:cNvSpPr>
          <p:nvPr/>
        </p:nvSpPr>
        <p:spPr bwMode="auto">
          <a:xfrm>
            <a:off x="1676400" y="2590800"/>
            <a:ext cx="16002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87088" name="Text Box 16"/>
          <p:cNvSpPr txBox="1">
            <a:spLocks noChangeArrowheads="1"/>
          </p:cNvSpPr>
          <p:nvPr/>
        </p:nvSpPr>
        <p:spPr bwMode="auto">
          <a:xfrm>
            <a:off x="1676400" y="2209800"/>
            <a:ext cx="1560513" cy="336550"/>
          </a:xfrm>
          <a:prstGeom prst="rect">
            <a:avLst/>
          </a:prstGeom>
          <a:noFill/>
          <a:ln w="9525">
            <a:noFill/>
            <a:miter lim="800000"/>
            <a:headEnd/>
            <a:tailEnd/>
          </a:ln>
        </p:spPr>
        <p:txBody>
          <a:bodyPr wrap="none">
            <a:spAutoFit/>
          </a:bodyPr>
          <a:lstStyle/>
          <a:p>
            <a:pPr algn="ctr"/>
            <a:r>
              <a:rPr lang="de-DE" sz="1600"/>
              <a:t>beacon interval</a:t>
            </a:r>
          </a:p>
        </p:txBody>
      </p:sp>
      <p:sp>
        <p:nvSpPr>
          <p:cNvPr id="387089" name="Rectangle 17"/>
          <p:cNvSpPr>
            <a:spLocks noChangeArrowheads="1"/>
          </p:cNvSpPr>
          <p:nvPr/>
        </p:nvSpPr>
        <p:spPr bwMode="auto">
          <a:xfrm>
            <a:off x="2971800" y="4267200"/>
            <a:ext cx="4572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87090" name="Rectangle 18"/>
          <p:cNvSpPr>
            <a:spLocks noChangeArrowheads="1"/>
          </p:cNvSpPr>
          <p:nvPr/>
        </p:nvSpPr>
        <p:spPr bwMode="auto">
          <a:xfrm>
            <a:off x="4038600" y="4267200"/>
            <a:ext cx="7620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87091" name="Rectangle 19"/>
          <p:cNvSpPr>
            <a:spLocks noChangeArrowheads="1"/>
          </p:cNvSpPr>
          <p:nvPr/>
        </p:nvSpPr>
        <p:spPr bwMode="auto">
          <a:xfrm>
            <a:off x="6324600" y="4267200"/>
            <a:ext cx="7620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87092" name="Rectangle 20"/>
          <p:cNvSpPr>
            <a:spLocks noChangeArrowheads="1"/>
          </p:cNvSpPr>
          <p:nvPr/>
        </p:nvSpPr>
        <p:spPr bwMode="auto">
          <a:xfrm>
            <a:off x="7162800" y="30480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r>
              <a:rPr lang="de-DE" sz="1600" baseline="-25000"/>
              <a:t>1</a:t>
            </a:r>
            <a:endParaRPr lang="de-DE" sz="1600"/>
          </a:p>
        </p:txBody>
      </p:sp>
      <p:sp>
        <p:nvSpPr>
          <p:cNvPr id="387093" name="AutoShape 21"/>
          <p:cNvSpPr>
            <a:spLocks noChangeArrowheads="1"/>
          </p:cNvSpPr>
          <p:nvPr/>
        </p:nvSpPr>
        <p:spPr bwMode="auto">
          <a:xfrm flipV="1">
            <a:off x="4876800" y="26670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7094" name="AutoShape 22"/>
          <p:cNvSpPr>
            <a:spLocks noChangeArrowheads="1"/>
          </p:cNvSpPr>
          <p:nvPr/>
        </p:nvSpPr>
        <p:spPr bwMode="auto">
          <a:xfrm flipV="1">
            <a:off x="3429000" y="26670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7095" name="AutoShape 23"/>
          <p:cNvSpPr>
            <a:spLocks noChangeArrowheads="1"/>
          </p:cNvSpPr>
          <p:nvPr/>
        </p:nvSpPr>
        <p:spPr bwMode="auto">
          <a:xfrm flipV="1">
            <a:off x="7086600" y="26670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7096" name="AutoShape 24"/>
          <p:cNvSpPr>
            <a:spLocks noChangeArrowheads="1"/>
          </p:cNvSpPr>
          <p:nvPr/>
        </p:nvSpPr>
        <p:spPr bwMode="auto">
          <a:xfrm flipV="1">
            <a:off x="1676400" y="26670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7097" name="AutoShape 25"/>
          <p:cNvSpPr>
            <a:spLocks noChangeArrowheads="1"/>
          </p:cNvSpPr>
          <p:nvPr/>
        </p:nvSpPr>
        <p:spPr bwMode="auto">
          <a:xfrm flipV="1">
            <a:off x="1600200" y="5029200"/>
            <a:ext cx="152400" cy="131763"/>
          </a:xfrm>
          <a:prstGeom prst="triangle">
            <a:avLst>
              <a:gd name="adj" fmla="val 50000"/>
            </a:avLst>
          </a:prstGeom>
          <a:solidFill>
            <a:srgbClr val="01FFBC"/>
          </a:solidFill>
          <a:ln w="9525">
            <a:solidFill>
              <a:schemeClr val="tx1"/>
            </a:solidFill>
            <a:miter lim="800000"/>
            <a:headEnd/>
            <a:tailEnd/>
          </a:ln>
        </p:spPr>
        <p:txBody>
          <a:bodyPr wrap="none" anchor="ctr"/>
          <a:lstStyle/>
          <a:p>
            <a:pPr algn="ctr"/>
            <a:endParaRPr lang="en-US" sz="1600"/>
          </a:p>
        </p:txBody>
      </p:sp>
      <p:sp>
        <p:nvSpPr>
          <p:cNvPr id="387098" name="Text Box 26"/>
          <p:cNvSpPr txBox="1">
            <a:spLocks noChangeArrowheads="1"/>
          </p:cNvSpPr>
          <p:nvPr/>
        </p:nvSpPr>
        <p:spPr bwMode="auto">
          <a:xfrm>
            <a:off x="1828800" y="4953000"/>
            <a:ext cx="2230438" cy="336550"/>
          </a:xfrm>
          <a:prstGeom prst="rect">
            <a:avLst/>
          </a:prstGeom>
          <a:noFill/>
          <a:ln w="9525">
            <a:noFill/>
            <a:miter lim="800000"/>
            <a:headEnd/>
            <a:tailEnd/>
          </a:ln>
        </p:spPr>
        <p:txBody>
          <a:bodyPr wrap="none">
            <a:spAutoFit/>
          </a:bodyPr>
          <a:lstStyle/>
          <a:p>
            <a:pPr algn="ctr"/>
            <a:r>
              <a:rPr lang="de-DE" sz="1600"/>
              <a:t>value of the timestamp</a:t>
            </a:r>
          </a:p>
        </p:txBody>
      </p:sp>
      <p:sp>
        <p:nvSpPr>
          <p:cNvPr id="387099" name="Rectangle 27"/>
          <p:cNvSpPr>
            <a:spLocks noChangeArrowheads="1"/>
          </p:cNvSpPr>
          <p:nvPr/>
        </p:nvSpPr>
        <p:spPr bwMode="auto">
          <a:xfrm>
            <a:off x="4267200" y="48768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p>
        </p:txBody>
      </p:sp>
      <p:sp>
        <p:nvSpPr>
          <p:cNvPr id="387100" name="Text Box 28"/>
          <p:cNvSpPr txBox="1">
            <a:spLocks noChangeArrowheads="1"/>
          </p:cNvSpPr>
          <p:nvPr/>
        </p:nvSpPr>
        <p:spPr bwMode="auto">
          <a:xfrm>
            <a:off x="4572000" y="4953000"/>
            <a:ext cx="1427163" cy="336550"/>
          </a:xfrm>
          <a:prstGeom prst="rect">
            <a:avLst/>
          </a:prstGeom>
          <a:noFill/>
          <a:ln w="9525">
            <a:noFill/>
            <a:miter lim="800000"/>
            <a:headEnd/>
            <a:tailEnd/>
          </a:ln>
        </p:spPr>
        <p:txBody>
          <a:bodyPr wrap="none">
            <a:spAutoFit/>
          </a:bodyPr>
          <a:lstStyle/>
          <a:p>
            <a:pPr algn="ctr"/>
            <a:r>
              <a:rPr lang="de-DE" sz="1600"/>
              <a:t>beacon frame</a:t>
            </a:r>
          </a:p>
        </p:txBody>
      </p:sp>
      <p:sp>
        <p:nvSpPr>
          <p:cNvPr id="387101" name="Text Box 29"/>
          <p:cNvSpPr txBox="1">
            <a:spLocks noChangeArrowheads="1"/>
          </p:cNvSpPr>
          <p:nvPr/>
        </p:nvSpPr>
        <p:spPr bwMode="auto">
          <a:xfrm>
            <a:off x="457200" y="3810000"/>
            <a:ext cx="860425" cy="336550"/>
          </a:xfrm>
          <a:prstGeom prst="rect">
            <a:avLst/>
          </a:prstGeom>
          <a:noFill/>
          <a:ln w="9525">
            <a:noFill/>
            <a:miter lim="800000"/>
            <a:headEnd/>
            <a:tailEnd/>
          </a:ln>
        </p:spPr>
        <p:txBody>
          <a:bodyPr wrap="none">
            <a:spAutoFit/>
          </a:bodyPr>
          <a:lstStyle/>
          <a:p>
            <a:pPr algn="ctr"/>
            <a:r>
              <a:rPr lang="de-DE" sz="1600"/>
              <a:t>station</a:t>
            </a:r>
            <a:r>
              <a:rPr lang="de-DE" sz="1600" baseline="-25000"/>
              <a:t>2</a:t>
            </a:r>
            <a:endParaRPr lang="de-DE" sz="1600"/>
          </a:p>
        </p:txBody>
      </p:sp>
      <p:sp>
        <p:nvSpPr>
          <p:cNvPr id="387102" name="Line 30"/>
          <p:cNvSpPr>
            <a:spLocks noChangeShapeType="1"/>
          </p:cNvSpPr>
          <p:nvPr/>
        </p:nvSpPr>
        <p:spPr bwMode="auto">
          <a:xfrm>
            <a:off x="1447800" y="40386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87103" name="Rectangle 31"/>
          <p:cNvSpPr>
            <a:spLocks noChangeArrowheads="1"/>
          </p:cNvSpPr>
          <p:nvPr/>
        </p:nvSpPr>
        <p:spPr bwMode="auto">
          <a:xfrm>
            <a:off x="3505200" y="36576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r>
              <a:rPr lang="de-DE" sz="1600" baseline="-25000"/>
              <a:t>2</a:t>
            </a:r>
            <a:endParaRPr lang="de-DE" sz="1600"/>
          </a:p>
        </p:txBody>
      </p:sp>
      <p:sp>
        <p:nvSpPr>
          <p:cNvPr id="387104" name="Rectangle 32"/>
          <p:cNvSpPr>
            <a:spLocks noChangeArrowheads="1"/>
          </p:cNvSpPr>
          <p:nvPr/>
        </p:nvSpPr>
        <p:spPr bwMode="auto">
          <a:xfrm>
            <a:off x="4953000" y="36576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r>
              <a:rPr lang="de-DE" sz="1600" baseline="-25000"/>
              <a:t>2</a:t>
            </a:r>
            <a:endParaRPr lang="de-DE" sz="1600"/>
          </a:p>
        </p:txBody>
      </p:sp>
      <p:sp>
        <p:nvSpPr>
          <p:cNvPr id="387105" name="Rectangle 33"/>
          <p:cNvSpPr>
            <a:spLocks noChangeArrowheads="1"/>
          </p:cNvSpPr>
          <p:nvPr/>
        </p:nvSpPr>
        <p:spPr bwMode="auto">
          <a:xfrm>
            <a:off x="1676400" y="30480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87106" name="Text Box 34"/>
          <p:cNvSpPr txBox="1">
            <a:spLocks noChangeArrowheads="1"/>
          </p:cNvSpPr>
          <p:nvPr/>
        </p:nvSpPr>
        <p:spPr bwMode="auto">
          <a:xfrm>
            <a:off x="6324600" y="4953000"/>
            <a:ext cx="1381125" cy="336550"/>
          </a:xfrm>
          <a:prstGeom prst="rect">
            <a:avLst/>
          </a:prstGeom>
          <a:noFill/>
          <a:ln w="9525">
            <a:noFill/>
            <a:miter lim="800000"/>
            <a:headEnd/>
            <a:tailEnd/>
          </a:ln>
        </p:spPr>
        <p:txBody>
          <a:bodyPr wrap="none">
            <a:spAutoFit/>
          </a:bodyPr>
          <a:lstStyle/>
          <a:p>
            <a:pPr algn="ctr"/>
            <a:r>
              <a:rPr lang="de-DE" sz="1600"/>
              <a:t>backoff delay</a:t>
            </a:r>
          </a:p>
        </p:txBody>
      </p:sp>
      <p:sp>
        <p:nvSpPr>
          <p:cNvPr id="387107" name="Rectangle 35"/>
          <p:cNvSpPr>
            <a:spLocks noChangeArrowheads="1"/>
          </p:cNvSpPr>
          <p:nvPr/>
        </p:nvSpPr>
        <p:spPr bwMode="auto">
          <a:xfrm>
            <a:off x="1676400" y="3657600"/>
            <a:ext cx="1524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87108" name="Rectangle 36"/>
          <p:cNvSpPr>
            <a:spLocks noChangeArrowheads="1"/>
          </p:cNvSpPr>
          <p:nvPr/>
        </p:nvSpPr>
        <p:spPr bwMode="auto">
          <a:xfrm>
            <a:off x="6172200" y="48768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87109" name="Rectangle 37"/>
          <p:cNvSpPr>
            <a:spLocks noChangeArrowheads="1"/>
          </p:cNvSpPr>
          <p:nvPr/>
        </p:nvSpPr>
        <p:spPr bwMode="auto">
          <a:xfrm>
            <a:off x="3429000" y="3048000"/>
            <a:ext cx="1524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87110" name="Rectangle 38"/>
          <p:cNvSpPr>
            <a:spLocks noChangeArrowheads="1"/>
          </p:cNvSpPr>
          <p:nvPr/>
        </p:nvSpPr>
        <p:spPr bwMode="auto">
          <a:xfrm>
            <a:off x="3429000" y="36576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87111" name="Rectangle 39"/>
          <p:cNvSpPr>
            <a:spLocks noChangeArrowheads="1"/>
          </p:cNvSpPr>
          <p:nvPr/>
        </p:nvSpPr>
        <p:spPr bwMode="auto">
          <a:xfrm>
            <a:off x="4876800" y="3048000"/>
            <a:ext cx="1524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87112" name="Rectangle 40"/>
          <p:cNvSpPr>
            <a:spLocks noChangeArrowheads="1"/>
          </p:cNvSpPr>
          <p:nvPr/>
        </p:nvSpPr>
        <p:spPr bwMode="auto">
          <a:xfrm>
            <a:off x="4876800" y="36576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87113" name="Rectangle 41"/>
          <p:cNvSpPr>
            <a:spLocks noChangeArrowheads="1"/>
          </p:cNvSpPr>
          <p:nvPr/>
        </p:nvSpPr>
        <p:spPr bwMode="auto">
          <a:xfrm>
            <a:off x="7086600" y="3657600"/>
            <a:ext cx="1524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87114" name="Rectangle 42"/>
          <p:cNvSpPr>
            <a:spLocks noChangeArrowheads="1"/>
          </p:cNvSpPr>
          <p:nvPr/>
        </p:nvSpPr>
        <p:spPr bwMode="auto">
          <a:xfrm>
            <a:off x="7086600" y="30480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2"/>
          <p:cNvSpPr>
            <a:spLocks noGrp="1" noChangeArrowheads="1"/>
          </p:cNvSpPr>
          <p:nvPr>
            <p:ph type="title"/>
          </p:nvPr>
        </p:nvSpPr>
        <p:spPr/>
        <p:txBody>
          <a:bodyPr/>
          <a:lstStyle/>
          <a:p>
            <a:pPr eaLnBrk="1" hangingPunct="1"/>
            <a:r>
              <a:rPr lang="en-US" smtClean="0"/>
              <a:t>Power management</a:t>
            </a:r>
          </a:p>
        </p:txBody>
      </p:sp>
      <p:sp>
        <p:nvSpPr>
          <p:cNvPr id="389122" name="Rectangle 3"/>
          <p:cNvSpPr>
            <a:spLocks noGrp="1" noChangeArrowheads="1"/>
          </p:cNvSpPr>
          <p:nvPr>
            <p:ph idx="1"/>
          </p:nvPr>
        </p:nvSpPr>
        <p:spPr/>
        <p:txBody>
          <a:bodyPr/>
          <a:lstStyle/>
          <a:p>
            <a:pPr eaLnBrk="1" hangingPunct="1"/>
            <a:endParaRPr lang="en-US" smtClean="0"/>
          </a:p>
          <a:p>
            <a:pPr eaLnBrk="1" hangingPunct="1"/>
            <a:r>
              <a:rPr lang="en-US" smtClean="0"/>
              <a:t>Idea: if not needed turn off the transceiver</a:t>
            </a:r>
          </a:p>
          <a:p>
            <a:pPr eaLnBrk="1" hangingPunct="1"/>
            <a:r>
              <a:rPr lang="en-US" smtClean="0"/>
              <a:t>States of a station: sleep and awake</a:t>
            </a:r>
          </a:p>
          <a:p>
            <a:pPr eaLnBrk="1" hangingPunct="1"/>
            <a:r>
              <a:rPr lang="en-US" smtClean="0"/>
              <a:t>Timing Synchronization Function (TSF)</a:t>
            </a:r>
          </a:p>
          <a:p>
            <a:pPr lvl="1" eaLnBrk="1" hangingPunct="1"/>
            <a:r>
              <a:rPr lang="en-US" sz="1800" smtClean="0"/>
              <a:t>stations wake up at the same time</a:t>
            </a:r>
          </a:p>
          <a:p>
            <a:pPr eaLnBrk="1" hangingPunct="1"/>
            <a:r>
              <a:rPr lang="en-US" smtClean="0"/>
              <a:t>Infrastructure</a:t>
            </a:r>
          </a:p>
          <a:p>
            <a:pPr lvl="1" eaLnBrk="1" hangingPunct="1"/>
            <a:r>
              <a:rPr lang="en-US" sz="1800" smtClean="0"/>
              <a:t>Traffic Indication Map (TIM)</a:t>
            </a:r>
          </a:p>
          <a:p>
            <a:pPr lvl="2" eaLnBrk="1" hangingPunct="1"/>
            <a:r>
              <a:rPr lang="en-US" smtClean="0"/>
              <a:t>list of unicast receivers transmitted by AP</a:t>
            </a:r>
          </a:p>
          <a:p>
            <a:pPr lvl="1" eaLnBrk="1" hangingPunct="1"/>
            <a:r>
              <a:rPr lang="en-US" sz="1800" smtClean="0"/>
              <a:t>Delivery Traffic Indication Map (DTIM)</a:t>
            </a:r>
          </a:p>
          <a:p>
            <a:pPr lvl="2" eaLnBrk="1" hangingPunct="1"/>
            <a:r>
              <a:rPr lang="en-US" smtClean="0"/>
              <a:t>list of broadcast/multicast receivers transmitted by AP</a:t>
            </a:r>
          </a:p>
          <a:p>
            <a:pPr eaLnBrk="1" hangingPunct="1"/>
            <a:r>
              <a:rPr lang="en-US" smtClean="0"/>
              <a:t>Ad-hoc</a:t>
            </a:r>
          </a:p>
          <a:p>
            <a:pPr lvl="1" eaLnBrk="1" hangingPunct="1"/>
            <a:r>
              <a:rPr lang="en-US" sz="1800" smtClean="0"/>
              <a:t>Ad-hoc Traffic Indication Map (ATIM)</a:t>
            </a:r>
          </a:p>
          <a:p>
            <a:pPr lvl="2" eaLnBrk="1" hangingPunct="1"/>
            <a:r>
              <a:rPr lang="en-US" smtClean="0"/>
              <a:t>announcement of receivers by stations buffering frames</a:t>
            </a:r>
          </a:p>
          <a:p>
            <a:pPr lvl="2" eaLnBrk="1" hangingPunct="1"/>
            <a:r>
              <a:rPr lang="en-US" smtClean="0"/>
              <a:t>more complicated - no central AP</a:t>
            </a:r>
          </a:p>
          <a:p>
            <a:pPr lvl="2" eaLnBrk="1" hangingPunct="1"/>
            <a:r>
              <a:rPr lang="en-US" smtClean="0"/>
              <a:t>collision of ATIMs possible (scalability?)</a:t>
            </a:r>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2"/>
          <p:cNvSpPr>
            <a:spLocks noGrp="1" noChangeArrowheads="1"/>
          </p:cNvSpPr>
          <p:nvPr>
            <p:ph type="title"/>
          </p:nvPr>
        </p:nvSpPr>
        <p:spPr/>
        <p:txBody>
          <a:bodyPr/>
          <a:lstStyle/>
          <a:p>
            <a:pPr eaLnBrk="1" hangingPunct="1"/>
            <a:r>
              <a:rPr lang="de-DE" smtClean="0"/>
              <a:t>Power saving with wake-up patterns (infrastructure)</a:t>
            </a:r>
          </a:p>
        </p:txBody>
      </p:sp>
      <p:sp>
        <p:nvSpPr>
          <p:cNvPr id="391170" name="Text Box 3"/>
          <p:cNvSpPr txBox="1">
            <a:spLocks noChangeArrowheads="1"/>
          </p:cNvSpPr>
          <p:nvPr/>
        </p:nvSpPr>
        <p:spPr bwMode="auto">
          <a:xfrm>
            <a:off x="2133600" y="1676400"/>
            <a:ext cx="1246188" cy="336550"/>
          </a:xfrm>
          <a:prstGeom prst="rect">
            <a:avLst/>
          </a:prstGeom>
          <a:noFill/>
          <a:ln w="9525">
            <a:noFill/>
            <a:miter lim="800000"/>
            <a:headEnd/>
            <a:tailEnd/>
          </a:ln>
        </p:spPr>
        <p:txBody>
          <a:bodyPr wrap="none">
            <a:spAutoFit/>
          </a:bodyPr>
          <a:lstStyle/>
          <a:p>
            <a:pPr algn="ctr"/>
            <a:r>
              <a:rPr lang="de-DE" sz="1600"/>
              <a:t>TIM interval</a:t>
            </a:r>
          </a:p>
        </p:txBody>
      </p:sp>
      <p:sp>
        <p:nvSpPr>
          <p:cNvPr id="391171" name="Text Box 4"/>
          <p:cNvSpPr txBox="1">
            <a:spLocks noChangeArrowheads="1"/>
          </p:cNvSpPr>
          <p:nvPr/>
        </p:nvSpPr>
        <p:spPr bwMode="auto">
          <a:xfrm>
            <a:off x="7772400" y="4038600"/>
            <a:ext cx="241300" cy="336550"/>
          </a:xfrm>
          <a:prstGeom prst="rect">
            <a:avLst/>
          </a:prstGeom>
          <a:noFill/>
          <a:ln w="9525">
            <a:noFill/>
            <a:miter lim="800000"/>
            <a:headEnd/>
            <a:tailEnd/>
          </a:ln>
        </p:spPr>
        <p:txBody>
          <a:bodyPr wrap="none">
            <a:spAutoFit/>
          </a:bodyPr>
          <a:lstStyle/>
          <a:p>
            <a:pPr algn="ctr"/>
            <a:r>
              <a:rPr lang="de-DE" sz="1600"/>
              <a:t>t</a:t>
            </a:r>
          </a:p>
        </p:txBody>
      </p:sp>
      <p:sp>
        <p:nvSpPr>
          <p:cNvPr id="391172" name="Text Box 5"/>
          <p:cNvSpPr txBox="1">
            <a:spLocks noChangeArrowheads="1"/>
          </p:cNvSpPr>
          <p:nvPr/>
        </p:nvSpPr>
        <p:spPr bwMode="auto">
          <a:xfrm>
            <a:off x="838200" y="3200400"/>
            <a:ext cx="906463" cy="336550"/>
          </a:xfrm>
          <a:prstGeom prst="rect">
            <a:avLst/>
          </a:prstGeom>
          <a:noFill/>
          <a:ln w="9525">
            <a:noFill/>
            <a:miter lim="800000"/>
            <a:headEnd/>
            <a:tailEnd/>
          </a:ln>
        </p:spPr>
        <p:txBody>
          <a:bodyPr wrap="none">
            <a:spAutoFit/>
          </a:bodyPr>
          <a:lstStyle/>
          <a:p>
            <a:pPr algn="ctr"/>
            <a:r>
              <a:rPr lang="de-DE" sz="1600"/>
              <a:t>medium</a:t>
            </a:r>
          </a:p>
        </p:txBody>
      </p:sp>
      <p:sp>
        <p:nvSpPr>
          <p:cNvPr id="391173" name="Text Box 6"/>
          <p:cNvSpPr txBox="1">
            <a:spLocks noChangeArrowheads="1"/>
          </p:cNvSpPr>
          <p:nvPr/>
        </p:nvSpPr>
        <p:spPr bwMode="auto">
          <a:xfrm>
            <a:off x="838200" y="2590800"/>
            <a:ext cx="815975" cy="581025"/>
          </a:xfrm>
          <a:prstGeom prst="rect">
            <a:avLst/>
          </a:prstGeom>
          <a:noFill/>
          <a:ln w="9525">
            <a:noFill/>
            <a:miter lim="800000"/>
            <a:headEnd/>
            <a:tailEnd/>
          </a:ln>
        </p:spPr>
        <p:txBody>
          <a:bodyPr wrap="none">
            <a:spAutoFit/>
          </a:bodyPr>
          <a:lstStyle/>
          <a:p>
            <a:pPr algn="ctr"/>
            <a:r>
              <a:rPr lang="de-DE" sz="1600"/>
              <a:t>access</a:t>
            </a:r>
          </a:p>
          <a:p>
            <a:pPr algn="ctr"/>
            <a:r>
              <a:rPr lang="de-DE" sz="1600"/>
              <a:t>point</a:t>
            </a:r>
          </a:p>
        </p:txBody>
      </p:sp>
      <p:sp>
        <p:nvSpPr>
          <p:cNvPr id="391174" name="Line 7"/>
          <p:cNvSpPr>
            <a:spLocks noChangeShapeType="1"/>
          </p:cNvSpPr>
          <p:nvPr/>
        </p:nvSpPr>
        <p:spPr bwMode="auto">
          <a:xfrm>
            <a:off x="1828800" y="34290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91175" name="Line 8"/>
          <p:cNvSpPr>
            <a:spLocks noChangeShapeType="1"/>
          </p:cNvSpPr>
          <p:nvPr/>
        </p:nvSpPr>
        <p:spPr bwMode="auto">
          <a:xfrm>
            <a:off x="1828800" y="28194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91176" name="Rectangle 9"/>
          <p:cNvSpPr>
            <a:spLocks noChangeArrowheads="1"/>
          </p:cNvSpPr>
          <p:nvPr/>
        </p:nvSpPr>
        <p:spPr bwMode="auto">
          <a:xfrm>
            <a:off x="2667000" y="3048000"/>
            <a:ext cx="5334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91177" name="Rectangle 10"/>
          <p:cNvSpPr>
            <a:spLocks noChangeArrowheads="1"/>
          </p:cNvSpPr>
          <p:nvPr/>
        </p:nvSpPr>
        <p:spPr bwMode="auto">
          <a:xfrm>
            <a:off x="2057400" y="24384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D</a:t>
            </a:r>
          </a:p>
        </p:txBody>
      </p:sp>
      <p:sp>
        <p:nvSpPr>
          <p:cNvPr id="391178" name="Line 11"/>
          <p:cNvSpPr>
            <a:spLocks noChangeShapeType="1"/>
          </p:cNvSpPr>
          <p:nvPr/>
        </p:nvSpPr>
        <p:spPr bwMode="auto">
          <a:xfrm>
            <a:off x="2057400" y="1981200"/>
            <a:ext cx="0" cy="2209800"/>
          </a:xfrm>
          <a:prstGeom prst="line">
            <a:avLst/>
          </a:prstGeom>
          <a:noFill/>
          <a:ln w="9525">
            <a:solidFill>
              <a:schemeClr val="tx1"/>
            </a:solidFill>
            <a:round/>
            <a:headEnd/>
            <a:tailEnd/>
          </a:ln>
        </p:spPr>
        <p:txBody>
          <a:bodyPr wrap="none" anchor="ctr"/>
          <a:lstStyle/>
          <a:p>
            <a:endParaRPr lang="en-US"/>
          </a:p>
        </p:txBody>
      </p:sp>
      <p:sp>
        <p:nvSpPr>
          <p:cNvPr id="391179" name="Line 12"/>
          <p:cNvSpPr>
            <a:spLocks noChangeShapeType="1"/>
          </p:cNvSpPr>
          <p:nvPr/>
        </p:nvSpPr>
        <p:spPr bwMode="auto">
          <a:xfrm>
            <a:off x="3657600" y="1981200"/>
            <a:ext cx="0" cy="2209800"/>
          </a:xfrm>
          <a:prstGeom prst="line">
            <a:avLst/>
          </a:prstGeom>
          <a:noFill/>
          <a:ln w="9525">
            <a:solidFill>
              <a:schemeClr val="tx1"/>
            </a:solidFill>
            <a:round/>
            <a:headEnd/>
            <a:tailEnd/>
          </a:ln>
        </p:spPr>
        <p:txBody>
          <a:bodyPr wrap="none" anchor="ctr"/>
          <a:lstStyle/>
          <a:p>
            <a:endParaRPr lang="en-US"/>
          </a:p>
        </p:txBody>
      </p:sp>
      <p:sp>
        <p:nvSpPr>
          <p:cNvPr id="391180" name="Line 13"/>
          <p:cNvSpPr>
            <a:spLocks noChangeShapeType="1"/>
          </p:cNvSpPr>
          <p:nvPr/>
        </p:nvSpPr>
        <p:spPr bwMode="auto">
          <a:xfrm>
            <a:off x="5257800" y="1981200"/>
            <a:ext cx="0" cy="2209800"/>
          </a:xfrm>
          <a:prstGeom prst="line">
            <a:avLst/>
          </a:prstGeom>
          <a:noFill/>
          <a:ln w="9525">
            <a:solidFill>
              <a:schemeClr val="tx1"/>
            </a:solidFill>
            <a:round/>
            <a:headEnd/>
            <a:tailEnd/>
          </a:ln>
        </p:spPr>
        <p:txBody>
          <a:bodyPr wrap="none" anchor="ctr"/>
          <a:lstStyle/>
          <a:p>
            <a:endParaRPr lang="en-US"/>
          </a:p>
        </p:txBody>
      </p:sp>
      <p:sp>
        <p:nvSpPr>
          <p:cNvPr id="391181" name="Line 14"/>
          <p:cNvSpPr>
            <a:spLocks noChangeShapeType="1"/>
          </p:cNvSpPr>
          <p:nvPr/>
        </p:nvSpPr>
        <p:spPr bwMode="auto">
          <a:xfrm>
            <a:off x="6858000" y="1981200"/>
            <a:ext cx="0" cy="2209800"/>
          </a:xfrm>
          <a:prstGeom prst="line">
            <a:avLst/>
          </a:prstGeom>
          <a:noFill/>
          <a:ln w="9525">
            <a:solidFill>
              <a:schemeClr val="tx1"/>
            </a:solidFill>
            <a:round/>
            <a:headEnd/>
            <a:tailEnd/>
          </a:ln>
        </p:spPr>
        <p:txBody>
          <a:bodyPr wrap="none" anchor="ctr"/>
          <a:lstStyle/>
          <a:p>
            <a:endParaRPr lang="en-US"/>
          </a:p>
        </p:txBody>
      </p:sp>
      <p:sp>
        <p:nvSpPr>
          <p:cNvPr id="391182" name="Line 15"/>
          <p:cNvSpPr>
            <a:spLocks noChangeShapeType="1"/>
          </p:cNvSpPr>
          <p:nvPr/>
        </p:nvSpPr>
        <p:spPr bwMode="auto">
          <a:xfrm>
            <a:off x="2057400" y="2057400"/>
            <a:ext cx="16002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91183" name="Rectangle 16"/>
          <p:cNvSpPr>
            <a:spLocks noChangeArrowheads="1"/>
          </p:cNvSpPr>
          <p:nvPr/>
        </p:nvSpPr>
        <p:spPr bwMode="auto">
          <a:xfrm>
            <a:off x="3352800" y="3048000"/>
            <a:ext cx="4572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91184" name="Rectangle 17"/>
          <p:cNvSpPr>
            <a:spLocks noChangeArrowheads="1"/>
          </p:cNvSpPr>
          <p:nvPr/>
        </p:nvSpPr>
        <p:spPr bwMode="auto">
          <a:xfrm>
            <a:off x="4648200" y="3048000"/>
            <a:ext cx="5334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91185" name="Rectangle 18"/>
          <p:cNvSpPr>
            <a:spLocks noChangeArrowheads="1"/>
          </p:cNvSpPr>
          <p:nvPr/>
        </p:nvSpPr>
        <p:spPr bwMode="auto">
          <a:xfrm>
            <a:off x="6705600" y="3048000"/>
            <a:ext cx="457200" cy="381000"/>
          </a:xfrm>
          <a:prstGeom prst="rect">
            <a:avLst/>
          </a:prstGeom>
          <a:solidFill>
            <a:srgbClr val="A6C1F8"/>
          </a:solidFill>
          <a:ln w="9525">
            <a:solidFill>
              <a:schemeClr val="tx1"/>
            </a:solidFill>
            <a:miter lim="800000"/>
            <a:headEnd/>
            <a:tailEnd/>
          </a:ln>
        </p:spPr>
        <p:txBody>
          <a:bodyPr wrap="none" anchor="ctr"/>
          <a:lstStyle/>
          <a:p>
            <a:pPr algn="ctr"/>
            <a:r>
              <a:rPr lang="de-DE" sz="1600"/>
              <a:t>busy</a:t>
            </a:r>
          </a:p>
        </p:txBody>
      </p:sp>
      <p:sp>
        <p:nvSpPr>
          <p:cNvPr id="391186" name="Rectangle 19"/>
          <p:cNvSpPr>
            <a:spLocks noChangeArrowheads="1"/>
          </p:cNvSpPr>
          <p:nvPr/>
        </p:nvSpPr>
        <p:spPr bwMode="auto">
          <a:xfrm>
            <a:off x="3886200" y="24384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T</a:t>
            </a:r>
          </a:p>
        </p:txBody>
      </p:sp>
      <p:sp>
        <p:nvSpPr>
          <p:cNvPr id="391187" name="Rectangle 20"/>
          <p:cNvSpPr>
            <a:spLocks noChangeArrowheads="1"/>
          </p:cNvSpPr>
          <p:nvPr/>
        </p:nvSpPr>
        <p:spPr bwMode="auto">
          <a:xfrm>
            <a:off x="5257800" y="24384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T</a:t>
            </a:r>
          </a:p>
        </p:txBody>
      </p:sp>
      <p:sp>
        <p:nvSpPr>
          <p:cNvPr id="391188" name="Rectangle 21"/>
          <p:cNvSpPr>
            <a:spLocks noChangeArrowheads="1"/>
          </p:cNvSpPr>
          <p:nvPr/>
        </p:nvSpPr>
        <p:spPr bwMode="auto">
          <a:xfrm>
            <a:off x="7239000" y="24384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D</a:t>
            </a:r>
          </a:p>
        </p:txBody>
      </p:sp>
      <p:grpSp>
        <p:nvGrpSpPr>
          <p:cNvPr id="391189" name="Group 22"/>
          <p:cNvGrpSpPr>
            <a:grpSpLocks/>
          </p:cNvGrpSpPr>
          <p:nvPr/>
        </p:nvGrpSpPr>
        <p:grpSpPr bwMode="auto">
          <a:xfrm>
            <a:off x="2209800" y="4267200"/>
            <a:ext cx="839788" cy="412750"/>
            <a:chOff x="672" y="2832"/>
            <a:chExt cx="529" cy="260"/>
          </a:xfrm>
        </p:grpSpPr>
        <p:sp>
          <p:nvSpPr>
            <p:cNvPr id="391218" name="Rectangle 23"/>
            <p:cNvSpPr>
              <a:spLocks noChangeArrowheads="1"/>
            </p:cNvSpPr>
            <p:nvPr/>
          </p:nvSpPr>
          <p:spPr bwMode="auto">
            <a:xfrm>
              <a:off x="672" y="2832"/>
              <a:ext cx="144" cy="240"/>
            </a:xfrm>
            <a:prstGeom prst="rect">
              <a:avLst/>
            </a:prstGeom>
            <a:solidFill>
              <a:srgbClr val="F4EE00"/>
            </a:solidFill>
            <a:ln w="9525">
              <a:solidFill>
                <a:schemeClr val="tx1"/>
              </a:solidFill>
              <a:miter lim="800000"/>
              <a:headEnd/>
              <a:tailEnd/>
            </a:ln>
          </p:spPr>
          <p:txBody>
            <a:bodyPr wrap="none" anchor="ctr"/>
            <a:lstStyle/>
            <a:p>
              <a:pPr algn="ctr"/>
              <a:r>
                <a:rPr lang="de-DE" sz="1600"/>
                <a:t>T</a:t>
              </a:r>
            </a:p>
          </p:txBody>
        </p:sp>
        <p:sp>
          <p:nvSpPr>
            <p:cNvPr id="391219" name="Text Box 24"/>
            <p:cNvSpPr txBox="1">
              <a:spLocks noChangeArrowheads="1"/>
            </p:cNvSpPr>
            <p:nvPr/>
          </p:nvSpPr>
          <p:spPr bwMode="auto">
            <a:xfrm>
              <a:off x="864" y="2880"/>
              <a:ext cx="337" cy="212"/>
            </a:xfrm>
            <a:prstGeom prst="rect">
              <a:avLst/>
            </a:prstGeom>
            <a:noFill/>
            <a:ln w="9525">
              <a:noFill/>
              <a:miter lim="800000"/>
              <a:headEnd/>
              <a:tailEnd/>
            </a:ln>
          </p:spPr>
          <p:txBody>
            <a:bodyPr wrap="none">
              <a:spAutoFit/>
            </a:bodyPr>
            <a:lstStyle/>
            <a:p>
              <a:pPr algn="ctr"/>
              <a:r>
                <a:rPr lang="de-DE" sz="1600"/>
                <a:t>TIM</a:t>
              </a:r>
            </a:p>
          </p:txBody>
        </p:sp>
      </p:grpSp>
      <p:grpSp>
        <p:nvGrpSpPr>
          <p:cNvPr id="391190" name="Group 25"/>
          <p:cNvGrpSpPr>
            <a:grpSpLocks/>
          </p:cNvGrpSpPr>
          <p:nvPr/>
        </p:nvGrpSpPr>
        <p:grpSpPr bwMode="auto">
          <a:xfrm>
            <a:off x="3352800" y="4267200"/>
            <a:ext cx="985838" cy="412750"/>
            <a:chOff x="1392" y="2832"/>
            <a:chExt cx="621" cy="260"/>
          </a:xfrm>
        </p:grpSpPr>
        <p:sp>
          <p:nvSpPr>
            <p:cNvPr id="391216" name="Rectangle 26"/>
            <p:cNvSpPr>
              <a:spLocks noChangeArrowheads="1"/>
            </p:cNvSpPr>
            <p:nvPr/>
          </p:nvSpPr>
          <p:spPr bwMode="auto">
            <a:xfrm>
              <a:off x="1392" y="2832"/>
              <a:ext cx="144" cy="240"/>
            </a:xfrm>
            <a:prstGeom prst="rect">
              <a:avLst/>
            </a:prstGeom>
            <a:solidFill>
              <a:srgbClr val="F4EE00"/>
            </a:solidFill>
            <a:ln w="9525">
              <a:solidFill>
                <a:schemeClr val="tx1"/>
              </a:solidFill>
              <a:miter lim="800000"/>
              <a:headEnd/>
              <a:tailEnd/>
            </a:ln>
          </p:spPr>
          <p:txBody>
            <a:bodyPr wrap="none" anchor="ctr"/>
            <a:lstStyle/>
            <a:p>
              <a:pPr algn="ctr"/>
              <a:r>
                <a:rPr lang="de-DE" sz="1600"/>
                <a:t>D</a:t>
              </a:r>
            </a:p>
          </p:txBody>
        </p:sp>
        <p:sp>
          <p:nvSpPr>
            <p:cNvPr id="391217" name="Text Box 27"/>
            <p:cNvSpPr txBox="1">
              <a:spLocks noChangeArrowheads="1"/>
            </p:cNvSpPr>
            <p:nvPr/>
          </p:nvSpPr>
          <p:spPr bwMode="auto">
            <a:xfrm>
              <a:off x="1584" y="2880"/>
              <a:ext cx="429" cy="212"/>
            </a:xfrm>
            <a:prstGeom prst="rect">
              <a:avLst/>
            </a:prstGeom>
            <a:noFill/>
            <a:ln w="9525">
              <a:noFill/>
              <a:miter lim="800000"/>
              <a:headEnd/>
              <a:tailEnd/>
            </a:ln>
          </p:spPr>
          <p:txBody>
            <a:bodyPr wrap="none">
              <a:spAutoFit/>
            </a:bodyPr>
            <a:lstStyle/>
            <a:p>
              <a:pPr algn="ctr"/>
              <a:r>
                <a:rPr lang="de-DE" sz="1600"/>
                <a:t>DTIM</a:t>
              </a:r>
            </a:p>
          </p:txBody>
        </p:sp>
      </p:grpSp>
      <p:sp>
        <p:nvSpPr>
          <p:cNvPr id="391191" name="Line 28"/>
          <p:cNvSpPr>
            <a:spLocks noChangeShapeType="1"/>
          </p:cNvSpPr>
          <p:nvPr/>
        </p:nvSpPr>
        <p:spPr bwMode="auto">
          <a:xfrm>
            <a:off x="2057400" y="2286000"/>
            <a:ext cx="48006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91192" name="Text Box 29"/>
          <p:cNvSpPr txBox="1">
            <a:spLocks noChangeArrowheads="1"/>
          </p:cNvSpPr>
          <p:nvPr/>
        </p:nvSpPr>
        <p:spPr bwMode="auto">
          <a:xfrm>
            <a:off x="3810000" y="1676400"/>
            <a:ext cx="1392238" cy="336550"/>
          </a:xfrm>
          <a:prstGeom prst="rect">
            <a:avLst/>
          </a:prstGeom>
          <a:noFill/>
          <a:ln w="9525">
            <a:noFill/>
            <a:miter lim="800000"/>
            <a:headEnd/>
            <a:tailEnd/>
          </a:ln>
        </p:spPr>
        <p:txBody>
          <a:bodyPr wrap="none">
            <a:spAutoFit/>
          </a:bodyPr>
          <a:lstStyle/>
          <a:p>
            <a:pPr algn="ctr"/>
            <a:r>
              <a:rPr lang="de-DE" sz="1600"/>
              <a:t>DTIM interval</a:t>
            </a:r>
          </a:p>
        </p:txBody>
      </p:sp>
      <p:sp>
        <p:nvSpPr>
          <p:cNvPr id="391193" name="Rectangle 30"/>
          <p:cNvSpPr>
            <a:spLocks noChangeArrowheads="1"/>
          </p:cNvSpPr>
          <p:nvPr/>
        </p:nvSpPr>
        <p:spPr bwMode="auto">
          <a:xfrm>
            <a:off x="7543800" y="2438400"/>
            <a:ext cx="228600" cy="381000"/>
          </a:xfrm>
          <a:prstGeom prst="rect">
            <a:avLst/>
          </a:prstGeom>
          <a:solidFill>
            <a:srgbClr val="E3054F"/>
          </a:solidFill>
          <a:ln w="9525">
            <a:solidFill>
              <a:schemeClr val="tx1"/>
            </a:solidFill>
            <a:miter lim="800000"/>
            <a:headEnd/>
            <a:tailEnd/>
          </a:ln>
        </p:spPr>
        <p:txBody>
          <a:bodyPr wrap="none" anchor="ctr"/>
          <a:lstStyle/>
          <a:p>
            <a:pPr algn="ctr"/>
            <a:r>
              <a:rPr lang="de-DE" sz="1600"/>
              <a:t>B</a:t>
            </a:r>
          </a:p>
        </p:txBody>
      </p:sp>
      <p:sp>
        <p:nvSpPr>
          <p:cNvPr id="391194" name="Rectangle 31"/>
          <p:cNvSpPr>
            <a:spLocks noChangeArrowheads="1"/>
          </p:cNvSpPr>
          <p:nvPr/>
        </p:nvSpPr>
        <p:spPr bwMode="auto">
          <a:xfrm>
            <a:off x="2362200" y="2438400"/>
            <a:ext cx="228600" cy="381000"/>
          </a:xfrm>
          <a:prstGeom prst="rect">
            <a:avLst/>
          </a:prstGeom>
          <a:solidFill>
            <a:srgbClr val="E3054F"/>
          </a:solidFill>
          <a:ln w="9525">
            <a:solidFill>
              <a:schemeClr val="tx1"/>
            </a:solidFill>
            <a:miter lim="800000"/>
            <a:headEnd/>
            <a:tailEnd/>
          </a:ln>
        </p:spPr>
        <p:txBody>
          <a:bodyPr wrap="none" anchor="ctr"/>
          <a:lstStyle/>
          <a:p>
            <a:pPr algn="ctr"/>
            <a:r>
              <a:rPr lang="de-DE" sz="1600"/>
              <a:t>B</a:t>
            </a:r>
          </a:p>
        </p:txBody>
      </p:sp>
      <p:grpSp>
        <p:nvGrpSpPr>
          <p:cNvPr id="391195" name="Group 32"/>
          <p:cNvGrpSpPr>
            <a:grpSpLocks/>
          </p:cNvGrpSpPr>
          <p:nvPr/>
        </p:nvGrpSpPr>
        <p:grpSpPr bwMode="auto">
          <a:xfrm>
            <a:off x="2209800" y="4876800"/>
            <a:ext cx="2239963" cy="412750"/>
            <a:chOff x="672" y="3216"/>
            <a:chExt cx="1411" cy="260"/>
          </a:xfrm>
        </p:grpSpPr>
        <p:sp>
          <p:nvSpPr>
            <p:cNvPr id="391214" name="Rectangle 33"/>
            <p:cNvSpPr>
              <a:spLocks noChangeArrowheads="1"/>
            </p:cNvSpPr>
            <p:nvPr/>
          </p:nvSpPr>
          <p:spPr bwMode="auto">
            <a:xfrm>
              <a:off x="672" y="3216"/>
              <a:ext cx="144" cy="240"/>
            </a:xfrm>
            <a:prstGeom prst="rect">
              <a:avLst/>
            </a:prstGeom>
            <a:solidFill>
              <a:srgbClr val="E3054F"/>
            </a:solidFill>
            <a:ln w="9525">
              <a:solidFill>
                <a:schemeClr val="tx1"/>
              </a:solidFill>
              <a:miter lim="800000"/>
              <a:headEnd/>
              <a:tailEnd/>
            </a:ln>
          </p:spPr>
          <p:txBody>
            <a:bodyPr wrap="none" anchor="ctr"/>
            <a:lstStyle/>
            <a:p>
              <a:pPr algn="ctr"/>
              <a:r>
                <a:rPr lang="de-DE" sz="1600"/>
                <a:t>B</a:t>
              </a:r>
            </a:p>
          </p:txBody>
        </p:sp>
        <p:sp>
          <p:nvSpPr>
            <p:cNvPr id="391215" name="Text Box 34"/>
            <p:cNvSpPr txBox="1">
              <a:spLocks noChangeArrowheads="1"/>
            </p:cNvSpPr>
            <p:nvPr/>
          </p:nvSpPr>
          <p:spPr bwMode="auto">
            <a:xfrm>
              <a:off x="864" y="3264"/>
              <a:ext cx="1219" cy="212"/>
            </a:xfrm>
            <a:prstGeom prst="rect">
              <a:avLst/>
            </a:prstGeom>
            <a:noFill/>
            <a:ln w="9525">
              <a:noFill/>
              <a:miter lim="800000"/>
              <a:headEnd/>
              <a:tailEnd/>
            </a:ln>
          </p:spPr>
          <p:txBody>
            <a:bodyPr wrap="none">
              <a:spAutoFit/>
            </a:bodyPr>
            <a:lstStyle/>
            <a:p>
              <a:pPr algn="ctr"/>
              <a:r>
                <a:rPr lang="de-DE" sz="1600"/>
                <a:t>broadcast/multicast</a:t>
              </a:r>
            </a:p>
          </p:txBody>
        </p:sp>
      </p:grpSp>
      <p:sp>
        <p:nvSpPr>
          <p:cNvPr id="391196" name="Line 35"/>
          <p:cNvSpPr>
            <a:spLocks noChangeShapeType="1"/>
          </p:cNvSpPr>
          <p:nvPr/>
        </p:nvSpPr>
        <p:spPr bwMode="auto">
          <a:xfrm>
            <a:off x="1828800" y="40386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91197" name="Text Box 36"/>
          <p:cNvSpPr txBox="1">
            <a:spLocks noChangeArrowheads="1"/>
          </p:cNvSpPr>
          <p:nvPr/>
        </p:nvSpPr>
        <p:spPr bwMode="auto">
          <a:xfrm>
            <a:off x="838200" y="3810000"/>
            <a:ext cx="782638" cy="336550"/>
          </a:xfrm>
          <a:prstGeom prst="rect">
            <a:avLst/>
          </a:prstGeom>
          <a:noFill/>
          <a:ln w="9525">
            <a:noFill/>
            <a:miter lim="800000"/>
            <a:headEnd/>
            <a:tailEnd/>
          </a:ln>
        </p:spPr>
        <p:txBody>
          <a:bodyPr wrap="none">
            <a:spAutoFit/>
          </a:bodyPr>
          <a:lstStyle/>
          <a:p>
            <a:pPr algn="ctr"/>
            <a:r>
              <a:rPr lang="de-DE" sz="1600"/>
              <a:t>station</a:t>
            </a:r>
          </a:p>
        </p:txBody>
      </p:sp>
      <p:sp>
        <p:nvSpPr>
          <p:cNvPr id="391198" name="Freeform 37"/>
          <p:cNvSpPr>
            <a:spLocks/>
          </p:cNvSpPr>
          <p:nvPr/>
        </p:nvSpPr>
        <p:spPr bwMode="auto">
          <a:xfrm>
            <a:off x="1905000" y="3657600"/>
            <a:ext cx="762000" cy="381000"/>
          </a:xfrm>
          <a:custGeom>
            <a:avLst/>
            <a:gdLst>
              <a:gd name="T0" fmla="*/ 0 w 480"/>
              <a:gd name="T1" fmla="*/ 381000 h 240"/>
              <a:gd name="T2" fmla="*/ 76200 w 480"/>
              <a:gd name="T3" fmla="*/ 0 h 240"/>
              <a:gd name="T4" fmla="*/ 762000 w 480"/>
              <a:gd name="T5" fmla="*/ 0 h 240"/>
              <a:gd name="T6" fmla="*/ 762000 w 480"/>
              <a:gd name="T7" fmla="*/ 38100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sp>
        <p:nvSpPr>
          <p:cNvPr id="391199" name="Freeform 38"/>
          <p:cNvSpPr>
            <a:spLocks/>
          </p:cNvSpPr>
          <p:nvPr/>
        </p:nvSpPr>
        <p:spPr bwMode="auto">
          <a:xfrm>
            <a:off x="3505200" y="3657600"/>
            <a:ext cx="685800" cy="381000"/>
          </a:xfrm>
          <a:custGeom>
            <a:avLst/>
            <a:gdLst>
              <a:gd name="T0" fmla="*/ 0 w 480"/>
              <a:gd name="T1" fmla="*/ 381000 h 240"/>
              <a:gd name="T2" fmla="*/ 68580 w 480"/>
              <a:gd name="T3" fmla="*/ 0 h 240"/>
              <a:gd name="T4" fmla="*/ 685800 w 480"/>
              <a:gd name="T5" fmla="*/ 0 h 240"/>
              <a:gd name="T6" fmla="*/ 685800 w 480"/>
              <a:gd name="T7" fmla="*/ 38100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grpSp>
        <p:nvGrpSpPr>
          <p:cNvPr id="391200" name="Group 39"/>
          <p:cNvGrpSpPr>
            <a:grpSpLocks/>
          </p:cNvGrpSpPr>
          <p:nvPr/>
        </p:nvGrpSpPr>
        <p:grpSpPr bwMode="auto">
          <a:xfrm>
            <a:off x="4648200" y="4267200"/>
            <a:ext cx="1227138" cy="412750"/>
            <a:chOff x="2160" y="2784"/>
            <a:chExt cx="773" cy="260"/>
          </a:xfrm>
        </p:grpSpPr>
        <p:sp>
          <p:nvSpPr>
            <p:cNvPr id="391212" name="Freeform 40"/>
            <p:cNvSpPr>
              <a:spLocks/>
            </p:cNvSpPr>
            <p:nvPr/>
          </p:nvSpPr>
          <p:spPr bwMode="auto">
            <a:xfrm>
              <a:off x="2160" y="2784"/>
              <a:ext cx="240" cy="240"/>
            </a:xfrm>
            <a:custGeom>
              <a:avLst/>
              <a:gdLst>
                <a:gd name="T0" fmla="*/ 0 w 480"/>
                <a:gd name="T1" fmla="*/ 240 h 240"/>
                <a:gd name="T2" fmla="*/ 24 w 480"/>
                <a:gd name="T3" fmla="*/ 0 h 240"/>
                <a:gd name="T4" fmla="*/ 240 w 480"/>
                <a:gd name="T5" fmla="*/ 0 h 240"/>
                <a:gd name="T6" fmla="*/ 240 w 480"/>
                <a:gd name="T7" fmla="*/ 24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sp>
          <p:nvSpPr>
            <p:cNvPr id="391213" name="Text Box 41"/>
            <p:cNvSpPr txBox="1">
              <a:spLocks noChangeArrowheads="1"/>
            </p:cNvSpPr>
            <p:nvPr/>
          </p:nvSpPr>
          <p:spPr bwMode="auto">
            <a:xfrm>
              <a:off x="2448" y="2832"/>
              <a:ext cx="485" cy="212"/>
            </a:xfrm>
            <a:prstGeom prst="rect">
              <a:avLst/>
            </a:prstGeom>
            <a:noFill/>
            <a:ln w="9525">
              <a:noFill/>
              <a:miter lim="800000"/>
              <a:headEnd/>
              <a:tailEnd/>
            </a:ln>
          </p:spPr>
          <p:txBody>
            <a:bodyPr wrap="none">
              <a:spAutoFit/>
            </a:bodyPr>
            <a:lstStyle/>
            <a:p>
              <a:pPr algn="ctr"/>
              <a:r>
                <a:rPr lang="de-DE" sz="1600"/>
                <a:t>awake</a:t>
              </a:r>
            </a:p>
          </p:txBody>
        </p:sp>
      </p:grpSp>
      <p:sp>
        <p:nvSpPr>
          <p:cNvPr id="391201" name="Freeform 42"/>
          <p:cNvSpPr>
            <a:spLocks/>
          </p:cNvSpPr>
          <p:nvPr/>
        </p:nvSpPr>
        <p:spPr bwMode="auto">
          <a:xfrm>
            <a:off x="6629400" y="3657600"/>
            <a:ext cx="1143000" cy="381000"/>
          </a:xfrm>
          <a:custGeom>
            <a:avLst/>
            <a:gdLst>
              <a:gd name="T0" fmla="*/ 0 w 480"/>
              <a:gd name="T1" fmla="*/ 381000 h 240"/>
              <a:gd name="T2" fmla="*/ 114300 w 480"/>
              <a:gd name="T3" fmla="*/ 0 h 240"/>
              <a:gd name="T4" fmla="*/ 1143000 w 480"/>
              <a:gd name="T5" fmla="*/ 0 h 240"/>
              <a:gd name="T6" fmla="*/ 1143000 w 480"/>
              <a:gd name="T7" fmla="*/ 38100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sp>
        <p:nvSpPr>
          <p:cNvPr id="391202" name="Freeform 43"/>
          <p:cNvSpPr>
            <a:spLocks/>
          </p:cNvSpPr>
          <p:nvPr/>
        </p:nvSpPr>
        <p:spPr bwMode="auto">
          <a:xfrm>
            <a:off x="5029200" y="3657600"/>
            <a:ext cx="1295400" cy="381000"/>
          </a:xfrm>
          <a:custGeom>
            <a:avLst/>
            <a:gdLst>
              <a:gd name="T0" fmla="*/ 0 w 480"/>
              <a:gd name="T1" fmla="*/ 381000 h 240"/>
              <a:gd name="T2" fmla="*/ 129540 w 480"/>
              <a:gd name="T3" fmla="*/ 0 h 240"/>
              <a:gd name="T4" fmla="*/ 1295400 w 480"/>
              <a:gd name="T5" fmla="*/ 0 h 240"/>
              <a:gd name="T6" fmla="*/ 1295400 w 480"/>
              <a:gd name="T7" fmla="*/ 38100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grpSp>
        <p:nvGrpSpPr>
          <p:cNvPr id="391203" name="Group 44"/>
          <p:cNvGrpSpPr>
            <a:grpSpLocks/>
          </p:cNvGrpSpPr>
          <p:nvPr/>
        </p:nvGrpSpPr>
        <p:grpSpPr bwMode="auto">
          <a:xfrm>
            <a:off x="4572000" y="4876800"/>
            <a:ext cx="977900" cy="412750"/>
            <a:chOff x="2160" y="3216"/>
            <a:chExt cx="616" cy="260"/>
          </a:xfrm>
        </p:grpSpPr>
        <p:sp>
          <p:nvSpPr>
            <p:cNvPr id="391210" name="Rectangle 45"/>
            <p:cNvSpPr>
              <a:spLocks noChangeArrowheads="1"/>
            </p:cNvSpPr>
            <p:nvPr/>
          </p:nvSpPr>
          <p:spPr bwMode="auto">
            <a:xfrm>
              <a:off x="2160" y="3216"/>
              <a:ext cx="96" cy="240"/>
            </a:xfrm>
            <a:prstGeom prst="rect">
              <a:avLst/>
            </a:prstGeom>
            <a:solidFill>
              <a:srgbClr val="01FFBC"/>
            </a:solidFill>
            <a:ln w="9525">
              <a:solidFill>
                <a:schemeClr val="tx1"/>
              </a:solidFill>
              <a:miter lim="800000"/>
              <a:headEnd/>
              <a:tailEnd/>
            </a:ln>
          </p:spPr>
          <p:txBody>
            <a:bodyPr wrap="none" anchor="ctr"/>
            <a:lstStyle/>
            <a:p>
              <a:pPr algn="ctr"/>
              <a:r>
                <a:rPr lang="de-DE" sz="1600"/>
                <a:t>p</a:t>
              </a:r>
            </a:p>
          </p:txBody>
        </p:sp>
        <p:sp>
          <p:nvSpPr>
            <p:cNvPr id="391211" name="Text Box 46"/>
            <p:cNvSpPr txBox="1">
              <a:spLocks noChangeArrowheads="1"/>
            </p:cNvSpPr>
            <p:nvPr/>
          </p:nvSpPr>
          <p:spPr bwMode="auto">
            <a:xfrm>
              <a:off x="2256" y="3264"/>
              <a:ext cx="520" cy="212"/>
            </a:xfrm>
            <a:prstGeom prst="rect">
              <a:avLst/>
            </a:prstGeom>
            <a:noFill/>
            <a:ln w="9525">
              <a:noFill/>
              <a:miter lim="800000"/>
              <a:headEnd/>
              <a:tailEnd/>
            </a:ln>
          </p:spPr>
          <p:txBody>
            <a:bodyPr wrap="none">
              <a:spAutoFit/>
            </a:bodyPr>
            <a:lstStyle/>
            <a:p>
              <a:pPr algn="ctr"/>
              <a:r>
                <a:rPr lang="de-DE" sz="1600"/>
                <a:t>PS poll</a:t>
              </a:r>
            </a:p>
          </p:txBody>
        </p:sp>
      </p:grpSp>
      <p:sp>
        <p:nvSpPr>
          <p:cNvPr id="391204" name="Rectangle 47"/>
          <p:cNvSpPr>
            <a:spLocks noChangeArrowheads="1"/>
          </p:cNvSpPr>
          <p:nvPr/>
        </p:nvSpPr>
        <p:spPr bwMode="auto">
          <a:xfrm>
            <a:off x="5562600" y="3657600"/>
            <a:ext cx="152400" cy="381000"/>
          </a:xfrm>
          <a:prstGeom prst="rect">
            <a:avLst/>
          </a:prstGeom>
          <a:solidFill>
            <a:srgbClr val="01FFBC"/>
          </a:solidFill>
          <a:ln w="9525">
            <a:solidFill>
              <a:schemeClr val="tx1"/>
            </a:solidFill>
            <a:miter lim="800000"/>
            <a:headEnd/>
            <a:tailEnd/>
          </a:ln>
        </p:spPr>
        <p:txBody>
          <a:bodyPr wrap="none" anchor="ctr"/>
          <a:lstStyle/>
          <a:p>
            <a:pPr algn="ctr"/>
            <a:r>
              <a:rPr lang="de-DE" sz="1600"/>
              <a:t>p</a:t>
            </a:r>
          </a:p>
        </p:txBody>
      </p:sp>
      <p:sp>
        <p:nvSpPr>
          <p:cNvPr id="391205" name="Rectangle 48"/>
          <p:cNvSpPr>
            <a:spLocks noChangeArrowheads="1"/>
          </p:cNvSpPr>
          <p:nvPr/>
        </p:nvSpPr>
        <p:spPr bwMode="auto">
          <a:xfrm>
            <a:off x="5791200" y="2438400"/>
            <a:ext cx="152400" cy="381000"/>
          </a:xfrm>
          <a:prstGeom prst="rect">
            <a:avLst/>
          </a:prstGeom>
          <a:solidFill>
            <a:srgbClr val="01FFBC"/>
          </a:solidFill>
          <a:ln w="9525">
            <a:solidFill>
              <a:schemeClr val="tx1"/>
            </a:solidFill>
            <a:miter lim="800000"/>
            <a:headEnd/>
            <a:tailEnd/>
          </a:ln>
        </p:spPr>
        <p:txBody>
          <a:bodyPr wrap="none" anchor="ctr"/>
          <a:lstStyle/>
          <a:p>
            <a:pPr algn="ctr"/>
            <a:r>
              <a:rPr lang="de-DE" sz="1600"/>
              <a:t>d</a:t>
            </a:r>
          </a:p>
        </p:txBody>
      </p:sp>
      <p:sp>
        <p:nvSpPr>
          <p:cNvPr id="391206" name="Rectangle 49"/>
          <p:cNvSpPr>
            <a:spLocks noChangeArrowheads="1"/>
          </p:cNvSpPr>
          <p:nvPr/>
        </p:nvSpPr>
        <p:spPr bwMode="auto">
          <a:xfrm>
            <a:off x="6019800" y="3657600"/>
            <a:ext cx="228600" cy="381000"/>
          </a:xfrm>
          <a:prstGeom prst="rect">
            <a:avLst/>
          </a:prstGeom>
          <a:solidFill>
            <a:srgbClr val="01FFBC"/>
          </a:solidFill>
          <a:ln w="9525">
            <a:solidFill>
              <a:schemeClr val="tx1"/>
            </a:solidFill>
            <a:miter lim="800000"/>
            <a:headEnd/>
            <a:tailEnd/>
          </a:ln>
        </p:spPr>
        <p:txBody>
          <a:bodyPr wrap="none" anchor="ctr"/>
          <a:lstStyle/>
          <a:p>
            <a:pPr algn="ctr"/>
            <a:r>
              <a:rPr lang="de-DE" sz="1600"/>
              <a:t>d</a:t>
            </a:r>
          </a:p>
        </p:txBody>
      </p:sp>
      <p:grpSp>
        <p:nvGrpSpPr>
          <p:cNvPr id="391207" name="Group 50"/>
          <p:cNvGrpSpPr>
            <a:grpSpLocks/>
          </p:cNvGrpSpPr>
          <p:nvPr/>
        </p:nvGrpSpPr>
        <p:grpSpPr bwMode="auto">
          <a:xfrm>
            <a:off x="5715000" y="4800600"/>
            <a:ext cx="2043113" cy="581025"/>
            <a:chOff x="2880" y="3168"/>
            <a:chExt cx="1287" cy="366"/>
          </a:xfrm>
        </p:grpSpPr>
        <p:sp>
          <p:nvSpPr>
            <p:cNvPr id="391208" name="Rectangle 51"/>
            <p:cNvSpPr>
              <a:spLocks noChangeArrowheads="1"/>
            </p:cNvSpPr>
            <p:nvPr/>
          </p:nvSpPr>
          <p:spPr bwMode="auto">
            <a:xfrm>
              <a:off x="2880" y="3216"/>
              <a:ext cx="96" cy="240"/>
            </a:xfrm>
            <a:prstGeom prst="rect">
              <a:avLst/>
            </a:prstGeom>
            <a:solidFill>
              <a:srgbClr val="01FFBC"/>
            </a:solidFill>
            <a:ln w="9525">
              <a:solidFill>
                <a:schemeClr val="tx1"/>
              </a:solidFill>
              <a:miter lim="800000"/>
              <a:headEnd/>
              <a:tailEnd/>
            </a:ln>
          </p:spPr>
          <p:txBody>
            <a:bodyPr wrap="none" anchor="ctr"/>
            <a:lstStyle/>
            <a:p>
              <a:pPr algn="ctr"/>
              <a:r>
                <a:rPr lang="de-DE" sz="1600"/>
                <a:t>d</a:t>
              </a:r>
            </a:p>
          </p:txBody>
        </p:sp>
        <p:sp>
          <p:nvSpPr>
            <p:cNvPr id="391209" name="Text Box 52"/>
            <p:cNvSpPr txBox="1">
              <a:spLocks noChangeArrowheads="1"/>
            </p:cNvSpPr>
            <p:nvPr/>
          </p:nvSpPr>
          <p:spPr bwMode="auto">
            <a:xfrm>
              <a:off x="3024" y="3168"/>
              <a:ext cx="1143" cy="366"/>
            </a:xfrm>
            <a:prstGeom prst="rect">
              <a:avLst/>
            </a:prstGeom>
            <a:noFill/>
            <a:ln w="9525">
              <a:noFill/>
              <a:miter lim="800000"/>
              <a:headEnd/>
              <a:tailEnd/>
            </a:ln>
          </p:spPr>
          <p:txBody>
            <a:bodyPr wrap="none">
              <a:spAutoFit/>
            </a:bodyPr>
            <a:lstStyle/>
            <a:p>
              <a:pPr algn="ctr"/>
              <a:r>
                <a:rPr lang="de-DE" sz="1600"/>
                <a:t>data transmission</a:t>
              </a:r>
            </a:p>
            <a:p>
              <a:pPr algn="ctr"/>
              <a:r>
                <a:rPr lang="de-DE" sz="1600"/>
                <a:t>to/from the station</a:t>
              </a:r>
            </a:p>
          </p:txBody>
        </p:sp>
      </p:gr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2"/>
          <p:cNvSpPr>
            <a:spLocks noGrp="1" noChangeArrowheads="1"/>
          </p:cNvSpPr>
          <p:nvPr>
            <p:ph type="title"/>
          </p:nvPr>
        </p:nvSpPr>
        <p:spPr/>
        <p:txBody>
          <a:bodyPr/>
          <a:lstStyle/>
          <a:p>
            <a:pPr eaLnBrk="1" hangingPunct="1"/>
            <a:r>
              <a:rPr lang="de-DE" smtClean="0"/>
              <a:t>Power saving with wake-up patterns (ad-hoc)</a:t>
            </a:r>
          </a:p>
        </p:txBody>
      </p:sp>
      <p:sp>
        <p:nvSpPr>
          <p:cNvPr id="393218" name="Freeform 3"/>
          <p:cNvSpPr>
            <a:spLocks/>
          </p:cNvSpPr>
          <p:nvPr/>
        </p:nvSpPr>
        <p:spPr bwMode="auto">
          <a:xfrm>
            <a:off x="1905000" y="3048000"/>
            <a:ext cx="914400" cy="381000"/>
          </a:xfrm>
          <a:custGeom>
            <a:avLst/>
            <a:gdLst>
              <a:gd name="T0" fmla="*/ 0 w 480"/>
              <a:gd name="T1" fmla="*/ 381000 h 240"/>
              <a:gd name="T2" fmla="*/ 91440 w 480"/>
              <a:gd name="T3" fmla="*/ 0 h 240"/>
              <a:gd name="T4" fmla="*/ 914400 w 480"/>
              <a:gd name="T5" fmla="*/ 0 h 240"/>
              <a:gd name="T6" fmla="*/ 914400 w 480"/>
              <a:gd name="T7" fmla="*/ 38100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sp>
        <p:nvSpPr>
          <p:cNvPr id="393219" name="Freeform 4"/>
          <p:cNvSpPr>
            <a:spLocks/>
          </p:cNvSpPr>
          <p:nvPr/>
        </p:nvSpPr>
        <p:spPr bwMode="auto">
          <a:xfrm>
            <a:off x="990600" y="4648200"/>
            <a:ext cx="381000" cy="381000"/>
          </a:xfrm>
          <a:custGeom>
            <a:avLst/>
            <a:gdLst>
              <a:gd name="T0" fmla="*/ 0 w 480"/>
              <a:gd name="T1" fmla="*/ 381000 h 240"/>
              <a:gd name="T2" fmla="*/ 38100 w 480"/>
              <a:gd name="T3" fmla="*/ 0 h 240"/>
              <a:gd name="T4" fmla="*/ 381000 w 480"/>
              <a:gd name="T5" fmla="*/ 0 h 240"/>
              <a:gd name="T6" fmla="*/ 381000 w 480"/>
              <a:gd name="T7" fmla="*/ 38100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sp>
        <p:nvSpPr>
          <p:cNvPr id="393220" name="Text Box 5"/>
          <p:cNvSpPr txBox="1">
            <a:spLocks noChangeArrowheads="1"/>
          </p:cNvSpPr>
          <p:nvPr/>
        </p:nvSpPr>
        <p:spPr bwMode="auto">
          <a:xfrm>
            <a:off x="1447800" y="4724400"/>
            <a:ext cx="769938" cy="336550"/>
          </a:xfrm>
          <a:prstGeom prst="rect">
            <a:avLst/>
          </a:prstGeom>
          <a:noFill/>
          <a:ln w="9525">
            <a:noFill/>
            <a:miter lim="800000"/>
            <a:headEnd/>
            <a:tailEnd/>
          </a:ln>
        </p:spPr>
        <p:txBody>
          <a:bodyPr wrap="none">
            <a:spAutoFit/>
          </a:bodyPr>
          <a:lstStyle/>
          <a:p>
            <a:pPr algn="ctr"/>
            <a:r>
              <a:rPr lang="en-US" sz="1600"/>
              <a:t>awake</a:t>
            </a:r>
          </a:p>
        </p:txBody>
      </p:sp>
      <p:grpSp>
        <p:nvGrpSpPr>
          <p:cNvPr id="393221" name="Group 6"/>
          <p:cNvGrpSpPr>
            <a:grpSpLocks/>
          </p:cNvGrpSpPr>
          <p:nvPr/>
        </p:nvGrpSpPr>
        <p:grpSpPr bwMode="auto">
          <a:xfrm>
            <a:off x="5029200" y="4114800"/>
            <a:ext cx="1603375" cy="412750"/>
            <a:chOff x="2160" y="3216"/>
            <a:chExt cx="1010" cy="260"/>
          </a:xfrm>
        </p:grpSpPr>
        <p:sp>
          <p:nvSpPr>
            <p:cNvPr id="393269" name="Rectangle 7"/>
            <p:cNvSpPr>
              <a:spLocks noChangeArrowheads="1"/>
            </p:cNvSpPr>
            <p:nvPr/>
          </p:nvSpPr>
          <p:spPr bwMode="auto">
            <a:xfrm>
              <a:off x="2160" y="3216"/>
              <a:ext cx="96" cy="240"/>
            </a:xfrm>
            <a:prstGeom prst="rect">
              <a:avLst/>
            </a:prstGeom>
            <a:solidFill>
              <a:srgbClr val="01FFBC"/>
            </a:solidFill>
            <a:ln w="9525">
              <a:solidFill>
                <a:schemeClr val="tx1"/>
              </a:solidFill>
              <a:miter lim="800000"/>
              <a:headEnd/>
              <a:tailEnd/>
            </a:ln>
          </p:spPr>
          <p:txBody>
            <a:bodyPr wrap="none" anchor="ctr"/>
            <a:lstStyle/>
            <a:p>
              <a:pPr algn="ctr"/>
              <a:r>
                <a:rPr lang="en-US" sz="1600"/>
                <a:t>A</a:t>
              </a:r>
            </a:p>
          </p:txBody>
        </p:sp>
        <p:sp>
          <p:nvSpPr>
            <p:cNvPr id="393270" name="Text Box 8"/>
            <p:cNvSpPr txBox="1">
              <a:spLocks noChangeArrowheads="1"/>
            </p:cNvSpPr>
            <p:nvPr/>
          </p:nvSpPr>
          <p:spPr bwMode="auto">
            <a:xfrm>
              <a:off x="2256" y="3264"/>
              <a:ext cx="914" cy="212"/>
            </a:xfrm>
            <a:prstGeom prst="rect">
              <a:avLst/>
            </a:prstGeom>
            <a:noFill/>
            <a:ln w="9525">
              <a:noFill/>
              <a:miter lim="800000"/>
              <a:headEnd/>
              <a:tailEnd/>
            </a:ln>
          </p:spPr>
          <p:txBody>
            <a:bodyPr wrap="none">
              <a:spAutoFit/>
            </a:bodyPr>
            <a:lstStyle/>
            <a:p>
              <a:pPr algn="ctr"/>
              <a:r>
                <a:rPr lang="en-US" sz="1600"/>
                <a:t>transmit ATIM</a:t>
              </a:r>
            </a:p>
          </p:txBody>
        </p:sp>
      </p:grpSp>
      <p:sp>
        <p:nvSpPr>
          <p:cNvPr id="393222" name="Rectangle 9"/>
          <p:cNvSpPr>
            <a:spLocks noChangeArrowheads="1"/>
          </p:cNvSpPr>
          <p:nvPr/>
        </p:nvSpPr>
        <p:spPr bwMode="auto">
          <a:xfrm>
            <a:off x="6781800" y="4114800"/>
            <a:ext cx="152400" cy="381000"/>
          </a:xfrm>
          <a:prstGeom prst="rect">
            <a:avLst/>
          </a:prstGeom>
          <a:solidFill>
            <a:srgbClr val="01FFBC"/>
          </a:solidFill>
          <a:ln w="9525">
            <a:solidFill>
              <a:schemeClr val="tx1"/>
            </a:solidFill>
            <a:miter lim="800000"/>
            <a:headEnd/>
            <a:tailEnd/>
          </a:ln>
        </p:spPr>
        <p:txBody>
          <a:bodyPr wrap="none" anchor="ctr"/>
          <a:lstStyle/>
          <a:p>
            <a:pPr algn="ctr"/>
            <a:r>
              <a:rPr lang="en-US" sz="1600"/>
              <a:t>D</a:t>
            </a:r>
          </a:p>
        </p:txBody>
      </p:sp>
      <p:sp>
        <p:nvSpPr>
          <p:cNvPr id="393223" name="Text Box 10"/>
          <p:cNvSpPr txBox="1">
            <a:spLocks noChangeArrowheads="1"/>
          </p:cNvSpPr>
          <p:nvPr/>
        </p:nvSpPr>
        <p:spPr bwMode="auto">
          <a:xfrm>
            <a:off x="6934200" y="4191000"/>
            <a:ext cx="1360488" cy="336550"/>
          </a:xfrm>
          <a:prstGeom prst="rect">
            <a:avLst/>
          </a:prstGeom>
          <a:noFill/>
          <a:ln w="9525">
            <a:noFill/>
            <a:miter lim="800000"/>
            <a:headEnd/>
            <a:tailEnd/>
          </a:ln>
        </p:spPr>
        <p:txBody>
          <a:bodyPr wrap="none">
            <a:spAutoFit/>
          </a:bodyPr>
          <a:lstStyle/>
          <a:p>
            <a:pPr algn="ctr"/>
            <a:r>
              <a:rPr lang="en-US" sz="1600"/>
              <a:t>transmit data</a:t>
            </a:r>
          </a:p>
        </p:txBody>
      </p:sp>
      <p:sp>
        <p:nvSpPr>
          <p:cNvPr id="393224" name="Text Box 11"/>
          <p:cNvSpPr txBox="1">
            <a:spLocks noChangeArrowheads="1"/>
          </p:cNvSpPr>
          <p:nvPr/>
        </p:nvSpPr>
        <p:spPr bwMode="auto">
          <a:xfrm>
            <a:off x="7772400" y="3886200"/>
            <a:ext cx="241300" cy="336550"/>
          </a:xfrm>
          <a:prstGeom prst="rect">
            <a:avLst/>
          </a:prstGeom>
          <a:noFill/>
          <a:ln w="9525">
            <a:noFill/>
            <a:miter lim="800000"/>
            <a:headEnd/>
            <a:tailEnd/>
          </a:ln>
        </p:spPr>
        <p:txBody>
          <a:bodyPr wrap="none">
            <a:spAutoFit/>
          </a:bodyPr>
          <a:lstStyle/>
          <a:p>
            <a:pPr algn="ctr"/>
            <a:r>
              <a:rPr lang="de-DE" sz="1600"/>
              <a:t>t</a:t>
            </a:r>
          </a:p>
        </p:txBody>
      </p:sp>
      <p:sp>
        <p:nvSpPr>
          <p:cNvPr id="393225" name="Text Box 12"/>
          <p:cNvSpPr txBox="1">
            <a:spLocks noChangeArrowheads="1"/>
          </p:cNvSpPr>
          <p:nvPr/>
        </p:nvSpPr>
        <p:spPr bwMode="auto">
          <a:xfrm>
            <a:off x="838200" y="2438400"/>
            <a:ext cx="860425" cy="336550"/>
          </a:xfrm>
          <a:prstGeom prst="rect">
            <a:avLst/>
          </a:prstGeom>
          <a:noFill/>
          <a:ln w="9525">
            <a:noFill/>
            <a:miter lim="800000"/>
            <a:headEnd/>
            <a:tailEnd/>
          </a:ln>
        </p:spPr>
        <p:txBody>
          <a:bodyPr wrap="none">
            <a:spAutoFit/>
          </a:bodyPr>
          <a:lstStyle/>
          <a:p>
            <a:pPr algn="ctr"/>
            <a:r>
              <a:rPr lang="de-DE" sz="1600"/>
              <a:t>station</a:t>
            </a:r>
            <a:r>
              <a:rPr lang="de-DE" sz="1600" baseline="-25000"/>
              <a:t>1</a:t>
            </a:r>
            <a:endParaRPr lang="de-DE" sz="1600"/>
          </a:p>
        </p:txBody>
      </p:sp>
      <p:sp>
        <p:nvSpPr>
          <p:cNvPr id="393226" name="Line 13"/>
          <p:cNvSpPr>
            <a:spLocks noChangeShapeType="1"/>
          </p:cNvSpPr>
          <p:nvPr/>
        </p:nvSpPr>
        <p:spPr bwMode="auto">
          <a:xfrm>
            <a:off x="1828800" y="26670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93227" name="Rectangle 14"/>
          <p:cNvSpPr>
            <a:spLocks noChangeArrowheads="1"/>
          </p:cNvSpPr>
          <p:nvPr/>
        </p:nvSpPr>
        <p:spPr bwMode="auto">
          <a:xfrm>
            <a:off x="2133600" y="22860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r>
              <a:rPr lang="de-DE" sz="1600" baseline="-25000"/>
              <a:t>1</a:t>
            </a:r>
            <a:endParaRPr lang="de-DE" sz="1600"/>
          </a:p>
        </p:txBody>
      </p:sp>
      <p:sp>
        <p:nvSpPr>
          <p:cNvPr id="393228" name="Line 15"/>
          <p:cNvSpPr>
            <a:spLocks noChangeShapeType="1"/>
          </p:cNvSpPr>
          <p:nvPr/>
        </p:nvSpPr>
        <p:spPr bwMode="auto">
          <a:xfrm>
            <a:off x="2057400" y="1828800"/>
            <a:ext cx="0" cy="2209800"/>
          </a:xfrm>
          <a:prstGeom prst="line">
            <a:avLst/>
          </a:prstGeom>
          <a:noFill/>
          <a:ln w="9525">
            <a:solidFill>
              <a:schemeClr val="tx1"/>
            </a:solidFill>
            <a:round/>
            <a:headEnd/>
            <a:tailEnd/>
          </a:ln>
        </p:spPr>
        <p:txBody>
          <a:bodyPr wrap="none" anchor="ctr"/>
          <a:lstStyle/>
          <a:p>
            <a:endParaRPr lang="en-US"/>
          </a:p>
        </p:txBody>
      </p:sp>
      <p:sp>
        <p:nvSpPr>
          <p:cNvPr id="393229" name="Line 16"/>
          <p:cNvSpPr>
            <a:spLocks noChangeShapeType="1"/>
          </p:cNvSpPr>
          <p:nvPr/>
        </p:nvSpPr>
        <p:spPr bwMode="auto">
          <a:xfrm>
            <a:off x="3657600" y="1828800"/>
            <a:ext cx="0" cy="2209800"/>
          </a:xfrm>
          <a:prstGeom prst="line">
            <a:avLst/>
          </a:prstGeom>
          <a:noFill/>
          <a:ln w="9525">
            <a:solidFill>
              <a:schemeClr val="tx1"/>
            </a:solidFill>
            <a:round/>
            <a:headEnd/>
            <a:tailEnd/>
          </a:ln>
        </p:spPr>
        <p:txBody>
          <a:bodyPr wrap="none" anchor="ctr"/>
          <a:lstStyle/>
          <a:p>
            <a:endParaRPr lang="en-US"/>
          </a:p>
        </p:txBody>
      </p:sp>
      <p:sp>
        <p:nvSpPr>
          <p:cNvPr id="393230" name="Line 17"/>
          <p:cNvSpPr>
            <a:spLocks noChangeShapeType="1"/>
          </p:cNvSpPr>
          <p:nvPr/>
        </p:nvSpPr>
        <p:spPr bwMode="auto">
          <a:xfrm>
            <a:off x="5257800" y="1828800"/>
            <a:ext cx="0" cy="2209800"/>
          </a:xfrm>
          <a:prstGeom prst="line">
            <a:avLst/>
          </a:prstGeom>
          <a:noFill/>
          <a:ln w="9525">
            <a:solidFill>
              <a:schemeClr val="tx1"/>
            </a:solidFill>
            <a:round/>
            <a:headEnd/>
            <a:tailEnd/>
          </a:ln>
        </p:spPr>
        <p:txBody>
          <a:bodyPr wrap="none" anchor="ctr"/>
          <a:lstStyle/>
          <a:p>
            <a:endParaRPr lang="en-US"/>
          </a:p>
        </p:txBody>
      </p:sp>
      <p:sp>
        <p:nvSpPr>
          <p:cNvPr id="393231" name="Line 18"/>
          <p:cNvSpPr>
            <a:spLocks noChangeShapeType="1"/>
          </p:cNvSpPr>
          <p:nvPr/>
        </p:nvSpPr>
        <p:spPr bwMode="auto">
          <a:xfrm>
            <a:off x="6858000" y="1828800"/>
            <a:ext cx="0" cy="2209800"/>
          </a:xfrm>
          <a:prstGeom prst="line">
            <a:avLst/>
          </a:prstGeom>
          <a:noFill/>
          <a:ln w="9525">
            <a:solidFill>
              <a:schemeClr val="tx1"/>
            </a:solidFill>
            <a:round/>
            <a:headEnd/>
            <a:tailEnd/>
          </a:ln>
        </p:spPr>
        <p:txBody>
          <a:bodyPr wrap="none" anchor="ctr"/>
          <a:lstStyle/>
          <a:p>
            <a:endParaRPr lang="en-US"/>
          </a:p>
        </p:txBody>
      </p:sp>
      <p:sp>
        <p:nvSpPr>
          <p:cNvPr id="393232" name="Rectangle 19"/>
          <p:cNvSpPr>
            <a:spLocks noChangeArrowheads="1"/>
          </p:cNvSpPr>
          <p:nvPr/>
        </p:nvSpPr>
        <p:spPr bwMode="auto">
          <a:xfrm>
            <a:off x="6934200" y="22860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r>
              <a:rPr lang="de-DE" sz="1600" baseline="-25000"/>
              <a:t>1</a:t>
            </a:r>
            <a:endParaRPr lang="de-DE" sz="1600"/>
          </a:p>
        </p:txBody>
      </p:sp>
      <p:sp>
        <p:nvSpPr>
          <p:cNvPr id="393233" name="Rectangle 20"/>
          <p:cNvSpPr>
            <a:spLocks noChangeArrowheads="1"/>
          </p:cNvSpPr>
          <p:nvPr/>
        </p:nvSpPr>
        <p:spPr bwMode="auto">
          <a:xfrm>
            <a:off x="1143000" y="4114800"/>
            <a:ext cx="228600" cy="381000"/>
          </a:xfrm>
          <a:prstGeom prst="rect">
            <a:avLst/>
          </a:prstGeom>
          <a:solidFill>
            <a:srgbClr val="F4EE00"/>
          </a:solidFill>
          <a:ln w="9525">
            <a:solidFill>
              <a:schemeClr val="tx1"/>
            </a:solidFill>
            <a:miter lim="800000"/>
            <a:headEnd/>
            <a:tailEnd/>
          </a:ln>
        </p:spPr>
        <p:txBody>
          <a:bodyPr wrap="none" anchor="ctr"/>
          <a:lstStyle/>
          <a:p>
            <a:pPr algn="ctr"/>
            <a:r>
              <a:rPr lang="en-US" sz="1600"/>
              <a:t>B</a:t>
            </a:r>
          </a:p>
        </p:txBody>
      </p:sp>
      <p:sp>
        <p:nvSpPr>
          <p:cNvPr id="393234" name="Text Box 21"/>
          <p:cNvSpPr txBox="1">
            <a:spLocks noChangeArrowheads="1"/>
          </p:cNvSpPr>
          <p:nvPr/>
        </p:nvSpPr>
        <p:spPr bwMode="auto">
          <a:xfrm>
            <a:off x="1447800" y="4191000"/>
            <a:ext cx="1427163" cy="336550"/>
          </a:xfrm>
          <a:prstGeom prst="rect">
            <a:avLst/>
          </a:prstGeom>
          <a:noFill/>
          <a:ln w="9525">
            <a:noFill/>
            <a:miter lim="800000"/>
            <a:headEnd/>
            <a:tailEnd/>
          </a:ln>
        </p:spPr>
        <p:txBody>
          <a:bodyPr wrap="none">
            <a:spAutoFit/>
          </a:bodyPr>
          <a:lstStyle/>
          <a:p>
            <a:pPr algn="ctr"/>
            <a:r>
              <a:rPr lang="en-US" sz="1600"/>
              <a:t>beacon frame</a:t>
            </a:r>
          </a:p>
        </p:txBody>
      </p:sp>
      <p:sp>
        <p:nvSpPr>
          <p:cNvPr id="393235" name="Text Box 22"/>
          <p:cNvSpPr txBox="1">
            <a:spLocks noChangeArrowheads="1"/>
          </p:cNvSpPr>
          <p:nvPr/>
        </p:nvSpPr>
        <p:spPr bwMode="auto">
          <a:xfrm>
            <a:off x="838200" y="3200400"/>
            <a:ext cx="860425" cy="336550"/>
          </a:xfrm>
          <a:prstGeom prst="rect">
            <a:avLst/>
          </a:prstGeom>
          <a:noFill/>
          <a:ln w="9525">
            <a:noFill/>
            <a:miter lim="800000"/>
            <a:headEnd/>
            <a:tailEnd/>
          </a:ln>
        </p:spPr>
        <p:txBody>
          <a:bodyPr wrap="none">
            <a:spAutoFit/>
          </a:bodyPr>
          <a:lstStyle/>
          <a:p>
            <a:pPr algn="ctr"/>
            <a:r>
              <a:rPr lang="de-DE" sz="1600"/>
              <a:t>station</a:t>
            </a:r>
            <a:r>
              <a:rPr lang="de-DE" sz="1600" baseline="-25000"/>
              <a:t>2</a:t>
            </a:r>
            <a:endParaRPr lang="de-DE" sz="1600"/>
          </a:p>
        </p:txBody>
      </p:sp>
      <p:sp>
        <p:nvSpPr>
          <p:cNvPr id="393236" name="Line 23"/>
          <p:cNvSpPr>
            <a:spLocks noChangeShapeType="1"/>
          </p:cNvSpPr>
          <p:nvPr/>
        </p:nvSpPr>
        <p:spPr bwMode="auto">
          <a:xfrm>
            <a:off x="1828800" y="3429000"/>
            <a:ext cx="6248400" cy="0"/>
          </a:xfrm>
          <a:prstGeom prst="line">
            <a:avLst/>
          </a:prstGeom>
          <a:noFill/>
          <a:ln w="9525">
            <a:solidFill>
              <a:schemeClr val="tx1"/>
            </a:solidFill>
            <a:round/>
            <a:headEnd/>
            <a:tailEnd type="triangle" w="med" len="med"/>
          </a:ln>
        </p:spPr>
        <p:txBody>
          <a:bodyPr wrap="none" anchor="ctr"/>
          <a:lstStyle/>
          <a:p>
            <a:endParaRPr lang="en-US"/>
          </a:p>
        </p:txBody>
      </p:sp>
      <p:sp>
        <p:nvSpPr>
          <p:cNvPr id="393237" name="Rectangle 24"/>
          <p:cNvSpPr>
            <a:spLocks noChangeArrowheads="1"/>
          </p:cNvSpPr>
          <p:nvPr/>
        </p:nvSpPr>
        <p:spPr bwMode="auto">
          <a:xfrm>
            <a:off x="3886200" y="30480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r>
              <a:rPr lang="de-DE" sz="1600" baseline="-25000"/>
              <a:t>2</a:t>
            </a:r>
            <a:endParaRPr lang="de-DE" sz="1600"/>
          </a:p>
        </p:txBody>
      </p:sp>
      <p:sp>
        <p:nvSpPr>
          <p:cNvPr id="393238" name="Rectangle 25"/>
          <p:cNvSpPr>
            <a:spLocks noChangeArrowheads="1"/>
          </p:cNvSpPr>
          <p:nvPr/>
        </p:nvSpPr>
        <p:spPr bwMode="auto">
          <a:xfrm>
            <a:off x="5334000" y="3048000"/>
            <a:ext cx="228600" cy="381000"/>
          </a:xfrm>
          <a:prstGeom prst="rect">
            <a:avLst/>
          </a:prstGeom>
          <a:solidFill>
            <a:srgbClr val="F4EE00"/>
          </a:solidFill>
          <a:ln w="9525">
            <a:solidFill>
              <a:schemeClr val="tx1"/>
            </a:solidFill>
            <a:miter lim="800000"/>
            <a:headEnd/>
            <a:tailEnd/>
          </a:ln>
        </p:spPr>
        <p:txBody>
          <a:bodyPr wrap="none" anchor="ctr"/>
          <a:lstStyle/>
          <a:p>
            <a:pPr algn="ctr"/>
            <a:r>
              <a:rPr lang="de-DE" sz="1600"/>
              <a:t>B</a:t>
            </a:r>
            <a:r>
              <a:rPr lang="de-DE" sz="1600" baseline="-25000"/>
              <a:t>2</a:t>
            </a:r>
            <a:endParaRPr lang="de-DE" sz="1600"/>
          </a:p>
        </p:txBody>
      </p:sp>
      <p:sp>
        <p:nvSpPr>
          <p:cNvPr id="393239" name="Rectangle 26"/>
          <p:cNvSpPr>
            <a:spLocks noChangeArrowheads="1"/>
          </p:cNvSpPr>
          <p:nvPr/>
        </p:nvSpPr>
        <p:spPr bwMode="auto">
          <a:xfrm>
            <a:off x="2057400" y="22860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93240" name="Text Box 27"/>
          <p:cNvSpPr txBox="1">
            <a:spLocks noChangeArrowheads="1"/>
          </p:cNvSpPr>
          <p:nvPr/>
        </p:nvSpPr>
        <p:spPr bwMode="auto">
          <a:xfrm>
            <a:off x="3048000" y="4191000"/>
            <a:ext cx="1414463" cy="336550"/>
          </a:xfrm>
          <a:prstGeom prst="rect">
            <a:avLst/>
          </a:prstGeom>
          <a:noFill/>
          <a:ln w="9525">
            <a:noFill/>
            <a:miter lim="800000"/>
            <a:headEnd/>
            <a:tailEnd/>
          </a:ln>
        </p:spPr>
        <p:txBody>
          <a:bodyPr wrap="none">
            <a:spAutoFit/>
          </a:bodyPr>
          <a:lstStyle/>
          <a:p>
            <a:pPr algn="ctr"/>
            <a:r>
              <a:rPr lang="en-US" sz="1600"/>
              <a:t>random delay</a:t>
            </a:r>
          </a:p>
        </p:txBody>
      </p:sp>
      <p:sp>
        <p:nvSpPr>
          <p:cNvPr id="393241" name="Rectangle 28"/>
          <p:cNvSpPr>
            <a:spLocks noChangeArrowheads="1"/>
          </p:cNvSpPr>
          <p:nvPr/>
        </p:nvSpPr>
        <p:spPr bwMode="auto">
          <a:xfrm>
            <a:off x="2057400" y="3048000"/>
            <a:ext cx="1524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93242" name="Rectangle 29"/>
          <p:cNvSpPr>
            <a:spLocks noChangeArrowheads="1"/>
          </p:cNvSpPr>
          <p:nvPr/>
        </p:nvSpPr>
        <p:spPr bwMode="auto">
          <a:xfrm>
            <a:off x="2895600" y="41148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93243" name="Rectangle 30"/>
          <p:cNvSpPr>
            <a:spLocks noChangeArrowheads="1"/>
          </p:cNvSpPr>
          <p:nvPr/>
        </p:nvSpPr>
        <p:spPr bwMode="auto">
          <a:xfrm>
            <a:off x="3810000" y="2286000"/>
            <a:ext cx="1524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93244" name="Rectangle 31"/>
          <p:cNvSpPr>
            <a:spLocks noChangeArrowheads="1"/>
          </p:cNvSpPr>
          <p:nvPr/>
        </p:nvSpPr>
        <p:spPr bwMode="auto">
          <a:xfrm>
            <a:off x="3810000" y="30480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93245" name="Rectangle 32"/>
          <p:cNvSpPr>
            <a:spLocks noChangeArrowheads="1"/>
          </p:cNvSpPr>
          <p:nvPr/>
        </p:nvSpPr>
        <p:spPr bwMode="auto">
          <a:xfrm>
            <a:off x="5257800" y="2286000"/>
            <a:ext cx="1524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93246" name="Rectangle 33"/>
          <p:cNvSpPr>
            <a:spLocks noChangeArrowheads="1"/>
          </p:cNvSpPr>
          <p:nvPr/>
        </p:nvSpPr>
        <p:spPr bwMode="auto">
          <a:xfrm>
            <a:off x="5257800" y="30480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93247" name="Rectangle 34"/>
          <p:cNvSpPr>
            <a:spLocks noChangeArrowheads="1"/>
          </p:cNvSpPr>
          <p:nvPr/>
        </p:nvSpPr>
        <p:spPr bwMode="auto">
          <a:xfrm>
            <a:off x="6858000" y="3048000"/>
            <a:ext cx="1524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93248" name="Rectangle 35"/>
          <p:cNvSpPr>
            <a:spLocks noChangeArrowheads="1"/>
          </p:cNvSpPr>
          <p:nvPr/>
        </p:nvSpPr>
        <p:spPr bwMode="auto">
          <a:xfrm>
            <a:off x="6858000" y="2286000"/>
            <a:ext cx="76200" cy="381000"/>
          </a:xfrm>
          <a:prstGeom prst="rect">
            <a:avLst/>
          </a:prstGeom>
          <a:solidFill>
            <a:srgbClr val="E3054F"/>
          </a:solidFill>
          <a:ln w="9525">
            <a:solidFill>
              <a:schemeClr val="tx1"/>
            </a:solidFill>
            <a:miter lim="800000"/>
            <a:headEnd/>
            <a:tailEnd/>
          </a:ln>
        </p:spPr>
        <p:txBody>
          <a:bodyPr wrap="none" anchor="ctr"/>
          <a:lstStyle/>
          <a:p>
            <a:pPr algn="ctr"/>
            <a:endParaRPr lang="en-US" sz="1600"/>
          </a:p>
        </p:txBody>
      </p:sp>
      <p:sp>
        <p:nvSpPr>
          <p:cNvPr id="393249" name="Freeform 36"/>
          <p:cNvSpPr>
            <a:spLocks/>
          </p:cNvSpPr>
          <p:nvPr/>
        </p:nvSpPr>
        <p:spPr bwMode="auto">
          <a:xfrm>
            <a:off x="1905000" y="2286000"/>
            <a:ext cx="914400" cy="381000"/>
          </a:xfrm>
          <a:custGeom>
            <a:avLst/>
            <a:gdLst>
              <a:gd name="T0" fmla="*/ 0 w 480"/>
              <a:gd name="T1" fmla="*/ 381000 h 240"/>
              <a:gd name="T2" fmla="*/ 91440 w 480"/>
              <a:gd name="T3" fmla="*/ 0 h 240"/>
              <a:gd name="T4" fmla="*/ 914400 w 480"/>
              <a:gd name="T5" fmla="*/ 0 h 240"/>
              <a:gd name="T6" fmla="*/ 914400 w 480"/>
              <a:gd name="T7" fmla="*/ 38100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sp>
        <p:nvSpPr>
          <p:cNvPr id="393250" name="Freeform 37"/>
          <p:cNvSpPr>
            <a:spLocks/>
          </p:cNvSpPr>
          <p:nvPr/>
        </p:nvSpPr>
        <p:spPr bwMode="auto">
          <a:xfrm>
            <a:off x="3505200" y="2286000"/>
            <a:ext cx="762000" cy="381000"/>
          </a:xfrm>
          <a:custGeom>
            <a:avLst/>
            <a:gdLst>
              <a:gd name="T0" fmla="*/ 0 w 480"/>
              <a:gd name="T1" fmla="*/ 381000 h 240"/>
              <a:gd name="T2" fmla="*/ 76200 w 480"/>
              <a:gd name="T3" fmla="*/ 0 h 240"/>
              <a:gd name="T4" fmla="*/ 762000 w 480"/>
              <a:gd name="T5" fmla="*/ 0 h 240"/>
              <a:gd name="T6" fmla="*/ 762000 w 480"/>
              <a:gd name="T7" fmla="*/ 38100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sp>
        <p:nvSpPr>
          <p:cNvPr id="393251" name="Freeform 38"/>
          <p:cNvSpPr>
            <a:spLocks/>
          </p:cNvSpPr>
          <p:nvPr/>
        </p:nvSpPr>
        <p:spPr bwMode="auto">
          <a:xfrm>
            <a:off x="3505200" y="3048000"/>
            <a:ext cx="762000" cy="381000"/>
          </a:xfrm>
          <a:custGeom>
            <a:avLst/>
            <a:gdLst>
              <a:gd name="T0" fmla="*/ 0 w 480"/>
              <a:gd name="T1" fmla="*/ 381000 h 240"/>
              <a:gd name="T2" fmla="*/ 76200 w 480"/>
              <a:gd name="T3" fmla="*/ 0 h 240"/>
              <a:gd name="T4" fmla="*/ 762000 w 480"/>
              <a:gd name="T5" fmla="*/ 0 h 240"/>
              <a:gd name="T6" fmla="*/ 762000 w 480"/>
              <a:gd name="T7" fmla="*/ 381000 h 240"/>
              <a:gd name="T8" fmla="*/ 0 60000 65536"/>
              <a:gd name="T9" fmla="*/ 0 60000 65536"/>
              <a:gd name="T10" fmla="*/ 0 60000 65536"/>
              <a:gd name="T11" fmla="*/ 0 60000 65536"/>
              <a:gd name="T12" fmla="*/ 0 w 480"/>
              <a:gd name="T13" fmla="*/ 0 h 240"/>
              <a:gd name="T14" fmla="*/ 480 w 480"/>
              <a:gd name="T15" fmla="*/ 240 h 240"/>
            </a:gdLst>
            <a:ahLst/>
            <a:cxnLst>
              <a:cxn ang="T8">
                <a:pos x="T0" y="T1"/>
              </a:cxn>
              <a:cxn ang="T9">
                <a:pos x="T2" y="T3"/>
              </a:cxn>
              <a:cxn ang="T10">
                <a:pos x="T4" y="T5"/>
              </a:cxn>
              <a:cxn ang="T11">
                <a:pos x="T6" y="T7"/>
              </a:cxn>
            </a:cxnLst>
            <a:rect l="T12" t="T13" r="T14" b="T15"/>
            <a:pathLst>
              <a:path w="480" h="240">
                <a:moveTo>
                  <a:pt x="0" y="240"/>
                </a:moveTo>
                <a:lnTo>
                  <a:pt x="48" y="0"/>
                </a:lnTo>
                <a:lnTo>
                  <a:pt x="480" y="0"/>
                </a:lnTo>
                <a:lnTo>
                  <a:pt x="480" y="240"/>
                </a:lnTo>
              </a:path>
            </a:pathLst>
          </a:custGeom>
          <a:noFill/>
          <a:ln w="19050">
            <a:solidFill>
              <a:srgbClr val="0033CC"/>
            </a:solidFill>
            <a:round/>
            <a:headEnd/>
            <a:tailEnd/>
          </a:ln>
        </p:spPr>
        <p:txBody>
          <a:bodyPr wrap="none" anchor="ctr"/>
          <a:lstStyle/>
          <a:p>
            <a:pPr algn="ctr"/>
            <a:endParaRPr lang="en-US" sz="1600"/>
          </a:p>
        </p:txBody>
      </p:sp>
      <p:sp>
        <p:nvSpPr>
          <p:cNvPr id="393252" name="Rectangle 39"/>
          <p:cNvSpPr>
            <a:spLocks noChangeArrowheads="1"/>
          </p:cNvSpPr>
          <p:nvPr/>
        </p:nvSpPr>
        <p:spPr bwMode="auto">
          <a:xfrm>
            <a:off x="5638800" y="2286000"/>
            <a:ext cx="152400" cy="381000"/>
          </a:xfrm>
          <a:prstGeom prst="rect">
            <a:avLst/>
          </a:prstGeom>
          <a:solidFill>
            <a:srgbClr val="01FFBC"/>
          </a:solidFill>
          <a:ln w="9525">
            <a:solidFill>
              <a:schemeClr val="tx1"/>
            </a:solidFill>
            <a:miter lim="800000"/>
            <a:headEnd/>
            <a:tailEnd/>
          </a:ln>
        </p:spPr>
        <p:txBody>
          <a:bodyPr wrap="none" anchor="ctr"/>
          <a:lstStyle/>
          <a:p>
            <a:pPr algn="ctr"/>
            <a:r>
              <a:rPr lang="de-DE" sz="1600"/>
              <a:t>A</a:t>
            </a:r>
          </a:p>
        </p:txBody>
      </p:sp>
      <p:sp>
        <p:nvSpPr>
          <p:cNvPr id="393253" name="Rectangle 40"/>
          <p:cNvSpPr>
            <a:spLocks noChangeArrowheads="1"/>
          </p:cNvSpPr>
          <p:nvPr/>
        </p:nvSpPr>
        <p:spPr bwMode="auto">
          <a:xfrm>
            <a:off x="5867400" y="3048000"/>
            <a:ext cx="152400" cy="381000"/>
          </a:xfrm>
          <a:prstGeom prst="rect">
            <a:avLst/>
          </a:prstGeom>
          <a:solidFill>
            <a:srgbClr val="01FFBC"/>
          </a:solidFill>
          <a:ln w="9525">
            <a:solidFill>
              <a:schemeClr val="tx1"/>
            </a:solidFill>
            <a:miter lim="800000"/>
            <a:headEnd/>
            <a:tailEnd/>
          </a:ln>
        </p:spPr>
        <p:txBody>
          <a:bodyPr wrap="none" anchor="ctr"/>
          <a:lstStyle/>
          <a:p>
            <a:pPr algn="ctr"/>
            <a:r>
              <a:rPr lang="de-DE" sz="1600"/>
              <a:t>a</a:t>
            </a:r>
          </a:p>
        </p:txBody>
      </p:sp>
      <p:sp>
        <p:nvSpPr>
          <p:cNvPr id="393254" name="Freeform 41"/>
          <p:cNvSpPr>
            <a:spLocks/>
          </p:cNvSpPr>
          <p:nvPr/>
        </p:nvSpPr>
        <p:spPr bwMode="auto">
          <a:xfrm>
            <a:off x="5029200" y="2286000"/>
            <a:ext cx="2743200" cy="381000"/>
          </a:xfrm>
          <a:custGeom>
            <a:avLst/>
            <a:gdLst>
              <a:gd name="T0" fmla="*/ 0 w 1728"/>
              <a:gd name="T1" fmla="*/ 381000 h 240"/>
              <a:gd name="T2" fmla="*/ 152400 w 1728"/>
              <a:gd name="T3" fmla="*/ 0 h 240"/>
              <a:gd name="T4" fmla="*/ 2743200 w 1728"/>
              <a:gd name="T5" fmla="*/ 0 h 240"/>
              <a:gd name="T6" fmla="*/ 2743200 w 1728"/>
              <a:gd name="T7" fmla="*/ 381000 h 240"/>
              <a:gd name="T8" fmla="*/ 0 60000 65536"/>
              <a:gd name="T9" fmla="*/ 0 60000 65536"/>
              <a:gd name="T10" fmla="*/ 0 60000 65536"/>
              <a:gd name="T11" fmla="*/ 0 60000 65536"/>
              <a:gd name="T12" fmla="*/ 0 w 1728"/>
              <a:gd name="T13" fmla="*/ 0 h 240"/>
              <a:gd name="T14" fmla="*/ 1728 w 1728"/>
              <a:gd name="T15" fmla="*/ 240 h 240"/>
            </a:gdLst>
            <a:ahLst/>
            <a:cxnLst>
              <a:cxn ang="T8">
                <a:pos x="T0" y="T1"/>
              </a:cxn>
              <a:cxn ang="T9">
                <a:pos x="T2" y="T3"/>
              </a:cxn>
              <a:cxn ang="T10">
                <a:pos x="T4" y="T5"/>
              </a:cxn>
              <a:cxn ang="T11">
                <a:pos x="T6" y="T7"/>
              </a:cxn>
            </a:cxnLst>
            <a:rect l="T12" t="T13" r="T14" b="T15"/>
            <a:pathLst>
              <a:path w="1728" h="240">
                <a:moveTo>
                  <a:pt x="0" y="240"/>
                </a:moveTo>
                <a:lnTo>
                  <a:pt x="96" y="0"/>
                </a:lnTo>
                <a:lnTo>
                  <a:pt x="1728" y="0"/>
                </a:lnTo>
                <a:lnTo>
                  <a:pt x="1728" y="240"/>
                </a:lnTo>
              </a:path>
            </a:pathLst>
          </a:custGeom>
          <a:noFill/>
          <a:ln w="19050">
            <a:solidFill>
              <a:srgbClr val="0033CC"/>
            </a:solidFill>
            <a:round/>
            <a:headEnd/>
            <a:tailEnd/>
          </a:ln>
        </p:spPr>
        <p:txBody>
          <a:bodyPr wrap="none" anchor="ctr"/>
          <a:lstStyle/>
          <a:p>
            <a:pPr algn="ctr"/>
            <a:endParaRPr lang="en-US" sz="1600"/>
          </a:p>
        </p:txBody>
      </p:sp>
      <p:sp>
        <p:nvSpPr>
          <p:cNvPr id="393255" name="Freeform 42"/>
          <p:cNvSpPr>
            <a:spLocks/>
          </p:cNvSpPr>
          <p:nvPr/>
        </p:nvSpPr>
        <p:spPr bwMode="auto">
          <a:xfrm>
            <a:off x="5029200" y="3048000"/>
            <a:ext cx="2743200" cy="381000"/>
          </a:xfrm>
          <a:custGeom>
            <a:avLst/>
            <a:gdLst>
              <a:gd name="T0" fmla="*/ 0 w 1728"/>
              <a:gd name="T1" fmla="*/ 381000 h 240"/>
              <a:gd name="T2" fmla="*/ 152400 w 1728"/>
              <a:gd name="T3" fmla="*/ 0 h 240"/>
              <a:gd name="T4" fmla="*/ 2743200 w 1728"/>
              <a:gd name="T5" fmla="*/ 0 h 240"/>
              <a:gd name="T6" fmla="*/ 2743200 w 1728"/>
              <a:gd name="T7" fmla="*/ 381000 h 240"/>
              <a:gd name="T8" fmla="*/ 0 60000 65536"/>
              <a:gd name="T9" fmla="*/ 0 60000 65536"/>
              <a:gd name="T10" fmla="*/ 0 60000 65536"/>
              <a:gd name="T11" fmla="*/ 0 60000 65536"/>
              <a:gd name="T12" fmla="*/ 0 w 1728"/>
              <a:gd name="T13" fmla="*/ 0 h 240"/>
              <a:gd name="T14" fmla="*/ 1728 w 1728"/>
              <a:gd name="T15" fmla="*/ 240 h 240"/>
            </a:gdLst>
            <a:ahLst/>
            <a:cxnLst>
              <a:cxn ang="T8">
                <a:pos x="T0" y="T1"/>
              </a:cxn>
              <a:cxn ang="T9">
                <a:pos x="T2" y="T3"/>
              </a:cxn>
              <a:cxn ang="T10">
                <a:pos x="T4" y="T5"/>
              </a:cxn>
              <a:cxn ang="T11">
                <a:pos x="T6" y="T7"/>
              </a:cxn>
            </a:cxnLst>
            <a:rect l="T12" t="T13" r="T14" b="T15"/>
            <a:pathLst>
              <a:path w="1728" h="240">
                <a:moveTo>
                  <a:pt x="0" y="240"/>
                </a:moveTo>
                <a:lnTo>
                  <a:pt x="96" y="0"/>
                </a:lnTo>
                <a:lnTo>
                  <a:pt x="1728" y="0"/>
                </a:lnTo>
                <a:lnTo>
                  <a:pt x="1728" y="240"/>
                </a:lnTo>
              </a:path>
            </a:pathLst>
          </a:custGeom>
          <a:noFill/>
          <a:ln w="19050">
            <a:solidFill>
              <a:srgbClr val="0033CC"/>
            </a:solidFill>
            <a:round/>
            <a:headEnd/>
            <a:tailEnd/>
          </a:ln>
        </p:spPr>
        <p:txBody>
          <a:bodyPr wrap="none" anchor="ctr"/>
          <a:lstStyle/>
          <a:p>
            <a:pPr algn="ctr"/>
            <a:endParaRPr lang="en-US" sz="1600"/>
          </a:p>
        </p:txBody>
      </p:sp>
      <p:sp>
        <p:nvSpPr>
          <p:cNvPr id="393256" name="Rectangle 43"/>
          <p:cNvSpPr>
            <a:spLocks noChangeArrowheads="1"/>
          </p:cNvSpPr>
          <p:nvPr/>
        </p:nvSpPr>
        <p:spPr bwMode="auto">
          <a:xfrm>
            <a:off x="6096000" y="2286000"/>
            <a:ext cx="228600" cy="381000"/>
          </a:xfrm>
          <a:prstGeom prst="rect">
            <a:avLst/>
          </a:prstGeom>
          <a:solidFill>
            <a:srgbClr val="01FFBC"/>
          </a:solidFill>
          <a:ln w="9525">
            <a:solidFill>
              <a:schemeClr val="tx1"/>
            </a:solidFill>
            <a:miter lim="800000"/>
            <a:headEnd/>
            <a:tailEnd/>
          </a:ln>
        </p:spPr>
        <p:txBody>
          <a:bodyPr wrap="none" anchor="ctr"/>
          <a:lstStyle/>
          <a:p>
            <a:pPr algn="ctr"/>
            <a:r>
              <a:rPr lang="de-DE" sz="1600"/>
              <a:t>D</a:t>
            </a:r>
          </a:p>
        </p:txBody>
      </p:sp>
      <p:sp>
        <p:nvSpPr>
          <p:cNvPr id="393257" name="Rectangle 44"/>
          <p:cNvSpPr>
            <a:spLocks noChangeArrowheads="1"/>
          </p:cNvSpPr>
          <p:nvPr/>
        </p:nvSpPr>
        <p:spPr bwMode="auto">
          <a:xfrm>
            <a:off x="6400800" y="3048000"/>
            <a:ext cx="152400" cy="381000"/>
          </a:xfrm>
          <a:prstGeom prst="rect">
            <a:avLst/>
          </a:prstGeom>
          <a:solidFill>
            <a:srgbClr val="01FFBC"/>
          </a:solidFill>
          <a:ln w="9525">
            <a:solidFill>
              <a:schemeClr val="tx1"/>
            </a:solidFill>
            <a:miter lim="800000"/>
            <a:headEnd/>
            <a:tailEnd/>
          </a:ln>
        </p:spPr>
        <p:txBody>
          <a:bodyPr wrap="none" anchor="ctr"/>
          <a:lstStyle/>
          <a:p>
            <a:pPr algn="ctr"/>
            <a:r>
              <a:rPr lang="de-DE" sz="1600"/>
              <a:t>d</a:t>
            </a:r>
          </a:p>
        </p:txBody>
      </p:sp>
      <p:sp>
        <p:nvSpPr>
          <p:cNvPr id="393258" name="Text Box 45"/>
          <p:cNvSpPr txBox="1">
            <a:spLocks noChangeArrowheads="1"/>
          </p:cNvSpPr>
          <p:nvPr/>
        </p:nvSpPr>
        <p:spPr bwMode="auto">
          <a:xfrm>
            <a:off x="2057400" y="1295400"/>
            <a:ext cx="858838" cy="581025"/>
          </a:xfrm>
          <a:prstGeom prst="rect">
            <a:avLst/>
          </a:prstGeom>
          <a:noFill/>
          <a:ln w="9525">
            <a:noFill/>
            <a:miter lim="800000"/>
            <a:headEnd/>
            <a:tailEnd/>
          </a:ln>
        </p:spPr>
        <p:txBody>
          <a:bodyPr wrap="none">
            <a:spAutoFit/>
          </a:bodyPr>
          <a:lstStyle/>
          <a:p>
            <a:pPr algn="ctr"/>
            <a:r>
              <a:rPr lang="de-DE" sz="1600"/>
              <a:t>ATIM</a:t>
            </a:r>
          </a:p>
          <a:p>
            <a:pPr algn="ctr"/>
            <a:r>
              <a:rPr lang="de-DE" sz="1600"/>
              <a:t>window</a:t>
            </a:r>
          </a:p>
        </p:txBody>
      </p:sp>
      <p:sp>
        <p:nvSpPr>
          <p:cNvPr id="393259" name="Line 46"/>
          <p:cNvSpPr>
            <a:spLocks noChangeShapeType="1"/>
          </p:cNvSpPr>
          <p:nvPr/>
        </p:nvSpPr>
        <p:spPr bwMode="auto">
          <a:xfrm>
            <a:off x="2057400" y="1905000"/>
            <a:ext cx="7620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93260" name="Line 47"/>
          <p:cNvSpPr>
            <a:spLocks noChangeShapeType="1"/>
          </p:cNvSpPr>
          <p:nvPr/>
        </p:nvSpPr>
        <p:spPr bwMode="auto">
          <a:xfrm>
            <a:off x="3657600" y="1905000"/>
            <a:ext cx="1600200"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393261" name="Text Box 48"/>
          <p:cNvSpPr txBox="1">
            <a:spLocks noChangeArrowheads="1"/>
          </p:cNvSpPr>
          <p:nvPr/>
        </p:nvSpPr>
        <p:spPr bwMode="auto">
          <a:xfrm>
            <a:off x="3657600" y="1524000"/>
            <a:ext cx="1560513" cy="336550"/>
          </a:xfrm>
          <a:prstGeom prst="rect">
            <a:avLst/>
          </a:prstGeom>
          <a:noFill/>
          <a:ln w="9525">
            <a:noFill/>
            <a:miter lim="800000"/>
            <a:headEnd/>
            <a:tailEnd/>
          </a:ln>
        </p:spPr>
        <p:txBody>
          <a:bodyPr wrap="none">
            <a:spAutoFit/>
          </a:bodyPr>
          <a:lstStyle/>
          <a:p>
            <a:pPr algn="ctr"/>
            <a:r>
              <a:rPr lang="de-DE" sz="1600"/>
              <a:t>beacon interval</a:t>
            </a:r>
          </a:p>
        </p:txBody>
      </p:sp>
      <p:sp>
        <p:nvSpPr>
          <p:cNvPr id="393262" name="Line 49"/>
          <p:cNvSpPr>
            <a:spLocks noChangeShapeType="1"/>
          </p:cNvSpPr>
          <p:nvPr/>
        </p:nvSpPr>
        <p:spPr bwMode="auto">
          <a:xfrm>
            <a:off x="2819400" y="1828800"/>
            <a:ext cx="0" cy="2209800"/>
          </a:xfrm>
          <a:prstGeom prst="line">
            <a:avLst/>
          </a:prstGeom>
          <a:noFill/>
          <a:ln w="9525">
            <a:solidFill>
              <a:schemeClr val="tx1"/>
            </a:solidFill>
            <a:prstDash val="dash"/>
            <a:round/>
            <a:headEnd/>
            <a:tailEnd/>
          </a:ln>
        </p:spPr>
        <p:txBody>
          <a:bodyPr wrap="none" anchor="ctr"/>
          <a:lstStyle/>
          <a:p>
            <a:endParaRPr lang="en-US"/>
          </a:p>
        </p:txBody>
      </p:sp>
      <p:sp>
        <p:nvSpPr>
          <p:cNvPr id="393263" name="Line 50"/>
          <p:cNvSpPr>
            <a:spLocks noChangeShapeType="1"/>
          </p:cNvSpPr>
          <p:nvPr/>
        </p:nvSpPr>
        <p:spPr bwMode="auto">
          <a:xfrm>
            <a:off x="4419600" y="1828800"/>
            <a:ext cx="0" cy="2209800"/>
          </a:xfrm>
          <a:prstGeom prst="line">
            <a:avLst/>
          </a:prstGeom>
          <a:noFill/>
          <a:ln w="9525">
            <a:solidFill>
              <a:schemeClr val="tx1"/>
            </a:solidFill>
            <a:prstDash val="dash"/>
            <a:round/>
            <a:headEnd/>
            <a:tailEnd/>
          </a:ln>
        </p:spPr>
        <p:txBody>
          <a:bodyPr wrap="none" anchor="ctr"/>
          <a:lstStyle/>
          <a:p>
            <a:endParaRPr lang="en-US"/>
          </a:p>
        </p:txBody>
      </p:sp>
      <p:sp>
        <p:nvSpPr>
          <p:cNvPr id="393264" name="Line 51"/>
          <p:cNvSpPr>
            <a:spLocks noChangeShapeType="1"/>
          </p:cNvSpPr>
          <p:nvPr/>
        </p:nvSpPr>
        <p:spPr bwMode="auto">
          <a:xfrm>
            <a:off x="6019800" y="1828800"/>
            <a:ext cx="0" cy="2209800"/>
          </a:xfrm>
          <a:prstGeom prst="line">
            <a:avLst/>
          </a:prstGeom>
          <a:noFill/>
          <a:ln w="9525">
            <a:solidFill>
              <a:schemeClr val="tx1"/>
            </a:solidFill>
            <a:prstDash val="dash"/>
            <a:round/>
            <a:headEnd/>
            <a:tailEnd/>
          </a:ln>
        </p:spPr>
        <p:txBody>
          <a:bodyPr wrap="none" anchor="ctr"/>
          <a:lstStyle/>
          <a:p>
            <a:endParaRPr lang="en-US"/>
          </a:p>
        </p:txBody>
      </p:sp>
      <p:sp>
        <p:nvSpPr>
          <p:cNvPr id="393265" name="Rectangle 52"/>
          <p:cNvSpPr>
            <a:spLocks noChangeArrowheads="1"/>
          </p:cNvSpPr>
          <p:nvPr/>
        </p:nvSpPr>
        <p:spPr bwMode="auto">
          <a:xfrm>
            <a:off x="2895600" y="4648200"/>
            <a:ext cx="152400" cy="381000"/>
          </a:xfrm>
          <a:prstGeom prst="rect">
            <a:avLst/>
          </a:prstGeom>
          <a:solidFill>
            <a:srgbClr val="01FFBC"/>
          </a:solidFill>
          <a:ln w="9525">
            <a:solidFill>
              <a:schemeClr val="tx1"/>
            </a:solidFill>
            <a:miter lim="800000"/>
            <a:headEnd/>
            <a:tailEnd/>
          </a:ln>
        </p:spPr>
        <p:txBody>
          <a:bodyPr wrap="none" anchor="ctr"/>
          <a:lstStyle/>
          <a:p>
            <a:pPr algn="ctr"/>
            <a:r>
              <a:rPr lang="en-US" sz="1600"/>
              <a:t>a</a:t>
            </a:r>
          </a:p>
        </p:txBody>
      </p:sp>
      <p:sp>
        <p:nvSpPr>
          <p:cNvPr id="393266" name="Text Box 53"/>
          <p:cNvSpPr txBox="1">
            <a:spLocks noChangeArrowheads="1"/>
          </p:cNvSpPr>
          <p:nvPr/>
        </p:nvSpPr>
        <p:spPr bwMode="auto">
          <a:xfrm>
            <a:off x="3048000" y="4724400"/>
            <a:ext cx="1909763" cy="336550"/>
          </a:xfrm>
          <a:prstGeom prst="rect">
            <a:avLst/>
          </a:prstGeom>
          <a:noFill/>
          <a:ln w="9525">
            <a:noFill/>
            <a:miter lim="800000"/>
            <a:headEnd/>
            <a:tailEnd/>
          </a:ln>
        </p:spPr>
        <p:txBody>
          <a:bodyPr wrap="none">
            <a:spAutoFit/>
          </a:bodyPr>
          <a:lstStyle/>
          <a:p>
            <a:pPr algn="ctr"/>
            <a:r>
              <a:rPr lang="en-US" sz="1600"/>
              <a:t>acknowledge ATIM</a:t>
            </a:r>
          </a:p>
        </p:txBody>
      </p:sp>
      <p:sp>
        <p:nvSpPr>
          <p:cNvPr id="393267" name="Rectangle 54"/>
          <p:cNvSpPr>
            <a:spLocks noChangeArrowheads="1"/>
          </p:cNvSpPr>
          <p:nvPr/>
        </p:nvSpPr>
        <p:spPr bwMode="auto">
          <a:xfrm>
            <a:off x="5029200" y="4648200"/>
            <a:ext cx="152400" cy="381000"/>
          </a:xfrm>
          <a:prstGeom prst="rect">
            <a:avLst/>
          </a:prstGeom>
          <a:solidFill>
            <a:srgbClr val="01FFBC"/>
          </a:solidFill>
          <a:ln w="9525">
            <a:solidFill>
              <a:schemeClr val="tx1"/>
            </a:solidFill>
            <a:miter lim="800000"/>
            <a:headEnd/>
            <a:tailEnd/>
          </a:ln>
        </p:spPr>
        <p:txBody>
          <a:bodyPr wrap="none" anchor="ctr"/>
          <a:lstStyle/>
          <a:p>
            <a:pPr algn="ctr"/>
            <a:r>
              <a:rPr lang="en-US" sz="1600"/>
              <a:t>d</a:t>
            </a:r>
          </a:p>
        </p:txBody>
      </p:sp>
      <p:sp>
        <p:nvSpPr>
          <p:cNvPr id="393268" name="Text Box 55"/>
          <p:cNvSpPr txBox="1">
            <a:spLocks noChangeArrowheads="1"/>
          </p:cNvSpPr>
          <p:nvPr/>
        </p:nvSpPr>
        <p:spPr bwMode="auto">
          <a:xfrm>
            <a:off x="5181600" y="4724400"/>
            <a:ext cx="1819275" cy="336550"/>
          </a:xfrm>
          <a:prstGeom prst="rect">
            <a:avLst/>
          </a:prstGeom>
          <a:noFill/>
          <a:ln w="9525">
            <a:noFill/>
            <a:miter lim="800000"/>
            <a:headEnd/>
            <a:tailEnd/>
          </a:ln>
        </p:spPr>
        <p:txBody>
          <a:bodyPr wrap="none">
            <a:spAutoFit/>
          </a:bodyPr>
          <a:lstStyle/>
          <a:p>
            <a:pPr algn="ctr"/>
            <a:r>
              <a:rPr lang="en-US" sz="1600"/>
              <a:t>acknowledge data</a:t>
            </a: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Rectangle 2"/>
          <p:cNvSpPr>
            <a:spLocks noGrp="1" noChangeArrowheads="1"/>
          </p:cNvSpPr>
          <p:nvPr>
            <p:ph type="title"/>
          </p:nvPr>
        </p:nvSpPr>
        <p:spPr/>
        <p:txBody>
          <a:bodyPr/>
          <a:lstStyle/>
          <a:p>
            <a:pPr eaLnBrk="1" hangingPunct="1"/>
            <a:r>
              <a:rPr lang="en-US" smtClean="0"/>
              <a:t>WLAN: IEEE 802.11b</a:t>
            </a:r>
          </a:p>
        </p:txBody>
      </p:sp>
      <p:sp>
        <p:nvSpPr>
          <p:cNvPr id="397314" name="Rectangle 3"/>
          <p:cNvSpPr>
            <a:spLocks noGrp="1" noChangeArrowheads="1"/>
          </p:cNvSpPr>
          <p:nvPr>
            <p:ph idx="1"/>
          </p:nvPr>
        </p:nvSpPr>
        <p:spPr/>
        <p:txBody>
          <a:bodyPr/>
          <a:lstStyle/>
          <a:p>
            <a:pPr eaLnBrk="1" hangingPunct="1"/>
            <a:endParaRPr lang="en-US" smtClean="0"/>
          </a:p>
          <a:p>
            <a:pPr eaLnBrk="1" hangingPunct="1"/>
            <a:r>
              <a:rPr lang="en-US" smtClean="0"/>
              <a:t>Data rate</a:t>
            </a:r>
          </a:p>
          <a:p>
            <a:pPr lvl="1" eaLnBrk="1" hangingPunct="1"/>
            <a:r>
              <a:rPr lang="en-US" sz="1800" smtClean="0"/>
              <a:t>1, 2, 5.5, 11 Mbit/s, depending on SNR </a:t>
            </a:r>
          </a:p>
          <a:p>
            <a:pPr lvl="1" eaLnBrk="1" hangingPunct="1"/>
            <a:r>
              <a:rPr lang="en-US" sz="1800" smtClean="0"/>
              <a:t>User data rate max. approx. 6 Mbit/s</a:t>
            </a:r>
          </a:p>
          <a:p>
            <a:pPr eaLnBrk="1" hangingPunct="1"/>
            <a:r>
              <a:rPr lang="en-US" smtClean="0"/>
              <a:t>Transmission range</a:t>
            </a:r>
          </a:p>
          <a:p>
            <a:pPr lvl="1" eaLnBrk="1" hangingPunct="1"/>
            <a:r>
              <a:rPr lang="en-US" sz="1800" smtClean="0"/>
              <a:t>300m outdoor, 30m indoor</a:t>
            </a:r>
          </a:p>
          <a:p>
            <a:pPr lvl="1" eaLnBrk="1" hangingPunct="1"/>
            <a:r>
              <a:rPr lang="en-US" sz="1800" smtClean="0"/>
              <a:t>Max. data rate &lt;10m indoor</a:t>
            </a:r>
          </a:p>
          <a:p>
            <a:pPr eaLnBrk="1" hangingPunct="1"/>
            <a:r>
              <a:rPr lang="en-US" smtClean="0"/>
              <a:t>Frequency</a:t>
            </a:r>
          </a:p>
          <a:p>
            <a:pPr lvl="1" eaLnBrk="1" hangingPunct="1"/>
            <a:r>
              <a:rPr lang="en-US" sz="1800" smtClean="0"/>
              <a:t>Free 2.4 GHz ISM-band</a:t>
            </a:r>
          </a:p>
          <a:p>
            <a:pPr eaLnBrk="1" hangingPunct="1"/>
            <a:r>
              <a:rPr lang="en-US" smtClean="0"/>
              <a:t>Security</a:t>
            </a:r>
          </a:p>
          <a:p>
            <a:pPr lvl="1" eaLnBrk="1" hangingPunct="1"/>
            <a:r>
              <a:rPr lang="en-US" sz="1800" smtClean="0"/>
              <a:t>Limited, WEP insecure, SSID</a:t>
            </a:r>
          </a:p>
          <a:p>
            <a:pPr eaLnBrk="1" hangingPunct="1"/>
            <a:r>
              <a:rPr lang="en-US" smtClean="0"/>
              <a:t>Cost</a:t>
            </a:r>
          </a:p>
          <a:p>
            <a:pPr lvl="1" eaLnBrk="1" hangingPunct="1"/>
            <a:r>
              <a:rPr lang="en-US" sz="1800" smtClean="0"/>
              <a:t>Low</a:t>
            </a:r>
          </a:p>
          <a:p>
            <a:pPr eaLnBrk="1" hangingPunct="1"/>
            <a:r>
              <a:rPr lang="en-US" smtClean="0"/>
              <a:t>Availability</a:t>
            </a:r>
          </a:p>
          <a:p>
            <a:pPr lvl="1" eaLnBrk="1" hangingPunct="1"/>
            <a:r>
              <a:rPr lang="en-US" sz="1800" smtClean="0"/>
              <a:t>Declining</a:t>
            </a: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2"/>
          <p:cNvSpPr>
            <a:spLocks noGrp="1" noChangeArrowheads="1"/>
          </p:cNvSpPr>
          <p:nvPr>
            <p:ph type="title"/>
          </p:nvPr>
        </p:nvSpPr>
        <p:spPr/>
        <p:txBody>
          <a:bodyPr/>
          <a:lstStyle/>
          <a:p>
            <a:pPr eaLnBrk="1" hangingPunct="1"/>
            <a:r>
              <a:rPr lang="en-US" smtClean="0"/>
              <a:t>WLAN: IEEE 802.11b</a:t>
            </a:r>
          </a:p>
        </p:txBody>
      </p:sp>
      <p:sp>
        <p:nvSpPr>
          <p:cNvPr id="399362" name="Rectangle 4"/>
          <p:cNvSpPr>
            <a:spLocks noGrp="1" noChangeArrowheads="1"/>
          </p:cNvSpPr>
          <p:nvPr>
            <p:ph idx="1"/>
          </p:nvPr>
        </p:nvSpPr>
        <p:spPr/>
        <p:txBody>
          <a:bodyPr/>
          <a:lstStyle/>
          <a:p>
            <a:pPr eaLnBrk="1" hangingPunct="1"/>
            <a:endParaRPr lang="en-US" smtClean="0"/>
          </a:p>
          <a:p>
            <a:pPr eaLnBrk="1" hangingPunct="1"/>
            <a:r>
              <a:rPr lang="en-US" smtClean="0"/>
              <a:t>Connection set-up time</a:t>
            </a:r>
          </a:p>
          <a:p>
            <a:pPr lvl="1" eaLnBrk="1" hangingPunct="1"/>
            <a:r>
              <a:rPr lang="en-US" sz="1800" smtClean="0"/>
              <a:t>Connectionless/always on</a:t>
            </a:r>
          </a:p>
          <a:p>
            <a:pPr eaLnBrk="1" hangingPunct="1"/>
            <a:r>
              <a:rPr lang="en-US" smtClean="0"/>
              <a:t>Quality of Service</a:t>
            </a:r>
          </a:p>
          <a:p>
            <a:pPr lvl="1" eaLnBrk="1" hangingPunct="1"/>
            <a:r>
              <a:rPr lang="en-US" sz="1800" smtClean="0"/>
              <a:t>Typically best effort, no guarantees </a:t>
            </a:r>
          </a:p>
          <a:p>
            <a:pPr lvl="1" eaLnBrk="1" hangingPunct="1"/>
            <a:r>
              <a:rPr lang="en-US" sz="1800" smtClean="0"/>
              <a:t>unless polling is used, limited support in products</a:t>
            </a:r>
          </a:p>
          <a:p>
            <a:pPr eaLnBrk="1" hangingPunct="1"/>
            <a:r>
              <a:rPr lang="en-US" smtClean="0"/>
              <a:t>Manageability</a:t>
            </a:r>
          </a:p>
          <a:p>
            <a:pPr lvl="1" eaLnBrk="1" hangingPunct="1"/>
            <a:r>
              <a:rPr lang="en-US" sz="1800" smtClean="0"/>
              <a:t>Limited (no automated key distribution, sym. encryption)</a:t>
            </a:r>
          </a:p>
          <a:p>
            <a:pPr eaLnBrk="1" hangingPunct="1">
              <a:buFontTx/>
              <a:buNone/>
            </a:pPr>
            <a:r>
              <a:rPr lang="en-US" smtClean="0"/>
              <a:t>+	Advantages: many installed systems, lot of experience, available worldwide, free ISM-band, many vendors, integrated in laptops, simple system</a:t>
            </a:r>
          </a:p>
          <a:p>
            <a:pPr eaLnBrk="1" hangingPunct="1">
              <a:buFontTx/>
              <a:buNone/>
            </a:pPr>
            <a:r>
              <a:rPr lang="en-US" smtClean="0"/>
              <a:t>– 	Disadvantages: heavy interference on ISM-band, no service guarantees, slow relative speed only</a:t>
            </a: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2"/>
          <p:cNvSpPr>
            <a:spLocks noGrp="1" noChangeArrowheads="1"/>
          </p:cNvSpPr>
          <p:nvPr>
            <p:ph type="title"/>
          </p:nvPr>
        </p:nvSpPr>
        <p:spPr/>
        <p:txBody>
          <a:bodyPr/>
          <a:lstStyle/>
          <a:p>
            <a:pPr eaLnBrk="1" hangingPunct="1"/>
            <a:r>
              <a:rPr lang="de-DE" smtClean="0"/>
              <a:t>IEEE 802.11b – PHY frame formats</a:t>
            </a:r>
          </a:p>
        </p:txBody>
      </p:sp>
      <p:sp>
        <p:nvSpPr>
          <p:cNvPr id="401410" name="Rectangle 3"/>
          <p:cNvSpPr>
            <a:spLocks noChangeArrowheads="1"/>
          </p:cNvSpPr>
          <p:nvPr/>
        </p:nvSpPr>
        <p:spPr bwMode="auto">
          <a:xfrm>
            <a:off x="893763" y="1757363"/>
            <a:ext cx="1752600" cy="381000"/>
          </a:xfrm>
          <a:prstGeom prst="rect">
            <a:avLst/>
          </a:prstGeom>
          <a:solidFill>
            <a:srgbClr val="A6C1F8"/>
          </a:solidFill>
          <a:ln w="9525">
            <a:solidFill>
              <a:schemeClr val="tx1"/>
            </a:solidFill>
            <a:miter lim="800000"/>
            <a:headEnd/>
            <a:tailEnd/>
          </a:ln>
        </p:spPr>
        <p:txBody>
          <a:bodyPr wrap="none" anchor="ctr"/>
          <a:lstStyle/>
          <a:p>
            <a:pPr algn="ctr"/>
            <a:r>
              <a:rPr lang="de-DE" sz="1600"/>
              <a:t>synchronization</a:t>
            </a:r>
          </a:p>
        </p:txBody>
      </p:sp>
      <p:sp>
        <p:nvSpPr>
          <p:cNvPr id="401411" name="Rectangle 4"/>
          <p:cNvSpPr>
            <a:spLocks noChangeArrowheads="1"/>
          </p:cNvSpPr>
          <p:nvPr/>
        </p:nvSpPr>
        <p:spPr bwMode="auto">
          <a:xfrm>
            <a:off x="2646363" y="1757363"/>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SFD</a:t>
            </a:r>
          </a:p>
        </p:txBody>
      </p:sp>
      <p:sp>
        <p:nvSpPr>
          <p:cNvPr id="401412" name="Rectangle 5"/>
          <p:cNvSpPr>
            <a:spLocks noChangeArrowheads="1"/>
          </p:cNvSpPr>
          <p:nvPr/>
        </p:nvSpPr>
        <p:spPr bwMode="auto">
          <a:xfrm>
            <a:off x="3332163" y="1757363"/>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signal</a:t>
            </a:r>
          </a:p>
        </p:txBody>
      </p:sp>
      <p:sp>
        <p:nvSpPr>
          <p:cNvPr id="401413" name="Rectangle 6"/>
          <p:cNvSpPr>
            <a:spLocks noChangeArrowheads="1"/>
          </p:cNvSpPr>
          <p:nvPr/>
        </p:nvSpPr>
        <p:spPr bwMode="auto">
          <a:xfrm>
            <a:off x="4017963" y="1757363"/>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service</a:t>
            </a:r>
          </a:p>
        </p:txBody>
      </p:sp>
      <p:sp>
        <p:nvSpPr>
          <p:cNvPr id="401414" name="Rectangle 7"/>
          <p:cNvSpPr>
            <a:spLocks noChangeArrowheads="1"/>
          </p:cNvSpPr>
          <p:nvPr/>
        </p:nvSpPr>
        <p:spPr bwMode="auto">
          <a:xfrm>
            <a:off x="5389563" y="1757363"/>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HEC</a:t>
            </a:r>
          </a:p>
        </p:txBody>
      </p:sp>
      <p:sp>
        <p:nvSpPr>
          <p:cNvPr id="401415" name="Rectangle 8"/>
          <p:cNvSpPr>
            <a:spLocks noChangeArrowheads="1"/>
          </p:cNvSpPr>
          <p:nvPr/>
        </p:nvSpPr>
        <p:spPr bwMode="auto">
          <a:xfrm>
            <a:off x="6075363" y="1757363"/>
            <a:ext cx="1752600" cy="381000"/>
          </a:xfrm>
          <a:prstGeom prst="rect">
            <a:avLst/>
          </a:prstGeom>
          <a:solidFill>
            <a:srgbClr val="F4EE00"/>
          </a:solidFill>
          <a:ln w="9525">
            <a:solidFill>
              <a:schemeClr val="tx1"/>
            </a:solidFill>
            <a:miter lim="800000"/>
            <a:headEnd/>
            <a:tailEnd/>
          </a:ln>
        </p:spPr>
        <p:txBody>
          <a:bodyPr wrap="none" anchor="ctr"/>
          <a:lstStyle/>
          <a:p>
            <a:pPr algn="ctr"/>
            <a:r>
              <a:rPr lang="de-DE" sz="1600"/>
              <a:t>payload</a:t>
            </a:r>
          </a:p>
        </p:txBody>
      </p:sp>
      <p:sp>
        <p:nvSpPr>
          <p:cNvPr id="401416" name="AutoShape 9"/>
          <p:cNvSpPr>
            <a:spLocks/>
          </p:cNvSpPr>
          <p:nvPr/>
        </p:nvSpPr>
        <p:spPr bwMode="auto">
          <a:xfrm rot="-5400000">
            <a:off x="1960563" y="1071563"/>
            <a:ext cx="304800" cy="2438400"/>
          </a:xfrm>
          <a:prstGeom prst="leftBrace">
            <a:avLst>
              <a:gd name="adj1" fmla="val 66667"/>
              <a:gd name="adj2" fmla="val 50000"/>
            </a:avLst>
          </a:prstGeom>
          <a:noFill/>
          <a:ln w="9525">
            <a:solidFill>
              <a:schemeClr val="tx1"/>
            </a:solidFill>
            <a:round/>
            <a:headEnd/>
            <a:tailEnd/>
          </a:ln>
        </p:spPr>
        <p:txBody>
          <a:bodyPr wrap="none" anchor="ctr"/>
          <a:lstStyle/>
          <a:p>
            <a:pPr algn="ctr"/>
            <a:endParaRPr lang="en-US" sz="1600"/>
          </a:p>
        </p:txBody>
      </p:sp>
      <p:sp>
        <p:nvSpPr>
          <p:cNvPr id="401417" name="Text Box 10"/>
          <p:cNvSpPr txBox="1">
            <a:spLocks noChangeArrowheads="1"/>
          </p:cNvSpPr>
          <p:nvPr/>
        </p:nvSpPr>
        <p:spPr bwMode="auto">
          <a:xfrm>
            <a:off x="1427163" y="2443163"/>
            <a:ext cx="1616075" cy="336550"/>
          </a:xfrm>
          <a:prstGeom prst="rect">
            <a:avLst/>
          </a:prstGeom>
          <a:noFill/>
          <a:ln w="9525">
            <a:noFill/>
            <a:miter lim="800000"/>
            <a:headEnd/>
            <a:tailEnd/>
          </a:ln>
        </p:spPr>
        <p:txBody>
          <a:bodyPr wrap="none">
            <a:spAutoFit/>
          </a:bodyPr>
          <a:lstStyle/>
          <a:p>
            <a:pPr algn="ctr"/>
            <a:r>
              <a:rPr lang="de-DE" sz="1600"/>
              <a:t>PLCP preamble</a:t>
            </a:r>
          </a:p>
        </p:txBody>
      </p:sp>
      <p:sp>
        <p:nvSpPr>
          <p:cNvPr id="401418" name="AutoShape 11"/>
          <p:cNvSpPr>
            <a:spLocks/>
          </p:cNvSpPr>
          <p:nvPr/>
        </p:nvSpPr>
        <p:spPr bwMode="auto">
          <a:xfrm rot="-5400000">
            <a:off x="4551363" y="919163"/>
            <a:ext cx="304800" cy="2743200"/>
          </a:xfrm>
          <a:prstGeom prst="leftBrace">
            <a:avLst>
              <a:gd name="adj1" fmla="val 75000"/>
              <a:gd name="adj2" fmla="val 50000"/>
            </a:avLst>
          </a:prstGeom>
          <a:noFill/>
          <a:ln w="9525">
            <a:solidFill>
              <a:schemeClr val="tx1"/>
            </a:solidFill>
            <a:round/>
            <a:headEnd/>
            <a:tailEnd/>
          </a:ln>
        </p:spPr>
        <p:txBody>
          <a:bodyPr wrap="none" anchor="ctr"/>
          <a:lstStyle/>
          <a:p>
            <a:pPr algn="ctr"/>
            <a:endParaRPr lang="en-US" sz="1600"/>
          </a:p>
        </p:txBody>
      </p:sp>
      <p:sp>
        <p:nvSpPr>
          <p:cNvPr id="401419" name="Text Box 12"/>
          <p:cNvSpPr txBox="1">
            <a:spLocks noChangeArrowheads="1"/>
          </p:cNvSpPr>
          <p:nvPr/>
        </p:nvSpPr>
        <p:spPr bwMode="auto">
          <a:xfrm>
            <a:off x="4017963" y="2443163"/>
            <a:ext cx="1401762" cy="336550"/>
          </a:xfrm>
          <a:prstGeom prst="rect">
            <a:avLst/>
          </a:prstGeom>
          <a:noFill/>
          <a:ln w="9525">
            <a:noFill/>
            <a:miter lim="800000"/>
            <a:headEnd/>
            <a:tailEnd/>
          </a:ln>
        </p:spPr>
        <p:txBody>
          <a:bodyPr wrap="none">
            <a:spAutoFit/>
          </a:bodyPr>
          <a:lstStyle/>
          <a:p>
            <a:pPr algn="ctr"/>
            <a:r>
              <a:rPr lang="de-DE" sz="1600"/>
              <a:t>PLCP header</a:t>
            </a:r>
          </a:p>
        </p:txBody>
      </p:sp>
      <p:sp>
        <p:nvSpPr>
          <p:cNvPr id="401420" name="Text Box 13"/>
          <p:cNvSpPr txBox="1">
            <a:spLocks noChangeArrowheads="1"/>
          </p:cNvSpPr>
          <p:nvPr/>
        </p:nvSpPr>
        <p:spPr bwMode="auto">
          <a:xfrm>
            <a:off x="1655763" y="1452563"/>
            <a:ext cx="522287" cy="336550"/>
          </a:xfrm>
          <a:prstGeom prst="rect">
            <a:avLst/>
          </a:prstGeom>
          <a:noFill/>
          <a:ln w="9525">
            <a:noFill/>
            <a:miter lim="800000"/>
            <a:headEnd/>
            <a:tailEnd/>
          </a:ln>
        </p:spPr>
        <p:txBody>
          <a:bodyPr wrap="none">
            <a:spAutoFit/>
          </a:bodyPr>
          <a:lstStyle/>
          <a:p>
            <a:pPr algn="ctr"/>
            <a:r>
              <a:rPr lang="de-DE" sz="1600"/>
              <a:t>128</a:t>
            </a:r>
          </a:p>
        </p:txBody>
      </p:sp>
      <p:sp>
        <p:nvSpPr>
          <p:cNvPr id="401421" name="Text Box 14"/>
          <p:cNvSpPr txBox="1">
            <a:spLocks noChangeArrowheads="1"/>
          </p:cNvSpPr>
          <p:nvPr/>
        </p:nvSpPr>
        <p:spPr bwMode="auto">
          <a:xfrm>
            <a:off x="2798763" y="1452563"/>
            <a:ext cx="409575" cy="336550"/>
          </a:xfrm>
          <a:prstGeom prst="rect">
            <a:avLst/>
          </a:prstGeom>
          <a:noFill/>
          <a:ln w="9525">
            <a:noFill/>
            <a:miter lim="800000"/>
            <a:headEnd/>
            <a:tailEnd/>
          </a:ln>
        </p:spPr>
        <p:txBody>
          <a:bodyPr wrap="none">
            <a:spAutoFit/>
          </a:bodyPr>
          <a:lstStyle/>
          <a:p>
            <a:pPr algn="ctr"/>
            <a:r>
              <a:rPr lang="de-DE" sz="1600"/>
              <a:t>16</a:t>
            </a:r>
          </a:p>
        </p:txBody>
      </p:sp>
      <p:sp>
        <p:nvSpPr>
          <p:cNvPr id="401422" name="Text Box 15"/>
          <p:cNvSpPr txBox="1">
            <a:spLocks noChangeArrowheads="1"/>
          </p:cNvSpPr>
          <p:nvPr/>
        </p:nvSpPr>
        <p:spPr bwMode="auto">
          <a:xfrm>
            <a:off x="3484563" y="1452563"/>
            <a:ext cx="296862" cy="336550"/>
          </a:xfrm>
          <a:prstGeom prst="rect">
            <a:avLst/>
          </a:prstGeom>
          <a:noFill/>
          <a:ln w="9525">
            <a:noFill/>
            <a:miter lim="800000"/>
            <a:headEnd/>
            <a:tailEnd/>
          </a:ln>
        </p:spPr>
        <p:txBody>
          <a:bodyPr wrap="none">
            <a:spAutoFit/>
          </a:bodyPr>
          <a:lstStyle/>
          <a:p>
            <a:pPr algn="ctr"/>
            <a:r>
              <a:rPr lang="de-DE" sz="1600"/>
              <a:t>8</a:t>
            </a:r>
          </a:p>
        </p:txBody>
      </p:sp>
      <p:sp>
        <p:nvSpPr>
          <p:cNvPr id="401423" name="Text Box 16"/>
          <p:cNvSpPr txBox="1">
            <a:spLocks noChangeArrowheads="1"/>
          </p:cNvSpPr>
          <p:nvPr/>
        </p:nvSpPr>
        <p:spPr bwMode="auto">
          <a:xfrm>
            <a:off x="4170363" y="1452563"/>
            <a:ext cx="296862" cy="336550"/>
          </a:xfrm>
          <a:prstGeom prst="rect">
            <a:avLst/>
          </a:prstGeom>
          <a:noFill/>
          <a:ln w="9525">
            <a:noFill/>
            <a:miter lim="800000"/>
            <a:headEnd/>
            <a:tailEnd/>
          </a:ln>
        </p:spPr>
        <p:txBody>
          <a:bodyPr wrap="none">
            <a:spAutoFit/>
          </a:bodyPr>
          <a:lstStyle/>
          <a:p>
            <a:pPr algn="ctr"/>
            <a:r>
              <a:rPr lang="de-DE" sz="1600"/>
              <a:t>8</a:t>
            </a:r>
          </a:p>
        </p:txBody>
      </p:sp>
      <p:sp>
        <p:nvSpPr>
          <p:cNvPr id="401424" name="Text Box 17"/>
          <p:cNvSpPr txBox="1">
            <a:spLocks noChangeArrowheads="1"/>
          </p:cNvSpPr>
          <p:nvPr/>
        </p:nvSpPr>
        <p:spPr bwMode="auto">
          <a:xfrm>
            <a:off x="5541963" y="1452563"/>
            <a:ext cx="409575" cy="336550"/>
          </a:xfrm>
          <a:prstGeom prst="rect">
            <a:avLst/>
          </a:prstGeom>
          <a:noFill/>
          <a:ln w="9525">
            <a:noFill/>
            <a:miter lim="800000"/>
            <a:headEnd/>
            <a:tailEnd/>
          </a:ln>
        </p:spPr>
        <p:txBody>
          <a:bodyPr wrap="none">
            <a:spAutoFit/>
          </a:bodyPr>
          <a:lstStyle/>
          <a:p>
            <a:pPr algn="ctr"/>
            <a:r>
              <a:rPr lang="de-DE" sz="1600"/>
              <a:t>16</a:t>
            </a:r>
          </a:p>
        </p:txBody>
      </p:sp>
      <p:sp>
        <p:nvSpPr>
          <p:cNvPr id="401425" name="Text Box 18"/>
          <p:cNvSpPr txBox="1">
            <a:spLocks noChangeArrowheads="1"/>
          </p:cNvSpPr>
          <p:nvPr/>
        </p:nvSpPr>
        <p:spPr bwMode="auto">
          <a:xfrm>
            <a:off x="6456363" y="1452563"/>
            <a:ext cx="893762" cy="336550"/>
          </a:xfrm>
          <a:prstGeom prst="rect">
            <a:avLst/>
          </a:prstGeom>
          <a:noFill/>
          <a:ln w="9525">
            <a:noFill/>
            <a:miter lim="800000"/>
            <a:headEnd/>
            <a:tailEnd/>
          </a:ln>
        </p:spPr>
        <p:txBody>
          <a:bodyPr wrap="none">
            <a:spAutoFit/>
          </a:bodyPr>
          <a:lstStyle/>
          <a:p>
            <a:pPr algn="ctr"/>
            <a:r>
              <a:rPr lang="de-DE" sz="1600"/>
              <a:t>variable</a:t>
            </a:r>
          </a:p>
        </p:txBody>
      </p:sp>
      <p:sp>
        <p:nvSpPr>
          <p:cNvPr id="401426" name="Text Box 19"/>
          <p:cNvSpPr txBox="1">
            <a:spLocks noChangeArrowheads="1"/>
          </p:cNvSpPr>
          <p:nvPr/>
        </p:nvSpPr>
        <p:spPr bwMode="auto">
          <a:xfrm>
            <a:off x="7888288" y="1436688"/>
            <a:ext cx="500062" cy="336550"/>
          </a:xfrm>
          <a:prstGeom prst="rect">
            <a:avLst/>
          </a:prstGeom>
          <a:noFill/>
          <a:ln w="9525">
            <a:noFill/>
            <a:miter lim="800000"/>
            <a:headEnd/>
            <a:tailEnd/>
          </a:ln>
        </p:spPr>
        <p:txBody>
          <a:bodyPr wrap="none">
            <a:spAutoFit/>
          </a:bodyPr>
          <a:lstStyle/>
          <a:p>
            <a:pPr algn="ctr"/>
            <a:r>
              <a:rPr lang="de-DE" sz="1600"/>
              <a:t>bits</a:t>
            </a:r>
          </a:p>
        </p:txBody>
      </p:sp>
      <p:sp>
        <p:nvSpPr>
          <p:cNvPr id="401427" name="Rectangle 20"/>
          <p:cNvSpPr>
            <a:spLocks noChangeArrowheads="1"/>
          </p:cNvSpPr>
          <p:nvPr/>
        </p:nvSpPr>
        <p:spPr bwMode="auto">
          <a:xfrm>
            <a:off x="4703763" y="1757363"/>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length</a:t>
            </a:r>
          </a:p>
        </p:txBody>
      </p:sp>
      <p:sp>
        <p:nvSpPr>
          <p:cNvPr id="401428" name="Text Box 21"/>
          <p:cNvSpPr txBox="1">
            <a:spLocks noChangeArrowheads="1"/>
          </p:cNvSpPr>
          <p:nvPr/>
        </p:nvSpPr>
        <p:spPr bwMode="auto">
          <a:xfrm>
            <a:off x="4856163" y="1452563"/>
            <a:ext cx="409575" cy="336550"/>
          </a:xfrm>
          <a:prstGeom prst="rect">
            <a:avLst/>
          </a:prstGeom>
          <a:noFill/>
          <a:ln w="9525">
            <a:noFill/>
            <a:miter lim="800000"/>
            <a:headEnd/>
            <a:tailEnd/>
          </a:ln>
        </p:spPr>
        <p:txBody>
          <a:bodyPr wrap="none">
            <a:spAutoFit/>
          </a:bodyPr>
          <a:lstStyle/>
          <a:p>
            <a:pPr algn="ctr"/>
            <a:r>
              <a:rPr lang="de-DE" sz="1600"/>
              <a:t>16</a:t>
            </a:r>
          </a:p>
        </p:txBody>
      </p:sp>
      <p:sp>
        <p:nvSpPr>
          <p:cNvPr id="401429" name="AutoShape 22"/>
          <p:cNvSpPr>
            <a:spLocks/>
          </p:cNvSpPr>
          <p:nvPr/>
        </p:nvSpPr>
        <p:spPr bwMode="auto">
          <a:xfrm rot="-5400000">
            <a:off x="3363119" y="267494"/>
            <a:ext cx="304800" cy="5183188"/>
          </a:xfrm>
          <a:prstGeom prst="leftBrace">
            <a:avLst>
              <a:gd name="adj1" fmla="val 141710"/>
              <a:gd name="adj2" fmla="val 50000"/>
            </a:avLst>
          </a:prstGeom>
          <a:noFill/>
          <a:ln w="9525">
            <a:solidFill>
              <a:schemeClr val="tx1"/>
            </a:solidFill>
            <a:round/>
            <a:headEnd/>
            <a:tailEnd/>
          </a:ln>
        </p:spPr>
        <p:txBody>
          <a:bodyPr wrap="none" anchor="ctr"/>
          <a:lstStyle/>
          <a:p>
            <a:pPr algn="ctr"/>
            <a:endParaRPr lang="en-US" sz="1600"/>
          </a:p>
        </p:txBody>
      </p:sp>
      <p:sp>
        <p:nvSpPr>
          <p:cNvPr id="401430" name="Text Box 23"/>
          <p:cNvSpPr txBox="1">
            <a:spLocks noChangeArrowheads="1"/>
          </p:cNvSpPr>
          <p:nvPr/>
        </p:nvSpPr>
        <p:spPr bwMode="auto">
          <a:xfrm>
            <a:off x="2219325" y="3021013"/>
            <a:ext cx="2538413" cy="336550"/>
          </a:xfrm>
          <a:prstGeom prst="rect">
            <a:avLst/>
          </a:prstGeom>
          <a:noFill/>
          <a:ln w="9525">
            <a:noFill/>
            <a:miter lim="800000"/>
            <a:headEnd/>
            <a:tailEnd/>
          </a:ln>
        </p:spPr>
        <p:txBody>
          <a:bodyPr wrap="none">
            <a:spAutoFit/>
          </a:bodyPr>
          <a:lstStyle/>
          <a:p>
            <a:pPr algn="ctr"/>
            <a:r>
              <a:rPr lang="de-DE" sz="1600"/>
              <a:t>192 µs at 1 Mbit/s DBPSK</a:t>
            </a:r>
          </a:p>
        </p:txBody>
      </p:sp>
      <p:sp>
        <p:nvSpPr>
          <p:cNvPr id="401431" name="AutoShape 24"/>
          <p:cNvSpPr>
            <a:spLocks/>
          </p:cNvSpPr>
          <p:nvPr/>
        </p:nvSpPr>
        <p:spPr bwMode="auto">
          <a:xfrm rot="-5400000">
            <a:off x="6819107" y="2021681"/>
            <a:ext cx="304800" cy="1728787"/>
          </a:xfrm>
          <a:prstGeom prst="leftBrace">
            <a:avLst>
              <a:gd name="adj1" fmla="val 47266"/>
              <a:gd name="adj2" fmla="val 50000"/>
            </a:avLst>
          </a:prstGeom>
          <a:noFill/>
          <a:ln w="9525">
            <a:solidFill>
              <a:schemeClr val="tx1"/>
            </a:solidFill>
            <a:round/>
            <a:headEnd/>
            <a:tailEnd/>
          </a:ln>
        </p:spPr>
        <p:txBody>
          <a:bodyPr wrap="none" anchor="ctr"/>
          <a:lstStyle/>
          <a:p>
            <a:pPr algn="ctr"/>
            <a:endParaRPr lang="en-US" sz="1600"/>
          </a:p>
        </p:txBody>
      </p:sp>
      <p:sp>
        <p:nvSpPr>
          <p:cNvPr id="401432" name="Text Box 25"/>
          <p:cNvSpPr txBox="1">
            <a:spLocks noChangeArrowheads="1"/>
          </p:cNvSpPr>
          <p:nvPr/>
        </p:nvSpPr>
        <p:spPr bwMode="auto">
          <a:xfrm>
            <a:off x="6010275" y="3021013"/>
            <a:ext cx="2041525" cy="336550"/>
          </a:xfrm>
          <a:prstGeom prst="rect">
            <a:avLst/>
          </a:prstGeom>
          <a:noFill/>
          <a:ln w="9525">
            <a:noFill/>
            <a:miter lim="800000"/>
            <a:headEnd/>
            <a:tailEnd/>
          </a:ln>
        </p:spPr>
        <p:txBody>
          <a:bodyPr wrap="none">
            <a:spAutoFit/>
          </a:bodyPr>
          <a:lstStyle/>
          <a:p>
            <a:pPr algn="ctr"/>
            <a:r>
              <a:rPr lang="de-DE" sz="1600"/>
              <a:t>1, 2, 5.5 or 11 Mbit/s</a:t>
            </a:r>
          </a:p>
        </p:txBody>
      </p:sp>
      <p:sp>
        <p:nvSpPr>
          <p:cNvPr id="401433" name="Rectangle 26"/>
          <p:cNvSpPr>
            <a:spLocks noChangeArrowheads="1"/>
          </p:cNvSpPr>
          <p:nvPr/>
        </p:nvSpPr>
        <p:spPr bwMode="auto">
          <a:xfrm>
            <a:off x="822325" y="4206875"/>
            <a:ext cx="1752600" cy="381000"/>
          </a:xfrm>
          <a:prstGeom prst="rect">
            <a:avLst/>
          </a:prstGeom>
          <a:solidFill>
            <a:srgbClr val="A6C1F8"/>
          </a:solidFill>
          <a:ln w="9525">
            <a:solidFill>
              <a:schemeClr val="tx1"/>
            </a:solidFill>
            <a:miter lim="800000"/>
            <a:headEnd/>
            <a:tailEnd/>
          </a:ln>
        </p:spPr>
        <p:txBody>
          <a:bodyPr wrap="none" anchor="ctr"/>
          <a:lstStyle/>
          <a:p>
            <a:pPr algn="ctr"/>
            <a:r>
              <a:rPr lang="de-DE" sz="1600"/>
              <a:t>short synch.</a:t>
            </a:r>
          </a:p>
        </p:txBody>
      </p:sp>
      <p:sp>
        <p:nvSpPr>
          <p:cNvPr id="401434" name="Rectangle 27"/>
          <p:cNvSpPr>
            <a:spLocks noChangeArrowheads="1"/>
          </p:cNvSpPr>
          <p:nvPr/>
        </p:nvSpPr>
        <p:spPr bwMode="auto">
          <a:xfrm>
            <a:off x="2574925" y="4206875"/>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SFD</a:t>
            </a:r>
          </a:p>
        </p:txBody>
      </p:sp>
      <p:sp>
        <p:nvSpPr>
          <p:cNvPr id="401435" name="Rectangle 28"/>
          <p:cNvSpPr>
            <a:spLocks noChangeArrowheads="1"/>
          </p:cNvSpPr>
          <p:nvPr/>
        </p:nvSpPr>
        <p:spPr bwMode="auto">
          <a:xfrm>
            <a:off x="3260725" y="4206875"/>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signal</a:t>
            </a:r>
          </a:p>
        </p:txBody>
      </p:sp>
      <p:sp>
        <p:nvSpPr>
          <p:cNvPr id="401436" name="Rectangle 29"/>
          <p:cNvSpPr>
            <a:spLocks noChangeArrowheads="1"/>
          </p:cNvSpPr>
          <p:nvPr/>
        </p:nvSpPr>
        <p:spPr bwMode="auto">
          <a:xfrm>
            <a:off x="3946525" y="4206875"/>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service</a:t>
            </a:r>
          </a:p>
        </p:txBody>
      </p:sp>
      <p:sp>
        <p:nvSpPr>
          <p:cNvPr id="401437" name="Rectangle 30"/>
          <p:cNvSpPr>
            <a:spLocks noChangeArrowheads="1"/>
          </p:cNvSpPr>
          <p:nvPr/>
        </p:nvSpPr>
        <p:spPr bwMode="auto">
          <a:xfrm>
            <a:off x="5318125" y="4206875"/>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HEC</a:t>
            </a:r>
          </a:p>
        </p:txBody>
      </p:sp>
      <p:sp>
        <p:nvSpPr>
          <p:cNvPr id="401438" name="Rectangle 31"/>
          <p:cNvSpPr>
            <a:spLocks noChangeArrowheads="1"/>
          </p:cNvSpPr>
          <p:nvPr/>
        </p:nvSpPr>
        <p:spPr bwMode="auto">
          <a:xfrm>
            <a:off x="6003925" y="4206875"/>
            <a:ext cx="1752600" cy="381000"/>
          </a:xfrm>
          <a:prstGeom prst="rect">
            <a:avLst/>
          </a:prstGeom>
          <a:solidFill>
            <a:srgbClr val="F4EE00"/>
          </a:solidFill>
          <a:ln w="9525">
            <a:solidFill>
              <a:schemeClr val="tx1"/>
            </a:solidFill>
            <a:miter lim="800000"/>
            <a:headEnd/>
            <a:tailEnd/>
          </a:ln>
        </p:spPr>
        <p:txBody>
          <a:bodyPr wrap="none" anchor="ctr"/>
          <a:lstStyle/>
          <a:p>
            <a:pPr algn="ctr"/>
            <a:r>
              <a:rPr lang="de-DE" sz="1600"/>
              <a:t>payload</a:t>
            </a:r>
          </a:p>
        </p:txBody>
      </p:sp>
      <p:sp>
        <p:nvSpPr>
          <p:cNvPr id="401439" name="AutoShape 32"/>
          <p:cNvSpPr>
            <a:spLocks/>
          </p:cNvSpPr>
          <p:nvPr/>
        </p:nvSpPr>
        <p:spPr bwMode="auto">
          <a:xfrm rot="-5400000">
            <a:off x="1889125" y="3521075"/>
            <a:ext cx="304800" cy="2438400"/>
          </a:xfrm>
          <a:prstGeom prst="leftBrace">
            <a:avLst>
              <a:gd name="adj1" fmla="val 66667"/>
              <a:gd name="adj2" fmla="val 50000"/>
            </a:avLst>
          </a:prstGeom>
          <a:noFill/>
          <a:ln w="9525">
            <a:solidFill>
              <a:schemeClr val="tx1"/>
            </a:solidFill>
            <a:round/>
            <a:headEnd/>
            <a:tailEnd/>
          </a:ln>
        </p:spPr>
        <p:txBody>
          <a:bodyPr wrap="none" anchor="ctr"/>
          <a:lstStyle/>
          <a:p>
            <a:pPr algn="ctr"/>
            <a:endParaRPr lang="en-US" sz="1600"/>
          </a:p>
        </p:txBody>
      </p:sp>
      <p:sp>
        <p:nvSpPr>
          <p:cNvPr id="401440" name="Text Box 33"/>
          <p:cNvSpPr txBox="1">
            <a:spLocks noChangeArrowheads="1"/>
          </p:cNvSpPr>
          <p:nvPr/>
        </p:nvSpPr>
        <p:spPr bwMode="auto">
          <a:xfrm>
            <a:off x="1139825" y="4892675"/>
            <a:ext cx="1833563" cy="581025"/>
          </a:xfrm>
          <a:prstGeom prst="rect">
            <a:avLst/>
          </a:prstGeom>
          <a:noFill/>
          <a:ln w="9525">
            <a:noFill/>
            <a:miter lim="800000"/>
            <a:headEnd/>
            <a:tailEnd/>
          </a:ln>
        </p:spPr>
        <p:txBody>
          <a:bodyPr wrap="none">
            <a:spAutoFit/>
          </a:bodyPr>
          <a:lstStyle/>
          <a:p>
            <a:pPr algn="ctr"/>
            <a:r>
              <a:rPr lang="de-DE" sz="1600"/>
              <a:t>PLCP preamble</a:t>
            </a:r>
          </a:p>
          <a:p>
            <a:pPr algn="ctr"/>
            <a:r>
              <a:rPr lang="de-DE" sz="1600"/>
              <a:t>(1 Mbit/s, DBPSK)</a:t>
            </a:r>
          </a:p>
        </p:txBody>
      </p:sp>
      <p:sp>
        <p:nvSpPr>
          <p:cNvPr id="401441" name="AutoShape 34"/>
          <p:cNvSpPr>
            <a:spLocks/>
          </p:cNvSpPr>
          <p:nvPr/>
        </p:nvSpPr>
        <p:spPr bwMode="auto">
          <a:xfrm rot="-5400000">
            <a:off x="4479925" y="3368675"/>
            <a:ext cx="304800" cy="2743200"/>
          </a:xfrm>
          <a:prstGeom prst="leftBrace">
            <a:avLst>
              <a:gd name="adj1" fmla="val 75000"/>
              <a:gd name="adj2" fmla="val 50000"/>
            </a:avLst>
          </a:prstGeom>
          <a:noFill/>
          <a:ln w="9525">
            <a:solidFill>
              <a:schemeClr val="tx1"/>
            </a:solidFill>
            <a:round/>
            <a:headEnd/>
            <a:tailEnd/>
          </a:ln>
        </p:spPr>
        <p:txBody>
          <a:bodyPr wrap="none" anchor="ctr"/>
          <a:lstStyle/>
          <a:p>
            <a:pPr algn="ctr"/>
            <a:endParaRPr lang="en-US" sz="1600"/>
          </a:p>
        </p:txBody>
      </p:sp>
      <p:sp>
        <p:nvSpPr>
          <p:cNvPr id="401442" name="Text Box 35"/>
          <p:cNvSpPr txBox="1">
            <a:spLocks noChangeArrowheads="1"/>
          </p:cNvSpPr>
          <p:nvPr/>
        </p:nvSpPr>
        <p:spPr bwMode="auto">
          <a:xfrm>
            <a:off x="3659188" y="4892675"/>
            <a:ext cx="1857375" cy="581025"/>
          </a:xfrm>
          <a:prstGeom prst="rect">
            <a:avLst/>
          </a:prstGeom>
          <a:noFill/>
          <a:ln w="9525">
            <a:noFill/>
            <a:miter lim="800000"/>
            <a:headEnd/>
            <a:tailEnd/>
          </a:ln>
        </p:spPr>
        <p:txBody>
          <a:bodyPr wrap="none">
            <a:spAutoFit/>
          </a:bodyPr>
          <a:lstStyle/>
          <a:p>
            <a:pPr algn="ctr"/>
            <a:r>
              <a:rPr lang="de-DE" sz="1600"/>
              <a:t>PLCP header</a:t>
            </a:r>
          </a:p>
          <a:p>
            <a:pPr algn="ctr"/>
            <a:r>
              <a:rPr lang="de-DE" sz="1600"/>
              <a:t>(2 Mbit/s, DQPSK)</a:t>
            </a:r>
          </a:p>
        </p:txBody>
      </p:sp>
      <p:sp>
        <p:nvSpPr>
          <p:cNvPr id="401443" name="Text Box 36"/>
          <p:cNvSpPr txBox="1">
            <a:spLocks noChangeArrowheads="1"/>
          </p:cNvSpPr>
          <p:nvPr/>
        </p:nvSpPr>
        <p:spPr bwMode="auto">
          <a:xfrm>
            <a:off x="1584325" y="3902075"/>
            <a:ext cx="409575" cy="336550"/>
          </a:xfrm>
          <a:prstGeom prst="rect">
            <a:avLst/>
          </a:prstGeom>
          <a:noFill/>
          <a:ln w="9525">
            <a:noFill/>
            <a:miter lim="800000"/>
            <a:headEnd/>
            <a:tailEnd/>
          </a:ln>
        </p:spPr>
        <p:txBody>
          <a:bodyPr wrap="none">
            <a:spAutoFit/>
          </a:bodyPr>
          <a:lstStyle/>
          <a:p>
            <a:pPr algn="ctr"/>
            <a:r>
              <a:rPr lang="de-DE" sz="1600"/>
              <a:t>56</a:t>
            </a:r>
          </a:p>
        </p:txBody>
      </p:sp>
      <p:sp>
        <p:nvSpPr>
          <p:cNvPr id="401444" name="Text Box 37"/>
          <p:cNvSpPr txBox="1">
            <a:spLocks noChangeArrowheads="1"/>
          </p:cNvSpPr>
          <p:nvPr/>
        </p:nvSpPr>
        <p:spPr bwMode="auto">
          <a:xfrm>
            <a:off x="2727325" y="3902075"/>
            <a:ext cx="409575" cy="336550"/>
          </a:xfrm>
          <a:prstGeom prst="rect">
            <a:avLst/>
          </a:prstGeom>
          <a:noFill/>
          <a:ln w="9525">
            <a:noFill/>
            <a:miter lim="800000"/>
            <a:headEnd/>
            <a:tailEnd/>
          </a:ln>
        </p:spPr>
        <p:txBody>
          <a:bodyPr wrap="none">
            <a:spAutoFit/>
          </a:bodyPr>
          <a:lstStyle/>
          <a:p>
            <a:pPr algn="ctr"/>
            <a:r>
              <a:rPr lang="de-DE" sz="1600"/>
              <a:t>16</a:t>
            </a:r>
          </a:p>
        </p:txBody>
      </p:sp>
      <p:sp>
        <p:nvSpPr>
          <p:cNvPr id="401445" name="Text Box 38"/>
          <p:cNvSpPr txBox="1">
            <a:spLocks noChangeArrowheads="1"/>
          </p:cNvSpPr>
          <p:nvPr/>
        </p:nvSpPr>
        <p:spPr bwMode="auto">
          <a:xfrm>
            <a:off x="3413125" y="3902075"/>
            <a:ext cx="296863" cy="336550"/>
          </a:xfrm>
          <a:prstGeom prst="rect">
            <a:avLst/>
          </a:prstGeom>
          <a:noFill/>
          <a:ln w="9525">
            <a:noFill/>
            <a:miter lim="800000"/>
            <a:headEnd/>
            <a:tailEnd/>
          </a:ln>
        </p:spPr>
        <p:txBody>
          <a:bodyPr wrap="none">
            <a:spAutoFit/>
          </a:bodyPr>
          <a:lstStyle/>
          <a:p>
            <a:pPr algn="ctr"/>
            <a:r>
              <a:rPr lang="de-DE" sz="1600"/>
              <a:t>8</a:t>
            </a:r>
          </a:p>
        </p:txBody>
      </p:sp>
      <p:sp>
        <p:nvSpPr>
          <p:cNvPr id="401446" name="Text Box 39"/>
          <p:cNvSpPr txBox="1">
            <a:spLocks noChangeArrowheads="1"/>
          </p:cNvSpPr>
          <p:nvPr/>
        </p:nvSpPr>
        <p:spPr bwMode="auto">
          <a:xfrm>
            <a:off x="4098925" y="3902075"/>
            <a:ext cx="296863" cy="336550"/>
          </a:xfrm>
          <a:prstGeom prst="rect">
            <a:avLst/>
          </a:prstGeom>
          <a:noFill/>
          <a:ln w="9525">
            <a:noFill/>
            <a:miter lim="800000"/>
            <a:headEnd/>
            <a:tailEnd/>
          </a:ln>
        </p:spPr>
        <p:txBody>
          <a:bodyPr wrap="none">
            <a:spAutoFit/>
          </a:bodyPr>
          <a:lstStyle/>
          <a:p>
            <a:pPr algn="ctr"/>
            <a:r>
              <a:rPr lang="de-DE" sz="1600"/>
              <a:t>8</a:t>
            </a:r>
          </a:p>
        </p:txBody>
      </p:sp>
      <p:sp>
        <p:nvSpPr>
          <p:cNvPr id="401447" name="Text Box 40"/>
          <p:cNvSpPr txBox="1">
            <a:spLocks noChangeArrowheads="1"/>
          </p:cNvSpPr>
          <p:nvPr/>
        </p:nvSpPr>
        <p:spPr bwMode="auto">
          <a:xfrm>
            <a:off x="5470525" y="3902075"/>
            <a:ext cx="409575" cy="336550"/>
          </a:xfrm>
          <a:prstGeom prst="rect">
            <a:avLst/>
          </a:prstGeom>
          <a:noFill/>
          <a:ln w="9525">
            <a:noFill/>
            <a:miter lim="800000"/>
            <a:headEnd/>
            <a:tailEnd/>
          </a:ln>
        </p:spPr>
        <p:txBody>
          <a:bodyPr wrap="none">
            <a:spAutoFit/>
          </a:bodyPr>
          <a:lstStyle/>
          <a:p>
            <a:pPr algn="ctr"/>
            <a:r>
              <a:rPr lang="de-DE" sz="1600"/>
              <a:t>16</a:t>
            </a:r>
          </a:p>
        </p:txBody>
      </p:sp>
      <p:sp>
        <p:nvSpPr>
          <p:cNvPr id="401448" name="Text Box 41"/>
          <p:cNvSpPr txBox="1">
            <a:spLocks noChangeArrowheads="1"/>
          </p:cNvSpPr>
          <p:nvPr/>
        </p:nvSpPr>
        <p:spPr bwMode="auto">
          <a:xfrm>
            <a:off x="6384925" y="3902075"/>
            <a:ext cx="893763" cy="336550"/>
          </a:xfrm>
          <a:prstGeom prst="rect">
            <a:avLst/>
          </a:prstGeom>
          <a:noFill/>
          <a:ln w="9525">
            <a:noFill/>
            <a:miter lim="800000"/>
            <a:headEnd/>
            <a:tailEnd/>
          </a:ln>
        </p:spPr>
        <p:txBody>
          <a:bodyPr wrap="none">
            <a:spAutoFit/>
          </a:bodyPr>
          <a:lstStyle/>
          <a:p>
            <a:pPr algn="ctr"/>
            <a:r>
              <a:rPr lang="de-DE" sz="1600"/>
              <a:t>variable</a:t>
            </a:r>
          </a:p>
        </p:txBody>
      </p:sp>
      <p:sp>
        <p:nvSpPr>
          <p:cNvPr id="401449" name="Text Box 42"/>
          <p:cNvSpPr txBox="1">
            <a:spLocks noChangeArrowheads="1"/>
          </p:cNvSpPr>
          <p:nvPr/>
        </p:nvSpPr>
        <p:spPr bwMode="auto">
          <a:xfrm>
            <a:off x="7816850" y="3886200"/>
            <a:ext cx="500063" cy="336550"/>
          </a:xfrm>
          <a:prstGeom prst="rect">
            <a:avLst/>
          </a:prstGeom>
          <a:noFill/>
          <a:ln w="9525">
            <a:noFill/>
            <a:miter lim="800000"/>
            <a:headEnd/>
            <a:tailEnd/>
          </a:ln>
        </p:spPr>
        <p:txBody>
          <a:bodyPr wrap="none">
            <a:spAutoFit/>
          </a:bodyPr>
          <a:lstStyle/>
          <a:p>
            <a:pPr algn="ctr"/>
            <a:r>
              <a:rPr lang="de-DE" sz="1600"/>
              <a:t>bits</a:t>
            </a:r>
          </a:p>
        </p:txBody>
      </p:sp>
      <p:sp>
        <p:nvSpPr>
          <p:cNvPr id="401450" name="Rectangle 43"/>
          <p:cNvSpPr>
            <a:spLocks noChangeArrowheads="1"/>
          </p:cNvSpPr>
          <p:nvPr/>
        </p:nvSpPr>
        <p:spPr bwMode="auto">
          <a:xfrm>
            <a:off x="4632325" y="4206875"/>
            <a:ext cx="685800" cy="381000"/>
          </a:xfrm>
          <a:prstGeom prst="rect">
            <a:avLst/>
          </a:prstGeom>
          <a:solidFill>
            <a:srgbClr val="A6C1F8"/>
          </a:solidFill>
          <a:ln w="9525">
            <a:solidFill>
              <a:schemeClr val="tx1"/>
            </a:solidFill>
            <a:miter lim="800000"/>
            <a:headEnd/>
            <a:tailEnd/>
          </a:ln>
        </p:spPr>
        <p:txBody>
          <a:bodyPr wrap="none" anchor="ctr"/>
          <a:lstStyle/>
          <a:p>
            <a:pPr algn="ctr"/>
            <a:r>
              <a:rPr lang="de-DE" sz="1600"/>
              <a:t>length</a:t>
            </a:r>
          </a:p>
        </p:txBody>
      </p:sp>
      <p:sp>
        <p:nvSpPr>
          <p:cNvPr id="401451" name="Text Box 44"/>
          <p:cNvSpPr txBox="1">
            <a:spLocks noChangeArrowheads="1"/>
          </p:cNvSpPr>
          <p:nvPr/>
        </p:nvSpPr>
        <p:spPr bwMode="auto">
          <a:xfrm>
            <a:off x="4784725" y="3902075"/>
            <a:ext cx="409575" cy="336550"/>
          </a:xfrm>
          <a:prstGeom prst="rect">
            <a:avLst/>
          </a:prstGeom>
          <a:noFill/>
          <a:ln w="9525">
            <a:noFill/>
            <a:miter lim="800000"/>
            <a:headEnd/>
            <a:tailEnd/>
          </a:ln>
        </p:spPr>
        <p:txBody>
          <a:bodyPr wrap="none">
            <a:spAutoFit/>
          </a:bodyPr>
          <a:lstStyle/>
          <a:p>
            <a:pPr algn="ctr"/>
            <a:r>
              <a:rPr lang="de-DE" sz="1600"/>
              <a:t>16</a:t>
            </a:r>
          </a:p>
        </p:txBody>
      </p:sp>
      <p:sp>
        <p:nvSpPr>
          <p:cNvPr id="401452" name="AutoShape 45"/>
          <p:cNvSpPr>
            <a:spLocks/>
          </p:cNvSpPr>
          <p:nvPr/>
        </p:nvSpPr>
        <p:spPr bwMode="auto">
          <a:xfrm rot="-5400000">
            <a:off x="3291682" y="2931319"/>
            <a:ext cx="304800" cy="5183187"/>
          </a:xfrm>
          <a:prstGeom prst="leftBrace">
            <a:avLst>
              <a:gd name="adj1" fmla="val 141710"/>
              <a:gd name="adj2" fmla="val 50000"/>
            </a:avLst>
          </a:prstGeom>
          <a:noFill/>
          <a:ln w="9525">
            <a:solidFill>
              <a:schemeClr val="tx1"/>
            </a:solidFill>
            <a:round/>
            <a:headEnd/>
            <a:tailEnd/>
          </a:ln>
        </p:spPr>
        <p:txBody>
          <a:bodyPr wrap="none" anchor="ctr"/>
          <a:lstStyle/>
          <a:p>
            <a:pPr algn="ctr"/>
            <a:endParaRPr lang="en-US" sz="1600"/>
          </a:p>
        </p:txBody>
      </p:sp>
      <p:sp>
        <p:nvSpPr>
          <p:cNvPr id="401453" name="Text Box 46"/>
          <p:cNvSpPr txBox="1">
            <a:spLocks noChangeArrowheads="1"/>
          </p:cNvSpPr>
          <p:nvPr/>
        </p:nvSpPr>
        <p:spPr bwMode="auto">
          <a:xfrm>
            <a:off x="3155950" y="5684838"/>
            <a:ext cx="685800" cy="336550"/>
          </a:xfrm>
          <a:prstGeom prst="rect">
            <a:avLst/>
          </a:prstGeom>
          <a:noFill/>
          <a:ln w="9525">
            <a:noFill/>
            <a:miter lim="800000"/>
            <a:headEnd/>
            <a:tailEnd/>
          </a:ln>
        </p:spPr>
        <p:txBody>
          <a:bodyPr wrap="none">
            <a:spAutoFit/>
          </a:bodyPr>
          <a:lstStyle/>
          <a:p>
            <a:pPr algn="ctr"/>
            <a:r>
              <a:rPr lang="de-DE" sz="1600"/>
              <a:t>96 µs</a:t>
            </a:r>
          </a:p>
        </p:txBody>
      </p:sp>
      <p:sp>
        <p:nvSpPr>
          <p:cNvPr id="401454" name="AutoShape 47"/>
          <p:cNvSpPr>
            <a:spLocks/>
          </p:cNvSpPr>
          <p:nvPr/>
        </p:nvSpPr>
        <p:spPr bwMode="auto">
          <a:xfrm rot="-5400000">
            <a:off x="6747669" y="4685506"/>
            <a:ext cx="304800" cy="1728788"/>
          </a:xfrm>
          <a:prstGeom prst="leftBrace">
            <a:avLst>
              <a:gd name="adj1" fmla="val 47266"/>
              <a:gd name="adj2" fmla="val 50000"/>
            </a:avLst>
          </a:prstGeom>
          <a:noFill/>
          <a:ln w="9525">
            <a:solidFill>
              <a:schemeClr val="tx1"/>
            </a:solidFill>
            <a:round/>
            <a:headEnd/>
            <a:tailEnd/>
          </a:ln>
        </p:spPr>
        <p:txBody>
          <a:bodyPr wrap="none" anchor="ctr"/>
          <a:lstStyle/>
          <a:p>
            <a:pPr algn="ctr"/>
            <a:endParaRPr lang="en-US" sz="1600"/>
          </a:p>
        </p:txBody>
      </p:sp>
      <p:sp>
        <p:nvSpPr>
          <p:cNvPr id="401455" name="Text Box 48"/>
          <p:cNvSpPr txBox="1">
            <a:spLocks noChangeArrowheads="1"/>
          </p:cNvSpPr>
          <p:nvPr/>
        </p:nvSpPr>
        <p:spPr bwMode="auto">
          <a:xfrm>
            <a:off x="5938838" y="5684838"/>
            <a:ext cx="1814512" cy="336550"/>
          </a:xfrm>
          <a:prstGeom prst="rect">
            <a:avLst/>
          </a:prstGeom>
          <a:noFill/>
          <a:ln w="9525">
            <a:noFill/>
            <a:miter lim="800000"/>
            <a:headEnd/>
            <a:tailEnd/>
          </a:ln>
        </p:spPr>
        <p:txBody>
          <a:bodyPr wrap="none">
            <a:spAutoFit/>
          </a:bodyPr>
          <a:lstStyle/>
          <a:p>
            <a:pPr algn="ctr"/>
            <a:r>
              <a:rPr lang="de-DE" sz="1600"/>
              <a:t>2, 5.5 or 11 Mbit/s</a:t>
            </a:r>
          </a:p>
        </p:txBody>
      </p:sp>
      <p:sp>
        <p:nvSpPr>
          <p:cNvPr id="401456" name="Text Box 49"/>
          <p:cNvSpPr txBox="1">
            <a:spLocks noChangeArrowheads="1"/>
          </p:cNvSpPr>
          <p:nvPr/>
        </p:nvSpPr>
        <p:spPr bwMode="auto">
          <a:xfrm>
            <a:off x="563563" y="1100138"/>
            <a:ext cx="2474912" cy="336550"/>
          </a:xfrm>
          <a:prstGeom prst="rect">
            <a:avLst/>
          </a:prstGeom>
          <a:noFill/>
          <a:ln w="9525">
            <a:noFill/>
            <a:miter lim="800000"/>
            <a:headEnd/>
            <a:tailEnd/>
          </a:ln>
        </p:spPr>
        <p:txBody>
          <a:bodyPr wrap="none">
            <a:spAutoFit/>
          </a:bodyPr>
          <a:lstStyle/>
          <a:p>
            <a:pPr algn="ctr"/>
            <a:r>
              <a:rPr lang="de-DE" sz="1600"/>
              <a:t>Long PLCP PPDU format</a:t>
            </a:r>
          </a:p>
        </p:txBody>
      </p:sp>
      <p:sp>
        <p:nvSpPr>
          <p:cNvPr id="401457" name="Text Box 50"/>
          <p:cNvSpPr txBox="1">
            <a:spLocks noChangeArrowheads="1"/>
          </p:cNvSpPr>
          <p:nvPr/>
        </p:nvSpPr>
        <p:spPr bwMode="auto">
          <a:xfrm>
            <a:off x="534988" y="3548063"/>
            <a:ext cx="3413125" cy="336550"/>
          </a:xfrm>
          <a:prstGeom prst="rect">
            <a:avLst/>
          </a:prstGeom>
          <a:noFill/>
          <a:ln w="9525">
            <a:noFill/>
            <a:miter lim="800000"/>
            <a:headEnd/>
            <a:tailEnd/>
          </a:ln>
        </p:spPr>
        <p:txBody>
          <a:bodyPr wrap="none">
            <a:spAutoFit/>
          </a:bodyPr>
          <a:lstStyle/>
          <a:p>
            <a:pPr algn="ctr"/>
            <a:r>
              <a:rPr lang="de-DE" sz="1600"/>
              <a:t>Short PLCP PPDU format (optional)</a:t>
            </a: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2"/>
          <p:cNvSpPr>
            <a:spLocks noGrp="1" noChangeArrowheads="1"/>
          </p:cNvSpPr>
          <p:nvPr>
            <p:ph type="title"/>
          </p:nvPr>
        </p:nvSpPr>
        <p:spPr/>
        <p:txBody>
          <a:bodyPr/>
          <a:lstStyle/>
          <a:p>
            <a:pPr eaLnBrk="1" hangingPunct="1"/>
            <a:r>
              <a:rPr lang="de-DE" smtClean="0"/>
              <a:t>Channel selection (non-overlapping)</a:t>
            </a:r>
          </a:p>
        </p:txBody>
      </p:sp>
      <p:sp>
        <p:nvSpPr>
          <p:cNvPr id="403458" name="Line 3"/>
          <p:cNvSpPr>
            <a:spLocks noChangeShapeType="1"/>
          </p:cNvSpPr>
          <p:nvPr/>
        </p:nvSpPr>
        <p:spPr bwMode="auto">
          <a:xfrm>
            <a:off x="971550" y="2565400"/>
            <a:ext cx="6913563" cy="22225"/>
          </a:xfrm>
          <a:prstGeom prst="line">
            <a:avLst/>
          </a:prstGeom>
          <a:noFill/>
          <a:ln w="9525">
            <a:solidFill>
              <a:schemeClr val="tx1"/>
            </a:solidFill>
            <a:round/>
            <a:headEnd/>
            <a:tailEnd type="triangle" w="med" len="med"/>
          </a:ln>
        </p:spPr>
        <p:txBody>
          <a:bodyPr wrap="none" anchor="ctr"/>
          <a:lstStyle/>
          <a:p>
            <a:endParaRPr lang="en-US"/>
          </a:p>
        </p:txBody>
      </p:sp>
      <p:sp>
        <p:nvSpPr>
          <p:cNvPr id="403459" name="Line 4"/>
          <p:cNvSpPr>
            <a:spLocks noChangeShapeType="1"/>
          </p:cNvSpPr>
          <p:nvPr/>
        </p:nvSpPr>
        <p:spPr bwMode="auto">
          <a:xfrm flipV="1">
            <a:off x="971550" y="1292225"/>
            <a:ext cx="0" cy="1295400"/>
          </a:xfrm>
          <a:prstGeom prst="line">
            <a:avLst/>
          </a:prstGeom>
          <a:noFill/>
          <a:ln w="9525">
            <a:solidFill>
              <a:schemeClr val="tx1"/>
            </a:solidFill>
            <a:round/>
            <a:headEnd/>
            <a:tailEnd type="triangle" w="med" len="med"/>
          </a:ln>
        </p:spPr>
        <p:txBody>
          <a:bodyPr wrap="none" anchor="ctr"/>
          <a:lstStyle/>
          <a:p>
            <a:endParaRPr lang="en-US"/>
          </a:p>
        </p:txBody>
      </p:sp>
      <p:sp>
        <p:nvSpPr>
          <p:cNvPr id="403460" name="Arc 5"/>
          <p:cNvSpPr>
            <a:spLocks/>
          </p:cNvSpPr>
          <p:nvPr/>
        </p:nvSpPr>
        <p:spPr bwMode="auto">
          <a:xfrm rot="-5400000">
            <a:off x="1664494" y="1318419"/>
            <a:ext cx="630238" cy="1873250"/>
          </a:xfrm>
          <a:custGeom>
            <a:avLst/>
            <a:gdLst>
              <a:gd name="T0" fmla="*/ 389510 w 22078"/>
              <a:gd name="T1" fmla="*/ 0 h 43200"/>
              <a:gd name="T2" fmla="*/ 0 w 22078"/>
              <a:gd name="T3" fmla="*/ 81218952 h 43200"/>
              <a:gd name="T4" fmla="*/ 389510 w 22078"/>
              <a:gd name="T5" fmla="*/ 40614181 h 43200"/>
              <a:gd name="T6" fmla="*/ 0 60000 65536"/>
              <a:gd name="T7" fmla="*/ 0 60000 65536"/>
              <a:gd name="T8" fmla="*/ 0 60000 65536"/>
              <a:gd name="T9" fmla="*/ 0 w 22078"/>
              <a:gd name="T10" fmla="*/ 0 h 43200"/>
              <a:gd name="T11" fmla="*/ 22078 w 22078"/>
              <a:gd name="T12" fmla="*/ 43200 h 43200"/>
            </a:gdLst>
            <a:ahLst/>
            <a:cxnLst>
              <a:cxn ang="T6">
                <a:pos x="T0" y="T1"/>
              </a:cxn>
              <a:cxn ang="T7">
                <a:pos x="T2" y="T3"/>
              </a:cxn>
              <a:cxn ang="T8">
                <a:pos x="T4" y="T5"/>
              </a:cxn>
            </a:cxnLst>
            <a:rect l="T9" t="T10" r="T11" b="T12"/>
            <a:pathLst>
              <a:path w="22078" h="43200" fill="none" extrusionOk="0">
                <a:moveTo>
                  <a:pt x="477" y="0"/>
                </a:moveTo>
                <a:cubicBezTo>
                  <a:pt x="12407" y="0"/>
                  <a:pt x="22078" y="9670"/>
                  <a:pt x="22078" y="21600"/>
                </a:cubicBezTo>
                <a:cubicBezTo>
                  <a:pt x="22078" y="33529"/>
                  <a:pt x="12407" y="43200"/>
                  <a:pt x="478" y="43200"/>
                </a:cubicBezTo>
                <a:cubicBezTo>
                  <a:pt x="318" y="43200"/>
                  <a:pt x="159" y="43198"/>
                  <a:pt x="0" y="43194"/>
                </a:cubicBezTo>
              </a:path>
              <a:path w="22078" h="43200" stroke="0" extrusionOk="0">
                <a:moveTo>
                  <a:pt x="477" y="0"/>
                </a:moveTo>
                <a:cubicBezTo>
                  <a:pt x="12407" y="0"/>
                  <a:pt x="22078" y="9670"/>
                  <a:pt x="22078" y="21600"/>
                </a:cubicBezTo>
                <a:cubicBezTo>
                  <a:pt x="22078" y="33529"/>
                  <a:pt x="12407" y="43200"/>
                  <a:pt x="478" y="43200"/>
                </a:cubicBezTo>
                <a:cubicBezTo>
                  <a:pt x="318" y="43200"/>
                  <a:pt x="159" y="43198"/>
                  <a:pt x="0" y="43194"/>
                </a:cubicBezTo>
                <a:lnTo>
                  <a:pt x="478" y="21600"/>
                </a:lnTo>
                <a:close/>
              </a:path>
            </a:pathLst>
          </a:custGeom>
          <a:noFill/>
          <a:ln w="9525">
            <a:solidFill>
              <a:schemeClr val="tx1"/>
            </a:solidFill>
            <a:round/>
            <a:headEnd/>
            <a:tailEnd/>
          </a:ln>
        </p:spPr>
        <p:txBody>
          <a:bodyPr wrap="none" anchor="ctr"/>
          <a:lstStyle/>
          <a:p>
            <a:pPr algn="ctr"/>
            <a:endParaRPr lang="en-US" sz="1600"/>
          </a:p>
        </p:txBody>
      </p:sp>
      <p:sp>
        <p:nvSpPr>
          <p:cNvPr id="403461" name="Text Box 6"/>
          <p:cNvSpPr txBox="1">
            <a:spLocks noChangeArrowheads="1"/>
          </p:cNvSpPr>
          <p:nvPr/>
        </p:nvSpPr>
        <p:spPr bwMode="auto">
          <a:xfrm>
            <a:off x="611188" y="2659063"/>
            <a:ext cx="635000" cy="336550"/>
          </a:xfrm>
          <a:prstGeom prst="rect">
            <a:avLst/>
          </a:prstGeom>
          <a:noFill/>
          <a:ln w="9525">
            <a:noFill/>
            <a:miter lim="800000"/>
            <a:headEnd/>
            <a:tailEnd/>
          </a:ln>
        </p:spPr>
        <p:txBody>
          <a:bodyPr wrap="none">
            <a:spAutoFit/>
          </a:bodyPr>
          <a:lstStyle/>
          <a:p>
            <a:pPr algn="ctr"/>
            <a:r>
              <a:rPr lang="de-DE" sz="1600"/>
              <a:t>2400</a:t>
            </a:r>
          </a:p>
        </p:txBody>
      </p:sp>
      <p:sp>
        <p:nvSpPr>
          <p:cNvPr id="403462" name="Text Box 7"/>
          <p:cNvSpPr txBox="1">
            <a:spLocks noChangeArrowheads="1"/>
          </p:cNvSpPr>
          <p:nvPr/>
        </p:nvSpPr>
        <p:spPr bwMode="auto">
          <a:xfrm>
            <a:off x="7596188" y="2947988"/>
            <a:ext cx="715962" cy="336550"/>
          </a:xfrm>
          <a:prstGeom prst="rect">
            <a:avLst/>
          </a:prstGeom>
          <a:noFill/>
          <a:ln w="9525">
            <a:noFill/>
            <a:miter lim="800000"/>
            <a:headEnd/>
            <a:tailEnd/>
          </a:ln>
        </p:spPr>
        <p:txBody>
          <a:bodyPr wrap="none">
            <a:spAutoFit/>
          </a:bodyPr>
          <a:lstStyle/>
          <a:p>
            <a:pPr algn="ctr"/>
            <a:r>
              <a:rPr lang="de-DE" sz="1600"/>
              <a:t>[MHz]</a:t>
            </a:r>
          </a:p>
        </p:txBody>
      </p:sp>
      <p:sp>
        <p:nvSpPr>
          <p:cNvPr id="403463" name="Line 8"/>
          <p:cNvSpPr>
            <a:spLocks noChangeShapeType="1"/>
          </p:cNvSpPr>
          <p:nvPr/>
        </p:nvSpPr>
        <p:spPr bwMode="auto">
          <a:xfrm>
            <a:off x="1979613" y="2516188"/>
            <a:ext cx="0" cy="144462"/>
          </a:xfrm>
          <a:prstGeom prst="line">
            <a:avLst/>
          </a:prstGeom>
          <a:noFill/>
          <a:ln w="9525">
            <a:solidFill>
              <a:schemeClr val="tx1"/>
            </a:solidFill>
            <a:round/>
            <a:headEnd/>
            <a:tailEnd/>
          </a:ln>
        </p:spPr>
        <p:txBody>
          <a:bodyPr wrap="none" anchor="ctr"/>
          <a:lstStyle/>
          <a:p>
            <a:endParaRPr lang="en-US"/>
          </a:p>
        </p:txBody>
      </p:sp>
      <p:sp>
        <p:nvSpPr>
          <p:cNvPr id="403464" name="Text Box 9"/>
          <p:cNvSpPr txBox="1">
            <a:spLocks noChangeArrowheads="1"/>
          </p:cNvSpPr>
          <p:nvPr/>
        </p:nvSpPr>
        <p:spPr bwMode="auto">
          <a:xfrm>
            <a:off x="1633538" y="2659063"/>
            <a:ext cx="635000" cy="336550"/>
          </a:xfrm>
          <a:prstGeom prst="rect">
            <a:avLst/>
          </a:prstGeom>
          <a:noFill/>
          <a:ln w="9525">
            <a:noFill/>
            <a:miter lim="800000"/>
            <a:headEnd/>
            <a:tailEnd/>
          </a:ln>
        </p:spPr>
        <p:txBody>
          <a:bodyPr wrap="none">
            <a:spAutoFit/>
          </a:bodyPr>
          <a:lstStyle/>
          <a:p>
            <a:pPr algn="ctr"/>
            <a:r>
              <a:rPr lang="de-DE" sz="1600"/>
              <a:t>2412</a:t>
            </a:r>
          </a:p>
        </p:txBody>
      </p:sp>
      <p:sp>
        <p:nvSpPr>
          <p:cNvPr id="403465" name="Line 10"/>
          <p:cNvSpPr>
            <a:spLocks noChangeShapeType="1"/>
          </p:cNvSpPr>
          <p:nvPr/>
        </p:nvSpPr>
        <p:spPr bwMode="auto">
          <a:xfrm>
            <a:off x="971550" y="2516188"/>
            <a:ext cx="0" cy="144462"/>
          </a:xfrm>
          <a:prstGeom prst="line">
            <a:avLst/>
          </a:prstGeom>
          <a:noFill/>
          <a:ln w="9525">
            <a:solidFill>
              <a:schemeClr val="tx1"/>
            </a:solidFill>
            <a:round/>
            <a:headEnd/>
            <a:tailEnd/>
          </a:ln>
        </p:spPr>
        <p:txBody>
          <a:bodyPr wrap="none" anchor="ctr"/>
          <a:lstStyle/>
          <a:p>
            <a:endParaRPr lang="en-US"/>
          </a:p>
        </p:txBody>
      </p:sp>
      <p:sp>
        <p:nvSpPr>
          <p:cNvPr id="403466" name="Text Box 11"/>
          <p:cNvSpPr txBox="1">
            <a:spLocks noChangeArrowheads="1"/>
          </p:cNvSpPr>
          <p:nvPr/>
        </p:nvSpPr>
        <p:spPr bwMode="auto">
          <a:xfrm>
            <a:off x="7019925" y="2659063"/>
            <a:ext cx="804863" cy="336550"/>
          </a:xfrm>
          <a:prstGeom prst="rect">
            <a:avLst/>
          </a:prstGeom>
          <a:noFill/>
          <a:ln w="9525">
            <a:noFill/>
            <a:miter lim="800000"/>
            <a:headEnd/>
            <a:tailEnd/>
          </a:ln>
        </p:spPr>
        <p:txBody>
          <a:bodyPr wrap="none">
            <a:spAutoFit/>
          </a:bodyPr>
          <a:lstStyle/>
          <a:p>
            <a:pPr algn="ctr"/>
            <a:r>
              <a:rPr lang="de-DE" sz="1600"/>
              <a:t>2483.5</a:t>
            </a:r>
          </a:p>
        </p:txBody>
      </p:sp>
      <p:sp>
        <p:nvSpPr>
          <p:cNvPr id="403467" name="Line 12"/>
          <p:cNvSpPr>
            <a:spLocks noChangeShapeType="1"/>
          </p:cNvSpPr>
          <p:nvPr/>
        </p:nvSpPr>
        <p:spPr bwMode="auto">
          <a:xfrm>
            <a:off x="7451725" y="2516188"/>
            <a:ext cx="0" cy="144462"/>
          </a:xfrm>
          <a:prstGeom prst="line">
            <a:avLst/>
          </a:prstGeom>
          <a:noFill/>
          <a:ln w="9525">
            <a:solidFill>
              <a:schemeClr val="tx1"/>
            </a:solidFill>
            <a:round/>
            <a:headEnd/>
            <a:tailEnd/>
          </a:ln>
        </p:spPr>
        <p:txBody>
          <a:bodyPr wrap="none" anchor="ctr"/>
          <a:lstStyle/>
          <a:p>
            <a:endParaRPr lang="en-US"/>
          </a:p>
        </p:txBody>
      </p:sp>
      <p:sp>
        <p:nvSpPr>
          <p:cNvPr id="403468" name="Arc 13"/>
          <p:cNvSpPr>
            <a:spLocks/>
          </p:cNvSpPr>
          <p:nvPr/>
        </p:nvSpPr>
        <p:spPr bwMode="auto">
          <a:xfrm rot="-5400000">
            <a:off x="3890963" y="1325562"/>
            <a:ext cx="642938" cy="1871663"/>
          </a:xfrm>
          <a:custGeom>
            <a:avLst/>
            <a:gdLst>
              <a:gd name="T0" fmla="*/ 405367 w 22078"/>
              <a:gd name="T1" fmla="*/ 0 h 43200"/>
              <a:gd name="T2" fmla="*/ 0 w 22078"/>
              <a:gd name="T3" fmla="*/ 81081387 h 43200"/>
              <a:gd name="T4" fmla="*/ 405367 w 22078"/>
              <a:gd name="T5" fmla="*/ 40545416 h 43200"/>
              <a:gd name="T6" fmla="*/ 0 60000 65536"/>
              <a:gd name="T7" fmla="*/ 0 60000 65536"/>
              <a:gd name="T8" fmla="*/ 0 60000 65536"/>
              <a:gd name="T9" fmla="*/ 0 w 22078"/>
              <a:gd name="T10" fmla="*/ 0 h 43200"/>
              <a:gd name="T11" fmla="*/ 22078 w 22078"/>
              <a:gd name="T12" fmla="*/ 43200 h 43200"/>
            </a:gdLst>
            <a:ahLst/>
            <a:cxnLst>
              <a:cxn ang="T6">
                <a:pos x="T0" y="T1"/>
              </a:cxn>
              <a:cxn ang="T7">
                <a:pos x="T2" y="T3"/>
              </a:cxn>
              <a:cxn ang="T8">
                <a:pos x="T4" y="T5"/>
              </a:cxn>
            </a:cxnLst>
            <a:rect l="T9" t="T10" r="T11" b="T12"/>
            <a:pathLst>
              <a:path w="22078" h="43200" fill="none" extrusionOk="0">
                <a:moveTo>
                  <a:pt x="477" y="0"/>
                </a:moveTo>
                <a:cubicBezTo>
                  <a:pt x="12407" y="0"/>
                  <a:pt x="22078" y="9670"/>
                  <a:pt x="22078" y="21600"/>
                </a:cubicBezTo>
                <a:cubicBezTo>
                  <a:pt x="22078" y="33529"/>
                  <a:pt x="12407" y="43200"/>
                  <a:pt x="478" y="43200"/>
                </a:cubicBezTo>
                <a:cubicBezTo>
                  <a:pt x="318" y="43200"/>
                  <a:pt x="159" y="43198"/>
                  <a:pt x="0" y="43194"/>
                </a:cubicBezTo>
              </a:path>
              <a:path w="22078" h="43200" stroke="0" extrusionOk="0">
                <a:moveTo>
                  <a:pt x="477" y="0"/>
                </a:moveTo>
                <a:cubicBezTo>
                  <a:pt x="12407" y="0"/>
                  <a:pt x="22078" y="9670"/>
                  <a:pt x="22078" y="21600"/>
                </a:cubicBezTo>
                <a:cubicBezTo>
                  <a:pt x="22078" y="33529"/>
                  <a:pt x="12407" y="43200"/>
                  <a:pt x="478" y="43200"/>
                </a:cubicBezTo>
                <a:cubicBezTo>
                  <a:pt x="318" y="43200"/>
                  <a:pt x="159" y="43198"/>
                  <a:pt x="0" y="43194"/>
                </a:cubicBezTo>
                <a:lnTo>
                  <a:pt x="478" y="21600"/>
                </a:lnTo>
                <a:close/>
              </a:path>
            </a:pathLst>
          </a:custGeom>
          <a:noFill/>
          <a:ln w="9525">
            <a:solidFill>
              <a:schemeClr val="tx1"/>
            </a:solidFill>
            <a:round/>
            <a:headEnd/>
            <a:tailEnd/>
          </a:ln>
        </p:spPr>
        <p:txBody>
          <a:bodyPr wrap="none" anchor="ctr"/>
          <a:lstStyle/>
          <a:p>
            <a:pPr algn="ctr"/>
            <a:endParaRPr lang="en-US" sz="1600"/>
          </a:p>
        </p:txBody>
      </p:sp>
      <p:sp>
        <p:nvSpPr>
          <p:cNvPr id="403469" name="Line 14"/>
          <p:cNvSpPr>
            <a:spLocks noChangeShapeType="1"/>
          </p:cNvSpPr>
          <p:nvPr/>
        </p:nvSpPr>
        <p:spPr bwMode="auto">
          <a:xfrm>
            <a:off x="4211638" y="2516188"/>
            <a:ext cx="0" cy="144462"/>
          </a:xfrm>
          <a:prstGeom prst="line">
            <a:avLst/>
          </a:prstGeom>
          <a:noFill/>
          <a:ln w="9525">
            <a:solidFill>
              <a:schemeClr val="tx1"/>
            </a:solidFill>
            <a:round/>
            <a:headEnd/>
            <a:tailEnd/>
          </a:ln>
        </p:spPr>
        <p:txBody>
          <a:bodyPr wrap="none" anchor="ctr"/>
          <a:lstStyle/>
          <a:p>
            <a:endParaRPr lang="en-US"/>
          </a:p>
        </p:txBody>
      </p:sp>
      <p:sp>
        <p:nvSpPr>
          <p:cNvPr id="403470" name="Text Box 15"/>
          <p:cNvSpPr txBox="1">
            <a:spLocks noChangeArrowheads="1"/>
          </p:cNvSpPr>
          <p:nvPr/>
        </p:nvSpPr>
        <p:spPr bwMode="auto">
          <a:xfrm>
            <a:off x="3865563" y="2659063"/>
            <a:ext cx="635000" cy="336550"/>
          </a:xfrm>
          <a:prstGeom prst="rect">
            <a:avLst/>
          </a:prstGeom>
          <a:noFill/>
          <a:ln w="9525">
            <a:noFill/>
            <a:miter lim="800000"/>
            <a:headEnd/>
            <a:tailEnd/>
          </a:ln>
        </p:spPr>
        <p:txBody>
          <a:bodyPr wrap="none">
            <a:spAutoFit/>
          </a:bodyPr>
          <a:lstStyle/>
          <a:p>
            <a:pPr algn="ctr"/>
            <a:r>
              <a:rPr lang="de-DE" sz="1600"/>
              <a:t>2442</a:t>
            </a:r>
          </a:p>
        </p:txBody>
      </p:sp>
      <p:sp>
        <p:nvSpPr>
          <p:cNvPr id="403471" name="Arc 16"/>
          <p:cNvSpPr>
            <a:spLocks/>
          </p:cNvSpPr>
          <p:nvPr/>
        </p:nvSpPr>
        <p:spPr bwMode="auto">
          <a:xfrm rot="-5400000">
            <a:off x="6116638" y="1331912"/>
            <a:ext cx="655638" cy="1871663"/>
          </a:xfrm>
          <a:custGeom>
            <a:avLst/>
            <a:gdLst>
              <a:gd name="T0" fmla="*/ 421541 w 22078"/>
              <a:gd name="T1" fmla="*/ 0 h 43200"/>
              <a:gd name="T2" fmla="*/ 0 w 22078"/>
              <a:gd name="T3" fmla="*/ 81081387 h 43200"/>
              <a:gd name="T4" fmla="*/ 421541 w 22078"/>
              <a:gd name="T5" fmla="*/ 40545416 h 43200"/>
              <a:gd name="T6" fmla="*/ 0 60000 65536"/>
              <a:gd name="T7" fmla="*/ 0 60000 65536"/>
              <a:gd name="T8" fmla="*/ 0 60000 65536"/>
              <a:gd name="T9" fmla="*/ 0 w 22078"/>
              <a:gd name="T10" fmla="*/ 0 h 43200"/>
              <a:gd name="T11" fmla="*/ 22078 w 22078"/>
              <a:gd name="T12" fmla="*/ 43200 h 43200"/>
            </a:gdLst>
            <a:ahLst/>
            <a:cxnLst>
              <a:cxn ang="T6">
                <a:pos x="T0" y="T1"/>
              </a:cxn>
              <a:cxn ang="T7">
                <a:pos x="T2" y="T3"/>
              </a:cxn>
              <a:cxn ang="T8">
                <a:pos x="T4" y="T5"/>
              </a:cxn>
            </a:cxnLst>
            <a:rect l="T9" t="T10" r="T11" b="T12"/>
            <a:pathLst>
              <a:path w="22078" h="43200" fill="none" extrusionOk="0">
                <a:moveTo>
                  <a:pt x="477" y="0"/>
                </a:moveTo>
                <a:cubicBezTo>
                  <a:pt x="12407" y="0"/>
                  <a:pt x="22078" y="9670"/>
                  <a:pt x="22078" y="21600"/>
                </a:cubicBezTo>
                <a:cubicBezTo>
                  <a:pt x="22078" y="33529"/>
                  <a:pt x="12407" y="43200"/>
                  <a:pt x="478" y="43200"/>
                </a:cubicBezTo>
                <a:cubicBezTo>
                  <a:pt x="318" y="43200"/>
                  <a:pt x="159" y="43198"/>
                  <a:pt x="0" y="43194"/>
                </a:cubicBezTo>
              </a:path>
              <a:path w="22078" h="43200" stroke="0" extrusionOk="0">
                <a:moveTo>
                  <a:pt x="477" y="0"/>
                </a:moveTo>
                <a:cubicBezTo>
                  <a:pt x="12407" y="0"/>
                  <a:pt x="22078" y="9670"/>
                  <a:pt x="22078" y="21600"/>
                </a:cubicBezTo>
                <a:cubicBezTo>
                  <a:pt x="22078" y="33529"/>
                  <a:pt x="12407" y="43200"/>
                  <a:pt x="478" y="43200"/>
                </a:cubicBezTo>
                <a:cubicBezTo>
                  <a:pt x="318" y="43200"/>
                  <a:pt x="159" y="43198"/>
                  <a:pt x="0" y="43194"/>
                </a:cubicBezTo>
                <a:lnTo>
                  <a:pt x="478" y="21600"/>
                </a:lnTo>
                <a:close/>
              </a:path>
            </a:pathLst>
          </a:custGeom>
          <a:noFill/>
          <a:ln w="9525">
            <a:solidFill>
              <a:schemeClr val="tx1"/>
            </a:solidFill>
            <a:round/>
            <a:headEnd/>
            <a:tailEnd/>
          </a:ln>
        </p:spPr>
        <p:txBody>
          <a:bodyPr wrap="none" anchor="ctr"/>
          <a:lstStyle/>
          <a:p>
            <a:pPr algn="ctr"/>
            <a:endParaRPr lang="en-US" sz="1600"/>
          </a:p>
        </p:txBody>
      </p:sp>
      <p:sp>
        <p:nvSpPr>
          <p:cNvPr id="403472" name="Line 17"/>
          <p:cNvSpPr>
            <a:spLocks noChangeShapeType="1"/>
          </p:cNvSpPr>
          <p:nvPr/>
        </p:nvSpPr>
        <p:spPr bwMode="auto">
          <a:xfrm>
            <a:off x="6443663" y="2516188"/>
            <a:ext cx="0" cy="144462"/>
          </a:xfrm>
          <a:prstGeom prst="line">
            <a:avLst/>
          </a:prstGeom>
          <a:noFill/>
          <a:ln w="9525">
            <a:solidFill>
              <a:schemeClr val="tx1"/>
            </a:solidFill>
            <a:round/>
            <a:headEnd/>
            <a:tailEnd/>
          </a:ln>
        </p:spPr>
        <p:txBody>
          <a:bodyPr wrap="none" anchor="ctr"/>
          <a:lstStyle/>
          <a:p>
            <a:endParaRPr lang="en-US"/>
          </a:p>
        </p:txBody>
      </p:sp>
      <p:sp>
        <p:nvSpPr>
          <p:cNvPr id="403473" name="Text Box 18"/>
          <p:cNvSpPr txBox="1">
            <a:spLocks noChangeArrowheads="1"/>
          </p:cNvSpPr>
          <p:nvPr/>
        </p:nvSpPr>
        <p:spPr bwMode="auto">
          <a:xfrm>
            <a:off x="6097588" y="2659063"/>
            <a:ext cx="635000" cy="336550"/>
          </a:xfrm>
          <a:prstGeom prst="rect">
            <a:avLst/>
          </a:prstGeom>
          <a:noFill/>
          <a:ln w="9525">
            <a:noFill/>
            <a:miter lim="800000"/>
            <a:headEnd/>
            <a:tailEnd/>
          </a:ln>
        </p:spPr>
        <p:txBody>
          <a:bodyPr wrap="none">
            <a:spAutoFit/>
          </a:bodyPr>
          <a:lstStyle/>
          <a:p>
            <a:pPr algn="ctr"/>
            <a:r>
              <a:rPr lang="de-DE" sz="1600"/>
              <a:t>2472</a:t>
            </a:r>
          </a:p>
        </p:txBody>
      </p:sp>
      <p:sp>
        <p:nvSpPr>
          <p:cNvPr id="403474" name="Text Box 19"/>
          <p:cNvSpPr txBox="1">
            <a:spLocks noChangeArrowheads="1"/>
          </p:cNvSpPr>
          <p:nvPr/>
        </p:nvSpPr>
        <p:spPr bwMode="auto">
          <a:xfrm>
            <a:off x="1547813" y="1579563"/>
            <a:ext cx="1063625" cy="336550"/>
          </a:xfrm>
          <a:prstGeom prst="rect">
            <a:avLst/>
          </a:prstGeom>
          <a:noFill/>
          <a:ln w="9525">
            <a:noFill/>
            <a:miter lim="800000"/>
            <a:headEnd/>
            <a:tailEnd/>
          </a:ln>
        </p:spPr>
        <p:txBody>
          <a:bodyPr wrap="none">
            <a:spAutoFit/>
          </a:bodyPr>
          <a:lstStyle/>
          <a:p>
            <a:pPr algn="ctr"/>
            <a:r>
              <a:rPr lang="de-DE" sz="1600"/>
              <a:t>channel 1</a:t>
            </a:r>
          </a:p>
        </p:txBody>
      </p:sp>
      <p:sp>
        <p:nvSpPr>
          <p:cNvPr id="403475" name="Text Box 20"/>
          <p:cNvSpPr txBox="1">
            <a:spLocks noChangeArrowheads="1"/>
          </p:cNvSpPr>
          <p:nvPr/>
        </p:nvSpPr>
        <p:spPr bwMode="auto">
          <a:xfrm>
            <a:off x="3635375" y="1579563"/>
            <a:ext cx="1063625" cy="336550"/>
          </a:xfrm>
          <a:prstGeom prst="rect">
            <a:avLst/>
          </a:prstGeom>
          <a:noFill/>
          <a:ln w="9525">
            <a:noFill/>
            <a:miter lim="800000"/>
            <a:headEnd/>
            <a:tailEnd/>
          </a:ln>
        </p:spPr>
        <p:txBody>
          <a:bodyPr wrap="none">
            <a:spAutoFit/>
          </a:bodyPr>
          <a:lstStyle/>
          <a:p>
            <a:pPr algn="ctr"/>
            <a:r>
              <a:rPr lang="de-DE" sz="1600"/>
              <a:t>channel 7</a:t>
            </a:r>
          </a:p>
        </p:txBody>
      </p:sp>
      <p:sp>
        <p:nvSpPr>
          <p:cNvPr id="403476" name="Text Box 21"/>
          <p:cNvSpPr txBox="1">
            <a:spLocks noChangeArrowheads="1"/>
          </p:cNvSpPr>
          <p:nvPr/>
        </p:nvSpPr>
        <p:spPr bwMode="auto">
          <a:xfrm>
            <a:off x="5867400" y="1579563"/>
            <a:ext cx="1176338" cy="336550"/>
          </a:xfrm>
          <a:prstGeom prst="rect">
            <a:avLst/>
          </a:prstGeom>
          <a:noFill/>
          <a:ln w="9525">
            <a:noFill/>
            <a:miter lim="800000"/>
            <a:headEnd/>
            <a:tailEnd/>
          </a:ln>
        </p:spPr>
        <p:txBody>
          <a:bodyPr wrap="none">
            <a:spAutoFit/>
          </a:bodyPr>
          <a:lstStyle/>
          <a:p>
            <a:pPr algn="ctr"/>
            <a:r>
              <a:rPr lang="de-DE" sz="1600"/>
              <a:t>channel 13</a:t>
            </a:r>
          </a:p>
        </p:txBody>
      </p:sp>
      <p:sp>
        <p:nvSpPr>
          <p:cNvPr id="403477" name="Text Box 22"/>
          <p:cNvSpPr txBox="1">
            <a:spLocks noChangeArrowheads="1"/>
          </p:cNvSpPr>
          <p:nvPr/>
        </p:nvSpPr>
        <p:spPr bwMode="auto">
          <a:xfrm>
            <a:off x="611188" y="931863"/>
            <a:ext cx="1482725" cy="336550"/>
          </a:xfrm>
          <a:prstGeom prst="rect">
            <a:avLst/>
          </a:prstGeom>
          <a:noFill/>
          <a:ln w="9525">
            <a:noFill/>
            <a:miter lim="800000"/>
            <a:headEnd/>
            <a:tailEnd/>
          </a:ln>
        </p:spPr>
        <p:txBody>
          <a:bodyPr wrap="none">
            <a:spAutoFit/>
          </a:bodyPr>
          <a:lstStyle/>
          <a:p>
            <a:pPr algn="ctr"/>
            <a:r>
              <a:rPr lang="de-DE" sz="1600"/>
              <a:t>Europe (ETSI)</a:t>
            </a:r>
          </a:p>
        </p:txBody>
      </p:sp>
      <p:sp>
        <p:nvSpPr>
          <p:cNvPr id="403478" name="Text Box 23"/>
          <p:cNvSpPr txBox="1">
            <a:spLocks noChangeArrowheads="1"/>
          </p:cNvSpPr>
          <p:nvPr/>
        </p:nvSpPr>
        <p:spPr bwMode="auto">
          <a:xfrm>
            <a:off x="611188" y="3235325"/>
            <a:ext cx="2238375" cy="336550"/>
          </a:xfrm>
          <a:prstGeom prst="rect">
            <a:avLst/>
          </a:prstGeom>
          <a:noFill/>
          <a:ln w="9525">
            <a:noFill/>
            <a:miter lim="800000"/>
            <a:headEnd/>
            <a:tailEnd/>
          </a:ln>
        </p:spPr>
        <p:txBody>
          <a:bodyPr wrap="none">
            <a:spAutoFit/>
          </a:bodyPr>
          <a:lstStyle/>
          <a:p>
            <a:pPr algn="ctr"/>
            <a:r>
              <a:rPr lang="de-DE" sz="1600"/>
              <a:t>US (FCC)/Canada (IC)</a:t>
            </a:r>
          </a:p>
        </p:txBody>
      </p:sp>
      <p:sp>
        <p:nvSpPr>
          <p:cNvPr id="403479" name="Line 24"/>
          <p:cNvSpPr>
            <a:spLocks noChangeShapeType="1"/>
          </p:cNvSpPr>
          <p:nvPr/>
        </p:nvSpPr>
        <p:spPr bwMode="auto">
          <a:xfrm>
            <a:off x="971550" y="4964113"/>
            <a:ext cx="6913563" cy="0"/>
          </a:xfrm>
          <a:prstGeom prst="line">
            <a:avLst/>
          </a:prstGeom>
          <a:noFill/>
          <a:ln w="9525">
            <a:solidFill>
              <a:schemeClr val="tx1"/>
            </a:solidFill>
            <a:round/>
            <a:headEnd/>
            <a:tailEnd type="triangle" w="med" len="med"/>
          </a:ln>
        </p:spPr>
        <p:txBody>
          <a:bodyPr wrap="none" anchor="ctr"/>
          <a:lstStyle/>
          <a:p>
            <a:endParaRPr lang="en-US"/>
          </a:p>
        </p:txBody>
      </p:sp>
      <p:sp>
        <p:nvSpPr>
          <p:cNvPr id="403480" name="Line 25"/>
          <p:cNvSpPr>
            <a:spLocks noChangeShapeType="1"/>
          </p:cNvSpPr>
          <p:nvPr/>
        </p:nvSpPr>
        <p:spPr bwMode="auto">
          <a:xfrm flipV="1">
            <a:off x="971550" y="3668713"/>
            <a:ext cx="0" cy="1295400"/>
          </a:xfrm>
          <a:prstGeom prst="line">
            <a:avLst/>
          </a:prstGeom>
          <a:noFill/>
          <a:ln w="9525">
            <a:solidFill>
              <a:schemeClr val="tx1"/>
            </a:solidFill>
            <a:round/>
            <a:headEnd/>
            <a:tailEnd type="triangle" w="med" len="med"/>
          </a:ln>
        </p:spPr>
        <p:txBody>
          <a:bodyPr wrap="none" anchor="ctr"/>
          <a:lstStyle/>
          <a:p>
            <a:endParaRPr lang="en-US"/>
          </a:p>
        </p:txBody>
      </p:sp>
      <p:sp>
        <p:nvSpPr>
          <p:cNvPr id="403481" name="Arc 26"/>
          <p:cNvSpPr>
            <a:spLocks/>
          </p:cNvSpPr>
          <p:nvPr/>
        </p:nvSpPr>
        <p:spPr bwMode="auto">
          <a:xfrm rot="-5400000">
            <a:off x="1650207" y="3709194"/>
            <a:ext cx="658812" cy="1873250"/>
          </a:xfrm>
          <a:custGeom>
            <a:avLst/>
            <a:gdLst>
              <a:gd name="T0" fmla="*/ 425641 w 22078"/>
              <a:gd name="T1" fmla="*/ 0 h 43200"/>
              <a:gd name="T2" fmla="*/ 0 w 22078"/>
              <a:gd name="T3" fmla="*/ 81218952 h 43200"/>
              <a:gd name="T4" fmla="*/ 425641 w 22078"/>
              <a:gd name="T5" fmla="*/ 40614181 h 43200"/>
              <a:gd name="T6" fmla="*/ 0 60000 65536"/>
              <a:gd name="T7" fmla="*/ 0 60000 65536"/>
              <a:gd name="T8" fmla="*/ 0 60000 65536"/>
              <a:gd name="T9" fmla="*/ 0 w 22078"/>
              <a:gd name="T10" fmla="*/ 0 h 43200"/>
              <a:gd name="T11" fmla="*/ 22078 w 22078"/>
              <a:gd name="T12" fmla="*/ 43200 h 43200"/>
            </a:gdLst>
            <a:ahLst/>
            <a:cxnLst>
              <a:cxn ang="T6">
                <a:pos x="T0" y="T1"/>
              </a:cxn>
              <a:cxn ang="T7">
                <a:pos x="T2" y="T3"/>
              </a:cxn>
              <a:cxn ang="T8">
                <a:pos x="T4" y="T5"/>
              </a:cxn>
            </a:cxnLst>
            <a:rect l="T9" t="T10" r="T11" b="T12"/>
            <a:pathLst>
              <a:path w="22078" h="43200" fill="none" extrusionOk="0">
                <a:moveTo>
                  <a:pt x="477" y="0"/>
                </a:moveTo>
                <a:cubicBezTo>
                  <a:pt x="12407" y="0"/>
                  <a:pt x="22078" y="9670"/>
                  <a:pt x="22078" y="21600"/>
                </a:cubicBezTo>
                <a:cubicBezTo>
                  <a:pt x="22078" y="33529"/>
                  <a:pt x="12407" y="43200"/>
                  <a:pt x="478" y="43200"/>
                </a:cubicBezTo>
                <a:cubicBezTo>
                  <a:pt x="318" y="43200"/>
                  <a:pt x="159" y="43198"/>
                  <a:pt x="0" y="43194"/>
                </a:cubicBezTo>
              </a:path>
              <a:path w="22078" h="43200" stroke="0" extrusionOk="0">
                <a:moveTo>
                  <a:pt x="477" y="0"/>
                </a:moveTo>
                <a:cubicBezTo>
                  <a:pt x="12407" y="0"/>
                  <a:pt x="22078" y="9670"/>
                  <a:pt x="22078" y="21600"/>
                </a:cubicBezTo>
                <a:cubicBezTo>
                  <a:pt x="22078" y="33529"/>
                  <a:pt x="12407" y="43200"/>
                  <a:pt x="478" y="43200"/>
                </a:cubicBezTo>
                <a:cubicBezTo>
                  <a:pt x="318" y="43200"/>
                  <a:pt x="159" y="43198"/>
                  <a:pt x="0" y="43194"/>
                </a:cubicBezTo>
                <a:lnTo>
                  <a:pt x="478" y="21600"/>
                </a:lnTo>
                <a:close/>
              </a:path>
            </a:pathLst>
          </a:custGeom>
          <a:noFill/>
          <a:ln w="9525">
            <a:solidFill>
              <a:schemeClr val="tx1"/>
            </a:solidFill>
            <a:round/>
            <a:headEnd/>
            <a:tailEnd/>
          </a:ln>
        </p:spPr>
        <p:txBody>
          <a:bodyPr wrap="none" anchor="ctr"/>
          <a:lstStyle/>
          <a:p>
            <a:pPr algn="ctr"/>
            <a:endParaRPr lang="en-US" sz="1600"/>
          </a:p>
        </p:txBody>
      </p:sp>
      <p:sp>
        <p:nvSpPr>
          <p:cNvPr id="403482" name="Text Box 27"/>
          <p:cNvSpPr txBox="1">
            <a:spLocks noChangeArrowheads="1"/>
          </p:cNvSpPr>
          <p:nvPr/>
        </p:nvSpPr>
        <p:spPr bwMode="auto">
          <a:xfrm>
            <a:off x="684213" y="5035550"/>
            <a:ext cx="635000" cy="336550"/>
          </a:xfrm>
          <a:prstGeom prst="rect">
            <a:avLst/>
          </a:prstGeom>
          <a:noFill/>
          <a:ln w="9525">
            <a:noFill/>
            <a:miter lim="800000"/>
            <a:headEnd/>
            <a:tailEnd/>
          </a:ln>
        </p:spPr>
        <p:txBody>
          <a:bodyPr wrap="none">
            <a:spAutoFit/>
          </a:bodyPr>
          <a:lstStyle/>
          <a:p>
            <a:pPr algn="ctr"/>
            <a:r>
              <a:rPr lang="de-DE" sz="1600"/>
              <a:t>2400</a:t>
            </a:r>
          </a:p>
        </p:txBody>
      </p:sp>
      <p:sp>
        <p:nvSpPr>
          <p:cNvPr id="403483" name="Text Box 28"/>
          <p:cNvSpPr txBox="1">
            <a:spLocks noChangeArrowheads="1"/>
          </p:cNvSpPr>
          <p:nvPr/>
        </p:nvSpPr>
        <p:spPr bwMode="auto">
          <a:xfrm>
            <a:off x="7596188" y="5324475"/>
            <a:ext cx="715962" cy="336550"/>
          </a:xfrm>
          <a:prstGeom prst="rect">
            <a:avLst/>
          </a:prstGeom>
          <a:noFill/>
          <a:ln w="9525">
            <a:noFill/>
            <a:miter lim="800000"/>
            <a:headEnd/>
            <a:tailEnd/>
          </a:ln>
        </p:spPr>
        <p:txBody>
          <a:bodyPr wrap="none">
            <a:spAutoFit/>
          </a:bodyPr>
          <a:lstStyle/>
          <a:p>
            <a:pPr algn="ctr"/>
            <a:r>
              <a:rPr lang="de-DE" sz="1600"/>
              <a:t>[MHz]</a:t>
            </a:r>
          </a:p>
        </p:txBody>
      </p:sp>
      <p:sp>
        <p:nvSpPr>
          <p:cNvPr id="403484" name="Line 29"/>
          <p:cNvSpPr>
            <a:spLocks noChangeShapeType="1"/>
          </p:cNvSpPr>
          <p:nvPr/>
        </p:nvSpPr>
        <p:spPr bwMode="auto">
          <a:xfrm>
            <a:off x="1979613" y="4892675"/>
            <a:ext cx="0" cy="144463"/>
          </a:xfrm>
          <a:prstGeom prst="line">
            <a:avLst/>
          </a:prstGeom>
          <a:noFill/>
          <a:ln w="9525">
            <a:solidFill>
              <a:schemeClr val="tx1"/>
            </a:solidFill>
            <a:round/>
            <a:headEnd/>
            <a:tailEnd/>
          </a:ln>
        </p:spPr>
        <p:txBody>
          <a:bodyPr wrap="none" anchor="ctr"/>
          <a:lstStyle/>
          <a:p>
            <a:endParaRPr lang="en-US"/>
          </a:p>
        </p:txBody>
      </p:sp>
      <p:sp>
        <p:nvSpPr>
          <p:cNvPr id="403485" name="Text Box 30"/>
          <p:cNvSpPr txBox="1">
            <a:spLocks noChangeArrowheads="1"/>
          </p:cNvSpPr>
          <p:nvPr/>
        </p:nvSpPr>
        <p:spPr bwMode="auto">
          <a:xfrm>
            <a:off x="1633538" y="5035550"/>
            <a:ext cx="635000" cy="336550"/>
          </a:xfrm>
          <a:prstGeom prst="rect">
            <a:avLst/>
          </a:prstGeom>
          <a:noFill/>
          <a:ln w="9525">
            <a:noFill/>
            <a:miter lim="800000"/>
            <a:headEnd/>
            <a:tailEnd/>
          </a:ln>
        </p:spPr>
        <p:txBody>
          <a:bodyPr wrap="none">
            <a:spAutoFit/>
          </a:bodyPr>
          <a:lstStyle/>
          <a:p>
            <a:pPr algn="ctr"/>
            <a:r>
              <a:rPr lang="de-DE" sz="1600"/>
              <a:t>2412</a:t>
            </a:r>
          </a:p>
        </p:txBody>
      </p:sp>
      <p:sp>
        <p:nvSpPr>
          <p:cNvPr id="403486" name="Line 31"/>
          <p:cNvSpPr>
            <a:spLocks noChangeShapeType="1"/>
          </p:cNvSpPr>
          <p:nvPr/>
        </p:nvSpPr>
        <p:spPr bwMode="auto">
          <a:xfrm>
            <a:off x="971550" y="4892675"/>
            <a:ext cx="0" cy="144463"/>
          </a:xfrm>
          <a:prstGeom prst="line">
            <a:avLst/>
          </a:prstGeom>
          <a:noFill/>
          <a:ln w="9525">
            <a:solidFill>
              <a:schemeClr val="tx1"/>
            </a:solidFill>
            <a:round/>
            <a:headEnd/>
            <a:tailEnd/>
          </a:ln>
        </p:spPr>
        <p:txBody>
          <a:bodyPr wrap="none" anchor="ctr"/>
          <a:lstStyle/>
          <a:p>
            <a:endParaRPr lang="en-US"/>
          </a:p>
        </p:txBody>
      </p:sp>
      <p:sp>
        <p:nvSpPr>
          <p:cNvPr id="403487" name="Text Box 32"/>
          <p:cNvSpPr txBox="1">
            <a:spLocks noChangeArrowheads="1"/>
          </p:cNvSpPr>
          <p:nvPr/>
        </p:nvSpPr>
        <p:spPr bwMode="auto">
          <a:xfrm>
            <a:off x="7019925" y="5035550"/>
            <a:ext cx="804863" cy="336550"/>
          </a:xfrm>
          <a:prstGeom prst="rect">
            <a:avLst/>
          </a:prstGeom>
          <a:noFill/>
          <a:ln w="9525">
            <a:noFill/>
            <a:miter lim="800000"/>
            <a:headEnd/>
            <a:tailEnd/>
          </a:ln>
        </p:spPr>
        <p:txBody>
          <a:bodyPr wrap="none">
            <a:spAutoFit/>
          </a:bodyPr>
          <a:lstStyle/>
          <a:p>
            <a:pPr algn="ctr"/>
            <a:r>
              <a:rPr lang="de-DE" sz="1600"/>
              <a:t>2483.5</a:t>
            </a:r>
          </a:p>
        </p:txBody>
      </p:sp>
      <p:sp>
        <p:nvSpPr>
          <p:cNvPr id="403488" name="Line 33"/>
          <p:cNvSpPr>
            <a:spLocks noChangeShapeType="1"/>
          </p:cNvSpPr>
          <p:nvPr/>
        </p:nvSpPr>
        <p:spPr bwMode="auto">
          <a:xfrm>
            <a:off x="7451725" y="4892675"/>
            <a:ext cx="0" cy="144463"/>
          </a:xfrm>
          <a:prstGeom prst="line">
            <a:avLst/>
          </a:prstGeom>
          <a:noFill/>
          <a:ln w="9525">
            <a:solidFill>
              <a:schemeClr val="tx1"/>
            </a:solidFill>
            <a:round/>
            <a:headEnd/>
            <a:tailEnd/>
          </a:ln>
        </p:spPr>
        <p:txBody>
          <a:bodyPr wrap="none" anchor="ctr"/>
          <a:lstStyle/>
          <a:p>
            <a:endParaRPr lang="en-US"/>
          </a:p>
        </p:txBody>
      </p:sp>
      <p:sp>
        <p:nvSpPr>
          <p:cNvPr id="403489" name="Arc 34"/>
          <p:cNvSpPr>
            <a:spLocks/>
          </p:cNvSpPr>
          <p:nvPr/>
        </p:nvSpPr>
        <p:spPr bwMode="auto">
          <a:xfrm rot="-5400000">
            <a:off x="3663950" y="3711576"/>
            <a:ext cx="661987" cy="1871662"/>
          </a:xfrm>
          <a:custGeom>
            <a:avLst/>
            <a:gdLst>
              <a:gd name="T0" fmla="*/ 429731 w 22078"/>
              <a:gd name="T1" fmla="*/ 0 h 43200"/>
              <a:gd name="T2" fmla="*/ 0 w 22078"/>
              <a:gd name="T3" fmla="*/ 81081300 h 43200"/>
              <a:gd name="T4" fmla="*/ 429731 w 22078"/>
              <a:gd name="T5" fmla="*/ 40545351 h 43200"/>
              <a:gd name="T6" fmla="*/ 0 60000 65536"/>
              <a:gd name="T7" fmla="*/ 0 60000 65536"/>
              <a:gd name="T8" fmla="*/ 0 60000 65536"/>
              <a:gd name="T9" fmla="*/ 0 w 22078"/>
              <a:gd name="T10" fmla="*/ 0 h 43200"/>
              <a:gd name="T11" fmla="*/ 22078 w 22078"/>
              <a:gd name="T12" fmla="*/ 43200 h 43200"/>
            </a:gdLst>
            <a:ahLst/>
            <a:cxnLst>
              <a:cxn ang="T6">
                <a:pos x="T0" y="T1"/>
              </a:cxn>
              <a:cxn ang="T7">
                <a:pos x="T2" y="T3"/>
              </a:cxn>
              <a:cxn ang="T8">
                <a:pos x="T4" y="T5"/>
              </a:cxn>
            </a:cxnLst>
            <a:rect l="T9" t="T10" r="T11" b="T12"/>
            <a:pathLst>
              <a:path w="22078" h="43200" fill="none" extrusionOk="0">
                <a:moveTo>
                  <a:pt x="477" y="0"/>
                </a:moveTo>
                <a:cubicBezTo>
                  <a:pt x="12407" y="0"/>
                  <a:pt x="22078" y="9670"/>
                  <a:pt x="22078" y="21600"/>
                </a:cubicBezTo>
                <a:cubicBezTo>
                  <a:pt x="22078" y="33529"/>
                  <a:pt x="12407" y="43200"/>
                  <a:pt x="478" y="43200"/>
                </a:cubicBezTo>
                <a:cubicBezTo>
                  <a:pt x="318" y="43200"/>
                  <a:pt x="159" y="43198"/>
                  <a:pt x="0" y="43194"/>
                </a:cubicBezTo>
              </a:path>
              <a:path w="22078" h="43200" stroke="0" extrusionOk="0">
                <a:moveTo>
                  <a:pt x="477" y="0"/>
                </a:moveTo>
                <a:cubicBezTo>
                  <a:pt x="12407" y="0"/>
                  <a:pt x="22078" y="9670"/>
                  <a:pt x="22078" y="21600"/>
                </a:cubicBezTo>
                <a:cubicBezTo>
                  <a:pt x="22078" y="33529"/>
                  <a:pt x="12407" y="43200"/>
                  <a:pt x="478" y="43200"/>
                </a:cubicBezTo>
                <a:cubicBezTo>
                  <a:pt x="318" y="43200"/>
                  <a:pt x="159" y="43198"/>
                  <a:pt x="0" y="43194"/>
                </a:cubicBezTo>
                <a:lnTo>
                  <a:pt x="478" y="21600"/>
                </a:lnTo>
                <a:close/>
              </a:path>
            </a:pathLst>
          </a:custGeom>
          <a:noFill/>
          <a:ln w="9525">
            <a:solidFill>
              <a:schemeClr val="tx1"/>
            </a:solidFill>
            <a:round/>
            <a:headEnd/>
            <a:tailEnd/>
          </a:ln>
        </p:spPr>
        <p:txBody>
          <a:bodyPr wrap="none" anchor="ctr"/>
          <a:lstStyle/>
          <a:p>
            <a:pPr algn="ctr"/>
            <a:endParaRPr lang="en-US" sz="1600"/>
          </a:p>
        </p:txBody>
      </p:sp>
      <p:sp>
        <p:nvSpPr>
          <p:cNvPr id="403490" name="Line 35"/>
          <p:cNvSpPr>
            <a:spLocks noChangeShapeType="1"/>
          </p:cNvSpPr>
          <p:nvPr/>
        </p:nvSpPr>
        <p:spPr bwMode="auto">
          <a:xfrm>
            <a:off x="3994150" y="4892675"/>
            <a:ext cx="0" cy="144463"/>
          </a:xfrm>
          <a:prstGeom prst="line">
            <a:avLst/>
          </a:prstGeom>
          <a:noFill/>
          <a:ln w="9525">
            <a:solidFill>
              <a:schemeClr val="tx1"/>
            </a:solidFill>
            <a:round/>
            <a:headEnd/>
            <a:tailEnd/>
          </a:ln>
        </p:spPr>
        <p:txBody>
          <a:bodyPr wrap="none" anchor="ctr"/>
          <a:lstStyle/>
          <a:p>
            <a:endParaRPr lang="en-US"/>
          </a:p>
        </p:txBody>
      </p:sp>
      <p:sp>
        <p:nvSpPr>
          <p:cNvPr id="403491" name="Text Box 36"/>
          <p:cNvSpPr txBox="1">
            <a:spLocks noChangeArrowheads="1"/>
          </p:cNvSpPr>
          <p:nvPr/>
        </p:nvSpPr>
        <p:spPr bwMode="auto">
          <a:xfrm>
            <a:off x="3648075" y="5035550"/>
            <a:ext cx="635000" cy="336550"/>
          </a:xfrm>
          <a:prstGeom prst="rect">
            <a:avLst/>
          </a:prstGeom>
          <a:noFill/>
          <a:ln w="9525">
            <a:noFill/>
            <a:miter lim="800000"/>
            <a:headEnd/>
            <a:tailEnd/>
          </a:ln>
        </p:spPr>
        <p:txBody>
          <a:bodyPr wrap="none">
            <a:spAutoFit/>
          </a:bodyPr>
          <a:lstStyle/>
          <a:p>
            <a:pPr algn="ctr"/>
            <a:r>
              <a:rPr lang="de-DE" sz="1600"/>
              <a:t>2437</a:t>
            </a:r>
          </a:p>
        </p:txBody>
      </p:sp>
      <p:sp>
        <p:nvSpPr>
          <p:cNvPr id="403492" name="Arc 37"/>
          <p:cNvSpPr>
            <a:spLocks/>
          </p:cNvSpPr>
          <p:nvPr/>
        </p:nvSpPr>
        <p:spPr bwMode="auto">
          <a:xfrm rot="-5400000">
            <a:off x="5687219" y="3712369"/>
            <a:ext cx="657225" cy="1871663"/>
          </a:xfrm>
          <a:custGeom>
            <a:avLst/>
            <a:gdLst>
              <a:gd name="T0" fmla="*/ 485887 w 22152"/>
              <a:gd name="T1" fmla="*/ 0 h 43200"/>
              <a:gd name="T2" fmla="*/ 0 w 22152"/>
              <a:gd name="T3" fmla="*/ 81077661 h 43200"/>
              <a:gd name="T4" fmla="*/ 485887 w 22152"/>
              <a:gd name="T5" fmla="*/ 40545416 h 43200"/>
              <a:gd name="T6" fmla="*/ 0 60000 65536"/>
              <a:gd name="T7" fmla="*/ 0 60000 65536"/>
              <a:gd name="T8" fmla="*/ 0 60000 65536"/>
              <a:gd name="T9" fmla="*/ 0 w 22152"/>
              <a:gd name="T10" fmla="*/ 0 h 43200"/>
              <a:gd name="T11" fmla="*/ 22152 w 22152"/>
              <a:gd name="T12" fmla="*/ 43200 h 43200"/>
            </a:gdLst>
            <a:ahLst/>
            <a:cxnLst>
              <a:cxn ang="T6">
                <a:pos x="T0" y="T1"/>
              </a:cxn>
              <a:cxn ang="T7">
                <a:pos x="T2" y="T3"/>
              </a:cxn>
              <a:cxn ang="T8">
                <a:pos x="T4" y="T5"/>
              </a:cxn>
            </a:cxnLst>
            <a:rect l="T9" t="T10" r="T11" b="T12"/>
            <a:pathLst>
              <a:path w="22152" h="43200" fill="none" extrusionOk="0">
                <a:moveTo>
                  <a:pt x="551" y="0"/>
                </a:moveTo>
                <a:cubicBezTo>
                  <a:pt x="12481" y="0"/>
                  <a:pt x="22152" y="9670"/>
                  <a:pt x="22152" y="21600"/>
                </a:cubicBezTo>
                <a:cubicBezTo>
                  <a:pt x="22152" y="33529"/>
                  <a:pt x="12481" y="43200"/>
                  <a:pt x="552" y="43200"/>
                </a:cubicBezTo>
                <a:cubicBezTo>
                  <a:pt x="367" y="43200"/>
                  <a:pt x="183" y="43197"/>
                  <a:pt x="0" y="43192"/>
                </a:cubicBezTo>
              </a:path>
              <a:path w="22152" h="43200" stroke="0" extrusionOk="0">
                <a:moveTo>
                  <a:pt x="551" y="0"/>
                </a:moveTo>
                <a:cubicBezTo>
                  <a:pt x="12481" y="0"/>
                  <a:pt x="22152" y="9670"/>
                  <a:pt x="22152" y="21600"/>
                </a:cubicBezTo>
                <a:cubicBezTo>
                  <a:pt x="22152" y="33529"/>
                  <a:pt x="12481" y="43200"/>
                  <a:pt x="552" y="43200"/>
                </a:cubicBezTo>
                <a:cubicBezTo>
                  <a:pt x="367" y="43200"/>
                  <a:pt x="183" y="43197"/>
                  <a:pt x="0" y="43192"/>
                </a:cubicBezTo>
                <a:lnTo>
                  <a:pt x="552" y="21600"/>
                </a:lnTo>
                <a:close/>
              </a:path>
            </a:pathLst>
          </a:custGeom>
          <a:noFill/>
          <a:ln w="9525">
            <a:solidFill>
              <a:schemeClr val="tx1"/>
            </a:solidFill>
            <a:round/>
            <a:headEnd/>
            <a:tailEnd/>
          </a:ln>
        </p:spPr>
        <p:txBody>
          <a:bodyPr wrap="none" anchor="ctr"/>
          <a:lstStyle/>
          <a:p>
            <a:pPr algn="ctr"/>
            <a:endParaRPr lang="en-US" sz="1600"/>
          </a:p>
        </p:txBody>
      </p:sp>
      <p:sp>
        <p:nvSpPr>
          <p:cNvPr id="403493" name="Line 38"/>
          <p:cNvSpPr>
            <a:spLocks noChangeShapeType="1"/>
          </p:cNvSpPr>
          <p:nvPr/>
        </p:nvSpPr>
        <p:spPr bwMode="auto">
          <a:xfrm>
            <a:off x="6011863" y="4892675"/>
            <a:ext cx="0" cy="144463"/>
          </a:xfrm>
          <a:prstGeom prst="line">
            <a:avLst/>
          </a:prstGeom>
          <a:noFill/>
          <a:ln w="9525">
            <a:solidFill>
              <a:schemeClr val="tx1"/>
            </a:solidFill>
            <a:round/>
            <a:headEnd/>
            <a:tailEnd/>
          </a:ln>
        </p:spPr>
        <p:txBody>
          <a:bodyPr wrap="none" anchor="ctr"/>
          <a:lstStyle/>
          <a:p>
            <a:endParaRPr lang="en-US"/>
          </a:p>
        </p:txBody>
      </p:sp>
      <p:sp>
        <p:nvSpPr>
          <p:cNvPr id="403494" name="Text Box 39"/>
          <p:cNvSpPr txBox="1">
            <a:spLocks noChangeArrowheads="1"/>
          </p:cNvSpPr>
          <p:nvPr/>
        </p:nvSpPr>
        <p:spPr bwMode="auto">
          <a:xfrm>
            <a:off x="5665788" y="5035550"/>
            <a:ext cx="635000" cy="336550"/>
          </a:xfrm>
          <a:prstGeom prst="rect">
            <a:avLst/>
          </a:prstGeom>
          <a:noFill/>
          <a:ln w="9525">
            <a:noFill/>
            <a:miter lim="800000"/>
            <a:headEnd/>
            <a:tailEnd/>
          </a:ln>
        </p:spPr>
        <p:txBody>
          <a:bodyPr wrap="none">
            <a:spAutoFit/>
          </a:bodyPr>
          <a:lstStyle/>
          <a:p>
            <a:pPr algn="ctr"/>
            <a:r>
              <a:rPr lang="de-DE" sz="1600"/>
              <a:t>2462</a:t>
            </a:r>
          </a:p>
        </p:txBody>
      </p:sp>
      <p:sp>
        <p:nvSpPr>
          <p:cNvPr id="403495" name="Text Box 40"/>
          <p:cNvSpPr txBox="1">
            <a:spLocks noChangeArrowheads="1"/>
          </p:cNvSpPr>
          <p:nvPr/>
        </p:nvSpPr>
        <p:spPr bwMode="auto">
          <a:xfrm>
            <a:off x="1547813" y="3956050"/>
            <a:ext cx="1063625" cy="336550"/>
          </a:xfrm>
          <a:prstGeom prst="rect">
            <a:avLst/>
          </a:prstGeom>
          <a:noFill/>
          <a:ln w="9525">
            <a:noFill/>
            <a:miter lim="800000"/>
            <a:headEnd/>
            <a:tailEnd/>
          </a:ln>
        </p:spPr>
        <p:txBody>
          <a:bodyPr wrap="none">
            <a:spAutoFit/>
          </a:bodyPr>
          <a:lstStyle/>
          <a:p>
            <a:pPr algn="ctr"/>
            <a:r>
              <a:rPr lang="de-DE" sz="1600"/>
              <a:t>channel 1</a:t>
            </a:r>
          </a:p>
        </p:txBody>
      </p:sp>
      <p:sp>
        <p:nvSpPr>
          <p:cNvPr id="403496" name="Text Box 41"/>
          <p:cNvSpPr txBox="1">
            <a:spLocks noChangeArrowheads="1"/>
          </p:cNvSpPr>
          <p:nvPr/>
        </p:nvSpPr>
        <p:spPr bwMode="auto">
          <a:xfrm>
            <a:off x="3417888" y="3956050"/>
            <a:ext cx="1063625" cy="336550"/>
          </a:xfrm>
          <a:prstGeom prst="rect">
            <a:avLst/>
          </a:prstGeom>
          <a:noFill/>
          <a:ln w="9525">
            <a:noFill/>
            <a:miter lim="800000"/>
            <a:headEnd/>
            <a:tailEnd/>
          </a:ln>
        </p:spPr>
        <p:txBody>
          <a:bodyPr wrap="none">
            <a:spAutoFit/>
          </a:bodyPr>
          <a:lstStyle/>
          <a:p>
            <a:pPr algn="ctr"/>
            <a:r>
              <a:rPr lang="de-DE" sz="1600"/>
              <a:t>channel 6</a:t>
            </a:r>
          </a:p>
        </p:txBody>
      </p:sp>
      <p:sp>
        <p:nvSpPr>
          <p:cNvPr id="403497" name="Text Box 42"/>
          <p:cNvSpPr txBox="1">
            <a:spLocks noChangeArrowheads="1"/>
          </p:cNvSpPr>
          <p:nvPr/>
        </p:nvSpPr>
        <p:spPr bwMode="auto">
          <a:xfrm>
            <a:off x="5435600" y="3956050"/>
            <a:ext cx="1176338" cy="336550"/>
          </a:xfrm>
          <a:prstGeom prst="rect">
            <a:avLst/>
          </a:prstGeom>
          <a:noFill/>
          <a:ln w="9525">
            <a:noFill/>
            <a:miter lim="800000"/>
            <a:headEnd/>
            <a:tailEnd/>
          </a:ln>
        </p:spPr>
        <p:txBody>
          <a:bodyPr wrap="none">
            <a:spAutoFit/>
          </a:bodyPr>
          <a:lstStyle/>
          <a:p>
            <a:pPr algn="ctr"/>
            <a:r>
              <a:rPr lang="de-DE" sz="1600"/>
              <a:t>channel 11</a:t>
            </a:r>
          </a:p>
        </p:txBody>
      </p:sp>
      <p:sp>
        <p:nvSpPr>
          <p:cNvPr id="403498" name="Line 43"/>
          <p:cNvSpPr>
            <a:spLocks noChangeShapeType="1"/>
          </p:cNvSpPr>
          <p:nvPr/>
        </p:nvSpPr>
        <p:spPr bwMode="auto">
          <a:xfrm>
            <a:off x="3276600" y="2997200"/>
            <a:ext cx="1871663"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403499" name="Text Box 44"/>
          <p:cNvSpPr txBox="1">
            <a:spLocks noChangeArrowheads="1"/>
          </p:cNvSpPr>
          <p:nvPr/>
        </p:nvSpPr>
        <p:spPr bwMode="auto">
          <a:xfrm>
            <a:off x="3759200" y="2997200"/>
            <a:ext cx="884238" cy="336550"/>
          </a:xfrm>
          <a:prstGeom prst="rect">
            <a:avLst/>
          </a:prstGeom>
          <a:noFill/>
          <a:ln w="9525">
            <a:noFill/>
            <a:miter lim="800000"/>
            <a:headEnd/>
            <a:tailEnd/>
          </a:ln>
        </p:spPr>
        <p:txBody>
          <a:bodyPr wrap="none">
            <a:spAutoFit/>
          </a:bodyPr>
          <a:lstStyle/>
          <a:p>
            <a:pPr algn="ctr"/>
            <a:r>
              <a:rPr lang="de-DE" sz="1600"/>
              <a:t>22 MHz</a:t>
            </a:r>
          </a:p>
        </p:txBody>
      </p:sp>
      <p:sp>
        <p:nvSpPr>
          <p:cNvPr id="403500" name="Line 45"/>
          <p:cNvSpPr>
            <a:spLocks noChangeShapeType="1"/>
          </p:cNvSpPr>
          <p:nvPr/>
        </p:nvSpPr>
        <p:spPr bwMode="auto">
          <a:xfrm>
            <a:off x="3059113" y="5373688"/>
            <a:ext cx="1871662"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403501" name="Text Box 46"/>
          <p:cNvSpPr txBox="1">
            <a:spLocks noChangeArrowheads="1"/>
          </p:cNvSpPr>
          <p:nvPr/>
        </p:nvSpPr>
        <p:spPr bwMode="auto">
          <a:xfrm>
            <a:off x="3543300" y="5373688"/>
            <a:ext cx="884238" cy="336550"/>
          </a:xfrm>
          <a:prstGeom prst="rect">
            <a:avLst/>
          </a:prstGeom>
          <a:noFill/>
          <a:ln w="9525">
            <a:noFill/>
            <a:miter lim="800000"/>
            <a:headEnd/>
            <a:tailEnd/>
          </a:ln>
        </p:spPr>
        <p:txBody>
          <a:bodyPr wrap="none">
            <a:spAutoFit/>
          </a:bodyPr>
          <a:lstStyle/>
          <a:p>
            <a:pPr algn="ctr"/>
            <a:r>
              <a:rPr lang="de-DE" sz="1600"/>
              <a:t>22 MHz</a:t>
            </a: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5" name="Rectangle 2"/>
          <p:cNvSpPr>
            <a:spLocks noGrp="1" noChangeArrowheads="1"/>
          </p:cNvSpPr>
          <p:nvPr>
            <p:ph type="title"/>
          </p:nvPr>
        </p:nvSpPr>
        <p:spPr/>
        <p:txBody>
          <a:bodyPr/>
          <a:lstStyle/>
          <a:p>
            <a:pPr eaLnBrk="1" hangingPunct="1"/>
            <a:r>
              <a:rPr lang="en-US" smtClean="0"/>
              <a:t>WLAN: IEEE 802.11a</a:t>
            </a:r>
          </a:p>
        </p:txBody>
      </p:sp>
      <p:sp>
        <p:nvSpPr>
          <p:cNvPr id="405506" name="Rectangle 3"/>
          <p:cNvSpPr>
            <a:spLocks noGrp="1" noChangeArrowheads="1"/>
          </p:cNvSpPr>
          <p:nvPr>
            <p:ph idx="1"/>
          </p:nvPr>
        </p:nvSpPr>
        <p:spPr/>
        <p:txBody>
          <a:bodyPr/>
          <a:lstStyle/>
          <a:p>
            <a:pPr eaLnBrk="1" hangingPunct="1">
              <a:lnSpc>
                <a:spcPct val="90000"/>
              </a:lnSpc>
            </a:pPr>
            <a:endParaRPr lang="en-US" sz="1800" smtClean="0"/>
          </a:p>
          <a:p>
            <a:pPr eaLnBrk="1" hangingPunct="1">
              <a:lnSpc>
                <a:spcPct val="90000"/>
              </a:lnSpc>
            </a:pPr>
            <a:r>
              <a:rPr lang="en-US" sz="1800" smtClean="0"/>
              <a:t>Data rate</a:t>
            </a:r>
          </a:p>
          <a:p>
            <a:pPr lvl="1" eaLnBrk="1" hangingPunct="1">
              <a:lnSpc>
                <a:spcPct val="90000"/>
              </a:lnSpc>
            </a:pPr>
            <a:r>
              <a:rPr lang="en-US" sz="1600" smtClean="0"/>
              <a:t>6, 9, 12, 18, 24, 36, 48, 54 Mbit/s, depending on SNR</a:t>
            </a:r>
          </a:p>
          <a:p>
            <a:pPr lvl="1" eaLnBrk="1" hangingPunct="1">
              <a:lnSpc>
                <a:spcPct val="90000"/>
              </a:lnSpc>
            </a:pPr>
            <a:r>
              <a:rPr lang="en-US" sz="1600" smtClean="0"/>
              <a:t>User throughput (1500 byte packets): 5.3 (6), 18 (24), 24 (36), 32 (54) </a:t>
            </a:r>
          </a:p>
          <a:p>
            <a:pPr lvl="1" eaLnBrk="1" hangingPunct="1">
              <a:lnSpc>
                <a:spcPct val="90000"/>
              </a:lnSpc>
            </a:pPr>
            <a:r>
              <a:rPr lang="en-US" sz="1600" smtClean="0"/>
              <a:t>6, 12, 24 Mbit/s mandatory</a:t>
            </a:r>
          </a:p>
          <a:p>
            <a:pPr eaLnBrk="1" hangingPunct="1">
              <a:lnSpc>
                <a:spcPct val="90000"/>
              </a:lnSpc>
            </a:pPr>
            <a:r>
              <a:rPr lang="en-US" sz="1800" smtClean="0"/>
              <a:t>Transmission range</a:t>
            </a:r>
          </a:p>
          <a:p>
            <a:pPr lvl="1" eaLnBrk="1" hangingPunct="1">
              <a:lnSpc>
                <a:spcPct val="90000"/>
              </a:lnSpc>
            </a:pPr>
            <a:r>
              <a:rPr lang="en-US" sz="1600" smtClean="0"/>
              <a:t>100m outdoor, 10m indoor: e.g., 54 Mbit/s up to 5 m, 48 up to 12 m, 36 up to 25 m, 24 up to 30m, 18 up to 40 m, 12 up to 60 m </a:t>
            </a:r>
          </a:p>
          <a:p>
            <a:pPr eaLnBrk="1" hangingPunct="1">
              <a:lnSpc>
                <a:spcPct val="90000"/>
              </a:lnSpc>
            </a:pPr>
            <a:r>
              <a:rPr lang="en-US" sz="1800" smtClean="0"/>
              <a:t>Frequency</a:t>
            </a:r>
          </a:p>
          <a:p>
            <a:pPr lvl="1" eaLnBrk="1" hangingPunct="1">
              <a:lnSpc>
                <a:spcPct val="90000"/>
              </a:lnSpc>
            </a:pPr>
            <a:r>
              <a:rPr lang="en-US" sz="1600" smtClean="0"/>
              <a:t>Free 5.15-5.25, 5.25-5.35, 5.725-5.825 GHz ISM-band</a:t>
            </a:r>
          </a:p>
          <a:p>
            <a:pPr eaLnBrk="1" hangingPunct="1">
              <a:lnSpc>
                <a:spcPct val="90000"/>
              </a:lnSpc>
            </a:pPr>
            <a:r>
              <a:rPr lang="en-US" sz="1800" smtClean="0"/>
              <a:t>Security</a:t>
            </a:r>
          </a:p>
          <a:p>
            <a:pPr lvl="1" eaLnBrk="1" hangingPunct="1">
              <a:lnSpc>
                <a:spcPct val="90000"/>
              </a:lnSpc>
            </a:pPr>
            <a:r>
              <a:rPr lang="en-US" sz="1600" smtClean="0"/>
              <a:t>Limited, WEP insecure, SSID</a:t>
            </a:r>
          </a:p>
          <a:p>
            <a:pPr eaLnBrk="1" hangingPunct="1">
              <a:lnSpc>
                <a:spcPct val="90000"/>
              </a:lnSpc>
            </a:pPr>
            <a:r>
              <a:rPr lang="en-US" sz="1800" smtClean="0"/>
              <a:t>Cost</a:t>
            </a:r>
          </a:p>
          <a:p>
            <a:pPr lvl="1" eaLnBrk="1" hangingPunct="1">
              <a:lnSpc>
                <a:spcPct val="90000"/>
              </a:lnSpc>
            </a:pPr>
            <a:r>
              <a:rPr lang="en-US" sz="1600" smtClean="0"/>
              <a:t>$50 adapter, $100 base station, dropping</a:t>
            </a:r>
          </a:p>
          <a:p>
            <a:pPr eaLnBrk="1" hangingPunct="1">
              <a:lnSpc>
                <a:spcPct val="90000"/>
              </a:lnSpc>
            </a:pPr>
            <a:r>
              <a:rPr lang="en-US" sz="1800" smtClean="0"/>
              <a:t>Availability</a:t>
            </a:r>
          </a:p>
          <a:p>
            <a:pPr lvl="1" eaLnBrk="1" hangingPunct="1">
              <a:lnSpc>
                <a:spcPct val="90000"/>
              </a:lnSpc>
            </a:pPr>
            <a:r>
              <a:rPr lang="en-US" sz="1600" smtClean="0"/>
              <a:t>Some products, some vendors</a:t>
            </a:r>
          </a:p>
          <a:p>
            <a:pPr lvl="1" eaLnBrk="1" hangingPunct="1">
              <a:lnSpc>
                <a:spcPct val="90000"/>
              </a:lnSpc>
            </a:pPr>
            <a:r>
              <a:rPr lang="en-US" sz="1600" smtClean="0"/>
              <a:t>Not really deployed in Europe (regulations!)</a:t>
            </a: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3" name="Rectangle 2"/>
          <p:cNvSpPr>
            <a:spLocks noGrp="1" noChangeArrowheads="1"/>
          </p:cNvSpPr>
          <p:nvPr>
            <p:ph type="title"/>
          </p:nvPr>
        </p:nvSpPr>
        <p:spPr/>
        <p:txBody>
          <a:bodyPr/>
          <a:lstStyle/>
          <a:p>
            <a:pPr eaLnBrk="1" hangingPunct="1"/>
            <a:r>
              <a:rPr lang="en-US" smtClean="0"/>
              <a:t>WLAN: IEEE 802.11a</a:t>
            </a:r>
          </a:p>
        </p:txBody>
      </p:sp>
      <p:sp>
        <p:nvSpPr>
          <p:cNvPr id="407554" name="Rectangle 4"/>
          <p:cNvSpPr>
            <a:spLocks noGrp="1" noChangeArrowheads="1"/>
          </p:cNvSpPr>
          <p:nvPr>
            <p:ph idx="1"/>
          </p:nvPr>
        </p:nvSpPr>
        <p:spPr/>
        <p:txBody>
          <a:bodyPr/>
          <a:lstStyle/>
          <a:p>
            <a:pPr eaLnBrk="1" hangingPunct="1"/>
            <a:endParaRPr lang="en-US" sz="1800" smtClean="0"/>
          </a:p>
          <a:p>
            <a:pPr eaLnBrk="1" hangingPunct="1"/>
            <a:r>
              <a:rPr lang="en-US" sz="1800" smtClean="0"/>
              <a:t>Connection set-up time</a:t>
            </a:r>
          </a:p>
          <a:p>
            <a:pPr lvl="1" eaLnBrk="1" hangingPunct="1"/>
            <a:r>
              <a:rPr lang="en-US" sz="1600" smtClean="0"/>
              <a:t>Connectionless/always on</a:t>
            </a:r>
          </a:p>
          <a:p>
            <a:pPr eaLnBrk="1" hangingPunct="1"/>
            <a:r>
              <a:rPr lang="en-US" sz="1800" smtClean="0"/>
              <a:t>Quality of Service</a:t>
            </a:r>
          </a:p>
          <a:p>
            <a:pPr lvl="1" eaLnBrk="1" hangingPunct="1"/>
            <a:r>
              <a:rPr lang="en-US" sz="1600" smtClean="0"/>
              <a:t>Typically best effort, no guarantees (same as all 802.11 products)</a:t>
            </a:r>
          </a:p>
          <a:p>
            <a:pPr eaLnBrk="1" hangingPunct="1"/>
            <a:r>
              <a:rPr lang="en-US" sz="1800" smtClean="0"/>
              <a:t>Manageability</a:t>
            </a:r>
          </a:p>
          <a:p>
            <a:pPr lvl="1" eaLnBrk="1" hangingPunct="1"/>
            <a:r>
              <a:rPr lang="en-US" sz="1600" smtClean="0"/>
              <a:t>Limited (no automated key distribution, sym. Encryption)</a:t>
            </a:r>
          </a:p>
          <a:p>
            <a:pPr eaLnBrk="1" hangingPunct="1">
              <a:buFontTx/>
              <a:buNone/>
            </a:pPr>
            <a:r>
              <a:rPr lang="en-US" sz="1800" smtClean="0"/>
              <a:t>+	Advantages: fits into 802.x standards, free ISM-band, available, simple system, uses less crowded 5 GHz band</a:t>
            </a:r>
          </a:p>
          <a:p>
            <a:pPr eaLnBrk="1" hangingPunct="1">
              <a:buFontTx/>
              <a:buNone/>
            </a:pPr>
            <a:r>
              <a:rPr lang="en-US" sz="1800" smtClean="0"/>
              <a:t>– 	Disadvantages: stronger shading due to higher frequency, no QoS</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15"/>
          <p:cNvSpPr>
            <a:spLocks noGrp="1" noChangeArrowheads="1"/>
          </p:cNvSpPr>
          <p:nvPr>
            <p:ph type="title"/>
          </p:nvPr>
        </p:nvSpPr>
        <p:spPr/>
        <p:txBody>
          <a:bodyPr/>
          <a:lstStyle/>
          <a:p>
            <a:pPr eaLnBrk="1" hangingPunct="1"/>
            <a:r>
              <a:rPr lang="en-US" dirty="0" smtClean="0"/>
              <a:t>Motivation - Near and Far Terminals</a:t>
            </a:r>
          </a:p>
        </p:txBody>
      </p:sp>
      <p:sp>
        <p:nvSpPr>
          <p:cNvPr id="35842" name="Rectangle 8"/>
          <p:cNvSpPr>
            <a:spLocks noGrp="1" noChangeArrowheads="1"/>
          </p:cNvSpPr>
          <p:nvPr>
            <p:ph idx="1"/>
          </p:nvPr>
        </p:nvSpPr>
        <p:spPr/>
        <p:txBody>
          <a:bodyPr/>
          <a:lstStyle/>
          <a:p>
            <a:pPr eaLnBrk="1" hangingPunct="1"/>
            <a:endParaRPr lang="en-US" dirty="0" smtClean="0"/>
          </a:p>
          <a:p>
            <a:pPr eaLnBrk="1" hangingPunct="1"/>
            <a:r>
              <a:rPr lang="en-US" dirty="0" smtClean="0"/>
              <a:t>Terminals A and B send, C receives</a:t>
            </a:r>
          </a:p>
          <a:p>
            <a:pPr marL="819150" lvl="1" eaLnBrk="1" hangingPunct="1"/>
            <a:r>
              <a:rPr lang="en-US" sz="1800" dirty="0" smtClean="0"/>
              <a:t>the signal of terminal B hides A’s signal</a:t>
            </a:r>
          </a:p>
          <a:p>
            <a:pPr marL="819150" lvl="1" eaLnBrk="1" hangingPunct="1"/>
            <a:r>
              <a:rPr lang="en-US" sz="1800" dirty="0" smtClean="0"/>
              <a:t>C cannot receive A</a:t>
            </a:r>
          </a:p>
          <a:p>
            <a:pPr eaLnBrk="1" hangingPunct="1"/>
            <a:endParaRPr lang="en-US" dirty="0" smtClean="0"/>
          </a:p>
          <a:p>
            <a:pPr eaLnBrk="1" hangingPunct="1"/>
            <a:endParaRPr lang="en-US" dirty="0" smtClean="0"/>
          </a:p>
          <a:p>
            <a:pPr eaLnBrk="1" hangingPunct="1"/>
            <a:endParaRPr lang="en-US" dirty="0" smtClean="0"/>
          </a:p>
          <a:p>
            <a:pPr eaLnBrk="1" hangingPunct="1"/>
            <a:endParaRPr lang="en-US" dirty="0" smtClean="0"/>
          </a:p>
          <a:p>
            <a:pPr eaLnBrk="1" hangingPunct="1"/>
            <a:endParaRPr lang="en-US" dirty="0" smtClean="0"/>
          </a:p>
          <a:p>
            <a:pPr eaLnBrk="1" hangingPunct="1"/>
            <a:endParaRPr lang="en-US" dirty="0" smtClean="0"/>
          </a:p>
          <a:p>
            <a:pPr eaLnBrk="1" hangingPunct="1"/>
            <a:endParaRPr lang="en-US" dirty="0" smtClean="0"/>
          </a:p>
          <a:p>
            <a:pPr eaLnBrk="1" hangingPunct="1"/>
            <a:r>
              <a:rPr lang="en-US" dirty="0" smtClean="0"/>
              <a:t>This is also a severe problem for CDMA networks</a:t>
            </a:r>
          </a:p>
          <a:p>
            <a:pPr eaLnBrk="1" hangingPunct="1"/>
            <a:r>
              <a:rPr lang="en-US" dirty="0" smtClean="0"/>
              <a:t>precise power control required</a:t>
            </a:r>
          </a:p>
        </p:txBody>
      </p:sp>
      <p:grpSp>
        <p:nvGrpSpPr>
          <p:cNvPr id="35843" name="Group 2"/>
          <p:cNvGrpSpPr>
            <a:grpSpLocks/>
          </p:cNvGrpSpPr>
          <p:nvPr/>
        </p:nvGrpSpPr>
        <p:grpSpPr bwMode="auto">
          <a:xfrm>
            <a:off x="3276600" y="2847975"/>
            <a:ext cx="5486400" cy="762000"/>
            <a:chOff x="2208" y="1632"/>
            <a:chExt cx="2016" cy="480"/>
          </a:xfrm>
        </p:grpSpPr>
        <p:sp>
          <p:nvSpPr>
            <p:cNvPr id="36600" name="Oval 3"/>
            <p:cNvSpPr>
              <a:spLocks noChangeArrowheads="1"/>
            </p:cNvSpPr>
            <p:nvPr/>
          </p:nvSpPr>
          <p:spPr bwMode="auto">
            <a:xfrm>
              <a:off x="2592" y="1728"/>
              <a:ext cx="1248" cy="288"/>
            </a:xfrm>
            <a:prstGeom prst="ellipse">
              <a:avLst/>
            </a:prstGeom>
            <a:noFill/>
            <a:ln w="38100">
              <a:solidFill>
                <a:srgbClr val="FF0D0D"/>
              </a:solidFill>
              <a:round/>
              <a:headEnd/>
              <a:tailEnd/>
            </a:ln>
          </p:spPr>
          <p:txBody>
            <a:bodyPr wrap="none" anchor="ctr"/>
            <a:lstStyle/>
            <a:p>
              <a:pPr algn="ctr"/>
              <a:endParaRPr lang="en-US"/>
            </a:p>
          </p:txBody>
        </p:sp>
        <p:sp>
          <p:nvSpPr>
            <p:cNvPr id="36601" name="Oval 4"/>
            <p:cNvSpPr>
              <a:spLocks noChangeArrowheads="1"/>
            </p:cNvSpPr>
            <p:nvPr/>
          </p:nvSpPr>
          <p:spPr bwMode="auto">
            <a:xfrm>
              <a:off x="2352" y="1680"/>
              <a:ext cx="1728" cy="384"/>
            </a:xfrm>
            <a:prstGeom prst="ellipse">
              <a:avLst/>
            </a:prstGeom>
            <a:noFill/>
            <a:ln w="28575">
              <a:solidFill>
                <a:srgbClr val="FF0D0D"/>
              </a:solidFill>
              <a:round/>
              <a:headEnd/>
              <a:tailEnd/>
            </a:ln>
          </p:spPr>
          <p:txBody>
            <a:bodyPr wrap="none" anchor="ctr"/>
            <a:lstStyle/>
            <a:p>
              <a:pPr algn="ctr"/>
              <a:endParaRPr lang="en-US"/>
            </a:p>
          </p:txBody>
        </p:sp>
        <p:sp>
          <p:nvSpPr>
            <p:cNvPr id="36602" name="Oval 5"/>
            <p:cNvSpPr>
              <a:spLocks noChangeArrowheads="1"/>
            </p:cNvSpPr>
            <p:nvPr/>
          </p:nvSpPr>
          <p:spPr bwMode="auto">
            <a:xfrm>
              <a:off x="2208" y="1632"/>
              <a:ext cx="2016" cy="480"/>
            </a:xfrm>
            <a:prstGeom prst="ellipse">
              <a:avLst/>
            </a:prstGeom>
            <a:noFill/>
            <a:ln w="19050">
              <a:solidFill>
                <a:srgbClr val="FF0D0D"/>
              </a:solidFill>
              <a:round/>
              <a:headEnd/>
              <a:tailEnd/>
            </a:ln>
          </p:spPr>
          <p:txBody>
            <a:bodyPr wrap="none" anchor="ctr"/>
            <a:lstStyle/>
            <a:p>
              <a:pPr algn="ctr"/>
              <a:endParaRPr lang="en-US"/>
            </a:p>
          </p:txBody>
        </p:sp>
        <p:sp>
          <p:nvSpPr>
            <p:cNvPr id="36603" name="Oval 6"/>
            <p:cNvSpPr>
              <a:spLocks noChangeArrowheads="1"/>
            </p:cNvSpPr>
            <p:nvPr/>
          </p:nvSpPr>
          <p:spPr bwMode="auto">
            <a:xfrm>
              <a:off x="2784" y="1776"/>
              <a:ext cx="864" cy="192"/>
            </a:xfrm>
            <a:prstGeom prst="ellipse">
              <a:avLst/>
            </a:prstGeom>
            <a:noFill/>
            <a:ln w="57150">
              <a:solidFill>
                <a:srgbClr val="FF0D0D"/>
              </a:solidFill>
              <a:round/>
              <a:headEnd/>
              <a:tailEnd/>
            </a:ln>
          </p:spPr>
          <p:txBody>
            <a:bodyPr wrap="none" anchor="ctr"/>
            <a:lstStyle/>
            <a:p>
              <a:pPr algn="ctr"/>
              <a:endParaRPr lang="en-US"/>
            </a:p>
          </p:txBody>
        </p:sp>
        <p:sp>
          <p:nvSpPr>
            <p:cNvPr id="36604" name="Oval 7"/>
            <p:cNvSpPr>
              <a:spLocks noChangeArrowheads="1"/>
            </p:cNvSpPr>
            <p:nvPr/>
          </p:nvSpPr>
          <p:spPr bwMode="auto">
            <a:xfrm>
              <a:off x="3004" y="1824"/>
              <a:ext cx="424" cy="96"/>
            </a:xfrm>
            <a:prstGeom prst="ellipse">
              <a:avLst/>
            </a:prstGeom>
            <a:noFill/>
            <a:ln w="76200">
              <a:solidFill>
                <a:srgbClr val="FF0D0D"/>
              </a:solidFill>
              <a:round/>
              <a:headEnd/>
              <a:tailEnd/>
            </a:ln>
          </p:spPr>
          <p:txBody>
            <a:bodyPr wrap="none" anchor="ctr"/>
            <a:lstStyle/>
            <a:p>
              <a:pPr algn="ctr"/>
              <a:endParaRPr lang="en-US"/>
            </a:p>
          </p:txBody>
        </p:sp>
      </p:grpSp>
      <p:grpSp>
        <p:nvGrpSpPr>
          <p:cNvPr id="35844" name="Group 9"/>
          <p:cNvGrpSpPr>
            <a:grpSpLocks/>
          </p:cNvGrpSpPr>
          <p:nvPr/>
        </p:nvGrpSpPr>
        <p:grpSpPr bwMode="auto">
          <a:xfrm>
            <a:off x="1143000" y="2847975"/>
            <a:ext cx="5943600" cy="762000"/>
            <a:chOff x="2208" y="1632"/>
            <a:chExt cx="2016" cy="480"/>
          </a:xfrm>
        </p:grpSpPr>
        <p:sp>
          <p:nvSpPr>
            <p:cNvPr id="36595" name="Oval 10"/>
            <p:cNvSpPr>
              <a:spLocks noChangeArrowheads="1"/>
            </p:cNvSpPr>
            <p:nvPr/>
          </p:nvSpPr>
          <p:spPr bwMode="auto">
            <a:xfrm>
              <a:off x="2592" y="1728"/>
              <a:ext cx="1248" cy="288"/>
            </a:xfrm>
            <a:prstGeom prst="ellipse">
              <a:avLst/>
            </a:prstGeom>
            <a:noFill/>
            <a:ln w="38100">
              <a:solidFill>
                <a:schemeClr val="hlink"/>
              </a:solidFill>
              <a:round/>
              <a:headEnd/>
              <a:tailEnd/>
            </a:ln>
          </p:spPr>
          <p:txBody>
            <a:bodyPr wrap="none" anchor="ctr"/>
            <a:lstStyle/>
            <a:p>
              <a:pPr algn="ctr"/>
              <a:endParaRPr lang="en-US"/>
            </a:p>
          </p:txBody>
        </p:sp>
        <p:sp>
          <p:nvSpPr>
            <p:cNvPr id="36596" name="Oval 11"/>
            <p:cNvSpPr>
              <a:spLocks noChangeArrowheads="1"/>
            </p:cNvSpPr>
            <p:nvPr/>
          </p:nvSpPr>
          <p:spPr bwMode="auto">
            <a:xfrm>
              <a:off x="2352" y="1680"/>
              <a:ext cx="1728" cy="384"/>
            </a:xfrm>
            <a:prstGeom prst="ellipse">
              <a:avLst/>
            </a:prstGeom>
            <a:noFill/>
            <a:ln w="28575">
              <a:solidFill>
                <a:schemeClr val="hlink"/>
              </a:solidFill>
              <a:round/>
              <a:headEnd/>
              <a:tailEnd/>
            </a:ln>
          </p:spPr>
          <p:txBody>
            <a:bodyPr wrap="none" anchor="ctr"/>
            <a:lstStyle/>
            <a:p>
              <a:pPr algn="ctr"/>
              <a:endParaRPr lang="en-US"/>
            </a:p>
          </p:txBody>
        </p:sp>
        <p:sp>
          <p:nvSpPr>
            <p:cNvPr id="36597" name="Oval 12"/>
            <p:cNvSpPr>
              <a:spLocks noChangeArrowheads="1"/>
            </p:cNvSpPr>
            <p:nvPr/>
          </p:nvSpPr>
          <p:spPr bwMode="auto">
            <a:xfrm>
              <a:off x="2208" y="1632"/>
              <a:ext cx="2016" cy="480"/>
            </a:xfrm>
            <a:prstGeom prst="ellipse">
              <a:avLst/>
            </a:prstGeom>
            <a:noFill/>
            <a:ln w="19050">
              <a:solidFill>
                <a:schemeClr val="hlink"/>
              </a:solidFill>
              <a:round/>
              <a:headEnd/>
              <a:tailEnd/>
            </a:ln>
          </p:spPr>
          <p:txBody>
            <a:bodyPr wrap="none" anchor="ctr"/>
            <a:lstStyle/>
            <a:p>
              <a:pPr algn="ctr"/>
              <a:endParaRPr lang="en-US"/>
            </a:p>
          </p:txBody>
        </p:sp>
        <p:sp>
          <p:nvSpPr>
            <p:cNvPr id="36598" name="Oval 13"/>
            <p:cNvSpPr>
              <a:spLocks noChangeArrowheads="1"/>
            </p:cNvSpPr>
            <p:nvPr/>
          </p:nvSpPr>
          <p:spPr bwMode="auto">
            <a:xfrm>
              <a:off x="2784" y="1776"/>
              <a:ext cx="864" cy="192"/>
            </a:xfrm>
            <a:prstGeom prst="ellipse">
              <a:avLst/>
            </a:prstGeom>
            <a:noFill/>
            <a:ln w="57150">
              <a:solidFill>
                <a:schemeClr val="hlink"/>
              </a:solidFill>
              <a:round/>
              <a:headEnd/>
              <a:tailEnd/>
            </a:ln>
          </p:spPr>
          <p:txBody>
            <a:bodyPr wrap="none" anchor="ctr"/>
            <a:lstStyle/>
            <a:p>
              <a:pPr algn="ctr"/>
              <a:endParaRPr lang="en-US"/>
            </a:p>
          </p:txBody>
        </p:sp>
        <p:sp>
          <p:nvSpPr>
            <p:cNvPr id="36599" name="Oval 14"/>
            <p:cNvSpPr>
              <a:spLocks noChangeArrowheads="1"/>
            </p:cNvSpPr>
            <p:nvPr/>
          </p:nvSpPr>
          <p:spPr bwMode="auto">
            <a:xfrm>
              <a:off x="3004" y="1824"/>
              <a:ext cx="424" cy="96"/>
            </a:xfrm>
            <a:prstGeom prst="ellipse">
              <a:avLst/>
            </a:prstGeom>
            <a:noFill/>
            <a:ln w="76200">
              <a:solidFill>
                <a:schemeClr val="hlink"/>
              </a:solidFill>
              <a:round/>
              <a:headEnd/>
              <a:tailEnd/>
            </a:ln>
          </p:spPr>
          <p:txBody>
            <a:bodyPr wrap="none" anchor="ctr"/>
            <a:lstStyle/>
            <a:p>
              <a:pPr algn="ctr"/>
              <a:endParaRPr lang="en-US"/>
            </a:p>
          </p:txBody>
        </p:sp>
      </p:grpSp>
      <p:grpSp>
        <p:nvGrpSpPr>
          <p:cNvPr id="35845" name="Group 16"/>
          <p:cNvGrpSpPr>
            <a:grpSpLocks/>
          </p:cNvGrpSpPr>
          <p:nvPr/>
        </p:nvGrpSpPr>
        <p:grpSpPr bwMode="auto">
          <a:xfrm>
            <a:off x="5791200" y="3228975"/>
            <a:ext cx="276225" cy="990600"/>
            <a:chOff x="3648" y="1872"/>
            <a:chExt cx="174" cy="624"/>
          </a:xfrm>
        </p:grpSpPr>
        <p:sp>
          <p:nvSpPr>
            <p:cNvPr id="36395" name="Freeform 17"/>
            <p:cNvSpPr>
              <a:spLocks/>
            </p:cNvSpPr>
            <p:nvPr/>
          </p:nvSpPr>
          <p:spPr bwMode="auto">
            <a:xfrm>
              <a:off x="3775" y="1872"/>
              <a:ext cx="22" cy="31"/>
            </a:xfrm>
            <a:custGeom>
              <a:avLst/>
              <a:gdLst>
                <a:gd name="T0" fmla="*/ 0 w 224"/>
                <a:gd name="T1" fmla="*/ 31 h 368"/>
                <a:gd name="T2" fmla="*/ 22 w 224"/>
                <a:gd name="T3" fmla="*/ 31 h 368"/>
                <a:gd name="T4" fmla="*/ 22 w 224"/>
                <a:gd name="T5" fmla="*/ 5 h 368"/>
                <a:gd name="T6" fmla="*/ 22 w 224"/>
                <a:gd name="T7" fmla="*/ 4 h 368"/>
                <a:gd name="T8" fmla="*/ 21 w 224"/>
                <a:gd name="T9" fmla="*/ 3 h 368"/>
                <a:gd name="T10" fmla="*/ 20 w 224"/>
                <a:gd name="T11" fmla="*/ 2 h 368"/>
                <a:gd name="T12" fmla="*/ 19 w 224"/>
                <a:gd name="T13" fmla="*/ 1 h 368"/>
                <a:gd name="T14" fmla="*/ 17 w 224"/>
                <a:gd name="T15" fmla="*/ 1 h 368"/>
                <a:gd name="T16" fmla="*/ 15 w 224"/>
                <a:gd name="T17" fmla="*/ 0 h 368"/>
                <a:gd name="T18" fmla="*/ 13 w 224"/>
                <a:gd name="T19" fmla="*/ 0 h 368"/>
                <a:gd name="T20" fmla="*/ 11 w 224"/>
                <a:gd name="T21" fmla="*/ 0 h 368"/>
                <a:gd name="T22" fmla="*/ 9 w 224"/>
                <a:gd name="T23" fmla="*/ 0 h 368"/>
                <a:gd name="T24" fmla="*/ 8 w 224"/>
                <a:gd name="T25" fmla="*/ 0 h 368"/>
                <a:gd name="T26" fmla="*/ 6 w 224"/>
                <a:gd name="T27" fmla="*/ 1 h 368"/>
                <a:gd name="T28" fmla="*/ 4 w 224"/>
                <a:gd name="T29" fmla="*/ 1 h 368"/>
                <a:gd name="T30" fmla="*/ 3 w 224"/>
                <a:gd name="T31" fmla="*/ 2 h 368"/>
                <a:gd name="T32" fmla="*/ 2 w 224"/>
                <a:gd name="T33" fmla="*/ 3 h 368"/>
                <a:gd name="T34" fmla="*/ 1 w 224"/>
                <a:gd name="T35" fmla="*/ 3 h 368"/>
                <a:gd name="T36" fmla="*/ 1 w 224"/>
                <a:gd name="T37" fmla="*/ 5 h 368"/>
                <a:gd name="T38" fmla="*/ 0 w 224"/>
                <a:gd name="T39" fmla="*/ 31 h 3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4"/>
                <a:gd name="T61" fmla="*/ 0 h 368"/>
                <a:gd name="T62" fmla="*/ 224 w 224"/>
                <a:gd name="T63" fmla="*/ 368 h 36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4" h="368">
                  <a:moveTo>
                    <a:pt x="0" y="366"/>
                  </a:moveTo>
                  <a:lnTo>
                    <a:pt x="219" y="368"/>
                  </a:lnTo>
                  <a:lnTo>
                    <a:pt x="224" y="57"/>
                  </a:lnTo>
                  <a:lnTo>
                    <a:pt x="222" y="43"/>
                  </a:lnTo>
                  <a:lnTo>
                    <a:pt x="215" y="33"/>
                  </a:lnTo>
                  <a:lnTo>
                    <a:pt x="205" y="23"/>
                  </a:lnTo>
                  <a:lnTo>
                    <a:pt x="192" y="16"/>
                  </a:lnTo>
                  <a:lnTo>
                    <a:pt x="174" y="9"/>
                  </a:lnTo>
                  <a:lnTo>
                    <a:pt x="156" y="4"/>
                  </a:lnTo>
                  <a:lnTo>
                    <a:pt x="137" y="1"/>
                  </a:lnTo>
                  <a:lnTo>
                    <a:pt x="116" y="0"/>
                  </a:lnTo>
                  <a:lnTo>
                    <a:pt x="96" y="1"/>
                  </a:lnTo>
                  <a:lnTo>
                    <a:pt x="77" y="3"/>
                  </a:lnTo>
                  <a:lnTo>
                    <a:pt x="58" y="7"/>
                  </a:lnTo>
                  <a:lnTo>
                    <a:pt x="42" y="13"/>
                  </a:lnTo>
                  <a:lnTo>
                    <a:pt x="28" y="21"/>
                  </a:lnTo>
                  <a:lnTo>
                    <a:pt x="17" y="31"/>
                  </a:lnTo>
                  <a:lnTo>
                    <a:pt x="10" y="41"/>
                  </a:lnTo>
                  <a:lnTo>
                    <a:pt x="8" y="55"/>
                  </a:lnTo>
                  <a:lnTo>
                    <a:pt x="0" y="366"/>
                  </a:lnTo>
                  <a:close/>
                </a:path>
              </a:pathLst>
            </a:custGeom>
            <a:solidFill>
              <a:srgbClr val="111919"/>
            </a:solidFill>
            <a:ln w="9525">
              <a:noFill/>
              <a:round/>
              <a:headEnd/>
              <a:tailEnd/>
            </a:ln>
          </p:spPr>
          <p:txBody>
            <a:bodyPr/>
            <a:lstStyle/>
            <a:p>
              <a:pPr algn="ctr"/>
              <a:endParaRPr lang="en-US"/>
            </a:p>
          </p:txBody>
        </p:sp>
        <p:sp>
          <p:nvSpPr>
            <p:cNvPr id="36396" name="Freeform 18"/>
            <p:cNvSpPr>
              <a:spLocks/>
            </p:cNvSpPr>
            <p:nvPr/>
          </p:nvSpPr>
          <p:spPr bwMode="auto">
            <a:xfrm>
              <a:off x="3776" y="1872"/>
              <a:ext cx="21" cy="31"/>
            </a:xfrm>
            <a:custGeom>
              <a:avLst/>
              <a:gdLst>
                <a:gd name="T0" fmla="*/ 0 w 211"/>
                <a:gd name="T1" fmla="*/ 31 h 365"/>
                <a:gd name="T2" fmla="*/ 1 w 211"/>
                <a:gd name="T3" fmla="*/ 31 h 365"/>
                <a:gd name="T4" fmla="*/ 2 w 211"/>
                <a:gd name="T5" fmla="*/ 31 h 365"/>
                <a:gd name="T6" fmla="*/ 3 w 211"/>
                <a:gd name="T7" fmla="*/ 31 h 365"/>
                <a:gd name="T8" fmla="*/ 4 w 211"/>
                <a:gd name="T9" fmla="*/ 31 h 365"/>
                <a:gd name="T10" fmla="*/ 4 w 211"/>
                <a:gd name="T11" fmla="*/ 31 h 365"/>
                <a:gd name="T12" fmla="*/ 5 w 211"/>
                <a:gd name="T13" fmla="*/ 31 h 365"/>
                <a:gd name="T14" fmla="*/ 6 w 211"/>
                <a:gd name="T15" fmla="*/ 31 h 365"/>
                <a:gd name="T16" fmla="*/ 7 w 211"/>
                <a:gd name="T17" fmla="*/ 31 h 365"/>
                <a:gd name="T18" fmla="*/ 8 w 211"/>
                <a:gd name="T19" fmla="*/ 31 h 365"/>
                <a:gd name="T20" fmla="*/ 9 w 211"/>
                <a:gd name="T21" fmla="*/ 31 h 365"/>
                <a:gd name="T22" fmla="*/ 10 w 211"/>
                <a:gd name="T23" fmla="*/ 31 h 365"/>
                <a:gd name="T24" fmla="*/ 11 w 211"/>
                <a:gd name="T25" fmla="*/ 31 h 365"/>
                <a:gd name="T26" fmla="*/ 13 w 211"/>
                <a:gd name="T27" fmla="*/ 31 h 365"/>
                <a:gd name="T28" fmla="*/ 15 w 211"/>
                <a:gd name="T29" fmla="*/ 31 h 365"/>
                <a:gd name="T30" fmla="*/ 18 w 211"/>
                <a:gd name="T31" fmla="*/ 31 h 365"/>
                <a:gd name="T32" fmla="*/ 20 w 211"/>
                <a:gd name="T33" fmla="*/ 31 h 365"/>
                <a:gd name="T34" fmla="*/ 20 w 211"/>
                <a:gd name="T35" fmla="*/ 26 h 365"/>
                <a:gd name="T36" fmla="*/ 21 w 211"/>
                <a:gd name="T37" fmla="*/ 22 h 365"/>
                <a:gd name="T38" fmla="*/ 21 w 211"/>
                <a:gd name="T39" fmla="*/ 16 h 365"/>
                <a:gd name="T40" fmla="*/ 21 w 211"/>
                <a:gd name="T41" fmla="*/ 5 h 365"/>
                <a:gd name="T42" fmla="*/ 21 w 211"/>
                <a:gd name="T43" fmla="*/ 4 h 365"/>
                <a:gd name="T44" fmla="*/ 20 w 211"/>
                <a:gd name="T45" fmla="*/ 3 h 365"/>
                <a:gd name="T46" fmla="*/ 19 w 211"/>
                <a:gd name="T47" fmla="*/ 2 h 365"/>
                <a:gd name="T48" fmla="*/ 18 w 211"/>
                <a:gd name="T49" fmla="*/ 1 h 365"/>
                <a:gd name="T50" fmla="*/ 16 w 211"/>
                <a:gd name="T51" fmla="*/ 1 h 365"/>
                <a:gd name="T52" fmla="*/ 15 w 211"/>
                <a:gd name="T53" fmla="*/ 0 h 365"/>
                <a:gd name="T54" fmla="*/ 13 w 211"/>
                <a:gd name="T55" fmla="*/ 0 h 365"/>
                <a:gd name="T56" fmla="*/ 11 w 211"/>
                <a:gd name="T57" fmla="*/ 0 h 365"/>
                <a:gd name="T58" fmla="*/ 9 w 211"/>
                <a:gd name="T59" fmla="*/ 0 h 365"/>
                <a:gd name="T60" fmla="*/ 7 w 211"/>
                <a:gd name="T61" fmla="*/ 0 h 365"/>
                <a:gd name="T62" fmla="*/ 5 w 211"/>
                <a:gd name="T63" fmla="*/ 1 h 365"/>
                <a:gd name="T64" fmla="*/ 4 w 211"/>
                <a:gd name="T65" fmla="*/ 1 h 365"/>
                <a:gd name="T66" fmla="*/ 2 w 211"/>
                <a:gd name="T67" fmla="*/ 2 h 365"/>
                <a:gd name="T68" fmla="*/ 1 w 211"/>
                <a:gd name="T69" fmla="*/ 2 h 365"/>
                <a:gd name="T70" fmla="*/ 1 w 211"/>
                <a:gd name="T71" fmla="*/ 3 h 365"/>
                <a:gd name="T72" fmla="*/ 0 w 211"/>
                <a:gd name="T73" fmla="*/ 4 h 365"/>
                <a:gd name="T74" fmla="*/ 0 w 211"/>
                <a:gd name="T75" fmla="*/ 9 h 365"/>
                <a:gd name="T76" fmla="*/ 0 w 211"/>
                <a:gd name="T77" fmla="*/ 13 h 365"/>
                <a:gd name="T78" fmla="*/ 0 w 211"/>
                <a:gd name="T79" fmla="*/ 19 h 365"/>
                <a:gd name="T80" fmla="*/ 0 w 211"/>
                <a:gd name="T81" fmla="*/ 31 h 3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1"/>
                <a:gd name="T124" fmla="*/ 0 h 365"/>
                <a:gd name="T125" fmla="*/ 211 w 211"/>
                <a:gd name="T126" fmla="*/ 365 h 3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1" h="365">
                  <a:moveTo>
                    <a:pt x="0" y="363"/>
                  </a:moveTo>
                  <a:lnTo>
                    <a:pt x="12" y="363"/>
                  </a:lnTo>
                  <a:lnTo>
                    <a:pt x="22" y="363"/>
                  </a:lnTo>
                  <a:lnTo>
                    <a:pt x="30" y="363"/>
                  </a:lnTo>
                  <a:lnTo>
                    <a:pt x="38" y="363"/>
                  </a:lnTo>
                  <a:lnTo>
                    <a:pt x="45" y="363"/>
                  </a:lnTo>
                  <a:lnTo>
                    <a:pt x="52" y="363"/>
                  </a:lnTo>
                  <a:lnTo>
                    <a:pt x="61" y="363"/>
                  </a:lnTo>
                  <a:lnTo>
                    <a:pt x="69" y="363"/>
                  </a:lnTo>
                  <a:lnTo>
                    <a:pt x="78" y="363"/>
                  </a:lnTo>
                  <a:lnTo>
                    <a:pt x="88" y="363"/>
                  </a:lnTo>
                  <a:lnTo>
                    <a:pt x="100" y="364"/>
                  </a:lnTo>
                  <a:lnTo>
                    <a:pt x="115" y="364"/>
                  </a:lnTo>
                  <a:lnTo>
                    <a:pt x="133" y="364"/>
                  </a:lnTo>
                  <a:lnTo>
                    <a:pt x="153" y="364"/>
                  </a:lnTo>
                  <a:lnTo>
                    <a:pt x="176" y="365"/>
                  </a:lnTo>
                  <a:lnTo>
                    <a:pt x="204" y="365"/>
                  </a:lnTo>
                  <a:lnTo>
                    <a:pt x="205" y="308"/>
                  </a:lnTo>
                  <a:lnTo>
                    <a:pt x="206" y="262"/>
                  </a:lnTo>
                  <a:lnTo>
                    <a:pt x="208" y="192"/>
                  </a:lnTo>
                  <a:lnTo>
                    <a:pt x="211" y="57"/>
                  </a:lnTo>
                  <a:lnTo>
                    <a:pt x="209" y="44"/>
                  </a:lnTo>
                  <a:lnTo>
                    <a:pt x="202" y="32"/>
                  </a:lnTo>
                  <a:lnTo>
                    <a:pt x="193" y="23"/>
                  </a:lnTo>
                  <a:lnTo>
                    <a:pt x="179" y="15"/>
                  </a:lnTo>
                  <a:lnTo>
                    <a:pt x="164" y="8"/>
                  </a:lnTo>
                  <a:lnTo>
                    <a:pt x="147" y="4"/>
                  </a:lnTo>
                  <a:lnTo>
                    <a:pt x="128" y="1"/>
                  </a:lnTo>
                  <a:lnTo>
                    <a:pt x="109" y="0"/>
                  </a:lnTo>
                  <a:lnTo>
                    <a:pt x="90" y="0"/>
                  </a:lnTo>
                  <a:lnTo>
                    <a:pt x="72" y="2"/>
                  </a:lnTo>
                  <a:lnTo>
                    <a:pt x="53" y="6"/>
                  </a:lnTo>
                  <a:lnTo>
                    <a:pt x="38" y="13"/>
                  </a:lnTo>
                  <a:lnTo>
                    <a:pt x="25" y="20"/>
                  </a:lnTo>
                  <a:lnTo>
                    <a:pt x="15" y="28"/>
                  </a:lnTo>
                  <a:lnTo>
                    <a:pt x="8" y="39"/>
                  </a:lnTo>
                  <a:lnTo>
                    <a:pt x="5" y="52"/>
                  </a:lnTo>
                  <a:lnTo>
                    <a:pt x="5" y="110"/>
                  </a:lnTo>
                  <a:lnTo>
                    <a:pt x="4" y="155"/>
                  </a:lnTo>
                  <a:lnTo>
                    <a:pt x="3" y="227"/>
                  </a:lnTo>
                  <a:lnTo>
                    <a:pt x="0" y="363"/>
                  </a:lnTo>
                  <a:close/>
                </a:path>
              </a:pathLst>
            </a:custGeom>
            <a:solidFill>
              <a:srgbClr val="232B2B"/>
            </a:solidFill>
            <a:ln w="9525">
              <a:noFill/>
              <a:round/>
              <a:headEnd/>
              <a:tailEnd/>
            </a:ln>
          </p:spPr>
          <p:txBody>
            <a:bodyPr/>
            <a:lstStyle/>
            <a:p>
              <a:pPr algn="ctr"/>
              <a:endParaRPr lang="en-US"/>
            </a:p>
          </p:txBody>
        </p:sp>
        <p:sp>
          <p:nvSpPr>
            <p:cNvPr id="36397" name="Freeform 19"/>
            <p:cNvSpPr>
              <a:spLocks/>
            </p:cNvSpPr>
            <p:nvPr/>
          </p:nvSpPr>
          <p:spPr bwMode="auto">
            <a:xfrm>
              <a:off x="3777" y="1872"/>
              <a:ext cx="19" cy="31"/>
            </a:xfrm>
            <a:custGeom>
              <a:avLst/>
              <a:gdLst>
                <a:gd name="T0" fmla="*/ 0 w 196"/>
                <a:gd name="T1" fmla="*/ 31 h 364"/>
                <a:gd name="T2" fmla="*/ 1 w 196"/>
                <a:gd name="T3" fmla="*/ 31 h 364"/>
                <a:gd name="T4" fmla="*/ 2 w 196"/>
                <a:gd name="T5" fmla="*/ 31 h 364"/>
                <a:gd name="T6" fmla="*/ 3 w 196"/>
                <a:gd name="T7" fmla="*/ 31 h 364"/>
                <a:gd name="T8" fmla="*/ 3 w 196"/>
                <a:gd name="T9" fmla="*/ 31 h 364"/>
                <a:gd name="T10" fmla="*/ 4 w 196"/>
                <a:gd name="T11" fmla="*/ 31 h 364"/>
                <a:gd name="T12" fmla="*/ 5 w 196"/>
                <a:gd name="T13" fmla="*/ 31 h 364"/>
                <a:gd name="T14" fmla="*/ 5 w 196"/>
                <a:gd name="T15" fmla="*/ 31 h 364"/>
                <a:gd name="T16" fmla="*/ 6 w 196"/>
                <a:gd name="T17" fmla="*/ 31 h 364"/>
                <a:gd name="T18" fmla="*/ 7 w 196"/>
                <a:gd name="T19" fmla="*/ 31 h 364"/>
                <a:gd name="T20" fmla="*/ 8 w 196"/>
                <a:gd name="T21" fmla="*/ 31 h 364"/>
                <a:gd name="T22" fmla="*/ 9 w 196"/>
                <a:gd name="T23" fmla="*/ 31 h 364"/>
                <a:gd name="T24" fmla="*/ 10 w 196"/>
                <a:gd name="T25" fmla="*/ 31 h 364"/>
                <a:gd name="T26" fmla="*/ 12 w 196"/>
                <a:gd name="T27" fmla="*/ 31 h 364"/>
                <a:gd name="T28" fmla="*/ 14 w 196"/>
                <a:gd name="T29" fmla="*/ 31 h 364"/>
                <a:gd name="T30" fmla="*/ 16 w 196"/>
                <a:gd name="T31" fmla="*/ 31 h 364"/>
                <a:gd name="T32" fmla="*/ 19 w 196"/>
                <a:gd name="T33" fmla="*/ 31 h 364"/>
                <a:gd name="T34" fmla="*/ 19 w 196"/>
                <a:gd name="T35" fmla="*/ 26 h 364"/>
                <a:gd name="T36" fmla="*/ 19 w 196"/>
                <a:gd name="T37" fmla="*/ 22 h 364"/>
                <a:gd name="T38" fmla="*/ 19 w 196"/>
                <a:gd name="T39" fmla="*/ 16 h 364"/>
                <a:gd name="T40" fmla="*/ 19 w 196"/>
                <a:gd name="T41" fmla="*/ 5 h 364"/>
                <a:gd name="T42" fmla="*/ 19 w 196"/>
                <a:gd name="T43" fmla="*/ 4 h 364"/>
                <a:gd name="T44" fmla="*/ 18 w 196"/>
                <a:gd name="T45" fmla="*/ 3 h 364"/>
                <a:gd name="T46" fmla="*/ 17 w 196"/>
                <a:gd name="T47" fmla="*/ 2 h 364"/>
                <a:gd name="T48" fmla="*/ 16 w 196"/>
                <a:gd name="T49" fmla="*/ 1 h 364"/>
                <a:gd name="T50" fmla="*/ 15 w 196"/>
                <a:gd name="T51" fmla="*/ 1 h 364"/>
                <a:gd name="T52" fmla="*/ 13 w 196"/>
                <a:gd name="T53" fmla="*/ 0 h 364"/>
                <a:gd name="T54" fmla="*/ 12 w 196"/>
                <a:gd name="T55" fmla="*/ 0 h 364"/>
                <a:gd name="T56" fmla="*/ 10 w 196"/>
                <a:gd name="T57" fmla="*/ 0 h 364"/>
                <a:gd name="T58" fmla="*/ 8 w 196"/>
                <a:gd name="T59" fmla="*/ 0 h 364"/>
                <a:gd name="T60" fmla="*/ 6 w 196"/>
                <a:gd name="T61" fmla="*/ 0 h 364"/>
                <a:gd name="T62" fmla="*/ 5 w 196"/>
                <a:gd name="T63" fmla="*/ 1 h 364"/>
                <a:gd name="T64" fmla="*/ 3 w 196"/>
                <a:gd name="T65" fmla="*/ 1 h 364"/>
                <a:gd name="T66" fmla="*/ 2 w 196"/>
                <a:gd name="T67" fmla="*/ 2 h 364"/>
                <a:gd name="T68" fmla="*/ 1 w 196"/>
                <a:gd name="T69" fmla="*/ 2 h 364"/>
                <a:gd name="T70" fmla="*/ 1 w 196"/>
                <a:gd name="T71" fmla="*/ 3 h 364"/>
                <a:gd name="T72" fmla="*/ 0 w 196"/>
                <a:gd name="T73" fmla="*/ 5 h 364"/>
                <a:gd name="T74" fmla="*/ 0 w 196"/>
                <a:gd name="T75" fmla="*/ 9 h 364"/>
                <a:gd name="T76" fmla="*/ 0 w 196"/>
                <a:gd name="T77" fmla="*/ 13 h 364"/>
                <a:gd name="T78" fmla="*/ 0 w 196"/>
                <a:gd name="T79" fmla="*/ 19 h 364"/>
                <a:gd name="T80" fmla="*/ 0 w 196"/>
                <a:gd name="T81" fmla="*/ 31 h 3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
                <a:gd name="T124" fmla="*/ 0 h 364"/>
                <a:gd name="T125" fmla="*/ 196 w 196"/>
                <a:gd name="T126" fmla="*/ 364 h 3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 h="364">
                  <a:moveTo>
                    <a:pt x="0" y="362"/>
                  </a:moveTo>
                  <a:lnTo>
                    <a:pt x="11" y="362"/>
                  </a:lnTo>
                  <a:lnTo>
                    <a:pt x="20" y="362"/>
                  </a:lnTo>
                  <a:lnTo>
                    <a:pt x="28" y="362"/>
                  </a:lnTo>
                  <a:lnTo>
                    <a:pt x="35" y="362"/>
                  </a:lnTo>
                  <a:lnTo>
                    <a:pt x="41" y="362"/>
                  </a:lnTo>
                  <a:lnTo>
                    <a:pt x="49" y="362"/>
                  </a:lnTo>
                  <a:lnTo>
                    <a:pt x="56" y="362"/>
                  </a:lnTo>
                  <a:lnTo>
                    <a:pt x="63" y="362"/>
                  </a:lnTo>
                  <a:lnTo>
                    <a:pt x="72" y="362"/>
                  </a:lnTo>
                  <a:lnTo>
                    <a:pt x="82" y="362"/>
                  </a:lnTo>
                  <a:lnTo>
                    <a:pt x="93" y="363"/>
                  </a:lnTo>
                  <a:lnTo>
                    <a:pt x="107" y="363"/>
                  </a:lnTo>
                  <a:lnTo>
                    <a:pt x="124" y="363"/>
                  </a:lnTo>
                  <a:lnTo>
                    <a:pt x="143" y="363"/>
                  </a:lnTo>
                  <a:lnTo>
                    <a:pt x="165" y="364"/>
                  </a:lnTo>
                  <a:lnTo>
                    <a:pt x="192" y="364"/>
                  </a:lnTo>
                  <a:lnTo>
                    <a:pt x="192" y="308"/>
                  </a:lnTo>
                  <a:lnTo>
                    <a:pt x="193" y="263"/>
                  </a:lnTo>
                  <a:lnTo>
                    <a:pt x="194" y="192"/>
                  </a:lnTo>
                  <a:lnTo>
                    <a:pt x="196" y="56"/>
                  </a:lnTo>
                  <a:lnTo>
                    <a:pt x="194" y="44"/>
                  </a:lnTo>
                  <a:lnTo>
                    <a:pt x="188" y="32"/>
                  </a:lnTo>
                  <a:lnTo>
                    <a:pt x="179" y="23"/>
                  </a:lnTo>
                  <a:lnTo>
                    <a:pt x="166" y="15"/>
                  </a:lnTo>
                  <a:lnTo>
                    <a:pt x="152" y="8"/>
                  </a:lnTo>
                  <a:lnTo>
                    <a:pt x="136" y="4"/>
                  </a:lnTo>
                  <a:lnTo>
                    <a:pt x="119" y="1"/>
                  </a:lnTo>
                  <a:lnTo>
                    <a:pt x="101" y="0"/>
                  </a:lnTo>
                  <a:lnTo>
                    <a:pt x="83" y="1"/>
                  </a:lnTo>
                  <a:lnTo>
                    <a:pt x="66" y="3"/>
                  </a:lnTo>
                  <a:lnTo>
                    <a:pt x="50" y="7"/>
                  </a:lnTo>
                  <a:lnTo>
                    <a:pt x="35" y="14"/>
                  </a:lnTo>
                  <a:lnTo>
                    <a:pt x="23" y="21"/>
                  </a:lnTo>
                  <a:lnTo>
                    <a:pt x="14" y="29"/>
                  </a:lnTo>
                  <a:lnTo>
                    <a:pt x="7" y="41"/>
                  </a:lnTo>
                  <a:lnTo>
                    <a:pt x="5" y="53"/>
                  </a:lnTo>
                  <a:lnTo>
                    <a:pt x="5" y="110"/>
                  </a:lnTo>
                  <a:lnTo>
                    <a:pt x="4" y="155"/>
                  </a:lnTo>
                  <a:lnTo>
                    <a:pt x="3" y="227"/>
                  </a:lnTo>
                  <a:lnTo>
                    <a:pt x="0" y="362"/>
                  </a:lnTo>
                  <a:close/>
                </a:path>
              </a:pathLst>
            </a:custGeom>
            <a:solidFill>
              <a:srgbClr val="353D3D"/>
            </a:solidFill>
            <a:ln w="9525">
              <a:noFill/>
              <a:round/>
              <a:headEnd/>
              <a:tailEnd/>
            </a:ln>
          </p:spPr>
          <p:txBody>
            <a:bodyPr/>
            <a:lstStyle/>
            <a:p>
              <a:pPr algn="ctr"/>
              <a:endParaRPr lang="en-US"/>
            </a:p>
          </p:txBody>
        </p:sp>
        <p:sp>
          <p:nvSpPr>
            <p:cNvPr id="36398" name="Freeform 20"/>
            <p:cNvSpPr>
              <a:spLocks/>
            </p:cNvSpPr>
            <p:nvPr/>
          </p:nvSpPr>
          <p:spPr bwMode="auto">
            <a:xfrm>
              <a:off x="3778" y="1872"/>
              <a:ext cx="18" cy="31"/>
            </a:xfrm>
            <a:custGeom>
              <a:avLst/>
              <a:gdLst>
                <a:gd name="T0" fmla="*/ 0 w 185"/>
                <a:gd name="T1" fmla="*/ 31 h 363"/>
                <a:gd name="T2" fmla="*/ 1 w 185"/>
                <a:gd name="T3" fmla="*/ 31 h 363"/>
                <a:gd name="T4" fmla="*/ 2 w 185"/>
                <a:gd name="T5" fmla="*/ 31 h 363"/>
                <a:gd name="T6" fmla="*/ 3 w 185"/>
                <a:gd name="T7" fmla="*/ 31 h 363"/>
                <a:gd name="T8" fmla="*/ 3 w 185"/>
                <a:gd name="T9" fmla="*/ 31 h 363"/>
                <a:gd name="T10" fmla="*/ 4 w 185"/>
                <a:gd name="T11" fmla="*/ 31 h 363"/>
                <a:gd name="T12" fmla="*/ 4 w 185"/>
                <a:gd name="T13" fmla="*/ 31 h 363"/>
                <a:gd name="T14" fmla="*/ 5 w 185"/>
                <a:gd name="T15" fmla="*/ 31 h 363"/>
                <a:gd name="T16" fmla="*/ 6 w 185"/>
                <a:gd name="T17" fmla="*/ 31 h 363"/>
                <a:gd name="T18" fmla="*/ 7 w 185"/>
                <a:gd name="T19" fmla="*/ 31 h 363"/>
                <a:gd name="T20" fmla="*/ 7 w 185"/>
                <a:gd name="T21" fmla="*/ 31 h 363"/>
                <a:gd name="T22" fmla="*/ 8 w 185"/>
                <a:gd name="T23" fmla="*/ 31 h 363"/>
                <a:gd name="T24" fmla="*/ 10 w 185"/>
                <a:gd name="T25" fmla="*/ 31 h 363"/>
                <a:gd name="T26" fmla="*/ 11 w 185"/>
                <a:gd name="T27" fmla="*/ 31 h 363"/>
                <a:gd name="T28" fmla="*/ 13 w 185"/>
                <a:gd name="T29" fmla="*/ 31 h 363"/>
                <a:gd name="T30" fmla="*/ 15 w 185"/>
                <a:gd name="T31" fmla="*/ 31 h 363"/>
                <a:gd name="T32" fmla="*/ 17 w 185"/>
                <a:gd name="T33" fmla="*/ 31 h 363"/>
                <a:gd name="T34" fmla="*/ 17 w 185"/>
                <a:gd name="T35" fmla="*/ 26 h 363"/>
                <a:gd name="T36" fmla="*/ 18 w 185"/>
                <a:gd name="T37" fmla="*/ 22 h 363"/>
                <a:gd name="T38" fmla="*/ 18 w 185"/>
                <a:gd name="T39" fmla="*/ 16 h 363"/>
                <a:gd name="T40" fmla="*/ 18 w 185"/>
                <a:gd name="T41" fmla="*/ 5 h 363"/>
                <a:gd name="T42" fmla="*/ 18 w 185"/>
                <a:gd name="T43" fmla="*/ 4 h 363"/>
                <a:gd name="T44" fmla="*/ 17 w 185"/>
                <a:gd name="T45" fmla="*/ 3 h 363"/>
                <a:gd name="T46" fmla="*/ 16 w 185"/>
                <a:gd name="T47" fmla="*/ 2 h 363"/>
                <a:gd name="T48" fmla="*/ 15 w 185"/>
                <a:gd name="T49" fmla="*/ 1 h 363"/>
                <a:gd name="T50" fmla="*/ 14 w 185"/>
                <a:gd name="T51" fmla="*/ 1 h 363"/>
                <a:gd name="T52" fmla="*/ 13 w 185"/>
                <a:gd name="T53" fmla="*/ 0 h 363"/>
                <a:gd name="T54" fmla="*/ 11 w 185"/>
                <a:gd name="T55" fmla="*/ 0 h 363"/>
                <a:gd name="T56" fmla="*/ 9 w 185"/>
                <a:gd name="T57" fmla="*/ 0 h 363"/>
                <a:gd name="T58" fmla="*/ 8 w 185"/>
                <a:gd name="T59" fmla="*/ 0 h 363"/>
                <a:gd name="T60" fmla="*/ 6 w 185"/>
                <a:gd name="T61" fmla="*/ 0 h 363"/>
                <a:gd name="T62" fmla="*/ 5 w 185"/>
                <a:gd name="T63" fmla="*/ 1 h 363"/>
                <a:gd name="T64" fmla="*/ 3 w 185"/>
                <a:gd name="T65" fmla="*/ 1 h 363"/>
                <a:gd name="T66" fmla="*/ 2 w 185"/>
                <a:gd name="T67" fmla="*/ 2 h 363"/>
                <a:gd name="T68" fmla="*/ 1 w 185"/>
                <a:gd name="T69" fmla="*/ 2 h 363"/>
                <a:gd name="T70" fmla="*/ 1 w 185"/>
                <a:gd name="T71" fmla="*/ 3 h 363"/>
                <a:gd name="T72" fmla="*/ 0 w 185"/>
                <a:gd name="T73" fmla="*/ 4 h 363"/>
                <a:gd name="T74" fmla="*/ 0 w 185"/>
                <a:gd name="T75" fmla="*/ 9 h 363"/>
                <a:gd name="T76" fmla="*/ 0 w 185"/>
                <a:gd name="T77" fmla="*/ 13 h 363"/>
                <a:gd name="T78" fmla="*/ 0 w 185"/>
                <a:gd name="T79" fmla="*/ 19 h 363"/>
                <a:gd name="T80" fmla="*/ 0 w 185"/>
                <a:gd name="T81" fmla="*/ 31 h 3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5"/>
                <a:gd name="T124" fmla="*/ 0 h 363"/>
                <a:gd name="T125" fmla="*/ 185 w 185"/>
                <a:gd name="T126" fmla="*/ 363 h 3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5" h="363">
                  <a:moveTo>
                    <a:pt x="0" y="361"/>
                  </a:moveTo>
                  <a:lnTo>
                    <a:pt x="10" y="361"/>
                  </a:lnTo>
                  <a:lnTo>
                    <a:pt x="19" y="361"/>
                  </a:lnTo>
                  <a:lnTo>
                    <a:pt x="26" y="361"/>
                  </a:lnTo>
                  <a:lnTo>
                    <a:pt x="33" y="361"/>
                  </a:lnTo>
                  <a:lnTo>
                    <a:pt x="40" y="361"/>
                  </a:lnTo>
                  <a:lnTo>
                    <a:pt x="46" y="361"/>
                  </a:lnTo>
                  <a:lnTo>
                    <a:pt x="52" y="361"/>
                  </a:lnTo>
                  <a:lnTo>
                    <a:pt x="59" y="361"/>
                  </a:lnTo>
                  <a:lnTo>
                    <a:pt x="67" y="361"/>
                  </a:lnTo>
                  <a:lnTo>
                    <a:pt x="76" y="361"/>
                  </a:lnTo>
                  <a:lnTo>
                    <a:pt x="87" y="362"/>
                  </a:lnTo>
                  <a:lnTo>
                    <a:pt x="99" y="362"/>
                  </a:lnTo>
                  <a:lnTo>
                    <a:pt x="115" y="362"/>
                  </a:lnTo>
                  <a:lnTo>
                    <a:pt x="133" y="362"/>
                  </a:lnTo>
                  <a:lnTo>
                    <a:pt x="153" y="363"/>
                  </a:lnTo>
                  <a:lnTo>
                    <a:pt x="178" y="363"/>
                  </a:lnTo>
                  <a:lnTo>
                    <a:pt x="179" y="307"/>
                  </a:lnTo>
                  <a:lnTo>
                    <a:pt x="180" y="261"/>
                  </a:lnTo>
                  <a:lnTo>
                    <a:pt x="182" y="191"/>
                  </a:lnTo>
                  <a:lnTo>
                    <a:pt x="185" y="57"/>
                  </a:lnTo>
                  <a:lnTo>
                    <a:pt x="183" y="44"/>
                  </a:lnTo>
                  <a:lnTo>
                    <a:pt x="178" y="32"/>
                  </a:lnTo>
                  <a:lnTo>
                    <a:pt x="169" y="23"/>
                  </a:lnTo>
                  <a:lnTo>
                    <a:pt x="157" y="15"/>
                  </a:lnTo>
                  <a:lnTo>
                    <a:pt x="144" y="8"/>
                  </a:lnTo>
                  <a:lnTo>
                    <a:pt x="129" y="4"/>
                  </a:lnTo>
                  <a:lnTo>
                    <a:pt x="113" y="1"/>
                  </a:lnTo>
                  <a:lnTo>
                    <a:pt x="96" y="0"/>
                  </a:lnTo>
                  <a:lnTo>
                    <a:pt x="79" y="0"/>
                  </a:lnTo>
                  <a:lnTo>
                    <a:pt x="63" y="2"/>
                  </a:lnTo>
                  <a:lnTo>
                    <a:pt x="48" y="6"/>
                  </a:lnTo>
                  <a:lnTo>
                    <a:pt x="34" y="13"/>
                  </a:lnTo>
                  <a:lnTo>
                    <a:pt x="22" y="20"/>
                  </a:lnTo>
                  <a:lnTo>
                    <a:pt x="13" y="28"/>
                  </a:lnTo>
                  <a:lnTo>
                    <a:pt x="7" y="40"/>
                  </a:lnTo>
                  <a:lnTo>
                    <a:pt x="5" y="52"/>
                  </a:lnTo>
                  <a:lnTo>
                    <a:pt x="4" y="111"/>
                  </a:lnTo>
                  <a:lnTo>
                    <a:pt x="4" y="155"/>
                  </a:lnTo>
                  <a:lnTo>
                    <a:pt x="3" y="227"/>
                  </a:lnTo>
                  <a:lnTo>
                    <a:pt x="0" y="361"/>
                  </a:lnTo>
                  <a:close/>
                </a:path>
              </a:pathLst>
            </a:custGeom>
            <a:solidFill>
              <a:srgbClr val="4A4F4F"/>
            </a:solidFill>
            <a:ln w="9525">
              <a:noFill/>
              <a:round/>
              <a:headEnd/>
              <a:tailEnd/>
            </a:ln>
          </p:spPr>
          <p:txBody>
            <a:bodyPr/>
            <a:lstStyle/>
            <a:p>
              <a:pPr algn="ctr"/>
              <a:endParaRPr lang="en-US"/>
            </a:p>
          </p:txBody>
        </p:sp>
        <p:sp>
          <p:nvSpPr>
            <p:cNvPr id="36399" name="Freeform 21"/>
            <p:cNvSpPr>
              <a:spLocks/>
            </p:cNvSpPr>
            <p:nvPr/>
          </p:nvSpPr>
          <p:spPr bwMode="auto">
            <a:xfrm>
              <a:off x="3779" y="1873"/>
              <a:ext cx="17" cy="30"/>
            </a:xfrm>
            <a:custGeom>
              <a:avLst/>
              <a:gdLst>
                <a:gd name="T0" fmla="*/ 0 w 170"/>
                <a:gd name="T1" fmla="*/ 30 h 361"/>
                <a:gd name="T2" fmla="*/ 1 w 170"/>
                <a:gd name="T3" fmla="*/ 30 h 361"/>
                <a:gd name="T4" fmla="*/ 2 w 170"/>
                <a:gd name="T5" fmla="*/ 30 h 361"/>
                <a:gd name="T6" fmla="*/ 2 w 170"/>
                <a:gd name="T7" fmla="*/ 30 h 361"/>
                <a:gd name="T8" fmla="*/ 3 w 170"/>
                <a:gd name="T9" fmla="*/ 30 h 361"/>
                <a:gd name="T10" fmla="*/ 4 w 170"/>
                <a:gd name="T11" fmla="*/ 30 h 361"/>
                <a:gd name="T12" fmla="*/ 4 w 170"/>
                <a:gd name="T13" fmla="*/ 30 h 361"/>
                <a:gd name="T14" fmla="*/ 5 w 170"/>
                <a:gd name="T15" fmla="*/ 30 h 361"/>
                <a:gd name="T16" fmla="*/ 5 w 170"/>
                <a:gd name="T17" fmla="*/ 30 h 361"/>
                <a:gd name="T18" fmla="*/ 6 w 170"/>
                <a:gd name="T19" fmla="*/ 30 h 361"/>
                <a:gd name="T20" fmla="*/ 7 w 170"/>
                <a:gd name="T21" fmla="*/ 30 h 361"/>
                <a:gd name="T22" fmla="*/ 8 w 170"/>
                <a:gd name="T23" fmla="*/ 30 h 361"/>
                <a:gd name="T24" fmla="*/ 9 w 170"/>
                <a:gd name="T25" fmla="*/ 30 h 361"/>
                <a:gd name="T26" fmla="*/ 11 w 170"/>
                <a:gd name="T27" fmla="*/ 30 h 361"/>
                <a:gd name="T28" fmla="*/ 12 w 170"/>
                <a:gd name="T29" fmla="*/ 30 h 361"/>
                <a:gd name="T30" fmla="*/ 14 w 170"/>
                <a:gd name="T31" fmla="*/ 30 h 361"/>
                <a:gd name="T32" fmla="*/ 17 w 170"/>
                <a:gd name="T33" fmla="*/ 30 h 361"/>
                <a:gd name="T34" fmla="*/ 17 w 170"/>
                <a:gd name="T35" fmla="*/ 25 h 361"/>
                <a:gd name="T36" fmla="*/ 17 w 170"/>
                <a:gd name="T37" fmla="*/ 22 h 361"/>
                <a:gd name="T38" fmla="*/ 17 w 170"/>
                <a:gd name="T39" fmla="*/ 16 h 361"/>
                <a:gd name="T40" fmla="*/ 17 w 170"/>
                <a:gd name="T41" fmla="*/ 5 h 361"/>
                <a:gd name="T42" fmla="*/ 17 w 170"/>
                <a:gd name="T43" fmla="*/ 4 h 361"/>
                <a:gd name="T44" fmla="*/ 16 w 170"/>
                <a:gd name="T45" fmla="*/ 3 h 361"/>
                <a:gd name="T46" fmla="*/ 16 w 170"/>
                <a:gd name="T47" fmla="*/ 2 h 361"/>
                <a:gd name="T48" fmla="*/ 14 w 170"/>
                <a:gd name="T49" fmla="*/ 1 h 361"/>
                <a:gd name="T50" fmla="*/ 13 w 170"/>
                <a:gd name="T51" fmla="*/ 1 h 361"/>
                <a:gd name="T52" fmla="*/ 12 w 170"/>
                <a:gd name="T53" fmla="*/ 0 h 361"/>
                <a:gd name="T54" fmla="*/ 10 w 170"/>
                <a:gd name="T55" fmla="*/ 0 h 361"/>
                <a:gd name="T56" fmla="*/ 9 w 170"/>
                <a:gd name="T57" fmla="*/ 0 h 361"/>
                <a:gd name="T58" fmla="*/ 7 w 170"/>
                <a:gd name="T59" fmla="*/ 0 h 361"/>
                <a:gd name="T60" fmla="*/ 6 w 170"/>
                <a:gd name="T61" fmla="*/ 0 h 361"/>
                <a:gd name="T62" fmla="*/ 4 w 170"/>
                <a:gd name="T63" fmla="*/ 1 h 361"/>
                <a:gd name="T64" fmla="*/ 3 w 170"/>
                <a:gd name="T65" fmla="*/ 1 h 361"/>
                <a:gd name="T66" fmla="*/ 2 w 170"/>
                <a:gd name="T67" fmla="*/ 2 h 361"/>
                <a:gd name="T68" fmla="*/ 1 w 170"/>
                <a:gd name="T69" fmla="*/ 2 h 361"/>
                <a:gd name="T70" fmla="*/ 1 w 170"/>
                <a:gd name="T71" fmla="*/ 3 h 361"/>
                <a:gd name="T72" fmla="*/ 1 w 170"/>
                <a:gd name="T73" fmla="*/ 4 h 361"/>
                <a:gd name="T74" fmla="*/ 0 w 170"/>
                <a:gd name="T75" fmla="*/ 9 h 361"/>
                <a:gd name="T76" fmla="*/ 0 w 170"/>
                <a:gd name="T77" fmla="*/ 13 h 361"/>
                <a:gd name="T78" fmla="*/ 0 w 170"/>
                <a:gd name="T79" fmla="*/ 19 h 361"/>
                <a:gd name="T80" fmla="*/ 0 w 170"/>
                <a:gd name="T81" fmla="*/ 30 h 3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0"/>
                <a:gd name="T124" fmla="*/ 0 h 361"/>
                <a:gd name="T125" fmla="*/ 170 w 170"/>
                <a:gd name="T126" fmla="*/ 361 h 3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0" h="361">
                  <a:moveTo>
                    <a:pt x="0" y="359"/>
                  </a:moveTo>
                  <a:lnTo>
                    <a:pt x="9" y="359"/>
                  </a:lnTo>
                  <a:lnTo>
                    <a:pt x="17" y="359"/>
                  </a:lnTo>
                  <a:lnTo>
                    <a:pt x="24" y="359"/>
                  </a:lnTo>
                  <a:lnTo>
                    <a:pt x="31" y="359"/>
                  </a:lnTo>
                  <a:lnTo>
                    <a:pt x="37" y="359"/>
                  </a:lnTo>
                  <a:lnTo>
                    <a:pt x="42" y="359"/>
                  </a:lnTo>
                  <a:lnTo>
                    <a:pt x="48" y="359"/>
                  </a:lnTo>
                  <a:lnTo>
                    <a:pt x="55" y="359"/>
                  </a:lnTo>
                  <a:lnTo>
                    <a:pt x="62" y="359"/>
                  </a:lnTo>
                  <a:lnTo>
                    <a:pt x="70" y="359"/>
                  </a:lnTo>
                  <a:lnTo>
                    <a:pt x="80" y="360"/>
                  </a:lnTo>
                  <a:lnTo>
                    <a:pt x="93" y="360"/>
                  </a:lnTo>
                  <a:lnTo>
                    <a:pt x="107" y="360"/>
                  </a:lnTo>
                  <a:lnTo>
                    <a:pt x="123" y="360"/>
                  </a:lnTo>
                  <a:lnTo>
                    <a:pt x="142" y="361"/>
                  </a:lnTo>
                  <a:lnTo>
                    <a:pt x="165" y="361"/>
                  </a:lnTo>
                  <a:lnTo>
                    <a:pt x="165" y="305"/>
                  </a:lnTo>
                  <a:lnTo>
                    <a:pt x="166" y="259"/>
                  </a:lnTo>
                  <a:lnTo>
                    <a:pt x="167" y="190"/>
                  </a:lnTo>
                  <a:lnTo>
                    <a:pt x="170" y="57"/>
                  </a:lnTo>
                  <a:lnTo>
                    <a:pt x="168" y="44"/>
                  </a:lnTo>
                  <a:lnTo>
                    <a:pt x="163" y="33"/>
                  </a:lnTo>
                  <a:lnTo>
                    <a:pt x="155" y="23"/>
                  </a:lnTo>
                  <a:lnTo>
                    <a:pt x="144" y="16"/>
                  </a:lnTo>
                  <a:lnTo>
                    <a:pt x="132" y="10"/>
                  </a:lnTo>
                  <a:lnTo>
                    <a:pt x="118" y="4"/>
                  </a:lnTo>
                  <a:lnTo>
                    <a:pt x="104" y="1"/>
                  </a:lnTo>
                  <a:lnTo>
                    <a:pt x="88" y="0"/>
                  </a:lnTo>
                  <a:lnTo>
                    <a:pt x="73" y="1"/>
                  </a:lnTo>
                  <a:lnTo>
                    <a:pt x="58" y="3"/>
                  </a:lnTo>
                  <a:lnTo>
                    <a:pt x="44" y="7"/>
                  </a:lnTo>
                  <a:lnTo>
                    <a:pt x="32" y="13"/>
                  </a:lnTo>
                  <a:lnTo>
                    <a:pt x="21" y="20"/>
                  </a:lnTo>
                  <a:lnTo>
                    <a:pt x="13" y="29"/>
                  </a:lnTo>
                  <a:lnTo>
                    <a:pt x="7" y="41"/>
                  </a:lnTo>
                  <a:lnTo>
                    <a:pt x="5" y="53"/>
                  </a:lnTo>
                  <a:lnTo>
                    <a:pt x="4" y="110"/>
                  </a:lnTo>
                  <a:lnTo>
                    <a:pt x="3" y="156"/>
                  </a:lnTo>
                  <a:lnTo>
                    <a:pt x="2" y="226"/>
                  </a:lnTo>
                  <a:lnTo>
                    <a:pt x="0" y="359"/>
                  </a:lnTo>
                  <a:close/>
                </a:path>
              </a:pathLst>
            </a:custGeom>
            <a:solidFill>
              <a:srgbClr val="596161"/>
            </a:solidFill>
            <a:ln w="9525">
              <a:noFill/>
              <a:round/>
              <a:headEnd/>
              <a:tailEnd/>
            </a:ln>
          </p:spPr>
          <p:txBody>
            <a:bodyPr/>
            <a:lstStyle/>
            <a:p>
              <a:pPr algn="ctr"/>
              <a:endParaRPr lang="en-US"/>
            </a:p>
          </p:txBody>
        </p:sp>
        <p:sp>
          <p:nvSpPr>
            <p:cNvPr id="36400" name="Freeform 22"/>
            <p:cNvSpPr>
              <a:spLocks/>
            </p:cNvSpPr>
            <p:nvPr/>
          </p:nvSpPr>
          <p:spPr bwMode="auto">
            <a:xfrm>
              <a:off x="3780" y="1873"/>
              <a:ext cx="15" cy="30"/>
            </a:xfrm>
            <a:custGeom>
              <a:avLst/>
              <a:gdLst>
                <a:gd name="T0" fmla="*/ 0 w 155"/>
                <a:gd name="T1" fmla="*/ 30 h 359"/>
                <a:gd name="T2" fmla="*/ 1 w 155"/>
                <a:gd name="T3" fmla="*/ 30 h 359"/>
                <a:gd name="T4" fmla="*/ 3 w 155"/>
                <a:gd name="T5" fmla="*/ 30 h 359"/>
                <a:gd name="T6" fmla="*/ 4 w 155"/>
                <a:gd name="T7" fmla="*/ 30 h 359"/>
                <a:gd name="T8" fmla="*/ 5 w 155"/>
                <a:gd name="T9" fmla="*/ 30 h 359"/>
                <a:gd name="T10" fmla="*/ 6 w 155"/>
                <a:gd name="T11" fmla="*/ 30 h 359"/>
                <a:gd name="T12" fmla="*/ 8 w 155"/>
                <a:gd name="T13" fmla="*/ 30 h 359"/>
                <a:gd name="T14" fmla="*/ 11 w 155"/>
                <a:gd name="T15" fmla="*/ 30 h 359"/>
                <a:gd name="T16" fmla="*/ 15 w 155"/>
                <a:gd name="T17" fmla="*/ 30 h 359"/>
                <a:gd name="T18" fmla="*/ 15 w 155"/>
                <a:gd name="T19" fmla="*/ 25 h 359"/>
                <a:gd name="T20" fmla="*/ 15 w 155"/>
                <a:gd name="T21" fmla="*/ 21 h 359"/>
                <a:gd name="T22" fmla="*/ 15 w 155"/>
                <a:gd name="T23" fmla="*/ 16 h 359"/>
                <a:gd name="T24" fmla="*/ 15 w 155"/>
                <a:gd name="T25" fmla="*/ 5 h 359"/>
                <a:gd name="T26" fmla="*/ 15 w 155"/>
                <a:gd name="T27" fmla="*/ 3 h 359"/>
                <a:gd name="T28" fmla="*/ 13 w 155"/>
                <a:gd name="T29" fmla="*/ 1 h 359"/>
                <a:gd name="T30" fmla="*/ 10 w 155"/>
                <a:gd name="T31" fmla="*/ 0 h 359"/>
                <a:gd name="T32" fmla="*/ 8 w 155"/>
                <a:gd name="T33" fmla="*/ 0 h 359"/>
                <a:gd name="T34" fmla="*/ 5 w 155"/>
                <a:gd name="T35" fmla="*/ 0 h 359"/>
                <a:gd name="T36" fmla="*/ 3 w 155"/>
                <a:gd name="T37" fmla="*/ 1 h 359"/>
                <a:gd name="T38" fmla="*/ 1 w 155"/>
                <a:gd name="T39" fmla="*/ 2 h 359"/>
                <a:gd name="T40" fmla="*/ 0 w 155"/>
                <a:gd name="T41" fmla="*/ 4 h 359"/>
                <a:gd name="T42" fmla="*/ 0 w 155"/>
                <a:gd name="T43" fmla="*/ 9 h 359"/>
                <a:gd name="T44" fmla="*/ 0 w 155"/>
                <a:gd name="T45" fmla="*/ 13 h 359"/>
                <a:gd name="T46" fmla="*/ 0 w 155"/>
                <a:gd name="T47" fmla="*/ 19 h 359"/>
                <a:gd name="T48" fmla="*/ 0 w 155"/>
                <a:gd name="T49" fmla="*/ 30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5"/>
                <a:gd name="T76" fmla="*/ 0 h 359"/>
                <a:gd name="T77" fmla="*/ 155 w 155"/>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5" h="359">
                  <a:moveTo>
                    <a:pt x="0" y="357"/>
                  </a:moveTo>
                  <a:lnTo>
                    <a:pt x="15" y="357"/>
                  </a:lnTo>
                  <a:lnTo>
                    <a:pt x="28" y="357"/>
                  </a:lnTo>
                  <a:lnTo>
                    <a:pt x="38" y="357"/>
                  </a:lnTo>
                  <a:lnTo>
                    <a:pt x="50" y="357"/>
                  </a:lnTo>
                  <a:lnTo>
                    <a:pt x="64" y="357"/>
                  </a:lnTo>
                  <a:lnTo>
                    <a:pt x="85" y="358"/>
                  </a:lnTo>
                  <a:lnTo>
                    <a:pt x="113" y="358"/>
                  </a:lnTo>
                  <a:lnTo>
                    <a:pt x="151" y="359"/>
                  </a:lnTo>
                  <a:lnTo>
                    <a:pt x="152" y="303"/>
                  </a:lnTo>
                  <a:lnTo>
                    <a:pt x="152" y="257"/>
                  </a:lnTo>
                  <a:lnTo>
                    <a:pt x="153" y="188"/>
                  </a:lnTo>
                  <a:lnTo>
                    <a:pt x="155" y="55"/>
                  </a:lnTo>
                  <a:lnTo>
                    <a:pt x="150" y="31"/>
                  </a:lnTo>
                  <a:lnTo>
                    <a:pt x="132" y="15"/>
                  </a:lnTo>
                  <a:lnTo>
                    <a:pt x="108" y="4"/>
                  </a:lnTo>
                  <a:lnTo>
                    <a:pt x="81" y="0"/>
                  </a:lnTo>
                  <a:lnTo>
                    <a:pt x="53" y="3"/>
                  </a:lnTo>
                  <a:lnTo>
                    <a:pt x="29" y="13"/>
                  </a:lnTo>
                  <a:lnTo>
                    <a:pt x="10" y="29"/>
                  </a:lnTo>
                  <a:lnTo>
                    <a:pt x="4" y="53"/>
                  </a:lnTo>
                  <a:lnTo>
                    <a:pt x="3" y="110"/>
                  </a:lnTo>
                  <a:lnTo>
                    <a:pt x="2" y="155"/>
                  </a:lnTo>
                  <a:lnTo>
                    <a:pt x="1" y="224"/>
                  </a:lnTo>
                  <a:lnTo>
                    <a:pt x="0" y="357"/>
                  </a:lnTo>
                  <a:close/>
                </a:path>
              </a:pathLst>
            </a:custGeom>
            <a:solidFill>
              <a:srgbClr val="6B7373"/>
            </a:solidFill>
            <a:ln w="9525">
              <a:noFill/>
              <a:round/>
              <a:headEnd/>
              <a:tailEnd/>
            </a:ln>
          </p:spPr>
          <p:txBody>
            <a:bodyPr/>
            <a:lstStyle/>
            <a:p>
              <a:pPr algn="ctr"/>
              <a:endParaRPr lang="en-US"/>
            </a:p>
          </p:txBody>
        </p:sp>
        <p:sp>
          <p:nvSpPr>
            <p:cNvPr id="36401" name="Freeform 23"/>
            <p:cNvSpPr>
              <a:spLocks/>
            </p:cNvSpPr>
            <p:nvPr/>
          </p:nvSpPr>
          <p:spPr bwMode="auto">
            <a:xfrm>
              <a:off x="3781" y="1873"/>
              <a:ext cx="14" cy="30"/>
            </a:xfrm>
            <a:custGeom>
              <a:avLst/>
              <a:gdLst>
                <a:gd name="T0" fmla="*/ 0 w 142"/>
                <a:gd name="T1" fmla="*/ 30 h 358"/>
                <a:gd name="T2" fmla="*/ 2 w 142"/>
                <a:gd name="T3" fmla="*/ 30 h 358"/>
                <a:gd name="T4" fmla="*/ 3 w 142"/>
                <a:gd name="T5" fmla="*/ 30 h 358"/>
                <a:gd name="T6" fmla="*/ 4 w 142"/>
                <a:gd name="T7" fmla="*/ 30 h 358"/>
                <a:gd name="T8" fmla="*/ 5 w 142"/>
                <a:gd name="T9" fmla="*/ 30 h 358"/>
                <a:gd name="T10" fmla="*/ 6 w 142"/>
                <a:gd name="T11" fmla="*/ 30 h 358"/>
                <a:gd name="T12" fmla="*/ 8 w 142"/>
                <a:gd name="T13" fmla="*/ 30 h 358"/>
                <a:gd name="T14" fmla="*/ 10 w 142"/>
                <a:gd name="T15" fmla="*/ 30 h 358"/>
                <a:gd name="T16" fmla="*/ 14 w 142"/>
                <a:gd name="T17" fmla="*/ 30 h 358"/>
                <a:gd name="T18" fmla="*/ 14 w 142"/>
                <a:gd name="T19" fmla="*/ 25 h 358"/>
                <a:gd name="T20" fmla="*/ 14 w 142"/>
                <a:gd name="T21" fmla="*/ 22 h 358"/>
                <a:gd name="T22" fmla="*/ 14 w 142"/>
                <a:gd name="T23" fmla="*/ 16 h 358"/>
                <a:gd name="T24" fmla="*/ 14 w 142"/>
                <a:gd name="T25" fmla="*/ 5 h 358"/>
                <a:gd name="T26" fmla="*/ 14 w 142"/>
                <a:gd name="T27" fmla="*/ 3 h 358"/>
                <a:gd name="T28" fmla="*/ 12 w 142"/>
                <a:gd name="T29" fmla="*/ 1 h 358"/>
                <a:gd name="T30" fmla="*/ 10 w 142"/>
                <a:gd name="T31" fmla="*/ 0 h 358"/>
                <a:gd name="T32" fmla="*/ 7 w 142"/>
                <a:gd name="T33" fmla="*/ 0 h 358"/>
                <a:gd name="T34" fmla="*/ 5 w 142"/>
                <a:gd name="T35" fmla="*/ 0 h 358"/>
                <a:gd name="T36" fmla="*/ 3 w 142"/>
                <a:gd name="T37" fmla="*/ 1 h 358"/>
                <a:gd name="T38" fmla="*/ 1 w 142"/>
                <a:gd name="T39" fmla="*/ 2 h 358"/>
                <a:gd name="T40" fmla="*/ 0 w 142"/>
                <a:gd name="T41" fmla="*/ 4 h 358"/>
                <a:gd name="T42" fmla="*/ 0 w 142"/>
                <a:gd name="T43" fmla="*/ 9 h 358"/>
                <a:gd name="T44" fmla="*/ 0 w 142"/>
                <a:gd name="T45" fmla="*/ 13 h 358"/>
                <a:gd name="T46" fmla="*/ 0 w 142"/>
                <a:gd name="T47" fmla="*/ 19 h 358"/>
                <a:gd name="T48" fmla="*/ 0 w 142"/>
                <a:gd name="T49" fmla="*/ 30 h 3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2"/>
                <a:gd name="T76" fmla="*/ 0 h 358"/>
                <a:gd name="T77" fmla="*/ 142 w 142"/>
                <a:gd name="T78" fmla="*/ 358 h 3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2" h="358">
                  <a:moveTo>
                    <a:pt x="0" y="356"/>
                  </a:moveTo>
                  <a:lnTo>
                    <a:pt x="16" y="356"/>
                  </a:lnTo>
                  <a:lnTo>
                    <a:pt x="27" y="356"/>
                  </a:lnTo>
                  <a:lnTo>
                    <a:pt x="36" y="356"/>
                  </a:lnTo>
                  <a:lnTo>
                    <a:pt x="46" y="356"/>
                  </a:lnTo>
                  <a:lnTo>
                    <a:pt x="59" y="356"/>
                  </a:lnTo>
                  <a:lnTo>
                    <a:pt x="77" y="357"/>
                  </a:lnTo>
                  <a:lnTo>
                    <a:pt x="102" y="357"/>
                  </a:lnTo>
                  <a:lnTo>
                    <a:pt x="137" y="358"/>
                  </a:lnTo>
                  <a:lnTo>
                    <a:pt x="138" y="302"/>
                  </a:lnTo>
                  <a:lnTo>
                    <a:pt x="139" y="257"/>
                  </a:lnTo>
                  <a:lnTo>
                    <a:pt x="140" y="188"/>
                  </a:lnTo>
                  <a:lnTo>
                    <a:pt x="142" y="54"/>
                  </a:lnTo>
                  <a:lnTo>
                    <a:pt x="137" y="30"/>
                  </a:lnTo>
                  <a:lnTo>
                    <a:pt x="121" y="14"/>
                  </a:lnTo>
                  <a:lnTo>
                    <a:pt x="99" y="3"/>
                  </a:lnTo>
                  <a:lnTo>
                    <a:pt x="75" y="0"/>
                  </a:lnTo>
                  <a:lnTo>
                    <a:pt x="49" y="3"/>
                  </a:lnTo>
                  <a:lnTo>
                    <a:pt x="27" y="13"/>
                  </a:lnTo>
                  <a:lnTo>
                    <a:pt x="12" y="29"/>
                  </a:lnTo>
                  <a:lnTo>
                    <a:pt x="5" y="52"/>
                  </a:lnTo>
                  <a:lnTo>
                    <a:pt x="4" y="109"/>
                  </a:lnTo>
                  <a:lnTo>
                    <a:pt x="3" y="155"/>
                  </a:lnTo>
                  <a:lnTo>
                    <a:pt x="2" y="224"/>
                  </a:lnTo>
                  <a:lnTo>
                    <a:pt x="0" y="356"/>
                  </a:lnTo>
                  <a:close/>
                </a:path>
              </a:pathLst>
            </a:custGeom>
            <a:solidFill>
              <a:srgbClr val="7F8787"/>
            </a:solidFill>
            <a:ln w="9525">
              <a:noFill/>
              <a:round/>
              <a:headEnd/>
              <a:tailEnd/>
            </a:ln>
          </p:spPr>
          <p:txBody>
            <a:bodyPr/>
            <a:lstStyle/>
            <a:p>
              <a:pPr algn="ctr"/>
              <a:endParaRPr lang="en-US"/>
            </a:p>
          </p:txBody>
        </p:sp>
        <p:sp>
          <p:nvSpPr>
            <p:cNvPr id="36402" name="Freeform 24"/>
            <p:cNvSpPr>
              <a:spLocks/>
            </p:cNvSpPr>
            <p:nvPr/>
          </p:nvSpPr>
          <p:spPr bwMode="auto">
            <a:xfrm>
              <a:off x="3782" y="1873"/>
              <a:ext cx="13" cy="30"/>
            </a:xfrm>
            <a:custGeom>
              <a:avLst/>
              <a:gdLst>
                <a:gd name="T0" fmla="*/ 0 w 128"/>
                <a:gd name="T1" fmla="*/ 30 h 355"/>
                <a:gd name="T2" fmla="*/ 1 w 128"/>
                <a:gd name="T3" fmla="*/ 30 h 355"/>
                <a:gd name="T4" fmla="*/ 2 w 128"/>
                <a:gd name="T5" fmla="*/ 30 h 355"/>
                <a:gd name="T6" fmla="*/ 3 w 128"/>
                <a:gd name="T7" fmla="*/ 30 h 355"/>
                <a:gd name="T8" fmla="*/ 4 w 128"/>
                <a:gd name="T9" fmla="*/ 30 h 355"/>
                <a:gd name="T10" fmla="*/ 5 w 128"/>
                <a:gd name="T11" fmla="*/ 30 h 355"/>
                <a:gd name="T12" fmla="*/ 7 w 128"/>
                <a:gd name="T13" fmla="*/ 30 h 355"/>
                <a:gd name="T14" fmla="*/ 9 w 128"/>
                <a:gd name="T15" fmla="*/ 30 h 355"/>
                <a:gd name="T16" fmla="*/ 12 w 128"/>
                <a:gd name="T17" fmla="*/ 30 h 355"/>
                <a:gd name="T18" fmla="*/ 12 w 128"/>
                <a:gd name="T19" fmla="*/ 25 h 355"/>
                <a:gd name="T20" fmla="*/ 13 w 128"/>
                <a:gd name="T21" fmla="*/ 22 h 355"/>
                <a:gd name="T22" fmla="*/ 13 w 128"/>
                <a:gd name="T23" fmla="*/ 16 h 355"/>
                <a:gd name="T24" fmla="*/ 13 w 128"/>
                <a:gd name="T25" fmla="*/ 5 h 355"/>
                <a:gd name="T26" fmla="*/ 12 w 128"/>
                <a:gd name="T27" fmla="*/ 3 h 355"/>
                <a:gd name="T28" fmla="*/ 11 w 128"/>
                <a:gd name="T29" fmla="*/ 1 h 355"/>
                <a:gd name="T30" fmla="*/ 9 w 128"/>
                <a:gd name="T31" fmla="*/ 0 h 355"/>
                <a:gd name="T32" fmla="*/ 7 w 128"/>
                <a:gd name="T33" fmla="*/ 0 h 355"/>
                <a:gd name="T34" fmla="*/ 4 w 128"/>
                <a:gd name="T35" fmla="*/ 0 h 355"/>
                <a:gd name="T36" fmla="*/ 2 w 128"/>
                <a:gd name="T37" fmla="*/ 1 h 355"/>
                <a:gd name="T38" fmla="*/ 1 w 128"/>
                <a:gd name="T39" fmla="*/ 2 h 355"/>
                <a:gd name="T40" fmla="*/ 0 w 128"/>
                <a:gd name="T41" fmla="*/ 4 h 355"/>
                <a:gd name="T42" fmla="*/ 0 w 128"/>
                <a:gd name="T43" fmla="*/ 9 h 355"/>
                <a:gd name="T44" fmla="*/ 0 w 128"/>
                <a:gd name="T45" fmla="*/ 13 h 355"/>
                <a:gd name="T46" fmla="*/ 0 w 128"/>
                <a:gd name="T47" fmla="*/ 19 h 355"/>
                <a:gd name="T48" fmla="*/ 0 w 128"/>
                <a:gd name="T49" fmla="*/ 30 h 3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8"/>
                <a:gd name="T76" fmla="*/ 0 h 355"/>
                <a:gd name="T77" fmla="*/ 128 w 128"/>
                <a:gd name="T78" fmla="*/ 355 h 3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8" h="355">
                  <a:moveTo>
                    <a:pt x="0" y="353"/>
                  </a:moveTo>
                  <a:lnTo>
                    <a:pt x="13" y="353"/>
                  </a:lnTo>
                  <a:lnTo>
                    <a:pt x="22" y="353"/>
                  </a:lnTo>
                  <a:lnTo>
                    <a:pt x="31" y="353"/>
                  </a:lnTo>
                  <a:lnTo>
                    <a:pt x="40" y="353"/>
                  </a:lnTo>
                  <a:lnTo>
                    <a:pt x="51" y="353"/>
                  </a:lnTo>
                  <a:lnTo>
                    <a:pt x="68" y="354"/>
                  </a:lnTo>
                  <a:lnTo>
                    <a:pt x="90" y="354"/>
                  </a:lnTo>
                  <a:lnTo>
                    <a:pt x="120" y="355"/>
                  </a:lnTo>
                  <a:lnTo>
                    <a:pt x="123" y="299"/>
                  </a:lnTo>
                  <a:lnTo>
                    <a:pt x="124" y="255"/>
                  </a:lnTo>
                  <a:lnTo>
                    <a:pt x="126" y="186"/>
                  </a:lnTo>
                  <a:lnTo>
                    <a:pt x="128" y="54"/>
                  </a:lnTo>
                  <a:lnTo>
                    <a:pt x="123" y="30"/>
                  </a:lnTo>
                  <a:lnTo>
                    <a:pt x="108" y="14"/>
                  </a:lnTo>
                  <a:lnTo>
                    <a:pt x="88" y="4"/>
                  </a:lnTo>
                  <a:lnTo>
                    <a:pt x="66" y="0"/>
                  </a:lnTo>
                  <a:lnTo>
                    <a:pt x="43" y="4"/>
                  </a:lnTo>
                  <a:lnTo>
                    <a:pt x="23" y="13"/>
                  </a:lnTo>
                  <a:lnTo>
                    <a:pt x="9" y="28"/>
                  </a:lnTo>
                  <a:lnTo>
                    <a:pt x="4" y="51"/>
                  </a:lnTo>
                  <a:lnTo>
                    <a:pt x="3" y="108"/>
                  </a:lnTo>
                  <a:lnTo>
                    <a:pt x="2" y="153"/>
                  </a:lnTo>
                  <a:lnTo>
                    <a:pt x="1" y="222"/>
                  </a:lnTo>
                  <a:lnTo>
                    <a:pt x="0" y="353"/>
                  </a:lnTo>
                  <a:close/>
                </a:path>
              </a:pathLst>
            </a:custGeom>
            <a:solidFill>
              <a:srgbClr val="919999"/>
            </a:solidFill>
            <a:ln w="9525">
              <a:noFill/>
              <a:round/>
              <a:headEnd/>
              <a:tailEnd/>
            </a:ln>
          </p:spPr>
          <p:txBody>
            <a:bodyPr/>
            <a:lstStyle/>
            <a:p>
              <a:pPr algn="ctr"/>
              <a:endParaRPr lang="en-US"/>
            </a:p>
          </p:txBody>
        </p:sp>
        <p:sp>
          <p:nvSpPr>
            <p:cNvPr id="36403" name="Freeform 25"/>
            <p:cNvSpPr>
              <a:spLocks/>
            </p:cNvSpPr>
            <p:nvPr/>
          </p:nvSpPr>
          <p:spPr bwMode="auto">
            <a:xfrm>
              <a:off x="3782" y="1873"/>
              <a:ext cx="12" cy="30"/>
            </a:xfrm>
            <a:custGeom>
              <a:avLst/>
              <a:gdLst>
                <a:gd name="T0" fmla="*/ 0 w 117"/>
                <a:gd name="T1" fmla="*/ 30 h 354"/>
                <a:gd name="T2" fmla="*/ 1 w 117"/>
                <a:gd name="T3" fmla="*/ 30 h 354"/>
                <a:gd name="T4" fmla="*/ 2 w 117"/>
                <a:gd name="T5" fmla="*/ 30 h 354"/>
                <a:gd name="T6" fmla="*/ 3 w 117"/>
                <a:gd name="T7" fmla="*/ 30 h 354"/>
                <a:gd name="T8" fmla="*/ 4 w 117"/>
                <a:gd name="T9" fmla="*/ 30 h 354"/>
                <a:gd name="T10" fmla="*/ 5 w 117"/>
                <a:gd name="T11" fmla="*/ 30 h 354"/>
                <a:gd name="T12" fmla="*/ 7 w 117"/>
                <a:gd name="T13" fmla="*/ 30 h 354"/>
                <a:gd name="T14" fmla="*/ 9 w 117"/>
                <a:gd name="T15" fmla="*/ 30 h 354"/>
                <a:gd name="T16" fmla="*/ 11 w 117"/>
                <a:gd name="T17" fmla="*/ 30 h 354"/>
                <a:gd name="T18" fmla="*/ 11 w 117"/>
                <a:gd name="T19" fmla="*/ 25 h 354"/>
                <a:gd name="T20" fmla="*/ 12 w 117"/>
                <a:gd name="T21" fmla="*/ 22 h 354"/>
                <a:gd name="T22" fmla="*/ 12 w 117"/>
                <a:gd name="T23" fmla="*/ 16 h 354"/>
                <a:gd name="T24" fmla="*/ 12 w 117"/>
                <a:gd name="T25" fmla="*/ 5 h 354"/>
                <a:gd name="T26" fmla="*/ 11 w 117"/>
                <a:gd name="T27" fmla="*/ 3 h 354"/>
                <a:gd name="T28" fmla="*/ 10 w 117"/>
                <a:gd name="T29" fmla="*/ 1 h 354"/>
                <a:gd name="T30" fmla="*/ 9 w 117"/>
                <a:gd name="T31" fmla="*/ 0 h 354"/>
                <a:gd name="T32" fmla="*/ 6 w 117"/>
                <a:gd name="T33" fmla="*/ 0 h 354"/>
                <a:gd name="T34" fmla="*/ 4 w 117"/>
                <a:gd name="T35" fmla="*/ 0 h 354"/>
                <a:gd name="T36" fmla="*/ 2 w 117"/>
                <a:gd name="T37" fmla="*/ 1 h 354"/>
                <a:gd name="T38" fmla="*/ 1 w 117"/>
                <a:gd name="T39" fmla="*/ 2 h 354"/>
                <a:gd name="T40" fmla="*/ 1 w 117"/>
                <a:gd name="T41" fmla="*/ 4 h 354"/>
                <a:gd name="T42" fmla="*/ 1 w 117"/>
                <a:gd name="T43" fmla="*/ 9 h 354"/>
                <a:gd name="T44" fmla="*/ 1 w 117"/>
                <a:gd name="T45" fmla="*/ 13 h 354"/>
                <a:gd name="T46" fmla="*/ 0 w 117"/>
                <a:gd name="T47" fmla="*/ 19 h 354"/>
                <a:gd name="T48" fmla="*/ 0 w 117"/>
                <a:gd name="T49" fmla="*/ 30 h 3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7"/>
                <a:gd name="T76" fmla="*/ 0 h 354"/>
                <a:gd name="T77" fmla="*/ 117 w 117"/>
                <a:gd name="T78" fmla="*/ 354 h 3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7" h="354">
                  <a:moveTo>
                    <a:pt x="0" y="352"/>
                  </a:moveTo>
                  <a:lnTo>
                    <a:pt x="12" y="352"/>
                  </a:lnTo>
                  <a:lnTo>
                    <a:pt x="21" y="352"/>
                  </a:lnTo>
                  <a:lnTo>
                    <a:pt x="29" y="352"/>
                  </a:lnTo>
                  <a:lnTo>
                    <a:pt x="38" y="352"/>
                  </a:lnTo>
                  <a:lnTo>
                    <a:pt x="48" y="352"/>
                  </a:lnTo>
                  <a:lnTo>
                    <a:pt x="64" y="353"/>
                  </a:lnTo>
                  <a:lnTo>
                    <a:pt x="84" y="353"/>
                  </a:lnTo>
                  <a:lnTo>
                    <a:pt x="111" y="354"/>
                  </a:lnTo>
                  <a:lnTo>
                    <a:pt x="112" y="298"/>
                  </a:lnTo>
                  <a:lnTo>
                    <a:pt x="113" y="254"/>
                  </a:lnTo>
                  <a:lnTo>
                    <a:pt x="114" y="186"/>
                  </a:lnTo>
                  <a:lnTo>
                    <a:pt x="117" y="55"/>
                  </a:lnTo>
                  <a:lnTo>
                    <a:pt x="112" y="32"/>
                  </a:lnTo>
                  <a:lnTo>
                    <a:pt x="100" y="15"/>
                  </a:lnTo>
                  <a:lnTo>
                    <a:pt x="83" y="5"/>
                  </a:lnTo>
                  <a:lnTo>
                    <a:pt x="63" y="0"/>
                  </a:lnTo>
                  <a:lnTo>
                    <a:pt x="42" y="4"/>
                  </a:lnTo>
                  <a:lnTo>
                    <a:pt x="24" y="13"/>
                  </a:lnTo>
                  <a:lnTo>
                    <a:pt x="12" y="29"/>
                  </a:lnTo>
                  <a:lnTo>
                    <a:pt x="7" y="53"/>
                  </a:lnTo>
                  <a:lnTo>
                    <a:pt x="6" y="109"/>
                  </a:lnTo>
                  <a:lnTo>
                    <a:pt x="5" y="153"/>
                  </a:lnTo>
                  <a:lnTo>
                    <a:pt x="3" y="221"/>
                  </a:lnTo>
                  <a:lnTo>
                    <a:pt x="0" y="352"/>
                  </a:lnTo>
                  <a:close/>
                </a:path>
              </a:pathLst>
            </a:custGeom>
            <a:solidFill>
              <a:srgbClr val="A3ABAB"/>
            </a:solidFill>
            <a:ln w="9525">
              <a:noFill/>
              <a:round/>
              <a:headEnd/>
              <a:tailEnd/>
            </a:ln>
          </p:spPr>
          <p:txBody>
            <a:bodyPr/>
            <a:lstStyle/>
            <a:p>
              <a:pPr algn="ctr"/>
              <a:endParaRPr lang="en-US"/>
            </a:p>
          </p:txBody>
        </p:sp>
        <p:sp>
          <p:nvSpPr>
            <p:cNvPr id="36404" name="Freeform 26"/>
            <p:cNvSpPr>
              <a:spLocks/>
            </p:cNvSpPr>
            <p:nvPr/>
          </p:nvSpPr>
          <p:spPr bwMode="auto">
            <a:xfrm>
              <a:off x="3783" y="1873"/>
              <a:ext cx="11" cy="30"/>
            </a:xfrm>
            <a:custGeom>
              <a:avLst/>
              <a:gdLst>
                <a:gd name="T0" fmla="*/ 0 w 104"/>
                <a:gd name="T1" fmla="*/ 30 h 351"/>
                <a:gd name="T2" fmla="*/ 1 w 104"/>
                <a:gd name="T3" fmla="*/ 30 h 351"/>
                <a:gd name="T4" fmla="*/ 2 w 104"/>
                <a:gd name="T5" fmla="*/ 30 h 351"/>
                <a:gd name="T6" fmla="*/ 3 w 104"/>
                <a:gd name="T7" fmla="*/ 30 h 351"/>
                <a:gd name="T8" fmla="*/ 3 w 104"/>
                <a:gd name="T9" fmla="*/ 30 h 351"/>
                <a:gd name="T10" fmla="*/ 4 w 104"/>
                <a:gd name="T11" fmla="*/ 30 h 351"/>
                <a:gd name="T12" fmla="*/ 6 w 104"/>
                <a:gd name="T13" fmla="*/ 30 h 351"/>
                <a:gd name="T14" fmla="*/ 8 w 104"/>
                <a:gd name="T15" fmla="*/ 30 h 351"/>
                <a:gd name="T16" fmla="*/ 10 w 104"/>
                <a:gd name="T17" fmla="*/ 30 h 351"/>
                <a:gd name="T18" fmla="*/ 10 w 104"/>
                <a:gd name="T19" fmla="*/ 25 h 351"/>
                <a:gd name="T20" fmla="*/ 10 w 104"/>
                <a:gd name="T21" fmla="*/ 22 h 351"/>
                <a:gd name="T22" fmla="*/ 11 w 104"/>
                <a:gd name="T23" fmla="*/ 16 h 351"/>
                <a:gd name="T24" fmla="*/ 11 w 104"/>
                <a:gd name="T25" fmla="*/ 4 h 351"/>
                <a:gd name="T26" fmla="*/ 11 w 104"/>
                <a:gd name="T27" fmla="*/ 3 h 351"/>
                <a:gd name="T28" fmla="*/ 9 w 104"/>
                <a:gd name="T29" fmla="*/ 1 h 351"/>
                <a:gd name="T30" fmla="*/ 8 w 104"/>
                <a:gd name="T31" fmla="*/ 0 h 351"/>
                <a:gd name="T32" fmla="*/ 6 w 104"/>
                <a:gd name="T33" fmla="*/ 0 h 351"/>
                <a:gd name="T34" fmla="*/ 4 w 104"/>
                <a:gd name="T35" fmla="*/ 0 h 351"/>
                <a:gd name="T36" fmla="*/ 2 w 104"/>
                <a:gd name="T37" fmla="*/ 1 h 351"/>
                <a:gd name="T38" fmla="*/ 1 w 104"/>
                <a:gd name="T39" fmla="*/ 2 h 351"/>
                <a:gd name="T40" fmla="*/ 1 w 104"/>
                <a:gd name="T41" fmla="*/ 4 h 351"/>
                <a:gd name="T42" fmla="*/ 1 w 104"/>
                <a:gd name="T43" fmla="*/ 9 h 351"/>
                <a:gd name="T44" fmla="*/ 0 w 104"/>
                <a:gd name="T45" fmla="*/ 13 h 351"/>
                <a:gd name="T46" fmla="*/ 0 w 104"/>
                <a:gd name="T47" fmla="*/ 19 h 351"/>
                <a:gd name="T48" fmla="*/ 0 w 104"/>
                <a:gd name="T49" fmla="*/ 30 h 3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351"/>
                <a:gd name="T77" fmla="*/ 104 w 104"/>
                <a:gd name="T78" fmla="*/ 351 h 35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351">
                  <a:moveTo>
                    <a:pt x="0" y="349"/>
                  </a:moveTo>
                  <a:lnTo>
                    <a:pt x="11" y="349"/>
                  </a:lnTo>
                  <a:lnTo>
                    <a:pt x="19" y="349"/>
                  </a:lnTo>
                  <a:lnTo>
                    <a:pt x="26" y="349"/>
                  </a:lnTo>
                  <a:lnTo>
                    <a:pt x="33" y="349"/>
                  </a:lnTo>
                  <a:lnTo>
                    <a:pt x="42" y="349"/>
                  </a:lnTo>
                  <a:lnTo>
                    <a:pt x="56" y="350"/>
                  </a:lnTo>
                  <a:lnTo>
                    <a:pt x="73" y="350"/>
                  </a:lnTo>
                  <a:lnTo>
                    <a:pt x="97" y="351"/>
                  </a:lnTo>
                  <a:lnTo>
                    <a:pt x="98" y="296"/>
                  </a:lnTo>
                  <a:lnTo>
                    <a:pt x="99" y="252"/>
                  </a:lnTo>
                  <a:lnTo>
                    <a:pt x="101" y="184"/>
                  </a:lnTo>
                  <a:lnTo>
                    <a:pt x="104" y="52"/>
                  </a:lnTo>
                  <a:lnTo>
                    <a:pt x="100" y="30"/>
                  </a:lnTo>
                  <a:lnTo>
                    <a:pt x="89" y="13"/>
                  </a:lnTo>
                  <a:lnTo>
                    <a:pt x="74" y="3"/>
                  </a:lnTo>
                  <a:lnTo>
                    <a:pt x="56" y="0"/>
                  </a:lnTo>
                  <a:lnTo>
                    <a:pt x="37" y="3"/>
                  </a:lnTo>
                  <a:lnTo>
                    <a:pt x="22" y="12"/>
                  </a:lnTo>
                  <a:lnTo>
                    <a:pt x="10" y="29"/>
                  </a:lnTo>
                  <a:lnTo>
                    <a:pt x="5" y="52"/>
                  </a:lnTo>
                  <a:lnTo>
                    <a:pt x="5" y="108"/>
                  </a:lnTo>
                  <a:lnTo>
                    <a:pt x="4" y="152"/>
                  </a:lnTo>
                  <a:lnTo>
                    <a:pt x="3" y="220"/>
                  </a:lnTo>
                  <a:lnTo>
                    <a:pt x="0" y="349"/>
                  </a:lnTo>
                  <a:close/>
                </a:path>
              </a:pathLst>
            </a:custGeom>
            <a:solidFill>
              <a:srgbClr val="B5BDBD"/>
            </a:solidFill>
            <a:ln w="9525">
              <a:noFill/>
              <a:round/>
              <a:headEnd/>
              <a:tailEnd/>
            </a:ln>
          </p:spPr>
          <p:txBody>
            <a:bodyPr/>
            <a:lstStyle/>
            <a:p>
              <a:pPr algn="ctr"/>
              <a:endParaRPr lang="en-US"/>
            </a:p>
          </p:txBody>
        </p:sp>
        <p:sp>
          <p:nvSpPr>
            <p:cNvPr id="36405" name="Freeform 27"/>
            <p:cNvSpPr>
              <a:spLocks/>
            </p:cNvSpPr>
            <p:nvPr/>
          </p:nvSpPr>
          <p:spPr bwMode="auto">
            <a:xfrm>
              <a:off x="3784" y="1873"/>
              <a:ext cx="9" cy="30"/>
            </a:xfrm>
            <a:custGeom>
              <a:avLst/>
              <a:gdLst>
                <a:gd name="T0" fmla="*/ 0 w 89"/>
                <a:gd name="T1" fmla="*/ 30 h 350"/>
                <a:gd name="T2" fmla="*/ 9 w 89"/>
                <a:gd name="T3" fmla="*/ 30 h 350"/>
                <a:gd name="T4" fmla="*/ 9 w 89"/>
                <a:gd name="T5" fmla="*/ 5 h 350"/>
                <a:gd name="T6" fmla="*/ 9 w 89"/>
                <a:gd name="T7" fmla="*/ 3 h 350"/>
                <a:gd name="T8" fmla="*/ 8 w 89"/>
                <a:gd name="T9" fmla="*/ 1 h 350"/>
                <a:gd name="T10" fmla="*/ 6 w 89"/>
                <a:gd name="T11" fmla="*/ 0 h 350"/>
                <a:gd name="T12" fmla="*/ 5 w 89"/>
                <a:gd name="T13" fmla="*/ 0 h 350"/>
                <a:gd name="T14" fmla="*/ 3 w 89"/>
                <a:gd name="T15" fmla="*/ 0 h 350"/>
                <a:gd name="T16" fmla="*/ 2 w 89"/>
                <a:gd name="T17" fmla="*/ 1 h 350"/>
                <a:gd name="T18" fmla="*/ 1 w 89"/>
                <a:gd name="T19" fmla="*/ 3 h 350"/>
                <a:gd name="T20" fmla="*/ 1 w 89"/>
                <a:gd name="T21" fmla="*/ 5 h 350"/>
                <a:gd name="T22" fmla="*/ 0 w 89"/>
                <a:gd name="T23" fmla="*/ 30 h 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350"/>
                <a:gd name="T38" fmla="*/ 89 w 89"/>
                <a:gd name="T39" fmla="*/ 350 h 3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350">
                  <a:moveTo>
                    <a:pt x="0" y="348"/>
                  </a:moveTo>
                  <a:lnTo>
                    <a:pt x="85" y="350"/>
                  </a:lnTo>
                  <a:lnTo>
                    <a:pt x="89" y="54"/>
                  </a:lnTo>
                  <a:lnTo>
                    <a:pt x="86" y="31"/>
                  </a:lnTo>
                  <a:lnTo>
                    <a:pt x="76" y="14"/>
                  </a:lnTo>
                  <a:lnTo>
                    <a:pt x="63" y="4"/>
                  </a:lnTo>
                  <a:lnTo>
                    <a:pt x="48" y="0"/>
                  </a:lnTo>
                  <a:lnTo>
                    <a:pt x="32" y="4"/>
                  </a:lnTo>
                  <a:lnTo>
                    <a:pt x="19" y="14"/>
                  </a:lnTo>
                  <a:lnTo>
                    <a:pt x="9" y="31"/>
                  </a:lnTo>
                  <a:lnTo>
                    <a:pt x="5" y="54"/>
                  </a:lnTo>
                  <a:lnTo>
                    <a:pt x="0" y="348"/>
                  </a:lnTo>
                  <a:close/>
                </a:path>
              </a:pathLst>
            </a:custGeom>
            <a:solidFill>
              <a:srgbClr val="C4CCCC"/>
            </a:solidFill>
            <a:ln w="9525">
              <a:noFill/>
              <a:round/>
              <a:headEnd/>
              <a:tailEnd/>
            </a:ln>
          </p:spPr>
          <p:txBody>
            <a:bodyPr/>
            <a:lstStyle/>
            <a:p>
              <a:pPr algn="ctr"/>
              <a:endParaRPr lang="en-US"/>
            </a:p>
          </p:txBody>
        </p:sp>
        <p:sp>
          <p:nvSpPr>
            <p:cNvPr id="36406" name="Freeform 28"/>
            <p:cNvSpPr>
              <a:spLocks/>
            </p:cNvSpPr>
            <p:nvPr/>
          </p:nvSpPr>
          <p:spPr bwMode="auto">
            <a:xfrm>
              <a:off x="3775" y="1898"/>
              <a:ext cx="22" cy="9"/>
            </a:xfrm>
            <a:custGeom>
              <a:avLst/>
              <a:gdLst>
                <a:gd name="T0" fmla="*/ 11 w 218"/>
                <a:gd name="T1" fmla="*/ 0 h 111"/>
                <a:gd name="T2" fmla="*/ 13 w 218"/>
                <a:gd name="T3" fmla="*/ 0 h 111"/>
                <a:gd name="T4" fmla="*/ 15 w 218"/>
                <a:gd name="T5" fmla="*/ 0 h 111"/>
                <a:gd name="T6" fmla="*/ 17 w 218"/>
                <a:gd name="T7" fmla="*/ 1 h 111"/>
                <a:gd name="T8" fmla="*/ 19 w 218"/>
                <a:gd name="T9" fmla="*/ 1 h 111"/>
                <a:gd name="T10" fmla="*/ 20 w 218"/>
                <a:gd name="T11" fmla="*/ 2 h 111"/>
                <a:gd name="T12" fmla="*/ 21 w 218"/>
                <a:gd name="T13" fmla="*/ 3 h 111"/>
                <a:gd name="T14" fmla="*/ 22 w 218"/>
                <a:gd name="T15" fmla="*/ 4 h 111"/>
                <a:gd name="T16" fmla="*/ 22 w 218"/>
                <a:gd name="T17" fmla="*/ 5 h 111"/>
                <a:gd name="T18" fmla="*/ 22 w 218"/>
                <a:gd name="T19" fmla="*/ 6 h 111"/>
                <a:gd name="T20" fmla="*/ 21 w 218"/>
                <a:gd name="T21" fmla="*/ 6 h 111"/>
                <a:gd name="T22" fmla="*/ 20 w 218"/>
                <a:gd name="T23" fmla="*/ 7 h 111"/>
                <a:gd name="T24" fmla="*/ 19 w 218"/>
                <a:gd name="T25" fmla="*/ 8 h 111"/>
                <a:gd name="T26" fmla="*/ 17 w 218"/>
                <a:gd name="T27" fmla="*/ 8 h 111"/>
                <a:gd name="T28" fmla="*/ 15 w 218"/>
                <a:gd name="T29" fmla="*/ 9 h 111"/>
                <a:gd name="T30" fmla="*/ 13 w 218"/>
                <a:gd name="T31" fmla="*/ 9 h 111"/>
                <a:gd name="T32" fmla="*/ 11 w 218"/>
                <a:gd name="T33" fmla="*/ 9 h 111"/>
                <a:gd name="T34" fmla="*/ 9 w 218"/>
                <a:gd name="T35" fmla="*/ 9 h 111"/>
                <a:gd name="T36" fmla="*/ 7 w 218"/>
                <a:gd name="T37" fmla="*/ 9 h 111"/>
                <a:gd name="T38" fmla="*/ 5 w 218"/>
                <a:gd name="T39" fmla="*/ 8 h 111"/>
                <a:gd name="T40" fmla="*/ 3 w 218"/>
                <a:gd name="T41" fmla="*/ 8 h 111"/>
                <a:gd name="T42" fmla="*/ 2 w 218"/>
                <a:gd name="T43" fmla="*/ 7 h 111"/>
                <a:gd name="T44" fmla="*/ 1 w 218"/>
                <a:gd name="T45" fmla="*/ 6 h 111"/>
                <a:gd name="T46" fmla="*/ 0 w 218"/>
                <a:gd name="T47" fmla="*/ 5 h 111"/>
                <a:gd name="T48" fmla="*/ 0 w 218"/>
                <a:gd name="T49" fmla="*/ 4 h 111"/>
                <a:gd name="T50" fmla="*/ 0 w 218"/>
                <a:gd name="T51" fmla="*/ 3 h 111"/>
                <a:gd name="T52" fmla="*/ 1 w 218"/>
                <a:gd name="T53" fmla="*/ 3 h 111"/>
                <a:gd name="T54" fmla="*/ 2 w 218"/>
                <a:gd name="T55" fmla="*/ 2 h 111"/>
                <a:gd name="T56" fmla="*/ 3 w 218"/>
                <a:gd name="T57" fmla="*/ 1 h 111"/>
                <a:gd name="T58" fmla="*/ 5 w 218"/>
                <a:gd name="T59" fmla="*/ 1 h 111"/>
                <a:gd name="T60" fmla="*/ 7 w 218"/>
                <a:gd name="T61" fmla="*/ 0 h 111"/>
                <a:gd name="T62" fmla="*/ 9 w 218"/>
                <a:gd name="T63" fmla="*/ 0 h 111"/>
                <a:gd name="T64" fmla="*/ 11 w 218"/>
                <a:gd name="T65" fmla="*/ 0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111"/>
                <a:gd name="T101" fmla="*/ 218 w 218"/>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111">
                  <a:moveTo>
                    <a:pt x="110" y="0"/>
                  </a:moveTo>
                  <a:lnTo>
                    <a:pt x="133" y="1"/>
                  </a:lnTo>
                  <a:lnTo>
                    <a:pt x="153" y="5"/>
                  </a:lnTo>
                  <a:lnTo>
                    <a:pt x="171" y="10"/>
                  </a:lnTo>
                  <a:lnTo>
                    <a:pt x="187" y="17"/>
                  </a:lnTo>
                  <a:lnTo>
                    <a:pt x="200" y="25"/>
                  </a:lnTo>
                  <a:lnTo>
                    <a:pt x="210" y="36"/>
                  </a:lnTo>
                  <a:lnTo>
                    <a:pt x="216" y="46"/>
                  </a:lnTo>
                  <a:lnTo>
                    <a:pt x="218" y="57"/>
                  </a:lnTo>
                  <a:lnTo>
                    <a:pt x="216" y="69"/>
                  </a:lnTo>
                  <a:lnTo>
                    <a:pt x="209" y="78"/>
                  </a:lnTo>
                  <a:lnTo>
                    <a:pt x="199" y="88"/>
                  </a:lnTo>
                  <a:lnTo>
                    <a:pt x="185" y="96"/>
                  </a:lnTo>
                  <a:lnTo>
                    <a:pt x="169" y="103"/>
                  </a:lnTo>
                  <a:lnTo>
                    <a:pt x="151" y="107"/>
                  </a:lnTo>
                  <a:lnTo>
                    <a:pt x="131" y="110"/>
                  </a:lnTo>
                  <a:lnTo>
                    <a:pt x="108" y="111"/>
                  </a:lnTo>
                  <a:lnTo>
                    <a:pt x="86" y="110"/>
                  </a:lnTo>
                  <a:lnTo>
                    <a:pt x="65" y="106"/>
                  </a:lnTo>
                  <a:lnTo>
                    <a:pt x="47" y="101"/>
                  </a:lnTo>
                  <a:lnTo>
                    <a:pt x="32" y="94"/>
                  </a:lnTo>
                  <a:lnTo>
                    <a:pt x="19" y="85"/>
                  </a:lnTo>
                  <a:lnTo>
                    <a:pt x="9" y="75"/>
                  </a:lnTo>
                  <a:lnTo>
                    <a:pt x="2" y="65"/>
                  </a:lnTo>
                  <a:lnTo>
                    <a:pt x="0" y="53"/>
                  </a:lnTo>
                  <a:lnTo>
                    <a:pt x="2" y="42"/>
                  </a:lnTo>
                  <a:lnTo>
                    <a:pt x="10" y="32"/>
                  </a:lnTo>
                  <a:lnTo>
                    <a:pt x="20" y="23"/>
                  </a:lnTo>
                  <a:lnTo>
                    <a:pt x="33" y="15"/>
                  </a:lnTo>
                  <a:lnTo>
                    <a:pt x="49" y="8"/>
                  </a:lnTo>
                  <a:lnTo>
                    <a:pt x="68" y="4"/>
                  </a:lnTo>
                  <a:lnTo>
                    <a:pt x="88" y="1"/>
                  </a:lnTo>
                  <a:lnTo>
                    <a:pt x="110" y="0"/>
                  </a:lnTo>
                  <a:close/>
                </a:path>
              </a:pathLst>
            </a:custGeom>
            <a:solidFill>
              <a:srgbClr val="000000"/>
            </a:solidFill>
            <a:ln w="9525">
              <a:noFill/>
              <a:round/>
              <a:headEnd/>
              <a:tailEnd/>
            </a:ln>
          </p:spPr>
          <p:txBody>
            <a:bodyPr/>
            <a:lstStyle/>
            <a:p>
              <a:pPr algn="ctr"/>
              <a:endParaRPr lang="en-US"/>
            </a:p>
          </p:txBody>
        </p:sp>
        <p:sp>
          <p:nvSpPr>
            <p:cNvPr id="36407" name="Freeform 29"/>
            <p:cNvSpPr>
              <a:spLocks/>
            </p:cNvSpPr>
            <p:nvPr/>
          </p:nvSpPr>
          <p:spPr bwMode="auto">
            <a:xfrm>
              <a:off x="3779" y="1902"/>
              <a:ext cx="11" cy="177"/>
            </a:xfrm>
            <a:custGeom>
              <a:avLst/>
              <a:gdLst>
                <a:gd name="T0" fmla="*/ 4 w 112"/>
                <a:gd name="T1" fmla="*/ 1 h 2121"/>
                <a:gd name="T2" fmla="*/ 4 w 112"/>
                <a:gd name="T3" fmla="*/ 1 h 2121"/>
                <a:gd name="T4" fmla="*/ 5 w 112"/>
                <a:gd name="T5" fmla="*/ 0 h 2121"/>
                <a:gd name="T6" fmla="*/ 6 w 112"/>
                <a:gd name="T7" fmla="*/ 0 h 2121"/>
                <a:gd name="T8" fmla="*/ 7 w 112"/>
                <a:gd name="T9" fmla="*/ 0 h 2121"/>
                <a:gd name="T10" fmla="*/ 9 w 112"/>
                <a:gd name="T11" fmla="*/ 0 h 2121"/>
                <a:gd name="T12" fmla="*/ 10 w 112"/>
                <a:gd name="T13" fmla="*/ 0 h 2121"/>
                <a:gd name="T14" fmla="*/ 11 w 112"/>
                <a:gd name="T15" fmla="*/ 1 h 2121"/>
                <a:gd name="T16" fmla="*/ 11 w 112"/>
                <a:gd name="T17" fmla="*/ 2 h 2121"/>
                <a:gd name="T18" fmla="*/ 7 w 112"/>
                <a:gd name="T19" fmla="*/ 176 h 2121"/>
                <a:gd name="T20" fmla="*/ 7 w 112"/>
                <a:gd name="T21" fmla="*/ 176 h 2121"/>
                <a:gd name="T22" fmla="*/ 6 w 112"/>
                <a:gd name="T23" fmla="*/ 177 h 2121"/>
                <a:gd name="T24" fmla="*/ 5 w 112"/>
                <a:gd name="T25" fmla="*/ 177 h 2121"/>
                <a:gd name="T26" fmla="*/ 4 w 112"/>
                <a:gd name="T27" fmla="*/ 177 h 2121"/>
                <a:gd name="T28" fmla="*/ 2 w 112"/>
                <a:gd name="T29" fmla="*/ 177 h 2121"/>
                <a:gd name="T30" fmla="*/ 1 w 112"/>
                <a:gd name="T31" fmla="*/ 176 h 2121"/>
                <a:gd name="T32" fmla="*/ 0 w 112"/>
                <a:gd name="T33" fmla="*/ 176 h 2121"/>
                <a:gd name="T34" fmla="*/ 0 w 112"/>
                <a:gd name="T35" fmla="*/ 175 h 2121"/>
                <a:gd name="T36" fmla="*/ 4 w 112"/>
                <a:gd name="T37" fmla="*/ 1 h 2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2"/>
                <a:gd name="T58" fmla="*/ 0 h 2121"/>
                <a:gd name="T59" fmla="*/ 112 w 112"/>
                <a:gd name="T60" fmla="*/ 2121 h 21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2" h="2121">
                  <a:moveTo>
                    <a:pt x="36" y="17"/>
                  </a:moveTo>
                  <a:lnTo>
                    <a:pt x="39" y="10"/>
                  </a:lnTo>
                  <a:lnTo>
                    <a:pt x="48" y="4"/>
                  </a:lnTo>
                  <a:lnTo>
                    <a:pt x="60" y="1"/>
                  </a:lnTo>
                  <a:lnTo>
                    <a:pt x="74" y="0"/>
                  </a:lnTo>
                  <a:lnTo>
                    <a:pt x="87" y="1"/>
                  </a:lnTo>
                  <a:lnTo>
                    <a:pt x="100" y="4"/>
                  </a:lnTo>
                  <a:lnTo>
                    <a:pt x="109" y="11"/>
                  </a:lnTo>
                  <a:lnTo>
                    <a:pt x="112" y="19"/>
                  </a:lnTo>
                  <a:lnTo>
                    <a:pt x="75" y="2104"/>
                  </a:lnTo>
                  <a:lnTo>
                    <a:pt x="72" y="2112"/>
                  </a:lnTo>
                  <a:lnTo>
                    <a:pt x="63" y="2117"/>
                  </a:lnTo>
                  <a:lnTo>
                    <a:pt x="52" y="2120"/>
                  </a:lnTo>
                  <a:lnTo>
                    <a:pt x="38" y="2121"/>
                  </a:lnTo>
                  <a:lnTo>
                    <a:pt x="23" y="2119"/>
                  </a:lnTo>
                  <a:lnTo>
                    <a:pt x="12" y="2115"/>
                  </a:lnTo>
                  <a:lnTo>
                    <a:pt x="3" y="2110"/>
                  </a:lnTo>
                  <a:lnTo>
                    <a:pt x="0" y="2102"/>
                  </a:lnTo>
                  <a:lnTo>
                    <a:pt x="36" y="17"/>
                  </a:lnTo>
                  <a:close/>
                </a:path>
              </a:pathLst>
            </a:custGeom>
            <a:solidFill>
              <a:srgbClr val="000000"/>
            </a:solidFill>
            <a:ln w="9525">
              <a:noFill/>
              <a:round/>
              <a:headEnd/>
              <a:tailEnd/>
            </a:ln>
          </p:spPr>
          <p:txBody>
            <a:bodyPr/>
            <a:lstStyle/>
            <a:p>
              <a:pPr algn="ctr"/>
              <a:endParaRPr lang="en-US"/>
            </a:p>
          </p:txBody>
        </p:sp>
        <p:sp>
          <p:nvSpPr>
            <p:cNvPr id="36408" name="Freeform 30"/>
            <p:cNvSpPr>
              <a:spLocks/>
            </p:cNvSpPr>
            <p:nvPr/>
          </p:nvSpPr>
          <p:spPr bwMode="auto">
            <a:xfrm>
              <a:off x="3779" y="1902"/>
              <a:ext cx="10" cy="168"/>
            </a:xfrm>
            <a:custGeom>
              <a:avLst/>
              <a:gdLst>
                <a:gd name="T0" fmla="*/ 3 w 107"/>
                <a:gd name="T1" fmla="*/ 2 h 2011"/>
                <a:gd name="T2" fmla="*/ 4 w 107"/>
                <a:gd name="T3" fmla="*/ 1 h 2011"/>
                <a:gd name="T4" fmla="*/ 4 w 107"/>
                <a:gd name="T5" fmla="*/ 0 h 2011"/>
                <a:gd name="T6" fmla="*/ 6 w 107"/>
                <a:gd name="T7" fmla="*/ 0 h 2011"/>
                <a:gd name="T8" fmla="*/ 7 w 107"/>
                <a:gd name="T9" fmla="*/ 0 h 2011"/>
                <a:gd name="T10" fmla="*/ 8 w 107"/>
                <a:gd name="T11" fmla="*/ 0 h 2011"/>
                <a:gd name="T12" fmla="*/ 9 w 107"/>
                <a:gd name="T13" fmla="*/ 0 h 2011"/>
                <a:gd name="T14" fmla="*/ 10 w 107"/>
                <a:gd name="T15" fmla="*/ 1 h 2011"/>
                <a:gd name="T16" fmla="*/ 10 w 107"/>
                <a:gd name="T17" fmla="*/ 2 h 2011"/>
                <a:gd name="T18" fmla="*/ 10 w 107"/>
                <a:gd name="T19" fmla="*/ 19 h 2011"/>
                <a:gd name="T20" fmla="*/ 9 w 107"/>
                <a:gd name="T21" fmla="*/ 32 h 2011"/>
                <a:gd name="T22" fmla="*/ 9 w 107"/>
                <a:gd name="T23" fmla="*/ 44 h 2011"/>
                <a:gd name="T24" fmla="*/ 9 w 107"/>
                <a:gd name="T25" fmla="*/ 57 h 2011"/>
                <a:gd name="T26" fmla="*/ 9 w 107"/>
                <a:gd name="T27" fmla="*/ 73 h 2011"/>
                <a:gd name="T28" fmla="*/ 8 w 107"/>
                <a:gd name="T29" fmla="*/ 94 h 2011"/>
                <a:gd name="T30" fmla="*/ 7 w 107"/>
                <a:gd name="T31" fmla="*/ 125 h 2011"/>
                <a:gd name="T32" fmla="*/ 7 w 107"/>
                <a:gd name="T33" fmla="*/ 167 h 2011"/>
                <a:gd name="T34" fmla="*/ 6 w 107"/>
                <a:gd name="T35" fmla="*/ 167 h 2011"/>
                <a:gd name="T36" fmla="*/ 6 w 107"/>
                <a:gd name="T37" fmla="*/ 168 h 2011"/>
                <a:gd name="T38" fmla="*/ 4 w 107"/>
                <a:gd name="T39" fmla="*/ 168 h 2011"/>
                <a:gd name="T40" fmla="*/ 3 w 107"/>
                <a:gd name="T41" fmla="*/ 168 h 2011"/>
                <a:gd name="T42" fmla="*/ 2 w 107"/>
                <a:gd name="T43" fmla="*/ 168 h 2011"/>
                <a:gd name="T44" fmla="*/ 1 w 107"/>
                <a:gd name="T45" fmla="*/ 168 h 2011"/>
                <a:gd name="T46" fmla="*/ 0 w 107"/>
                <a:gd name="T47" fmla="*/ 167 h 2011"/>
                <a:gd name="T48" fmla="*/ 0 w 107"/>
                <a:gd name="T49" fmla="*/ 166 h 2011"/>
                <a:gd name="T50" fmla="*/ 0 w 107"/>
                <a:gd name="T51" fmla="*/ 149 h 2011"/>
                <a:gd name="T52" fmla="*/ 1 w 107"/>
                <a:gd name="T53" fmla="*/ 136 h 2011"/>
                <a:gd name="T54" fmla="*/ 1 w 107"/>
                <a:gd name="T55" fmla="*/ 124 h 2011"/>
                <a:gd name="T56" fmla="*/ 1 w 107"/>
                <a:gd name="T57" fmla="*/ 112 h 2011"/>
                <a:gd name="T58" fmla="*/ 2 w 107"/>
                <a:gd name="T59" fmla="*/ 96 h 2011"/>
                <a:gd name="T60" fmla="*/ 2 w 107"/>
                <a:gd name="T61" fmla="*/ 74 h 2011"/>
                <a:gd name="T62" fmla="*/ 3 w 107"/>
                <a:gd name="T63" fmla="*/ 43 h 2011"/>
                <a:gd name="T64" fmla="*/ 3 w 107"/>
                <a:gd name="T65" fmla="*/ 2 h 20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2011"/>
                <a:gd name="T101" fmla="*/ 107 w 107"/>
                <a:gd name="T102" fmla="*/ 2011 h 20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2011">
                  <a:moveTo>
                    <a:pt x="37" y="18"/>
                  </a:moveTo>
                  <a:lnTo>
                    <a:pt x="40" y="11"/>
                  </a:lnTo>
                  <a:lnTo>
                    <a:pt x="48" y="5"/>
                  </a:lnTo>
                  <a:lnTo>
                    <a:pt x="59" y="2"/>
                  </a:lnTo>
                  <a:lnTo>
                    <a:pt x="72" y="0"/>
                  </a:lnTo>
                  <a:lnTo>
                    <a:pt x="84" y="2"/>
                  </a:lnTo>
                  <a:lnTo>
                    <a:pt x="96" y="5"/>
                  </a:lnTo>
                  <a:lnTo>
                    <a:pt x="104" y="11"/>
                  </a:lnTo>
                  <a:lnTo>
                    <a:pt x="107" y="18"/>
                  </a:lnTo>
                  <a:lnTo>
                    <a:pt x="103" y="229"/>
                  </a:lnTo>
                  <a:lnTo>
                    <a:pt x="100" y="389"/>
                  </a:lnTo>
                  <a:lnTo>
                    <a:pt x="97" y="528"/>
                  </a:lnTo>
                  <a:lnTo>
                    <a:pt x="95" y="677"/>
                  </a:lnTo>
                  <a:lnTo>
                    <a:pt x="91" y="869"/>
                  </a:lnTo>
                  <a:lnTo>
                    <a:pt x="85" y="1131"/>
                  </a:lnTo>
                  <a:lnTo>
                    <a:pt x="79" y="1496"/>
                  </a:lnTo>
                  <a:lnTo>
                    <a:pt x="70" y="1996"/>
                  </a:lnTo>
                  <a:lnTo>
                    <a:pt x="67" y="2003"/>
                  </a:lnTo>
                  <a:lnTo>
                    <a:pt x="59" y="2008"/>
                  </a:lnTo>
                  <a:lnTo>
                    <a:pt x="48" y="2011"/>
                  </a:lnTo>
                  <a:lnTo>
                    <a:pt x="36" y="2011"/>
                  </a:lnTo>
                  <a:lnTo>
                    <a:pt x="22" y="2010"/>
                  </a:lnTo>
                  <a:lnTo>
                    <a:pt x="11" y="2007"/>
                  </a:lnTo>
                  <a:lnTo>
                    <a:pt x="3" y="2001"/>
                  </a:lnTo>
                  <a:lnTo>
                    <a:pt x="0" y="1993"/>
                  </a:lnTo>
                  <a:lnTo>
                    <a:pt x="5" y="1783"/>
                  </a:lnTo>
                  <a:lnTo>
                    <a:pt x="8" y="1623"/>
                  </a:lnTo>
                  <a:lnTo>
                    <a:pt x="11" y="1485"/>
                  </a:lnTo>
                  <a:lnTo>
                    <a:pt x="14" y="1336"/>
                  </a:lnTo>
                  <a:lnTo>
                    <a:pt x="17" y="1145"/>
                  </a:lnTo>
                  <a:lnTo>
                    <a:pt x="21" y="883"/>
                  </a:lnTo>
                  <a:lnTo>
                    <a:pt x="29" y="518"/>
                  </a:lnTo>
                  <a:lnTo>
                    <a:pt x="37" y="18"/>
                  </a:lnTo>
                  <a:close/>
                </a:path>
              </a:pathLst>
            </a:custGeom>
            <a:solidFill>
              <a:srgbClr val="141414"/>
            </a:solidFill>
            <a:ln w="9525">
              <a:noFill/>
              <a:round/>
              <a:headEnd/>
              <a:tailEnd/>
            </a:ln>
          </p:spPr>
          <p:txBody>
            <a:bodyPr/>
            <a:lstStyle/>
            <a:p>
              <a:pPr algn="ctr"/>
              <a:endParaRPr lang="en-US"/>
            </a:p>
          </p:txBody>
        </p:sp>
        <p:sp>
          <p:nvSpPr>
            <p:cNvPr id="36409" name="Freeform 31"/>
            <p:cNvSpPr>
              <a:spLocks/>
            </p:cNvSpPr>
            <p:nvPr/>
          </p:nvSpPr>
          <p:spPr bwMode="auto">
            <a:xfrm>
              <a:off x="3780" y="1902"/>
              <a:ext cx="9" cy="159"/>
            </a:xfrm>
            <a:custGeom>
              <a:avLst/>
              <a:gdLst>
                <a:gd name="T0" fmla="*/ 3 w 98"/>
                <a:gd name="T1" fmla="*/ 1 h 1902"/>
                <a:gd name="T2" fmla="*/ 3 w 98"/>
                <a:gd name="T3" fmla="*/ 1 h 1902"/>
                <a:gd name="T4" fmla="*/ 4 w 98"/>
                <a:gd name="T5" fmla="*/ 0 h 1902"/>
                <a:gd name="T6" fmla="*/ 5 w 98"/>
                <a:gd name="T7" fmla="*/ 0 h 1902"/>
                <a:gd name="T8" fmla="*/ 6 w 98"/>
                <a:gd name="T9" fmla="*/ 0 h 1902"/>
                <a:gd name="T10" fmla="*/ 7 w 98"/>
                <a:gd name="T11" fmla="*/ 0 h 1902"/>
                <a:gd name="T12" fmla="*/ 8 w 98"/>
                <a:gd name="T13" fmla="*/ 0 h 1902"/>
                <a:gd name="T14" fmla="*/ 9 w 98"/>
                <a:gd name="T15" fmla="*/ 1 h 1902"/>
                <a:gd name="T16" fmla="*/ 9 w 98"/>
                <a:gd name="T17" fmla="*/ 1 h 1902"/>
                <a:gd name="T18" fmla="*/ 9 w 98"/>
                <a:gd name="T19" fmla="*/ 18 h 1902"/>
                <a:gd name="T20" fmla="*/ 8 w 98"/>
                <a:gd name="T21" fmla="*/ 31 h 1902"/>
                <a:gd name="T22" fmla="*/ 8 w 98"/>
                <a:gd name="T23" fmla="*/ 42 h 1902"/>
                <a:gd name="T24" fmla="*/ 8 w 98"/>
                <a:gd name="T25" fmla="*/ 54 h 1902"/>
                <a:gd name="T26" fmla="*/ 7 w 98"/>
                <a:gd name="T27" fmla="*/ 68 h 1902"/>
                <a:gd name="T28" fmla="*/ 7 w 98"/>
                <a:gd name="T29" fmla="*/ 89 h 1902"/>
                <a:gd name="T30" fmla="*/ 6 w 98"/>
                <a:gd name="T31" fmla="*/ 118 h 1902"/>
                <a:gd name="T32" fmla="*/ 6 w 98"/>
                <a:gd name="T33" fmla="*/ 158 h 1902"/>
                <a:gd name="T34" fmla="*/ 5 w 98"/>
                <a:gd name="T35" fmla="*/ 158 h 1902"/>
                <a:gd name="T36" fmla="*/ 5 w 98"/>
                <a:gd name="T37" fmla="*/ 159 h 1902"/>
                <a:gd name="T38" fmla="*/ 4 w 98"/>
                <a:gd name="T39" fmla="*/ 159 h 1902"/>
                <a:gd name="T40" fmla="*/ 3 w 98"/>
                <a:gd name="T41" fmla="*/ 159 h 1902"/>
                <a:gd name="T42" fmla="*/ 2 w 98"/>
                <a:gd name="T43" fmla="*/ 159 h 1902"/>
                <a:gd name="T44" fmla="*/ 1 w 98"/>
                <a:gd name="T45" fmla="*/ 159 h 1902"/>
                <a:gd name="T46" fmla="*/ 0 w 98"/>
                <a:gd name="T47" fmla="*/ 158 h 1902"/>
                <a:gd name="T48" fmla="*/ 0 w 98"/>
                <a:gd name="T49" fmla="*/ 158 h 1902"/>
                <a:gd name="T50" fmla="*/ 0 w 98"/>
                <a:gd name="T51" fmla="*/ 141 h 1902"/>
                <a:gd name="T52" fmla="*/ 1 w 98"/>
                <a:gd name="T53" fmla="*/ 128 h 1902"/>
                <a:gd name="T54" fmla="*/ 1 w 98"/>
                <a:gd name="T55" fmla="*/ 117 h 1902"/>
                <a:gd name="T56" fmla="*/ 1 w 98"/>
                <a:gd name="T57" fmla="*/ 105 h 1902"/>
                <a:gd name="T58" fmla="*/ 1 w 98"/>
                <a:gd name="T59" fmla="*/ 90 h 1902"/>
                <a:gd name="T60" fmla="*/ 2 w 98"/>
                <a:gd name="T61" fmla="*/ 70 h 1902"/>
                <a:gd name="T62" fmla="*/ 2 w 98"/>
                <a:gd name="T63" fmla="*/ 41 h 1902"/>
                <a:gd name="T64" fmla="*/ 3 w 98"/>
                <a:gd name="T65" fmla="*/ 1 h 19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1902"/>
                <a:gd name="T101" fmla="*/ 98 w 98"/>
                <a:gd name="T102" fmla="*/ 1902 h 19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1902">
                  <a:moveTo>
                    <a:pt x="35" y="16"/>
                  </a:moveTo>
                  <a:lnTo>
                    <a:pt x="37" y="9"/>
                  </a:lnTo>
                  <a:lnTo>
                    <a:pt x="43" y="3"/>
                  </a:lnTo>
                  <a:lnTo>
                    <a:pt x="53" y="0"/>
                  </a:lnTo>
                  <a:lnTo>
                    <a:pt x="64" y="0"/>
                  </a:lnTo>
                  <a:lnTo>
                    <a:pt x="75" y="1"/>
                  </a:lnTo>
                  <a:lnTo>
                    <a:pt x="87" y="4"/>
                  </a:lnTo>
                  <a:lnTo>
                    <a:pt x="94" y="10"/>
                  </a:lnTo>
                  <a:lnTo>
                    <a:pt x="98" y="16"/>
                  </a:lnTo>
                  <a:lnTo>
                    <a:pt x="94" y="216"/>
                  </a:lnTo>
                  <a:lnTo>
                    <a:pt x="91" y="367"/>
                  </a:lnTo>
                  <a:lnTo>
                    <a:pt x="88" y="498"/>
                  </a:lnTo>
                  <a:lnTo>
                    <a:pt x="85" y="640"/>
                  </a:lnTo>
                  <a:lnTo>
                    <a:pt x="81" y="819"/>
                  </a:lnTo>
                  <a:lnTo>
                    <a:pt x="76" y="1068"/>
                  </a:lnTo>
                  <a:lnTo>
                    <a:pt x="70" y="1413"/>
                  </a:lnTo>
                  <a:lnTo>
                    <a:pt x="61" y="1885"/>
                  </a:lnTo>
                  <a:lnTo>
                    <a:pt x="58" y="1893"/>
                  </a:lnTo>
                  <a:lnTo>
                    <a:pt x="51" y="1898"/>
                  </a:lnTo>
                  <a:lnTo>
                    <a:pt x="41" y="1901"/>
                  </a:lnTo>
                  <a:lnTo>
                    <a:pt x="30" y="1902"/>
                  </a:lnTo>
                  <a:lnTo>
                    <a:pt x="18" y="1901"/>
                  </a:lnTo>
                  <a:lnTo>
                    <a:pt x="9" y="1898"/>
                  </a:lnTo>
                  <a:lnTo>
                    <a:pt x="2" y="1893"/>
                  </a:lnTo>
                  <a:lnTo>
                    <a:pt x="0" y="1885"/>
                  </a:lnTo>
                  <a:lnTo>
                    <a:pt x="3" y="1685"/>
                  </a:lnTo>
                  <a:lnTo>
                    <a:pt x="6" y="1534"/>
                  </a:lnTo>
                  <a:lnTo>
                    <a:pt x="8" y="1403"/>
                  </a:lnTo>
                  <a:lnTo>
                    <a:pt x="11" y="1262"/>
                  </a:lnTo>
                  <a:lnTo>
                    <a:pt x="14" y="1082"/>
                  </a:lnTo>
                  <a:lnTo>
                    <a:pt x="19" y="834"/>
                  </a:lnTo>
                  <a:lnTo>
                    <a:pt x="26" y="488"/>
                  </a:lnTo>
                  <a:lnTo>
                    <a:pt x="35" y="16"/>
                  </a:lnTo>
                  <a:close/>
                </a:path>
              </a:pathLst>
            </a:custGeom>
            <a:solidFill>
              <a:srgbClr val="262929"/>
            </a:solidFill>
            <a:ln w="9525">
              <a:noFill/>
              <a:round/>
              <a:headEnd/>
              <a:tailEnd/>
            </a:ln>
          </p:spPr>
          <p:txBody>
            <a:bodyPr/>
            <a:lstStyle/>
            <a:p>
              <a:pPr algn="ctr"/>
              <a:endParaRPr lang="en-US"/>
            </a:p>
          </p:txBody>
        </p:sp>
        <p:sp>
          <p:nvSpPr>
            <p:cNvPr id="36410" name="Freeform 32"/>
            <p:cNvSpPr>
              <a:spLocks/>
            </p:cNvSpPr>
            <p:nvPr/>
          </p:nvSpPr>
          <p:spPr bwMode="auto">
            <a:xfrm>
              <a:off x="3780" y="1902"/>
              <a:ext cx="9" cy="150"/>
            </a:xfrm>
            <a:custGeom>
              <a:avLst/>
              <a:gdLst>
                <a:gd name="T0" fmla="*/ 3 w 88"/>
                <a:gd name="T1" fmla="*/ 1 h 1793"/>
                <a:gd name="T2" fmla="*/ 3 w 88"/>
                <a:gd name="T3" fmla="*/ 1 h 1793"/>
                <a:gd name="T4" fmla="*/ 4 w 88"/>
                <a:gd name="T5" fmla="*/ 0 h 1793"/>
                <a:gd name="T6" fmla="*/ 5 w 88"/>
                <a:gd name="T7" fmla="*/ 0 h 1793"/>
                <a:gd name="T8" fmla="*/ 6 w 88"/>
                <a:gd name="T9" fmla="*/ 0 h 1793"/>
                <a:gd name="T10" fmla="*/ 7 w 88"/>
                <a:gd name="T11" fmla="*/ 0 h 1793"/>
                <a:gd name="T12" fmla="*/ 8 w 88"/>
                <a:gd name="T13" fmla="*/ 0 h 1793"/>
                <a:gd name="T14" fmla="*/ 9 w 88"/>
                <a:gd name="T15" fmla="*/ 1 h 1793"/>
                <a:gd name="T16" fmla="*/ 9 w 88"/>
                <a:gd name="T17" fmla="*/ 1 h 1793"/>
                <a:gd name="T18" fmla="*/ 9 w 88"/>
                <a:gd name="T19" fmla="*/ 17 h 1793"/>
                <a:gd name="T20" fmla="*/ 8 w 88"/>
                <a:gd name="T21" fmla="*/ 29 h 1793"/>
                <a:gd name="T22" fmla="*/ 8 w 88"/>
                <a:gd name="T23" fmla="*/ 39 h 1793"/>
                <a:gd name="T24" fmla="*/ 8 w 88"/>
                <a:gd name="T25" fmla="*/ 50 h 1793"/>
                <a:gd name="T26" fmla="*/ 8 w 88"/>
                <a:gd name="T27" fmla="*/ 65 h 1793"/>
                <a:gd name="T28" fmla="*/ 7 w 88"/>
                <a:gd name="T29" fmla="*/ 84 h 1793"/>
                <a:gd name="T30" fmla="*/ 7 w 88"/>
                <a:gd name="T31" fmla="*/ 112 h 1793"/>
                <a:gd name="T32" fmla="*/ 6 w 88"/>
                <a:gd name="T33" fmla="*/ 149 h 1793"/>
                <a:gd name="T34" fmla="*/ 6 w 88"/>
                <a:gd name="T35" fmla="*/ 149 h 1793"/>
                <a:gd name="T36" fmla="*/ 5 w 88"/>
                <a:gd name="T37" fmla="*/ 150 h 1793"/>
                <a:gd name="T38" fmla="*/ 4 w 88"/>
                <a:gd name="T39" fmla="*/ 150 h 1793"/>
                <a:gd name="T40" fmla="*/ 3 w 88"/>
                <a:gd name="T41" fmla="*/ 150 h 1793"/>
                <a:gd name="T42" fmla="*/ 2 w 88"/>
                <a:gd name="T43" fmla="*/ 150 h 1793"/>
                <a:gd name="T44" fmla="*/ 1 w 88"/>
                <a:gd name="T45" fmla="*/ 150 h 1793"/>
                <a:gd name="T46" fmla="*/ 0 w 88"/>
                <a:gd name="T47" fmla="*/ 149 h 1793"/>
                <a:gd name="T48" fmla="*/ 0 w 88"/>
                <a:gd name="T49" fmla="*/ 149 h 1793"/>
                <a:gd name="T50" fmla="*/ 1 w 88"/>
                <a:gd name="T51" fmla="*/ 121 h 1793"/>
                <a:gd name="T52" fmla="*/ 1 w 88"/>
                <a:gd name="T53" fmla="*/ 100 h 1793"/>
                <a:gd name="T54" fmla="*/ 2 w 88"/>
                <a:gd name="T55" fmla="*/ 66 h 1793"/>
                <a:gd name="T56" fmla="*/ 3 w 88"/>
                <a:gd name="T57" fmla="*/ 1 h 17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8"/>
                <a:gd name="T88" fmla="*/ 0 h 1793"/>
                <a:gd name="T89" fmla="*/ 88 w 88"/>
                <a:gd name="T90" fmla="*/ 1793 h 179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8" h="1793">
                  <a:moveTo>
                    <a:pt x="30" y="16"/>
                  </a:moveTo>
                  <a:lnTo>
                    <a:pt x="33" y="9"/>
                  </a:lnTo>
                  <a:lnTo>
                    <a:pt x="40" y="3"/>
                  </a:lnTo>
                  <a:lnTo>
                    <a:pt x="49" y="0"/>
                  </a:lnTo>
                  <a:lnTo>
                    <a:pt x="59" y="0"/>
                  </a:lnTo>
                  <a:lnTo>
                    <a:pt x="69" y="1"/>
                  </a:lnTo>
                  <a:lnTo>
                    <a:pt x="79" y="4"/>
                  </a:lnTo>
                  <a:lnTo>
                    <a:pt x="86" y="10"/>
                  </a:lnTo>
                  <a:lnTo>
                    <a:pt x="88" y="16"/>
                  </a:lnTo>
                  <a:lnTo>
                    <a:pt x="85" y="204"/>
                  </a:lnTo>
                  <a:lnTo>
                    <a:pt x="82" y="346"/>
                  </a:lnTo>
                  <a:lnTo>
                    <a:pt x="80" y="470"/>
                  </a:lnTo>
                  <a:lnTo>
                    <a:pt x="77" y="603"/>
                  </a:lnTo>
                  <a:lnTo>
                    <a:pt x="74" y="773"/>
                  </a:lnTo>
                  <a:lnTo>
                    <a:pt x="70" y="1006"/>
                  </a:lnTo>
                  <a:lnTo>
                    <a:pt x="64" y="1333"/>
                  </a:lnTo>
                  <a:lnTo>
                    <a:pt x="56" y="1779"/>
                  </a:lnTo>
                  <a:lnTo>
                    <a:pt x="54" y="1785"/>
                  </a:lnTo>
                  <a:lnTo>
                    <a:pt x="47" y="1790"/>
                  </a:lnTo>
                  <a:lnTo>
                    <a:pt x="38" y="1792"/>
                  </a:lnTo>
                  <a:lnTo>
                    <a:pt x="28" y="1793"/>
                  </a:lnTo>
                  <a:lnTo>
                    <a:pt x="18" y="1792"/>
                  </a:lnTo>
                  <a:lnTo>
                    <a:pt x="8" y="1789"/>
                  </a:lnTo>
                  <a:lnTo>
                    <a:pt x="2" y="1784"/>
                  </a:lnTo>
                  <a:lnTo>
                    <a:pt x="0" y="1777"/>
                  </a:lnTo>
                  <a:lnTo>
                    <a:pt x="6" y="1446"/>
                  </a:lnTo>
                  <a:lnTo>
                    <a:pt x="10" y="1190"/>
                  </a:lnTo>
                  <a:lnTo>
                    <a:pt x="18" y="786"/>
                  </a:lnTo>
                  <a:lnTo>
                    <a:pt x="30" y="16"/>
                  </a:lnTo>
                  <a:close/>
                </a:path>
              </a:pathLst>
            </a:custGeom>
            <a:solidFill>
              <a:srgbClr val="3A3D3D"/>
            </a:solidFill>
            <a:ln w="9525">
              <a:noFill/>
              <a:round/>
              <a:headEnd/>
              <a:tailEnd/>
            </a:ln>
          </p:spPr>
          <p:txBody>
            <a:bodyPr/>
            <a:lstStyle/>
            <a:p>
              <a:pPr algn="ctr"/>
              <a:endParaRPr lang="en-US"/>
            </a:p>
          </p:txBody>
        </p:sp>
        <p:sp>
          <p:nvSpPr>
            <p:cNvPr id="36411" name="Freeform 33"/>
            <p:cNvSpPr>
              <a:spLocks/>
            </p:cNvSpPr>
            <p:nvPr/>
          </p:nvSpPr>
          <p:spPr bwMode="auto">
            <a:xfrm>
              <a:off x="3781" y="1902"/>
              <a:ext cx="8" cy="141"/>
            </a:xfrm>
            <a:custGeom>
              <a:avLst/>
              <a:gdLst>
                <a:gd name="T0" fmla="*/ 3 w 81"/>
                <a:gd name="T1" fmla="*/ 1 h 1682"/>
                <a:gd name="T2" fmla="*/ 3 w 81"/>
                <a:gd name="T3" fmla="*/ 1 h 1682"/>
                <a:gd name="T4" fmla="*/ 4 w 81"/>
                <a:gd name="T5" fmla="*/ 0 h 1682"/>
                <a:gd name="T6" fmla="*/ 4 w 81"/>
                <a:gd name="T7" fmla="*/ 0 h 1682"/>
                <a:gd name="T8" fmla="*/ 5 w 81"/>
                <a:gd name="T9" fmla="*/ 0 h 1682"/>
                <a:gd name="T10" fmla="*/ 6 w 81"/>
                <a:gd name="T11" fmla="*/ 0 h 1682"/>
                <a:gd name="T12" fmla="*/ 7 w 81"/>
                <a:gd name="T13" fmla="*/ 0 h 1682"/>
                <a:gd name="T14" fmla="*/ 8 w 81"/>
                <a:gd name="T15" fmla="*/ 1 h 1682"/>
                <a:gd name="T16" fmla="*/ 8 w 81"/>
                <a:gd name="T17" fmla="*/ 1 h 1682"/>
                <a:gd name="T18" fmla="*/ 8 w 81"/>
                <a:gd name="T19" fmla="*/ 16 h 1682"/>
                <a:gd name="T20" fmla="*/ 7 w 81"/>
                <a:gd name="T21" fmla="*/ 27 h 1682"/>
                <a:gd name="T22" fmla="*/ 7 w 81"/>
                <a:gd name="T23" fmla="*/ 37 h 1682"/>
                <a:gd name="T24" fmla="*/ 7 w 81"/>
                <a:gd name="T25" fmla="*/ 47 h 1682"/>
                <a:gd name="T26" fmla="*/ 7 w 81"/>
                <a:gd name="T27" fmla="*/ 61 h 1682"/>
                <a:gd name="T28" fmla="*/ 6 w 81"/>
                <a:gd name="T29" fmla="*/ 79 h 1682"/>
                <a:gd name="T30" fmla="*/ 6 w 81"/>
                <a:gd name="T31" fmla="*/ 105 h 1682"/>
                <a:gd name="T32" fmla="*/ 5 w 81"/>
                <a:gd name="T33" fmla="*/ 140 h 1682"/>
                <a:gd name="T34" fmla="*/ 5 w 81"/>
                <a:gd name="T35" fmla="*/ 140 h 1682"/>
                <a:gd name="T36" fmla="*/ 4 w 81"/>
                <a:gd name="T37" fmla="*/ 141 h 1682"/>
                <a:gd name="T38" fmla="*/ 3 w 81"/>
                <a:gd name="T39" fmla="*/ 141 h 1682"/>
                <a:gd name="T40" fmla="*/ 2 w 81"/>
                <a:gd name="T41" fmla="*/ 141 h 1682"/>
                <a:gd name="T42" fmla="*/ 1 w 81"/>
                <a:gd name="T43" fmla="*/ 141 h 1682"/>
                <a:gd name="T44" fmla="*/ 1 w 81"/>
                <a:gd name="T45" fmla="*/ 141 h 1682"/>
                <a:gd name="T46" fmla="*/ 0 w 81"/>
                <a:gd name="T47" fmla="*/ 140 h 1682"/>
                <a:gd name="T48" fmla="*/ 0 w 81"/>
                <a:gd name="T49" fmla="*/ 140 h 1682"/>
                <a:gd name="T50" fmla="*/ 0 w 81"/>
                <a:gd name="T51" fmla="*/ 114 h 1682"/>
                <a:gd name="T52" fmla="*/ 1 w 81"/>
                <a:gd name="T53" fmla="*/ 94 h 1682"/>
                <a:gd name="T54" fmla="*/ 2 w 81"/>
                <a:gd name="T55" fmla="*/ 62 h 1682"/>
                <a:gd name="T56" fmla="*/ 3 w 81"/>
                <a:gd name="T57" fmla="*/ 1 h 16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1"/>
                <a:gd name="T88" fmla="*/ 0 h 1682"/>
                <a:gd name="T89" fmla="*/ 81 w 81"/>
                <a:gd name="T90" fmla="*/ 1682 h 16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1" h="1682">
                  <a:moveTo>
                    <a:pt x="29" y="15"/>
                  </a:moveTo>
                  <a:lnTo>
                    <a:pt x="31" y="9"/>
                  </a:lnTo>
                  <a:lnTo>
                    <a:pt x="37" y="3"/>
                  </a:lnTo>
                  <a:lnTo>
                    <a:pt x="45" y="1"/>
                  </a:lnTo>
                  <a:lnTo>
                    <a:pt x="55" y="0"/>
                  </a:lnTo>
                  <a:lnTo>
                    <a:pt x="64" y="1"/>
                  </a:lnTo>
                  <a:lnTo>
                    <a:pt x="72" y="3"/>
                  </a:lnTo>
                  <a:lnTo>
                    <a:pt x="79" y="9"/>
                  </a:lnTo>
                  <a:lnTo>
                    <a:pt x="81" y="15"/>
                  </a:lnTo>
                  <a:lnTo>
                    <a:pt x="78" y="191"/>
                  </a:lnTo>
                  <a:lnTo>
                    <a:pt x="75" y="324"/>
                  </a:lnTo>
                  <a:lnTo>
                    <a:pt x="72" y="440"/>
                  </a:lnTo>
                  <a:lnTo>
                    <a:pt x="69" y="566"/>
                  </a:lnTo>
                  <a:lnTo>
                    <a:pt x="66" y="725"/>
                  </a:lnTo>
                  <a:lnTo>
                    <a:pt x="62" y="944"/>
                  </a:lnTo>
                  <a:lnTo>
                    <a:pt x="57" y="1251"/>
                  </a:lnTo>
                  <a:lnTo>
                    <a:pt x="49" y="1669"/>
                  </a:lnTo>
                  <a:lnTo>
                    <a:pt x="47" y="1675"/>
                  </a:lnTo>
                  <a:lnTo>
                    <a:pt x="41" y="1679"/>
                  </a:lnTo>
                  <a:lnTo>
                    <a:pt x="33" y="1682"/>
                  </a:lnTo>
                  <a:lnTo>
                    <a:pt x="24" y="1682"/>
                  </a:lnTo>
                  <a:lnTo>
                    <a:pt x="15" y="1681"/>
                  </a:lnTo>
                  <a:lnTo>
                    <a:pt x="6" y="1679"/>
                  </a:lnTo>
                  <a:lnTo>
                    <a:pt x="1" y="1675"/>
                  </a:lnTo>
                  <a:lnTo>
                    <a:pt x="0" y="1669"/>
                  </a:lnTo>
                  <a:lnTo>
                    <a:pt x="5" y="1358"/>
                  </a:lnTo>
                  <a:lnTo>
                    <a:pt x="10" y="1117"/>
                  </a:lnTo>
                  <a:lnTo>
                    <a:pt x="17" y="738"/>
                  </a:lnTo>
                  <a:lnTo>
                    <a:pt x="29" y="15"/>
                  </a:lnTo>
                  <a:close/>
                </a:path>
              </a:pathLst>
            </a:custGeom>
            <a:solidFill>
              <a:srgbClr val="4F5252"/>
            </a:solidFill>
            <a:ln w="9525">
              <a:noFill/>
              <a:round/>
              <a:headEnd/>
              <a:tailEnd/>
            </a:ln>
          </p:spPr>
          <p:txBody>
            <a:bodyPr/>
            <a:lstStyle/>
            <a:p>
              <a:pPr algn="ctr"/>
              <a:endParaRPr lang="en-US"/>
            </a:p>
          </p:txBody>
        </p:sp>
        <p:sp>
          <p:nvSpPr>
            <p:cNvPr id="36412" name="Freeform 34"/>
            <p:cNvSpPr>
              <a:spLocks/>
            </p:cNvSpPr>
            <p:nvPr/>
          </p:nvSpPr>
          <p:spPr bwMode="auto">
            <a:xfrm>
              <a:off x="3781" y="1902"/>
              <a:ext cx="7" cy="131"/>
            </a:xfrm>
            <a:custGeom>
              <a:avLst/>
              <a:gdLst>
                <a:gd name="T0" fmla="*/ 3 w 73"/>
                <a:gd name="T1" fmla="*/ 1 h 1575"/>
                <a:gd name="T2" fmla="*/ 3 w 73"/>
                <a:gd name="T3" fmla="*/ 1 h 1575"/>
                <a:gd name="T4" fmla="*/ 3 w 73"/>
                <a:gd name="T5" fmla="*/ 0 h 1575"/>
                <a:gd name="T6" fmla="*/ 4 w 73"/>
                <a:gd name="T7" fmla="*/ 0 h 1575"/>
                <a:gd name="T8" fmla="*/ 5 w 73"/>
                <a:gd name="T9" fmla="*/ 0 h 1575"/>
                <a:gd name="T10" fmla="*/ 6 w 73"/>
                <a:gd name="T11" fmla="*/ 0 h 1575"/>
                <a:gd name="T12" fmla="*/ 6 w 73"/>
                <a:gd name="T13" fmla="*/ 0 h 1575"/>
                <a:gd name="T14" fmla="*/ 7 w 73"/>
                <a:gd name="T15" fmla="*/ 1 h 1575"/>
                <a:gd name="T16" fmla="*/ 7 w 73"/>
                <a:gd name="T17" fmla="*/ 1 h 1575"/>
                <a:gd name="T18" fmla="*/ 6 w 73"/>
                <a:gd name="T19" fmla="*/ 25 h 1575"/>
                <a:gd name="T20" fmla="*/ 6 w 73"/>
                <a:gd name="T21" fmla="*/ 44 h 1575"/>
                <a:gd name="T22" fmla="*/ 5 w 73"/>
                <a:gd name="T23" fmla="*/ 73 h 1575"/>
                <a:gd name="T24" fmla="*/ 4 w 73"/>
                <a:gd name="T25" fmla="*/ 130 h 1575"/>
                <a:gd name="T26" fmla="*/ 4 w 73"/>
                <a:gd name="T27" fmla="*/ 130 h 1575"/>
                <a:gd name="T28" fmla="*/ 4 w 73"/>
                <a:gd name="T29" fmla="*/ 131 h 1575"/>
                <a:gd name="T30" fmla="*/ 3 w 73"/>
                <a:gd name="T31" fmla="*/ 131 h 1575"/>
                <a:gd name="T32" fmla="*/ 2 w 73"/>
                <a:gd name="T33" fmla="*/ 131 h 1575"/>
                <a:gd name="T34" fmla="*/ 1 w 73"/>
                <a:gd name="T35" fmla="*/ 131 h 1575"/>
                <a:gd name="T36" fmla="*/ 1 w 73"/>
                <a:gd name="T37" fmla="*/ 131 h 1575"/>
                <a:gd name="T38" fmla="*/ 0 w 73"/>
                <a:gd name="T39" fmla="*/ 130 h 1575"/>
                <a:gd name="T40" fmla="*/ 0 w 73"/>
                <a:gd name="T41" fmla="*/ 130 h 1575"/>
                <a:gd name="T42" fmla="*/ 0 w 73"/>
                <a:gd name="T43" fmla="*/ 106 h 1575"/>
                <a:gd name="T44" fmla="*/ 1 w 73"/>
                <a:gd name="T45" fmla="*/ 87 h 1575"/>
                <a:gd name="T46" fmla="*/ 2 w 73"/>
                <a:gd name="T47" fmla="*/ 57 h 1575"/>
                <a:gd name="T48" fmla="*/ 3 w 73"/>
                <a:gd name="T49" fmla="*/ 1 h 15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1575"/>
                <a:gd name="T77" fmla="*/ 73 w 73"/>
                <a:gd name="T78" fmla="*/ 1575 h 15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1575">
                  <a:moveTo>
                    <a:pt x="27" y="13"/>
                  </a:moveTo>
                  <a:lnTo>
                    <a:pt x="29" y="8"/>
                  </a:lnTo>
                  <a:lnTo>
                    <a:pt x="34" y="3"/>
                  </a:lnTo>
                  <a:lnTo>
                    <a:pt x="41" y="1"/>
                  </a:lnTo>
                  <a:lnTo>
                    <a:pt x="50" y="0"/>
                  </a:lnTo>
                  <a:lnTo>
                    <a:pt x="58" y="1"/>
                  </a:lnTo>
                  <a:lnTo>
                    <a:pt x="65" y="3"/>
                  </a:lnTo>
                  <a:lnTo>
                    <a:pt x="71" y="8"/>
                  </a:lnTo>
                  <a:lnTo>
                    <a:pt x="73" y="13"/>
                  </a:lnTo>
                  <a:lnTo>
                    <a:pt x="67" y="304"/>
                  </a:lnTo>
                  <a:lnTo>
                    <a:pt x="63" y="529"/>
                  </a:lnTo>
                  <a:lnTo>
                    <a:pt x="56" y="883"/>
                  </a:lnTo>
                  <a:lnTo>
                    <a:pt x="44" y="1561"/>
                  </a:lnTo>
                  <a:lnTo>
                    <a:pt x="42" y="1567"/>
                  </a:lnTo>
                  <a:lnTo>
                    <a:pt x="37" y="1572"/>
                  </a:lnTo>
                  <a:lnTo>
                    <a:pt x="30" y="1575"/>
                  </a:lnTo>
                  <a:lnTo>
                    <a:pt x="23" y="1575"/>
                  </a:lnTo>
                  <a:lnTo>
                    <a:pt x="15" y="1574"/>
                  </a:lnTo>
                  <a:lnTo>
                    <a:pt x="8" y="1571"/>
                  </a:lnTo>
                  <a:lnTo>
                    <a:pt x="2" y="1566"/>
                  </a:lnTo>
                  <a:lnTo>
                    <a:pt x="0" y="1561"/>
                  </a:lnTo>
                  <a:lnTo>
                    <a:pt x="5" y="1270"/>
                  </a:lnTo>
                  <a:lnTo>
                    <a:pt x="10" y="1045"/>
                  </a:lnTo>
                  <a:lnTo>
                    <a:pt x="16" y="691"/>
                  </a:lnTo>
                  <a:lnTo>
                    <a:pt x="27" y="13"/>
                  </a:lnTo>
                  <a:close/>
                </a:path>
              </a:pathLst>
            </a:custGeom>
            <a:solidFill>
              <a:srgbClr val="616666"/>
            </a:solidFill>
            <a:ln w="9525">
              <a:noFill/>
              <a:round/>
              <a:headEnd/>
              <a:tailEnd/>
            </a:ln>
          </p:spPr>
          <p:txBody>
            <a:bodyPr/>
            <a:lstStyle/>
            <a:p>
              <a:pPr algn="ctr"/>
              <a:endParaRPr lang="en-US"/>
            </a:p>
          </p:txBody>
        </p:sp>
        <p:sp>
          <p:nvSpPr>
            <p:cNvPr id="36413" name="Freeform 35"/>
            <p:cNvSpPr>
              <a:spLocks/>
            </p:cNvSpPr>
            <p:nvPr/>
          </p:nvSpPr>
          <p:spPr bwMode="auto">
            <a:xfrm>
              <a:off x="3781" y="1902"/>
              <a:ext cx="7" cy="123"/>
            </a:xfrm>
            <a:custGeom>
              <a:avLst/>
              <a:gdLst>
                <a:gd name="T0" fmla="*/ 3 w 63"/>
                <a:gd name="T1" fmla="*/ 1 h 1466"/>
                <a:gd name="T2" fmla="*/ 3 w 63"/>
                <a:gd name="T3" fmla="*/ 1 h 1466"/>
                <a:gd name="T4" fmla="*/ 3 w 63"/>
                <a:gd name="T5" fmla="*/ 0 h 1466"/>
                <a:gd name="T6" fmla="*/ 4 w 63"/>
                <a:gd name="T7" fmla="*/ 0 h 1466"/>
                <a:gd name="T8" fmla="*/ 5 w 63"/>
                <a:gd name="T9" fmla="*/ 0 h 1466"/>
                <a:gd name="T10" fmla="*/ 6 w 63"/>
                <a:gd name="T11" fmla="*/ 0 h 1466"/>
                <a:gd name="T12" fmla="*/ 6 w 63"/>
                <a:gd name="T13" fmla="*/ 0 h 1466"/>
                <a:gd name="T14" fmla="*/ 7 w 63"/>
                <a:gd name="T15" fmla="*/ 1 h 1466"/>
                <a:gd name="T16" fmla="*/ 7 w 63"/>
                <a:gd name="T17" fmla="*/ 1 h 1466"/>
                <a:gd name="T18" fmla="*/ 7 w 63"/>
                <a:gd name="T19" fmla="*/ 24 h 1466"/>
                <a:gd name="T20" fmla="*/ 6 w 63"/>
                <a:gd name="T21" fmla="*/ 41 h 1466"/>
                <a:gd name="T22" fmla="*/ 6 w 63"/>
                <a:gd name="T23" fmla="*/ 69 h 1466"/>
                <a:gd name="T24" fmla="*/ 4 w 63"/>
                <a:gd name="T25" fmla="*/ 122 h 1466"/>
                <a:gd name="T26" fmla="*/ 4 w 63"/>
                <a:gd name="T27" fmla="*/ 122 h 1466"/>
                <a:gd name="T28" fmla="*/ 4 w 63"/>
                <a:gd name="T29" fmla="*/ 123 h 1466"/>
                <a:gd name="T30" fmla="*/ 3 w 63"/>
                <a:gd name="T31" fmla="*/ 123 h 1466"/>
                <a:gd name="T32" fmla="*/ 2 w 63"/>
                <a:gd name="T33" fmla="*/ 123 h 1466"/>
                <a:gd name="T34" fmla="*/ 1 w 63"/>
                <a:gd name="T35" fmla="*/ 123 h 1466"/>
                <a:gd name="T36" fmla="*/ 1 w 63"/>
                <a:gd name="T37" fmla="*/ 123 h 1466"/>
                <a:gd name="T38" fmla="*/ 0 w 63"/>
                <a:gd name="T39" fmla="*/ 122 h 1466"/>
                <a:gd name="T40" fmla="*/ 0 w 63"/>
                <a:gd name="T41" fmla="*/ 122 h 1466"/>
                <a:gd name="T42" fmla="*/ 1 w 63"/>
                <a:gd name="T43" fmla="*/ 99 h 1466"/>
                <a:gd name="T44" fmla="*/ 1 w 63"/>
                <a:gd name="T45" fmla="*/ 82 h 1466"/>
                <a:gd name="T46" fmla="*/ 2 w 63"/>
                <a:gd name="T47" fmla="*/ 54 h 1466"/>
                <a:gd name="T48" fmla="*/ 3 w 63"/>
                <a:gd name="T49" fmla="*/ 1 h 14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1466"/>
                <a:gd name="T77" fmla="*/ 63 w 63"/>
                <a:gd name="T78" fmla="*/ 1466 h 14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1466">
                  <a:moveTo>
                    <a:pt x="25" y="12"/>
                  </a:moveTo>
                  <a:lnTo>
                    <a:pt x="27" y="7"/>
                  </a:lnTo>
                  <a:lnTo>
                    <a:pt x="31" y="2"/>
                  </a:lnTo>
                  <a:lnTo>
                    <a:pt x="37" y="0"/>
                  </a:lnTo>
                  <a:lnTo>
                    <a:pt x="44" y="0"/>
                  </a:lnTo>
                  <a:lnTo>
                    <a:pt x="51" y="1"/>
                  </a:lnTo>
                  <a:lnTo>
                    <a:pt x="57" y="3"/>
                  </a:lnTo>
                  <a:lnTo>
                    <a:pt x="61" y="7"/>
                  </a:lnTo>
                  <a:lnTo>
                    <a:pt x="63" y="12"/>
                  </a:lnTo>
                  <a:lnTo>
                    <a:pt x="59" y="282"/>
                  </a:lnTo>
                  <a:lnTo>
                    <a:pt x="56" y="493"/>
                  </a:lnTo>
                  <a:lnTo>
                    <a:pt x="51" y="823"/>
                  </a:lnTo>
                  <a:lnTo>
                    <a:pt x="40" y="1454"/>
                  </a:lnTo>
                  <a:lnTo>
                    <a:pt x="38" y="1459"/>
                  </a:lnTo>
                  <a:lnTo>
                    <a:pt x="34" y="1463"/>
                  </a:lnTo>
                  <a:lnTo>
                    <a:pt x="28" y="1465"/>
                  </a:lnTo>
                  <a:lnTo>
                    <a:pt x="21" y="1466"/>
                  </a:lnTo>
                  <a:lnTo>
                    <a:pt x="13" y="1465"/>
                  </a:lnTo>
                  <a:lnTo>
                    <a:pt x="7" y="1462"/>
                  </a:lnTo>
                  <a:lnTo>
                    <a:pt x="3" y="1459"/>
                  </a:lnTo>
                  <a:lnTo>
                    <a:pt x="0" y="1454"/>
                  </a:lnTo>
                  <a:lnTo>
                    <a:pt x="5" y="1182"/>
                  </a:lnTo>
                  <a:lnTo>
                    <a:pt x="9" y="972"/>
                  </a:lnTo>
                  <a:lnTo>
                    <a:pt x="14" y="642"/>
                  </a:lnTo>
                  <a:lnTo>
                    <a:pt x="25" y="12"/>
                  </a:lnTo>
                  <a:close/>
                </a:path>
              </a:pathLst>
            </a:custGeom>
            <a:solidFill>
              <a:srgbClr val="787D7D"/>
            </a:solidFill>
            <a:ln w="9525">
              <a:noFill/>
              <a:round/>
              <a:headEnd/>
              <a:tailEnd/>
            </a:ln>
          </p:spPr>
          <p:txBody>
            <a:bodyPr/>
            <a:lstStyle/>
            <a:p>
              <a:pPr algn="ctr"/>
              <a:endParaRPr lang="en-US"/>
            </a:p>
          </p:txBody>
        </p:sp>
        <p:sp>
          <p:nvSpPr>
            <p:cNvPr id="36414" name="Freeform 36"/>
            <p:cNvSpPr>
              <a:spLocks/>
            </p:cNvSpPr>
            <p:nvPr/>
          </p:nvSpPr>
          <p:spPr bwMode="auto">
            <a:xfrm>
              <a:off x="3782" y="1902"/>
              <a:ext cx="6" cy="113"/>
            </a:xfrm>
            <a:custGeom>
              <a:avLst/>
              <a:gdLst>
                <a:gd name="T0" fmla="*/ 3 w 55"/>
                <a:gd name="T1" fmla="*/ 1 h 1357"/>
                <a:gd name="T2" fmla="*/ 3 w 55"/>
                <a:gd name="T3" fmla="*/ 1 h 1357"/>
                <a:gd name="T4" fmla="*/ 3 w 55"/>
                <a:gd name="T5" fmla="*/ 0 h 1357"/>
                <a:gd name="T6" fmla="*/ 4 w 55"/>
                <a:gd name="T7" fmla="*/ 0 h 1357"/>
                <a:gd name="T8" fmla="*/ 4 w 55"/>
                <a:gd name="T9" fmla="*/ 0 h 1357"/>
                <a:gd name="T10" fmla="*/ 5 w 55"/>
                <a:gd name="T11" fmla="*/ 0 h 1357"/>
                <a:gd name="T12" fmla="*/ 5 w 55"/>
                <a:gd name="T13" fmla="*/ 0 h 1357"/>
                <a:gd name="T14" fmla="*/ 6 w 55"/>
                <a:gd name="T15" fmla="*/ 1 h 1357"/>
                <a:gd name="T16" fmla="*/ 6 w 55"/>
                <a:gd name="T17" fmla="*/ 1 h 1357"/>
                <a:gd name="T18" fmla="*/ 6 w 55"/>
                <a:gd name="T19" fmla="*/ 22 h 1357"/>
                <a:gd name="T20" fmla="*/ 5 w 55"/>
                <a:gd name="T21" fmla="*/ 38 h 1357"/>
                <a:gd name="T22" fmla="*/ 5 w 55"/>
                <a:gd name="T23" fmla="*/ 63 h 1357"/>
                <a:gd name="T24" fmla="*/ 3 w 55"/>
                <a:gd name="T25" fmla="*/ 112 h 1357"/>
                <a:gd name="T26" fmla="*/ 3 w 55"/>
                <a:gd name="T27" fmla="*/ 112 h 1357"/>
                <a:gd name="T28" fmla="*/ 3 w 55"/>
                <a:gd name="T29" fmla="*/ 113 h 1357"/>
                <a:gd name="T30" fmla="*/ 2 w 55"/>
                <a:gd name="T31" fmla="*/ 113 h 1357"/>
                <a:gd name="T32" fmla="*/ 2 w 55"/>
                <a:gd name="T33" fmla="*/ 113 h 1357"/>
                <a:gd name="T34" fmla="*/ 1 w 55"/>
                <a:gd name="T35" fmla="*/ 113 h 1357"/>
                <a:gd name="T36" fmla="*/ 1 w 55"/>
                <a:gd name="T37" fmla="*/ 113 h 1357"/>
                <a:gd name="T38" fmla="*/ 0 w 55"/>
                <a:gd name="T39" fmla="*/ 112 h 1357"/>
                <a:gd name="T40" fmla="*/ 0 w 55"/>
                <a:gd name="T41" fmla="*/ 112 h 1357"/>
                <a:gd name="T42" fmla="*/ 0 w 55"/>
                <a:gd name="T43" fmla="*/ 91 h 1357"/>
                <a:gd name="T44" fmla="*/ 1 w 55"/>
                <a:gd name="T45" fmla="*/ 75 h 1357"/>
                <a:gd name="T46" fmla="*/ 1 w 55"/>
                <a:gd name="T47" fmla="*/ 50 h 1357"/>
                <a:gd name="T48" fmla="*/ 3 w 55"/>
                <a:gd name="T49" fmla="*/ 1 h 13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1357"/>
                <a:gd name="T77" fmla="*/ 55 w 55"/>
                <a:gd name="T78" fmla="*/ 1357 h 13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1357">
                  <a:moveTo>
                    <a:pt x="24" y="12"/>
                  </a:moveTo>
                  <a:lnTo>
                    <a:pt x="25" y="7"/>
                  </a:lnTo>
                  <a:lnTo>
                    <a:pt x="28" y="2"/>
                  </a:lnTo>
                  <a:lnTo>
                    <a:pt x="33" y="0"/>
                  </a:lnTo>
                  <a:lnTo>
                    <a:pt x="39" y="0"/>
                  </a:lnTo>
                  <a:lnTo>
                    <a:pt x="45" y="1"/>
                  </a:lnTo>
                  <a:lnTo>
                    <a:pt x="50" y="3"/>
                  </a:lnTo>
                  <a:lnTo>
                    <a:pt x="54" y="7"/>
                  </a:lnTo>
                  <a:lnTo>
                    <a:pt x="55" y="12"/>
                  </a:lnTo>
                  <a:lnTo>
                    <a:pt x="51" y="262"/>
                  </a:lnTo>
                  <a:lnTo>
                    <a:pt x="48" y="457"/>
                  </a:lnTo>
                  <a:lnTo>
                    <a:pt x="42" y="762"/>
                  </a:lnTo>
                  <a:lnTo>
                    <a:pt x="31" y="1345"/>
                  </a:lnTo>
                  <a:lnTo>
                    <a:pt x="30" y="1350"/>
                  </a:lnTo>
                  <a:lnTo>
                    <a:pt x="26" y="1354"/>
                  </a:lnTo>
                  <a:lnTo>
                    <a:pt x="21" y="1356"/>
                  </a:lnTo>
                  <a:lnTo>
                    <a:pt x="16" y="1357"/>
                  </a:lnTo>
                  <a:lnTo>
                    <a:pt x="10" y="1356"/>
                  </a:lnTo>
                  <a:lnTo>
                    <a:pt x="5" y="1353"/>
                  </a:lnTo>
                  <a:lnTo>
                    <a:pt x="1" y="1350"/>
                  </a:lnTo>
                  <a:lnTo>
                    <a:pt x="0" y="1345"/>
                  </a:lnTo>
                  <a:lnTo>
                    <a:pt x="4" y="1094"/>
                  </a:lnTo>
                  <a:lnTo>
                    <a:pt x="8" y="900"/>
                  </a:lnTo>
                  <a:lnTo>
                    <a:pt x="13" y="595"/>
                  </a:lnTo>
                  <a:lnTo>
                    <a:pt x="24" y="12"/>
                  </a:lnTo>
                  <a:close/>
                </a:path>
              </a:pathLst>
            </a:custGeom>
            <a:solidFill>
              <a:srgbClr val="8A8F8F"/>
            </a:solidFill>
            <a:ln w="9525">
              <a:noFill/>
              <a:round/>
              <a:headEnd/>
              <a:tailEnd/>
            </a:ln>
          </p:spPr>
          <p:txBody>
            <a:bodyPr/>
            <a:lstStyle/>
            <a:p>
              <a:pPr algn="ctr"/>
              <a:endParaRPr lang="en-US"/>
            </a:p>
          </p:txBody>
        </p:sp>
        <p:sp>
          <p:nvSpPr>
            <p:cNvPr id="36415" name="Freeform 37"/>
            <p:cNvSpPr>
              <a:spLocks/>
            </p:cNvSpPr>
            <p:nvPr/>
          </p:nvSpPr>
          <p:spPr bwMode="auto">
            <a:xfrm>
              <a:off x="3782" y="1902"/>
              <a:ext cx="5" cy="104"/>
            </a:xfrm>
            <a:custGeom>
              <a:avLst/>
              <a:gdLst>
                <a:gd name="T0" fmla="*/ 2 w 48"/>
                <a:gd name="T1" fmla="*/ 1 h 1248"/>
                <a:gd name="T2" fmla="*/ 3 w 48"/>
                <a:gd name="T3" fmla="*/ 0 h 1248"/>
                <a:gd name="T4" fmla="*/ 4 w 48"/>
                <a:gd name="T5" fmla="*/ 0 h 1248"/>
                <a:gd name="T6" fmla="*/ 5 w 48"/>
                <a:gd name="T7" fmla="*/ 0 h 1248"/>
                <a:gd name="T8" fmla="*/ 5 w 48"/>
                <a:gd name="T9" fmla="*/ 1 h 1248"/>
                <a:gd name="T10" fmla="*/ 5 w 48"/>
                <a:gd name="T11" fmla="*/ 20 h 1248"/>
                <a:gd name="T12" fmla="*/ 4 w 48"/>
                <a:gd name="T13" fmla="*/ 35 h 1248"/>
                <a:gd name="T14" fmla="*/ 4 w 48"/>
                <a:gd name="T15" fmla="*/ 58 h 1248"/>
                <a:gd name="T16" fmla="*/ 3 w 48"/>
                <a:gd name="T17" fmla="*/ 103 h 1248"/>
                <a:gd name="T18" fmla="*/ 2 w 48"/>
                <a:gd name="T19" fmla="*/ 104 h 1248"/>
                <a:gd name="T20" fmla="*/ 1 w 48"/>
                <a:gd name="T21" fmla="*/ 104 h 1248"/>
                <a:gd name="T22" fmla="*/ 0 w 48"/>
                <a:gd name="T23" fmla="*/ 104 h 1248"/>
                <a:gd name="T24" fmla="*/ 0 w 48"/>
                <a:gd name="T25" fmla="*/ 103 h 1248"/>
                <a:gd name="T26" fmla="*/ 0 w 48"/>
                <a:gd name="T27" fmla="*/ 84 h 1248"/>
                <a:gd name="T28" fmla="*/ 1 w 48"/>
                <a:gd name="T29" fmla="*/ 69 h 1248"/>
                <a:gd name="T30" fmla="*/ 1 w 48"/>
                <a:gd name="T31" fmla="*/ 46 h 1248"/>
                <a:gd name="T32" fmla="*/ 2 w 48"/>
                <a:gd name="T33" fmla="*/ 1 h 12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1248"/>
                <a:gd name="T53" fmla="*/ 48 w 48"/>
                <a:gd name="T54" fmla="*/ 1248 h 12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1248">
                  <a:moveTo>
                    <a:pt x="21" y="10"/>
                  </a:moveTo>
                  <a:lnTo>
                    <a:pt x="25" y="2"/>
                  </a:lnTo>
                  <a:lnTo>
                    <a:pt x="35" y="0"/>
                  </a:lnTo>
                  <a:lnTo>
                    <a:pt x="44" y="3"/>
                  </a:lnTo>
                  <a:lnTo>
                    <a:pt x="48" y="12"/>
                  </a:lnTo>
                  <a:lnTo>
                    <a:pt x="44" y="242"/>
                  </a:lnTo>
                  <a:lnTo>
                    <a:pt x="40" y="421"/>
                  </a:lnTo>
                  <a:lnTo>
                    <a:pt x="35" y="701"/>
                  </a:lnTo>
                  <a:lnTo>
                    <a:pt x="26" y="1238"/>
                  </a:lnTo>
                  <a:lnTo>
                    <a:pt x="22" y="1246"/>
                  </a:lnTo>
                  <a:lnTo>
                    <a:pt x="13" y="1248"/>
                  </a:lnTo>
                  <a:lnTo>
                    <a:pt x="4" y="1245"/>
                  </a:lnTo>
                  <a:lnTo>
                    <a:pt x="0" y="1236"/>
                  </a:lnTo>
                  <a:lnTo>
                    <a:pt x="4" y="1006"/>
                  </a:lnTo>
                  <a:lnTo>
                    <a:pt x="7" y="827"/>
                  </a:lnTo>
                  <a:lnTo>
                    <a:pt x="12" y="547"/>
                  </a:lnTo>
                  <a:lnTo>
                    <a:pt x="21" y="10"/>
                  </a:lnTo>
                  <a:close/>
                </a:path>
              </a:pathLst>
            </a:custGeom>
            <a:solidFill>
              <a:srgbClr val="A1A6A6"/>
            </a:solidFill>
            <a:ln w="9525">
              <a:noFill/>
              <a:round/>
              <a:headEnd/>
              <a:tailEnd/>
            </a:ln>
          </p:spPr>
          <p:txBody>
            <a:bodyPr/>
            <a:lstStyle/>
            <a:p>
              <a:pPr algn="ctr"/>
              <a:endParaRPr lang="en-US"/>
            </a:p>
          </p:txBody>
        </p:sp>
        <p:sp>
          <p:nvSpPr>
            <p:cNvPr id="36416" name="Freeform 38"/>
            <p:cNvSpPr>
              <a:spLocks/>
            </p:cNvSpPr>
            <p:nvPr/>
          </p:nvSpPr>
          <p:spPr bwMode="auto">
            <a:xfrm>
              <a:off x="3783" y="1902"/>
              <a:ext cx="4" cy="95"/>
            </a:xfrm>
            <a:custGeom>
              <a:avLst/>
              <a:gdLst>
                <a:gd name="T0" fmla="*/ 2 w 38"/>
                <a:gd name="T1" fmla="*/ 1 h 1139"/>
                <a:gd name="T2" fmla="*/ 2 w 38"/>
                <a:gd name="T3" fmla="*/ 0 h 1139"/>
                <a:gd name="T4" fmla="*/ 3 w 38"/>
                <a:gd name="T5" fmla="*/ 0 h 1139"/>
                <a:gd name="T6" fmla="*/ 4 w 38"/>
                <a:gd name="T7" fmla="*/ 0 h 1139"/>
                <a:gd name="T8" fmla="*/ 4 w 38"/>
                <a:gd name="T9" fmla="*/ 1 h 1139"/>
                <a:gd name="T10" fmla="*/ 4 w 38"/>
                <a:gd name="T11" fmla="*/ 18 h 1139"/>
                <a:gd name="T12" fmla="*/ 3 w 38"/>
                <a:gd name="T13" fmla="*/ 32 h 1139"/>
                <a:gd name="T14" fmla="*/ 3 w 38"/>
                <a:gd name="T15" fmla="*/ 53 h 1139"/>
                <a:gd name="T16" fmla="*/ 2 w 38"/>
                <a:gd name="T17" fmla="*/ 94 h 1139"/>
                <a:gd name="T18" fmla="*/ 2 w 38"/>
                <a:gd name="T19" fmla="*/ 95 h 1139"/>
                <a:gd name="T20" fmla="*/ 1 w 38"/>
                <a:gd name="T21" fmla="*/ 95 h 1139"/>
                <a:gd name="T22" fmla="*/ 0 w 38"/>
                <a:gd name="T23" fmla="*/ 95 h 1139"/>
                <a:gd name="T24" fmla="*/ 0 w 38"/>
                <a:gd name="T25" fmla="*/ 94 h 1139"/>
                <a:gd name="T26" fmla="*/ 0 w 38"/>
                <a:gd name="T27" fmla="*/ 77 h 1139"/>
                <a:gd name="T28" fmla="*/ 1 w 38"/>
                <a:gd name="T29" fmla="*/ 63 h 1139"/>
                <a:gd name="T30" fmla="*/ 1 w 38"/>
                <a:gd name="T31" fmla="*/ 42 h 1139"/>
                <a:gd name="T32" fmla="*/ 2 w 38"/>
                <a:gd name="T33" fmla="*/ 1 h 1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1139"/>
                <a:gd name="T53" fmla="*/ 38 w 38"/>
                <a:gd name="T54" fmla="*/ 1139 h 1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1139">
                  <a:moveTo>
                    <a:pt x="19" y="10"/>
                  </a:moveTo>
                  <a:lnTo>
                    <a:pt x="22" y="2"/>
                  </a:lnTo>
                  <a:lnTo>
                    <a:pt x="29" y="0"/>
                  </a:lnTo>
                  <a:lnTo>
                    <a:pt x="36" y="3"/>
                  </a:lnTo>
                  <a:lnTo>
                    <a:pt x="38" y="12"/>
                  </a:lnTo>
                  <a:lnTo>
                    <a:pt x="35" y="221"/>
                  </a:lnTo>
                  <a:lnTo>
                    <a:pt x="33" y="383"/>
                  </a:lnTo>
                  <a:lnTo>
                    <a:pt x="28" y="640"/>
                  </a:lnTo>
                  <a:lnTo>
                    <a:pt x="19" y="1130"/>
                  </a:lnTo>
                  <a:lnTo>
                    <a:pt x="16" y="1137"/>
                  </a:lnTo>
                  <a:lnTo>
                    <a:pt x="10" y="1139"/>
                  </a:lnTo>
                  <a:lnTo>
                    <a:pt x="3" y="1137"/>
                  </a:lnTo>
                  <a:lnTo>
                    <a:pt x="0" y="1130"/>
                  </a:lnTo>
                  <a:lnTo>
                    <a:pt x="4" y="920"/>
                  </a:lnTo>
                  <a:lnTo>
                    <a:pt x="7" y="756"/>
                  </a:lnTo>
                  <a:lnTo>
                    <a:pt x="11" y="499"/>
                  </a:lnTo>
                  <a:lnTo>
                    <a:pt x="19" y="10"/>
                  </a:lnTo>
                  <a:close/>
                </a:path>
              </a:pathLst>
            </a:custGeom>
            <a:solidFill>
              <a:srgbClr val="B2BABA"/>
            </a:solidFill>
            <a:ln w="9525">
              <a:noFill/>
              <a:round/>
              <a:headEnd/>
              <a:tailEnd/>
            </a:ln>
          </p:spPr>
          <p:txBody>
            <a:bodyPr/>
            <a:lstStyle/>
            <a:p>
              <a:pPr algn="ctr"/>
              <a:endParaRPr lang="en-US"/>
            </a:p>
          </p:txBody>
        </p:sp>
        <p:sp>
          <p:nvSpPr>
            <p:cNvPr id="36417" name="Freeform 39"/>
            <p:cNvSpPr>
              <a:spLocks/>
            </p:cNvSpPr>
            <p:nvPr/>
          </p:nvSpPr>
          <p:spPr bwMode="auto">
            <a:xfrm>
              <a:off x="3783" y="1902"/>
              <a:ext cx="4" cy="86"/>
            </a:xfrm>
            <a:custGeom>
              <a:avLst/>
              <a:gdLst>
                <a:gd name="T0" fmla="*/ 2 w 31"/>
                <a:gd name="T1" fmla="*/ 1 h 1031"/>
                <a:gd name="T2" fmla="*/ 2 w 31"/>
                <a:gd name="T3" fmla="*/ 0 h 1031"/>
                <a:gd name="T4" fmla="*/ 3 w 31"/>
                <a:gd name="T5" fmla="*/ 0 h 1031"/>
                <a:gd name="T6" fmla="*/ 4 w 31"/>
                <a:gd name="T7" fmla="*/ 0 h 1031"/>
                <a:gd name="T8" fmla="*/ 4 w 31"/>
                <a:gd name="T9" fmla="*/ 1 h 1031"/>
                <a:gd name="T10" fmla="*/ 2 w 31"/>
                <a:gd name="T11" fmla="*/ 85 h 1031"/>
                <a:gd name="T12" fmla="*/ 2 w 31"/>
                <a:gd name="T13" fmla="*/ 86 h 1031"/>
                <a:gd name="T14" fmla="*/ 1 w 31"/>
                <a:gd name="T15" fmla="*/ 86 h 1031"/>
                <a:gd name="T16" fmla="*/ 0 w 31"/>
                <a:gd name="T17" fmla="*/ 86 h 1031"/>
                <a:gd name="T18" fmla="*/ 0 w 31"/>
                <a:gd name="T19" fmla="*/ 85 h 1031"/>
                <a:gd name="T20" fmla="*/ 2 w 31"/>
                <a:gd name="T21" fmla="*/ 1 h 10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031"/>
                <a:gd name="T35" fmla="*/ 31 w 31"/>
                <a:gd name="T36" fmla="*/ 1031 h 10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031">
                  <a:moveTo>
                    <a:pt x="17" y="10"/>
                  </a:moveTo>
                  <a:lnTo>
                    <a:pt x="19" y="2"/>
                  </a:lnTo>
                  <a:lnTo>
                    <a:pt x="24" y="0"/>
                  </a:lnTo>
                  <a:lnTo>
                    <a:pt x="29" y="2"/>
                  </a:lnTo>
                  <a:lnTo>
                    <a:pt x="31" y="10"/>
                  </a:lnTo>
                  <a:lnTo>
                    <a:pt x="15" y="1023"/>
                  </a:lnTo>
                  <a:lnTo>
                    <a:pt x="13" y="1029"/>
                  </a:lnTo>
                  <a:lnTo>
                    <a:pt x="8" y="1031"/>
                  </a:lnTo>
                  <a:lnTo>
                    <a:pt x="2" y="1029"/>
                  </a:lnTo>
                  <a:lnTo>
                    <a:pt x="0" y="1023"/>
                  </a:lnTo>
                  <a:lnTo>
                    <a:pt x="17" y="10"/>
                  </a:lnTo>
                  <a:close/>
                </a:path>
              </a:pathLst>
            </a:custGeom>
            <a:solidFill>
              <a:srgbClr val="C4CCCC"/>
            </a:solidFill>
            <a:ln w="9525">
              <a:noFill/>
              <a:round/>
              <a:headEnd/>
              <a:tailEnd/>
            </a:ln>
          </p:spPr>
          <p:txBody>
            <a:bodyPr/>
            <a:lstStyle/>
            <a:p>
              <a:pPr algn="ctr"/>
              <a:endParaRPr lang="en-US"/>
            </a:p>
          </p:txBody>
        </p:sp>
        <p:sp>
          <p:nvSpPr>
            <p:cNvPr id="36418" name="Freeform 40"/>
            <p:cNvSpPr>
              <a:spLocks/>
            </p:cNvSpPr>
            <p:nvPr/>
          </p:nvSpPr>
          <p:spPr bwMode="auto">
            <a:xfrm>
              <a:off x="3782" y="1920"/>
              <a:ext cx="1" cy="1"/>
            </a:xfrm>
            <a:custGeom>
              <a:avLst/>
              <a:gdLst>
                <a:gd name="T0" fmla="*/ 1 w 12"/>
                <a:gd name="T1" fmla="*/ 0 h 12"/>
                <a:gd name="T2" fmla="*/ 0 w 12"/>
                <a:gd name="T3" fmla="*/ 0 h 12"/>
                <a:gd name="T4" fmla="*/ 0 w 12"/>
                <a:gd name="T5" fmla="*/ 1 h 12"/>
                <a:gd name="T6" fmla="*/ 1 w 12"/>
                <a:gd name="T7" fmla="*/ 1 h 12"/>
                <a:gd name="T8" fmla="*/ 1 w 12"/>
                <a:gd name="T9" fmla="*/ 0 h 12"/>
                <a:gd name="T10" fmla="*/ 1 w 12"/>
                <a:gd name="T11" fmla="*/ 1 h 12"/>
                <a:gd name="T12" fmla="*/ 1 w 12"/>
                <a:gd name="T13" fmla="*/ 0 h 12"/>
                <a:gd name="T14" fmla="*/ 0 w 12"/>
                <a:gd name="T15" fmla="*/ 0 h 12"/>
                <a:gd name="T16" fmla="*/ 0 w 12"/>
                <a:gd name="T17" fmla="*/ 0 h 12"/>
                <a:gd name="T18" fmla="*/ 1 w 1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2"/>
                <a:gd name="T32" fmla="*/ 12 w 1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2">
                  <a:moveTo>
                    <a:pt x="6" y="0"/>
                  </a:moveTo>
                  <a:lnTo>
                    <a:pt x="4" y="1"/>
                  </a:lnTo>
                  <a:lnTo>
                    <a:pt x="0" y="8"/>
                  </a:lnTo>
                  <a:lnTo>
                    <a:pt x="9" y="12"/>
                  </a:lnTo>
                  <a:lnTo>
                    <a:pt x="12" y="5"/>
                  </a:lnTo>
                  <a:lnTo>
                    <a:pt x="10" y="6"/>
                  </a:lnTo>
                  <a:lnTo>
                    <a:pt x="6" y="0"/>
                  </a:lnTo>
                  <a:lnTo>
                    <a:pt x="5" y="0"/>
                  </a:lnTo>
                  <a:lnTo>
                    <a:pt x="4" y="1"/>
                  </a:lnTo>
                  <a:lnTo>
                    <a:pt x="6" y="0"/>
                  </a:lnTo>
                  <a:close/>
                </a:path>
              </a:pathLst>
            </a:custGeom>
            <a:solidFill>
              <a:srgbClr val="EDF5F5"/>
            </a:solidFill>
            <a:ln w="9525">
              <a:noFill/>
              <a:round/>
              <a:headEnd/>
              <a:tailEnd/>
            </a:ln>
          </p:spPr>
          <p:txBody>
            <a:bodyPr/>
            <a:lstStyle/>
            <a:p>
              <a:pPr algn="ctr"/>
              <a:endParaRPr lang="en-US"/>
            </a:p>
          </p:txBody>
        </p:sp>
        <p:sp>
          <p:nvSpPr>
            <p:cNvPr id="36419" name="Freeform 41"/>
            <p:cNvSpPr>
              <a:spLocks/>
            </p:cNvSpPr>
            <p:nvPr/>
          </p:nvSpPr>
          <p:spPr bwMode="auto">
            <a:xfrm>
              <a:off x="3782" y="1919"/>
              <a:ext cx="1" cy="1"/>
            </a:xfrm>
            <a:custGeom>
              <a:avLst/>
              <a:gdLst>
                <a:gd name="T0" fmla="*/ 1 w 12"/>
                <a:gd name="T1" fmla="*/ 0 h 13"/>
                <a:gd name="T2" fmla="*/ 1 w 12"/>
                <a:gd name="T3" fmla="*/ 0 h 13"/>
                <a:gd name="T4" fmla="*/ 0 w 12"/>
                <a:gd name="T5" fmla="*/ 1 h 13"/>
                <a:gd name="T6" fmla="*/ 0 w 12"/>
                <a:gd name="T7" fmla="*/ 1 h 13"/>
                <a:gd name="T8" fmla="*/ 1 w 12"/>
                <a:gd name="T9" fmla="*/ 1 h 13"/>
                <a:gd name="T10" fmla="*/ 1 w 12"/>
                <a:gd name="T11" fmla="*/ 1 h 13"/>
                <a:gd name="T12" fmla="*/ 1 w 12"/>
                <a:gd name="T13" fmla="*/ 0 h 13"/>
                <a:gd name="T14" fmla="*/ 1 w 12"/>
                <a:gd name="T15" fmla="*/ 0 h 13"/>
                <a:gd name="T16" fmla="*/ 1 w 12"/>
                <a:gd name="T17" fmla="*/ 0 h 13"/>
                <a:gd name="T18" fmla="*/ 1 w 12"/>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3"/>
                <a:gd name="T32" fmla="*/ 12 w 1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3">
                  <a:moveTo>
                    <a:pt x="9" y="0"/>
                  </a:moveTo>
                  <a:lnTo>
                    <a:pt x="8" y="1"/>
                  </a:lnTo>
                  <a:lnTo>
                    <a:pt x="0" y="7"/>
                  </a:lnTo>
                  <a:lnTo>
                    <a:pt x="4" y="13"/>
                  </a:lnTo>
                  <a:lnTo>
                    <a:pt x="12" y="8"/>
                  </a:lnTo>
                  <a:lnTo>
                    <a:pt x="11" y="9"/>
                  </a:lnTo>
                  <a:lnTo>
                    <a:pt x="9" y="0"/>
                  </a:lnTo>
                  <a:lnTo>
                    <a:pt x="8" y="0"/>
                  </a:lnTo>
                  <a:lnTo>
                    <a:pt x="8" y="1"/>
                  </a:lnTo>
                  <a:lnTo>
                    <a:pt x="9" y="0"/>
                  </a:lnTo>
                  <a:close/>
                </a:path>
              </a:pathLst>
            </a:custGeom>
            <a:solidFill>
              <a:srgbClr val="EDF5F5"/>
            </a:solidFill>
            <a:ln w="9525">
              <a:noFill/>
              <a:round/>
              <a:headEnd/>
              <a:tailEnd/>
            </a:ln>
          </p:spPr>
          <p:txBody>
            <a:bodyPr/>
            <a:lstStyle/>
            <a:p>
              <a:pPr algn="ctr"/>
              <a:endParaRPr lang="en-US"/>
            </a:p>
          </p:txBody>
        </p:sp>
        <p:sp>
          <p:nvSpPr>
            <p:cNvPr id="36420" name="Freeform 42"/>
            <p:cNvSpPr>
              <a:spLocks/>
            </p:cNvSpPr>
            <p:nvPr/>
          </p:nvSpPr>
          <p:spPr bwMode="auto">
            <a:xfrm>
              <a:off x="3783" y="1919"/>
              <a:ext cx="1" cy="1"/>
            </a:xfrm>
            <a:custGeom>
              <a:avLst/>
              <a:gdLst>
                <a:gd name="T0" fmla="*/ 1 w 13"/>
                <a:gd name="T1" fmla="*/ 0 h 12"/>
                <a:gd name="T2" fmla="*/ 1 w 13"/>
                <a:gd name="T3" fmla="*/ 0 h 12"/>
                <a:gd name="T4" fmla="*/ 0 w 13"/>
                <a:gd name="T5" fmla="*/ 0 h 12"/>
                <a:gd name="T6" fmla="*/ 0 w 13"/>
                <a:gd name="T7" fmla="*/ 1 h 12"/>
                <a:gd name="T8" fmla="*/ 1 w 13"/>
                <a:gd name="T9" fmla="*/ 1 h 12"/>
                <a:gd name="T10" fmla="*/ 1 w 13"/>
                <a:gd name="T11" fmla="*/ 1 h 12"/>
                <a:gd name="T12" fmla="*/ 1 w 13"/>
                <a:gd name="T13" fmla="*/ 0 h 12"/>
                <a:gd name="T14" fmla="*/ 1 w 13"/>
                <a:gd name="T15" fmla="*/ 0 h 12"/>
                <a:gd name="T16" fmla="*/ 1 w 13"/>
                <a:gd name="T17" fmla="*/ 0 h 12"/>
                <a:gd name="T18" fmla="*/ 1 w 13"/>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2"/>
                <a:gd name="T32" fmla="*/ 13 w 13"/>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2">
                  <a:moveTo>
                    <a:pt x="12" y="0"/>
                  </a:moveTo>
                  <a:lnTo>
                    <a:pt x="11" y="0"/>
                  </a:lnTo>
                  <a:lnTo>
                    <a:pt x="0" y="3"/>
                  </a:lnTo>
                  <a:lnTo>
                    <a:pt x="2" y="12"/>
                  </a:lnTo>
                  <a:lnTo>
                    <a:pt x="13" y="8"/>
                  </a:lnTo>
                  <a:lnTo>
                    <a:pt x="12" y="8"/>
                  </a:lnTo>
                  <a:lnTo>
                    <a:pt x="12" y="0"/>
                  </a:lnTo>
                  <a:lnTo>
                    <a:pt x="11" y="0"/>
                  </a:lnTo>
                  <a:lnTo>
                    <a:pt x="12" y="0"/>
                  </a:lnTo>
                  <a:close/>
                </a:path>
              </a:pathLst>
            </a:custGeom>
            <a:solidFill>
              <a:srgbClr val="EDF5F5"/>
            </a:solidFill>
            <a:ln w="9525">
              <a:noFill/>
              <a:round/>
              <a:headEnd/>
              <a:tailEnd/>
            </a:ln>
          </p:spPr>
          <p:txBody>
            <a:bodyPr/>
            <a:lstStyle/>
            <a:p>
              <a:pPr algn="ctr"/>
              <a:endParaRPr lang="en-US"/>
            </a:p>
          </p:txBody>
        </p:sp>
        <p:sp>
          <p:nvSpPr>
            <p:cNvPr id="36421" name="Freeform 43"/>
            <p:cNvSpPr>
              <a:spLocks/>
            </p:cNvSpPr>
            <p:nvPr/>
          </p:nvSpPr>
          <p:spPr bwMode="auto">
            <a:xfrm>
              <a:off x="3784" y="1919"/>
              <a:ext cx="2" cy="1"/>
            </a:xfrm>
            <a:custGeom>
              <a:avLst/>
              <a:gdLst>
                <a:gd name="T0" fmla="*/ 2 w 13"/>
                <a:gd name="T1" fmla="*/ 0 h 9"/>
                <a:gd name="T2" fmla="*/ 2 w 13"/>
                <a:gd name="T3" fmla="*/ 0 h 9"/>
                <a:gd name="T4" fmla="*/ 0 w 13"/>
                <a:gd name="T5" fmla="*/ 0 h 9"/>
                <a:gd name="T6" fmla="*/ 0 w 13"/>
                <a:gd name="T7" fmla="*/ 1 h 9"/>
                <a:gd name="T8" fmla="*/ 2 w 13"/>
                <a:gd name="T9" fmla="*/ 1 h 9"/>
                <a:gd name="T10" fmla="*/ 2 w 13"/>
                <a:gd name="T11" fmla="*/ 1 h 9"/>
                <a:gd name="T12" fmla="*/ 2 w 13"/>
                <a:gd name="T13" fmla="*/ 0 h 9"/>
                <a:gd name="T14" fmla="*/ 2 w 13"/>
                <a:gd name="T15" fmla="*/ 0 h 9"/>
                <a:gd name="T16" fmla="*/ 2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13" y="0"/>
                  </a:moveTo>
                  <a:lnTo>
                    <a:pt x="13" y="0"/>
                  </a:lnTo>
                  <a:lnTo>
                    <a:pt x="0" y="1"/>
                  </a:lnTo>
                  <a:lnTo>
                    <a:pt x="0" y="9"/>
                  </a:lnTo>
                  <a:lnTo>
                    <a:pt x="13" y="8"/>
                  </a:lnTo>
                  <a:lnTo>
                    <a:pt x="13" y="0"/>
                  </a:lnTo>
                  <a:close/>
                </a:path>
              </a:pathLst>
            </a:custGeom>
            <a:solidFill>
              <a:srgbClr val="EDF5F5"/>
            </a:solidFill>
            <a:ln w="9525">
              <a:noFill/>
              <a:round/>
              <a:headEnd/>
              <a:tailEnd/>
            </a:ln>
          </p:spPr>
          <p:txBody>
            <a:bodyPr/>
            <a:lstStyle/>
            <a:p>
              <a:pPr algn="ctr"/>
              <a:endParaRPr lang="en-US"/>
            </a:p>
          </p:txBody>
        </p:sp>
        <p:sp>
          <p:nvSpPr>
            <p:cNvPr id="36422" name="Freeform 44"/>
            <p:cNvSpPr>
              <a:spLocks/>
            </p:cNvSpPr>
            <p:nvPr/>
          </p:nvSpPr>
          <p:spPr bwMode="auto">
            <a:xfrm>
              <a:off x="3786" y="1919"/>
              <a:ext cx="1" cy="1"/>
            </a:xfrm>
            <a:custGeom>
              <a:avLst/>
              <a:gdLst>
                <a:gd name="T0" fmla="*/ 1 w 14"/>
                <a:gd name="T1" fmla="*/ 0 h 9"/>
                <a:gd name="T2" fmla="*/ 1 w 14"/>
                <a:gd name="T3" fmla="*/ 0 h 9"/>
                <a:gd name="T4" fmla="*/ 0 w 14"/>
                <a:gd name="T5" fmla="*/ 0 h 9"/>
                <a:gd name="T6" fmla="*/ 0 w 14"/>
                <a:gd name="T7" fmla="*/ 1 h 9"/>
                <a:gd name="T8" fmla="*/ 1 w 14"/>
                <a:gd name="T9" fmla="*/ 1 h 9"/>
                <a:gd name="T10" fmla="*/ 1 w 14"/>
                <a:gd name="T11" fmla="*/ 1 h 9"/>
                <a:gd name="T12" fmla="*/ 1 w 14"/>
                <a:gd name="T13" fmla="*/ 0 h 9"/>
                <a:gd name="T14" fmla="*/ 1 w 14"/>
                <a:gd name="T15" fmla="*/ 0 h 9"/>
                <a:gd name="T16" fmla="*/ 1 w 14"/>
                <a:gd name="T17" fmla="*/ 0 h 9"/>
                <a:gd name="T18" fmla="*/ 1 w 14"/>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9"/>
                <a:gd name="T32" fmla="*/ 14 w 1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9">
                  <a:moveTo>
                    <a:pt x="14" y="1"/>
                  </a:moveTo>
                  <a:lnTo>
                    <a:pt x="13" y="1"/>
                  </a:lnTo>
                  <a:lnTo>
                    <a:pt x="0" y="0"/>
                  </a:lnTo>
                  <a:lnTo>
                    <a:pt x="0" y="8"/>
                  </a:lnTo>
                  <a:lnTo>
                    <a:pt x="13" y="9"/>
                  </a:lnTo>
                  <a:lnTo>
                    <a:pt x="12" y="9"/>
                  </a:lnTo>
                  <a:lnTo>
                    <a:pt x="14" y="1"/>
                  </a:lnTo>
                  <a:lnTo>
                    <a:pt x="13" y="1"/>
                  </a:lnTo>
                  <a:lnTo>
                    <a:pt x="14" y="1"/>
                  </a:lnTo>
                  <a:close/>
                </a:path>
              </a:pathLst>
            </a:custGeom>
            <a:solidFill>
              <a:srgbClr val="EDF5F5"/>
            </a:solidFill>
            <a:ln w="9525">
              <a:noFill/>
              <a:round/>
              <a:headEnd/>
              <a:tailEnd/>
            </a:ln>
          </p:spPr>
          <p:txBody>
            <a:bodyPr/>
            <a:lstStyle/>
            <a:p>
              <a:pPr algn="ctr"/>
              <a:endParaRPr lang="en-US"/>
            </a:p>
          </p:txBody>
        </p:sp>
        <p:sp>
          <p:nvSpPr>
            <p:cNvPr id="36423" name="Freeform 45"/>
            <p:cNvSpPr>
              <a:spLocks/>
            </p:cNvSpPr>
            <p:nvPr/>
          </p:nvSpPr>
          <p:spPr bwMode="auto">
            <a:xfrm>
              <a:off x="3787" y="1919"/>
              <a:ext cx="1" cy="1"/>
            </a:xfrm>
            <a:custGeom>
              <a:avLst/>
              <a:gdLst>
                <a:gd name="T0" fmla="*/ 1 w 16"/>
                <a:gd name="T1" fmla="*/ 0 h 12"/>
                <a:gd name="T2" fmla="*/ 1 w 16"/>
                <a:gd name="T3" fmla="*/ 0 h 12"/>
                <a:gd name="T4" fmla="*/ 0 w 16"/>
                <a:gd name="T5" fmla="*/ 0 h 12"/>
                <a:gd name="T6" fmla="*/ 0 w 16"/>
                <a:gd name="T7" fmla="*/ 1 h 12"/>
                <a:gd name="T8" fmla="*/ 1 w 16"/>
                <a:gd name="T9" fmla="*/ 1 h 12"/>
                <a:gd name="T10" fmla="*/ 1 w 16"/>
                <a:gd name="T11" fmla="*/ 1 h 12"/>
                <a:gd name="T12" fmla="*/ 1 w 16"/>
                <a:gd name="T13" fmla="*/ 0 h 12"/>
                <a:gd name="T14" fmla="*/ 1 w 16"/>
                <a:gd name="T15" fmla="*/ 0 h 12"/>
                <a:gd name="T16" fmla="*/ 1 w 16"/>
                <a:gd name="T17" fmla="*/ 0 h 12"/>
                <a:gd name="T18" fmla="*/ 1 w 16"/>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
                <a:gd name="T32" fmla="*/ 16 w 16"/>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
                  <a:moveTo>
                    <a:pt x="16" y="4"/>
                  </a:moveTo>
                  <a:lnTo>
                    <a:pt x="15" y="3"/>
                  </a:lnTo>
                  <a:lnTo>
                    <a:pt x="2" y="0"/>
                  </a:lnTo>
                  <a:lnTo>
                    <a:pt x="0" y="8"/>
                  </a:lnTo>
                  <a:lnTo>
                    <a:pt x="13" y="12"/>
                  </a:lnTo>
                  <a:lnTo>
                    <a:pt x="12" y="11"/>
                  </a:lnTo>
                  <a:lnTo>
                    <a:pt x="16" y="4"/>
                  </a:lnTo>
                  <a:lnTo>
                    <a:pt x="15" y="3"/>
                  </a:lnTo>
                  <a:lnTo>
                    <a:pt x="16" y="4"/>
                  </a:lnTo>
                  <a:close/>
                </a:path>
              </a:pathLst>
            </a:custGeom>
            <a:solidFill>
              <a:srgbClr val="EDF5F5"/>
            </a:solidFill>
            <a:ln w="9525">
              <a:noFill/>
              <a:round/>
              <a:headEnd/>
              <a:tailEnd/>
            </a:ln>
          </p:spPr>
          <p:txBody>
            <a:bodyPr/>
            <a:lstStyle/>
            <a:p>
              <a:pPr algn="ctr"/>
              <a:endParaRPr lang="en-US"/>
            </a:p>
          </p:txBody>
        </p:sp>
        <p:sp>
          <p:nvSpPr>
            <p:cNvPr id="36424" name="Freeform 46"/>
            <p:cNvSpPr>
              <a:spLocks/>
            </p:cNvSpPr>
            <p:nvPr/>
          </p:nvSpPr>
          <p:spPr bwMode="auto">
            <a:xfrm>
              <a:off x="3788" y="1920"/>
              <a:ext cx="1" cy="1"/>
            </a:xfrm>
            <a:custGeom>
              <a:avLst/>
              <a:gdLst>
                <a:gd name="T0" fmla="*/ 1 w 14"/>
                <a:gd name="T1" fmla="*/ 1 h 12"/>
                <a:gd name="T2" fmla="*/ 1 w 14"/>
                <a:gd name="T3" fmla="*/ 1 h 12"/>
                <a:gd name="T4" fmla="*/ 0 w 14"/>
                <a:gd name="T5" fmla="*/ 0 h 12"/>
                <a:gd name="T6" fmla="*/ 0 w 14"/>
                <a:gd name="T7" fmla="*/ 1 h 12"/>
                <a:gd name="T8" fmla="*/ 1 w 14"/>
                <a:gd name="T9" fmla="*/ 1 h 12"/>
                <a:gd name="T10" fmla="*/ 1 w 14"/>
                <a:gd name="T11" fmla="*/ 1 h 12"/>
                <a:gd name="T12" fmla="*/ 1 w 14"/>
                <a:gd name="T13" fmla="*/ 1 h 12"/>
                <a:gd name="T14" fmla="*/ 1 w 14"/>
                <a:gd name="T15" fmla="*/ 1 h 12"/>
                <a:gd name="T16" fmla="*/ 1 w 14"/>
                <a:gd name="T17" fmla="*/ 1 h 12"/>
                <a:gd name="T18" fmla="*/ 1 w 14"/>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2"/>
                <a:gd name="T32" fmla="*/ 14 w 14"/>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2">
                  <a:moveTo>
                    <a:pt x="14" y="7"/>
                  </a:moveTo>
                  <a:lnTo>
                    <a:pt x="13" y="6"/>
                  </a:lnTo>
                  <a:lnTo>
                    <a:pt x="4" y="0"/>
                  </a:lnTo>
                  <a:lnTo>
                    <a:pt x="0" y="7"/>
                  </a:lnTo>
                  <a:lnTo>
                    <a:pt x="9" y="12"/>
                  </a:lnTo>
                  <a:lnTo>
                    <a:pt x="8" y="11"/>
                  </a:lnTo>
                  <a:lnTo>
                    <a:pt x="14" y="7"/>
                  </a:lnTo>
                  <a:lnTo>
                    <a:pt x="14" y="6"/>
                  </a:lnTo>
                  <a:lnTo>
                    <a:pt x="13" y="6"/>
                  </a:lnTo>
                  <a:lnTo>
                    <a:pt x="14" y="7"/>
                  </a:lnTo>
                  <a:close/>
                </a:path>
              </a:pathLst>
            </a:custGeom>
            <a:solidFill>
              <a:srgbClr val="EDF5F5"/>
            </a:solidFill>
            <a:ln w="9525">
              <a:noFill/>
              <a:round/>
              <a:headEnd/>
              <a:tailEnd/>
            </a:ln>
          </p:spPr>
          <p:txBody>
            <a:bodyPr/>
            <a:lstStyle/>
            <a:p>
              <a:pPr algn="ctr"/>
              <a:endParaRPr lang="en-US"/>
            </a:p>
          </p:txBody>
        </p:sp>
        <p:sp>
          <p:nvSpPr>
            <p:cNvPr id="36425" name="Freeform 47"/>
            <p:cNvSpPr>
              <a:spLocks/>
            </p:cNvSpPr>
            <p:nvPr/>
          </p:nvSpPr>
          <p:spPr bwMode="auto">
            <a:xfrm>
              <a:off x="3789" y="1920"/>
              <a:ext cx="1" cy="1"/>
            </a:xfrm>
            <a:custGeom>
              <a:avLst/>
              <a:gdLst>
                <a:gd name="T0" fmla="*/ 1 w 11"/>
                <a:gd name="T1" fmla="*/ 1 h 11"/>
                <a:gd name="T2" fmla="*/ 1 w 11"/>
                <a:gd name="T3" fmla="*/ 1 h 11"/>
                <a:gd name="T4" fmla="*/ 1 w 11"/>
                <a:gd name="T5" fmla="*/ 0 h 11"/>
                <a:gd name="T6" fmla="*/ 0 w 11"/>
                <a:gd name="T7" fmla="*/ 0 h 11"/>
                <a:gd name="T8" fmla="*/ 0 w 11"/>
                <a:gd name="T9" fmla="*/ 1 h 11"/>
                <a:gd name="T10" fmla="*/ 1 w 11"/>
                <a:gd name="T11" fmla="*/ 1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8" y="9"/>
                  </a:moveTo>
                  <a:lnTo>
                    <a:pt x="11" y="7"/>
                  </a:lnTo>
                  <a:lnTo>
                    <a:pt x="6" y="0"/>
                  </a:lnTo>
                  <a:lnTo>
                    <a:pt x="0" y="4"/>
                  </a:lnTo>
                  <a:lnTo>
                    <a:pt x="5" y="11"/>
                  </a:lnTo>
                  <a:lnTo>
                    <a:pt x="8" y="9"/>
                  </a:lnTo>
                  <a:close/>
                </a:path>
              </a:pathLst>
            </a:custGeom>
            <a:solidFill>
              <a:srgbClr val="EDF5F5"/>
            </a:solidFill>
            <a:ln w="9525">
              <a:noFill/>
              <a:round/>
              <a:headEnd/>
              <a:tailEnd/>
            </a:ln>
          </p:spPr>
          <p:txBody>
            <a:bodyPr/>
            <a:lstStyle/>
            <a:p>
              <a:pPr algn="ctr"/>
              <a:endParaRPr lang="en-US"/>
            </a:p>
          </p:txBody>
        </p:sp>
        <p:sp>
          <p:nvSpPr>
            <p:cNvPr id="36426" name="Freeform 48"/>
            <p:cNvSpPr>
              <a:spLocks/>
            </p:cNvSpPr>
            <p:nvPr/>
          </p:nvSpPr>
          <p:spPr bwMode="auto">
            <a:xfrm>
              <a:off x="3777" y="1872"/>
              <a:ext cx="19" cy="4"/>
            </a:xfrm>
            <a:custGeom>
              <a:avLst/>
              <a:gdLst>
                <a:gd name="T0" fmla="*/ 9 w 194"/>
                <a:gd name="T1" fmla="*/ 0 h 40"/>
                <a:gd name="T2" fmla="*/ 11 w 194"/>
                <a:gd name="T3" fmla="*/ 0 h 40"/>
                <a:gd name="T4" fmla="*/ 13 w 194"/>
                <a:gd name="T5" fmla="*/ 1 h 40"/>
                <a:gd name="T6" fmla="*/ 14 w 194"/>
                <a:gd name="T7" fmla="*/ 1 h 40"/>
                <a:gd name="T8" fmla="*/ 16 w 194"/>
                <a:gd name="T9" fmla="*/ 1 h 40"/>
                <a:gd name="T10" fmla="*/ 17 w 194"/>
                <a:gd name="T11" fmla="*/ 2 h 40"/>
                <a:gd name="T12" fmla="*/ 18 w 194"/>
                <a:gd name="T13" fmla="*/ 3 h 40"/>
                <a:gd name="T14" fmla="*/ 19 w 194"/>
                <a:gd name="T15" fmla="*/ 3 h 40"/>
                <a:gd name="T16" fmla="*/ 19 w 194"/>
                <a:gd name="T17" fmla="*/ 4 h 40"/>
                <a:gd name="T18" fmla="*/ 18 w 194"/>
                <a:gd name="T19" fmla="*/ 4 h 40"/>
                <a:gd name="T20" fmla="*/ 17 w 194"/>
                <a:gd name="T21" fmla="*/ 3 h 40"/>
                <a:gd name="T22" fmla="*/ 16 w 194"/>
                <a:gd name="T23" fmla="*/ 3 h 40"/>
                <a:gd name="T24" fmla="*/ 15 w 194"/>
                <a:gd name="T25" fmla="*/ 3 h 40"/>
                <a:gd name="T26" fmla="*/ 14 w 194"/>
                <a:gd name="T27" fmla="*/ 2 h 40"/>
                <a:gd name="T28" fmla="*/ 13 w 194"/>
                <a:gd name="T29" fmla="*/ 2 h 40"/>
                <a:gd name="T30" fmla="*/ 11 w 194"/>
                <a:gd name="T31" fmla="*/ 2 h 40"/>
                <a:gd name="T32" fmla="*/ 9 w 194"/>
                <a:gd name="T33" fmla="*/ 2 h 40"/>
                <a:gd name="T34" fmla="*/ 8 w 194"/>
                <a:gd name="T35" fmla="*/ 2 h 40"/>
                <a:gd name="T36" fmla="*/ 6 w 194"/>
                <a:gd name="T37" fmla="*/ 2 h 40"/>
                <a:gd name="T38" fmla="*/ 5 w 194"/>
                <a:gd name="T39" fmla="*/ 2 h 40"/>
                <a:gd name="T40" fmla="*/ 4 w 194"/>
                <a:gd name="T41" fmla="*/ 2 h 40"/>
                <a:gd name="T42" fmla="*/ 3 w 194"/>
                <a:gd name="T43" fmla="*/ 2 h 40"/>
                <a:gd name="T44" fmla="*/ 2 w 194"/>
                <a:gd name="T45" fmla="*/ 3 h 40"/>
                <a:gd name="T46" fmla="*/ 1 w 194"/>
                <a:gd name="T47" fmla="*/ 3 h 40"/>
                <a:gd name="T48" fmla="*/ 0 w 194"/>
                <a:gd name="T49" fmla="*/ 4 h 40"/>
                <a:gd name="T50" fmla="*/ 0 w 194"/>
                <a:gd name="T51" fmla="*/ 3 h 40"/>
                <a:gd name="T52" fmla="*/ 1 w 194"/>
                <a:gd name="T53" fmla="*/ 2 h 40"/>
                <a:gd name="T54" fmla="*/ 2 w 194"/>
                <a:gd name="T55" fmla="*/ 2 h 40"/>
                <a:gd name="T56" fmla="*/ 3 w 194"/>
                <a:gd name="T57" fmla="*/ 1 h 40"/>
                <a:gd name="T58" fmla="*/ 4 w 194"/>
                <a:gd name="T59" fmla="*/ 1 h 40"/>
                <a:gd name="T60" fmla="*/ 6 w 194"/>
                <a:gd name="T61" fmla="*/ 0 h 40"/>
                <a:gd name="T62" fmla="*/ 8 w 194"/>
                <a:gd name="T63" fmla="*/ 0 h 40"/>
                <a:gd name="T64" fmla="*/ 9 w 194"/>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4"/>
                <a:gd name="T100" fmla="*/ 0 h 40"/>
                <a:gd name="T101" fmla="*/ 194 w 194"/>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4" h="40">
                  <a:moveTo>
                    <a:pt x="96" y="0"/>
                  </a:moveTo>
                  <a:lnTo>
                    <a:pt x="115" y="2"/>
                  </a:lnTo>
                  <a:lnTo>
                    <a:pt x="132" y="5"/>
                  </a:lnTo>
                  <a:lnTo>
                    <a:pt x="148" y="9"/>
                  </a:lnTo>
                  <a:lnTo>
                    <a:pt x="163" y="15"/>
                  </a:lnTo>
                  <a:lnTo>
                    <a:pt x="176" y="21"/>
                  </a:lnTo>
                  <a:lnTo>
                    <a:pt x="186" y="27"/>
                  </a:lnTo>
                  <a:lnTo>
                    <a:pt x="192" y="33"/>
                  </a:lnTo>
                  <a:lnTo>
                    <a:pt x="194" y="40"/>
                  </a:lnTo>
                  <a:lnTo>
                    <a:pt x="186" y="36"/>
                  </a:lnTo>
                  <a:lnTo>
                    <a:pt x="178" y="32"/>
                  </a:lnTo>
                  <a:lnTo>
                    <a:pt x="167" y="29"/>
                  </a:lnTo>
                  <a:lnTo>
                    <a:pt x="156" y="26"/>
                  </a:lnTo>
                  <a:lnTo>
                    <a:pt x="143" y="23"/>
                  </a:lnTo>
                  <a:lnTo>
                    <a:pt x="130" y="21"/>
                  </a:lnTo>
                  <a:lnTo>
                    <a:pt x="114" y="19"/>
                  </a:lnTo>
                  <a:lnTo>
                    <a:pt x="96" y="18"/>
                  </a:lnTo>
                  <a:lnTo>
                    <a:pt x="80" y="18"/>
                  </a:lnTo>
                  <a:lnTo>
                    <a:pt x="66" y="19"/>
                  </a:lnTo>
                  <a:lnTo>
                    <a:pt x="52" y="20"/>
                  </a:lnTo>
                  <a:lnTo>
                    <a:pt x="40" y="22"/>
                  </a:lnTo>
                  <a:lnTo>
                    <a:pt x="29" y="24"/>
                  </a:lnTo>
                  <a:lnTo>
                    <a:pt x="19" y="27"/>
                  </a:lnTo>
                  <a:lnTo>
                    <a:pt x="9" y="31"/>
                  </a:lnTo>
                  <a:lnTo>
                    <a:pt x="0" y="35"/>
                  </a:lnTo>
                  <a:lnTo>
                    <a:pt x="2" y="29"/>
                  </a:lnTo>
                  <a:lnTo>
                    <a:pt x="9" y="23"/>
                  </a:lnTo>
                  <a:lnTo>
                    <a:pt x="18" y="18"/>
                  </a:lnTo>
                  <a:lnTo>
                    <a:pt x="31" y="12"/>
                  </a:lnTo>
                  <a:lnTo>
                    <a:pt x="45" y="7"/>
                  </a:lnTo>
                  <a:lnTo>
                    <a:pt x="62" y="3"/>
                  </a:lnTo>
                  <a:lnTo>
                    <a:pt x="79" y="1"/>
                  </a:lnTo>
                  <a:lnTo>
                    <a:pt x="96" y="0"/>
                  </a:lnTo>
                  <a:close/>
                </a:path>
              </a:pathLst>
            </a:custGeom>
            <a:solidFill>
              <a:srgbClr val="E0E8E8"/>
            </a:solidFill>
            <a:ln w="9525">
              <a:noFill/>
              <a:round/>
              <a:headEnd/>
              <a:tailEnd/>
            </a:ln>
          </p:spPr>
          <p:txBody>
            <a:bodyPr/>
            <a:lstStyle/>
            <a:p>
              <a:pPr algn="ctr"/>
              <a:endParaRPr lang="en-US"/>
            </a:p>
          </p:txBody>
        </p:sp>
        <p:sp>
          <p:nvSpPr>
            <p:cNvPr id="36427" name="Freeform 49"/>
            <p:cNvSpPr>
              <a:spLocks/>
            </p:cNvSpPr>
            <p:nvPr/>
          </p:nvSpPr>
          <p:spPr bwMode="auto">
            <a:xfrm>
              <a:off x="3648" y="2082"/>
              <a:ext cx="18" cy="406"/>
            </a:xfrm>
            <a:custGeom>
              <a:avLst/>
              <a:gdLst>
                <a:gd name="T0" fmla="*/ 17 w 183"/>
                <a:gd name="T1" fmla="*/ 0 h 4865"/>
                <a:gd name="T2" fmla="*/ 10 w 183"/>
                <a:gd name="T3" fmla="*/ 391 h 4865"/>
                <a:gd name="T4" fmla="*/ 10 w 183"/>
                <a:gd name="T5" fmla="*/ 393 h 4865"/>
                <a:gd name="T6" fmla="*/ 10 w 183"/>
                <a:gd name="T7" fmla="*/ 395 h 4865"/>
                <a:gd name="T8" fmla="*/ 11 w 183"/>
                <a:gd name="T9" fmla="*/ 397 h 4865"/>
                <a:gd name="T10" fmla="*/ 11 w 183"/>
                <a:gd name="T11" fmla="*/ 399 h 4865"/>
                <a:gd name="T12" fmla="*/ 12 w 183"/>
                <a:gd name="T13" fmla="*/ 401 h 4865"/>
                <a:gd name="T14" fmla="*/ 14 w 183"/>
                <a:gd name="T15" fmla="*/ 403 h 4865"/>
                <a:gd name="T16" fmla="*/ 16 w 183"/>
                <a:gd name="T17" fmla="*/ 404 h 4865"/>
                <a:gd name="T18" fmla="*/ 18 w 183"/>
                <a:gd name="T19" fmla="*/ 406 h 4865"/>
                <a:gd name="T20" fmla="*/ 16 w 183"/>
                <a:gd name="T21" fmla="*/ 405 h 4865"/>
                <a:gd name="T22" fmla="*/ 14 w 183"/>
                <a:gd name="T23" fmla="*/ 405 h 4865"/>
                <a:gd name="T24" fmla="*/ 12 w 183"/>
                <a:gd name="T25" fmla="*/ 404 h 4865"/>
                <a:gd name="T26" fmla="*/ 10 w 183"/>
                <a:gd name="T27" fmla="*/ 403 h 4865"/>
                <a:gd name="T28" fmla="*/ 8 w 183"/>
                <a:gd name="T29" fmla="*/ 402 h 4865"/>
                <a:gd name="T30" fmla="*/ 7 w 183"/>
                <a:gd name="T31" fmla="*/ 401 h 4865"/>
                <a:gd name="T32" fmla="*/ 6 w 183"/>
                <a:gd name="T33" fmla="*/ 400 h 4865"/>
                <a:gd name="T34" fmla="*/ 4 w 183"/>
                <a:gd name="T35" fmla="*/ 399 h 4865"/>
                <a:gd name="T36" fmla="*/ 3 w 183"/>
                <a:gd name="T37" fmla="*/ 398 h 4865"/>
                <a:gd name="T38" fmla="*/ 2 w 183"/>
                <a:gd name="T39" fmla="*/ 396 h 4865"/>
                <a:gd name="T40" fmla="*/ 2 w 183"/>
                <a:gd name="T41" fmla="*/ 395 h 4865"/>
                <a:gd name="T42" fmla="*/ 1 w 183"/>
                <a:gd name="T43" fmla="*/ 394 h 4865"/>
                <a:gd name="T44" fmla="*/ 1 w 183"/>
                <a:gd name="T45" fmla="*/ 393 h 4865"/>
                <a:gd name="T46" fmla="*/ 0 w 183"/>
                <a:gd name="T47" fmla="*/ 391 h 4865"/>
                <a:gd name="T48" fmla="*/ 0 w 183"/>
                <a:gd name="T49" fmla="*/ 390 h 4865"/>
                <a:gd name="T50" fmla="*/ 0 w 183"/>
                <a:gd name="T51" fmla="*/ 388 h 4865"/>
                <a:gd name="T52" fmla="*/ 9 w 183"/>
                <a:gd name="T53" fmla="*/ 18 h 4865"/>
                <a:gd name="T54" fmla="*/ 9 w 183"/>
                <a:gd name="T55" fmla="*/ 14 h 4865"/>
                <a:gd name="T56" fmla="*/ 10 w 183"/>
                <a:gd name="T57" fmla="*/ 11 h 4865"/>
                <a:gd name="T58" fmla="*/ 10 w 183"/>
                <a:gd name="T59" fmla="*/ 9 h 4865"/>
                <a:gd name="T60" fmla="*/ 12 w 183"/>
                <a:gd name="T61" fmla="*/ 6 h 4865"/>
                <a:gd name="T62" fmla="*/ 13 w 183"/>
                <a:gd name="T63" fmla="*/ 5 h 4865"/>
                <a:gd name="T64" fmla="*/ 14 w 183"/>
                <a:gd name="T65" fmla="*/ 3 h 4865"/>
                <a:gd name="T66" fmla="*/ 16 w 183"/>
                <a:gd name="T67" fmla="*/ 2 h 4865"/>
                <a:gd name="T68" fmla="*/ 17 w 183"/>
                <a:gd name="T69" fmla="*/ 0 h 48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3"/>
                <a:gd name="T106" fmla="*/ 0 h 4865"/>
                <a:gd name="T107" fmla="*/ 183 w 183"/>
                <a:gd name="T108" fmla="*/ 4865 h 48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3" h="4865">
                  <a:moveTo>
                    <a:pt x="173" y="0"/>
                  </a:moveTo>
                  <a:lnTo>
                    <a:pt x="100" y="4687"/>
                  </a:lnTo>
                  <a:lnTo>
                    <a:pt x="101" y="4711"/>
                  </a:lnTo>
                  <a:lnTo>
                    <a:pt x="103" y="4736"/>
                  </a:lnTo>
                  <a:lnTo>
                    <a:pt x="107" y="4760"/>
                  </a:lnTo>
                  <a:lnTo>
                    <a:pt x="114" y="4783"/>
                  </a:lnTo>
                  <a:lnTo>
                    <a:pt x="124" y="4806"/>
                  </a:lnTo>
                  <a:lnTo>
                    <a:pt x="139" y="4826"/>
                  </a:lnTo>
                  <a:lnTo>
                    <a:pt x="159" y="4846"/>
                  </a:lnTo>
                  <a:lnTo>
                    <a:pt x="183" y="4865"/>
                  </a:lnTo>
                  <a:lnTo>
                    <a:pt x="161" y="4856"/>
                  </a:lnTo>
                  <a:lnTo>
                    <a:pt x="139" y="4848"/>
                  </a:lnTo>
                  <a:lnTo>
                    <a:pt x="120" y="4839"/>
                  </a:lnTo>
                  <a:lnTo>
                    <a:pt x="102" y="4828"/>
                  </a:lnTo>
                  <a:lnTo>
                    <a:pt x="85" y="4817"/>
                  </a:lnTo>
                  <a:lnTo>
                    <a:pt x="70" y="4806"/>
                  </a:lnTo>
                  <a:lnTo>
                    <a:pt x="57" y="4792"/>
                  </a:lnTo>
                  <a:lnTo>
                    <a:pt x="45" y="4780"/>
                  </a:lnTo>
                  <a:lnTo>
                    <a:pt x="35" y="4765"/>
                  </a:lnTo>
                  <a:lnTo>
                    <a:pt x="25" y="4751"/>
                  </a:lnTo>
                  <a:lnTo>
                    <a:pt x="17" y="4736"/>
                  </a:lnTo>
                  <a:lnTo>
                    <a:pt x="11" y="4721"/>
                  </a:lnTo>
                  <a:lnTo>
                    <a:pt x="6" y="4705"/>
                  </a:lnTo>
                  <a:lnTo>
                    <a:pt x="3" y="4689"/>
                  </a:lnTo>
                  <a:lnTo>
                    <a:pt x="1" y="4672"/>
                  </a:lnTo>
                  <a:lnTo>
                    <a:pt x="0" y="4655"/>
                  </a:lnTo>
                  <a:lnTo>
                    <a:pt x="87" y="220"/>
                  </a:lnTo>
                  <a:lnTo>
                    <a:pt x="90" y="173"/>
                  </a:lnTo>
                  <a:lnTo>
                    <a:pt x="97" y="133"/>
                  </a:lnTo>
                  <a:lnTo>
                    <a:pt x="106" y="102"/>
                  </a:lnTo>
                  <a:lnTo>
                    <a:pt x="118" y="76"/>
                  </a:lnTo>
                  <a:lnTo>
                    <a:pt x="130" y="56"/>
                  </a:lnTo>
                  <a:lnTo>
                    <a:pt x="144" y="36"/>
                  </a:lnTo>
                  <a:lnTo>
                    <a:pt x="159" y="18"/>
                  </a:lnTo>
                  <a:lnTo>
                    <a:pt x="173" y="0"/>
                  </a:lnTo>
                  <a:close/>
                </a:path>
              </a:pathLst>
            </a:custGeom>
            <a:solidFill>
              <a:srgbClr val="000000"/>
            </a:solidFill>
            <a:ln w="9525">
              <a:noFill/>
              <a:round/>
              <a:headEnd/>
              <a:tailEnd/>
            </a:ln>
          </p:spPr>
          <p:txBody>
            <a:bodyPr/>
            <a:lstStyle/>
            <a:p>
              <a:pPr algn="ctr"/>
              <a:endParaRPr lang="en-US"/>
            </a:p>
          </p:txBody>
        </p:sp>
        <p:sp>
          <p:nvSpPr>
            <p:cNvPr id="36428" name="Freeform 50"/>
            <p:cNvSpPr>
              <a:spLocks/>
            </p:cNvSpPr>
            <p:nvPr/>
          </p:nvSpPr>
          <p:spPr bwMode="auto">
            <a:xfrm>
              <a:off x="3658" y="2070"/>
              <a:ext cx="164" cy="426"/>
            </a:xfrm>
            <a:custGeom>
              <a:avLst/>
              <a:gdLst>
                <a:gd name="T0" fmla="*/ 0 w 1640"/>
                <a:gd name="T1" fmla="*/ 403 h 5117"/>
                <a:gd name="T2" fmla="*/ 0 w 1640"/>
                <a:gd name="T3" fmla="*/ 407 h 5117"/>
                <a:gd name="T4" fmla="*/ 1 w 1640"/>
                <a:gd name="T5" fmla="*/ 411 h 5117"/>
                <a:gd name="T6" fmla="*/ 4 w 1640"/>
                <a:gd name="T7" fmla="*/ 415 h 5117"/>
                <a:gd name="T8" fmla="*/ 8 w 1640"/>
                <a:gd name="T9" fmla="*/ 418 h 5117"/>
                <a:gd name="T10" fmla="*/ 14 w 1640"/>
                <a:gd name="T11" fmla="*/ 419 h 5117"/>
                <a:gd name="T12" fmla="*/ 21 w 1640"/>
                <a:gd name="T13" fmla="*/ 420 h 5117"/>
                <a:gd name="T14" fmla="*/ 28 w 1640"/>
                <a:gd name="T15" fmla="*/ 421 h 5117"/>
                <a:gd name="T16" fmla="*/ 36 w 1640"/>
                <a:gd name="T17" fmla="*/ 423 h 5117"/>
                <a:gd name="T18" fmla="*/ 45 w 1640"/>
                <a:gd name="T19" fmla="*/ 424 h 5117"/>
                <a:gd name="T20" fmla="*/ 54 w 1640"/>
                <a:gd name="T21" fmla="*/ 424 h 5117"/>
                <a:gd name="T22" fmla="*/ 64 w 1640"/>
                <a:gd name="T23" fmla="*/ 425 h 5117"/>
                <a:gd name="T24" fmla="*/ 74 w 1640"/>
                <a:gd name="T25" fmla="*/ 426 h 5117"/>
                <a:gd name="T26" fmla="*/ 84 w 1640"/>
                <a:gd name="T27" fmla="*/ 426 h 5117"/>
                <a:gd name="T28" fmla="*/ 94 w 1640"/>
                <a:gd name="T29" fmla="*/ 426 h 5117"/>
                <a:gd name="T30" fmla="*/ 104 w 1640"/>
                <a:gd name="T31" fmla="*/ 426 h 5117"/>
                <a:gd name="T32" fmla="*/ 114 w 1640"/>
                <a:gd name="T33" fmla="*/ 425 h 5117"/>
                <a:gd name="T34" fmla="*/ 123 w 1640"/>
                <a:gd name="T35" fmla="*/ 424 h 5117"/>
                <a:gd name="T36" fmla="*/ 133 w 1640"/>
                <a:gd name="T37" fmla="*/ 422 h 5117"/>
                <a:gd name="T38" fmla="*/ 142 w 1640"/>
                <a:gd name="T39" fmla="*/ 420 h 5117"/>
                <a:gd name="T40" fmla="*/ 150 w 1640"/>
                <a:gd name="T41" fmla="*/ 417 h 5117"/>
                <a:gd name="T42" fmla="*/ 157 w 1640"/>
                <a:gd name="T43" fmla="*/ 414 h 5117"/>
                <a:gd name="T44" fmla="*/ 161 w 1640"/>
                <a:gd name="T45" fmla="*/ 409 h 5117"/>
                <a:gd name="T46" fmla="*/ 163 w 1640"/>
                <a:gd name="T47" fmla="*/ 404 h 5117"/>
                <a:gd name="T48" fmla="*/ 164 w 1640"/>
                <a:gd name="T49" fmla="*/ 398 h 5117"/>
                <a:gd name="T50" fmla="*/ 164 w 1640"/>
                <a:gd name="T51" fmla="*/ 24 h 5117"/>
                <a:gd name="T52" fmla="*/ 162 w 1640"/>
                <a:gd name="T53" fmla="*/ 20 h 5117"/>
                <a:gd name="T54" fmla="*/ 160 w 1640"/>
                <a:gd name="T55" fmla="*/ 16 h 5117"/>
                <a:gd name="T56" fmla="*/ 156 w 1640"/>
                <a:gd name="T57" fmla="*/ 13 h 5117"/>
                <a:gd name="T58" fmla="*/ 151 w 1640"/>
                <a:gd name="T59" fmla="*/ 11 h 5117"/>
                <a:gd name="T60" fmla="*/ 144 w 1640"/>
                <a:gd name="T61" fmla="*/ 9 h 5117"/>
                <a:gd name="T62" fmla="*/ 136 w 1640"/>
                <a:gd name="T63" fmla="*/ 7 h 5117"/>
                <a:gd name="T64" fmla="*/ 128 w 1640"/>
                <a:gd name="T65" fmla="*/ 5 h 5117"/>
                <a:gd name="T66" fmla="*/ 120 w 1640"/>
                <a:gd name="T67" fmla="*/ 4 h 5117"/>
                <a:gd name="T68" fmla="*/ 111 w 1640"/>
                <a:gd name="T69" fmla="*/ 2 h 5117"/>
                <a:gd name="T70" fmla="*/ 103 w 1640"/>
                <a:gd name="T71" fmla="*/ 2 h 5117"/>
                <a:gd name="T72" fmla="*/ 94 w 1640"/>
                <a:gd name="T73" fmla="*/ 1 h 5117"/>
                <a:gd name="T74" fmla="*/ 84 w 1640"/>
                <a:gd name="T75" fmla="*/ 0 h 5117"/>
                <a:gd name="T76" fmla="*/ 75 w 1640"/>
                <a:gd name="T77" fmla="*/ 0 h 5117"/>
                <a:gd name="T78" fmla="*/ 66 w 1640"/>
                <a:gd name="T79" fmla="*/ 0 h 5117"/>
                <a:gd name="T80" fmla="*/ 57 w 1640"/>
                <a:gd name="T81" fmla="*/ 0 h 5117"/>
                <a:gd name="T82" fmla="*/ 47 w 1640"/>
                <a:gd name="T83" fmla="*/ 1 h 5117"/>
                <a:gd name="T84" fmla="*/ 39 w 1640"/>
                <a:gd name="T85" fmla="*/ 1 h 5117"/>
                <a:gd name="T86" fmla="*/ 30 w 1640"/>
                <a:gd name="T87" fmla="*/ 2 h 5117"/>
                <a:gd name="T88" fmla="*/ 21 w 1640"/>
                <a:gd name="T89" fmla="*/ 3 h 5117"/>
                <a:gd name="T90" fmla="*/ 16 w 1640"/>
                <a:gd name="T91" fmla="*/ 4 h 5117"/>
                <a:gd name="T92" fmla="*/ 13 w 1640"/>
                <a:gd name="T93" fmla="*/ 6 h 5117"/>
                <a:gd name="T94" fmla="*/ 11 w 1640"/>
                <a:gd name="T95" fmla="*/ 8 h 5117"/>
                <a:gd name="T96" fmla="*/ 9 w 1640"/>
                <a:gd name="T97" fmla="*/ 11 h 51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0"/>
                <a:gd name="T148" fmla="*/ 0 h 5117"/>
                <a:gd name="T149" fmla="*/ 1640 w 1640"/>
                <a:gd name="T150" fmla="*/ 5117 h 51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0" h="5117">
                  <a:moveTo>
                    <a:pt x="73" y="154"/>
                  </a:moveTo>
                  <a:lnTo>
                    <a:pt x="0" y="4841"/>
                  </a:lnTo>
                  <a:lnTo>
                    <a:pt x="1" y="4865"/>
                  </a:lnTo>
                  <a:lnTo>
                    <a:pt x="3" y="4890"/>
                  </a:lnTo>
                  <a:lnTo>
                    <a:pt x="7" y="4914"/>
                  </a:lnTo>
                  <a:lnTo>
                    <a:pt x="14" y="4937"/>
                  </a:lnTo>
                  <a:lnTo>
                    <a:pt x="24" y="4960"/>
                  </a:lnTo>
                  <a:lnTo>
                    <a:pt x="39" y="4980"/>
                  </a:lnTo>
                  <a:lnTo>
                    <a:pt x="59" y="5000"/>
                  </a:lnTo>
                  <a:lnTo>
                    <a:pt x="83" y="5019"/>
                  </a:lnTo>
                  <a:lnTo>
                    <a:pt x="111" y="5026"/>
                  </a:lnTo>
                  <a:lnTo>
                    <a:pt x="141" y="5032"/>
                  </a:lnTo>
                  <a:lnTo>
                    <a:pt x="173" y="5039"/>
                  </a:lnTo>
                  <a:lnTo>
                    <a:pt x="208" y="5047"/>
                  </a:lnTo>
                  <a:lnTo>
                    <a:pt x="245" y="5054"/>
                  </a:lnTo>
                  <a:lnTo>
                    <a:pt x="283" y="5061"/>
                  </a:lnTo>
                  <a:lnTo>
                    <a:pt x="323" y="5068"/>
                  </a:lnTo>
                  <a:lnTo>
                    <a:pt x="364" y="5075"/>
                  </a:lnTo>
                  <a:lnTo>
                    <a:pt x="407" y="5082"/>
                  </a:lnTo>
                  <a:lnTo>
                    <a:pt x="451" y="5087"/>
                  </a:lnTo>
                  <a:lnTo>
                    <a:pt x="497" y="5093"/>
                  </a:lnTo>
                  <a:lnTo>
                    <a:pt x="543" y="5098"/>
                  </a:lnTo>
                  <a:lnTo>
                    <a:pt x="590" y="5104"/>
                  </a:lnTo>
                  <a:lnTo>
                    <a:pt x="639" y="5108"/>
                  </a:lnTo>
                  <a:lnTo>
                    <a:pt x="688" y="5111"/>
                  </a:lnTo>
                  <a:lnTo>
                    <a:pt x="736" y="5114"/>
                  </a:lnTo>
                  <a:lnTo>
                    <a:pt x="786" y="5116"/>
                  </a:lnTo>
                  <a:lnTo>
                    <a:pt x="837" y="5117"/>
                  </a:lnTo>
                  <a:lnTo>
                    <a:pt x="887" y="5117"/>
                  </a:lnTo>
                  <a:lnTo>
                    <a:pt x="938" y="5117"/>
                  </a:lnTo>
                  <a:lnTo>
                    <a:pt x="988" y="5115"/>
                  </a:lnTo>
                  <a:lnTo>
                    <a:pt x="1038" y="5112"/>
                  </a:lnTo>
                  <a:lnTo>
                    <a:pt x="1087" y="5108"/>
                  </a:lnTo>
                  <a:lnTo>
                    <a:pt x="1137" y="5104"/>
                  </a:lnTo>
                  <a:lnTo>
                    <a:pt x="1186" y="5096"/>
                  </a:lnTo>
                  <a:lnTo>
                    <a:pt x="1234" y="5089"/>
                  </a:lnTo>
                  <a:lnTo>
                    <a:pt x="1281" y="5080"/>
                  </a:lnTo>
                  <a:lnTo>
                    <a:pt x="1328" y="5069"/>
                  </a:lnTo>
                  <a:lnTo>
                    <a:pt x="1374" y="5057"/>
                  </a:lnTo>
                  <a:lnTo>
                    <a:pt x="1418" y="5044"/>
                  </a:lnTo>
                  <a:lnTo>
                    <a:pt x="1462" y="5028"/>
                  </a:lnTo>
                  <a:lnTo>
                    <a:pt x="1504" y="5011"/>
                  </a:lnTo>
                  <a:lnTo>
                    <a:pt x="1539" y="4993"/>
                  </a:lnTo>
                  <a:lnTo>
                    <a:pt x="1569" y="4971"/>
                  </a:lnTo>
                  <a:lnTo>
                    <a:pt x="1592" y="4946"/>
                  </a:lnTo>
                  <a:lnTo>
                    <a:pt x="1611" y="4918"/>
                  </a:lnTo>
                  <a:lnTo>
                    <a:pt x="1624" y="4887"/>
                  </a:lnTo>
                  <a:lnTo>
                    <a:pt x="1633" y="4854"/>
                  </a:lnTo>
                  <a:lnTo>
                    <a:pt x="1638" y="4819"/>
                  </a:lnTo>
                  <a:lnTo>
                    <a:pt x="1640" y="4782"/>
                  </a:lnTo>
                  <a:lnTo>
                    <a:pt x="1640" y="310"/>
                  </a:lnTo>
                  <a:lnTo>
                    <a:pt x="1638" y="285"/>
                  </a:lnTo>
                  <a:lnTo>
                    <a:pt x="1632" y="261"/>
                  </a:lnTo>
                  <a:lnTo>
                    <a:pt x="1623" y="236"/>
                  </a:lnTo>
                  <a:lnTo>
                    <a:pt x="1611" y="214"/>
                  </a:lnTo>
                  <a:lnTo>
                    <a:pt x="1595" y="192"/>
                  </a:lnTo>
                  <a:lnTo>
                    <a:pt x="1578" y="172"/>
                  </a:lnTo>
                  <a:lnTo>
                    <a:pt x="1559" y="155"/>
                  </a:lnTo>
                  <a:lnTo>
                    <a:pt x="1538" y="141"/>
                  </a:lnTo>
                  <a:lnTo>
                    <a:pt x="1506" y="128"/>
                  </a:lnTo>
                  <a:lnTo>
                    <a:pt x="1471" y="115"/>
                  </a:lnTo>
                  <a:lnTo>
                    <a:pt x="1436" y="103"/>
                  </a:lnTo>
                  <a:lnTo>
                    <a:pt x="1399" y="92"/>
                  </a:lnTo>
                  <a:lnTo>
                    <a:pt x="1361" y="80"/>
                  </a:lnTo>
                  <a:lnTo>
                    <a:pt x="1322" y="70"/>
                  </a:lnTo>
                  <a:lnTo>
                    <a:pt x="1281" y="60"/>
                  </a:lnTo>
                  <a:lnTo>
                    <a:pt x="1241" y="52"/>
                  </a:lnTo>
                  <a:lnTo>
                    <a:pt x="1199" y="44"/>
                  </a:lnTo>
                  <a:lnTo>
                    <a:pt x="1156" y="37"/>
                  </a:lnTo>
                  <a:lnTo>
                    <a:pt x="1114" y="29"/>
                  </a:lnTo>
                  <a:lnTo>
                    <a:pt x="1070" y="24"/>
                  </a:lnTo>
                  <a:lnTo>
                    <a:pt x="1026" y="19"/>
                  </a:lnTo>
                  <a:lnTo>
                    <a:pt x="981" y="14"/>
                  </a:lnTo>
                  <a:lnTo>
                    <a:pt x="936" y="10"/>
                  </a:lnTo>
                  <a:lnTo>
                    <a:pt x="890" y="7"/>
                  </a:lnTo>
                  <a:lnTo>
                    <a:pt x="844" y="5"/>
                  </a:lnTo>
                  <a:lnTo>
                    <a:pt x="798" y="3"/>
                  </a:lnTo>
                  <a:lnTo>
                    <a:pt x="752" y="1"/>
                  </a:lnTo>
                  <a:lnTo>
                    <a:pt x="706" y="0"/>
                  </a:lnTo>
                  <a:lnTo>
                    <a:pt x="659" y="1"/>
                  </a:lnTo>
                  <a:lnTo>
                    <a:pt x="613" y="1"/>
                  </a:lnTo>
                  <a:lnTo>
                    <a:pt x="567" y="4"/>
                  </a:lnTo>
                  <a:lnTo>
                    <a:pt x="521" y="6"/>
                  </a:lnTo>
                  <a:lnTo>
                    <a:pt x="475" y="9"/>
                  </a:lnTo>
                  <a:lnTo>
                    <a:pt x="431" y="13"/>
                  </a:lnTo>
                  <a:lnTo>
                    <a:pt x="386" y="17"/>
                  </a:lnTo>
                  <a:lnTo>
                    <a:pt x="341" y="22"/>
                  </a:lnTo>
                  <a:lnTo>
                    <a:pt x="297" y="28"/>
                  </a:lnTo>
                  <a:lnTo>
                    <a:pt x="255" y="35"/>
                  </a:lnTo>
                  <a:lnTo>
                    <a:pt x="212" y="42"/>
                  </a:lnTo>
                  <a:lnTo>
                    <a:pt x="170" y="50"/>
                  </a:lnTo>
                  <a:lnTo>
                    <a:pt x="156" y="54"/>
                  </a:lnTo>
                  <a:lnTo>
                    <a:pt x="144" y="63"/>
                  </a:lnTo>
                  <a:lnTo>
                    <a:pt x="133" y="74"/>
                  </a:lnTo>
                  <a:lnTo>
                    <a:pt x="123" y="87"/>
                  </a:lnTo>
                  <a:lnTo>
                    <a:pt x="111" y="102"/>
                  </a:lnTo>
                  <a:lnTo>
                    <a:pt x="100" y="118"/>
                  </a:lnTo>
                  <a:lnTo>
                    <a:pt x="87" y="136"/>
                  </a:lnTo>
                  <a:lnTo>
                    <a:pt x="73" y="154"/>
                  </a:lnTo>
                  <a:close/>
                </a:path>
              </a:pathLst>
            </a:custGeom>
            <a:solidFill>
              <a:srgbClr val="878F8F"/>
            </a:solidFill>
            <a:ln w="9525">
              <a:noFill/>
              <a:round/>
              <a:headEnd/>
              <a:tailEnd/>
            </a:ln>
          </p:spPr>
          <p:txBody>
            <a:bodyPr/>
            <a:lstStyle/>
            <a:p>
              <a:pPr algn="ctr"/>
              <a:endParaRPr lang="en-US"/>
            </a:p>
          </p:txBody>
        </p:sp>
        <p:sp>
          <p:nvSpPr>
            <p:cNvPr id="36429" name="Freeform 51"/>
            <p:cNvSpPr>
              <a:spLocks/>
            </p:cNvSpPr>
            <p:nvPr/>
          </p:nvSpPr>
          <p:spPr bwMode="auto">
            <a:xfrm>
              <a:off x="3658" y="2073"/>
              <a:ext cx="22" cy="416"/>
            </a:xfrm>
            <a:custGeom>
              <a:avLst/>
              <a:gdLst>
                <a:gd name="T0" fmla="*/ 7 w 223"/>
                <a:gd name="T1" fmla="*/ 10 h 4990"/>
                <a:gd name="T2" fmla="*/ 0 w 223"/>
                <a:gd name="T3" fmla="*/ 400 h 4990"/>
                <a:gd name="T4" fmla="*/ 0 w 223"/>
                <a:gd name="T5" fmla="*/ 401 h 4990"/>
                <a:gd name="T6" fmla="*/ 0 w 223"/>
                <a:gd name="T7" fmla="*/ 403 h 4990"/>
                <a:gd name="T8" fmla="*/ 0 w 223"/>
                <a:gd name="T9" fmla="*/ 404 h 4990"/>
                <a:gd name="T10" fmla="*/ 0 w 223"/>
                <a:gd name="T11" fmla="*/ 405 h 4990"/>
                <a:gd name="T12" fmla="*/ 0 w 223"/>
                <a:gd name="T13" fmla="*/ 407 h 4990"/>
                <a:gd name="T14" fmla="*/ 1 w 223"/>
                <a:gd name="T15" fmla="*/ 408 h 4990"/>
                <a:gd name="T16" fmla="*/ 1 w 223"/>
                <a:gd name="T17" fmla="*/ 409 h 4990"/>
                <a:gd name="T18" fmla="*/ 2 w 223"/>
                <a:gd name="T19" fmla="*/ 411 h 4990"/>
                <a:gd name="T20" fmla="*/ 3 w 223"/>
                <a:gd name="T21" fmla="*/ 412 h 4990"/>
                <a:gd name="T22" fmla="*/ 4 w 223"/>
                <a:gd name="T23" fmla="*/ 413 h 4990"/>
                <a:gd name="T24" fmla="*/ 5 w 223"/>
                <a:gd name="T25" fmla="*/ 414 h 4990"/>
                <a:gd name="T26" fmla="*/ 7 w 223"/>
                <a:gd name="T27" fmla="*/ 415 h 4990"/>
                <a:gd name="T28" fmla="*/ 9 w 223"/>
                <a:gd name="T29" fmla="*/ 415 h 4990"/>
                <a:gd name="T30" fmla="*/ 12 w 223"/>
                <a:gd name="T31" fmla="*/ 416 h 4990"/>
                <a:gd name="T32" fmla="*/ 15 w 223"/>
                <a:gd name="T33" fmla="*/ 416 h 4990"/>
                <a:gd name="T34" fmla="*/ 19 w 223"/>
                <a:gd name="T35" fmla="*/ 416 h 4990"/>
                <a:gd name="T36" fmla="*/ 17 w 223"/>
                <a:gd name="T37" fmla="*/ 411 h 4990"/>
                <a:gd name="T38" fmla="*/ 16 w 223"/>
                <a:gd name="T39" fmla="*/ 407 h 4990"/>
                <a:gd name="T40" fmla="*/ 15 w 223"/>
                <a:gd name="T41" fmla="*/ 402 h 4990"/>
                <a:gd name="T42" fmla="*/ 14 w 223"/>
                <a:gd name="T43" fmla="*/ 398 h 4990"/>
                <a:gd name="T44" fmla="*/ 14 w 223"/>
                <a:gd name="T45" fmla="*/ 393 h 4990"/>
                <a:gd name="T46" fmla="*/ 13 w 223"/>
                <a:gd name="T47" fmla="*/ 389 h 4990"/>
                <a:gd name="T48" fmla="*/ 13 w 223"/>
                <a:gd name="T49" fmla="*/ 385 h 4990"/>
                <a:gd name="T50" fmla="*/ 13 w 223"/>
                <a:gd name="T51" fmla="*/ 380 h 4990"/>
                <a:gd name="T52" fmla="*/ 18 w 223"/>
                <a:gd name="T53" fmla="*/ 21 h 4990"/>
                <a:gd name="T54" fmla="*/ 18 w 223"/>
                <a:gd name="T55" fmla="*/ 17 h 4990"/>
                <a:gd name="T56" fmla="*/ 18 w 223"/>
                <a:gd name="T57" fmla="*/ 13 h 4990"/>
                <a:gd name="T58" fmla="*/ 18 w 223"/>
                <a:gd name="T59" fmla="*/ 10 h 4990"/>
                <a:gd name="T60" fmla="*/ 18 w 223"/>
                <a:gd name="T61" fmla="*/ 7 h 4990"/>
                <a:gd name="T62" fmla="*/ 19 w 223"/>
                <a:gd name="T63" fmla="*/ 5 h 4990"/>
                <a:gd name="T64" fmla="*/ 19 w 223"/>
                <a:gd name="T65" fmla="*/ 3 h 4990"/>
                <a:gd name="T66" fmla="*/ 21 w 223"/>
                <a:gd name="T67" fmla="*/ 1 h 4990"/>
                <a:gd name="T68" fmla="*/ 22 w 223"/>
                <a:gd name="T69" fmla="*/ 0 h 4990"/>
                <a:gd name="T70" fmla="*/ 19 w 223"/>
                <a:gd name="T71" fmla="*/ 0 h 4990"/>
                <a:gd name="T72" fmla="*/ 17 w 223"/>
                <a:gd name="T73" fmla="*/ 1 h 4990"/>
                <a:gd name="T74" fmla="*/ 15 w 223"/>
                <a:gd name="T75" fmla="*/ 2 h 4990"/>
                <a:gd name="T76" fmla="*/ 13 w 223"/>
                <a:gd name="T77" fmla="*/ 3 h 4990"/>
                <a:gd name="T78" fmla="*/ 12 w 223"/>
                <a:gd name="T79" fmla="*/ 5 h 4990"/>
                <a:gd name="T80" fmla="*/ 10 w 223"/>
                <a:gd name="T81" fmla="*/ 6 h 4990"/>
                <a:gd name="T82" fmla="*/ 9 w 223"/>
                <a:gd name="T83" fmla="*/ 8 h 4990"/>
                <a:gd name="T84" fmla="*/ 7 w 223"/>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3"/>
                <a:gd name="T130" fmla="*/ 0 h 4990"/>
                <a:gd name="T131" fmla="*/ 223 w 223"/>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3" h="4990">
                  <a:moveTo>
                    <a:pt x="73" y="116"/>
                  </a:moveTo>
                  <a:lnTo>
                    <a:pt x="0" y="4803"/>
                  </a:lnTo>
                  <a:lnTo>
                    <a:pt x="0" y="4816"/>
                  </a:lnTo>
                  <a:lnTo>
                    <a:pt x="0" y="4831"/>
                  </a:lnTo>
                  <a:lnTo>
                    <a:pt x="0" y="4846"/>
                  </a:lnTo>
                  <a:lnTo>
                    <a:pt x="1" y="4863"/>
                  </a:lnTo>
                  <a:lnTo>
                    <a:pt x="3" y="4879"/>
                  </a:lnTo>
                  <a:lnTo>
                    <a:pt x="6" y="4896"/>
                  </a:lnTo>
                  <a:lnTo>
                    <a:pt x="11" y="4911"/>
                  </a:lnTo>
                  <a:lnTo>
                    <a:pt x="18" y="4927"/>
                  </a:lnTo>
                  <a:lnTo>
                    <a:pt x="27" y="4941"/>
                  </a:lnTo>
                  <a:lnTo>
                    <a:pt x="39" y="4955"/>
                  </a:lnTo>
                  <a:lnTo>
                    <a:pt x="54" y="4966"/>
                  </a:lnTo>
                  <a:lnTo>
                    <a:pt x="74" y="4977"/>
                  </a:lnTo>
                  <a:lnTo>
                    <a:pt x="96" y="4984"/>
                  </a:lnTo>
                  <a:lnTo>
                    <a:pt x="124" y="4989"/>
                  </a:lnTo>
                  <a:lnTo>
                    <a:pt x="155" y="4990"/>
                  </a:lnTo>
                  <a:lnTo>
                    <a:pt x="192" y="4989"/>
                  </a:lnTo>
                  <a:lnTo>
                    <a:pt x="175" y="4935"/>
                  </a:lnTo>
                  <a:lnTo>
                    <a:pt x="162" y="4880"/>
                  </a:lnTo>
                  <a:lnTo>
                    <a:pt x="152" y="4825"/>
                  </a:lnTo>
                  <a:lnTo>
                    <a:pt x="143" y="4771"/>
                  </a:lnTo>
                  <a:lnTo>
                    <a:pt x="137" y="4717"/>
                  </a:lnTo>
                  <a:lnTo>
                    <a:pt x="132" y="4664"/>
                  </a:lnTo>
                  <a:lnTo>
                    <a:pt x="130" y="4613"/>
                  </a:lnTo>
                  <a:lnTo>
                    <a:pt x="129" y="4564"/>
                  </a:lnTo>
                  <a:lnTo>
                    <a:pt x="187" y="249"/>
                  </a:lnTo>
                  <a:lnTo>
                    <a:pt x="187" y="198"/>
                  </a:lnTo>
                  <a:lnTo>
                    <a:pt x="186" y="155"/>
                  </a:lnTo>
                  <a:lnTo>
                    <a:pt x="186" y="117"/>
                  </a:lnTo>
                  <a:lnTo>
                    <a:pt x="187" y="84"/>
                  </a:lnTo>
                  <a:lnTo>
                    <a:pt x="191" y="56"/>
                  </a:lnTo>
                  <a:lnTo>
                    <a:pt x="197" y="33"/>
                  </a:lnTo>
                  <a:lnTo>
                    <a:pt x="208" y="14"/>
                  </a:lnTo>
                  <a:lnTo>
                    <a:pt x="223" y="0"/>
                  </a:lnTo>
                  <a:lnTo>
                    <a:pt x="195" y="4"/>
                  </a:lnTo>
                  <a:lnTo>
                    <a:pt x="171" y="12"/>
                  </a:lnTo>
                  <a:lnTo>
                    <a:pt x="151" y="24"/>
                  </a:lnTo>
                  <a:lnTo>
                    <a:pt x="134" y="38"/>
                  </a:lnTo>
                  <a:lnTo>
                    <a:pt x="118" y="55"/>
                  </a:lnTo>
                  <a:lnTo>
                    <a:pt x="103" y="73"/>
                  </a:lnTo>
                  <a:lnTo>
                    <a:pt x="88" y="94"/>
                  </a:lnTo>
                  <a:lnTo>
                    <a:pt x="73" y="116"/>
                  </a:lnTo>
                  <a:close/>
                </a:path>
              </a:pathLst>
            </a:custGeom>
            <a:solidFill>
              <a:srgbClr val="878F8F"/>
            </a:solidFill>
            <a:ln w="9525">
              <a:noFill/>
              <a:round/>
              <a:headEnd/>
              <a:tailEnd/>
            </a:ln>
          </p:spPr>
          <p:txBody>
            <a:bodyPr/>
            <a:lstStyle/>
            <a:p>
              <a:pPr algn="ctr"/>
              <a:endParaRPr lang="en-US"/>
            </a:p>
          </p:txBody>
        </p:sp>
        <p:sp>
          <p:nvSpPr>
            <p:cNvPr id="36430" name="Freeform 52"/>
            <p:cNvSpPr>
              <a:spLocks/>
            </p:cNvSpPr>
            <p:nvPr/>
          </p:nvSpPr>
          <p:spPr bwMode="auto">
            <a:xfrm>
              <a:off x="3657" y="2073"/>
              <a:ext cx="23" cy="416"/>
            </a:xfrm>
            <a:custGeom>
              <a:avLst/>
              <a:gdLst>
                <a:gd name="T0" fmla="*/ 8 w 224"/>
                <a:gd name="T1" fmla="*/ 10 h 4990"/>
                <a:gd name="T2" fmla="*/ 0 w 224"/>
                <a:gd name="T3" fmla="*/ 400 h 4990"/>
                <a:gd name="T4" fmla="*/ 0 w 224"/>
                <a:gd name="T5" fmla="*/ 401 h 4990"/>
                <a:gd name="T6" fmla="*/ 0 w 224"/>
                <a:gd name="T7" fmla="*/ 403 h 4990"/>
                <a:gd name="T8" fmla="*/ 0 w 224"/>
                <a:gd name="T9" fmla="*/ 404 h 4990"/>
                <a:gd name="T10" fmla="*/ 0 w 224"/>
                <a:gd name="T11" fmla="*/ 405 h 4990"/>
                <a:gd name="T12" fmla="*/ 0 w 224"/>
                <a:gd name="T13" fmla="*/ 407 h 4990"/>
                <a:gd name="T14" fmla="*/ 1 w 224"/>
                <a:gd name="T15" fmla="*/ 408 h 4990"/>
                <a:gd name="T16" fmla="*/ 1 w 224"/>
                <a:gd name="T17" fmla="*/ 409 h 4990"/>
                <a:gd name="T18" fmla="*/ 2 w 224"/>
                <a:gd name="T19" fmla="*/ 411 h 4990"/>
                <a:gd name="T20" fmla="*/ 3 w 224"/>
                <a:gd name="T21" fmla="*/ 412 h 4990"/>
                <a:gd name="T22" fmla="*/ 4 w 224"/>
                <a:gd name="T23" fmla="*/ 413 h 4990"/>
                <a:gd name="T24" fmla="*/ 6 w 224"/>
                <a:gd name="T25" fmla="*/ 414 h 4990"/>
                <a:gd name="T26" fmla="*/ 8 w 224"/>
                <a:gd name="T27" fmla="*/ 415 h 4990"/>
                <a:gd name="T28" fmla="*/ 10 w 224"/>
                <a:gd name="T29" fmla="*/ 415 h 4990"/>
                <a:gd name="T30" fmla="*/ 13 w 224"/>
                <a:gd name="T31" fmla="*/ 416 h 4990"/>
                <a:gd name="T32" fmla="*/ 16 w 224"/>
                <a:gd name="T33" fmla="*/ 416 h 4990"/>
                <a:gd name="T34" fmla="*/ 20 w 224"/>
                <a:gd name="T35" fmla="*/ 416 h 4990"/>
                <a:gd name="T36" fmla="*/ 15 w 224"/>
                <a:gd name="T37" fmla="*/ 414 h 4990"/>
                <a:gd name="T38" fmla="*/ 12 w 224"/>
                <a:gd name="T39" fmla="*/ 412 h 4990"/>
                <a:gd name="T40" fmla="*/ 9 w 224"/>
                <a:gd name="T41" fmla="*/ 410 h 4990"/>
                <a:gd name="T42" fmla="*/ 7 w 224"/>
                <a:gd name="T43" fmla="*/ 407 h 4990"/>
                <a:gd name="T44" fmla="*/ 6 w 224"/>
                <a:gd name="T45" fmla="*/ 403 h 4990"/>
                <a:gd name="T46" fmla="*/ 5 w 224"/>
                <a:gd name="T47" fmla="*/ 400 h 4990"/>
                <a:gd name="T48" fmla="*/ 5 w 224"/>
                <a:gd name="T49" fmla="*/ 396 h 4990"/>
                <a:gd name="T50" fmla="*/ 5 w 224"/>
                <a:gd name="T51" fmla="*/ 392 h 4990"/>
                <a:gd name="T52" fmla="*/ 12 w 224"/>
                <a:gd name="T53" fmla="*/ 18 h 4990"/>
                <a:gd name="T54" fmla="*/ 12 w 224"/>
                <a:gd name="T55" fmla="*/ 14 h 4990"/>
                <a:gd name="T56" fmla="*/ 13 w 224"/>
                <a:gd name="T57" fmla="*/ 11 h 4990"/>
                <a:gd name="T58" fmla="*/ 14 w 224"/>
                <a:gd name="T59" fmla="*/ 8 h 4990"/>
                <a:gd name="T60" fmla="*/ 16 w 224"/>
                <a:gd name="T61" fmla="*/ 6 h 4990"/>
                <a:gd name="T62" fmla="*/ 17 w 224"/>
                <a:gd name="T63" fmla="*/ 4 h 4990"/>
                <a:gd name="T64" fmla="*/ 19 w 224"/>
                <a:gd name="T65" fmla="*/ 2 h 4990"/>
                <a:gd name="T66" fmla="*/ 21 w 224"/>
                <a:gd name="T67" fmla="*/ 1 h 4990"/>
                <a:gd name="T68" fmla="*/ 23 w 224"/>
                <a:gd name="T69" fmla="*/ 0 h 4990"/>
                <a:gd name="T70" fmla="*/ 20 w 224"/>
                <a:gd name="T71" fmla="*/ 0 h 4990"/>
                <a:gd name="T72" fmla="*/ 18 w 224"/>
                <a:gd name="T73" fmla="*/ 1 h 4990"/>
                <a:gd name="T74" fmla="*/ 16 w 224"/>
                <a:gd name="T75" fmla="*/ 2 h 4990"/>
                <a:gd name="T76" fmla="*/ 14 w 224"/>
                <a:gd name="T77" fmla="*/ 3 h 4990"/>
                <a:gd name="T78" fmla="*/ 12 w 224"/>
                <a:gd name="T79" fmla="*/ 5 h 4990"/>
                <a:gd name="T80" fmla="*/ 11 w 224"/>
                <a:gd name="T81" fmla="*/ 6 h 4990"/>
                <a:gd name="T82" fmla="*/ 9 w 224"/>
                <a:gd name="T83" fmla="*/ 8 h 4990"/>
                <a:gd name="T84" fmla="*/ 8 w 224"/>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4990"/>
                <a:gd name="T131" fmla="*/ 224 w 224"/>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4990">
                  <a:moveTo>
                    <a:pt x="74" y="116"/>
                  </a:moveTo>
                  <a:lnTo>
                    <a:pt x="0" y="4803"/>
                  </a:lnTo>
                  <a:lnTo>
                    <a:pt x="0" y="4816"/>
                  </a:lnTo>
                  <a:lnTo>
                    <a:pt x="0" y="4831"/>
                  </a:lnTo>
                  <a:lnTo>
                    <a:pt x="0" y="4846"/>
                  </a:lnTo>
                  <a:lnTo>
                    <a:pt x="2" y="4863"/>
                  </a:lnTo>
                  <a:lnTo>
                    <a:pt x="4" y="4879"/>
                  </a:lnTo>
                  <a:lnTo>
                    <a:pt x="7" y="4896"/>
                  </a:lnTo>
                  <a:lnTo>
                    <a:pt x="12" y="4911"/>
                  </a:lnTo>
                  <a:lnTo>
                    <a:pt x="19" y="4927"/>
                  </a:lnTo>
                  <a:lnTo>
                    <a:pt x="28" y="4941"/>
                  </a:lnTo>
                  <a:lnTo>
                    <a:pt x="40" y="4955"/>
                  </a:lnTo>
                  <a:lnTo>
                    <a:pt x="55" y="4966"/>
                  </a:lnTo>
                  <a:lnTo>
                    <a:pt x="75" y="4977"/>
                  </a:lnTo>
                  <a:lnTo>
                    <a:pt x="97" y="4984"/>
                  </a:lnTo>
                  <a:lnTo>
                    <a:pt x="124" y="4989"/>
                  </a:lnTo>
                  <a:lnTo>
                    <a:pt x="156" y="4990"/>
                  </a:lnTo>
                  <a:lnTo>
                    <a:pt x="193" y="4989"/>
                  </a:lnTo>
                  <a:lnTo>
                    <a:pt x="148" y="4970"/>
                  </a:lnTo>
                  <a:lnTo>
                    <a:pt x="113" y="4945"/>
                  </a:lnTo>
                  <a:lnTo>
                    <a:pt x="87" y="4914"/>
                  </a:lnTo>
                  <a:lnTo>
                    <a:pt x="69" y="4878"/>
                  </a:lnTo>
                  <a:lnTo>
                    <a:pt x="56" y="4839"/>
                  </a:lnTo>
                  <a:lnTo>
                    <a:pt x="48" y="4795"/>
                  </a:lnTo>
                  <a:lnTo>
                    <a:pt x="45" y="4749"/>
                  </a:lnTo>
                  <a:lnTo>
                    <a:pt x="44" y="4701"/>
                  </a:lnTo>
                  <a:lnTo>
                    <a:pt x="119" y="217"/>
                  </a:lnTo>
                  <a:lnTo>
                    <a:pt x="121" y="168"/>
                  </a:lnTo>
                  <a:lnTo>
                    <a:pt x="129" y="128"/>
                  </a:lnTo>
                  <a:lnTo>
                    <a:pt x="140" y="95"/>
                  </a:lnTo>
                  <a:lnTo>
                    <a:pt x="154" y="68"/>
                  </a:lnTo>
                  <a:lnTo>
                    <a:pt x="169" y="46"/>
                  </a:lnTo>
                  <a:lnTo>
                    <a:pt x="187" y="28"/>
                  </a:lnTo>
                  <a:lnTo>
                    <a:pt x="206" y="13"/>
                  </a:lnTo>
                  <a:lnTo>
                    <a:pt x="224" y="0"/>
                  </a:lnTo>
                  <a:lnTo>
                    <a:pt x="196" y="4"/>
                  </a:lnTo>
                  <a:lnTo>
                    <a:pt x="172" y="12"/>
                  </a:lnTo>
                  <a:lnTo>
                    <a:pt x="152" y="24"/>
                  </a:lnTo>
                  <a:lnTo>
                    <a:pt x="135" y="38"/>
                  </a:lnTo>
                  <a:lnTo>
                    <a:pt x="118" y="55"/>
                  </a:lnTo>
                  <a:lnTo>
                    <a:pt x="104" y="73"/>
                  </a:lnTo>
                  <a:lnTo>
                    <a:pt x="89" y="94"/>
                  </a:lnTo>
                  <a:lnTo>
                    <a:pt x="74" y="116"/>
                  </a:lnTo>
                  <a:close/>
                </a:path>
              </a:pathLst>
            </a:custGeom>
            <a:solidFill>
              <a:srgbClr val="C4CCCC"/>
            </a:solidFill>
            <a:ln w="9525">
              <a:noFill/>
              <a:round/>
              <a:headEnd/>
              <a:tailEnd/>
            </a:ln>
          </p:spPr>
          <p:txBody>
            <a:bodyPr/>
            <a:lstStyle/>
            <a:p>
              <a:pPr algn="ctr"/>
              <a:endParaRPr lang="en-US"/>
            </a:p>
          </p:txBody>
        </p:sp>
        <p:sp>
          <p:nvSpPr>
            <p:cNvPr id="36431" name="Freeform 53"/>
            <p:cNvSpPr>
              <a:spLocks/>
            </p:cNvSpPr>
            <p:nvPr/>
          </p:nvSpPr>
          <p:spPr bwMode="auto">
            <a:xfrm>
              <a:off x="3658" y="2073"/>
              <a:ext cx="22" cy="416"/>
            </a:xfrm>
            <a:custGeom>
              <a:avLst/>
              <a:gdLst>
                <a:gd name="T0" fmla="*/ 7 w 220"/>
                <a:gd name="T1" fmla="*/ 10 h 4993"/>
                <a:gd name="T2" fmla="*/ 7 w 220"/>
                <a:gd name="T3" fmla="*/ 51 h 4993"/>
                <a:gd name="T4" fmla="*/ 6 w 220"/>
                <a:gd name="T5" fmla="*/ 83 h 4993"/>
                <a:gd name="T6" fmla="*/ 5 w 220"/>
                <a:gd name="T7" fmla="*/ 110 h 4993"/>
                <a:gd name="T8" fmla="*/ 5 w 220"/>
                <a:gd name="T9" fmla="*/ 140 h 4993"/>
                <a:gd name="T10" fmla="*/ 4 w 220"/>
                <a:gd name="T11" fmla="*/ 177 h 4993"/>
                <a:gd name="T12" fmla="*/ 3 w 220"/>
                <a:gd name="T13" fmla="*/ 229 h 4993"/>
                <a:gd name="T14" fmla="*/ 2 w 220"/>
                <a:gd name="T15" fmla="*/ 301 h 4993"/>
                <a:gd name="T16" fmla="*/ 0 w 220"/>
                <a:gd name="T17" fmla="*/ 400 h 4993"/>
                <a:gd name="T18" fmla="*/ 0 w 220"/>
                <a:gd name="T19" fmla="*/ 401 h 4993"/>
                <a:gd name="T20" fmla="*/ 0 w 220"/>
                <a:gd name="T21" fmla="*/ 403 h 4993"/>
                <a:gd name="T22" fmla="*/ 0 w 220"/>
                <a:gd name="T23" fmla="*/ 404 h 4993"/>
                <a:gd name="T24" fmla="*/ 0 w 220"/>
                <a:gd name="T25" fmla="*/ 405 h 4993"/>
                <a:gd name="T26" fmla="*/ 0 w 220"/>
                <a:gd name="T27" fmla="*/ 406 h 4993"/>
                <a:gd name="T28" fmla="*/ 1 w 220"/>
                <a:gd name="T29" fmla="*/ 408 h 4993"/>
                <a:gd name="T30" fmla="*/ 1 w 220"/>
                <a:gd name="T31" fmla="*/ 409 h 4993"/>
                <a:gd name="T32" fmla="*/ 2 w 220"/>
                <a:gd name="T33" fmla="*/ 411 h 4993"/>
                <a:gd name="T34" fmla="*/ 3 w 220"/>
                <a:gd name="T35" fmla="*/ 412 h 4993"/>
                <a:gd name="T36" fmla="*/ 4 w 220"/>
                <a:gd name="T37" fmla="*/ 413 h 4993"/>
                <a:gd name="T38" fmla="*/ 6 w 220"/>
                <a:gd name="T39" fmla="*/ 414 h 4993"/>
                <a:gd name="T40" fmla="*/ 8 w 220"/>
                <a:gd name="T41" fmla="*/ 415 h 4993"/>
                <a:gd name="T42" fmla="*/ 10 w 220"/>
                <a:gd name="T43" fmla="*/ 415 h 4993"/>
                <a:gd name="T44" fmla="*/ 13 w 220"/>
                <a:gd name="T45" fmla="*/ 416 h 4993"/>
                <a:gd name="T46" fmla="*/ 16 w 220"/>
                <a:gd name="T47" fmla="*/ 416 h 4993"/>
                <a:gd name="T48" fmla="*/ 20 w 220"/>
                <a:gd name="T49" fmla="*/ 416 h 4993"/>
                <a:gd name="T50" fmla="*/ 17 w 220"/>
                <a:gd name="T51" fmla="*/ 412 h 4993"/>
                <a:gd name="T52" fmla="*/ 15 w 220"/>
                <a:gd name="T53" fmla="*/ 408 h 4993"/>
                <a:gd name="T54" fmla="*/ 14 w 220"/>
                <a:gd name="T55" fmla="*/ 404 h 4993"/>
                <a:gd name="T56" fmla="*/ 12 w 220"/>
                <a:gd name="T57" fmla="*/ 400 h 4993"/>
                <a:gd name="T58" fmla="*/ 12 w 220"/>
                <a:gd name="T59" fmla="*/ 396 h 4993"/>
                <a:gd name="T60" fmla="*/ 11 w 220"/>
                <a:gd name="T61" fmla="*/ 391 h 4993"/>
                <a:gd name="T62" fmla="*/ 11 w 220"/>
                <a:gd name="T63" fmla="*/ 387 h 4993"/>
                <a:gd name="T64" fmla="*/ 11 w 220"/>
                <a:gd name="T65" fmla="*/ 383 h 4993"/>
                <a:gd name="T66" fmla="*/ 11 w 220"/>
                <a:gd name="T67" fmla="*/ 344 h 4993"/>
                <a:gd name="T68" fmla="*/ 12 w 220"/>
                <a:gd name="T69" fmla="*/ 315 h 4993"/>
                <a:gd name="T70" fmla="*/ 12 w 220"/>
                <a:gd name="T71" fmla="*/ 289 h 4993"/>
                <a:gd name="T72" fmla="*/ 13 w 220"/>
                <a:gd name="T73" fmla="*/ 262 h 4993"/>
                <a:gd name="T74" fmla="*/ 13 w 220"/>
                <a:gd name="T75" fmla="*/ 227 h 4993"/>
                <a:gd name="T76" fmla="*/ 14 w 220"/>
                <a:gd name="T77" fmla="*/ 179 h 4993"/>
                <a:gd name="T78" fmla="*/ 15 w 220"/>
                <a:gd name="T79" fmla="*/ 112 h 4993"/>
                <a:gd name="T80" fmla="*/ 17 w 220"/>
                <a:gd name="T81" fmla="*/ 20 h 4993"/>
                <a:gd name="T82" fmla="*/ 17 w 220"/>
                <a:gd name="T83" fmla="*/ 16 h 4993"/>
                <a:gd name="T84" fmla="*/ 17 w 220"/>
                <a:gd name="T85" fmla="*/ 12 h 4993"/>
                <a:gd name="T86" fmla="*/ 17 w 220"/>
                <a:gd name="T87" fmla="*/ 9 h 4993"/>
                <a:gd name="T88" fmla="*/ 18 w 220"/>
                <a:gd name="T89" fmla="*/ 7 h 4993"/>
                <a:gd name="T90" fmla="*/ 18 w 220"/>
                <a:gd name="T91" fmla="*/ 4 h 4993"/>
                <a:gd name="T92" fmla="*/ 19 w 220"/>
                <a:gd name="T93" fmla="*/ 3 h 4993"/>
                <a:gd name="T94" fmla="*/ 21 w 220"/>
                <a:gd name="T95" fmla="*/ 1 h 4993"/>
                <a:gd name="T96" fmla="*/ 22 w 220"/>
                <a:gd name="T97" fmla="*/ 0 h 4993"/>
                <a:gd name="T98" fmla="*/ 19 w 220"/>
                <a:gd name="T99" fmla="*/ 0 h 4993"/>
                <a:gd name="T100" fmla="*/ 17 w 220"/>
                <a:gd name="T101" fmla="*/ 1 h 4993"/>
                <a:gd name="T102" fmla="*/ 15 w 220"/>
                <a:gd name="T103" fmla="*/ 2 h 4993"/>
                <a:gd name="T104" fmla="*/ 13 w 220"/>
                <a:gd name="T105" fmla="*/ 3 h 4993"/>
                <a:gd name="T106" fmla="*/ 12 w 220"/>
                <a:gd name="T107" fmla="*/ 5 h 4993"/>
                <a:gd name="T108" fmla="*/ 10 w 220"/>
                <a:gd name="T109" fmla="*/ 6 h 4993"/>
                <a:gd name="T110" fmla="*/ 9 w 220"/>
                <a:gd name="T111" fmla="*/ 8 h 4993"/>
                <a:gd name="T112" fmla="*/ 7 w 220"/>
                <a:gd name="T113" fmla="*/ 10 h 499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4993"/>
                <a:gd name="T173" fmla="*/ 220 w 220"/>
                <a:gd name="T174" fmla="*/ 4993 h 499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4993">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1" y="4863"/>
                  </a:lnTo>
                  <a:lnTo>
                    <a:pt x="3" y="4878"/>
                  </a:lnTo>
                  <a:lnTo>
                    <a:pt x="6" y="4895"/>
                  </a:lnTo>
                  <a:lnTo>
                    <a:pt x="11" y="4911"/>
                  </a:lnTo>
                  <a:lnTo>
                    <a:pt x="19" y="4927"/>
                  </a:lnTo>
                  <a:lnTo>
                    <a:pt x="28" y="4941"/>
                  </a:lnTo>
                  <a:lnTo>
                    <a:pt x="41" y="4955"/>
                  </a:lnTo>
                  <a:lnTo>
                    <a:pt x="57" y="4967"/>
                  </a:lnTo>
                  <a:lnTo>
                    <a:pt x="76" y="4978"/>
                  </a:lnTo>
                  <a:lnTo>
                    <a:pt x="99" y="4985"/>
                  </a:lnTo>
                  <a:lnTo>
                    <a:pt x="127" y="4991"/>
                  </a:lnTo>
                  <a:lnTo>
                    <a:pt x="159" y="4993"/>
                  </a:lnTo>
                  <a:lnTo>
                    <a:pt x="196" y="4993"/>
                  </a:lnTo>
                  <a:lnTo>
                    <a:pt x="171" y="4948"/>
                  </a:lnTo>
                  <a:lnTo>
                    <a:pt x="152" y="4900"/>
                  </a:lnTo>
                  <a:lnTo>
                    <a:pt x="137" y="4850"/>
                  </a:lnTo>
                  <a:lnTo>
                    <a:pt x="125" y="4800"/>
                  </a:lnTo>
                  <a:lnTo>
                    <a:pt x="117" y="4748"/>
                  </a:lnTo>
                  <a:lnTo>
                    <a:pt x="110" y="4697"/>
                  </a:lnTo>
                  <a:lnTo>
                    <a:pt x="107" y="4646"/>
                  </a:lnTo>
                  <a:lnTo>
                    <a:pt x="106" y="4598"/>
                  </a:lnTo>
                  <a:lnTo>
                    <a:pt x="113" y="4132"/>
                  </a:lnTo>
                  <a:lnTo>
                    <a:pt x="119" y="3780"/>
                  </a:lnTo>
                  <a:lnTo>
                    <a:pt x="123" y="3473"/>
                  </a:lnTo>
                  <a:lnTo>
                    <a:pt x="128" y="3143"/>
                  </a:lnTo>
                  <a:lnTo>
                    <a:pt x="133" y="2723"/>
                  </a:lnTo>
                  <a:lnTo>
                    <a:pt x="141" y="2144"/>
                  </a:lnTo>
                  <a:lnTo>
                    <a:pt x="152" y="1340"/>
                  </a:lnTo>
                  <a:lnTo>
                    <a:pt x="167" y="240"/>
                  </a:lnTo>
                  <a:lnTo>
                    <a:pt x="168" y="190"/>
                  </a:lnTo>
                  <a:lnTo>
                    <a:pt x="170" y="148"/>
                  </a:lnTo>
                  <a:lnTo>
                    <a:pt x="172" y="111"/>
                  </a:lnTo>
                  <a:lnTo>
                    <a:pt x="178" y="79"/>
                  </a:lnTo>
                  <a:lnTo>
                    <a:pt x="184" y="54"/>
                  </a:lnTo>
                  <a:lnTo>
                    <a:pt x="193" y="32"/>
                  </a:lnTo>
                  <a:lnTo>
                    <a:pt x="205" y="14"/>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757D7D"/>
            </a:solidFill>
            <a:ln w="9525">
              <a:noFill/>
              <a:round/>
              <a:headEnd/>
              <a:tailEnd/>
            </a:ln>
          </p:spPr>
          <p:txBody>
            <a:bodyPr/>
            <a:lstStyle/>
            <a:p>
              <a:pPr algn="ctr"/>
              <a:endParaRPr lang="en-US"/>
            </a:p>
          </p:txBody>
        </p:sp>
        <p:sp>
          <p:nvSpPr>
            <p:cNvPr id="36432" name="Freeform 54"/>
            <p:cNvSpPr>
              <a:spLocks/>
            </p:cNvSpPr>
            <p:nvPr/>
          </p:nvSpPr>
          <p:spPr bwMode="auto">
            <a:xfrm>
              <a:off x="3658" y="2073"/>
              <a:ext cx="22" cy="416"/>
            </a:xfrm>
            <a:custGeom>
              <a:avLst/>
              <a:gdLst>
                <a:gd name="T0" fmla="*/ 7 w 220"/>
                <a:gd name="T1" fmla="*/ 10 h 4998"/>
                <a:gd name="T2" fmla="*/ 7 w 220"/>
                <a:gd name="T3" fmla="*/ 51 h 4998"/>
                <a:gd name="T4" fmla="*/ 6 w 220"/>
                <a:gd name="T5" fmla="*/ 83 h 4998"/>
                <a:gd name="T6" fmla="*/ 5 w 220"/>
                <a:gd name="T7" fmla="*/ 110 h 4998"/>
                <a:gd name="T8" fmla="*/ 5 w 220"/>
                <a:gd name="T9" fmla="*/ 140 h 4998"/>
                <a:gd name="T10" fmla="*/ 4 w 220"/>
                <a:gd name="T11" fmla="*/ 177 h 4998"/>
                <a:gd name="T12" fmla="*/ 3 w 220"/>
                <a:gd name="T13" fmla="*/ 229 h 4998"/>
                <a:gd name="T14" fmla="*/ 2 w 220"/>
                <a:gd name="T15" fmla="*/ 301 h 4998"/>
                <a:gd name="T16" fmla="*/ 0 w 220"/>
                <a:gd name="T17" fmla="*/ 400 h 4998"/>
                <a:gd name="T18" fmla="*/ 0 w 220"/>
                <a:gd name="T19" fmla="*/ 401 h 4998"/>
                <a:gd name="T20" fmla="*/ 0 w 220"/>
                <a:gd name="T21" fmla="*/ 402 h 4998"/>
                <a:gd name="T22" fmla="*/ 0 w 220"/>
                <a:gd name="T23" fmla="*/ 403 h 4998"/>
                <a:gd name="T24" fmla="*/ 0 w 220"/>
                <a:gd name="T25" fmla="*/ 405 h 4998"/>
                <a:gd name="T26" fmla="*/ 0 w 220"/>
                <a:gd name="T27" fmla="*/ 406 h 4998"/>
                <a:gd name="T28" fmla="*/ 1 w 220"/>
                <a:gd name="T29" fmla="*/ 407 h 4998"/>
                <a:gd name="T30" fmla="*/ 1 w 220"/>
                <a:gd name="T31" fmla="*/ 409 h 4998"/>
                <a:gd name="T32" fmla="*/ 2 w 220"/>
                <a:gd name="T33" fmla="*/ 410 h 4998"/>
                <a:gd name="T34" fmla="*/ 3 w 220"/>
                <a:gd name="T35" fmla="*/ 411 h 4998"/>
                <a:gd name="T36" fmla="*/ 4 w 220"/>
                <a:gd name="T37" fmla="*/ 413 h 4998"/>
                <a:gd name="T38" fmla="*/ 6 w 220"/>
                <a:gd name="T39" fmla="*/ 414 h 4998"/>
                <a:gd name="T40" fmla="*/ 8 w 220"/>
                <a:gd name="T41" fmla="*/ 414 h 4998"/>
                <a:gd name="T42" fmla="*/ 10 w 220"/>
                <a:gd name="T43" fmla="*/ 415 h 4998"/>
                <a:gd name="T44" fmla="*/ 13 w 220"/>
                <a:gd name="T45" fmla="*/ 416 h 4998"/>
                <a:gd name="T46" fmla="*/ 16 w 220"/>
                <a:gd name="T47" fmla="*/ 416 h 4998"/>
                <a:gd name="T48" fmla="*/ 20 w 220"/>
                <a:gd name="T49" fmla="*/ 416 h 4998"/>
                <a:gd name="T50" fmla="*/ 17 w 220"/>
                <a:gd name="T51" fmla="*/ 413 h 4998"/>
                <a:gd name="T52" fmla="*/ 14 w 220"/>
                <a:gd name="T53" fmla="*/ 410 h 4998"/>
                <a:gd name="T54" fmla="*/ 12 w 220"/>
                <a:gd name="T55" fmla="*/ 406 h 4998"/>
                <a:gd name="T56" fmla="*/ 11 w 220"/>
                <a:gd name="T57" fmla="*/ 402 h 4998"/>
                <a:gd name="T58" fmla="*/ 10 w 220"/>
                <a:gd name="T59" fmla="*/ 398 h 4998"/>
                <a:gd name="T60" fmla="*/ 9 w 220"/>
                <a:gd name="T61" fmla="*/ 394 h 4998"/>
                <a:gd name="T62" fmla="*/ 9 w 220"/>
                <a:gd name="T63" fmla="*/ 389 h 4998"/>
                <a:gd name="T64" fmla="*/ 8 w 220"/>
                <a:gd name="T65" fmla="*/ 385 h 4998"/>
                <a:gd name="T66" fmla="*/ 9 w 220"/>
                <a:gd name="T67" fmla="*/ 346 h 4998"/>
                <a:gd name="T68" fmla="*/ 10 w 220"/>
                <a:gd name="T69" fmla="*/ 317 h 4998"/>
                <a:gd name="T70" fmla="*/ 10 w 220"/>
                <a:gd name="T71" fmla="*/ 291 h 4998"/>
                <a:gd name="T72" fmla="*/ 11 w 220"/>
                <a:gd name="T73" fmla="*/ 263 h 4998"/>
                <a:gd name="T74" fmla="*/ 11 w 220"/>
                <a:gd name="T75" fmla="*/ 228 h 4998"/>
                <a:gd name="T76" fmla="*/ 12 w 220"/>
                <a:gd name="T77" fmla="*/ 179 h 4998"/>
                <a:gd name="T78" fmla="*/ 14 w 220"/>
                <a:gd name="T79" fmla="*/ 112 h 4998"/>
                <a:gd name="T80" fmla="*/ 15 w 220"/>
                <a:gd name="T81" fmla="*/ 19 h 4998"/>
                <a:gd name="T82" fmla="*/ 15 w 220"/>
                <a:gd name="T83" fmla="*/ 15 h 4998"/>
                <a:gd name="T84" fmla="*/ 16 w 220"/>
                <a:gd name="T85" fmla="*/ 12 h 4998"/>
                <a:gd name="T86" fmla="*/ 16 w 220"/>
                <a:gd name="T87" fmla="*/ 9 h 4998"/>
                <a:gd name="T88" fmla="*/ 17 w 220"/>
                <a:gd name="T89" fmla="*/ 6 h 4998"/>
                <a:gd name="T90" fmla="*/ 18 w 220"/>
                <a:gd name="T91" fmla="*/ 4 h 4998"/>
                <a:gd name="T92" fmla="*/ 19 w 220"/>
                <a:gd name="T93" fmla="*/ 3 h 4998"/>
                <a:gd name="T94" fmla="*/ 20 w 220"/>
                <a:gd name="T95" fmla="*/ 1 h 4998"/>
                <a:gd name="T96" fmla="*/ 22 w 220"/>
                <a:gd name="T97" fmla="*/ 0 h 4998"/>
                <a:gd name="T98" fmla="*/ 19 w 220"/>
                <a:gd name="T99" fmla="*/ 0 h 4998"/>
                <a:gd name="T100" fmla="*/ 17 w 220"/>
                <a:gd name="T101" fmla="*/ 1 h 4998"/>
                <a:gd name="T102" fmla="*/ 15 w 220"/>
                <a:gd name="T103" fmla="*/ 2 h 4998"/>
                <a:gd name="T104" fmla="*/ 13 w 220"/>
                <a:gd name="T105" fmla="*/ 3 h 4998"/>
                <a:gd name="T106" fmla="*/ 12 w 220"/>
                <a:gd name="T107" fmla="*/ 5 h 4998"/>
                <a:gd name="T108" fmla="*/ 10 w 220"/>
                <a:gd name="T109" fmla="*/ 6 h 4998"/>
                <a:gd name="T110" fmla="*/ 9 w 220"/>
                <a:gd name="T111" fmla="*/ 8 h 4998"/>
                <a:gd name="T112" fmla="*/ 7 w 220"/>
                <a:gd name="T113" fmla="*/ 10 h 49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4998"/>
                <a:gd name="T173" fmla="*/ 220 w 220"/>
                <a:gd name="T174" fmla="*/ 4998 h 49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4998">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1" y="4862"/>
                  </a:lnTo>
                  <a:lnTo>
                    <a:pt x="4" y="4878"/>
                  </a:lnTo>
                  <a:lnTo>
                    <a:pt x="7" y="4895"/>
                  </a:lnTo>
                  <a:lnTo>
                    <a:pt x="13" y="4911"/>
                  </a:lnTo>
                  <a:lnTo>
                    <a:pt x="20" y="4927"/>
                  </a:lnTo>
                  <a:lnTo>
                    <a:pt x="30" y="4941"/>
                  </a:lnTo>
                  <a:lnTo>
                    <a:pt x="43" y="4956"/>
                  </a:lnTo>
                  <a:lnTo>
                    <a:pt x="59" y="4968"/>
                  </a:lnTo>
                  <a:lnTo>
                    <a:pt x="79" y="4979"/>
                  </a:lnTo>
                  <a:lnTo>
                    <a:pt x="102" y="4987"/>
                  </a:lnTo>
                  <a:lnTo>
                    <a:pt x="130" y="4993"/>
                  </a:lnTo>
                  <a:lnTo>
                    <a:pt x="162" y="4997"/>
                  </a:lnTo>
                  <a:lnTo>
                    <a:pt x="199" y="4998"/>
                  </a:lnTo>
                  <a:lnTo>
                    <a:pt x="168" y="4961"/>
                  </a:lnTo>
                  <a:lnTo>
                    <a:pt x="143" y="4920"/>
                  </a:lnTo>
                  <a:lnTo>
                    <a:pt x="123" y="4875"/>
                  </a:lnTo>
                  <a:lnTo>
                    <a:pt x="107" y="4827"/>
                  </a:lnTo>
                  <a:lnTo>
                    <a:pt x="96" y="4779"/>
                  </a:lnTo>
                  <a:lnTo>
                    <a:pt x="89" y="4729"/>
                  </a:lnTo>
                  <a:lnTo>
                    <a:pt x="85" y="4679"/>
                  </a:lnTo>
                  <a:lnTo>
                    <a:pt x="84" y="4630"/>
                  </a:lnTo>
                  <a:lnTo>
                    <a:pt x="92" y="4160"/>
                  </a:lnTo>
                  <a:lnTo>
                    <a:pt x="98" y="3806"/>
                  </a:lnTo>
                  <a:lnTo>
                    <a:pt x="103" y="3496"/>
                  </a:lnTo>
                  <a:lnTo>
                    <a:pt x="108" y="3164"/>
                  </a:lnTo>
                  <a:lnTo>
                    <a:pt x="115" y="2741"/>
                  </a:lnTo>
                  <a:lnTo>
                    <a:pt x="124" y="2156"/>
                  </a:lnTo>
                  <a:lnTo>
                    <a:pt x="136" y="1344"/>
                  </a:lnTo>
                  <a:lnTo>
                    <a:pt x="152" y="233"/>
                  </a:lnTo>
                  <a:lnTo>
                    <a:pt x="153" y="183"/>
                  </a:lnTo>
                  <a:lnTo>
                    <a:pt x="156" y="142"/>
                  </a:lnTo>
                  <a:lnTo>
                    <a:pt x="161" y="105"/>
                  </a:lnTo>
                  <a:lnTo>
                    <a:pt x="169" y="75"/>
                  </a:lnTo>
                  <a:lnTo>
                    <a:pt x="179" y="51"/>
                  </a:lnTo>
                  <a:lnTo>
                    <a:pt x="191" y="31"/>
                  </a:lnTo>
                  <a:lnTo>
                    <a:pt x="204" y="14"/>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666B6B"/>
            </a:solidFill>
            <a:ln w="9525">
              <a:noFill/>
              <a:round/>
              <a:headEnd/>
              <a:tailEnd/>
            </a:ln>
          </p:spPr>
          <p:txBody>
            <a:bodyPr/>
            <a:lstStyle/>
            <a:p>
              <a:pPr algn="ctr"/>
              <a:endParaRPr lang="en-US"/>
            </a:p>
          </p:txBody>
        </p:sp>
        <p:sp>
          <p:nvSpPr>
            <p:cNvPr id="36433" name="Freeform 55"/>
            <p:cNvSpPr>
              <a:spLocks/>
            </p:cNvSpPr>
            <p:nvPr/>
          </p:nvSpPr>
          <p:spPr bwMode="auto">
            <a:xfrm>
              <a:off x="3658" y="2073"/>
              <a:ext cx="22" cy="417"/>
            </a:xfrm>
            <a:custGeom>
              <a:avLst/>
              <a:gdLst>
                <a:gd name="T0" fmla="*/ 7 w 220"/>
                <a:gd name="T1" fmla="*/ 10 h 5001"/>
                <a:gd name="T2" fmla="*/ 7 w 220"/>
                <a:gd name="T3" fmla="*/ 51 h 5001"/>
                <a:gd name="T4" fmla="*/ 6 w 220"/>
                <a:gd name="T5" fmla="*/ 83 h 5001"/>
                <a:gd name="T6" fmla="*/ 5 w 220"/>
                <a:gd name="T7" fmla="*/ 110 h 5001"/>
                <a:gd name="T8" fmla="*/ 5 w 220"/>
                <a:gd name="T9" fmla="*/ 140 h 5001"/>
                <a:gd name="T10" fmla="*/ 4 w 220"/>
                <a:gd name="T11" fmla="*/ 178 h 5001"/>
                <a:gd name="T12" fmla="*/ 3 w 220"/>
                <a:gd name="T13" fmla="*/ 229 h 5001"/>
                <a:gd name="T14" fmla="*/ 2 w 220"/>
                <a:gd name="T15" fmla="*/ 302 h 5001"/>
                <a:gd name="T16" fmla="*/ 0 w 220"/>
                <a:gd name="T17" fmla="*/ 400 h 5001"/>
                <a:gd name="T18" fmla="*/ 0 w 220"/>
                <a:gd name="T19" fmla="*/ 402 h 5001"/>
                <a:gd name="T20" fmla="*/ 0 w 220"/>
                <a:gd name="T21" fmla="*/ 403 h 5001"/>
                <a:gd name="T22" fmla="*/ 0 w 220"/>
                <a:gd name="T23" fmla="*/ 404 h 5001"/>
                <a:gd name="T24" fmla="*/ 0 w 220"/>
                <a:gd name="T25" fmla="*/ 405 h 5001"/>
                <a:gd name="T26" fmla="*/ 0 w 220"/>
                <a:gd name="T27" fmla="*/ 407 h 5001"/>
                <a:gd name="T28" fmla="*/ 1 w 220"/>
                <a:gd name="T29" fmla="*/ 408 h 5001"/>
                <a:gd name="T30" fmla="*/ 1 w 220"/>
                <a:gd name="T31" fmla="*/ 409 h 5001"/>
                <a:gd name="T32" fmla="*/ 2 w 220"/>
                <a:gd name="T33" fmla="*/ 411 h 5001"/>
                <a:gd name="T34" fmla="*/ 3 w 220"/>
                <a:gd name="T35" fmla="*/ 412 h 5001"/>
                <a:gd name="T36" fmla="*/ 4 w 220"/>
                <a:gd name="T37" fmla="*/ 413 h 5001"/>
                <a:gd name="T38" fmla="*/ 6 w 220"/>
                <a:gd name="T39" fmla="*/ 414 h 5001"/>
                <a:gd name="T40" fmla="*/ 8 w 220"/>
                <a:gd name="T41" fmla="*/ 415 h 5001"/>
                <a:gd name="T42" fmla="*/ 11 w 220"/>
                <a:gd name="T43" fmla="*/ 416 h 5001"/>
                <a:gd name="T44" fmla="*/ 13 w 220"/>
                <a:gd name="T45" fmla="*/ 416 h 5001"/>
                <a:gd name="T46" fmla="*/ 17 w 220"/>
                <a:gd name="T47" fmla="*/ 417 h 5001"/>
                <a:gd name="T48" fmla="*/ 20 w 220"/>
                <a:gd name="T49" fmla="*/ 417 h 5001"/>
                <a:gd name="T50" fmla="*/ 17 w 220"/>
                <a:gd name="T51" fmla="*/ 415 h 5001"/>
                <a:gd name="T52" fmla="*/ 13 w 220"/>
                <a:gd name="T53" fmla="*/ 412 h 5001"/>
                <a:gd name="T54" fmla="*/ 11 w 220"/>
                <a:gd name="T55" fmla="*/ 409 h 5001"/>
                <a:gd name="T56" fmla="*/ 9 w 220"/>
                <a:gd name="T57" fmla="*/ 405 h 5001"/>
                <a:gd name="T58" fmla="*/ 8 w 220"/>
                <a:gd name="T59" fmla="*/ 401 h 5001"/>
                <a:gd name="T60" fmla="*/ 7 w 220"/>
                <a:gd name="T61" fmla="*/ 397 h 5001"/>
                <a:gd name="T62" fmla="*/ 6 w 220"/>
                <a:gd name="T63" fmla="*/ 393 h 5001"/>
                <a:gd name="T64" fmla="*/ 6 w 220"/>
                <a:gd name="T65" fmla="*/ 389 h 5001"/>
                <a:gd name="T66" fmla="*/ 7 w 220"/>
                <a:gd name="T67" fmla="*/ 349 h 5001"/>
                <a:gd name="T68" fmla="*/ 8 w 220"/>
                <a:gd name="T69" fmla="*/ 320 h 5001"/>
                <a:gd name="T70" fmla="*/ 8 w 220"/>
                <a:gd name="T71" fmla="*/ 293 h 5001"/>
                <a:gd name="T72" fmla="*/ 9 w 220"/>
                <a:gd name="T73" fmla="*/ 265 h 5001"/>
                <a:gd name="T74" fmla="*/ 9 w 220"/>
                <a:gd name="T75" fmla="*/ 230 h 5001"/>
                <a:gd name="T76" fmla="*/ 10 w 220"/>
                <a:gd name="T77" fmla="*/ 181 h 5001"/>
                <a:gd name="T78" fmla="*/ 12 w 220"/>
                <a:gd name="T79" fmla="*/ 112 h 5001"/>
                <a:gd name="T80" fmla="*/ 14 w 220"/>
                <a:gd name="T81" fmla="*/ 19 h 5001"/>
                <a:gd name="T82" fmla="*/ 14 w 220"/>
                <a:gd name="T83" fmla="*/ 15 h 5001"/>
                <a:gd name="T84" fmla="*/ 14 w 220"/>
                <a:gd name="T85" fmla="*/ 11 h 5001"/>
                <a:gd name="T86" fmla="*/ 15 w 220"/>
                <a:gd name="T87" fmla="*/ 8 h 5001"/>
                <a:gd name="T88" fmla="*/ 16 w 220"/>
                <a:gd name="T89" fmla="*/ 6 h 5001"/>
                <a:gd name="T90" fmla="*/ 17 w 220"/>
                <a:gd name="T91" fmla="*/ 4 h 5001"/>
                <a:gd name="T92" fmla="*/ 19 w 220"/>
                <a:gd name="T93" fmla="*/ 2 h 5001"/>
                <a:gd name="T94" fmla="*/ 20 w 220"/>
                <a:gd name="T95" fmla="*/ 1 h 5001"/>
                <a:gd name="T96" fmla="*/ 22 w 220"/>
                <a:gd name="T97" fmla="*/ 0 h 5001"/>
                <a:gd name="T98" fmla="*/ 19 w 220"/>
                <a:gd name="T99" fmla="*/ 0 h 5001"/>
                <a:gd name="T100" fmla="*/ 17 w 220"/>
                <a:gd name="T101" fmla="*/ 1 h 5001"/>
                <a:gd name="T102" fmla="*/ 15 w 220"/>
                <a:gd name="T103" fmla="*/ 2 h 5001"/>
                <a:gd name="T104" fmla="*/ 13 w 220"/>
                <a:gd name="T105" fmla="*/ 3 h 5001"/>
                <a:gd name="T106" fmla="*/ 12 w 220"/>
                <a:gd name="T107" fmla="*/ 5 h 5001"/>
                <a:gd name="T108" fmla="*/ 10 w 220"/>
                <a:gd name="T109" fmla="*/ 6 h 5001"/>
                <a:gd name="T110" fmla="*/ 9 w 220"/>
                <a:gd name="T111" fmla="*/ 8 h 5001"/>
                <a:gd name="T112" fmla="*/ 7 w 220"/>
                <a:gd name="T113" fmla="*/ 10 h 500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5001"/>
                <a:gd name="T173" fmla="*/ 220 w 220"/>
                <a:gd name="T174" fmla="*/ 5001 h 500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5001">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2" y="4862"/>
                  </a:lnTo>
                  <a:lnTo>
                    <a:pt x="4" y="4878"/>
                  </a:lnTo>
                  <a:lnTo>
                    <a:pt x="8" y="4895"/>
                  </a:lnTo>
                  <a:lnTo>
                    <a:pt x="14" y="4910"/>
                  </a:lnTo>
                  <a:lnTo>
                    <a:pt x="21" y="4926"/>
                  </a:lnTo>
                  <a:lnTo>
                    <a:pt x="31" y="4941"/>
                  </a:lnTo>
                  <a:lnTo>
                    <a:pt x="44" y="4955"/>
                  </a:lnTo>
                  <a:lnTo>
                    <a:pt x="62" y="4967"/>
                  </a:lnTo>
                  <a:lnTo>
                    <a:pt x="81" y="4979"/>
                  </a:lnTo>
                  <a:lnTo>
                    <a:pt x="105" y="4988"/>
                  </a:lnTo>
                  <a:lnTo>
                    <a:pt x="133" y="4995"/>
                  </a:lnTo>
                  <a:lnTo>
                    <a:pt x="165" y="4999"/>
                  </a:lnTo>
                  <a:lnTo>
                    <a:pt x="203" y="5001"/>
                  </a:lnTo>
                  <a:lnTo>
                    <a:pt x="165" y="4973"/>
                  </a:lnTo>
                  <a:lnTo>
                    <a:pt x="134" y="4939"/>
                  </a:lnTo>
                  <a:lnTo>
                    <a:pt x="109" y="4900"/>
                  </a:lnTo>
                  <a:lnTo>
                    <a:pt x="91" y="4856"/>
                  </a:lnTo>
                  <a:lnTo>
                    <a:pt x="78" y="4811"/>
                  </a:lnTo>
                  <a:lnTo>
                    <a:pt x="69" y="4763"/>
                  </a:lnTo>
                  <a:lnTo>
                    <a:pt x="64" y="4714"/>
                  </a:lnTo>
                  <a:lnTo>
                    <a:pt x="63" y="4665"/>
                  </a:lnTo>
                  <a:lnTo>
                    <a:pt x="71" y="4191"/>
                  </a:lnTo>
                  <a:lnTo>
                    <a:pt x="77" y="3832"/>
                  </a:lnTo>
                  <a:lnTo>
                    <a:pt x="82" y="3519"/>
                  </a:lnTo>
                  <a:lnTo>
                    <a:pt x="87" y="3184"/>
                  </a:lnTo>
                  <a:lnTo>
                    <a:pt x="94" y="2756"/>
                  </a:lnTo>
                  <a:lnTo>
                    <a:pt x="104" y="2166"/>
                  </a:lnTo>
                  <a:lnTo>
                    <a:pt x="118" y="1346"/>
                  </a:lnTo>
                  <a:lnTo>
                    <a:pt x="136" y="224"/>
                  </a:lnTo>
                  <a:lnTo>
                    <a:pt x="138" y="175"/>
                  </a:lnTo>
                  <a:lnTo>
                    <a:pt x="143" y="134"/>
                  </a:lnTo>
                  <a:lnTo>
                    <a:pt x="150" y="99"/>
                  </a:lnTo>
                  <a:lnTo>
                    <a:pt x="161" y="71"/>
                  </a:lnTo>
                  <a:lnTo>
                    <a:pt x="173" y="48"/>
                  </a:lnTo>
                  <a:lnTo>
                    <a:pt x="188" y="29"/>
                  </a:lnTo>
                  <a:lnTo>
                    <a:pt x="204" y="13"/>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575C5C"/>
            </a:solidFill>
            <a:ln w="9525">
              <a:noFill/>
              <a:round/>
              <a:headEnd/>
              <a:tailEnd/>
            </a:ln>
          </p:spPr>
          <p:txBody>
            <a:bodyPr/>
            <a:lstStyle/>
            <a:p>
              <a:pPr algn="ctr"/>
              <a:endParaRPr lang="en-US"/>
            </a:p>
          </p:txBody>
        </p:sp>
        <p:sp>
          <p:nvSpPr>
            <p:cNvPr id="36434" name="Freeform 56"/>
            <p:cNvSpPr>
              <a:spLocks/>
            </p:cNvSpPr>
            <p:nvPr/>
          </p:nvSpPr>
          <p:spPr bwMode="auto">
            <a:xfrm>
              <a:off x="3658" y="2073"/>
              <a:ext cx="22" cy="417"/>
            </a:xfrm>
            <a:custGeom>
              <a:avLst/>
              <a:gdLst>
                <a:gd name="T0" fmla="*/ 7 w 223"/>
                <a:gd name="T1" fmla="*/ 10 h 5006"/>
                <a:gd name="T2" fmla="*/ 0 w 223"/>
                <a:gd name="T3" fmla="*/ 400 h 5006"/>
                <a:gd name="T4" fmla="*/ 0 w 223"/>
                <a:gd name="T5" fmla="*/ 401 h 5006"/>
                <a:gd name="T6" fmla="*/ 0 w 223"/>
                <a:gd name="T7" fmla="*/ 402 h 5006"/>
                <a:gd name="T8" fmla="*/ 0 w 223"/>
                <a:gd name="T9" fmla="*/ 404 h 5006"/>
                <a:gd name="T10" fmla="*/ 0 w 223"/>
                <a:gd name="T11" fmla="*/ 405 h 5006"/>
                <a:gd name="T12" fmla="*/ 0 w 223"/>
                <a:gd name="T13" fmla="*/ 406 h 5006"/>
                <a:gd name="T14" fmla="*/ 1 w 223"/>
                <a:gd name="T15" fmla="*/ 408 h 5006"/>
                <a:gd name="T16" fmla="*/ 2 w 223"/>
                <a:gd name="T17" fmla="*/ 409 h 5006"/>
                <a:gd name="T18" fmla="*/ 2 w 223"/>
                <a:gd name="T19" fmla="*/ 410 h 5006"/>
                <a:gd name="T20" fmla="*/ 3 w 223"/>
                <a:gd name="T21" fmla="*/ 412 h 5006"/>
                <a:gd name="T22" fmla="*/ 5 w 223"/>
                <a:gd name="T23" fmla="*/ 413 h 5006"/>
                <a:gd name="T24" fmla="*/ 7 w 223"/>
                <a:gd name="T25" fmla="*/ 414 h 5006"/>
                <a:gd name="T26" fmla="*/ 8 w 223"/>
                <a:gd name="T27" fmla="*/ 415 h 5006"/>
                <a:gd name="T28" fmla="*/ 11 w 223"/>
                <a:gd name="T29" fmla="*/ 416 h 5006"/>
                <a:gd name="T30" fmla="*/ 14 w 223"/>
                <a:gd name="T31" fmla="*/ 416 h 5006"/>
                <a:gd name="T32" fmla="*/ 17 w 223"/>
                <a:gd name="T33" fmla="*/ 417 h 5006"/>
                <a:gd name="T34" fmla="*/ 21 w 223"/>
                <a:gd name="T35" fmla="*/ 417 h 5006"/>
                <a:gd name="T36" fmla="*/ 18 w 223"/>
                <a:gd name="T37" fmla="*/ 416 h 5006"/>
                <a:gd name="T38" fmla="*/ 16 w 223"/>
                <a:gd name="T39" fmla="*/ 415 h 5006"/>
                <a:gd name="T40" fmla="*/ 14 w 223"/>
                <a:gd name="T41" fmla="*/ 414 h 5006"/>
                <a:gd name="T42" fmla="*/ 12 w 223"/>
                <a:gd name="T43" fmla="*/ 413 h 5006"/>
                <a:gd name="T44" fmla="*/ 11 w 223"/>
                <a:gd name="T45" fmla="*/ 412 h 5006"/>
                <a:gd name="T46" fmla="*/ 10 w 223"/>
                <a:gd name="T47" fmla="*/ 410 h 5006"/>
                <a:gd name="T48" fmla="*/ 8 w 223"/>
                <a:gd name="T49" fmla="*/ 409 h 5006"/>
                <a:gd name="T50" fmla="*/ 7 w 223"/>
                <a:gd name="T51" fmla="*/ 407 h 5006"/>
                <a:gd name="T52" fmla="*/ 7 w 223"/>
                <a:gd name="T53" fmla="*/ 405 h 5006"/>
                <a:gd name="T54" fmla="*/ 6 w 223"/>
                <a:gd name="T55" fmla="*/ 403 h 5006"/>
                <a:gd name="T56" fmla="*/ 5 w 223"/>
                <a:gd name="T57" fmla="*/ 402 h 5006"/>
                <a:gd name="T58" fmla="*/ 5 w 223"/>
                <a:gd name="T59" fmla="*/ 400 h 5006"/>
                <a:gd name="T60" fmla="*/ 5 w 223"/>
                <a:gd name="T61" fmla="*/ 398 h 5006"/>
                <a:gd name="T62" fmla="*/ 4 w 223"/>
                <a:gd name="T63" fmla="*/ 396 h 5006"/>
                <a:gd name="T64" fmla="*/ 4 w 223"/>
                <a:gd name="T65" fmla="*/ 394 h 5006"/>
                <a:gd name="T66" fmla="*/ 4 w 223"/>
                <a:gd name="T67" fmla="*/ 392 h 5006"/>
                <a:gd name="T68" fmla="*/ 12 w 223"/>
                <a:gd name="T69" fmla="*/ 18 h 5006"/>
                <a:gd name="T70" fmla="*/ 12 w 223"/>
                <a:gd name="T71" fmla="*/ 14 h 5006"/>
                <a:gd name="T72" fmla="*/ 13 w 223"/>
                <a:gd name="T73" fmla="*/ 11 h 5006"/>
                <a:gd name="T74" fmla="*/ 14 w 223"/>
                <a:gd name="T75" fmla="*/ 8 h 5006"/>
                <a:gd name="T76" fmla="*/ 15 w 223"/>
                <a:gd name="T77" fmla="*/ 6 h 5006"/>
                <a:gd name="T78" fmla="*/ 17 w 223"/>
                <a:gd name="T79" fmla="*/ 4 h 5006"/>
                <a:gd name="T80" fmla="*/ 18 w 223"/>
                <a:gd name="T81" fmla="*/ 2 h 5006"/>
                <a:gd name="T82" fmla="*/ 20 w 223"/>
                <a:gd name="T83" fmla="*/ 1 h 5006"/>
                <a:gd name="T84" fmla="*/ 22 w 223"/>
                <a:gd name="T85" fmla="*/ 0 h 5006"/>
                <a:gd name="T86" fmla="*/ 19 w 223"/>
                <a:gd name="T87" fmla="*/ 0 h 5006"/>
                <a:gd name="T88" fmla="*/ 17 w 223"/>
                <a:gd name="T89" fmla="*/ 1 h 5006"/>
                <a:gd name="T90" fmla="*/ 15 w 223"/>
                <a:gd name="T91" fmla="*/ 2 h 5006"/>
                <a:gd name="T92" fmla="*/ 13 w 223"/>
                <a:gd name="T93" fmla="*/ 3 h 5006"/>
                <a:gd name="T94" fmla="*/ 12 w 223"/>
                <a:gd name="T95" fmla="*/ 5 h 5006"/>
                <a:gd name="T96" fmla="*/ 10 w 223"/>
                <a:gd name="T97" fmla="*/ 6 h 5006"/>
                <a:gd name="T98" fmla="*/ 9 w 223"/>
                <a:gd name="T99" fmla="*/ 8 h 5006"/>
                <a:gd name="T100" fmla="*/ 7 w 223"/>
                <a:gd name="T101" fmla="*/ 10 h 50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3"/>
                <a:gd name="T154" fmla="*/ 0 h 5006"/>
                <a:gd name="T155" fmla="*/ 223 w 223"/>
                <a:gd name="T156" fmla="*/ 5006 h 50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3" h="5006">
                  <a:moveTo>
                    <a:pt x="73" y="116"/>
                  </a:moveTo>
                  <a:lnTo>
                    <a:pt x="0" y="4803"/>
                  </a:lnTo>
                  <a:lnTo>
                    <a:pt x="0" y="4816"/>
                  </a:lnTo>
                  <a:lnTo>
                    <a:pt x="0" y="4831"/>
                  </a:lnTo>
                  <a:lnTo>
                    <a:pt x="1" y="4845"/>
                  </a:lnTo>
                  <a:lnTo>
                    <a:pt x="3" y="4862"/>
                  </a:lnTo>
                  <a:lnTo>
                    <a:pt x="5" y="4877"/>
                  </a:lnTo>
                  <a:lnTo>
                    <a:pt x="10" y="4894"/>
                  </a:lnTo>
                  <a:lnTo>
                    <a:pt x="16" y="4910"/>
                  </a:lnTo>
                  <a:lnTo>
                    <a:pt x="24" y="4926"/>
                  </a:lnTo>
                  <a:lnTo>
                    <a:pt x="35" y="4941"/>
                  </a:lnTo>
                  <a:lnTo>
                    <a:pt x="49" y="4955"/>
                  </a:lnTo>
                  <a:lnTo>
                    <a:pt x="66" y="4968"/>
                  </a:lnTo>
                  <a:lnTo>
                    <a:pt x="86" y="4980"/>
                  </a:lnTo>
                  <a:lnTo>
                    <a:pt x="110" y="4989"/>
                  </a:lnTo>
                  <a:lnTo>
                    <a:pt x="139" y="4997"/>
                  </a:lnTo>
                  <a:lnTo>
                    <a:pt x="171" y="5002"/>
                  </a:lnTo>
                  <a:lnTo>
                    <a:pt x="209" y="5006"/>
                  </a:lnTo>
                  <a:lnTo>
                    <a:pt x="185" y="4996"/>
                  </a:lnTo>
                  <a:lnTo>
                    <a:pt x="163" y="4986"/>
                  </a:lnTo>
                  <a:lnTo>
                    <a:pt x="143" y="4973"/>
                  </a:lnTo>
                  <a:lnTo>
                    <a:pt x="126" y="4959"/>
                  </a:lnTo>
                  <a:lnTo>
                    <a:pt x="110" y="4942"/>
                  </a:lnTo>
                  <a:lnTo>
                    <a:pt x="97" y="4925"/>
                  </a:lnTo>
                  <a:lnTo>
                    <a:pt x="85" y="4906"/>
                  </a:lnTo>
                  <a:lnTo>
                    <a:pt x="75" y="4886"/>
                  </a:lnTo>
                  <a:lnTo>
                    <a:pt x="67" y="4866"/>
                  </a:lnTo>
                  <a:lnTo>
                    <a:pt x="60" y="4843"/>
                  </a:lnTo>
                  <a:lnTo>
                    <a:pt x="54" y="4821"/>
                  </a:lnTo>
                  <a:lnTo>
                    <a:pt x="50" y="4797"/>
                  </a:lnTo>
                  <a:lnTo>
                    <a:pt x="47" y="4774"/>
                  </a:lnTo>
                  <a:lnTo>
                    <a:pt x="45" y="4750"/>
                  </a:lnTo>
                  <a:lnTo>
                    <a:pt x="43" y="4725"/>
                  </a:lnTo>
                  <a:lnTo>
                    <a:pt x="43" y="4701"/>
                  </a:lnTo>
                  <a:lnTo>
                    <a:pt x="119" y="217"/>
                  </a:lnTo>
                  <a:lnTo>
                    <a:pt x="121" y="168"/>
                  </a:lnTo>
                  <a:lnTo>
                    <a:pt x="128" y="128"/>
                  </a:lnTo>
                  <a:lnTo>
                    <a:pt x="139" y="95"/>
                  </a:lnTo>
                  <a:lnTo>
                    <a:pt x="153" y="68"/>
                  </a:lnTo>
                  <a:lnTo>
                    <a:pt x="168" y="46"/>
                  </a:lnTo>
                  <a:lnTo>
                    <a:pt x="187" y="28"/>
                  </a:lnTo>
                  <a:lnTo>
                    <a:pt x="205" y="13"/>
                  </a:lnTo>
                  <a:lnTo>
                    <a:pt x="223" y="0"/>
                  </a:lnTo>
                  <a:lnTo>
                    <a:pt x="195" y="4"/>
                  </a:lnTo>
                  <a:lnTo>
                    <a:pt x="171" y="12"/>
                  </a:lnTo>
                  <a:lnTo>
                    <a:pt x="151" y="24"/>
                  </a:lnTo>
                  <a:lnTo>
                    <a:pt x="134" y="38"/>
                  </a:lnTo>
                  <a:lnTo>
                    <a:pt x="118" y="55"/>
                  </a:lnTo>
                  <a:lnTo>
                    <a:pt x="103" y="73"/>
                  </a:lnTo>
                  <a:lnTo>
                    <a:pt x="88" y="94"/>
                  </a:lnTo>
                  <a:lnTo>
                    <a:pt x="73" y="116"/>
                  </a:lnTo>
                  <a:close/>
                </a:path>
              </a:pathLst>
            </a:custGeom>
            <a:solidFill>
              <a:srgbClr val="474F4F"/>
            </a:solidFill>
            <a:ln w="9525">
              <a:noFill/>
              <a:round/>
              <a:headEnd/>
              <a:tailEnd/>
            </a:ln>
          </p:spPr>
          <p:txBody>
            <a:bodyPr/>
            <a:lstStyle/>
            <a:p>
              <a:pPr algn="ctr"/>
              <a:endParaRPr lang="en-US"/>
            </a:p>
          </p:txBody>
        </p:sp>
        <p:sp>
          <p:nvSpPr>
            <p:cNvPr id="36435" name="Freeform 57"/>
            <p:cNvSpPr>
              <a:spLocks/>
            </p:cNvSpPr>
            <p:nvPr/>
          </p:nvSpPr>
          <p:spPr bwMode="auto">
            <a:xfrm>
              <a:off x="3684" y="2434"/>
              <a:ext cx="129" cy="45"/>
            </a:xfrm>
            <a:custGeom>
              <a:avLst/>
              <a:gdLst>
                <a:gd name="T0" fmla="*/ 0 w 1291"/>
                <a:gd name="T1" fmla="*/ 11 h 537"/>
                <a:gd name="T2" fmla="*/ 4 w 1291"/>
                <a:gd name="T3" fmla="*/ 7 h 537"/>
                <a:gd name="T4" fmla="*/ 9 w 1291"/>
                <a:gd name="T5" fmla="*/ 4 h 537"/>
                <a:gd name="T6" fmla="*/ 17 w 1291"/>
                <a:gd name="T7" fmla="*/ 2 h 537"/>
                <a:gd name="T8" fmla="*/ 26 w 1291"/>
                <a:gd name="T9" fmla="*/ 1 h 537"/>
                <a:gd name="T10" fmla="*/ 36 w 1291"/>
                <a:gd name="T11" fmla="*/ 0 h 537"/>
                <a:gd name="T12" fmla="*/ 46 w 1291"/>
                <a:gd name="T13" fmla="*/ 0 h 537"/>
                <a:gd name="T14" fmla="*/ 55 w 1291"/>
                <a:gd name="T15" fmla="*/ 0 h 537"/>
                <a:gd name="T16" fmla="*/ 63 w 1291"/>
                <a:gd name="T17" fmla="*/ 1 h 537"/>
                <a:gd name="T18" fmla="*/ 72 w 1291"/>
                <a:gd name="T19" fmla="*/ 1 h 537"/>
                <a:gd name="T20" fmla="*/ 79 w 1291"/>
                <a:gd name="T21" fmla="*/ 2 h 537"/>
                <a:gd name="T22" fmla="*/ 87 w 1291"/>
                <a:gd name="T23" fmla="*/ 3 h 537"/>
                <a:gd name="T24" fmla="*/ 94 w 1291"/>
                <a:gd name="T25" fmla="*/ 4 h 537"/>
                <a:gd name="T26" fmla="*/ 101 w 1291"/>
                <a:gd name="T27" fmla="*/ 5 h 537"/>
                <a:gd name="T28" fmla="*/ 108 w 1291"/>
                <a:gd name="T29" fmla="*/ 7 h 537"/>
                <a:gd name="T30" fmla="*/ 114 w 1291"/>
                <a:gd name="T31" fmla="*/ 9 h 537"/>
                <a:gd name="T32" fmla="*/ 120 w 1291"/>
                <a:gd name="T33" fmla="*/ 12 h 537"/>
                <a:gd name="T34" fmla="*/ 124 w 1291"/>
                <a:gd name="T35" fmla="*/ 15 h 537"/>
                <a:gd name="T36" fmla="*/ 127 w 1291"/>
                <a:gd name="T37" fmla="*/ 18 h 537"/>
                <a:gd name="T38" fmla="*/ 129 w 1291"/>
                <a:gd name="T39" fmla="*/ 22 h 537"/>
                <a:gd name="T40" fmla="*/ 128 w 1291"/>
                <a:gd name="T41" fmla="*/ 28 h 537"/>
                <a:gd name="T42" fmla="*/ 124 w 1291"/>
                <a:gd name="T43" fmla="*/ 34 h 537"/>
                <a:gd name="T44" fmla="*/ 117 w 1291"/>
                <a:gd name="T45" fmla="*/ 39 h 537"/>
                <a:gd name="T46" fmla="*/ 108 w 1291"/>
                <a:gd name="T47" fmla="*/ 42 h 537"/>
                <a:gd name="T48" fmla="*/ 98 w 1291"/>
                <a:gd name="T49" fmla="*/ 44 h 537"/>
                <a:gd name="T50" fmla="*/ 87 w 1291"/>
                <a:gd name="T51" fmla="*/ 45 h 537"/>
                <a:gd name="T52" fmla="*/ 78 w 1291"/>
                <a:gd name="T53" fmla="*/ 45 h 537"/>
                <a:gd name="T54" fmla="*/ 70 w 1291"/>
                <a:gd name="T55" fmla="*/ 45 h 537"/>
                <a:gd name="T56" fmla="*/ 65 w 1291"/>
                <a:gd name="T57" fmla="*/ 45 h 537"/>
                <a:gd name="T58" fmla="*/ 61 w 1291"/>
                <a:gd name="T59" fmla="*/ 44 h 537"/>
                <a:gd name="T60" fmla="*/ 57 w 1291"/>
                <a:gd name="T61" fmla="*/ 44 h 537"/>
                <a:gd name="T62" fmla="*/ 52 w 1291"/>
                <a:gd name="T63" fmla="*/ 43 h 537"/>
                <a:gd name="T64" fmla="*/ 46 w 1291"/>
                <a:gd name="T65" fmla="*/ 43 h 537"/>
                <a:gd name="T66" fmla="*/ 41 w 1291"/>
                <a:gd name="T67" fmla="*/ 42 h 537"/>
                <a:gd name="T68" fmla="*/ 35 w 1291"/>
                <a:gd name="T69" fmla="*/ 41 h 537"/>
                <a:gd name="T70" fmla="*/ 30 w 1291"/>
                <a:gd name="T71" fmla="*/ 39 h 537"/>
                <a:gd name="T72" fmla="*/ 24 w 1291"/>
                <a:gd name="T73" fmla="*/ 38 h 537"/>
                <a:gd name="T74" fmla="*/ 19 w 1291"/>
                <a:gd name="T75" fmla="*/ 36 h 537"/>
                <a:gd name="T76" fmla="*/ 14 w 1291"/>
                <a:gd name="T77" fmla="*/ 33 h 537"/>
                <a:gd name="T78" fmla="*/ 10 w 1291"/>
                <a:gd name="T79" fmla="*/ 31 h 537"/>
                <a:gd name="T80" fmla="*/ 6 w 1291"/>
                <a:gd name="T81" fmla="*/ 28 h 537"/>
                <a:gd name="T82" fmla="*/ 3 w 1291"/>
                <a:gd name="T83" fmla="*/ 24 h 537"/>
                <a:gd name="T84" fmla="*/ 1 w 1291"/>
                <a:gd name="T85" fmla="*/ 21 h 537"/>
                <a:gd name="T86" fmla="*/ 0 w 1291"/>
                <a:gd name="T87" fmla="*/ 16 h 5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1"/>
                <a:gd name="T133" fmla="*/ 0 h 537"/>
                <a:gd name="T134" fmla="*/ 1291 w 1291"/>
                <a:gd name="T135" fmla="*/ 537 h 5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1" h="537">
                  <a:moveTo>
                    <a:pt x="0" y="165"/>
                  </a:moveTo>
                  <a:lnTo>
                    <a:pt x="4" y="136"/>
                  </a:lnTo>
                  <a:lnTo>
                    <a:pt x="16" y="111"/>
                  </a:lnTo>
                  <a:lnTo>
                    <a:pt x="36" y="89"/>
                  </a:lnTo>
                  <a:lnTo>
                    <a:pt x="63" y="69"/>
                  </a:lnTo>
                  <a:lnTo>
                    <a:pt x="94" y="53"/>
                  </a:lnTo>
                  <a:lnTo>
                    <a:pt x="132" y="39"/>
                  </a:lnTo>
                  <a:lnTo>
                    <a:pt x="174" y="27"/>
                  </a:lnTo>
                  <a:lnTo>
                    <a:pt x="218" y="18"/>
                  </a:lnTo>
                  <a:lnTo>
                    <a:pt x="265" y="11"/>
                  </a:lnTo>
                  <a:lnTo>
                    <a:pt x="314" y="6"/>
                  </a:lnTo>
                  <a:lnTo>
                    <a:pt x="363" y="2"/>
                  </a:lnTo>
                  <a:lnTo>
                    <a:pt x="412" y="1"/>
                  </a:lnTo>
                  <a:lnTo>
                    <a:pt x="461" y="0"/>
                  </a:lnTo>
                  <a:lnTo>
                    <a:pt x="508" y="1"/>
                  </a:lnTo>
                  <a:lnTo>
                    <a:pt x="552" y="3"/>
                  </a:lnTo>
                  <a:lnTo>
                    <a:pt x="592" y="5"/>
                  </a:lnTo>
                  <a:lnTo>
                    <a:pt x="635" y="8"/>
                  </a:lnTo>
                  <a:lnTo>
                    <a:pt x="677" y="11"/>
                  </a:lnTo>
                  <a:lnTo>
                    <a:pt x="716" y="14"/>
                  </a:lnTo>
                  <a:lnTo>
                    <a:pt x="756" y="18"/>
                  </a:lnTo>
                  <a:lnTo>
                    <a:pt x="795" y="23"/>
                  </a:lnTo>
                  <a:lnTo>
                    <a:pt x="830" y="27"/>
                  </a:lnTo>
                  <a:lnTo>
                    <a:pt x="867" y="33"/>
                  </a:lnTo>
                  <a:lnTo>
                    <a:pt x="903" y="38"/>
                  </a:lnTo>
                  <a:lnTo>
                    <a:pt x="939" y="45"/>
                  </a:lnTo>
                  <a:lnTo>
                    <a:pt x="973" y="54"/>
                  </a:lnTo>
                  <a:lnTo>
                    <a:pt x="1008" y="63"/>
                  </a:lnTo>
                  <a:lnTo>
                    <a:pt x="1042" y="73"/>
                  </a:lnTo>
                  <a:lnTo>
                    <a:pt x="1076" y="85"/>
                  </a:lnTo>
                  <a:lnTo>
                    <a:pt x="1110" y="97"/>
                  </a:lnTo>
                  <a:lnTo>
                    <a:pt x="1143" y="112"/>
                  </a:lnTo>
                  <a:lnTo>
                    <a:pt x="1177" y="128"/>
                  </a:lnTo>
                  <a:lnTo>
                    <a:pt x="1199" y="141"/>
                  </a:lnTo>
                  <a:lnTo>
                    <a:pt x="1220" y="156"/>
                  </a:lnTo>
                  <a:lnTo>
                    <a:pt x="1241" y="174"/>
                  </a:lnTo>
                  <a:lnTo>
                    <a:pt x="1258" y="193"/>
                  </a:lnTo>
                  <a:lnTo>
                    <a:pt x="1272" y="214"/>
                  </a:lnTo>
                  <a:lnTo>
                    <a:pt x="1283" y="236"/>
                  </a:lnTo>
                  <a:lnTo>
                    <a:pt x="1290" y="259"/>
                  </a:lnTo>
                  <a:lnTo>
                    <a:pt x="1291" y="281"/>
                  </a:lnTo>
                  <a:lnTo>
                    <a:pt x="1281" y="329"/>
                  </a:lnTo>
                  <a:lnTo>
                    <a:pt x="1263" y="370"/>
                  </a:lnTo>
                  <a:lnTo>
                    <a:pt x="1238" y="407"/>
                  </a:lnTo>
                  <a:lnTo>
                    <a:pt x="1205" y="437"/>
                  </a:lnTo>
                  <a:lnTo>
                    <a:pt x="1167" y="462"/>
                  </a:lnTo>
                  <a:lnTo>
                    <a:pt x="1124" y="483"/>
                  </a:lnTo>
                  <a:lnTo>
                    <a:pt x="1077" y="500"/>
                  </a:lnTo>
                  <a:lnTo>
                    <a:pt x="1027" y="512"/>
                  </a:lnTo>
                  <a:lnTo>
                    <a:pt x="977" y="523"/>
                  </a:lnTo>
                  <a:lnTo>
                    <a:pt x="926" y="529"/>
                  </a:lnTo>
                  <a:lnTo>
                    <a:pt x="875" y="533"/>
                  </a:lnTo>
                  <a:lnTo>
                    <a:pt x="826" y="536"/>
                  </a:lnTo>
                  <a:lnTo>
                    <a:pt x="781" y="537"/>
                  </a:lnTo>
                  <a:lnTo>
                    <a:pt x="739" y="536"/>
                  </a:lnTo>
                  <a:lnTo>
                    <a:pt x="701" y="535"/>
                  </a:lnTo>
                  <a:lnTo>
                    <a:pt x="670" y="534"/>
                  </a:lnTo>
                  <a:lnTo>
                    <a:pt x="652" y="533"/>
                  </a:lnTo>
                  <a:lnTo>
                    <a:pt x="633" y="532"/>
                  </a:lnTo>
                  <a:lnTo>
                    <a:pt x="613" y="530"/>
                  </a:lnTo>
                  <a:lnTo>
                    <a:pt x="591" y="528"/>
                  </a:lnTo>
                  <a:lnTo>
                    <a:pt x="568" y="526"/>
                  </a:lnTo>
                  <a:lnTo>
                    <a:pt x="544" y="523"/>
                  </a:lnTo>
                  <a:lnTo>
                    <a:pt x="518" y="519"/>
                  </a:lnTo>
                  <a:lnTo>
                    <a:pt x="492" y="515"/>
                  </a:lnTo>
                  <a:lnTo>
                    <a:pt x="465" y="510"/>
                  </a:lnTo>
                  <a:lnTo>
                    <a:pt x="438" y="506"/>
                  </a:lnTo>
                  <a:lnTo>
                    <a:pt x="410" y="500"/>
                  </a:lnTo>
                  <a:lnTo>
                    <a:pt x="382" y="494"/>
                  </a:lnTo>
                  <a:lnTo>
                    <a:pt x="354" y="486"/>
                  </a:lnTo>
                  <a:lnTo>
                    <a:pt x="326" y="479"/>
                  </a:lnTo>
                  <a:lnTo>
                    <a:pt x="299" y="470"/>
                  </a:lnTo>
                  <a:lnTo>
                    <a:pt x="271" y="460"/>
                  </a:lnTo>
                  <a:lnTo>
                    <a:pt x="244" y="450"/>
                  </a:lnTo>
                  <a:lnTo>
                    <a:pt x="218" y="439"/>
                  </a:lnTo>
                  <a:lnTo>
                    <a:pt x="192" y="427"/>
                  </a:lnTo>
                  <a:lnTo>
                    <a:pt x="167" y="414"/>
                  </a:lnTo>
                  <a:lnTo>
                    <a:pt x="144" y="399"/>
                  </a:lnTo>
                  <a:lnTo>
                    <a:pt x="122" y="385"/>
                  </a:lnTo>
                  <a:lnTo>
                    <a:pt x="101" y="368"/>
                  </a:lnTo>
                  <a:lnTo>
                    <a:pt x="82" y="351"/>
                  </a:lnTo>
                  <a:lnTo>
                    <a:pt x="65" y="332"/>
                  </a:lnTo>
                  <a:lnTo>
                    <a:pt x="49" y="312"/>
                  </a:lnTo>
                  <a:lnTo>
                    <a:pt x="34" y="292"/>
                  </a:lnTo>
                  <a:lnTo>
                    <a:pt x="23" y="269"/>
                  </a:lnTo>
                  <a:lnTo>
                    <a:pt x="13" y="245"/>
                  </a:lnTo>
                  <a:lnTo>
                    <a:pt x="6" y="220"/>
                  </a:lnTo>
                  <a:lnTo>
                    <a:pt x="2" y="193"/>
                  </a:lnTo>
                  <a:lnTo>
                    <a:pt x="0" y="165"/>
                  </a:lnTo>
                  <a:close/>
                </a:path>
              </a:pathLst>
            </a:custGeom>
            <a:solidFill>
              <a:srgbClr val="878F8F"/>
            </a:solidFill>
            <a:ln w="9525">
              <a:noFill/>
              <a:round/>
              <a:headEnd/>
              <a:tailEnd/>
            </a:ln>
          </p:spPr>
          <p:txBody>
            <a:bodyPr/>
            <a:lstStyle/>
            <a:p>
              <a:pPr algn="ctr"/>
              <a:endParaRPr lang="en-US"/>
            </a:p>
          </p:txBody>
        </p:sp>
        <p:sp>
          <p:nvSpPr>
            <p:cNvPr id="36436" name="Freeform 58"/>
            <p:cNvSpPr>
              <a:spLocks/>
            </p:cNvSpPr>
            <p:nvPr/>
          </p:nvSpPr>
          <p:spPr bwMode="auto">
            <a:xfrm>
              <a:off x="3685" y="2434"/>
              <a:ext cx="126" cy="43"/>
            </a:xfrm>
            <a:custGeom>
              <a:avLst/>
              <a:gdLst>
                <a:gd name="T0" fmla="*/ 1 w 1259"/>
                <a:gd name="T1" fmla="*/ 11 h 509"/>
                <a:gd name="T2" fmla="*/ 4 w 1259"/>
                <a:gd name="T3" fmla="*/ 7 h 509"/>
                <a:gd name="T4" fmla="*/ 10 w 1259"/>
                <a:gd name="T5" fmla="*/ 4 h 509"/>
                <a:gd name="T6" fmla="*/ 17 w 1259"/>
                <a:gd name="T7" fmla="*/ 2 h 509"/>
                <a:gd name="T8" fmla="*/ 26 w 1259"/>
                <a:gd name="T9" fmla="*/ 1 h 509"/>
                <a:gd name="T10" fmla="*/ 36 w 1259"/>
                <a:gd name="T11" fmla="*/ 0 h 509"/>
                <a:gd name="T12" fmla="*/ 45 w 1259"/>
                <a:gd name="T13" fmla="*/ 0 h 509"/>
                <a:gd name="T14" fmla="*/ 54 w 1259"/>
                <a:gd name="T15" fmla="*/ 0 h 509"/>
                <a:gd name="T16" fmla="*/ 62 w 1259"/>
                <a:gd name="T17" fmla="*/ 1 h 509"/>
                <a:gd name="T18" fmla="*/ 70 w 1259"/>
                <a:gd name="T19" fmla="*/ 1 h 509"/>
                <a:gd name="T20" fmla="*/ 77 w 1259"/>
                <a:gd name="T21" fmla="*/ 2 h 509"/>
                <a:gd name="T22" fmla="*/ 85 w 1259"/>
                <a:gd name="T23" fmla="*/ 3 h 509"/>
                <a:gd name="T24" fmla="*/ 92 w 1259"/>
                <a:gd name="T25" fmla="*/ 4 h 509"/>
                <a:gd name="T26" fmla="*/ 98 w 1259"/>
                <a:gd name="T27" fmla="*/ 5 h 509"/>
                <a:gd name="T28" fmla="*/ 105 w 1259"/>
                <a:gd name="T29" fmla="*/ 7 h 509"/>
                <a:gd name="T30" fmla="*/ 112 w 1259"/>
                <a:gd name="T31" fmla="*/ 9 h 509"/>
                <a:gd name="T32" fmla="*/ 117 w 1259"/>
                <a:gd name="T33" fmla="*/ 11 h 509"/>
                <a:gd name="T34" fmla="*/ 121 w 1259"/>
                <a:gd name="T35" fmla="*/ 14 h 509"/>
                <a:gd name="T36" fmla="*/ 124 w 1259"/>
                <a:gd name="T37" fmla="*/ 17 h 509"/>
                <a:gd name="T38" fmla="*/ 126 w 1259"/>
                <a:gd name="T39" fmla="*/ 21 h 509"/>
                <a:gd name="T40" fmla="*/ 125 w 1259"/>
                <a:gd name="T41" fmla="*/ 27 h 509"/>
                <a:gd name="T42" fmla="*/ 121 w 1259"/>
                <a:gd name="T43" fmla="*/ 33 h 509"/>
                <a:gd name="T44" fmla="*/ 114 w 1259"/>
                <a:gd name="T45" fmla="*/ 37 h 509"/>
                <a:gd name="T46" fmla="*/ 105 w 1259"/>
                <a:gd name="T47" fmla="*/ 40 h 509"/>
                <a:gd name="T48" fmla="*/ 96 w 1259"/>
                <a:gd name="T49" fmla="*/ 42 h 509"/>
                <a:gd name="T50" fmla="*/ 86 w 1259"/>
                <a:gd name="T51" fmla="*/ 43 h 509"/>
                <a:gd name="T52" fmla="*/ 76 w 1259"/>
                <a:gd name="T53" fmla="*/ 43 h 509"/>
                <a:gd name="T54" fmla="*/ 69 w 1259"/>
                <a:gd name="T55" fmla="*/ 43 h 509"/>
                <a:gd name="T56" fmla="*/ 62 w 1259"/>
                <a:gd name="T57" fmla="*/ 43 h 509"/>
                <a:gd name="T58" fmla="*/ 53 w 1259"/>
                <a:gd name="T59" fmla="*/ 42 h 509"/>
                <a:gd name="T60" fmla="*/ 42 w 1259"/>
                <a:gd name="T61" fmla="*/ 41 h 509"/>
                <a:gd name="T62" fmla="*/ 31 w 1259"/>
                <a:gd name="T63" fmla="*/ 38 h 509"/>
                <a:gd name="T64" fmla="*/ 21 w 1259"/>
                <a:gd name="T65" fmla="*/ 35 h 509"/>
                <a:gd name="T66" fmla="*/ 12 w 1259"/>
                <a:gd name="T67" fmla="*/ 31 h 509"/>
                <a:gd name="T68" fmla="*/ 5 w 1259"/>
                <a:gd name="T69" fmla="*/ 25 h 509"/>
                <a:gd name="T70" fmla="*/ 1 w 1259"/>
                <a:gd name="T71" fmla="*/ 17 h 5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9"/>
                <a:gd name="T109" fmla="*/ 0 h 509"/>
                <a:gd name="T110" fmla="*/ 1259 w 1259"/>
                <a:gd name="T111" fmla="*/ 509 h 5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9" h="509">
                  <a:moveTo>
                    <a:pt x="0" y="155"/>
                  </a:moveTo>
                  <a:lnTo>
                    <a:pt x="5" y="128"/>
                  </a:lnTo>
                  <a:lnTo>
                    <a:pt x="17" y="104"/>
                  </a:lnTo>
                  <a:lnTo>
                    <a:pt x="38" y="84"/>
                  </a:lnTo>
                  <a:lnTo>
                    <a:pt x="64" y="66"/>
                  </a:lnTo>
                  <a:lnTo>
                    <a:pt x="96" y="51"/>
                  </a:lnTo>
                  <a:lnTo>
                    <a:pt x="132" y="37"/>
                  </a:lnTo>
                  <a:lnTo>
                    <a:pt x="172" y="26"/>
                  </a:lnTo>
                  <a:lnTo>
                    <a:pt x="215" y="17"/>
                  </a:lnTo>
                  <a:lnTo>
                    <a:pt x="261" y="10"/>
                  </a:lnTo>
                  <a:lnTo>
                    <a:pt x="309" y="6"/>
                  </a:lnTo>
                  <a:lnTo>
                    <a:pt x="357" y="2"/>
                  </a:lnTo>
                  <a:lnTo>
                    <a:pt x="405" y="0"/>
                  </a:lnTo>
                  <a:lnTo>
                    <a:pt x="451" y="0"/>
                  </a:lnTo>
                  <a:lnTo>
                    <a:pt x="496" y="0"/>
                  </a:lnTo>
                  <a:lnTo>
                    <a:pt x="539" y="2"/>
                  </a:lnTo>
                  <a:lnTo>
                    <a:pt x="578" y="4"/>
                  </a:lnTo>
                  <a:lnTo>
                    <a:pt x="619" y="7"/>
                  </a:lnTo>
                  <a:lnTo>
                    <a:pt x="659" y="10"/>
                  </a:lnTo>
                  <a:lnTo>
                    <a:pt x="698" y="14"/>
                  </a:lnTo>
                  <a:lnTo>
                    <a:pt x="736" y="17"/>
                  </a:lnTo>
                  <a:lnTo>
                    <a:pt x="773" y="22"/>
                  </a:lnTo>
                  <a:lnTo>
                    <a:pt x="809" y="27"/>
                  </a:lnTo>
                  <a:lnTo>
                    <a:pt x="846" y="31"/>
                  </a:lnTo>
                  <a:lnTo>
                    <a:pt x="881" y="37"/>
                  </a:lnTo>
                  <a:lnTo>
                    <a:pt x="916" y="43"/>
                  </a:lnTo>
                  <a:lnTo>
                    <a:pt x="949" y="51"/>
                  </a:lnTo>
                  <a:lnTo>
                    <a:pt x="984" y="60"/>
                  </a:lnTo>
                  <a:lnTo>
                    <a:pt x="1017" y="69"/>
                  </a:lnTo>
                  <a:lnTo>
                    <a:pt x="1050" y="80"/>
                  </a:lnTo>
                  <a:lnTo>
                    <a:pt x="1082" y="92"/>
                  </a:lnTo>
                  <a:lnTo>
                    <a:pt x="1115" y="105"/>
                  </a:lnTo>
                  <a:lnTo>
                    <a:pt x="1147" y="120"/>
                  </a:lnTo>
                  <a:lnTo>
                    <a:pt x="1169" y="132"/>
                  </a:lnTo>
                  <a:lnTo>
                    <a:pt x="1189" y="148"/>
                  </a:lnTo>
                  <a:lnTo>
                    <a:pt x="1208" y="164"/>
                  </a:lnTo>
                  <a:lnTo>
                    <a:pt x="1227" y="183"/>
                  </a:lnTo>
                  <a:lnTo>
                    <a:pt x="1241" y="204"/>
                  </a:lnTo>
                  <a:lnTo>
                    <a:pt x="1252" y="225"/>
                  </a:lnTo>
                  <a:lnTo>
                    <a:pt x="1258" y="246"/>
                  </a:lnTo>
                  <a:lnTo>
                    <a:pt x="1259" y="269"/>
                  </a:lnTo>
                  <a:lnTo>
                    <a:pt x="1251" y="314"/>
                  </a:lnTo>
                  <a:lnTo>
                    <a:pt x="1234" y="352"/>
                  </a:lnTo>
                  <a:lnTo>
                    <a:pt x="1209" y="385"/>
                  </a:lnTo>
                  <a:lnTo>
                    <a:pt x="1178" y="413"/>
                  </a:lnTo>
                  <a:lnTo>
                    <a:pt x="1140" y="437"/>
                  </a:lnTo>
                  <a:lnTo>
                    <a:pt x="1099" y="456"/>
                  </a:lnTo>
                  <a:lnTo>
                    <a:pt x="1054" y="472"/>
                  </a:lnTo>
                  <a:lnTo>
                    <a:pt x="1006" y="484"/>
                  </a:lnTo>
                  <a:lnTo>
                    <a:pt x="956" y="495"/>
                  </a:lnTo>
                  <a:lnTo>
                    <a:pt x="907" y="501"/>
                  </a:lnTo>
                  <a:lnTo>
                    <a:pt x="857" y="506"/>
                  </a:lnTo>
                  <a:lnTo>
                    <a:pt x="809" y="508"/>
                  </a:lnTo>
                  <a:lnTo>
                    <a:pt x="764" y="509"/>
                  </a:lnTo>
                  <a:lnTo>
                    <a:pt x="723" y="509"/>
                  </a:lnTo>
                  <a:lnTo>
                    <a:pt x="685" y="509"/>
                  </a:lnTo>
                  <a:lnTo>
                    <a:pt x="654" y="508"/>
                  </a:lnTo>
                  <a:lnTo>
                    <a:pt x="617" y="506"/>
                  </a:lnTo>
                  <a:lnTo>
                    <a:pt x="574" y="502"/>
                  </a:lnTo>
                  <a:lnTo>
                    <a:pt x="528" y="497"/>
                  </a:lnTo>
                  <a:lnTo>
                    <a:pt x="477" y="490"/>
                  </a:lnTo>
                  <a:lnTo>
                    <a:pt x="424" y="480"/>
                  </a:lnTo>
                  <a:lnTo>
                    <a:pt x="369" y="468"/>
                  </a:lnTo>
                  <a:lnTo>
                    <a:pt x="314" y="453"/>
                  </a:lnTo>
                  <a:lnTo>
                    <a:pt x="260" y="436"/>
                  </a:lnTo>
                  <a:lnTo>
                    <a:pt x="208" y="415"/>
                  </a:lnTo>
                  <a:lnTo>
                    <a:pt x="161" y="390"/>
                  </a:lnTo>
                  <a:lnTo>
                    <a:pt x="116" y="362"/>
                  </a:lnTo>
                  <a:lnTo>
                    <a:pt x="77" y="330"/>
                  </a:lnTo>
                  <a:lnTo>
                    <a:pt x="45" y="294"/>
                  </a:lnTo>
                  <a:lnTo>
                    <a:pt x="20" y="252"/>
                  </a:lnTo>
                  <a:lnTo>
                    <a:pt x="5" y="206"/>
                  </a:lnTo>
                  <a:lnTo>
                    <a:pt x="0" y="155"/>
                  </a:lnTo>
                  <a:close/>
                </a:path>
              </a:pathLst>
            </a:custGeom>
            <a:solidFill>
              <a:srgbClr val="8C9494"/>
            </a:solidFill>
            <a:ln w="9525">
              <a:noFill/>
              <a:round/>
              <a:headEnd/>
              <a:tailEnd/>
            </a:ln>
          </p:spPr>
          <p:txBody>
            <a:bodyPr/>
            <a:lstStyle/>
            <a:p>
              <a:pPr algn="ctr"/>
              <a:endParaRPr lang="en-US"/>
            </a:p>
          </p:txBody>
        </p:sp>
        <p:sp>
          <p:nvSpPr>
            <p:cNvPr id="36437" name="Freeform 59"/>
            <p:cNvSpPr>
              <a:spLocks/>
            </p:cNvSpPr>
            <p:nvPr/>
          </p:nvSpPr>
          <p:spPr bwMode="auto">
            <a:xfrm>
              <a:off x="3687" y="2434"/>
              <a:ext cx="122" cy="41"/>
            </a:xfrm>
            <a:custGeom>
              <a:avLst/>
              <a:gdLst>
                <a:gd name="T0" fmla="*/ 0 w 1225"/>
                <a:gd name="T1" fmla="*/ 10 h 483"/>
                <a:gd name="T2" fmla="*/ 4 w 1225"/>
                <a:gd name="T3" fmla="*/ 7 h 483"/>
                <a:gd name="T4" fmla="*/ 9 w 1225"/>
                <a:gd name="T5" fmla="*/ 4 h 483"/>
                <a:gd name="T6" fmla="*/ 17 w 1225"/>
                <a:gd name="T7" fmla="*/ 2 h 483"/>
                <a:gd name="T8" fmla="*/ 25 w 1225"/>
                <a:gd name="T9" fmla="*/ 1 h 483"/>
                <a:gd name="T10" fmla="*/ 35 w 1225"/>
                <a:gd name="T11" fmla="*/ 0 h 483"/>
                <a:gd name="T12" fmla="*/ 44 w 1225"/>
                <a:gd name="T13" fmla="*/ 0 h 483"/>
                <a:gd name="T14" fmla="*/ 52 w 1225"/>
                <a:gd name="T15" fmla="*/ 0 h 483"/>
                <a:gd name="T16" fmla="*/ 60 w 1225"/>
                <a:gd name="T17" fmla="*/ 1 h 483"/>
                <a:gd name="T18" fmla="*/ 67 w 1225"/>
                <a:gd name="T19" fmla="*/ 1 h 483"/>
                <a:gd name="T20" fmla="*/ 75 w 1225"/>
                <a:gd name="T21" fmla="*/ 2 h 483"/>
                <a:gd name="T22" fmla="*/ 82 w 1225"/>
                <a:gd name="T23" fmla="*/ 3 h 483"/>
                <a:gd name="T24" fmla="*/ 89 w 1225"/>
                <a:gd name="T25" fmla="*/ 3 h 483"/>
                <a:gd name="T26" fmla="*/ 95 w 1225"/>
                <a:gd name="T27" fmla="*/ 5 h 483"/>
                <a:gd name="T28" fmla="*/ 102 w 1225"/>
                <a:gd name="T29" fmla="*/ 7 h 483"/>
                <a:gd name="T30" fmla="*/ 108 w 1225"/>
                <a:gd name="T31" fmla="*/ 9 h 483"/>
                <a:gd name="T32" fmla="*/ 113 w 1225"/>
                <a:gd name="T33" fmla="*/ 11 h 483"/>
                <a:gd name="T34" fmla="*/ 117 w 1225"/>
                <a:gd name="T35" fmla="*/ 13 h 483"/>
                <a:gd name="T36" fmla="*/ 120 w 1225"/>
                <a:gd name="T37" fmla="*/ 16 h 483"/>
                <a:gd name="T38" fmla="*/ 122 w 1225"/>
                <a:gd name="T39" fmla="*/ 20 h 483"/>
                <a:gd name="T40" fmla="*/ 121 w 1225"/>
                <a:gd name="T41" fmla="*/ 25 h 483"/>
                <a:gd name="T42" fmla="*/ 117 w 1225"/>
                <a:gd name="T43" fmla="*/ 31 h 483"/>
                <a:gd name="T44" fmla="*/ 111 w 1225"/>
                <a:gd name="T45" fmla="*/ 35 h 483"/>
                <a:gd name="T46" fmla="*/ 102 w 1225"/>
                <a:gd name="T47" fmla="*/ 38 h 483"/>
                <a:gd name="T48" fmla="*/ 93 w 1225"/>
                <a:gd name="T49" fmla="*/ 40 h 483"/>
                <a:gd name="T50" fmla="*/ 83 w 1225"/>
                <a:gd name="T51" fmla="*/ 41 h 483"/>
                <a:gd name="T52" fmla="*/ 74 w 1225"/>
                <a:gd name="T53" fmla="*/ 41 h 483"/>
                <a:gd name="T54" fmla="*/ 66 w 1225"/>
                <a:gd name="T55" fmla="*/ 41 h 483"/>
                <a:gd name="T56" fmla="*/ 59 w 1225"/>
                <a:gd name="T57" fmla="*/ 41 h 483"/>
                <a:gd name="T58" fmla="*/ 51 w 1225"/>
                <a:gd name="T59" fmla="*/ 40 h 483"/>
                <a:gd name="T60" fmla="*/ 41 w 1225"/>
                <a:gd name="T61" fmla="*/ 38 h 483"/>
                <a:gd name="T62" fmla="*/ 30 w 1225"/>
                <a:gd name="T63" fmla="*/ 36 h 483"/>
                <a:gd name="T64" fmla="*/ 20 w 1225"/>
                <a:gd name="T65" fmla="*/ 33 h 483"/>
                <a:gd name="T66" fmla="*/ 11 w 1225"/>
                <a:gd name="T67" fmla="*/ 29 h 483"/>
                <a:gd name="T68" fmla="*/ 4 w 1225"/>
                <a:gd name="T69" fmla="*/ 23 h 483"/>
                <a:gd name="T70" fmla="*/ 0 w 1225"/>
                <a:gd name="T71" fmla="*/ 16 h 4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5"/>
                <a:gd name="T109" fmla="*/ 0 h 483"/>
                <a:gd name="T110" fmla="*/ 1225 w 1225"/>
                <a:gd name="T111" fmla="*/ 483 h 4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5" h="483">
                  <a:moveTo>
                    <a:pt x="0" y="143"/>
                  </a:moveTo>
                  <a:lnTo>
                    <a:pt x="5" y="118"/>
                  </a:lnTo>
                  <a:lnTo>
                    <a:pt x="18" y="96"/>
                  </a:lnTo>
                  <a:lnTo>
                    <a:pt x="37" y="77"/>
                  </a:lnTo>
                  <a:lnTo>
                    <a:pt x="63" y="60"/>
                  </a:lnTo>
                  <a:lnTo>
                    <a:pt x="94" y="46"/>
                  </a:lnTo>
                  <a:lnTo>
                    <a:pt x="129" y="33"/>
                  </a:lnTo>
                  <a:lnTo>
                    <a:pt x="169" y="23"/>
                  </a:lnTo>
                  <a:lnTo>
                    <a:pt x="211" y="15"/>
                  </a:lnTo>
                  <a:lnTo>
                    <a:pt x="255" y="9"/>
                  </a:lnTo>
                  <a:lnTo>
                    <a:pt x="301" y="4"/>
                  </a:lnTo>
                  <a:lnTo>
                    <a:pt x="348" y="1"/>
                  </a:lnTo>
                  <a:lnTo>
                    <a:pt x="394" y="0"/>
                  </a:lnTo>
                  <a:lnTo>
                    <a:pt x="438" y="0"/>
                  </a:lnTo>
                  <a:lnTo>
                    <a:pt x="482" y="0"/>
                  </a:lnTo>
                  <a:lnTo>
                    <a:pt x="523" y="2"/>
                  </a:lnTo>
                  <a:lnTo>
                    <a:pt x="560" y="4"/>
                  </a:lnTo>
                  <a:lnTo>
                    <a:pt x="600" y="7"/>
                  </a:lnTo>
                  <a:lnTo>
                    <a:pt x="639" y="10"/>
                  </a:lnTo>
                  <a:lnTo>
                    <a:pt x="677" y="13"/>
                  </a:lnTo>
                  <a:lnTo>
                    <a:pt x="715" y="17"/>
                  </a:lnTo>
                  <a:lnTo>
                    <a:pt x="751" y="21"/>
                  </a:lnTo>
                  <a:lnTo>
                    <a:pt x="786" y="25"/>
                  </a:lnTo>
                  <a:lnTo>
                    <a:pt x="821" y="30"/>
                  </a:lnTo>
                  <a:lnTo>
                    <a:pt x="856" y="35"/>
                  </a:lnTo>
                  <a:lnTo>
                    <a:pt x="891" y="41"/>
                  </a:lnTo>
                  <a:lnTo>
                    <a:pt x="924" y="49"/>
                  </a:lnTo>
                  <a:lnTo>
                    <a:pt x="957" y="57"/>
                  </a:lnTo>
                  <a:lnTo>
                    <a:pt x="989" y="66"/>
                  </a:lnTo>
                  <a:lnTo>
                    <a:pt x="1022" y="77"/>
                  </a:lnTo>
                  <a:lnTo>
                    <a:pt x="1053" y="88"/>
                  </a:lnTo>
                  <a:lnTo>
                    <a:pt x="1085" y="101"/>
                  </a:lnTo>
                  <a:lnTo>
                    <a:pt x="1116" y="116"/>
                  </a:lnTo>
                  <a:lnTo>
                    <a:pt x="1137" y="126"/>
                  </a:lnTo>
                  <a:lnTo>
                    <a:pt x="1157" y="140"/>
                  </a:lnTo>
                  <a:lnTo>
                    <a:pt x="1175" y="155"/>
                  </a:lnTo>
                  <a:lnTo>
                    <a:pt x="1192" y="173"/>
                  </a:lnTo>
                  <a:lnTo>
                    <a:pt x="1206" y="191"/>
                  </a:lnTo>
                  <a:lnTo>
                    <a:pt x="1217" y="211"/>
                  </a:lnTo>
                  <a:lnTo>
                    <a:pt x="1223" y="231"/>
                  </a:lnTo>
                  <a:lnTo>
                    <a:pt x="1225" y="251"/>
                  </a:lnTo>
                  <a:lnTo>
                    <a:pt x="1217" y="293"/>
                  </a:lnTo>
                  <a:lnTo>
                    <a:pt x="1201" y="329"/>
                  </a:lnTo>
                  <a:lnTo>
                    <a:pt x="1176" y="360"/>
                  </a:lnTo>
                  <a:lnTo>
                    <a:pt x="1146" y="387"/>
                  </a:lnTo>
                  <a:lnTo>
                    <a:pt x="1110" y="410"/>
                  </a:lnTo>
                  <a:lnTo>
                    <a:pt x="1070" y="429"/>
                  </a:lnTo>
                  <a:lnTo>
                    <a:pt x="1026" y="444"/>
                  </a:lnTo>
                  <a:lnTo>
                    <a:pt x="980" y="456"/>
                  </a:lnTo>
                  <a:lnTo>
                    <a:pt x="932" y="466"/>
                  </a:lnTo>
                  <a:lnTo>
                    <a:pt x="883" y="473"/>
                  </a:lnTo>
                  <a:lnTo>
                    <a:pt x="835" y="478"/>
                  </a:lnTo>
                  <a:lnTo>
                    <a:pt x="788" y="481"/>
                  </a:lnTo>
                  <a:lnTo>
                    <a:pt x="744" y="482"/>
                  </a:lnTo>
                  <a:lnTo>
                    <a:pt x="703" y="483"/>
                  </a:lnTo>
                  <a:lnTo>
                    <a:pt x="666" y="483"/>
                  </a:lnTo>
                  <a:lnTo>
                    <a:pt x="633" y="482"/>
                  </a:lnTo>
                  <a:lnTo>
                    <a:pt x="597" y="480"/>
                  </a:lnTo>
                  <a:lnTo>
                    <a:pt x="555" y="476"/>
                  </a:lnTo>
                  <a:lnTo>
                    <a:pt x="508" y="470"/>
                  </a:lnTo>
                  <a:lnTo>
                    <a:pt x="460" y="463"/>
                  </a:lnTo>
                  <a:lnTo>
                    <a:pt x="407" y="452"/>
                  </a:lnTo>
                  <a:lnTo>
                    <a:pt x="354" y="441"/>
                  </a:lnTo>
                  <a:lnTo>
                    <a:pt x="301" y="426"/>
                  </a:lnTo>
                  <a:lnTo>
                    <a:pt x="248" y="409"/>
                  </a:lnTo>
                  <a:lnTo>
                    <a:pt x="198" y="388"/>
                  </a:lnTo>
                  <a:lnTo>
                    <a:pt x="152" y="365"/>
                  </a:lnTo>
                  <a:lnTo>
                    <a:pt x="109" y="337"/>
                  </a:lnTo>
                  <a:lnTo>
                    <a:pt x="72" y="307"/>
                  </a:lnTo>
                  <a:lnTo>
                    <a:pt x="42" y="272"/>
                  </a:lnTo>
                  <a:lnTo>
                    <a:pt x="19" y="234"/>
                  </a:lnTo>
                  <a:lnTo>
                    <a:pt x="4" y="190"/>
                  </a:lnTo>
                  <a:lnTo>
                    <a:pt x="0" y="143"/>
                  </a:lnTo>
                  <a:close/>
                </a:path>
              </a:pathLst>
            </a:custGeom>
            <a:solidFill>
              <a:srgbClr val="8C9494"/>
            </a:solidFill>
            <a:ln w="9525">
              <a:noFill/>
              <a:round/>
              <a:headEnd/>
              <a:tailEnd/>
            </a:ln>
          </p:spPr>
          <p:txBody>
            <a:bodyPr/>
            <a:lstStyle/>
            <a:p>
              <a:pPr algn="ctr"/>
              <a:endParaRPr lang="en-US"/>
            </a:p>
          </p:txBody>
        </p:sp>
        <p:sp>
          <p:nvSpPr>
            <p:cNvPr id="36438" name="Freeform 60"/>
            <p:cNvSpPr>
              <a:spLocks/>
            </p:cNvSpPr>
            <p:nvPr/>
          </p:nvSpPr>
          <p:spPr bwMode="auto">
            <a:xfrm>
              <a:off x="3689" y="2435"/>
              <a:ext cx="118" cy="38"/>
            </a:xfrm>
            <a:custGeom>
              <a:avLst/>
              <a:gdLst>
                <a:gd name="T0" fmla="*/ 0 w 1187"/>
                <a:gd name="T1" fmla="*/ 9 h 455"/>
                <a:gd name="T2" fmla="*/ 4 w 1187"/>
                <a:gd name="T3" fmla="*/ 6 h 455"/>
                <a:gd name="T4" fmla="*/ 9 w 1187"/>
                <a:gd name="T5" fmla="*/ 4 h 455"/>
                <a:gd name="T6" fmla="*/ 16 w 1187"/>
                <a:gd name="T7" fmla="*/ 2 h 455"/>
                <a:gd name="T8" fmla="*/ 25 w 1187"/>
                <a:gd name="T9" fmla="*/ 1 h 455"/>
                <a:gd name="T10" fmla="*/ 34 w 1187"/>
                <a:gd name="T11" fmla="*/ 0 h 455"/>
                <a:gd name="T12" fmla="*/ 42 w 1187"/>
                <a:gd name="T13" fmla="*/ 0 h 455"/>
                <a:gd name="T14" fmla="*/ 50 w 1187"/>
                <a:gd name="T15" fmla="*/ 0 h 455"/>
                <a:gd name="T16" fmla="*/ 58 w 1187"/>
                <a:gd name="T17" fmla="*/ 1 h 455"/>
                <a:gd name="T18" fmla="*/ 65 w 1187"/>
                <a:gd name="T19" fmla="*/ 1 h 455"/>
                <a:gd name="T20" fmla="*/ 72 w 1187"/>
                <a:gd name="T21" fmla="*/ 2 h 455"/>
                <a:gd name="T22" fmla="*/ 79 w 1187"/>
                <a:gd name="T23" fmla="*/ 2 h 455"/>
                <a:gd name="T24" fmla="*/ 86 w 1187"/>
                <a:gd name="T25" fmla="*/ 3 h 455"/>
                <a:gd name="T26" fmla="*/ 92 w 1187"/>
                <a:gd name="T27" fmla="*/ 5 h 455"/>
                <a:gd name="T28" fmla="*/ 99 w 1187"/>
                <a:gd name="T29" fmla="*/ 6 h 455"/>
                <a:gd name="T30" fmla="*/ 105 w 1187"/>
                <a:gd name="T31" fmla="*/ 8 h 455"/>
                <a:gd name="T32" fmla="*/ 110 w 1187"/>
                <a:gd name="T33" fmla="*/ 10 h 455"/>
                <a:gd name="T34" fmla="*/ 113 w 1187"/>
                <a:gd name="T35" fmla="*/ 12 h 455"/>
                <a:gd name="T36" fmla="*/ 116 w 1187"/>
                <a:gd name="T37" fmla="*/ 15 h 455"/>
                <a:gd name="T38" fmla="*/ 118 w 1187"/>
                <a:gd name="T39" fmla="*/ 18 h 455"/>
                <a:gd name="T40" fmla="*/ 117 w 1187"/>
                <a:gd name="T41" fmla="*/ 23 h 455"/>
                <a:gd name="T42" fmla="*/ 114 w 1187"/>
                <a:gd name="T43" fmla="*/ 28 h 455"/>
                <a:gd name="T44" fmla="*/ 107 w 1187"/>
                <a:gd name="T45" fmla="*/ 32 h 455"/>
                <a:gd name="T46" fmla="*/ 99 w 1187"/>
                <a:gd name="T47" fmla="*/ 35 h 455"/>
                <a:gd name="T48" fmla="*/ 90 w 1187"/>
                <a:gd name="T49" fmla="*/ 37 h 455"/>
                <a:gd name="T50" fmla="*/ 81 w 1187"/>
                <a:gd name="T51" fmla="*/ 38 h 455"/>
                <a:gd name="T52" fmla="*/ 72 w 1187"/>
                <a:gd name="T53" fmla="*/ 38 h 455"/>
                <a:gd name="T54" fmla="*/ 64 w 1187"/>
                <a:gd name="T55" fmla="*/ 38 h 455"/>
                <a:gd name="T56" fmla="*/ 57 w 1187"/>
                <a:gd name="T57" fmla="*/ 38 h 455"/>
                <a:gd name="T58" fmla="*/ 49 w 1187"/>
                <a:gd name="T59" fmla="*/ 37 h 455"/>
                <a:gd name="T60" fmla="*/ 39 w 1187"/>
                <a:gd name="T61" fmla="*/ 36 h 455"/>
                <a:gd name="T62" fmla="*/ 28 w 1187"/>
                <a:gd name="T63" fmla="*/ 33 h 455"/>
                <a:gd name="T64" fmla="*/ 19 w 1187"/>
                <a:gd name="T65" fmla="*/ 30 h 455"/>
                <a:gd name="T66" fmla="*/ 10 w 1187"/>
                <a:gd name="T67" fmla="*/ 26 h 455"/>
                <a:gd name="T68" fmla="*/ 4 w 1187"/>
                <a:gd name="T69" fmla="*/ 21 h 455"/>
                <a:gd name="T70" fmla="*/ 0 w 1187"/>
                <a:gd name="T71" fmla="*/ 15 h 4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87"/>
                <a:gd name="T109" fmla="*/ 0 h 455"/>
                <a:gd name="T110" fmla="*/ 1187 w 1187"/>
                <a:gd name="T111" fmla="*/ 455 h 4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87" h="455">
                  <a:moveTo>
                    <a:pt x="0" y="135"/>
                  </a:moveTo>
                  <a:lnTo>
                    <a:pt x="5" y="112"/>
                  </a:lnTo>
                  <a:lnTo>
                    <a:pt x="17" y="91"/>
                  </a:lnTo>
                  <a:lnTo>
                    <a:pt x="36" y="72"/>
                  </a:lnTo>
                  <a:lnTo>
                    <a:pt x="62" y="57"/>
                  </a:lnTo>
                  <a:lnTo>
                    <a:pt x="91" y="43"/>
                  </a:lnTo>
                  <a:lnTo>
                    <a:pt x="126" y="32"/>
                  </a:lnTo>
                  <a:lnTo>
                    <a:pt x="164" y="23"/>
                  </a:lnTo>
                  <a:lnTo>
                    <a:pt x="205" y="16"/>
                  </a:lnTo>
                  <a:lnTo>
                    <a:pt x="248" y="9"/>
                  </a:lnTo>
                  <a:lnTo>
                    <a:pt x="292" y="5"/>
                  </a:lnTo>
                  <a:lnTo>
                    <a:pt x="337" y="2"/>
                  </a:lnTo>
                  <a:lnTo>
                    <a:pt x="382" y="0"/>
                  </a:lnTo>
                  <a:lnTo>
                    <a:pt x="425" y="0"/>
                  </a:lnTo>
                  <a:lnTo>
                    <a:pt x="466" y="0"/>
                  </a:lnTo>
                  <a:lnTo>
                    <a:pt x="506" y="1"/>
                  </a:lnTo>
                  <a:lnTo>
                    <a:pt x="541" y="3"/>
                  </a:lnTo>
                  <a:lnTo>
                    <a:pt x="579" y="6"/>
                  </a:lnTo>
                  <a:lnTo>
                    <a:pt x="616" y="9"/>
                  </a:lnTo>
                  <a:lnTo>
                    <a:pt x="654" y="12"/>
                  </a:lnTo>
                  <a:lnTo>
                    <a:pt x="690" y="16"/>
                  </a:lnTo>
                  <a:lnTo>
                    <a:pt x="726" y="20"/>
                  </a:lnTo>
                  <a:lnTo>
                    <a:pt x="760" y="24"/>
                  </a:lnTo>
                  <a:lnTo>
                    <a:pt x="794" y="29"/>
                  </a:lnTo>
                  <a:lnTo>
                    <a:pt x="829" y="34"/>
                  </a:lnTo>
                  <a:lnTo>
                    <a:pt x="862" y="40"/>
                  </a:lnTo>
                  <a:lnTo>
                    <a:pt x="896" y="48"/>
                  </a:lnTo>
                  <a:lnTo>
                    <a:pt x="928" y="56"/>
                  </a:lnTo>
                  <a:lnTo>
                    <a:pt x="960" y="64"/>
                  </a:lnTo>
                  <a:lnTo>
                    <a:pt x="993" y="73"/>
                  </a:lnTo>
                  <a:lnTo>
                    <a:pt x="1023" y="85"/>
                  </a:lnTo>
                  <a:lnTo>
                    <a:pt x="1053" y="96"/>
                  </a:lnTo>
                  <a:lnTo>
                    <a:pt x="1084" y="110"/>
                  </a:lnTo>
                  <a:lnTo>
                    <a:pt x="1103" y="120"/>
                  </a:lnTo>
                  <a:lnTo>
                    <a:pt x="1123" y="132"/>
                  </a:lnTo>
                  <a:lnTo>
                    <a:pt x="1141" y="148"/>
                  </a:lnTo>
                  <a:lnTo>
                    <a:pt x="1157" y="164"/>
                  </a:lnTo>
                  <a:lnTo>
                    <a:pt x="1170" y="181"/>
                  </a:lnTo>
                  <a:lnTo>
                    <a:pt x="1181" y="200"/>
                  </a:lnTo>
                  <a:lnTo>
                    <a:pt x="1187" y="218"/>
                  </a:lnTo>
                  <a:lnTo>
                    <a:pt x="1187" y="238"/>
                  </a:lnTo>
                  <a:lnTo>
                    <a:pt x="1180" y="276"/>
                  </a:lnTo>
                  <a:lnTo>
                    <a:pt x="1164" y="309"/>
                  </a:lnTo>
                  <a:lnTo>
                    <a:pt x="1142" y="338"/>
                  </a:lnTo>
                  <a:lnTo>
                    <a:pt x="1112" y="363"/>
                  </a:lnTo>
                  <a:lnTo>
                    <a:pt x="1079" y="385"/>
                  </a:lnTo>
                  <a:lnTo>
                    <a:pt x="1040" y="403"/>
                  </a:lnTo>
                  <a:lnTo>
                    <a:pt x="998" y="417"/>
                  </a:lnTo>
                  <a:lnTo>
                    <a:pt x="953" y="430"/>
                  </a:lnTo>
                  <a:lnTo>
                    <a:pt x="906" y="438"/>
                  </a:lnTo>
                  <a:lnTo>
                    <a:pt x="859" y="445"/>
                  </a:lnTo>
                  <a:lnTo>
                    <a:pt x="812" y="450"/>
                  </a:lnTo>
                  <a:lnTo>
                    <a:pt x="766" y="453"/>
                  </a:lnTo>
                  <a:lnTo>
                    <a:pt x="723" y="454"/>
                  </a:lnTo>
                  <a:lnTo>
                    <a:pt x="682" y="455"/>
                  </a:lnTo>
                  <a:lnTo>
                    <a:pt x="644" y="454"/>
                  </a:lnTo>
                  <a:lnTo>
                    <a:pt x="611" y="453"/>
                  </a:lnTo>
                  <a:lnTo>
                    <a:pt x="576" y="451"/>
                  </a:lnTo>
                  <a:lnTo>
                    <a:pt x="534" y="448"/>
                  </a:lnTo>
                  <a:lnTo>
                    <a:pt x="489" y="442"/>
                  </a:lnTo>
                  <a:lnTo>
                    <a:pt x="441" y="436"/>
                  </a:lnTo>
                  <a:lnTo>
                    <a:pt x="390" y="426"/>
                  </a:lnTo>
                  <a:lnTo>
                    <a:pt x="338" y="414"/>
                  </a:lnTo>
                  <a:lnTo>
                    <a:pt x="286" y="401"/>
                  </a:lnTo>
                  <a:lnTo>
                    <a:pt x="235" y="384"/>
                  </a:lnTo>
                  <a:lnTo>
                    <a:pt x="187" y="364"/>
                  </a:lnTo>
                  <a:lnTo>
                    <a:pt x="142" y="343"/>
                  </a:lnTo>
                  <a:lnTo>
                    <a:pt x="101" y="317"/>
                  </a:lnTo>
                  <a:lnTo>
                    <a:pt x="66" y="288"/>
                  </a:lnTo>
                  <a:lnTo>
                    <a:pt x="36" y="256"/>
                  </a:lnTo>
                  <a:lnTo>
                    <a:pt x="15" y="219"/>
                  </a:lnTo>
                  <a:lnTo>
                    <a:pt x="3" y="179"/>
                  </a:lnTo>
                  <a:lnTo>
                    <a:pt x="0" y="135"/>
                  </a:lnTo>
                  <a:close/>
                </a:path>
              </a:pathLst>
            </a:custGeom>
            <a:solidFill>
              <a:srgbClr val="919999"/>
            </a:solidFill>
            <a:ln w="9525">
              <a:noFill/>
              <a:round/>
              <a:headEnd/>
              <a:tailEnd/>
            </a:ln>
          </p:spPr>
          <p:txBody>
            <a:bodyPr/>
            <a:lstStyle/>
            <a:p>
              <a:pPr algn="ctr"/>
              <a:endParaRPr lang="en-US"/>
            </a:p>
          </p:txBody>
        </p:sp>
        <p:sp>
          <p:nvSpPr>
            <p:cNvPr id="36439" name="Freeform 61"/>
            <p:cNvSpPr>
              <a:spLocks/>
            </p:cNvSpPr>
            <p:nvPr/>
          </p:nvSpPr>
          <p:spPr bwMode="auto">
            <a:xfrm>
              <a:off x="3690" y="2435"/>
              <a:ext cx="116" cy="35"/>
            </a:xfrm>
            <a:custGeom>
              <a:avLst/>
              <a:gdLst>
                <a:gd name="T0" fmla="*/ 1 w 1157"/>
                <a:gd name="T1" fmla="*/ 8 h 429"/>
                <a:gd name="T2" fmla="*/ 4 w 1157"/>
                <a:gd name="T3" fmla="*/ 5 h 429"/>
                <a:gd name="T4" fmla="*/ 9 w 1157"/>
                <a:gd name="T5" fmla="*/ 3 h 429"/>
                <a:gd name="T6" fmla="*/ 16 w 1157"/>
                <a:gd name="T7" fmla="*/ 2 h 429"/>
                <a:gd name="T8" fmla="*/ 25 w 1157"/>
                <a:gd name="T9" fmla="*/ 1 h 429"/>
                <a:gd name="T10" fmla="*/ 33 w 1157"/>
                <a:gd name="T11" fmla="*/ 0 h 429"/>
                <a:gd name="T12" fmla="*/ 42 w 1157"/>
                <a:gd name="T13" fmla="*/ 0 h 429"/>
                <a:gd name="T14" fmla="*/ 50 w 1157"/>
                <a:gd name="T15" fmla="*/ 0 h 429"/>
                <a:gd name="T16" fmla="*/ 57 w 1157"/>
                <a:gd name="T17" fmla="*/ 0 h 429"/>
                <a:gd name="T18" fmla="*/ 64 w 1157"/>
                <a:gd name="T19" fmla="*/ 1 h 429"/>
                <a:gd name="T20" fmla="*/ 71 w 1157"/>
                <a:gd name="T21" fmla="*/ 2 h 429"/>
                <a:gd name="T22" fmla="*/ 78 w 1157"/>
                <a:gd name="T23" fmla="*/ 2 h 429"/>
                <a:gd name="T24" fmla="*/ 84 w 1157"/>
                <a:gd name="T25" fmla="*/ 3 h 429"/>
                <a:gd name="T26" fmla="*/ 91 w 1157"/>
                <a:gd name="T27" fmla="*/ 4 h 429"/>
                <a:gd name="T28" fmla="*/ 97 w 1157"/>
                <a:gd name="T29" fmla="*/ 6 h 429"/>
                <a:gd name="T30" fmla="*/ 103 w 1157"/>
                <a:gd name="T31" fmla="*/ 7 h 429"/>
                <a:gd name="T32" fmla="*/ 108 w 1157"/>
                <a:gd name="T33" fmla="*/ 9 h 429"/>
                <a:gd name="T34" fmla="*/ 111 w 1157"/>
                <a:gd name="T35" fmla="*/ 11 h 429"/>
                <a:gd name="T36" fmla="*/ 114 w 1157"/>
                <a:gd name="T37" fmla="*/ 14 h 429"/>
                <a:gd name="T38" fmla="*/ 116 w 1157"/>
                <a:gd name="T39" fmla="*/ 17 h 429"/>
                <a:gd name="T40" fmla="*/ 115 w 1157"/>
                <a:gd name="T41" fmla="*/ 21 h 429"/>
                <a:gd name="T42" fmla="*/ 112 w 1157"/>
                <a:gd name="T43" fmla="*/ 26 h 429"/>
                <a:gd name="T44" fmla="*/ 105 w 1157"/>
                <a:gd name="T45" fmla="*/ 29 h 429"/>
                <a:gd name="T46" fmla="*/ 98 w 1157"/>
                <a:gd name="T47" fmla="*/ 32 h 429"/>
                <a:gd name="T48" fmla="*/ 89 w 1157"/>
                <a:gd name="T49" fmla="*/ 34 h 429"/>
                <a:gd name="T50" fmla="*/ 80 w 1157"/>
                <a:gd name="T51" fmla="*/ 34 h 429"/>
                <a:gd name="T52" fmla="*/ 71 w 1157"/>
                <a:gd name="T53" fmla="*/ 35 h 429"/>
                <a:gd name="T54" fmla="*/ 63 w 1157"/>
                <a:gd name="T55" fmla="*/ 35 h 429"/>
                <a:gd name="T56" fmla="*/ 56 w 1157"/>
                <a:gd name="T57" fmla="*/ 35 h 429"/>
                <a:gd name="T58" fmla="*/ 48 w 1157"/>
                <a:gd name="T59" fmla="*/ 34 h 429"/>
                <a:gd name="T60" fmla="*/ 38 w 1157"/>
                <a:gd name="T61" fmla="*/ 33 h 429"/>
                <a:gd name="T62" fmla="*/ 28 w 1157"/>
                <a:gd name="T63" fmla="*/ 31 h 429"/>
                <a:gd name="T64" fmla="*/ 18 w 1157"/>
                <a:gd name="T65" fmla="*/ 28 h 429"/>
                <a:gd name="T66" fmla="*/ 10 w 1157"/>
                <a:gd name="T67" fmla="*/ 24 h 429"/>
                <a:gd name="T68" fmla="*/ 3 w 1157"/>
                <a:gd name="T69" fmla="*/ 19 h 429"/>
                <a:gd name="T70" fmla="*/ 0 w 1157"/>
                <a:gd name="T71" fmla="*/ 14 h 4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57"/>
                <a:gd name="T109" fmla="*/ 0 h 429"/>
                <a:gd name="T110" fmla="*/ 1157 w 1157"/>
                <a:gd name="T111" fmla="*/ 429 h 4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57" h="429">
                  <a:moveTo>
                    <a:pt x="0" y="125"/>
                  </a:moveTo>
                  <a:lnTo>
                    <a:pt x="6" y="104"/>
                  </a:lnTo>
                  <a:lnTo>
                    <a:pt x="19" y="84"/>
                  </a:lnTo>
                  <a:lnTo>
                    <a:pt x="38" y="67"/>
                  </a:lnTo>
                  <a:lnTo>
                    <a:pt x="64" y="52"/>
                  </a:lnTo>
                  <a:lnTo>
                    <a:pt x="93" y="39"/>
                  </a:lnTo>
                  <a:lnTo>
                    <a:pt x="127" y="29"/>
                  </a:lnTo>
                  <a:lnTo>
                    <a:pt x="164" y="21"/>
                  </a:lnTo>
                  <a:lnTo>
                    <a:pt x="204" y="14"/>
                  </a:lnTo>
                  <a:lnTo>
                    <a:pt x="246" y="8"/>
                  </a:lnTo>
                  <a:lnTo>
                    <a:pt x="289" y="4"/>
                  </a:lnTo>
                  <a:lnTo>
                    <a:pt x="332" y="2"/>
                  </a:lnTo>
                  <a:lnTo>
                    <a:pt x="376" y="0"/>
                  </a:lnTo>
                  <a:lnTo>
                    <a:pt x="417" y="0"/>
                  </a:lnTo>
                  <a:lnTo>
                    <a:pt x="457" y="1"/>
                  </a:lnTo>
                  <a:lnTo>
                    <a:pt x="495" y="2"/>
                  </a:lnTo>
                  <a:lnTo>
                    <a:pt x="529" y="4"/>
                  </a:lnTo>
                  <a:lnTo>
                    <a:pt x="566" y="6"/>
                  </a:lnTo>
                  <a:lnTo>
                    <a:pt x="601" y="9"/>
                  </a:lnTo>
                  <a:lnTo>
                    <a:pt x="637" y="12"/>
                  </a:lnTo>
                  <a:lnTo>
                    <a:pt x="673" y="16"/>
                  </a:lnTo>
                  <a:lnTo>
                    <a:pt x="707" y="19"/>
                  </a:lnTo>
                  <a:lnTo>
                    <a:pt x="741" y="23"/>
                  </a:lnTo>
                  <a:lnTo>
                    <a:pt x="774" y="27"/>
                  </a:lnTo>
                  <a:lnTo>
                    <a:pt x="808" y="32"/>
                  </a:lnTo>
                  <a:lnTo>
                    <a:pt x="841" y="38"/>
                  </a:lnTo>
                  <a:lnTo>
                    <a:pt x="873" y="45"/>
                  </a:lnTo>
                  <a:lnTo>
                    <a:pt x="905" y="52"/>
                  </a:lnTo>
                  <a:lnTo>
                    <a:pt x="936" y="60"/>
                  </a:lnTo>
                  <a:lnTo>
                    <a:pt x="967" y="69"/>
                  </a:lnTo>
                  <a:lnTo>
                    <a:pt x="997" y="79"/>
                  </a:lnTo>
                  <a:lnTo>
                    <a:pt x="1026" y="90"/>
                  </a:lnTo>
                  <a:lnTo>
                    <a:pt x="1055" y="103"/>
                  </a:lnTo>
                  <a:lnTo>
                    <a:pt x="1074" y="112"/>
                  </a:lnTo>
                  <a:lnTo>
                    <a:pt x="1093" y="124"/>
                  </a:lnTo>
                  <a:lnTo>
                    <a:pt x="1111" y="138"/>
                  </a:lnTo>
                  <a:lnTo>
                    <a:pt x="1126" y="153"/>
                  </a:lnTo>
                  <a:lnTo>
                    <a:pt x="1139" y="170"/>
                  </a:lnTo>
                  <a:lnTo>
                    <a:pt x="1149" y="187"/>
                  </a:lnTo>
                  <a:lnTo>
                    <a:pt x="1155" y="205"/>
                  </a:lnTo>
                  <a:lnTo>
                    <a:pt x="1157" y="224"/>
                  </a:lnTo>
                  <a:lnTo>
                    <a:pt x="1150" y="258"/>
                  </a:lnTo>
                  <a:lnTo>
                    <a:pt x="1135" y="289"/>
                  </a:lnTo>
                  <a:lnTo>
                    <a:pt x="1113" y="316"/>
                  </a:lnTo>
                  <a:lnTo>
                    <a:pt x="1085" y="339"/>
                  </a:lnTo>
                  <a:lnTo>
                    <a:pt x="1052" y="359"/>
                  </a:lnTo>
                  <a:lnTo>
                    <a:pt x="1015" y="376"/>
                  </a:lnTo>
                  <a:lnTo>
                    <a:pt x="973" y="390"/>
                  </a:lnTo>
                  <a:lnTo>
                    <a:pt x="931" y="402"/>
                  </a:lnTo>
                  <a:lnTo>
                    <a:pt x="886" y="411"/>
                  </a:lnTo>
                  <a:lnTo>
                    <a:pt x="840" y="417"/>
                  </a:lnTo>
                  <a:lnTo>
                    <a:pt x="795" y="422"/>
                  </a:lnTo>
                  <a:lnTo>
                    <a:pt x="750" y="426"/>
                  </a:lnTo>
                  <a:lnTo>
                    <a:pt x="707" y="428"/>
                  </a:lnTo>
                  <a:lnTo>
                    <a:pt x="666" y="429"/>
                  </a:lnTo>
                  <a:lnTo>
                    <a:pt x="630" y="428"/>
                  </a:lnTo>
                  <a:lnTo>
                    <a:pt x="597" y="427"/>
                  </a:lnTo>
                  <a:lnTo>
                    <a:pt x="562" y="424"/>
                  </a:lnTo>
                  <a:lnTo>
                    <a:pt x="520" y="421"/>
                  </a:lnTo>
                  <a:lnTo>
                    <a:pt x="475" y="415"/>
                  </a:lnTo>
                  <a:lnTo>
                    <a:pt x="428" y="409"/>
                  </a:lnTo>
                  <a:lnTo>
                    <a:pt x="378" y="400"/>
                  </a:lnTo>
                  <a:lnTo>
                    <a:pt x="327" y="388"/>
                  </a:lnTo>
                  <a:lnTo>
                    <a:pt x="276" y="375"/>
                  </a:lnTo>
                  <a:lnTo>
                    <a:pt x="227" y="358"/>
                  </a:lnTo>
                  <a:lnTo>
                    <a:pt x="180" y="340"/>
                  </a:lnTo>
                  <a:lnTo>
                    <a:pt x="136" y="319"/>
                  </a:lnTo>
                  <a:lnTo>
                    <a:pt x="96" y="295"/>
                  </a:lnTo>
                  <a:lnTo>
                    <a:pt x="63" y="267"/>
                  </a:lnTo>
                  <a:lnTo>
                    <a:pt x="34" y="237"/>
                  </a:lnTo>
                  <a:lnTo>
                    <a:pt x="14" y="203"/>
                  </a:lnTo>
                  <a:lnTo>
                    <a:pt x="2" y="166"/>
                  </a:lnTo>
                  <a:lnTo>
                    <a:pt x="0" y="125"/>
                  </a:lnTo>
                  <a:close/>
                </a:path>
              </a:pathLst>
            </a:custGeom>
            <a:solidFill>
              <a:srgbClr val="99A1A1"/>
            </a:solidFill>
            <a:ln w="9525">
              <a:noFill/>
              <a:round/>
              <a:headEnd/>
              <a:tailEnd/>
            </a:ln>
          </p:spPr>
          <p:txBody>
            <a:bodyPr/>
            <a:lstStyle/>
            <a:p>
              <a:pPr algn="ctr"/>
              <a:endParaRPr lang="en-US"/>
            </a:p>
          </p:txBody>
        </p:sp>
        <p:sp>
          <p:nvSpPr>
            <p:cNvPr id="36440" name="Freeform 62"/>
            <p:cNvSpPr>
              <a:spLocks/>
            </p:cNvSpPr>
            <p:nvPr/>
          </p:nvSpPr>
          <p:spPr bwMode="auto">
            <a:xfrm>
              <a:off x="3691" y="2435"/>
              <a:ext cx="113" cy="34"/>
            </a:xfrm>
            <a:custGeom>
              <a:avLst/>
              <a:gdLst>
                <a:gd name="T0" fmla="*/ 1 w 1123"/>
                <a:gd name="T1" fmla="*/ 8 h 405"/>
                <a:gd name="T2" fmla="*/ 4 w 1123"/>
                <a:gd name="T3" fmla="*/ 5 h 405"/>
                <a:gd name="T4" fmla="*/ 9 w 1123"/>
                <a:gd name="T5" fmla="*/ 3 h 405"/>
                <a:gd name="T6" fmla="*/ 16 w 1123"/>
                <a:gd name="T7" fmla="*/ 2 h 405"/>
                <a:gd name="T8" fmla="*/ 24 w 1123"/>
                <a:gd name="T9" fmla="*/ 1 h 405"/>
                <a:gd name="T10" fmla="*/ 33 w 1123"/>
                <a:gd name="T11" fmla="*/ 0 h 405"/>
                <a:gd name="T12" fmla="*/ 41 w 1123"/>
                <a:gd name="T13" fmla="*/ 0 h 405"/>
                <a:gd name="T14" fmla="*/ 48 w 1123"/>
                <a:gd name="T15" fmla="*/ 0 h 405"/>
                <a:gd name="T16" fmla="*/ 55 w 1123"/>
                <a:gd name="T17" fmla="*/ 0 h 405"/>
                <a:gd name="T18" fmla="*/ 62 w 1123"/>
                <a:gd name="T19" fmla="*/ 1 h 405"/>
                <a:gd name="T20" fmla="*/ 69 w 1123"/>
                <a:gd name="T21" fmla="*/ 2 h 405"/>
                <a:gd name="T22" fmla="*/ 75 w 1123"/>
                <a:gd name="T23" fmla="*/ 2 h 405"/>
                <a:gd name="T24" fmla="*/ 82 w 1123"/>
                <a:gd name="T25" fmla="*/ 3 h 405"/>
                <a:gd name="T26" fmla="*/ 88 w 1123"/>
                <a:gd name="T27" fmla="*/ 4 h 405"/>
                <a:gd name="T28" fmla="*/ 94 w 1123"/>
                <a:gd name="T29" fmla="*/ 6 h 405"/>
                <a:gd name="T30" fmla="*/ 100 w 1123"/>
                <a:gd name="T31" fmla="*/ 7 h 405"/>
                <a:gd name="T32" fmla="*/ 105 w 1123"/>
                <a:gd name="T33" fmla="*/ 9 h 405"/>
                <a:gd name="T34" fmla="*/ 108 w 1123"/>
                <a:gd name="T35" fmla="*/ 11 h 405"/>
                <a:gd name="T36" fmla="*/ 111 w 1123"/>
                <a:gd name="T37" fmla="*/ 14 h 405"/>
                <a:gd name="T38" fmla="*/ 113 w 1123"/>
                <a:gd name="T39" fmla="*/ 16 h 405"/>
                <a:gd name="T40" fmla="*/ 112 w 1123"/>
                <a:gd name="T41" fmla="*/ 20 h 405"/>
                <a:gd name="T42" fmla="*/ 109 w 1123"/>
                <a:gd name="T43" fmla="*/ 25 h 405"/>
                <a:gd name="T44" fmla="*/ 103 w 1123"/>
                <a:gd name="T45" fmla="*/ 28 h 405"/>
                <a:gd name="T46" fmla="*/ 95 w 1123"/>
                <a:gd name="T47" fmla="*/ 30 h 405"/>
                <a:gd name="T48" fmla="*/ 87 w 1123"/>
                <a:gd name="T49" fmla="*/ 32 h 405"/>
                <a:gd name="T50" fmla="*/ 78 w 1123"/>
                <a:gd name="T51" fmla="*/ 33 h 405"/>
                <a:gd name="T52" fmla="*/ 69 w 1123"/>
                <a:gd name="T53" fmla="*/ 34 h 405"/>
                <a:gd name="T54" fmla="*/ 61 w 1123"/>
                <a:gd name="T55" fmla="*/ 34 h 405"/>
                <a:gd name="T56" fmla="*/ 55 w 1123"/>
                <a:gd name="T57" fmla="*/ 34 h 405"/>
                <a:gd name="T58" fmla="*/ 46 w 1123"/>
                <a:gd name="T59" fmla="*/ 33 h 405"/>
                <a:gd name="T60" fmla="*/ 36 w 1123"/>
                <a:gd name="T61" fmla="*/ 31 h 405"/>
                <a:gd name="T62" fmla="*/ 26 w 1123"/>
                <a:gd name="T63" fmla="*/ 29 h 405"/>
                <a:gd name="T64" fmla="*/ 17 w 1123"/>
                <a:gd name="T65" fmla="*/ 26 h 405"/>
                <a:gd name="T66" fmla="*/ 9 w 1123"/>
                <a:gd name="T67" fmla="*/ 23 h 405"/>
                <a:gd name="T68" fmla="*/ 3 w 1123"/>
                <a:gd name="T69" fmla="*/ 18 h 405"/>
                <a:gd name="T70" fmla="*/ 0 w 1123"/>
                <a:gd name="T71" fmla="*/ 13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23"/>
                <a:gd name="T109" fmla="*/ 0 h 405"/>
                <a:gd name="T110" fmla="*/ 1123 w 1123"/>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23" h="405">
                  <a:moveTo>
                    <a:pt x="0" y="114"/>
                  </a:moveTo>
                  <a:lnTo>
                    <a:pt x="6" y="94"/>
                  </a:lnTo>
                  <a:lnTo>
                    <a:pt x="19" y="77"/>
                  </a:lnTo>
                  <a:lnTo>
                    <a:pt x="39" y="62"/>
                  </a:lnTo>
                  <a:lnTo>
                    <a:pt x="63" y="49"/>
                  </a:lnTo>
                  <a:lnTo>
                    <a:pt x="92" y="37"/>
                  </a:lnTo>
                  <a:lnTo>
                    <a:pt x="125" y="27"/>
                  </a:lnTo>
                  <a:lnTo>
                    <a:pt x="162" y="20"/>
                  </a:lnTo>
                  <a:lnTo>
                    <a:pt x="200" y="14"/>
                  </a:lnTo>
                  <a:lnTo>
                    <a:pt x="241" y="8"/>
                  </a:lnTo>
                  <a:lnTo>
                    <a:pt x="283" y="4"/>
                  </a:lnTo>
                  <a:lnTo>
                    <a:pt x="324" y="2"/>
                  </a:lnTo>
                  <a:lnTo>
                    <a:pt x="366" y="0"/>
                  </a:lnTo>
                  <a:lnTo>
                    <a:pt x="405" y="0"/>
                  </a:lnTo>
                  <a:lnTo>
                    <a:pt x="444" y="0"/>
                  </a:lnTo>
                  <a:lnTo>
                    <a:pt x="480" y="1"/>
                  </a:lnTo>
                  <a:lnTo>
                    <a:pt x="512" y="3"/>
                  </a:lnTo>
                  <a:lnTo>
                    <a:pt x="547" y="5"/>
                  </a:lnTo>
                  <a:lnTo>
                    <a:pt x="581" y="8"/>
                  </a:lnTo>
                  <a:lnTo>
                    <a:pt x="616" y="11"/>
                  </a:lnTo>
                  <a:lnTo>
                    <a:pt x="649" y="15"/>
                  </a:lnTo>
                  <a:lnTo>
                    <a:pt x="684" y="18"/>
                  </a:lnTo>
                  <a:lnTo>
                    <a:pt x="718" y="22"/>
                  </a:lnTo>
                  <a:lnTo>
                    <a:pt x="750" y="26"/>
                  </a:lnTo>
                  <a:lnTo>
                    <a:pt x="783" y="31"/>
                  </a:lnTo>
                  <a:lnTo>
                    <a:pt x="815" y="36"/>
                  </a:lnTo>
                  <a:lnTo>
                    <a:pt x="847" y="43"/>
                  </a:lnTo>
                  <a:lnTo>
                    <a:pt x="878" y="50"/>
                  </a:lnTo>
                  <a:lnTo>
                    <a:pt x="909" y="57"/>
                  </a:lnTo>
                  <a:lnTo>
                    <a:pt x="939" y="66"/>
                  </a:lnTo>
                  <a:lnTo>
                    <a:pt x="968" y="76"/>
                  </a:lnTo>
                  <a:lnTo>
                    <a:pt x="996" y="86"/>
                  </a:lnTo>
                  <a:lnTo>
                    <a:pt x="1023" y="97"/>
                  </a:lnTo>
                  <a:lnTo>
                    <a:pt x="1042" y="106"/>
                  </a:lnTo>
                  <a:lnTo>
                    <a:pt x="1060" y="117"/>
                  </a:lnTo>
                  <a:lnTo>
                    <a:pt x="1077" y="131"/>
                  </a:lnTo>
                  <a:lnTo>
                    <a:pt x="1093" y="145"/>
                  </a:lnTo>
                  <a:lnTo>
                    <a:pt x="1106" y="161"/>
                  </a:lnTo>
                  <a:lnTo>
                    <a:pt x="1115" y="177"/>
                  </a:lnTo>
                  <a:lnTo>
                    <a:pt x="1121" y="195"/>
                  </a:lnTo>
                  <a:lnTo>
                    <a:pt x="1123" y="211"/>
                  </a:lnTo>
                  <a:lnTo>
                    <a:pt x="1116" y="242"/>
                  </a:lnTo>
                  <a:lnTo>
                    <a:pt x="1102" y="270"/>
                  </a:lnTo>
                  <a:lnTo>
                    <a:pt x="1080" y="294"/>
                  </a:lnTo>
                  <a:lnTo>
                    <a:pt x="1054" y="316"/>
                  </a:lnTo>
                  <a:lnTo>
                    <a:pt x="1022" y="334"/>
                  </a:lnTo>
                  <a:lnTo>
                    <a:pt x="986" y="350"/>
                  </a:lnTo>
                  <a:lnTo>
                    <a:pt x="947" y="363"/>
                  </a:lnTo>
                  <a:lnTo>
                    <a:pt x="905" y="375"/>
                  </a:lnTo>
                  <a:lnTo>
                    <a:pt x="861" y="384"/>
                  </a:lnTo>
                  <a:lnTo>
                    <a:pt x="817" y="391"/>
                  </a:lnTo>
                  <a:lnTo>
                    <a:pt x="772" y="397"/>
                  </a:lnTo>
                  <a:lnTo>
                    <a:pt x="728" y="401"/>
                  </a:lnTo>
                  <a:lnTo>
                    <a:pt x="687" y="403"/>
                  </a:lnTo>
                  <a:lnTo>
                    <a:pt x="646" y="404"/>
                  </a:lnTo>
                  <a:lnTo>
                    <a:pt x="610" y="405"/>
                  </a:lnTo>
                  <a:lnTo>
                    <a:pt x="577" y="404"/>
                  </a:lnTo>
                  <a:lnTo>
                    <a:pt x="542" y="401"/>
                  </a:lnTo>
                  <a:lnTo>
                    <a:pt x="501" y="397"/>
                  </a:lnTo>
                  <a:lnTo>
                    <a:pt x="456" y="391"/>
                  </a:lnTo>
                  <a:lnTo>
                    <a:pt x="410" y="383"/>
                  </a:lnTo>
                  <a:lnTo>
                    <a:pt x="361" y="374"/>
                  </a:lnTo>
                  <a:lnTo>
                    <a:pt x="312" y="362"/>
                  </a:lnTo>
                  <a:lnTo>
                    <a:pt x="263" y="349"/>
                  </a:lnTo>
                  <a:lnTo>
                    <a:pt x="215" y="333"/>
                  </a:lnTo>
                  <a:lnTo>
                    <a:pt x="170" y="315"/>
                  </a:lnTo>
                  <a:lnTo>
                    <a:pt x="127" y="294"/>
                  </a:lnTo>
                  <a:lnTo>
                    <a:pt x="89" y="271"/>
                  </a:lnTo>
                  <a:lnTo>
                    <a:pt x="57" y="245"/>
                  </a:lnTo>
                  <a:lnTo>
                    <a:pt x="30" y="217"/>
                  </a:lnTo>
                  <a:lnTo>
                    <a:pt x="12" y="185"/>
                  </a:lnTo>
                  <a:lnTo>
                    <a:pt x="1" y="151"/>
                  </a:lnTo>
                  <a:lnTo>
                    <a:pt x="0" y="114"/>
                  </a:lnTo>
                  <a:close/>
                </a:path>
              </a:pathLst>
            </a:custGeom>
            <a:solidFill>
              <a:srgbClr val="9BA3A3"/>
            </a:solidFill>
            <a:ln w="9525">
              <a:noFill/>
              <a:round/>
              <a:headEnd/>
              <a:tailEnd/>
            </a:ln>
          </p:spPr>
          <p:txBody>
            <a:bodyPr/>
            <a:lstStyle/>
            <a:p>
              <a:pPr algn="ctr"/>
              <a:endParaRPr lang="en-US"/>
            </a:p>
          </p:txBody>
        </p:sp>
        <p:sp>
          <p:nvSpPr>
            <p:cNvPr id="36441" name="Freeform 63"/>
            <p:cNvSpPr>
              <a:spLocks/>
            </p:cNvSpPr>
            <p:nvPr/>
          </p:nvSpPr>
          <p:spPr bwMode="auto">
            <a:xfrm>
              <a:off x="3693" y="2435"/>
              <a:ext cx="109" cy="31"/>
            </a:xfrm>
            <a:custGeom>
              <a:avLst/>
              <a:gdLst>
                <a:gd name="T0" fmla="*/ 1 w 1090"/>
                <a:gd name="T1" fmla="*/ 7 h 376"/>
                <a:gd name="T2" fmla="*/ 4 w 1090"/>
                <a:gd name="T3" fmla="*/ 5 h 376"/>
                <a:gd name="T4" fmla="*/ 9 w 1090"/>
                <a:gd name="T5" fmla="*/ 3 h 376"/>
                <a:gd name="T6" fmla="*/ 16 w 1090"/>
                <a:gd name="T7" fmla="*/ 1 h 376"/>
                <a:gd name="T8" fmla="*/ 24 w 1090"/>
                <a:gd name="T9" fmla="*/ 1 h 376"/>
                <a:gd name="T10" fmla="*/ 32 w 1090"/>
                <a:gd name="T11" fmla="*/ 0 h 376"/>
                <a:gd name="T12" fmla="*/ 40 w 1090"/>
                <a:gd name="T13" fmla="*/ 0 h 376"/>
                <a:gd name="T14" fmla="*/ 47 w 1090"/>
                <a:gd name="T15" fmla="*/ 0 h 376"/>
                <a:gd name="T16" fmla="*/ 53 w 1090"/>
                <a:gd name="T17" fmla="*/ 0 h 376"/>
                <a:gd name="T18" fmla="*/ 60 w 1090"/>
                <a:gd name="T19" fmla="*/ 1 h 376"/>
                <a:gd name="T20" fmla="*/ 66 w 1090"/>
                <a:gd name="T21" fmla="*/ 1 h 376"/>
                <a:gd name="T22" fmla="*/ 73 w 1090"/>
                <a:gd name="T23" fmla="*/ 2 h 376"/>
                <a:gd name="T24" fmla="*/ 79 w 1090"/>
                <a:gd name="T25" fmla="*/ 3 h 376"/>
                <a:gd name="T26" fmla="*/ 85 w 1090"/>
                <a:gd name="T27" fmla="*/ 4 h 376"/>
                <a:gd name="T28" fmla="*/ 91 w 1090"/>
                <a:gd name="T29" fmla="*/ 5 h 376"/>
                <a:gd name="T30" fmla="*/ 97 w 1090"/>
                <a:gd name="T31" fmla="*/ 7 h 376"/>
                <a:gd name="T32" fmla="*/ 101 w 1090"/>
                <a:gd name="T33" fmla="*/ 8 h 376"/>
                <a:gd name="T34" fmla="*/ 105 w 1090"/>
                <a:gd name="T35" fmla="*/ 10 h 376"/>
                <a:gd name="T36" fmla="*/ 107 w 1090"/>
                <a:gd name="T37" fmla="*/ 12 h 376"/>
                <a:gd name="T38" fmla="*/ 109 w 1090"/>
                <a:gd name="T39" fmla="*/ 15 h 376"/>
                <a:gd name="T40" fmla="*/ 108 w 1090"/>
                <a:gd name="T41" fmla="*/ 18 h 376"/>
                <a:gd name="T42" fmla="*/ 105 w 1090"/>
                <a:gd name="T43" fmla="*/ 22 h 376"/>
                <a:gd name="T44" fmla="*/ 99 w 1090"/>
                <a:gd name="T45" fmla="*/ 25 h 376"/>
                <a:gd name="T46" fmla="*/ 92 w 1090"/>
                <a:gd name="T47" fmla="*/ 28 h 376"/>
                <a:gd name="T48" fmla="*/ 84 w 1090"/>
                <a:gd name="T49" fmla="*/ 29 h 376"/>
                <a:gd name="T50" fmla="*/ 75 w 1090"/>
                <a:gd name="T51" fmla="*/ 30 h 376"/>
                <a:gd name="T52" fmla="*/ 67 w 1090"/>
                <a:gd name="T53" fmla="*/ 31 h 376"/>
                <a:gd name="T54" fmla="*/ 59 w 1090"/>
                <a:gd name="T55" fmla="*/ 31 h 376"/>
                <a:gd name="T56" fmla="*/ 52 w 1090"/>
                <a:gd name="T57" fmla="*/ 31 h 376"/>
                <a:gd name="T58" fmla="*/ 44 w 1090"/>
                <a:gd name="T59" fmla="*/ 30 h 376"/>
                <a:gd name="T60" fmla="*/ 35 w 1090"/>
                <a:gd name="T61" fmla="*/ 29 h 376"/>
                <a:gd name="T62" fmla="*/ 25 w 1090"/>
                <a:gd name="T63" fmla="*/ 27 h 376"/>
                <a:gd name="T64" fmla="*/ 16 w 1090"/>
                <a:gd name="T65" fmla="*/ 24 h 376"/>
                <a:gd name="T66" fmla="*/ 8 w 1090"/>
                <a:gd name="T67" fmla="*/ 21 h 376"/>
                <a:gd name="T68" fmla="*/ 3 w 1090"/>
                <a:gd name="T69" fmla="*/ 16 h 376"/>
                <a:gd name="T70" fmla="*/ 0 w 1090"/>
                <a:gd name="T71" fmla="*/ 11 h 3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0"/>
                <a:gd name="T109" fmla="*/ 0 h 376"/>
                <a:gd name="T110" fmla="*/ 1090 w 1090"/>
                <a:gd name="T111" fmla="*/ 376 h 3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0" h="376">
                  <a:moveTo>
                    <a:pt x="0" y="105"/>
                  </a:moveTo>
                  <a:lnTo>
                    <a:pt x="7" y="86"/>
                  </a:lnTo>
                  <a:lnTo>
                    <a:pt x="21" y="71"/>
                  </a:lnTo>
                  <a:lnTo>
                    <a:pt x="39" y="56"/>
                  </a:lnTo>
                  <a:lnTo>
                    <a:pt x="63" y="44"/>
                  </a:lnTo>
                  <a:lnTo>
                    <a:pt x="92" y="33"/>
                  </a:lnTo>
                  <a:lnTo>
                    <a:pt x="124" y="25"/>
                  </a:lnTo>
                  <a:lnTo>
                    <a:pt x="160" y="18"/>
                  </a:lnTo>
                  <a:lnTo>
                    <a:pt x="197" y="12"/>
                  </a:lnTo>
                  <a:lnTo>
                    <a:pt x="237" y="7"/>
                  </a:lnTo>
                  <a:lnTo>
                    <a:pt x="277" y="4"/>
                  </a:lnTo>
                  <a:lnTo>
                    <a:pt x="317" y="2"/>
                  </a:lnTo>
                  <a:lnTo>
                    <a:pt x="357" y="0"/>
                  </a:lnTo>
                  <a:lnTo>
                    <a:pt x="396" y="0"/>
                  </a:lnTo>
                  <a:lnTo>
                    <a:pt x="433" y="1"/>
                  </a:lnTo>
                  <a:lnTo>
                    <a:pt x="467" y="2"/>
                  </a:lnTo>
                  <a:lnTo>
                    <a:pt x="498" y="3"/>
                  </a:lnTo>
                  <a:lnTo>
                    <a:pt x="531" y="5"/>
                  </a:lnTo>
                  <a:lnTo>
                    <a:pt x="564" y="7"/>
                  </a:lnTo>
                  <a:lnTo>
                    <a:pt x="598" y="11"/>
                  </a:lnTo>
                  <a:lnTo>
                    <a:pt x="630" y="13"/>
                  </a:lnTo>
                  <a:lnTo>
                    <a:pt x="664" y="16"/>
                  </a:lnTo>
                  <a:lnTo>
                    <a:pt x="696" y="20"/>
                  </a:lnTo>
                  <a:lnTo>
                    <a:pt x="728" y="24"/>
                  </a:lnTo>
                  <a:lnTo>
                    <a:pt x="760" y="28"/>
                  </a:lnTo>
                  <a:lnTo>
                    <a:pt x="792" y="33"/>
                  </a:lnTo>
                  <a:lnTo>
                    <a:pt x="823" y="40"/>
                  </a:lnTo>
                  <a:lnTo>
                    <a:pt x="854" y="46"/>
                  </a:lnTo>
                  <a:lnTo>
                    <a:pt x="884" y="53"/>
                  </a:lnTo>
                  <a:lnTo>
                    <a:pt x="913" y="61"/>
                  </a:lnTo>
                  <a:lnTo>
                    <a:pt x="941" y="70"/>
                  </a:lnTo>
                  <a:lnTo>
                    <a:pt x="968" y="80"/>
                  </a:lnTo>
                  <a:lnTo>
                    <a:pt x="994" y="90"/>
                  </a:lnTo>
                  <a:lnTo>
                    <a:pt x="1011" y="99"/>
                  </a:lnTo>
                  <a:lnTo>
                    <a:pt x="1029" y="109"/>
                  </a:lnTo>
                  <a:lnTo>
                    <a:pt x="1045" y="121"/>
                  </a:lnTo>
                  <a:lnTo>
                    <a:pt x="1060" y="135"/>
                  </a:lnTo>
                  <a:lnTo>
                    <a:pt x="1072" y="149"/>
                  </a:lnTo>
                  <a:lnTo>
                    <a:pt x="1083" y="164"/>
                  </a:lnTo>
                  <a:lnTo>
                    <a:pt x="1088" y="179"/>
                  </a:lnTo>
                  <a:lnTo>
                    <a:pt x="1090" y="194"/>
                  </a:lnTo>
                  <a:lnTo>
                    <a:pt x="1083" y="222"/>
                  </a:lnTo>
                  <a:lnTo>
                    <a:pt x="1069" y="248"/>
                  </a:lnTo>
                  <a:lnTo>
                    <a:pt x="1049" y="270"/>
                  </a:lnTo>
                  <a:lnTo>
                    <a:pt x="1024" y="290"/>
                  </a:lnTo>
                  <a:lnTo>
                    <a:pt x="993" y="308"/>
                  </a:lnTo>
                  <a:lnTo>
                    <a:pt x="959" y="322"/>
                  </a:lnTo>
                  <a:lnTo>
                    <a:pt x="921" y="336"/>
                  </a:lnTo>
                  <a:lnTo>
                    <a:pt x="880" y="346"/>
                  </a:lnTo>
                  <a:lnTo>
                    <a:pt x="839" y="355"/>
                  </a:lnTo>
                  <a:lnTo>
                    <a:pt x="795" y="362"/>
                  </a:lnTo>
                  <a:lnTo>
                    <a:pt x="752" y="368"/>
                  </a:lnTo>
                  <a:lnTo>
                    <a:pt x="709" y="372"/>
                  </a:lnTo>
                  <a:lnTo>
                    <a:pt x="668" y="375"/>
                  </a:lnTo>
                  <a:lnTo>
                    <a:pt x="628" y="376"/>
                  </a:lnTo>
                  <a:lnTo>
                    <a:pt x="592" y="376"/>
                  </a:lnTo>
                  <a:lnTo>
                    <a:pt x="558" y="375"/>
                  </a:lnTo>
                  <a:lnTo>
                    <a:pt x="523" y="373"/>
                  </a:lnTo>
                  <a:lnTo>
                    <a:pt x="482" y="370"/>
                  </a:lnTo>
                  <a:lnTo>
                    <a:pt x="439" y="365"/>
                  </a:lnTo>
                  <a:lnTo>
                    <a:pt x="393" y="357"/>
                  </a:lnTo>
                  <a:lnTo>
                    <a:pt x="346" y="348"/>
                  </a:lnTo>
                  <a:lnTo>
                    <a:pt x="298" y="337"/>
                  </a:lnTo>
                  <a:lnTo>
                    <a:pt x="250" y="324"/>
                  </a:lnTo>
                  <a:lnTo>
                    <a:pt x="203" y="309"/>
                  </a:lnTo>
                  <a:lnTo>
                    <a:pt x="160" y="291"/>
                  </a:lnTo>
                  <a:lnTo>
                    <a:pt x="119" y="271"/>
                  </a:lnTo>
                  <a:lnTo>
                    <a:pt x="84" y="250"/>
                  </a:lnTo>
                  <a:lnTo>
                    <a:pt x="52" y="226"/>
                  </a:lnTo>
                  <a:lnTo>
                    <a:pt x="28" y="199"/>
                  </a:lnTo>
                  <a:lnTo>
                    <a:pt x="10" y="170"/>
                  </a:lnTo>
                  <a:lnTo>
                    <a:pt x="0" y="139"/>
                  </a:lnTo>
                  <a:lnTo>
                    <a:pt x="0" y="105"/>
                  </a:lnTo>
                  <a:close/>
                </a:path>
              </a:pathLst>
            </a:custGeom>
            <a:solidFill>
              <a:srgbClr val="9EA6A6"/>
            </a:solidFill>
            <a:ln w="9525">
              <a:noFill/>
              <a:round/>
              <a:headEnd/>
              <a:tailEnd/>
            </a:ln>
          </p:spPr>
          <p:txBody>
            <a:bodyPr/>
            <a:lstStyle/>
            <a:p>
              <a:pPr algn="ctr"/>
              <a:endParaRPr lang="en-US"/>
            </a:p>
          </p:txBody>
        </p:sp>
        <p:sp>
          <p:nvSpPr>
            <p:cNvPr id="36442" name="Freeform 64"/>
            <p:cNvSpPr>
              <a:spLocks/>
            </p:cNvSpPr>
            <p:nvPr/>
          </p:nvSpPr>
          <p:spPr bwMode="auto">
            <a:xfrm>
              <a:off x="3694" y="2435"/>
              <a:ext cx="105" cy="29"/>
            </a:xfrm>
            <a:custGeom>
              <a:avLst/>
              <a:gdLst>
                <a:gd name="T0" fmla="*/ 1 w 1054"/>
                <a:gd name="T1" fmla="*/ 6 h 350"/>
                <a:gd name="T2" fmla="*/ 4 w 1054"/>
                <a:gd name="T3" fmla="*/ 4 h 350"/>
                <a:gd name="T4" fmla="*/ 9 w 1054"/>
                <a:gd name="T5" fmla="*/ 3 h 350"/>
                <a:gd name="T6" fmla="*/ 16 w 1054"/>
                <a:gd name="T7" fmla="*/ 1 h 350"/>
                <a:gd name="T8" fmla="*/ 23 w 1054"/>
                <a:gd name="T9" fmla="*/ 1 h 350"/>
                <a:gd name="T10" fmla="*/ 31 w 1054"/>
                <a:gd name="T11" fmla="*/ 0 h 350"/>
                <a:gd name="T12" fmla="*/ 38 w 1054"/>
                <a:gd name="T13" fmla="*/ 0 h 350"/>
                <a:gd name="T14" fmla="*/ 45 w 1054"/>
                <a:gd name="T15" fmla="*/ 0 h 350"/>
                <a:gd name="T16" fmla="*/ 51 w 1054"/>
                <a:gd name="T17" fmla="*/ 0 h 350"/>
                <a:gd name="T18" fmla="*/ 58 w 1054"/>
                <a:gd name="T19" fmla="*/ 1 h 350"/>
                <a:gd name="T20" fmla="*/ 64 w 1054"/>
                <a:gd name="T21" fmla="*/ 1 h 350"/>
                <a:gd name="T22" fmla="*/ 70 w 1054"/>
                <a:gd name="T23" fmla="*/ 2 h 350"/>
                <a:gd name="T24" fmla="*/ 77 w 1054"/>
                <a:gd name="T25" fmla="*/ 3 h 350"/>
                <a:gd name="T26" fmla="*/ 83 w 1054"/>
                <a:gd name="T27" fmla="*/ 4 h 350"/>
                <a:gd name="T28" fmla="*/ 88 w 1054"/>
                <a:gd name="T29" fmla="*/ 5 h 350"/>
                <a:gd name="T30" fmla="*/ 94 w 1054"/>
                <a:gd name="T31" fmla="*/ 6 h 350"/>
                <a:gd name="T32" fmla="*/ 98 w 1054"/>
                <a:gd name="T33" fmla="*/ 8 h 350"/>
                <a:gd name="T34" fmla="*/ 101 w 1054"/>
                <a:gd name="T35" fmla="*/ 9 h 350"/>
                <a:gd name="T36" fmla="*/ 104 w 1054"/>
                <a:gd name="T37" fmla="*/ 12 h 350"/>
                <a:gd name="T38" fmla="*/ 105 w 1054"/>
                <a:gd name="T39" fmla="*/ 14 h 350"/>
                <a:gd name="T40" fmla="*/ 105 w 1054"/>
                <a:gd name="T41" fmla="*/ 17 h 350"/>
                <a:gd name="T42" fmla="*/ 101 w 1054"/>
                <a:gd name="T43" fmla="*/ 21 h 350"/>
                <a:gd name="T44" fmla="*/ 96 w 1054"/>
                <a:gd name="T45" fmla="*/ 23 h 350"/>
                <a:gd name="T46" fmla="*/ 89 w 1054"/>
                <a:gd name="T47" fmla="*/ 26 h 350"/>
                <a:gd name="T48" fmla="*/ 81 w 1054"/>
                <a:gd name="T49" fmla="*/ 27 h 350"/>
                <a:gd name="T50" fmla="*/ 73 w 1054"/>
                <a:gd name="T51" fmla="*/ 28 h 350"/>
                <a:gd name="T52" fmla="*/ 65 w 1054"/>
                <a:gd name="T53" fmla="*/ 29 h 350"/>
                <a:gd name="T54" fmla="*/ 57 w 1054"/>
                <a:gd name="T55" fmla="*/ 29 h 350"/>
                <a:gd name="T56" fmla="*/ 51 w 1054"/>
                <a:gd name="T57" fmla="*/ 29 h 350"/>
                <a:gd name="T58" fmla="*/ 42 w 1054"/>
                <a:gd name="T59" fmla="*/ 28 h 350"/>
                <a:gd name="T60" fmla="*/ 33 w 1054"/>
                <a:gd name="T61" fmla="*/ 27 h 350"/>
                <a:gd name="T62" fmla="*/ 24 w 1054"/>
                <a:gd name="T63" fmla="*/ 25 h 350"/>
                <a:gd name="T64" fmla="*/ 15 w 1054"/>
                <a:gd name="T65" fmla="*/ 22 h 350"/>
                <a:gd name="T66" fmla="*/ 8 w 1054"/>
                <a:gd name="T67" fmla="*/ 19 h 350"/>
                <a:gd name="T68" fmla="*/ 3 w 1054"/>
                <a:gd name="T69" fmla="*/ 15 h 350"/>
                <a:gd name="T70" fmla="*/ 0 w 1054"/>
                <a:gd name="T71" fmla="*/ 10 h 3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4"/>
                <a:gd name="T109" fmla="*/ 0 h 350"/>
                <a:gd name="T110" fmla="*/ 1054 w 1054"/>
                <a:gd name="T111" fmla="*/ 350 h 3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4" h="350">
                  <a:moveTo>
                    <a:pt x="1" y="94"/>
                  </a:moveTo>
                  <a:lnTo>
                    <a:pt x="9" y="78"/>
                  </a:lnTo>
                  <a:lnTo>
                    <a:pt x="22" y="63"/>
                  </a:lnTo>
                  <a:lnTo>
                    <a:pt x="40" y="51"/>
                  </a:lnTo>
                  <a:lnTo>
                    <a:pt x="64" y="41"/>
                  </a:lnTo>
                  <a:lnTo>
                    <a:pt x="92" y="31"/>
                  </a:lnTo>
                  <a:lnTo>
                    <a:pt x="123" y="23"/>
                  </a:lnTo>
                  <a:lnTo>
                    <a:pt x="158" y="17"/>
                  </a:lnTo>
                  <a:lnTo>
                    <a:pt x="195" y="11"/>
                  </a:lnTo>
                  <a:lnTo>
                    <a:pt x="232" y="7"/>
                  </a:lnTo>
                  <a:lnTo>
                    <a:pt x="272" y="4"/>
                  </a:lnTo>
                  <a:lnTo>
                    <a:pt x="310" y="2"/>
                  </a:lnTo>
                  <a:lnTo>
                    <a:pt x="348" y="0"/>
                  </a:lnTo>
                  <a:lnTo>
                    <a:pt x="386" y="0"/>
                  </a:lnTo>
                  <a:lnTo>
                    <a:pt x="420" y="0"/>
                  </a:lnTo>
                  <a:lnTo>
                    <a:pt x="453" y="1"/>
                  </a:lnTo>
                  <a:lnTo>
                    <a:pt x="482" y="2"/>
                  </a:lnTo>
                  <a:lnTo>
                    <a:pt x="514" y="4"/>
                  </a:lnTo>
                  <a:lnTo>
                    <a:pt x="545" y="6"/>
                  </a:lnTo>
                  <a:lnTo>
                    <a:pt x="578" y="10"/>
                  </a:lnTo>
                  <a:lnTo>
                    <a:pt x="609" y="12"/>
                  </a:lnTo>
                  <a:lnTo>
                    <a:pt x="642" y="15"/>
                  </a:lnTo>
                  <a:lnTo>
                    <a:pt x="674" y="19"/>
                  </a:lnTo>
                  <a:lnTo>
                    <a:pt x="705" y="22"/>
                  </a:lnTo>
                  <a:lnTo>
                    <a:pt x="737" y="27"/>
                  </a:lnTo>
                  <a:lnTo>
                    <a:pt x="768" y="32"/>
                  </a:lnTo>
                  <a:lnTo>
                    <a:pt x="799" y="37"/>
                  </a:lnTo>
                  <a:lnTo>
                    <a:pt x="829" y="44"/>
                  </a:lnTo>
                  <a:lnTo>
                    <a:pt x="858" y="50"/>
                  </a:lnTo>
                  <a:lnTo>
                    <a:pt x="887" y="57"/>
                  </a:lnTo>
                  <a:lnTo>
                    <a:pt x="914" y="65"/>
                  </a:lnTo>
                  <a:lnTo>
                    <a:pt x="941" y="75"/>
                  </a:lnTo>
                  <a:lnTo>
                    <a:pt x="965" y="84"/>
                  </a:lnTo>
                  <a:lnTo>
                    <a:pt x="981" y="92"/>
                  </a:lnTo>
                  <a:lnTo>
                    <a:pt x="998" y="102"/>
                  </a:lnTo>
                  <a:lnTo>
                    <a:pt x="1014" y="113"/>
                  </a:lnTo>
                  <a:lnTo>
                    <a:pt x="1028" y="125"/>
                  </a:lnTo>
                  <a:lnTo>
                    <a:pt x="1040" y="139"/>
                  </a:lnTo>
                  <a:lnTo>
                    <a:pt x="1048" y="152"/>
                  </a:lnTo>
                  <a:lnTo>
                    <a:pt x="1053" y="166"/>
                  </a:lnTo>
                  <a:lnTo>
                    <a:pt x="1054" y="180"/>
                  </a:lnTo>
                  <a:lnTo>
                    <a:pt x="1049" y="205"/>
                  </a:lnTo>
                  <a:lnTo>
                    <a:pt x="1037" y="228"/>
                  </a:lnTo>
                  <a:lnTo>
                    <a:pt x="1018" y="248"/>
                  </a:lnTo>
                  <a:lnTo>
                    <a:pt x="994" y="266"/>
                  </a:lnTo>
                  <a:lnTo>
                    <a:pt x="965" y="283"/>
                  </a:lnTo>
                  <a:lnTo>
                    <a:pt x="932" y="296"/>
                  </a:lnTo>
                  <a:lnTo>
                    <a:pt x="897" y="309"/>
                  </a:lnTo>
                  <a:lnTo>
                    <a:pt x="858" y="319"/>
                  </a:lnTo>
                  <a:lnTo>
                    <a:pt x="818" y="328"/>
                  </a:lnTo>
                  <a:lnTo>
                    <a:pt x="776" y="336"/>
                  </a:lnTo>
                  <a:lnTo>
                    <a:pt x="733" y="341"/>
                  </a:lnTo>
                  <a:lnTo>
                    <a:pt x="693" y="345"/>
                  </a:lnTo>
                  <a:lnTo>
                    <a:pt x="652" y="348"/>
                  </a:lnTo>
                  <a:lnTo>
                    <a:pt x="613" y="350"/>
                  </a:lnTo>
                  <a:lnTo>
                    <a:pt x="577" y="350"/>
                  </a:lnTo>
                  <a:lnTo>
                    <a:pt x="543" y="349"/>
                  </a:lnTo>
                  <a:lnTo>
                    <a:pt x="508" y="347"/>
                  </a:lnTo>
                  <a:lnTo>
                    <a:pt x="467" y="344"/>
                  </a:lnTo>
                  <a:lnTo>
                    <a:pt x="424" y="338"/>
                  </a:lnTo>
                  <a:lnTo>
                    <a:pt x="378" y="330"/>
                  </a:lnTo>
                  <a:lnTo>
                    <a:pt x="332" y="321"/>
                  </a:lnTo>
                  <a:lnTo>
                    <a:pt x="285" y="311"/>
                  </a:lnTo>
                  <a:lnTo>
                    <a:pt x="239" y="297"/>
                  </a:lnTo>
                  <a:lnTo>
                    <a:pt x="195" y="283"/>
                  </a:lnTo>
                  <a:lnTo>
                    <a:pt x="152" y="266"/>
                  </a:lnTo>
                  <a:lnTo>
                    <a:pt x="113" y="248"/>
                  </a:lnTo>
                  <a:lnTo>
                    <a:pt x="79" y="227"/>
                  </a:lnTo>
                  <a:lnTo>
                    <a:pt x="49" y="204"/>
                  </a:lnTo>
                  <a:lnTo>
                    <a:pt x="26" y="179"/>
                  </a:lnTo>
                  <a:lnTo>
                    <a:pt x="10" y="153"/>
                  </a:lnTo>
                  <a:lnTo>
                    <a:pt x="0" y="124"/>
                  </a:lnTo>
                  <a:lnTo>
                    <a:pt x="1" y="94"/>
                  </a:lnTo>
                  <a:close/>
                </a:path>
              </a:pathLst>
            </a:custGeom>
            <a:solidFill>
              <a:srgbClr val="A3ABAB"/>
            </a:solidFill>
            <a:ln w="9525">
              <a:noFill/>
              <a:round/>
              <a:headEnd/>
              <a:tailEnd/>
            </a:ln>
          </p:spPr>
          <p:txBody>
            <a:bodyPr/>
            <a:lstStyle/>
            <a:p>
              <a:pPr algn="ctr"/>
              <a:endParaRPr lang="en-US"/>
            </a:p>
          </p:txBody>
        </p:sp>
        <p:sp>
          <p:nvSpPr>
            <p:cNvPr id="36443" name="Freeform 65"/>
            <p:cNvSpPr>
              <a:spLocks/>
            </p:cNvSpPr>
            <p:nvPr/>
          </p:nvSpPr>
          <p:spPr bwMode="auto">
            <a:xfrm>
              <a:off x="3695" y="2435"/>
              <a:ext cx="103" cy="27"/>
            </a:xfrm>
            <a:custGeom>
              <a:avLst/>
              <a:gdLst>
                <a:gd name="T0" fmla="*/ 1 w 1022"/>
                <a:gd name="T1" fmla="*/ 6 h 323"/>
                <a:gd name="T2" fmla="*/ 4 w 1022"/>
                <a:gd name="T3" fmla="*/ 4 h 323"/>
                <a:gd name="T4" fmla="*/ 9 w 1022"/>
                <a:gd name="T5" fmla="*/ 2 h 323"/>
                <a:gd name="T6" fmla="*/ 16 w 1022"/>
                <a:gd name="T7" fmla="*/ 1 h 323"/>
                <a:gd name="T8" fmla="*/ 23 w 1022"/>
                <a:gd name="T9" fmla="*/ 0 h 323"/>
                <a:gd name="T10" fmla="*/ 31 w 1022"/>
                <a:gd name="T11" fmla="*/ 0 h 323"/>
                <a:gd name="T12" fmla="*/ 38 w 1022"/>
                <a:gd name="T13" fmla="*/ 0 h 323"/>
                <a:gd name="T14" fmla="*/ 44 w 1022"/>
                <a:gd name="T15" fmla="*/ 0 h 323"/>
                <a:gd name="T16" fmla="*/ 50 w 1022"/>
                <a:gd name="T17" fmla="*/ 0 h 323"/>
                <a:gd name="T18" fmla="*/ 56 w 1022"/>
                <a:gd name="T19" fmla="*/ 1 h 323"/>
                <a:gd name="T20" fmla="*/ 62 w 1022"/>
                <a:gd name="T21" fmla="*/ 1 h 323"/>
                <a:gd name="T22" fmla="*/ 69 w 1022"/>
                <a:gd name="T23" fmla="*/ 2 h 323"/>
                <a:gd name="T24" fmla="*/ 75 w 1022"/>
                <a:gd name="T25" fmla="*/ 3 h 323"/>
                <a:gd name="T26" fmla="*/ 81 w 1022"/>
                <a:gd name="T27" fmla="*/ 4 h 323"/>
                <a:gd name="T28" fmla="*/ 86 w 1022"/>
                <a:gd name="T29" fmla="*/ 5 h 323"/>
                <a:gd name="T30" fmla="*/ 92 w 1022"/>
                <a:gd name="T31" fmla="*/ 6 h 323"/>
                <a:gd name="T32" fmla="*/ 96 w 1022"/>
                <a:gd name="T33" fmla="*/ 7 h 323"/>
                <a:gd name="T34" fmla="*/ 99 w 1022"/>
                <a:gd name="T35" fmla="*/ 9 h 323"/>
                <a:gd name="T36" fmla="*/ 101 w 1022"/>
                <a:gd name="T37" fmla="*/ 11 h 323"/>
                <a:gd name="T38" fmla="*/ 103 w 1022"/>
                <a:gd name="T39" fmla="*/ 13 h 323"/>
                <a:gd name="T40" fmla="*/ 102 w 1022"/>
                <a:gd name="T41" fmla="*/ 16 h 323"/>
                <a:gd name="T42" fmla="*/ 99 w 1022"/>
                <a:gd name="T43" fmla="*/ 19 h 323"/>
                <a:gd name="T44" fmla="*/ 94 w 1022"/>
                <a:gd name="T45" fmla="*/ 21 h 323"/>
                <a:gd name="T46" fmla="*/ 88 w 1022"/>
                <a:gd name="T47" fmla="*/ 23 h 323"/>
                <a:gd name="T48" fmla="*/ 80 w 1022"/>
                <a:gd name="T49" fmla="*/ 25 h 323"/>
                <a:gd name="T50" fmla="*/ 72 w 1022"/>
                <a:gd name="T51" fmla="*/ 26 h 323"/>
                <a:gd name="T52" fmla="*/ 64 w 1022"/>
                <a:gd name="T53" fmla="*/ 27 h 323"/>
                <a:gd name="T54" fmla="*/ 56 w 1022"/>
                <a:gd name="T55" fmla="*/ 27 h 323"/>
                <a:gd name="T56" fmla="*/ 49 w 1022"/>
                <a:gd name="T57" fmla="*/ 27 h 323"/>
                <a:gd name="T58" fmla="*/ 41 w 1022"/>
                <a:gd name="T59" fmla="*/ 26 h 323"/>
                <a:gd name="T60" fmla="*/ 32 w 1022"/>
                <a:gd name="T61" fmla="*/ 25 h 323"/>
                <a:gd name="T62" fmla="*/ 23 w 1022"/>
                <a:gd name="T63" fmla="*/ 23 h 323"/>
                <a:gd name="T64" fmla="*/ 14 w 1022"/>
                <a:gd name="T65" fmla="*/ 20 h 323"/>
                <a:gd name="T66" fmla="*/ 7 w 1022"/>
                <a:gd name="T67" fmla="*/ 17 h 323"/>
                <a:gd name="T68" fmla="*/ 2 w 1022"/>
                <a:gd name="T69" fmla="*/ 13 h 323"/>
                <a:gd name="T70" fmla="*/ 0 w 1022"/>
                <a:gd name="T71" fmla="*/ 9 h 3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2"/>
                <a:gd name="T109" fmla="*/ 0 h 323"/>
                <a:gd name="T110" fmla="*/ 1022 w 1022"/>
                <a:gd name="T111" fmla="*/ 323 h 3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2" h="323">
                  <a:moveTo>
                    <a:pt x="2" y="82"/>
                  </a:moveTo>
                  <a:lnTo>
                    <a:pt x="10" y="68"/>
                  </a:lnTo>
                  <a:lnTo>
                    <a:pt x="23" y="55"/>
                  </a:lnTo>
                  <a:lnTo>
                    <a:pt x="42" y="44"/>
                  </a:lnTo>
                  <a:lnTo>
                    <a:pt x="66" y="33"/>
                  </a:lnTo>
                  <a:lnTo>
                    <a:pt x="92" y="25"/>
                  </a:lnTo>
                  <a:lnTo>
                    <a:pt x="123" y="19"/>
                  </a:lnTo>
                  <a:lnTo>
                    <a:pt x="156" y="13"/>
                  </a:lnTo>
                  <a:lnTo>
                    <a:pt x="192" y="9"/>
                  </a:lnTo>
                  <a:lnTo>
                    <a:pt x="228" y="4"/>
                  </a:lnTo>
                  <a:lnTo>
                    <a:pt x="265" y="2"/>
                  </a:lnTo>
                  <a:lnTo>
                    <a:pt x="303" y="0"/>
                  </a:lnTo>
                  <a:lnTo>
                    <a:pt x="339" y="0"/>
                  </a:lnTo>
                  <a:lnTo>
                    <a:pt x="374" y="0"/>
                  </a:lnTo>
                  <a:lnTo>
                    <a:pt x="407" y="0"/>
                  </a:lnTo>
                  <a:lnTo>
                    <a:pt x="438" y="1"/>
                  </a:lnTo>
                  <a:lnTo>
                    <a:pt x="465" y="3"/>
                  </a:lnTo>
                  <a:lnTo>
                    <a:pt x="495" y="4"/>
                  </a:lnTo>
                  <a:lnTo>
                    <a:pt x="526" y="6"/>
                  </a:lnTo>
                  <a:lnTo>
                    <a:pt x="557" y="9"/>
                  </a:lnTo>
                  <a:lnTo>
                    <a:pt x="588" y="12"/>
                  </a:lnTo>
                  <a:lnTo>
                    <a:pt x="620" y="15"/>
                  </a:lnTo>
                  <a:lnTo>
                    <a:pt x="651" y="18"/>
                  </a:lnTo>
                  <a:lnTo>
                    <a:pt x="682" y="22"/>
                  </a:lnTo>
                  <a:lnTo>
                    <a:pt x="713" y="26"/>
                  </a:lnTo>
                  <a:lnTo>
                    <a:pt x="744" y="30"/>
                  </a:lnTo>
                  <a:lnTo>
                    <a:pt x="774" y="35"/>
                  </a:lnTo>
                  <a:lnTo>
                    <a:pt x="803" y="42"/>
                  </a:lnTo>
                  <a:lnTo>
                    <a:pt x="831" y="48"/>
                  </a:lnTo>
                  <a:lnTo>
                    <a:pt x="858" y="55"/>
                  </a:lnTo>
                  <a:lnTo>
                    <a:pt x="885" y="62"/>
                  </a:lnTo>
                  <a:lnTo>
                    <a:pt x="909" y="71"/>
                  </a:lnTo>
                  <a:lnTo>
                    <a:pt x="933" y="80"/>
                  </a:lnTo>
                  <a:lnTo>
                    <a:pt x="949" y="86"/>
                  </a:lnTo>
                  <a:lnTo>
                    <a:pt x="964" y="94"/>
                  </a:lnTo>
                  <a:lnTo>
                    <a:pt x="980" y="105"/>
                  </a:lnTo>
                  <a:lnTo>
                    <a:pt x="995" y="115"/>
                  </a:lnTo>
                  <a:lnTo>
                    <a:pt x="1006" y="128"/>
                  </a:lnTo>
                  <a:lnTo>
                    <a:pt x="1015" y="140"/>
                  </a:lnTo>
                  <a:lnTo>
                    <a:pt x="1021" y="153"/>
                  </a:lnTo>
                  <a:lnTo>
                    <a:pt x="1022" y="166"/>
                  </a:lnTo>
                  <a:lnTo>
                    <a:pt x="1016" y="188"/>
                  </a:lnTo>
                  <a:lnTo>
                    <a:pt x="1004" y="207"/>
                  </a:lnTo>
                  <a:lnTo>
                    <a:pt x="986" y="225"/>
                  </a:lnTo>
                  <a:lnTo>
                    <a:pt x="963" y="241"/>
                  </a:lnTo>
                  <a:lnTo>
                    <a:pt x="935" y="256"/>
                  </a:lnTo>
                  <a:lnTo>
                    <a:pt x="903" y="269"/>
                  </a:lnTo>
                  <a:lnTo>
                    <a:pt x="869" y="281"/>
                  </a:lnTo>
                  <a:lnTo>
                    <a:pt x="831" y="291"/>
                  </a:lnTo>
                  <a:lnTo>
                    <a:pt x="792" y="300"/>
                  </a:lnTo>
                  <a:lnTo>
                    <a:pt x="752" y="308"/>
                  </a:lnTo>
                  <a:lnTo>
                    <a:pt x="711" y="313"/>
                  </a:lnTo>
                  <a:lnTo>
                    <a:pt x="671" y="318"/>
                  </a:lnTo>
                  <a:lnTo>
                    <a:pt x="631" y="321"/>
                  </a:lnTo>
                  <a:lnTo>
                    <a:pt x="593" y="322"/>
                  </a:lnTo>
                  <a:lnTo>
                    <a:pt x="557" y="323"/>
                  </a:lnTo>
                  <a:lnTo>
                    <a:pt x="523" y="322"/>
                  </a:lnTo>
                  <a:lnTo>
                    <a:pt x="487" y="320"/>
                  </a:lnTo>
                  <a:lnTo>
                    <a:pt x="448" y="317"/>
                  </a:lnTo>
                  <a:lnTo>
                    <a:pt x="405" y="311"/>
                  </a:lnTo>
                  <a:lnTo>
                    <a:pt x="360" y="304"/>
                  </a:lnTo>
                  <a:lnTo>
                    <a:pt x="315" y="294"/>
                  </a:lnTo>
                  <a:lnTo>
                    <a:pt x="269" y="284"/>
                  </a:lnTo>
                  <a:lnTo>
                    <a:pt x="224" y="271"/>
                  </a:lnTo>
                  <a:lnTo>
                    <a:pt x="182" y="257"/>
                  </a:lnTo>
                  <a:lnTo>
                    <a:pt x="141" y="240"/>
                  </a:lnTo>
                  <a:lnTo>
                    <a:pt x="103" y="223"/>
                  </a:lnTo>
                  <a:lnTo>
                    <a:pt x="70" y="203"/>
                  </a:lnTo>
                  <a:lnTo>
                    <a:pt x="42" y="182"/>
                  </a:lnTo>
                  <a:lnTo>
                    <a:pt x="21" y="160"/>
                  </a:lnTo>
                  <a:lnTo>
                    <a:pt x="6" y="136"/>
                  </a:lnTo>
                  <a:lnTo>
                    <a:pt x="0" y="110"/>
                  </a:lnTo>
                  <a:lnTo>
                    <a:pt x="2" y="82"/>
                  </a:lnTo>
                  <a:close/>
                </a:path>
              </a:pathLst>
            </a:custGeom>
            <a:solidFill>
              <a:srgbClr val="A8B0B0"/>
            </a:solidFill>
            <a:ln w="9525">
              <a:noFill/>
              <a:round/>
              <a:headEnd/>
              <a:tailEnd/>
            </a:ln>
          </p:spPr>
          <p:txBody>
            <a:bodyPr/>
            <a:lstStyle/>
            <a:p>
              <a:pPr algn="ctr"/>
              <a:endParaRPr lang="en-US"/>
            </a:p>
          </p:txBody>
        </p:sp>
        <p:sp>
          <p:nvSpPr>
            <p:cNvPr id="36444" name="Freeform 66"/>
            <p:cNvSpPr>
              <a:spLocks/>
            </p:cNvSpPr>
            <p:nvPr/>
          </p:nvSpPr>
          <p:spPr bwMode="auto">
            <a:xfrm>
              <a:off x="3697" y="2435"/>
              <a:ext cx="99" cy="25"/>
            </a:xfrm>
            <a:custGeom>
              <a:avLst/>
              <a:gdLst>
                <a:gd name="T0" fmla="*/ 1 w 988"/>
                <a:gd name="T1" fmla="*/ 5 h 299"/>
                <a:gd name="T2" fmla="*/ 4 w 988"/>
                <a:gd name="T3" fmla="*/ 3 h 299"/>
                <a:gd name="T4" fmla="*/ 9 w 988"/>
                <a:gd name="T5" fmla="*/ 2 h 299"/>
                <a:gd name="T6" fmla="*/ 15 w 988"/>
                <a:gd name="T7" fmla="*/ 1 h 299"/>
                <a:gd name="T8" fmla="*/ 22 w 988"/>
                <a:gd name="T9" fmla="*/ 0 h 299"/>
                <a:gd name="T10" fmla="*/ 30 w 988"/>
                <a:gd name="T11" fmla="*/ 0 h 299"/>
                <a:gd name="T12" fmla="*/ 36 w 988"/>
                <a:gd name="T13" fmla="*/ 0 h 299"/>
                <a:gd name="T14" fmla="*/ 42 w 988"/>
                <a:gd name="T15" fmla="*/ 0 h 299"/>
                <a:gd name="T16" fmla="*/ 48 w 988"/>
                <a:gd name="T17" fmla="*/ 0 h 299"/>
                <a:gd name="T18" fmla="*/ 54 w 988"/>
                <a:gd name="T19" fmla="*/ 1 h 299"/>
                <a:gd name="T20" fmla="*/ 60 w 988"/>
                <a:gd name="T21" fmla="*/ 1 h 299"/>
                <a:gd name="T22" fmla="*/ 66 w 988"/>
                <a:gd name="T23" fmla="*/ 2 h 299"/>
                <a:gd name="T24" fmla="*/ 72 w 988"/>
                <a:gd name="T25" fmla="*/ 2 h 299"/>
                <a:gd name="T26" fmla="*/ 78 w 988"/>
                <a:gd name="T27" fmla="*/ 3 h 299"/>
                <a:gd name="T28" fmla="*/ 83 w 988"/>
                <a:gd name="T29" fmla="*/ 4 h 299"/>
                <a:gd name="T30" fmla="*/ 88 w 988"/>
                <a:gd name="T31" fmla="*/ 6 h 299"/>
                <a:gd name="T32" fmla="*/ 92 w 988"/>
                <a:gd name="T33" fmla="*/ 7 h 299"/>
                <a:gd name="T34" fmla="*/ 95 w 988"/>
                <a:gd name="T35" fmla="*/ 8 h 299"/>
                <a:gd name="T36" fmla="*/ 97 w 988"/>
                <a:gd name="T37" fmla="*/ 10 h 299"/>
                <a:gd name="T38" fmla="*/ 99 w 988"/>
                <a:gd name="T39" fmla="*/ 12 h 299"/>
                <a:gd name="T40" fmla="*/ 98 w 988"/>
                <a:gd name="T41" fmla="*/ 14 h 299"/>
                <a:gd name="T42" fmla="*/ 96 w 988"/>
                <a:gd name="T43" fmla="*/ 17 h 299"/>
                <a:gd name="T44" fmla="*/ 91 w 988"/>
                <a:gd name="T45" fmla="*/ 19 h 299"/>
                <a:gd name="T46" fmla="*/ 84 w 988"/>
                <a:gd name="T47" fmla="*/ 21 h 299"/>
                <a:gd name="T48" fmla="*/ 77 w 988"/>
                <a:gd name="T49" fmla="*/ 23 h 299"/>
                <a:gd name="T50" fmla="*/ 69 w 988"/>
                <a:gd name="T51" fmla="*/ 24 h 299"/>
                <a:gd name="T52" fmla="*/ 61 w 988"/>
                <a:gd name="T53" fmla="*/ 25 h 299"/>
                <a:gd name="T54" fmla="*/ 54 w 988"/>
                <a:gd name="T55" fmla="*/ 25 h 299"/>
                <a:gd name="T56" fmla="*/ 47 w 988"/>
                <a:gd name="T57" fmla="*/ 25 h 299"/>
                <a:gd name="T58" fmla="*/ 39 w 988"/>
                <a:gd name="T59" fmla="*/ 24 h 299"/>
                <a:gd name="T60" fmla="*/ 30 w 988"/>
                <a:gd name="T61" fmla="*/ 23 h 299"/>
                <a:gd name="T62" fmla="*/ 21 w 988"/>
                <a:gd name="T63" fmla="*/ 21 h 299"/>
                <a:gd name="T64" fmla="*/ 13 w 988"/>
                <a:gd name="T65" fmla="*/ 18 h 299"/>
                <a:gd name="T66" fmla="*/ 6 w 988"/>
                <a:gd name="T67" fmla="*/ 15 h 299"/>
                <a:gd name="T68" fmla="*/ 2 w 988"/>
                <a:gd name="T69" fmla="*/ 12 h 299"/>
                <a:gd name="T70" fmla="*/ 0 w 988"/>
                <a:gd name="T71" fmla="*/ 8 h 2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88"/>
                <a:gd name="T109" fmla="*/ 0 h 299"/>
                <a:gd name="T110" fmla="*/ 988 w 988"/>
                <a:gd name="T111" fmla="*/ 299 h 2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88" h="299">
                  <a:moveTo>
                    <a:pt x="3" y="75"/>
                  </a:moveTo>
                  <a:lnTo>
                    <a:pt x="11" y="62"/>
                  </a:lnTo>
                  <a:lnTo>
                    <a:pt x="24" y="51"/>
                  </a:lnTo>
                  <a:lnTo>
                    <a:pt x="43" y="41"/>
                  </a:lnTo>
                  <a:lnTo>
                    <a:pt x="65" y="32"/>
                  </a:lnTo>
                  <a:lnTo>
                    <a:pt x="91" y="25"/>
                  </a:lnTo>
                  <a:lnTo>
                    <a:pt x="121" y="19"/>
                  </a:lnTo>
                  <a:lnTo>
                    <a:pt x="153" y="14"/>
                  </a:lnTo>
                  <a:lnTo>
                    <a:pt x="187" y="10"/>
                  </a:lnTo>
                  <a:lnTo>
                    <a:pt x="222" y="5"/>
                  </a:lnTo>
                  <a:lnTo>
                    <a:pt x="258" y="3"/>
                  </a:lnTo>
                  <a:lnTo>
                    <a:pt x="295" y="2"/>
                  </a:lnTo>
                  <a:lnTo>
                    <a:pt x="329" y="1"/>
                  </a:lnTo>
                  <a:lnTo>
                    <a:pt x="363" y="0"/>
                  </a:lnTo>
                  <a:lnTo>
                    <a:pt x="395" y="1"/>
                  </a:lnTo>
                  <a:lnTo>
                    <a:pt x="424" y="2"/>
                  </a:lnTo>
                  <a:lnTo>
                    <a:pt x="450" y="3"/>
                  </a:lnTo>
                  <a:lnTo>
                    <a:pt x="478" y="4"/>
                  </a:lnTo>
                  <a:lnTo>
                    <a:pt x="507" y="6"/>
                  </a:lnTo>
                  <a:lnTo>
                    <a:pt x="537" y="9"/>
                  </a:lnTo>
                  <a:lnTo>
                    <a:pt x="566" y="12"/>
                  </a:lnTo>
                  <a:lnTo>
                    <a:pt x="596" y="14"/>
                  </a:lnTo>
                  <a:lnTo>
                    <a:pt x="627" y="18"/>
                  </a:lnTo>
                  <a:lnTo>
                    <a:pt x="658" y="21"/>
                  </a:lnTo>
                  <a:lnTo>
                    <a:pt x="688" y="25"/>
                  </a:lnTo>
                  <a:lnTo>
                    <a:pt x="717" y="29"/>
                  </a:lnTo>
                  <a:lnTo>
                    <a:pt x="748" y="34"/>
                  </a:lnTo>
                  <a:lnTo>
                    <a:pt x="776" y="40"/>
                  </a:lnTo>
                  <a:lnTo>
                    <a:pt x="805" y="46"/>
                  </a:lnTo>
                  <a:lnTo>
                    <a:pt x="831" y="52"/>
                  </a:lnTo>
                  <a:lnTo>
                    <a:pt x="857" y="59"/>
                  </a:lnTo>
                  <a:lnTo>
                    <a:pt x="881" y="67"/>
                  </a:lnTo>
                  <a:lnTo>
                    <a:pt x="903" y="75"/>
                  </a:lnTo>
                  <a:lnTo>
                    <a:pt x="918" y="80"/>
                  </a:lnTo>
                  <a:lnTo>
                    <a:pt x="932" y="88"/>
                  </a:lnTo>
                  <a:lnTo>
                    <a:pt x="946" y="97"/>
                  </a:lnTo>
                  <a:lnTo>
                    <a:pt x="960" y="107"/>
                  </a:lnTo>
                  <a:lnTo>
                    <a:pt x="972" y="117"/>
                  </a:lnTo>
                  <a:lnTo>
                    <a:pt x="981" y="130"/>
                  </a:lnTo>
                  <a:lnTo>
                    <a:pt x="987" y="141"/>
                  </a:lnTo>
                  <a:lnTo>
                    <a:pt x="988" y="153"/>
                  </a:lnTo>
                  <a:lnTo>
                    <a:pt x="983" y="171"/>
                  </a:lnTo>
                  <a:lnTo>
                    <a:pt x="972" y="189"/>
                  </a:lnTo>
                  <a:lnTo>
                    <a:pt x="954" y="204"/>
                  </a:lnTo>
                  <a:lnTo>
                    <a:pt x="932" y="219"/>
                  </a:lnTo>
                  <a:lnTo>
                    <a:pt x="905" y="232"/>
                  </a:lnTo>
                  <a:lnTo>
                    <a:pt x="876" y="245"/>
                  </a:lnTo>
                  <a:lnTo>
                    <a:pt x="842" y="255"/>
                  </a:lnTo>
                  <a:lnTo>
                    <a:pt x="806" y="265"/>
                  </a:lnTo>
                  <a:lnTo>
                    <a:pt x="768" y="274"/>
                  </a:lnTo>
                  <a:lnTo>
                    <a:pt x="730" y="281"/>
                  </a:lnTo>
                  <a:lnTo>
                    <a:pt x="689" y="287"/>
                  </a:lnTo>
                  <a:lnTo>
                    <a:pt x="650" y="292"/>
                  </a:lnTo>
                  <a:lnTo>
                    <a:pt x="611" y="295"/>
                  </a:lnTo>
                  <a:lnTo>
                    <a:pt x="573" y="298"/>
                  </a:lnTo>
                  <a:lnTo>
                    <a:pt x="537" y="299"/>
                  </a:lnTo>
                  <a:lnTo>
                    <a:pt x="503" y="299"/>
                  </a:lnTo>
                  <a:lnTo>
                    <a:pt x="467" y="297"/>
                  </a:lnTo>
                  <a:lnTo>
                    <a:pt x="429" y="293"/>
                  </a:lnTo>
                  <a:lnTo>
                    <a:pt x="387" y="287"/>
                  </a:lnTo>
                  <a:lnTo>
                    <a:pt x="344" y="280"/>
                  </a:lnTo>
                  <a:lnTo>
                    <a:pt x="300" y="270"/>
                  </a:lnTo>
                  <a:lnTo>
                    <a:pt x="256" y="259"/>
                  </a:lnTo>
                  <a:lnTo>
                    <a:pt x="212" y="247"/>
                  </a:lnTo>
                  <a:lnTo>
                    <a:pt x="171" y="232"/>
                  </a:lnTo>
                  <a:lnTo>
                    <a:pt x="131" y="217"/>
                  </a:lnTo>
                  <a:lnTo>
                    <a:pt x="95" y="200"/>
                  </a:lnTo>
                  <a:lnTo>
                    <a:pt x="64" y="182"/>
                  </a:lnTo>
                  <a:lnTo>
                    <a:pt x="37" y="163"/>
                  </a:lnTo>
                  <a:lnTo>
                    <a:pt x="18" y="142"/>
                  </a:lnTo>
                  <a:lnTo>
                    <a:pt x="5" y="121"/>
                  </a:lnTo>
                  <a:lnTo>
                    <a:pt x="0" y="99"/>
                  </a:lnTo>
                  <a:lnTo>
                    <a:pt x="3" y="75"/>
                  </a:lnTo>
                  <a:close/>
                </a:path>
              </a:pathLst>
            </a:custGeom>
            <a:solidFill>
              <a:srgbClr val="ADB5B5"/>
            </a:solidFill>
            <a:ln w="9525">
              <a:noFill/>
              <a:round/>
              <a:headEnd/>
              <a:tailEnd/>
            </a:ln>
          </p:spPr>
          <p:txBody>
            <a:bodyPr/>
            <a:lstStyle/>
            <a:p>
              <a:pPr algn="ctr"/>
              <a:endParaRPr lang="en-US"/>
            </a:p>
          </p:txBody>
        </p:sp>
        <p:sp>
          <p:nvSpPr>
            <p:cNvPr id="36445" name="Freeform 67"/>
            <p:cNvSpPr>
              <a:spLocks/>
            </p:cNvSpPr>
            <p:nvPr/>
          </p:nvSpPr>
          <p:spPr bwMode="auto">
            <a:xfrm>
              <a:off x="3698" y="2436"/>
              <a:ext cx="96" cy="22"/>
            </a:xfrm>
            <a:custGeom>
              <a:avLst/>
              <a:gdLst>
                <a:gd name="T0" fmla="*/ 1 w 955"/>
                <a:gd name="T1" fmla="*/ 4 h 272"/>
                <a:gd name="T2" fmla="*/ 4 w 955"/>
                <a:gd name="T3" fmla="*/ 3 h 272"/>
                <a:gd name="T4" fmla="*/ 9 w 955"/>
                <a:gd name="T5" fmla="*/ 2 h 272"/>
                <a:gd name="T6" fmla="*/ 15 w 955"/>
                <a:gd name="T7" fmla="*/ 1 h 272"/>
                <a:gd name="T8" fmla="*/ 22 w 955"/>
                <a:gd name="T9" fmla="*/ 0 h 272"/>
                <a:gd name="T10" fmla="*/ 29 w 955"/>
                <a:gd name="T11" fmla="*/ 0 h 272"/>
                <a:gd name="T12" fmla="*/ 36 w 955"/>
                <a:gd name="T13" fmla="*/ 0 h 272"/>
                <a:gd name="T14" fmla="*/ 41 w 955"/>
                <a:gd name="T15" fmla="*/ 0 h 272"/>
                <a:gd name="T16" fmla="*/ 47 w 955"/>
                <a:gd name="T17" fmla="*/ 0 h 272"/>
                <a:gd name="T18" fmla="*/ 52 w 955"/>
                <a:gd name="T19" fmla="*/ 1 h 272"/>
                <a:gd name="T20" fmla="*/ 58 w 955"/>
                <a:gd name="T21" fmla="*/ 1 h 272"/>
                <a:gd name="T22" fmla="*/ 64 w 955"/>
                <a:gd name="T23" fmla="*/ 1 h 272"/>
                <a:gd name="T24" fmla="*/ 70 w 955"/>
                <a:gd name="T25" fmla="*/ 2 h 272"/>
                <a:gd name="T26" fmla="*/ 76 w 955"/>
                <a:gd name="T27" fmla="*/ 3 h 272"/>
                <a:gd name="T28" fmla="*/ 81 w 955"/>
                <a:gd name="T29" fmla="*/ 4 h 272"/>
                <a:gd name="T30" fmla="*/ 86 w 955"/>
                <a:gd name="T31" fmla="*/ 5 h 272"/>
                <a:gd name="T32" fmla="*/ 89 w 955"/>
                <a:gd name="T33" fmla="*/ 6 h 272"/>
                <a:gd name="T34" fmla="*/ 92 w 955"/>
                <a:gd name="T35" fmla="*/ 7 h 272"/>
                <a:gd name="T36" fmla="*/ 94 w 955"/>
                <a:gd name="T37" fmla="*/ 9 h 272"/>
                <a:gd name="T38" fmla="*/ 96 w 955"/>
                <a:gd name="T39" fmla="*/ 10 h 272"/>
                <a:gd name="T40" fmla="*/ 96 w 955"/>
                <a:gd name="T41" fmla="*/ 12 h 272"/>
                <a:gd name="T42" fmla="*/ 93 w 955"/>
                <a:gd name="T43" fmla="*/ 15 h 272"/>
                <a:gd name="T44" fmla="*/ 88 w 955"/>
                <a:gd name="T45" fmla="*/ 17 h 272"/>
                <a:gd name="T46" fmla="*/ 82 w 955"/>
                <a:gd name="T47" fmla="*/ 18 h 272"/>
                <a:gd name="T48" fmla="*/ 75 w 955"/>
                <a:gd name="T49" fmla="*/ 20 h 272"/>
                <a:gd name="T50" fmla="*/ 68 w 955"/>
                <a:gd name="T51" fmla="*/ 21 h 272"/>
                <a:gd name="T52" fmla="*/ 60 w 955"/>
                <a:gd name="T53" fmla="*/ 22 h 272"/>
                <a:gd name="T54" fmla="*/ 52 w 955"/>
                <a:gd name="T55" fmla="*/ 22 h 272"/>
                <a:gd name="T56" fmla="*/ 45 w 955"/>
                <a:gd name="T57" fmla="*/ 22 h 272"/>
                <a:gd name="T58" fmla="*/ 37 w 955"/>
                <a:gd name="T59" fmla="*/ 21 h 272"/>
                <a:gd name="T60" fmla="*/ 29 w 955"/>
                <a:gd name="T61" fmla="*/ 20 h 272"/>
                <a:gd name="T62" fmla="*/ 20 w 955"/>
                <a:gd name="T63" fmla="*/ 18 h 272"/>
                <a:gd name="T64" fmla="*/ 12 w 955"/>
                <a:gd name="T65" fmla="*/ 16 h 272"/>
                <a:gd name="T66" fmla="*/ 6 w 955"/>
                <a:gd name="T67" fmla="*/ 13 h 272"/>
                <a:gd name="T68" fmla="*/ 2 w 955"/>
                <a:gd name="T69" fmla="*/ 10 h 272"/>
                <a:gd name="T70" fmla="*/ 0 w 955"/>
                <a:gd name="T71" fmla="*/ 7 h 2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55"/>
                <a:gd name="T109" fmla="*/ 0 h 272"/>
                <a:gd name="T110" fmla="*/ 955 w 955"/>
                <a:gd name="T111" fmla="*/ 272 h 2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55" h="272">
                  <a:moveTo>
                    <a:pt x="5" y="65"/>
                  </a:moveTo>
                  <a:lnTo>
                    <a:pt x="13" y="53"/>
                  </a:lnTo>
                  <a:lnTo>
                    <a:pt x="27" y="43"/>
                  </a:lnTo>
                  <a:lnTo>
                    <a:pt x="44" y="35"/>
                  </a:lnTo>
                  <a:lnTo>
                    <a:pt x="66" y="27"/>
                  </a:lnTo>
                  <a:lnTo>
                    <a:pt x="93" y="21"/>
                  </a:lnTo>
                  <a:lnTo>
                    <a:pt x="121" y="15"/>
                  </a:lnTo>
                  <a:lnTo>
                    <a:pt x="152" y="11"/>
                  </a:lnTo>
                  <a:lnTo>
                    <a:pt x="185" y="8"/>
                  </a:lnTo>
                  <a:lnTo>
                    <a:pt x="219" y="5"/>
                  </a:lnTo>
                  <a:lnTo>
                    <a:pt x="253" y="2"/>
                  </a:lnTo>
                  <a:lnTo>
                    <a:pt x="288" y="1"/>
                  </a:lnTo>
                  <a:lnTo>
                    <a:pt x="321" y="1"/>
                  </a:lnTo>
                  <a:lnTo>
                    <a:pt x="354" y="0"/>
                  </a:lnTo>
                  <a:lnTo>
                    <a:pt x="384" y="1"/>
                  </a:lnTo>
                  <a:lnTo>
                    <a:pt x="412" y="1"/>
                  </a:lnTo>
                  <a:lnTo>
                    <a:pt x="437" y="2"/>
                  </a:lnTo>
                  <a:lnTo>
                    <a:pt x="464" y="3"/>
                  </a:lnTo>
                  <a:lnTo>
                    <a:pt x="491" y="6"/>
                  </a:lnTo>
                  <a:lnTo>
                    <a:pt x="519" y="7"/>
                  </a:lnTo>
                  <a:lnTo>
                    <a:pt x="548" y="9"/>
                  </a:lnTo>
                  <a:lnTo>
                    <a:pt x="577" y="12"/>
                  </a:lnTo>
                  <a:lnTo>
                    <a:pt x="608" y="15"/>
                  </a:lnTo>
                  <a:lnTo>
                    <a:pt x="637" y="18"/>
                  </a:lnTo>
                  <a:lnTo>
                    <a:pt x="667" y="22"/>
                  </a:lnTo>
                  <a:lnTo>
                    <a:pt x="696" y="26"/>
                  </a:lnTo>
                  <a:lnTo>
                    <a:pt x="725" y="30"/>
                  </a:lnTo>
                  <a:lnTo>
                    <a:pt x="753" y="36"/>
                  </a:lnTo>
                  <a:lnTo>
                    <a:pt x="780" y="41"/>
                  </a:lnTo>
                  <a:lnTo>
                    <a:pt x="806" y="47"/>
                  </a:lnTo>
                  <a:lnTo>
                    <a:pt x="829" y="53"/>
                  </a:lnTo>
                  <a:lnTo>
                    <a:pt x="853" y="59"/>
                  </a:lnTo>
                  <a:lnTo>
                    <a:pt x="873" y="67"/>
                  </a:lnTo>
                  <a:lnTo>
                    <a:pt x="887" y="72"/>
                  </a:lnTo>
                  <a:lnTo>
                    <a:pt x="902" y="79"/>
                  </a:lnTo>
                  <a:lnTo>
                    <a:pt x="916" y="87"/>
                  </a:lnTo>
                  <a:lnTo>
                    <a:pt x="929" y="97"/>
                  </a:lnTo>
                  <a:lnTo>
                    <a:pt x="940" y="107"/>
                  </a:lnTo>
                  <a:lnTo>
                    <a:pt x="949" y="117"/>
                  </a:lnTo>
                  <a:lnTo>
                    <a:pt x="954" y="128"/>
                  </a:lnTo>
                  <a:lnTo>
                    <a:pt x="955" y="138"/>
                  </a:lnTo>
                  <a:lnTo>
                    <a:pt x="951" y="153"/>
                  </a:lnTo>
                  <a:lnTo>
                    <a:pt x="940" y="167"/>
                  </a:lnTo>
                  <a:lnTo>
                    <a:pt x="925" y="180"/>
                  </a:lnTo>
                  <a:lnTo>
                    <a:pt x="904" y="193"/>
                  </a:lnTo>
                  <a:lnTo>
                    <a:pt x="879" y="205"/>
                  </a:lnTo>
                  <a:lnTo>
                    <a:pt x="850" y="216"/>
                  </a:lnTo>
                  <a:lnTo>
                    <a:pt x="818" y="226"/>
                  </a:lnTo>
                  <a:lnTo>
                    <a:pt x="784" y="235"/>
                  </a:lnTo>
                  <a:lnTo>
                    <a:pt x="748" y="245"/>
                  </a:lnTo>
                  <a:lnTo>
                    <a:pt x="711" y="252"/>
                  </a:lnTo>
                  <a:lnTo>
                    <a:pt x="672" y="258"/>
                  </a:lnTo>
                  <a:lnTo>
                    <a:pt x="634" y="263"/>
                  </a:lnTo>
                  <a:lnTo>
                    <a:pt x="596" y="267"/>
                  </a:lnTo>
                  <a:lnTo>
                    <a:pt x="558" y="270"/>
                  </a:lnTo>
                  <a:lnTo>
                    <a:pt x="521" y="272"/>
                  </a:lnTo>
                  <a:lnTo>
                    <a:pt x="488" y="272"/>
                  </a:lnTo>
                  <a:lnTo>
                    <a:pt x="452" y="270"/>
                  </a:lnTo>
                  <a:lnTo>
                    <a:pt x="414" y="265"/>
                  </a:lnTo>
                  <a:lnTo>
                    <a:pt x="372" y="259"/>
                  </a:lnTo>
                  <a:lnTo>
                    <a:pt x="329" y="252"/>
                  </a:lnTo>
                  <a:lnTo>
                    <a:pt x="287" y="243"/>
                  </a:lnTo>
                  <a:lnTo>
                    <a:pt x="243" y="231"/>
                  </a:lnTo>
                  <a:lnTo>
                    <a:pt x="201" y="220"/>
                  </a:lnTo>
                  <a:lnTo>
                    <a:pt x="161" y="206"/>
                  </a:lnTo>
                  <a:lnTo>
                    <a:pt x="123" y="192"/>
                  </a:lnTo>
                  <a:lnTo>
                    <a:pt x="90" y="176"/>
                  </a:lnTo>
                  <a:lnTo>
                    <a:pt x="59" y="160"/>
                  </a:lnTo>
                  <a:lnTo>
                    <a:pt x="35" y="142"/>
                  </a:lnTo>
                  <a:lnTo>
                    <a:pt x="16" y="124"/>
                  </a:lnTo>
                  <a:lnTo>
                    <a:pt x="4" y="104"/>
                  </a:lnTo>
                  <a:lnTo>
                    <a:pt x="0" y="84"/>
                  </a:lnTo>
                  <a:lnTo>
                    <a:pt x="5" y="65"/>
                  </a:lnTo>
                  <a:close/>
                </a:path>
              </a:pathLst>
            </a:custGeom>
            <a:solidFill>
              <a:srgbClr val="B2BABA"/>
            </a:solidFill>
            <a:ln w="9525">
              <a:noFill/>
              <a:round/>
              <a:headEnd/>
              <a:tailEnd/>
            </a:ln>
          </p:spPr>
          <p:txBody>
            <a:bodyPr/>
            <a:lstStyle/>
            <a:p>
              <a:pPr algn="ctr"/>
              <a:endParaRPr lang="en-US"/>
            </a:p>
          </p:txBody>
        </p:sp>
        <p:sp>
          <p:nvSpPr>
            <p:cNvPr id="36446" name="Freeform 68"/>
            <p:cNvSpPr>
              <a:spLocks/>
            </p:cNvSpPr>
            <p:nvPr/>
          </p:nvSpPr>
          <p:spPr bwMode="auto">
            <a:xfrm>
              <a:off x="3700" y="2436"/>
              <a:ext cx="92" cy="20"/>
            </a:xfrm>
            <a:custGeom>
              <a:avLst/>
              <a:gdLst>
                <a:gd name="T0" fmla="*/ 1 w 920"/>
                <a:gd name="T1" fmla="*/ 4 h 245"/>
                <a:gd name="T2" fmla="*/ 5 w 920"/>
                <a:gd name="T3" fmla="*/ 2 h 245"/>
                <a:gd name="T4" fmla="*/ 9 w 920"/>
                <a:gd name="T5" fmla="*/ 1 h 245"/>
                <a:gd name="T6" fmla="*/ 15 w 920"/>
                <a:gd name="T7" fmla="*/ 1 h 245"/>
                <a:gd name="T8" fmla="*/ 22 w 920"/>
                <a:gd name="T9" fmla="*/ 0 h 245"/>
                <a:gd name="T10" fmla="*/ 28 w 920"/>
                <a:gd name="T11" fmla="*/ 0 h 245"/>
                <a:gd name="T12" fmla="*/ 34 w 920"/>
                <a:gd name="T13" fmla="*/ 0 h 245"/>
                <a:gd name="T14" fmla="*/ 40 w 920"/>
                <a:gd name="T15" fmla="*/ 0 h 245"/>
                <a:gd name="T16" fmla="*/ 45 w 920"/>
                <a:gd name="T17" fmla="*/ 0 h 245"/>
                <a:gd name="T18" fmla="*/ 50 w 920"/>
                <a:gd name="T19" fmla="*/ 1 h 245"/>
                <a:gd name="T20" fmla="*/ 56 w 920"/>
                <a:gd name="T21" fmla="*/ 1 h 245"/>
                <a:gd name="T22" fmla="*/ 61 w 920"/>
                <a:gd name="T23" fmla="*/ 1 h 245"/>
                <a:gd name="T24" fmla="*/ 67 w 920"/>
                <a:gd name="T25" fmla="*/ 2 h 245"/>
                <a:gd name="T26" fmla="*/ 73 w 920"/>
                <a:gd name="T27" fmla="*/ 3 h 245"/>
                <a:gd name="T28" fmla="*/ 78 w 920"/>
                <a:gd name="T29" fmla="*/ 4 h 245"/>
                <a:gd name="T30" fmla="*/ 82 w 920"/>
                <a:gd name="T31" fmla="*/ 4 h 245"/>
                <a:gd name="T32" fmla="*/ 86 w 920"/>
                <a:gd name="T33" fmla="*/ 5 h 245"/>
                <a:gd name="T34" fmla="*/ 88 w 920"/>
                <a:gd name="T35" fmla="*/ 7 h 245"/>
                <a:gd name="T36" fmla="*/ 91 w 920"/>
                <a:gd name="T37" fmla="*/ 8 h 245"/>
                <a:gd name="T38" fmla="*/ 92 w 920"/>
                <a:gd name="T39" fmla="*/ 9 h 245"/>
                <a:gd name="T40" fmla="*/ 92 w 920"/>
                <a:gd name="T41" fmla="*/ 11 h 245"/>
                <a:gd name="T42" fmla="*/ 89 w 920"/>
                <a:gd name="T43" fmla="*/ 13 h 245"/>
                <a:gd name="T44" fmla="*/ 85 w 920"/>
                <a:gd name="T45" fmla="*/ 15 h 245"/>
                <a:gd name="T46" fmla="*/ 79 w 920"/>
                <a:gd name="T47" fmla="*/ 16 h 245"/>
                <a:gd name="T48" fmla="*/ 72 w 920"/>
                <a:gd name="T49" fmla="*/ 18 h 245"/>
                <a:gd name="T50" fmla="*/ 65 w 920"/>
                <a:gd name="T51" fmla="*/ 19 h 245"/>
                <a:gd name="T52" fmla="*/ 58 w 920"/>
                <a:gd name="T53" fmla="*/ 20 h 245"/>
                <a:gd name="T54" fmla="*/ 50 w 920"/>
                <a:gd name="T55" fmla="*/ 20 h 245"/>
                <a:gd name="T56" fmla="*/ 43 w 920"/>
                <a:gd name="T57" fmla="*/ 20 h 245"/>
                <a:gd name="T58" fmla="*/ 36 w 920"/>
                <a:gd name="T59" fmla="*/ 19 h 245"/>
                <a:gd name="T60" fmla="*/ 27 w 920"/>
                <a:gd name="T61" fmla="*/ 18 h 245"/>
                <a:gd name="T62" fmla="*/ 19 w 920"/>
                <a:gd name="T63" fmla="*/ 16 h 245"/>
                <a:gd name="T64" fmla="*/ 11 w 920"/>
                <a:gd name="T65" fmla="*/ 14 h 245"/>
                <a:gd name="T66" fmla="*/ 5 w 920"/>
                <a:gd name="T67" fmla="*/ 11 h 245"/>
                <a:gd name="T68" fmla="*/ 1 w 920"/>
                <a:gd name="T69" fmla="*/ 9 h 245"/>
                <a:gd name="T70" fmla="*/ 0 w 920"/>
                <a:gd name="T71" fmla="*/ 6 h 2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20"/>
                <a:gd name="T109" fmla="*/ 0 h 245"/>
                <a:gd name="T110" fmla="*/ 920 w 920"/>
                <a:gd name="T111" fmla="*/ 245 h 2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20" h="245">
                  <a:moveTo>
                    <a:pt x="5" y="54"/>
                  </a:moveTo>
                  <a:lnTo>
                    <a:pt x="14" y="45"/>
                  </a:lnTo>
                  <a:lnTo>
                    <a:pt x="28" y="37"/>
                  </a:lnTo>
                  <a:lnTo>
                    <a:pt x="46" y="29"/>
                  </a:lnTo>
                  <a:lnTo>
                    <a:pt x="67" y="23"/>
                  </a:lnTo>
                  <a:lnTo>
                    <a:pt x="93" y="18"/>
                  </a:lnTo>
                  <a:lnTo>
                    <a:pt x="120" y="14"/>
                  </a:lnTo>
                  <a:lnTo>
                    <a:pt x="151" y="10"/>
                  </a:lnTo>
                  <a:lnTo>
                    <a:pt x="182" y="7"/>
                  </a:lnTo>
                  <a:lnTo>
                    <a:pt x="215" y="5"/>
                  </a:lnTo>
                  <a:lnTo>
                    <a:pt x="247" y="2"/>
                  </a:lnTo>
                  <a:lnTo>
                    <a:pt x="280" y="1"/>
                  </a:lnTo>
                  <a:lnTo>
                    <a:pt x="312" y="1"/>
                  </a:lnTo>
                  <a:lnTo>
                    <a:pt x="343" y="0"/>
                  </a:lnTo>
                  <a:lnTo>
                    <a:pt x="371" y="1"/>
                  </a:lnTo>
                  <a:lnTo>
                    <a:pt x="398" y="1"/>
                  </a:lnTo>
                  <a:lnTo>
                    <a:pt x="421" y="2"/>
                  </a:lnTo>
                  <a:lnTo>
                    <a:pt x="445" y="3"/>
                  </a:lnTo>
                  <a:lnTo>
                    <a:pt x="472" y="6"/>
                  </a:lnTo>
                  <a:lnTo>
                    <a:pt x="498" y="8"/>
                  </a:lnTo>
                  <a:lnTo>
                    <a:pt x="527" y="10"/>
                  </a:lnTo>
                  <a:lnTo>
                    <a:pt x="555" y="13"/>
                  </a:lnTo>
                  <a:lnTo>
                    <a:pt x="585" y="15"/>
                  </a:lnTo>
                  <a:lnTo>
                    <a:pt x="614" y="18"/>
                  </a:lnTo>
                  <a:lnTo>
                    <a:pt x="642" y="22"/>
                  </a:lnTo>
                  <a:lnTo>
                    <a:pt x="671" y="25"/>
                  </a:lnTo>
                  <a:lnTo>
                    <a:pt x="700" y="29"/>
                  </a:lnTo>
                  <a:lnTo>
                    <a:pt x="727" y="35"/>
                  </a:lnTo>
                  <a:lnTo>
                    <a:pt x="753" y="39"/>
                  </a:lnTo>
                  <a:lnTo>
                    <a:pt x="778" y="44"/>
                  </a:lnTo>
                  <a:lnTo>
                    <a:pt x="801" y="49"/>
                  </a:lnTo>
                  <a:lnTo>
                    <a:pt x="823" y="55"/>
                  </a:lnTo>
                  <a:lnTo>
                    <a:pt x="842" y="61"/>
                  </a:lnTo>
                  <a:lnTo>
                    <a:pt x="855" y="67"/>
                  </a:lnTo>
                  <a:lnTo>
                    <a:pt x="869" y="73"/>
                  </a:lnTo>
                  <a:lnTo>
                    <a:pt x="883" y="80"/>
                  </a:lnTo>
                  <a:lnTo>
                    <a:pt x="896" y="88"/>
                  </a:lnTo>
                  <a:lnTo>
                    <a:pt x="906" y="98"/>
                  </a:lnTo>
                  <a:lnTo>
                    <a:pt x="914" y="107"/>
                  </a:lnTo>
                  <a:lnTo>
                    <a:pt x="919" y="116"/>
                  </a:lnTo>
                  <a:lnTo>
                    <a:pt x="920" y="126"/>
                  </a:lnTo>
                  <a:lnTo>
                    <a:pt x="916" y="137"/>
                  </a:lnTo>
                  <a:lnTo>
                    <a:pt x="907" y="148"/>
                  </a:lnTo>
                  <a:lnTo>
                    <a:pt x="892" y="160"/>
                  </a:lnTo>
                  <a:lnTo>
                    <a:pt x="872" y="170"/>
                  </a:lnTo>
                  <a:lnTo>
                    <a:pt x="849" y="180"/>
                  </a:lnTo>
                  <a:lnTo>
                    <a:pt x="822" y="191"/>
                  </a:lnTo>
                  <a:lnTo>
                    <a:pt x="791" y="200"/>
                  </a:lnTo>
                  <a:lnTo>
                    <a:pt x="759" y="209"/>
                  </a:lnTo>
                  <a:lnTo>
                    <a:pt x="724" y="218"/>
                  </a:lnTo>
                  <a:lnTo>
                    <a:pt x="687" y="225"/>
                  </a:lnTo>
                  <a:lnTo>
                    <a:pt x="651" y="231"/>
                  </a:lnTo>
                  <a:lnTo>
                    <a:pt x="614" y="236"/>
                  </a:lnTo>
                  <a:lnTo>
                    <a:pt x="577" y="241"/>
                  </a:lnTo>
                  <a:lnTo>
                    <a:pt x="539" y="244"/>
                  </a:lnTo>
                  <a:lnTo>
                    <a:pt x="503" y="245"/>
                  </a:lnTo>
                  <a:lnTo>
                    <a:pt x="469" y="245"/>
                  </a:lnTo>
                  <a:lnTo>
                    <a:pt x="433" y="244"/>
                  </a:lnTo>
                  <a:lnTo>
                    <a:pt x="396" y="239"/>
                  </a:lnTo>
                  <a:lnTo>
                    <a:pt x="355" y="234"/>
                  </a:lnTo>
                  <a:lnTo>
                    <a:pt x="313" y="226"/>
                  </a:lnTo>
                  <a:lnTo>
                    <a:pt x="272" y="218"/>
                  </a:lnTo>
                  <a:lnTo>
                    <a:pt x="230" y="207"/>
                  </a:lnTo>
                  <a:lnTo>
                    <a:pt x="189" y="195"/>
                  </a:lnTo>
                  <a:lnTo>
                    <a:pt x="151" y="182"/>
                  </a:lnTo>
                  <a:lnTo>
                    <a:pt x="114" y="168"/>
                  </a:lnTo>
                  <a:lnTo>
                    <a:pt x="82" y="153"/>
                  </a:lnTo>
                  <a:lnTo>
                    <a:pt x="53" y="137"/>
                  </a:lnTo>
                  <a:lnTo>
                    <a:pt x="31" y="121"/>
                  </a:lnTo>
                  <a:lnTo>
                    <a:pt x="14" y="105"/>
                  </a:lnTo>
                  <a:lnTo>
                    <a:pt x="2" y="88"/>
                  </a:lnTo>
                  <a:lnTo>
                    <a:pt x="0" y="71"/>
                  </a:lnTo>
                  <a:lnTo>
                    <a:pt x="5" y="54"/>
                  </a:lnTo>
                  <a:close/>
                </a:path>
              </a:pathLst>
            </a:custGeom>
            <a:solidFill>
              <a:srgbClr val="B5BDBD"/>
            </a:solidFill>
            <a:ln w="9525">
              <a:noFill/>
              <a:round/>
              <a:headEnd/>
              <a:tailEnd/>
            </a:ln>
          </p:spPr>
          <p:txBody>
            <a:bodyPr/>
            <a:lstStyle/>
            <a:p>
              <a:pPr algn="ctr"/>
              <a:endParaRPr lang="en-US"/>
            </a:p>
          </p:txBody>
        </p:sp>
        <p:sp>
          <p:nvSpPr>
            <p:cNvPr id="36447" name="Freeform 69"/>
            <p:cNvSpPr>
              <a:spLocks/>
            </p:cNvSpPr>
            <p:nvPr/>
          </p:nvSpPr>
          <p:spPr bwMode="auto">
            <a:xfrm>
              <a:off x="3701" y="2436"/>
              <a:ext cx="89" cy="18"/>
            </a:xfrm>
            <a:custGeom>
              <a:avLst/>
              <a:gdLst>
                <a:gd name="T0" fmla="*/ 1 w 891"/>
                <a:gd name="T1" fmla="*/ 3 h 220"/>
                <a:gd name="T2" fmla="*/ 5 w 891"/>
                <a:gd name="T3" fmla="*/ 2 h 220"/>
                <a:gd name="T4" fmla="*/ 9 w 891"/>
                <a:gd name="T5" fmla="*/ 1 h 220"/>
                <a:gd name="T6" fmla="*/ 15 w 891"/>
                <a:gd name="T7" fmla="*/ 1 h 220"/>
                <a:gd name="T8" fmla="*/ 21 w 891"/>
                <a:gd name="T9" fmla="*/ 0 h 220"/>
                <a:gd name="T10" fmla="*/ 27 w 891"/>
                <a:gd name="T11" fmla="*/ 0 h 220"/>
                <a:gd name="T12" fmla="*/ 33 w 891"/>
                <a:gd name="T13" fmla="*/ 0 h 220"/>
                <a:gd name="T14" fmla="*/ 38 w 891"/>
                <a:gd name="T15" fmla="*/ 0 h 220"/>
                <a:gd name="T16" fmla="*/ 43 w 891"/>
                <a:gd name="T17" fmla="*/ 0 h 220"/>
                <a:gd name="T18" fmla="*/ 48 w 891"/>
                <a:gd name="T19" fmla="*/ 1 h 220"/>
                <a:gd name="T20" fmla="*/ 53 w 891"/>
                <a:gd name="T21" fmla="*/ 1 h 220"/>
                <a:gd name="T22" fmla="*/ 59 w 891"/>
                <a:gd name="T23" fmla="*/ 1 h 220"/>
                <a:gd name="T24" fmla="*/ 65 w 891"/>
                <a:gd name="T25" fmla="*/ 2 h 220"/>
                <a:gd name="T26" fmla="*/ 70 w 891"/>
                <a:gd name="T27" fmla="*/ 3 h 220"/>
                <a:gd name="T28" fmla="*/ 75 w 891"/>
                <a:gd name="T29" fmla="*/ 3 h 220"/>
                <a:gd name="T30" fmla="*/ 80 w 891"/>
                <a:gd name="T31" fmla="*/ 4 h 220"/>
                <a:gd name="T32" fmla="*/ 83 w 891"/>
                <a:gd name="T33" fmla="*/ 5 h 220"/>
                <a:gd name="T34" fmla="*/ 85 w 891"/>
                <a:gd name="T35" fmla="*/ 6 h 220"/>
                <a:gd name="T36" fmla="*/ 88 w 891"/>
                <a:gd name="T37" fmla="*/ 7 h 220"/>
                <a:gd name="T38" fmla="*/ 89 w 891"/>
                <a:gd name="T39" fmla="*/ 9 h 220"/>
                <a:gd name="T40" fmla="*/ 89 w 891"/>
                <a:gd name="T41" fmla="*/ 10 h 220"/>
                <a:gd name="T42" fmla="*/ 86 w 891"/>
                <a:gd name="T43" fmla="*/ 11 h 220"/>
                <a:gd name="T44" fmla="*/ 82 w 891"/>
                <a:gd name="T45" fmla="*/ 13 h 220"/>
                <a:gd name="T46" fmla="*/ 77 w 891"/>
                <a:gd name="T47" fmla="*/ 14 h 220"/>
                <a:gd name="T48" fmla="*/ 70 w 891"/>
                <a:gd name="T49" fmla="*/ 16 h 220"/>
                <a:gd name="T50" fmla="*/ 63 w 891"/>
                <a:gd name="T51" fmla="*/ 17 h 220"/>
                <a:gd name="T52" fmla="*/ 56 w 891"/>
                <a:gd name="T53" fmla="*/ 18 h 220"/>
                <a:gd name="T54" fmla="*/ 49 w 891"/>
                <a:gd name="T55" fmla="*/ 18 h 220"/>
                <a:gd name="T56" fmla="*/ 42 w 891"/>
                <a:gd name="T57" fmla="*/ 18 h 220"/>
                <a:gd name="T58" fmla="*/ 34 w 891"/>
                <a:gd name="T59" fmla="*/ 17 h 220"/>
                <a:gd name="T60" fmla="*/ 26 w 891"/>
                <a:gd name="T61" fmla="*/ 16 h 220"/>
                <a:gd name="T62" fmla="*/ 18 w 891"/>
                <a:gd name="T63" fmla="*/ 14 h 220"/>
                <a:gd name="T64" fmla="*/ 11 w 891"/>
                <a:gd name="T65" fmla="*/ 12 h 220"/>
                <a:gd name="T66" fmla="*/ 5 w 891"/>
                <a:gd name="T67" fmla="*/ 9 h 220"/>
                <a:gd name="T68" fmla="*/ 1 w 891"/>
                <a:gd name="T69" fmla="*/ 7 h 220"/>
                <a:gd name="T70" fmla="*/ 0 w 891"/>
                <a:gd name="T71" fmla="*/ 5 h 2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91"/>
                <a:gd name="T109" fmla="*/ 0 h 220"/>
                <a:gd name="T110" fmla="*/ 891 w 891"/>
                <a:gd name="T111" fmla="*/ 220 h 2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91" h="220">
                  <a:moveTo>
                    <a:pt x="6" y="45"/>
                  </a:moveTo>
                  <a:lnTo>
                    <a:pt x="15" y="37"/>
                  </a:lnTo>
                  <a:lnTo>
                    <a:pt x="29" y="30"/>
                  </a:lnTo>
                  <a:lnTo>
                    <a:pt x="47" y="24"/>
                  </a:lnTo>
                  <a:lnTo>
                    <a:pt x="69" y="19"/>
                  </a:lnTo>
                  <a:lnTo>
                    <a:pt x="94" y="14"/>
                  </a:lnTo>
                  <a:lnTo>
                    <a:pt x="120" y="11"/>
                  </a:lnTo>
                  <a:lnTo>
                    <a:pt x="150" y="8"/>
                  </a:lnTo>
                  <a:lnTo>
                    <a:pt x="180" y="5"/>
                  </a:lnTo>
                  <a:lnTo>
                    <a:pt x="212" y="3"/>
                  </a:lnTo>
                  <a:lnTo>
                    <a:pt x="243" y="1"/>
                  </a:lnTo>
                  <a:lnTo>
                    <a:pt x="274" y="1"/>
                  </a:lnTo>
                  <a:lnTo>
                    <a:pt x="304" y="0"/>
                  </a:lnTo>
                  <a:lnTo>
                    <a:pt x="333" y="0"/>
                  </a:lnTo>
                  <a:lnTo>
                    <a:pt x="360" y="1"/>
                  </a:lnTo>
                  <a:lnTo>
                    <a:pt x="385" y="1"/>
                  </a:lnTo>
                  <a:lnTo>
                    <a:pt x="406" y="2"/>
                  </a:lnTo>
                  <a:lnTo>
                    <a:pt x="428" y="3"/>
                  </a:lnTo>
                  <a:lnTo>
                    <a:pt x="454" y="6"/>
                  </a:lnTo>
                  <a:lnTo>
                    <a:pt x="479" y="7"/>
                  </a:lnTo>
                  <a:lnTo>
                    <a:pt x="507" y="9"/>
                  </a:lnTo>
                  <a:lnTo>
                    <a:pt x="534" y="12"/>
                  </a:lnTo>
                  <a:lnTo>
                    <a:pt x="563" y="14"/>
                  </a:lnTo>
                  <a:lnTo>
                    <a:pt x="592" y="17"/>
                  </a:lnTo>
                  <a:lnTo>
                    <a:pt x="620" y="20"/>
                  </a:lnTo>
                  <a:lnTo>
                    <a:pt x="648" y="23"/>
                  </a:lnTo>
                  <a:lnTo>
                    <a:pt x="676" y="27"/>
                  </a:lnTo>
                  <a:lnTo>
                    <a:pt x="703" y="31"/>
                  </a:lnTo>
                  <a:lnTo>
                    <a:pt x="729" y="36"/>
                  </a:lnTo>
                  <a:lnTo>
                    <a:pt x="754" y="40"/>
                  </a:lnTo>
                  <a:lnTo>
                    <a:pt x="776" y="45"/>
                  </a:lnTo>
                  <a:lnTo>
                    <a:pt x="797" y="49"/>
                  </a:lnTo>
                  <a:lnTo>
                    <a:pt x="816" y="54"/>
                  </a:lnTo>
                  <a:lnTo>
                    <a:pt x="828" y="58"/>
                  </a:lnTo>
                  <a:lnTo>
                    <a:pt x="840" y="65"/>
                  </a:lnTo>
                  <a:lnTo>
                    <a:pt x="853" y="72"/>
                  </a:lnTo>
                  <a:lnTo>
                    <a:pt x="865" y="79"/>
                  </a:lnTo>
                  <a:lnTo>
                    <a:pt x="876" y="87"/>
                  </a:lnTo>
                  <a:lnTo>
                    <a:pt x="884" y="96"/>
                  </a:lnTo>
                  <a:lnTo>
                    <a:pt x="890" y="104"/>
                  </a:lnTo>
                  <a:lnTo>
                    <a:pt x="891" y="111"/>
                  </a:lnTo>
                  <a:lnTo>
                    <a:pt x="887" y="119"/>
                  </a:lnTo>
                  <a:lnTo>
                    <a:pt x="878" y="128"/>
                  </a:lnTo>
                  <a:lnTo>
                    <a:pt x="863" y="137"/>
                  </a:lnTo>
                  <a:lnTo>
                    <a:pt x="845" y="146"/>
                  </a:lnTo>
                  <a:lnTo>
                    <a:pt x="823" y="156"/>
                  </a:lnTo>
                  <a:lnTo>
                    <a:pt x="797" y="165"/>
                  </a:lnTo>
                  <a:lnTo>
                    <a:pt x="768" y="174"/>
                  </a:lnTo>
                  <a:lnTo>
                    <a:pt x="736" y="183"/>
                  </a:lnTo>
                  <a:lnTo>
                    <a:pt x="703" y="191"/>
                  </a:lnTo>
                  <a:lnTo>
                    <a:pt x="668" y="198"/>
                  </a:lnTo>
                  <a:lnTo>
                    <a:pt x="632" y="204"/>
                  </a:lnTo>
                  <a:lnTo>
                    <a:pt x="596" y="211"/>
                  </a:lnTo>
                  <a:lnTo>
                    <a:pt x="560" y="215"/>
                  </a:lnTo>
                  <a:lnTo>
                    <a:pt x="523" y="218"/>
                  </a:lnTo>
                  <a:lnTo>
                    <a:pt x="487" y="220"/>
                  </a:lnTo>
                  <a:lnTo>
                    <a:pt x="453" y="220"/>
                  </a:lnTo>
                  <a:lnTo>
                    <a:pt x="417" y="218"/>
                  </a:lnTo>
                  <a:lnTo>
                    <a:pt x="380" y="214"/>
                  </a:lnTo>
                  <a:lnTo>
                    <a:pt x="340" y="207"/>
                  </a:lnTo>
                  <a:lnTo>
                    <a:pt x="299" y="200"/>
                  </a:lnTo>
                  <a:lnTo>
                    <a:pt x="258" y="191"/>
                  </a:lnTo>
                  <a:lnTo>
                    <a:pt x="217" y="180"/>
                  </a:lnTo>
                  <a:lnTo>
                    <a:pt x="178" y="169"/>
                  </a:lnTo>
                  <a:lnTo>
                    <a:pt x="141" y="157"/>
                  </a:lnTo>
                  <a:lnTo>
                    <a:pt x="106" y="143"/>
                  </a:lnTo>
                  <a:lnTo>
                    <a:pt x="75" y="130"/>
                  </a:lnTo>
                  <a:lnTo>
                    <a:pt x="48" y="115"/>
                  </a:lnTo>
                  <a:lnTo>
                    <a:pt x="27" y="101"/>
                  </a:lnTo>
                  <a:lnTo>
                    <a:pt x="11" y="86"/>
                  </a:lnTo>
                  <a:lnTo>
                    <a:pt x="2" y="72"/>
                  </a:lnTo>
                  <a:lnTo>
                    <a:pt x="0" y="58"/>
                  </a:lnTo>
                  <a:lnTo>
                    <a:pt x="6" y="45"/>
                  </a:lnTo>
                  <a:close/>
                </a:path>
              </a:pathLst>
            </a:custGeom>
            <a:solidFill>
              <a:srgbClr val="BAC2C2"/>
            </a:solidFill>
            <a:ln w="9525">
              <a:noFill/>
              <a:round/>
              <a:headEnd/>
              <a:tailEnd/>
            </a:ln>
          </p:spPr>
          <p:txBody>
            <a:bodyPr/>
            <a:lstStyle/>
            <a:p>
              <a:pPr algn="ctr"/>
              <a:endParaRPr lang="en-US"/>
            </a:p>
          </p:txBody>
        </p:sp>
        <p:sp>
          <p:nvSpPr>
            <p:cNvPr id="36448" name="Freeform 70"/>
            <p:cNvSpPr>
              <a:spLocks/>
            </p:cNvSpPr>
            <p:nvPr/>
          </p:nvSpPr>
          <p:spPr bwMode="auto">
            <a:xfrm>
              <a:off x="3677" y="2475"/>
              <a:ext cx="142" cy="19"/>
            </a:xfrm>
            <a:custGeom>
              <a:avLst/>
              <a:gdLst>
                <a:gd name="T0" fmla="*/ 8 w 1419"/>
                <a:gd name="T1" fmla="*/ 14 h 219"/>
                <a:gd name="T2" fmla="*/ 17 w 1419"/>
                <a:gd name="T3" fmla="*/ 16 h 219"/>
                <a:gd name="T4" fmla="*/ 26 w 1419"/>
                <a:gd name="T5" fmla="*/ 17 h 219"/>
                <a:gd name="T6" fmla="*/ 35 w 1419"/>
                <a:gd name="T7" fmla="*/ 18 h 219"/>
                <a:gd name="T8" fmla="*/ 44 w 1419"/>
                <a:gd name="T9" fmla="*/ 18 h 219"/>
                <a:gd name="T10" fmla="*/ 53 w 1419"/>
                <a:gd name="T11" fmla="*/ 19 h 219"/>
                <a:gd name="T12" fmla="*/ 62 w 1419"/>
                <a:gd name="T13" fmla="*/ 19 h 219"/>
                <a:gd name="T14" fmla="*/ 71 w 1419"/>
                <a:gd name="T15" fmla="*/ 19 h 219"/>
                <a:gd name="T16" fmla="*/ 80 w 1419"/>
                <a:gd name="T17" fmla="*/ 19 h 219"/>
                <a:gd name="T18" fmla="*/ 89 w 1419"/>
                <a:gd name="T19" fmla="*/ 18 h 219"/>
                <a:gd name="T20" fmla="*/ 97 w 1419"/>
                <a:gd name="T21" fmla="*/ 17 h 219"/>
                <a:gd name="T22" fmla="*/ 104 w 1419"/>
                <a:gd name="T23" fmla="*/ 17 h 219"/>
                <a:gd name="T24" fmla="*/ 111 w 1419"/>
                <a:gd name="T25" fmla="*/ 15 h 219"/>
                <a:gd name="T26" fmla="*/ 118 w 1419"/>
                <a:gd name="T27" fmla="*/ 14 h 219"/>
                <a:gd name="T28" fmla="*/ 123 w 1419"/>
                <a:gd name="T29" fmla="*/ 13 h 219"/>
                <a:gd name="T30" fmla="*/ 128 w 1419"/>
                <a:gd name="T31" fmla="*/ 11 h 219"/>
                <a:gd name="T32" fmla="*/ 132 w 1419"/>
                <a:gd name="T33" fmla="*/ 9 h 219"/>
                <a:gd name="T34" fmla="*/ 136 w 1419"/>
                <a:gd name="T35" fmla="*/ 7 h 219"/>
                <a:gd name="T36" fmla="*/ 139 w 1419"/>
                <a:gd name="T37" fmla="*/ 4 h 219"/>
                <a:gd name="T38" fmla="*/ 141 w 1419"/>
                <a:gd name="T39" fmla="*/ 1 h 219"/>
                <a:gd name="T40" fmla="*/ 141 w 1419"/>
                <a:gd name="T41" fmla="*/ 1 h 219"/>
                <a:gd name="T42" fmla="*/ 138 w 1419"/>
                <a:gd name="T43" fmla="*/ 4 h 219"/>
                <a:gd name="T44" fmla="*/ 134 w 1419"/>
                <a:gd name="T45" fmla="*/ 6 h 219"/>
                <a:gd name="T46" fmla="*/ 131 w 1419"/>
                <a:gd name="T47" fmla="*/ 7 h 219"/>
                <a:gd name="T48" fmla="*/ 125 w 1419"/>
                <a:gd name="T49" fmla="*/ 8 h 219"/>
                <a:gd name="T50" fmla="*/ 118 w 1419"/>
                <a:gd name="T51" fmla="*/ 10 h 219"/>
                <a:gd name="T52" fmla="*/ 110 w 1419"/>
                <a:gd name="T53" fmla="*/ 11 h 219"/>
                <a:gd name="T54" fmla="*/ 101 w 1419"/>
                <a:gd name="T55" fmla="*/ 12 h 219"/>
                <a:gd name="T56" fmla="*/ 92 w 1419"/>
                <a:gd name="T57" fmla="*/ 13 h 219"/>
                <a:gd name="T58" fmla="*/ 83 w 1419"/>
                <a:gd name="T59" fmla="*/ 13 h 219"/>
                <a:gd name="T60" fmla="*/ 74 w 1419"/>
                <a:gd name="T61" fmla="*/ 13 h 219"/>
                <a:gd name="T62" fmla="*/ 65 w 1419"/>
                <a:gd name="T63" fmla="*/ 14 h 219"/>
                <a:gd name="T64" fmla="*/ 55 w 1419"/>
                <a:gd name="T65" fmla="*/ 14 h 219"/>
                <a:gd name="T66" fmla="*/ 46 w 1419"/>
                <a:gd name="T67" fmla="*/ 13 h 219"/>
                <a:gd name="T68" fmla="*/ 37 w 1419"/>
                <a:gd name="T69" fmla="*/ 13 h 219"/>
                <a:gd name="T70" fmla="*/ 29 w 1419"/>
                <a:gd name="T71" fmla="*/ 12 h 219"/>
                <a:gd name="T72" fmla="*/ 21 w 1419"/>
                <a:gd name="T73" fmla="*/ 11 h 219"/>
                <a:gd name="T74" fmla="*/ 14 w 1419"/>
                <a:gd name="T75" fmla="*/ 10 h 219"/>
                <a:gd name="T76" fmla="*/ 8 w 1419"/>
                <a:gd name="T77" fmla="*/ 9 h 219"/>
                <a:gd name="T78" fmla="*/ 2 w 1419"/>
                <a:gd name="T79" fmla="*/ 8 h 219"/>
                <a:gd name="T80" fmla="*/ 0 w 1419"/>
                <a:gd name="T81" fmla="*/ 8 h 219"/>
                <a:gd name="T82" fmla="*/ 1 w 1419"/>
                <a:gd name="T83" fmla="*/ 10 h 219"/>
                <a:gd name="T84" fmla="*/ 2 w 1419"/>
                <a:gd name="T85" fmla="*/ 12 h 219"/>
                <a:gd name="T86" fmla="*/ 3 w 1419"/>
                <a:gd name="T87" fmla="*/ 13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9"/>
                <a:gd name="T133" fmla="*/ 0 h 219"/>
                <a:gd name="T134" fmla="*/ 1419 w 1419"/>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9" h="219">
                  <a:moveTo>
                    <a:pt x="39" y="158"/>
                  </a:moveTo>
                  <a:lnTo>
                    <a:pt x="81" y="167"/>
                  </a:lnTo>
                  <a:lnTo>
                    <a:pt x="124" y="175"/>
                  </a:lnTo>
                  <a:lnTo>
                    <a:pt x="166" y="183"/>
                  </a:lnTo>
                  <a:lnTo>
                    <a:pt x="211" y="189"/>
                  </a:lnTo>
                  <a:lnTo>
                    <a:pt x="255" y="195"/>
                  </a:lnTo>
                  <a:lnTo>
                    <a:pt x="300" y="200"/>
                  </a:lnTo>
                  <a:lnTo>
                    <a:pt x="346" y="206"/>
                  </a:lnTo>
                  <a:lnTo>
                    <a:pt x="392" y="210"/>
                  </a:lnTo>
                  <a:lnTo>
                    <a:pt x="438" y="213"/>
                  </a:lnTo>
                  <a:lnTo>
                    <a:pt x="484" y="215"/>
                  </a:lnTo>
                  <a:lnTo>
                    <a:pt x="530" y="217"/>
                  </a:lnTo>
                  <a:lnTo>
                    <a:pt x="577" y="218"/>
                  </a:lnTo>
                  <a:lnTo>
                    <a:pt x="623" y="219"/>
                  </a:lnTo>
                  <a:lnTo>
                    <a:pt x="667" y="219"/>
                  </a:lnTo>
                  <a:lnTo>
                    <a:pt x="713" y="218"/>
                  </a:lnTo>
                  <a:lnTo>
                    <a:pt x="757" y="217"/>
                  </a:lnTo>
                  <a:lnTo>
                    <a:pt x="801" y="215"/>
                  </a:lnTo>
                  <a:lnTo>
                    <a:pt x="844" y="213"/>
                  </a:lnTo>
                  <a:lnTo>
                    <a:pt x="885" y="210"/>
                  </a:lnTo>
                  <a:lnTo>
                    <a:pt x="927" y="206"/>
                  </a:lnTo>
                  <a:lnTo>
                    <a:pt x="966" y="201"/>
                  </a:lnTo>
                  <a:lnTo>
                    <a:pt x="1005" y="196"/>
                  </a:lnTo>
                  <a:lnTo>
                    <a:pt x="1042" y="191"/>
                  </a:lnTo>
                  <a:lnTo>
                    <a:pt x="1079" y="185"/>
                  </a:lnTo>
                  <a:lnTo>
                    <a:pt x="1114" y="178"/>
                  </a:lnTo>
                  <a:lnTo>
                    <a:pt x="1146" y="170"/>
                  </a:lnTo>
                  <a:lnTo>
                    <a:pt x="1178" y="162"/>
                  </a:lnTo>
                  <a:lnTo>
                    <a:pt x="1206" y="154"/>
                  </a:lnTo>
                  <a:lnTo>
                    <a:pt x="1233" y="145"/>
                  </a:lnTo>
                  <a:lnTo>
                    <a:pt x="1259" y="134"/>
                  </a:lnTo>
                  <a:lnTo>
                    <a:pt x="1282" y="125"/>
                  </a:lnTo>
                  <a:lnTo>
                    <a:pt x="1303" y="114"/>
                  </a:lnTo>
                  <a:lnTo>
                    <a:pt x="1321" y="103"/>
                  </a:lnTo>
                  <a:lnTo>
                    <a:pt x="1338" y="92"/>
                  </a:lnTo>
                  <a:lnTo>
                    <a:pt x="1356" y="79"/>
                  </a:lnTo>
                  <a:lnTo>
                    <a:pt x="1373" y="65"/>
                  </a:lnTo>
                  <a:lnTo>
                    <a:pt x="1388" y="49"/>
                  </a:lnTo>
                  <a:lnTo>
                    <a:pt x="1401" y="34"/>
                  </a:lnTo>
                  <a:lnTo>
                    <a:pt x="1412" y="17"/>
                  </a:lnTo>
                  <a:lnTo>
                    <a:pt x="1419" y="0"/>
                  </a:lnTo>
                  <a:lnTo>
                    <a:pt x="1407" y="15"/>
                  </a:lnTo>
                  <a:lnTo>
                    <a:pt x="1393" y="29"/>
                  </a:lnTo>
                  <a:lnTo>
                    <a:pt x="1378" y="42"/>
                  </a:lnTo>
                  <a:lnTo>
                    <a:pt x="1362" y="53"/>
                  </a:lnTo>
                  <a:lnTo>
                    <a:pt x="1344" y="64"/>
                  </a:lnTo>
                  <a:lnTo>
                    <a:pt x="1326" y="72"/>
                  </a:lnTo>
                  <a:lnTo>
                    <a:pt x="1308" y="80"/>
                  </a:lnTo>
                  <a:lnTo>
                    <a:pt x="1288" y="87"/>
                  </a:lnTo>
                  <a:lnTo>
                    <a:pt x="1254" y="96"/>
                  </a:lnTo>
                  <a:lnTo>
                    <a:pt x="1217" y="104"/>
                  </a:lnTo>
                  <a:lnTo>
                    <a:pt x="1179" y="112"/>
                  </a:lnTo>
                  <a:lnTo>
                    <a:pt x="1139" y="120"/>
                  </a:lnTo>
                  <a:lnTo>
                    <a:pt x="1098" y="126"/>
                  </a:lnTo>
                  <a:lnTo>
                    <a:pt x="1056" y="131"/>
                  </a:lnTo>
                  <a:lnTo>
                    <a:pt x="1013" y="137"/>
                  </a:lnTo>
                  <a:lnTo>
                    <a:pt x="968" y="141"/>
                  </a:lnTo>
                  <a:lnTo>
                    <a:pt x="923" y="146"/>
                  </a:lnTo>
                  <a:lnTo>
                    <a:pt x="878" y="149"/>
                  </a:lnTo>
                  <a:lnTo>
                    <a:pt x="832" y="152"/>
                  </a:lnTo>
                  <a:lnTo>
                    <a:pt x="786" y="154"/>
                  </a:lnTo>
                  <a:lnTo>
                    <a:pt x="740" y="155"/>
                  </a:lnTo>
                  <a:lnTo>
                    <a:pt x="692" y="156"/>
                  </a:lnTo>
                  <a:lnTo>
                    <a:pt x="645" y="156"/>
                  </a:lnTo>
                  <a:lnTo>
                    <a:pt x="599" y="156"/>
                  </a:lnTo>
                  <a:lnTo>
                    <a:pt x="553" y="156"/>
                  </a:lnTo>
                  <a:lnTo>
                    <a:pt x="507" y="154"/>
                  </a:lnTo>
                  <a:lnTo>
                    <a:pt x="462" y="152"/>
                  </a:lnTo>
                  <a:lnTo>
                    <a:pt x="417" y="150"/>
                  </a:lnTo>
                  <a:lnTo>
                    <a:pt x="374" y="147"/>
                  </a:lnTo>
                  <a:lnTo>
                    <a:pt x="332" y="144"/>
                  </a:lnTo>
                  <a:lnTo>
                    <a:pt x="290" y="139"/>
                  </a:lnTo>
                  <a:lnTo>
                    <a:pt x="251" y="135"/>
                  </a:lnTo>
                  <a:lnTo>
                    <a:pt x="213" y="130"/>
                  </a:lnTo>
                  <a:lnTo>
                    <a:pt x="176" y="125"/>
                  </a:lnTo>
                  <a:lnTo>
                    <a:pt x="141" y="119"/>
                  </a:lnTo>
                  <a:lnTo>
                    <a:pt x="108" y="111"/>
                  </a:lnTo>
                  <a:lnTo>
                    <a:pt x="78" y="105"/>
                  </a:lnTo>
                  <a:lnTo>
                    <a:pt x="49" y="98"/>
                  </a:lnTo>
                  <a:lnTo>
                    <a:pt x="23" y="90"/>
                  </a:lnTo>
                  <a:lnTo>
                    <a:pt x="0" y="81"/>
                  </a:lnTo>
                  <a:lnTo>
                    <a:pt x="2" y="90"/>
                  </a:lnTo>
                  <a:lnTo>
                    <a:pt x="5" y="101"/>
                  </a:lnTo>
                  <a:lnTo>
                    <a:pt x="9" y="112"/>
                  </a:lnTo>
                  <a:lnTo>
                    <a:pt x="14" y="125"/>
                  </a:lnTo>
                  <a:lnTo>
                    <a:pt x="19" y="136"/>
                  </a:lnTo>
                  <a:lnTo>
                    <a:pt x="25" y="147"/>
                  </a:lnTo>
                  <a:lnTo>
                    <a:pt x="32" y="154"/>
                  </a:lnTo>
                  <a:lnTo>
                    <a:pt x="39" y="158"/>
                  </a:lnTo>
                  <a:close/>
                </a:path>
              </a:pathLst>
            </a:custGeom>
            <a:solidFill>
              <a:srgbClr val="878F8F"/>
            </a:solidFill>
            <a:ln w="9525">
              <a:noFill/>
              <a:round/>
              <a:headEnd/>
              <a:tailEnd/>
            </a:ln>
          </p:spPr>
          <p:txBody>
            <a:bodyPr/>
            <a:lstStyle/>
            <a:p>
              <a:pPr algn="ctr"/>
              <a:endParaRPr lang="en-US"/>
            </a:p>
          </p:txBody>
        </p:sp>
        <p:sp>
          <p:nvSpPr>
            <p:cNvPr id="36449" name="Freeform 71"/>
            <p:cNvSpPr>
              <a:spLocks/>
            </p:cNvSpPr>
            <p:nvPr/>
          </p:nvSpPr>
          <p:spPr bwMode="auto">
            <a:xfrm>
              <a:off x="3778" y="2470"/>
              <a:ext cx="26" cy="5"/>
            </a:xfrm>
            <a:custGeom>
              <a:avLst/>
              <a:gdLst>
                <a:gd name="T0" fmla="*/ 2 w 253"/>
                <a:gd name="T1" fmla="*/ 0 h 68"/>
                <a:gd name="T2" fmla="*/ 24 w 253"/>
                <a:gd name="T3" fmla="*/ 1 h 68"/>
                <a:gd name="T4" fmla="*/ 24 w 253"/>
                <a:gd name="T5" fmla="*/ 1 h 68"/>
                <a:gd name="T6" fmla="*/ 25 w 253"/>
                <a:gd name="T7" fmla="*/ 1 h 68"/>
                <a:gd name="T8" fmla="*/ 26 w 253"/>
                <a:gd name="T9" fmla="*/ 2 h 68"/>
                <a:gd name="T10" fmla="*/ 26 w 253"/>
                <a:gd name="T11" fmla="*/ 2 h 68"/>
                <a:gd name="T12" fmla="*/ 26 w 253"/>
                <a:gd name="T13" fmla="*/ 3 h 68"/>
                <a:gd name="T14" fmla="*/ 26 w 253"/>
                <a:gd name="T15" fmla="*/ 4 h 68"/>
                <a:gd name="T16" fmla="*/ 25 w 253"/>
                <a:gd name="T17" fmla="*/ 4 h 68"/>
                <a:gd name="T18" fmla="*/ 25 w 253"/>
                <a:gd name="T19" fmla="*/ 5 h 68"/>
                <a:gd name="T20" fmla="*/ 24 w 253"/>
                <a:gd name="T21" fmla="*/ 5 h 68"/>
                <a:gd name="T22" fmla="*/ 2 w 253"/>
                <a:gd name="T23" fmla="*/ 5 h 68"/>
                <a:gd name="T24" fmla="*/ 1 w 253"/>
                <a:gd name="T25" fmla="*/ 4 h 68"/>
                <a:gd name="T26" fmla="*/ 1 w 253"/>
                <a:gd name="T27" fmla="*/ 4 h 68"/>
                <a:gd name="T28" fmla="*/ 0 w 253"/>
                <a:gd name="T29" fmla="*/ 3 h 68"/>
                <a:gd name="T30" fmla="*/ 0 w 253"/>
                <a:gd name="T31" fmla="*/ 3 h 68"/>
                <a:gd name="T32" fmla="*/ 0 w 253"/>
                <a:gd name="T33" fmla="*/ 2 h 68"/>
                <a:gd name="T34" fmla="*/ 0 w 253"/>
                <a:gd name="T35" fmla="*/ 1 h 68"/>
                <a:gd name="T36" fmla="*/ 1 w 253"/>
                <a:gd name="T37" fmla="*/ 1 h 68"/>
                <a:gd name="T38" fmla="*/ 1 w 253"/>
                <a:gd name="T39" fmla="*/ 0 h 68"/>
                <a:gd name="T40" fmla="*/ 2 w 253"/>
                <a:gd name="T41" fmla="*/ 0 h 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68"/>
                <a:gd name="T65" fmla="*/ 253 w 253"/>
                <a:gd name="T66" fmla="*/ 68 h 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68">
                  <a:moveTo>
                    <a:pt x="22" y="0"/>
                  </a:moveTo>
                  <a:lnTo>
                    <a:pt x="229" y="8"/>
                  </a:lnTo>
                  <a:lnTo>
                    <a:pt x="238" y="10"/>
                  </a:lnTo>
                  <a:lnTo>
                    <a:pt x="246" y="15"/>
                  </a:lnTo>
                  <a:lnTo>
                    <a:pt x="251" y="22"/>
                  </a:lnTo>
                  <a:lnTo>
                    <a:pt x="253" y="32"/>
                  </a:lnTo>
                  <a:lnTo>
                    <a:pt x="253" y="45"/>
                  </a:lnTo>
                  <a:lnTo>
                    <a:pt x="251" y="53"/>
                  </a:lnTo>
                  <a:lnTo>
                    <a:pt x="247" y="60"/>
                  </a:lnTo>
                  <a:lnTo>
                    <a:pt x="240" y="66"/>
                  </a:lnTo>
                  <a:lnTo>
                    <a:pt x="231" y="68"/>
                  </a:lnTo>
                  <a:lnTo>
                    <a:pt x="24" y="62"/>
                  </a:lnTo>
                  <a:lnTo>
                    <a:pt x="14" y="60"/>
                  </a:lnTo>
                  <a:lnTo>
                    <a:pt x="7" y="54"/>
                  </a:lnTo>
                  <a:lnTo>
                    <a:pt x="2" y="46"/>
                  </a:lnTo>
                  <a:lnTo>
                    <a:pt x="0" y="35"/>
                  </a:lnTo>
                  <a:lnTo>
                    <a:pt x="0" y="25"/>
                  </a:lnTo>
                  <a:lnTo>
                    <a:pt x="2" y="15"/>
                  </a:lnTo>
                  <a:lnTo>
                    <a:pt x="7" y="8"/>
                  </a:lnTo>
                  <a:lnTo>
                    <a:pt x="14" y="2"/>
                  </a:lnTo>
                  <a:lnTo>
                    <a:pt x="22" y="0"/>
                  </a:lnTo>
                  <a:close/>
                </a:path>
              </a:pathLst>
            </a:custGeom>
            <a:solidFill>
              <a:srgbClr val="EDF5F5"/>
            </a:solidFill>
            <a:ln w="9525">
              <a:noFill/>
              <a:round/>
              <a:headEnd/>
              <a:tailEnd/>
            </a:ln>
          </p:spPr>
          <p:txBody>
            <a:bodyPr/>
            <a:lstStyle/>
            <a:p>
              <a:pPr algn="ctr"/>
              <a:endParaRPr lang="en-US"/>
            </a:p>
          </p:txBody>
        </p:sp>
        <p:sp>
          <p:nvSpPr>
            <p:cNvPr id="36450" name="Freeform 72"/>
            <p:cNvSpPr>
              <a:spLocks/>
            </p:cNvSpPr>
            <p:nvPr/>
          </p:nvSpPr>
          <p:spPr bwMode="auto">
            <a:xfrm>
              <a:off x="3713" y="2106"/>
              <a:ext cx="25" cy="6"/>
            </a:xfrm>
            <a:custGeom>
              <a:avLst/>
              <a:gdLst>
                <a:gd name="T0" fmla="*/ 2 w 252"/>
                <a:gd name="T1" fmla="*/ 0 h 77"/>
                <a:gd name="T2" fmla="*/ 23 w 252"/>
                <a:gd name="T3" fmla="*/ 1 h 77"/>
                <a:gd name="T4" fmla="*/ 24 w 252"/>
                <a:gd name="T5" fmla="*/ 1 h 77"/>
                <a:gd name="T6" fmla="*/ 24 w 252"/>
                <a:gd name="T7" fmla="*/ 2 h 77"/>
                <a:gd name="T8" fmla="*/ 25 w 252"/>
                <a:gd name="T9" fmla="*/ 2 h 77"/>
                <a:gd name="T10" fmla="*/ 25 w 252"/>
                <a:gd name="T11" fmla="*/ 3 h 77"/>
                <a:gd name="T12" fmla="*/ 25 w 252"/>
                <a:gd name="T13" fmla="*/ 4 h 77"/>
                <a:gd name="T14" fmla="*/ 25 w 252"/>
                <a:gd name="T15" fmla="*/ 5 h 77"/>
                <a:gd name="T16" fmla="*/ 24 w 252"/>
                <a:gd name="T17" fmla="*/ 6 h 77"/>
                <a:gd name="T18" fmla="*/ 24 w 252"/>
                <a:gd name="T19" fmla="*/ 6 h 77"/>
                <a:gd name="T20" fmla="*/ 23 w 252"/>
                <a:gd name="T21" fmla="*/ 6 h 77"/>
                <a:gd name="T22" fmla="*/ 2 w 252"/>
                <a:gd name="T23" fmla="*/ 5 h 77"/>
                <a:gd name="T24" fmla="*/ 1 w 252"/>
                <a:gd name="T25" fmla="*/ 5 h 77"/>
                <a:gd name="T26" fmla="*/ 1 w 252"/>
                <a:gd name="T27" fmla="*/ 4 h 77"/>
                <a:gd name="T28" fmla="*/ 0 w 252"/>
                <a:gd name="T29" fmla="*/ 4 h 77"/>
                <a:gd name="T30" fmla="*/ 0 w 252"/>
                <a:gd name="T31" fmla="*/ 3 h 77"/>
                <a:gd name="T32" fmla="*/ 0 w 252"/>
                <a:gd name="T33" fmla="*/ 2 h 77"/>
                <a:gd name="T34" fmla="*/ 0 w 252"/>
                <a:gd name="T35" fmla="*/ 1 h 77"/>
                <a:gd name="T36" fmla="*/ 1 w 252"/>
                <a:gd name="T37" fmla="*/ 1 h 77"/>
                <a:gd name="T38" fmla="*/ 1 w 252"/>
                <a:gd name="T39" fmla="*/ 0 h 77"/>
                <a:gd name="T40" fmla="*/ 2 w 252"/>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77"/>
                <a:gd name="T65" fmla="*/ 252 w 252"/>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77">
                  <a:moveTo>
                    <a:pt x="22" y="0"/>
                  </a:moveTo>
                  <a:lnTo>
                    <a:pt x="228" y="15"/>
                  </a:lnTo>
                  <a:lnTo>
                    <a:pt x="238" y="18"/>
                  </a:lnTo>
                  <a:lnTo>
                    <a:pt x="246" y="24"/>
                  </a:lnTo>
                  <a:lnTo>
                    <a:pt x="250" y="32"/>
                  </a:lnTo>
                  <a:lnTo>
                    <a:pt x="252" y="43"/>
                  </a:lnTo>
                  <a:lnTo>
                    <a:pt x="252" y="55"/>
                  </a:lnTo>
                  <a:lnTo>
                    <a:pt x="250" y="63"/>
                  </a:lnTo>
                  <a:lnTo>
                    <a:pt x="246" y="71"/>
                  </a:lnTo>
                  <a:lnTo>
                    <a:pt x="239" y="75"/>
                  </a:lnTo>
                  <a:lnTo>
                    <a:pt x="231" y="77"/>
                  </a:lnTo>
                  <a:lnTo>
                    <a:pt x="25" y="62"/>
                  </a:lnTo>
                  <a:lnTo>
                    <a:pt x="15" y="59"/>
                  </a:lnTo>
                  <a:lnTo>
                    <a:pt x="7" y="53"/>
                  </a:lnTo>
                  <a:lnTo>
                    <a:pt x="2" y="45"/>
                  </a:lnTo>
                  <a:lnTo>
                    <a:pt x="0" y="34"/>
                  </a:lnTo>
                  <a:lnTo>
                    <a:pt x="0" y="22"/>
                  </a:lnTo>
                  <a:lnTo>
                    <a:pt x="2" y="14"/>
                  </a:lnTo>
                  <a:lnTo>
                    <a:pt x="7" y="7"/>
                  </a:lnTo>
                  <a:lnTo>
                    <a:pt x="14" y="2"/>
                  </a:lnTo>
                  <a:lnTo>
                    <a:pt x="22" y="0"/>
                  </a:lnTo>
                  <a:close/>
                </a:path>
              </a:pathLst>
            </a:custGeom>
            <a:solidFill>
              <a:srgbClr val="EDF5F5"/>
            </a:solidFill>
            <a:ln w="9525">
              <a:noFill/>
              <a:round/>
              <a:headEnd/>
              <a:tailEnd/>
            </a:ln>
          </p:spPr>
          <p:txBody>
            <a:bodyPr/>
            <a:lstStyle/>
            <a:p>
              <a:pPr algn="ctr"/>
              <a:endParaRPr lang="en-US"/>
            </a:p>
          </p:txBody>
        </p:sp>
        <p:sp>
          <p:nvSpPr>
            <p:cNvPr id="36451" name="Freeform 73"/>
            <p:cNvSpPr>
              <a:spLocks/>
            </p:cNvSpPr>
            <p:nvPr/>
          </p:nvSpPr>
          <p:spPr bwMode="auto">
            <a:xfrm>
              <a:off x="3713" y="2116"/>
              <a:ext cx="25" cy="6"/>
            </a:xfrm>
            <a:custGeom>
              <a:avLst/>
              <a:gdLst>
                <a:gd name="T0" fmla="*/ 2 w 254"/>
                <a:gd name="T1" fmla="*/ 0 h 77"/>
                <a:gd name="T2" fmla="*/ 23 w 254"/>
                <a:gd name="T3" fmla="*/ 1 h 77"/>
                <a:gd name="T4" fmla="*/ 24 w 254"/>
                <a:gd name="T5" fmla="*/ 1 h 77"/>
                <a:gd name="T6" fmla="*/ 24 w 254"/>
                <a:gd name="T7" fmla="*/ 2 h 77"/>
                <a:gd name="T8" fmla="*/ 25 w 254"/>
                <a:gd name="T9" fmla="*/ 2 h 77"/>
                <a:gd name="T10" fmla="*/ 25 w 254"/>
                <a:gd name="T11" fmla="*/ 3 h 77"/>
                <a:gd name="T12" fmla="*/ 25 w 254"/>
                <a:gd name="T13" fmla="*/ 4 h 77"/>
                <a:gd name="T14" fmla="*/ 25 w 254"/>
                <a:gd name="T15" fmla="*/ 5 h 77"/>
                <a:gd name="T16" fmla="*/ 24 w 254"/>
                <a:gd name="T17" fmla="*/ 6 h 77"/>
                <a:gd name="T18" fmla="*/ 24 w 254"/>
                <a:gd name="T19" fmla="*/ 6 h 77"/>
                <a:gd name="T20" fmla="*/ 23 w 254"/>
                <a:gd name="T21" fmla="*/ 6 h 77"/>
                <a:gd name="T22" fmla="*/ 2 w 254"/>
                <a:gd name="T23" fmla="*/ 5 h 77"/>
                <a:gd name="T24" fmla="*/ 1 w 254"/>
                <a:gd name="T25" fmla="*/ 5 h 77"/>
                <a:gd name="T26" fmla="*/ 1 w 254"/>
                <a:gd name="T27" fmla="*/ 4 h 77"/>
                <a:gd name="T28" fmla="*/ 0 w 254"/>
                <a:gd name="T29" fmla="*/ 4 h 77"/>
                <a:gd name="T30" fmla="*/ 0 w 254"/>
                <a:gd name="T31" fmla="*/ 3 h 77"/>
                <a:gd name="T32" fmla="*/ 0 w 254"/>
                <a:gd name="T33" fmla="*/ 2 h 77"/>
                <a:gd name="T34" fmla="*/ 0 w 254"/>
                <a:gd name="T35" fmla="*/ 1 h 77"/>
                <a:gd name="T36" fmla="*/ 1 w 254"/>
                <a:gd name="T37" fmla="*/ 0 h 77"/>
                <a:gd name="T38" fmla="*/ 1 w 254"/>
                <a:gd name="T39" fmla="*/ 0 h 77"/>
                <a:gd name="T40" fmla="*/ 2 w 254"/>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4"/>
                <a:gd name="T64" fmla="*/ 0 h 77"/>
                <a:gd name="T65" fmla="*/ 254 w 254"/>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4" h="77">
                  <a:moveTo>
                    <a:pt x="23" y="0"/>
                  </a:moveTo>
                  <a:lnTo>
                    <a:pt x="229" y="16"/>
                  </a:lnTo>
                  <a:lnTo>
                    <a:pt x="239" y="19"/>
                  </a:lnTo>
                  <a:lnTo>
                    <a:pt x="246" y="24"/>
                  </a:lnTo>
                  <a:lnTo>
                    <a:pt x="251" y="32"/>
                  </a:lnTo>
                  <a:lnTo>
                    <a:pt x="254" y="43"/>
                  </a:lnTo>
                  <a:lnTo>
                    <a:pt x="254" y="55"/>
                  </a:lnTo>
                  <a:lnTo>
                    <a:pt x="251" y="63"/>
                  </a:lnTo>
                  <a:lnTo>
                    <a:pt x="247" y="71"/>
                  </a:lnTo>
                  <a:lnTo>
                    <a:pt x="240" y="75"/>
                  </a:lnTo>
                  <a:lnTo>
                    <a:pt x="231" y="77"/>
                  </a:lnTo>
                  <a:lnTo>
                    <a:pt x="25" y="62"/>
                  </a:lnTo>
                  <a:lnTo>
                    <a:pt x="15" y="59"/>
                  </a:lnTo>
                  <a:lnTo>
                    <a:pt x="8" y="53"/>
                  </a:lnTo>
                  <a:lnTo>
                    <a:pt x="2" y="46"/>
                  </a:lnTo>
                  <a:lnTo>
                    <a:pt x="0" y="35"/>
                  </a:lnTo>
                  <a:lnTo>
                    <a:pt x="0" y="23"/>
                  </a:lnTo>
                  <a:lnTo>
                    <a:pt x="2" y="14"/>
                  </a:lnTo>
                  <a:lnTo>
                    <a:pt x="8" y="6"/>
                  </a:lnTo>
                  <a:lnTo>
                    <a:pt x="15" y="2"/>
                  </a:lnTo>
                  <a:lnTo>
                    <a:pt x="23" y="0"/>
                  </a:lnTo>
                  <a:close/>
                </a:path>
              </a:pathLst>
            </a:custGeom>
            <a:solidFill>
              <a:srgbClr val="EDF5F5"/>
            </a:solidFill>
            <a:ln w="9525">
              <a:noFill/>
              <a:round/>
              <a:headEnd/>
              <a:tailEnd/>
            </a:ln>
          </p:spPr>
          <p:txBody>
            <a:bodyPr/>
            <a:lstStyle/>
            <a:p>
              <a:pPr algn="ctr"/>
              <a:endParaRPr lang="en-US"/>
            </a:p>
          </p:txBody>
        </p:sp>
        <p:sp>
          <p:nvSpPr>
            <p:cNvPr id="36452" name="Freeform 74"/>
            <p:cNvSpPr>
              <a:spLocks/>
            </p:cNvSpPr>
            <p:nvPr/>
          </p:nvSpPr>
          <p:spPr bwMode="auto">
            <a:xfrm>
              <a:off x="3713" y="2126"/>
              <a:ext cx="25" cy="6"/>
            </a:xfrm>
            <a:custGeom>
              <a:avLst/>
              <a:gdLst>
                <a:gd name="T0" fmla="*/ 2 w 253"/>
                <a:gd name="T1" fmla="*/ 0 h 77"/>
                <a:gd name="T2" fmla="*/ 23 w 253"/>
                <a:gd name="T3" fmla="*/ 1 h 77"/>
                <a:gd name="T4" fmla="*/ 24 w 253"/>
                <a:gd name="T5" fmla="*/ 1 h 77"/>
                <a:gd name="T6" fmla="*/ 24 w 253"/>
                <a:gd name="T7" fmla="*/ 2 h 77"/>
                <a:gd name="T8" fmla="*/ 25 w 253"/>
                <a:gd name="T9" fmla="*/ 2 h 77"/>
                <a:gd name="T10" fmla="*/ 25 w 253"/>
                <a:gd name="T11" fmla="*/ 3 h 77"/>
                <a:gd name="T12" fmla="*/ 25 w 253"/>
                <a:gd name="T13" fmla="*/ 4 h 77"/>
                <a:gd name="T14" fmla="*/ 25 w 253"/>
                <a:gd name="T15" fmla="*/ 5 h 77"/>
                <a:gd name="T16" fmla="*/ 24 w 253"/>
                <a:gd name="T17" fmla="*/ 5 h 77"/>
                <a:gd name="T18" fmla="*/ 24 w 253"/>
                <a:gd name="T19" fmla="*/ 6 h 77"/>
                <a:gd name="T20" fmla="*/ 23 w 253"/>
                <a:gd name="T21" fmla="*/ 6 h 77"/>
                <a:gd name="T22" fmla="*/ 2 w 253"/>
                <a:gd name="T23" fmla="*/ 5 h 77"/>
                <a:gd name="T24" fmla="*/ 1 w 253"/>
                <a:gd name="T25" fmla="*/ 5 h 77"/>
                <a:gd name="T26" fmla="*/ 1 w 253"/>
                <a:gd name="T27" fmla="*/ 4 h 77"/>
                <a:gd name="T28" fmla="*/ 0 w 253"/>
                <a:gd name="T29" fmla="*/ 4 h 77"/>
                <a:gd name="T30" fmla="*/ 0 w 253"/>
                <a:gd name="T31" fmla="*/ 3 h 77"/>
                <a:gd name="T32" fmla="*/ 0 w 253"/>
                <a:gd name="T33" fmla="*/ 2 h 77"/>
                <a:gd name="T34" fmla="*/ 0 w 253"/>
                <a:gd name="T35" fmla="*/ 1 h 77"/>
                <a:gd name="T36" fmla="*/ 1 w 253"/>
                <a:gd name="T37" fmla="*/ 0 h 77"/>
                <a:gd name="T38" fmla="*/ 1 w 253"/>
                <a:gd name="T39" fmla="*/ 0 h 77"/>
                <a:gd name="T40" fmla="*/ 2 w 253"/>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77"/>
                <a:gd name="T65" fmla="*/ 253 w 253"/>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77">
                  <a:moveTo>
                    <a:pt x="22" y="0"/>
                  </a:moveTo>
                  <a:lnTo>
                    <a:pt x="228" y="15"/>
                  </a:lnTo>
                  <a:lnTo>
                    <a:pt x="238" y="18"/>
                  </a:lnTo>
                  <a:lnTo>
                    <a:pt x="246" y="24"/>
                  </a:lnTo>
                  <a:lnTo>
                    <a:pt x="251" y="31"/>
                  </a:lnTo>
                  <a:lnTo>
                    <a:pt x="253" y="42"/>
                  </a:lnTo>
                  <a:lnTo>
                    <a:pt x="253" y="54"/>
                  </a:lnTo>
                  <a:lnTo>
                    <a:pt x="251" y="62"/>
                  </a:lnTo>
                  <a:lnTo>
                    <a:pt x="246" y="70"/>
                  </a:lnTo>
                  <a:lnTo>
                    <a:pt x="239" y="75"/>
                  </a:lnTo>
                  <a:lnTo>
                    <a:pt x="231" y="77"/>
                  </a:lnTo>
                  <a:lnTo>
                    <a:pt x="25" y="62"/>
                  </a:lnTo>
                  <a:lnTo>
                    <a:pt x="15" y="59"/>
                  </a:lnTo>
                  <a:lnTo>
                    <a:pt x="7" y="53"/>
                  </a:lnTo>
                  <a:lnTo>
                    <a:pt x="3" y="45"/>
                  </a:lnTo>
                  <a:lnTo>
                    <a:pt x="0" y="34"/>
                  </a:lnTo>
                  <a:lnTo>
                    <a:pt x="0" y="22"/>
                  </a:lnTo>
                  <a:lnTo>
                    <a:pt x="3" y="14"/>
                  </a:lnTo>
                  <a:lnTo>
                    <a:pt x="7" y="6"/>
                  </a:lnTo>
                  <a:lnTo>
                    <a:pt x="14" y="2"/>
                  </a:lnTo>
                  <a:lnTo>
                    <a:pt x="22" y="0"/>
                  </a:lnTo>
                  <a:close/>
                </a:path>
              </a:pathLst>
            </a:custGeom>
            <a:solidFill>
              <a:srgbClr val="EDF5F5"/>
            </a:solidFill>
            <a:ln w="9525">
              <a:noFill/>
              <a:round/>
              <a:headEnd/>
              <a:tailEnd/>
            </a:ln>
          </p:spPr>
          <p:txBody>
            <a:bodyPr/>
            <a:lstStyle/>
            <a:p>
              <a:pPr algn="ctr"/>
              <a:endParaRPr lang="en-US"/>
            </a:p>
          </p:txBody>
        </p:sp>
        <p:sp>
          <p:nvSpPr>
            <p:cNvPr id="36453" name="Freeform 75"/>
            <p:cNvSpPr>
              <a:spLocks/>
            </p:cNvSpPr>
            <p:nvPr/>
          </p:nvSpPr>
          <p:spPr bwMode="auto">
            <a:xfrm>
              <a:off x="3677" y="2476"/>
              <a:ext cx="142" cy="18"/>
            </a:xfrm>
            <a:custGeom>
              <a:avLst/>
              <a:gdLst>
                <a:gd name="T0" fmla="*/ 8 w 1414"/>
                <a:gd name="T1" fmla="*/ 14 h 220"/>
                <a:gd name="T2" fmla="*/ 16 w 1414"/>
                <a:gd name="T3" fmla="*/ 15 h 220"/>
                <a:gd name="T4" fmla="*/ 25 w 1414"/>
                <a:gd name="T5" fmla="*/ 16 h 220"/>
                <a:gd name="T6" fmla="*/ 34 w 1414"/>
                <a:gd name="T7" fmla="*/ 17 h 220"/>
                <a:gd name="T8" fmla="*/ 43 w 1414"/>
                <a:gd name="T9" fmla="*/ 17 h 220"/>
                <a:gd name="T10" fmla="*/ 53 w 1414"/>
                <a:gd name="T11" fmla="*/ 18 h 220"/>
                <a:gd name="T12" fmla="*/ 62 w 1414"/>
                <a:gd name="T13" fmla="*/ 18 h 220"/>
                <a:gd name="T14" fmla="*/ 71 w 1414"/>
                <a:gd name="T15" fmla="*/ 18 h 220"/>
                <a:gd name="T16" fmla="*/ 80 w 1414"/>
                <a:gd name="T17" fmla="*/ 18 h 220"/>
                <a:gd name="T18" fmla="*/ 88 w 1414"/>
                <a:gd name="T19" fmla="*/ 17 h 220"/>
                <a:gd name="T20" fmla="*/ 97 w 1414"/>
                <a:gd name="T21" fmla="*/ 17 h 220"/>
                <a:gd name="T22" fmla="*/ 104 w 1414"/>
                <a:gd name="T23" fmla="*/ 16 h 220"/>
                <a:gd name="T24" fmla="*/ 111 w 1414"/>
                <a:gd name="T25" fmla="*/ 15 h 220"/>
                <a:gd name="T26" fmla="*/ 118 w 1414"/>
                <a:gd name="T27" fmla="*/ 13 h 220"/>
                <a:gd name="T28" fmla="*/ 123 w 1414"/>
                <a:gd name="T29" fmla="*/ 12 h 220"/>
                <a:gd name="T30" fmla="*/ 128 w 1414"/>
                <a:gd name="T31" fmla="*/ 10 h 220"/>
                <a:gd name="T32" fmla="*/ 132 w 1414"/>
                <a:gd name="T33" fmla="*/ 8 h 220"/>
                <a:gd name="T34" fmla="*/ 136 w 1414"/>
                <a:gd name="T35" fmla="*/ 6 h 220"/>
                <a:gd name="T36" fmla="*/ 139 w 1414"/>
                <a:gd name="T37" fmla="*/ 4 h 220"/>
                <a:gd name="T38" fmla="*/ 141 w 1414"/>
                <a:gd name="T39" fmla="*/ 1 h 220"/>
                <a:gd name="T40" fmla="*/ 141 w 1414"/>
                <a:gd name="T41" fmla="*/ 1 h 220"/>
                <a:gd name="T42" fmla="*/ 138 w 1414"/>
                <a:gd name="T43" fmla="*/ 4 h 220"/>
                <a:gd name="T44" fmla="*/ 135 w 1414"/>
                <a:gd name="T45" fmla="*/ 5 h 220"/>
                <a:gd name="T46" fmla="*/ 131 w 1414"/>
                <a:gd name="T47" fmla="*/ 7 h 220"/>
                <a:gd name="T48" fmla="*/ 126 w 1414"/>
                <a:gd name="T49" fmla="*/ 8 h 220"/>
                <a:gd name="T50" fmla="*/ 119 w 1414"/>
                <a:gd name="T51" fmla="*/ 10 h 220"/>
                <a:gd name="T52" fmla="*/ 111 w 1414"/>
                <a:gd name="T53" fmla="*/ 11 h 220"/>
                <a:gd name="T54" fmla="*/ 102 w 1414"/>
                <a:gd name="T55" fmla="*/ 12 h 220"/>
                <a:gd name="T56" fmla="*/ 93 w 1414"/>
                <a:gd name="T57" fmla="*/ 13 h 220"/>
                <a:gd name="T58" fmla="*/ 84 w 1414"/>
                <a:gd name="T59" fmla="*/ 13 h 220"/>
                <a:gd name="T60" fmla="*/ 75 w 1414"/>
                <a:gd name="T61" fmla="*/ 14 h 220"/>
                <a:gd name="T62" fmla="*/ 65 w 1414"/>
                <a:gd name="T63" fmla="*/ 14 h 220"/>
                <a:gd name="T64" fmla="*/ 56 w 1414"/>
                <a:gd name="T65" fmla="*/ 14 h 220"/>
                <a:gd name="T66" fmla="*/ 47 w 1414"/>
                <a:gd name="T67" fmla="*/ 13 h 220"/>
                <a:gd name="T68" fmla="*/ 38 w 1414"/>
                <a:gd name="T69" fmla="*/ 13 h 220"/>
                <a:gd name="T70" fmla="*/ 29 w 1414"/>
                <a:gd name="T71" fmla="*/ 12 h 220"/>
                <a:gd name="T72" fmla="*/ 22 w 1414"/>
                <a:gd name="T73" fmla="*/ 11 h 220"/>
                <a:gd name="T74" fmla="*/ 14 w 1414"/>
                <a:gd name="T75" fmla="*/ 11 h 220"/>
                <a:gd name="T76" fmla="*/ 8 w 1414"/>
                <a:gd name="T77" fmla="*/ 9 h 220"/>
                <a:gd name="T78" fmla="*/ 2 w 1414"/>
                <a:gd name="T79" fmla="*/ 8 h 220"/>
                <a:gd name="T80" fmla="*/ 0 w 1414"/>
                <a:gd name="T81" fmla="*/ 8 h 220"/>
                <a:gd name="T82" fmla="*/ 1 w 1414"/>
                <a:gd name="T83" fmla="*/ 10 h 220"/>
                <a:gd name="T84" fmla="*/ 2 w 1414"/>
                <a:gd name="T85" fmla="*/ 11 h 220"/>
                <a:gd name="T86" fmla="*/ 3 w 1414"/>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4"/>
                <a:gd name="T133" fmla="*/ 0 h 220"/>
                <a:gd name="T134" fmla="*/ 1414 w 1414"/>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4" h="220">
                  <a:moveTo>
                    <a:pt x="34" y="158"/>
                  </a:moveTo>
                  <a:lnTo>
                    <a:pt x="76" y="167"/>
                  </a:lnTo>
                  <a:lnTo>
                    <a:pt x="119" y="176"/>
                  </a:lnTo>
                  <a:lnTo>
                    <a:pt x="161" y="183"/>
                  </a:lnTo>
                  <a:lnTo>
                    <a:pt x="206" y="189"/>
                  </a:lnTo>
                  <a:lnTo>
                    <a:pt x="250" y="195"/>
                  </a:lnTo>
                  <a:lnTo>
                    <a:pt x="295" y="202"/>
                  </a:lnTo>
                  <a:lnTo>
                    <a:pt x="341" y="206"/>
                  </a:lnTo>
                  <a:lnTo>
                    <a:pt x="387" y="210"/>
                  </a:lnTo>
                  <a:lnTo>
                    <a:pt x="433" y="213"/>
                  </a:lnTo>
                  <a:lnTo>
                    <a:pt x="479" y="216"/>
                  </a:lnTo>
                  <a:lnTo>
                    <a:pt x="525" y="218"/>
                  </a:lnTo>
                  <a:lnTo>
                    <a:pt x="572" y="219"/>
                  </a:lnTo>
                  <a:lnTo>
                    <a:pt x="618" y="220"/>
                  </a:lnTo>
                  <a:lnTo>
                    <a:pt x="662" y="220"/>
                  </a:lnTo>
                  <a:lnTo>
                    <a:pt x="708" y="219"/>
                  </a:lnTo>
                  <a:lnTo>
                    <a:pt x="752" y="218"/>
                  </a:lnTo>
                  <a:lnTo>
                    <a:pt x="796" y="216"/>
                  </a:lnTo>
                  <a:lnTo>
                    <a:pt x="839" y="213"/>
                  </a:lnTo>
                  <a:lnTo>
                    <a:pt x="880" y="210"/>
                  </a:lnTo>
                  <a:lnTo>
                    <a:pt x="922" y="206"/>
                  </a:lnTo>
                  <a:lnTo>
                    <a:pt x="961" y="202"/>
                  </a:lnTo>
                  <a:lnTo>
                    <a:pt x="1000" y="196"/>
                  </a:lnTo>
                  <a:lnTo>
                    <a:pt x="1037" y="191"/>
                  </a:lnTo>
                  <a:lnTo>
                    <a:pt x="1074" y="185"/>
                  </a:lnTo>
                  <a:lnTo>
                    <a:pt x="1109" y="178"/>
                  </a:lnTo>
                  <a:lnTo>
                    <a:pt x="1141" y="171"/>
                  </a:lnTo>
                  <a:lnTo>
                    <a:pt x="1173" y="162"/>
                  </a:lnTo>
                  <a:lnTo>
                    <a:pt x="1201" y="154"/>
                  </a:lnTo>
                  <a:lnTo>
                    <a:pt x="1228" y="145"/>
                  </a:lnTo>
                  <a:lnTo>
                    <a:pt x="1254" y="134"/>
                  </a:lnTo>
                  <a:lnTo>
                    <a:pt x="1277" y="125"/>
                  </a:lnTo>
                  <a:lnTo>
                    <a:pt x="1298" y="114"/>
                  </a:lnTo>
                  <a:lnTo>
                    <a:pt x="1316" y="103"/>
                  </a:lnTo>
                  <a:lnTo>
                    <a:pt x="1334" y="91"/>
                  </a:lnTo>
                  <a:lnTo>
                    <a:pt x="1352" y="78"/>
                  </a:lnTo>
                  <a:lnTo>
                    <a:pt x="1369" y="64"/>
                  </a:lnTo>
                  <a:lnTo>
                    <a:pt x="1384" y="49"/>
                  </a:lnTo>
                  <a:lnTo>
                    <a:pt x="1396" y="34"/>
                  </a:lnTo>
                  <a:lnTo>
                    <a:pt x="1407" y="17"/>
                  </a:lnTo>
                  <a:lnTo>
                    <a:pt x="1414" y="0"/>
                  </a:lnTo>
                  <a:lnTo>
                    <a:pt x="1402" y="15"/>
                  </a:lnTo>
                  <a:lnTo>
                    <a:pt x="1388" y="30"/>
                  </a:lnTo>
                  <a:lnTo>
                    <a:pt x="1373" y="43"/>
                  </a:lnTo>
                  <a:lnTo>
                    <a:pt x="1358" y="55"/>
                  </a:lnTo>
                  <a:lnTo>
                    <a:pt x="1340" y="66"/>
                  </a:lnTo>
                  <a:lnTo>
                    <a:pt x="1323" y="76"/>
                  </a:lnTo>
                  <a:lnTo>
                    <a:pt x="1305" y="85"/>
                  </a:lnTo>
                  <a:lnTo>
                    <a:pt x="1285" y="92"/>
                  </a:lnTo>
                  <a:lnTo>
                    <a:pt x="1253" y="101"/>
                  </a:lnTo>
                  <a:lnTo>
                    <a:pt x="1218" y="110"/>
                  </a:lnTo>
                  <a:lnTo>
                    <a:pt x="1182" y="119"/>
                  </a:lnTo>
                  <a:lnTo>
                    <a:pt x="1143" y="127"/>
                  </a:lnTo>
                  <a:lnTo>
                    <a:pt x="1103" y="133"/>
                  </a:lnTo>
                  <a:lnTo>
                    <a:pt x="1062" y="140"/>
                  </a:lnTo>
                  <a:lnTo>
                    <a:pt x="1019" y="146"/>
                  </a:lnTo>
                  <a:lnTo>
                    <a:pt x="975" y="151"/>
                  </a:lnTo>
                  <a:lnTo>
                    <a:pt x="931" y="155"/>
                  </a:lnTo>
                  <a:lnTo>
                    <a:pt x="885" y="158"/>
                  </a:lnTo>
                  <a:lnTo>
                    <a:pt x="840" y="161"/>
                  </a:lnTo>
                  <a:lnTo>
                    <a:pt x="793" y="163"/>
                  </a:lnTo>
                  <a:lnTo>
                    <a:pt x="747" y="165"/>
                  </a:lnTo>
                  <a:lnTo>
                    <a:pt x="700" y="166"/>
                  </a:lnTo>
                  <a:lnTo>
                    <a:pt x="652" y="166"/>
                  </a:lnTo>
                  <a:lnTo>
                    <a:pt x="605" y="166"/>
                  </a:lnTo>
                  <a:lnTo>
                    <a:pt x="559" y="166"/>
                  </a:lnTo>
                  <a:lnTo>
                    <a:pt x="513" y="164"/>
                  </a:lnTo>
                  <a:lnTo>
                    <a:pt x="467" y="163"/>
                  </a:lnTo>
                  <a:lnTo>
                    <a:pt x="422" y="160"/>
                  </a:lnTo>
                  <a:lnTo>
                    <a:pt x="379" y="158"/>
                  </a:lnTo>
                  <a:lnTo>
                    <a:pt x="335" y="154"/>
                  </a:lnTo>
                  <a:lnTo>
                    <a:pt x="293" y="150"/>
                  </a:lnTo>
                  <a:lnTo>
                    <a:pt x="254" y="146"/>
                  </a:lnTo>
                  <a:lnTo>
                    <a:pt x="215" y="140"/>
                  </a:lnTo>
                  <a:lnTo>
                    <a:pt x="178" y="135"/>
                  </a:lnTo>
                  <a:lnTo>
                    <a:pt x="143" y="129"/>
                  </a:lnTo>
                  <a:lnTo>
                    <a:pt x="109" y="123"/>
                  </a:lnTo>
                  <a:lnTo>
                    <a:pt x="78" y="116"/>
                  </a:lnTo>
                  <a:lnTo>
                    <a:pt x="49" y="108"/>
                  </a:lnTo>
                  <a:lnTo>
                    <a:pt x="23" y="100"/>
                  </a:lnTo>
                  <a:lnTo>
                    <a:pt x="0" y="92"/>
                  </a:lnTo>
                  <a:lnTo>
                    <a:pt x="2" y="100"/>
                  </a:lnTo>
                  <a:lnTo>
                    <a:pt x="4" y="109"/>
                  </a:lnTo>
                  <a:lnTo>
                    <a:pt x="7" y="121"/>
                  </a:lnTo>
                  <a:lnTo>
                    <a:pt x="11" y="131"/>
                  </a:lnTo>
                  <a:lnTo>
                    <a:pt x="15" y="140"/>
                  </a:lnTo>
                  <a:lnTo>
                    <a:pt x="20" y="149"/>
                  </a:lnTo>
                  <a:lnTo>
                    <a:pt x="26" y="155"/>
                  </a:lnTo>
                  <a:lnTo>
                    <a:pt x="34" y="158"/>
                  </a:lnTo>
                  <a:close/>
                </a:path>
              </a:pathLst>
            </a:custGeom>
            <a:solidFill>
              <a:srgbClr val="7A8282"/>
            </a:solidFill>
            <a:ln w="9525">
              <a:noFill/>
              <a:round/>
              <a:headEnd/>
              <a:tailEnd/>
            </a:ln>
          </p:spPr>
          <p:txBody>
            <a:bodyPr/>
            <a:lstStyle/>
            <a:p>
              <a:pPr algn="ctr"/>
              <a:endParaRPr lang="en-US"/>
            </a:p>
          </p:txBody>
        </p:sp>
        <p:sp>
          <p:nvSpPr>
            <p:cNvPr id="36454" name="Freeform 76"/>
            <p:cNvSpPr>
              <a:spLocks/>
            </p:cNvSpPr>
            <p:nvPr/>
          </p:nvSpPr>
          <p:spPr bwMode="auto">
            <a:xfrm>
              <a:off x="3677" y="2476"/>
              <a:ext cx="142" cy="18"/>
            </a:xfrm>
            <a:custGeom>
              <a:avLst/>
              <a:gdLst>
                <a:gd name="T0" fmla="*/ 7 w 1411"/>
                <a:gd name="T1" fmla="*/ 14 h 220"/>
                <a:gd name="T2" fmla="*/ 16 w 1411"/>
                <a:gd name="T3" fmla="*/ 15 h 220"/>
                <a:gd name="T4" fmla="*/ 25 w 1411"/>
                <a:gd name="T5" fmla="*/ 16 h 220"/>
                <a:gd name="T6" fmla="*/ 34 w 1411"/>
                <a:gd name="T7" fmla="*/ 17 h 220"/>
                <a:gd name="T8" fmla="*/ 43 w 1411"/>
                <a:gd name="T9" fmla="*/ 17 h 220"/>
                <a:gd name="T10" fmla="*/ 53 w 1411"/>
                <a:gd name="T11" fmla="*/ 18 h 220"/>
                <a:gd name="T12" fmla="*/ 62 w 1411"/>
                <a:gd name="T13" fmla="*/ 18 h 220"/>
                <a:gd name="T14" fmla="*/ 71 w 1411"/>
                <a:gd name="T15" fmla="*/ 18 h 220"/>
                <a:gd name="T16" fmla="*/ 80 w 1411"/>
                <a:gd name="T17" fmla="*/ 18 h 220"/>
                <a:gd name="T18" fmla="*/ 88 w 1411"/>
                <a:gd name="T19" fmla="*/ 17 h 220"/>
                <a:gd name="T20" fmla="*/ 96 w 1411"/>
                <a:gd name="T21" fmla="*/ 17 h 220"/>
                <a:gd name="T22" fmla="*/ 104 w 1411"/>
                <a:gd name="T23" fmla="*/ 16 h 220"/>
                <a:gd name="T24" fmla="*/ 111 w 1411"/>
                <a:gd name="T25" fmla="*/ 15 h 220"/>
                <a:gd name="T26" fmla="*/ 118 w 1411"/>
                <a:gd name="T27" fmla="*/ 13 h 220"/>
                <a:gd name="T28" fmla="*/ 123 w 1411"/>
                <a:gd name="T29" fmla="*/ 12 h 220"/>
                <a:gd name="T30" fmla="*/ 128 w 1411"/>
                <a:gd name="T31" fmla="*/ 10 h 220"/>
                <a:gd name="T32" fmla="*/ 132 w 1411"/>
                <a:gd name="T33" fmla="*/ 8 h 220"/>
                <a:gd name="T34" fmla="*/ 136 w 1411"/>
                <a:gd name="T35" fmla="*/ 6 h 220"/>
                <a:gd name="T36" fmla="*/ 139 w 1411"/>
                <a:gd name="T37" fmla="*/ 4 h 220"/>
                <a:gd name="T38" fmla="*/ 141 w 1411"/>
                <a:gd name="T39" fmla="*/ 1 h 220"/>
                <a:gd name="T40" fmla="*/ 141 w 1411"/>
                <a:gd name="T41" fmla="*/ 1 h 220"/>
                <a:gd name="T42" fmla="*/ 138 w 1411"/>
                <a:gd name="T43" fmla="*/ 4 h 220"/>
                <a:gd name="T44" fmla="*/ 135 w 1411"/>
                <a:gd name="T45" fmla="*/ 5 h 220"/>
                <a:gd name="T46" fmla="*/ 131 w 1411"/>
                <a:gd name="T47" fmla="*/ 7 h 220"/>
                <a:gd name="T48" fmla="*/ 126 w 1411"/>
                <a:gd name="T49" fmla="*/ 9 h 220"/>
                <a:gd name="T50" fmla="*/ 119 w 1411"/>
                <a:gd name="T51" fmla="*/ 10 h 220"/>
                <a:gd name="T52" fmla="*/ 112 w 1411"/>
                <a:gd name="T53" fmla="*/ 11 h 220"/>
                <a:gd name="T54" fmla="*/ 103 w 1411"/>
                <a:gd name="T55" fmla="*/ 12 h 220"/>
                <a:gd name="T56" fmla="*/ 95 w 1411"/>
                <a:gd name="T57" fmla="*/ 13 h 220"/>
                <a:gd name="T58" fmla="*/ 85 w 1411"/>
                <a:gd name="T59" fmla="*/ 14 h 220"/>
                <a:gd name="T60" fmla="*/ 76 w 1411"/>
                <a:gd name="T61" fmla="*/ 14 h 220"/>
                <a:gd name="T62" fmla="*/ 67 w 1411"/>
                <a:gd name="T63" fmla="*/ 14 h 220"/>
                <a:gd name="T64" fmla="*/ 57 w 1411"/>
                <a:gd name="T65" fmla="*/ 14 h 220"/>
                <a:gd name="T66" fmla="*/ 48 w 1411"/>
                <a:gd name="T67" fmla="*/ 14 h 220"/>
                <a:gd name="T68" fmla="*/ 39 w 1411"/>
                <a:gd name="T69" fmla="*/ 14 h 220"/>
                <a:gd name="T70" fmla="*/ 30 w 1411"/>
                <a:gd name="T71" fmla="*/ 13 h 220"/>
                <a:gd name="T72" fmla="*/ 22 w 1411"/>
                <a:gd name="T73" fmla="*/ 12 h 220"/>
                <a:gd name="T74" fmla="*/ 14 w 1411"/>
                <a:gd name="T75" fmla="*/ 11 h 220"/>
                <a:gd name="T76" fmla="*/ 8 w 1411"/>
                <a:gd name="T77" fmla="*/ 10 h 220"/>
                <a:gd name="T78" fmla="*/ 2 w 1411"/>
                <a:gd name="T79" fmla="*/ 9 h 220"/>
                <a:gd name="T80" fmla="*/ 0 w 1411"/>
                <a:gd name="T81" fmla="*/ 9 h 220"/>
                <a:gd name="T82" fmla="*/ 1 w 1411"/>
                <a:gd name="T83" fmla="*/ 10 h 220"/>
                <a:gd name="T84" fmla="*/ 1 w 1411"/>
                <a:gd name="T85" fmla="*/ 12 h 220"/>
                <a:gd name="T86" fmla="*/ 2 w 1411"/>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1"/>
                <a:gd name="T133" fmla="*/ 0 h 220"/>
                <a:gd name="T134" fmla="*/ 1411 w 1411"/>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1" h="220">
                  <a:moveTo>
                    <a:pt x="31" y="158"/>
                  </a:moveTo>
                  <a:lnTo>
                    <a:pt x="73" y="167"/>
                  </a:lnTo>
                  <a:lnTo>
                    <a:pt x="116" y="176"/>
                  </a:lnTo>
                  <a:lnTo>
                    <a:pt x="158" y="183"/>
                  </a:lnTo>
                  <a:lnTo>
                    <a:pt x="203" y="189"/>
                  </a:lnTo>
                  <a:lnTo>
                    <a:pt x="247" y="195"/>
                  </a:lnTo>
                  <a:lnTo>
                    <a:pt x="292" y="202"/>
                  </a:lnTo>
                  <a:lnTo>
                    <a:pt x="338" y="206"/>
                  </a:lnTo>
                  <a:lnTo>
                    <a:pt x="384" y="210"/>
                  </a:lnTo>
                  <a:lnTo>
                    <a:pt x="430" y="213"/>
                  </a:lnTo>
                  <a:lnTo>
                    <a:pt x="476" y="216"/>
                  </a:lnTo>
                  <a:lnTo>
                    <a:pt x="522" y="218"/>
                  </a:lnTo>
                  <a:lnTo>
                    <a:pt x="569" y="219"/>
                  </a:lnTo>
                  <a:lnTo>
                    <a:pt x="615" y="220"/>
                  </a:lnTo>
                  <a:lnTo>
                    <a:pt x="659" y="220"/>
                  </a:lnTo>
                  <a:lnTo>
                    <a:pt x="705" y="219"/>
                  </a:lnTo>
                  <a:lnTo>
                    <a:pt x="749" y="218"/>
                  </a:lnTo>
                  <a:lnTo>
                    <a:pt x="793" y="216"/>
                  </a:lnTo>
                  <a:lnTo>
                    <a:pt x="836" y="213"/>
                  </a:lnTo>
                  <a:lnTo>
                    <a:pt x="877" y="210"/>
                  </a:lnTo>
                  <a:lnTo>
                    <a:pt x="919" y="206"/>
                  </a:lnTo>
                  <a:lnTo>
                    <a:pt x="958" y="202"/>
                  </a:lnTo>
                  <a:lnTo>
                    <a:pt x="997" y="196"/>
                  </a:lnTo>
                  <a:lnTo>
                    <a:pt x="1034" y="191"/>
                  </a:lnTo>
                  <a:lnTo>
                    <a:pt x="1071" y="185"/>
                  </a:lnTo>
                  <a:lnTo>
                    <a:pt x="1106" y="178"/>
                  </a:lnTo>
                  <a:lnTo>
                    <a:pt x="1138" y="171"/>
                  </a:lnTo>
                  <a:lnTo>
                    <a:pt x="1170" y="162"/>
                  </a:lnTo>
                  <a:lnTo>
                    <a:pt x="1198" y="154"/>
                  </a:lnTo>
                  <a:lnTo>
                    <a:pt x="1225" y="145"/>
                  </a:lnTo>
                  <a:lnTo>
                    <a:pt x="1251" y="134"/>
                  </a:lnTo>
                  <a:lnTo>
                    <a:pt x="1274" y="125"/>
                  </a:lnTo>
                  <a:lnTo>
                    <a:pt x="1295" y="114"/>
                  </a:lnTo>
                  <a:lnTo>
                    <a:pt x="1313" y="103"/>
                  </a:lnTo>
                  <a:lnTo>
                    <a:pt x="1331" y="91"/>
                  </a:lnTo>
                  <a:lnTo>
                    <a:pt x="1349" y="78"/>
                  </a:lnTo>
                  <a:lnTo>
                    <a:pt x="1366" y="64"/>
                  </a:lnTo>
                  <a:lnTo>
                    <a:pt x="1381" y="49"/>
                  </a:lnTo>
                  <a:lnTo>
                    <a:pt x="1393" y="34"/>
                  </a:lnTo>
                  <a:lnTo>
                    <a:pt x="1404" y="17"/>
                  </a:lnTo>
                  <a:lnTo>
                    <a:pt x="1411" y="0"/>
                  </a:lnTo>
                  <a:lnTo>
                    <a:pt x="1399" y="15"/>
                  </a:lnTo>
                  <a:lnTo>
                    <a:pt x="1386" y="30"/>
                  </a:lnTo>
                  <a:lnTo>
                    <a:pt x="1371" y="43"/>
                  </a:lnTo>
                  <a:lnTo>
                    <a:pt x="1356" y="56"/>
                  </a:lnTo>
                  <a:lnTo>
                    <a:pt x="1339" y="67"/>
                  </a:lnTo>
                  <a:lnTo>
                    <a:pt x="1322" y="77"/>
                  </a:lnTo>
                  <a:lnTo>
                    <a:pt x="1304" y="86"/>
                  </a:lnTo>
                  <a:lnTo>
                    <a:pt x="1285" y="94"/>
                  </a:lnTo>
                  <a:lnTo>
                    <a:pt x="1255" y="104"/>
                  </a:lnTo>
                  <a:lnTo>
                    <a:pt x="1221" y="115"/>
                  </a:lnTo>
                  <a:lnTo>
                    <a:pt x="1186" y="123"/>
                  </a:lnTo>
                  <a:lnTo>
                    <a:pt x="1149" y="131"/>
                  </a:lnTo>
                  <a:lnTo>
                    <a:pt x="1111" y="138"/>
                  </a:lnTo>
                  <a:lnTo>
                    <a:pt x="1070" y="146"/>
                  </a:lnTo>
                  <a:lnTo>
                    <a:pt x="1027" y="152"/>
                  </a:lnTo>
                  <a:lnTo>
                    <a:pt x="985" y="157"/>
                  </a:lnTo>
                  <a:lnTo>
                    <a:pt x="940" y="161"/>
                  </a:lnTo>
                  <a:lnTo>
                    <a:pt x="895" y="165"/>
                  </a:lnTo>
                  <a:lnTo>
                    <a:pt x="849" y="168"/>
                  </a:lnTo>
                  <a:lnTo>
                    <a:pt x="803" y="172"/>
                  </a:lnTo>
                  <a:lnTo>
                    <a:pt x="756" y="174"/>
                  </a:lnTo>
                  <a:lnTo>
                    <a:pt x="708" y="175"/>
                  </a:lnTo>
                  <a:lnTo>
                    <a:pt x="661" y="176"/>
                  </a:lnTo>
                  <a:lnTo>
                    <a:pt x="614" y="176"/>
                  </a:lnTo>
                  <a:lnTo>
                    <a:pt x="567" y="175"/>
                  </a:lnTo>
                  <a:lnTo>
                    <a:pt x="520" y="174"/>
                  </a:lnTo>
                  <a:lnTo>
                    <a:pt x="473" y="173"/>
                  </a:lnTo>
                  <a:lnTo>
                    <a:pt x="428" y="169"/>
                  </a:lnTo>
                  <a:lnTo>
                    <a:pt x="384" y="167"/>
                  </a:lnTo>
                  <a:lnTo>
                    <a:pt x="340" y="163"/>
                  </a:lnTo>
                  <a:lnTo>
                    <a:pt x="298" y="160"/>
                  </a:lnTo>
                  <a:lnTo>
                    <a:pt x="257" y="155"/>
                  </a:lnTo>
                  <a:lnTo>
                    <a:pt x="217" y="150"/>
                  </a:lnTo>
                  <a:lnTo>
                    <a:pt x="180" y="145"/>
                  </a:lnTo>
                  <a:lnTo>
                    <a:pt x="144" y="138"/>
                  </a:lnTo>
                  <a:lnTo>
                    <a:pt x="111" y="132"/>
                  </a:lnTo>
                  <a:lnTo>
                    <a:pt x="79" y="125"/>
                  </a:lnTo>
                  <a:lnTo>
                    <a:pt x="50" y="118"/>
                  </a:lnTo>
                  <a:lnTo>
                    <a:pt x="23" y="109"/>
                  </a:lnTo>
                  <a:lnTo>
                    <a:pt x="0" y="101"/>
                  </a:lnTo>
                  <a:lnTo>
                    <a:pt x="2" y="109"/>
                  </a:lnTo>
                  <a:lnTo>
                    <a:pt x="5" y="118"/>
                  </a:lnTo>
                  <a:lnTo>
                    <a:pt x="7" y="127"/>
                  </a:lnTo>
                  <a:lnTo>
                    <a:pt x="10" y="135"/>
                  </a:lnTo>
                  <a:lnTo>
                    <a:pt x="13" y="144"/>
                  </a:lnTo>
                  <a:lnTo>
                    <a:pt x="18" y="151"/>
                  </a:lnTo>
                  <a:lnTo>
                    <a:pt x="24" y="155"/>
                  </a:lnTo>
                  <a:lnTo>
                    <a:pt x="31" y="158"/>
                  </a:lnTo>
                  <a:close/>
                </a:path>
              </a:pathLst>
            </a:custGeom>
            <a:solidFill>
              <a:srgbClr val="6B7373"/>
            </a:solidFill>
            <a:ln w="9525">
              <a:noFill/>
              <a:round/>
              <a:headEnd/>
              <a:tailEnd/>
            </a:ln>
          </p:spPr>
          <p:txBody>
            <a:bodyPr/>
            <a:lstStyle/>
            <a:p>
              <a:pPr algn="ctr"/>
              <a:endParaRPr lang="en-US"/>
            </a:p>
          </p:txBody>
        </p:sp>
        <p:sp>
          <p:nvSpPr>
            <p:cNvPr id="36455" name="Freeform 77"/>
            <p:cNvSpPr>
              <a:spLocks/>
            </p:cNvSpPr>
            <p:nvPr/>
          </p:nvSpPr>
          <p:spPr bwMode="auto">
            <a:xfrm>
              <a:off x="3678" y="2476"/>
              <a:ext cx="141" cy="18"/>
            </a:xfrm>
            <a:custGeom>
              <a:avLst/>
              <a:gdLst>
                <a:gd name="T0" fmla="*/ 7 w 1407"/>
                <a:gd name="T1" fmla="*/ 14 h 220"/>
                <a:gd name="T2" fmla="*/ 15 w 1407"/>
                <a:gd name="T3" fmla="*/ 15 h 220"/>
                <a:gd name="T4" fmla="*/ 24 w 1407"/>
                <a:gd name="T5" fmla="*/ 16 h 220"/>
                <a:gd name="T6" fmla="*/ 33 w 1407"/>
                <a:gd name="T7" fmla="*/ 17 h 220"/>
                <a:gd name="T8" fmla="*/ 43 w 1407"/>
                <a:gd name="T9" fmla="*/ 17 h 220"/>
                <a:gd name="T10" fmla="*/ 52 w 1407"/>
                <a:gd name="T11" fmla="*/ 18 h 220"/>
                <a:gd name="T12" fmla="*/ 61 w 1407"/>
                <a:gd name="T13" fmla="*/ 18 h 220"/>
                <a:gd name="T14" fmla="*/ 70 w 1407"/>
                <a:gd name="T15" fmla="*/ 18 h 220"/>
                <a:gd name="T16" fmla="*/ 79 w 1407"/>
                <a:gd name="T17" fmla="*/ 18 h 220"/>
                <a:gd name="T18" fmla="*/ 87 w 1407"/>
                <a:gd name="T19" fmla="*/ 17 h 220"/>
                <a:gd name="T20" fmla="*/ 96 w 1407"/>
                <a:gd name="T21" fmla="*/ 17 h 220"/>
                <a:gd name="T22" fmla="*/ 103 w 1407"/>
                <a:gd name="T23" fmla="*/ 16 h 220"/>
                <a:gd name="T24" fmla="*/ 110 w 1407"/>
                <a:gd name="T25" fmla="*/ 15 h 220"/>
                <a:gd name="T26" fmla="*/ 117 w 1407"/>
                <a:gd name="T27" fmla="*/ 13 h 220"/>
                <a:gd name="T28" fmla="*/ 122 w 1407"/>
                <a:gd name="T29" fmla="*/ 12 h 220"/>
                <a:gd name="T30" fmla="*/ 127 w 1407"/>
                <a:gd name="T31" fmla="*/ 10 h 220"/>
                <a:gd name="T32" fmla="*/ 131 w 1407"/>
                <a:gd name="T33" fmla="*/ 8 h 220"/>
                <a:gd name="T34" fmla="*/ 135 w 1407"/>
                <a:gd name="T35" fmla="*/ 6 h 220"/>
                <a:gd name="T36" fmla="*/ 138 w 1407"/>
                <a:gd name="T37" fmla="*/ 4 h 220"/>
                <a:gd name="T38" fmla="*/ 140 w 1407"/>
                <a:gd name="T39" fmla="*/ 1 h 220"/>
                <a:gd name="T40" fmla="*/ 140 w 1407"/>
                <a:gd name="T41" fmla="*/ 1 h 220"/>
                <a:gd name="T42" fmla="*/ 137 w 1407"/>
                <a:gd name="T43" fmla="*/ 4 h 220"/>
                <a:gd name="T44" fmla="*/ 134 w 1407"/>
                <a:gd name="T45" fmla="*/ 6 h 220"/>
                <a:gd name="T46" fmla="*/ 130 w 1407"/>
                <a:gd name="T47" fmla="*/ 7 h 220"/>
                <a:gd name="T48" fmla="*/ 126 w 1407"/>
                <a:gd name="T49" fmla="*/ 9 h 220"/>
                <a:gd name="T50" fmla="*/ 119 w 1407"/>
                <a:gd name="T51" fmla="*/ 11 h 220"/>
                <a:gd name="T52" fmla="*/ 112 w 1407"/>
                <a:gd name="T53" fmla="*/ 12 h 220"/>
                <a:gd name="T54" fmla="*/ 104 w 1407"/>
                <a:gd name="T55" fmla="*/ 13 h 220"/>
                <a:gd name="T56" fmla="*/ 95 w 1407"/>
                <a:gd name="T57" fmla="*/ 14 h 220"/>
                <a:gd name="T58" fmla="*/ 86 w 1407"/>
                <a:gd name="T59" fmla="*/ 15 h 220"/>
                <a:gd name="T60" fmla="*/ 77 w 1407"/>
                <a:gd name="T61" fmla="*/ 15 h 220"/>
                <a:gd name="T62" fmla="*/ 67 w 1407"/>
                <a:gd name="T63" fmla="*/ 15 h 220"/>
                <a:gd name="T64" fmla="*/ 57 w 1407"/>
                <a:gd name="T65" fmla="*/ 15 h 220"/>
                <a:gd name="T66" fmla="*/ 48 w 1407"/>
                <a:gd name="T67" fmla="*/ 15 h 220"/>
                <a:gd name="T68" fmla="*/ 39 w 1407"/>
                <a:gd name="T69" fmla="*/ 14 h 220"/>
                <a:gd name="T70" fmla="*/ 30 w 1407"/>
                <a:gd name="T71" fmla="*/ 14 h 220"/>
                <a:gd name="T72" fmla="*/ 22 w 1407"/>
                <a:gd name="T73" fmla="*/ 13 h 220"/>
                <a:gd name="T74" fmla="*/ 15 w 1407"/>
                <a:gd name="T75" fmla="*/ 12 h 220"/>
                <a:gd name="T76" fmla="*/ 8 w 1407"/>
                <a:gd name="T77" fmla="*/ 11 h 220"/>
                <a:gd name="T78" fmla="*/ 2 w 1407"/>
                <a:gd name="T79" fmla="*/ 10 h 220"/>
                <a:gd name="T80" fmla="*/ 0 w 1407"/>
                <a:gd name="T81" fmla="*/ 10 h 220"/>
                <a:gd name="T82" fmla="*/ 1 w 1407"/>
                <a:gd name="T83" fmla="*/ 12 h 2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07"/>
                <a:gd name="T127" fmla="*/ 0 h 220"/>
                <a:gd name="T128" fmla="*/ 1407 w 1407"/>
                <a:gd name="T129" fmla="*/ 220 h 2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07" h="220">
                  <a:moveTo>
                    <a:pt x="27" y="158"/>
                  </a:moveTo>
                  <a:lnTo>
                    <a:pt x="69" y="167"/>
                  </a:lnTo>
                  <a:lnTo>
                    <a:pt x="112" y="176"/>
                  </a:lnTo>
                  <a:lnTo>
                    <a:pt x="154" y="183"/>
                  </a:lnTo>
                  <a:lnTo>
                    <a:pt x="199" y="189"/>
                  </a:lnTo>
                  <a:lnTo>
                    <a:pt x="243" y="195"/>
                  </a:lnTo>
                  <a:lnTo>
                    <a:pt x="288" y="202"/>
                  </a:lnTo>
                  <a:lnTo>
                    <a:pt x="334" y="206"/>
                  </a:lnTo>
                  <a:lnTo>
                    <a:pt x="380" y="210"/>
                  </a:lnTo>
                  <a:lnTo>
                    <a:pt x="426" y="213"/>
                  </a:lnTo>
                  <a:lnTo>
                    <a:pt x="472" y="216"/>
                  </a:lnTo>
                  <a:lnTo>
                    <a:pt x="518" y="218"/>
                  </a:lnTo>
                  <a:lnTo>
                    <a:pt x="565" y="219"/>
                  </a:lnTo>
                  <a:lnTo>
                    <a:pt x="611" y="220"/>
                  </a:lnTo>
                  <a:lnTo>
                    <a:pt x="655" y="220"/>
                  </a:lnTo>
                  <a:lnTo>
                    <a:pt x="701" y="219"/>
                  </a:lnTo>
                  <a:lnTo>
                    <a:pt x="745" y="218"/>
                  </a:lnTo>
                  <a:lnTo>
                    <a:pt x="789" y="216"/>
                  </a:lnTo>
                  <a:lnTo>
                    <a:pt x="832" y="213"/>
                  </a:lnTo>
                  <a:lnTo>
                    <a:pt x="873" y="210"/>
                  </a:lnTo>
                  <a:lnTo>
                    <a:pt x="915" y="206"/>
                  </a:lnTo>
                  <a:lnTo>
                    <a:pt x="954" y="202"/>
                  </a:lnTo>
                  <a:lnTo>
                    <a:pt x="993" y="196"/>
                  </a:lnTo>
                  <a:lnTo>
                    <a:pt x="1030" y="191"/>
                  </a:lnTo>
                  <a:lnTo>
                    <a:pt x="1067" y="185"/>
                  </a:lnTo>
                  <a:lnTo>
                    <a:pt x="1102" y="178"/>
                  </a:lnTo>
                  <a:lnTo>
                    <a:pt x="1134" y="171"/>
                  </a:lnTo>
                  <a:lnTo>
                    <a:pt x="1166" y="162"/>
                  </a:lnTo>
                  <a:lnTo>
                    <a:pt x="1194" y="154"/>
                  </a:lnTo>
                  <a:lnTo>
                    <a:pt x="1221" y="145"/>
                  </a:lnTo>
                  <a:lnTo>
                    <a:pt x="1247" y="134"/>
                  </a:lnTo>
                  <a:lnTo>
                    <a:pt x="1270" y="125"/>
                  </a:lnTo>
                  <a:lnTo>
                    <a:pt x="1291" y="114"/>
                  </a:lnTo>
                  <a:lnTo>
                    <a:pt x="1309" y="103"/>
                  </a:lnTo>
                  <a:lnTo>
                    <a:pt x="1327" y="91"/>
                  </a:lnTo>
                  <a:lnTo>
                    <a:pt x="1345" y="78"/>
                  </a:lnTo>
                  <a:lnTo>
                    <a:pt x="1362" y="64"/>
                  </a:lnTo>
                  <a:lnTo>
                    <a:pt x="1377" y="49"/>
                  </a:lnTo>
                  <a:lnTo>
                    <a:pt x="1389" y="34"/>
                  </a:lnTo>
                  <a:lnTo>
                    <a:pt x="1400" y="17"/>
                  </a:lnTo>
                  <a:lnTo>
                    <a:pt x="1407" y="0"/>
                  </a:lnTo>
                  <a:lnTo>
                    <a:pt x="1395" y="15"/>
                  </a:lnTo>
                  <a:lnTo>
                    <a:pt x="1382" y="30"/>
                  </a:lnTo>
                  <a:lnTo>
                    <a:pt x="1367" y="44"/>
                  </a:lnTo>
                  <a:lnTo>
                    <a:pt x="1352" y="57"/>
                  </a:lnTo>
                  <a:lnTo>
                    <a:pt x="1336" y="69"/>
                  </a:lnTo>
                  <a:lnTo>
                    <a:pt x="1319" y="80"/>
                  </a:lnTo>
                  <a:lnTo>
                    <a:pt x="1302" y="91"/>
                  </a:lnTo>
                  <a:lnTo>
                    <a:pt x="1283" y="99"/>
                  </a:lnTo>
                  <a:lnTo>
                    <a:pt x="1255" y="110"/>
                  </a:lnTo>
                  <a:lnTo>
                    <a:pt x="1224" y="121"/>
                  </a:lnTo>
                  <a:lnTo>
                    <a:pt x="1190" y="130"/>
                  </a:lnTo>
                  <a:lnTo>
                    <a:pt x="1153" y="138"/>
                  </a:lnTo>
                  <a:lnTo>
                    <a:pt x="1116" y="147"/>
                  </a:lnTo>
                  <a:lnTo>
                    <a:pt x="1076" y="154"/>
                  </a:lnTo>
                  <a:lnTo>
                    <a:pt x="1034" y="160"/>
                  </a:lnTo>
                  <a:lnTo>
                    <a:pt x="992" y="165"/>
                  </a:lnTo>
                  <a:lnTo>
                    <a:pt x="948" y="171"/>
                  </a:lnTo>
                  <a:lnTo>
                    <a:pt x="903" y="175"/>
                  </a:lnTo>
                  <a:lnTo>
                    <a:pt x="858" y="179"/>
                  </a:lnTo>
                  <a:lnTo>
                    <a:pt x="812" y="181"/>
                  </a:lnTo>
                  <a:lnTo>
                    <a:pt x="764" y="183"/>
                  </a:lnTo>
                  <a:lnTo>
                    <a:pt x="716" y="185"/>
                  </a:lnTo>
                  <a:lnTo>
                    <a:pt x="669" y="185"/>
                  </a:lnTo>
                  <a:lnTo>
                    <a:pt x="621" y="186"/>
                  </a:lnTo>
                  <a:lnTo>
                    <a:pt x="573" y="185"/>
                  </a:lnTo>
                  <a:lnTo>
                    <a:pt x="526" y="184"/>
                  </a:lnTo>
                  <a:lnTo>
                    <a:pt x="480" y="182"/>
                  </a:lnTo>
                  <a:lnTo>
                    <a:pt x="434" y="180"/>
                  </a:lnTo>
                  <a:lnTo>
                    <a:pt x="388" y="177"/>
                  </a:lnTo>
                  <a:lnTo>
                    <a:pt x="344" y="174"/>
                  </a:lnTo>
                  <a:lnTo>
                    <a:pt x="301" y="169"/>
                  </a:lnTo>
                  <a:lnTo>
                    <a:pt x="260" y="165"/>
                  </a:lnTo>
                  <a:lnTo>
                    <a:pt x="219" y="160"/>
                  </a:lnTo>
                  <a:lnTo>
                    <a:pt x="182" y="155"/>
                  </a:lnTo>
                  <a:lnTo>
                    <a:pt x="145" y="149"/>
                  </a:lnTo>
                  <a:lnTo>
                    <a:pt x="112" y="143"/>
                  </a:lnTo>
                  <a:lnTo>
                    <a:pt x="79" y="135"/>
                  </a:lnTo>
                  <a:lnTo>
                    <a:pt x="51" y="128"/>
                  </a:lnTo>
                  <a:lnTo>
                    <a:pt x="23" y="120"/>
                  </a:lnTo>
                  <a:lnTo>
                    <a:pt x="0" y="112"/>
                  </a:lnTo>
                  <a:lnTo>
                    <a:pt x="4" y="126"/>
                  </a:lnTo>
                  <a:lnTo>
                    <a:pt x="8" y="140"/>
                  </a:lnTo>
                  <a:lnTo>
                    <a:pt x="14" y="152"/>
                  </a:lnTo>
                  <a:lnTo>
                    <a:pt x="27" y="158"/>
                  </a:lnTo>
                  <a:close/>
                </a:path>
              </a:pathLst>
            </a:custGeom>
            <a:solidFill>
              <a:srgbClr val="616666"/>
            </a:solidFill>
            <a:ln w="9525">
              <a:noFill/>
              <a:round/>
              <a:headEnd/>
              <a:tailEnd/>
            </a:ln>
          </p:spPr>
          <p:txBody>
            <a:bodyPr/>
            <a:lstStyle/>
            <a:p>
              <a:pPr algn="ctr"/>
              <a:endParaRPr lang="en-US"/>
            </a:p>
          </p:txBody>
        </p:sp>
        <p:sp>
          <p:nvSpPr>
            <p:cNvPr id="36456" name="Freeform 78"/>
            <p:cNvSpPr>
              <a:spLocks/>
            </p:cNvSpPr>
            <p:nvPr/>
          </p:nvSpPr>
          <p:spPr bwMode="auto">
            <a:xfrm>
              <a:off x="3678" y="2475"/>
              <a:ext cx="141" cy="19"/>
            </a:xfrm>
            <a:custGeom>
              <a:avLst/>
              <a:gdLst>
                <a:gd name="T0" fmla="*/ 7 w 1404"/>
                <a:gd name="T1" fmla="*/ 14 h 219"/>
                <a:gd name="T2" fmla="*/ 15 w 1404"/>
                <a:gd name="T3" fmla="*/ 16 h 219"/>
                <a:gd name="T4" fmla="*/ 24 w 1404"/>
                <a:gd name="T5" fmla="*/ 17 h 219"/>
                <a:gd name="T6" fmla="*/ 33 w 1404"/>
                <a:gd name="T7" fmla="*/ 18 h 219"/>
                <a:gd name="T8" fmla="*/ 42 w 1404"/>
                <a:gd name="T9" fmla="*/ 18 h 219"/>
                <a:gd name="T10" fmla="*/ 52 w 1404"/>
                <a:gd name="T11" fmla="*/ 19 h 219"/>
                <a:gd name="T12" fmla="*/ 61 w 1404"/>
                <a:gd name="T13" fmla="*/ 19 h 219"/>
                <a:gd name="T14" fmla="*/ 70 w 1404"/>
                <a:gd name="T15" fmla="*/ 19 h 219"/>
                <a:gd name="T16" fmla="*/ 79 w 1404"/>
                <a:gd name="T17" fmla="*/ 19 h 219"/>
                <a:gd name="T18" fmla="*/ 87 w 1404"/>
                <a:gd name="T19" fmla="*/ 18 h 219"/>
                <a:gd name="T20" fmla="*/ 96 w 1404"/>
                <a:gd name="T21" fmla="*/ 17 h 219"/>
                <a:gd name="T22" fmla="*/ 103 w 1404"/>
                <a:gd name="T23" fmla="*/ 17 h 219"/>
                <a:gd name="T24" fmla="*/ 110 w 1404"/>
                <a:gd name="T25" fmla="*/ 15 h 219"/>
                <a:gd name="T26" fmla="*/ 117 w 1404"/>
                <a:gd name="T27" fmla="*/ 14 h 219"/>
                <a:gd name="T28" fmla="*/ 122 w 1404"/>
                <a:gd name="T29" fmla="*/ 13 h 219"/>
                <a:gd name="T30" fmla="*/ 127 w 1404"/>
                <a:gd name="T31" fmla="*/ 11 h 219"/>
                <a:gd name="T32" fmla="*/ 131 w 1404"/>
                <a:gd name="T33" fmla="*/ 9 h 219"/>
                <a:gd name="T34" fmla="*/ 135 w 1404"/>
                <a:gd name="T35" fmla="*/ 7 h 219"/>
                <a:gd name="T36" fmla="*/ 138 w 1404"/>
                <a:gd name="T37" fmla="*/ 4 h 219"/>
                <a:gd name="T38" fmla="*/ 140 w 1404"/>
                <a:gd name="T39" fmla="*/ 1 h 219"/>
                <a:gd name="T40" fmla="*/ 140 w 1404"/>
                <a:gd name="T41" fmla="*/ 1 h 219"/>
                <a:gd name="T42" fmla="*/ 137 w 1404"/>
                <a:gd name="T43" fmla="*/ 4 h 219"/>
                <a:gd name="T44" fmla="*/ 134 w 1404"/>
                <a:gd name="T45" fmla="*/ 6 h 219"/>
                <a:gd name="T46" fmla="*/ 131 w 1404"/>
                <a:gd name="T47" fmla="*/ 8 h 219"/>
                <a:gd name="T48" fmla="*/ 126 w 1404"/>
                <a:gd name="T49" fmla="*/ 10 h 219"/>
                <a:gd name="T50" fmla="*/ 120 w 1404"/>
                <a:gd name="T51" fmla="*/ 12 h 219"/>
                <a:gd name="T52" fmla="*/ 113 w 1404"/>
                <a:gd name="T53" fmla="*/ 13 h 219"/>
                <a:gd name="T54" fmla="*/ 105 w 1404"/>
                <a:gd name="T55" fmla="*/ 14 h 219"/>
                <a:gd name="T56" fmla="*/ 96 w 1404"/>
                <a:gd name="T57" fmla="*/ 16 h 219"/>
                <a:gd name="T58" fmla="*/ 87 w 1404"/>
                <a:gd name="T59" fmla="*/ 16 h 219"/>
                <a:gd name="T60" fmla="*/ 78 w 1404"/>
                <a:gd name="T61" fmla="*/ 17 h 219"/>
                <a:gd name="T62" fmla="*/ 68 w 1404"/>
                <a:gd name="T63" fmla="*/ 17 h 219"/>
                <a:gd name="T64" fmla="*/ 58 w 1404"/>
                <a:gd name="T65" fmla="*/ 17 h 219"/>
                <a:gd name="T66" fmla="*/ 49 w 1404"/>
                <a:gd name="T67" fmla="*/ 17 h 219"/>
                <a:gd name="T68" fmla="*/ 39 w 1404"/>
                <a:gd name="T69" fmla="*/ 16 h 219"/>
                <a:gd name="T70" fmla="*/ 31 w 1404"/>
                <a:gd name="T71" fmla="*/ 16 h 219"/>
                <a:gd name="T72" fmla="*/ 22 w 1404"/>
                <a:gd name="T73" fmla="*/ 15 h 219"/>
                <a:gd name="T74" fmla="*/ 15 w 1404"/>
                <a:gd name="T75" fmla="*/ 14 h 219"/>
                <a:gd name="T76" fmla="*/ 8 w 1404"/>
                <a:gd name="T77" fmla="*/ 13 h 219"/>
                <a:gd name="T78" fmla="*/ 2 w 1404"/>
                <a:gd name="T79" fmla="*/ 11 h 219"/>
                <a:gd name="T80" fmla="*/ 0 w 1404"/>
                <a:gd name="T81" fmla="*/ 12 h 219"/>
                <a:gd name="T82" fmla="*/ 1 w 1404"/>
                <a:gd name="T83" fmla="*/ 13 h 2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04"/>
                <a:gd name="T127" fmla="*/ 0 h 219"/>
                <a:gd name="T128" fmla="*/ 1404 w 1404"/>
                <a:gd name="T129" fmla="*/ 219 h 2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04" h="219">
                  <a:moveTo>
                    <a:pt x="24" y="158"/>
                  </a:moveTo>
                  <a:lnTo>
                    <a:pt x="66" y="167"/>
                  </a:lnTo>
                  <a:lnTo>
                    <a:pt x="109" y="175"/>
                  </a:lnTo>
                  <a:lnTo>
                    <a:pt x="151" y="183"/>
                  </a:lnTo>
                  <a:lnTo>
                    <a:pt x="196" y="189"/>
                  </a:lnTo>
                  <a:lnTo>
                    <a:pt x="240" y="195"/>
                  </a:lnTo>
                  <a:lnTo>
                    <a:pt x="285" y="200"/>
                  </a:lnTo>
                  <a:lnTo>
                    <a:pt x="331" y="206"/>
                  </a:lnTo>
                  <a:lnTo>
                    <a:pt x="377" y="210"/>
                  </a:lnTo>
                  <a:lnTo>
                    <a:pt x="423" y="213"/>
                  </a:lnTo>
                  <a:lnTo>
                    <a:pt x="469" y="215"/>
                  </a:lnTo>
                  <a:lnTo>
                    <a:pt x="515" y="217"/>
                  </a:lnTo>
                  <a:lnTo>
                    <a:pt x="562" y="218"/>
                  </a:lnTo>
                  <a:lnTo>
                    <a:pt x="608" y="219"/>
                  </a:lnTo>
                  <a:lnTo>
                    <a:pt x="652" y="219"/>
                  </a:lnTo>
                  <a:lnTo>
                    <a:pt x="698" y="218"/>
                  </a:lnTo>
                  <a:lnTo>
                    <a:pt x="742" y="217"/>
                  </a:lnTo>
                  <a:lnTo>
                    <a:pt x="786" y="215"/>
                  </a:lnTo>
                  <a:lnTo>
                    <a:pt x="829" y="213"/>
                  </a:lnTo>
                  <a:lnTo>
                    <a:pt x="870" y="210"/>
                  </a:lnTo>
                  <a:lnTo>
                    <a:pt x="912" y="206"/>
                  </a:lnTo>
                  <a:lnTo>
                    <a:pt x="951" y="201"/>
                  </a:lnTo>
                  <a:lnTo>
                    <a:pt x="990" y="196"/>
                  </a:lnTo>
                  <a:lnTo>
                    <a:pt x="1027" y="191"/>
                  </a:lnTo>
                  <a:lnTo>
                    <a:pt x="1064" y="185"/>
                  </a:lnTo>
                  <a:lnTo>
                    <a:pt x="1099" y="178"/>
                  </a:lnTo>
                  <a:lnTo>
                    <a:pt x="1131" y="170"/>
                  </a:lnTo>
                  <a:lnTo>
                    <a:pt x="1163" y="162"/>
                  </a:lnTo>
                  <a:lnTo>
                    <a:pt x="1191" y="154"/>
                  </a:lnTo>
                  <a:lnTo>
                    <a:pt x="1218" y="145"/>
                  </a:lnTo>
                  <a:lnTo>
                    <a:pt x="1244" y="134"/>
                  </a:lnTo>
                  <a:lnTo>
                    <a:pt x="1267" y="125"/>
                  </a:lnTo>
                  <a:lnTo>
                    <a:pt x="1288" y="114"/>
                  </a:lnTo>
                  <a:lnTo>
                    <a:pt x="1306" y="103"/>
                  </a:lnTo>
                  <a:lnTo>
                    <a:pt x="1323" y="92"/>
                  </a:lnTo>
                  <a:lnTo>
                    <a:pt x="1341" y="79"/>
                  </a:lnTo>
                  <a:lnTo>
                    <a:pt x="1358" y="65"/>
                  </a:lnTo>
                  <a:lnTo>
                    <a:pt x="1373" y="49"/>
                  </a:lnTo>
                  <a:lnTo>
                    <a:pt x="1386" y="34"/>
                  </a:lnTo>
                  <a:lnTo>
                    <a:pt x="1397" y="17"/>
                  </a:lnTo>
                  <a:lnTo>
                    <a:pt x="1404" y="0"/>
                  </a:lnTo>
                  <a:lnTo>
                    <a:pt x="1392" y="15"/>
                  </a:lnTo>
                  <a:lnTo>
                    <a:pt x="1379" y="31"/>
                  </a:lnTo>
                  <a:lnTo>
                    <a:pt x="1365" y="44"/>
                  </a:lnTo>
                  <a:lnTo>
                    <a:pt x="1350" y="58"/>
                  </a:lnTo>
                  <a:lnTo>
                    <a:pt x="1334" y="71"/>
                  </a:lnTo>
                  <a:lnTo>
                    <a:pt x="1318" y="82"/>
                  </a:lnTo>
                  <a:lnTo>
                    <a:pt x="1301" y="92"/>
                  </a:lnTo>
                  <a:lnTo>
                    <a:pt x="1282" y="101"/>
                  </a:lnTo>
                  <a:lnTo>
                    <a:pt x="1256" y="114"/>
                  </a:lnTo>
                  <a:lnTo>
                    <a:pt x="1226" y="124"/>
                  </a:lnTo>
                  <a:lnTo>
                    <a:pt x="1194" y="134"/>
                  </a:lnTo>
                  <a:lnTo>
                    <a:pt x="1160" y="144"/>
                  </a:lnTo>
                  <a:lnTo>
                    <a:pt x="1122" y="153"/>
                  </a:lnTo>
                  <a:lnTo>
                    <a:pt x="1083" y="160"/>
                  </a:lnTo>
                  <a:lnTo>
                    <a:pt x="1043" y="167"/>
                  </a:lnTo>
                  <a:lnTo>
                    <a:pt x="1001" y="174"/>
                  </a:lnTo>
                  <a:lnTo>
                    <a:pt x="957" y="179"/>
                  </a:lnTo>
                  <a:lnTo>
                    <a:pt x="913" y="183"/>
                  </a:lnTo>
                  <a:lnTo>
                    <a:pt x="867" y="187"/>
                  </a:lnTo>
                  <a:lnTo>
                    <a:pt x="821" y="190"/>
                  </a:lnTo>
                  <a:lnTo>
                    <a:pt x="773" y="192"/>
                  </a:lnTo>
                  <a:lnTo>
                    <a:pt x="726" y="194"/>
                  </a:lnTo>
                  <a:lnTo>
                    <a:pt x="678" y="195"/>
                  </a:lnTo>
                  <a:lnTo>
                    <a:pt x="629" y="195"/>
                  </a:lnTo>
                  <a:lnTo>
                    <a:pt x="581" y="194"/>
                  </a:lnTo>
                  <a:lnTo>
                    <a:pt x="533" y="193"/>
                  </a:lnTo>
                  <a:lnTo>
                    <a:pt x="486" y="192"/>
                  </a:lnTo>
                  <a:lnTo>
                    <a:pt x="439" y="190"/>
                  </a:lnTo>
                  <a:lnTo>
                    <a:pt x="393" y="187"/>
                  </a:lnTo>
                  <a:lnTo>
                    <a:pt x="348" y="184"/>
                  </a:lnTo>
                  <a:lnTo>
                    <a:pt x="305" y="180"/>
                  </a:lnTo>
                  <a:lnTo>
                    <a:pt x="263" y="175"/>
                  </a:lnTo>
                  <a:lnTo>
                    <a:pt x="222" y="169"/>
                  </a:lnTo>
                  <a:lnTo>
                    <a:pt x="184" y="164"/>
                  </a:lnTo>
                  <a:lnTo>
                    <a:pt x="146" y="158"/>
                  </a:lnTo>
                  <a:lnTo>
                    <a:pt x="113" y="152"/>
                  </a:lnTo>
                  <a:lnTo>
                    <a:pt x="80" y="145"/>
                  </a:lnTo>
                  <a:lnTo>
                    <a:pt x="51" y="137"/>
                  </a:lnTo>
                  <a:lnTo>
                    <a:pt x="23" y="129"/>
                  </a:lnTo>
                  <a:lnTo>
                    <a:pt x="0" y="121"/>
                  </a:lnTo>
                  <a:lnTo>
                    <a:pt x="4" y="134"/>
                  </a:lnTo>
                  <a:lnTo>
                    <a:pt x="7" y="145"/>
                  </a:lnTo>
                  <a:lnTo>
                    <a:pt x="13" y="153"/>
                  </a:lnTo>
                  <a:lnTo>
                    <a:pt x="24" y="158"/>
                  </a:lnTo>
                  <a:close/>
                </a:path>
              </a:pathLst>
            </a:custGeom>
            <a:solidFill>
              <a:srgbClr val="545959"/>
            </a:solidFill>
            <a:ln w="9525">
              <a:noFill/>
              <a:round/>
              <a:headEnd/>
              <a:tailEnd/>
            </a:ln>
          </p:spPr>
          <p:txBody>
            <a:bodyPr/>
            <a:lstStyle/>
            <a:p>
              <a:pPr algn="ctr"/>
              <a:endParaRPr lang="en-US"/>
            </a:p>
          </p:txBody>
        </p:sp>
        <p:sp>
          <p:nvSpPr>
            <p:cNvPr id="36457" name="Freeform 79"/>
            <p:cNvSpPr>
              <a:spLocks/>
            </p:cNvSpPr>
            <p:nvPr/>
          </p:nvSpPr>
          <p:spPr bwMode="auto">
            <a:xfrm>
              <a:off x="3777" y="2469"/>
              <a:ext cx="26" cy="6"/>
            </a:xfrm>
            <a:custGeom>
              <a:avLst/>
              <a:gdLst>
                <a:gd name="T0" fmla="*/ 2 w 255"/>
                <a:gd name="T1" fmla="*/ 0 h 72"/>
                <a:gd name="T2" fmla="*/ 24 w 255"/>
                <a:gd name="T3" fmla="*/ 1 h 72"/>
                <a:gd name="T4" fmla="*/ 25 w 255"/>
                <a:gd name="T5" fmla="*/ 1 h 72"/>
                <a:gd name="T6" fmla="*/ 25 w 255"/>
                <a:gd name="T7" fmla="*/ 1 h 72"/>
                <a:gd name="T8" fmla="*/ 26 w 255"/>
                <a:gd name="T9" fmla="*/ 2 h 72"/>
                <a:gd name="T10" fmla="*/ 26 w 255"/>
                <a:gd name="T11" fmla="*/ 3 h 72"/>
                <a:gd name="T12" fmla="*/ 26 w 255"/>
                <a:gd name="T13" fmla="*/ 4 h 72"/>
                <a:gd name="T14" fmla="*/ 26 w 255"/>
                <a:gd name="T15" fmla="*/ 5 h 72"/>
                <a:gd name="T16" fmla="*/ 25 w 255"/>
                <a:gd name="T17" fmla="*/ 6 h 72"/>
                <a:gd name="T18" fmla="*/ 25 w 255"/>
                <a:gd name="T19" fmla="*/ 6 h 72"/>
                <a:gd name="T20" fmla="*/ 24 w 255"/>
                <a:gd name="T21" fmla="*/ 6 h 72"/>
                <a:gd name="T22" fmla="*/ 2 w 255"/>
                <a:gd name="T23" fmla="*/ 6 h 72"/>
                <a:gd name="T24" fmla="*/ 1 w 255"/>
                <a:gd name="T25" fmla="*/ 5 h 72"/>
                <a:gd name="T26" fmla="*/ 1 w 255"/>
                <a:gd name="T27" fmla="*/ 5 h 72"/>
                <a:gd name="T28" fmla="*/ 0 w 255"/>
                <a:gd name="T29" fmla="*/ 4 h 72"/>
                <a:gd name="T30" fmla="*/ 0 w 255"/>
                <a:gd name="T31" fmla="*/ 3 h 72"/>
                <a:gd name="T32" fmla="*/ 0 w 255"/>
                <a:gd name="T33" fmla="*/ 2 h 72"/>
                <a:gd name="T34" fmla="*/ 0 w 255"/>
                <a:gd name="T35" fmla="*/ 1 h 72"/>
                <a:gd name="T36" fmla="*/ 1 w 255"/>
                <a:gd name="T37" fmla="*/ 1 h 72"/>
                <a:gd name="T38" fmla="*/ 1 w 255"/>
                <a:gd name="T39" fmla="*/ 0 h 72"/>
                <a:gd name="T40" fmla="*/ 2 w 255"/>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72"/>
                <a:gd name="T65" fmla="*/ 255 w 255"/>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72">
                  <a:moveTo>
                    <a:pt x="21" y="0"/>
                  </a:moveTo>
                  <a:lnTo>
                    <a:pt x="233" y="7"/>
                  </a:lnTo>
                  <a:lnTo>
                    <a:pt x="242" y="9"/>
                  </a:lnTo>
                  <a:lnTo>
                    <a:pt x="249" y="15"/>
                  </a:lnTo>
                  <a:lnTo>
                    <a:pt x="253" y="24"/>
                  </a:lnTo>
                  <a:lnTo>
                    <a:pt x="255" y="35"/>
                  </a:lnTo>
                  <a:lnTo>
                    <a:pt x="255" y="47"/>
                  </a:lnTo>
                  <a:lnTo>
                    <a:pt x="254" y="58"/>
                  </a:lnTo>
                  <a:lnTo>
                    <a:pt x="250" y="66"/>
                  </a:lnTo>
                  <a:lnTo>
                    <a:pt x="243" y="71"/>
                  </a:lnTo>
                  <a:lnTo>
                    <a:pt x="233" y="72"/>
                  </a:lnTo>
                  <a:lnTo>
                    <a:pt x="24" y="67"/>
                  </a:lnTo>
                  <a:lnTo>
                    <a:pt x="14" y="64"/>
                  </a:lnTo>
                  <a:lnTo>
                    <a:pt x="6" y="58"/>
                  </a:lnTo>
                  <a:lnTo>
                    <a:pt x="2" y="50"/>
                  </a:lnTo>
                  <a:lnTo>
                    <a:pt x="0" y="39"/>
                  </a:lnTo>
                  <a:lnTo>
                    <a:pt x="0" y="25"/>
                  </a:lnTo>
                  <a:lnTo>
                    <a:pt x="2" y="14"/>
                  </a:lnTo>
                  <a:lnTo>
                    <a:pt x="6" y="7"/>
                  </a:lnTo>
                  <a:lnTo>
                    <a:pt x="13" y="2"/>
                  </a:lnTo>
                  <a:lnTo>
                    <a:pt x="21" y="0"/>
                  </a:lnTo>
                  <a:close/>
                </a:path>
              </a:pathLst>
            </a:custGeom>
            <a:solidFill>
              <a:srgbClr val="111919"/>
            </a:solidFill>
            <a:ln w="9525">
              <a:noFill/>
              <a:round/>
              <a:headEnd/>
              <a:tailEnd/>
            </a:ln>
          </p:spPr>
          <p:txBody>
            <a:bodyPr/>
            <a:lstStyle/>
            <a:p>
              <a:pPr algn="ctr"/>
              <a:endParaRPr lang="en-US"/>
            </a:p>
          </p:txBody>
        </p:sp>
        <p:sp>
          <p:nvSpPr>
            <p:cNvPr id="36458" name="Freeform 80"/>
            <p:cNvSpPr>
              <a:spLocks/>
            </p:cNvSpPr>
            <p:nvPr/>
          </p:nvSpPr>
          <p:spPr bwMode="auto">
            <a:xfrm>
              <a:off x="3712" y="2105"/>
              <a:ext cx="25" cy="7"/>
            </a:xfrm>
            <a:custGeom>
              <a:avLst/>
              <a:gdLst>
                <a:gd name="T0" fmla="*/ 2 w 255"/>
                <a:gd name="T1" fmla="*/ 0 h 82"/>
                <a:gd name="T2" fmla="*/ 23 w 255"/>
                <a:gd name="T3" fmla="*/ 1 h 82"/>
                <a:gd name="T4" fmla="*/ 24 w 255"/>
                <a:gd name="T5" fmla="*/ 2 h 82"/>
                <a:gd name="T6" fmla="*/ 24 w 255"/>
                <a:gd name="T7" fmla="*/ 2 h 82"/>
                <a:gd name="T8" fmla="*/ 25 w 255"/>
                <a:gd name="T9" fmla="*/ 3 h 82"/>
                <a:gd name="T10" fmla="*/ 25 w 255"/>
                <a:gd name="T11" fmla="*/ 4 h 82"/>
                <a:gd name="T12" fmla="*/ 25 w 255"/>
                <a:gd name="T13" fmla="*/ 5 h 82"/>
                <a:gd name="T14" fmla="*/ 25 w 255"/>
                <a:gd name="T15" fmla="*/ 6 h 82"/>
                <a:gd name="T16" fmla="*/ 25 w 255"/>
                <a:gd name="T17" fmla="*/ 6 h 82"/>
                <a:gd name="T18" fmla="*/ 24 w 255"/>
                <a:gd name="T19" fmla="*/ 7 h 82"/>
                <a:gd name="T20" fmla="*/ 23 w 255"/>
                <a:gd name="T21" fmla="*/ 7 h 82"/>
                <a:gd name="T22" fmla="*/ 2 w 255"/>
                <a:gd name="T23" fmla="*/ 6 h 82"/>
                <a:gd name="T24" fmla="*/ 1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1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3" y="0"/>
                  </a:moveTo>
                  <a:lnTo>
                    <a:pt x="234" y="15"/>
                  </a:lnTo>
                  <a:lnTo>
                    <a:pt x="242" y="19"/>
                  </a:lnTo>
                  <a:lnTo>
                    <a:pt x="249" y="25"/>
                  </a:lnTo>
                  <a:lnTo>
                    <a:pt x="253" y="34"/>
                  </a:lnTo>
                  <a:lnTo>
                    <a:pt x="255" y="44"/>
                  </a:lnTo>
                  <a:lnTo>
                    <a:pt x="255" y="57"/>
                  </a:lnTo>
                  <a:lnTo>
                    <a:pt x="255" y="67"/>
                  </a:lnTo>
                  <a:lnTo>
                    <a:pt x="251" y="76"/>
                  </a:lnTo>
                  <a:lnTo>
                    <a:pt x="244" y="80"/>
                  </a:lnTo>
                  <a:lnTo>
                    <a:pt x="234" y="82"/>
                  </a:lnTo>
                  <a:lnTo>
                    <a:pt x="25" y="67"/>
                  </a:lnTo>
                  <a:lnTo>
                    <a:pt x="14" y="64"/>
                  </a:lnTo>
                  <a:lnTo>
                    <a:pt x="7" y="57"/>
                  </a:lnTo>
                  <a:lnTo>
                    <a:pt x="2" y="49"/>
                  </a:lnTo>
                  <a:lnTo>
                    <a:pt x="0" y="37"/>
                  </a:lnTo>
                  <a:lnTo>
                    <a:pt x="0" y="25"/>
                  </a:lnTo>
                  <a:lnTo>
                    <a:pt x="2" y="14"/>
                  </a:lnTo>
                  <a:lnTo>
                    <a:pt x="7" y="7"/>
                  </a:lnTo>
                  <a:lnTo>
                    <a:pt x="14" y="2"/>
                  </a:lnTo>
                  <a:lnTo>
                    <a:pt x="23" y="0"/>
                  </a:lnTo>
                  <a:close/>
                </a:path>
              </a:pathLst>
            </a:custGeom>
            <a:solidFill>
              <a:srgbClr val="111919"/>
            </a:solidFill>
            <a:ln w="9525">
              <a:noFill/>
              <a:round/>
              <a:headEnd/>
              <a:tailEnd/>
            </a:ln>
          </p:spPr>
          <p:txBody>
            <a:bodyPr/>
            <a:lstStyle/>
            <a:p>
              <a:pPr algn="ctr"/>
              <a:endParaRPr lang="en-US"/>
            </a:p>
          </p:txBody>
        </p:sp>
        <p:sp>
          <p:nvSpPr>
            <p:cNvPr id="36459" name="Freeform 81"/>
            <p:cNvSpPr>
              <a:spLocks/>
            </p:cNvSpPr>
            <p:nvPr/>
          </p:nvSpPr>
          <p:spPr bwMode="auto">
            <a:xfrm>
              <a:off x="3712" y="2115"/>
              <a:ext cx="25" cy="7"/>
            </a:xfrm>
            <a:custGeom>
              <a:avLst/>
              <a:gdLst>
                <a:gd name="T0" fmla="*/ 2 w 255"/>
                <a:gd name="T1" fmla="*/ 0 h 82"/>
                <a:gd name="T2" fmla="*/ 23 w 255"/>
                <a:gd name="T3" fmla="*/ 1 h 82"/>
                <a:gd name="T4" fmla="*/ 24 w 255"/>
                <a:gd name="T5" fmla="*/ 2 h 82"/>
                <a:gd name="T6" fmla="*/ 24 w 255"/>
                <a:gd name="T7" fmla="*/ 2 h 82"/>
                <a:gd name="T8" fmla="*/ 25 w 255"/>
                <a:gd name="T9" fmla="*/ 3 h 82"/>
                <a:gd name="T10" fmla="*/ 25 w 255"/>
                <a:gd name="T11" fmla="*/ 4 h 82"/>
                <a:gd name="T12" fmla="*/ 25 w 255"/>
                <a:gd name="T13" fmla="*/ 5 h 82"/>
                <a:gd name="T14" fmla="*/ 25 w 255"/>
                <a:gd name="T15" fmla="*/ 6 h 82"/>
                <a:gd name="T16" fmla="*/ 25 w 255"/>
                <a:gd name="T17" fmla="*/ 6 h 82"/>
                <a:gd name="T18" fmla="*/ 24 w 255"/>
                <a:gd name="T19" fmla="*/ 7 h 82"/>
                <a:gd name="T20" fmla="*/ 23 w 255"/>
                <a:gd name="T21" fmla="*/ 7 h 82"/>
                <a:gd name="T22" fmla="*/ 2 w 255"/>
                <a:gd name="T23" fmla="*/ 6 h 82"/>
                <a:gd name="T24" fmla="*/ 1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1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2" y="0"/>
                  </a:moveTo>
                  <a:lnTo>
                    <a:pt x="233" y="14"/>
                  </a:lnTo>
                  <a:lnTo>
                    <a:pt x="242" y="18"/>
                  </a:lnTo>
                  <a:lnTo>
                    <a:pt x="249" y="25"/>
                  </a:lnTo>
                  <a:lnTo>
                    <a:pt x="253" y="33"/>
                  </a:lnTo>
                  <a:lnTo>
                    <a:pt x="255" y="44"/>
                  </a:lnTo>
                  <a:lnTo>
                    <a:pt x="255" y="57"/>
                  </a:lnTo>
                  <a:lnTo>
                    <a:pt x="254" y="67"/>
                  </a:lnTo>
                  <a:lnTo>
                    <a:pt x="250" y="74"/>
                  </a:lnTo>
                  <a:lnTo>
                    <a:pt x="243" y="80"/>
                  </a:lnTo>
                  <a:lnTo>
                    <a:pt x="233" y="82"/>
                  </a:lnTo>
                  <a:lnTo>
                    <a:pt x="25" y="66"/>
                  </a:lnTo>
                  <a:lnTo>
                    <a:pt x="15" y="63"/>
                  </a:lnTo>
                  <a:lnTo>
                    <a:pt x="6" y="56"/>
                  </a:lnTo>
                  <a:lnTo>
                    <a:pt x="2" y="48"/>
                  </a:lnTo>
                  <a:lnTo>
                    <a:pt x="0" y="37"/>
                  </a:lnTo>
                  <a:lnTo>
                    <a:pt x="0" y="25"/>
                  </a:lnTo>
                  <a:lnTo>
                    <a:pt x="2" y="14"/>
                  </a:lnTo>
                  <a:lnTo>
                    <a:pt x="6" y="6"/>
                  </a:lnTo>
                  <a:lnTo>
                    <a:pt x="14" y="2"/>
                  </a:lnTo>
                  <a:lnTo>
                    <a:pt x="22" y="0"/>
                  </a:lnTo>
                  <a:close/>
                </a:path>
              </a:pathLst>
            </a:custGeom>
            <a:solidFill>
              <a:srgbClr val="111919"/>
            </a:solidFill>
            <a:ln w="9525">
              <a:noFill/>
              <a:round/>
              <a:headEnd/>
              <a:tailEnd/>
            </a:ln>
          </p:spPr>
          <p:txBody>
            <a:bodyPr/>
            <a:lstStyle/>
            <a:p>
              <a:pPr algn="ctr"/>
              <a:endParaRPr lang="en-US"/>
            </a:p>
          </p:txBody>
        </p:sp>
        <p:sp>
          <p:nvSpPr>
            <p:cNvPr id="36460" name="Freeform 82"/>
            <p:cNvSpPr>
              <a:spLocks/>
            </p:cNvSpPr>
            <p:nvPr/>
          </p:nvSpPr>
          <p:spPr bwMode="auto">
            <a:xfrm>
              <a:off x="3712" y="2125"/>
              <a:ext cx="26" cy="7"/>
            </a:xfrm>
            <a:custGeom>
              <a:avLst/>
              <a:gdLst>
                <a:gd name="T0" fmla="*/ 2 w 255"/>
                <a:gd name="T1" fmla="*/ 0 h 82"/>
                <a:gd name="T2" fmla="*/ 24 w 255"/>
                <a:gd name="T3" fmla="*/ 1 h 82"/>
                <a:gd name="T4" fmla="*/ 25 w 255"/>
                <a:gd name="T5" fmla="*/ 2 h 82"/>
                <a:gd name="T6" fmla="*/ 25 w 255"/>
                <a:gd name="T7" fmla="*/ 2 h 82"/>
                <a:gd name="T8" fmla="*/ 26 w 255"/>
                <a:gd name="T9" fmla="*/ 3 h 82"/>
                <a:gd name="T10" fmla="*/ 26 w 255"/>
                <a:gd name="T11" fmla="*/ 4 h 82"/>
                <a:gd name="T12" fmla="*/ 26 w 255"/>
                <a:gd name="T13" fmla="*/ 5 h 82"/>
                <a:gd name="T14" fmla="*/ 26 w 255"/>
                <a:gd name="T15" fmla="*/ 6 h 82"/>
                <a:gd name="T16" fmla="*/ 25 w 255"/>
                <a:gd name="T17" fmla="*/ 6 h 82"/>
                <a:gd name="T18" fmla="*/ 25 w 255"/>
                <a:gd name="T19" fmla="*/ 7 h 82"/>
                <a:gd name="T20" fmla="*/ 24 w 255"/>
                <a:gd name="T21" fmla="*/ 7 h 82"/>
                <a:gd name="T22" fmla="*/ 3 w 255"/>
                <a:gd name="T23" fmla="*/ 6 h 82"/>
                <a:gd name="T24" fmla="*/ 2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2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3" y="0"/>
                  </a:moveTo>
                  <a:lnTo>
                    <a:pt x="233" y="15"/>
                  </a:lnTo>
                  <a:lnTo>
                    <a:pt x="242" y="19"/>
                  </a:lnTo>
                  <a:lnTo>
                    <a:pt x="249" y="25"/>
                  </a:lnTo>
                  <a:lnTo>
                    <a:pt x="253" y="34"/>
                  </a:lnTo>
                  <a:lnTo>
                    <a:pt x="255" y="44"/>
                  </a:lnTo>
                  <a:lnTo>
                    <a:pt x="255" y="57"/>
                  </a:lnTo>
                  <a:lnTo>
                    <a:pt x="255" y="67"/>
                  </a:lnTo>
                  <a:lnTo>
                    <a:pt x="250" y="75"/>
                  </a:lnTo>
                  <a:lnTo>
                    <a:pt x="243" y="80"/>
                  </a:lnTo>
                  <a:lnTo>
                    <a:pt x="233" y="82"/>
                  </a:lnTo>
                  <a:lnTo>
                    <a:pt x="25" y="67"/>
                  </a:lnTo>
                  <a:lnTo>
                    <a:pt x="15" y="63"/>
                  </a:lnTo>
                  <a:lnTo>
                    <a:pt x="7" y="57"/>
                  </a:lnTo>
                  <a:lnTo>
                    <a:pt x="2" y="48"/>
                  </a:lnTo>
                  <a:lnTo>
                    <a:pt x="0" y="37"/>
                  </a:lnTo>
                  <a:lnTo>
                    <a:pt x="0" y="25"/>
                  </a:lnTo>
                  <a:lnTo>
                    <a:pt x="2" y="14"/>
                  </a:lnTo>
                  <a:lnTo>
                    <a:pt x="7" y="7"/>
                  </a:lnTo>
                  <a:lnTo>
                    <a:pt x="15" y="2"/>
                  </a:lnTo>
                  <a:lnTo>
                    <a:pt x="23" y="0"/>
                  </a:lnTo>
                  <a:close/>
                </a:path>
              </a:pathLst>
            </a:custGeom>
            <a:solidFill>
              <a:srgbClr val="111919"/>
            </a:solidFill>
            <a:ln w="9525">
              <a:noFill/>
              <a:round/>
              <a:headEnd/>
              <a:tailEnd/>
            </a:ln>
          </p:spPr>
          <p:txBody>
            <a:bodyPr/>
            <a:lstStyle/>
            <a:p>
              <a:pPr algn="ctr"/>
              <a:endParaRPr lang="en-US"/>
            </a:p>
          </p:txBody>
        </p:sp>
        <p:sp>
          <p:nvSpPr>
            <p:cNvPr id="36461" name="Freeform 83"/>
            <p:cNvSpPr>
              <a:spLocks/>
            </p:cNvSpPr>
            <p:nvPr/>
          </p:nvSpPr>
          <p:spPr bwMode="auto">
            <a:xfrm>
              <a:off x="3779" y="2470"/>
              <a:ext cx="23" cy="4"/>
            </a:xfrm>
            <a:custGeom>
              <a:avLst/>
              <a:gdLst>
                <a:gd name="T0" fmla="*/ 2 w 229"/>
                <a:gd name="T1" fmla="*/ 0 h 49"/>
                <a:gd name="T2" fmla="*/ 21 w 229"/>
                <a:gd name="T3" fmla="*/ 0 h 49"/>
                <a:gd name="T4" fmla="*/ 22 w 229"/>
                <a:gd name="T5" fmla="*/ 0 h 49"/>
                <a:gd name="T6" fmla="*/ 22 w 229"/>
                <a:gd name="T7" fmla="*/ 1 h 49"/>
                <a:gd name="T8" fmla="*/ 23 w 229"/>
                <a:gd name="T9" fmla="*/ 1 h 49"/>
                <a:gd name="T10" fmla="*/ 23 w 229"/>
                <a:gd name="T11" fmla="*/ 2 h 49"/>
                <a:gd name="T12" fmla="*/ 23 w 229"/>
                <a:gd name="T13" fmla="*/ 3 h 49"/>
                <a:gd name="T14" fmla="*/ 23 w 229"/>
                <a:gd name="T15" fmla="*/ 3 h 49"/>
                <a:gd name="T16" fmla="*/ 22 w 229"/>
                <a:gd name="T17" fmla="*/ 4 h 49"/>
                <a:gd name="T18" fmla="*/ 22 w 229"/>
                <a:gd name="T19" fmla="*/ 4 h 49"/>
                <a:gd name="T20" fmla="*/ 21 w 229"/>
                <a:gd name="T21" fmla="*/ 4 h 49"/>
                <a:gd name="T22" fmla="*/ 2 w 229"/>
                <a:gd name="T23" fmla="*/ 4 h 49"/>
                <a:gd name="T24" fmla="*/ 1 w 229"/>
                <a:gd name="T25" fmla="*/ 4 h 49"/>
                <a:gd name="T26" fmla="*/ 1 w 229"/>
                <a:gd name="T27" fmla="*/ 3 h 49"/>
                <a:gd name="T28" fmla="*/ 0 w 229"/>
                <a:gd name="T29" fmla="*/ 3 h 49"/>
                <a:gd name="T30" fmla="*/ 0 w 229"/>
                <a:gd name="T31" fmla="*/ 2 h 49"/>
                <a:gd name="T32" fmla="*/ 0 w 229"/>
                <a:gd name="T33" fmla="*/ 1 h 49"/>
                <a:gd name="T34" fmla="*/ 0 w 229"/>
                <a:gd name="T35" fmla="*/ 1 h 49"/>
                <a:gd name="T36" fmla="*/ 1 w 229"/>
                <a:gd name="T37" fmla="*/ 0 h 49"/>
                <a:gd name="T38" fmla="*/ 1 w 229"/>
                <a:gd name="T39" fmla="*/ 0 h 49"/>
                <a:gd name="T40" fmla="*/ 2 w 229"/>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49"/>
                <a:gd name="T65" fmla="*/ 229 w 22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49">
                  <a:moveTo>
                    <a:pt x="20" y="0"/>
                  </a:moveTo>
                  <a:lnTo>
                    <a:pt x="206" y="5"/>
                  </a:lnTo>
                  <a:lnTo>
                    <a:pt x="216" y="6"/>
                  </a:lnTo>
                  <a:lnTo>
                    <a:pt x="223" y="10"/>
                  </a:lnTo>
                  <a:lnTo>
                    <a:pt x="227" y="16"/>
                  </a:lnTo>
                  <a:lnTo>
                    <a:pt x="229" y="24"/>
                  </a:lnTo>
                  <a:lnTo>
                    <a:pt x="229" y="32"/>
                  </a:lnTo>
                  <a:lnTo>
                    <a:pt x="228" y="40"/>
                  </a:lnTo>
                  <a:lnTo>
                    <a:pt x="224" y="45"/>
                  </a:lnTo>
                  <a:lnTo>
                    <a:pt x="218" y="49"/>
                  </a:lnTo>
                  <a:lnTo>
                    <a:pt x="209" y="49"/>
                  </a:lnTo>
                  <a:lnTo>
                    <a:pt x="20" y="47"/>
                  </a:lnTo>
                  <a:lnTo>
                    <a:pt x="13" y="44"/>
                  </a:lnTo>
                  <a:lnTo>
                    <a:pt x="6" y="40"/>
                  </a:lnTo>
                  <a:lnTo>
                    <a:pt x="2" y="34"/>
                  </a:lnTo>
                  <a:lnTo>
                    <a:pt x="0" y="27"/>
                  </a:lnTo>
                  <a:lnTo>
                    <a:pt x="0" y="17"/>
                  </a:lnTo>
                  <a:lnTo>
                    <a:pt x="1" y="11"/>
                  </a:lnTo>
                  <a:lnTo>
                    <a:pt x="6" y="6"/>
                  </a:lnTo>
                  <a:lnTo>
                    <a:pt x="12" y="1"/>
                  </a:lnTo>
                  <a:lnTo>
                    <a:pt x="20" y="0"/>
                  </a:lnTo>
                  <a:close/>
                </a:path>
              </a:pathLst>
            </a:custGeom>
            <a:solidFill>
              <a:srgbClr val="6B7373"/>
            </a:solidFill>
            <a:ln w="9525">
              <a:noFill/>
              <a:round/>
              <a:headEnd/>
              <a:tailEnd/>
            </a:ln>
          </p:spPr>
          <p:txBody>
            <a:bodyPr/>
            <a:lstStyle/>
            <a:p>
              <a:pPr algn="ctr"/>
              <a:endParaRPr lang="en-US"/>
            </a:p>
          </p:txBody>
        </p:sp>
        <p:sp>
          <p:nvSpPr>
            <p:cNvPr id="36462" name="Freeform 84"/>
            <p:cNvSpPr>
              <a:spLocks/>
            </p:cNvSpPr>
            <p:nvPr/>
          </p:nvSpPr>
          <p:spPr bwMode="auto">
            <a:xfrm>
              <a:off x="3713" y="2107"/>
              <a:ext cx="23" cy="4"/>
            </a:xfrm>
            <a:custGeom>
              <a:avLst/>
              <a:gdLst>
                <a:gd name="T0" fmla="*/ 2 w 228"/>
                <a:gd name="T1" fmla="*/ 0 h 59"/>
                <a:gd name="T2" fmla="*/ 21 w 228"/>
                <a:gd name="T3" fmla="*/ 1 h 59"/>
                <a:gd name="T4" fmla="*/ 22 w 228"/>
                <a:gd name="T5" fmla="*/ 1 h 59"/>
                <a:gd name="T6" fmla="*/ 22 w 228"/>
                <a:gd name="T7" fmla="*/ 1 h 59"/>
                <a:gd name="T8" fmla="*/ 23 w 228"/>
                <a:gd name="T9" fmla="*/ 2 h 59"/>
                <a:gd name="T10" fmla="*/ 23 w 228"/>
                <a:gd name="T11" fmla="*/ 2 h 59"/>
                <a:gd name="T12" fmla="*/ 23 w 228"/>
                <a:gd name="T13" fmla="*/ 3 h 59"/>
                <a:gd name="T14" fmla="*/ 23 w 228"/>
                <a:gd name="T15" fmla="*/ 3 h 59"/>
                <a:gd name="T16" fmla="*/ 22 w 228"/>
                <a:gd name="T17" fmla="*/ 4 h 59"/>
                <a:gd name="T18" fmla="*/ 22 w 228"/>
                <a:gd name="T19" fmla="*/ 4 h 59"/>
                <a:gd name="T20" fmla="*/ 21 w 228"/>
                <a:gd name="T21" fmla="*/ 4 h 59"/>
                <a:gd name="T22" fmla="*/ 2 w 228"/>
                <a:gd name="T23" fmla="*/ 3 h 59"/>
                <a:gd name="T24" fmla="*/ 1 w 228"/>
                <a:gd name="T25" fmla="*/ 3 h 59"/>
                <a:gd name="T26" fmla="*/ 1 w 228"/>
                <a:gd name="T27" fmla="*/ 3 h 59"/>
                <a:gd name="T28" fmla="*/ 0 w 228"/>
                <a:gd name="T29" fmla="*/ 2 h 59"/>
                <a:gd name="T30" fmla="*/ 0 w 228"/>
                <a:gd name="T31" fmla="*/ 2 h 59"/>
                <a:gd name="T32" fmla="*/ 0 w 228"/>
                <a:gd name="T33" fmla="*/ 1 h 59"/>
                <a:gd name="T34" fmla="*/ 0 w 228"/>
                <a:gd name="T35" fmla="*/ 1 h 59"/>
                <a:gd name="T36" fmla="*/ 1 w 228"/>
                <a:gd name="T37" fmla="*/ 0 h 59"/>
                <a:gd name="T38" fmla="*/ 1 w 228"/>
                <a:gd name="T39" fmla="*/ 0 h 59"/>
                <a:gd name="T40" fmla="*/ 2 w 22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59"/>
                <a:gd name="T65" fmla="*/ 228 w 228"/>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59">
                  <a:moveTo>
                    <a:pt x="19" y="0"/>
                  </a:moveTo>
                  <a:lnTo>
                    <a:pt x="206" y="13"/>
                  </a:lnTo>
                  <a:lnTo>
                    <a:pt x="215" y="15"/>
                  </a:lnTo>
                  <a:lnTo>
                    <a:pt x="222" y="19"/>
                  </a:lnTo>
                  <a:lnTo>
                    <a:pt x="226" y="25"/>
                  </a:lnTo>
                  <a:lnTo>
                    <a:pt x="228" y="33"/>
                  </a:lnTo>
                  <a:lnTo>
                    <a:pt x="228" y="42"/>
                  </a:lnTo>
                  <a:lnTo>
                    <a:pt x="227" y="49"/>
                  </a:lnTo>
                  <a:lnTo>
                    <a:pt x="223" y="54"/>
                  </a:lnTo>
                  <a:lnTo>
                    <a:pt x="216" y="58"/>
                  </a:lnTo>
                  <a:lnTo>
                    <a:pt x="208" y="59"/>
                  </a:lnTo>
                  <a:lnTo>
                    <a:pt x="19" y="47"/>
                  </a:lnTo>
                  <a:lnTo>
                    <a:pt x="12" y="45"/>
                  </a:lnTo>
                  <a:lnTo>
                    <a:pt x="6" y="40"/>
                  </a:lnTo>
                  <a:lnTo>
                    <a:pt x="2" y="35"/>
                  </a:lnTo>
                  <a:lnTo>
                    <a:pt x="0" y="27"/>
                  </a:lnTo>
                  <a:lnTo>
                    <a:pt x="0" y="17"/>
                  </a:lnTo>
                  <a:lnTo>
                    <a:pt x="1" y="11"/>
                  </a:lnTo>
                  <a:lnTo>
                    <a:pt x="5" y="6"/>
                  </a:lnTo>
                  <a:lnTo>
                    <a:pt x="11" y="2"/>
                  </a:lnTo>
                  <a:lnTo>
                    <a:pt x="19" y="0"/>
                  </a:lnTo>
                  <a:close/>
                </a:path>
              </a:pathLst>
            </a:custGeom>
            <a:solidFill>
              <a:srgbClr val="2B3333"/>
            </a:solidFill>
            <a:ln w="9525">
              <a:noFill/>
              <a:round/>
              <a:headEnd/>
              <a:tailEnd/>
            </a:ln>
          </p:spPr>
          <p:txBody>
            <a:bodyPr/>
            <a:lstStyle/>
            <a:p>
              <a:pPr algn="ctr"/>
              <a:endParaRPr lang="en-US"/>
            </a:p>
          </p:txBody>
        </p:sp>
        <p:sp>
          <p:nvSpPr>
            <p:cNvPr id="36463" name="Freeform 85"/>
            <p:cNvSpPr>
              <a:spLocks/>
            </p:cNvSpPr>
            <p:nvPr/>
          </p:nvSpPr>
          <p:spPr bwMode="auto">
            <a:xfrm>
              <a:off x="3714" y="2116"/>
              <a:ext cx="22" cy="5"/>
            </a:xfrm>
            <a:custGeom>
              <a:avLst/>
              <a:gdLst>
                <a:gd name="T0" fmla="*/ 2 w 228"/>
                <a:gd name="T1" fmla="*/ 0 h 59"/>
                <a:gd name="T2" fmla="*/ 20 w 228"/>
                <a:gd name="T3" fmla="*/ 1 h 59"/>
                <a:gd name="T4" fmla="*/ 21 w 228"/>
                <a:gd name="T5" fmla="*/ 1 h 59"/>
                <a:gd name="T6" fmla="*/ 21 w 228"/>
                <a:gd name="T7" fmla="*/ 2 h 59"/>
                <a:gd name="T8" fmla="*/ 22 w 228"/>
                <a:gd name="T9" fmla="*/ 2 h 59"/>
                <a:gd name="T10" fmla="*/ 22 w 228"/>
                <a:gd name="T11" fmla="*/ 3 h 59"/>
                <a:gd name="T12" fmla="*/ 22 w 228"/>
                <a:gd name="T13" fmla="*/ 4 h 59"/>
                <a:gd name="T14" fmla="*/ 22 w 228"/>
                <a:gd name="T15" fmla="*/ 4 h 59"/>
                <a:gd name="T16" fmla="*/ 22 w 228"/>
                <a:gd name="T17" fmla="*/ 5 h 59"/>
                <a:gd name="T18" fmla="*/ 21 w 228"/>
                <a:gd name="T19" fmla="*/ 5 h 59"/>
                <a:gd name="T20" fmla="*/ 20 w 228"/>
                <a:gd name="T21" fmla="*/ 5 h 59"/>
                <a:gd name="T22" fmla="*/ 2 w 228"/>
                <a:gd name="T23" fmla="*/ 4 h 59"/>
                <a:gd name="T24" fmla="*/ 1 w 228"/>
                <a:gd name="T25" fmla="*/ 4 h 59"/>
                <a:gd name="T26" fmla="*/ 1 w 228"/>
                <a:gd name="T27" fmla="*/ 3 h 59"/>
                <a:gd name="T28" fmla="*/ 0 w 228"/>
                <a:gd name="T29" fmla="*/ 3 h 59"/>
                <a:gd name="T30" fmla="*/ 0 w 228"/>
                <a:gd name="T31" fmla="*/ 2 h 59"/>
                <a:gd name="T32" fmla="*/ 0 w 228"/>
                <a:gd name="T33" fmla="*/ 2 h 59"/>
                <a:gd name="T34" fmla="*/ 0 w 228"/>
                <a:gd name="T35" fmla="*/ 1 h 59"/>
                <a:gd name="T36" fmla="*/ 1 w 228"/>
                <a:gd name="T37" fmla="*/ 1 h 59"/>
                <a:gd name="T38" fmla="*/ 1 w 228"/>
                <a:gd name="T39" fmla="*/ 0 h 59"/>
                <a:gd name="T40" fmla="*/ 2 w 22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59"/>
                <a:gd name="T65" fmla="*/ 228 w 228"/>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59">
                  <a:moveTo>
                    <a:pt x="20" y="0"/>
                  </a:moveTo>
                  <a:lnTo>
                    <a:pt x="206" y="13"/>
                  </a:lnTo>
                  <a:lnTo>
                    <a:pt x="215" y="15"/>
                  </a:lnTo>
                  <a:lnTo>
                    <a:pt x="222" y="19"/>
                  </a:lnTo>
                  <a:lnTo>
                    <a:pt x="226" y="25"/>
                  </a:lnTo>
                  <a:lnTo>
                    <a:pt x="228" y="32"/>
                  </a:lnTo>
                  <a:lnTo>
                    <a:pt x="228" y="43"/>
                  </a:lnTo>
                  <a:lnTo>
                    <a:pt x="227" y="49"/>
                  </a:lnTo>
                  <a:lnTo>
                    <a:pt x="223" y="54"/>
                  </a:lnTo>
                  <a:lnTo>
                    <a:pt x="217" y="58"/>
                  </a:lnTo>
                  <a:lnTo>
                    <a:pt x="209" y="59"/>
                  </a:lnTo>
                  <a:lnTo>
                    <a:pt x="20" y="47"/>
                  </a:lnTo>
                  <a:lnTo>
                    <a:pt x="13" y="45"/>
                  </a:lnTo>
                  <a:lnTo>
                    <a:pt x="6" y="40"/>
                  </a:lnTo>
                  <a:lnTo>
                    <a:pt x="2" y="35"/>
                  </a:lnTo>
                  <a:lnTo>
                    <a:pt x="0" y="27"/>
                  </a:lnTo>
                  <a:lnTo>
                    <a:pt x="0" y="18"/>
                  </a:lnTo>
                  <a:lnTo>
                    <a:pt x="1" y="11"/>
                  </a:lnTo>
                  <a:lnTo>
                    <a:pt x="6" y="6"/>
                  </a:lnTo>
                  <a:lnTo>
                    <a:pt x="12" y="1"/>
                  </a:lnTo>
                  <a:lnTo>
                    <a:pt x="20" y="0"/>
                  </a:lnTo>
                  <a:close/>
                </a:path>
              </a:pathLst>
            </a:custGeom>
            <a:solidFill>
              <a:srgbClr val="2B3333"/>
            </a:solidFill>
            <a:ln w="9525">
              <a:noFill/>
              <a:round/>
              <a:headEnd/>
              <a:tailEnd/>
            </a:ln>
          </p:spPr>
          <p:txBody>
            <a:bodyPr/>
            <a:lstStyle/>
            <a:p>
              <a:pPr algn="ctr"/>
              <a:endParaRPr lang="en-US"/>
            </a:p>
          </p:txBody>
        </p:sp>
        <p:sp>
          <p:nvSpPr>
            <p:cNvPr id="36464" name="Freeform 86"/>
            <p:cNvSpPr>
              <a:spLocks/>
            </p:cNvSpPr>
            <p:nvPr/>
          </p:nvSpPr>
          <p:spPr bwMode="auto">
            <a:xfrm>
              <a:off x="3714" y="2126"/>
              <a:ext cx="23" cy="5"/>
            </a:xfrm>
            <a:custGeom>
              <a:avLst/>
              <a:gdLst>
                <a:gd name="T0" fmla="*/ 2 w 227"/>
                <a:gd name="T1" fmla="*/ 0 h 59"/>
                <a:gd name="T2" fmla="*/ 21 w 227"/>
                <a:gd name="T3" fmla="*/ 1 h 59"/>
                <a:gd name="T4" fmla="*/ 22 w 227"/>
                <a:gd name="T5" fmla="*/ 1 h 59"/>
                <a:gd name="T6" fmla="*/ 22 w 227"/>
                <a:gd name="T7" fmla="*/ 2 h 59"/>
                <a:gd name="T8" fmla="*/ 23 w 227"/>
                <a:gd name="T9" fmla="*/ 2 h 59"/>
                <a:gd name="T10" fmla="*/ 23 w 227"/>
                <a:gd name="T11" fmla="*/ 3 h 59"/>
                <a:gd name="T12" fmla="*/ 23 w 227"/>
                <a:gd name="T13" fmla="*/ 4 h 59"/>
                <a:gd name="T14" fmla="*/ 23 w 227"/>
                <a:gd name="T15" fmla="*/ 4 h 59"/>
                <a:gd name="T16" fmla="*/ 22 w 227"/>
                <a:gd name="T17" fmla="*/ 5 h 59"/>
                <a:gd name="T18" fmla="*/ 22 w 227"/>
                <a:gd name="T19" fmla="*/ 5 h 59"/>
                <a:gd name="T20" fmla="*/ 21 w 227"/>
                <a:gd name="T21" fmla="*/ 5 h 59"/>
                <a:gd name="T22" fmla="*/ 2 w 227"/>
                <a:gd name="T23" fmla="*/ 4 h 59"/>
                <a:gd name="T24" fmla="*/ 1 w 227"/>
                <a:gd name="T25" fmla="*/ 4 h 59"/>
                <a:gd name="T26" fmla="*/ 1 w 227"/>
                <a:gd name="T27" fmla="*/ 3 h 59"/>
                <a:gd name="T28" fmla="*/ 0 w 227"/>
                <a:gd name="T29" fmla="*/ 3 h 59"/>
                <a:gd name="T30" fmla="*/ 0 w 227"/>
                <a:gd name="T31" fmla="*/ 2 h 59"/>
                <a:gd name="T32" fmla="*/ 0 w 227"/>
                <a:gd name="T33" fmla="*/ 1 h 59"/>
                <a:gd name="T34" fmla="*/ 0 w 227"/>
                <a:gd name="T35" fmla="*/ 1 h 59"/>
                <a:gd name="T36" fmla="*/ 1 w 227"/>
                <a:gd name="T37" fmla="*/ 1 h 59"/>
                <a:gd name="T38" fmla="*/ 1 w 227"/>
                <a:gd name="T39" fmla="*/ 0 h 59"/>
                <a:gd name="T40" fmla="*/ 2 w 227"/>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59"/>
                <a:gd name="T65" fmla="*/ 227 w 227"/>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59">
                  <a:moveTo>
                    <a:pt x="19" y="0"/>
                  </a:moveTo>
                  <a:lnTo>
                    <a:pt x="206" y="13"/>
                  </a:lnTo>
                  <a:lnTo>
                    <a:pt x="214" y="15"/>
                  </a:lnTo>
                  <a:lnTo>
                    <a:pt x="221" y="19"/>
                  </a:lnTo>
                  <a:lnTo>
                    <a:pt x="225" y="25"/>
                  </a:lnTo>
                  <a:lnTo>
                    <a:pt x="227" y="33"/>
                  </a:lnTo>
                  <a:lnTo>
                    <a:pt x="227" y="42"/>
                  </a:lnTo>
                  <a:lnTo>
                    <a:pt x="226" y="49"/>
                  </a:lnTo>
                  <a:lnTo>
                    <a:pt x="222" y="54"/>
                  </a:lnTo>
                  <a:lnTo>
                    <a:pt x="216" y="58"/>
                  </a:lnTo>
                  <a:lnTo>
                    <a:pt x="208" y="59"/>
                  </a:lnTo>
                  <a:lnTo>
                    <a:pt x="19" y="47"/>
                  </a:lnTo>
                  <a:lnTo>
                    <a:pt x="12" y="44"/>
                  </a:lnTo>
                  <a:lnTo>
                    <a:pt x="6" y="40"/>
                  </a:lnTo>
                  <a:lnTo>
                    <a:pt x="2" y="34"/>
                  </a:lnTo>
                  <a:lnTo>
                    <a:pt x="0" y="27"/>
                  </a:lnTo>
                  <a:lnTo>
                    <a:pt x="0" y="17"/>
                  </a:lnTo>
                  <a:lnTo>
                    <a:pt x="1" y="11"/>
                  </a:lnTo>
                  <a:lnTo>
                    <a:pt x="5" y="6"/>
                  </a:lnTo>
                  <a:lnTo>
                    <a:pt x="11" y="1"/>
                  </a:lnTo>
                  <a:lnTo>
                    <a:pt x="19" y="0"/>
                  </a:lnTo>
                  <a:close/>
                </a:path>
              </a:pathLst>
            </a:custGeom>
            <a:solidFill>
              <a:srgbClr val="2B3333"/>
            </a:solidFill>
            <a:ln w="9525">
              <a:noFill/>
              <a:round/>
              <a:headEnd/>
              <a:tailEnd/>
            </a:ln>
          </p:spPr>
          <p:txBody>
            <a:bodyPr/>
            <a:lstStyle/>
            <a:p>
              <a:pPr algn="ctr"/>
              <a:endParaRPr lang="en-US"/>
            </a:p>
          </p:txBody>
        </p:sp>
        <p:sp>
          <p:nvSpPr>
            <p:cNvPr id="36465" name="Freeform 87"/>
            <p:cNvSpPr>
              <a:spLocks/>
            </p:cNvSpPr>
            <p:nvPr/>
          </p:nvSpPr>
          <p:spPr bwMode="auto">
            <a:xfrm>
              <a:off x="3794" y="2471"/>
              <a:ext cx="7" cy="3"/>
            </a:xfrm>
            <a:custGeom>
              <a:avLst/>
              <a:gdLst>
                <a:gd name="T0" fmla="*/ 7 w 64"/>
                <a:gd name="T1" fmla="*/ 3 h 34"/>
                <a:gd name="T2" fmla="*/ 0 w 64"/>
                <a:gd name="T3" fmla="*/ 3 h 34"/>
                <a:gd name="T4" fmla="*/ 0 w 64"/>
                <a:gd name="T5" fmla="*/ 0 h 34"/>
                <a:gd name="T6" fmla="*/ 7 w 64"/>
                <a:gd name="T7" fmla="*/ 0 h 34"/>
                <a:gd name="T8" fmla="*/ 7 w 64"/>
                <a:gd name="T9" fmla="*/ 3 h 34"/>
                <a:gd name="T10" fmla="*/ 0 60000 65536"/>
                <a:gd name="T11" fmla="*/ 0 60000 65536"/>
                <a:gd name="T12" fmla="*/ 0 60000 65536"/>
                <a:gd name="T13" fmla="*/ 0 60000 65536"/>
                <a:gd name="T14" fmla="*/ 0 60000 65536"/>
                <a:gd name="T15" fmla="*/ 0 w 64"/>
                <a:gd name="T16" fmla="*/ 0 h 34"/>
                <a:gd name="T17" fmla="*/ 64 w 64"/>
                <a:gd name="T18" fmla="*/ 34 h 34"/>
              </a:gdLst>
              <a:ahLst/>
              <a:cxnLst>
                <a:cxn ang="T10">
                  <a:pos x="T0" y="T1"/>
                </a:cxn>
                <a:cxn ang="T11">
                  <a:pos x="T2" y="T3"/>
                </a:cxn>
                <a:cxn ang="T12">
                  <a:pos x="T4" y="T5"/>
                </a:cxn>
                <a:cxn ang="T13">
                  <a:pos x="T6" y="T7"/>
                </a:cxn>
                <a:cxn ang="T14">
                  <a:pos x="T8" y="T9"/>
                </a:cxn>
              </a:cxnLst>
              <a:rect l="T15" t="T16" r="T17" b="T18"/>
              <a:pathLst>
                <a:path w="64" h="34">
                  <a:moveTo>
                    <a:pt x="64" y="34"/>
                  </a:moveTo>
                  <a:lnTo>
                    <a:pt x="1" y="32"/>
                  </a:lnTo>
                  <a:lnTo>
                    <a:pt x="0" y="0"/>
                  </a:lnTo>
                  <a:lnTo>
                    <a:pt x="63" y="2"/>
                  </a:lnTo>
                  <a:lnTo>
                    <a:pt x="64" y="34"/>
                  </a:lnTo>
                  <a:close/>
                </a:path>
              </a:pathLst>
            </a:custGeom>
            <a:solidFill>
              <a:srgbClr val="191919"/>
            </a:solidFill>
            <a:ln w="9525">
              <a:noFill/>
              <a:round/>
              <a:headEnd/>
              <a:tailEnd/>
            </a:ln>
          </p:spPr>
          <p:txBody>
            <a:bodyPr/>
            <a:lstStyle/>
            <a:p>
              <a:pPr algn="ctr"/>
              <a:endParaRPr lang="en-US"/>
            </a:p>
          </p:txBody>
        </p:sp>
        <p:sp>
          <p:nvSpPr>
            <p:cNvPr id="36466" name="Freeform 88"/>
            <p:cNvSpPr>
              <a:spLocks/>
            </p:cNvSpPr>
            <p:nvPr/>
          </p:nvSpPr>
          <p:spPr bwMode="auto">
            <a:xfrm>
              <a:off x="3678" y="2412"/>
              <a:ext cx="131" cy="22"/>
            </a:xfrm>
            <a:custGeom>
              <a:avLst/>
              <a:gdLst>
                <a:gd name="T0" fmla="*/ 11 w 1317"/>
                <a:gd name="T1" fmla="*/ 0 h 269"/>
                <a:gd name="T2" fmla="*/ 119 w 1317"/>
                <a:gd name="T3" fmla="*/ 3 h 269"/>
                <a:gd name="T4" fmla="*/ 122 w 1317"/>
                <a:gd name="T5" fmla="*/ 4 h 269"/>
                <a:gd name="T6" fmla="*/ 124 w 1317"/>
                <a:gd name="T7" fmla="*/ 4 h 269"/>
                <a:gd name="T8" fmla="*/ 126 w 1317"/>
                <a:gd name="T9" fmla="*/ 5 h 269"/>
                <a:gd name="T10" fmla="*/ 128 w 1317"/>
                <a:gd name="T11" fmla="*/ 7 h 269"/>
                <a:gd name="T12" fmla="*/ 129 w 1317"/>
                <a:gd name="T13" fmla="*/ 8 h 269"/>
                <a:gd name="T14" fmla="*/ 130 w 1317"/>
                <a:gd name="T15" fmla="*/ 10 h 269"/>
                <a:gd name="T16" fmla="*/ 131 w 1317"/>
                <a:gd name="T17" fmla="*/ 11 h 269"/>
                <a:gd name="T18" fmla="*/ 131 w 1317"/>
                <a:gd name="T19" fmla="*/ 13 h 269"/>
                <a:gd name="T20" fmla="*/ 131 w 1317"/>
                <a:gd name="T21" fmla="*/ 15 h 269"/>
                <a:gd name="T22" fmla="*/ 130 w 1317"/>
                <a:gd name="T23" fmla="*/ 17 h 269"/>
                <a:gd name="T24" fmla="*/ 130 w 1317"/>
                <a:gd name="T25" fmla="*/ 18 h 269"/>
                <a:gd name="T26" fmla="*/ 128 w 1317"/>
                <a:gd name="T27" fmla="*/ 19 h 269"/>
                <a:gd name="T28" fmla="*/ 127 w 1317"/>
                <a:gd name="T29" fmla="*/ 21 h 269"/>
                <a:gd name="T30" fmla="*/ 125 w 1317"/>
                <a:gd name="T31" fmla="*/ 21 h 269"/>
                <a:gd name="T32" fmla="*/ 122 w 1317"/>
                <a:gd name="T33" fmla="*/ 22 h 269"/>
                <a:gd name="T34" fmla="*/ 120 w 1317"/>
                <a:gd name="T35" fmla="*/ 22 h 269"/>
                <a:gd name="T36" fmla="*/ 12 w 1317"/>
                <a:gd name="T37" fmla="*/ 18 h 269"/>
                <a:gd name="T38" fmla="*/ 9 w 1317"/>
                <a:gd name="T39" fmla="*/ 18 h 269"/>
                <a:gd name="T40" fmla="*/ 7 w 1317"/>
                <a:gd name="T41" fmla="*/ 18 h 269"/>
                <a:gd name="T42" fmla="*/ 5 w 1317"/>
                <a:gd name="T43" fmla="*/ 17 h 269"/>
                <a:gd name="T44" fmla="*/ 3 w 1317"/>
                <a:gd name="T45" fmla="*/ 15 h 269"/>
                <a:gd name="T46" fmla="*/ 2 w 1317"/>
                <a:gd name="T47" fmla="*/ 14 h 269"/>
                <a:gd name="T48" fmla="*/ 1 w 1317"/>
                <a:gd name="T49" fmla="*/ 12 h 269"/>
                <a:gd name="T50" fmla="*/ 0 w 1317"/>
                <a:gd name="T51" fmla="*/ 11 h 269"/>
                <a:gd name="T52" fmla="*/ 0 w 1317"/>
                <a:gd name="T53" fmla="*/ 9 h 269"/>
                <a:gd name="T54" fmla="*/ 0 w 1317"/>
                <a:gd name="T55" fmla="*/ 7 h 269"/>
                <a:gd name="T56" fmla="*/ 1 w 1317"/>
                <a:gd name="T57" fmla="*/ 5 h 269"/>
                <a:gd name="T58" fmla="*/ 1 w 1317"/>
                <a:gd name="T59" fmla="*/ 4 h 269"/>
                <a:gd name="T60" fmla="*/ 3 w 1317"/>
                <a:gd name="T61" fmla="*/ 3 h 269"/>
                <a:gd name="T62" fmla="*/ 4 w 1317"/>
                <a:gd name="T63" fmla="*/ 1 h 269"/>
                <a:gd name="T64" fmla="*/ 6 w 1317"/>
                <a:gd name="T65" fmla="*/ 1 h 269"/>
                <a:gd name="T66" fmla="*/ 9 w 1317"/>
                <a:gd name="T67" fmla="*/ 0 h 269"/>
                <a:gd name="T68" fmla="*/ 11 w 1317"/>
                <a:gd name="T69" fmla="*/ 0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69"/>
                <a:gd name="T107" fmla="*/ 1317 w 1317"/>
                <a:gd name="T108" fmla="*/ 269 h 2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69">
                  <a:moveTo>
                    <a:pt x="114" y="0"/>
                  </a:moveTo>
                  <a:lnTo>
                    <a:pt x="1198" y="41"/>
                  </a:lnTo>
                  <a:lnTo>
                    <a:pt x="1226" y="45"/>
                  </a:lnTo>
                  <a:lnTo>
                    <a:pt x="1249" y="52"/>
                  </a:lnTo>
                  <a:lnTo>
                    <a:pt x="1269" y="65"/>
                  </a:lnTo>
                  <a:lnTo>
                    <a:pt x="1286" y="80"/>
                  </a:lnTo>
                  <a:lnTo>
                    <a:pt x="1300" y="98"/>
                  </a:lnTo>
                  <a:lnTo>
                    <a:pt x="1309" y="118"/>
                  </a:lnTo>
                  <a:lnTo>
                    <a:pt x="1315" y="138"/>
                  </a:lnTo>
                  <a:lnTo>
                    <a:pt x="1317" y="160"/>
                  </a:lnTo>
                  <a:lnTo>
                    <a:pt x="1316" y="182"/>
                  </a:lnTo>
                  <a:lnTo>
                    <a:pt x="1311" y="202"/>
                  </a:lnTo>
                  <a:lnTo>
                    <a:pt x="1302" y="221"/>
                  </a:lnTo>
                  <a:lnTo>
                    <a:pt x="1290" y="238"/>
                  </a:lnTo>
                  <a:lnTo>
                    <a:pt x="1273" y="251"/>
                  </a:lnTo>
                  <a:lnTo>
                    <a:pt x="1254" y="262"/>
                  </a:lnTo>
                  <a:lnTo>
                    <a:pt x="1231" y="268"/>
                  </a:lnTo>
                  <a:lnTo>
                    <a:pt x="1203" y="269"/>
                  </a:lnTo>
                  <a:lnTo>
                    <a:pt x="119" y="226"/>
                  </a:lnTo>
                  <a:lnTo>
                    <a:pt x="91" y="223"/>
                  </a:lnTo>
                  <a:lnTo>
                    <a:pt x="68" y="215"/>
                  </a:lnTo>
                  <a:lnTo>
                    <a:pt x="48" y="204"/>
                  </a:lnTo>
                  <a:lnTo>
                    <a:pt x="30" y="188"/>
                  </a:lnTo>
                  <a:lnTo>
                    <a:pt x="17" y="170"/>
                  </a:lnTo>
                  <a:lnTo>
                    <a:pt x="8" y="151"/>
                  </a:lnTo>
                  <a:lnTo>
                    <a:pt x="2" y="130"/>
                  </a:lnTo>
                  <a:lnTo>
                    <a:pt x="0" y="108"/>
                  </a:lnTo>
                  <a:lnTo>
                    <a:pt x="1" y="88"/>
                  </a:lnTo>
                  <a:lnTo>
                    <a:pt x="6" y="67"/>
                  </a:lnTo>
                  <a:lnTo>
                    <a:pt x="15" y="48"/>
                  </a:lnTo>
                  <a:lnTo>
                    <a:pt x="27" y="32"/>
                  </a:lnTo>
                  <a:lnTo>
                    <a:pt x="43" y="17"/>
                  </a:lnTo>
                  <a:lnTo>
                    <a:pt x="63" y="7"/>
                  </a:lnTo>
                  <a:lnTo>
                    <a:pt x="86" y="1"/>
                  </a:lnTo>
                  <a:lnTo>
                    <a:pt x="114" y="0"/>
                  </a:lnTo>
                  <a:close/>
                </a:path>
              </a:pathLst>
            </a:custGeom>
            <a:solidFill>
              <a:srgbClr val="E0E8E8"/>
            </a:solidFill>
            <a:ln w="9525">
              <a:noFill/>
              <a:round/>
              <a:headEnd/>
              <a:tailEnd/>
            </a:ln>
          </p:spPr>
          <p:txBody>
            <a:bodyPr/>
            <a:lstStyle/>
            <a:p>
              <a:pPr algn="ctr"/>
              <a:endParaRPr lang="en-US"/>
            </a:p>
          </p:txBody>
        </p:sp>
        <p:sp>
          <p:nvSpPr>
            <p:cNvPr id="36467" name="Freeform 89"/>
            <p:cNvSpPr>
              <a:spLocks/>
            </p:cNvSpPr>
            <p:nvPr/>
          </p:nvSpPr>
          <p:spPr bwMode="auto">
            <a:xfrm>
              <a:off x="3677" y="2411"/>
              <a:ext cx="132" cy="22"/>
            </a:xfrm>
            <a:custGeom>
              <a:avLst/>
              <a:gdLst>
                <a:gd name="T0" fmla="*/ 11 w 1317"/>
                <a:gd name="T1" fmla="*/ 0 h 271"/>
                <a:gd name="T2" fmla="*/ 120 w 1317"/>
                <a:gd name="T3" fmla="*/ 3 h 271"/>
                <a:gd name="T4" fmla="*/ 123 w 1317"/>
                <a:gd name="T5" fmla="*/ 4 h 271"/>
                <a:gd name="T6" fmla="*/ 125 w 1317"/>
                <a:gd name="T7" fmla="*/ 4 h 271"/>
                <a:gd name="T8" fmla="*/ 127 w 1317"/>
                <a:gd name="T9" fmla="*/ 5 h 271"/>
                <a:gd name="T10" fmla="*/ 129 w 1317"/>
                <a:gd name="T11" fmla="*/ 7 h 271"/>
                <a:gd name="T12" fmla="*/ 130 w 1317"/>
                <a:gd name="T13" fmla="*/ 8 h 271"/>
                <a:gd name="T14" fmla="*/ 131 w 1317"/>
                <a:gd name="T15" fmla="*/ 10 h 271"/>
                <a:gd name="T16" fmla="*/ 132 w 1317"/>
                <a:gd name="T17" fmla="*/ 11 h 271"/>
                <a:gd name="T18" fmla="*/ 132 w 1317"/>
                <a:gd name="T19" fmla="*/ 13 h 271"/>
                <a:gd name="T20" fmla="*/ 132 w 1317"/>
                <a:gd name="T21" fmla="*/ 15 h 271"/>
                <a:gd name="T22" fmla="*/ 131 w 1317"/>
                <a:gd name="T23" fmla="*/ 16 h 271"/>
                <a:gd name="T24" fmla="*/ 131 w 1317"/>
                <a:gd name="T25" fmla="*/ 18 h 271"/>
                <a:gd name="T26" fmla="*/ 129 w 1317"/>
                <a:gd name="T27" fmla="*/ 19 h 271"/>
                <a:gd name="T28" fmla="*/ 128 w 1317"/>
                <a:gd name="T29" fmla="*/ 20 h 271"/>
                <a:gd name="T30" fmla="*/ 126 w 1317"/>
                <a:gd name="T31" fmla="*/ 21 h 271"/>
                <a:gd name="T32" fmla="*/ 123 w 1317"/>
                <a:gd name="T33" fmla="*/ 22 h 271"/>
                <a:gd name="T34" fmla="*/ 121 w 1317"/>
                <a:gd name="T35" fmla="*/ 22 h 271"/>
                <a:gd name="T36" fmla="*/ 12 w 1317"/>
                <a:gd name="T37" fmla="*/ 19 h 271"/>
                <a:gd name="T38" fmla="*/ 9 w 1317"/>
                <a:gd name="T39" fmla="*/ 18 h 271"/>
                <a:gd name="T40" fmla="*/ 7 w 1317"/>
                <a:gd name="T41" fmla="*/ 18 h 271"/>
                <a:gd name="T42" fmla="*/ 5 w 1317"/>
                <a:gd name="T43" fmla="*/ 16 h 271"/>
                <a:gd name="T44" fmla="*/ 3 w 1317"/>
                <a:gd name="T45" fmla="*/ 15 h 271"/>
                <a:gd name="T46" fmla="*/ 2 w 1317"/>
                <a:gd name="T47" fmla="*/ 14 h 271"/>
                <a:gd name="T48" fmla="*/ 1 w 1317"/>
                <a:gd name="T49" fmla="*/ 12 h 271"/>
                <a:gd name="T50" fmla="*/ 0 w 1317"/>
                <a:gd name="T51" fmla="*/ 11 h 271"/>
                <a:gd name="T52" fmla="*/ 0 w 1317"/>
                <a:gd name="T53" fmla="*/ 9 h 271"/>
                <a:gd name="T54" fmla="*/ 0 w 1317"/>
                <a:gd name="T55" fmla="*/ 7 h 271"/>
                <a:gd name="T56" fmla="*/ 1 w 1317"/>
                <a:gd name="T57" fmla="*/ 6 h 271"/>
                <a:gd name="T58" fmla="*/ 2 w 1317"/>
                <a:gd name="T59" fmla="*/ 4 h 271"/>
                <a:gd name="T60" fmla="*/ 3 w 1317"/>
                <a:gd name="T61" fmla="*/ 3 h 271"/>
                <a:gd name="T62" fmla="*/ 4 w 1317"/>
                <a:gd name="T63" fmla="*/ 1 h 271"/>
                <a:gd name="T64" fmla="*/ 6 w 1317"/>
                <a:gd name="T65" fmla="*/ 1 h 271"/>
                <a:gd name="T66" fmla="*/ 9 w 1317"/>
                <a:gd name="T67" fmla="*/ 0 h 271"/>
                <a:gd name="T68" fmla="*/ 11 w 1317"/>
                <a:gd name="T69" fmla="*/ 0 h 2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71"/>
                <a:gd name="T107" fmla="*/ 1317 w 1317"/>
                <a:gd name="T108" fmla="*/ 271 h 2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71">
                  <a:moveTo>
                    <a:pt x="114" y="0"/>
                  </a:moveTo>
                  <a:lnTo>
                    <a:pt x="1198" y="43"/>
                  </a:lnTo>
                  <a:lnTo>
                    <a:pt x="1225" y="46"/>
                  </a:lnTo>
                  <a:lnTo>
                    <a:pt x="1250" y="54"/>
                  </a:lnTo>
                  <a:lnTo>
                    <a:pt x="1270" y="67"/>
                  </a:lnTo>
                  <a:lnTo>
                    <a:pt x="1286" y="82"/>
                  </a:lnTo>
                  <a:lnTo>
                    <a:pt x="1300" y="100"/>
                  </a:lnTo>
                  <a:lnTo>
                    <a:pt x="1310" y="119"/>
                  </a:lnTo>
                  <a:lnTo>
                    <a:pt x="1315" y="140"/>
                  </a:lnTo>
                  <a:lnTo>
                    <a:pt x="1317" y="162"/>
                  </a:lnTo>
                  <a:lnTo>
                    <a:pt x="1316" y="183"/>
                  </a:lnTo>
                  <a:lnTo>
                    <a:pt x="1312" y="203"/>
                  </a:lnTo>
                  <a:lnTo>
                    <a:pt x="1304" y="222"/>
                  </a:lnTo>
                  <a:lnTo>
                    <a:pt x="1291" y="238"/>
                  </a:lnTo>
                  <a:lnTo>
                    <a:pt x="1275" y="252"/>
                  </a:lnTo>
                  <a:lnTo>
                    <a:pt x="1255" y="262"/>
                  </a:lnTo>
                  <a:lnTo>
                    <a:pt x="1232" y="268"/>
                  </a:lnTo>
                  <a:lnTo>
                    <a:pt x="1203" y="271"/>
                  </a:lnTo>
                  <a:lnTo>
                    <a:pt x="122" y="228"/>
                  </a:lnTo>
                  <a:lnTo>
                    <a:pt x="93" y="224"/>
                  </a:lnTo>
                  <a:lnTo>
                    <a:pt x="69" y="216"/>
                  </a:lnTo>
                  <a:lnTo>
                    <a:pt x="48" y="203"/>
                  </a:lnTo>
                  <a:lnTo>
                    <a:pt x="32" y="188"/>
                  </a:lnTo>
                  <a:lnTo>
                    <a:pt x="18" y="170"/>
                  </a:lnTo>
                  <a:lnTo>
                    <a:pt x="9" y="150"/>
                  </a:lnTo>
                  <a:lnTo>
                    <a:pt x="3" y="131"/>
                  </a:lnTo>
                  <a:lnTo>
                    <a:pt x="0" y="109"/>
                  </a:lnTo>
                  <a:lnTo>
                    <a:pt x="2" y="88"/>
                  </a:lnTo>
                  <a:lnTo>
                    <a:pt x="7" y="68"/>
                  </a:lnTo>
                  <a:lnTo>
                    <a:pt x="15" y="49"/>
                  </a:lnTo>
                  <a:lnTo>
                    <a:pt x="28" y="32"/>
                  </a:lnTo>
                  <a:lnTo>
                    <a:pt x="43" y="18"/>
                  </a:lnTo>
                  <a:lnTo>
                    <a:pt x="63" y="8"/>
                  </a:lnTo>
                  <a:lnTo>
                    <a:pt x="86" y="1"/>
                  </a:lnTo>
                  <a:lnTo>
                    <a:pt x="114" y="0"/>
                  </a:lnTo>
                  <a:close/>
                </a:path>
              </a:pathLst>
            </a:custGeom>
            <a:solidFill>
              <a:srgbClr val="2B3333"/>
            </a:solidFill>
            <a:ln w="9525">
              <a:noFill/>
              <a:round/>
              <a:headEnd/>
              <a:tailEnd/>
            </a:ln>
          </p:spPr>
          <p:txBody>
            <a:bodyPr/>
            <a:lstStyle/>
            <a:p>
              <a:pPr algn="ctr"/>
              <a:endParaRPr lang="en-US"/>
            </a:p>
          </p:txBody>
        </p:sp>
        <p:sp>
          <p:nvSpPr>
            <p:cNvPr id="36468" name="Freeform 90"/>
            <p:cNvSpPr>
              <a:spLocks/>
            </p:cNvSpPr>
            <p:nvPr/>
          </p:nvSpPr>
          <p:spPr bwMode="auto">
            <a:xfrm>
              <a:off x="3678" y="2412"/>
              <a:ext cx="131" cy="21"/>
            </a:xfrm>
            <a:custGeom>
              <a:avLst/>
              <a:gdLst>
                <a:gd name="T0" fmla="*/ 14 w 1308"/>
                <a:gd name="T1" fmla="*/ 0 h 260"/>
                <a:gd name="T2" fmla="*/ 20 w 1308"/>
                <a:gd name="T3" fmla="*/ 0 h 260"/>
                <a:gd name="T4" fmla="*/ 25 w 1308"/>
                <a:gd name="T5" fmla="*/ 0 h 260"/>
                <a:gd name="T6" fmla="*/ 29 w 1308"/>
                <a:gd name="T7" fmla="*/ 0 h 260"/>
                <a:gd name="T8" fmla="*/ 33 w 1308"/>
                <a:gd name="T9" fmla="*/ 1 h 260"/>
                <a:gd name="T10" fmla="*/ 37 w 1308"/>
                <a:gd name="T11" fmla="*/ 1 h 260"/>
                <a:gd name="T12" fmla="*/ 41 w 1308"/>
                <a:gd name="T13" fmla="*/ 1 h 260"/>
                <a:gd name="T14" fmla="*/ 45 w 1308"/>
                <a:gd name="T15" fmla="*/ 1 h 260"/>
                <a:gd name="T16" fmla="*/ 49 w 1308"/>
                <a:gd name="T17" fmla="*/ 1 h 260"/>
                <a:gd name="T18" fmla="*/ 55 w 1308"/>
                <a:gd name="T19" fmla="*/ 1 h 260"/>
                <a:gd name="T20" fmla="*/ 61 w 1308"/>
                <a:gd name="T21" fmla="*/ 1 h 260"/>
                <a:gd name="T22" fmla="*/ 68 w 1308"/>
                <a:gd name="T23" fmla="*/ 2 h 260"/>
                <a:gd name="T24" fmla="*/ 76 w 1308"/>
                <a:gd name="T25" fmla="*/ 2 h 260"/>
                <a:gd name="T26" fmla="*/ 86 w 1308"/>
                <a:gd name="T27" fmla="*/ 2 h 260"/>
                <a:gd name="T28" fmla="*/ 98 w 1308"/>
                <a:gd name="T29" fmla="*/ 3 h 260"/>
                <a:gd name="T30" fmla="*/ 112 w 1308"/>
                <a:gd name="T31" fmla="*/ 3 h 260"/>
                <a:gd name="T32" fmla="*/ 122 w 1308"/>
                <a:gd name="T33" fmla="*/ 4 h 260"/>
                <a:gd name="T34" fmla="*/ 126 w 1308"/>
                <a:gd name="T35" fmla="*/ 5 h 260"/>
                <a:gd name="T36" fmla="*/ 129 w 1308"/>
                <a:gd name="T37" fmla="*/ 8 h 260"/>
                <a:gd name="T38" fmla="*/ 131 w 1308"/>
                <a:gd name="T39" fmla="*/ 11 h 260"/>
                <a:gd name="T40" fmla="*/ 131 w 1308"/>
                <a:gd name="T41" fmla="*/ 14 h 260"/>
                <a:gd name="T42" fmla="*/ 130 w 1308"/>
                <a:gd name="T43" fmla="*/ 17 h 260"/>
                <a:gd name="T44" fmla="*/ 127 w 1308"/>
                <a:gd name="T45" fmla="*/ 20 h 260"/>
                <a:gd name="T46" fmla="*/ 122 w 1308"/>
                <a:gd name="T47" fmla="*/ 21 h 260"/>
                <a:gd name="T48" fmla="*/ 117 w 1308"/>
                <a:gd name="T49" fmla="*/ 21 h 260"/>
                <a:gd name="T50" fmla="*/ 111 w 1308"/>
                <a:gd name="T51" fmla="*/ 21 h 260"/>
                <a:gd name="T52" fmla="*/ 106 w 1308"/>
                <a:gd name="T53" fmla="*/ 20 h 260"/>
                <a:gd name="T54" fmla="*/ 101 w 1308"/>
                <a:gd name="T55" fmla="*/ 20 h 260"/>
                <a:gd name="T56" fmla="*/ 97 w 1308"/>
                <a:gd name="T57" fmla="*/ 20 h 260"/>
                <a:gd name="T58" fmla="*/ 94 w 1308"/>
                <a:gd name="T59" fmla="*/ 20 h 260"/>
                <a:gd name="T60" fmla="*/ 90 w 1308"/>
                <a:gd name="T61" fmla="*/ 20 h 260"/>
                <a:gd name="T62" fmla="*/ 86 w 1308"/>
                <a:gd name="T63" fmla="*/ 20 h 260"/>
                <a:gd name="T64" fmla="*/ 81 w 1308"/>
                <a:gd name="T65" fmla="*/ 20 h 260"/>
                <a:gd name="T66" fmla="*/ 76 w 1308"/>
                <a:gd name="T67" fmla="*/ 19 h 260"/>
                <a:gd name="T68" fmla="*/ 70 w 1308"/>
                <a:gd name="T69" fmla="*/ 19 h 260"/>
                <a:gd name="T70" fmla="*/ 63 w 1308"/>
                <a:gd name="T71" fmla="*/ 19 h 260"/>
                <a:gd name="T72" fmla="*/ 54 w 1308"/>
                <a:gd name="T73" fmla="*/ 19 h 260"/>
                <a:gd name="T74" fmla="*/ 44 w 1308"/>
                <a:gd name="T75" fmla="*/ 18 h 260"/>
                <a:gd name="T76" fmla="*/ 33 w 1308"/>
                <a:gd name="T77" fmla="*/ 18 h 260"/>
                <a:gd name="T78" fmla="*/ 19 w 1308"/>
                <a:gd name="T79" fmla="*/ 18 h 260"/>
                <a:gd name="T80" fmla="*/ 9 w 1308"/>
                <a:gd name="T81" fmla="*/ 17 h 260"/>
                <a:gd name="T82" fmla="*/ 5 w 1308"/>
                <a:gd name="T83" fmla="*/ 16 h 260"/>
                <a:gd name="T84" fmla="*/ 2 w 1308"/>
                <a:gd name="T85" fmla="*/ 13 h 260"/>
                <a:gd name="T86" fmla="*/ 0 w 1308"/>
                <a:gd name="T87" fmla="*/ 10 h 260"/>
                <a:gd name="T88" fmla="*/ 0 w 1308"/>
                <a:gd name="T89" fmla="*/ 7 h 260"/>
                <a:gd name="T90" fmla="*/ 1 w 1308"/>
                <a:gd name="T91" fmla="*/ 4 h 260"/>
                <a:gd name="T92" fmla="*/ 4 w 1308"/>
                <a:gd name="T93" fmla="*/ 1 h 260"/>
                <a:gd name="T94" fmla="*/ 8 w 1308"/>
                <a:gd name="T95" fmla="*/ 0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60"/>
                <a:gd name="T146" fmla="*/ 1308 w 1308"/>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60">
                  <a:moveTo>
                    <a:pt x="110" y="0"/>
                  </a:moveTo>
                  <a:lnTo>
                    <a:pt x="142" y="1"/>
                  </a:lnTo>
                  <a:lnTo>
                    <a:pt x="173" y="2"/>
                  </a:lnTo>
                  <a:lnTo>
                    <a:pt x="200" y="3"/>
                  </a:lnTo>
                  <a:lnTo>
                    <a:pt x="225" y="4"/>
                  </a:lnTo>
                  <a:lnTo>
                    <a:pt x="249" y="5"/>
                  </a:lnTo>
                  <a:lnTo>
                    <a:pt x="271" y="5"/>
                  </a:lnTo>
                  <a:lnTo>
                    <a:pt x="293" y="6"/>
                  </a:lnTo>
                  <a:lnTo>
                    <a:pt x="313" y="7"/>
                  </a:lnTo>
                  <a:lnTo>
                    <a:pt x="332" y="7"/>
                  </a:lnTo>
                  <a:lnTo>
                    <a:pt x="351" y="8"/>
                  </a:lnTo>
                  <a:lnTo>
                    <a:pt x="370" y="9"/>
                  </a:lnTo>
                  <a:lnTo>
                    <a:pt x="389" y="9"/>
                  </a:lnTo>
                  <a:lnTo>
                    <a:pt x="408" y="10"/>
                  </a:lnTo>
                  <a:lnTo>
                    <a:pt x="428" y="11"/>
                  </a:lnTo>
                  <a:lnTo>
                    <a:pt x="449" y="11"/>
                  </a:lnTo>
                  <a:lnTo>
                    <a:pt x="470" y="12"/>
                  </a:lnTo>
                  <a:lnTo>
                    <a:pt x="494" y="13"/>
                  </a:lnTo>
                  <a:lnTo>
                    <a:pt x="519" y="14"/>
                  </a:lnTo>
                  <a:lnTo>
                    <a:pt x="546" y="15"/>
                  </a:lnTo>
                  <a:lnTo>
                    <a:pt x="575" y="16"/>
                  </a:lnTo>
                  <a:lnTo>
                    <a:pt x="607" y="17"/>
                  </a:lnTo>
                  <a:lnTo>
                    <a:pt x="640" y="19"/>
                  </a:lnTo>
                  <a:lnTo>
                    <a:pt x="678" y="20"/>
                  </a:lnTo>
                  <a:lnTo>
                    <a:pt x="718" y="23"/>
                  </a:lnTo>
                  <a:lnTo>
                    <a:pt x="762" y="25"/>
                  </a:lnTo>
                  <a:lnTo>
                    <a:pt x="810" y="27"/>
                  </a:lnTo>
                  <a:lnTo>
                    <a:pt x="861" y="29"/>
                  </a:lnTo>
                  <a:lnTo>
                    <a:pt x="918" y="31"/>
                  </a:lnTo>
                  <a:lnTo>
                    <a:pt x="979" y="33"/>
                  </a:lnTo>
                  <a:lnTo>
                    <a:pt x="1044" y="36"/>
                  </a:lnTo>
                  <a:lnTo>
                    <a:pt x="1115" y="39"/>
                  </a:lnTo>
                  <a:lnTo>
                    <a:pt x="1191" y="42"/>
                  </a:lnTo>
                  <a:lnTo>
                    <a:pt x="1219" y="45"/>
                  </a:lnTo>
                  <a:lnTo>
                    <a:pt x="1243" y="54"/>
                  </a:lnTo>
                  <a:lnTo>
                    <a:pt x="1262" y="65"/>
                  </a:lnTo>
                  <a:lnTo>
                    <a:pt x="1278" y="79"/>
                  </a:lnTo>
                  <a:lnTo>
                    <a:pt x="1291" y="96"/>
                  </a:lnTo>
                  <a:lnTo>
                    <a:pt x="1300" y="115"/>
                  </a:lnTo>
                  <a:lnTo>
                    <a:pt x="1305" y="134"/>
                  </a:lnTo>
                  <a:lnTo>
                    <a:pt x="1308" y="155"/>
                  </a:lnTo>
                  <a:lnTo>
                    <a:pt x="1307" y="176"/>
                  </a:lnTo>
                  <a:lnTo>
                    <a:pt x="1302" y="195"/>
                  </a:lnTo>
                  <a:lnTo>
                    <a:pt x="1294" y="214"/>
                  </a:lnTo>
                  <a:lnTo>
                    <a:pt x="1281" y="230"/>
                  </a:lnTo>
                  <a:lnTo>
                    <a:pt x="1265" y="242"/>
                  </a:lnTo>
                  <a:lnTo>
                    <a:pt x="1246" y="252"/>
                  </a:lnTo>
                  <a:lnTo>
                    <a:pt x="1222" y="257"/>
                  </a:lnTo>
                  <a:lnTo>
                    <a:pt x="1196" y="260"/>
                  </a:lnTo>
                  <a:lnTo>
                    <a:pt x="1164" y="259"/>
                  </a:lnTo>
                  <a:lnTo>
                    <a:pt x="1133" y="256"/>
                  </a:lnTo>
                  <a:lnTo>
                    <a:pt x="1106" y="255"/>
                  </a:lnTo>
                  <a:lnTo>
                    <a:pt x="1080" y="254"/>
                  </a:lnTo>
                  <a:lnTo>
                    <a:pt x="1056" y="253"/>
                  </a:lnTo>
                  <a:lnTo>
                    <a:pt x="1033" y="252"/>
                  </a:lnTo>
                  <a:lnTo>
                    <a:pt x="1013" y="251"/>
                  </a:lnTo>
                  <a:lnTo>
                    <a:pt x="993" y="250"/>
                  </a:lnTo>
                  <a:lnTo>
                    <a:pt x="973" y="250"/>
                  </a:lnTo>
                  <a:lnTo>
                    <a:pt x="954" y="249"/>
                  </a:lnTo>
                  <a:lnTo>
                    <a:pt x="935" y="248"/>
                  </a:lnTo>
                  <a:lnTo>
                    <a:pt x="917" y="247"/>
                  </a:lnTo>
                  <a:lnTo>
                    <a:pt x="897" y="246"/>
                  </a:lnTo>
                  <a:lnTo>
                    <a:pt x="877" y="245"/>
                  </a:lnTo>
                  <a:lnTo>
                    <a:pt x="857" y="245"/>
                  </a:lnTo>
                  <a:lnTo>
                    <a:pt x="836" y="244"/>
                  </a:lnTo>
                  <a:lnTo>
                    <a:pt x="813" y="243"/>
                  </a:lnTo>
                  <a:lnTo>
                    <a:pt x="787" y="242"/>
                  </a:lnTo>
                  <a:lnTo>
                    <a:pt x="761" y="241"/>
                  </a:lnTo>
                  <a:lnTo>
                    <a:pt x="732" y="240"/>
                  </a:lnTo>
                  <a:lnTo>
                    <a:pt x="700" y="239"/>
                  </a:lnTo>
                  <a:lnTo>
                    <a:pt x="666" y="237"/>
                  </a:lnTo>
                  <a:lnTo>
                    <a:pt x="629" y="236"/>
                  </a:lnTo>
                  <a:lnTo>
                    <a:pt x="588" y="235"/>
                  </a:lnTo>
                  <a:lnTo>
                    <a:pt x="544" y="233"/>
                  </a:lnTo>
                  <a:lnTo>
                    <a:pt x="496" y="231"/>
                  </a:lnTo>
                  <a:lnTo>
                    <a:pt x="444" y="228"/>
                  </a:lnTo>
                  <a:lnTo>
                    <a:pt x="388" y="226"/>
                  </a:lnTo>
                  <a:lnTo>
                    <a:pt x="327" y="224"/>
                  </a:lnTo>
                  <a:lnTo>
                    <a:pt x="261" y="222"/>
                  </a:lnTo>
                  <a:lnTo>
                    <a:pt x="191" y="220"/>
                  </a:lnTo>
                  <a:lnTo>
                    <a:pt x="115" y="217"/>
                  </a:lnTo>
                  <a:lnTo>
                    <a:pt x="88" y="214"/>
                  </a:lnTo>
                  <a:lnTo>
                    <a:pt x="66" y="206"/>
                  </a:lnTo>
                  <a:lnTo>
                    <a:pt x="47" y="194"/>
                  </a:lnTo>
                  <a:lnTo>
                    <a:pt x="30" y="180"/>
                  </a:lnTo>
                  <a:lnTo>
                    <a:pt x="17" y="162"/>
                  </a:lnTo>
                  <a:lnTo>
                    <a:pt x="8" y="143"/>
                  </a:lnTo>
                  <a:lnTo>
                    <a:pt x="2" y="123"/>
                  </a:lnTo>
                  <a:lnTo>
                    <a:pt x="0" y="101"/>
                  </a:lnTo>
                  <a:lnTo>
                    <a:pt x="1" y="82"/>
                  </a:lnTo>
                  <a:lnTo>
                    <a:pt x="6" y="63"/>
                  </a:lnTo>
                  <a:lnTo>
                    <a:pt x="14" y="45"/>
                  </a:lnTo>
                  <a:lnTo>
                    <a:pt x="26" y="30"/>
                  </a:lnTo>
                  <a:lnTo>
                    <a:pt x="42" y="17"/>
                  </a:lnTo>
                  <a:lnTo>
                    <a:pt x="61" y="7"/>
                  </a:lnTo>
                  <a:lnTo>
                    <a:pt x="84" y="2"/>
                  </a:lnTo>
                  <a:lnTo>
                    <a:pt x="110" y="0"/>
                  </a:lnTo>
                  <a:close/>
                </a:path>
              </a:pathLst>
            </a:custGeom>
            <a:solidFill>
              <a:srgbClr val="3D4545"/>
            </a:solidFill>
            <a:ln w="9525">
              <a:noFill/>
              <a:round/>
              <a:headEnd/>
              <a:tailEnd/>
            </a:ln>
          </p:spPr>
          <p:txBody>
            <a:bodyPr/>
            <a:lstStyle/>
            <a:p>
              <a:pPr algn="ctr"/>
              <a:endParaRPr lang="en-US"/>
            </a:p>
          </p:txBody>
        </p:sp>
        <p:sp>
          <p:nvSpPr>
            <p:cNvPr id="36469" name="Freeform 91"/>
            <p:cNvSpPr>
              <a:spLocks/>
            </p:cNvSpPr>
            <p:nvPr/>
          </p:nvSpPr>
          <p:spPr bwMode="auto">
            <a:xfrm>
              <a:off x="3678" y="2413"/>
              <a:ext cx="130" cy="20"/>
            </a:xfrm>
            <a:custGeom>
              <a:avLst/>
              <a:gdLst>
                <a:gd name="T0" fmla="*/ 14 w 1298"/>
                <a:gd name="T1" fmla="*/ 0 h 248"/>
                <a:gd name="T2" fmla="*/ 20 w 1298"/>
                <a:gd name="T3" fmla="*/ 0 h 248"/>
                <a:gd name="T4" fmla="*/ 24 w 1298"/>
                <a:gd name="T5" fmla="*/ 0 h 248"/>
                <a:gd name="T6" fmla="*/ 29 w 1298"/>
                <a:gd name="T7" fmla="*/ 0 h 248"/>
                <a:gd name="T8" fmla="*/ 33 w 1298"/>
                <a:gd name="T9" fmla="*/ 1 h 248"/>
                <a:gd name="T10" fmla="*/ 37 w 1298"/>
                <a:gd name="T11" fmla="*/ 1 h 248"/>
                <a:gd name="T12" fmla="*/ 40 w 1298"/>
                <a:gd name="T13" fmla="*/ 1 h 248"/>
                <a:gd name="T14" fmla="*/ 44 w 1298"/>
                <a:gd name="T15" fmla="*/ 1 h 248"/>
                <a:gd name="T16" fmla="*/ 49 w 1298"/>
                <a:gd name="T17" fmla="*/ 1 h 248"/>
                <a:gd name="T18" fmla="*/ 54 w 1298"/>
                <a:gd name="T19" fmla="*/ 1 h 248"/>
                <a:gd name="T20" fmla="*/ 60 w 1298"/>
                <a:gd name="T21" fmla="*/ 1 h 248"/>
                <a:gd name="T22" fmla="*/ 67 w 1298"/>
                <a:gd name="T23" fmla="*/ 2 h 248"/>
                <a:gd name="T24" fmla="*/ 76 w 1298"/>
                <a:gd name="T25" fmla="*/ 2 h 248"/>
                <a:gd name="T26" fmla="*/ 86 w 1298"/>
                <a:gd name="T27" fmla="*/ 2 h 248"/>
                <a:gd name="T28" fmla="*/ 98 w 1298"/>
                <a:gd name="T29" fmla="*/ 3 h 248"/>
                <a:gd name="T30" fmla="*/ 111 w 1298"/>
                <a:gd name="T31" fmla="*/ 3 h 248"/>
                <a:gd name="T32" fmla="*/ 121 w 1298"/>
                <a:gd name="T33" fmla="*/ 4 h 248"/>
                <a:gd name="T34" fmla="*/ 126 w 1298"/>
                <a:gd name="T35" fmla="*/ 5 h 248"/>
                <a:gd name="T36" fmla="*/ 128 w 1298"/>
                <a:gd name="T37" fmla="*/ 8 h 248"/>
                <a:gd name="T38" fmla="*/ 130 w 1298"/>
                <a:gd name="T39" fmla="*/ 11 h 248"/>
                <a:gd name="T40" fmla="*/ 130 w 1298"/>
                <a:gd name="T41" fmla="*/ 14 h 248"/>
                <a:gd name="T42" fmla="*/ 129 w 1298"/>
                <a:gd name="T43" fmla="*/ 17 h 248"/>
                <a:gd name="T44" fmla="*/ 126 w 1298"/>
                <a:gd name="T45" fmla="*/ 19 h 248"/>
                <a:gd name="T46" fmla="*/ 122 w 1298"/>
                <a:gd name="T47" fmla="*/ 20 h 248"/>
                <a:gd name="T48" fmla="*/ 116 w 1298"/>
                <a:gd name="T49" fmla="*/ 20 h 248"/>
                <a:gd name="T50" fmla="*/ 110 w 1298"/>
                <a:gd name="T51" fmla="*/ 20 h 248"/>
                <a:gd name="T52" fmla="*/ 105 w 1298"/>
                <a:gd name="T53" fmla="*/ 19 h 248"/>
                <a:gd name="T54" fmla="*/ 101 w 1298"/>
                <a:gd name="T55" fmla="*/ 19 h 248"/>
                <a:gd name="T56" fmla="*/ 97 w 1298"/>
                <a:gd name="T57" fmla="*/ 19 h 248"/>
                <a:gd name="T58" fmla="*/ 93 w 1298"/>
                <a:gd name="T59" fmla="*/ 19 h 248"/>
                <a:gd name="T60" fmla="*/ 89 w 1298"/>
                <a:gd name="T61" fmla="*/ 19 h 248"/>
                <a:gd name="T62" fmla="*/ 85 w 1298"/>
                <a:gd name="T63" fmla="*/ 19 h 248"/>
                <a:gd name="T64" fmla="*/ 81 w 1298"/>
                <a:gd name="T65" fmla="*/ 19 h 248"/>
                <a:gd name="T66" fmla="*/ 76 w 1298"/>
                <a:gd name="T67" fmla="*/ 18 h 248"/>
                <a:gd name="T68" fmla="*/ 70 w 1298"/>
                <a:gd name="T69" fmla="*/ 18 h 248"/>
                <a:gd name="T70" fmla="*/ 62 w 1298"/>
                <a:gd name="T71" fmla="*/ 18 h 248"/>
                <a:gd name="T72" fmla="*/ 54 w 1298"/>
                <a:gd name="T73" fmla="*/ 18 h 248"/>
                <a:gd name="T74" fmla="*/ 44 w 1298"/>
                <a:gd name="T75" fmla="*/ 17 h 248"/>
                <a:gd name="T76" fmla="*/ 32 w 1298"/>
                <a:gd name="T77" fmla="*/ 17 h 248"/>
                <a:gd name="T78" fmla="*/ 19 w 1298"/>
                <a:gd name="T79" fmla="*/ 17 h 248"/>
                <a:gd name="T80" fmla="*/ 9 w 1298"/>
                <a:gd name="T81" fmla="*/ 16 h 248"/>
                <a:gd name="T82" fmla="*/ 5 w 1298"/>
                <a:gd name="T83" fmla="*/ 15 h 248"/>
                <a:gd name="T84" fmla="*/ 2 w 1298"/>
                <a:gd name="T85" fmla="*/ 12 h 248"/>
                <a:gd name="T86" fmla="*/ 0 w 1298"/>
                <a:gd name="T87" fmla="*/ 9 h 248"/>
                <a:gd name="T88" fmla="*/ 0 w 1298"/>
                <a:gd name="T89" fmla="*/ 6 h 248"/>
                <a:gd name="T90" fmla="*/ 2 w 1298"/>
                <a:gd name="T91" fmla="*/ 3 h 248"/>
                <a:gd name="T92" fmla="*/ 4 w 1298"/>
                <a:gd name="T93" fmla="*/ 1 h 248"/>
                <a:gd name="T94" fmla="*/ 8 w 1298"/>
                <a:gd name="T95" fmla="*/ 0 h 2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48"/>
                <a:gd name="T146" fmla="*/ 1298 w 1298"/>
                <a:gd name="T147" fmla="*/ 248 h 2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48">
                  <a:moveTo>
                    <a:pt x="105" y="0"/>
                  </a:moveTo>
                  <a:lnTo>
                    <a:pt x="137" y="1"/>
                  </a:lnTo>
                  <a:lnTo>
                    <a:pt x="168" y="2"/>
                  </a:lnTo>
                  <a:lnTo>
                    <a:pt x="195" y="3"/>
                  </a:lnTo>
                  <a:lnTo>
                    <a:pt x="220" y="4"/>
                  </a:lnTo>
                  <a:lnTo>
                    <a:pt x="244" y="5"/>
                  </a:lnTo>
                  <a:lnTo>
                    <a:pt x="266" y="5"/>
                  </a:lnTo>
                  <a:lnTo>
                    <a:pt x="288" y="6"/>
                  </a:lnTo>
                  <a:lnTo>
                    <a:pt x="308" y="7"/>
                  </a:lnTo>
                  <a:lnTo>
                    <a:pt x="327" y="7"/>
                  </a:lnTo>
                  <a:lnTo>
                    <a:pt x="346" y="8"/>
                  </a:lnTo>
                  <a:lnTo>
                    <a:pt x="365" y="9"/>
                  </a:lnTo>
                  <a:lnTo>
                    <a:pt x="384" y="9"/>
                  </a:lnTo>
                  <a:lnTo>
                    <a:pt x="403" y="11"/>
                  </a:lnTo>
                  <a:lnTo>
                    <a:pt x="423" y="12"/>
                  </a:lnTo>
                  <a:lnTo>
                    <a:pt x="444" y="12"/>
                  </a:lnTo>
                  <a:lnTo>
                    <a:pt x="465" y="13"/>
                  </a:lnTo>
                  <a:lnTo>
                    <a:pt x="489" y="14"/>
                  </a:lnTo>
                  <a:lnTo>
                    <a:pt x="514" y="15"/>
                  </a:lnTo>
                  <a:lnTo>
                    <a:pt x="541" y="16"/>
                  </a:lnTo>
                  <a:lnTo>
                    <a:pt x="570" y="17"/>
                  </a:lnTo>
                  <a:lnTo>
                    <a:pt x="602" y="18"/>
                  </a:lnTo>
                  <a:lnTo>
                    <a:pt x="635" y="20"/>
                  </a:lnTo>
                  <a:lnTo>
                    <a:pt x="673" y="21"/>
                  </a:lnTo>
                  <a:lnTo>
                    <a:pt x="713" y="23"/>
                  </a:lnTo>
                  <a:lnTo>
                    <a:pt x="757" y="24"/>
                  </a:lnTo>
                  <a:lnTo>
                    <a:pt x="805" y="26"/>
                  </a:lnTo>
                  <a:lnTo>
                    <a:pt x="856" y="28"/>
                  </a:lnTo>
                  <a:lnTo>
                    <a:pt x="913" y="30"/>
                  </a:lnTo>
                  <a:lnTo>
                    <a:pt x="974" y="33"/>
                  </a:lnTo>
                  <a:lnTo>
                    <a:pt x="1039" y="35"/>
                  </a:lnTo>
                  <a:lnTo>
                    <a:pt x="1110" y="38"/>
                  </a:lnTo>
                  <a:lnTo>
                    <a:pt x="1186" y="42"/>
                  </a:lnTo>
                  <a:lnTo>
                    <a:pt x="1213" y="45"/>
                  </a:lnTo>
                  <a:lnTo>
                    <a:pt x="1237" y="53"/>
                  </a:lnTo>
                  <a:lnTo>
                    <a:pt x="1256" y="63"/>
                  </a:lnTo>
                  <a:lnTo>
                    <a:pt x="1271" y="78"/>
                  </a:lnTo>
                  <a:lnTo>
                    <a:pt x="1283" y="94"/>
                  </a:lnTo>
                  <a:lnTo>
                    <a:pt x="1291" y="112"/>
                  </a:lnTo>
                  <a:lnTo>
                    <a:pt x="1296" y="132"/>
                  </a:lnTo>
                  <a:lnTo>
                    <a:pt x="1298" y="151"/>
                  </a:lnTo>
                  <a:lnTo>
                    <a:pt x="1297" y="171"/>
                  </a:lnTo>
                  <a:lnTo>
                    <a:pt x="1292" y="190"/>
                  </a:lnTo>
                  <a:lnTo>
                    <a:pt x="1284" y="206"/>
                  </a:lnTo>
                  <a:lnTo>
                    <a:pt x="1271" y="221"/>
                  </a:lnTo>
                  <a:lnTo>
                    <a:pt x="1256" y="232"/>
                  </a:lnTo>
                  <a:lnTo>
                    <a:pt x="1238" y="241"/>
                  </a:lnTo>
                  <a:lnTo>
                    <a:pt x="1215" y="247"/>
                  </a:lnTo>
                  <a:lnTo>
                    <a:pt x="1191" y="248"/>
                  </a:lnTo>
                  <a:lnTo>
                    <a:pt x="1159" y="247"/>
                  </a:lnTo>
                  <a:lnTo>
                    <a:pt x="1128" y="244"/>
                  </a:lnTo>
                  <a:lnTo>
                    <a:pt x="1101" y="243"/>
                  </a:lnTo>
                  <a:lnTo>
                    <a:pt x="1075" y="242"/>
                  </a:lnTo>
                  <a:lnTo>
                    <a:pt x="1051" y="241"/>
                  </a:lnTo>
                  <a:lnTo>
                    <a:pt x="1028" y="240"/>
                  </a:lnTo>
                  <a:lnTo>
                    <a:pt x="1008" y="239"/>
                  </a:lnTo>
                  <a:lnTo>
                    <a:pt x="988" y="238"/>
                  </a:lnTo>
                  <a:lnTo>
                    <a:pt x="968" y="238"/>
                  </a:lnTo>
                  <a:lnTo>
                    <a:pt x="949" y="237"/>
                  </a:lnTo>
                  <a:lnTo>
                    <a:pt x="930" y="236"/>
                  </a:lnTo>
                  <a:lnTo>
                    <a:pt x="912" y="235"/>
                  </a:lnTo>
                  <a:lnTo>
                    <a:pt x="892" y="234"/>
                  </a:lnTo>
                  <a:lnTo>
                    <a:pt x="872" y="233"/>
                  </a:lnTo>
                  <a:lnTo>
                    <a:pt x="852" y="233"/>
                  </a:lnTo>
                  <a:lnTo>
                    <a:pt x="831" y="232"/>
                  </a:lnTo>
                  <a:lnTo>
                    <a:pt x="808" y="231"/>
                  </a:lnTo>
                  <a:lnTo>
                    <a:pt x="782" y="230"/>
                  </a:lnTo>
                  <a:lnTo>
                    <a:pt x="756" y="229"/>
                  </a:lnTo>
                  <a:lnTo>
                    <a:pt x="727" y="228"/>
                  </a:lnTo>
                  <a:lnTo>
                    <a:pt x="695" y="227"/>
                  </a:lnTo>
                  <a:lnTo>
                    <a:pt x="661" y="225"/>
                  </a:lnTo>
                  <a:lnTo>
                    <a:pt x="624" y="224"/>
                  </a:lnTo>
                  <a:lnTo>
                    <a:pt x="583" y="223"/>
                  </a:lnTo>
                  <a:lnTo>
                    <a:pt x="539" y="221"/>
                  </a:lnTo>
                  <a:lnTo>
                    <a:pt x="491" y="219"/>
                  </a:lnTo>
                  <a:lnTo>
                    <a:pt x="439" y="216"/>
                  </a:lnTo>
                  <a:lnTo>
                    <a:pt x="383" y="214"/>
                  </a:lnTo>
                  <a:lnTo>
                    <a:pt x="322" y="212"/>
                  </a:lnTo>
                  <a:lnTo>
                    <a:pt x="256" y="210"/>
                  </a:lnTo>
                  <a:lnTo>
                    <a:pt x="186" y="208"/>
                  </a:lnTo>
                  <a:lnTo>
                    <a:pt x="110" y="205"/>
                  </a:lnTo>
                  <a:lnTo>
                    <a:pt x="85" y="202"/>
                  </a:lnTo>
                  <a:lnTo>
                    <a:pt x="64" y="195"/>
                  </a:lnTo>
                  <a:lnTo>
                    <a:pt x="46" y="184"/>
                  </a:lnTo>
                  <a:lnTo>
                    <a:pt x="30" y="170"/>
                  </a:lnTo>
                  <a:lnTo>
                    <a:pt x="17" y="153"/>
                  </a:lnTo>
                  <a:lnTo>
                    <a:pt x="8" y="136"/>
                  </a:lnTo>
                  <a:lnTo>
                    <a:pt x="2" y="115"/>
                  </a:lnTo>
                  <a:lnTo>
                    <a:pt x="0" y="94"/>
                  </a:lnTo>
                  <a:lnTo>
                    <a:pt x="2" y="75"/>
                  </a:lnTo>
                  <a:lnTo>
                    <a:pt x="7" y="57"/>
                  </a:lnTo>
                  <a:lnTo>
                    <a:pt x="15" y="39"/>
                  </a:lnTo>
                  <a:lnTo>
                    <a:pt x="26" y="25"/>
                  </a:lnTo>
                  <a:lnTo>
                    <a:pt x="42" y="14"/>
                  </a:lnTo>
                  <a:lnTo>
                    <a:pt x="60" y="5"/>
                  </a:lnTo>
                  <a:lnTo>
                    <a:pt x="80" y="0"/>
                  </a:lnTo>
                  <a:lnTo>
                    <a:pt x="105" y="0"/>
                  </a:lnTo>
                  <a:close/>
                </a:path>
              </a:pathLst>
            </a:custGeom>
            <a:solidFill>
              <a:srgbClr val="4D5252"/>
            </a:solidFill>
            <a:ln w="9525">
              <a:noFill/>
              <a:round/>
              <a:headEnd/>
              <a:tailEnd/>
            </a:ln>
          </p:spPr>
          <p:txBody>
            <a:bodyPr/>
            <a:lstStyle/>
            <a:p>
              <a:pPr algn="ctr"/>
              <a:endParaRPr lang="en-US"/>
            </a:p>
          </p:txBody>
        </p:sp>
        <p:sp>
          <p:nvSpPr>
            <p:cNvPr id="36470" name="Freeform 92"/>
            <p:cNvSpPr>
              <a:spLocks/>
            </p:cNvSpPr>
            <p:nvPr/>
          </p:nvSpPr>
          <p:spPr bwMode="auto">
            <a:xfrm>
              <a:off x="3679" y="2414"/>
              <a:ext cx="129" cy="19"/>
            </a:xfrm>
            <a:custGeom>
              <a:avLst/>
              <a:gdLst>
                <a:gd name="T0" fmla="*/ 13 w 1286"/>
                <a:gd name="T1" fmla="*/ 0 h 239"/>
                <a:gd name="T2" fmla="*/ 19 w 1286"/>
                <a:gd name="T3" fmla="*/ 0 h 239"/>
                <a:gd name="T4" fmla="*/ 24 w 1286"/>
                <a:gd name="T5" fmla="*/ 0 h 239"/>
                <a:gd name="T6" fmla="*/ 28 w 1286"/>
                <a:gd name="T7" fmla="*/ 1 h 239"/>
                <a:gd name="T8" fmla="*/ 32 w 1286"/>
                <a:gd name="T9" fmla="*/ 1 h 239"/>
                <a:gd name="T10" fmla="*/ 36 w 1286"/>
                <a:gd name="T11" fmla="*/ 1 h 239"/>
                <a:gd name="T12" fmla="*/ 40 w 1286"/>
                <a:gd name="T13" fmla="*/ 1 h 239"/>
                <a:gd name="T14" fmla="*/ 44 w 1286"/>
                <a:gd name="T15" fmla="*/ 1 h 239"/>
                <a:gd name="T16" fmla="*/ 48 w 1286"/>
                <a:gd name="T17" fmla="*/ 1 h 239"/>
                <a:gd name="T18" fmla="*/ 54 w 1286"/>
                <a:gd name="T19" fmla="*/ 1 h 239"/>
                <a:gd name="T20" fmla="*/ 60 w 1286"/>
                <a:gd name="T21" fmla="*/ 2 h 239"/>
                <a:gd name="T22" fmla="*/ 67 w 1286"/>
                <a:gd name="T23" fmla="*/ 2 h 239"/>
                <a:gd name="T24" fmla="*/ 75 w 1286"/>
                <a:gd name="T25" fmla="*/ 2 h 239"/>
                <a:gd name="T26" fmla="*/ 85 w 1286"/>
                <a:gd name="T27" fmla="*/ 2 h 239"/>
                <a:gd name="T28" fmla="*/ 97 w 1286"/>
                <a:gd name="T29" fmla="*/ 3 h 239"/>
                <a:gd name="T30" fmla="*/ 111 w 1286"/>
                <a:gd name="T31" fmla="*/ 3 h 239"/>
                <a:gd name="T32" fmla="*/ 121 w 1286"/>
                <a:gd name="T33" fmla="*/ 4 h 239"/>
                <a:gd name="T34" fmla="*/ 125 w 1286"/>
                <a:gd name="T35" fmla="*/ 5 h 239"/>
                <a:gd name="T36" fmla="*/ 128 w 1286"/>
                <a:gd name="T37" fmla="*/ 7 h 239"/>
                <a:gd name="T38" fmla="*/ 129 w 1286"/>
                <a:gd name="T39" fmla="*/ 10 h 239"/>
                <a:gd name="T40" fmla="*/ 129 w 1286"/>
                <a:gd name="T41" fmla="*/ 13 h 239"/>
                <a:gd name="T42" fmla="*/ 128 w 1286"/>
                <a:gd name="T43" fmla="*/ 16 h 239"/>
                <a:gd name="T44" fmla="*/ 125 w 1286"/>
                <a:gd name="T45" fmla="*/ 18 h 239"/>
                <a:gd name="T46" fmla="*/ 121 w 1286"/>
                <a:gd name="T47" fmla="*/ 19 h 239"/>
                <a:gd name="T48" fmla="*/ 116 w 1286"/>
                <a:gd name="T49" fmla="*/ 19 h 239"/>
                <a:gd name="T50" fmla="*/ 110 w 1286"/>
                <a:gd name="T51" fmla="*/ 19 h 239"/>
                <a:gd name="T52" fmla="*/ 105 w 1286"/>
                <a:gd name="T53" fmla="*/ 18 h 239"/>
                <a:gd name="T54" fmla="*/ 100 w 1286"/>
                <a:gd name="T55" fmla="*/ 18 h 239"/>
                <a:gd name="T56" fmla="*/ 96 w 1286"/>
                <a:gd name="T57" fmla="*/ 18 h 239"/>
                <a:gd name="T58" fmla="*/ 93 w 1286"/>
                <a:gd name="T59" fmla="*/ 18 h 239"/>
                <a:gd name="T60" fmla="*/ 89 w 1286"/>
                <a:gd name="T61" fmla="*/ 18 h 239"/>
                <a:gd name="T62" fmla="*/ 85 w 1286"/>
                <a:gd name="T63" fmla="*/ 18 h 239"/>
                <a:gd name="T64" fmla="*/ 80 w 1286"/>
                <a:gd name="T65" fmla="*/ 18 h 239"/>
                <a:gd name="T66" fmla="*/ 75 w 1286"/>
                <a:gd name="T67" fmla="*/ 17 h 239"/>
                <a:gd name="T68" fmla="*/ 69 w 1286"/>
                <a:gd name="T69" fmla="*/ 17 h 239"/>
                <a:gd name="T70" fmla="*/ 62 w 1286"/>
                <a:gd name="T71" fmla="*/ 17 h 239"/>
                <a:gd name="T72" fmla="*/ 53 w 1286"/>
                <a:gd name="T73" fmla="*/ 17 h 239"/>
                <a:gd name="T74" fmla="*/ 43 w 1286"/>
                <a:gd name="T75" fmla="*/ 16 h 239"/>
                <a:gd name="T76" fmla="*/ 32 w 1286"/>
                <a:gd name="T77" fmla="*/ 16 h 239"/>
                <a:gd name="T78" fmla="*/ 18 w 1286"/>
                <a:gd name="T79" fmla="*/ 16 h 239"/>
                <a:gd name="T80" fmla="*/ 8 w 1286"/>
                <a:gd name="T81" fmla="*/ 15 h 239"/>
                <a:gd name="T82" fmla="*/ 4 w 1286"/>
                <a:gd name="T83" fmla="*/ 14 h 239"/>
                <a:gd name="T84" fmla="*/ 2 w 1286"/>
                <a:gd name="T85" fmla="*/ 12 h 239"/>
                <a:gd name="T86" fmla="*/ 0 w 1286"/>
                <a:gd name="T87" fmla="*/ 9 h 239"/>
                <a:gd name="T88" fmla="*/ 0 w 1286"/>
                <a:gd name="T89" fmla="*/ 6 h 239"/>
                <a:gd name="T90" fmla="*/ 2 w 1286"/>
                <a:gd name="T91" fmla="*/ 3 h 239"/>
                <a:gd name="T92" fmla="*/ 4 w 1286"/>
                <a:gd name="T93" fmla="*/ 1 h 239"/>
                <a:gd name="T94" fmla="*/ 8 w 1286"/>
                <a:gd name="T95" fmla="*/ 0 h 2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6"/>
                <a:gd name="T145" fmla="*/ 0 h 239"/>
                <a:gd name="T146" fmla="*/ 1286 w 1286"/>
                <a:gd name="T147" fmla="*/ 239 h 2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6" h="239">
                  <a:moveTo>
                    <a:pt x="98" y="0"/>
                  </a:moveTo>
                  <a:lnTo>
                    <a:pt x="130" y="2"/>
                  </a:lnTo>
                  <a:lnTo>
                    <a:pt x="161" y="3"/>
                  </a:lnTo>
                  <a:lnTo>
                    <a:pt x="188" y="4"/>
                  </a:lnTo>
                  <a:lnTo>
                    <a:pt x="213" y="5"/>
                  </a:lnTo>
                  <a:lnTo>
                    <a:pt x="238" y="6"/>
                  </a:lnTo>
                  <a:lnTo>
                    <a:pt x="260" y="6"/>
                  </a:lnTo>
                  <a:lnTo>
                    <a:pt x="282" y="7"/>
                  </a:lnTo>
                  <a:lnTo>
                    <a:pt x="301" y="8"/>
                  </a:lnTo>
                  <a:lnTo>
                    <a:pt x="321" y="9"/>
                  </a:lnTo>
                  <a:lnTo>
                    <a:pt x="339" y="9"/>
                  </a:lnTo>
                  <a:lnTo>
                    <a:pt x="359" y="10"/>
                  </a:lnTo>
                  <a:lnTo>
                    <a:pt x="378" y="11"/>
                  </a:lnTo>
                  <a:lnTo>
                    <a:pt x="397" y="11"/>
                  </a:lnTo>
                  <a:lnTo>
                    <a:pt x="417" y="12"/>
                  </a:lnTo>
                  <a:lnTo>
                    <a:pt x="438" y="13"/>
                  </a:lnTo>
                  <a:lnTo>
                    <a:pt x="459" y="14"/>
                  </a:lnTo>
                  <a:lnTo>
                    <a:pt x="483" y="15"/>
                  </a:lnTo>
                  <a:lnTo>
                    <a:pt x="508" y="15"/>
                  </a:lnTo>
                  <a:lnTo>
                    <a:pt x="535" y="17"/>
                  </a:lnTo>
                  <a:lnTo>
                    <a:pt x="564" y="18"/>
                  </a:lnTo>
                  <a:lnTo>
                    <a:pt x="596" y="19"/>
                  </a:lnTo>
                  <a:lnTo>
                    <a:pt x="630" y="20"/>
                  </a:lnTo>
                  <a:lnTo>
                    <a:pt x="667" y="22"/>
                  </a:lnTo>
                  <a:lnTo>
                    <a:pt x="707" y="23"/>
                  </a:lnTo>
                  <a:lnTo>
                    <a:pt x="751" y="25"/>
                  </a:lnTo>
                  <a:lnTo>
                    <a:pt x="799" y="27"/>
                  </a:lnTo>
                  <a:lnTo>
                    <a:pt x="850" y="29"/>
                  </a:lnTo>
                  <a:lnTo>
                    <a:pt x="907" y="32"/>
                  </a:lnTo>
                  <a:lnTo>
                    <a:pt x="967" y="35"/>
                  </a:lnTo>
                  <a:lnTo>
                    <a:pt x="1033" y="37"/>
                  </a:lnTo>
                  <a:lnTo>
                    <a:pt x="1103" y="40"/>
                  </a:lnTo>
                  <a:lnTo>
                    <a:pt x="1179" y="43"/>
                  </a:lnTo>
                  <a:lnTo>
                    <a:pt x="1206" y="46"/>
                  </a:lnTo>
                  <a:lnTo>
                    <a:pt x="1229" y="53"/>
                  </a:lnTo>
                  <a:lnTo>
                    <a:pt x="1247" y="64"/>
                  </a:lnTo>
                  <a:lnTo>
                    <a:pt x="1261" y="77"/>
                  </a:lnTo>
                  <a:lnTo>
                    <a:pt x="1272" y="93"/>
                  </a:lnTo>
                  <a:lnTo>
                    <a:pt x="1280" y="109"/>
                  </a:lnTo>
                  <a:lnTo>
                    <a:pt x="1284" y="127"/>
                  </a:lnTo>
                  <a:lnTo>
                    <a:pt x="1286" y="144"/>
                  </a:lnTo>
                  <a:lnTo>
                    <a:pt x="1286" y="165"/>
                  </a:lnTo>
                  <a:lnTo>
                    <a:pt x="1281" y="184"/>
                  </a:lnTo>
                  <a:lnTo>
                    <a:pt x="1272" y="199"/>
                  </a:lnTo>
                  <a:lnTo>
                    <a:pt x="1261" y="214"/>
                  </a:lnTo>
                  <a:lnTo>
                    <a:pt x="1246" y="225"/>
                  </a:lnTo>
                  <a:lnTo>
                    <a:pt x="1228" y="232"/>
                  </a:lnTo>
                  <a:lnTo>
                    <a:pt x="1207" y="238"/>
                  </a:lnTo>
                  <a:lnTo>
                    <a:pt x="1184" y="239"/>
                  </a:lnTo>
                  <a:lnTo>
                    <a:pt x="1152" y="238"/>
                  </a:lnTo>
                  <a:lnTo>
                    <a:pt x="1121" y="235"/>
                  </a:lnTo>
                  <a:lnTo>
                    <a:pt x="1094" y="234"/>
                  </a:lnTo>
                  <a:lnTo>
                    <a:pt x="1068" y="233"/>
                  </a:lnTo>
                  <a:lnTo>
                    <a:pt x="1044" y="232"/>
                  </a:lnTo>
                  <a:lnTo>
                    <a:pt x="1021" y="231"/>
                  </a:lnTo>
                  <a:lnTo>
                    <a:pt x="1001" y="230"/>
                  </a:lnTo>
                  <a:lnTo>
                    <a:pt x="981" y="229"/>
                  </a:lnTo>
                  <a:lnTo>
                    <a:pt x="961" y="229"/>
                  </a:lnTo>
                  <a:lnTo>
                    <a:pt x="942" y="228"/>
                  </a:lnTo>
                  <a:lnTo>
                    <a:pt x="923" y="227"/>
                  </a:lnTo>
                  <a:lnTo>
                    <a:pt x="905" y="226"/>
                  </a:lnTo>
                  <a:lnTo>
                    <a:pt x="885" y="225"/>
                  </a:lnTo>
                  <a:lnTo>
                    <a:pt x="865" y="224"/>
                  </a:lnTo>
                  <a:lnTo>
                    <a:pt x="845" y="224"/>
                  </a:lnTo>
                  <a:lnTo>
                    <a:pt x="824" y="223"/>
                  </a:lnTo>
                  <a:lnTo>
                    <a:pt x="801" y="222"/>
                  </a:lnTo>
                  <a:lnTo>
                    <a:pt x="775" y="221"/>
                  </a:lnTo>
                  <a:lnTo>
                    <a:pt x="749" y="220"/>
                  </a:lnTo>
                  <a:lnTo>
                    <a:pt x="720" y="219"/>
                  </a:lnTo>
                  <a:lnTo>
                    <a:pt x="688" y="218"/>
                  </a:lnTo>
                  <a:lnTo>
                    <a:pt x="654" y="216"/>
                  </a:lnTo>
                  <a:lnTo>
                    <a:pt x="617" y="215"/>
                  </a:lnTo>
                  <a:lnTo>
                    <a:pt x="576" y="214"/>
                  </a:lnTo>
                  <a:lnTo>
                    <a:pt x="532" y="212"/>
                  </a:lnTo>
                  <a:lnTo>
                    <a:pt x="484" y="210"/>
                  </a:lnTo>
                  <a:lnTo>
                    <a:pt x="432" y="207"/>
                  </a:lnTo>
                  <a:lnTo>
                    <a:pt x="376" y="205"/>
                  </a:lnTo>
                  <a:lnTo>
                    <a:pt x="315" y="203"/>
                  </a:lnTo>
                  <a:lnTo>
                    <a:pt x="249" y="201"/>
                  </a:lnTo>
                  <a:lnTo>
                    <a:pt x="179" y="199"/>
                  </a:lnTo>
                  <a:lnTo>
                    <a:pt x="103" y="196"/>
                  </a:lnTo>
                  <a:lnTo>
                    <a:pt x="80" y="193"/>
                  </a:lnTo>
                  <a:lnTo>
                    <a:pt x="61" y="186"/>
                  </a:lnTo>
                  <a:lnTo>
                    <a:pt x="44" y="175"/>
                  </a:lnTo>
                  <a:lnTo>
                    <a:pt x="28" y="162"/>
                  </a:lnTo>
                  <a:lnTo>
                    <a:pt x="16" y="146"/>
                  </a:lnTo>
                  <a:lnTo>
                    <a:pt x="7" y="128"/>
                  </a:lnTo>
                  <a:lnTo>
                    <a:pt x="2" y="108"/>
                  </a:lnTo>
                  <a:lnTo>
                    <a:pt x="0" y="87"/>
                  </a:lnTo>
                  <a:lnTo>
                    <a:pt x="2" y="70"/>
                  </a:lnTo>
                  <a:lnTo>
                    <a:pt x="7" y="54"/>
                  </a:lnTo>
                  <a:lnTo>
                    <a:pt x="15" y="39"/>
                  </a:lnTo>
                  <a:lnTo>
                    <a:pt x="26" y="25"/>
                  </a:lnTo>
                  <a:lnTo>
                    <a:pt x="40" y="15"/>
                  </a:lnTo>
                  <a:lnTo>
                    <a:pt x="57" y="7"/>
                  </a:lnTo>
                  <a:lnTo>
                    <a:pt x="76" y="2"/>
                  </a:lnTo>
                  <a:lnTo>
                    <a:pt x="98" y="0"/>
                  </a:lnTo>
                  <a:close/>
                </a:path>
              </a:pathLst>
            </a:custGeom>
            <a:solidFill>
              <a:srgbClr val="596161"/>
            </a:solidFill>
            <a:ln w="9525">
              <a:noFill/>
              <a:round/>
              <a:headEnd/>
              <a:tailEnd/>
            </a:ln>
          </p:spPr>
          <p:txBody>
            <a:bodyPr/>
            <a:lstStyle/>
            <a:p>
              <a:pPr algn="ctr"/>
              <a:endParaRPr lang="en-US"/>
            </a:p>
          </p:txBody>
        </p:sp>
        <p:sp>
          <p:nvSpPr>
            <p:cNvPr id="36471" name="Freeform 93"/>
            <p:cNvSpPr>
              <a:spLocks/>
            </p:cNvSpPr>
            <p:nvPr/>
          </p:nvSpPr>
          <p:spPr bwMode="auto">
            <a:xfrm>
              <a:off x="3680" y="2415"/>
              <a:ext cx="127" cy="18"/>
            </a:xfrm>
            <a:custGeom>
              <a:avLst/>
              <a:gdLst>
                <a:gd name="T0" fmla="*/ 12 w 1277"/>
                <a:gd name="T1" fmla="*/ 0 h 226"/>
                <a:gd name="T2" fmla="*/ 18 w 1277"/>
                <a:gd name="T3" fmla="*/ 0 h 226"/>
                <a:gd name="T4" fmla="*/ 23 w 1277"/>
                <a:gd name="T5" fmla="*/ 0 h 226"/>
                <a:gd name="T6" fmla="*/ 28 w 1277"/>
                <a:gd name="T7" fmla="*/ 0 h 226"/>
                <a:gd name="T8" fmla="*/ 31 w 1277"/>
                <a:gd name="T9" fmla="*/ 1 h 226"/>
                <a:gd name="T10" fmla="*/ 35 w 1277"/>
                <a:gd name="T11" fmla="*/ 1 h 226"/>
                <a:gd name="T12" fmla="*/ 39 w 1277"/>
                <a:gd name="T13" fmla="*/ 1 h 226"/>
                <a:gd name="T14" fmla="*/ 43 w 1277"/>
                <a:gd name="T15" fmla="*/ 1 h 226"/>
                <a:gd name="T16" fmla="*/ 48 w 1277"/>
                <a:gd name="T17" fmla="*/ 1 h 226"/>
                <a:gd name="T18" fmla="*/ 53 w 1277"/>
                <a:gd name="T19" fmla="*/ 1 h 226"/>
                <a:gd name="T20" fmla="*/ 59 w 1277"/>
                <a:gd name="T21" fmla="*/ 2 h 226"/>
                <a:gd name="T22" fmla="*/ 66 w 1277"/>
                <a:gd name="T23" fmla="*/ 2 h 226"/>
                <a:gd name="T24" fmla="*/ 74 w 1277"/>
                <a:gd name="T25" fmla="*/ 2 h 226"/>
                <a:gd name="T26" fmla="*/ 84 w 1277"/>
                <a:gd name="T27" fmla="*/ 2 h 226"/>
                <a:gd name="T28" fmla="*/ 96 w 1277"/>
                <a:gd name="T29" fmla="*/ 3 h 226"/>
                <a:gd name="T30" fmla="*/ 109 w 1277"/>
                <a:gd name="T31" fmla="*/ 3 h 226"/>
                <a:gd name="T32" fmla="*/ 119 w 1277"/>
                <a:gd name="T33" fmla="*/ 4 h 226"/>
                <a:gd name="T34" fmla="*/ 123 w 1277"/>
                <a:gd name="T35" fmla="*/ 5 h 226"/>
                <a:gd name="T36" fmla="*/ 126 w 1277"/>
                <a:gd name="T37" fmla="*/ 7 h 226"/>
                <a:gd name="T38" fmla="*/ 127 w 1277"/>
                <a:gd name="T39" fmla="*/ 10 h 226"/>
                <a:gd name="T40" fmla="*/ 127 w 1277"/>
                <a:gd name="T41" fmla="*/ 13 h 226"/>
                <a:gd name="T42" fmla="*/ 126 w 1277"/>
                <a:gd name="T43" fmla="*/ 15 h 226"/>
                <a:gd name="T44" fmla="*/ 123 w 1277"/>
                <a:gd name="T45" fmla="*/ 17 h 226"/>
                <a:gd name="T46" fmla="*/ 119 w 1277"/>
                <a:gd name="T47" fmla="*/ 18 h 226"/>
                <a:gd name="T48" fmla="*/ 114 w 1277"/>
                <a:gd name="T49" fmla="*/ 18 h 226"/>
                <a:gd name="T50" fmla="*/ 108 w 1277"/>
                <a:gd name="T51" fmla="*/ 18 h 226"/>
                <a:gd name="T52" fmla="*/ 103 w 1277"/>
                <a:gd name="T53" fmla="*/ 17 h 226"/>
                <a:gd name="T54" fmla="*/ 99 w 1277"/>
                <a:gd name="T55" fmla="*/ 17 h 226"/>
                <a:gd name="T56" fmla="*/ 95 w 1277"/>
                <a:gd name="T57" fmla="*/ 17 h 226"/>
                <a:gd name="T58" fmla="*/ 91 w 1277"/>
                <a:gd name="T59" fmla="*/ 17 h 226"/>
                <a:gd name="T60" fmla="*/ 88 w 1277"/>
                <a:gd name="T61" fmla="*/ 17 h 226"/>
                <a:gd name="T62" fmla="*/ 84 w 1277"/>
                <a:gd name="T63" fmla="*/ 17 h 226"/>
                <a:gd name="T64" fmla="*/ 79 w 1277"/>
                <a:gd name="T65" fmla="*/ 17 h 226"/>
                <a:gd name="T66" fmla="*/ 74 w 1277"/>
                <a:gd name="T67" fmla="*/ 16 h 226"/>
                <a:gd name="T68" fmla="*/ 68 w 1277"/>
                <a:gd name="T69" fmla="*/ 16 h 226"/>
                <a:gd name="T70" fmla="*/ 61 w 1277"/>
                <a:gd name="T71" fmla="*/ 16 h 226"/>
                <a:gd name="T72" fmla="*/ 52 w 1277"/>
                <a:gd name="T73" fmla="*/ 16 h 226"/>
                <a:gd name="T74" fmla="*/ 42 w 1277"/>
                <a:gd name="T75" fmla="*/ 15 h 226"/>
                <a:gd name="T76" fmla="*/ 31 w 1277"/>
                <a:gd name="T77" fmla="*/ 15 h 226"/>
                <a:gd name="T78" fmla="*/ 17 w 1277"/>
                <a:gd name="T79" fmla="*/ 15 h 226"/>
                <a:gd name="T80" fmla="*/ 8 w 1277"/>
                <a:gd name="T81" fmla="*/ 14 h 226"/>
                <a:gd name="T82" fmla="*/ 4 w 1277"/>
                <a:gd name="T83" fmla="*/ 13 h 226"/>
                <a:gd name="T84" fmla="*/ 2 w 1277"/>
                <a:gd name="T85" fmla="*/ 11 h 226"/>
                <a:gd name="T86" fmla="*/ 0 w 1277"/>
                <a:gd name="T87" fmla="*/ 8 h 226"/>
                <a:gd name="T88" fmla="*/ 0 w 1277"/>
                <a:gd name="T89" fmla="*/ 5 h 226"/>
                <a:gd name="T90" fmla="*/ 1 w 1277"/>
                <a:gd name="T91" fmla="*/ 3 h 226"/>
                <a:gd name="T92" fmla="*/ 4 w 1277"/>
                <a:gd name="T93" fmla="*/ 1 h 226"/>
                <a:gd name="T94" fmla="*/ 7 w 1277"/>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26"/>
                <a:gd name="T146" fmla="*/ 1277 w 1277"/>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26">
                  <a:moveTo>
                    <a:pt x="93" y="0"/>
                  </a:moveTo>
                  <a:lnTo>
                    <a:pt x="125" y="1"/>
                  </a:lnTo>
                  <a:lnTo>
                    <a:pt x="156" y="2"/>
                  </a:lnTo>
                  <a:lnTo>
                    <a:pt x="183" y="3"/>
                  </a:lnTo>
                  <a:lnTo>
                    <a:pt x="208" y="4"/>
                  </a:lnTo>
                  <a:lnTo>
                    <a:pt x="233" y="5"/>
                  </a:lnTo>
                  <a:lnTo>
                    <a:pt x="255" y="5"/>
                  </a:lnTo>
                  <a:lnTo>
                    <a:pt x="277" y="6"/>
                  </a:lnTo>
                  <a:lnTo>
                    <a:pt x="296" y="7"/>
                  </a:lnTo>
                  <a:lnTo>
                    <a:pt x="316" y="8"/>
                  </a:lnTo>
                  <a:lnTo>
                    <a:pt x="334" y="8"/>
                  </a:lnTo>
                  <a:lnTo>
                    <a:pt x="354" y="9"/>
                  </a:lnTo>
                  <a:lnTo>
                    <a:pt x="373" y="10"/>
                  </a:lnTo>
                  <a:lnTo>
                    <a:pt x="392" y="10"/>
                  </a:lnTo>
                  <a:lnTo>
                    <a:pt x="412" y="11"/>
                  </a:lnTo>
                  <a:lnTo>
                    <a:pt x="433" y="12"/>
                  </a:lnTo>
                  <a:lnTo>
                    <a:pt x="454" y="13"/>
                  </a:lnTo>
                  <a:lnTo>
                    <a:pt x="478" y="14"/>
                  </a:lnTo>
                  <a:lnTo>
                    <a:pt x="503" y="14"/>
                  </a:lnTo>
                  <a:lnTo>
                    <a:pt x="530" y="16"/>
                  </a:lnTo>
                  <a:lnTo>
                    <a:pt x="559" y="17"/>
                  </a:lnTo>
                  <a:lnTo>
                    <a:pt x="591" y="19"/>
                  </a:lnTo>
                  <a:lnTo>
                    <a:pt x="625" y="20"/>
                  </a:lnTo>
                  <a:lnTo>
                    <a:pt x="662" y="22"/>
                  </a:lnTo>
                  <a:lnTo>
                    <a:pt x="702" y="23"/>
                  </a:lnTo>
                  <a:lnTo>
                    <a:pt x="746" y="25"/>
                  </a:lnTo>
                  <a:lnTo>
                    <a:pt x="794" y="27"/>
                  </a:lnTo>
                  <a:lnTo>
                    <a:pt x="845" y="29"/>
                  </a:lnTo>
                  <a:lnTo>
                    <a:pt x="902" y="31"/>
                  </a:lnTo>
                  <a:lnTo>
                    <a:pt x="962" y="34"/>
                  </a:lnTo>
                  <a:lnTo>
                    <a:pt x="1028" y="36"/>
                  </a:lnTo>
                  <a:lnTo>
                    <a:pt x="1098" y="39"/>
                  </a:lnTo>
                  <a:lnTo>
                    <a:pt x="1174" y="42"/>
                  </a:lnTo>
                  <a:lnTo>
                    <a:pt x="1201" y="45"/>
                  </a:lnTo>
                  <a:lnTo>
                    <a:pt x="1224" y="52"/>
                  </a:lnTo>
                  <a:lnTo>
                    <a:pt x="1241" y="62"/>
                  </a:lnTo>
                  <a:lnTo>
                    <a:pt x="1254" y="74"/>
                  </a:lnTo>
                  <a:lnTo>
                    <a:pt x="1264" y="89"/>
                  </a:lnTo>
                  <a:lnTo>
                    <a:pt x="1271" y="105"/>
                  </a:lnTo>
                  <a:lnTo>
                    <a:pt x="1275" y="122"/>
                  </a:lnTo>
                  <a:lnTo>
                    <a:pt x="1277" y="139"/>
                  </a:lnTo>
                  <a:lnTo>
                    <a:pt x="1277" y="158"/>
                  </a:lnTo>
                  <a:lnTo>
                    <a:pt x="1274" y="176"/>
                  </a:lnTo>
                  <a:lnTo>
                    <a:pt x="1265" y="190"/>
                  </a:lnTo>
                  <a:lnTo>
                    <a:pt x="1254" y="204"/>
                  </a:lnTo>
                  <a:lnTo>
                    <a:pt x="1239" y="213"/>
                  </a:lnTo>
                  <a:lnTo>
                    <a:pt x="1222" y="220"/>
                  </a:lnTo>
                  <a:lnTo>
                    <a:pt x="1201" y="225"/>
                  </a:lnTo>
                  <a:lnTo>
                    <a:pt x="1179" y="226"/>
                  </a:lnTo>
                  <a:lnTo>
                    <a:pt x="1147" y="225"/>
                  </a:lnTo>
                  <a:lnTo>
                    <a:pt x="1116" y="222"/>
                  </a:lnTo>
                  <a:lnTo>
                    <a:pt x="1089" y="221"/>
                  </a:lnTo>
                  <a:lnTo>
                    <a:pt x="1063" y="220"/>
                  </a:lnTo>
                  <a:lnTo>
                    <a:pt x="1039" y="219"/>
                  </a:lnTo>
                  <a:lnTo>
                    <a:pt x="1016" y="218"/>
                  </a:lnTo>
                  <a:lnTo>
                    <a:pt x="996" y="217"/>
                  </a:lnTo>
                  <a:lnTo>
                    <a:pt x="976" y="216"/>
                  </a:lnTo>
                  <a:lnTo>
                    <a:pt x="956" y="216"/>
                  </a:lnTo>
                  <a:lnTo>
                    <a:pt x="937" y="215"/>
                  </a:lnTo>
                  <a:lnTo>
                    <a:pt x="918" y="214"/>
                  </a:lnTo>
                  <a:lnTo>
                    <a:pt x="900" y="213"/>
                  </a:lnTo>
                  <a:lnTo>
                    <a:pt x="880" y="212"/>
                  </a:lnTo>
                  <a:lnTo>
                    <a:pt x="860" y="211"/>
                  </a:lnTo>
                  <a:lnTo>
                    <a:pt x="840" y="211"/>
                  </a:lnTo>
                  <a:lnTo>
                    <a:pt x="819" y="210"/>
                  </a:lnTo>
                  <a:lnTo>
                    <a:pt x="796" y="209"/>
                  </a:lnTo>
                  <a:lnTo>
                    <a:pt x="770" y="208"/>
                  </a:lnTo>
                  <a:lnTo>
                    <a:pt x="744" y="207"/>
                  </a:lnTo>
                  <a:lnTo>
                    <a:pt x="715" y="206"/>
                  </a:lnTo>
                  <a:lnTo>
                    <a:pt x="683" y="205"/>
                  </a:lnTo>
                  <a:lnTo>
                    <a:pt x="649" y="203"/>
                  </a:lnTo>
                  <a:lnTo>
                    <a:pt x="612" y="202"/>
                  </a:lnTo>
                  <a:lnTo>
                    <a:pt x="571" y="201"/>
                  </a:lnTo>
                  <a:lnTo>
                    <a:pt x="527" y="199"/>
                  </a:lnTo>
                  <a:lnTo>
                    <a:pt x="479" y="197"/>
                  </a:lnTo>
                  <a:lnTo>
                    <a:pt x="427" y="194"/>
                  </a:lnTo>
                  <a:lnTo>
                    <a:pt x="371" y="192"/>
                  </a:lnTo>
                  <a:lnTo>
                    <a:pt x="310" y="190"/>
                  </a:lnTo>
                  <a:lnTo>
                    <a:pt x="244" y="188"/>
                  </a:lnTo>
                  <a:lnTo>
                    <a:pt x="174" y="186"/>
                  </a:lnTo>
                  <a:lnTo>
                    <a:pt x="98" y="183"/>
                  </a:lnTo>
                  <a:lnTo>
                    <a:pt x="77" y="180"/>
                  </a:lnTo>
                  <a:lnTo>
                    <a:pt x="59" y="174"/>
                  </a:lnTo>
                  <a:lnTo>
                    <a:pt x="43" y="164"/>
                  </a:lnTo>
                  <a:lnTo>
                    <a:pt x="29" y="152"/>
                  </a:lnTo>
                  <a:lnTo>
                    <a:pt x="17" y="137"/>
                  </a:lnTo>
                  <a:lnTo>
                    <a:pt x="8" y="120"/>
                  </a:lnTo>
                  <a:lnTo>
                    <a:pt x="2" y="100"/>
                  </a:lnTo>
                  <a:lnTo>
                    <a:pt x="0" y="80"/>
                  </a:lnTo>
                  <a:lnTo>
                    <a:pt x="2" y="63"/>
                  </a:lnTo>
                  <a:lnTo>
                    <a:pt x="6" y="49"/>
                  </a:lnTo>
                  <a:lnTo>
                    <a:pt x="14" y="34"/>
                  </a:lnTo>
                  <a:lnTo>
                    <a:pt x="25" y="23"/>
                  </a:lnTo>
                  <a:lnTo>
                    <a:pt x="39" y="12"/>
                  </a:lnTo>
                  <a:lnTo>
                    <a:pt x="55" y="5"/>
                  </a:lnTo>
                  <a:lnTo>
                    <a:pt x="72" y="1"/>
                  </a:lnTo>
                  <a:lnTo>
                    <a:pt x="93" y="0"/>
                  </a:lnTo>
                  <a:close/>
                </a:path>
              </a:pathLst>
            </a:custGeom>
            <a:solidFill>
              <a:srgbClr val="696E6E"/>
            </a:solidFill>
            <a:ln w="9525">
              <a:noFill/>
              <a:round/>
              <a:headEnd/>
              <a:tailEnd/>
            </a:ln>
          </p:spPr>
          <p:txBody>
            <a:bodyPr/>
            <a:lstStyle/>
            <a:p>
              <a:pPr algn="ctr"/>
              <a:endParaRPr lang="en-US"/>
            </a:p>
          </p:txBody>
        </p:sp>
        <p:sp>
          <p:nvSpPr>
            <p:cNvPr id="36472" name="Freeform 94"/>
            <p:cNvSpPr>
              <a:spLocks/>
            </p:cNvSpPr>
            <p:nvPr/>
          </p:nvSpPr>
          <p:spPr bwMode="auto">
            <a:xfrm>
              <a:off x="3680" y="2416"/>
              <a:ext cx="127" cy="17"/>
            </a:xfrm>
            <a:custGeom>
              <a:avLst/>
              <a:gdLst>
                <a:gd name="T0" fmla="*/ 12 w 1267"/>
                <a:gd name="T1" fmla="*/ 0 h 216"/>
                <a:gd name="T2" fmla="*/ 18 w 1267"/>
                <a:gd name="T3" fmla="*/ 0 h 216"/>
                <a:gd name="T4" fmla="*/ 23 w 1267"/>
                <a:gd name="T5" fmla="*/ 0 h 216"/>
                <a:gd name="T6" fmla="*/ 27 w 1267"/>
                <a:gd name="T7" fmla="*/ 0 h 216"/>
                <a:gd name="T8" fmla="*/ 31 w 1267"/>
                <a:gd name="T9" fmla="*/ 1 h 216"/>
                <a:gd name="T10" fmla="*/ 35 w 1267"/>
                <a:gd name="T11" fmla="*/ 1 h 216"/>
                <a:gd name="T12" fmla="*/ 39 w 1267"/>
                <a:gd name="T13" fmla="*/ 1 h 216"/>
                <a:gd name="T14" fmla="*/ 43 w 1267"/>
                <a:gd name="T15" fmla="*/ 1 h 216"/>
                <a:gd name="T16" fmla="*/ 47 w 1267"/>
                <a:gd name="T17" fmla="*/ 1 h 216"/>
                <a:gd name="T18" fmla="*/ 53 w 1267"/>
                <a:gd name="T19" fmla="*/ 1 h 216"/>
                <a:gd name="T20" fmla="*/ 59 w 1267"/>
                <a:gd name="T21" fmla="*/ 1 h 216"/>
                <a:gd name="T22" fmla="*/ 66 w 1267"/>
                <a:gd name="T23" fmla="*/ 2 h 216"/>
                <a:gd name="T24" fmla="*/ 74 w 1267"/>
                <a:gd name="T25" fmla="*/ 2 h 216"/>
                <a:gd name="T26" fmla="*/ 84 w 1267"/>
                <a:gd name="T27" fmla="*/ 2 h 216"/>
                <a:gd name="T28" fmla="*/ 96 w 1267"/>
                <a:gd name="T29" fmla="*/ 3 h 216"/>
                <a:gd name="T30" fmla="*/ 110 w 1267"/>
                <a:gd name="T31" fmla="*/ 3 h 216"/>
                <a:gd name="T32" fmla="*/ 120 w 1267"/>
                <a:gd name="T33" fmla="*/ 4 h 216"/>
                <a:gd name="T34" fmla="*/ 124 w 1267"/>
                <a:gd name="T35" fmla="*/ 5 h 216"/>
                <a:gd name="T36" fmla="*/ 126 w 1267"/>
                <a:gd name="T37" fmla="*/ 7 h 216"/>
                <a:gd name="T38" fmla="*/ 127 w 1267"/>
                <a:gd name="T39" fmla="*/ 9 h 216"/>
                <a:gd name="T40" fmla="*/ 127 w 1267"/>
                <a:gd name="T41" fmla="*/ 12 h 216"/>
                <a:gd name="T42" fmla="*/ 126 w 1267"/>
                <a:gd name="T43" fmla="*/ 15 h 216"/>
                <a:gd name="T44" fmla="*/ 123 w 1267"/>
                <a:gd name="T45" fmla="*/ 16 h 216"/>
                <a:gd name="T46" fmla="*/ 120 w 1267"/>
                <a:gd name="T47" fmla="*/ 17 h 216"/>
                <a:gd name="T48" fmla="*/ 114 w 1267"/>
                <a:gd name="T49" fmla="*/ 17 h 216"/>
                <a:gd name="T50" fmla="*/ 108 w 1267"/>
                <a:gd name="T51" fmla="*/ 17 h 216"/>
                <a:gd name="T52" fmla="*/ 103 w 1267"/>
                <a:gd name="T53" fmla="*/ 16 h 216"/>
                <a:gd name="T54" fmla="*/ 99 w 1267"/>
                <a:gd name="T55" fmla="*/ 16 h 216"/>
                <a:gd name="T56" fmla="*/ 95 w 1267"/>
                <a:gd name="T57" fmla="*/ 16 h 216"/>
                <a:gd name="T58" fmla="*/ 91 w 1267"/>
                <a:gd name="T59" fmla="*/ 16 h 216"/>
                <a:gd name="T60" fmla="*/ 88 w 1267"/>
                <a:gd name="T61" fmla="*/ 16 h 216"/>
                <a:gd name="T62" fmla="*/ 83 w 1267"/>
                <a:gd name="T63" fmla="*/ 16 h 216"/>
                <a:gd name="T64" fmla="*/ 79 w 1267"/>
                <a:gd name="T65" fmla="*/ 16 h 216"/>
                <a:gd name="T66" fmla="*/ 74 w 1267"/>
                <a:gd name="T67" fmla="*/ 16 h 216"/>
                <a:gd name="T68" fmla="*/ 68 w 1267"/>
                <a:gd name="T69" fmla="*/ 15 h 216"/>
                <a:gd name="T70" fmla="*/ 61 w 1267"/>
                <a:gd name="T71" fmla="*/ 15 h 216"/>
                <a:gd name="T72" fmla="*/ 52 w 1267"/>
                <a:gd name="T73" fmla="*/ 15 h 216"/>
                <a:gd name="T74" fmla="*/ 42 w 1267"/>
                <a:gd name="T75" fmla="*/ 14 h 216"/>
                <a:gd name="T76" fmla="*/ 30 w 1267"/>
                <a:gd name="T77" fmla="*/ 14 h 216"/>
                <a:gd name="T78" fmla="*/ 17 w 1267"/>
                <a:gd name="T79" fmla="*/ 14 h 216"/>
                <a:gd name="T80" fmla="*/ 7 w 1267"/>
                <a:gd name="T81" fmla="*/ 13 h 216"/>
                <a:gd name="T82" fmla="*/ 4 w 1267"/>
                <a:gd name="T83" fmla="*/ 12 h 216"/>
                <a:gd name="T84" fmla="*/ 2 w 1267"/>
                <a:gd name="T85" fmla="*/ 10 h 216"/>
                <a:gd name="T86" fmla="*/ 0 w 1267"/>
                <a:gd name="T87" fmla="*/ 7 h 216"/>
                <a:gd name="T88" fmla="*/ 0 w 1267"/>
                <a:gd name="T89" fmla="*/ 4 h 216"/>
                <a:gd name="T90" fmla="*/ 1 w 1267"/>
                <a:gd name="T91" fmla="*/ 2 h 216"/>
                <a:gd name="T92" fmla="*/ 4 w 1267"/>
                <a:gd name="T93" fmla="*/ 1 h 216"/>
                <a:gd name="T94" fmla="*/ 7 w 1267"/>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16"/>
                <a:gd name="T146" fmla="*/ 1267 w 1267"/>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16">
                  <a:moveTo>
                    <a:pt x="86" y="0"/>
                  </a:moveTo>
                  <a:lnTo>
                    <a:pt x="118" y="1"/>
                  </a:lnTo>
                  <a:lnTo>
                    <a:pt x="149" y="2"/>
                  </a:lnTo>
                  <a:lnTo>
                    <a:pt x="176" y="3"/>
                  </a:lnTo>
                  <a:lnTo>
                    <a:pt x="201" y="4"/>
                  </a:lnTo>
                  <a:lnTo>
                    <a:pt x="226" y="5"/>
                  </a:lnTo>
                  <a:lnTo>
                    <a:pt x="248" y="5"/>
                  </a:lnTo>
                  <a:lnTo>
                    <a:pt x="270" y="6"/>
                  </a:lnTo>
                  <a:lnTo>
                    <a:pt x="289" y="7"/>
                  </a:lnTo>
                  <a:lnTo>
                    <a:pt x="309" y="7"/>
                  </a:lnTo>
                  <a:lnTo>
                    <a:pt x="327" y="9"/>
                  </a:lnTo>
                  <a:lnTo>
                    <a:pt x="347" y="10"/>
                  </a:lnTo>
                  <a:lnTo>
                    <a:pt x="366" y="10"/>
                  </a:lnTo>
                  <a:lnTo>
                    <a:pt x="385" y="11"/>
                  </a:lnTo>
                  <a:lnTo>
                    <a:pt x="405" y="12"/>
                  </a:lnTo>
                  <a:lnTo>
                    <a:pt x="426" y="12"/>
                  </a:lnTo>
                  <a:lnTo>
                    <a:pt x="448" y="13"/>
                  </a:lnTo>
                  <a:lnTo>
                    <a:pt x="472" y="14"/>
                  </a:lnTo>
                  <a:lnTo>
                    <a:pt x="496" y="15"/>
                  </a:lnTo>
                  <a:lnTo>
                    <a:pt x="524" y="16"/>
                  </a:lnTo>
                  <a:lnTo>
                    <a:pt x="553" y="17"/>
                  </a:lnTo>
                  <a:lnTo>
                    <a:pt x="585" y="18"/>
                  </a:lnTo>
                  <a:lnTo>
                    <a:pt x="619" y="20"/>
                  </a:lnTo>
                  <a:lnTo>
                    <a:pt x="656" y="21"/>
                  </a:lnTo>
                  <a:lnTo>
                    <a:pt x="696" y="23"/>
                  </a:lnTo>
                  <a:lnTo>
                    <a:pt x="741" y="25"/>
                  </a:lnTo>
                  <a:lnTo>
                    <a:pt x="789" y="27"/>
                  </a:lnTo>
                  <a:lnTo>
                    <a:pt x="840" y="29"/>
                  </a:lnTo>
                  <a:lnTo>
                    <a:pt x="897" y="31"/>
                  </a:lnTo>
                  <a:lnTo>
                    <a:pt x="958" y="33"/>
                  </a:lnTo>
                  <a:lnTo>
                    <a:pt x="1023" y="36"/>
                  </a:lnTo>
                  <a:lnTo>
                    <a:pt x="1094" y="40"/>
                  </a:lnTo>
                  <a:lnTo>
                    <a:pt x="1170" y="43"/>
                  </a:lnTo>
                  <a:lnTo>
                    <a:pt x="1196" y="46"/>
                  </a:lnTo>
                  <a:lnTo>
                    <a:pt x="1217" y="53"/>
                  </a:lnTo>
                  <a:lnTo>
                    <a:pt x="1233" y="62"/>
                  </a:lnTo>
                  <a:lnTo>
                    <a:pt x="1245" y="74"/>
                  </a:lnTo>
                  <a:lnTo>
                    <a:pt x="1254" y="87"/>
                  </a:lnTo>
                  <a:lnTo>
                    <a:pt x="1260" y="103"/>
                  </a:lnTo>
                  <a:lnTo>
                    <a:pt x="1265" y="118"/>
                  </a:lnTo>
                  <a:lnTo>
                    <a:pt x="1267" y="134"/>
                  </a:lnTo>
                  <a:lnTo>
                    <a:pt x="1267" y="153"/>
                  </a:lnTo>
                  <a:lnTo>
                    <a:pt x="1263" y="171"/>
                  </a:lnTo>
                  <a:lnTo>
                    <a:pt x="1255" y="186"/>
                  </a:lnTo>
                  <a:lnTo>
                    <a:pt x="1244" y="197"/>
                  </a:lnTo>
                  <a:lnTo>
                    <a:pt x="1229" y="205"/>
                  </a:lnTo>
                  <a:lnTo>
                    <a:pt x="1213" y="211"/>
                  </a:lnTo>
                  <a:lnTo>
                    <a:pt x="1193" y="215"/>
                  </a:lnTo>
                  <a:lnTo>
                    <a:pt x="1172" y="216"/>
                  </a:lnTo>
                  <a:lnTo>
                    <a:pt x="1140" y="215"/>
                  </a:lnTo>
                  <a:lnTo>
                    <a:pt x="1109" y="212"/>
                  </a:lnTo>
                  <a:lnTo>
                    <a:pt x="1082" y="211"/>
                  </a:lnTo>
                  <a:lnTo>
                    <a:pt x="1056" y="210"/>
                  </a:lnTo>
                  <a:lnTo>
                    <a:pt x="1032" y="209"/>
                  </a:lnTo>
                  <a:lnTo>
                    <a:pt x="1009" y="208"/>
                  </a:lnTo>
                  <a:lnTo>
                    <a:pt x="989" y="207"/>
                  </a:lnTo>
                  <a:lnTo>
                    <a:pt x="969" y="206"/>
                  </a:lnTo>
                  <a:lnTo>
                    <a:pt x="949" y="206"/>
                  </a:lnTo>
                  <a:lnTo>
                    <a:pt x="930" y="205"/>
                  </a:lnTo>
                  <a:lnTo>
                    <a:pt x="911" y="204"/>
                  </a:lnTo>
                  <a:lnTo>
                    <a:pt x="893" y="203"/>
                  </a:lnTo>
                  <a:lnTo>
                    <a:pt x="873" y="202"/>
                  </a:lnTo>
                  <a:lnTo>
                    <a:pt x="853" y="201"/>
                  </a:lnTo>
                  <a:lnTo>
                    <a:pt x="833" y="201"/>
                  </a:lnTo>
                  <a:lnTo>
                    <a:pt x="812" y="200"/>
                  </a:lnTo>
                  <a:lnTo>
                    <a:pt x="789" y="199"/>
                  </a:lnTo>
                  <a:lnTo>
                    <a:pt x="763" y="198"/>
                  </a:lnTo>
                  <a:lnTo>
                    <a:pt x="737" y="197"/>
                  </a:lnTo>
                  <a:lnTo>
                    <a:pt x="708" y="196"/>
                  </a:lnTo>
                  <a:lnTo>
                    <a:pt x="676" y="195"/>
                  </a:lnTo>
                  <a:lnTo>
                    <a:pt x="642" y="193"/>
                  </a:lnTo>
                  <a:lnTo>
                    <a:pt x="605" y="192"/>
                  </a:lnTo>
                  <a:lnTo>
                    <a:pt x="564" y="191"/>
                  </a:lnTo>
                  <a:lnTo>
                    <a:pt x="520" y="189"/>
                  </a:lnTo>
                  <a:lnTo>
                    <a:pt x="472" y="187"/>
                  </a:lnTo>
                  <a:lnTo>
                    <a:pt x="420" y="184"/>
                  </a:lnTo>
                  <a:lnTo>
                    <a:pt x="364" y="182"/>
                  </a:lnTo>
                  <a:lnTo>
                    <a:pt x="303" y="180"/>
                  </a:lnTo>
                  <a:lnTo>
                    <a:pt x="237" y="178"/>
                  </a:lnTo>
                  <a:lnTo>
                    <a:pt x="167" y="176"/>
                  </a:lnTo>
                  <a:lnTo>
                    <a:pt x="91" y="173"/>
                  </a:lnTo>
                  <a:lnTo>
                    <a:pt x="72" y="170"/>
                  </a:lnTo>
                  <a:lnTo>
                    <a:pt x="56" y="165"/>
                  </a:lnTo>
                  <a:lnTo>
                    <a:pt x="41" y="156"/>
                  </a:lnTo>
                  <a:lnTo>
                    <a:pt x="28" y="143"/>
                  </a:lnTo>
                  <a:lnTo>
                    <a:pt x="16" y="129"/>
                  </a:lnTo>
                  <a:lnTo>
                    <a:pt x="7" y="111"/>
                  </a:lnTo>
                  <a:lnTo>
                    <a:pt x="2" y="92"/>
                  </a:lnTo>
                  <a:lnTo>
                    <a:pt x="0" y="72"/>
                  </a:lnTo>
                  <a:lnTo>
                    <a:pt x="1" y="56"/>
                  </a:lnTo>
                  <a:lnTo>
                    <a:pt x="6" y="43"/>
                  </a:lnTo>
                  <a:lnTo>
                    <a:pt x="13" y="30"/>
                  </a:lnTo>
                  <a:lnTo>
                    <a:pt x="24" y="20"/>
                  </a:lnTo>
                  <a:lnTo>
                    <a:pt x="37" y="11"/>
                  </a:lnTo>
                  <a:lnTo>
                    <a:pt x="51" y="4"/>
                  </a:lnTo>
                  <a:lnTo>
                    <a:pt x="68" y="1"/>
                  </a:lnTo>
                  <a:lnTo>
                    <a:pt x="86" y="0"/>
                  </a:lnTo>
                  <a:close/>
                </a:path>
              </a:pathLst>
            </a:custGeom>
            <a:solidFill>
              <a:srgbClr val="757D7D"/>
            </a:solidFill>
            <a:ln w="9525">
              <a:noFill/>
              <a:round/>
              <a:headEnd/>
              <a:tailEnd/>
            </a:ln>
          </p:spPr>
          <p:txBody>
            <a:bodyPr/>
            <a:lstStyle/>
            <a:p>
              <a:pPr algn="ctr"/>
              <a:endParaRPr lang="en-US"/>
            </a:p>
          </p:txBody>
        </p:sp>
        <p:sp>
          <p:nvSpPr>
            <p:cNvPr id="36473" name="Freeform 95"/>
            <p:cNvSpPr>
              <a:spLocks/>
            </p:cNvSpPr>
            <p:nvPr/>
          </p:nvSpPr>
          <p:spPr bwMode="auto">
            <a:xfrm>
              <a:off x="3681" y="2417"/>
              <a:ext cx="126" cy="16"/>
            </a:xfrm>
            <a:custGeom>
              <a:avLst/>
              <a:gdLst>
                <a:gd name="T0" fmla="*/ 8 w 1258"/>
                <a:gd name="T1" fmla="*/ 0 h 203"/>
                <a:gd name="T2" fmla="*/ 117 w 1258"/>
                <a:gd name="T3" fmla="*/ 3 h 203"/>
                <a:gd name="T4" fmla="*/ 119 w 1258"/>
                <a:gd name="T5" fmla="*/ 3 h 203"/>
                <a:gd name="T6" fmla="*/ 121 w 1258"/>
                <a:gd name="T7" fmla="*/ 4 h 203"/>
                <a:gd name="T8" fmla="*/ 123 w 1258"/>
                <a:gd name="T9" fmla="*/ 5 h 203"/>
                <a:gd name="T10" fmla="*/ 124 w 1258"/>
                <a:gd name="T11" fmla="*/ 5 h 203"/>
                <a:gd name="T12" fmla="*/ 125 w 1258"/>
                <a:gd name="T13" fmla="*/ 6 h 203"/>
                <a:gd name="T14" fmla="*/ 125 w 1258"/>
                <a:gd name="T15" fmla="*/ 8 h 203"/>
                <a:gd name="T16" fmla="*/ 125 w 1258"/>
                <a:gd name="T17" fmla="*/ 9 h 203"/>
                <a:gd name="T18" fmla="*/ 126 w 1258"/>
                <a:gd name="T19" fmla="*/ 10 h 203"/>
                <a:gd name="T20" fmla="*/ 126 w 1258"/>
                <a:gd name="T21" fmla="*/ 12 h 203"/>
                <a:gd name="T22" fmla="*/ 126 w 1258"/>
                <a:gd name="T23" fmla="*/ 13 h 203"/>
                <a:gd name="T24" fmla="*/ 125 w 1258"/>
                <a:gd name="T25" fmla="*/ 14 h 203"/>
                <a:gd name="T26" fmla="*/ 124 w 1258"/>
                <a:gd name="T27" fmla="*/ 15 h 203"/>
                <a:gd name="T28" fmla="*/ 122 w 1258"/>
                <a:gd name="T29" fmla="*/ 15 h 203"/>
                <a:gd name="T30" fmla="*/ 121 w 1258"/>
                <a:gd name="T31" fmla="*/ 16 h 203"/>
                <a:gd name="T32" fmla="*/ 119 w 1258"/>
                <a:gd name="T33" fmla="*/ 16 h 203"/>
                <a:gd name="T34" fmla="*/ 117 w 1258"/>
                <a:gd name="T35" fmla="*/ 16 h 203"/>
                <a:gd name="T36" fmla="*/ 9 w 1258"/>
                <a:gd name="T37" fmla="*/ 13 h 203"/>
                <a:gd name="T38" fmla="*/ 7 w 1258"/>
                <a:gd name="T39" fmla="*/ 12 h 203"/>
                <a:gd name="T40" fmla="*/ 6 w 1258"/>
                <a:gd name="T41" fmla="*/ 12 h 203"/>
                <a:gd name="T42" fmla="*/ 4 w 1258"/>
                <a:gd name="T43" fmla="*/ 11 h 203"/>
                <a:gd name="T44" fmla="*/ 3 w 1258"/>
                <a:gd name="T45" fmla="*/ 10 h 203"/>
                <a:gd name="T46" fmla="*/ 2 w 1258"/>
                <a:gd name="T47" fmla="*/ 9 h 203"/>
                <a:gd name="T48" fmla="*/ 1 w 1258"/>
                <a:gd name="T49" fmla="*/ 8 h 203"/>
                <a:gd name="T50" fmla="*/ 0 w 1258"/>
                <a:gd name="T51" fmla="*/ 7 h 203"/>
                <a:gd name="T52" fmla="*/ 0 w 1258"/>
                <a:gd name="T53" fmla="*/ 5 h 203"/>
                <a:gd name="T54" fmla="*/ 0 w 1258"/>
                <a:gd name="T55" fmla="*/ 4 h 203"/>
                <a:gd name="T56" fmla="*/ 1 w 1258"/>
                <a:gd name="T57" fmla="*/ 3 h 203"/>
                <a:gd name="T58" fmla="*/ 2 w 1258"/>
                <a:gd name="T59" fmla="*/ 2 h 203"/>
                <a:gd name="T60" fmla="*/ 2 w 1258"/>
                <a:gd name="T61" fmla="*/ 1 h 203"/>
                <a:gd name="T62" fmla="*/ 4 w 1258"/>
                <a:gd name="T63" fmla="*/ 1 h 203"/>
                <a:gd name="T64" fmla="*/ 5 w 1258"/>
                <a:gd name="T65" fmla="*/ 0 h 203"/>
                <a:gd name="T66" fmla="*/ 6 w 1258"/>
                <a:gd name="T67" fmla="*/ 0 h 203"/>
                <a:gd name="T68" fmla="*/ 8 w 1258"/>
                <a:gd name="T69" fmla="*/ 0 h 2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03"/>
                <a:gd name="T107" fmla="*/ 1258 w 1258"/>
                <a:gd name="T108" fmla="*/ 203 h 2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03">
                  <a:moveTo>
                    <a:pt x="81" y="0"/>
                  </a:moveTo>
                  <a:lnTo>
                    <a:pt x="1165" y="41"/>
                  </a:lnTo>
                  <a:lnTo>
                    <a:pt x="1190" y="44"/>
                  </a:lnTo>
                  <a:lnTo>
                    <a:pt x="1211" y="50"/>
                  </a:lnTo>
                  <a:lnTo>
                    <a:pt x="1226" y="59"/>
                  </a:lnTo>
                  <a:lnTo>
                    <a:pt x="1237" y="69"/>
                  </a:lnTo>
                  <a:lnTo>
                    <a:pt x="1244" y="82"/>
                  </a:lnTo>
                  <a:lnTo>
                    <a:pt x="1250" y="96"/>
                  </a:lnTo>
                  <a:lnTo>
                    <a:pt x="1253" y="110"/>
                  </a:lnTo>
                  <a:lnTo>
                    <a:pt x="1256" y="126"/>
                  </a:lnTo>
                  <a:lnTo>
                    <a:pt x="1258" y="146"/>
                  </a:lnTo>
                  <a:lnTo>
                    <a:pt x="1254" y="162"/>
                  </a:lnTo>
                  <a:lnTo>
                    <a:pt x="1247" y="176"/>
                  </a:lnTo>
                  <a:lnTo>
                    <a:pt x="1236" y="186"/>
                  </a:lnTo>
                  <a:lnTo>
                    <a:pt x="1222" y="194"/>
                  </a:lnTo>
                  <a:lnTo>
                    <a:pt x="1206" y="199"/>
                  </a:lnTo>
                  <a:lnTo>
                    <a:pt x="1186" y="203"/>
                  </a:lnTo>
                  <a:lnTo>
                    <a:pt x="1167" y="203"/>
                  </a:lnTo>
                  <a:lnTo>
                    <a:pt x="86" y="160"/>
                  </a:lnTo>
                  <a:lnTo>
                    <a:pt x="70" y="158"/>
                  </a:lnTo>
                  <a:lnTo>
                    <a:pt x="55" y="152"/>
                  </a:lnTo>
                  <a:lnTo>
                    <a:pt x="41" y="144"/>
                  </a:lnTo>
                  <a:lnTo>
                    <a:pt x="28" y="132"/>
                  </a:lnTo>
                  <a:lnTo>
                    <a:pt x="18" y="118"/>
                  </a:lnTo>
                  <a:lnTo>
                    <a:pt x="8" y="102"/>
                  </a:lnTo>
                  <a:lnTo>
                    <a:pt x="3" y="84"/>
                  </a:lnTo>
                  <a:lnTo>
                    <a:pt x="0" y="64"/>
                  </a:lnTo>
                  <a:lnTo>
                    <a:pt x="2" y="49"/>
                  </a:lnTo>
                  <a:lnTo>
                    <a:pt x="6" y="37"/>
                  </a:lnTo>
                  <a:lnTo>
                    <a:pt x="15" y="26"/>
                  </a:lnTo>
                  <a:lnTo>
                    <a:pt x="24" y="16"/>
                  </a:lnTo>
                  <a:lnTo>
                    <a:pt x="36" y="8"/>
                  </a:lnTo>
                  <a:lnTo>
                    <a:pt x="50" y="3"/>
                  </a:lnTo>
                  <a:lnTo>
                    <a:pt x="64" y="0"/>
                  </a:lnTo>
                  <a:lnTo>
                    <a:pt x="81" y="0"/>
                  </a:lnTo>
                  <a:close/>
                </a:path>
              </a:pathLst>
            </a:custGeom>
            <a:solidFill>
              <a:srgbClr val="878F8F"/>
            </a:solidFill>
            <a:ln w="9525">
              <a:noFill/>
              <a:round/>
              <a:headEnd/>
              <a:tailEnd/>
            </a:ln>
          </p:spPr>
          <p:txBody>
            <a:bodyPr/>
            <a:lstStyle/>
            <a:p>
              <a:pPr algn="ctr"/>
              <a:endParaRPr lang="en-US"/>
            </a:p>
          </p:txBody>
        </p:sp>
        <p:sp>
          <p:nvSpPr>
            <p:cNvPr id="36474" name="Freeform 96"/>
            <p:cNvSpPr>
              <a:spLocks/>
            </p:cNvSpPr>
            <p:nvPr/>
          </p:nvSpPr>
          <p:spPr bwMode="auto">
            <a:xfrm>
              <a:off x="3682" y="2414"/>
              <a:ext cx="37" cy="15"/>
            </a:xfrm>
            <a:custGeom>
              <a:avLst/>
              <a:gdLst>
                <a:gd name="T0" fmla="*/ 35 w 376"/>
                <a:gd name="T1" fmla="*/ 15 h 176"/>
                <a:gd name="T2" fmla="*/ 36 w 376"/>
                <a:gd name="T3" fmla="*/ 15 h 176"/>
                <a:gd name="T4" fmla="*/ 36 w 376"/>
                <a:gd name="T5" fmla="*/ 14 h 176"/>
                <a:gd name="T6" fmla="*/ 37 w 376"/>
                <a:gd name="T7" fmla="*/ 14 h 176"/>
                <a:gd name="T8" fmla="*/ 37 w 376"/>
                <a:gd name="T9" fmla="*/ 13 h 176"/>
                <a:gd name="T10" fmla="*/ 37 w 376"/>
                <a:gd name="T11" fmla="*/ 3 h 176"/>
                <a:gd name="T12" fmla="*/ 37 w 376"/>
                <a:gd name="T13" fmla="*/ 2 h 176"/>
                <a:gd name="T14" fmla="*/ 36 w 376"/>
                <a:gd name="T15" fmla="*/ 1 h 176"/>
                <a:gd name="T16" fmla="*/ 36 w 376"/>
                <a:gd name="T17" fmla="*/ 1 h 176"/>
                <a:gd name="T18" fmla="*/ 35 w 376"/>
                <a:gd name="T19" fmla="*/ 1 h 176"/>
                <a:gd name="T20" fmla="*/ 19 w 376"/>
                <a:gd name="T21" fmla="*/ 0 h 176"/>
                <a:gd name="T22" fmla="*/ 7 w 376"/>
                <a:gd name="T23" fmla="*/ 0 h 176"/>
                <a:gd name="T24" fmla="*/ 6 w 376"/>
                <a:gd name="T25" fmla="*/ 0 h 176"/>
                <a:gd name="T26" fmla="*/ 4 w 376"/>
                <a:gd name="T27" fmla="*/ 0 h 176"/>
                <a:gd name="T28" fmla="*/ 3 w 376"/>
                <a:gd name="T29" fmla="*/ 1 h 176"/>
                <a:gd name="T30" fmla="*/ 2 w 376"/>
                <a:gd name="T31" fmla="*/ 2 h 176"/>
                <a:gd name="T32" fmla="*/ 1 w 376"/>
                <a:gd name="T33" fmla="*/ 2 h 176"/>
                <a:gd name="T34" fmla="*/ 0 w 376"/>
                <a:gd name="T35" fmla="*/ 3 h 176"/>
                <a:gd name="T36" fmla="*/ 0 w 376"/>
                <a:gd name="T37" fmla="*/ 5 h 176"/>
                <a:gd name="T38" fmla="*/ 0 w 376"/>
                <a:gd name="T39" fmla="*/ 6 h 176"/>
                <a:gd name="T40" fmla="*/ 0 w 376"/>
                <a:gd name="T41" fmla="*/ 8 h 176"/>
                <a:gd name="T42" fmla="*/ 0 w 376"/>
                <a:gd name="T43" fmla="*/ 9 h 176"/>
                <a:gd name="T44" fmla="*/ 1 w 376"/>
                <a:gd name="T45" fmla="*/ 10 h 176"/>
                <a:gd name="T46" fmla="*/ 2 w 376"/>
                <a:gd name="T47" fmla="*/ 11 h 176"/>
                <a:gd name="T48" fmla="*/ 2 w 376"/>
                <a:gd name="T49" fmla="*/ 12 h 176"/>
                <a:gd name="T50" fmla="*/ 4 w 376"/>
                <a:gd name="T51" fmla="*/ 13 h 176"/>
                <a:gd name="T52" fmla="*/ 5 w 376"/>
                <a:gd name="T53" fmla="*/ 13 h 176"/>
                <a:gd name="T54" fmla="*/ 6 w 376"/>
                <a:gd name="T55" fmla="*/ 14 h 176"/>
                <a:gd name="T56" fmla="*/ 7 w 376"/>
                <a:gd name="T57" fmla="*/ 14 h 176"/>
                <a:gd name="T58" fmla="*/ 35 w 376"/>
                <a:gd name="T59" fmla="*/ 15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357" y="176"/>
                  </a:moveTo>
                  <a:lnTo>
                    <a:pt x="364" y="175"/>
                  </a:lnTo>
                  <a:lnTo>
                    <a:pt x="370" y="170"/>
                  </a:lnTo>
                  <a:lnTo>
                    <a:pt x="374" y="164"/>
                  </a:lnTo>
                  <a:lnTo>
                    <a:pt x="376" y="156"/>
                  </a:lnTo>
                  <a:lnTo>
                    <a:pt x="374" y="32"/>
                  </a:lnTo>
                  <a:lnTo>
                    <a:pt x="372" y="23"/>
                  </a:lnTo>
                  <a:lnTo>
                    <a:pt x="368" y="17"/>
                  </a:lnTo>
                  <a:lnTo>
                    <a:pt x="361" y="13"/>
                  </a:lnTo>
                  <a:lnTo>
                    <a:pt x="352" y="12"/>
                  </a:lnTo>
                  <a:lnTo>
                    <a:pt x="192" y="5"/>
                  </a:lnTo>
                  <a:lnTo>
                    <a:pt x="74" y="0"/>
                  </a:lnTo>
                  <a:lnTo>
                    <a:pt x="58" y="1"/>
                  </a:lnTo>
                  <a:lnTo>
                    <a:pt x="44" y="4"/>
                  </a:lnTo>
                  <a:lnTo>
                    <a:pt x="32" y="10"/>
                  </a:lnTo>
                  <a:lnTo>
                    <a:pt x="22" y="18"/>
                  </a:lnTo>
                  <a:lnTo>
                    <a:pt x="13" y="29"/>
                  </a:lnTo>
                  <a:lnTo>
                    <a:pt x="5" y="40"/>
                  </a:lnTo>
                  <a:lnTo>
                    <a:pt x="1" y="53"/>
                  </a:lnTo>
                  <a:lnTo>
                    <a:pt x="0" y="67"/>
                  </a:lnTo>
                  <a:lnTo>
                    <a:pt x="0" y="89"/>
                  </a:lnTo>
                  <a:lnTo>
                    <a:pt x="2" y="103"/>
                  </a:lnTo>
                  <a:lnTo>
                    <a:pt x="8" y="117"/>
                  </a:lnTo>
                  <a:lnTo>
                    <a:pt x="16" y="129"/>
                  </a:lnTo>
                  <a:lnTo>
                    <a:pt x="25" y="139"/>
                  </a:lnTo>
                  <a:lnTo>
                    <a:pt x="36" y="149"/>
                  </a:lnTo>
                  <a:lnTo>
                    <a:pt x="48" y="156"/>
                  </a:lnTo>
                  <a:lnTo>
                    <a:pt x="61" y="161"/>
                  </a:lnTo>
                  <a:lnTo>
                    <a:pt x="76" y="163"/>
                  </a:lnTo>
                  <a:lnTo>
                    <a:pt x="357" y="176"/>
                  </a:lnTo>
                  <a:close/>
                </a:path>
              </a:pathLst>
            </a:custGeom>
            <a:solidFill>
              <a:srgbClr val="B5B5B5"/>
            </a:solidFill>
            <a:ln w="9525">
              <a:noFill/>
              <a:round/>
              <a:headEnd/>
              <a:tailEnd/>
            </a:ln>
          </p:spPr>
          <p:txBody>
            <a:bodyPr/>
            <a:lstStyle/>
            <a:p>
              <a:pPr algn="ctr"/>
              <a:endParaRPr lang="en-US"/>
            </a:p>
          </p:txBody>
        </p:sp>
        <p:sp>
          <p:nvSpPr>
            <p:cNvPr id="36475" name="Freeform 97"/>
            <p:cNvSpPr>
              <a:spLocks/>
            </p:cNvSpPr>
            <p:nvPr/>
          </p:nvSpPr>
          <p:spPr bwMode="auto">
            <a:xfrm>
              <a:off x="3768" y="2417"/>
              <a:ext cx="38" cy="14"/>
            </a:xfrm>
            <a:custGeom>
              <a:avLst/>
              <a:gdLst>
                <a:gd name="T0" fmla="*/ 3 w 376"/>
                <a:gd name="T1" fmla="*/ 13 h 173"/>
                <a:gd name="T2" fmla="*/ 2 w 376"/>
                <a:gd name="T3" fmla="*/ 13 h 173"/>
                <a:gd name="T4" fmla="*/ 1 w 376"/>
                <a:gd name="T5" fmla="*/ 13 h 173"/>
                <a:gd name="T6" fmla="*/ 0 w 376"/>
                <a:gd name="T7" fmla="*/ 12 h 173"/>
                <a:gd name="T8" fmla="*/ 0 w 376"/>
                <a:gd name="T9" fmla="*/ 11 h 173"/>
                <a:gd name="T10" fmla="*/ 0 w 376"/>
                <a:gd name="T11" fmla="*/ 1 h 173"/>
                <a:gd name="T12" fmla="*/ 0 w 376"/>
                <a:gd name="T13" fmla="*/ 1 h 173"/>
                <a:gd name="T14" fmla="*/ 1 w 376"/>
                <a:gd name="T15" fmla="*/ 0 h 173"/>
                <a:gd name="T16" fmla="*/ 1 w 376"/>
                <a:gd name="T17" fmla="*/ 0 h 173"/>
                <a:gd name="T18" fmla="*/ 2 w 376"/>
                <a:gd name="T19" fmla="*/ 0 h 173"/>
                <a:gd name="T20" fmla="*/ 18 w 376"/>
                <a:gd name="T21" fmla="*/ 0 h 173"/>
                <a:gd name="T22" fmla="*/ 30 w 376"/>
                <a:gd name="T23" fmla="*/ 1 h 173"/>
                <a:gd name="T24" fmla="*/ 32 w 376"/>
                <a:gd name="T25" fmla="*/ 1 h 173"/>
                <a:gd name="T26" fmla="*/ 33 w 376"/>
                <a:gd name="T27" fmla="*/ 1 h 173"/>
                <a:gd name="T28" fmla="*/ 35 w 376"/>
                <a:gd name="T29" fmla="*/ 2 h 173"/>
                <a:gd name="T30" fmla="*/ 36 w 376"/>
                <a:gd name="T31" fmla="*/ 3 h 173"/>
                <a:gd name="T32" fmla="*/ 37 w 376"/>
                <a:gd name="T33" fmla="*/ 3 h 173"/>
                <a:gd name="T34" fmla="*/ 37 w 376"/>
                <a:gd name="T35" fmla="*/ 5 h 173"/>
                <a:gd name="T36" fmla="*/ 38 w 376"/>
                <a:gd name="T37" fmla="*/ 6 h 173"/>
                <a:gd name="T38" fmla="*/ 38 w 376"/>
                <a:gd name="T39" fmla="*/ 7 h 173"/>
                <a:gd name="T40" fmla="*/ 38 w 376"/>
                <a:gd name="T41" fmla="*/ 8 h 173"/>
                <a:gd name="T42" fmla="*/ 38 w 376"/>
                <a:gd name="T43" fmla="*/ 10 h 173"/>
                <a:gd name="T44" fmla="*/ 38 w 376"/>
                <a:gd name="T45" fmla="*/ 11 h 173"/>
                <a:gd name="T46" fmla="*/ 37 w 376"/>
                <a:gd name="T47" fmla="*/ 12 h 173"/>
                <a:gd name="T48" fmla="*/ 36 w 376"/>
                <a:gd name="T49" fmla="*/ 12 h 173"/>
                <a:gd name="T50" fmla="*/ 35 w 376"/>
                <a:gd name="T51" fmla="*/ 13 h 173"/>
                <a:gd name="T52" fmla="*/ 34 w 376"/>
                <a:gd name="T53" fmla="*/ 14 h 173"/>
                <a:gd name="T54" fmla="*/ 32 w 376"/>
                <a:gd name="T55" fmla="*/ 14 h 173"/>
                <a:gd name="T56" fmla="*/ 31 w 376"/>
                <a:gd name="T57" fmla="*/ 14 h 173"/>
                <a:gd name="T58" fmla="*/ 3 w 376"/>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3"/>
                <a:gd name="T92" fmla="*/ 376 w 376"/>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3">
                  <a:moveTo>
                    <a:pt x="25" y="160"/>
                  </a:moveTo>
                  <a:lnTo>
                    <a:pt x="17" y="159"/>
                  </a:lnTo>
                  <a:lnTo>
                    <a:pt x="9" y="156"/>
                  </a:lnTo>
                  <a:lnTo>
                    <a:pt x="4" y="150"/>
                  </a:lnTo>
                  <a:lnTo>
                    <a:pt x="2" y="141"/>
                  </a:lnTo>
                  <a:lnTo>
                    <a:pt x="0" y="16"/>
                  </a:lnTo>
                  <a:lnTo>
                    <a:pt x="2" y="9"/>
                  </a:lnTo>
                  <a:lnTo>
                    <a:pt x="6" y="3"/>
                  </a:lnTo>
                  <a:lnTo>
                    <a:pt x="14" y="0"/>
                  </a:lnTo>
                  <a:lnTo>
                    <a:pt x="22" y="0"/>
                  </a:lnTo>
                  <a:lnTo>
                    <a:pt x="182" y="4"/>
                  </a:lnTo>
                  <a:lnTo>
                    <a:pt x="301" y="9"/>
                  </a:lnTo>
                  <a:lnTo>
                    <a:pt x="316" y="11"/>
                  </a:lnTo>
                  <a:lnTo>
                    <a:pt x="331" y="16"/>
                  </a:lnTo>
                  <a:lnTo>
                    <a:pt x="343" y="24"/>
                  </a:lnTo>
                  <a:lnTo>
                    <a:pt x="354" y="33"/>
                  </a:lnTo>
                  <a:lnTo>
                    <a:pt x="363" y="43"/>
                  </a:lnTo>
                  <a:lnTo>
                    <a:pt x="370" y="56"/>
                  </a:lnTo>
                  <a:lnTo>
                    <a:pt x="375" y="69"/>
                  </a:lnTo>
                  <a:lnTo>
                    <a:pt x="376" y="84"/>
                  </a:lnTo>
                  <a:lnTo>
                    <a:pt x="376" y="105"/>
                  </a:lnTo>
                  <a:lnTo>
                    <a:pt x="375" y="119"/>
                  </a:lnTo>
                  <a:lnTo>
                    <a:pt x="372" y="132"/>
                  </a:lnTo>
                  <a:lnTo>
                    <a:pt x="366" y="144"/>
                  </a:lnTo>
                  <a:lnTo>
                    <a:pt x="357" y="154"/>
                  </a:lnTo>
                  <a:lnTo>
                    <a:pt x="346" y="162"/>
                  </a:lnTo>
                  <a:lnTo>
                    <a:pt x="334" y="169"/>
                  </a:lnTo>
                  <a:lnTo>
                    <a:pt x="320" y="172"/>
                  </a:lnTo>
                  <a:lnTo>
                    <a:pt x="306" y="173"/>
                  </a:lnTo>
                  <a:lnTo>
                    <a:pt x="25" y="160"/>
                  </a:lnTo>
                  <a:close/>
                </a:path>
              </a:pathLst>
            </a:custGeom>
            <a:solidFill>
              <a:srgbClr val="B5B5B5"/>
            </a:solidFill>
            <a:ln w="9525">
              <a:noFill/>
              <a:round/>
              <a:headEnd/>
              <a:tailEnd/>
            </a:ln>
          </p:spPr>
          <p:txBody>
            <a:bodyPr/>
            <a:lstStyle/>
            <a:p>
              <a:pPr algn="ctr"/>
              <a:endParaRPr lang="en-US"/>
            </a:p>
          </p:txBody>
        </p:sp>
        <p:sp>
          <p:nvSpPr>
            <p:cNvPr id="36476" name="Freeform 98"/>
            <p:cNvSpPr>
              <a:spLocks/>
            </p:cNvSpPr>
            <p:nvPr/>
          </p:nvSpPr>
          <p:spPr bwMode="auto">
            <a:xfrm>
              <a:off x="3725" y="2415"/>
              <a:ext cx="38" cy="15"/>
            </a:xfrm>
            <a:custGeom>
              <a:avLst/>
              <a:gdLst>
                <a:gd name="T0" fmla="*/ 2 w 377"/>
                <a:gd name="T1" fmla="*/ 0 h 177"/>
                <a:gd name="T2" fmla="*/ 36 w 377"/>
                <a:gd name="T3" fmla="*/ 1 h 177"/>
                <a:gd name="T4" fmla="*/ 36 w 377"/>
                <a:gd name="T5" fmla="*/ 1 h 177"/>
                <a:gd name="T6" fmla="*/ 37 w 377"/>
                <a:gd name="T7" fmla="*/ 2 h 177"/>
                <a:gd name="T8" fmla="*/ 38 w 377"/>
                <a:gd name="T9" fmla="*/ 2 h 177"/>
                <a:gd name="T10" fmla="*/ 38 w 377"/>
                <a:gd name="T11" fmla="*/ 3 h 177"/>
                <a:gd name="T12" fmla="*/ 38 w 377"/>
                <a:gd name="T13" fmla="*/ 13 h 177"/>
                <a:gd name="T14" fmla="*/ 38 w 377"/>
                <a:gd name="T15" fmla="*/ 14 h 177"/>
                <a:gd name="T16" fmla="*/ 37 w 377"/>
                <a:gd name="T17" fmla="*/ 15 h 177"/>
                <a:gd name="T18" fmla="*/ 37 w 377"/>
                <a:gd name="T19" fmla="*/ 15 h 177"/>
                <a:gd name="T20" fmla="*/ 36 w 377"/>
                <a:gd name="T21" fmla="*/ 15 h 177"/>
                <a:gd name="T22" fmla="*/ 3 w 377"/>
                <a:gd name="T23" fmla="*/ 14 h 177"/>
                <a:gd name="T24" fmla="*/ 2 w 377"/>
                <a:gd name="T25" fmla="*/ 14 h 177"/>
                <a:gd name="T26" fmla="*/ 1 w 377"/>
                <a:gd name="T27" fmla="*/ 13 h 177"/>
                <a:gd name="T28" fmla="*/ 1 w 377"/>
                <a:gd name="T29" fmla="*/ 13 h 177"/>
                <a:gd name="T30" fmla="*/ 0 w 377"/>
                <a:gd name="T31" fmla="*/ 12 h 177"/>
                <a:gd name="T32" fmla="*/ 0 w 377"/>
                <a:gd name="T33" fmla="*/ 2 h 177"/>
                <a:gd name="T34" fmla="*/ 0 w 377"/>
                <a:gd name="T35" fmla="*/ 1 h 177"/>
                <a:gd name="T36" fmla="*/ 1 w 377"/>
                <a:gd name="T37" fmla="*/ 0 h 177"/>
                <a:gd name="T38" fmla="*/ 1 w 377"/>
                <a:gd name="T39" fmla="*/ 0 h 177"/>
                <a:gd name="T40" fmla="*/ 2 w 3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7"/>
                <a:gd name="T64" fmla="*/ 0 h 177"/>
                <a:gd name="T65" fmla="*/ 377 w 37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7" h="177">
                  <a:moveTo>
                    <a:pt x="21" y="0"/>
                  </a:moveTo>
                  <a:lnTo>
                    <a:pt x="354" y="14"/>
                  </a:lnTo>
                  <a:lnTo>
                    <a:pt x="362" y="16"/>
                  </a:lnTo>
                  <a:lnTo>
                    <a:pt x="368" y="20"/>
                  </a:lnTo>
                  <a:lnTo>
                    <a:pt x="373" y="26"/>
                  </a:lnTo>
                  <a:lnTo>
                    <a:pt x="375" y="34"/>
                  </a:lnTo>
                  <a:lnTo>
                    <a:pt x="377" y="159"/>
                  </a:lnTo>
                  <a:lnTo>
                    <a:pt x="376" y="166"/>
                  </a:lnTo>
                  <a:lnTo>
                    <a:pt x="372" y="172"/>
                  </a:lnTo>
                  <a:lnTo>
                    <a:pt x="366" y="176"/>
                  </a:lnTo>
                  <a:lnTo>
                    <a:pt x="358" y="177"/>
                  </a:lnTo>
                  <a:lnTo>
                    <a:pt x="25" y="163"/>
                  </a:lnTo>
                  <a:lnTo>
                    <a:pt x="17" y="161"/>
                  </a:lnTo>
                  <a:lnTo>
                    <a:pt x="10" y="157"/>
                  </a:lnTo>
                  <a:lnTo>
                    <a:pt x="5" y="150"/>
                  </a:lnTo>
                  <a:lnTo>
                    <a:pt x="3" y="143"/>
                  </a:lnTo>
                  <a:lnTo>
                    <a:pt x="0" y="19"/>
                  </a:lnTo>
                  <a:lnTo>
                    <a:pt x="2" y="11"/>
                  </a:lnTo>
                  <a:lnTo>
                    <a:pt x="6" y="4"/>
                  </a:lnTo>
                  <a:lnTo>
                    <a:pt x="13" y="1"/>
                  </a:lnTo>
                  <a:lnTo>
                    <a:pt x="21" y="0"/>
                  </a:lnTo>
                  <a:close/>
                </a:path>
              </a:pathLst>
            </a:custGeom>
            <a:solidFill>
              <a:srgbClr val="B5B5B5"/>
            </a:solidFill>
            <a:ln w="9525">
              <a:noFill/>
              <a:round/>
              <a:headEnd/>
              <a:tailEnd/>
            </a:ln>
          </p:spPr>
          <p:txBody>
            <a:bodyPr/>
            <a:lstStyle/>
            <a:p>
              <a:pPr algn="ctr"/>
              <a:endParaRPr lang="en-US"/>
            </a:p>
          </p:txBody>
        </p:sp>
        <p:sp>
          <p:nvSpPr>
            <p:cNvPr id="36477" name="Freeform 99"/>
            <p:cNvSpPr>
              <a:spLocks/>
            </p:cNvSpPr>
            <p:nvPr/>
          </p:nvSpPr>
          <p:spPr bwMode="auto">
            <a:xfrm>
              <a:off x="3684" y="2413"/>
              <a:ext cx="37" cy="14"/>
            </a:xfrm>
            <a:custGeom>
              <a:avLst/>
              <a:gdLst>
                <a:gd name="T0" fmla="*/ 35 w 376"/>
                <a:gd name="T1" fmla="*/ 14 h 176"/>
                <a:gd name="T2" fmla="*/ 36 w 376"/>
                <a:gd name="T3" fmla="*/ 14 h 176"/>
                <a:gd name="T4" fmla="*/ 36 w 376"/>
                <a:gd name="T5" fmla="*/ 14 h 176"/>
                <a:gd name="T6" fmla="*/ 37 w 376"/>
                <a:gd name="T7" fmla="*/ 13 h 176"/>
                <a:gd name="T8" fmla="*/ 37 w 376"/>
                <a:gd name="T9" fmla="*/ 12 h 176"/>
                <a:gd name="T10" fmla="*/ 37 w 376"/>
                <a:gd name="T11" fmla="*/ 3 h 176"/>
                <a:gd name="T12" fmla="*/ 36 w 376"/>
                <a:gd name="T13" fmla="*/ 2 h 176"/>
                <a:gd name="T14" fmla="*/ 36 w 376"/>
                <a:gd name="T15" fmla="*/ 1 h 176"/>
                <a:gd name="T16" fmla="*/ 35 w 376"/>
                <a:gd name="T17" fmla="*/ 1 h 176"/>
                <a:gd name="T18" fmla="*/ 35 w 376"/>
                <a:gd name="T19" fmla="*/ 1 h 176"/>
                <a:gd name="T20" fmla="*/ 19 w 376"/>
                <a:gd name="T21" fmla="*/ 0 h 176"/>
                <a:gd name="T22" fmla="*/ 7 w 376"/>
                <a:gd name="T23" fmla="*/ 0 h 176"/>
                <a:gd name="T24" fmla="*/ 5 w 376"/>
                <a:gd name="T25" fmla="*/ 0 h 176"/>
                <a:gd name="T26" fmla="*/ 4 w 376"/>
                <a:gd name="T27" fmla="*/ 0 h 176"/>
                <a:gd name="T28" fmla="*/ 3 w 376"/>
                <a:gd name="T29" fmla="*/ 1 h 176"/>
                <a:gd name="T30" fmla="*/ 2 w 376"/>
                <a:gd name="T31" fmla="*/ 1 h 176"/>
                <a:gd name="T32" fmla="*/ 1 w 376"/>
                <a:gd name="T33" fmla="*/ 2 h 176"/>
                <a:gd name="T34" fmla="*/ 0 w 376"/>
                <a:gd name="T35" fmla="*/ 3 h 176"/>
                <a:gd name="T36" fmla="*/ 0 w 376"/>
                <a:gd name="T37" fmla="*/ 4 h 176"/>
                <a:gd name="T38" fmla="*/ 0 w 376"/>
                <a:gd name="T39" fmla="*/ 5 h 176"/>
                <a:gd name="T40" fmla="*/ 0 w 376"/>
                <a:gd name="T41" fmla="*/ 7 h 176"/>
                <a:gd name="T42" fmla="*/ 0 w 376"/>
                <a:gd name="T43" fmla="*/ 8 h 176"/>
                <a:gd name="T44" fmla="*/ 1 w 376"/>
                <a:gd name="T45" fmla="*/ 9 h 176"/>
                <a:gd name="T46" fmla="*/ 1 w 376"/>
                <a:gd name="T47" fmla="*/ 10 h 176"/>
                <a:gd name="T48" fmla="*/ 2 w 376"/>
                <a:gd name="T49" fmla="*/ 11 h 176"/>
                <a:gd name="T50" fmla="*/ 3 w 376"/>
                <a:gd name="T51" fmla="*/ 12 h 176"/>
                <a:gd name="T52" fmla="*/ 4 w 376"/>
                <a:gd name="T53" fmla="*/ 12 h 176"/>
                <a:gd name="T54" fmla="*/ 6 w 376"/>
                <a:gd name="T55" fmla="*/ 13 h 176"/>
                <a:gd name="T56" fmla="*/ 7 w 376"/>
                <a:gd name="T57" fmla="*/ 13 h 176"/>
                <a:gd name="T58" fmla="*/ 35 w 376"/>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353" y="176"/>
                  </a:moveTo>
                  <a:lnTo>
                    <a:pt x="363" y="175"/>
                  </a:lnTo>
                  <a:lnTo>
                    <a:pt x="370" y="171"/>
                  </a:lnTo>
                  <a:lnTo>
                    <a:pt x="374" y="165"/>
                  </a:lnTo>
                  <a:lnTo>
                    <a:pt x="376" y="156"/>
                  </a:lnTo>
                  <a:lnTo>
                    <a:pt x="373" y="33"/>
                  </a:lnTo>
                  <a:lnTo>
                    <a:pt x="370" y="25"/>
                  </a:lnTo>
                  <a:lnTo>
                    <a:pt x="366" y="18"/>
                  </a:lnTo>
                  <a:lnTo>
                    <a:pt x="359" y="14"/>
                  </a:lnTo>
                  <a:lnTo>
                    <a:pt x="351" y="12"/>
                  </a:lnTo>
                  <a:lnTo>
                    <a:pt x="189" y="5"/>
                  </a:lnTo>
                  <a:lnTo>
                    <a:pt x="70" y="0"/>
                  </a:lnTo>
                  <a:lnTo>
                    <a:pt x="55" y="1"/>
                  </a:lnTo>
                  <a:lnTo>
                    <a:pt x="41" y="4"/>
                  </a:lnTo>
                  <a:lnTo>
                    <a:pt x="28" y="10"/>
                  </a:lnTo>
                  <a:lnTo>
                    <a:pt x="18" y="18"/>
                  </a:lnTo>
                  <a:lnTo>
                    <a:pt x="10" y="28"/>
                  </a:lnTo>
                  <a:lnTo>
                    <a:pt x="4" y="40"/>
                  </a:lnTo>
                  <a:lnTo>
                    <a:pt x="0" y="53"/>
                  </a:lnTo>
                  <a:lnTo>
                    <a:pt x="0" y="67"/>
                  </a:lnTo>
                  <a:lnTo>
                    <a:pt x="0" y="89"/>
                  </a:lnTo>
                  <a:lnTo>
                    <a:pt x="1" y="104"/>
                  </a:lnTo>
                  <a:lnTo>
                    <a:pt x="6" y="117"/>
                  </a:lnTo>
                  <a:lnTo>
                    <a:pt x="13" y="129"/>
                  </a:lnTo>
                  <a:lnTo>
                    <a:pt x="22" y="141"/>
                  </a:lnTo>
                  <a:lnTo>
                    <a:pt x="33" y="150"/>
                  </a:lnTo>
                  <a:lnTo>
                    <a:pt x="45" y="156"/>
                  </a:lnTo>
                  <a:lnTo>
                    <a:pt x="60" y="162"/>
                  </a:lnTo>
                  <a:lnTo>
                    <a:pt x="75" y="164"/>
                  </a:lnTo>
                  <a:lnTo>
                    <a:pt x="353" y="176"/>
                  </a:lnTo>
                  <a:close/>
                </a:path>
              </a:pathLst>
            </a:custGeom>
            <a:solidFill>
              <a:srgbClr val="E8E8E8"/>
            </a:solidFill>
            <a:ln w="9525">
              <a:noFill/>
              <a:round/>
              <a:headEnd/>
              <a:tailEnd/>
            </a:ln>
          </p:spPr>
          <p:txBody>
            <a:bodyPr/>
            <a:lstStyle/>
            <a:p>
              <a:pPr algn="ctr"/>
              <a:endParaRPr lang="en-US"/>
            </a:p>
          </p:txBody>
        </p:sp>
        <p:sp>
          <p:nvSpPr>
            <p:cNvPr id="36478" name="Freeform 100"/>
            <p:cNvSpPr>
              <a:spLocks/>
            </p:cNvSpPr>
            <p:nvPr/>
          </p:nvSpPr>
          <p:spPr bwMode="auto">
            <a:xfrm>
              <a:off x="3770" y="2416"/>
              <a:ext cx="38" cy="14"/>
            </a:xfrm>
            <a:custGeom>
              <a:avLst/>
              <a:gdLst>
                <a:gd name="T0" fmla="*/ 2 w 377"/>
                <a:gd name="T1" fmla="*/ 13 h 173"/>
                <a:gd name="T2" fmla="*/ 2 w 377"/>
                <a:gd name="T3" fmla="*/ 13 h 173"/>
                <a:gd name="T4" fmla="*/ 1 w 377"/>
                <a:gd name="T5" fmla="*/ 13 h 173"/>
                <a:gd name="T6" fmla="*/ 1 w 377"/>
                <a:gd name="T7" fmla="*/ 12 h 173"/>
                <a:gd name="T8" fmla="*/ 0 w 377"/>
                <a:gd name="T9" fmla="*/ 11 h 173"/>
                <a:gd name="T10" fmla="*/ 0 w 377"/>
                <a:gd name="T11" fmla="*/ 1 h 173"/>
                <a:gd name="T12" fmla="*/ 0 w 377"/>
                <a:gd name="T13" fmla="*/ 1 h 173"/>
                <a:gd name="T14" fmla="*/ 1 w 377"/>
                <a:gd name="T15" fmla="*/ 0 h 173"/>
                <a:gd name="T16" fmla="*/ 1 w 377"/>
                <a:gd name="T17" fmla="*/ 0 h 173"/>
                <a:gd name="T18" fmla="*/ 2 w 377"/>
                <a:gd name="T19" fmla="*/ 0 h 173"/>
                <a:gd name="T20" fmla="*/ 18 w 377"/>
                <a:gd name="T21" fmla="*/ 0 h 173"/>
                <a:gd name="T22" fmla="*/ 30 w 377"/>
                <a:gd name="T23" fmla="*/ 1 h 173"/>
                <a:gd name="T24" fmla="*/ 32 w 377"/>
                <a:gd name="T25" fmla="*/ 1 h 173"/>
                <a:gd name="T26" fmla="*/ 33 w 377"/>
                <a:gd name="T27" fmla="*/ 1 h 173"/>
                <a:gd name="T28" fmla="*/ 34 w 377"/>
                <a:gd name="T29" fmla="*/ 2 h 173"/>
                <a:gd name="T30" fmla="*/ 35 w 377"/>
                <a:gd name="T31" fmla="*/ 3 h 173"/>
                <a:gd name="T32" fmla="*/ 36 w 377"/>
                <a:gd name="T33" fmla="*/ 4 h 173"/>
                <a:gd name="T34" fmla="*/ 37 w 377"/>
                <a:gd name="T35" fmla="*/ 5 h 173"/>
                <a:gd name="T36" fmla="*/ 38 w 377"/>
                <a:gd name="T37" fmla="*/ 6 h 173"/>
                <a:gd name="T38" fmla="*/ 38 w 377"/>
                <a:gd name="T39" fmla="*/ 7 h 173"/>
                <a:gd name="T40" fmla="*/ 38 w 377"/>
                <a:gd name="T41" fmla="*/ 9 h 173"/>
                <a:gd name="T42" fmla="*/ 38 w 377"/>
                <a:gd name="T43" fmla="*/ 10 h 173"/>
                <a:gd name="T44" fmla="*/ 37 w 377"/>
                <a:gd name="T45" fmla="*/ 11 h 173"/>
                <a:gd name="T46" fmla="*/ 37 w 377"/>
                <a:gd name="T47" fmla="*/ 12 h 173"/>
                <a:gd name="T48" fmla="*/ 36 w 377"/>
                <a:gd name="T49" fmla="*/ 12 h 173"/>
                <a:gd name="T50" fmla="*/ 35 w 377"/>
                <a:gd name="T51" fmla="*/ 13 h 173"/>
                <a:gd name="T52" fmla="*/ 34 w 377"/>
                <a:gd name="T53" fmla="*/ 14 h 173"/>
                <a:gd name="T54" fmla="*/ 32 w 377"/>
                <a:gd name="T55" fmla="*/ 14 h 173"/>
                <a:gd name="T56" fmla="*/ 31 w 377"/>
                <a:gd name="T57" fmla="*/ 14 h 173"/>
                <a:gd name="T58" fmla="*/ 2 w 377"/>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3"/>
                <a:gd name="T92" fmla="*/ 377 w 377"/>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3">
                  <a:moveTo>
                    <a:pt x="24" y="161"/>
                  </a:moveTo>
                  <a:lnTo>
                    <a:pt x="16" y="160"/>
                  </a:lnTo>
                  <a:lnTo>
                    <a:pt x="9" y="157"/>
                  </a:lnTo>
                  <a:lnTo>
                    <a:pt x="5" y="150"/>
                  </a:lnTo>
                  <a:lnTo>
                    <a:pt x="3" y="141"/>
                  </a:lnTo>
                  <a:lnTo>
                    <a:pt x="0" y="18"/>
                  </a:lnTo>
                  <a:lnTo>
                    <a:pt x="1" y="11"/>
                  </a:lnTo>
                  <a:lnTo>
                    <a:pt x="6" y="4"/>
                  </a:lnTo>
                  <a:lnTo>
                    <a:pt x="12" y="0"/>
                  </a:lnTo>
                  <a:lnTo>
                    <a:pt x="20" y="0"/>
                  </a:lnTo>
                  <a:lnTo>
                    <a:pt x="183" y="5"/>
                  </a:lnTo>
                  <a:lnTo>
                    <a:pt x="302" y="10"/>
                  </a:lnTo>
                  <a:lnTo>
                    <a:pt x="316" y="12"/>
                  </a:lnTo>
                  <a:lnTo>
                    <a:pt x="329" y="17"/>
                  </a:lnTo>
                  <a:lnTo>
                    <a:pt x="341" y="24"/>
                  </a:lnTo>
                  <a:lnTo>
                    <a:pt x="352" y="33"/>
                  </a:lnTo>
                  <a:lnTo>
                    <a:pt x="361" y="44"/>
                  </a:lnTo>
                  <a:lnTo>
                    <a:pt x="370" y="56"/>
                  </a:lnTo>
                  <a:lnTo>
                    <a:pt x="375" y="70"/>
                  </a:lnTo>
                  <a:lnTo>
                    <a:pt x="377" y="84"/>
                  </a:lnTo>
                  <a:lnTo>
                    <a:pt x="377" y="107"/>
                  </a:lnTo>
                  <a:lnTo>
                    <a:pt x="376" y="120"/>
                  </a:lnTo>
                  <a:lnTo>
                    <a:pt x="372" y="133"/>
                  </a:lnTo>
                  <a:lnTo>
                    <a:pt x="365" y="144"/>
                  </a:lnTo>
                  <a:lnTo>
                    <a:pt x="355" y="154"/>
                  </a:lnTo>
                  <a:lnTo>
                    <a:pt x="345" y="163"/>
                  </a:lnTo>
                  <a:lnTo>
                    <a:pt x="333" y="169"/>
                  </a:lnTo>
                  <a:lnTo>
                    <a:pt x="319" y="173"/>
                  </a:lnTo>
                  <a:lnTo>
                    <a:pt x="304" y="173"/>
                  </a:lnTo>
                  <a:lnTo>
                    <a:pt x="24" y="161"/>
                  </a:lnTo>
                  <a:close/>
                </a:path>
              </a:pathLst>
            </a:custGeom>
            <a:solidFill>
              <a:srgbClr val="E8E8E8"/>
            </a:solidFill>
            <a:ln w="9525">
              <a:noFill/>
              <a:round/>
              <a:headEnd/>
              <a:tailEnd/>
            </a:ln>
          </p:spPr>
          <p:txBody>
            <a:bodyPr/>
            <a:lstStyle/>
            <a:p>
              <a:pPr algn="ctr"/>
              <a:endParaRPr lang="en-US"/>
            </a:p>
          </p:txBody>
        </p:sp>
        <p:sp>
          <p:nvSpPr>
            <p:cNvPr id="36479" name="Freeform 101"/>
            <p:cNvSpPr>
              <a:spLocks/>
            </p:cNvSpPr>
            <p:nvPr/>
          </p:nvSpPr>
          <p:spPr bwMode="auto">
            <a:xfrm>
              <a:off x="3727" y="2414"/>
              <a:ext cx="38" cy="15"/>
            </a:xfrm>
            <a:custGeom>
              <a:avLst/>
              <a:gdLst>
                <a:gd name="T0" fmla="*/ 2 w 376"/>
                <a:gd name="T1" fmla="*/ 0 h 177"/>
                <a:gd name="T2" fmla="*/ 36 w 376"/>
                <a:gd name="T3" fmla="*/ 1 h 177"/>
                <a:gd name="T4" fmla="*/ 37 w 376"/>
                <a:gd name="T5" fmla="*/ 1 h 177"/>
                <a:gd name="T6" fmla="*/ 37 w 376"/>
                <a:gd name="T7" fmla="*/ 2 h 177"/>
                <a:gd name="T8" fmla="*/ 38 w 376"/>
                <a:gd name="T9" fmla="*/ 2 h 177"/>
                <a:gd name="T10" fmla="*/ 38 w 376"/>
                <a:gd name="T11" fmla="*/ 3 h 177"/>
                <a:gd name="T12" fmla="*/ 38 w 376"/>
                <a:gd name="T13" fmla="*/ 13 h 177"/>
                <a:gd name="T14" fmla="*/ 38 w 376"/>
                <a:gd name="T15" fmla="*/ 14 h 177"/>
                <a:gd name="T16" fmla="*/ 37 w 376"/>
                <a:gd name="T17" fmla="*/ 14 h 177"/>
                <a:gd name="T18" fmla="*/ 37 w 376"/>
                <a:gd name="T19" fmla="*/ 15 h 177"/>
                <a:gd name="T20" fmla="*/ 36 w 376"/>
                <a:gd name="T21" fmla="*/ 15 h 177"/>
                <a:gd name="T22" fmla="*/ 2 w 376"/>
                <a:gd name="T23" fmla="*/ 14 h 177"/>
                <a:gd name="T24" fmla="*/ 2 w 376"/>
                <a:gd name="T25" fmla="*/ 14 h 177"/>
                <a:gd name="T26" fmla="*/ 1 w 376"/>
                <a:gd name="T27" fmla="*/ 13 h 177"/>
                <a:gd name="T28" fmla="*/ 1 w 376"/>
                <a:gd name="T29" fmla="*/ 13 h 177"/>
                <a:gd name="T30" fmla="*/ 0 w 376"/>
                <a:gd name="T31" fmla="*/ 12 h 177"/>
                <a:gd name="T32" fmla="*/ 0 w 376"/>
                <a:gd name="T33" fmla="*/ 2 h 177"/>
                <a:gd name="T34" fmla="*/ 0 w 376"/>
                <a:gd name="T35" fmla="*/ 1 h 177"/>
                <a:gd name="T36" fmla="*/ 1 w 376"/>
                <a:gd name="T37" fmla="*/ 0 h 177"/>
                <a:gd name="T38" fmla="*/ 1 w 376"/>
                <a:gd name="T39" fmla="*/ 0 h 177"/>
                <a:gd name="T40" fmla="*/ 2 w 376"/>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77"/>
                <a:gd name="T65" fmla="*/ 376 w 376"/>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77">
                  <a:moveTo>
                    <a:pt x="20" y="0"/>
                  </a:moveTo>
                  <a:lnTo>
                    <a:pt x="353" y="13"/>
                  </a:lnTo>
                  <a:lnTo>
                    <a:pt x="362" y="15"/>
                  </a:lnTo>
                  <a:lnTo>
                    <a:pt x="367" y="19"/>
                  </a:lnTo>
                  <a:lnTo>
                    <a:pt x="372" y="25"/>
                  </a:lnTo>
                  <a:lnTo>
                    <a:pt x="374" y="34"/>
                  </a:lnTo>
                  <a:lnTo>
                    <a:pt x="376" y="158"/>
                  </a:lnTo>
                  <a:lnTo>
                    <a:pt x="375" y="165"/>
                  </a:lnTo>
                  <a:lnTo>
                    <a:pt x="371" y="171"/>
                  </a:lnTo>
                  <a:lnTo>
                    <a:pt x="365" y="176"/>
                  </a:lnTo>
                  <a:lnTo>
                    <a:pt x="357" y="177"/>
                  </a:lnTo>
                  <a:lnTo>
                    <a:pt x="24" y="162"/>
                  </a:lnTo>
                  <a:lnTo>
                    <a:pt x="16" y="160"/>
                  </a:lnTo>
                  <a:lnTo>
                    <a:pt x="9" y="156"/>
                  </a:lnTo>
                  <a:lnTo>
                    <a:pt x="5" y="150"/>
                  </a:lnTo>
                  <a:lnTo>
                    <a:pt x="3" y="142"/>
                  </a:lnTo>
                  <a:lnTo>
                    <a:pt x="0" y="18"/>
                  </a:lnTo>
                  <a:lnTo>
                    <a:pt x="2" y="10"/>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480" name="Freeform 102"/>
            <p:cNvSpPr>
              <a:spLocks/>
            </p:cNvSpPr>
            <p:nvPr/>
          </p:nvSpPr>
          <p:spPr bwMode="auto">
            <a:xfrm>
              <a:off x="3678" y="2384"/>
              <a:ext cx="132" cy="23"/>
            </a:xfrm>
            <a:custGeom>
              <a:avLst/>
              <a:gdLst>
                <a:gd name="T0" fmla="*/ 11 w 1317"/>
                <a:gd name="T1" fmla="*/ 0 h 280"/>
                <a:gd name="T2" fmla="*/ 120 w 1317"/>
                <a:gd name="T3" fmla="*/ 4 h 280"/>
                <a:gd name="T4" fmla="*/ 123 w 1317"/>
                <a:gd name="T5" fmla="*/ 4 h 280"/>
                <a:gd name="T6" fmla="*/ 125 w 1317"/>
                <a:gd name="T7" fmla="*/ 5 h 280"/>
                <a:gd name="T8" fmla="*/ 127 w 1317"/>
                <a:gd name="T9" fmla="*/ 6 h 280"/>
                <a:gd name="T10" fmla="*/ 129 w 1317"/>
                <a:gd name="T11" fmla="*/ 7 h 280"/>
                <a:gd name="T12" fmla="*/ 130 w 1317"/>
                <a:gd name="T13" fmla="*/ 9 h 280"/>
                <a:gd name="T14" fmla="*/ 131 w 1317"/>
                <a:gd name="T15" fmla="*/ 11 h 280"/>
                <a:gd name="T16" fmla="*/ 132 w 1317"/>
                <a:gd name="T17" fmla="*/ 12 h 280"/>
                <a:gd name="T18" fmla="*/ 132 w 1317"/>
                <a:gd name="T19" fmla="*/ 14 h 280"/>
                <a:gd name="T20" fmla="*/ 132 w 1317"/>
                <a:gd name="T21" fmla="*/ 16 h 280"/>
                <a:gd name="T22" fmla="*/ 131 w 1317"/>
                <a:gd name="T23" fmla="*/ 17 h 280"/>
                <a:gd name="T24" fmla="*/ 130 w 1317"/>
                <a:gd name="T25" fmla="*/ 19 h 280"/>
                <a:gd name="T26" fmla="*/ 129 w 1317"/>
                <a:gd name="T27" fmla="*/ 20 h 280"/>
                <a:gd name="T28" fmla="*/ 128 w 1317"/>
                <a:gd name="T29" fmla="*/ 21 h 280"/>
                <a:gd name="T30" fmla="*/ 126 w 1317"/>
                <a:gd name="T31" fmla="*/ 22 h 280"/>
                <a:gd name="T32" fmla="*/ 123 w 1317"/>
                <a:gd name="T33" fmla="*/ 23 h 280"/>
                <a:gd name="T34" fmla="*/ 121 w 1317"/>
                <a:gd name="T35" fmla="*/ 23 h 280"/>
                <a:gd name="T36" fmla="*/ 12 w 1317"/>
                <a:gd name="T37" fmla="*/ 19 h 280"/>
                <a:gd name="T38" fmla="*/ 9 w 1317"/>
                <a:gd name="T39" fmla="*/ 18 h 280"/>
                <a:gd name="T40" fmla="*/ 7 w 1317"/>
                <a:gd name="T41" fmla="*/ 18 h 280"/>
                <a:gd name="T42" fmla="*/ 5 w 1317"/>
                <a:gd name="T43" fmla="*/ 17 h 280"/>
                <a:gd name="T44" fmla="*/ 3 w 1317"/>
                <a:gd name="T45" fmla="*/ 16 h 280"/>
                <a:gd name="T46" fmla="*/ 2 w 1317"/>
                <a:gd name="T47" fmla="*/ 14 h 280"/>
                <a:gd name="T48" fmla="*/ 1 w 1317"/>
                <a:gd name="T49" fmla="*/ 12 h 280"/>
                <a:gd name="T50" fmla="*/ 0 w 1317"/>
                <a:gd name="T51" fmla="*/ 11 h 280"/>
                <a:gd name="T52" fmla="*/ 0 w 1317"/>
                <a:gd name="T53" fmla="*/ 9 h 280"/>
                <a:gd name="T54" fmla="*/ 0 w 1317"/>
                <a:gd name="T55" fmla="*/ 7 h 280"/>
                <a:gd name="T56" fmla="*/ 1 w 1317"/>
                <a:gd name="T57" fmla="*/ 6 h 280"/>
                <a:gd name="T58" fmla="*/ 1 w 1317"/>
                <a:gd name="T59" fmla="*/ 4 h 280"/>
                <a:gd name="T60" fmla="*/ 3 w 1317"/>
                <a:gd name="T61" fmla="*/ 3 h 280"/>
                <a:gd name="T62" fmla="*/ 4 w 1317"/>
                <a:gd name="T63" fmla="*/ 1 h 280"/>
                <a:gd name="T64" fmla="*/ 6 w 1317"/>
                <a:gd name="T65" fmla="*/ 1 h 280"/>
                <a:gd name="T66" fmla="*/ 9 w 1317"/>
                <a:gd name="T67" fmla="*/ 0 h 280"/>
                <a:gd name="T68" fmla="*/ 11 w 1317"/>
                <a:gd name="T69" fmla="*/ 0 h 2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0"/>
                <a:gd name="T107" fmla="*/ 1317 w 1317"/>
                <a:gd name="T108" fmla="*/ 280 h 28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0">
                  <a:moveTo>
                    <a:pt x="114" y="0"/>
                  </a:moveTo>
                  <a:lnTo>
                    <a:pt x="1198" y="50"/>
                  </a:lnTo>
                  <a:lnTo>
                    <a:pt x="1226" y="54"/>
                  </a:lnTo>
                  <a:lnTo>
                    <a:pt x="1249" y="63"/>
                  </a:lnTo>
                  <a:lnTo>
                    <a:pt x="1269" y="76"/>
                  </a:lnTo>
                  <a:lnTo>
                    <a:pt x="1287" y="91"/>
                  </a:lnTo>
                  <a:lnTo>
                    <a:pt x="1300" y="109"/>
                  </a:lnTo>
                  <a:lnTo>
                    <a:pt x="1309" y="129"/>
                  </a:lnTo>
                  <a:lnTo>
                    <a:pt x="1315" y="149"/>
                  </a:lnTo>
                  <a:lnTo>
                    <a:pt x="1317" y="171"/>
                  </a:lnTo>
                  <a:lnTo>
                    <a:pt x="1316" y="192"/>
                  </a:lnTo>
                  <a:lnTo>
                    <a:pt x="1311" y="213"/>
                  </a:lnTo>
                  <a:lnTo>
                    <a:pt x="1302" y="231"/>
                  </a:lnTo>
                  <a:lnTo>
                    <a:pt x="1290" y="248"/>
                  </a:lnTo>
                  <a:lnTo>
                    <a:pt x="1273" y="261"/>
                  </a:lnTo>
                  <a:lnTo>
                    <a:pt x="1254" y="272"/>
                  </a:lnTo>
                  <a:lnTo>
                    <a:pt x="1231" y="278"/>
                  </a:lnTo>
                  <a:lnTo>
                    <a:pt x="1203" y="280"/>
                  </a:lnTo>
                  <a:lnTo>
                    <a:pt x="119" y="228"/>
                  </a:lnTo>
                  <a:lnTo>
                    <a:pt x="91" y="224"/>
                  </a:lnTo>
                  <a:lnTo>
                    <a:pt x="67" y="216"/>
                  </a:lnTo>
                  <a:lnTo>
                    <a:pt x="47" y="204"/>
                  </a:lnTo>
                  <a:lnTo>
                    <a:pt x="30" y="189"/>
                  </a:lnTo>
                  <a:lnTo>
                    <a:pt x="17" y="171"/>
                  </a:lnTo>
                  <a:lnTo>
                    <a:pt x="7" y="151"/>
                  </a:lnTo>
                  <a:lnTo>
                    <a:pt x="2" y="131"/>
                  </a:lnTo>
                  <a:lnTo>
                    <a:pt x="0" y="109"/>
                  </a:lnTo>
                  <a:lnTo>
                    <a:pt x="1" y="87"/>
                  </a:lnTo>
                  <a:lnTo>
                    <a:pt x="6" y="68"/>
                  </a:lnTo>
                  <a:lnTo>
                    <a:pt x="14" y="48"/>
                  </a:lnTo>
                  <a:lnTo>
                    <a:pt x="26" y="31"/>
                  </a:lnTo>
                  <a:lnTo>
                    <a:pt x="43" y="18"/>
                  </a:lnTo>
                  <a:lnTo>
                    <a:pt x="63" y="8"/>
                  </a:lnTo>
                  <a:lnTo>
                    <a:pt x="86" y="1"/>
                  </a:lnTo>
                  <a:lnTo>
                    <a:pt x="114" y="0"/>
                  </a:lnTo>
                  <a:close/>
                </a:path>
              </a:pathLst>
            </a:custGeom>
            <a:solidFill>
              <a:srgbClr val="E0E8E8"/>
            </a:solidFill>
            <a:ln w="9525">
              <a:noFill/>
              <a:round/>
              <a:headEnd/>
              <a:tailEnd/>
            </a:ln>
          </p:spPr>
          <p:txBody>
            <a:bodyPr/>
            <a:lstStyle/>
            <a:p>
              <a:pPr algn="ctr"/>
              <a:endParaRPr lang="en-US"/>
            </a:p>
          </p:txBody>
        </p:sp>
        <p:sp>
          <p:nvSpPr>
            <p:cNvPr id="36481" name="Freeform 103"/>
            <p:cNvSpPr>
              <a:spLocks/>
            </p:cNvSpPr>
            <p:nvPr/>
          </p:nvSpPr>
          <p:spPr bwMode="auto">
            <a:xfrm>
              <a:off x="3678" y="2383"/>
              <a:ext cx="132" cy="23"/>
            </a:xfrm>
            <a:custGeom>
              <a:avLst/>
              <a:gdLst>
                <a:gd name="T0" fmla="*/ 11 w 1319"/>
                <a:gd name="T1" fmla="*/ 0 h 276"/>
                <a:gd name="T2" fmla="*/ 120 w 1319"/>
                <a:gd name="T3" fmla="*/ 4 h 276"/>
                <a:gd name="T4" fmla="*/ 123 w 1319"/>
                <a:gd name="T5" fmla="*/ 4 h 276"/>
                <a:gd name="T6" fmla="*/ 125 w 1319"/>
                <a:gd name="T7" fmla="*/ 5 h 276"/>
                <a:gd name="T8" fmla="*/ 127 w 1319"/>
                <a:gd name="T9" fmla="*/ 6 h 276"/>
                <a:gd name="T10" fmla="*/ 129 w 1319"/>
                <a:gd name="T11" fmla="*/ 7 h 276"/>
                <a:gd name="T12" fmla="*/ 130 w 1319"/>
                <a:gd name="T13" fmla="*/ 9 h 276"/>
                <a:gd name="T14" fmla="*/ 131 w 1319"/>
                <a:gd name="T15" fmla="*/ 10 h 276"/>
                <a:gd name="T16" fmla="*/ 132 w 1319"/>
                <a:gd name="T17" fmla="*/ 12 h 276"/>
                <a:gd name="T18" fmla="*/ 132 w 1319"/>
                <a:gd name="T19" fmla="*/ 14 h 276"/>
                <a:gd name="T20" fmla="*/ 132 w 1319"/>
                <a:gd name="T21" fmla="*/ 16 h 276"/>
                <a:gd name="T22" fmla="*/ 131 w 1319"/>
                <a:gd name="T23" fmla="*/ 17 h 276"/>
                <a:gd name="T24" fmla="*/ 130 w 1319"/>
                <a:gd name="T25" fmla="*/ 19 h 276"/>
                <a:gd name="T26" fmla="*/ 129 w 1319"/>
                <a:gd name="T27" fmla="*/ 20 h 276"/>
                <a:gd name="T28" fmla="*/ 128 w 1319"/>
                <a:gd name="T29" fmla="*/ 22 h 276"/>
                <a:gd name="T30" fmla="*/ 126 w 1319"/>
                <a:gd name="T31" fmla="*/ 22 h 276"/>
                <a:gd name="T32" fmla="*/ 123 w 1319"/>
                <a:gd name="T33" fmla="*/ 23 h 276"/>
                <a:gd name="T34" fmla="*/ 120 w 1319"/>
                <a:gd name="T35" fmla="*/ 23 h 276"/>
                <a:gd name="T36" fmla="*/ 12 w 1319"/>
                <a:gd name="T37" fmla="*/ 19 h 276"/>
                <a:gd name="T38" fmla="*/ 9 w 1319"/>
                <a:gd name="T39" fmla="*/ 19 h 276"/>
                <a:gd name="T40" fmla="*/ 7 w 1319"/>
                <a:gd name="T41" fmla="*/ 18 h 276"/>
                <a:gd name="T42" fmla="*/ 5 w 1319"/>
                <a:gd name="T43" fmla="*/ 17 h 276"/>
                <a:gd name="T44" fmla="*/ 3 w 1319"/>
                <a:gd name="T45" fmla="*/ 15 h 276"/>
                <a:gd name="T46" fmla="*/ 2 w 1319"/>
                <a:gd name="T47" fmla="*/ 14 h 276"/>
                <a:gd name="T48" fmla="*/ 1 w 1319"/>
                <a:gd name="T49" fmla="*/ 12 h 276"/>
                <a:gd name="T50" fmla="*/ 0 w 1319"/>
                <a:gd name="T51" fmla="*/ 11 h 276"/>
                <a:gd name="T52" fmla="*/ 0 w 1319"/>
                <a:gd name="T53" fmla="*/ 9 h 276"/>
                <a:gd name="T54" fmla="*/ 0 w 1319"/>
                <a:gd name="T55" fmla="*/ 7 h 276"/>
                <a:gd name="T56" fmla="*/ 1 w 1319"/>
                <a:gd name="T57" fmla="*/ 6 h 276"/>
                <a:gd name="T58" fmla="*/ 2 w 1319"/>
                <a:gd name="T59" fmla="*/ 4 h 276"/>
                <a:gd name="T60" fmla="*/ 3 w 1319"/>
                <a:gd name="T61" fmla="*/ 3 h 276"/>
                <a:gd name="T62" fmla="*/ 4 w 1319"/>
                <a:gd name="T63" fmla="*/ 1 h 276"/>
                <a:gd name="T64" fmla="*/ 6 w 1319"/>
                <a:gd name="T65" fmla="*/ 1 h 276"/>
                <a:gd name="T66" fmla="*/ 9 w 1319"/>
                <a:gd name="T67" fmla="*/ 0 h 276"/>
                <a:gd name="T68" fmla="*/ 11 w 1319"/>
                <a:gd name="T69" fmla="*/ 0 h 2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9"/>
                <a:gd name="T106" fmla="*/ 0 h 276"/>
                <a:gd name="T107" fmla="*/ 1319 w 1319"/>
                <a:gd name="T108" fmla="*/ 276 h 2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9" h="276">
                  <a:moveTo>
                    <a:pt x="114" y="0"/>
                  </a:moveTo>
                  <a:lnTo>
                    <a:pt x="1198" y="50"/>
                  </a:lnTo>
                  <a:lnTo>
                    <a:pt x="1226" y="54"/>
                  </a:lnTo>
                  <a:lnTo>
                    <a:pt x="1249" y="62"/>
                  </a:lnTo>
                  <a:lnTo>
                    <a:pt x="1270" y="74"/>
                  </a:lnTo>
                  <a:lnTo>
                    <a:pt x="1286" y="89"/>
                  </a:lnTo>
                  <a:lnTo>
                    <a:pt x="1301" y="107"/>
                  </a:lnTo>
                  <a:lnTo>
                    <a:pt x="1310" y="126"/>
                  </a:lnTo>
                  <a:lnTo>
                    <a:pt x="1316" y="146"/>
                  </a:lnTo>
                  <a:lnTo>
                    <a:pt x="1319" y="168"/>
                  </a:lnTo>
                  <a:lnTo>
                    <a:pt x="1317" y="189"/>
                  </a:lnTo>
                  <a:lnTo>
                    <a:pt x="1312" y="209"/>
                  </a:lnTo>
                  <a:lnTo>
                    <a:pt x="1304" y="229"/>
                  </a:lnTo>
                  <a:lnTo>
                    <a:pt x="1292" y="245"/>
                  </a:lnTo>
                  <a:lnTo>
                    <a:pt x="1275" y="259"/>
                  </a:lnTo>
                  <a:lnTo>
                    <a:pt x="1255" y="269"/>
                  </a:lnTo>
                  <a:lnTo>
                    <a:pt x="1232" y="275"/>
                  </a:lnTo>
                  <a:lnTo>
                    <a:pt x="1203" y="276"/>
                  </a:lnTo>
                  <a:lnTo>
                    <a:pt x="119" y="228"/>
                  </a:lnTo>
                  <a:lnTo>
                    <a:pt x="91" y="224"/>
                  </a:lnTo>
                  <a:lnTo>
                    <a:pt x="68" y="214"/>
                  </a:lnTo>
                  <a:lnTo>
                    <a:pt x="48" y="202"/>
                  </a:lnTo>
                  <a:lnTo>
                    <a:pt x="31" y="186"/>
                  </a:lnTo>
                  <a:lnTo>
                    <a:pt x="18" y="169"/>
                  </a:lnTo>
                  <a:lnTo>
                    <a:pt x="8" y="150"/>
                  </a:lnTo>
                  <a:lnTo>
                    <a:pt x="2" y="129"/>
                  </a:lnTo>
                  <a:lnTo>
                    <a:pt x="0" y="109"/>
                  </a:lnTo>
                  <a:lnTo>
                    <a:pt x="2" y="87"/>
                  </a:lnTo>
                  <a:lnTo>
                    <a:pt x="7" y="67"/>
                  </a:lnTo>
                  <a:lnTo>
                    <a:pt x="15" y="48"/>
                  </a:lnTo>
                  <a:lnTo>
                    <a:pt x="28" y="31"/>
                  </a:lnTo>
                  <a:lnTo>
                    <a:pt x="43" y="18"/>
                  </a:lnTo>
                  <a:lnTo>
                    <a:pt x="63" y="7"/>
                  </a:lnTo>
                  <a:lnTo>
                    <a:pt x="86" y="1"/>
                  </a:lnTo>
                  <a:lnTo>
                    <a:pt x="114" y="0"/>
                  </a:lnTo>
                  <a:close/>
                </a:path>
              </a:pathLst>
            </a:custGeom>
            <a:solidFill>
              <a:srgbClr val="2B3333"/>
            </a:solidFill>
            <a:ln w="9525">
              <a:noFill/>
              <a:round/>
              <a:headEnd/>
              <a:tailEnd/>
            </a:ln>
          </p:spPr>
          <p:txBody>
            <a:bodyPr/>
            <a:lstStyle/>
            <a:p>
              <a:pPr algn="ctr"/>
              <a:endParaRPr lang="en-US"/>
            </a:p>
          </p:txBody>
        </p:sp>
        <p:sp>
          <p:nvSpPr>
            <p:cNvPr id="36482" name="Freeform 104"/>
            <p:cNvSpPr>
              <a:spLocks/>
            </p:cNvSpPr>
            <p:nvPr/>
          </p:nvSpPr>
          <p:spPr bwMode="auto">
            <a:xfrm>
              <a:off x="3678" y="2384"/>
              <a:ext cx="131" cy="22"/>
            </a:xfrm>
            <a:custGeom>
              <a:avLst/>
              <a:gdLst>
                <a:gd name="T0" fmla="*/ 14 w 1308"/>
                <a:gd name="T1" fmla="*/ 0 h 267"/>
                <a:gd name="T2" fmla="*/ 20 w 1308"/>
                <a:gd name="T3" fmla="*/ 0 h 267"/>
                <a:gd name="T4" fmla="*/ 25 w 1308"/>
                <a:gd name="T5" fmla="*/ 1 h 267"/>
                <a:gd name="T6" fmla="*/ 29 w 1308"/>
                <a:gd name="T7" fmla="*/ 1 h 267"/>
                <a:gd name="T8" fmla="*/ 33 w 1308"/>
                <a:gd name="T9" fmla="*/ 1 h 267"/>
                <a:gd name="T10" fmla="*/ 37 w 1308"/>
                <a:gd name="T11" fmla="*/ 1 h 267"/>
                <a:gd name="T12" fmla="*/ 41 w 1308"/>
                <a:gd name="T13" fmla="*/ 1 h 267"/>
                <a:gd name="T14" fmla="*/ 45 w 1308"/>
                <a:gd name="T15" fmla="*/ 1 h 267"/>
                <a:gd name="T16" fmla="*/ 49 w 1308"/>
                <a:gd name="T17" fmla="*/ 1 h 267"/>
                <a:gd name="T18" fmla="*/ 55 w 1308"/>
                <a:gd name="T19" fmla="*/ 2 h 267"/>
                <a:gd name="T20" fmla="*/ 61 w 1308"/>
                <a:gd name="T21" fmla="*/ 2 h 267"/>
                <a:gd name="T22" fmla="*/ 68 w 1308"/>
                <a:gd name="T23" fmla="*/ 2 h 267"/>
                <a:gd name="T24" fmla="*/ 76 w 1308"/>
                <a:gd name="T25" fmla="*/ 2 h 267"/>
                <a:gd name="T26" fmla="*/ 86 w 1308"/>
                <a:gd name="T27" fmla="*/ 3 h 267"/>
                <a:gd name="T28" fmla="*/ 98 w 1308"/>
                <a:gd name="T29" fmla="*/ 3 h 267"/>
                <a:gd name="T30" fmla="*/ 112 w 1308"/>
                <a:gd name="T31" fmla="*/ 4 h 267"/>
                <a:gd name="T32" fmla="*/ 122 w 1308"/>
                <a:gd name="T33" fmla="*/ 4 h 267"/>
                <a:gd name="T34" fmla="*/ 126 w 1308"/>
                <a:gd name="T35" fmla="*/ 6 h 267"/>
                <a:gd name="T36" fmla="*/ 129 w 1308"/>
                <a:gd name="T37" fmla="*/ 9 h 267"/>
                <a:gd name="T38" fmla="*/ 131 w 1308"/>
                <a:gd name="T39" fmla="*/ 12 h 267"/>
                <a:gd name="T40" fmla="*/ 131 w 1308"/>
                <a:gd name="T41" fmla="*/ 15 h 267"/>
                <a:gd name="T42" fmla="*/ 130 w 1308"/>
                <a:gd name="T43" fmla="*/ 18 h 267"/>
                <a:gd name="T44" fmla="*/ 127 w 1308"/>
                <a:gd name="T45" fmla="*/ 21 h 267"/>
                <a:gd name="T46" fmla="*/ 122 w 1308"/>
                <a:gd name="T47" fmla="*/ 22 h 267"/>
                <a:gd name="T48" fmla="*/ 117 w 1308"/>
                <a:gd name="T49" fmla="*/ 22 h 267"/>
                <a:gd name="T50" fmla="*/ 111 w 1308"/>
                <a:gd name="T51" fmla="*/ 22 h 267"/>
                <a:gd name="T52" fmla="*/ 106 w 1308"/>
                <a:gd name="T53" fmla="*/ 22 h 267"/>
                <a:gd name="T54" fmla="*/ 101 w 1308"/>
                <a:gd name="T55" fmla="*/ 21 h 267"/>
                <a:gd name="T56" fmla="*/ 98 w 1308"/>
                <a:gd name="T57" fmla="*/ 21 h 267"/>
                <a:gd name="T58" fmla="*/ 94 w 1308"/>
                <a:gd name="T59" fmla="*/ 21 h 267"/>
                <a:gd name="T60" fmla="*/ 90 w 1308"/>
                <a:gd name="T61" fmla="*/ 21 h 267"/>
                <a:gd name="T62" fmla="*/ 86 w 1308"/>
                <a:gd name="T63" fmla="*/ 21 h 267"/>
                <a:gd name="T64" fmla="*/ 81 w 1308"/>
                <a:gd name="T65" fmla="*/ 21 h 267"/>
                <a:gd name="T66" fmla="*/ 76 w 1308"/>
                <a:gd name="T67" fmla="*/ 20 h 267"/>
                <a:gd name="T68" fmla="*/ 70 w 1308"/>
                <a:gd name="T69" fmla="*/ 20 h 267"/>
                <a:gd name="T70" fmla="*/ 63 w 1308"/>
                <a:gd name="T71" fmla="*/ 20 h 267"/>
                <a:gd name="T72" fmla="*/ 54 w 1308"/>
                <a:gd name="T73" fmla="*/ 20 h 267"/>
                <a:gd name="T74" fmla="*/ 44 w 1308"/>
                <a:gd name="T75" fmla="*/ 19 h 267"/>
                <a:gd name="T76" fmla="*/ 33 w 1308"/>
                <a:gd name="T77" fmla="*/ 19 h 267"/>
                <a:gd name="T78" fmla="*/ 19 w 1308"/>
                <a:gd name="T79" fmla="*/ 18 h 267"/>
                <a:gd name="T80" fmla="*/ 9 w 1308"/>
                <a:gd name="T81" fmla="*/ 18 h 267"/>
                <a:gd name="T82" fmla="*/ 5 w 1308"/>
                <a:gd name="T83" fmla="*/ 16 h 267"/>
                <a:gd name="T84" fmla="*/ 2 w 1308"/>
                <a:gd name="T85" fmla="*/ 13 h 267"/>
                <a:gd name="T86" fmla="*/ 0 w 1308"/>
                <a:gd name="T87" fmla="*/ 10 h 267"/>
                <a:gd name="T88" fmla="*/ 0 w 1308"/>
                <a:gd name="T89" fmla="*/ 7 h 267"/>
                <a:gd name="T90" fmla="*/ 1 w 1308"/>
                <a:gd name="T91" fmla="*/ 4 h 267"/>
                <a:gd name="T92" fmla="*/ 4 w 1308"/>
                <a:gd name="T93" fmla="*/ 1 h 267"/>
                <a:gd name="T94" fmla="*/ 8 w 1308"/>
                <a:gd name="T95" fmla="*/ 0 h 2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67"/>
                <a:gd name="T146" fmla="*/ 1308 w 1308"/>
                <a:gd name="T147" fmla="*/ 267 h 2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67">
                  <a:moveTo>
                    <a:pt x="110" y="0"/>
                  </a:moveTo>
                  <a:lnTo>
                    <a:pt x="142" y="1"/>
                  </a:lnTo>
                  <a:lnTo>
                    <a:pt x="172" y="3"/>
                  </a:lnTo>
                  <a:lnTo>
                    <a:pt x="200" y="5"/>
                  </a:lnTo>
                  <a:lnTo>
                    <a:pt x="226" y="6"/>
                  </a:lnTo>
                  <a:lnTo>
                    <a:pt x="249" y="7"/>
                  </a:lnTo>
                  <a:lnTo>
                    <a:pt x="271" y="8"/>
                  </a:lnTo>
                  <a:lnTo>
                    <a:pt x="293" y="9"/>
                  </a:lnTo>
                  <a:lnTo>
                    <a:pt x="313" y="9"/>
                  </a:lnTo>
                  <a:lnTo>
                    <a:pt x="332" y="10"/>
                  </a:lnTo>
                  <a:lnTo>
                    <a:pt x="351" y="11"/>
                  </a:lnTo>
                  <a:lnTo>
                    <a:pt x="370" y="12"/>
                  </a:lnTo>
                  <a:lnTo>
                    <a:pt x="388" y="13"/>
                  </a:lnTo>
                  <a:lnTo>
                    <a:pt x="407" y="14"/>
                  </a:lnTo>
                  <a:lnTo>
                    <a:pt x="428" y="14"/>
                  </a:lnTo>
                  <a:lnTo>
                    <a:pt x="448" y="15"/>
                  </a:lnTo>
                  <a:lnTo>
                    <a:pt x="470" y="16"/>
                  </a:lnTo>
                  <a:lnTo>
                    <a:pt x="494" y="17"/>
                  </a:lnTo>
                  <a:lnTo>
                    <a:pt x="518" y="19"/>
                  </a:lnTo>
                  <a:lnTo>
                    <a:pt x="546" y="20"/>
                  </a:lnTo>
                  <a:lnTo>
                    <a:pt x="574" y="21"/>
                  </a:lnTo>
                  <a:lnTo>
                    <a:pt x="606" y="22"/>
                  </a:lnTo>
                  <a:lnTo>
                    <a:pt x="640" y="24"/>
                  </a:lnTo>
                  <a:lnTo>
                    <a:pt x="678" y="26"/>
                  </a:lnTo>
                  <a:lnTo>
                    <a:pt x="718" y="28"/>
                  </a:lnTo>
                  <a:lnTo>
                    <a:pt x="762" y="30"/>
                  </a:lnTo>
                  <a:lnTo>
                    <a:pt x="810" y="32"/>
                  </a:lnTo>
                  <a:lnTo>
                    <a:pt x="861" y="35"/>
                  </a:lnTo>
                  <a:lnTo>
                    <a:pt x="918" y="38"/>
                  </a:lnTo>
                  <a:lnTo>
                    <a:pt x="979" y="40"/>
                  </a:lnTo>
                  <a:lnTo>
                    <a:pt x="1044" y="43"/>
                  </a:lnTo>
                  <a:lnTo>
                    <a:pt x="1115" y="47"/>
                  </a:lnTo>
                  <a:lnTo>
                    <a:pt x="1191" y="50"/>
                  </a:lnTo>
                  <a:lnTo>
                    <a:pt x="1220" y="54"/>
                  </a:lnTo>
                  <a:lnTo>
                    <a:pt x="1243" y="62"/>
                  </a:lnTo>
                  <a:lnTo>
                    <a:pt x="1262" y="75"/>
                  </a:lnTo>
                  <a:lnTo>
                    <a:pt x="1278" y="89"/>
                  </a:lnTo>
                  <a:lnTo>
                    <a:pt x="1291" y="107"/>
                  </a:lnTo>
                  <a:lnTo>
                    <a:pt x="1300" y="126"/>
                  </a:lnTo>
                  <a:lnTo>
                    <a:pt x="1305" y="145"/>
                  </a:lnTo>
                  <a:lnTo>
                    <a:pt x="1308" y="166"/>
                  </a:lnTo>
                  <a:lnTo>
                    <a:pt x="1307" y="187"/>
                  </a:lnTo>
                  <a:lnTo>
                    <a:pt x="1302" y="205"/>
                  </a:lnTo>
                  <a:lnTo>
                    <a:pt x="1294" y="224"/>
                  </a:lnTo>
                  <a:lnTo>
                    <a:pt x="1282" y="240"/>
                  </a:lnTo>
                  <a:lnTo>
                    <a:pt x="1265" y="252"/>
                  </a:lnTo>
                  <a:lnTo>
                    <a:pt x="1246" y="261"/>
                  </a:lnTo>
                  <a:lnTo>
                    <a:pt x="1223" y="266"/>
                  </a:lnTo>
                  <a:lnTo>
                    <a:pt x="1196" y="267"/>
                  </a:lnTo>
                  <a:lnTo>
                    <a:pt x="1164" y="266"/>
                  </a:lnTo>
                  <a:lnTo>
                    <a:pt x="1133" y="264"/>
                  </a:lnTo>
                  <a:lnTo>
                    <a:pt x="1106" y="263"/>
                  </a:lnTo>
                  <a:lnTo>
                    <a:pt x="1080" y="262"/>
                  </a:lnTo>
                  <a:lnTo>
                    <a:pt x="1056" y="261"/>
                  </a:lnTo>
                  <a:lnTo>
                    <a:pt x="1034" y="260"/>
                  </a:lnTo>
                  <a:lnTo>
                    <a:pt x="1013" y="259"/>
                  </a:lnTo>
                  <a:lnTo>
                    <a:pt x="993" y="258"/>
                  </a:lnTo>
                  <a:lnTo>
                    <a:pt x="974" y="257"/>
                  </a:lnTo>
                  <a:lnTo>
                    <a:pt x="954" y="256"/>
                  </a:lnTo>
                  <a:lnTo>
                    <a:pt x="935" y="255"/>
                  </a:lnTo>
                  <a:lnTo>
                    <a:pt x="917" y="254"/>
                  </a:lnTo>
                  <a:lnTo>
                    <a:pt x="897" y="253"/>
                  </a:lnTo>
                  <a:lnTo>
                    <a:pt x="877" y="253"/>
                  </a:lnTo>
                  <a:lnTo>
                    <a:pt x="857" y="252"/>
                  </a:lnTo>
                  <a:lnTo>
                    <a:pt x="835" y="251"/>
                  </a:lnTo>
                  <a:lnTo>
                    <a:pt x="812" y="250"/>
                  </a:lnTo>
                  <a:lnTo>
                    <a:pt x="788" y="248"/>
                  </a:lnTo>
                  <a:lnTo>
                    <a:pt x="760" y="247"/>
                  </a:lnTo>
                  <a:lnTo>
                    <a:pt x="731" y="246"/>
                  </a:lnTo>
                  <a:lnTo>
                    <a:pt x="699" y="245"/>
                  </a:lnTo>
                  <a:lnTo>
                    <a:pt x="665" y="243"/>
                  </a:lnTo>
                  <a:lnTo>
                    <a:pt x="627" y="242"/>
                  </a:lnTo>
                  <a:lnTo>
                    <a:pt x="586" y="240"/>
                  </a:lnTo>
                  <a:lnTo>
                    <a:pt x="543" y="237"/>
                  </a:lnTo>
                  <a:lnTo>
                    <a:pt x="495" y="235"/>
                  </a:lnTo>
                  <a:lnTo>
                    <a:pt x="442" y="233"/>
                  </a:lnTo>
                  <a:lnTo>
                    <a:pt x="386" y="230"/>
                  </a:lnTo>
                  <a:lnTo>
                    <a:pt x="325" y="228"/>
                  </a:lnTo>
                  <a:lnTo>
                    <a:pt x="259" y="225"/>
                  </a:lnTo>
                  <a:lnTo>
                    <a:pt x="188" y="222"/>
                  </a:lnTo>
                  <a:lnTo>
                    <a:pt x="112" y="219"/>
                  </a:lnTo>
                  <a:lnTo>
                    <a:pt x="86" y="216"/>
                  </a:lnTo>
                  <a:lnTo>
                    <a:pt x="65" y="207"/>
                  </a:lnTo>
                  <a:lnTo>
                    <a:pt x="46" y="195"/>
                  </a:lnTo>
                  <a:lnTo>
                    <a:pt x="29" y="180"/>
                  </a:lnTo>
                  <a:lnTo>
                    <a:pt x="17" y="163"/>
                  </a:lnTo>
                  <a:lnTo>
                    <a:pt x="7" y="143"/>
                  </a:lnTo>
                  <a:lnTo>
                    <a:pt x="2" y="124"/>
                  </a:lnTo>
                  <a:lnTo>
                    <a:pt x="0" y="102"/>
                  </a:lnTo>
                  <a:lnTo>
                    <a:pt x="1" y="82"/>
                  </a:lnTo>
                  <a:lnTo>
                    <a:pt x="6" y="64"/>
                  </a:lnTo>
                  <a:lnTo>
                    <a:pt x="14" y="46"/>
                  </a:lnTo>
                  <a:lnTo>
                    <a:pt x="26" y="30"/>
                  </a:lnTo>
                  <a:lnTo>
                    <a:pt x="43" y="18"/>
                  </a:lnTo>
                  <a:lnTo>
                    <a:pt x="61" y="8"/>
                  </a:lnTo>
                  <a:lnTo>
                    <a:pt x="84" y="2"/>
                  </a:lnTo>
                  <a:lnTo>
                    <a:pt x="110" y="0"/>
                  </a:lnTo>
                  <a:close/>
                </a:path>
              </a:pathLst>
            </a:custGeom>
            <a:solidFill>
              <a:srgbClr val="3D4545"/>
            </a:solidFill>
            <a:ln w="9525">
              <a:noFill/>
              <a:round/>
              <a:headEnd/>
              <a:tailEnd/>
            </a:ln>
          </p:spPr>
          <p:txBody>
            <a:bodyPr/>
            <a:lstStyle/>
            <a:p>
              <a:pPr algn="ctr"/>
              <a:endParaRPr lang="en-US"/>
            </a:p>
          </p:txBody>
        </p:sp>
        <p:sp>
          <p:nvSpPr>
            <p:cNvPr id="36483" name="Freeform 105"/>
            <p:cNvSpPr>
              <a:spLocks/>
            </p:cNvSpPr>
            <p:nvPr/>
          </p:nvSpPr>
          <p:spPr bwMode="auto">
            <a:xfrm>
              <a:off x="3679" y="2385"/>
              <a:ext cx="130" cy="21"/>
            </a:xfrm>
            <a:custGeom>
              <a:avLst/>
              <a:gdLst>
                <a:gd name="T0" fmla="*/ 14 w 1298"/>
                <a:gd name="T1" fmla="*/ 0 h 254"/>
                <a:gd name="T2" fmla="*/ 20 w 1298"/>
                <a:gd name="T3" fmla="*/ 0 h 254"/>
                <a:gd name="T4" fmla="*/ 24 w 1298"/>
                <a:gd name="T5" fmla="*/ 0 h 254"/>
                <a:gd name="T6" fmla="*/ 29 w 1298"/>
                <a:gd name="T7" fmla="*/ 1 h 254"/>
                <a:gd name="T8" fmla="*/ 33 w 1298"/>
                <a:gd name="T9" fmla="*/ 1 h 254"/>
                <a:gd name="T10" fmla="*/ 37 w 1298"/>
                <a:gd name="T11" fmla="*/ 1 h 254"/>
                <a:gd name="T12" fmla="*/ 40 w 1298"/>
                <a:gd name="T13" fmla="*/ 1 h 254"/>
                <a:gd name="T14" fmla="*/ 44 w 1298"/>
                <a:gd name="T15" fmla="*/ 1 h 254"/>
                <a:gd name="T16" fmla="*/ 49 w 1298"/>
                <a:gd name="T17" fmla="*/ 1 h 254"/>
                <a:gd name="T18" fmla="*/ 54 w 1298"/>
                <a:gd name="T19" fmla="*/ 1 h 254"/>
                <a:gd name="T20" fmla="*/ 60 w 1298"/>
                <a:gd name="T21" fmla="*/ 2 h 254"/>
                <a:gd name="T22" fmla="*/ 67 w 1298"/>
                <a:gd name="T23" fmla="*/ 2 h 254"/>
                <a:gd name="T24" fmla="*/ 76 w 1298"/>
                <a:gd name="T25" fmla="*/ 2 h 254"/>
                <a:gd name="T26" fmla="*/ 86 w 1298"/>
                <a:gd name="T27" fmla="*/ 3 h 254"/>
                <a:gd name="T28" fmla="*/ 98 w 1298"/>
                <a:gd name="T29" fmla="*/ 3 h 254"/>
                <a:gd name="T30" fmla="*/ 111 w 1298"/>
                <a:gd name="T31" fmla="*/ 4 h 254"/>
                <a:gd name="T32" fmla="*/ 122 w 1298"/>
                <a:gd name="T33" fmla="*/ 4 h 254"/>
                <a:gd name="T34" fmla="*/ 126 w 1298"/>
                <a:gd name="T35" fmla="*/ 6 h 254"/>
                <a:gd name="T36" fmla="*/ 128 w 1298"/>
                <a:gd name="T37" fmla="*/ 8 h 254"/>
                <a:gd name="T38" fmla="*/ 130 w 1298"/>
                <a:gd name="T39" fmla="*/ 11 h 254"/>
                <a:gd name="T40" fmla="*/ 130 w 1298"/>
                <a:gd name="T41" fmla="*/ 15 h 254"/>
                <a:gd name="T42" fmla="*/ 129 w 1298"/>
                <a:gd name="T43" fmla="*/ 18 h 254"/>
                <a:gd name="T44" fmla="*/ 126 w 1298"/>
                <a:gd name="T45" fmla="*/ 20 h 254"/>
                <a:gd name="T46" fmla="*/ 122 w 1298"/>
                <a:gd name="T47" fmla="*/ 21 h 254"/>
                <a:gd name="T48" fmla="*/ 116 w 1298"/>
                <a:gd name="T49" fmla="*/ 21 h 254"/>
                <a:gd name="T50" fmla="*/ 110 w 1298"/>
                <a:gd name="T51" fmla="*/ 21 h 254"/>
                <a:gd name="T52" fmla="*/ 105 w 1298"/>
                <a:gd name="T53" fmla="*/ 21 h 254"/>
                <a:gd name="T54" fmla="*/ 101 w 1298"/>
                <a:gd name="T55" fmla="*/ 20 h 254"/>
                <a:gd name="T56" fmla="*/ 97 w 1298"/>
                <a:gd name="T57" fmla="*/ 20 h 254"/>
                <a:gd name="T58" fmla="*/ 93 w 1298"/>
                <a:gd name="T59" fmla="*/ 20 h 254"/>
                <a:gd name="T60" fmla="*/ 89 w 1298"/>
                <a:gd name="T61" fmla="*/ 20 h 254"/>
                <a:gd name="T62" fmla="*/ 85 w 1298"/>
                <a:gd name="T63" fmla="*/ 20 h 254"/>
                <a:gd name="T64" fmla="*/ 81 w 1298"/>
                <a:gd name="T65" fmla="*/ 20 h 254"/>
                <a:gd name="T66" fmla="*/ 76 w 1298"/>
                <a:gd name="T67" fmla="*/ 19 h 254"/>
                <a:gd name="T68" fmla="*/ 70 w 1298"/>
                <a:gd name="T69" fmla="*/ 19 h 254"/>
                <a:gd name="T70" fmla="*/ 62 w 1298"/>
                <a:gd name="T71" fmla="*/ 19 h 254"/>
                <a:gd name="T72" fmla="*/ 54 w 1298"/>
                <a:gd name="T73" fmla="*/ 19 h 254"/>
                <a:gd name="T74" fmla="*/ 44 w 1298"/>
                <a:gd name="T75" fmla="*/ 18 h 254"/>
                <a:gd name="T76" fmla="*/ 32 w 1298"/>
                <a:gd name="T77" fmla="*/ 18 h 254"/>
                <a:gd name="T78" fmla="*/ 18 w 1298"/>
                <a:gd name="T79" fmla="*/ 17 h 254"/>
                <a:gd name="T80" fmla="*/ 8 w 1298"/>
                <a:gd name="T81" fmla="*/ 17 h 254"/>
                <a:gd name="T82" fmla="*/ 5 w 1298"/>
                <a:gd name="T83" fmla="*/ 15 h 254"/>
                <a:gd name="T84" fmla="*/ 2 w 1298"/>
                <a:gd name="T85" fmla="*/ 13 h 254"/>
                <a:gd name="T86" fmla="*/ 0 w 1298"/>
                <a:gd name="T87" fmla="*/ 10 h 254"/>
                <a:gd name="T88" fmla="*/ 0 w 1298"/>
                <a:gd name="T89" fmla="*/ 6 h 254"/>
                <a:gd name="T90" fmla="*/ 2 w 1298"/>
                <a:gd name="T91" fmla="*/ 3 h 254"/>
                <a:gd name="T92" fmla="*/ 4 w 1298"/>
                <a:gd name="T93" fmla="*/ 1 h 254"/>
                <a:gd name="T94" fmla="*/ 8 w 1298"/>
                <a:gd name="T95" fmla="*/ 0 h 2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54"/>
                <a:gd name="T146" fmla="*/ 1298 w 1298"/>
                <a:gd name="T147" fmla="*/ 254 h 2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54">
                  <a:moveTo>
                    <a:pt x="105" y="0"/>
                  </a:moveTo>
                  <a:lnTo>
                    <a:pt x="137" y="1"/>
                  </a:lnTo>
                  <a:lnTo>
                    <a:pt x="167" y="3"/>
                  </a:lnTo>
                  <a:lnTo>
                    <a:pt x="195" y="4"/>
                  </a:lnTo>
                  <a:lnTo>
                    <a:pt x="221" y="5"/>
                  </a:lnTo>
                  <a:lnTo>
                    <a:pt x="244" y="6"/>
                  </a:lnTo>
                  <a:lnTo>
                    <a:pt x="266" y="7"/>
                  </a:lnTo>
                  <a:lnTo>
                    <a:pt x="288" y="7"/>
                  </a:lnTo>
                  <a:lnTo>
                    <a:pt x="308" y="8"/>
                  </a:lnTo>
                  <a:lnTo>
                    <a:pt x="327" y="9"/>
                  </a:lnTo>
                  <a:lnTo>
                    <a:pt x="346" y="10"/>
                  </a:lnTo>
                  <a:lnTo>
                    <a:pt x="365" y="10"/>
                  </a:lnTo>
                  <a:lnTo>
                    <a:pt x="383" y="11"/>
                  </a:lnTo>
                  <a:lnTo>
                    <a:pt x="402" y="12"/>
                  </a:lnTo>
                  <a:lnTo>
                    <a:pt x="423" y="13"/>
                  </a:lnTo>
                  <a:lnTo>
                    <a:pt x="443" y="14"/>
                  </a:lnTo>
                  <a:lnTo>
                    <a:pt x="465" y="15"/>
                  </a:lnTo>
                  <a:lnTo>
                    <a:pt x="489" y="16"/>
                  </a:lnTo>
                  <a:lnTo>
                    <a:pt x="513" y="17"/>
                  </a:lnTo>
                  <a:lnTo>
                    <a:pt x="541" y="18"/>
                  </a:lnTo>
                  <a:lnTo>
                    <a:pt x="569" y="19"/>
                  </a:lnTo>
                  <a:lnTo>
                    <a:pt x="601" y="22"/>
                  </a:lnTo>
                  <a:lnTo>
                    <a:pt x="635" y="23"/>
                  </a:lnTo>
                  <a:lnTo>
                    <a:pt x="673" y="25"/>
                  </a:lnTo>
                  <a:lnTo>
                    <a:pt x="713" y="27"/>
                  </a:lnTo>
                  <a:lnTo>
                    <a:pt x="757" y="29"/>
                  </a:lnTo>
                  <a:lnTo>
                    <a:pt x="805" y="31"/>
                  </a:lnTo>
                  <a:lnTo>
                    <a:pt x="856" y="33"/>
                  </a:lnTo>
                  <a:lnTo>
                    <a:pt x="913" y="36"/>
                  </a:lnTo>
                  <a:lnTo>
                    <a:pt x="974" y="39"/>
                  </a:lnTo>
                  <a:lnTo>
                    <a:pt x="1039" y="42"/>
                  </a:lnTo>
                  <a:lnTo>
                    <a:pt x="1110" y="45"/>
                  </a:lnTo>
                  <a:lnTo>
                    <a:pt x="1186" y="49"/>
                  </a:lnTo>
                  <a:lnTo>
                    <a:pt x="1214" y="54"/>
                  </a:lnTo>
                  <a:lnTo>
                    <a:pt x="1237" y="61"/>
                  </a:lnTo>
                  <a:lnTo>
                    <a:pt x="1256" y="72"/>
                  </a:lnTo>
                  <a:lnTo>
                    <a:pt x="1271" y="87"/>
                  </a:lnTo>
                  <a:lnTo>
                    <a:pt x="1283" y="102"/>
                  </a:lnTo>
                  <a:lnTo>
                    <a:pt x="1291" y="120"/>
                  </a:lnTo>
                  <a:lnTo>
                    <a:pt x="1296" y="139"/>
                  </a:lnTo>
                  <a:lnTo>
                    <a:pt x="1298" y="158"/>
                  </a:lnTo>
                  <a:lnTo>
                    <a:pt x="1298" y="179"/>
                  </a:lnTo>
                  <a:lnTo>
                    <a:pt x="1293" y="198"/>
                  </a:lnTo>
                  <a:lnTo>
                    <a:pt x="1285" y="215"/>
                  </a:lnTo>
                  <a:lnTo>
                    <a:pt x="1272" y="230"/>
                  </a:lnTo>
                  <a:lnTo>
                    <a:pt x="1257" y="241"/>
                  </a:lnTo>
                  <a:lnTo>
                    <a:pt x="1238" y="249"/>
                  </a:lnTo>
                  <a:lnTo>
                    <a:pt x="1217" y="254"/>
                  </a:lnTo>
                  <a:lnTo>
                    <a:pt x="1191" y="254"/>
                  </a:lnTo>
                  <a:lnTo>
                    <a:pt x="1159" y="253"/>
                  </a:lnTo>
                  <a:lnTo>
                    <a:pt x="1128" y="251"/>
                  </a:lnTo>
                  <a:lnTo>
                    <a:pt x="1101" y="250"/>
                  </a:lnTo>
                  <a:lnTo>
                    <a:pt x="1075" y="249"/>
                  </a:lnTo>
                  <a:lnTo>
                    <a:pt x="1051" y="248"/>
                  </a:lnTo>
                  <a:lnTo>
                    <a:pt x="1029" y="247"/>
                  </a:lnTo>
                  <a:lnTo>
                    <a:pt x="1008" y="246"/>
                  </a:lnTo>
                  <a:lnTo>
                    <a:pt x="988" y="245"/>
                  </a:lnTo>
                  <a:lnTo>
                    <a:pt x="969" y="244"/>
                  </a:lnTo>
                  <a:lnTo>
                    <a:pt x="949" y="243"/>
                  </a:lnTo>
                  <a:lnTo>
                    <a:pt x="930" y="242"/>
                  </a:lnTo>
                  <a:lnTo>
                    <a:pt x="912" y="241"/>
                  </a:lnTo>
                  <a:lnTo>
                    <a:pt x="892" y="240"/>
                  </a:lnTo>
                  <a:lnTo>
                    <a:pt x="872" y="240"/>
                  </a:lnTo>
                  <a:lnTo>
                    <a:pt x="852" y="239"/>
                  </a:lnTo>
                  <a:lnTo>
                    <a:pt x="830" y="238"/>
                  </a:lnTo>
                  <a:lnTo>
                    <a:pt x="807" y="237"/>
                  </a:lnTo>
                  <a:lnTo>
                    <a:pt x="783" y="235"/>
                  </a:lnTo>
                  <a:lnTo>
                    <a:pt x="755" y="234"/>
                  </a:lnTo>
                  <a:lnTo>
                    <a:pt x="726" y="233"/>
                  </a:lnTo>
                  <a:lnTo>
                    <a:pt x="694" y="232"/>
                  </a:lnTo>
                  <a:lnTo>
                    <a:pt x="660" y="230"/>
                  </a:lnTo>
                  <a:lnTo>
                    <a:pt x="622" y="229"/>
                  </a:lnTo>
                  <a:lnTo>
                    <a:pt x="581" y="227"/>
                  </a:lnTo>
                  <a:lnTo>
                    <a:pt x="538" y="224"/>
                  </a:lnTo>
                  <a:lnTo>
                    <a:pt x="490" y="222"/>
                  </a:lnTo>
                  <a:lnTo>
                    <a:pt x="437" y="220"/>
                  </a:lnTo>
                  <a:lnTo>
                    <a:pt x="381" y="217"/>
                  </a:lnTo>
                  <a:lnTo>
                    <a:pt x="320" y="215"/>
                  </a:lnTo>
                  <a:lnTo>
                    <a:pt x="254" y="212"/>
                  </a:lnTo>
                  <a:lnTo>
                    <a:pt x="183" y="209"/>
                  </a:lnTo>
                  <a:lnTo>
                    <a:pt x="107" y="206"/>
                  </a:lnTo>
                  <a:lnTo>
                    <a:pt x="83" y="203"/>
                  </a:lnTo>
                  <a:lnTo>
                    <a:pt x="62" y="194"/>
                  </a:lnTo>
                  <a:lnTo>
                    <a:pt x="45" y="183"/>
                  </a:lnTo>
                  <a:lnTo>
                    <a:pt x="29" y="170"/>
                  </a:lnTo>
                  <a:lnTo>
                    <a:pt x="17" y="153"/>
                  </a:lnTo>
                  <a:lnTo>
                    <a:pt x="8" y="134"/>
                  </a:lnTo>
                  <a:lnTo>
                    <a:pt x="2" y="115"/>
                  </a:lnTo>
                  <a:lnTo>
                    <a:pt x="0" y="94"/>
                  </a:lnTo>
                  <a:lnTo>
                    <a:pt x="2" y="75"/>
                  </a:lnTo>
                  <a:lnTo>
                    <a:pt x="7" y="57"/>
                  </a:lnTo>
                  <a:lnTo>
                    <a:pt x="15" y="40"/>
                  </a:lnTo>
                  <a:lnTo>
                    <a:pt x="26" y="26"/>
                  </a:lnTo>
                  <a:lnTo>
                    <a:pt x="42" y="14"/>
                  </a:lnTo>
                  <a:lnTo>
                    <a:pt x="60" y="5"/>
                  </a:lnTo>
                  <a:lnTo>
                    <a:pt x="80" y="1"/>
                  </a:lnTo>
                  <a:lnTo>
                    <a:pt x="105" y="0"/>
                  </a:lnTo>
                  <a:close/>
                </a:path>
              </a:pathLst>
            </a:custGeom>
            <a:solidFill>
              <a:srgbClr val="4D5252"/>
            </a:solidFill>
            <a:ln w="9525">
              <a:noFill/>
              <a:round/>
              <a:headEnd/>
              <a:tailEnd/>
            </a:ln>
          </p:spPr>
          <p:txBody>
            <a:bodyPr/>
            <a:lstStyle/>
            <a:p>
              <a:pPr algn="ctr"/>
              <a:endParaRPr lang="en-US"/>
            </a:p>
          </p:txBody>
        </p:sp>
        <p:sp>
          <p:nvSpPr>
            <p:cNvPr id="36484" name="Freeform 106"/>
            <p:cNvSpPr>
              <a:spLocks/>
            </p:cNvSpPr>
            <p:nvPr/>
          </p:nvSpPr>
          <p:spPr bwMode="auto">
            <a:xfrm>
              <a:off x="3680" y="2386"/>
              <a:ext cx="128" cy="20"/>
            </a:xfrm>
            <a:custGeom>
              <a:avLst/>
              <a:gdLst>
                <a:gd name="T0" fmla="*/ 13 w 1286"/>
                <a:gd name="T1" fmla="*/ 0 h 244"/>
                <a:gd name="T2" fmla="*/ 19 w 1286"/>
                <a:gd name="T3" fmla="*/ 0 h 244"/>
                <a:gd name="T4" fmla="*/ 24 w 1286"/>
                <a:gd name="T5" fmla="*/ 0 h 244"/>
                <a:gd name="T6" fmla="*/ 28 w 1286"/>
                <a:gd name="T7" fmla="*/ 1 h 244"/>
                <a:gd name="T8" fmla="*/ 32 w 1286"/>
                <a:gd name="T9" fmla="*/ 1 h 244"/>
                <a:gd name="T10" fmla="*/ 36 w 1286"/>
                <a:gd name="T11" fmla="*/ 1 h 244"/>
                <a:gd name="T12" fmla="*/ 39 w 1286"/>
                <a:gd name="T13" fmla="*/ 1 h 244"/>
                <a:gd name="T14" fmla="*/ 43 w 1286"/>
                <a:gd name="T15" fmla="*/ 1 h 244"/>
                <a:gd name="T16" fmla="*/ 48 w 1286"/>
                <a:gd name="T17" fmla="*/ 1 h 244"/>
                <a:gd name="T18" fmla="*/ 53 w 1286"/>
                <a:gd name="T19" fmla="*/ 2 h 244"/>
                <a:gd name="T20" fmla="*/ 59 w 1286"/>
                <a:gd name="T21" fmla="*/ 2 h 244"/>
                <a:gd name="T22" fmla="*/ 66 w 1286"/>
                <a:gd name="T23" fmla="*/ 2 h 244"/>
                <a:gd name="T24" fmla="*/ 75 w 1286"/>
                <a:gd name="T25" fmla="*/ 2 h 244"/>
                <a:gd name="T26" fmla="*/ 85 w 1286"/>
                <a:gd name="T27" fmla="*/ 3 h 244"/>
                <a:gd name="T28" fmla="*/ 96 w 1286"/>
                <a:gd name="T29" fmla="*/ 3 h 244"/>
                <a:gd name="T30" fmla="*/ 110 w 1286"/>
                <a:gd name="T31" fmla="*/ 4 h 244"/>
                <a:gd name="T32" fmla="*/ 120 w 1286"/>
                <a:gd name="T33" fmla="*/ 4 h 244"/>
                <a:gd name="T34" fmla="*/ 124 w 1286"/>
                <a:gd name="T35" fmla="*/ 6 h 244"/>
                <a:gd name="T36" fmla="*/ 127 w 1286"/>
                <a:gd name="T37" fmla="*/ 8 h 244"/>
                <a:gd name="T38" fmla="*/ 128 w 1286"/>
                <a:gd name="T39" fmla="*/ 11 h 244"/>
                <a:gd name="T40" fmla="*/ 128 w 1286"/>
                <a:gd name="T41" fmla="*/ 14 h 244"/>
                <a:gd name="T42" fmla="*/ 127 w 1286"/>
                <a:gd name="T43" fmla="*/ 17 h 244"/>
                <a:gd name="T44" fmla="*/ 124 w 1286"/>
                <a:gd name="T45" fmla="*/ 19 h 244"/>
                <a:gd name="T46" fmla="*/ 120 w 1286"/>
                <a:gd name="T47" fmla="*/ 20 h 244"/>
                <a:gd name="T48" fmla="*/ 115 w 1286"/>
                <a:gd name="T49" fmla="*/ 20 h 244"/>
                <a:gd name="T50" fmla="*/ 109 w 1286"/>
                <a:gd name="T51" fmla="*/ 20 h 244"/>
                <a:gd name="T52" fmla="*/ 104 w 1286"/>
                <a:gd name="T53" fmla="*/ 20 h 244"/>
                <a:gd name="T54" fmla="*/ 100 w 1286"/>
                <a:gd name="T55" fmla="*/ 19 h 244"/>
                <a:gd name="T56" fmla="*/ 96 w 1286"/>
                <a:gd name="T57" fmla="*/ 19 h 244"/>
                <a:gd name="T58" fmla="*/ 92 w 1286"/>
                <a:gd name="T59" fmla="*/ 19 h 244"/>
                <a:gd name="T60" fmla="*/ 88 w 1286"/>
                <a:gd name="T61" fmla="*/ 19 h 244"/>
                <a:gd name="T62" fmla="*/ 84 w 1286"/>
                <a:gd name="T63" fmla="*/ 19 h 244"/>
                <a:gd name="T64" fmla="*/ 80 w 1286"/>
                <a:gd name="T65" fmla="*/ 19 h 244"/>
                <a:gd name="T66" fmla="*/ 74 w 1286"/>
                <a:gd name="T67" fmla="*/ 18 h 244"/>
                <a:gd name="T68" fmla="*/ 68 w 1286"/>
                <a:gd name="T69" fmla="*/ 18 h 244"/>
                <a:gd name="T70" fmla="*/ 61 w 1286"/>
                <a:gd name="T71" fmla="*/ 18 h 244"/>
                <a:gd name="T72" fmla="*/ 53 w 1286"/>
                <a:gd name="T73" fmla="*/ 18 h 244"/>
                <a:gd name="T74" fmla="*/ 43 w 1286"/>
                <a:gd name="T75" fmla="*/ 17 h 244"/>
                <a:gd name="T76" fmla="*/ 31 w 1286"/>
                <a:gd name="T77" fmla="*/ 17 h 244"/>
                <a:gd name="T78" fmla="*/ 18 w 1286"/>
                <a:gd name="T79" fmla="*/ 16 h 244"/>
                <a:gd name="T80" fmla="*/ 8 w 1286"/>
                <a:gd name="T81" fmla="*/ 16 h 244"/>
                <a:gd name="T82" fmla="*/ 4 w 1286"/>
                <a:gd name="T83" fmla="*/ 14 h 244"/>
                <a:gd name="T84" fmla="*/ 2 w 1286"/>
                <a:gd name="T85" fmla="*/ 12 h 244"/>
                <a:gd name="T86" fmla="*/ 0 w 1286"/>
                <a:gd name="T87" fmla="*/ 9 h 244"/>
                <a:gd name="T88" fmla="*/ 0 w 1286"/>
                <a:gd name="T89" fmla="*/ 6 h 244"/>
                <a:gd name="T90" fmla="*/ 1 w 1286"/>
                <a:gd name="T91" fmla="*/ 3 h 244"/>
                <a:gd name="T92" fmla="*/ 4 w 1286"/>
                <a:gd name="T93" fmla="*/ 1 h 244"/>
                <a:gd name="T94" fmla="*/ 8 w 1286"/>
                <a:gd name="T95" fmla="*/ 0 h 2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6"/>
                <a:gd name="T145" fmla="*/ 0 h 244"/>
                <a:gd name="T146" fmla="*/ 1286 w 1286"/>
                <a:gd name="T147" fmla="*/ 244 h 2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6" h="244">
                  <a:moveTo>
                    <a:pt x="98" y="0"/>
                  </a:moveTo>
                  <a:lnTo>
                    <a:pt x="130" y="1"/>
                  </a:lnTo>
                  <a:lnTo>
                    <a:pt x="160" y="2"/>
                  </a:lnTo>
                  <a:lnTo>
                    <a:pt x="188" y="3"/>
                  </a:lnTo>
                  <a:lnTo>
                    <a:pt x="214" y="4"/>
                  </a:lnTo>
                  <a:lnTo>
                    <a:pt x="237" y="5"/>
                  </a:lnTo>
                  <a:lnTo>
                    <a:pt x="259" y="6"/>
                  </a:lnTo>
                  <a:lnTo>
                    <a:pt x="281" y="7"/>
                  </a:lnTo>
                  <a:lnTo>
                    <a:pt x="301" y="8"/>
                  </a:lnTo>
                  <a:lnTo>
                    <a:pt x="320" y="9"/>
                  </a:lnTo>
                  <a:lnTo>
                    <a:pt x="340" y="9"/>
                  </a:lnTo>
                  <a:lnTo>
                    <a:pt x="358" y="11"/>
                  </a:lnTo>
                  <a:lnTo>
                    <a:pt x="377" y="12"/>
                  </a:lnTo>
                  <a:lnTo>
                    <a:pt x="396" y="13"/>
                  </a:lnTo>
                  <a:lnTo>
                    <a:pt x="416" y="14"/>
                  </a:lnTo>
                  <a:lnTo>
                    <a:pt x="437" y="15"/>
                  </a:lnTo>
                  <a:lnTo>
                    <a:pt x="459" y="16"/>
                  </a:lnTo>
                  <a:lnTo>
                    <a:pt x="482" y="17"/>
                  </a:lnTo>
                  <a:lnTo>
                    <a:pt x="507" y="18"/>
                  </a:lnTo>
                  <a:lnTo>
                    <a:pt x="535" y="19"/>
                  </a:lnTo>
                  <a:lnTo>
                    <a:pt x="563" y="20"/>
                  </a:lnTo>
                  <a:lnTo>
                    <a:pt x="595" y="22"/>
                  </a:lnTo>
                  <a:lnTo>
                    <a:pt x="629" y="23"/>
                  </a:lnTo>
                  <a:lnTo>
                    <a:pt x="667" y="25"/>
                  </a:lnTo>
                  <a:lnTo>
                    <a:pt x="707" y="27"/>
                  </a:lnTo>
                  <a:lnTo>
                    <a:pt x="751" y="29"/>
                  </a:lnTo>
                  <a:lnTo>
                    <a:pt x="799" y="31"/>
                  </a:lnTo>
                  <a:lnTo>
                    <a:pt x="850" y="34"/>
                  </a:lnTo>
                  <a:lnTo>
                    <a:pt x="906" y="36"/>
                  </a:lnTo>
                  <a:lnTo>
                    <a:pt x="967" y="39"/>
                  </a:lnTo>
                  <a:lnTo>
                    <a:pt x="1033" y="43"/>
                  </a:lnTo>
                  <a:lnTo>
                    <a:pt x="1103" y="46"/>
                  </a:lnTo>
                  <a:lnTo>
                    <a:pt x="1179" y="50"/>
                  </a:lnTo>
                  <a:lnTo>
                    <a:pt x="1207" y="53"/>
                  </a:lnTo>
                  <a:lnTo>
                    <a:pt x="1229" y="61"/>
                  </a:lnTo>
                  <a:lnTo>
                    <a:pt x="1247" y="72"/>
                  </a:lnTo>
                  <a:lnTo>
                    <a:pt x="1261" y="84"/>
                  </a:lnTo>
                  <a:lnTo>
                    <a:pt x="1273" y="100"/>
                  </a:lnTo>
                  <a:lnTo>
                    <a:pt x="1280" y="117"/>
                  </a:lnTo>
                  <a:lnTo>
                    <a:pt x="1284" y="135"/>
                  </a:lnTo>
                  <a:lnTo>
                    <a:pt x="1286" y="153"/>
                  </a:lnTo>
                  <a:lnTo>
                    <a:pt x="1286" y="174"/>
                  </a:lnTo>
                  <a:lnTo>
                    <a:pt x="1281" y="193"/>
                  </a:lnTo>
                  <a:lnTo>
                    <a:pt x="1273" y="208"/>
                  </a:lnTo>
                  <a:lnTo>
                    <a:pt x="1261" y="222"/>
                  </a:lnTo>
                  <a:lnTo>
                    <a:pt x="1246" y="233"/>
                  </a:lnTo>
                  <a:lnTo>
                    <a:pt x="1228" y="240"/>
                  </a:lnTo>
                  <a:lnTo>
                    <a:pt x="1208" y="244"/>
                  </a:lnTo>
                  <a:lnTo>
                    <a:pt x="1184" y="244"/>
                  </a:lnTo>
                  <a:lnTo>
                    <a:pt x="1152" y="243"/>
                  </a:lnTo>
                  <a:lnTo>
                    <a:pt x="1121" y="241"/>
                  </a:lnTo>
                  <a:lnTo>
                    <a:pt x="1094" y="240"/>
                  </a:lnTo>
                  <a:lnTo>
                    <a:pt x="1068" y="239"/>
                  </a:lnTo>
                  <a:lnTo>
                    <a:pt x="1044" y="238"/>
                  </a:lnTo>
                  <a:lnTo>
                    <a:pt x="1022" y="237"/>
                  </a:lnTo>
                  <a:lnTo>
                    <a:pt x="1001" y="236"/>
                  </a:lnTo>
                  <a:lnTo>
                    <a:pt x="981" y="235"/>
                  </a:lnTo>
                  <a:lnTo>
                    <a:pt x="962" y="234"/>
                  </a:lnTo>
                  <a:lnTo>
                    <a:pt x="942" y="233"/>
                  </a:lnTo>
                  <a:lnTo>
                    <a:pt x="923" y="232"/>
                  </a:lnTo>
                  <a:lnTo>
                    <a:pt x="905" y="231"/>
                  </a:lnTo>
                  <a:lnTo>
                    <a:pt x="885" y="230"/>
                  </a:lnTo>
                  <a:lnTo>
                    <a:pt x="865" y="230"/>
                  </a:lnTo>
                  <a:lnTo>
                    <a:pt x="845" y="229"/>
                  </a:lnTo>
                  <a:lnTo>
                    <a:pt x="823" y="228"/>
                  </a:lnTo>
                  <a:lnTo>
                    <a:pt x="800" y="227"/>
                  </a:lnTo>
                  <a:lnTo>
                    <a:pt x="776" y="225"/>
                  </a:lnTo>
                  <a:lnTo>
                    <a:pt x="748" y="224"/>
                  </a:lnTo>
                  <a:lnTo>
                    <a:pt x="719" y="223"/>
                  </a:lnTo>
                  <a:lnTo>
                    <a:pt x="687" y="222"/>
                  </a:lnTo>
                  <a:lnTo>
                    <a:pt x="653" y="220"/>
                  </a:lnTo>
                  <a:lnTo>
                    <a:pt x="615" y="219"/>
                  </a:lnTo>
                  <a:lnTo>
                    <a:pt x="574" y="217"/>
                  </a:lnTo>
                  <a:lnTo>
                    <a:pt x="531" y="214"/>
                  </a:lnTo>
                  <a:lnTo>
                    <a:pt x="483" y="212"/>
                  </a:lnTo>
                  <a:lnTo>
                    <a:pt x="430" y="210"/>
                  </a:lnTo>
                  <a:lnTo>
                    <a:pt x="374" y="207"/>
                  </a:lnTo>
                  <a:lnTo>
                    <a:pt x="313" y="205"/>
                  </a:lnTo>
                  <a:lnTo>
                    <a:pt x="247" y="202"/>
                  </a:lnTo>
                  <a:lnTo>
                    <a:pt x="176" y="199"/>
                  </a:lnTo>
                  <a:lnTo>
                    <a:pt x="100" y="196"/>
                  </a:lnTo>
                  <a:lnTo>
                    <a:pt x="78" y="193"/>
                  </a:lnTo>
                  <a:lnTo>
                    <a:pt x="60" y="185"/>
                  </a:lnTo>
                  <a:lnTo>
                    <a:pt x="43" y="175"/>
                  </a:lnTo>
                  <a:lnTo>
                    <a:pt x="29" y="162"/>
                  </a:lnTo>
                  <a:lnTo>
                    <a:pt x="16" y="145"/>
                  </a:lnTo>
                  <a:lnTo>
                    <a:pt x="7" y="127"/>
                  </a:lnTo>
                  <a:lnTo>
                    <a:pt x="2" y="108"/>
                  </a:lnTo>
                  <a:lnTo>
                    <a:pt x="0" y="87"/>
                  </a:lnTo>
                  <a:lnTo>
                    <a:pt x="1" y="70"/>
                  </a:lnTo>
                  <a:lnTo>
                    <a:pt x="6" y="53"/>
                  </a:lnTo>
                  <a:lnTo>
                    <a:pt x="14" y="38"/>
                  </a:lnTo>
                  <a:lnTo>
                    <a:pt x="25" y="25"/>
                  </a:lnTo>
                  <a:lnTo>
                    <a:pt x="40" y="15"/>
                  </a:lnTo>
                  <a:lnTo>
                    <a:pt x="56" y="6"/>
                  </a:lnTo>
                  <a:lnTo>
                    <a:pt x="76" y="1"/>
                  </a:lnTo>
                  <a:lnTo>
                    <a:pt x="98" y="0"/>
                  </a:lnTo>
                  <a:close/>
                </a:path>
              </a:pathLst>
            </a:custGeom>
            <a:solidFill>
              <a:srgbClr val="596161"/>
            </a:solidFill>
            <a:ln w="9525">
              <a:noFill/>
              <a:round/>
              <a:headEnd/>
              <a:tailEnd/>
            </a:ln>
          </p:spPr>
          <p:txBody>
            <a:bodyPr/>
            <a:lstStyle/>
            <a:p>
              <a:pPr algn="ctr"/>
              <a:endParaRPr lang="en-US"/>
            </a:p>
          </p:txBody>
        </p:sp>
        <p:sp>
          <p:nvSpPr>
            <p:cNvPr id="36485" name="Freeform 107"/>
            <p:cNvSpPr>
              <a:spLocks/>
            </p:cNvSpPr>
            <p:nvPr/>
          </p:nvSpPr>
          <p:spPr bwMode="auto">
            <a:xfrm>
              <a:off x="3680" y="2387"/>
              <a:ext cx="128" cy="19"/>
            </a:xfrm>
            <a:custGeom>
              <a:avLst/>
              <a:gdLst>
                <a:gd name="T0" fmla="*/ 13 w 1276"/>
                <a:gd name="T1" fmla="*/ 0 h 231"/>
                <a:gd name="T2" fmla="*/ 18 w 1276"/>
                <a:gd name="T3" fmla="*/ 0 h 231"/>
                <a:gd name="T4" fmla="*/ 23 w 1276"/>
                <a:gd name="T5" fmla="*/ 0 h 231"/>
                <a:gd name="T6" fmla="*/ 28 w 1276"/>
                <a:gd name="T7" fmla="*/ 1 h 231"/>
                <a:gd name="T8" fmla="*/ 32 w 1276"/>
                <a:gd name="T9" fmla="*/ 1 h 231"/>
                <a:gd name="T10" fmla="*/ 35 w 1276"/>
                <a:gd name="T11" fmla="*/ 1 h 231"/>
                <a:gd name="T12" fmla="*/ 39 w 1276"/>
                <a:gd name="T13" fmla="*/ 1 h 231"/>
                <a:gd name="T14" fmla="*/ 43 w 1276"/>
                <a:gd name="T15" fmla="*/ 1 h 231"/>
                <a:gd name="T16" fmla="*/ 48 w 1276"/>
                <a:gd name="T17" fmla="*/ 1 h 231"/>
                <a:gd name="T18" fmla="*/ 53 w 1276"/>
                <a:gd name="T19" fmla="*/ 1 h 231"/>
                <a:gd name="T20" fmla="*/ 59 w 1276"/>
                <a:gd name="T21" fmla="*/ 2 h 231"/>
                <a:gd name="T22" fmla="*/ 66 w 1276"/>
                <a:gd name="T23" fmla="*/ 2 h 231"/>
                <a:gd name="T24" fmla="*/ 75 w 1276"/>
                <a:gd name="T25" fmla="*/ 2 h 231"/>
                <a:gd name="T26" fmla="*/ 85 w 1276"/>
                <a:gd name="T27" fmla="*/ 3 h 231"/>
                <a:gd name="T28" fmla="*/ 97 w 1276"/>
                <a:gd name="T29" fmla="*/ 3 h 231"/>
                <a:gd name="T30" fmla="*/ 110 w 1276"/>
                <a:gd name="T31" fmla="*/ 4 h 231"/>
                <a:gd name="T32" fmla="*/ 121 w 1276"/>
                <a:gd name="T33" fmla="*/ 4 h 231"/>
                <a:gd name="T34" fmla="*/ 124 w 1276"/>
                <a:gd name="T35" fmla="*/ 6 h 231"/>
                <a:gd name="T36" fmla="*/ 127 w 1276"/>
                <a:gd name="T37" fmla="*/ 8 h 231"/>
                <a:gd name="T38" fmla="*/ 128 w 1276"/>
                <a:gd name="T39" fmla="*/ 11 h 231"/>
                <a:gd name="T40" fmla="*/ 128 w 1276"/>
                <a:gd name="T41" fmla="*/ 14 h 231"/>
                <a:gd name="T42" fmla="*/ 127 w 1276"/>
                <a:gd name="T43" fmla="*/ 16 h 231"/>
                <a:gd name="T44" fmla="*/ 124 w 1276"/>
                <a:gd name="T45" fmla="*/ 18 h 231"/>
                <a:gd name="T46" fmla="*/ 121 w 1276"/>
                <a:gd name="T47" fmla="*/ 19 h 231"/>
                <a:gd name="T48" fmla="*/ 115 w 1276"/>
                <a:gd name="T49" fmla="*/ 19 h 231"/>
                <a:gd name="T50" fmla="*/ 109 w 1276"/>
                <a:gd name="T51" fmla="*/ 19 h 231"/>
                <a:gd name="T52" fmla="*/ 104 w 1276"/>
                <a:gd name="T53" fmla="*/ 19 h 231"/>
                <a:gd name="T54" fmla="*/ 100 w 1276"/>
                <a:gd name="T55" fmla="*/ 18 h 231"/>
                <a:gd name="T56" fmla="*/ 96 w 1276"/>
                <a:gd name="T57" fmla="*/ 18 h 231"/>
                <a:gd name="T58" fmla="*/ 92 w 1276"/>
                <a:gd name="T59" fmla="*/ 18 h 231"/>
                <a:gd name="T60" fmla="*/ 88 w 1276"/>
                <a:gd name="T61" fmla="*/ 18 h 231"/>
                <a:gd name="T62" fmla="*/ 84 w 1276"/>
                <a:gd name="T63" fmla="*/ 18 h 231"/>
                <a:gd name="T64" fmla="*/ 80 w 1276"/>
                <a:gd name="T65" fmla="*/ 18 h 231"/>
                <a:gd name="T66" fmla="*/ 75 w 1276"/>
                <a:gd name="T67" fmla="*/ 17 h 231"/>
                <a:gd name="T68" fmla="*/ 68 w 1276"/>
                <a:gd name="T69" fmla="*/ 17 h 231"/>
                <a:gd name="T70" fmla="*/ 61 w 1276"/>
                <a:gd name="T71" fmla="*/ 17 h 231"/>
                <a:gd name="T72" fmla="*/ 53 w 1276"/>
                <a:gd name="T73" fmla="*/ 17 h 231"/>
                <a:gd name="T74" fmla="*/ 43 w 1276"/>
                <a:gd name="T75" fmla="*/ 16 h 231"/>
                <a:gd name="T76" fmla="*/ 31 w 1276"/>
                <a:gd name="T77" fmla="*/ 16 h 231"/>
                <a:gd name="T78" fmla="*/ 17 w 1276"/>
                <a:gd name="T79" fmla="*/ 15 h 231"/>
                <a:gd name="T80" fmla="*/ 8 w 1276"/>
                <a:gd name="T81" fmla="*/ 15 h 231"/>
                <a:gd name="T82" fmla="*/ 4 w 1276"/>
                <a:gd name="T83" fmla="*/ 13 h 231"/>
                <a:gd name="T84" fmla="*/ 2 w 1276"/>
                <a:gd name="T85" fmla="*/ 11 h 231"/>
                <a:gd name="T86" fmla="*/ 0 w 1276"/>
                <a:gd name="T87" fmla="*/ 8 h 231"/>
                <a:gd name="T88" fmla="*/ 0 w 1276"/>
                <a:gd name="T89" fmla="*/ 5 h 231"/>
                <a:gd name="T90" fmla="*/ 1 w 1276"/>
                <a:gd name="T91" fmla="*/ 3 h 231"/>
                <a:gd name="T92" fmla="*/ 4 w 1276"/>
                <a:gd name="T93" fmla="*/ 1 h 231"/>
                <a:gd name="T94" fmla="*/ 7 w 1276"/>
                <a:gd name="T95" fmla="*/ 0 h 23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6"/>
                <a:gd name="T145" fmla="*/ 0 h 231"/>
                <a:gd name="T146" fmla="*/ 1276 w 1276"/>
                <a:gd name="T147" fmla="*/ 231 h 23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6" h="231">
                  <a:moveTo>
                    <a:pt x="93" y="0"/>
                  </a:moveTo>
                  <a:lnTo>
                    <a:pt x="125" y="1"/>
                  </a:lnTo>
                  <a:lnTo>
                    <a:pt x="155" y="2"/>
                  </a:lnTo>
                  <a:lnTo>
                    <a:pt x="183" y="3"/>
                  </a:lnTo>
                  <a:lnTo>
                    <a:pt x="209" y="4"/>
                  </a:lnTo>
                  <a:lnTo>
                    <a:pt x="232" y="5"/>
                  </a:lnTo>
                  <a:lnTo>
                    <a:pt x="254" y="6"/>
                  </a:lnTo>
                  <a:lnTo>
                    <a:pt x="276" y="7"/>
                  </a:lnTo>
                  <a:lnTo>
                    <a:pt x="296" y="8"/>
                  </a:lnTo>
                  <a:lnTo>
                    <a:pt x="315" y="8"/>
                  </a:lnTo>
                  <a:lnTo>
                    <a:pt x="335" y="9"/>
                  </a:lnTo>
                  <a:lnTo>
                    <a:pt x="353" y="10"/>
                  </a:lnTo>
                  <a:lnTo>
                    <a:pt x="372" y="11"/>
                  </a:lnTo>
                  <a:lnTo>
                    <a:pt x="391" y="11"/>
                  </a:lnTo>
                  <a:lnTo>
                    <a:pt x="411" y="12"/>
                  </a:lnTo>
                  <a:lnTo>
                    <a:pt x="432" y="13"/>
                  </a:lnTo>
                  <a:lnTo>
                    <a:pt x="454" y="14"/>
                  </a:lnTo>
                  <a:lnTo>
                    <a:pt x="477" y="15"/>
                  </a:lnTo>
                  <a:lnTo>
                    <a:pt x="502" y="16"/>
                  </a:lnTo>
                  <a:lnTo>
                    <a:pt x="530" y="17"/>
                  </a:lnTo>
                  <a:lnTo>
                    <a:pt x="558" y="18"/>
                  </a:lnTo>
                  <a:lnTo>
                    <a:pt x="590" y="20"/>
                  </a:lnTo>
                  <a:lnTo>
                    <a:pt x="624" y="22"/>
                  </a:lnTo>
                  <a:lnTo>
                    <a:pt x="662" y="23"/>
                  </a:lnTo>
                  <a:lnTo>
                    <a:pt x="702" y="25"/>
                  </a:lnTo>
                  <a:lnTo>
                    <a:pt x="746" y="28"/>
                  </a:lnTo>
                  <a:lnTo>
                    <a:pt x="794" y="31"/>
                  </a:lnTo>
                  <a:lnTo>
                    <a:pt x="845" y="33"/>
                  </a:lnTo>
                  <a:lnTo>
                    <a:pt x="901" y="36"/>
                  </a:lnTo>
                  <a:lnTo>
                    <a:pt x="962" y="39"/>
                  </a:lnTo>
                  <a:lnTo>
                    <a:pt x="1028" y="42"/>
                  </a:lnTo>
                  <a:lnTo>
                    <a:pt x="1098" y="45"/>
                  </a:lnTo>
                  <a:lnTo>
                    <a:pt x="1174" y="49"/>
                  </a:lnTo>
                  <a:lnTo>
                    <a:pt x="1202" y="52"/>
                  </a:lnTo>
                  <a:lnTo>
                    <a:pt x="1224" y="60"/>
                  </a:lnTo>
                  <a:lnTo>
                    <a:pt x="1241" y="70"/>
                  </a:lnTo>
                  <a:lnTo>
                    <a:pt x="1254" y="82"/>
                  </a:lnTo>
                  <a:lnTo>
                    <a:pt x="1263" y="97"/>
                  </a:lnTo>
                  <a:lnTo>
                    <a:pt x="1271" y="112"/>
                  </a:lnTo>
                  <a:lnTo>
                    <a:pt x="1274" y="129"/>
                  </a:lnTo>
                  <a:lnTo>
                    <a:pt x="1276" y="146"/>
                  </a:lnTo>
                  <a:lnTo>
                    <a:pt x="1276" y="166"/>
                  </a:lnTo>
                  <a:lnTo>
                    <a:pt x="1273" y="184"/>
                  </a:lnTo>
                  <a:lnTo>
                    <a:pt x="1265" y="199"/>
                  </a:lnTo>
                  <a:lnTo>
                    <a:pt x="1253" y="212"/>
                  </a:lnTo>
                  <a:lnTo>
                    <a:pt x="1239" y="221"/>
                  </a:lnTo>
                  <a:lnTo>
                    <a:pt x="1222" y="228"/>
                  </a:lnTo>
                  <a:lnTo>
                    <a:pt x="1202" y="231"/>
                  </a:lnTo>
                  <a:lnTo>
                    <a:pt x="1179" y="231"/>
                  </a:lnTo>
                  <a:lnTo>
                    <a:pt x="1147" y="230"/>
                  </a:lnTo>
                  <a:lnTo>
                    <a:pt x="1116" y="228"/>
                  </a:lnTo>
                  <a:lnTo>
                    <a:pt x="1089" y="227"/>
                  </a:lnTo>
                  <a:lnTo>
                    <a:pt x="1063" y="226"/>
                  </a:lnTo>
                  <a:lnTo>
                    <a:pt x="1039" y="225"/>
                  </a:lnTo>
                  <a:lnTo>
                    <a:pt x="1017" y="224"/>
                  </a:lnTo>
                  <a:lnTo>
                    <a:pt x="996" y="223"/>
                  </a:lnTo>
                  <a:lnTo>
                    <a:pt x="976" y="222"/>
                  </a:lnTo>
                  <a:lnTo>
                    <a:pt x="957" y="221"/>
                  </a:lnTo>
                  <a:lnTo>
                    <a:pt x="937" y="220"/>
                  </a:lnTo>
                  <a:lnTo>
                    <a:pt x="918" y="219"/>
                  </a:lnTo>
                  <a:lnTo>
                    <a:pt x="900" y="218"/>
                  </a:lnTo>
                  <a:lnTo>
                    <a:pt x="880" y="217"/>
                  </a:lnTo>
                  <a:lnTo>
                    <a:pt x="860" y="217"/>
                  </a:lnTo>
                  <a:lnTo>
                    <a:pt x="840" y="216"/>
                  </a:lnTo>
                  <a:lnTo>
                    <a:pt x="818" y="215"/>
                  </a:lnTo>
                  <a:lnTo>
                    <a:pt x="795" y="214"/>
                  </a:lnTo>
                  <a:lnTo>
                    <a:pt x="771" y="212"/>
                  </a:lnTo>
                  <a:lnTo>
                    <a:pt x="743" y="211"/>
                  </a:lnTo>
                  <a:lnTo>
                    <a:pt x="714" y="210"/>
                  </a:lnTo>
                  <a:lnTo>
                    <a:pt x="682" y="209"/>
                  </a:lnTo>
                  <a:lnTo>
                    <a:pt x="648" y="207"/>
                  </a:lnTo>
                  <a:lnTo>
                    <a:pt x="610" y="206"/>
                  </a:lnTo>
                  <a:lnTo>
                    <a:pt x="569" y="204"/>
                  </a:lnTo>
                  <a:lnTo>
                    <a:pt x="526" y="201"/>
                  </a:lnTo>
                  <a:lnTo>
                    <a:pt x="478" y="199"/>
                  </a:lnTo>
                  <a:lnTo>
                    <a:pt x="425" y="197"/>
                  </a:lnTo>
                  <a:lnTo>
                    <a:pt x="369" y="194"/>
                  </a:lnTo>
                  <a:lnTo>
                    <a:pt x="308" y="192"/>
                  </a:lnTo>
                  <a:lnTo>
                    <a:pt x="242" y="189"/>
                  </a:lnTo>
                  <a:lnTo>
                    <a:pt x="171" y="186"/>
                  </a:lnTo>
                  <a:lnTo>
                    <a:pt x="95" y="183"/>
                  </a:lnTo>
                  <a:lnTo>
                    <a:pt x="75" y="180"/>
                  </a:lnTo>
                  <a:lnTo>
                    <a:pt x="57" y="173"/>
                  </a:lnTo>
                  <a:lnTo>
                    <a:pt x="42" y="163"/>
                  </a:lnTo>
                  <a:lnTo>
                    <a:pt x="28" y="151"/>
                  </a:lnTo>
                  <a:lnTo>
                    <a:pt x="16" y="135"/>
                  </a:lnTo>
                  <a:lnTo>
                    <a:pt x="8" y="119"/>
                  </a:lnTo>
                  <a:lnTo>
                    <a:pt x="2" y="99"/>
                  </a:lnTo>
                  <a:lnTo>
                    <a:pt x="0" y="78"/>
                  </a:lnTo>
                  <a:lnTo>
                    <a:pt x="2" y="62"/>
                  </a:lnTo>
                  <a:lnTo>
                    <a:pt x="6" y="47"/>
                  </a:lnTo>
                  <a:lnTo>
                    <a:pt x="14" y="33"/>
                  </a:lnTo>
                  <a:lnTo>
                    <a:pt x="26" y="21"/>
                  </a:lnTo>
                  <a:lnTo>
                    <a:pt x="39" y="11"/>
                  </a:lnTo>
                  <a:lnTo>
                    <a:pt x="55" y="5"/>
                  </a:lnTo>
                  <a:lnTo>
                    <a:pt x="72" y="1"/>
                  </a:lnTo>
                  <a:lnTo>
                    <a:pt x="93" y="0"/>
                  </a:lnTo>
                  <a:close/>
                </a:path>
              </a:pathLst>
            </a:custGeom>
            <a:solidFill>
              <a:srgbClr val="696E6E"/>
            </a:solidFill>
            <a:ln w="9525">
              <a:noFill/>
              <a:round/>
              <a:headEnd/>
              <a:tailEnd/>
            </a:ln>
          </p:spPr>
          <p:txBody>
            <a:bodyPr/>
            <a:lstStyle/>
            <a:p>
              <a:pPr algn="ctr"/>
              <a:endParaRPr lang="en-US"/>
            </a:p>
          </p:txBody>
        </p:sp>
        <p:sp>
          <p:nvSpPr>
            <p:cNvPr id="36486" name="Freeform 108"/>
            <p:cNvSpPr>
              <a:spLocks/>
            </p:cNvSpPr>
            <p:nvPr/>
          </p:nvSpPr>
          <p:spPr bwMode="auto">
            <a:xfrm>
              <a:off x="3681" y="2388"/>
              <a:ext cx="126" cy="18"/>
            </a:xfrm>
            <a:custGeom>
              <a:avLst/>
              <a:gdLst>
                <a:gd name="T0" fmla="*/ 12 w 1267"/>
                <a:gd name="T1" fmla="*/ 0 h 222"/>
                <a:gd name="T2" fmla="*/ 18 w 1267"/>
                <a:gd name="T3" fmla="*/ 0 h 222"/>
                <a:gd name="T4" fmla="*/ 22 w 1267"/>
                <a:gd name="T5" fmla="*/ 0 h 222"/>
                <a:gd name="T6" fmla="*/ 27 w 1267"/>
                <a:gd name="T7" fmla="*/ 1 h 222"/>
                <a:gd name="T8" fmla="*/ 31 w 1267"/>
                <a:gd name="T9" fmla="*/ 1 h 222"/>
                <a:gd name="T10" fmla="*/ 34 w 1267"/>
                <a:gd name="T11" fmla="*/ 1 h 222"/>
                <a:gd name="T12" fmla="*/ 38 w 1267"/>
                <a:gd name="T13" fmla="*/ 1 h 222"/>
                <a:gd name="T14" fmla="*/ 42 w 1267"/>
                <a:gd name="T15" fmla="*/ 1 h 222"/>
                <a:gd name="T16" fmla="*/ 47 w 1267"/>
                <a:gd name="T17" fmla="*/ 1 h 222"/>
                <a:gd name="T18" fmla="*/ 52 w 1267"/>
                <a:gd name="T19" fmla="*/ 2 h 222"/>
                <a:gd name="T20" fmla="*/ 58 w 1267"/>
                <a:gd name="T21" fmla="*/ 2 h 222"/>
                <a:gd name="T22" fmla="*/ 65 w 1267"/>
                <a:gd name="T23" fmla="*/ 2 h 222"/>
                <a:gd name="T24" fmla="*/ 74 w 1267"/>
                <a:gd name="T25" fmla="*/ 2 h 222"/>
                <a:gd name="T26" fmla="*/ 83 w 1267"/>
                <a:gd name="T27" fmla="*/ 3 h 222"/>
                <a:gd name="T28" fmla="*/ 95 w 1267"/>
                <a:gd name="T29" fmla="*/ 3 h 222"/>
                <a:gd name="T30" fmla="*/ 109 w 1267"/>
                <a:gd name="T31" fmla="*/ 4 h 222"/>
                <a:gd name="T32" fmla="*/ 119 w 1267"/>
                <a:gd name="T33" fmla="*/ 4 h 222"/>
                <a:gd name="T34" fmla="*/ 123 w 1267"/>
                <a:gd name="T35" fmla="*/ 6 h 222"/>
                <a:gd name="T36" fmla="*/ 125 w 1267"/>
                <a:gd name="T37" fmla="*/ 8 h 222"/>
                <a:gd name="T38" fmla="*/ 126 w 1267"/>
                <a:gd name="T39" fmla="*/ 10 h 222"/>
                <a:gd name="T40" fmla="*/ 126 w 1267"/>
                <a:gd name="T41" fmla="*/ 13 h 222"/>
                <a:gd name="T42" fmla="*/ 125 w 1267"/>
                <a:gd name="T43" fmla="*/ 16 h 222"/>
                <a:gd name="T44" fmla="*/ 122 w 1267"/>
                <a:gd name="T45" fmla="*/ 17 h 222"/>
                <a:gd name="T46" fmla="*/ 119 w 1267"/>
                <a:gd name="T47" fmla="*/ 18 h 222"/>
                <a:gd name="T48" fmla="*/ 113 w 1267"/>
                <a:gd name="T49" fmla="*/ 18 h 222"/>
                <a:gd name="T50" fmla="*/ 108 w 1267"/>
                <a:gd name="T51" fmla="*/ 18 h 222"/>
                <a:gd name="T52" fmla="*/ 103 w 1267"/>
                <a:gd name="T53" fmla="*/ 18 h 222"/>
                <a:gd name="T54" fmla="*/ 98 w 1267"/>
                <a:gd name="T55" fmla="*/ 17 h 222"/>
                <a:gd name="T56" fmla="*/ 94 w 1267"/>
                <a:gd name="T57" fmla="*/ 17 h 222"/>
                <a:gd name="T58" fmla="*/ 91 w 1267"/>
                <a:gd name="T59" fmla="*/ 17 h 222"/>
                <a:gd name="T60" fmla="*/ 87 w 1267"/>
                <a:gd name="T61" fmla="*/ 17 h 222"/>
                <a:gd name="T62" fmla="*/ 83 w 1267"/>
                <a:gd name="T63" fmla="*/ 17 h 222"/>
                <a:gd name="T64" fmla="*/ 78 w 1267"/>
                <a:gd name="T65" fmla="*/ 17 h 222"/>
                <a:gd name="T66" fmla="*/ 73 w 1267"/>
                <a:gd name="T67" fmla="*/ 16 h 222"/>
                <a:gd name="T68" fmla="*/ 67 w 1267"/>
                <a:gd name="T69" fmla="*/ 16 h 222"/>
                <a:gd name="T70" fmla="*/ 60 w 1267"/>
                <a:gd name="T71" fmla="*/ 16 h 222"/>
                <a:gd name="T72" fmla="*/ 52 w 1267"/>
                <a:gd name="T73" fmla="*/ 16 h 222"/>
                <a:gd name="T74" fmla="*/ 42 w 1267"/>
                <a:gd name="T75" fmla="*/ 15 h 222"/>
                <a:gd name="T76" fmla="*/ 30 w 1267"/>
                <a:gd name="T77" fmla="*/ 15 h 222"/>
                <a:gd name="T78" fmla="*/ 16 w 1267"/>
                <a:gd name="T79" fmla="*/ 14 h 222"/>
                <a:gd name="T80" fmla="*/ 7 w 1267"/>
                <a:gd name="T81" fmla="*/ 14 h 222"/>
                <a:gd name="T82" fmla="*/ 4 w 1267"/>
                <a:gd name="T83" fmla="*/ 13 h 222"/>
                <a:gd name="T84" fmla="*/ 2 w 1267"/>
                <a:gd name="T85" fmla="*/ 10 h 222"/>
                <a:gd name="T86" fmla="*/ 0 w 1267"/>
                <a:gd name="T87" fmla="*/ 8 h 222"/>
                <a:gd name="T88" fmla="*/ 0 w 1267"/>
                <a:gd name="T89" fmla="*/ 5 h 222"/>
                <a:gd name="T90" fmla="*/ 1 w 1267"/>
                <a:gd name="T91" fmla="*/ 2 h 222"/>
                <a:gd name="T92" fmla="*/ 4 w 1267"/>
                <a:gd name="T93" fmla="*/ 1 h 222"/>
                <a:gd name="T94" fmla="*/ 7 w 1267"/>
                <a:gd name="T95" fmla="*/ 0 h 2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22"/>
                <a:gd name="T146" fmla="*/ 1267 w 1267"/>
                <a:gd name="T147" fmla="*/ 222 h 2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22">
                  <a:moveTo>
                    <a:pt x="86" y="0"/>
                  </a:moveTo>
                  <a:lnTo>
                    <a:pt x="118" y="1"/>
                  </a:lnTo>
                  <a:lnTo>
                    <a:pt x="148" y="3"/>
                  </a:lnTo>
                  <a:lnTo>
                    <a:pt x="176" y="4"/>
                  </a:lnTo>
                  <a:lnTo>
                    <a:pt x="202" y="5"/>
                  </a:lnTo>
                  <a:lnTo>
                    <a:pt x="225" y="6"/>
                  </a:lnTo>
                  <a:lnTo>
                    <a:pt x="247" y="7"/>
                  </a:lnTo>
                  <a:lnTo>
                    <a:pt x="269" y="8"/>
                  </a:lnTo>
                  <a:lnTo>
                    <a:pt x="289" y="8"/>
                  </a:lnTo>
                  <a:lnTo>
                    <a:pt x="308" y="9"/>
                  </a:lnTo>
                  <a:lnTo>
                    <a:pt x="328" y="10"/>
                  </a:lnTo>
                  <a:lnTo>
                    <a:pt x="346" y="11"/>
                  </a:lnTo>
                  <a:lnTo>
                    <a:pt x="365" y="12"/>
                  </a:lnTo>
                  <a:lnTo>
                    <a:pt x="384" y="13"/>
                  </a:lnTo>
                  <a:lnTo>
                    <a:pt x="405" y="13"/>
                  </a:lnTo>
                  <a:lnTo>
                    <a:pt x="425" y="14"/>
                  </a:lnTo>
                  <a:lnTo>
                    <a:pt x="447" y="15"/>
                  </a:lnTo>
                  <a:lnTo>
                    <a:pt x="471" y="16"/>
                  </a:lnTo>
                  <a:lnTo>
                    <a:pt x="495" y="19"/>
                  </a:lnTo>
                  <a:lnTo>
                    <a:pt x="523" y="20"/>
                  </a:lnTo>
                  <a:lnTo>
                    <a:pt x="552" y="21"/>
                  </a:lnTo>
                  <a:lnTo>
                    <a:pt x="584" y="22"/>
                  </a:lnTo>
                  <a:lnTo>
                    <a:pt x="618" y="24"/>
                  </a:lnTo>
                  <a:lnTo>
                    <a:pt x="655" y="26"/>
                  </a:lnTo>
                  <a:lnTo>
                    <a:pt x="695" y="28"/>
                  </a:lnTo>
                  <a:lnTo>
                    <a:pt x="740" y="30"/>
                  </a:lnTo>
                  <a:lnTo>
                    <a:pt x="788" y="32"/>
                  </a:lnTo>
                  <a:lnTo>
                    <a:pt x="839" y="34"/>
                  </a:lnTo>
                  <a:lnTo>
                    <a:pt x="896" y="37"/>
                  </a:lnTo>
                  <a:lnTo>
                    <a:pt x="957" y="39"/>
                  </a:lnTo>
                  <a:lnTo>
                    <a:pt x="1022" y="42"/>
                  </a:lnTo>
                  <a:lnTo>
                    <a:pt x="1093" y="46"/>
                  </a:lnTo>
                  <a:lnTo>
                    <a:pt x="1169" y="50"/>
                  </a:lnTo>
                  <a:lnTo>
                    <a:pt x="1196" y="54"/>
                  </a:lnTo>
                  <a:lnTo>
                    <a:pt x="1217" y="61"/>
                  </a:lnTo>
                  <a:lnTo>
                    <a:pt x="1233" y="70"/>
                  </a:lnTo>
                  <a:lnTo>
                    <a:pt x="1245" y="83"/>
                  </a:lnTo>
                  <a:lnTo>
                    <a:pt x="1254" y="97"/>
                  </a:lnTo>
                  <a:lnTo>
                    <a:pt x="1261" y="112"/>
                  </a:lnTo>
                  <a:lnTo>
                    <a:pt x="1265" y="128"/>
                  </a:lnTo>
                  <a:lnTo>
                    <a:pt x="1267" y="144"/>
                  </a:lnTo>
                  <a:lnTo>
                    <a:pt x="1267" y="163"/>
                  </a:lnTo>
                  <a:lnTo>
                    <a:pt x="1263" y="180"/>
                  </a:lnTo>
                  <a:lnTo>
                    <a:pt x="1255" y="195"/>
                  </a:lnTo>
                  <a:lnTo>
                    <a:pt x="1244" y="206"/>
                  </a:lnTo>
                  <a:lnTo>
                    <a:pt x="1229" y="214"/>
                  </a:lnTo>
                  <a:lnTo>
                    <a:pt x="1213" y="220"/>
                  </a:lnTo>
                  <a:lnTo>
                    <a:pt x="1193" y="222"/>
                  </a:lnTo>
                  <a:lnTo>
                    <a:pt x="1172" y="222"/>
                  </a:lnTo>
                  <a:lnTo>
                    <a:pt x="1140" y="221"/>
                  </a:lnTo>
                  <a:lnTo>
                    <a:pt x="1109" y="219"/>
                  </a:lnTo>
                  <a:lnTo>
                    <a:pt x="1082" y="218"/>
                  </a:lnTo>
                  <a:lnTo>
                    <a:pt x="1056" y="217"/>
                  </a:lnTo>
                  <a:lnTo>
                    <a:pt x="1032" y="216"/>
                  </a:lnTo>
                  <a:lnTo>
                    <a:pt x="1010" y="215"/>
                  </a:lnTo>
                  <a:lnTo>
                    <a:pt x="989" y="214"/>
                  </a:lnTo>
                  <a:lnTo>
                    <a:pt x="969" y="213"/>
                  </a:lnTo>
                  <a:lnTo>
                    <a:pt x="950" y="212"/>
                  </a:lnTo>
                  <a:lnTo>
                    <a:pt x="930" y="211"/>
                  </a:lnTo>
                  <a:lnTo>
                    <a:pt x="911" y="210"/>
                  </a:lnTo>
                  <a:lnTo>
                    <a:pt x="893" y="209"/>
                  </a:lnTo>
                  <a:lnTo>
                    <a:pt x="873" y="208"/>
                  </a:lnTo>
                  <a:lnTo>
                    <a:pt x="853" y="208"/>
                  </a:lnTo>
                  <a:lnTo>
                    <a:pt x="833" y="207"/>
                  </a:lnTo>
                  <a:lnTo>
                    <a:pt x="811" y="206"/>
                  </a:lnTo>
                  <a:lnTo>
                    <a:pt x="788" y="205"/>
                  </a:lnTo>
                  <a:lnTo>
                    <a:pt x="764" y="203"/>
                  </a:lnTo>
                  <a:lnTo>
                    <a:pt x="736" y="202"/>
                  </a:lnTo>
                  <a:lnTo>
                    <a:pt x="707" y="201"/>
                  </a:lnTo>
                  <a:lnTo>
                    <a:pt x="675" y="200"/>
                  </a:lnTo>
                  <a:lnTo>
                    <a:pt x="641" y="198"/>
                  </a:lnTo>
                  <a:lnTo>
                    <a:pt x="603" y="197"/>
                  </a:lnTo>
                  <a:lnTo>
                    <a:pt x="562" y="195"/>
                  </a:lnTo>
                  <a:lnTo>
                    <a:pt x="519" y="192"/>
                  </a:lnTo>
                  <a:lnTo>
                    <a:pt x="471" y="190"/>
                  </a:lnTo>
                  <a:lnTo>
                    <a:pt x="418" y="188"/>
                  </a:lnTo>
                  <a:lnTo>
                    <a:pt x="362" y="185"/>
                  </a:lnTo>
                  <a:lnTo>
                    <a:pt x="301" y="183"/>
                  </a:lnTo>
                  <a:lnTo>
                    <a:pt x="235" y="180"/>
                  </a:lnTo>
                  <a:lnTo>
                    <a:pt x="164" y="177"/>
                  </a:lnTo>
                  <a:lnTo>
                    <a:pt x="88" y="174"/>
                  </a:lnTo>
                  <a:lnTo>
                    <a:pt x="70" y="171"/>
                  </a:lnTo>
                  <a:lnTo>
                    <a:pt x="55" y="164"/>
                  </a:lnTo>
                  <a:lnTo>
                    <a:pt x="40" y="155"/>
                  </a:lnTo>
                  <a:lnTo>
                    <a:pt x="27" y="143"/>
                  </a:lnTo>
                  <a:lnTo>
                    <a:pt x="16" y="128"/>
                  </a:lnTo>
                  <a:lnTo>
                    <a:pt x="7" y="112"/>
                  </a:lnTo>
                  <a:lnTo>
                    <a:pt x="2" y="93"/>
                  </a:lnTo>
                  <a:lnTo>
                    <a:pt x="0" y="72"/>
                  </a:lnTo>
                  <a:lnTo>
                    <a:pt x="1" y="57"/>
                  </a:lnTo>
                  <a:lnTo>
                    <a:pt x="6" y="42"/>
                  </a:lnTo>
                  <a:lnTo>
                    <a:pt x="13" y="30"/>
                  </a:lnTo>
                  <a:lnTo>
                    <a:pt x="24" y="20"/>
                  </a:lnTo>
                  <a:lnTo>
                    <a:pt x="37" y="10"/>
                  </a:lnTo>
                  <a:lnTo>
                    <a:pt x="51" y="4"/>
                  </a:lnTo>
                  <a:lnTo>
                    <a:pt x="68" y="1"/>
                  </a:lnTo>
                  <a:lnTo>
                    <a:pt x="86" y="0"/>
                  </a:lnTo>
                  <a:close/>
                </a:path>
              </a:pathLst>
            </a:custGeom>
            <a:solidFill>
              <a:srgbClr val="757D7D"/>
            </a:solidFill>
            <a:ln w="9525">
              <a:noFill/>
              <a:round/>
              <a:headEnd/>
              <a:tailEnd/>
            </a:ln>
          </p:spPr>
          <p:txBody>
            <a:bodyPr/>
            <a:lstStyle/>
            <a:p>
              <a:pPr algn="ctr"/>
              <a:endParaRPr lang="en-US"/>
            </a:p>
          </p:txBody>
        </p:sp>
        <p:sp>
          <p:nvSpPr>
            <p:cNvPr id="36487" name="Freeform 109"/>
            <p:cNvSpPr>
              <a:spLocks/>
            </p:cNvSpPr>
            <p:nvPr/>
          </p:nvSpPr>
          <p:spPr bwMode="auto">
            <a:xfrm>
              <a:off x="3681" y="2389"/>
              <a:ext cx="126" cy="17"/>
            </a:xfrm>
            <a:custGeom>
              <a:avLst/>
              <a:gdLst>
                <a:gd name="T0" fmla="*/ 8 w 1258"/>
                <a:gd name="T1" fmla="*/ 0 h 210"/>
                <a:gd name="T2" fmla="*/ 117 w 1258"/>
                <a:gd name="T3" fmla="*/ 4 h 210"/>
                <a:gd name="T4" fmla="*/ 119 w 1258"/>
                <a:gd name="T5" fmla="*/ 4 h 210"/>
                <a:gd name="T6" fmla="*/ 121 w 1258"/>
                <a:gd name="T7" fmla="*/ 5 h 210"/>
                <a:gd name="T8" fmla="*/ 123 w 1258"/>
                <a:gd name="T9" fmla="*/ 6 h 210"/>
                <a:gd name="T10" fmla="*/ 124 w 1258"/>
                <a:gd name="T11" fmla="*/ 6 h 210"/>
                <a:gd name="T12" fmla="*/ 125 w 1258"/>
                <a:gd name="T13" fmla="*/ 7 h 210"/>
                <a:gd name="T14" fmla="*/ 125 w 1258"/>
                <a:gd name="T15" fmla="*/ 9 h 210"/>
                <a:gd name="T16" fmla="*/ 126 w 1258"/>
                <a:gd name="T17" fmla="*/ 10 h 210"/>
                <a:gd name="T18" fmla="*/ 126 w 1258"/>
                <a:gd name="T19" fmla="*/ 11 h 210"/>
                <a:gd name="T20" fmla="*/ 126 w 1258"/>
                <a:gd name="T21" fmla="*/ 12 h 210"/>
                <a:gd name="T22" fmla="*/ 126 w 1258"/>
                <a:gd name="T23" fmla="*/ 14 h 210"/>
                <a:gd name="T24" fmla="*/ 125 w 1258"/>
                <a:gd name="T25" fmla="*/ 15 h 210"/>
                <a:gd name="T26" fmla="*/ 124 w 1258"/>
                <a:gd name="T27" fmla="*/ 16 h 210"/>
                <a:gd name="T28" fmla="*/ 122 w 1258"/>
                <a:gd name="T29" fmla="*/ 16 h 210"/>
                <a:gd name="T30" fmla="*/ 121 w 1258"/>
                <a:gd name="T31" fmla="*/ 17 h 210"/>
                <a:gd name="T32" fmla="*/ 119 w 1258"/>
                <a:gd name="T33" fmla="*/ 17 h 210"/>
                <a:gd name="T34" fmla="*/ 117 w 1258"/>
                <a:gd name="T35" fmla="*/ 17 h 210"/>
                <a:gd name="T36" fmla="*/ 8 w 1258"/>
                <a:gd name="T37" fmla="*/ 13 h 210"/>
                <a:gd name="T38" fmla="*/ 7 w 1258"/>
                <a:gd name="T39" fmla="*/ 13 h 210"/>
                <a:gd name="T40" fmla="*/ 5 w 1258"/>
                <a:gd name="T41" fmla="*/ 12 h 210"/>
                <a:gd name="T42" fmla="*/ 4 w 1258"/>
                <a:gd name="T43" fmla="*/ 12 h 210"/>
                <a:gd name="T44" fmla="*/ 3 w 1258"/>
                <a:gd name="T45" fmla="*/ 11 h 210"/>
                <a:gd name="T46" fmla="*/ 2 w 1258"/>
                <a:gd name="T47" fmla="*/ 10 h 210"/>
                <a:gd name="T48" fmla="*/ 1 w 1258"/>
                <a:gd name="T49" fmla="*/ 8 h 210"/>
                <a:gd name="T50" fmla="*/ 0 w 1258"/>
                <a:gd name="T51" fmla="*/ 7 h 210"/>
                <a:gd name="T52" fmla="*/ 0 w 1258"/>
                <a:gd name="T53" fmla="*/ 5 h 210"/>
                <a:gd name="T54" fmla="*/ 0 w 1258"/>
                <a:gd name="T55" fmla="*/ 4 h 210"/>
                <a:gd name="T56" fmla="*/ 1 w 1258"/>
                <a:gd name="T57" fmla="*/ 3 h 210"/>
                <a:gd name="T58" fmla="*/ 2 w 1258"/>
                <a:gd name="T59" fmla="*/ 2 h 210"/>
                <a:gd name="T60" fmla="*/ 2 w 1258"/>
                <a:gd name="T61" fmla="*/ 1 h 210"/>
                <a:gd name="T62" fmla="*/ 4 w 1258"/>
                <a:gd name="T63" fmla="*/ 1 h 210"/>
                <a:gd name="T64" fmla="*/ 5 w 1258"/>
                <a:gd name="T65" fmla="*/ 0 h 210"/>
                <a:gd name="T66" fmla="*/ 6 w 1258"/>
                <a:gd name="T67" fmla="*/ 0 h 210"/>
                <a:gd name="T68" fmla="*/ 8 w 1258"/>
                <a:gd name="T69" fmla="*/ 0 h 2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10"/>
                <a:gd name="T107" fmla="*/ 1258 w 1258"/>
                <a:gd name="T108" fmla="*/ 210 h 2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10">
                  <a:moveTo>
                    <a:pt x="81" y="0"/>
                  </a:moveTo>
                  <a:lnTo>
                    <a:pt x="1164" y="50"/>
                  </a:lnTo>
                  <a:lnTo>
                    <a:pt x="1191" y="53"/>
                  </a:lnTo>
                  <a:lnTo>
                    <a:pt x="1211" y="60"/>
                  </a:lnTo>
                  <a:lnTo>
                    <a:pt x="1226" y="70"/>
                  </a:lnTo>
                  <a:lnTo>
                    <a:pt x="1237" y="80"/>
                  </a:lnTo>
                  <a:lnTo>
                    <a:pt x="1244" y="92"/>
                  </a:lnTo>
                  <a:lnTo>
                    <a:pt x="1250" y="106"/>
                  </a:lnTo>
                  <a:lnTo>
                    <a:pt x="1254" y="120"/>
                  </a:lnTo>
                  <a:lnTo>
                    <a:pt x="1257" y="134"/>
                  </a:lnTo>
                  <a:lnTo>
                    <a:pt x="1258" y="154"/>
                  </a:lnTo>
                  <a:lnTo>
                    <a:pt x="1255" y="170"/>
                  </a:lnTo>
                  <a:lnTo>
                    <a:pt x="1246" y="184"/>
                  </a:lnTo>
                  <a:lnTo>
                    <a:pt x="1235" y="195"/>
                  </a:lnTo>
                  <a:lnTo>
                    <a:pt x="1221" y="202"/>
                  </a:lnTo>
                  <a:lnTo>
                    <a:pt x="1205" y="207"/>
                  </a:lnTo>
                  <a:lnTo>
                    <a:pt x="1186" y="210"/>
                  </a:lnTo>
                  <a:lnTo>
                    <a:pt x="1167" y="210"/>
                  </a:lnTo>
                  <a:lnTo>
                    <a:pt x="83" y="162"/>
                  </a:lnTo>
                  <a:lnTo>
                    <a:pt x="68" y="159"/>
                  </a:lnTo>
                  <a:lnTo>
                    <a:pt x="54" y="152"/>
                  </a:lnTo>
                  <a:lnTo>
                    <a:pt x="40" y="144"/>
                  </a:lnTo>
                  <a:lnTo>
                    <a:pt x="28" y="132"/>
                  </a:lnTo>
                  <a:lnTo>
                    <a:pt x="17" y="118"/>
                  </a:lnTo>
                  <a:lnTo>
                    <a:pt x="8" y="102"/>
                  </a:lnTo>
                  <a:lnTo>
                    <a:pt x="2" y="83"/>
                  </a:lnTo>
                  <a:lnTo>
                    <a:pt x="0" y="62"/>
                  </a:lnTo>
                  <a:lnTo>
                    <a:pt x="2" y="49"/>
                  </a:lnTo>
                  <a:lnTo>
                    <a:pt x="6" y="37"/>
                  </a:lnTo>
                  <a:lnTo>
                    <a:pt x="15" y="26"/>
                  </a:lnTo>
                  <a:lnTo>
                    <a:pt x="24" y="17"/>
                  </a:lnTo>
                  <a:lnTo>
                    <a:pt x="36" y="10"/>
                  </a:lnTo>
                  <a:lnTo>
                    <a:pt x="50" y="3"/>
                  </a:lnTo>
                  <a:lnTo>
                    <a:pt x="64" y="1"/>
                  </a:lnTo>
                  <a:lnTo>
                    <a:pt x="81" y="0"/>
                  </a:lnTo>
                  <a:close/>
                </a:path>
              </a:pathLst>
            </a:custGeom>
            <a:solidFill>
              <a:srgbClr val="878F8F"/>
            </a:solidFill>
            <a:ln w="9525">
              <a:noFill/>
              <a:round/>
              <a:headEnd/>
              <a:tailEnd/>
            </a:ln>
          </p:spPr>
          <p:txBody>
            <a:bodyPr/>
            <a:lstStyle/>
            <a:p>
              <a:pPr algn="ctr"/>
              <a:endParaRPr lang="en-US"/>
            </a:p>
          </p:txBody>
        </p:sp>
        <p:sp>
          <p:nvSpPr>
            <p:cNvPr id="36488" name="Freeform 110"/>
            <p:cNvSpPr>
              <a:spLocks/>
            </p:cNvSpPr>
            <p:nvPr/>
          </p:nvSpPr>
          <p:spPr bwMode="auto">
            <a:xfrm>
              <a:off x="3682" y="2386"/>
              <a:ext cx="38" cy="15"/>
            </a:xfrm>
            <a:custGeom>
              <a:avLst/>
              <a:gdLst>
                <a:gd name="T0" fmla="*/ 36 w 377"/>
                <a:gd name="T1" fmla="*/ 15 h 178"/>
                <a:gd name="T2" fmla="*/ 37 w 377"/>
                <a:gd name="T3" fmla="*/ 15 h 178"/>
                <a:gd name="T4" fmla="*/ 37 w 377"/>
                <a:gd name="T5" fmla="*/ 15 h 178"/>
                <a:gd name="T6" fmla="*/ 38 w 377"/>
                <a:gd name="T7" fmla="*/ 14 h 178"/>
                <a:gd name="T8" fmla="*/ 38 w 377"/>
                <a:gd name="T9" fmla="*/ 13 h 178"/>
                <a:gd name="T10" fmla="*/ 38 w 377"/>
                <a:gd name="T11" fmla="*/ 3 h 178"/>
                <a:gd name="T12" fmla="*/ 37 w 377"/>
                <a:gd name="T13" fmla="*/ 2 h 178"/>
                <a:gd name="T14" fmla="*/ 37 w 377"/>
                <a:gd name="T15" fmla="*/ 2 h 178"/>
                <a:gd name="T16" fmla="*/ 36 w 377"/>
                <a:gd name="T17" fmla="*/ 1 h 178"/>
                <a:gd name="T18" fmla="*/ 35 w 377"/>
                <a:gd name="T19" fmla="*/ 1 h 178"/>
                <a:gd name="T20" fmla="*/ 19 w 377"/>
                <a:gd name="T21" fmla="*/ 0 h 178"/>
                <a:gd name="T22" fmla="*/ 7 w 377"/>
                <a:gd name="T23" fmla="*/ 0 h 178"/>
                <a:gd name="T24" fmla="*/ 6 w 377"/>
                <a:gd name="T25" fmla="*/ 0 h 178"/>
                <a:gd name="T26" fmla="*/ 4 w 377"/>
                <a:gd name="T27" fmla="*/ 0 h 178"/>
                <a:gd name="T28" fmla="*/ 3 w 377"/>
                <a:gd name="T29" fmla="*/ 1 h 178"/>
                <a:gd name="T30" fmla="*/ 2 w 377"/>
                <a:gd name="T31" fmla="*/ 2 h 178"/>
                <a:gd name="T32" fmla="*/ 1 w 377"/>
                <a:gd name="T33" fmla="*/ 2 h 178"/>
                <a:gd name="T34" fmla="*/ 1 w 377"/>
                <a:gd name="T35" fmla="*/ 3 h 178"/>
                <a:gd name="T36" fmla="*/ 0 w 377"/>
                <a:gd name="T37" fmla="*/ 4 h 178"/>
                <a:gd name="T38" fmla="*/ 0 w 377"/>
                <a:gd name="T39" fmla="*/ 6 h 178"/>
                <a:gd name="T40" fmla="*/ 0 w 377"/>
                <a:gd name="T41" fmla="*/ 8 h 178"/>
                <a:gd name="T42" fmla="*/ 0 w 377"/>
                <a:gd name="T43" fmla="*/ 9 h 178"/>
                <a:gd name="T44" fmla="*/ 1 w 377"/>
                <a:gd name="T45" fmla="*/ 10 h 178"/>
                <a:gd name="T46" fmla="*/ 2 w 377"/>
                <a:gd name="T47" fmla="*/ 11 h 178"/>
                <a:gd name="T48" fmla="*/ 3 w 377"/>
                <a:gd name="T49" fmla="*/ 12 h 178"/>
                <a:gd name="T50" fmla="*/ 4 w 377"/>
                <a:gd name="T51" fmla="*/ 13 h 178"/>
                <a:gd name="T52" fmla="*/ 5 w 377"/>
                <a:gd name="T53" fmla="*/ 13 h 178"/>
                <a:gd name="T54" fmla="*/ 6 w 377"/>
                <a:gd name="T55" fmla="*/ 14 h 178"/>
                <a:gd name="T56" fmla="*/ 8 w 377"/>
                <a:gd name="T57" fmla="*/ 14 h 178"/>
                <a:gd name="T58" fmla="*/ 36 w 377"/>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8"/>
                <a:gd name="T92" fmla="*/ 377 w 377"/>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8">
                  <a:moveTo>
                    <a:pt x="357" y="178"/>
                  </a:moveTo>
                  <a:lnTo>
                    <a:pt x="364" y="177"/>
                  </a:lnTo>
                  <a:lnTo>
                    <a:pt x="370" y="173"/>
                  </a:lnTo>
                  <a:lnTo>
                    <a:pt x="374" y="167"/>
                  </a:lnTo>
                  <a:lnTo>
                    <a:pt x="377" y="159"/>
                  </a:lnTo>
                  <a:lnTo>
                    <a:pt x="374" y="34"/>
                  </a:lnTo>
                  <a:lnTo>
                    <a:pt x="372" y="26"/>
                  </a:lnTo>
                  <a:lnTo>
                    <a:pt x="368" y="20"/>
                  </a:lnTo>
                  <a:lnTo>
                    <a:pt x="361" y="16"/>
                  </a:lnTo>
                  <a:lnTo>
                    <a:pt x="352" y="15"/>
                  </a:lnTo>
                  <a:lnTo>
                    <a:pt x="193" y="4"/>
                  </a:lnTo>
                  <a:lnTo>
                    <a:pt x="74" y="0"/>
                  </a:lnTo>
                  <a:lnTo>
                    <a:pt x="58" y="0"/>
                  </a:lnTo>
                  <a:lnTo>
                    <a:pt x="44" y="3"/>
                  </a:lnTo>
                  <a:lnTo>
                    <a:pt x="32" y="10"/>
                  </a:lnTo>
                  <a:lnTo>
                    <a:pt x="22" y="18"/>
                  </a:lnTo>
                  <a:lnTo>
                    <a:pt x="13" y="27"/>
                  </a:lnTo>
                  <a:lnTo>
                    <a:pt x="6" y="40"/>
                  </a:lnTo>
                  <a:lnTo>
                    <a:pt x="1" y="52"/>
                  </a:lnTo>
                  <a:lnTo>
                    <a:pt x="0" y="67"/>
                  </a:lnTo>
                  <a:lnTo>
                    <a:pt x="0" y="89"/>
                  </a:lnTo>
                  <a:lnTo>
                    <a:pt x="3" y="104"/>
                  </a:lnTo>
                  <a:lnTo>
                    <a:pt x="8" y="117"/>
                  </a:lnTo>
                  <a:lnTo>
                    <a:pt x="15" y="130"/>
                  </a:lnTo>
                  <a:lnTo>
                    <a:pt x="25" y="140"/>
                  </a:lnTo>
                  <a:lnTo>
                    <a:pt x="35" y="149"/>
                  </a:lnTo>
                  <a:lnTo>
                    <a:pt x="48" y="156"/>
                  </a:lnTo>
                  <a:lnTo>
                    <a:pt x="61" y="161"/>
                  </a:lnTo>
                  <a:lnTo>
                    <a:pt x="76" y="163"/>
                  </a:lnTo>
                  <a:lnTo>
                    <a:pt x="357" y="178"/>
                  </a:lnTo>
                  <a:close/>
                </a:path>
              </a:pathLst>
            </a:custGeom>
            <a:solidFill>
              <a:srgbClr val="B5B5B5"/>
            </a:solidFill>
            <a:ln w="9525">
              <a:noFill/>
              <a:round/>
              <a:headEnd/>
              <a:tailEnd/>
            </a:ln>
          </p:spPr>
          <p:txBody>
            <a:bodyPr/>
            <a:lstStyle/>
            <a:p>
              <a:pPr algn="ctr"/>
              <a:endParaRPr lang="en-US"/>
            </a:p>
          </p:txBody>
        </p:sp>
        <p:sp>
          <p:nvSpPr>
            <p:cNvPr id="36489" name="Freeform 111"/>
            <p:cNvSpPr>
              <a:spLocks/>
            </p:cNvSpPr>
            <p:nvPr/>
          </p:nvSpPr>
          <p:spPr bwMode="auto">
            <a:xfrm>
              <a:off x="3769" y="2390"/>
              <a:ext cx="37" cy="14"/>
            </a:xfrm>
            <a:custGeom>
              <a:avLst/>
              <a:gdLst>
                <a:gd name="T0" fmla="*/ 2 w 376"/>
                <a:gd name="T1" fmla="*/ 13 h 176"/>
                <a:gd name="T2" fmla="*/ 2 w 376"/>
                <a:gd name="T3" fmla="*/ 13 h 176"/>
                <a:gd name="T4" fmla="*/ 1 w 376"/>
                <a:gd name="T5" fmla="*/ 12 h 176"/>
                <a:gd name="T6" fmla="*/ 0 w 376"/>
                <a:gd name="T7" fmla="*/ 12 h 176"/>
                <a:gd name="T8" fmla="*/ 0 w 376"/>
                <a:gd name="T9" fmla="*/ 11 h 176"/>
                <a:gd name="T10" fmla="*/ 0 w 376"/>
                <a:gd name="T11" fmla="*/ 2 h 176"/>
                <a:gd name="T12" fmla="*/ 0 w 376"/>
                <a:gd name="T13" fmla="*/ 1 h 176"/>
                <a:gd name="T14" fmla="*/ 1 w 376"/>
                <a:gd name="T15" fmla="*/ 0 h 176"/>
                <a:gd name="T16" fmla="*/ 1 w 376"/>
                <a:gd name="T17" fmla="*/ 0 h 176"/>
                <a:gd name="T18" fmla="*/ 2 w 376"/>
                <a:gd name="T19" fmla="*/ 0 h 176"/>
                <a:gd name="T20" fmla="*/ 18 w 376"/>
                <a:gd name="T21" fmla="*/ 1 h 176"/>
                <a:gd name="T22" fmla="*/ 30 w 376"/>
                <a:gd name="T23" fmla="*/ 1 h 176"/>
                <a:gd name="T24" fmla="*/ 31 w 376"/>
                <a:gd name="T25" fmla="*/ 1 h 176"/>
                <a:gd name="T26" fmla="*/ 33 w 376"/>
                <a:gd name="T27" fmla="*/ 2 h 176"/>
                <a:gd name="T28" fmla="*/ 34 w 376"/>
                <a:gd name="T29" fmla="*/ 2 h 176"/>
                <a:gd name="T30" fmla="*/ 35 w 376"/>
                <a:gd name="T31" fmla="*/ 3 h 176"/>
                <a:gd name="T32" fmla="*/ 36 w 376"/>
                <a:gd name="T33" fmla="*/ 4 h 176"/>
                <a:gd name="T34" fmla="*/ 36 w 376"/>
                <a:gd name="T35" fmla="*/ 5 h 176"/>
                <a:gd name="T36" fmla="*/ 37 w 376"/>
                <a:gd name="T37" fmla="*/ 6 h 176"/>
                <a:gd name="T38" fmla="*/ 37 w 376"/>
                <a:gd name="T39" fmla="*/ 7 h 176"/>
                <a:gd name="T40" fmla="*/ 37 w 376"/>
                <a:gd name="T41" fmla="*/ 9 h 176"/>
                <a:gd name="T42" fmla="*/ 37 w 376"/>
                <a:gd name="T43" fmla="*/ 10 h 176"/>
                <a:gd name="T44" fmla="*/ 37 w 376"/>
                <a:gd name="T45" fmla="*/ 11 h 176"/>
                <a:gd name="T46" fmla="*/ 36 w 376"/>
                <a:gd name="T47" fmla="*/ 12 h 176"/>
                <a:gd name="T48" fmla="*/ 35 w 376"/>
                <a:gd name="T49" fmla="*/ 12 h 176"/>
                <a:gd name="T50" fmla="*/ 34 w 376"/>
                <a:gd name="T51" fmla="*/ 13 h 176"/>
                <a:gd name="T52" fmla="*/ 33 w 376"/>
                <a:gd name="T53" fmla="*/ 14 h 176"/>
                <a:gd name="T54" fmla="*/ 32 w 376"/>
                <a:gd name="T55" fmla="*/ 14 h 176"/>
                <a:gd name="T56" fmla="*/ 30 w 376"/>
                <a:gd name="T57" fmla="*/ 14 h 176"/>
                <a:gd name="T58" fmla="*/ 2 w 376"/>
                <a:gd name="T59" fmla="*/ 13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25" y="163"/>
                  </a:moveTo>
                  <a:lnTo>
                    <a:pt x="18" y="162"/>
                  </a:lnTo>
                  <a:lnTo>
                    <a:pt x="11" y="157"/>
                  </a:lnTo>
                  <a:lnTo>
                    <a:pt x="5" y="151"/>
                  </a:lnTo>
                  <a:lnTo>
                    <a:pt x="2" y="143"/>
                  </a:lnTo>
                  <a:lnTo>
                    <a:pt x="0" y="19"/>
                  </a:lnTo>
                  <a:lnTo>
                    <a:pt x="2" y="11"/>
                  </a:lnTo>
                  <a:lnTo>
                    <a:pt x="7" y="5"/>
                  </a:lnTo>
                  <a:lnTo>
                    <a:pt x="14" y="1"/>
                  </a:lnTo>
                  <a:lnTo>
                    <a:pt x="22" y="0"/>
                  </a:lnTo>
                  <a:lnTo>
                    <a:pt x="182" y="7"/>
                  </a:lnTo>
                  <a:lnTo>
                    <a:pt x="301" y="12"/>
                  </a:lnTo>
                  <a:lnTo>
                    <a:pt x="317" y="14"/>
                  </a:lnTo>
                  <a:lnTo>
                    <a:pt x="331" y="19"/>
                  </a:lnTo>
                  <a:lnTo>
                    <a:pt x="343" y="26"/>
                  </a:lnTo>
                  <a:lnTo>
                    <a:pt x="354" y="35"/>
                  </a:lnTo>
                  <a:lnTo>
                    <a:pt x="363" y="46"/>
                  </a:lnTo>
                  <a:lnTo>
                    <a:pt x="370" y="59"/>
                  </a:lnTo>
                  <a:lnTo>
                    <a:pt x="375" y="72"/>
                  </a:lnTo>
                  <a:lnTo>
                    <a:pt x="376" y="87"/>
                  </a:lnTo>
                  <a:lnTo>
                    <a:pt x="376" y="108"/>
                  </a:lnTo>
                  <a:lnTo>
                    <a:pt x="375" y="123"/>
                  </a:lnTo>
                  <a:lnTo>
                    <a:pt x="371" y="135"/>
                  </a:lnTo>
                  <a:lnTo>
                    <a:pt x="365" y="148"/>
                  </a:lnTo>
                  <a:lnTo>
                    <a:pt x="357" y="157"/>
                  </a:lnTo>
                  <a:lnTo>
                    <a:pt x="346" y="165"/>
                  </a:lnTo>
                  <a:lnTo>
                    <a:pt x="334" y="172"/>
                  </a:lnTo>
                  <a:lnTo>
                    <a:pt x="321" y="175"/>
                  </a:lnTo>
                  <a:lnTo>
                    <a:pt x="306" y="176"/>
                  </a:lnTo>
                  <a:lnTo>
                    <a:pt x="25" y="163"/>
                  </a:lnTo>
                  <a:close/>
                </a:path>
              </a:pathLst>
            </a:custGeom>
            <a:solidFill>
              <a:srgbClr val="B5B5B5"/>
            </a:solidFill>
            <a:ln w="9525">
              <a:noFill/>
              <a:round/>
              <a:headEnd/>
              <a:tailEnd/>
            </a:ln>
          </p:spPr>
          <p:txBody>
            <a:bodyPr/>
            <a:lstStyle/>
            <a:p>
              <a:pPr algn="ctr"/>
              <a:endParaRPr lang="en-US"/>
            </a:p>
          </p:txBody>
        </p:sp>
        <p:sp>
          <p:nvSpPr>
            <p:cNvPr id="36490" name="Freeform 112"/>
            <p:cNvSpPr>
              <a:spLocks/>
            </p:cNvSpPr>
            <p:nvPr/>
          </p:nvSpPr>
          <p:spPr bwMode="auto">
            <a:xfrm>
              <a:off x="3725" y="2388"/>
              <a:ext cx="38" cy="15"/>
            </a:xfrm>
            <a:custGeom>
              <a:avLst/>
              <a:gdLst>
                <a:gd name="T0" fmla="*/ 2 w 378"/>
                <a:gd name="T1" fmla="*/ 0 h 179"/>
                <a:gd name="T2" fmla="*/ 36 w 378"/>
                <a:gd name="T3" fmla="*/ 1 h 179"/>
                <a:gd name="T4" fmla="*/ 36 w 378"/>
                <a:gd name="T5" fmla="*/ 2 h 179"/>
                <a:gd name="T6" fmla="*/ 37 w 378"/>
                <a:gd name="T7" fmla="*/ 2 h 179"/>
                <a:gd name="T8" fmla="*/ 37 w 378"/>
                <a:gd name="T9" fmla="*/ 2 h 179"/>
                <a:gd name="T10" fmla="*/ 38 w 378"/>
                <a:gd name="T11" fmla="*/ 3 h 179"/>
                <a:gd name="T12" fmla="*/ 38 w 378"/>
                <a:gd name="T13" fmla="*/ 13 h 179"/>
                <a:gd name="T14" fmla="*/ 38 w 378"/>
                <a:gd name="T15" fmla="*/ 14 h 179"/>
                <a:gd name="T16" fmla="*/ 37 w 378"/>
                <a:gd name="T17" fmla="*/ 15 h 179"/>
                <a:gd name="T18" fmla="*/ 37 w 378"/>
                <a:gd name="T19" fmla="*/ 15 h 179"/>
                <a:gd name="T20" fmla="*/ 36 w 378"/>
                <a:gd name="T21" fmla="*/ 15 h 179"/>
                <a:gd name="T22" fmla="*/ 3 w 378"/>
                <a:gd name="T23" fmla="*/ 14 h 179"/>
                <a:gd name="T24" fmla="*/ 2 w 378"/>
                <a:gd name="T25" fmla="*/ 13 h 179"/>
                <a:gd name="T26" fmla="*/ 1 w 378"/>
                <a:gd name="T27" fmla="*/ 13 h 179"/>
                <a:gd name="T28" fmla="*/ 1 w 378"/>
                <a:gd name="T29" fmla="*/ 13 h 179"/>
                <a:gd name="T30" fmla="*/ 0 w 378"/>
                <a:gd name="T31" fmla="*/ 12 h 179"/>
                <a:gd name="T32" fmla="*/ 0 w 378"/>
                <a:gd name="T33" fmla="*/ 2 h 179"/>
                <a:gd name="T34" fmla="*/ 0 w 378"/>
                <a:gd name="T35" fmla="*/ 1 h 179"/>
                <a:gd name="T36" fmla="*/ 1 w 378"/>
                <a:gd name="T37" fmla="*/ 0 h 179"/>
                <a:gd name="T38" fmla="*/ 1 w 378"/>
                <a:gd name="T39" fmla="*/ 0 h 179"/>
                <a:gd name="T40" fmla="*/ 2 w 378"/>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8"/>
                <a:gd name="T64" fmla="*/ 0 h 179"/>
                <a:gd name="T65" fmla="*/ 378 w 378"/>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8" h="179">
                  <a:moveTo>
                    <a:pt x="21" y="0"/>
                  </a:moveTo>
                  <a:lnTo>
                    <a:pt x="354" y="15"/>
                  </a:lnTo>
                  <a:lnTo>
                    <a:pt x="362" y="18"/>
                  </a:lnTo>
                  <a:lnTo>
                    <a:pt x="368" y="23"/>
                  </a:lnTo>
                  <a:lnTo>
                    <a:pt x="373" y="29"/>
                  </a:lnTo>
                  <a:lnTo>
                    <a:pt x="375" y="36"/>
                  </a:lnTo>
                  <a:lnTo>
                    <a:pt x="378" y="160"/>
                  </a:lnTo>
                  <a:lnTo>
                    <a:pt x="377" y="169"/>
                  </a:lnTo>
                  <a:lnTo>
                    <a:pt x="372" y="174"/>
                  </a:lnTo>
                  <a:lnTo>
                    <a:pt x="366" y="178"/>
                  </a:lnTo>
                  <a:lnTo>
                    <a:pt x="358" y="179"/>
                  </a:lnTo>
                  <a:lnTo>
                    <a:pt x="25" y="163"/>
                  </a:lnTo>
                  <a:lnTo>
                    <a:pt x="17" y="161"/>
                  </a:lnTo>
                  <a:lnTo>
                    <a:pt x="10" y="156"/>
                  </a:lnTo>
                  <a:lnTo>
                    <a:pt x="6" y="150"/>
                  </a:lnTo>
                  <a:lnTo>
                    <a:pt x="4" y="143"/>
                  </a:lnTo>
                  <a:lnTo>
                    <a:pt x="0" y="19"/>
                  </a:lnTo>
                  <a:lnTo>
                    <a:pt x="2" y="10"/>
                  </a:lnTo>
                  <a:lnTo>
                    <a:pt x="7" y="4"/>
                  </a:lnTo>
                  <a:lnTo>
                    <a:pt x="13" y="1"/>
                  </a:lnTo>
                  <a:lnTo>
                    <a:pt x="21" y="0"/>
                  </a:lnTo>
                  <a:close/>
                </a:path>
              </a:pathLst>
            </a:custGeom>
            <a:solidFill>
              <a:srgbClr val="B5B5B5"/>
            </a:solidFill>
            <a:ln w="9525">
              <a:noFill/>
              <a:round/>
              <a:headEnd/>
              <a:tailEnd/>
            </a:ln>
          </p:spPr>
          <p:txBody>
            <a:bodyPr/>
            <a:lstStyle/>
            <a:p>
              <a:pPr algn="ctr"/>
              <a:endParaRPr lang="en-US"/>
            </a:p>
          </p:txBody>
        </p:sp>
        <p:sp>
          <p:nvSpPr>
            <p:cNvPr id="36491" name="Freeform 113"/>
            <p:cNvSpPr>
              <a:spLocks/>
            </p:cNvSpPr>
            <p:nvPr/>
          </p:nvSpPr>
          <p:spPr bwMode="auto">
            <a:xfrm>
              <a:off x="3684" y="2385"/>
              <a:ext cx="38" cy="15"/>
            </a:xfrm>
            <a:custGeom>
              <a:avLst/>
              <a:gdLst>
                <a:gd name="T0" fmla="*/ 36 w 377"/>
                <a:gd name="T1" fmla="*/ 15 h 178"/>
                <a:gd name="T2" fmla="*/ 37 w 377"/>
                <a:gd name="T3" fmla="*/ 15 h 178"/>
                <a:gd name="T4" fmla="*/ 37 w 377"/>
                <a:gd name="T5" fmla="*/ 15 h 178"/>
                <a:gd name="T6" fmla="*/ 38 w 377"/>
                <a:gd name="T7" fmla="*/ 14 h 178"/>
                <a:gd name="T8" fmla="*/ 38 w 377"/>
                <a:gd name="T9" fmla="*/ 13 h 178"/>
                <a:gd name="T10" fmla="*/ 38 w 377"/>
                <a:gd name="T11" fmla="*/ 3 h 178"/>
                <a:gd name="T12" fmla="*/ 37 w 377"/>
                <a:gd name="T13" fmla="*/ 2 h 178"/>
                <a:gd name="T14" fmla="*/ 37 w 377"/>
                <a:gd name="T15" fmla="*/ 2 h 178"/>
                <a:gd name="T16" fmla="*/ 36 w 377"/>
                <a:gd name="T17" fmla="*/ 1 h 178"/>
                <a:gd name="T18" fmla="*/ 35 w 377"/>
                <a:gd name="T19" fmla="*/ 1 h 178"/>
                <a:gd name="T20" fmla="*/ 19 w 377"/>
                <a:gd name="T21" fmla="*/ 0 h 178"/>
                <a:gd name="T22" fmla="*/ 7 w 377"/>
                <a:gd name="T23" fmla="*/ 0 h 178"/>
                <a:gd name="T24" fmla="*/ 6 w 377"/>
                <a:gd name="T25" fmla="*/ 0 h 178"/>
                <a:gd name="T26" fmla="*/ 4 w 377"/>
                <a:gd name="T27" fmla="*/ 0 h 178"/>
                <a:gd name="T28" fmla="*/ 3 w 377"/>
                <a:gd name="T29" fmla="*/ 1 h 178"/>
                <a:gd name="T30" fmla="*/ 2 w 377"/>
                <a:gd name="T31" fmla="*/ 1 h 178"/>
                <a:gd name="T32" fmla="*/ 1 w 377"/>
                <a:gd name="T33" fmla="*/ 2 h 178"/>
                <a:gd name="T34" fmla="*/ 0 w 377"/>
                <a:gd name="T35" fmla="*/ 3 h 178"/>
                <a:gd name="T36" fmla="*/ 0 w 377"/>
                <a:gd name="T37" fmla="*/ 4 h 178"/>
                <a:gd name="T38" fmla="*/ 0 w 377"/>
                <a:gd name="T39" fmla="*/ 6 h 178"/>
                <a:gd name="T40" fmla="*/ 0 w 377"/>
                <a:gd name="T41" fmla="*/ 8 h 178"/>
                <a:gd name="T42" fmla="*/ 0 w 377"/>
                <a:gd name="T43" fmla="*/ 9 h 178"/>
                <a:gd name="T44" fmla="*/ 1 w 377"/>
                <a:gd name="T45" fmla="*/ 10 h 178"/>
                <a:gd name="T46" fmla="*/ 1 w 377"/>
                <a:gd name="T47" fmla="*/ 11 h 178"/>
                <a:gd name="T48" fmla="*/ 2 w 377"/>
                <a:gd name="T49" fmla="*/ 12 h 178"/>
                <a:gd name="T50" fmla="*/ 3 w 377"/>
                <a:gd name="T51" fmla="*/ 13 h 178"/>
                <a:gd name="T52" fmla="*/ 5 w 377"/>
                <a:gd name="T53" fmla="*/ 13 h 178"/>
                <a:gd name="T54" fmla="*/ 6 w 377"/>
                <a:gd name="T55" fmla="*/ 14 h 178"/>
                <a:gd name="T56" fmla="*/ 8 w 377"/>
                <a:gd name="T57" fmla="*/ 14 h 178"/>
                <a:gd name="T58" fmla="*/ 36 w 377"/>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8"/>
                <a:gd name="T92" fmla="*/ 377 w 377"/>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8">
                  <a:moveTo>
                    <a:pt x="355" y="178"/>
                  </a:moveTo>
                  <a:lnTo>
                    <a:pt x="363" y="177"/>
                  </a:lnTo>
                  <a:lnTo>
                    <a:pt x="370" y="173"/>
                  </a:lnTo>
                  <a:lnTo>
                    <a:pt x="375" y="166"/>
                  </a:lnTo>
                  <a:lnTo>
                    <a:pt x="377" y="158"/>
                  </a:lnTo>
                  <a:lnTo>
                    <a:pt x="374" y="34"/>
                  </a:lnTo>
                  <a:lnTo>
                    <a:pt x="371" y="26"/>
                  </a:lnTo>
                  <a:lnTo>
                    <a:pt x="366" y="19"/>
                  </a:lnTo>
                  <a:lnTo>
                    <a:pt x="360" y="15"/>
                  </a:lnTo>
                  <a:lnTo>
                    <a:pt x="352" y="14"/>
                  </a:lnTo>
                  <a:lnTo>
                    <a:pt x="190" y="5"/>
                  </a:lnTo>
                  <a:lnTo>
                    <a:pt x="71" y="0"/>
                  </a:lnTo>
                  <a:lnTo>
                    <a:pt x="56" y="1"/>
                  </a:lnTo>
                  <a:lnTo>
                    <a:pt x="41" y="4"/>
                  </a:lnTo>
                  <a:lnTo>
                    <a:pt x="29" y="9"/>
                  </a:lnTo>
                  <a:lnTo>
                    <a:pt x="19" y="17"/>
                  </a:lnTo>
                  <a:lnTo>
                    <a:pt x="10" y="28"/>
                  </a:lnTo>
                  <a:lnTo>
                    <a:pt x="4" y="39"/>
                  </a:lnTo>
                  <a:lnTo>
                    <a:pt x="1" y="51"/>
                  </a:lnTo>
                  <a:lnTo>
                    <a:pt x="0" y="66"/>
                  </a:lnTo>
                  <a:lnTo>
                    <a:pt x="0" y="89"/>
                  </a:lnTo>
                  <a:lnTo>
                    <a:pt x="2" y="103"/>
                  </a:lnTo>
                  <a:lnTo>
                    <a:pt x="6" y="117"/>
                  </a:lnTo>
                  <a:lnTo>
                    <a:pt x="13" y="129"/>
                  </a:lnTo>
                  <a:lnTo>
                    <a:pt x="22" y="139"/>
                  </a:lnTo>
                  <a:lnTo>
                    <a:pt x="33" y="149"/>
                  </a:lnTo>
                  <a:lnTo>
                    <a:pt x="47" y="156"/>
                  </a:lnTo>
                  <a:lnTo>
                    <a:pt x="60" y="161"/>
                  </a:lnTo>
                  <a:lnTo>
                    <a:pt x="75" y="163"/>
                  </a:lnTo>
                  <a:lnTo>
                    <a:pt x="355" y="178"/>
                  </a:lnTo>
                  <a:close/>
                </a:path>
              </a:pathLst>
            </a:custGeom>
            <a:solidFill>
              <a:srgbClr val="E8E8E8"/>
            </a:solidFill>
            <a:ln w="9525">
              <a:noFill/>
              <a:round/>
              <a:headEnd/>
              <a:tailEnd/>
            </a:ln>
          </p:spPr>
          <p:txBody>
            <a:bodyPr/>
            <a:lstStyle/>
            <a:p>
              <a:pPr algn="ctr"/>
              <a:endParaRPr lang="en-US"/>
            </a:p>
          </p:txBody>
        </p:sp>
        <p:sp>
          <p:nvSpPr>
            <p:cNvPr id="36492" name="Freeform 114"/>
            <p:cNvSpPr>
              <a:spLocks/>
            </p:cNvSpPr>
            <p:nvPr/>
          </p:nvSpPr>
          <p:spPr bwMode="auto">
            <a:xfrm>
              <a:off x="3771" y="2388"/>
              <a:ext cx="37" cy="15"/>
            </a:xfrm>
            <a:custGeom>
              <a:avLst/>
              <a:gdLst>
                <a:gd name="T0" fmla="*/ 2 w 376"/>
                <a:gd name="T1" fmla="*/ 14 h 176"/>
                <a:gd name="T2" fmla="*/ 2 w 376"/>
                <a:gd name="T3" fmla="*/ 14 h 176"/>
                <a:gd name="T4" fmla="*/ 1 w 376"/>
                <a:gd name="T5" fmla="*/ 13 h 176"/>
                <a:gd name="T6" fmla="*/ 0 w 376"/>
                <a:gd name="T7" fmla="*/ 13 h 176"/>
                <a:gd name="T8" fmla="*/ 0 w 376"/>
                <a:gd name="T9" fmla="*/ 12 h 176"/>
                <a:gd name="T10" fmla="*/ 0 w 376"/>
                <a:gd name="T11" fmla="*/ 2 h 176"/>
                <a:gd name="T12" fmla="*/ 0 w 376"/>
                <a:gd name="T13" fmla="*/ 1 h 176"/>
                <a:gd name="T14" fmla="*/ 0 w 376"/>
                <a:gd name="T15" fmla="*/ 0 h 176"/>
                <a:gd name="T16" fmla="*/ 1 w 376"/>
                <a:gd name="T17" fmla="*/ 0 h 176"/>
                <a:gd name="T18" fmla="*/ 2 w 376"/>
                <a:gd name="T19" fmla="*/ 0 h 176"/>
                <a:gd name="T20" fmla="*/ 18 w 376"/>
                <a:gd name="T21" fmla="*/ 1 h 176"/>
                <a:gd name="T22" fmla="*/ 30 w 376"/>
                <a:gd name="T23" fmla="*/ 1 h 176"/>
                <a:gd name="T24" fmla="*/ 31 w 376"/>
                <a:gd name="T25" fmla="*/ 1 h 176"/>
                <a:gd name="T26" fmla="*/ 32 w 376"/>
                <a:gd name="T27" fmla="*/ 2 h 176"/>
                <a:gd name="T28" fmla="*/ 34 w 376"/>
                <a:gd name="T29" fmla="*/ 2 h 176"/>
                <a:gd name="T30" fmla="*/ 35 w 376"/>
                <a:gd name="T31" fmla="*/ 3 h 176"/>
                <a:gd name="T32" fmla="*/ 36 w 376"/>
                <a:gd name="T33" fmla="*/ 4 h 176"/>
                <a:gd name="T34" fmla="*/ 36 w 376"/>
                <a:gd name="T35" fmla="*/ 5 h 176"/>
                <a:gd name="T36" fmla="*/ 37 w 376"/>
                <a:gd name="T37" fmla="*/ 6 h 176"/>
                <a:gd name="T38" fmla="*/ 37 w 376"/>
                <a:gd name="T39" fmla="*/ 7 h 176"/>
                <a:gd name="T40" fmla="*/ 37 w 376"/>
                <a:gd name="T41" fmla="*/ 9 h 176"/>
                <a:gd name="T42" fmla="*/ 37 w 376"/>
                <a:gd name="T43" fmla="*/ 10 h 176"/>
                <a:gd name="T44" fmla="*/ 37 w 376"/>
                <a:gd name="T45" fmla="*/ 12 h 176"/>
                <a:gd name="T46" fmla="*/ 36 w 376"/>
                <a:gd name="T47" fmla="*/ 13 h 176"/>
                <a:gd name="T48" fmla="*/ 35 w 376"/>
                <a:gd name="T49" fmla="*/ 13 h 176"/>
                <a:gd name="T50" fmla="*/ 34 w 376"/>
                <a:gd name="T51" fmla="*/ 14 h 176"/>
                <a:gd name="T52" fmla="*/ 33 w 376"/>
                <a:gd name="T53" fmla="*/ 15 h 176"/>
                <a:gd name="T54" fmla="*/ 31 w 376"/>
                <a:gd name="T55" fmla="*/ 15 h 176"/>
                <a:gd name="T56" fmla="*/ 30 w 376"/>
                <a:gd name="T57" fmla="*/ 15 h 176"/>
                <a:gd name="T58" fmla="*/ 2 w 376"/>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24" y="164"/>
                  </a:moveTo>
                  <a:lnTo>
                    <a:pt x="16" y="163"/>
                  </a:lnTo>
                  <a:lnTo>
                    <a:pt x="9" y="158"/>
                  </a:lnTo>
                  <a:lnTo>
                    <a:pt x="5" y="152"/>
                  </a:lnTo>
                  <a:lnTo>
                    <a:pt x="3" y="144"/>
                  </a:lnTo>
                  <a:lnTo>
                    <a:pt x="0" y="20"/>
                  </a:lnTo>
                  <a:lnTo>
                    <a:pt x="1" y="11"/>
                  </a:lnTo>
                  <a:lnTo>
                    <a:pt x="5" y="5"/>
                  </a:lnTo>
                  <a:lnTo>
                    <a:pt x="11" y="1"/>
                  </a:lnTo>
                  <a:lnTo>
                    <a:pt x="19" y="0"/>
                  </a:lnTo>
                  <a:lnTo>
                    <a:pt x="182" y="7"/>
                  </a:lnTo>
                  <a:lnTo>
                    <a:pt x="301" y="12"/>
                  </a:lnTo>
                  <a:lnTo>
                    <a:pt x="316" y="15"/>
                  </a:lnTo>
                  <a:lnTo>
                    <a:pt x="330" y="20"/>
                  </a:lnTo>
                  <a:lnTo>
                    <a:pt x="342" y="27"/>
                  </a:lnTo>
                  <a:lnTo>
                    <a:pt x="353" y="36"/>
                  </a:lnTo>
                  <a:lnTo>
                    <a:pt x="363" y="47"/>
                  </a:lnTo>
                  <a:lnTo>
                    <a:pt x="369" y="59"/>
                  </a:lnTo>
                  <a:lnTo>
                    <a:pt x="374" y="73"/>
                  </a:lnTo>
                  <a:lnTo>
                    <a:pt x="376" y="87"/>
                  </a:lnTo>
                  <a:lnTo>
                    <a:pt x="376" y="109"/>
                  </a:lnTo>
                  <a:lnTo>
                    <a:pt x="375" y="123"/>
                  </a:lnTo>
                  <a:lnTo>
                    <a:pt x="371" y="137"/>
                  </a:lnTo>
                  <a:lnTo>
                    <a:pt x="364" y="148"/>
                  </a:lnTo>
                  <a:lnTo>
                    <a:pt x="355" y="158"/>
                  </a:lnTo>
                  <a:lnTo>
                    <a:pt x="344" y="167"/>
                  </a:lnTo>
                  <a:lnTo>
                    <a:pt x="332" y="172"/>
                  </a:lnTo>
                  <a:lnTo>
                    <a:pt x="319" y="175"/>
                  </a:lnTo>
                  <a:lnTo>
                    <a:pt x="304" y="176"/>
                  </a:lnTo>
                  <a:lnTo>
                    <a:pt x="24" y="164"/>
                  </a:lnTo>
                  <a:close/>
                </a:path>
              </a:pathLst>
            </a:custGeom>
            <a:solidFill>
              <a:srgbClr val="E8E8E8"/>
            </a:solidFill>
            <a:ln w="9525">
              <a:noFill/>
              <a:round/>
              <a:headEnd/>
              <a:tailEnd/>
            </a:ln>
          </p:spPr>
          <p:txBody>
            <a:bodyPr/>
            <a:lstStyle/>
            <a:p>
              <a:pPr algn="ctr"/>
              <a:endParaRPr lang="en-US"/>
            </a:p>
          </p:txBody>
        </p:sp>
        <p:sp>
          <p:nvSpPr>
            <p:cNvPr id="36493" name="Freeform 115"/>
            <p:cNvSpPr>
              <a:spLocks/>
            </p:cNvSpPr>
            <p:nvPr/>
          </p:nvSpPr>
          <p:spPr bwMode="auto">
            <a:xfrm>
              <a:off x="3727" y="2386"/>
              <a:ext cx="38" cy="15"/>
            </a:xfrm>
            <a:custGeom>
              <a:avLst/>
              <a:gdLst>
                <a:gd name="T0" fmla="*/ 2 w 376"/>
                <a:gd name="T1" fmla="*/ 0 h 179"/>
                <a:gd name="T2" fmla="*/ 36 w 376"/>
                <a:gd name="T3" fmla="*/ 1 h 179"/>
                <a:gd name="T4" fmla="*/ 36 w 376"/>
                <a:gd name="T5" fmla="*/ 2 h 179"/>
                <a:gd name="T6" fmla="*/ 37 w 376"/>
                <a:gd name="T7" fmla="*/ 2 h 179"/>
                <a:gd name="T8" fmla="*/ 38 w 376"/>
                <a:gd name="T9" fmla="*/ 2 h 179"/>
                <a:gd name="T10" fmla="*/ 38 w 376"/>
                <a:gd name="T11" fmla="*/ 3 h 179"/>
                <a:gd name="T12" fmla="*/ 38 w 376"/>
                <a:gd name="T13" fmla="*/ 13 h 179"/>
                <a:gd name="T14" fmla="*/ 38 w 376"/>
                <a:gd name="T15" fmla="*/ 14 h 179"/>
                <a:gd name="T16" fmla="*/ 37 w 376"/>
                <a:gd name="T17" fmla="*/ 15 h 179"/>
                <a:gd name="T18" fmla="*/ 37 w 376"/>
                <a:gd name="T19" fmla="*/ 15 h 179"/>
                <a:gd name="T20" fmla="*/ 36 w 376"/>
                <a:gd name="T21" fmla="*/ 15 h 179"/>
                <a:gd name="T22" fmla="*/ 2 w 376"/>
                <a:gd name="T23" fmla="*/ 14 h 179"/>
                <a:gd name="T24" fmla="*/ 2 w 376"/>
                <a:gd name="T25" fmla="*/ 14 h 179"/>
                <a:gd name="T26" fmla="*/ 1 w 376"/>
                <a:gd name="T27" fmla="*/ 13 h 179"/>
                <a:gd name="T28" fmla="*/ 1 w 376"/>
                <a:gd name="T29" fmla="*/ 13 h 179"/>
                <a:gd name="T30" fmla="*/ 0 w 376"/>
                <a:gd name="T31" fmla="*/ 12 h 179"/>
                <a:gd name="T32" fmla="*/ 0 w 376"/>
                <a:gd name="T33" fmla="*/ 2 h 179"/>
                <a:gd name="T34" fmla="*/ 0 w 376"/>
                <a:gd name="T35" fmla="*/ 1 h 179"/>
                <a:gd name="T36" fmla="*/ 1 w 376"/>
                <a:gd name="T37" fmla="*/ 0 h 179"/>
                <a:gd name="T38" fmla="*/ 1 w 376"/>
                <a:gd name="T39" fmla="*/ 0 h 179"/>
                <a:gd name="T40" fmla="*/ 2 w 376"/>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79"/>
                <a:gd name="T65" fmla="*/ 376 w 376"/>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79">
                  <a:moveTo>
                    <a:pt x="20" y="0"/>
                  </a:moveTo>
                  <a:lnTo>
                    <a:pt x="353" y="16"/>
                  </a:lnTo>
                  <a:lnTo>
                    <a:pt x="361" y="18"/>
                  </a:lnTo>
                  <a:lnTo>
                    <a:pt x="367" y="23"/>
                  </a:lnTo>
                  <a:lnTo>
                    <a:pt x="372" y="29"/>
                  </a:lnTo>
                  <a:lnTo>
                    <a:pt x="374" y="37"/>
                  </a:lnTo>
                  <a:lnTo>
                    <a:pt x="376" y="161"/>
                  </a:lnTo>
                  <a:lnTo>
                    <a:pt x="375" y="169"/>
                  </a:lnTo>
                  <a:lnTo>
                    <a:pt x="371" y="174"/>
                  </a:lnTo>
                  <a:lnTo>
                    <a:pt x="365" y="178"/>
                  </a:lnTo>
                  <a:lnTo>
                    <a:pt x="358" y="179"/>
                  </a:lnTo>
                  <a:lnTo>
                    <a:pt x="24" y="164"/>
                  </a:lnTo>
                  <a:lnTo>
                    <a:pt x="16" y="162"/>
                  </a:lnTo>
                  <a:lnTo>
                    <a:pt x="9" y="157"/>
                  </a:lnTo>
                  <a:lnTo>
                    <a:pt x="5" y="150"/>
                  </a:lnTo>
                  <a:lnTo>
                    <a:pt x="3" y="143"/>
                  </a:lnTo>
                  <a:lnTo>
                    <a:pt x="0" y="19"/>
                  </a:lnTo>
                  <a:lnTo>
                    <a:pt x="2" y="11"/>
                  </a:lnTo>
                  <a:lnTo>
                    <a:pt x="6" y="5"/>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494" name="Freeform 116"/>
            <p:cNvSpPr>
              <a:spLocks/>
            </p:cNvSpPr>
            <p:nvPr/>
          </p:nvSpPr>
          <p:spPr bwMode="auto">
            <a:xfrm>
              <a:off x="3678" y="2356"/>
              <a:ext cx="132" cy="24"/>
            </a:xfrm>
            <a:custGeom>
              <a:avLst/>
              <a:gdLst>
                <a:gd name="T0" fmla="*/ 11 w 1317"/>
                <a:gd name="T1" fmla="*/ 0 h 287"/>
                <a:gd name="T2" fmla="*/ 120 w 1317"/>
                <a:gd name="T3" fmla="*/ 5 h 287"/>
                <a:gd name="T4" fmla="*/ 123 w 1317"/>
                <a:gd name="T5" fmla="*/ 5 h 287"/>
                <a:gd name="T6" fmla="*/ 125 w 1317"/>
                <a:gd name="T7" fmla="*/ 6 h 287"/>
                <a:gd name="T8" fmla="*/ 127 w 1317"/>
                <a:gd name="T9" fmla="*/ 7 h 287"/>
                <a:gd name="T10" fmla="*/ 129 w 1317"/>
                <a:gd name="T11" fmla="*/ 8 h 287"/>
                <a:gd name="T12" fmla="*/ 130 w 1317"/>
                <a:gd name="T13" fmla="*/ 10 h 287"/>
                <a:gd name="T14" fmla="*/ 131 w 1317"/>
                <a:gd name="T15" fmla="*/ 11 h 287"/>
                <a:gd name="T16" fmla="*/ 132 w 1317"/>
                <a:gd name="T17" fmla="*/ 13 h 287"/>
                <a:gd name="T18" fmla="*/ 132 w 1317"/>
                <a:gd name="T19" fmla="*/ 15 h 287"/>
                <a:gd name="T20" fmla="*/ 132 w 1317"/>
                <a:gd name="T21" fmla="*/ 17 h 287"/>
                <a:gd name="T22" fmla="*/ 131 w 1317"/>
                <a:gd name="T23" fmla="*/ 18 h 287"/>
                <a:gd name="T24" fmla="*/ 130 w 1317"/>
                <a:gd name="T25" fmla="*/ 20 h 287"/>
                <a:gd name="T26" fmla="*/ 129 w 1317"/>
                <a:gd name="T27" fmla="*/ 21 h 287"/>
                <a:gd name="T28" fmla="*/ 128 w 1317"/>
                <a:gd name="T29" fmla="*/ 22 h 287"/>
                <a:gd name="T30" fmla="*/ 126 w 1317"/>
                <a:gd name="T31" fmla="*/ 23 h 287"/>
                <a:gd name="T32" fmla="*/ 123 w 1317"/>
                <a:gd name="T33" fmla="*/ 24 h 287"/>
                <a:gd name="T34" fmla="*/ 121 w 1317"/>
                <a:gd name="T35" fmla="*/ 24 h 287"/>
                <a:gd name="T36" fmla="*/ 12 w 1317"/>
                <a:gd name="T37" fmla="*/ 19 h 287"/>
                <a:gd name="T38" fmla="*/ 9 w 1317"/>
                <a:gd name="T39" fmla="*/ 19 h 287"/>
                <a:gd name="T40" fmla="*/ 7 w 1317"/>
                <a:gd name="T41" fmla="*/ 18 h 287"/>
                <a:gd name="T42" fmla="*/ 5 w 1317"/>
                <a:gd name="T43" fmla="*/ 17 h 287"/>
                <a:gd name="T44" fmla="*/ 3 w 1317"/>
                <a:gd name="T45" fmla="*/ 16 h 287"/>
                <a:gd name="T46" fmla="*/ 2 w 1317"/>
                <a:gd name="T47" fmla="*/ 14 h 287"/>
                <a:gd name="T48" fmla="*/ 1 w 1317"/>
                <a:gd name="T49" fmla="*/ 13 h 287"/>
                <a:gd name="T50" fmla="*/ 0 w 1317"/>
                <a:gd name="T51" fmla="*/ 11 h 287"/>
                <a:gd name="T52" fmla="*/ 0 w 1317"/>
                <a:gd name="T53" fmla="*/ 9 h 287"/>
                <a:gd name="T54" fmla="*/ 0 w 1317"/>
                <a:gd name="T55" fmla="*/ 7 h 287"/>
                <a:gd name="T56" fmla="*/ 1 w 1317"/>
                <a:gd name="T57" fmla="*/ 6 h 287"/>
                <a:gd name="T58" fmla="*/ 1 w 1317"/>
                <a:gd name="T59" fmla="*/ 4 h 287"/>
                <a:gd name="T60" fmla="*/ 3 w 1317"/>
                <a:gd name="T61" fmla="*/ 3 h 287"/>
                <a:gd name="T62" fmla="*/ 4 w 1317"/>
                <a:gd name="T63" fmla="*/ 2 h 287"/>
                <a:gd name="T64" fmla="*/ 6 w 1317"/>
                <a:gd name="T65" fmla="*/ 1 h 287"/>
                <a:gd name="T66" fmla="*/ 9 w 1317"/>
                <a:gd name="T67" fmla="*/ 0 h 287"/>
                <a:gd name="T68" fmla="*/ 11 w 1317"/>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7"/>
                <a:gd name="T107" fmla="*/ 1317 w 1317"/>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7">
                  <a:moveTo>
                    <a:pt x="114" y="0"/>
                  </a:moveTo>
                  <a:lnTo>
                    <a:pt x="1198" y="60"/>
                  </a:lnTo>
                  <a:lnTo>
                    <a:pt x="1226" y="63"/>
                  </a:lnTo>
                  <a:lnTo>
                    <a:pt x="1249" y="72"/>
                  </a:lnTo>
                  <a:lnTo>
                    <a:pt x="1269" y="83"/>
                  </a:lnTo>
                  <a:lnTo>
                    <a:pt x="1287" y="98"/>
                  </a:lnTo>
                  <a:lnTo>
                    <a:pt x="1300" y="116"/>
                  </a:lnTo>
                  <a:lnTo>
                    <a:pt x="1309" y="136"/>
                  </a:lnTo>
                  <a:lnTo>
                    <a:pt x="1315" y="156"/>
                  </a:lnTo>
                  <a:lnTo>
                    <a:pt x="1317" y="178"/>
                  </a:lnTo>
                  <a:lnTo>
                    <a:pt x="1316" y="200"/>
                  </a:lnTo>
                  <a:lnTo>
                    <a:pt x="1311" y="220"/>
                  </a:lnTo>
                  <a:lnTo>
                    <a:pt x="1302" y="239"/>
                  </a:lnTo>
                  <a:lnTo>
                    <a:pt x="1290" y="256"/>
                  </a:lnTo>
                  <a:lnTo>
                    <a:pt x="1273" y="269"/>
                  </a:lnTo>
                  <a:lnTo>
                    <a:pt x="1254" y="280"/>
                  </a:lnTo>
                  <a:lnTo>
                    <a:pt x="1231" y="286"/>
                  </a:lnTo>
                  <a:lnTo>
                    <a:pt x="1203" y="287"/>
                  </a:lnTo>
                  <a:lnTo>
                    <a:pt x="119" y="230"/>
                  </a:lnTo>
                  <a:lnTo>
                    <a:pt x="91" y="226"/>
                  </a:lnTo>
                  <a:lnTo>
                    <a:pt x="67" y="218"/>
                  </a:lnTo>
                  <a:lnTo>
                    <a:pt x="47" y="205"/>
                  </a:lnTo>
                  <a:lnTo>
                    <a:pt x="30" y="190"/>
                  </a:lnTo>
                  <a:lnTo>
                    <a:pt x="17" y="171"/>
                  </a:lnTo>
                  <a:lnTo>
                    <a:pt x="7" y="151"/>
                  </a:lnTo>
                  <a:lnTo>
                    <a:pt x="2" y="131"/>
                  </a:lnTo>
                  <a:lnTo>
                    <a:pt x="0" y="109"/>
                  </a:lnTo>
                  <a:lnTo>
                    <a:pt x="1" y="88"/>
                  </a:lnTo>
                  <a:lnTo>
                    <a:pt x="6" y="67"/>
                  </a:lnTo>
                  <a:lnTo>
                    <a:pt x="14" y="49"/>
                  </a:lnTo>
                  <a:lnTo>
                    <a:pt x="26" y="32"/>
                  </a:lnTo>
                  <a:lnTo>
                    <a:pt x="43" y="18"/>
                  </a:lnTo>
                  <a:lnTo>
                    <a:pt x="63" y="7"/>
                  </a:lnTo>
                  <a:lnTo>
                    <a:pt x="86" y="1"/>
                  </a:lnTo>
                  <a:lnTo>
                    <a:pt x="114" y="0"/>
                  </a:lnTo>
                  <a:close/>
                </a:path>
              </a:pathLst>
            </a:custGeom>
            <a:solidFill>
              <a:srgbClr val="E0E8E8"/>
            </a:solidFill>
            <a:ln w="9525">
              <a:noFill/>
              <a:round/>
              <a:headEnd/>
              <a:tailEnd/>
            </a:ln>
          </p:spPr>
          <p:txBody>
            <a:bodyPr/>
            <a:lstStyle/>
            <a:p>
              <a:pPr algn="ctr"/>
              <a:endParaRPr lang="en-US"/>
            </a:p>
          </p:txBody>
        </p:sp>
        <p:sp>
          <p:nvSpPr>
            <p:cNvPr id="36495" name="Freeform 117"/>
            <p:cNvSpPr>
              <a:spLocks/>
            </p:cNvSpPr>
            <p:nvPr/>
          </p:nvSpPr>
          <p:spPr bwMode="auto">
            <a:xfrm>
              <a:off x="3678" y="2356"/>
              <a:ext cx="132" cy="24"/>
            </a:xfrm>
            <a:custGeom>
              <a:avLst/>
              <a:gdLst>
                <a:gd name="T0" fmla="*/ 11 w 1319"/>
                <a:gd name="T1" fmla="*/ 0 h 287"/>
                <a:gd name="T2" fmla="*/ 120 w 1319"/>
                <a:gd name="T3" fmla="*/ 5 h 287"/>
                <a:gd name="T4" fmla="*/ 123 w 1319"/>
                <a:gd name="T5" fmla="*/ 5 h 287"/>
                <a:gd name="T6" fmla="*/ 125 w 1319"/>
                <a:gd name="T7" fmla="*/ 6 h 287"/>
                <a:gd name="T8" fmla="*/ 127 w 1319"/>
                <a:gd name="T9" fmla="*/ 7 h 287"/>
                <a:gd name="T10" fmla="*/ 129 w 1319"/>
                <a:gd name="T11" fmla="*/ 8 h 287"/>
                <a:gd name="T12" fmla="*/ 130 w 1319"/>
                <a:gd name="T13" fmla="*/ 10 h 287"/>
                <a:gd name="T14" fmla="*/ 131 w 1319"/>
                <a:gd name="T15" fmla="*/ 11 h 287"/>
                <a:gd name="T16" fmla="*/ 132 w 1319"/>
                <a:gd name="T17" fmla="*/ 13 h 287"/>
                <a:gd name="T18" fmla="*/ 132 w 1319"/>
                <a:gd name="T19" fmla="*/ 15 h 287"/>
                <a:gd name="T20" fmla="*/ 132 w 1319"/>
                <a:gd name="T21" fmla="*/ 17 h 287"/>
                <a:gd name="T22" fmla="*/ 131 w 1319"/>
                <a:gd name="T23" fmla="*/ 18 h 287"/>
                <a:gd name="T24" fmla="*/ 130 w 1319"/>
                <a:gd name="T25" fmla="*/ 20 h 287"/>
                <a:gd name="T26" fmla="*/ 129 w 1319"/>
                <a:gd name="T27" fmla="*/ 21 h 287"/>
                <a:gd name="T28" fmla="*/ 128 w 1319"/>
                <a:gd name="T29" fmla="*/ 22 h 287"/>
                <a:gd name="T30" fmla="*/ 126 w 1319"/>
                <a:gd name="T31" fmla="*/ 23 h 287"/>
                <a:gd name="T32" fmla="*/ 123 w 1319"/>
                <a:gd name="T33" fmla="*/ 24 h 287"/>
                <a:gd name="T34" fmla="*/ 120 w 1319"/>
                <a:gd name="T35" fmla="*/ 24 h 287"/>
                <a:gd name="T36" fmla="*/ 12 w 1319"/>
                <a:gd name="T37" fmla="*/ 19 h 287"/>
                <a:gd name="T38" fmla="*/ 9 w 1319"/>
                <a:gd name="T39" fmla="*/ 19 h 287"/>
                <a:gd name="T40" fmla="*/ 7 w 1319"/>
                <a:gd name="T41" fmla="*/ 18 h 287"/>
                <a:gd name="T42" fmla="*/ 5 w 1319"/>
                <a:gd name="T43" fmla="*/ 17 h 287"/>
                <a:gd name="T44" fmla="*/ 3 w 1319"/>
                <a:gd name="T45" fmla="*/ 16 h 287"/>
                <a:gd name="T46" fmla="*/ 2 w 1319"/>
                <a:gd name="T47" fmla="*/ 14 h 287"/>
                <a:gd name="T48" fmla="*/ 1 w 1319"/>
                <a:gd name="T49" fmla="*/ 12 h 287"/>
                <a:gd name="T50" fmla="*/ 0 w 1319"/>
                <a:gd name="T51" fmla="*/ 11 h 287"/>
                <a:gd name="T52" fmla="*/ 0 w 1319"/>
                <a:gd name="T53" fmla="*/ 9 h 287"/>
                <a:gd name="T54" fmla="*/ 0 w 1319"/>
                <a:gd name="T55" fmla="*/ 7 h 287"/>
                <a:gd name="T56" fmla="*/ 1 w 1319"/>
                <a:gd name="T57" fmla="*/ 6 h 287"/>
                <a:gd name="T58" fmla="*/ 2 w 1319"/>
                <a:gd name="T59" fmla="*/ 4 h 287"/>
                <a:gd name="T60" fmla="*/ 3 w 1319"/>
                <a:gd name="T61" fmla="*/ 3 h 287"/>
                <a:gd name="T62" fmla="*/ 4 w 1319"/>
                <a:gd name="T63" fmla="*/ 1 h 287"/>
                <a:gd name="T64" fmla="*/ 6 w 1319"/>
                <a:gd name="T65" fmla="*/ 1 h 287"/>
                <a:gd name="T66" fmla="*/ 9 w 1319"/>
                <a:gd name="T67" fmla="*/ 0 h 287"/>
                <a:gd name="T68" fmla="*/ 11 w 1319"/>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9"/>
                <a:gd name="T106" fmla="*/ 0 h 287"/>
                <a:gd name="T107" fmla="*/ 1319 w 1319"/>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9" h="287">
                  <a:moveTo>
                    <a:pt x="114" y="0"/>
                  </a:moveTo>
                  <a:lnTo>
                    <a:pt x="1198" y="57"/>
                  </a:lnTo>
                  <a:lnTo>
                    <a:pt x="1226" y="61"/>
                  </a:lnTo>
                  <a:lnTo>
                    <a:pt x="1249" y="70"/>
                  </a:lnTo>
                  <a:lnTo>
                    <a:pt x="1270" y="83"/>
                  </a:lnTo>
                  <a:lnTo>
                    <a:pt x="1286" y="98"/>
                  </a:lnTo>
                  <a:lnTo>
                    <a:pt x="1301" y="116"/>
                  </a:lnTo>
                  <a:lnTo>
                    <a:pt x="1310" y="136"/>
                  </a:lnTo>
                  <a:lnTo>
                    <a:pt x="1316" y="156"/>
                  </a:lnTo>
                  <a:lnTo>
                    <a:pt x="1319" y="178"/>
                  </a:lnTo>
                  <a:lnTo>
                    <a:pt x="1317" y="199"/>
                  </a:lnTo>
                  <a:lnTo>
                    <a:pt x="1312" y="219"/>
                  </a:lnTo>
                  <a:lnTo>
                    <a:pt x="1304" y="238"/>
                  </a:lnTo>
                  <a:lnTo>
                    <a:pt x="1292" y="255"/>
                  </a:lnTo>
                  <a:lnTo>
                    <a:pt x="1275" y="269"/>
                  </a:lnTo>
                  <a:lnTo>
                    <a:pt x="1255" y="279"/>
                  </a:lnTo>
                  <a:lnTo>
                    <a:pt x="1232" y="286"/>
                  </a:lnTo>
                  <a:lnTo>
                    <a:pt x="1203" y="287"/>
                  </a:lnTo>
                  <a:lnTo>
                    <a:pt x="119" y="228"/>
                  </a:lnTo>
                  <a:lnTo>
                    <a:pt x="91" y="223"/>
                  </a:lnTo>
                  <a:lnTo>
                    <a:pt x="68" y="214"/>
                  </a:lnTo>
                  <a:lnTo>
                    <a:pt x="48" y="202"/>
                  </a:lnTo>
                  <a:lnTo>
                    <a:pt x="30" y="186"/>
                  </a:lnTo>
                  <a:lnTo>
                    <a:pt x="17" y="169"/>
                  </a:lnTo>
                  <a:lnTo>
                    <a:pt x="8" y="149"/>
                  </a:lnTo>
                  <a:lnTo>
                    <a:pt x="2" y="128"/>
                  </a:lnTo>
                  <a:lnTo>
                    <a:pt x="0" y="107"/>
                  </a:lnTo>
                  <a:lnTo>
                    <a:pt x="1" y="86"/>
                  </a:lnTo>
                  <a:lnTo>
                    <a:pt x="6" y="66"/>
                  </a:lnTo>
                  <a:lnTo>
                    <a:pt x="15" y="48"/>
                  </a:lnTo>
                  <a:lnTo>
                    <a:pt x="27" y="31"/>
                  </a:lnTo>
                  <a:lnTo>
                    <a:pt x="43" y="16"/>
                  </a:lnTo>
                  <a:lnTo>
                    <a:pt x="63" y="7"/>
                  </a:lnTo>
                  <a:lnTo>
                    <a:pt x="86" y="1"/>
                  </a:lnTo>
                  <a:lnTo>
                    <a:pt x="114" y="0"/>
                  </a:lnTo>
                  <a:close/>
                </a:path>
              </a:pathLst>
            </a:custGeom>
            <a:solidFill>
              <a:srgbClr val="2B3333"/>
            </a:solidFill>
            <a:ln w="9525">
              <a:noFill/>
              <a:round/>
              <a:headEnd/>
              <a:tailEnd/>
            </a:ln>
          </p:spPr>
          <p:txBody>
            <a:bodyPr/>
            <a:lstStyle/>
            <a:p>
              <a:pPr algn="ctr"/>
              <a:endParaRPr lang="en-US"/>
            </a:p>
          </p:txBody>
        </p:sp>
        <p:sp>
          <p:nvSpPr>
            <p:cNvPr id="36496" name="Freeform 118"/>
            <p:cNvSpPr>
              <a:spLocks/>
            </p:cNvSpPr>
            <p:nvPr/>
          </p:nvSpPr>
          <p:spPr bwMode="auto">
            <a:xfrm>
              <a:off x="3678" y="2357"/>
              <a:ext cx="131" cy="23"/>
            </a:xfrm>
            <a:custGeom>
              <a:avLst/>
              <a:gdLst>
                <a:gd name="T0" fmla="*/ 14 w 1308"/>
                <a:gd name="T1" fmla="*/ 0 h 277"/>
                <a:gd name="T2" fmla="*/ 20 w 1308"/>
                <a:gd name="T3" fmla="*/ 0 h 277"/>
                <a:gd name="T4" fmla="*/ 25 w 1308"/>
                <a:gd name="T5" fmla="*/ 0 h 277"/>
                <a:gd name="T6" fmla="*/ 29 w 1308"/>
                <a:gd name="T7" fmla="*/ 1 h 277"/>
                <a:gd name="T8" fmla="*/ 33 w 1308"/>
                <a:gd name="T9" fmla="*/ 1 h 277"/>
                <a:gd name="T10" fmla="*/ 37 w 1308"/>
                <a:gd name="T11" fmla="*/ 1 h 277"/>
                <a:gd name="T12" fmla="*/ 41 w 1308"/>
                <a:gd name="T13" fmla="*/ 1 h 277"/>
                <a:gd name="T14" fmla="*/ 45 w 1308"/>
                <a:gd name="T15" fmla="*/ 1 h 277"/>
                <a:gd name="T16" fmla="*/ 49 w 1308"/>
                <a:gd name="T17" fmla="*/ 1 h 277"/>
                <a:gd name="T18" fmla="*/ 55 w 1308"/>
                <a:gd name="T19" fmla="*/ 2 h 277"/>
                <a:gd name="T20" fmla="*/ 61 w 1308"/>
                <a:gd name="T21" fmla="*/ 2 h 277"/>
                <a:gd name="T22" fmla="*/ 68 w 1308"/>
                <a:gd name="T23" fmla="*/ 2 h 277"/>
                <a:gd name="T24" fmla="*/ 76 w 1308"/>
                <a:gd name="T25" fmla="*/ 3 h 277"/>
                <a:gd name="T26" fmla="*/ 86 w 1308"/>
                <a:gd name="T27" fmla="*/ 3 h 277"/>
                <a:gd name="T28" fmla="*/ 98 w 1308"/>
                <a:gd name="T29" fmla="*/ 4 h 277"/>
                <a:gd name="T30" fmla="*/ 112 w 1308"/>
                <a:gd name="T31" fmla="*/ 4 h 277"/>
                <a:gd name="T32" fmla="*/ 122 w 1308"/>
                <a:gd name="T33" fmla="*/ 5 h 277"/>
                <a:gd name="T34" fmla="*/ 126 w 1308"/>
                <a:gd name="T35" fmla="*/ 7 h 277"/>
                <a:gd name="T36" fmla="*/ 129 w 1308"/>
                <a:gd name="T37" fmla="*/ 10 h 277"/>
                <a:gd name="T38" fmla="*/ 131 w 1308"/>
                <a:gd name="T39" fmla="*/ 13 h 277"/>
                <a:gd name="T40" fmla="*/ 131 w 1308"/>
                <a:gd name="T41" fmla="*/ 16 h 277"/>
                <a:gd name="T42" fmla="*/ 130 w 1308"/>
                <a:gd name="T43" fmla="*/ 19 h 277"/>
                <a:gd name="T44" fmla="*/ 127 w 1308"/>
                <a:gd name="T45" fmla="*/ 22 h 277"/>
                <a:gd name="T46" fmla="*/ 122 w 1308"/>
                <a:gd name="T47" fmla="*/ 23 h 277"/>
                <a:gd name="T48" fmla="*/ 117 w 1308"/>
                <a:gd name="T49" fmla="*/ 23 h 277"/>
                <a:gd name="T50" fmla="*/ 111 w 1308"/>
                <a:gd name="T51" fmla="*/ 23 h 277"/>
                <a:gd name="T52" fmla="*/ 106 w 1308"/>
                <a:gd name="T53" fmla="*/ 22 h 277"/>
                <a:gd name="T54" fmla="*/ 101 w 1308"/>
                <a:gd name="T55" fmla="*/ 22 h 277"/>
                <a:gd name="T56" fmla="*/ 98 w 1308"/>
                <a:gd name="T57" fmla="*/ 22 h 277"/>
                <a:gd name="T58" fmla="*/ 94 w 1308"/>
                <a:gd name="T59" fmla="*/ 22 h 277"/>
                <a:gd name="T60" fmla="*/ 90 w 1308"/>
                <a:gd name="T61" fmla="*/ 21 h 277"/>
                <a:gd name="T62" fmla="*/ 86 w 1308"/>
                <a:gd name="T63" fmla="*/ 21 h 277"/>
                <a:gd name="T64" fmla="*/ 81 w 1308"/>
                <a:gd name="T65" fmla="*/ 21 h 277"/>
                <a:gd name="T66" fmla="*/ 76 w 1308"/>
                <a:gd name="T67" fmla="*/ 21 h 277"/>
                <a:gd name="T68" fmla="*/ 70 w 1308"/>
                <a:gd name="T69" fmla="*/ 21 h 277"/>
                <a:gd name="T70" fmla="*/ 63 w 1308"/>
                <a:gd name="T71" fmla="*/ 20 h 277"/>
                <a:gd name="T72" fmla="*/ 54 w 1308"/>
                <a:gd name="T73" fmla="*/ 20 h 277"/>
                <a:gd name="T74" fmla="*/ 44 w 1308"/>
                <a:gd name="T75" fmla="*/ 19 h 277"/>
                <a:gd name="T76" fmla="*/ 33 w 1308"/>
                <a:gd name="T77" fmla="*/ 19 h 277"/>
                <a:gd name="T78" fmla="*/ 19 w 1308"/>
                <a:gd name="T79" fmla="*/ 18 h 277"/>
                <a:gd name="T80" fmla="*/ 9 w 1308"/>
                <a:gd name="T81" fmla="*/ 18 h 277"/>
                <a:gd name="T82" fmla="*/ 5 w 1308"/>
                <a:gd name="T83" fmla="*/ 16 h 277"/>
                <a:gd name="T84" fmla="*/ 2 w 1308"/>
                <a:gd name="T85" fmla="*/ 14 h 277"/>
                <a:gd name="T86" fmla="*/ 0 w 1308"/>
                <a:gd name="T87" fmla="*/ 10 h 277"/>
                <a:gd name="T88" fmla="*/ 0 w 1308"/>
                <a:gd name="T89" fmla="*/ 7 h 277"/>
                <a:gd name="T90" fmla="*/ 1 w 1308"/>
                <a:gd name="T91" fmla="*/ 4 h 277"/>
                <a:gd name="T92" fmla="*/ 4 w 1308"/>
                <a:gd name="T93" fmla="*/ 1 h 277"/>
                <a:gd name="T94" fmla="*/ 8 w 1308"/>
                <a:gd name="T95" fmla="*/ 0 h 2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77"/>
                <a:gd name="T146" fmla="*/ 1308 w 1308"/>
                <a:gd name="T147" fmla="*/ 277 h 2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77">
                  <a:moveTo>
                    <a:pt x="107" y="0"/>
                  </a:moveTo>
                  <a:lnTo>
                    <a:pt x="139" y="1"/>
                  </a:lnTo>
                  <a:lnTo>
                    <a:pt x="170" y="3"/>
                  </a:lnTo>
                  <a:lnTo>
                    <a:pt x="197" y="4"/>
                  </a:lnTo>
                  <a:lnTo>
                    <a:pt x="223" y="5"/>
                  </a:lnTo>
                  <a:lnTo>
                    <a:pt x="247" y="6"/>
                  </a:lnTo>
                  <a:lnTo>
                    <a:pt x="269" y="8"/>
                  </a:lnTo>
                  <a:lnTo>
                    <a:pt x="291" y="9"/>
                  </a:lnTo>
                  <a:lnTo>
                    <a:pt x="311" y="10"/>
                  </a:lnTo>
                  <a:lnTo>
                    <a:pt x="331" y="11"/>
                  </a:lnTo>
                  <a:lnTo>
                    <a:pt x="350" y="12"/>
                  </a:lnTo>
                  <a:lnTo>
                    <a:pt x="369" y="12"/>
                  </a:lnTo>
                  <a:lnTo>
                    <a:pt x="388" y="13"/>
                  </a:lnTo>
                  <a:lnTo>
                    <a:pt x="407" y="14"/>
                  </a:lnTo>
                  <a:lnTo>
                    <a:pt x="427" y="15"/>
                  </a:lnTo>
                  <a:lnTo>
                    <a:pt x="448" y="16"/>
                  </a:lnTo>
                  <a:lnTo>
                    <a:pt x="469" y="17"/>
                  </a:lnTo>
                  <a:lnTo>
                    <a:pt x="493" y="18"/>
                  </a:lnTo>
                  <a:lnTo>
                    <a:pt x="518" y="20"/>
                  </a:lnTo>
                  <a:lnTo>
                    <a:pt x="545" y="21"/>
                  </a:lnTo>
                  <a:lnTo>
                    <a:pt x="574" y="23"/>
                  </a:lnTo>
                  <a:lnTo>
                    <a:pt x="606" y="24"/>
                  </a:lnTo>
                  <a:lnTo>
                    <a:pt x="640" y="26"/>
                  </a:lnTo>
                  <a:lnTo>
                    <a:pt x="678" y="28"/>
                  </a:lnTo>
                  <a:lnTo>
                    <a:pt x="718" y="30"/>
                  </a:lnTo>
                  <a:lnTo>
                    <a:pt x="762" y="33"/>
                  </a:lnTo>
                  <a:lnTo>
                    <a:pt x="810" y="35"/>
                  </a:lnTo>
                  <a:lnTo>
                    <a:pt x="861" y="39"/>
                  </a:lnTo>
                  <a:lnTo>
                    <a:pt x="918" y="42"/>
                  </a:lnTo>
                  <a:lnTo>
                    <a:pt x="979" y="45"/>
                  </a:lnTo>
                  <a:lnTo>
                    <a:pt x="1044" y="49"/>
                  </a:lnTo>
                  <a:lnTo>
                    <a:pt x="1115" y="53"/>
                  </a:lnTo>
                  <a:lnTo>
                    <a:pt x="1191" y="57"/>
                  </a:lnTo>
                  <a:lnTo>
                    <a:pt x="1220" y="61"/>
                  </a:lnTo>
                  <a:lnTo>
                    <a:pt x="1243" y="70"/>
                  </a:lnTo>
                  <a:lnTo>
                    <a:pt x="1262" y="82"/>
                  </a:lnTo>
                  <a:lnTo>
                    <a:pt x="1278" y="98"/>
                  </a:lnTo>
                  <a:lnTo>
                    <a:pt x="1291" y="115"/>
                  </a:lnTo>
                  <a:lnTo>
                    <a:pt x="1300" y="134"/>
                  </a:lnTo>
                  <a:lnTo>
                    <a:pt x="1305" y="153"/>
                  </a:lnTo>
                  <a:lnTo>
                    <a:pt x="1308" y="173"/>
                  </a:lnTo>
                  <a:lnTo>
                    <a:pt x="1307" y="194"/>
                  </a:lnTo>
                  <a:lnTo>
                    <a:pt x="1302" y="213"/>
                  </a:lnTo>
                  <a:lnTo>
                    <a:pt x="1294" y="232"/>
                  </a:lnTo>
                  <a:lnTo>
                    <a:pt x="1282" y="248"/>
                  </a:lnTo>
                  <a:lnTo>
                    <a:pt x="1265" y="260"/>
                  </a:lnTo>
                  <a:lnTo>
                    <a:pt x="1246" y="269"/>
                  </a:lnTo>
                  <a:lnTo>
                    <a:pt x="1223" y="276"/>
                  </a:lnTo>
                  <a:lnTo>
                    <a:pt x="1196" y="277"/>
                  </a:lnTo>
                  <a:lnTo>
                    <a:pt x="1164" y="275"/>
                  </a:lnTo>
                  <a:lnTo>
                    <a:pt x="1133" y="272"/>
                  </a:lnTo>
                  <a:lnTo>
                    <a:pt x="1106" y="271"/>
                  </a:lnTo>
                  <a:lnTo>
                    <a:pt x="1080" y="269"/>
                  </a:lnTo>
                  <a:lnTo>
                    <a:pt x="1056" y="268"/>
                  </a:lnTo>
                  <a:lnTo>
                    <a:pt x="1034" y="266"/>
                  </a:lnTo>
                  <a:lnTo>
                    <a:pt x="1013" y="265"/>
                  </a:lnTo>
                  <a:lnTo>
                    <a:pt x="993" y="264"/>
                  </a:lnTo>
                  <a:lnTo>
                    <a:pt x="974" y="263"/>
                  </a:lnTo>
                  <a:lnTo>
                    <a:pt x="954" y="262"/>
                  </a:lnTo>
                  <a:lnTo>
                    <a:pt x="935" y="261"/>
                  </a:lnTo>
                  <a:lnTo>
                    <a:pt x="917" y="260"/>
                  </a:lnTo>
                  <a:lnTo>
                    <a:pt x="897" y="258"/>
                  </a:lnTo>
                  <a:lnTo>
                    <a:pt x="877" y="257"/>
                  </a:lnTo>
                  <a:lnTo>
                    <a:pt x="857" y="256"/>
                  </a:lnTo>
                  <a:lnTo>
                    <a:pt x="835" y="255"/>
                  </a:lnTo>
                  <a:lnTo>
                    <a:pt x="812" y="254"/>
                  </a:lnTo>
                  <a:lnTo>
                    <a:pt x="788" y="252"/>
                  </a:lnTo>
                  <a:lnTo>
                    <a:pt x="760" y="251"/>
                  </a:lnTo>
                  <a:lnTo>
                    <a:pt x="731" y="250"/>
                  </a:lnTo>
                  <a:lnTo>
                    <a:pt x="699" y="248"/>
                  </a:lnTo>
                  <a:lnTo>
                    <a:pt x="665" y="246"/>
                  </a:lnTo>
                  <a:lnTo>
                    <a:pt x="627" y="244"/>
                  </a:lnTo>
                  <a:lnTo>
                    <a:pt x="586" y="241"/>
                  </a:lnTo>
                  <a:lnTo>
                    <a:pt x="543" y="239"/>
                  </a:lnTo>
                  <a:lnTo>
                    <a:pt x="495" y="237"/>
                  </a:lnTo>
                  <a:lnTo>
                    <a:pt x="442" y="234"/>
                  </a:lnTo>
                  <a:lnTo>
                    <a:pt x="386" y="231"/>
                  </a:lnTo>
                  <a:lnTo>
                    <a:pt x="325" y="228"/>
                  </a:lnTo>
                  <a:lnTo>
                    <a:pt x="259" y="225"/>
                  </a:lnTo>
                  <a:lnTo>
                    <a:pt x="188" y="222"/>
                  </a:lnTo>
                  <a:lnTo>
                    <a:pt x="112" y="218"/>
                  </a:lnTo>
                  <a:lnTo>
                    <a:pt x="86" y="215"/>
                  </a:lnTo>
                  <a:lnTo>
                    <a:pt x="65" y="206"/>
                  </a:lnTo>
                  <a:lnTo>
                    <a:pt x="46" y="195"/>
                  </a:lnTo>
                  <a:lnTo>
                    <a:pt x="29" y="180"/>
                  </a:lnTo>
                  <a:lnTo>
                    <a:pt x="17" y="163"/>
                  </a:lnTo>
                  <a:lnTo>
                    <a:pt x="7" y="143"/>
                  </a:lnTo>
                  <a:lnTo>
                    <a:pt x="2" y="123"/>
                  </a:lnTo>
                  <a:lnTo>
                    <a:pt x="0" y="102"/>
                  </a:lnTo>
                  <a:lnTo>
                    <a:pt x="1" y="82"/>
                  </a:lnTo>
                  <a:lnTo>
                    <a:pt x="6" y="63"/>
                  </a:lnTo>
                  <a:lnTo>
                    <a:pt x="14" y="46"/>
                  </a:lnTo>
                  <a:lnTo>
                    <a:pt x="26" y="30"/>
                  </a:lnTo>
                  <a:lnTo>
                    <a:pt x="42" y="18"/>
                  </a:lnTo>
                  <a:lnTo>
                    <a:pt x="60" y="8"/>
                  </a:lnTo>
                  <a:lnTo>
                    <a:pt x="82" y="1"/>
                  </a:lnTo>
                  <a:lnTo>
                    <a:pt x="107" y="0"/>
                  </a:lnTo>
                  <a:close/>
                </a:path>
              </a:pathLst>
            </a:custGeom>
            <a:solidFill>
              <a:srgbClr val="3D4545"/>
            </a:solidFill>
            <a:ln w="9525">
              <a:noFill/>
              <a:round/>
              <a:headEnd/>
              <a:tailEnd/>
            </a:ln>
          </p:spPr>
          <p:txBody>
            <a:bodyPr/>
            <a:lstStyle/>
            <a:p>
              <a:pPr algn="ctr"/>
              <a:endParaRPr lang="en-US"/>
            </a:p>
          </p:txBody>
        </p:sp>
        <p:sp>
          <p:nvSpPr>
            <p:cNvPr id="36497" name="Freeform 119"/>
            <p:cNvSpPr>
              <a:spLocks/>
            </p:cNvSpPr>
            <p:nvPr/>
          </p:nvSpPr>
          <p:spPr bwMode="auto">
            <a:xfrm>
              <a:off x="3679" y="2358"/>
              <a:ext cx="130" cy="22"/>
            </a:xfrm>
            <a:custGeom>
              <a:avLst/>
              <a:gdLst>
                <a:gd name="T0" fmla="*/ 14 w 1298"/>
                <a:gd name="T1" fmla="*/ 0 h 264"/>
                <a:gd name="T2" fmla="*/ 20 w 1298"/>
                <a:gd name="T3" fmla="*/ 0 h 264"/>
                <a:gd name="T4" fmla="*/ 24 w 1298"/>
                <a:gd name="T5" fmla="*/ 0 h 264"/>
                <a:gd name="T6" fmla="*/ 29 w 1298"/>
                <a:gd name="T7" fmla="*/ 1 h 264"/>
                <a:gd name="T8" fmla="*/ 33 w 1298"/>
                <a:gd name="T9" fmla="*/ 1 h 264"/>
                <a:gd name="T10" fmla="*/ 37 w 1298"/>
                <a:gd name="T11" fmla="*/ 1 h 264"/>
                <a:gd name="T12" fmla="*/ 40 w 1298"/>
                <a:gd name="T13" fmla="*/ 1 h 264"/>
                <a:gd name="T14" fmla="*/ 44 w 1298"/>
                <a:gd name="T15" fmla="*/ 1 h 264"/>
                <a:gd name="T16" fmla="*/ 49 w 1298"/>
                <a:gd name="T17" fmla="*/ 1 h 264"/>
                <a:gd name="T18" fmla="*/ 54 w 1298"/>
                <a:gd name="T19" fmla="*/ 2 h 264"/>
                <a:gd name="T20" fmla="*/ 60 w 1298"/>
                <a:gd name="T21" fmla="*/ 2 h 264"/>
                <a:gd name="T22" fmla="*/ 67 w 1298"/>
                <a:gd name="T23" fmla="*/ 2 h 264"/>
                <a:gd name="T24" fmla="*/ 76 w 1298"/>
                <a:gd name="T25" fmla="*/ 3 h 264"/>
                <a:gd name="T26" fmla="*/ 86 w 1298"/>
                <a:gd name="T27" fmla="*/ 3 h 264"/>
                <a:gd name="T28" fmla="*/ 98 w 1298"/>
                <a:gd name="T29" fmla="*/ 4 h 264"/>
                <a:gd name="T30" fmla="*/ 111 w 1298"/>
                <a:gd name="T31" fmla="*/ 4 h 264"/>
                <a:gd name="T32" fmla="*/ 122 w 1298"/>
                <a:gd name="T33" fmla="*/ 5 h 264"/>
                <a:gd name="T34" fmla="*/ 126 w 1298"/>
                <a:gd name="T35" fmla="*/ 7 h 264"/>
                <a:gd name="T36" fmla="*/ 128 w 1298"/>
                <a:gd name="T37" fmla="*/ 9 h 264"/>
                <a:gd name="T38" fmla="*/ 130 w 1298"/>
                <a:gd name="T39" fmla="*/ 12 h 264"/>
                <a:gd name="T40" fmla="*/ 130 w 1298"/>
                <a:gd name="T41" fmla="*/ 16 h 264"/>
                <a:gd name="T42" fmla="*/ 129 w 1298"/>
                <a:gd name="T43" fmla="*/ 19 h 264"/>
                <a:gd name="T44" fmla="*/ 126 w 1298"/>
                <a:gd name="T45" fmla="*/ 21 h 264"/>
                <a:gd name="T46" fmla="*/ 122 w 1298"/>
                <a:gd name="T47" fmla="*/ 22 h 264"/>
                <a:gd name="T48" fmla="*/ 116 w 1298"/>
                <a:gd name="T49" fmla="*/ 22 h 264"/>
                <a:gd name="T50" fmla="*/ 110 w 1298"/>
                <a:gd name="T51" fmla="*/ 22 h 264"/>
                <a:gd name="T52" fmla="*/ 105 w 1298"/>
                <a:gd name="T53" fmla="*/ 21 h 264"/>
                <a:gd name="T54" fmla="*/ 101 w 1298"/>
                <a:gd name="T55" fmla="*/ 21 h 264"/>
                <a:gd name="T56" fmla="*/ 97 w 1298"/>
                <a:gd name="T57" fmla="*/ 21 h 264"/>
                <a:gd name="T58" fmla="*/ 93 w 1298"/>
                <a:gd name="T59" fmla="*/ 21 h 264"/>
                <a:gd name="T60" fmla="*/ 89 w 1298"/>
                <a:gd name="T61" fmla="*/ 20 h 264"/>
                <a:gd name="T62" fmla="*/ 85 w 1298"/>
                <a:gd name="T63" fmla="*/ 20 h 264"/>
                <a:gd name="T64" fmla="*/ 81 w 1298"/>
                <a:gd name="T65" fmla="*/ 20 h 264"/>
                <a:gd name="T66" fmla="*/ 76 w 1298"/>
                <a:gd name="T67" fmla="*/ 20 h 264"/>
                <a:gd name="T68" fmla="*/ 70 w 1298"/>
                <a:gd name="T69" fmla="*/ 20 h 264"/>
                <a:gd name="T70" fmla="*/ 62 w 1298"/>
                <a:gd name="T71" fmla="*/ 19 h 264"/>
                <a:gd name="T72" fmla="*/ 54 w 1298"/>
                <a:gd name="T73" fmla="*/ 19 h 264"/>
                <a:gd name="T74" fmla="*/ 44 w 1298"/>
                <a:gd name="T75" fmla="*/ 18 h 264"/>
                <a:gd name="T76" fmla="*/ 32 w 1298"/>
                <a:gd name="T77" fmla="*/ 18 h 264"/>
                <a:gd name="T78" fmla="*/ 18 w 1298"/>
                <a:gd name="T79" fmla="*/ 17 h 264"/>
                <a:gd name="T80" fmla="*/ 8 w 1298"/>
                <a:gd name="T81" fmla="*/ 17 h 264"/>
                <a:gd name="T82" fmla="*/ 5 w 1298"/>
                <a:gd name="T83" fmla="*/ 15 h 264"/>
                <a:gd name="T84" fmla="*/ 2 w 1298"/>
                <a:gd name="T85" fmla="*/ 13 h 264"/>
                <a:gd name="T86" fmla="*/ 0 w 1298"/>
                <a:gd name="T87" fmla="*/ 9 h 264"/>
                <a:gd name="T88" fmla="*/ 0 w 1298"/>
                <a:gd name="T89" fmla="*/ 6 h 264"/>
                <a:gd name="T90" fmla="*/ 2 w 1298"/>
                <a:gd name="T91" fmla="*/ 3 h 264"/>
                <a:gd name="T92" fmla="*/ 4 w 1298"/>
                <a:gd name="T93" fmla="*/ 1 h 264"/>
                <a:gd name="T94" fmla="*/ 8 w 1298"/>
                <a:gd name="T95" fmla="*/ 0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64"/>
                <a:gd name="T146" fmla="*/ 1298 w 1298"/>
                <a:gd name="T147" fmla="*/ 264 h 2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64">
                  <a:moveTo>
                    <a:pt x="105" y="0"/>
                  </a:moveTo>
                  <a:lnTo>
                    <a:pt x="137" y="1"/>
                  </a:lnTo>
                  <a:lnTo>
                    <a:pt x="167" y="3"/>
                  </a:lnTo>
                  <a:lnTo>
                    <a:pt x="195" y="4"/>
                  </a:lnTo>
                  <a:lnTo>
                    <a:pt x="221" y="5"/>
                  </a:lnTo>
                  <a:lnTo>
                    <a:pt x="244" y="6"/>
                  </a:lnTo>
                  <a:lnTo>
                    <a:pt x="266" y="7"/>
                  </a:lnTo>
                  <a:lnTo>
                    <a:pt x="288" y="8"/>
                  </a:lnTo>
                  <a:lnTo>
                    <a:pt x="308" y="9"/>
                  </a:lnTo>
                  <a:lnTo>
                    <a:pt x="327" y="10"/>
                  </a:lnTo>
                  <a:lnTo>
                    <a:pt x="346" y="11"/>
                  </a:lnTo>
                  <a:lnTo>
                    <a:pt x="365" y="11"/>
                  </a:lnTo>
                  <a:lnTo>
                    <a:pt x="383" y="12"/>
                  </a:lnTo>
                  <a:lnTo>
                    <a:pt x="402" y="13"/>
                  </a:lnTo>
                  <a:lnTo>
                    <a:pt x="423" y="14"/>
                  </a:lnTo>
                  <a:lnTo>
                    <a:pt x="443" y="15"/>
                  </a:lnTo>
                  <a:lnTo>
                    <a:pt x="465" y="16"/>
                  </a:lnTo>
                  <a:lnTo>
                    <a:pt x="489" y="17"/>
                  </a:lnTo>
                  <a:lnTo>
                    <a:pt x="513" y="19"/>
                  </a:lnTo>
                  <a:lnTo>
                    <a:pt x="541" y="20"/>
                  </a:lnTo>
                  <a:lnTo>
                    <a:pt x="569" y="22"/>
                  </a:lnTo>
                  <a:lnTo>
                    <a:pt x="601" y="23"/>
                  </a:lnTo>
                  <a:lnTo>
                    <a:pt x="635" y="26"/>
                  </a:lnTo>
                  <a:lnTo>
                    <a:pt x="673" y="28"/>
                  </a:lnTo>
                  <a:lnTo>
                    <a:pt x="713" y="30"/>
                  </a:lnTo>
                  <a:lnTo>
                    <a:pt x="757" y="33"/>
                  </a:lnTo>
                  <a:lnTo>
                    <a:pt x="805" y="35"/>
                  </a:lnTo>
                  <a:lnTo>
                    <a:pt x="856" y="38"/>
                  </a:lnTo>
                  <a:lnTo>
                    <a:pt x="913" y="41"/>
                  </a:lnTo>
                  <a:lnTo>
                    <a:pt x="974" y="44"/>
                  </a:lnTo>
                  <a:lnTo>
                    <a:pt x="1039" y="48"/>
                  </a:lnTo>
                  <a:lnTo>
                    <a:pt x="1110" y="52"/>
                  </a:lnTo>
                  <a:lnTo>
                    <a:pt x="1186" y="57"/>
                  </a:lnTo>
                  <a:lnTo>
                    <a:pt x="1214" y="61"/>
                  </a:lnTo>
                  <a:lnTo>
                    <a:pt x="1237" y="68"/>
                  </a:lnTo>
                  <a:lnTo>
                    <a:pt x="1256" y="79"/>
                  </a:lnTo>
                  <a:lnTo>
                    <a:pt x="1271" y="94"/>
                  </a:lnTo>
                  <a:lnTo>
                    <a:pt x="1283" y="110"/>
                  </a:lnTo>
                  <a:lnTo>
                    <a:pt x="1291" y="129"/>
                  </a:lnTo>
                  <a:lnTo>
                    <a:pt x="1296" y="148"/>
                  </a:lnTo>
                  <a:lnTo>
                    <a:pt x="1298" y="167"/>
                  </a:lnTo>
                  <a:lnTo>
                    <a:pt x="1298" y="187"/>
                  </a:lnTo>
                  <a:lnTo>
                    <a:pt x="1293" y="206"/>
                  </a:lnTo>
                  <a:lnTo>
                    <a:pt x="1285" y="223"/>
                  </a:lnTo>
                  <a:lnTo>
                    <a:pt x="1272" y="237"/>
                  </a:lnTo>
                  <a:lnTo>
                    <a:pt x="1257" y="249"/>
                  </a:lnTo>
                  <a:lnTo>
                    <a:pt x="1238" y="257"/>
                  </a:lnTo>
                  <a:lnTo>
                    <a:pt x="1217" y="263"/>
                  </a:lnTo>
                  <a:lnTo>
                    <a:pt x="1191" y="264"/>
                  </a:lnTo>
                  <a:lnTo>
                    <a:pt x="1159" y="262"/>
                  </a:lnTo>
                  <a:lnTo>
                    <a:pt x="1128" y="259"/>
                  </a:lnTo>
                  <a:lnTo>
                    <a:pt x="1101" y="258"/>
                  </a:lnTo>
                  <a:lnTo>
                    <a:pt x="1075" y="256"/>
                  </a:lnTo>
                  <a:lnTo>
                    <a:pt x="1051" y="255"/>
                  </a:lnTo>
                  <a:lnTo>
                    <a:pt x="1029" y="253"/>
                  </a:lnTo>
                  <a:lnTo>
                    <a:pt x="1008" y="252"/>
                  </a:lnTo>
                  <a:lnTo>
                    <a:pt x="988" y="251"/>
                  </a:lnTo>
                  <a:lnTo>
                    <a:pt x="969" y="250"/>
                  </a:lnTo>
                  <a:lnTo>
                    <a:pt x="949" y="249"/>
                  </a:lnTo>
                  <a:lnTo>
                    <a:pt x="930" y="248"/>
                  </a:lnTo>
                  <a:lnTo>
                    <a:pt x="912" y="247"/>
                  </a:lnTo>
                  <a:lnTo>
                    <a:pt x="892" y="245"/>
                  </a:lnTo>
                  <a:lnTo>
                    <a:pt x="872" y="244"/>
                  </a:lnTo>
                  <a:lnTo>
                    <a:pt x="852" y="243"/>
                  </a:lnTo>
                  <a:lnTo>
                    <a:pt x="830" y="242"/>
                  </a:lnTo>
                  <a:lnTo>
                    <a:pt x="807" y="241"/>
                  </a:lnTo>
                  <a:lnTo>
                    <a:pt x="783" y="239"/>
                  </a:lnTo>
                  <a:lnTo>
                    <a:pt x="755" y="238"/>
                  </a:lnTo>
                  <a:lnTo>
                    <a:pt x="726" y="237"/>
                  </a:lnTo>
                  <a:lnTo>
                    <a:pt x="694" y="235"/>
                  </a:lnTo>
                  <a:lnTo>
                    <a:pt x="660" y="233"/>
                  </a:lnTo>
                  <a:lnTo>
                    <a:pt x="622" y="231"/>
                  </a:lnTo>
                  <a:lnTo>
                    <a:pt x="581" y="228"/>
                  </a:lnTo>
                  <a:lnTo>
                    <a:pt x="538" y="226"/>
                  </a:lnTo>
                  <a:lnTo>
                    <a:pt x="490" y="224"/>
                  </a:lnTo>
                  <a:lnTo>
                    <a:pt x="437" y="221"/>
                  </a:lnTo>
                  <a:lnTo>
                    <a:pt x="381" y="218"/>
                  </a:lnTo>
                  <a:lnTo>
                    <a:pt x="320" y="215"/>
                  </a:lnTo>
                  <a:lnTo>
                    <a:pt x="254" y="212"/>
                  </a:lnTo>
                  <a:lnTo>
                    <a:pt x="183" y="209"/>
                  </a:lnTo>
                  <a:lnTo>
                    <a:pt x="107" y="205"/>
                  </a:lnTo>
                  <a:lnTo>
                    <a:pt x="83" y="202"/>
                  </a:lnTo>
                  <a:lnTo>
                    <a:pt x="62" y="194"/>
                  </a:lnTo>
                  <a:lnTo>
                    <a:pt x="45" y="183"/>
                  </a:lnTo>
                  <a:lnTo>
                    <a:pt x="29" y="168"/>
                  </a:lnTo>
                  <a:lnTo>
                    <a:pt x="17" y="151"/>
                  </a:lnTo>
                  <a:lnTo>
                    <a:pt x="8" y="132"/>
                  </a:lnTo>
                  <a:lnTo>
                    <a:pt x="2" y="111"/>
                  </a:lnTo>
                  <a:lnTo>
                    <a:pt x="0" y="91"/>
                  </a:lnTo>
                  <a:lnTo>
                    <a:pt x="2" y="72"/>
                  </a:lnTo>
                  <a:lnTo>
                    <a:pt x="7" y="55"/>
                  </a:lnTo>
                  <a:lnTo>
                    <a:pt x="15" y="39"/>
                  </a:lnTo>
                  <a:lnTo>
                    <a:pt x="26" y="25"/>
                  </a:lnTo>
                  <a:lnTo>
                    <a:pt x="42" y="13"/>
                  </a:lnTo>
                  <a:lnTo>
                    <a:pt x="60" y="5"/>
                  </a:lnTo>
                  <a:lnTo>
                    <a:pt x="80" y="0"/>
                  </a:lnTo>
                  <a:lnTo>
                    <a:pt x="105" y="0"/>
                  </a:lnTo>
                  <a:close/>
                </a:path>
              </a:pathLst>
            </a:custGeom>
            <a:solidFill>
              <a:srgbClr val="4D5252"/>
            </a:solidFill>
            <a:ln w="9525">
              <a:noFill/>
              <a:round/>
              <a:headEnd/>
              <a:tailEnd/>
            </a:ln>
          </p:spPr>
          <p:txBody>
            <a:bodyPr/>
            <a:lstStyle/>
            <a:p>
              <a:pPr algn="ctr"/>
              <a:endParaRPr lang="en-US"/>
            </a:p>
          </p:txBody>
        </p:sp>
        <p:sp>
          <p:nvSpPr>
            <p:cNvPr id="36498" name="Freeform 120"/>
            <p:cNvSpPr>
              <a:spLocks/>
            </p:cNvSpPr>
            <p:nvPr/>
          </p:nvSpPr>
          <p:spPr bwMode="auto">
            <a:xfrm>
              <a:off x="3680" y="2358"/>
              <a:ext cx="128" cy="22"/>
            </a:xfrm>
            <a:custGeom>
              <a:avLst/>
              <a:gdLst>
                <a:gd name="T0" fmla="*/ 13 w 1288"/>
                <a:gd name="T1" fmla="*/ 0 h 255"/>
                <a:gd name="T2" fmla="*/ 19 w 1288"/>
                <a:gd name="T3" fmla="*/ 0 h 255"/>
                <a:gd name="T4" fmla="*/ 24 w 1288"/>
                <a:gd name="T5" fmla="*/ 1 h 255"/>
                <a:gd name="T6" fmla="*/ 28 w 1288"/>
                <a:gd name="T7" fmla="*/ 1 h 255"/>
                <a:gd name="T8" fmla="*/ 32 w 1288"/>
                <a:gd name="T9" fmla="*/ 1 h 255"/>
                <a:gd name="T10" fmla="*/ 36 w 1288"/>
                <a:gd name="T11" fmla="*/ 1 h 255"/>
                <a:gd name="T12" fmla="*/ 39 w 1288"/>
                <a:gd name="T13" fmla="*/ 1 h 255"/>
                <a:gd name="T14" fmla="*/ 43 w 1288"/>
                <a:gd name="T15" fmla="*/ 2 h 255"/>
                <a:gd name="T16" fmla="*/ 48 w 1288"/>
                <a:gd name="T17" fmla="*/ 2 h 255"/>
                <a:gd name="T18" fmla="*/ 53 w 1288"/>
                <a:gd name="T19" fmla="*/ 2 h 255"/>
                <a:gd name="T20" fmla="*/ 59 w 1288"/>
                <a:gd name="T21" fmla="*/ 2 h 255"/>
                <a:gd name="T22" fmla="*/ 66 w 1288"/>
                <a:gd name="T23" fmla="*/ 3 h 255"/>
                <a:gd name="T24" fmla="*/ 75 w 1288"/>
                <a:gd name="T25" fmla="*/ 3 h 255"/>
                <a:gd name="T26" fmla="*/ 84 w 1288"/>
                <a:gd name="T27" fmla="*/ 3 h 255"/>
                <a:gd name="T28" fmla="*/ 96 w 1288"/>
                <a:gd name="T29" fmla="*/ 4 h 255"/>
                <a:gd name="T30" fmla="*/ 110 w 1288"/>
                <a:gd name="T31" fmla="*/ 5 h 255"/>
                <a:gd name="T32" fmla="*/ 120 w 1288"/>
                <a:gd name="T33" fmla="*/ 5 h 255"/>
                <a:gd name="T34" fmla="*/ 124 w 1288"/>
                <a:gd name="T35" fmla="*/ 7 h 255"/>
                <a:gd name="T36" fmla="*/ 127 w 1288"/>
                <a:gd name="T37" fmla="*/ 9 h 255"/>
                <a:gd name="T38" fmla="*/ 128 w 1288"/>
                <a:gd name="T39" fmla="*/ 12 h 255"/>
                <a:gd name="T40" fmla="*/ 128 w 1288"/>
                <a:gd name="T41" fmla="*/ 16 h 255"/>
                <a:gd name="T42" fmla="*/ 127 w 1288"/>
                <a:gd name="T43" fmla="*/ 19 h 255"/>
                <a:gd name="T44" fmla="*/ 124 w 1288"/>
                <a:gd name="T45" fmla="*/ 21 h 255"/>
                <a:gd name="T46" fmla="*/ 120 w 1288"/>
                <a:gd name="T47" fmla="*/ 22 h 255"/>
                <a:gd name="T48" fmla="*/ 114 w 1288"/>
                <a:gd name="T49" fmla="*/ 22 h 255"/>
                <a:gd name="T50" fmla="*/ 109 w 1288"/>
                <a:gd name="T51" fmla="*/ 21 h 255"/>
                <a:gd name="T52" fmla="*/ 104 w 1288"/>
                <a:gd name="T53" fmla="*/ 21 h 255"/>
                <a:gd name="T54" fmla="*/ 99 w 1288"/>
                <a:gd name="T55" fmla="*/ 21 h 255"/>
                <a:gd name="T56" fmla="*/ 96 w 1288"/>
                <a:gd name="T57" fmla="*/ 21 h 255"/>
                <a:gd name="T58" fmla="*/ 92 w 1288"/>
                <a:gd name="T59" fmla="*/ 21 h 255"/>
                <a:gd name="T60" fmla="*/ 88 w 1288"/>
                <a:gd name="T61" fmla="*/ 20 h 255"/>
                <a:gd name="T62" fmla="*/ 84 w 1288"/>
                <a:gd name="T63" fmla="*/ 20 h 255"/>
                <a:gd name="T64" fmla="*/ 80 w 1288"/>
                <a:gd name="T65" fmla="*/ 20 h 255"/>
                <a:gd name="T66" fmla="*/ 74 w 1288"/>
                <a:gd name="T67" fmla="*/ 20 h 255"/>
                <a:gd name="T68" fmla="*/ 68 w 1288"/>
                <a:gd name="T69" fmla="*/ 19 h 255"/>
                <a:gd name="T70" fmla="*/ 61 w 1288"/>
                <a:gd name="T71" fmla="*/ 19 h 255"/>
                <a:gd name="T72" fmla="*/ 53 w 1288"/>
                <a:gd name="T73" fmla="*/ 19 h 255"/>
                <a:gd name="T74" fmla="*/ 43 w 1288"/>
                <a:gd name="T75" fmla="*/ 18 h 255"/>
                <a:gd name="T76" fmla="*/ 31 w 1288"/>
                <a:gd name="T77" fmla="*/ 18 h 255"/>
                <a:gd name="T78" fmla="*/ 17 w 1288"/>
                <a:gd name="T79" fmla="*/ 17 h 255"/>
                <a:gd name="T80" fmla="*/ 8 w 1288"/>
                <a:gd name="T81" fmla="*/ 17 h 255"/>
                <a:gd name="T82" fmla="*/ 4 w 1288"/>
                <a:gd name="T83" fmla="*/ 15 h 255"/>
                <a:gd name="T84" fmla="*/ 2 w 1288"/>
                <a:gd name="T85" fmla="*/ 13 h 255"/>
                <a:gd name="T86" fmla="*/ 0 w 1288"/>
                <a:gd name="T87" fmla="*/ 9 h 255"/>
                <a:gd name="T88" fmla="*/ 0 w 1288"/>
                <a:gd name="T89" fmla="*/ 6 h 255"/>
                <a:gd name="T90" fmla="*/ 1 w 1288"/>
                <a:gd name="T91" fmla="*/ 3 h 255"/>
                <a:gd name="T92" fmla="*/ 4 w 1288"/>
                <a:gd name="T93" fmla="*/ 1 h 255"/>
                <a:gd name="T94" fmla="*/ 8 w 1288"/>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8"/>
                <a:gd name="T145" fmla="*/ 0 h 255"/>
                <a:gd name="T146" fmla="*/ 1288 w 1288"/>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8" h="255">
                  <a:moveTo>
                    <a:pt x="98" y="0"/>
                  </a:moveTo>
                  <a:lnTo>
                    <a:pt x="130" y="2"/>
                  </a:lnTo>
                  <a:lnTo>
                    <a:pt x="160" y="3"/>
                  </a:lnTo>
                  <a:lnTo>
                    <a:pt x="188" y="5"/>
                  </a:lnTo>
                  <a:lnTo>
                    <a:pt x="214" y="6"/>
                  </a:lnTo>
                  <a:lnTo>
                    <a:pt x="237" y="7"/>
                  </a:lnTo>
                  <a:lnTo>
                    <a:pt x="259" y="8"/>
                  </a:lnTo>
                  <a:lnTo>
                    <a:pt x="281" y="9"/>
                  </a:lnTo>
                  <a:lnTo>
                    <a:pt x="301" y="10"/>
                  </a:lnTo>
                  <a:lnTo>
                    <a:pt x="320" y="11"/>
                  </a:lnTo>
                  <a:lnTo>
                    <a:pt x="340" y="12"/>
                  </a:lnTo>
                  <a:lnTo>
                    <a:pt x="358" y="13"/>
                  </a:lnTo>
                  <a:lnTo>
                    <a:pt x="377" y="14"/>
                  </a:lnTo>
                  <a:lnTo>
                    <a:pt x="396" y="16"/>
                  </a:lnTo>
                  <a:lnTo>
                    <a:pt x="416" y="17"/>
                  </a:lnTo>
                  <a:lnTo>
                    <a:pt x="437" y="18"/>
                  </a:lnTo>
                  <a:lnTo>
                    <a:pt x="459" y="19"/>
                  </a:lnTo>
                  <a:lnTo>
                    <a:pt x="482" y="20"/>
                  </a:lnTo>
                  <a:lnTo>
                    <a:pt x="507" y="22"/>
                  </a:lnTo>
                  <a:lnTo>
                    <a:pt x="535" y="23"/>
                  </a:lnTo>
                  <a:lnTo>
                    <a:pt x="563" y="25"/>
                  </a:lnTo>
                  <a:lnTo>
                    <a:pt x="595" y="26"/>
                  </a:lnTo>
                  <a:lnTo>
                    <a:pt x="629" y="28"/>
                  </a:lnTo>
                  <a:lnTo>
                    <a:pt x="667" y="30"/>
                  </a:lnTo>
                  <a:lnTo>
                    <a:pt x="707" y="32"/>
                  </a:lnTo>
                  <a:lnTo>
                    <a:pt x="751" y="35"/>
                  </a:lnTo>
                  <a:lnTo>
                    <a:pt x="799" y="37"/>
                  </a:lnTo>
                  <a:lnTo>
                    <a:pt x="850" y="40"/>
                  </a:lnTo>
                  <a:lnTo>
                    <a:pt x="906" y="45"/>
                  </a:lnTo>
                  <a:lnTo>
                    <a:pt x="967" y="48"/>
                  </a:lnTo>
                  <a:lnTo>
                    <a:pt x="1033" y="52"/>
                  </a:lnTo>
                  <a:lnTo>
                    <a:pt x="1103" y="56"/>
                  </a:lnTo>
                  <a:lnTo>
                    <a:pt x="1179" y="60"/>
                  </a:lnTo>
                  <a:lnTo>
                    <a:pt x="1207" y="63"/>
                  </a:lnTo>
                  <a:lnTo>
                    <a:pt x="1229" y="70"/>
                  </a:lnTo>
                  <a:lnTo>
                    <a:pt x="1248" y="81"/>
                  </a:lnTo>
                  <a:lnTo>
                    <a:pt x="1262" y="93"/>
                  </a:lnTo>
                  <a:lnTo>
                    <a:pt x="1273" y="109"/>
                  </a:lnTo>
                  <a:lnTo>
                    <a:pt x="1281" y="125"/>
                  </a:lnTo>
                  <a:lnTo>
                    <a:pt x="1285" y="143"/>
                  </a:lnTo>
                  <a:lnTo>
                    <a:pt x="1288" y="160"/>
                  </a:lnTo>
                  <a:lnTo>
                    <a:pt x="1287" y="181"/>
                  </a:lnTo>
                  <a:lnTo>
                    <a:pt x="1282" y="200"/>
                  </a:lnTo>
                  <a:lnTo>
                    <a:pt x="1274" y="216"/>
                  </a:lnTo>
                  <a:lnTo>
                    <a:pt x="1261" y="230"/>
                  </a:lnTo>
                  <a:lnTo>
                    <a:pt x="1246" y="241"/>
                  </a:lnTo>
                  <a:lnTo>
                    <a:pt x="1228" y="249"/>
                  </a:lnTo>
                  <a:lnTo>
                    <a:pt x="1208" y="254"/>
                  </a:lnTo>
                  <a:lnTo>
                    <a:pt x="1184" y="255"/>
                  </a:lnTo>
                  <a:lnTo>
                    <a:pt x="1152" y="253"/>
                  </a:lnTo>
                  <a:lnTo>
                    <a:pt x="1121" y="250"/>
                  </a:lnTo>
                  <a:lnTo>
                    <a:pt x="1094" y="249"/>
                  </a:lnTo>
                  <a:lnTo>
                    <a:pt x="1068" y="247"/>
                  </a:lnTo>
                  <a:lnTo>
                    <a:pt x="1044" y="246"/>
                  </a:lnTo>
                  <a:lnTo>
                    <a:pt x="1022" y="244"/>
                  </a:lnTo>
                  <a:lnTo>
                    <a:pt x="1001" y="243"/>
                  </a:lnTo>
                  <a:lnTo>
                    <a:pt x="981" y="242"/>
                  </a:lnTo>
                  <a:lnTo>
                    <a:pt x="962" y="241"/>
                  </a:lnTo>
                  <a:lnTo>
                    <a:pt x="942" y="240"/>
                  </a:lnTo>
                  <a:lnTo>
                    <a:pt x="923" y="239"/>
                  </a:lnTo>
                  <a:lnTo>
                    <a:pt x="905" y="238"/>
                  </a:lnTo>
                  <a:lnTo>
                    <a:pt x="885" y="236"/>
                  </a:lnTo>
                  <a:lnTo>
                    <a:pt x="865" y="235"/>
                  </a:lnTo>
                  <a:lnTo>
                    <a:pt x="845" y="234"/>
                  </a:lnTo>
                  <a:lnTo>
                    <a:pt x="823" y="233"/>
                  </a:lnTo>
                  <a:lnTo>
                    <a:pt x="800" y="232"/>
                  </a:lnTo>
                  <a:lnTo>
                    <a:pt x="776" y="230"/>
                  </a:lnTo>
                  <a:lnTo>
                    <a:pt x="748" y="229"/>
                  </a:lnTo>
                  <a:lnTo>
                    <a:pt x="719" y="228"/>
                  </a:lnTo>
                  <a:lnTo>
                    <a:pt x="687" y="226"/>
                  </a:lnTo>
                  <a:lnTo>
                    <a:pt x="653" y="224"/>
                  </a:lnTo>
                  <a:lnTo>
                    <a:pt x="615" y="222"/>
                  </a:lnTo>
                  <a:lnTo>
                    <a:pt x="574" y="219"/>
                  </a:lnTo>
                  <a:lnTo>
                    <a:pt x="531" y="217"/>
                  </a:lnTo>
                  <a:lnTo>
                    <a:pt x="483" y="215"/>
                  </a:lnTo>
                  <a:lnTo>
                    <a:pt x="430" y="212"/>
                  </a:lnTo>
                  <a:lnTo>
                    <a:pt x="374" y="209"/>
                  </a:lnTo>
                  <a:lnTo>
                    <a:pt x="313" y="206"/>
                  </a:lnTo>
                  <a:lnTo>
                    <a:pt x="247" y="203"/>
                  </a:lnTo>
                  <a:lnTo>
                    <a:pt x="176" y="200"/>
                  </a:lnTo>
                  <a:lnTo>
                    <a:pt x="100" y="196"/>
                  </a:lnTo>
                  <a:lnTo>
                    <a:pt x="78" y="193"/>
                  </a:lnTo>
                  <a:lnTo>
                    <a:pt x="60" y="185"/>
                  </a:lnTo>
                  <a:lnTo>
                    <a:pt x="43" y="175"/>
                  </a:lnTo>
                  <a:lnTo>
                    <a:pt x="29" y="161"/>
                  </a:lnTo>
                  <a:lnTo>
                    <a:pt x="16" y="146"/>
                  </a:lnTo>
                  <a:lnTo>
                    <a:pt x="7" y="127"/>
                  </a:lnTo>
                  <a:lnTo>
                    <a:pt x="2" y="108"/>
                  </a:lnTo>
                  <a:lnTo>
                    <a:pt x="0" y="87"/>
                  </a:lnTo>
                  <a:lnTo>
                    <a:pt x="1" y="69"/>
                  </a:lnTo>
                  <a:lnTo>
                    <a:pt x="6" y="53"/>
                  </a:lnTo>
                  <a:lnTo>
                    <a:pt x="14" y="38"/>
                  </a:lnTo>
                  <a:lnTo>
                    <a:pt x="25" y="25"/>
                  </a:lnTo>
                  <a:lnTo>
                    <a:pt x="40" y="14"/>
                  </a:lnTo>
                  <a:lnTo>
                    <a:pt x="56" y="6"/>
                  </a:lnTo>
                  <a:lnTo>
                    <a:pt x="76" y="1"/>
                  </a:lnTo>
                  <a:lnTo>
                    <a:pt x="98" y="0"/>
                  </a:lnTo>
                  <a:close/>
                </a:path>
              </a:pathLst>
            </a:custGeom>
            <a:solidFill>
              <a:srgbClr val="596161"/>
            </a:solidFill>
            <a:ln w="9525">
              <a:noFill/>
              <a:round/>
              <a:headEnd/>
              <a:tailEnd/>
            </a:ln>
          </p:spPr>
          <p:txBody>
            <a:bodyPr/>
            <a:lstStyle/>
            <a:p>
              <a:pPr algn="ctr"/>
              <a:endParaRPr lang="en-US"/>
            </a:p>
          </p:txBody>
        </p:sp>
        <p:sp>
          <p:nvSpPr>
            <p:cNvPr id="36499" name="Freeform 121"/>
            <p:cNvSpPr>
              <a:spLocks/>
            </p:cNvSpPr>
            <p:nvPr/>
          </p:nvSpPr>
          <p:spPr bwMode="auto">
            <a:xfrm>
              <a:off x="3680" y="2359"/>
              <a:ext cx="128" cy="21"/>
            </a:xfrm>
            <a:custGeom>
              <a:avLst/>
              <a:gdLst>
                <a:gd name="T0" fmla="*/ 13 w 1276"/>
                <a:gd name="T1" fmla="*/ 0 h 243"/>
                <a:gd name="T2" fmla="*/ 18 w 1276"/>
                <a:gd name="T3" fmla="*/ 0 h 243"/>
                <a:gd name="T4" fmla="*/ 23 w 1276"/>
                <a:gd name="T5" fmla="*/ 1 h 243"/>
                <a:gd name="T6" fmla="*/ 28 w 1276"/>
                <a:gd name="T7" fmla="*/ 1 h 243"/>
                <a:gd name="T8" fmla="*/ 32 w 1276"/>
                <a:gd name="T9" fmla="*/ 1 h 243"/>
                <a:gd name="T10" fmla="*/ 35 w 1276"/>
                <a:gd name="T11" fmla="*/ 1 h 243"/>
                <a:gd name="T12" fmla="*/ 39 w 1276"/>
                <a:gd name="T13" fmla="*/ 1 h 243"/>
                <a:gd name="T14" fmla="*/ 43 w 1276"/>
                <a:gd name="T15" fmla="*/ 1 h 243"/>
                <a:gd name="T16" fmla="*/ 48 w 1276"/>
                <a:gd name="T17" fmla="*/ 2 h 243"/>
                <a:gd name="T18" fmla="*/ 53 w 1276"/>
                <a:gd name="T19" fmla="*/ 2 h 243"/>
                <a:gd name="T20" fmla="*/ 59 w 1276"/>
                <a:gd name="T21" fmla="*/ 2 h 243"/>
                <a:gd name="T22" fmla="*/ 66 w 1276"/>
                <a:gd name="T23" fmla="*/ 3 h 243"/>
                <a:gd name="T24" fmla="*/ 75 w 1276"/>
                <a:gd name="T25" fmla="*/ 3 h 243"/>
                <a:gd name="T26" fmla="*/ 85 w 1276"/>
                <a:gd name="T27" fmla="*/ 3 h 243"/>
                <a:gd name="T28" fmla="*/ 97 w 1276"/>
                <a:gd name="T29" fmla="*/ 4 h 243"/>
                <a:gd name="T30" fmla="*/ 110 w 1276"/>
                <a:gd name="T31" fmla="*/ 5 h 243"/>
                <a:gd name="T32" fmla="*/ 121 w 1276"/>
                <a:gd name="T33" fmla="*/ 5 h 243"/>
                <a:gd name="T34" fmla="*/ 124 w 1276"/>
                <a:gd name="T35" fmla="*/ 7 h 243"/>
                <a:gd name="T36" fmla="*/ 127 w 1276"/>
                <a:gd name="T37" fmla="*/ 9 h 243"/>
                <a:gd name="T38" fmla="*/ 128 w 1276"/>
                <a:gd name="T39" fmla="*/ 12 h 243"/>
                <a:gd name="T40" fmla="*/ 128 w 1276"/>
                <a:gd name="T41" fmla="*/ 15 h 243"/>
                <a:gd name="T42" fmla="*/ 127 w 1276"/>
                <a:gd name="T43" fmla="*/ 18 h 243"/>
                <a:gd name="T44" fmla="*/ 124 w 1276"/>
                <a:gd name="T45" fmla="*/ 20 h 243"/>
                <a:gd name="T46" fmla="*/ 121 w 1276"/>
                <a:gd name="T47" fmla="*/ 21 h 243"/>
                <a:gd name="T48" fmla="*/ 115 w 1276"/>
                <a:gd name="T49" fmla="*/ 21 h 243"/>
                <a:gd name="T50" fmla="*/ 109 w 1276"/>
                <a:gd name="T51" fmla="*/ 20 h 243"/>
                <a:gd name="T52" fmla="*/ 104 w 1276"/>
                <a:gd name="T53" fmla="*/ 20 h 243"/>
                <a:gd name="T54" fmla="*/ 100 w 1276"/>
                <a:gd name="T55" fmla="*/ 20 h 243"/>
                <a:gd name="T56" fmla="*/ 96 w 1276"/>
                <a:gd name="T57" fmla="*/ 20 h 243"/>
                <a:gd name="T58" fmla="*/ 92 w 1276"/>
                <a:gd name="T59" fmla="*/ 20 h 243"/>
                <a:gd name="T60" fmla="*/ 88 w 1276"/>
                <a:gd name="T61" fmla="*/ 19 h 243"/>
                <a:gd name="T62" fmla="*/ 84 w 1276"/>
                <a:gd name="T63" fmla="*/ 19 h 243"/>
                <a:gd name="T64" fmla="*/ 80 w 1276"/>
                <a:gd name="T65" fmla="*/ 19 h 243"/>
                <a:gd name="T66" fmla="*/ 75 w 1276"/>
                <a:gd name="T67" fmla="*/ 19 h 243"/>
                <a:gd name="T68" fmla="*/ 68 w 1276"/>
                <a:gd name="T69" fmla="*/ 18 h 243"/>
                <a:gd name="T70" fmla="*/ 61 w 1276"/>
                <a:gd name="T71" fmla="*/ 18 h 243"/>
                <a:gd name="T72" fmla="*/ 53 w 1276"/>
                <a:gd name="T73" fmla="*/ 18 h 243"/>
                <a:gd name="T74" fmla="*/ 43 w 1276"/>
                <a:gd name="T75" fmla="*/ 17 h 243"/>
                <a:gd name="T76" fmla="*/ 31 w 1276"/>
                <a:gd name="T77" fmla="*/ 17 h 243"/>
                <a:gd name="T78" fmla="*/ 17 w 1276"/>
                <a:gd name="T79" fmla="*/ 16 h 243"/>
                <a:gd name="T80" fmla="*/ 8 w 1276"/>
                <a:gd name="T81" fmla="*/ 16 h 243"/>
                <a:gd name="T82" fmla="*/ 4 w 1276"/>
                <a:gd name="T83" fmla="*/ 14 h 243"/>
                <a:gd name="T84" fmla="*/ 2 w 1276"/>
                <a:gd name="T85" fmla="*/ 12 h 243"/>
                <a:gd name="T86" fmla="*/ 0 w 1276"/>
                <a:gd name="T87" fmla="*/ 9 h 243"/>
                <a:gd name="T88" fmla="*/ 0 w 1276"/>
                <a:gd name="T89" fmla="*/ 6 h 243"/>
                <a:gd name="T90" fmla="*/ 1 w 1276"/>
                <a:gd name="T91" fmla="*/ 3 h 243"/>
                <a:gd name="T92" fmla="*/ 4 w 1276"/>
                <a:gd name="T93" fmla="*/ 1 h 243"/>
                <a:gd name="T94" fmla="*/ 7 w 1276"/>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6"/>
                <a:gd name="T145" fmla="*/ 0 h 243"/>
                <a:gd name="T146" fmla="*/ 1276 w 1276"/>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6" h="243">
                  <a:moveTo>
                    <a:pt x="93" y="0"/>
                  </a:moveTo>
                  <a:lnTo>
                    <a:pt x="125" y="2"/>
                  </a:lnTo>
                  <a:lnTo>
                    <a:pt x="155" y="4"/>
                  </a:lnTo>
                  <a:lnTo>
                    <a:pt x="183" y="5"/>
                  </a:lnTo>
                  <a:lnTo>
                    <a:pt x="209" y="6"/>
                  </a:lnTo>
                  <a:lnTo>
                    <a:pt x="232" y="8"/>
                  </a:lnTo>
                  <a:lnTo>
                    <a:pt x="254" y="9"/>
                  </a:lnTo>
                  <a:lnTo>
                    <a:pt x="276" y="10"/>
                  </a:lnTo>
                  <a:lnTo>
                    <a:pt x="296" y="10"/>
                  </a:lnTo>
                  <a:lnTo>
                    <a:pt x="315" y="11"/>
                  </a:lnTo>
                  <a:lnTo>
                    <a:pt x="335" y="12"/>
                  </a:lnTo>
                  <a:lnTo>
                    <a:pt x="353" y="13"/>
                  </a:lnTo>
                  <a:lnTo>
                    <a:pt x="372" y="14"/>
                  </a:lnTo>
                  <a:lnTo>
                    <a:pt x="391" y="15"/>
                  </a:lnTo>
                  <a:lnTo>
                    <a:pt x="411" y="16"/>
                  </a:lnTo>
                  <a:lnTo>
                    <a:pt x="432" y="17"/>
                  </a:lnTo>
                  <a:lnTo>
                    <a:pt x="454" y="18"/>
                  </a:lnTo>
                  <a:lnTo>
                    <a:pt x="477" y="19"/>
                  </a:lnTo>
                  <a:lnTo>
                    <a:pt x="502" y="20"/>
                  </a:lnTo>
                  <a:lnTo>
                    <a:pt x="530" y="22"/>
                  </a:lnTo>
                  <a:lnTo>
                    <a:pt x="558" y="23"/>
                  </a:lnTo>
                  <a:lnTo>
                    <a:pt x="590" y="25"/>
                  </a:lnTo>
                  <a:lnTo>
                    <a:pt x="624" y="27"/>
                  </a:lnTo>
                  <a:lnTo>
                    <a:pt x="662" y="29"/>
                  </a:lnTo>
                  <a:lnTo>
                    <a:pt x="702" y="31"/>
                  </a:lnTo>
                  <a:lnTo>
                    <a:pt x="746" y="34"/>
                  </a:lnTo>
                  <a:lnTo>
                    <a:pt x="794" y="37"/>
                  </a:lnTo>
                  <a:lnTo>
                    <a:pt x="845" y="39"/>
                  </a:lnTo>
                  <a:lnTo>
                    <a:pt x="901" y="42"/>
                  </a:lnTo>
                  <a:lnTo>
                    <a:pt x="962" y="46"/>
                  </a:lnTo>
                  <a:lnTo>
                    <a:pt x="1028" y="49"/>
                  </a:lnTo>
                  <a:lnTo>
                    <a:pt x="1098" y="53"/>
                  </a:lnTo>
                  <a:lnTo>
                    <a:pt x="1174" y="57"/>
                  </a:lnTo>
                  <a:lnTo>
                    <a:pt x="1202" y="61"/>
                  </a:lnTo>
                  <a:lnTo>
                    <a:pt x="1224" y="69"/>
                  </a:lnTo>
                  <a:lnTo>
                    <a:pt x="1241" y="79"/>
                  </a:lnTo>
                  <a:lnTo>
                    <a:pt x="1254" y="93"/>
                  </a:lnTo>
                  <a:lnTo>
                    <a:pt x="1263" y="107"/>
                  </a:lnTo>
                  <a:lnTo>
                    <a:pt x="1271" y="124"/>
                  </a:lnTo>
                  <a:lnTo>
                    <a:pt x="1274" y="140"/>
                  </a:lnTo>
                  <a:lnTo>
                    <a:pt x="1276" y="157"/>
                  </a:lnTo>
                  <a:lnTo>
                    <a:pt x="1276" y="176"/>
                  </a:lnTo>
                  <a:lnTo>
                    <a:pt x="1273" y="193"/>
                  </a:lnTo>
                  <a:lnTo>
                    <a:pt x="1265" y="208"/>
                  </a:lnTo>
                  <a:lnTo>
                    <a:pt x="1253" y="221"/>
                  </a:lnTo>
                  <a:lnTo>
                    <a:pt x="1239" y="231"/>
                  </a:lnTo>
                  <a:lnTo>
                    <a:pt x="1222" y="238"/>
                  </a:lnTo>
                  <a:lnTo>
                    <a:pt x="1202" y="242"/>
                  </a:lnTo>
                  <a:lnTo>
                    <a:pt x="1179" y="243"/>
                  </a:lnTo>
                  <a:lnTo>
                    <a:pt x="1147" y="241"/>
                  </a:lnTo>
                  <a:lnTo>
                    <a:pt x="1116" y="238"/>
                  </a:lnTo>
                  <a:lnTo>
                    <a:pt x="1089" y="237"/>
                  </a:lnTo>
                  <a:lnTo>
                    <a:pt x="1063" y="235"/>
                  </a:lnTo>
                  <a:lnTo>
                    <a:pt x="1039" y="234"/>
                  </a:lnTo>
                  <a:lnTo>
                    <a:pt x="1017" y="232"/>
                  </a:lnTo>
                  <a:lnTo>
                    <a:pt x="996" y="231"/>
                  </a:lnTo>
                  <a:lnTo>
                    <a:pt x="976" y="230"/>
                  </a:lnTo>
                  <a:lnTo>
                    <a:pt x="957" y="229"/>
                  </a:lnTo>
                  <a:lnTo>
                    <a:pt x="937" y="228"/>
                  </a:lnTo>
                  <a:lnTo>
                    <a:pt x="918" y="227"/>
                  </a:lnTo>
                  <a:lnTo>
                    <a:pt x="900" y="226"/>
                  </a:lnTo>
                  <a:lnTo>
                    <a:pt x="880" y="224"/>
                  </a:lnTo>
                  <a:lnTo>
                    <a:pt x="860" y="223"/>
                  </a:lnTo>
                  <a:lnTo>
                    <a:pt x="840" y="222"/>
                  </a:lnTo>
                  <a:lnTo>
                    <a:pt x="818" y="221"/>
                  </a:lnTo>
                  <a:lnTo>
                    <a:pt x="795" y="220"/>
                  </a:lnTo>
                  <a:lnTo>
                    <a:pt x="771" y="218"/>
                  </a:lnTo>
                  <a:lnTo>
                    <a:pt x="743" y="217"/>
                  </a:lnTo>
                  <a:lnTo>
                    <a:pt x="714" y="216"/>
                  </a:lnTo>
                  <a:lnTo>
                    <a:pt x="682" y="214"/>
                  </a:lnTo>
                  <a:lnTo>
                    <a:pt x="648" y="212"/>
                  </a:lnTo>
                  <a:lnTo>
                    <a:pt x="610" y="210"/>
                  </a:lnTo>
                  <a:lnTo>
                    <a:pt x="569" y="207"/>
                  </a:lnTo>
                  <a:lnTo>
                    <a:pt x="526" y="205"/>
                  </a:lnTo>
                  <a:lnTo>
                    <a:pt x="478" y="203"/>
                  </a:lnTo>
                  <a:lnTo>
                    <a:pt x="425" y="200"/>
                  </a:lnTo>
                  <a:lnTo>
                    <a:pt x="369" y="197"/>
                  </a:lnTo>
                  <a:lnTo>
                    <a:pt x="308" y="194"/>
                  </a:lnTo>
                  <a:lnTo>
                    <a:pt x="242" y="191"/>
                  </a:lnTo>
                  <a:lnTo>
                    <a:pt x="171" y="188"/>
                  </a:lnTo>
                  <a:lnTo>
                    <a:pt x="95" y="184"/>
                  </a:lnTo>
                  <a:lnTo>
                    <a:pt x="75" y="181"/>
                  </a:lnTo>
                  <a:lnTo>
                    <a:pt x="57" y="174"/>
                  </a:lnTo>
                  <a:lnTo>
                    <a:pt x="42" y="165"/>
                  </a:lnTo>
                  <a:lnTo>
                    <a:pt x="28" y="153"/>
                  </a:lnTo>
                  <a:lnTo>
                    <a:pt x="16" y="137"/>
                  </a:lnTo>
                  <a:lnTo>
                    <a:pt x="8" y="120"/>
                  </a:lnTo>
                  <a:lnTo>
                    <a:pt x="2" y="101"/>
                  </a:lnTo>
                  <a:lnTo>
                    <a:pt x="0" y="80"/>
                  </a:lnTo>
                  <a:lnTo>
                    <a:pt x="2" y="64"/>
                  </a:lnTo>
                  <a:lnTo>
                    <a:pt x="6" y="49"/>
                  </a:lnTo>
                  <a:lnTo>
                    <a:pt x="14" y="35"/>
                  </a:lnTo>
                  <a:lnTo>
                    <a:pt x="26" y="23"/>
                  </a:lnTo>
                  <a:lnTo>
                    <a:pt x="39" y="13"/>
                  </a:lnTo>
                  <a:lnTo>
                    <a:pt x="55" y="6"/>
                  </a:lnTo>
                  <a:lnTo>
                    <a:pt x="72" y="1"/>
                  </a:lnTo>
                  <a:lnTo>
                    <a:pt x="93" y="0"/>
                  </a:lnTo>
                  <a:close/>
                </a:path>
              </a:pathLst>
            </a:custGeom>
            <a:solidFill>
              <a:srgbClr val="696E6E"/>
            </a:solidFill>
            <a:ln w="9525">
              <a:noFill/>
              <a:round/>
              <a:headEnd/>
              <a:tailEnd/>
            </a:ln>
          </p:spPr>
          <p:txBody>
            <a:bodyPr/>
            <a:lstStyle/>
            <a:p>
              <a:pPr algn="ctr"/>
              <a:endParaRPr lang="en-US"/>
            </a:p>
          </p:txBody>
        </p:sp>
        <p:sp>
          <p:nvSpPr>
            <p:cNvPr id="36500" name="Freeform 122"/>
            <p:cNvSpPr>
              <a:spLocks/>
            </p:cNvSpPr>
            <p:nvPr/>
          </p:nvSpPr>
          <p:spPr bwMode="auto">
            <a:xfrm>
              <a:off x="3681" y="2360"/>
              <a:ext cx="126" cy="20"/>
            </a:xfrm>
            <a:custGeom>
              <a:avLst/>
              <a:gdLst>
                <a:gd name="T0" fmla="*/ 12 w 1267"/>
                <a:gd name="T1" fmla="*/ 0 h 232"/>
                <a:gd name="T2" fmla="*/ 18 w 1267"/>
                <a:gd name="T3" fmla="*/ 0 h 232"/>
                <a:gd name="T4" fmla="*/ 22 w 1267"/>
                <a:gd name="T5" fmla="*/ 1 h 232"/>
                <a:gd name="T6" fmla="*/ 27 w 1267"/>
                <a:gd name="T7" fmla="*/ 1 h 232"/>
                <a:gd name="T8" fmla="*/ 31 w 1267"/>
                <a:gd name="T9" fmla="*/ 1 h 232"/>
                <a:gd name="T10" fmla="*/ 34 w 1267"/>
                <a:gd name="T11" fmla="*/ 1 h 232"/>
                <a:gd name="T12" fmla="*/ 38 w 1267"/>
                <a:gd name="T13" fmla="*/ 1 h 232"/>
                <a:gd name="T14" fmla="*/ 42 w 1267"/>
                <a:gd name="T15" fmla="*/ 2 h 232"/>
                <a:gd name="T16" fmla="*/ 47 w 1267"/>
                <a:gd name="T17" fmla="*/ 2 h 232"/>
                <a:gd name="T18" fmla="*/ 52 w 1267"/>
                <a:gd name="T19" fmla="*/ 2 h 232"/>
                <a:gd name="T20" fmla="*/ 58 w 1267"/>
                <a:gd name="T21" fmla="*/ 2 h 232"/>
                <a:gd name="T22" fmla="*/ 65 w 1267"/>
                <a:gd name="T23" fmla="*/ 3 h 232"/>
                <a:gd name="T24" fmla="*/ 74 w 1267"/>
                <a:gd name="T25" fmla="*/ 3 h 232"/>
                <a:gd name="T26" fmla="*/ 83 w 1267"/>
                <a:gd name="T27" fmla="*/ 3 h 232"/>
                <a:gd name="T28" fmla="*/ 95 w 1267"/>
                <a:gd name="T29" fmla="*/ 4 h 232"/>
                <a:gd name="T30" fmla="*/ 109 w 1267"/>
                <a:gd name="T31" fmla="*/ 5 h 232"/>
                <a:gd name="T32" fmla="*/ 119 w 1267"/>
                <a:gd name="T33" fmla="*/ 5 h 232"/>
                <a:gd name="T34" fmla="*/ 123 w 1267"/>
                <a:gd name="T35" fmla="*/ 7 h 232"/>
                <a:gd name="T36" fmla="*/ 125 w 1267"/>
                <a:gd name="T37" fmla="*/ 9 h 232"/>
                <a:gd name="T38" fmla="*/ 126 w 1267"/>
                <a:gd name="T39" fmla="*/ 12 h 232"/>
                <a:gd name="T40" fmla="*/ 126 w 1267"/>
                <a:gd name="T41" fmla="*/ 15 h 232"/>
                <a:gd name="T42" fmla="*/ 125 w 1267"/>
                <a:gd name="T43" fmla="*/ 17 h 232"/>
                <a:gd name="T44" fmla="*/ 122 w 1267"/>
                <a:gd name="T45" fmla="*/ 19 h 232"/>
                <a:gd name="T46" fmla="*/ 119 w 1267"/>
                <a:gd name="T47" fmla="*/ 20 h 232"/>
                <a:gd name="T48" fmla="*/ 113 w 1267"/>
                <a:gd name="T49" fmla="*/ 20 h 232"/>
                <a:gd name="T50" fmla="*/ 108 w 1267"/>
                <a:gd name="T51" fmla="*/ 19 h 232"/>
                <a:gd name="T52" fmla="*/ 103 w 1267"/>
                <a:gd name="T53" fmla="*/ 19 h 232"/>
                <a:gd name="T54" fmla="*/ 98 w 1267"/>
                <a:gd name="T55" fmla="*/ 19 h 232"/>
                <a:gd name="T56" fmla="*/ 94 w 1267"/>
                <a:gd name="T57" fmla="*/ 19 h 232"/>
                <a:gd name="T58" fmla="*/ 91 w 1267"/>
                <a:gd name="T59" fmla="*/ 19 h 232"/>
                <a:gd name="T60" fmla="*/ 87 w 1267"/>
                <a:gd name="T61" fmla="*/ 18 h 232"/>
                <a:gd name="T62" fmla="*/ 83 w 1267"/>
                <a:gd name="T63" fmla="*/ 18 h 232"/>
                <a:gd name="T64" fmla="*/ 78 w 1267"/>
                <a:gd name="T65" fmla="*/ 18 h 232"/>
                <a:gd name="T66" fmla="*/ 73 w 1267"/>
                <a:gd name="T67" fmla="*/ 18 h 232"/>
                <a:gd name="T68" fmla="*/ 67 w 1267"/>
                <a:gd name="T69" fmla="*/ 18 h 232"/>
                <a:gd name="T70" fmla="*/ 60 w 1267"/>
                <a:gd name="T71" fmla="*/ 17 h 232"/>
                <a:gd name="T72" fmla="*/ 52 w 1267"/>
                <a:gd name="T73" fmla="*/ 17 h 232"/>
                <a:gd name="T74" fmla="*/ 42 w 1267"/>
                <a:gd name="T75" fmla="*/ 16 h 232"/>
                <a:gd name="T76" fmla="*/ 30 w 1267"/>
                <a:gd name="T77" fmla="*/ 16 h 232"/>
                <a:gd name="T78" fmla="*/ 16 w 1267"/>
                <a:gd name="T79" fmla="*/ 15 h 232"/>
                <a:gd name="T80" fmla="*/ 7 w 1267"/>
                <a:gd name="T81" fmla="*/ 15 h 232"/>
                <a:gd name="T82" fmla="*/ 4 w 1267"/>
                <a:gd name="T83" fmla="*/ 13 h 232"/>
                <a:gd name="T84" fmla="*/ 2 w 1267"/>
                <a:gd name="T85" fmla="*/ 11 h 232"/>
                <a:gd name="T86" fmla="*/ 0 w 1267"/>
                <a:gd name="T87" fmla="*/ 8 h 232"/>
                <a:gd name="T88" fmla="*/ 0 w 1267"/>
                <a:gd name="T89" fmla="*/ 5 h 232"/>
                <a:gd name="T90" fmla="*/ 1 w 1267"/>
                <a:gd name="T91" fmla="*/ 3 h 232"/>
                <a:gd name="T92" fmla="*/ 4 w 1267"/>
                <a:gd name="T93" fmla="*/ 1 h 232"/>
                <a:gd name="T94" fmla="*/ 7 w 1267"/>
                <a:gd name="T95" fmla="*/ 0 h 2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32"/>
                <a:gd name="T146" fmla="*/ 1267 w 1267"/>
                <a:gd name="T147" fmla="*/ 232 h 23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32">
                  <a:moveTo>
                    <a:pt x="86" y="0"/>
                  </a:moveTo>
                  <a:lnTo>
                    <a:pt x="118" y="2"/>
                  </a:lnTo>
                  <a:lnTo>
                    <a:pt x="148" y="3"/>
                  </a:lnTo>
                  <a:lnTo>
                    <a:pt x="176" y="5"/>
                  </a:lnTo>
                  <a:lnTo>
                    <a:pt x="202" y="6"/>
                  </a:lnTo>
                  <a:lnTo>
                    <a:pt x="225" y="7"/>
                  </a:lnTo>
                  <a:lnTo>
                    <a:pt x="247" y="8"/>
                  </a:lnTo>
                  <a:lnTo>
                    <a:pt x="269" y="10"/>
                  </a:lnTo>
                  <a:lnTo>
                    <a:pt x="289" y="11"/>
                  </a:lnTo>
                  <a:lnTo>
                    <a:pt x="308" y="12"/>
                  </a:lnTo>
                  <a:lnTo>
                    <a:pt x="328" y="13"/>
                  </a:lnTo>
                  <a:lnTo>
                    <a:pt x="346" y="14"/>
                  </a:lnTo>
                  <a:lnTo>
                    <a:pt x="365" y="15"/>
                  </a:lnTo>
                  <a:lnTo>
                    <a:pt x="384" y="16"/>
                  </a:lnTo>
                  <a:lnTo>
                    <a:pt x="405" y="17"/>
                  </a:lnTo>
                  <a:lnTo>
                    <a:pt x="425" y="18"/>
                  </a:lnTo>
                  <a:lnTo>
                    <a:pt x="447" y="19"/>
                  </a:lnTo>
                  <a:lnTo>
                    <a:pt x="471" y="20"/>
                  </a:lnTo>
                  <a:lnTo>
                    <a:pt x="495" y="22"/>
                  </a:lnTo>
                  <a:lnTo>
                    <a:pt x="523" y="24"/>
                  </a:lnTo>
                  <a:lnTo>
                    <a:pt x="552" y="25"/>
                  </a:lnTo>
                  <a:lnTo>
                    <a:pt x="584" y="27"/>
                  </a:lnTo>
                  <a:lnTo>
                    <a:pt x="618" y="29"/>
                  </a:lnTo>
                  <a:lnTo>
                    <a:pt x="655" y="31"/>
                  </a:lnTo>
                  <a:lnTo>
                    <a:pt x="695" y="33"/>
                  </a:lnTo>
                  <a:lnTo>
                    <a:pt x="740" y="35"/>
                  </a:lnTo>
                  <a:lnTo>
                    <a:pt x="788" y="38"/>
                  </a:lnTo>
                  <a:lnTo>
                    <a:pt x="839" y="40"/>
                  </a:lnTo>
                  <a:lnTo>
                    <a:pt x="896" y="43"/>
                  </a:lnTo>
                  <a:lnTo>
                    <a:pt x="957" y="47"/>
                  </a:lnTo>
                  <a:lnTo>
                    <a:pt x="1022" y="50"/>
                  </a:lnTo>
                  <a:lnTo>
                    <a:pt x="1093" y="55"/>
                  </a:lnTo>
                  <a:lnTo>
                    <a:pt x="1169" y="59"/>
                  </a:lnTo>
                  <a:lnTo>
                    <a:pt x="1196" y="62"/>
                  </a:lnTo>
                  <a:lnTo>
                    <a:pt x="1217" y="68"/>
                  </a:lnTo>
                  <a:lnTo>
                    <a:pt x="1233" y="77"/>
                  </a:lnTo>
                  <a:lnTo>
                    <a:pt x="1245" y="90"/>
                  </a:lnTo>
                  <a:lnTo>
                    <a:pt x="1254" y="103"/>
                  </a:lnTo>
                  <a:lnTo>
                    <a:pt x="1261" y="119"/>
                  </a:lnTo>
                  <a:lnTo>
                    <a:pt x="1265" y="134"/>
                  </a:lnTo>
                  <a:lnTo>
                    <a:pt x="1267" y="150"/>
                  </a:lnTo>
                  <a:lnTo>
                    <a:pt x="1267" y="170"/>
                  </a:lnTo>
                  <a:lnTo>
                    <a:pt x="1263" y="187"/>
                  </a:lnTo>
                  <a:lnTo>
                    <a:pt x="1255" y="202"/>
                  </a:lnTo>
                  <a:lnTo>
                    <a:pt x="1244" y="213"/>
                  </a:lnTo>
                  <a:lnTo>
                    <a:pt x="1229" y="222"/>
                  </a:lnTo>
                  <a:lnTo>
                    <a:pt x="1213" y="229"/>
                  </a:lnTo>
                  <a:lnTo>
                    <a:pt x="1193" y="232"/>
                  </a:lnTo>
                  <a:lnTo>
                    <a:pt x="1172" y="232"/>
                  </a:lnTo>
                  <a:lnTo>
                    <a:pt x="1140" y="230"/>
                  </a:lnTo>
                  <a:lnTo>
                    <a:pt x="1109" y="227"/>
                  </a:lnTo>
                  <a:lnTo>
                    <a:pt x="1082" y="226"/>
                  </a:lnTo>
                  <a:lnTo>
                    <a:pt x="1056" y="224"/>
                  </a:lnTo>
                  <a:lnTo>
                    <a:pt x="1032" y="223"/>
                  </a:lnTo>
                  <a:lnTo>
                    <a:pt x="1010" y="221"/>
                  </a:lnTo>
                  <a:lnTo>
                    <a:pt x="989" y="220"/>
                  </a:lnTo>
                  <a:lnTo>
                    <a:pt x="969" y="219"/>
                  </a:lnTo>
                  <a:lnTo>
                    <a:pt x="950" y="218"/>
                  </a:lnTo>
                  <a:lnTo>
                    <a:pt x="930" y="217"/>
                  </a:lnTo>
                  <a:lnTo>
                    <a:pt x="911" y="216"/>
                  </a:lnTo>
                  <a:lnTo>
                    <a:pt x="893" y="215"/>
                  </a:lnTo>
                  <a:lnTo>
                    <a:pt x="873" y="213"/>
                  </a:lnTo>
                  <a:lnTo>
                    <a:pt x="853" y="212"/>
                  </a:lnTo>
                  <a:lnTo>
                    <a:pt x="833" y="211"/>
                  </a:lnTo>
                  <a:lnTo>
                    <a:pt x="811" y="210"/>
                  </a:lnTo>
                  <a:lnTo>
                    <a:pt x="788" y="209"/>
                  </a:lnTo>
                  <a:lnTo>
                    <a:pt x="764" y="207"/>
                  </a:lnTo>
                  <a:lnTo>
                    <a:pt x="736" y="206"/>
                  </a:lnTo>
                  <a:lnTo>
                    <a:pt x="707" y="205"/>
                  </a:lnTo>
                  <a:lnTo>
                    <a:pt x="675" y="203"/>
                  </a:lnTo>
                  <a:lnTo>
                    <a:pt x="641" y="201"/>
                  </a:lnTo>
                  <a:lnTo>
                    <a:pt x="603" y="199"/>
                  </a:lnTo>
                  <a:lnTo>
                    <a:pt x="562" y="196"/>
                  </a:lnTo>
                  <a:lnTo>
                    <a:pt x="519" y="194"/>
                  </a:lnTo>
                  <a:lnTo>
                    <a:pt x="471" y="192"/>
                  </a:lnTo>
                  <a:lnTo>
                    <a:pt x="418" y="189"/>
                  </a:lnTo>
                  <a:lnTo>
                    <a:pt x="362" y="186"/>
                  </a:lnTo>
                  <a:lnTo>
                    <a:pt x="301" y="183"/>
                  </a:lnTo>
                  <a:lnTo>
                    <a:pt x="235" y="180"/>
                  </a:lnTo>
                  <a:lnTo>
                    <a:pt x="164" y="177"/>
                  </a:lnTo>
                  <a:lnTo>
                    <a:pt x="88" y="173"/>
                  </a:lnTo>
                  <a:lnTo>
                    <a:pt x="70" y="170"/>
                  </a:lnTo>
                  <a:lnTo>
                    <a:pt x="55" y="164"/>
                  </a:lnTo>
                  <a:lnTo>
                    <a:pt x="40" y="155"/>
                  </a:lnTo>
                  <a:lnTo>
                    <a:pt x="27" y="143"/>
                  </a:lnTo>
                  <a:lnTo>
                    <a:pt x="16" y="128"/>
                  </a:lnTo>
                  <a:lnTo>
                    <a:pt x="7" y="111"/>
                  </a:lnTo>
                  <a:lnTo>
                    <a:pt x="2" y="92"/>
                  </a:lnTo>
                  <a:lnTo>
                    <a:pt x="0" y="71"/>
                  </a:lnTo>
                  <a:lnTo>
                    <a:pt x="1" y="56"/>
                  </a:lnTo>
                  <a:lnTo>
                    <a:pt x="6" y="41"/>
                  </a:lnTo>
                  <a:lnTo>
                    <a:pt x="13" y="29"/>
                  </a:lnTo>
                  <a:lnTo>
                    <a:pt x="24" y="18"/>
                  </a:lnTo>
                  <a:lnTo>
                    <a:pt x="37" y="10"/>
                  </a:lnTo>
                  <a:lnTo>
                    <a:pt x="51" y="4"/>
                  </a:lnTo>
                  <a:lnTo>
                    <a:pt x="68" y="0"/>
                  </a:lnTo>
                  <a:lnTo>
                    <a:pt x="86" y="0"/>
                  </a:lnTo>
                  <a:close/>
                </a:path>
              </a:pathLst>
            </a:custGeom>
            <a:solidFill>
              <a:srgbClr val="757D7D"/>
            </a:solidFill>
            <a:ln w="9525">
              <a:noFill/>
              <a:round/>
              <a:headEnd/>
              <a:tailEnd/>
            </a:ln>
          </p:spPr>
          <p:txBody>
            <a:bodyPr/>
            <a:lstStyle/>
            <a:p>
              <a:pPr algn="ctr"/>
              <a:endParaRPr lang="en-US"/>
            </a:p>
          </p:txBody>
        </p:sp>
        <p:sp>
          <p:nvSpPr>
            <p:cNvPr id="36501" name="Freeform 123"/>
            <p:cNvSpPr>
              <a:spLocks/>
            </p:cNvSpPr>
            <p:nvPr/>
          </p:nvSpPr>
          <p:spPr bwMode="auto">
            <a:xfrm>
              <a:off x="3681" y="2361"/>
              <a:ext cx="126" cy="19"/>
            </a:xfrm>
            <a:custGeom>
              <a:avLst/>
              <a:gdLst>
                <a:gd name="T0" fmla="*/ 8 w 1258"/>
                <a:gd name="T1" fmla="*/ 0 h 220"/>
                <a:gd name="T2" fmla="*/ 117 w 1258"/>
                <a:gd name="T3" fmla="*/ 5 h 220"/>
                <a:gd name="T4" fmla="*/ 119 w 1258"/>
                <a:gd name="T5" fmla="*/ 5 h 220"/>
                <a:gd name="T6" fmla="*/ 121 w 1258"/>
                <a:gd name="T7" fmla="*/ 6 h 220"/>
                <a:gd name="T8" fmla="*/ 123 w 1258"/>
                <a:gd name="T9" fmla="*/ 7 h 220"/>
                <a:gd name="T10" fmla="*/ 124 w 1258"/>
                <a:gd name="T11" fmla="*/ 8 h 220"/>
                <a:gd name="T12" fmla="*/ 125 w 1258"/>
                <a:gd name="T13" fmla="*/ 9 h 220"/>
                <a:gd name="T14" fmla="*/ 125 w 1258"/>
                <a:gd name="T15" fmla="*/ 10 h 220"/>
                <a:gd name="T16" fmla="*/ 126 w 1258"/>
                <a:gd name="T17" fmla="*/ 11 h 220"/>
                <a:gd name="T18" fmla="*/ 126 w 1258"/>
                <a:gd name="T19" fmla="*/ 12 h 220"/>
                <a:gd name="T20" fmla="*/ 126 w 1258"/>
                <a:gd name="T21" fmla="*/ 14 h 220"/>
                <a:gd name="T22" fmla="*/ 126 w 1258"/>
                <a:gd name="T23" fmla="*/ 15 h 220"/>
                <a:gd name="T24" fmla="*/ 125 w 1258"/>
                <a:gd name="T25" fmla="*/ 17 h 220"/>
                <a:gd name="T26" fmla="*/ 124 w 1258"/>
                <a:gd name="T27" fmla="*/ 18 h 220"/>
                <a:gd name="T28" fmla="*/ 122 w 1258"/>
                <a:gd name="T29" fmla="*/ 18 h 220"/>
                <a:gd name="T30" fmla="*/ 121 w 1258"/>
                <a:gd name="T31" fmla="*/ 19 h 220"/>
                <a:gd name="T32" fmla="*/ 119 w 1258"/>
                <a:gd name="T33" fmla="*/ 19 h 220"/>
                <a:gd name="T34" fmla="*/ 117 w 1258"/>
                <a:gd name="T35" fmla="*/ 19 h 220"/>
                <a:gd name="T36" fmla="*/ 8 w 1258"/>
                <a:gd name="T37" fmla="*/ 14 h 220"/>
                <a:gd name="T38" fmla="*/ 7 w 1258"/>
                <a:gd name="T39" fmla="*/ 14 h 220"/>
                <a:gd name="T40" fmla="*/ 5 w 1258"/>
                <a:gd name="T41" fmla="*/ 13 h 220"/>
                <a:gd name="T42" fmla="*/ 4 w 1258"/>
                <a:gd name="T43" fmla="*/ 12 h 220"/>
                <a:gd name="T44" fmla="*/ 3 w 1258"/>
                <a:gd name="T45" fmla="*/ 11 h 220"/>
                <a:gd name="T46" fmla="*/ 2 w 1258"/>
                <a:gd name="T47" fmla="*/ 10 h 220"/>
                <a:gd name="T48" fmla="*/ 1 w 1258"/>
                <a:gd name="T49" fmla="*/ 9 h 220"/>
                <a:gd name="T50" fmla="*/ 0 w 1258"/>
                <a:gd name="T51" fmla="*/ 7 h 220"/>
                <a:gd name="T52" fmla="*/ 0 w 1258"/>
                <a:gd name="T53" fmla="*/ 5 h 220"/>
                <a:gd name="T54" fmla="*/ 0 w 1258"/>
                <a:gd name="T55" fmla="*/ 4 h 220"/>
                <a:gd name="T56" fmla="*/ 1 w 1258"/>
                <a:gd name="T57" fmla="*/ 3 h 220"/>
                <a:gd name="T58" fmla="*/ 2 w 1258"/>
                <a:gd name="T59" fmla="*/ 2 h 220"/>
                <a:gd name="T60" fmla="*/ 2 w 1258"/>
                <a:gd name="T61" fmla="*/ 1 h 220"/>
                <a:gd name="T62" fmla="*/ 4 w 1258"/>
                <a:gd name="T63" fmla="*/ 1 h 220"/>
                <a:gd name="T64" fmla="*/ 5 w 1258"/>
                <a:gd name="T65" fmla="*/ 0 h 220"/>
                <a:gd name="T66" fmla="*/ 6 w 1258"/>
                <a:gd name="T67" fmla="*/ 0 h 220"/>
                <a:gd name="T68" fmla="*/ 8 w 1258"/>
                <a:gd name="T69" fmla="*/ 0 h 2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20"/>
                <a:gd name="T107" fmla="*/ 1258 w 1258"/>
                <a:gd name="T108" fmla="*/ 220 h 2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20">
                  <a:moveTo>
                    <a:pt x="81" y="0"/>
                  </a:moveTo>
                  <a:lnTo>
                    <a:pt x="1164" y="57"/>
                  </a:lnTo>
                  <a:lnTo>
                    <a:pt x="1191" y="60"/>
                  </a:lnTo>
                  <a:lnTo>
                    <a:pt x="1211" y="66"/>
                  </a:lnTo>
                  <a:lnTo>
                    <a:pt x="1226" y="76"/>
                  </a:lnTo>
                  <a:lnTo>
                    <a:pt x="1238" y="87"/>
                  </a:lnTo>
                  <a:lnTo>
                    <a:pt x="1245" y="100"/>
                  </a:lnTo>
                  <a:lnTo>
                    <a:pt x="1251" y="114"/>
                  </a:lnTo>
                  <a:lnTo>
                    <a:pt x="1255" y="129"/>
                  </a:lnTo>
                  <a:lnTo>
                    <a:pt x="1257" y="143"/>
                  </a:lnTo>
                  <a:lnTo>
                    <a:pt x="1258" y="163"/>
                  </a:lnTo>
                  <a:lnTo>
                    <a:pt x="1255" y="179"/>
                  </a:lnTo>
                  <a:lnTo>
                    <a:pt x="1246" y="193"/>
                  </a:lnTo>
                  <a:lnTo>
                    <a:pt x="1235" y="204"/>
                  </a:lnTo>
                  <a:lnTo>
                    <a:pt x="1221" y="211"/>
                  </a:lnTo>
                  <a:lnTo>
                    <a:pt x="1205" y="217"/>
                  </a:lnTo>
                  <a:lnTo>
                    <a:pt x="1186" y="220"/>
                  </a:lnTo>
                  <a:lnTo>
                    <a:pt x="1167" y="220"/>
                  </a:lnTo>
                  <a:lnTo>
                    <a:pt x="83" y="161"/>
                  </a:lnTo>
                  <a:lnTo>
                    <a:pt x="68" y="159"/>
                  </a:lnTo>
                  <a:lnTo>
                    <a:pt x="54" y="152"/>
                  </a:lnTo>
                  <a:lnTo>
                    <a:pt x="40" y="143"/>
                  </a:lnTo>
                  <a:lnTo>
                    <a:pt x="28" y="132"/>
                  </a:lnTo>
                  <a:lnTo>
                    <a:pt x="17" y="117"/>
                  </a:lnTo>
                  <a:lnTo>
                    <a:pt x="8" y="101"/>
                  </a:lnTo>
                  <a:lnTo>
                    <a:pt x="2" y="82"/>
                  </a:lnTo>
                  <a:lnTo>
                    <a:pt x="0" y="61"/>
                  </a:lnTo>
                  <a:lnTo>
                    <a:pt x="2" y="48"/>
                  </a:lnTo>
                  <a:lnTo>
                    <a:pt x="6" y="36"/>
                  </a:lnTo>
                  <a:lnTo>
                    <a:pt x="15" y="25"/>
                  </a:lnTo>
                  <a:lnTo>
                    <a:pt x="24" y="16"/>
                  </a:lnTo>
                  <a:lnTo>
                    <a:pt x="36" y="8"/>
                  </a:lnTo>
                  <a:lnTo>
                    <a:pt x="50" y="3"/>
                  </a:lnTo>
                  <a:lnTo>
                    <a:pt x="64" y="0"/>
                  </a:lnTo>
                  <a:lnTo>
                    <a:pt x="81" y="0"/>
                  </a:lnTo>
                  <a:close/>
                </a:path>
              </a:pathLst>
            </a:custGeom>
            <a:solidFill>
              <a:srgbClr val="878F8F"/>
            </a:solidFill>
            <a:ln w="9525">
              <a:noFill/>
              <a:round/>
              <a:headEnd/>
              <a:tailEnd/>
            </a:ln>
          </p:spPr>
          <p:txBody>
            <a:bodyPr/>
            <a:lstStyle/>
            <a:p>
              <a:pPr algn="ctr"/>
              <a:endParaRPr lang="en-US"/>
            </a:p>
          </p:txBody>
        </p:sp>
        <p:sp>
          <p:nvSpPr>
            <p:cNvPr id="36502" name="Freeform 124"/>
            <p:cNvSpPr>
              <a:spLocks/>
            </p:cNvSpPr>
            <p:nvPr/>
          </p:nvSpPr>
          <p:spPr bwMode="auto">
            <a:xfrm>
              <a:off x="3682" y="2359"/>
              <a:ext cx="38" cy="15"/>
            </a:xfrm>
            <a:custGeom>
              <a:avLst/>
              <a:gdLst>
                <a:gd name="T0" fmla="*/ 36 w 377"/>
                <a:gd name="T1" fmla="*/ 15 h 180"/>
                <a:gd name="T2" fmla="*/ 37 w 377"/>
                <a:gd name="T3" fmla="*/ 15 h 180"/>
                <a:gd name="T4" fmla="*/ 37 w 377"/>
                <a:gd name="T5" fmla="*/ 15 h 180"/>
                <a:gd name="T6" fmla="*/ 38 w 377"/>
                <a:gd name="T7" fmla="*/ 14 h 180"/>
                <a:gd name="T8" fmla="*/ 38 w 377"/>
                <a:gd name="T9" fmla="*/ 13 h 180"/>
                <a:gd name="T10" fmla="*/ 38 w 377"/>
                <a:gd name="T11" fmla="*/ 3 h 180"/>
                <a:gd name="T12" fmla="*/ 37 w 377"/>
                <a:gd name="T13" fmla="*/ 2 h 180"/>
                <a:gd name="T14" fmla="*/ 37 w 377"/>
                <a:gd name="T15" fmla="*/ 2 h 180"/>
                <a:gd name="T16" fmla="*/ 36 w 377"/>
                <a:gd name="T17" fmla="*/ 2 h 180"/>
                <a:gd name="T18" fmla="*/ 35 w 377"/>
                <a:gd name="T19" fmla="*/ 2 h 180"/>
                <a:gd name="T20" fmla="*/ 19 w 377"/>
                <a:gd name="T21" fmla="*/ 1 h 180"/>
                <a:gd name="T22" fmla="*/ 7 w 377"/>
                <a:gd name="T23" fmla="*/ 0 h 180"/>
                <a:gd name="T24" fmla="*/ 6 w 377"/>
                <a:gd name="T25" fmla="*/ 0 h 180"/>
                <a:gd name="T26" fmla="*/ 4 w 377"/>
                <a:gd name="T27" fmla="*/ 0 h 180"/>
                <a:gd name="T28" fmla="*/ 3 w 377"/>
                <a:gd name="T29" fmla="*/ 1 h 180"/>
                <a:gd name="T30" fmla="*/ 2 w 377"/>
                <a:gd name="T31" fmla="*/ 2 h 180"/>
                <a:gd name="T32" fmla="*/ 1 w 377"/>
                <a:gd name="T33" fmla="*/ 2 h 180"/>
                <a:gd name="T34" fmla="*/ 1 w 377"/>
                <a:gd name="T35" fmla="*/ 3 h 180"/>
                <a:gd name="T36" fmla="*/ 0 w 377"/>
                <a:gd name="T37" fmla="*/ 4 h 180"/>
                <a:gd name="T38" fmla="*/ 0 w 377"/>
                <a:gd name="T39" fmla="*/ 6 h 180"/>
                <a:gd name="T40" fmla="*/ 0 w 377"/>
                <a:gd name="T41" fmla="*/ 7 h 180"/>
                <a:gd name="T42" fmla="*/ 0 w 377"/>
                <a:gd name="T43" fmla="*/ 9 h 180"/>
                <a:gd name="T44" fmla="*/ 1 w 377"/>
                <a:gd name="T45" fmla="*/ 10 h 180"/>
                <a:gd name="T46" fmla="*/ 2 w 377"/>
                <a:gd name="T47" fmla="*/ 11 h 180"/>
                <a:gd name="T48" fmla="*/ 3 w 377"/>
                <a:gd name="T49" fmla="*/ 12 h 180"/>
                <a:gd name="T50" fmla="*/ 4 w 377"/>
                <a:gd name="T51" fmla="*/ 12 h 180"/>
                <a:gd name="T52" fmla="*/ 5 w 377"/>
                <a:gd name="T53" fmla="*/ 13 h 180"/>
                <a:gd name="T54" fmla="*/ 6 w 377"/>
                <a:gd name="T55" fmla="*/ 14 h 180"/>
                <a:gd name="T56" fmla="*/ 8 w 377"/>
                <a:gd name="T57" fmla="*/ 14 h 180"/>
                <a:gd name="T58" fmla="*/ 36 w 377"/>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0"/>
                <a:gd name="T92" fmla="*/ 377 w 377"/>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0">
                  <a:moveTo>
                    <a:pt x="357" y="180"/>
                  </a:moveTo>
                  <a:lnTo>
                    <a:pt x="364" y="179"/>
                  </a:lnTo>
                  <a:lnTo>
                    <a:pt x="370" y="175"/>
                  </a:lnTo>
                  <a:lnTo>
                    <a:pt x="374" y="169"/>
                  </a:lnTo>
                  <a:lnTo>
                    <a:pt x="377" y="161"/>
                  </a:lnTo>
                  <a:lnTo>
                    <a:pt x="374" y="37"/>
                  </a:lnTo>
                  <a:lnTo>
                    <a:pt x="372" y="29"/>
                  </a:lnTo>
                  <a:lnTo>
                    <a:pt x="368" y="23"/>
                  </a:lnTo>
                  <a:lnTo>
                    <a:pt x="361" y="19"/>
                  </a:lnTo>
                  <a:lnTo>
                    <a:pt x="352" y="18"/>
                  </a:lnTo>
                  <a:lnTo>
                    <a:pt x="193" y="7"/>
                  </a:lnTo>
                  <a:lnTo>
                    <a:pt x="74" y="0"/>
                  </a:lnTo>
                  <a:lnTo>
                    <a:pt x="58" y="1"/>
                  </a:lnTo>
                  <a:lnTo>
                    <a:pt x="44" y="4"/>
                  </a:lnTo>
                  <a:lnTo>
                    <a:pt x="32" y="9"/>
                  </a:lnTo>
                  <a:lnTo>
                    <a:pt x="22" y="18"/>
                  </a:lnTo>
                  <a:lnTo>
                    <a:pt x="13" y="28"/>
                  </a:lnTo>
                  <a:lnTo>
                    <a:pt x="6" y="40"/>
                  </a:lnTo>
                  <a:lnTo>
                    <a:pt x="1" y="53"/>
                  </a:lnTo>
                  <a:lnTo>
                    <a:pt x="0" y="67"/>
                  </a:lnTo>
                  <a:lnTo>
                    <a:pt x="0" y="89"/>
                  </a:lnTo>
                  <a:lnTo>
                    <a:pt x="3" y="104"/>
                  </a:lnTo>
                  <a:lnTo>
                    <a:pt x="8" y="117"/>
                  </a:lnTo>
                  <a:lnTo>
                    <a:pt x="15" y="130"/>
                  </a:lnTo>
                  <a:lnTo>
                    <a:pt x="25" y="140"/>
                  </a:lnTo>
                  <a:lnTo>
                    <a:pt x="35" y="149"/>
                  </a:lnTo>
                  <a:lnTo>
                    <a:pt x="48" y="156"/>
                  </a:lnTo>
                  <a:lnTo>
                    <a:pt x="61" y="162"/>
                  </a:lnTo>
                  <a:lnTo>
                    <a:pt x="76" y="164"/>
                  </a:lnTo>
                  <a:lnTo>
                    <a:pt x="357" y="180"/>
                  </a:lnTo>
                  <a:close/>
                </a:path>
              </a:pathLst>
            </a:custGeom>
            <a:solidFill>
              <a:srgbClr val="B5B5B5"/>
            </a:solidFill>
            <a:ln w="9525">
              <a:noFill/>
              <a:round/>
              <a:headEnd/>
              <a:tailEnd/>
            </a:ln>
          </p:spPr>
          <p:txBody>
            <a:bodyPr/>
            <a:lstStyle/>
            <a:p>
              <a:pPr algn="ctr"/>
              <a:endParaRPr lang="en-US"/>
            </a:p>
          </p:txBody>
        </p:sp>
        <p:sp>
          <p:nvSpPr>
            <p:cNvPr id="36503" name="Freeform 125"/>
            <p:cNvSpPr>
              <a:spLocks/>
            </p:cNvSpPr>
            <p:nvPr/>
          </p:nvSpPr>
          <p:spPr bwMode="auto">
            <a:xfrm>
              <a:off x="3769" y="2363"/>
              <a:ext cx="37" cy="15"/>
            </a:xfrm>
            <a:custGeom>
              <a:avLst/>
              <a:gdLst>
                <a:gd name="T0" fmla="*/ 2 w 376"/>
                <a:gd name="T1" fmla="*/ 14 h 178"/>
                <a:gd name="T2" fmla="*/ 2 w 376"/>
                <a:gd name="T3" fmla="*/ 13 h 178"/>
                <a:gd name="T4" fmla="*/ 1 w 376"/>
                <a:gd name="T5" fmla="*/ 13 h 178"/>
                <a:gd name="T6" fmla="*/ 0 w 376"/>
                <a:gd name="T7" fmla="*/ 13 h 178"/>
                <a:gd name="T8" fmla="*/ 0 w 376"/>
                <a:gd name="T9" fmla="*/ 12 h 178"/>
                <a:gd name="T10" fmla="*/ 0 w 376"/>
                <a:gd name="T11" fmla="*/ 1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3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8 h 178"/>
                <a:gd name="T40" fmla="*/ 37 w 376"/>
                <a:gd name="T41" fmla="*/ 9 h 178"/>
                <a:gd name="T42" fmla="*/ 37 w 376"/>
                <a:gd name="T43" fmla="*/ 11 h 178"/>
                <a:gd name="T44" fmla="*/ 37 w 376"/>
                <a:gd name="T45" fmla="*/ 12 h 178"/>
                <a:gd name="T46" fmla="*/ 36 w 376"/>
                <a:gd name="T47" fmla="*/ 13 h 178"/>
                <a:gd name="T48" fmla="*/ 35 w 376"/>
                <a:gd name="T49" fmla="*/ 13 h 178"/>
                <a:gd name="T50" fmla="*/ 34 w 376"/>
                <a:gd name="T51" fmla="*/ 14 h 178"/>
                <a:gd name="T52" fmla="*/ 33 w 376"/>
                <a:gd name="T53" fmla="*/ 15 h 178"/>
                <a:gd name="T54" fmla="*/ 32 w 376"/>
                <a:gd name="T55" fmla="*/ 15 h 178"/>
                <a:gd name="T56" fmla="*/ 30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5" y="161"/>
                  </a:moveTo>
                  <a:lnTo>
                    <a:pt x="18" y="160"/>
                  </a:lnTo>
                  <a:lnTo>
                    <a:pt x="11" y="157"/>
                  </a:lnTo>
                  <a:lnTo>
                    <a:pt x="5" y="151"/>
                  </a:lnTo>
                  <a:lnTo>
                    <a:pt x="2" y="142"/>
                  </a:lnTo>
                  <a:lnTo>
                    <a:pt x="0" y="17"/>
                  </a:lnTo>
                  <a:lnTo>
                    <a:pt x="2" y="10"/>
                  </a:lnTo>
                  <a:lnTo>
                    <a:pt x="7" y="4"/>
                  </a:lnTo>
                  <a:lnTo>
                    <a:pt x="14" y="1"/>
                  </a:lnTo>
                  <a:lnTo>
                    <a:pt x="22" y="0"/>
                  </a:lnTo>
                  <a:lnTo>
                    <a:pt x="182" y="8"/>
                  </a:lnTo>
                  <a:lnTo>
                    <a:pt x="301" y="12"/>
                  </a:lnTo>
                  <a:lnTo>
                    <a:pt x="317" y="15"/>
                  </a:lnTo>
                  <a:lnTo>
                    <a:pt x="331" y="20"/>
                  </a:lnTo>
                  <a:lnTo>
                    <a:pt x="343" y="29"/>
                  </a:lnTo>
                  <a:lnTo>
                    <a:pt x="354" y="38"/>
                  </a:lnTo>
                  <a:lnTo>
                    <a:pt x="363" y="48"/>
                  </a:lnTo>
                  <a:lnTo>
                    <a:pt x="370" y="61"/>
                  </a:lnTo>
                  <a:lnTo>
                    <a:pt x="375" y="74"/>
                  </a:lnTo>
                  <a:lnTo>
                    <a:pt x="376" y="89"/>
                  </a:lnTo>
                  <a:lnTo>
                    <a:pt x="376" y="112"/>
                  </a:lnTo>
                  <a:lnTo>
                    <a:pt x="375" y="125"/>
                  </a:lnTo>
                  <a:lnTo>
                    <a:pt x="371" y="138"/>
                  </a:lnTo>
                  <a:lnTo>
                    <a:pt x="365" y="150"/>
                  </a:lnTo>
                  <a:lnTo>
                    <a:pt x="357" y="160"/>
                  </a:lnTo>
                  <a:lnTo>
                    <a:pt x="346" y="168"/>
                  </a:lnTo>
                  <a:lnTo>
                    <a:pt x="334" y="174"/>
                  </a:lnTo>
                  <a:lnTo>
                    <a:pt x="321" y="178"/>
                  </a:lnTo>
                  <a:lnTo>
                    <a:pt x="306" y="178"/>
                  </a:lnTo>
                  <a:lnTo>
                    <a:pt x="25" y="161"/>
                  </a:lnTo>
                  <a:close/>
                </a:path>
              </a:pathLst>
            </a:custGeom>
            <a:solidFill>
              <a:srgbClr val="B5B5B5"/>
            </a:solidFill>
            <a:ln w="9525">
              <a:noFill/>
              <a:round/>
              <a:headEnd/>
              <a:tailEnd/>
            </a:ln>
          </p:spPr>
          <p:txBody>
            <a:bodyPr/>
            <a:lstStyle/>
            <a:p>
              <a:pPr algn="ctr"/>
              <a:endParaRPr lang="en-US"/>
            </a:p>
          </p:txBody>
        </p:sp>
        <p:sp>
          <p:nvSpPr>
            <p:cNvPr id="36504" name="Freeform 126"/>
            <p:cNvSpPr>
              <a:spLocks/>
            </p:cNvSpPr>
            <p:nvPr/>
          </p:nvSpPr>
          <p:spPr bwMode="auto">
            <a:xfrm>
              <a:off x="3725" y="2361"/>
              <a:ext cx="38" cy="15"/>
            </a:xfrm>
            <a:custGeom>
              <a:avLst/>
              <a:gdLst>
                <a:gd name="T0" fmla="*/ 2 w 378"/>
                <a:gd name="T1" fmla="*/ 0 h 182"/>
                <a:gd name="T2" fmla="*/ 36 w 378"/>
                <a:gd name="T3" fmla="*/ 2 h 182"/>
                <a:gd name="T4" fmla="*/ 36 w 378"/>
                <a:gd name="T5" fmla="*/ 2 h 182"/>
                <a:gd name="T6" fmla="*/ 37 w 378"/>
                <a:gd name="T7" fmla="*/ 2 h 182"/>
                <a:gd name="T8" fmla="*/ 37 w 378"/>
                <a:gd name="T9" fmla="*/ 3 h 182"/>
                <a:gd name="T10" fmla="*/ 38 w 378"/>
                <a:gd name="T11" fmla="*/ 3 h 182"/>
                <a:gd name="T12" fmla="*/ 38 w 378"/>
                <a:gd name="T13" fmla="*/ 13 h 182"/>
                <a:gd name="T14" fmla="*/ 38 w 378"/>
                <a:gd name="T15" fmla="*/ 14 h 182"/>
                <a:gd name="T16" fmla="*/ 37 w 378"/>
                <a:gd name="T17" fmla="*/ 15 h 182"/>
                <a:gd name="T18" fmla="*/ 37 w 378"/>
                <a:gd name="T19" fmla="*/ 15 h 182"/>
                <a:gd name="T20" fmla="*/ 36 w 378"/>
                <a:gd name="T21" fmla="*/ 15 h 182"/>
                <a:gd name="T22" fmla="*/ 3 w 378"/>
                <a:gd name="T23" fmla="*/ 13 h 182"/>
                <a:gd name="T24" fmla="*/ 2 w 378"/>
                <a:gd name="T25" fmla="*/ 13 h 182"/>
                <a:gd name="T26" fmla="*/ 1 w 378"/>
                <a:gd name="T27" fmla="*/ 13 h 182"/>
                <a:gd name="T28" fmla="*/ 1 w 378"/>
                <a:gd name="T29" fmla="*/ 12 h 182"/>
                <a:gd name="T30" fmla="*/ 0 w 378"/>
                <a:gd name="T31" fmla="*/ 12 h 182"/>
                <a:gd name="T32" fmla="*/ 0 w 378"/>
                <a:gd name="T33" fmla="*/ 2 h 182"/>
                <a:gd name="T34" fmla="*/ 0 w 378"/>
                <a:gd name="T35" fmla="*/ 1 h 182"/>
                <a:gd name="T36" fmla="*/ 1 w 378"/>
                <a:gd name="T37" fmla="*/ 0 h 182"/>
                <a:gd name="T38" fmla="*/ 1 w 378"/>
                <a:gd name="T39" fmla="*/ 0 h 182"/>
                <a:gd name="T40" fmla="*/ 2 w 378"/>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8"/>
                <a:gd name="T64" fmla="*/ 0 h 182"/>
                <a:gd name="T65" fmla="*/ 378 w 378"/>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8" h="182">
                  <a:moveTo>
                    <a:pt x="21" y="0"/>
                  </a:moveTo>
                  <a:lnTo>
                    <a:pt x="354" y="19"/>
                  </a:lnTo>
                  <a:lnTo>
                    <a:pt x="362" y="21"/>
                  </a:lnTo>
                  <a:lnTo>
                    <a:pt x="369" y="25"/>
                  </a:lnTo>
                  <a:lnTo>
                    <a:pt x="373" y="31"/>
                  </a:lnTo>
                  <a:lnTo>
                    <a:pt x="375" y="39"/>
                  </a:lnTo>
                  <a:lnTo>
                    <a:pt x="378" y="163"/>
                  </a:lnTo>
                  <a:lnTo>
                    <a:pt x="377" y="171"/>
                  </a:lnTo>
                  <a:lnTo>
                    <a:pt x="372" y="177"/>
                  </a:lnTo>
                  <a:lnTo>
                    <a:pt x="366" y="181"/>
                  </a:lnTo>
                  <a:lnTo>
                    <a:pt x="358" y="182"/>
                  </a:lnTo>
                  <a:lnTo>
                    <a:pt x="25" y="163"/>
                  </a:lnTo>
                  <a:lnTo>
                    <a:pt x="17" y="161"/>
                  </a:lnTo>
                  <a:lnTo>
                    <a:pt x="10" y="156"/>
                  </a:lnTo>
                  <a:lnTo>
                    <a:pt x="6" y="150"/>
                  </a:lnTo>
                  <a:lnTo>
                    <a:pt x="4" y="143"/>
                  </a:lnTo>
                  <a:lnTo>
                    <a:pt x="0" y="19"/>
                  </a:lnTo>
                  <a:lnTo>
                    <a:pt x="2" y="10"/>
                  </a:lnTo>
                  <a:lnTo>
                    <a:pt x="7" y="4"/>
                  </a:lnTo>
                  <a:lnTo>
                    <a:pt x="13" y="1"/>
                  </a:lnTo>
                  <a:lnTo>
                    <a:pt x="21" y="0"/>
                  </a:lnTo>
                  <a:close/>
                </a:path>
              </a:pathLst>
            </a:custGeom>
            <a:solidFill>
              <a:srgbClr val="B5B5B5"/>
            </a:solidFill>
            <a:ln w="9525">
              <a:noFill/>
              <a:round/>
              <a:headEnd/>
              <a:tailEnd/>
            </a:ln>
          </p:spPr>
          <p:txBody>
            <a:bodyPr/>
            <a:lstStyle/>
            <a:p>
              <a:pPr algn="ctr"/>
              <a:endParaRPr lang="en-US"/>
            </a:p>
          </p:txBody>
        </p:sp>
        <p:sp>
          <p:nvSpPr>
            <p:cNvPr id="36505" name="Freeform 127"/>
            <p:cNvSpPr>
              <a:spLocks/>
            </p:cNvSpPr>
            <p:nvPr/>
          </p:nvSpPr>
          <p:spPr bwMode="auto">
            <a:xfrm>
              <a:off x="3684" y="2357"/>
              <a:ext cx="38" cy="15"/>
            </a:xfrm>
            <a:custGeom>
              <a:avLst/>
              <a:gdLst>
                <a:gd name="T0" fmla="*/ 36 w 377"/>
                <a:gd name="T1" fmla="*/ 15 h 181"/>
                <a:gd name="T2" fmla="*/ 37 w 377"/>
                <a:gd name="T3" fmla="*/ 15 h 181"/>
                <a:gd name="T4" fmla="*/ 37 w 377"/>
                <a:gd name="T5" fmla="*/ 15 h 181"/>
                <a:gd name="T6" fmla="*/ 38 w 377"/>
                <a:gd name="T7" fmla="*/ 14 h 181"/>
                <a:gd name="T8" fmla="*/ 38 w 377"/>
                <a:gd name="T9" fmla="*/ 13 h 181"/>
                <a:gd name="T10" fmla="*/ 37 w 377"/>
                <a:gd name="T11" fmla="*/ 3 h 181"/>
                <a:gd name="T12" fmla="*/ 37 w 377"/>
                <a:gd name="T13" fmla="*/ 2 h 181"/>
                <a:gd name="T14" fmla="*/ 37 w 377"/>
                <a:gd name="T15" fmla="*/ 2 h 181"/>
                <a:gd name="T16" fmla="*/ 36 w 377"/>
                <a:gd name="T17" fmla="*/ 2 h 181"/>
                <a:gd name="T18" fmla="*/ 35 w 377"/>
                <a:gd name="T19" fmla="*/ 1 h 181"/>
                <a:gd name="T20" fmla="*/ 19 w 377"/>
                <a:gd name="T21" fmla="*/ 1 h 181"/>
                <a:gd name="T22" fmla="*/ 7 w 377"/>
                <a:gd name="T23" fmla="*/ 0 h 181"/>
                <a:gd name="T24" fmla="*/ 6 w 377"/>
                <a:gd name="T25" fmla="*/ 0 h 181"/>
                <a:gd name="T26" fmla="*/ 4 w 377"/>
                <a:gd name="T27" fmla="*/ 0 h 181"/>
                <a:gd name="T28" fmla="*/ 3 w 377"/>
                <a:gd name="T29" fmla="*/ 1 h 181"/>
                <a:gd name="T30" fmla="*/ 2 w 377"/>
                <a:gd name="T31" fmla="*/ 1 h 181"/>
                <a:gd name="T32" fmla="*/ 1 w 377"/>
                <a:gd name="T33" fmla="*/ 2 h 181"/>
                <a:gd name="T34" fmla="*/ 0 w 377"/>
                <a:gd name="T35" fmla="*/ 3 h 181"/>
                <a:gd name="T36" fmla="*/ 0 w 377"/>
                <a:gd name="T37" fmla="*/ 4 h 181"/>
                <a:gd name="T38" fmla="*/ 0 w 377"/>
                <a:gd name="T39" fmla="*/ 6 h 181"/>
                <a:gd name="T40" fmla="*/ 0 w 377"/>
                <a:gd name="T41" fmla="*/ 7 h 181"/>
                <a:gd name="T42" fmla="*/ 0 w 377"/>
                <a:gd name="T43" fmla="*/ 9 h 181"/>
                <a:gd name="T44" fmla="*/ 1 w 377"/>
                <a:gd name="T45" fmla="*/ 10 h 181"/>
                <a:gd name="T46" fmla="*/ 1 w 377"/>
                <a:gd name="T47" fmla="*/ 11 h 181"/>
                <a:gd name="T48" fmla="*/ 2 w 377"/>
                <a:gd name="T49" fmla="*/ 12 h 181"/>
                <a:gd name="T50" fmla="*/ 3 w 377"/>
                <a:gd name="T51" fmla="*/ 12 h 181"/>
                <a:gd name="T52" fmla="*/ 5 w 377"/>
                <a:gd name="T53" fmla="*/ 13 h 181"/>
                <a:gd name="T54" fmla="*/ 6 w 377"/>
                <a:gd name="T55" fmla="*/ 13 h 181"/>
                <a:gd name="T56" fmla="*/ 8 w 377"/>
                <a:gd name="T57" fmla="*/ 14 h 181"/>
                <a:gd name="T58" fmla="*/ 36 w 377"/>
                <a:gd name="T59" fmla="*/ 15 h 1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1"/>
                <a:gd name="T92" fmla="*/ 377 w 377"/>
                <a:gd name="T93" fmla="*/ 181 h 18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1">
                  <a:moveTo>
                    <a:pt x="355" y="181"/>
                  </a:moveTo>
                  <a:lnTo>
                    <a:pt x="363" y="180"/>
                  </a:lnTo>
                  <a:lnTo>
                    <a:pt x="370" y="177"/>
                  </a:lnTo>
                  <a:lnTo>
                    <a:pt x="375" y="170"/>
                  </a:lnTo>
                  <a:lnTo>
                    <a:pt x="377" y="161"/>
                  </a:lnTo>
                  <a:lnTo>
                    <a:pt x="372" y="37"/>
                  </a:lnTo>
                  <a:lnTo>
                    <a:pt x="370" y="30"/>
                  </a:lnTo>
                  <a:lnTo>
                    <a:pt x="366" y="23"/>
                  </a:lnTo>
                  <a:lnTo>
                    <a:pt x="360" y="19"/>
                  </a:lnTo>
                  <a:lnTo>
                    <a:pt x="352" y="17"/>
                  </a:lnTo>
                  <a:lnTo>
                    <a:pt x="190" y="7"/>
                  </a:lnTo>
                  <a:lnTo>
                    <a:pt x="71" y="0"/>
                  </a:lnTo>
                  <a:lnTo>
                    <a:pt x="56" y="1"/>
                  </a:lnTo>
                  <a:lnTo>
                    <a:pt x="41" y="4"/>
                  </a:lnTo>
                  <a:lnTo>
                    <a:pt x="29" y="10"/>
                  </a:lnTo>
                  <a:lnTo>
                    <a:pt x="19" y="17"/>
                  </a:lnTo>
                  <a:lnTo>
                    <a:pt x="10" y="28"/>
                  </a:lnTo>
                  <a:lnTo>
                    <a:pt x="4" y="40"/>
                  </a:lnTo>
                  <a:lnTo>
                    <a:pt x="1" y="52"/>
                  </a:lnTo>
                  <a:lnTo>
                    <a:pt x="0" y="67"/>
                  </a:lnTo>
                  <a:lnTo>
                    <a:pt x="0" y="89"/>
                  </a:lnTo>
                  <a:lnTo>
                    <a:pt x="2" y="103"/>
                  </a:lnTo>
                  <a:lnTo>
                    <a:pt x="6" y="117"/>
                  </a:lnTo>
                  <a:lnTo>
                    <a:pt x="13" y="129"/>
                  </a:lnTo>
                  <a:lnTo>
                    <a:pt x="22" y="140"/>
                  </a:lnTo>
                  <a:lnTo>
                    <a:pt x="33" y="150"/>
                  </a:lnTo>
                  <a:lnTo>
                    <a:pt x="47" y="156"/>
                  </a:lnTo>
                  <a:lnTo>
                    <a:pt x="60" y="161"/>
                  </a:lnTo>
                  <a:lnTo>
                    <a:pt x="75" y="163"/>
                  </a:lnTo>
                  <a:lnTo>
                    <a:pt x="355" y="181"/>
                  </a:lnTo>
                  <a:close/>
                </a:path>
              </a:pathLst>
            </a:custGeom>
            <a:solidFill>
              <a:srgbClr val="E8E8E8"/>
            </a:solidFill>
            <a:ln w="9525">
              <a:noFill/>
              <a:round/>
              <a:headEnd/>
              <a:tailEnd/>
            </a:ln>
          </p:spPr>
          <p:txBody>
            <a:bodyPr/>
            <a:lstStyle/>
            <a:p>
              <a:pPr algn="ctr"/>
              <a:endParaRPr lang="en-US"/>
            </a:p>
          </p:txBody>
        </p:sp>
        <p:sp>
          <p:nvSpPr>
            <p:cNvPr id="36506" name="Freeform 128"/>
            <p:cNvSpPr>
              <a:spLocks/>
            </p:cNvSpPr>
            <p:nvPr/>
          </p:nvSpPr>
          <p:spPr bwMode="auto">
            <a:xfrm>
              <a:off x="3771" y="2361"/>
              <a:ext cx="37" cy="15"/>
            </a:xfrm>
            <a:custGeom>
              <a:avLst/>
              <a:gdLst>
                <a:gd name="T0" fmla="*/ 2 w 376"/>
                <a:gd name="T1" fmla="*/ 14 h 178"/>
                <a:gd name="T2" fmla="*/ 2 w 376"/>
                <a:gd name="T3" fmla="*/ 13 h 178"/>
                <a:gd name="T4" fmla="*/ 1 w 376"/>
                <a:gd name="T5" fmla="*/ 13 h 178"/>
                <a:gd name="T6" fmla="*/ 0 w 376"/>
                <a:gd name="T7" fmla="*/ 13 h 178"/>
                <a:gd name="T8" fmla="*/ 0 w 376"/>
                <a:gd name="T9" fmla="*/ 12 h 178"/>
                <a:gd name="T10" fmla="*/ 0 w 376"/>
                <a:gd name="T11" fmla="*/ 1 h 178"/>
                <a:gd name="T12" fmla="*/ 0 w 376"/>
                <a:gd name="T13" fmla="*/ 1 h 178"/>
                <a:gd name="T14" fmla="*/ 0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2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8 h 178"/>
                <a:gd name="T40" fmla="*/ 37 w 376"/>
                <a:gd name="T41" fmla="*/ 9 h 178"/>
                <a:gd name="T42" fmla="*/ 37 w 376"/>
                <a:gd name="T43" fmla="*/ 10 h 178"/>
                <a:gd name="T44" fmla="*/ 37 w 376"/>
                <a:gd name="T45" fmla="*/ 12 h 178"/>
                <a:gd name="T46" fmla="*/ 36 w 376"/>
                <a:gd name="T47" fmla="*/ 13 h 178"/>
                <a:gd name="T48" fmla="*/ 35 w 376"/>
                <a:gd name="T49" fmla="*/ 13 h 178"/>
                <a:gd name="T50" fmla="*/ 34 w 376"/>
                <a:gd name="T51" fmla="*/ 14 h 178"/>
                <a:gd name="T52" fmla="*/ 33 w 376"/>
                <a:gd name="T53" fmla="*/ 15 h 178"/>
                <a:gd name="T54" fmla="*/ 31 w 376"/>
                <a:gd name="T55" fmla="*/ 15 h 178"/>
                <a:gd name="T56" fmla="*/ 30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4" y="161"/>
                  </a:moveTo>
                  <a:lnTo>
                    <a:pt x="16" y="160"/>
                  </a:lnTo>
                  <a:lnTo>
                    <a:pt x="9" y="156"/>
                  </a:lnTo>
                  <a:lnTo>
                    <a:pt x="5" y="150"/>
                  </a:lnTo>
                  <a:lnTo>
                    <a:pt x="3" y="141"/>
                  </a:lnTo>
                  <a:lnTo>
                    <a:pt x="0" y="17"/>
                  </a:lnTo>
                  <a:lnTo>
                    <a:pt x="1" y="10"/>
                  </a:lnTo>
                  <a:lnTo>
                    <a:pt x="5" y="3"/>
                  </a:lnTo>
                  <a:lnTo>
                    <a:pt x="11" y="0"/>
                  </a:lnTo>
                  <a:lnTo>
                    <a:pt x="19" y="0"/>
                  </a:lnTo>
                  <a:lnTo>
                    <a:pt x="182" y="7"/>
                  </a:lnTo>
                  <a:lnTo>
                    <a:pt x="301" y="15"/>
                  </a:lnTo>
                  <a:lnTo>
                    <a:pt x="316" y="17"/>
                  </a:lnTo>
                  <a:lnTo>
                    <a:pt x="330" y="22"/>
                  </a:lnTo>
                  <a:lnTo>
                    <a:pt x="342" y="28"/>
                  </a:lnTo>
                  <a:lnTo>
                    <a:pt x="353" y="37"/>
                  </a:lnTo>
                  <a:lnTo>
                    <a:pt x="363" y="49"/>
                  </a:lnTo>
                  <a:lnTo>
                    <a:pt x="369" y="61"/>
                  </a:lnTo>
                  <a:lnTo>
                    <a:pt x="374" y="75"/>
                  </a:lnTo>
                  <a:lnTo>
                    <a:pt x="376" y="89"/>
                  </a:lnTo>
                  <a:lnTo>
                    <a:pt x="376" y="111"/>
                  </a:lnTo>
                  <a:lnTo>
                    <a:pt x="375" y="124"/>
                  </a:lnTo>
                  <a:lnTo>
                    <a:pt x="371" y="138"/>
                  </a:lnTo>
                  <a:lnTo>
                    <a:pt x="364" y="149"/>
                  </a:lnTo>
                  <a:lnTo>
                    <a:pt x="355" y="160"/>
                  </a:lnTo>
                  <a:lnTo>
                    <a:pt x="344" y="168"/>
                  </a:lnTo>
                  <a:lnTo>
                    <a:pt x="332" y="174"/>
                  </a:lnTo>
                  <a:lnTo>
                    <a:pt x="319" y="177"/>
                  </a:lnTo>
                  <a:lnTo>
                    <a:pt x="304" y="178"/>
                  </a:lnTo>
                  <a:lnTo>
                    <a:pt x="24" y="161"/>
                  </a:lnTo>
                  <a:close/>
                </a:path>
              </a:pathLst>
            </a:custGeom>
            <a:solidFill>
              <a:srgbClr val="E8E8E8"/>
            </a:solidFill>
            <a:ln w="9525">
              <a:noFill/>
              <a:round/>
              <a:headEnd/>
              <a:tailEnd/>
            </a:ln>
          </p:spPr>
          <p:txBody>
            <a:bodyPr/>
            <a:lstStyle/>
            <a:p>
              <a:pPr algn="ctr"/>
              <a:endParaRPr lang="en-US"/>
            </a:p>
          </p:txBody>
        </p:sp>
        <p:sp>
          <p:nvSpPr>
            <p:cNvPr id="36507" name="Freeform 129"/>
            <p:cNvSpPr>
              <a:spLocks/>
            </p:cNvSpPr>
            <p:nvPr/>
          </p:nvSpPr>
          <p:spPr bwMode="auto">
            <a:xfrm>
              <a:off x="3727" y="2359"/>
              <a:ext cx="38" cy="15"/>
            </a:xfrm>
            <a:custGeom>
              <a:avLst/>
              <a:gdLst>
                <a:gd name="T0" fmla="*/ 2 w 376"/>
                <a:gd name="T1" fmla="*/ 0 h 182"/>
                <a:gd name="T2" fmla="*/ 36 w 376"/>
                <a:gd name="T3" fmla="*/ 2 h 182"/>
                <a:gd name="T4" fmla="*/ 36 w 376"/>
                <a:gd name="T5" fmla="*/ 2 h 182"/>
                <a:gd name="T6" fmla="*/ 37 w 376"/>
                <a:gd name="T7" fmla="*/ 2 h 182"/>
                <a:gd name="T8" fmla="*/ 38 w 376"/>
                <a:gd name="T9" fmla="*/ 3 h 182"/>
                <a:gd name="T10" fmla="*/ 38 w 376"/>
                <a:gd name="T11" fmla="*/ 3 h 182"/>
                <a:gd name="T12" fmla="*/ 38 w 376"/>
                <a:gd name="T13" fmla="*/ 14 h 182"/>
                <a:gd name="T14" fmla="*/ 38 w 376"/>
                <a:gd name="T15" fmla="*/ 14 h 182"/>
                <a:gd name="T16" fmla="*/ 37 w 376"/>
                <a:gd name="T17" fmla="*/ 15 h 182"/>
                <a:gd name="T18" fmla="*/ 37 w 376"/>
                <a:gd name="T19" fmla="*/ 15 h 182"/>
                <a:gd name="T20" fmla="*/ 36 w 376"/>
                <a:gd name="T21" fmla="*/ 15 h 182"/>
                <a:gd name="T22" fmla="*/ 2 w 376"/>
                <a:gd name="T23" fmla="*/ 14 h 182"/>
                <a:gd name="T24" fmla="*/ 2 w 376"/>
                <a:gd name="T25" fmla="*/ 13 h 182"/>
                <a:gd name="T26" fmla="*/ 1 w 376"/>
                <a:gd name="T27" fmla="*/ 13 h 182"/>
                <a:gd name="T28" fmla="*/ 1 w 376"/>
                <a:gd name="T29" fmla="*/ 12 h 182"/>
                <a:gd name="T30" fmla="*/ 0 w 376"/>
                <a:gd name="T31" fmla="*/ 12 h 182"/>
                <a:gd name="T32" fmla="*/ 0 w 376"/>
                <a:gd name="T33" fmla="*/ 2 h 182"/>
                <a:gd name="T34" fmla="*/ 0 w 376"/>
                <a:gd name="T35" fmla="*/ 1 h 182"/>
                <a:gd name="T36" fmla="*/ 1 w 376"/>
                <a:gd name="T37" fmla="*/ 0 h 182"/>
                <a:gd name="T38" fmla="*/ 1 w 376"/>
                <a:gd name="T39" fmla="*/ 0 h 182"/>
                <a:gd name="T40" fmla="*/ 2 w 376"/>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82"/>
                <a:gd name="T65" fmla="*/ 376 w 376"/>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82">
                  <a:moveTo>
                    <a:pt x="20" y="0"/>
                  </a:moveTo>
                  <a:lnTo>
                    <a:pt x="353" y="19"/>
                  </a:lnTo>
                  <a:lnTo>
                    <a:pt x="361" y="21"/>
                  </a:lnTo>
                  <a:lnTo>
                    <a:pt x="368" y="25"/>
                  </a:lnTo>
                  <a:lnTo>
                    <a:pt x="372" y="31"/>
                  </a:lnTo>
                  <a:lnTo>
                    <a:pt x="374" y="40"/>
                  </a:lnTo>
                  <a:lnTo>
                    <a:pt x="376" y="164"/>
                  </a:lnTo>
                  <a:lnTo>
                    <a:pt x="375" y="171"/>
                  </a:lnTo>
                  <a:lnTo>
                    <a:pt x="371" y="177"/>
                  </a:lnTo>
                  <a:lnTo>
                    <a:pt x="365" y="181"/>
                  </a:lnTo>
                  <a:lnTo>
                    <a:pt x="358" y="182"/>
                  </a:lnTo>
                  <a:lnTo>
                    <a:pt x="24" y="164"/>
                  </a:lnTo>
                  <a:lnTo>
                    <a:pt x="16" y="162"/>
                  </a:lnTo>
                  <a:lnTo>
                    <a:pt x="9" y="157"/>
                  </a:lnTo>
                  <a:lnTo>
                    <a:pt x="5" y="150"/>
                  </a:lnTo>
                  <a:lnTo>
                    <a:pt x="3" y="143"/>
                  </a:lnTo>
                  <a:lnTo>
                    <a:pt x="0" y="19"/>
                  </a:lnTo>
                  <a:lnTo>
                    <a:pt x="2" y="11"/>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508" name="Freeform 130"/>
            <p:cNvSpPr>
              <a:spLocks/>
            </p:cNvSpPr>
            <p:nvPr/>
          </p:nvSpPr>
          <p:spPr bwMode="auto">
            <a:xfrm>
              <a:off x="3678" y="2329"/>
              <a:ext cx="132" cy="24"/>
            </a:xfrm>
            <a:custGeom>
              <a:avLst/>
              <a:gdLst>
                <a:gd name="T0" fmla="*/ 11 w 1317"/>
                <a:gd name="T1" fmla="*/ 0 h 287"/>
                <a:gd name="T2" fmla="*/ 120 w 1317"/>
                <a:gd name="T3" fmla="*/ 5 h 287"/>
                <a:gd name="T4" fmla="*/ 123 w 1317"/>
                <a:gd name="T5" fmla="*/ 5 h 287"/>
                <a:gd name="T6" fmla="*/ 125 w 1317"/>
                <a:gd name="T7" fmla="*/ 6 h 287"/>
                <a:gd name="T8" fmla="*/ 127 w 1317"/>
                <a:gd name="T9" fmla="*/ 7 h 287"/>
                <a:gd name="T10" fmla="*/ 129 w 1317"/>
                <a:gd name="T11" fmla="*/ 8 h 287"/>
                <a:gd name="T12" fmla="*/ 130 w 1317"/>
                <a:gd name="T13" fmla="*/ 10 h 287"/>
                <a:gd name="T14" fmla="*/ 131 w 1317"/>
                <a:gd name="T15" fmla="*/ 11 h 287"/>
                <a:gd name="T16" fmla="*/ 132 w 1317"/>
                <a:gd name="T17" fmla="*/ 13 h 287"/>
                <a:gd name="T18" fmla="*/ 132 w 1317"/>
                <a:gd name="T19" fmla="*/ 15 h 287"/>
                <a:gd name="T20" fmla="*/ 132 w 1317"/>
                <a:gd name="T21" fmla="*/ 17 h 287"/>
                <a:gd name="T22" fmla="*/ 131 w 1317"/>
                <a:gd name="T23" fmla="*/ 18 h 287"/>
                <a:gd name="T24" fmla="*/ 131 w 1317"/>
                <a:gd name="T25" fmla="*/ 20 h 287"/>
                <a:gd name="T26" fmla="*/ 129 w 1317"/>
                <a:gd name="T27" fmla="*/ 21 h 287"/>
                <a:gd name="T28" fmla="*/ 128 w 1317"/>
                <a:gd name="T29" fmla="*/ 22 h 287"/>
                <a:gd name="T30" fmla="*/ 126 w 1317"/>
                <a:gd name="T31" fmla="*/ 23 h 287"/>
                <a:gd name="T32" fmla="*/ 123 w 1317"/>
                <a:gd name="T33" fmla="*/ 24 h 287"/>
                <a:gd name="T34" fmla="*/ 121 w 1317"/>
                <a:gd name="T35" fmla="*/ 24 h 287"/>
                <a:gd name="T36" fmla="*/ 12 w 1317"/>
                <a:gd name="T37" fmla="*/ 19 h 287"/>
                <a:gd name="T38" fmla="*/ 9 w 1317"/>
                <a:gd name="T39" fmla="*/ 19 h 287"/>
                <a:gd name="T40" fmla="*/ 7 w 1317"/>
                <a:gd name="T41" fmla="*/ 18 h 287"/>
                <a:gd name="T42" fmla="*/ 5 w 1317"/>
                <a:gd name="T43" fmla="*/ 17 h 287"/>
                <a:gd name="T44" fmla="*/ 3 w 1317"/>
                <a:gd name="T45" fmla="*/ 16 h 287"/>
                <a:gd name="T46" fmla="*/ 2 w 1317"/>
                <a:gd name="T47" fmla="*/ 14 h 287"/>
                <a:gd name="T48" fmla="*/ 1 w 1317"/>
                <a:gd name="T49" fmla="*/ 13 h 287"/>
                <a:gd name="T50" fmla="*/ 0 w 1317"/>
                <a:gd name="T51" fmla="*/ 11 h 287"/>
                <a:gd name="T52" fmla="*/ 0 w 1317"/>
                <a:gd name="T53" fmla="*/ 9 h 287"/>
                <a:gd name="T54" fmla="*/ 0 w 1317"/>
                <a:gd name="T55" fmla="*/ 7 h 287"/>
                <a:gd name="T56" fmla="*/ 1 w 1317"/>
                <a:gd name="T57" fmla="*/ 6 h 287"/>
                <a:gd name="T58" fmla="*/ 2 w 1317"/>
                <a:gd name="T59" fmla="*/ 4 h 287"/>
                <a:gd name="T60" fmla="*/ 3 w 1317"/>
                <a:gd name="T61" fmla="*/ 3 h 287"/>
                <a:gd name="T62" fmla="*/ 4 w 1317"/>
                <a:gd name="T63" fmla="*/ 2 h 287"/>
                <a:gd name="T64" fmla="*/ 6 w 1317"/>
                <a:gd name="T65" fmla="*/ 1 h 287"/>
                <a:gd name="T66" fmla="*/ 9 w 1317"/>
                <a:gd name="T67" fmla="*/ 0 h 287"/>
                <a:gd name="T68" fmla="*/ 11 w 1317"/>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7"/>
                <a:gd name="T107" fmla="*/ 1317 w 1317"/>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7">
                  <a:moveTo>
                    <a:pt x="114" y="0"/>
                  </a:moveTo>
                  <a:lnTo>
                    <a:pt x="1198" y="59"/>
                  </a:lnTo>
                  <a:lnTo>
                    <a:pt x="1226" y="63"/>
                  </a:lnTo>
                  <a:lnTo>
                    <a:pt x="1250" y="70"/>
                  </a:lnTo>
                  <a:lnTo>
                    <a:pt x="1270" y="83"/>
                  </a:lnTo>
                  <a:lnTo>
                    <a:pt x="1287" y="98"/>
                  </a:lnTo>
                  <a:lnTo>
                    <a:pt x="1300" y="116"/>
                  </a:lnTo>
                  <a:lnTo>
                    <a:pt x="1310" y="136"/>
                  </a:lnTo>
                  <a:lnTo>
                    <a:pt x="1315" y="156"/>
                  </a:lnTo>
                  <a:lnTo>
                    <a:pt x="1317" y="178"/>
                  </a:lnTo>
                  <a:lnTo>
                    <a:pt x="1316" y="200"/>
                  </a:lnTo>
                  <a:lnTo>
                    <a:pt x="1311" y="220"/>
                  </a:lnTo>
                  <a:lnTo>
                    <a:pt x="1303" y="239"/>
                  </a:lnTo>
                  <a:lnTo>
                    <a:pt x="1291" y="256"/>
                  </a:lnTo>
                  <a:lnTo>
                    <a:pt x="1274" y="269"/>
                  </a:lnTo>
                  <a:lnTo>
                    <a:pt x="1254" y="280"/>
                  </a:lnTo>
                  <a:lnTo>
                    <a:pt x="1231" y="286"/>
                  </a:lnTo>
                  <a:lnTo>
                    <a:pt x="1203" y="287"/>
                  </a:lnTo>
                  <a:lnTo>
                    <a:pt x="119" y="230"/>
                  </a:lnTo>
                  <a:lnTo>
                    <a:pt x="91" y="226"/>
                  </a:lnTo>
                  <a:lnTo>
                    <a:pt x="68" y="216"/>
                  </a:lnTo>
                  <a:lnTo>
                    <a:pt x="48" y="204"/>
                  </a:lnTo>
                  <a:lnTo>
                    <a:pt x="30" y="188"/>
                  </a:lnTo>
                  <a:lnTo>
                    <a:pt x="17" y="171"/>
                  </a:lnTo>
                  <a:lnTo>
                    <a:pt x="8" y="151"/>
                  </a:lnTo>
                  <a:lnTo>
                    <a:pt x="2" y="131"/>
                  </a:lnTo>
                  <a:lnTo>
                    <a:pt x="0" y="109"/>
                  </a:lnTo>
                  <a:lnTo>
                    <a:pt x="1" y="87"/>
                  </a:lnTo>
                  <a:lnTo>
                    <a:pt x="6" y="67"/>
                  </a:lnTo>
                  <a:lnTo>
                    <a:pt x="15" y="48"/>
                  </a:lnTo>
                  <a:lnTo>
                    <a:pt x="27" y="31"/>
                  </a:lnTo>
                  <a:lnTo>
                    <a:pt x="44" y="18"/>
                  </a:lnTo>
                  <a:lnTo>
                    <a:pt x="63" y="7"/>
                  </a:lnTo>
                  <a:lnTo>
                    <a:pt x="86" y="1"/>
                  </a:lnTo>
                  <a:lnTo>
                    <a:pt x="114" y="0"/>
                  </a:lnTo>
                  <a:close/>
                </a:path>
              </a:pathLst>
            </a:custGeom>
            <a:solidFill>
              <a:srgbClr val="E0E8E8"/>
            </a:solidFill>
            <a:ln w="9525">
              <a:noFill/>
              <a:round/>
              <a:headEnd/>
              <a:tailEnd/>
            </a:ln>
          </p:spPr>
          <p:txBody>
            <a:bodyPr/>
            <a:lstStyle/>
            <a:p>
              <a:pPr algn="ctr"/>
              <a:endParaRPr lang="en-US"/>
            </a:p>
          </p:txBody>
        </p:sp>
        <p:sp>
          <p:nvSpPr>
            <p:cNvPr id="36509" name="Freeform 131"/>
            <p:cNvSpPr>
              <a:spLocks/>
            </p:cNvSpPr>
            <p:nvPr/>
          </p:nvSpPr>
          <p:spPr bwMode="auto">
            <a:xfrm>
              <a:off x="3678" y="2329"/>
              <a:ext cx="132" cy="23"/>
            </a:xfrm>
            <a:custGeom>
              <a:avLst/>
              <a:gdLst>
                <a:gd name="T0" fmla="*/ 11 w 1320"/>
                <a:gd name="T1" fmla="*/ 0 h 287"/>
                <a:gd name="T2" fmla="*/ 120 w 1320"/>
                <a:gd name="T3" fmla="*/ 5 h 287"/>
                <a:gd name="T4" fmla="*/ 123 w 1320"/>
                <a:gd name="T5" fmla="*/ 5 h 287"/>
                <a:gd name="T6" fmla="*/ 125 w 1320"/>
                <a:gd name="T7" fmla="*/ 6 h 287"/>
                <a:gd name="T8" fmla="*/ 127 w 1320"/>
                <a:gd name="T9" fmla="*/ 7 h 287"/>
                <a:gd name="T10" fmla="*/ 129 w 1320"/>
                <a:gd name="T11" fmla="*/ 8 h 287"/>
                <a:gd name="T12" fmla="*/ 130 w 1320"/>
                <a:gd name="T13" fmla="*/ 9 h 287"/>
                <a:gd name="T14" fmla="*/ 131 w 1320"/>
                <a:gd name="T15" fmla="*/ 11 h 287"/>
                <a:gd name="T16" fmla="*/ 132 w 1320"/>
                <a:gd name="T17" fmla="*/ 13 h 287"/>
                <a:gd name="T18" fmla="*/ 132 w 1320"/>
                <a:gd name="T19" fmla="*/ 14 h 287"/>
                <a:gd name="T20" fmla="*/ 132 w 1320"/>
                <a:gd name="T21" fmla="*/ 16 h 287"/>
                <a:gd name="T22" fmla="*/ 131 w 1320"/>
                <a:gd name="T23" fmla="*/ 18 h 287"/>
                <a:gd name="T24" fmla="*/ 130 w 1320"/>
                <a:gd name="T25" fmla="*/ 19 h 287"/>
                <a:gd name="T26" fmla="*/ 129 w 1320"/>
                <a:gd name="T27" fmla="*/ 20 h 287"/>
                <a:gd name="T28" fmla="*/ 128 w 1320"/>
                <a:gd name="T29" fmla="*/ 21 h 287"/>
                <a:gd name="T30" fmla="*/ 126 w 1320"/>
                <a:gd name="T31" fmla="*/ 22 h 287"/>
                <a:gd name="T32" fmla="*/ 123 w 1320"/>
                <a:gd name="T33" fmla="*/ 23 h 287"/>
                <a:gd name="T34" fmla="*/ 120 w 1320"/>
                <a:gd name="T35" fmla="*/ 23 h 287"/>
                <a:gd name="T36" fmla="*/ 12 w 1320"/>
                <a:gd name="T37" fmla="*/ 18 h 287"/>
                <a:gd name="T38" fmla="*/ 9 w 1320"/>
                <a:gd name="T39" fmla="*/ 18 h 287"/>
                <a:gd name="T40" fmla="*/ 7 w 1320"/>
                <a:gd name="T41" fmla="*/ 17 h 287"/>
                <a:gd name="T42" fmla="*/ 5 w 1320"/>
                <a:gd name="T43" fmla="*/ 16 h 287"/>
                <a:gd name="T44" fmla="*/ 3 w 1320"/>
                <a:gd name="T45" fmla="*/ 15 h 287"/>
                <a:gd name="T46" fmla="*/ 2 w 1320"/>
                <a:gd name="T47" fmla="*/ 14 h 287"/>
                <a:gd name="T48" fmla="*/ 1 w 1320"/>
                <a:gd name="T49" fmla="*/ 12 h 287"/>
                <a:gd name="T50" fmla="*/ 0 w 1320"/>
                <a:gd name="T51" fmla="*/ 10 h 287"/>
                <a:gd name="T52" fmla="*/ 0 w 1320"/>
                <a:gd name="T53" fmla="*/ 8 h 287"/>
                <a:gd name="T54" fmla="*/ 0 w 1320"/>
                <a:gd name="T55" fmla="*/ 7 h 287"/>
                <a:gd name="T56" fmla="*/ 1 w 1320"/>
                <a:gd name="T57" fmla="*/ 5 h 287"/>
                <a:gd name="T58" fmla="*/ 1 w 1320"/>
                <a:gd name="T59" fmla="*/ 4 h 287"/>
                <a:gd name="T60" fmla="*/ 3 w 1320"/>
                <a:gd name="T61" fmla="*/ 2 h 287"/>
                <a:gd name="T62" fmla="*/ 4 w 1320"/>
                <a:gd name="T63" fmla="*/ 1 h 287"/>
                <a:gd name="T64" fmla="*/ 6 w 1320"/>
                <a:gd name="T65" fmla="*/ 1 h 287"/>
                <a:gd name="T66" fmla="*/ 9 w 1320"/>
                <a:gd name="T67" fmla="*/ 0 h 287"/>
                <a:gd name="T68" fmla="*/ 11 w 1320"/>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20"/>
                <a:gd name="T106" fmla="*/ 0 h 287"/>
                <a:gd name="T107" fmla="*/ 1320 w 1320"/>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20" h="287">
                  <a:moveTo>
                    <a:pt x="115" y="0"/>
                  </a:moveTo>
                  <a:lnTo>
                    <a:pt x="1198" y="57"/>
                  </a:lnTo>
                  <a:lnTo>
                    <a:pt x="1226" y="61"/>
                  </a:lnTo>
                  <a:lnTo>
                    <a:pt x="1250" y="70"/>
                  </a:lnTo>
                  <a:lnTo>
                    <a:pt x="1270" y="83"/>
                  </a:lnTo>
                  <a:lnTo>
                    <a:pt x="1288" y="98"/>
                  </a:lnTo>
                  <a:lnTo>
                    <a:pt x="1301" y="116"/>
                  </a:lnTo>
                  <a:lnTo>
                    <a:pt x="1311" y="135"/>
                  </a:lnTo>
                  <a:lnTo>
                    <a:pt x="1317" y="156"/>
                  </a:lnTo>
                  <a:lnTo>
                    <a:pt x="1320" y="178"/>
                  </a:lnTo>
                  <a:lnTo>
                    <a:pt x="1318" y="199"/>
                  </a:lnTo>
                  <a:lnTo>
                    <a:pt x="1313" y="219"/>
                  </a:lnTo>
                  <a:lnTo>
                    <a:pt x="1304" y="238"/>
                  </a:lnTo>
                  <a:lnTo>
                    <a:pt x="1292" y="254"/>
                  </a:lnTo>
                  <a:lnTo>
                    <a:pt x="1275" y="268"/>
                  </a:lnTo>
                  <a:lnTo>
                    <a:pt x="1255" y="278"/>
                  </a:lnTo>
                  <a:lnTo>
                    <a:pt x="1232" y="285"/>
                  </a:lnTo>
                  <a:lnTo>
                    <a:pt x="1203" y="287"/>
                  </a:lnTo>
                  <a:lnTo>
                    <a:pt x="119" y="228"/>
                  </a:lnTo>
                  <a:lnTo>
                    <a:pt x="91" y="223"/>
                  </a:lnTo>
                  <a:lnTo>
                    <a:pt x="68" y="214"/>
                  </a:lnTo>
                  <a:lnTo>
                    <a:pt x="48" y="202"/>
                  </a:lnTo>
                  <a:lnTo>
                    <a:pt x="30" y="186"/>
                  </a:lnTo>
                  <a:lnTo>
                    <a:pt x="17" y="169"/>
                  </a:lnTo>
                  <a:lnTo>
                    <a:pt x="8" y="149"/>
                  </a:lnTo>
                  <a:lnTo>
                    <a:pt x="2" y="128"/>
                  </a:lnTo>
                  <a:lnTo>
                    <a:pt x="0" y="106"/>
                  </a:lnTo>
                  <a:lnTo>
                    <a:pt x="1" y="86"/>
                  </a:lnTo>
                  <a:lnTo>
                    <a:pt x="6" y="66"/>
                  </a:lnTo>
                  <a:lnTo>
                    <a:pt x="15" y="47"/>
                  </a:lnTo>
                  <a:lnTo>
                    <a:pt x="27" y="31"/>
                  </a:lnTo>
                  <a:lnTo>
                    <a:pt x="44" y="16"/>
                  </a:lnTo>
                  <a:lnTo>
                    <a:pt x="64" y="7"/>
                  </a:lnTo>
                  <a:lnTo>
                    <a:pt x="87" y="1"/>
                  </a:lnTo>
                  <a:lnTo>
                    <a:pt x="115" y="0"/>
                  </a:lnTo>
                  <a:close/>
                </a:path>
              </a:pathLst>
            </a:custGeom>
            <a:solidFill>
              <a:srgbClr val="2B3333"/>
            </a:solidFill>
            <a:ln w="9525">
              <a:noFill/>
              <a:round/>
              <a:headEnd/>
              <a:tailEnd/>
            </a:ln>
          </p:spPr>
          <p:txBody>
            <a:bodyPr/>
            <a:lstStyle/>
            <a:p>
              <a:pPr algn="ctr"/>
              <a:endParaRPr lang="en-US"/>
            </a:p>
          </p:txBody>
        </p:sp>
        <p:sp>
          <p:nvSpPr>
            <p:cNvPr id="36510" name="Freeform 132"/>
            <p:cNvSpPr>
              <a:spLocks/>
            </p:cNvSpPr>
            <p:nvPr/>
          </p:nvSpPr>
          <p:spPr bwMode="auto">
            <a:xfrm>
              <a:off x="3679" y="2329"/>
              <a:ext cx="130" cy="23"/>
            </a:xfrm>
            <a:custGeom>
              <a:avLst/>
              <a:gdLst>
                <a:gd name="T0" fmla="*/ 14 w 1308"/>
                <a:gd name="T1" fmla="*/ 0 h 278"/>
                <a:gd name="T2" fmla="*/ 20 w 1308"/>
                <a:gd name="T3" fmla="*/ 0 h 278"/>
                <a:gd name="T4" fmla="*/ 25 w 1308"/>
                <a:gd name="T5" fmla="*/ 1 h 278"/>
                <a:gd name="T6" fmla="*/ 29 w 1308"/>
                <a:gd name="T7" fmla="*/ 1 h 278"/>
                <a:gd name="T8" fmla="*/ 33 w 1308"/>
                <a:gd name="T9" fmla="*/ 1 h 278"/>
                <a:gd name="T10" fmla="*/ 37 w 1308"/>
                <a:gd name="T11" fmla="*/ 1 h 278"/>
                <a:gd name="T12" fmla="*/ 40 w 1308"/>
                <a:gd name="T13" fmla="*/ 1 h 278"/>
                <a:gd name="T14" fmla="*/ 45 w 1308"/>
                <a:gd name="T15" fmla="*/ 1 h 278"/>
                <a:gd name="T16" fmla="*/ 49 w 1308"/>
                <a:gd name="T17" fmla="*/ 2 h 278"/>
                <a:gd name="T18" fmla="*/ 54 w 1308"/>
                <a:gd name="T19" fmla="*/ 2 h 278"/>
                <a:gd name="T20" fmla="*/ 60 w 1308"/>
                <a:gd name="T21" fmla="*/ 2 h 278"/>
                <a:gd name="T22" fmla="*/ 67 w 1308"/>
                <a:gd name="T23" fmla="*/ 2 h 278"/>
                <a:gd name="T24" fmla="*/ 76 w 1308"/>
                <a:gd name="T25" fmla="*/ 3 h 278"/>
                <a:gd name="T26" fmla="*/ 86 w 1308"/>
                <a:gd name="T27" fmla="*/ 3 h 278"/>
                <a:gd name="T28" fmla="*/ 97 w 1308"/>
                <a:gd name="T29" fmla="*/ 4 h 278"/>
                <a:gd name="T30" fmla="*/ 111 w 1308"/>
                <a:gd name="T31" fmla="*/ 4 h 278"/>
                <a:gd name="T32" fmla="*/ 121 w 1308"/>
                <a:gd name="T33" fmla="*/ 5 h 278"/>
                <a:gd name="T34" fmla="*/ 126 w 1308"/>
                <a:gd name="T35" fmla="*/ 7 h 278"/>
                <a:gd name="T36" fmla="*/ 128 w 1308"/>
                <a:gd name="T37" fmla="*/ 10 h 278"/>
                <a:gd name="T38" fmla="*/ 130 w 1308"/>
                <a:gd name="T39" fmla="*/ 13 h 278"/>
                <a:gd name="T40" fmla="*/ 130 w 1308"/>
                <a:gd name="T41" fmla="*/ 16 h 278"/>
                <a:gd name="T42" fmla="*/ 129 w 1308"/>
                <a:gd name="T43" fmla="*/ 19 h 278"/>
                <a:gd name="T44" fmla="*/ 126 w 1308"/>
                <a:gd name="T45" fmla="*/ 22 h 278"/>
                <a:gd name="T46" fmla="*/ 122 w 1308"/>
                <a:gd name="T47" fmla="*/ 23 h 278"/>
                <a:gd name="T48" fmla="*/ 116 w 1308"/>
                <a:gd name="T49" fmla="*/ 23 h 278"/>
                <a:gd name="T50" fmla="*/ 110 w 1308"/>
                <a:gd name="T51" fmla="*/ 22 h 278"/>
                <a:gd name="T52" fmla="*/ 105 w 1308"/>
                <a:gd name="T53" fmla="*/ 22 h 278"/>
                <a:gd name="T54" fmla="*/ 101 w 1308"/>
                <a:gd name="T55" fmla="*/ 22 h 278"/>
                <a:gd name="T56" fmla="*/ 97 w 1308"/>
                <a:gd name="T57" fmla="*/ 22 h 278"/>
                <a:gd name="T58" fmla="*/ 93 w 1308"/>
                <a:gd name="T59" fmla="*/ 22 h 278"/>
                <a:gd name="T60" fmla="*/ 89 w 1308"/>
                <a:gd name="T61" fmla="*/ 21 h 278"/>
                <a:gd name="T62" fmla="*/ 85 w 1308"/>
                <a:gd name="T63" fmla="*/ 21 h 278"/>
                <a:gd name="T64" fmla="*/ 81 w 1308"/>
                <a:gd name="T65" fmla="*/ 21 h 278"/>
                <a:gd name="T66" fmla="*/ 76 w 1308"/>
                <a:gd name="T67" fmla="*/ 21 h 278"/>
                <a:gd name="T68" fmla="*/ 70 w 1308"/>
                <a:gd name="T69" fmla="*/ 21 h 278"/>
                <a:gd name="T70" fmla="*/ 62 w 1308"/>
                <a:gd name="T71" fmla="*/ 20 h 278"/>
                <a:gd name="T72" fmla="*/ 54 w 1308"/>
                <a:gd name="T73" fmla="*/ 20 h 278"/>
                <a:gd name="T74" fmla="*/ 44 w 1308"/>
                <a:gd name="T75" fmla="*/ 19 h 278"/>
                <a:gd name="T76" fmla="*/ 32 w 1308"/>
                <a:gd name="T77" fmla="*/ 19 h 278"/>
                <a:gd name="T78" fmla="*/ 19 w 1308"/>
                <a:gd name="T79" fmla="*/ 18 h 278"/>
                <a:gd name="T80" fmla="*/ 9 w 1308"/>
                <a:gd name="T81" fmla="*/ 18 h 278"/>
                <a:gd name="T82" fmla="*/ 5 w 1308"/>
                <a:gd name="T83" fmla="*/ 16 h 278"/>
                <a:gd name="T84" fmla="*/ 2 w 1308"/>
                <a:gd name="T85" fmla="*/ 13 h 278"/>
                <a:gd name="T86" fmla="*/ 0 w 1308"/>
                <a:gd name="T87" fmla="*/ 10 h 278"/>
                <a:gd name="T88" fmla="*/ 0 w 1308"/>
                <a:gd name="T89" fmla="*/ 7 h 278"/>
                <a:gd name="T90" fmla="*/ 1 w 1308"/>
                <a:gd name="T91" fmla="*/ 4 h 278"/>
                <a:gd name="T92" fmla="*/ 4 w 1308"/>
                <a:gd name="T93" fmla="*/ 1 h 278"/>
                <a:gd name="T94" fmla="*/ 8 w 1308"/>
                <a:gd name="T95" fmla="*/ 0 h 2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78"/>
                <a:gd name="T146" fmla="*/ 1308 w 1308"/>
                <a:gd name="T147" fmla="*/ 278 h 2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78">
                  <a:moveTo>
                    <a:pt x="108" y="0"/>
                  </a:moveTo>
                  <a:lnTo>
                    <a:pt x="140" y="2"/>
                  </a:lnTo>
                  <a:lnTo>
                    <a:pt x="171" y="3"/>
                  </a:lnTo>
                  <a:lnTo>
                    <a:pt x="198" y="4"/>
                  </a:lnTo>
                  <a:lnTo>
                    <a:pt x="225" y="5"/>
                  </a:lnTo>
                  <a:lnTo>
                    <a:pt x="248" y="7"/>
                  </a:lnTo>
                  <a:lnTo>
                    <a:pt x="270" y="8"/>
                  </a:lnTo>
                  <a:lnTo>
                    <a:pt x="292" y="9"/>
                  </a:lnTo>
                  <a:lnTo>
                    <a:pt x="312" y="9"/>
                  </a:lnTo>
                  <a:lnTo>
                    <a:pt x="331" y="11"/>
                  </a:lnTo>
                  <a:lnTo>
                    <a:pt x="351" y="12"/>
                  </a:lnTo>
                  <a:lnTo>
                    <a:pt x="370" y="13"/>
                  </a:lnTo>
                  <a:lnTo>
                    <a:pt x="388" y="14"/>
                  </a:lnTo>
                  <a:lnTo>
                    <a:pt x="407" y="15"/>
                  </a:lnTo>
                  <a:lnTo>
                    <a:pt x="428" y="16"/>
                  </a:lnTo>
                  <a:lnTo>
                    <a:pt x="448" y="17"/>
                  </a:lnTo>
                  <a:lnTo>
                    <a:pt x="470" y="18"/>
                  </a:lnTo>
                  <a:lnTo>
                    <a:pt x="494" y="19"/>
                  </a:lnTo>
                  <a:lnTo>
                    <a:pt x="518" y="20"/>
                  </a:lnTo>
                  <a:lnTo>
                    <a:pt x="546" y="22"/>
                  </a:lnTo>
                  <a:lnTo>
                    <a:pt x="574" y="23"/>
                  </a:lnTo>
                  <a:lnTo>
                    <a:pt x="607" y="25"/>
                  </a:lnTo>
                  <a:lnTo>
                    <a:pt x="640" y="27"/>
                  </a:lnTo>
                  <a:lnTo>
                    <a:pt x="678" y="29"/>
                  </a:lnTo>
                  <a:lnTo>
                    <a:pt x="718" y="31"/>
                  </a:lnTo>
                  <a:lnTo>
                    <a:pt x="762" y="33"/>
                  </a:lnTo>
                  <a:lnTo>
                    <a:pt x="810" y="36"/>
                  </a:lnTo>
                  <a:lnTo>
                    <a:pt x="861" y="38"/>
                  </a:lnTo>
                  <a:lnTo>
                    <a:pt x="918" y="42"/>
                  </a:lnTo>
                  <a:lnTo>
                    <a:pt x="979" y="46"/>
                  </a:lnTo>
                  <a:lnTo>
                    <a:pt x="1044" y="49"/>
                  </a:lnTo>
                  <a:lnTo>
                    <a:pt x="1115" y="53"/>
                  </a:lnTo>
                  <a:lnTo>
                    <a:pt x="1191" y="57"/>
                  </a:lnTo>
                  <a:lnTo>
                    <a:pt x="1220" y="61"/>
                  </a:lnTo>
                  <a:lnTo>
                    <a:pt x="1243" y="71"/>
                  </a:lnTo>
                  <a:lnTo>
                    <a:pt x="1263" y="83"/>
                  </a:lnTo>
                  <a:lnTo>
                    <a:pt x="1278" y="97"/>
                  </a:lnTo>
                  <a:lnTo>
                    <a:pt x="1292" y="115"/>
                  </a:lnTo>
                  <a:lnTo>
                    <a:pt x="1300" y="135"/>
                  </a:lnTo>
                  <a:lnTo>
                    <a:pt x="1306" y="154"/>
                  </a:lnTo>
                  <a:lnTo>
                    <a:pt x="1308" y="174"/>
                  </a:lnTo>
                  <a:lnTo>
                    <a:pt x="1307" y="195"/>
                  </a:lnTo>
                  <a:lnTo>
                    <a:pt x="1302" y="214"/>
                  </a:lnTo>
                  <a:lnTo>
                    <a:pt x="1294" y="232"/>
                  </a:lnTo>
                  <a:lnTo>
                    <a:pt x="1282" y="248"/>
                  </a:lnTo>
                  <a:lnTo>
                    <a:pt x="1265" y="261"/>
                  </a:lnTo>
                  <a:lnTo>
                    <a:pt x="1246" y="270"/>
                  </a:lnTo>
                  <a:lnTo>
                    <a:pt x="1223" y="277"/>
                  </a:lnTo>
                  <a:lnTo>
                    <a:pt x="1196" y="278"/>
                  </a:lnTo>
                  <a:lnTo>
                    <a:pt x="1164" y="276"/>
                  </a:lnTo>
                  <a:lnTo>
                    <a:pt x="1133" y="273"/>
                  </a:lnTo>
                  <a:lnTo>
                    <a:pt x="1106" y="271"/>
                  </a:lnTo>
                  <a:lnTo>
                    <a:pt x="1080" y="270"/>
                  </a:lnTo>
                  <a:lnTo>
                    <a:pt x="1057" y="268"/>
                  </a:lnTo>
                  <a:lnTo>
                    <a:pt x="1035" y="267"/>
                  </a:lnTo>
                  <a:lnTo>
                    <a:pt x="1013" y="266"/>
                  </a:lnTo>
                  <a:lnTo>
                    <a:pt x="993" y="264"/>
                  </a:lnTo>
                  <a:lnTo>
                    <a:pt x="974" y="263"/>
                  </a:lnTo>
                  <a:lnTo>
                    <a:pt x="954" y="262"/>
                  </a:lnTo>
                  <a:lnTo>
                    <a:pt x="936" y="261"/>
                  </a:lnTo>
                  <a:lnTo>
                    <a:pt x="917" y="260"/>
                  </a:lnTo>
                  <a:lnTo>
                    <a:pt x="897" y="259"/>
                  </a:lnTo>
                  <a:lnTo>
                    <a:pt x="877" y="258"/>
                  </a:lnTo>
                  <a:lnTo>
                    <a:pt x="857" y="256"/>
                  </a:lnTo>
                  <a:lnTo>
                    <a:pt x="836" y="255"/>
                  </a:lnTo>
                  <a:lnTo>
                    <a:pt x="813" y="254"/>
                  </a:lnTo>
                  <a:lnTo>
                    <a:pt x="788" y="253"/>
                  </a:lnTo>
                  <a:lnTo>
                    <a:pt x="760" y="251"/>
                  </a:lnTo>
                  <a:lnTo>
                    <a:pt x="732" y="250"/>
                  </a:lnTo>
                  <a:lnTo>
                    <a:pt x="700" y="248"/>
                  </a:lnTo>
                  <a:lnTo>
                    <a:pt x="666" y="247"/>
                  </a:lnTo>
                  <a:lnTo>
                    <a:pt x="628" y="244"/>
                  </a:lnTo>
                  <a:lnTo>
                    <a:pt x="587" y="242"/>
                  </a:lnTo>
                  <a:lnTo>
                    <a:pt x="543" y="240"/>
                  </a:lnTo>
                  <a:lnTo>
                    <a:pt x="495" y="237"/>
                  </a:lnTo>
                  <a:lnTo>
                    <a:pt x="443" y="235"/>
                  </a:lnTo>
                  <a:lnTo>
                    <a:pt x="386" y="232"/>
                  </a:lnTo>
                  <a:lnTo>
                    <a:pt x="325" y="229"/>
                  </a:lnTo>
                  <a:lnTo>
                    <a:pt x="259" y="226"/>
                  </a:lnTo>
                  <a:lnTo>
                    <a:pt x="188" y="223"/>
                  </a:lnTo>
                  <a:lnTo>
                    <a:pt x="112" y="219"/>
                  </a:lnTo>
                  <a:lnTo>
                    <a:pt x="86" y="215"/>
                  </a:lnTo>
                  <a:lnTo>
                    <a:pt x="65" y="207"/>
                  </a:lnTo>
                  <a:lnTo>
                    <a:pt x="46" y="195"/>
                  </a:lnTo>
                  <a:lnTo>
                    <a:pt x="29" y="180"/>
                  </a:lnTo>
                  <a:lnTo>
                    <a:pt x="17" y="163"/>
                  </a:lnTo>
                  <a:lnTo>
                    <a:pt x="7" y="143"/>
                  </a:lnTo>
                  <a:lnTo>
                    <a:pt x="2" y="123"/>
                  </a:lnTo>
                  <a:lnTo>
                    <a:pt x="0" y="102"/>
                  </a:lnTo>
                  <a:lnTo>
                    <a:pt x="1" y="82"/>
                  </a:lnTo>
                  <a:lnTo>
                    <a:pt x="6" y="63"/>
                  </a:lnTo>
                  <a:lnTo>
                    <a:pt x="14" y="46"/>
                  </a:lnTo>
                  <a:lnTo>
                    <a:pt x="26" y="30"/>
                  </a:lnTo>
                  <a:lnTo>
                    <a:pt x="42" y="18"/>
                  </a:lnTo>
                  <a:lnTo>
                    <a:pt x="61" y="7"/>
                  </a:lnTo>
                  <a:lnTo>
                    <a:pt x="82" y="2"/>
                  </a:lnTo>
                  <a:lnTo>
                    <a:pt x="108" y="0"/>
                  </a:lnTo>
                  <a:close/>
                </a:path>
              </a:pathLst>
            </a:custGeom>
            <a:solidFill>
              <a:srgbClr val="3D4545"/>
            </a:solidFill>
            <a:ln w="9525">
              <a:noFill/>
              <a:round/>
              <a:headEnd/>
              <a:tailEnd/>
            </a:ln>
          </p:spPr>
          <p:txBody>
            <a:bodyPr/>
            <a:lstStyle/>
            <a:p>
              <a:pPr algn="ctr"/>
              <a:endParaRPr lang="en-US"/>
            </a:p>
          </p:txBody>
        </p:sp>
        <p:sp>
          <p:nvSpPr>
            <p:cNvPr id="36511" name="Freeform 133"/>
            <p:cNvSpPr>
              <a:spLocks/>
            </p:cNvSpPr>
            <p:nvPr/>
          </p:nvSpPr>
          <p:spPr bwMode="auto">
            <a:xfrm>
              <a:off x="3679" y="2330"/>
              <a:ext cx="130" cy="22"/>
            </a:xfrm>
            <a:custGeom>
              <a:avLst/>
              <a:gdLst>
                <a:gd name="T0" fmla="*/ 14 w 1298"/>
                <a:gd name="T1" fmla="*/ 0 h 265"/>
                <a:gd name="T2" fmla="*/ 20 w 1298"/>
                <a:gd name="T3" fmla="*/ 0 h 265"/>
                <a:gd name="T4" fmla="*/ 24 w 1298"/>
                <a:gd name="T5" fmla="*/ 1 h 265"/>
                <a:gd name="T6" fmla="*/ 29 w 1298"/>
                <a:gd name="T7" fmla="*/ 1 h 265"/>
                <a:gd name="T8" fmla="*/ 33 w 1298"/>
                <a:gd name="T9" fmla="*/ 1 h 265"/>
                <a:gd name="T10" fmla="*/ 37 w 1298"/>
                <a:gd name="T11" fmla="*/ 1 h 265"/>
                <a:gd name="T12" fmla="*/ 40 w 1298"/>
                <a:gd name="T13" fmla="*/ 1 h 265"/>
                <a:gd name="T14" fmla="*/ 44 w 1298"/>
                <a:gd name="T15" fmla="*/ 1 h 265"/>
                <a:gd name="T16" fmla="*/ 49 w 1298"/>
                <a:gd name="T17" fmla="*/ 1 h 265"/>
                <a:gd name="T18" fmla="*/ 54 w 1298"/>
                <a:gd name="T19" fmla="*/ 2 h 265"/>
                <a:gd name="T20" fmla="*/ 60 w 1298"/>
                <a:gd name="T21" fmla="*/ 2 h 265"/>
                <a:gd name="T22" fmla="*/ 67 w 1298"/>
                <a:gd name="T23" fmla="*/ 2 h 265"/>
                <a:gd name="T24" fmla="*/ 76 w 1298"/>
                <a:gd name="T25" fmla="*/ 3 h 265"/>
                <a:gd name="T26" fmla="*/ 86 w 1298"/>
                <a:gd name="T27" fmla="*/ 3 h 265"/>
                <a:gd name="T28" fmla="*/ 98 w 1298"/>
                <a:gd name="T29" fmla="*/ 4 h 265"/>
                <a:gd name="T30" fmla="*/ 111 w 1298"/>
                <a:gd name="T31" fmla="*/ 4 h 265"/>
                <a:gd name="T32" fmla="*/ 122 w 1298"/>
                <a:gd name="T33" fmla="*/ 5 h 265"/>
                <a:gd name="T34" fmla="*/ 126 w 1298"/>
                <a:gd name="T35" fmla="*/ 7 h 265"/>
                <a:gd name="T36" fmla="*/ 128 w 1298"/>
                <a:gd name="T37" fmla="*/ 9 h 265"/>
                <a:gd name="T38" fmla="*/ 130 w 1298"/>
                <a:gd name="T39" fmla="*/ 12 h 265"/>
                <a:gd name="T40" fmla="*/ 130 w 1298"/>
                <a:gd name="T41" fmla="*/ 16 h 265"/>
                <a:gd name="T42" fmla="*/ 129 w 1298"/>
                <a:gd name="T43" fmla="*/ 19 h 265"/>
                <a:gd name="T44" fmla="*/ 126 w 1298"/>
                <a:gd name="T45" fmla="*/ 21 h 265"/>
                <a:gd name="T46" fmla="*/ 122 w 1298"/>
                <a:gd name="T47" fmla="*/ 22 h 265"/>
                <a:gd name="T48" fmla="*/ 116 w 1298"/>
                <a:gd name="T49" fmla="*/ 22 h 265"/>
                <a:gd name="T50" fmla="*/ 110 w 1298"/>
                <a:gd name="T51" fmla="*/ 21 h 265"/>
                <a:gd name="T52" fmla="*/ 105 w 1298"/>
                <a:gd name="T53" fmla="*/ 21 h 265"/>
                <a:gd name="T54" fmla="*/ 101 w 1298"/>
                <a:gd name="T55" fmla="*/ 21 h 265"/>
                <a:gd name="T56" fmla="*/ 97 w 1298"/>
                <a:gd name="T57" fmla="*/ 21 h 265"/>
                <a:gd name="T58" fmla="*/ 93 w 1298"/>
                <a:gd name="T59" fmla="*/ 21 h 265"/>
                <a:gd name="T60" fmla="*/ 89 w 1298"/>
                <a:gd name="T61" fmla="*/ 20 h 265"/>
                <a:gd name="T62" fmla="*/ 85 w 1298"/>
                <a:gd name="T63" fmla="*/ 20 h 265"/>
                <a:gd name="T64" fmla="*/ 81 w 1298"/>
                <a:gd name="T65" fmla="*/ 20 h 265"/>
                <a:gd name="T66" fmla="*/ 76 w 1298"/>
                <a:gd name="T67" fmla="*/ 20 h 265"/>
                <a:gd name="T68" fmla="*/ 70 w 1298"/>
                <a:gd name="T69" fmla="*/ 20 h 265"/>
                <a:gd name="T70" fmla="*/ 62 w 1298"/>
                <a:gd name="T71" fmla="*/ 19 h 265"/>
                <a:gd name="T72" fmla="*/ 54 w 1298"/>
                <a:gd name="T73" fmla="*/ 19 h 265"/>
                <a:gd name="T74" fmla="*/ 44 w 1298"/>
                <a:gd name="T75" fmla="*/ 18 h 265"/>
                <a:gd name="T76" fmla="*/ 32 w 1298"/>
                <a:gd name="T77" fmla="*/ 18 h 265"/>
                <a:gd name="T78" fmla="*/ 18 w 1298"/>
                <a:gd name="T79" fmla="*/ 17 h 265"/>
                <a:gd name="T80" fmla="*/ 8 w 1298"/>
                <a:gd name="T81" fmla="*/ 17 h 265"/>
                <a:gd name="T82" fmla="*/ 5 w 1298"/>
                <a:gd name="T83" fmla="*/ 15 h 265"/>
                <a:gd name="T84" fmla="*/ 2 w 1298"/>
                <a:gd name="T85" fmla="*/ 13 h 265"/>
                <a:gd name="T86" fmla="*/ 0 w 1298"/>
                <a:gd name="T87" fmla="*/ 9 h 265"/>
                <a:gd name="T88" fmla="*/ 0 w 1298"/>
                <a:gd name="T89" fmla="*/ 6 h 265"/>
                <a:gd name="T90" fmla="*/ 2 w 1298"/>
                <a:gd name="T91" fmla="*/ 3 h 265"/>
                <a:gd name="T92" fmla="*/ 4 w 1298"/>
                <a:gd name="T93" fmla="*/ 1 h 265"/>
                <a:gd name="T94" fmla="*/ 8 w 1298"/>
                <a:gd name="T95" fmla="*/ 0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65"/>
                <a:gd name="T146" fmla="*/ 1298 w 1298"/>
                <a:gd name="T147" fmla="*/ 265 h 26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65">
                  <a:moveTo>
                    <a:pt x="105" y="0"/>
                  </a:moveTo>
                  <a:lnTo>
                    <a:pt x="137" y="2"/>
                  </a:lnTo>
                  <a:lnTo>
                    <a:pt x="168" y="3"/>
                  </a:lnTo>
                  <a:lnTo>
                    <a:pt x="195" y="4"/>
                  </a:lnTo>
                  <a:lnTo>
                    <a:pt x="221" y="5"/>
                  </a:lnTo>
                  <a:lnTo>
                    <a:pt x="244" y="7"/>
                  </a:lnTo>
                  <a:lnTo>
                    <a:pt x="266" y="8"/>
                  </a:lnTo>
                  <a:lnTo>
                    <a:pt x="288" y="9"/>
                  </a:lnTo>
                  <a:lnTo>
                    <a:pt x="308" y="9"/>
                  </a:lnTo>
                  <a:lnTo>
                    <a:pt x="327" y="10"/>
                  </a:lnTo>
                  <a:lnTo>
                    <a:pt x="347" y="11"/>
                  </a:lnTo>
                  <a:lnTo>
                    <a:pt x="365" y="12"/>
                  </a:lnTo>
                  <a:lnTo>
                    <a:pt x="384" y="13"/>
                  </a:lnTo>
                  <a:lnTo>
                    <a:pt x="403" y="14"/>
                  </a:lnTo>
                  <a:lnTo>
                    <a:pt x="423" y="15"/>
                  </a:lnTo>
                  <a:lnTo>
                    <a:pt x="444" y="16"/>
                  </a:lnTo>
                  <a:lnTo>
                    <a:pt x="465" y="17"/>
                  </a:lnTo>
                  <a:lnTo>
                    <a:pt x="489" y="18"/>
                  </a:lnTo>
                  <a:lnTo>
                    <a:pt x="514" y="19"/>
                  </a:lnTo>
                  <a:lnTo>
                    <a:pt x="541" y="21"/>
                  </a:lnTo>
                  <a:lnTo>
                    <a:pt x="570" y="22"/>
                  </a:lnTo>
                  <a:lnTo>
                    <a:pt x="602" y="24"/>
                  </a:lnTo>
                  <a:lnTo>
                    <a:pt x="635" y="26"/>
                  </a:lnTo>
                  <a:lnTo>
                    <a:pt x="673" y="29"/>
                  </a:lnTo>
                  <a:lnTo>
                    <a:pt x="713" y="31"/>
                  </a:lnTo>
                  <a:lnTo>
                    <a:pt x="757" y="33"/>
                  </a:lnTo>
                  <a:lnTo>
                    <a:pt x="805" y="36"/>
                  </a:lnTo>
                  <a:lnTo>
                    <a:pt x="856" y="38"/>
                  </a:lnTo>
                  <a:lnTo>
                    <a:pt x="913" y="41"/>
                  </a:lnTo>
                  <a:lnTo>
                    <a:pt x="974" y="45"/>
                  </a:lnTo>
                  <a:lnTo>
                    <a:pt x="1039" y="48"/>
                  </a:lnTo>
                  <a:lnTo>
                    <a:pt x="1110" y="52"/>
                  </a:lnTo>
                  <a:lnTo>
                    <a:pt x="1186" y="57"/>
                  </a:lnTo>
                  <a:lnTo>
                    <a:pt x="1214" y="61"/>
                  </a:lnTo>
                  <a:lnTo>
                    <a:pt x="1237" y="69"/>
                  </a:lnTo>
                  <a:lnTo>
                    <a:pt x="1256" y="80"/>
                  </a:lnTo>
                  <a:lnTo>
                    <a:pt x="1271" y="95"/>
                  </a:lnTo>
                  <a:lnTo>
                    <a:pt x="1283" y="111"/>
                  </a:lnTo>
                  <a:lnTo>
                    <a:pt x="1291" y="130"/>
                  </a:lnTo>
                  <a:lnTo>
                    <a:pt x="1296" y="149"/>
                  </a:lnTo>
                  <a:lnTo>
                    <a:pt x="1298" y="168"/>
                  </a:lnTo>
                  <a:lnTo>
                    <a:pt x="1298" y="188"/>
                  </a:lnTo>
                  <a:lnTo>
                    <a:pt x="1293" y="207"/>
                  </a:lnTo>
                  <a:lnTo>
                    <a:pt x="1285" y="223"/>
                  </a:lnTo>
                  <a:lnTo>
                    <a:pt x="1272" y="238"/>
                  </a:lnTo>
                  <a:lnTo>
                    <a:pt x="1257" y="249"/>
                  </a:lnTo>
                  <a:lnTo>
                    <a:pt x="1238" y="258"/>
                  </a:lnTo>
                  <a:lnTo>
                    <a:pt x="1217" y="264"/>
                  </a:lnTo>
                  <a:lnTo>
                    <a:pt x="1191" y="265"/>
                  </a:lnTo>
                  <a:lnTo>
                    <a:pt x="1159" y="263"/>
                  </a:lnTo>
                  <a:lnTo>
                    <a:pt x="1128" y="260"/>
                  </a:lnTo>
                  <a:lnTo>
                    <a:pt x="1101" y="258"/>
                  </a:lnTo>
                  <a:lnTo>
                    <a:pt x="1075" y="257"/>
                  </a:lnTo>
                  <a:lnTo>
                    <a:pt x="1052" y="255"/>
                  </a:lnTo>
                  <a:lnTo>
                    <a:pt x="1030" y="254"/>
                  </a:lnTo>
                  <a:lnTo>
                    <a:pt x="1008" y="253"/>
                  </a:lnTo>
                  <a:lnTo>
                    <a:pt x="988" y="251"/>
                  </a:lnTo>
                  <a:lnTo>
                    <a:pt x="969" y="250"/>
                  </a:lnTo>
                  <a:lnTo>
                    <a:pt x="949" y="249"/>
                  </a:lnTo>
                  <a:lnTo>
                    <a:pt x="931" y="248"/>
                  </a:lnTo>
                  <a:lnTo>
                    <a:pt x="912" y="247"/>
                  </a:lnTo>
                  <a:lnTo>
                    <a:pt x="892" y="246"/>
                  </a:lnTo>
                  <a:lnTo>
                    <a:pt x="872" y="245"/>
                  </a:lnTo>
                  <a:lnTo>
                    <a:pt x="852" y="243"/>
                  </a:lnTo>
                  <a:lnTo>
                    <a:pt x="831" y="242"/>
                  </a:lnTo>
                  <a:lnTo>
                    <a:pt x="808" y="241"/>
                  </a:lnTo>
                  <a:lnTo>
                    <a:pt x="783" y="240"/>
                  </a:lnTo>
                  <a:lnTo>
                    <a:pt x="755" y="238"/>
                  </a:lnTo>
                  <a:lnTo>
                    <a:pt x="727" y="237"/>
                  </a:lnTo>
                  <a:lnTo>
                    <a:pt x="695" y="235"/>
                  </a:lnTo>
                  <a:lnTo>
                    <a:pt x="661" y="234"/>
                  </a:lnTo>
                  <a:lnTo>
                    <a:pt x="623" y="231"/>
                  </a:lnTo>
                  <a:lnTo>
                    <a:pt x="582" y="229"/>
                  </a:lnTo>
                  <a:lnTo>
                    <a:pt x="538" y="227"/>
                  </a:lnTo>
                  <a:lnTo>
                    <a:pt x="490" y="224"/>
                  </a:lnTo>
                  <a:lnTo>
                    <a:pt x="438" y="222"/>
                  </a:lnTo>
                  <a:lnTo>
                    <a:pt x="381" y="219"/>
                  </a:lnTo>
                  <a:lnTo>
                    <a:pt x="320" y="216"/>
                  </a:lnTo>
                  <a:lnTo>
                    <a:pt x="254" y="213"/>
                  </a:lnTo>
                  <a:lnTo>
                    <a:pt x="183" y="210"/>
                  </a:lnTo>
                  <a:lnTo>
                    <a:pt x="107" y="206"/>
                  </a:lnTo>
                  <a:lnTo>
                    <a:pt x="83" y="202"/>
                  </a:lnTo>
                  <a:lnTo>
                    <a:pt x="63" y="194"/>
                  </a:lnTo>
                  <a:lnTo>
                    <a:pt x="45" y="183"/>
                  </a:lnTo>
                  <a:lnTo>
                    <a:pt x="30" y="168"/>
                  </a:lnTo>
                  <a:lnTo>
                    <a:pt x="18" y="152"/>
                  </a:lnTo>
                  <a:lnTo>
                    <a:pt x="9" y="133"/>
                  </a:lnTo>
                  <a:lnTo>
                    <a:pt x="3" y="112"/>
                  </a:lnTo>
                  <a:lnTo>
                    <a:pt x="0" y="92"/>
                  </a:lnTo>
                  <a:lnTo>
                    <a:pt x="2" y="73"/>
                  </a:lnTo>
                  <a:lnTo>
                    <a:pt x="7" y="55"/>
                  </a:lnTo>
                  <a:lnTo>
                    <a:pt x="15" y="40"/>
                  </a:lnTo>
                  <a:lnTo>
                    <a:pt x="26" y="25"/>
                  </a:lnTo>
                  <a:lnTo>
                    <a:pt x="42" y="14"/>
                  </a:lnTo>
                  <a:lnTo>
                    <a:pt x="60" y="5"/>
                  </a:lnTo>
                  <a:lnTo>
                    <a:pt x="80" y="1"/>
                  </a:lnTo>
                  <a:lnTo>
                    <a:pt x="105" y="0"/>
                  </a:lnTo>
                  <a:close/>
                </a:path>
              </a:pathLst>
            </a:custGeom>
            <a:solidFill>
              <a:srgbClr val="4D5252"/>
            </a:solidFill>
            <a:ln w="9525">
              <a:noFill/>
              <a:round/>
              <a:headEnd/>
              <a:tailEnd/>
            </a:ln>
          </p:spPr>
          <p:txBody>
            <a:bodyPr/>
            <a:lstStyle/>
            <a:p>
              <a:pPr algn="ctr"/>
              <a:endParaRPr lang="en-US"/>
            </a:p>
          </p:txBody>
        </p:sp>
        <p:sp>
          <p:nvSpPr>
            <p:cNvPr id="36512" name="Freeform 134"/>
            <p:cNvSpPr>
              <a:spLocks/>
            </p:cNvSpPr>
            <p:nvPr/>
          </p:nvSpPr>
          <p:spPr bwMode="auto">
            <a:xfrm>
              <a:off x="3680" y="2331"/>
              <a:ext cx="129" cy="21"/>
            </a:xfrm>
            <a:custGeom>
              <a:avLst/>
              <a:gdLst>
                <a:gd name="T0" fmla="*/ 13 w 1289"/>
                <a:gd name="T1" fmla="*/ 0 h 255"/>
                <a:gd name="T2" fmla="*/ 19 w 1289"/>
                <a:gd name="T3" fmla="*/ 0 h 255"/>
                <a:gd name="T4" fmla="*/ 24 w 1289"/>
                <a:gd name="T5" fmla="*/ 1 h 255"/>
                <a:gd name="T6" fmla="*/ 28 w 1289"/>
                <a:gd name="T7" fmla="*/ 1 h 255"/>
                <a:gd name="T8" fmla="*/ 32 w 1289"/>
                <a:gd name="T9" fmla="*/ 1 h 255"/>
                <a:gd name="T10" fmla="*/ 36 w 1289"/>
                <a:gd name="T11" fmla="*/ 1 h 255"/>
                <a:gd name="T12" fmla="*/ 40 w 1289"/>
                <a:gd name="T13" fmla="*/ 1 h 255"/>
                <a:gd name="T14" fmla="*/ 44 w 1289"/>
                <a:gd name="T15" fmla="*/ 1 h 255"/>
                <a:gd name="T16" fmla="*/ 48 w 1289"/>
                <a:gd name="T17" fmla="*/ 2 h 255"/>
                <a:gd name="T18" fmla="*/ 54 w 1289"/>
                <a:gd name="T19" fmla="*/ 2 h 255"/>
                <a:gd name="T20" fmla="*/ 60 w 1289"/>
                <a:gd name="T21" fmla="*/ 2 h 255"/>
                <a:gd name="T22" fmla="*/ 67 w 1289"/>
                <a:gd name="T23" fmla="*/ 2 h 255"/>
                <a:gd name="T24" fmla="*/ 75 w 1289"/>
                <a:gd name="T25" fmla="*/ 3 h 255"/>
                <a:gd name="T26" fmla="*/ 85 w 1289"/>
                <a:gd name="T27" fmla="*/ 3 h 255"/>
                <a:gd name="T28" fmla="*/ 97 w 1289"/>
                <a:gd name="T29" fmla="*/ 4 h 255"/>
                <a:gd name="T30" fmla="*/ 110 w 1289"/>
                <a:gd name="T31" fmla="*/ 5 h 255"/>
                <a:gd name="T32" fmla="*/ 121 w 1289"/>
                <a:gd name="T33" fmla="*/ 5 h 255"/>
                <a:gd name="T34" fmla="*/ 125 w 1289"/>
                <a:gd name="T35" fmla="*/ 7 h 255"/>
                <a:gd name="T36" fmla="*/ 127 w 1289"/>
                <a:gd name="T37" fmla="*/ 9 h 255"/>
                <a:gd name="T38" fmla="*/ 129 w 1289"/>
                <a:gd name="T39" fmla="*/ 12 h 255"/>
                <a:gd name="T40" fmla="*/ 129 w 1289"/>
                <a:gd name="T41" fmla="*/ 15 h 255"/>
                <a:gd name="T42" fmla="*/ 127 w 1289"/>
                <a:gd name="T43" fmla="*/ 18 h 255"/>
                <a:gd name="T44" fmla="*/ 125 w 1289"/>
                <a:gd name="T45" fmla="*/ 20 h 255"/>
                <a:gd name="T46" fmla="*/ 121 w 1289"/>
                <a:gd name="T47" fmla="*/ 21 h 255"/>
                <a:gd name="T48" fmla="*/ 115 w 1289"/>
                <a:gd name="T49" fmla="*/ 21 h 255"/>
                <a:gd name="T50" fmla="*/ 109 w 1289"/>
                <a:gd name="T51" fmla="*/ 20 h 255"/>
                <a:gd name="T52" fmla="*/ 105 w 1289"/>
                <a:gd name="T53" fmla="*/ 20 h 255"/>
                <a:gd name="T54" fmla="*/ 100 w 1289"/>
                <a:gd name="T55" fmla="*/ 20 h 255"/>
                <a:gd name="T56" fmla="*/ 96 w 1289"/>
                <a:gd name="T57" fmla="*/ 20 h 255"/>
                <a:gd name="T58" fmla="*/ 92 w 1289"/>
                <a:gd name="T59" fmla="*/ 20 h 255"/>
                <a:gd name="T60" fmla="*/ 89 w 1289"/>
                <a:gd name="T61" fmla="*/ 19 h 255"/>
                <a:gd name="T62" fmla="*/ 85 w 1289"/>
                <a:gd name="T63" fmla="*/ 19 h 255"/>
                <a:gd name="T64" fmla="*/ 80 w 1289"/>
                <a:gd name="T65" fmla="*/ 19 h 255"/>
                <a:gd name="T66" fmla="*/ 75 w 1289"/>
                <a:gd name="T67" fmla="*/ 19 h 255"/>
                <a:gd name="T68" fmla="*/ 69 w 1289"/>
                <a:gd name="T69" fmla="*/ 19 h 255"/>
                <a:gd name="T70" fmla="*/ 62 w 1289"/>
                <a:gd name="T71" fmla="*/ 18 h 255"/>
                <a:gd name="T72" fmla="*/ 53 w 1289"/>
                <a:gd name="T73" fmla="*/ 18 h 255"/>
                <a:gd name="T74" fmla="*/ 43 w 1289"/>
                <a:gd name="T75" fmla="*/ 17 h 255"/>
                <a:gd name="T76" fmla="*/ 31 w 1289"/>
                <a:gd name="T77" fmla="*/ 17 h 255"/>
                <a:gd name="T78" fmla="*/ 18 w 1289"/>
                <a:gd name="T79" fmla="*/ 16 h 255"/>
                <a:gd name="T80" fmla="*/ 8 w 1289"/>
                <a:gd name="T81" fmla="*/ 16 h 255"/>
                <a:gd name="T82" fmla="*/ 4 w 1289"/>
                <a:gd name="T83" fmla="*/ 14 h 255"/>
                <a:gd name="T84" fmla="*/ 2 w 1289"/>
                <a:gd name="T85" fmla="*/ 12 h 255"/>
                <a:gd name="T86" fmla="*/ 0 w 1289"/>
                <a:gd name="T87" fmla="*/ 9 h 255"/>
                <a:gd name="T88" fmla="*/ 0 w 1289"/>
                <a:gd name="T89" fmla="*/ 6 h 255"/>
                <a:gd name="T90" fmla="*/ 1 w 1289"/>
                <a:gd name="T91" fmla="*/ 3 h 255"/>
                <a:gd name="T92" fmla="*/ 4 w 1289"/>
                <a:gd name="T93" fmla="*/ 1 h 255"/>
                <a:gd name="T94" fmla="*/ 8 w 1289"/>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9"/>
                <a:gd name="T145" fmla="*/ 0 h 255"/>
                <a:gd name="T146" fmla="*/ 1289 w 1289"/>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9" h="255">
                  <a:moveTo>
                    <a:pt x="98" y="0"/>
                  </a:moveTo>
                  <a:lnTo>
                    <a:pt x="130" y="2"/>
                  </a:lnTo>
                  <a:lnTo>
                    <a:pt x="161" y="3"/>
                  </a:lnTo>
                  <a:lnTo>
                    <a:pt x="188" y="5"/>
                  </a:lnTo>
                  <a:lnTo>
                    <a:pt x="214" y="6"/>
                  </a:lnTo>
                  <a:lnTo>
                    <a:pt x="238" y="7"/>
                  </a:lnTo>
                  <a:lnTo>
                    <a:pt x="260" y="8"/>
                  </a:lnTo>
                  <a:lnTo>
                    <a:pt x="282" y="9"/>
                  </a:lnTo>
                  <a:lnTo>
                    <a:pt x="301" y="10"/>
                  </a:lnTo>
                  <a:lnTo>
                    <a:pt x="321" y="11"/>
                  </a:lnTo>
                  <a:lnTo>
                    <a:pt x="340" y="12"/>
                  </a:lnTo>
                  <a:lnTo>
                    <a:pt x="359" y="13"/>
                  </a:lnTo>
                  <a:lnTo>
                    <a:pt x="378" y="14"/>
                  </a:lnTo>
                  <a:lnTo>
                    <a:pt x="398" y="15"/>
                  </a:lnTo>
                  <a:lnTo>
                    <a:pt x="417" y="16"/>
                  </a:lnTo>
                  <a:lnTo>
                    <a:pt x="438" y="18"/>
                  </a:lnTo>
                  <a:lnTo>
                    <a:pt x="460" y="19"/>
                  </a:lnTo>
                  <a:lnTo>
                    <a:pt x="483" y="20"/>
                  </a:lnTo>
                  <a:lnTo>
                    <a:pt x="508" y="21"/>
                  </a:lnTo>
                  <a:lnTo>
                    <a:pt x="535" y="22"/>
                  </a:lnTo>
                  <a:lnTo>
                    <a:pt x="564" y="24"/>
                  </a:lnTo>
                  <a:lnTo>
                    <a:pt x="596" y="26"/>
                  </a:lnTo>
                  <a:lnTo>
                    <a:pt x="630" y="27"/>
                  </a:lnTo>
                  <a:lnTo>
                    <a:pt x="667" y="29"/>
                  </a:lnTo>
                  <a:lnTo>
                    <a:pt x="708" y="32"/>
                  </a:lnTo>
                  <a:lnTo>
                    <a:pt x="751" y="34"/>
                  </a:lnTo>
                  <a:lnTo>
                    <a:pt x="799" y="37"/>
                  </a:lnTo>
                  <a:lnTo>
                    <a:pt x="850" y="39"/>
                  </a:lnTo>
                  <a:lnTo>
                    <a:pt x="907" y="43"/>
                  </a:lnTo>
                  <a:lnTo>
                    <a:pt x="967" y="47"/>
                  </a:lnTo>
                  <a:lnTo>
                    <a:pt x="1033" y="51"/>
                  </a:lnTo>
                  <a:lnTo>
                    <a:pt x="1103" y="55"/>
                  </a:lnTo>
                  <a:lnTo>
                    <a:pt x="1179" y="59"/>
                  </a:lnTo>
                  <a:lnTo>
                    <a:pt x="1207" y="62"/>
                  </a:lnTo>
                  <a:lnTo>
                    <a:pt x="1230" y="69"/>
                  </a:lnTo>
                  <a:lnTo>
                    <a:pt x="1248" y="80"/>
                  </a:lnTo>
                  <a:lnTo>
                    <a:pt x="1262" y="93"/>
                  </a:lnTo>
                  <a:lnTo>
                    <a:pt x="1273" y="109"/>
                  </a:lnTo>
                  <a:lnTo>
                    <a:pt x="1281" y="125"/>
                  </a:lnTo>
                  <a:lnTo>
                    <a:pt x="1286" y="143"/>
                  </a:lnTo>
                  <a:lnTo>
                    <a:pt x="1289" y="160"/>
                  </a:lnTo>
                  <a:lnTo>
                    <a:pt x="1288" y="181"/>
                  </a:lnTo>
                  <a:lnTo>
                    <a:pt x="1283" y="200"/>
                  </a:lnTo>
                  <a:lnTo>
                    <a:pt x="1274" y="215"/>
                  </a:lnTo>
                  <a:lnTo>
                    <a:pt x="1262" y="230"/>
                  </a:lnTo>
                  <a:lnTo>
                    <a:pt x="1247" y="241"/>
                  </a:lnTo>
                  <a:lnTo>
                    <a:pt x="1229" y="248"/>
                  </a:lnTo>
                  <a:lnTo>
                    <a:pt x="1208" y="254"/>
                  </a:lnTo>
                  <a:lnTo>
                    <a:pt x="1184" y="255"/>
                  </a:lnTo>
                  <a:lnTo>
                    <a:pt x="1152" y="253"/>
                  </a:lnTo>
                  <a:lnTo>
                    <a:pt x="1121" y="250"/>
                  </a:lnTo>
                  <a:lnTo>
                    <a:pt x="1094" y="248"/>
                  </a:lnTo>
                  <a:lnTo>
                    <a:pt x="1068" y="247"/>
                  </a:lnTo>
                  <a:lnTo>
                    <a:pt x="1045" y="245"/>
                  </a:lnTo>
                  <a:lnTo>
                    <a:pt x="1023" y="244"/>
                  </a:lnTo>
                  <a:lnTo>
                    <a:pt x="1001" y="243"/>
                  </a:lnTo>
                  <a:lnTo>
                    <a:pt x="981" y="241"/>
                  </a:lnTo>
                  <a:lnTo>
                    <a:pt x="962" y="240"/>
                  </a:lnTo>
                  <a:lnTo>
                    <a:pt x="942" y="239"/>
                  </a:lnTo>
                  <a:lnTo>
                    <a:pt x="924" y="238"/>
                  </a:lnTo>
                  <a:lnTo>
                    <a:pt x="905" y="237"/>
                  </a:lnTo>
                  <a:lnTo>
                    <a:pt x="885" y="236"/>
                  </a:lnTo>
                  <a:lnTo>
                    <a:pt x="865" y="235"/>
                  </a:lnTo>
                  <a:lnTo>
                    <a:pt x="845" y="233"/>
                  </a:lnTo>
                  <a:lnTo>
                    <a:pt x="824" y="232"/>
                  </a:lnTo>
                  <a:lnTo>
                    <a:pt x="801" y="231"/>
                  </a:lnTo>
                  <a:lnTo>
                    <a:pt x="776" y="230"/>
                  </a:lnTo>
                  <a:lnTo>
                    <a:pt x="748" y="228"/>
                  </a:lnTo>
                  <a:lnTo>
                    <a:pt x="720" y="227"/>
                  </a:lnTo>
                  <a:lnTo>
                    <a:pt x="688" y="225"/>
                  </a:lnTo>
                  <a:lnTo>
                    <a:pt x="654" y="224"/>
                  </a:lnTo>
                  <a:lnTo>
                    <a:pt x="616" y="221"/>
                  </a:lnTo>
                  <a:lnTo>
                    <a:pt x="575" y="219"/>
                  </a:lnTo>
                  <a:lnTo>
                    <a:pt x="531" y="217"/>
                  </a:lnTo>
                  <a:lnTo>
                    <a:pt x="483" y="214"/>
                  </a:lnTo>
                  <a:lnTo>
                    <a:pt x="431" y="212"/>
                  </a:lnTo>
                  <a:lnTo>
                    <a:pt x="374" y="209"/>
                  </a:lnTo>
                  <a:lnTo>
                    <a:pt x="313" y="206"/>
                  </a:lnTo>
                  <a:lnTo>
                    <a:pt x="247" y="203"/>
                  </a:lnTo>
                  <a:lnTo>
                    <a:pt x="176" y="200"/>
                  </a:lnTo>
                  <a:lnTo>
                    <a:pt x="100" y="196"/>
                  </a:lnTo>
                  <a:lnTo>
                    <a:pt x="78" y="192"/>
                  </a:lnTo>
                  <a:lnTo>
                    <a:pt x="60" y="185"/>
                  </a:lnTo>
                  <a:lnTo>
                    <a:pt x="43" y="175"/>
                  </a:lnTo>
                  <a:lnTo>
                    <a:pt x="29" y="161"/>
                  </a:lnTo>
                  <a:lnTo>
                    <a:pt x="16" y="145"/>
                  </a:lnTo>
                  <a:lnTo>
                    <a:pt x="7" y="127"/>
                  </a:lnTo>
                  <a:lnTo>
                    <a:pt x="2" y="108"/>
                  </a:lnTo>
                  <a:lnTo>
                    <a:pt x="0" y="87"/>
                  </a:lnTo>
                  <a:lnTo>
                    <a:pt x="1" y="69"/>
                  </a:lnTo>
                  <a:lnTo>
                    <a:pt x="6" y="53"/>
                  </a:lnTo>
                  <a:lnTo>
                    <a:pt x="14" y="38"/>
                  </a:lnTo>
                  <a:lnTo>
                    <a:pt x="26" y="25"/>
                  </a:lnTo>
                  <a:lnTo>
                    <a:pt x="40" y="14"/>
                  </a:lnTo>
                  <a:lnTo>
                    <a:pt x="56" y="6"/>
                  </a:lnTo>
                  <a:lnTo>
                    <a:pt x="76" y="1"/>
                  </a:lnTo>
                  <a:lnTo>
                    <a:pt x="98" y="0"/>
                  </a:lnTo>
                  <a:close/>
                </a:path>
              </a:pathLst>
            </a:custGeom>
            <a:solidFill>
              <a:srgbClr val="596161"/>
            </a:solidFill>
            <a:ln w="9525">
              <a:noFill/>
              <a:round/>
              <a:headEnd/>
              <a:tailEnd/>
            </a:ln>
          </p:spPr>
          <p:txBody>
            <a:bodyPr/>
            <a:lstStyle/>
            <a:p>
              <a:pPr algn="ctr"/>
              <a:endParaRPr lang="en-US"/>
            </a:p>
          </p:txBody>
        </p:sp>
        <p:sp>
          <p:nvSpPr>
            <p:cNvPr id="36513" name="Freeform 135"/>
            <p:cNvSpPr>
              <a:spLocks/>
            </p:cNvSpPr>
            <p:nvPr/>
          </p:nvSpPr>
          <p:spPr bwMode="auto">
            <a:xfrm>
              <a:off x="3680" y="2332"/>
              <a:ext cx="128" cy="20"/>
            </a:xfrm>
            <a:custGeom>
              <a:avLst/>
              <a:gdLst>
                <a:gd name="T0" fmla="*/ 13 w 1277"/>
                <a:gd name="T1" fmla="*/ 0 h 243"/>
                <a:gd name="T2" fmla="*/ 18 w 1277"/>
                <a:gd name="T3" fmla="*/ 0 h 243"/>
                <a:gd name="T4" fmla="*/ 23 w 1277"/>
                <a:gd name="T5" fmla="*/ 1 h 243"/>
                <a:gd name="T6" fmla="*/ 28 w 1277"/>
                <a:gd name="T7" fmla="*/ 1 h 243"/>
                <a:gd name="T8" fmla="*/ 32 w 1277"/>
                <a:gd name="T9" fmla="*/ 1 h 243"/>
                <a:gd name="T10" fmla="*/ 35 w 1277"/>
                <a:gd name="T11" fmla="*/ 1 h 243"/>
                <a:gd name="T12" fmla="*/ 39 w 1277"/>
                <a:gd name="T13" fmla="*/ 1 h 243"/>
                <a:gd name="T14" fmla="*/ 43 w 1277"/>
                <a:gd name="T15" fmla="*/ 1 h 243"/>
                <a:gd name="T16" fmla="*/ 48 w 1277"/>
                <a:gd name="T17" fmla="*/ 2 h 243"/>
                <a:gd name="T18" fmla="*/ 53 w 1277"/>
                <a:gd name="T19" fmla="*/ 2 h 243"/>
                <a:gd name="T20" fmla="*/ 59 w 1277"/>
                <a:gd name="T21" fmla="*/ 2 h 243"/>
                <a:gd name="T22" fmla="*/ 66 w 1277"/>
                <a:gd name="T23" fmla="*/ 2 h 243"/>
                <a:gd name="T24" fmla="*/ 75 w 1277"/>
                <a:gd name="T25" fmla="*/ 3 h 243"/>
                <a:gd name="T26" fmla="*/ 85 w 1277"/>
                <a:gd name="T27" fmla="*/ 3 h 243"/>
                <a:gd name="T28" fmla="*/ 96 w 1277"/>
                <a:gd name="T29" fmla="*/ 4 h 243"/>
                <a:gd name="T30" fmla="*/ 110 w 1277"/>
                <a:gd name="T31" fmla="*/ 4 h 243"/>
                <a:gd name="T32" fmla="*/ 120 w 1277"/>
                <a:gd name="T33" fmla="*/ 5 h 243"/>
                <a:gd name="T34" fmla="*/ 124 w 1277"/>
                <a:gd name="T35" fmla="*/ 7 h 243"/>
                <a:gd name="T36" fmla="*/ 127 w 1277"/>
                <a:gd name="T37" fmla="*/ 9 h 243"/>
                <a:gd name="T38" fmla="*/ 128 w 1277"/>
                <a:gd name="T39" fmla="*/ 11 h 243"/>
                <a:gd name="T40" fmla="*/ 128 w 1277"/>
                <a:gd name="T41" fmla="*/ 14 h 243"/>
                <a:gd name="T42" fmla="*/ 127 w 1277"/>
                <a:gd name="T43" fmla="*/ 17 h 243"/>
                <a:gd name="T44" fmla="*/ 124 w 1277"/>
                <a:gd name="T45" fmla="*/ 19 h 243"/>
                <a:gd name="T46" fmla="*/ 120 w 1277"/>
                <a:gd name="T47" fmla="*/ 20 h 243"/>
                <a:gd name="T48" fmla="*/ 115 w 1277"/>
                <a:gd name="T49" fmla="*/ 20 h 243"/>
                <a:gd name="T50" fmla="*/ 109 w 1277"/>
                <a:gd name="T51" fmla="*/ 19 h 243"/>
                <a:gd name="T52" fmla="*/ 104 w 1277"/>
                <a:gd name="T53" fmla="*/ 19 h 243"/>
                <a:gd name="T54" fmla="*/ 100 w 1277"/>
                <a:gd name="T55" fmla="*/ 19 h 243"/>
                <a:gd name="T56" fmla="*/ 96 w 1277"/>
                <a:gd name="T57" fmla="*/ 19 h 243"/>
                <a:gd name="T58" fmla="*/ 92 w 1277"/>
                <a:gd name="T59" fmla="*/ 19 h 243"/>
                <a:gd name="T60" fmla="*/ 88 w 1277"/>
                <a:gd name="T61" fmla="*/ 18 h 243"/>
                <a:gd name="T62" fmla="*/ 84 w 1277"/>
                <a:gd name="T63" fmla="*/ 18 h 243"/>
                <a:gd name="T64" fmla="*/ 80 w 1277"/>
                <a:gd name="T65" fmla="*/ 18 h 243"/>
                <a:gd name="T66" fmla="*/ 74 w 1277"/>
                <a:gd name="T67" fmla="*/ 18 h 243"/>
                <a:gd name="T68" fmla="*/ 68 w 1277"/>
                <a:gd name="T69" fmla="*/ 18 h 243"/>
                <a:gd name="T70" fmla="*/ 61 w 1277"/>
                <a:gd name="T71" fmla="*/ 17 h 243"/>
                <a:gd name="T72" fmla="*/ 53 w 1277"/>
                <a:gd name="T73" fmla="*/ 17 h 243"/>
                <a:gd name="T74" fmla="*/ 43 w 1277"/>
                <a:gd name="T75" fmla="*/ 16 h 243"/>
                <a:gd name="T76" fmla="*/ 31 w 1277"/>
                <a:gd name="T77" fmla="*/ 16 h 243"/>
                <a:gd name="T78" fmla="*/ 17 w 1277"/>
                <a:gd name="T79" fmla="*/ 15 h 243"/>
                <a:gd name="T80" fmla="*/ 8 w 1277"/>
                <a:gd name="T81" fmla="*/ 15 h 243"/>
                <a:gd name="T82" fmla="*/ 4 w 1277"/>
                <a:gd name="T83" fmla="*/ 13 h 243"/>
                <a:gd name="T84" fmla="*/ 2 w 1277"/>
                <a:gd name="T85" fmla="*/ 11 h 243"/>
                <a:gd name="T86" fmla="*/ 0 w 1277"/>
                <a:gd name="T87" fmla="*/ 8 h 243"/>
                <a:gd name="T88" fmla="*/ 0 w 1277"/>
                <a:gd name="T89" fmla="*/ 5 h 243"/>
                <a:gd name="T90" fmla="*/ 1 w 1277"/>
                <a:gd name="T91" fmla="*/ 3 h 243"/>
                <a:gd name="T92" fmla="*/ 4 w 1277"/>
                <a:gd name="T93" fmla="*/ 1 h 243"/>
                <a:gd name="T94" fmla="*/ 7 w 1277"/>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43"/>
                <a:gd name="T146" fmla="*/ 1277 w 1277"/>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43">
                  <a:moveTo>
                    <a:pt x="93" y="0"/>
                  </a:moveTo>
                  <a:lnTo>
                    <a:pt x="125" y="2"/>
                  </a:lnTo>
                  <a:lnTo>
                    <a:pt x="156" y="3"/>
                  </a:lnTo>
                  <a:lnTo>
                    <a:pt x="183" y="4"/>
                  </a:lnTo>
                  <a:lnTo>
                    <a:pt x="209" y="6"/>
                  </a:lnTo>
                  <a:lnTo>
                    <a:pt x="233" y="7"/>
                  </a:lnTo>
                  <a:lnTo>
                    <a:pt x="255" y="8"/>
                  </a:lnTo>
                  <a:lnTo>
                    <a:pt x="277" y="9"/>
                  </a:lnTo>
                  <a:lnTo>
                    <a:pt x="296" y="10"/>
                  </a:lnTo>
                  <a:lnTo>
                    <a:pt x="316" y="11"/>
                  </a:lnTo>
                  <a:lnTo>
                    <a:pt x="335" y="12"/>
                  </a:lnTo>
                  <a:lnTo>
                    <a:pt x="354" y="13"/>
                  </a:lnTo>
                  <a:lnTo>
                    <a:pt x="373" y="14"/>
                  </a:lnTo>
                  <a:lnTo>
                    <a:pt x="393" y="15"/>
                  </a:lnTo>
                  <a:lnTo>
                    <a:pt x="412" y="16"/>
                  </a:lnTo>
                  <a:lnTo>
                    <a:pt x="433" y="17"/>
                  </a:lnTo>
                  <a:lnTo>
                    <a:pt x="455" y="18"/>
                  </a:lnTo>
                  <a:lnTo>
                    <a:pt x="478" y="19"/>
                  </a:lnTo>
                  <a:lnTo>
                    <a:pt x="503" y="20"/>
                  </a:lnTo>
                  <a:lnTo>
                    <a:pt x="530" y="21"/>
                  </a:lnTo>
                  <a:lnTo>
                    <a:pt x="559" y="23"/>
                  </a:lnTo>
                  <a:lnTo>
                    <a:pt x="591" y="24"/>
                  </a:lnTo>
                  <a:lnTo>
                    <a:pt x="625" y="26"/>
                  </a:lnTo>
                  <a:lnTo>
                    <a:pt x="662" y="28"/>
                  </a:lnTo>
                  <a:lnTo>
                    <a:pt x="703" y="30"/>
                  </a:lnTo>
                  <a:lnTo>
                    <a:pt x="746" y="33"/>
                  </a:lnTo>
                  <a:lnTo>
                    <a:pt x="794" y="36"/>
                  </a:lnTo>
                  <a:lnTo>
                    <a:pt x="845" y="39"/>
                  </a:lnTo>
                  <a:lnTo>
                    <a:pt x="902" y="42"/>
                  </a:lnTo>
                  <a:lnTo>
                    <a:pt x="962" y="45"/>
                  </a:lnTo>
                  <a:lnTo>
                    <a:pt x="1028" y="49"/>
                  </a:lnTo>
                  <a:lnTo>
                    <a:pt x="1098" y="53"/>
                  </a:lnTo>
                  <a:lnTo>
                    <a:pt x="1174" y="57"/>
                  </a:lnTo>
                  <a:lnTo>
                    <a:pt x="1202" y="61"/>
                  </a:lnTo>
                  <a:lnTo>
                    <a:pt x="1224" y="69"/>
                  </a:lnTo>
                  <a:lnTo>
                    <a:pt x="1241" y="79"/>
                  </a:lnTo>
                  <a:lnTo>
                    <a:pt x="1254" y="91"/>
                  </a:lnTo>
                  <a:lnTo>
                    <a:pt x="1265" y="106"/>
                  </a:lnTo>
                  <a:lnTo>
                    <a:pt x="1271" y="123"/>
                  </a:lnTo>
                  <a:lnTo>
                    <a:pt x="1275" y="139"/>
                  </a:lnTo>
                  <a:lnTo>
                    <a:pt x="1277" y="156"/>
                  </a:lnTo>
                  <a:lnTo>
                    <a:pt x="1277" y="175"/>
                  </a:lnTo>
                  <a:lnTo>
                    <a:pt x="1274" y="193"/>
                  </a:lnTo>
                  <a:lnTo>
                    <a:pt x="1266" y="207"/>
                  </a:lnTo>
                  <a:lnTo>
                    <a:pt x="1254" y="221"/>
                  </a:lnTo>
                  <a:lnTo>
                    <a:pt x="1239" y="230"/>
                  </a:lnTo>
                  <a:lnTo>
                    <a:pt x="1222" y="237"/>
                  </a:lnTo>
                  <a:lnTo>
                    <a:pt x="1202" y="242"/>
                  </a:lnTo>
                  <a:lnTo>
                    <a:pt x="1179" y="243"/>
                  </a:lnTo>
                  <a:lnTo>
                    <a:pt x="1147" y="241"/>
                  </a:lnTo>
                  <a:lnTo>
                    <a:pt x="1116" y="238"/>
                  </a:lnTo>
                  <a:lnTo>
                    <a:pt x="1089" y="236"/>
                  </a:lnTo>
                  <a:lnTo>
                    <a:pt x="1063" y="235"/>
                  </a:lnTo>
                  <a:lnTo>
                    <a:pt x="1040" y="233"/>
                  </a:lnTo>
                  <a:lnTo>
                    <a:pt x="1018" y="232"/>
                  </a:lnTo>
                  <a:lnTo>
                    <a:pt x="996" y="231"/>
                  </a:lnTo>
                  <a:lnTo>
                    <a:pt x="976" y="229"/>
                  </a:lnTo>
                  <a:lnTo>
                    <a:pt x="957" y="228"/>
                  </a:lnTo>
                  <a:lnTo>
                    <a:pt x="937" y="227"/>
                  </a:lnTo>
                  <a:lnTo>
                    <a:pt x="919" y="226"/>
                  </a:lnTo>
                  <a:lnTo>
                    <a:pt x="900" y="225"/>
                  </a:lnTo>
                  <a:lnTo>
                    <a:pt x="880" y="224"/>
                  </a:lnTo>
                  <a:lnTo>
                    <a:pt x="860" y="223"/>
                  </a:lnTo>
                  <a:lnTo>
                    <a:pt x="840" y="221"/>
                  </a:lnTo>
                  <a:lnTo>
                    <a:pt x="819" y="220"/>
                  </a:lnTo>
                  <a:lnTo>
                    <a:pt x="796" y="219"/>
                  </a:lnTo>
                  <a:lnTo>
                    <a:pt x="771" y="218"/>
                  </a:lnTo>
                  <a:lnTo>
                    <a:pt x="743" y="216"/>
                  </a:lnTo>
                  <a:lnTo>
                    <a:pt x="715" y="215"/>
                  </a:lnTo>
                  <a:lnTo>
                    <a:pt x="683" y="213"/>
                  </a:lnTo>
                  <a:lnTo>
                    <a:pt x="649" y="212"/>
                  </a:lnTo>
                  <a:lnTo>
                    <a:pt x="611" y="209"/>
                  </a:lnTo>
                  <a:lnTo>
                    <a:pt x="570" y="207"/>
                  </a:lnTo>
                  <a:lnTo>
                    <a:pt x="526" y="205"/>
                  </a:lnTo>
                  <a:lnTo>
                    <a:pt x="478" y="202"/>
                  </a:lnTo>
                  <a:lnTo>
                    <a:pt x="426" y="200"/>
                  </a:lnTo>
                  <a:lnTo>
                    <a:pt x="369" y="197"/>
                  </a:lnTo>
                  <a:lnTo>
                    <a:pt x="308" y="194"/>
                  </a:lnTo>
                  <a:lnTo>
                    <a:pt x="242" y="191"/>
                  </a:lnTo>
                  <a:lnTo>
                    <a:pt x="171" y="188"/>
                  </a:lnTo>
                  <a:lnTo>
                    <a:pt x="95" y="184"/>
                  </a:lnTo>
                  <a:lnTo>
                    <a:pt x="75" y="180"/>
                  </a:lnTo>
                  <a:lnTo>
                    <a:pt x="58" y="174"/>
                  </a:lnTo>
                  <a:lnTo>
                    <a:pt x="43" y="164"/>
                  </a:lnTo>
                  <a:lnTo>
                    <a:pt x="29" y="151"/>
                  </a:lnTo>
                  <a:lnTo>
                    <a:pt x="17" y="136"/>
                  </a:lnTo>
                  <a:lnTo>
                    <a:pt x="8" y="119"/>
                  </a:lnTo>
                  <a:lnTo>
                    <a:pt x="3" y="100"/>
                  </a:lnTo>
                  <a:lnTo>
                    <a:pt x="0" y="79"/>
                  </a:lnTo>
                  <a:lnTo>
                    <a:pt x="2" y="62"/>
                  </a:lnTo>
                  <a:lnTo>
                    <a:pt x="6" y="48"/>
                  </a:lnTo>
                  <a:lnTo>
                    <a:pt x="14" y="33"/>
                  </a:lnTo>
                  <a:lnTo>
                    <a:pt x="26" y="22"/>
                  </a:lnTo>
                  <a:lnTo>
                    <a:pt x="39" y="12"/>
                  </a:lnTo>
                  <a:lnTo>
                    <a:pt x="55" y="6"/>
                  </a:lnTo>
                  <a:lnTo>
                    <a:pt x="72" y="1"/>
                  </a:lnTo>
                  <a:lnTo>
                    <a:pt x="93" y="0"/>
                  </a:lnTo>
                  <a:close/>
                </a:path>
              </a:pathLst>
            </a:custGeom>
            <a:solidFill>
              <a:srgbClr val="696E6E"/>
            </a:solidFill>
            <a:ln w="9525">
              <a:noFill/>
              <a:round/>
              <a:headEnd/>
              <a:tailEnd/>
            </a:ln>
          </p:spPr>
          <p:txBody>
            <a:bodyPr/>
            <a:lstStyle/>
            <a:p>
              <a:pPr algn="ctr"/>
              <a:endParaRPr lang="en-US"/>
            </a:p>
          </p:txBody>
        </p:sp>
        <p:sp>
          <p:nvSpPr>
            <p:cNvPr id="36514" name="Freeform 136"/>
            <p:cNvSpPr>
              <a:spLocks/>
            </p:cNvSpPr>
            <p:nvPr/>
          </p:nvSpPr>
          <p:spPr bwMode="auto">
            <a:xfrm>
              <a:off x="3681" y="2333"/>
              <a:ext cx="127" cy="19"/>
            </a:xfrm>
            <a:custGeom>
              <a:avLst/>
              <a:gdLst>
                <a:gd name="T0" fmla="*/ 12 w 1267"/>
                <a:gd name="T1" fmla="*/ 0 h 233"/>
                <a:gd name="T2" fmla="*/ 18 w 1267"/>
                <a:gd name="T3" fmla="*/ 0 h 233"/>
                <a:gd name="T4" fmla="*/ 23 w 1267"/>
                <a:gd name="T5" fmla="*/ 1 h 233"/>
                <a:gd name="T6" fmla="*/ 27 w 1267"/>
                <a:gd name="T7" fmla="*/ 1 h 233"/>
                <a:gd name="T8" fmla="*/ 31 w 1267"/>
                <a:gd name="T9" fmla="*/ 1 h 233"/>
                <a:gd name="T10" fmla="*/ 35 w 1267"/>
                <a:gd name="T11" fmla="*/ 1 h 233"/>
                <a:gd name="T12" fmla="*/ 39 w 1267"/>
                <a:gd name="T13" fmla="*/ 1 h 233"/>
                <a:gd name="T14" fmla="*/ 43 w 1267"/>
                <a:gd name="T15" fmla="*/ 1 h 233"/>
                <a:gd name="T16" fmla="*/ 47 w 1267"/>
                <a:gd name="T17" fmla="*/ 2 h 233"/>
                <a:gd name="T18" fmla="*/ 53 w 1267"/>
                <a:gd name="T19" fmla="*/ 2 h 233"/>
                <a:gd name="T20" fmla="*/ 59 w 1267"/>
                <a:gd name="T21" fmla="*/ 2 h 233"/>
                <a:gd name="T22" fmla="*/ 66 w 1267"/>
                <a:gd name="T23" fmla="*/ 3 h 233"/>
                <a:gd name="T24" fmla="*/ 74 w 1267"/>
                <a:gd name="T25" fmla="*/ 3 h 233"/>
                <a:gd name="T26" fmla="*/ 84 w 1267"/>
                <a:gd name="T27" fmla="*/ 3 h 233"/>
                <a:gd name="T28" fmla="*/ 96 w 1267"/>
                <a:gd name="T29" fmla="*/ 4 h 233"/>
                <a:gd name="T30" fmla="*/ 110 w 1267"/>
                <a:gd name="T31" fmla="*/ 5 h 233"/>
                <a:gd name="T32" fmla="*/ 120 w 1267"/>
                <a:gd name="T33" fmla="*/ 5 h 233"/>
                <a:gd name="T34" fmla="*/ 124 w 1267"/>
                <a:gd name="T35" fmla="*/ 6 h 233"/>
                <a:gd name="T36" fmla="*/ 126 w 1267"/>
                <a:gd name="T37" fmla="*/ 8 h 233"/>
                <a:gd name="T38" fmla="*/ 127 w 1267"/>
                <a:gd name="T39" fmla="*/ 11 h 233"/>
                <a:gd name="T40" fmla="*/ 127 w 1267"/>
                <a:gd name="T41" fmla="*/ 14 h 233"/>
                <a:gd name="T42" fmla="*/ 126 w 1267"/>
                <a:gd name="T43" fmla="*/ 17 h 233"/>
                <a:gd name="T44" fmla="*/ 123 w 1267"/>
                <a:gd name="T45" fmla="*/ 18 h 233"/>
                <a:gd name="T46" fmla="*/ 120 w 1267"/>
                <a:gd name="T47" fmla="*/ 19 h 233"/>
                <a:gd name="T48" fmla="*/ 114 w 1267"/>
                <a:gd name="T49" fmla="*/ 19 h 233"/>
                <a:gd name="T50" fmla="*/ 108 w 1267"/>
                <a:gd name="T51" fmla="*/ 18 h 233"/>
                <a:gd name="T52" fmla="*/ 104 w 1267"/>
                <a:gd name="T53" fmla="*/ 18 h 233"/>
                <a:gd name="T54" fmla="*/ 99 w 1267"/>
                <a:gd name="T55" fmla="*/ 18 h 233"/>
                <a:gd name="T56" fmla="*/ 95 w 1267"/>
                <a:gd name="T57" fmla="*/ 18 h 233"/>
                <a:gd name="T58" fmla="*/ 91 w 1267"/>
                <a:gd name="T59" fmla="*/ 18 h 233"/>
                <a:gd name="T60" fmla="*/ 88 w 1267"/>
                <a:gd name="T61" fmla="*/ 17 h 233"/>
                <a:gd name="T62" fmla="*/ 83 w 1267"/>
                <a:gd name="T63" fmla="*/ 17 h 233"/>
                <a:gd name="T64" fmla="*/ 79 w 1267"/>
                <a:gd name="T65" fmla="*/ 17 h 233"/>
                <a:gd name="T66" fmla="*/ 74 w 1267"/>
                <a:gd name="T67" fmla="*/ 17 h 233"/>
                <a:gd name="T68" fmla="*/ 68 w 1267"/>
                <a:gd name="T69" fmla="*/ 17 h 233"/>
                <a:gd name="T70" fmla="*/ 61 w 1267"/>
                <a:gd name="T71" fmla="*/ 16 h 233"/>
                <a:gd name="T72" fmla="*/ 52 w 1267"/>
                <a:gd name="T73" fmla="*/ 16 h 233"/>
                <a:gd name="T74" fmla="*/ 42 w 1267"/>
                <a:gd name="T75" fmla="*/ 15 h 233"/>
                <a:gd name="T76" fmla="*/ 30 w 1267"/>
                <a:gd name="T77" fmla="*/ 15 h 233"/>
                <a:gd name="T78" fmla="*/ 16 w 1267"/>
                <a:gd name="T79" fmla="*/ 15 h 233"/>
                <a:gd name="T80" fmla="*/ 7 w 1267"/>
                <a:gd name="T81" fmla="*/ 14 h 233"/>
                <a:gd name="T82" fmla="*/ 4 w 1267"/>
                <a:gd name="T83" fmla="*/ 13 h 233"/>
                <a:gd name="T84" fmla="*/ 2 w 1267"/>
                <a:gd name="T85" fmla="*/ 10 h 233"/>
                <a:gd name="T86" fmla="*/ 0 w 1267"/>
                <a:gd name="T87" fmla="*/ 8 h 233"/>
                <a:gd name="T88" fmla="*/ 0 w 1267"/>
                <a:gd name="T89" fmla="*/ 5 h 233"/>
                <a:gd name="T90" fmla="*/ 1 w 1267"/>
                <a:gd name="T91" fmla="*/ 2 h 233"/>
                <a:gd name="T92" fmla="*/ 4 w 1267"/>
                <a:gd name="T93" fmla="*/ 1 h 233"/>
                <a:gd name="T94" fmla="*/ 7 w 1267"/>
                <a:gd name="T95" fmla="*/ 0 h 2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33"/>
                <a:gd name="T146" fmla="*/ 1267 w 1267"/>
                <a:gd name="T147" fmla="*/ 233 h 2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33">
                  <a:moveTo>
                    <a:pt x="86" y="0"/>
                  </a:moveTo>
                  <a:lnTo>
                    <a:pt x="118" y="2"/>
                  </a:lnTo>
                  <a:lnTo>
                    <a:pt x="149" y="3"/>
                  </a:lnTo>
                  <a:lnTo>
                    <a:pt x="176" y="5"/>
                  </a:lnTo>
                  <a:lnTo>
                    <a:pt x="202" y="6"/>
                  </a:lnTo>
                  <a:lnTo>
                    <a:pt x="226" y="8"/>
                  </a:lnTo>
                  <a:lnTo>
                    <a:pt x="248" y="9"/>
                  </a:lnTo>
                  <a:lnTo>
                    <a:pt x="270" y="10"/>
                  </a:lnTo>
                  <a:lnTo>
                    <a:pt x="289" y="11"/>
                  </a:lnTo>
                  <a:lnTo>
                    <a:pt x="309" y="12"/>
                  </a:lnTo>
                  <a:lnTo>
                    <a:pt x="328" y="13"/>
                  </a:lnTo>
                  <a:lnTo>
                    <a:pt x="347" y="14"/>
                  </a:lnTo>
                  <a:lnTo>
                    <a:pt x="366" y="15"/>
                  </a:lnTo>
                  <a:lnTo>
                    <a:pt x="386" y="16"/>
                  </a:lnTo>
                  <a:lnTo>
                    <a:pt x="405" y="17"/>
                  </a:lnTo>
                  <a:lnTo>
                    <a:pt x="426" y="18"/>
                  </a:lnTo>
                  <a:lnTo>
                    <a:pt x="449" y="19"/>
                  </a:lnTo>
                  <a:lnTo>
                    <a:pt x="472" y="20"/>
                  </a:lnTo>
                  <a:lnTo>
                    <a:pt x="496" y="22"/>
                  </a:lnTo>
                  <a:lnTo>
                    <a:pt x="524" y="23"/>
                  </a:lnTo>
                  <a:lnTo>
                    <a:pt x="553" y="26"/>
                  </a:lnTo>
                  <a:lnTo>
                    <a:pt x="585" y="27"/>
                  </a:lnTo>
                  <a:lnTo>
                    <a:pt x="619" y="29"/>
                  </a:lnTo>
                  <a:lnTo>
                    <a:pt x="656" y="31"/>
                  </a:lnTo>
                  <a:lnTo>
                    <a:pt x="697" y="33"/>
                  </a:lnTo>
                  <a:lnTo>
                    <a:pt x="741" y="36"/>
                  </a:lnTo>
                  <a:lnTo>
                    <a:pt x="789" y="38"/>
                  </a:lnTo>
                  <a:lnTo>
                    <a:pt x="840" y="41"/>
                  </a:lnTo>
                  <a:lnTo>
                    <a:pt x="897" y="44"/>
                  </a:lnTo>
                  <a:lnTo>
                    <a:pt x="958" y="47"/>
                  </a:lnTo>
                  <a:lnTo>
                    <a:pt x="1023" y="51"/>
                  </a:lnTo>
                  <a:lnTo>
                    <a:pt x="1094" y="56"/>
                  </a:lnTo>
                  <a:lnTo>
                    <a:pt x="1170" y="60"/>
                  </a:lnTo>
                  <a:lnTo>
                    <a:pt x="1197" y="63"/>
                  </a:lnTo>
                  <a:lnTo>
                    <a:pt x="1217" y="69"/>
                  </a:lnTo>
                  <a:lnTo>
                    <a:pt x="1233" y="78"/>
                  </a:lnTo>
                  <a:lnTo>
                    <a:pt x="1246" y="91"/>
                  </a:lnTo>
                  <a:lnTo>
                    <a:pt x="1254" y="104"/>
                  </a:lnTo>
                  <a:lnTo>
                    <a:pt x="1261" y="120"/>
                  </a:lnTo>
                  <a:lnTo>
                    <a:pt x="1265" y="135"/>
                  </a:lnTo>
                  <a:lnTo>
                    <a:pt x="1267" y="151"/>
                  </a:lnTo>
                  <a:lnTo>
                    <a:pt x="1267" y="170"/>
                  </a:lnTo>
                  <a:lnTo>
                    <a:pt x="1263" y="188"/>
                  </a:lnTo>
                  <a:lnTo>
                    <a:pt x="1256" y="203"/>
                  </a:lnTo>
                  <a:lnTo>
                    <a:pt x="1244" y="214"/>
                  </a:lnTo>
                  <a:lnTo>
                    <a:pt x="1229" y="222"/>
                  </a:lnTo>
                  <a:lnTo>
                    <a:pt x="1213" y="228"/>
                  </a:lnTo>
                  <a:lnTo>
                    <a:pt x="1194" y="232"/>
                  </a:lnTo>
                  <a:lnTo>
                    <a:pt x="1172" y="233"/>
                  </a:lnTo>
                  <a:lnTo>
                    <a:pt x="1140" y="231"/>
                  </a:lnTo>
                  <a:lnTo>
                    <a:pt x="1109" y="228"/>
                  </a:lnTo>
                  <a:lnTo>
                    <a:pt x="1082" y="226"/>
                  </a:lnTo>
                  <a:lnTo>
                    <a:pt x="1056" y="225"/>
                  </a:lnTo>
                  <a:lnTo>
                    <a:pt x="1033" y="223"/>
                  </a:lnTo>
                  <a:lnTo>
                    <a:pt x="1011" y="222"/>
                  </a:lnTo>
                  <a:lnTo>
                    <a:pt x="989" y="221"/>
                  </a:lnTo>
                  <a:lnTo>
                    <a:pt x="969" y="219"/>
                  </a:lnTo>
                  <a:lnTo>
                    <a:pt x="950" y="218"/>
                  </a:lnTo>
                  <a:lnTo>
                    <a:pt x="930" y="217"/>
                  </a:lnTo>
                  <a:lnTo>
                    <a:pt x="912" y="216"/>
                  </a:lnTo>
                  <a:lnTo>
                    <a:pt x="893" y="215"/>
                  </a:lnTo>
                  <a:lnTo>
                    <a:pt x="873" y="214"/>
                  </a:lnTo>
                  <a:lnTo>
                    <a:pt x="853" y="213"/>
                  </a:lnTo>
                  <a:lnTo>
                    <a:pt x="833" y="211"/>
                  </a:lnTo>
                  <a:lnTo>
                    <a:pt x="812" y="210"/>
                  </a:lnTo>
                  <a:lnTo>
                    <a:pt x="789" y="209"/>
                  </a:lnTo>
                  <a:lnTo>
                    <a:pt x="764" y="208"/>
                  </a:lnTo>
                  <a:lnTo>
                    <a:pt x="736" y="206"/>
                  </a:lnTo>
                  <a:lnTo>
                    <a:pt x="708" y="205"/>
                  </a:lnTo>
                  <a:lnTo>
                    <a:pt x="676" y="203"/>
                  </a:lnTo>
                  <a:lnTo>
                    <a:pt x="642" y="202"/>
                  </a:lnTo>
                  <a:lnTo>
                    <a:pt x="604" y="199"/>
                  </a:lnTo>
                  <a:lnTo>
                    <a:pt x="563" y="197"/>
                  </a:lnTo>
                  <a:lnTo>
                    <a:pt x="519" y="195"/>
                  </a:lnTo>
                  <a:lnTo>
                    <a:pt x="471" y="192"/>
                  </a:lnTo>
                  <a:lnTo>
                    <a:pt x="419" y="190"/>
                  </a:lnTo>
                  <a:lnTo>
                    <a:pt x="362" y="187"/>
                  </a:lnTo>
                  <a:lnTo>
                    <a:pt x="301" y="184"/>
                  </a:lnTo>
                  <a:lnTo>
                    <a:pt x="235" y="181"/>
                  </a:lnTo>
                  <a:lnTo>
                    <a:pt x="164" y="178"/>
                  </a:lnTo>
                  <a:lnTo>
                    <a:pt x="88" y="174"/>
                  </a:lnTo>
                  <a:lnTo>
                    <a:pt x="70" y="170"/>
                  </a:lnTo>
                  <a:lnTo>
                    <a:pt x="55" y="164"/>
                  </a:lnTo>
                  <a:lnTo>
                    <a:pt x="40" y="155"/>
                  </a:lnTo>
                  <a:lnTo>
                    <a:pt x="27" y="143"/>
                  </a:lnTo>
                  <a:lnTo>
                    <a:pt x="16" y="128"/>
                  </a:lnTo>
                  <a:lnTo>
                    <a:pt x="7" y="111"/>
                  </a:lnTo>
                  <a:lnTo>
                    <a:pt x="2" y="93"/>
                  </a:lnTo>
                  <a:lnTo>
                    <a:pt x="0" y="72"/>
                  </a:lnTo>
                  <a:lnTo>
                    <a:pt x="1" y="57"/>
                  </a:lnTo>
                  <a:lnTo>
                    <a:pt x="6" y="42"/>
                  </a:lnTo>
                  <a:lnTo>
                    <a:pt x="14" y="30"/>
                  </a:lnTo>
                  <a:lnTo>
                    <a:pt x="24" y="19"/>
                  </a:lnTo>
                  <a:lnTo>
                    <a:pt x="37" y="10"/>
                  </a:lnTo>
                  <a:lnTo>
                    <a:pt x="51" y="4"/>
                  </a:lnTo>
                  <a:lnTo>
                    <a:pt x="68" y="1"/>
                  </a:lnTo>
                  <a:lnTo>
                    <a:pt x="86" y="0"/>
                  </a:lnTo>
                  <a:close/>
                </a:path>
              </a:pathLst>
            </a:custGeom>
            <a:solidFill>
              <a:srgbClr val="757D7D"/>
            </a:solidFill>
            <a:ln w="9525">
              <a:noFill/>
              <a:round/>
              <a:headEnd/>
              <a:tailEnd/>
            </a:ln>
          </p:spPr>
          <p:txBody>
            <a:bodyPr/>
            <a:lstStyle/>
            <a:p>
              <a:pPr algn="ctr"/>
              <a:endParaRPr lang="en-US"/>
            </a:p>
          </p:txBody>
        </p:sp>
        <p:sp>
          <p:nvSpPr>
            <p:cNvPr id="36515" name="Freeform 137"/>
            <p:cNvSpPr>
              <a:spLocks/>
            </p:cNvSpPr>
            <p:nvPr/>
          </p:nvSpPr>
          <p:spPr bwMode="auto">
            <a:xfrm>
              <a:off x="3682" y="2334"/>
              <a:ext cx="125" cy="18"/>
            </a:xfrm>
            <a:custGeom>
              <a:avLst/>
              <a:gdLst>
                <a:gd name="T0" fmla="*/ 8 w 1259"/>
                <a:gd name="T1" fmla="*/ 0 h 221"/>
                <a:gd name="T2" fmla="*/ 116 w 1259"/>
                <a:gd name="T3" fmla="*/ 5 h 221"/>
                <a:gd name="T4" fmla="*/ 118 w 1259"/>
                <a:gd name="T5" fmla="*/ 5 h 221"/>
                <a:gd name="T6" fmla="*/ 120 w 1259"/>
                <a:gd name="T7" fmla="*/ 5 h 221"/>
                <a:gd name="T8" fmla="*/ 122 w 1259"/>
                <a:gd name="T9" fmla="*/ 6 h 221"/>
                <a:gd name="T10" fmla="*/ 123 w 1259"/>
                <a:gd name="T11" fmla="*/ 7 h 221"/>
                <a:gd name="T12" fmla="*/ 124 w 1259"/>
                <a:gd name="T13" fmla="*/ 8 h 221"/>
                <a:gd name="T14" fmla="*/ 124 w 1259"/>
                <a:gd name="T15" fmla="*/ 9 h 221"/>
                <a:gd name="T16" fmla="*/ 125 w 1259"/>
                <a:gd name="T17" fmla="*/ 11 h 221"/>
                <a:gd name="T18" fmla="*/ 125 w 1259"/>
                <a:gd name="T19" fmla="*/ 12 h 221"/>
                <a:gd name="T20" fmla="*/ 125 w 1259"/>
                <a:gd name="T21" fmla="*/ 13 h 221"/>
                <a:gd name="T22" fmla="*/ 125 w 1259"/>
                <a:gd name="T23" fmla="*/ 15 h 221"/>
                <a:gd name="T24" fmla="*/ 124 w 1259"/>
                <a:gd name="T25" fmla="*/ 16 h 221"/>
                <a:gd name="T26" fmla="*/ 123 w 1259"/>
                <a:gd name="T27" fmla="*/ 17 h 221"/>
                <a:gd name="T28" fmla="*/ 121 w 1259"/>
                <a:gd name="T29" fmla="*/ 17 h 221"/>
                <a:gd name="T30" fmla="*/ 120 w 1259"/>
                <a:gd name="T31" fmla="*/ 18 h 221"/>
                <a:gd name="T32" fmla="*/ 118 w 1259"/>
                <a:gd name="T33" fmla="*/ 18 h 221"/>
                <a:gd name="T34" fmla="*/ 116 w 1259"/>
                <a:gd name="T35" fmla="*/ 18 h 221"/>
                <a:gd name="T36" fmla="*/ 8 w 1259"/>
                <a:gd name="T37" fmla="*/ 13 h 221"/>
                <a:gd name="T38" fmla="*/ 7 w 1259"/>
                <a:gd name="T39" fmla="*/ 13 h 221"/>
                <a:gd name="T40" fmla="*/ 5 w 1259"/>
                <a:gd name="T41" fmla="*/ 12 h 221"/>
                <a:gd name="T42" fmla="*/ 4 w 1259"/>
                <a:gd name="T43" fmla="*/ 12 h 221"/>
                <a:gd name="T44" fmla="*/ 3 w 1259"/>
                <a:gd name="T45" fmla="*/ 11 h 221"/>
                <a:gd name="T46" fmla="*/ 2 w 1259"/>
                <a:gd name="T47" fmla="*/ 10 h 221"/>
                <a:gd name="T48" fmla="*/ 1 w 1259"/>
                <a:gd name="T49" fmla="*/ 8 h 221"/>
                <a:gd name="T50" fmla="*/ 0 w 1259"/>
                <a:gd name="T51" fmla="*/ 7 h 221"/>
                <a:gd name="T52" fmla="*/ 0 w 1259"/>
                <a:gd name="T53" fmla="*/ 5 h 221"/>
                <a:gd name="T54" fmla="*/ 0 w 1259"/>
                <a:gd name="T55" fmla="*/ 4 h 221"/>
                <a:gd name="T56" fmla="*/ 1 w 1259"/>
                <a:gd name="T57" fmla="*/ 3 h 221"/>
                <a:gd name="T58" fmla="*/ 1 w 1259"/>
                <a:gd name="T59" fmla="*/ 2 h 221"/>
                <a:gd name="T60" fmla="*/ 2 w 1259"/>
                <a:gd name="T61" fmla="*/ 1 h 221"/>
                <a:gd name="T62" fmla="*/ 4 w 1259"/>
                <a:gd name="T63" fmla="*/ 1 h 221"/>
                <a:gd name="T64" fmla="*/ 5 w 1259"/>
                <a:gd name="T65" fmla="*/ 0 h 221"/>
                <a:gd name="T66" fmla="*/ 6 w 1259"/>
                <a:gd name="T67" fmla="*/ 0 h 221"/>
                <a:gd name="T68" fmla="*/ 8 w 1259"/>
                <a:gd name="T69" fmla="*/ 0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9"/>
                <a:gd name="T106" fmla="*/ 0 h 221"/>
                <a:gd name="T107" fmla="*/ 1259 w 1259"/>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9" h="221">
                  <a:moveTo>
                    <a:pt x="81" y="0"/>
                  </a:moveTo>
                  <a:lnTo>
                    <a:pt x="1165" y="57"/>
                  </a:lnTo>
                  <a:lnTo>
                    <a:pt x="1192" y="60"/>
                  </a:lnTo>
                  <a:lnTo>
                    <a:pt x="1212" y="67"/>
                  </a:lnTo>
                  <a:lnTo>
                    <a:pt x="1227" y="77"/>
                  </a:lnTo>
                  <a:lnTo>
                    <a:pt x="1238" y="88"/>
                  </a:lnTo>
                  <a:lnTo>
                    <a:pt x="1246" y="101"/>
                  </a:lnTo>
                  <a:lnTo>
                    <a:pt x="1252" y="115"/>
                  </a:lnTo>
                  <a:lnTo>
                    <a:pt x="1256" y="129"/>
                  </a:lnTo>
                  <a:lnTo>
                    <a:pt x="1258" y="144"/>
                  </a:lnTo>
                  <a:lnTo>
                    <a:pt x="1259" y="164"/>
                  </a:lnTo>
                  <a:lnTo>
                    <a:pt x="1255" y="180"/>
                  </a:lnTo>
                  <a:lnTo>
                    <a:pt x="1247" y="194"/>
                  </a:lnTo>
                  <a:lnTo>
                    <a:pt x="1236" y="204"/>
                  </a:lnTo>
                  <a:lnTo>
                    <a:pt x="1222" y="212"/>
                  </a:lnTo>
                  <a:lnTo>
                    <a:pt x="1206" y="217"/>
                  </a:lnTo>
                  <a:lnTo>
                    <a:pt x="1186" y="221"/>
                  </a:lnTo>
                  <a:lnTo>
                    <a:pt x="1167" y="221"/>
                  </a:lnTo>
                  <a:lnTo>
                    <a:pt x="83" y="162"/>
                  </a:lnTo>
                  <a:lnTo>
                    <a:pt x="68" y="158"/>
                  </a:lnTo>
                  <a:lnTo>
                    <a:pt x="54" y="152"/>
                  </a:lnTo>
                  <a:lnTo>
                    <a:pt x="40" y="144"/>
                  </a:lnTo>
                  <a:lnTo>
                    <a:pt x="28" y="132"/>
                  </a:lnTo>
                  <a:lnTo>
                    <a:pt x="18" y="118"/>
                  </a:lnTo>
                  <a:lnTo>
                    <a:pt x="10" y="102"/>
                  </a:lnTo>
                  <a:lnTo>
                    <a:pt x="3" y="83"/>
                  </a:lnTo>
                  <a:lnTo>
                    <a:pt x="0" y="62"/>
                  </a:lnTo>
                  <a:lnTo>
                    <a:pt x="2" y="49"/>
                  </a:lnTo>
                  <a:lnTo>
                    <a:pt x="6" y="36"/>
                  </a:lnTo>
                  <a:lnTo>
                    <a:pt x="15" y="26"/>
                  </a:lnTo>
                  <a:lnTo>
                    <a:pt x="24" y="17"/>
                  </a:lnTo>
                  <a:lnTo>
                    <a:pt x="36" y="9"/>
                  </a:lnTo>
                  <a:lnTo>
                    <a:pt x="50" y="3"/>
                  </a:lnTo>
                  <a:lnTo>
                    <a:pt x="64" y="1"/>
                  </a:lnTo>
                  <a:lnTo>
                    <a:pt x="81" y="0"/>
                  </a:lnTo>
                  <a:close/>
                </a:path>
              </a:pathLst>
            </a:custGeom>
            <a:solidFill>
              <a:srgbClr val="878F8F"/>
            </a:solidFill>
            <a:ln w="9525">
              <a:noFill/>
              <a:round/>
              <a:headEnd/>
              <a:tailEnd/>
            </a:ln>
          </p:spPr>
          <p:txBody>
            <a:bodyPr/>
            <a:lstStyle/>
            <a:p>
              <a:pPr algn="ctr"/>
              <a:endParaRPr lang="en-US"/>
            </a:p>
          </p:txBody>
        </p:sp>
        <p:sp>
          <p:nvSpPr>
            <p:cNvPr id="36516" name="Freeform 138"/>
            <p:cNvSpPr>
              <a:spLocks/>
            </p:cNvSpPr>
            <p:nvPr/>
          </p:nvSpPr>
          <p:spPr bwMode="auto">
            <a:xfrm>
              <a:off x="3682" y="2332"/>
              <a:ext cx="38" cy="15"/>
            </a:xfrm>
            <a:custGeom>
              <a:avLst/>
              <a:gdLst>
                <a:gd name="T0" fmla="*/ 36 w 377"/>
                <a:gd name="T1" fmla="*/ 15 h 180"/>
                <a:gd name="T2" fmla="*/ 37 w 377"/>
                <a:gd name="T3" fmla="*/ 15 h 180"/>
                <a:gd name="T4" fmla="*/ 37 w 377"/>
                <a:gd name="T5" fmla="*/ 15 h 180"/>
                <a:gd name="T6" fmla="*/ 38 w 377"/>
                <a:gd name="T7" fmla="*/ 14 h 180"/>
                <a:gd name="T8" fmla="*/ 38 w 377"/>
                <a:gd name="T9" fmla="*/ 13 h 180"/>
                <a:gd name="T10" fmla="*/ 38 w 377"/>
                <a:gd name="T11" fmla="*/ 3 h 180"/>
                <a:gd name="T12" fmla="*/ 37 w 377"/>
                <a:gd name="T13" fmla="*/ 2 h 180"/>
                <a:gd name="T14" fmla="*/ 37 w 377"/>
                <a:gd name="T15" fmla="*/ 2 h 180"/>
                <a:gd name="T16" fmla="*/ 36 w 377"/>
                <a:gd name="T17" fmla="*/ 2 h 180"/>
                <a:gd name="T18" fmla="*/ 35 w 377"/>
                <a:gd name="T19" fmla="*/ 1 h 180"/>
                <a:gd name="T20" fmla="*/ 19 w 377"/>
                <a:gd name="T21" fmla="*/ 1 h 180"/>
                <a:gd name="T22" fmla="*/ 7 w 377"/>
                <a:gd name="T23" fmla="*/ 0 h 180"/>
                <a:gd name="T24" fmla="*/ 6 w 377"/>
                <a:gd name="T25" fmla="*/ 0 h 180"/>
                <a:gd name="T26" fmla="*/ 4 w 377"/>
                <a:gd name="T27" fmla="*/ 0 h 180"/>
                <a:gd name="T28" fmla="*/ 3 w 377"/>
                <a:gd name="T29" fmla="*/ 1 h 180"/>
                <a:gd name="T30" fmla="*/ 2 w 377"/>
                <a:gd name="T31" fmla="*/ 2 h 180"/>
                <a:gd name="T32" fmla="*/ 1 w 377"/>
                <a:gd name="T33" fmla="*/ 2 h 180"/>
                <a:gd name="T34" fmla="*/ 1 w 377"/>
                <a:gd name="T35" fmla="*/ 3 h 180"/>
                <a:gd name="T36" fmla="*/ 0 w 377"/>
                <a:gd name="T37" fmla="*/ 4 h 180"/>
                <a:gd name="T38" fmla="*/ 0 w 377"/>
                <a:gd name="T39" fmla="*/ 6 h 180"/>
                <a:gd name="T40" fmla="*/ 0 w 377"/>
                <a:gd name="T41" fmla="*/ 7 h 180"/>
                <a:gd name="T42" fmla="*/ 0 w 377"/>
                <a:gd name="T43" fmla="*/ 9 h 180"/>
                <a:gd name="T44" fmla="*/ 1 w 377"/>
                <a:gd name="T45" fmla="*/ 10 h 180"/>
                <a:gd name="T46" fmla="*/ 2 w 377"/>
                <a:gd name="T47" fmla="*/ 11 h 180"/>
                <a:gd name="T48" fmla="*/ 2 w 377"/>
                <a:gd name="T49" fmla="*/ 12 h 180"/>
                <a:gd name="T50" fmla="*/ 4 w 377"/>
                <a:gd name="T51" fmla="*/ 12 h 180"/>
                <a:gd name="T52" fmla="*/ 5 w 377"/>
                <a:gd name="T53" fmla="*/ 13 h 180"/>
                <a:gd name="T54" fmla="*/ 6 w 377"/>
                <a:gd name="T55" fmla="*/ 13 h 180"/>
                <a:gd name="T56" fmla="*/ 8 w 377"/>
                <a:gd name="T57" fmla="*/ 14 h 180"/>
                <a:gd name="T58" fmla="*/ 36 w 377"/>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0"/>
                <a:gd name="T92" fmla="*/ 377 w 377"/>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0">
                  <a:moveTo>
                    <a:pt x="356" y="180"/>
                  </a:moveTo>
                  <a:lnTo>
                    <a:pt x="363" y="179"/>
                  </a:lnTo>
                  <a:lnTo>
                    <a:pt x="370" y="175"/>
                  </a:lnTo>
                  <a:lnTo>
                    <a:pt x="375" y="169"/>
                  </a:lnTo>
                  <a:lnTo>
                    <a:pt x="377" y="161"/>
                  </a:lnTo>
                  <a:lnTo>
                    <a:pt x="374" y="37"/>
                  </a:lnTo>
                  <a:lnTo>
                    <a:pt x="371" y="29"/>
                  </a:lnTo>
                  <a:lnTo>
                    <a:pt x="367" y="22"/>
                  </a:lnTo>
                  <a:lnTo>
                    <a:pt x="360" y="18"/>
                  </a:lnTo>
                  <a:lnTo>
                    <a:pt x="352" y="17"/>
                  </a:lnTo>
                  <a:lnTo>
                    <a:pt x="192" y="7"/>
                  </a:lnTo>
                  <a:lnTo>
                    <a:pt x="73" y="0"/>
                  </a:lnTo>
                  <a:lnTo>
                    <a:pt x="57" y="0"/>
                  </a:lnTo>
                  <a:lnTo>
                    <a:pt x="43" y="3"/>
                  </a:lnTo>
                  <a:lnTo>
                    <a:pt x="31" y="9"/>
                  </a:lnTo>
                  <a:lnTo>
                    <a:pt x="21" y="18"/>
                  </a:lnTo>
                  <a:lnTo>
                    <a:pt x="12" y="27"/>
                  </a:lnTo>
                  <a:lnTo>
                    <a:pt x="5" y="39"/>
                  </a:lnTo>
                  <a:lnTo>
                    <a:pt x="1" y="52"/>
                  </a:lnTo>
                  <a:lnTo>
                    <a:pt x="0" y="66"/>
                  </a:lnTo>
                  <a:lnTo>
                    <a:pt x="0" y="89"/>
                  </a:lnTo>
                  <a:lnTo>
                    <a:pt x="2" y="104"/>
                  </a:lnTo>
                  <a:lnTo>
                    <a:pt x="7" y="117"/>
                  </a:lnTo>
                  <a:lnTo>
                    <a:pt x="15" y="130"/>
                  </a:lnTo>
                  <a:lnTo>
                    <a:pt x="24" y="140"/>
                  </a:lnTo>
                  <a:lnTo>
                    <a:pt x="35" y="149"/>
                  </a:lnTo>
                  <a:lnTo>
                    <a:pt x="47" y="155"/>
                  </a:lnTo>
                  <a:lnTo>
                    <a:pt x="60" y="161"/>
                  </a:lnTo>
                  <a:lnTo>
                    <a:pt x="75" y="163"/>
                  </a:lnTo>
                  <a:lnTo>
                    <a:pt x="356" y="180"/>
                  </a:lnTo>
                  <a:close/>
                </a:path>
              </a:pathLst>
            </a:custGeom>
            <a:solidFill>
              <a:srgbClr val="B5B5B5"/>
            </a:solidFill>
            <a:ln w="9525">
              <a:noFill/>
              <a:round/>
              <a:headEnd/>
              <a:tailEnd/>
            </a:ln>
          </p:spPr>
          <p:txBody>
            <a:bodyPr/>
            <a:lstStyle/>
            <a:p>
              <a:pPr algn="ctr"/>
              <a:endParaRPr lang="en-US"/>
            </a:p>
          </p:txBody>
        </p:sp>
        <p:sp>
          <p:nvSpPr>
            <p:cNvPr id="36517" name="Freeform 139"/>
            <p:cNvSpPr>
              <a:spLocks/>
            </p:cNvSpPr>
            <p:nvPr/>
          </p:nvSpPr>
          <p:spPr bwMode="auto">
            <a:xfrm>
              <a:off x="3769" y="2336"/>
              <a:ext cx="37" cy="14"/>
            </a:xfrm>
            <a:custGeom>
              <a:avLst/>
              <a:gdLst>
                <a:gd name="T0" fmla="*/ 2 w 376"/>
                <a:gd name="T1" fmla="*/ 13 h 178"/>
                <a:gd name="T2" fmla="*/ 2 w 376"/>
                <a:gd name="T3" fmla="*/ 13 h 178"/>
                <a:gd name="T4" fmla="*/ 1 w 376"/>
                <a:gd name="T5" fmla="*/ 12 h 178"/>
                <a:gd name="T6" fmla="*/ 1 w 376"/>
                <a:gd name="T7" fmla="*/ 12 h 178"/>
                <a:gd name="T8" fmla="*/ 0 w 376"/>
                <a:gd name="T9" fmla="*/ 11 h 178"/>
                <a:gd name="T10" fmla="*/ 0 w 376"/>
                <a:gd name="T11" fmla="*/ 1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3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7 h 178"/>
                <a:gd name="T40" fmla="*/ 37 w 376"/>
                <a:gd name="T41" fmla="*/ 9 h 178"/>
                <a:gd name="T42" fmla="*/ 37 w 376"/>
                <a:gd name="T43" fmla="*/ 10 h 178"/>
                <a:gd name="T44" fmla="*/ 37 w 376"/>
                <a:gd name="T45" fmla="*/ 11 h 178"/>
                <a:gd name="T46" fmla="*/ 36 w 376"/>
                <a:gd name="T47" fmla="*/ 12 h 178"/>
                <a:gd name="T48" fmla="*/ 35 w 376"/>
                <a:gd name="T49" fmla="*/ 13 h 178"/>
                <a:gd name="T50" fmla="*/ 34 w 376"/>
                <a:gd name="T51" fmla="*/ 13 h 178"/>
                <a:gd name="T52" fmla="*/ 33 w 376"/>
                <a:gd name="T53" fmla="*/ 14 h 178"/>
                <a:gd name="T54" fmla="*/ 32 w 376"/>
                <a:gd name="T55" fmla="*/ 14 h 178"/>
                <a:gd name="T56" fmla="*/ 30 w 376"/>
                <a:gd name="T57" fmla="*/ 14 h 178"/>
                <a:gd name="T58" fmla="*/ 2 w 376"/>
                <a:gd name="T59" fmla="*/ 13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5" y="160"/>
                  </a:moveTo>
                  <a:lnTo>
                    <a:pt x="18" y="159"/>
                  </a:lnTo>
                  <a:lnTo>
                    <a:pt x="11" y="156"/>
                  </a:lnTo>
                  <a:lnTo>
                    <a:pt x="6" y="150"/>
                  </a:lnTo>
                  <a:lnTo>
                    <a:pt x="2" y="140"/>
                  </a:lnTo>
                  <a:lnTo>
                    <a:pt x="0" y="17"/>
                  </a:lnTo>
                  <a:lnTo>
                    <a:pt x="2" y="10"/>
                  </a:lnTo>
                  <a:lnTo>
                    <a:pt x="8" y="4"/>
                  </a:lnTo>
                  <a:lnTo>
                    <a:pt x="15" y="0"/>
                  </a:lnTo>
                  <a:lnTo>
                    <a:pt x="23" y="0"/>
                  </a:lnTo>
                  <a:lnTo>
                    <a:pt x="182" y="7"/>
                  </a:lnTo>
                  <a:lnTo>
                    <a:pt x="301" y="12"/>
                  </a:lnTo>
                  <a:lnTo>
                    <a:pt x="317" y="15"/>
                  </a:lnTo>
                  <a:lnTo>
                    <a:pt x="331" y="20"/>
                  </a:lnTo>
                  <a:lnTo>
                    <a:pt x="343" y="29"/>
                  </a:lnTo>
                  <a:lnTo>
                    <a:pt x="354" y="38"/>
                  </a:lnTo>
                  <a:lnTo>
                    <a:pt x="363" y="48"/>
                  </a:lnTo>
                  <a:lnTo>
                    <a:pt x="370" y="61"/>
                  </a:lnTo>
                  <a:lnTo>
                    <a:pt x="375" y="74"/>
                  </a:lnTo>
                  <a:lnTo>
                    <a:pt x="376" y="89"/>
                  </a:lnTo>
                  <a:lnTo>
                    <a:pt x="376" y="111"/>
                  </a:lnTo>
                  <a:lnTo>
                    <a:pt x="375" y="125"/>
                  </a:lnTo>
                  <a:lnTo>
                    <a:pt x="372" y="137"/>
                  </a:lnTo>
                  <a:lnTo>
                    <a:pt x="366" y="149"/>
                  </a:lnTo>
                  <a:lnTo>
                    <a:pt x="357" y="159"/>
                  </a:lnTo>
                  <a:lnTo>
                    <a:pt x="346" y="167"/>
                  </a:lnTo>
                  <a:lnTo>
                    <a:pt x="334" y="174"/>
                  </a:lnTo>
                  <a:lnTo>
                    <a:pt x="321" y="177"/>
                  </a:lnTo>
                  <a:lnTo>
                    <a:pt x="306" y="178"/>
                  </a:lnTo>
                  <a:lnTo>
                    <a:pt x="25" y="160"/>
                  </a:lnTo>
                  <a:close/>
                </a:path>
              </a:pathLst>
            </a:custGeom>
            <a:solidFill>
              <a:srgbClr val="B5B5B5"/>
            </a:solidFill>
            <a:ln w="9525">
              <a:noFill/>
              <a:round/>
              <a:headEnd/>
              <a:tailEnd/>
            </a:ln>
          </p:spPr>
          <p:txBody>
            <a:bodyPr/>
            <a:lstStyle/>
            <a:p>
              <a:pPr algn="ctr"/>
              <a:endParaRPr lang="en-US"/>
            </a:p>
          </p:txBody>
        </p:sp>
        <p:sp>
          <p:nvSpPr>
            <p:cNvPr id="36518" name="Freeform 140"/>
            <p:cNvSpPr>
              <a:spLocks/>
            </p:cNvSpPr>
            <p:nvPr/>
          </p:nvSpPr>
          <p:spPr bwMode="auto">
            <a:xfrm>
              <a:off x="3726" y="2333"/>
              <a:ext cx="37" cy="16"/>
            </a:xfrm>
            <a:custGeom>
              <a:avLst/>
              <a:gdLst>
                <a:gd name="T0" fmla="*/ 2 w 377"/>
                <a:gd name="T1" fmla="*/ 0 h 182"/>
                <a:gd name="T2" fmla="*/ 35 w 377"/>
                <a:gd name="T3" fmla="*/ 2 h 182"/>
                <a:gd name="T4" fmla="*/ 35 w 377"/>
                <a:gd name="T5" fmla="*/ 2 h 182"/>
                <a:gd name="T6" fmla="*/ 36 w 377"/>
                <a:gd name="T7" fmla="*/ 2 h 182"/>
                <a:gd name="T8" fmla="*/ 37 w 377"/>
                <a:gd name="T9" fmla="*/ 3 h 182"/>
                <a:gd name="T10" fmla="*/ 37 w 377"/>
                <a:gd name="T11" fmla="*/ 3 h 182"/>
                <a:gd name="T12" fmla="*/ 37 w 377"/>
                <a:gd name="T13" fmla="*/ 14 h 182"/>
                <a:gd name="T14" fmla="*/ 37 w 377"/>
                <a:gd name="T15" fmla="*/ 15 h 182"/>
                <a:gd name="T16" fmla="*/ 36 w 377"/>
                <a:gd name="T17" fmla="*/ 16 h 182"/>
                <a:gd name="T18" fmla="*/ 36 w 377"/>
                <a:gd name="T19" fmla="*/ 16 h 182"/>
                <a:gd name="T20" fmla="*/ 35 w 377"/>
                <a:gd name="T21" fmla="*/ 16 h 182"/>
                <a:gd name="T22" fmla="*/ 2 w 377"/>
                <a:gd name="T23" fmla="*/ 14 h 182"/>
                <a:gd name="T24" fmla="*/ 2 w 377"/>
                <a:gd name="T25" fmla="*/ 14 h 182"/>
                <a:gd name="T26" fmla="*/ 1 w 377"/>
                <a:gd name="T27" fmla="*/ 14 h 182"/>
                <a:gd name="T28" fmla="*/ 0 w 377"/>
                <a:gd name="T29" fmla="*/ 13 h 182"/>
                <a:gd name="T30" fmla="*/ 0 w 377"/>
                <a:gd name="T31" fmla="*/ 13 h 182"/>
                <a:gd name="T32" fmla="*/ 0 w 377"/>
                <a:gd name="T33" fmla="*/ 2 h 182"/>
                <a:gd name="T34" fmla="*/ 0 w 377"/>
                <a:gd name="T35" fmla="*/ 1 h 182"/>
                <a:gd name="T36" fmla="*/ 1 w 377"/>
                <a:gd name="T37" fmla="*/ 0 h 182"/>
                <a:gd name="T38" fmla="*/ 1 w 377"/>
                <a:gd name="T39" fmla="*/ 0 h 182"/>
                <a:gd name="T40" fmla="*/ 2 w 377"/>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7"/>
                <a:gd name="T64" fmla="*/ 0 h 182"/>
                <a:gd name="T65" fmla="*/ 377 w 377"/>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7" h="182">
                  <a:moveTo>
                    <a:pt x="20" y="0"/>
                  </a:moveTo>
                  <a:lnTo>
                    <a:pt x="353" y="18"/>
                  </a:lnTo>
                  <a:lnTo>
                    <a:pt x="361" y="21"/>
                  </a:lnTo>
                  <a:lnTo>
                    <a:pt x="368" y="25"/>
                  </a:lnTo>
                  <a:lnTo>
                    <a:pt x="373" y="31"/>
                  </a:lnTo>
                  <a:lnTo>
                    <a:pt x="375" y="39"/>
                  </a:lnTo>
                  <a:lnTo>
                    <a:pt x="377" y="163"/>
                  </a:lnTo>
                  <a:lnTo>
                    <a:pt x="376" y="171"/>
                  </a:lnTo>
                  <a:lnTo>
                    <a:pt x="371" y="177"/>
                  </a:lnTo>
                  <a:lnTo>
                    <a:pt x="365" y="181"/>
                  </a:lnTo>
                  <a:lnTo>
                    <a:pt x="357" y="182"/>
                  </a:lnTo>
                  <a:lnTo>
                    <a:pt x="24" y="163"/>
                  </a:lnTo>
                  <a:lnTo>
                    <a:pt x="16" y="161"/>
                  </a:lnTo>
                  <a:lnTo>
                    <a:pt x="9" y="156"/>
                  </a:lnTo>
                  <a:lnTo>
                    <a:pt x="5" y="150"/>
                  </a:lnTo>
                  <a:lnTo>
                    <a:pt x="3" y="143"/>
                  </a:lnTo>
                  <a:lnTo>
                    <a:pt x="0" y="18"/>
                  </a:lnTo>
                  <a:lnTo>
                    <a:pt x="2" y="10"/>
                  </a:lnTo>
                  <a:lnTo>
                    <a:pt x="6" y="4"/>
                  </a:lnTo>
                  <a:lnTo>
                    <a:pt x="12" y="1"/>
                  </a:lnTo>
                  <a:lnTo>
                    <a:pt x="20" y="0"/>
                  </a:lnTo>
                  <a:close/>
                </a:path>
              </a:pathLst>
            </a:custGeom>
            <a:solidFill>
              <a:srgbClr val="B5B5B5"/>
            </a:solidFill>
            <a:ln w="9525">
              <a:noFill/>
              <a:round/>
              <a:headEnd/>
              <a:tailEnd/>
            </a:ln>
          </p:spPr>
          <p:txBody>
            <a:bodyPr/>
            <a:lstStyle/>
            <a:p>
              <a:pPr algn="ctr"/>
              <a:endParaRPr lang="en-US"/>
            </a:p>
          </p:txBody>
        </p:sp>
        <p:sp>
          <p:nvSpPr>
            <p:cNvPr id="36519" name="Freeform 141"/>
            <p:cNvSpPr>
              <a:spLocks/>
            </p:cNvSpPr>
            <p:nvPr/>
          </p:nvSpPr>
          <p:spPr bwMode="auto">
            <a:xfrm>
              <a:off x="3684" y="2330"/>
              <a:ext cx="38" cy="15"/>
            </a:xfrm>
            <a:custGeom>
              <a:avLst/>
              <a:gdLst>
                <a:gd name="T0" fmla="*/ 36 w 376"/>
                <a:gd name="T1" fmla="*/ 15 h 180"/>
                <a:gd name="T2" fmla="*/ 37 w 376"/>
                <a:gd name="T3" fmla="*/ 15 h 180"/>
                <a:gd name="T4" fmla="*/ 37 w 376"/>
                <a:gd name="T5" fmla="*/ 15 h 180"/>
                <a:gd name="T6" fmla="*/ 38 w 376"/>
                <a:gd name="T7" fmla="*/ 14 h 180"/>
                <a:gd name="T8" fmla="*/ 38 w 376"/>
                <a:gd name="T9" fmla="*/ 13 h 180"/>
                <a:gd name="T10" fmla="*/ 37 w 376"/>
                <a:gd name="T11" fmla="*/ 3 h 180"/>
                <a:gd name="T12" fmla="*/ 37 w 376"/>
                <a:gd name="T13" fmla="*/ 2 h 180"/>
                <a:gd name="T14" fmla="*/ 37 w 376"/>
                <a:gd name="T15" fmla="*/ 2 h 180"/>
                <a:gd name="T16" fmla="*/ 36 w 376"/>
                <a:gd name="T17" fmla="*/ 2 h 180"/>
                <a:gd name="T18" fmla="*/ 36 w 376"/>
                <a:gd name="T19" fmla="*/ 1 h 180"/>
                <a:gd name="T20" fmla="*/ 19 w 376"/>
                <a:gd name="T21" fmla="*/ 1 h 180"/>
                <a:gd name="T22" fmla="*/ 7 w 376"/>
                <a:gd name="T23" fmla="*/ 0 h 180"/>
                <a:gd name="T24" fmla="*/ 6 w 376"/>
                <a:gd name="T25" fmla="*/ 0 h 180"/>
                <a:gd name="T26" fmla="*/ 4 w 376"/>
                <a:gd name="T27" fmla="*/ 0 h 180"/>
                <a:gd name="T28" fmla="*/ 3 w 376"/>
                <a:gd name="T29" fmla="*/ 1 h 180"/>
                <a:gd name="T30" fmla="*/ 2 w 376"/>
                <a:gd name="T31" fmla="*/ 1 h 180"/>
                <a:gd name="T32" fmla="*/ 1 w 376"/>
                <a:gd name="T33" fmla="*/ 2 h 180"/>
                <a:gd name="T34" fmla="*/ 0 w 376"/>
                <a:gd name="T35" fmla="*/ 3 h 180"/>
                <a:gd name="T36" fmla="*/ 0 w 376"/>
                <a:gd name="T37" fmla="*/ 4 h 180"/>
                <a:gd name="T38" fmla="*/ 0 w 376"/>
                <a:gd name="T39" fmla="*/ 6 h 180"/>
                <a:gd name="T40" fmla="*/ 0 w 376"/>
                <a:gd name="T41" fmla="*/ 7 h 180"/>
                <a:gd name="T42" fmla="*/ 0 w 376"/>
                <a:gd name="T43" fmla="*/ 9 h 180"/>
                <a:gd name="T44" fmla="*/ 1 w 376"/>
                <a:gd name="T45" fmla="*/ 10 h 180"/>
                <a:gd name="T46" fmla="*/ 1 w 376"/>
                <a:gd name="T47" fmla="*/ 11 h 180"/>
                <a:gd name="T48" fmla="*/ 2 w 376"/>
                <a:gd name="T49" fmla="*/ 12 h 180"/>
                <a:gd name="T50" fmla="*/ 3 w 376"/>
                <a:gd name="T51" fmla="*/ 12 h 180"/>
                <a:gd name="T52" fmla="*/ 5 w 376"/>
                <a:gd name="T53" fmla="*/ 13 h 180"/>
                <a:gd name="T54" fmla="*/ 6 w 376"/>
                <a:gd name="T55" fmla="*/ 13 h 180"/>
                <a:gd name="T56" fmla="*/ 8 w 376"/>
                <a:gd name="T57" fmla="*/ 14 h 180"/>
                <a:gd name="T58" fmla="*/ 36 w 376"/>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80"/>
                <a:gd name="T92" fmla="*/ 376 w 376"/>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80">
                  <a:moveTo>
                    <a:pt x="355" y="180"/>
                  </a:moveTo>
                  <a:lnTo>
                    <a:pt x="362" y="179"/>
                  </a:lnTo>
                  <a:lnTo>
                    <a:pt x="369" y="175"/>
                  </a:lnTo>
                  <a:lnTo>
                    <a:pt x="374" y="169"/>
                  </a:lnTo>
                  <a:lnTo>
                    <a:pt x="376" y="160"/>
                  </a:lnTo>
                  <a:lnTo>
                    <a:pt x="371" y="37"/>
                  </a:lnTo>
                  <a:lnTo>
                    <a:pt x="369" y="30"/>
                  </a:lnTo>
                  <a:lnTo>
                    <a:pt x="365" y="23"/>
                  </a:lnTo>
                  <a:lnTo>
                    <a:pt x="359" y="19"/>
                  </a:lnTo>
                  <a:lnTo>
                    <a:pt x="352" y="17"/>
                  </a:lnTo>
                  <a:lnTo>
                    <a:pt x="189" y="7"/>
                  </a:lnTo>
                  <a:lnTo>
                    <a:pt x="70" y="0"/>
                  </a:lnTo>
                  <a:lnTo>
                    <a:pt x="55" y="1"/>
                  </a:lnTo>
                  <a:lnTo>
                    <a:pt x="42" y="4"/>
                  </a:lnTo>
                  <a:lnTo>
                    <a:pt x="28" y="9"/>
                  </a:lnTo>
                  <a:lnTo>
                    <a:pt x="18" y="17"/>
                  </a:lnTo>
                  <a:lnTo>
                    <a:pt x="10" y="27"/>
                  </a:lnTo>
                  <a:lnTo>
                    <a:pt x="4" y="39"/>
                  </a:lnTo>
                  <a:lnTo>
                    <a:pt x="0" y="51"/>
                  </a:lnTo>
                  <a:lnTo>
                    <a:pt x="0" y="66"/>
                  </a:lnTo>
                  <a:lnTo>
                    <a:pt x="0" y="89"/>
                  </a:lnTo>
                  <a:lnTo>
                    <a:pt x="1" y="103"/>
                  </a:lnTo>
                  <a:lnTo>
                    <a:pt x="6" y="116"/>
                  </a:lnTo>
                  <a:lnTo>
                    <a:pt x="13" y="129"/>
                  </a:lnTo>
                  <a:lnTo>
                    <a:pt x="22" y="139"/>
                  </a:lnTo>
                  <a:lnTo>
                    <a:pt x="33" y="149"/>
                  </a:lnTo>
                  <a:lnTo>
                    <a:pt x="46" y="156"/>
                  </a:lnTo>
                  <a:lnTo>
                    <a:pt x="60" y="161"/>
                  </a:lnTo>
                  <a:lnTo>
                    <a:pt x="75" y="163"/>
                  </a:lnTo>
                  <a:lnTo>
                    <a:pt x="355" y="180"/>
                  </a:lnTo>
                  <a:close/>
                </a:path>
              </a:pathLst>
            </a:custGeom>
            <a:solidFill>
              <a:srgbClr val="E8E8E8"/>
            </a:solidFill>
            <a:ln w="9525">
              <a:noFill/>
              <a:round/>
              <a:headEnd/>
              <a:tailEnd/>
            </a:ln>
          </p:spPr>
          <p:txBody>
            <a:bodyPr/>
            <a:lstStyle/>
            <a:p>
              <a:pPr algn="ctr"/>
              <a:endParaRPr lang="en-US"/>
            </a:p>
          </p:txBody>
        </p:sp>
        <p:sp>
          <p:nvSpPr>
            <p:cNvPr id="36520" name="Freeform 142"/>
            <p:cNvSpPr>
              <a:spLocks/>
            </p:cNvSpPr>
            <p:nvPr/>
          </p:nvSpPr>
          <p:spPr bwMode="auto">
            <a:xfrm>
              <a:off x="3771" y="2334"/>
              <a:ext cx="38" cy="15"/>
            </a:xfrm>
            <a:custGeom>
              <a:avLst/>
              <a:gdLst>
                <a:gd name="T0" fmla="*/ 2 w 376"/>
                <a:gd name="T1" fmla="*/ 14 h 178"/>
                <a:gd name="T2" fmla="*/ 2 w 376"/>
                <a:gd name="T3" fmla="*/ 14 h 178"/>
                <a:gd name="T4" fmla="*/ 1 w 376"/>
                <a:gd name="T5" fmla="*/ 13 h 178"/>
                <a:gd name="T6" fmla="*/ 0 w 376"/>
                <a:gd name="T7" fmla="*/ 13 h 178"/>
                <a:gd name="T8" fmla="*/ 0 w 376"/>
                <a:gd name="T9" fmla="*/ 12 h 178"/>
                <a:gd name="T10" fmla="*/ 0 w 376"/>
                <a:gd name="T11" fmla="*/ 2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2 w 376"/>
                <a:gd name="T25" fmla="*/ 2 h 178"/>
                <a:gd name="T26" fmla="*/ 33 w 376"/>
                <a:gd name="T27" fmla="*/ 2 h 178"/>
                <a:gd name="T28" fmla="*/ 34 w 376"/>
                <a:gd name="T29" fmla="*/ 2 h 178"/>
                <a:gd name="T30" fmla="*/ 36 w 376"/>
                <a:gd name="T31" fmla="*/ 3 h 178"/>
                <a:gd name="T32" fmla="*/ 37 w 376"/>
                <a:gd name="T33" fmla="*/ 4 h 178"/>
                <a:gd name="T34" fmla="*/ 37 w 376"/>
                <a:gd name="T35" fmla="*/ 5 h 178"/>
                <a:gd name="T36" fmla="*/ 38 w 376"/>
                <a:gd name="T37" fmla="*/ 6 h 178"/>
                <a:gd name="T38" fmla="*/ 38 w 376"/>
                <a:gd name="T39" fmla="*/ 8 h 178"/>
                <a:gd name="T40" fmla="*/ 38 w 376"/>
                <a:gd name="T41" fmla="*/ 9 h 178"/>
                <a:gd name="T42" fmla="*/ 38 w 376"/>
                <a:gd name="T43" fmla="*/ 11 h 178"/>
                <a:gd name="T44" fmla="*/ 37 w 376"/>
                <a:gd name="T45" fmla="*/ 12 h 178"/>
                <a:gd name="T46" fmla="*/ 37 w 376"/>
                <a:gd name="T47" fmla="*/ 13 h 178"/>
                <a:gd name="T48" fmla="*/ 36 w 376"/>
                <a:gd name="T49" fmla="*/ 14 h 178"/>
                <a:gd name="T50" fmla="*/ 35 w 376"/>
                <a:gd name="T51" fmla="*/ 14 h 178"/>
                <a:gd name="T52" fmla="*/ 34 w 376"/>
                <a:gd name="T53" fmla="*/ 15 h 178"/>
                <a:gd name="T54" fmla="*/ 32 w 376"/>
                <a:gd name="T55" fmla="*/ 15 h 178"/>
                <a:gd name="T56" fmla="*/ 31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3" y="162"/>
                  </a:moveTo>
                  <a:lnTo>
                    <a:pt x="15" y="161"/>
                  </a:lnTo>
                  <a:lnTo>
                    <a:pt x="8" y="157"/>
                  </a:lnTo>
                  <a:lnTo>
                    <a:pt x="4" y="151"/>
                  </a:lnTo>
                  <a:lnTo>
                    <a:pt x="2" y="142"/>
                  </a:lnTo>
                  <a:lnTo>
                    <a:pt x="0" y="18"/>
                  </a:lnTo>
                  <a:lnTo>
                    <a:pt x="1" y="10"/>
                  </a:lnTo>
                  <a:lnTo>
                    <a:pt x="5" y="4"/>
                  </a:lnTo>
                  <a:lnTo>
                    <a:pt x="11" y="1"/>
                  </a:lnTo>
                  <a:lnTo>
                    <a:pt x="19" y="0"/>
                  </a:lnTo>
                  <a:lnTo>
                    <a:pt x="182" y="8"/>
                  </a:lnTo>
                  <a:lnTo>
                    <a:pt x="301" y="16"/>
                  </a:lnTo>
                  <a:lnTo>
                    <a:pt x="316" y="18"/>
                  </a:lnTo>
                  <a:lnTo>
                    <a:pt x="329" y="23"/>
                  </a:lnTo>
                  <a:lnTo>
                    <a:pt x="341" y="29"/>
                  </a:lnTo>
                  <a:lnTo>
                    <a:pt x="352" y="38"/>
                  </a:lnTo>
                  <a:lnTo>
                    <a:pt x="362" y="49"/>
                  </a:lnTo>
                  <a:lnTo>
                    <a:pt x="369" y="61"/>
                  </a:lnTo>
                  <a:lnTo>
                    <a:pt x="374" y="75"/>
                  </a:lnTo>
                  <a:lnTo>
                    <a:pt x="376" y="89"/>
                  </a:lnTo>
                  <a:lnTo>
                    <a:pt x="376" y="112"/>
                  </a:lnTo>
                  <a:lnTo>
                    <a:pt x="375" y="125"/>
                  </a:lnTo>
                  <a:lnTo>
                    <a:pt x="371" y="139"/>
                  </a:lnTo>
                  <a:lnTo>
                    <a:pt x="364" y="150"/>
                  </a:lnTo>
                  <a:lnTo>
                    <a:pt x="355" y="161"/>
                  </a:lnTo>
                  <a:lnTo>
                    <a:pt x="344" y="169"/>
                  </a:lnTo>
                  <a:lnTo>
                    <a:pt x="332" y="174"/>
                  </a:lnTo>
                  <a:lnTo>
                    <a:pt x="318" y="178"/>
                  </a:lnTo>
                  <a:lnTo>
                    <a:pt x="303" y="178"/>
                  </a:lnTo>
                  <a:lnTo>
                    <a:pt x="23" y="162"/>
                  </a:lnTo>
                  <a:close/>
                </a:path>
              </a:pathLst>
            </a:custGeom>
            <a:solidFill>
              <a:srgbClr val="E8E8E8"/>
            </a:solidFill>
            <a:ln w="9525">
              <a:noFill/>
              <a:round/>
              <a:headEnd/>
              <a:tailEnd/>
            </a:ln>
          </p:spPr>
          <p:txBody>
            <a:bodyPr/>
            <a:lstStyle/>
            <a:p>
              <a:pPr algn="ctr"/>
              <a:endParaRPr lang="en-US"/>
            </a:p>
          </p:txBody>
        </p:sp>
        <p:sp>
          <p:nvSpPr>
            <p:cNvPr id="36521" name="Freeform 143"/>
            <p:cNvSpPr>
              <a:spLocks/>
            </p:cNvSpPr>
            <p:nvPr/>
          </p:nvSpPr>
          <p:spPr bwMode="auto">
            <a:xfrm>
              <a:off x="3728" y="2332"/>
              <a:ext cx="37" cy="15"/>
            </a:xfrm>
            <a:custGeom>
              <a:avLst/>
              <a:gdLst>
                <a:gd name="T0" fmla="*/ 2 w 376"/>
                <a:gd name="T1" fmla="*/ 0 h 182"/>
                <a:gd name="T2" fmla="*/ 35 w 376"/>
                <a:gd name="T3" fmla="*/ 2 h 182"/>
                <a:gd name="T4" fmla="*/ 36 w 376"/>
                <a:gd name="T5" fmla="*/ 2 h 182"/>
                <a:gd name="T6" fmla="*/ 36 w 376"/>
                <a:gd name="T7" fmla="*/ 2 h 182"/>
                <a:gd name="T8" fmla="*/ 37 w 376"/>
                <a:gd name="T9" fmla="*/ 3 h 182"/>
                <a:gd name="T10" fmla="*/ 37 w 376"/>
                <a:gd name="T11" fmla="*/ 3 h 182"/>
                <a:gd name="T12" fmla="*/ 37 w 376"/>
                <a:gd name="T13" fmla="*/ 14 h 182"/>
                <a:gd name="T14" fmla="*/ 37 w 376"/>
                <a:gd name="T15" fmla="*/ 14 h 182"/>
                <a:gd name="T16" fmla="*/ 37 w 376"/>
                <a:gd name="T17" fmla="*/ 15 h 182"/>
                <a:gd name="T18" fmla="*/ 36 w 376"/>
                <a:gd name="T19" fmla="*/ 15 h 182"/>
                <a:gd name="T20" fmla="*/ 35 w 376"/>
                <a:gd name="T21" fmla="*/ 15 h 182"/>
                <a:gd name="T22" fmla="*/ 2 w 376"/>
                <a:gd name="T23" fmla="*/ 14 h 182"/>
                <a:gd name="T24" fmla="*/ 2 w 376"/>
                <a:gd name="T25" fmla="*/ 13 h 182"/>
                <a:gd name="T26" fmla="*/ 1 w 376"/>
                <a:gd name="T27" fmla="*/ 13 h 182"/>
                <a:gd name="T28" fmla="*/ 0 w 376"/>
                <a:gd name="T29" fmla="*/ 12 h 182"/>
                <a:gd name="T30" fmla="*/ 0 w 376"/>
                <a:gd name="T31" fmla="*/ 12 h 182"/>
                <a:gd name="T32" fmla="*/ 0 w 376"/>
                <a:gd name="T33" fmla="*/ 2 h 182"/>
                <a:gd name="T34" fmla="*/ 0 w 376"/>
                <a:gd name="T35" fmla="*/ 1 h 182"/>
                <a:gd name="T36" fmla="*/ 1 w 376"/>
                <a:gd name="T37" fmla="*/ 0 h 182"/>
                <a:gd name="T38" fmla="*/ 1 w 376"/>
                <a:gd name="T39" fmla="*/ 0 h 182"/>
                <a:gd name="T40" fmla="*/ 2 w 376"/>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82"/>
                <a:gd name="T65" fmla="*/ 376 w 376"/>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82">
                  <a:moveTo>
                    <a:pt x="20" y="0"/>
                  </a:moveTo>
                  <a:lnTo>
                    <a:pt x="354" y="19"/>
                  </a:lnTo>
                  <a:lnTo>
                    <a:pt x="361" y="21"/>
                  </a:lnTo>
                  <a:lnTo>
                    <a:pt x="368" y="25"/>
                  </a:lnTo>
                  <a:lnTo>
                    <a:pt x="372" y="31"/>
                  </a:lnTo>
                  <a:lnTo>
                    <a:pt x="374" y="40"/>
                  </a:lnTo>
                  <a:lnTo>
                    <a:pt x="376" y="164"/>
                  </a:lnTo>
                  <a:lnTo>
                    <a:pt x="375" y="171"/>
                  </a:lnTo>
                  <a:lnTo>
                    <a:pt x="371" y="177"/>
                  </a:lnTo>
                  <a:lnTo>
                    <a:pt x="365" y="181"/>
                  </a:lnTo>
                  <a:lnTo>
                    <a:pt x="358" y="182"/>
                  </a:lnTo>
                  <a:lnTo>
                    <a:pt x="24" y="164"/>
                  </a:lnTo>
                  <a:lnTo>
                    <a:pt x="16" y="162"/>
                  </a:lnTo>
                  <a:lnTo>
                    <a:pt x="9" y="157"/>
                  </a:lnTo>
                  <a:lnTo>
                    <a:pt x="5" y="150"/>
                  </a:lnTo>
                  <a:lnTo>
                    <a:pt x="3" y="143"/>
                  </a:lnTo>
                  <a:lnTo>
                    <a:pt x="0" y="19"/>
                  </a:lnTo>
                  <a:lnTo>
                    <a:pt x="2" y="11"/>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522" name="Freeform 144"/>
            <p:cNvSpPr>
              <a:spLocks/>
            </p:cNvSpPr>
            <p:nvPr/>
          </p:nvSpPr>
          <p:spPr bwMode="auto">
            <a:xfrm>
              <a:off x="3692" y="2332"/>
              <a:ext cx="5" cy="10"/>
            </a:xfrm>
            <a:custGeom>
              <a:avLst/>
              <a:gdLst>
                <a:gd name="T0" fmla="*/ 3 w 48"/>
                <a:gd name="T1" fmla="*/ 10 h 127"/>
                <a:gd name="T2" fmla="*/ 3 w 48"/>
                <a:gd name="T3" fmla="*/ 3 h 127"/>
                <a:gd name="T4" fmla="*/ 0 w 48"/>
                <a:gd name="T5" fmla="*/ 3 h 127"/>
                <a:gd name="T6" fmla="*/ 0 w 48"/>
                <a:gd name="T7" fmla="*/ 2 h 127"/>
                <a:gd name="T8" fmla="*/ 0 w 48"/>
                <a:gd name="T9" fmla="*/ 2 h 127"/>
                <a:gd name="T10" fmla="*/ 0 w 48"/>
                <a:gd name="T11" fmla="*/ 2 h 127"/>
                <a:gd name="T12" fmla="*/ 1 w 48"/>
                <a:gd name="T13" fmla="*/ 2 h 127"/>
                <a:gd name="T14" fmla="*/ 1 w 48"/>
                <a:gd name="T15" fmla="*/ 2 h 127"/>
                <a:gd name="T16" fmla="*/ 1 w 48"/>
                <a:gd name="T17" fmla="*/ 2 h 127"/>
                <a:gd name="T18" fmla="*/ 2 w 48"/>
                <a:gd name="T19" fmla="*/ 2 h 127"/>
                <a:gd name="T20" fmla="*/ 2 w 48"/>
                <a:gd name="T21" fmla="*/ 2 h 127"/>
                <a:gd name="T22" fmla="*/ 2 w 48"/>
                <a:gd name="T23" fmla="*/ 2 h 127"/>
                <a:gd name="T24" fmla="*/ 2 w 48"/>
                <a:gd name="T25" fmla="*/ 1 h 127"/>
                <a:gd name="T26" fmla="*/ 3 w 48"/>
                <a:gd name="T27" fmla="*/ 1 h 127"/>
                <a:gd name="T28" fmla="*/ 3 w 48"/>
                <a:gd name="T29" fmla="*/ 1 h 127"/>
                <a:gd name="T30" fmla="*/ 3 w 48"/>
                <a:gd name="T31" fmla="*/ 1 h 127"/>
                <a:gd name="T32" fmla="*/ 3 w 48"/>
                <a:gd name="T33" fmla="*/ 1 h 127"/>
                <a:gd name="T34" fmla="*/ 3 w 48"/>
                <a:gd name="T35" fmla="*/ 1 h 127"/>
                <a:gd name="T36" fmla="*/ 3 w 48"/>
                <a:gd name="T37" fmla="*/ 0 h 127"/>
                <a:gd name="T38" fmla="*/ 3 w 48"/>
                <a:gd name="T39" fmla="*/ 0 h 127"/>
                <a:gd name="T40" fmla="*/ 5 w 48"/>
                <a:gd name="T41" fmla="*/ 0 h 127"/>
                <a:gd name="T42" fmla="*/ 5 w 48"/>
                <a:gd name="T43" fmla="*/ 10 h 127"/>
                <a:gd name="T44" fmla="*/ 3 w 48"/>
                <a:gd name="T45" fmla="*/ 10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127"/>
                <a:gd name="T71" fmla="*/ 48 w 48"/>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127">
                  <a:moveTo>
                    <a:pt x="32" y="126"/>
                  </a:moveTo>
                  <a:lnTo>
                    <a:pt x="30" y="36"/>
                  </a:lnTo>
                  <a:lnTo>
                    <a:pt x="0" y="35"/>
                  </a:lnTo>
                  <a:lnTo>
                    <a:pt x="0" y="23"/>
                  </a:lnTo>
                  <a:lnTo>
                    <a:pt x="2" y="23"/>
                  </a:lnTo>
                  <a:lnTo>
                    <a:pt x="4" y="22"/>
                  </a:lnTo>
                  <a:lnTo>
                    <a:pt x="6" y="22"/>
                  </a:lnTo>
                  <a:lnTo>
                    <a:pt x="9" y="22"/>
                  </a:lnTo>
                  <a:lnTo>
                    <a:pt x="12" y="22"/>
                  </a:lnTo>
                  <a:lnTo>
                    <a:pt x="15" y="21"/>
                  </a:lnTo>
                  <a:lnTo>
                    <a:pt x="18" y="21"/>
                  </a:lnTo>
                  <a:lnTo>
                    <a:pt x="20" y="20"/>
                  </a:lnTo>
                  <a:lnTo>
                    <a:pt x="22" y="19"/>
                  </a:lnTo>
                  <a:lnTo>
                    <a:pt x="25" y="18"/>
                  </a:lnTo>
                  <a:lnTo>
                    <a:pt x="27" y="16"/>
                  </a:lnTo>
                  <a:lnTo>
                    <a:pt x="29" y="13"/>
                  </a:lnTo>
                  <a:lnTo>
                    <a:pt x="31" y="10"/>
                  </a:lnTo>
                  <a:lnTo>
                    <a:pt x="32" y="7"/>
                  </a:lnTo>
                  <a:lnTo>
                    <a:pt x="33" y="4"/>
                  </a:lnTo>
                  <a:lnTo>
                    <a:pt x="33" y="0"/>
                  </a:lnTo>
                  <a:lnTo>
                    <a:pt x="46" y="0"/>
                  </a:lnTo>
                  <a:lnTo>
                    <a:pt x="48" y="127"/>
                  </a:lnTo>
                  <a:lnTo>
                    <a:pt x="32" y="126"/>
                  </a:lnTo>
                  <a:close/>
                </a:path>
              </a:pathLst>
            </a:custGeom>
            <a:solidFill>
              <a:srgbClr val="000000"/>
            </a:solidFill>
            <a:ln w="9525">
              <a:noFill/>
              <a:round/>
              <a:headEnd/>
              <a:tailEnd/>
            </a:ln>
          </p:spPr>
          <p:txBody>
            <a:bodyPr/>
            <a:lstStyle/>
            <a:p>
              <a:pPr algn="ctr"/>
              <a:endParaRPr lang="en-US"/>
            </a:p>
          </p:txBody>
        </p:sp>
        <p:sp>
          <p:nvSpPr>
            <p:cNvPr id="36523" name="Freeform 145"/>
            <p:cNvSpPr>
              <a:spLocks/>
            </p:cNvSpPr>
            <p:nvPr/>
          </p:nvSpPr>
          <p:spPr bwMode="auto">
            <a:xfrm>
              <a:off x="3693" y="2359"/>
              <a:ext cx="5" cy="4"/>
            </a:xfrm>
            <a:custGeom>
              <a:avLst/>
              <a:gdLst>
                <a:gd name="T0" fmla="*/ 0 w 53"/>
                <a:gd name="T1" fmla="*/ 4 h 53"/>
                <a:gd name="T2" fmla="*/ 4 w 53"/>
                <a:gd name="T3" fmla="*/ 0 h 53"/>
                <a:gd name="T4" fmla="*/ 5 w 53"/>
                <a:gd name="T5" fmla="*/ 0 h 53"/>
                <a:gd name="T6" fmla="*/ 5 w 53"/>
                <a:gd name="T7" fmla="*/ 4 h 53"/>
                <a:gd name="T8" fmla="*/ 3 w 53"/>
                <a:gd name="T9" fmla="*/ 4 h 53"/>
                <a:gd name="T10" fmla="*/ 3 w 53"/>
                <a:gd name="T11" fmla="*/ 2 h 53"/>
                <a:gd name="T12" fmla="*/ 2 w 53"/>
                <a:gd name="T13" fmla="*/ 4 h 53"/>
                <a:gd name="T14" fmla="*/ 0 w 53"/>
                <a:gd name="T15" fmla="*/ 4 h 53"/>
                <a:gd name="T16" fmla="*/ 0 60000 65536"/>
                <a:gd name="T17" fmla="*/ 0 60000 65536"/>
                <a:gd name="T18" fmla="*/ 0 60000 65536"/>
                <a:gd name="T19" fmla="*/ 0 60000 65536"/>
                <a:gd name="T20" fmla="*/ 0 60000 65536"/>
                <a:gd name="T21" fmla="*/ 0 60000 65536"/>
                <a:gd name="T22" fmla="*/ 0 60000 65536"/>
                <a:gd name="T23" fmla="*/ 0 60000 65536"/>
                <a:gd name="T24" fmla="*/ 0 w 53"/>
                <a:gd name="T25" fmla="*/ 0 h 53"/>
                <a:gd name="T26" fmla="*/ 53 w 53"/>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3" h="53">
                  <a:moveTo>
                    <a:pt x="0" y="53"/>
                  </a:moveTo>
                  <a:lnTo>
                    <a:pt x="38" y="0"/>
                  </a:lnTo>
                  <a:lnTo>
                    <a:pt x="52" y="1"/>
                  </a:lnTo>
                  <a:lnTo>
                    <a:pt x="53" y="53"/>
                  </a:lnTo>
                  <a:lnTo>
                    <a:pt x="37" y="53"/>
                  </a:lnTo>
                  <a:lnTo>
                    <a:pt x="37" y="25"/>
                  </a:lnTo>
                  <a:lnTo>
                    <a:pt x="16" y="53"/>
                  </a:lnTo>
                  <a:lnTo>
                    <a:pt x="0" y="53"/>
                  </a:lnTo>
                  <a:close/>
                </a:path>
              </a:pathLst>
            </a:custGeom>
            <a:solidFill>
              <a:srgbClr val="000000"/>
            </a:solidFill>
            <a:ln w="9525">
              <a:noFill/>
              <a:round/>
              <a:headEnd/>
              <a:tailEnd/>
            </a:ln>
          </p:spPr>
          <p:txBody>
            <a:bodyPr/>
            <a:lstStyle/>
            <a:p>
              <a:pPr algn="ctr"/>
              <a:endParaRPr lang="en-US"/>
            </a:p>
          </p:txBody>
        </p:sp>
        <p:sp>
          <p:nvSpPr>
            <p:cNvPr id="36524" name="Freeform 146"/>
            <p:cNvSpPr>
              <a:spLocks/>
            </p:cNvSpPr>
            <p:nvPr/>
          </p:nvSpPr>
          <p:spPr bwMode="auto">
            <a:xfrm>
              <a:off x="3691" y="2363"/>
              <a:ext cx="9" cy="6"/>
            </a:xfrm>
            <a:custGeom>
              <a:avLst/>
              <a:gdLst>
                <a:gd name="T0" fmla="*/ 2 w 89"/>
                <a:gd name="T1" fmla="*/ 0 h 75"/>
                <a:gd name="T2" fmla="*/ 0 w 89"/>
                <a:gd name="T3" fmla="*/ 2 h 75"/>
                <a:gd name="T4" fmla="*/ 0 w 89"/>
                <a:gd name="T5" fmla="*/ 3 h 75"/>
                <a:gd name="T6" fmla="*/ 6 w 89"/>
                <a:gd name="T7" fmla="*/ 3 h 75"/>
                <a:gd name="T8" fmla="*/ 6 w 89"/>
                <a:gd name="T9" fmla="*/ 6 h 75"/>
                <a:gd name="T10" fmla="*/ 7 w 89"/>
                <a:gd name="T11" fmla="*/ 6 h 75"/>
                <a:gd name="T12" fmla="*/ 7 w 89"/>
                <a:gd name="T13" fmla="*/ 4 h 75"/>
                <a:gd name="T14" fmla="*/ 9 w 89"/>
                <a:gd name="T15" fmla="*/ 4 h 75"/>
                <a:gd name="T16" fmla="*/ 9 w 89"/>
                <a:gd name="T17" fmla="*/ 2 h 75"/>
                <a:gd name="T18" fmla="*/ 7 w 89"/>
                <a:gd name="T19" fmla="*/ 2 h 75"/>
                <a:gd name="T20" fmla="*/ 7 w 89"/>
                <a:gd name="T21" fmla="*/ 0 h 75"/>
                <a:gd name="T22" fmla="*/ 6 w 89"/>
                <a:gd name="T23" fmla="*/ 0 h 75"/>
                <a:gd name="T24" fmla="*/ 6 w 89"/>
                <a:gd name="T25" fmla="*/ 2 h 75"/>
                <a:gd name="T26" fmla="*/ 1 w 89"/>
                <a:gd name="T27" fmla="*/ 2 h 75"/>
                <a:gd name="T28" fmla="*/ 3 w 89"/>
                <a:gd name="T29" fmla="*/ 0 h 75"/>
                <a:gd name="T30" fmla="*/ 2 w 89"/>
                <a:gd name="T31" fmla="*/ 0 h 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9"/>
                <a:gd name="T49" fmla="*/ 0 h 75"/>
                <a:gd name="T50" fmla="*/ 89 w 89"/>
                <a:gd name="T51" fmla="*/ 75 h 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9" h="75">
                  <a:moveTo>
                    <a:pt x="18" y="0"/>
                  </a:moveTo>
                  <a:lnTo>
                    <a:pt x="0" y="25"/>
                  </a:lnTo>
                  <a:lnTo>
                    <a:pt x="0" y="40"/>
                  </a:lnTo>
                  <a:lnTo>
                    <a:pt x="57" y="43"/>
                  </a:lnTo>
                  <a:lnTo>
                    <a:pt x="57" y="74"/>
                  </a:lnTo>
                  <a:lnTo>
                    <a:pt x="72" y="75"/>
                  </a:lnTo>
                  <a:lnTo>
                    <a:pt x="72" y="44"/>
                  </a:lnTo>
                  <a:lnTo>
                    <a:pt x="89" y="45"/>
                  </a:lnTo>
                  <a:lnTo>
                    <a:pt x="88" y="31"/>
                  </a:lnTo>
                  <a:lnTo>
                    <a:pt x="71" y="30"/>
                  </a:lnTo>
                  <a:lnTo>
                    <a:pt x="71" y="0"/>
                  </a:lnTo>
                  <a:lnTo>
                    <a:pt x="55" y="0"/>
                  </a:lnTo>
                  <a:lnTo>
                    <a:pt x="56" y="29"/>
                  </a:lnTo>
                  <a:lnTo>
                    <a:pt x="14" y="27"/>
                  </a:lnTo>
                  <a:lnTo>
                    <a:pt x="34" y="0"/>
                  </a:lnTo>
                  <a:lnTo>
                    <a:pt x="18" y="0"/>
                  </a:lnTo>
                  <a:close/>
                </a:path>
              </a:pathLst>
            </a:custGeom>
            <a:solidFill>
              <a:srgbClr val="000000"/>
            </a:solidFill>
            <a:ln w="9525">
              <a:noFill/>
              <a:round/>
              <a:headEnd/>
              <a:tailEnd/>
            </a:ln>
          </p:spPr>
          <p:txBody>
            <a:bodyPr/>
            <a:lstStyle/>
            <a:p>
              <a:pPr algn="ctr"/>
              <a:endParaRPr lang="en-US"/>
            </a:p>
          </p:txBody>
        </p:sp>
        <p:sp>
          <p:nvSpPr>
            <p:cNvPr id="36525" name="Freeform 147"/>
            <p:cNvSpPr>
              <a:spLocks/>
            </p:cNvSpPr>
            <p:nvPr/>
          </p:nvSpPr>
          <p:spPr bwMode="auto">
            <a:xfrm>
              <a:off x="3692" y="2386"/>
              <a:ext cx="9" cy="11"/>
            </a:xfrm>
            <a:custGeom>
              <a:avLst/>
              <a:gdLst>
                <a:gd name="T0" fmla="*/ 2 w 86"/>
                <a:gd name="T1" fmla="*/ 11 h 127"/>
                <a:gd name="T2" fmla="*/ 2 w 86"/>
                <a:gd name="T3" fmla="*/ 10 h 127"/>
                <a:gd name="T4" fmla="*/ 3 w 86"/>
                <a:gd name="T5" fmla="*/ 9 h 127"/>
                <a:gd name="T6" fmla="*/ 3 w 86"/>
                <a:gd name="T7" fmla="*/ 8 h 127"/>
                <a:gd name="T8" fmla="*/ 3 w 86"/>
                <a:gd name="T9" fmla="*/ 7 h 127"/>
                <a:gd name="T10" fmla="*/ 4 w 86"/>
                <a:gd name="T11" fmla="*/ 6 h 127"/>
                <a:gd name="T12" fmla="*/ 4 w 86"/>
                <a:gd name="T13" fmla="*/ 5 h 127"/>
                <a:gd name="T14" fmla="*/ 5 w 86"/>
                <a:gd name="T15" fmla="*/ 5 h 127"/>
                <a:gd name="T16" fmla="*/ 5 w 86"/>
                <a:gd name="T17" fmla="*/ 4 h 127"/>
                <a:gd name="T18" fmla="*/ 6 w 86"/>
                <a:gd name="T19" fmla="*/ 3 h 127"/>
                <a:gd name="T20" fmla="*/ 6 w 86"/>
                <a:gd name="T21" fmla="*/ 3 h 127"/>
                <a:gd name="T22" fmla="*/ 7 w 86"/>
                <a:gd name="T23" fmla="*/ 2 h 127"/>
                <a:gd name="T24" fmla="*/ 7 w 86"/>
                <a:gd name="T25" fmla="*/ 2 h 127"/>
                <a:gd name="T26" fmla="*/ 0 w 86"/>
                <a:gd name="T27" fmla="*/ 1 h 127"/>
                <a:gd name="T28" fmla="*/ 0 w 86"/>
                <a:gd name="T29" fmla="*/ 0 h 127"/>
                <a:gd name="T30" fmla="*/ 9 w 86"/>
                <a:gd name="T31" fmla="*/ 0 h 127"/>
                <a:gd name="T32" fmla="*/ 9 w 86"/>
                <a:gd name="T33" fmla="*/ 2 h 127"/>
                <a:gd name="T34" fmla="*/ 9 w 86"/>
                <a:gd name="T35" fmla="*/ 2 h 127"/>
                <a:gd name="T36" fmla="*/ 8 w 86"/>
                <a:gd name="T37" fmla="*/ 3 h 127"/>
                <a:gd name="T38" fmla="*/ 8 w 86"/>
                <a:gd name="T39" fmla="*/ 3 h 127"/>
                <a:gd name="T40" fmla="*/ 7 w 86"/>
                <a:gd name="T41" fmla="*/ 3 h 127"/>
                <a:gd name="T42" fmla="*/ 7 w 86"/>
                <a:gd name="T43" fmla="*/ 4 h 127"/>
                <a:gd name="T44" fmla="*/ 7 w 86"/>
                <a:gd name="T45" fmla="*/ 4 h 127"/>
                <a:gd name="T46" fmla="*/ 6 w 86"/>
                <a:gd name="T47" fmla="*/ 5 h 127"/>
                <a:gd name="T48" fmla="*/ 6 w 86"/>
                <a:gd name="T49" fmla="*/ 5 h 127"/>
                <a:gd name="T50" fmla="*/ 6 w 86"/>
                <a:gd name="T51" fmla="*/ 6 h 127"/>
                <a:gd name="T52" fmla="*/ 6 w 86"/>
                <a:gd name="T53" fmla="*/ 6 h 127"/>
                <a:gd name="T54" fmla="*/ 5 w 86"/>
                <a:gd name="T55" fmla="*/ 7 h 127"/>
                <a:gd name="T56" fmla="*/ 5 w 86"/>
                <a:gd name="T57" fmla="*/ 8 h 127"/>
                <a:gd name="T58" fmla="*/ 5 w 86"/>
                <a:gd name="T59" fmla="*/ 8 h 127"/>
                <a:gd name="T60" fmla="*/ 5 w 86"/>
                <a:gd name="T61" fmla="*/ 9 h 127"/>
                <a:gd name="T62" fmla="*/ 4 w 86"/>
                <a:gd name="T63" fmla="*/ 10 h 127"/>
                <a:gd name="T64" fmla="*/ 4 w 86"/>
                <a:gd name="T65" fmla="*/ 11 h 127"/>
                <a:gd name="T66" fmla="*/ 2 w 86"/>
                <a:gd name="T67" fmla="*/ 11 h 1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6"/>
                <a:gd name="T103" fmla="*/ 0 h 127"/>
                <a:gd name="T104" fmla="*/ 86 w 86"/>
                <a:gd name="T105" fmla="*/ 127 h 1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6" h="127">
                  <a:moveTo>
                    <a:pt x="20" y="126"/>
                  </a:moveTo>
                  <a:lnTo>
                    <a:pt x="22" y="114"/>
                  </a:lnTo>
                  <a:lnTo>
                    <a:pt x="25" y="103"/>
                  </a:lnTo>
                  <a:lnTo>
                    <a:pt x="29" y="92"/>
                  </a:lnTo>
                  <a:lnTo>
                    <a:pt x="33" y="81"/>
                  </a:lnTo>
                  <a:lnTo>
                    <a:pt x="38" y="71"/>
                  </a:lnTo>
                  <a:lnTo>
                    <a:pt x="42" y="61"/>
                  </a:lnTo>
                  <a:lnTo>
                    <a:pt x="47" y="52"/>
                  </a:lnTo>
                  <a:lnTo>
                    <a:pt x="51" y="45"/>
                  </a:lnTo>
                  <a:lnTo>
                    <a:pt x="56" y="38"/>
                  </a:lnTo>
                  <a:lnTo>
                    <a:pt x="61" y="30"/>
                  </a:lnTo>
                  <a:lnTo>
                    <a:pt x="65" y="24"/>
                  </a:lnTo>
                  <a:lnTo>
                    <a:pt x="68" y="20"/>
                  </a:lnTo>
                  <a:lnTo>
                    <a:pt x="0" y="16"/>
                  </a:lnTo>
                  <a:lnTo>
                    <a:pt x="0" y="0"/>
                  </a:lnTo>
                  <a:lnTo>
                    <a:pt x="86" y="5"/>
                  </a:lnTo>
                  <a:lnTo>
                    <a:pt x="86" y="19"/>
                  </a:lnTo>
                  <a:lnTo>
                    <a:pt x="82" y="24"/>
                  </a:lnTo>
                  <a:lnTo>
                    <a:pt x="78" y="29"/>
                  </a:lnTo>
                  <a:lnTo>
                    <a:pt x="74" y="34"/>
                  </a:lnTo>
                  <a:lnTo>
                    <a:pt x="71" y="40"/>
                  </a:lnTo>
                  <a:lnTo>
                    <a:pt x="68" y="45"/>
                  </a:lnTo>
                  <a:lnTo>
                    <a:pt x="65" y="49"/>
                  </a:lnTo>
                  <a:lnTo>
                    <a:pt x="61" y="54"/>
                  </a:lnTo>
                  <a:lnTo>
                    <a:pt x="58" y="59"/>
                  </a:lnTo>
                  <a:lnTo>
                    <a:pt x="56" y="66"/>
                  </a:lnTo>
                  <a:lnTo>
                    <a:pt x="53" y="73"/>
                  </a:lnTo>
                  <a:lnTo>
                    <a:pt x="50" y="81"/>
                  </a:lnTo>
                  <a:lnTo>
                    <a:pt x="47" y="89"/>
                  </a:lnTo>
                  <a:lnTo>
                    <a:pt x="45" y="98"/>
                  </a:lnTo>
                  <a:lnTo>
                    <a:pt x="43" y="106"/>
                  </a:lnTo>
                  <a:lnTo>
                    <a:pt x="40" y="116"/>
                  </a:lnTo>
                  <a:lnTo>
                    <a:pt x="38" y="127"/>
                  </a:lnTo>
                  <a:lnTo>
                    <a:pt x="20" y="126"/>
                  </a:lnTo>
                  <a:close/>
                </a:path>
              </a:pathLst>
            </a:custGeom>
            <a:solidFill>
              <a:srgbClr val="000000"/>
            </a:solidFill>
            <a:ln w="9525">
              <a:noFill/>
              <a:round/>
              <a:headEnd/>
              <a:tailEnd/>
            </a:ln>
          </p:spPr>
          <p:txBody>
            <a:bodyPr/>
            <a:lstStyle/>
            <a:p>
              <a:pPr algn="ctr"/>
              <a:endParaRPr lang="en-US"/>
            </a:p>
          </p:txBody>
        </p:sp>
        <p:sp>
          <p:nvSpPr>
            <p:cNvPr id="36526" name="Freeform 148"/>
            <p:cNvSpPr>
              <a:spLocks/>
            </p:cNvSpPr>
            <p:nvPr/>
          </p:nvSpPr>
          <p:spPr bwMode="auto">
            <a:xfrm>
              <a:off x="3734" y="2334"/>
              <a:ext cx="9" cy="10"/>
            </a:xfrm>
            <a:custGeom>
              <a:avLst/>
              <a:gdLst>
                <a:gd name="T0" fmla="*/ 0 w 86"/>
                <a:gd name="T1" fmla="*/ 9 h 129"/>
                <a:gd name="T2" fmla="*/ 1 w 86"/>
                <a:gd name="T3" fmla="*/ 8 h 129"/>
                <a:gd name="T4" fmla="*/ 1 w 86"/>
                <a:gd name="T5" fmla="*/ 7 h 129"/>
                <a:gd name="T6" fmla="*/ 3 w 86"/>
                <a:gd name="T7" fmla="*/ 6 h 129"/>
                <a:gd name="T8" fmla="*/ 5 w 86"/>
                <a:gd name="T9" fmla="*/ 5 h 129"/>
                <a:gd name="T10" fmla="*/ 6 w 86"/>
                <a:gd name="T11" fmla="*/ 5 h 129"/>
                <a:gd name="T12" fmla="*/ 7 w 86"/>
                <a:gd name="T13" fmla="*/ 4 h 129"/>
                <a:gd name="T14" fmla="*/ 7 w 86"/>
                <a:gd name="T15" fmla="*/ 3 h 129"/>
                <a:gd name="T16" fmla="*/ 7 w 86"/>
                <a:gd name="T17" fmla="*/ 3 h 129"/>
                <a:gd name="T18" fmla="*/ 7 w 86"/>
                <a:gd name="T19" fmla="*/ 2 h 129"/>
                <a:gd name="T20" fmla="*/ 6 w 86"/>
                <a:gd name="T21" fmla="*/ 1 h 129"/>
                <a:gd name="T22" fmla="*/ 5 w 86"/>
                <a:gd name="T23" fmla="*/ 1 h 129"/>
                <a:gd name="T24" fmla="*/ 3 w 86"/>
                <a:gd name="T25" fmla="*/ 1 h 129"/>
                <a:gd name="T26" fmla="*/ 2 w 86"/>
                <a:gd name="T27" fmla="*/ 2 h 129"/>
                <a:gd name="T28" fmla="*/ 0 w 86"/>
                <a:gd name="T29" fmla="*/ 3 h 129"/>
                <a:gd name="T30" fmla="*/ 0 w 86"/>
                <a:gd name="T31" fmla="*/ 2 h 129"/>
                <a:gd name="T32" fmla="*/ 1 w 86"/>
                <a:gd name="T33" fmla="*/ 2 h 129"/>
                <a:gd name="T34" fmla="*/ 1 w 86"/>
                <a:gd name="T35" fmla="*/ 1 h 129"/>
                <a:gd name="T36" fmla="*/ 2 w 86"/>
                <a:gd name="T37" fmla="*/ 0 h 129"/>
                <a:gd name="T38" fmla="*/ 3 w 86"/>
                <a:gd name="T39" fmla="*/ 0 h 129"/>
                <a:gd name="T40" fmla="*/ 5 w 86"/>
                <a:gd name="T41" fmla="*/ 0 h 129"/>
                <a:gd name="T42" fmla="*/ 6 w 86"/>
                <a:gd name="T43" fmla="*/ 0 h 129"/>
                <a:gd name="T44" fmla="*/ 7 w 86"/>
                <a:gd name="T45" fmla="*/ 0 h 129"/>
                <a:gd name="T46" fmla="*/ 8 w 86"/>
                <a:gd name="T47" fmla="*/ 1 h 129"/>
                <a:gd name="T48" fmla="*/ 8 w 86"/>
                <a:gd name="T49" fmla="*/ 2 h 129"/>
                <a:gd name="T50" fmla="*/ 9 w 86"/>
                <a:gd name="T51" fmla="*/ 2 h 129"/>
                <a:gd name="T52" fmla="*/ 9 w 86"/>
                <a:gd name="T53" fmla="*/ 3 h 129"/>
                <a:gd name="T54" fmla="*/ 9 w 86"/>
                <a:gd name="T55" fmla="*/ 4 h 129"/>
                <a:gd name="T56" fmla="*/ 8 w 86"/>
                <a:gd name="T57" fmla="*/ 5 h 129"/>
                <a:gd name="T58" fmla="*/ 7 w 86"/>
                <a:gd name="T59" fmla="*/ 6 h 129"/>
                <a:gd name="T60" fmla="*/ 5 w 86"/>
                <a:gd name="T61" fmla="*/ 6 h 129"/>
                <a:gd name="T62" fmla="*/ 4 w 86"/>
                <a:gd name="T63" fmla="*/ 7 h 129"/>
                <a:gd name="T64" fmla="*/ 3 w 86"/>
                <a:gd name="T65" fmla="*/ 7 h 129"/>
                <a:gd name="T66" fmla="*/ 2 w 86"/>
                <a:gd name="T67" fmla="*/ 8 h 129"/>
                <a:gd name="T68" fmla="*/ 2 w 86"/>
                <a:gd name="T69" fmla="*/ 9 h 129"/>
                <a:gd name="T70" fmla="*/ 9 w 86"/>
                <a:gd name="T71" fmla="*/ 1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29"/>
                <a:gd name="T110" fmla="*/ 86 w 86"/>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29">
                  <a:moveTo>
                    <a:pt x="0" y="124"/>
                  </a:moveTo>
                  <a:lnTo>
                    <a:pt x="1" y="114"/>
                  </a:lnTo>
                  <a:lnTo>
                    <a:pt x="3" y="104"/>
                  </a:lnTo>
                  <a:lnTo>
                    <a:pt x="5" y="97"/>
                  </a:lnTo>
                  <a:lnTo>
                    <a:pt x="9" y="92"/>
                  </a:lnTo>
                  <a:lnTo>
                    <a:pt x="14" y="86"/>
                  </a:lnTo>
                  <a:lnTo>
                    <a:pt x="20" y="81"/>
                  </a:lnTo>
                  <a:lnTo>
                    <a:pt x="28" y="75"/>
                  </a:lnTo>
                  <a:lnTo>
                    <a:pt x="36" y="70"/>
                  </a:lnTo>
                  <a:lnTo>
                    <a:pt x="45" y="66"/>
                  </a:lnTo>
                  <a:lnTo>
                    <a:pt x="53" y="62"/>
                  </a:lnTo>
                  <a:lnTo>
                    <a:pt x="58" y="59"/>
                  </a:lnTo>
                  <a:lnTo>
                    <a:pt x="62" y="57"/>
                  </a:lnTo>
                  <a:lnTo>
                    <a:pt x="65" y="54"/>
                  </a:lnTo>
                  <a:lnTo>
                    <a:pt x="66" y="50"/>
                  </a:lnTo>
                  <a:lnTo>
                    <a:pt x="67" y="44"/>
                  </a:lnTo>
                  <a:lnTo>
                    <a:pt x="67" y="39"/>
                  </a:lnTo>
                  <a:lnTo>
                    <a:pt x="67" y="34"/>
                  </a:lnTo>
                  <a:lnTo>
                    <a:pt x="66" y="29"/>
                  </a:lnTo>
                  <a:lnTo>
                    <a:pt x="64" y="25"/>
                  </a:lnTo>
                  <a:lnTo>
                    <a:pt x="61" y="22"/>
                  </a:lnTo>
                  <a:lnTo>
                    <a:pt x="58" y="19"/>
                  </a:lnTo>
                  <a:lnTo>
                    <a:pt x="54" y="16"/>
                  </a:lnTo>
                  <a:lnTo>
                    <a:pt x="49" y="14"/>
                  </a:lnTo>
                  <a:lnTo>
                    <a:pt x="44" y="14"/>
                  </a:lnTo>
                  <a:lnTo>
                    <a:pt x="32" y="15"/>
                  </a:lnTo>
                  <a:lnTo>
                    <a:pt x="24" y="21"/>
                  </a:lnTo>
                  <a:lnTo>
                    <a:pt x="19" y="30"/>
                  </a:lnTo>
                  <a:lnTo>
                    <a:pt x="17" y="43"/>
                  </a:lnTo>
                  <a:lnTo>
                    <a:pt x="1" y="42"/>
                  </a:lnTo>
                  <a:lnTo>
                    <a:pt x="1" y="36"/>
                  </a:lnTo>
                  <a:lnTo>
                    <a:pt x="2" y="31"/>
                  </a:lnTo>
                  <a:lnTo>
                    <a:pt x="4" y="25"/>
                  </a:lnTo>
                  <a:lnTo>
                    <a:pt x="6" y="20"/>
                  </a:lnTo>
                  <a:lnTo>
                    <a:pt x="8" y="15"/>
                  </a:lnTo>
                  <a:lnTo>
                    <a:pt x="11" y="11"/>
                  </a:lnTo>
                  <a:lnTo>
                    <a:pt x="15" y="7"/>
                  </a:lnTo>
                  <a:lnTo>
                    <a:pt x="19" y="4"/>
                  </a:lnTo>
                  <a:lnTo>
                    <a:pt x="24" y="2"/>
                  </a:lnTo>
                  <a:lnTo>
                    <a:pt x="30" y="0"/>
                  </a:lnTo>
                  <a:lnTo>
                    <a:pt x="36" y="0"/>
                  </a:lnTo>
                  <a:lnTo>
                    <a:pt x="44" y="0"/>
                  </a:lnTo>
                  <a:lnTo>
                    <a:pt x="50" y="0"/>
                  </a:lnTo>
                  <a:lnTo>
                    <a:pt x="55" y="1"/>
                  </a:lnTo>
                  <a:lnTo>
                    <a:pt x="59" y="3"/>
                  </a:lnTo>
                  <a:lnTo>
                    <a:pt x="64" y="5"/>
                  </a:lnTo>
                  <a:lnTo>
                    <a:pt x="68" y="7"/>
                  </a:lnTo>
                  <a:lnTo>
                    <a:pt x="72" y="10"/>
                  </a:lnTo>
                  <a:lnTo>
                    <a:pt x="75" y="14"/>
                  </a:lnTo>
                  <a:lnTo>
                    <a:pt x="78" y="20"/>
                  </a:lnTo>
                  <a:lnTo>
                    <a:pt x="81" y="24"/>
                  </a:lnTo>
                  <a:lnTo>
                    <a:pt x="83" y="29"/>
                  </a:lnTo>
                  <a:lnTo>
                    <a:pt x="84" y="35"/>
                  </a:lnTo>
                  <a:lnTo>
                    <a:pt x="85" y="41"/>
                  </a:lnTo>
                  <a:lnTo>
                    <a:pt x="84" y="49"/>
                  </a:lnTo>
                  <a:lnTo>
                    <a:pt x="82" y="55"/>
                  </a:lnTo>
                  <a:lnTo>
                    <a:pt x="79" y="61"/>
                  </a:lnTo>
                  <a:lnTo>
                    <a:pt x="76" y="66"/>
                  </a:lnTo>
                  <a:lnTo>
                    <a:pt x="72" y="70"/>
                  </a:lnTo>
                  <a:lnTo>
                    <a:pt x="66" y="73"/>
                  </a:lnTo>
                  <a:lnTo>
                    <a:pt x="60" y="78"/>
                  </a:lnTo>
                  <a:lnTo>
                    <a:pt x="52" y="82"/>
                  </a:lnTo>
                  <a:lnTo>
                    <a:pt x="44" y="86"/>
                  </a:lnTo>
                  <a:lnTo>
                    <a:pt x="38" y="89"/>
                  </a:lnTo>
                  <a:lnTo>
                    <a:pt x="31" y="92"/>
                  </a:lnTo>
                  <a:lnTo>
                    <a:pt x="27" y="95"/>
                  </a:lnTo>
                  <a:lnTo>
                    <a:pt x="24" y="98"/>
                  </a:lnTo>
                  <a:lnTo>
                    <a:pt x="22" y="101"/>
                  </a:lnTo>
                  <a:lnTo>
                    <a:pt x="20" y="106"/>
                  </a:lnTo>
                  <a:lnTo>
                    <a:pt x="18" y="111"/>
                  </a:lnTo>
                  <a:lnTo>
                    <a:pt x="86" y="115"/>
                  </a:lnTo>
                  <a:lnTo>
                    <a:pt x="86" y="129"/>
                  </a:lnTo>
                  <a:lnTo>
                    <a:pt x="0" y="124"/>
                  </a:lnTo>
                  <a:close/>
                </a:path>
              </a:pathLst>
            </a:custGeom>
            <a:solidFill>
              <a:srgbClr val="000000"/>
            </a:solidFill>
            <a:ln w="9525">
              <a:noFill/>
              <a:round/>
              <a:headEnd/>
              <a:tailEnd/>
            </a:ln>
          </p:spPr>
          <p:txBody>
            <a:bodyPr/>
            <a:lstStyle/>
            <a:p>
              <a:pPr algn="ctr"/>
              <a:endParaRPr lang="en-US"/>
            </a:p>
          </p:txBody>
        </p:sp>
        <p:sp>
          <p:nvSpPr>
            <p:cNvPr id="36527" name="Freeform 149"/>
            <p:cNvSpPr>
              <a:spLocks/>
            </p:cNvSpPr>
            <p:nvPr/>
          </p:nvSpPr>
          <p:spPr bwMode="auto">
            <a:xfrm>
              <a:off x="3734" y="2361"/>
              <a:ext cx="9" cy="11"/>
            </a:xfrm>
            <a:custGeom>
              <a:avLst/>
              <a:gdLst>
                <a:gd name="T0" fmla="*/ 2 w 86"/>
                <a:gd name="T1" fmla="*/ 8 h 130"/>
                <a:gd name="T2" fmla="*/ 3 w 86"/>
                <a:gd name="T3" fmla="*/ 9 h 130"/>
                <a:gd name="T4" fmla="*/ 5 w 86"/>
                <a:gd name="T5" fmla="*/ 10 h 130"/>
                <a:gd name="T6" fmla="*/ 6 w 86"/>
                <a:gd name="T7" fmla="*/ 10 h 130"/>
                <a:gd name="T8" fmla="*/ 7 w 86"/>
                <a:gd name="T9" fmla="*/ 9 h 130"/>
                <a:gd name="T10" fmla="*/ 7 w 86"/>
                <a:gd name="T11" fmla="*/ 9 h 130"/>
                <a:gd name="T12" fmla="*/ 7 w 86"/>
                <a:gd name="T13" fmla="*/ 8 h 130"/>
                <a:gd name="T14" fmla="*/ 7 w 86"/>
                <a:gd name="T15" fmla="*/ 7 h 130"/>
                <a:gd name="T16" fmla="*/ 6 w 86"/>
                <a:gd name="T17" fmla="*/ 6 h 130"/>
                <a:gd name="T18" fmla="*/ 6 w 86"/>
                <a:gd name="T19" fmla="*/ 5 h 130"/>
                <a:gd name="T20" fmla="*/ 5 w 86"/>
                <a:gd name="T21" fmla="*/ 5 h 130"/>
                <a:gd name="T22" fmla="*/ 4 w 86"/>
                <a:gd name="T23" fmla="*/ 5 h 130"/>
                <a:gd name="T24" fmla="*/ 3 w 86"/>
                <a:gd name="T25" fmla="*/ 5 h 130"/>
                <a:gd name="T26" fmla="*/ 2 w 86"/>
                <a:gd name="T27" fmla="*/ 5 h 130"/>
                <a:gd name="T28" fmla="*/ 2 w 86"/>
                <a:gd name="T29" fmla="*/ 6 h 130"/>
                <a:gd name="T30" fmla="*/ 1 w 86"/>
                <a:gd name="T31" fmla="*/ 0 h 130"/>
                <a:gd name="T32" fmla="*/ 8 w 86"/>
                <a:gd name="T33" fmla="*/ 2 h 130"/>
                <a:gd name="T34" fmla="*/ 2 w 86"/>
                <a:gd name="T35" fmla="*/ 4 h 130"/>
                <a:gd name="T36" fmla="*/ 3 w 86"/>
                <a:gd name="T37" fmla="*/ 4 h 130"/>
                <a:gd name="T38" fmla="*/ 3 w 86"/>
                <a:gd name="T39" fmla="*/ 4 h 130"/>
                <a:gd name="T40" fmla="*/ 4 w 86"/>
                <a:gd name="T41" fmla="*/ 4 h 130"/>
                <a:gd name="T42" fmla="*/ 5 w 86"/>
                <a:gd name="T43" fmla="*/ 4 h 130"/>
                <a:gd name="T44" fmla="*/ 6 w 86"/>
                <a:gd name="T45" fmla="*/ 4 h 130"/>
                <a:gd name="T46" fmla="*/ 6 w 86"/>
                <a:gd name="T47" fmla="*/ 4 h 130"/>
                <a:gd name="T48" fmla="*/ 7 w 86"/>
                <a:gd name="T49" fmla="*/ 4 h 130"/>
                <a:gd name="T50" fmla="*/ 8 w 86"/>
                <a:gd name="T51" fmla="*/ 5 h 130"/>
                <a:gd name="T52" fmla="*/ 8 w 86"/>
                <a:gd name="T53" fmla="*/ 5 h 130"/>
                <a:gd name="T54" fmla="*/ 9 w 86"/>
                <a:gd name="T55" fmla="*/ 6 h 130"/>
                <a:gd name="T56" fmla="*/ 9 w 86"/>
                <a:gd name="T57" fmla="*/ 7 h 130"/>
                <a:gd name="T58" fmla="*/ 9 w 86"/>
                <a:gd name="T59" fmla="*/ 7 h 130"/>
                <a:gd name="T60" fmla="*/ 9 w 86"/>
                <a:gd name="T61" fmla="*/ 8 h 130"/>
                <a:gd name="T62" fmla="*/ 9 w 86"/>
                <a:gd name="T63" fmla="*/ 9 h 130"/>
                <a:gd name="T64" fmla="*/ 8 w 86"/>
                <a:gd name="T65" fmla="*/ 10 h 130"/>
                <a:gd name="T66" fmla="*/ 7 w 86"/>
                <a:gd name="T67" fmla="*/ 10 h 130"/>
                <a:gd name="T68" fmla="*/ 6 w 86"/>
                <a:gd name="T69" fmla="*/ 11 h 130"/>
                <a:gd name="T70" fmla="*/ 5 w 86"/>
                <a:gd name="T71" fmla="*/ 11 h 130"/>
                <a:gd name="T72" fmla="*/ 4 w 86"/>
                <a:gd name="T73" fmla="*/ 11 h 130"/>
                <a:gd name="T74" fmla="*/ 3 w 86"/>
                <a:gd name="T75" fmla="*/ 11 h 130"/>
                <a:gd name="T76" fmla="*/ 2 w 86"/>
                <a:gd name="T77" fmla="*/ 10 h 130"/>
                <a:gd name="T78" fmla="*/ 1 w 86"/>
                <a:gd name="T79" fmla="*/ 10 h 130"/>
                <a:gd name="T80" fmla="*/ 1 w 86"/>
                <a:gd name="T81" fmla="*/ 10 h 130"/>
                <a:gd name="T82" fmla="*/ 1 w 86"/>
                <a:gd name="T83" fmla="*/ 9 h 130"/>
                <a:gd name="T84" fmla="*/ 0 w 86"/>
                <a:gd name="T85" fmla="*/ 8 h 130"/>
                <a:gd name="T86" fmla="*/ 0 w 86"/>
                <a:gd name="T87" fmla="*/ 8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6"/>
                <a:gd name="T133" fmla="*/ 0 h 130"/>
                <a:gd name="T134" fmla="*/ 86 w 86"/>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6" h="130">
                  <a:moveTo>
                    <a:pt x="0" y="92"/>
                  </a:moveTo>
                  <a:lnTo>
                    <a:pt x="17" y="93"/>
                  </a:lnTo>
                  <a:lnTo>
                    <a:pt x="20" y="102"/>
                  </a:lnTo>
                  <a:lnTo>
                    <a:pt x="25" y="109"/>
                  </a:lnTo>
                  <a:lnTo>
                    <a:pt x="33" y="114"/>
                  </a:lnTo>
                  <a:lnTo>
                    <a:pt x="45" y="116"/>
                  </a:lnTo>
                  <a:lnTo>
                    <a:pt x="50" y="116"/>
                  </a:lnTo>
                  <a:lnTo>
                    <a:pt x="55" y="114"/>
                  </a:lnTo>
                  <a:lnTo>
                    <a:pt x="59" y="113"/>
                  </a:lnTo>
                  <a:lnTo>
                    <a:pt x="63" y="110"/>
                  </a:lnTo>
                  <a:lnTo>
                    <a:pt x="66" y="106"/>
                  </a:lnTo>
                  <a:lnTo>
                    <a:pt x="69" y="101"/>
                  </a:lnTo>
                  <a:lnTo>
                    <a:pt x="70" y="96"/>
                  </a:lnTo>
                  <a:lnTo>
                    <a:pt x="71" y="90"/>
                  </a:lnTo>
                  <a:lnTo>
                    <a:pt x="70" y="83"/>
                  </a:lnTo>
                  <a:lnTo>
                    <a:pt x="68" y="77"/>
                  </a:lnTo>
                  <a:lnTo>
                    <a:pt x="65" y="71"/>
                  </a:lnTo>
                  <a:lnTo>
                    <a:pt x="62" y="67"/>
                  </a:lnTo>
                  <a:lnTo>
                    <a:pt x="58" y="63"/>
                  </a:lnTo>
                  <a:lnTo>
                    <a:pt x="53" y="60"/>
                  </a:lnTo>
                  <a:lnTo>
                    <a:pt x="48" y="59"/>
                  </a:lnTo>
                  <a:lnTo>
                    <a:pt x="43" y="58"/>
                  </a:lnTo>
                  <a:lnTo>
                    <a:pt x="38" y="58"/>
                  </a:lnTo>
                  <a:lnTo>
                    <a:pt x="35" y="58"/>
                  </a:lnTo>
                  <a:lnTo>
                    <a:pt x="31" y="59"/>
                  </a:lnTo>
                  <a:lnTo>
                    <a:pt x="28" y="60"/>
                  </a:lnTo>
                  <a:lnTo>
                    <a:pt x="25" y="61"/>
                  </a:lnTo>
                  <a:lnTo>
                    <a:pt x="22" y="63"/>
                  </a:lnTo>
                  <a:lnTo>
                    <a:pt x="20" y="65"/>
                  </a:lnTo>
                  <a:lnTo>
                    <a:pt x="18" y="68"/>
                  </a:lnTo>
                  <a:lnTo>
                    <a:pt x="5" y="66"/>
                  </a:lnTo>
                  <a:lnTo>
                    <a:pt x="12" y="0"/>
                  </a:lnTo>
                  <a:lnTo>
                    <a:pt x="78" y="3"/>
                  </a:lnTo>
                  <a:lnTo>
                    <a:pt x="78" y="19"/>
                  </a:lnTo>
                  <a:lnTo>
                    <a:pt x="25" y="16"/>
                  </a:lnTo>
                  <a:lnTo>
                    <a:pt x="19" y="50"/>
                  </a:lnTo>
                  <a:lnTo>
                    <a:pt x="21" y="49"/>
                  </a:lnTo>
                  <a:lnTo>
                    <a:pt x="24" y="48"/>
                  </a:lnTo>
                  <a:lnTo>
                    <a:pt x="26" y="47"/>
                  </a:lnTo>
                  <a:lnTo>
                    <a:pt x="29" y="46"/>
                  </a:lnTo>
                  <a:lnTo>
                    <a:pt x="33" y="45"/>
                  </a:lnTo>
                  <a:lnTo>
                    <a:pt x="36" y="43"/>
                  </a:lnTo>
                  <a:lnTo>
                    <a:pt x="40" y="43"/>
                  </a:lnTo>
                  <a:lnTo>
                    <a:pt x="44" y="45"/>
                  </a:lnTo>
                  <a:lnTo>
                    <a:pt x="48" y="45"/>
                  </a:lnTo>
                  <a:lnTo>
                    <a:pt x="53" y="46"/>
                  </a:lnTo>
                  <a:lnTo>
                    <a:pt x="57" y="47"/>
                  </a:lnTo>
                  <a:lnTo>
                    <a:pt x="61" y="49"/>
                  </a:lnTo>
                  <a:lnTo>
                    <a:pt x="65" y="50"/>
                  </a:lnTo>
                  <a:lnTo>
                    <a:pt x="68" y="52"/>
                  </a:lnTo>
                  <a:lnTo>
                    <a:pt x="71" y="54"/>
                  </a:lnTo>
                  <a:lnTo>
                    <a:pt x="74" y="56"/>
                  </a:lnTo>
                  <a:lnTo>
                    <a:pt x="77" y="60"/>
                  </a:lnTo>
                  <a:lnTo>
                    <a:pt x="79" y="63"/>
                  </a:lnTo>
                  <a:lnTo>
                    <a:pt x="81" y="66"/>
                  </a:lnTo>
                  <a:lnTo>
                    <a:pt x="83" y="70"/>
                  </a:lnTo>
                  <a:lnTo>
                    <a:pt x="84" y="74"/>
                  </a:lnTo>
                  <a:lnTo>
                    <a:pt x="85" y="78"/>
                  </a:lnTo>
                  <a:lnTo>
                    <a:pt x="86" y="82"/>
                  </a:lnTo>
                  <a:lnTo>
                    <a:pt x="86" y="86"/>
                  </a:lnTo>
                  <a:lnTo>
                    <a:pt x="86" y="92"/>
                  </a:lnTo>
                  <a:lnTo>
                    <a:pt x="86" y="98"/>
                  </a:lnTo>
                  <a:lnTo>
                    <a:pt x="85" y="104"/>
                  </a:lnTo>
                  <a:lnTo>
                    <a:pt x="83" y="109"/>
                  </a:lnTo>
                  <a:lnTo>
                    <a:pt x="80" y="114"/>
                  </a:lnTo>
                  <a:lnTo>
                    <a:pt x="77" y="118"/>
                  </a:lnTo>
                  <a:lnTo>
                    <a:pt x="73" y="121"/>
                  </a:lnTo>
                  <a:lnTo>
                    <a:pt x="69" y="124"/>
                  </a:lnTo>
                  <a:lnTo>
                    <a:pt x="64" y="127"/>
                  </a:lnTo>
                  <a:lnTo>
                    <a:pt x="58" y="128"/>
                  </a:lnTo>
                  <a:lnTo>
                    <a:pt x="51" y="130"/>
                  </a:lnTo>
                  <a:lnTo>
                    <a:pt x="44" y="130"/>
                  </a:lnTo>
                  <a:lnTo>
                    <a:pt x="40" y="129"/>
                  </a:lnTo>
                  <a:lnTo>
                    <a:pt x="35" y="128"/>
                  </a:lnTo>
                  <a:lnTo>
                    <a:pt x="31" y="128"/>
                  </a:lnTo>
                  <a:lnTo>
                    <a:pt x="27" y="127"/>
                  </a:lnTo>
                  <a:lnTo>
                    <a:pt x="23" y="125"/>
                  </a:lnTo>
                  <a:lnTo>
                    <a:pt x="20" y="123"/>
                  </a:lnTo>
                  <a:lnTo>
                    <a:pt x="17" y="121"/>
                  </a:lnTo>
                  <a:lnTo>
                    <a:pt x="14" y="118"/>
                  </a:lnTo>
                  <a:lnTo>
                    <a:pt x="11" y="116"/>
                  </a:lnTo>
                  <a:lnTo>
                    <a:pt x="9" y="113"/>
                  </a:lnTo>
                  <a:lnTo>
                    <a:pt x="7" y="110"/>
                  </a:lnTo>
                  <a:lnTo>
                    <a:pt x="5" y="106"/>
                  </a:lnTo>
                  <a:lnTo>
                    <a:pt x="4" y="102"/>
                  </a:lnTo>
                  <a:lnTo>
                    <a:pt x="2" y="99"/>
                  </a:lnTo>
                  <a:lnTo>
                    <a:pt x="1" y="96"/>
                  </a:lnTo>
                  <a:lnTo>
                    <a:pt x="0" y="92"/>
                  </a:lnTo>
                  <a:close/>
                </a:path>
              </a:pathLst>
            </a:custGeom>
            <a:solidFill>
              <a:srgbClr val="000000"/>
            </a:solidFill>
            <a:ln w="9525">
              <a:noFill/>
              <a:round/>
              <a:headEnd/>
              <a:tailEnd/>
            </a:ln>
          </p:spPr>
          <p:txBody>
            <a:bodyPr/>
            <a:lstStyle/>
            <a:p>
              <a:pPr algn="ctr"/>
              <a:endParaRPr lang="en-US"/>
            </a:p>
          </p:txBody>
        </p:sp>
        <p:sp>
          <p:nvSpPr>
            <p:cNvPr id="36528" name="Freeform 150"/>
            <p:cNvSpPr>
              <a:spLocks/>
            </p:cNvSpPr>
            <p:nvPr/>
          </p:nvSpPr>
          <p:spPr bwMode="auto">
            <a:xfrm>
              <a:off x="3735" y="2388"/>
              <a:ext cx="8" cy="3"/>
            </a:xfrm>
            <a:custGeom>
              <a:avLst/>
              <a:gdLst>
                <a:gd name="T0" fmla="*/ 0 w 76"/>
                <a:gd name="T1" fmla="*/ 3 h 34"/>
                <a:gd name="T2" fmla="*/ 0 w 76"/>
                <a:gd name="T3" fmla="*/ 3 h 34"/>
                <a:gd name="T4" fmla="*/ 0 w 76"/>
                <a:gd name="T5" fmla="*/ 3 h 34"/>
                <a:gd name="T6" fmla="*/ 0 w 76"/>
                <a:gd name="T7" fmla="*/ 2 h 34"/>
                <a:gd name="T8" fmla="*/ 0 w 76"/>
                <a:gd name="T9" fmla="*/ 2 h 34"/>
                <a:gd name="T10" fmla="*/ 0 w 76"/>
                <a:gd name="T11" fmla="*/ 2 h 34"/>
                <a:gd name="T12" fmla="*/ 0 w 76"/>
                <a:gd name="T13" fmla="*/ 1 h 34"/>
                <a:gd name="T14" fmla="*/ 1 w 76"/>
                <a:gd name="T15" fmla="*/ 1 h 34"/>
                <a:gd name="T16" fmla="*/ 1 w 76"/>
                <a:gd name="T17" fmla="*/ 1 h 34"/>
                <a:gd name="T18" fmla="*/ 1 w 76"/>
                <a:gd name="T19" fmla="*/ 0 h 34"/>
                <a:gd name="T20" fmla="*/ 2 w 76"/>
                <a:gd name="T21" fmla="*/ 0 h 34"/>
                <a:gd name="T22" fmla="*/ 3 w 76"/>
                <a:gd name="T23" fmla="*/ 0 h 34"/>
                <a:gd name="T24" fmla="*/ 3 w 76"/>
                <a:gd name="T25" fmla="*/ 0 h 34"/>
                <a:gd name="T26" fmla="*/ 4 w 76"/>
                <a:gd name="T27" fmla="*/ 0 h 34"/>
                <a:gd name="T28" fmla="*/ 5 w 76"/>
                <a:gd name="T29" fmla="*/ 0 h 34"/>
                <a:gd name="T30" fmla="*/ 5 w 76"/>
                <a:gd name="T31" fmla="*/ 0 h 34"/>
                <a:gd name="T32" fmla="*/ 6 w 76"/>
                <a:gd name="T33" fmla="*/ 0 h 34"/>
                <a:gd name="T34" fmla="*/ 6 w 76"/>
                <a:gd name="T35" fmla="*/ 1 h 34"/>
                <a:gd name="T36" fmla="*/ 7 w 76"/>
                <a:gd name="T37" fmla="*/ 1 h 34"/>
                <a:gd name="T38" fmla="*/ 7 w 76"/>
                <a:gd name="T39" fmla="*/ 1 h 34"/>
                <a:gd name="T40" fmla="*/ 7 w 76"/>
                <a:gd name="T41" fmla="*/ 1 h 34"/>
                <a:gd name="T42" fmla="*/ 7 w 76"/>
                <a:gd name="T43" fmla="*/ 2 h 34"/>
                <a:gd name="T44" fmla="*/ 8 w 76"/>
                <a:gd name="T45" fmla="*/ 2 h 34"/>
                <a:gd name="T46" fmla="*/ 8 w 76"/>
                <a:gd name="T47" fmla="*/ 2 h 34"/>
                <a:gd name="T48" fmla="*/ 8 w 76"/>
                <a:gd name="T49" fmla="*/ 3 h 34"/>
                <a:gd name="T50" fmla="*/ 8 w 76"/>
                <a:gd name="T51" fmla="*/ 3 h 34"/>
                <a:gd name="T52" fmla="*/ 6 w 76"/>
                <a:gd name="T53" fmla="*/ 3 h 34"/>
                <a:gd name="T54" fmla="*/ 6 w 76"/>
                <a:gd name="T55" fmla="*/ 3 h 34"/>
                <a:gd name="T56" fmla="*/ 6 w 76"/>
                <a:gd name="T57" fmla="*/ 3 h 34"/>
                <a:gd name="T58" fmla="*/ 6 w 76"/>
                <a:gd name="T59" fmla="*/ 2 h 34"/>
                <a:gd name="T60" fmla="*/ 6 w 76"/>
                <a:gd name="T61" fmla="*/ 2 h 34"/>
                <a:gd name="T62" fmla="*/ 6 w 76"/>
                <a:gd name="T63" fmla="*/ 2 h 34"/>
                <a:gd name="T64" fmla="*/ 5 w 76"/>
                <a:gd name="T65" fmla="*/ 2 h 34"/>
                <a:gd name="T66" fmla="*/ 5 w 76"/>
                <a:gd name="T67" fmla="*/ 2 h 34"/>
                <a:gd name="T68" fmla="*/ 4 w 76"/>
                <a:gd name="T69" fmla="*/ 1 h 34"/>
                <a:gd name="T70" fmla="*/ 4 w 76"/>
                <a:gd name="T71" fmla="*/ 1 h 34"/>
                <a:gd name="T72" fmla="*/ 3 w 76"/>
                <a:gd name="T73" fmla="*/ 1 h 34"/>
                <a:gd name="T74" fmla="*/ 3 w 76"/>
                <a:gd name="T75" fmla="*/ 1 h 34"/>
                <a:gd name="T76" fmla="*/ 2 w 76"/>
                <a:gd name="T77" fmla="*/ 2 h 34"/>
                <a:gd name="T78" fmla="*/ 2 w 76"/>
                <a:gd name="T79" fmla="*/ 2 h 34"/>
                <a:gd name="T80" fmla="*/ 2 w 76"/>
                <a:gd name="T81" fmla="*/ 2 h 34"/>
                <a:gd name="T82" fmla="*/ 2 w 76"/>
                <a:gd name="T83" fmla="*/ 2 h 34"/>
                <a:gd name="T84" fmla="*/ 2 w 76"/>
                <a:gd name="T85" fmla="*/ 3 h 34"/>
                <a:gd name="T86" fmla="*/ 2 w 76"/>
                <a:gd name="T87" fmla="*/ 3 h 34"/>
                <a:gd name="T88" fmla="*/ 2 w 76"/>
                <a:gd name="T89" fmla="*/ 3 h 34"/>
                <a:gd name="T90" fmla="*/ 0 w 76"/>
                <a:gd name="T91" fmla="*/ 3 h 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6"/>
                <a:gd name="T139" fmla="*/ 0 h 34"/>
                <a:gd name="T140" fmla="*/ 76 w 76"/>
                <a:gd name="T141" fmla="*/ 34 h 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6" h="34">
                  <a:moveTo>
                    <a:pt x="0" y="34"/>
                  </a:moveTo>
                  <a:lnTo>
                    <a:pt x="0" y="33"/>
                  </a:lnTo>
                  <a:lnTo>
                    <a:pt x="0" y="29"/>
                  </a:lnTo>
                  <a:lnTo>
                    <a:pt x="0" y="25"/>
                  </a:lnTo>
                  <a:lnTo>
                    <a:pt x="1" y="22"/>
                  </a:lnTo>
                  <a:lnTo>
                    <a:pt x="2" y="18"/>
                  </a:lnTo>
                  <a:lnTo>
                    <a:pt x="4" y="13"/>
                  </a:lnTo>
                  <a:lnTo>
                    <a:pt x="7" y="10"/>
                  </a:lnTo>
                  <a:lnTo>
                    <a:pt x="10" y="7"/>
                  </a:lnTo>
                  <a:lnTo>
                    <a:pt x="14" y="4"/>
                  </a:lnTo>
                  <a:lnTo>
                    <a:pt x="19" y="2"/>
                  </a:lnTo>
                  <a:lnTo>
                    <a:pt x="24" y="1"/>
                  </a:lnTo>
                  <a:lnTo>
                    <a:pt x="31" y="0"/>
                  </a:lnTo>
                  <a:lnTo>
                    <a:pt x="37" y="0"/>
                  </a:lnTo>
                  <a:lnTo>
                    <a:pt x="43" y="1"/>
                  </a:lnTo>
                  <a:lnTo>
                    <a:pt x="49" y="2"/>
                  </a:lnTo>
                  <a:lnTo>
                    <a:pt x="54" y="4"/>
                  </a:lnTo>
                  <a:lnTo>
                    <a:pt x="59" y="6"/>
                  </a:lnTo>
                  <a:lnTo>
                    <a:pt x="63" y="9"/>
                  </a:lnTo>
                  <a:lnTo>
                    <a:pt x="66" y="12"/>
                  </a:lnTo>
                  <a:lnTo>
                    <a:pt x="69" y="16"/>
                  </a:lnTo>
                  <a:lnTo>
                    <a:pt x="71" y="20"/>
                  </a:lnTo>
                  <a:lnTo>
                    <a:pt x="73" y="24"/>
                  </a:lnTo>
                  <a:lnTo>
                    <a:pt x="75" y="27"/>
                  </a:lnTo>
                  <a:lnTo>
                    <a:pt x="76" y="31"/>
                  </a:lnTo>
                  <a:lnTo>
                    <a:pt x="76" y="34"/>
                  </a:lnTo>
                  <a:lnTo>
                    <a:pt x="60" y="34"/>
                  </a:lnTo>
                  <a:lnTo>
                    <a:pt x="60" y="30"/>
                  </a:lnTo>
                  <a:lnTo>
                    <a:pt x="58" y="27"/>
                  </a:lnTo>
                  <a:lnTo>
                    <a:pt x="56" y="24"/>
                  </a:lnTo>
                  <a:lnTo>
                    <a:pt x="53" y="21"/>
                  </a:lnTo>
                  <a:lnTo>
                    <a:pt x="50" y="19"/>
                  </a:lnTo>
                  <a:lnTo>
                    <a:pt x="46" y="17"/>
                  </a:lnTo>
                  <a:lnTo>
                    <a:pt x="42" y="16"/>
                  </a:lnTo>
                  <a:lnTo>
                    <a:pt x="36" y="15"/>
                  </a:lnTo>
                  <a:lnTo>
                    <a:pt x="31" y="15"/>
                  </a:lnTo>
                  <a:lnTo>
                    <a:pt x="25" y="16"/>
                  </a:lnTo>
                  <a:lnTo>
                    <a:pt x="22" y="18"/>
                  </a:lnTo>
                  <a:lnTo>
                    <a:pt x="19" y="20"/>
                  </a:lnTo>
                  <a:lnTo>
                    <a:pt x="17" y="23"/>
                  </a:lnTo>
                  <a:lnTo>
                    <a:pt x="16" y="26"/>
                  </a:lnTo>
                  <a:lnTo>
                    <a:pt x="15" y="29"/>
                  </a:lnTo>
                  <a:lnTo>
                    <a:pt x="15" y="33"/>
                  </a:lnTo>
                  <a:lnTo>
                    <a:pt x="15" y="34"/>
                  </a:lnTo>
                  <a:lnTo>
                    <a:pt x="0" y="34"/>
                  </a:lnTo>
                  <a:close/>
                </a:path>
              </a:pathLst>
            </a:custGeom>
            <a:solidFill>
              <a:srgbClr val="000000"/>
            </a:solidFill>
            <a:ln w="9525">
              <a:noFill/>
              <a:round/>
              <a:headEnd/>
              <a:tailEnd/>
            </a:ln>
          </p:spPr>
          <p:txBody>
            <a:bodyPr/>
            <a:lstStyle/>
            <a:p>
              <a:pPr algn="ctr"/>
              <a:endParaRPr lang="en-US"/>
            </a:p>
          </p:txBody>
        </p:sp>
        <p:sp>
          <p:nvSpPr>
            <p:cNvPr id="36529" name="Freeform 151"/>
            <p:cNvSpPr>
              <a:spLocks/>
            </p:cNvSpPr>
            <p:nvPr/>
          </p:nvSpPr>
          <p:spPr bwMode="auto">
            <a:xfrm>
              <a:off x="3735" y="2391"/>
              <a:ext cx="9" cy="5"/>
            </a:xfrm>
            <a:custGeom>
              <a:avLst/>
              <a:gdLst>
                <a:gd name="T0" fmla="*/ 0 w 84"/>
                <a:gd name="T1" fmla="*/ 5 h 59"/>
                <a:gd name="T2" fmla="*/ 0 w 84"/>
                <a:gd name="T3" fmla="*/ 4 h 59"/>
                <a:gd name="T4" fmla="*/ 1 w 84"/>
                <a:gd name="T5" fmla="*/ 3 h 59"/>
                <a:gd name="T6" fmla="*/ 1 w 84"/>
                <a:gd name="T7" fmla="*/ 2 h 59"/>
                <a:gd name="T8" fmla="*/ 0 w 84"/>
                <a:gd name="T9" fmla="*/ 1 h 59"/>
                <a:gd name="T10" fmla="*/ 2 w 84"/>
                <a:gd name="T11" fmla="*/ 0 h 59"/>
                <a:gd name="T12" fmla="*/ 2 w 84"/>
                <a:gd name="T13" fmla="*/ 1 h 59"/>
                <a:gd name="T14" fmla="*/ 3 w 84"/>
                <a:gd name="T15" fmla="*/ 1 h 59"/>
                <a:gd name="T16" fmla="*/ 4 w 84"/>
                <a:gd name="T17" fmla="*/ 2 h 59"/>
                <a:gd name="T18" fmla="*/ 4 w 84"/>
                <a:gd name="T19" fmla="*/ 2 h 59"/>
                <a:gd name="T20" fmla="*/ 5 w 84"/>
                <a:gd name="T21" fmla="*/ 2 h 59"/>
                <a:gd name="T22" fmla="*/ 6 w 84"/>
                <a:gd name="T23" fmla="*/ 1 h 59"/>
                <a:gd name="T24" fmla="*/ 7 w 84"/>
                <a:gd name="T25" fmla="*/ 1 h 59"/>
                <a:gd name="T26" fmla="*/ 7 w 84"/>
                <a:gd name="T27" fmla="*/ 0 h 59"/>
                <a:gd name="T28" fmla="*/ 8 w 84"/>
                <a:gd name="T29" fmla="*/ 0 h 59"/>
                <a:gd name="T30" fmla="*/ 8 w 84"/>
                <a:gd name="T31" fmla="*/ 1 h 59"/>
                <a:gd name="T32" fmla="*/ 8 w 84"/>
                <a:gd name="T33" fmla="*/ 1 h 59"/>
                <a:gd name="T34" fmla="*/ 8 w 84"/>
                <a:gd name="T35" fmla="*/ 2 h 59"/>
                <a:gd name="T36" fmla="*/ 8 w 84"/>
                <a:gd name="T37" fmla="*/ 2 h 59"/>
                <a:gd name="T38" fmla="*/ 7 w 84"/>
                <a:gd name="T39" fmla="*/ 2 h 59"/>
                <a:gd name="T40" fmla="*/ 7 w 84"/>
                <a:gd name="T41" fmla="*/ 2 h 59"/>
                <a:gd name="T42" fmla="*/ 8 w 84"/>
                <a:gd name="T43" fmla="*/ 3 h 59"/>
                <a:gd name="T44" fmla="*/ 9 w 84"/>
                <a:gd name="T45" fmla="*/ 4 h 59"/>
                <a:gd name="T46" fmla="*/ 9 w 84"/>
                <a:gd name="T47" fmla="*/ 4 h 59"/>
                <a:gd name="T48" fmla="*/ 9 w 84"/>
                <a:gd name="T49" fmla="*/ 5 h 59"/>
                <a:gd name="T50" fmla="*/ 7 w 84"/>
                <a:gd name="T51" fmla="*/ 5 h 59"/>
                <a:gd name="T52" fmla="*/ 7 w 84"/>
                <a:gd name="T53" fmla="*/ 4 h 59"/>
                <a:gd name="T54" fmla="*/ 6 w 84"/>
                <a:gd name="T55" fmla="*/ 3 h 59"/>
                <a:gd name="T56" fmla="*/ 5 w 84"/>
                <a:gd name="T57" fmla="*/ 3 h 59"/>
                <a:gd name="T58" fmla="*/ 4 w 84"/>
                <a:gd name="T59" fmla="*/ 3 h 59"/>
                <a:gd name="T60" fmla="*/ 3 w 84"/>
                <a:gd name="T61" fmla="*/ 3 h 59"/>
                <a:gd name="T62" fmla="*/ 3 w 84"/>
                <a:gd name="T63" fmla="*/ 3 h 59"/>
                <a:gd name="T64" fmla="*/ 2 w 84"/>
                <a:gd name="T65" fmla="*/ 4 h 59"/>
                <a:gd name="T66" fmla="*/ 2 w 84"/>
                <a:gd name="T67" fmla="*/ 4 h 59"/>
                <a:gd name="T68" fmla="*/ 2 w 84"/>
                <a:gd name="T69" fmla="*/ 5 h 59"/>
                <a:gd name="T70" fmla="*/ 2 w 84"/>
                <a:gd name="T71" fmla="*/ 5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59"/>
                <a:gd name="T110" fmla="*/ 84 w 84"/>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59">
                  <a:moveTo>
                    <a:pt x="0" y="59"/>
                  </a:moveTo>
                  <a:lnTo>
                    <a:pt x="0" y="59"/>
                  </a:lnTo>
                  <a:lnTo>
                    <a:pt x="0" y="55"/>
                  </a:lnTo>
                  <a:lnTo>
                    <a:pt x="1" y="45"/>
                  </a:lnTo>
                  <a:lnTo>
                    <a:pt x="4" y="36"/>
                  </a:lnTo>
                  <a:lnTo>
                    <a:pt x="10" y="30"/>
                  </a:lnTo>
                  <a:lnTo>
                    <a:pt x="19" y="25"/>
                  </a:lnTo>
                  <a:lnTo>
                    <a:pt x="12" y="21"/>
                  </a:lnTo>
                  <a:lnTo>
                    <a:pt x="7" y="15"/>
                  </a:lnTo>
                  <a:lnTo>
                    <a:pt x="4" y="7"/>
                  </a:lnTo>
                  <a:lnTo>
                    <a:pt x="3" y="0"/>
                  </a:lnTo>
                  <a:lnTo>
                    <a:pt x="18" y="0"/>
                  </a:lnTo>
                  <a:lnTo>
                    <a:pt x="18" y="3"/>
                  </a:lnTo>
                  <a:lnTo>
                    <a:pt x="20" y="7"/>
                  </a:lnTo>
                  <a:lnTo>
                    <a:pt x="21" y="11"/>
                  </a:lnTo>
                  <a:lnTo>
                    <a:pt x="24" y="14"/>
                  </a:lnTo>
                  <a:lnTo>
                    <a:pt x="28" y="17"/>
                  </a:lnTo>
                  <a:lnTo>
                    <a:pt x="33" y="18"/>
                  </a:lnTo>
                  <a:lnTo>
                    <a:pt x="37" y="20"/>
                  </a:lnTo>
                  <a:lnTo>
                    <a:pt x="41" y="20"/>
                  </a:lnTo>
                  <a:lnTo>
                    <a:pt x="45" y="20"/>
                  </a:lnTo>
                  <a:lnTo>
                    <a:pt x="50" y="19"/>
                  </a:lnTo>
                  <a:lnTo>
                    <a:pt x="54" y="18"/>
                  </a:lnTo>
                  <a:lnTo>
                    <a:pt x="57" y="15"/>
                  </a:lnTo>
                  <a:lnTo>
                    <a:pt x="60" y="12"/>
                  </a:lnTo>
                  <a:lnTo>
                    <a:pt x="62" y="8"/>
                  </a:lnTo>
                  <a:lnTo>
                    <a:pt x="63" y="4"/>
                  </a:lnTo>
                  <a:lnTo>
                    <a:pt x="63" y="0"/>
                  </a:lnTo>
                  <a:lnTo>
                    <a:pt x="79" y="0"/>
                  </a:lnTo>
                  <a:lnTo>
                    <a:pt x="79" y="1"/>
                  </a:lnTo>
                  <a:lnTo>
                    <a:pt x="79" y="5"/>
                  </a:lnTo>
                  <a:lnTo>
                    <a:pt x="78" y="8"/>
                  </a:lnTo>
                  <a:lnTo>
                    <a:pt x="78" y="12"/>
                  </a:lnTo>
                  <a:lnTo>
                    <a:pt x="77" y="15"/>
                  </a:lnTo>
                  <a:lnTo>
                    <a:pt x="76" y="18"/>
                  </a:lnTo>
                  <a:lnTo>
                    <a:pt x="74" y="20"/>
                  </a:lnTo>
                  <a:lnTo>
                    <a:pt x="73" y="21"/>
                  </a:lnTo>
                  <a:lnTo>
                    <a:pt x="71" y="23"/>
                  </a:lnTo>
                  <a:lnTo>
                    <a:pt x="69" y="24"/>
                  </a:lnTo>
                  <a:lnTo>
                    <a:pt x="68" y="25"/>
                  </a:lnTo>
                  <a:lnTo>
                    <a:pt x="66" y="27"/>
                  </a:lnTo>
                  <a:lnTo>
                    <a:pt x="64" y="28"/>
                  </a:lnTo>
                  <a:lnTo>
                    <a:pt x="69" y="30"/>
                  </a:lnTo>
                  <a:lnTo>
                    <a:pt x="74" y="33"/>
                  </a:lnTo>
                  <a:lnTo>
                    <a:pt x="77" y="37"/>
                  </a:lnTo>
                  <a:lnTo>
                    <a:pt x="80" y="42"/>
                  </a:lnTo>
                  <a:lnTo>
                    <a:pt x="82" y="46"/>
                  </a:lnTo>
                  <a:lnTo>
                    <a:pt x="83" y="51"/>
                  </a:lnTo>
                  <a:lnTo>
                    <a:pt x="84" y="55"/>
                  </a:lnTo>
                  <a:lnTo>
                    <a:pt x="84" y="59"/>
                  </a:lnTo>
                  <a:lnTo>
                    <a:pt x="68" y="59"/>
                  </a:lnTo>
                  <a:lnTo>
                    <a:pt x="67" y="55"/>
                  </a:lnTo>
                  <a:lnTo>
                    <a:pt x="66" y="50"/>
                  </a:lnTo>
                  <a:lnTo>
                    <a:pt x="64" y="46"/>
                  </a:lnTo>
                  <a:lnTo>
                    <a:pt x="61" y="42"/>
                  </a:lnTo>
                  <a:lnTo>
                    <a:pt x="57" y="38"/>
                  </a:lnTo>
                  <a:lnTo>
                    <a:pt x="53" y="36"/>
                  </a:lnTo>
                  <a:lnTo>
                    <a:pt x="48" y="35"/>
                  </a:lnTo>
                  <a:lnTo>
                    <a:pt x="43" y="34"/>
                  </a:lnTo>
                  <a:lnTo>
                    <a:pt x="39" y="34"/>
                  </a:lnTo>
                  <a:lnTo>
                    <a:pt x="35" y="35"/>
                  </a:lnTo>
                  <a:lnTo>
                    <a:pt x="32" y="36"/>
                  </a:lnTo>
                  <a:lnTo>
                    <a:pt x="28" y="37"/>
                  </a:lnTo>
                  <a:lnTo>
                    <a:pt x="25" y="38"/>
                  </a:lnTo>
                  <a:lnTo>
                    <a:pt x="23" y="41"/>
                  </a:lnTo>
                  <a:lnTo>
                    <a:pt x="21" y="43"/>
                  </a:lnTo>
                  <a:lnTo>
                    <a:pt x="19" y="45"/>
                  </a:lnTo>
                  <a:lnTo>
                    <a:pt x="18" y="48"/>
                  </a:lnTo>
                  <a:lnTo>
                    <a:pt x="17" y="51"/>
                  </a:lnTo>
                  <a:lnTo>
                    <a:pt x="16" y="54"/>
                  </a:lnTo>
                  <a:lnTo>
                    <a:pt x="16" y="57"/>
                  </a:lnTo>
                  <a:lnTo>
                    <a:pt x="16" y="59"/>
                  </a:lnTo>
                  <a:lnTo>
                    <a:pt x="0" y="59"/>
                  </a:lnTo>
                  <a:close/>
                </a:path>
              </a:pathLst>
            </a:custGeom>
            <a:solidFill>
              <a:srgbClr val="000000"/>
            </a:solidFill>
            <a:ln w="9525">
              <a:noFill/>
              <a:round/>
              <a:headEnd/>
              <a:tailEnd/>
            </a:ln>
          </p:spPr>
          <p:txBody>
            <a:bodyPr/>
            <a:lstStyle/>
            <a:p>
              <a:pPr algn="ctr"/>
              <a:endParaRPr lang="en-US"/>
            </a:p>
          </p:txBody>
        </p:sp>
        <p:sp>
          <p:nvSpPr>
            <p:cNvPr id="36530" name="Freeform 152"/>
            <p:cNvSpPr>
              <a:spLocks/>
            </p:cNvSpPr>
            <p:nvPr/>
          </p:nvSpPr>
          <p:spPr bwMode="auto">
            <a:xfrm>
              <a:off x="3735" y="2396"/>
              <a:ext cx="9" cy="3"/>
            </a:xfrm>
            <a:custGeom>
              <a:avLst/>
              <a:gdLst>
                <a:gd name="T0" fmla="*/ 0 w 84"/>
                <a:gd name="T1" fmla="*/ 0 h 40"/>
                <a:gd name="T2" fmla="*/ 0 w 84"/>
                <a:gd name="T3" fmla="*/ 0 h 40"/>
                <a:gd name="T4" fmla="*/ 0 w 84"/>
                <a:gd name="T5" fmla="*/ 1 h 40"/>
                <a:gd name="T6" fmla="*/ 0 w 84"/>
                <a:gd name="T7" fmla="*/ 1 h 40"/>
                <a:gd name="T8" fmla="*/ 0 w 84"/>
                <a:gd name="T9" fmla="*/ 1 h 40"/>
                <a:gd name="T10" fmla="*/ 1 w 84"/>
                <a:gd name="T11" fmla="*/ 2 h 40"/>
                <a:gd name="T12" fmla="*/ 1 w 84"/>
                <a:gd name="T13" fmla="*/ 2 h 40"/>
                <a:gd name="T14" fmla="*/ 1 w 84"/>
                <a:gd name="T15" fmla="*/ 2 h 40"/>
                <a:gd name="T16" fmla="*/ 2 w 84"/>
                <a:gd name="T17" fmla="*/ 2 h 40"/>
                <a:gd name="T18" fmla="*/ 2 w 84"/>
                <a:gd name="T19" fmla="*/ 2 h 40"/>
                <a:gd name="T20" fmla="*/ 2 w 84"/>
                <a:gd name="T21" fmla="*/ 3 h 40"/>
                <a:gd name="T22" fmla="*/ 3 w 84"/>
                <a:gd name="T23" fmla="*/ 3 h 40"/>
                <a:gd name="T24" fmla="*/ 3 w 84"/>
                <a:gd name="T25" fmla="*/ 3 h 40"/>
                <a:gd name="T26" fmla="*/ 4 w 84"/>
                <a:gd name="T27" fmla="*/ 3 h 40"/>
                <a:gd name="T28" fmla="*/ 4 w 84"/>
                <a:gd name="T29" fmla="*/ 3 h 40"/>
                <a:gd name="T30" fmla="*/ 5 w 84"/>
                <a:gd name="T31" fmla="*/ 3 h 40"/>
                <a:gd name="T32" fmla="*/ 5 w 84"/>
                <a:gd name="T33" fmla="*/ 3 h 40"/>
                <a:gd name="T34" fmla="*/ 6 w 84"/>
                <a:gd name="T35" fmla="*/ 3 h 40"/>
                <a:gd name="T36" fmla="*/ 6 w 84"/>
                <a:gd name="T37" fmla="*/ 3 h 40"/>
                <a:gd name="T38" fmla="*/ 6 w 84"/>
                <a:gd name="T39" fmla="*/ 3 h 40"/>
                <a:gd name="T40" fmla="*/ 7 w 84"/>
                <a:gd name="T41" fmla="*/ 3 h 40"/>
                <a:gd name="T42" fmla="*/ 7 w 84"/>
                <a:gd name="T43" fmla="*/ 2 h 40"/>
                <a:gd name="T44" fmla="*/ 8 w 84"/>
                <a:gd name="T45" fmla="*/ 2 h 40"/>
                <a:gd name="T46" fmla="*/ 8 w 84"/>
                <a:gd name="T47" fmla="*/ 2 h 40"/>
                <a:gd name="T48" fmla="*/ 8 w 84"/>
                <a:gd name="T49" fmla="*/ 2 h 40"/>
                <a:gd name="T50" fmla="*/ 8 w 84"/>
                <a:gd name="T51" fmla="*/ 2 h 40"/>
                <a:gd name="T52" fmla="*/ 9 w 84"/>
                <a:gd name="T53" fmla="*/ 2 h 40"/>
                <a:gd name="T54" fmla="*/ 9 w 84"/>
                <a:gd name="T55" fmla="*/ 1 h 40"/>
                <a:gd name="T56" fmla="*/ 9 w 84"/>
                <a:gd name="T57" fmla="*/ 1 h 40"/>
                <a:gd name="T58" fmla="*/ 9 w 84"/>
                <a:gd name="T59" fmla="*/ 1 h 40"/>
                <a:gd name="T60" fmla="*/ 9 w 84"/>
                <a:gd name="T61" fmla="*/ 0 h 40"/>
                <a:gd name="T62" fmla="*/ 9 w 84"/>
                <a:gd name="T63" fmla="*/ 0 h 40"/>
                <a:gd name="T64" fmla="*/ 9 w 84"/>
                <a:gd name="T65" fmla="*/ 0 h 40"/>
                <a:gd name="T66" fmla="*/ 7 w 84"/>
                <a:gd name="T67" fmla="*/ 0 h 40"/>
                <a:gd name="T68" fmla="*/ 7 w 84"/>
                <a:gd name="T69" fmla="*/ 0 h 40"/>
                <a:gd name="T70" fmla="*/ 7 w 84"/>
                <a:gd name="T71" fmla="*/ 1 h 40"/>
                <a:gd name="T72" fmla="*/ 7 w 84"/>
                <a:gd name="T73" fmla="*/ 2 h 40"/>
                <a:gd name="T74" fmla="*/ 6 w 84"/>
                <a:gd name="T75" fmla="*/ 2 h 40"/>
                <a:gd name="T76" fmla="*/ 5 w 84"/>
                <a:gd name="T77" fmla="*/ 2 h 40"/>
                <a:gd name="T78" fmla="*/ 4 w 84"/>
                <a:gd name="T79" fmla="*/ 2 h 40"/>
                <a:gd name="T80" fmla="*/ 4 w 84"/>
                <a:gd name="T81" fmla="*/ 2 h 40"/>
                <a:gd name="T82" fmla="*/ 3 w 84"/>
                <a:gd name="T83" fmla="*/ 2 h 40"/>
                <a:gd name="T84" fmla="*/ 3 w 84"/>
                <a:gd name="T85" fmla="*/ 2 h 40"/>
                <a:gd name="T86" fmla="*/ 3 w 84"/>
                <a:gd name="T87" fmla="*/ 1 h 40"/>
                <a:gd name="T88" fmla="*/ 2 w 84"/>
                <a:gd name="T89" fmla="*/ 1 h 40"/>
                <a:gd name="T90" fmla="*/ 2 w 84"/>
                <a:gd name="T91" fmla="*/ 1 h 40"/>
                <a:gd name="T92" fmla="*/ 2 w 84"/>
                <a:gd name="T93" fmla="*/ 1 h 40"/>
                <a:gd name="T94" fmla="*/ 2 w 84"/>
                <a:gd name="T95" fmla="*/ 0 h 40"/>
                <a:gd name="T96" fmla="*/ 2 w 84"/>
                <a:gd name="T97" fmla="*/ 0 h 40"/>
                <a:gd name="T98" fmla="*/ 2 w 84"/>
                <a:gd name="T99" fmla="*/ 0 h 40"/>
                <a:gd name="T100" fmla="*/ 2 w 84"/>
                <a:gd name="T101" fmla="*/ 0 h 40"/>
                <a:gd name="T102" fmla="*/ 0 w 84"/>
                <a:gd name="T103" fmla="*/ 0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4"/>
                <a:gd name="T157" fmla="*/ 0 h 40"/>
                <a:gd name="T158" fmla="*/ 84 w 84"/>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4" h="40">
                  <a:moveTo>
                    <a:pt x="0" y="0"/>
                  </a:moveTo>
                  <a:lnTo>
                    <a:pt x="1" y="3"/>
                  </a:lnTo>
                  <a:lnTo>
                    <a:pt x="1" y="7"/>
                  </a:lnTo>
                  <a:lnTo>
                    <a:pt x="2" y="12"/>
                  </a:lnTo>
                  <a:lnTo>
                    <a:pt x="4" y="16"/>
                  </a:lnTo>
                  <a:lnTo>
                    <a:pt x="6" y="20"/>
                  </a:lnTo>
                  <a:lnTo>
                    <a:pt x="9" y="24"/>
                  </a:lnTo>
                  <a:lnTo>
                    <a:pt x="13" y="27"/>
                  </a:lnTo>
                  <a:lnTo>
                    <a:pt x="16" y="30"/>
                  </a:lnTo>
                  <a:lnTo>
                    <a:pt x="20" y="32"/>
                  </a:lnTo>
                  <a:lnTo>
                    <a:pt x="23" y="34"/>
                  </a:lnTo>
                  <a:lnTo>
                    <a:pt x="27" y="36"/>
                  </a:lnTo>
                  <a:lnTo>
                    <a:pt x="32" y="37"/>
                  </a:lnTo>
                  <a:lnTo>
                    <a:pt x="36" y="37"/>
                  </a:lnTo>
                  <a:lnTo>
                    <a:pt x="40" y="38"/>
                  </a:lnTo>
                  <a:lnTo>
                    <a:pt x="44" y="40"/>
                  </a:lnTo>
                  <a:lnTo>
                    <a:pt x="48" y="40"/>
                  </a:lnTo>
                  <a:lnTo>
                    <a:pt x="52" y="38"/>
                  </a:lnTo>
                  <a:lnTo>
                    <a:pt x="56" y="37"/>
                  </a:lnTo>
                  <a:lnTo>
                    <a:pt x="60" y="36"/>
                  </a:lnTo>
                  <a:lnTo>
                    <a:pt x="64" y="35"/>
                  </a:lnTo>
                  <a:lnTo>
                    <a:pt x="67" y="33"/>
                  </a:lnTo>
                  <a:lnTo>
                    <a:pt x="70" y="31"/>
                  </a:lnTo>
                  <a:lnTo>
                    <a:pt x="73" y="29"/>
                  </a:lnTo>
                  <a:lnTo>
                    <a:pt x="76" y="26"/>
                  </a:lnTo>
                  <a:lnTo>
                    <a:pt x="78" y="23"/>
                  </a:lnTo>
                  <a:lnTo>
                    <a:pt x="80" y="20"/>
                  </a:lnTo>
                  <a:lnTo>
                    <a:pt x="82" y="17"/>
                  </a:lnTo>
                  <a:lnTo>
                    <a:pt x="83" y="13"/>
                  </a:lnTo>
                  <a:lnTo>
                    <a:pt x="84" y="8"/>
                  </a:lnTo>
                  <a:lnTo>
                    <a:pt x="84" y="5"/>
                  </a:lnTo>
                  <a:lnTo>
                    <a:pt x="84" y="1"/>
                  </a:lnTo>
                  <a:lnTo>
                    <a:pt x="84" y="0"/>
                  </a:lnTo>
                  <a:lnTo>
                    <a:pt x="68" y="0"/>
                  </a:lnTo>
                  <a:lnTo>
                    <a:pt x="68" y="2"/>
                  </a:lnTo>
                  <a:lnTo>
                    <a:pt x="67" y="13"/>
                  </a:lnTo>
                  <a:lnTo>
                    <a:pt x="63" y="20"/>
                  </a:lnTo>
                  <a:lnTo>
                    <a:pt x="55" y="24"/>
                  </a:lnTo>
                  <a:lnTo>
                    <a:pt x="44" y="25"/>
                  </a:lnTo>
                  <a:lnTo>
                    <a:pt x="40" y="24"/>
                  </a:lnTo>
                  <a:lnTo>
                    <a:pt x="36" y="23"/>
                  </a:lnTo>
                  <a:lnTo>
                    <a:pt x="32" y="22"/>
                  </a:lnTo>
                  <a:lnTo>
                    <a:pt x="28" y="21"/>
                  </a:lnTo>
                  <a:lnTo>
                    <a:pt x="25" y="19"/>
                  </a:lnTo>
                  <a:lnTo>
                    <a:pt x="23" y="16"/>
                  </a:lnTo>
                  <a:lnTo>
                    <a:pt x="21" y="13"/>
                  </a:lnTo>
                  <a:lnTo>
                    <a:pt x="19" y="10"/>
                  </a:lnTo>
                  <a:lnTo>
                    <a:pt x="18" y="6"/>
                  </a:lnTo>
                  <a:lnTo>
                    <a:pt x="17" y="3"/>
                  </a:lnTo>
                  <a:lnTo>
                    <a:pt x="16" y="1"/>
                  </a:lnTo>
                  <a:lnTo>
                    <a:pt x="16" y="0"/>
                  </a:lnTo>
                  <a:lnTo>
                    <a:pt x="0" y="0"/>
                  </a:lnTo>
                  <a:close/>
                </a:path>
              </a:pathLst>
            </a:custGeom>
            <a:solidFill>
              <a:srgbClr val="000000"/>
            </a:solidFill>
            <a:ln w="9525">
              <a:noFill/>
              <a:round/>
              <a:headEnd/>
              <a:tailEnd/>
            </a:ln>
          </p:spPr>
          <p:txBody>
            <a:bodyPr/>
            <a:lstStyle/>
            <a:p>
              <a:pPr algn="ctr"/>
              <a:endParaRPr lang="en-US"/>
            </a:p>
          </p:txBody>
        </p:sp>
        <p:sp>
          <p:nvSpPr>
            <p:cNvPr id="36531" name="Freeform 153"/>
            <p:cNvSpPr>
              <a:spLocks/>
            </p:cNvSpPr>
            <p:nvPr/>
          </p:nvSpPr>
          <p:spPr bwMode="auto">
            <a:xfrm>
              <a:off x="3735" y="2416"/>
              <a:ext cx="8" cy="5"/>
            </a:xfrm>
            <a:custGeom>
              <a:avLst/>
              <a:gdLst>
                <a:gd name="T0" fmla="*/ 0 w 84"/>
                <a:gd name="T1" fmla="*/ 5 h 65"/>
                <a:gd name="T2" fmla="*/ 0 w 84"/>
                <a:gd name="T3" fmla="*/ 5 h 65"/>
                <a:gd name="T4" fmla="*/ 0 w 84"/>
                <a:gd name="T5" fmla="*/ 5 h 65"/>
                <a:gd name="T6" fmla="*/ 0 w 84"/>
                <a:gd name="T7" fmla="*/ 5 h 65"/>
                <a:gd name="T8" fmla="*/ 0 w 84"/>
                <a:gd name="T9" fmla="*/ 5 h 65"/>
                <a:gd name="T10" fmla="*/ 0 w 84"/>
                <a:gd name="T11" fmla="*/ 4 h 65"/>
                <a:gd name="T12" fmla="*/ 0 w 84"/>
                <a:gd name="T13" fmla="*/ 4 h 65"/>
                <a:gd name="T14" fmla="*/ 0 w 84"/>
                <a:gd name="T15" fmla="*/ 4 h 65"/>
                <a:gd name="T16" fmla="*/ 0 w 84"/>
                <a:gd name="T17" fmla="*/ 4 h 65"/>
                <a:gd name="T18" fmla="*/ 0 w 84"/>
                <a:gd name="T19" fmla="*/ 3 h 65"/>
                <a:gd name="T20" fmla="*/ 0 w 84"/>
                <a:gd name="T21" fmla="*/ 3 h 65"/>
                <a:gd name="T22" fmla="*/ 0 w 84"/>
                <a:gd name="T23" fmla="*/ 2 h 65"/>
                <a:gd name="T24" fmla="*/ 0 w 84"/>
                <a:gd name="T25" fmla="*/ 2 h 65"/>
                <a:gd name="T26" fmla="*/ 1 w 84"/>
                <a:gd name="T27" fmla="*/ 1 h 65"/>
                <a:gd name="T28" fmla="*/ 1 w 84"/>
                <a:gd name="T29" fmla="*/ 1 h 65"/>
                <a:gd name="T30" fmla="*/ 1 w 84"/>
                <a:gd name="T31" fmla="*/ 1 h 65"/>
                <a:gd name="T32" fmla="*/ 2 w 84"/>
                <a:gd name="T33" fmla="*/ 0 h 65"/>
                <a:gd name="T34" fmla="*/ 2 w 84"/>
                <a:gd name="T35" fmla="*/ 0 h 65"/>
                <a:gd name="T36" fmla="*/ 3 w 84"/>
                <a:gd name="T37" fmla="*/ 0 h 65"/>
                <a:gd name="T38" fmla="*/ 3 w 84"/>
                <a:gd name="T39" fmla="*/ 0 h 65"/>
                <a:gd name="T40" fmla="*/ 4 w 84"/>
                <a:gd name="T41" fmla="*/ 0 h 65"/>
                <a:gd name="T42" fmla="*/ 4 w 84"/>
                <a:gd name="T43" fmla="*/ 0 h 65"/>
                <a:gd name="T44" fmla="*/ 5 w 84"/>
                <a:gd name="T45" fmla="*/ 0 h 65"/>
                <a:gd name="T46" fmla="*/ 6 w 84"/>
                <a:gd name="T47" fmla="*/ 0 h 65"/>
                <a:gd name="T48" fmla="*/ 6 w 84"/>
                <a:gd name="T49" fmla="*/ 1 h 65"/>
                <a:gd name="T50" fmla="*/ 6 w 84"/>
                <a:gd name="T51" fmla="*/ 1 h 65"/>
                <a:gd name="T52" fmla="*/ 7 w 84"/>
                <a:gd name="T53" fmla="*/ 1 h 65"/>
                <a:gd name="T54" fmla="*/ 7 w 84"/>
                <a:gd name="T55" fmla="*/ 2 h 65"/>
                <a:gd name="T56" fmla="*/ 7 w 84"/>
                <a:gd name="T57" fmla="*/ 2 h 65"/>
                <a:gd name="T58" fmla="*/ 8 w 84"/>
                <a:gd name="T59" fmla="*/ 3 h 65"/>
                <a:gd name="T60" fmla="*/ 8 w 84"/>
                <a:gd name="T61" fmla="*/ 4 h 65"/>
                <a:gd name="T62" fmla="*/ 8 w 84"/>
                <a:gd name="T63" fmla="*/ 4 h 65"/>
                <a:gd name="T64" fmla="*/ 8 w 84"/>
                <a:gd name="T65" fmla="*/ 5 h 65"/>
                <a:gd name="T66" fmla="*/ 6 w 84"/>
                <a:gd name="T67" fmla="*/ 5 h 65"/>
                <a:gd name="T68" fmla="*/ 6 w 84"/>
                <a:gd name="T69" fmla="*/ 5 h 65"/>
                <a:gd name="T70" fmla="*/ 6 w 84"/>
                <a:gd name="T71" fmla="*/ 4 h 65"/>
                <a:gd name="T72" fmla="*/ 6 w 84"/>
                <a:gd name="T73" fmla="*/ 3 h 65"/>
                <a:gd name="T74" fmla="*/ 6 w 84"/>
                <a:gd name="T75" fmla="*/ 3 h 65"/>
                <a:gd name="T76" fmla="*/ 6 w 84"/>
                <a:gd name="T77" fmla="*/ 2 h 65"/>
                <a:gd name="T78" fmla="*/ 6 w 84"/>
                <a:gd name="T79" fmla="*/ 2 h 65"/>
                <a:gd name="T80" fmla="*/ 6 w 84"/>
                <a:gd name="T81" fmla="*/ 2 h 65"/>
                <a:gd name="T82" fmla="*/ 5 w 84"/>
                <a:gd name="T83" fmla="*/ 2 h 65"/>
                <a:gd name="T84" fmla="*/ 5 w 84"/>
                <a:gd name="T85" fmla="*/ 1 h 65"/>
                <a:gd name="T86" fmla="*/ 5 w 84"/>
                <a:gd name="T87" fmla="*/ 1 h 65"/>
                <a:gd name="T88" fmla="*/ 4 w 84"/>
                <a:gd name="T89" fmla="*/ 1 h 65"/>
                <a:gd name="T90" fmla="*/ 4 w 84"/>
                <a:gd name="T91" fmla="*/ 1 h 65"/>
                <a:gd name="T92" fmla="*/ 4 w 84"/>
                <a:gd name="T93" fmla="*/ 1 h 65"/>
                <a:gd name="T94" fmla="*/ 3 w 84"/>
                <a:gd name="T95" fmla="*/ 1 h 65"/>
                <a:gd name="T96" fmla="*/ 3 w 84"/>
                <a:gd name="T97" fmla="*/ 1 h 65"/>
                <a:gd name="T98" fmla="*/ 2 w 84"/>
                <a:gd name="T99" fmla="*/ 2 h 65"/>
                <a:gd name="T100" fmla="*/ 2 w 84"/>
                <a:gd name="T101" fmla="*/ 2 h 65"/>
                <a:gd name="T102" fmla="*/ 2 w 84"/>
                <a:gd name="T103" fmla="*/ 2 h 65"/>
                <a:gd name="T104" fmla="*/ 2 w 84"/>
                <a:gd name="T105" fmla="*/ 2 h 65"/>
                <a:gd name="T106" fmla="*/ 2 w 84"/>
                <a:gd name="T107" fmla="*/ 3 h 65"/>
                <a:gd name="T108" fmla="*/ 2 w 84"/>
                <a:gd name="T109" fmla="*/ 3 h 65"/>
                <a:gd name="T110" fmla="*/ 2 w 84"/>
                <a:gd name="T111" fmla="*/ 4 h 65"/>
                <a:gd name="T112" fmla="*/ 2 w 84"/>
                <a:gd name="T113" fmla="*/ 4 h 65"/>
                <a:gd name="T114" fmla="*/ 2 w 84"/>
                <a:gd name="T115" fmla="*/ 5 h 65"/>
                <a:gd name="T116" fmla="*/ 2 w 84"/>
                <a:gd name="T117" fmla="*/ 5 h 65"/>
                <a:gd name="T118" fmla="*/ 0 w 84"/>
                <a:gd name="T119" fmla="*/ 5 h 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
                <a:gd name="T181" fmla="*/ 0 h 65"/>
                <a:gd name="T182" fmla="*/ 84 w 84"/>
                <a:gd name="T183" fmla="*/ 65 h 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 h="65">
                  <a:moveTo>
                    <a:pt x="0" y="65"/>
                  </a:moveTo>
                  <a:lnTo>
                    <a:pt x="0" y="64"/>
                  </a:lnTo>
                  <a:lnTo>
                    <a:pt x="0" y="63"/>
                  </a:lnTo>
                  <a:lnTo>
                    <a:pt x="0" y="61"/>
                  </a:lnTo>
                  <a:lnTo>
                    <a:pt x="0" y="59"/>
                  </a:lnTo>
                  <a:lnTo>
                    <a:pt x="0" y="57"/>
                  </a:lnTo>
                  <a:lnTo>
                    <a:pt x="0" y="56"/>
                  </a:lnTo>
                  <a:lnTo>
                    <a:pt x="0" y="54"/>
                  </a:lnTo>
                  <a:lnTo>
                    <a:pt x="0" y="53"/>
                  </a:lnTo>
                  <a:lnTo>
                    <a:pt x="1" y="45"/>
                  </a:lnTo>
                  <a:lnTo>
                    <a:pt x="2" y="38"/>
                  </a:lnTo>
                  <a:lnTo>
                    <a:pt x="4" y="30"/>
                  </a:lnTo>
                  <a:lnTo>
                    <a:pt x="5" y="24"/>
                  </a:lnTo>
                  <a:lnTo>
                    <a:pt x="8" y="19"/>
                  </a:lnTo>
                  <a:lnTo>
                    <a:pt x="11" y="14"/>
                  </a:lnTo>
                  <a:lnTo>
                    <a:pt x="14" y="10"/>
                  </a:lnTo>
                  <a:lnTo>
                    <a:pt x="17" y="6"/>
                  </a:lnTo>
                  <a:lnTo>
                    <a:pt x="22" y="3"/>
                  </a:lnTo>
                  <a:lnTo>
                    <a:pt x="27" y="1"/>
                  </a:lnTo>
                  <a:lnTo>
                    <a:pt x="33" y="0"/>
                  </a:lnTo>
                  <a:lnTo>
                    <a:pt x="40" y="0"/>
                  </a:lnTo>
                  <a:lnTo>
                    <a:pt x="46" y="1"/>
                  </a:lnTo>
                  <a:lnTo>
                    <a:pt x="52" y="2"/>
                  </a:lnTo>
                  <a:lnTo>
                    <a:pt x="58" y="4"/>
                  </a:lnTo>
                  <a:lnTo>
                    <a:pt x="63" y="8"/>
                  </a:lnTo>
                  <a:lnTo>
                    <a:pt x="67" y="12"/>
                  </a:lnTo>
                  <a:lnTo>
                    <a:pt x="71" y="17"/>
                  </a:lnTo>
                  <a:lnTo>
                    <a:pt x="74" y="22"/>
                  </a:lnTo>
                  <a:lnTo>
                    <a:pt x="77" y="29"/>
                  </a:lnTo>
                  <a:lnTo>
                    <a:pt x="80" y="38"/>
                  </a:lnTo>
                  <a:lnTo>
                    <a:pt x="82" y="46"/>
                  </a:lnTo>
                  <a:lnTo>
                    <a:pt x="83" y="55"/>
                  </a:lnTo>
                  <a:lnTo>
                    <a:pt x="84" y="65"/>
                  </a:lnTo>
                  <a:lnTo>
                    <a:pt x="68" y="65"/>
                  </a:lnTo>
                  <a:lnTo>
                    <a:pt x="68" y="59"/>
                  </a:lnTo>
                  <a:lnTo>
                    <a:pt x="67" y="51"/>
                  </a:lnTo>
                  <a:lnTo>
                    <a:pt x="65" y="44"/>
                  </a:lnTo>
                  <a:lnTo>
                    <a:pt x="64" y="38"/>
                  </a:lnTo>
                  <a:lnTo>
                    <a:pt x="62" y="32"/>
                  </a:lnTo>
                  <a:lnTo>
                    <a:pt x="60" y="27"/>
                  </a:lnTo>
                  <a:lnTo>
                    <a:pt x="58" y="24"/>
                  </a:lnTo>
                  <a:lnTo>
                    <a:pt x="55" y="21"/>
                  </a:lnTo>
                  <a:lnTo>
                    <a:pt x="52" y="18"/>
                  </a:lnTo>
                  <a:lnTo>
                    <a:pt x="48" y="16"/>
                  </a:lnTo>
                  <a:lnTo>
                    <a:pt x="45" y="15"/>
                  </a:lnTo>
                  <a:lnTo>
                    <a:pt x="41" y="15"/>
                  </a:lnTo>
                  <a:lnTo>
                    <a:pt x="37" y="15"/>
                  </a:lnTo>
                  <a:lnTo>
                    <a:pt x="32" y="16"/>
                  </a:lnTo>
                  <a:lnTo>
                    <a:pt x="29" y="18"/>
                  </a:lnTo>
                  <a:lnTo>
                    <a:pt x="26" y="20"/>
                  </a:lnTo>
                  <a:lnTo>
                    <a:pt x="23" y="24"/>
                  </a:lnTo>
                  <a:lnTo>
                    <a:pt x="21" y="28"/>
                  </a:lnTo>
                  <a:lnTo>
                    <a:pt x="19" y="32"/>
                  </a:lnTo>
                  <a:lnTo>
                    <a:pt x="18" y="38"/>
                  </a:lnTo>
                  <a:lnTo>
                    <a:pt x="17" y="43"/>
                  </a:lnTo>
                  <a:lnTo>
                    <a:pt x="16" y="49"/>
                  </a:lnTo>
                  <a:lnTo>
                    <a:pt x="16" y="55"/>
                  </a:lnTo>
                  <a:lnTo>
                    <a:pt x="16" y="61"/>
                  </a:lnTo>
                  <a:lnTo>
                    <a:pt x="16" y="65"/>
                  </a:lnTo>
                  <a:lnTo>
                    <a:pt x="0" y="65"/>
                  </a:lnTo>
                  <a:close/>
                </a:path>
              </a:pathLst>
            </a:custGeom>
            <a:solidFill>
              <a:srgbClr val="000000"/>
            </a:solidFill>
            <a:ln w="9525">
              <a:noFill/>
              <a:round/>
              <a:headEnd/>
              <a:tailEnd/>
            </a:ln>
          </p:spPr>
          <p:txBody>
            <a:bodyPr/>
            <a:lstStyle/>
            <a:p>
              <a:pPr algn="ctr"/>
              <a:endParaRPr lang="en-US"/>
            </a:p>
          </p:txBody>
        </p:sp>
        <p:sp>
          <p:nvSpPr>
            <p:cNvPr id="36532" name="Freeform 154"/>
            <p:cNvSpPr>
              <a:spLocks/>
            </p:cNvSpPr>
            <p:nvPr/>
          </p:nvSpPr>
          <p:spPr bwMode="auto">
            <a:xfrm>
              <a:off x="3735" y="2421"/>
              <a:ext cx="8" cy="6"/>
            </a:xfrm>
            <a:custGeom>
              <a:avLst/>
              <a:gdLst>
                <a:gd name="T0" fmla="*/ 0 w 84"/>
                <a:gd name="T1" fmla="*/ 0 h 67"/>
                <a:gd name="T2" fmla="*/ 0 w 84"/>
                <a:gd name="T3" fmla="*/ 0 h 67"/>
                <a:gd name="T4" fmla="*/ 0 w 84"/>
                <a:gd name="T5" fmla="*/ 1 h 67"/>
                <a:gd name="T6" fmla="*/ 0 w 84"/>
                <a:gd name="T7" fmla="*/ 2 h 67"/>
                <a:gd name="T8" fmla="*/ 0 w 84"/>
                <a:gd name="T9" fmla="*/ 2 h 67"/>
                <a:gd name="T10" fmla="*/ 0 w 84"/>
                <a:gd name="T11" fmla="*/ 3 h 67"/>
                <a:gd name="T12" fmla="*/ 1 w 84"/>
                <a:gd name="T13" fmla="*/ 4 h 67"/>
                <a:gd name="T14" fmla="*/ 1 w 84"/>
                <a:gd name="T15" fmla="*/ 4 h 67"/>
                <a:gd name="T16" fmla="*/ 1 w 84"/>
                <a:gd name="T17" fmla="*/ 5 h 67"/>
                <a:gd name="T18" fmla="*/ 2 w 84"/>
                <a:gd name="T19" fmla="*/ 5 h 67"/>
                <a:gd name="T20" fmla="*/ 2 w 84"/>
                <a:gd name="T21" fmla="*/ 5 h 67"/>
                <a:gd name="T22" fmla="*/ 3 w 84"/>
                <a:gd name="T23" fmla="*/ 6 h 67"/>
                <a:gd name="T24" fmla="*/ 3 w 84"/>
                <a:gd name="T25" fmla="*/ 6 h 67"/>
                <a:gd name="T26" fmla="*/ 4 w 84"/>
                <a:gd name="T27" fmla="*/ 6 h 67"/>
                <a:gd name="T28" fmla="*/ 5 w 84"/>
                <a:gd name="T29" fmla="*/ 6 h 67"/>
                <a:gd name="T30" fmla="*/ 5 w 84"/>
                <a:gd name="T31" fmla="*/ 6 h 67"/>
                <a:gd name="T32" fmla="*/ 6 w 84"/>
                <a:gd name="T33" fmla="*/ 6 h 67"/>
                <a:gd name="T34" fmla="*/ 6 w 84"/>
                <a:gd name="T35" fmla="*/ 6 h 67"/>
                <a:gd name="T36" fmla="*/ 6 w 84"/>
                <a:gd name="T37" fmla="*/ 5 h 67"/>
                <a:gd name="T38" fmla="*/ 7 w 84"/>
                <a:gd name="T39" fmla="*/ 5 h 67"/>
                <a:gd name="T40" fmla="*/ 7 w 84"/>
                <a:gd name="T41" fmla="*/ 5 h 67"/>
                <a:gd name="T42" fmla="*/ 7 w 84"/>
                <a:gd name="T43" fmla="*/ 4 h 67"/>
                <a:gd name="T44" fmla="*/ 7 w 84"/>
                <a:gd name="T45" fmla="*/ 4 h 67"/>
                <a:gd name="T46" fmla="*/ 8 w 84"/>
                <a:gd name="T47" fmla="*/ 4 h 67"/>
                <a:gd name="T48" fmla="*/ 8 w 84"/>
                <a:gd name="T49" fmla="*/ 3 h 67"/>
                <a:gd name="T50" fmla="*/ 8 w 84"/>
                <a:gd name="T51" fmla="*/ 3 h 67"/>
                <a:gd name="T52" fmla="*/ 8 w 84"/>
                <a:gd name="T53" fmla="*/ 2 h 67"/>
                <a:gd name="T54" fmla="*/ 8 w 84"/>
                <a:gd name="T55" fmla="*/ 2 h 67"/>
                <a:gd name="T56" fmla="*/ 8 w 84"/>
                <a:gd name="T57" fmla="*/ 1 h 67"/>
                <a:gd name="T58" fmla="*/ 8 w 84"/>
                <a:gd name="T59" fmla="*/ 1 h 67"/>
                <a:gd name="T60" fmla="*/ 8 w 84"/>
                <a:gd name="T61" fmla="*/ 0 h 67"/>
                <a:gd name="T62" fmla="*/ 8 w 84"/>
                <a:gd name="T63" fmla="*/ 0 h 67"/>
                <a:gd name="T64" fmla="*/ 6 w 84"/>
                <a:gd name="T65" fmla="*/ 0 h 67"/>
                <a:gd name="T66" fmla="*/ 6 w 84"/>
                <a:gd name="T67" fmla="*/ 0 h 67"/>
                <a:gd name="T68" fmla="*/ 6 w 84"/>
                <a:gd name="T69" fmla="*/ 1 h 67"/>
                <a:gd name="T70" fmla="*/ 6 w 84"/>
                <a:gd name="T71" fmla="*/ 1 h 67"/>
                <a:gd name="T72" fmla="*/ 6 w 84"/>
                <a:gd name="T73" fmla="*/ 2 h 67"/>
                <a:gd name="T74" fmla="*/ 6 w 84"/>
                <a:gd name="T75" fmla="*/ 2 h 67"/>
                <a:gd name="T76" fmla="*/ 6 w 84"/>
                <a:gd name="T77" fmla="*/ 3 h 67"/>
                <a:gd name="T78" fmla="*/ 6 w 84"/>
                <a:gd name="T79" fmla="*/ 3 h 67"/>
                <a:gd name="T80" fmla="*/ 6 w 84"/>
                <a:gd name="T81" fmla="*/ 4 h 67"/>
                <a:gd name="T82" fmla="*/ 6 w 84"/>
                <a:gd name="T83" fmla="*/ 4 h 67"/>
                <a:gd name="T84" fmla="*/ 5 w 84"/>
                <a:gd name="T85" fmla="*/ 4 h 67"/>
                <a:gd name="T86" fmla="*/ 5 w 84"/>
                <a:gd name="T87" fmla="*/ 5 h 67"/>
                <a:gd name="T88" fmla="*/ 5 w 84"/>
                <a:gd name="T89" fmla="*/ 5 h 67"/>
                <a:gd name="T90" fmla="*/ 4 w 84"/>
                <a:gd name="T91" fmla="*/ 5 h 67"/>
                <a:gd name="T92" fmla="*/ 4 w 84"/>
                <a:gd name="T93" fmla="*/ 5 h 67"/>
                <a:gd name="T94" fmla="*/ 3 w 84"/>
                <a:gd name="T95" fmla="*/ 4 h 67"/>
                <a:gd name="T96" fmla="*/ 2 w 84"/>
                <a:gd name="T97" fmla="*/ 4 h 67"/>
                <a:gd name="T98" fmla="*/ 2 w 84"/>
                <a:gd name="T99" fmla="*/ 3 h 67"/>
                <a:gd name="T100" fmla="*/ 2 w 84"/>
                <a:gd name="T101" fmla="*/ 3 h 67"/>
                <a:gd name="T102" fmla="*/ 2 w 84"/>
                <a:gd name="T103" fmla="*/ 2 h 67"/>
                <a:gd name="T104" fmla="*/ 2 w 84"/>
                <a:gd name="T105" fmla="*/ 1 h 67"/>
                <a:gd name="T106" fmla="*/ 2 w 84"/>
                <a:gd name="T107" fmla="*/ 0 h 67"/>
                <a:gd name="T108" fmla="*/ 0 w 84"/>
                <a:gd name="T109" fmla="*/ 0 h 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
                <a:gd name="T166" fmla="*/ 0 h 67"/>
                <a:gd name="T167" fmla="*/ 84 w 84"/>
                <a:gd name="T168" fmla="*/ 67 h 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 h="67">
                  <a:moveTo>
                    <a:pt x="0" y="0"/>
                  </a:moveTo>
                  <a:lnTo>
                    <a:pt x="0" y="2"/>
                  </a:lnTo>
                  <a:lnTo>
                    <a:pt x="0" y="10"/>
                  </a:lnTo>
                  <a:lnTo>
                    <a:pt x="1" y="18"/>
                  </a:lnTo>
                  <a:lnTo>
                    <a:pt x="2" y="25"/>
                  </a:lnTo>
                  <a:lnTo>
                    <a:pt x="4" y="33"/>
                  </a:lnTo>
                  <a:lnTo>
                    <a:pt x="7" y="40"/>
                  </a:lnTo>
                  <a:lnTo>
                    <a:pt x="10" y="46"/>
                  </a:lnTo>
                  <a:lnTo>
                    <a:pt x="14" y="52"/>
                  </a:lnTo>
                  <a:lnTo>
                    <a:pt x="19" y="56"/>
                  </a:lnTo>
                  <a:lnTo>
                    <a:pt x="24" y="61"/>
                  </a:lnTo>
                  <a:lnTo>
                    <a:pt x="29" y="64"/>
                  </a:lnTo>
                  <a:lnTo>
                    <a:pt x="36" y="66"/>
                  </a:lnTo>
                  <a:lnTo>
                    <a:pt x="43" y="67"/>
                  </a:lnTo>
                  <a:lnTo>
                    <a:pt x="48" y="67"/>
                  </a:lnTo>
                  <a:lnTo>
                    <a:pt x="53" y="66"/>
                  </a:lnTo>
                  <a:lnTo>
                    <a:pt x="58" y="65"/>
                  </a:lnTo>
                  <a:lnTo>
                    <a:pt x="62" y="63"/>
                  </a:lnTo>
                  <a:lnTo>
                    <a:pt x="66" y="61"/>
                  </a:lnTo>
                  <a:lnTo>
                    <a:pt x="69" y="57"/>
                  </a:lnTo>
                  <a:lnTo>
                    <a:pt x="72" y="54"/>
                  </a:lnTo>
                  <a:lnTo>
                    <a:pt x="75" y="50"/>
                  </a:lnTo>
                  <a:lnTo>
                    <a:pt x="77" y="46"/>
                  </a:lnTo>
                  <a:lnTo>
                    <a:pt x="79" y="42"/>
                  </a:lnTo>
                  <a:lnTo>
                    <a:pt x="81" y="37"/>
                  </a:lnTo>
                  <a:lnTo>
                    <a:pt x="83" y="32"/>
                  </a:lnTo>
                  <a:lnTo>
                    <a:pt x="83" y="25"/>
                  </a:lnTo>
                  <a:lnTo>
                    <a:pt x="84" y="19"/>
                  </a:lnTo>
                  <a:lnTo>
                    <a:pt x="84" y="13"/>
                  </a:lnTo>
                  <a:lnTo>
                    <a:pt x="84" y="6"/>
                  </a:lnTo>
                  <a:lnTo>
                    <a:pt x="84" y="0"/>
                  </a:lnTo>
                  <a:lnTo>
                    <a:pt x="68" y="0"/>
                  </a:lnTo>
                  <a:lnTo>
                    <a:pt x="68" y="3"/>
                  </a:lnTo>
                  <a:lnTo>
                    <a:pt x="68" y="9"/>
                  </a:lnTo>
                  <a:lnTo>
                    <a:pt x="67" y="14"/>
                  </a:lnTo>
                  <a:lnTo>
                    <a:pt x="67" y="20"/>
                  </a:lnTo>
                  <a:lnTo>
                    <a:pt x="66" y="25"/>
                  </a:lnTo>
                  <a:lnTo>
                    <a:pt x="66" y="31"/>
                  </a:lnTo>
                  <a:lnTo>
                    <a:pt x="65" y="36"/>
                  </a:lnTo>
                  <a:lnTo>
                    <a:pt x="63" y="41"/>
                  </a:lnTo>
                  <a:lnTo>
                    <a:pt x="60" y="45"/>
                  </a:lnTo>
                  <a:lnTo>
                    <a:pt x="57" y="49"/>
                  </a:lnTo>
                  <a:lnTo>
                    <a:pt x="53" y="51"/>
                  </a:lnTo>
                  <a:lnTo>
                    <a:pt x="48" y="52"/>
                  </a:lnTo>
                  <a:lnTo>
                    <a:pt x="43" y="52"/>
                  </a:lnTo>
                  <a:lnTo>
                    <a:pt x="37" y="51"/>
                  </a:lnTo>
                  <a:lnTo>
                    <a:pt x="30" y="48"/>
                  </a:lnTo>
                  <a:lnTo>
                    <a:pt x="26" y="44"/>
                  </a:lnTo>
                  <a:lnTo>
                    <a:pt x="23" y="37"/>
                  </a:lnTo>
                  <a:lnTo>
                    <a:pt x="20" y="28"/>
                  </a:lnTo>
                  <a:lnTo>
                    <a:pt x="18" y="19"/>
                  </a:lnTo>
                  <a:lnTo>
                    <a:pt x="16" y="8"/>
                  </a:lnTo>
                  <a:lnTo>
                    <a:pt x="16" y="0"/>
                  </a:lnTo>
                  <a:lnTo>
                    <a:pt x="0" y="0"/>
                  </a:lnTo>
                  <a:close/>
                </a:path>
              </a:pathLst>
            </a:custGeom>
            <a:solidFill>
              <a:srgbClr val="000000"/>
            </a:solidFill>
            <a:ln w="9525">
              <a:noFill/>
              <a:round/>
              <a:headEnd/>
              <a:tailEnd/>
            </a:ln>
          </p:spPr>
          <p:txBody>
            <a:bodyPr/>
            <a:lstStyle/>
            <a:p>
              <a:pPr algn="ctr"/>
              <a:endParaRPr lang="en-US"/>
            </a:p>
          </p:txBody>
        </p:sp>
        <p:sp>
          <p:nvSpPr>
            <p:cNvPr id="36533" name="Freeform 155"/>
            <p:cNvSpPr>
              <a:spLocks/>
            </p:cNvSpPr>
            <p:nvPr/>
          </p:nvSpPr>
          <p:spPr bwMode="auto">
            <a:xfrm>
              <a:off x="3778" y="2336"/>
              <a:ext cx="9" cy="11"/>
            </a:xfrm>
            <a:custGeom>
              <a:avLst/>
              <a:gdLst>
                <a:gd name="T0" fmla="*/ 7 w 88"/>
                <a:gd name="T1" fmla="*/ 8 h 132"/>
                <a:gd name="T2" fmla="*/ 7 w 88"/>
                <a:gd name="T3" fmla="*/ 7 h 132"/>
                <a:gd name="T4" fmla="*/ 6 w 88"/>
                <a:gd name="T5" fmla="*/ 6 h 132"/>
                <a:gd name="T6" fmla="*/ 5 w 88"/>
                <a:gd name="T7" fmla="*/ 6 h 132"/>
                <a:gd name="T8" fmla="*/ 3 w 88"/>
                <a:gd name="T9" fmla="*/ 5 h 132"/>
                <a:gd name="T10" fmla="*/ 4 w 88"/>
                <a:gd name="T11" fmla="*/ 5 h 132"/>
                <a:gd name="T12" fmla="*/ 5 w 88"/>
                <a:gd name="T13" fmla="*/ 5 h 132"/>
                <a:gd name="T14" fmla="*/ 6 w 88"/>
                <a:gd name="T15" fmla="*/ 4 h 132"/>
                <a:gd name="T16" fmla="*/ 7 w 88"/>
                <a:gd name="T17" fmla="*/ 3 h 132"/>
                <a:gd name="T18" fmla="*/ 6 w 88"/>
                <a:gd name="T19" fmla="*/ 2 h 132"/>
                <a:gd name="T20" fmla="*/ 6 w 88"/>
                <a:gd name="T21" fmla="*/ 2 h 132"/>
                <a:gd name="T22" fmla="*/ 5 w 88"/>
                <a:gd name="T23" fmla="*/ 1 h 132"/>
                <a:gd name="T24" fmla="*/ 4 w 88"/>
                <a:gd name="T25" fmla="*/ 1 h 132"/>
                <a:gd name="T26" fmla="*/ 3 w 88"/>
                <a:gd name="T27" fmla="*/ 1 h 132"/>
                <a:gd name="T28" fmla="*/ 2 w 88"/>
                <a:gd name="T29" fmla="*/ 2 h 132"/>
                <a:gd name="T30" fmla="*/ 2 w 88"/>
                <a:gd name="T31" fmla="*/ 2 h 132"/>
                <a:gd name="T32" fmla="*/ 2 w 88"/>
                <a:gd name="T33" fmla="*/ 3 h 132"/>
                <a:gd name="T34" fmla="*/ 0 w 88"/>
                <a:gd name="T35" fmla="*/ 2 h 132"/>
                <a:gd name="T36" fmla="*/ 1 w 88"/>
                <a:gd name="T37" fmla="*/ 1 h 132"/>
                <a:gd name="T38" fmla="*/ 2 w 88"/>
                <a:gd name="T39" fmla="*/ 0 h 132"/>
                <a:gd name="T40" fmla="*/ 3 w 88"/>
                <a:gd name="T41" fmla="*/ 0 h 132"/>
                <a:gd name="T42" fmla="*/ 5 w 88"/>
                <a:gd name="T43" fmla="*/ 0 h 132"/>
                <a:gd name="T44" fmla="*/ 7 w 88"/>
                <a:gd name="T45" fmla="*/ 1 h 132"/>
                <a:gd name="T46" fmla="*/ 8 w 88"/>
                <a:gd name="T47" fmla="*/ 1 h 132"/>
                <a:gd name="T48" fmla="*/ 8 w 88"/>
                <a:gd name="T49" fmla="*/ 2 h 132"/>
                <a:gd name="T50" fmla="*/ 8 w 88"/>
                <a:gd name="T51" fmla="*/ 4 h 132"/>
                <a:gd name="T52" fmla="*/ 7 w 88"/>
                <a:gd name="T53" fmla="*/ 5 h 132"/>
                <a:gd name="T54" fmla="*/ 8 w 88"/>
                <a:gd name="T55" fmla="*/ 6 h 132"/>
                <a:gd name="T56" fmla="*/ 9 w 88"/>
                <a:gd name="T57" fmla="*/ 8 h 132"/>
                <a:gd name="T58" fmla="*/ 9 w 88"/>
                <a:gd name="T59" fmla="*/ 9 h 132"/>
                <a:gd name="T60" fmla="*/ 8 w 88"/>
                <a:gd name="T61" fmla="*/ 10 h 132"/>
                <a:gd name="T62" fmla="*/ 7 w 88"/>
                <a:gd name="T63" fmla="*/ 11 h 132"/>
                <a:gd name="T64" fmla="*/ 5 w 88"/>
                <a:gd name="T65" fmla="*/ 11 h 132"/>
                <a:gd name="T66" fmla="*/ 3 w 88"/>
                <a:gd name="T67" fmla="*/ 11 h 132"/>
                <a:gd name="T68" fmla="*/ 1 w 88"/>
                <a:gd name="T69" fmla="*/ 10 h 132"/>
                <a:gd name="T70" fmla="*/ 0 w 88"/>
                <a:gd name="T71" fmla="*/ 7 h 132"/>
                <a:gd name="T72" fmla="*/ 2 w 88"/>
                <a:gd name="T73" fmla="*/ 8 h 132"/>
                <a:gd name="T74" fmla="*/ 2 w 88"/>
                <a:gd name="T75" fmla="*/ 9 h 132"/>
                <a:gd name="T76" fmla="*/ 3 w 88"/>
                <a:gd name="T77" fmla="*/ 10 h 132"/>
                <a:gd name="T78" fmla="*/ 4 w 88"/>
                <a:gd name="T79" fmla="*/ 10 h 132"/>
                <a:gd name="T80" fmla="*/ 5 w 88"/>
                <a:gd name="T81" fmla="*/ 10 h 132"/>
                <a:gd name="T82" fmla="*/ 7 w 88"/>
                <a:gd name="T83" fmla="*/ 9 h 132"/>
                <a:gd name="T84" fmla="*/ 7 w 88"/>
                <a:gd name="T85" fmla="*/ 8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132"/>
                <a:gd name="T131" fmla="*/ 88 w 8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132">
                  <a:moveTo>
                    <a:pt x="71" y="100"/>
                  </a:moveTo>
                  <a:lnTo>
                    <a:pt x="71" y="98"/>
                  </a:lnTo>
                  <a:lnTo>
                    <a:pt x="71" y="97"/>
                  </a:lnTo>
                  <a:lnTo>
                    <a:pt x="71" y="95"/>
                  </a:lnTo>
                  <a:lnTo>
                    <a:pt x="71" y="94"/>
                  </a:lnTo>
                  <a:lnTo>
                    <a:pt x="70" y="88"/>
                  </a:lnTo>
                  <a:lnTo>
                    <a:pt x="68" y="83"/>
                  </a:lnTo>
                  <a:lnTo>
                    <a:pt x="65" y="77"/>
                  </a:lnTo>
                  <a:lnTo>
                    <a:pt x="62" y="74"/>
                  </a:lnTo>
                  <a:lnTo>
                    <a:pt x="57" y="72"/>
                  </a:lnTo>
                  <a:lnTo>
                    <a:pt x="52" y="70"/>
                  </a:lnTo>
                  <a:lnTo>
                    <a:pt x="46" y="69"/>
                  </a:lnTo>
                  <a:lnTo>
                    <a:pt x="39" y="68"/>
                  </a:lnTo>
                  <a:lnTo>
                    <a:pt x="33" y="68"/>
                  </a:lnTo>
                  <a:lnTo>
                    <a:pt x="33" y="55"/>
                  </a:lnTo>
                  <a:lnTo>
                    <a:pt x="35" y="55"/>
                  </a:lnTo>
                  <a:lnTo>
                    <a:pt x="36" y="55"/>
                  </a:lnTo>
                  <a:lnTo>
                    <a:pt x="39" y="55"/>
                  </a:lnTo>
                  <a:lnTo>
                    <a:pt x="40" y="55"/>
                  </a:lnTo>
                  <a:lnTo>
                    <a:pt x="46" y="55"/>
                  </a:lnTo>
                  <a:lnTo>
                    <a:pt x="51" y="55"/>
                  </a:lnTo>
                  <a:lnTo>
                    <a:pt x="55" y="54"/>
                  </a:lnTo>
                  <a:lnTo>
                    <a:pt x="58" y="52"/>
                  </a:lnTo>
                  <a:lnTo>
                    <a:pt x="61" y="48"/>
                  </a:lnTo>
                  <a:lnTo>
                    <a:pt x="63" y="45"/>
                  </a:lnTo>
                  <a:lnTo>
                    <a:pt x="64" y="41"/>
                  </a:lnTo>
                  <a:lnTo>
                    <a:pt x="64" y="37"/>
                  </a:lnTo>
                  <a:lnTo>
                    <a:pt x="64" y="34"/>
                  </a:lnTo>
                  <a:lnTo>
                    <a:pt x="63" y="31"/>
                  </a:lnTo>
                  <a:lnTo>
                    <a:pt x="62" y="28"/>
                  </a:lnTo>
                  <a:lnTo>
                    <a:pt x="61" y="26"/>
                  </a:lnTo>
                  <a:lnTo>
                    <a:pt x="59" y="24"/>
                  </a:lnTo>
                  <a:lnTo>
                    <a:pt x="57" y="22"/>
                  </a:lnTo>
                  <a:lnTo>
                    <a:pt x="55" y="19"/>
                  </a:lnTo>
                  <a:lnTo>
                    <a:pt x="53" y="17"/>
                  </a:lnTo>
                  <a:lnTo>
                    <a:pt x="50" y="16"/>
                  </a:lnTo>
                  <a:lnTo>
                    <a:pt x="47" y="15"/>
                  </a:lnTo>
                  <a:lnTo>
                    <a:pt x="44" y="15"/>
                  </a:lnTo>
                  <a:lnTo>
                    <a:pt x="41" y="14"/>
                  </a:lnTo>
                  <a:lnTo>
                    <a:pt x="36" y="14"/>
                  </a:lnTo>
                  <a:lnTo>
                    <a:pt x="33" y="15"/>
                  </a:lnTo>
                  <a:lnTo>
                    <a:pt x="30" y="16"/>
                  </a:lnTo>
                  <a:lnTo>
                    <a:pt x="27" y="17"/>
                  </a:lnTo>
                  <a:lnTo>
                    <a:pt x="25" y="19"/>
                  </a:lnTo>
                  <a:lnTo>
                    <a:pt x="23" y="22"/>
                  </a:lnTo>
                  <a:lnTo>
                    <a:pt x="21" y="24"/>
                  </a:lnTo>
                  <a:lnTo>
                    <a:pt x="19" y="26"/>
                  </a:lnTo>
                  <a:lnTo>
                    <a:pt x="18" y="29"/>
                  </a:lnTo>
                  <a:lnTo>
                    <a:pt x="18" y="33"/>
                  </a:lnTo>
                  <a:lnTo>
                    <a:pt x="17" y="36"/>
                  </a:lnTo>
                  <a:lnTo>
                    <a:pt x="17" y="40"/>
                  </a:lnTo>
                  <a:lnTo>
                    <a:pt x="2" y="39"/>
                  </a:lnTo>
                  <a:lnTo>
                    <a:pt x="2" y="34"/>
                  </a:lnTo>
                  <a:lnTo>
                    <a:pt x="3" y="29"/>
                  </a:lnTo>
                  <a:lnTo>
                    <a:pt x="4" y="24"/>
                  </a:lnTo>
                  <a:lnTo>
                    <a:pt x="6" y="18"/>
                  </a:lnTo>
                  <a:lnTo>
                    <a:pt x="8" y="14"/>
                  </a:lnTo>
                  <a:lnTo>
                    <a:pt x="11" y="11"/>
                  </a:lnTo>
                  <a:lnTo>
                    <a:pt x="14" y="7"/>
                  </a:lnTo>
                  <a:lnTo>
                    <a:pt x="18" y="4"/>
                  </a:lnTo>
                  <a:lnTo>
                    <a:pt x="23" y="3"/>
                  </a:lnTo>
                  <a:lnTo>
                    <a:pt x="28" y="1"/>
                  </a:lnTo>
                  <a:lnTo>
                    <a:pt x="34" y="0"/>
                  </a:lnTo>
                  <a:lnTo>
                    <a:pt x="41" y="0"/>
                  </a:lnTo>
                  <a:lnTo>
                    <a:pt x="47" y="1"/>
                  </a:lnTo>
                  <a:lnTo>
                    <a:pt x="53" y="2"/>
                  </a:lnTo>
                  <a:lnTo>
                    <a:pt x="58" y="4"/>
                  </a:lnTo>
                  <a:lnTo>
                    <a:pt x="62" y="6"/>
                  </a:lnTo>
                  <a:lnTo>
                    <a:pt x="66" y="8"/>
                  </a:lnTo>
                  <a:lnTo>
                    <a:pt x="70" y="11"/>
                  </a:lnTo>
                  <a:lnTo>
                    <a:pt x="73" y="14"/>
                  </a:lnTo>
                  <a:lnTo>
                    <a:pt x="76" y="18"/>
                  </a:lnTo>
                  <a:lnTo>
                    <a:pt x="78" y="23"/>
                  </a:lnTo>
                  <a:lnTo>
                    <a:pt x="79" y="26"/>
                  </a:lnTo>
                  <a:lnTo>
                    <a:pt x="80" y="29"/>
                  </a:lnTo>
                  <a:lnTo>
                    <a:pt x="80" y="33"/>
                  </a:lnTo>
                  <a:lnTo>
                    <a:pt x="80" y="44"/>
                  </a:lnTo>
                  <a:lnTo>
                    <a:pt x="77" y="53"/>
                  </a:lnTo>
                  <a:lnTo>
                    <a:pt x="72" y="59"/>
                  </a:lnTo>
                  <a:lnTo>
                    <a:pt x="65" y="62"/>
                  </a:lnTo>
                  <a:lnTo>
                    <a:pt x="70" y="63"/>
                  </a:lnTo>
                  <a:lnTo>
                    <a:pt x="75" y="66"/>
                  </a:lnTo>
                  <a:lnTo>
                    <a:pt x="78" y="70"/>
                  </a:lnTo>
                  <a:lnTo>
                    <a:pt x="81" y="75"/>
                  </a:lnTo>
                  <a:lnTo>
                    <a:pt x="84" y="81"/>
                  </a:lnTo>
                  <a:lnTo>
                    <a:pt x="86" y="86"/>
                  </a:lnTo>
                  <a:lnTo>
                    <a:pt x="87" y="92"/>
                  </a:lnTo>
                  <a:lnTo>
                    <a:pt x="88" y="98"/>
                  </a:lnTo>
                  <a:lnTo>
                    <a:pt x="88" y="101"/>
                  </a:lnTo>
                  <a:lnTo>
                    <a:pt x="87" y="105"/>
                  </a:lnTo>
                  <a:lnTo>
                    <a:pt x="85" y="110"/>
                  </a:lnTo>
                  <a:lnTo>
                    <a:pt x="83" y="114"/>
                  </a:lnTo>
                  <a:lnTo>
                    <a:pt x="80" y="118"/>
                  </a:lnTo>
                  <a:lnTo>
                    <a:pt x="76" y="122"/>
                  </a:lnTo>
                  <a:lnTo>
                    <a:pt x="72" y="125"/>
                  </a:lnTo>
                  <a:lnTo>
                    <a:pt x="68" y="127"/>
                  </a:lnTo>
                  <a:lnTo>
                    <a:pt x="63" y="129"/>
                  </a:lnTo>
                  <a:lnTo>
                    <a:pt x="57" y="131"/>
                  </a:lnTo>
                  <a:lnTo>
                    <a:pt x="50" y="132"/>
                  </a:lnTo>
                  <a:lnTo>
                    <a:pt x="43" y="132"/>
                  </a:lnTo>
                  <a:lnTo>
                    <a:pt x="34" y="131"/>
                  </a:lnTo>
                  <a:lnTo>
                    <a:pt x="26" y="129"/>
                  </a:lnTo>
                  <a:lnTo>
                    <a:pt x="19" y="126"/>
                  </a:lnTo>
                  <a:lnTo>
                    <a:pt x="13" y="121"/>
                  </a:lnTo>
                  <a:lnTo>
                    <a:pt x="8" y="115"/>
                  </a:lnTo>
                  <a:lnTo>
                    <a:pt x="5" y="107"/>
                  </a:lnTo>
                  <a:lnTo>
                    <a:pt x="2" y="97"/>
                  </a:lnTo>
                  <a:lnTo>
                    <a:pt x="0" y="86"/>
                  </a:lnTo>
                  <a:lnTo>
                    <a:pt x="16" y="87"/>
                  </a:lnTo>
                  <a:lnTo>
                    <a:pt x="16" y="92"/>
                  </a:lnTo>
                  <a:lnTo>
                    <a:pt x="17" y="97"/>
                  </a:lnTo>
                  <a:lnTo>
                    <a:pt x="19" y="101"/>
                  </a:lnTo>
                  <a:lnTo>
                    <a:pt x="21" y="104"/>
                  </a:lnTo>
                  <a:lnTo>
                    <a:pt x="23" y="108"/>
                  </a:lnTo>
                  <a:lnTo>
                    <a:pt x="26" y="112"/>
                  </a:lnTo>
                  <a:lnTo>
                    <a:pt x="29" y="114"/>
                  </a:lnTo>
                  <a:lnTo>
                    <a:pt x="32" y="115"/>
                  </a:lnTo>
                  <a:lnTo>
                    <a:pt x="35" y="116"/>
                  </a:lnTo>
                  <a:lnTo>
                    <a:pt x="38" y="117"/>
                  </a:lnTo>
                  <a:lnTo>
                    <a:pt x="41" y="118"/>
                  </a:lnTo>
                  <a:lnTo>
                    <a:pt x="43" y="118"/>
                  </a:lnTo>
                  <a:lnTo>
                    <a:pt x="48" y="118"/>
                  </a:lnTo>
                  <a:lnTo>
                    <a:pt x="53" y="117"/>
                  </a:lnTo>
                  <a:lnTo>
                    <a:pt x="57" y="116"/>
                  </a:lnTo>
                  <a:lnTo>
                    <a:pt x="62" y="114"/>
                  </a:lnTo>
                  <a:lnTo>
                    <a:pt x="65" y="111"/>
                  </a:lnTo>
                  <a:lnTo>
                    <a:pt x="68" y="107"/>
                  </a:lnTo>
                  <a:lnTo>
                    <a:pt x="70" y="104"/>
                  </a:lnTo>
                  <a:lnTo>
                    <a:pt x="71" y="100"/>
                  </a:lnTo>
                  <a:close/>
                </a:path>
              </a:pathLst>
            </a:custGeom>
            <a:solidFill>
              <a:srgbClr val="000000"/>
            </a:solidFill>
            <a:ln w="9525">
              <a:noFill/>
              <a:round/>
              <a:headEnd/>
              <a:tailEnd/>
            </a:ln>
          </p:spPr>
          <p:txBody>
            <a:bodyPr/>
            <a:lstStyle/>
            <a:p>
              <a:pPr algn="ctr"/>
              <a:endParaRPr lang="en-US"/>
            </a:p>
          </p:txBody>
        </p:sp>
        <p:sp>
          <p:nvSpPr>
            <p:cNvPr id="36534" name="Freeform 156"/>
            <p:cNvSpPr>
              <a:spLocks/>
            </p:cNvSpPr>
            <p:nvPr/>
          </p:nvSpPr>
          <p:spPr bwMode="auto">
            <a:xfrm>
              <a:off x="3778" y="2363"/>
              <a:ext cx="9" cy="8"/>
            </a:xfrm>
            <a:custGeom>
              <a:avLst/>
              <a:gdLst>
                <a:gd name="T0" fmla="*/ 0 w 87"/>
                <a:gd name="T1" fmla="*/ 8 h 89"/>
                <a:gd name="T2" fmla="*/ 0 w 87"/>
                <a:gd name="T3" fmla="*/ 6 h 89"/>
                <a:gd name="T4" fmla="*/ 0 w 87"/>
                <a:gd name="T5" fmla="*/ 6 h 89"/>
                <a:gd name="T6" fmla="*/ 0 w 87"/>
                <a:gd name="T7" fmla="*/ 6 h 89"/>
                <a:gd name="T8" fmla="*/ 0 w 87"/>
                <a:gd name="T9" fmla="*/ 6 h 89"/>
                <a:gd name="T10" fmla="*/ 0 w 87"/>
                <a:gd name="T11" fmla="*/ 6 h 89"/>
                <a:gd name="T12" fmla="*/ 0 w 87"/>
                <a:gd name="T13" fmla="*/ 5 h 89"/>
                <a:gd name="T14" fmla="*/ 0 w 87"/>
                <a:gd name="T15" fmla="*/ 4 h 89"/>
                <a:gd name="T16" fmla="*/ 0 w 87"/>
                <a:gd name="T17" fmla="*/ 3 h 89"/>
                <a:gd name="T18" fmla="*/ 1 w 87"/>
                <a:gd name="T19" fmla="*/ 2 h 89"/>
                <a:gd name="T20" fmla="*/ 1 w 87"/>
                <a:gd name="T21" fmla="*/ 1 h 89"/>
                <a:gd name="T22" fmla="*/ 2 w 87"/>
                <a:gd name="T23" fmla="*/ 1 h 89"/>
                <a:gd name="T24" fmla="*/ 3 w 87"/>
                <a:gd name="T25" fmla="*/ 0 h 89"/>
                <a:gd name="T26" fmla="*/ 5 w 87"/>
                <a:gd name="T27" fmla="*/ 0 h 89"/>
                <a:gd name="T28" fmla="*/ 6 w 87"/>
                <a:gd name="T29" fmla="*/ 0 h 89"/>
                <a:gd name="T30" fmla="*/ 7 w 87"/>
                <a:gd name="T31" fmla="*/ 0 h 89"/>
                <a:gd name="T32" fmla="*/ 7 w 87"/>
                <a:gd name="T33" fmla="*/ 1 h 89"/>
                <a:gd name="T34" fmla="*/ 8 w 87"/>
                <a:gd name="T35" fmla="*/ 2 h 89"/>
                <a:gd name="T36" fmla="*/ 8 w 87"/>
                <a:gd name="T37" fmla="*/ 2 h 89"/>
                <a:gd name="T38" fmla="*/ 8 w 87"/>
                <a:gd name="T39" fmla="*/ 3 h 89"/>
                <a:gd name="T40" fmla="*/ 7 w 87"/>
                <a:gd name="T41" fmla="*/ 3 h 89"/>
                <a:gd name="T42" fmla="*/ 6 w 87"/>
                <a:gd name="T43" fmla="*/ 2 h 89"/>
                <a:gd name="T44" fmla="*/ 6 w 87"/>
                <a:gd name="T45" fmla="*/ 2 h 89"/>
                <a:gd name="T46" fmla="*/ 5 w 87"/>
                <a:gd name="T47" fmla="*/ 1 h 89"/>
                <a:gd name="T48" fmla="*/ 4 w 87"/>
                <a:gd name="T49" fmla="*/ 1 h 89"/>
                <a:gd name="T50" fmla="*/ 3 w 87"/>
                <a:gd name="T51" fmla="*/ 1 h 89"/>
                <a:gd name="T52" fmla="*/ 3 w 87"/>
                <a:gd name="T53" fmla="*/ 2 h 89"/>
                <a:gd name="T54" fmla="*/ 2 w 87"/>
                <a:gd name="T55" fmla="*/ 3 h 89"/>
                <a:gd name="T56" fmla="*/ 2 w 87"/>
                <a:gd name="T57" fmla="*/ 4 h 89"/>
                <a:gd name="T58" fmla="*/ 2 w 87"/>
                <a:gd name="T59" fmla="*/ 5 h 89"/>
                <a:gd name="T60" fmla="*/ 2 w 87"/>
                <a:gd name="T61" fmla="*/ 5 h 89"/>
                <a:gd name="T62" fmla="*/ 2 w 87"/>
                <a:gd name="T63" fmla="*/ 5 h 89"/>
                <a:gd name="T64" fmla="*/ 3 w 87"/>
                <a:gd name="T65" fmla="*/ 4 h 89"/>
                <a:gd name="T66" fmla="*/ 4 w 87"/>
                <a:gd name="T67" fmla="*/ 4 h 89"/>
                <a:gd name="T68" fmla="*/ 5 w 87"/>
                <a:gd name="T69" fmla="*/ 4 h 89"/>
                <a:gd name="T70" fmla="*/ 6 w 87"/>
                <a:gd name="T71" fmla="*/ 5 h 89"/>
                <a:gd name="T72" fmla="*/ 7 w 87"/>
                <a:gd name="T73" fmla="*/ 5 h 89"/>
                <a:gd name="T74" fmla="*/ 8 w 87"/>
                <a:gd name="T75" fmla="*/ 6 h 89"/>
                <a:gd name="T76" fmla="*/ 9 w 87"/>
                <a:gd name="T77" fmla="*/ 7 h 89"/>
                <a:gd name="T78" fmla="*/ 9 w 87"/>
                <a:gd name="T79" fmla="*/ 8 h 89"/>
                <a:gd name="T80" fmla="*/ 7 w 87"/>
                <a:gd name="T81" fmla="*/ 8 h 89"/>
                <a:gd name="T82" fmla="*/ 7 w 87"/>
                <a:gd name="T83" fmla="*/ 7 h 89"/>
                <a:gd name="T84" fmla="*/ 6 w 87"/>
                <a:gd name="T85" fmla="*/ 6 h 89"/>
                <a:gd name="T86" fmla="*/ 6 w 87"/>
                <a:gd name="T87" fmla="*/ 6 h 89"/>
                <a:gd name="T88" fmla="*/ 5 w 87"/>
                <a:gd name="T89" fmla="*/ 5 h 89"/>
                <a:gd name="T90" fmla="*/ 4 w 87"/>
                <a:gd name="T91" fmla="*/ 5 h 89"/>
                <a:gd name="T92" fmla="*/ 3 w 87"/>
                <a:gd name="T93" fmla="*/ 6 h 89"/>
                <a:gd name="T94" fmla="*/ 3 w 87"/>
                <a:gd name="T95" fmla="*/ 6 h 89"/>
                <a:gd name="T96" fmla="*/ 2 w 87"/>
                <a:gd name="T97" fmla="*/ 6 h 89"/>
                <a:gd name="T98" fmla="*/ 2 w 87"/>
                <a:gd name="T99" fmla="*/ 7 h 89"/>
                <a:gd name="T100" fmla="*/ 2 w 87"/>
                <a:gd name="T101" fmla="*/ 8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7"/>
                <a:gd name="T154" fmla="*/ 0 h 89"/>
                <a:gd name="T155" fmla="*/ 87 w 87"/>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7" h="89">
                  <a:moveTo>
                    <a:pt x="2" y="89"/>
                  </a:moveTo>
                  <a:lnTo>
                    <a:pt x="1" y="84"/>
                  </a:lnTo>
                  <a:lnTo>
                    <a:pt x="0" y="78"/>
                  </a:lnTo>
                  <a:lnTo>
                    <a:pt x="0" y="71"/>
                  </a:lnTo>
                  <a:lnTo>
                    <a:pt x="0" y="70"/>
                  </a:lnTo>
                  <a:lnTo>
                    <a:pt x="0" y="69"/>
                  </a:lnTo>
                  <a:lnTo>
                    <a:pt x="0" y="68"/>
                  </a:lnTo>
                  <a:lnTo>
                    <a:pt x="0" y="67"/>
                  </a:lnTo>
                  <a:lnTo>
                    <a:pt x="0" y="66"/>
                  </a:lnTo>
                  <a:lnTo>
                    <a:pt x="0" y="60"/>
                  </a:lnTo>
                  <a:lnTo>
                    <a:pt x="1" y="55"/>
                  </a:lnTo>
                  <a:lnTo>
                    <a:pt x="1" y="50"/>
                  </a:lnTo>
                  <a:lnTo>
                    <a:pt x="1" y="44"/>
                  </a:lnTo>
                  <a:lnTo>
                    <a:pt x="2" y="39"/>
                  </a:lnTo>
                  <a:lnTo>
                    <a:pt x="3" y="35"/>
                  </a:lnTo>
                  <a:lnTo>
                    <a:pt x="4" y="30"/>
                  </a:lnTo>
                  <a:lnTo>
                    <a:pt x="6" y="26"/>
                  </a:lnTo>
                  <a:lnTo>
                    <a:pt x="9" y="20"/>
                  </a:lnTo>
                  <a:lnTo>
                    <a:pt x="12" y="14"/>
                  </a:lnTo>
                  <a:lnTo>
                    <a:pt x="16" y="10"/>
                  </a:lnTo>
                  <a:lnTo>
                    <a:pt x="20" y="6"/>
                  </a:lnTo>
                  <a:lnTo>
                    <a:pt x="24" y="3"/>
                  </a:lnTo>
                  <a:lnTo>
                    <a:pt x="30" y="1"/>
                  </a:lnTo>
                  <a:lnTo>
                    <a:pt x="37" y="0"/>
                  </a:lnTo>
                  <a:lnTo>
                    <a:pt x="45" y="0"/>
                  </a:lnTo>
                  <a:lnTo>
                    <a:pt x="50" y="0"/>
                  </a:lnTo>
                  <a:lnTo>
                    <a:pt x="54" y="1"/>
                  </a:lnTo>
                  <a:lnTo>
                    <a:pt x="59" y="3"/>
                  </a:lnTo>
                  <a:lnTo>
                    <a:pt x="63" y="5"/>
                  </a:lnTo>
                  <a:lnTo>
                    <a:pt x="67" y="7"/>
                  </a:lnTo>
                  <a:lnTo>
                    <a:pt x="70" y="10"/>
                  </a:lnTo>
                  <a:lnTo>
                    <a:pt x="73" y="13"/>
                  </a:lnTo>
                  <a:lnTo>
                    <a:pt x="76" y="18"/>
                  </a:lnTo>
                  <a:lnTo>
                    <a:pt x="78" y="22"/>
                  </a:lnTo>
                  <a:lnTo>
                    <a:pt x="80" y="27"/>
                  </a:lnTo>
                  <a:lnTo>
                    <a:pt x="81" y="31"/>
                  </a:lnTo>
                  <a:lnTo>
                    <a:pt x="81" y="36"/>
                  </a:lnTo>
                  <a:lnTo>
                    <a:pt x="66" y="35"/>
                  </a:lnTo>
                  <a:lnTo>
                    <a:pt x="65" y="31"/>
                  </a:lnTo>
                  <a:lnTo>
                    <a:pt x="64" y="27"/>
                  </a:lnTo>
                  <a:lnTo>
                    <a:pt x="62" y="24"/>
                  </a:lnTo>
                  <a:lnTo>
                    <a:pt x="59" y="21"/>
                  </a:lnTo>
                  <a:lnTo>
                    <a:pt x="56" y="18"/>
                  </a:lnTo>
                  <a:lnTo>
                    <a:pt x="53" y="15"/>
                  </a:lnTo>
                  <a:lnTo>
                    <a:pt x="49" y="14"/>
                  </a:lnTo>
                  <a:lnTo>
                    <a:pt x="45" y="14"/>
                  </a:lnTo>
                  <a:lnTo>
                    <a:pt x="41" y="14"/>
                  </a:lnTo>
                  <a:lnTo>
                    <a:pt x="38" y="14"/>
                  </a:lnTo>
                  <a:lnTo>
                    <a:pt x="33" y="16"/>
                  </a:lnTo>
                  <a:lnTo>
                    <a:pt x="30" y="19"/>
                  </a:lnTo>
                  <a:lnTo>
                    <a:pt x="27" y="21"/>
                  </a:lnTo>
                  <a:lnTo>
                    <a:pt x="24" y="24"/>
                  </a:lnTo>
                  <a:lnTo>
                    <a:pt x="21" y="28"/>
                  </a:lnTo>
                  <a:lnTo>
                    <a:pt x="19" y="33"/>
                  </a:lnTo>
                  <a:lnTo>
                    <a:pt x="17" y="39"/>
                  </a:lnTo>
                  <a:lnTo>
                    <a:pt x="16" y="45"/>
                  </a:lnTo>
                  <a:lnTo>
                    <a:pt x="16" y="53"/>
                  </a:lnTo>
                  <a:lnTo>
                    <a:pt x="16" y="61"/>
                  </a:lnTo>
                  <a:lnTo>
                    <a:pt x="18" y="57"/>
                  </a:lnTo>
                  <a:lnTo>
                    <a:pt x="20" y="54"/>
                  </a:lnTo>
                  <a:lnTo>
                    <a:pt x="23" y="52"/>
                  </a:lnTo>
                  <a:lnTo>
                    <a:pt x="26" y="50"/>
                  </a:lnTo>
                  <a:lnTo>
                    <a:pt x="30" y="49"/>
                  </a:lnTo>
                  <a:lnTo>
                    <a:pt x="34" y="47"/>
                  </a:lnTo>
                  <a:lnTo>
                    <a:pt x="40" y="47"/>
                  </a:lnTo>
                  <a:lnTo>
                    <a:pt x="45" y="47"/>
                  </a:lnTo>
                  <a:lnTo>
                    <a:pt x="51" y="48"/>
                  </a:lnTo>
                  <a:lnTo>
                    <a:pt x="57" y="49"/>
                  </a:lnTo>
                  <a:lnTo>
                    <a:pt x="61" y="51"/>
                  </a:lnTo>
                  <a:lnTo>
                    <a:pt x="66" y="54"/>
                  </a:lnTo>
                  <a:lnTo>
                    <a:pt x="70" y="57"/>
                  </a:lnTo>
                  <a:lnTo>
                    <a:pt x="74" y="60"/>
                  </a:lnTo>
                  <a:lnTo>
                    <a:pt x="77" y="65"/>
                  </a:lnTo>
                  <a:lnTo>
                    <a:pt x="80" y="69"/>
                  </a:lnTo>
                  <a:lnTo>
                    <a:pt x="83" y="74"/>
                  </a:lnTo>
                  <a:lnTo>
                    <a:pt x="85" y="80"/>
                  </a:lnTo>
                  <a:lnTo>
                    <a:pt x="86" y="85"/>
                  </a:lnTo>
                  <a:lnTo>
                    <a:pt x="87" y="89"/>
                  </a:lnTo>
                  <a:lnTo>
                    <a:pt x="70" y="89"/>
                  </a:lnTo>
                  <a:lnTo>
                    <a:pt x="69" y="84"/>
                  </a:lnTo>
                  <a:lnTo>
                    <a:pt x="68" y="78"/>
                  </a:lnTo>
                  <a:lnTo>
                    <a:pt x="65" y="72"/>
                  </a:lnTo>
                  <a:lnTo>
                    <a:pt x="62" y="68"/>
                  </a:lnTo>
                  <a:lnTo>
                    <a:pt x="58" y="65"/>
                  </a:lnTo>
                  <a:lnTo>
                    <a:pt x="54" y="63"/>
                  </a:lnTo>
                  <a:lnTo>
                    <a:pt x="49" y="61"/>
                  </a:lnTo>
                  <a:lnTo>
                    <a:pt x="45" y="61"/>
                  </a:lnTo>
                  <a:lnTo>
                    <a:pt x="41" y="61"/>
                  </a:lnTo>
                  <a:lnTo>
                    <a:pt x="37" y="61"/>
                  </a:lnTo>
                  <a:lnTo>
                    <a:pt x="32" y="62"/>
                  </a:lnTo>
                  <a:lnTo>
                    <a:pt x="29" y="63"/>
                  </a:lnTo>
                  <a:lnTo>
                    <a:pt x="27" y="65"/>
                  </a:lnTo>
                  <a:lnTo>
                    <a:pt x="25" y="67"/>
                  </a:lnTo>
                  <a:lnTo>
                    <a:pt x="23" y="70"/>
                  </a:lnTo>
                  <a:lnTo>
                    <a:pt x="21" y="72"/>
                  </a:lnTo>
                  <a:lnTo>
                    <a:pt x="20" y="77"/>
                  </a:lnTo>
                  <a:lnTo>
                    <a:pt x="19" y="81"/>
                  </a:lnTo>
                  <a:lnTo>
                    <a:pt x="18" y="85"/>
                  </a:lnTo>
                  <a:lnTo>
                    <a:pt x="18" y="89"/>
                  </a:lnTo>
                  <a:lnTo>
                    <a:pt x="2" y="89"/>
                  </a:lnTo>
                  <a:close/>
                </a:path>
              </a:pathLst>
            </a:custGeom>
            <a:solidFill>
              <a:srgbClr val="000000"/>
            </a:solidFill>
            <a:ln w="9525">
              <a:noFill/>
              <a:round/>
              <a:headEnd/>
              <a:tailEnd/>
            </a:ln>
          </p:spPr>
          <p:txBody>
            <a:bodyPr/>
            <a:lstStyle/>
            <a:p>
              <a:pPr algn="ctr"/>
              <a:endParaRPr lang="en-US"/>
            </a:p>
          </p:txBody>
        </p:sp>
        <p:sp>
          <p:nvSpPr>
            <p:cNvPr id="36535" name="Freeform 157"/>
            <p:cNvSpPr>
              <a:spLocks/>
            </p:cNvSpPr>
            <p:nvPr/>
          </p:nvSpPr>
          <p:spPr bwMode="auto">
            <a:xfrm>
              <a:off x="3778" y="2371"/>
              <a:ext cx="9" cy="3"/>
            </a:xfrm>
            <a:custGeom>
              <a:avLst/>
              <a:gdLst>
                <a:gd name="T0" fmla="*/ 0 w 85"/>
                <a:gd name="T1" fmla="*/ 0 h 42"/>
                <a:gd name="T2" fmla="*/ 0 w 85"/>
                <a:gd name="T3" fmla="*/ 0 h 42"/>
                <a:gd name="T4" fmla="*/ 0 w 85"/>
                <a:gd name="T5" fmla="*/ 0 h 42"/>
                <a:gd name="T6" fmla="*/ 0 w 85"/>
                <a:gd name="T7" fmla="*/ 1 h 42"/>
                <a:gd name="T8" fmla="*/ 1 w 85"/>
                <a:gd name="T9" fmla="*/ 1 h 42"/>
                <a:gd name="T10" fmla="*/ 1 w 85"/>
                <a:gd name="T11" fmla="*/ 2 h 42"/>
                <a:gd name="T12" fmla="*/ 1 w 85"/>
                <a:gd name="T13" fmla="*/ 2 h 42"/>
                <a:gd name="T14" fmla="*/ 1 w 85"/>
                <a:gd name="T15" fmla="*/ 2 h 42"/>
                <a:gd name="T16" fmla="*/ 2 w 85"/>
                <a:gd name="T17" fmla="*/ 2 h 42"/>
                <a:gd name="T18" fmla="*/ 2 w 85"/>
                <a:gd name="T19" fmla="*/ 3 h 42"/>
                <a:gd name="T20" fmla="*/ 3 w 85"/>
                <a:gd name="T21" fmla="*/ 3 h 42"/>
                <a:gd name="T22" fmla="*/ 3 w 85"/>
                <a:gd name="T23" fmla="*/ 3 h 42"/>
                <a:gd name="T24" fmla="*/ 4 w 85"/>
                <a:gd name="T25" fmla="*/ 3 h 42"/>
                <a:gd name="T26" fmla="*/ 4 w 85"/>
                <a:gd name="T27" fmla="*/ 3 h 42"/>
                <a:gd name="T28" fmla="*/ 5 w 85"/>
                <a:gd name="T29" fmla="*/ 3 h 42"/>
                <a:gd name="T30" fmla="*/ 5 w 85"/>
                <a:gd name="T31" fmla="*/ 3 h 42"/>
                <a:gd name="T32" fmla="*/ 6 w 85"/>
                <a:gd name="T33" fmla="*/ 3 h 42"/>
                <a:gd name="T34" fmla="*/ 6 w 85"/>
                <a:gd name="T35" fmla="*/ 3 h 42"/>
                <a:gd name="T36" fmla="*/ 7 w 85"/>
                <a:gd name="T37" fmla="*/ 3 h 42"/>
                <a:gd name="T38" fmla="*/ 7 w 85"/>
                <a:gd name="T39" fmla="*/ 2 h 42"/>
                <a:gd name="T40" fmla="*/ 8 w 85"/>
                <a:gd name="T41" fmla="*/ 2 h 42"/>
                <a:gd name="T42" fmla="*/ 8 w 85"/>
                <a:gd name="T43" fmla="*/ 2 h 42"/>
                <a:gd name="T44" fmla="*/ 8 w 85"/>
                <a:gd name="T45" fmla="*/ 2 h 42"/>
                <a:gd name="T46" fmla="*/ 9 w 85"/>
                <a:gd name="T47" fmla="*/ 1 h 42"/>
                <a:gd name="T48" fmla="*/ 9 w 85"/>
                <a:gd name="T49" fmla="*/ 1 h 42"/>
                <a:gd name="T50" fmla="*/ 9 w 85"/>
                <a:gd name="T51" fmla="*/ 0 h 42"/>
                <a:gd name="T52" fmla="*/ 9 w 85"/>
                <a:gd name="T53" fmla="*/ 0 h 42"/>
                <a:gd name="T54" fmla="*/ 9 w 85"/>
                <a:gd name="T55" fmla="*/ 0 h 42"/>
                <a:gd name="T56" fmla="*/ 7 w 85"/>
                <a:gd name="T57" fmla="*/ 0 h 42"/>
                <a:gd name="T58" fmla="*/ 7 w 85"/>
                <a:gd name="T59" fmla="*/ 0 h 42"/>
                <a:gd name="T60" fmla="*/ 7 w 85"/>
                <a:gd name="T61" fmla="*/ 0 h 42"/>
                <a:gd name="T62" fmla="*/ 7 w 85"/>
                <a:gd name="T63" fmla="*/ 1 h 42"/>
                <a:gd name="T64" fmla="*/ 7 w 85"/>
                <a:gd name="T65" fmla="*/ 1 h 42"/>
                <a:gd name="T66" fmla="*/ 6 w 85"/>
                <a:gd name="T67" fmla="*/ 2 h 42"/>
                <a:gd name="T68" fmla="*/ 6 w 85"/>
                <a:gd name="T69" fmla="*/ 2 h 42"/>
                <a:gd name="T70" fmla="*/ 6 w 85"/>
                <a:gd name="T71" fmla="*/ 2 h 42"/>
                <a:gd name="T72" fmla="*/ 5 w 85"/>
                <a:gd name="T73" fmla="*/ 2 h 42"/>
                <a:gd name="T74" fmla="*/ 5 w 85"/>
                <a:gd name="T75" fmla="*/ 2 h 42"/>
                <a:gd name="T76" fmla="*/ 4 w 85"/>
                <a:gd name="T77" fmla="*/ 2 h 42"/>
                <a:gd name="T78" fmla="*/ 4 w 85"/>
                <a:gd name="T79" fmla="*/ 2 h 42"/>
                <a:gd name="T80" fmla="*/ 4 w 85"/>
                <a:gd name="T81" fmla="*/ 2 h 42"/>
                <a:gd name="T82" fmla="*/ 3 w 85"/>
                <a:gd name="T83" fmla="*/ 2 h 42"/>
                <a:gd name="T84" fmla="*/ 3 w 85"/>
                <a:gd name="T85" fmla="*/ 2 h 42"/>
                <a:gd name="T86" fmla="*/ 3 w 85"/>
                <a:gd name="T87" fmla="*/ 2 h 42"/>
                <a:gd name="T88" fmla="*/ 2 w 85"/>
                <a:gd name="T89" fmla="*/ 1 h 42"/>
                <a:gd name="T90" fmla="*/ 2 w 85"/>
                <a:gd name="T91" fmla="*/ 1 h 42"/>
                <a:gd name="T92" fmla="*/ 2 w 85"/>
                <a:gd name="T93" fmla="*/ 1 h 42"/>
                <a:gd name="T94" fmla="*/ 2 w 85"/>
                <a:gd name="T95" fmla="*/ 0 h 42"/>
                <a:gd name="T96" fmla="*/ 2 w 85"/>
                <a:gd name="T97" fmla="*/ 0 h 42"/>
                <a:gd name="T98" fmla="*/ 2 w 85"/>
                <a:gd name="T99" fmla="*/ 0 h 42"/>
                <a:gd name="T100" fmla="*/ 2 w 85"/>
                <a:gd name="T101" fmla="*/ 0 h 42"/>
                <a:gd name="T102" fmla="*/ 0 w 85"/>
                <a:gd name="T103" fmla="*/ 0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5"/>
                <a:gd name="T157" fmla="*/ 0 h 42"/>
                <a:gd name="T158" fmla="*/ 85 w 85"/>
                <a:gd name="T159" fmla="*/ 42 h 4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5" h="42">
                  <a:moveTo>
                    <a:pt x="0" y="0"/>
                  </a:moveTo>
                  <a:lnTo>
                    <a:pt x="0" y="1"/>
                  </a:lnTo>
                  <a:lnTo>
                    <a:pt x="1" y="6"/>
                  </a:lnTo>
                  <a:lnTo>
                    <a:pt x="3" y="12"/>
                  </a:lnTo>
                  <a:lnTo>
                    <a:pt x="6" y="18"/>
                  </a:lnTo>
                  <a:lnTo>
                    <a:pt x="8" y="22"/>
                  </a:lnTo>
                  <a:lnTo>
                    <a:pt x="11" y="26"/>
                  </a:lnTo>
                  <a:lnTo>
                    <a:pt x="14" y="29"/>
                  </a:lnTo>
                  <a:lnTo>
                    <a:pt x="18" y="32"/>
                  </a:lnTo>
                  <a:lnTo>
                    <a:pt x="22" y="35"/>
                  </a:lnTo>
                  <a:lnTo>
                    <a:pt x="26" y="37"/>
                  </a:lnTo>
                  <a:lnTo>
                    <a:pt x="31" y="39"/>
                  </a:lnTo>
                  <a:lnTo>
                    <a:pt x="36" y="41"/>
                  </a:lnTo>
                  <a:lnTo>
                    <a:pt x="41" y="42"/>
                  </a:lnTo>
                  <a:lnTo>
                    <a:pt x="46" y="42"/>
                  </a:lnTo>
                  <a:lnTo>
                    <a:pt x="51" y="42"/>
                  </a:lnTo>
                  <a:lnTo>
                    <a:pt x="56" y="41"/>
                  </a:lnTo>
                  <a:lnTo>
                    <a:pt x="61" y="39"/>
                  </a:lnTo>
                  <a:lnTo>
                    <a:pt x="66" y="37"/>
                  </a:lnTo>
                  <a:lnTo>
                    <a:pt x="70" y="34"/>
                  </a:lnTo>
                  <a:lnTo>
                    <a:pt x="74" y="31"/>
                  </a:lnTo>
                  <a:lnTo>
                    <a:pt x="77" y="27"/>
                  </a:lnTo>
                  <a:lnTo>
                    <a:pt x="80" y="22"/>
                  </a:lnTo>
                  <a:lnTo>
                    <a:pt x="82" y="17"/>
                  </a:lnTo>
                  <a:lnTo>
                    <a:pt x="84" y="11"/>
                  </a:lnTo>
                  <a:lnTo>
                    <a:pt x="85" y="6"/>
                  </a:lnTo>
                  <a:lnTo>
                    <a:pt x="85" y="1"/>
                  </a:lnTo>
                  <a:lnTo>
                    <a:pt x="85" y="0"/>
                  </a:lnTo>
                  <a:lnTo>
                    <a:pt x="68" y="0"/>
                  </a:lnTo>
                  <a:lnTo>
                    <a:pt x="68" y="1"/>
                  </a:lnTo>
                  <a:lnTo>
                    <a:pt x="68" y="7"/>
                  </a:lnTo>
                  <a:lnTo>
                    <a:pt x="66" y="13"/>
                  </a:lnTo>
                  <a:lnTo>
                    <a:pt x="64" y="19"/>
                  </a:lnTo>
                  <a:lnTo>
                    <a:pt x="61" y="23"/>
                  </a:lnTo>
                  <a:lnTo>
                    <a:pt x="57" y="25"/>
                  </a:lnTo>
                  <a:lnTo>
                    <a:pt x="53" y="27"/>
                  </a:lnTo>
                  <a:lnTo>
                    <a:pt x="49" y="28"/>
                  </a:lnTo>
                  <a:lnTo>
                    <a:pt x="45" y="28"/>
                  </a:lnTo>
                  <a:lnTo>
                    <a:pt x="41" y="28"/>
                  </a:lnTo>
                  <a:lnTo>
                    <a:pt x="38" y="27"/>
                  </a:lnTo>
                  <a:lnTo>
                    <a:pt x="35" y="25"/>
                  </a:lnTo>
                  <a:lnTo>
                    <a:pt x="31" y="24"/>
                  </a:lnTo>
                  <a:lnTo>
                    <a:pt x="28" y="23"/>
                  </a:lnTo>
                  <a:lnTo>
                    <a:pt x="25" y="21"/>
                  </a:lnTo>
                  <a:lnTo>
                    <a:pt x="23" y="19"/>
                  </a:lnTo>
                  <a:lnTo>
                    <a:pt x="21" y="15"/>
                  </a:lnTo>
                  <a:lnTo>
                    <a:pt x="19" y="11"/>
                  </a:lnTo>
                  <a:lnTo>
                    <a:pt x="17" y="7"/>
                  </a:lnTo>
                  <a:lnTo>
                    <a:pt x="16" y="4"/>
                  </a:lnTo>
                  <a:lnTo>
                    <a:pt x="16" y="0"/>
                  </a:lnTo>
                  <a:lnTo>
                    <a:pt x="0" y="0"/>
                  </a:lnTo>
                  <a:close/>
                </a:path>
              </a:pathLst>
            </a:custGeom>
            <a:solidFill>
              <a:srgbClr val="000000"/>
            </a:solidFill>
            <a:ln w="9525">
              <a:noFill/>
              <a:round/>
              <a:headEnd/>
              <a:tailEnd/>
            </a:ln>
          </p:spPr>
          <p:txBody>
            <a:bodyPr/>
            <a:lstStyle/>
            <a:p>
              <a:pPr algn="ctr"/>
              <a:endParaRPr lang="en-US"/>
            </a:p>
          </p:txBody>
        </p:sp>
        <p:sp>
          <p:nvSpPr>
            <p:cNvPr id="36536" name="Freeform 158"/>
            <p:cNvSpPr>
              <a:spLocks/>
            </p:cNvSpPr>
            <p:nvPr/>
          </p:nvSpPr>
          <p:spPr bwMode="auto">
            <a:xfrm>
              <a:off x="3778" y="2390"/>
              <a:ext cx="9" cy="3"/>
            </a:xfrm>
            <a:custGeom>
              <a:avLst/>
              <a:gdLst>
                <a:gd name="T0" fmla="*/ 0 w 83"/>
                <a:gd name="T1" fmla="*/ 3 h 42"/>
                <a:gd name="T2" fmla="*/ 0 w 83"/>
                <a:gd name="T3" fmla="*/ 3 h 42"/>
                <a:gd name="T4" fmla="*/ 0 w 83"/>
                <a:gd name="T5" fmla="*/ 3 h 42"/>
                <a:gd name="T6" fmla="*/ 0 w 83"/>
                <a:gd name="T7" fmla="*/ 2 h 42"/>
                <a:gd name="T8" fmla="*/ 0 w 83"/>
                <a:gd name="T9" fmla="*/ 2 h 42"/>
                <a:gd name="T10" fmla="*/ 0 w 83"/>
                <a:gd name="T11" fmla="*/ 2 h 42"/>
                <a:gd name="T12" fmla="*/ 0 w 83"/>
                <a:gd name="T13" fmla="*/ 1 h 42"/>
                <a:gd name="T14" fmla="*/ 1 w 83"/>
                <a:gd name="T15" fmla="*/ 1 h 42"/>
                <a:gd name="T16" fmla="*/ 1 w 83"/>
                <a:gd name="T17" fmla="*/ 1 h 42"/>
                <a:gd name="T18" fmla="*/ 1 w 83"/>
                <a:gd name="T19" fmla="*/ 1 h 42"/>
                <a:gd name="T20" fmla="*/ 2 w 83"/>
                <a:gd name="T21" fmla="*/ 0 h 42"/>
                <a:gd name="T22" fmla="*/ 2 w 83"/>
                <a:gd name="T23" fmla="*/ 0 h 42"/>
                <a:gd name="T24" fmla="*/ 2 w 83"/>
                <a:gd name="T25" fmla="*/ 0 h 42"/>
                <a:gd name="T26" fmla="*/ 3 w 83"/>
                <a:gd name="T27" fmla="*/ 0 h 42"/>
                <a:gd name="T28" fmla="*/ 3 w 83"/>
                <a:gd name="T29" fmla="*/ 0 h 42"/>
                <a:gd name="T30" fmla="*/ 4 w 83"/>
                <a:gd name="T31" fmla="*/ 0 h 42"/>
                <a:gd name="T32" fmla="*/ 4 w 83"/>
                <a:gd name="T33" fmla="*/ 0 h 42"/>
                <a:gd name="T34" fmla="*/ 5 w 83"/>
                <a:gd name="T35" fmla="*/ 0 h 42"/>
                <a:gd name="T36" fmla="*/ 6 w 83"/>
                <a:gd name="T37" fmla="*/ 0 h 42"/>
                <a:gd name="T38" fmla="*/ 7 w 83"/>
                <a:gd name="T39" fmla="*/ 0 h 42"/>
                <a:gd name="T40" fmla="*/ 7 w 83"/>
                <a:gd name="T41" fmla="*/ 1 h 42"/>
                <a:gd name="T42" fmla="*/ 8 w 83"/>
                <a:gd name="T43" fmla="*/ 1 h 42"/>
                <a:gd name="T44" fmla="*/ 8 w 83"/>
                <a:gd name="T45" fmla="*/ 1 h 42"/>
                <a:gd name="T46" fmla="*/ 8 w 83"/>
                <a:gd name="T47" fmla="*/ 2 h 42"/>
                <a:gd name="T48" fmla="*/ 9 w 83"/>
                <a:gd name="T49" fmla="*/ 2 h 42"/>
                <a:gd name="T50" fmla="*/ 9 w 83"/>
                <a:gd name="T51" fmla="*/ 3 h 42"/>
                <a:gd name="T52" fmla="*/ 9 w 83"/>
                <a:gd name="T53" fmla="*/ 3 h 42"/>
                <a:gd name="T54" fmla="*/ 7 w 83"/>
                <a:gd name="T55" fmla="*/ 3 h 42"/>
                <a:gd name="T56" fmla="*/ 7 w 83"/>
                <a:gd name="T57" fmla="*/ 3 h 42"/>
                <a:gd name="T58" fmla="*/ 7 w 83"/>
                <a:gd name="T59" fmla="*/ 3 h 42"/>
                <a:gd name="T60" fmla="*/ 7 w 83"/>
                <a:gd name="T61" fmla="*/ 2 h 42"/>
                <a:gd name="T62" fmla="*/ 7 w 83"/>
                <a:gd name="T63" fmla="*/ 2 h 42"/>
                <a:gd name="T64" fmla="*/ 7 w 83"/>
                <a:gd name="T65" fmla="*/ 2 h 42"/>
                <a:gd name="T66" fmla="*/ 6 w 83"/>
                <a:gd name="T67" fmla="*/ 1 h 42"/>
                <a:gd name="T68" fmla="*/ 6 w 83"/>
                <a:gd name="T69" fmla="*/ 1 h 42"/>
                <a:gd name="T70" fmla="*/ 5 w 83"/>
                <a:gd name="T71" fmla="*/ 1 h 42"/>
                <a:gd name="T72" fmla="*/ 5 w 83"/>
                <a:gd name="T73" fmla="*/ 1 h 42"/>
                <a:gd name="T74" fmla="*/ 4 w 83"/>
                <a:gd name="T75" fmla="*/ 1 h 42"/>
                <a:gd name="T76" fmla="*/ 4 w 83"/>
                <a:gd name="T77" fmla="*/ 1 h 42"/>
                <a:gd name="T78" fmla="*/ 3 w 83"/>
                <a:gd name="T79" fmla="*/ 1 h 42"/>
                <a:gd name="T80" fmla="*/ 3 w 83"/>
                <a:gd name="T81" fmla="*/ 1 h 42"/>
                <a:gd name="T82" fmla="*/ 2 w 83"/>
                <a:gd name="T83" fmla="*/ 1 h 42"/>
                <a:gd name="T84" fmla="*/ 2 w 83"/>
                <a:gd name="T85" fmla="*/ 2 h 42"/>
                <a:gd name="T86" fmla="*/ 2 w 83"/>
                <a:gd name="T87" fmla="*/ 2 h 42"/>
                <a:gd name="T88" fmla="*/ 2 w 83"/>
                <a:gd name="T89" fmla="*/ 2 h 42"/>
                <a:gd name="T90" fmla="*/ 2 w 83"/>
                <a:gd name="T91" fmla="*/ 3 h 42"/>
                <a:gd name="T92" fmla="*/ 2 w 83"/>
                <a:gd name="T93" fmla="*/ 3 h 42"/>
                <a:gd name="T94" fmla="*/ 0 w 83"/>
                <a:gd name="T95" fmla="*/ 3 h 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
                <a:gd name="T145" fmla="*/ 0 h 42"/>
                <a:gd name="T146" fmla="*/ 83 w 83"/>
                <a:gd name="T147" fmla="*/ 42 h 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 h="42">
                  <a:moveTo>
                    <a:pt x="0" y="42"/>
                  </a:moveTo>
                  <a:lnTo>
                    <a:pt x="0" y="40"/>
                  </a:lnTo>
                  <a:lnTo>
                    <a:pt x="1" y="35"/>
                  </a:lnTo>
                  <a:lnTo>
                    <a:pt x="1" y="31"/>
                  </a:lnTo>
                  <a:lnTo>
                    <a:pt x="1" y="27"/>
                  </a:lnTo>
                  <a:lnTo>
                    <a:pt x="3" y="23"/>
                  </a:lnTo>
                  <a:lnTo>
                    <a:pt x="4" y="18"/>
                  </a:lnTo>
                  <a:lnTo>
                    <a:pt x="6" y="15"/>
                  </a:lnTo>
                  <a:lnTo>
                    <a:pt x="8" y="13"/>
                  </a:lnTo>
                  <a:lnTo>
                    <a:pt x="11" y="10"/>
                  </a:lnTo>
                  <a:lnTo>
                    <a:pt x="14" y="7"/>
                  </a:lnTo>
                  <a:lnTo>
                    <a:pt x="17" y="5"/>
                  </a:lnTo>
                  <a:lnTo>
                    <a:pt x="21" y="3"/>
                  </a:lnTo>
                  <a:lnTo>
                    <a:pt x="25" y="2"/>
                  </a:lnTo>
                  <a:lnTo>
                    <a:pt x="29" y="1"/>
                  </a:lnTo>
                  <a:lnTo>
                    <a:pt x="35" y="0"/>
                  </a:lnTo>
                  <a:lnTo>
                    <a:pt x="39" y="0"/>
                  </a:lnTo>
                  <a:lnTo>
                    <a:pt x="47" y="1"/>
                  </a:lnTo>
                  <a:lnTo>
                    <a:pt x="54" y="3"/>
                  </a:lnTo>
                  <a:lnTo>
                    <a:pt x="60" y="6"/>
                  </a:lnTo>
                  <a:lnTo>
                    <a:pt x="66" y="10"/>
                  </a:lnTo>
                  <a:lnTo>
                    <a:pt x="70" y="14"/>
                  </a:lnTo>
                  <a:lnTo>
                    <a:pt x="75" y="19"/>
                  </a:lnTo>
                  <a:lnTo>
                    <a:pt x="78" y="25"/>
                  </a:lnTo>
                  <a:lnTo>
                    <a:pt x="80" y="31"/>
                  </a:lnTo>
                  <a:lnTo>
                    <a:pt x="82" y="37"/>
                  </a:lnTo>
                  <a:lnTo>
                    <a:pt x="83" y="42"/>
                  </a:lnTo>
                  <a:lnTo>
                    <a:pt x="68" y="42"/>
                  </a:lnTo>
                  <a:lnTo>
                    <a:pt x="68" y="41"/>
                  </a:lnTo>
                  <a:lnTo>
                    <a:pt x="67" y="39"/>
                  </a:lnTo>
                  <a:lnTo>
                    <a:pt x="66" y="34"/>
                  </a:lnTo>
                  <a:lnTo>
                    <a:pt x="64" y="29"/>
                  </a:lnTo>
                  <a:lnTo>
                    <a:pt x="62" y="25"/>
                  </a:lnTo>
                  <a:lnTo>
                    <a:pt x="58" y="20"/>
                  </a:lnTo>
                  <a:lnTo>
                    <a:pt x="54" y="18"/>
                  </a:lnTo>
                  <a:lnTo>
                    <a:pt x="50" y="16"/>
                  </a:lnTo>
                  <a:lnTo>
                    <a:pt x="46" y="15"/>
                  </a:lnTo>
                  <a:lnTo>
                    <a:pt x="41" y="14"/>
                  </a:lnTo>
                  <a:lnTo>
                    <a:pt x="36" y="15"/>
                  </a:lnTo>
                  <a:lnTo>
                    <a:pt x="30" y="16"/>
                  </a:lnTo>
                  <a:lnTo>
                    <a:pt x="26" y="18"/>
                  </a:lnTo>
                  <a:lnTo>
                    <a:pt x="22" y="20"/>
                  </a:lnTo>
                  <a:lnTo>
                    <a:pt x="19" y="25"/>
                  </a:lnTo>
                  <a:lnTo>
                    <a:pt x="18" y="29"/>
                  </a:lnTo>
                  <a:lnTo>
                    <a:pt x="16" y="34"/>
                  </a:lnTo>
                  <a:lnTo>
                    <a:pt x="16" y="40"/>
                  </a:lnTo>
                  <a:lnTo>
                    <a:pt x="16" y="42"/>
                  </a:lnTo>
                  <a:lnTo>
                    <a:pt x="0" y="42"/>
                  </a:lnTo>
                  <a:close/>
                </a:path>
              </a:pathLst>
            </a:custGeom>
            <a:solidFill>
              <a:srgbClr val="000000"/>
            </a:solidFill>
            <a:ln w="9525">
              <a:noFill/>
              <a:round/>
              <a:headEnd/>
              <a:tailEnd/>
            </a:ln>
          </p:spPr>
          <p:txBody>
            <a:bodyPr/>
            <a:lstStyle/>
            <a:p>
              <a:pPr algn="ctr"/>
              <a:endParaRPr lang="en-US"/>
            </a:p>
          </p:txBody>
        </p:sp>
        <p:sp>
          <p:nvSpPr>
            <p:cNvPr id="36537" name="Freeform 159"/>
            <p:cNvSpPr>
              <a:spLocks/>
            </p:cNvSpPr>
            <p:nvPr/>
          </p:nvSpPr>
          <p:spPr bwMode="auto">
            <a:xfrm>
              <a:off x="3778" y="2393"/>
              <a:ext cx="9" cy="8"/>
            </a:xfrm>
            <a:custGeom>
              <a:avLst/>
              <a:gdLst>
                <a:gd name="T0" fmla="*/ 0 w 84"/>
                <a:gd name="T1" fmla="*/ 0 h 90"/>
                <a:gd name="T2" fmla="*/ 0 w 84"/>
                <a:gd name="T3" fmla="*/ 1 h 90"/>
                <a:gd name="T4" fmla="*/ 1 w 84"/>
                <a:gd name="T5" fmla="*/ 2 h 90"/>
                <a:gd name="T6" fmla="*/ 1 w 84"/>
                <a:gd name="T7" fmla="*/ 3 h 90"/>
                <a:gd name="T8" fmla="*/ 2 w 84"/>
                <a:gd name="T9" fmla="*/ 3 h 90"/>
                <a:gd name="T10" fmla="*/ 3 w 84"/>
                <a:gd name="T11" fmla="*/ 4 h 90"/>
                <a:gd name="T12" fmla="*/ 4 w 84"/>
                <a:gd name="T13" fmla="*/ 4 h 90"/>
                <a:gd name="T14" fmla="*/ 5 w 84"/>
                <a:gd name="T15" fmla="*/ 4 h 90"/>
                <a:gd name="T16" fmla="*/ 6 w 84"/>
                <a:gd name="T17" fmla="*/ 4 h 90"/>
                <a:gd name="T18" fmla="*/ 7 w 84"/>
                <a:gd name="T19" fmla="*/ 3 h 90"/>
                <a:gd name="T20" fmla="*/ 8 w 84"/>
                <a:gd name="T21" fmla="*/ 3 h 90"/>
                <a:gd name="T22" fmla="*/ 7 w 84"/>
                <a:gd name="T23" fmla="*/ 4 h 90"/>
                <a:gd name="T24" fmla="*/ 7 w 84"/>
                <a:gd name="T25" fmla="*/ 5 h 90"/>
                <a:gd name="T26" fmla="*/ 7 w 84"/>
                <a:gd name="T27" fmla="*/ 6 h 90"/>
                <a:gd name="T28" fmla="*/ 6 w 84"/>
                <a:gd name="T29" fmla="*/ 6 h 90"/>
                <a:gd name="T30" fmla="*/ 5 w 84"/>
                <a:gd name="T31" fmla="*/ 7 h 90"/>
                <a:gd name="T32" fmla="*/ 5 w 84"/>
                <a:gd name="T33" fmla="*/ 7 h 90"/>
                <a:gd name="T34" fmla="*/ 3 w 84"/>
                <a:gd name="T35" fmla="*/ 6 h 90"/>
                <a:gd name="T36" fmla="*/ 2 w 84"/>
                <a:gd name="T37" fmla="*/ 5 h 90"/>
                <a:gd name="T38" fmla="*/ 0 w 84"/>
                <a:gd name="T39" fmla="*/ 5 h 90"/>
                <a:gd name="T40" fmla="*/ 1 w 84"/>
                <a:gd name="T41" fmla="*/ 6 h 90"/>
                <a:gd name="T42" fmla="*/ 1 w 84"/>
                <a:gd name="T43" fmla="*/ 7 h 90"/>
                <a:gd name="T44" fmla="*/ 2 w 84"/>
                <a:gd name="T45" fmla="*/ 7 h 90"/>
                <a:gd name="T46" fmla="*/ 3 w 84"/>
                <a:gd name="T47" fmla="*/ 8 h 90"/>
                <a:gd name="T48" fmla="*/ 4 w 84"/>
                <a:gd name="T49" fmla="*/ 8 h 90"/>
                <a:gd name="T50" fmla="*/ 5 w 84"/>
                <a:gd name="T51" fmla="*/ 8 h 90"/>
                <a:gd name="T52" fmla="*/ 5 w 84"/>
                <a:gd name="T53" fmla="*/ 8 h 90"/>
                <a:gd name="T54" fmla="*/ 5 w 84"/>
                <a:gd name="T55" fmla="*/ 8 h 90"/>
                <a:gd name="T56" fmla="*/ 6 w 84"/>
                <a:gd name="T57" fmla="*/ 8 h 90"/>
                <a:gd name="T58" fmla="*/ 7 w 84"/>
                <a:gd name="T59" fmla="*/ 7 h 90"/>
                <a:gd name="T60" fmla="*/ 8 w 84"/>
                <a:gd name="T61" fmla="*/ 7 h 90"/>
                <a:gd name="T62" fmla="*/ 8 w 84"/>
                <a:gd name="T63" fmla="*/ 6 h 90"/>
                <a:gd name="T64" fmla="*/ 9 w 84"/>
                <a:gd name="T65" fmla="*/ 5 h 90"/>
                <a:gd name="T66" fmla="*/ 9 w 84"/>
                <a:gd name="T67" fmla="*/ 4 h 90"/>
                <a:gd name="T68" fmla="*/ 9 w 84"/>
                <a:gd name="T69" fmla="*/ 2 h 90"/>
                <a:gd name="T70" fmla="*/ 9 w 84"/>
                <a:gd name="T71" fmla="*/ 1 h 90"/>
                <a:gd name="T72" fmla="*/ 9 w 84"/>
                <a:gd name="T73" fmla="*/ 0 h 90"/>
                <a:gd name="T74" fmla="*/ 7 w 84"/>
                <a:gd name="T75" fmla="*/ 0 h 90"/>
                <a:gd name="T76" fmla="*/ 7 w 84"/>
                <a:gd name="T77" fmla="*/ 0 h 90"/>
                <a:gd name="T78" fmla="*/ 7 w 84"/>
                <a:gd name="T79" fmla="*/ 1 h 90"/>
                <a:gd name="T80" fmla="*/ 7 w 84"/>
                <a:gd name="T81" fmla="*/ 2 h 90"/>
                <a:gd name="T82" fmla="*/ 7 w 84"/>
                <a:gd name="T83" fmla="*/ 2 h 90"/>
                <a:gd name="T84" fmla="*/ 6 w 84"/>
                <a:gd name="T85" fmla="*/ 2 h 90"/>
                <a:gd name="T86" fmla="*/ 5 w 84"/>
                <a:gd name="T87" fmla="*/ 2 h 90"/>
                <a:gd name="T88" fmla="*/ 5 w 84"/>
                <a:gd name="T89" fmla="*/ 2 h 90"/>
                <a:gd name="T90" fmla="*/ 5 w 84"/>
                <a:gd name="T91" fmla="*/ 2 h 90"/>
                <a:gd name="T92" fmla="*/ 5 w 84"/>
                <a:gd name="T93" fmla="*/ 2 h 90"/>
                <a:gd name="T94" fmla="*/ 5 w 84"/>
                <a:gd name="T95" fmla="*/ 2 h 90"/>
                <a:gd name="T96" fmla="*/ 5 w 84"/>
                <a:gd name="T97" fmla="*/ 3 h 90"/>
                <a:gd name="T98" fmla="*/ 2 w 84"/>
                <a:gd name="T99" fmla="*/ 2 h 90"/>
                <a:gd name="T100" fmla="*/ 2 w 84"/>
                <a:gd name="T101" fmla="*/ 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4"/>
                <a:gd name="T154" fmla="*/ 0 h 90"/>
                <a:gd name="T155" fmla="*/ 84 w 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4" h="90">
                  <a:moveTo>
                    <a:pt x="0" y="0"/>
                  </a:moveTo>
                  <a:lnTo>
                    <a:pt x="0" y="2"/>
                  </a:lnTo>
                  <a:lnTo>
                    <a:pt x="0" y="8"/>
                  </a:lnTo>
                  <a:lnTo>
                    <a:pt x="1" y="14"/>
                  </a:lnTo>
                  <a:lnTo>
                    <a:pt x="3" y="19"/>
                  </a:lnTo>
                  <a:lnTo>
                    <a:pt x="5" y="23"/>
                  </a:lnTo>
                  <a:lnTo>
                    <a:pt x="9" y="28"/>
                  </a:lnTo>
                  <a:lnTo>
                    <a:pt x="13" y="32"/>
                  </a:lnTo>
                  <a:lnTo>
                    <a:pt x="17" y="35"/>
                  </a:lnTo>
                  <a:lnTo>
                    <a:pt x="21" y="39"/>
                  </a:lnTo>
                  <a:lnTo>
                    <a:pt x="26" y="41"/>
                  </a:lnTo>
                  <a:lnTo>
                    <a:pt x="30" y="43"/>
                  </a:lnTo>
                  <a:lnTo>
                    <a:pt x="36" y="44"/>
                  </a:lnTo>
                  <a:lnTo>
                    <a:pt x="41" y="44"/>
                  </a:lnTo>
                  <a:lnTo>
                    <a:pt x="45" y="44"/>
                  </a:lnTo>
                  <a:lnTo>
                    <a:pt x="49" y="44"/>
                  </a:lnTo>
                  <a:lnTo>
                    <a:pt x="53" y="43"/>
                  </a:lnTo>
                  <a:lnTo>
                    <a:pt x="57" y="41"/>
                  </a:lnTo>
                  <a:lnTo>
                    <a:pt x="61" y="39"/>
                  </a:lnTo>
                  <a:lnTo>
                    <a:pt x="64" y="36"/>
                  </a:lnTo>
                  <a:lnTo>
                    <a:pt x="68" y="33"/>
                  </a:lnTo>
                  <a:lnTo>
                    <a:pt x="71" y="30"/>
                  </a:lnTo>
                  <a:lnTo>
                    <a:pt x="70" y="39"/>
                  </a:lnTo>
                  <a:lnTo>
                    <a:pt x="69" y="46"/>
                  </a:lnTo>
                  <a:lnTo>
                    <a:pt x="67" y="52"/>
                  </a:lnTo>
                  <a:lnTo>
                    <a:pt x="66" y="58"/>
                  </a:lnTo>
                  <a:lnTo>
                    <a:pt x="64" y="62"/>
                  </a:lnTo>
                  <a:lnTo>
                    <a:pt x="61" y="66"/>
                  </a:lnTo>
                  <a:lnTo>
                    <a:pt x="59" y="70"/>
                  </a:lnTo>
                  <a:lnTo>
                    <a:pt x="56" y="73"/>
                  </a:lnTo>
                  <a:lnTo>
                    <a:pt x="53" y="75"/>
                  </a:lnTo>
                  <a:lnTo>
                    <a:pt x="49" y="76"/>
                  </a:lnTo>
                  <a:lnTo>
                    <a:pt x="46" y="77"/>
                  </a:lnTo>
                  <a:lnTo>
                    <a:pt x="42" y="77"/>
                  </a:lnTo>
                  <a:lnTo>
                    <a:pt x="32" y="75"/>
                  </a:lnTo>
                  <a:lnTo>
                    <a:pt x="26" y="71"/>
                  </a:lnTo>
                  <a:lnTo>
                    <a:pt x="21" y="64"/>
                  </a:lnTo>
                  <a:lnTo>
                    <a:pt x="18" y="55"/>
                  </a:lnTo>
                  <a:lnTo>
                    <a:pt x="2" y="54"/>
                  </a:lnTo>
                  <a:lnTo>
                    <a:pt x="3" y="59"/>
                  </a:lnTo>
                  <a:lnTo>
                    <a:pt x="4" y="64"/>
                  </a:lnTo>
                  <a:lnTo>
                    <a:pt x="6" y="69"/>
                  </a:lnTo>
                  <a:lnTo>
                    <a:pt x="9" y="74"/>
                  </a:lnTo>
                  <a:lnTo>
                    <a:pt x="12" y="77"/>
                  </a:lnTo>
                  <a:lnTo>
                    <a:pt x="15" y="80"/>
                  </a:lnTo>
                  <a:lnTo>
                    <a:pt x="18" y="83"/>
                  </a:lnTo>
                  <a:lnTo>
                    <a:pt x="22" y="85"/>
                  </a:lnTo>
                  <a:lnTo>
                    <a:pt x="27" y="87"/>
                  </a:lnTo>
                  <a:lnTo>
                    <a:pt x="31" y="88"/>
                  </a:lnTo>
                  <a:lnTo>
                    <a:pt x="37" y="89"/>
                  </a:lnTo>
                  <a:lnTo>
                    <a:pt x="42" y="89"/>
                  </a:lnTo>
                  <a:lnTo>
                    <a:pt x="43" y="90"/>
                  </a:lnTo>
                  <a:lnTo>
                    <a:pt x="44" y="90"/>
                  </a:lnTo>
                  <a:lnTo>
                    <a:pt x="45" y="90"/>
                  </a:lnTo>
                  <a:lnTo>
                    <a:pt x="46" y="90"/>
                  </a:lnTo>
                  <a:lnTo>
                    <a:pt x="50" y="90"/>
                  </a:lnTo>
                  <a:lnTo>
                    <a:pt x="54" y="89"/>
                  </a:lnTo>
                  <a:lnTo>
                    <a:pt x="58" y="87"/>
                  </a:lnTo>
                  <a:lnTo>
                    <a:pt x="61" y="85"/>
                  </a:lnTo>
                  <a:lnTo>
                    <a:pt x="65" y="83"/>
                  </a:lnTo>
                  <a:lnTo>
                    <a:pt x="68" y="80"/>
                  </a:lnTo>
                  <a:lnTo>
                    <a:pt x="71" y="77"/>
                  </a:lnTo>
                  <a:lnTo>
                    <a:pt x="74" y="73"/>
                  </a:lnTo>
                  <a:lnTo>
                    <a:pt x="77" y="67"/>
                  </a:lnTo>
                  <a:lnTo>
                    <a:pt x="79" y="62"/>
                  </a:lnTo>
                  <a:lnTo>
                    <a:pt x="81" y="56"/>
                  </a:lnTo>
                  <a:lnTo>
                    <a:pt x="82" y="49"/>
                  </a:lnTo>
                  <a:lnTo>
                    <a:pt x="83" y="42"/>
                  </a:lnTo>
                  <a:lnTo>
                    <a:pt x="84" y="34"/>
                  </a:lnTo>
                  <a:lnTo>
                    <a:pt x="84" y="25"/>
                  </a:lnTo>
                  <a:lnTo>
                    <a:pt x="84" y="16"/>
                  </a:lnTo>
                  <a:lnTo>
                    <a:pt x="84" y="10"/>
                  </a:lnTo>
                  <a:lnTo>
                    <a:pt x="83" y="2"/>
                  </a:lnTo>
                  <a:lnTo>
                    <a:pt x="83" y="0"/>
                  </a:lnTo>
                  <a:lnTo>
                    <a:pt x="68" y="0"/>
                  </a:lnTo>
                  <a:lnTo>
                    <a:pt x="68" y="1"/>
                  </a:lnTo>
                  <a:lnTo>
                    <a:pt x="68" y="2"/>
                  </a:lnTo>
                  <a:lnTo>
                    <a:pt x="68" y="6"/>
                  </a:lnTo>
                  <a:lnTo>
                    <a:pt x="67" y="11"/>
                  </a:lnTo>
                  <a:lnTo>
                    <a:pt x="66" y="14"/>
                  </a:lnTo>
                  <a:lnTo>
                    <a:pt x="65" y="18"/>
                  </a:lnTo>
                  <a:lnTo>
                    <a:pt x="64" y="20"/>
                  </a:lnTo>
                  <a:lnTo>
                    <a:pt x="62" y="22"/>
                  </a:lnTo>
                  <a:lnTo>
                    <a:pt x="60" y="24"/>
                  </a:lnTo>
                  <a:lnTo>
                    <a:pt x="57" y="26"/>
                  </a:lnTo>
                  <a:lnTo>
                    <a:pt x="54" y="27"/>
                  </a:lnTo>
                  <a:lnTo>
                    <a:pt x="50" y="28"/>
                  </a:lnTo>
                  <a:lnTo>
                    <a:pt x="47" y="28"/>
                  </a:lnTo>
                  <a:lnTo>
                    <a:pt x="43" y="28"/>
                  </a:lnTo>
                  <a:lnTo>
                    <a:pt x="42" y="29"/>
                  </a:lnTo>
                  <a:lnTo>
                    <a:pt x="30" y="26"/>
                  </a:lnTo>
                  <a:lnTo>
                    <a:pt x="23" y="20"/>
                  </a:lnTo>
                  <a:lnTo>
                    <a:pt x="18" y="11"/>
                  </a:lnTo>
                  <a:lnTo>
                    <a:pt x="16" y="0"/>
                  </a:lnTo>
                  <a:lnTo>
                    <a:pt x="0" y="0"/>
                  </a:lnTo>
                  <a:close/>
                </a:path>
              </a:pathLst>
            </a:custGeom>
            <a:solidFill>
              <a:srgbClr val="000000"/>
            </a:solidFill>
            <a:ln w="9525">
              <a:noFill/>
              <a:round/>
              <a:headEnd/>
              <a:tailEnd/>
            </a:ln>
          </p:spPr>
          <p:txBody>
            <a:bodyPr/>
            <a:lstStyle/>
            <a:p>
              <a:pPr algn="ctr"/>
              <a:endParaRPr lang="en-US"/>
            </a:p>
          </p:txBody>
        </p:sp>
        <p:sp>
          <p:nvSpPr>
            <p:cNvPr id="36538" name="Freeform 160"/>
            <p:cNvSpPr>
              <a:spLocks/>
            </p:cNvSpPr>
            <p:nvPr/>
          </p:nvSpPr>
          <p:spPr bwMode="auto">
            <a:xfrm>
              <a:off x="3780" y="2417"/>
              <a:ext cx="8" cy="5"/>
            </a:xfrm>
            <a:custGeom>
              <a:avLst/>
              <a:gdLst>
                <a:gd name="T0" fmla="*/ 2 w 85"/>
                <a:gd name="T1" fmla="*/ 5 h 63"/>
                <a:gd name="T2" fmla="*/ 2 w 85"/>
                <a:gd name="T3" fmla="*/ 4 h 63"/>
                <a:gd name="T4" fmla="*/ 0 w 85"/>
                <a:gd name="T5" fmla="*/ 4 h 63"/>
                <a:gd name="T6" fmla="*/ 0 w 85"/>
                <a:gd name="T7" fmla="*/ 3 h 63"/>
                <a:gd name="T8" fmla="*/ 2 w 85"/>
                <a:gd name="T9" fmla="*/ 3 h 63"/>
                <a:gd name="T10" fmla="*/ 2 w 85"/>
                <a:gd name="T11" fmla="*/ 0 h 63"/>
                <a:gd name="T12" fmla="*/ 3 w 85"/>
                <a:gd name="T13" fmla="*/ 0 h 63"/>
                <a:gd name="T14" fmla="*/ 3 w 85"/>
                <a:gd name="T15" fmla="*/ 3 h 63"/>
                <a:gd name="T16" fmla="*/ 5 w 85"/>
                <a:gd name="T17" fmla="*/ 3 h 63"/>
                <a:gd name="T18" fmla="*/ 5 w 85"/>
                <a:gd name="T19" fmla="*/ 0 h 63"/>
                <a:gd name="T20" fmla="*/ 7 w 85"/>
                <a:gd name="T21" fmla="*/ 0 h 63"/>
                <a:gd name="T22" fmla="*/ 6 w 85"/>
                <a:gd name="T23" fmla="*/ 3 h 63"/>
                <a:gd name="T24" fmla="*/ 8 w 85"/>
                <a:gd name="T25" fmla="*/ 3 h 63"/>
                <a:gd name="T26" fmla="*/ 8 w 85"/>
                <a:gd name="T27" fmla="*/ 4 h 63"/>
                <a:gd name="T28" fmla="*/ 6 w 85"/>
                <a:gd name="T29" fmla="*/ 4 h 63"/>
                <a:gd name="T30" fmla="*/ 6 w 85"/>
                <a:gd name="T31" fmla="*/ 5 h 63"/>
                <a:gd name="T32" fmla="*/ 5 w 85"/>
                <a:gd name="T33" fmla="*/ 5 h 63"/>
                <a:gd name="T34" fmla="*/ 5 w 85"/>
                <a:gd name="T35" fmla="*/ 4 h 63"/>
                <a:gd name="T36" fmla="*/ 3 w 85"/>
                <a:gd name="T37" fmla="*/ 4 h 63"/>
                <a:gd name="T38" fmla="*/ 3 w 85"/>
                <a:gd name="T39" fmla="*/ 5 h 63"/>
                <a:gd name="T40" fmla="*/ 2 w 85"/>
                <a:gd name="T41" fmla="*/ 5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5"/>
                <a:gd name="T64" fmla="*/ 0 h 63"/>
                <a:gd name="T65" fmla="*/ 85 w 85"/>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5" h="63">
                  <a:moveTo>
                    <a:pt x="17" y="63"/>
                  </a:moveTo>
                  <a:lnTo>
                    <a:pt x="18" y="50"/>
                  </a:lnTo>
                  <a:lnTo>
                    <a:pt x="0" y="49"/>
                  </a:lnTo>
                  <a:lnTo>
                    <a:pt x="2" y="37"/>
                  </a:lnTo>
                  <a:lnTo>
                    <a:pt x="21" y="38"/>
                  </a:lnTo>
                  <a:lnTo>
                    <a:pt x="25" y="0"/>
                  </a:lnTo>
                  <a:lnTo>
                    <a:pt x="37" y="1"/>
                  </a:lnTo>
                  <a:lnTo>
                    <a:pt x="32" y="39"/>
                  </a:lnTo>
                  <a:lnTo>
                    <a:pt x="54" y="40"/>
                  </a:lnTo>
                  <a:lnTo>
                    <a:pt x="58" y="2"/>
                  </a:lnTo>
                  <a:lnTo>
                    <a:pt x="71" y="2"/>
                  </a:lnTo>
                  <a:lnTo>
                    <a:pt x="66" y="40"/>
                  </a:lnTo>
                  <a:lnTo>
                    <a:pt x="85" y="41"/>
                  </a:lnTo>
                  <a:lnTo>
                    <a:pt x="84" y="53"/>
                  </a:lnTo>
                  <a:lnTo>
                    <a:pt x="65" y="52"/>
                  </a:lnTo>
                  <a:lnTo>
                    <a:pt x="64" y="63"/>
                  </a:lnTo>
                  <a:lnTo>
                    <a:pt x="52" y="63"/>
                  </a:lnTo>
                  <a:lnTo>
                    <a:pt x="54" y="52"/>
                  </a:lnTo>
                  <a:lnTo>
                    <a:pt x="31" y="51"/>
                  </a:lnTo>
                  <a:lnTo>
                    <a:pt x="29" y="63"/>
                  </a:lnTo>
                  <a:lnTo>
                    <a:pt x="17" y="63"/>
                  </a:lnTo>
                  <a:close/>
                </a:path>
              </a:pathLst>
            </a:custGeom>
            <a:solidFill>
              <a:srgbClr val="000000"/>
            </a:solidFill>
            <a:ln w="9525">
              <a:noFill/>
              <a:round/>
              <a:headEnd/>
              <a:tailEnd/>
            </a:ln>
          </p:spPr>
          <p:txBody>
            <a:bodyPr/>
            <a:lstStyle/>
            <a:p>
              <a:pPr algn="ctr"/>
              <a:endParaRPr lang="en-US"/>
            </a:p>
          </p:txBody>
        </p:sp>
        <p:sp>
          <p:nvSpPr>
            <p:cNvPr id="36539" name="Freeform 161"/>
            <p:cNvSpPr>
              <a:spLocks/>
            </p:cNvSpPr>
            <p:nvPr/>
          </p:nvSpPr>
          <p:spPr bwMode="auto">
            <a:xfrm>
              <a:off x="3779" y="2422"/>
              <a:ext cx="9" cy="6"/>
            </a:xfrm>
            <a:custGeom>
              <a:avLst/>
              <a:gdLst>
                <a:gd name="T0" fmla="*/ 2 w 84"/>
                <a:gd name="T1" fmla="*/ 0 h 63"/>
                <a:gd name="T2" fmla="*/ 2 w 84"/>
                <a:gd name="T3" fmla="*/ 1 h 63"/>
                <a:gd name="T4" fmla="*/ 0 w 84"/>
                <a:gd name="T5" fmla="*/ 1 h 63"/>
                <a:gd name="T6" fmla="*/ 0 w 84"/>
                <a:gd name="T7" fmla="*/ 2 h 63"/>
                <a:gd name="T8" fmla="*/ 2 w 84"/>
                <a:gd name="T9" fmla="*/ 2 h 63"/>
                <a:gd name="T10" fmla="*/ 2 w 84"/>
                <a:gd name="T11" fmla="*/ 6 h 63"/>
                <a:gd name="T12" fmla="*/ 3 w 84"/>
                <a:gd name="T13" fmla="*/ 6 h 63"/>
                <a:gd name="T14" fmla="*/ 3 w 84"/>
                <a:gd name="T15" fmla="*/ 2 h 63"/>
                <a:gd name="T16" fmla="*/ 6 w 84"/>
                <a:gd name="T17" fmla="*/ 2 h 63"/>
                <a:gd name="T18" fmla="*/ 5 w 84"/>
                <a:gd name="T19" fmla="*/ 6 h 63"/>
                <a:gd name="T20" fmla="*/ 6 w 84"/>
                <a:gd name="T21" fmla="*/ 6 h 63"/>
                <a:gd name="T22" fmla="*/ 7 w 84"/>
                <a:gd name="T23" fmla="*/ 2 h 63"/>
                <a:gd name="T24" fmla="*/ 9 w 84"/>
                <a:gd name="T25" fmla="*/ 2 h 63"/>
                <a:gd name="T26" fmla="*/ 9 w 84"/>
                <a:gd name="T27" fmla="*/ 1 h 63"/>
                <a:gd name="T28" fmla="*/ 7 w 84"/>
                <a:gd name="T29" fmla="*/ 1 h 63"/>
                <a:gd name="T30" fmla="*/ 7 w 84"/>
                <a:gd name="T31" fmla="*/ 0 h 63"/>
                <a:gd name="T32" fmla="*/ 6 w 84"/>
                <a:gd name="T33" fmla="*/ 0 h 63"/>
                <a:gd name="T34" fmla="*/ 6 w 84"/>
                <a:gd name="T35" fmla="*/ 1 h 63"/>
                <a:gd name="T36" fmla="*/ 3 w 84"/>
                <a:gd name="T37" fmla="*/ 1 h 63"/>
                <a:gd name="T38" fmla="*/ 4 w 84"/>
                <a:gd name="T39" fmla="*/ 0 h 63"/>
                <a:gd name="T40" fmla="*/ 2 w 84"/>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63"/>
                <a:gd name="T65" fmla="*/ 84 w 84"/>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63">
                  <a:moveTo>
                    <a:pt x="21" y="0"/>
                  </a:moveTo>
                  <a:lnTo>
                    <a:pt x="20" y="11"/>
                  </a:lnTo>
                  <a:lnTo>
                    <a:pt x="2" y="10"/>
                  </a:lnTo>
                  <a:lnTo>
                    <a:pt x="0" y="22"/>
                  </a:lnTo>
                  <a:lnTo>
                    <a:pt x="19" y="23"/>
                  </a:lnTo>
                  <a:lnTo>
                    <a:pt x="15" y="61"/>
                  </a:lnTo>
                  <a:lnTo>
                    <a:pt x="27" y="61"/>
                  </a:lnTo>
                  <a:lnTo>
                    <a:pt x="31" y="23"/>
                  </a:lnTo>
                  <a:lnTo>
                    <a:pt x="53" y="24"/>
                  </a:lnTo>
                  <a:lnTo>
                    <a:pt x="49" y="62"/>
                  </a:lnTo>
                  <a:lnTo>
                    <a:pt x="60" y="63"/>
                  </a:lnTo>
                  <a:lnTo>
                    <a:pt x="65" y="25"/>
                  </a:lnTo>
                  <a:lnTo>
                    <a:pt x="82" y="26"/>
                  </a:lnTo>
                  <a:lnTo>
                    <a:pt x="84" y="15"/>
                  </a:lnTo>
                  <a:lnTo>
                    <a:pt x="66" y="14"/>
                  </a:lnTo>
                  <a:lnTo>
                    <a:pt x="68" y="0"/>
                  </a:lnTo>
                  <a:lnTo>
                    <a:pt x="56" y="0"/>
                  </a:lnTo>
                  <a:lnTo>
                    <a:pt x="54" y="12"/>
                  </a:lnTo>
                  <a:lnTo>
                    <a:pt x="32" y="11"/>
                  </a:lnTo>
                  <a:lnTo>
                    <a:pt x="33" y="0"/>
                  </a:lnTo>
                  <a:lnTo>
                    <a:pt x="21" y="0"/>
                  </a:lnTo>
                  <a:close/>
                </a:path>
              </a:pathLst>
            </a:custGeom>
            <a:solidFill>
              <a:srgbClr val="000000"/>
            </a:solidFill>
            <a:ln w="9525">
              <a:noFill/>
              <a:round/>
              <a:headEnd/>
              <a:tailEnd/>
            </a:ln>
          </p:spPr>
          <p:txBody>
            <a:bodyPr/>
            <a:lstStyle/>
            <a:p>
              <a:pPr algn="ctr"/>
              <a:endParaRPr lang="en-US"/>
            </a:p>
          </p:txBody>
        </p:sp>
        <p:sp>
          <p:nvSpPr>
            <p:cNvPr id="36540" name="Freeform 162"/>
            <p:cNvSpPr>
              <a:spLocks/>
            </p:cNvSpPr>
            <p:nvPr/>
          </p:nvSpPr>
          <p:spPr bwMode="auto">
            <a:xfrm>
              <a:off x="3688" y="2419"/>
              <a:ext cx="12" cy="2"/>
            </a:xfrm>
            <a:custGeom>
              <a:avLst/>
              <a:gdLst>
                <a:gd name="T0" fmla="*/ 12 w 121"/>
                <a:gd name="T1" fmla="*/ 2 h 26"/>
                <a:gd name="T2" fmla="*/ 0 w 121"/>
                <a:gd name="T3" fmla="*/ 1 h 26"/>
                <a:gd name="T4" fmla="*/ 0 w 121"/>
                <a:gd name="T5" fmla="*/ 0 h 26"/>
                <a:gd name="T6" fmla="*/ 12 w 121"/>
                <a:gd name="T7" fmla="*/ 0 h 26"/>
                <a:gd name="T8" fmla="*/ 12 w 121"/>
                <a:gd name="T9" fmla="*/ 2 h 26"/>
                <a:gd name="T10" fmla="*/ 0 60000 65536"/>
                <a:gd name="T11" fmla="*/ 0 60000 65536"/>
                <a:gd name="T12" fmla="*/ 0 60000 65536"/>
                <a:gd name="T13" fmla="*/ 0 60000 65536"/>
                <a:gd name="T14" fmla="*/ 0 60000 65536"/>
                <a:gd name="T15" fmla="*/ 0 w 121"/>
                <a:gd name="T16" fmla="*/ 0 h 26"/>
                <a:gd name="T17" fmla="*/ 121 w 121"/>
                <a:gd name="T18" fmla="*/ 26 h 26"/>
              </a:gdLst>
              <a:ahLst/>
              <a:cxnLst>
                <a:cxn ang="T10">
                  <a:pos x="T0" y="T1"/>
                </a:cxn>
                <a:cxn ang="T11">
                  <a:pos x="T2" y="T3"/>
                </a:cxn>
                <a:cxn ang="T12">
                  <a:pos x="T4" y="T5"/>
                </a:cxn>
                <a:cxn ang="T13">
                  <a:pos x="T6" y="T7"/>
                </a:cxn>
                <a:cxn ang="T14">
                  <a:pos x="T8" y="T9"/>
                </a:cxn>
              </a:cxnLst>
              <a:rect l="T15" t="T16" r="T17" b="T18"/>
              <a:pathLst>
                <a:path w="121" h="26">
                  <a:moveTo>
                    <a:pt x="121" y="26"/>
                  </a:moveTo>
                  <a:lnTo>
                    <a:pt x="0" y="19"/>
                  </a:lnTo>
                  <a:lnTo>
                    <a:pt x="0" y="0"/>
                  </a:lnTo>
                  <a:lnTo>
                    <a:pt x="121" y="6"/>
                  </a:lnTo>
                  <a:lnTo>
                    <a:pt x="121" y="26"/>
                  </a:lnTo>
                  <a:close/>
                </a:path>
              </a:pathLst>
            </a:custGeom>
            <a:solidFill>
              <a:srgbClr val="191919"/>
            </a:solidFill>
            <a:ln w="9525">
              <a:noFill/>
              <a:round/>
              <a:headEnd/>
              <a:tailEnd/>
            </a:ln>
          </p:spPr>
          <p:txBody>
            <a:bodyPr/>
            <a:lstStyle/>
            <a:p>
              <a:pPr algn="ctr"/>
              <a:endParaRPr lang="en-US"/>
            </a:p>
          </p:txBody>
        </p:sp>
        <p:sp>
          <p:nvSpPr>
            <p:cNvPr id="36541" name="Freeform 163"/>
            <p:cNvSpPr>
              <a:spLocks/>
            </p:cNvSpPr>
            <p:nvPr/>
          </p:nvSpPr>
          <p:spPr bwMode="auto">
            <a:xfrm>
              <a:off x="3689" y="2416"/>
              <a:ext cx="10" cy="8"/>
            </a:xfrm>
            <a:custGeom>
              <a:avLst/>
              <a:gdLst>
                <a:gd name="T0" fmla="*/ 9 w 101"/>
                <a:gd name="T1" fmla="*/ 8 h 104"/>
                <a:gd name="T2" fmla="*/ 0 w 101"/>
                <a:gd name="T3" fmla="*/ 1 h 104"/>
                <a:gd name="T4" fmla="*/ 1 w 101"/>
                <a:gd name="T5" fmla="*/ 0 h 104"/>
                <a:gd name="T6" fmla="*/ 10 w 101"/>
                <a:gd name="T7" fmla="*/ 7 h 104"/>
                <a:gd name="T8" fmla="*/ 9 w 101"/>
                <a:gd name="T9" fmla="*/ 8 h 104"/>
                <a:gd name="T10" fmla="*/ 0 60000 65536"/>
                <a:gd name="T11" fmla="*/ 0 60000 65536"/>
                <a:gd name="T12" fmla="*/ 0 60000 65536"/>
                <a:gd name="T13" fmla="*/ 0 60000 65536"/>
                <a:gd name="T14" fmla="*/ 0 60000 65536"/>
                <a:gd name="T15" fmla="*/ 0 w 101"/>
                <a:gd name="T16" fmla="*/ 0 h 104"/>
                <a:gd name="T17" fmla="*/ 101 w 101"/>
                <a:gd name="T18" fmla="*/ 104 h 104"/>
              </a:gdLst>
              <a:ahLst/>
              <a:cxnLst>
                <a:cxn ang="T10">
                  <a:pos x="T0" y="T1"/>
                </a:cxn>
                <a:cxn ang="T11">
                  <a:pos x="T2" y="T3"/>
                </a:cxn>
                <a:cxn ang="T12">
                  <a:pos x="T4" y="T5"/>
                </a:cxn>
                <a:cxn ang="T13">
                  <a:pos x="T6" y="T7"/>
                </a:cxn>
                <a:cxn ang="T14">
                  <a:pos x="T8" y="T9"/>
                </a:cxn>
              </a:cxnLst>
              <a:rect l="T15" t="T16" r="T17" b="T18"/>
              <a:pathLst>
                <a:path w="101" h="104">
                  <a:moveTo>
                    <a:pt x="88" y="104"/>
                  </a:moveTo>
                  <a:lnTo>
                    <a:pt x="0" y="14"/>
                  </a:lnTo>
                  <a:lnTo>
                    <a:pt x="13" y="0"/>
                  </a:lnTo>
                  <a:lnTo>
                    <a:pt x="101" y="90"/>
                  </a:lnTo>
                  <a:lnTo>
                    <a:pt x="88" y="104"/>
                  </a:lnTo>
                  <a:close/>
                </a:path>
              </a:pathLst>
            </a:custGeom>
            <a:solidFill>
              <a:srgbClr val="191919"/>
            </a:solidFill>
            <a:ln w="9525">
              <a:noFill/>
              <a:round/>
              <a:headEnd/>
              <a:tailEnd/>
            </a:ln>
          </p:spPr>
          <p:txBody>
            <a:bodyPr/>
            <a:lstStyle/>
            <a:p>
              <a:pPr algn="ctr"/>
              <a:endParaRPr lang="en-US"/>
            </a:p>
          </p:txBody>
        </p:sp>
        <p:sp>
          <p:nvSpPr>
            <p:cNvPr id="36542" name="Freeform 164"/>
            <p:cNvSpPr>
              <a:spLocks/>
            </p:cNvSpPr>
            <p:nvPr/>
          </p:nvSpPr>
          <p:spPr bwMode="auto">
            <a:xfrm>
              <a:off x="3690" y="2416"/>
              <a:ext cx="10" cy="8"/>
            </a:xfrm>
            <a:custGeom>
              <a:avLst/>
              <a:gdLst>
                <a:gd name="T0" fmla="*/ 1 w 97"/>
                <a:gd name="T1" fmla="*/ 8 h 96"/>
                <a:gd name="T2" fmla="*/ 10 w 97"/>
                <a:gd name="T3" fmla="*/ 1 h 96"/>
                <a:gd name="T4" fmla="*/ 9 w 97"/>
                <a:gd name="T5" fmla="*/ 0 h 96"/>
                <a:gd name="T6" fmla="*/ 0 w 97"/>
                <a:gd name="T7" fmla="*/ 7 h 96"/>
                <a:gd name="T8" fmla="*/ 1 w 97"/>
                <a:gd name="T9" fmla="*/ 8 h 96"/>
                <a:gd name="T10" fmla="*/ 0 60000 65536"/>
                <a:gd name="T11" fmla="*/ 0 60000 65536"/>
                <a:gd name="T12" fmla="*/ 0 60000 65536"/>
                <a:gd name="T13" fmla="*/ 0 60000 65536"/>
                <a:gd name="T14" fmla="*/ 0 60000 65536"/>
                <a:gd name="T15" fmla="*/ 0 w 97"/>
                <a:gd name="T16" fmla="*/ 0 h 96"/>
                <a:gd name="T17" fmla="*/ 97 w 97"/>
                <a:gd name="T18" fmla="*/ 96 h 96"/>
              </a:gdLst>
              <a:ahLst/>
              <a:cxnLst>
                <a:cxn ang="T10">
                  <a:pos x="T0" y="T1"/>
                </a:cxn>
                <a:cxn ang="T11">
                  <a:pos x="T2" y="T3"/>
                </a:cxn>
                <a:cxn ang="T12">
                  <a:pos x="T4" y="T5"/>
                </a:cxn>
                <a:cxn ang="T13">
                  <a:pos x="T6" y="T7"/>
                </a:cxn>
                <a:cxn ang="T14">
                  <a:pos x="T8" y="T9"/>
                </a:cxn>
              </a:cxnLst>
              <a:rect l="T15" t="T16" r="T17" b="T18"/>
              <a:pathLst>
                <a:path w="97" h="96">
                  <a:moveTo>
                    <a:pt x="13" y="96"/>
                  </a:moveTo>
                  <a:lnTo>
                    <a:pt x="97" y="15"/>
                  </a:lnTo>
                  <a:lnTo>
                    <a:pt x="84" y="0"/>
                  </a:lnTo>
                  <a:lnTo>
                    <a:pt x="0" y="81"/>
                  </a:lnTo>
                  <a:lnTo>
                    <a:pt x="13" y="96"/>
                  </a:lnTo>
                  <a:close/>
                </a:path>
              </a:pathLst>
            </a:custGeom>
            <a:solidFill>
              <a:srgbClr val="191919"/>
            </a:solidFill>
            <a:ln w="9525">
              <a:noFill/>
              <a:round/>
              <a:headEnd/>
              <a:tailEnd/>
            </a:ln>
          </p:spPr>
          <p:txBody>
            <a:bodyPr/>
            <a:lstStyle/>
            <a:p>
              <a:pPr algn="ctr"/>
              <a:endParaRPr lang="en-US"/>
            </a:p>
          </p:txBody>
        </p:sp>
        <p:sp>
          <p:nvSpPr>
            <p:cNvPr id="36543" name="Freeform 165"/>
            <p:cNvSpPr>
              <a:spLocks/>
            </p:cNvSpPr>
            <p:nvPr/>
          </p:nvSpPr>
          <p:spPr bwMode="auto">
            <a:xfrm>
              <a:off x="3687" y="2302"/>
              <a:ext cx="114" cy="26"/>
            </a:xfrm>
            <a:custGeom>
              <a:avLst/>
              <a:gdLst>
                <a:gd name="T0" fmla="*/ 14 w 1134"/>
                <a:gd name="T1" fmla="*/ 0 h 312"/>
                <a:gd name="T2" fmla="*/ 100 w 1134"/>
                <a:gd name="T3" fmla="*/ 4 h 312"/>
                <a:gd name="T4" fmla="*/ 103 w 1134"/>
                <a:gd name="T5" fmla="*/ 4 h 312"/>
                <a:gd name="T6" fmla="*/ 106 w 1134"/>
                <a:gd name="T7" fmla="*/ 5 h 312"/>
                <a:gd name="T8" fmla="*/ 108 w 1134"/>
                <a:gd name="T9" fmla="*/ 6 h 312"/>
                <a:gd name="T10" fmla="*/ 110 w 1134"/>
                <a:gd name="T11" fmla="*/ 7 h 312"/>
                <a:gd name="T12" fmla="*/ 112 w 1134"/>
                <a:gd name="T13" fmla="*/ 9 h 312"/>
                <a:gd name="T14" fmla="*/ 113 w 1134"/>
                <a:gd name="T15" fmla="*/ 11 h 312"/>
                <a:gd name="T16" fmla="*/ 114 w 1134"/>
                <a:gd name="T17" fmla="*/ 13 h 312"/>
                <a:gd name="T18" fmla="*/ 114 w 1134"/>
                <a:gd name="T19" fmla="*/ 15 h 312"/>
                <a:gd name="T20" fmla="*/ 114 w 1134"/>
                <a:gd name="T21" fmla="*/ 17 h 312"/>
                <a:gd name="T22" fmla="*/ 113 w 1134"/>
                <a:gd name="T23" fmla="*/ 19 h 312"/>
                <a:gd name="T24" fmla="*/ 112 w 1134"/>
                <a:gd name="T25" fmla="*/ 21 h 312"/>
                <a:gd name="T26" fmla="*/ 111 w 1134"/>
                <a:gd name="T27" fmla="*/ 23 h 312"/>
                <a:gd name="T28" fmla="*/ 109 w 1134"/>
                <a:gd name="T29" fmla="*/ 24 h 312"/>
                <a:gd name="T30" fmla="*/ 107 w 1134"/>
                <a:gd name="T31" fmla="*/ 25 h 312"/>
                <a:gd name="T32" fmla="*/ 104 w 1134"/>
                <a:gd name="T33" fmla="*/ 26 h 312"/>
                <a:gd name="T34" fmla="*/ 101 w 1134"/>
                <a:gd name="T35" fmla="*/ 26 h 312"/>
                <a:gd name="T36" fmla="*/ 14 w 1134"/>
                <a:gd name="T37" fmla="*/ 23 h 312"/>
                <a:gd name="T38" fmla="*/ 11 w 1134"/>
                <a:gd name="T39" fmla="*/ 22 h 312"/>
                <a:gd name="T40" fmla="*/ 8 w 1134"/>
                <a:gd name="T41" fmla="*/ 21 h 312"/>
                <a:gd name="T42" fmla="*/ 6 w 1134"/>
                <a:gd name="T43" fmla="*/ 20 h 312"/>
                <a:gd name="T44" fmla="*/ 4 w 1134"/>
                <a:gd name="T45" fmla="*/ 19 h 312"/>
                <a:gd name="T46" fmla="*/ 2 w 1134"/>
                <a:gd name="T47" fmla="*/ 17 h 312"/>
                <a:gd name="T48" fmla="*/ 1 w 1134"/>
                <a:gd name="T49" fmla="*/ 15 h 312"/>
                <a:gd name="T50" fmla="*/ 0 w 1134"/>
                <a:gd name="T51" fmla="*/ 13 h 312"/>
                <a:gd name="T52" fmla="*/ 0 w 1134"/>
                <a:gd name="T53" fmla="*/ 11 h 312"/>
                <a:gd name="T54" fmla="*/ 0 w 1134"/>
                <a:gd name="T55" fmla="*/ 9 h 312"/>
                <a:gd name="T56" fmla="*/ 1 w 1134"/>
                <a:gd name="T57" fmla="*/ 7 h 312"/>
                <a:gd name="T58" fmla="*/ 2 w 1134"/>
                <a:gd name="T59" fmla="*/ 5 h 312"/>
                <a:gd name="T60" fmla="*/ 3 w 1134"/>
                <a:gd name="T61" fmla="*/ 3 h 312"/>
                <a:gd name="T62" fmla="*/ 5 w 1134"/>
                <a:gd name="T63" fmla="*/ 2 h 312"/>
                <a:gd name="T64" fmla="*/ 8 w 1134"/>
                <a:gd name="T65" fmla="*/ 1 h 312"/>
                <a:gd name="T66" fmla="*/ 10 w 1134"/>
                <a:gd name="T67" fmla="*/ 0 h 312"/>
                <a:gd name="T68" fmla="*/ 14 w 1134"/>
                <a:gd name="T69" fmla="*/ 0 h 3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4"/>
                <a:gd name="T106" fmla="*/ 0 h 312"/>
                <a:gd name="T107" fmla="*/ 1134 w 1134"/>
                <a:gd name="T108" fmla="*/ 312 h 3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4" h="312">
                  <a:moveTo>
                    <a:pt x="137" y="0"/>
                  </a:moveTo>
                  <a:lnTo>
                    <a:pt x="992" y="43"/>
                  </a:lnTo>
                  <a:lnTo>
                    <a:pt x="1025" y="48"/>
                  </a:lnTo>
                  <a:lnTo>
                    <a:pt x="1053" y="57"/>
                  </a:lnTo>
                  <a:lnTo>
                    <a:pt x="1078" y="72"/>
                  </a:lnTo>
                  <a:lnTo>
                    <a:pt x="1098" y="90"/>
                  </a:lnTo>
                  <a:lnTo>
                    <a:pt x="1113" y="111"/>
                  </a:lnTo>
                  <a:lnTo>
                    <a:pt x="1124" y="134"/>
                  </a:lnTo>
                  <a:lnTo>
                    <a:pt x="1132" y="159"/>
                  </a:lnTo>
                  <a:lnTo>
                    <a:pt x="1134" y="183"/>
                  </a:lnTo>
                  <a:lnTo>
                    <a:pt x="1133" y="209"/>
                  </a:lnTo>
                  <a:lnTo>
                    <a:pt x="1126" y="233"/>
                  </a:lnTo>
                  <a:lnTo>
                    <a:pt x="1116" y="256"/>
                  </a:lnTo>
                  <a:lnTo>
                    <a:pt x="1102" y="276"/>
                  </a:lnTo>
                  <a:lnTo>
                    <a:pt x="1084" y="292"/>
                  </a:lnTo>
                  <a:lnTo>
                    <a:pt x="1060" y="303"/>
                  </a:lnTo>
                  <a:lnTo>
                    <a:pt x="1033" y="311"/>
                  </a:lnTo>
                  <a:lnTo>
                    <a:pt x="1000" y="312"/>
                  </a:lnTo>
                  <a:lnTo>
                    <a:pt x="144" y="270"/>
                  </a:lnTo>
                  <a:lnTo>
                    <a:pt x="111" y="265"/>
                  </a:lnTo>
                  <a:lnTo>
                    <a:pt x="83" y="256"/>
                  </a:lnTo>
                  <a:lnTo>
                    <a:pt x="59" y="241"/>
                  </a:lnTo>
                  <a:lnTo>
                    <a:pt x="39" y="223"/>
                  </a:lnTo>
                  <a:lnTo>
                    <a:pt x="23" y="202"/>
                  </a:lnTo>
                  <a:lnTo>
                    <a:pt x="12" y="179"/>
                  </a:lnTo>
                  <a:lnTo>
                    <a:pt x="3" y="154"/>
                  </a:lnTo>
                  <a:lnTo>
                    <a:pt x="0" y="130"/>
                  </a:lnTo>
                  <a:lnTo>
                    <a:pt x="2" y="104"/>
                  </a:lnTo>
                  <a:lnTo>
                    <a:pt x="8" y="80"/>
                  </a:lnTo>
                  <a:lnTo>
                    <a:pt x="19" y="57"/>
                  </a:lnTo>
                  <a:lnTo>
                    <a:pt x="34" y="37"/>
                  </a:lnTo>
                  <a:lnTo>
                    <a:pt x="53" y="21"/>
                  </a:lnTo>
                  <a:lnTo>
                    <a:pt x="77" y="8"/>
                  </a:lnTo>
                  <a:lnTo>
                    <a:pt x="104" y="1"/>
                  </a:lnTo>
                  <a:lnTo>
                    <a:pt x="137" y="0"/>
                  </a:lnTo>
                  <a:close/>
                </a:path>
              </a:pathLst>
            </a:custGeom>
            <a:solidFill>
              <a:srgbClr val="474F4F"/>
            </a:solidFill>
            <a:ln w="9525">
              <a:noFill/>
              <a:round/>
              <a:headEnd/>
              <a:tailEnd/>
            </a:ln>
          </p:spPr>
          <p:txBody>
            <a:bodyPr/>
            <a:lstStyle/>
            <a:p>
              <a:pPr algn="ctr"/>
              <a:endParaRPr lang="en-US"/>
            </a:p>
          </p:txBody>
        </p:sp>
        <p:sp>
          <p:nvSpPr>
            <p:cNvPr id="36544" name="Freeform 166"/>
            <p:cNvSpPr>
              <a:spLocks/>
            </p:cNvSpPr>
            <p:nvPr/>
          </p:nvSpPr>
          <p:spPr bwMode="auto">
            <a:xfrm>
              <a:off x="3687" y="2303"/>
              <a:ext cx="114" cy="25"/>
            </a:xfrm>
            <a:custGeom>
              <a:avLst/>
              <a:gdLst>
                <a:gd name="T0" fmla="*/ 16 w 1134"/>
                <a:gd name="T1" fmla="*/ 0 h 299"/>
                <a:gd name="T2" fmla="*/ 20 w 1134"/>
                <a:gd name="T3" fmla="*/ 0 h 299"/>
                <a:gd name="T4" fmla="*/ 24 w 1134"/>
                <a:gd name="T5" fmla="*/ 1 h 299"/>
                <a:gd name="T6" fmla="*/ 28 w 1134"/>
                <a:gd name="T7" fmla="*/ 1 h 299"/>
                <a:gd name="T8" fmla="*/ 31 w 1134"/>
                <a:gd name="T9" fmla="*/ 1 h 299"/>
                <a:gd name="T10" fmla="*/ 35 w 1134"/>
                <a:gd name="T11" fmla="*/ 1 h 299"/>
                <a:gd name="T12" fmla="*/ 38 w 1134"/>
                <a:gd name="T13" fmla="*/ 2 h 299"/>
                <a:gd name="T14" fmla="*/ 42 w 1134"/>
                <a:gd name="T15" fmla="*/ 2 h 299"/>
                <a:gd name="T16" fmla="*/ 46 w 1134"/>
                <a:gd name="T17" fmla="*/ 2 h 299"/>
                <a:gd name="T18" fmla="*/ 51 w 1134"/>
                <a:gd name="T19" fmla="*/ 2 h 299"/>
                <a:gd name="T20" fmla="*/ 56 w 1134"/>
                <a:gd name="T21" fmla="*/ 2 h 299"/>
                <a:gd name="T22" fmla="*/ 62 w 1134"/>
                <a:gd name="T23" fmla="*/ 3 h 299"/>
                <a:gd name="T24" fmla="*/ 68 w 1134"/>
                <a:gd name="T25" fmla="*/ 3 h 299"/>
                <a:gd name="T26" fmla="*/ 76 w 1134"/>
                <a:gd name="T27" fmla="*/ 3 h 299"/>
                <a:gd name="T28" fmla="*/ 85 w 1134"/>
                <a:gd name="T29" fmla="*/ 3 h 299"/>
                <a:gd name="T30" fmla="*/ 95 w 1134"/>
                <a:gd name="T31" fmla="*/ 4 h 299"/>
                <a:gd name="T32" fmla="*/ 104 w 1134"/>
                <a:gd name="T33" fmla="*/ 4 h 299"/>
                <a:gd name="T34" fmla="*/ 108 w 1134"/>
                <a:gd name="T35" fmla="*/ 6 h 299"/>
                <a:gd name="T36" fmla="*/ 112 w 1134"/>
                <a:gd name="T37" fmla="*/ 9 h 299"/>
                <a:gd name="T38" fmla="*/ 114 w 1134"/>
                <a:gd name="T39" fmla="*/ 12 h 299"/>
                <a:gd name="T40" fmla="*/ 114 w 1134"/>
                <a:gd name="T41" fmla="*/ 16 h 299"/>
                <a:gd name="T42" fmla="*/ 112 w 1134"/>
                <a:gd name="T43" fmla="*/ 20 h 299"/>
                <a:gd name="T44" fmla="*/ 109 w 1134"/>
                <a:gd name="T45" fmla="*/ 23 h 299"/>
                <a:gd name="T46" fmla="*/ 104 w 1134"/>
                <a:gd name="T47" fmla="*/ 25 h 299"/>
                <a:gd name="T48" fmla="*/ 98 w 1134"/>
                <a:gd name="T49" fmla="*/ 25 h 299"/>
                <a:gd name="T50" fmla="*/ 93 w 1134"/>
                <a:gd name="T51" fmla="*/ 25 h 299"/>
                <a:gd name="T52" fmla="*/ 89 w 1134"/>
                <a:gd name="T53" fmla="*/ 25 h 299"/>
                <a:gd name="T54" fmla="*/ 86 w 1134"/>
                <a:gd name="T55" fmla="*/ 24 h 299"/>
                <a:gd name="T56" fmla="*/ 83 w 1134"/>
                <a:gd name="T57" fmla="*/ 24 h 299"/>
                <a:gd name="T58" fmla="*/ 80 w 1134"/>
                <a:gd name="T59" fmla="*/ 24 h 299"/>
                <a:gd name="T60" fmla="*/ 77 w 1134"/>
                <a:gd name="T61" fmla="*/ 24 h 299"/>
                <a:gd name="T62" fmla="*/ 74 w 1134"/>
                <a:gd name="T63" fmla="*/ 24 h 299"/>
                <a:gd name="T64" fmla="*/ 70 w 1134"/>
                <a:gd name="T65" fmla="*/ 24 h 299"/>
                <a:gd name="T66" fmla="*/ 66 w 1134"/>
                <a:gd name="T67" fmla="*/ 24 h 299"/>
                <a:gd name="T68" fmla="*/ 61 w 1134"/>
                <a:gd name="T69" fmla="*/ 23 h 299"/>
                <a:gd name="T70" fmla="*/ 55 w 1134"/>
                <a:gd name="T71" fmla="*/ 23 h 299"/>
                <a:gd name="T72" fmla="*/ 49 w 1134"/>
                <a:gd name="T73" fmla="*/ 23 h 299"/>
                <a:gd name="T74" fmla="*/ 41 w 1134"/>
                <a:gd name="T75" fmla="*/ 23 h 299"/>
                <a:gd name="T76" fmla="*/ 31 w 1134"/>
                <a:gd name="T77" fmla="*/ 22 h 299"/>
                <a:gd name="T78" fmla="*/ 21 w 1134"/>
                <a:gd name="T79" fmla="*/ 22 h 299"/>
                <a:gd name="T80" fmla="*/ 11 w 1134"/>
                <a:gd name="T81" fmla="*/ 21 h 299"/>
                <a:gd name="T82" fmla="*/ 6 w 1134"/>
                <a:gd name="T83" fmla="*/ 19 h 299"/>
                <a:gd name="T84" fmla="*/ 2 w 1134"/>
                <a:gd name="T85" fmla="*/ 16 h 299"/>
                <a:gd name="T86" fmla="*/ 0 w 1134"/>
                <a:gd name="T87" fmla="*/ 12 h 299"/>
                <a:gd name="T88" fmla="*/ 0 w 1134"/>
                <a:gd name="T89" fmla="*/ 8 h 299"/>
                <a:gd name="T90" fmla="*/ 2 w 1134"/>
                <a:gd name="T91" fmla="*/ 4 h 299"/>
                <a:gd name="T92" fmla="*/ 5 w 1134"/>
                <a:gd name="T93" fmla="*/ 2 h 299"/>
                <a:gd name="T94" fmla="*/ 10 w 1134"/>
                <a:gd name="T95" fmla="*/ 0 h 2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99"/>
                <a:gd name="T146" fmla="*/ 1134 w 1134"/>
                <a:gd name="T147" fmla="*/ 299 h 2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99">
                  <a:moveTo>
                    <a:pt x="131" y="0"/>
                  </a:moveTo>
                  <a:lnTo>
                    <a:pt x="155" y="2"/>
                  </a:lnTo>
                  <a:lnTo>
                    <a:pt x="177" y="4"/>
                  </a:lnTo>
                  <a:lnTo>
                    <a:pt x="199" y="5"/>
                  </a:lnTo>
                  <a:lnTo>
                    <a:pt x="219" y="7"/>
                  </a:lnTo>
                  <a:lnTo>
                    <a:pt x="238" y="8"/>
                  </a:lnTo>
                  <a:lnTo>
                    <a:pt x="256" y="10"/>
                  </a:lnTo>
                  <a:lnTo>
                    <a:pt x="275" y="11"/>
                  </a:lnTo>
                  <a:lnTo>
                    <a:pt x="292" y="12"/>
                  </a:lnTo>
                  <a:lnTo>
                    <a:pt x="309" y="13"/>
                  </a:lnTo>
                  <a:lnTo>
                    <a:pt x="327" y="15"/>
                  </a:lnTo>
                  <a:lnTo>
                    <a:pt x="344" y="16"/>
                  </a:lnTo>
                  <a:lnTo>
                    <a:pt x="361" y="17"/>
                  </a:lnTo>
                  <a:lnTo>
                    <a:pt x="379" y="18"/>
                  </a:lnTo>
                  <a:lnTo>
                    <a:pt x="398" y="19"/>
                  </a:lnTo>
                  <a:lnTo>
                    <a:pt x="417" y="20"/>
                  </a:lnTo>
                  <a:lnTo>
                    <a:pt x="437" y="21"/>
                  </a:lnTo>
                  <a:lnTo>
                    <a:pt x="459" y="22"/>
                  </a:lnTo>
                  <a:lnTo>
                    <a:pt x="480" y="23"/>
                  </a:lnTo>
                  <a:lnTo>
                    <a:pt x="504" y="24"/>
                  </a:lnTo>
                  <a:lnTo>
                    <a:pt x="529" y="25"/>
                  </a:lnTo>
                  <a:lnTo>
                    <a:pt x="555" y="28"/>
                  </a:lnTo>
                  <a:lnTo>
                    <a:pt x="584" y="29"/>
                  </a:lnTo>
                  <a:lnTo>
                    <a:pt x="614" y="30"/>
                  </a:lnTo>
                  <a:lnTo>
                    <a:pt x="647" y="31"/>
                  </a:lnTo>
                  <a:lnTo>
                    <a:pt x="681" y="33"/>
                  </a:lnTo>
                  <a:lnTo>
                    <a:pt x="719" y="34"/>
                  </a:lnTo>
                  <a:lnTo>
                    <a:pt x="759" y="35"/>
                  </a:lnTo>
                  <a:lnTo>
                    <a:pt x="800" y="37"/>
                  </a:lnTo>
                  <a:lnTo>
                    <a:pt x="846" y="39"/>
                  </a:lnTo>
                  <a:lnTo>
                    <a:pt x="894" y="40"/>
                  </a:lnTo>
                  <a:lnTo>
                    <a:pt x="946" y="42"/>
                  </a:lnTo>
                  <a:lnTo>
                    <a:pt x="1000" y="44"/>
                  </a:lnTo>
                  <a:lnTo>
                    <a:pt x="1030" y="48"/>
                  </a:lnTo>
                  <a:lnTo>
                    <a:pt x="1056" y="57"/>
                  </a:lnTo>
                  <a:lnTo>
                    <a:pt x="1079" y="70"/>
                  </a:lnTo>
                  <a:lnTo>
                    <a:pt x="1097" y="87"/>
                  </a:lnTo>
                  <a:lnTo>
                    <a:pt x="1111" y="105"/>
                  </a:lnTo>
                  <a:lnTo>
                    <a:pt x="1122" y="126"/>
                  </a:lnTo>
                  <a:lnTo>
                    <a:pt x="1130" y="149"/>
                  </a:lnTo>
                  <a:lnTo>
                    <a:pt x="1134" y="170"/>
                  </a:lnTo>
                  <a:lnTo>
                    <a:pt x="1133" y="196"/>
                  </a:lnTo>
                  <a:lnTo>
                    <a:pt x="1126" y="220"/>
                  </a:lnTo>
                  <a:lnTo>
                    <a:pt x="1116" y="243"/>
                  </a:lnTo>
                  <a:lnTo>
                    <a:pt x="1102" y="263"/>
                  </a:lnTo>
                  <a:lnTo>
                    <a:pt x="1084" y="279"/>
                  </a:lnTo>
                  <a:lnTo>
                    <a:pt x="1060" y="290"/>
                  </a:lnTo>
                  <a:lnTo>
                    <a:pt x="1033" y="298"/>
                  </a:lnTo>
                  <a:lnTo>
                    <a:pt x="1000" y="299"/>
                  </a:lnTo>
                  <a:lnTo>
                    <a:pt x="975" y="298"/>
                  </a:lnTo>
                  <a:lnTo>
                    <a:pt x="951" y="297"/>
                  </a:lnTo>
                  <a:lnTo>
                    <a:pt x="929" y="296"/>
                  </a:lnTo>
                  <a:lnTo>
                    <a:pt x="909" y="295"/>
                  </a:lnTo>
                  <a:lnTo>
                    <a:pt x="890" y="294"/>
                  </a:lnTo>
                  <a:lnTo>
                    <a:pt x="872" y="293"/>
                  </a:lnTo>
                  <a:lnTo>
                    <a:pt x="855" y="291"/>
                  </a:lnTo>
                  <a:lnTo>
                    <a:pt x="839" y="290"/>
                  </a:lnTo>
                  <a:lnTo>
                    <a:pt x="824" y="289"/>
                  </a:lnTo>
                  <a:lnTo>
                    <a:pt x="808" y="289"/>
                  </a:lnTo>
                  <a:lnTo>
                    <a:pt x="794" y="288"/>
                  </a:lnTo>
                  <a:lnTo>
                    <a:pt x="779" y="287"/>
                  </a:lnTo>
                  <a:lnTo>
                    <a:pt x="764" y="287"/>
                  </a:lnTo>
                  <a:lnTo>
                    <a:pt x="748" y="286"/>
                  </a:lnTo>
                  <a:lnTo>
                    <a:pt x="732" y="285"/>
                  </a:lnTo>
                  <a:lnTo>
                    <a:pt x="715" y="284"/>
                  </a:lnTo>
                  <a:lnTo>
                    <a:pt x="697" y="284"/>
                  </a:lnTo>
                  <a:lnTo>
                    <a:pt x="676" y="283"/>
                  </a:lnTo>
                  <a:lnTo>
                    <a:pt x="655" y="282"/>
                  </a:lnTo>
                  <a:lnTo>
                    <a:pt x="633" y="281"/>
                  </a:lnTo>
                  <a:lnTo>
                    <a:pt x="607" y="279"/>
                  </a:lnTo>
                  <a:lnTo>
                    <a:pt x="580" y="278"/>
                  </a:lnTo>
                  <a:lnTo>
                    <a:pt x="550" y="277"/>
                  </a:lnTo>
                  <a:lnTo>
                    <a:pt x="519" y="275"/>
                  </a:lnTo>
                  <a:lnTo>
                    <a:pt x="483" y="274"/>
                  </a:lnTo>
                  <a:lnTo>
                    <a:pt x="445" y="272"/>
                  </a:lnTo>
                  <a:lnTo>
                    <a:pt x="405" y="270"/>
                  </a:lnTo>
                  <a:lnTo>
                    <a:pt x="360" y="268"/>
                  </a:lnTo>
                  <a:lnTo>
                    <a:pt x="311" y="266"/>
                  </a:lnTo>
                  <a:lnTo>
                    <a:pt x="260" y="263"/>
                  </a:lnTo>
                  <a:lnTo>
                    <a:pt x="204" y="260"/>
                  </a:lnTo>
                  <a:lnTo>
                    <a:pt x="144" y="257"/>
                  </a:lnTo>
                  <a:lnTo>
                    <a:pt x="111" y="252"/>
                  </a:lnTo>
                  <a:lnTo>
                    <a:pt x="83" y="243"/>
                  </a:lnTo>
                  <a:lnTo>
                    <a:pt x="59" y="228"/>
                  </a:lnTo>
                  <a:lnTo>
                    <a:pt x="39" y="210"/>
                  </a:lnTo>
                  <a:lnTo>
                    <a:pt x="23" y="189"/>
                  </a:lnTo>
                  <a:lnTo>
                    <a:pt x="12" y="166"/>
                  </a:lnTo>
                  <a:lnTo>
                    <a:pt x="3" y="141"/>
                  </a:lnTo>
                  <a:lnTo>
                    <a:pt x="0" y="117"/>
                  </a:lnTo>
                  <a:lnTo>
                    <a:pt x="3" y="94"/>
                  </a:lnTo>
                  <a:lnTo>
                    <a:pt x="9" y="71"/>
                  </a:lnTo>
                  <a:lnTo>
                    <a:pt x="20" y="51"/>
                  </a:lnTo>
                  <a:lnTo>
                    <a:pt x="34" y="33"/>
                  </a:lnTo>
                  <a:lnTo>
                    <a:pt x="51" y="18"/>
                  </a:lnTo>
                  <a:lnTo>
                    <a:pt x="74" y="8"/>
                  </a:lnTo>
                  <a:lnTo>
                    <a:pt x="100" y="1"/>
                  </a:lnTo>
                  <a:lnTo>
                    <a:pt x="131" y="0"/>
                  </a:lnTo>
                  <a:close/>
                </a:path>
              </a:pathLst>
            </a:custGeom>
            <a:solidFill>
              <a:srgbClr val="545959"/>
            </a:solidFill>
            <a:ln w="9525">
              <a:noFill/>
              <a:round/>
              <a:headEnd/>
              <a:tailEnd/>
            </a:ln>
          </p:spPr>
          <p:txBody>
            <a:bodyPr/>
            <a:lstStyle/>
            <a:p>
              <a:pPr algn="ctr"/>
              <a:endParaRPr lang="en-US"/>
            </a:p>
          </p:txBody>
        </p:sp>
        <p:sp>
          <p:nvSpPr>
            <p:cNvPr id="36545" name="Freeform 167"/>
            <p:cNvSpPr>
              <a:spLocks/>
            </p:cNvSpPr>
            <p:nvPr/>
          </p:nvSpPr>
          <p:spPr bwMode="auto">
            <a:xfrm>
              <a:off x="3687" y="2304"/>
              <a:ext cx="114" cy="24"/>
            </a:xfrm>
            <a:custGeom>
              <a:avLst/>
              <a:gdLst>
                <a:gd name="T0" fmla="*/ 15 w 1134"/>
                <a:gd name="T1" fmla="*/ 0 h 287"/>
                <a:gd name="T2" fmla="*/ 19 w 1134"/>
                <a:gd name="T3" fmla="*/ 1 h 287"/>
                <a:gd name="T4" fmla="*/ 23 w 1134"/>
                <a:gd name="T5" fmla="*/ 1 h 287"/>
                <a:gd name="T6" fmla="*/ 27 w 1134"/>
                <a:gd name="T7" fmla="*/ 1 h 287"/>
                <a:gd name="T8" fmla="*/ 31 w 1134"/>
                <a:gd name="T9" fmla="*/ 2 h 287"/>
                <a:gd name="T10" fmla="*/ 35 w 1134"/>
                <a:gd name="T11" fmla="*/ 2 h 287"/>
                <a:gd name="T12" fmla="*/ 39 w 1134"/>
                <a:gd name="T13" fmla="*/ 2 h 287"/>
                <a:gd name="T14" fmla="*/ 43 w 1134"/>
                <a:gd name="T15" fmla="*/ 3 h 287"/>
                <a:gd name="T16" fmla="*/ 48 w 1134"/>
                <a:gd name="T17" fmla="*/ 3 h 287"/>
                <a:gd name="T18" fmla="*/ 53 w 1134"/>
                <a:gd name="T19" fmla="*/ 3 h 287"/>
                <a:gd name="T20" fmla="*/ 58 w 1134"/>
                <a:gd name="T21" fmla="*/ 3 h 287"/>
                <a:gd name="T22" fmla="*/ 65 w 1134"/>
                <a:gd name="T23" fmla="*/ 3 h 287"/>
                <a:gd name="T24" fmla="*/ 71 w 1134"/>
                <a:gd name="T25" fmla="*/ 3 h 287"/>
                <a:gd name="T26" fmla="*/ 79 w 1134"/>
                <a:gd name="T27" fmla="*/ 3 h 287"/>
                <a:gd name="T28" fmla="*/ 87 w 1134"/>
                <a:gd name="T29" fmla="*/ 4 h 287"/>
                <a:gd name="T30" fmla="*/ 96 w 1134"/>
                <a:gd name="T31" fmla="*/ 4 h 287"/>
                <a:gd name="T32" fmla="*/ 104 w 1134"/>
                <a:gd name="T33" fmla="*/ 4 h 287"/>
                <a:gd name="T34" fmla="*/ 109 w 1134"/>
                <a:gd name="T35" fmla="*/ 6 h 287"/>
                <a:gd name="T36" fmla="*/ 112 w 1134"/>
                <a:gd name="T37" fmla="*/ 8 h 287"/>
                <a:gd name="T38" fmla="*/ 113 w 1134"/>
                <a:gd name="T39" fmla="*/ 12 h 287"/>
                <a:gd name="T40" fmla="*/ 114 w 1134"/>
                <a:gd name="T41" fmla="*/ 15 h 287"/>
                <a:gd name="T42" fmla="*/ 112 w 1134"/>
                <a:gd name="T43" fmla="*/ 19 h 287"/>
                <a:gd name="T44" fmla="*/ 109 w 1134"/>
                <a:gd name="T45" fmla="*/ 22 h 287"/>
                <a:gd name="T46" fmla="*/ 104 w 1134"/>
                <a:gd name="T47" fmla="*/ 24 h 287"/>
                <a:gd name="T48" fmla="*/ 98 w 1134"/>
                <a:gd name="T49" fmla="*/ 24 h 287"/>
                <a:gd name="T50" fmla="*/ 93 w 1134"/>
                <a:gd name="T51" fmla="*/ 24 h 287"/>
                <a:gd name="T52" fmla="*/ 89 w 1134"/>
                <a:gd name="T53" fmla="*/ 24 h 287"/>
                <a:gd name="T54" fmla="*/ 86 w 1134"/>
                <a:gd name="T55" fmla="*/ 23 h 287"/>
                <a:gd name="T56" fmla="*/ 83 w 1134"/>
                <a:gd name="T57" fmla="*/ 23 h 287"/>
                <a:gd name="T58" fmla="*/ 80 w 1134"/>
                <a:gd name="T59" fmla="*/ 23 h 287"/>
                <a:gd name="T60" fmla="*/ 77 w 1134"/>
                <a:gd name="T61" fmla="*/ 23 h 287"/>
                <a:gd name="T62" fmla="*/ 74 w 1134"/>
                <a:gd name="T63" fmla="*/ 23 h 287"/>
                <a:gd name="T64" fmla="*/ 70 w 1134"/>
                <a:gd name="T65" fmla="*/ 23 h 287"/>
                <a:gd name="T66" fmla="*/ 66 w 1134"/>
                <a:gd name="T67" fmla="*/ 23 h 287"/>
                <a:gd name="T68" fmla="*/ 61 w 1134"/>
                <a:gd name="T69" fmla="*/ 22 h 287"/>
                <a:gd name="T70" fmla="*/ 55 w 1134"/>
                <a:gd name="T71" fmla="*/ 22 h 287"/>
                <a:gd name="T72" fmla="*/ 49 w 1134"/>
                <a:gd name="T73" fmla="*/ 22 h 287"/>
                <a:gd name="T74" fmla="*/ 41 w 1134"/>
                <a:gd name="T75" fmla="*/ 22 h 287"/>
                <a:gd name="T76" fmla="*/ 31 w 1134"/>
                <a:gd name="T77" fmla="*/ 21 h 287"/>
                <a:gd name="T78" fmla="*/ 21 w 1134"/>
                <a:gd name="T79" fmla="*/ 21 h 287"/>
                <a:gd name="T80" fmla="*/ 11 w 1134"/>
                <a:gd name="T81" fmla="*/ 20 h 287"/>
                <a:gd name="T82" fmla="*/ 6 w 1134"/>
                <a:gd name="T83" fmla="*/ 18 h 287"/>
                <a:gd name="T84" fmla="*/ 2 w 1134"/>
                <a:gd name="T85" fmla="*/ 15 h 287"/>
                <a:gd name="T86" fmla="*/ 0 w 1134"/>
                <a:gd name="T87" fmla="*/ 11 h 287"/>
                <a:gd name="T88" fmla="*/ 0 w 1134"/>
                <a:gd name="T89" fmla="*/ 7 h 287"/>
                <a:gd name="T90" fmla="*/ 2 w 1134"/>
                <a:gd name="T91" fmla="*/ 4 h 287"/>
                <a:gd name="T92" fmla="*/ 5 w 1134"/>
                <a:gd name="T93" fmla="*/ 1 h 287"/>
                <a:gd name="T94" fmla="*/ 10 w 1134"/>
                <a:gd name="T95" fmla="*/ 0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87"/>
                <a:gd name="T146" fmla="*/ 1134 w 1134"/>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87">
                  <a:moveTo>
                    <a:pt x="127" y="0"/>
                  </a:moveTo>
                  <a:lnTo>
                    <a:pt x="149" y="3"/>
                  </a:lnTo>
                  <a:lnTo>
                    <a:pt x="170" y="5"/>
                  </a:lnTo>
                  <a:lnTo>
                    <a:pt x="190" y="8"/>
                  </a:lnTo>
                  <a:lnTo>
                    <a:pt x="210" y="10"/>
                  </a:lnTo>
                  <a:lnTo>
                    <a:pt x="229" y="12"/>
                  </a:lnTo>
                  <a:lnTo>
                    <a:pt x="248" y="15"/>
                  </a:lnTo>
                  <a:lnTo>
                    <a:pt x="268" y="17"/>
                  </a:lnTo>
                  <a:lnTo>
                    <a:pt x="287" y="19"/>
                  </a:lnTo>
                  <a:lnTo>
                    <a:pt x="306" y="21"/>
                  </a:lnTo>
                  <a:lnTo>
                    <a:pt x="326" y="22"/>
                  </a:lnTo>
                  <a:lnTo>
                    <a:pt x="345" y="24"/>
                  </a:lnTo>
                  <a:lnTo>
                    <a:pt x="365" y="26"/>
                  </a:lnTo>
                  <a:lnTo>
                    <a:pt x="386" y="27"/>
                  </a:lnTo>
                  <a:lnTo>
                    <a:pt x="407" y="28"/>
                  </a:lnTo>
                  <a:lnTo>
                    <a:pt x="428" y="30"/>
                  </a:lnTo>
                  <a:lnTo>
                    <a:pt x="452" y="31"/>
                  </a:lnTo>
                  <a:lnTo>
                    <a:pt x="475" y="32"/>
                  </a:lnTo>
                  <a:lnTo>
                    <a:pt x="499" y="33"/>
                  </a:lnTo>
                  <a:lnTo>
                    <a:pt x="525" y="34"/>
                  </a:lnTo>
                  <a:lnTo>
                    <a:pt x="552" y="35"/>
                  </a:lnTo>
                  <a:lnTo>
                    <a:pt x="581" y="36"/>
                  </a:lnTo>
                  <a:lnTo>
                    <a:pt x="610" y="37"/>
                  </a:lnTo>
                  <a:lnTo>
                    <a:pt x="642" y="38"/>
                  </a:lnTo>
                  <a:lnTo>
                    <a:pt x="674" y="38"/>
                  </a:lnTo>
                  <a:lnTo>
                    <a:pt x="709" y="39"/>
                  </a:lnTo>
                  <a:lnTo>
                    <a:pt x="745" y="40"/>
                  </a:lnTo>
                  <a:lnTo>
                    <a:pt x="783" y="41"/>
                  </a:lnTo>
                  <a:lnTo>
                    <a:pt x="824" y="41"/>
                  </a:lnTo>
                  <a:lnTo>
                    <a:pt x="865" y="42"/>
                  </a:lnTo>
                  <a:lnTo>
                    <a:pt x="911" y="43"/>
                  </a:lnTo>
                  <a:lnTo>
                    <a:pt x="958" y="43"/>
                  </a:lnTo>
                  <a:lnTo>
                    <a:pt x="1008" y="45"/>
                  </a:lnTo>
                  <a:lnTo>
                    <a:pt x="1036" y="48"/>
                  </a:lnTo>
                  <a:lnTo>
                    <a:pt x="1059" y="56"/>
                  </a:lnTo>
                  <a:lnTo>
                    <a:pt x="1080" y="67"/>
                  </a:lnTo>
                  <a:lnTo>
                    <a:pt x="1097" y="83"/>
                  </a:lnTo>
                  <a:lnTo>
                    <a:pt x="1110" y="99"/>
                  </a:lnTo>
                  <a:lnTo>
                    <a:pt x="1121" y="118"/>
                  </a:lnTo>
                  <a:lnTo>
                    <a:pt x="1128" y="138"/>
                  </a:lnTo>
                  <a:lnTo>
                    <a:pt x="1134" y="158"/>
                  </a:lnTo>
                  <a:lnTo>
                    <a:pt x="1133" y="184"/>
                  </a:lnTo>
                  <a:lnTo>
                    <a:pt x="1126" y="208"/>
                  </a:lnTo>
                  <a:lnTo>
                    <a:pt x="1116" y="231"/>
                  </a:lnTo>
                  <a:lnTo>
                    <a:pt x="1102" y="251"/>
                  </a:lnTo>
                  <a:lnTo>
                    <a:pt x="1084" y="267"/>
                  </a:lnTo>
                  <a:lnTo>
                    <a:pt x="1060" y="278"/>
                  </a:lnTo>
                  <a:lnTo>
                    <a:pt x="1033" y="286"/>
                  </a:lnTo>
                  <a:lnTo>
                    <a:pt x="1000" y="287"/>
                  </a:lnTo>
                  <a:lnTo>
                    <a:pt x="975" y="286"/>
                  </a:lnTo>
                  <a:lnTo>
                    <a:pt x="951" y="285"/>
                  </a:lnTo>
                  <a:lnTo>
                    <a:pt x="929" y="284"/>
                  </a:lnTo>
                  <a:lnTo>
                    <a:pt x="909" y="283"/>
                  </a:lnTo>
                  <a:lnTo>
                    <a:pt x="890" y="282"/>
                  </a:lnTo>
                  <a:lnTo>
                    <a:pt x="872" y="281"/>
                  </a:lnTo>
                  <a:lnTo>
                    <a:pt x="855" y="279"/>
                  </a:lnTo>
                  <a:lnTo>
                    <a:pt x="839" y="278"/>
                  </a:lnTo>
                  <a:lnTo>
                    <a:pt x="824" y="277"/>
                  </a:lnTo>
                  <a:lnTo>
                    <a:pt x="808" y="277"/>
                  </a:lnTo>
                  <a:lnTo>
                    <a:pt x="794" y="276"/>
                  </a:lnTo>
                  <a:lnTo>
                    <a:pt x="779" y="275"/>
                  </a:lnTo>
                  <a:lnTo>
                    <a:pt x="764" y="275"/>
                  </a:lnTo>
                  <a:lnTo>
                    <a:pt x="748" y="274"/>
                  </a:lnTo>
                  <a:lnTo>
                    <a:pt x="732" y="273"/>
                  </a:lnTo>
                  <a:lnTo>
                    <a:pt x="715" y="272"/>
                  </a:lnTo>
                  <a:lnTo>
                    <a:pt x="697" y="272"/>
                  </a:lnTo>
                  <a:lnTo>
                    <a:pt x="676" y="271"/>
                  </a:lnTo>
                  <a:lnTo>
                    <a:pt x="655" y="270"/>
                  </a:lnTo>
                  <a:lnTo>
                    <a:pt x="633" y="269"/>
                  </a:lnTo>
                  <a:lnTo>
                    <a:pt x="607" y="267"/>
                  </a:lnTo>
                  <a:lnTo>
                    <a:pt x="580" y="266"/>
                  </a:lnTo>
                  <a:lnTo>
                    <a:pt x="550" y="265"/>
                  </a:lnTo>
                  <a:lnTo>
                    <a:pt x="519" y="263"/>
                  </a:lnTo>
                  <a:lnTo>
                    <a:pt x="483" y="262"/>
                  </a:lnTo>
                  <a:lnTo>
                    <a:pt x="445" y="260"/>
                  </a:lnTo>
                  <a:lnTo>
                    <a:pt x="405" y="258"/>
                  </a:lnTo>
                  <a:lnTo>
                    <a:pt x="360" y="256"/>
                  </a:lnTo>
                  <a:lnTo>
                    <a:pt x="311" y="254"/>
                  </a:lnTo>
                  <a:lnTo>
                    <a:pt x="260" y="251"/>
                  </a:lnTo>
                  <a:lnTo>
                    <a:pt x="204" y="248"/>
                  </a:lnTo>
                  <a:lnTo>
                    <a:pt x="144" y="245"/>
                  </a:lnTo>
                  <a:lnTo>
                    <a:pt x="111" y="240"/>
                  </a:lnTo>
                  <a:lnTo>
                    <a:pt x="83" y="231"/>
                  </a:lnTo>
                  <a:lnTo>
                    <a:pt x="59" y="216"/>
                  </a:lnTo>
                  <a:lnTo>
                    <a:pt x="39" y="198"/>
                  </a:lnTo>
                  <a:lnTo>
                    <a:pt x="23" y="177"/>
                  </a:lnTo>
                  <a:lnTo>
                    <a:pt x="12" y="154"/>
                  </a:lnTo>
                  <a:lnTo>
                    <a:pt x="3" y="129"/>
                  </a:lnTo>
                  <a:lnTo>
                    <a:pt x="0" y="105"/>
                  </a:lnTo>
                  <a:lnTo>
                    <a:pt x="3" y="84"/>
                  </a:lnTo>
                  <a:lnTo>
                    <a:pt x="10" y="64"/>
                  </a:lnTo>
                  <a:lnTo>
                    <a:pt x="20" y="47"/>
                  </a:lnTo>
                  <a:lnTo>
                    <a:pt x="33" y="30"/>
                  </a:lnTo>
                  <a:lnTo>
                    <a:pt x="50" y="17"/>
                  </a:lnTo>
                  <a:lnTo>
                    <a:pt x="71" y="7"/>
                  </a:lnTo>
                  <a:lnTo>
                    <a:pt x="97" y="1"/>
                  </a:lnTo>
                  <a:lnTo>
                    <a:pt x="127" y="0"/>
                  </a:lnTo>
                  <a:close/>
                </a:path>
              </a:pathLst>
            </a:custGeom>
            <a:solidFill>
              <a:srgbClr val="5E6363"/>
            </a:solidFill>
            <a:ln w="9525">
              <a:noFill/>
              <a:round/>
              <a:headEnd/>
              <a:tailEnd/>
            </a:ln>
          </p:spPr>
          <p:txBody>
            <a:bodyPr/>
            <a:lstStyle/>
            <a:p>
              <a:pPr algn="ctr"/>
              <a:endParaRPr lang="en-US"/>
            </a:p>
          </p:txBody>
        </p:sp>
        <p:sp>
          <p:nvSpPr>
            <p:cNvPr id="36546" name="Freeform 168"/>
            <p:cNvSpPr>
              <a:spLocks/>
            </p:cNvSpPr>
            <p:nvPr/>
          </p:nvSpPr>
          <p:spPr bwMode="auto">
            <a:xfrm>
              <a:off x="3687" y="2305"/>
              <a:ext cx="114" cy="23"/>
            </a:xfrm>
            <a:custGeom>
              <a:avLst/>
              <a:gdLst>
                <a:gd name="T0" fmla="*/ 14 w 1134"/>
                <a:gd name="T1" fmla="*/ 0 h 275"/>
                <a:gd name="T2" fmla="*/ 18 w 1134"/>
                <a:gd name="T3" fmla="*/ 1 h 275"/>
                <a:gd name="T4" fmla="*/ 22 w 1134"/>
                <a:gd name="T5" fmla="*/ 1 h 275"/>
                <a:gd name="T6" fmla="*/ 26 w 1134"/>
                <a:gd name="T7" fmla="*/ 2 h 275"/>
                <a:gd name="T8" fmla="*/ 30 w 1134"/>
                <a:gd name="T9" fmla="*/ 2 h 275"/>
                <a:gd name="T10" fmla="*/ 35 w 1134"/>
                <a:gd name="T11" fmla="*/ 3 h 275"/>
                <a:gd name="T12" fmla="*/ 39 w 1134"/>
                <a:gd name="T13" fmla="*/ 3 h 275"/>
                <a:gd name="T14" fmla="*/ 44 w 1134"/>
                <a:gd name="T15" fmla="*/ 3 h 275"/>
                <a:gd name="T16" fmla="*/ 49 w 1134"/>
                <a:gd name="T17" fmla="*/ 3 h 275"/>
                <a:gd name="T18" fmla="*/ 55 w 1134"/>
                <a:gd name="T19" fmla="*/ 4 h 275"/>
                <a:gd name="T20" fmla="*/ 61 w 1134"/>
                <a:gd name="T21" fmla="*/ 4 h 275"/>
                <a:gd name="T22" fmla="*/ 67 w 1134"/>
                <a:gd name="T23" fmla="*/ 4 h 275"/>
                <a:gd name="T24" fmla="*/ 74 w 1134"/>
                <a:gd name="T25" fmla="*/ 4 h 275"/>
                <a:gd name="T26" fmla="*/ 81 w 1134"/>
                <a:gd name="T27" fmla="*/ 4 h 275"/>
                <a:gd name="T28" fmla="*/ 89 w 1134"/>
                <a:gd name="T29" fmla="*/ 4 h 275"/>
                <a:gd name="T30" fmla="*/ 98 w 1134"/>
                <a:gd name="T31" fmla="*/ 4 h 275"/>
                <a:gd name="T32" fmla="*/ 105 w 1134"/>
                <a:gd name="T33" fmla="*/ 4 h 275"/>
                <a:gd name="T34" fmla="*/ 109 w 1134"/>
                <a:gd name="T35" fmla="*/ 6 h 275"/>
                <a:gd name="T36" fmla="*/ 111 w 1134"/>
                <a:gd name="T37" fmla="*/ 8 h 275"/>
                <a:gd name="T38" fmla="*/ 113 w 1134"/>
                <a:gd name="T39" fmla="*/ 11 h 275"/>
                <a:gd name="T40" fmla="*/ 114 w 1134"/>
                <a:gd name="T41" fmla="*/ 14 h 275"/>
                <a:gd name="T42" fmla="*/ 112 w 1134"/>
                <a:gd name="T43" fmla="*/ 18 h 275"/>
                <a:gd name="T44" fmla="*/ 109 w 1134"/>
                <a:gd name="T45" fmla="*/ 21 h 275"/>
                <a:gd name="T46" fmla="*/ 104 w 1134"/>
                <a:gd name="T47" fmla="*/ 23 h 275"/>
                <a:gd name="T48" fmla="*/ 98 w 1134"/>
                <a:gd name="T49" fmla="*/ 23 h 275"/>
                <a:gd name="T50" fmla="*/ 93 w 1134"/>
                <a:gd name="T51" fmla="*/ 23 h 275"/>
                <a:gd name="T52" fmla="*/ 89 w 1134"/>
                <a:gd name="T53" fmla="*/ 23 h 275"/>
                <a:gd name="T54" fmla="*/ 86 w 1134"/>
                <a:gd name="T55" fmla="*/ 22 h 275"/>
                <a:gd name="T56" fmla="*/ 83 w 1134"/>
                <a:gd name="T57" fmla="*/ 22 h 275"/>
                <a:gd name="T58" fmla="*/ 80 w 1134"/>
                <a:gd name="T59" fmla="*/ 22 h 275"/>
                <a:gd name="T60" fmla="*/ 77 w 1134"/>
                <a:gd name="T61" fmla="*/ 22 h 275"/>
                <a:gd name="T62" fmla="*/ 74 w 1134"/>
                <a:gd name="T63" fmla="*/ 22 h 275"/>
                <a:gd name="T64" fmla="*/ 70 w 1134"/>
                <a:gd name="T65" fmla="*/ 22 h 275"/>
                <a:gd name="T66" fmla="*/ 66 w 1134"/>
                <a:gd name="T67" fmla="*/ 22 h 275"/>
                <a:gd name="T68" fmla="*/ 61 w 1134"/>
                <a:gd name="T69" fmla="*/ 21 h 275"/>
                <a:gd name="T70" fmla="*/ 55 w 1134"/>
                <a:gd name="T71" fmla="*/ 21 h 275"/>
                <a:gd name="T72" fmla="*/ 49 w 1134"/>
                <a:gd name="T73" fmla="*/ 21 h 275"/>
                <a:gd name="T74" fmla="*/ 41 w 1134"/>
                <a:gd name="T75" fmla="*/ 21 h 275"/>
                <a:gd name="T76" fmla="*/ 31 w 1134"/>
                <a:gd name="T77" fmla="*/ 20 h 275"/>
                <a:gd name="T78" fmla="*/ 21 w 1134"/>
                <a:gd name="T79" fmla="*/ 20 h 275"/>
                <a:gd name="T80" fmla="*/ 11 w 1134"/>
                <a:gd name="T81" fmla="*/ 19 h 275"/>
                <a:gd name="T82" fmla="*/ 6 w 1134"/>
                <a:gd name="T83" fmla="*/ 17 h 275"/>
                <a:gd name="T84" fmla="*/ 2 w 1134"/>
                <a:gd name="T85" fmla="*/ 14 h 275"/>
                <a:gd name="T86" fmla="*/ 0 w 1134"/>
                <a:gd name="T87" fmla="*/ 10 h 275"/>
                <a:gd name="T88" fmla="*/ 0 w 1134"/>
                <a:gd name="T89" fmla="*/ 6 h 275"/>
                <a:gd name="T90" fmla="*/ 2 w 1134"/>
                <a:gd name="T91" fmla="*/ 3 h 275"/>
                <a:gd name="T92" fmla="*/ 5 w 1134"/>
                <a:gd name="T93" fmla="*/ 1 h 275"/>
                <a:gd name="T94" fmla="*/ 9 w 1134"/>
                <a:gd name="T95" fmla="*/ 0 h 2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75"/>
                <a:gd name="T146" fmla="*/ 1134 w 1134"/>
                <a:gd name="T147" fmla="*/ 275 h 2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75">
                  <a:moveTo>
                    <a:pt x="120" y="0"/>
                  </a:moveTo>
                  <a:lnTo>
                    <a:pt x="140" y="4"/>
                  </a:lnTo>
                  <a:lnTo>
                    <a:pt x="159" y="7"/>
                  </a:lnTo>
                  <a:lnTo>
                    <a:pt x="179" y="10"/>
                  </a:lnTo>
                  <a:lnTo>
                    <a:pt x="199" y="13"/>
                  </a:lnTo>
                  <a:lnTo>
                    <a:pt x="219" y="16"/>
                  </a:lnTo>
                  <a:lnTo>
                    <a:pt x="239" y="19"/>
                  </a:lnTo>
                  <a:lnTo>
                    <a:pt x="260" y="21"/>
                  </a:lnTo>
                  <a:lnTo>
                    <a:pt x="280" y="24"/>
                  </a:lnTo>
                  <a:lnTo>
                    <a:pt x="301" y="26"/>
                  </a:lnTo>
                  <a:lnTo>
                    <a:pt x="323" y="28"/>
                  </a:lnTo>
                  <a:lnTo>
                    <a:pt x="345" y="30"/>
                  </a:lnTo>
                  <a:lnTo>
                    <a:pt x="368" y="33"/>
                  </a:lnTo>
                  <a:lnTo>
                    <a:pt x="392" y="34"/>
                  </a:lnTo>
                  <a:lnTo>
                    <a:pt x="415" y="36"/>
                  </a:lnTo>
                  <a:lnTo>
                    <a:pt x="439" y="38"/>
                  </a:lnTo>
                  <a:lnTo>
                    <a:pt x="465" y="39"/>
                  </a:lnTo>
                  <a:lnTo>
                    <a:pt x="491" y="40"/>
                  </a:lnTo>
                  <a:lnTo>
                    <a:pt x="519" y="41"/>
                  </a:lnTo>
                  <a:lnTo>
                    <a:pt x="546" y="42"/>
                  </a:lnTo>
                  <a:lnTo>
                    <a:pt x="576" y="43"/>
                  </a:lnTo>
                  <a:lnTo>
                    <a:pt x="605" y="44"/>
                  </a:lnTo>
                  <a:lnTo>
                    <a:pt x="636" y="44"/>
                  </a:lnTo>
                  <a:lnTo>
                    <a:pt x="668" y="45"/>
                  </a:lnTo>
                  <a:lnTo>
                    <a:pt x="702" y="45"/>
                  </a:lnTo>
                  <a:lnTo>
                    <a:pt x="736" y="46"/>
                  </a:lnTo>
                  <a:lnTo>
                    <a:pt x="771" y="46"/>
                  </a:lnTo>
                  <a:lnTo>
                    <a:pt x="807" y="46"/>
                  </a:lnTo>
                  <a:lnTo>
                    <a:pt x="846" y="46"/>
                  </a:lnTo>
                  <a:lnTo>
                    <a:pt x="886" y="46"/>
                  </a:lnTo>
                  <a:lnTo>
                    <a:pt x="927" y="46"/>
                  </a:lnTo>
                  <a:lnTo>
                    <a:pt x="970" y="45"/>
                  </a:lnTo>
                  <a:lnTo>
                    <a:pt x="1015" y="45"/>
                  </a:lnTo>
                  <a:lnTo>
                    <a:pt x="1040" y="48"/>
                  </a:lnTo>
                  <a:lnTo>
                    <a:pt x="1062" y="55"/>
                  </a:lnTo>
                  <a:lnTo>
                    <a:pt x="1081" y="66"/>
                  </a:lnTo>
                  <a:lnTo>
                    <a:pt x="1096" y="79"/>
                  </a:lnTo>
                  <a:lnTo>
                    <a:pt x="1109" y="95"/>
                  </a:lnTo>
                  <a:lnTo>
                    <a:pt x="1119" y="111"/>
                  </a:lnTo>
                  <a:lnTo>
                    <a:pt x="1127" y="129"/>
                  </a:lnTo>
                  <a:lnTo>
                    <a:pt x="1134" y="146"/>
                  </a:lnTo>
                  <a:lnTo>
                    <a:pt x="1133" y="172"/>
                  </a:lnTo>
                  <a:lnTo>
                    <a:pt x="1126" y="196"/>
                  </a:lnTo>
                  <a:lnTo>
                    <a:pt x="1116" y="219"/>
                  </a:lnTo>
                  <a:lnTo>
                    <a:pt x="1102" y="239"/>
                  </a:lnTo>
                  <a:lnTo>
                    <a:pt x="1084" y="255"/>
                  </a:lnTo>
                  <a:lnTo>
                    <a:pt x="1060" y="266"/>
                  </a:lnTo>
                  <a:lnTo>
                    <a:pt x="1033" y="274"/>
                  </a:lnTo>
                  <a:lnTo>
                    <a:pt x="1000" y="275"/>
                  </a:lnTo>
                  <a:lnTo>
                    <a:pt x="975" y="274"/>
                  </a:lnTo>
                  <a:lnTo>
                    <a:pt x="951" y="273"/>
                  </a:lnTo>
                  <a:lnTo>
                    <a:pt x="929" y="272"/>
                  </a:lnTo>
                  <a:lnTo>
                    <a:pt x="909" y="271"/>
                  </a:lnTo>
                  <a:lnTo>
                    <a:pt x="890" y="270"/>
                  </a:lnTo>
                  <a:lnTo>
                    <a:pt x="872" y="269"/>
                  </a:lnTo>
                  <a:lnTo>
                    <a:pt x="855" y="267"/>
                  </a:lnTo>
                  <a:lnTo>
                    <a:pt x="839" y="266"/>
                  </a:lnTo>
                  <a:lnTo>
                    <a:pt x="824" y="265"/>
                  </a:lnTo>
                  <a:lnTo>
                    <a:pt x="808" y="265"/>
                  </a:lnTo>
                  <a:lnTo>
                    <a:pt x="794" y="264"/>
                  </a:lnTo>
                  <a:lnTo>
                    <a:pt x="779" y="263"/>
                  </a:lnTo>
                  <a:lnTo>
                    <a:pt x="764" y="263"/>
                  </a:lnTo>
                  <a:lnTo>
                    <a:pt x="748" y="262"/>
                  </a:lnTo>
                  <a:lnTo>
                    <a:pt x="732" y="261"/>
                  </a:lnTo>
                  <a:lnTo>
                    <a:pt x="715" y="260"/>
                  </a:lnTo>
                  <a:lnTo>
                    <a:pt x="697" y="260"/>
                  </a:lnTo>
                  <a:lnTo>
                    <a:pt x="676" y="259"/>
                  </a:lnTo>
                  <a:lnTo>
                    <a:pt x="655" y="258"/>
                  </a:lnTo>
                  <a:lnTo>
                    <a:pt x="633" y="257"/>
                  </a:lnTo>
                  <a:lnTo>
                    <a:pt x="607" y="255"/>
                  </a:lnTo>
                  <a:lnTo>
                    <a:pt x="580" y="254"/>
                  </a:lnTo>
                  <a:lnTo>
                    <a:pt x="550" y="253"/>
                  </a:lnTo>
                  <a:lnTo>
                    <a:pt x="519" y="251"/>
                  </a:lnTo>
                  <a:lnTo>
                    <a:pt x="483" y="250"/>
                  </a:lnTo>
                  <a:lnTo>
                    <a:pt x="445" y="248"/>
                  </a:lnTo>
                  <a:lnTo>
                    <a:pt x="405" y="246"/>
                  </a:lnTo>
                  <a:lnTo>
                    <a:pt x="360" y="244"/>
                  </a:lnTo>
                  <a:lnTo>
                    <a:pt x="311" y="242"/>
                  </a:lnTo>
                  <a:lnTo>
                    <a:pt x="260" y="239"/>
                  </a:lnTo>
                  <a:lnTo>
                    <a:pt x="204" y="236"/>
                  </a:lnTo>
                  <a:lnTo>
                    <a:pt x="144" y="233"/>
                  </a:lnTo>
                  <a:lnTo>
                    <a:pt x="111" y="228"/>
                  </a:lnTo>
                  <a:lnTo>
                    <a:pt x="83" y="219"/>
                  </a:lnTo>
                  <a:lnTo>
                    <a:pt x="59" y="204"/>
                  </a:lnTo>
                  <a:lnTo>
                    <a:pt x="39" y="186"/>
                  </a:lnTo>
                  <a:lnTo>
                    <a:pt x="23" y="165"/>
                  </a:lnTo>
                  <a:lnTo>
                    <a:pt x="12" y="142"/>
                  </a:lnTo>
                  <a:lnTo>
                    <a:pt x="3" y="117"/>
                  </a:lnTo>
                  <a:lnTo>
                    <a:pt x="0" y="93"/>
                  </a:lnTo>
                  <a:lnTo>
                    <a:pt x="4" y="74"/>
                  </a:lnTo>
                  <a:lnTo>
                    <a:pt x="10" y="56"/>
                  </a:lnTo>
                  <a:lnTo>
                    <a:pt x="20" y="41"/>
                  </a:lnTo>
                  <a:lnTo>
                    <a:pt x="32" y="26"/>
                  </a:lnTo>
                  <a:lnTo>
                    <a:pt x="48" y="15"/>
                  </a:lnTo>
                  <a:lnTo>
                    <a:pt x="67" y="6"/>
                  </a:lnTo>
                  <a:lnTo>
                    <a:pt x="92" y="1"/>
                  </a:lnTo>
                  <a:lnTo>
                    <a:pt x="120" y="0"/>
                  </a:lnTo>
                  <a:close/>
                </a:path>
              </a:pathLst>
            </a:custGeom>
            <a:solidFill>
              <a:srgbClr val="6B7373"/>
            </a:solidFill>
            <a:ln w="9525">
              <a:noFill/>
              <a:round/>
              <a:headEnd/>
              <a:tailEnd/>
            </a:ln>
          </p:spPr>
          <p:txBody>
            <a:bodyPr/>
            <a:lstStyle/>
            <a:p>
              <a:pPr algn="ctr"/>
              <a:endParaRPr lang="en-US"/>
            </a:p>
          </p:txBody>
        </p:sp>
        <p:sp>
          <p:nvSpPr>
            <p:cNvPr id="36547" name="Freeform 169"/>
            <p:cNvSpPr>
              <a:spLocks/>
            </p:cNvSpPr>
            <p:nvPr/>
          </p:nvSpPr>
          <p:spPr bwMode="auto">
            <a:xfrm>
              <a:off x="3687" y="2306"/>
              <a:ext cx="114" cy="22"/>
            </a:xfrm>
            <a:custGeom>
              <a:avLst/>
              <a:gdLst>
                <a:gd name="T0" fmla="*/ 13 w 1134"/>
                <a:gd name="T1" fmla="*/ 0 h 262"/>
                <a:gd name="T2" fmla="*/ 17 w 1134"/>
                <a:gd name="T3" fmla="*/ 1 h 262"/>
                <a:gd name="T4" fmla="*/ 21 w 1134"/>
                <a:gd name="T5" fmla="*/ 2 h 262"/>
                <a:gd name="T6" fmla="*/ 25 w 1134"/>
                <a:gd name="T7" fmla="*/ 2 h 262"/>
                <a:gd name="T8" fmla="*/ 30 w 1134"/>
                <a:gd name="T9" fmla="*/ 3 h 262"/>
                <a:gd name="T10" fmla="*/ 35 w 1134"/>
                <a:gd name="T11" fmla="*/ 3 h 262"/>
                <a:gd name="T12" fmla="*/ 40 w 1134"/>
                <a:gd name="T13" fmla="*/ 3 h 262"/>
                <a:gd name="T14" fmla="*/ 45 w 1134"/>
                <a:gd name="T15" fmla="*/ 4 h 262"/>
                <a:gd name="T16" fmla="*/ 51 w 1134"/>
                <a:gd name="T17" fmla="*/ 4 h 262"/>
                <a:gd name="T18" fmla="*/ 57 w 1134"/>
                <a:gd name="T19" fmla="*/ 4 h 262"/>
                <a:gd name="T20" fmla="*/ 63 w 1134"/>
                <a:gd name="T21" fmla="*/ 4 h 262"/>
                <a:gd name="T22" fmla="*/ 70 w 1134"/>
                <a:gd name="T23" fmla="*/ 4 h 262"/>
                <a:gd name="T24" fmla="*/ 77 w 1134"/>
                <a:gd name="T25" fmla="*/ 4 h 262"/>
                <a:gd name="T26" fmla="*/ 84 w 1134"/>
                <a:gd name="T27" fmla="*/ 4 h 262"/>
                <a:gd name="T28" fmla="*/ 91 w 1134"/>
                <a:gd name="T29" fmla="*/ 4 h 262"/>
                <a:gd name="T30" fmla="*/ 99 w 1134"/>
                <a:gd name="T31" fmla="*/ 4 h 262"/>
                <a:gd name="T32" fmla="*/ 105 w 1134"/>
                <a:gd name="T33" fmla="*/ 4 h 262"/>
                <a:gd name="T34" fmla="*/ 109 w 1134"/>
                <a:gd name="T35" fmla="*/ 5 h 262"/>
                <a:gd name="T36" fmla="*/ 111 w 1134"/>
                <a:gd name="T37" fmla="*/ 7 h 262"/>
                <a:gd name="T38" fmla="*/ 113 w 1134"/>
                <a:gd name="T39" fmla="*/ 10 h 262"/>
                <a:gd name="T40" fmla="*/ 114 w 1134"/>
                <a:gd name="T41" fmla="*/ 13 h 262"/>
                <a:gd name="T42" fmla="*/ 112 w 1134"/>
                <a:gd name="T43" fmla="*/ 17 h 262"/>
                <a:gd name="T44" fmla="*/ 109 w 1134"/>
                <a:gd name="T45" fmla="*/ 20 h 262"/>
                <a:gd name="T46" fmla="*/ 104 w 1134"/>
                <a:gd name="T47" fmla="*/ 22 h 262"/>
                <a:gd name="T48" fmla="*/ 98 w 1134"/>
                <a:gd name="T49" fmla="*/ 22 h 262"/>
                <a:gd name="T50" fmla="*/ 93 w 1134"/>
                <a:gd name="T51" fmla="*/ 22 h 262"/>
                <a:gd name="T52" fmla="*/ 89 w 1134"/>
                <a:gd name="T53" fmla="*/ 22 h 262"/>
                <a:gd name="T54" fmla="*/ 86 w 1134"/>
                <a:gd name="T55" fmla="*/ 21 h 262"/>
                <a:gd name="T56" fmla="*/ 83 w 1134"/>
                <a:gd name="T57" fmla="*/ 21 h 262"/>
                <a:gd name="T58" fmla="*/ 80 w 1134"/>
                <a:gd name="T59" fmla="*/ 21 h 262"/>
                <a:gd name="T60" fmla="*/ 77 w 1134"/>
                <a:gd name="T61" fmla="*/ 21 h 262"/>
                <a:gd name="T62" fmla="*/ 74 w 1134"/>
                <a:gd name="T63" fmla="*/ 21 h 262"/>
                <a:gd name="T64" fmla="*/ 70 w 1134"/>
                <a:gd name="T65" fmla="*/ 21 h 262"/>
                <a:gd name="T66" fmla="*/ 66 w 1134"/>
                <a:gd name="T67" fmla="*/ 21 h 262"/>
                <a:gd name="T68" fmla="*/ 61 w 1134"/>
                <a:gd name="T69" fmla="*/ 20 h 262"/>
                <a:gd name="T70" fmla="*/ 55 w 1134"/>
                <a:gd name="T71" fmla="*/ 20 h 262"/>
                <a:gd name="T72" fmla="*/ 49 w 1134"/>
                <a:gd name="T73" fmla="*/ 20 h 262"/>
                <a:gd name="T74" fmla="*/ 41 w 1134"/>
                <a:gd name="T75" fmla="*/ 20 h 262"/>
                <a:gd name="T76" fmla="*/ 31 w 1134"/>
                <a:gd name="T77" fmla="*/ 19 h 262"/>
                <a:gd name="T78" fmla="*/ 21 w 1134"/>
                <a:gd name="T79" fmla="*/ 19 h 262"/>
                <a:gd name="T80" fmla="*/ 11 w 1134"/>
                <a:gd name="T81" fmla="*/ 18 h 262"/>
                <a:gd name="T82" fmla="*/ 6 w 1134"/>
                <a:gd name="T83" fmla="*/ 16 h 262"/>
                <a:gd name="T84" fmla="*/ 2 w 1134"/>
                <a:gd name="T85" fmla="*/ 13 h 262"/>
                <a:gd name="T86" fmla="*/ 0 w 1134"/>
                <a:gd name="T87" fmla="*/ 9 h 262"/>
                <a:gd name="T88" fmla="*/ 0 w 1134"/>
                <a:gd name="T89" fmla="*/ 5 h 262"/>
                <a:gd name="T90" fmla="*/ 2 w 1134"/>
                <a:gd name="T91" fmla="*/ 3 h 262"/>
                <a:gd name="T92" fmla="*/ 5 w 1134"/>
                <a:gd name="T93" fmla="*/ 1 h 262"/>
                <a:gd name="T94" fmla="*/ 9 w 1134"/>
                <a:gd name="T95" fmla="*/ 0 h 2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62"/>
                <a:gd name="T146" fmla="*/ 1134 w 1134"/>
                <a:gd name="T147" fmla="*/ 262 h 2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62">
                  <a:moveTo>
                    <a:pt x="115" y="0"/>
                  </a:moveTo>
                  <a:lnTo>
                    <a:pt x="132" y="4"/>
                  </a:lnTo>
                  <a:lnTo>
                    <a:pt x="151" y="8"/>
                  </a:lnTo>
                  <a:lnTo>
                    <a:pt x="169" y="11"/>
                  </a:lnTo>
                  <a:lnTo>
                    <a:pt x="189" y="15"/>
                  </a:lnTo>
                  <a:lnTo>
                    <a:pt x="210" y="18"/>
                  </a:lnTo>
                  <a:lnTo>
                    <a:pt x="230" y="23"/>
                  </a:lnTo>
                  <a:lnTo>
                    <a:pt x="252" y="26"/>
                  </a:lnTo>
                  <a:lnTo>
                    <a:pt x="275" y="29"/>
                  </a:lnTo>
                  <a:lnTo>
                    <a:pt x="297" y="31"/>
                  </a:lnTo>
                  <a:lnTo>
                    <a:pt x="321" y="34"/>
                  </a:lnTo>
                  <a:lnTo>
                    <a:pt x="346" y="36"/>
                  </a:lnTo>
                  <a:lnTo>
                    <a:pt x="370" y="39"/>
                  </a:lnTo>
                  <a:lnTo>
                    <a:pt x="397" y="41"/>
                  </a:lnTo>
                  <a:lnTo>
                    <a:pt x="423" y="42"/>
                  </a:lnTo>
                  <a:lnTo>
                    <a:pt x="451" y="44"/>
                  </a:lnTo>
                  <a:lnTo>
                    <a:pt x="478" y="46"/>
                  </a:lnTo>
                  <a:lnTo>
                    <a:pt x="507" y="47"/>
                  </a:lnTo>
                  <a:lnTo>
                    <a:pt x="536" y="49"/>
                  </a:lnTo>
                  <a:lnTo>
                    <a:pt x="566" y="50"/>
                  </a:lnTo>
                  <a:lnTo>
                    <a:pt x="597" y="51"/>
                  </a:lnTo>
                  <a:lnTo>
                    <a:pt x="628" y="52"/>
                  </a:lnTo>
                  <a:lnTo>
                    <a:pt x="661" y="52"/>
                  </a:lnTo>
                  <a:lnTo>
                    <a:pt x="693" y="52"/>
                  </a:lnTo>
                  <a:lnTo>
                    <a:pt x="727" y="52"/>
                  </a:lnTo>
                  <a:lnTo>
                    <a:pt x="762" y="52"/>
                  </a:lnTo>
                  <a:lnTo>
                    <a:pt x="795" y="52"/>
                  </a:lnTo>
                  <a:lnTo>
                    <a:pt x="831" y="51"/>
                  </a:lnTo>
                  <a:lnTo>
                    <a:pt x="867" y="50"/>
                  </a:lnTo>
                  <a:lnTo>
                    <a:pt x="905" y="49"/>
                  </a:lnTo>
                  <a:lnTo>
                    <a:pt x="942" y="47"/>
                  </a:lnTo>
                  <a:lnTo>
                    <a:pt x="981" y="46"/>
                  </a:lnTo>
                  <a:lnTo>
                    <a:pt x="1020" y="44"/>
                  </a:lnTo>
                  <a:lnTo>
                    <a:pt x="1043" y="47"/>
                  </a:lnTo>
                  <a:lnTo>
                    <a:pt x="1063" y="54"/>
                  </a:lnTo>
                  <a:lnTo>
                    <a:pt x="1081" y="63"/>
                  </a:lnTo>
                  <a:lnTo>
                    <a:pt x="1096" y="74"/>
                  </a:lnTo>
                  <a:lnTo>
                    <a:pt x="1108" y="88"/>
                  </a:lnTo>
                  <a:lnTo>
                    <a:pt x="1118" y="102"/>
                  </a:lnTo>
                  <a:lnTo>
                    <a:pt x="1126" y="118"/>
                  </a:lnTo>
                  <a:lnTo>
                    <a:pt x="1134" y="133"/>
                  </a:lnTo>
                  <a:lnTo>
                    <a:pt x="1133" y="159"/>
                  </a:lnTo>
                  <a:lnTo>
                    <a:pt x="1126" y="183"/>
                  </a:lnTo>
                  <a:lnTo>
                    <a:pt x="1116" y="206"/>
                  </a:lnTo>
                  <a:lnTo>
                    <a:pt x="1102" y="226"/>
                  </a:lnTo>
                  <a:lnTo>
                    <a:pt x="1084" y="242"/>
                  </a:lnTo>
                  <a:lnTo>
                    <a:pt x="1060" y="253"/>
                  </a:lnTo>
                  <a:lnTo>
                    <a:pt x="1033" y="261"/>
                  </a:lnTo>
                  <a:lnTo>
                    <a:pt x="1000" y="262"/>
                  </a:lnTo>
                  <a:lnTo>
                    <a:pt x="975" y="261"/>
                  </a:lnTo>
                  <a:lnTo>
                    <a:pt x="951" y="260"/>
                  </a:lnTo>
                  <a:lnTo>
                    <a:pt x="929" y="259"/>
                  </a:lnTo>
                  <a:lnTo>
                    <a:pt x="909" y="258"/>
                  </a:lnTo>
                  <a:lnTo>
                    <a:pt x="890" y="257"/>
                  </a:lnTo>
                  <a:lnTo>
                    <a:pt x="872" y="256"/>
                  </a:lnTo>
                  <a:lnTo>
                    <a:pt x="855" y="254"/>
                  </a:lnTo>
                  <a:lnTo>
                    <a:pt x="839" y="253"/>
                  </a:lnTo>
                  <a:lnTo>
                    <a:pt x="824" y="252"/>
                  </a:lnTo>
                  <a:lnTo>
                    <a:pt x="808" y="252"/>
                  </a:lnTo>
                  <a:lnTo>
                    <a:pt x="794" y="251"/>
                  </a:lnTo>
                  <a:lnTo>
                    <a:pt x="779" y="250"/>
                  </a:lnTo>
                  <a:lnTo>
                    <a:pt x="764" y="250"/>
                  </a:lnTo>
                  <a:lnTo>
                    <a:pt x="748" y="249"/>
                  </a:lnTo>
                  <a:lnTo>
                    <a:pt x="732" y="248"/>
                  </a:lnTo>
                  <a:lnTo>
                    <a:pt x="715" y="247"/>
                  </a:lnTo>
                  <a:lnTo>
                    <a:pt x="697" y="247"/>
                  </a:lnTo>
                  <a:lnTo>
                    <a:pt x="676" y="246"/>
                  </a:lnTo>
                  <a:lnTo>
                    <a:pt x="655" y="245"/>
                  </a:lnTo>
                  <a:lnTo>
                    <a:pt x="633" y="244"/>
                  </a:lnTo>
                  <a:lnTo>
                    <a:pt x="607" y="242"/>
                  </a:lnTo>
                  <a:lnTo>
                    <a:pt x="580" y="241"/>
                  </a:lnTo>
                  <a:lnTo>
                    <a:pt x="550" y="240"/>
                  </a:lnTo>
                  <a:lnTo>
                    <a:pt x="519" y="238"/>
                  </a:lnTo>
                  <a:lnTo>
                    <a:pt x="483" y="237"/>
                  </a:lnTo>
                  <a:lnTo>
                    <a:pt x="445" y="235"/>
                  </a:lnTo>
                  <a:lnTo>
                    <a:pt x="405" y="233"/>
                  </a:lnTo>
                  <a:lnTo>
                    <a:pt x="360" y="231"/>
                  </a:lnTo>
                  <a:lnTo>
                    <a:pt x="311" y="229"/>
                  </a:lnTo>
                  <a:lnTo>
                    <a:pt x="260" y="226"/>
                  </a:lnTo>
                  <a:lnTo>
                    <a:pt x="204" y="223"/>
                  </a:lnTo>
                  <a:lnTo>
                    <a:pt x="144" y="220"/>
                  </a:lnTo>
                  <a:lnTo>
                    <a:pt x="111" y="215"/>
                  </a:lnTo>
                  <a:lnTo>
                    <a:pt x="83" y="206"/>
                  </a:lnTo>
                  <a:lnTo>
                    <a:pt x="59" y="191"/>
                  </a:lnTo>
                  <a:lnTo>
                    <a:pt x="39" y="173"/>
                  </a:lnTo>
                  <a:lnTo>
                    <a:pt x="23" y="152"/>
                  </a:lnTo>
                  <a:lnTo>
                    <a:pt x="12" y="129"/>
                  </a:lnTo>
                  <a:lnTo>
                    <a:pt x="3" y="104"/>
                  </a:lnTo>
                  <a:lnTo>
                    <a:pt x="0" y="80"/>
                  </a:lnTo>
                  <a:lnTo>
                    <a:pt x="4" y="63"/>
                  </a:lnTo>
                  <a:lnTo>
                    <a:pt x="12" y="47"/>
                  </a:lnTo>
                  <a:lnTo>
                    <a:pt x="20" y="33"/>
                  </a:lnTo>
                  <a:lnTo>
                    <a:pt x="32" y="21"/>
                  </a:lnTo>
                  <a:lnTo>
                    <a:pt x="46" y="11"/>
                  </a:lnTo>
                  <a:lnTo>
                    <a:pt x="64" y="4"/>
                  </a:lnTo>
                  <a:lnTo>
                    <a:pt x="88" y="0"/>
                  </a:lnTo>
                  <a:lnTo>
                    <a:pt x="115" y="0"/>
                  </a:lnTo>
                  <a:close/>
                </a:path>
              </a:pathLst>
            </a:custGeom>
            <a:solidFill>
              <a:srgbClr val="757D7D"/>
            </a:solidFill>
            <a:ln w="9525">
              <a:noFill/>
              <a:round/>
              <a:headEnd/>
              <a:tailEnd/>
            </a:ln>
          </p:spPr>
          <p:txBody>
            <a:bodyPr/>
            <a:lstStyle/>
            <a:p>
              <a:pPr algn="ctr"/>
              <a:endParaRPr lang="en-US"/>
            </a:p>
          </p:txBody>
        </p:sp>
        <p:sp>
          <p:nvSpPr>
            <p:cNvPr id="36548" name="Freeform 170"/>
            <p:cNvSpPr>
              <a:spLocks/>
            </p:cNvSpPr>
            <p:nvPr/>
          </p:nvSpPr>
          <p:spPr bwMode="auto">
            <a:xfrm>
              <a:off x="3687" y="2307"/>
              <a:ext cx="114" cy="21"/>
            </a:xfrm>
            <a:custGeom>
              <a:avLst/>
              <a:gdLst>
                <a:gd name="T0" fmla="*/ 13 w 1134"/>
                <a:gd name="T1" fmla="*/ 1 h 251"/>
                <a:gd name="T2" fmla="*/ 16 w 1134"/>
                <a:gd name="T3" fmla="*/ 1 h 251"/>
                <a:gd name="T4" fmla="*/ 20 w 1134"/>
                <a:gd name="T5" fmla="*/ 2 h 251"/>
                <a:gd name="T6" fmla="*/ 25 w 1134"/>
                <a:gd name="T7" fmla="*/ 3 h 251"/>
                <a:gd name="T8" fmla="*/ 29 w 1134"/>
                <a:gd name="T9" fmla="*/ 3 h 251"/>
                <a:gd name="T10" fmla="*/ 35 w 1134"/>
                <a:gd name="T11" fmla="*/ 4 h 251"/>
                <a:gd name="T12" fmla="*/ 41 w 1134"/>
                <a:gd name="T13" fmla="*/ 4 h 251"/>
                <a:gd name="T14" fmla="*/ 46 w 1134"/>
                <a:gd name="T15" fmla="*/ 5 h 251"/>
                <a:gd name="T16" fmla="*/ 53 w 1134"/>
                <a:gd name="T17" fmla="*/ 5 h 251"/>
                <a:gd name="T18" fmla="*/ 59 w 1134"/>
                <a:gd name="T19" fmla="*/ 5 h 251"/>
                <a:gd name="T20" fmla="*/ 66 w 1134"/>
                <a:gd name="T21" fmla="*/ 5 h 251"/>
                <a:gd name="T22" fmla="*/ 72 w 1134"/>
                <a:gd name="T23" fmla="*/ 5 h 251"/>
                <a:gd name="T24" fmla="*/ 79 w 1134"/>
                <a:gd name="T25" fmla="*/ 5 h 251"/>
                <a:gd name="T26" fmla="*/ 86 w 1134"/>
                <a:gd name="T27" fmla="*/ 5 h 251"/>
                <a:gd name="T28" fmla="*/ 93 w 1134"/>
                <a:gd name="T29" fmla="*/ 5 h 251"/>
                <a:gd name="T30" fmla="*/ 100 w 1134"/>
                <a:gd name="T31" fmla="*/ 4 h 251"/>
                <a:gd name="T32" fmla="*/ 105 w 1134"/>
                <a:gd name="T33" fmla="*/ 4 h 251"/>
                <a:gd name="T34" fmla="*/ 109 w 1134"/>
                <a:gd name="T35" fmla="*/ 5 h 251"/>
                <a:gd name="T36" fmla="*/ 111 w 1134"/>
                <a:gd name="T37" fmla="*/ 7 h 251"/>
                <a:gd name="T38" fmla="*/ 113 w 1134"/>
                <a:gd name="T39" fmla="*/ 9 h 251"/>
                <a:gd name="T40" fmla="*/ 114 w 1134"/>
                <a:gd name="T41" fmla="*/ 12 h 251"/>
                <a:gd name="T42" fmla="*/ 112 w 1134"/>
                <a:gd name="T43" fmla="*/ 16 h 251"/>
                <a:gd name="T44" fmla="*/ 109 w 1134"/>
                <a:gd name="T45" fmla="*/ 19 h 251"/>
                <a:gd name="T46" fmla="*/ 104 w 1134"/>
                <a:gd name="T47" fmla="*/ 21 h 251"/>
                <a:gd name="T48" fmla="*/ 98 w 1134"/>
                <a:gd name="T49" fmla="*/ 21 h 251"/>
                <a:gd name="T50" fmla="*/ 93 w 1134"/>
                <a:gd name="T51" fmla="*/ 21 h 251"/>
                <a:gd name="T52" fmla="*/ 89 w 1134"/>
                <a:gd name="T53" fmla="*/ 21 h 251"/>
                <a:gd name="T54" fmla="*/ 86 w 1134"/>
                <a:gd name="T55" fmla="*/ 20 h 251"/>
                <a:gd name="T56" fmla="*/ 83 w 1134"/>
                <a:gd name="T57" fmla="*/ 20 h 251"/>
                <a:gd name="T58" fmla="*/ 80 w 1134"/>
                <a:gd name="T59" fmla="*/ 20 h 251"/>
                <a:gd name="T60" fmla="*/ 77 w 1134"/>
                <a:gd name="T61" fmla="*/ 20 h 251"/>
                <a:gd name="T62" fmla="*/ 74 w 1134"/>
                <a:gd name="T63" fmla="*/ 20 h 251"/>
                <a:gd name="T64" fmla="*/ 70 w 1134"/>
                <a:gd name="T65" fmla="*/ 20 h 251"/>
                <a:gd name="T66" fmla="*/ 66 w 1134"/>
                <a:gd name="T67" fmla="*/ 20 h 251"/>
                <a:gd name="T68" fmla="*/ 61 w 1134"/>
                <a:gd name="T69" fmla="*/ 19 h 251"/>
                <a:gd name="T70" fmla="*/ 55 w 1134"/>
                <a:gd name="T71" fmla="*/ 19 h 251"/>
                <a:gd name="T72" fmla="*/ 49 w 1134"/>
                <a:gd name="T73" fmla="*/ 19 h 251"/>
                <a:gd name="T74" fmla="*/ 41 w 1134"/>
                <a:gd name="T75" fmla="*/ 19 h 251"/>
                <a:gd name="T76" fmla="*/ 31 w 1134"/>
                <a:gd name="T77" fmla="*/ 18 h 251"/>
                <a:gd name="T78" fmla="*/ 21 w 1134"/>
                <a:gd name="T79" fmla="*/ 18 h 251"/>
                <a:gd name="T80" fmla="*/ 11 w 1134"/>
                <a:gd name="T81" fmla="*/ 17 h 251"/>
                <a:gd name="T82" fmla="*/ 6 w 1134"/>
                <a:gd name="T83" fmla="*/ 15 h 251"/>
                <a:gd name="T84" fmla="*/ 2 w 1134"/>
                <a:gd name="T85" fmla="*/ 12 h 251"/>
                <a:gd name="T86" fmla="*/ 0 w 1134"/>
                <a:gd name="T87" fmla="*/ 8 h 251"/>
                <a:gd name="T88" fmla="*/ 1 w 1134"/>
                <a:gd name="T89" fmla="*/ 5 h 251"/>
                <a:gd name="T90" fmla="*/ 2 w 1134"/>
                <a:gd name="T91" fmla="*/ 2 h 251"/>
                <a:gd name="T92" fmla="*/ 5 w 1134"/>
                <a:gd name="T93" fmla="*/ 1 h 251"/>
                <a:gd name="T94" fmla="*/ 9 w 1134"/>
                <a:gd name="T95" fmla="*/ 0 h 2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51"/>
                <a:gd name="T146" fmla="*/ 1134 w 1134"/>
                <a:gd name="T147" fmla="*/ 251 h 25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51">
                  <a:moveTo>
                    <a:pt x="110" y="1"/>
                  </a:moveTo>
                  <a:lnTo>
                    <a:pt x="125" y="6"/>
                  </a:lnTo>
                  <a:lnTo>
                    <a:pt x="142" y="11"/>
                  </a:lnTo>
                  <a:lnTo>
                    <a:pt x="160" y="15"/>
                  </a:lnTo>
                  <a:lnTo>
                    <a:pt x="179" y="20"/>
                  </a:lnTo>
                  <a:lnTo>
                    <a:pt x="200" y="24"/>
                  </a:lnTo>
                  <a:lnTo>
                    <a:pt x="222" y="27"/>
                  </a:lnTo>
                  <a:lnTo>
                    <a:pt x="244" y="31"/>
                  </a:lnTo>
                  <a:lnTo>
                    <a:pt x="269" y="35"/>
                  </a:lnTo>
                  <a:lnTo>
                    <a:pt x="293" y="39"/>
                  </a:lnTo>
                  <a:lnTo>
                    <a:pt x="319" y="42"/>
                  </a:lnTo>
                  <a:lnTo>
                    <a:pt x="346" y="45"/>
                  </a:lnTo>
                  <a:lnTo>
                    <a:pt x="374" y="48"/>
                  </a:lnTo>
                  <a:lnTo>
                    <a:pt x="403" y="50"/>
                  </a:lnTo>
                  <a:lnTo>
                    <a:pt x="431" y="52"/>
                  </a:lnTo>
                  <a:lnTo>
                    <a:pt x="462" y="55"/>
                  </a:lnTo>
                  <a:lnTo>
                    <a:pt x="492" y="56"/>
                  </a:lnTo>
                  <a:lnTo>
                    <a:pt x="524" y="58"/>
                  </a:lnTo>
                  <a:lnTo>
                    <a:pt x="555" y="59"/>
                  </a:lnTo>
                  <a:lnTo>
                    <a:pt x="588" y="60"/>
                  </a:lnTo>
                  <a:lnTo>
                    <a:pt x="620" y="61"/>
                  </a:lnTo>
                  <a:lnTo>
                    <a:pt x="654" y="62"/>
                  </a:lnTo>
                  <a:lnTo>
                    <a:pt x="687" y="62"/>
                  </a:lnTo>
                  <a:lnTo>
                    <a:pt x="721" y="62"/>
                  </a:lnTo>
                  <a:lnTo>
                    <a:pt x="754" y="62"/>
                  </a:lnTo>
                  <a:lnTo>
                    <a:pt x="788" y="61"/>
                  </a:lnTo>
                  <a:lnTo>
                    <a:pt x="822" y="61"/>
                  </a:lnTo>
                  <a:lnTo>
                    <a:pt x="856" y="59"/>
                  </a:lnTo>
                  <a:lnTo>
                    <a:pt x="891" y="58"/>
                  </a:lnTo>
                  <a:lnTo>
                    <a:pt x="925" y="56"/>
                  </a:lnTo>
                  <a:lnTo>
                    <a:pt x="959" y="54"/>
                  </a:lnTo>
                  <a:lnTo>
                    <a:pt x="993" y="52"/>
                  </a:lnTo>
                  <a:lnTo>
                    <a:pt x="1027" y="49"/>
                  </a:lnTo>
                  <a:lnTo>
                    <a:pt x="1048" y="51"/>
                  </a:lnTo>
                  <a:lnTo>
                    <a:pt x="1066" y="55"/>
                  </a:lnTo>
                  <a:lnTo>
                    <a:pt x="1082" y="63"/>
                  </a:lnTo>
                  <a:lnTo>
                    <a:pt x="1095" y="73"/>
                  </a:lnTo>
                  <a:lnTo>
                    <a:pt x="1106" y="84"/>
                  </a:lnTo>
                  <a:lnTo>
                    <a:pt x="1116" y="97"/>
                  </a:lnTo>
                  <a:lnTo>
                    <a:pt x="1125" y="109"/>
                  </a:lnTo>
                  <a:lnTo>
                    <a:pt x="1134" y="122"/>
                  </a:lnTo>
                  <a:lnTo>
                    <a:pt x="1133" y="148"/>
                  </a:lnTo>
                  <a:lnTo>
                    <a:pt x="1126" y="172"/>
                  </a:lnTo>
                  <a:lnTo>
                    <a:pt x="1116" y="195"/>
                  </a:lnTo>
                  <a:lnTo>
                    <a:pt x="1102" y="215"/>
                  </a:lnTo>
                  <a:lnTo>
                    <a:pt x="1084" y="231"/>
                  </a:lnTo>
                  <a:lnTo>
                    <a:pt x="1060" y="242"/>
                  </a:lnTo>
                  <a:lnTo>
                    <a:pt x="1033" y="250"/>
                  </a:lnTo>
                  <a:lnTo>
                    <a:pt x="1000" y="251"/>
                  </a:lnTo>
                  <a:lnTo>
                    <a:pt x="975" y="250"/>
                  </a:lnTo>
                  <a:lnTo>
                    <a:pt x="951" y="249"/>
                  </a:lnTo>
                  <a:lnTo>
                    <a:pt x="929" y="248"/>
                  </a:lnTo>
                  <a:lnTo>
                    <a:pt x="909" y="247"/>
                  </a:lnTo>
                  <a:lnTo>
                    <a:pt x="890" y="246"/>
                  </a:lnTo>
                  <a:lnTo>
                    <a:pt x="872" y="245"/>
                  </a:lnTo>
                  <a:lnTo>
                    <a:pt x="855" y="243"/>
                  </a:lnTo>
                  <a:lnTo>
                    <a:pt x="839" y="242"/>
                  </a:lnTo>
                  <a:lnTo>
                    <a:pt x="824" y="241"/>
                  </a:lnTo>
                  <a:lnTo>
                    <a:pt x="808" y="241"/>
                  </a:lnTo>
                  <a:lnTo>
                    <a:pt x="794" y="240"/>
                  </a:lnTo>
                  <a:lnTo>
                    <a:pt x="779" y="239"/>
                  </a:lnTo>
                  <a:lnTo>
                    <a:pt x="764" y="239"/>
                  </a:lnTo>
                  <a:lnTo>
                    <a:pt x="748" y="238"/>
                  </a:lnTo>
                  <a:lnTo>
                    <a:pt x="732" y="237"/>
                  </a:lnTo>
                  <a:lnTo>
                    <a:pt x="715" y="236"/>
                  </a:lnTo>
                  <a:lnTo>
                    <a:pt x="697" y="236"/>
                  </a:lnTo>
                  <a:lnTo>
                    <a:pt x="676" y="235"/>
                  </a:lnTo>
                  <a:lnTo>
                    <a:pt x="655" y="234"/>
                  </a:lnTo>
                  <a:lnTo>
                    <a:pt x="633" y="233"/>
                  </a:lnTo>
                  <a:lnTo>
                    <a:pt x="607" y="231"/>
                  </a:lnTo>
                  <a:lnTo>
                    <a:pt x="580" y="230"/>
                  </a:lnTo>
                  <a:lnTo>
                    <a:pt x="550" y="229"/>
                  </a:lnTo>
                  <a:lnTo>
                    <a:pt x="519" y="227"/>
                  </a:lnTo>
                  <a:lnTo>
                    <a:pt x="483" y="226"/>
                  </a:lnTo>
                  <a:lnTo>
                    <a:pt x="445" y="224"/>
                  </a:lnTo>
                  <a:lnTo>
                    <a:pt x="405" y="222"/>
                  </a:lnTo>
                  <a:lnTo>
                    <a:pt x="360" y="220"/>
                  </a:lnTo>
                  <a:lnTo>
                    <a:pt x="311" y="218"/>
                  </a:lnTo>
                  <a:lnTo>
                    <a:pt x="260" y="215"/>
                  </a:lnTo>
                  <a:lnTo>
                    <a:pt x="204" y="212"/>
                  </a:lnTo>
                  <a:lnTo>
                    <a:pt x="144" y="209"/>
                  </a:lnTo>
                  <a:lnTo>
                    <a:pt x="111" y="204"/>
                  </a:lnTo>
                  <a:lnTo>
                    <a:pt x="83" y="195"/>
                  </a:lnTo>
                  <a:lnTo>
                    <a:pt x="59" y="180"/>
                  </a:lnTo>
                  <a:lnTo>
                    <a:pt x="39" y="162"/>
                  </a:lnTo>
                  <a:lnTo>
                    <a:pt x="23" y="141"/>
                  </a:lnTo>
                  <a:lnTo>
                    <a:pt x="12" y="118"/>
                  </a:lnTo>
                  <a:lnTo>
                    <a:pt x="3" y="93"/>
                  </a:lnTo>
                  <a:lnTo>
                    <a:pt x="0" y="69"/>
                  </a:lnTo>
                  <a:lnTo>
                    <a:pt x="5" y="55"/>
                  </a:lnTo>
                  <a:lnTo>
                    <a:pt x="13" y="42"/>
                  </a:lnTo>
                  <a:lnTo>
                    <a:pt x="21" y="29"/>
                  </a:lnTo>
                  <a:lnTo>
                    <a:pt x="32" y="18"/>
                  </a:lnTo>
                  <a:lnTo>
                    <a:pt x="45" y="10"/>
                  </a:lnTo>
                  <a:lnTo>
                    <a:pt x="63" y="3"/>
                  </a:lnTo>
                  <a:lnTo>
                    <a:pt x="85" y="0"/>
                  </a:lnTo>
                  <a:lnTo>
                    <a:pt x="110" y="1"/>
                  </a:lnTo>
                  <a:close/>
                </a:path>
              </a:pathLst>
            </a:custGeom>
            <a:solidFill>
              <a:srgbClr val="828A8A"/>
            </a:solidFill>
            <a:ln w="9525">
              <a:noFill/>
              <a:round/>
              <a:headEnd/>
              <a:tailEnd/>
            </a:ln>
          </p:spPr>
          <p:txBody>
            <a:bodyPr/>
            <a:lstStyle/>
            <a:p>
              <a:pPr algn="ctr"/>
              <a:endParaRPr lang="en-US"/>
            </a:p>
          </p:txBody>
        </p:sp>
        <p:sp>
          <p:nvSpPr>
            <p:cNvPr id="36549" name="Freeform 171"/>
            <p:cNvSpPr>
              <a:spLocks/>
            </p:cNvSpPr>
            <p:nvPr/>
          </p:nvSpPr>
          <p:spPr bwMode="auto">
            <a:xfrm>
              <a:off x="3687" y="2309"/>
              <a:ext cx="114" cy="19"/>
            </a:xfrm>
            <a:custGeom>
              <a:avLst/>
              <a:gdLst>
                <a:gd name="T0" fmla="*/ 12 w 1134"/>
                <a:gd name="T1" fmla="*/ 0 h 237"/>
                <a:gd name="T2" fmla="*/ 15 w 1134"/>
                <a:gd name="T3" fmla="*/ 1 h 237"/>
                <a:gd name="T4" fmla="*/ 19 w 1134"/>
                <a:gd name="T5" fmla="*/ 2 h 237"/>
                <a:gd name="T6" fmla="*/ 24 w 1134"/>
                <a:gd name="T7" fmla="*/ 3 h 237"/>
                <a:gd name="T8" fmla="*/ 29 w 1134"/>
                <a:gd name="T9" fmla="*/ 4 h 237"/>
                <a:gd name="T10" fmla="*/ 35 w 1134"/>
                <a:gd name="T11" fmla="*/ 4 h 237"/>
                <a:gd name="T12" fmla="*/ 41 w 1134"/>
                <a:gd name="T13" fmla="*/ 5 h 237"/>
                <a:gd name="T14" fmla="*/ 47 w 1134"/>
                <a:gd name="T15" fmla="*/ 5 h 237"/>
                <a:gd name="T16" fmla="*/ 54 w 1134"/>
                <a:gd name="T17" fmla="*/ 5 h 237"/>
                <a:gd name="T18" fmla="*/ 61 w 1134"/>
                <a:gd name="T19" fmla="*/ 5 h 237"/>
                <a:gd name="T20" fmla="*/ 68 w 1134"/>
                <a:gd name="T21" fmla="*/ 6 h 237"/>
                <a:gd name="T22" fmla="*/ 75 w 1134"/>
                <a:gd name="T23" fmla="*/ 6 h 237"/>
                <a:gd name="T24" fmla="*/ 82 w 1134"/>
                <a:gd name="T25" fmla="*/ 5 h 237"/>
                <a:gd name="T26" fmla="*/ 88 w 1134"/>
                <a:gd name="T27" fmla="*/ 5 h 237"/>
                <a:gd name="T28" fmla="*/ 95 w 1134"/>
                <a:gd name="T29" fmla="*/ 5 h 237"/>
                <a:gd name="T30" fmla="*/ 101 w 1134"/>
                <a:gd name="T31" fmla="*/ 4 h 237"/>
                <a:gd name="T32" fmla="*/ 106 w 1134"/>
                <a:gd name="T33" fmla="*/ 4 h 237"/>
                <a:gd name="T34" fmla="*/ 109 w 1134"/>
                <a:gd name="T35" fmla="*/ 5 h 237"/>
                <a:gd name="T36" fmla="*/ 111 w 1134"/>
                <a:gd name="T37" fmla="*/ 6 h 237"/>
                <a:gd name="T38" fmla="*/ 113 w 1134"/>
                <a:gd name="T39" fmla="*/ 8 h 237"/>
                <a:gd name="T40" fmla="*/ 114 w 1134"/>
                <a:gd name="T41" fmla="*/ 11 h 237"/>
                <a:gd name="T42" fmla="*/ 112 w 1134"/>
                <a:gd name="T43" fmla="*/ 15 h 237"/>
                <a:gd name="T44" fmla="*/ 109 w 1134"/>
                <a:gd name="T45" fmla="*/ 17 h 237"/>
                <a:gd name="T46" fmla="*/ 104 w 1134"/>
                <a:gd name="T47" fmla="*/ 19 h 237"/>
                <a:gd name="T48" fmla="*/ 98 w 1134"/>
                <a:gd name="T49" fmla="*/ 19 h 237"/>
                <a:gd name="T50" fmla="*/ 93 w 1134"/>
                <a:gd name="T51" fmla="*/ 19 h 237"/>
                <a:gd name="T52" fmla="*/ 89 w 1134"/>
                <a:gd name="T53" fmla="*/ 19 h 237"/>
                <a:gd name="T54" fmla="*/ 86 w 1134"/>
                <a:gd name="T55" fmla="*/ 18 h 237"/>
                <a:gd name="T56" fmla="*/ 83 w 1134"/>
                <a:gd name="T57" fmla="*/ 18 h 237"/>
                <a:gd name="T58" fmla="*/ 80 w 1134"/>
                <a:gd name="T59" fmla="*/ 18 h 237"/>
                <a:gd name="T60" fmla="*/ 77 w 1134"/>
                <a:gd name="T61" fmla="*/ 18 h 237"/>
                <a:gd name="T62" fmla="*/ 74 w 1134"/>
                <a:gd name="T63" fmla="*/ 18 h 237"/>
                <a:gd name="T64" fmla="*/ 70 w 1134"/>
                <a:gd name="T65" fmla="*/ 18 h 237"/>
                <a:gd name="T66" fmla="*/ 66 w 1134"/>
                <a:gd name="T67" fmla="*/ 18 h 237"/>
                <a:gd name="T68" fmla="*/ 61 w 1134"/>
                <a:gd name="T69" fmla="*/ 17 h 237"/>
                <a:gd name="T70" fmla="*/ 55 w 1134"/>
                <a:gd name="T71" fmla="*/ 17 h 237"/>
                <a:gd name="T72" fmla="*/ 49 w 1134"/>
                <a:gd name="T73" fmla="*/ 17 h 237"/>
                <a:gd name="T74" fmla="*/ 41 w 1134"/>
                <a:gd name="T75" fmla="*/ 17 h 237"/>
                <a:gd name="T76" fmla="*/ 31 w 1134"/>
                <a:gd name="T77" fmla="*/ 16 h 237"/>
                <a:gd name="T78" fmla="*/ 21 w 1134"/>
                <a:gd name="T79" fmla="*/ 16 h 237"/>
                <a:gd name="T80" fmla="*/ 11 w 1134"/>
                <a:gd name="T81" fmla="*/ 15 h 237"/>
                <a:gd name="T82" fmla="*/ 6 w 1134"/>
                <a:gd name="T83" fmla="*/ 13 h 237"/>
                <a:gd name="T84" fmla="*/ 2 w 1134"/>
                <a:gd name="T85" fmla="*/ 10 h 237"/>
                <a:gd name="T86" fmla="*/ 0 w 1134"/>
                <a:gd name="T87" fmla="*/ 6 h 237"/>
                <a:gd name="T88" fmla="*/ 1 w 1134"/>
                <a:gd name="T89" fmla="*/ 3 h 237"/>
                <a:gd name="T90" fmla="*/ 2 w 1134"/>
                <a:gd name="T91" fmla="*/ 2 h 237"/>
                <a:gd name="T92" fmla="*/ 4 w 1134"/>
                <a:gd name="T93" fmla="*/ 1 h 237"/>
                <a:gd name="T94" fmla="*/ 8 w 1134"/>
                <a:gd name="T95" fmla="*/ 0 h 2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37"/>
                <a:gd name="T146" fmla="*/ 1134 w 1134"/>
                <a:gd name="T147" fmla="*/ 237 h 2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37">
                  <a:moveTo>
                    <a:pt x="103" y="0"/>
                  </a:moveTo>
                  <a:lnTo>
                    <a:pt x="116" y="6"/>
                  </a:lnTo>
                  <a:lnTo>
                    <a:pt x="131" y="11"/>
                  </a:lnTo>
                  <a:lnTo>
                    <a:pt x="149" y="16"/>
                  </a:lnTo>
                  <a:lnTo>
                    <a:pt x="168" y="21"/>
                  </a:lnTo>
                  <a:lnTo>
                    <a:pt x="189" y="27"/>
                  </a:lnTo>
                  <a:lnTo>
                    <a:pt x="212" y="31"/>
                  </a:lnTo>
                  <a:lnTo>
                    <a:pt x="236" y="36"/>
                  </a:lnTo>
                  <a:lnTo>
                    <a:pt x="262" y="40"/>
                  </a:lnTo>
                  <a:lnTo>
                    <a:pt x="289" y="44"/>
                  </a:lnTo>
                  <a:lnTo>
                    <a:pt x="316" y="47"/>
                  </a:lnTo>
                  <a:lnTo>
                    <a:pt x="346" y="51"/>
                  </a:lnTo>
                  <a:lnTo>
                    <a:pt x="376" y="55"/>
                  </a:lnTo>
                  <a:lnTo>
                    <a:pt x="407" y="58"/>
                  </a:lnTo>
                  <a:lnTo>
                    <a:pt x="439" y="60"/>
                  </a:lnTo>
                  <a:lnTo>
                    <a:pt x="472" y="62"/>
                  </a:lnTo>
                  <a:lnTo>
                    <a:pt x="505" y="64"/>
                  </a:lnTo>
                  <a:lnTo>
                    <a:pt x="539" y="66"/>
                  </a:lnTo>
                  <a:lnTo>
                    <a:pt x="574" y="67"/>
                  </a:lnTo>
                  <a:lnTo>
                    <a:pt x="608" y="68"/>
                  </a:lnTo>
                  <a:lnTo>
                    <a:pt x="643" y="69"/>
                  </a:lnTo>
                  <a:lnTo>
                    <a:pt x="677" y="69"/>
                  </a:lnTo>
                  <a:lnTo>
                    <a:pt x="712" y="69"/>
                  </a:lnTo>
                  <a:lnTo>
                    <a:pt x="746" y="69"/>
                  </a:lnTo>
                  <a:lnTo>
                    <a:pt x="780" y="68"/>
                  </a:lnTo>
                  <a:lnTo>
                    <a:pt x="813" y="67"/>
                  </a:lnTo>
                  <a:lnTo>
                    <a:pt x="848" y="66"/>
                  </a:lnTo>
                  <a:lnTo>
                    <a:pt x="880" y="64"/>
                  </a:lnTo>
                  <a:lnTo>
                    <a:pt x="913" y="61"/>
                  </a:lnTo>
                  <a:lnTo>
                    <a:pt x="945" y="59"/>
                  </a:lnTo>
                  <a:lnTo>
                    <a:pt x="975" y="56"/>
                  </a:lnTo>
                  <a:lnTo>
                    <a:pt x="1006" y="51"/>
                  </a:lnTo>
                  <a:lnTo>
                    <a:pt x="1034" y="47"/>
                  </a:lnTo>
                  <a:lnTo>
                    <a:pt x="1053" y="48"/>
                  </a:lnTo>
                  <a:lnTo>
                    <a:pt x="1070" y="52"/>
                  </a:lnTo>
                  <a:lnTo>
                    <a:pt x="1083" y="59"/>
                  </a:lnTo>
                  <a:lnTo>
                    <a:pt x="1095" y="67"/>
                  </a:lnTo>
                  <a:lnTo>
                    <a:pt x="1105" y="76"/>
                  </a:lnTo>
                  <a:lnTo>
                    <a:pt x="1114" y="87"/>
                  </a:lnTo>
                  <a:lnTo>
                    <a:pt x="1124" y="97"/>
                  </a:lnTo>
                  <a:lnTo>
                    <a:pt x="1134" y="108"/>
                  </a:lnTo>
                  <a:lnTo>
                    <a:pt x="1133" y="134"/>
                  </a:lnTo>
                  <a:lnTo>
                    <a:pt x="1126" y="158"/>
                  </a:lnTo>
                  <a:lnTo>
                    <a:pt x="1116" y="181"/>
                  </a:lnTo>
                  <a:lnTo>
                    <a:pt x="1102" y="201"/>
                  </a:lnTo>
                  <a:lnTo>
                    <a:pt x="1084" y="217"/>
                  </a:lnTo>
                  <a:lnTo>
                    <a:pt x="1060" y="228"/>
                  </a:lnTo>
                  <a:lnTo>
                    <a:pt x="1033" y="236"/>
                  </a:lnTo>
                  <a:lnTo>
                    <a:pt x="1000" y="237"/>
                  </a:lnTo>
                  <a:lnTo>
                    <a:pt x="975" y="236"/>
                  </a:lnTo>
                  <a:lnTo>
                    <a:pt x="951" y="235"/>
                  </a:lnTo>
                  <a:lnTo>
                    <a:pt x="929" y="234"/>
                  </a:lnTo>
                  <a:lnTo>
                    <a:pt x="909" y="233"/>
                  </a:lnTo>
                  <a:lnTo>
                    <a:pt x="890" y="232"/>
                  </a:lnTo>
                  <a:lnTo>
                    <a:pt x="872" y="231"/>
                  </a:lnTo>
                  <a:lnTo>
                    <a:pt x="855" y="229"/>
                  </a:lnTo>
                  <a:lnTo>
                    <a:pt x="839" y="228"/>
                  </a:lnTo>
                  <a:lnTo>
                    <a:pt x="824" y="227"/>
                  </a:lnTo>
                  <a:lnTo>
                    <a:pt x="808" y="227"/>
                  </a:lnTo>
                  <a:lnTo>
                    <a:pt x="794" y="226"/>
                  </a:lnTo>
                  <a:lnTo>
                    <a:pt x="779" y="225"/>
                  </a:lnTo>
                  <a:lnTo>
                    <a:pt x="764" y="225"/>
                  </a:lnTo>
                  <a:lnTo>
                    <a:pt x="748" y="224"/>
                  </a:lnTo>
                  <a:lnTo>
                    <a:pt x="732" y="223"/>
                  </a:lnTo>
                  <a:lnTo>
                    <a:pt x="715" y="222"/>
                  </a:lnTo>
                  <a:lnTo>
                    <a:pt x="697" y="222"/>
                  </a:lnTo>
                  <a:lnTo>
                    <a:pt x="676" y="221"/>
                  </a:lnTo>
                  <a:lnTo>
                    <a:pt x="655" y="220"/>
                  </a:lnTo>
                  <a:lnTo>
                    <a:pt x="633" y="219"/>
                  </a:lnTo>
                  <a:lnTo>
                    <a:pt x="607" y="217"/>
                  </a:lnTo>
                  <a:lnTo>
                    <a:pt x="580" y="216"/>
                  </a:lnTo>
                  <a:lnTo>
                    <a:pt x="550" y="215"/>
                  </a:lnTo>
                  <a:lnTo>
                    <a:pt x="519" y="213"/>
                  </a:lnTo>
                  <a:lnTo>
                    <a:pt x="483" y="212"/>
                  </a:lnTo>
                  <a:lnTo>
                    <a:pt x="445" y="210"/>
                  </a:lnTo>
                  <a:lnTo>
                    <a:pt x="405" y="208"/>
                  </a:lnTo>
                  <a:lnTo>
                    <a:pt x="360" y="206"/>
                  </a:lnTo>
                  <a:lnTo>
                    <a:pt x="311" y="204"/>
                  </a:lnTo>
                  <a:lnTo>
                    <a:pt x="260" y="201"/>
                  </a:lnTo>
                  <a:lnTo>
                    <a:pt x="204" y="198"/>
                  </a:lnTo>
                  <a:lnTo>
                    <a:pt x="144" y="195"/>
                  </a:lnTo>
                  <a:lnTo>
                    <a:pt x="111" y="190"/>
                  </a:lnTo>
                  <a:lnTo>
                    <a:pt x="83" y="181"/>
                  </a:lnTo>
                  <a:lnTo>
                    <a:pt x="59" y="166"/>
                  </a:lnTo>
                  <a:lnTo>
                    <a:pt x="39" y="148"/>
                  </a:lnTo>
                  <a:lnTo>
                    <a:pt x="23" y="127"/>
                  </a:lnTo>
                  <a:lnTo>
                    <a:pt x="12" y="104"/>
                  </a:lnTo>
                  <a:lnTo>
                    <a:pt x="3" y="79"/>
                  </a:lnTo>
                  <a:lnTo>
                    <a:pt x="0" y="55"/>
                  </a:lnTo>
                  <a:lnTo>
                    <a:pt x="6" y="43"/>
                  </a:lnTo>
                  <a:lnTo>
                    <a:pt x="13" y="33"/>
                  </a:lnTo>
                  <a:lnTo>
                    <a:pt x="21" y="22"/>
                  </a:lnTo>
                  <a:lnTo>
                    <a:pt x="30" y="14"/>
                  </a:lnTo>
                  <a:lnTo>
                    <a:pt x="42" y="7"/>
                  </a:lnTo>
                  <a:lnTo>
                    <a:pt x="58" y="2"/>
                  </a:lnTo>
                  <a:lnTo>
                    <a:pt x="79" y="0"/>
                  </a:lnTo>
                  <a:lnTo>
                    <a:pt x="103" y="0"/>
                  </a:lnTo>
                  <a:close/>
                </a:path>
              </a:pathLst>
            </a:custGeom>
            <a:solidFill>
              <a:srgbClr val="8C9494"/>
            </a:solidFill>
            <a:ln w="9525">
              <a:noFill/>
              <a:round/>
              <a:headEnd/>
              <a:tailEnd/>
            </a:ln>
          </p:spPr>
          <p:txBody>
            <a:bodyPr/>
            <a:lstStyle/>
            <a:p>
              <a:pPr algn="ctr"/>
              <a:endParaRPr lang="en-US"/>
            </a:p>
          </p:txBody>
        </p:sp>
        <p:sp>
          <p:nvSpPr>
            <p:cNvPr id="36550" name="Freeform 172"/>
            <p:cNvSpPr>
              <a:spLocks/>
            </p:cNvSpPr>
            <p:nvPr/>
          </p:nvSpPr>
          <p:spPr bwMode="auto">
            <a:xfrm>
              <a:off x="3687" y="2310"/>
              <a:ext cx="114" cy="18"/>
            </a:xfrm>
            <a:custGeom>
              <a:avLst/>
              <a:gdLst>
                <a:gd name="T0" fmla="*/ 11 w 1134"/>
                <a:gd name="T1" fmla="*/ 1 h 226"/>
                <a:gd name="T2" fmla="*/ 14 w 1134"/>
                <a:gd name="T3" fmla="*/ 2 h 226"/>
                <a:gd name="T4" fmla="*/ 18 w 1134"/>
                <a:gd name="T5" fmla="*/ 2 h 226"/>
                <a:gd name="T6" fmla="*/ 23 w 1134"/>
                <a:gd name="T7" fmla="*/ 3 h 226"/>
                <a:gd name="T8" fmla="*/ 29 w 1134"/>
                <a:gd name="T9" fmla="*/ 4 h 226"/>
                <a:gd name="T10" fmla="*/ 35 w 1134"/>
                <a:gd name="T11" fmla="*/ 5 h 226"/>
                <a:gd name="T12" fmla="*/ 42 w 1134"/>
                <a:gd name="T13" fmla="*/ 5 h 226"/>
                <a:gd name="T14" fmla="*/ 49 w 1134"/>
                <a:gd name="T15" fmla="*/ 6 h 226"/>
                <a:gd name="T16" fmla="*/ 56 w 1134"/>
                <a:gd name="T17" fmla="*/ 6 h 226"/>
                <a:gd name="T18" fmla="*/ 63 w 1134"/>
                <a:gd name="T19" fmla="*/ 6 h 226"/>
                <a:gd name="T20" fmla="*/ 71 w 1134"/>
                <a:gd name="T21" fmla="*/ 6 h 226"/>
                <a:gd name="T22" fmla="*/ 78 w 1134"/>
                <a:gd name="T23" fmla="*/ 6 h 226"/>
                <a:gd name="T24" fmla="*/ 85 w 1134"/>
                <a:gd name="T25" fmla="*/ 6 h 226"/>
                <a:gd name="T26" fmla="*/ 91 w 1134"/>
                <a:gd name="T27" fmla="*/ 5 h 226"/>
                <a:gd name="T28" fmla="*/ 97 w 1134"/>
                <a:gd name="T29" fmla="*/ 5 h 226"/>
                <a:gd name="T30" fmla="*/ 102 w 1134"/>
                <a:gd name="T31" fmla="*/ 4 h 226"/>
                <a:gd name="T32" fmla="*/ 106 w 1134"/>
                <a:gd name="T33" fmla="*/ 4 h 226"/>
                <a:gd name="T34" fmla="*/ 109 w 1134"/>
                <a:gd name="T35" fmla="*/ 5 h 226"/>
                <a:gd name="T36" fmla="*/ 111 w 1134"/>
                <a:gd name="T37" fmla="*/ 6 h 226"/>
                <a:gd name="T38" fmla="*/ 113 w 1134"/>
                <a:gd name="T39" fmla="*/ 7 h 226"/>
                <a:gd name="T40" fmla="*/ 114 w 1134"/>
                <a:gd name="T41" fmla="*/ 10 h 226"/>
                <a:gd name="T42" fmla="*/ 112 w 1134"/>
                <a:gd name="T43" fmla="*/ 14 h 226"/>
                <a:gd name="T44" fmla="*/ 109 w 1134"/>
                <a:gd name="T45" fmla="*/ 16 h 226"/>
                <a:gd name="T46" fmla="*/ 104 w 1134"/>
                <a:gd name="T47" fmla="*/ 18 h 226"/>
                <a:gd name="T48" fmla="*/ 98 w 1134"/>
                <a:gd name="T49" fmla="*/ 18 h 226"/>
                <a:gd name="T50" fmla="*/ 93 w 1134"/>
                <a:gd name="T51" fmla="*/ 18 h 226"/>
                <a:gd name="T52" fmla="*/ 89 w 1134"/>
                <a:gd name="T53" fmla="*/ 18 h 226"/>
                <a:gd name="T54" fmla="*/ 86 w 1134"/>
                <a:gd name="T55" fmla="*/ 17 h 226"/>
                <a:gd name="T56" fmla="*/ 83 w 1134"/>
                <a:gd name="T57" fmla="*/ 17 h 226"/>
                <a:gd name="T58" fmla="*/ 80 w 1134"/>
                <a:gd name="T59" fmla="*/ 17 h 226"/>
                <a:gd name="T60" fmla="*/ 77 w 1134"/>
                <a:gd name="T61" fmla="*/ 17 h 226"/>
                <a:gd name="T62" fmla="*/ 74 w 1134"/>
                <a:gd name="T63" fmla="*/ 17 h 226"/>
                <a:gd name="T64" fmla="*/ 70 w 1134"/>
                <a:gd name="T65" fmla="*/ 17 h 226"/>
                <a:gd name="T66" fmla="*/ 66 w 1134"/>
                <a:gd name="T67" fmla="*/ 17 h 226"/>
                <a:gd name="T68" fmla="*/ 61 w 1134"/>
                <a:gd name="T69" fmla="*/ 16 h 226"/>
                <a:gd name="T70" fmla="*/ 55 w 1134"/>
                <a:gd name="T71" fmla="*/ 16 h 226"/>
                <a:gd name="T72" fmla="*/ 49 w 1134"/>
                <a:gd name="T73" fmla="*/ 16 h 226"/>
                <a:gd name="T74" fmla="*/ 41 w 1134"/>
                <a:gd name="T75" fmla="*/ 16 h 226"/>
                <a:gd name="T76" fmla="*/ 31 w 1134"/>
                <a:gd name="T77" fmla="*/ 15 h 226"/>
                <a:gd name="T78" fmla="*/ 21 w 1134"/>
                <a:gd name="T79" fmla="*/ 15 h 226"/>
                <a:gd name="T80" fmla="*/ 11 w 1134"/>
                <a:gd name="T81" fmla="*/ 14 h 226"/>
                <a:gd name="T82" fmla="*/ 6 w 1134"/>
                <a:gd name="T83" fmla="*/ 12 h 226"/>
                <a:gd name="T84" fmla="*/ 2 w 1134"/>
                <a:gd name="T85" fmla="*/ 9 h 226"/>
                <a:gd name="T86" fmla="*/ 0 w 1134"/>
                <a:gd name="T87" fmla="*/ 5 h 226"/>
                <a:gd name="T88" fmla="*/ 1 w 1134"/>
                <a:gd name="T89" fmla="*/ 3 h 226"/>
                <a:gd name="T90" fmla="*/ 2 w 1134"/>
                <a:gd name="T91" fmla="*/ 1 h 226"/>
                <a:gd name="T92" fmla="*/ 4 w 1134"/>
                <a:gd name="T93" fmla="*/ 0 h 226"/>
                <a:gd name="T94" fmla="*/ 8 w 1134"/>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26"/>
                <a:gd name="T146" fmla="*/ 1134 w 1134"/>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26">
                  <a:moveTo>
                    <a:pt x="98" y="1"/>
                  </a:moveTo>
                  <a:lnTo>
                    <a:pt x="109" y="7"/>
                  </a:lnTo>
                  <a:lnTo>
                    <a:pt x="123" y="14"/>
                  </a:lnTo>
                  <a:lnTo>
                    <a:pt x="140" y="20"/>
                  </a:lnTo>
                  <a:lnTo>
                    <a:pt x="159" y="25"/>
                  </a:lnTo>
                  <a:lnTo>
                    <a:pt x="180" y="30"/>
                  </a:lnTo>
                  <a:lnTo>
                    <a:pt x="204" y="35"/>
                  </a:lnTo>
                  <a:lnTo>
                    <a:pt x="229" y="40"/>
                  </a:lnTo>
                  <a:lnTo>
                    <a:pt x="255" y="46"/>
                  </a:lnTo>
                  <a:lnTo>
                    <a:pt x="285" y="50"/>
                  </a:lnTo>
                  <a:lnTo>
                    <a:pt x="315" y="54"/>
                  </a:lnTo>
                  <a:lnTo>
                    <a:pt x="347" y="58"/>
                  </a:lnTo>
                  <a:lnTo>
                    <a:pt x="379" y="62"/>
                  </a:lnTo>
                  <a:lnTo>
                    <a:pt x="413" y="65"/>
                  </a:lnTo>
                  <a:lnTo>
                    <a:pt x="448" y="68"/>
                  </a:lnTo>
                  <a:lnTo>
                    <a:pt x="483" y="70"/>
                  </a:lnTo>
                  <a:lnTo>
                    <a:pt x="520" y="73"/>
                  </a:lnTo>
                  <a:lnTo>
                    <a:pt x="555" y="75"/>
                  </a:lnTo>
                  <a:lnTo>
                    <a:pt x="592" y="77"/>
                  </a:lnTo>
                  <a:lnTo>
                    <a:pt x="628" y="78"/>
                  </a:lnTo>
                  <a:lnTo>
                    <a:pt x="666" y="78"/>
                  </a:lnTo>
                  <a:lnTo>
                    <a:pt x="702" y="78"/>
                  </a:lnTo>
                  <a:lnTo>
                    <a:pt x="738" y="78"/>
                  </a:lnTo>
                  <a:lnTo>
                    <a:pt x="773" y="78"/>
                  </a:lnTo>
                  <a:lnTo>
                    <a:pt x="807" y="76"/>
                  </a:lnTo>
                  <a:lnTo>
                    <a:pt x="841" y="75"/>
                  </a:lnTo>
                  <a:lnTo>
                    <a:pt x="873" y="73"/>
                  </a:lnTo>
                  <a:lnTo>
                    <a:pt x="906" y="69"/>
                  </a:lnTo>
                  <a:lnTo>
                    <a:pt x="936" y="66"/>
                  </a:lnTo>
                  <a:lnTo>
                    <a:pt x="965" y="62"/>
                  </a:lnTo>
                  <a:lnTo>
                    <a:pt x="992" y="58"/>
                  </a:lnTo>
                  <a:lnTo>
                    <a:pt x="1018" y="53"/>
                  </a:lnTo>
                  <a:lnTo>
                    <a:pt x="1041" y="48"/>
                  </a:lnTo>
                  <a:lnTo>
                    <a:pt x="1057" y="49"/>
                  </a:lnTo>
                  <a:lnTo>
                    <a:pt x="1072" y="52"/>
                  </a:lnTo>
                  <a:lnTo>
                    <a:pt x="1084" y="57"/>
                  </a:lnTo>
                  <a:lnTo>
                    <a:pt x="1094" y="63"/>
                  </a:lnTo>
                  <a:lnTo>
                    <a:pt x="1103" y="70"/>
                  </a:lnTo>
                  <a:lnTo>
                    <a:pt x="1112" y="79"/>
                  </a:lnTo>
                  <a:lnTo>
                    <a:pt x="1122" y="88"/>
                  </a:lnTo>
                  <a:lnTo>
                    <a:pt x="1134" y="97"/>
                  </a:lnTo>
                  <a:lnTo>
                    <a:pt x="1133" y="123"/>
                  </a:lnTo>
                  <a:lnTo>
                    <a:pt x="1126" y="147"/>
                  </a:lnTo>
                  <a:lnTo>
                    <a:pt x="1116" y="170"/>
                  </a:lnTo>
                  <a:lnTo>
                    <a:pt x="1102" y="190"/>
                  </a:lnTo>
                  <a:lnTo>
                    <a:pt x="1084" y="206"/>
                  </a:lnTo>
                  <a:lnTo>
                    <a:pt x="1060" y="217"/>
                  </a:lnTo>
                  <a:lnTo>
                    <a:pt x="1033" y="225"/>
                  </a:lnTo>
                  <a:lnTo>
                    <a:pt x="1000" y="226"/>
                  </a:lnTo>
                  <a:lnTo>
                    <a:pt x="975" y="225"/>
                  </a:lnTo>
                  <a:lnTo>
                    <a:pt x="951" y="224"/>
                  </a:lnTo>
                  <a:lnTo>
                    <a:pt x="929" y="223"/>
                  </a:lnTo>
                  <a:lnTo>
                    <a:pt x="909" y="222"/>
                  </a:lnTo>
                  <a:lnTo>
                    <a:pt x="890" y="221"/>
                  </a:lnTo>
                  <a:lnTo>
                    <a:pt x="872" y="220"/>
                  </a:lnTo>
                  <a:lnTo>
                    <a:pt x="855" y="218"/>
                  </a:lnTo>
                  <a:lnTo>
                    <a:pt x="839" y="217"/>
                  </a:lnTo>
                  <a:lnTo>
                    <a:pt x="824" y="216"/>
                  </a:lnTo>
                  <a:lnTo>
                    <a:pt x="808" y="216"/>
                  </a:lnTo>
                  <a:lnTo>
                    <a:pt x="794" y="215"/>
                  </a:lnTo>
                  <a:lnTo>
                    <a:pt x="779" y="214"/>
                  </a:lnTo>
                  <a:lnTo>
                    <a:pt x="764" y="214"/>
                  </a:lnTo>
                  <a:lnTo>
                    <a:pt x="748" y="213"/>
                  </a:lnTo>
                  <a:lnTo>
                    <a:pt x="732" y="212"/>
                  </a:lnTo>
                  <a:lnTo>
                    <a:pt x="715" y="211"/>
                  </a:lnTo>
                  <a:lnTo>
                    <a:pt x="697" y="211"/>
                  </a:lnTo>
                  <a:lnTo>
                    <a:pt x="676" y="210"/>
                  </a:lnTo>
                  <a:lnTo>
                    <a:pt x="655" y="209"/>
                  </a:lnTo>
                  <a:lnTo>
                    <a:pt x="633" y="208"/>
                  </a:lnTo>
                  <a:lnTo>
                    <a:pt x="607" y="206"/>
                  </a:lnTo>
                  <a:lnTo>
                    <a:pt x="580" y="205"/>
                  </a:lnTo>
                  <a:lnTo>
                    <a:pt x="550" y="204"/>
                  </a:lnTo>
                  <a:lnTo>
                    <a:pt x="519" y="202"/>
                  </a:lnTo>
                  <a:lnTo>
                    <a:pt x="483" y="201"/>
                  </a:lnTo>
                  <a:lnTo>
                    <a:pt x="445" y="199"/>
                  </a:lnTo>
                  <a:lnTo>
                    <a:pt x="405" y="197"/>
                  </a:lnTo>
                  <a:lnTo>
                    <a:pt x="360" y="195"/>
                  </a:lnTo>
                  <a:lnTo>
                    <a:pt x="311" y="193"/>
                  </a:lnTo>
                  <a:lnTo>
                    <a:pt x="260" y="190"/>
                  </a:lnTo>
                  <a:lnTo>
                    <a:pt x="204" y="187"/>
                  </a:lnTo>
                  <a:lnTo>
                    <a:pt x="144" y="184"/>
                  </a:lnTo>
                  <a:lnTo>
                    <a:pt x="111" y="179"/>
                  </a:lnTo>
                  <a:lnTo>
                    <a:pt x="83" y="170"/>
                  </a:lnTo>
                  <a:lnTo>
                    <a:pt x="59" y="155"/>
                  </a:lnTo>
                  <a:lnTo>
                    <a:pt x="39" y="137"/>
                  </a:lnTo>
                  <a:lnTo>
                    <a:pt x="23" y="116"/>
                  </a:lnTo>
                  <a:lnTo>
                    <a:pt x="12" y="93"/>
                  </a:lnTo>
                  <a:lnTo>
                    <a:pt x="3" y="68"/>
                  </a:lnTo>
                  <a:lnTo>
                    <a:pt x="0" y="44"/>
                  </a:lnTo>
                  <a:lnTo>
                    <a:pt x="6" y="34"/>
                  </a:lnTo>
                  <a:lnTo>
                    <a:pt x="14" y="25"/>
                  </a:lnTo>
                  <a:lnTo>
                    <a:pt x="21" y="18"/>
                  </a:lnTo>
                  <a:lnTo>
                    <a:pt x="30" y="10"/>
                  </a:lnTo>
                  <a:lnTo>
                    <a:pt x="42" y="5"/>
                  </a:lnTo>
                  <a:lnTo>
                    <a:pt x="56" y="1"/>
                  </a:lnTo>
                  <a:lnTo>
                    <a:pt x="75" y="0"/>
                  </a:lnTo>
                  <a:lnTo>
                    <a:pt x="98" y="1"/>
                  </a:lnTo>
                  <a:close/>
                </a:path>
              </a:pathLst>
            </a:custGeom>
            <a:solidFill>
              <a:srgbClr val="99A1A1"/>
            </a:solidFill>
            <a:ln w="9525">
              <a:noFill/>
              <a:round/>
              <a:headEnd/>
              <a:tailEnd/>
            </a:ln>
          </p:spPr>
          <p:txBody>
            <a:bodyPr/>
            <a:lstStyle/>
            <a:p>
              <a:pPr algn="ctr"/>
              <a:endParaRPr lang="en-US"/>
            </a:p>
          </p:txBody>
        </p:sp>
        <p:sp>
          <p:nvSpPr>
            <p:cNvPr id="36551" name="Freeform 173"/>
            <p:cNvSpPr>
              <a:spLocks/>
            </p:cNvSpPr>
            <p:nvPr/>
          </p:nvSpPr>
          <p:spPr bwMode="auto">
            <a:xfrm>
              <a:off x="3687" y="2311"/>
              <a:ext cx="114" cy="17"/>
            </a:xfrm>
            <a:custGeom>
              <a:avLst/>
              <a:gdLst>
                <a:gd name="T0" fmla="*/ 10 w 1134"/>
                <a:gd name="T1" fmla="*/ 1 h 213"/>
                <a:gd name="T2" fmla="*/ 13 w 1134"/>
                <a:gd name="T3" fmla="*/ 2 h 213"/>
                <a:gd name="T4" fmla="*/ 17 w 1134"/>
                <a:gd name="T5" fmla="*/ 3 h 213"/>
                <a:gd name="T6" fmla="*/ 22 w 1134"/>
                <a:gd name="T7" fmla="*/ 4 h 213"/>
                <a:gd name="T8" fmla="*/ 28 w 1134"/>
                <a:gd name="T9" fmla="*/ 4 h 213"/>
                <a:gd name="T10" fmla="*/ 35 w 1134"/>
                <a:gd name="T11" fmla="*/ 5 h 213"/>
                <a:gd name="T12" fmla="*/ 42 w 1134"/>
                <a:gd name="T13" fmla="*/ 6 h 213"/>
                <a:gd name="T14" fmla="*/ 50 w 1134"/>
                <a:gd name="T15" fmla="*/ 6 h 213"/>
                <a:gd name="T16" fmla="*/ 58 w 1134"/>
                <a:gd name="T17" fmla="*/ 7 h 213"/>
                <a:gd name="T18" fmla="*/ 65 w 1134"/>
                <a:gd name="T19" fmla="*/ 7 h 213"/>
                <a:gd name="T20" fmla="*/ 73 w 1134"/>
                <a:gd name="T21" fmla="*/ 7 h 213"/>
                <a:gd name="T22" fmla="*/ 80 w 1134"/>
                <a:gd name="T23" fmla="*/ 7 h 213"/>
                <a:gd name="T24" fmla="*/ 87 w 1134"/>
                <a:gd name="T25" fmla="*/ 6 h 213"/>
                <a:gd name="T26" fmla="*/ 93 w 1134"/>
                <a:gd name="T27" fmla="*/ 6 h 213"/>
                <a:gd name="T28" fmla="*/ 99 w 1134"/>
                <a:gd name="T29" fmla="*/ 5 h 213"/>
                <a:gd name="T30" fmla="*/ 104 w 1134"/>
                <a:gd name="T31" fmla="*/ 4 h 213"/>
                <a:gd name="T32" fmla="*/ 107 w 1134"/>
                <a:gd name="T33" fmla="*/ 4 h 213"/>
                <a:gd name="T34" fmla="*/ 109 w 1134"/>
                <a:gd name="T35" fmla="*/ 4 h 213"/>
                <a:gd name="T36" fmla="*/ 111 w 1134"/>
                <a:gd name="T37" fmla="*/ 5 h 213"/>
                <a:gd name="T38" fmla="*/ 113 w 1134"/>
                <a:gd name="T39" fmla="*/ 6 h 213"/>
                <a:gd name="T40" fmla="*/ 114 w 1134"/>
                <a:gd name="T41" fmla="*/ 9 h 213"/>
                <a:gd name="T42" fmla="*/ 112 w 1134"/>
                <a:gd name="T43" fmla="*/ 13 h 213"/>
                <a:gd name="T44" fmla="*/ 109 w 1134"/>
                <a:gd name="T45" fmla="*/ 15 h 213"/>
                <a:gd name="T46" fmla="*/ 104 w 1134"/>
                <a:gd name="T47" fmla="*/ 17 h 213"/>
                <a:gd name="T48" fmla="*/ 98 w 1134"/>
                <a:gd name="T49" fmla="*/ 17 h 213"/>
                <a:gd name="T50" fmla="*/ 93 w 1134"/>
                <a:gd name="T51" fmla="*/ 17 h 213"/>
                <a:gd name="T52" fmla="*/ 89 w 1134"/>
                <a:gd name="T53" fmla="*/ 17 h 213"/>
                <a:gd name="T54" fmla="*/ 86 w 1134"/>
                <a:gd name="T55" fmla="*/ 16 h 213"/>
                <a:gd name="T56" fmla="*/ 83 w 1134"/>
                <a:gd name="T57" fmla="*/ 16 h 213"/>
                <a:gd name="T58" fmla="*/ 80 w 1134"/>
                <a:gd name="T59" fmla="*/ 16 h 213"/>
                <a:gd name="T60" fmla="*/ 77 w 1134"/>
                <a:gd name="T61" fmla="*/ 16 h 213"/>
                <a:gd name="T62" fmla="*/ 74 w 1134"/>
                <a:gd name="T63" fmla="*/ 16 h 213"/>
                <a:gd name="T64" fmla="*/ 70 w 1134"/>
                <a:gd name="T65" fmla="*/ 16 h 213"/>
                <a:gd name="T66" fmla="*/ 66 w 1134"/>
                <a:gd name="T67" fmla="*/ 16 h 213"/>
                <a:gd name="T68" fmla="*/ 61 w 1134"/>
                <a:gd name="T69" fmla="*/ 15 h 213"/>
                <a:gd name="T70" fmla="*/ 55 w 1134"/>
                <a:gd name="T71" fmla="*/ 15 h 213"/>
                <a:gd name="T72" fmla="*/ 49 w 1134"/>
                <a:gd name="T73" fmla="*/ 15 h 213"/>
                <a:gd name="T74" fmla="*/ 41 w 1134"/>
                <a:gd name="T75" fmla="*/ 15 h 213"/>
                <a:gd name="T76" fmla="*/ 31 w 1134"/>
                <a:gd name="T77" fmla="*/ 14 h 213"/>
                <a:gd name="T78" fmla="*/ 21 w 1134"/>
                <a:gd name="T79" fmla="*/ 14 h 213"/>
                <a:gd name="T80" fmla="*/ 11 w 1134"/>
                <a:gd name="T81" fmla="*/ 13 h 213"/>
                <a:gd name="T82" fmla="*/ 6 w 1134"/>
                <a:gd name="T83" fmla="*/ 11 h 213"/>
                <a:gd name="T84" fmla="*/ 2 w 1134"/>
                <a:gd name="T85" fmla="*/ 8 h 213"/>
                <a:gd name="T86" fmla="*/ 0 w 1134"/>
                <a:gd name="T87" fmla="*/ 4 h 213"/>
                <a:gd name="T88" fmla="*/ 1 w 1134"/>
                <a:gd name="T89" fmla="*/ 2 h 213"/>
                <a:gd name="T90" fmla="*/ 2 w 1134"/>
                <a:gd name="T91" fmla="*/ 1 h 213"/>
                <a:gd name="T92" fmla="*/ 4 w 1134"/>
                <a:gd name="T93" fmla="*/ 0 h 213"/>
                <a:gd name="T94" fmla="*/ 7 w 1134"/>
                <a:gd name="T95" fmla="*/ 0 h 2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13"/>
                <a:gd name="T146" fmla="*/ 1134 w 1134"/>
                <a:gd name="T147" fmla="*/ 213 h 2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13">
                  <a:moveTo>
                    <a:pt x="93" y="1"/>
                  </a:moveTo>
                  <a:lnTo>
                    <a:pt x="102" y="8"/>
                  </a:lnTo>
                  <a:lnTo>
                    <a:pt x="114" y="15"/>
                  </a:lnTo>
                  <a:lnTo>
                    <a:pt x="130" y="21"/>
                  </a:lnTo>
                  <a:lnTo>
                    <a:pt x="149" y="27"/>
                  </a:lnTo>
                  <a:lnTo>
                    <a:pt x="171" y="34"/>
                  </a:lnTo>
                  <a:lnTo>
                    <a:pt x="194" y="40"/>
                  </a:lnTo>
                  <a:lnTo>
                    <a:pt x="221" y="45"/>
                  </a:lnTo>
                  <a:lnTo>
                    <a:pt x="250" y="51"/>
                  </a:lnTo>
                  <a:lnTo>
                    <a:pt x="281" y="56"/>
                  </a:lnTo>
                  <a:lnTo>
                    <a:pt x="313" y="61"/>
                  </a:lnTo>
                  <a:lnTo>
                    <a:pt x="347" y="65"/>
                  </a:lnTo>
                  <a:lnTo>
                    <a:pt x="382" y="69"/>
                  </a:lnTo>
                  <a:lnTo>
                    <a:pt x="419" y="73"/>
                  </a:lnTo>
                  <a:lnTo>
                    <a:pt x="457" y="76"/>
                  </a:lnTo>
                  <a:lnTo>
                    <a:pt x="494" y="79"/>
                  </a:lnTo>
                  <a:lnTo>
                    <a:pt x="533" y="81"/>
                  </a:lnTo>
                  <a:lnTo>
                    <a:pt x="573" y="83"/>
                  </a:lnTo>
                  <a:lnTo>
                    <a:pt x="611" y="84"/>
                  </a:lnTo>
                  <a:lnTo>
                    <a:pt x="650" y="85"/>
                  </a:lnTo>
                  <a:lnTo>
                    <a:pt x="688" y="86"/>
                  </a:lnTo>
                  <a:lnTo>
                    <a:pt x="727" y="86"/>
                  </a:lnTo>
                  <a:lnTo>
                    <a:pt x="763" y="85"/>
                  </a:lnTo>
                  <a:lnTo>
                    <a:pt x="799" y="84"/>
                  </a:lnTo>
                  <a:lnTo>
                    <a:pt x="835" y="83"/>
                  </a:lnTo>
                  <a:lnTo>
                    <a:pt x="868" y="80"/>
                  </a:lnTo>
                  <a:lnTo>
                    <a:pt x="900" y="78"/>
                  </a:lnTo>
                  <a:lnTo>
                    <a:pt x="930" y="74"/>
                  </a:lnTo>
                  <a:lnTo>
                    <a:pt x="959" y="70"/>
                  </a:lnTo>
                  <a:lnTo>
                    <a:pt x="985" y="66"/>
                  </a:lnTo>
                  <a:lnTo>
                    <a:pt x="1009" y="61"/>
                  </a:lnTo>
                  <a:lnTo>
                    <a:pt x="1030" y="54"/>
                  </a:lnTo>
                  <a:lnTo>
                    <a:pt x="1048" y="47"/>
                  </a:lnTo>
                  <a:lnTo>
                    <a:pt x="1062" y="48"/>
                  </a:lnTo>
                  <a:lnTo>
                    <a:pt x="1074" y="50"/>
                  </a:lnTo>
                  <a:lnTo>
                    <a:pt x="1084" y="54"/>
                  </a:lnTo>
                  <a:lnTo>
                    <a:pt x="1093" y="60"/>
                  </a:lnTo>
                  <a:lnTo>
                    <a:pt x="1101" y="66"/>
                  </a:lnTo>
                  <a:lnTo>
                    <a:pt x="1110" y="72"/>
                  </a:lnTo>
                  <a:lnTo>
                    <a:pt x="1121" y="78"/>
                  </a:lnTo>
                  <a:lnTo>
                    <a:pt x="1134" y="84"/>
                  </a:lnTo>
                  <a:lnTo>
                    <a:pt x="1133" y="110"/>
                  </a:lnTo>
                  <a:lnTo>
                    <a:pt x="1126" y="134"/>
                  </a:lnTo>
                  <a:lnTo>
                    <a:pt x="1116" y="157"/>
                  </a:lnTo>
                  <a:lnTo>
                    <a:pt x="1102" y="177"/>
                  </a:lnTo>
                  <a:lnTo>
                    <a:pt x="1084" y="193"/>
                  </a:lnTo>
                  <a:lnTo>
                    <a:pt x="1060" y="204"/>
                  </a:lnTo>
                  <a:lnTo>
                    <a:pt x="1033" y="212"/>
                  </a:lnTo>
                  <a:lnTo>
                    <a:pt x="1000" y="213"/>
                  </a:lnTo>
                  <a:lnTo>
                    <a:pt x="975" y="212"/>
                  </a:lnTo>
                  <a:lnTo>
                    <a:pt x="951" y="211"/>
                  </a:lnTo>
                  <a:lnTo>
                    <a:pt x="929" y="210"/>
                  </a:lnTo>
                  <a:lnTo>
                    <a:pt x="909" y="209"/>
                  </a:lnTo>
                  <a:lnTo>
                    <a:pt x="890" y="208"/>
                  </a:lnTo>
                  <a:lnTo>
                    <a:pt x="872" y="207"/>
                  </a:lnTo>
                  <a:lnTo>
                    <a:pt x="855" y="205"/>
                  </a:lnTo>
                  <a:lnTo>
                    <a:pt x="839" y="204"/>
                  </a:lnTo>
                  <a:lnTo>
                    <a:pt x="824" y="203"/>
                  </a:lnTo>
                  <a:lnTo>
                    <a:pt x="808" y="203"/>
                  </a:lnTo>
                  <a:lnTo>
                    <a:pt x="794" y="202"/>
                  </a:lnTo>
                  <a:lnTo>
                    <a:pt x="779" y="201"/>
                  </a:lnTo>
                  <a:lnTo>
                    <a:pt x="764" y="201"/>
                  </a:lnTo>
                  <a:lnTo>
                    <a:pt x="748" y="200"/>
                  </a:lnTo>
                  <a:lnTo>
                    <a:pt x="732" y="199"/>
                  </a:lnTo>
                  <a:lnTo>
                    <a:pt x="715" y="198"/>
                  </a:lnTo>
                  <a:lnTo>
                    <a:pt x="697" y="198"/>
                  </a:lnTo>
                  <a:lnTo>
                    <a:pt x="676" y="197"/>
                  </a:lnTo>
                  <a:lnTo>
                    <a:pt x="655" y="196"/>
                  </a:lnTo>
                  <a:lnTo>
                    <a:pt x="633" y="195"/>
                  </a:lnTo>
                  <a:lnTo>
                    <a:pt x="607" y="193"/>
                  </a:lnTo>
                  <a:lnTo>
                    <a:pt x="580" y="192"/>
                  </a:lnTo>
                  <a:lnTo>
                    <a:pt x="550" y="191"/>
                  </a:lnTo>
                  <a:lnTo>
                    <a:pt x="519" y="189"/>
                  </a:lnTo>
                  <a:lnTo>
                    <a:pt x="483" y="188"/>
                  </a:lnTo>
                  <a:lnTo>
                    <a:pt x="445" y="186"/>
                  </a:lnTo>
                  <a:lnTo>
                    <a:pt x="405" y="184"/>
                  </a:lnTo>
                  <a:lnTo>
                    <a:pt x="360" y="182"/>
                  </a:lnTo>
                  <a:lnTo>
                    <a:pt x="311" y="180"/>
                  </a:lnTo>
                  <a:lnTo>
                    <a:pt x="260" y="177"/>
                  </a:lnTo>
                  <a:lnTo>
                    <a:pt x="204" y="174"/>
                  </a:lnTo>
                  <a:lnTo>
                    <a:pt x="144" y="171"/>
                  </a:lnTo>
                  <a:lnTo>
                    <a:pt x="111" y="166"/>
                  </a:lnTo>
                  <a:lnTo>
                    <a:pt x="83" y="157"/>
                  </a:lnTo>
                  <a:lnTo>
                    <a:pt x="59" y="142"/>
                  </a:lnTo>
                  <a:lnTo>
                    <a:pt x="39" y="124"/>
                  </a:lnTo>
                  <a:lnTo>
                    <a:pt x="23" y="103"/>
                  </a:lnTo>
                  <a:lnTo>
                    <a:pt x="12" y="80"/>
                  </a:lnTo>
                  <a:lnTo>
                    <a:pt x="3" y="55"/>
                  </a:lnTo>
                  <a:lnTo>
                    <a:pt x="0" y="31"/>
                  </a:lnTo>
                  <a:lnTo>
                    <a:pt x="7" y="24"/>
                  </a:lnTo>
                  <a:lnTo>
                    <a:pt x="14" y="17"/>
                  </a:lnTo>
                  <a:lnTo>
                    <a:pt x="21" y="12"/>
                  </a:lnTo>
                  <a:lnTo>
                    <a:pt x="29" y="6"/>
                  </a:lnTo>
                  <a:lnTo>
                    <a:pt x="39" y="3"/>
                  </a:lnTo>
                  <a:lnTo>
                    <a:pt x="52" y="0"/>
                  </a:lnTo>
                  <a:lnTo>
                    <a:pt x="70" y="0"/>
                  </a:lnTo>
                  <a:lnTo>
                    <a:pt x="93" y="1"/>
                  </a:lnTo>
                  <a:close/>
                </a:path>
              </a:pathLst>
            </a:custGeom>
            <a:solidFill>
              <a:srgbClr val="A3ABAB"/>
            </a:solidFill>
            <a:ln w="9525">
              <a:noFill/>
              <a:round/>
              <a:headEnd/>
              <a:tailEnd/>
            </a:ln>
          </p:spPr>
          <p:txBody>
            <a:bodyPr/>
            <a:lstStyle/>
            <a:p>
              <a:pPr algn="ctr"/>
              <a:endParaRPr lang="en-US"/>
            </a:p>
          </p:txBody>
        </p:sp>
        <p:sp>
          <p:nvSpPr>
            <p:cNvPr id="36552" name="Freeform 174"/>
            <p:cNvSpPr>
              <a:spLocks/>
            </p:cNvSpPr>
            <p:nvPr/>
          </p:nvSpPr>
          <p:spPr bwMode="auto">
            <a:xfrm>
              <a:off x="3687" y="2311"/>
              <a:ext cx="114" cy="17"/>
            </a:xfrm>
            <a:custGeom>
              <a:avLst/>
              <a:gdLst>
                <a:gd name="T0" fmla="*/ 9 w 1134"/>
                <a:gd name="T1" fmla="*/ 1 h 202"/>
                <a:gd name="T2" fmla="*/ 12 w 1134"/>
                <a:gd name="T3" fmla="*/ 2 h 202"/>
                <a:gd name="T4" fmla="*/ 16 w 1134"/>
                <a:gd name="T5" fmla="*/ 3 h 202"/>
                <a:gd name="T6" fmla="*/ 21 w 1134"/>
                <a:gd name="T7" fmla="*/ 4 h 202"/>
                <a:gd name="T8" fmla="*/ 28 w 1134"/>
                <a:gd name="T9" fmla="*/ 5 h 202"/>
                <a:gd name="T10" fmla="*/ 35 w 1134"/>
                <a:gd name="T11" fmla="*/ 6 h 202"/>
                <a:gd name="T12" fmla="*/ 43 w 1134"/>
                <a:gd name="T13" fmla="*/ 7 h 202"/>
                <a:gd name="T14" fmla="*/ 51 w 1134"/>
                <a:gd name="T15" fmla="*/ 7 h 202"/>
                <a:gd name="T16" fmla="*/ 59 w 1134"/>
                <a:gd name="T17" fmla="*/ 8 h 202"/>
                <a:gd name="T18" fmla="*/ 67 w 1134"/>
                <a:gd name="T19" fmla="*/ 8 h 202"/>
                <a:gd name="T20" fmla="*/ 75 w 1134"/>
                <a:gd name="T21" fmla="*/ 8 h 202"/>
                <a:gd name="T22" fmla="*/ 83 w 1134"/>
                <a:gd name="T23" fmla="*/ 8 h 202"/>
                <a:gd name="T24" fmla="*/ 90 w 1134"/>
                <a:gd name="T25" fmla="*/ 8 h 202"/>
                <a:gd name="T26" fmla="*/ 96 w 1134"/>
                <a:gd name="T27" fmla="*/ 7 h 202"/>
                <a:gd name="T28" fmla="*/ 101 w 1134"/>
                <a:gd name="T29" fmla="*/ 6 h 202"/>
                <a:gd name="T30" fmla="*/ 105 w 1134"/>
                <a:gd name="T31" fmla="*/ 5 h 202"/>
                <a:gd name="T32" fmla="*/ 107 w 1134"/>
                <a:gd name="T33" fmla="*/ 4 h 202"/>
                <a:gd name="T34" fmla="*/ 109 w 1134"/>
                <a:gd name="T35" fmla="*/ 5 h 202"/>
                <a:gd name="T36" fmla="*/ 111 w 1134"/>
                <a:gd name="T37" fmla="*/ 5 h 202"/>
                <a:gd name="T38" fmla="*/ 112 w 1134"/>
                <a:gd name="T39" fmla="*/ 6 h 202"/>
                <a:gd name="T40" fmla="*/ 114 w 1134"/>
                <a:gd name="T41" fmla="*/ 8 h 202"/>
                <a:gd name="T42" fmla="*/ 112 w 1134"/>
                <a:gd name="T43" fmla="*/ 12 h 202"/>
                <a:gd name="T44" fmla="*/ 109 w 1134"/>
                <a:gd name="T45" fmla="*/ 15 h 202"/>
                <a:gd name="T46" fmla="*/ 104 w 1134"/>
                <a:gd name="T47" fmla="*/ 17 h 202"/>
                <a:gd name="T48" fmla="*/ 98 w 1134"/>
                <a:gd name="T49" fmla="*/ 17 h 202"/>
                <a:gd name="T50" fmla="*/ 93 w 1134"/>
                <a:gd name="T51" fmla="*/ 17 h 202"/>
                <a:gd name="T52" fmla="*/ 89 w 1134"/>
                <a:gd name="T53" fmla="*/ 17 h 202"/>
                <a:gd name="T54" fmla="*/ 86 w 1134"/>
                <a:gd name="T55" fmla="*/ 16 h 202"/>
                <a:gd name="T56" fmla="*/ 83 w 1134"/>
                <a:gd name="T57" fmla="*/ 16 h 202"/>
                <a:gd name="T58" fmla="*/ 80 w 1134"/>
                <a:gd name="T59" fmla="*/ 16 h 202"/>
                <a:gd name="T60" fmla="*/ 77 w 1134"/>
                <a:gd name="T61" fmla="*/ 16 h 202"/>
                <a:gd name="T62" fmla="*/ 74 w 1134"/>
                <a:gd name="T63" fmla="*/ 16 h 202"/>
                <a:gd name="T64" fmla="*/ 70 w 1134"/>
                <a:gd name="T65" fmla="*/ 16 h 202"/>
                <a:gd name="T66" fmla="*/ 66 w 1134"/>
                <a:gd name="T67" fmla="*/ 16 h 202"/>
                <a:gd name="T68" fmla="*/ 61 w 1134"/>
                <a:gd name="T69" fmla="*/ 15 h 202"/>
                <a:gd name="T70" fmla="*/ 55 w 1134"/>
                <a:gd name="T71" fmla="*/ 15 h 202"/>
                <a:gd name="T72" fmla="*/ 49 w 1134"/>
                <a:gd name="T73" fmla="*/ 15 h 202"/>
                <a:gd name="T74" fmla="*/ 41 w 1134"/>
                <a:gd name="T75" fmla="*/ 15 h 202"/>
                <a:gd name="T76" fmla="*/ 31 w 1134"/>
                <a:gd name="T77" fmla="*/ 14 h 202"/>
                <a:gd name="T78" fmla="*/ 21 w 1134"/>
                <a:gd name="T79" fmla="*/ 14 h 202"/>
                <a:gd name="T80" fmla="*/ 11 w 1134"/>
                <a:gd name="T81" fmla="*/ 13 h 202"/>
                <a:gd name="T82" fmla="*/ 6 w 1134"/>
                <a:gd name="T83" fmla="*/ 11 h 202"/>
                <a:gd name="T84" fmla="*/ 2 w 1134"/>
                <a:gd name="T85" fmla="*/ 8 h 202"/>
                <a:gd name="T86" fmla="*/ 0 w 1134"/>
                <a:gd name="T87" fmla="*/ 4 h 202"/>
                <a:gd name="T88" fmla="*/ 1 w 1134"/>
                <a:gd name="T89" fmla="*/ 1 h 202"/>
                <a:gd name="T90" fmla="*/ 2 w 1134"/>
                <a:gd name="T91" fmla="*/ 1 h 202"/>
                <a:gd name="T92" fmla="*/ 4 w 1134"/>
                <a:gd name="T93" fmla="*/ 0 h 202"/>
                <a:gd name="T94" fmla="*/ 7 w 1134"/>
                <a:gd name="T95" fmla="*/ 0 h 2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02"/>
                <a:gd name="T146" fmla="*/ 1134 w 1134"/>
                <a:gd name="T147" fmla="*/ 202 h 2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02">
                  <a:moveTo>
                    <a:pt x="86" y="2"/>
                  </a:moveTo>
                  <a:lnTo>
                    <a:pt x="93" y="10"/>
                  </a:lnTo>
                  <a:lnTo>
                    <a:pt x="104" y="17"/>
                  </a:lnTo>
                  <a:lnTo>
                    <a:pt x="119" y="25"/>
                  </a:lnTo>
                  <a:lnTo>
                    <a:pt x="138" y="32"/>
                  </a:lnTo>
                  <a:lnTo>
                    <a:pt x="160" y="38"/>
                  </a:lnTo>
                  <a:lnTo>
                    <a:pt x="185" y="45"/>
                  </a:lnTo>
                  <a:lnTo>
                    <a:pt x="213" y="52"/>
                  </a:lnTo>
                  <a:lnTo>
                    <a:pt x="243" y="58"/>
                  </a:lnTo>
                  <a:lnTo>
                    <a:pt x="276" y="63"/>
                  </a:lnTo>
                  <a:lnTo>
                    <a:pt x="311" y="68"/>
                  </a:lnTo>
                  <a:lnTo>
                    <a:pt x="348" y="73"/>
                  </a:lnTo>
                  <a:lnTo>
                    <a:pt x="386" y="78"/>
                  </a:lnTo>
                  <a:lnTo>
                    <a:pt x="425" y="82"/>
                  </a:lnTo>
                  <a:lnTo>
                    <a:pt x="465" y="86"/>
                  </a:lnTo>
                  <a:lnTo>
                    <a:pt x="505" y="89"/>
                  </a:lnTo>
                  <a:lnTo>
                    <a:pt x="547" y="92"/>
                  </a:lnTo>
                  <a:lnTo>
                    <a:pt x="589" y="94"/>
                  </a:lnTo>
                  <a:lnTo>
                    <a:pt x="630" y="95"/>
                  </a:lnTo>
                  <a:lnTo>
                    <a:pt x="671" y="96"/>
                  </a:lnTo>
                  <a:lnTo>
                    <a:pt x="712" y="97"/>
                  </a:lnTo>
                  <a:lnTo>
                    <a:pt x="751" y="97"/>
                  </a:lnTo>
                  <a:lnTo>
                    <a:pt x="789" y="96"/>
                  </a:lnTo>
                  <a:lnTo>
                    <a:pt x="827" y="95"/>
                  </a:lnTo>
                  <a:lnTo>
                    <a:pt x="862" y="93"/>
                  </a:lnTo>
                  <a:lnTo>
                    <a:pt x="896" y="91"/>
                  </a:lnTo>
                  <a:lnTo>
                    <a:pt x="927" y="87"/>
                  </a:lnTo>
                  <a:lnTo>
                    <a:pt x="957" y="84"/>
                  </a:lnTo>
                  <a:lnTo>
                    <a:pt x="983" y="79"/>
                  </a:lnTo>
                  <a:lnTo>
                    <a:pt x="1007" y="73"/>
                  </a:lnTo>
                  <a:lnTo>
                    <a:pt x="1027" y="67"/>
                  </a:lnTo>
                  <a:lnTo>
                    <a:pt x="1043" y="60"/>
                  </a:lnTo>
                  <a:lnTo>
                    <a:pt x="1056" y="52"/>
                  </a:lnTo>
                  <a:lnTo>
                    <a:pt x="1068" y="52"/>
                  </a:lnTo>
                  <a:lnTo>
                    <a:pt x="1077" y="52"/>
                  </a:lnTo>
                  <a:lnTo>
                    <a:pt x="1085" y="54"/>
                  </a:lnTo>
                  <a:lnTo>
                    <a:pt x="1092" y="57"/>
                  </a:lnTo>
                  <a:lnTo>
                    <a:pt x="1100" y="60"/>
                  </a:lnTo>
                  <a:lnTo>
                    <a:pt x="1108" y="64"/>
                  </a:lnTo>
                  <a:lnTo>
                    <a:pt x="1119" y="69"/>
                  </a:lnTo>
                  <a:lnTo>
                    <a:pt x="1134" y="73"/>
                  </a:lnTo>
                  <a:lnTo>
                    <a:pt x="1133" y="99"/>
                  </a:lnTo>
                  <a:lnTo>
                    <a:pt x="1126" y="123"/>
                  </a:lnTo>
                  <a:lnTo>
                    <a:pt x="1116" y="146"/>
                  </a:lnTo>
                  <a:lnTo>
                    <a:pt x="1102" y="166"/>
                  </a:lnTo>
                  <a:lnTo>
                    <a:pt x="1084" y="182"/>
                  </a:lnTo>
                  <a:lnTo>
                    <a:pt x="1060" y="193"/>
                  </a:lnTo>
                  <a:lnTo>
                    <a:pt x="1033" y="201"/>
                  </a:lnTo>
                  <a:lnTo>
                    <a:pt x="1000" y="202"/>
                  </a:lnTo>
                  <a:lnTo>
                    <a:pt x="975" y="201"/>
                  </a:lnTo>
                  <a:lnTo>
                    <a:pt x="951" y="200"/>
                  </a:lnTo>
                  <a:lnTo>
                    <a:pt x="929" y="199"/>
                  </a:lnTo>
                  <a:lnTo>
                    <a:pt x="909" y="198"/>
                  </a:lnTo>
                  <a:lnTo>
                    <a:pt x="890" y="197"/>
                  </a:lnTo>
                  <a:lnTo>
                    <a:pt x="872" y="196"/>
                  </a:lnTo>
                  <a:lnTo>
                    <a:pt x="855" y="194"/>
                  </a:lnTo>
                  <a:lnTo>
                    <a:pt x="839" y="193"/>
                  </a:lnTo>
                  <a:lnTo>
                    <a:pt x="824" y="192"/>
                  </a:lnTo>
                  <a:lnTo>
                    <a:pt x="808" y="192"/>
                  </a:lnTo>
                  <a:lnTo>
                    <a:pt x="794" y="191"/>
                  </a:lnTo>
                  <a:lnTo>
                    <a:pt x="779" y="190"/>
                  </a:lnTo>
                  <a:lnTo>
                    <a:pt x="764" y="190"/>
                  </a:lnTo>
                  <a:lnTo>
                    <a:pt x="748" y="189"/>
                  </a:lnTo>
                  <a:lnTo>
                    <a:pt x="732" y="188"/>
                  </a:lnTo>
                  <a:lnTo>
                    <a:pt x="715" y="187"/>
                  </a:lnTo>
                  <a:lnTo>
                    <a:pt x="697" y="187"/>
                  </a:lnTo>
                  <a:lnTo>
                    <a:pt x="676" y="186"/>
                  </a:lnTo>
                  <a:lnTo>
                    <a:pt x="655" y="185"/>
                  </a:lnTo>
                  <a:lnTo>
                    <a:pt x="633" y="184"/>
                  </a:lnTo>
                  <a:lnTo>
                    <a:pt x="607" y="182"/>
                  </a:lnTo>
                  <a:lnTo>
                    <a:pt x="580" y="181"/>
                  </a:lnTo>
                  <a:lnTo>
                    <a:pt x="550" y="180"/>
                  </a:lnTo>
                  <a:lnTo>
                    <a:pt x="519" y="178"/>
                  </a:lnTo>
                  <a:lnTo>
                    <a:pt x="483" y="177"/>
                  </a:lnTo>
                  <a:lnTo>
                    <a:pt x="445" y="175"/>
                  </a:lnTo>
                  <a:lnTo>
                    <a:pt x="405" y="173"/>
                  </a:lnTo>
                  <a:lnTo>
                    <a:pt x="360" y="171"/>
                  </a:lnTo>
                  <a:lnTo>
                    <a:pt x="311" y="169"/>
                  </a:lnTo>
                  <a:lnTo>
                    <a:pt x="260" y="166"/>
                  </a:lnTo>
                  <a:lnTo>
                    <a:pt x="204" y="163"/>
                  </a:lnTo>
                  <a:lnTo>
                    <a:pt x="144" y="160"/>
                  </a:lnTo>
                  <a:lnTo>
                    <a:pt x="111" y="155"/>
                  </a:lnTo>
                  <a:lnTo>
                    <a:pt x="83" y="146"/>
                  </a:lnTo>
                  <a:lnTo>
                    <a:pt x="59" y="131"/>
                  </a:lnTo>
                  <a:lnTo>
                    <a:pt x="39" y="113"/>
                  </a:lnTo>
                  <a:lnTo>
                    <a:pt x="23" y="92"/>
                  </a:lnTo>
                  <a:lnTo>
                    <a:pt x="12" y="69"/>
                  </a:lnTo>
                  <a:lnTo>
                    <a:pt x="3" y="44"/>
                  </a:lnTo>
                  <a:lnTo>
                    <a:pt x="0" y="20"/>
                  </a:lnTo>
                  <a:lnTo>
                    <a:pt x="7" y="15"/>
                  </a:lnTo>
                  <a:lnTo>
                    <a:pt x="15" y="10"/>
                  </a:lnTo>
                  <a:lnTo>
                    <a:pt x="21" y="7"/>
                  </a:lnTo>
                  <a:lnTo>
                    <a:pt x="29" y="3"/>
                  </a:lnTo>
                  <a:lnTo>
                    <a:pt x="38" y="1"/>
                  </a:lnTo>
                  <a:lnTo>
                    <a:pt x="50" y="0"/>
                  </a:lnTo>
                  <a:lnTo>
                    <a:pt x="65" y="0"/>
                  </a:lnTo>
                  <a:lnTo>
                    <a:pt x="86" y="2"/>
                  </a:lnTo>
                  <a:close/>
                </a:path>
              </a:pathLst>
            </a:custGeom>
            <a:solidFill>
              <a:srgbClr val="B0B8B8"/>
            </a:solidFill>
            <a:ln w="9525">
              <a:noFill/>
              <a:round/>
              <a:headEnd/>
              <a:tailEnd/>
            </a:ln>
          </p:spPr>
          <p:txBody>
            <a:bodyPr/>
            <a:lstStyle/>
            <a:p>
              <a:pPr algn="ctr"/>
              <a:endParaRPr lang="en-US"/>
            </a:p>
          </p:txBody>
        </p:sp>
        <p:sp>
          <p:nvSpPr>
            <p:cNvPr id="36553" name="Freeform 175"/>
            <p:cNvSpPr>
              <a:spLocks/>
            </p:cNvSpPr>
            <p:nvPr/>
          </p:nvSpPr>
          <p:spPr bwMode="auto">
            <a:xfrm>
              <a:off x="3687" y="2312"/>
              <a:ext cx="114" cy="16"/>
            </a:xfrm>
            <a:custGeom>
              <a:avLst/>
              <a:gdLst>
                <a:gd name="T0" fmla="*/ 9 w 1134"/>
                <a:gd name="T1" fmla="*/ 1 h 191"/>
                <a:gd name="T2" fmla="*/ 11 w 1134"/>
                <a:gd name="T3" fmla="*/ 2 h 191"/>
                <a:gd name="T4" fmla="*/ 15 w 1134"/>
                <a:gd name="T5" fmla="*/ 4 h 191"/>
                <a:gd name="T6" fmla="*/ 21 w 1134"/>
                <a:gd name="T7" fmla="*/ 5 h 191"/>
                <a:gd name="T8" fmla="*/ 27 w 1134"/>
                <a:gd name="T9" fmla="*/ 6 h 191"/>
                <a:gd name="T10" fmla="*/ 35 w 1134"/>
                <a:gd name="T11" fmla="*/ 7 h 191"/>
                <a:gd name="T12" fmla="*/ 43 w 1134"/>
                <a:gd name="T13" fmla="*/ 8 h 191"/>
                <a:gd name="T14" fmla="*/ 52 w 1134"/>
                <a:gd name="T15" fmla="*/ 8 h 191"/>
                <a:gd name="T16" fmla="*/ 61 w 1134"/>
                <a:gd name="T17" fmla="*/ 9 h 191"/>
                <a:gd name="T18" fmla="*/ 70 w 1134"/>
                <a:gd name="T19" fmla="*/ 9 h 191"/>
                <a:gd name="T20" fmla="*/ 78 w 1134"/>
                <a:gd name="T21" fmla="*/ 9 h 191"/>
                <a:gd name="T22" fmla="*/ 86 w 1134"/>
                <a:gd name="T23" fmla="*/ 9 h 191"/>
                <a:gd name="T24" fmla="*/ 93 w 1134"/>
                <a:gd name="T25" fmla="*/ 8 h 191"/>
                <a:gd name="T26" fmla="*/ 99 w 1134"/>
                <a:gd name="T27" fmla="*/ 8 h 191"/>
                <a:gd name="T28" fmla="*/ 103 w 1134"/>
                <a:gd name="T29" fmla="*/ 7 h 191"/>
                <a:gd name="T30" fmla="*/ 106 w 1134"/>
                <a:gd name="T31" fmla="*/ 5 h 191"/>
                <a:gd name="T32" fmla="*/ 108 w 1134"/>
                <a:gd name="T33" fmla="*/ 4 h 191"/>
                <a:gd name="T34" fmla="*/ 109 w 1134"/>
                <a:gd name="T35" fmla="*/ 4 h 191"/>
                <a:gd name="T36" fmla="*/ 110 w 1134"/>
                <a:gd name="T37" fmla="*/ 5 h 191"/>
                <a:gd name="T38" fmla="*/ 112 w 1134"/>
                <a:gd name="T39" fmla="*/ 5 h 191"/>
                <a:gd name="T40" fmla="*/ 114 w 1134"/>
                <a:gd name="T41" fmla="*/ 7 h 191"/>
                <a:gd name="T42" fmla="*/ 112 w 1134"/>
                <a:gd name="T43" fmla="*/ 11 h 191"/>
                <a:gd name="T44" fmla="*/ 109 w 1134"/>
                <a:gd name="T45" fmla="*/ 14 h 191"/>
                <a:gd name="T46" fmla="*/ 104 w 1134"/>
                <a:gd name="T47" fmla="*/ 16 h 191"/>
                <a:gd name="T48" fmla="*/ 98 w 1134"/>
                <a:gd name="T49" fmla="*/ 16 h 191"/>
                <a:gd name="T50" fmla="*/ 93 w 1134"/>
                <a:gd name="T51" fmla="*/ 16 h 191"/>
                <a:gd name="T52" fmla="*/ 89 w 1134"/>
                <a:gd name="T53" fmla="*/ 16 h 191"/>
                <a:gd name="T54" fmla="*/ 86 w 1134"/>
                <a:gd name="T55" fmla="*/ 15 h 191"/>
                <a:gd name="T56" fmla="*/ 83 w 1134"/>
                <a:gd name="T57" fmla="*/ 15 h 191"/>
                <a:gd name="T58" fmla="*/ 80 w 1134"/>
                <a:gd name="T59" fmla="*/ 15 h 191"/>
                <a:gd name="T60" fmla="*/ 77 w 1134"/>
                <a:gd name="T61" fmla="*/ 15 h 191"/>
                <a:gd name="T62" fmla="*/ 74 w 1134"/>
                <a:gd name="T63" fmla="*/ 15 h 191"/>
                <a:gd name="T64" fmla="*/ 70 w 1134"/>
                <a:gd name="T65" fmla="*/ 15 h 191"/>
                <a:gd name="T66" fmla="*/ 66 w 1134"/>
                <a:gd name="T67" fmla="*/ 15 h 191"/>
                <a:gd name="T68" fmla="*/ 61 w 1134"/>
                <a:gd name="T69" fmla="*/ 14 h 191"/>
                <a:gd name="T70" fmla="*/ 55 w 1134"/>
                <a:gd name="T71" fmla="*/ 14 h 191"/>
                <a:gd name="T72" fmla="*/ 49 w 1134"/>
                <a:gd name="T73" fmla="*/ 14 h 191"/>
                <a:gd name="T74" fmla="*/ 41 w 1134"/>
                <a:gd name="T75" fmla="*/ 14 h 191"/>
                <a:gd name="T76" fmla="*/ 31 w 1134"/>
                <a:gd name="T77" fmla="*/ 13 h 191"/>
                <a:gd name="T78" fmla="*/ 21 w 1134"/>
                <a:gd name="T79" fmla="*/ 13 h 191"/>
                <a:gd name="T80" fmla="*/ 11 w 1134"/>
                <a:gd name="T81" fmla="*/ 12 h 191"/>
                <a:gd name="T82" fmla="*/ 6 w 1134"/>
                <a:gd name="T83" fmla="*/ 10 h 191"/>
                <a:gd name="T84" fmla="*/ 2 w 1134"/>
                <a:gd name="T85" fmla="*/ 7 h 191"/>
                <a:gd name="T86" fmla="*/ 0 w 1134"/>
                <a:gd name="T87" fmla="*/ 3 h 191"/>
                <a:gd name="T88" fmla="*/ 1 w 1134"/>
                <a:gd name="T89" fmla="*/ 1 h 191"/>
                <a:gd name="T90" fmla="*/ 2 w 1134"/>
                <a:gd name="T91" fmla="*/ 0 h 191"/>
                <a:gd name="T92" fmla="*/ 4 w 1134"/>
                <a:gd name="T93" fmla="*/ 0 h 191"/>
                <a:gd name="T94" fmla="*/ 6 w 1134"/>
                <a:gd name="T95" fmla="*/ 0 h 19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191"/>
                <a:gd name="T146" fmla="*/ 1134 w 1134"/>
                <a:gd name="T147" fmla="*/ 191 h 19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191">
                  <a:moveTo>
                    <a:pt x="81" y="3"/>
                  </a:moveTo>
                  <a:lnTo>
                    <a:pt x="86" y="12"/>
                  </a:lnTo>
                  <a:lnTo>
                    <a:pt x="96" y="20"/>
                  </a:lnTo>
                  <a:lnTo>
                    <a:pt x="110" y="28"/>
                  </a:lnTo>
                  <a:lnTo>
                    <a:pt x="128" y="35"/>
                  </a:lnTo>
                  <a:lnTo>
                    <a:pt x="151" y="44"/>
                  </a:lnTo>
                  <a:lnTo>
                    <a:pt x="176" y="51"/>
                  </a:lnTo>
                  <a:lnTo>
                    <a:pt x="206" y="57"/>
                  </a:lnTo>
                  <a:lnTo>
                    <a:pt x="237" y="64"/>
                  </a:lnTo>
                  <a:lnTo>
                    <a:pt x="273" y="71"/>
                  </a:lnTo>
                  <a:lnTo>
                    <a:pt x="309" y="76"/>
                  </a:lnTo>
                  <a:lnTo>
                    <a:pt x="348" y="81"/>
                  </a:lnTo>
                  <a:lnTo>
                    <a:pt x="389" y="86"/>
                  </a:lnTo>
                  <a:lnTo>
                    <a:pt x="430" y="91"/>
                  </a:lnTo>
                  <a:lnTo>
                    <a:pt x="473" y="94"/>
                  </a:lnTo>
                  <a:lnTo>
                    <a:pt x="517" y="99"/>
                  </a:lnTo>
                  <a:lnTo>
                    <a:pt x="560" y="101"/>
                  </a:lnTo>
                  <a:lnTo>
                    <a:pt x="605" y="104"/>
                  </a:lnTo>
                  <a:lnTo>
                    <a:pt x="649" y="105"/>
                  </a:lnTo>
                  <a:lnTo>
                    <a:pt x="692" y="107"/>
                  </a:lnTo>
                  <a:lnTo>
                    <a:pt x="734" y="107"/>
                  </a:lnTo>
                  <a:lnTo>
                    <a:pt x="775" y="107"/>
                  </a:lnTo>
                  <a:lnTo>
                    <a:pt x="814" y="106"/>
                  </a:lnTo>
                  <a:lnTo>
                    <a:pt x="853" y="104"/>
                  </a:lnTo>
                  <a:lnTo>
                    <a:pt x="889" y="102"/>
                  </a:lnTo>
                  <a:lnTo>
                    <a:pt x="922" y="99"/>
                  </a:lnTo>
                  <a:lnTo>
                    <a:pt x="953" y="94"/>
                  </a:lnTo>
                  <a:lnTo>
                    <a:pt x="981" y="90"/>
                  </a:lnTo>
                  <a:lnTo>
                    <a:pt x="1006" y="84"/>
                  </a:lnTo>
                  <a:lnTo>
                    <a:pt x="1026" y="78"/>
                  </a:lnTo>
                  <a:lnTo>
                    <a:pt x="1043" y="71"/>
                  </a:lnTo>
                  <a:lnTo>
                    <a:pt x="1055" y="62"/>
                  </a:lnTo>
                  <a:lnTo>
                    <a:pt x="1063" y="53"/>
                  </a:lnTo>
                  <a:lnTo>
                    <a:pt x="1073" y="52"/>
                  </a:lnTo>
                  <a:lnTo>
                    <a:pt x="1080" y="52"/>
                  </a:lnTo>
                  <a:lnTo>
                    <a:pt x="1086" y="53"/>
                  </a:lnTo>
                  <a:lnTo>
                    <a:pt x="1092" y="54"/>
                  </a:lnTo>
                  <a:lnTo>
                    <a:pt x="1099" y="56"/>
                  </a:lnTo>
                  <a:lnTo>
                    <a:pt x="1107" y="58"/>
                  </a:lnTo>
                  <a:lnTo>
                    <a:pt x="1118" y="60"/>
                  </a:lnTo>
                  <a:lnTo>
                    <a:pt x="1134" y="62"/>
                  </a:lnTo>
                  <a:lnTo>
                    <a:pt x="1133" y="88"/>
                  </a:lnTo>
                  <a:lnTo>
                    <a:pt x="1126" y="112"/>
                  </a:lnTo>
                  <a:lnTo>
                    <a:pt x="1116" y="135"/>
                  </a:lnTo>
                  <a:lnTo>
                    <a:pt x="1102" y="155"/>
                  </a:lnTo>
                  <a:lnTo>
                    <a:pt x="1084" y="171"/>
                  </a:lnTo>
                  <a:lnTo>
                    <a:pt x="1060" y="182"/>
                  </a:lnTo>
                  <a:lnTo>
                    <a:pt x="1033" y="190"/>
                  </a:lnTo>
                  <a:lnTo>
                    <a:pt x="1000" y="191"/>
                  </a:lnTo>
                  <a:lnTo>
                    <a:pt x="975" y="190"/>
                  </a:lnTo>
                  <a:lnTo>
                    <a:pt x="951" y="189"/>
                  </a:lnTo>
                  <a:lnTo>
                    <a:pt x="929" y="188"/>
                  </a:lnTo>
                  <a:lnTo>
                    <a:pt x="909" y="187"/>
                  </a:lnTo>
                  <a:lnTo>
                    <a:pt x="890" y="186"/>
                  </a:lnTo>
                  <a:lnTo>
                    <a:pt x="872" y="185"/>
                  </a:lnTo>
                  <a:lnTo>
                    <a:pt x="855" y="183"/>
                  </a:lnTo>
                  <a:lnTo>
                    <a:pt x="839" y="182"/>
                  </a:lnTo>
                  <a:lnTo>
                    <a:pt x="824" y="181"/>
                  </a:lnTo>
                  <a:lnTo>
                    <a:pt x="808" y="181"/>
                  </a:lnTo>
                  <a:lnTo>
                    <a:pt x="794" y="180"/>
                  </a:lnTo>
                  <a:lnTo>
                    <a:pt x="779" y="179"/>
                  </a:lnTo>
                  <a:lnTo>
                    <a:pt x="764" y="179"/>
                  </a:lnTo>
                  <a:lnTo>
                    <a:pt x="748" y="178"/>
                  </a:lnTo>
                  <a:lnTo>
                    <a:pt x="732" y="177"/>
                  </a:lnTo>
                  <a:lnTo>
                    <a:pt x="715" y="176"/>
                  </a:lnTo>
                  <a:lnTo>
                    <a:pt x="697" y="176"/>
                  </a:lnTo>
                  <a:lnTo>
                    <a:pt x="676" y="175"/>
                  </a:lnTo>
                  <a:lnTo>
                    <a:pt x="655" y="174"/>
                  </a:lnTo>
                  <a:lnTo>
                    <a:pt x="633" y="173"/>
                  </a:lnTo>
                  <a:lnTo>
                    <a:pt x="607" y="171"/>
                  </a:lnTo>
                  <a:lnTo>
                    <a:pt x="580" y="170"/>
                  </a:lnTo>
                  <a:lnTo>
                    <a:pt x="550" y="169"/>
                  </a:lnTo>
                  <a:lnTo>
                    <a:pt x="519" y="167"/>
                  </a:lnTo>
                  <a:lnTo>
                    <a:pt x="483" y="166"/>
                  </a:lnTo>
                  <a:lnTo>
                    <a:pt x="445" y="164"/>
                  </a:lnTo>
                  <a:lnTo>
                    <a:pt x="405" y="162"/>
                  </a:lnTo>
                  <a:lnTo>
                    <a:pt x="360" y="160"/>
                  </a:lnTo>
                  <a:lnTo>
                    <a:pt x="311" y="158"/>
                  </a:lnTo>
                  <a:lnTo>
                    <a:pt x="260" y="155"/>
                  </a:lnTo>
                  <a:lnTo>
                    <a:pt x="204" y="152"/>
                  </a:lnTo>
                  <a:lnTo>
                    <a:pt x="144" y="149"/>
                  </a:lnTo>
                  <a:lnTo>
                    <a:pt x="111" y="144"/>
                  </a:lnTo>
                  <a:lnTo>
                    <a:pt x="83" y="135"/>
                  </a:lnTo>
                  <a:lnTo>
                    <a:pt x="59" y="120"/>
                  </a:lnTo>
                  <a:lnTo>
                    <a:pt x="39" y="102"/>
                  </a:lnTo>
                  <a:lnTo>
                    <a:pt x="23" y="81"/>
                  </a:lnTo>
                  <a:lnTo>
                    <a:pt x="12" y="58"/>
                  </a:lnTo>
                  <a:lnTo>
                    <a:pt x="3" y="33"/>
                  </a:lnTo>
                  <a:lnTo>
                    <a:pt x="0" y="9"/>
                  </a:lnTo>
                  <a:lnTo>
                    <a:pt x="8" y="6"/>
                  </a:lnTo>
                  <a:lnTo>
                    <a:pt x="15" y="4"/>
                  </a:lnTo>
                  <a:lnTo>
                    <a:pt x="21" y="2"/>
                  </a:lnTo>
                  <a:lnTo>
                    <a:pt x="27" y="1"/>
                  </a:lnTo>
                  <a:lnTo>
                    <a:pt x="35" y="0"/>
                  </a:lnTo>
                  <a:lnTo>
                    <a:pt x="46" y="0"/>
                  </a:lnTo>
                  <a:lnTo>
                    <a:pt x="61" y="1"/>
                  </a:lnTo>
                  <a:lnTo>
                    <a:pt x="81" y="3"/>
                  </a:lnTo>
                  <a:close/>
                </a:path>
              </a:pathLst>
            </a:custGeom>
            <a:solidFill>
              <a:srgbClr val="BAC2C2"/>
            </a:solidFill>
            <a:ln w="9525">
              <a:noFill/>
              <a:round/>
              <a:headEnd/>
              <a:tailEnd/>
            </a:ln>
          </p:spPr>
          <p:txBody>
            <a:bodyPr/>
            <a:lstStyle/>
            <a:p>
              <a:pPr algn="ctr"/>
              <a:endParaRPr lang="en-US"/>
            </a:p>
          </p:txBody>
        </p:sp>
        <p:sp>
          <p:nvSpPr>
            <p:cNvPr id="36554" name="Freeform 176"/>
            <p:cNvSpPr>
              <a:spLocks/>
            </p:cNvSpPr>
            <p:nvPr/>
          </p:nvSpPr>
          <p:spPr bwMode="auto">
            <a:xfrm>
              <a:off x="3687" y="2313"/>
              <a:ext cx="114" cy="15"/>
            </a:xfrm>
            <a:custGeom>
              <a:avLst/>
              <a:gdLst>
                <a:gd name="T0" fmla="*/ 8 w 1134"/>
                <a:gd name="T1" fmla="*/ 1 h 182"/>
                <a:gd name="T2" fmla="*/ 8 w 1134"/>
                <a:gd name="T3" fmla="*/ 1 h 182"/>
                <a:gd name="T4" fmla="*/ 9 w 1134"/>
                <a:gd name="T5" fmla="*/ 2 h 182"/>
                <a:gd name="T6" fmla="*/ 10 w 1134"/>
                <a:gd name="T7" fmla="*/ 3 h 182"/>
                <a:gd name="T8" fmla="*/ 12 w 1134"/>
                <a:gd name="T9" fmla="*/ 3 h 182"/>
                <a:gd name="T10" fmla="*/ 14 w 1134"/>
                <a:gd name="T11" fmla="*/ 4 h 182"/>
                <a:gd name="T12" fmla="*/ 17 w 1134"/>
                <a:gd name="T13" fmla="*/ 5 h 182"/>
                <a:gd name="T14" fmla="*/ 20 w 1134"/>
                <a:gd name="T15" fmla="*/ 5 h 182"/>
                <a:gd name="T16" fmla="*/ 23 w 1134"/>
                <a:gd name="T17" fmla="*/ 6 h 182"/>
                <a:gd name="T18" fmla="*/ 27 w 1134"/>
                <a:gd name="T19" fmla="*/ 7 h 182"/>
                <a:gd name="T20" fmla="*/ 31 w 1134"/>
                <a:gd name="T21" fmla="*/ 7 h 182"/>
                <a:gd name="T22" fmla="*/ 35 w 1134"/>
                <a:gd name="T23" fmla="*/ 8 h 182"/>
                <a:gd name="T24" fmla="*/ 39 w 1134"/>
                <a:gd name="T25" fmla="*/ 8 h 182"/>
                <a:gd name="T26" fmla="*/ 44 w 1134"/>
                <a:gd name="T27" fmla="*/ 8 h 182"/>
                <a:gd name="T28" fmla="*/ 48 w 1134"/>
                <a:gd name="T29" fmla="*/ 9 h 182"/>
                <a:gd name="T30" fmla="*/ 53 w 1134"/>
                <a:gd name="T31" fmla="*/ 9 h 182"/>
                <a:gd name="T32" fmla="*/ 58 w 1134"/>
                <a:gd name="T33" fmla="*/ 9 h 182"/>
                <a:gd name="T34" fmla="*/ 62 w 1134"/>
                <a:gd name="T35" fmla="*/ 9 h 182"/>
                <a:gd name="T36" fmla="*/ 67 w 1134"/>
                <a:gd name="T37" fmla="*/ 10 h 182"/>
                <a:gd name="T38" fmla="*/ 72 w 1134"/>
                <a:gd name="T39" fmla="*/ 10 h 182"/>
                <a:gd name="T40" fmla="*/ 76 w 1134"/>
                <a:gd name="T41" fmla="*/ 10 h 182"/>
                <a:gd name="T42" fmla="*/ 80 w 1134"/>
                <a:gd name="T43" fmla="*/ 10 h 182"/>
                <a:gd name="T44" fmla="*/ 85 w 1134"/>
                <a:gd name="T45" fmla="*/ 10 h 182"/>
                <a:gd name="T46" fmla="*/ 88 w 1134"/>
                <a:gd name="T47" fmla="*/ 9 h 182"/>
                <a:gd name="T48" fmla="*/ 92 w 1134"/>
                <a:gd name="T49" fmla="*/ 9 h 182"/>
                <a:gd name="T50" fmla="*/ 96 w 1134"/>
                <a:gd name="T51" fmla="*/ 9 h 182"/>
                <a:gd name="T52" fmla="*/ 98 w 1134"/>
                <a:gd name="T53" fmla="*/ 9 h 182"/>
                <a:gd name="T54" fmla="*/ 101 w 1134"/>
                <a:gd name="T55" fmla="*/ 8 h 182"/>
                <a:gd name="T56" fmla="*/ 103 w 1134"/>
                <a:gd name="T57" fmla="*/ 8 h 182"/>
                <a:gd name="T58" fmla="*/ 105 w 1134"/>
                <a:gd name="T59" fmla="*/ 7 h 182"/>
                <a:gd name="T60" fmla="*/ 106 w 1134"/>
                <a:gd name="T61" fmla="*/ 6 h 182"/>
                <a:gd name="T62" fmla="*/ 107 w 1134"/>
                <a:gd name="T63" fmla="*/ 6 h 182"/>
                <a:gd name="T64" fmla="*/ 108 w 1134"/>
                <a:gd name="T65" fmla="*/ 5 h 182"/>
                <a:gd name="T66" fmla="*/ 114 w 1134"/>
                <a:gd name="T67" fmla="*/ 4 h 182"/>
                <a:gd name="T68" fmla="*/ 114 w 1134"/>
                <a:gd name="T69" fmla="*/ 7 h 182"/>
                <a:gd name="T70" fmla="*/ 113 w 1134"/>
                <a:gd name="T71" fmla="*/ 8 h 182"/>
                <a:gd name="T72" fmla="*/ 112 w 1134"/>
                <a:gd name="T73" fmla="*/ 10 h 182"/>
                <a:gd name="T74" fmla="*/ 111 w 1134"/>
                <a:gd name="T75" fmla="*/ 12 h 182"/>
                <a:gd name="T76" fmla="*/ 109 w 1134"/>
                <a:gd name="T77" fmla="*/ 13 h 182"/>
                <a:gd name="T78" fmla="*/ 107 w 1134"/>
                <a:gd name="T79" fmla="*/ 14 h 182"/>
                <a:gd name="T80" fmla="*/ 104 w 1134"/>
                <a:gd name="T81" fmla="*/ 15 h 182"/>
                <a:gd name="T82" fmla="*/ 101 w 1134"/>
                <a:gd name="T83" fmla="*/ 15 h 182"/>
                <a:gd name="T84" fmla="*/ 14 w 1134"/>
                <a:gd name="T85" fmla="*/ 12 h 182"/>
                <a:gd name="T86" fmla="*/ 11 w 1134"/>
                <a:gd name="T87" fmla="*/ 11 h 182"/>
                <a:gd name="T88" fmla="*/ 8 w 1134"/>
                <a:gd name="T89" fmla="*/ 10 h 182"/>
                <a:gd name="T90" fmla="*/ 6 w 1134"/>
                <a:gd name="T91" fmla="*/ 9 h 182"/>
                <a:gd name="T92" fmla="*/ 4 w 1134"/>
                <a:gd name="T93" fmla="*/ 8 h 182"/>
                <a:gd name="T94" fmla="*/ 2 w 1134"/>
                <a:gd name="T95" fmla="*/ 6 h 182"/>
                <a:gd name="T96" fmla="*/ 1 w 1134"/>
                <a:gd name="T97" fmla="*/ 4 h 182"/>
                <a:gd name="T98" fmla="*/ 0 w 1134"/>
                <a:gd name="T99" fmla="*/ 2 h 182"/>
                <a:gd name="T100" fmla="*/ 0 w 1134"/>
                <a:gd name="T101" fmla="*/ 0 h 182"/>
                <a:gd name="T102" fmla="*/ 8 w 1134"/>
                <a:gd name="T103" fmla="*/ 1 h 1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182"/>
                <a:gd name="T158" fmla="*/ 1134 w 1134"/>
                <a:gd name="T159" fmla="*/ 182 h 1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182">
                  <a:moveTo>
                    <a:pt x="77" y="7"/>
                  </a:moveTo>
                  <a:lnTo>
                    <a:pt x="80" y="16"/>
                  </a:lnTo>
                  <a:lnTo>
                    <a:pt x="88" y="24"/>
                  </a:lnTo>
                  <a:lnTo>
                    <a:pt x="101" y="34"/>
                  </a:lnTo>
                  <a:lnTo>
                    <a:pt x="119" y="42"/>
                  </a:lnTo>
                  <a:lnTo>
                    <a:pt x="142" y="50"/>
                  </a:lnTo>
                  <a:lnTo>
                    <a:pt x="169" y="58"/>
                  </a:lnTo>
                  <a:lnTo>
                    <a:pt x="199" y="66"/>
                  </a:lnTo>
                  <a:lnTo>
                    <a:pt x="232" y="73"/>
                  </a:lnTo>
                  <a:lnTo>
                    <a:pt x="269" y="79"/>
                  </a:lnTo>
                  <a:lnTo>
                    <a:pt x="307" y="85"/>
                  </a:lnTo>
                  <a:lnTo>
                    <a:pt x="349" y="92"/>
                  </a:lnTo>
                  <a:lnTo>
                    <a:pt x="392" y="97"/>
                  </a:lnTo>
                  <a:lnTo>
                    <a:pt x="436" y="102"/>
                  </a:lnTo>
                  <a:lnTo>
                    <a:pt x="482" y="106"/>
                  </a:lnTo>
                  <a:lnTo>
                    <a:pt x="528" y="109"/>
                  </a:lnTo>
                  <a:lnTo>
                    <a:pt x="575" y="112"/>
                  </a:lnTo>
                  <a:lnTo>
                    <a:pt x="621" y="115"/>
                  </a:lnTo>
                  <a:lnTo>
                    <a:pt x="668" y="118"/>
                  </a:lnTo>
                  <a:lnTo>
                    <a:pt x="713" y="119"/>
                  </a:lnTo>
                  <a:lnTo>
                    <a:pt x="758" y="119"/>
                  </a:lnTo>
                  <a:lnTo>
                    <a:pt x="799" y="119"/>
                  </a:lnTo>
                  <a:lnTo>
                    <a:pt x="841" y="118"/>
                  </a:lnTo>
                  <a:lnTo>
                    <a:pt x="879" y="115"/>
                  </a:lnTo>
                  <a:lnTo>
                    <a:pt x="916" y="112"/>
                  </a:lnTo>
                  <a:lnTo>
                    <a:pt x="950" y="108"/>
                  </a:lnTo>
                  <a:lnTo>
                    <a:pt x="979" y="104"/>
                  </a:lnTo>
                  <a:lnTo>
                    <a:pt x="1006" y="99"/>
                  </a:lnTo>
                  <a:lnTo>
                    <a:pt x="1029" y="93"/>
                  </a:lnTo>
                  <a:lnTo>
                    <a:pt x="1046" y="84"/>
                  </a:lnTo>
                  <a:lnTo>
                    <a:pt x="1059" y="76"/>
                  </a:lnTo>
                  <a:lnTo>
                    <a:pt x="1068" y="67"/>
                  </a:lnTo>
                  <a:lnTo>
                    <a:pt x="1071" y="56"/>
                  </a:lnTo>
                  <a:lnTo>
                    <a:pt x="1134" y="53"/>
                  </a:lnTo>
                  <a:lnTo>
                    <a:pt x="1133" y="79"/>
                  </a:lnTo>
                  <a:lnTo>
                    <a:pt x="1126" y="103"/>
                  </a:lnTo>
                  <a:lnTo>
                    <a:pt x="1116" y="126"/>
                  </a:lnTo>
                  <a:lnTo>
                    <a:pt x="1102" y="146"/>
                  </a:lnTo>
                  <a:lnTo>
                    <a:pt x="1084" y="162"/>
                  </a:lnTo>
                  <a:lnTo>
                    <a:pt x="1060" y="173"/>
                  </a:lnTo>
                  <a:lnTo>
                    <a:pt x="1033" y="181"/>
                  </a:lnTo>
                  <a:lnTo>
                    <a:pt x="1000" y="182"/>
                  </a:lnTo>
                  <a:lnTo>
                    <a:pt x="144" y="140"/>
                  </a:lnTo>
                  <a:lnTo>
                    <a:pt x="111" y="135"/>
                  </a:lnTo>
                  <a:lnTo>
                    <a:pt x="83" y="126"/>
                  </a:lnTo>
                  <a:lnTo>
                    <a:pt x="59" y="111"/>
                  </a:lnTo>
                  <a:lnTo>
                    <a:pt x="39" y="93"/>
                  </a:lnTo>
                  <a:lnTo>
                    <a:pt x="23" y="72"/>
                  </a:lnTo>
                  <a:lnTo>
                    <a:pt x="12" y="49"/>
                  </a:lnTo>
                  <a:lnTo>
                    <a:pt x="3" y="24"/>
                  </a:lnTo>
                  <a:lnTo>
                    <a:pt x="0" y="0"/>
                  </a:lnTo>
                  <a:lnTo>
                    <a:pt x="77" y="7"/>
                  </a:lnTo>
                  <a:close/>
                </a:path>
              </a:pathLst>
            </a:custGeom>
            <a:solidFill>
              <a:srgbClr val="C4CCCC"/>
            </a:solidFill>
            <a:ln w="9525">
              <a:noFill/>
              <a:round/>
              <a:headEnd/>
              <a:tailEnd/>
            </a:ln>
          </p:spPr>
          <p:txBody>
            <a:bodyPr/>
            <a:lstStyle/>
            <a:p>
              <a:pPr algn="ctr"/>
              <a:endParaRPr lang="en-US"/>
            </a:p>
          </p:txBody>
        </p:sp>
        <p:sp>
          <p:nvSpPr>
            <p:cNvPr id="36555" name="Freeform 177"/>
            <p:cNvSpPr>
              <a:spLocks/>
            </p:cNvSpPr>
            <p:nvPr/>
          </p:nvSpPr>
          <p:spPr bwMode="auto">
            <a:xfrm>
              <a:off x="3695" y="2306"/>
              <a:ext cx="47" cy="17"/>
            </a:xfrm>
            <a:custGeom>
              <a:avLst/>
              <a:gdLst>
                <a:gd name="T0" fmla="*/ 42 w 466"/>
                <a:gd name="T1" fmla="*/ 17 h 208"/>
                <a:gd name="T2" fmla="*/ 43 w 466"/>
                <a:gd name="T3" fmla="*/ 17 h 208"/>
                <a:gd name="T4" fmla="*/ 43 w 466"/>
                <a:gd name="T5" fmla="*/ 17 h 208"/>
                <a:gd name="T6" fmla="*/ 44 w 466"/>
                <a:gd name="T7" fmla="*/ 17 h 208"/>
                <a:gd name="T8" fmla="*/ 45 w 466"/>
                <a:gd name="T9" fmla="*/ 17 h 208"/>
                <a:gd name="T10" fmla="*/ 46 w 466"/>
                <a:gd name="T11" fmla="*/ 16 h 208"/>
                <a:gd name="T12" fmla="*/ 46 w 466"/>
                <a:gd name="T13" fmla="*/ 16 h 208"/>
                <a:gd name="T14" fmla="*/ 47 w 466"/>
                <a:gd name="T15" fmla="*/ 16 h 208"/>
                <a:gd name="T16" fmla="*/ 47 w 466"/>
                <a:gd name="T17" fmla="*/ 15 h 208"/>
                <a:gd name="T18" fmla="*/ 47 w 466"/>
                <a:gd name="T19" fmla="*/ 4 h 208"/>
                <a:gd name="T20" fmla="*/ 46 w 466"/>
                <a:gd name="T21" fmla="*/ 3 h 208"/>
                <a:gd name="T22" fmla="*/ 46 w 466"/>
                <a:gd name="T23" fmla="*/ 3 h 208"/>
                <a:gd name="T24" fmla="*/ 45 w 466"/>
                <a:gd name="T25" fmla="*/ 2 h 208"/>
                <a:gd name="T26" fmla="*/ 45 w 466"/>
                <a:gd name="T27" fmla="*/ 2 h 208"/>
                <a:gd name="T28" fmla="*/ 20 w 466"/>
                <a:gd name="T29" fmla="*/ 2 h 208"/>
                <a:gd name="T30" fmla="*/ 9 w 466"/>
                <a:gd name="T31" fmla="*/ 0 h 208"/>
                <a:gd name="T32" fmla="*/ 8 w 466"/>
                <a:gd name="T33" fmla="*/ 0 h 208"/>
                <a:gd name="T34" fmla="*/ 6 w 466"/>
                <a:gd name="T35" fmla="*/ 0 h 208"/>
                <a:gd name="T36" fmla="*/ 5 w 466"/>
                <a:gd name="T37" fmla="*/ 1 h 208"/>
                <a:gd name="T38" fmla="*/ 3 w 466"/>
                <a:gd name="T39" fmla="*/ 2 h 208"/>
                <a:gd name="T40" fmla="*/ 2 w 466"/>
                <a:gd name="T41" fmla="*/ 3 h 208"/>
                <a:gd name="T42" fmla="*/ 1 w 466"/>
                <a:gd name="T43" fmla="*/ 4 h 208"/>
                <a:gd name="T44" fmla="*/ 0 w 466"/>
                <a:gd name="T45" fmla="*/ 6 h 208"/>
                <a:gd name="T46" fmla="*/ 0 w 466"/>
                <a:gd name="T47" fmla="*/ 7 h 208"/>
                <a:gd name="T48" fmla="*/ 0 w 466"/>
                <a:gd name="T49" fmla="*/ 9 h 208"/>
                <a:gd name="T50" fmla="*/ 0 w 466"/>
                <a:gd name="T51" fmla="*/ 10 h 208"/>
                <a:gd name="T52" fmla="*/ 1 w 466"/>
                <a:gd name="T53" fmla="*/ 11 h 208"/>
                <a:gd name="T54" fmla="*/ 2 w 466"/>
                <a:gd name="T55" fmla="*/ 13 h 208"/>
                <a:gd name="T56" fmla="*/ 3 w 466"/>
                <a:gd name="T57" fmla="*/ 14 h 208"/>
                <a:gd name="T58" fmla="*/ 4 w 466"/>
                <a:gd name="T59" fmla="*/ 14 h 208"/>
                <a:gd name="T60" fmla="*/ 5 w 466"/>
                <a:gd name="T61" fmla="*/ 15 h 208"/>
                <a:gd name="T62" fmla="*/ 7 w 466"/>
                <a:gd name="T63" fmla="*/ 15 h 208"/>
                <a:gd name="T64" fmla="*/ 8 w 466"/>
                <a:gd name="T65" fmla="*/ 16 h 208"/>
                <a:gd name="T66" fmla="*/ 42 w 466"/>
                <a:gd name="T67" fmla="*/ 17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6"/>
                <a:gd name="T103" fmla="*/ 0 h 208"/>
                <a:gd name="T104" fmla="*/ 466 w 466"/>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6" h="208">
                  <a:moveTo>
                    <a:pt x="419" y="207"/>
                  </a:moveTo>
                  <a:lnTo>
                    <a:pt x="424" y="208"/>
                  </a:lnTo>
                  <a:lnTo>
                    <a:pt x="431" y="207"/>
                  </a:lnTo>
                  <a:lnTo>
                    <a:pt x="439" y="204"/>
                  </a:lnTo>
                  <a:lnTo>
                    <a:pt x="447" y="202"/>
                  </a:lnTo>
                  <a:lnTo>
                    <a:pt x="454" y="199"/>
                  </a:lnTo>
                  <a:lnTo>
                    <a:pt x="460" y="195"/>
                  </a:lnTo>
                  <a:lnTo>
                    <a:pt x="464" y="190"/>
                  </a:lnTo>
                  <a:lnTo>
                    <a:pt x="466" y="185"/>
                  </a:lnTo>
                  <a:lnTo>
                    <a:pt x="463" y="51"/>
                  </a:lnTo>
                  <a:lnTo>
                    <a:pt x="461" y="42"/>
                  </a:lnTo>
                  <a:lnTo>
                    <a:pt x="457" y="35"/>
                  </a:lnTo>
                  <a:lnTo>
                    <a:pt x="450" y="30"/>
                  </a:lnTo>
                  <a:lnTo>
                    <a:pt x="442" y="26"/>
                  </a:lnTo>
                  <a:lnTo>
                    <a:pt x="199" y="19"/>
                  </a:lnTo>
                  <a:lnTo>
                    <a:pt x="94" y="0"/>
                  </a:lnTo>
                  <a:lnTo>
                    <a:pt x="78" y="1"/>
                  </a:lnTo>
                  <a:lnTo>
                    <a:pt x="61" y="6"/>
                  </a:lnTo>
                  <a:lnTo>
                    <a:pt x="45" y="14"/>
                  </a:lnTo>
                  <a:lnTo>
                    <a:pt x="30" y="25"/>
                  </a:lnTo>
                  <a:lnTo>
                    <a:pt x="18" y="39"/>
                  </a:lnTo>
                  <a:lnTo>
                    <a:pt x="8" y="54"/>
                  </a:lnTo>
                  <a:lnTo>
                    <a:pt x="2" y="70"/>
                  </a:lnTo>
                  <a:lnTo>
                    <a:pt x="0" y="85"/>
                  </a:lnTo>
                  <a:lnTo>
                    <a:pt x="2" y="110"/>
                  </a:lnTo>
                  <a:lnTo>
                    <a:pt x="4" y="126"/>
                  </a:lnTo>
                  <a:lnTo>
                    <a:pt x="8" y="140"/>
                  </a:lnTo>
                  <a:lnTo>
                    <a:pt x="16" y="154"/>
                  </a:lnTo>
                  <a:lnTo>
                    <a:pt x="25" y="166"/>
                  </a:lnTo>
                  <a:lnTo>
                    <a:pt x="37" y="176"/>
                  </a:lnTo>
                  <a:lnTo>
                    <a:pt x="50" y="184"/>
                  </a:lnTo>
                  <a:lnTo>
                    <a:pt x="65" y="188"/>
                  </a:lnTo>
                  <a:lnTo>
                    <a:pt x="80" y="190"/>
                  </a:lnTo>
                  <a:lnTo>
                    <a:pt x="419" y="207"/>
                  </a:lnTo>
                  <a:close/>
                </a:path>
              </a:pathLst>
            </a:custGeom>
            <a:solidFill>
              <a:srgbClr val="111919"/>
            </a:solidFill>
            <a:ln w="9525">
              <a:noFill/>
              <a:round/>
              <a:headEnd/>
              <a:tailEnd/>
            </a:ln>
          </p:spPr>
          <p:txBody>
            <a:bodyPr/>
            <a:lstStyle/>
            <a:p>
              <a:pPr algn="ctr"/>
              <a:endParaRPr lang="en-US"/>
            </a:p>
          </p:txBody>
        </p:sp>
        <p:sp>
          <p:nvSpPr>
            <p:cNvPr id="36556" name="Freeform 178"/>
            <p:cNvSpPr>
              <a:spLocks/>
            </p:cNvSpPr>
            <p:nvPr/>
          </p:nvSpPr>
          <p:spPr bwMode="auto">
            <a:xfrm>
              <a:off x="3696" y="2305"/>
              <a:ext cx="47" cy="18"/>
            </a:xfrm>
            <a:custGeom>
              <a:avLst/>
              <a:gdLst>
                <a:gd name="T0" fmla="*/ 42 w 466"/>
                <a:gd name="T1" fmla="*/ 18 h 208"/>
                <a:gd name="T2" fmla="*/ 43 w 466"/>
                <a:gd name="T3" fmla="*/ 18 h 208"/>
                <a:gd name="T4" fmla="*/ 43 w 466"/>
                <a:gd name="T5" fmla="*/ 18 h 208"/>
                <a:gd name="T6" fmla="*/ 44 w 466"/>
                <a:gd name="T7" fmla="*/ 18 h 208"/>
                <a:gd name="T8" fmla="*/ 45 w 466"/>
                <a:gd name="T9" fmla="*/ 18 h 208"/>
                <a:gd name="T10" fmla="*/ 46 w 466"/>
                <a:gd name="T11" fmla="*/ 17 h 208"/>
                <a:gd name="T12" fmla="*/ 46 w 466"/>
                <a:gd name="T13" fmla="*/ 17 h 208"/>
                <a:gd name="T14" fmla="*/ 47 w 466"/>
                <a:gd name="T15" fmla="*/ 17 h 208"/>
                <a:gd name="T16" fmla="*/ 47 w 466"/>
                <a:gd name="T17" fmla="*/ 16 h 208"/>
                <a:gd name="T18" fmla="*/ 47 w 466"/>
                <a:gd name="T19" fmla="*/ 5 h 208"/>
                <a:gd name="T20" fmla="*/ 46 w 466"/>
                <a:gd name="T21" fmla="*/ 4 h 208"/>
                <a:gd name="T22" fmla="*/ 46 w 466"/>
                <a:gd name="T23" fmla="*/ 3 h 208"/>
                <a:gd name="T24" fmla="*/ 45 w 466"/>
                <a:gd name="T25" fmla="*/ 3 h 208"/>
                <a:gd name="T26" fmla="*/ 45 w 466"/>
                <a:gd name="T27" fmla="*/ 2 h 208"/>
                <a:gd name="T28" fmla="*/ 20 w 466"/>
                <a:gd name="T29" fmla="*/ 2 h 208"/>
                <a:gd name="T30" fmla="*/ 9 w 466"/>
                <a:gd name="T31" fmla="*/ 0 h 208"/>
                <a:gd name="T32" fmla="*/ 8 w 466"/>
                <a:gd name="T33" fmla="*/ 0 h 208"/>
                <a:gd name="T34" fmla="*/ 6 w 466"/>
                <a:gd name="T35" fmla="*/ 1 h 208"/>
                <a:gd name="T36" fmla="*/ 5 w 466"/>
                <a:gd name="T37" fmla="*/ 1 h 208"/>
                <a:gd name="T38" fmla="*/ 3 w 466"/>
                <a:gd name="T39" fmla="*/ 2 h 208"/>
                <a:gd name="T40" fmla="*/ 2 w 466"/>
                <a:gd name="T41" fmla="*/ 4 h 208"/>
                <a:gd name="T42" fmla="*/ 1 w 466"/>
                <a:gd name="T43" fmla="*/ 5 h 208"/>
                <a:gd name="T44" fmla="*/ 0 w 466"/>
                <a:gd name="T45" fmla="*/ 6 h 208"/>
                <a:gd name="T46" fmla="*/ 0 w 466"/>
                <a:gd name="T47" fmla="*/ 8 h 208"/>
                <a:gd name="T48" fmla="*/ 0 w 466"/>
                <a:gd name="T49" fmla="*/ 10 h 208"/>
                <a:gd name="T50" fmla="*/ 0 w 466"/>
                <a:gd name="T51" fmla="*/ 11 h 208"/>
                <a:gd name="T52" fmla="*/ 1 w 466"/>
                <a:gd name="T53" fmla="*/ 12 h 208"/>
                <a:gd name="T54" fmla="*/ 2 w 466"/>
                <a:gd name="T55" fmla="*/ 14 h 208"/>
                <a:gd name="T56" fmla="*/ 3 w 466"/>
                <a:gd name="T57" fmla="*/ 14 h 208"/>
                <a:gd name="T58" fmla="*/ 4 w 466"/>
                <a:gd name="T59" fmla="*/ 15 h 208"/>
                <a:gd name="T60" fmla="*/ 5 w 466"/>
                <a:gd name="T61" fmla="*/ 16 h 208"/>
                <a:gd name="T62" fmla="*/ 7 w 466"/>
                <a:gd name="T63" fmla="*/ 16 h 208"/>
                <a:gd name="T64" fmla="*/ 8 w 466"/>
                <a:gd name="T65" fmla="*/ 17 h 208"/>
                <a:gd name="T66" fmla="*/ 42 w 466"/>
                <a:gd name="T67" fmla="*/ 18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6"/>
                <a:gd name="T103" fmla="*/ 0 h 208"/>
                <a:gd name="T104" fmla="*/ 466 w 466"/>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6" h="208">
                  <a:moveTo>
                    <a:pt x="419" y="208"/>
                  </a:moveTo>
                  <a:lnTo>
                    <a:pt x="425" y="208"/>
                  </a:lnTo>
                  <a:lnTo>
                    <a:pt x="431" y="208"/>
                  </a:lnTo>
                  <a:lnTo>
                    <a:pt x="439" y="206"/>
                  </a:lnTo>
                  <a:lnTo>
                    <a:pt x="447" y="203"/>
                  </a:lnTo>
                  <a:lnTo>
                    <a:pt x="454" y="200"/>
                  </a:lnTo>
                  <a:lnTo>
                    <a:pt x="460" y="196"/>
                  </a:lnTo>
                  <a:lnTo>
                    <a:pt x="464" y="191"/>
                  </a:lnTo>
                  <a:lnTo>
                    <a:pt x="466" y="186"/>
                  </a:lnTo>
                  <a:lnTo>
                    <a:pt x="463" y="52"/>
                  </a:lnTo>
                  <a:lnTo>
                    <a:pt x="461" y="44"/>
                  </a:lnTo>
                  <a:lnTo>
                    <a:pt x="457" y="37"/>
                  </a:lnTo>
                  <a:lnTo>
                    <a:pt x="450" y="31"/>
                  </a:lnTo>
                  <a:lnTo>
                    <a:pt x="442" y="28"/>
                  </a:lnTo>
                  <a:lnTo>
                    <a:pt x="199" y="20"/>
                  </a:lnTo>
                  <a:lnTo>
                    <a:pt x="94" y="0"/>
                  </a:lnTo>
                  <a:lnTo>
                    <a:pt x="78" y="1"/>
                  </a:lnTo>
                  <a:lnTo>
                    <a:pt x="61" y="8"/>
                  </a:lnTo>
                  <a:lnTo>
                    <a:pt x="45" y="16"/>
                  </a:lnTo>
                  <a:lnTo>
                    <a:pt x="30" y="27"/>
                  </a:lnTo>
                  <a:lnTo>
                    <a:pt x="18" y="41"/>
                  </a:lnTo>
                  <a:lnTo>
                    <a:pt x="8" y="55"/>
                  </a:lnTo>
                  <a:lnTo>
                    <a:pt x="2" y="72"/>
                  </a:lnTo>
                  <a:lnTo>
                    <a:pt x="0" y="87"/>
                  </a:lnTo>
                  <a:lnTo>
                    <a:pt x="2" y="112"/>
                  </a:lnTo>
                  <a:lnTo>
                    <a:pt x="4" y="128"/>
                  </a:lnTo>
                  <a:lnTo>
                    <a:pt x="8" y="142"/>
                  </a:lnTo>
                  <a:lnTo>
                    <a:pt x="16" y="156"/>
                  </a:lnTo>
                  <a:lnTo>
                    <a:pt x="25" y="167"/>
                  </a:lnTo>
                  <a:lnTo>
                    <a:pt x="37" y="176"/>
                  </a:lnTo>
                  <a:lnTo>
                    <a:pt x="51" y="185"/>
                  </a:lnTo>
                  <a:lnTo>
                    <a:pt x="65" y="189"/>
                  </a:lnTo>
                  <a:lnTo>
                    <a:pt x="80" y="191"/>
                  </a:lnTo>
                  <a:lnTo>
                    <a:pt x="419" y="208"/>
                  </a:lnTo>
                  <a:close/>
                </a:path>
              </a:pathLst>
            </a:custGeom>
            <a:solidFill>
              <a:srgbClr val="999999"/>
            </a:solidFill>
            <a:ln w="9525">
              <a:noFill/>
              <a:round/>
              <a:headEnd/>
              <a:tailEnd/>
            </a:ln>
          </p:spPr>
          <p:txBody>
            <a:bodyPr/>
            <a:lstStyle/>
            <a:p>
              <a:pPr algn="ctr"/>
              <a:endParaRPr lang="en-US"/>
            </a:p>
          </p:txBody>
        </p:sp>
        <p:sp>
          <p:nvSpPr>
            <p:cNvPr id="36557" name="Freeform 179"/>
            <p:cNvSpPr>
              <a:spLocks/>
            </p:cNvSpPr>
            <p:nvPr/>
          </p:nvSpPr>
          <p:spPr bwMode="auto">
            <a:xfrm>
              <a:off x="3747" y="2308"/>
              <a:ext cx="46" cy="17"/>
            </a:xfrm>
            <a:custGeom>
              <a:avLst/>
              <a:gdLst>
                <a:gd name="T0" fmla="*/ 2 w 465"/>
                <a:gd name="T1" fmla="*/ 16 h 211"/>
                <a:gd name="T2" fmla="*/ 2 w 465"/>
                <a:gd name="T3" fmla="*/ 15 h 211"/>
                <a:gd name="T4" fmla="*/ 1 w 465"/>
                <a:gd name="T5" fmla="*/ 15 h 211"/>
                <a:gd name="T6" fmla="*/ 1 w 465"/>
                <a:gd name="T7" fmla="*/ 14 h 211"/>
                <a:gd name="T8" fmla="*/ 0 w 465"/>
                <a:gd name="T9" fmla="*/ 14 h 211"/>
                <a:gd name="T10" fmla="*/ 0 w 465"/>
                <a:gd name="T11" fmla="*/ 3 h 211"/>
                <a:gd name="T12" fmla="*/ 0 w 465"/>
                <a:gd name="T13" fmla="*/ 2 h 211"/>
                <a:gd name="T14" fmla="*/ 0 w 465"/>
                <a:gd name="T15" fmla="*/ 2 h 211"/>
                <a:gd name="T16" fmla="*/ 1 w 465"/>
                <a:gd name="T17" fmla="*/ 1 h 211"/>
                <a:gd name="T18" fmla="*/ 2 w 465"/>
                <a:gd name="T19" fmla="*/ 1 h 211"/>
                <a:gd name="T20" fmla="*/ 2 w 465"/>
                <a:gd name="T21" fmla="*/ 1 h 211"/>
                <a:gd name="T22" fmla="*/ 3 w 465"/>
                <a:gd name="T23" fmla="*/ 0 h 211"/>
                <a:gd name="T24" fmla="*/ 4 w 465"/>
                <a:gd name="T25" fmla="*/ 0 h 211"/>
                <a:gd name="T26" fmla="*/ 4 w 465"/>
                <a:gd name="T27" fmla="*/ 0 h 211"/>
                <a:gd name="T28" fmla="*/ 23 w 465"/>
                <a:gd name="T29" fmla="*/ 2 h 211"/>
                <a:gd name="T30" fmla="*/ 36 w 465"/>
                <a:gd name="T31" fmla="*/ 2 h 211"/>
                <a:gd name="T32" fmla="*/ 37 w 465"/>
                <a:gd name="T33" fmla="*/ 3 h 211"/>
                <a:gd name="T34" fmla="*/ 39 w 465"/>
                <a:gd name="T35" fmla="*/ 3 h 211"/>
                <a:gd name="T36" fmla="*/ 41 w 465"/>
                <a:gd name="T37" fmla="*/ 4 h 211"/>
                <a:gd name="T38" fmla="*/ 42 w 465"/>
                <a:gd name="T39" fmla="*/ 4 h 211"/>
                <a:gd name="T40" fmla="*/ 44 w 465"/>
                <a:gd name="T41" fmla="*/ 5 h 211"/>
                <a:gd name="T42" fmla="*/ 45 w 465"/>
                <a:gd name="T43" fmla="*/ 7 h 211"/>
                <a:gd name="T44" fmla="*/ 46 w 465"/>
                <a:gd name="T45" fmla="*/ 8 h 211"/>
                <a:gd name="T46" fmla="*/ 46 w 465"/>
                <a:gd name="T47" fmla="*/ 9 h 211"/>
                <a:gd name="T48" fmla="*/ 46 w 465"/>
                <a:gd name="T49" fmla="*/ 11 h 211"/>
                <a:gd name="T50" fmla="*/ 46 w 465"/>
                <a:gd name="T51" fmla="*/ 12 h 211"/>
                <a:gd name="T52" fmla="*/ 45 w 465"/>
                <a:gd name="T53" fmla="*/ 13 h 211"/>
                <a:gd name="T54" fmla="*/ 44 w 465"/>
                <a:gd name="T55" fmla="*/ 14 h 211"/>
                <a:gd name="T56" fmla="*/ 43 w 465"/>
                <a:gd name="T57" fmla="*/ 15 h 211"/>
                <a:gd name="T58" fmla="*/ 41 w 465"/>
                <a:gd name="T59" fmla="*/ 16 h 211"/>
                <a:gd name="T60" fmla="*/ 39 w 465"/>
                <a:gd name="T61" fmla="*/ 17 h 211"/>
                <a:gd name="T62" fmla="*/ 38 w 465"/>
                <a:gd name="T63" fmla="*/ 17 h 211"/>
                <a:gd name="T64" fmla="*/ 36 w 465"/>
                <a:gd name="T65" fmla="*/ 17 h 211"/>
                <a:gd name="T66" fmla="*/ 2 w 465"/>
                <a:gd name="T67" fmla="*/ 16 h 2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5"/>
                <a:gd name="T103" fmla="*/ 0 h 211"/>
                <a:gd name="T104" fmla="*/ 465 w 465"/>
                <a:gd name="T105" fmla="*/ 211 h 2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5" h="211">
                  <a:moveTo>
                    <a:pt x="24" y="193"/>
                  </a:moveTo>
                  <a:lnTo>
                    <a:pt x="17" y="191"/>
                  </a:lnTo>
                  <a:lnTo>
                    <a:pt x="11" y="187"/>
                  </a:lnTo>
                  <a:lnTo>
                    <a:pt x="7" y="179"/>
                  </a:lnTo>
                  <a:lnTo>
                    <a:pt x="5" y="170"/>
                  </a:lnTo>
                  <a:lnTo>
                    <a:pt x="0" y="35"/>
                  </a:lnTo>
                  <a:lnTo>
                    <a:pt x="1" y="29"/>
                  </a:lnTo>
                  <a:lnTo>
                    <a:pt x="5" y="24"/>
                  </a:lnTo>
                  <a:lnTo>
                    <a:pt x="10" y="18"/>
                  </a:lnTo>
                  <a:lnTo>
                    <a:pt x="17" y="13"/>
                  </a:lnTo>
                  <a:lnTo>
                    <a:pt x="24" y="8"/>
                  </a:lnTo>
                  <a:lnTo>
                    <a:pt x="31" y="3"/>
                  </a:lnTo>
                  <a:lnTo>
                    <a:pt x="38" y="1"/>
                  </a:lnTo>
                  <a:lnTo>
                    <a:pt x="44" y="0"/>
                  </a:lnTo>
                  <a:lnTo>
                    <a:pt x="237" y="24"/>
                  </a:lnTo>
                  <a:lnTo>
                    <a:pt x="361" y="29"/>
                  </a:lnTo>
                  <a:lnTo>
                    <a:pt x="377" y="32"/>
                  </a:lnTo>
                  <a:lnTo>
                    <a:pt x="394" y="38"/>
                  </a:lnTo>
                  <a:lnTo>
                    <a:pt x="411" y="46"/>
                  </a:lnTo>
                  <a:lnTo>
                    <a:pt x="428" y="55"/>
                  </a:lnTo>
                  <a:lnTo>
                    <a:pt x="442" y="68"/>
                  </a:lnTo>
                  <a:lnTo>
                    <a:pt x="453" y="81"/>
                  </a:lnTo>
                  <a:lnTo>
                    <a:pt x="460" y="96"/>
                  </a:lnTo>
                  <a:lnTo>
                    <a:pt x="463" y="111"/>
                  </a:lnTo>
                  <a:lnTo>
                    <a:pt x="465" y="136"/>
                  </a:lnTo>
                  <a:lnTo>
                    <a:pt x="462" y="152"/>
                  </a:lnTo>
                  <a:lnTo>
                    <a:pt x="455" y="166"/>
                  </a:lnTo>
                  <a:lnTo>
                    <a:pt x="444" y="178"/>
                  </a:lnTo>
                  <a:lnTo>
                    <a:pt x="430" y="189"/>
                  </a:lnTo>
                  <a:lnTo>
                    <a:pt x="414" y="198"/>
                  </a:lnTo>
                  <a:lnTo>
                    <a:pt x="397" y="205"/>
                  </a:lnTo>
                  <a:lnTo>
                    <a:pt x="380" y="209"/>
                  </a:lnTo>
                  <a:lnTo>
                    <a:pt x="364" y="211"/>
                  </a:lnTo>
                  <a:lnTo>
                    <a:pt x="24" y="193"/>
                  </a:lnTo>
                  <a:close/>
                </a:path>
              </a:pathLst>
            </a:custGeom>
            <a:solidFill>
              <a:srgbClr val="111919"/>
            </a:solidFill>
            <a:ln w="9525">
              <a:noFill/>
              <a:round/>
              <a:headEnd/>
              <a:tailEnd/>
            </a:ln>
          </p:spPr>
          <p:txBody>
            <a:bodyPr/>
            <a:lstStyle/>
            <a:p>
              <a:pPr algn="ctr"/>
              <a:endParaRPr lang="en-US"/>
            </a:p>
          </p:txBody>
        </p:sp>
        <p:sp>
          <p:nvSpPr>
            <p:cNvPr id="36558" name="Freeform 180"/>
            <p:cNvSpPr>
              <a:spLocks/>
            </p:cNvSpPr>
            <p:nvPr/>
          </p:nvSpPr>
          <p:spPr bwMode="auto">
            <a:xfrm>
              <a:off x="3747" y="2307"/>
              <a:ext cx="47" cy="18"/>
            </a:xfrm>
            <a:custGeom>
              <a:avLst/>
              <a:gdLst>
                <a:gd name="T0" fmla="*/ 2 w 465"/>
                <a:gd name="T1" fmla="*/ 17 h 210"/>
                <a:gd name="T2" fmla="*/ 2 w 465"/>
                <a:gd name="T3" fmla="*/ 16 h 210"/>
                <a:gd name="T4" fmla="*/ 1 w 465"/>
                <a:gd name="T5" fmla="*/ 16 h 210"/>
                <a:gd name="T6" fmla="*/ 1 w 465"/>
                <a:gd name="T7" fmla="*/ 15 h 210"/>
                <a:gd name="T8" fmla="*/ 1 w 465"/>
                <a:gd name="T9" fmla="*/ 15 h 210"/>
                <a:gd name="T10" fmla="*/ 0 w 465"/>
                <a:gd name="T11" fmla="*/ 3 h 210"/>
                <a:gd name="T12" fmla="*/ 0 w 465"/>
                <a:gd name="T13" fmla="*/ 2 h 210"/>
                <a:gd name="T14" fmla="*/ 1 w 465"/>
                <a:gd name="T15" fmla="*/ 2 h 210"/>
                <a:gd name="T16" fmla="*/ 1 w 465"/>
                <a:gd name="T17" fmla="*/ 2 h 210"/>
                <a:gd name="T18" fmla="*/ 2 w 465"/>
                <a:gd name="T19" fmla="*/ 1 h 210"/>
                <a:gd name="T20" fmla="*/ 3 w 465"/>
                <a:gd name="T21" fmla="*/ 1 h 210"/>
                <a:gd name="T22" fmla="*/ 3 w 465"/>
                <a:gd name="T23" fmla="*/ 0 h 210"/>
                <a:gd name="T24" fmla="*/ 4 w 465"/>
                <a:gd name="T25" fmla="*/ 0 h 210"/>
                <a:gd name="T26" fmla="*/ 4 w 465"/>
                <a:gd name="T27" fmla="*/ 0 h 210"/>
                <a:gd name="T28" fmla="*/ 24 w 465"/>
                <a:gd name="T29" fmla="*/ 2 h 210"/>
                <a:gd name="T30" fmla="*/ 36 w 465"/>
                <a:gd name="T31" fmla="*/ 2 h 210"/>
                <a:gd name="T32" fmla="*/ 38 w 465"/>
                <a:gd name="T33" fmla="*/ 3 h 210"/>
                <a:gd name="T34" fmla="*/ 40 w 465"/>
                <a:gd name="T35" fmla="*/ 3 h 210"/>
                <a:gd name="T36" fmla="*/ 42 w 465"/>
                <a:gd name="T37" fmla="*/ 4 h 210"/>
                <a:gd name="T38" fmla="*/ 43 w 465"/>
                <a:gd name="T39" fmla="*/ 5 h 210"/>
                <a:gd name="T40" fmla="*/ 45 w 465"/>
                <a:gd name="T41" fmla="*/ 6 h 210"/>
                <a:gd name="T42" fmla="*/ 46 w 465"/>
                <a:gd name="T43" fmla="*/ 7 h 210"/>
                <a:gd name="T44" fmla="*/ 46 w 465"/>
                <a:gd name="T45" fmla="*/ 8 h 210"/>
                <a:gd name="T46" fmla="*/ 47 w 465"/>
                <a:gd name="T47" fmla="*/ 10 h 210"/>
                <a:gd name="T48" fmla="*/ 47 w 465"/>
                <a:gd name="T49" fmla="*/ 12 h 210"/>
                <a:gd name="T50" fmla="*/ 47 w 465"/>
                <a:gd name="T51" fmla="*/ 13 h 210"/>
                <a:gd name="T52" fmla="*/ 46 w 465"/>
                <a:gd name="T53" fmla="*/ 14 h 210"/>
                <a:gd name="T54" fmla="*/ 45 w 465"/>
                <a:gd name="T55" fmla="*/ 15 h 210"/>
                <a:gd name="T56" fmla="*/ 43 w 465"/>
                <a:gd name="T57" fmla="*/ 16 h 210"/>
                <a:gd name="T58" fmla="*/ 42 w 465"/>
                <a:gd name="T59" fmla="*/ 17 h 210"/>
                <a:gd name="T60" fmla="*/ 40 w 465"/>
                <a:gd name="T61" fmla="*/ 18 h 210"/>
                <a:gd name="T62" fmla="*/ 38 w 465"/>
                <a:gd name="T63" fmla="*/ 18 h 210"/>
                <a:gd name="T64" fmla="*/ 37 w 465"/>
                <a:gd name="T65" fmla="*/ 18 h 210"/>
                <a:gd name="T66" fmla="*/ 2 w 465"/>
                <a:gd name="T67" fmla="*/ 17 h 2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5"/>
                <a:gd name="T103" fmla="*/ 0 h 210"/>
                <a:gd name="T104" fmla="*/ 465 w 465"/>
                <a:gd name="T105" fmla="*/ 210 h 2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5" h="210">
                  <a:moveTo>
                    <a:pt x="24" y="193"/>
                  </a:moveTo>
                  <a:lnTo>
                    <a:pt x="17" y="191"/>
                  </a:lnTo>
                  <a:lnTo>
                    <a:pt x="11" y="187"/>
                  </a:lnTo>
                  <a:lnTo>
                    <a:pt x="7" y="180"/>
                  </a:lnTo>
                  <a:lnTo>
                    <a:pt x="5" y="171"/>
                  </a:lnTo>
                  <a:lnTo>
                    <a:pt x="0" y="34"/>
                  </a:lnTo>
                  <a:lnTo>
                    <a:pt x="1" y="29"/>
                  </a:lnTo>
                  <a:lnTo>
                    <a:pt x="5" y="24"/>
                  </a:lnTo>
                  <a:lnTo>
                    <a:pt x="11" y="18"/>
                  </a:lnTo>
                  <a:lnTo>
                    <a:pt x="17" y="13"/>
                  </a:lnTo>
                  <a:lnTo>
                    <a:pt x="25" y="7"/>
                  </a:lnTo>
                  <a:lnTo>
                    <a:pt x="33" y="3"/>
                  </a:lnTo>
                  <a:lnTo>
                    <a:pt x="39" y="1"/>
                  </a:lnTo>
                  <a:lnTo>
                    <a:pt x="44" y="0"/>
                  </a:lnTo>
                  <a:lnTo>
                    <a:pt x="238" y="25"/>
                  </a:lnTo>
                  <a:lnTo>
                    <a:pt x="361" y="29"/>
                  </a:lnTo>
                  <a:lnTo>
                    <a:pt x="377" y="32"/>
                  </a:lnTo>
                  <a:lnTo>
                    <a:pt x="394" y="37"/>
                  </a:lnTo>
                  <a:lnTo>
                    <a:pt x="412" y="46"/>
                  </a:lnTo>
                  <a:lnTo>
                    <a:pt x="428" y="56"/>
                  </a:lnTo>
                  <a:lnTo>
                    <a:pt x="442" y="67"/>
                  </a:lnTo>
                  <a:lnTo>
                    <a:pt x="453" y="81"/>
                  </a:lnTo>
                  <a:lnTo>
                    <a:pt x="460" y="95"/>
                  </a:lnTo>
                  <a:lnTo>
                    <a:pt x="463" y="111"/>
                  </a:lnTo>
                  <a:lnTo>
                    <a:pt x="465" y="136"/>
                  </a:lnTo>
                  <a:lnTo>
                    <a:pt x="462" y="151"/>
                  </a:lnTo>
                  <a:lnTo>
                    <a:pt x="455" y="166"/>
                  </a:lnTo>
                  <a:lnTo>
                    <a:pt x="444" y="178"/>
                  </a:lnTo>
                  <a:lnTo>
                    <a:pt x="430" y="189"/>
                  </a:lnTo>
                  <a:lnTo>
                    <a:pt x="414" y="198"/>
                  </a:lnTo>
                  <a:lnTo>
                    <a:pt x="397" y="205"/>
                  </a:lnTo>
                  <a:lnTo>
                    <a:pt x="380" y="209"/>
                  </a:lnTo>
                  <a:lnTo>
                    <a:pt x="364" y="210"/>
                  </a:lnTo>
                  <a:lnTo>
                    <a:pt x="24" y="193"/>
                  </a:lnTo>
                  <a:close/>
                </a:path>
              </a:pathLst>
            </a:custGeom>
            <a:solidFill>
              <a:srgbClr val="999999"/>
            </a:solidFill>
            <a:ln w="9525">
              <a:noFill/>
              <a:round/>
              <a:headEnd/>
              <a:tailEnd/>
            </a:ln>
          </p:spPr>
          <p:txBody>
            <a:bodyPr/>
            <a:lstStyle/>
            <a:p>
              <a:pPr algn="ctr"/>
              <a:endParaRPr lang="en-US"/>
            </a:p>
          </p:txBody>
        </p:sp>
        <p:sp>
          <p:nvSpPr>
            <p:cNvPr id="36559" name="Freeform 181"/>
            <p:cNvSpPr>
              <a:spLocks/>
            </p:cNvSpPr>
            <p:nvPr/>
          </p:nvSpPr>
          <p:spPr bwMode="auto">
            <a:xfrm>
              <a:off x="3699" y="2305"/>
              <a:ext cx="44" cy="17"/>
            </a:xfrm>
            <a:custGeom>
              <a:avLst/>
              <a:gdLst>
                <a:gd name="T0" fmla="*/ 42 w 439"/>
                <a:gd name="T1" fmla="*/ 17 h 196"/>
                <a:gd name="T2" fmla="*/ 43 w 439"/>
                <a:gd name="T3" fmla="*/ 17 h 196"/>
                <a:gd name="T4" fmla="*/ 43 w 439"/>
                <a:gd name="T5" fmla="*/ 17 h 196"/>
                <a:gd name="T6" fmla="*/ 44 w 439"/>
                <a:gd name="T7" fmla="*/ 16 h 196"/>
                <a:gd name="T8" fmla="*/ 44 w 439"/>
                <a:gd name="T9" fmla="*/ 15 h 196"/>
                <a:gd name="T10" fmla="*/ 44 w 439"/>
                <a:gd name="T11" fmla="*/ 3 h 196"/>
                <a:gd name="T12" fmla="*/ 44 w 439"/>
                <a:gd name="T13" fmla="*/ 3 h 196"/>
                <a:gd name="T14" fmla="*/ 43 w 439"/>
                <a:gd name="T15" fmla="*/ 2 h 196"/>
                <a:gd name="T16" fmla="*/ 42 w 439"/>
                <a:gd name="T17" fmla="*/ 2 h 196"/>
                <a:gd name="T18" fmla="*/ 42 w 439"/>
                <a:gd name="T19" fmla="*/ 2 h 196"/>
                <a:gd name="T20" fmla="*/ 20 w 439"/>
                <a:gd name="T21" fmla="*/ 1 h 196"/>
                <a:gd name="T22" fmla="*/ 8 w 439"/>
                <a:gd name="T23" fmla="*/ 0 h 196"/>
                <a:gd name="T24" fmla="*/ 6 w 439"/>
                <a:gd name="T25" fmla="*/ 0 h 196"/>
                <a:gd name="T26" fmla="*/ 5 w 439"/>
                <a:gd name="T27" fmla="*/ 1 h 196"/>
                <a:gd name="T28" fmla="*/ 3 w 439"/>
                <a:gd name="T29" fmla="*/ 1 h 196"/>
                <a:gd name="T30" fmla="*/ 2 w 439"/>
                <a:gd name="T31" fmla="*/ 2 h 196"/>
                <a:gd name="T32" fmla="*/ 1 w 439"/>
                <a:gd name="T33" fmla="*/ 3 h 196"/>
                <a:gd name="T34" fmla="*/ 1 w 439"/>
                <a:gd name="T35" fmla="*/ 4 h 196"/>
                <a:gd name="T36" fmla="*/ 0 w 439"/>
                <a:gd name="T37" fmla="*/ 5 h 196"/>
                <a:gd name="T38" fmla="*/ 0 w 439"/>
                <a:gd name="T39" fmla="*/ 7 h 196"/>
                <a:gd name="T40" fmla="*/ 0 w 439"/>
                <a:gd name="T41" fmla="*/ 9 h 196"/>
                <a:gd name="T42" fmla="*/ 0 w 439"/>
                <a:gd name="T43" fmla="*/ 10 h 196"/>
                <a:gd name="T44" fmla="*/ 1 w 439"/>
                <a:gd name="T45" fmla="*/ 11 h 196"/>
                <a:gd name="T46" fmla="*/ 2 w 439"/>
                <a:gd name="T47" fmla="*/ 12 h 196"/>
                <a:gd name="T48" fmla="*/ 3 w 439"/>
                <a:gd name="T49" fmla="*/ 13 h 196"/>
                <a:gd name="T50" fmla="*/ 4 w 439"/>
                <a:gd name="T51" fmla="*/ 14 h 196"/>
                <a:gd name="T52" fmla="*/ 5 w 439"/>
                <a:gd name="T53" fmla="*/ 15 h 196"/>
                <a:gd name="T54" fmla="*/ 7 w 439"/>
                <a:gd name="T55" fmla="*/ 15 h 196"/>
                <a:gd name="T56" fmla="*/ 8 w 439"/>
                <a:gd name="T57" fmla="*/ 15 h 196"/>
                <a:gd name="T58" fmla="*/ 42 w 439"/>
                <a:gd name="T59" fmla="*/ 17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9"/>
                <a:gd name="T91" fmla="*/ 0 h 196"/>
                <a:gd name="T92" fmla="*/ 439 w 439"/>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9" h="196">
                  <a:moveTo>
                    <a:pt x="420" y="196"/>
                  </a:moveTo>
                  <a:lnTo>
                    <a:pt x="427" y="196"/>
                  </a:lnTo>
                  <a:lnTo>
                    <a:pt x="433" y="192"/>
                  </a:lnTo>
                  <a:lnTo>
                    <a:pt x="437" y="186"/>
                  </a:lnTo>
                  <a:lnTo>
                    <a:pt x="439" y="176"/>
                  </a:lnTo>
                  <a:lnTo>
                    <a:pt x="437" y="40"/>
                  </a:lnTo>
                  <a:lnTo>
                    <a:pt x="435" y="32"/>
                  </a:lnTo>
                  <a:lnTo>
                    <a:pt x="431" y="25"/>
                  </a:lnTo>
                  <a:lnTo>
                    <a:pt x="424" y="20"/>
                  </a:lnTo>
                  <a:lnTo>
                    <a:pt x="415" y="18"/>
                  </a:lnTo>
                  <a:lnTo>
                    <a:pt x="199" y="8"/>
                  </a:lnTo>
                  <a:lnTo>
                    <a:pt x="75" y="0"/>
                  </a:lnTo>
                  <a:lnTo>
                    <a:pt x="60" y="1"/>
                  </a:lnTo>
                  <a:lnTo>
                    <a:pt x="46" y="6"/>
                  </a:lnTo>
                  <a:lnTo>
                    <a:pt x="34" y="13"/>
                  </a:lnTo>
                  <a:lnTo>
                    <a:pt x="23" y="22"/>
                  </a:lnTo>
                  <a:lnTo>
                    <a:pt x="13" y="32"/>
                  </a:lnTo>
                  <a:lnTo>
                    <a:pt x="6" y="45"/>
                  </a:lnTo>
                  <a:lnTo>
                    <a:pt x="1" y="59"/>
                  </a:lnTo>
                  <a:lnTo>
                    <a:pt x="0" y="75"/>
                  </a:lnTo>
                  <a:lnTo>
                    <a:pt x="2" y="99"/>
                  </a:lnTo>
                  <a:lnTo>
                    <a:pt x="4" y="114"/>
                  </a:lnTo>
                  <a:lnTo>
                    <a:pt x="8" y="129"/>
                  </a:lnTo>
                  <a:lnTo>
                    <a:pt x="16" y="142"/>
                  </a:lnTo>
                  <a:lnTo>
                    <a:pt x="26" y="155"/>
                  </a:lnTo>
                  <a:lnTo>
                    <a:pt x="38" y="164"/>
                  </a:lnTo>
                  <a:lnTo>
                    <a:pt x="51" y="172"/>
                  </a:lnTo>
                  <a:lnTo>
                    <a:pt x="65" y="176"/>
                  </a:lnTo>
                  <a:lnTo>
                    <a:pt x="80" y="178"/>
                  </a:lnTo>
                  <a:lnTo>
                    <a:pt x="420" y="196"/>
                  </a:lnTo>
                  <a:close/>
                </a:path>
              </a:pathLst>
            </a:custGeom>
            <a:solidFill>
              <a:srgbClr val="E8E8E8"/>
            </a:solidFill>
            <a:ln w="9525">
              <a:noFill/>
              <a:round/>
              <a:headEnd/>
              <a:tailEnd/>
            </a:ln>
          </p:spPr>
          <p:txBody>
            <a:bodyPr/>
            <a:lstStyle/>
            <a:p>
              <a:pPr algn="ctr"/>
              <a:endParaRPr lang="en-US"/>
            </a:p>
          </p:txBody>
        </p:sp>
        <p:sp>
          <p:nvSpPr>
            <p:cNvPr id="36560" name="Freeform 182"/>
            <p:cNvSpPr>
              <a:spLocks/>
            </p:cNvSpPr>
            <p:nvPr/>
          </p:nvSpPr>
          <p:spPr bwMode="auto">
            <a:xfrm>
              <a:off x="3750" y="2307"/>
              <a:ext cx="44" cy="17"/>
            </a:xfrm>
            <a:custGeom>
              <a:avLst/>
              <a:gdLst>
                <a:gd name="T0" fmla="*/ 3 w 440"/>
                <a:gd name="T1" fmla="*/ 15 h 196"/>
                <a:gd name="T2" fmla="*/ 2 w 440"/>
                <a:gd name="T3" fmla="*/ 15 h 196"/>
                <a:gd name="T4" fmla="*/ 1 w 440"/>
                <a:gd name="T5" fmla="*/ 15 h 196"/>
                <a:gd name="T6" fmla="*/ 1 w 440"/>
                <a:gd name="T7" fmla="*/ 14 h 196"/>
                <a:gd name="T8" fmla="*/ 1 w 440"/>
                <a:gd name="T9" fmla="*/ 13 h 196"/>
                <a:gd name="T10" fmla="*/ 0 w 440"/>
                <a:gd name="T11" fmla="*/ 2 h 196"/>
                <a:gd name="T12" fmla="*/ 0 w 440"/>
                <a:gd name="T13" fmla="*/ 1 h 196"/>
                <a:gd name="T14" fmla="*/ 1 w 440"/>
                <a:gd name="T15" fmla="*/ 0 h 196"/>
                <a:gd name="T16" fmla="*/ 1 w 440"/>
                <a:gd name="T17" fmla="*/ 0 h 196"/>
                <a:gd name="T18" fmla="*/ 2 w 440"/>
                <a:gd name="T19" fmla="*/ 0 h 196"/>
                <a:gd name="T20" fmla="*/ 24 w 440"/>
                <a:gd name="T21" fmla="*/ 1 h 196"/>
                <a:gd name="T22" fmla="*/ 36 w 440"/>
                <a:gd name="T23" fmla="*/ 1 h 196"/>
                <a:gd name="T24" fmla="*/ 38 w 440"/>
                <a:gd name="T25" fmla="*/ 2 h 196"/>
                <a:gd name="T26" fmla="*/ 39 w 440"/>
                <a:gd name="T27" fmla="*/ 2 h 196"/>
                <a:gd name="T28" fmla="*/ 40 w 440"/>
                <a:gd name="T29" fmla="*/ 3 h 196"/>
                <a:gd name="T30" fmla="*/ 42 w 440"/>
                <a:gd name="T31" fmla="*/ 4 h 196"/>
                <a:gd name="T32" fmla="*/ 42 w 440"/>
                <a:gd name="T33" fmla="*/ 5 h 196"/>
                <a:gd name="T34" fmla="*/ 43 w 440"/>
                <a:gd name="T35" fmla="*/ 6 h 196"/>
                <a:gd name="T36" fmla="*/ 44 w 440"/>
                <a:gd name="T37" fmla="*/ 7 h 196"/>
                <a:gd name="T38" fmla="*/ 44 w 440"/>
                <a:gd name="T39" fmla="*/ 8 h 196"/>
                <a:gd name="T40" fmla="*/ 44 w 440"/>
                <a:gd name="T41" fmla="*/ 10 h 196"/>
                <a:gd name="T42" fmla="*/ 44 w 440"/>
                <a:gd name="T43" fmla="*/ 12 h 196"/>
                <a:gd name="T44" fmla="*/ 43 w 440"/>
                <a:gd name="T45" fmla="*/ 13 h 196"/>
                <a:gd name="T46" fmla="*/ 43 w 440"/>
                <a:gd name="T47" fmla="*/ 14 h 196"/>
                <a:gd name="T48" fmla="*/ 42 w 440"/>
                <a:gd name="T49" fmla="*/ 15 h 196"/>
                <a:gd name="T50" fmla="*/ 41 w 440"/>
                <a:gd name="T51" fmla="*/ 16 h 196"/>
                <a:gd name="T52" fmla="*/ 39 w 440"/>
                <a:gd name="T53" fmla="*/ 16 h 196"/>
                <a:gd name="T54" fmla="*/ 38 w 440"/>
                <a:gd name="T55" fmla="*/ 17 h 196"/>
                <a:gd name="T56" fmla="*/ 36 w 440"/>
                <a:gd name="T57" fmla="*/ 17 h 196"/>
                <a:gd name="T58" fmla="*/ 3 w 440"/>
                <a:gd name="T59" fmla="*/ 15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0"/>
                <a:gd name="T91" fmla="*/ 0 h 196"/>
                <a:gd name="T92" fmla="*/ 440 w 440"/>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0" h="196">
                  <a:moveTo>
                    <a:pt x="25" y="178"/>
                  </a:moveTo>
                  <a:lnTo>
                    <a:pt x="18" y="175"/>
                  </a:lnTo>
                  <a:lnTo>
                    <a:pt x="12" y="171"/>
                  </a:lnTo>
                  <a:lnTo>
                    <a:pt x="8" y="165"/>
                  </a:lnTo>
                  <a:lnTo>
                    <a:pt x="6" y="155"/>
                  </a:lnTo>
                  <a:lnTo>
                    <a:pt x="0" y="20"/>
                  </a:lnTo>
                  <a:lnTo>
                    <a:pt x="2" y="12"/>
                  </a:lnTo>
                  <a:lnTo>
                    <a:pt x="8" y="4"/>
                  </a:lnTo>
                  <a:lnTo>
                    <a:pt x="15" y="0"/>
                  </a:lnTo>
                  <a:lnTo>
                    <a:pt x="23" y="0"/>
                  </a:lnTo>
                  <a:lnTo>
                    <a:pt x="237" y="10"/>
                  </a:lnTo>
                  <a:lnTo>
                    <a:pt x="361" y="15"/>
                  </a:lnTo>
                  <a:lnTo>
                    <a:pt x="377" y="18"/>
                  </a:lnTo>
                  <a:lnTo>
                    <a:pt x="391" y="23"/>
                  </a:lnTo>
                  <a:lnTo>
                    <a:pt x="404" y="31"/>
                  </a:lnTo>
                  <a:lnTo>
                    <a:pt x="415" y="41"/>
                  </a:lnTo>
                  <a:lnTo>
                    <a:pt x="424" y="53"/>
                  </a:lnTo>
                  <a:lnTo>
                    <a:pt x="431" y="66"/>
                  </a:lnTo>
                  <a:lnTo>
                    <a:pt x="437" y="81"/>
                  </a:lnTo>
                  <a:lnTo>
                    <a:pt x="440" y="96"/>
                  </a:lnTo>
                  <a:lnTo>
                    <a:pt x="440" y="121"/>
                  </a:lnTo>
                  <a:lnTo>
                    <a:pt x="437" y="137"/>
                  </a:lnTo>
                  <a:lnTo>
                    <a:pt x="433" y="150"/>
                  </a:lnTo>
                  <a:lnTo>
                    <a:pt x="426" y="163"/>
                  </a:lnTo>
                  <a:lnTo>
                    <a:pt x="417" y="174"/>
                  </a:lnTo>
                  <a:lnTo>
                    <a:pt x="406" y="183"/>
                  </a:lnTo>
                  <a:lnTo>
                    <a:pt x="393" y="190"/>
                  </a:lnTo>
                  <a:lnTo>
                    <a:pt x="379" y="195"/>
                  </a:lnTo>
                  <a:lnTo>
                    <a:pt x="363" y="196"/>
                  </a:lnTo>
                  <a:lnTo>
                    <a:pt x="25" y="178"/>
                  </a:lnTo>
                  <a:close/>
                </a:path>
              </a:pathLst>
            </a:custGeom>
            <a:solidFill>
              <a:srgbClr val="E8E8E8"/>
            </a:solidFill>
            <a:ln w="9525">
              <a:noFill/>
              <a:round/>
              <a:headEnd/>
              <a:tailEnd/>
            </a:ln>
          </p:spPr>
          <p:txBody>
            <a:bodyPr/>
            <a:lstStyle/>
            <a:p>
              <a:pPr algn="ctr"/>
              <a:endParaRPr lang="en-US"/>
            </a:p>
          </p:txBody>
        </p:sp>
        <p:sp>
          <p:nvSpPr>
            <p:cNvPr id="36561" name="Freeform 183"/>
            <p:cNvSpPr>
              <a:spLocks/>
            </p:cNvSpPr>
            <p:nvPr/>
          </p:nvSpPr>
          <p:spPr bwMode="auto">
            <a:xfrm>
              <a:off x="3713" y="2270"/>
              <a:ext cx="20" cy="17"/>
            </a:xfrm>
            <a:custGeom>
              <a:avLst/>
              <a:gdLst>
                <a:gd name="T0" fmla="*/ 10 w 200"/>
                <a:gd name="T1" fmla="*/ 17 h 203"/>
                <a:gd name="T2" fmla="*/ 8 w 200"/>
                <a:gd name="T3" fmla="*/ 17 h 203"/>
                <a:gd name="T4" fmla="*/ 6 w 200"/>
                <a:gd name="T5" fmla="*/ 16 h 203"/>
                <a:gd name="T6" fmla="*/ 5 w 200"/>
                <a:gd name="T7" fmla="*/ 15 h 203"/>
                <a:gd name="T8" fmla="*/ 3 w 200"/>
                <a:gd name="T9" fmla="*/ 14 h 203"/>
                <a:gd name="T10" fmla="*/ 2 w 200"/>
                <a:gd name="T11" fmla="*/ 13 h 203"/>
                <a:gd name="T12" fmla="*/ 1 w 200"/>
                <a:gd name="T13" fmla="*/ 11 h 203"/>
                <a:gd name="T14" fmla="*/ 0 w 200"/>
                <a:gd name="T15" fmla="*/ 10 h 203"/>
                <a:gd name="T16" fmla="*/ 0 w 200"/>
                <a:gd name="T17" fmla="*/ 8 h 203"/>
                <a:gd name="T18" fmla="*/ 0 w 200"/>
                <a:gd name="T19" fmla="*/ 6 h 203"/>
                <a:gd name="T20" fmla="*/ 1 w 200"/>
                <a:gd name="T21" fmla="*/ 5 h 203"/>
                <a:gd name="T22" fmla="*/ 2 w 200"/>
                <a:gd name="T23" fmla="*/ 3 h 203"/>
                <a:gd name="T24" fmla="*/ 3 w 200"/>
                <a:gd name="T25" fmla="*/ 2 h 203"/>
                <a:gd name="T26" fmla="*/ 4 w 200"/>
                <a:gd name="T27" fmla="*/ 1 h 203"/>
                <a:gd name="T28" fmla="*/ 6 w 200"/>
                <a:gd name="T29" fmla="*/ 1 h 203"/>
                <a:gd name="T30" fmla="*/ 8 w 200"/>
                <a:gd name="T31" fmla="*/ 0 h 203"/>
                <a:gd name="T32" fmla="*/ 10 w 200"/>
                <a:gd name="T33" fmla="*/ 0 h 203"/>
                <a:gd name="T34" fmla="*/ 12 w 200"/>
                <a:gd name="T35" fmla="*/ 0 h 203"/>
                <a:gd name="T36" fmla="*/ 14 w 200"/>
                <a:gd name="T37" fmla="*/ 1 h 203"/>
                <a:gd name="T38" fmla="*/ 15 w 200"/>
                <a:gd name="T39" fmla="*/ 2 h 203"/>
                <a:gd name="T40" fmla="*/ 17 w 200"/>
                <a:gd name="T41" fmla="*/ 3 h 203"/>
                <a:gd name="T42" fmla="*/ 18 w 200"/>
                <a:gd name="T43" fmla="*/ 4 h 203"/>
                <a:gd name="T44" fmla="*/ 19 w 200"/>
                <a:gd name="T45" fmla="*/ 6 h 203"/>
                <a:gd name="T46" fmla="*/ 20 w 200"/>
                <a:gd name="T47" fmla="*/ 7 h 203"/>
                <a:gd name="T48" fmla="*/ 20 w 200"/>
                <a:gd name="T49" fmla="*/ 9 h 203"/>
                <a:gd name="T50" fmla="*/ 20 w 200"/>
                <a:gd name="T51" fmla="*/ 11 h 203"/>
                <a:gd name="T52" fmla="*/ 19 w 200"/>
                <a:gd name="T53" fmla="*/ 12 h 203"/>
                <a:gd name="T54" fmla="*/ 18 w 200"/>
                <a:gd name="T55" fmla="*/ 14 h 203"/>
                <a:gd name="T56" fmla="*/ 17 w 200"/>
                <a:gd name="T57" fmla="*/ 15 h 203"/>
                <a:gd name="T58" fmla="*/ 16 w 200"/>
                <a:gd name="T59" fmla="*/ 16 h 203"/>
                <a:gd name="T60" fmla="*/ 14 w 200"/>
                <a:gd name="T61" fmla="*/ 16 h 203"/>
                <a:gd name="T62" fmla="*/ 12 w 200"/>
                <a:gd name="T63" fmla="*/ 17 h 203"/>
                <a:gd name="T64" fmla="*/ 10 w 200"/>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203"/>
                <a:gd name="T101" fmla="*/ 200 w 200"/>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203">
                  <a:moveTo>
                    <a:pt x="102" y="203"/>
                  </a:moveTo>
                  <a:lnTo>
                    <a:pt x="82" y="200"/>
                  </a:lnTo>
                  <a:lnTo>
                    <a:pt x="63" y="192"/>
                  </a:lnTo>
                  <a:lnTo>
                    <a:pt x="46" y="182"/>
                  </a:lnTo>
                  <a:lnTo>
                    <a:pt x="31" y="169"/>
                  </a:lnTo>
                  <a:lnTo>
                    <a:pt x="19" y="153"/>
                  </a:lnTo>
                  <a:lnTo>
                    <a:pt x="9" y="136"/>
                  </a:lnTo>
                  <a:lnTo>
                    <a:pt x="3" y="116"/>
                  </a:lnTo>
                  <a:lnTo>
                    <a:pt x="0" y="95"/>
                  </a:lnTo>
                  <a:lnTo>
                    <a:pt x="3" y="74"/>
                  </a:lnTo>
                  <a:lnTo>
                    <a:pt x="8" y="56"/>
                  </a:lnTo>
                  <a:lnTo>
                    <a:pt x="17" y="39"/>
                  </a:lnTo>
                  <a:lnTo>
                    <a:pt x="28" y="26"/>
                  </a:lnTo>
                  <a:lnTo>
                    <a:pt x="43" y="14"/>
                  </a:lnTo>
                  <a:lnTo>
                    <a:pt x="59" y="6"/>
                  </a:lnTo>
                  <a:lnTo>
                    <a:pt x="78" y="1"/>
                  </a:lnTo>
                  <a:lnTo>
                    <a:pt x="98" y="0"/>
                  </a:lnTo>
                  <a:lnTo>
                    <a:pt x="118" y="3"/>
                  </a:lnTo>
                  <a:lnTo>
                    <a:pt x="137" y="10"/>
                  </a:lnTo>
                  <a:lnTo>
                    <a:pt x="154" y="21"/>
                  </a:lnTo>
                  <a:lnTo>
                    <a:pt x="169" y="34"/>
                  </a:lnTo>
                  <a:lnTo>
                    <a:pt x="181" y="50"/>
                  </a:lnTo>
                  <a:lnTo>
                    <a:pt x="192" y="67"/>
                  </a:lnTo>
                  <a:lnTo>
                    <a:pt x="198" y="87"/>
                  </a:lnTo>
                  <a:lnTo>
                    <a:pt x="200" y="108"/>
                  </a:lnTo>
                  <a:lnTo>
                    <a:pt x="198" y="128"/>
                  </a:lnTo>
                  <a:lnTo>
                    <a:pt x="193" y="147"/>
                  </a:lnTo>
                  <a:lnTo>
                    <a:pt x="183" y="163"/>
                  </a:lnTo>
                  <a:lnTo>
                    <a:pt x="172" y="177"/>
                  </a:lnTo>
                  <a:lnTo>
                    <a:pt x="157" y="188"/>
                  </a:lnTo>
                  <a:lnTo>
                    <a:pt x="141" y="197"/>
                  </a:lnTo>
                  <a:lnTo>
                    <a:pt x="122" y="202"/>
                  </a:lnTo>
                  <a:lnTo>
                    <a:pt x="102" y="203"/>
                  </a:lnTo>
                  <a:close/>
                </a:path>
              </a:pathLst>
            </a:custGeom>
            <a:solidFill>
              <a:srgbClr val="000000"/>
            </a:solidFill>
            <a:ln w="9525">
              <a:noFill/>
              <a:round/>
              <a:headEnd/>
              <a:tailEnd/>
            </a:ln>
          </p:spPr>
          <p:txBody>
            <a:bodyPr/>
            <a:lstStyle/>
            <a:p>
              <a:pPr algn="ctr"/>
              <a:endParaRPr lang="en-US"/>
            </a:p>
          </p:txBody>
        </p:sp>
        <p:sp>
          <p:nvSpPr>
            <p:cNvPr id="36562" name="Freeform 184"/>
            <p:cNvSpPr>
              <a:spLocks/>
            </p:cNvSpPr>
            <p:nvPr/>
          </p:nvSpPr>
          <p:spPr bwMode="auto">
            <a:xfrm>
              <a:off x="3755" y="2272"/>
              <a:ext cx="19" cy="17"/>
            </a:xfrm>
            <a:custGeom>
              <a:avLst/>
              <a:gdLst>
                <a:gd name="T0" fmla="*/ 10 w 198"/>
                <a:gd name="T1" fmla="*/ 17 h 203"/>
                <a:gd name="T2" fmla="*/ 8 w 198"/>
                <a:gd name="T3" fmla="*/ 17 h 203"/>
                <a:gd name="T4" fmla="*/ 6 w 198"/>
                <a:gd name="T5" fmla="*/ 16 h 203"/>
                <a:gd name="T6" fmla="*/ 4 w 198"/>
                <a:gd name="T7" fmla="*/ 15 h 203"/>
                <a:gd name="T8" fmla="*/ 3 w 198"/>
                <a:gd name="T9" fmla="*/ 14 h 203"/>
                <a:gd name="T10" fmla="*/ 2 w 198"/>
                <a:gd name="T11" fmla="*/ 13 h 203"/>
                <a:gd name="T12" fmla="*/ 1 w 198"/>
                <a:gd name="T13" fmla="*/ 11 h 203"/>
                <a:gd name="T14" fmla="*/ 0 w 198"/>
                <a:gd name="T15" fmla="*/ 10 h 203"/>
                <a:gd name="T16" fmla="*/ 0 w 198"/>
                <a:gd name="T17" fmla="*/ 8 h 203"/>
                <a:gd name="T18" fmla="*/ 0 w 198"/>
                <a:gd name="T19" fmla="*/ 6 h 203"/>
                <a:gd name="T20" fmla="*/ 1 w 198"/>
                <a:gd name="T21" fmla="*/ 5 h 203"/>
                <a:gd name="T22" fmla="*/ 2 w 198"/>
                <a:gd name="T23" fmla="*/ 3 h 203"/>
                <a:gd name="T24" fmla="*/ 3 w 198"/>
                <a:gd name="T25" fmla="*/ 2 h 203"/>
                <a:gd name="T26" fmla="*/ 4 w 198"/>
                <a:gd name="T27" fmla="*/ 1 h 203"/>
                <a:gd name="T28" fmla="*/ 6 w 198"/>
                <a:gd name="T29" fmla="*/ 1 h 203"/>
                <a:gd name="T30" fmla="*/ 7 w 198"/>
                <a:gd name="T31" fmla="*/ 0 h 203"/>
                <a:gd name="T32" fmla="*/ 9 w 198"/>
                <a:gd name="T33" fmla="*/ 0 h 203"/>
                <a:gd name="T34" fmla="*/ 11 w 198"/>
                <a:gd name="T35" fmla="*/ 0 h 203"/>
                <a:gd name="T36" fmla="*/ 13 w 198"/>
                <a:gd name="T37" fmla="*/ 1 h 203"/>
                <a:gd name="T38" fmla="*/ 15 w 198"/>
                <a:gd name="T39" fmla="*/ 2 h 203"/>
                <a:gd name="T40" fmla="*/ 16 w 198"/>
                <a:gd name="T41" fmla="*/ 3 h 203"/>
                <a:gd name="T42" fmla="*/ 17 w 198"/>
                <a:gd name="T43" fmla="*/ 4 h 203"/>
                <a:gd name="T44" fmla="*/ 18 w 198"/>
                <a:gd name="T45" fmla="*/ 6 h 203"/>
                <a:gd name="T46" fmla="*/ 19 w 198"/>
                <a:gd name="T47" fmla="*/ 7 h 203"/>
                <a:gd name="T48" fmla="*/ 19 w 198"/>
                <a:gd name="T49" fmla="*/ 9 h 203"/>
                <a:gd name="T50" fmla="*/ 19 w 198"/>
                <a:gd name="T51" fmla="*/ 11 h 203"/>
                <a:gd name="T52" fmla="*/ 18 w 198"/>
                <a:gd name="T53" fmla="*/ 12 h 203"/>
                <a:gd name="T54" fmla="*/ 17 w 198"/>
                <a:gd name="T55" fmla="*/ 14 h 203"/>
                <a:gd name="T56" fmla="*/ 16 w 198"/>
                <a:gd name="T57" fmla="*/ 15 h 203"/>
                <a:gd name="T58" fmla="*/ 15 w 198"/>
                <a:gd name="T59" fmla="*/ 16 h 203"/>
                <a:gd name="T60" fmla="*/ 13 w 198"/>
                <a:gd name="T61" fmla="*/ 16 h 203"/>
                <a:gd name="T62" fmla="*/ 12 w 198"/>
                <a:gd name="T63" fmla="*/ 17 h 203"/>
                <a:gd name="T64" fmla="*/ 10 w 198"/>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1" y="203"/>
                  </a:moveTo>
                  <a:lnTo>
                    <a:pt x="81" y="200"/>
                  </a:lnTo>
                  <a:lnTo>
                    <a:pt x="63" y="192"/>
                  </a:lnTo>
                  <a:lnTo>
                    <a:pt x="46" y="182"/>
                  </a:lnTo>
                  <a:lnTo>
                    <a:pt x="31" y="169"/>
                  </a:lnTo>
                  <a:lnTo>
                    <a:pt x="18" y="153"/>
                  </a:lnTo>
                  <a:lnTo>
                    <a:pt x="8" y="135"/>
                  </a:lnTo>
                  <a:lnTo>
                    <a:pt x="2" y="116"/>
                  </a:lnTo>
                  <a:lnTo>
                    <a:pt x="0" y="95"/>
                  </a:lnTo>
                  <a:lnTo>
                    <a:pt x="2" y="74"/>
                  </a:lnTo>
                  <a:lnTo>
                    <a:pt x="7" y="56"/>
                  </a:lnTo>
                  <a:lnTo>
                    <a:pt x="16" y="39"/>
                  </a:lnTo>
                  <a:lnTo>
                    <a:pt x="28" y="26"/>
                  </a:lnTo>
                  <a:lnTo>
                    <a:pt x="43" y="14"/>
                  </a:lnTo>
                  <a:lnTo>
                    <a:pt x="59" y="6"/>
                  </a:lnTo>
                  <a:lnTo>
                    <a:pt x="77" y="1"/>
                  </a:lnTo>
                  <a:lnTo>
                    <a:pt x="97" y="0"/>
                  </a:lnTo>
                  <a:lnTo>
                    <a:pt x="117" y="3"/>
                  </a:lnTo>
                  <a:lnTo>
                    <a:pt x="135" y="10"/>
                  </a:lnTo>
                  <a:lnTo>
                    <a:pt x="153" y="21"/>
                  </a:lnTo>
                  <a:lnTo>
                    <a:pt x="168" y="34"/>
                  </a:lnTo>
                  <a:lnTo>
                    <a:pt x="180" y="49"/>
                  </a:lnTo>
                  <a:lnTo>
                    <a:pt x="190" y="67"/>
                  </a:lnTo>
                  <a:lnTo>
                    <a:pt x="196" y="87"/>
                  </a:lnTo>
                  <a:lnTo>
                    <a:pt x="198" y="107"/>
                  </a:lnTo>
                  <a:lnTo>
                    <a:pt x="196" y="128"/>
                  </a:lnTo>
                  <a:lnTo>
                    <a:pt x="191" y="147"/>
                  </a:lnTo>
                  <a:lnTo>
                    <a:pt x="182" y="163"/>
                  </a:lnTo>
                  <a:lnTo>
                    <a:pt x="171" y="177"/>
                  </a:lnTo>
                  <a:lnTo>
                    <a:pt x="156" y="188"/>
                  </a:lnTo>
                  <a:lnTo>
                    <a:pt x="139" y="196"/>
                  </a:lnTo>
                  <a:lnTo>
                    <a:pt x="121" y="202"/>
                  </a:lnTo>
                  <a:lnTo>
                    <a:pt x="101" y="203"/>
                  </a:lnTo>
                  <a:close/>
                </a:path>
              </a:pathLst>
            </a:custGeom>
            <a:solidFill>
              <a:srgbClr val="000000"/>
            </a:solidFill>
            <a:ln w="9525">
              <a:noFill/>
              <a:round/>
              <a:headEnd/>
              <a:tailEnd/>
            </a:ln>
          </p:spPr>
          <p:txBody>
            <a:bodyPr/>
            <a:lstStyle/>
            <a:p>
              <a:pPr algn="ctr"/>
              <a:endParaRPr lang="en-US"/>
            </a:p>
          </p:txBody>
        </p:sp>
        <p:sp>
          <p:nvSpPr>
            <p:cNvPr id="36563" name="Freeform 185"/>
            <p:cNvSpPr>
              <a:spLocks/>
            </p:cNvSpPr>
            <p:nvPr/>
          </p:nvSpPr>
          <p:spPr bwMode="auto">
            <a:xfrm>
              <a:off x="3707" y="2243"/>
              <a:ext cx="34" cy="18"/>
            </a:xfrm>
            <a:custGeom>
              <a:avLst/>
              <a:gdLst>
                <a:gd name="T0" fmla="*/ 11 w 342"/>
                <a:gd name="T1" fmla="*/ 0 h 217"/>
                <a:gd name="T2" fmla="*/ 23 w 342"/>
                <a:gd name="T3" fmla="*/ 1 h 217"/>
                <a:gd name="T4" fmla="*/ 28 w 342"/>
                <a:gd name="T5" fmla="*/ 2 h 217"/>
                <a:gd name="T6" fmla="*/ 31 w 342"/>
                <a:gd name="T7" fmla="*/ 4 h 217"/>
                <a:gd name="T8" fmla="*/ 33 w 342"/>
                <a:gd name="T9" fmla="*/ 7 h 217"/>
                <a:gd name="T10" fmla="*/ 34 w 342"/>
                <a:gd name="T11" fmla="*/ 10 h 217"/>
                <a:gd name="T12" fmla="*/ 33 w 342"/>
                <a:gd name="T13" fmla="*/ 13 h 217"/>
                <a:gd name="T14" fmla="*/ 32 w 342"/>
                <a:gd name="T15" fmla="*/ 16 h 217"/>
                <a:gd name="T16" fmla="*/ 28 w 342"/>
                <a:gd name="T17" fmla="*/ 18 h 217"/>
                <a:gd name="T18" fmla="*/ 23 w 342"/>
                <a:gd name="T19" fmla="*/ 18 h 217"/>
                <a:gd name="T20" fmla="*/ 11 w 342"/>
                <a:gd name="T21" fmla="*/ 17 h 217"/>
                <a:gd name="T22" fmla="*/ 6 w 342"/>
                <a:gd name="T23" fmla="*/ 16 h 217"/>
                <a:gd name="T24" fmla="*/ 3 w 342"/>
                <a:gd name="T25" fmla="*/ 14 h 217"/>
                <a:gd name="T26" fmla="*/ 1 w 342"/>
                <a:gd name="T27" fmla="*/ 11 h 217"/>
                <a:gd name="T28" fmla="*/ 0 w 342"/>
                <a:gd name="T29" fmla="*/ 8 h 217"/>
                <a:gd name="T30" fmla="*/ 1 w 342"/>
                <a:gd name="T31" fmla="*/ 5 h 217"/>
                <a:gd name="T32" fmla="*/ 3 w 342"/>
                <a:gd name="T33" fmla="*/ 2 h 217"/>
                <a:gd name="T34" fmla="*/ 6 w 342"/>
                <a:gd name="T35" fmla="*/ 0 h 217"/>
                <a:gd name="T36" fmla="*/ 11 w 342"/>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2"/>
                <a:gd name="T58" fmla="*/ 0 h 217"/>
                <a:gd name="T59" fmla="*/ 342 w 342"/>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2" h="217">
                  <a:moveTo>
                    <a:pt x="106" y="0"/>
                  </a:moveTo>
                  <a:lnTo>
                    <a:pt x="230" y="7"/>
                  </a:lnTo>
                  <a:lnTo>
                    <a:pt x="278" y="20"/>
                  </a:lnTo>
                  <a:lnTo>
                    <a:pt x="312" y="46"/>
                  </a:lnTo>
                  <a:lnTo>
                    <a:pt x="334" y="81"/>
                  </a:lnTo>
                  <a:lnTo>
                    <a:pt x="342" y="120"/>
                  </a:lnTo>
                  <a:lnTo>
                    <a:pt x="336" y="158"/>
                  </a:lnTo>
                  <a:lnTo>
                    <a:pt x="317" y="191"/>
                  </a:lnTo>
                  <a:lnTo>
                    <a:pt x="283" y="212"/>
                  </a:lnTo>
                  <a:lnTo>
                    <a:pt x="235" y="217"/>
                  </a:lnTo>
                  <a:lnTo>
                    <a:pt x="111" y="210"/>
                  </a:lnTo>
                  <a:lnTo>
                    <a:pt x="63" y="198"/>
                  </a:lnTo>
                  <a:lnTo>
                    <a:pt x="29" y="172"/>
                  </a:lnTo>
                  <a:lnTo>
                    <a:pt x="8" y="137"/>
                  </a:lnTo>
                  <a:lnTo>
                    <a:pt x="0" y="97"/>
                  </a:lnTo>
                  <a:lnTo>
                    <a:pt x="7" y="59"/>
                  </a:lnTo>
                  <a:lnTo>
                    <a:pt x="26" y="27"/>
                  </a:lnTo>
                  <a:lnTo>
                    <a:pt x="59" y="5"/>
                  </a:lnTo>
                  <a:lnTo>
                    <a:pt x="106" y="0"/>
                  </a:lnTo>
                  <a:close/>
                </a:path>
              </a:pathLst>
            </a:custGeom>
            <a:solidFill>
              <a:srgbClr val="000000"/>
            </a:solidFill>
            <a:ln w="9525">
              <a:noFill/>
              <a:round/>
              <a:headEnd/>
              <a:tailEnd/>
            </a:ln>
          </p:spPr>
          <p:txBody>
            <a:bodyPr/>
            <a:lstStyle/>
            <a:p>
              <a:pPr algn="ctr"/>
              <a:endParaRPr lang="en-US"/>
            </a:p>
          </p:txBody>
        </p:sp>
        <p:sp>
          <p:nvSpPr>
            <p:cNvPr id="36564" name="Freeform 186"/>
            <p:cNvSpPr>
              <a:spLocks/>
            </p:cNvSpPr>
            <p:nvPr/>
          </p:nvSpPr>
          <p:spPr bwMode="auto">
            <a:xfrm>
              <a:off x="3676" y="2268"/>
              <a:ext cx="28" cy="18"/>
            </a:xfrm>
            <a:custGeom>
              <a:avLst/>
              <a:gdLst>
                <a:gd name="T0" fmla="*/ 10 w 282"/>
                <a:gd name="T1" fmla="*/ 0 h 214"/>
                <a:gd name="T2" fmla="*/ 17 w 282"/>
                <a:gd name="T3" fmla="*/ 0 h 214"/>
                <a:gd name="T4" fmla="*/ 22 w 282"/>
                <a:gd name="T5" fmla="*/ 1 h 214"/>
                <a:gd name="T6" fmla="*/ 25 w 282"/>
                <a:gd name="T7" fmla="*/ 4 h 214"/>
                <a:gd name="T8" fmla="*/ 27 w 282"/>
                <a:gd name="T9" fmla="*/ 6 h 214"/>
                <a:gd name="T10" fmla="*/ 28 w 282"/>
                <a:gd name="T11" fmla="*/ 10 h 214"/>
                <a:gd name="T12" fmla="*/ 27 w 282"/>
                <a:gd name="T13" fmla="*/ 13 h 214"/>
                <a:gd name="T14" fmla="*/ 25 w 282"/>
                <a:gd name="T15" fmla="*/ 16 h 214"/>
                <a:gd name="T16" fmla="*/ 22 w 282"/>
                <a:gd name="T17" fmla="*/ 17 h 214"/>
                <a:gd name="T18" fmla="*/ 17 w 282"/>
                <a:gd name="T19" fmla="*/ 18 h 214"/>
                <a:gd name="T20" fmla="*/ 11 w 282"/>
                <a:gd name="T21" fmla="*/ 18 h 214"/>
                <a:gd name="T22" fmla="*/ 6 w 282"/>
                <a:gd name="T23" fmla="*/ 17 h 214"/>
                <a:gd name="T24" fmla="*/ 3 w 282"/>
                <a:gd name="T25" fmla="*/ 14 h 214"/>
                <a:gd name="T26" fmla="*/ 1 w 282"/>
                <a:gd name="T27" fmla="*/ 12 h 214"/>
                <a:gd name="T28" fmla="*/ 0 w 282"/>
                <a:gd name="T29" fmla="*/ 8 h 214"/>
                <a:gd name="T30" fmla="*/ 1 w 282"/>
                <a:gd name="T31" fmla="*/ 5 h 214"/>
                <a:gd name="T32" fmla="*/ 2 w 282"/>
                <a:gd name="T33" fmla="*/ 2 h 214"/>
                <a:gd name="T34" fmla="*/ 6 w 282"/>
                <a:gd name="T35" fmla="*/ 0 h 214"/>
                <a:gd name="T36" fmla="*/ 10 w 282"/>
                <a:gd name="T37" fmla="*/ 0 h 2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14"/>
                <a:gd name="T59" fmla="*/ 282 w 282"/>
                <a:gd name="T60" fmla="*/ 214 h 2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14">
                  <a:moveTo>
                    <a:pt x="105" y="0"/>
                  </a:moveTo>
                  <a:lnTo>
                    <a:pt x="171" y="4"/>
                  </a:lnTo>
                  <a:lnTo>
                    <a:pt x="219" y="16"/>
                  </a:lnTo>
                  <a:lnTo>
                    <a:pt x="254" y="42"/>
                  </a:lnTo>
                  <a:lnTo>
                    <a:pt x="274" y="76"/>
                  </a:lnTo>
                  <a:lnTo>
                    <a:pt x="282" y="115"/>
                  </a:lnTo>
                  <a:lnTo>
                    <a:pt x="276" y="153"/>
                  </a:lnTo>
                  <a:lnTo>
                    <a:pt x="256" y="187"/>
                  </a:lnTo>
                  <a:lnTo>
                    <a:pt x="223" y="208"/>
                  </a:lnTo>
                  <a:lnTo>
                    <a:pt x="176" y="214"/>
                  </a:lnTo>
                  <a:lnTo>
                    <a:pt x="110" y="210"/>
                  </a:lnTo>
                  <a:lnTo>
                    <a:pt x="63" y="198"/>
                  </a:lnTo>
                  <a:lnTo>
                    <a:pt x="28" y="172"/>
                  </a:lnTo>
                  <a:lnTo>
                    <a:pt x="7" y="137"/>
                  </a:lnTo>
                  <a:lnTo>
                    <a:pt x="0" y="97"/>
                  </a:lnTo>
                  <a:lnTo>
                    <a:pt x="6" y="59"/>
                  </a:lnTo>
                  <a:lnTo>
                    <a:pt x="25" y="27"/>
                  </a:lnTo>
                  <a:lnTo>
                    <a:pt x="58" y="5"/>
                  </a:lnTo>
                  <a:lnTo>
                    <a:pt x="105" y="0"/>
                  </a:lnTo>
                  <a:close/>
                </a:path>
              </a:pathLst>
            </a:custGeom>
            <a:solidFill>
              <a:srgbClr val="000000"/>
            </a:solidFill>
            <a:ln w="9525">
              <a:noFill/>
              <a:round/>
              <a:headEnd/>
              <a:tailEnd/>
            </a:ln>
          </p:spPr>
          <p:txBody>
            <a:bodyPr/>
            <a:lstStyle/>
            <a:p>
              <a:pPr algn="ctr"/>
              <a:endParaRPr lang="en-US"/>
            </a:p>
          </p:txBody>
        </p:sp>
        <p:sp>
          <p:nvSpPr>
            <p:cNvPr id="36565" name="Freeform 187"/>
            <p:cNvSpPr>
              <a:spLocks/>
            </p:cNvSpPr>
            <p:nvPr/>
          </p:nvSpPr>
          <p:spPr bwMode="auto">
            <a:xfrm>
              <a:off x="3748" y="2246"/>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1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2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29" y="7"/>
                  </a:lnTo>
                  <a:lnTo>
                    <a:pt x="277" y="20"/>
                  </a:lnTo>
                  <a:lnTo>
                    <a:pt x="312" y="46"/>
                  </a:lnTo>
                  <a:lnTo>
                    <a:pt x="333" y="81"/>
                  </a:lnTo>
                  <a:lnTo>
                    <a:pt x="341" y="120"/>
                  </a:lnTo>
                  <a:lnTo>
                    <a:pt x="334" y="158"/>
                  </a:lnTo>
                  <a:lnTo>
                    <a:pt x="315" y="190"/>
                  </a:lnTo>
                  <a:lnTo>
                    <a:pt x="282" y="212"/>
                  </a:lnTo>
                  <a:lnTo>
                    <a:pt x="234" y="217"/>
                  </a:lnTo>
                  <a:lnTo>
                    <a:pt x="111" y="210"/>
                  </a:lnTo>
                  <a:lnTo>
                    <a:pt x="63" y="198"/>
                  </a:lnTo>
                  <a:lnTo>
                    <a:pt x="29" y="172"/>
                  </a:lnTo>
                  <a:lnTo>
                    <a:pt x="7" y="137"/>
                  </a:lnTo>
                  <a:lnTo>
                    <a:pt x="0" y="98"/>
                  </a:lnTo>
                  <a:lnTo>
                    <a:pt x="6" y="60"/>
                  </a:lnTo>
                  <a:lnTo>
                    <a:pt x="25" y="28"/>
                  </a:lnTo>
                  <a:lnTo>
                    <a:pt x="59" y="6"/>
                  </a:lnTo>
                  <a:lnTo>
                    <a:pt x="106" y="0"/>
                  </a:lnTo>
                  <a:close/>
                </a:path>
              </a:pathLst>
            </a:custGeom>
            <a:solidFill>
              <a:srgbClr val="000000"/>
            </a:solidFill>
            <a:ln w="9525">
              <a:noFill/>
              <a:round/>
              <a:headEnd/>
              <a:tailEnd/>
            </a:ln>
          </p:spPr>
          <p:txBody>
            <a:bodyPr/>
            <a:lstStyle/>
            <a:p>
              <a:pPr algn="ctr"/>
              <a:endParaRPr lang="en-US"/>
            </a:p>
          </p:txBody>
        </p:sp>
        <p:sp>
          <p:nvSpPr>
            <p:cNvPr id="36566" name="Freeform 188"/>
            <p:cNvSpPr>
              <a:spLocks/>
            </p:cNvSpPr>
            <p:nvPr/>
          </p:nvSpPr>
          <p:spPr bwMode="auto">
            <a:xfrm>
              <a:off x="3788" y="2247"/>
              <a:ext cx="21" cy="44"/>
            </a:xfrm>
            <a:custGeom>
              <a:avLst/>
              <a:gdLst>
                <a:gd name="T0" fmla="*/ 1 w 213"/>
                <a:gd name="T1" fmla="*/ 35 h 523"/>
                <a:gd name="T2" fmla="*/ 0 w 213"/>
                <a:gd name="T3" fmla="*/ 8 h 523"/>
                <a:gd name="T4" fmla="*/ 0 w 213"/>
                <a:gd name="T5" fmla="*/ 6 h 523"/>
                <a:gd name="T6" fmla="*/ 1 w 213"/>
                <a:gd name="T7" fmla="*/ 4 h 523"/>
                <a:gd name="T8" fmla="*/ 2 w 213"/>
                <a:gd name="T9" fmla="*/ 3 h 523"/>
                <a:gd name="T10" fmla="*/ 3 w 213"/>
                <a:gd name="T11" fmla="*/ 2 h 523"/>
                <a:gd name="T12" fmla="*/ 4 w 213"/>
                <a:gd name="T13" fmla="*/ 1 h 523"/>
                <a:gd name="T14" fmla="*/ 6 w 213"/>
                <a:gd name="T15" fmla="*/ 0 h 523"/>
                <a:gd name="T16" fmla="*/ 8 w 213"/>
                <a:gd name="T17" fmla="*/ 0 h 523"/>
                <a:gd name="T18" fmla="*/ 10 w 213"/>
                <a:gd name="T19" fmla="*/ 0 h 523"/>
                <a:gd name="T20" fmla="*/ 12 w 213"/>
                <a:gd name="T21" fmla="*/ 0 h 523"/>
                <a:gd name="T22" fmla="*/ 14 w 213"/>
                <a:gd name="T23" fmla="*/ 1 h 523"/>
                <a:gd name="T24" fmla="*/ 15 w 213"/>
                <a:gd name="T25" fmla="*/ 2 h 523"/>
                <a:gd name="T26" fmla="*/ 17 w 213"/>
                <a:gd name="T27" fmla="*/ 3 h 523"/>
                <a:gd name="T28" fmla="*/ 18 w 213"/>
                <a:gd name="T29" fmla="*/ 4 h 523"/>
                <a:gd name="T30" fmla="*/ 19 w 213"/>
                <a:gd name="T31" fmla="*/ 5 h 523"/>
                <a:gd name="T32" fmla="*/ 20 w 213"/>
                <a:gd name="T33" fmla="*/ 7 h 523"/>
                <a:gd name="T34" fmla="*/ 20 w 213"/>
                <a:gd name="T35" fmla="*/ 9 h 523"/>
                <a:gd name="T36" fmla="*/ 21 w 213"/>
                <a:gd name="T37" fmla="*/ 36 h 523"/>
                <a:gd name="T38" fmla="*/ 21 w 213"/>
                <a:gd name="T39" fmla="*/ 38 h 523"/>
                <a:gd name="T40" fmla="*/ 20 w 213"/>
                <a:gd name="T41" fmla="*/ 40 h 523"/>
                <a:gd name="T42" fmla="*/ 19 w 213"/>
                <a:gd name="T43" fmla="*/ 41 h 523"/>
                <a:gd name="T44" fmla="*/ 18 w 213"/>
                <a:gd name="T45" fmla="*/ 42 h 523"/>
                <a:gd name="T46" fmla="*/ 17 w 213"/>
                <a:gd name="T47" fmla="*/ 43 h 523"/>
                <a:gd name="T48" fmla="*/ 15 w 213"/>
                <a:gd name="T49" fmla="*/ 44 h 523"/>
                <a:gd name="T50" fmla="*/ 13 w 213"/>
                <a:gd name="T51" fmla="*/ 44 h 523"/>
                <a:gd name="T52" fmla="*/ 11 w 213"/>
                <a:gd name="T53" fmla="*/ 44 h 523"/>
                <a:gd name="T54" fmla="*/ 9 w 213"/>
                <a:gd name="T55" fmla="*/ 44 h 523"/>
                <a:gd name="T56" fmla="*/ 7 w 213"/>
                <a:gd name="T57" fmla="*/ 43 h 523"/>
                <a:gd name="T58" fmla="*/ 5 w 213"/>
                <a:gd name="T59" fmla="*/ 43 h 523"/>
                <a:gd name="T60" fmla="*/ 4 w 213"/>
                <a:gd name="T61" fmla="*/ 42 h 523"/>
                <a:gd name="T62" fmla="*/ 3 w 213"/>
                <a:gd name="T63" fmla="*/ 40 h 523"/>
                <a:gd name="T64" fmla="*/ 2 w 213"/>
                <a:gd name="T65" fmla="*/ 39 h 523"/>
                <a:gd name="T66" fmla="*/ 1 w 213"/>
                <a:gd name="T67" fmla="*/ 37 h 523"/>
                <a:gd name="T68" fmla="*/ 1 w 213"/>
                <a:gd name="T69" fmla="*/ 35 h 5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3"/>
                <a:gd name="T106" fmla="*/ 0 h 523"/>
                <a:gd name="T107" fmla="*/ 213 w 213"/>
                <a:gd name="T108" fmla="*/ 523 h 5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3" h="523">
                  <a:moveTo>
                    <a:pt x="7" y="415"/>
                  </a:moveTo>
                  <a:lnTo>
                    <a:pt x="0" y="98"/>
                  </a:lnTo>
                  <a:lnTo>
                    <a:pt x="1" y="74"/>
                  </a:lnTo>
                  <a:lnTo>
                    <a:pt x="7" y="53"/>
                  </a:lnTo>
                  <a:lnTo>
                    <a:pt x="17" y="36"/>
                  </a:lnTo>
                  <a:lnTo>
                    <a:pt x="29" y="22"/>
                  </a:lnTo>
                  <a:lnTo>
                    <a:pt x="44" y="12"/>
                  </a:lnTo>
                  <a:lnTo>
                    <a:pt x="62" y="5"/>
                  </a:lnTo>
                  <a:lnTo>
                    <a:pt x="80" y="1"/>
                  </a:lnTo>
                  <a:lnTo>
                    <a:pt x="99" y="0"/>
                  </a:lnTo>
                  <a:lnTo>
                    <a:pt x="118" y="3"/>
                  </a:lnTo>
                  <a:lnTo>
                    <a:pt x="138" y="9"/>
                  </a:lnTo>
                  <a:lnTo>
                    <a:pt x="155" y="18"/>
                  </a:lnTo>
                  <a:lnTo>
                    <a:pt x="171" y="31"/>
                  </a:lnTo>
                  <a:lnTo>
                    <a:pt x="185" y="46"/>
                  </a:lnTo>
                  <a:lnTo>
                    <a:pt x="196" y="65"/>
                  </a:lnTo>
                  <a:lnTo>
                    <a:pt x="203" y="86"/>
                  </a:lnTo>
                  <a:lnTo>
                    <a:pt x="206" y="110"/>
                  </a:lnTo>
                  <a:lnTo>
                    <a:pt x="213" y="427"/>
                  </a:lnTo>
                  <a:lnTo>
                    <a:pt x="211" y="452"/>
                  </a:lnTo>
                  <a:lnTo>
                    <a:pt x="206" y="473"/>
                  </a:lnTo>
                  <a:lnTo>
                    <a:pt x="196" y="489"/>
                  </a:lnTo>
                  <a:lnTo>
                    <a:pt x="183" y="502"/>
                  </a:lnTo>
                  <a:lnTo>
                    <a:pt x="168" y="512"/>
                  </a:lnTo>
                  <a:lnTo>
                    <a:pt x="151" y="518"/>
                  </a:lnTo>
                  <a:lnTo>
                    <a:pt x="133" y="522"/>
                  </a:lnTo>
                  <a:lnTo>
                    <a:pt x="113" y="523"/>
                  </a:lnTo>
                  <a:lnTo>
                    <a:pt x="92" y="521"/>
                  </a:lnTo>
                  <a:lnTo>
                    <a:pt x="73" y="516"/>
                  </a:lnTo>
                  <a:lnTo>
                    <a:pt x="55" y="507"/>
                  </a:lnTo>
                  <a:lnTo>
                    <a:pt x="40" y="494"/>
                  </a:lnTo>
                  <a:lnTo>
                    <a:pt x="27" y="479"/>
                  </a:lnTo>
                  <a:lnTo>
                    <a:pt x="18" y="460"/>
                  </a:lnTo>
                  <a:lnTo>
                    <a:pt x="11" y="439"/>
                  </a:lnTo>
                  <a:lnTo>
                    <a:pt x="7" y="415"/>
                  </a:lnTo>
                  <a:close/>
                </a:path>
              </a:pathLst>
            </a:custGeom>
            <a:solidFill>
              <a:srgbClr val="000000"/>
            </a:solidFill>
            <a:ln w="9525">
              <a:noFill/>
              <a:round/>
              <a:headEnd/>
              <a:tailEnd/>
            </a:ln>
          </p:spPr>
          <p:txBody>
            <a:bodyPr/>
            <a:lstStyle/>
            <a:p>
              <a:pPr algn="ctr"/>
              <a:endParaRPr lang="en-US"/>
            </a:p>
          </p:txBody>
        </p:sp>
        <p:sp>
          <p:nvSpPr>
            <p:cNvPr id="36567" name="Freeform 189"/>
            <p:cNvSpPr>
              <a:spLocks/>
            </p:cNvSpPr>
            <p:nvPr/>
          </p:nvSpPr>
          <p:spPr bwMode="auto">
            <a:xfrm>
              <a:off x="3714" y="2269"/>
              <a:ext cx="20" cy="17"/>
            </a:xfrm>
            <a:custGeom>
              <a:avLst/>
              <a:gdLst>
                <a:gd name="T0" fmla="*/ 10 w 199"/>
                <a:gd name="T1" fmla="*/ 17 h 203"/>
                <a:gd name="T2" fmla="*/ 8 w 199"/>
                <a:gd name="T3" fmla="*/ 17 h 203"/>
                <a:gd name="T4" fmla="*/ 6 w 199"/>
                <a:gd name="T5" fmla="*/ 16 h 203"/>
                <a:gd name="T6" fmla="*/ 5 w 199"/>
                <a:gd name="T7" fmla="*/ 15 h 203"/>
                <a:gd name="T8" fmla="*/ 3 w 199"/>
                <a:gd name="T9" fmla="*/ 14 h 203"/>
                <a:gd name="T10" fmla="*/ 2 w 199"/>
                <a:gd name="T11" fmla="*/ 13 h 203"/>
                <a:gd name="T12" fmla="*/ 1 w 199"/>
                <a:gd name="T13" fmla="*/ 11 h 203"/>
                <a:gd name="T14" fmla="*/ 0 w 199"/>
                <a:gd name="T15" fmla="*/ 10 h 203"/>
                <a:gd name="T16" fmla="*/ 0 w 199"/>
                <a:gd name="T17" fmla="*/ 8 h 203"/>
                <a:gd name="T18" fmla="*/ 0 w 199"/>
                <a:gd name="T19" fmla="*/ 6 h 203"/>
                <a:gd name="T20" fmla="*/ 1 w 199"/>
                <a:gd name="T21" fmla="*/ 5 h 203"/>
                <a:gd name="T22" fmla="*/ 2 w 199"/>
                <a:gd name="T23" fmla="*/ 3 h 203"/>
                <a:gd name="T24" fmla="*/ 3 w 199"/>
                <a:gd name="T25" fmla="*/ 2 h 203"/>
                <a:gd name="T26" fmla="*/ 4 w 199"/>
                <a:gd name="T27" fmla="*/ 1 h 203"/>
                <a:gd name="T28" fmla="*/ 6 w 199"/>
                <a:gd name="T29" fmla="*/ 1 h 203"/>
                <a:gd name="T30" fmla="*/ 8 w 199"/>
                <a:gd name="T31" fmla="*/ 0 h 203"/>
                <a:gd name="T32" fmla="*/ 10 w 199"/>
                <a:gd name="T33" fmla="*/ 0 h 203"/>
                <a:gd name="T34" fmla="*/ 12 w 199"/>
                <a:gd name="T35" fmla="*/ 0 h 203"/>
                <a:gd name="T36" fmla="*/ 14 w 199"/>
                <a:gd name="T37" fmla="*/ 1 h 203"/>
                <a:gd name="T38" fmla="*/ 15 w 199"/>
                <a:gd name="T39" fmla="*/ 2 h 203"/>
                <a:gd name="T40" fmla="*/ 17 w 199"/>
                <a:gd name="T41" fmla="*/ 3 h 203"/>
                <a:gd name="T42" fmla="*/ 18 w 199"/>
                <a:gd name="T43" fmla="*/ 4 h 203"/>
                <a:gd name="T44" fmla="*/ 19 w 199"/>
                <a:gd name="T45" fmla="*/ 6 h 203"/>
                <a:gd name="T46" fmla="*/ 20 w 199"/>
                <a:gd name="T47" fmla="*/ 7 h 203"/>
                <a:gd name="T48" fmla="*/ 20 w 199"/>
                <a:gd name="T49" fmla="*/ 9 h 203"/>
                <a:gd name="T50" fmla="*/ 20 w 199"/>
                <a:gd name="T51" fmla="*/ 11 h 203"/>
                <a:gd name="T52" fmla="*/ 19 w 199"/>
                <a:gd name="T53" fmla="*/ 12 h 203"/>
                <a:gd name="T54" fmla="*/ 18 w 199"/>
                <a:gd name="T55" fmla="*/ 14 h 203"/>
                <a:gd name="T56" fmla="*/ 17 w 199"/>
                <a:gd name="T57" fmla="*/ 15 h 203"/>
                <a:gd name="T58" fmla="*/ 16 w 199"/>
                <a:gd name="T59" fmla="*/ 16 h 203"/>
                <a:gd name="T60" fmla="*/ 14 w 199"/>
                <a:gd name="T61" fmla="*/ 16 h 203"/>
                <a:gd name="T62" fmla="*/ 12 w 199"/>
                <a:gd name="T63" fmla="*/ 17 h 203"/>
                <a:gd name="T64" fmla="*/ 10 w 199"/>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203"/>
                <a:gd name="T101" fmla="*/ 199 w 199"/>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203">
                  <a:moveTo>
                    <a:pt x="101" y="203"/>
                  </a:moveTo>
                  <a:lnTo>
                    <a:pt x="81" y="199"/>
                  </a:lnTo>
                  <a:lnTo>
                    <a:pt x="63" y="192"/>
                  </a:lnTo>
                  <a:lnTo>
                    <a:pt x="45" y="182"/>
                  </a:lnTo>
                  <a:lnTo>
                    <a:pt x="30" y="168"/>
                  </a:lnTo>
                  <a:lnTo>
                    <a:pt x="18" y="153"/>
                  </a:lnTo>
                  <a:lnTo>
                    <a:pt x="8" y="135"/>
                  </a:lnTo>
                  <a:lnTo>
                    <a:pt x="2" y="116"/>
                  </a:lnTo>
                  <a:lnTo>
                    <a:pt x="0" y="95"/>
                  </a:lnTo>
                  <a:lnTo>
                    <a:pt x="2" y="74"/>
                  </a:lnTo>
                  <a:lnTo>
                    <a:pt x="7" y="56"/>
                  </a:lnTo>
                  <a:lnTo>
                    <a:pt x="16" y="39"/>
                  </a:lnTo>
                  <a:lnTo>
                    <a:pt x="27" y="26"/>
                  </a:lnTo>
                  <a:lnTo>
                    <a:pt x="42" y="14"/>
                  </a:lnTo>
                  <a:lnTo>
                    <a:pt x="59" y="6"/>
                  </a:lnTo>
                  <a:lnTo>
                    <a:pt x="77" y="1"/>
                  </a:lnTo>
                  <a:lnTo>
                    <a:pt x="97" y="0"/>
                  </a:lnTo>
                  <a:lnTo>
                    <a:pt x="117" y="3"/>
                  </a:lnTo>
                  <a:lnTo>
                    <a:pt x="136" y="10"/>
                  </a:lnTo>
                  <a:lnTo>
                    <a:pt x="153" y="20"/>
                  </a:lnTo>
                  <a:lnTo>
                    <a:pt x="168" y="34"/>
                  </a:lnTo>
                  <a:lnTo>
                    <a:pt x="181" y="49"/>
                  </a:lnTo>
                  <a:lnTo>
                    <a:pt x="191" y="67"/>
                  </a:lnTo>
                  <a:lnTo>
                    <a:pt x="197" y="87"/>
                  </a:lnTo>
                  <a:lnTo>
                    <a:pt x="199" y="107"/>
                  </a:lnTo>
                  <a:lnTo>
                    <a:pt x="197" y="128"/>
                  </a:lnTo>
                  <a:lnTo>
                    <a:pt x="192" y="147"/>
                  </a:lnTo>
                  <a:lnTo>
                    <a:pt x="183" y="163"/>
                  </a:lnTo>
                  <a:lnTo>
                    <a:pt x="171" y="177"/>
                  </a:lnTo>
                  <a:lnTo>
                    <a:pt x="156" y="188"/>
                  </a:lnTo>
                  <a:lnTo>
                    <a:pt x="140" y="196"/>
                  </a:lnTo>
                  <a:lnTo>
                    <a:pt x="122" y="202"/>
                  </a:lnTo>
                  <a:lnTo>
                    <a:pt x="101" y="203"/>
                  </a:lnTo>
                  <a:close/>
                </a:path>
              </a:pathLst>
            </a:custGeom>
            <a:solidFill>
              <a:srgbClr val="999999"/>
            </a:solidFill>
            <a:ln w="9525">
              <a:noFill/>
              <a:round/>
              <a:headEnd/>
              <a:tailEnd/>
            </a:ln>
          </p:spPr>
          <p:txBody>
            <a:bodyPr/>
            <a:lstStyle/>
            <a:p>
              <a:pPr algn="ctr"/>
              <a:endParaRPr lang="en-US"/>
            </a:p>
          </p:txBody>
        </p:sp>
        <p:sp>
          <p:nvSpPr>
            <p:cNvPr id="36568" name="Freeform 190"/>
            <p:cNvSpPr>
              <a:spLocks/>
            </p:cNvSpPr>
            <p:nvPr/>
          </p:nvSpPr>
          <p:spPr bwMode="auto">
            <a:xfrm>
              <a:off x="3755" y="2271"/>
              <a:ext cx="20" cy="17"/>
            </a:xfrm>
            <a:custGeom>
              <a:avLst/>
              <a:gdLst>
                <a:gd name="T0" fmla="*/ 10 w 198"/>
                <a:gd name="T1" fmla="*/ 17 h 202"/>
                <a:gd name="T2" fmla="*/ 8 w 198"/>
                <a:gd name="T3" fmla="*/ 17 h 202"/>
                <a:gd name="T4" fmla="*/ 6 w 198"/>
                <a:gd name="T5" fmla="*/ 16 h 202"/>
                <a:gd name="T6" fmla="*/ 5 w 198"/>
                <a:gd name="T7" fmla="*/ 15 h 202"/>
                <a:gd name="T8" fmla="*/ 3 w 198"/>
                <a:gd name="T9" fmla="*/ 14 h 202"/>
                <a:gd name="T10" fmla="*/ 2 w 198"/>
                <a:gd name="T11" fmla="*/ 13 h 202"/>
                <a:gd name="T12" fmla="*/ 1 w 198"/>
                <a:gd name="T13" fmla="*/ 11 h 202"/>
                <a:gd name="T14" fmla="*/ 0 w 198"/>
                <a:gd name="T15" fmla="*/ 10 h 202"/>
                <a:gd name="T16" fmla="*/ 0 w 198"/>
                <a:gd name="T17" fmla="*/ 8 h 202"/>
                <a:gd name="T18" fmla="*/ 0 w 198"/>
                <a:gd name="T19" fmla="*/ 6 h 202"/>
                <a:gd name="T20" fmla="*/ 1 w 198"/>
                <a:gd name="T21" fmla="*/ 5 h 202"/>
                <a:gd name="T22" fmla="*/ 2 w 198"/>
                <a:gd name="T23" fmla="*/ 3 h 202"/>
                <a:gd name="T24" fmla="*/ 3 w 198"/>
                <a:gd name="T25" fmla="*/ 2 h 202"/>
                <a:gd name="T26" fmla="*/ 4 w 198"/>
                <a:gd name="T27" fmla="*/ 1 h 202"/>
                <a:gd name="T28" fmla="*/ 6 w 198"/>
                <a:gd name="T29" fmla="*/ 1 h 202"/>
                <a:gd name="T30" fmla="*/ 8 w 198"/>
                <a:gd name="T31" fmla="*/ 0 h 202"/>
                <a:gd name="T32" fmla="*/ 10 w 198"/>
                <a:gd name="T33" fmla="*/ 0 h 202"/>
                <a:gd name="T34" fmla="*/ 12 w 198"/>
                <a:gd name="T35" fmla="*/ 0 h 202"/>
                <a:gd name="T36" fmla="*/ 14 w 198"/>
                <a:gd name="T37" fmla="*/ 1 h 202"/>
                <a:gd name="T38" fmla="*/ 15 w 198"/>
                <a:gd name="T39" fmla="*/ 2 h 202"/>
                <a:gd name="T40" fmla="*/ 17 w 198"/>
                <a:gd name="T41" fmla="*/ 3 h 202"/>
                <a:gd name="T42" fmla="*/ 18 w 198"/>
                <a:gd name="T43" fmla="*/ 4 h 202"/>
                <a:gd name="T44" fmla="*/ 19 w 198"/>
                <a:gd name="T45" fmla="*/ 6 h 202"/>
                <a:gd name="T46" fmla="*/ 20 w 198"/>
                <a:gd name="T47" fmla="*/ 7 h 202"/>
                <a:gd name="T48" fmla="*/ 20 w 198"/>
                <a:gd name="T49" fmla="*/ 9 h 202"/>
                <a:gd name="T50" fmla="*/ 20 w 198"/>
                <a:gd name="T51" fmla="*/ 11 h 202"/>
                <a:gd name="T52" fmla="*/ 19 w 198"/>
                <a:gd name="T53" fmla="*/ 12 h 202"/>
                <a:gd name="T54" fmla="*/ 18 w 198"/>
                <a:gd name="T55" fmla="*/ 14 h 202"/>
                <a:gd name="T56" fmla="*/ 17 w 198"/>
                <a:gd name="T57" fmla="*/ 15 h 202"/>
                <a:gd name="T58" fmla="*/ 16 w 198"/>
                <a:gd name="T59" fmla="*/ 16 h 202"/>
                <a:gd name="T60" fmla="*/ 14 w 198"/>
                <a:gd name="T61" fmla="*/ 16 h 202"/>
                <a:gd name="T62" fmla="*/ 12 w 198"/>
                <a:gd name="T63" fmla="*/ 17 h 202"/>
                <a:gd name="T64" fmla="*/ 10 w 198"/>
                <a:gd name="T65" fmla="*/ 17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2"/>
                <a:gd name="T101" fmla="*/ 198 w 198"/>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2">
                  <a:moveTo>
                    <a:pt x="101" y="202"/>
                  </a:moveTo>
                  <a:lnTo>
                    <a:pt x="81" y="199"/>
                  </a:lnTo>
                  <a:lnTo>
                    <a:pt x="63" y="192"/>
                  </a:lnTo>
                  <a:lnTo>
                    <a:pt x="46" y="182"/>
                  </a:lnTo>
                  <a:lnTo>
                    <a:pt x="31" y="168"/>
                  </a:lnTo>
                  <a:lnTo>
                    <a:pt x="19" y="153"/>
                  </a:lnTo>
                  <a:lnTo>
                    <a:pt x="8" y="135"/>
                  </a:lnTo>
                  <a:lnTo>
                    <a:pt x="2" y="116"/>
                  </a:lnTo>
                  <a:lnTo>
                    <a:pt x="0" y="95"/>
                  </a:lnTo>
                  <a:lnTo>
                    <a:pt x="2" y="74"/>
                  </a:lnTo>
                  <a:lnTo>
                    <a:pt x="7" y="55"/>
                  </a:lnTo>
                  <a:lnTo>
                    <a:pt x="17" y="39"/>
                  </a:lnTo>
                  <a:lnTo>
                    <a:pt x="28" y="25"/>
                  </a:lnTo>
                  <a:lnTo>
                    <a:pt x="43" y="14"/>
                  </a:lnTo>
                  <a:lnTo>
                    <a:pt x="59" y="6"/>
                  </a:lnTo>
                  <a:lnTo>
                    <a:pt x="78" y="1"/>
                  </a:lnTo>
                  <a:lnTo>
                    <a:pt x="97" y="0"/>
                  </a:lnTo>
                  <a:lnTo>
                    <a:pt x="117" y="3"/>
                  </a:lnTo>
                  <a:lnTo>
                    <a:pt x="135" y="10"/>
                  </a:lnTo>
                  <a:lnTo>
                    <a:pt x="153" y="20"/>
                  </a:lnTo>
                  <a:lnTo>
                    <a:pt x="168" y="34"/>
                  </a:lnTo>
                  <a:lnTo>
                    <a:pt x="180" y="49"/>
                  </a:lnTo>
                  <a:lnTo>
                    <a:pt x="190" y="67"/>
                  </a:lnTo>
                  <a:lnTo>
                    <a:pt x="196" y="87"/>
                  </a:lnTo>
                  <a:lnTo>
                    <a:pt x="198" y="107"/>
                  </a:lnTo>
                  <a:lnTo>
                    <a:pt x="196" y="128"/>
                  </a:lnTo>
                  <a:lnTo>
                    <a:pt x="191" y="147"/>
                  </a:lnTo>
                  <a:lnTo>
                    <a:pt x="182" y="163"/>
                  </a:lnTo>
                  <a:lnTo>
                    <a:pt x="171" y="177"/>
                  </a:lnTo>
                  <a:lnTo>
                    <a:pt x="156" y="188"/>
                  </a:lnTo>
                  <a:lnTo>
                    <a:pt x="140" y="196"/>
                  </a:lnTo>
                  <a:lnTo>
                    <a:pt x="121" y="201"/>
                  </a:lnTo>
                  <a:lnTo>
                    <a:pt x="101" y="202"/>
                  </a:lnTo>
                  <a:close/>
                </a:path>
              </a:pathLst>
            </a:custGeom>
            <a:solidFill>
              <a:srgbClr val="999999"/>
            </a:solidFill>
            <a:ln w="9525">
              <a:noFill/>
              <a:round/>
              <a:headEnd/>
              <a:tailEnd/>
            </a:ln>
          </p:spPr>
          <p:txBody>
            <a:bodyPr/>
            <a:lstStyle/>
            <a:p>
              <a:pPr algn="ctr"/>
              <a:endParaRPr lang="en-US"/>
            </a:p>
          </p:txBody>
        </p:sp>
        <p:sp>
          <p:nvSpPr>
            <p:cNvPr id="36569" name="Freeform 191"/>
            <p:cNvSpPr>
              <a:spLocks/>
            </p:cNvSpPr>
            <p:nvPr/>
          </p:nvSpPr>
          <p:spPr bwMode="auto">
            <a:xfrm>
              <a:off x="3708" y="2242"/>
              <a:ext cx="34" cy="19"/>
            </a:xfrm>
            <a:custGeom>
              <a:avLst/>
              <a:gdLst>
                <a:gd name="T0" fmla="*/ 10 w 341"/>
                <a:gd name="T1" fmla="*/ 0 h 218"/>
                <a:gd name="T2" fmla="*/ 23 w 341"/>
                <a:gd name="T3" fmla="*/ 1 h 218"/>
                <a:gd name="T4" fmla="*/ 28 w 341"/>
                <a:gd name="T5" fmla="*/ 2 h 218"/>
                <a:gd name="T6" fmla="*/ 31 w 341"/>
                <a:gd name="T7" fmla="*/ 4 h 218"/>
                <a:gd name="T8" fmla="*/ 33 w 341"/>
                <a:gd name="T9" fmla="*/ 7 h 218"/>
                <a:gd name="T10" fmla="*/ 34 w 341"/>
                <a:gd name="T11" fmla="*/ 10 h 218"/>
                <a:gd name="T12" fmla="*/ 33 w 341"/>
                <a:gd name="T13" fmla="*/ 14 h 218"/>
                <a:gd name="T14" fmla="*/ 31 w 341"/>
                <a:gd name="T15" fmla="*/ 17 h 218"/>
                <a:gd name="T16" fmla="*/ 28 w 341"/>
                <a:gd name="T17" fmla="*/ 18 h 218"/>
                <a:gd name="T18" fmla="*/ 23 w 341"/>
                <a:gd name="T19" fmla="*/ 19 h 218"/>
                <a:gd name="T20" fmla="*/ 11 w 341"/>
                <a:gd name="T21" fmla="*/ 18 h 218"/>
                <a:gd name="T22" fmla="*/ 6 w 341"/>
                <a:gd name="T23" fmla="*/ 17 h 218"/>
                <a:gd name="T24" fmla="*/ 3 w 341"/>
                <a:gd name="T25" fmla="*/ 15 h 218"/>
                <a:gd name="T26" fmla="*/ 1 w 341"/>
                <a:gd name="T27" fmla="*/ 12 h 218"/>
                <a:gd name="T28" fmla="*/ 0 w 341"/>
                <a:gd name="T29" fmla="*/ 9 h 218"/>
                <a:gd name="T30" fmla="*/ 1 w 341"/>
                <a:gd name="T31" fmla="*/ 5 h 218"/>
                <a:gd name="T32" fmla="*/ 2 w 341"/>
                <a:gd name="T33" fmla="*/ 2 h 218"/>
                <a:gd name="T34" fmla="*/ 6 w 341"/>
                <a:gd name="T35" fmla="*/ 1 h 218"/>
                <a:gd name="T36" fmla="*/ 10 w 341"/>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8"/>
                <a:gd name="T59" fmla="*/ 341 w 341"/>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8">
                  <a:moveTo>
                    <a:pt x="105" y="0"/>
                  </a:moveTo>
                  <a:lnTo>
                    <a:pt x="229" y="8"/>
                  </a:lnTo>
                  <a:lnTo>
                    <a:pt x="277" y="20"/>
                  </a:lnTo>
                  <a:lnTo>
                    <a:pt x="312" y="46"/>
                  </a:lnTo>
                  <a:lnTo>
                    <a:pt x="333" y="82"/>
                  </a:lnTo>
                  <a:lnTo>
                    <a:pt x="341" y="120"/>
                  </a:lnTo>
                  <a:lnTo>
                    <a:pt x="335" y="158"/>
                  </a:lnTo>
                  <a:lnTo>
                    <a:pt x="315" y="190"/>
                  </a:lnTo>
                  <a:lnTo>
                    <a:pt x="281" y="212"/>
                  </a:lnTo>
                  <a:lnTo>
                    <a:pt x="233" y="218"/>
                  </a:lnTo>
                  <a:lnTo>
                    <a:pt x="110" y="210"/>
                  </a:lnTo>
                  <a:lnTo>
                    <a:pt x="63" y="197"/>
                  </a:lnTo>
                  <a:lnTo>
                    <a:pt x="28" y="172"/>
                  </a:lnTo>
                  <a:lnTo>
                    <a:pt x="7" y="136"/>
                  </a:lnTo>
                  <a:lnTo>
                    <a:pt x="0" y="98"/>
                  </a:lnTo>
                  <a:lnTo>
                    <a:pt x="6" y="60"/>
                  </a:lnTo>
                  <a:lnTo>
                    <a:pt x="25" y="28"/>
                  </a:lnTo>
                  <a:lnTo>
                    <a:pt x="59" y="6"/>
                  </a:lnTo>
                  <a:lnTo>
                    <a:pt x="105" y="0"/>
                  </a:lnTo>
                  <a:close/>
                </a:path>
              </a:pathLst>
            </a:custGeom>
            <a:solidFill>
              <a:srgbClr val="999999"/>
            </a:solidFill>
            <a:ln w="9525">
              <a:noFill/>
              <a:round/>
              <a:headEnd/>
              <a:tailEnd/>
            </a:ln>
          </p:spPr>
          <p:txBody>
            <a:bodyPr/>
            <a:lstStyle/>
            <a:p>
              <a:pPr algn="ctr"/>
              <a:endParaRPr lang="en-US"/>
            </a:p>
          </p:txBody>
        </p:sp>
        <p:sp>
          <p:nvSpPr>
            <p:cNvPr id="36570" name="Freeform 192"/>
            <p:cNvSpPr>
              <a:spLocks/>
            </p:cNvSpPr>
            <p:nvPr/>
          </p:nvSpPr>
          <p:spPr bwMode="auto">
            <a:xfrm>
              <a:off x="3677" y="2267"/>
              <a:ext cx="28" cy="18"/>
            </a:xfrm>
            <a:custGeom>
              <a:avLst/>
              <a:gdLst>
                <a:gd name="T0" fmla="*/ 10 w 281"/>
                <a:gd name="T1" fmla="*/ 0 h 215"/>
                <a:gd name="T2" fmla="*/ 17 w 281"/>
                <a:gd name="T3" fmla="*/ 0 h 215"/>
                <a:gd name="T4" fmla="*/ 22 w 281"/>
                <a:gd name="T5" fmla="*/ 1 h 215"/>
                <a:gd name="T6" fmla="*/ 25 w 281"/>
                <a:gd name="T7" fmla="*/ 4 h 215"/>
                <a:gd name="T8" fmla="*/ 27 w 281"/>
                <a:gd name="T9" fmla="*/ 6 h 215"/>
                <a:gd name="T10" fmla="*/ 28 w 281"/>
                <a:gd name="T11" fmla="*/ 10 h 215"/>
                <a:gd name="T12" fmla="*/ 27 w 281"/>
                <a:gd name="T13" fmla="*/ 13 h 215"/>
                <a:gd name="T14" fmla="*/ 26 w 281"/>
                <a:gd name="T15" fmla="*/ 16 h 215"/>
                <a:gd name="T16" fmla="*/ 22 w 281"/>
                <a:gd name="T17" fmla="*/ 17 h 215"/>
                <a:gd name="T18" fmla="*/ 18 w 281"/>
                <a:gd name="T19" fmla="*/ 18 h 215"/>
                <a:gd name="T20" fmla="*/ 11 w 281"/>
                <a:gd name="T21" fmla="*/ 18 h 215"/>
                <a:gd name="T22" fmla="*/ 6 w 281"/>
                <a:gd name="T23" fmla="*/ 17 h 215"/>
                <a:gd name="T24" fmla="*/ 3 w 281"/>
                <a:gd name="T25" fmla="*/ 14 h 215"/>
                <a:gd name="T26" fmla="*/ 1 w 281"/>
                <a:gd name="T27" fmla="*/ 11 h 215"/>
                <a:gd name="T28" fmla="*/ 0 w 281"/>
                <a:gd name="T29" fmla="*/ 8 h 215"/>
                <a:gd name="T30" fmla="*/ 1 w 281"/>
                <a:gd name="T31" fmla="*/ 5 h 215"/>
                <a:gd name="T32" fmla="*/ 2 w 281"/>
                <a:gd name="T33" fmla="*/ 2 h 215"/>
                <a:gd name="T34" fmla="*/ 6 w 281"/>
                <a:gd name="T35" fmla="*/ 0 h 215"/>
                <a:gd name="T36" fmla="*/ 10 w 281"/>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1"/>
                <a:gd name="T58" fmla="*/ 0 h 215"/>
                <a:gd name="T59" fmla="*/ 281 w 281"/>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1" h="215">
                  <a:moveTo>
                    <a:pt x="105" y="0"/>
                  </a:moveTo>
                  <a:lnTo>
                    <a:pt x="170" y="5"/>
                  </a:lnTo>
                  <a:lnTo>
                    <a:pt x="218" y="16"/>
                  </a:lnTo>
                  <a:lnTo>
                    <a:pt x="253" y="42"/>
                  </a:lnTo>
                  <a:lnTo>
                    <a:pt x="274" y="76"/>
                  </a:lnTo>
                  <a:lnTo>
                    <a:pt x="281" y="116"/>
                  </a:lnTo>
                  <a:lnTo>
                    <a:pt x="275" y="154"/>
                  </a:lnTo>
                  <a:lnTo>
                    <a:pt x="256" y="186"/>
                  </a:lnTo>
                  <a:lnTo>
                    <a:pt x="222" y="209"/>
                  </a:lnTo>
                  <a:lnTo>
                    <a:pt x="176" y="215"/>
                  </a:lnTo>
                  <a:lnTo>
                    <a:pt x="110" y="210"/>
                  </a:lnTo>
                  <a:lnTo>
                    <a:pt x="63" y="198"/>
                  </a:lnTo>
                  <a:lnTo>
                    <a:pt x="28" y="172"/>
                  </a:lnTo>
                  <a:lnTo>
                    <a:pt x="7" y="136"/>
                  </a:lnTo>
                  <a:lnTo>
                    <a:pt x="0" y="97"/>
                  </a:lnTo>
                  <a:lnTo>
                    <a:pt x="6" y="59"/>
                  </a:lnTo>
                  <a:lnTo>
                    <a:pt x="25" y="27"/>
                  </a:lnTo>
                  <a:lnTo>
                    <a:pt x="59" y="5"/>
                  </a:lnTo>
                  <a:lnTo>
                    <a:pt x="105" y="0"/>
                  </a:lnTo>
                  <a:close/>
                </a:path>
              </a:pathLst>
            </a:custGeom>
            <a:solidFill>
              <a:srgbClr val="999999"/>
            </a:solidFill>
            <a:ln w="9525">
              <a:noFill/>
              <a:round/>
              <a:headEnd/>
              <a:tailEnd/>
            </a:ln>
          </p:spPr>
          <p:txBody>
            <a:bodyPr/>
            <a:lstStyle/>
            <a:p>
              <a:pPr algn="ctr"/>
              <a:endParaRPr lang="en-US"/>
            </a:p>
          </p:txBody>
        </p:sp>
        <p:sp>
          <p:nvSpPr>
            <p:cNvPr id="36571" name="Freeform 193"/>
            <p:cNvSpPr>
              <a:spLocks/>
            </p:cNvSpPr>
            <p:nvPr/>
          </p:nvSpPr>
          <p:spPr bwMode="auto">
            <a:xfrm>
              <a:off x="3749" y="2245"/>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1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3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29" y="7"/>
                  </a:lnTo>
                  <a:lnTo>
                    <a:pt x="277" y="19"/>
                  </a:lnTo>
                  <a:lnTo>
                    <a:pt x="311" y="45"/>
                  </a:lnTo>
                  <a:lnTo>
                    <a:pt x="333" y="80"/>
                  </a:lnTo>
                  <a:lnTo>
                    <a:pt x="341" y="119"/>
                  </a:lnTo>
                  <a:lnTo>
                    <a:pt x="335" y="157"/>
                  </a:lnTo>
                  <a:lnTo>
                    <a:pt x="315" y="189"/>
                  </a:lnTo>
                  <a:lnTo>
                    <a:pt x="282" y="211"/>
                  </a:lnTo>
                  <a:lnTo>
                    <a:pt x="234" y="217"/>
                  </a:lnTo>
                  <a:lnTo>
                    <a:pt x="111" y="210"/>
                  </a:lnTo>
                  <a:lnTo>
                    <a:pt x="63" y="197"/>
                  </a:lnTo>
                  <a:lnTo>
                    <a:pt x="29" y="172"/>
                  </a:lnTo>
                  <a:lnTo>
                    <a:pt x="7" y="136"/>
                  </a:lnTo>
                  <a:lnTo>
                    <a:pt x="0" y="97"/>
                  </a:lnTo>
                  <a:lnTo>
                    <a:pt x="6" y="59"/>
                  </a:lnTo>
                  <a:lnTo>
                    <a:pt x="26" y="27"/>
                  </a:lnTo>
                  <a:lnTo>
                    <a:pt x="59" y="5"/>
                  </a:lnTo>
                  <a:lnTo>
                    <a:pt x="106" y="0"/>
                  </a:lnTo>
                  <a:close/>
                </a:path>
              </a:pathLst>
            </a:custGeom>
            <a:solidFill>
              <a:srgbClr val="999999"/>
            </a:solidFill>
            <a:ln w="9525">
              <a:noFill/>
              <a:round/>
              <a:headEnd/>
              <a:tailEnd/>
            </a:ln>
          </p:spPr>
          <p:txBody>
            <a:bodyPr/>
            <a:lstStyle/>
            <a:p>
              <a:pPr algn="ctr"/>
              <a:endParaRPr lang="en-US"/>
            </a:p>
          </p:txBody>
        </p:sp>
        <p:sp>
          <p:nvSpPr>
            <p:cNvPr id="36572" name="Freeform 194"/>
            <p:cNvSpPr>
              <a:spLocks/>
            </p:cNvSpPr>
            <p:nvPr/>
          </p:nvSpPr>
          <p:spPr bwMode="auto">
            <a:xfrm>
              <a:off x="3789" y="2246"/>
              <a:ext cx="21" cy="44"/>
            </a:xfrm>
            <a:custGeom>
              <a:avLst/>
              <a:gdLst>
                <a:gd name="T0" fmla="*/ 1 w 214"/>
                <a:gd name="T1" fmla="*/ 35 h 524"/>
                <a:gd name="T2" fmla="*/ 0 w 214"/>
                <a:gd name="T3" fmla="*/ 8 h 524"/>
                <a:gd name="T4" fmla="*/ 0 w 214"/>
                <a:gd name="T5" fmla="*/ 6 h 524"/>
                <a:gd name="T6" fmla="*/ 1 w 214"/>
                <a:gd name="T7" fmla="*/ 4 h 524"/>
                <a:gd name="T8" fmla="*/ 2 w 214"/>
                <a:gd name="T9" fmla="*/ 3 h 524"/>
                <a:gd name="T10" fmla="*/ 3 w 214"/>
                <a:gd name="T11" fmla="*/ 2 h 524"/>
                <a:gd name="T12" fmla="*/ 4 w 214"/>
                <a:gd name="T13" fmla="*/ 1 h 524"/>
                <a:gd name="T14" fmla="*/ 6 w 214"/>
                <a:gd name="T15" fmla="*/ 0 h 524"/>
                <a:gd name="T16" fmla="*/ 8 w 214"/>
                <a:gd name="T17" fmla="*/ 0 h 524"/>
                <a:gd name="T18" fmla="*/ 10 w 214"/>
                <a:gd name="T19" fmla="*/ 0 h 524"/>
                <a:gd name="T20" fmla="*/ 12 w 214"/>
                <a:gd name="T21" fmla="*/ 0 h 524"/>
                <a:gd name="T22" fmla="*/ 14 w 214"/>
                <a:gd name="T23" fmla="*/ 1 h 524"/>
                <a:gd name="T24" fmla="*/ 15 w 214"/>
                <a:gd name="T25" fmla="*/ 2 h 524"/>
                <a:gd name="T26" fmla="*/ 17 w 214"/>
                <a:gd name="T27" fmla="*/ 3 h 524"/>
                <a:gd name="T28" fmla="*/ 18 w 214"/>
                <a:gd name="T29" fmla="*/ 4 h 524"/>
                <a:gd name="T30" fmla="*/ 19 w 214"/>
                <a:gd name="T31" fmla="*/ 6 h 524"/>
                <a:gd name="T32" fmla="*/ 20 w 214"/>
                <a:gd name="T33" fmla="*/ 7 h 524"/>
                <a:gd name="T34" fmla="*/ 20 w 214"/>
                <a:gd name="T35" fmla="*/ 9 h 524"/>
                <a:gd name="T36" fmla="*/ 21 w 214"/>
                <a:gd name="T37" fmla="*/ 36 h 524"/>
                <a:gd name="T38" fmla="*/ 21 w 214"/>
                <a:gd name="T39" fmla="*/ 38 h 524"/>
                <a:gd name="T40" fmla="*/ 20 w 214"/>
                <a:gd name="T41" fmla="*/ 40 h 524"/>
                <a:gd name="T42" fmla="*/ 19 w 214"/>
                <a:gd name="T43" fmla="*/ 41 h 524"/>
                <a:gd name="T44" fmla="*/ 18 w 214"/>
                <a:gd name="T45" fmla="*/ 42 h 524"/>
                <a:gd name="T46" fmla="*/ 17 w 214"/>
                <a:gd name="T47" fmla="*/ 43 h 524"/>
                <a:gd name="T48" fmla="*/ 15 w 214"/>
                <a:gd name="T49" fmla="*/ 44 h 524"/>
                <a:gd name="T50" fmla="*/ 13 w 214"/>
                <a:gd name="T51" fmla="*/ 44 h 524"/>
                <a:gd name="T52" fmla="*/ 11 w 214"/>
                <a:gd name="T53" fmla="*/ 44 h 524"/>
                <a:gd name="T54" fmla="*/ 9 w 214"/>
                <a:gd name="T55" fmla="*/ 44 h 524"/>
                <a:gd name="T56" fmla="*/ 7 w 214"/>
                <a:gd name="T57" fmla="*/ 43 h 524"/>
                <a:gd name="T58" fmla="*/ 5 w 214"/>
                <a:gd name="T59" fmla="*/ 43 h 524"/>
                <a:gd name="T60" fmla="*/ 4 w 214"/>
                <a:gd name="T61" fmla="*/ 42 h 524"/>
                <a:gd name="T62" fmla="*/ 3 w 214"/>
                <a:gd name="T63" fmla="*/ 40 h 524"/>
                <a:gd name="T64" fmla="*/ 2 w 214"/>
                <a:gd name="T65" fmla="*/ 39 h 524"/>
                <a:gd name="T66" fmla="*/ 1 w 214"/>
                <a:gd name="T67" fmla="*/ 37 h 524"/>
                <a:gd name="T68" fmla="*/ 1 w 214"/>
                <a:gd name="T69" fmla="*/ 35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524"/>
                <a:gd name="T107" fmla="*/ 214 w 214"/>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524">
                  <a:moveTo>
                    <a:pt x="8" y="415"/>
                  </a:moveTo>
                  <a:lnTo>
                    <a:pt x="0" y="99"/>
                  </a:lnTo>
                  <a:lnTo>
                    <a:pt x="2" y="75"/>
                  </a:lnTo>
                  <a:lnTo>
                    <a:pt x="7" y="53"/>
                  </a:lnTo>
                  <a:lnTo>
                    <a:pt x="17" y="37"/>
                  </a:lnTo>
                  <a:lnTo>
                    <a:pt x="30" y="22"/>
                  </a:lnTo>
                  <a:lnTo>
                    <a:pt x="44" y="12"/>
                  </a:lnTo>
                  <a:lnTo>
                    <a:pt x="62" y="5"/>
                  </a:lnTo>
                  <a:lnTo>
                    <a:pt x="80" y="0"/>
                  </a:lnTo>
                  <a:lnTo>
                    <a:pt x="99" y="0"/>
                  </a:lnTo>
                  <a:lnTo>
                    <a:pt x="120" y="3"/>
                  </a:lnTo>
                  <a:lnTo>
                    <a:pt x="138" y="10"/>
                  </a:lnTo>
                  <a:lnTo>
                    <a:pt x="156" y="19"/>
                  </a:lnTo>
                  <a:lnTo>
                    <a:pt x="172" y="31"/>
                  </a:lnTo>
                  <a:lnTo>
                    <a:pt x="186" y="47"/>
                  </a:lnTo>
                  <a:lnTo>
                    <a:pt x="196" y="66"/>
                  </a:lnTo>
                  <a:lnTo>
                    <a:pt x="203" y="86"/>
                  </a:lnTo>
                  <a:lnTo>
                    <a:pt x="206" y="111"/>
                  </a:lnTo>
                  <a:lnTo>
                    <a:pt x="214" y="428"/>
                  </a:lnTo>
                  <a:lnTo>
                    <a:pt x="212" y="453"/>
                  </a:lnTo>
                  <a:lnTo>
                    <a:pt x="207" y="473"/>
                  </a:lnTo>
                  <a:lnTo>
                    <a:pt x="197" y="490"/>
                  </a:lnTo>
                  <a:lnTo>
                    <a:pt x="185" y="502"/>
                  </a:lnTo>
                  <a:lnTo>
                    <a:pt x="169" y="513"/>
                  </a:lnTo>
                  <a:lnTo>
                    <a:pt x="152" y="519"/>
                  </a:lnTo>
                  <a:lnTo>
                    <a:pt x="134" y="523"/>
                  </a:lnTo>
                  <a:lnTo>
                    <a:pt x="115" y="524"/>
                  </a:lnTo>
                  <a:lnTo>
                    <a:pt x="93" y="522"/>
                  </a:lnTo>
                  <a:lnTo>
                    <a:pt x="74" y="517"/>
                  </a:lnTo>
                  <a:lnTo>
                    <a:pt x="56" y="508"/>
                  </a:lnTo>
                  <a:lnTo>
                    <a:pt x="40" y="495"/>
                  </a:lnTo>
                  <a:lnTo>
                    <a:pt x="28" y="480"/>
                  </a:lnTo>
                  <a:lnTo>
                    <a:pt x="18" y="461"/>
                  </a:lnTo>
                  <a:lnTo>
                    <a:pt x="11" y="439"/>
                  </a:lnTo>
                  <a:lnTo>
                    <a:pt x="8" y="415"/>
                  </a:lnTo>
                  <a:close/>
                </a:path>
              </a:pathLst>
            </a:custGeom>
            <a:solidFill>
              <a:srgbClr val="999999"/>
            </a:solidFill>
            <a:ln w="9525">
              <a:noFill/>
              <a:round/>
              <a:headEnd/>
              <a:tailEnd/>
            </a:ln>
          </p:spPr>
          <p:txBody>
            <a:bodyPr/>
            <a:lstStyle/>
            <a:p>
              <a:pPr algn="ctr"/>
              <a:endParaRPr lang="en-US"/>
            </a:p>
          </p:txBody>
        </p:sp>
        <p:sp>
          <p:nvSpPr>
            <p:cNvPr id="36573" name="Freeform 195"/>
            <p:cNvSpPr>
              <a:spLocks/>
            </p:cNvSpPr>
            <p:nvPr/>
          </p:nvSpPr>
          <p:spPr bwMode="auto">
            <a:xfrm>
              <a:off x="3716" y="2268"/>
              <a:ext cx="20" cy="17"/>
            </a:xfrm>
            <a:custGeom>
              <a:avLst/>
              <a:gdLst>
                <a:gd name="T0" fmla="*/ 10 w 199"/>
                <a:gd name="T1" fmla="*/ 17 h 203"/>
                <a:gd name="T2" fmla="*/ 8 w 199"/>
                <a:gd name="T3" fmla="*/ 17 h 203"/>
                <a:gd name="T4" fmla="*/ 6 w 199"/>
                <a:gd name="T5" fmla="*/ 16 h 203"/>
                <a:gd name="T6" fmla="*/ 5 w 199"/>
                <a:gd name="T7" fmla="*/ 15 h 203"/>
                <a:gd name="T8" fmla="*/ 3 w 199"/>
                <a:gd name="T9" fmla="*/ 14 h 203"/>
                <a:gd name="T10" fmla="*/ 2 w 199"/>
                <a:gd name="T11" fmla="*/ 13 h 203"/>
                <a:gd name="T12" fmla="*/ 1 w 199"/>
                <a:gd name="T13" fmla="*/ 11 h 203"/>
                <a:gd name="T14" fmla="*/ 0 w 199"/>
                <a:gd name="T15" fmla="*/ 10 h 203"/>
                <a:gd name="T16" fmla="*/ 0 w 199"/>
                <a:gd name="T17" fmla="*/ 8 h 203"/>
                <a:gd name="T18" fmla="*/ 0 w 199"/>
                <a:gd name="T19" fmla="*/ 6 h 203"/>
                <a:gd name="T20" fmla="*/ 1 w 199"/>
                <a:gd name="T21" fmla="*/ 5 h 203"/>
                <a:gd name="T22" fmla="*/ 2 w 199"/>
                <a:gd name="T23" fmla="*/ 3 h 203"/>
                <a:gd name="T24" fmla="*/ 3 w 199"/>
                <a:gd name="T25" fmla="*/ 2 h 203"/>
                <a:gd name="T26" fmla="*/ 4 w 199"/>
                <a:gd name="T27" fmla="*/ 1 h 203"/>
                <a:gd name="T28" fmla="*/ 6 w 199"/>
                <a:gd name="T29" fmla="*/ 1 h 203"/>
                <a:gd name="T30" fmla="*/ 8 w 199"/>
                <a:gd name="T31" fmla="*/ 0 h 203"/>
                <a:gd name="T32" fmla="*/ 10 w 199"/>
                <a:gd name="T33" fmla="*/ 0 h 203"/>
                <a:gd name="T34" fmla="*/ 12 w 199"/>
                <a:gd name="T35" fmla="*/ 0 h 203"/>
                <a:gd name="T36" fmla="*/ 14 w 199"/>
                <a:gd name="T37" fmla="*/ 1 h 203"/>
                <a:gd name="T38" fmla="*/ 15 w 199"/>
                <a:gd name="T39" fmla="*/ 2 h 203"/>
                <a:gd name="T40" fmla="*/ 17 w 199"/>
                <a:gd name="T41" fmla="*/ 3 h 203"/>
                <a:gd name="T42" fmla="*/ 18 w 199"/>
                <a:gd name="T43" fmla="*/ 4 h 203"/>
                <a:gd name="T44" fmla="*/ 19 w 199"/>
                <a:gd name="T45" fmla="*/ 6 h 203"/>
                <a:gd name="T46" fmla="*/ 20 w 199"/>
                <a:gd name="T47" fmla="*/ 7 h 203"/>
                <a:gd name="T48" fmla="*/ 20 w 199"/>
                <a:gd name="T49" fmla="*/ 9 h 203"/>
                <a:gd name="T50" fmla="*/ 20 w 199"/>
                <a:gd name="T51" fmla="*/ 11 h 203"/>
                <a:gd name="T52" fmla="*/ 19 w 199"/>
                <a:gd name="T53" fmla="*/ 12 h 203"/>
                <a:gd name="T54" fmla="*/ 18 w 199"/>
                <a:gd name="T55" fmla="*/ 14 h 203"/>
                <a:gd name="T56" fmla="*/ 17 w 199"/>
                <a:gd name="T57" fmla="*/ 15 h 203"/>
                <a:gd name="T58" fmla="*/ 16 w 199"/>
                <a:gd name="T59" fmla="*/ 16 h 203"/>
                <a:gd name="T60" fmla="*/ 14 w 199"/>
                <a:gd name="T61" fmla="*/ 16 h 203"/>
                <a:gd name="T62" fmla="*/ 12 w 199"/>
                <a:gd name="T63" fmla="*/ 17 h 203"/>
                <a:gd name="T64" fmla="*/ 10 w 199"/>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203"/>
                <a:gd name="T101" fmla="*/ 199 w 199"/>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203">
                  <a:moveTo>
                    <a:pt x="102" y="203"/>
                  </a:moveTo>
                  <a:lnTo>
                    <a:pt x="81" y="200"/>
                  </a:lnTo>
                  <a:lnTo>
                    <a:pt x="63" y="193"/>
                  </a:lnTo>
                  <a:lnTo>
                    <a:pt x="46" y="182"/>
                  </a:lnTo>
                  <a:lnTo>
                    <a:pt x="30" y="169"/>
                  </a:lnTo>
                  <a:lnTo>
                    <a:pt x="18" y="154"/>
                  </a:lnTo>
                  <a:lnTo>
                    <a:pt x="8" y="136"/>
                  </a:lnTo>
                  <a:lnTo>
                    <a:pt x="2" y="116"/>
                  </a:lnTo>
                  <a:lnTo>
                    <a:pt x="0" y="96"/>
                  </a:lnTo>
                  <a:lnTo>
                    <a:pt x="2" y="75"/>
                  </a:lnTo>
                  <a:lnTo>
                    <a:pt x="7" y="56"/>
                  </a:lnTo>
                  <a:lnTo>
                    <a:pt x="16" y="40"/>
                  </a:lnTo>
                  <a:lnTo>
                    <a:pt x="27" y="26"/>
                  </a:lnTo>
                  <a:lnTo>
                    <a:pt x="43" y="15"/>
                  </a:lnTo>
                  <a:lnTo>
                    <a:pt x="59" y="7"/>
                  </a:lnTo>
                  <a:lnTo>
                    <a:pt x="77" y="1"/>
                  </a:lnTo>
                  <a:lnTo>
                    <a:pt x="98" y="0"/>
                  </a:lnTo>
                  <a:lnTo>
                    <a:pt x="118" y="3"/>
                  </a:lnTo>
                  <a:lnTo>
                    <a:pt x="136" y="11"/>
                  </a:lnTo>
                  <a:lnTo>
                    <a:pt x="153" y="21"/>
                  </a:lnTo>
                  <a:lnTo>
                    <a:pt x="169" y="34"/>
                  </a:lnTo>
                  <a:lnTo>
                    <a:pt x="181" y="50"/>
                  </a:lnTo>
                  <a:lnTo>
                    <a:pt x="191" y="68"/>
                  </a:lnTo>
                  <a:lnTo>
                    <a:pt x="197" y="87"/>
                  </a:lnTo>
                  <a:lnTo>
                    <a:pt x="199" y="108"/>
                  </a:lnTo>
                  <a:lnTo>
                    <a:pt x="197" y="129"/>
                  </a:lnTo>
                  <a:lnTo>
                    <a:pt x="192" y="147"/>
                  </a:lnTo>
                  <a:lnTo>
                    <a:pt x="183" y="164"/>
                  </a:lnTo>
                  <a:lnTo>
                    <a:pt x="172" y="177"/>
                  </a:lnTo>
                  <a:lnTo>
                    <a:pt x="156" y="189"/>
                  </a:lnTo>
                  <a:lnTo>
                    <a:pt x="140" y="197"/>
                  </a:lnTo>
                  <a:lnTo>
                    <a:pt x="122" y="202"/>
                  </a:lnTo>
                  <a:lnTo>
                    <a:pt x="102" y="203"/>
                  </a:lnTo>
                  <a:close/>
                </a:path>
              </a:pathLst>
            </a:custGeom>
            <a:solidFill>
              <a:srgbClr val="CCCCCC"/>
            </a:solidFill>
            <a:ln w="9525">
              <a:noFill/>
              <a:round/>
              <a:headEnd/>
              <a:tailEnd/>
            </a:ln>
          </p:spPr>
          <p:txBody>
            <a:bodyPr/>
            <a:lstStyle/>
            <a:p>
              <a:pPr algn="ctr"/>
              <a:endParaRPr lang="en-US"/>
            </a:p>
          </p:txBody>
        </p:sp>
        <p:sp>
          <p:nvSpPr>
            <p:cNvPr id="36574" name="Freeform 196"/>
            <p:cNvSpPr>
              <a:spLocks/>
            </p:cNvSpPr>
            <p:nvPr/>
          </p:nvSpPr>
          <p:spPr bwMode="auto">
            <a:xfrm>
              <a:off x="3758" y="2271"/>
              <a:ext cx="19" cy="16"/>
            </a:xfrm>
            <a:custGeom>
              <a:avLst/>
              <a:gdLst>
                <a:gd name="T0" fmla="*/ 10 w 198"/>
                <a:gd name="T1" fmla="*/ 16 h 203"/>
                <a:gd name="T2" fmla="*/ 8 w 198"/>
                <a:gd name="T3" fmla="*/ 16 h 203"/>
                <a:gd name="T4" fmla="*/ 6 w 198"/>
                <a:gd name="T5" fmla="*/ 15 h 203"/>
                <a:gd name="T6" fmla="*/ 4 w 198"/>
                <a:gd name="T7" fmla="*/ 14 h 203"/>
                <a:gd name="T8" fmla="*/ 3 w 198"/>
                <a:gd name="T9" fmla="*/ 13 h 203"/>
                <a:gd name="T10" fmla="*/ 2 w 198"/>
                <a:gd name="T11" fmla="*/ 12 h 203"/>
                <a:gd name="T12" fmla="*/ 1 w 198"/>
                <a:gd name="T13" fmla="*/ 11 h 203"/>
                <a:gd name="T14" fmla="*/ 0 w 198"/>
                <a:gd name="T15" fmla="*/ 9 h 203"/>
                <a:gd name="T16" fmla="*/ 0 w 198"/>
                <a:gd name="T17" fmla="*/ 7 h 203"/>
                <a:gd name="T18" fmla="*/ 0 w 198"/>
                <a:gd name="T19" fmla="*/ 6 h 203"/>
                <a:gd name="T20" fmla="*/ 1 w 198"/>
                <a:gd name="T21" fmla="*/ 4 h 203"/>
                <a:gd name="T22" fmla="*/ 2 w 198"/>
                <a:gd name="T23" fmla="*/ 3 h 203"/>
                <a:gd name="T24" fmla="*/ 3 w 198"/>
                <a:gd name="T25" fmla="*/ 2 h 203"/>
                <a:gd name="T26" fmla="*/ 4 w 198"/>
                <a:gd name="T27" fmla="*/ 1 h 203"/>
                <a:gd name="T28" fmla="*/ 6 w 198"/>
                <a:gd name="T29" fmla="*/ 0 h 203"/>
                <a:gd name="T30" fmla="*/ 7 w 198"/>
                <a:gd name="T31" fmla="*/ 0 h 203"/>
                <a:gd name="T32" fmla="*/ 9 w 198"/>
                <a:gd name="T33" fmla="*/ 0 h 203"/>
                <a:gd name="T34" fmla="*/ 11 w 198"/>
                <a:gd name="T35" fmla="*/ 0 h 203"/>
                <a:gd name="T36" fmla="*/ 13 w 198"/>
                <a:gd name="T37" fmla="*/ 1 h 203"/>
                <a:gd name="T38" fmla="*/ 15 w 198"/>
                <a:gd name="T39" fmla="*/ 2 h 203"/>
                <a:gd name="T40" fmla="*/ 16 w 198"/>
                <a:gd name="T41" fmla="*/ 3 h 203"/>
                <a:gd name="T42" fmla="*/ 17 w 198"/>
                <a:gd name="T43" fmla="*/ 4 h 203"/>
                <a:gd name="T44" fmla="*/ 18 w 198"/>
                <a:gd name="T45" fmla="*/ 5 h 203"/>
                <a:gd name="T46" fmla="*/ 19 w 198"/>
                <a:gd name="T47" fmla="*/ 7 h 203"/>
                <a:gd name="T48" fmla="*/ 19 w 198"/>
                <a:gd name="T49" fmla="*/ 9 h 203"/>
                <a:gd name="T50" fmla="*/ 19 w 198"/>
                <a:gd name="T51" fmla="*/ 10 h 203"/>
                <a:gd name="T52" fmla="*/ 18 w 198"/>
                <a:gd name="T53" fmla="*/ 12 h 203"/>
                <a:gd name="T54" fmla="*/ 17 w 198"/>
                <a:gd name="T55" fmla="*/ 13 h 203"/>
                <a:gd name="T56" fmla="*/ 16 w 198"/>
                <a:gd name="T57" fmla="*/ 14 h 203"/>
                <a:gd name="T58" fmla="*/ 15 w 198"/>
                <a:gd name="T59" fmla="*/ 15 h 203"/>
                <a:gd name="T60" fmla="*/ 13 w 198"/>
                <a:gd name="T61" fmla="*/ 16 h 203"/>
                <a:gd name="T62" fmla="*/ 12 w 198"/>
                <a:gd name="T63" fmla="*/ 16 h 203"/>
                <a:gd name="T64" fmla="*/ 10 w 198"/>
                <a:gd name="T65" fmla="*/ 16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0" y="203"/>
                  </a:moveTo>
                  <a:lnTo>
                    <a:pt x="80" y="200"/>
                  </a:lnTo>
                  <a:lnTo>
                    <a:pt x="62" y="193"/>
                  </a:lnTo>
                  <a:lnTo>
                    <a:pt x="45" y="182"/>
                  </a:lnTo>
                  <a:lnTo>
                    <a:pt x="30" y="169"/>
                  </a:lnTo>
                  <a:lnTo>
                    <a:pt x="18" y="153"/>
                  </a:lnTo>
                  <a:lnTo>
                    <a:pt x="8" y="136"/>
                  </a:lnTo>
                  <a:lnTo>
                    <a:pt x="2" y="116"/>
                  </a:lnTo>
                  <a:lnTo>
                    <a:pt x="0" y="95"/>
                  </a:lnTo>
                  <a:lnTo>
                    <a:pt x="2" y="75"/>
                  </a:lnTo>
                  <a:lnTo>
                    <a:pt x="7" y="56"/>
                  </a:lnTo>
                  <a:lnTo>
                    <a:pt x="16" y="40"/>
                  </a:lnTo>
                  <a:lnTo>
                    <a:pt x="27" y="26"/>
                  </a:lnTo>
                  <a:lnTo>
                    <a:pt x="42" y="15"/>
                  </a:lnTo>
                  <a:lnTo>
                    <a:pt x="59" y="6"/>
                  </a:lnTo>
                  <a:lnTo>
                    <a:pt x="76" y="1"/>
                  </a:lnTo>
                  <a:lnTo>
                    <a:pt x="96" y="0"/>
                  </a:lnTo>
                  <a:lnTo>
                    <a:pt x="117" y="3"/>
                  </a:lnTo>
                  <a:lnTo>
                    <a:pt x="135" y="11"/>
                  </a:lnTo>
                  <a:lnTo>
                    <a:pt x="152" y="21"/>
                  </a:lnTo>
                  <a:lnTo>
                    <a:pt x="167" y="34"/>
                  </a:lnTo>
                  <a:lnTo>
                    <a:pt x="180" y="50"/>
                  </a:lnTo>
                  <a:lnTo>
                    <a:pt x="190" y="67"/>
                  </a:lnTo>
                  <a:lnTo>
                    <a:pt x="196" y="87"/>
                  </a:lnTo>
                  <a:lnTo>
                    <a:pt x="198" y="108"/>
                  </a:lnTo>
                  <a:lnTo>
                    <a:pt x="196" y="129"/>
                  </a:lnTo>
                  <a:lnTo>
                    <a:pt x="191" y="147"/>
                  </a:lnTo>
                  <a:lnTo>
                    <a:pt x="182" y="164"/>
                  </a:lnTo>
                  <a:lnTo>
                    <a:pt x="170" y="177"/>
                  </a:lnTo>
                  <a:lnTo>
                    <a:pt x="155" y="189"/>
                  </a:lnTo>
                  <a:lnTo>
                    <a:pt x="139" y="197"/>
                  </a:lnTo>
                  <a:lnTo>
                    <a:pt x="121" y="202"/>
                  </a:lnTo>
                  <a:lnTo>
                    <a:pt x="100" y="203"/>
                  </a:lnTo>
                  <a:close/>
                </a:path>
              </a:pathLst>
            </a:custGeom>
            <a:solidFill>
              <a:srgbClr val="CCCCCC"/>
            </a:solidFill>
            <a:ln w="9525">
              <a:noFill/>
              <a:round/>
              <a:headEnd/>
              <a:tailEnd/>
            </a:ln>
          </p:spPr>
          <p:txBody>
            <a:bodyPr/>
            <a:lstStyle/>
            <a:p>
              <a:pPr algn="ctr"/>
              <a:endParaRPr lang="en-US"/>
            </a:p>
          </p:txBody>
        </p:sp>
        <p:sp>
          <p:nvSpPr>
            <p:cNvPr id="36575" name="Freeform 197"/>
            <p:cNvSpPr>
              <a:spLocks/>
            </p:cNvSpPr>
            <p:nvPr/>
          </p:nvSpPr>
          <p:spPr bwMode="auto">
            <a:xfrm>
              <a:off x="3710" y="2242"/>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2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2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30" y="7"/>
                  </a:lnTo>
                  <a:lnTo>
                    <a:pt x="277" y="19"/>
                  </a:lnTo>
                  <a:lnTo>
                    <a:pt x="312" y="45"/>
                  </a:lnTo>
                  <a:lnTo>
                    <a:pt x="333" y="80"/>
                  </a:lnTo>
                  <a:lnTo>
                    <a:pt x="341" y="120"/>
                  </a:lnTo>
                  <a:lnTo>
                    <a:pt x="335" y="158"/>
                  </a:lnTo>
                  <a:lnTo>
                    <a:pt x="316" y="190"/>
                  </a:lnTo>
                  <a:lnTo>
                    <a:pt x="282" y="212"/>
                  </a:lnTo>
                  <a:lnTo>
                    <a:pt x="235" y="217"/>
                  </a:lnTo>
                  <a:lnTo>
                    <a:pt x="111" y="210"/>
                  </a:lnTo>
                  <a:lnTo>
                    <a:pt x="63" y="197"/>
                  </a:lnTo>
                  <a:lnTo>
                    <a:pt x="28" y="171"/>
                  </a:lnTo>
                  <a:lnTo>
                    <a:pt x="7" y="136"/>
                  </a:lnTo>
                  <a:lnTo>
                    <a:pt x="0" y="98"/>
                  </a:lnTo>
                  <a:lnTo>
                    <a:pt x="6" y="60"/>
                  </a:lnTo>
                  <a:lnTo>
                    <a:pt x="25" y="27"/>
                  </a:lnTo>
                  <a:lnTo>
                    <a:pt x="59" y="6"/>
                  </a:lnTo>
                  <a:lnTo>
                    <a:pt x="106" y="0"/>
                  </a:lnTo>
                  <a:close/>
                </a:path>
              </a:pathLst>
            </a:custGeom>
            <a:solidFill>
              <a:srgbClr val="CCCCCC"/>
            </a:solidFill>
            <a:ln w="9525">
              <a:noFill/>
              <a:round/>
              <a:headEnd/>
              <a:tailEnd/>
            </a:ln>
          </p:spPr>
          <p:txBody>
            <a:bodyPr/>
            <a:lstStyle/>
            <a:p>
              <a:pPr algn="ctr"/>
              <a:endParaRPr lang="en-US"/>
            </a:p>
          </p:txBody>
        </p:sp>
        <p:sp>
          <p:nvSpPr>
            <p:cNvPr id="36576" name="Freeform 198"/>
            <p:cNvSpPr>
              <a:spLocks/>
            </p:cNvSpPr>
            <p:nvPr/>
          </p:nvSpPr>
          <p:spPr bwMode="auto">
            <a:xfrm>
              <a:off x="3679" y="2267"/>
              <a:ext cx="28" cy="17"/>
            </a:xfrm>
            <a:custGeom>
              <a:avLst/>
              <a:gdLst>
                <a:gd name="T0" fmla="*/ 11 w 282"/>
                <a:gd name="T1" fmla="*/ 0 h 215"/>
                <a:gd name="T2" fmla="*/ 17 w 282"/>
                <a:gd name="T3" fmla="*/ 0 h 215"/>
                <a:gd name="T4" fmla="*/ 22 w 282"/>
                <a:gd name="T5" fmla="*/ 1 h 215"/>
                <a:gd name="T6" fmla="*/ 25 w 282"/>
                <a:gd name="T7" fmla="*/ 3 h 215"/>
                <a:gd name="T8" fmla="*/ 27 w 282"/>
                <a:gd name="T9" fmla="*/ 6 h 215"/>
                <a:gd name="T10" fmla="*/ 28 w 282"/>
                <a:gd name="T11" fmla="*/ 9 h 215"/>
                <a:gd name="T12" fmla="*/ 27 w 282"/>
                <a:gd name="T13" fmla="*/ 12 h 215"/>
                <a:gd name="T14" fmla="*/ 25 w 282"/>
                <a:gd name="T15" fmla="*/ 15 h 215"/>
                <a:gd name="T16" fmla="*/ 22 w 282"/>
                <a:gd name="T17" fmla="*/ 17 h 215"/>
                <a:gd name="T18" fmla="*/ 17 w 282"/>
                <a:gd name="T19" fmla="*/ 17 h 215"/>
                <a:gd name="T20" fmla="*/ 11 w 282"/>
                <a:gd name="T21" fmla="*/ 17 h 215"/>
                <a:gd name="T22" fmla="*/ 6 w 282"/>
                <a:gd name="T23" fmla="*/ 16 h 215"/>
                <a:gd name="T24" fmla="*/ 3 w 282"/>
                <a:gd name="T25" fmla="*/ 14 h 215"/>
                <a:gd name="T26" fmla="*/ 1 w 282"/>
                <a:gd name="T27" fmla="*/ 11 h 215"/>
                <a:gd name="T28" fmla="*/ 0 w 282"/>
                <a:gd name="T29" fmla="*/ 8 h 215"/>
                <a:gd name="T30" fmla="*/ 1 w 282"/>
                <a:gd name="T31" fmla="*/ 5 h 215"/>
                <a:gd name="T32" fmla="*/ 2 w 282"/>
                <a:gd name="T33" fmla="*/ 2 h 215"/>
                <a:gd name="T34" fmla="*/ 6 w 282"/>
                <a:gd name="T35" fmla="*/ 0 h 215"/>
                <a:gd name="T36" fmla="*/ 11 w 282"/>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15"/>
                <a:gd name="T59" fmla="*/ 282 w 282"/>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15">
                  <a:moveTo>
                    <a:pt x="106" y="0"/>
                  </a:moveTo>
                  <a:lnTo>
                    <a:pt x="171" y="5"/>
                  </a:lnTo>
                  <a:lnTo>
                    <a:pt x="219" y="16"/>
                  </a:lnTo>
                  <a:lnTo>
                    <a:pt x="253" y="42"/>
                  </a:lnTo>
                  <a:lnTo>
                    <a:pt x="274" y="76"/>
                  </a:lnTo>
                  <a:lnTo>
                    <a:pt x="282" y="116"/>
                  </a:lnTo>
                  <a:lnTo>
                    <a:pt x="275" y="154"/>
                  </a:lnTo>
                  <a:lnTo>
                    <a:pt x="256" y="186"/>
                  </a:lnTo>
                  <a:lnTo>
                    <a:pt x="223" y="209"/>
                  </a:lnTo>
                  <a:lnTo>
                    <a:pt x="176" y="215"/>
                  </a:lnTo>
                  <a:lnTo>
                    <a:pt x="111" y="210"/>
                  </a:lnTo>
                  <a:lnTo>
                    <a:pt x="63" y="197"/>
                  </a:lnTo>
                  <a:lnTo>
                    <a:pt x="28" y="171"/>
                  </a:lnTo>
                  <a:lnTo>
                    <a:pt x="7" y="136"/>
                  </a:lnTo>
                  <a:lnTo>
                    <a:pt x="0" y="97"/>
                  </a:lnTo>
                  <a:lnTo>
                    <a:pt x="6" y="59"/>
                  </a:lnTo>
                  <a:lnTo>
                    <a:pt x="25" y="27"/>
                  </a:lnTo>
                  <a:lnTo>
                    <a:pt x="59" y="5"/>
                  </a:lnTo>
                  <a:lnTo>
                    <a:pt x="106" y="0"/>
                  </a:lnTo>
                  <a:close/>
                </a:path>
              </a:pathLst>
            </a:custGeom>
            <a:solidFill>
              <a:srgbClr val="CCCCCC"/>
            </a:solidFill>
            <a:ln w="9525">
              <a:noFill/>
              <a:round/>
              <a:headEnd/>
              <a:tailEnd/>
            </a:ln>
          </p:spPr>
          <p:txBody>
            <a:bodyPr/>
            <a:lstStyle/>
            <a:p>
              <a:pPr algn="ctr"/>
              <a:endParaRPr lang="en-US"/>
            </a:p>
          </p:txBody>
        </p:sp>
        <p:sp>
          <p:nvSpPr>
            <p:cNvPr id="36577" name="Freeform 199"/>
            <p:cNvSpPr>
              <a:spLocks/>
            </p:cNvSpPr>
            <p:nvPr/>
          </p:nvSpPr>
          <p:spPr bwMode="auto">
            <a:xfrm>
              <a:off x="3751" y="2244"/>
              <a:ext cx="34" cy="18"/>
            </a:xfrm>
            <a:custGeom>
              <a:avLst/>
              <a:gdLst>
                <a:gd name="T0" fmla="*/ 10 w 340"/>
                <a:gd name="T1" fmla="*/ 0 h 219"/>
                <a:gd name="T2" fmla="*/ 23 w 340"/>
                <a:gd name="T3" fmla="*/ 1 h 219"/>
                <a:gd name="T4" fmla="*/ 28 w 340"/>
                <a:gd name="T5" fmla="*/ 2 h 219"/>
                <a:gd name="T6" fmla="*/ 31 w 340"/>
                <a:gd name="T7" fmla="*/ 4 h 219"/>
                <a:gd name="T8" fmla="*/ 33 w 340"/>
                <a:gd name="T9" fmla="*/ 7 h 219"/>
                <a:gd name="T10" fmla="*/ 34 w 340"/>
                <a:gd name="T11" fmla="*/ 10 h 219"/>
                <a:gd name="T12" fmla="*/ 33 w 340"/>
                <a:gd name="T13" fmla="*/ 13 h 219"/>
                <a:gd name="T14" fmla="*/ 32 w 340"/>
                <a:gd name="T15" fmla="*/ 16 h 219"/>
                <a:gd name="T16" fmla="*/ 28 w 340"/>
                <a:gd name="T17" fmla="*/ 18 h 219"/>
                <a:gd name="T18" fmla="*/ 23 w 340"/>
                <a:gd name="T19" fmla="*/ 18 h 219"/>
                <a:gd name="T20" fmla="*/ 11 w 340"/>
                <a:gd name="T21" fmla="*/ 17 h 219"/>
                <a:gd name="T22" fmla="*/ 6 w 340"/>
                <a:gd name="T23" fmla="*/ 16 h 219"/>
                <a:gd name="T24" fmla="*/ 3 w 340"/>
                <a:gd name="T25" fmla="*/ 14 h 219"/>
                <a:gd name="T26" fmla="*/ 1 w 340"/>
                <a:gd name="T27" fmla="*/ 11 h 219"/>
                <a:gd name="T28" fmla="*/ 0 w 340"/>
                <a:gd name="T29" fmla="*/ 8 h 219"/>
                <a:gd name="T30" fmla="*/ 1 w 340"/>
                <a:gd name="T31" fmla="*/ 5 h 219"/>
                <a:gd name="T32" fmla="*/ 2 w 340"/>
                <a:gd name="T33" fmla="*/ 2 h 219"/>
                <a:gd name="T34" fmla="*/ 6 w 340"/>
                <a:gd name="T35" fmla="*/ 1 h 219"/>
                <a:gd name="T36" fmla="*/ 10 w 340"/>
                <a:gd name="T37" fmla="*/ 0 h 2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0"/>
                <a:gd name="T58" fmla="*/ 0 h 219"/>
                <a:gd name="T59" fmla="*/ 340 w 340"/>
                <a:gd name="T60" fmla="*/ 219 h 2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0" h="219">
                  <a:moveTo>
                    <a:pt x="105" y="0"/>
                  </a:moveTo>
                  <a:lnTo>
                    <a:pt x="228" y="9"/>
                  </a:lnTo>
                  <a:lnTo>
                    <a:pt x="276" y="21"/>
                  </a:lnTo>
                  <a:lnTo>
                    <a:pt x="311" y="47"/>
                  </a:lnTo>
                  <a:lnTo>
                    <a:pt x="332" y="82"/>
                  </a:lnTo>
                  <a:lnTo>
                    <a:pt x="340" y="121"/>
                  </a:lnTo>
                  <a:lnTo>
                    <a:pt x="334" y="159"/>
                  </a:lnTo>
                  <a:lnTo>
                    <a:pt x="315" y="191"/>
                  </a:lnTo>
                  <a:lnTo>
                    <a:pt x="281" y="213"/>
                  </a:lnTo>
                  <a:lnTo>
                    <a:pt x="233" y="219"/>
                  </a:lnTo>
                  <a:lnTo>
                    <a:pt x="110" y="211"/>
                  </a:lnTo>
                  <a:lnTo>
                    <a:pt x="63" y="198"/>
                  </a:lnTo>
                  <a:lnTo>
                    <a:pt x="28" y="172"/>
                  </a:lnTo>
                  <a:lnTo>
                    <a:pt x="7" y="137"/>
                  </a:lnTo>
                  <a:lnTo>
                    <a:pt x="0" y="99"/>
                  </a:lnTo>
                  <a:lnTo>
                    <a:pt x="6" y="60"/>
                  </a:lnTo>
                  <a:lnTo>
                    <a:pt x="25" y="28"/>
                  </a:lnTo>
                  <a:lnTo>
                    <a:pt x="59" y="7"/>
                  </a:lnTo>
                  <a:lnTo>
                    <a:pt x="105" y="0"/>
                  </a:lnTo>
                  <a:close/>
                </a:path>
              </a:pathLst>
            </a:custGeom>
            <a:solidFill>
              <a:srgbClr val="CCCCCC"/>
            </a:solidFill>
            <a:ln w="9525">
              <a:noFill/>
              <a:round/>
              <a:headEnd/>
              <a:tailEnd/>
            </a:ln>
          </p:spPr>
          <p:txBody>
            <a:bodyPr/>
            <a:lstStyle/>
            <a:p>
              <a:pPr algn="ctr"/>
              <a:endParaRPr lang="en-US"/>
            </a:p>
          </p:txBody>
        </p:sp>
        <p:sp>
          <p:nvSpPr>
            <p:cNvPr id="36578" name="Freeform 200"/>
            <p:cNvSpPr>
              <a:spLocks/>
            </p:cNvSpPr>
            <p:nvPr/>
          </p:nvSpPr>
          <p:spPr bwMode="auto">
            <a:xfrm>
              <a:off x="3791" y="2246"/>
              <a:ext cx="21" cy="43"/>
            </a:xfrm>
            <a:custGeom>
              <a:avLst/>
              <a:gdLst>
                <a:gd name="T0" fmla="*/ 1 w 214"/>
                <a:gd name="T1" fmla="*/ 34 h 524"/>
                <a:gd name="T2" fmla="*/ 0 w 214"/>
                <a:gd name="T3" fmla="*/ 8 h 524"/>
                <a:gd name="T4" fmla="*/ 0 w 214"/>
                <a:gd name="T5" fmla="*/ 6 h 524"/>
                <a:gd name="T6" fmla="*/ 1 w 214"/>
                <a:gd name="T7" fmla="*/ 4 h 524"/>
                <a:gd name="T8" fmla="*/ 2 w 214"/>
                <a:gd name="T9" fmla="*/ 3 h 524"/>
                <a:gd name="T10" fmla="*/ 3 w 214"/>
                <a:gd name="T11" fmla="*/ 2 h 524"/>
                <a:gd name="T12" fmla="*/ 4 w 214"/>
                <a:gd name="T13" fmla="*/ 1 h 524"/>
                <a:gd name="T14" fmla="*/ 6 w 214"/>
                <a:gd name="T15" fmla="*/ 0 h 524"/>
                <a:gd name="T16" fmla="*/ 8 w 214"/>
                <a:gd name="T17" fmla="*/ 0 h 524"/>
                <a:gd name="T18" fmla="*/ 10 w 214"/>
                <a:gd name="T19" fmla="*/ 0 h 524"/>
                <a:gd name="T20" fmla="*/ 12 w 214"/>
                <a:gd name="T21" fmla="*/ 0 h 524"/>
                <a:gd name="T22" fmla="*/ 14 w 214"/>
                <a:gd name="T23" fmla="*/ 1 h 524"/>
                <a:gd name="T24" fmla="*/ 15 w 214"/>
                <a:gd name="T25" fmla="*/ 2 h 524"/>
                <a:gd name="T26" fmla="*/ 17 w 214"/>
                <a:gd name="T27" fmla="*/ 3 h 524"/>
                <a:gd name="T28" fmla="*/ 18 w 214"/>
                <a:gd name="T29" fmla="*/ 4 h 524"/>
                <a:gd name="T30" fmla="*/ 19 w 214"/>
                <a:gd name="T31" fmla="*/ 5 h 524"/>
                <a:gd name="T32" fmla="*/ 20 w 214"/>
                <a:gd name="T33" fmla="*/ 7 h 524"/>
                <a:gd name="T34" fmla="*/ 20 w 214"/>
                <a:gd name="T35" fmla="*/ 9 h 524"/>
                <a:gd name="T36" fmla="*/ 21 w 214"/>
                <a:gd name="T37" fmla="*/ 35 h 524"/>
                <a:gd name="T38" fmla="*/ 21 w 214"/>
                <a:gd name="T39" fmla="*/ 37 h 524"/>
                <a:gd name="T40" fmla="*/ 20 w 214"/>
                <a:gd name="T41" fmla="*/ 39 h 524"/>
                <a:gd name="T42" fmla="*/ 19 w 214"/>
                <a:gd name="T43" fmla="*/ 40 h 524"/>
                <a:gd name="T44" fmla="*/ 18 w 214"/>
                <a:gd name="T45" fmla="*/ 41 h 524"/>
                <a:gd name="T46" fmla="*/ 17 w 214"/>
                <a:gd name="T47" fmla="*/ 42 h 524"/>
                <a:gd name="T48" fmla="*/ 15 w 214"/>
                <a:gd name="T49" fmla="*/ 43 h 524"/>
                <a:gd name="T50" fmla="*/ 13 w 214"/>
                <a:gd name="T51" fmla="*/ 43 h 524"/>
                <a:gd name="T52" fmla="*/ 11 w 214"/>
                <a:gd name="T53" fmla="*/ 43 h 524"/>
                <a:gd name="T54" fmla="*/ 9 w 214"/>
                <a:gd name="T55" fmla="*/ 43 h 524"/>
                <a:gd name="T56" fmla="*/ 7 w 214"/>
                <a:gd name="T57" fmla="*/ 42 h 524"/>
                <a:gd name="T58" fmla="*/ 5 w 214"/>
                <a:gd name="T59" fmla="*/ 42 h 524"/>
                <a:gd name="T60" fmla="*/ 4 w 214"/>
                <a:gd name="T61" fmla="*/ 41 h 524"/>
                <a:gd name="T62" fmla="*/ 3 w 214"/>
                <a:gd name="T63" fmla="*/ 39 h 524"/>
                <a:gd name="T64" fmla="*/ 2 w 214"/>
                <a:gd name="T65" fmla="*/ 38 h 524"/>
                <a:gd name="T66" fmla="*/ 1 w 214"/>
                <a:gd name="T67" fmla="*/ 36 h 524"/>
                <a:gd name="T68" fmla="*/ 1 w 214"/>
                <a:gd name="T69" fmla="*/ 34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524"/>
                <a:gd name="T107" fmla="*/ 214 w 214"/>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524">
                  <a:moveTo>
                    <a:pt x="8" y="415"/>
                  </a:moveTo>
                  <a:lnTo>
                    <a:pt x="0" y="98"/>
                  </a:lnTo>
                  <a:lnTo>
                    <a:pt x="2" y="75"/>
                  </a:lnTo>
                  <a:lnTo>
                    <a:pt x="7" y="53"/>
                  </a:lnTo>
                  <a:lnTo>
                    <a:pt x="17" y="36"/>
                  </a:lnTo>
                  <a:lnTo>
                    <a:pt x="30" y="22"/>
                  </a:lnTo>
                  <a:lnTo>
                    <a:pt x="45" y="12"/>
                  </a:lnTo>
                  <a:lnTo>
                    <a:pt x="62" y="4"/>
                  </a:lnTo>
                  <a:lnTo>
                    <a:pt x="80" y="0"/>
                  </a:lnTo>
                  <a:lnTo>
                    <a:pt x="100" y="0"/>
                  </a:lnTo>
                  <a:lnTo>
                    <a:pt x="120" y="3"/>
                  </a:lnTo>
                  <a:lnTo>
                    <a:pt x="139" y="9"/>
                  </a:lnTo>
                  <a:lnTo>
                    <a:pt x="157" y="19"/>
                  </a:lnTo>
                  <a:lnTo>
                    <a:pt x="173" y="31"/>
                  </a:lnTo>
                  <a:lnTo>
                    <a:pt x="186" y="47"/>
                  </a:lnTo>
                  <a:lnTo>
                    <a:pt x="197" y="65"/>
                  </a:lnTo>
                  <a:lnTo>
                    <a:pt x="204" y="86"/>
                  </a:lnTo>
                  <a:lnTo>
                    <a:pt x="207" y="111"/>
                  </a:lnTo>
                  <a:lnTo>
                    <a:pt x="214" y="428"/>
                  </a:lnTo>
                  <a:lnTo>
                    <a:pt x="212" y="452"/>
                  </a:lnTo>
                  <a:lnTo>
                    <a:pt x="207" y="473"/>
                  </a:lnTo>
                  <a:lnTo>
                    <a:pt x="197" y="490"/>
                  </a:lnTo>
                  <a:lnTo>
                    <a:pt x="185" y="502"/>
                  </a:lnTo>
                  <a:lnTo>
                    <a:pt x="170" y="513"/>
                  </a:lnTo>
                  <a:lnTo>
                    <a:pt x="152" y="519"/>
                  </a:lnTo>
                  <a:lnTo>
                    <a:pt x="134" y="523"/>
                  </a:lnTo>
                  <a:lnTo>
                    <a:pt x="115" y="524"/>
                  </a:lnTo>
                  <a:lnTo>
                    <a:pt x="94" y="522"/>
                  </a:lnTo>
                  <a:lnTo>
                    <a:pt x="74" y="517"/>
                  </a:lnTo>
                  <a:lnTo>
                    <a:pt x="56" y="507"/>
                  </a:lnTo>
                  <a:lnTo>
                    <a:pt x="41" y="494"/>
                  </a:lnTo>
                  <a:lnTo>
                    <a:pt x="28" y="478"/>
                  </a:lnTo>
                  <a:lnTo>
                    <a:pt x="18" y="460"/>
                  </a:lnTo>
                  <a:lnTo>
                    <a:pt x="11" y="439"/>
                  </a:lnTo>
                  <a:lnTo>
                    <a:pt x="8" y="415"/>
                  </a:lnTo>
                  <a:close/>
                </a:path>
              </a:pathLst>
            </a:custGeom>
            <a:solidFill>
              <a:srgbClr val="CCCCCC"/>
            </a:solidFill>
            <a:ln w="9525">
              <a:noFill/>
              <a:round/>
              <a:headEnd/>
              <a:tailEnd/>
            </a:ln>
          </p:spPr>
          <p:txBody>
            <a:bodyPr/>
            <a:lstStyle/>
            <a:p>
              <a:pPr algn="ctr"/>
              <a:endParaRPr lang="en-US"/>
            </a:p>
          </p:txBody>
        </p:sp>
        <p:sp>
          <p:nvSpPr>
            <p:cNvPr id="36579" name="Freeform 201"/>
            <p:cNvSpPr>
              <a:spLocks/>
            </p:cNvSpPr>
            <p:nvPr/>
          </p:nvSpPr>
          <p:spPr bwMode="auto">
            <a:xfrm>
              <a:off x="3679" y="2239"/>
              <a:ext cx="24" cy="20"/>
            </a:xfrm>
            <a:custGeom>
              <a:avLst/>
              <a:gdLst>
                <a:gd name="T0" fmla="*/ 12 w 240"/>
                <a:gd name="T1" fmla="*/ 20 h 245"/>
                <a:gd name="T2" fmla="*/ 10 w 240"/>
                <a:gd name="T3" fmla="*/ 20 h 245"/>
                <a:gd name="T4" fmla="*/ 8 w 240"/>
                <a:gd name="T5" fmla="*/ 19 h 245"/>
                <a:gd name="T6" fmla="*/ 6 w 240"/>
                <a:gd name="T7" fmla="*/ 18 h 245"/>
                <a:gd name="T8" fmla="*/ 4 w 240"/>
                <a:gd name="T9" fmla="*/ 17 h 245"/>
                <a:gd name="T10" fmla="*/ 2 w 240"/>
                <a:gd name="T11" fmla="*/ 16 h 245"/>
                <a:gd name="T12" fmla="*/ 1 w 240"/>
                <a:gd name="T13" fmla="*/ 14 h 245"/>
                <a:gd name="T14" fmla="*/ 0 w 240"/>
                <a:gd name="T15" fmla="*/ 12 h 245"/>
                <a:gd name="T16" fmla="*/ 0 w 240"/>
                <a:gd name="T17" fmla="*/ 10 h 245"/>
                <a:gd name="T18" fmla="*/ 0 w 240"/>
                <a:gd name="T19" fmla="*/ 8 h 245"/>
                <a:gd name="T20" fmla="*/ 1 w 240"/>
                <a:gd name="T21" fmla="*/ 6 h 245"/>
                <a:gd name="T22" fmla="*/ 2 w 240"/>
                <a:gd name="T23" fmla="*/ 5 h 245"/>
                <a:gd name="T24" fmla="*/ 3 w 240"/>
                <a:gd name="T25" fmla="*/ 3 h 245"/>
                <a:gd name="T26" fmla="*/ 5 w 240"/>
                <a:gd name="T27" fmla="*/ 2 h 245"/>
                <a:gd name="T28" fmla="*/ 7 w 240"/>
                <a:gd name="T29" fmla="*/ 1 h 245"/>
                <a:gd name="T30" fmla="*/ 9 w 240"/>
                <a:gd name="T31" fmla="*/ 0 h 245"/>
                <a:gd name="T32" fmla="*/ 12 w 240"/>
                <a:gd name="T33" fmla="*/ 0 h 245"/>
                <a:gd name="T34" fmla="*/ 14 w 240"/>
                <a:gd name="T35" fmla="*/ 0 h 245"/>
                <a:gd name="T36" fmla="*/ 16 w 240"/>
                <a:gd name="T37" fmla="*/ 1 h 245"/>
                <a:gd name="T38" fmla="*/ 19 w 240"/>
                <a:gd name="T39" fmla="*/ 2 h 245"/>
                <a:gd name="T40" fmla="*/ 20 w 240"/>
                <a:gd name="T41" fmla="*/ 3 h 245"/>
                <a:gd name="T42" fmla="*/ 22 w 240"/>
                <a:gd name="T43" fmla="*/ 4 h 245"/>
                <a:gd name="T44" fmla="*/ 23 w 240"/>
                <a:gd name="T45" fmla="*/ 6 h 245"/>
                <a:gd name="T46" fmla="*/ 24 w 240"/>
                <a:gd name="T47" fmla="*/ 8 h 245"/>
                <a:gd name="T48" fmla="*/ 24 w 240"/>
                <a:gd name="T49" fmla="*/ 10 h 245"/>
                <a:gd name="T50" fmla="*/ 24 w 240"/>
                <a:gd name="T51" fmla="*/ 12 h 245"/>
                <a:gd name="T52" fmla="*/ 23 w 240"/>
                <a:gd name="T53" fmla="*/ 14 h 245"/>
                <a:gd name="T54" fmla="*/ 22 w 240"/>
                <a:gd name="T55" fmla="*/ 15 h 245"/>
                <a:gd name="T56" fmla="*/ 21 w 240"/>
                <a:gd name="T57" fmla="*/ 17 h 245"/>
                <a:gd name="T58" fmla="*/ 19 w 240"/>
                <a:gd name="T59" fmla="*/ 18 h 245"/>
                <a:gd name="T60" fmla="*/ 17 w 240"/>
                <a:gd name="T61" fmla="*/ 19 h 245"/>
                <a:gd name="T62" fmla="*/ 15 w 240"/>
                <a:gd name="T63" fmla="*/ 20 h 245"/>
                <a:gd name="T64" fmla="*/ 12 w 240"/>
                <a:gd name="T65" fmla="*/ 20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245"/>
                <a:gd name="T101" fmla="*/ 240 w 240"/>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245">
                  <a:moveTo>
                    <a:pt x="123" y="245"/>
                  </a:moveTo>
                  <a:lnTo>
                    <a:pt x="99" y="243"/>
                  </a:lnTo>
                  <a:lnTo>
                    <a:pt x="76" y="236"/>
                  </a:lnTo>
                  <a:lnTo>
                    <a:pt x="55" y="226"/>
                  </a:lnTo>
                  <a:lnTo>
                    <a:pt x="38" y="211"/>
                  </a:lnTo>
                  <a:lnTo>
                    <a:pt x="22" y="193"/>
                  </a:lnTo>
                  <a:lnTo>
                    <a:pt x="10" y="173"/>
                  </a:lnTo>
                  <a:lnTo>
                    <a:pt x="3" y="150"/>
                  </a:lnTo>
                  <a:lnTo>
                    <a:pt x="0" y="126"/>
                  </a:lnTo>
                  <a:lnTo>
                    <a:pt x="2" y="101"/>
                  </a:lnTo>
                  <a:lnTo>
                    <a:pt x="8" y="78"/>
                  </a:lnTo>
                  <a:lnTo>
                    <a:pt x="18" y="56"/>
                  </a:lnTo>
                  <a:lnTo>
                    <a:pt x="32" y="38"/>
                  </a:lnTo>
                  <a:lnTo>
                    <a:pt x="51" y="23"/>
                  </a:lnTo>
                  <a:lnTo>
                    <a:pt x="70" y="11"/>
                  </a:lnTo>
                  <a:lnTo>
                    <a:pt x="92" y="3"/>
                  </a:lnTo>
                  <a:lnTo>
                    <a:pt x="117" y="0"/>
                  </a:lnTo>
                  <a:lnTo>
                    <a:pt x="141" y="2"/>
                  </a:lnTo>
                  <a:lnTo>
                    <a:pt x="164" y="9"/>
                  </a:lnTo>
                  <a:lnTo>
                    <a:pt x="185" y="19"/>
                  </a:lnTo>
                  <a:lnTo>
                    <a:pt x="203" y="33"/>
                  </a:lnTo>
                  <a:lnTo>
                    <a:pt x="217" y="52"/>
                  </a:lnTo>
                  <a:lnTo>
                    <a:pt x="230" y="72"/>
                  </a:lnTo>
                  <a:lnTo>
                    <a:pt x="237" y="94"/>
                  </a:lnTo>
                  <a:lnTo>
                    <a:pt x="240" y="119"/>
                  </a:lnTo>
                  <a:lnTo>
                    <a:pt x="238" y="144"/>
                  </a:lnTo>
                  <a:lnTo>
                    <a:pt x="232" y="167"/>
                  </a:lnTo>
                  <a:lnTo>
                    <a:pt x="222" y="189"/>
                  </a:lnTo>
                  <a:lnTo>
                    <a:pt x="207" y="206"/>
                  </a:lnTo>
                  <a:lnTo>
                    <a:pt x="189" y="222"/>
                  </a:lnTo>
                  <a:lnTo>
                    <a:pt x="170" y="234"/>
                  </a:lnTo>
                  <a:lnTo>
                    <a:pt x="147" y="241"/>
                  </a:lnTo>
                  <a:lnTo>
                    <a:pt x="123" y="245"/>
                  </a:lnTo>
                  <a:close/>
                </a:path>
              </a:pathLst>
            </a:custGeom>
            <a:solidFill>
              <a:srgbClr val="545959"/>
            </a:solidFill>
            <a:ln w="9525">
              <a:noFill/>
              <a:round/>
              <a:headEnd/>
              <a:tailEnd/>
            </a:ln>
          </p:spPr>
          <p:txBody>
            <a:bodyPr/>
            <a:lstStyle/>
            <a:p>
              <a:pPr algn="ctr"/>
              <a:endParaRPr lang="en-US"/>
            </a:p>
          </p:txBody>
        </p:sp>
        <p:sp>
          <p:nvSpPr>
            <p:cNvPr id="36580" name="Freeform 202"/>
            <p:cNvSpPr>
              <a:spLocks/>
            </p:cNvSpPr>
            <p:nvPr/>
          </p:nvSpPr>
          <p:spPr bwMode="auto">
            <a:xfrm>
              <a:off x="3680" y="2241"/>
              <a:ext cx="21" cy="17"/>
            </a:xfrm>
            <a:custGeom>
              <a:avLst/>
              <a:gdLst>
                <a:gd name="T0" fmla="*/ 11 w 210"/>
                <a:gd name="T1" fmla="*/ 17 h 214"/>
                <a:gd name="T2" fmla="*/ 9 w 210"/>
                <a:gd name="T3" fmla="*/ 17 h 214"/>
                <a:gd name="T4" fmla="*/ 7 w 210"/>
                <a:gd name="T5" fmla="*/ 16 h 214"/>
                <a:gd name="T6" fmla="*/ 5 w 210"/>
                <a:gd name="T7" fmla="*/ 16 h 214"/>
                <a:gd name="T8" fmla="*/ 3 w 210"/>
                <a:gd name="T9" fmla="*/ 15 h 214"/>
                <a:gd name="T10" fmla="*/ 2 w 210"/>
                <a:gd name="T11" fmla="*/ 14 h 214"/>
                <a:gd name="T12" fmla="*/ 1 w 210"/>
                <a:gd name="T13" fmla="*/ 12 h 214"/>
                <a:gd name="T14" fmla="*/ 0 w 210"/>
                <a:gd name="T15" fmla="*/ 10 h 214"/>
                <a:gd name="T16" fmla="*/ 0 w 210"/>
                <a:gd name="T17" fmla="*/ 9 h 214"/>
                <a:gd name="T18" fmla="*/ 0 w 210"/>
                <a:gd name="T19" fmla="*/ 7 h 214"/>
                <a:gd name="T20" fmla="*/ 1 w 210"/>
                <a:gd name="T21" fmla="*/ 5 h 214"/>
                <a:gd name="T22" fmla="*/ 2 w 210"/>
                <a:gd name="T23" fmla="*/ 4 h 214"/>
                <a:gd name="T24" fmla="*/ 3 w 210"/>
                <a:gd name="T25" fmla="*/ 3 h 214"/>
                <a:gd name="T26" fmla="*/ 4 w 210"/>
                <a:gd name="T27" fmla="*/ 2 h 214"/>
                <a:gd name="T28" fmla="*/ 6 w 210"/>
                <a:gd name="T29" fmla="*/ 1 h 214"/>
                <a:gd name="T30" fmla="*/ 8 w 210"/>
                <a:gd name="T31" fmla="*/ 0 h 214"/>
                <a:gd name="T32" fmla="*/ 10 w 210"/>
                <a:gd name="T33" fmla="*/ 0 h 214"/>
                <a:gd name="T34" fmla="*/ 12 w 210"/>
                <a:gd name="T35" fmla="*/ 0 h 214"/>
                <a:gd name="T36" fmla="*/ 14 w 210"/>
                <a:gd name="T37" fmla="*/ 1 h 214"/>
                <a:gd name="T38" fmla="*/ 16 w 210"/>
                <a:gd name="T39" fmla="*/ 1 h 214"/>
                <a:gd name="T40" fmla="*/ 18 w 210"/>
                <a:gd name="T41" fmla="*/ 2 h 214"/>
                <a:gd name="T42" fmla="*/ 19 w 210"/>
                <a:gd name="T43" fmla="*/ 4 h 214"/>
                <a:gd name="T44" fmla="*/ 20 w 210"/>
                <a:gd name="T45" fmla="*/ 5 h 214"/>
                <a:gd name="T46" fmla="*/ 21 w 210"/>
                <a:gd name="T47" fmla="*/ 7 h 214"/>
                <a:gd name="T48" fmla="*/ 21 w 210"/>
                <a:gd name="T49" fmla="*/ 8 h 214"/>
                <a:gd name="T50" fmla="*/ 21 w 210"/>
                <a:gd name="T51" fmla="*/ 10 h 214"/>
                <a:gd name="T52" fmla="*/ 20 w 210"/>
                <a:gd name="T53" fmla="*/ 12 h 214"/>
                <a:gd name="T54" fmla="*/ 19 w 210"/>
                <a:gd name="T55" fmla="*/ 13 h 214"/>
                <a:gd name="T56" fmla="*/ 18 w 210"/>
                <a:gd name="T57" fmla="*/ 14 h 214"/>
                <a:gd name="T58" fmla="*/ 17 w 210"/>
                <a:gd name="T59" fmla="*/ 15 h 214"/>
                <a:gd name="T60" fmla="*/ 15 w 210"/>
                <a:gd name="T61" fmla="*/ 16 h 214"/>
                <a:gd name="T62" fmla="*/ 13 w 210"/>
                <a:gd name="T63" fmla="*/ 17 h 214"/>
                <a:gd name="T64" fmla="*/ 11 w 210"/>
                <a:gd name="T65" fmla="*/ 17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214"/>
                <a:gd name="T101" fmla="*/ 210 w 210"/>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214">
                  <a:moveTo>
                    <a:pt x="107" y="214"/>
                  </a:moveTo>
                  <a:lnTo>
                    <a:pt x="85" y="213"/>
                  </a:lnTo>
                  <a:lnTo>
                    <a:pt x="66" y="207"/>
                  </a:lnTo>
                  <a:lnTo>
                    <a:pt x="48" y="198"/>
                  </a:lnTo>
                  <a:lnTo>
                    <a:pt x="33" y="185"/>
                  </a:lnTo>
                  <a:lnTo>
                    <a:pt x="19" y="170"/>
                  </a:lnTo>
                  <a:lnTo>
                    <a:pt x="9" y="151"/>
                  </a:lnTo>
                  <a:lnTo>
                    <a:pt x="2" y="131"/>
                  </a:lnTo>
                  <a:lnTo>
                    <a:pt x="0" y="110"/>
                  </a:lnTo>
                  <a:lnTo>
                    <a:pt x="1" y="88"/>
                  </a:lnTo>
                  <a:lnTo>
                    <a:pt x="7" y="68"/>
                  </a:lnTo>
                  <a:lnTo>
                    <a:pt x="16" y="50"/>
                  </a:lnTo>
                  <a:lnTo>
                    <a:pt x="29" y="33"/>
                  </a:lnTo>
                  <a:lnTo>
                    <a:pt x="44" y="20"/>
                  </a:lnTo>
                  <a:lnTo>
                    <a:pt x="62" y="9"/>
                  </a:lnTo>
                  <a:lnTo>
                    <a:pt x="81" y="3"/>
                  </a:lnTo>
                  <a:lnTo>
                    <a:pt x="103" y="0"/>
                  </a:lnTo>
                  <a:lnTo>
                    <a:pt x="124" y="2"/>
                  </a:lnTo>
                  <a:lnTo>
                    <a:pt x="143" y="7"/>
                  </a:lnTo>
                  <a:lnTo>
                    <a:pt x="162" y="18"/>
                  </a:lnTo>
                  <a:lnTo>
                    <a:pt x="178" y="30"/>
                  </a:lnTo>
                  <a:lnTo>
                    <a:pt x="191" y="46"/>
                  </a:lnTo>
                  <a:lnTo>
                    <a:pt x="201" y="64"/>
                  </a:lnTo>
                  <a:lnTo>
                    <a:pt x="207" y="84"/>
                  </a:lnTo>
                  <a:lnTo>
                    <a:pt x="210" y="106"/>
                  </a:lnTo>
                  <a:lnTo>
                    <a:pt x="208" y="127"/>
                  </a:lnTo>
                  <a:lnTo>
                    <a:pt x="203" y="147"/>
                  </a:lnTo>
                  <a:lnTo>
                    <a:pt x="193" y="166"/>
                  </a:lnTo>
                  <a:lnTo>
                    <a:pt x="181" y="181"/>
                  </a:lnTo>
                  <a:lnTo>
                    <a:pt x="166" y="195"/>
                  </a:lnTo>
                  <a:lnTo>
                    <a:pt x="147" y="205"/>
                  </a:lnTo>
                  <a:lnTo>
                    <a:pt x="128" y="212"/>
                  </a:lnTo>
                  <a:lnTo>
                    <a:pt x="107" y="214"/>
                  </a:lnTo>
                  <a:close/>
                </a:path>
              </a:pathLst>
            </a:custGeom>
            <a:solidFill>
              <a:srgbClr val="000000"/>
            </a:solidFill>
            <a:ln w="9525">
              <a:noFill/>
              <a:round/>
              <a:headEnd/>
              <a:tailEnd/>
            </a:ln>
          </p:spPr>
          <p:txBody>
            <a:bodyPr/>
            <a:lstStyle/>
            <a:p>
              <a:pPr algn="ctr"/>
              <a:endParaRPr lang="en-US"/>
            </a:p>
          </p:txBody>
        </p:sp>
        <p:sp>
          <p:nvSpPr>
            <p:cNvPr id="36581" name="Freeform 203"/>
            <p:cNvSpPr>
              <a:spLocks/>
            </p:cNvSpPr>
            <p:nvPr/>
          </p:nvSpPr>
          <p:spPr bwMode="auto">
            <a:xfrm>
              <a:off x="3680" y="2240"/>
              <a:ext cx="21" cy="18"/>
            </a:xfrm>
            <a:custGeom>
              <a:avLst/>
              <a:gdLst>
                <a:gd name="T0" fmla="*/ 11 w 211"/>
                <a:gd name="T1" fmla="*/ 18 h 214"/>
                <a:gd name="T2" fmla="*/ 9 w 211"/>
                <a:gd name="T3" fmla="*/ 18 h 214"/>
                <a:gd name="T4" fmla="*/ 7 w 211"/>
                <a:gd name="T5" fmla="*/ 17 h 214"/>
                <a:gd name="T6" fmla="*/ 5 w 211"/>
                <a:gd name="T7" fmla="*/ 17 h 214"/>
                <a:gd name="T8" fmla="*/ 3 w 211"/>
                <a:gd name="T9" fmla="*/ 16 h 214"/>
                <a:gd name="T10" fmla="*/ 2 w 211"/>
                <a:gd name="T11" fmla="*/ 14 h 214"/>
                <a:gd name="T12" fmla="*/ 1 w 211"/>
                <a:gd name="T13" fmla="*/ 13 h 214"/>
                <a:gd name="T14" fmla="*/ 0 w 211"/>
                <a:gd name="T15" fmla="*/ 11 h 214"/>
                <a:gd name="T16" fmla="*/ 0 w 211"/>
                <a:gd name="T17" fmla="*/ 9 h 214"/>
                <a:gd name="T18" fmla="*/ 0 w 211"/>
                <a:gd name="T19" fmla="*/ 7 h 214"/>
                <a:gd name="T20" fmla="*/ 1 w 211"/>
                <a:gd name="T21" fmla="*/ 6 h 214"/>
                <a:gd name="T22" fmla="*/ 2 w 211"/>
                <a:gd name="T23" fmla="*/ 4 h 214"/>
                <a:gd name="T24" fmla="*/ 3 w 211"/>
                <a:gd name="T25" fmla="*/ 3 h 214"/>
                <a:gd name="T26" fmla="*/ 4 w 211"/>
                <a:gd name="T27" fmla="*/ 2 h 214"/>
                <a:gd name="T28" fmla="*/ 6 w 211"/>
                <a:gd name="T29" fmla="*/ 1 h 214"/>
                <a:gd name="T30" fmla="*/ 8 w 211"/>
                <a:gd name="T31" fmla="*/ 0 h 214"/>
                <a:gd name="T32" fmla="*/ 10 w 211"/>
                <a:gd name="T33" fmla="*/ 0 h 214"/>
                <a:gd name="T34" fmla="*/ 12 w 211"/>
                <a:gd name="T35" fmla="*/ 0 h 214"/>
                <a:gd name="T36" fmla="*/ 14 w 211"/>
                <a:gd name="T37" fmla="*/ 1 h 214"/>
                <a:gd name="T38" fmla="*/ 16 w 211"/>
                <a:gd name="T39" fmla="*/ 1 h 214"/>
                <a:gd name="T40" fmla="*/ 18 w 211"/>
                <a:gd name="T41" fmla="*/ 3 h 214"/>
                <a:gd name="T42" fmla="*/ 19 w 211"/>
                <a:gd name="T43" fmla="*/ 4 h 214"/>
                <a:gd name="T44" fmla="*/ 20 w 211"/>
                <a:gd name="T45" fmla="*/ 5 h 214"/>
                <a:gd name="T46" fmla="*/ 21 w 211"/>
                <a:gd name="T47" fmla="*/ 7 h 214"/>
                <a:gd name="T48" fmla="*/ 21 w 211"/>
                <a:gd name="T49" fmla="*/ 9 h 214"/>
                <a:gd name="T50" fmla="*/ 21 w 211"/>
                <a:gd name="T51" fmla="*/ 11 h 214"/>
                <a:gd name="T52" fmla="*/ 20 w 211"/>
                <a:gd name="T53" fmla="*/ 12 h 214"/>
                <a:gd name="T54" fmla="*/ 19 w 211"/>
                <a:gd name="T55" fmla="*/ 14 h 214"/>
                <a:gd name="T56" fmla="*/ 18 w 211"/>
                <a:gd name="T57" fmla="*/ 15 h 214"/>
                <a:gd name="T58" fmla="*/ 17 w 211"/>
                <a:gd name="T59" fmla="*/ 16 h 214"/>
                <a:gd name="T60" fmla="*/ 15 w 211"/>
                <a:gd name="T61" fmla="*/ 17 h 214"/>
                <a:gd name="T62" fmla="*/ 13 w 211"/>
                <a:gd name="T63" fmla="*/ 18 h 214"/>
                <a:gd name="T64" fmla="*/ 11 w 211"/>
                <a:gd name="T65" fmla="*/ 18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14"/>
                <a:gd name="T101" fmla="*/ 211 w 211"/>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14">
                  <a:moveTo>
                    <a:pt x="107" y="214"/>
                  </a:moveTo>
                  <a:lnTo>
                    <a:pt x="86" y="213"/>
                  </a:lnTo>
                  <a:lnTo>
                    <a:pt x="66" y="207"/>
                  </a:lnTo>
                  <a:lnTo>
                    <a:pt x="48" y="197"/>
                  </a:lnTo>
                  <a:lnTo>
                    <a:pt x="33" y="185"/>
                  </a:lnTo>
                  <a:lnTo>
                    <a:pt x="19" y="170"/>
                  </a:lnTo>
                  <a:lnTo>
                    <a:pt x="9" y="151"/>
                  </a:lnTo>
                  <a:lnTo>
                    <a:pt x="2" y="131"/>
                  </a:lnTo>
                  <a:lnTo>
                    <a:pt x="0" y="110"/>
                  </a:lnTo>
                  <a:lnTo>
                    <a:pt x="1" y="88"/>
                  </a:lnTo>
                  <a:lnTo>
                    <a:pt x="7" y="68"/>
                  </a:lnTo>
                  <a:lnTo>
                    <a:pt x="16" y="49"/>
                  </a:lnTo>
                  <a:lnTo>
                    <a:pt x="29" y="33"/>
                  </a:lnTo>
                  <a:lnTo>
                    <a:pt x="44" y="19"/>
                  </a:lnTo>
                  <a:lnTo>
                    <a:pt x="62" y="9"/>
                  </a:lnTo>
                  <a:lnTo>
                    <a:pt x="81" y="3"/>
                  </a:lnTo>
                  <a:lnTo>
                    <a:pt x="103" y="0"/>
                  </a:lnTo>
                  <a:lnTo>
                    <a:pt x="124" y="2"/>
                  </a:lnTo>
                  <a:lnTo>
                    <a:pt x="143" y="7"/>
                  </a:lnTo>
                  <a:lnTo>
                    <a:pt x="162" y="17"/>
                  </a:lnTo>
                  <a:lnTo>
                    <a:pt x="178" y="30"/>
                  </a:lnTo>
                  <a:lnTo>
                    <a:pt x="191" y="45"/>
                  </a:lnTo>
                  <a:lnTo>
                    <a:pt x="201" y="64"/>
                  </a:lnTo>
                  <a:lnTo>
                    <a:pt x="208" y="84"/>
                  </a:lnTo>
                  <a:lnTo>
                    <a:pt x="211" y="105"/>
                  </a:lnTo>
                  <a:lnTo>
                    <a:pt x="209" y="127"/>
                  </a:lnTo>
                  <a:lnTo>
                    <a:pt x="203" y="147"/>
                  </a:lnTo>
                  <a:lnTo>
                    <a:pt x="193" y="165"/>
                  </a:lnTo>
                  <a:lnTo>
                    <a:pt x="181" y="181"/>
                  </a:lnTo>
                  <a:lnTo>
                    <a:pt x="166" y="194"/>
                  </a:lnTo>
                  <a:lnTo>
                    <a:pt x="148" y="205"/>
                  </a:lnTo>
                  <a:lnTo>
                    <a:pt x="128" y="212"/>
                  </a:lnTo>
                  <a:lnTo>
                    <a:pt x="107" y="214"/>
                  </a:lnTo>
                  <a:close/>
                </a:path>
              </a:pathLst>
            </a:custGeom>
            <a:solidFill>
              <a:srgbClr val="999999"/>
            </a:solidFill>
            <a:ln w="9525">
              <a:noFill/>
              <a:round/>
              <a:headEnd/>
              <a:tailEnd/>
            </a:ln>
          </p:spPr>
          <p:txBody>
            <a:bodyPr/>
            <a:lstStyle/>
            <a:p>
              <a:pPr algn="ctr"/>
              <a:endParaRPr lang="en-US"/>
            </a:p>
          </p:txBody>
        </p:sp>
        <p:sp>
          <p:nvSpPr>
            <p:cNvPr id="36582" name="Freeform 204"/>
            <p:cNvSpPr>
              <a:spLocks/>
            </p:cNvSpPr>
            <p:nvPr/>
          </p:nvSpPr>
          <p:spPr bwMode="auto">
            <a:xfrm>
              <a:off x="3682" y="2240"/>
              <a:ext cx="19" cy="17"/>
            </a:xfrm>
            <a:custGeom>
              <a:avLst/>
              <a:gdLst>
                <a:gd name="T0" fmla="*/ 10 w 200"/>
                <a:gd name="T1" fmla="*/ 17 h 203"/>
                <a:gd name="T2" fmla="*/ 8 w 200"/>
                <a:gd name="T3" fmla="*/ 17 h 203"/>
                <a:gd name="T4" fmla="*/ 6 w 200"/>
                <a:gd name="T5" fmla="*/ 16 h 203"/>
                <a:gd name="T6" fmla="*/ 4 w 200"/>
                <a:gd name="T7" fmla="*/ 15 h 203"/>
                <a:gd name="T8" fmla="*/ 3 w 200"/>
                <a:gd name="T9" fmla="*/ 14 h 203"/>
                <a:gd name="T10" fmla="*/ 2 w 200"/>
                <a:gd name="T11" fmla="*/ 13 h 203"/>
                <a:gd name="T12" fmla="*/ 1 w 200"/>
                <a:gd name="T13" fmla="*/ 11 h 203"/>
                <a:gd name="T14" fmla="*/ 0 w 200"/>
                <a:gd name="T15" fmla="*/ 10 h 203"/>
                <a:gd name="T16" fmla="*/ 0 w 200"/>
                <a:gd name="T17" fmla="*/ 8 h 203"/>
                <a:gd name="T18" fmla="*/ 0 w 200"/>
                <a:gd name="T19" fmla="*/ 6 h 203"/>
                <a:gd name="T20" fmla="*/ 1 w 200"/>
                <a:gd name="T21" fmla="*/ 5 h 203"/>
                <a:gd name="T22" fmla="*/ 2 w 200"/>
                <a:gd name="T23" fmla="*/ 3 h 203"/>
                <a:gd name="T24" fmla="*/ 3 w 200"/>
                <a:gd name="T25" fmla="*/ 2 h 203"/>
                <a:gd name="T26" fmla="*/ 4 w 200"/>
                <a:gd name="T27" fmla="*/ 1 h 203"/>
                <a:gd name="T28" fmla="*/ 6 w 200"/>
                <a:gd name="T29" fmla="*/ 1 h 203"/>
                <a:gd name="T30" fmla="*/ 7 w 200"/>
                <a:gd name="T31" fmla="*/ 0 h 203"/>
                <a:gd name="T32" fmla="*/ 9 w 200"/>
                <a:gd name="T33" fmla="*/ 0 h 203"/>
                <a:gd name="T34" fmla="*/ 11 w 200"/>
                <a:gd name="T35" fmla="*/ 0 h 203"/>
                <a:gd name="T36" fmla="*/ 13 w 200"/>
                <a:gd name="T37" fmla="*/ 1 h 203"/>
                <a:gd name="T38" fmla="*/ 15 w 200"/>
                <a:gd name="T39" fmla="*/ 2 h 203"/>
                <a:gd name="T40" fmla="*/ 16 w 200"/>
                <a:gd name="T41" fmla="*/ 3 h 203"/>
                <a:gd name="T42" fmla="*/ 17 w 200"/>
                <a:gd name="T43" fmla="*/ 4 h 203"/>
                <a:gd name="T44" fmla="*/ 18 w 200"/>
                <a:gd name="T45" fmla="*/ 6 h 203"/>
                <a:gd name="T46" fmla="*/ 19 w 200"/>
                <a:gd name="T47" fmla="*/ 7 h 203"/>
                <a:gd name="T48" fmla="*/ 19 w 200"/>
                <a:gd name="T49" fmla="*/ 9 h 203"/>
                <a:gd name="T50" fmla="*/ 19 w 200"/>
                <a:gd name="T51" fmla="*/ 11 h 203"/>
                <a:gd name="T52" fmla="*/ 18 w 200"/>
                <a:gd name="T53" fmla="*/ 12 h 203"/>
                <a:gd name="T54" fmla="*/ 17 w 200"/>
                <a:gd name="T55" fmla="*/ 14 h 203"/>
                <a:gd name="T56" fmla="*/ 16 w 200"/>
                <a:gd name="T57" fmla="*/ 15 h 203"/>
                <a:gd name="T58" fmla="*/ 15 w 200"/>
                <a:gd name="T59" fmla="*/ 16 h 203"/>
                <a:gd name="T60" fmla="*/ 13 w 200"/>
                <a:gd name="T61" fmla="*/ 16 h 203"/>
                <a:gd name="T62" fmla="*/ 12 w 200"/>
                <a:gd name="T63" fmla="*/ 17 h 203"/>
                <a:gd name="T64" fmla="*/ 10 w 200"/>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203"/>
                <a:gd name="T101" fmla="*/ 200 w 200"/>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203">
                  <a:moveTo>
                    <a:pt x="102" y="203"/>
                  </a:moveTo>
                  <a:lnTo>
                    <a:pt x="82" y="200"/>
                  </a:lnTo>
                  <a:lnTo>
                    <a:pt x="63" y="192"/>
                  </a:lnTo>
                  <a:lnTo>
                    <a:pt x="46" y="182"/>
                  </a:lnTo>
                  <a:lnTo>
                    <a:pt x="31" y="169"/>
                  </a:lnTo>
                  <a:lnTo>
                    <a:pt x="19" y="153"/>
                  </a:lnTo>
                  <a:lnTo>
                    <a:pt x="9" y="135"/>
                  </a:lnTo>
                  <a:lnTo>
                    <a:pt x="2" y="116"/>
                  </a:lnTo>
                  <a:lnTo>
                    <a:pt x="0" y="95"/>
                  </a:lnTo>
                  <a:lnTo>
                    <a:pt x="2" y="74"/>
                  </a:lnTo>
                  <a:lnTo>
                    <a:pt x="8" y="56"/>
                  </a:lnTo>
                  <a:lnTo>
                    <a:pt x="17" y="39"/>
                  </a:lnTo>
                  <a:lnTo>
                    <a:pt x="28" y="26"/>
                  </a:lnTo>
                  <a:lnTo>
                    <a:pt x="43" y="14"/>
                  </a:lnTo>
                  <a:lnTo>
                    <a:pt x="59" y="6"/>
                  </a:lnTo>
                  <a:lnTo>
                    <a:pt x="78" y="1"/>
                  </a:lnTo>
                  <a:lnTo>
                    <a:pt x="98" y="0"/>
                  </a:lnTo>
                  <a:lnTo>
                    <a:pt x="118" y="3"/>
                  </a:lnTo>
                  <a:lnTo>
                    <a:pt x="137" y="10"/>
                  </a:lnTo>
                  <a:lnTo>
                    <a:pt x="154" y="21"/>
                  </a:lnTo>
                  <a:lnTo>
                    <a:pt x="169" y="34"/>
                  </a:lnTo>
                  <a:lnTo>
                    <a:pt x="181" y="50"/>
                  </a:lnTo>
                  <a:lnTo>
                    <a:pt x="191" y="67"/>
                  </a:lnTo>
                  <a:lnTo>
                    <a:pt x="198" y="87"/>
                  </a:lnTo>
                  <a:lnTo>
                    <a:pt x="200" y="107"/>
                  </a:lnTo>
                  <a:lnTo>
                    <a:pt x="198" y="128"/>
                  </a:lnTo>
                  <a:lnTo>
                    <a:pt x="192" y="147"/>
                  </a:lnTo>
                  <a:lnTo>
                    <a:pt x="183" y="163"/>
                  </a:lnTo>
                  <a:lnTo>
                    <a:pt x="172" y="177"/>
                  </a:lnTo>
                  <a:lnTo>
                    <a:pt x="157" y="188"/>
                  </a:lnTo>
                  <a:lnTo>
                    <a:pt x="141" y="196"/>
                  </a:lnTo>
                  <a:lnTo>
                    <a:pt x="122" y="202"/>
                  </a:lnTo>
                  <a:lnTo>
                    <a:pt x="102" y="203"/>
                  </a:lnTo>
                  <a:close/>
                </a:path>
              </a:pathLst>
            </a:custGeom>
            <a:solidFill>
              <a:srgbClr val="CCCCCC"/>
            </a:solidFill>
            <a:ln w="9525">
              <a:noFill/>
              <a:round/>
              <a:headEnd/>
              <a:tailEnd/>
            </a:ln>
          </p:spPr>
          <p:txBody>
            <a:bodyPr/>
            <a:lstStyle/>
            <a:p>
              <a:pPr algn="ctr"/>
              <a:endParaRPr lang="en-US"/>
            </a:p>
          </p:txBody>
        </p:sp>
        <p:sp>
          <p:nvSpPr>
            <p:cNvPr id="36583" name="Freeform 205"/>
            <p:cNvSpPr>
              <a:spLocks/>
            </p:cNvSpPr>
            <p:nvPr/>
          </p:nvSpPr>
          <p:spPr bwMode="auto">
            <a:xfrm>
              <a:off x="3681" y="2148"/>
              <a:ext cx="136" cy="88"/>
            </a:xfrm>
            <a:custGeom>
              <a:avLst/>
              <a:gdLst>
                <a:gd name="T0" fmla="*/ 1 w 1358"/>
                <a:gd name="T1" fmla="*/ 10 h 1049"/>
                <a:gd name="T2" fmla="*/ 2 w 1358"/>
                <a:gd name="T3" fmla="*/ 6 h 1049"/>
                <a:gd name="T4" fmla="*/ 6 w 1358"/>
                <a:gd name="T5" fmla="*/ 3 h 1049"/>
                <a:gd name="T6" fmla="*/ 11 w 1358"/>
                <a:gd name="T7" fmla="*/ 1 h 1049"/>
                <a:gd name="T8" fmla="*/ 16 w 1358"/>
                <a:gd name="T9" fmla="*/ 0 h 1049"/>
                <a:gd name="T10" fmla="*/ 22 w 1358"/>
                <a:gd name="T11" fmla="*/ 0 h 1049"/>
                <a:gd name="T12" fmla="*/ 29 w 1358"/>
                <a:gd name="T13" fmla="*/ 0 h 1049"/>
                <a:gd name="T14" fmla="*/ 36 w 1358"/>
                <a:gd name="T15" fmla="*/ 0 h 1049"/>
                <a:gd name="T16" fmla="*/ 42 w 1358"/>
                <a:gd name="T17" fmla="*/ 0 h 1049"/>
                <a:gd name="T18" fmla="*/ 49 w 1358"/>
                <a:gd name="T19" fmla="*/ 0 h 1049"/>
                <a:gd name="T20" fmla="*/ 56 w 1358"/>
                <a:gd name="T21" fmla="*/ 1 h 1049"/>
                <a:gd name="T22" fmla="*/ 63 w 1358"/>
                <a:gd name="T23" fmla="*/ 1 h 1049"/>
                <a:gd name="T24" fmla="*/ 69 w 1358"/>
                <a:gd name="T25" fmla="*/ 1 h 1049"/>
                <a:gd name="T26" fmla="*/ 76 w 1358"/>
                <a:gd name="T27" fmla="*/ 2 h 1049"/>
                <a:gd name="T28" fmla="*/ 83 w 1358"/>
                <a:gd name="T29" fmla="*/ 3 h 1049"/>
                <a:gd name="T30" fmla="*/ 89 w 1358"/>
                <a:gd name="T31" fmla="*/ 3 h 1049"/>
                <a:gd name="T32" fmla="*/ 96 w 1358"/>
                <a:gd name="T33" fmla="*/ 4 h 1049"/>
                <a:gd name="T34" fmla="*/ 103 w 1358"/>
                <a:gd name="T35" fmla="*/ 5 h 1049"/>
                <a:gd name="T36" fmla="*/ 109 w 1358"/>
                <a:gd name="T37" fmla="*/ 6 h 1049"/>
                <a:gd name="T38" fmla="*/ 116 w 1358"/>
                <a:gd name="T39" fmla="*/ 7 h 1049"/>
                <a:gd name="T40" fmla="*/ 122 w 1358"/>
                <a:gd name="T41" fmla="*/ 8 h 1049"/>
                <a:gd name="T42" fmla="*/ 127 w 1358"/>
                <a:gd name="T43" fmla="*/ 9 h 1049"/>
                <a:gd name="T44" fmla="*/ 131 w 1358"/>
                <a:gd name="T45" fmla="*/ 13 h 1049"/>
                <a:gd name="T46" fmla="*/ 133 w 1358"/>
                <a:gd name="T47" fmla="*/ 17 h 1049"/>
                <a:gd name="T48" fmla="*/ 135 w 1358"/>
                <a:gd name="T49" fmla="*/ 21 h 1049"/>
                <a:gd name="T50" fmla="*/ 136 w 1358"/>
                <a:gd name="T51" fmla="*/ 79 h 1049"/>
                <a:gd name="T52" fmla="*/ 133 w 1358"/>
                <a:gd name="T53" fmla="*/ 83 h 1049"/>
                <a:gd name="T54" fmla="*/ 129 w 1358"/>
                <a:gd name="T55" fmla="*/ 86 h 1049"/>
                <a:gd name="T56" fmla="*/ 124 w 1358"/>
                <a:gd name="T57" fmla="*/ 87 h 1049"/>
                <a:gd name="T58" fmla="*/ 118 w 1358"/>
                <a:gd name="T59" fmla="*/ 88 h 1049"/>
                <a:gd name="T60" fmla="*/ 111 w 1358"/>
                <a:gd name="T61" fmla="*/ 88 h 1049"/>
                <a:gd name="T62" fmla="*/ 104 w 1358"/>
                <a:gd name="T63" fmla="*/ 88 h 1049"/>
                <a:gd name="T64" fmla="*/ 97 w 1358"/>
                <a:gd name="T65" fmla="*/ 88 h 1049"/>
                <a:gd name="T66" fmla="*/ 90 w 1358"/>
                <a:gd name="T67" fmla="*/ 88 h 1049"/>
                <a:gd name="T68" fmla="*/ 83 w 1358"/>
                <a:gd name="T69" fmla="*/ 88 h 1049"/>
                <a:gd name="T70" fmla="*/ 76 w 1358"/>
                <a:gd name="T71" fmla="*/ 87 h 1049"/>
                <a:gd name="T72" fmla="*/ 69 w 1358"/>
                <a:gd name="T73" fmla="*/ 87 h 1049"/>
                <a:gd name="T74" fmla="*/ 62 w 1358"/>
                <a:gd name="T75" fmla="*/ 87 h 1049"/>
                <a:gd name="T76" fmla="*/ 55 w 1358"/>
                <a:gd name="T77" fmla="*/ 86 h 1049"/>
                <a:gd name="T78" fmla="*/ 48 w 1358"/>
                <a:gd name="T79" fmla="*/ 86 h 1049"/>
                <a:gd name="T80" fmla="*/ 41 w 1358"/>
                <a:gd name="T81" fmla="*/ 85 h 1049"/>
                <a:gd name="T82" fmla="*/ 35 w 1358"/>
                <a:gd name="T83" fmla="*/ 84 h 1049"/>
                <a:gd name="T84" fmla="*/ 28 w 1358"/>
                <a:gd name="T85" fmla="*/ 84 h 1049"/>
                <a:gd name="T86" fmla="*/ 21 w 1358"/>
                <a:gd name="T87" fmla="*/ 83 h 1049"/>
                <a:gd name="T88" fmla="*/ 14 w 1358"/>
                <a:gd name="T89" fmla="*/ 82 h 1049"/>
                <a:gd name="T90" fmla="*/ 8 w 1358"/>
                <a:gd name="T91" fmla="*/ 81 h 1049"/>
                <a:gd name="T92" fmla="*/ 5 w 1358"/>
                <a:gd name="T93" fmla="*/ 79 h 1049"/>
                <a:gd name="T94" fmla="*/ 2 w 1358"/>
                <a:gd name="T95" fmla="*/ 76 h 1049"/>
                <a:gd name="T96" fmla="*/ 0 w 1358"/>
                <a:gd name="T97" fmla="*/ 72 h 10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58"/>
                <a:gd name="T148" fmla="*/ 0 h 1049"/>
                <a:gd name="T149" fmla="*/ 1358 w 1358"/>
                <a:gd name="T150" fmla="*/ 1049 h 10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58" h="1049">
                  <a:moveTo>
                    <a:pt x="0" y="838"/>
                  </a:moveTo>
                  <a:lnTo>
                    <a:pt x="7" y="117"/>
                  </a:lnTo>
                  <a:lnTo>
                    <a:pt x="12" y="95"/>
                  </a:lnTo>
                  <a:lnTo>
                    <a:pt x="23" y="73"/>
                  </a:lnTo>
                  <a:lnTo>
                    <a:pt x="39" y="54"/>
                  </a:lnTo>
                  <a:lnTo>
                    <a:pt x="59" y="37"/>
                  </a:lnTo>
                  <a:lnTo>
                    <a:pt x="83" y="22"/>
                  </a:lnTo>
                  <a:lnTo>
                    <a:pt x="107" y="12"/>
                  </a:lnTo>
                  <a:lnTo>
                    <a:pt x="132" y="5"/>
                  </a:lnTo>
                  <a:lnTo>
                    <a:pt x="156" y="1"/>
                  </a:lnTo>
                  <a:lnTo>
                    <a:pt x="189" y="0"/>
                  </a:lnTo>
                  <a:lnTo>
                    <a:pt x="223" y="0"/>
                  </a:lnTo>
                  <a:lnTo>
                    <a:pt x="256" y="0"/>
                  </a:lnTo>
                  <a:lnTo>
                    <a:pt x="290" y="0"/>
                  </a:lnTo>
                  <a:lnTo>
                    <a:pt x="324" y="0"/>
                  </a:lnTo>
                  <a:lnTo>
                    <a:pt x="357" y="0"/>
                  </a:lnTo>
                  <a:lnTo>
                    <a:pt x="391" y="1"/>
                  </a:lnTo>
                  <a:lnTo>
                    <a:pt x="424" y="3"/>
                  </a:lnTo>
                  <a:lnTo>
                    <a:pt x="458" y="4"/>
                  </a:lnTo>
                  <a:lnTo>
                    <a:pt x="491" y="5"/>
                  </a:lnTo>
                  <a:lnTo>
                    <a:pt x="525" y="6"/>
                  </a:lnTo>
                  <a:lnTo>
                    <a:pt x="558" y="8"/>
                  </a:lnTo>
                  <a:lnTo>
                    <a:pt x="592" y="10"/>
                  </a:lnTo>
                  <a:lnTo>
                    <a:pt x="625" y="12"/>
                  </a:lnTo>
                  <a:lnTo>
                    <a:pt x="659" y="15"/>
                  </a:lnTo>
                  <a:lnTo>
                    <a:pt x="693" y="17"/>
                  </a:lnTo>
                  <a:lnTo>
                    <a:pt x="726" y="20"/>
                  </a:lnTo>
                  <a:lnTo>
                    <a:pt x="760" y="23"/>
                  </a:lnTo>
                  <a:lnTo>
                    <a:pt x="793" y="26"/>
                  </a:lnTo>
                  <a:lnTo>
                    <a:pt x="826" y="30"/>
                  </a:lnTo>
                  <a:lnTo>
                    <a:pt x="859" y="34"/>
                  </a:lnTo>
                  <a:lnTo>
                    <a:pt x="893" y="38"/>
                  </a:lnTo>
                  <a:lnTo>
                    <a:pt x="925" y="43"/>
                  </a:lnTo>
                  <a:lnTo>
                    <a:pt x="959" y="47"/>
                  </a:lnTo>
                  <a:lnTo>
                    <a:pt x="992" y="52"/>
                  </a:lnTo>
                  <a:lnTo>
                    <a:pt x="1025" y="57"/>
                  </a:lnTo>
                  <a:lnTo>
                    <a:pt x="1058" y="63"/>
                  </a:lnTo>
                  <a:lnTo>
                    <a:pt x="1091" y="68"/>
                  </a:lnTo>
                  <a:lnTo>
                    <a:pt x="1124" y="74"/>
                  </a:lnTo>
                  <a:lnTo>
                    <a:pt x="1157" y="80"/>
                  </a:lnTo>
                  <a:lnTo>
                    <a:pt x="1191" y="86"/>
                  </a:lnTo>
                  <a:lnTo>
                    <a:pt x="1223" y="93"/>
                  </a:lnTo>
                  <a:lnTo>
                    <a:pt x="1246" y="100"/>
                  </a:lnTo>
                  <a:lnTo>
                    <a:pt x="1268" y="113"/>
                  </a:lnTo>
                  <a:lnTo>
                    <a:pt x="1288" y="130"/>
                  </a:lnTo>
                  <a:lnTo>
                    <a:pt x="1306" y="151"/>
                  </a:lnTo>
                  <a:lnTo>
                    <a:pt x="1322" y="173"/>
                  </a:lnTo>
                  <a:lnTo>
                    <a:pt x="1333" y="198"/>
                  </a:lnTo>
                  <a:lnTo>
                    <a:pt x="1341" y="223"/>
                  </a:lnTo>
                  <a:lnTo>
                    <a:pt x="1344" y="249"/>
                  </a:lnTo>
                  <a:lnTo>
                    <a:pt x="1358" y="923"/>
                  </a:lnTo>
                  <a:lnTo>
                    <a:pt x="1354" y="947"/>
                  </a:lnTo>
                  <a:lnTo>
                    <a:pt x="1344" y="969"/>
                  </a:lnTo>
                  <a:lnTo>
                    <a:pt x="1329" y="990"/>
                  </a:lnTo>
                  <a:lnTo>
                    <a:pt x="1309" y="1009"/>
                  </a:lnTo>
                  <a:lnTo>
                    <a:pt x="1287" y="1024"/>
                  </a:lnTo>
                  <a:lnTo>
                    <a:pt x="1264" y="1036"/>
                  </a:lnTo>
                  <a:lnTo>
                    <a:pt x="1239" y="1043"/>
                  </a:lnTo>
                  <a:lnTo>
                    <a:pt x="1216" y="1046"/>
                  </a:lnTo>
                  <a:lnTo>
                    <a:pt x="1180" y="1047"/>
                  </a:lnTo>
                  <a:lnTo>
                    <a:pt x="1144" y="1048"/>
                  </a:lnTo>
                  <a:lnTo>
                    <a:pt x="1108" y="1048"/>
                  </a:lnTo>
                  <a:lnTo>
                    <a:pt x="1073" y="1049"/>
                  </a:lnTo>
                  <a:lnTo>
                    <a:pt x="1038" y="1049"/>
                  </a:lnTo>
                  <a:lnTo>
                    <a:pt x="1002" y="1049"/>
                  </a:lnTo>
                  <a:lnTo>
                    <a:pt x="967" y="1049"/>
                  </a:lnTo>
                  <a:lnTo>
                    <a:pt x="932" y="1048"/>
                  </a:lnTo>
                  <a:lnTo>
                    <a:pt x="897" y="1048"/>
                  </a:lnTo>
                  <a:lnTo>
                    <a:pt x="862" y="1047"/>
                  </a:lnTo>
                  <a:lnTo>
                    <a:pt x="828" y="1046"/>
                  </a:lnTo>
                  <a:lnTo>
                    <a:pt x="794" y="1044"/>
                  </a:lnTo>
                  <a:lnTo>
                    <a:pt x="760" y="1043"/>
                  </a:lnTo>
                  <a:lnTo>
                    <a:pt x="725" y="1041"/>
                  </a:lnTo>
                  <a:lnTo>
                    <a:pt x="689" y="1039"/>
                  </a:lnTo>
                  <a:lnTo>
                    <a:pt x="656" y="1037"/>
                  </a:lnTo>
                  <a:lnTo>
                    <a:pt x="621" y="1034"/>
                  </a:lnTo>
                  <a:lnTo>
                    <a:pt x="587" y="1031"/>
                  </a:lnTo>
                  <a:lnTo>
                    <a:pt x="552" y="1028"/>
                  </a:lnTo>
                  <a:lnTo>
                    <a:pt x="518" y="1025"/>
                  </a:lnTo>
                  <a:lnTo>
                    <a:pt x="483" y="1022"/>
                  </a:lnTo>
                  <a:lnTo>
                    <a:pt x="449" y="1018"/>
                  </a:lnTo>
                  <a:lnTo>
                    <a:pt x="414" y="1014"/>
                  </a:lnTo>
                  <a:lnTo>
                    <a:pt x="379" y="1010"/>
                  </a:lnTo>
                  <a:lnTo>
                    <a:pt x="345" y="1006"/>
                  </a:lnTo>
                  <a:lnTo>
                    <a:pt x="309" y="1001"/>
                  </a:lnTo>
                  <a:lnTo>
                    <a:pt x="275" y="996"/>
                  </a:lnTo>
                  <a:lnTo>
                    <a:pt x="240" y="991"/>
                  </a:lnTo>
                  <a:lnTo>
                    <a:pt x="206" y="986"/>
                  </a:lnTo>
                  <a:lnTo>
                    <a:pt x="170" y="981"/>
                  </a:lnTo>
                  <a:lnTo>
                    <a:pt x="136" y="976"/>
                  </a:lnTo>
                  <a:lnTo>
                    <a:pt x="100" y="969"/>
                  </a:lnTo>
                  <a:lnTo>
                    <a:pt x="81" y="963"/>
                  </a:lnTo>
                  <a:lnTo>
                    <a:pt x="61" y="953"/>
                  </a:lnTo>
                  <a:lnTo>
                    <a:pt x="45" y="938"/>
                  </a:lnTo>
                  <a:lnTo>
                    <a:pt x="30" y="921"/>
                  </a:lnTo>
                  <a:lnTo>
                    <a:pt x="18" y="901"/>
                  </a:lnTo>
                  <a:lnTo>
                    <a:pt x="8" y="880"/>
                  </a:lnTo>
                  <a:lnTo>
                    <a:pt x="2" y="859"/>
                  </a:lnTo>
                  <a:lnTo>
                    <a:pt x="0" y="838"/>
                  </a:lnTo>
                  <a:close/>
                </a:path>
              </a:pathLst>
            </a:custGeom>
            <a:solidFill>
              <a:srgbClr val="2B3333"/>
            </a:solidFill>
            <a:ln w="9525">
              <a:noFill/>
              <a:round/>
              <a:headEnd/>
              <a:tailEnd/>
            </a:ln>
          </p:spPr>
          <p:txBody>
            <a:bodyPr/>
            <a:lstStyle/>
            <a:p>
              <a:pPr algn="ctr"/>
              <a:endParaRPr lang="en-US"/>
            </a:p>
          </p:txBody>
        </p:sp>
        <p:sp>
          <p:nvSpPr>
            <p:cNvPr id="36584" name="Freeform 206"/>
            <p:cNvSpPr>
              <a:spLocks/>
            </p:cNvSpPr>
            <p:nvPr/>
          </p:nvSpPr>
          <p:spPr bwMode="auto">
            <a:xfrm>
              <a:off x="3683" y="2149"/>
              <a:ext cx="133" cy="86"/>
            </a:xfrm>
            <a:custGeom>
              <a:avLst/>
              <a:gdLst>
                <a:gd name="T0" fmla="*/ 1 w 1331"/>
                <a:gd name="T1" fmla="*/ 9 h 1029"/>
                <a:gd name="T2" fmla="*/ 2 w 1331"/>
                <a:gd name="T3" fmla="*/ 6 h 1029"/>
                <a:gd name="T4" fmla="*/ 6 w 1331"/>
                <a:gd name="T5" fmla="*/ 3 h 1029"/>
                <a:gd name="T6" fmla="*/ 11 w 1331"/>
                <a:gd name="T7" fmla="*/ 1 h 1029"/>
                <a:gd name="T8" fmla="*/ 15 w 1331"/>
                <a:gd name="T9" fmla="*/ 0 h 1029"/>
                <a:gd name="T10" fmla="*/ 22 w 1331"/>
                <a:gd name="T11" fmla="*/ 0 h 1029"/>
                <a:gd name="T12" fmla="*/ 29 w 1331"/>
                <a:gd name="T13" fmla="*/ 0 h 1029"/>
                <a:gd name="T14" fmla="*/ 35 w 1331"/>
                <a:gd name="T15" fmla="*/ 0 h 1029"/>
                <a:gd name="T16" fmla="*/ 42 w 1331"/>
                <a:gd name="T17" fmla="*/ 0 h 1029"/>
                <a:gd name="T18" fmla="*/ 48 w 1331"/>
                <a:gd name="T19" fmla="*/ 0 h 1029"/>
                <a:gd name="T20" fmla="*/ 55 w 1331"/>
                <a:gd name="T21" fmla="*/ 1 h 1029"/>
                <a:gd name="T22" fmla="*/ 61 w 1331"/>
                <a:gd name="T23" fmla="*/ 1 h 1029"/>
                <a:gd name="T24" fmla="*/ 68 w 1331"/>
                <a:gd name="T25" fmla="*/ 1 h 1029"/>
                <a:gd name="T26" fmla="*/ 75 w 1331"/>
                <a:gd name="T27" fmla="*/ 2 h 1029"/>
                <a:gd name="T28" fmla="*/ 81 w 1331"/>
                <a:gd name="T29" fmla="*/ 2 h 1029"/>
                <a:gd name="T30" fmla="*/ 87 w 1331"/>
                <a:gd name="T31" fmla="*/ 3 h 1029"/>
                <a:gd name="T32" fmla="*/ 94 w 1331"/>
                <a:gd name="T33" fmla="*/ 4 h 1029"/>
                <a:gd name="T34" fmla="*/ 101 w 1331"/>
                <a:gd name="T35" fmla="*/ 5 h 1029"/>
                <a:gd name="T36" fmla="*/ 107 w 1331"/>
                <a:gd name="T37" fmla="*/ 5 h 1029"/>
                <a:gd name="T38" fmla="*/ 113 w 1331"/>
                <a:gd name="T39" fmla="*/ 6 h 1029"/>
                <a:gd name="T40" fmla="*/ 120 w 1331"/>
                <a:gd name="T41" fmla="*/ 8 h 1029"/>
                <a:gd name="T42" fmla="*/ 124 w 1331"/>
                <a:gd name="T43" fmla="*/ 9 h 1029"/>
                <a:gd name="T44" fmla="*/ 128 w 1331"/>
                <a:gd name="T45" fmla="*/ 12 h 1029"/>
                <a:gd name="T46" fmla="*/ 131 w 1331"/>
                <a:gd name="T47" fmla="*/ 16 h 1029"/>
                <a:gd name="T48" fmla="*/ 132 w 1331"/>
                <a:gd name="T49" fmla="*/ 20 h 1029"/>
                <a:gd name="T50" fmla="*/ 133 w 1331"/>
                <a:gd name="T51" fmla="*/ 77 h 1029"/>
                <a:gd name="T52" fmla="*/ 130 w 1331"/>
                <a:gd name="T53" fmla="*/ 81 h 1029"/>
                <a:gd name="T54" fmla="*/ 126 w 1331"/>
                <a:gd name="T55" fmla="*/ 84 h 1029"/>
                <a:gd name="T56" fmla="*/ 122 w 1331"/>
                <a:gd name="T57" fmla="*/ 85 h 1029"/>
                <a:gd name="T58" fmla="*/ 116 w 1331"/>
                <a:gd name="T59" fmla="*/ 86 h 1029"/>
                <a:gd name="T60" fmla="*/ 109 w 1331"/>
                <a:gd name="T61" fmla="*/ 86 h 1029"/>
                <a:gd name="T62" fmla="*/ 102 w 1331"/>
                <a:gd name="T63" fmla="*/ 86 h 1029"/>
                <a:gd name="T64" fmla="*/ 95 w 1331"/>
                <a:gd name="T65" fmla="*/ 86 h 1029"/>
                <a:gd name="T66" fmla="*/ 88 w 1331"/>
                <a:gd name="T67" fmla="*/ 86 h 1029"/>
                <a:gd name="T68" fmla="*/ 81 w 1331"/>
                <a:gd name="T69" fmla="*/ 86 h 1029"/>
                <a:gd name="T70" fmla="*/ 75 w 1331"/>
                <a:gd name="T71" fmla="*/ 85 h 1029"/>
                <a:gd name="T72" fmla="*/ 68 w 1331"/>
                <a:gd name="T73" fmla="*/ 85 h 1029"/>
                <a:gd name="T74" fmla="*/ 61 w 1331"/>
                <a:gd name="T75" fmla="*/ 85 h 1029"/>
                <a:gd name="T76" fmla="*/ 54 w 1331"/>
                <a:gd name="T77" fmla="*/ 84 h 1029"/>
                <a:gd name="T78" fmla="*/ 47 w 1331"/>
                <a:gd name="T79" fmla="*/ 84 h 1029"/>
                <a:gd name="T80" fmla="*/ 41 w 1331"/>
                <a:gd name="T81" fmla="*/ 83 h 1029"/>
                <a:gd name="T82" fmla="*/ 34 w 1331"/>
                <a:gd name="T83" fmla="*/ 82 h 1029"/>
                <a:gd name="T84" fmla="*/ 27 w 1331"/>
                <a:gd name="T85" fmla="*/ 82 h 1029"/>
                <a:gd name="T86" fmla="*/ 20 w 1331"/>
                <a:gd name="T87" fmla="*/ 81 h 1029"/>
                <a:gd name="T88" fmla="*/ 13 w 1331"/>
                <a:gd name="T89" fmla="*/ 80 h 1029"/>
                <a:gd name="T90" fmla="*/ 8 w 1331"/>
                <a:gd name="T91" fmla="*/ 79 h 1029"/>
                <a:gd name="T92" fmla="*/ 4 w 1331"/>
                <a:gd name="T93" fmla="*/ 77 h 1029"/>
                <a:gd name="T94" fmla="*/ 2 w 1331"/>
                <a:gd name="T95" fmla="*/ 74 h 1029"/>
                <a:gd name="T96" fmla="*/ 0 w 1331"/>
                <a:gd name="T97" fmla="*/ 70 h 10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1"/>
                <a:gd name="T148" fmla="*/ 0 h 1029"/>
                <a:gd name="T149" fmla="*/ 1331 w 1331"/>
                <a:gd name="T150" fmla="*/ 1029 h 10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1" h="1029">
                  <a:moveTo>
                    <a:pt x="0" y="821"/>
                  </a:moveTo>
                  <a:lnTo>
                    <a:pt x="9" y="113"/>
                  </a:lnTo>
                  <a:lnTo>
                    <a:pt x="13" y="91"/>
                  </a:lnTo>
                  <a:lnTo>
                    <a:pt x="23" y="70"/>
                  </a:lnTo>
                  <a:lnTo>
                    <a:pt x="39" y="51"/>
                  </a:lnTo>
                  <a:lnTo>
                    <a:pt x="60" y="34"/>
                  </a:lnTo>
                  <a:lnTo>
                    <a:pt x="82" y="20"/>
                  </a:lnTo>
                  <a:lnTo>
                    <a:pt x="106" y="10"/>
                  </a:lnTo>
                  <a:lnTo>
                    <a:pt x="132" y="3"/>
                  </a:lnTo>
                  <a:lnTo>
                    <a:pt x="155" y="1"/>
                  </a:lnTo>
                  <a:lnTo>
                    <a:pt x="188" y="0"/>
                  </a:lnTo>
                  <a:lnTo>
                    <a:pt x="221" y="0"/>
                  </a:lnTo>
                  <a:lnTo>
                    <a:pt x="254" y="0"/>
                  </a:lnTo>
                  <a:lnTo>
                    <a:pt x="286" y="0"/>
                  </a:lnTo>
                  <a:lnTo>
                    <a:pt x="319" y="0"/>
                  </a:lnTo>
                  <a:lnTo>
                    <a:pt x="352" y="0"/>
                  </a:lnTo>
                  <a:lnTo>
                    <a:pt x="385" y="1"/>
                  </a:lnTo>
                  <a:lnTo>
                    <a:pt x="417" y="2"/>
                  </a:lnTo>
                  <a:lnTo>
                    <a:pt x="451" y="3"/>
                  </a:lnTo>
                  <a:lnTo>
                    <a:pt x="483" y="4"/>
                  </a:lnTo>
                  <a:lnTo>
                    <a:pt x="516" y="5"/>
                  </a:lnTo>
                  <a:lnTo>
                    <a:pt x="548" y="7"/>
                  </a:lnTo>
                  <a:lnTo>
                    <a:pt x="582" y="9"/>
                  </a:lnTo>
                  <a:lnTo>
                    <a:pt x="614" y="11"/>
                  </a:lnTo>
                  <a:lnTo>
                    <a:pt x="647" y="13"/>
                  </a:lnTo>
                  <a:lnTo>
                    <a:pt x="680" y="15"/>
                  </a:lnTo>
                  <a:lnTo>
                    <a:pt x="713" y="18"/>
                  </a:lnTo>
                  <a:lnTo>
                    <a:pt x="746" y="22"/>
                  </a:lnTo>
                  <a:lnTo>
                    <a:pt x="778" y="25"/>
                  </a:lnTo>
                  <a:lnTo>
                    <a:pt x="810" y="29"/>
                  </a:lnTo>
                  <a:lnTo>
                    <a:pt x="842" y="32"/>
                  </a:lnTo>
                  <a:lnTo>
                    <a:pt x="875" y="36"/>
                  </a:lnTo>
                  <a:lnTo>
                    <a:pt x="908" y="40"/>
                  </a:lnTo>
                  <a:lnTo>
                    <a:pt x="941" y="44"/>
                  </a:lnTo>
                  <a:lnTo>
                    <a:pt x="973" y="49"/>
                  </a:lnTo>
                  <a:lnTo>
                    <a:pt x="1006" y="55"/>
                  </a:lnTo>
                  <a:lnTo>
                    <a:pt x="1038" y="60"/>
                  </a:lnTo>
                  <a:lnTo>
                    <a:pt x="1071" y="65"/>
                  </a:lnTo>
                  <a:lnTo>
                    <a:pt x="1102" y="71"/>
                  </a:lnTo>
                  <a:lnTo>
                    <a:pt x="1135" y="77"/>
                  </a:lnTo>
                  <a:lnTo>
                    <a:pt x="1167" y="84"/>
                  </a:lnTo>
                  <a:lnTo>
                    <a:pt x="1200" y="90"/>
                  </a:lnTo>
                  <a:lnTo>
                    <a:pt x="1222" y="97"/>
                  </a:lnTo>
                  <a:lnTo>
                    <a:pt x="1244" y="110"/>
                  </a:lnTo>
                  <a:lnTo>
                    <a:pt x="1264" y="126"/>
                  </a:lnTo>
                  <a:lnTo>
                    <a:pt x="1281" y="146"/>
                  </a:lnTo>
                  <a:lnTo>
                    <a:pt x="1295" y="169"/>
                  </a:lnTo>
                  <a:lnTo>
                    <a:pt x="1307" y="193"/>
                  </a:lnTo>
                  <a:lnTo>
                    <a:pt x="1315" y="218"/>
                  </a:lnTo>
                  <a:lnTo>
                    <a:pt x="1317" y="243"/>
                  </a:lnTo>
                  <a:lnTo>
                    <a:pt x="1331" y="902"/>
                  </a:lnTo>
                  <a:lnTo>
                    <a:pt x="1328" y="925"/>
                  </a:lnTo>
                  <a:lnTo>
                    <a:pt x="1319" y="948"/>
                  </a:lnTo>
                  <a:lnTo>
                    <a:pt x="1305" y="969"/>
                  </a:lnTo>
                  <a:lnTo>
                    <a:pt x="1286" y="986"/>
                  </a:lnTo>
                  <a:lnTo>
                    <a:pt x="1264" y="1003"/>
                  </a:lnTo>
                  <a:lnTo>
                    <a:pt x="1241" y="1014"/>
                  </a:lnTo>
                  <a:lnTo>
                    <a:pt x="1216" y="1022"/>
                  </a:lnTo>
                  <a:lnTo>
                    <a:pt x="1193" y="1027"/>
                  </a:lnTo>
                  <a:lnTo>
                    <a:pt x="1157" y="1028"/>
                  </a:lnTo>
                  <a:lnTo>
                    <a:pt x="1123" y="1028"/>
                  </a:lnTo>
                  <a:lnTo>
                    <a:pt x="1088" y="1029"/>
                  </a:lnTo>
                  <a:lnTo>
                    <a:pt x="1053" y="1029"/>
                  </a:lnTo>
                  <a:lnTo>
                    <a:pt x="1018" y="1029"/>
                  </a:lnTo>
                  <a:lnTo>
                    <a:pt x="983" y="1029"/>
                  </a:lnTo>
                  <a:lnTo>
                    <a:pt x="949" y="1028"/>
                  </a:lnTo>
                  <a:lnTo>
                    <a:pt x="915" y="1028"/>
                  </a:lnTo>
                  <a:lnTo>
                    <a:pt x="881" y="1027"/>
                  </a:lnTo>
                  <a:lnTo>
                    <a:pt x="846" y="1026"/>
                  </a:lnTo>
                  <a:lnTo>
                    <a:pt x="813" y="1025"/>
                  </a:lnTo>
                  <a:lnTo>
                    <a:pt x="779" y="1022"/>
                  </a:lnTo>
                  <a:lnTo>
                    <a:pt x="746" y="1020"/>
                  </a:lnTo>
                  <a:lnTo>
                    <a:pt x="712" y="1019"/>
                  </a:lnTo>
                  <a:lnTo>
                    <a:pt x="677" y="1017"/>
                  </a:lnTo>
                  <a:lnTo>
                    <a:pt x="644" y="1014"/>
                  </a:lnTo>
                  <a:lnTo>
                    <a:pt x="610" y="1012"/>
                  </a:lnTo>
                  <a:lnTo>
                    <a:pt x="576" y="1010"/>
                  </a:lnTo>
                  <a:lnTo>
                    <a:pt x="542" y="1007"/>
                  </a:lnTo>
                  <a:lnTo>
                    <a:pt x="509" y="1004"/>
                  </a:lnTo>
                  <a:lnTo>
                    <a:pt x="474" y="1001"/>
                  </a:lnTo>
                  <a:lnTo>
                    <a:pt x="441" y="997"/>
                  </a:lnTo>
                  <a:lnTo>
                    <a:pt x="407" y="993"/>
                  </a:lnTo>
                  <a:lnTo>
                    <a:pt x="373" y="989"/>
                  </a:lnTo>
                  <a:lnTo>
                    <a:pt x="339" y="985"/>
                  </a:lnTo>
                  <a:lnTo>
                    <a:pt x="304" y="981"/>
                  </a:lnTo>
                  <a:lnTo>
                    <a:pt x="271" y="976"/>
                  </a:lnTo>
                  <a:lnTo>
                    <a:pt x="236" y="971"/>
                  </a:lnTo>
                  <a:lnTo>
                    <a:pt x="203" y="967"/>
                  </a:lnTo>
                  <a:lnTo>
                    <a:pt x="168" y="961"/>
                  </a:lnTo>
                  <a:lnTo>
                    <a:pt x="134" y="955"/>
                  </a:lnTo>
                  <a:lnTo>
                    <a:pt x="99" y="950"/>
                  </a:lnTo>
                  <a:lnTo>
                    <a:pt x="80" y="944"/>
                  </a:lnTo>
                  <a:lnTo>
                    <a:pt x="62" y="933"/>
                  </a:lnTo>
                  <a:lnTo>
                    <a:pt x="44" y="919"/>
                  </a:lnTo>
                  <a:lnTo>
                    <a:pt x="30" y="902"/>
                  </a:lnTo>
                  <a:lnTo>
                    <a:pt x="18" y="883"/>
                  </a:lnTo>
                  <a:lnTo>
                    <a:pt x="9" y="862"/>
                  </a:lnTo>
                  <a:lnTo>
                    <a:pt x="3" y="841"/>
                  </a:lnTo>
                  <a:lnTo>
                    <a:pt x="0" y="821"/>
                  </a:lnTo>
                  <a:close/>
                </a:path>
              </a:pathLst>
            </a:custGeom>
            <a:solidFill>
              <a:srgbClr val="C4CCCC"/>
            </a:solidFill>
            <a:ln w="9525">
              <a:noFill/>
              <a:round/>
              <a:headEnd/>
              <a:tailEnd/>
            </a:ln>
          </p:spPr>
          <p:txBody>
            <a:bodyPr/>
            <a:lstStyle/>
            <a:p>
              <a:pPr algn="ctr"/>
              <a:endParaRPr lang="en-US"/>
            </a:p>
          </p:txBody>
        </p:sp>
        <p:sp>
          <p:nvSpPr>
            <p:cNvPr id="36585" name="Freeform 207"/>
            <p:cNvSpPr>
              <a:spLocks/>
            </p:cNvSpPr>
            <p:nvPr/>
          </p:nvSpPr>
          <p:spPr bwMode="auto">
            <a:xfrm>
              <a:off x="3684" y="2150"/>
              <a:ext cx="130" cy="84"/>
            </a:xfrm>
            <a:custGeom>
              <a:avLst/>
              <a:gdLst>
                <a:gd name="T0" fmla="*/ 1 w 1298"/>
                <a:gd name="T1" fmla="*/ 9 h 1002"/>
                <a:gd name="T2" fmla="*/ 2 w 1298"/>
                <a:gd name="T3" fmla="*/ 6 h 1002"/>
                <a:gd name="T4" fmla="*/ 6 w 1298"/>
                <a:gd name="T5" fmla="*/ 3 h 1002"/>
                <a:gd name="T6" fmla="*/ 10 w 1298"/>
                <a:gd name="T7" fmla="*/ 1 h 1002"/>
                <a:gd name="T8" fmla="*/ 15 w 1298"/>
                <a:gd name="T9" fmla="*/ 0 h 1002"/>
                <a:gd name="T10" fmla="*/ 21 w 1298"/>
                <a:gd name="T11" fmla="*/ 0 h 1002"/>
                <a:gd name="T12" fmla="*/ 28 w 1298"/>
                <a:gd name="T13" fmla="*/ 0 h 1002"/>
                <a:gd name="T14" fmla="*/ 34 w 1298"/>
                <a:gd name="T15" fmla="*/ 0 h 1002"/>
                <a:gd name="T16" fmla="*/ 41 w 1298"/>
                <a:gd name="T17" fmla="*/ 0 h 1002"/>
                <a:gd name="T18" fmla="*/ 47 w 1298"/>
                <a:gd name="T19" fmla="*/ 0 h 1002"/>
                <a:gd name="T20" fmla="*/ 53 w 1298"/>
                <a:gd name="T21" fmla="*/ 1 h 1002"/>
                <a:gd name="T22" fmla="*/ 60 w 1298"/>
                <a:gd name="T23" fmla="*/ 1 h 1002"/>
                <a:gd name="T24" fmla="*/ 66 w 1298"/>
                <a:gd name="T25" fmla="*/ 1 h 1002"/>
                <a:gd name="T26" fmla="*/ 73 w 1298"/>
                <a:gd name="T27" fmla="*/ 2 h 1002"/>
                <a:gd name="T28" fmla="*/ 79 w 1298"/>
                <a:gd name="T29" fmla="*/ 2 h 1002"/>
                <a:gd name="T30" fmla="*/ 85 w 1298"/>
                <a:gd name="T31" fmla="*/ 3 h 1002"/>
                <a:gd name="T32" fmla="*/ 92 w 1298"/>
                <a:gd name="T33" fmla="*/ 4 h 1002"/>
                <a:gd name="T34" fmla="*/ 98 w 1298"/>
                <a:gd name="T35" fmla="*/ 5 h 1002"/>
                <a:gd name="T36" fmla="*/ 104 w 1298"/>
                <a:gd name="T37" fmla="*/ 6 h 1002"/>
                <a:gd name="T38" fmla="*/ 111 w 1298"/>
                <a:gd name="T39" fmla="*/ 6 h 1002"/>
                <a:gd name="T40" fmla="*/ 117 w 1298"/>
                <a:gd name="T41" fmla="*/ 8 h 1002"/>
                <a:gd name="T42" fmla="*/ 121 w 1298"/>
                <a:gd name="T43" fmla="*/ 9 h 1002"/>
                <a:gd name="T44" fmla="*/ 125 w 1298"/>
                <a:gd name="T45" fmla="*/ 12 h 1002"/>
                <a:gd name="T46" fmla="*/ 127 w 1298"/>
                <a:gd name="T47" fmla="*/ 16 h 1002"/>
                <a:gd name="T48" fmla="*/ 128 w 1298"/>
                <a:gd name="T49" fmla="*/ 20 h 1002"/>
                <a:gd name="T50" fmla="*/ 130 w 1298"/>
                <a:gd name="T51" fmla="*/ 76 h 1002"/>
                <a:gd name="T52" fmla="*/ 127 w 1298"/>
                <a:gd name="T53" fmla="*/ 79 h 1002"/>
                <a:gd name="T54" fmla="*/ 123 w 1298"/>
                <a:gd name="T55" fmla="*/ 82 h 1002"/>
                <a:gd name="T56" fmla="*/ 119 w 1298"/>
                <a:gd name="T57" fmla="*/ 84 h 1002"/>
                <a:gd name="T58" fmla="*/ 113 w 1298"/>
                <a:gd name="T59" fmla="*/ 84 h 1002"/>
                <a:gd name="T60" fmla="*/ 106 w 1298"/>
                <a:gd name="T61" fmla="*/ 84 h 1002"/>
                <a:gd name="T62" fmla="*/ 99 w 1298"/>
                <a:gd name="T63" fmla="*/ 84 h 1002"/>
                <a:gd name="T64" fmla="*/ 93 w 1298"/>
                <a:gd name="T65" fmla="*/ 84 h 1002"/>
                <a:gd name="T66" fmla="*/ 86 w 1298"/>
                <a:gd name="T67" fmla="*/ 84 h 1002"/>
                <a:gd name="T68" fmla="*/ 79 w 1298"/>
                <a:gd name="T69" fmla="*/ 84 h 1002"/>
                <a:gd name="T70" fmla="*/ 73 w 1298"/>
                <a:gd name="T71" fmla="*/ 83 h 1002"/>
                <a:gd name="T72" fmla="*/ 66 w 1298"/>
                <a:gd name="T73" fmla="*/ 83 h 1002"/>
                <a:gd name="T74" fmla="*/ 59 w 1298"/>
                <a:gd name="T75" fmla="*/ 83 h 1002"/>
                <a:gd name="T76" fmla="*/ 53 w 1298"/>
                <a:gd name="T77" fmla="*/ 82 h 1002"/>
                <a:gd name="T78" fmla="*/ 46 w 1298"/>
                <a:gd name="T79" fmla="*/ 82 h 1002"/>
                <a:gd name="T80" fmla="*/ 40 w 1298"/>
                <a:gd name="T81" fmla="*/ 81 h 1002"/>
                <a:gd name="T82" fmla="*/ 33 w 1298"/>
                <a:gd name="T83" fmla="*/ 80 h 1002"/>
                <a:gd name="T84" fmla="*/ 26 w 1298"/>
                <a:gd name="T85" fmla="*/ 80 h 1002"/>
                <a:gd name="T86" fmla="*/ 20 w 1298"/>
                <a:gd name="T87" fmla="*/ 79 h 1002"/>
                <a:gd name="T88" fmla="*/ 13 w 1298"/>
                <a:gd name="T89" fmla="*/ 78 h 1002"/>
                <a:gd name="T90" fmla="*/ 8 w 1298"/>
                <a:gd name="T91" fmla="*/ 77 h 1002"/>
                <a:gd name="T92" fmla="*/ 4 w 1298"/>
                <a:gd name="T93" fmla="*/ 75 h 1002"/>
                <a:gd name="T94" fmla="*/ 2 w 1298"/>
                <a:gd name="T95" fmla="*/ 72 h 1002"/>
                <a:gd name="T96" fmla="*/ 0 w 1298"/>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98"/>
                <a:gd name="T148" fmla="*/ 0 h 1002"/>
                <a:gd name="T149" fmla="*/ 1298 w 1298"/>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98" h="1002">
                  <a:moveTo>
                    <a:pt x="0" y="801"/>
                  </a:moveTo>
                  <a:lnTo>
                    <a:pt x="9" y="112"/>
                  </a:lnTo>
                  <a:lnTo>
                    <a:pt x="13" y="90"/>
                  </a:lnTo>
                  <a:lnTo>
                    <a:pt x="22" y="71"/>
                  </a:lnTo>
                  <a:lnTo>
                    <a:pt x="37" y="52"/>
                  </a:lnTo>
                  <a:lnTo>
                    <a:pt x="57" y="36"/>
                  </a:lnTo>
                  <a:lnTo>
                    <a:pt x="79" y="22"/>
                  </a:lnTo>
                  <a:lnTo>
                    <a:pt x="103" y="12"/>
                  </a:lnTo>
                  <a:lnTo>
                    <a:pt x="127" y="4"/>
                  </a:lnTo>
                  <a:lnTo>
                    <a:pt x="150" y="1"/>
                  </a:lnTo>
                  <a:lnTo>
                    <a:pt x="182" y="1"/>
                  </a:lnTo>
                  <a:lnTo>
                    <a:pt x="214" y="0"/>
                  </a:lnTo>
                  <a:lnTo>
                    <a:pt x="246" y="0"/>
                  </a:lnTo>
                  <a:lnTo>
                    <a:pt x="277" y="0"/>
                  </a:lnTo>
                  <a:lnTo>
                    <a:pt x="310" y="1"/>
                  </a:lnTo>
                  <a:lnTo>
                    <a:pt x="341" y="1"/>
                  </a:lnTo>
                  <a:lnTo>
                    <a:pt x="374" y="2"/>
                  </a:lnTo>
                  <a:lnTo>
                    <a:pt x="405" y="2"/>
                  </a:lnTo>
                  <a:lnTo>
                    <a:pt x="438" y="3"/>
                  </a:lnTo>
                  <a:lnTo>
                    <a:pt x="469" y="5"/>
                  </a:lnTo>
                  <a:lnTo>
                    <a:pt x="502" y="7"/>
                  </a:lnTo>
                  <a:lnTo>
                    <a:pt x="533" y="9"/>
                  </a:lnTo>
                  <a:lnTo>
                    <a:pt x="566" y="10"/>
                  </a:lnTo>
                  <a:lnTo>
                    <a:pt x="597" y="12"/>
                  </a:lnTo>
                  <a:lnTo>
                    <a:pt x="630" y="14"/>
                  </a:lnTo>
                  <a:lnTo>
                    <a:pt x="662" y="17"/>
                  </a:lnTo>
                  <a:lnTo>
                    <a:pt x="694" y="19"/>
                  </a:lnTo>
                  <a:lnTo>
                    <a:pt x="726" y="22"/>
                  </a:lnTo>
                  <a:lnTo>
                    <a:pt x="757" y="25"/>
                  </a:lnTo>
                  <a:lnTo>
                    <a:pt x="790" y="29"/>
                  </a:lnTo>
                  <a:lnTo>
                    <a:pt x="820" y="32"/>
                  </a:lnTo>
                  <a:lnTo>
                    <a:pt x="852" y="37"/>
                  </a:lnTo>
                  <a:lnTo>
                    <a:pt x="883" y="41"/>
                  </a:lnTo>
                  <a:lnTo>
                    <a:pt x="916" y="45"/>
                  </a:lnTo>
                  <a:lnTo>
                    <a:pt x="947" y="50"/>
                  </a:lnTo>
                  <a:lnTo>
                    <a:pt x="979" y="55"/>
                  </a:lnTo>
                  <a:lnTo>
                    <a:pt x="1010" y="60"/>
                  </a:lnTo>
                  <a:lnTo>
                    <a:pt x="1042" y="66"/>
                  </a:lnTo>
                  <a:lnTo>
                    <a:pt x="1073" y="72"/>
                  </a:lnTo>
                  <a:lnTo>
                    <a:pt x="1105" y="77"/>
                  </a:lnTo>
                  <a:lnTo>
                    <a:pt x="1135" y="84"/>
                  </a:lnTo>
                  <a:lnTo>
                    <a:pt x="1167" y="90"/>
                  </a:lnTo>
                  <a:lnTo>
                    <a:pt x="1189" y="98"/>
                  </a:lnTo>
                  <a:lnTo>
                    <a:pt x="1210" y="109"/>
                  </a:lnTo>
                  <a:lnTo>
                    <a:pt x="1230" y="126"/>
                  </a:lnTo>
                  <a:lnTo>
                    <a:pt x="1247" y="144"/>
                  </a:lnTo>
                  <a:lnTo>
                    <a:pt x="1261" y="166"/>
                  </a:lnTo>
                  <a:lnTo>
                    <a:pt x="1272" y="190"/>
                  </a:lnTo>
                  <a:lnTo>
                    <a:pt x="1279" y="215"/>
                  </a:lnTo>
                  <a:lnTo>
                    <a:pt x="1283" y="238"/>
                  </a:lnTo>
                  <a:lnTo>
                    <a:pt x="1298" y="880"/>
                  </a:lnTo>
                  <a:lnTo>
                    <a:pt x="1295" y="903"/>
                  </a:lnTo>
                  <a:lnTo>
                    <a:pt x="1285" y="925"/>
                  </a:lnTo>
                  <a:lnTo>
                    <a:pt x="1270" y="945"/>
                  </a:lnTo>
                  <a:lnTo>
                    <a:pt x="1251" y="963"/>
                  </a:lnTo>
                  <a:lnTo>
                    <a:pt x="1230" y="977"/>
                  </a:lnTo>
                  <a:lnTo>
                    <a:pt x="1207" y="989"/>
                  </a:lnTo>
                  <a:lnTo>
                    <a:pt x="1184" y="997"/>
                  </a:lnTo>
                  <a:lnTo>
                    <a:pt x="1162" y="999"/>
                  </a:lnTo>
                  <a:lnTo>
                    <a:pt x="1127" y="1000"/>
                  </a:lnTo>
                  <a:lnTo>
                    <a:pt x="1093" y="1001"/>
                  </a:lnTo>
                  <a:lnTo>
                    <a:pt x="1059" y="1001"/>
                  </a:lnTo>
                  <a:lnTo>
                    <a:pt x="1025" y="1002"/>
                  </a:lnTo>
                  <a:lnTo>
                    <a:pt x="991" y="1002"/>
                  </a:lnTo>
                  <a:lnTo>
                    <a:pt x="957" y="1002"/>
                  </a:lnTo>
                  <a:lnTo>
                    <a:pt x="924" y="1002"/>
                  </a:lnTo>
                  <a:lnTo>
                    <a:pt x="890" y="1001"/>
                  </a:lnTo>
                  <a:lnTo>
                    <a:pt x="857" y="1001"/>
                  </a:lnTo>
                  <a:lnTo>
                    <a:pt x="823" y="1000"/>
                  </a:lnTo>
                  <a:lnTo>
                    <a:pt x="791" y="999"/>
                  </a:lnTo>
                  <a:lnTo>
                    <a:pt x="758" y="997"/>
                  </a:lnTo>
                  <a:lnTo>
                    <a:pt x="725" y="996"/>
                  </a:lnTo>
                  <a:lnTo>
                    <a:pt x="692" y="994"/>
                  </a:lnTo>
                  <a:lnTo>
                    <a:pt x="658" y="992"/>
                  </a:lnTo>
                  <a:lnTo>
                    <a:pt x="626" y="990"/>
                  </a:lnTo>
                  <a:lnTo>
                    <a:pt x="592" y="988"/>
                  </a:lnTo>
                  <a:lnTo>
                    <a:pt x="560" y="985"/>
                  </a:lnTo>
                  <a:lnTo>
                    <a:pt x="526" y="982"/>
                  </a:lnTo>
                  <a:lnTo>
                    <a:pt x="494" y="978"/>
                  </a:lnTo>
                  <a:lnTo>
                    <a:pt x="461" y="975"/>
                  </a:lnTo>
                  <a:lnTo>
                    <a:pt x="428" y="972"/>
                  </a:lnTo>
                  <a:lnTo>
                    <a:pt x="395" y="968"/>
                  </a:lnTo>
                  <a:lnTo>
                    <a:pt x="362" y="964"/>
                  </a:lnTo>
                  <a:lnTo>
                    <a:pt x="329" y="960"/>
                  </a:lnTo>
                  <a:lnTo>
                    <a:pt x="296" y="956"/>
                  </a:lnTo>
                  <a:lnTo>
                    <a:pt x="263" y="951"/>
                  </a:lnTo>
                  <a:lnTo>
                    <a:pt x="230" y="946"/>
                  </a:lnTo>
                  <a:lnTo>
                    <a:pt x="196" y="941"/>
                  </a:lnTo>
                  <a:lnTo>
                    <a:pt x="164" y="936"/>
                  </a:lnTo>
                  <a:lnTo>
                    <a:pt x="130" y="931"/>
                  </a:lnTo>
                  <a:lnTo>
                    <a:pt x="96" y="925"/>
                  </a:lnTo>
                  <a:lnTo>
                    <a:pt x="78" y="919"/>
                  </a:lnTo>
                  <a:lnTo>
                    <a:pt x="60" y="909"/>
                  </a:lnTo>
                  <a:lnTo>
                    <a:pt x="44" y="896"/>
                  </a:lnTo>
                  <a:lnTo>
                    <a:pt x="29" y="880"/>
                  </a:lnTo>
                  <a:lnTo>
                    <a:pt x="17" y="862"/>
                  </a:lnTo>
                  <a:lnTo>
                    <a:pt x="8" y="842"/>
                  </a:lnTo>
                  <a:lnTo>
                    <a:pt x="2" y="821"/>
                  </a:lnTo>
                  <a:lnTo>
                    <a:pt x="0" y="801"/>
                  </a:lnTo>
                  <a:close/>
                </a:path>
              </a:pathLst>
            </a:custGeom>
            <a:solidFill>
              <a:srgbClr val="828A8A"/>
            </a:solidFill>
            <a:ln w="9525">
              <a:noFill/>
              <a:round/>
              <a:headEnd/>
              <a:tailEnd/>
            </a:ln>
          </p:spPr>
          <p:txBody>
            <a:bodyPr/>
            <a:lstStyle/>
            <a:p>
              <a:pPr algn="ctr"/>
              <a:endParaRPr lang="en-US"/>
            </a:p>
          </p:txBody>
        </p:sp>
        <p:sp>
          <p:nvSpPr>
            <p:cNvPr id="36586" name="Freeform 208"/>
            <p:cNvSpPr>
              <a:spLocks/>
            </p:cNvSpPr>
            <p:nvPr/>
          </p:nvSpPr>
          <p:spPr bwMode="auto">
            <a:xfrm>
              <a:off x="3684" y="2150"/>
              <a:ext cx="130" cy="84"/>
            </a:xfrm>
            <a:custGeom>
              <a:avLst/>
              <a:gdLst>
                <a:gd name="T0" fmla="*/ 1 w 1298"/>
                <a:gd name="T1" fmla="*/ 9 h 1002"/>
                <a:gd name="T2" fmla="*/ 2 w 1298"/>
                <a:gd name="T3" fmla="*/ 6 h 1002"/>
                <a:gd name="T4" fmla="*/ 6 w 1298"/>
                <a:gd name="T5" fmla="*/ 3 h 1002"/>
                <a:gd name="T6" fmla="*/ 10 w 1298"/>
                <a:gd name="T7" fmla="*/ 1 h 1002"/>
                <a:gd name="T8" fmla="*/ 15 w 1298"/>
                <a:gd name="T9" fmla="*/ 0 h 1002"/>
                <a:gd name="T10" fmla="*/ 21 w 1298"/>
                <a:gd name="T11" fmla="*/ 0 h 1002"/>
                <a:gd name="T12" fmla="*/ 28 w 1298"/>
                <a:gd name="T13" fmla="*/ 0 h 1002"/>
                <a:gd name="T14" fmla="*/ 34 w 1298"/>
                <a:gd name="T15" fmla="*/ 0 h 1002"/>
                <a:gd name="T16" fmla="*/ 41 w 1298"/>
                <a:gd name="T17" fmla="*/ 0 h 1002"/>
                <a:gd name="T18" fmla="*/ 47 w 1298"/>
                <a:gd name="T19" fmla="*/ 0 h 1002"/>
                <a:gd name="T20" fmla="*/ 53 w 1298"/>
                <a:gd name="T21" fmla="*/ 1 h 1002"/>
                <a:gd name="T22" fmla="*/ 60 w 1298"/>
                <a:gd name="T23" fmla="*/ 1 h 1002"/>
                <a:gd name="T24" fmla="*/ 66 w 1298"/>
                <a:gd name="T25" fmla="*/ 1 h 1002"/>
                <a:gd name="T26" fmla="*/ 73 w 1298"/>
                <a:gd name="T27" fmla="*/ 2 h 1002"/>
                <a:gd name="T28" fmla="*/ 79 w 1298"/>
                <a:gd name="T29" fmla="*/ 2 h 1002"/>
                <a:gd name="T30" fmla="*/ 85 w 1298"/>
                <a:gd name="T31" fmla="*/ 3 h 1002"/>
                <a:gd name="T32" fmla="*/ 92 w 1298"/>
                <a:gd name="T33" fmla="*/ 4 h 1002"/>
                <a:gd name="T34" fmla="*/ 98 w 1298"/>
                <a:gd name="T35" fmla="*/ 5 h 1002"/>
                <a:gd name="T36" fmla="*/ 104 w 1298"/>
                <a:gd name="T37" fmla="*/ 6 h 1002"/>
                <a:gd name="T38" fmla="*/ 111 w 1298"/>
                <a:gd name="T39" fmla="*/ 6 h 1002"/>
                <a:gd name="T40" fmla="*/ 117 w 1298"/>
                <a:gd name="T41" fmla="*/ 8 h 1002"/>
                <a:gd name="T42" fmla="*/ 121 w 1298"/>
                <a:gd name="T43" fmla="*/ 9 h 1002"/>
                <a:gd name="T44" fmla="*/ 125 w 1298"/>
                <a:gd name="T45" fmla="*/ 12 h 1002"/>
                <a:gd name="T46" fmla="*/ 127 w 1298"/>
                <a:gd name="T47" fmla="*/ 16 h 1002"/>
                <a:gd name="T48" fmla="*/ 128 w 1298"/>
                <a:gd name="T49" fmla="*/ 20 h 1002"/>
                <a:gd name="T50" fmla="*/ 130 w 1298"/>
                <a:gd name="T51" fmla="*/ 76 h 1002"/>
                <a:gd name="T52" fmla="*/ 127 w 1298"/>
                <a:gd name="T53" fmla="*/ 79 h 1002"/>
                <a:gd name="T54" fmla="*/ 123 w 1298"/>
                <a:gd name="T55" fmla="*/ 82 h 1002"/>
                <a:gd name="T56" fmla="*/ 119 w 1298"/>
                <a:gd name="T57" fmla="*/ 84 h 1002"/>
                <a:gd name="T58" fmla="*/ 113 w 1298"/>
                <a:gd name="T59" fmla="*/ 84 h 1002"/>
                <a:gd name="T60" fmla="*/ 106 w 1298"/>
                <a:gd name="T61" fmla="*/ 84 h 1002"/>
                <a:gd name="T62" fmla="*/ 99 w 1298"/>
                <a:gd name="T63" fmla="*/ 84 h 1002"/>
                <a:gd name="T64" fmla="*/ 93 w 1298"/>
                <a:gd name="T65" fmla="*/ 84 h 1002"/>
                <a:gd name="T66" fmla="*/ 86 w 1298"/>
                <a:gd name="T67" fmla="*/ 84 h 1002"/>
                <a:gd name="T68" fmla="*/ 79 w 1298"/>
                <a:gd name="T69" fmla="*/ 84 h 1002"/>
                <a:gd name="T70" fmla="*/ 73 w 1298"/>
                <a:gd name="T71" fmla="*/ 83 h 1002"/>
                <a:gd name="T72" fmla="*/ 66 w 1298"/>
                <a:gd name="T73" fmla="*/ 83 h 1002"/>
                <a:gd name="T74" fmla="*/ 59 w 1298"/>
                <a:gd name="T75" fmla="*/ 83 h 1002"/>
                <a:gd name="T76" fmla="*/ 53 w 1298"/>
                <a:gd name="T77" fmla="*/ 82 h 1002"/>
                <a:gd name="T78" fmla="*/ 46 w 1298"/>
                <a:gd name="T79" fmla="*/ 82 h 1002"/>
                <a:gd name="T80" fmla="*/ 40 w 1298"/>
                <a:gd name="T81" fmla="*/ 81 h 1002"/>
                <a:gd name="T82" fmla="*/ 33 w 1298"/>
                <a:gd name="T83" fmla="*/ 80 h 1002"/>
                <a:gd name="T84" fmla="*/ 26 w 1298"/>
                <a:gd name="T85" fmla="*/ 80 h 1002"/>
                <a:gd name="T86" fmla="*/ 20 w 1298"/>
                <a:gd name="T87" fmla="*/ 79 h 1002"/>
                <a:gd name="T88" fmla="*/ 13 w 1298"/>
                <a:gd name="T89" fmla="*/ 78 h 1002"/>
                <a:gd name="T90" fmla="*/ 8 w 1298"/>
                <a:gd name="T91" fmla="*/ 77 h 1002"/>
                <a:gd name="T92" fmla="*/ 4 w 1298"/>
                <a:gd name="T93" fmla="*/ 75 h 1002"/>
                <a:gd name="T94" fmla="*/ 2 w 1298"/>
                <a:gd name="T95" fmla="*/ 72 h 1002"/>
                <a:gd name="T96" fmla="*/ 0 w 1298"/>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98"/>
                <a:gd name="T148" fmla="*/ 0 h 1002"/>
                <a:gd name="T149" fmla="*/ 1298 w 1298"/>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98" h="1002">
                  <a:moveTo>
                    <a:pt x="0" y="801"/>
                  </a:moveTo>
                  <a:lnTo>
                    <a:pt x="9" y="112"/>
                  </a:lnTo>
                  <a:lnTo>
                    <a:pt x="13" y="90"/>
                  </a:lnTo>
                  <a:lnTo>
                    <a:pt x="22" y="71"/>
                  </a:lnTo>
                  <a:lnTo>
                    <a:pt x="37" y="52"/>
                  </a:lnTo>
                  <a:lnTo>
                    <a:pt x="57" y="36"/>
                  </a:lnTo>
                  <a:lnTo>
                    <a:pt x="79" y="22"/>
                  </a:lnTo>
                  <a:lnTo>
                    <a:pt x="103" y="12"/>
                  </a:lnTo>
                  <a:lnTo>
                    <a:pt x="127" y="4"/>
                  </a:lnTo>
                  <a:lnTo>
                    <a:pt x="150" y="1"/>
                  </a:lnTo>
                  <a:lnTo>
                    <a:pt x="182" y="1"/>
                  </a:lnTo>
                  <a:lnTo>
                    <a:pt x="214" y="0"/>
                  </a:lnTo>
                  <a:lnTo>
                    <a:pt x="246" y="0"/>
                  </a:lnTo>
                  <a:lnTo>
                    <a:pt x="277" y="0"/>
                  </a:lnTo>
                  <a:lnTo>
                    <a:pt x="310" y="1"/>
                  </a:lnTo>
                  <a:lnTo>
                    <a:pt x="341" y="1"/>
                  </a:lnTo>
                  <a:lnTo>
                    <a:pt x="374" y="2"/>
                  </a:lnTo>
                  <a:lnTo>
                    <a:pt x="405" y="2"/>
                  </a:lnTo>
                  <a:lnTo>
                    <a:pt x="438" y="3"/>
                  </a:lnTo>
                  <a:lnTo>
                    <a:pt x="469" y="5"/>
                  </a:lnTo>
                  <a:lnTo>
                    <a:pt x="502" y="7"/>
                  </a:lnTo>
                  <a:lnTo>
                    <a:pt x="533" y="9"/>
                  </a:lnTo>
                  <a:lnTo>
                    <a:pt x="566" y="10"/>
                  </a:lnTo>
                  <a:lnTo>
                    <a:pt x="597" y="12"/>
                  </a:lnTo>
                  <a:lnTo>
                    <a:pt x="630" y="14"/>
                  </a:lnTo>
                  <a:lnTo>
                    <a:pt x="662" y="17"/>
                  </a:lnTo>
                  <a:lnTo>
                    <a:pt x="694" y="19"/>
                  </a:lnTo>
                  <a:lnTo>
                    <a:pt x="726" y="22"/>
                  </a:lnTo>
                  <a:lnTo>
                    <a:pt x="757" y="25"/>
                  </a:lnTo>
                  <a:lnTo>
                    <a:pt x="790" y="29"/>
                  </a:lnTo>
                  <a:lnTo>
                    <a:pt x="820" y="32"/>
                  </a:lnTo>
                  <a:lnTo>
                    <a:pt x="852" y="37"/>
                  </a:lnTo>
                  <a:lnTo>
                    <a:pt x="883" y="41"/>
                  </a:lnTo>
                  <a:lnTo>
                    <a:pt x="916" y="45"/>
                  </a:lnTo>
                  <a:lnTo>
                    <a:pt x="947" y="50"/>
                  </a:lnTo>
                  <a:lnTo>
                    <a:pt x="979" y="55"/>
                  </a:lnTo>
                  <a:lnTo>
                    <a:pt x="1010" y="60"/>
                  </a:lnTo>
                  <a:lnTo>
                    <a:pt x="1042" y="66"/>
                  </a:lnTo>
                  <a:lnTo>
                    <a:pt x="1073" y="72"/>
                  </a:lnTo>
                  <a:lnTo>
                    <a:pt x="1105" y="77"/>
                  </a:lnTo>
                  <a:lnTo>
                    <a:pt x="1135" y="84"/>
                  </a:lnTo>
                  <a:lnTo>
                    <a:pt x="1167" y="90"/>
                  </a:lnTo>
                  <a:lnTo>
                    <a:pt x="1189" y="98"/>
                  </a:lnTo>
                  <a:lnTo>
                    <a:pt x="1210" y="109"/>
                  </a:lnTo>
                  <a:lnTo>
                    <a:pt x="1230" y="126"/>
                  </a:lnTo>
                  <a:lnTo>
                    <a:pt x="1247" y="144"/>
                  </a:lnTo>
                  <a:lnTo>
                    <a:pt x="1261" y="166"/>
                  </a:lnTo>
                  <a:lnTo>
                    <a:pt x="1272" y="190"/>
                  </a:lnTo>
                  <a:lnTo>
                    <a:pt x="1279" y="215"/>
                  </a:lnTo>
                  <a:lnTo>
                    <a:pt x="1283" y="238"/>
                  </a:lnTo>
                  <a:lnTo>
                    <a:pt x="1298" y="880"/>
                  </a:lnTo>
                  <a:lnTo>
                    <a:pt x="1295" y="903"/>
                  </a:lnTo>
                  <a:lnTo>
                    <a:pt x="1285" y="925"/>
                  </a:lnTo>
                  <a:lnTo>
                    <a:pt x="1270" y="945"/>
                  </a:lnTo>
                  <a:lnTo>
                    <a:pt x="1251" y="963"/>
                  </a:lnTo>
                  <a:lnTo>
                    <a:pt x="1230" y="977"/>
                  </a:lnTo>
                  <a:lnTo>
                    <a:pt x="1207" y="989"/>
                  </a:lnTo>
                  <a:lnTo>
                    <a:pt x="1184" y="997"/>
                  </a:lnTo>
                  <a:lnTo>
                    <a:pt x="1162" y="999"/>
                  </a:lnTo>
                  <a:lnTo>
                    <a:pt x="1127" y="1000"/>
                  </a:lnTo>
                  <a:lnTo>
                    <a:pt x="1093" y="1001"/>
                  </a:lnTo>
                  <a:lnTo>
                    <a:pt x="1059" y="1001"/>
                  </a:lnTo>
                  <a:lnTo>
                    <a:pt x="1025" y="1002"/>
                  </a:lnTo>
                  <a:lnTo>
                    <a:pt x="991" y="1002"/>
                  </a:lnTo>
                  <a:lnTo>
                    <a:pt x="957" y="1002"/>
                  </a:lnTo>
                  <a:lnTo>
                    <a:pt x="924" y="1002"/>
                  </a:lnTo>
                  <a:lnTo>
                    <a:pt x="890" y="1001"/>
                  </a:lnTo>
                  <a:lnTo>
                    <a:pt x="857" y="1001"/>
                  </a:lnTo>
                  <a:lnTo>
                    <a:pt x="823" y="1000"/>
                  </a:lnTo>
                  <a:lnTo>
                    <a:pt x="791" y="999"/>
                  </a:lnTo>
                  <a:lnTo>
                    <a:pt x="758" y="997"/>
                  </a:lnTo>
                  <a:lnTo>
                    <a:pt x="725" y="996"/>
                  </a:lnTo>
                  <a:lnTo>
                    <a:pt x="692" y="994"/>
                  </a:lnTo>
                  <a:lnTo>
                    <a:pt x="658" y="992"/>
                  </a:lnTo>
                  <a:lnTo>
                    <a:pt x="626" y="990"/>
                  </a:lnTo>
                  <a:lnTo>
                    <a:pt x="592" y="988"/>
                  </a:lnTo>
                  <a:lnTo>
                    <a:pt x="560" y="985"/>
                  </a:lnTo>
                  <a:lnTo>
                    <a:pt x="526" y="982"/>
                  </a:lnTo>
                  <a:lnTo>
                    <a:pt x="494" y="978"/>
                  </a:lnTo>
                  <a:lnTo>
                    <a:pt x="461" y="975"/>
                  </a:lnTo>
                  <a:lnTo>
                    <a:pt x="428" y="972"/>
                  </a:lnTo>
                  <a:lnTo>
                    <a:pt x="395" y="968"/>
                  </a:lnTo>
                  <a:lnTo>
                    <a:pt x="362" y="964"/>
                  </a:lnTo>
                  <a:lnTo>
                    <a:pt x="329" y="960"/>
                  </a:lnTo>
                  <a:lnTo>
                    <a:pt x="296" y="956"/>
                  </a:lnTo>
                  <a:lnTo>
                    <a:pt x="263" y="951"/>
                  </a:lnTo>
                  <a:lnTo>
                    <a:pt x="230" y="946"/>
                  </a:lnTo>
                  <a:lnTo>
                    <a:pt x="196" y="941"/>
                  </a:lnTo>
                  <a:lnTo>
                    <a:pt x="164" y="936"/>
                  </a:lnTo>
                  <a:lnTo>
                    <a:pt x="130" y="931"/>
                  </a:lnTo>
                  <a:lnTo>
                    <a:pt x="96" y="925"/>
                  </a:lnTo>
                  <a:lnTo>
                    <a:pt x="78" y="919"/>
                  </a:lnTo>
                  <a:lnTo>
                    <a:pt x="60" y="909"/>
                  </a:lnTo>
                  <a:lnTo>
                    <a:pt x="44" y="896"/>
                  </a:lnTo>
                  <a:lnTo>
                    <a:pt x="29" y="880"/>
                  </a:lnTo>
                  <a:lnTo>
                    <a:pt x="17" y="862"/>
                  </a:lnTo>
                  <a:lnTo>
                    <a:pt x="8" y="842"/>
                  </a:lnTo>
                  <a:lnTo>
                    <a:pt x="2" y="821"/>
                  </a:lnTo>
                  <a:lnTo>
                    <a:pt x="0" y="801"/>
                  </a:lnTo>
                  <a:close/>
                </a:path>
              </a:pathLst>
            </a:custGeom>
            <a:solidFill>
              <a:srgbClr val="828A8A"/>
            </a:solidFill>
            <a:ln w="9525">
              <a:noFill/>
              <a:round/>
              <a:headEnd/>
              <a:tailEnd/>
            </a:ln>
          </p:spPr>
          <p:txBody>
            <a:bodyPr/>
            <a:lstStyle/>
            <a:p>
              <a:pPr algn="ctr"/>
              <a:endParaRPr lang="en-US"/>
            </a:p>
          </p:txBody>
        </p:sp>
        <p:sp>
          <p:nvSpPr>
            <p:cNvPr id="36587" name="Freeform 209"/>
            <p:cNvSpPr>
              <a:spLocks/>
            </p:cNvSpPr>
            <p:nvPr/>
          </p:nvSpPr>
          <p:spPr bwMode="auto">
            <a:xfrm>
              <a:off x="3687" y="2212"/>
              <a:ext cx="124" cy="22"/>
            </a:xfrm>
            <a:custGeom>
              <a:avLst/>
              <a:gdLst>
                <a:gd name="T0" fmla="*/ 19 w 1242"/>
                <a:gd name="T1" fmla="*/ 9 h 265"/>
                <a:gd name="T2" fmla="*/ 22 w 1242"/>
                <a:gd name="T3" fmla="*/ 7 h 265"/>
                <a:gd name="T4" fmla="*/ 25 w 1242"/>
                <a:gd name="T5" fmla="*/ 4 h 265"/>
                <a:gd name="T6" fmla="*/ 28 w 1242"/>
                <a:gd name="T7" fmla="*/ 1 h 265"/>
                <a:gd name="T8" fmla="*/ 31 w 1242"/>
                <a:gd name="T9" fmla="*/ 0 h 265"/>
                <a:gd name="T10" fmla="*/ 43 w 1242"/>
                <a:gd name="T11" fmla="*/ 0 h 265"/>
                <a:gd name="T12" fmla="*/ 53 w 1242"/>
                <a:gd name="T13" fmla="*/ 0 h 265"/>
                <a:gd name="T14" fmla="*/ 62 w 1242"/>
                <a:gd name="T15" fmla="*/ 0 h 265"/>
                <a:gd name="T16" fmla="*/ 70 w 1242"/>
                <a:gd name="T17" fmla="*/ 1 h 265"/>
                <a:gd name="T18" fmla="*/ 76 w 1242"/>
                <a:gd name="T19" fmla="*/ 2 h 265"/>
                <a:gd name="T20" fmla="*/ 82 w 1242"/>
                <a:gd name="T21" fmla="*/ 2 h 265"/>
                <a:gd name="T22" fmla="*/ 87 w 1242"/>
                <a:gd name="T23" fmla="*/ 3 h 265"/>
                <a:gd name="T24" fmla="*/ 91 w 1242"/>
                <a:gd name="T25" fmla="*/ 3 h 265"/>
                <a:gd name="T26" fmla="*/ 96 w 1242"/>
                <a:gd name="T27" fmla="*/ 6 h 265"/>
                <a:gd name="T28" fmla="*/ 101 w 1242"/>
                <a:gd name="T29" fmla="*/ 9 h 265"/>
                <a:gd name="T30" fmla="*/ 105 w 1242"/>
                <a:gd name="T31" fmla="*/ 13 h 265"/>
                <a:gd name="T32" fmla="*/ 107 w 1242"/>
                <a:gd name="T33" fmla="*/ 15 h 265"/>
                <a:gd name="T34" fmla="*/ 124 w 1242"/>
                <a:gd name="T35" fmla="*/ 18 h 265"/>
                <a:gd name="T36" fmla="*/ 122 w 1242"/>
                <a:gd name="T37" fmla="*/ 20 h 265"/>
                <a:gd name="T38" fmla="*/ 119 w 1242"/>
                <a:gd name="T39" fmla="*/ 21 h 265"/>
                <a:gd name="T40" fmla="*/ 116 w 1242"/>
                <a:gd name="T41" fmla="*/ 22 h 265"/>
                <a:gd name="T42" fmla="*/ 110 w 1242"/>
                <a:gd name="T43" fmla="*/ 22 h 265"/>
                <a:gd name="T44" fmla="*/ 103 w 1242"/>
                <a:gd name="T45" fmla="*/ 22 h 265"/>
                <a:gd name="T46" fmla="*/ 97 w 1242"/>
                <a:gd name="T47" fmla="*/ 22 h 265"/>
                <a:gd name="T48" fmla="*/ 90 w 1242"/>
                <a:gd name="T49" fmla="*/ 22 h 265"/>
                <a:gd name="T50" fmla="*/ 83 w 1242"/>
                <a:gd name="T51" fmla="*/ 22 h 265"/>
                <a:gd name="T52" fmla="*/ 77 w 1242"/>
                <a:gd name="T53" fmla="*/ 22 h 265"/>
                <a:gd name="T54" fmla="*/ 70 w 1242"/>
                <a:gd name="T55" fmla="*/ 22 h 265"/>
                <a:gd name="T56" fmla="*/ 63 w 1242"/>
                <a:gd name="T57" fmla="*/ 21 h 265"/>
                <a:gd name="T58" fmla="*/ 57 w 1242"/>
                <a:gd name="T59" fmla="*/ 21 h 265"/>
                <a:gd name="T60" fmla="*/ 50 w 1242"/>
                <a:gd name="T61" fmla="*/ 20 h 265"/>
                <a:gd name="T62" fmla="*/ 44 w 1242"/>
                <a:gd name="T63" fmla="*/ 20 h 265"/>
                <a:gd name="T64" fmla="*/ 37 w 1242"/>
                <a:gd name="T65" fmla="*/ 19 h 265"/>
                <a:gd name="T66" fmla="*/ 31 w 1242"/>
                <a:gd name="T67" fmla="*/ 19 h 265"/>
                <a:gd name="T68" fmla="*/ 24 w 1242"/>
                <a:gd name="T69" fmla="*/ 18 h 265"/>
                <a:gd name="T70" fmla="*/ 17 w 1242"/>
                <a:gd name="T71" fmla="*/ 17 h 265"/>
                <a:gd name="T72" fmla="*/ 11 w 1242"/>
                <a:gd name="T73" fmla="*/ 16 h 265"/>
                <a:gd name="T74" fmla="*/ 6 w 1242"/>
                <a:gd name="T75" fmla="*/ 15 h 265"/>
                <a:gd name="T76" fmla="*/ 3 w 1242"/>
                <a:gd name="T77" fmla="*/ 15 h 265"/>
                <a:gd name="T78" fmla="*/ 1 w 1242"/>
                <a:gd name="T79" fmla="*/ 13 h 265"/>
                <a:gd name="T80" fmla="*/ 0 w 1242"/>
                <a:gd name="T81" fmla="*/ 11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42"/>
                <a:gd name="T124" fmla="*/ 0 h 265"/>
                <a:gd name="T125" fmla="*/ 1242 w 1242"/>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42" h="265">
                  <a:moveTo>
                    <a:pt x="0" y="117"/>
                  </a:moveTo>
                  <a:lnTo>
                    <a:pt x="187" y="105"/>
                  </a:lnTo>
                  <a:lnTo>
                    <a:pt x="206" y="99"/>
                  </a:lnTo>
                  <a:lnTo>
                    <a:pt x="222" y="86"/>
                  </a:lnTo>
                  <a:lnTo>
                    <a:pt x="235" y="70"/>
                  </a:lnTo>
                  <a:lnTo>
                    <a:pt x="249" y="51"/>
                  </a:lnTo>
                  <a:lnTo>
                    <a:pt x="262" y="32"/>
                  </a:lnTo>
                  <a:lnTo>
                    <a:pt x="277" y="17"/>
                  </a:lnTo>
                  <a:lnTo>
                    <a:pt x="293" y="6"/>
                  </a:lnTo>
                  <a:lnTo>
                    <a:pt x="313" y="1"/>
                  </a:lnTo>
                  <a:lnTo>
                    <a:pt x="375" y="0"/>
                  </a:lnTo>
                  <a:lnTo>
                    <a:pt x="432" y="0"/>
                  </a:lnTo>
                  <a:lnTo>
                    <a:pt x="485" y="0"/>
                  </a:lnTo>
                  <a:lnTo>
                    <a:pt x="534" y="2"/>
                  </a:lnTo>
                  <a:lnTo>
                    <a:pt x="580" y="3"/>
                  </a:lnTo>
                  <a:lnTo>
                    <a:pt x="622" y="6"/>
                  </a:lnTo>
                  <a:lnTo>
                    <a:pt x="661" y="9"/>
                  </a:lnTo>
                  <a:lnTo>
                    <a:pt x="697" y="12"/>
                  </a:lnTo>
                  <a:lnTo>
                    <a:pt x="731" y="15"/>
                  </a:lnTo>
                  <a:lnTo>
                    <a:pt x="762" y="19"/>
                  </a:lnTo>
                  <a:lnTo>
                    <a:pt x="790" y="22"/>
                  </a:lnTo>
                  <a:lnTo>
                    <a:pt x="817" y="26"/>
                  </a:lnTo>
                  <a:lnTo>
                    <a:pt x="843" y="30"/>
                  </a:lnTo>
                  <a:lnTo>
                    <a:pt x="867" y="33"/>
                  </a:lnTo>
                  <a:lnTo>
                    <a:pt x="890" y="38"/>
                  </a:lnTo>
                  <a:lnTo>
                    <a:pt x="912" y="41"/>
                  </a:lnTo>
                  <a:lnTo>
                    <a:pt x="935" y="50"/>
                  </a:lnTo>
                  <a:lnTo>
                    <a:pt x="960" y="67"/>
                  </a:lnTo>
                  <a:lnTo>
                    <a:pt x="984" y="89"/>
                  </a:lnTo>
                  <a:lnTo>
                    <a:pt x="1007" y="114"/>
                  </a:lnTo>
                  <a:lnTo>
                    <a:pt x="1029" y="139"/>
                  </a:lnTo>
                  <a:lnTo>
                    <a:pt x="1047" y="160"/>
                  </a:lnTo>
                  <a:lnTo>
                    <a:pt x="1062" y="175"/>
                  </a:lnTo>
                  <a:lnTo>
                    <a:pt x="1072" y="181"/>
                  </a:lnTo>
                  <a:lnTo>
                    <a:pt x="1242" y="206"/>
                  </a:lnTo>
                  <a:lnTo>
                    <a:pt x="1239" y="218"/>
                  </a:lnTo>
                  <a:lnTo>
                    <a:pt x="1232" y="229"/>
                  </a:lnTo>
                  <a:lnTo>
                    <a:pt x="1223" y="238"/>
                  </a:lnTo>
                  <a:lnTo>
                    <a:pt x="1211" y="247"/>
                  </a:lnTo>
                  <a:lnTo>
                    <a:pt x="1195" y="254"/>
                  </a:lnTo>
                  <a:lnTo>
                    <a:pt x="1178" y="259"/>
                  </a:lnTo>
                  <a:lnTo>
                    <a:pt x="1160" y="262"/>
                  </a:lnTo>
                  <a:lnTo>
                    <a:pt x="1139" y="263"/>
                  </a:lnTo>
                  <a:lnTo>
                    <a:pt x="1104" y="264"/>
                  </a:lnTo>
                  <a:lnTo>
                    <a:pt x="1070" y="264"/>
                  </a:lnTo>
                  <a:lnTo>
                    <a:pt x="1036" y="265"/>
                  </a:lnTo>
                  <a:lnTo>
                    <a:pt x="1002" y="265"/>
                  </a:lnTo>
                  <a:lnTo>
                    <a:pt x="969" y="265"/>
                  </a:lnTo>
                  <a:lnTo>
                    <a:pt x="934" y="265"/>
                  </a:lnTo>
                  <a:lnTo>
                    <a:pt x="901" y="265"/>
                  </a:lnTo>
                  <a:lnTo>
                    <a:pt x="867" y="264"/>
                  </a:lnTo>
                  <a:lnTo>
                    <a:pt x="835" y="264"/>
                  </a:lnTo>
                  <a:lnTo>
                    <a:pt x="801" y="263"/>
                  </a:lnTo>
                  <a:lnTo>
                    <a:pt x="769" y="262"/>
                  </a:lnTo>
                  <a:lnTo>
                    <a:pt x="736" y="260"/>
                  </a:lnTo>
                  <a:lnTo>
                    <a:pt x="703" y="259"/>
                  </a:lnTo>
                  <a:lnTo>
                    <a:pt x="669" y="257"/>
                  </a:lnTo>
                  <a:lnTo>
                    <a:pt x="636" y="255"/>
                  </a:lnTo>
                  <a:lnTo>
                    <a:pt x="604" y="253"/>
                  </a:lnTo>
                  <a:lnTo>
                    <a:pt x="570" y="251"/>
                  </a:lnTo>
                  <a:lnTo>
                    <a:pt x="538" y="248"/>
                  </a:lnTo>
                  <a:lnTo>
                    <a:pt x="504" y="246"/>
                  </a:lnTo>
                  <a:lnTo>
                    <a:pt x="472" y="243"/>
                  </a:lnTo>
                  <a:lnTo>
                    <a:pt x="438" y="239"/>
                  </a:lnTo>
                  <a:lnTo>
                    <a:pt x="406" y="235"/>
                  </a:lnTo>
                  <a:lnTo>
                    <a:pt x="373" y="232"/>
                  </a:lnTo>
                  <a:lnTo>
                    <a:pt x="340" y="228"/>
                  </a:lnTo>
                  <a:lnTo>
                    <a:pt x="307" y="224"/>
                  </a:lnTo>
                  <a:lnTo>
                    <a:pt x="274" y="220"/>
                  </a:lnTo>
                  <a:lnTo>
                    <a:pt x="240" y="215"/>
                  </a:lnTo>
                  <a:lnTo>
                    <a:pt x="208" y="210"/>
                  </a:lnTo>
                  <a:lnTo>
                    <a:pt x="174" y="205"/>
                  </a:lnTo>
                  <a:lnTo>
                    <a:pt x="140" y="200"/>
                  </a:lnTo>
                  <a:lnTo>
                    <a:pt x="107" y="195"/>
                  </a:lnTo>
                  <a:lnTo>
                    <a:pt x="73" y="189"/>
                  </a:lnTo>
                  <a:lnTo>
                    <a:pt x="56" y="186"/>
                  </a:lnTo>
                  <a:lnTo>
                    <a:pt x="41" y="180"/>
                  </a:lnTo>
                  <a:lnTo>
                    <a:pt x="28" y="175"/>
                  </a:lnTo>
                  <a:lnTo>
                    <a:pt x="17" y="169"/>
                  </a:lnTo>
                  <a:lnTo>
                    <a:pt x="10" y="160"/>
                  </a:lnTo>
                  <a:lnTo>
                    <a:pt x="4" y="149"/>
                  </a:lnTo>
                  <a:lnTo>
                    <a:pt x="1" y="135"/>
                  </a:lnTo>
                  <a:lnTo>
                    <a:pt x="0" y="117"/>
                  </a:lnTo>
                  <a:close/>
                </a:path>
              </a:pathLst>
            </a:custGeom>
            <a:solidFill>
              <a:srgbClr val="BAC2C2"/>
            </a:solidFill>
            <a:ln w="9525">
              <a:noFill/>
              <a:round/>
              <a:headEnd/>
              <a:tailEnd/>
            </a:ln>
          </p:spPr>
          <p:txBody>
            <a:bodyPr/>
            <a:lstStyle/>
            <a:p>
              <a:pPr algn="ctr"/>
              <a:endParaRPr lang="en-US"/>
            </a:p>
          </p:txBody>
        </p:sp>
        <p:sp>
          <p:nvSpPr>
            <p:cNvPr id="36588" name="Freeform 210"/>
            <p:cNvSpPr>
              <a:spLocks/>
            </p:cNvSpPr>
            <p:nvPr/>
          </p:nvSpPr>
          <p:spPr bwMode="auto">
            <a:xfrm>
              <a:off x="3685" y="2150"/>
              <a:ext cx="128" cy="40"/>
            </a:xfrm>
            <a:custGeom>
              <a:avLst/>
              <a:gdLst>
                <a:gd name="T0" fmla="*/ 0 w 1274"/>
                <a:gd name="T1" fmla="*/ 9 h 481"/>
                <a:gd name="T2" fmla="*/ 2 w 1274"/>
                <a:gd name="T3" fmla="*/ 6 h 481"/>
                <a:gd name="T4" fmla="*/ 5 w 1274"/>
                <a:gd name="T5" fmla="*/ 3 h 481"/>
                <a:gd name="T6" fmla="*/ 10 w 1274"/>
                <a:gd name="T7" fmla="*/ 1 h 481"/>
                <a:gd name="T8" fmla="*/ 14 w 1274"/>
                <a:gd name="T9" fmla="*/ 0 h 481"/>
                <a:gd name="T10" fmla="*/ 21 w 1274"/>
                <a:gd name="T11" fmla="*/ 0 h 481"/>
                <a:gd name="T12" fmla="*/ 27 w 1274"/>
                <a:gd name="T13" fmla="*/ 0 h 481"/>
                <a:gd name="T14" fmla="*/ 33 w 1274"/>
                <a:gd name="T15" fmla="*/ 0 h 481"/>
                <a:gd name="T16" fmla="*/ 40 w 1274"/>
                <a:gd name="T17" fmla="*/ 0 h 481"/>
                <a:gd name="T18" fmla="*/ 46 w 1274"/>
                <a:gd name="T19" fmla="*/ 0 h 481"/>
                <a:gd name="T20" fmla="*/ 53 w 1274"/>
                <a:gd name="T21" fmla="*/ 1 h 481"/>
                <a:gd name="T22" fmla="*/ 59 w 1274"/>
                <a:gd name="T23" fmla="*/ 1 h 481"/>
                <a:gd name="T24" fmla="*/ 66 w 1274"/>
                <a:gd name="T25" fmla="*/ 1 h 481"/>
                <a:gd name="T26" fmla="*/ 72 w 1274"/>
                <a:gd name="T27" fmla="*/ 2 h 481"/>
                <a:gd name="T28" fmla="*/ 78 w 1274"/>
                <a:gd name="T29" fmla="*/ 2 h 481"/>
                <a:gd name="T30" fmla="*/ 85 w 1274"/>
                <a:gd name="T31" fmla="*/ 3 h 481"/>
                <a:gd name="T32" fmla="*/ 91 w 1274"/>
                <a:gd name="T33" fmla="*/ 4 h 481"/>
                <a:gd name="T34" fmla="*/ 97 w 1274"/>
                <a:gd name="T35" fmla="*/ 5 h 481"/>
                <a:gd name="T36" fmla="*/ 104 w 1274"/>
                <a:gd name="T37" fmla="*/ 5 h 481"/>
                <a:gd name="T38" fmla="*/ 110 w 1274"/>
                <a:gd name="T39" fmla="*/ 6 h 481"/>
                <a:gd name="T40" fmla="*/ 116 w 1274"/>
                <a:gd name="T41" fmla="*/ 7 h 481"/>
                <a:gd name="T42" fmla="*/ 120 w 1274"/>
                <a:gd name="T43" fmla="*/ 9 h 481"/>
                <a:gd name="T44" fmla="*/ 124 w 1274"/>
                <a:gd name="T45" fmla="*/ 12 h 481"/>
                <a:gd name="T46" fmla="*/ 126 w 1274"/>
                <a:gd name="T47" fmla="*/ 15 h 481"/>
                <a:gd name="T48" fmla="*/ 128 w 1274"/>
                <a:gd name="T49" fmla="*/ 20 h 481"/>
                <a:gd name="T50" fmla="*/ 95 w 1274"/>
                <a:gd name="T51" fmla="*/ 39 h 481"/>
                <a:gd name="T52" fmla="*/ 92 w 1274"/>
                <a:gd name="T53" fmla="*/ 40 h 481"/>
                <a:gd name="T54" fmla="*/ 88 w 1274"/>
                <a:gd name="T55" fmla="*/ 40 h 481"/>
                <a:gd name="T56" fmla="*/ 84 w 1274"/>
                <a:gd name="T57" fmla="*/ 40 h 481"/>
                <a:gd name="T58" fmla="*/ 80 w 1274"/>
                <a:gd name="T59" fmla="*/ 39 h 481"/>
                <a:gd name="T60" fmla="*/ 76 w 1274"/>
                <a:gd name="T61" fmla="*/ 39 h 481"/>
                <a:gd name="T62" fmla="*/ 72 w 1274"/>
                <a:gd name="T63" fmla="*/ 39 h 481"/>
                <a:gd name="T64" fmla="*/ 67 w 1274"/>
                <a:gd name="T65" fmla="*/ 39 h 481"/>
                <a:gd name="T66" fmla="*/ 61 w 1274"/>
                <a:gd name="T67" fmla="*/ 39 h 481"/>
                <a:gd name="T68" fmla="*/ 54 w 1274"/>
                <a:gd name="T69" fmla="*/ 39 h 481"/>
                <a:gd name="T70" fmla="*/ 47 w 1274"/>
                <a:gd name="T71" fmla="*/ 38 h 481"/>
                <a:gd name="T72" fmla="*/ 39 w 1274"/>
                <a:gd name="T73" fmla="*/ 37 h 481"/>
                <a:gd name="T74" fmla="*/ 32 w 1274"/>
                <a:gd name="T75" fmla="*/ 37 h 481"/>
                <a:gd name="T76" fmla="*/ 29 w 1274"/>
                <a:gd name="T77" fmla="*/ 35 h 481"/>
                <a:gd name="T78" fmla="*/ 26 w 1274"/>
                <a:gd name="T79" fmla="*/ 33 h 481"/>
                <a:gd name="T80" fmla="*/ 23 w 1274"/>
                <a:gd name="T81" fmla="*/ 31 h 48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74"/>
                <a:gd name="T124" fmla="*/ 0 h 481"/>
                <a:gd name="T125" fmla="*/ 1274 w 1274"/>
                <a:gd name="T126" fmla="*/ 481 h 48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74" h="481">
                  <a:moveTo>
                    <a:pt x="211" y="357"/>
                  </a:moveTo>
                  <a:lnTo>
                    <a:pt x="0" y="112"/>
                  </a:lnTo>
                  <a:lnTo>
                    <a:pt x="6" y="89"/>
                  </a:lnTo>
                  <a:lnTo>
                    <a:pt x="18" y="69"/>
                  </a:lnTo>
                  <a:lnTo>
                    <a:pt x="34" y="50"/>
                  </a:lnTo>
                  <a:lnTo>
                    <a:pt x="52" y="34"/>
                  </a:lnTo>
                  <a:lnTo>
                    <a:pt x="72" y="21"/>
                  </a:lnTo>
                  <a:lnTo>
                    <a:pt x="95" y="11"/>
                  </a:lnTo>
                  <a:lnTo>
                    <a:pt x="118" y="4"/>
                  </a:lnTo>
                  <a:lnTo>
                    <a:pt x="141" y="1"/>
                  </a:lnTo>
                  <a:lnTo>
                    <a:pt x="173" y="1"/>
                  </a:lnTo>
                  <a:lnTo>
                    <a:pt x="205" y="0"/>
                  </a:lnTo>
                  <a:lnTo>
                    <a:pt x="237" y="0"/>
                  </a:lnTo>
                  <a:lnTo>
                    <a:pt x="268" y="0"/>
                  </a:lnTo>
                  <a:lnTo>
                    <a:pt x="301" y="1"/>
                  </a:lnTo>
                  <a:lnTo>
                    <a:pt x="332" y="1"/>
                  </a:lnTo>
                  <a:lnTo>
                    <a:pt x="365" y="2"/>
                  </a:lnTo>
                  <a:lnTo>
                    <a:pt x="396" y="2"/>
                  </a:lnTo>
                  <a:lnTo>
                    <a:pt x="429" y="3"/>
                  </a:lnTo>
                  <a:lnTo>
                    <a:pt x="460" y="5"/>
                  </a:lnTo>
                  <a:lnTo>
                    <a:pt x="493" y="7"/>
                  </a:lnTo>
                  <a:lnTo>
                    <a:pt x="524" y="9"/>
                  </a:lnTo>
                  <a:lnTo>
                    <a:pt x="557" y="10"/>
                  </a:lnTo>
                  <a:lnTo>
                    <a:pt x="588" y="12"/>
                  </a:lnTo>
                  <a:lnTo>
                    <a:pt x="621" y="14"/>
                  </a:lnTo>
                  <a:lnTo>
                    <a:pt x="653" y="17"/>
                  </a:lnTo>
                  <a:lnTo>
                    <a:pt x="685" y="19"/>
                  </a:lnTo>
                  <a:lnTo>
                    <a:pt x="717" y="22"/>
                  </a:lnTo>
                  <a:lnTo>
                    <a:pt x="748" y="25"/>
                  </a:lnTo>
                  <a:lnTo>
                    <a:pt x="781" y="29"/>
                  </a:lnTo>
                  <a:lnTo>
                    <a:pt x="811" y="32"/>
                  </a:lnTo>
                  <a:lnTo>
                    <a:pt x="843" y="37"/>
                  </a:lnTo>
                  <a:lnTo>
                    <a:pt x="874" y="41"/>
                  </a:lnTo>
                  <a:lnTo>
                    <a:pt x="907" y="45"/>
                  </a:lnTo>
                  <a:lnTo>
                    <a:pt x="938" y="50"/>
                  </a:lnTo>
                  <a:lnTo>
                    <a:pt x="970" y="55"/>
                  </a:lnTo>
                  <a:lnTo>
                    <a:pt x="1001" y="60"/>
                  </a:lnTo>
                  <a:lnTo>
                    <a:pt x="1033" y="66"/>
                  </a:lnTo>
                  <a:lnTo>
                    <a:pt x="1064" y="72"/>
                  </a:lnTo>
                  <a:lnTo>
                    <a:pt x="1096" y="77"/>
                  </a:lnTo>
                  <a:lnTo>
                    <a:pt x="1126" y="84"/>
                  </a:lnTo>
                  <a:lnTo>
                    <a:pt x="1158" y="90"/>
                  </a:lnTo>
                  <a:lnTo>
                    <a:pt x="1180" y="97"/>
                  </a:lnTo>
                  <a:lnTo>
                    <a:pt x="1199" y="108"/>
                  </a:lnTo>
                  <a:lnTo>
                    <a:pt x="1218" y="122"/>
                  </a:lnTo>
                  <a:lnTo>
                    <a:pt x="1233" y="141"/>
                  </a:lnTo>
                  <a:lnTo>
                    <a:pt x="1247" y="162"/>
                  </a:lnTo>
                  <a:lnTo>
                    <a:pt x="1258" y="186"/>
                  </a:lnTo>
                  <a:lnTo>
                    <a:pt x="1267" y="211"/>
                  </a:lnTo>
                  <a:lnTo>
                    <a:pt x="1274" y="238"/>
                  </a:lnTo>
                  <a:lnTo>
                    <a:pt x="964" y="460"/>
                  </a:lnTo>
                  <a:lnTo>
                    <a:pt x="946" y="470"/>
                  </a:lnTo>
                  <a:lnTo>
                    <a:pt x="929" y="476"/>
                  </a:lnTo>
                  <a:lnTo>
                    <a:pt x="913" y="480"/>
                  </a:lnTo>
                  <a:lnTo>
                    <a:pt x="895" y="481"/>
                  </a:lnTo>
                  <a:lnTo>
                    <a:pt x="877" y="480"/>
                  </a:lnTo>
                  <a:lnTo>
                    <a:pt x="859" y="477"/>
                  </a:lnTo>
                  <a:lnTo>
                    <a:pt x="839" y="476"/>
                  </a:lnTo>
                  <a:lnTo>
                    <a:pt x="817" y="474"/>
                  </a:lnTo>
                  <a:lnTo>
                    <a:pt x="799" y="473"/>
                  </a:lnTo>
                  <a:lnTo>
                    <a:pt x="781" y="473"/>
                  </a:lnTo>
                  <a:lnTo>
                    <a:pt x="760" y="472"/>
                  </a:lnTo>
                  <a:lnTo>
                    <a:pt x="739" y="471"/>
                  </a:lnTo>
                  <a:lnTo>
                    <a:pt x="716" y="471"/>
                  </a:lnTo>
                  <a:lnTo>
                    <a:pt x="690" y="470"/>
                  </a:lnTo>
                  <a:lnTo>
                    <a:pt x="665" y="469"/>
                  </a:lnTo>
                  <a:lnTo>
                    <a:pt x="636" y="468"/>
                  </a:lnTo>
                  <a:lnTo>
                    <a:pt x="607" y="467"/>
                  </a:lnTo>
                  <a:lnTo>
                    <a:pt x="575" y="465"/>
                  </a:lnTo>
                  <a:lnTo>
                    <a:pt x="542" y="463"/>
                  </a:lnTo>
                  <a:lnTo>
                    <a:pt x="506" y="460"/>
                  </a:lnTo>
                  <a:lnTo>
                    <a:pt x="469" y="457"/>
                  </a:lnTo>
                  <a:lnTo>
                    <a:pt x="428" y="453"/>
                  </a:lnTo>
                  <a:lnTo>
                    <a:pt x="385" y="447"/>
                  </a:lnTo>
                  <a:lnTo>
                    <a:pt x="340" y="442"/>
                  </a:lnTo>
                  <a:lnTo>
                    <a:pt x="322" y="439"/>
                  </a:lnTo>
                  <a:lnTo>
                    <a:pt x="304" y="432"/>
                  </a:lnTo>
                  <a:lnTo>
                    <a:pt x="287" y="423"/>
                  </a:lnTo>
                  <a:lnTo>
                    <a:pt x="270" y="411"/>
                  </a:lnTo>
                  <a:lnTo>
                    <a:pt x="254" y="399"/>
                  </a:lnTo>
                  <a:lnTo>
                    <a:pt x="239" y="385"/>
                  </a:lnTo>
                  <a:lnTo>
                    <a:pt x="225" y="371"/>
                  </a:lnTo>
                  <a:lnTo>
                    <a:pt x="211" y="357"/>
                  </a:lnTo>
                  <a:close/>
                </a:path>
              </a:pathLst>
            </a:custGeom>
            <a:solidFill>
              <a:srgbClr val="545959"/>
            </a:solidFill>
            <a:ln w="9525">
              <a:noFill/>
              <a:round/>
              <a:headEnd/>
              <a:tailEnd/>
            </a:ln>
          </p:spPr>
          <p:txBody>
            <a:bodyPr/>
            <a:lstStyle/>
            <a:p>
              <a:pPr algn="ctr"/>
              <a:endParaRPr lang="en-US"/>
            </a:p>
          </p:txBody>
        </p:sp>
        <p:sp>
          <p:nvSpPr>
            <p:cNvPr id="36589" name="Freeform 211"/>
            <p:cNvSpPr>
              <a:spLocks/>
            </p:cNvSpPr>
            <p:nvPr/>
          </p:nvSpPr>
          <p:spPr bwMode="auto">
            <a:xfrm>
              <a:off x="3697" y="2171"/>
              <a:ext cx="104" cy="58"/>
            </a:xfrm>
            <a:custGeom>
              <a:avLst/>
              <a:gdLst>
                <a:gd name="T0" fmla="*/ 97 w 1044"/>
                <a:gd name="T1" fmla="*/ 58 h 691"/>
                <a:gd name="T2" fmla="*/ 91 w 1044"/>
                <a:gd name="T3" fmla="*/ 58 h 691"/>
                <a:gd name="T4" fmla="*/ 85 w 1044"/>
                <a:gd name="T5" fmla="*/ 58 h 691"/>
                <a:gd name="T6" fmla="*/ 79 w 1044"/>
                <a:gd name="T7" fmla="*/ 58 h 691"/>
                <a:gd name="T8" fmla="*/ 74 w 1044"/>
                <a:gd name="T9" fmla="*/ 57 h 691"/>
                <a:gd name="T10" fmla="*/ 68 w 1044"/>
                <a:gd name="T11" fmla="*/ 57 h 691"/>
                <a:gd name="T12" fmla="*/ 62 w 1044"/>
                <a:gd name="T13" fmla="*/ 57 h 691"/>
                <a:gd name="T14" fmla="*/ 56 w 1044"/>
                <a:gd name="T15" fmla="*/ 57 h 691"/>
                <a:gd name="T16" fmla="*/ 50 w 1044"/>
                <a:gd name="T17" fmla="*/ 56 h 691"/>
                <a:gd name="T18" fmla="*/ 44 w 1044"/>
                <a:gd name="T19" fmla="*/ 56 h 691"/>
                <a:gd name="T20" fmla="*/ 38 w 1044"/>
                <a:gd name="T21" fmla="*/ 55 h 691"/>
                <a:gd name="T22" fmla="*/ 32 w 1044"/>
                <a:gd name="T23" fmla="*/ 55 h 691"/>
                <a:gd name="T24" fmla="*/ 26 w 1044"/>
                <a:gd name="T25" fmla="*/ 54 h 691"/>
                <a:gd name="T26" fmla="*/ 20 w 1044"/>
                <a:gd name="T27" fmla="*/ 54 h 691"/>
                <a:gd name="T28" fmla="*/ 14 w 1044"/>
                <a:gd name="T29" fmla="*/ 53 h 691"/>
                <a:gd name="T30" fmla="*/ 8 w 1044"/>
                <a:gd name="T31" fmla="*/ 52 h 691"/>
                <a:gd name="T32" fmla="*/ 4 w 1044"/>
                <a:gd name="T33" fmla="*/ 51 h 691"/>
                <a:gd name="T34" fmla="*/ 2 w 1044"/>
                <a:gd name="T35" fmla="*/ 51 h 691"/>
                <a:gd name="T36" fmla="*/ 1 w 1044"/>
                <a:gd name="T37" fmla="*/ 50 h 691"/>
                <a:gd name="T38" fmla="*/ 0 w 1044"/>
                <a:gd name="T39" fmla="*/ 48 h 691"/>
                <a:gd name="T40" fmla="*/ 0 w 1044"/>
                <a:gd name="T41" fmla="*/ 36 h 691"/>
                <a:gd name="T42" fmla="*/ 0 w 1044"/>
                <a:gd name="T43" fmla="*/ 15 h 691"/>
                <a:gd name="T44" fmla="*/ 0 w 1044"/>
                <a:gd name="T45" fmla="*/ 3 h 691"/>
                <a:gd name="T46" fmla="*/ 1 w 1044"/>
                <a:gd name="T47" fmla="*/ 1 h 691"/>
                <a:gd name="T48" fmla="*/ 2 w 1044"/>
                <a:gd name="T49" fmla="*/ 1 h 691"/>
                <a:gd name="T50" fmla="*/ 3 w 1044"/>
                <a:gd name="T51" fmla="*/ 0 h 691"/>
                <a:gd name="T52" fmla="*/ 7 w 1044"/>
                <a:gd name="T53" fmla="*/ 0 h 691"/>
                <a:gd name="T54" fmla="*/ 13 w 1044"/>
                <a:gd name="T55" fmla="*/ 0 h 691"/>
                <a:gd name="T56" fmla="*/ 19 w 1044"/>
                <a:gd name="T57" fmla="*/ 0 h 691"/>
                <a:gd name="T58" fmla="*/ 25 w 1044"/>
                <a:gd name="T59" fmla="*/ 0 h 691"/>
                <a:gd name="T60" fmla="*/ 31 w 1044"/>
                <a:gd name="T61" fmla="*/ 1 h 691"/>
                <a:gd name="T62" fmla="*/ 37 w 1044"/>
                <a:gd name="T63" fmla="*/ 1 h 691"/>
                <a:gd name="T64" fmla="*/ 43 w 1044"/>
                <a:gd name="T65" fmla="*/ 1 h 691"/>
                <a:gd name="T66" fmla="*/ 49 w 1044"/>
                <a:gd name="T67" fmla="*/ 1 h 691"/>
                <a:gd name="T68" fmla="*/ 54 w 1044"/>
                <a:gd name="T69" fmla="*/ 2 h 691"/>
                <a:gd name="T70" fmla="*/ 60 w 1044"/>
                <a:gd name="T71" fmla="*/ 2 h 691"/>
                <a:gd name="T72" fmla="*/ 66 w 1044"/>
                <a:gd name="T73" fmla="*/ 3 h 691"/>
                <a:gd name="T74" fmla="*/ 72 w 1044"/>
                <a:gd name="T75" fmla="*/ 3 h 691"/>
                <a:gd name="T76" fmla="*/ 78 w 1044"/>
                <a:gd name="T77" fmla="*/ 3 h 691"/>
                <a:gd name="T78" fmla="*/ 84 w 1044"/>
                <a:gd name="T79" fmla="*/ 4 h 691"/>
                <a:gd name="T80" fmla="*/ 90 w 1044"/>
                <a:gd name="T81" fmla="*/ 5 h 691"/>
                <a:gd name="T82" fmla="*/ 96 w 1044"/>
                <a:gd name="T83" fmla="*/ 5 h 691"/>
                <a:gd name="T84" fmla="*/ 100 w 1044"/>
                <a:gd name="T85" fmla="*/ 6 h 691"/>
                <a:gd name="T86" fmla="*/ 101 w 1044"/>
                <a:gd name="T87" fmla="*/ 7 h 691"/>
                <a:gd name="T88" fmla="*/ 102 w 1044"/>
                <a:gd name="T89" fmla="*/ 8 h 691"/>
                <a:gd name="T90" fmla="*/ 103 w 1044"/>
                <a:gd name="T91" fmla="*/ 9 h 691"/>
                <a:gd name="T92" fmla="*/ 103 w 1044"/>
                <a:gd name="T93" fmla="*/ 21 h 691"/>
                <a:gd name="T94" fmla="*/ 104 w 1044"/>
                <a:gd name="T95" fmla="*/ 43 h 691"/>
                <a:gd name="T96" fmla="*/ 104 w 1044"/>
                <a:gd name="T97" fmla="*/ 56 h 691"/>
                <a:gd name="T98" fmla="*/ 104 w 1044"/>
                <a:gd name="T99" fmla="*/ 57 h 691"/>
                <a:gd name="T100" fmla="*/ 102 w 1044"/>
                <a:gd name="T101" fmla="*/ 57 h 691"/>
                <a:gd name="T102" fmla="*/ 101 w 1044"/>
                <a:gd name="T103" fmla="*/ 58 h 6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4"/>
                <a:gd name="T157" fmla="*/ 0 h 691"/>
                <a:gd name="T158" fmla="*/ 1044 w 1044"/>
                <a:gd name="T159" fmla="*/ 691 h 6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4" h="691">
                  <a:moveTo>
                    <a:pt x="1005" y="691"/>
                  </a:moveTo>
                  <a:lnTo>
                    <a:pt x="976" y="691"/>
                  </a:lnTo>
                  <a:lnTo>
                    <a:pt x="946" y="690"/>
                  </a:lnTo>
                  <a:lnTo>
                    <a:pt x="917" y="689"/>
                  </a:lnTo>
                  <a:lnTo>
                    <a:pt x="887" y="689"/>
                  </a:lnTo>
                  <a:lnTo>
                    <a:pt x="857" y="688"/>
                  </a:lnTo>
                  <a:lnTo>
                    <a:pt x="827" y="687"/>
                  </a:lnTo>
                  <a:lnTo>
                    <a:pt x="798" y="686"/>
                  </a:lnTo>
                  <a:lnTo>
                    <a:pt x="768" y="685"/>
                  </a:lnTo>
                  <a:lnTo>
                    <a:pt x="739" y="684"/>
                  </a:lnTo>
                  <a:lnTo>
                    <a:pt x="709" y="683"/>
                  </a:lnTo>
                  <a:lnTo>
                    <a:pt x="680" y="681"/>
                  </a:lnTo>
                  <a:lnTo>
                    <a:pt x="651" y="680"/>
                  </a:lnTo>
                  <a:lnTo>
                    <a:pt x="622" y="678"/>
                  </a:lnTo>
                  <a:lnTo>
                    <a:pt x="592" y="676"/>
                  </a:lnTo>
                  <a:lnTo>
                    <a:pt x="562" y="675"/>
                  </a:lnTo>
                  <a:lnTo>
                    <a:pt x="532" y="672"/>
                  </a:lnTo>
                  <a:lnTo>
                    <a:pt x="503" y="670"/>
                  </a:lnTo>
                  <a:lnTo>
                    <a:pt x="472" y="668"/>
                  </a:lnTo>
                  <a:lnTo>
                    <a:pt x="443" y="664"/>
                  </a:lnTo>
                  <a:lnTo>
                    <a:pt x="412" y="662"/>
                  </a:lnTo>
                  <a:lnTo>
                    <a:pt x="383" y="659"/>
                  </a:lnTo>
                  <a:lnTo>
                    <a:pt x="353" y="656"/>
                  </a:lnTo>
                  <a:lnTo>
                    <a:pt x="323" y="653"/>
                  </a:lnTo>
                  <a:lnTo>
                    <a:pt x="293" y="649"/>
                  </a:lnTo>
                  <a:lnTo>
                    <a:pt x="262" y="646"/>
                  </a:lnTo>
                  <a:lnTo>
                    <a:pt x="232" y="642"/>
                  </a:lnTo>
                  <a:lnTo>
                    <a:pt x="201" y="638"/>
                  </a:lnTo>
                  <a:lnTo>
                    <a:pt x="171" y="632"/>
                  </a:lnTo>
                  <a:lnTo>
                    <a:pt x="139" y="628"/>
                  </a:lnTo>
                  <a:lnTo>
                    <a:pt x="109" y="623"/>
                  </a:lnTo>
                  <a:lnTo>
                    <a:pt x="78" y="618"/>
                  </a:lnTo>
                  <a:lnTo>
                    <a:pt x="47" y="613"/>
                  </a:lnTo>
                  <a:lnTo>
                    <a:pt x="37" y="611"/>
                  </a:lnTo>
                  <a:lnTo>
                    <a:pt x="29" y="607"/>
                  </a:lnTo>
                  <a:lnTo>
                    <a:pt x="22" y="603"/>
                  </a:lnTo>
                  <a:lnTo>
                    <a:pt x="16" y="597"/>
                  </a:lnTo>
                  <a:lnTo>
                    <a:pt x="10" y="591"/>
                  </a:lnTo>
                  <a:lnTo>
                    <a:pt x="6" y="584"/>
                  </a:lnTo>
                  <a:lnTo>
                    <a:pt x="4" y="576"/>
                  </a:lnTo>
                  <a:lnTo>
                    <a:pt x="3" y="568"/>
                  </a:lnTo>
                  <a:lnTo>
                    <a:pt x="1" y="434"/>
                  </a:lnTo>
                  <a:lnTo>
                    <a:pt x="0" y="303"/>
                  </a:lnTo>
                  <a:lnTo>
                    <a:pt x="0" y="174"/>
                  </a:lnTo>
                  <a:lnTo>
                    <a:pt x="3" y="39"/>
                  </a:lnTo>
                  <a:lnTo>
                    <a:pt x="4" y="31"/>
                  </a:lnTo>
                  <a:lnTo>
                    <a:pt x="6" y="23"/>
                  </a:lnTo>
                  <a:lnTo>
                    <a:pt x="10" y="16"/>
                  </a:lnTo>
                  <a:lnTo>
                    <a:pt x="15" y="10"/>
                  </a:lnTo>
                  <a:lnTo>
                    <a:pt x="20" y="6"/>
                  </a:lnTo>
                  <a:lnTo>
                    <a:pt x="27" y="3"/>
                  </a:lnTo>
                  <a:lnTo>
                    <a:pt x="35" y="1"/>
                  </a:lnTo>
                  <a:lnTo>
                    <a:pt x="45" y="0"/>
                  </a:lnTo>
                  <a:lnTo>
                    <a:pt x="74" y="0"/>
                  </a:lnTo>
                  <a:lnTo>
                    <a:pt x="104" y="1"/>
                  </a:lnTo>
                  <a:lnTo>
                    <a:pt x="133" y="2"/>
                  </a:lnTo>
                  <a:lnTo>
                    <a:pt x="162" y="2"/>
                  </a:lnTo>
                  <a:lnTo>
                    <a:pt x="192" y="3"/>
                  </a:lnTo>
                  <a:lnTo>
                    <a:pt x="221" y="4"/>
                  </a:lnTo>
                  <a:lnTo>
                    <a:pt x="251" y="5"/>
                  </a:lnTo>
                  <a:lnTo>
                    <a:pt x="280" y="6"/>
                  </a:lnTo>
                  <a:lnTo>
                    <a:pt x="310" y="7"/>
                  </a:lnTo>
                  <a:lnTo>
                    <a:pt x="339" y="8"/>
                  </a:lnTo>
                  <a:lnTo>
                    <a:pt x="369" y="9"/>
                  </a:lnTo>
                  <a:lnTo>
                    <a:pt x="398" y="11"/>
                  </a:lnTo>
                  <a:lnTo>
                    <a:pt x="428" y="12"/>
                  </a:lnTo>
                  <a:lnTo>
                    <a:pt x="457" y="14"/>
                  </a:lnTo>
                  <a:lnTo>
                    <a:pt x="487" y="16"/>
                  </a:lnTo>
                  <a:lnTo>
                    <a:pt x="516" y="17"/>
                  </a:lnTo>
                  <a:lnTo>
                    <a:pt x="546" y="20"/>
                  </a:lnTo>
                  <a:lnTo>
                    <a:pt x="575" y="22"/>
                  </a:lnTo>
                  <a:lnTo>
                    <a:pt x="605" y="25"/>
                  </a:lnTo>
                  <a:lnTo>
                    <a:pt x="634" y="27"/>
                  </a:lnTo>
                  <a:lnTo>
                    <a:pt x="664" y="30"/>
                  </a:lnTo>
                  <a:lnTo>
                    <a:pt x="692" y="32"/>
                  </a:lnTo>
                  <a:lnTo>
                    <a:pt x="721" y="35"/>
                  </a:lnTo>
                  <a:lnTo>
                    <a:pt x="751" y="38"/>
                  </a:lnTo>
                  <a:lnTo>
                    <a:pt x="780" y="41"/>
                  </a:lnTo>
                  <a:lnTo>
                    <a:pt x="811" y="44"/>
                  </a:lnTo>
                  <a:lnTo>
                    <a:pt x="840" y="49"/>
                  </a:lnTo>
                  <a:lnTo>
                    <a:pt x="870" y="53"/>
                  </a:lnTo>
                  <a:lnTo>
                    <a:pt x="900" y="56"/>
                  </a:lnTo>
                  <a:lnTo>
                    <a:pt x="930" y="60"/>
                  </a:lnTo>
                  <a:lnTo>
                    <a:pt x="959" y="65"/>
                  </a:lnTo>
                  <a:lnTo>
                    <a:pt x="990" y="69"/>
                  </a:lnTo>
                  <a:lnTo>
                    <a:pt x="999" y="71"/>
                  </a:lnTo>
                  <a:lnTo>
                    <a:pt x="1007" y="75"/>
                  </a:lnTo>
                  <a:lnTo>
                    <a:pt x="1014" y="80"/>
                  </a:lnTo>
                  <a:lnTo>
                    <a:pt x="1020" y="85"/>
                  </a:lnTo>
                  <a:lnTo>
                    <a:pt x="1025" y="91"/>
                  </a:lnTo>
                  <a:lnTo>
                    <a:pt x="1029" y="98"/>
                  </a:lnTo>
                  <a:lnTo>
                    <a:pt x="1032" y="105"/>
                  </a:lnTo>
                  <a:lnTo>
                    <a:pt x="1033" y="114"/>
                  </a:lnTo>
                  <a:lnTo>
                    <a:pt x="1038" y="248"/>
                  </a:lnTo>
                  <a:lnTo>
                    <a:pt x="1041" y="382"/>
                  </a:lnTo>
                  <a:lnTo>
                    <a:pt x="1042" y="516"/>
                  </a:lnTo>
                  <a:lnTo>
                    <a:pt x="1044" y="654"/>
                  </a:lnTo>
                  <a:lnTo>
                    <a:pt x="1044" y="662"/>
                  </a:lnTo>
                  <a:lnTo>
                    <a:pt x="1042" y="670"/>
                  </a:lnTo>
                  <a:lnTo>
                    <a:pt x="1039" y="676"/>
                  </a:lnTo>
                  <a:lnTo>
                    <a:pt x="1033" y="681"/>
                  </a:lnTo>
                  <a:lnTo>
                    <a:pt x="1028" y="685"/>
                  </a:lnTo>
                  <a:lnTo>
                    <a:pt x="1021" y="688"/>
                  </a:lnTo>
                  <a:lnTo>
                    <a:pt x="1013" y="690"/>
                  </a:lnTo>
                  <a:lnTo>
                    <a:pt x="1005" y="691"/>
                  </a:lnTo>
                  <a:close/>
                </a:path>
              </a:pathLst>
            </a:custGeom>
            <a:solidFill>
              <a:srgbClr val="000000"/>
            </a:solidFill>
            <a:ln w="9525">
              <a:noFill/>
              <a:round/>
              <a:headEnd/>
              <a:tailEnd/>
            </a:ln>
          </p:spPr>
          <p:txBody>
            <a:bodyPr/>
            <a:lstStyle/>
            <a:p>
              <a:pPr algn="ctr"/>
              <a:endParaRPr lang="en-US"/>
            </a:p>
          </p:txBody>
        </p:sp>
        <p:sp>
          <p:nvSpPr>
            <p:cNvPr id="36590" name="Freeform 212"/>
            <p:cNvSpPr>
              <a:spLocks/>
            </p:cNvSpPr>
            <p:nvPr/>
          </p:nvSpPr>
          <p:spPr bwMode="auto">
            <a:xfrm>
              <a:off x="3697" y="2172"/>
              <a:ext cx="103" cy="57"/>
            </a:xfrm>
            <a:custGeom>
              <a:avLst/>
              <a:gdLst>
                <a:gd name="T0" fmla="*/ 96 w 1032"/>
                <a:gd name="T1" fmla="*/ 57 h 684"/>
                <a:gd name="T2" fmla="*/ 90 w 1032"/>
                <a:gd name="T3" fmla="*/ 57 h 684"/>
                <a:gd name="T4" fmla="*/ 85 w 1032"/>
                <a:gd name="T5" fmla="*/ 57 h 684"/>
                <a:gd name="T6" fmla="*/ 79 w 1032"/>
                <a:gd name="T7" fmla="*/ 57 h 684"/>
                <a:gd name="T8" fmla="*/ 73 w 1032"/>
                <a:gd name="T9" fmla="*/ 56 h 684"/>
                <a:gd name="T10" fmla="*/ 67 w 1032"/>
                <a:gd name="T11" fmla="*/ 56 h 684"/>
                <a:gd name="T12" fmla="*/ 61 w 1032"/>
                <a:gd name="T13" fmla="*/ 56 h 684"/>
                <a:gd name="T14" fmla="*/ 55 w 1032"/>
                <a:gd name="T15" fmla="*/ 56 h 684"/>
                <a:gd name="T16" fmla="*/ 50 w 1032"/>
                <a:gd name="T17" fmla="*/ 55 h 684"/>
                <a:gd name="T18" fmla="*/ 44 w 1032"/>
                <a:gd name="T19" fmla="*/ 55 h 684"/>
                <a:gd name="T20" fmla="*/ 38 w 1032"/>
                <a:gd name="T21" fmla="*/ 54 h 684"/>
                <a:gd name="T22" fmla="*/ 32 w 1032"/>
                <a:gd name="T23" fmla="*/ 54 h 684"/>
                <a:gd name="T24" fmla="*/ 26 w 1032"/>
                <a:gd name="T25" fmla="*/ 53 h 684"/>
                <a:gd name="T26" fmla="*/ 20 w 1032"/>
                <a:gd name="T27" fmla="*/ 53 h 684"/>
                <a:gd name="T28" fmla="*/ 14 w 1032"/>
                <a:gd name="T29" fmla="*/ 52 h 684"/>
                <a:gd name="T30" fmla="*/ 8 w 1032"/>
                <a:gd name="T31" fmla="*/ 51 h 684"/>
                <a:gd name="T32" fmla="*/ 4 w 1032"/>
                <a:gd name="T33" fmla="*/ 50 h 684"/>
                <a:gd name="T34" fmla="*/ 2 w 1032"/>
                <a:gd name="T35" fmla="*/ 50 h 684"/>
                <a:gd name="T36" fmla="*/ 1 w 1032"/>
                <a:gd name="T37" fmla="*/ 49 h 684"/>
                <a:gd name="T38" fmla="*/ 0 w 1032"/>
                <a:gd name="T39" fmla="*/ 47 h 684"/>
                <a:gd name="T40" fmla="*/ 0 w 1032"/>
                <a:gd name="T41" fmla="*/ 36 h 684"/>
                <a:gd name="T42" fmla="*/ 0 w 1032"/>
                <a:gd name="T43" fmla="*/ 14 h 684"/>
                <a:gd name="T44" fmla="*/ 0 w 1032"/>
                <a:gd name="T45" fmla="*/ 2 h 684"/>
                <a:gd name="T46" fmla="*/ 1 w 1032"/>
                <a:gd name="T47" fmla="*/ 1 h 684"/>
                <a:gd name="T48" fmla="*/ 2 w 1032"/>
                <a:gd name="T49" fmla="*/ 0 h 684"/>
                <a:gd name="T50" fmla="*/ 3 w 1032"/>
                <a:gd name="T51" fmla="*/ 0 h 684"/>
                <a:gd name="T52" fmla="*/ 7 w 1032"/>
                <a:gd name="T53" fmla="*/ 0 h 684"/>
                <a:gd name="T54" fmla="*/ 13 w 1032"/>
                <a:gd name="T55" fmla="*/ 0 h 684"/>
                <a:gd name="T56" fmla="*/ 19 w 1032"/>
                <a:gd name="T57" fmla="*/ 0 h 684"/>
                <a:gd name="T58" fmla="*/ 25 w 1032"/>
                <a:gd name="T59" fmla="*/ 0 h 684"/>
                <a:gd name="T60" fmla="*/ 31 w 1032"/>
                <a:gd name="T61" fmla="*/ 0 h 684"/>
                <a:gd name="T62" fmla="*/ 36 w 1032"/>
                <a:gd name="T63" fmla="*/ 1 h 684"/>
                <a:gd name="T64" fmla="*/ 42 w 1032"/>
                <a:gd name="T65" fmla="*/ 1 h 684"/>
                <a:gd name="T66" fmla="*/ 48 w 1032"/>
                <a:gd name="T67" fmla="*/ 1 h 684"/>
                <a:gd name="T68" fmla="*/ 54 w 1032"/>
                <a:gd name="T69" fmla="*/ 2 h 684"/>
                <a:gd name="T70" fmla="*/ 60 w 1032"/>
                <a:gd name="T71" fmla="*/ 2 h 684"/>
                <a:gd name="T72" fmla="*/ 65 w 1032"/>
                <a:gd name="T73" fmla="*/ 2 h 684"/>
                <a:gd name="T74" fmla="*/ 71 w 1032"/>
                <a:gd name="T75" fmla="*/ 3 h 684"/>
                <a:gd name="T76" fmla="*/ 77 w 1032"/>
                <a:gd name="T77" fmla="*/ 3 h 684"/>
                <a:gd name="T78" fmla="*/ 83 w 1032"/>
                <a:gd name="T79" fmla="*/ 4 h 684"/>
                <a:gd name="T80" fmla="*/ 89 w 1032"/>
                <a:gd name="T81" fmla="*/ 5 h 684"/>
                <a:gd name="T82" fmla="*/ 95 w 1032"/>
                <a:gd name="T83" fmla="*/ 5 h 684"/>
                <a:gd name="T84" fmla="*/ 99 w 1032"/>
                <a:gd name="T85" fmla="*/ 6 h 684"/>
                <a:gd name="T86" fmla="*/ 100 w 1032"/>
                <a:gd name="T87" fmla="*/ 7 h 684"/>
                <a:gd name="T88" fmla="*/ 101 w 1032"/>
                <a:gd name="T89" fmla="*/ 7 h 684"/>
                <a:gd name="T90" fmla="*/ 102 w 1032"/>
                <a:gd name="T91" fmla="*/ 9 h 684"/>
                <a:gd name="T92" fmla="*/ 102 w 1032"/>
                <a:gd name="T93" fmla="*/ 20 h 684"/>
                <a:gd name="T94" fmla="*/ 103 w 1032"/>
                <a:gd name="T95" fmla="*/ 42 h 684"/>
                <a:gd name="T96" fmla="*/ 103 w 1032"/>
                <a:gd name="T97" fmla="*/ 55 h 684"/>
                <a:gd name="T98" fmla="*/ 102 w 1032"/>
                <a:gd name="T99" fmla="*/ 56 h 684"/>
                <a:gd name="T100" fmla="*/ 101 w 1032"/>
                <a:gd name="T101" fmla="*/ 57 h 684"/>
                <a:gd name="T102" fmla="*/ 100 w 1032"/>
                <a:gd name="T103" fmla="*/ 57 h 6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2"/>
                <a:gd name="T157" fmla="*/ 0 h 684"/>
                <a:gd name="T158" fmla="*/ 1032 w 1032"/>
                <a:gd name="T159" fmla="*/ 684 h 6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2" h="684">
                  <a:moveTo>
                    <a:pt x="994" y="684"/>
                  </a:moveTo>
                  <a:lnTo>
                    <a:pt x="964" y="683"/>
                  </a:lnTo>
                  <a:lnTo>
                    <a:pt x="935" y="683"/>
                  </a:lnTo>
                  <a:lnTo>
                    <a:pt x="906" y="682"/>
                  </a:lnTo>
                  <a:lnTo>
                    <a:pt x="877" y="681"/>
                  </a:lnTo>
                  <a:lnTo>
                    <a:pt x="848" y="680"/>
                  </a:lnTo>
                  <a:lnTo>
                    <a:pt x="818" y="679"/>
                  </a:lnTo>
                  <a:lnTo>
                    <a:pt x="790" y="678"/>
                  </a:lnTo>
                  <a:lnTo>
                    <a:pt x="760" y="677"/>
                  </a:lnTo>
                  <a:lnTo>
                    <a:pt x="731" y="676"/>
                  </a:lnTo>
                  <a:lnTo>
                    <a:pt x="701" y="675"/>
                  </a:lnTo>
                  <a:lnTo>
                    <a:pt x="673" y="673"/>
                  </a:lnTo>
                  <a:lnTo>
                    <a:pt x="644" y="672"/>
                  </a:lnTo>
                  <a:lnTo>
                    <a:pt x="615" y="670"/>
                  </a:lnTo>
                  <a:lnTo>
                    <a:pt x="585" y="669"/>
                  </a:lnTo>
                  <a:lnTo>
                    <a:pt x="556" y="667"/>
                  </a:lnTo>
                  <a:lnTo>
                    <a:pt x="526" y="665"/>
                  </a:lnTo>
                  <a:lnTo>
                    <a:pt x="497" y="663"/>
                  </a:lnTo>
                  <a:lnTo>
                    <a:pt x="467" y="659"/>
                  </a:lnTo>
                  <a:lnTo>
                    <a:pt x="438" y="657"/>
                  </a:lnTo>
                  <a:lnTo>
                    <a:pt x="408" y="654"/>
                  </a:lnTo>
                  <a:lnTo>
                    <a:pt x="379" y="651"/>
                  </a:lnTo>
                  <a:lnTo>
                    <a:pt x="349" y="648"/>
                  </a:lnTo>
                  <a:lnTo>
                    <a:pt x="319" y="645"/>
                  </a:lnTo>
                  <a:lnTo>
                    <a:pt x="290" y="642"/>
                  </a:lnTo>
                  <a:lnTo>
                    <a:pt x="259" y="638"/>
                  </a:lnTo>
                  <a:lnTo>
                    <a:pt x="229" y="635"/>
                  </a:lnTo>
                  <a:lnTo>
                    <a:pt x="199" y="631"/>
                  </a:lnTo>
                  <a:lnTo>
                    <a:pt x="169" y="625"/>
                  </a:lnTo>
                  <a:lnTo>
                    <a:pt x="138" y="621"/>
                  </a:lnTo>
                  <a:lnTo>
                    <a:pt x="108" y="616"/>
                  </a:lnTo>
                  <a:lnTo>
                    <a:pt x="76" y="611"/>
                  </a:lnTo>
                  <a:lnTo>
                    <a:pt x="46" y="606"/>
                  </a:lnTo>
                  <a:lnTo>
                    <a:pt x="37" y="604"/>
                  </a:lnTo>
                  <a:lnTo>
                    <a:pt x="30" y="599"/>
                  </a:lnTo>
                  <a:lnTo>
                    <a:pt x="23" y="595"/>
                  </a:lnTo>
                  <a:lnTo>
                    <a:pt x="17" y="589"/>
                  </a:lnTo>
                  <a:lnTo>
                    <a:pt x="11" y="584"/>
                  </a:lnTo>
                  <a:lnTo>
                    <a:pt x="7" y="577"/>
                  </a:lnTo>
                  <a:lnTo>
                    <a:pt x="5" y="569"/>
                  </a:lnTo>
                  <a:lnTo>
                    <a:pt x="4" y="561"/>
                  </a:lnTo>
                  <a:lnTo>
                    <a:pt x="1" y="429"/>
                  </a:lnTo>
                  <a:lnTo>
                    <a:pt x="0" y="298"/>
                  </a:lnTo>
                  <a:lnTo>
                    <a:pt x="0" y="170"/>
                  </a:lnTo>
                  <a:lnTo>
                    <a:pt x="4" y="37"/>
                  </a:lnTo>
                  <a:lnTo>
                    <a:pt x="5" y="29"/>
                  </a:lnTo>
                  <a:lnTo>
                    <a:pt x="7" y="23"/>
                  </a:lnTo>
                  <a:lnTo>
                    <a:pt x="11" y="16"/>
                  </a:lnTo>
                  <a:lnTo>
                    <a:pt x="15" y="10"/>
                  </a:lnTo>
                  <a:lnTo>
                    <a:pt x="21" y="6"/>
                  </a:lnTo>
                  <a:lnTo>
                    <a:pt x="28" y="3"/>
                  </a:lnTo>
                  <a:lnTo>
                    <a:pt x="35" y="1"/>
                  </a:lnTo>
                  <a:lnTo>
                    <a:pt x="44" y="0"/>
                  </a:lnTo>
                  <a:lnTo>
                    <a:pt x="73" y="0"/>
                  </a:lnTo>
                  <a:lnTo>
                    <a:pt x="103" y="1"/>
                  </a:lnTo>
                  <a:lnTo>
                    <a:pt x="131" y="1"/>
                  </a:lnTo>
                  <a:lnTo>
                    <a:pt x="160" y="2"/>
                  </a:lnTo>
                  <a:lnTo>
                    <a:pt x="190" y="2"/>
                  </a:lnTo>
                  <a:lnTo>
                    <a:pt x="219" y="3"/>
                  </a:lnTo>
                  <a:lnTo>
                    <a:pt x="248" y="4"/>
                  </a:lnTo>
                  <a:lnTo>
                    <a:pt x="277" y="5"/>
                  </a:lnTo>
                  <a:lnTo>
                    <a:pt x="307" y="6"/>
                  </a:lnTo>
                  <a:lnTo>
                    <a:pt x="335" y="7"/>
                  </a:lnTo>
                  <a:lnTo>
                    <a:pt x="365" y="8"/>
                  </a:lnTo>
                  <a:lnTo>
                    <a:pt x="394" y="10"/>
                  </a:lnTo>
                  <a:lnTo>
                    <a:pt x="423" y="12"/>
                  </a:lnTo>
                  <a:lnTo>
                    <a:pt x="452" y="14"/>
                  </a:lnTo>
                  <a:lnTo>
                    <a:pt x="481" y="16"/>
                  </a:lnTo>
                  <a:lnTo>
                    <a:pt x="510" y="17"/>
                  </a:lnTo>
                  <a:lnTo>
                    <a:pt x="540" y="19"/>
                  </a:lnTo>
                  <a:lnTo>
                    <a:pt x="568" y="21"/>
                  </a:lnTo>
                  <a:lnTo>
                    <a:pt x="597" y="24"/>
                  </a:lnTo>
                  <a:lnTo>
                    <a:pt x="627" y="26"/>
                  </a:lnTo>
                  <a:lnTo>
                    <a:pt x="656" y="29"/>
                  </a:lnTo>
                  <a:lnTo>
                    <a:pt x="684" y="31"/>
                  </a:lnTo>
                  <a:lnTo>
                    <a:pt x="713" y="34"/>
                  </a:lnTo>
                  <a:lnTo>
                    <a:pt x="743" y="37"/>
                  </a:lnTo>
                  <a:lnTo>
                    <a:pt x="772" y="40"/>
                  </a:lnTo>
                  <a:lnTo>
                    <a:pt x="802" y="44"/>
                  </a:lnTo>
                  <a:lnTo>
                    <a:pt x="831" y="48"/>
                  </a:lnTo>
                  <a:lnTo>
                    <a:pt x="861" y="51"/>
                  </a:lnTo>
                  <a:lnTo>
                    <a:pt x="890" y="55"/>
                  </a:lnTo>
                  <a:lnTo>
                    <a:pt x="920" y="59"/>
                  </a:lnTo>
                  <a:lnTo>
                    <a:pt x="950" y="63"/>
                  </a:lnTo>
                  <a:lnTo>
                    <a:pt x="980" y="67"/>
                  </a:lnTo>
                  <a:lnTo>
                    <a:pt x="988" y="69"/>
                  </a:lnTo>
                  <a:lnTo>
                    <a:pt x="995" y="74"/>
                  </a:lnTo>
                  <a:lnTo>
                    <a:pt x="1001" y="78"/>
                  </a:lnTo>
                  <a:lnTo>
                    <a:pt x="1007" y="83"/>
                  </a:lnTo>
                  <a:lnTo>
                    <a:pt x="1012" y="90"/>
                  </a:lnTo>
                  <a:lnTo>
                    <a:pt x="1016" y="97"/>
                  </a:lnTo>
                  <a:lnTo>
                    <a:pt x="1019" y="105"/>
                  </a:lnTo>
                  <a:lnTo>
                    <a:pt x="1020" y="114"/>
                  </a:lnTo>
                  <a:lnTo>
                    <a:pt x="1024" y="245"/>
                  </a:lnTo>
                  <a:lnTo>
                    <a:pt x="1027" y="377"/>
                  </a:lnTo>
                  <a:lnTo>
                    <a:pt x="1029" y="509"/>
                  </a:lnTo>
                  <a:lnTo>
                    <a:pt x="1032" y="647"/>
                  </a:lnTo>
                  <a:lnTo>
                    <a:pt x="1031" y="655"/>
                  </a:lnTo>
                  <a:lnTo>
                    <a:pt x="1029" y="663"/>
                  </a:lnTo>
                  <a:lnTo>
                    <a:pt x="1026" y="669"/>
                  </a:lnTo>
                  <a:lnTo>
                    <a:pt x="1021" y="674"/>
                  </a:lnTo>
                  <a:lnTo>
                    <a:pt x="1016" y="678"/>
                  </a:lnTo>
                  <a:lnTo>
                    <a:pt x="1009" y="681"/>
                  </a:lnTo>
                  <a:lnTo>
                    <a:pt x="1002" y="683"/>
                  </a:lnTo>
                  <a:lnTo>
                    <a:pt x="994" y="684"/>
                  </a:lnTo>
                  <a:close/>
                </a:path>
              </a:pathLst>
            </a:custGeom>
            <a:solidFill>
              <a:srgbClr val="0F1411"/>
            </a:solidFill>
            <a:ln w="9525">
              <a:noFill/>
              <a:round/>
              <a:headEnd/>
              <a:tailEnd/>
            </a:ln>
          </p:spPr>
          <p:txBody>
            <a:bodyPr/>
            <a:lstStyle/>
            <a:p>
              <a:pPr algn="ctr"/>
              <a:endParaRPr lang="en-US"/>
            </a:p>
          </p:txBody>
        </p:sp>
        <p:sp>
          <p:nvSpPr>
            <p:cNvPr id="36591" name="Freeform 213"/>
            <p:cNvSpPr>
              <a:spLocks/>
            </p:cNvSpPr>
            <p:nvPr/>
          </p:nvSpPr>
          <p:spPr bwMode="auto">
            <a:xfrm>
              <a:off x="3697" y="2173"/>
              <a:ext cx="102" cy="56"/>
            </a:xfrm>
            <a:custGeom>
              <a:avLst/>
              <a:gdLst>
                <a:gd name="T0" fmla="*/ 95 w 1020"/>
                <a:gd name="T1" fmla="*/ 56 h 676"/>
                <a:gd name="T2" fmla="*/ 89 w 1020"/>
                <a:gd name="T3" fmla="*/ 56 h 676"/>
                <a:gd name="T4" fmla="*/ 84 w 1020"/>
                <a:gd name="T5" fmla="*/ 56 h 676"/>
                <a:gd name="T6" fmla="*/ 78 w 1020"/>
                <a:gd name="T7" fmla="*/ 56 h 676"/>
                <a:gd name="T8" fmla="*/ 72 w 1020"/>
                <a:gd name="T9" fmla="*/ 55 h 676"/>
                <a:gd name="T10" fmla="*/ 67 w 1020"/>
                <a:gd name="T11" fmla="*/ 55 h 676"/>
                <a:gd name="T12" fmla="*/ 61 w 1020"/>
                <a:gd name="T13" fmla="*/ 55 h 676"/>
                <a:gd name="T14" fmla="*/ 55 w 1020"/>
                <a:gd name="T15" fmla="*/ 55 h 676"/>
                <a:gd name="T16" fmla="*/ 49 w 1020"/>
                <a:gd name="T17" fmla="*/ 54 h 676"/>
                <a:gd name="T18" fmla="*/ 43 w 1020"/>
                <a:gd name="T19" fmla="*/ 54 h 676"/>
                <a:gd name="T20" fmla="*/ 37 w 1020"/>
                <a:gd name="T21" fmla="*/ 53 h 676"/>
                <a:gd name="T22" fmla="*/ 32 w 1020"/>
                <a:gd name="T23" fmla="*/ 53 h 676"/>
                <a:gd name="T24" fmla="*/ 26 w 1020"/>
                <a:gd name="T25" fmla="*/ 52 h 676"/>
                <a:gd name="T26" fmla="*/ 20 w 1020"/>
                <a:gd name="T27" fmla="*/ 52 h 676"/>
                <a:gd name="T28" fmla="*/ 14 w 1020"/>
                <a:gd name="T29" fmla="*/ 51 h 676"/>
                <a:gd name="T30" fmla="*/ 8 w 1020"/>
                <a:gd name="T31" fmla="*/ 50 h 676"/>
                <a:gd name="T32" fmla="*/ 4 w 1020"/>
                <a:gd name="T33" fmla="*/ 49 h 676"/>
                <a:gd name="T34" fmla="*/ 2 w 1020"/>
                <a:gd name="T35" fmla="*/ 49 h 676"/>
                <a:gd name="T36" fmla="*/ 1 w 1020"/>
                <a:gd name="T37" fmla="*/ 48 h 676"/>
                <a:gd name="T38" fmla="*/ 1 w 1020"/>
                <a:gd name="T39" fmla="*/ 47 h 676"/>
                <a:gd name="T40" fmla="*/ 0 w 1020"/>
                <a:gd name="T41" fmla="*/ 35 h 676"/>
                <a:gd name="T42" fmla="*/ 0 w 1020"/>
                <a:gd name="T43" fmla="*/ 14 h 676"/>
                <a:gd name="T44" fmla="*/ 1 w 1020"/>
                <a:gd name="T45" fmla="*/ 2 h 676"/>
                <a:gd name="T46" fmla="*/ 1 w 1020"/>
                <a:gd name="T47" fmla="*/ 1 h 676"/>
                <a:gd name="T48" fmla="*/ 2 w 1020"/>
                <a:gd name="T49" fmla="*/ 1 h 676"/>
                <a:gd name="T50" fmla="*/ 4 w 1020"/>
                <a:gd name="T51" fmla="*/ 0 h 676"/>
                <a:gd name="T52" fmla="*/ 7 w 1020"/>
                <a:gd name="T53" fmla="*/ 0 h 676"/>
                <a:gd name="T54" fmla="*/ 13 w 1020"/>
                <a:gd name="T55" fmla="*/ 0 h 676"/>
                <a:gd name="T56" fmla="*/ 19 w 1020"/>
                <a:gd name="T57" fmla="*/ 0 h 676"/>
                <a:gd name="T58" fmla="*/ 25 w 1020"/>
                <a:gd name="T59" fmla="*/ 0 h 676"/>
                <a:gd name="T60" fmla="*/ 30 w 1020"/>
                <a:gd name="T61" fmla="*/ 1 h 676"/>
                <a:gd name="T62" fmla="*/ 36 w 1020"/>
                <a:gd name="T63" fmla="*/ 1 h 676"/>
                <a:gd name="T64" fmla="*/ 42 w 1020"/>
                <a:gd name="T65" fmla="*/ 1 h 676"/>
                <a:gd name="T66" fmla="*/ 48 w 1020"/>
                <a:gd name="T67" fmla="*/ 1 h 676"/>
                <a:gd name="T68" fmla="*/ 53 w 1020"/>
                <a:gd name="T69" fmla="*/ 2 h 676"/>
                <a:gd name="T70" fmla="*/ 59 w 1020"/>
                <a:gd name="T71" fmla="*/ 2 h 676"/>
                <a:gd name="T72" fmla="*/ 65 w 1020"/>
                <a:gd name="T73" fmla="*/ 2 h 676"/>
                <a:gd name="T74" fmla="*/ 71 w 1020"/>
                <a:gd name="T75" fmla="*/ 3 h 676"/>
                <a:gd name="T76" fmla="*/ 76 w 1020"/>
                <a:gd name="T77" fmla="*/ 3 h 676"/>
                <a:gd name="T78" fmla="*/ 82 w 1020"/>
                <a:gd name="T79" fmla="*/ 4 h 676"/>
                <a:gd name="T80" fmla="*/ 88 w 1020"/>
                <a:gd name="T81" fmla="*/ 5 h 676"/>
                <a:gd name="T82" fmla="*/ 94 w 1020"/>
                <a:gd name="T83" fmla="*/ 5 h 676"/>
                <a:gd name="T84" fmla="*/ 98 w 1020"/>
                <a:gd name="T85" fmla="*/ 6 h 676"/>
                <a:gd name="T86" fmla="*/ 99 w 1020"/>
                <a:gd name="T87" fmla="*/ 7 h 676"/>
                <a:gd name="T88" fmla="*/ 100 w 1020"/>
                <a:gd name="T89" fmla="*/ 7 h 676"/>
                <a:gd name="T90" fmla="*/ 101 w 1020"/>
                <a:gd name="T91" fmla="*/ 9 h 676"/>
                <a:gd name="T92" fmla="*/ 101 w 1020"/>
                <a:gd name="T93" fmla="*/ 20 h 676"/>
                <a:gd name="T94" fmla="*/ 102 w 1020"/>
                <a:gd name="T95" fmla="*/ 42 h 676"/>
                <a:gd name="T96" fmla="*/ 102 w 1020"/>
                <a:gd name="T97" fmla="*/ 54 h 676"/>
                <a:gd name="T98" fmla="*/ 101 w 1020"/>
                <a:gd name="T99" fmla="*/ 55 h 676"/>
                <a:gd name="T100" fmla="*/ 100 w 1020"/>
                <a:gd name="T101" fmla="*/ 56 h 676"/>
                <a:gd name="T102" fmla="*/ 99 w 1020"/>
                <a:gd name="T103" fmla="*/ 56 h 6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0"/>
                <a:gd name="T157" fmla="*/ 0 h 676"/>
                <a:gd name="T158" fmla="*/ 1020 w 1020"/>
                <a:gd name="T159" fmla="*/ 676 h 6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0" h="676">
                  <a:moveTo>
                    <a:pt x="982" y="676"/>
                  </a:moveTo>
                  <a:lnTo>
                    <a:pt x="952" y="675"/>
                  </a:lnTo>
                  <a:lnTo>
                    <a:pt x="924" y="675"/>
                  </a:lnTo>
                  <a:lnTo>
                    <a:pt x="894" y="674"/>
                  </a:lnTo>
                  <a:lnTo>
                    <a:pt x="866" y="673"/>
                  </a:lnTo>
                  <a:lnTo>
                    <a:pt x="836" y="672"/>
                  </a:lnTo>
                  <a:lnTo>
                    <a:pt x="808" y="671"/>
                  </a:lnTo>
                  <a:lnTo>
                    <a:pt x="778" y="670"/>
                  </a:lnTo>
                  <a:lnTo>
                    <a:pt x="750" y="669"/>
                  </a:lnTo>
                  <a:lnTo>
                    <a:pt x="720" y="668"/>
                  </a:lnTo>
                  <a:lnTo>
                    <a:pt x="692" y="667"/>
                  </a:lnTo>
                  <a:lnTo>
                    <a:pt x="665" y="665"/>
                  </a:lnTo>
                  <a:lnTo>
                    <a:pt x="635" y="664"/>
                  </a:lnTo>
                  <a:lnTo>
                    <a:pt x="607" y="662"/>
                  </a:lnTo>
                  <a:lnTo>
                    <a:pt x="577" y="661"/>
                  </a:lnTo>
                  <a:lnTo>
                    <a:pt x="549" y="659"/>
                  </a:lnTo>
                  <a:lnTo>
                    <a:pt x="519" y="657"/>
                  </a:lnTo>
                  <a:lnTo>
                    <a:pt x="491" y="655"/>
                  </a:lnTo>
                  <a:lnTo>
                    <a:pt x="461" y="651"/>
                  </a:lnTo>
                  <a:lnTo>
                    <a:pt x="432" y="649"/>
                  </a:lnTo>
                  <a:lnTo>
                    <a:pt x="403" y="646"/>
                  </a:lnTo>
                  <a:lnTo>
                    <a:pt x="374" y="643"/>
                  </a:lnTo>
                  <a:lnTo>
                    <a:pt x="344" y="640"/>
                  </a:lnTo>
                  <a:lnTo>
                    <a:pt x="315" y="637"/>
                  </a:lnTo>
                  <a:lnTo>
                    <a:pt x="285" y="634"/>
                  </a:lnTo>
                  <a:lnTo>
                    <a:pt x="256" y="630"/>
                  </a:lnTo>
                  <a:lnTo>
                    <a:pt x="227" y="627"/>
                  </a:lnTo>
                  <a:lnTo>
                    <a:pt x="196" y="623"/>
                  </a:lnTo>
                  <a:lnTo>
                    <a:pt x="167" y="617"/>
                  </a:lnTo>
                  <a:lnTo>
                    <a:pt x="136" y="613"/>
                  </a:lnTo>
                  <a:lnTo>
                    <a:pt x="107" y="608"/>
                  </a:lnTo>
                  <a:lnTo>
                    <a:pt x="76" y="603"/>
                  </a:lnTo>
                  <a:lnTo>
                    <a:pt x="46" y="598"/>
                  </a:lnTo>
                  <a:lnTo>
                    <a:pt x="36" y="596"/>
                  </a:lnTo>
                  <a:lnTo>
                    <a:pt x="28" y="592"/>
                  </a:lnTo>
                  <a:lnTo>
                    <a:pt x="21" y="588"/>
                  </a:lnTo>
                  <a:lnTo>
                    <a:pt x="16" y="583"/>
                  </a:lnTo>
                  <a:lnTo>
                    <a:pt x="11" y="577"/>
                  </a:lnTo>
                  <a:lnTo>
                    <a:pt x="7" y="570"/>
                  </a:lnTo>
                  <a:lnTo>
                    <a:pt x="5" y="562"/>
                  </a:lnTo>
                  <a:lnTo>
                    <a:pt x="4" y="553"/>
                  </a:lnTo>
                  <a:lnTo>
                    <a:pt x="1" y="423"/>
                  </a:lnTo>
                  <a:lnTo>
                    <a:pt x="0" y="295"/>
                  </a:lnTo>
                  <a:lnTo>
                    <a:pt x="0" y="169"/>
                  </a:lnTo>
                  <a:lnTo>
                    <a:pt x="4" y="37"/>
                  </a:lnTo>
                  <a:lnTo>
                    <a:pt x="5" y="29"/>
                  </a:lnTo>
                  <a:lnTo>
                    <a:pt x="7" y="22"/>
                  </a:lnTo>
                  <a:lnTo>
                    <a:pt x="11" y="16"/>
                  </a:lnTo>
                  <a:lnTo>
                    <a:pt x="15" y="11"/>
                  </a:lnTo>
                  <a:lnTo>
                    <a:pt x="21" y="7"/>
                  </a:lnTo>
                  <a:lnTo>
                    <a:pt x="28" y="4"/>
                  </a:lnTo>
                  <a:lnTo>
                    <a:pt x="35" y="1"/>
                  </a:lnTo>
                  <a:lnTo>
                    <a:pt x="44" y="0"/>
                  </a:lnTo>
                  <a:lnTo>
                    <a:pt x="72" y="0"/>
                  </a:lnTo>
                  <a:lnTo>
                    <a:pt x="102" y="1"/>
                  </a:lnTo>
                  <a:lnTo>
                    <a:pt x="130" y="1"/>
                  </a:lnTo>
                  <a:lnTo>
                    <a:pt x="158" y="2"/>
                  </a:lnTo>
                  <a:lnTo>
                    <a:pt x="188" y="4"/>
                  </a:lnTo>
                  <a:lnTo>
                    <a:pt x="216" y="5"/>
                  </a:lnTo>
                  <a:lnTo>
                    <a:pt x="245" y="5"/>
                  </a:lnTo>
                  <a:lnTo>
                    <a:pt x="274" y="6"/>
                  </a:lnTo>
                  <a:lnTo>
                    <a:pt x="303" y="7"/>
                  </a:lnTo>
                  <a:lnTo>
                    <a:pt x="331" y="9"/>
                  </a:lnTo>
                  <a:lnTo>
                    <a:pt x="361" y="10"/>
                  </a:lnTo>
                  <a:lnTo>
                    <a:pt x="389" y="11"/>
                  </a:lnTo>
                  <a:lnTo>
                    <a:pt x="418" y="13"/>
                  </a:lnTo>
                  <a:lnTo>
                    <a:pt x="446" y="14"/>
                  </a:lnTo>
                  <a:lnTo>
                    <a:pt x="476" y="16"/>
                  </a:lnTo>
                  <a:lnTo>
                    <a:pt x="504" y="18"/>
                  </a:lnTo>
                  <a:lnTo>
                    <a:pt x="532" y="20"/>
                  </a:lnTo>
                  <a:lnTo>
                    <a:pt x="562" y="22"/>
                  </a:lnTo>
                  <a:lnTo>
                    <a:pt x="590" y="24"/>
                  </a:lnTo>
                  <a:lnTo>
                    <a:pt x="620" y="27"/>
                  </a:lnTo>
                  <a:lnTo>
                    <a:pt x="648" y="29"/>
                  </a:lnTo>
                  <a:lnTo>
                    <a:pt x="676" y="32"/>
                  </a:lnTo>
                  <a:lnTo>
                    <a:pt x="705" y="35"/>
                  </a:lnTo>
                  <a:lnTo>
                    <a:pt x="734" y="38"/>
                  </a:lnTo>
                  <a:lnTo>
                    <a:pt x="763" y="42"/>
                  </a:lnTo>
                  <a:lnTo>
                    <a:pt x="793" y="45"/>
                  </a:lnTo>
                  <a:lnTo>
                    <a:pt x="821" y="48"/>
                  </a:lnTo>
                  <a:lnTo>
                    <a:pt x="851" y="52"/>
                  </a:lnTo>
                  <a:lnTo>
                    <a:pt x="880" y="56"/>
                  </a:lnTo>
                  <a:lnTo>
                    <a:pt x="908" y="60"/>
                  </a:lnTo>
                  <a:lnTo>
                    <a:pt x="938" y="65"/>
                  </a:lnTo>
                  <a:lnTo>
                    <a:pt x="967" y="69"/>
                  </a:lnTo>
                  <a:lnTo>
                    <a:pt x="977" y="71"/>
                  </a:lnTo>
                  <a:lnTo>
                    <a:pt x="984" y="75"/>
                  </a:lnTo>
                  <a:lnTo>
                    <a:pt x="991" y="79"/>
                  </a:lnTo>
                  <a:lnTo>
                    <a:pt x="996" y="84"/>
                  </a:lnTo>
                  <a:lnTo>
                    <a:pt x="1001" y="90"/>
                  </a:lnTo>
                  <a:lnTo>
                    <a:pt x="1004" y="97"/>
                  </a:lnTo>
                  <a:lnTo>
                    <a:pt x="1007" y="105"/>
                  </a:lnTo>
                  <a:lnTo>
                    <a:pt x="1008" y="113"/>
                  </a:lnTo>
                  <a:lnTo>
                    <a:pt x="1013" y="243"/>
                  </a:lnTo>
                  <a:lnTo>
                    <a:pt x="1016" y="373"/>
                  </a:lnTo>
                  <a:lnTo>
                    <a:pt x="1018" y="504"/>
                  </a:lnTo>
                  <a:lnTo>
                    <a:pt x="1020" y="639"/>
                  </a:lnTo>
                  <a:lnTo>
                    <a:pt x="1019" y="647"/>
                  </a:lnTo>
                  <a:lnTo>
                    <a:pt x="1017" y="655"/>
                  </a:lnTo>
                  <a:lnTo>
                    <a:pt x="1014" y="661"/>
                  </a:lnTo>
                  <a:lnTo>
                    <a:pt x="1009" y="666"/>
                  </a:lnTo>
                  <a:lnTo>
                    <a:pt x="1004" y="670"/>
                  </a:lnTo>
                  <a:lnTo>
                    <a:pt x="997" y="673"/>
                  </a:lnTo>
                  <a:lnTo>
                    <a:pt x="990" y="675"/>
                  </a:lnTo>
                  <a:lnTo>
                    <a:pt x="982" y="676"/>
                  </a:lnTo>
                  <a:close/>
                </a:path>
              </a:pathLst>
            </a:custGeom>
            <a:solidFill>
              <a:srgbClr val="1E2B23"/>
            </a:solidFill>
            <a:ln w="9525">
              <a:noFill/>
              <a:round/>
              <a:headEnd/>
              <a:tailEnd/>
            </a:ln>
          </p:spPr>
          <p:txBody>
            <a:bodyPr/>
            <a:lstStyle/>
            <a:p>
              <a:pPr algn="ctr"/>
              <a:endParaRPr lang="en-US"/>
            </a:p>
          </p:txBody>
        </p:sp>
        <p:sp>
          <p:nvSpPr>
            <p:cNvPr id="36592" name="Freeform 214"/>
            <p:cNvSpPr>
              <a:spLocks/>
            </p:cNvSpPr>
            <p:nvPr/>
          </p:nvSpPr>
          <p:spPr bwMode="auto">
            <a:xfrm>
              <a:off x="3697" y="2173"/>
              <a:ext cx="101" cy="56"/>
            </a:xfrm>
            <a:custGeom>
              <a:avLst/>
              <a:gdLst>
                <a:gd name="T0" fmla="*/ 94 w 1008"/>
                <a:gd name="T1" fmla="*/ 56 h 666"/>
                <a:gd name="T2" fmla="*/ 89 w 1008"/>
                <a:gd name="T3" fmla="*/ 56 h 666"/>
                <a:gd name="T4" fmla="*/ 83 w 1008"/>
                <a:gd name="T5" fmla="*/ 56 h 666"/>
                <a:gd name="T6" fmla="*/ 77 w 1008"/>
                <a:gd name="T7" fmla="*/ 55 h 666"/>
                <a:gd name="T8" fmla="*/ 71 w 1008"/>
                <a:gd name="T9" fmla="*/ 55 h 666"/>
                <a:gd name="T10" fmla="*/ 66 w 1008"/>
                <a:gd name="T11" fmla="*/ 55 h 666"/>
                <a:gd name="T12" fmla="*/ 60 w 1008"/>
                <a:gd name="T13" fmla="*/ 55 h 666"/>
                <a:gd name="T14" fmla="*/ 54 w 1008"/>
                <a:gd name="T15" fmla="*/ 55 h 666"/>
                <a:gd name="T16" fmla="*/ 49 w 1008"/>
                <a:gd name="T17" fmla="*/ 54 h 666"/>
                <a:gd name="T18" fmla="*/ 43 w 1008"/>
                <a:gd name="T19" fmla="*/ 54 h 666"/>
                <a:gd name="T20" fmla="*/ 37 w 1008"/>
                <a:gd name="T21" fmla="*/ 53 h 666"/>
                <a:gd name="T22" fmla="*/ 31 w 1008"/>
                <a:gd name="T23" fmla="*/ 53 h 666"/>
                <a:gd name="T24" fmla="*/ 25 w 1008"/>
                <a:gd name="T25" fmla="*/ 52 h 666"/>
                <a:gd name="T26" fmla="*/ 19 w 1008"/>
                <a:gd name="T27" fmla="*/ 52 h 666"/>
                <a:gd name="T28" fmla="*/ 14 w 1008"/>
                <a:gd name="T29" fmla="*/ 51 h 666"/>
                <a:gd name="T30" fmla="*/ 8 w 1008"/>
                <a:gd name="T31" fmla="*/ 50 h 666"/>
                <a:gd name="T32" fmla="*/ 4 w 1008"/>
                <a:gd name="T33" fmla="*/ 49 h 666"/>
                <a:gd name="T34" fmla="*/ 2 w 1008"/>
                <a:gd name="T35" fmla="*/ 49 h 666"/>
                <a:gd name="T36" fmla="*/ 1 w 1008"/>
                <a:gd name="T37" fmla="*/ 48 h 666"/>
                <a:gd name="T38" fmla="*/ 1 w 1008"/>
                <a:gd name="T39" fmla="*/ 47 h 666"/>
                <a:gd name="T40" fmla="*/ 0 w 1008"/>
                <a:gd name="T41" fmla="*/ 35 h 666"/>
                <a:gd name="T42" fmla="*/ 0 w 1008"/>
                <a:gd name="T43" fmla="*/ 14 h 666"/>
                <a:gd name="T44" fmla="*/ 1 w 1008"/>
                <a:gd name="T45" fmla="*/ 2 h 666"/>
                <a:gd name="T46" fmla="*/ 1 w 1008"/>
                <a:gd name="T47" fmla="*/ 1 h 666"/>
                <a:gd name="T48" fmla="*/ 2 w 1008"/>
                <a:gd name="T49" fmla="*/ 0 h 666"/>
                <a:gd name="T50" fmla="*/ 4 w 1008"/>
                <a:gd name="T51" fmla="*/ 0 h 666"/>
                <a:gd name="T52" fmla="*/ 7 w 1008"/>
                <a:gd name="T53" fmla="*/ 0 h 666"/>
                <a:gd name="T54" fmla="*/ 13 w 1008"/>
                <a:gd name="T55" fmla="*/ 0 h 666"/>
                <a:gd name="T56" fmla="*/ 19 w 1008"/>
                <a:gd name="T57" fmla="*/ 0 h 666"/>
                <a:gd name="T58" fmla="*/ 24 w 1008"/>
                <a:gd name="T59" fmla="*/ 0 h 666"/>
                <a:gd name="T60" fmla="*/ 30 w 1008"/>
                <a:gd name="T61" fmla="*/ 1 h 666"/>
                <a:gd name="T62" fmla="*/ 36 w 1008"/>
                <a:gd name="T63" fmla="*/ 1 h 666"/>
                <a:gd name="T64" fmla="*/ 41 w 1008"/>
                <a:gd name="T65" fmla="*/ 1 h 666"/>
                <a:gd name="T66" fmla="*/ 47 w 1008"/>
                <a:gd name="T67" fmla="*/ 1 h 666"/>
                <a:gd name="T68" fmla="*/ 53 w 1008"/>
                <a:gd name="T69" fmla="*/ 2 h 666"/>
                <a:gd name="T70" fmla="*/ 59 w 1008"/>
                <a:gd name="T71" fmla="*/ 2 h 666"/>
                <a:gd name="T72" fmla="*/ 64 w 1008"/>
                <a:gd name="T73" fmla="*/ 2 h 666"/>
                <a:gd name="T74" fmla="*/ 70 w 1008"/>
                <a:gd name="T75" fmla="*/ 3 h 666"/>
                <a:gd name="T76" fmla="*/ 76 w 1008"/>
                <a:gd name="T77" fmla="*/ 3 h 666"/>
                <a:gd name="T78" fmla="*/ 81 w 1008"/>
                <a:gd name="T79" fmla="*/ 4 h 666"/>
                <a:gd name="T80" fmla="*/ 87 w 1008"/>
                <a:gd name="T81" fmla="*/ 5 h 666"/>
                <a:gd name="T82" fmla="*/ 93 w 1008"/>
                <a:gd name="T83" fmla="*/ 5 h 666"/>
                <a:gd name="T84" fmla="*/ 97 w 1008"/>
                <a:gd name="T85" fmla="*/ 6 h 666"/>
                <a:gd name="T86" fmla="*/ 98 w 1008"/>
                <a:gd name="T87" fmla="*/ 6 h 666"/>
                <a:gd name="T88" fmla="*/ 99 w 1008"/>
                <a:gd name="T89" fmla="*/ 7 h 666"/>
                <a:gd name="T90" fmla="*/ 100 w 1008"/>
                <a:gd name="T91" fmla="*/ 9 h 666"/>
                <a:gd name="T92" fmla="*/ 100 w 1008"/>
                <a:gd name="T93" fmla="*/ 20 h 666"/>
                <a:gd name="T94" fmla="*/ 101 w 1008"/>
                <a:gd name="T95" fmla="*/ 42 h 666"/>
                <a:gd name="T96" fmla="*/ 101 w 1008"/>
                <a:gd name="T97" fmla="*/ 54 h 666"/>
                <a:gd name="T98" fmla="*/ 100 w 1008"/>
                <a:gd name="T99" fmla="*/ 55 h 666"/>
                <a:gd name="T100" fmla="*/ 99 w 1008"/>
                <a:gd name="T101" fmla="*/ 55 h 666"/>
                <a:gd name="T102" fmla="*/ 98 w 1008"/>
                <a:gd name="T103" fmla="*/ 5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8"/>
                <a:gd name="T157" fmla="*/ 0 h 666"/>
                <a:gd name="T158" fmla="*/ 1008 w 100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8" h="666">
                  <a:moveTo>
                    <a:pt x="969" y="666"/>
                  </a:moveTo>
                  <a:lnTo>
                    <a:pt x="941" y="665"/>
                  </a:lnTo>
                  <a:lnTo>
                    <a:pt x="913" y="665"/>
                  </a:lnTo>
                  <a:lnTo>
                    <a:pt x="884" y="664"/>
                  </a:lnTo>
                  <a:lnTo>
                    <a:pt x="855" y="663"/>
                  </a:lnTo>
                  <a:lnTo>
                    <a:pt x="826" y="662"/>
                  </a:lnTo>
                  <a:lnTo>
                    <a:pt x="798" y="661"/>
                  </a:lnTo>
                  <a:lnTo>
                    <a:pt x="769" y="660"/>
                  </a:lnTo>
                  <a:lnTo>
                    <a:pt x="741" y="659"/>
                  </a:lnTo>
                  <a:lnTo>
                    <a:pt x="712" y="658"/>
                  </a:lnTo>
                  <a:lnTo>
                    <a:pt x="684" y="657"/>
                  </a:lnTo>
                  <a:lnTo>
                    <a:pt x="656" y="655"/>
                  </a:lnTo>
                  <a:lnTo>
                    <a:pt x="628" y="654"/>
                  </a:lnTo>
                  <a:lnTo>
                    <a:pt x="600" y="652"/>
                  </a:lnTo>
                  <a:lnTo>
                    <a:pt x="571" y="651"/>
                  </a:lnTo>
                  <a:lnTo>
                    <a:pt x="542" y="649"/>
                  </a:lnTo>
                  <a:lnTo>
                    <a:pt x="513" y="647"/>
                  </a:lnTo>
                  <a:lnTo>
                    <a:pt x="485" y="645"/>
                  </a:lnTo>
                  <a:lnTo>
                    <a:pt x="456" y="643"/>
                  </a:lnTo>
                  <a:lnTo>
                    <a:pt x="427" y="639"/>
                  </a:lnTo>
                  <a:lnTo>
                    <a:pt x="398" y="637"/>
                  </a:lnTo>
                  <a:lnTo>
                    <a:pt x="370" y="634"/>
                  </a:lnTo>
                  <a:lnTo>
                    <a:pt x="340" y="631"/>
                  </a:lnTo>
                  <a:lnTo>
                    <a:pt x="311" y="628"/>
                  </a:lnTo>
                  <a:lnTo>
                    <a:pt x="282" y="625"/>
                  </a:lnTo>
                  <a:lnTo>
                    <a:pt x="253" y="621"/>
                  </a:lnTo>
                  <a:lnTo>
                    <a:pt x="223" y="618"/>
                  </a:lnTo>
                  <a:lnTo>
                    <a:pt x="194" y="614"/>
                  </a:lnTo>
                  <a:lnTo>
                    <a:pt x="165" y="609"/>
                  </a:lnTo>
                  <a:lnTo>
                    <a:pt x="135" y="604"/>
                  </a:lnTo>
                  <a:lnTo>
                    <a:pt x="106" y="600"/>
                  </a:lnTo>
                  <a:lnTo>
                    <a:pt x="75" y="595"/>
                  </a:lnTo>
                  <a:lnTo>
                    <a:pt x="46" y="590"/>
                  </a:lnTo>
                  <a:lnTo>
                    <a:pt x="36" y="588"/>
                  </a:lnTo>
                  <a:lnTo>
                    <a:pt x="28" y="584"/>
                  </a:lnTo>
                  <a:lnTo>
                    <a:pt x="21" y="579"/>
                  </a:lnTo>
                  <a:lnTo>
                    <a:pt x="16" y="574"/>
                  </a:lnTo>
                  <a:lnTo>
                    <a:pt x="11" y="568"/>
                  </a:lnTo>
                  <a:lnTo>
                    <a:pt x="7" y="561"/>
                  </a:lnTo>
                  <a:lnTo>
                    <a:pt x="5" y="554"/>
                  </a:lnTo>
                  <a:lnTo>
                    <a:pt x="4" y="545"/>
                  </a:lnTo>
                  <a:lnTo>
                    <a:pt x="1" y="416"/>
                  </a:lnTo>
                  <a:lnTo>
                    <a:pt x="0" y="291"/>
                  </a:lnTo>
                  <a:lnTo>
                    <a:pt x="0" y="165"/>
                  </a:lnTo>
                  <a:lnTo>
                    <a:pt x="4" y="37"/>
                  </a:lnTo>
                  <a:lnTo>
                    <a:pt x="5" y="29"/>
                  </a:lnTo>
                  <a:lnTo>
                    <a:pt x="7" y="20"/>
                  </a:lnTo>
                  <a:lnTo>
                    <a:pt x="11" y="14"/>
                  </a:lnTo>
                  <a:lnTo>
                    <a:pt x="15" y="9"/>
                  </a:lnTo>
                  <a:lnTo>
                    <a:pt x="21" y="5"/>
                  </a:lnTo>
                  <a:lnTo>
                    <a:pt x="28" y="2"/>
                  </a:lnTo>
                  <a:lnTo>
                    <a:pt x="35" y="1"/>
                  </a:lnTo>
                  <a:lnTo>
                    <a:pt x="44" y="0"/>
                  </a:lnTo>
                  <a:lnTo>
                    <a:pt x="72" y="0"/>
                  </a:lnTo>
                  <a:lnTo>
                    <a:pt x="100" y="1"/>
                  </a:lnTo>
                  <a:lnTo>
                    <a:pt x="129" y="1"/>
                  </a:lnTo>
                  <a:lnTo>
                    <a:pt x="158" y="1"/>
                  </a:lnTo>
                  <a:lnTo>
                    <a:pt x="187" y="2"/>
                  </a:lnTo>
                  <a:lnTo>
                    <a:pt x="215" y="3"/>
                  </a:lnTo>
                  <a:lnTo>
                    <a:pt x="244" y="4"/>
                  </a:lnTo>
                  <a:lnTo>
                    <a:pt x="272" y="5"/>
                  </a:lnTo>
                  <a:lnTo>
                    <a:pt x="300" y="6"/>
                  </a:lnTo>
                  <a:lnTo>
                    <a:pt x="328" y="7"/>
                  </a:lnTo>
                  <a:lnTo>
                    <a:pt x="357" y="8"/>
                  </a:lnTo>
                  <a:lnTo>
                    <a:pt x="385" y="9"/>
                  </a:lnTo>
                  <a:lnTo>
                    <a:pt x="414" y="11"/>
                  </a:lnTo>
                  <a:lnTo>
                    <a:pt x="442" y="12"/>
                  </a:lnTo>
                  <a:lnTo>
                    <a:pt x="470" y="14"/>
                  </a:lnTo>
                  <a:lnTo>
                    <a:pt x="499" y="16"/>
                  </a:lnTo>
                  <a:lnTo>
                    <a:pt x="527" y="18"/>
                  </a:lnTo>
                  <a:lnTo>
                    <a:pt x="556" y="20"/>
                  </a:lnTo>
                  <a:lnTo>
                    <a:pt x="584" y="22"/>
                  </a:lnTo>
                  <a:lnTo>
                    <a:pt x="613" y="26"/>
                  </a:lnTo>
                  <a:lnTo>
                    <a:pt x="641" y="28"/>
                  </a:lnTo>
                  <a:lnTo>
                    <a:pt x="669" y="31"/>
                  </a:lnTo>
                  <a:lnTo>
                    <a:pt x="697" y="34"/>
                  </a:lnTo>
                  <a:lnTo>
                    <a:pt x="726" y="37"/>
                  </a:lnTo>
                  <a:lnTo>
                    <a:pt x="754" y="40"/>
                  </a:lnTo>
                  <a:lnTo>
                    <a:pt x="782" y="43"/>
                  </a:lnTo>
                  <a:lnTo>
                    <a:pt x="811" y="47"/>
                  </a:lnTo>
                  <a:lnTo>
                    <a:pt x="839" y="50"/>
                  </a:lnTo>
                  <a:lnTo>
                    <a:pt x="869" y="55"/>
                  </a:lnTo>
                  <a:lnTo>
                    <a:pt x="897" y="59"/>
                  </a:lnTo>
                  <a:lnTo>
                    <a:pt x="927" y="63"/>
                  </a:lnTo>
                  <a:lnTo>
                    <a:pt x="955" y="67"/>
                  </a:lnTo>
                  <a:lnTo>
                    <a:pt x="964" y="69"/>
                  </a:lnTo>
                  <a:lnTo>
                    <a:pt x="972" y="72"/>
                  </a:lnTo>
                  <a:lnTo>
                    <a:pt x="979" y="76"/>
                  </a:lnTo>
                  <a:lnTo>
                    <a:pt x="985" y="81"/>
                  </a:lnTo>
                  <a:lnTo>
                    <a:pt x="990" y="88"/>
                  </a:lnTo>
                  <a:lnTo>
                    <a:pt x="993" y="95"/>
                  </a:lnTo>
                  <a:lnTo>
                    <a:pt x="995" y="102"/>
                  </a:lnTo>
                  <a:lnTo>
                    <a:pt x="996" y="112"/>
                  </a:lnTo>
                  <a:lnTo>
                    <a:pt x="1002" y="239"/>
                  </a:lnTo>
                  <a:lnTo>
                    <a:pt x="1004" y="367"/>
                  </a:lnTo>
                  <a:lnTo>
                    <a:pt x="1006" y="497"/>
                  </a:lnTo>
                  <a:lnTo>
                    <a:pt x="1008" y="629"/>
                  </a:lnTo>
                  <a:lnTo>
                    <a:pt x="1007" y="637"/>
                  </a:lnTo>
                  <a:lnTo>
                    <a:pt x="1005" y="645"/>
                  </a:lnTo>
                  <a:lnTo>
                    <a:pt x="1002" y="651"/>
                  </a:lnTo>
                  <a:lnTo>
                    <a:pt x="997" y="656"/>
                  </a:lnTo>
                  <a:lnTo>
                    <a:pt x="992" y="660"/>
                  </a:lnTo>
                  <a:lnTo>
                    <a:pt x="985" y="663"/>
                  </a:lnTo>
                  <a:lnTo>
                    <a:pt x="978" y="665"/>
                  </a:lnTo>
                  <a:lnTo>
                    <a:pt x="969" y="666"/>
                  </a:lnTo>
                  <a:close/>
                </a:path>
              </a:pathLst>
            </a:custGeom>
            <a:solidFill>
              <a:srgbClr val="2C4036"/>
            </a:solidFill>
            <a:ln w="9525">
              <a:noFill/>
              <a:round/>
              <a:headEnd/>
              <a:tailEnd/>
            </a:ln>
          </p:spPr>
          <p:txBody>
            <a:bodyPr/>
            <a:lstStyle/>
            <a:p>
              <a:pPr algn="ctr"/>
              <a:endParaRPr lang="en-US"/>
            </a:p>
          </p:txBody>
        </p:sp>
        <p:sp>
          <p:nvSpPr>
            <p:cNvPr id="36593" name="Freeform 215"/>
            <p:cNvSpPr>
              <a:spLocks/>
            </p:cNvSpPr>
            <p:nvPr/>
          </p:nvSpPr>
          <p:spPr bwMode="auto">
            <a:xfrm>
              <a:off x="3697" y="2174"/>
              <a:ext cx="99" cy="55"/>
            </a:xfrm>
            <a:custGeom>
              <a:avLst/>
              <a:gdLst>
                <a:gd name="T0" fmla="*/ 92 w 996"/>
                <a:gd name="T1" fmla="*/ 55 h 659"/>
                <a:gd name="T2" fmla="*/ 87 w 996"/>
                <a:gd name="T3" fmla="*/ 55 h 659"/>
                <a:gd name="T4" fmla="*/ 81 w 996"/>
                <a:gd name="T5" fmla="*/ 55 h 659"/>
                <a:gd name="T6" fmla="*/ 76 w 996"/>
                <a:gd name="T7" fmla="*/ 55 h 659"/>
                <a:gd name="T8" fmla="*/ 70 w 996"/>
                <a:gd name="T9" fmla="*/ 54 h 659"/>
                <a:gd name="T10" fmla="*/ 64 w 996"/>
                <a:gd name="T11" fmla="*/ 54 h 659"/>
                <a:gd name="T12" fmla="*/ 59 w 996"/>
                <a:gd name="T13" fmla="*/ 54 h 659"/>
                <a:gd name="T14" fmla="*/ 53 w 996"/>
                <a:gd name="T15" fmla="*/ 54 h 659"/>
                <a:gd name="T16" fmla="*/ 48 w 996"/>
                <a:gd name="T17" fmla="*/ 53 h 659"/>
                <a:gd name="T18" fmla="*/ 42 w 996"/>
                <a:gd name="T19" fmla="*/ 53 h 659"/>
                <a:gd name="T20" fmla="*/ 36 w 996"/>
                <a:gd name="T21" fmla="*/ 52 h 659"/>
                <a:gd name="T22" fmla="*/ 31 w 996"/>
                <a:gd name="T23" fmla="*/ 52 h 659"/>
                <a:gd name="T24" fmla="*/ 25 w 996"/>
                <a:gd name="T25" fmla="*/ 51 h 659"/>
                <a:gd name="T26" fmla="*/ 19 w 996"/>
                <a:gd name="T27" fmla="*/ 51 h 659"/>
                <a:gd name="T28" fmla="*/ 13 w 996"/>
                <a:gd name="T29" fmla="*/ 50 h 659"/>
                <a:gd name="T30" fmla="*/ 7 w 996"/>
                <a:gd name="T31" fmla="*/ 49 h 659"/>
                <a:gd name="T32" fmla="*/ 3 w 996"/>
                <a:gd name="T33" fmla="*/ 49 h 659"/>
                <a:gd name="T34" fmla="*/ 2 w 996"/>
                <a:gd name="T35" fmla="*/ 48 h 659"/>
                <a:gd name="T36" fmla="*/ 1 w 996"/>
                <a:gd name="T37" fmla="*/ 47 h 659"/>
                <a:gd name="T38" fmla="*/ 0 w 996"/>
                <a:gd name="T39" fmla="*/ 46 h 659"/>
                <a:gd name="T40" fmla="*/ 0 w 996"/>
                <a:gd name="T41" fmla="*/ 34 h 659"/>
                <a:gd name="T42" fmla="*/ 0 w 996"/>
                <a:gd name="T43" fmla="*/ 14 h 659"/>
                <a:gd name="T44" fmla="*/ 0 w 996"/>
                <a:gd name="T45" fmla="*/ 3 h 659"/>
                <a:gd name="T46" fmla="*/ 1 w 996"/>
                <a:gd name="T47" fmla="*/ 1 h 659"/>
                <a:gd name="T48" fmla="*/ 2 w 996"/>
                <a:gd name="T49" fmla="*/ 1 h 659"/>
                <a:gd name="T50" fmla="*/ 3 w 996"/>
                <a:gd name="T51" fmla="*/ 0 h 659"/>
                <a:gd name="T52" fmla="*/ 7 w 996"/>
                <a:gd name="T53" fmla="*/ 0 h 659"/>
                <a:gd name="T54" fmla="*/ 13 w 996"/>
                <a:gd name="T55" fmla="*/ 0 h 659"/>
                <a:gd name="T56" fmla="*/ 18 w 996"/>
                <a:gd name="T57" fmla="*/ 0 h 659"/>
                <a:gd name="T58" fmla="*/ 24 w 996"/>
                <a:gd name="T59" fmla="*/ 0 h 659"/>
                <a:gd name="T60" fmla="*/ 29 w 996"/>
                <a:gd name="T61" fmla="*/ 1 h 659"/>
                <a:gd name="T62" fmla="*/ 35 w 996"/>
                <a:gd name="T63" fmla="*/ 1 h 659"/>
                <a:gd name="T64" fmla="*/ 40 w 996"/>
                <a:gd name="T65" fmla="*/ 1 h 659"/>
                <a:gd name="T66" fmla="*/ 46 w 996"/>
                <a:gd name="T67" fmla="*/ 1 h 659"/>
                <a:gd name="T68" fmla="*/ 52 w 996"/>
                <a:gd name="T69" fmla="*/ 2 h 659"/>
                <a:gd name="T70" fmla="*/ 57 w 996"/>
                <a:gd name="T71" fmla="*/ 2 h 659"/>
                <a:gd name="T72" fmla="*/ 63 w 996"/>
                <a:gd name="T73" fmla="*/ 2 h 659"/>
                <a:gd name="T74" fmla="*/ 68 w 996"/>
                <a:gd name="T75" fmla="*/ 3 h 659"/>
                <a:gd name="T76" fmla="*/ 74 w 996"/>
                <a:gd name="T77" fmla="*/ 3 h 659"/>
                <a:gd name="T78" fmla="*/ 80 w 996"/>
                <a:gd name="T79" fmla="*/ 4 h 659"/>
                <a:gd name="T80" fmla="*/ 85 w 996"/>
                <a:gd name="T81" fmla="*/ 5 h 659"/>
                <a:gd name="T82" fmla="*/ 91 w 996"/>
                <a:gd name="T83" fmla="*/ 5 h 659"/>
                <a:gd name="T84" fmla="*/ 95 w 996"/>
                <a:gd name="T85" fmla="*/ 6 h 659"/>
                <a:gd name="T86" fmla="*/ 96 w 996"/>
                <a:gd name="T87" fmla="*/ 6 h 659"/>
                <a:gd name="T88" fmla="*/ 97 w 996"/>
                <a:gd name="T89" fmla="*/ 7 h 659"/>
                <a:gd name="T90" fmla="*/ 98 w 996"/>
                <a:gd name="T91" fmla="*/ 9 h 659"/>
                <a:gd name="T92" fmla="*/ 98 w 996"/>
                <a:gd name="T93" fmla="*/ 20 h 659"/>
                <a:gd name="T94" fmla="*/ 99 w 996"/>
                <a:gd name="T95" fmla="*/ 41 h 659"/>
                <a:gd name="T96" fmla="*/ 99 w 996"/>
                <a:gd name="T97" fmla="*/ 53 h 659"/>
                <a:gd name="T98" fmla="*/ 98 w 996"/>
                <a:gd name="T99" fmla="*/ 54 h 659"/>
                <a:gd name="T100" fmla="*/ 97 w 996"/>
                <a:gd name="T101" fmla="*/ 55 h 659"/>
                <a:gd name="T102" fmla="*/ 96 w 996"/>
                <a:gd name="T103" fmla="*/ 55 h 6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96"/>
                <a:gd name="T157" fmla="*/ 0 h 659"/>
                <a:gd name="T158" fmla="*/ 996 w 996"/>
                <a:gd name="T159" fmla="*/ 659 h 65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96" h="659">
                  <a:moveTo>
                    <a:pt x="957" y="659"/>
                  </a:moveTo>
                  <a:lnTo>
                    <a:pt x="929" y="659"/>
                  </a:lnTo>
                  <a:lnTo>
                    <a:pt x="901" y="658"/>
                  </a:lnTo>
                  <a:lnTo>
                    <a:pt x="873" y="657"/>
                  </a:lnTo>
                  <a:lnTo>
                    <a:pt x="844" y="657"/>
                  </a:lnTo>
                  <a:lnTo>
                    <a:pt x="817" y="656"/>
                  </a:lnTo>
                  <a:lnTo>
                    <a:pt x="789" y="655"/>
                  </a:lnTo>
                  <a:lnTo>
                    <a:pt x="760" y="654"/>
                  </a:lnTo>
                  <a:lnTo>
                    <a:pt x="733" y="653"/>
                  </a:lnTo>
                  <a:lnTo>
                    <a:pt x="704" y="652"/>
                  </a:lnTo>
                  <a:lnTo>
                    <a:pt x="676" y="651"/>
                  </a:lnTo>
                  <a:lnTo>
                    <a:pt x="648" y="649"/>
                  </a:lnTo>
                  <a:lnTo>
                    <a:pt x="621" y="648"/>
                  </a:lnTo>
                  <a:lnTo>
                    <a:pt x="592" y="646"/>
                  </a:lnTo>
                  <a:lnTo>
                    <a:pt x="564" y="645"/>
                  </a:lnTo>
                  <a:lnTo>
                    <a:pt x="535" y="643"/>
                  </a:lnTo>
                  <a:lnTo>
                    <a:pt x="507" y="641"/>
                  </a:lnTo>
                  <a:lnTo>
                    <a:pt x="479" y="639"/>
                  </a:lnTo>
                  <a:lnTo>
                    <a:pt x="450" y="637"/>
                  </a:lnTo>
                  <a:lnTo>
                    <a:pt x="422" y="633"/>
                  </a:lnTo>
                  <a:lnTo>
                    <a:pt x="393" y="631"/>
                  </a:lnTo>
                  <a:lnTo>
                    <a:pt x="365" y="628"/>
                  </a:lnTo>
                  <a:lnTo>
                    <a:pt x="336" y="625"/>
                  </a:lnTo>
                  <a:lnTo>
                    <a:pt x="307" y="622"/>
                  </a:lnTo>
                  <a:lnTo>
                    <a:pt x="278" y="619"/>
                  </a:lnTo>
                  <a:lnTo>
                    <a:pt x="250" y="615"/>
                  </a:lnTo>
                  <a:lnTo>
                    <a:pt x="220" y="612"/>
                  </a:lnTo>
                  <a:lnTo>
                    <a:pt x="191" y="608"/>
                  </a:lnTo>
                  <a:lnTo>
                    <a:pt x="161" y="603"/>
                  </a:lnTo>
                  <a:lnTo>
                    <a:pt x="132" y="599"/>
                  </a:lnTo>
                  <a:lnTo>
                    <a:pt x="103" y="594"/>
                  </a:lnTo>
                  <a:lnTo>
                    <a:pt x="73" y="590"/>
                  </a:lnTo>
                  <a:lnTo>
                    <a:pt x="44" y="585"/>
                  </a:lnTo>
                  <a:lnTo>
                    <a:pt x="35" y="583"/>
                  </a:lnTo>
                  <a:lnTo>
                    <a:pt x="28" y="580"/>
                  </a:lnTo>
                  <a:lnTo>
                    <a:pt x="21" y="574"/>
                  </a:lnTo>
                  <a:lnTo>
                    <a:pt x="15" y="569"/>
                  </a:lnTo>
                  <a:lnTo>
                    <a:pt x="11" y="563"/>
                  </a:lnTo>
                  <a:lnTo>
                    <a:pt x="7" y="556"/>
                  </a:lnTo>
                  <a:lnTo>
                    <a:pt x="5" y="549"/>
                  </a:lnTo>
                  <a:lnTo>
                    <a:pt x="4" y="540"/>
                  </a:lnTo>
                  <a:lnTo>
                    <a:pt x="1" y="412"/>
                  </a:lnTo>
                  <a:lnTo>
                    <a:pt x="0" y="288"/>
                  </a:lnTo>
                  <a:lnTo>
                    <a:pt x="0" y="164"/>
                  </a:lnTo>
                  <a:lnTo>
                    <a:pt x="4" y="37"/>
                  </a:lnTo>
                  <a:lnTo>
                    <a:pt x="5" y="30"/>
                  </a:lnTo>
                  <a:lnTo>
                    <a:pt x="7" y="23"/>
                  </a:lnTo>
                  <a:lnTo>
                    <a:pt x="10" y="17"/>
                  </a:lnTo>
                  <a:lnTo>
                    <a:pt x="15" y="11"/>
                  </a:lnTo>
                  <a:lnTo>
                    <a:pt x="20" y="7"/>
                  </a:lnTo>
                  <a:lnTo>
                    <a:pt x="26" y="4"/>
                  </a:lnTo>
                  <a:lnTo>
                    <a:pt x="33" y="2"/>
                  </a:lnTo>
                  <a:lnTo>
                    <a:pt x="41" y="0"/>
                  </a:lnTo>
                  <a:lnTo>
                    <a:pt x="69" y="0"/>
                  </a:lnTo>
                  <a:lnTo>
                    <a:pt x="97" y="1"/>
                  </a:lnTo>
                  <a:lnTo>
                    <a:pt x="126" y="1"/>
                  </a:lnTo>
                  <a:lnTo>
                    <a:pt x="154" y="2"/>
                  </a:lnTo>
                  <a:lnTo>
                    <a:pt x="183" y="2"/>
                  </a:lnTo>
                  <a:lnTo>
                    <a:pt x="210" y="3"/>
                  </a:lnTo>
                  <a:lnTo>
                    <a:pt x="239" y="4"/>
                  </a:lnTo>
                  <a:lnTo>
                    <a:pt x="267" y="5"/>
                  </a:lnTo>
                  <a:lnTo>
                    <a:pt x="295" y="6"/>
                  </a:lnTo>
                  <a:lnTo>
                    <a:pt x="323" y="7"/>
                  </a:lnTo>
                  <a:lnTo>
                    <a:pt x="352" y="8"/>
                  </a:lnTo>
                  <a:lnTo>
                    <a:pt x="379" y="10"/>
                  </a:lnTo>
                  <a:lnTo>
                    <a:pt x="407" y="11"/>
                  </a:lnTo>
                  <a:lnTo>
                    <a:pt x="436" y="13"/>
                  </a:lnTo>
                  <a:lnTo>
                    <a:pt x="463" y="15"/>
                  </a:lnTo>
                  <a:lnTo>
                    <a:pt x="492" y="17"/>
                  </a:lnTo>
                  <a:lnTo>
                    <a:pt x="520" y="19"/>
                  </a:lnTo>
                  <a:lnTo>
                    <a:pt x="548" y="21"/>
                  </a:lnTo>
                  <a:lnTo>
                    <a:pt x="576" y="24"/>
                  </a:lnTo>
                  <a:lnTo>
                    <a:pt x="605" y="26"/>
                  </a:lnTo>
                  <a:lnTo>
                    <a:pt x="633" y="29"/>
                  </a:lnTo>
                  <a:lnTo>
                    <a:pt x="660" y="31"/>
                  </a:lnTo>
                  <a:lnTo>
                    <a:pt x="688" y="34"/>
                  </a:lnTo>
                  <a:lnTo>
                    <a:pt x="716" y="37"/>
                  </a:lnTo>
                  <a:lnTo>
                    <a:pt x="745" y="40"/>
                  </a:lnTo>
                  <a:lnTo>
                    <a:pt x="773" y="43"/>
                  </a:lnTo>
                  <a:lnTo>
                    <a:pt x="802" y="48"/>
                  </a:lnTo>
                  <a:lnTo>
                    <a:pt x="830" y="51"/>
                  </a:lnTo>
                  <a:lnTo>
                    <a:pt x="859" y="55"/>
                  </a:lnTo>
                  <a:lnTo>
                    <a:pt x="887" y="59"/>
                  </a:lnTo>
                  <a:lnTo>
                    <a:pt x="917" y="63"/>
                  </a:lnTo>
                  <a:lnTo>
                    <a:pt x="945" y="67"/>
                  </a:lnTo>
                  <a:lnTo>
                    <a:pt x="952" y="69"/>
                  </a:lnTo>
                  <a:lnTo>
                    <a:pt x="959" y="72"/>
                  </a:lnTo>
                  <a:lnTo>
                    <a:pt x="965" y="77"/>
                  </a:lnTo>
                  <a:lnTo>
                    <a:pt x="972" y="82"/>
                  </a:lnTo>
                  <a:lnTo>
                    <a:pt x="977" y="88"/>
                  </a:lnTo>
                  <a:lnTo>
                    <a:pt x="981" y="95"/>
                  </a:lnTo>
                  <a:lnTo>
                    <a:pt x="983" y="102"/>
                  </a:lnTo>
                  <a:lnTo>
                    <a:pt x="984" y="112"/>
                  </a:lnTo>
                  <a:lnTo>
                    <a:pt x="989" y="238"/>
                  </a:lnTo>
                  <a:lnTo>
                    <a:pt x="992" y="364"/>
                  </a:lnTo>
                  <a:lnTo>
                    <a:pt x="994" y="493"/>
                  </a:lnTo>
                  <a:lnTo>
                    <a:pt x="996" y="625"/>
                  </a:lnTo>
                  <a:lnTo>
                    <a:pt x="995" y="633"/>
                  </a:lnTo>
                  <a:lnTo>
                    <a:pt x="993" y="640"/>
                  </a:lnTo>
                  <a:lnTo>
                    <a:pt x="990" y="646"/>
                  </a:lnTo>
                  <a:lnTo>
                    <a:pt x="985" y="651"/>
                  </a:lnTo>
                  <a:lnTo>
                    <a:pt x="980" y="655"/>
                  </a:lnTo>
                  <a:lnTo>
                    <a:pt x="973" y="658"/>
                  </a:lnTo>
                  <a:lnTo>
                    <a:pt x="965" y="659"/>
                  </a:lnTo>
                  <a:lnTo>
                    <a:pt x="957" y="659"/>
                  </a:lnTo>
                  <a:close/>
                </a:path>
              </a:pathLst>
            </a:custGeom>
            <a:solidFill>
              <a:srgbClr val="3D574A"/>
            </a:solidFill>
            <a:ln w="9525">
              <a:noFill/>
              <a:round/>
              <a:headEnd/>
              <a:tailEnd/>
            </a:ln>
          </p:spPr>
          <p:txBody>
            <a:bodyPr/>
            <a:lstStyle/>
            <a:p>
              <a:pPr algn="ctr"/>
              <a:endParaRPr lang="en-US"/>
            </a:p>
          </p:txBody>
        </p:sp>
        <p:sp>
          <p:nvSpPr>
            <p:cNvPr id="36594" name="Freeform 216"/>
            <p:cNvSpPr>
              <a:spLocks/>
            </p:cNvSpPr>
            <p:nvPr/>
          </p:nvSpPr>
          <p:spPr bwMode="auto">
            <a:xfrm>
              <a:off x="3697" y="2175"/>
              <a:ext cx="98" cy="54"/>
            </a:xfrm>
            <a:custGeom>
              <a:avLst/>
              <a:gdLst>
                <a:gd name="T0" fmla="*/ 91 w 984"/>
                <a:gd name="T1" fmla="*/ 54 h 649"/>
                <a:gd name="T2" fmla="*/ 86 w 984"/>
                <a:gd name="T3" fmla="*/ 54 h 649"/>
                <a:gd name="T4" fmla="*/ 80 w 984"/>
                <a:gd name="T5" fmla="*/ 54 h 649"/>
                <a:gd name="T6" fmla="*/ 75 w 984"/>
                <a:gd name="T7" fmla="*/ 54 h 649"/>
                <a:gd name="T8" fmla="*/ 69 w 984"/>
                <a:gd name="T9" fmla="*/ 53 h 649"/>
                <a:gd name="T10" fmla="*/ 64 w 984"/>
                <a:gd name="T11" fmla="*/ 53 h 649"/>
                <a:gd name="T12" fmla="*/ 58 w 984"/>
                <a:gd name="T13" fmla="*/ 53 h 649"/>
                <a:gd name="T14" fmla="*/ 53 w 984"/>
                <a:gd name="T15" fmla="*/ 53 h 649"/>
                <a:gd name="T16" fmla="*/ 47 w 984"/>
                <a:gd name="T17" fmla="*/ 52 h 649"/>
                <a:gd name="T18" fmla="*/ 42 w 984"/>
                <a:gd name="T19" fmla="*/ 52 h 649"/>
                <a:gd name="T20" fmla="*/ 36 w 984"/>
                <a:gd name="T21" fmla="*/ 52 h 649"/>
                <a:gd name="T22" fmla="*/ 30 w 984"/>
                <a:gd name="T23" fmla="*/ 51 h 649"/>
                <a:gd name="T24" fmla="*/ 25 w 984"/>
                <a:gd name="T25" fmla="*/ 50 h 649"/>
                <a:gd name="T26" fmla="*/ 19 w 984"/>
                <a:gd name="T27" fmla="*/ 50 h 649"/>
                <a:gd name="T28" fmla="*/ 13 w 984"/>
                <a:gd name="T29" fmla="*/ 49 h 649"/>
                <a:gd name="T30" fmla="*/ 7 w 984"/>
                <a:gd name="T31" fmla="*/ 48 h 649"/>
                <a:gd name="T32" fmla="*/ 3 w 984"/>
                <a:gd name="T33" fmla="*/ 48 h 649"/>
                <a:gd name="T34" fmla="*/ 2 w 984"/>
                <a:gd name="T35" fmla="*/ 47 h 649"/>
                <a:gd name="T36" fmla="*/ 1 w 984"/>
                <a:gd name="T37" fmla="*/ 46 h 649"/>
                <a:gd name="T38" fmla="*/ 0 w 984"/>
                <a:gd name="T39" fmla="*/ 45 h 649"/>
                <a:gd name="T40" fmla="*/ 0 w 984"/>
                <a:gd name="T41" fmla="*/ 34 h 649"/>
                <a:gd name="T42" fmla="*/ 0 w 984"/>
                <a:gd name="T43" fmla="*/ 13 h 649"/>
                <a:gd name="T44" fmla="*/ 0 w 984"/>
                <a:gd name="T45" fmla="*/ 2 h 649"/>
                <a:gd name="T46" fmla="*/ 1 w 984"/>
                <a:gd name="T47" fmla="*/ 1 h 649"/>
                <a:gd name="T48" fmla="*/ 2 w 984"/>
                <a:gd name="T49" fmla="*/ 0 h 649"/>
                <a:gd name="T50" fmla="*/ 3 w 984"/>
                <a:gd name="T51" fmla="*/ 0 h 649"/>
                <a:gd name="T52" fmla="*/ 7 w 984"/>
                <a:gd name="T53" fmla="*/ 0 h 649"/>
                <a:gd name="T54" fmla="*/ 12 w 984"/>
                <a:gd name="T55" fmla="*/ 0 h 649"/>
                <a:gd name="T56" fmla="*/ 18 w 984"/>
                <a:gd name="T57" fmla="*/ 0 h 649"/>
                <a:gd name="T58" fmla="*/ 24 w 984"/>
                <a:gd name="T59" fmla="*/ 0 h 649"/>
                <a:gd name="T60" fmla="*/ 29 w 984"/>
                <a:gd name="T61" fmla="*/ 0 h 649"/>
                <a:gd name="T62" fmla="*/ 34 w 984"/>
                <a:gd name="T63" fmla="*/ 1 h 649"/>
                <a:gd name="T64" fmla="*/ 40 w 984"/>
                <a:gd name="T65" fmla="*/ 1 h 649"/>
                <a:gd name="T66" fmla="*/ 46 w 984"/>
                <a:gd name="T67" fmla="*/ 1 h 649"/>
                <a:gd name="T68" fmla="*/ 51 w 984"/>
                <a:gd name="T69" fmla="*/ 1 h 649"/>
                <a:gd name="T70" fmla="*/ 57 w 984"/>
                <a:gd name="T71" fmla="*/ 2 h 649"/>
                <a:gd name="T72" fmla="*/ 62 w 984"/>
                <a:gd name="T73" fmla="*/ 2 h 649"/>
                <a:gd name="T74" fmla="*/ 68 w 984"/>
                <a:gd name="T75" fmla="*/ 3 h 649"/>
                <a:gd name="T76" fmla="*/ 73 w 984"/>
                <a:gd name="T77" fmla="*/ 3 h 649"/>
                <a:gd name="T78" fmla="*/ 79 w 984"/>
                <a:gd name="T79" fmla="*/ 4 h 649"/>
                <a:gd name="T80" fmla="*/ 84 w 984"/>
                <a:gd name="T81" fmla="*/ 4 h 649"/>
                <a:gd name="T82" fmla="*/ 90 w 984"/>
                <a:gd name="T83" fmla="*/ 5 h 649"/>
                <a:gd name="T84" fmla="*/ 94 w 984"/>
                <a:gd name="T85" fmla="*/ 6 h 649"/>
                <a:gd name="T86" fmla="*/ 95 w 984"/>
                <a:gd name="T87" fmla="*/ 6 h 649"/>
                <a:gd name="T88" fmla="*/ 96 w 984"/>
                <a:gd name="T89" fmla="*/ 7 h 649"/>
                <a:gd name="T90" fmla="*/ 97 w 984"/>
                <a:gd name="T91" fmla="*/ 8 h 649"/>
                <a:gd name="T92" fmla="*/ 97 w 984"/>
                <a:gd name="T93" fmla="*/ 19 h 649"/>
                <a:gd name="T94" fmla="*/ 98 w 984"/>
                <a:gd name="T95" fmla="*/ 40 h 649"/>
                <a:gd name="T96" fmla="*/ 98 w 984"/>
                <a:gd name="T97" fmla="*/ 52 h 649"/>
                <a:gd name="T98" fmla="*/ 97 w 984"/>
                <a:gd name="T99" fmla="*/ 53 h 649"/>
                <a:gd name="T100" fmla="*/ 96 w 984"/>
                <a:gd name="T101" fmla="*/ 54 h 649"/>
                <a:gd name="T102" fmla="*/ 95 w 984"/>
                <a:gd name="T103" fmla="*/ 54 h 6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84"/>
                <a:gd name="T157" fmla="*/ 0 h 649"/>
                <a:gd name="T158" fmla="*/ 984 w 984"/>
                <a:gd name="T159" fmla="*/ 649 h 6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84" h="649">
                  <a:moveTo>
                    <a:pt x="945" y="649"/>
                  </a:moveTo>
                  <a:lnTo>
                    <a:pt x="917" y="649"/>
                  </a:lnTo>
                  <a:lnTo>
                    <a:pt x="889" y="648"/>
                  </a:lnTo>
                  <a:lnTo>
                    <a:pt x="862" y="647"/>
                  </a:lnTo>
                  <a:lnTo>
                    <a:pt x="833" y="647"/>
                  </a:lnTo>
                  <a:lnTo>
                    <a:pt x="806" y="646"/>
                  </a:lnTo>
                  <a:lnTo>
                    <a:pt x="777" y="645"/>
                  </a:lnTo>
                  <a:lnTo>
                    <a:pt x="750" y="644"/>
                  </a:lnTo>
                  <a:lnTo>
                    <a:pt x="722" y="643"/>
                  </a:lnTo>
                  <a:lnTo>
                    <a:pt x="695" y="642"/>
                  </a:lnTo>
                  <a:lnTo>
                    <a:pt x="667" y="641"/>
                  </a:lnTo>
                  <a:lnTo>
                    <a:pt x="640" y="640"/>
                  </a:lnTo>
                  <a:lnTo>
                    <a:pt x="613" y="639"/>
                  </a:lnTo>
                  <a:lnTo>
                    <a:pt x="584" y="637"/>
                  </a:lnTo>
                  <a:lnTo>
                    <a:pt x="557" y="635"/>
                  </a:lnTo>
                  <a:lnTo>
                    <a:pt x="528" y="634"/>
                  </a:lnTo>
                  <a:lnTo>
                    <a:pt x="501" y="632"/>
                  </a:lnTo>
                  <a:lnTo>
                    <a:pt x="473" y="630"/>
                  </a:lnTo>
                  <a:lnTo>
                    <a:pt x="445" y="628"/>
                  </a:lnTo>
                  <a:lnTo>
                    <a:pt x="417" y="624"/>
                  </a:lnTo>
                  <a:lnTo>
                    <a:pt x="389" y="622"/>
                  </a:lnTo>
                  <a:lnTo>
                    <a:pt x="361" y="619"/>
                  </a:lnTo>
                  <a:lnTo>
                    <a:pt x="332" y="616"/>
                  </a:lnTo>
                  <a:lnTo>
                    <a:pt x="304" y="613"/>
                  </a:lnTo>
                  <a:lnTo>
                    <a:pt x="275" y="610"/>
                  </a:lnTo>
                  <a:lnTo>
                    <a:pt x="247" y="606"/>
                  </a:lnTo>
                  <a:lnTo>
                    <a:pt x="218" y="603"/>
                  </a:lnTo>
                  <a:lnTo>
                    <a:pt x="190" y="599"/>
                  </a:lnTo>
                  <a:lnTo>
                    <a:pt x="160" y="594"/>
                  </a:lnTo>
                  <a:lnTo>
                    <a:pt x="132" y="589"/>
                  </a:lnTo>
                  <a:lnTo>
                    <a:pt x="103" y="585"/>
                  </a:lnTo>
                  <a:lnTo>
                    <a:pt x="73" y="580"/>
                  </a:lnTo>
                  <a:lnTo>
                    <a:pt x="44" y="575"/>
                  </a:lnTo>
                  <a:lnTo>
                    <a:pt x="35" y="573"/>
                  </a:lnTo>
                  <a:lnTo>
                    <a:pt x="28" y="570"/>
                  </a:lnTo>
                  <a:lnTo>
                    <a:pt x="21" y="565"/>
                  </a:lnTo>
                  <a:lnTo>
                    <a:pt x="15" y="560"/>
                  </a:lnTo>
                  <a:lnTo>
                    <a:pt x="11" y="555"/>
                  </a:lnTo>
                  <a:lnTo>
                    <a:pt x="7" y="549"/>
                  </a:lnTo>
                  <a:lnTo>
                    <a:pt x="5" y="542"/>
                  </a:lnTo>
                  <a:lnTo>
                    <a:pt x="4" y="533"/>
                  </a:lnTo>
                  <a:lnTo>
                    <a:pt x="1" y="407"/>
                  </a:lnTo>
                  <a:lnTo>
                    <a:pt x="0" y="283"/>
                  </a:lnTo>
                  <a:lnTo>
                    <a:pt x="0" y="160"/>
                  </a:lnTo>
                  <a:lnTo>
                    <a:pt x="4" y="34"/>
                  </a:lnTo>
                  <a:lnTo>
                    <a:pt x="5" y="27"/>
                  </a:lnTo>
                  <a:lnTo>
                    <a:pt x="7" y="20"/>
                  </a:lnTo>
                  <a:lnTo>
                    <a:pt x="10" y="14"/>
                  </a:lnTo>
                  <a:lnTo>
                    <a:pt x="14" y="10"/>
                  </a:lnTo>
                  <a:lnTo>
                    <a:pt x="19" y="5"/>
                  </a:lnTo>
                  <a:lnTo>
                    <a:pt x="26" y="2"/>
                  </a:lnTo>
                  <a:lnTo>
                    <a:pt x="32" y="1"/>
                  </a:lnTo>
                  <a:lnTo>
                    <a:pt x="41" y="0"/>
                  </a:lnTo>
                  <a:lnTo>
                    <a:pt x="69" y="0"/>
                  </a:lnTo>
                  <a:lnTo>
                    <a:pt x="96" y="1"/>
                  </a:lnTo>
                  <a:lnTo>
                    <a:pt x="125" y="1"/>
                  </a:lnTo>
                  <a:lnTo>
                    <a:pt x="152" y="1"/>
                  </a:lnTo>
                  <a:lnTo>
                    <a:pt x="180" y="2"/>
                  </a:lnTo>
                  <a:lnTo>
                    <a:pt x="208" y="3"/>
                  </a:lnTo>
                  <a:lnTo>
                    <a:pt x="236" y="3"/>
                  </a:lnTo>
                  <a:lnTo>
                    <a:pt x="263" y="4"/>
                  </a:lnTo>
                  <a:lnTo>
                    <a:pt x="292" y="5"/>
                  </a:lnTo>
                  <a:lnTo>
                    <a:pt x="319" y="7"/>
                  </a:lnTo>
                  <a:lnTo>
                    <a:pt x="346" y="8"/>
                  </a:lnTo>
                  <a:lnTo>
                    <a:pt x="375" y="10"/>
                  </a:lnTo>
                  <a:lnTo>
                    <a:pt x="402" y="11"/>
                  </a:lnTo>
                  <a:lnTo>
                    <a:pt x="430" y="13"/>
                  </a:lnTo>
                  <a:lnTo>
                    <a:pt x="458" y="14"/>
                  </a:lnTo>
                  <a:lnTo>
                    <a:pt x="486" y="16"/>
                  </a:lnTo>
                  <a:lnTo>
                    <a:pt x="513" y="18"/>
                  </a:lnTo>
                  <a:lnTo>
                    <a:pt x="542" y="20"/>
                  </a:lnTo>
                  <a:lnTo>
                    <a:pt x="569" y="22"/>
                  </a:lnTo>
                  <a:lnTo>
                    <a:pt x="596" y="24"/>
                  </a:lnTo>
                  <a:lnTo>
                    <a:pt x="625" y="27"/>
                  </a:lnTo>
                  <a:lnTo>
                    <a:pt x="652" y="29"/>
                  </a:lnTo>
                  <a:lnTo>
                    <a:pt x="680" y="32"/>
                  </a:lnTo>
                  <a:lnTo>
                    <a:pt x="707" y="36"/>
                  </a:lnTo>
                  <a:lnTo>
                    <a:pt x="736" y="39"/>
                  </a:lnTo>
                  <a:lnTo>
                    <a:pt x="763" y="42"/>
                  </a:lnTo>
                  <a:lnTo>
                    <a:pt x="792" y="45"/>
                  </a:lnTo>
                  <a:lnTo>
                    <a:pt x="820" y="48"/>
                  </a:lnTo>
                  <a:lnTo>
                    <a:pt x="848" y="52"/>
                  </a:lnTo>
                  <a:lnTo>
                    <a:pt x="876" y="56"/>
                  </a:lnTo>
                  <a:lnTo>
                    <a:pt x="904" y="60"/>
                  </a:lnTo>
                  <a:lnTo>
                    <a:pt x="933" y="64"/>
                  </a:lnTo>
                  <a:lnTo>
                    <a:pt x="941" y="67"/>
                  </a:lnTo>
                  <a:lnTo>
                    <a:pt x="948" y="70"/>
                  </a:lnTo>
                  <a:lnTo>
                    <a:pt x="954" y="74"/>
                  </a:lnTo>
                  <a:lnTo>
                    <a:pt x="960" y="79"/>
                  </a:lnTo>
                  <a:lnTo>
                    <a:pt x="964" y="85"/>
                  </a:lnTo>
                  <a:lnTo>
                    <a:pt x="968" y="91"/>
                  </a:lnTo>
                  <a:lnTo>
                    <a:pt x="970" y="99"/>
                  </a:lnTo>
                  <a:lnTo>
                    <a:pt x="973" y="107"/>
                  </a:lnTo>
                  <a:lnTo>
                    <a:pt x="977" y="232"/>
                  </a:lnTo>
                  <a:lnTo>
                    <a:pt x="980" y="357"/>
                  </a:lnTo>
                  <a:lnTo>
                    <a:pt x="982" y="485"/>
                  </a:lnTo>
                  <a:lnTo>
                    <a:pt x="984" y="615"/>
                  </a:lnTo>
                  <a:lnTo>
                    <a:pt x="983" y="623"/>
                  </a:lnTo>
                  <a:lnTo>
                    <a:pt x="981" y="630"/>
                  </a:lnTo>
                  <a:lnTo>
                    <a:pt x="978" y="636"/>
                  </a:lnTo>
                  <a:lnTo>
                    <a:pt x="973" y="641"/>
                  </a:lnTo>
                  <a:lnTo>
                    <a:pt x="967" y="645"/>
                  </a:lnTo>
                  <a:lnTo>
                    <a:pt x="960" y="648"/>
                  </a:lnTo>
                  <a:lnTo>
                    <a:pt x="953" y="649"/>
                  </a:lnTo>
                  <a:lnTo>
                    <a:pt x="945" y="649"/>
                  </a:lnTo>
                  <a:close/>
                </a:path>
              </a:pathLst>
            </a:custGeom>
            <a:solidFill>
              <a:srgbClr val="4C6B5C"/>
            </a:solidFill>
            <a:ln w="9525">
              <a:noFill/>
              <a:round/>
              <a:headEnd/>
              <a:tailEnd/>
            </a:ln>
          </p:spPr>
          <p:txBody>
            <a:bodyPr/>
            <a:lstStyle/>
            <a:p>
              <a:pPr algn="ctr"/>
              <a:endParaRPr lang="en-US"/>
            </a:p>
          </p:txBody>
        </p:sp>
      </p:grpSp>
      <p:sp>
        <p:nvSpPr>
          <p:cNvPr id="35846" name="Freeform 217"/>
          <p:cNvSpPr>
            <a:spLocks/>
          </p:cNvSpPr>
          <p:nvPr/>
        </p:nvSpPr>
        <p:spPr bwMode="auto">
          <a:xfrm>
            <a:off x="5868988" y="3711575"/>
            <a:ext cx="153987" cy="84138"/>
          </a:xfrm>
          <a:custGeom>
            <a:avLst/>
            <a:gdLst>
              <a:gd name="T0" fmla="*/ 143827 w 970"/>
              <a:gd name="T1" fmla="*/ 84138 h 641"/>
              <a:gd name="T2" fmla="*/ 135255 w 970"/>
              <a:gd name="T3" fmla="*/ 84007 h 641"/>
              <a:gd name="T4" fmla="*/ 126523 w 970"/>
              <a:gd name="T5" fmla="*/ 83744 h 641"/>
              <a:gd name="T6" fmla="*/ 117792 w 970"/>
              <a:gd name="T7" fmla="*/ 83613 h 641"/>
              <a:gd name="T8" fmla="*/ 109061 w 970"/>
              <a:gd name="T9" fmla="*/ 83350 h 641"/>
              <a:gd name="T10" fmla="*/ 100488 w 970"/>
              <a:gd name="T11" fmla="*/ 83088 h 641"/>
              <a:gd name="T12" fmla="*/ 91598 w 970"/>
              <a:gd name="T13" fmla="*/ 82694 h 641"/>
              <a:gd name="T14" fmla="*/ 82867 w 970"/>
              <a:gd name="T15" fmla="*/ 82169 h 641"/>
              <a:gd name="T16" fmla="*/ 74136 w 970"/>
              <a:gd name="T17" fmla="*/ 81775 h 641"/>
              <a:gd name="T18" fmla="*/ 65246 w 970"/>
              <a:gd name="T19" fmla="*/ 81119 h 641"/>
              <a:gd name="T20" fmla="*/ 56515 w 970"/>
              <a:gd name="T21" fmla="*/ 80331 h 641"/>
              <a:gd name="T22" fmla="*/ 47625 w 970"/>
              <a:gd name="T23" fmla="*/ 79544 h 641"/>
              <a:gd name="T24" fmla="*/ 38576 w 970"/>
              <a:gd name="T25" fmla="*/ 78625 h 641"/>
              <a:gd name="T26" fmla="*/ 29527 w 970"/>
              <a:gd name="T27" fmla="*/ 77706 h 641"/>
              <a:gd name="T28" fmla="*/ 20479 w 970"/>
              <a:gd name="T29" fmla="*/ 76394 h 641"/>
              <a:gd name="T30" fmla="*/ 11271 w 970"/>
              <a:gd name="T31" fmla="*/ 75212 h 641"/>
              <a:gd name="T32" fmla="*/ 5239 w 970"/>
              <a:gd name="T33" fmla="*/ 74293 h 641"/>
              <a:gd name="T34" fmla="*/ 3175 w 970"/>
              <a:gd name="T35" fmla="*/ 73506 h 641"/>
              <a:gd name="T36" fmla="*/ 1429 w 970"/>
              <a:gd name="T37" fmla="*/ 71931 h 641"/>
              <a:gd name="T38" fmla="*/ 635 w 970"/>
              <a:gd name="T39" fmla="*/ 70093 h 641"/>
              <a:gd name="T40" fmla="*/ 159 w 970"/>
              <a:gd name="T41" fmla="*/ 52504 h 641"/>
              <a:gd name="T42" fmla="*/ 0 w 970"/>
              <a:gd name="T43" fmla="*/ 20870 h 641"/>
              <a:gd name="T44" fmla="*/ 635 w 970"/>
              <a:gd name="T45" fmla="*/ 3544 h 641"/>
              <a:gd name="T46" fmla="*/ 1429 w 970"/>
              <a:gd name="T47" fmla="*/ 1838 h 641"/>
              <a:gd name="T48" fmla="*/ 3016 w 970"/>
              <a:gd name="T49" fmla="*/ 656 h 641"/>
              <a:gd name="T50" fmla="*/ 5080 w 970"/>
              <a:gd name="T51" fmla="*/ 131 h 641"/>
              <a:gd name="T52" fmla="*/ 10636 w 970"/>
              <a:gd name="T53" fmla="*/ 0 h 641"/>
              <a:gd name="T54" fmla="*/ 19526 w 970"/>
              <a:gd name="T55" fmla="*/ 131 h 641"/>
              <a:gd name="T56" fmla="*/ 28257 w 970"/>
              <a:gd name="T57" fmla="*/ 263 h 641"/>
              <a:gd name="T58" fmla="*/ 36989 w 970"/>
              <a:gd name="T59" fmla="*/ 525 h 641"/>
              <a:gd name="T60" fmla="*/ 45561 w 970"/>
              <a:gd name="T61" fmla="*/ 788 h 641"/>
              <a:gd name="T62" fmla="*/ 54292 w 970"/>
              <a:gd name="T63" fmla="*/ 1050 h 641"/>
              <a:gd name="T64" fmla="*/ 63024 w 970"/>
              <a:gd name="T65" fmla="*/ 1313 h 641"/>
              <a:gd name="T66" fmla="*/ 71755 w 970"/>
              <a:gd name="T67" fmla="*/ 1838 h 641"/>
              <a:gd name="T68" fmla="*/ 80486 w 970"/>
              <a:gd name="T69" fmla="*/ 2231 h 641"/>
              <a:gd name="T70" fmla="*/ 89217 w 970"/>
              <a:gd name="T71" fmla="*/ 2756 h 641"/>
              <a:gd name="T72" fmla="*/ 97948 w 970"/>
              <a:gd name="T73" fmla="*/ 3544 h 641"/>
              <a:gd name="T74" fmla="*/ 106521 w 970"/>
              <a:gd name="T75" fmla="*/ 4200 h 641"/>
              <a:gd name="T76" fmla="*/ 115411 w 970"/>
              <a:gd name="T77" fmla="*/ 4988 h 641"/>
              <a:gd name="T78" fmla="*/ 123983 w 970"/>
              <a:gd name="T79" fmla="*/ 5775 h 641"/>
              <a:gd name="T80" fmla="*/ 132873 w 970"/>
              <a:gd name="T81" fmla="*/ 6694 h 641"/>
              <a:gd name="T82" fmla="*/ 141763 w 970"/>
              <a:gd name="T83" fmla="*/ 7876 h 641"/>
              <a:gd name="T84" fmla="*/ 147637 w 970"/>
              <a:gd name="T85" fmla="*/ 8663 h 641"/>
              <a:gd name="T86" fmla="*/ 149701 w 970"/>
              <a:gd name="T87" fmla="*/ 9582 h 641"/>
              <a:gd name="T88" fmla="*/ 151288 w 970"/>
              <a:gd name="T89" fmla="*/ 10895 h 641"/>
              <a:gd name="T90" fmla="*/ 152241 w 970"/>
              <a:gd name="T91" fmla="*/ 12732 h 641"/>
              <a:gd name="T92" fmla="*/ 153193 w 970"/>
              <a:gd name="T93" fmla="*/ 30059 h 641"/>
              <a:gd name="T94" fmla="*/ 153828 w 970"/>
              <a:gd name="T95" fmla="*/ 62743 h 641"/>
              <a:gd name="T96" fmla="*/ 153987 w 970"/>
              <a:gd name="T97" fmla="*/ 80594 h 641"/>
              <a:gd name="T98" fmla="*/ 153352 w 970"/>
              <a:gd name="T99" fmla="*/ 82300 h 641"/>
              <a:gd name="T100" fmla="*/ 151765 w 970"/>
              <a:gd name="T101" fmla="*/ 83482 h 641"/>
              <a:gd name="T102" fmla="*/ 149542 w 970"/>
              <a:gd name="T103" fmla="*/ 84007 h 64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70"/>
              <a:gd name="T157" fmla="*/ 0 h 641"/>
              <a:gd name="T158" fmla="*/ 970 w 970"/>
              <a:gd name="T159" fmla="*/ 641 h 64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70" h="641">
                <a:moveTo>
                  <a:pt x="934" y="641"/>
                </a:moveTo>
                <a:lnTo>
                  <a:pt x="906" y="641"/>
                </a:lnTo>
                <a:lnTo>
                  <a:pt x="879" y="640"/>
                </a:lnTo>
                <a:lnTo>
                  <a:pt x="852" y="640"/>
                </a:lnTo>
                <a:lnTo>
                  <a:pt x="824" y="639"/>
                </a:lnTo>
                <a:lnTo>
                  <a:pt x="797" y="638"/>
                </a:lnTo>
                <a:lnTo>
                  <a:pt x="769" y="638"/>
                </a:lnTo>
                <a:lnTo>
                  <a:pt x="742" y="637"/>
                </a:lnTo>
                <a:lnTo>
                  <a:pt x="714" y="636"/>
                </a:lnTo>
                <a:lnTo>
                  <a:pt x="687" y="635"/>
                </a:lnTo>
                <a:lnTo>
                  <a:pt x="660" y="634"/>
                </a:lnTo>
                <a:lnTo>
                  <a:pt x="633" y="633"/>
                </a:lnTo>
                <a:lnTo>
                  <a:pt x="606" y="631"/>
                </a:lnTo>
                <a:lnTo>
                  <a:pt x="577" y="630"/>
                </a:lnTo>
                <a:lnTo>
                  <a:pt x="550" y="628"/>
                </a:lnTo>
                <a:lnTo>
                  <a:pt x="522" y="626"/>
                </a:lnTo>
                <a:lnTo>
                  <a:pt x="495" y="625"/>
                </a:lnTo>
                <a:lnTo>
                  <a:pt x="467" y="623"/>
                </a:lnTo>
                <a:lnTo>
                  <a:pt x="439" y="620"/>
                </a:lnTo>
                <a:lnTo>
                  <a:pt x="411" y="618"/>
                </a:lnTo>
                <a:lnTo>
                  <a:pt x="383" y="616"/>
                </a:lnTo>
                <a:lnTo>
                  <a:pt x="356" y="612"/>
                </a:lnTo>
                <a:lnTo>
                  <a:pt x="327" y="609"/>
                </a:lnTo>
                <a:lnTo>
                  <a:pt x="300" y="606"/>
                </a:lnTo>
                <a:lnTo>
                  <a:pt x="271" y="603"/>
                </a:lnTo>
                <a:lnTo>
                  <a:pt x="243" y="599"/>
                </a:lnTo>
                <a:lnTo>
                  <a:pt x="214" y="596"/>
                </a:lnTo>
                <a:lnTo>
                  <a:pt x="186" y="592"/>
                </a:lnTo>
                <a:lnTo>
                  <a:pt x="157" y="588"/>
                </a:lnTo>
                <a:lnTo>
                  <a:pt x="129" y="582"/>
                </a:lnTo>
                <a:lnTo>
                  <a:pt x="99" y="578"/>
                </a:lnTo>
                <a:lnTo>
                  <a:pt x="71" y="573"/>
                </a:lnTo>
                <a:lnTo>
                  <a:pt x="42" y="568"/>
                </a:lnTo>
                <a:lnTo>
                  <a:pt x="33" y="566"/>
                </a:lnTo>
                <a:lnTo>
                  <a:pt x="26" y="563"/>
                </a:lnTo>
                <a:lnTo>
                  <a:pt x="20" y="560"/>
                </a:lnTo>
                <a:lnTo>
                  <a:pt x="14" y="554"/>
                </a:lnTo>
                <a:lnTo>
                  <a:pt x="9" y="548"/>
                </a:lnTo>
                <a:lnTo>
                  <a:pt x="6" y="541"/>
                </a:lnTo>
                <a:lnTo>
                  <a:pt x="4" y="534"/>
                </a:lnTo>
                <a:lnTo>
                  <a:pt x="3" y="525"/>
                </a:lnTo>
                <a:lnTo>
                  <a:pt x="1" y="400"/>
                </a:lnTo>
                <a:lnTo>
                  <a:pt x="0" y="279"/>
                </a:lnTo>
                <a:lnTo>
                  <a:pt x="0" y="159"/>
                </a:lnTo>
                <a:lnTo>
                  <a:pt x="3" y="35"/>
                </a:lnTo>
                <a:lnTo>
                  <a:pt x="4" y="27"/>
                </a:lnTo>
                <a:lnTo>
                  <a:pt x="6" y="19"/>
                </a:lnTo>
                <a:lnTo>
                  <a:pt x="9" y="14"/>
                </a:lnTo>
                <a:lnTo>
                  <a:pt x="14" y="9"/>
                </a:lnTo>
                <a:lnTo>
                  <a:pt x="19" y="5"/>
                </a:lnTo>
                <a:lnTo>
                  <a:pt x="25" y="2"/>
                </a:lnTo>
                <a:lnTo>
                  <a:pt x="32" y="1"/>
                </a:lnTo>
                <a:lnTo>
                  <a:pt x="39" y="0"/>
                </a:lnTo>
                <a:lnTo>
                  <a:pt x="67" y="0"/>
                </a:lnTo>
                <a:lnTo>
                  <a:pt x="94" y="1"/>
                </a:lnTo>
                <a:lnTo>
                  <a:pt x="123" y="1"/>
                </a:lnTo>
                <a:lnTo>
                  <a:pt x="150" y="2"/>
                </a:lnTo>
                <a:lnTo>
                  <a:pt x="178" y="2"/>
                </a:lnTo>
                <a:lnTo>
                  <a:pt x="205" y="3"/>
                </a:lnTo>
                <a:lnTo>
                  <a:pt x="233" y="4"/>
                </a:lnTo>
                <a:lnTo>
                  <a:pt x="260" y="5"/>
                </a:lnTo>
                <a:lnTo>
                  <a:pt x="287" y="6"/>
                </a:lnTo>
                <a:lnTo>
                  <a:pt x="315" y="7"/>
                </a:lnTo>
                <a:lnTo>
                  <a:pt x="342" y="8"/>
                </a:lnTo>
                <a:lnTo>
                  <a:pt x="370" y="9"/>
                </a:lnTo>
                <a:lnTo>
                  <a:pt x="397" y="10"/>
                </a:lnTo>
                <a:lnTo>
                  <a:pt x="425" y="12"/>
                </a:lnTo>
                <a:lnTo>
                  <a:pt x="452" y="14"/>
                </a:lnTo>
                <a:lnTo>
                  <a:pt x="480" y="15"/>
                </a:lnTo>
                <a:lnTo>
                  <a:pt x="507" y="17"/>
                </a:lnTo>
                <a:lnTo>
                  <a:pt x="534" y="19"/>
                </a:lnTo>
                <a:lnTo>
                  <a:pt x="562" y="21"/>
                </a:lnTo>
                <a:lnTo>
                  <a:pt x="589" y="23"/>
                </a:lnTo>
                <a:lnTo>
                  <a:pt x="617" y="27"/>
                </a:lnTo>
                <a:lnTo>
                  <a:pt x="644" y="29"/>
                </a:lnTo>
                <a:lnTo>
                  <a:pt x="671" y="32"/>
                </a:lnTo>
                <a:lnTo>
                  <a:pt x="698" y="35"/>
                </a:lnTo>
                <a:lnTo>
                  <a:pt x="727" y="38"/>
                </a:lnTo>
                <a:lnTo>
                  <a:pt x="754" y="41"/>
                </a:lnTo>
                <a:lnTo>
                  <a:pt x="781" y="44"/>
                </a:lnTo>
                <a:lnTo>
                  <a:pt x="810" y="48"/>
                </a:lnTo>
                <a:lnTo>
                  <a:pt x="837" y="51"/>
                </a:lnTo>
                <a:lnTo>
                  <a:pt x="866" y="56"/>
                </a:lnTo>
                <a:lnTo>
                  <a:pt x="893" y="60"/>
                </a:lnTo>
                <a:lnTo>
                  <a:pt x="922" y="64"/>
                </a:lnTo>
                <a:lnTo>
                  <a:pt x="930" y="66"/>
                </a:lnTo>
                <a:lnTo>
                  <a:pt x="937" y="69"/>
                </a:lnTo>
                <a:lnTo>
                  <a:pt x="943" y="73"/>
                </a:lnTo>
                <a:lnTo>
                  <a:pt x="949" y="77"/>
                </a:lnTo>
                <a:lnTo>
                  <a:pt x="953" y="83"/>
                </a:lnTo>
                <a:lnTo>
                  <a:pt x="957" y="90"/>
                </a:lnTo>
                <a:lnTo>
                  <a:pt x="959" y="97"/>
                </a:lnTo>
                <a:lnTo>
                  <a:pt x="961" y="104"/>
                </a:lnTo>
                <a:lnTo>
                  <a:pt x="965" y="229"/>
                </a:lnTo>
                <a:lnTo>
                  <a:pt x="967" y="354"/>
                </a:lnTo>
                <a:lnTo>
                  <a:pt x="969" y="478"/>
                </a:lnTo>
                <a:lnTo>
                  <a:pt x="970" y="607"/>
                </a:lnTo>
                <a:lnTo>
                  <a:pt x="970" y="614"/>
                </a:lnTo>
                <a:lnTo>
                  <a:pt x="969" y="621"/>
                </a:lnTo>
                <a:lnTo>
                  <a:pt x="966" y="627"/>
                </a:lnTo>
                <a:lnTo>
                  <a:pt x="961" y="632"/>
                </a:lnTo>
                <a:lnTo>
                  <a:pt x="956" y="636"/>
                </a:lnTo>
                <a:lnTo>
                  <a:pt x="949" y="639"/>
                </a:lnTo>
                <a:lnTo>
                  <a:pt x="942" y="640"/>
                </a:lnTo>
                <a:lnTo>
                  <a:pt x="934" y="641"/>
                </a:lnTo>
                <a:close/>
              </a:path>
            </a:pathLst>
          </a:custGeom>
          <a:solidFill>
            <a:srgbClr val="5C826E"/>
          </a:solidFill>
          <a:ln w="9525">
            <a:noFill/>
            <a:round/>
            <a:headEnd/>
            <a:tailEnd/>
          </a:ln>
        </p:spPr>
        <p:txBody>
          <a:bodyPr/>
          <a:lstStyle/>
          <a:p>
            <a:pPr algn="ctr"/>
            <a:endParaRPr lang="en-US"/>
          </a:p>
        </p:txBody>
      </p:sp>
      <p:sp>
        <p:nvSpPr>
          <p:cNvPr id="35847" name="Freeform 218"/>
          <p:cNvSpPr>
            <a:spLocks/>
          </p:cNvSpPr>
          <p:nvPr/>
        </p:nvSpPr>
        <p:spPr bwMode="auto">
          <a:xfrm>
            <a:off x="5895975" y="3675063"/>
            <a:ext cx="114300" cy="11112"/>
          </a:xfrm>
          <a:custGeom>
            <a:avLst/>
            <a:gdLst>
              <a:gd name="T0" fmla="*/ 114300 w 724"/>
              <a:gd name="T1" fmla="*/ 9380 h 77"/>
              <a:gd name="T2" fmla="*/ 114300 w 724"/>
              <a:gd name="T3" fmla="*/ 9380 h 77"/>
              <a:gd name="T4" fmla="*/ 316 w 724"/>
              <a:gd name="T5" fmla="*/ 0 h 77"/>
              <a:gd name="T6" fmla="*/ 0 w 724"/>
              <a:gd name="T7" fmla="*/ 1876 h 77"/>
              <a:gd name="T8" fmla="*/ 113984 w 724"/>
              <a:gd name="T9" fmla="*/ 11112 h 77"/>
              <a:gd name="T10" fmla="*/ 113984 w 724"/>
              <a:gd name="T11" fmla="*/ 11112 h 77"/>
              <a:gd name="T12" fmla="*/ 114300 w 724"/>
              <a:gd name="T13" fmla="*/ 9380 h 77"/>
              <a:gd name="T14" fmla="*/ 114300 w 724"/>
              <a:gd name="T15" fmla="*/ 9380 h 77"/>
              <a:gd name="T16" fmla="*/ 114300 w 724"/>
              <a:gd name="T17" fmla="*/ 938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4"/>
              <a:gd name="T28" fmla="*/ 0 h 77"/>
              <a:gd name="T29" fmla="*/ 724 w 724"/>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4" h="77">
                <a:moveTo>
                  <a:pt x="724" y="65"/>
                </a:moveTo>
                <a:lnTo>
                  <a:pt x="724" y="65"/>
                </a:lnTo>
                <a:lnTo>
                  <a:pt x="2" y="0"/>
                </a:lnTo>
                <a:lnTo>
                  <a:pt x="0" y="13"/>
                </a:lnTo>
                <a:lnTo>
                  <a:pt x="722" y="77"/>
                </a:lnTo>
                <a:lnTo>
                  <a:pt x="724" y="65"/>
                </a:lnTo>
                <a:close/>
              </a:path>
            </a:pathLst>
          </a:custGeom>
          <a:solidFill>
            <a:srgbClr val="E0E8E8"/>
          </a:solidFill>
          <a:ln w="9525">
            <a:noFill/>
            <a:round/>
            <a:headEnd/>
            <a:tailEnd/>
          </a:ln>
        </p:spPr>
        <p:txBody>
          <a:bodyPr/>
          <a:lstStyle/>
          <a:p>
            <a:pPr algn="ctr"/>
            <a:endParaRPr lang="en-US"/>
          </a:p>
        </p:txBody>
      </p:sp>
      <p:sp>
        <p:nvSpPr>
          <p:cNvPr id="35848" name="Freeform 219"/>
          <p:cNvSpPr>
            <a:spLocks/>
          </p:cNvSpPr>
          <p:nvPr/>
        </p:nvSpPr>
        <p:spPr bwMode="auto">
          <a:xfrm>
            <a:off x="6010275" y="3684588"/>
            <a:ext cx="1588" cy="1587"/>
          </a:xfrm>
          <a:custGeom>
            <a:avLst/>
            <a:gdLst>
              <a:gd name="T0" fmla="*/ 1588 w 11"/>
              <a:gd name="T1" fmla="*/ 244 h 13"/>
              <a:gd name="T2" fmla="*/ 1299 w 11"/>
              <a:gd name="T3" fmla="*/ 122 h 13"/>
              <a:gd name="T4" fmla="*/ 289 w 11"/>
              <a:gd name="T5" fmla="*/ 0 h 13"/>
              <a:gd name="T6" fmla="*/ 0 w 11"/>
              <a:gd name="T7" fmla="*/ 1465 h 13"/>
              <a:gd name="T8" fmla="*/ 1011 w 11"/>
              <a:gd name="T9" fmla="*/ 1587 h 13"/>
              <a:gd name="T10" fmla="*/ 722 w 11"/>
              <a:gd name="T11" fmla="*/ 1465 h 13"/>
              <a:gd name="T12" fmla="*/ 1588 w 11"/>
              <a:gd name="T13" fmla="*/ 244 h 13"/>
              <a:gd name="T14" fmla="*/ 1444 w 11"/>
              <a:gd name="T15" fmla="*/ 122 h 13"/>
              <a:gd name="T16" fmla="*/ 1299 w 11"/>
              <a:gd name="T17" fmla="*/ 122 h 13"/>
              <a:gd name="T18" fmla="*/ 1588 w 11"/>
              <a:gd name="T19" fmla="*/ 244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3"/>
              <a:gd name="T32" fmla="*/ 11 w 11"/>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3">
                <a:moveTo>
                  <a:pt x="11" y="2"/>
                </a:moveTo>
                <a:lnTo>
                  <a:pt x="9" y="1"/>
                </a:lnTo>
                <a:lnTo>
                  <a:pt x="2" y="0"/>
                </a:lnTo>
                <a:lnTo>
                  <a:pt x="0" y="12"/>
                </a:lnTo>
                <a:lnTo>
                  <a:pt x="7" y="13"/>
                </a:lnTo>
                <a:lnTo>
                  <a:pt x="5" y="12"/>
                </a:lnTo>
                <a:lnTo>
                  <a:pt x="11" y="2"/>
                </a:lnTo>
                <a:lnTo>
                  <a:pt x="10" y="1"/>
                </a:lnTo>
                <a:lnTo>
                  <a:pt x="9" y="1"/>
                </a:lnTo>
                <a:lnTo>
                  <a:pt x="11" y="2"/>
                </a:lnTo>
                <a:close/>
              </a:path>
            </a:pathLst>
          </a:custGeom>
          <a:solidFill>
            <a:srgbClr val="E0E8E8"/>
          </a:solidFill>
          <a:ln w="9525">
            <a:noFill/>
            <a:round/>
            <a:headEnd/>
            <a:tailEnd/>
          </a:ln>
        </p:spPr>
        <p:txBody>
          <a:bodyPr/>
          <a:lstStyle/>
          <a:p>
            <a:pPr algn="ctr"/>
            <a:endParaRPr lang="en-US"/>
          </a:p>
        </p:txBody>
      </p:sp>
      <p:sp>
        <p:nvSpPr>
          <p:cNvPr id="35849" name="Freeform 220"/>
          <p:cNvSpPr>
            <a:spLocks/>
          </p:cNvSpPr>
          <p:nvPr/>
        </p:nvSpPr>
        <p:spPr bwMode="auto">
          <a:xfrm>
            <a:off x="6011863" y="3684588"/>
            <a:ext cx="1587" cy="1587"/>
          </a:xfrm>
          <a:custGeom>
            <a:avLst/>
            <a:gdLst>
              <a:gd name="T0" fmla="*/ 1587 w 15"/>
              <a:gd name="T1" fmla="*/ 567 h 14"/>
              <a:gd name="T2" fmla="*/ 1270 w 15"/>
              <a:gd name="T3" fmla="*/ 453 h 14"/>
              <a:gd name="T4" fmla="*/ 635 w 15"/>
              <a:gd name="T5" fmla="*/ 0 h 14"/>
              <a:gd name="T6" fmla="*/ 0 w 15"/>
              <a:gd name="T7" fmla="*/ 1134 h 14"/>
              <a:gd name="T8" fmla="*/ 635 w 15"/>
              <a:gd name="T9" fmla="*/ 1587 h 14"/>
              <a:gd name="T10" fmla="*/ 423 w 15"/>
              <a:gd name="T11" fmla="*/ 1474 h 14"/>
              <a:gd name="T12" fmla="*/ 1587 w 15"/>
              <a:gd name="T13" fmla="*/ 567 h 14"/>
              <a:gd name="T14" fmla="*/ 1481 w 15"/>
              <a:gd name="T15" fmla="*/ 567 h 14"/>
              <a:gd name="T16" fmla="*/ 1270 w 15"/>
              <a:gd name="T17" fmla="*/ 453 h 14"/>
              <a:gd name="T18" fmla="*/ 1587 w 15"/>
              <a:gd name="T19" fmla="*/ 56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4"/>
              <a:gd name="T32" fmla="*/ 15 w 15"/>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4">
                <a:moveTo>
                  <a:pt x="15" y="5"/>
                </a:moveTo>
                <a:lnTo>
                  <a:pt x="12" y="4"/>
                </a:lnTo>
                <a:lnTo>
                  <a:pt x="6" y="0"/>
                </a:lnTo>
                <a:lnTo>
                  <a:pt x="0" y="10"/>
                </a:lnTo>
                <a:lnTo>
                  <a:pt x="6" y="14"/>
                </a:lnTo>
                <a:lnTo>
                  <a:pt x="4" y="13"/>
                </a:lnTo>
                <a:lnTo>
                  <a:pt x="15" y="5"/>
                </a:lnTo>
                <a:lnTo>
                  <a:pt x="14" y="5"/>
                </a:lnTo>
                <a:lnTo>
                  <a:pt x="12" y="4"/>
                </a:lnTo>
                <a:lnTo>
                  <a:pt x="15" y="5"/>
                </a:lnTo>
                <a:close/>
              </a:path>
            </a:pathLst>
          </a:custGeom>
          <a:solidFill>
            <a:srgbClr val="E0E8E8"/>
          </a:solidFill>
          <a:ln w="9525">
            <a:noFill/>
            <a:round/>
            <a:headEnd/>
            <a:tailEnd/>
          </a:ln>
        </p:spPr>
        <p:txBody>
          <a:bodyPr/>
          <a:lstStyle/>
          <a:p>
            <a:pPr algn="ctr"/>
            <a:endParaRPr lang="en-US"/>
          </a:p>
        </p:txBody>
      </p:sp>
      <p:sp>
        <p:nvSpPr>
          <p:cNvPr id="35850" name="Freeform 221"/>
          <p:cNvSpPr>
            <a:spLocks/>
          </p:cNvSpPr>
          <p:nvPr/>
        </p:nvSpPr>
        <p:spPr bwMode="auto">
          <a:xfrm>
            <a:off x="6011863" y="3684588"/>
            <a:ext cx="1587" cy="1587"/>
          </a:xfrm>
          <a:custGeom>
            <a:avLst/>
            <a:gdLst>
              <a:gd name="T0" fmla="*/ 1587 w 16"/>
              <a:gd name="T1" fmla="*/ 855 h 13"/>
              <a:gd name="T2" fmla="*/ 1488 w 16"/>
              <a:gd name="T3" fmla="*/ 610 h 13"/>
              <a:gd name="T4" fmla="*/ 1091 w 16"/>
              <a:gd name="T5" fmla="*/ 0 h 13"/>
              <a:gd name="T6" fmla="*/ 0 w 16"/>
              <a:gd name="T7" fmla="*/ 977 h 13"/>
              <a:gd name="T8" fmla="*/ 397 w 16"/>
              <a:gd name="T9" fmla="*/ 1587 h 13"/>
              <a:gd name="T10" fmla="*/ 298 w 16"/>
              <a:gd name="T11" fmla="*/ 1343 h 13"/>
              <a:gd name="T12" fmla="*/ 1587 w 16"/>
              <a:gd name="T13" fmla="*/ 855 h 13"/>
              <a:gd name="T14" fmla="*/ 1488 w 16"/>
              <a:gd name="T15" fmla="*/ 732 h 13"/>
              <a:gd name="T16" fmla="*/ 1488 w 16"/>
              <a:gd name="T17" fmla="*/ 610 h 13"/>
              <a:gd name="T18" fmla="*/ 1587 w 16"/>
              <a:gd name="T19" fmla="*/ 85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3"/>
              <a:gd name="T32" fmla="*/ 16 w 16"/>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3">
                <a:moveTo>
                  <a:pt x="16" y="7"/>
                </a:moveTo>
                <a:lnTo>
                  <a:pt x="15" y="5"/>
                </a:lnTo>
                <a:lnTo>
                  <a:pt x="11" y="0"/>
                </a:lnTo>
                <a:lnTo>
                  <a:pt x="0" y="8"/>
                </a:lnTo>
                <a:lnTo>
                  <a:pt x="4" y="13"/>
                </a:lnTo>
                <a:lnTo>
                  <a:pt x="3" y="11"/>
                </a:lnTo>
                <a:lnTo>
                  <a:pt x="16" y="7"/>
                </a:lnTo>
                <a:lnTo>
                  <a:pt x="15" y="6"/>
                </a:lnTo>
                <a:lnTo>
                  <a:pt x="15" y="5"/>
                </a:lnTo>
                <a:lnTo>
                  <a:pt x="16" y="7"/>
                </a:lnTo>
                <a:close/>
              </a:path>
            </a:pathLst>
          </a:custGeom>
          <a:solidFill>
            <a:srgbClr val="E0E8E8"/>
          </a:solidFill>
          <a:ln w="9525">
            <a:noFill/>
            <a:round/>
            <a:headEnd/>
            <a:tailEnd/>
          </a:ln>
        </p:spPr>
        <p:txBody>
          <a:bodyPr/>
          <a:lstStyle/>
          <a:p>
            <a:pPr algn="ctr"/>
            <a:endParaRPr lang="en-US"/>
          </a:p>
        </p:txBody>
      </p:sp>
      <p:sp>
        <p:nvSpPr>
          <p:cNvPr id="35851" name="Freeform 222"/>
          <p:cNvSpPr>
            <a:spLocks/>
          </p:cNvSpPr>
          <p:nvPr/>
        </p:nvSpPr>
        <p:spPr bwMode="auto">
          <a:xfrm>
            <a:off x="6011863" y="3686175"/>
            <a:ext cx="3175" cy="1588"/>
          </a:xfrm>
          <a:custGeom>
            <a:avLst/>
            <a:gdLst>
              <a:gd name="T0" fmla="*/ 3175 w 15"/>
              <a:gd name="T1" fmla="*/ 1323 h 12"/>
              <a:gd name="T2" fmla="*/ 3175 w 15"/>
              <a:gd name="T3" fmla="*/ 926 h 12"/>
              <a:gd name="T4" fmla="*/ 2752 w 15"/>
              <a:gd name="T5" fmla="*/ 0 h 12"/>
              <a:gd name="T6" fmla="*/ 0 w 15"/>
              <a:gd name="T7" fmla="*/ 529 h 12"/>
              <a:gd name="T8" fmla="*/ 423 w 15"/>
              <a:gd name="T9" fmla="*/ 1588 h 12"/>
              <a:gd name="T10" fmla="*/ 423 w 15"/>
              <a:gd name="T11" fmla="*/ 1059 h 12"/>
              <a:gd name="T12" fmla="*/ 3175 w 15"/>
              <a:gd name="T13" fmla="*/ 1323 h 12"/>
              <a:gd name="T14" fmla="*/ 3175 w 15"/>
              <a:gd name="T15" fmla="*/ 1191 h 12"/>
              <a:gd name="T16" fmla="*/ 3175 w 15"/>
              <a:gd name="T17" fmla="*/ 926 h 12"/>
              <a:gd name="T18" fmla="*/ 3175 w 15"/>
              <a:gd name="T19" fmla="*/ 132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2"/>
              <a:gd name="T32" fmla="*/ 15 w 1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2">
                <a:moveTo>
                  <a:pt x="15" y="10"/>
                </a:moveTo>
                <a:lnTo>
                  <a:pt x="15" y="7"/>
                </a:lnTo>
                <a:lnTo>
                  <a:pt x="13" y="0"/>
                </a:lnTo>
                <a:lnTo>
                  <a:pt x="0" y="4"/>
                </a:lnTo>
                <a:lnTo>
                  <a:pt x="2" y="12"/>
                </a:lnTo>
                <a:lnTo>
                  <a:pt x="2" y="8"/>
                </a:lnTo>
                <a:lnTo>
                  <a:pt x="15" y="10"/>
                </a:lnTo>
                <a:lnTo>
                  <a:pt x="15" y="9"/>
                </a:lnTo>
                <a:lnTo>
                  <a:pt x="15" y="7"/>
                </a:lnTo>
                <a:lnTo>
                  <a:pt x="15" y="10"/>
                </a:lnTo>
                <a:close/>
              </a:path>
            </a:pathLst>
          </a:custGeom>
          <a:solidFill>
            <a:srgbClr val="E0E8E8"/>
          </a:solidFill>
          <a:ln w="9525">
            <a:noFill/>
            <a:round/>
            <a:headEnd/>
            <a:tailEnd/>
          </a:ln>
        </p:spPr>
        <p:txBody>
          <a:bodyPr/>
          <a:lstStyle/>
          <a:p>
            <a:pPr algn="ctr"/>
            <a:endParaRPr lang="en-US"/>
          </a:p>
        </p:txBody>
      </p:sp>
      <p:sp>
        <p:nvSpPr>
          <p:cNvPr id="35852" name="Freeform 223"/>
          <p:cNvSpPr>
            <a:spLocks/>
          </p:cNvSpPr>
          <p:nvPr/>
        </p:nvSpPr>
        <p:spPr bwMode="auto">
          <a:xfrm>
            <a:off x="6008688" y="3686175"/>
            <a:ext cx="6350" cy="19050"/>
          </a:xfrm>
          <a:custGeom>
            <a:avLst/>
            <a:gdLst>
              <a:gd name="T0" fmla="*/ 1791 w 39"/>
              <a:gd name="T1" fmla="*/ 19050 h 134"/>
              <a:gd name="T2" fmla="*/ 1954 w 39"/>
              <a:gd name="T3" fmla="*/ 18624 h 134"/>
              <a:gd name="T4" fmla="*/ 6350 w 39"/>
              <a:gd name="T5" fmla="*/ 284 h 134"/>
              <a:gd name="T6" fmla="*/ 4233 w 39"/>
              <a:gd name="T7" fmla="*/ 0 h 134"/>
              <a:gd name="T8" fmla="*/ 0 w 39"/>
              <a:gd name="T9" fmla="*/ 18339 h 134"/>
              <a:gd name="T10" fmla="*/ 163 w 39"/>
              <a:gd name="T11" fmla="*/ 17913 h 134"/>
              <a:gd name="T12" fmla="*/ 1791 w 39"/>
              <a:gd name="T13" fmla="*/ 19050 h 134"/>
              <a:gd name="T14" fmla="*/ 1954 w 39"/>
              <a:gd name="T15" fmla="*/ 18908 h 134"/>
              <a:gd name="T16" fmla="*/ 1954 w 39"/>
              <a:gd name="T17" fmla="*/ 18624 h 134"/>
              <a:gd name="T18" fmla="*/ 1791 w 39"/>
              <a:gd name="T19" fmla="*/ 19050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4"/>
              <a:gd name="T32" fmla="*/ 39 w 39"/>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4">
                <a:moveTo>
                  <a:pt x="11" y="134"/>
                </a:moveTo>
                <a:lnTo>
                  <a:pt x="12" y="131"/>
                </a:lnTo>
                <a:lnTo>
                  <a:pt x="39" y="2"/>
                </a:lnTo>
                <a:lnTo>
                  <a:pt x="26" y="0"/>
                </a:lnTo>
                <a:lnTo>
                  <a:pt x="0" y="129"/>
                </a:lnTo>
                <a:lnTo>
                  <a:pt x="1" y="126"/>
                </a:lnTo>
                <a:lnTo>
                  <a:pt x="11" y="134"/>
                </a:lnTo>
                <a:lnTo>
                  <a:pt x="12" y="133"/>
                </a:lnTo>
                <a:lnTo>
                  <a:pt x="12" y="131"/>
                </a:lnTo>
                <a:lnTo>
                  <a:pt x="11" y="134"/>
                </a:lnTo>
                <a:close/>
              </a:path>
            </a:pathLst>
          </a:custGeom>
          <a:solidFill>
            <a:srgbClr val="E0E8E8"/>
          </a:solidFill>
          <a:ln w="9525">
            <a:noFill/>
            <a:round/>
            <a:headEnd/>
            <a:tailEnd/>
          </a:ln>
        </p:spPr>
        <p:txBody>
          <a:bodyPr/>
          <a:lstStyle/>
          <a:p>
            <a:pPr algn="ctr"/>
            <a:endParaRPr lang="en-US"/>
          </a:p>
        </p:txBody>
      </p:sp>
      <p:sp>
        <p:nvSpPr>
          <p:cNvPr id="35853" name="Freeform 224"/>
          <p:cNvSpPr>
            <a:spLocks/>
          </p:cNvSpPr>
          <p:nvPr/>
        </p:nvSpPr>
        <p:spPr bwMode="auto">
          <a:xfrm>
            <a:off x="6008688" y="3703638"/>
            <a:ext cx="1587" cy="1587"/>
          </a:xfrm>
          <a:custGeom>
            <a:avLst/>
            <a:gdLst>
              <a:gd name="T0" fmla="*/ 1099 w 13"/>
              <a:gd name="T1" fmla="*/ 1587 h 13"/>
              <a:gd name="T2" fmla="*/ 1221 w 13"/>
              <a:gd name="T3" fmla="*/ 1465 h 13"/>
              <a:gd name="T4" fmla="*/ 1587 w 13"/>
              <a:gd name="T5" fmla="*/ 977 h 13"/>
              <a:gd name="T6" fmla="*/ 366 w 13"/>
              <a:gd name="T7" fmla="*/ 0 h 13"/>
              <a:gd name="T8" fmla="*/ 0 w 13"/>
              <a:gd name="T9" fmla="*/ 488 h 13"/>
              <a:gd name="T10" fmla="*/ 122 w 13"/>
              <a:gd name="T11" fmla="*/ 366 h 13"/>
              <a:gd name="T12" fmla="*/ 1099 w 13"/>
              <a:gd name="T13" fmla="*/ 1587 h 13"/>
              <a:gd name="T14" fmla="*/ 1099 w 13"/>
              <a:gd name="T15" fmla="*/ 1465 h 13"/>
              <a:gd name="T16" fmla="*/ 1221 w 13"/>
              <a:gd name="T17" fmla="*/ 1465 h 13"/>
              <a:gd name="T18" fmla="*/ 1099 w 13"/>
              <a:gd name="T19" fmla="*/ 158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3"/>
              <a:gd name="T32" fmla="*/ 13 w 1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3">
                <a:moveTo>
                  <a:pt x="9" y="13"/>
                </a:moveTo>
                <a:lnTo>
                  <a:pt x="10" y="12"/>
                </a:lnTo>
                <a:lnTo>
                  <a:pt x="13" y="8"/>
                </a:lnTo>
                <a:lnTo>
                  <a:pt x="3" y="0"/>
                </a:lnTo>
                <a:lnTo>
                  <a:pt x="0" y="4"/>
                </a:lnTo>
                <a:lnTo>
                  <a:pt x="1" y="3"/>
                </a:lnTo>
                <a:lnTo>
                  <a:pt x="9" y="13"/>
                </a:lnTo>
                <a:lnTo>
                  <a:pt x="9" y="12"/>
                </a:lnTo>
                <a:lnTo>
                  <a:pt x="10" y="12"/>
                </a:lnTo>
                <a:lnTo>
                  <a:pt x="9" y="13"/>
                </a:lnTo>
                <a:close/>
              </a:path>
            </a:pathLst>
          </a:custGeom>
          <a:solidFill>
            <a:srgbClr val="E0E8E8"/>
          </a:solidFill>
          <a:ln w="9525">
            <a:noFill/>
            <a:round/>
            <a:headEnd/>
            <a:tailEnd/>
          </a:ln>
        </p:spPr>
        <p:txBody>
          <a:bodyPr/>
          <a:lstStyle/>
          <a:p>
            <a:pPr algn="ctr"/>
            <a:endParaRPr lang="en-US"/>
          </a:p>
        </p:txBody>
      </p:sp>
      <p:sp>
        <p:nvSpPr>
          <p:cNvPr id="35854" name="Freeform 225"/>
          <p:cNvSpPr>
            <a:spLocks/>
          </p:cNvSpPr>
          <p:nvPr/>
        </p:nvSpPr>
        <p:spPr bwMode="auto">
          <a:xfrm>
            <a:off x="6007100" y="3703638"/>
            <a:ext cx="3175" cy="1587"/>
          </a:xfrm>
          <a:custGeom>
            <a:avLst/>
            <a:gdLst>
              <a:gd name="T0" fmla="*/ 1710 w 13"/>
              <a:gd name="T1" fmla="*/ 1587 h 14"/>
              <a:gd name="T2" fmla="*/ 1954 w 13"/>
              <a:gd name="T3" fmla="*/ 1587 h 14"/>
              <a:gd name="T4" fmla="*/ 3175 w 13"/>
              <a:gd name="T5" fmla="*/ 1134 h 14"/>
              <a:gd name="T6" fmla="*/ 1221 w 13"/>
              <a:gd name="T7" fmla="*/ 0 h 14"/>
              <a:gd name="T8" fmla="*/ 0 w 13"/>
              <a:gd name="T9" fmla="*/ 453 h 14"/>
              <a:gd name="T10" fmla="*/ 244 w 13"/>
              <a:gd name="T11" fmla="*/ 453 h 14"/>
              <a:gd name="T12" fmla="*/ 1710 w 13"/>
              <a:gd name="T13" fmla="*/ 1587 h 14"/>
              <a:gd name="T14" fmla="*/ 1710 w 13"/>
              <a:gd name="T15" fmla="*/ 1587 h 14"/>
              <a:gd name="T16" fmla="*/ 1954 w 13"/>
              <a:gd name="T17" fmla="*/ 1587 h 14"/>
              <a:gd name="T18" fmla="*/ 1710 w 13"/>
              <a:gd name="T19" fmla="*/ 158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7" y="14"/>
                </a:moveTo>
                <a:lnTo>
                  <a:pt x="8" y="14"/>
                </a:lnTo>
                <a:lnTo>
                  <a:pt x="13" y="10"/>
                </a:lnTo>
                <a:lnTo>
                  <a:pt x="5" y="0"/>
                </a:lnTo>
                <a:lnTo>
                  <a:pt x="0" y="4"/>
                </a:lnTo>
                <a:lnTo>
                  <a:pt x="1" y="4"/>
                </a:lnTo>
                <a:lnTo>
                  <a:pt x="7" y="14"/>
                </a:lnTo>
                <a:lnTo>
                  <a:pt x="8" y="14"/>
                </a:lnTo>
                <a:lnTo>
                  <a:pt x="7" y="14"/>
                </a:lnTo>
                <a:close/>
              </a:path>
            </a:pathLst>
          </a:custGeom>
          <a:solidFill>
            <a:srgbClr val="E0E8E8"/>
          </a:solidFill>
          <a:ln w="9525">
            <a:noFill/>
            <a:round/>
            <a:headEnd/>
            <a:tailEnd/>
          </a:ln>
        </p:spPr>
        <p:txBody>
          <a:bodyPr/>
          <a:lstStyle/>
          <a:p>
            <a:pPr algn="ctr"/>
            <a:endParaRPr lang="en-US"/>
          </a:p>
        </p:txBody>
      </p:sp>
      <p:sp>
        <p:nvSpPr>
          <p:cNvPr id="35855" name="Freeform 226"/>
          <p:cNvSpPr>
            <a:spLocks/>
          </p:cNvSpPr>
          <p:nvPr/>
        </p:nvSpPr>
        <p:spPr bwMode="auto">
          <a:xfrm>
            <a:off x="6007100" y="3703638"/>
            <a:ext cx="1588" cy="3175"/>
          </a:xfrm>
          <a:custGeom>
            <a:avLst/>
            <a:gdLst>
              <a:gd name="T0" fmla="*/ 529 w 12"/>
              <a:gd name="T1" fmla="*/ 3175 h 14"/>
              <a:gd name="T2" fmla="*/ 794 w 12"/>
              <a:gd name="T3" fmla="*/ 2948 h 14"/>
              <a:gd name="T4" fmla="*/ 1588 w 12"/>
              <a:gd name="T5" fmla="*/ 2268 h 14"/>
              <a:gd name="T6" fmla="*/ 794 w 12"/>
              <a:gd name="T7" fmla="*/ 0 h 14"/>
              <a:gd name="T8" fmla="*/ 0 w 12"/>
              <a:gd name="T9" fmla="*/ 680 h 14"/>
              <a:gd name="T10" fmla="*/ 265 w 12"/>
              <a:gd name="T11" fmla="*/ 454 h 14"/>
              <a:gd name="T12" fmla="*/ 529 w 12"/>
              <a:gd name="T13" fmla="*/ 3175 h 14"/>
              <a:gd name="T14" fmla="*/ 662 w 12"/>
              <a:gd name="T15" fmla="*/ 3175 h 14"/>
              <a:gd name="T16" fmla="*/ 794 w 12"/>
              <a:gd name="T17" fmla="*/ 2948 h 14"/>
              <a:gd name="T18" fmla="*/ 529 w 12"/>
              <a:gd name="T19" fmla="*/ 3175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4" y="14"/>
                </a:moveTo>
                <a:lnTo>
                  <a:pt x="6" y="13"/>
                </a:lnTo>
                <a:lnTo>
                  <a:pt x="12" y="10"/>
                </a:lnTo>
                <a:lnTo>
                  <a:pt x="6" y="0"/>
                </a:lnTo>
                <a:lnTo>
                  <a:pt x="0" y="3"/>
                </a:lnTo>
                <a:lnTo>
                  <a:pt x="2" y="2"/>
                </a:lnTo>
                <a:lnTo>
                  <a:pt x="4" y="14"/>
                </a:lnTo>
                <a:lnTo>
                  <a:pt x="5" y="14"/>
                </a:lnTo>
                <a:lnTo>
                  <a:pt x="6" y="13"/>
                </a:lnTo>
                <a:lnTo>
                  <a:pt x="4" y="14"/>
                </a:lnTo>
                <a:close/>
              </a:path>
            </a:pathLst>
          </a:custGeom>
          <a:solidFill>
            <a:srgbClr val="E0E8E8"/>
          </a:solidFill>
          <a:ln w="9525">
            <a:noFill/>
            <a:round/>
            <a:headEnd/>
            <a:tailEnd/>
          </a:ln>
        </p:spPr>
        <p:txBody>
          <a:bodyPr/>
          <a:lstStyle/>
          <a:p>
            <a:pPr algn="ctr"/>
            <a:endParaRPr lang="en-US"/>
          </a:p>
        </p:txBody>
      </p:sp>
      <p:sp>
        <p:nvSpPr>
          <p:cNvPr id="35856" name="Freeform 227"/>
          <p:cNvSpPr>
            <a:spLocks/>
          </p:cNvSpPr>
          <p:nvPr/>
        </p:nvSpPr>
        <p:spPr bwMode="auto">
          <a:xfrm>
            <a:off x="6005513" y="3705225"/>
            <a:ext cx="1587" cy="1588"/>
          </a:xfrm>
          <a:custGeom>
            <a:avLst/>
            <a:gdLst>
              <a:gd name="T0" fmla="*/ 198 w 8"/>
              <a:gd name="T1" fmla="*/ 1588 h 13"/>
              <a:gd name="T2" fmla="*/ 397 w 8"/>
              <a:gd name="T3" fmla="*/ 1588 h 13"/>
              <a:gd name="T4" fmla="*/ 1587 w 8"/>
              <a:gd name="T5" fmla="*/ 1466 h 13"/>
              <a:gd name="T6" fmla="*/ 1190 w 8"/>
              <a:gd name="T7" fmla="*/ 0 h 13"/>
              <a:gd name="T8" fmla="*/ 0 w 8"/>
              <a:gd name="T9" fmla="*/ 122 h 13"/>
              <a:gd name="T10" fmla="*/ 198 w 8"/>
              <a:gd name="T11" fmla="*/ 122 h 13"/>
              <a:gd name="T12" fmla="*/ 198 w 8"/>
              <a:gd name="T13" fmla="*/ 1588 h 13"/>
              <a:gd name="T14" fmla="*/ 198 w 8"/>
              <a:gd name="T15" fmla="*/ 1588 h 13"/>
              <a:gd name="T16" fmla="*/ 397 w 8"/>
              <a:gd name="T17" fmla="*/ 1588 h 13"/>
              <a:gd name="T18" fmla="*/ 198 w 8"/>
              <a:gd name="T19" fmla="*/ 1588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3"/>
              <a:gd name="T32" fmla="*/ 8 w 8"/>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3">
                <a:moveTo>
                  <a:pt x="1" y="13"/>
                </a:moveTo>
                <a:lnTo>
                  <a:pt x="2" y="13"/>
                </a:lnTo>
                <a:lnTo>
                  <a:pt x="8" y="12"/>
                </a:lnTo>
                <a:lnTo>
                  <a:pt x="6" y="0"/>
                </a:lnTo>
                <a:lnTo>
                  <a:pt x="0" y="1"/>
                </a:lnTo>
                <a:lnTo>
                  <a:pt x="1" y="1"/>
                </a:lnTo>
                <a:lnTo>
                  <a:pt x="1" y="13"/>
                </a:lnTo>
                <a:lnTo>
                  <a:pt x="2" y="13"/>
                </a:lnTo>
                <a:lnTo>
                  <a:pt x="1" y="13"/>
                </a:lnTo>
                <a:close/>
              </a:path>
            </a:pathLst>
          </a:custGeom>
          <a:solidFill>
            <a:srgbClr val="E0E8E8"/>
          </a:solidFill>
          <a:ln w="9525">
            <a:noFill/>
            <a:round/>
            <a:headEnd/>
            <a:tailEnd/>
          </a:ln>
        </p:spPr>
        <p:txBody>
          <a:bodyPr/>
          <a:lstStyle/>
          <a:p>
            <a:pPr algn="ctr"/>
            <a:endParaRPr lang="en-US"/>
          </a:p>
        </p:txBody>
      </p:sp>
      <p:sp>
        <p:nvSpPr>
          <p:cNvPr id="35857" name="Freeform 228"/>
          <p:cNvSpPr>
            <a:spLocks/>
          </p:cNvSpPr>
          <p:nvPr/>
        </p:nvSpPr>
        <p:spPr bwMode="auto">
          <a:xfrm>
            <a:off x="5894388" y="3697288"/>
            <a:ext cx="111125" cy="9525"/>
          </a:xfrm>
          <a:custGeom>
            <a:avLst/>
            <a:gdLst>
              <a:gd name="T0" fmla="*/ 0 w 709"/>
              <a:gd name="T1" fmla="*/ 1587 h 72"/>
              <a:gd name="T2" fmla="*/ 157 w 709"/>
              <a:gd name="T3" fmla="*/ 1587 h 72"/>
              <a:gd name="T4" fmla="*/ 111125 w 709"/>
              <a:gd name="T5" fmla="*/ 9525 h 72"/>
              <a:gd name="T6" fmla="*/ 111125 w 709"/>
              <a:gd name="T7" fmla="*/ 7937 h 72"/>
              <a:gd name="T8" fmla="*/ 157 w 709"/>
              <a:gd name="T9" fmla="*/ 0 h 72"/>
              <a:gd name="T10" fmla="*/ 313 w 709"/>
              <a:gd name="T11" fmla="*/ 0 h 72"/>
              <a:gd name="T12" fmla="*/ 0 w 709"/>
              <a:gd name="T13" fmla="*/ 1587 h 72"/>
              <a:gd name="T14" fmla="*/ 0 w 709"/>
              <a:gd name="T15" fmla="*/ 1587 h 72"/>
              <a:gd name="T16" fmla="*/ 157 w 709"/>
              <a:gd name="T17" fmla="*/ 1587 h 72"/>
              <a:gd name="T18" fmla="*/ 0 w 709"/>
              <a:gd name="T19" fmla="*/ 1587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9"/>
              <a:gd name="T31" fmla="*/ 0 h 72"/>
              <a:gd name="T32" fmla="*/ 709 w 709"/>
              <a:gd name="T33" fmla="*/ 72 h 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9" h="72">
                <a:moveTo>
                  <a:pt x="0" y="12"/>
                </a:moveTo>
                <a:lnTo>
                  <a:pt x="1" y="12"/>
                </a:lnTo>
                <a:lnTo>
                  <a:pt x="709" y="72"/>
                </a:lnTo>
                <a:lnTo>
                  <a:pt x="709" y="60"/>
                </a:lnTo>
                <a:lnTo>
                  <a:pt x="1" y="0"/>
                </a:lnTo>
                <a:lnTo>
                  <a:pt x="2" y="0"/>
                </a:lnTo>
                <a:lnTo>
                  <a:pt x="0" y="12"/>
                </a:lnTo>
                <a:lnTo>
                  <a:pt x="1" y="12"/>
                </a:lnTo>
                <a:lnTo>
                  <a:pt x="0" y="12"/>
                </a:lnTo>
                <a:close/>
              </a:path>
            </a:pathLst>
          </a:custGeom>
          <a:solidFill>
            <a:srgbClr val="E0E8E8"/>
          </a:solidFill>
          <a:ln w="9525">
            <a:noFill/>
            <a:round/>
            <a:headEnd/>
            <a:tailEnd/>
          </a:ln>
        </p:spPr>
        <p:txBody>
          <a:bodyPr/>
          <a:lstStyle/>
          <a:p>
            <a:pPr algn="ctr"/>
            <a:endParaRPr lang="en-US"/>
          </a:p>
        </p:txBody>
      </p:sp>
      <p:sp>
        <p:nvSpPr>
          <p:cNvPr id="35858" name="Freeform 229"/>
          <p:cNvSpPr>
            <a:spLocks/>
          </p:cNvSpPr>
          <p:nvPr/>
        </p:nvSpPr>
        <p:spPr bwMode="auto">
          <a:xfrm>
            <a:off x="5892800" y="3697288"/>
            <a:ext cx="1588" cy="1587"/>
          </a:xfrm>
          <a:custGeom>
            <a:avLst/>
            <a:gdLst>
              <a:gd name="T0" fmla="*/ 0 w 12"/>
              <a:gd name="T1" fmla="*/ 1247 h 14"/>
              <a:gd name="T2" fmla="*/ 265 w 12"/>
              <a:gd name="T3" fmla="*/ 1360 h 14"/>
              <a:gd name="T4" fmla="*/ 1323 w 12"/>
              <a:gd name="T5" fmla="*/ 1587 h 14"/>
              <a:gd name="T6" fmla="*/ 1588 w 12"/>
              <a:gd name="T7" fmla="*/ 227 h 14"/>
              <a:gd name="T8" fmla="*/ 529 w 12"/>
              <a:gd name="T9" fmla="*/ 0 h 14"/>
              <a:gd name="T10" fmla="*/ 794 w 12"/>
              <a:gd name="T11" fmla="*/ 113 h 14"/>
              <a:gd name="T12" fmla="*/ 0 w 12"/>
              <a:gd name="T13" fmla="*/ 1247 h 14"/>
              <a:gd name="T14" fmla="*/ 132 w 12"/>
              <a:gd name="T15" fmla="*/ 1360 h 14"/>
              <a:gd name="T16" fmla="*/ 265 w 12"/>
              <a:gd name="T17" fmla="*/ 1360 h 14"/>
              <a:gd name="T18" fmla="*/ 0 w 12"/>
              <a:gd name="T19" fmla="*/ 124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0" y="11"/>
                </a:moveTo>
                <a:lnTo>
                  <a:pt x="2" y="12"/>
                </a:lnTo>
                <a:lnTo>
                  <a:pt x="10" y="14"/>
                </a:lnTo>
                <a:lnTo>
                  <a:pt x="12" y="2"/>
                </a:lnTo>
                <a:lnTo>
                  <a:pt x="4" y="0"/>
                </a:lnTo>
                <a:lnTo>
                  <a:pt x="6" y="1"/>
                </a:lnTo>
                <a:lnTo>
                  <a:pt x="0" y="11"/>
                </a:lnTo>
                <a:lnTo>
                  <a:pt x="1" y="12"/>
                </a:lnTo>
                <a:lnTo>
                  <a:pt x="2" y="12"/>
                </a:lnTo>
                <a:lnTo>
                  <a:pt x="0" y="11"/>
                </a:lnTo>
                <a:close/>
              </a:path>
            </a:pathLst>
          </a:custGeom>
          <a:solidFill>
            <a:srgbClr val="E0E8E8"/>
          </a:solidFill>
          <a:ln w="9525">
            <a:noFill/>
            <a:round/>
            <a:headEnd/>
            <a:tailEnd/>
          </a:ln>
        </p:spPr>
        <p:txBody>
          <a:bodyPr/>
          <a:lstStyle/>
          <a:p>
            <a:pPr algn="ctr"/>
            <a:endParaRPr lang="en-US"/>
          </a:p>
        </p:txBody>
      </p:sp>
      <p:sp>
        <p:nvSpPr>
          <p:cNvPr id="35859" name="Freeform 230"/>
          <p:cNvSpPr>
            <a:spLocks/>
          </p:cNvSpPr>
          <p:nvPr/>
        </p:nvSpPr>
        <p:spPr bwMode="auto">
          <a:xfrm>
            <a:off x="5891213" y="3695700"/>
            <a:ext cx="1587" cy="3175"/>
          </a:xfrm>
          <a:custGeom>
            <a:avLst/>
            <a:gdLst>
              <a:gd name="T0" fmla="*/ 0 w 14"/>
              <a:gd name="T1" fmla="*/ 1954 h 13"/>
              <a:gd name="T2" fmla="*/ 227 w 14"/>
              <a:gd name="T3" fmla="*/ 2442 h 13"/>
              <a:gd name="T4" fmla="*/ 907 w 14"/>
              <a:gd name="T5" fmla="*/ 3175 h 13"/>
              <a:gd name="T6" fmla="*/ 1587 w 14"/>
              <a:gd name="T7" fmla="*/ 733 h 13"/>
              <a:gd name="T8" fmla="*/ 907 w 14"/>
              <a:gd name="T9" fmla="*/ 0 h 13"/>
              <a:gd name="T10" fmla="*/ 1134 w 14"/>
              <a:gd name="T11" fmla="*/ 488 h 13"/>
              <a:gd name="T12" fmla="*/ 0 w 14"/>
              <a:gd name="T13" fmla="*/ 1954 h 13"/>
              <a:gd name="T14" fmla="*/ 113 w 14"/>
              <a:gd name="T15" fmla="*/ 2442 h 13"/>
              <a:gd name="T16" fmla="*/ 227 w 14"/>
              <a:gd name="T17" fmla="*/ 2442 h 13"/>
              <a:gd name="T18" fmla="*/ 0 w 14"/>
              <a:gd name="T19" fmla="*/ 1954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3"/>
              <a:gd name="T32" fmla="*/ 14 w 14"/>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3">
                <a:moveTo>
                  <a:pt x="0" y="8"/>
                </a:moveTo>
                <a:lnTo>
                  <a:pt x="2" y="10"/>
                </a:lnTo>
                <a:lnTo>
                  <a:pt x="8" y="13"/>
                </a:lnTo>
                <a:lnTo>
                  <a:pt x="14" y="3"/>
                </a:lnTo>
                <a:lnTo>
                  <a:pt x="8" y="0"/>
                </a:lnTo>
                <a:lnTo>
                  <a:pt x="10" y="2"/>
                </a:lnTo>
                <a:lnTo>
                  <a:pt x="0" y="8"/>
                </a:lnTo>
                <a:lnTo>
                  <a:pt x="1" y="10"/>
                </a:lnTo>
                <a:lnTo>
                  <a:pt x="2" y="10"/>
                </a:lnTo>
                <a:lnTo>
                  <a:pt x="0" y="8"/>
                </a:lnTo>
                <a:close/>
              </a:path>
            </a:pathLst>
          </a:custGeom>
          <a:solidFill>
            <a:srgbClr val="E0E8E8"/>
          </a:solidFill>
          <a:ln w="9525">
            <a:noFill/>
            <a:round/>
            <a:headEnd/>
            <a:tailEnd/>
          </a:ln>
        </p:spPr>
        <p:txBody>
          <a:bodyPr/>
          <a:lstStyle/>
          <a:p>
            <a:pPr algn="ctr"/>
            <a:endParaRPr lang="en-US"/>
          </a:p>
        </p:txBody>
      </p:sp>
      <p:sp>
        <p:nvSpPr>
          <p:cNvPr id="35860" name="Freeform 231"/>
          <p:cNvSpPr>
            <a:spLocks/>
          </p:cNvSpPr>
          <p:nvPr/>
        </p:nvSpPr>
        <p:spPr bwMode="auto">
          <a:xfrm>
            <a:off x="5889625" y="3695700"/>
            <a:ext cx="3175" cy="1588"/>
          </a:xfrm>
          <a:custGeom>
            <a:avLst/>
            <a:gdLst>
              <a:gd name="T0" fmla="*/ 0 w 15"/>
              <a:gd name="T1" fmla="*/ 529 h 12"/>
              <a:gd name="T2" fmla="*/ 212 w 15"/>
              <a:gd name="T3" fmla="*/ 794 h 12"/>
              <a:gd name="T4" fmla="*/ 1058 w 15"/>
              <a:gd name="T5" fmla="*/ 1588 h 12"/>
              <a:gd name="T6" fmla="*/ 3175 w 15"/>
              <a:gd name="T7" fmla="*/ 794 h 12"/>
              <a:gd name="T8" fmla="*/ 2328 w 15"/>
              <a:gd name="T9" fmla="*/ 0 h 12"/>
              <a:gd name="T10" fmla="*/ 2540 w 15"/>
              <a:gd name="T11" fmla="*/ 265 h 12"/>
              <a:gd name="T12" fmla="*/ 0 w 15"/>
              <a:gd name="T13" fmla="*/ 529 h 12"/>
              <a:gd name="T14" fmla="*/ 0 w 15"/>
              <a:gd name="T15" fmla="*/ 662 h 12"/>
              <a:gd name="T16" fmla="*/ 212 w 15"/>
              <a:gd name="T17" fmla="*/ 794 h 12"/>
              <a:gd name="T18" fmla="*/ 0 w 15"/>
              <a:gd name="T19" fmla="*/ 529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2"/>
              <a:gd name="T32" fmla="*/ 15 w 1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2">
                <a:moveTo>
                  <a:pt x="0" y="4"/>
                </a:moveTo>
                <a:lnTo>
                  <a:pt x="1" y="6"/>
                </a:lnTo>
                <a:lnTo>
                  <a:pt x="5" y="12"/>
                </a:lnTo>
                <a:lnTo>
                  <a:pt x="15" y="6"/>
                </a:lnTo>
                <a:lnTo>
                  <a:pt x="11" y="0"/>
                </a:lnTo>
                <a:lnTo>
                  <a:pt x="12" y="2"/>
                </a:lnTo>
                <a:lnTo>
                  <a:pt x="0" y="4"/>
                </a:lnTo>
                <a:lnTo>
                  <a:pt x="0" y="5"/>
                </a:lnTo>
                <a:lnTo>
                  <a:pt x="1" y="6"/>
                </a:lnTo>
                <a:lnTo>
                  <a:pt x="0" y="4"/>
                </a:lnTo>
                <a:close/>
              </a:path>
            </a:pathLst>
          </a:custGeom>
          <a:solidFill>
            <a:srgbClr val="E0E8E8"/>
          </a:solidFill>
          <a:ln w="9525">
            <a:noFill/>
            <a:round/>
            <a:headEnd/>
            <a:tailEnd/>
          </a:ln>
        </p:spPr>
        <p:txBody>
          <a:bodyPr/>
          <a:lstStyle/>
          <a:p>
            <a:pPr algn="ctr"/>
            <a:endParaRPr lang="en-US"/>
          </a:p>
        </p:txBody>
      </p:sp>
      <p:sp>
        <p:nvSpPr>
          <p:cNvPr id="35861" name="Freeform 232"/>
          <p:cNvSpPr>
            <a:spLocks/>
          </p:cNvSpPr>
          <p:nvPr/>
        </p:nvSpPr>
        <p:spPr bwMode="auto">
          <a:xfrm>
            <a:off x="5889625" y="3695700"/>
            <a:ext cx="1588" cy="1588"/>
          </a:xfrm>
          <a:custGeom>
            <a:avLst/>
            <a:gdLst>
              <a:gd name="T0" fmla="*/ 0 w 13"/>
              <a:gd name="T1" fmla="*/ 0 h 7"/>
              <a:gd name="T2" fmla="*/ 0 w 13"/>
              <a:gd name="T3" fmla="*/ 454 h 7"/>
              <a:gd name="T4" fmla="*/ 122 w 13"/>
              <a:gd name="T5" fmla="*/ 1588 h 7"/>
              <a:gd name="T6" fmla="*/ 1588 w 13"/>
              <a:gd name="T7" fmla="*/ 1134 h 7"/>
              <a:gd name="T8" fmla="*/ 1466 w 13"/>
              <a:gd name="T9" fmla="*/ 0 h 7"/>
              <a:gd name="T10" fmla="*/ 1466 w 13"/>
              <a:gd name="T11" fmla="*/ 454 h 7"/>
              <a:gd name="T12" fmla="*/ 0 w 13"/>
              <a:gd name="T13" fmla="*/ 0 h 7"/>
              <a:gd name="T14" fmla="*/ 0 w 13"/>
              <a:gd name="T15" fmla="*/ 227 h 7"/>
              <a:gd name="T16" fmla="*/ 0 w 13"/>
              <a:gd name="T17" fmla="*/ 454 h 7"/>
              <a:gd name="T18" fmla="*/ 0 w 13"/>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7"/>
              <a:gd name="T32" fmla="*/ 13 w 1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7">
                <a:moveTo>
                  <a:pt x="0" y="0"/>
                </a:moveTo>
                <a:lnTo>
                  <a:pt x="0" y="2"/>
                </a:lnTo>
                <a:lnTo>
                  <a:pt x="1" y="7"/>
                </a:lnTo>
                <a:lnTo>
                  <a:pt x="13" y="5"/>
                </a:lnTo>
                <a:lnTo>
                  <a:pt x="12" y="0"/>
                </a:lnTo>
                <a:lnTo>
                  <a:pt x="12" y="2"/>
                </a:lnTo>
                <a:lnTo>
                  <a:pt x="0" y="0"/>
                </a:lnTo>
                <a:lnTo>
                  <a:pt x="0" y="1"/>
                </a:lnTo>
                <a:lnTo>
                  <a:pt x="0" y="2"/>
                </a:lnTo>
                <a:lnTo>
                  <a:pt x="0" y="0"/>
                </a:lnTo>
                <a:close/>
              </a:path>
            </a:pathLst>
          </a:custGeom>
          <a:solidFill>
            <a:srgbClr val="E0E8E8"/>
          </a:solidFill>
          <a:ln w="9525">
            <a:noFill/>
            <a:round/>
            <a:headEnd/>
            <a:tailEnd/>
          </a:ln>
        </p:spPr>
        <p:txBody>
          <a:bodyPr/>
          <a:lstStyle/>
          <a:p>
            <a:pPr algn="ctr"/>
            <a:endParaRPr lang="en-US"/>
          </a:p>
        </p:txBody>
      </p:sp>
      <p:sp>
        <p:nvSpPr>
          <p:cNvPr id="35862" name="Freeform 233"/>
          <p:cNvSpPr>
            <a:spLocks/>
          </p:cNvSpPr>
          <p:nvPr/>
        </p:nvSpPr>
        <p:spPr bwMode="auto">
          <a:xfrm>
            <a:off x="5889625" y="3678238"/>
            <a:ext cx="4763" cy="17462"/>
          </a:xfrm>
          <a:custGeom>
            <a:avLst/>
            <a:gdLst>
              <a:gd name="T0" fmla="*/ 2382 w 24"/>
              <a:gd name="T1" fmla="*/ 0 h 137"/>
              <a:gd name="T2" fmla="*/ 2382 w 24"/>
              <a:gd name="T3" fmla="*/ 127 h 137"/>
              <a:gd name="T4" fmla="*/ 0 w 24"/>
              <a:gd name="T5" fmla="*/ 17207 h 137"/>
              <a:gd name="T6" fmla="*/ 2382 w 24"/>
              <a:gd name="T7" fmla="*/ 17462 h 137"/>
              <a:gd name="T8" fmla="*/ 4763 w 24"/>
              <a:gd name="T9" fmla="*/ 382 h 137"/>
              <a:gd name="T10" fmla="*/ 4763 w 24"/>
              <a:gd name="T11" fmla="*/ 510 h 137"/>
              <a:gd name="T12" fmla="*/ 2382 w 24"/>
              <a:gd name="T13" fmla="*/ 0 h 137"/>
              <a:gd name="T14" fmla="*/ 2382 w 24"/>
              <a:gd name="T15" fmla="*/ 127 h 137"/>
              <a:gd name="T16" fmla="*/ 2382 w 24"/>
              <a:gd name="T17" fmla="*/ 127 h 137"/>
              <a:gd name="T18" fmla="*/ 2382 w 24"/>
              <a:gd name="T19" fmla="*/ 0 h 1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37"/>
              <a:gd name="T32" fmla="*/ 24 w 24"/>
              <a:gd name="T33" fmla="*/ 137 h 1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37">
                <a:moveTo>
                  <a:pt x="12" y="0"/>
                </a:moveTo>
                <a:lnTo>
                  <a:pt x="12" y="1"/>
                </a:lnTo>
                <a:lnTo>
                  <a:pt x="0" y="135"/>
                </a:lnTo>
                <a:lnTo>
                  <a:pt x="12" y="137"/>
                </a:lnTo>
                <a:lnTo>
                  <a:pt x="24" y="3"/>
                </a:lnTo>
                <a:lnTo>
                  <a:pt x="24" y="4"/>
                </a:lnTo>
                <a:lnTo>
                  <a:pt x="12" y="0"/>
                </a:lnTo>
                <a:lnTo>
                  <a:pt x="12" y="1"/>
                </a:lnTo>
                <a:lnTo>
                  <a:pt x="12" y="0"/>
                </a:lnTo>
                <a:close/>
              </a:path>
            </a:pathLst>
          </a:custGeom>
          <a:solidFill>
            <a:srgbClr val="E0E8E8"/>
          </a:solidFill>
          <a:ln w="9525">
            <a:noFill/>
            <a:round/>
            <a:headEnd/>
            <a:tailEnd/>
          </a:ln>
        </p:spPr>
        <p:txBody>
          <a:bodyPr/>
          <a:lstStyle/>
          <a:p>
            <a:pPr algn="ctr"/>
            <a:endParaRPr lang="en-US"/>
          </a:p>
        </p:txBody>
      </p:sp>
      <p:sp>
        <p:nvSpPr>
          <p:cNvPr id="35863" name="Freeform 234"/>
          <p:cNvSpPr>
            <a:spLocks/>
          </p:cNvSpPr>
          <p:nvPr/>
        </p:nvSpPr>
        <p:spPr bwMode="auto">
          <a:xfrm>
            <a:off x="5891213" y="3676650"/>
            <a:ext cx="3175" cy="1588"/>
          </a:xfrm>
          <a:custGeom>
            <a:avLst/>
            <a:gdLst>
              <a:gd name="T0" fmla="*/ 907 w 14"/>
              <a:gd name="T1" fmla="*/ 0 h 11"/>
              <a:gd name="T2" fmla="*/ 454 w 14"/>
              <a:gd name="T3" fmla="*/ 289 h 11"/>
              <a:gd name="T4" fmla="*/ 0 w 14"/>
              <a:gd name="T5" fmla="*/ 1011 h 11"/>
              <a:gd name="T6" fmla="*/ 2721 w 14"/>
              <a:gd name="T7" fmla="*/ 1588 h 11"/>
              <a:gd name="T8" fmla="*/ 3175 w 14"/>
              <a:gd name="T9" fmla="*/ 866 h 11"/>
              <a:gd name="T10" fmla="*/ 2721 w 14"/>
              <a:gd name="T11" fmla="*/ 1155 h 11"/>
              <a:gd name="T12" fmla="*/ 907 w 14"/>
              <a:gd name="T13" fmla="*/ 0 h 11"/>
              <a:gd name="T14" fmla="*/ 680 w 14"/>
              <a:gd name="T15" fmla="*/ 144 h 11"/>
              <a:gd name="T16" fmla="*/ 454 w 14"/>
              <a:gd name="T17" fmla="*/ 289 h 11"/>
              <a:gd name="T18" fmla="*/ 907 w 14"/>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1"/>
              <a:gd name="T32" fmla="*/ 14 w 1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1">
                <a:moveTo>
                  <a:pt x="4" y="0"/>
                </a:moveTo>
                <a:lnTo>
                  <a:pt x="2" y="2"/>
                </a:lnTo>
                <a:lnTo>
                  <a:pt x="0" y="7"/>
                </a:lnTo>
                <a:lnTo>
                  <a:pt x="12" y="11"/>
                </a:lnTo>
                <a:lnTo>
                  <a:pt x="14" y="6"/>
                </a:lnTo>
                <a:lnTo>
                  <a:pt x="12" y="8"/>
                </a:lnTo>
                <a:lnTo>
                  <a:pt x="4" y="0"/>
                </a:lnTo>
                <a:lnTo>
                  <a:pt x="3" y="1"/>
                </a:lnTo>
                <a:lnTo>
                  <a:pt x="2" y="2"/>
                </a:lnTo>
                <a:lnTo>
                  <a:pt x="4" y="0"/>
                </a:lnTo>
                <a:close/>
              </a:path>
            </a:pathLst>
          </a:custGeom>
          <a:solidFill>
            <a:srgbClr val="E0E8E8"/>
          </a:solidFill>
          <a:ln w="9525">
            <a:noFill/>
            <a:round/>
            <a:headEnd/>
            <a:tailEnd/>
          </a:ln>
        </p:spPr>
        <p:txBody>
          <a:bodyPr/>
          <a:lstStyle/>
          <a:p>
            <a:pPr algn="ctr"/>
            <a:endParaRPr lang="en-US"/>
          </a:p>
        </p:txBody>
      </p:sp>
      <p:sp>
        <p:nvSpPr>
          <p:cNvPr id="35864" name="Freeform 235"/>
          <p:cNvSpPr>
            <a:spLocks/>
          </p:cNvSpPr>
          <p:nvPr/>
        </p:nvSpPr>
        <p:spPr bwMode="auto">
          <a:xfrm>
            <a:off x="5892800" y="3675063"/>
            <a:ext cx="1588" cy="3175"/>
          </a:xfrm>
          <a:custGeom>
            <a:avLst/>
            <a:gdLst>
              <a:gd name="T0" fmla="*/ 794 w 12"/>
              <a:gd name="T1" fmla="*/ 0 h 14"/>
              <a:gd name="T2" fmla="*/ 529 w 12"/>
              <a:gd name="T3" fmla="*/ 454 h 14"/>
              <a:gd name="T4" fmla="*/ 0 w 12"/>
              <a:gd name="T5" fmla="*/ 1361 h 14"/>
              <a:gd name="T6" fmla="*/ 1059 w 12"/>
              <a:gd name="T7" fmla="*/ 3175 h 14"/>
              <a:gd name="T8" fmla="*/ 1588 w 12"/>
              <a:gd name="T9" fmla="*/ 2268 h 14"/>
              <a:gd name="T10" fmla="*/ 1323 w 12"/>
              <a:gd name="T11" fmla="*/ 2721 h 14"/>
              <a:gd name="T12" fmla="*/ 794 w 12"/>
              <a:gd name="T13" fmla="*/ 0 h 14"/>
              <a:gd name="T14" fmla="*/ 662 w 12"/>
              <a:gd name="T15" fmla="*/ 227 h 14"/>
              <a:gd name="T16" fmla="*/ 529 w 12"/>
              <a:gd name="T17" fmla="*/ 454 h 14"/>
              <a:gd name="T18" fmla="*/ 794 w 12"/>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6" y="0"/>
                </a:moveTo>
                <a:lnTo>
                  <a:pt x="4" y="2"/>
                </a:lnTo>
                <a:lnTo>
                  <a:pt x="0" y="6"/>
                </a:lnTo>
                <a:lnTo>
                  <a:pt x="8" y="14"/>
                </a:lnTo>
                <a:lnTo>
                  <a:pt x="12" y="10"/>
                </a:lnTo>
                <a:lnTo>
                  <a:pt x="10" y="12"/>
                </a:lnTo>
                <a:lnTo>
                  <a:pt x="6" y="0"/>
                </a:lnTo>
                <a:lnTo>
                  <a:pt x="5" y="1"/>
                </a:lnTo>
                <a:lnTo>
                  <a:pt x="4" y="2"/>
                </a:lnTo>
                <a:lnTo>
                  <a:pt x="6" y="0"/>
                </a:lnTo>
                <a:close/>
              </a:path>
            </a:pathLst>
          </a:custGeom>
          <a:solidFill>
            <a:srgbClr val="E0E8E8"/>
          </a:solidFill>
          <a:ln w="9525">
            <a:noFill/>
            <a:round/>
            <a:headEnd/>
            <a:tailEnd/>
          </a:ln>
        </p:spPr>
        <p:txBody>
          <a:bodyPr/>
          <a:lstStyle/>
          <a:p>
            <a:pPr algn="ctr"/>
            <a:endParaRPr lang="en-US"/>
          </a:p>
        </p:txBody>
      </p:sp>
      <p:sp>
        <p:nvSpPr>
          <p:cNvPr id="35865" name="Freeform 236"/>
          <p:cNvSpPr>
            <a:spLocks/>
          </p:cNvSpPr>
          <p:nvPr/>
        </p:nvSpPr>
        <p:spPr bwMode="auto">
          <a:xfrm>
            <a:off x="5892800" y="3675063"/>
            <a:ext cx="1588" cy="1587"/>
          </a:xfrm>
          <a:custGeom>
            <a:avLst/>
            <a:gdLst>
              <a:gd name="T0" fmla="*/ 1011 w 11"/>
              <a:gd name="T1" fmla="*/ 0 h 14"/>
              <a:gd name="T2" fmla="*/ 866 w 11"/>
              <a:gd name="T3" fmla="*/ 0 h 14"/>
              <a:gd name="T4" fmla="*/ 0 w 11"/>
              <a:gd name="T5" fmla="*/ 227 h 14"/>
              <a:gd name="T6" fmla="*/ 577 w 11"/>
              <a:gd name="T7" fmla="*/ 1587 h 14"/>
              <a:gd name="T8" fmla="*/ 1588 w 11"/>
              <a:gd name="T9" fmla="*/ 1360 h 14"/>
              <a:gd name="T10" fmla="*/ 1444 w 11"/>
              <a:gd name="T11" fmla="*/ 1360 h 14"/>
              <a:gd name="T12" fmla="*/ 1011 w 11"/>
              <a:gd name="T13" fmla="*/ 0 h 14"/>
              <a:gd name="T14" fmla="*/ 1011 w 11"/>
              <a:gd name="T15" fmla="*/ 0 h 14"/>
              <a:gd name="T16" fmla="*/ 866 w 11"/>
              <a:gd name="T17" fmla="*/ 0 h 14"/>
              <a:gd name="T18" fmla="*/ 1011 w 11"/>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4"/>
              <a:gd name="T32" fmla="*/ 11 w 1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4">
                <a:moveTo>
                  <a:pt x="7" y="0"/>
                </a:moveTo>
                <a:lnTo>
                  <a:pt x="6" y="0"/>
                </a:lnTo>
                <a:lnTo>
                  <a:pt x="0" y="2"/>
                </a:lnTo>
                <a:lnTo>
                  <a:pt x="4" y="14"/>
                </a:lnTo>
                <a:lnTo>
                  <a:pt x="11" y="12"/>
                </a:lnTo>
                <a:lnTo>
                  <a:pt x="10" y="12"/>
                </a:lnTo>
                <a:lnTo>
                  <a:pt x="7" y="0"/>
                </a:lnTo>
                <a:lnTo>
                  <a:pt x="6" y="0"/>
                </a:lnTo>
                <a:lnTo>
                  <a:pt x="7" y="0"/>
                </a:lnTo>
                <a:close/>
              </a:path>
            </a:pathLst>
          </a:custGeom>
          <a:solidFill>
            <a:srgbClr val="E0E8E8"/>
          </a:solidFill>
          <a:ln w="9525">
            <a:noFill/>
            <a:round/>
            <a:headEnd/>
            <a:tailEnd/>
          </a:ln>
        </p:spPr>
        <p:txBody>
          <a:bodyPr/>
          <a:lstStyle/>
          <a:p>
            <a:pPr algn="ctr"/>
            <a:endParaRPr lang="en-US"/>
          </a:p>
        </p:txBody>
      </p:sp>
      <p:sp>
        <p:nvSpPr>
          <p:cNvPr id="35866" name="Freeform 237"/>
          <p:cNvSpPr>
            <a:spLocks/>
          </p:cNvSpPr>
          <p:nvPr/>
        </p:nvSpPr>
        <p:spPr bwMode="auto">
          <a:xfrm>
            <a:off x="5894388" y="3675063"/>
            <a:ext cx="1587" cy="1587"/>
          </a:xfrm>
          <a:custGeom>
            <a:avLst/>
            <a:gdLst>
              <a:gd name="T0" fmla="*/ 1587 w 10"/>
              <a:gd name="T1" fmla="*/ 0 h 14"/>
              <a:gd name="T2" fmla="*/ 1270 w 10"/>
              <a:gd name="T3" fmla="*/ 0 h 14"/>
              <a:gd name="T4" fmla="*/ 0 w 10"/>
              <a:gd name="T5" fmla="*/ 227 h 14"/>
              <a:gd name="T6" fmla="*/ 476 w 10"/>
              <a:gd name="T7" fmla="*/ 1587 h 14"/>
              <a:gd name="T8" fmla="*/ 1587 w 10"/>
              <a:gd name="T9" fmla="*/ 1474 h 14"/>
              <a:gd name="T10" fmla="*/ 1270 w 10"/>
              <a:gd name="T11" fmla="*/ 1474 h 14"/>
              <a:gd name="T12" fmla="*/ 1587 w 10"/>
              <a:gd name="T13" fmla="*/ 0 h 14"/>
              <a:gd name="T14" fmla="*/ 1428 w 10"/>
              <a:gd name="T15" fmla="*/ 0 h 14"/>
              <a:gd name="T16" fmla="*/ 1270 w 10"/>
              <a:gd name="T17" fmla="*/ 0 h 14"/>
              <a:gd name="T18" fmla="*/ 1587 w 10"/>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10" y="0"/>
                </a:moveTo>
                <a:lnTo>
                  <a:pt x="8" y="0"/>
                </a:lnTo>
                <a:lnTo>
                  <a:pt x="0" y="2"/>
                </a:lnTo>
                <a:lnTo>
                  <a:pt x="3" y="14"/>
                </a:lnTo>
                <a:lnTo>
                  <a:pt x="10" y="13"/>
                </a:lnTo>
                <a:lnTo>
                  <a:pt x="8" y="13"/>
                </a:lnTo>
                <a:lnTo>
                  <a:pt x="10" y="0"/>
                </a:lnTo>
                <a:lnTo>
                  <a:pt x="9" y="0"/>
                </a:lnTo>
                <a:lnTo>
                  <a:pt x="8" y="0"/>
                </a:lnTo>
                <a:lnTo>
                  <a:pt x="10" y="0"/>
                </a:lnTo>
                <a:close/>
              </a:path>
            </a:pathLst>
          </a:custGeom>
          <a:solidFill>
            <a:srgbClr val="E0E8E8"/>
          </a:solidFill>
          <a:ln w="9525">
            <a:noFill/>
            <a:round/>
            <a:headEnd/>
            <a:tailEnd/>
          </a:ln>
        </p:spPr>
        <p:txBody>
          <a:bodyPr/>
          <a:lstStyle/>
          <a:p>
            <a:pPr algn="ctr"/>
            <a:endParaRPr lang="en-US"/>
          </a:p>
        </p:txBody>
      </p:sp>
      <p:sp>
        <p:nvSpPr>
          <p:cNvPr id="35867" name="Freeform 238"/>
          <p:cNvSpPr>
            <a:spLocks/>
          </p:cNvSpPr>
          <p:nvPr/>
        </p:nvSpPr>
        <p:spPr bwMode="auto">
          <a:xfrm>
            <a:off x="5894388" y="3675063"/>
            <a:ext cx="115887" cy="9525"/>
          </a:xfrm>
          <a:custGeom>
            <a:avLst/>
            <a:gdLst>
              <a:gd name="T0" fmla="*/ 115887 w 724"/>
              <a:gd name="T1" fmla="*/ 7917 h 77"/>
              <a:gd name="T2" fmla="*/ 115887 w 724"/>
              <a:gd name="T3" fmla="*/ 7917 h 77"/>
              <a:gd name="T4" fmla="*/ 320 w 724"/>
              <a:gd name="T5" fmla="*/ 0 h 77"/>
              <a:gd name="T6" fmla="*/ 0 w 724"/>
              <a:gd name="T7" fmla="*/ 1608 h 77"/>
              <a:gd name="T8" fmla="*/ 115567 w 724"/>
              <a:gd name="T9" fmla="*/ 9525 h 77"/>
              <a:gd name="T10" fmla="*/ 115567 w 724"/>
              <a:gd name="T11" fmla="*/ 9525 h 77"/>
              <a:gd name="T12" fmla="*/ 115887 w 724"/>
              <a:gd name="T13" fmla="*/ 7917 h 77"/>
              <a:gd name="T14" fmla="*/ 115887 w 724"/>
              <a:gd name="T15" fmla="*/ 7917 h 77"/>
              <a:gd name="T16" fmla="*/ 115887 w 724"/>
              <a:gd name="T17" fmla="*/ 791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4"/>
              <a:gd name="T28" fmla="*/ 0 h 77"/>
              <a:gd name="T29" fmla="*/ 724 w 724"/>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4" h="77">
                <a:moveTo>
                  <a:pt x="724" y="64"/>
                </a:moveTo>
                <a:lnTo>
                  <a:pt x="724" y="64"/>
                </a:lnTo>
                <a:lnTo>
                  <a:pt x="2" y="0"/>
                </a:lnTo>
                <a:lnTo>
                  <a:pt x="0" y="13"/>
                </a:lnTo>
                <a:lnTo>
                  <a:pt x="722" y="77"/>
                </a:lnTo>
                <a:lnTo>
                  <a:pt x="724" y="64"/>
                </a:lnTo>
                <a:close/>
              </a:path>
            </a:pathLst>
          </a:custGeom>
          <a:solidFill>
            <a:srgbClr val="000000"/>
          </a:solidFill>
          <a:ln w="9525">
            <a:noFill/>
            <a:round/>
            <a:headEnd/>
            <a:tailEnd/>
          </a:ln>
        </p:spPr>
        <p:txBody>
          <a:bodyPr/>
          <a:lstStyle/>
          <a:p>
            <a:pPr algn="ctr"/>
            <a:endParaRPr lang="en-US"/>
          </a:p>
        </p:txBody>
      </p:sp>
      <p:sp>
        <p:nvSpPr>
          <p:cNvPr id="35868" name="Freeform 239"/>
          <p:cNvSpPr>
            <a:spLocks/>
          </p:cNvSpPr>
          <p:nvPr/>
        </p:nvSpPr>
        <p:spPr bwMode="auto">
          <a:xfrm>
            <a:off x="6010275" y="3683000"/>
            <a:ext cx="1588" cy="1588"/>
          </a:xfrm>
          <a:custGeom>
            <a:avLst/>
            <a:gdLst>
              <a:gd name="T0" fmla="*/ 1588 w 11"/>
              <a:gd name="T1" fmla="*/ 340 h 14"/>
              <a:gd name="T2" fmla="*/ 1299 w 11"/>
              <a:gd name="T3" fmla="*/ 227 h 14"/>
              <a:gd name="T4" fmla="*/ 289 w 11"/>
              <a:gd name="T5" fmla="*/ 0 h 14"/>
              <a:gd name="T6" fmla="*/ 0 w 11"/>
              <a:gd name="T7" fmla="*/ 1475 h 14"/>
              <a:gd name="T8" fmla="*/ 1011 w 11"/>
              <a:gd name="T9" fmla="*/ 1588 h 14"/>
              <a:gd name="T10" fmla="*/ 722 w 11"/>
              <a:gd name="T11" fmla="*/ 1475 h 14"/>
              <a:gd name="T12" fmla="*/ 1588 w 11"/>
              <a:gd name="T13" fmla="*/ 340 h 14"/>
              <a:gd name="T14" fmla="*/ 1444 w 11"/>
              <a:gd name="T15" fmla="*/ 227 h 14"/>
              <a:gd name="T16" fmla="*/ 1299 w 11"/>
              <a:gd name="T17" fmla="*/ 227 h 14"/>
              <a:gd name="T18" fmla="*/ 1588 w 11"/>
              <a:gd name="T19" fmla="*/ 34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4"/>
              <a:gd name="T32" fmla="*/ 11 w 1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4">
                <a:moveTo>
                  <a:pt x="11" y="3"/>
                </a:moveTo>
                <a:lnTo>
                  <a:pt x="9" y="2"/>
                </a:lnTo>
                <a:lnTo>
                  <a:pt x="2" y="0"/>
                </a:lnTo>
                <a:lnTo>
                  <a:pt x="0" y="13"/>
                </a:lnTo>
                <a:lnTo>
                  <a:pt x="7" y="14"/>
                </a:lnTo>
                <a:lnTo>
                  <a:pt x="5" y="13"/>
                </a:lnTo>
                <a:lnTo>
                  <a:pt x="11" y="3"/>
                </a:lnTo>
                <a:lnTo>
                  <a:pt x="10" y="2"/>
                </a:lnTo>
                <a:lnTo>
                  <a:pt x="9" y="2"/>
                </a:lnTo>
                <a:lnTo>
                  <a:pt x="11" y="3"/>
                </a:lnTo>
                <a:close/>
              </a:path>
            </a:pathLst>
          </a:custGeom>
          <a:solidFill>
            <a:srgbClr val="000000"/>
          </a:solidFill>
          <a:ln w="9525">
            <a:noFill/>
            <a:round/>
            <a:headEnd/>
            <a:tailEnd/>
          </a:ln>
        </p:spPr>
        <p:txBody>
          <a:bodyPr/>
          <a:lstStyle/>
          <a:p>
            <a:pPr algn="ctr"/>
            <a:endParaRPr lang="en-US"/>
          </a:p>
        </p:txBody>
      </p:sp>
      <p:sp>
        <p:nvSpPr>
          <p:cNvPr id="35869" name="Freeform 240"/>
          <p:cNvSpPr>
            <a:spLocks/>
          </p:cNvSpPr>
          <p:nvPr/>
        </p:nvSpPr>
        <p:spPr bwMode="auto">
          <a:xfrm>
            <a:off x="6010275" y="3683000"/>
            <a:ext cx="3175" cy="3175"/>
          </a:xfrm>
          <a:custGeom>
            <a:avLst/>
            <a:gdLst>
              <a:gd name="T0" fmla="*/ 3175 w 14"/>
              <a:gd name="T1" fmla="*/ 1134 h 14"/>
              <a:gd name="T2" fmla="*/ 2721 w 14"/>
              <a:gd name="T3" fmla="*/ 907 h 14"/>
              <a:gd name="T4" fmla="*/ 1361 w 14"/>
              <a:gd name="T5" fmla="*/ 0 h 14"/>
              <a:gd name="T6" fmla="*/ 0 w 14"/>
              <a:gd name="T7" fmla="*/ 2268 h 14"/>
              <a:gd name="T8" fmla="*/ 1361 w 14"/>
              <a:gd name="T9" fmla="*/ 3175 h 14"/>
              <a:gd name="T10" fmla="*/ 907 w 14"/>
              <a:gd name="T11" fmla="*/ 2948 h 14"/>
              <a:gd name="T12" fmla="*/ 3175 w 14"/>
              <a:gd name="T13" fmla="*/ 1134 h 14"/>
              <a:gd name="T14" fmla="*/ 2948 w 14"/>
              <a:gd name="T15" fmla="*/ 1134 h 14"/>
              <a:gd name="T16" fmla="*/ 2721 w 14"/>
              <a:gd name="T17" fmla="*/ 907 h 14"/>
              <a:gd name="T18" fmla="*/ 3175 w 14"/>
              <a:gd name="T19" fmla="*/ 113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4"/>
              <a:gd name="T32" fmla="*/ 14 w 1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4">
                <a:moveTo>
                  <a:pt x="14" y="5"/>
                </a:moveTo>
                <a:lnTo>
                  <a:pt x="12" y="4"/>
                </a:lnTo>
                <a:lnTo>
                  <a:pt x="6" y="0"/>
                </a:lnTo>
                <a:lnTo>
                  <a:pt x="0" y="10"/>
                </a:lnTo>
                <a:lnTo>
                  <a:pt x="6" y="14"/>
                </a:lnTo>
                <a:lnTo>
                  <a:pt x="4" y="13"/>
                </a:lnTo>
                <a:lnTo>
                  <a:pt x="14" y="5"/>
                </a:lnTo>
                <a:lnTo>
                  <a:pt x="13" y="5"/>
                </a:lnTo>
                <a:lnTo>
                  <a:pt x="12" y="4"/>
                </a:lnTo>
                <a:lnTo>
                  <a:pt x="14" y="5"/>
                </a:lnTo>
                <a:close/>
              </a:path>
            </a:pathLst>
          </a:custGeom>
          <a:solidFill>
            <a:srgbClr val="000000"/>
          </a:solidFill>
          <a:ln w="9525">
            <a:noFill/>
            <a:round/>
            <a:headEnd/>
            <a:tailEnd/>
          </a:ln>
        </p:spPr>
        <p:txBody>
          <a:bodyPr/>
          <a:lstStyle/>
          <a:p>
            <a:pPr algn="ctr"/>
            <a:endParaRPr lang="en-US"/>
          </a:p>
        </p:txBody>
      </p:sp>
      <p:sp>
        <p:nvSpPr>
          <p:cNvPr id="35870" name="Freeform 241"/>
          <p:cNvSpPr>
            <a:spLocks/>
          </p:cNvSpPr>
          <p:nvPr/>
        </p:nvSpPr>
        <p:spPr bwMode="auto">
          <a:xfrm>
            <a:off x="6011863" y="3684588"/>
            <a:ext cx="1587" cy="1587"/>
          </a:xfrm>
          <a:custGeom>
            <a:avLst/>
            <a:gdLst>
              <a:gd name="T0" fmla="*/ 1587 w 16"/>
              <a:gd name="T1" fmla="*/ 855 h 13"/>
              <a:gd name="T2" fmla="*/ 1488 w 16"/>
              <a:gd name="T3" fmla="*/ 610 h 13"/>
              <a:gd name="T4" fmla="*/ 992 w 16"/>
              <a:gd name="T5" fmla="*/ 0 h 13"/>
              <a:gd name="T6" fmla="*/ 0 w 16"/>
              <a:gd name="T7" fmla="*/ 977 h 13"/>
              <a:gd name="T8" fmla="*/ 397 w 16"/>
              <a:gd name="T9" fmla="*/ 1587 h 13"/>
              <a:gd name="T10" fmla="*/ 298 w 16"/>
              <a:gd name="T11" fmla="*/ 1343 h 13"/>
              <a:gd name="T12" fmla="*/ 1587 w 16"/>
              <a:gd name="T13" fmla="*/ 855 h 13"/>
              <a:gd name="T14" fmla="*/ 1488 w 16"/>
              <a:gd name="T15" fmla="*/ 732 h 13"/>
              <a:gd name="T16" fmla="*/ 1488 w 16"/>
              <a:gd name="T17" fmla="*/ 610 h 13"/>
              <a:gd name="T18" fmla="*/ 1587 w 16"/>
              <a:gd name="T19" fmla="*/ 85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3"/>
              <a:gd name="T32" fmla="*/ 16 w 16"/>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3">
                <a:moveTo>
                  <a:pt x="16" y="7"/>
                </a:moveTo>
                <a:lnTo>
                  <a:pt x="15" y="5"/>
                </a:lnTo>
                <a:lnTo>
                  <a:pt x="10" y="0"/>
                </a:lnTo>
                <a:lnTo>
                  <a:pt x="0" y="8"/>
                </a:lnTo>
                <a:lnTo>
                  <a:pt x="4" y="13"/>
                </a:lnTo>
                <a:lnTo>
                  <a:pt x="3" y="11"/>
                </a:lnTo>
                <a:lnTo>
                  <a:pt x="16" y="7"/>
                </a:lnTo>
                <a:lnTo>
                  <a:pt x="15" y="6"/>
                </a:lnTo>
                <a:lnTo>
                  <a:pt x="15" y="5"/>
                </a:lnTo>
                <a:lnTo>
                  <a:pt x="16" y="7"/>
                </a:lnTo>
                <a:close/>
              </a:path>
            </a:pathLst>
          </a:custGeom>
          <a:solidFill>
            <a:srgbClr val="000000"/>
          </a:solidFill>
          <a:ln w="9525">
            <a:noFill/>
            <a:round/>
            <a:headEnd/>
            <a:tailEnd/>
          </a:ln>
        </p:spPr>
        <p:txBody>
          <a:bodyPr/>
          <a:lstStyle/>
          <a:p>
            <a:pPr algn="ctr"/>
            <a:endParaRPr lang="en-US"/>
          </a:p>
        </p:txBody>
      </p:sp>
      <p:sp>
        <p:nvSpPr>
          <p:cNvPr id="35871" name="Freeform 242"/>
          <p:cNvSpPr>
            <a:spLocks/>
          </p:cNvSpPr>
          <p:nvPr/>
        </p:nvSpPr>
        <p:spPr bwMode="auto">
          <a:xfrm>
            <a:off x="6011863" y="3684588"/>
            <a:ext cx="1587" cy="1587"/>
          </a:xfrm>
          <a:custGeom>
            <a:avLst/>
            <a:gdLst>
              <a:gd name="T0" fmla="*/ 1587 w 15"/>
              <a:gd name="T1" fmla="*/ 1443 h 11"/>
              <a:gd name="T2" fmla="*/ 1587 w 15"/>
              <a:gd name="T3" fmla="*/ 1010 h 11"/>
              <a:gd name="T4" fmla="*/ 1375 w 15"/>
              <a:gd name="T5" fmla="*/ 0 h 11"/>
              <a:gd name="T6" fmla="*/ 0 w 15"/>
              <a:gd name="T7" fmla="*/ 577 h 11"/>
              <a:gd name="T8" fmla="*/ 212 w 15"/>
              <a:gd name="T9" fmla="*/ 1587 h 11"/>
              <a:gd name="T10" fmla="*/ 212 w 15"/>
              <a:gd name="T11" fmla="*/ 1154 h 11"/>
              <a:gd name="T12" fmla="*/ 1587 w 15"/>
              <a:gd name="T13" fmla="*/ 1443 h 11"/>
              <a:gd name="T14" fmla="*/ 1587 w 15"/>
              <a:gd name="T15" fmla="*/ 1298 h 11"/>
              <a:gd name="T16" fmla="*/ 1587 w 15"/>
              <a:gd name="T17" fmla="*/ 1010 h 11"/>
              <a:gd name="T18" fmla="*/ 1587 w 15"/>
              <a:gd name="T19" fmla="*/ 1443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15" y="10"/>
                </a:moveTo>
                <a:lnTo>
                  <a:pt x="15" y="7"/>
                </a:lnTo>
                <a:lnTo>
                  <a:pt x="13" y="0"/>
                </a:lnTo>
                <a:lnTo>
                  <a:pt x="0" y="4"/>
                </a:lnTo>
                <a:lnTo>
                  <a:pt x="2" y="11"/>
                </a:lnTo>
                <a:lnTo>
                  <a:pt x="2" y="8"/>
                </a:lnTo>
                <a:lnTo>
                  <a:pt x="15" y="10"/>
                </a:lnTo>
                <a:lnTo>
                  <a:pt x="15" y="9"/>
                </a:lnTo>
                <a:lnTo>
                  <a:pt x="15" y="7"/>
                </a:lnTo>
                <a:lnTo>
                  <a:pt x="15" y="10"/>
                </a:lnTo>
                <a:close/>
              </a:path>
            </a:pathLst>
          </a:custGeom>
          <a:solidFill>
            <a:srgbClr val="000000"/>
          </a:solidFill>
          <a:ln w="9525">
            <a:noFill/>
            <a:round/>
            <a:headEnd/>
            <a:tailEnd/>
          </a:ln>
        </p:spPr>
        <p:txBody>
          <a:bodyPr/>
          <a:lstStyle/>
          <a:p>
            <a:pPr algn="ctr"/>
            <a:endParaRPr lang="en-US"/>
          </a:p>
        </p:txBody>
      </p:sp>
      <p:sp>
        <p:nvSpPr>
          <p:cNvPr id="35872" name="Freeform 243"/>
          <p:cNvSpPr>
            <a:spLocks/>
          </p:cNvSpPr>
          <p:nvPr/>
        </p:nvSpPr>
        <p:spPr bwMode="auto">
          <a:xfrm>
            <a:off x="6007100" y="3686175"/>
            <a:ext cx="6350" cy="17463"/>
          </a:xfrm>
          <a:custGeom>
            <a:avLst/>
            <a:gdLst>
              <a:gd name="T0" fmla="*/ 1791 w 39"/>
              <a:gd name="T1" fmla="*/ 17463 h 134"/>
              <a:gd name="T2" fmla="*/ 1954 w 39"/>
              <a:gd name="T3" fmla="*/ 17072 h 134"/>
              <a:gd name="T4" fmla="*/ 6350 w 39"/>
              <a:gd name="T5" fmla="*/ 261 h 134"/>
              <a:gd name="T6" fmla="*/ 4233 w 39"/>
              <a:gd name="T7" fmla="*/ 0 h 134"/>
              <a:gd name="T8" fmla="*/ 0 w 39"/>
              <a:gd name="T9" fmla="*/ 16811 h 134"/>
              <a:gd name="T10" fmla="*/ 163 w 39"/>
              <a:gd name="T11" fmla="*/ 16290 h 134"/>
              <a:gd name="T12" fmla="*/ 1791 w 39"/>
              <a:gd name="T13" fmla="*/ 17463 h 134"/>
              <a:gd name="T14" fmla="*/ 1954 w 39"/>
              <a:gd name="T15" fmla="*/ 17333 h 134"/>
              <a:gd name="T16" fmla="*/ 1954 w 39"/>
              <a:gd name="T17" fmla="*/ 17072 h 134"/>
              <a:gd name="T18" fmla="*/ 1791 w 39"/>
              <a:gd name="T19" fmla="*/ 17463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4"/>
              <a:gd name="T32" fmla="*/ 39 w 39"/>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4">
                <a:moveTo>
                  <a:pt x="11" y="134"/>
                </a:moveTo>
                <a:lnTo>
                  <a:pt x="12" y="131"/>
                </a:lnTo>
                <a:lnTo>
                  <a:pt x="39" y="2"/>
                </a:lnTo>
                <a:lnTo>
                  <a:pt x="26" y="0"/>
                </a:lnTo>
                <a:lnTo>
                  <a:pt x="0" y="129"/>
                </a:lnTo>
                <a:lnTo>
                  <a:pt x="1" y="125"/>
                </a:lnTo>
                <a:lnTo>
                  <a:pt x="11" y="134"/>
                </a:lnTo>
                <a:lnTo>
                  <a:pt x="12" y="133"/>
                </a:lnTo>
                <a:lnTo>
                  <a:pt x="12" y="131"/>
                </a:lnTo>
                <a:lnTo>
                  <a:pt x="11" y="134"/>
                </a:lnTo>
                <a:close/>
              </a:path>
            </a:pathLst>
          </a:custGeom>
          <a:solidFill>
            <a:srgbClr val="000000"/>
          </a:solidFill>
          <a:ln w="9525">
            <a:noFill/>
            <a:round/>
            <a:headEnd/>
            <a:tailEnd/>
          </a:ln>
        </p:spPr>
        <p:txBody>
          <a:bodyPr/>
          <a:lstStyle/>
          <a:p>
            <a:pPr algn="ctr"/>
            <a:endParaRPr lang="en-US"/>
          </a:p>
        </p:txBody>
      </p:sp>
      <p:sp>
        <p:nvSpPr>
          <p:cNvPr id="35873" name="Freeform 244"/>
          <p:cNvSpPr>
            <a:spLocks/>
          </p:cNvSpPr>
          <p:nvPr/>
        </p:nvSpPr>
        <p:spPr bwMode="auto">
          <a:xfrm>
            <a:off x="6007100" y="3702050"/>
            <a:ext cx="3175" cy="3175"/>
          </a:xfrm>
          <a:custGeom>
            <a:avLst/>
            <a:gdLst>
              <a:gd name="T0" fmla="*/ 2198 w 13"/>
              <a:gd name="T1" fmla="*/ 3175 h 14"/>
              <a:gd name="T2" fmla="*/ 2442 w 13"/>
              <a:gd name="T3" fmla="*/ 2948 h 14"/>
              <a:gd name="T4" fmla="*/ 3175 w 13"/>
              <a:gd name="T5" fmla="*/ 2041 h 14"/>
              <a:gd name="T6" fmla="*/ 733 w 13"/>
              <a:gd name="T7" fmla="*/ 0 h 14"/>
              <a:gd name="T8" fmla="*/ 0 w 13"/>
              <a:gd name="T9" fmla="*/ 1134 h 14"/>
              <a:gd name="T10" fmla="*/ 244 w 13"/>
              <a:gd name="T11" fmla="*/ 907 h 14"/>
              <a:gd name="T12" fmla="*/ 2198 w 13"/>
              <a:gd name="T13" fmla="*/ 3175 h 14"/>
              <a:gd name="T14" fmla="*/ 2198 w 13"/>
              <a:gd name="T15" fmla="*/ 2948 h 14"/>
              <a:gd name="T16" fmla="*/ 2442 w 13"/>
              <a:gd name="T17" fmla="*/ 2948 h 14"/>
              <a:gd name="T18" fmla="*/ 2198 w 13"/>
              <a:gd name="T19" fmla="*/ 3175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9" y="14"/>
                </a:moveTo>
                <a:lnTo>
                  <a:pt x="10" y="13"/>
                </a:lnTo>
                <a:lnTo>
                  <a:pt x="13" y="9"/>
                </a:lnTo>
                <a:lnTo>
                  <a:pt x="3" y="0"/>
                </a:lnTo>
                <a:lnTo>
                  <a:pt x="0" y="5"/>
                </a:lnTo>
                <a:lnTo>
                  <a:pt x="1" y="4"/>
                </a:lnTo>
                <a:lnTo>
                  <a:pt x="9" y="14"/>
                </a:lnTo>
                <a:lnTo>
                  <a:pt x="9" y="13"/>
                </a:lnTo>
                <a:lnTo>
                  <a:pt x="10" y="13"/>
                </a:lnTo>
                <a:lnTo>
                  <a:pt x="9" y="14"/>
                </a:lnTo>
                <a:close/>
              </a:path>
            </a:pathLst>
          </a:custGeom>
          <a:solidFill>
            <a:srgbClr val="000000"/>
          </a:solidFill>
          <a:ln w="9525">
            <a:noFill/>
            <a:round/>
            <a:headEnd/>
            <a:tailEnd/>
          </a:ln>
        </p:spPr>
        <p:txBody>
          <a:bodyPr/>
          <a:lstStyle/>
          <a:p>
            <a:pPr algn="ctr"/>
            <a:endParaRPr lang="en-US"/>
          </a:p>
        </p:txBody>
      </p:sp>
      <p:sp>
        <p:nvSpPr>
          <p:cNvPr id="35874" name="Freeform 245"/>
          <p:cNvSpPr>
            <a:spLocks/>
          </p:cNvSpPr>
          <p:nvPr/>
        </p:nvSpPr>
        <p:spPr bwMode="auto">
          <a:xfrm>
            <a:off x="6007100" y="3703638"/>
            <a:ext cx="1588" cy="1587"/>
          </a:xfrm>
          <a:custGeom>
            <a:avLst/>
            <a:gdLst>
              <a:gd name="T0" fmla="*/ 855 w 13"/>
              <a:gd name="T1" fmla="*/ 1587 h 14"/>
              <a:gd name="T2" fmla="*/ 977 w 13"/>
              <a:gd name="T3" fmla="*/ 1587 h 14"/>
              <a:gd name="T4" fmla="*/ 1588 w 13"/>
              <a:gd name="T5" fmla="*/ 1134 h 14"/>
              <a:gd name="T6" fmla="*/ 611 w 13"/>
              <a:gd name="T7" fmla="*/ 0 h 14"/>
              <a:gd name="T8" fmla="*/ 0 w 13"/>
              <a:gd name="T9" fmla="*/ 453 h 14"/>
              <a:gd name="T10" fmla="*/ 122 w 13"/>
              <a:gd name="T11" fmla="*/ 453 h 14"/>
              <a:gd name="T12" fmla="*/ 855 w 13"/>
              <a:gd name="T13" fmla="*/ 1587 h 14"/>
              <a:gd name="T14" fmla="*/ 855 w 13"/>
              <a:gd name="T15" fmla="*/ 1587 h 14"/>
              <a:gd name="T16" fmla="*/ 977 w 13"/>
              <a:gd name="T17" fmla="*/ 1587 h 14"/>
              <a:gd name="T18" fmla="*/ 855 w 13"/>
              <a:gd name="T19" fmla="*/ 158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7" y="14"/>
                </a:moveTo>
                <a:lnTo>
                  <a:pt x="8" y="14"/>
                </a:lnTo>
                <a:lnTo>
                  <a:pt x="13" y="10"/>
                </a:lnTo>
                <a:lnTo>
                  <a:pt x="5" y="0"/>
                </a:lnTo>
                <a:lnTo>
                  <a:pt x="0" y="4"/>
                </a:lnTo>
                <a:lnTo>
                  <a:pt x="1" y="4"/>
                </a:lnTo>
                <a:lnTo>
                  <a:pt x="7" y="14"/>
                </a:lnTo>
                <a:lnTo>
                  <a:pt x="8" y="14"/>
                </a:lnTo>
                <a:lnTo>
                  <a:pt x="7" y="14"/>
                </a:lnTo>
                <a:close/>
              </a:path>
            </a:pathLst>
          </a:custGeom>
          <a:solidFill>
            <a:srgbClr val="000000"/>
          </a:solidFill>
          <a:ln w="9525">
            <a:noFill/>
            <a:round/>
            <a:headEnd/>
            <a:tailEnd/>
          </a:ln>
        </p:spPr>
        <p:txBody>
          <a:bodyPr/>
          <a:lstStyle/>
          <a:p>
            <a:pPr algn="ctr"/>
            <a:endParaRPr lang="en-US"/>
          </a:p>
        </p:txBody>
      </p:sp>
      <p:sp>
        <p:nvSpPr>
          <p:cNvPr id="35875" name="Freeform 246"/>
          <p:cNvSpPr>
            <a:spLocks/>
          </p:cNvSpPr>
          <p:nvPr/>
        </p:nvSpPr>
        <p:spPr bwMode="auto">
          <a:xfrm>
            <a:off x="6005513" y="3703638"/>
            <a:ext cx="3175" cy="1587"/>
          </a:xfrm>
          <a:custGeom>
            <a:avLst/>
            <a:gdLst>
              <a:gd name="T0" fmla="*/ 1155 w 11"/>
              <a:gd name="T1" fmla="*/ 1587 h 14"/>
              <a:gd name="T2" fmla="*/ 1732 w 11"/>
              <a:gd name="T3" fmla="*/ 1474 h 14"/>
              <a:gd name="T4" fmla="*/ 3175 w 11"/>
              <a:gd name="T5" fmla="*/ 1134 h 14"/>
              <a:gd name="T6" fmla="*/ 1443 w 11"/>
              <a:gd name="T7" fmla="*/ 0 h 14"/>
              <a:gd name="T8" fmla="*/ 0 w 11"/>
              <a:gd name="T9" fmla="*/ 340 h 14"/>
              <a:gd name="T10" fmla="*/ 577 w 11"/>
              <a:gd name="T11" fmla="*/ 227 h 14"/>
              <a:gd name="T12" fmla="*/ 1155 w 11"/>
              <a:gd name="T13" fmla="*/ 1587 h 14"/>
              <a:gd name="T14" fmla="*/ 1443 w 11"/>
              <a:gd name="T15" fmla="*/ 1587 h 14"/>
              <a:gd name="T16" fmla="*/ 1732 w 11"/>
              <a:gd name="T17" fmla="*/ 1474 h 14"/>
              <a:gd name="T18" fmla="*/ 1155 w 11"/>
              <a:gd name="T19" fmla="*/ 158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4"/>
              <a:gd name="T32" fmla="*/ 11 w 1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4">
                <a:moveTo>
                  <a:pt x="4" y="14"/>
                </a:moveTo>
                <a:lnTo>
                  <a:pt x="6" y="13"/>
                </a:lnTo>
                <a:lnTo>
                  <a:pt x="11" y="10"/>
                </a:lnTo>
                <a:lnTo>
                  <a:pt x="5" y="0"/>
                </a:lnTo>
                <a:lnTo>
                  <a:pt x="0" y="3"/>
                </a:lnTo>
                <a:lnTo>
                  <a:pt x="2" y="2"/>
                </a:lnTo>
                <a:lnTo>
                  <a:pt x="4" y="14"/>
                </a:lnTo>
                <a:lnTo>
                  <a:pt x="5" y="14"/>
                </a:lnTo>
                <a:lnTo>
                  <a:pt x="6" y="13"/>
                </a:lnTo>
                <a:lnTo>
                  <a:pt x="4" y="14"/>
                </a:lnTo>
                <a:close/>
              </a:path>
            </a:pathLst>
          </a:custGeom>
          <a:solidFill>
            <a:srgbClr val="000000"/>
          </a:solidFill>
          <a:ln w="9525">
            <a:noFill/>
            <a:round/>
            <a:headEnd/>
            <a:tailEnd/>
          </a:ln>
        </p:spPr>
        <p:txBody>
          <a:bodyPr/>
          <a:lstStyle/>
          <a:p>
            <a:pPr algn="ctr"/>
            <a:endParaRPr lang="en-US"/>
          </a:p>
        </p:txBody>
      </p:sp>
      <p:sp>
        <p:nvSpPr>
          <p:cNvPr id="35876" name="Freeform 247"/>
          <p:cNvSpPr>
            <a:spLocks/>
          </p:cNvSpPr>
          <p:nvPr/>
        </p:nvSpPr>
        <p:spPr bwMode="auto">
          <a:xfrm>
            <a:off x="6005513" y="3703638"/>
            <a:ext cx="1587" cy="1587"/>
          </a:xfrm>
          <a:custGeom>
            <a:avLst/>
            <a:gdLst>
              <a:gd name="T0" fmla="*/ 198 w 8"/>
              <a:gd name="T1" fmla="*/ 1587 h 13"/>
              <a:gd name="T2" fmla="*/ 397 w 8"/>
              <a:gd name="T3" fmla="*/ 1587 h 13"/>
              <a:gd name="T4" fmla="*/ 1587 w 8"/>
              <a:gd name="T5" fmla="*/ 1465 h 13"/>
              <a:gd name="T6" fmla="*/ 1190 w 8"/>
              <a:gd name="T7" fmla="*/ 0 h 13"/>
              <a:gd name="T8" fmla="*/ 0 w 8"/>
              <a:gd name="T9" fmla="*/ 122 h 13"/>
              <a:gd name="T10" fmla="*/ 198 w 8"/>
              <a:gd name="T11" fmla="*/ 122 h 13"/>
              <a:gd name="T12" fmla="*/ 198 w 8"/>
              <a:gd name="T13" fmla="*/ 1587 h 13"/>
              <a:gd name="T14" fmla="*/ 198 w 8"/>
              <a:gd name="T15" fmla="*/ 1587 h 13"/>
              <a:gd name="T16" fmla="*/ 397 w 8"/>
              <a:gd name="T17" fmla="*/ 1587 h 13"/>
              <a:gd name="T18" fmla="*/ 198 w 8"/>
              <a:gd name="T19" fmla="*/ 158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3"/>
              <a:gd name="T32" fmla="*/ 8 w 8"/>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3">
                <a:moveTo>
                  <a:pt x="1" y="13"/>
                </a:moveTo>
                <a:lnTo>
                  <a:pt x="2" y="13"/>
                </a:lnTo>
                <a:lnTo>
                  <a:pt x="8" y="12"/>
                </a:lnTo>
                <a:lnTo>
                  <a:pt x="6" y="0"/>
                </a:lnTo>
                <a:lnTo>
                  <a:pt x="0" y="1"/>
                </a:lnTo>
                <a:lnTo>
                  <a:pt x="1" y="1"/>
                </a:lnTo>
                <a:lnTo>
                  <a:pt x="1" y="13"/>
                </a:lnTo>
                <a:lnTo>
                  <a:pt x="2" y="13"/>
                </a:lnTo>
                <a:lnTo>
                  <a:pt x="1" y="13"/>
                </a:lnTo>
                <a:close/>
              </a:path>
            </a:pathLst>
          </a:custGeom>
          <a:solidFill>
            <a:srgbClr val="000000"/>
          </a:solidFill>
          <a:ln w="9525">
            <a:noFill/>
            <a:round/>
            <a:headEnd/>
            <a:tailEnd/>
          </a:ln>
        </p:spPr>
        <p:txBody>
          <a:bodyPr/>
          <a:lstStyle/>
          <a:p>
            <a:pPr algn="ctr"/>
            <a:endParaRPr lang="en-US"/>
          </a:p>
        </p:txBody>
      </p:sp>
      <p:sp>
        <p:nvSpPr>
          <p:cNvPr id="35877" name="Freeform 248"/>
          <p:cNvSpPr>
            <a:spLocks/>
          </p:cNvSpPr>
          <p:nvPr/>
        </p:nvSpPr>
        <p:spPr bwMode="auto">
          <a:xfrm>
            <a:off x="5892800" y="3695700"/>
            <a:ext cx="112713" cy="9525"/>
          </a:xfrm>
          <a:custGeom>
            <a:avLst/>
            <a:gdLst>
              <a:gd name="T0" fmla="*/ 0 w 710"/>
              <a:gd name="T1" fmla="*/ 1610 h 71"/>
              <a:gd name="T2" fmla="*/ 159 w 710"/>
              <a:gd name="T3" fmla="*/ 1610 h 71"/>
              <a:gd name="T4" fmla="*/ 112713 w 710"/>
              <a:gd name="T5" fmla="*/ 9525 h 71"/>
              <a:gd name="T6" fmla="*/ 112713 w 710"/>
              <a:gd name="T7" fmla="*/ 7915 h 71"/>
              <a:gd name="T8" fmla="*/ 159 w 710"/>
              <a:gd name="T9" fmla="*/ 0 h 71"/>
              <a:gd name="T10" fmla="*/ 318 w 710"/>
              <a:gd name="T11" fmla="*/ 0 h 71"/>
              <a:gd name="T12" fmla="*/ 0 w 710"/>
              <a:gd name="T13" fmla="*/ 1610 h 71"/>
              <a:gd name="T14" fmla="*/ 0 w 710"/>
              <a:gd name="T15" fmla="*/ 1610 h 71"/>
              <a:gd name="T16" fmla="*/ 159 w 710"/>
              <a:gd name="T17" fmla="*/ 1610 h 71"/>
              <a:gd name="T18" fmla="*/ 0 w 710"/>
              <a:gd name="T19" fmla="*/ 1610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0"/>
              <a:gd name="T31" fmla="*/ 0 h 71"/>
              <a:gd name="T32" fmla="*/ 710 w 710"/>
              <a:gd name="T33" fmla="*/ 71 h 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0" h="71">
                <a:moveTo>
                  <a:pt x="0" y="12"/>
                </a:moveTo>
                <a:lnTo>
                  <a:pt x="1" y="12"/>
                </a:lnTo>
                <a:lnTo>
                  <a:pt x="710" y="71"/>
                </a:lnTo>
                <a:lnTo>
                  <a:pt x="710" y="59"/>
                </a:lnTo>
                <a:lnTo>
                  <a:pt x="1" y="0"/>
                </a:lnTo>
                <a:lnTo>
                  <a:pt x="2" y="0"/>
                </a:lnTo>
                <a:lnTo>
                  <a:pt x="0" y="12"/>
                </a:lnTo>
                <a:lnTo>
                  <a:pt x="1" y="12"/>
                </a:lnTo>
                <a:lnTo>
                  <a:pt x="0" y="12"/>
                </a:lnTo>
                <a:close/>
              </a:path>
            </a:pathLst>
          </a:custGeom>
          <a:solidFill>
            <a:srgbClr val="000000"/>
          </a:solidFill>
          <a:ln w="9525">
            <a:noFill/>
            <a:round/>
            <a:headEnd/>
            <a:tailEnd/>
          </a:ln>
        </p:spPr>
        <p:txBody>
          <a:bodyPr/>
          <a:lstStyle/>
          <a:p>
            <a:pPr algn="ctr"/>
            <a:endParaRPr lang="en-US"/>
          </a:p>
        </p:txBody>
      </p:sp>
      <p:sp>
        <p:nvSpPr>
          <p:cNvPr id="35878" name="Freeform 249"/>
          <p:cNvSpPr>
            <a:spLocks/>
          </p:cNvSpPr>
          <p:nvPr/>
        </p:nvSpPr>
        <p:spPr bwMode="auto">
          <a:xfrm>
            <a:off x="5891213" y="3695700"/>
            <a:ext cx="1587" cy="1588"/>
          </a:xfrm>
          <a:custGeom>
            <a:avLst/>
            <a:gdLst>
              <a:gd name="T0" fmla="*/ 0 w 12"/>
              <a:gd name="T1" fmla="*/ 1248 h 14"/>
              <a:gd name="T2" fmla="*/ 265 w 12"/>
              <a:gd name="T3" fmla="*/ 1361 h 14"/>
              <a:gd name="T4" fmla="*/ 1323 w 12"/>
              <a:gd name="T5" fmla="*/ 1588 h 14"/>
              <a:gd name="T6" fmla="*/ 1587 w 12"/>
              <a:gd name="T7" fmla="*/ 227 h 14"/>
              <a:gd name="T8" fmla="*/ 529 w 12"/>
              <a:gd name="T9" fmla="*/ 0 h 14"/>
              <a:gd name="T10" fmla="*/ 794 w 12"/>
              <a:gd name="T11" fmla="*/ 113 h 14"/>
              <a:gd name="T12" fmla="*/ 0 w 12"/>
              <a:gd name="T13" fmla="*/ 1248 h 14"/>
              <a:gd name="T14" fmla="*/ 132 w 12"/>
              <a:gd name="T15" fmla="*/ 1361 h 14"/>
              <a:gd name="T16" fmla="*/ 265 w 12"/>
              <a:gd name="T17" fmla="*/ 1361 h 14"/>
              <a:gd name="T18" fmla="*/ 0 w 12"/>
              <a:gd name="T19" fmla="*/ 124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0" y="11"/>
                </a:moveTo>
                <a:lnTo>
                  <a:pt x="2" y="12"/>
                </a:lnTo>
                <a:lnTo>
                  <a:pt x="10" y="14"/>
                </a:lnTo>
                <a:lnTo>
                  <a:pt x="12" y="2"/>
                </a:lnTo>
                <a:lnTo>
                  <a:pt x="4" y="0"/>
                </a:lnTo>
                <a:lnTo>
                  <a:pt x="6" y="1"/>
                </a:lnTo>
                <a:lnTo>
                  <a:pt x="0" y="11"/>
                </a:lnTo>
                <a:lnTo>
                  <a:pt x="1" y="12"/>
                </a:lnTo>
                <a:lnTo>
                  <a:pt x="2" y="12"/>
                </a:lnTo>
                <a:lnTo>
                  <a:pt x="0" y="11"/>
                </a:lnTo>
                <a:close/>
              </a:path>
            </a:pathLst>
          </a:custGeom>
          <a:solidFill>
            <a:srgbClr val="000000"/>
          </a:solidFill>
          <a:ln w="9525">
            <a:noFill/>
            <a:round/>
            <a:headEnd/>
            <a:tailEnd/>
          </a:ln>
        </p:spPr>
        <p:txBody>
          <a:bodyPr/>
          <a:lstStyle/>
          <a:p>
            <a:pPr algn="ctr"/>
            <a:endParaRPr lang="en-US"/>
          </a:p>
        </p:txBody>
      </p:sp>
      <p:sp>
        <p:nvSpPr>
          <p:cNvPr id="35879" name="Freeform 250"/>
          <p:cNvSpPr>
            <a:spLocks/>
          </p:cNvSpPr>
          <p:nvPr/>
        </p:nvSpPr>
        <p:spPr bwMode="auto">
          <a:xfrm>
            <a:off x="5889625" y="3695700"/>
            <a:ext cx="3175" cy="1588"/>
          </a:xfrm>
          <a:custGeom>
            <a:avLst/>
            <a:gdLst>
              <a:gd name="T0" fmla="*/ 0 w 14"/>
              <a:gd name="T1" fmla="*/ 1021 h 14"/>
              <a:gd name="T2" fmla="*/ 454 w 14"/>
              <a:gd name="T3" fmla="*/ 1134 h 14"/>
              <a:gd name="T4" fmla="*/ 1814 w 14"/>
              <a:gd name="T5" fmla="*/ 1588 h 14"/>
              <a:gd name="T6" fmla="*/ 3175 w 14"/>
              <a:gd name="T7" fmla="*/ 454 h 14"/>
              <a:gd name="T8" fmla="*/ 1814 w 14"/>
              <a:gd name="T9" fmla="*/ 0 h 14"/>
              <a:gd name="T10" fmla="*/ 2268 w 14"/>
              <a:gd name="T11" fmla="*/ 113 h 14"/>
              <a:gd name="T12" fmla="*/ 0 w 14"/>
              <a:gd name="T13" fmla="*/ 1021 h 14"/>
              <a:gd name="T14" fmla="*/ 227 w 14"/>
              <a:gd name="T15" fmla="*/ 1021 h 14"/>
              <a:gd name="T16" fmla="*/ 454 w 14"/>
              <a:gd name="T17" fmla="*/ 1134 h 14"/>
              <a:gd name="T18" fmla="*/ 0 w 14"/>
              <a:gd name="T19" fmla="*/ 102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4"/>
              <a:gd name="T32" fmla="*/ 14 w 1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4">
                <a:moveTo>
                  <a:pt x="0" y="9"/>
                </a:moveTo>
                <a:lnTo>
                  <a:pt x="2" y="10"/>
                </a:lnTo>
                <a:lnTo>
                  <a:pt x="8" y="14"/>
                </a:lnTo>
                <a:lnTo>
                  <a:pt x="14" y="4"/>
                </a:lnTo>
                <a:lnTo>
                  <a:pt x="8" y="0"/>
                </a:lnTo>
                <a:lnTo>
                  <a:pt x="10" y="1"/>
                </a:lnTo>
                <a:lnTo>
                  <a:pt x="0" y="9"/>
                </a:lnTo>
                <a:lnTo>
                  <a:pt x="1" y="9"/>
                </a:lnTo>
                <a:lnTo>
                  <a:pt x="2" y="10"/>
                </a:lnTo>
                <a:lnTo>
                  <a:pt x="0" y="9"/>
                </a:lnTo>
                <a:close/>
              </a:path>
            </a:pathLst>
          </a:custGeom>
          <a:solidFill>
            <a:srgbClr val="000000"/>
          </a:solidFill>
          <a:ln w="9525">
            <a:noFill/>
            <a:round/>
            <a:headEnd/>
            <a:tailEnd/>
          </a:ln>
        </p:spPr>
        <p:txBody>
          <a:bodyPr/>
          <a:lstStyle/>
          <a:p>
            <a:pPr algn="ctr"/>
            <a:endParaRPr lang="en-US"/>
          </a:p>
        </p:txBody>
      </p:sp>
      <p:sp>
        <p:nvSpPr>
          <p:cNvPr id="35880" name="Freeform 251"/>
          <p:cNvSpPr>
            <a:spLocks/>
          </p:cNvSpPr>
          <p:nvPr/>
        </p:nvSpPr>
        <p:spPr bwMode="auto">
          <a:xfrm>
            <a:off x="5889625" y="3695700"/>
            <a:ext cx="1588" cy="1588"/>
          </a:xfrm>
          <a:custGeom>
            <a:avLst/>
            <a:gdLst>
              <a:gd name="T0" fmla="*/ 0 w 15"/>
              <a:gd name="T1" fmla="*/ 611 h 13"/>
              <a:gd name="T2" fmla="*/ 106 w 15"/>
              <a:gd name="T3" fmla="*/ 977 h 13"/>
              <a:gd name="T4" fmla="*/ 529 w 15"/>
              <a:gd name="T5" fmla="*/ 1588 h 13"/>
              <a:gd name="T6" fmla="*/ 1588 w 15"/>
              <a:gd name="T7" fmla="*/ 611 h 13"/>
              <a:gd name="T8" fmla="*/ 1165 w 15"/>
              <a:gd name="T9" fmla="*/ 0 h 13"/>
              <a:gd name="T10" fmla="*/ 1270 w 15"/>
              <a:gd name="T11" fmla="*/ 366 h 13"/>
              <a:gd name="T12" fmla="*/ 0 w 15"/>
              <a:gd name="T13" fmla="*/ 611 h 13"/>
              <a:gd name="T14" fmla="*/ 0 w 15"/>
              <a:gd name="T15" fmla="*/ 855 h 13"/>
              <a:gd name="T16" fmla="*/ 106 w 15"/>
              <a:gd name="T17" fmla="*/ 977 h 13"/>
              <a:gd name="T18" fmla="*/ 0 w 15"/>
              <a:gd name="T19" fmla="*/ 61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3"/>
              <a:gd name="T32" fmla="*/ 15 w 15"/>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3">
                <a:moveTo>
                  <a:pt x="0" y="5"/>
                </a:moveTo>
                <a:lnTo>
                  <a:pt x="1" y="8"/>
                </a:lnTo>
                <a:lnTo>
                  <a:pt x="5" y="13"/>
                </a:lnTo>
                <a:lnTo>
                  <a:pt x="15" y="5"/>
                </a:lnTo>
                <a:lnTo>
                  <a:pt x="11" y="0"/>
                </a:lnTo>
                <a:lnTo>
                  <a:pt x="12" y="3"/>
                </a:lnTo>
                <a:lnTo>
                  <a:pt x="0" y="5"/>
                </a:lnTo>
                <a:lnTo>
                  <a:pt x="0" y="7"/>
                </a:lnTo>
                <a:lnTo>
                  <a:pt x="1" y="8"/>
                </a:lnTo>
                <a:lnTo>
                  <a:pt x="0" y="5"/>
                </a:lnTo>
                <a:close/>
              </a:path>
            </a:pathLst>
          </a:custGeom>
          <a:solidFill>
            <a:srgbClr val="000000"/>
          </a:solidFill>
          <a:ln w="9525">
            <a:noFill/>
            <a:round/>
            <a:headEnd/>
            <a:tailEnd/>
          </a:ln>
        </p:spPr>
        <p:txBody>
          <a:bodyPr/>
          <a:lstStyle/>
          <a:p>
            <a:pPr algn="ctr"/>
            <a:endParaRPr lang="en-US"/>
          </a:p>
        </p:txBody>
      </p:sp>
      <p:sp>
        <p:nvSpPr>
          <p:cNvPr id="35881" name="Freeform 252"/>
          <p:cNvSpPr>
            <a:spLocks/>
          </p:cNvSpPr>
          <p:nvPr/>
        </p:nvSpPr>
        <p:spPr bwMode="auto">
          <a:xfrm>
            <a:off x="5889625" y="3694113"/>
            <a:ext cx="1588" cy="1587"/>
          </a:xfrm>
          <a:custGeom>
            <a:avLst/>
            <a:gdLst>
              <a:gd name="T0" fmla="*/ 0 w 13"/>
              <a:gd name="T1" fmla="*/ 0 h 9"/>
              <a:gd name="T2" fmla="*/ 0 w 13"/>
              <a:gd name="T3" fmla="*/ 353 h 9"/>
              <a:gd name="T4" fmla="*/ 122 w 13"/>
              <a:gd name="T5" fmla="*/ 1587 h 9"/>
              <a:gd name="T6" fmla="*/ 1588 w 13"/>
              <a:gd name="T7" fmla="*/ 1234 h 9"/>
              <a:gd name="T8" fmla="*/ 1466 w 13"/>
              <a:gd name="T9" fmla="*/ 0 h 9"/>
              <a:gd name="T10" fmla="*/ 1466 w 13"/>
              <a:gd name="T11" fmla="*/ 353 h 9"/>
              <a:gd name="T12" fmla="*/ 0 w 13"/>
              <a:gd name="T13" fmla="*/ 0 h 9"/>
              <a:gd name="T14" fmla="*/ 0 w 13"/>
              <a:gd name="T15" fmla="*/ 176 h 9"/>
              <a:gd name="T16" fmla="*/ 0 w 13"/>
              <a:gd name="T17" fmla="*/ 353 h 9"/>
              <a:gd name="T18" fmla="*/ 0 w 1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9"/>
              <a:gd name="T32" fmla="*/ 13 w 1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9">
                <a:moveTo>
                  <a:pt x="0" y="0"/>
                </a:moveTo>
                <a:lnTo>
                  <a:pt x="0" y="2"/>
                </a:lnTo>
                <a:lnTo>
                  <a:pt x="1" y="9"/>
                </a:lnTo>
                <a:lnTo>
                  <a:pt x="13" y="7"/>
                </a:lnTo>
                <a:lnTo>
                  <a:pt x="12" y="0"/>
                </a:lnTo>
                <a:lnTo>
                  <a:pt x="12" y="2"/>
                </a:lnTo>
                <a:lnTo>
                  <a:pt x="0" y="0"/>
                </a:lnTo>
                <a:lnTo>
                  <a:pt x="0" y="1"/>
                </a:lnTo>
                <a:lnTo>
                  <a:pt x="0" y="2"/>
                </a:lnTo>
                <a:lnTo>
                  <a:pt x="0" y="0"/>
                </a:lnTo>
                <a:close/>
              </a:path>
            </a:pathLst>
          </a:custGeom>
          <a:solidFill>
            <a:srgbClr val="000000"/>
          </a:solidFill>
          <a:ln w="9525">
            <a:noFill/>
            <a:round/>
            <a:headEnd/>
            <a:tailEnd/>
          </a:ln>
        </p:spPr>
        <p:txBody>
          <a:bodyPr/>
          <a:lstStyle/>
          <a:p>
            <a:pPr algn="ctr"/>
            <a:endParaRPr lang="en-US"/>
          </a:p>
        </p:txBody>
      </p:sp>
      <p:sp>
        <p:nvSpPr>
          <p:cNvPr id="35882" name="Freeform 253"/>
          <p:cNvSpPr>
            <a:spLocks/>
          </p:cNvSpPr>
          <p:nvPr/>
        </p:nvSpPr>
        <p:spPr bwMode="auto">
          <a:xfrm>
            <a:off x="5889625" y="3676650"/>
            <a:ext cx="3175" cy="19050"/>
          </a:xfrm>
          <a:custGeom>
            <a:avLst/>
            <a:gdLst>
              <a:gd name="T0" fmla="*/ 1588 w 24"/>
              <a:gd name="T1" fmla="*/ 0 h 136"/>
              <a:gd name="T2" fmla="*/ 1588 w 24"/>
              <a:gd name="T3" fmla="*/ 140 h 136"/>
              <a:gd name="T4" fmla="*/ 0 w 24"/>
              <a:gd name="T5" fmla="*/ 18770 h 136"/>
              <a:gd name="T6" fmla="*/ 1588 w 24"/>
              <a:gd name="T7" fmla="*/ 19050 h 136"/>
              <a:gd name="T8" fmla="*/ 3175 w 24"/>
              <a:gd name="T9" fmla="*/ 420 h 136"/>
              <a:gd name="T10" fmla="*/ 3175 w 24"/>
              <a:gd name="T11" fmla="*/ 560 h 136"/>
              <a:gd name="T12" fmla="*/ 1588 w 24"/>
              <a:gd name="T13" fmla="*/ 0 h 136"/>
              <a:gd name="T14" fmla="*/ 1588 w 24"/>
              <a:gd name="T15" fmla="*/ 140 h 136"/>
              <a:gd name="T16" fmla="*/ 1588 w 24"/>
              <a:gd name="T17" fmla="*/ 140 h 136"/>
              <a:gd name="T18" fmla="*/ 1588 w 24"/>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36"/>
              <a:gd name="T32" fmla="*/ 24 w 24"/>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36">
                <a:moveTo>
                  <a:pt x="12" y="0"/>
                </a:moveTo>
                <a:lnTo>
                  <a:pt x="12" y="1"/>
                </a:lnTo>
                <a:lnTo>
                  <a:pt x="0" y="134"/>
                </a:lnTo>
                <a:lnTo>
                  <a:pt x="12" y="136"/>
                </a:lnTo>
                <a:lnTo>
                  <a:pt x="24" y="3"/>
                </a:lnTo>
                <a:lnTo>
                  <a:pt x="24" y="4"/>
                </a:lnTo>
                <a:lnTo>
                  <a:pt x="12" y="0"/>
                </a:lnTo>
                <a:lnTo>
                  <a:pt x="12" y="1"/>
                </a:lnTo>
                <a:lnTo>
                  <a:pt x="12" y="0"/>
                </a:lnTo>
                <a:close/>
              </a:path>
            </a:pathLst>
          </a:custGeom>
          <a:solidFill>
            <a:srgbClr val="000000"/>
          </a:solidFill>
          <a:ln w="9525">
            <a:noFill/>
            <a:round/>
            <a:headEnd/>
            <a:tailEnd/>
          </a:ln>
        </p:spPr>
        <p:txBody>
          <a:bodyPr/>
          <a:lstStyle/>
          <a:p>
            <a:pPr algn="ctr"/>
            <a:endParaRPr lang="en-US"/>
          </a:p>
        </p:txBody>
      </p:sp>
      <p:sp>
        <p:nvSpPr>
          <p:cNvPr id="35883" name="Freeform 254"/>
          <p:cNvSpPr>
            <a:spLocks/>
          </p:cNvSpPr>
          <p:nvPr/>
        </p:nvSpPr>
        <p:spPr bwMode="auto">
          <a:xfrm>
            <a:off x="5891213" y="3676650"/>
            <a:ext cx="1587" cy="1588"/>
          </a:xfrm>
          <a:custGeom>
            <a:avLst/>
            <a:gdLst>
              <a:gd name="T0" fmla="*/ 453 w 14"/>
              <a:gd name="T1" fmla="*/ 0 h 11"/>
              <a:gd name="T2" fmla="*/ 227 w 14"/>
              <a:gd name="T3" fmla="*/ 289 h 11"/>
              <a:gd name="T4" fmla="*/ 0 w 14"/>
              <a:gd name="T5" fmla="*/ 1011 h 11"/>
              <a:gd name="T6" fmla="*/ 1360 w 14"/>
              <a:gd name="T7" fmla="*/ 1588 h 11"/>
              <a:gd name="T8" fmla="*/ 1587 w 14"/>
              <a:gd name="T9" fmla="*/ 866 h 11"/>
              <a:gd name="T10" fmla="*/ 1360 w 14"/>
              <a:gd name="T11" fmla="*/ 1155 h 11"/>
              <a:gd name="T12" fmla="*/ 453 w 14"/>
              <a:gd name="T13" fmla="*/ 0 h 11"/>
              <a:gd name="T14" fmla="*/ 340 w 14"/>
              <a:gd name="T15" fmla="*/ 144 h 11"/>
              <a:gd name="T16" fmla="*/ 227 w 14"/>
              <a:gd name="T17" fmla="*/ 289 h 11"/>
              <a:gd name="T18" fmla="*/ 453 w 14"/>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1"/>
              <a:gd name="T32" fmla="*/ 14 w 1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1">
                <a:moveTo>
                  <a:pt x="4" y="0"/>
                </a:moveTo>
                <a:lnTo>
                  <a:pt x="2" y="2"/>
                </a:lnTo>
                <a:lnTo>
                  <a:pt x="0" y="7"/>
                </a:lnTo>
                <a:lnTo>
                  <a:pt x="12" y="11"/>
                </a:lnTo>
                <a:lnTo>
                  <a:pt x="14" y="6"/>
                </a:lnTo>
                <a:lnTo>
                  <a:pt x="12" y="8"/>
                </a:lnTo>
                <a:lnTo>
                  <a:pt x="4" y="0"/>
                </a:lnTo>
                <a:lnTo>
                  <a:pt x="3" y="1"/>
                </a:lnTo>
                <a:lnTo>
                  <a:pt x="2" y="2"/>
                </a:lnTo>
                <a:lnTo>
                  <a:pt x="4" y="0"/>
                </a:lnTo>
                <a:close/>
              </a:path>
            </a:pathLst>
          </a:custGeom>
          <a:solidFill>
            <a:srgbClr val="000000"/>
          </a:solidFill>
          <a:ln w="9525">
            <a:noFill/>
            <a:round/>
            <a:headEnd/>
            <a:tailEnd/>
          </a:ln>
        </p:spPr>
        <p:txBody>
          <a:bodyPr/>
          <a:lstStyle/>
          <a:p>
            <a:pPr algn="ctr"/>
            <a:endParaRPr lang="en-US"/>
          </a:p>
        </p:txBody>
      </p:sp>
      <p:sp>
        <p:nvSpPr>
          <p:cNvPr id="35884" name="Freeform 255"/>
          <p:cNvSpPr>
            <a:spLocks/>
          </p:cNvSpPr>
          <p:nvPr/>
        </p:nvSpPr>
        <p:spPr bwMode="auto">
          <a:xfrm>
            <a:off x="5891213" y="3675063"/>
            <a:ext cx="3175" cy="1587"/>
          </a:xfrm>
          <a:custGeom>
            <a:avLst/>
            <a:gdLst>
              <a:gd name="T0" fmla="*/ 1588 w 12"/>
              <a:gd name="T1" fmla="*/ 0 h 15"/>
              <a:gd name="T2" fmla="*/ 1058 w 12"/>
              <a:gd name="T3" fmla="*/ 212 h 15"/>
              <a:gd name="T4" fmla="*/ 0 w 12"/>
              <a:gd name="T5" fmla="*/ 741 h 15"/>
              <a:gd name="T6" fmla="*/ 2117 w 12"/>
              <a:gd name="T7" fmla="*/ 1587 h 15"/>
              <a:gd name="T8" fmla="*/ 3175 w 12"/>
              <a:gd name="T9" fmla="*/ 1164 h 15"/>
              <a:gd name="T10" fmla="*/ 2646 w 12"/>
              <a:gd name="T11" fmla="*/ 1375 h 15"/>
              <a:gd name="T12" fmla="*/ 1588 w 12"/>
              <a:gd name="T13" fmla="*/ 0 h 15"/>
              <a:gd name="T14" fmla="*/ 1323 w 12"/>
              <a:gd name="T15" fmla="*/ 106 h 15"/>
              <a:gd name="T16" fmla="*/ 1058 w 12"/>
              <a:gd name="T17" fmla="*/ 212 h 15"/>
              <a:gd name="T18" fmla="*/ 1588 w 12"/>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5"/>
              <a:gd name="T32" fmla="*/ 12 w 12"/>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5">
                <a:moveTo>
                  <a:pt x="6" y="0"/>
                </a:moveTo>
                <a:lnTo>
                  <a:pt x="4" y="2"/>
                </a:lnTo>
                <a:lnTo>
                  <a:pt x="0" y="7"/>
                </a:lnTo>
                <a:lnTo>
                  <a:pt x="8" y="15"/>
                </a:lnTo>
                <a:lnTo>
                  <a:pt x="12" y="11"/>
                </a:lnTo>
                <a:lnTo>
                  <a:pt x="10" y="13"/>
                </a:lnTo>
                <a:lnTo>
                  <a:pt x="6" y="0"/>
                </a:lnTo>
                <a:lnTo>
                  <a:pt x="5" y="1"/>
                </a:lnTo>
                <a:lnTo>
                  <a:pt x="4" y="2"/>
                </a:lnTo>
                <a:lnTo>
                  <a:pt x="6" y="0"/>
                </a:lnTo>
                <a:close/>
              </a:path>
            </a:pathLst>
          </a:custGeom>
          <a:solidFill>
            <a:srgbClr val="000000"/>
          </a:solidFill>
          <a:ln w="9525">
            <a:noFill/>
            <a:round/>
            <a:headEnd/>
            <a:tailEnd/>
          </a:ln>
        </p:spPr>
        <p:txBody>
          <a:bodyPr/>
          <a:lstStyle/>
          <a:p>
            <a:pPr algn="ctr"/>
            <a:endParaRPr lang="en-US"/>
          </a:p>
        </p:txBody>
      </p:sp>
      <p:sp>
        <p:nvSpPr>
          <p:cNvPr id="35885" name="Freeform 256"/>
          <p:cNvSpPr>
            <a:spLocks/>
          </p:cNvSpPr>
          <p:nvPr/>
        </p:nvSpPr>
        <p:spPr bwMode="auto">
          <a:xfrm>
            <a:off x="5892800" y="3675063"/>
            <a:ext cx="1588" cy="1587"/>
          </a:xfrm>
          <a:custGeom>
            <a:avLst/>
            <a:gdLst>
              <a:gd name="T0" fmla="*/ 1112 w 10"/>
              <a:gd name="T1" fmla="*/ 0 h 15"/>
              <a:gd name="T2" fmla="*/ 953 w 10"/>
              <a:gd name="T3" fmla="*/ 0 h 15"/>
              <a:gd name="T4" fmla="*/ 0 w 10"/>
              <a:gd name="T5" fmla="*/ 212 h 15"/>
              <a:gd name="T6" fmla="*/ 635 w 10"/>
              <a:gd name="T7" fmla="*/ 1587 h 15"/>
              <a:gd name="T8" fmla="*/ 1588 w 10"/>
              <a:gd name="T9" fmla="*/ 1375 h 15"/>
              <a:gd name="T10" fmla="*/ 1429 w 10"/>
              <a:gd name="T11" fmla="*/ 1375 h 15"/>
              <a:gd name="T12" fmla="*/ 1112 w 10"/>
              <a:gd name="T13" fmla="*/ 0 h 15"/>
              <a:gd name="T14" fmla="*/ 1112 w 10"/>
              <a:gd name="T15" fmla="*/ 0 h 15"/>
              <a:gd name="T16" fmla="*/ 953 w 10"/>
              <a:gd name="T17" fmla="*/ 0 h 15"/>
              <a:gd name="T18" fmla="*/ 1112 w 10"/>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5"/>
              <a:gd name="T32" fmla="*/ 10 w 10"/>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5">
                <a:moveTo>
                  <a:pt x="7" y="0"/>
                </a:moveTo>
                <a:lnTo>
                  <a:pt x="6" y="0"/>
                </a:lnTo>
                <a:lnTo>
                  <a:pt x="0" y="2"/>
                </a:lnTo>
                <a:lnTo>
                  <a:pt x="4" y="15"/>
                </a:lnTo>
                <a:lnTo>
                  <a:pt x="10" y="13"/>
                </a:lnTo>
                <a:lnTo>
                  <a:pt x="9" y="13"/>
                </a:lnTo>
                <a:lnTo>
                  <a:pt x="7" y="0"/>
                </a:lnTo>
                <a:lnTo>
                  <a:pt x="6" y="0"/>
                </a:lnTo>
                <a:lnTo>
                  <a:pt x="7" y="0"/>
                </a:lnTo>
                <a:close/>
              </a:path>
            </a:pathLst>
          </a:custGeom>
          <a:solidFill>
            <a:srgbClr val="000000"/>
          </a:solidFill>
          <a:ln w="9525">
            <a:noFill/>
            <a:round/>
            <a:headEnd/>
            <a:tailEnd/>
          </a:ln>
        </p:spPr>
        <p:txBody>
          <a:bodyPr/>
          <a:lstStyle/>
          <a:p>
            <a:pPr algn="ctr"/>
            <a:endParaRPr lang="en-US"/>
          </a:p>
        </p:txBody>
      </p:sp>
      <p:sp>
        <p:nvSpPr>
          <p:cNvPr id="35886" name="Freeform 257"/>
          <p:cNvSpPr>
            <a:spLocks/>
          </p:cNvSpPr>
          <p:nvPr/>
        </p:nvSpPr>
        <p:spPr bwMode="auto">
          <a:xfrm>
            <a:off x="5894388" y="3675063"/>
            <a:ext cx="1587" cy="1587"/>
          </a:xfrm>
          <a:custGeom>
            <a:avLst/>
            <a:gdLst>
              <a:gd name="T0" fmla="*/ 1587 w 10"/>
              <a:gd name="T1" fmla="*/ 0 h 14"/>
              <a:gd name="T2" fmla="*/ 1270 w 10"/>
              <a:gd name="T3" fmla="*/ 0 h 14"/>
              <a:gd name="T4" fmla="*/ 0 w 10"/>
              <a:gd name="T5" fmla="*/ 113 h 14"/>
              <a:gd name="T6" fmla="*/ 317 w 10"/>
              <a:gd name="T7" fmla="*/ 1587 h 14"/>
              <a:gd name="T8" fmla="*/ 1587 w 10"/>
              <a:gd name="T9" fmla="*/ 1474 h 14"/>
              <a:gd name="T10" fmla="*/ 1270 w 10"/>
              <a:gd name="T11" fmla="*/ 1474 h 14"/>
              <a:gd name="T12" fmla="*/ 1587 w 10"/>
              <a:gd name="T13" fmla="*/ 0 h 14"/>
              <a:gd name="T14" fmla="*/ 1428 w 10"/>
              <a:gd name="T15" fmla="*/ 0 h 14"/>
              <a:gd name="T16" fmla="*/ 1270 w 10"/>
              <a:gd name="T17" fmla="*/ 0 h 14"/>
              <a:gd name="T18" fmla="*/ 1587 w 10"/>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10" y="0"/>
                </a:moveTo>
                <a:lnTo>
                  <a:pt x="8" y="0"/>
                </a:lnTo>
                <a:lnTo>
                  <a:pt x="0" y="1"/>
                </a:lnTo>
                <a:lnTo>
                  <a:pt x="2" y="14"/>
                </a:lnTo>
                <a:lnTo>
                  <a:pt x="10" y="13"/>
                </a:lnTo>
                <a:lnTo>
                  <a:pt x="8" y="13"/>
                </a:lnTo>
                <a:lnTo>
                  <a:pt x="10" y="0"/>
                </a:lnTo>
                <a:lnTo>
                  <a:pt x="9" y="0"/>
                </a:lnTo>
                <a:lnTo>
                  <a:pt x="8" y="0"/>
                </a:lnTo>
                <a:lnTo>
                  <a:pt x="10" y="0"/>
                </a:lnTo>
                <a:close/>
              </a:path>
            </a:pathLst>
          </a:custGeom>
          <a:solidFill>
            <a:srgbClr val="000000"/>
          </a:solidFill>
          <a:ln w="9525">
            <a:noFill/>
            <a:round/>
            <a:headEnd/>
            <a:tailEnd/>
          </a:ln>
        </p:spPr>
        <p:txBody>
          <a:bodyPr/>
          <a:lstStyle/>
          <a:p>
            <a:pPr algn="ctr"/>
            <a:endParaRPr lang="en-US"/>
          </a:p>
        </p:txBody>
      </p:sp>
      <p:sp>
        <p:nvSpPr>
          <p:cNvPr id="35887" name="Freeform 258"/>
          <p:cNvSpPr>
            <a:spLocks/>
          </p:cNvSpPr>
          <p:nvPr/>
        </p:nvSpPr>
        <p:spPr bwMode="auto">
          <a:xfrm>
            <a:off x="5838825" y="3544888"/>
            <a:ext cx="227013" cy="41275"/>
          </a:xfrm>
          <a:custGeom>
            <a:avLst/>
            <a:gdLst>
              <a:gd name="T0" fmla="*/ 0 w 1426"/>
              <a:gd name="T1" fmla="*/ 15855 h 315"/>
              <a:gd name="T2" fmla="*/ 1592 w 1426"/>
              <a:gd name="T3" fmla="*/ 9696 h 315"/>
              <a:gd name="T4" fmla="*/ 4935 w 1426"/>
              <a:gd name="T5" fmla="*/ 6683 h 315"/>
              <a:gd name="T6" fmla="*/ 9074 w 1426"/>
              <a:gd name="T7" fmla="*/ 4979 h 315"/>
              <a:gd name="T8" fmla="*/ 13213 w 1426"/>
              <a:gd name="T9" fmla="*/ 3931 h 315"/>
              <a:gd name="T10" fmla="*/ 17830 w 1426"/>
              <a:gd name="T11" fmla="*/ 3407 h 315"/>
              <a:gd name="T12" fmla="*/ 25631 w 1426"/>
              <a:gd name="T13" fmla="*/ 3014 h 315"/>
              <a:gd name="T14" fmla="*/ 37411 w 1426"/>
              <a:gd name="T15" fmla="*/ 2228 h 315"/>
              <a:gd name="T16" fmla="*/ 48873 w 1426"/>
              <a:gd name="T17" fmla="*/ 1441 h 315"/>
              <a:gd name="T18" fmla="*/ 60335 w 1426"/>
              <a:gd name="T19" fmla="*/ 786 h 315"/>
              <a:gd name="T20" fmla="*/ 71956 w 1426"/>
              <a:gd name="T21" fmla="*/ 262 h 315"/>
              <a:gd name="T22" fmla="*/ 83419 w 1426"/>
              <a:gd name="T23" fmla="*/ 0 h 315"/>
              <a:gd name="T24" fmla="*/ 94881 w 1426"/>
              <a:gd name="T25" fmla="*/ 0 h 315"/>
              <a:gd name="T26" fmla="*/ 106343 w 1426"/>
              <a:gd name="T27" fmla="*/ 393 h 315"/>
              <a:gd name="T28" fmla="*/ 118282 w 1426"/>
              <a:gd name="T29" fmla="*/ 1310 h 315"/>
              <a:gd name="T30" fmla="*/ 130540 w 1426"/>
              <a:gd name="T31" fmla="*/ 2359 h 315"/>
              <a:gd name="T32" fmla="*/ 142639 w 1426"/>
              <a:gd name="T33" fmla="*/ 3800 h 315"/>
              <a:gd name="T34" fmla="*/ 154579 w 1426"/>
              <a:gd name="T35" fmla="*/ 5372 h 315"/>
              <a:gd name="T36" fmla="*/ 166678 w 1426"/>
              <a:gd name="T37" fmla="*/ 7469 h 315"/>
              <a:gd name="T38" fmla="*/ 178458 w 1426"/>
              <a:gd name="T39" fmla="*/ 9696 h 315"/>
              <a:gd name="T40" fmla="*/ 190239 w 1426"/>
              <a:gd name="T41" fmla="*/ 12448 h 315"/>
              <a:gd name="T42" fmla="*/ 202019 w 1426"/>
              <a:gd name="T43" fmla="*/ 15593 h 315"/>
              <a:gd name="T44" fmla="*/ 211093 w 1426"/>
              <a:gd name="T45" fmla="*/ 18475 h 315"/>
              <a:gd name="T46" fmla="*/ 217143 w 1426"/>
              <a:gd name="T47" fmla="*/ 22406 h 315"/>
              <a:gd name="T48" fmla="*/ 222237 w 1426"/>
              <a:gd name="T49" fmla="*/ 27648 h 315"/>
              <a:gd name="T50" fmla="*/ 226058 w 1426"/>
              <a:gd name="T51" fmla="*/ 33282 h 315"/>
              <a:gd name="T52" fmla="*/ 227013 w 1426"/>
              <a:gd name="T53" fmla="*/ 37082 h 315"/>
              <a:gd name="T54" fmla="*/ 225580 w 1426"/>
              <a:gd name="T55" fmla="*/ 39310 h 315"/>
              <a:gd name="T56" fmla="*/ 222556 w 1426"/>
              <a:gd name="T57" fmla="*/ 40751 h 315"/>
              <a:gd name="T58" fmla="*/ 219531 w 1426"/>
              <a:gd name="T59" fmla="*/ 41275 h 315"/>
              <a:gd name="T60" fmla="*/ 215551 w 1426"/>
              <a:gd name="T61" fmla="*/ 39572 h 315"/>
              <a:gd name="T62" fmla="*/ 211253 w 1426"/>
              <a:gd name="T63" fmla="*/ 35510 h 315"/>
              <a:gd name="T64" fmla="*/ 207591 w 1426"/>
              <a:gd name="T65" fmla="*/ 30661 h 315"/>
              <a:gd name="T66" fmla="*/ 202974 w 1426"/>
              <a:gd name="T67" fmla="*/ 26599 h 315"/>
              <a:gd name="T68" fmla="*/ 195015 w 1426"/>
              <a:gd name="T69" fmla="*/ 23979 h 315"/>
              <a:gd name="T70" fmla="*/ 184030 w 1426"/>
              <a:gd name="T71" fmla="*/ 21358 h 315"/>
              <a:gd name="T72" fmla="*/ 173046 w 1426"/>
              <a:gd name="T73" fmla="*/ 19393 h 315"/>
              <a:gd name="T74" fmla="*/ 162061 w 1426"/>
              <a:gd name="T75" fmla="*/ 17427 h 315"/>
              <a:gd name="T76" fmla="*/ 150917 w 1426"/>
              <a:gd name="T77" fmla="*/ 15986 h 315"/>
              <a:gd name="T78" fmla="*/ 139774 w 1426"/>
              <a:gd name="T79" fmla="*/ 14807 h 315"/>
              <a:gd name="T80" fmla="*/ 128789 w 1426"/>
              <a:gd name="T81" fmla="*/ 13627 h 315"/>
              <a:gd name="T82" fmla="*/ 117646 w 1426"/>
              <a:gd name="T83" fmla="*/ 12841 h 315"/>
              <a:gd name="T84" fmla="*/ 106184 w 1426"/>
              <a:gd name="T85" fmla="*/ 12055 h 315"/>
              <a:gd name="T86" fmla="*/ 94403 w 1426"/>
              <a:gd name="T87" fmla="*/ 11400 h 315"/>
              <a:gd name="T88" fmla="*/ 82941 w 1426"/>
              <a:gd name="T89" fmla="*/ 10876 h 315"/>
              <a:gd name="T90" fmla="*/ 71320 w 1426"/>
              <a:gd name="T91" fmla="*/ 10614 h 315"/>
              <a:gd name="T92" fmla="*/ 59698 w 1426"/>
              <a:gd name="T93" fmla="*/ 10483 h 315"/>
              <a:gd name="T94" fmla="*/ 48236 w 1426"/>
              <a:gd name="T95" fmla="*/ 10745 h 315"/>
              <a:gd name="T96" fmla="*/ 36774 w 1426"/>
              <a:gd name="T97" fmla="*/ 11138 h 315"/>
              <a:gd name="T98" fmla="*/ 25312 w 1426"/>
              <a:gd name="T99" fmla="*/ 11924 h 315"/>
              <a:gd name="T100" fmla="*/ 17830 w 1426"/>
              <a:gd name="T101" fmla="*/ 12841 h 315"/>
              <a:gd name="T102" fmla="*/ 14328 w 1426"/>
              <a:gd name="T103" fmla="*/ 14545 h 315"/>
              <a:gd name="T104" fmla="*/ 11780 w 1426"/>
              <a:gd name="T105" fmla="*/ 17165 h 315"/>
              <a:gd name="T106" fmla="*/ 10189 w 1426"/>
              <a:gd name="T107" fmla="*/ 20965 h 315"/>
              <a:gd name="T108" fmla="*/ 9074 w 1426"/>
              <a:gd name="T109" fmla="*/ 24241 h 315"/>
              <a:gd name="T110" fmla="*/ 6686 w 1426"/>
              <a:gd name="T111" fmla="*/ 23848 h 315"/>
              <a:gd name="T112" fmla="*/ 3502 w 1426"/>
              <a:gd name="T113" fmla="*/ 22144 h 315"/>
              <a:gd name="T114" fmla="*/ 955 w 1426"/>
              <a:gd name="T115" fmla="*/ 19655 h 31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315"/>
              <a:gd name="T176" fmla="*/ 1426 w 1426"/>
              <a:gd name="T177" fmla="*/ 315 h 31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315">
                <a:moveTo>
                  <a:pt x="2" y="142"/>
                </a:moveTo>
                <a:lnTo>
                  <a:pt x="0" y="121"/>
                </a:lnTo>
                <a:lnTo>
                  <a:pt x="3" y="97"/>
                </a:lnTo>
                <a:lnTo>
                  <a:pt x="10" y="74"/>
                </a:lnTo>
                <a:lnTo>
                  <a:pt x="21" y="58"/>
                </a:lnTo>
                <a:lnTo>
                  <a:pt x="31" y="51"/>
                </a:lnTo>
                <a:lnTo>
                  <a:pt x="44" y="43"/>
                </a:lnTo>
                <a:lnTo>
                  <a:pt x="57" y="38"/>
                </a:lnTo>
                <a:lnTo>
                  <a:pt x="70" y="34"/>
                </a:lnTo>
                <a:lnTo>
                  <a:pt x="83" y="30"/>
                </a:lnTo>
                <a:lnTo>
                  <a:pt x="97" y="28"/>
                </a:lnTo>
                <a:lnTo>
                  <a:pt x="112" y="26"/>
                </a:lnTo>
                <a:lnTo>
                  <a:pt x="126" y="26"/>
                </a:lnTo>
                <a:lnTo>
                  <a:pt x="161" y="23"/>
                </a:lnTo>
                <a:lnTo>
                  <a:pt x="198" y="19"/>
                </a:lnTo>
                <a:lnTo>
                  <a:pt x="235" y="17"/>
                </a:lnTo>
                <a:lnTo>
                  <a:pt x="270" y="14"/>
                </a:lnTo>
                <a:lnTo>
                  <a:pt x="307" y="11"/>
                </a:lnTo>
                <a:lnTo>
                  <a:pt x="343" y="8"/>
                </a:lnTo>
                <a:lnTo>
                  <a:pt x="379" y="6"/>
                </a:lnTo>
                <a:lnTo>
                  <a:pt x="416" y="4"/>
                </a:lnTo>
                <a:lnTo>
                  <a:pt x="452" y="2"/>
                </a:lnTo>
                <a:lnTo>
                  <a:pt x="488" y="1"/>
                </a:lnTo>
                <a:lnTo>
                  <a:pt x="524" y="0"/>
                </a:lnTo>
                <a:lnTo>
                  <a:pt x="560" y="0"/>
                </a:lnTo>
                <a:lnTo>
                  <a:pt x="596" y="0"/>
                </a:lnTo>
                <a:lnTo>
                  <a:pt x="632" y="1"/>
                </a:lnTo>
                <a:lnTo>
                  <a:pt x="668" y="3"/>
                </a:lnTo>
                <a:lnTo>
                  <a:pt x="703" y="6"/>
                </a:lnTo>
                <a:lnTo>
                  <a:pt x="743" y="10"/>
                </a:lnTo>
                <a:lnTo>
                  <a:pt x="781" y="14"/>
                </a:lnTo>
                <a:lnTo>
                  <a:pt x="820" y="18"/>
                </a:lnTo>
                <a:lnTo>
                  <a:pt x="858" y="24"/>
                </a:lnTo>
                <a:lnTo>
                  <a:pt x="896" y="29"/>
                </a:lnTo>
                <a:lnTo>
                  <a:pt x="934" y="35"/>
                </a:lnTo>
                <a:lnTo>
                  <a:pt x="971" y="41"/>
                </a:lnTo>
                <a:lnTo>
                  <a:pt x="1009" y="48"/>
                </a:lnTo>
                <a:lnTo>
                  <a:pt x="1047" y="57"/>
                </a:lnTo>
                <a:lnTo>
                  <a:pt x="1083" y="65"/>
                </a:lnTo>
                <a:lnTo>
                  <a:pt x="1121" y="74"/>
                </a:lnTo>
                <a:lnTo>
                  <a:pt x="1159" y="84"/>
                </a:lnTo>
                <a:lnTo>
                  <a:pt x="1195" y="95"/>
                </a:lnTo>
                <a:lnTo>
                  <a:pt x="1233" y="106"/>
                </a:lnTo>
                <a:lnTo>
                  <a:pt x="1269" y="119"/>
                </a:lnTo>
                <a:lnTo>
                  <a:pt x="1307" y="132"/>
                </a:lnTo>
                <a:lnTo>
                  <a:pt x="1326" y="141"/>
                </a:lnTo>
                <a:lnTo>
                  <a:pt x="1346" y="154"/>
                </a:lnTo>
                <a:lnTo>
                  <a:pt x="1364" y="171"/>
                </a:lnTo>
                <a:lnTo>
                  <a:pt x="1381" y="189"/>
                </a:lnTo>
                <a:lnTo>
                  <a:pt x="1396" y="211"/>
                </a:lnTo>
                <a:lnTo>
                  <a:pt x="1410" y="233"/>
                </a:lnTo>
                <a:lnTo>
                  <a:pt x="1420" y="254"/>
                </a:lnTo>
                <a:lnTo>
                  <a:pt x="1426" y="275"/>
                </a:lnTo>
                <a:lnTo>
                  <a:pt x="1426" y="283"/>
                </a:lnTo>
                <a:lnTo>
                  <a:pt x="1423" y="292"/>
                </a:lnTo>
                <a:lnTo>
                  <a:pt x="1417" y="300"/>
                </a:lnTo>
                <a:lnTo>
                  <a:pt x="1409" y="306"/>
                </a:lnTo>
                <a:lnTo>
                  <a:pt x="1398" y="311"/>
                </a:lnTo>
                <a:lnTo>
                  <a:pt x="1389" y="315"/>
                </a:lnTo>
                <a:lnTo>
                  <a:pt x="1379" y="315"/>
                </a:lnTo>
                <a:lnTo>
                  <a:pt x="1370" y="312"/>
                </a:lnTo>
                <a:lnTo>
                  <a:pt x="1354" y="302"/>
                </a:lnTo>
                <a:lnTo>
                  <a:pt x="1339" y="288"/>
                </a:lnTo>
                <a:lnTo>
                  <a:pt x="1327" y="271"/>
                </a:lnTo>
                <a:lnTo>
                  <a:pt x="1316" y="252"/>
                </a:lnTo>
                <a:lnTo>
                  <a:pt x="1304" y="234"/>
                </a:lnTo>
                <a:lnTo>
                  <a:pt x="1291" y="216"/>
                </a:lnTo>
                <a:lnTo>
                  <a:pt x="1275" y="203"/>
                </a:lnTo>
                <a:lnTo>
                  <a:pt x="1258" y="193"/>
                </a:lnTo>
                <a:lnTo>
                  <a:pt x="1225" y="183"/>
                </a:lnTo>
                <a:lnTo>
                  <a:pt x="1191" y="173"/>
                </a:lnTo>
                <a:lnTo>
                  <a:pt x="1156" y="163"/>
                </a:lnTo>
                <a:lnTo>
                  <a:pt x="1122" y="155"/>
                </a:lnTo>
                <a:lnTo>
                  <a:pt x="1087" y="148"/>
                </a:lnTo>
                <a:lnTo>
                  <a:pt x="1053" y="141"/>
                </a:lnTo>
                <a:lnTo>
                  <a:pt x="1018" y="133"/>
                </a:lnTo>
                <a:lnTo>
                  <a:pt x="984" y="127"/>
                </a:lnTo>
                <a:lnTo>
                  <a:pt x="948" y="122"/>
                </a:lnTo>
                <a:lnTo>
                  <a:pt x="914" y="117"/>
                </a:lnTo>
                <a:lnTo>
                  <a:pt x="878" y="113"/>
                </a:lnTo>
                <a:lnTo>
                  <a:pt x="843" y="109"/>
                </a:lnTo>
                <a:lnTo>
                  <a:pt x="809" y="104"/>
                </a:lnTo>
                <a:lnTo>
                  <a:pt x="773" y="101"/>
                </a:lnTo>
                <a:lnTo>
                  <a:pt x="739" y="98"/>
                </a:lnTo>
                <a:lnTo>
                  <a:pt x="703" y="95"/>
                </a:lnTo>
                <a:lnTo>
                  <a:pt x="667" y="92"/>
                </a:lnTo>
                <a:lnTo>
                  <a:pt x="630" y="89"/>
                </a:lnTo>
                <a:lnTo>
                  <a:pt x="593" y="87"/>
                </a:lnTo>
                <a:lnTo>
                  <a:pt x="558" y="85"/>
                </a:lnTo>
                <a:lnTo>
                  <a:pt x="521" y="83"/>
                </a:lnTo>
                <a:lnTo>
                  <a:pt x="485" y="82"/>
                </a:lnTo>
                <a:lnTo>
                  <a:pt x="448" y="81"/>
                </a:lnTo>
                <a:lnTo>
                  <a:pt x="411" y="80"/>
                </a:lnTo>
                <a:lnTo>
                  <a:pt x="375" y="80"/>
                </a:lnTo>
                <a:lnTo>
                  <a:pt x="339" y="81"/>
                </a:lnTo>
                <a:lnTo>
                  <a:pt x="303" y="82"/>
                </a:lnTo>
                <a:lnTo>
                  <a:pt x="267" y="83"/>
                </a:lnTo>
                <a:lnTo>
                  <a:pt x="231" y="85"/>
                </a:lnTo>
                <a:lnTo>
                  <a:pt x="195" y="88"/>
                </a:lnTo>
                <a:lnTo>
                  <a:pt x="159" y="91"/>
                </a:lnTo>
                <a:lnTo>
                  <a:pt x="124" y="95"/>
                </a:lnTo>
                <a:lnTo>
                  <a:pt x="112" y="98"/>
                </a:lnTo>
                <a:lnTo>
                  <a:pt x="100" y="103"/>
                </a:lnTo>
                <a:lnTo>
                  <a:pt x="90" y="111"/>
                </a:lnTo>
                <a:lnTo>
                  <a:pt x="82" y="120"/>
                </a:lnTo>
                <a:lnTo>
                  <a:pt x="74" y="131"/>
                </a:lnTo>
                <a:lnTo>
                  <a:pt x="68" y="145"/>
                </a:lnTo>
                <a:lnTo>
                  <a:pt x="64" y="160"/>
                </a:lnTo>
                <a:lnTo>
                  <a:pt x="60" y="179"/>
                </a:lnTo>
                <a:lnTo>
                  <a:pt x="57" y="185"/>
                </a:lnTo>
                <a:lnTo>
                  <a:pt x="51" y="185"/>
                </a:lnTo>
                <a:lnTo>
                  <a:pt x="42" y="182"/>
                </a:lnTo>
                <a:lnTo>
                  <a:pt x="32" y="176"/>
                </a:lnTo>
                <a:lnTo>
                  <a:pt x="22" y="169"/>
                </a:lnTo>
                <a:lnTo>
                  <a:pt x="13" y="159"/>
                </a:lnTo>
                <a:lnTo>
                  <a:pt x="6" y="150"/>
                </a:lnTo>
                <a:lnTo>
                  <a:pt x="2" y="142"/>
                </a:lnTo>
                <a:close/>
              </a:path>
            </a:pathLst>
          </a:custGeom>
          <a:solidFill>
            <a:srgbClr val="878F8F"/>
          </a:solidFill>
          <a:ln w="9525">
            <a:noFill/>
            <a:round/>
            <a:headEnd/>
            <a:tailEnd/>
          </a:ln>
        </p:spPr>
        <p:txBody>
          <a:bodyPr/>
          <a:lstStyle/>
          <a:p>
            <a:pPr algn="ctr"/>
            <a:endParaRPr lang="en-US"/>
          </a:p>
        </p:txBody>
      </p:sp>
      <p:sp>
        <p:nvSpPr>
          <p:cNvPr id="35888" name="Freeform 259"/>
          <p:cNvSpPr>
            <a:spLocks/>
          </p:cNvSpPr>
          <p:nvPr/>
        </p:nvSpPr>
        <p:spPr bwMode="auto">
          <a:xfrm>
            <a:off x="5838825" y="3543300"/>
            <a:ext cx="227013" cy="41275"/>
          </a:xfrm>
          <a:custGeom>
            <a:avLst/>
            <a:gdLst>
              <a:gd name="T0" fmla="*/ 0 w 1426"/>
              <a:gd name="T1" fmla="*/ 16296 h 309"/>
              <a:gd name="T2" fmla="*/ 1592 w 1426"/>
              <a:gd name="T3" fmla="*/ 10018 h 309"/>
              <a:gd name="T4" fmla="*/ 5253 w 1426"/>
              <a:gd name="T5" fmla="*/ 6812 h 309"/>
              <a:gd name="T6" fmla="*/ 9233 w 1426"/>
              <a:gd name="T7" fmla="*/ 5076 h 309"/>
              <a:gd name="T8" fmla="*/ 13372 w 1426"/>
              <a:gd name="T9" fmla="*/ 4007 h 309"/>
              <a:gd name="T10" fmla="*/ 17989 w 1426"/>
              <a:gd name="T11" fmla="*/ 3473 h 309"/>
              <a:gd name="T12" fmla="*/ 25790 w 1426"/>
              <a:gd name="T13" fmla="*/ 2939 h 309"/>
              <a:gd name="T14" fmla="*/ 37411 w 1426"/>
              <a:gd name="T15" fmla="*/ 2004 h 309"/>
              <a:gd name="T16" fmla="*/ 48873 w 1426"/>
              <a:gd name="T17" fmla="*/ 1336 h 309"/>
              <a:gd name="T18" fmla="*/ 60335 w 1426"/>
              <a:gd name="T19" fmla="*/ 668 h 309"/>
              <a:gd name="T20" fmla="*/ 71797 w 1426"/>
              <a:gd name="T21" fmla="*/ 267 h 309"/>
              <a:gd name="T22" fmla="*/ 83419 w 1426"/>
              <a:gd name="T23" fmla="*/ 0 h 309"/>
              <a:gd name="T24" fmla="*/ 94881 w 1426"/>
              <a:gd name="T25" fmla="*/ 134 h 309"/>
              <a:gd name="T26" fmla="*/ 106661 w 1426"/>
              <a:gd name="T27" fmla="*/ 534 h 309"/>
              <a:gd name="T28" fmla="*/ 118442 w 1426"/>
              <a:gd name="T29" fmla="*/ 1336 h 309"/>
              <a:gd name="T30" fmla="*/ 130700 w 1426"/>
              <a:gd name="T31" fmla="*/ 2404 h 309"/>
              <a:gd name="T32" fmla="*/ 142639 w 1426"/>
              <a:gd name="T33" fmla="*/ 3874 h 309"/>
              <a:gd name="T34" fmla="*/ 154738 w 1426"/>
              <a:gd name="T35" fmla="*/ 5477 h 309"/>
              <a:gd name="T36" fmla="*/ 166519 w 1426"/>
              <a:gd name="T37" fmla="*/ 7480 h 309"/>
              <a:gd name="T38" fmla="*/ 178299 w 1426"/>
              <a:gd name="T39" fmla="*/ 9751 h 309"/>
              <a:gd name="T40" fmla="*/ 190080 w 1426"/>
              <a:gd name="T41" fmla="*/ 12556 h 309"/>
              <a:gd name="T42" fmla="*/ 201860 w 1426"/>
              <a:gd name="T43" fmla="*/ 15628 h 309"/>
              <a:gd name="T44" fmla="*/ 210934 w 1426"/>
              <a:gd name="T45" fmla="*/ 18701 h 309"/>
              <a:gd name="T46" fmla="*/ 216984 w 1426"/>
              <a:gd name="T47" fmla="*/ 22574 h 309"/>
              <a:gd name="T48" fmla="*/ 222078 w 1426"/>
              <a:gd name="T49" fmla="*/ 27917 h 309"/>
              <a:gd name="T50" fmla="*/ 225899 w 1426"/>
              <a:gd name="T51" fmla="*/ 33795 h 309"/>
              <a:gd name="T52" fmla="*/ 227013 w 1426"/>
              <a:gd name="T53" fmla="*/ 37668 h 309"/>
              <a:gd name="T54" fmla="*/ 225580 w 1426"/>
              <a:gd name="T55" fmla="*/ 39672 h 309"/>
              <a:gd name="T56" fmla="*/ 222715 w 1426"/>
              <a:gd name="T57" fmla="*/ 41008 h 309"/>
              <a:gd name="T58" fmla="*/ 219849 w 1426"/>
              <a:gd name="T59" fmla="*/ 41275 h 309"/>
              <a:gd name="T60" fmla="*/ 216506 w 1426"/>
              <a:gd name="T61" fmla="*/ 39271 h 309"/>
              <a:gd name="T62" fmla="*/ 212367 w 1426"/>
              <a:gd name="T63" fmla="*/ 34863 h 309"/>
              <a:gd name="T64" fmla="*/ 208387 w 1426"/>
              <a:gd name="T65" fmla="*/ 29921 h 309"/>
              <a:gd name="T66" fmla="*/ 203611 w 1426"/>
              <a:gd name="T67" fmla="*/ 26047 h 309"/>
              <a:gd name="T68" fmla="*/ 195651 w 1426"/>
              <a:gd name="T69" fmla="*/ 23643 h 309"/>
              <a:gd name="T70" fmla="*/ 184667 w 1426"/>
              <a:gd name="T71" fmla="*/ 20971 h 309"/>
              <a:gd name="T72" fmla="*/ 173523 w 1426"/>
              <a:gd name="T73" fmla="*/ 18701 h 309"/>
              <a:gd name="T74" fmla="*/ 162220 w 1426"/>
              <a:gd name="T75" fmla="*/ 16563 h 309"/>
              <a:gd name="T76" fmla="*/ 151077 w 1426"/>
              <a:gd name="T77" fmla="*/ 14961 h 309"/>
              <a:gd name="T78" fmla="*/ 139774 w 1426"/>
              <a:gd name="T79" fmla="*/ 13358 h 309"/>
              <a:gd name="T80" fmla="*/ 128630 w 1426"/>
              <a:gd name="T81" fmla="*/ 12289 h 309"/>
              <a:gd name="T82" fmla="*/ 117486 w 1426"/>
              <a:gd name="T83" fmla="*/ 11354 h 309"/>
              <a:gd name="T84" fmla="*/ 106184 w 1426"/>
              <a:gd name="T85" fmla="*/ 10419 h 309"/>
              <a:gd name="T86" fmla="*/ 94403 w 1426"/>
              <a:gd name="T87" fmla="*/ 9885 h 309"/>
              <a:gd name="T88" fmla="*/ 82782 w 1426"/>
              <a:gd name="T89" fmla="*/ 9617 h 309"/>
              <a:gd name="T90" fmla="*/ 71001 w 1426"/>
              <a:gd name="T91" fmla="*/ 9484 h 309"/>
              <a:gd name="T92" fmla="*/ 59221 w 1426"/>
              <a:gd name="T93" fmla="*/ 9484 h 309"/>
              <a:gd name="T94" fmla="*/ 47440 w 1426"/>
              <a:gd name="T95" fmla="*/ 9885 h 309"/>
              <a:gd name="T96" fmla="*/ 35501 w 1426"/>
              <a:gd name="T97" fmla="*/ 10419 h 309"/>
              <a:gd name="T98" fmla="*/ 24039 w 1426"/>
              <a:gd name="T99" fmla="*/ 11354 h 309"/>
              <a:gd name="T100" fmla="*/ 16397 w 1426"/>
              <a:gd name="T101" fmla="*/ 12155 h 309"/>
              <a:gd name="T102" fmla="*/ 13213 w 1426"/>
              <a:gd name="T103" fmla="*/ 13758 h 309"/>
              <a:gd name="T104" fmla="*/ 10825 w 1426"/>
              <a:gd name="T105" fmla="*/ 16697 h 309"/>
              <a:gd name="T106" fmla="*/ 9233 w 1426"/>
              <a:gd name="T107" fmla="*/ 20704 h 309"/>
              <a:gd name="T108" fmla="*/ 8278 w 1426"/>
              <a:gd name="T109" fmla="*/ 23910 h 309"/>
              <a:gd name="T110" fmla="*/ 6049 w 1426"/>
              <a:gd name="T111" fmla="*/ 23777 h 309"/>
              <a:gd name="T112" fmla="*/ 3184 w 1426"/>
              <a:gd name="T113" fmla="*/ 22174 h 309"/>
              <a:gd name="T114" fmla="*/ 796 w 1426"/>
              <a:gd name="T115" fmla="*/ 19903 h 3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309"/>
              <a:gd name="T176" fmla="*/ 1426 w 1426"/>
              <a:gd name="T177" fmla="*/ 309 h 3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309">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2"/>
                </a:lnTo>
                <a:lnTo>
                  <a:pt x="1423" y="290"/>
                </a:lnTo>
                <a:lnTo>
                  <a:pt x="1417" y="297"/>
                </a:lnTo>
                <a:lnTo>
                  <a:pt x="1409" y="303"/>
                </a:lnTo>
                <a:lnTo>
                  <a:pt x="1399" y="307"/>
                </a:lnTo>
                <a:lnTo>
                  <a:pt x="1390" y="309"/>
                </a:lnTo>
                <a:lnTo>
                  <a:pt x="1381" y="309"/>
                </a:lnTo>
                <a:lnTo>
                  <a:pt x="1374" y="306"/>
                </a:lnTo>
                <a:lnTo>
                  <a:pt x="1360" y="294"/>
                </a:lnTo>
                <a:lnTo>
                  <a:pt x="1347" y="278"/>
                </a:lnTo>
                <a:lnTo>
                  <a:pt x="1334" y="261"/>
                </a:lnTo>
                <a:lnTo>
                  <a:pt x="1322" y="242"/>
                </a:lnTo>
                <a:lnTo>
                  <a:pt x="1309" y="224"/>
                </a:lnTo>
                <a:lnTo>
                  <a:pt x="1296" y="209"/>
                </a:lnTo>
                <a:lnTo>
                  <a:pt x="1279" y="195"/>
                </a:lnTo>
                <a:lnTo>
                  <a:pt x="1262" y="187"/>
                </a:lnTo>
                <a:lnTo>
                  <a:pt x="1229" y="177"/>
                </a:lnTo>
                <a:lnTo>
                  <a:pt x="1194" y="166"/>
                </a:lnTo>
                <a:lnTo>
                  <a:pt x="1160" y="157"/>
                </a:lnTo>
                <a:lnTo>
                  <a:pt x="1125" y="148"/>
                </a:lnTo>
                <a:lnTo>
                  <a:pt x="1090" y="140"/>
                </a:lnTo>
                <a:lnTo>
                  <a:pt x="1055" y="131"/>
                </a:lnTo>
                <a:lnTo>
                  <a:pt x="1019" y="124"/>
                </a:lnTo>
                <a:lnTo>
                  <a:pt x="985" y="118"/>
                </a:lnTo>
                <a:lnTo>
                  <a:pt x="949" y="112"/>
                </a:lnTo>
                <a:lnTo>
                  <a:pt x="914" y="105"/>
                </a:lnTo>
                <a:lnTo>
                  <a:pt x="878" y="100"/>
                </a:lnTo>
                <a:lnTo>
                  <a:pt x="843" y="96"/>
                </a:lnTo>
                <a:lnTo>
                  <a:pt x="808" y="92"/>
                </a:lnTo>
                <a:lnTo>
                  <a:pt x="772" y="88"/>
                </a:lnTo>
                <a:lnTo>
                  <a:pt x="738" y="85"/>
                </a:lnTo>
                <a:lnTo>
                  <a:pt x="702" y="82"/>
                </a:lnTo>
                <a:lnTo>
                  <a:pt x="667" y="78"/>
                </a:lnTo>
                <a:lnTo>
                  <a:pt x="630" y="76"/>
                </a:lnTo>
                <a:lnTo>
                  <a:pt x="593" y="74"/>
                </a:lnTo>
                <a:lnTo>
                  <a:pt x="557" y="73"/>
                </a:lnTo>
                <a:lnTo>
                  <a:pt x="520" y="72"/>
                </a:lnTo>
                <a:lnTo>
                  <a:pt x="483" y="71"/>
                </a:lnTo>
                <a:lnTo>
                  <a:pt x="446" y="71"/>
                </a:lnTo>
                <a:lnTo>
                  <a:pt x="408" y="71"/>
                </a:lnTo>
                <a:lnTo>
                  <a:pt x="372" y="71"/>
                </a:lnTo>
                <a:lnTo>
                  <a:pt x="334" y="72"/>
                </a:lnTo>
                <a:lnTo>
                  <a:pt x="298" y="74"/>
                </a:lnTo>
                <a:lnTo>
                  <a:pt x="261" y="76"/>
                </a:lnTo>
                <a:lnTo>
                  <a:pt x="223" y="78"/>
                </a:lnTo>
                <a:lnTo>
                  <a:pt x="187" y="82"/>
                </a:lnTo>
                <a:lnTo>
                  <a:pt x="151" y="85"/>
                </a:lnTo>
                <a:lnTo>
                  <a:pt x="115" y="89"/>
                </a:lnTo>
                <a:lnTo>
                  <a:pt x="103" y="91"/>
                </a:lnTo>
                <a:lnTo>
                  <a:pt x="92" y="96"/>
                </a:lnTo>
                <a:lnTo>
                  <a:pt x="83" y="103"/>
                </a:lnTo>
                <a:lnTo>
                  <a:pt x="75" y="113"/>
                </a:lnTo>
                <a:lnTo>
                  <a:pt x="68" y="125"/>
                </a:lnTo>
                <a:lnTo>
                  <a:pt x="63" y="138"/>
                </a:lnTo>
                <a:lnTo>
                  <a:pt x="58" y="155"/>
                </a:lnTo>
                <a:lnTo>
                  <a:pt x="55" y="173"/>
                </a:lnTo>
                <a:lnTo>
                  <a:pt x="52" y="179"/>
                </a:lnTo>
                <a:lnTo>
                  <a:pt x="46" y="180"/>
                </a:lnTo>
                <a:lnTo>
                  <a:pt x="38" y="178"/>
                </a:lnTo>
                <a:lnTo>
                  <a:pt x="29" y="173"/>
                </a:lnTo>
                <a:lnTo>
                  <a:pt x="20" y="166"/>
                </a:lnTo>
                <a:lnTo>
                  <a:pt x="12" y="158"/>
                </a:lnTo>
                <a:lnTo>
                  <a:pt x="5" y="149"/>
                </a:lnTo>
                <a:lnTo>
                  <a:pt x="1" y="141"/>
                </a:lnTo>
                <a:close/>
              </a:path>
            </a:pathLst>
          </a:custGeom>
          <a:solidFill>
            <a:srgbClr val="919999"/>
          </a:solidFill>
          <a:ln w="9525">
            <a:noFill/>
            <a:round/>
            <a:headEnd/>
            <a:tailEnd/>
          </a:ln>
        </p:spPr>
        <p:txBody>
          <a:bodyPr/>
          <a:lstStyle/>
          <a:p>
            <a:pPr algn="ctr"/>
            <a:endParaRPr lang="en-US"/>
          </a:p>
        </p:txBody>
      </p:sp>
      <p:sp>
        <p:nvSpPr>
          <p:cNvPr id="35889" name="Freeform 260"/>
          <p:cNvSpPr>
            <a:spLocks/>
          </p:cNvSpPr>
          <p:nvPr/>
        </p:nvSpPr>
        <p:spPr bwMode="auto">
          <a:xfrm>
            <a:off x="5838825" y="3543300"/>
            <a:ext cx="227013" cy="41275"/>
          </a:xfrm>
          <a:custGeom>
            <a:avLst/>
            <a:gdLst>
              <a:gd name="T0" fmla="*/ 0 w 1426"/>
              <a:gd name="T1" fmla="*/ 16510 h 305"/>
              <a:gd name="T2" fmla="*/ 1592 w 1426"/>
              <a:gd name="T3" fmla="*/ 10150 h 305"/>
              <a:gd name="T4" fmla="*/ 5253 w 1426"/>
              <a:gd name="T5" fmla="*/ 6902 h 305"/>
              <a:gd name="T6" fmla="*/ 9233 w 1426"/>
              <a:gd name="T7" fmla="*/ 5142 h 305"/>
              <a:gd name="T8" fmla="*/ 13372 w 1426"/>
              <a:gd name="T9" fmla="*/ 4060 h 305"/>
              <a:gd name="T10" fmla="*/ 17989 w 1426"/>
              <a:gd name="T11" fmla="*/ 3519 h 305"/>
              <a:gd name="T12" fmla="*/ 25790 w 1426"/>
              <a:gd name="T13" fmla="*/ 2977 h 305"/>
              <a:gd name="T14" fmla="*/ 37411 w 1426"/>
              <a:gd name="T15" fmla="*/ 2030 h 305"/>
              <a:gd name="T16" fmla="*/ 48873 w 1426"/>
              <a:gd name="T17" fmla="*/ 1353 h 305"/>
              <a:gd name="T18" fmla="*/ 60335 w 1426"/>
              <a:gd name="T19" fmla="*/ 677 h 305"/>
              <a:gd name="T20" fmla="*/ 71797 w 1426"/>
              <a:gd name="T21" fmla="*/ 271 h 305"/>
              <a:gd name="T22" fmla="*/ 83419 w 1426"/>
              <a:gd name="T23" fmla="*/ 0 h 305"/>
              <a:gd name="T24" fmla="*/ 94881 w 1426"/>
              <a:gd name="T25" fmla="*/ 135 h 305"/>
              <a:gd name="T26" fmla="*/ 106661 w 1426"/>
              <a:gd name="T27" fmla="*/ 541 h 305"/>
              <a:gd name="T28" fmla="*/ 118442 w 1426"/>
              <a:gd name="T29" fmla="*/ 1353 h 305"/>
              <a:gd name="T30" fmla="*/ 130700 w 1426"/>
              <a:gd name="T31" fmla="*/ 2436 h 305"/>
              <a:gd name="T32" fmla="*/ 142639 w 1426"/>
              <a:gd name="T33" fmla="*/ 3925 h 305"/>
              <a:gd name="T34" fmla="*/ 154738 w 1426"/>
              <a:gd name="T35" fmla="*/ 5548 h 305"/>
              <a:gd name="T36" fmla="*/ 166519 w 1426"/>
              <a:gd name="T37" fmla="*/ 7578 h 305"/>
              <a:gd name="T38" fmla="*/ 178299 w 1426"/>
              <a:gd name="T39" fmla="*/ 9879 h 305"/>
              <a:gd name="T40" fmla="*/ 190080 w 1426"/>
              <a:gd name="T41" fmla="*/ 12721 h 305"/>
              <a:gd name="T42" fmla="*/ 201860 w 1426"/>
              <a:gd name="T43" fmla="*/ 15833 h 305"/>
              <a:gd name="T44" fmla="*/ 210934 w 1426"/>
              <a:gd name="T45" fmla="*/ 18946 h 305"/>
              <a:gd name="T46" fmla="*/ 216984 w 1426"/>
              <a:gd name="T47" fmla="*/ 22870 h 305"/>
              <a:gd name="T48" fmla="*/ 222078 w 1426"/>
              <a:gd name="T49" fmla="*/ 28284 h 305"/>
              <a:gd name="T50" fmla="*/ 225899 w 1426"/>
              <a:gd name="T51" fmla="*/ 34238 h 305"/>
              <a:gd name="T52" fmla="*/ 227013 w 1426"/>
              <a:gd name="T53" fmla="*/ 38162 h 305"/>
              <a:gd name="T54" fmla="*/ 225739 w 1426"/>
              <a:gd name="T55" fmla="*/ 40057 h 305"/>
              <a:gd name="T56" fmla="*/ 223033 w 1426"/>
              <a:gd name="T57" fmla="*/ 41140 h 305"/>
              <a:gd name="T58" fmla="*/ 220486 w 1426"/>
              <a:gd name="T59" fmla="*/ 41140 h 305"/>
              <a:gd name="T60" fmla="*/ 217461 w 1426"/>
              <a:gd name="T61" fmla="*/ 38568 h 305"/>
              <a:gd name="T62" fmla="*/ 213322 w 1426"/>
              <a:gd name="T63" fmla="*/ 33832 h 305"/>
              <a:gd name="T64" fmla="*/ 209183 w 1426"/>
              <a:gd name="T65" fmla="*/ 28960 h 305"/>
              <a:gd name="T66" fmla="*/ 204566 w 1426"/>
              <a:gd name="T67" fmla="*/ 25171 h 305"/>
              <a:gd name="T68" fmla="*/ 196447 w 1426"/>
              <a:gd name="T69" fmla="*/ 22464 h 305"/>
              <a:gd name="T70" fmla="*/ 185463 w 1426"/>
              <a:gd name="T71" fmla="*/ 19893 h 305"/>
              <a:gd name="T72" fmla="*/ 174001 w 1426"/>
              <a:gd name="T73" fmla="*/ 17457 h 305"/>
              <a:gd name="T74" fmla="*/ 162698 w 1426"/>
              <a:gd name="T75" fmla="*/ 15563 h 305"/>
              <a:gd name="T76" fmla="*/ 151395 w 1426"/>
              <a:gd name="T77" fmla="*/ 13668 h 305"/>
              <a:gd name="T78" fmla="*/ 139933 w 1426"/>
              <a:gd name="T79" fmla="*/ 12180 h 305"/>
              <a:gd name="T80" fmla="*/ 128789 w 1426"/>
              <a:gd name="T81" fmla="*/ 11097 h 305"/>
              <a:gd name="T82" fmla="*/ 117486 w 1426"/>
              <a:gd name="T83" fmla="*/ 10014 h 305"/>
              <a:gd name="T84" fmla="*/ 106024 w 1426"/>
              <a:gd name="T85" fmla="*/ 9338 h 305"/>
              <a:gd name="T86" fmla="*/ 94085 w 1426"/>
              <a:gd name="T87" fmla="*/ 8796 h 305"/>
              <a:gd name="T88" fmla="*/ 82304 w 1426"/>
              <a:gd name="T89" fmla="*/ 8526 h 305"/>
              <a:gd name="T90" fmla="*/ 70364 w 1426"/>
              <a:gd name="T91" fmla="*/ 8390 h 305"/>
              <a:gd name="T92" fmla="*/ 58425 w 1426"/>
              <a:gd name="T93" fmla="*/ 8526 h 305"/>
              <a:gd name="T94" fmla="*/ 46485 w 1426"/>
              <a:gd name="T95" fmla="*/ 8932 h 305"/>
              <a:gd name="T96" fmla="*/ 34545 w 1426"/>
              <a:gd name="T97" fmla="*/ 9608 h 305"/>
              <a:gd name="T98" fmla="*/ 22924 w 1426"/>
              <a:gd name="T99" fmla="*/ 10420 h 305"/>
              <a:gd name="T100" fmla="*/ 15124 w 1426"/>
              <a:gd name="T101" fmla="*/ 11368 h 305"/>
              <a:gd name="T102" fmla="*/ 12099 w 1426"/>
              <a:gd name="T103" fmla="*/ 12991 h 305"/>
              <a:gd name="T104" fmla="*/ 9870 w 1426"/>
              <a:gd name="T105" fmla="*/ 16104 h 305"/>
              <a:gd name="T106" fmla="*/ 8437 w 1426"/>
              <a:gd name="T107" fmla="*/ 20299 h 305"/>
              <a:gd name="T108" fmla="*/ 7482 w 1426"/>
              <a:gd name="T109" fmla="*/ 23547 h 305"/>
              <a:gd name="T110" fmla="*/ 5253 w 1426"/>
              <a:gd name="T111" fmla="*/ 23682 h 305"/>
              <a:gd name="T112" fmla="*/ 2866 w 1426"/>
              <a:gd name="T113" fmla="*/ 22194 h 305"/>
              <a:gd name="T114" fmla="*/ 796 w 1426"/>
              <a:gd name="T115" fmla="*/ 20164 h 3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305"/>
              <a:gd name="T176" fmla="*/ 1426 w 1426"/>
              <a:gd name="T177" fmla="*/ 305 h 3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305">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2"/>
                </a:lnTo>
                <a:lnTo>
                  <a:pt x="1423" y="290"/>
                </a:lnTo>
                <a:lnTo>
                  <a:pt x="1418" y="296"/>
                </a:lnTo>
                <a:lnTo>
                  <a:pt x="1410" y="300"/>
                </a:lnTo>
                <a:lnTo>
                  <a:pt x="1401" y="304"/>
                </a:lnTo>
                <a:lnTo>
                  <a:pt x="1393" y="305"/>
                </a:lnTo>
                <a:lnTo>
                  <a:pt x="1385" y="304"/>
                </a:lnTo>
                <a:lnTo>
                  <a:pt x="1379" y="301"/>
                </a:lnTo>
                <a:lnTo>
                  <a:pt x="1366" y="285"/>
                </a:lnTo>
                <a:lnTo>
                  <a:pt x="1353" y="268"/>
                </a:lnTo>
                <a:lnTo>
                  <a:pt x="1340" y="250"/>
                </a:lnTo>
                <a:lnTo>
                  <a:pt x="1328" y="232"/>
                </a:lnTo>
                <a:lnTo>
                  <a:pt x="1314" y="214"/>
                </a:lnTo>
                <a:lnTo>
                  <a:pt x="1300" y="199"/>
                </a:lnTo>
                <a:lnTo>
                  <a:pt x="1285" y="186"/>
                </a:lnTo>
                <a:lnTo>
                  <a:pt x="1267" y="178"/>
                </a:lnTo>
                <a:lnTo>
                  <a:pt x="1234" y="166"/>
                </a:lnTo>
                <a:lnTo>
                  <a:pt x="1199" y="156"/>
                </a:lnTo>
                <a:lnTo>
                  <a:pt x="1165" y="147"/>
                </a:lnTo>
                <a:lnTo>
                  <a:pt x="1129" y="137"/>
                </a:lnTo>
                <a:lnTo>
                  <a:pt x="1093" y="129"/>
                </a:lnTo>
                <a:lnTo>
                  <a:pt x="1058" y="122"/>
                </a:lnTo>
                <a:lnTo>
                  <a:pt x="1022" y="115"/>
                </a:lnTo>
                <a:lnTo>
                  <a:pt x="987" y="107"/>
                </a:lnTo>
                <a:lnTo>
                  <a:pt x="951" y="101"/>
                </a:lnTo>
                <a:lnTo>
                  <a:pt x="915" y="95"/>
                </a:lnTo>
                <a:lnTo>
                  <a:pt x="879" y="90"/>
                </a:lnTo>
                <a:lnTo>
                  <a:pt x="844" y="86"/>
                </a:lnTo>
                <a:lnTo>
                  <a:pt x="809" y="82"/>
                </a:lnTo>
                <a:lnTo>
                  <a:pt x="773" y="77"/>
                </a:lnTo>
                <a:lnTo>
                  <a:pt x="738" y="74"/>
                </a:lnTo>
                <a:lnTo>
                  <a:pt x="702" y="71"/>
                </a:lnTo>
                <a:lnTo>
                  <a:pt x="666" y="69"/>
                </a:lnTo>
                <a:lnTo>
                  <a:pt x="629" y="67"/>
                </a:lnTo>
                <a:lnTo>
                  <a:pt x="591" y="65"/>
                </a:lnTo>
                <a:lnTo>
                  <a:pt x="555" y="64"/>
                </a:lnTo>
                <a:lnTo>
                  <a:pt x="517" y="63"/>
                </a:lnTo>
                <a:lnTo>
                  <a:pt x="480" y="62"/>
                </a:lnTo>
                <a:lnTo>
                  <a:pt x="442" y="62"/>
                </a:lnTo>
                <a:lnTo>
                  <a:pt x="404" y="62"/>
                </a:lnTo>
                <a:lnTo>
                  <a:pt x="367" y="63"/>
                </a:lnTo>
                <a:lnTo>
                  <a:pt x="329" y="64"/>
                </a:lnTo>
                <a:lnTo>
                  <a:pt x="292" y="66"/>
                </a:lnTo>
                <a:lnTo>
                  <a:pt x="254" y="68"/>
                </a:lnTo>
                <a:lnTo>
                  <a:pt x="217" y="71"/>
                </a:lnTo>
                <a:lnTo>
                  <a:pt x="181" y="74"/>
                </a:lnTo>
                <a:lnTo>
                  <a:pt x="144" y="77"/>
                </a:lnTo>
                <a:lnTo>
                  <a:pt x="108" y="82"/>
                </a:lnTo>
                <a:lnTo>
                  <a:pt x="95" y="84"/>
                </a:lnTo>
                <a:lnTo>
                  <a:pt x="85" y="89"/>
                </a:lnTo>
                <a:lnTo>
                  <a:pt x="76" y="96"/>
                </a:lnTo>
                <a:lnTo>
                  <a:pt x="69" y="106"/>
                </a:lnTo>
                <a:lnTo>
                  <a:pt x="62" y="119"/>
                </a:lnTo>
                <a:lnTo>
                  <a:pt x="57" y="133"/>
                </a:lnTo>
                <a:lnTo>
                  <a:pt x="53" y="150"/>
                </a:lnTo>
                <a:lnTo>
                  <a:pt x="50" y="167"/>
                </a:lnTo>
                <a:lnTo>
                  <a:pt x="47" y="174"/>
                </a:lnTo>
                <a:lnTo>
                  <a:pt x="41" y="176"/>
                </a:lnTo>
                <a:lnTo>
                  <a:pt x="33" y="175"/>
                </a:lnTo>
                <a:lnTo>
                  <a:pt x="26" y="171"/>
                </a:lnTo>
                <a:lnTo>
                  <a:pt x="18" y="164"/>
                </a:lnTo>
                <a:lnTo>
                  <a:pt x="11" y="157"/>
                </a:lnTo>
                <a:lnTo>
                  <a:pt x="5" y="149"/>
                </a:lnTo>
                <a:lnTo>
                  <a:pt x="1" y="141"/>
                </a:lnTo>
                <a:close/>
              </a:path>
            </a:pathLst>
          </a:custGeom>
          <a:solidFill>
            <a:srgbClr val="9BA3A3"/>
          </a:solidFill>
          <a:ln w="9525">
            <a:noFill/>
            <a:round/>
            <a:headEnd/>
            <a:tailEnd/>
          </a:ln>
        </p:spPr>
        <p:txBody>
          <a:bodyPr/>
          <a:lstStyle/>
          <a:p>
            <a:pPr algn="ctr"/>
            <a:endParaRPr lang="en-US"/>
          </a:p>
        </p:txBody>
      </p:sp>
      <p:sp>
        <p:nvSpPr>
          <p:cNvPr id="35890" name="Freeform 261"/>
          <p:cNvSpPr>
            <a:spLocks/>
          </p:cNvSpPr>
          <p:nvPr/>
        </p:nvSpPr>
        <p:spPr bwMode="auto">
          <a:xfrm>
            <a:off x="5838825" y="3543300"/>
            <a:ext cx="227013" cy="39688"/>
          </a:xfrm>
          <a:custGeom>
            <a:avLst/>
            <a:gdLst>
              <a:gd name="T0" fmla="*/ 0 w 1426"/>
              <a:gd name="T1" fmla="*/ 16140 h 300"/>
              <a:gd name="T2" fmla="*/ 1592 w 1426"/>
              <a:gd name="T3" fmla="*/ 9922 h 300"/>
              <a:gd name="T4" fmla="*/ 5253 w 1426"/>
              <a:gd name="T5" fmla="*/ 6747 h 300"/>
              <a:gd name="T6" fmla="*/ 9233 w 1426"/>
              <a:gd name="T7" fmla="*/ 5027 h 300"/>
              <a:gd name="T8" fmla="*/ 13372 w 1426"/>
              <a:gd name="T9" fmla="*/ 3969 h 300"/>
              <a:gd name="T10" fmla="*/ 17989 w 1426"/>
              <a:gd name="T11" fmla="*/ 3440 h 300"/>
              <a:gd name="T12" fmla="*/ 25790 w 1426"/>
              <a:gd name="T13" fmla="*/ 2910 h 300"/>
              <a:gd name="T14" fmla="*/ 37411 w 1426"/>
              <a:gd name="T15" fmla="*/ 1984 h 300"/>
              <a:gd name="T16" fmla="*/ 48873 w 1426"/>
              <a:gd name="T17" fmla="*/ 1323 h 300"/>
              <a:gd name="T18" fmla="*/ 60335 w 1426"/>
              <a:gd name="T19" fmla="*/ 661 h 300"/>
              <a:gd name="T20" fmla="*/ 71797 w 1426"/>
              <a:gd name="T21" fmla="*/ 265 h 300"/>
              <a:gd name="T22" fmla="*/ 83419 w 1426"/>
              <a:gd name="T23" fmla="*/ 0 h 300"/>
              <a:gd name="T24" fmla="*/ 94881 w 1426"/>
              <a:gd name="T25" fmla="*/ 132 h 300"/>
              <a:gd name="T26" fmla="*/ 106661 w 1426"/>
              <a:gd name="T27" fmla="*/ 529 h 300"/>
              <a:gd name="T28" fmla="*/ 118442 w 1426"/>
              <a:gd name="T29" fmla="*/ 1323 h 300"/>
              <a:gd name="T30" fmla="*/ 130700 w 1426"/>
              <a:gd name="T31" fmla="*/ 2381 h 300"/>
              <a:gd name="T32" fmla="*/ 142639 w 1426"/>
              <a:gd name="T33" fmla="*/ 3837 h 300"/>
              <a:gd name="T34" fmla="*/ 154738 w 1426"/>
              <a:gd name="T35" fmla="*/ 5424 h 300"/>
              <a:gd name="T36" fmla="*/ 166519 w 1426"/>
              <a:gd name="T37" fmla="*/ 7408 h 300"/>
              <a:gd name="T38" fmla="*/ 178299 w 1426"/>
              <a:gd name="T39" fmla="*/ 9657 h 300"/>
              <a:gd name="T40" fmla="*/ 190080 w 1426"/>
              <a:gd name="T41" fmla="*/ 12436 h 300"/>
              <a:gd name="T42" fmla="*/ 201860 w 1426"/>
              <a:gd name="T43" fmla="*/ 15478 h 300"/>
              <a:gd name="T44" fmla="*/ 210934 w 1426"/>
              <a:gd name="T45" fmla="*/ 18521 h 300"/>
              <a:gd name="T46" fmla="*/ 216984 w 1426"/>
              <a:gd name="T47" fmla="*/ 22358 h 300"/>
              <a:gd name="T48" fmla="*/ 222078 w 1426"/>
              <a:gd name="T49" fmla="*/ 27649 h 300"/>
              <a:gd name="T50" fmla="*/ 225899 w 1426"/>
              <a:gd name="T51" fmla="*/ 33470 h 300"/>
              <a:gd name="T52" fmla="*/ 227013 w 1426"/>
              <a:gd name="T53" fmla="*/ 37174 h 300"/>
              <a:gd name="T54" fmla="*/ 225899 w 1426"/>
              <a:gd name="T55" fmla="*/ 38894 h 300"/>
              <a:gd name="T56" fmla="*/ 223511 w 1426"/>
              <a:gd name="T57" fmla="*/ 39688 h 300"/>
              <a:gd name="T58" fmla="*/ 221123 w 1426"/>
              <a:gd name="T59" fmla="*/ 39423 h 300"/>
              <a:gd name="T60" fmla="*/ 218576 w 1426"/>
              <a:gd name="T61" fmla="*/ 36645 h 300"/>
              <a:gd name="T62" fmla="*/ 214755 w 1426"/>
              <a:gd name="T63" fmla="*/ 31750 h 300"/>
              <a:gd name="T64" fmla="*/ 210297 w 1426"/>
              <a:gd name="T65" fmla="*/ 27120 h 300"/>
              <a:gd name="T66" fmla="*/ 205044 w 1426"/>
              <a:gd name="T67" fmla="*/ 23548 h 300"/>
              <a:gd name="T68" fmla="*/ 196766 w 1426"/>
              <a:gd name="T69" fmla="*/ 21035 h 300"/>
              <a:gd name="T70" fmla="*/ 185941 w 1426"/>
              <a:gd name="T71" fmla="*/ 18521 h 300"/>
              <a:gd name="T72" fmla="*/ 174638 w 1426"/>
              <a:gd name="T73" fmla="*/ 16007 h 300"/>
              <a:gd name="T74" fmla="*/ 163176 w 1426"/>
              <a:gd name="T75" fmla="*/ 13891 h 300"/>
              <a:gd name="T76" fmla="*/ 151713 w 1426"/>
              <a:gd name="T77" fmla="*/ 12039 h 300"/>
              <a:gd name="T78" fmla="*/ 140092 w 1426"/>
              <a:gd name="T79" fmla="*/ 10451 h 300"/>
              <a:gd name="T80" fmla="*/ 128789 w 1426"/>
              <a:gd name="T81" fmla="*/ 9128 h 300"/>
              <a:gd name="T82" fmla="*/ 117486 w 1426"/>
              <a:gd name="T83" fmla="*/ 8202 h 300"/>
              <a:gd name="T84" fmla="*/ 106024 w 1426"/>
              <a:gd name="T85" fmla="*/ 7541 h 300"/>
              <a:gd name="T86" fmla="*/ 94085 w 1426"/>
              <a:gd name="T87" fmla="*/ 7012 h 300"/>
              <a:gd name="T88" fmla="*/ 81986 w 1426"/>
              <a:gd name="T89" fmla="*/ 6879 h 300"/>
              <a:gd name="T90" fmla="*/ 69887 w 1426"/>
              <a:gd name="T91" fmla="*/ 6879 h 300"/>
              <a:gd name="T92" fmla="*/ 57788 w 1426"/>
              <a:gd name="T93" fmla="*/ 7144 h 300"/>
              <a:gd name="T94" fmla="*/ 45530 w 1426"/>
              <a:gd name="T95" fmla="*/ 7673 h 300"/>
              <a:gd name="T96" fmla="*/ 33431 w 1426"/>
              <a:gd name="T97" fmla="*/ 8334 h 300"/>
              <a:gd name="T98" fmla="*/ 21810 w 1426"/>
              <a:gd name="T99" fmla="*/ 9128 h 300"/>
              <a:gd name="T100" fmla="*/ 14009 w 1426"/>
              <a:gd name="T101" fmla="*/ 10054 h 300"/>
              <a:gd name="T102" fmla="*/ 10985 w 1426"/>
              <a:gd name="T103" fmla="*/ 11774 h 300"/>
              <a:gd name="T104" fmla="*/ 8756 w 1426"/>
              <a:gd name="T105" fmla="*/ 14949 h 300"/>
              <a:gd name="T106" fmla="*/ 7323 w 1426"/>
              <a:gd name="T107" fmla="*/ 19050 h 300"/>
              <a:gd name="T108" fmla="*/ 6527 w 1426"/>
              <a:gd name="T109" fmla="*/ 22093 h 300"/>
              <a:gd name="T110" fmla="*/ 4776 w 1426"/>
              <a:gd name="T111" fmla="*/ 22490 h 300"/>
              <a:gd name="T112" fmla="*/ 2547 w 1426"/>
              <a:gd name="T113" fmla="*/ 21432 h 300"/>
              <a:gd name="T114" fmla="*/ 796 w 1426"/>
              <a:gd name="T115" fmla="*/ 19712 h 3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300"/>
              <a:gd name="T176" fmla="*/ 1426 w 1426"/>
              <a:gd name="T177" fmla="*/ 300 h 3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300">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1"/>
                </a:lnTo>
                <a:lnTo>
                  <a:pt x="1423" y="289"/>
                </a:lnTo>
                <a:lnTo>
                  <a:pt x="1419" y="294"/>
                </a:lnTo>
                <a:lnTo>
                  <a:pt x="1412" y="298"/>
                </a:lnTo>
                <a:lnTo>
                  <a:pt x="1404" y="300"/>
                </a:lnTo>
                <a:lnTo>
                  <a:pt x="1396" y="300"/>
                </a:lnTo>
                <a:lnTo>
                  <a:pt x="1389" y="298"/>
                </a:lnTo>
                <a:lnTo>
                  <a:pt x="1384" y="294"/>
                </a:lnTo>
                <a:lnTo>
                  <a:pt x="1373" y="277"/>
                </a:lnTo>
                <a:lnTo>
                  <a:pt x="1361" y="259"/>
                </a:lnTo>
                <a:lnTo>
                  <a:pt x="1349" y="240"/>
                </a:lnTo>
                <a:lnTo>
                  <a:pt x="1335" y="221"/>
                </a:lnTo>
                <a:lnTo>
                  <a:pt x="1321" y="205"/>
                </a:lnTo>
                <a:lnTo>
                  <a:pt x="1305" y="190"/>
                </a:lnTo>
                <a:lnTo>
                  <a:pt x="1288" y="178"/>
                </a:lnTo>
                <a:lnTo>
                  <a:pt x="1269" y="171"/>
                </a:lnTo>
                <a:lnTo>
                  <a:pt x="1236" y="159"/>
                </a:lnTo>
                <a:lnTo>
                  <a:pt x="1202" y="149"/>
                </a:lnTo>
                <a:lnTo>
                  <a:pt x="1168" y="140"/>
                </a:lnTo>
                <a:lnTo>
                  <a:pt x="1132" y="130"/>
                </a:lnTo>
                <a:lnTo>
                  <a:pt x="1097" y="121"/>
                </a:lnTo>
                <a:lnTo>
                  <a:pt x="1061" y="113"/>
                </a:lnTo>
                <a:lnTo>
                  <a:pt x="1025" y="105"/>
                </a:lnTo>
                <a:lnTo>
                  <a:pt x="989" y="97"/>
                </a:lnTo>
                <a:lnTo>
                  <a:pt x="953" y="91"/>
                </a:lnTo>
                <a:lnTo>
                  <a:pt x="917" y="85"/>
                </a:lnTo>
                <a:lnTo>
                  <a:pt x="880" y="79"/>
                </a:lnTo>
                <a:lnTo>
                  <a:pt x="845" y="74"/>
                </a:lnTo>
                <a:lnTo>
                  <a:pt x="809" y="69"/>
                </a:lnTo>
                <a:lnTo>
                  <a:pt x="773" y="65"/>
                </a:lnTo>
                <a:lnTo>
                  <a:pt x="738" y="62"/>
                </a:lnTo>
                <a:lnTo>
                  <a:pt x="702" y="59"/>
                </a:lnTo>
                <a:lnTo>
                  <a:pt x="666" y="57"/>
                </a:lnTo>
                <a:lnTo>
                  <a:pt x="628" y="55"/>
                </a:lnTo>
                <a:lnTo>
                  <a:pt x="591" y="53"/>
                </a:lnTo>
                <a:lnTo>
                  <a:pt x="554" y="52"/>
                </a:lnTo>
                <a:lnTo>
                  <a:pt x="515" y="52"/>
                </a:lnTo>
                <a:lnTo>
                  <a:pt x="478" y="52"/>
                </a:lnTo>
                <a:lnTo>
                  <a:pt x="439" y="52"/>
                </a:lnTo>
                <a:lnTo>
                  <a:pt x="400" y="53"/>
                </a:lnTo>
                <a:lnTo>
                  <a:pt x="363" y="54"/>
                </a:lnTo>
                <a:lnTo>
                  <a:pt x="324" y="56"/>
                </a:lnTo>
                <a:lnTo>
                  <a:pt x="286" y="58"/>
                </a:lnTo>
                <a:lnTo>
                  <a:pt x="248" y="60"/>
                </a:lnTo>
                <a:lnTo>
                  <a:pt x="210" y="63"/>
                </a:lnTo>
                <a:lnTo>
                  <a:pt x="174" y="66"/>
                </a:lnTo>
                <a:lnTo>
                  <a:pt x="137" y="69"/>
                </a:lnTo>
                <a:lnTo>
                  <a:pt x="100" y="73"/>
                </a:lnTo>
                <a:lnTo>
                  <a:pt x="88" y="76"/>
                </a:lnTo>
                <a:lnTo>
                  <a:pt x="78" y="82"/>
                </a:lnTo>
                <a:lnTo>
                  <a:pt x="69" y="89"/>
                </a:lnTo>
                <a:lnTo>
                  <a:pt x="62" y="99"/>
                </a:lnTo>
                <a:lnTo>
                  <a:pt x="55" y="113"/>
                </a:lnTo>
                <a:lnTo>
                  <a:pt x="50" y="127"/>
                </a:lnTo>
                <a:lnTo>
                  <a:pt x="46" y="144"/>
                </a:lnTo>
                <a:lnTo>
                  <a:pt x="43" y="162"/>
                </a:lnTo>
                <a:lnTo>
                  <a:pt x="41" y="167"/>
                </a:lnTo>
                <a:lnTo>
                  <a:pt x="35" y="171"/>
                </a:lnTo>
                <a:lnTo>
                  <a:pt x="30" y="170"/>
                </a:lnTo>
                <a:lnTo>
                  <a:pt x="23" y="166"/>
                </a:lnTo>
                <a:lnTo>
                  <a:pt x="16" y="162"/>
                </a:lnTo>
                <a:lnTo>
                  <a:pt x="10" y="156"/>
                </a:lnTo>
                <a:lnTo>
                  <a:pt x="5" y="149"/>
                </a:lnTo>
                <a:lnTo>
                  <a:pt x="1" y="141"/>
                </a:lnTo>
                <a:close/>
              </a:path>
            </a:pathLst>
          </a:custGeom>
          <a:solidFill>
            <a:srgbClr val="A3ABAB"/>
          </a:solidFill>
          <a:ln w="9525">
            <a:noFill/>
            <a:round/>
            <a:headEnd/>
            <a:tailEnd/>
          </a:ln>
        </p:spPr>
        <p:txBody>
          <a:bodyPr/>
          <a:lstStyle/>
          <a:p>
            <a:pPr algn="ctr"/>
            <a:endParaRPr lang="en-US"/>
          </a:p>
        </p:txBody>
      </p:sp>
      <p:sp>
        <p:nvSpPr>
          <p:cNvPr id="35891" name="Freeform 262"/>
          <p:cNvSpPr>
            <a:spLocks/>
          </p:cNvSpPr>
          <p:nvPr/>
        </p:nvSpPr>
        <p:spPr bwMode="auto">
          <a:xfrm>
            <a:off x="5838825" y="3543300"/>
            <a:ext cx="227013" cy="39688"/>
          </a:xfrm>
          <a:custGeom>
            <a:avLst/>
            <a:gdLst>
              <a:gd name="T0" fmla="*/ 0 w 1426"/>
              <a:gd name="T1" fmla="*/ 16358 h 296"/>
              <a:gd name="T2" fmla="*/ 1592 w 1426"/>
              <a:gd name="T3" fmla="*/ 10056 h 296"/>
              <a:gd name="T4" fmla="*/ 5253 w 1426"/>
              <a:gd name="T5" fmla="*/ 6838 h 296"/>
              <a:gd name="T6" fmla="*/ 9233 w 1426"/>
              <a:gd name="T7" fmla="*/ 5095 h 296"/>
              <a:gd name="T8" fmla="*/ 13372 w 1426"/>
              <a:gd name="T9" fmla="*/ 4022 h 296"/>
              <a:gd name="T10" fmla="*/ 17989 w 1426"/>
              <a:gd name="T11" fmla="*/ 3486 h 296"/>
              <a:gd name="T12" fmla="*/ 25790 w 1426"/>
              <a:gd name="T13" fmla="*/ 2950 h 296"/>
              <a:gd name="T14" fmla="*/ 37411 w 1426"/>
              <a:gd name="T15" fmla="*/ 2011 h 296"/>
              <a:gd name="T16" fmla="*/ 48873 w 1426"/>
              <a:gd name="T17" fmla="*/ 1341 h 296"/>
              <a:gd name="T18" fmla="*/ 60335 w 1426"/>
              <a:gd name="T19" fmla="*/ 670 h 296"/>
              <a:gd name="T20" fmla="*/ 71797 w 1426"/>
              <a:gd name="T21" fmla="*/ 268 h 296"/>
              <a:gd name="T22" fmla="*/ 83419 w 1426"/>
              <a:gd name="T23" fmla="*/ 0 h 296"/>
              <a:gd name="T24" fmla="*/ 94881 w 1426"/>
              <a:gd name="T25" fmla="*/ 134 h 296"/>
              <a:gd name="T26" fmla="*/ 106661 w 1426"/>
              <a:gd name="T27" fmla="*/ 536 h 296"/>
              <a:gd name="T28" fmla="*/ 118442 w 1426"/>
              <a:gd name="T29" fmla="*/ 1341 h 296"/>
              <a:gd name="T30" fmla="*/ 130700 w 1426"/>
              <a:gd name="T31" fmla="*/ 2413 h 296"/>
              <a:gd name="T32" fmla="*/ 142639 w 1426"/>
              <a:gd name="T33" fmla="*/ 3888 h 296"/>
              <a:gd name="T34" fmla="*/ 154738 w 1426"/>
              <a:gd name="T35" fmla="*/ 5497 h 296"/>
              <a:gd name="T36" fmla="*/ 166519 w 1426"/>
              <a:gd name="T37" fmla="*/ 7509 h 296"/>
              <a:gd name="T38" fmla="*/ 178299 w 1426"/>
              <a:gd name="T39" fmla="*/ 9788 h 296"/>
              <a:gd name="T40" fmla="*/ 190080 w 1426"/>
              <a:gd name="T41" fmla="*/ 12604 h 296"/>
              <a:gd name="T42" fmla="*/ 201860 w 1426"/>
              <a:gd name="T43" fmla="*/ 15687 h 296"/>
              <a:gd name="T44" fmla="*/ 210934 w 1426"/>
              <a:gd name="T45" fmla="*/ 18771 h 296"/>
              <a:gd name="T46" fmla="*/ 216984 w 1426"/>
              <a:gd name="T47" fmla="*/ 22660 h 296"/>
              <a:gd name="T48" fmla="*/ 222078 w 1426"/>
              <a:gd name="T49" fmla="*/ 28023 h 296"/>
              <a:gd name="T50" fmla="*/ 225899 w 1426"/>
              <a:gd name="T51" fmla="*/ 33923 h 296"/>
              <a:gd name="T52" fmla="*/ 227013 w 1426"/>
              <a:gd name="T53" fmla="*/ 37677 h 296"/>
              <a:gd name="T54" fmla="*/ 225899 w 1426"/>
              <a:gd name="T55" fmla="*/ 39286 h 296"/>
              <a:gd name="T56" fmla="*/ 223511 w 1426"/>
              <a:gd name="T57" fmla="*/ 39688 h 296"/>
              <a:gd name="T58" fmla="*/ 221441 w 1426"/>
              <a:gd name="T59" fmla="*/ 39152 h 296"/>
              <a:gd name="T60" fmla="*/ 219372 w 1426"/>
              <a:gd name="T61" fmla="*/ 35934 h 296"/>
              <a:gd name="T62" fmla="*/ 215710 w 1426"/>
              <a:gd name="T63" fmla="*/ 30973 h 296"/>
              <a:gd name="T64" fmla="*/ 210934 w 1426"/>
              <a:gd name="T65" fmla="*/ 26146 h 296"/>
              <a:gd name="T66" fmla="*/ 205522 w 1426"/>
              <a:gd name="T67" fmla="*/ 22928 h 296"/>
              <a:gd name="T68" fmla="*/ 197243 w 1426"/>
              <a:gd name="T69" fmla="*/ 20380 h 296"/>
              <a:gd name="T70" fmla="*/ 186259 w 1426"/>
              <a:gd name="T71" fmla="*/ 17565 h 296"/>
              <a:gd name="T72" fmla="*/ 174956 w 1426"/>
              <a:gd name="T73" fmla="*/ 15151 h 296"/>
              <a:gd name="T74" fmla="*/ 163335 w 1426"/>
              <a:gd name="T75" fmla="*/ 12738 h 296"/>
              <a:gd name="T76" fmla="*/ 151713 w 1426"/>
              <a:gd name="T77" fmla="*/ 10861 h 296"/>
              <a:gd name="T78" fmla="*/ 140251 w 1426"/>
              <a:gd name="T79" fmla="*/ 9118 h 296"/>
              <a:gd name="T80" fmla="*/ 128789 w 1426"/>
              <a:gd name="T81" fmla="*/ 7777 h 296"/>
              <a:gd name="T82" fmla="*/ 117486 w 1426"/>
              <a:gd name="T83" fmla="*/ 6570 h 296"/>
              <a:gd name="T84" fmla="*/ 106024 w 1426"/>
              <a:gd name="T85" fmla="*/ 5900 h 296"/>
              <a:gd name="T86" fmla="*/ 93925 w 1426"/>
              <a:gd name="T87" fmla="*/ 5497 h 296"/>
              <a:gd name="T88" fmla="*/ 81827 w 1426"/>
              <a:gd name="T89" fmla="*/ 5363 h 296"/>
              <a:gd name="T90" fmla="*/ 69409 w 1426"/>
              <a:gd name="T91" fmla="*/ 5497 h 296"/>
              <a:gd name="T92" fmla="*/ 56992 w 1426"/>
              <a:gd name="T93" fmla="*/ 5900 h 296"/>
              <a:gd name="T94" fmla="*/ 44575 w 1426"/>
              <a:gd name="T95" fmla="*/ 6436 h 296"/>
              <a:gd name="T96" fmla="*/ 32476 w 1426"/>
              <a:gd name="T97" fmla="*/ 7374 h 296"/>
              <a:gd name="T98" fmla="*/ 20695 w 1426"/>
              <a:gd name="T99" fmla="*/ 8313 h 296"/>
              <a:gd name="T100" fmla="*/ 12895 w 1426"/>
              <a:gd name="T101" fmla="*/ 9252 h 296"/>
              <a:gd name="T102" fmla="*/ 9870 w 1426"/>
              <a:gd name="T103" fmla="*/ 11263 h 296"/>
              <a:gd name="T104" fmla="*/ 7641 w 1426"/>
              <a:gd name="T105" fmla="*/ 14481 h 296"/>
              <a:gd name="T106" fmla="*/ 6049 w 1426"/>
              <a:gd name="T107" fmla="*/ 19040 h 296"/>
              <a:gd name="T108" fmla="*/ 5253 w 1426"/>
              <a:gd name="T109" fmla="*/ 22123 h 296"/>
              <a:gd name="T110" fmla="*/ 3980 w 1426"/>
              <a:gd name="T111" fmla="*/ 22660 h 296"/>
              <a:gd name="T112" fmla="*/ 2229 w 1426"/>
              <a:gd name="T113" fmla="*/ 21587 h 296"/>
              <a:gd name="T114" fmla="*/ 637 w 1426"/>
              <a:gd name="T115" fmla="*/ 19978 h 2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296"/>
              <a:gd name="T176" fmla="*/ 1426 w 1426"/>
              <a:gd name="T177" fmla="*/ 296 h 2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296">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1"/>
                </a:lnTo>
                <a:lnTo>
                  <a:pt x="1423" y="288"/>
                </a:lnTo>
                <a:lnTo>
                  <a:pt x="1419" y="293"/>
                </a:lnTo>
                <a:lnTo>
                  <a:pt x="1412" y="295"/>
                </a:lnTo>
                <a:lnTo>
                  <a:pt x="1404" y="296"/>
                </a:lnTo>
                <a:lnTo>
                  <a:pt x="1397" y="295"/>
                </a:lnTo>
                <a:lnTo>
                  <a:pt x="1391" y="292"/>
                </a:lnTo>
                <a:lnTo>
                  <a:pt x="1386" y="287"/>
                </a:lnTo>
                <a:lnTo>
                  <a:pt x="1378" y="268"/>
                </a:lnTo>
                <a:lnTo>
                  <a:pt x="1368" y="249"/>
                </a:lnTo>
                <a:lnTo>
                  <a:pt x="1355" y="231"/>
                </a:lnTo>
                <a:lnTo>
                  <a:pt x="1341" y="212"/>
                </a:lnTo>
                <a:lnTo>
                  <a:pt x="1325" y="195"/>
                </a:lnTo>
                <a:lnTo>
                  <a:pt x="1309" y="182"/>
                </a:lnTo>
                <a:lnTo>
                  <a:pt x="1291" y="171"/>
                </a:lnTo>
                <a:lnTo>
                  <a:pt x="1272" y="162"/>
                </a:lnTo>
                <a:lnTo>
                  <a:pt x="1239" y="152"/>
                </a:lnTo>
                <a:lnTo>
                  <a:pt x="1204" y="141"/>
                </a:lnTo>
                <a:lnTo>
                  <a:pt x="1170" y="131"/>
                </a:lnTo>
                <a:lnTo>
                  <a:pt x="1134" y="121"/>
                </a:lnTo>
                <a:lnTo>
                  <a:pt x="1099" y="113"/>
                </a:lnTo>
                <a:lnTo>
                  <a:pt x="1063" y="103"/>
                </a:lnTo>
                <a:lnTo>
                  <a:pt x="1026" y="95"/>
                </a:lnTo>
                <a:lnTo>
                  <a:pt x="990" y="88"/>
                </a:lnTo>
                <a:lnTo>
                  <a:pt x="953" y="81"/>
                </a:lnTo>
                <a:lnTo>
                  <a:pt x="918" y="74"/>
                </a:lnTo>
                <a:lnTo>
                  <a:pt x="881" y="68"/>
                </a:lnTo>
                <a:lnTo>
                  <a:pt x="845" y="62"/>
                </a:lnTo>
                <a:lnTo>
                  <a:pt x="809" y="58"/>
                </a:lnTo>
                <a:lnTo>
                  <a:pt x="773" y="53"/>
                </a:lnTo>
                <a:lnTo>
                  <a:pt x="738" y="49"/>
                </a:lnTo>
                <a:lnTo>
                  <a:pt x="702" y="46"/>
                </a:lnTo>
                <a:lnTo>
                  <a:pt x="666" y="44"/>
                </a:lnTo>
                <a:lnTo>
                  <a:pt x="628" y="42"/>
                </a:lnTo>
                <a:lnTo>
                  <a:pt x="590" y="41"/>
                </a:lnTo>
                <a:lnTo>
                  <a:pt x="552" y="40"/>
                </a:lnTo>
                <a:lnTo>
                  <a:pt x="514" y="40"/>
                </a:lnTo>
                <a:lnTo>
                  <a:pt x="475" y="40"/>
                </a:lnTo>
                <a:lnTo>
                  <a:pt x="436" y="41"/>
                </a:lnTo>
                <a:lnTo>
                  <a:pt x="397" y="42"/>
                </a:lnTo>
                <a:lnTo>
                  <a:pt x="358" y="44"/>
                </a:lnTo>
                <a:lnTo>
                  <a:pt x="319" y="46"/>
                </a:lnTo>
                <a:lnTo>
                  <a:pt x="280" y="48"/>
                </a:lnTo>
                <a:lnTo>
                  <a:pt x="242" y="52"/>
                </a:lnTo>
                <a:lnTo>
                  <a:pt x="204" y="55"/>
                </a:lnTo>
                <a:lnTo>
                  <a:pt x="167" y="59"/>
                </a:lnTo>
                <a:lnTo>
                  <a:pt x="130" y="62"/>
                </a:lnTo>
                <a:lnTo>
                  <a:pt x="93" y="66"/>
                </a:lnTo>
                <a:lnTo>
                  <a:pt x="81" y="69"/>
                </a:lnTo>
                <a:lnTo>
                  <a:pt x="71" y="74"/>
                </a:lnTo>
                <a:lnTo>
                  <a:pt x="62" y="84"/>
                </a:lnTo>
                <a:lnTo>
                  <a:pt x="54" y="95"/>
                </a:lnTo>
                <a:lnTo>
                  <a:pt x="48" y="108"/>
                </a:lnTo>
                <a:lnTo>
                  <a:pt x="43" y="124"/>
                </a:lnTo>
                <a:lnTo>
                  <a:pt x="38" y="142"/>
                </a:lnTo>
                <a:lnTo>
                  <a:pt x="35" y="160"/>
                </a:lnTo>
                <a:lnTo>
                  <a:pt x="33" y="165"/>
                </a:lnTo>
                <a:lnTo>
                  <a:pt x="29" y="169"/>
                </a:lnTo>
                <a:lnTo>
                  <a:pt x="25" y="169"/>
                </a:lnTo>
                <a:lnTo>
                  <a:pt x="20" y="165"/>
                </a:lnTo>
                <a:lnTo>
                  <a:pt x="14" y="161"/>
                </a:lnTo>
                <a:lnTo>
                  <a:pt x="9" y="155"/>
                </a:lnTo>
                <a:lnTo>
                  <a:pt x="4" y="149"/>
                </a:lnTo>
                <a:lnTo>
                  <a:pt x="1" y="141"/>
                </a:lnTo>
                <a:close/>
              </a:path>
            </a:pathLst>
          </a:custGeom>
          <a:solidFill>
            <a:srgbClr val="B2BABA"/>
          </a:solidFill>
          <a:ln w="9525">
            <a:noFill/>
            <a:round/>
            <a:headEnd/>
            <a:tailEnd/>
          </a:ln>
        </p:spPr>
        <p:txBody>
          <a:bodyPr/>
          <a:lstStyle/>
          <a:p>
            <a:pPr algn="ctr"/>
            <a:endParaRPr lang="en-US"/>
          </a:p>
        </p:txBody>
      </p:sp>
      <p:sp>
        <p:nvSpPr>
          <p:cNvPr id="35892" name="Freeform 263"/>
          <p:cNvSpPr>
            <a:spLocks/>
          </p:cNvSpPr>
          <p:nvPr/>
        </p:nvSpPr>
        <p:spPr bwMode="auto">
          <a:xfrm>
            <a:off x="5838825" y="3543300"/>
            <a:ext cx="227013" cy="39688"/>
          </a:xfrm>
          <a:custGeom>
            <a:avLst/>
            <a:gdLst>
              <a:gd name="T0" fmla="*/ 0 w 1426"/>
              <a:gd name="T1" fmla="*/ 16582 h 292"/>
              <a:gd name="T2" fmla="*/ 1592 w 1426"/>
              <a:gd name="T3" fmla="*/ 10194 h 292"/>
              <a:gd name="T4" fmla="*/ 5253 w 1426"/>
              <a:gd name="T5" fmla="*/ 6932 h 292"/>
              <a:gd name="T6" fmla="*/ 9233 w 1426"/>
              <a:gd name="T7" fmla="*/ 5165 h 292"/>
              <a:gd name="T8" fmla="*/ 13372 w 1426"/>
              <a:gd name="T9" fmla="*/ 4078 h 292"/>
              <a:gd name="T10" fmla="*/ 17989 w 1426"/>
              <a:gd name="T11" fmla="*/ 3534 h 292"/>
              <a:gd name="T12" fmla="*/ 25790 w 1426"/>
              <a:gd name="T13" fmla="*/ 2990 h 292"/>
              <a:gd name="T14" fmla="*/ 37411 w 1426"/>
              <a:gd name="T15" fmla="*/ 2039 h 292"/>
              <a:gd name="T16" fmla="*/ 48873 w 1426"/>
              <a:gd name="T17" fmla="*/ 1359 h 292"/>
              <a:gd name="T18" fmla="*/ 60335 w 1426"/>
              <a:gd name="T19" fmla="*/ 680 h 292"/>
              <a:gd name="T20" fmla="*/ 71797 w 1426"/>
              <a:gd name="T21" fmla="*/ 272 h 292"/>
              <a:gd name="T22" fmla="*/ 83419 w 1426"/>
              <a:gd name="T23" fmla="*/ 0 h 292"/>
              <a:gd name="T24" fmla="*/ 94881 w 1426"/>
              <a:gd name="T25" fmla="*/ 136 h 292"/>
              <a:gd name="T26" fmla="*/ 106661 w 1426"/>
              <a:gd name="T27" fmla="*/ 544 h 292"/>
              <a:gd name="T28" fmla="*/ 118442 w 1426"/>
              <a:gd name="T29" fmla="*/ 1359 h 292"/>
              <a:gd name="T30" fmla="*/ 130700 w 1426"/>
              <a:gd name="T31" fmla="*/ 2447 h 292"/>
              <a:gd name="T32" fmla="*/ 142639 w 1426"/>
              <a:gd name="T33" fmla="*/ 3942 h 292"/>
              <a:gd name="T34" fmla="*/ 154738 w 1426"/>
              <a:gd name="T35" fmla="*/ 5573 h 292"/>
              <a:gd name="T36" fmla="*/ 166519 w 1426"/>
              <a:gd name="T37" fmla="*/ 7611 h 292"/>
              <a:gd name="T38" fmla="*/ 178299 w 1426"/>
              <a:gd name="T39" fmla="*/ 9922 h 292"/>
              <a:gd name="T40" fmla="*/ 190080 w 1426"/>
              <a:gd name="T41" fmla="*/ 12776 h 292"/>
              <a:gd name="T42" fmla="*/ 201860 w 1426"/>
              <a:gd name="T43" fmla="*/ 15902 h 292"/>
              <a:gd name="T44" fmla="*/ 210934 w 1426"/>
              <a:gd name="T45" fmla="*/ 19028 h 292"/>
              <a:gd name="T46" fmla="*/ 216984 w 1426"/>
              <a:gd name="T47" fmla="*/ 22970 h 292"/>
              <a:gd name="T48" fmla="*/ 222078 w 1426"/>
              <a:gd name="T49" fmla="*/ 28407 h 292"/>
              <a:gd name="T50" fmla="*/ 225899 w 1426"/>
              <a:gd name="T51" fmla="*/ 34387 h 292"/>
              <a:gd name="T52" fmla="*/ 227013 w 1426"/>
              <a:gd name="T53" fmla="*/ 38193 h 292"/>
              <a:gd name="T54" fmla="*/ 225899 w 1426"/>
              <a:gd name="T55" fmla="*/ 39552 h 292"/>
              <a:gd name="T56" fmla="*/ 223670 w 1426"/>
              <a:gd name="T57" fmla="*/ 39688 h 292"/>
              <a:gd name="T58" fmla="*/ 221919 w 1426"/>
              <a:gd name="T59" fmla="*/ 38737 h 292"/>
              <a:gd name="T60" fmla="*/ 220327 w 1426"/>
              <a:gd name="T61" fmla="*/ 35203 h 292"/>
              <a:gd name="T62" fmla="*/ 216984 w 1426"/>
              <a:gd name="T63" fmla="*/ 29902 h 292"/>
              <a:gd name="T64" fmla="*/ 212049 w 1426"/>
              <a:gd name="T65" fmla="*/ 25281 h 292"/>
              <a:gd name="T66" fmla="*/ 206477 w 1426"/>
              <a:gd name="T67" fmla="*/ 21883 h 292"/>
              <a:gd name="T68" fmla="*/ 198039 w 1426"/>
              <a:gd name="T69" fmla="*/ 19436 h 292"/>
              <a:gd name="T70" fmla="*/ 186896 w 1426"/>
              <a:gd name="T71" fmla="*/ 16582 h 292"/>
              <a:gd name="T72" fmla="*/ 175593 w 1426"/>
              <a:gd name="T73" fmla="*/ 14000 h 292"/>
              <a:gd name="T74" fmla="*/ 163812 w 1426"/>
              <a:gd name="T75" fmla="*/ 11825 h 292"/>
              <a:gd name="T76" fmla="*/ 152191 w 1426"/>
              <a:gd name="T77" fmla="*/ 9786 h 292"/>
              <a:gd name="T78" fmla="*/ 140411 w 1426"/>
              <a:gd name="T79" fmla="*/ 8019 h 292"/>
              <a:gd name="T80" fmla="*/ 128948 w 1426"/>
              <a:gd name="T81" fmla="*/ 6524 h 292"/>
              <a:gd name="T82" fmla="*/ 117486 w 1426"/>
              <a:gd name="T83" fmla="*/ 5437 h 292"/>
              <a:gd name="T84" fmla="*/ 106024 w 1426"/>
              <a:gd name="T85" fmla="*/ 4757 h 292"/>
              <a:gd name="T86" fmla="*/ 93766 w 1426"/>
              <a:gd name="T87" fmla="*/ 4349 h 292"/>
              <a:gd name="T88" fmla="*/ 81508 w 1426"/>
              <a:gd name="T89" fmla="*/ 4213 h 292"/>
              <a:gd name="T90" fmla="*/ 68932 w 1426"/>
              <a:gd name="T91" fmla="*/ 4485 h 292"/>
              <a:gd name="T92" fmla="*/ 56355 w 1426"/>
              <a:gd name="T93" fmla="*/ 4893 h 292"/>
              <a:gd name="T94" fmla="*/ 43620 w 1426"/>
              <a:gd name="T95" fmla="*/ 5573 h 292"/>
              <a:gd name="T96" fmla="*/ 31362 w 1426"/>
              <a:gd name="T97" fmla="*/ 6388 h 292"/>
              <a:gd name="T98" fmla="*/ 19581 w 1426"/>
              <a:gd name="T99" fmla="*/ 7475 h 292"/>
              <a:gd name="T100" fmla="*/ 11940 w 1426"/>
              <a:gd name="T101" fmla="*/ 8427 h 292"/>
              <a:gd name="T102" fmla="*/ 9074 w 1426"/>
              <a:gd name="T103" fmla="*/ 10466 h 292"/>
              <a:gd name="T104" fmla="*/ 6845 w 1426"/>
              <a:gd name="T105" fmla="*/ 13864 h 292"/>
              <a:gd name="T106" fmla="*/ 5253 w 1426"/>
              <a:gd name="T107" fmla="*/ 18349 h 292"/>
              <a:gd name="T108" fmla="*/ 3980 w 1426"/>
              <a:gd name="T109" fmla="*/ 22155 h 292"/>
              <a:gd name="T110" fmla="*/ 1274 w 1426"/>
              <a:gd name="T111" fmla="*/ 21067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26"/>
              <a:gd name="T169" fmla="*/ 0 h 292"/>
              <a:gd name="T170" fmla="*/ 1426 w 1426"/>
              <a:gd name="T171" fmla="*/ 292 h 2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26" h="292">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1"/>
                </a:lnTo>
                <a:lnTo>
                  <a:pt x="1424" y="287"/>
                </a:lnTo>
                <a:lnTo>
                  <a:pt x="1419" y="291"/>
                </a:lnTo>
                <a:lnTo>
                  <a:pt x="1413" y="292"/>
                </a:lnTo>
                <a:lnTo>
                  <a:pt x="1405" y="292"/>
                </a:lnTo>
                <a:lnTo>
                  <a:pt x="1399" y="290"/>
                </a:lnTo>
                <a:lnTo>
                  <a:pt x="1394" y="285"/>
                </a:lnTo>
                <a:lnTo>
                  <a:pt x="1391" y="279"/>
                </a:lnTo>
                <a:lnTo>
                  <a:pt x="1384" y="259"/>
                </a:lnTo>
                <a:lnTo>
                  <a:pt x="1375" y="239"/>
                </a:lnTo>
                <a:lnTo>
                  <a:pt x="1363" y="220"/>
                </a:lnTo>
                <a:lnTo>
                  <a:pt x="1349" y="202"/>
                </a:lnTo>
                <a:lnTo>
                  <a:pt x="1332" y="186"/>
                </a:lnTo>
                <a:lnTo>
                  <a:pt x="1315" y="173"/>
                </a:lnTo>
                <a:lnTo>
                  <a:pt x="1297" y="161"/>
                </a:lnTo>
                <a:lnTo>
                  <a:pt x="1277" y="153"/>
                </a:lnTo>
                <a:lnTo>
                  <a:pt x="1244" y="143"/>
                </a:lnTo>
                <a:lnTo>
                  <a:pt x="1209" y="132"/>
                </a:lnTo>
                <a:lnTo>
                  <a:pt x="1174" y="122"/>
                </a:lnTo>
                <a:lnTo>
                  <a:pt x="1138" y="113"/>
                </a:lnTo>
                <a:lnTo>
                  <a:pt x="1103" y="103"/>
                </a:lnTo>
                <a:lnTo>
                  <a:pt x="1066" y="95"/>
                </a:lnTo>
                <a:lnTo>
                  <a:pt x="1029" y="87"/>
                </a:lnTo>
                <a:lnTo>
                  <a:pt x="993" y="79"/>
                </a:lnTo>
                <a:lnTo>
                  <a:pt x="956" y="72"/>
                </a:lnTo>
                <a:lnTo>
                  <a:pt x="919" y="65"/>
                </a:lnTo>
                <a:lnTo>
                  <a:pt x="882" y="59"/>
                </a:lnTo>
                <a:lnTo>
                  <a:pt x="846" y="54"/>
                </a:lnTo>
                <a:lnTo>
                  <a:pt x="810" y="48"/>
                </a:lnTo>
                <a:lnTo>
                  <a:pt x="773" y="44"/>
                </a:lnTo>
                <a:lnTo>
                  <a:pt x="738" y="40"/>
                </a:lnTo>
                <a:lnTo>
                  <a:pt x="702" y="37"/>
                </a:lnTo>
                <a:lnTo>
                  <a:pt x="666" y="35"/>
                </a:lnTo>
                <a:lnTo>
                  <a:pt x="628" y="33"/>
                </a:lnTo>
                <a:lnTo>
                  <a:pt x="589" y="32"/>
                </a:lnTo>
                <a:lnTo>
                  <a:pt x="551" y="31"/>
                </a:lnTo>
                <a:lnTo>
                  <a:pt x="512" y="31"/>
                </a:lnTo>
                <a:lnTo>
                  <a:pt x="472" y="32"/>
                </a:lnTo>
                <a:lnTo>
                  <a:pt x="433" y="33"/>
                </a:lnTo>
                <a:lnTo>
                  <a:pt x="393" y="34"/>
                </a:lnTo>
                <a:lnTo>
                  <a:pt x="354" y="36"/>
                </a:lnTo>
                <a:lnTo>
                  <a:pt x="314" y="38"/>
                </a:lnTo>
                <a:lnTo>
                  <a:pt x="274" y="41"/>
                </a:lnTo>
                <a:lnTo>
                  <a:pt x="236" y="44"/>
                </a:lnTo>
                <a:lnTo>
                  <a:pt x="197" y="47"/>
                </a:lnTo>
                <a:lnTo>
                  <a:pt x="159" y="51"/>
                </a:lnTo>
                <a:lnTo>
                  <a:pt x="123" y="55"/>
                </a:lnTo>
                <a:lnTo>
                  <a:pt x="86" y="59"/>
                </a:lnTo>
                <a:lnTo>
                  <a:pt x="75" y="62"/>
                </a:lnTo>
                <a:lnTo>
                  <a:pt x="65" y="69"/>
                </a:lnTo>
                <a:lnTo>
                  <a:pt x="57" y="77"/>
                </a:lnTo>
                <a:lnTo>
                  <a:pt x="50" y="89"/>
                </a:lnTo>
                <a:lnTo>
                  <a:pt x="43" y="102"/>
                </a:lnTo>
                <a:lnTo>
                  <a:pt x="37" y="118"/>
                </a:lnTo>
                <a:lnTo>
                  <a:pt x="33" y="135"/>
                </a:lnTo>
                <a:lnTo>
                  <a:pt x="30" y="153"/>
                </a:lnTo>
                <a:lnTo>
                  <a:pt x="25" y="163"/>
                </a:lnTo>
                <a:lnTo>
                  <a:pt x="17" y="163"/>
                </a:lnTo>
                <a:lnTo>
                  <a:pt x="8" y="155"/>
                </a:lnTo>
                <a:lnTo>
                  <a:pt x="1" y="141"/>
                </a:lnTo>
                <a:close/>
              </a:path>
            </a:pathLst>
          </a:custGeom>
          <a:solidFill>
            <a:srgbClr val="BAC2C2"/>
          </a:solidFill>
          <a:ln w="9525">
            <a:noFill/>
            <a:round/>
            <a:headEnd/>
            <a:tailEnd/>
          </a:ln>
        </p:spPr>
        <p:txBody>
          <a:bodyPr/>
          <a:lstStyle/>
          <a:p>
            <a:pPr algn="ctr"/>
            <a:endParaRPr lang="en-US"/>
          </a:p>
        </p:txBody>
      </p:sp>
      <p:sp>
        <p:nvSpPr>
          <p:cNvPr id="35893" name="Freeform 264"/>
          <p:cNvSpPr>
            <a:spLocks/>
          </p:cNvSpPr>
          <p:nvPr/>
        </p:nvSpPr>
        <p:spPr bwMode="auto">
          <a:xfrm>
            <a:off x="5838825" y="3544888"/>
            <a:ext cx="227013" cy="38100"/>
          </a:xfrm>
          <a:custGeom>
            <a:avLst/>
            <a:gdLst>
              <a:gd name="T0" fmla="*/ 0 w 1426"/>
              <a:gd name="T1" fmla="*/ 15842 h 291"/>
              <a:gd name="T2" fmla="*/ 1592 w 1426"/>
              <a:gd name="T3" fmla="*/ 9689 h 291"/>
              <a:gd name="T4" fmla="*/ 4935 w 1426"/>
              <a:gd name="T5" fmla="*/ 6677 h 291"/>
              <a:gd name="T6" fmla="*/ 9074 w 1426"/>
              <a:gd name="T7" fmla="*/ 4975 h 291"/>
              <a:gd name="T8" fmla="*/ 13213 w 1426"/>
              <a:gd name="T9" fmla="*/ 3928 h 291"/>
              <a:gd name="T10" fmla="*/ 17830 w 1426"/>
              <a:gd name="T11" fmla="*/ 3404 h 291"/>
              <a:gd name="T12" fmla="*/ 25631 w 1426"/>
              <a:gd name="T13" fmla="*/ 3011 h 291"/>
              <a:gd name="T14" fmla="*/ 37411 w 1426"/>
              <a:gd name="T15" fmla="*/ 2226 h 291"/>
              <a:gd name="T16" fmla="*/ 48873 w 1426"/>
              <a:gd name="T17" fmla="*/ 1440 h 291"/>
              <a:gd name="T18" fmla="*/ 60335 w 1426"/>
              <a:gd name="T19" fmla="*/ 786 h 291"/>
              <a:gd name="T20" fmla="*/ 71956 w 1426"/>
              <a:gd name="T21" fmla="*/ 262 h 291"/>
              <a:gd name="T22" fmla="*/ 83419 w 1426"/>
              <a:gd name="T23" fmla="*/ 0 h 291"/>
              <a:gd name="T24" fmla="*/ 94881 w 1426"/>
              <a:gd name="T25" fmla="*/ 0 h 291"/>
              <a:gd name="T26" fmla="*/ 106343 w 1426"/>
              <a:gd name="T27" fmla="*/ 393 h 291"/>
              <a:gd name="T28" fmla="*/ 118282 w 1426"/>
              <a:gd name="T29" fmla="*/ 1309 h 291"/>
              <a:gd name="T30" fmla="*/ 130540 w 1426"/>
              <a:gd name="T31" fmla="*/ 2357 h 291"/>
              <a:gd name="T32" fmla="*/ 142639 w 1426"/>
              <a:gd name="T33" fmla="*/ 3797 h 291"/>
              <a:gd name="T34" fmla="*/ 154579 w 1426"/>
              <a:gd name="T35" fmla="*/ 5368 h 291"/>
              <a:gd name="T36" fmla="*/ 166678 w 1426"/>
              <a:gd name="T37" fmla="*/ 7463 h 291"/>
              <a:gd name="T38" fmla="*/ 178458 w 1426"/>
              <a:gd name="T39" fmla="*/ 9689 h 291"/>
              <a:gd name="T40" fmla="*/ 190239 w 1426"/>
              <a:gd name="T41" fmla="*/ 12438 h 291"/>
              <a:gd name="T42" fmla="*/ 202019 w 1426"/>
              <a:gd name="T43" fmla="*/ 15580 h 291"/>
              <a:gd name="T44" fmla="*/ 211093 w 1426"/>
              <a:gd name="T45" fmla="*/ 18461 h 291"/>
              <a:gd name="T46" fmla="*/ 217143 w 1426"/>
              <a:gd name="T47" fmla="*/ 22389 h 291"/>
              <a:gd name="T48" fmla="*/ 222237 w 1426"/>
              <a:gd name="T49" fmla="*/ 27626 h 291"/>
              <a:gd name="T50" fmla="*/ 226058 w 1426"/>
              <a:gd name="T51" fmla="*/ 33256 h 291"/>
              <a:gd name="T52" fmla="*/ 227013 w 1426"/>
              <a:gd name="T53" fmla="*/ 36922 h 291"/>
              <a:gd name="T54" fmla="*/ 225899 w 1426"/>
              <a:gd name="T55" fmla="*/ 38100 h 291"/>
              <a:gd name="T56" fmla="*/ 223829 w 1426"/>
              <a:gd name="T57" fmla="*/ 37969 h 291"/>
              <a:gd name="T58" fmla="*/ 222237 w 1426"/>
              <a:gd name="T59" fmla="*/ 36660 h 291"/>
              <a:gd name="T60" fmla="*/ 221123 w 1426"/>
              <a:gd name="T61" fmla="*/ 32732 h 291"/>
              <a:gd name="T62" fmla="*/ 217939 w 1426"/>
              <a:gd name="T63" fmla="*/ 27495 h 291"/>
              <a:gd name="T64" fmla="*/ 212845 w 1426"/>
              <a:gd name="T65" fmla="*/ 23174 h 291"/>
              <a:gd name="T66" fmla="*/ 206954 w 1426"/>
              <a:gd name="T67" fmla="*/ 20163 h 291"/>
              <a:gd name="T68" fmla="*/ 198517 w 1426"/>
              <a:gd name="T69" fmla="*/ 17675 h 291"/>
              <a:gd name="T70" fmla="*/ 187373 w 1426"/>
              <a:gd name="T71" fmla="*/ 15057 h 291"/>
              <a:gd name="T72" fmla="*/ 176070 w 1426"/>
              <a:gd name="T73" fmla="*/ 12438 h 291"/>
              <a:gd name="T74" fmla="*/ 164131 w 1426"/>
              <a:gd name="T75" fmla="*/ 10081 h 291"/>
              <a:gd name="T76" fmla="*/ 152191 w 1426"/>
              <a:gd name="T77" fmla="*/ 8118 h 291"/>
              <a:gd name="T78" fmla="*/ 140411 w 1426"/>
              <a:gd name="T79" fmla="*/ 6285 h 291"/>
              <a:gd name="T80" fmla="*/ 128789 w 1426"/>
              <a:gd name="T81" fmla="*/ 4844 h 291"/>
              <a:gd name="T82" fmla="*/ 117327 w 1426"/>
              <a:gd name="T83" fmla="*/ 3797 h 291"/>
              <a:gd name="T84" fmla="*/ 105865 w 1426"/>
              <a:gd name="T85" fmla="*/ 3142 h 291"/>
              <a:gd name="T86" fmla="*/ 93766 w 1426"/>
              <a:gd name="T87" fmla="*/ 2749 h 291"/>
              <a:gd name="T88" fmla="*/ 81190 w 1426"/>
              <a:gd name="T89" fmla="*/ 2749 h 291"/>
              <a:gd name="T90" fmla="*/ 68613 w 1426"/>
              <a:gd name="T91" fmla="*/ 3011 h 291"/>
              <a:gd name="T92" fmla="*/ 55878 w 1426"/>
              <a:gd name="T93" fmla="*/ 3535 h 291"/>
              <a:gd name="T94" fmla="*/ 42983 w 1426"/>
              <a:gd name="T95" fmla="*/ 4321 h 291"/>
              <a:gd name="T96" fmla="*/ 30566 w 1426"/>
              <a:gd name="T97" fmla="*/ 5106 h 291"/>
              <a:gd name="T98" fmla="*/ 18626 w 1426"/>
              <a:gd name="T99" fmla="*/ 6285 h 291"/>
              <a:gd name="T100" fmla="*/ 10825 w 1426"/>
              <a:gd name="T101" fmla="*/ 7332 h 291"/>
              <a:gd name="T102" fmla="*/ 7960 w 1426"/>
              <a:gd name="T103" fmla="*/ 9296 h 291"/>
              <a:gd name="T104" fmla="*/ 5731 w 1426"/>
              <a:gd name="T105" fmla="*/ 12569 h 291"/>
              <a:gd name="T106" fmla="*/ 4298 w 1426"/>
              <a:gd name="T107" fmla="*/ 17021 h 291"/>
              <a:gd name="T108" fmla="*/ 3184 w 1426"/>
              <a:gd name="T109" fmla="*/ 20948 h 291"/>
              <a:gd name="T110" fmla="*/ 1114 w 1426"/>
              <a:gd name="T111" fmla="*/ 20163 h 29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26"/>
              <a:gd name="T169" fmla="*/ 0 h 291"/>
              <a:gd name="T170" fmla="*/ 1426 w 1426"/>
              <a:gd name="T171" fmla="*/ 291 h 29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26" h="291">
                <a:moveTo>
                  <a:pt x="2" y="142"/>
                </a:moveTo>
                <a:lnTo>
                  <a:pt x="0" y="121"/>
                </a:lnTo>
                <a:lnTo>
                  <a:pt x="3" y="97"/>
                </a:lnTo>
                <a:lnTo>
                  <a:pt x="10" y="74"/>
                </a:lnTo>
                <a:lnTo>
                  <a:pt x="21" y="58"/>
                </a:lnTo>
                <a:lnTo>
                  <a:pt x="31" y="51"/>
                </a:lnTo>
                <a:lnTo>
                  <a:pt x="44" y="43"/>
                </a:lnTo>
                <a:lnTo>
                  <a:pt x="57" y="38"/>
                </a:lnTo>
                <a:lnTo>
                  <a:pt x="70" y="34"/>
                </a:lnTo>
                <a:lnTo>
                  <a:pt x="83" y="30"/>
                </a:lnTo>
                <a:lnTo>
                  <a:pt x="97" y="28"/>
                </a:lnTo>
                <a:lnTo>
                  <a:pt x="112" y="26"/>
                </a:lnTo>
                <a:lnTo>
                  <a:pt x="126" y="26"/>
                </a:lnTo>
                <a:lnTo>
                  <a:pt x="161" y="23"/>
                </a:lnTo>
                <a:lnTo>
                  <a:pt x="198" y="19"/>
                </a:lnTo>
                <a:lnTo>
                  <a:pt x="235" y="17"/>
                </a:lnTo>
                <a:lnTo>
                  <a:pt x="270" y="14"/>
                </a:lnTo>
                <a:lnTo>
                  <a:pt x="307" y="11"/>
                </a:lnTo>
                <a:lnTo>
                  <a:pt x="343" y="8"/>
                </a:lnTo>
                <a:lnTo>
                  <a:pt x="379" y="6"/>
                </a:lnTo>
                <a:lnTo>
                  <a:pt x="416" y="4"/>
                </a:lnTo>
                <a:lnTo>
                  <a:pt x="452" y="2"/>
                </a:lnTo>
                <a:lnTo>
                  <a:pt x="488" y="1"/>
                </a:lnTo>
                <a:lnTo>
                  <a:pt x="524" y="0"/>
                </a:lnTo>
                <a:lnTo>
                  <a:pt x="560" y="0"/>
                </a:lnTo>
                <a:lnTo>
                  <a:pt x="596" y="0"/>
                </a:lnTo>
                <a:lnTo>
                  <a:pt x="632" y="1"/>
                </a:lnTo>
                <a:lnTo>
                  <a:pt x="668" y="3"/>
                </a:lnTo>
                <a:lnTo>
                  <a:pt x="703" y="6"/>
                </a:lnTo>
                <a:lnTo>
                  <a:pt x="743" y="10"/>
                </a:lnTo>
                <a:lnTo>
                  <a:pt x="781" y="14"/>
                </a:lnTo>
                <a:lnTo>
                  <a:pt x="820" y="18"/>
                </a:lnTo>
                <a:lnTo>
                  <a:pt x="858" y="24"/>
                </a:lnTo>
                <a:lnTo>
                  <a:pt x="896" y="29"/>
                </a:lnTo>
                <a:lnTo>
                  <a:pt x="934" y="35"/>
                </a:lnTo>
                <a:lnTo>
                  <a:pt x="971" y="41"/>
                </a:lnTo>
                <a:lnTo>
                  <a:pt x="1009" y="48"/>
                </a:lnTo>
                <a:lnTo>
                  <a:pt x="1047" y="57"/>
                </a:lnTo>
                <a:lnTo>
                  <a:pt x="1083" y="65"/>
                </a:lnTo>
                <a:lnTo>
                  <a:pt x="1121" y="74"/>
                </a:lnTo>
                <a:lnTo>
                  <a:pt x="1159" y="84"/>
                </a:lnTo>
                <a:lnTo>
                  <a:pt x="1195" y="95"/>
                </a:lnTo>
                <a:lnTo>
                  <a:pt x="1233" y="106"/>
                </a:lnTo>
                <a:lnTo>
                  <a:pt x="1269" y="119"/>
                </a:lnTo>
                <a:lnTo>
                  <a:pt x="1307" y="132"/>
                </a:lnTo>
                <a:lnTo>
                  <a:pt x="1326" y="141"/>
                </a:lnTo>
                <a:lnTo>
                  <a:pt x="1346" y="154"/>
                </a:lnTo>
                <a:lnTo>
                  <a:pt x="1364" y="171"/>
                </a:lnTo>
                <a:lnTo>
                  <a:pt x="1381" y="189"/>
                </a:lnTo>
                <a:lnTo>
                  <a:pt x="1396" y="211"/>
                </a:lnTo>
                <a:lnTo>
                  <a:pt x="1410" y="233"/>
                </a:lnTo>
                <a:lnTo>
                  <a:pt x="1420" y="254"/>
                </a:lnTo>
                <a:lnTo>
                  <a:pt x="1426" y="275"/>
                </a:lnTo>
                <a:lnTo>
                  <a:pt x="1426" y="282"/>
                </a:lnTo>
                <a:lnTo>
                  <a:pt x="1424" y="288"/>
                </a:lnTo>
                <a:lnTo>
                  <a:pt x="1419" y="291"/>
                </a:lnTo>
                <a:lnTo>
                  <a:pt x="1414" y="291"/>
                </a:lnTo>
                <a:lnTo>
                  <a:pt x="1406" y="290"/>
                </a:lnTo>
                <a:lnTo>
                  <a:pt x="1401" y="286"/>
                </a:lnTo>
                <a:lnTo>
                  <a:pt x="1396" y="280"/>
                </a:lnTo>
                <a:lnTo>
                  <a:pt x="1394" y="273"/>
                </a:lnTo>
                <a:lnTo>
                  <a:pt x="1389" y="250"/>
                </a:lnTo>
                <a:lnTo>
                  <a:pt x="1381" y="230"/>
                </a:lnTo>
                <a:lnTo>
                  <a:pt x="1369" y="210"/>
                </a:lnTo>
                <a:lnTo>
                  <a:pt x="1354" y="192"/>
                </a:lnTo>
                <a:lnTo>
                  <a:pt x="1337" y="177"/>
                </a:lnTo>
                <a:lnTo>
                  <a:pt x="1319" y="164"/>
                </a:lnTo>
                <a:lnTo>
                  <a:pt x="1300" y="154"/>
                </a:lnTo>
                <a:lnTo>
                  <a:pt x="1280" y="147"/>
                </a:lnTo>
                <a:lnTo>
                  <a:pt x="1247" y="135"/>
                </a:lnTo>
                <a:lnTo>
                  <a:pt x="1212" y="125"/>
                </a:lnTo>
                <a:lnTo>
                  <a:pt x="1177" y="115"/>
                </a:lnTo>
                <a:lnTo>
                  <a:pt x="1141" y="105"/>
                </a:lnTo>
                <a:lnTo>
                  <a:pt x="1106" y="95"/>
                </a:lnTo>
                <a:lnTo>
                  <a:pt x="1068" y="87"/>
                </a:lnTo>
                <a:lnTo>
                  <a:pt x="1031" y="77"/>
                </a:lnTo>
                <a:lnTo>
                  <a:pt x="994" y="69"/>
                </a:lnTo>
                <a:lnTo>
                  <a:pt x="956" y="62"/>
                </a:lnTo>
                <a:lnTo>
                  <a:pt x="920" y="55"/>
                </a:lnTo>
                <a:lnTo>
                  <a:pt x="882" y="48"/>
                </a:lnTo>
                <a:lnTo>
                  <a:pt x="845" y="42"/>
                </a:lnTo>
                <a:lnTo>
                  <a:pt x="809" y="37"/>
                </a:lnTo>
                <a:lnTo>
                  <a:pt x="772" y="33"/>
                </a:lnTo>
                <a:lnTo>
                  <a:pt x="737" y="29"/>
                </a:lnTo>
                <a:lnTo>
                  <a:pt x="701" y="26"/>
                </a:lnTo>
                <a:lnTo>
                  <a:pt x="665" y="24"/>
                </a:lnTo>
                <a:lnTo>
                  <a:pt x="627" y="22"/>
                </a:lnTo>
                <a:lnTo>
                  <a:pt x="589" y="21"/>
                </a:lnTo>
                <a:lnTo>
                  <a:pt x="550" y="21"/>
                </a:lnTo>
                <a:lnTo>
                  <a:pt x="510" y="21"/>
                </a:lnTo>
                <a:lnTo>
                  <a:pt x="470" y="22"/>
                </a:lnTo>
                <a:lnTo>
                  <a:pt x="431" y="23"/>
                </a:lnTo>
                <a:lnTo>
                  <a:pt x="390" y="25"/>
                </a:lnTo>
                <a:lnTo>
                  <a:pt x="351" y="27"/>
                </a:lnTo>
                <a:lnTo>
                  <a:pt x="310" y="30"/>
                </a:lnTo>
                <a:lnTo>
                  <a:pt x="270" y="33"/>
                </a:lnTo>
                <a:lnTo>
                  <a:pt x="231" y="36"/>
                </a:lnTo>
                <a:lnTo>
                  <a:pt x="192" y="39"/>
                </a:lnTo>
                <a:lnTo>
                  <a:pt x="153" y="43"/>
                </a:lnTo>
                <a:lnTo>
                  <a:pt x="117" y="48"/>
                </a:lnTo>
                <a:lnTo>
                  <a:pt x="80" y="53"/>
                </a:lnTo>
                <a:lnTo>
                  <a:pt x="68" y="56"/>
                </a:lnTo>
                <a:lnTo>
                  <a:pt x="58" y="62"/>
                </a:lnTo>
                <a:lnTo>
                  <a:pt x="50" y="71"/>
                </a:lnTo>
                <a:lnTo>
                  <a:pt x="42" y="83"/>
                </a:lnTo>
                <a:lnTo>
                  <a:pt x="36" y="96"/>
                </a:lnTo>
                <a:lnTo>
                  <a:pt x="31" y="113"/>
                </a:lnTo>
                <a:lnTo>
                  <a:pt x="27" y="130"/>
                </a:lnTo>
                <a:lnTo>
                  <a:pt x="24" y="149"/>
                </a:lnTo>
                <a:lnTo>
                  <a:pt x="20" y="160"/>
                </a:lnTo>
                <a:lnTo>
                  <a:pt x="14" y="161"/>
                </a:lnTo>
                <a:lnTo>
                  <a:pt x="7" y="154"/>
                </a:lnTo>
                <a:lnTo>
                  <a:pt x="2" y="142"/>
                </a:lnTo>
                <a:close/>
              </a:path>
            </a:pathLst>
          </a:custGeom>
          <a:solidFill>
            <a:srgbClr val="C4CCCC"/>
          </a:solidFill>
          <a:ln w="9525">
            <a:noFill/>
            <a:round/>
            <a:headEnd/>
            <a:tailEnd/>
          </a:ln>
        </p:spPr>
        <p:txBody>
          <a:bodyPr/>
          <a:lstStyle/>
          <a:p>
            <a:pPr algn="ctr"/>
            <a:endParaRPr lang="en-US"/>
          </a:p>
        </p:txBody>
      </p:sp>
      <p:grpSp>
        <p:nvGrpSpPr>
          <p:cNvPr id="35894" name="Group 265"/>
          <p:cNvGrpSpPr>
            <a:grpSpLocks/>
          </p:cNvGrpSpPr>
          <p:nvPr/>
        </p:nvGrpSpPr>
        <p:grpSpPr bwMode="auto">
          <a:xfrm>
            <a:off x="3886200" y="3228975"/>
            <a:ext cx="304800" cy="990600"/>
            <a:chOff x="2448" y="1872"/>
            <a:chExt cx="192" cy="624"/>
          </a:xfrm>
        </p:grpSpPr>
        <p:sp>
          <p:nvSpPr>
            <p:cNvPr id="36195" name="Freeform 266"/>
            <p:cNvSpPr>
              <a:spLocks/>
            </p:cNvSpPr>
            <p:nvPr/>
          </p:nvSpPr>
          <p:spPr bwMode="auto">
            <a:xfrm>
              <a:off x="2588" y="1872"/>
              <a:ext cx="25" cy="31"/>
            </a:xfrm>
            <a:custGeom>
              <a:avLst/>
              <a:gdLst>
                <a:gd name="T0" fmla="*/ 0 w 222"/>
                <a:gd name="T1" fmla="*/ 31 h 368"/>
                <a:gd name="T2" fmla="*/ 24 w 222"/>
                <a:gd name="T3" fmla="*/ 31 h 368"/>
                <a:gd name="T4" fmla="*/ 25 w 222"/>
                <a:gd name="T5" fmla="*/ 5 h 368"/>
                <a:gd name="T6" fmla="*/ 25 w 222"/>
                <a:gd name="T7" fmla="*/ 4 h 368"/>
                <a:gd name="T8" fmla="*/ 24 w 222"/>
                <a:gd name="T9" fmla="*/ 3 h 368"/>
                <a:gd name="T10" fmla="*/ 23 w 222"/>
                <a:gd name="T11" fmla="*/ 2 h 368"/>
                <a:gd name="T12" fmla="*/ 21 w 222"/>
                <a:gd name="T13" fmla="*/ 1 h 368"/>
                <a:gd name="T14" fmla="*/ 19 w 222"/>
                <a:gd name="T15" fmla="*/ 1 h 368"/>
                <a:gd name="T16" fmla="*/ 17 w 222"/>
                <a:gd name="T17" fmla="*/ 0 h 368"/>
                <a:gd name="T18" fmla="*/ 15 w 222"/>
                <a:gd name="T19" fmla="*/ 0 h 368"/>
                <a:gd name="T20" fmla="*/ 13 w 222"/>
                <a:gd name="T21" fmla="*/ 0 h 368"/>
                <a:gd name="T22" fmla="*/ 11 w 222"/>
                <a:gd name="T23" fmla="*/ 0 h 368"/>
                <a:gd name="T24" fmla="*/ 8 w 222"/>
                <a:gd name="T25" fmla="*/ 0 h 368"/>
                <a:gd name="T26" fmla="*/ 6 w 222"/>
                <a:gd name="T27" fmla="*/ 1 h 368"/>
                <a:gd name="T28" fmla="*/ 5 w 222"/>
                <a:gd name="T29" fmla="*/ 1 h 368"/>
                <a:gd name="T30" fmla="*/ 3 w 222"/>
                <a:gd name="T31" fmla="*/ 2 h 368"/>
                <a:gd name="T32" fmla="*/ 2 w 222"/>
                <a:gd name="T33" fmla="*/ 3 h 368"/>
                <a:gd name="T34" fmla="*/ 1 w 222"/>
                <a:gd name="T35" fmla="*/ 3 h 368"/>
                <a:gd name="T36" fmla="*/ 1 w 222"/>
                <a:gd name="T37" fmla="*/ 5 h 368"/>
                <a:gd name="T38" fmla="*/ 0 w 222"/>
                <a:gd name="T39" fmla="*/ 31 h 3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2"/>
                <a:gd name="T61" fmla="*/ 0 h 368"/>
                <a:gd name="T62" fmla="*/ 222 w 222"/>
                <a:gd name="T63" fmla="*/ 368 h 36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2" h="368">
                  <a:moveTo>
                    <a:pt x="0" y="366"/>
                  </a:moveTo>
                  <a:lnTo>
                    <a:pt x="217" y="368"/>
                  </a:lnTo>
                  <a:lnTo>
                    <a:pt x="222" y="57"/>
                  </a:lnTo>
                  <a:lnTo>
                    <a:pt x="220" y="43"/>
                  </a:lnTo>
                  <a:lnTo>
                    <a:pt x="213" y="33"/>
                  </a:lnTo>
                  <a:lnTo>
                    <a:pt x="203" y="23"/>
                  </a:lnTo>
                  <a:lnTo>
                    <a:pt x="189" y="16"/>
                  </a:lnTo>
                  <a:lnTo>
                    <a:pt x="172" y="9"/>
                  </a:lnTo>
                  <a:lnTo>
                    <a:pt x="154" y="4"/>
                  </a:lnTo>
                  <a:lnTo>
                    <a:pt x="135" y="1"/>
                  </a:lnTo>
                  <a:lnTo>
                    <a:pt x="115" y="0"/>
                  </a:lnTo>
                  <a:lnTo>
                    <a:pt x="95" y="1"/>
                  </a:lnTo>
                  <a:lnTo>
                    <a:pt x="75" y="3"/>
                  </a:lnTo>
                  <a:lnTo>
                    <a:pt x="57" y="7"/>
                  </a:lnTo>
                  <a:lnTo>
                    <a:pt x="41" y="13"/>
                  </a:lnTo>
                  <a:lnTo>
                    <a:pt x="27" y="21"/>
                  </a:lnTo>
                  <a:lnTo>
                    <a:pt x="16" y="31"/>
                  </a:lnTo>
                  <a:lnTo>
                    <a:pt x="9" y="41"/>
                  </a:lnTo>
                  <a:lnTo>
                    <a:pt x="7" y="55"/>
                  </a:lnTo>
                  <a:lnTo>
                    <a:pt x="0" y="366"/>
                  </a:lnTo>
                  <a:close/>
                </a:path>
              </a:pathLst>
            </a:custGeom>
            <a:solidFill>
              <a:srgbClr val="111919"/>
            </a:solidFill>
            <a:ln w="9525">
              <a:noFill/>
              <a:round/>
              <a:headEnd/>
              <a:tailEnd/>
            </a:ln>
          </p:spPr>
          <p:txBody>
            <a:bodyPr/>
            <a:lstStyle/>
            <a:p>
              <a:pPr algn="ctr"/>
              <a:endParaRPr lang="en-US"/>
            </a:p>
          </p:txBody>
        </p:sp>
        <p:sp>
          <p:nvSpPr>
            <p:cNvPr id="36196" name="Freeform 267"/>
            <p:cNvSpPr>
              <a:spLocks/>
            </p:cNvSpPr>
            <p:nvPr/>
          </p:nvSpPr>
          <p:spPr bwMode="auto">
            <a:xfrm>
              <a:off x="2589" y="1872"/>
              <a:ext cx="23" cy="31"/>
            </a:xfrm>
            <a:custGeom>
              <a:avLst/>
              <a:gdLst>
                <a:gd name="T0" fmla="*/ 0 w 210"/>
                <a:gd name="T1" fmla="*/ 31 h 365"/>
                <a:gd name="T2" fmla="*/ 1 w 210"/>
                <a:gd name="T3" fmla="*/ 31 h 365"/>
                <a:gd name="T4" fmla="*/ 2 w 210"/>
                <a:gd name="T5" fmla="*/ 31 h 365"/>
                <a:gd name="T6" fmla="*/ 3 w 210"/>
                <a:gd name="T7" fmla="*/ 31 h 365"/>
                <a:gd name="T8" fmla="*/ 4 w 210"/>
                <a:gd name="T9" fmla="*/ 31 h 365"/>
                <a:gd name="T10" fmla="*/ 5 w 210"/>
                <a:gd name="T11" fmla="*/ 31 h 365"/>
                <a:gd name="T12" fmla="*/ 6 w 210"/>
                <a:gd name="T13" fmla="*/ 31 h 365"/>
                <a:gd name="T14" fmla="*/ 7 w 210"/>
                <a:gd name="T15" fmla="*/ 31 h 365"/>
                <a:gd name="T16" fmla="*/ 7 w 210"/>
                <a:gd name="T17" fmla="*/ 31 h 365"/>
                <a:gd name="T18" fmla="*/ 8 w 210"/>
                <a:gd name="T19" fmla="*/ 31 h 365"/>
                <a:gd name="T20" fmla="*/ 10 w 210"/>
                <a:gd name="T21" fmla="*/ 31 h 365"/>
                <a:gd name="T22" fmla="*/ 11 w 210"/>
                <a:gd name="T23" fmla="*/ 31 h 365"/>
                <a:gd name="T24" fmla="*/ 13 w 210"/>
                <a:gd name="T25" fmla="*/ 31 h 365"/>
                <a:gd name="T26" fmla="*/ 14 w 210"/>
                <a:gd name="T27" fmla="*/ 31 h 365"/>
                <a:gd name="T28" fmla="*/ 17 w 210"/>
                <a:gd name="T29" fmla="*/ 31 h 365"/>
                <a:gd name="T30" fmla="*/ 19 w 210"/>
                <a:gd name="T31" fmla="*/ 31 h 365"/>
                <a:gd name="T32" fmla="*/ 22 w 210"/>
                <a:gd name="T33" fmla="*/ 31 h 365"/>
                <a:gd name="T34" fmla="*/ 22 w 210"/>
                <a:gd name="T35" fmla="*/ 26 h 365"/>
                <a:gd name="T36" fmla="*/ 22 w 210"/>
                <a:gd name="T37" fmla="*/ 22 h 365"/>
                <a:gd name="T38" fmla="*/ 23 w 210"/>
                <a:gd name="T39" fmla="*/ 16 h 365"/>
                <a:gd name="T40" fmla="*/ 23 w 210"/>
                <a:gd name="T41" fmla="*/ 5 h 365"/>
                <a:gd name="T42" fmla="*/ 23 w 210"/>
                <a:gd name="T43" fmla="*/ 4 h 365"/>
                <a:gd name="T44" fmla="*/ 22 w 210"/>
                <a:gd name="T45" fmla="*/ 3 h 365"/>
                <a:gd name="T46" fmla="*/ 21 w 210"/>
                <a:gd name="T47" fmla="*/ 2 h 365"/>
                <a:gd name="T48" fmla="*/ 19 w 210"/>
                <a:gd name="T49" fmla="*/ 1 h 365"/>
                <a:gd name="T50" fmla="*/ 18 w 210"/>
                <a:gd name="T51" fmla="*/ 1 h 365"/>
                <a:gd name="T52" fmla="*/ 16 w 210"/>
                <a:gd name="T53" fmla="*/ 0 h 365"/>
                <a:gd name="T54" fmla="*/ 14 w 210"/>
                <a:gd name="T55" fmla="*/ 0 h 365"/>
                <a:gd name="T56" fmla="*/ 12 w 210"/>
                <a:gd name="T57" fmla="*/ 0 h 365"/>
                <a:gd name="T58" fmla="*/ 10 w 210"/>
                <a:gd name="T59" fmla="*/ 0 h 365"/>
                <a:gd name="T60" fmla="*/ 8 w 210"/>
                <a:gd name="T61" fmla="*/ 0 h 365"/>
                <a:gd name="T62" fmla="*/ 6 w 210"/>
                <a:gd name="T63" fmla="*/ 1 h 365"/>
                <a:gd name="T64" fmla="*/ 4 w 210"/>
                <a:gd name="T65" fmla="*/ 1 h 365"/>
                <a:gd name="T66" fmla="*/ 3 w 210"/>
                <a:gd name="T67" fmla="*/ 2 h 365"/>
                <a:gd name="T68" fmla="*/ 2 w 210"/>
                <a:gd name="T69" fmla="*/ 2 h 365"/>
                <a:gd name="T70" fmla="*/ 1 w 210"/>
                <a:gd name="T71" fmla="*/ 3 h 365"/>
                <a:gd name="T72" fmla="*/ 1 w 210"/>
                <a:gd name="T73" fmla="*/ 4 h 365"/>
                <a:gd name="T74" fmla="*/ 1 w 210"/>
                <a:gd name="T75" fmla="*/ 9 h 365"/>
                <a:gd name="T76" fmla="*/ 0 w 210"/>
                <a:gd name="T77" fmla="*/ 13 h 365"/>
                <a:gd name="T78" fmla="*/ 0 w 210"/>
                <a:gd name="T79" fmla="*/ 19 h 365"/>
                <a:gd name="T80" fmla="*/ 0 w 210"/>
                <a:gd name="T81" fmla="*/ 31 h 3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0"/>
                <a:gd name="T124" fmla="*/ 0 h 365"/>
                <a:gd name="T125" fmla="*/ 210 w 210"/>
                <a:gd name="T126" fmla="*/ 365 h 3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0" h="365">
                  <a:moveTo>
                    <a:pt x="0" y="363"/>
                  </a:moveTo>
                  <a:lnTo>
                    <a:pt x="12" y="363"/>
                  </a:lnTo>
                  <a:lnTo>
                    <a:pt x="22" y="363"/>
                  </a:lnTo>
                  <a:lnTo>
                    <a:pt x="30" y="363"/>
                  </a:lnTo>
                  <a:lnTo>
                    <a:pt x="38" y="363"/>
                  </a:lnTo>
                  <a:lnTo>
                    <a:pt x="45" y="363"/>
                  </a:lnTo>
                  <a:lnTo>
                    <a:pt x="52" y="363"/>
                  </a:lnTo>
                  <a:lnTo>
                    <a:pt x="60" y="363"/>
                  </a:lnTo>
                  <a:lnTo>
                    <a:pt x="68" y="363"/>
                  </a:lnTo>
                  <a:lnTo>
                    <a:pt x="77" y="363"/>
                  </a:lnTo>
                  <a:lnTo>
                    <a:pt x="88" y="363"/>
                  </a:lnTo>
                  <a:lnTo>
                    <a:pt x="100" y="364"/>
                  </a:lnTo>
                  <a:lnTo>
                    <a:pt x="115" y="364"/>
                  </a:lnTo>
                  <a:lnTo>
                    <a:pt x="132" y="364"/>
                  </a:lnTo>
                  <a:lnTo>
                    <a:pt x="152" y="364"/>
                  </a:lnTo>
                  <a:lnTo>
                    <a:pt x="175" y="365"/>
                  </a:lnTo>
                  <a:lnTo>
                    <a:pt x="203" y="365"/>
                  </a:lnTo>
                  <a:lnTo>
                    <a:pt x="204" y="308"/>
                  </a:lnTo>
                  <a:lnTo>
                    <a:pt x="205" y="262"/>
                  </a:lnTo>
                  <a:lnTo>
                    <a:pt x="207" y="192"/>
                  </a:lnTo>
                  <a:lnTo>
                    <a:pt x="210" y="57"/>
                  </a:lnTo>
                  <a:lnTo>
                    <a:pt x="208" y="44"/>
                  </a:lnTo>
                  <a:lnTo>
                    <a:pt x="201" y="32"/>
                  </a:lnTo>
                  <a:lnTo>
                    <a:pt x="192" y="23"/>
                  </a:lnTo>
                  <a:lnTo>
                    <a:pt x="178" y="15"/>
                  </a:lnTo>
                  <a:lnTo>
                    <a:pt x="163" y="8"/>
                  </a:lnTo>
                  <a:lnTo>
                    <a:pt x="146" y="4"/>
                  </a:lnTo>
                  <a:lnTo>
                    <a:pt x="127" y="1"/>
                  </a:lnTo>
                  <a:lnTo>
                    <a:pt x="109" y="0"/>
                  </a:lnTo>
                  <a:lnTo>
                    <a:pt x="90" y="0"/>
                  </a:lnTo>
                  <a:lnTo>
                    <a:pt x="71" y="2"/>
                  </a:lnTo>
                  <a:lnTo>
                    <a:pt x="53" y="6"/>
                  </a:lnTo>
                  <a:lnTo>
                    <a:pt x="38" y="13"/>
                  </a:lnTo>
                  <a:lnTo>
                    <a:pt x="25" y="20"/>
                  </a:lnTo>
                  <a:lnTo>
                    <a:pt x="15" y="28"/>
                  </a:lnTo>
                  <a:lnTo>
                    <a:pt x="8" y="39"/>
                  </a:lnTo>
                  <a:lnTo>
                    <a:pt x="5" y="52"/>
                  </a:lnTo>
                  <a:lnTo>
                    <a:pt x="5" y="110"/>
                  </a:lnTo>
                  <a:lnTo>
                    <a:pt x="4" y="155"/>
                  </a:lnTo>
                  <a:lnTo>
                    <a:pt x="3" y="227"/>
                  </a:lnTo>
                  <a:lnTo>
                    <a:pt x="0" y="363"/>
                  </a:lnTo>
                  <a:close/>
                </a:path>
              </a:pathLst>
            </a:custGeom>
            <a:solidFill>
              <a:srgbClr val="232B2B"/>
            </a:solidFill>
            <a:ln w="9525">
              <a:noFill/>
              <a:round/>
              <a:headEnd/>
              <a:tailEnd/>
            </a:ln>
          </p:spPr>
          <p:txBody>
            <a:bodyPr/>
            <a:lstStyle/>
            <a:p>
              <a:pPr algn="ctr"/>
              <a:endParaRPr lang="en-US"/>
            </a:p>
          </p:txBody>
        </p:sp>
        <p:sp>
          <p:nvSpPr>
            <p:cNvPr id="36197" name="Freeform 268"/>
            <p:cNvSpPr>
              <a:spLocks/>
            </p:cNvSpPr>
            <p:nvPr/>
          </p:nvSpPr>
          <p:spPr bwMode="auto">
            <a:xfrm>
              <a:off x="2590" y="1872"/>
              <a:ext cx="22" cy="31"/>
            </a:xfrm>
            <a:custGeom>
              <a:avLst/>
              <a:gdLst>
                <a:gd name="T0" fmla="*/ 0 w 195"/>
                <a:gd name="T1" fmla="*/ 31 h 364"/>
                <a:gd name="T2" fmla="*/ 1 w 195"/>
                <a:gd name="T3" fmla="*/ 31 h 364"/>
                <a:gd name="T4" fmla="*/ 2 w 195"/>
                <a:gd name="T5" fmla="*/ 31 h 364"/>
                <a:gd name="T6" fmla="*/ 3 w 195"/>
                <a:gd name="T7" fmla="*/ 31 h 364"/>
                <a:gd name="T8" fmla="*/ 4 w 195"/>
                <a:gd name="T9" fmla="*/ 31 h 364"/>
                <a:gd name="T10" fmla="*/ 5 w 195"/>
                <a:gd name="T11" fmla="*/ 31 h 364"/>
                <a:gd name="T12" fmla="*/ 5 w 195"/>
                <a:gd name="T13" fmla="*/ 31 h 364"/>
                <a:gd name="T14" fmla="*/ 6 w 195"/>
                <a:gd name="T15" fmla="*/ 31 h 364"/>
                <a:gd name="T16" fmla="*/ 7 w 195"/>
                <a:gd name="T17" fmla="*/ 31 h 364"/>
                <a:gd name="T18" fmla="*/ 8 w 195"/>
                <a:gd name="T19" fmla="*/ 31 h 364"/>
                <a:gd name="T20" fmla="*/ 9 w 195"/>
                <a:gd name="T21" fmla="*/ 31 h 364"/>
                <a:gd name="T22" fmla="*/ 10 w 195"/>
                <a:gd name="T23" fmla="*/ 31 h 364"/>
                <a:gd name="T24" fmla="*/ 12 w 195"/>
                <a:gd name="T25" fmla="*/ 31 h 364"/>
                <a:gd name="T26" fmla="*/ 14 w 195"/>
                <a:gd name="T27" fmla="*/ 31 h 364"/>
                <a:gd name="T28" fmla="*/ 16 w 195"/>
                <a:gd name="T29" fmla="*/ 31 h 364"/>
                <a:gd name="T30" fmla="*/ 19 w 195"/>
                <a:gd name="T31" fmla="*/ 31 h 364"/>
                <a:gd name="T32" fmla="*/ 22 w 195"/>
                <a:gd name="T33" fmla="*/ 31 h 364"/>
                <a:gd name="T34" fmla="*/ 22 w 195"/>
                <a:gd name="T35" fmla="*/ 26 h 364"/>
                <a:gd name="T36" fmla="*/ 22 w 195"/>
                <a:gd name="T37" fmla="*/ 22 h 364"/>
                <a:gd name="T38" fmla="*/ 22 w 195"/>
                <a:gd name="T39" fmla="*/ 16 h 364"/>
                <a:gd name="T40" fmla="*/ 22 w 195"/>
                <a:gd name="T41" fmla="*/ 5 h 364"/>
                <a:gd name="T42" fmla="*/ 22 w 195"/>
                <a:gd name="T43" fmla="*/ 4 h 364"/>
                <a:gd name="T44" fmla="*/ 21 w 195"/>
                <a:gd name="T45" fmla="*/ 3 h 364"/>
                <a:gd name="T46" fmla="*/ 20 w 195"/>
                <a:gd name="T47" fmla="*/ 2 h 364"/>
                <a:gd name="T48" fmla="*/ 19 w 195"/>
                <a:gd name="T49" fmla="*/ 1 h 364"/>
                <a:gd name="T50" fmla="*/ 17 w 195"/>
                <a:gd name="T51" fmla="*/ 1 h 364"/>
                <a:gd name="T52" fmla="*/ 15 w 195"/>
                <a:gd name="T53" fmla="*/ 0 h 364"/>
                <a:gd name="T54" fmla="*/ 13 w 195"/>
                <a:gd name="T55" fmla="*/ 0 h 364"/>
                <a:gd name="T56" fmla="*/ 11 w 195"/>
                <a:gd name="T57" fmla="*/ 0 h 364"/>
                <a:gd name="T58" fmla="*/ 9 w 195"/>
                <a:gd name="T59" fmla="*/ 0 h 364"/>
                <a:gd name="T60" fmla="*/ 7 w 195"/>
                <a:gd name="T61" fmla="*/ 0 h 364"/>
                <a:gd name="T62" fmla="*/ 6 w 195"/>
                <a:gd name="T63" fmla="*/ 1 h 364"/>
                <a:gd name="T64" fmla="*/ 4 w 195"/>
                <a:gd name="T65" fmla="*/ 1 h 364"/>
                <a:gd name="T66" fmla="*/ 3 w 195"/>
                <a:gd name="T67" fmla="*/ 2 h 364"/>
                <a:gd name="T68" fmla="*/ 2 w 195"/>
                <a:gd name="T69" fmla="*/ 2 h 364"/>
                <a:gd name="T70" fmla="*/ 1 w 195"/>
                <a:gd name="T71" fmla="*/ 3 h 364"/>
                <a:gd name="T72" fmla="*/ 1 w 195"/>
                <a:gd name="T73" fmla="*/ 5 h 364"/>
                <a:gd name="T74" fmla="*/ 1 w 195"/>
                <a:gd name="T75" fmla="*/ 9 h 364"/>
                <a:gd name="T76" fmla="*/ 0 w 195"/>
                <a:gd name="T77" fmla="*/ 13 h 364"/>
                <a:gd name="T78" fmla="*/ 0 w 195"/>
                <a:gd name="T79" fmla="*/ 19 h 364"/>
                <a:gd name="T80" fmla="*/ 0 w 195"/>
                <a:gd name="T81" fmla="*/ 31 h 3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5"/>
                <a:gd name="T124" fmla="*/ 0 h 364"/>
                <a:gd name="T125" fmla="*/ 195 w 195"/>
                <a:gd name="T126" fmla="*/ 364 h 3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5" h="364">
                  <a:moveTo>
                    <a:pt x="0" y="362"/>
                  </a:moveTo>
                  <a:lnTo>
                    <a:pt x="11" y="362"/>
                  </a:lnTo>
                  <a:lnTo>
                    <a:pt x="20" y="362"/>
                  </a:lnTo>
                  <a:lnTo>
                    <a:pt x="28" y="362"/>
                  </a:lnTo>
                  <a:lnTo>
                    <a:pt x="35" y="362"/>
                  </a:lnTo>
                  <a:lnTo>
                    <a:pt x="41" y="362"/>
                  </a:lnTo>
                  <a:lnTo>
                    <a:pt x="48" y="362"/>
                  </a:lnTo>
                  <a:lnTo>
                    <a:pt x="55" y="362"/>
                  </a:lnTo>
                  <a:lnTo>
                    <a:pt x="62" y="362"/>
                  </a:lnTo>
                  <a:lnTo>
                    <a:pt x="72" y="362"/>
                  </a:lnTo>
                  <a:lnTo>
                    <a:pt x="82" y="362"/>
                  </a:lnTo>
                  <a:lnTo>
                    <a:pt x="93" y="363"/>
                  </a:lnTo>
                  <a:lnTo>
                    <a:pt x="107" y="363"/>
                  </a:lnTo>
                  <a:lnTo>
                    <a:pt x="123" y="363"/>
                  </a:lnTo>
                  <a:lnTo>
                    <a:pt x="142" y="363"/>
                  </a:lnTo>
                  <a:lnTo>
                    <a:pt x="164" y="364"/>
                  </a:lnTo>
                  <a:lnTo>
                    <a:pt x="191" y="364"/>
                  </a:lnTo>
                  <a:lnTo>
                    <a:pt x="191" y="308"/>
                  </a:lnTo>
                  <a:lnTo>
                    <a:pt x="192" y="263"/>
                  </a:lnTo>
                  <a:lnTo>
                    <a:pt x="193" y="192"/>
                  </a:lnTo>
                  <a:lnTo>
                    <a:pt x="195" y="56"/>
                  </a:lnTo>
                  <a:lnTo>
                    <a:pt x="193" y="44"/>
                  </a:lnTo>
                  <a:lnTo>
                    <a:pt x="187" y="32"/>
                  </a:lnTo>
                  <a:lnTo>
                    <a:pt x="177" y="23"/>
                  </a:lnTo>
                  <a:lnTo>
                    <a:pt x="165" y="15"/>
                  </a:lnTo>
                  <a:lnTo>
                    <a:pt x="151" y="8"/>
                  </a:lnTo>
                  <a:lnTo>
                    <a:pt x="135" y="4"/>
                  </a:lnTo>
                  <a:lnTo>
                    <a:pt x="118" y="1"/>
                  </a:lnTo>
                  <a:lnTo>
                    <a:pt x="101" y="0"/>
                  </a:lnTo>
                  <a:lnTo>
                    <a:pt x="83" y="1"/>
                  </a:lnTo>
                  <a:lnTo>
                    <a:pt x="65" y="3"/>
                  </a:lnTo>
                  <a:lnTo>
                    <a:pt x="49" y="7"/>
                  </a:lnTo>
                  <a:lnTo>
                    <a:pt x="35" y="14"/>
                  </a:lnTo>
                  <a:lnTo>
                    <a:pt x="23" y="21"/>
                  </a:lnTo>
                  <a:lnTo>
                    <a:pt x="14" y="29"/>
                  </a:lnTo>
                  <a:lnTo>
                    <a:pt x="7" y="41"/>
                  </a:lnTo>
                  <a:lnTo>
                    <a:pt x="5" y="53"/>
                  </a:lnTo>
                  <a:lnTo>
                    <a:pt x="5" y="110"/>
                  </a:lnTo>
                  <a:lnTo>
                    <a:pt x="4" y="155"/>
                  </a:lnTo>
                  <a:lnTo>
                    <a:pt x="3" y="227"/>
                  </a:lnTo>
                  <a:lnTo>
                    <a:pt x="0" y="362"/>
                  </a:lnTo>
                  <a:close/>
                </a:path>
              </a:pathLst>
            </a:custGeom>
            <a:solidFill>
              <a:srgbClr val="353D3D"/>
            </a:solidFill>
            <a:ln w="9525">
              <a:noFill/>
              <a:round/>
              <a:headEnd/>
              <a:tailEnd/>
            </a:ln>
          </p:spPr>
          <p:txBody>
            <a:bodyPr/>
            <a:lstStyle/>
            <a:p>
              <a:pPr algn="ctr"/>
              <a:endParaRPr lang="en-US"/>
            </a:p>
          </p:txBody>
        </p:sp>
        <p:sp>
          <p:nvSpPr>
            <p:cNvPr id="36198" name="Freeform 269"/>
            <p:cNvSpPr>
              <a:spLocks/>
            </p:cNvSpPr>
            <p:nvPr/>
          </p:nvSpPr>
          <p:spPr bwMode="auto">
            <a:xfrm>
              <a:off x="2591" y="1872"/>
              <a:ext cx="21" cy="31"/>
            </a:xfrm>
            <a:custGeom>
              <a:avLst/>
              <a:gdLst>
                <a:gd name="T0" fmla="*/ 0 w 184"/>
                <a:gd name="T1" fmla="*/ 31 h 363"/>
                <a:gd name="T2" fmla="*/ 1 w 184"/>
                <a:gd name="T3" fmla="*/ 31 h 363"/>
                <a:gd name="T4" fmla="*/ 2 w 184"/>
                <a:gd name="T5" fmla="*/ 31 h 363"/>
                <a:gd name="T6" fmla="*/ 3 w 184"/>
                <a:gd name="T7" fmla="*/ 31 h 363"/>
                <a:gd name="T8" fmla="*/ 4 w 184"/>
                <a:gd name="T9" fmla="*/ 31 h 363"/>
                <a:gd name="T10" fmla="*/ 4 w 184"/>
                <a:gd name="T11" fmla="*/ 31 h 363"/>
                <a:gd name="T12" fmla="*/ 5 w 184"/>
                <a:gd name="T13" fmla="*/ 31 h 363"/>
                <a:gd name="T14" fmla="*/ 6 w 184"/>
                <a:gd name="T15" fmla="*/ 31 h 363"/>
                <a:gd name="T16" fmla="*/ 7 w 184"/>
                <a:gd name="T17" fmla="*/ 31 h 363"/>
                <a:gd name="T18" fmla="*/ 8 w 184"/>
                <a:gd name="T19" fmla="*/ 31 h 363"/>
                <a:gd name="T20" fmla="*/ 9 w 184"/>
                <a:gd name="T21" fmla="*/ 31 h 363"/>
                <a:gd name="T22" fmla="*/ 10 w 184"/>
                <a:gd name="T23" fmla="*/ 31 h 363"/>
                <a:gd name="T24" fmla="*/ 11 w 184"/>
                <a:gd name="T25" fmla="*/ 31 h 363"/>
                <a:gd name="T26" fmla="*/ 13 w 184"/>
                <a:gd name="T27" fmla="*/ 31 h 363"/>
                <a:gd name="T28" fmla="*/ 15 w 184"/>
                <a:gd name="T29" fmla="*/ 31 h 363"/>
                <a:gd name="T30" fmla="*/ 17 w 184"/>
                <a:gd name="T31" fmla="*/ 31 h 363"/>
                <a:gd name="T32" fmla="*/ 20 w 184"/>
                <a:gd name="T33" fmla="*/ 31 h 363"/>
                <a:gd name="T34" fmla="*/ 20 w 184"/>
                <a:gd name="T35" fmla="*/ 26 h 363"/>
                <a:gd name="T36" fmla="*/ 20 w 184"/>
                <a:gd name="T37" fmla="*/ 22 h 363"/>
                <a:gd name="T38" fmla="*/ 21 w 184"/>
                <a:gd name="T39" fmla="*/ 16 h 363"/>
                <a:gd name="T40" fmla="*/ 21 w 184"/>
                <a:gd name="T41" fmla="*/ 5 h 363"/>
                <a:gd name="T42" fmla="*/ 21 w 184"/>
                <a:gd name="T43" fmla="*/ 4 h 363"/>
                <a:gd name="T44" fmla="*/ 20 w 184"/>
                <a:gd name="T45" fmla="*/ 3 h 363"/>
                <a:gd name="T46" fmla="*/ 19 w 184"/>
                <a:gd name="T47" fmla="*/ 2 h 363"/>
                <a:gd name="T48" fmla="*/ 18 w 184"/>
                <a:gd name="T49" fmla="*/ 1 h 363"/>
                <a:gd name="T50" fmla="*/ 16 w 184"/>
                <a:gd name="T51" fmla="*/ 1 h 363"/>
                <a:gd name="T52" fmla="*/ 15 w 184"/>
                <a:gd name="T53" fmla="*/ 0 h 363"/>
                <a:gd name="T54" fmla="*/ 13 w 184"/>
                <a:gd name="T55" fmla="*/ 0 h 363"/>
                <a:gd name="T56" fmla="*/ 11 w 184"/>
                <a:gd name="T57" fmla="*/ 0 h 363"/>
                <a:gd name="T58" fmla="*/ 9 w 184"/>
                <a:gd name="T59" fmla="*/ 0 h 363"/>
                <a:gd name="T60" fmla="*/ 7 w 184"/>
                <a:gd name="T61" fmla="*/ 0 h 363"/>
                <a:gd name="T62" fmla="*/ 5 w 184"/>
                <a:gd name="T63" fmla="*/ 1 h 363"/>
                <a:gd name="T64" fmla="*/ 4 w 184"/>
                <a:gd name="T65" fmla="*/ 1 h 363"/>
                <a:gd name="T66" fmla="*/ 3 w 184"/>
                <a:gd name="T67" fmla="*/ 2 h 363"/>
                <a:gd name="T68" fmla="*/ 1 w 184"/>
                <a:gd name="T69" fmla="*/ 2 h 363"/>
                <a:gd name="T70" fmla="*/ 1 w 184"/>
                <a:gd name="T71" fmla="*/ 3 h 363"/>
                <a:gd name="T72" fmla="*/ 1 w 184"/>
                <a:gd name="T73" fmla="*/ 4 h 363"/>
                <a:gd name="T74" fmla="*/ 0 w 184"/>
                <a:gd name="T75" fmla="*/ 9 h 363"/>
                <a:gd name="T76" fmla="*/ 0 w 184"/>
                <a:gd name="T77" fmla="*/ 13 h 363"/>
                <a:gd name="T78" fmla="*/ 0 w 184"/>
                <a:gd name="T79" fmla="*/ 19 h 363"/>
                <a:gd name="T80" fmla="*/ 0 w 184"/>
                <a:gd name="T81" fmla="*/ 31 h 3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4"/>
                <a:gd name="T124" fmla="*/ 0 h 363"/>
                <a:gd name="T125" fmla="*/ 184 w 184"/>
                <a:gd name="T126" fmla="*/ 363 h 3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4" h="363">
                  <a:moveTo>
                    <a:pt x="0" y="361"/>
                  </a:moveTo>
                  <a:lnTo>
                    <a:pt x="10" y="361"/>
                  </a:lnTo>
                  <a:lnTo>
                    <a:pt x="19" y="361"/>
                  </a:lnTo>
                  <a:lnTo>
                    <a:pt x="26" y="361"/>
                  </a:lnTo>
                  <a:lnTo>
                    <a:pt x="33" y="361"/>
                  </a:lnTo>
                  <a:lnTo>
                    <a:pt x="39" y="361"/>
                  </a:lnTo>
                  <a:lnTo>
                    <a:pt x="45" y="361"/>
                  </a:lnTo>
                  <a:lnTo>
                    <a:pt x="51" y="361"/>
                  </a:lnTo>
                  <a:lnTo>
                    <a:pt x="58" y="361"/>
                  </a:lnTo>
                  <a:lnTo>
                    <a:pt x="67" y="361"/>
                  </a:lnTo>
                  <a:lnTo>
                    <a:pt x="76" y="361"/>
                  </a:lnTo>
                  <a:lnTo>
                    <a:pt x="87" y="362"/>
                  </a:lnTo>
                  <a:lnTo>
                    <a:pt x="99" y="362"/>
                  </a:lnTo>
                  <a:lnTo>
                    <a:pt x="114" y="362"/>
                  </a:lnTo>
                  <a:lnTo>
                    <a:pt x="132" y="362"/>
                  </a:lnTo>
                  <a:lnTo>
                    <a:pt x="152" y="363"/>
                  </a:lnTo>
                  <a:lnTo>
                    <a:pt x="177" y="363"/>
                  </a:lnTo>
                  <a:lnTo>
                    <a:pt x="178" y="307"/>
                  </a:lnTo>
                  <a:lnTo>
                    <a:pt x="179" y="261"/>
                  </a:lnTo>
                  <a:lnTo>
                    <a:pt x="181" y="191"/>
                  </a:lnTo>
                  <a:lnTo>
                    <a:pt x="184" y="57"/>
                  </a:lnTo>
                  <a:lnTo>
                    <a:pt x="182" y="44"/>
                  </a:lnTo>
                  <a:lnTo>
                    <a:pt x="177" y="32"/>
                  </a:lnTo>
                  <a:lnTo>
                    <a:pt x="167" y="23"/>
                  </a:lnTo>
                  <a:lnTo>
                    <a:pt x="156" y="15"/>
                  </a:lnTo>
                  <a:lnTo>
                    <a:pt x="143" y="8"/>
                  </a:lnTo>
                  <a:lnTo>
                    <a:pt x="128" y="4"/>
                  </a:lnTo>
                  <a:lnTo>
                    <a:pt x="112" y="1"/>
                  </a:lnTo>
                  <a:lnTo>
                    <a:pt x="96" y="0"/>
                  </a:lnTo>
                  <a:lnTo>
                    <a:pt x="79" y="0"/>
                  </a:lnTo>
                  <a:lnTo>
                    <a:pt x="63" y="2"/>
                  </a:lnTo>
                  <a:lnTo>
                    <a:pt x="47" y="6"/>
                  </a:lnTo>
                  <a:lnTo>
                    <a:pt x="34" y="13"/>
                  </a:lnTo>
                  <a:lnTo>
                    <a:pt x="22" y="20"/>
                  </a:lnTo>
                  <a:lnTo>
                    <a:pt x="13" y="28"/>
                  </a:lnTo>
                  <a:lnTo>
                    <a:pt x="7" y="40"/>
                  </a:lnTo>
                  <a:lnTo>
                    <a:pt x="5" y="52"/>
                  </a:lnTo>
                  <a:lnTo>
                    <a:pt x="4" y="111"/>
                  </a:lnTo>
                  <a:lnTo>
                    <a:pt x="4" y="155"/>
                  </a:lnTo>
                  <a:lnTo>
                    <a:pt x="3" y="227"/>
                  </a:lnTo>
                  <a:lnTo>
                    <a:pt x="0" y="361"/>
                  </a:lnTo>
                  <a:close/>
                </a:path>
              </a:pathLst>
            </a:custGeom>
            <a:solidFill>
              <a:srgbClr val="4A4F4F"/>
            </a:solidFill>
            <a:ln w="9525">
              <a:noFill/>
              <a:round/>
              <a:headEnd/>
              <a:tailEnd/>
            </a:ln>
          </p:spPr>
          <p:txBody>
            <a:bodyPr/>
            <a:lstStyle/>
            <a:p>
              <a:pPr algn="ctr"/>
              <a:endParaRPr lang="en-US"/>
            </a:p>
          </p:txBody>
        </p:sp>
        <p:sp>
          <p:nvSpPr>
            <p:cNvPr id="36199" name="Freeform 270"/>
            <p:cNvSpPr>
              <a:spLocks/>
            </p:cNvSpPr>
            <p:nvPr/>
          </p:nvSpPr>
          <p:spPr bwMode="auto">
            <a:xfrm>
              <a:off x="2592" y="1873"/>
              <a:ext cx="19" cy="30"/>
            </a:xfrm>
            <a:custGeom>
              <a:avLst/>
              <a:gdLst>
                <a:gd name="T0" fmla="*/ 0 w 169"/>
                <a:gd name="T1" fmla="*/ 30 h 361"/>
                <a:gd name="T2" fmla="*/ 1 w 169"/>
                <a:gd name="T3" fmla="*/ 30 h 361"/>
                <a:gd name="T4" fmla="*/ 2 w 169"/>
                <a:gd name="T5" fmla="*/ 30 h 361"/>
                <a:gd name="T6" fmla="*/ 3 w 169"/>
                <a:gd name="T7" fmla="*/ 30 h 361"/>
                <a:gd name="T8" fmla="*/ 3 w 169"/>
                <a:gd name="T9" fmla="*/ 30 h 361"/>
                <a:gd name="T10" fmla="*/ 4 w 169"/>
                <a:gd name="T11" fmla="*/ 30 h 361"/>
                <a:gd name="T12" fmla="*/ 5 w 169"/>
                <a:gd name="T13" fmla="*/ 30 h 361"/>
                <a:gd name="T14" fmla="*/ 5 w 169"/>
                <a:gd name="T15" fmla="*/ 30 h 361"/>
                <a:gd name="T16" fmla="*/ 6 w 169"/>
                <a:gd name="T17" fmla="*/ 30 h 361"/>
                <a:gd name="T18" fmla="*/ 7 w 169"/>
                <a:gd name="T19" fmla="*/ 30 h 361"/>
                <a:gd name="T20" fmla="*/ 8 w 169"/>
                <a:gd name="T21" fmla="*/ 30 h 361"/>
                <a:gd name="T22" fmla="*/ 9 w 169"/>
                <a:gd name="T23" fmla="*/ 30 h 361"/>
                <a:gd name="T24" fmla="*/ 10 w 169"/>
                <a:gd name="T25" fmla="*/ 30 h 361"/>
                <a:gd name="T26" fmla="*/ 12 w 169"/>
                <a:gd name="T27" fmla="*/ 30 h 361"/>
                <a:gd name="T28" fmla="*/ 14 w 169"/>
                <a:gd name="T29" fmla="*/ 30 h 361"/>
                <a:gd name="T30" fmla="*/ 16 w 169"/>
                <a:gd name="T31" fmla="*/ 30 h 361"/>
                <a:gd name="T32" fmla="*/ 18 w 169"/>
                <a:gd name="T33" fmla="*/ 30 h 361"/>
                <a:gd name="T34" fmla="*/ 18 w 169"/>
                <a:gd name="T35" fmla="*/ 25 h 361"/>
                <a:gd name="T36" fmla="*/ 19 w 169"/>
                <a:gd name="T37" fmla="*/ 22 h 361"/>
                <a:gd name="T38" fmla="*/ 19 w 169"/>
                <a:gd name="T39" fmla="*/ 16 h 361"/>
                <a:gd name="T40" fmla="*/ 19 w 169"/>
                <a:gd name="T41" fmla="*/ 5 h 361"/>
                <a:gd name="T42" fmla="*/ 19 w 169"/>
                <a:gd name="T43" fmla="*/ 4 h 361"/>
                <a:gd name="T44" fmla="*/ 18 w 169"/>
                <a:gd name="T45" fmla="*/ 3 h 361"/>
                <a:gd name="T46" fmla="*/ 17 w 169"/>
                <a:gd name="T47" fmla="*/ 2 h 361"/>
                <a:gd name="T48" fmla="*/ 16 w 169"/>
                <a:gd name="T49" fmla="*/ 1 h 361"/>
                <a:gd name="T50" fmla="*/ 15 w 169"/>
                <a:gd name="T51" fmla="*/ 1 h 361"/>
                <a:gd name="T52" fmla="*/ 13 w 169"/>
                <a:gd name="T53" fmla="*/ 0 h 361"/>
                <a:gd name="T54" fmla="*/ 12 w 169"/>
                <a:gd name="T55" fmla="*/ 0 h 361"/>
                <a:gd name="T56" fmla="*/ 10 w 169"/>
                <a:gd name="T57" fmla="*/ 0 h 361"/>
                <a:gd name="T58" fmla="*/ 8 w 169"/>
                <a:gd name="T59" fmla="*/ 0 h 361"/>
                <a:gd name="T60" fmla="*/ 7 w 169"/>
                <a:gd name="T61" fmla="*/ 0 h 361"/>
                <a:gd name="T62" fmla="*/ 5 w 169"/>
                <a:gd name="T63" fmla="*/ 1 h 361"/>
                <a:gd name="T64" fmla="*/ 3 w 169"/>
                <a:gd name="T65" fmla="*/ 1 h 361"/>
                <a:gd name="T66" fmla="*/ 2 w 169"/>
                <a:gd name="T67" fmla="*/ 2 h 361"/>
                <a:gd name="T68" fmla="*/ 1 w 169"/>
                <a:gd name="T69" fmla="*/ 2 h 361"/>
                <a:gd name="T70" fmla="*/ 1 w 169"/>
                <a:gd name="T71" fmla="*/ 3 h 361"/>
                <a:gd name="T72" fmla="*/ 1 w 169"/>
                <a:gd name="T73" fmla="*/ 4 h 361"/>
                <a:gd name="T74" fmla="*/ 0 w 169"/>
                <a:gd name="T75" fmla="*/ 9 h 361"/>
                <a:gd name="T76" fmla="*/ 0 w 169"/>
                <a:gd name="T77" fmla="*/ 13 h 361"/>
                <a:gd name="T78" fmla="*/ 0 w 169"/>
                <a:gd name="T79" fmla="*/ 19 h 361"/>
                <a:gd name="T80" fmla="*/ 0 w 169"/>
                <a:gd name="T81" fmla="*/ 30 h 3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9"/>
                <a:gd name="T124" fmla="*/ 0 h 361"/>
                <a:gd name="T125" fmla="*/ 169 w 169"/>
                <a:gd name="T126" fmla="*/ 361 h 3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9" h="361">
                  <a:moveTo>
                    <a:pt x="0" y="359"/>
                  </a:moveTo>
                  <a:lnTo>
                    <a:pt x="9" y="359"/>
                  </a:lnTo>
                  <a:lnTo>
                    <a:pt x="17" y="359"/>
                  </a:lnTo>
                  <a:lnTo>
                    <a:pt x="24" y="359"/>
                  </a:lnTo>
                  <a:lnTo>
                    <a:pt x="30" y="359"/>
                  </a:lnTo>
                  <a:lnTo>
                    <a:pt x="36" y="359"/>
                  </a:lnTo>
                  <a:lnTo>
                    <a:pt x="41" y="359"/>
                  </a:lnTo>
                  <a:lnTo>
                    <a:pt x="47" y="359"/>
                  </a:lnTo>
                  <a:lnTo>
                    <a:pt x="55" y="359"/>
                  </a:lnTo>
                  <a:lnTo>
                    <a:pt x="62" y="359"/>
                  </a:lnTo>
                  <a:lnTo>
                    <a:pt x="70" y="359"/>
                  </a:lnTo>
                  <a:lnTo>
                    <a:pt x="80" y="360"/>
                  </a:lnTo>
                  <a:lnTo>
                    <a:pt x="92" y="360"/>
                  </a:lnTo>
                  <a:lnTo>
                    <a:pt x="106" y="360"/>
                  </a:lnTo>
                  <a:lnTo>
                    <a:pt x="122" y="360"/>
                  </a:lnTo>
                  <a:lnTo>
                    <a:pt x="141" y="361"/>
                  </a:lnTo>
                  <a:lnTo>
                    <a:pt x="164" y="361"/>
                  </a:lnTo>
                  <a:lnTo>
                    <a:pt x="164" y="305"/>
                  </a:lnTo>
                  <a:lnTo>
                    <a:pt x="165" y="259"/>
                  </a:lnTo>
                  <a:lnTo>
                    <a:pt x="166" y="190"/>
                  </a:lnTo>
                  <a:lnTo>
                    <a:pt x="169" y="57"/>
                  </a:lnTo>
                  <a:lnTo>
                    <a:pt x="167" y="44"/>
                  </a:lnTo>
                  <a:lnTo>
                    <a:pt x="162" y="33"/>
                  </a:lnTo>
                  <a:lnTo>
                    <a:pt x="153" y="23"/>
                  </a:lnTo>
                  <a:lnTo>
                    <a:pt x="143" y="16"/>
                  </a:lnTo>
                  <a:lnTo>
                    <a:pt x="131" y="10"/>
                  </a:lnTo>
                  <a:lnTo>
                    <a:pt x="117" y="4"/>
                  </a:lnTo>
                  <a:lnTo>
                    <a:pt x="103" y="1"/>
                  </a:lnTo>
                  <a:lnTo>
                    <a:pt x="88" y="0"/>
                  </a:lnTo>
                  <a:lnTo>
                    <a:pt x="73" y="1"/>
                  </a:lnTo>
                  <a:lnTo>
                    <a:pt x="58" y="3"/>
                  </a:lnTo>
                  <a:lnTo>
                    <a:pt x="43" y="7"/>
                  </a:lnTo>
                  <a:lnTo>
                    <a:pt x="31" y="13"/>
                  </a:lnTo>
                  <a:lnTo>
                    <a:pt x="21" y="20"/>
                  </a:lnTo>
                  <a:lnTo>
                    <a:pt x="13" y="29"/>
                  </a:lnTo>
                  <a:lnTo>
                    <a:pt x="7" y="41"/>
                  </a:lnTo>
                  <a:lnTo>
                    <a:pt x="5" y="53"/>
                  </a:lnTo>
                  <a:lnTo>
                    <a:pt x="4" y="110"/>
                  </a:lnTo>
                  <a:lnTo>
                    <a:pt x="3" y="156"/>
                  </a:lnTo>
                  <a:lnTo>
                    <a:pt x="2" y="226"/>
                  </a:lnTo>
                  <a:lnTo>
                    <a:pt x="0" y="359"/>
                  </a:lnTo>
                  <a:close/>
                </a:path>
              </a:pathLst>
            </a:custGeom>
            <a:solidFill>
              <a:srgbClr val="596161"/>
            </a:solidFill>
            <a:ln w="9525">
              <a:noFill/>
              <a:round/>
              <a:headEnd/>
              <a:tailEnd/>
            </a:ln>
          </p:spPr>
          <p:txBody>
            <a:bodyPr/>
            <a:lstStyle/>
            <a:p>
              <a:pPr algn="ctr"/>
              <a:endParaRPr lang="en-US"/>
            </a:p>
          </p:txBody>
        </p:sp>
        <p:sp>
          <p:nvSpPr>
            <p:cNvPr id="36200" name="Freeform 271"/>
            <p:cNvSpPr>
              <a:spLocks/>
            </p:cNvSpPr>
            <p:nvPr/>
          </p:nvSpPr>
          <p:spPr bwMode="auto">
            <a:xfrm>
              <a:off x="2593" y="1873"/>
              <a:ext cx="18" cy="30"/>
            </a:xfrm>
            <a:custGeom>
              <a:avLst/>
              <a:gdLst>
                <a:gd name="T0" fmla="*/ 0 w 154"/>
                <a:gd name="T1" fmla="*/ 30 h 359"/>
                <a:gd name="T2" fmla="*/ 2 w 154"/>
                <a:gd name="T3" fmla="*/ 30 h 359"/>
                <a:gd name="T4" fmla="*/ 3 w 154"/>
                <a:gd name="T5" fmla="*/ 30 h 359"/>
                <a:gd name="T6" fmla="*/ 4 w 154"/>
                <a:gd name="T7" fmla="*/ 30 h 359"/>
                <a:gd name="T8" fmla="*/ 6 w 154"/>
                <a:gd name="T9" fmla="*/ 30 h 359"/>
                <a:gd name="T10" fmla="*/ 7 w 154"/>
                <a:gd name="T11" fmla="*/ 30 h 359"/>
                <a:gd name="T12" fmla="*/ 10 w 154"/>
                <a:gd name="T13" fmla="*/ 30 h 359"/>
                <a:gd name="T14" fmla="*/ 13 w 154"/>
                <a:gd name="T15" fmla="*/ 30 h 359"/>
                <a:gd name="T16" fmla="*/ 18 w 154"/>
                <a:gd name="T17" fmla="*/ 30 h 359"/>
                <a:gd name="T18" fmla="*/ 18 w 154"/>
                <a:gd name="T19" fmla="*/ 25 h 359"/>
                <a:gd name="T20" fmla="*/ 18 w 154"/>
                <a:gd name="T21" fmla="*/ 21 h 359"/>
                <a:gd name="T22" fmla="*/ 18 w 154"/>
                <a:gd name="T23" fmla="*/ 16 h 359"/>
                <a:gd name="T24" fmla="*/ 18 w 154"/>
                <a:gd name="T25" fmla="*/ 5 h 359"/>
                <a:gd name="T26" fmla="*/ 17 w 154"/>
                <a:gd name="T27" fmla="*/ 3 h 359"/>
                <a:gd name="T28" fmla="*/ 15 w 154"/>
                <a:gd name="T29" fmla="*/ 1 h 359"/>
                <a:gd name="T30" fmla="*/ 13 w 154"/>
                <a:gd name="T31" fmla="*/ 0 h 359"/>
                <a:gd name="T32" fmla="*/ 9 w 154"/>
                <a:gd name="T33" fmla="*/ 0 h 359"/>
                <a:gd name="T34" fmla="*/ 6 w 154"/>
                <a:gd name="T35" fmla="*/ 0 h 359"/>
                <a:gd name="T36" fmla="*/ 3 w 154"/>
                <a:gd name="T37" fmla="*/ 1 h 359"/>
                <a:gd name="T38" fmla="*/ 1 w 154"/>
                <a:gd name="T39" fmla="*/ 2 h 359"/>
                <a:gd name="T40" fmla="*/ 0 w 154"/>
                <a:gd name="T41" fmla="*/ 4 h 359"/>
                <a:gd name="T42" fmla="*/ 0 w 154"/>
                <a:gd name="T43" fmla="*/ 9 h 359"/>
                <a:gd name="T44" fmla="*/ 0 w 154"/>
                <a:gd name="T45" fmla="*/ 13 h 359"/>
                <a:gd name="T46" fmla="*/ 0 w 154"/>
                <a:gd name="T47" fmla="*/ 19 h 359"/>
                <a:gd name="T48" fmla="*/ 0 w 154"/>
                <a:gd name="T49" fmla="*/ 30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4"/>
                <a:gd name="T76" fmla="*/ 0 h 359"/>
                <a:gd name="T77" fmla="*/ 154 w 154"/>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4" h="359">
                  <a:moveTo>
                    <a:pt x="0" y="357"/>
                  </a:moveTo>
                  <a:lnTo>
                    <a:pt x="15" y="357"/>
                  </a:lnTo>
                  <a:lnTo>
                    <a:pt x="27" y="357"/>
                  </a:lnTo>
                  <a:lnTo>
                    <a:pt x="37" y="357"/>
                  </a:lnTo>
                  <a:lnTo>
                    <a:pt x="50" y="357"/>
                  </a:lnTo>
                  <a:lnTo>
                    <a:pt x="64" y="357"/>
                  </a:lnTo>
                  <a:lnTo>
                    <a:pt x="84" y="358"/>
                  </a:lnTo>
                  <a:lnTo>
                    <a:pt x="112" y="358"/>
                  </a:lnTo>
                  <a:lnTo>
                    <a:pt x="150" y="359"/>
                  </a:lnTo>
                  <a:lnTo>
                    <a:pt x="151" y="303"/>
                  </a:lnTo>
                  <a:lnTo>
                    <a:pt x="151" y="257"/>
                  </a:lnTo>
                  <a:lnTo>
                    <a:pt x="152" y="188"/>
                  </a:lnTo>
                  <a:lnTo>
                    <a:pt x="154" y="55"/>
                  </a:lnTo>
                  <a:lnTo>
                    <a:pt x="148" y="31"/>
                  </a:lnTo>
                  <a:lnTo>
                    <a:pt x="131" y="15"/>
                  </a:lnTo>
                  <a:lnTo>
                    <a:pt x="107" y="4"/>
                  </a:lnTo>
                  <a:lnTo>
                    <a:pt x="80" y="0"/>
                  </a:lnTo>
                  <a:lnTo>
                    <a:pt x="53" y="3"/>
                  </a:lnTo>
                  <a:lnTo>
                    <a:pt x="28" y="13"/>
                  </a:lnTo>
                  <a:lnTo>
                    <a:pt x="10" y="29"/>
                  </a:lnTo>
                  <a:lnTo>
                    <a:pt x="4" y="53"/>
                  </a:lnTo>
                  <a:lnTo>
                    <a:pt x="3" y="110"/>
                  </a:lnTo>
                  <a:lnTo>
                    <a:pt x="2" y="155"/>
                  </a:lnTo>
                  <a:lnTo>
                    <a:pt x="1" y="224"/>
                  </a:lnTo>
                  <a:lnTo>
                    <a:pt x="0" y="357"/>
                  </a:lnTo>
                  <a:close/>
                </a:path>
              </a:pathLst>
            </a:custGeom>
            <a:solidFill>
              <a:srgbClr val="6B7373"/>
            </a:solidFill>
            <a:ln w="9525">
              <a:noFill/>
              <a:round/>
              <a:headEnd/>
              <a:tailEnd/>
            </a:ln>
          </p:spPr>
          <p:txBody>
            <a:bodyPr/>
            <a:lstStyle/>
            <a:p>
              <a:pPr algn="ctr"/>
              <a:endParaRPr lang="en-US"/>
            </a:p>
          </p:txBody>
        </p:sp>
        <p:sp>
          <p:nvSpPr>
            <p:cNvPr id="36201" name="Freeform 272"/>
            <p:cNvSpPr>
              <a:spLocks/>
            </p:cNvSpPr>
            <p:nvPr/>
          </p:nvSpPr>
          <p:spPr bwMode="auto">
            <a:xfrm>
              <a:off x="2594" y="1873"/>
              <a:ext cx="16" cy="30"/>
            </a:xfrm>
            <a:custGeom>
              <a:avLst/>
              <a:gdLst>
                <a:gd name="T0" fmla="*/ 0 w 141"/>
                <a:gd name="T1" fmla="*/ 30 h 358"/>
                <a:gd name="T2" fmla="*/ 2 w 141"/>
                <a:gd name="T3" fmla="*/ 30 h 358"/>
                <a:gd name="T4" fmla="*/ 3 w 141"/>
                <a:gd name="T5" fmla="*/ 30 h 358"/>
                <a:gd name="T6" fmla="*/ 4 w 141"/>
                <a:gd name="T7" fmla="*/ 30 h 358"/>
                <a:gd name="T8" fmla="*/ 5 w 141"/>
                <a:gd name="T9" fmla="*/ 30 h 358"/>
                <a:gd name="T10" fmla="*/ 7 w 141"/>
                <a:gd name="T11" fmla="*/ 30 h 358"/>
                <a:gd name="T12" fmla="*/ 9 w 141"/>
                <a:gd name="T13" fmla="*/ 30 h 358"/>
                <a:gd name="T14" fmla="*/ 11 w 141"/>
                <a:gd name="T15" fmla="*/ 30 h 358"/>
                <a:gd name="T16" fmla="*/ 15 w 141"/>
                <a:gd name="T17" fmla="*/ 30 h 358"/>
                <a:gd name="T18" fmla="*/ 15 w 141"/>
                <a:gd name="T19" fmla="*/ 25 h 358"/>
                <a:gd name="T20" fmla="*/ 16 w 141"/>
                <a:gd name="T21" fmla="*/ 22 h 358"/>
                <a:gd name="T22" fmla="*/ 16 w 141"/>
                <a:gd name="T23" fmla="*/ 16 h 358"/>
                <a:gd name="T24" fmla="*/ 16 w 141"/>
                <a:gd name="T25" fmla="*/ 5 h 358"/>
                <a:gd name="T26" fmla="*/ 15 w 141"/>
                <a:gd name="T27" fmla="*/ 3 h 358"/>
                <a:gd name="T28" fmla="*/ 14 w 141"/>
                <a:gd name="T29" fmla="*/ 1 h 358"/>
                <a:gd name="T30" fmla="*/ 11 w 141"/>
                <a:gd name="T31" fmla="*/ 0 h 358"/>
                <a:gd name="T32" fmla="*/ 8 w 141"/>
                <a:gd name="T33" fmla="*/ 0 h 358"/>
                <a:gd name="T34" fmla="*/ 6 w 141"/>
                <a:gd name="T35" fmla="*/ 0 h 358"/>
                <a:gd name="T36" fmla="*/ 3 w 141"/>
                <a:gd name="T37" fmla="*/ 1 h 358"/>
                <a:gd name="T38" fmla="*/ 1 w 141"/>
                <a:gd name="T39" fmla="*/ 2 h 358"/>
                <a:gd name="T40" fmla="*/ 1 w 141"/>
                <a:gd name="T41" fmla="*/ 4 h 358"/>
                <a:gd name="T42" fmla="*/ 0 w 141"/>
                <a:gd name="T43" fmla="*/ 9 h 358"/>
                <a:gd name="T44" fmla="*/ 0 w 141"/>
                <a:gd name="T45" fmla="*/ 13 h 358"/>
                <a:gd name="T46" fmla="*/ 0 w 141"/>
                <a:gd name="T47" fmla="*/ 19 h 358"/>
                <a:gd name="T48" fmla="*/ 0 w 141"/>
                <a:gd name="T49" fmla="*/ 30 h 3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1"/>
                <a:gd name="T76" fmla="*/ 0 h 358"/>
                <a:gd name="T77" fmla="*/ 141 w 141"/>
                <a:gd name="T78" fmla="*/ 358 h 3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1" h="358">
                  <a:moveTo>
                    <a:pt x="0" y="356"/>
                  </a:moveTo>
                  <a:lnTo>
                    <a:pt x="15" y="356"/>
                  </a:lnTo>
                  <a:lnTo>
                    <a:pt x="26" y="356"/>
                  </a:lnTo>
                  <a:lnTo>
                    <a:pt x="36" y="356"/>
                  </a:lnTo>
                  <a:lnTo>
                    <a:pt x="46" y="356"/>
                  </a:lnTo>
                  <a:lnTo>
                    <a:pt x="59" y="356"/>
                  </a:lnTo>
                  <a:lnTo>
                    <a:pt x="76" y="357"/>
                  </a:lnTo>
                  <a:lnTo>
                    <a:pt x="101" y="357"/>
                  </a:lnTo>
                  <a:lnTo>
                    <a:pt x="135" y="358"/>
                  </a:lnTo>
                  <a:lnTo>
                    <a:pt x="136" y="302"/>
                  </a:lnTo>
                  <a:lnTo>
                    <a:pt x="137" y="257"/>
                  </a:lnTo>
                  <a:lnTo>
                    <a:pt x="138" y="188"/>
                  </a:lnTo>
                  <a:lnTo>
                    <a:pt x="141" y="54"/>
                  </a:lnTo>
                  <a:lnTo>
                    <a:pt x="135" y="30"/>
                  </a:lnTo>
                  <a:lnTo>
                    <a:pt x="120" y="14"/>
                  </a:lnTo>
                  <a:lnTo>
                    <a:pt x="98" y="3"/>
                  </a:lnTo>
                  <a:lnTo>
                    <a:pt x="74" y="0"/>
                  </a:lnTo>
                  <a:lnTo>
                    <a:pt x="49" y="3"/>
                  </a:lnTo>
                  <a:lnTo>
                    <a:pt x="26" y="13"/>
                  </a:lnTo>
                  <a:lnTo>
                    <a:pt x="11" y="29"/>
                  </a:lnTo>
                  <a:lnTo>
                    <a:pt x="5" y="52"/>
                  </a:lnTo>
                  <a:lnTo>
                    <a:pt x="4" y="109"/>
                  </a:lnTo>
                  <a:lnTo>
                    <a:pt x="3" y="155"/>
                  </a:lnTo>
                  <a:lnTo>
                    <a:pt x="2" y="224"/>
                  </a:lnTo>
                  <a:lnTo>
                    <a:pt x="0" y="356"/>
                  </a:lnTo>
                  <a:close/>
                </a:path>
              </a:pathLst>
            </a:custGeom>
            <a:solidFill>
              <a:srgbClr val="7F8787"/>
            </a:solidFill>
            <a:ln w="9525">
              <a:noFill/>
              <a:round/>
              <a:headEnd/>
              <a:tailEnd/>
            </a:ln>
          </p:spPr>
          <p:txBody>
            <a:bodyPr/>
            <a:lstStyle/>
            <a:p>
              <a:pPr algn="ctr"/>
              <a:endParaRPr lang="en-US"/>
            </a:p>
          </p:txBody>
        </p:sp>
        <p:sp>
          <p:nvSpPr>
            <p:cNvPr id="36202" name="Freeform 273"/>
            <p:cNvSpPr>
              <a:spLocks/>
            </p:cNvSpPr>
            <p:nvPr/>
          </p:nvSpPr>
          <p:spPr bwMode="auto">
            <a:xfrm>
              <a:off x="2596" y="1873"/>
              <a:ext cx="14" cy="30"/>
            </a:xfrm>
            <a:custGeom>
              <a:avLst/>
              <a:gdLst>
                <a:gd name="T0" fmla="*/ 0 w 127"/>
                <a:gd name="T1" fmla="*/ 30 h 355"/>
                <a:gd name="T2" fmla="*/ 1 w 127"/>
                <a:gd name="T3" fmla="*/ 30 h 355"/>
                <a:gd name="T4" fmla="*/ 3 w 127"/>
                <a:gd name="T5" fmla="*/ 30 h 355"/>
                <a:gd name="T6" fmla="*/ 4 w 127"/>
                <a:gd name="T7" fmla="*/ 30 h 355"/>
                <a:gd name="T8" fmla="*/ 5 w 127"/>
                <a:gd name="T9" fmla="*/ 30 h 355"/>
                <a:gd name="T10" fmla="*/ 6 w 127"/>
                <a:gd name="T11" fmla="*/ 30 h 355"/>
                <a:gd name="T12" fmla="*/ 7 w 127"/>
                <a:gd name="T13" fmla="*/ 30 h 355"/>
                <a:gd name="T14" fmla="*/ 10 w 127"/>
                <a:gd name="T15" fmla="*/ 30 h 355"/>
                <a:gd name="T16" fmla="*/ 13 w 127"/>
                <a:gd name="T17" fmla="*/ 30 h 355"/>
                <a:gd name="T18" fmla="*/ 13 w 127"/>
                <a:gd name="T19" fmla="*/ 25 h 355"/>
                <a:gd name="T20" fmla="*/ 14 w 127"/>
                <a:gd name="T21" fmla="*/ 22 h 355"/>
                <a:gd name="T22" fmla="*/ 14 w 127"/>
                <a:gd name="T23" fmla="*/ 16 h 355"/>
                <a:gd name="T24" fmla="*/ 14 w 127"/>
                <a:gd name="T25" fmla="*/ 5 h 355"/>
                <a:gd name="T26" fmla="*/ 13 w 127"/>
                <a:gd name="T27" fmla="*/ 3 h 355"/>
                <a:gd name="T28" fmla="*/ 12 w 127"/>
                <a:gd name="T29" fmla="*/ 1 h 355"/>
                <a:gd name="T30" fmla="*/ 10 w 127"/>
                <a:gd name="T31" fmla="*/ 0 h 355"/>
                <a:gd name="T32" fmla="*/ 7 w 127"/>
                <a:gd name="T33" fmla="*/ 0 h 355"/>
                <a:gd name="T34" fmla="*/ 5 w 127"/>
                <a:gd name="T35" fmla="*/ 0 h 355"/>
                <a:gd name="T36" fmla="*/ 3 w 127"/>
                <a:gd name="T37" fmla="*/ 1 h 355"/>
                <a:gd name="T38" fmla="*/ 1 w 127"/>
                <a:gd name="T39" fmla="*/ 2 h 355"/>
                <a:gd name="T40" fmla="*/ 0 w 127"/>
                <a:gd name="T41" fmla="*/ 4 h 355"/>
                <a:gd name="T42" fmla="*/ 0 w 127"/>
                <a:gd name="T43" fmla="*/ 9 h 355"/>
                <a:gd name="T44" fmla="*/ 0 w 127"/>
                <a:gd name="T45" fmla="*/ 13 h 355"/>
                <a:gd name="T46" fmla="*/ 0 w 127"/>
                <a:gd name="T47" fmla="*/ 19 h 355"/>
                <a:gd name="T48" fmla="*/ 0 w 127"/>
                <a:gd name="T49" fmla="*/ 30 h 3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7"/>
                <a:gd name="T76" fmla="*/ 0 h 355"/>
                <a:gd name="T77" fmla="*/ 127 w 127"/>
                <a:gd name="T78" fmla="*/ 355 h 3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7" h="355">
                  <a:moveTo>
                    <a:pt x="0" y="353"/>
                  </a:moveTo>
                  <a:lnTo>
                    <a:pt x="13" y="353"/>
                  </a:lnTo>
                  <a:lnTo>
                    <a:pt x="23" y="353"/>
                  </a:lnTo>
                  <a:lnTo>
                    <a:pt x="32" y="353"/>
                  </a:lnTo>
                  <a:lnTo>
                    <a:pt x="41" y="353"/>
                  </a:lnTo>
                  <a:lnTo>
                    <a:pt x="52" y="353"/>
                  </a:lnTo>
                  <a:lnTo>
                    <a:pt x="68" y="354"/>
                  </a:lnTo>
                  <a:lnTo>
                    <a:pt x="90" y="354"/>
                  </a:lnTo>
                  <a:lnTo>
                    <a:pt x="120" y="355"/>
                  </a:lnTo>
                  <a:lnTo>
                    <a:pt x="122" y="299"/>
                  </a:lnTo>
                  <a:lnTo>
                    <a:pt x="123" y="255"/>
                  </a:lnTo>
                  <a:lnTo>
                    <a:pt x="125" y="186"/>
                  </a:lnTo>
                  <a:lnTo>
                    <a:pt x="127" y="54"/>
                  </a:lnTo>
                  <a:lnTo>
                    <a:pt x="122" y="30"/>
                  </a:lnTo>
                  <a:lnTo>
                    <a:pt x="108" y="14"/>
                  </a:lnTo>
                  <a:lnTo>
                    <a:pt x="88" y="4"/>
                  </a:lnTo>
                  <a:lnTo>
                    <a:pt x="66" y="0"/>
                  </a:lnTo>
                  <a:lnTo>
                    <a:pt x="44" y="4"/>
                  </a:lnTo>
                  <a:lnTo>
                    <a:pt x="24" y="13"/>
                  </a:lnTo>
                  <a:lnTo>
                    <a:pt x="9" y="28"/>
                  </a:lnTo>
                  <a:lnTo>
                    <a:pt x="4" y="51"/>
                  </a:lnTo>
                  <a:lnTo>
                    <a:pt x="3" y="108"/>
                  </a:lnTo>
                  <a:lnTo>
                    <a:pt x="2" y="153"/>
                  </a:lnTo>
                  <a:lnTo>
                    <a:pt x="1" y="222"/>
                  </a:lnTo>
                  <a:lnTo>
                    <a:pt x="0" y="353"/>
                  </a:lnTo>
                  <a:close/>
                </a:path>
              </a:pathLst>
            </a:custGeom>
            <a:solidFill>
              <a:srgbClr val="919999"/>
            </a:solidFill>
            <a:ln w="9525">
              <a:noFill/>
              <a:round/>
              <a:headEnd/>
              <a:tailEnd/>
            </a:ln>
          </p:spPr>
          <p:txBody>
            <a:bodyPr/>
            <a:lstStyle/>
            <a:p>
              <a:pPr algn="ctr"/>
              <a:endParaRPr lang="en-US"/>
            </a:p>
          </p:txBody>
        </p:sp>
        <p:sp>
          <p:nvSpPr>
            <p:cNvPr id="36203" name="Freeform 274"/>
            <p:cNvSpPr>
              <a:spLocks/>
            </p:cNvSpPr>
            <p:nvPr/>
          </p:nvSpPr>
          <p:spPr bwMode="auto">
            <a:xfrm>
              <a:off x="2596" y="1873"/>
              <a:ext cx="13" cy="30"/>
            </a:xfrm>
            <a:custGeom>
              <a:avLst/>
              <a:gdLst>
                <a:gd name="T0" fmla="*/ 0 w 116"/>
                <a:gd name="T1" fmla="*/ 30 h 354"/>
                <a:gd name="T2" fmla="*/ 1 w 116"/>
                <a:gd name="T3" fmla="*/ 30 h 354"/>
                <a:gd name="T4" fmla="*/ 2 w 116"/>
                <a:gd name="T5" fmla="*/ 30 h 354"/>
                <a:gd name="T6" fmla="*/ 3 w 116"/>
                <a:gd name="T7" fmla="*/ 30 h 354"/>
                <a:gd name="T8" fmla="*/ 4 w 116"/>
                <a:gd name="T9" fmla="*/ 30 h 354"/>
                <a:gd name="T10" fmla="*/ 5 w 116"/>
                <a:gd name="T11" fmla="*/ 30 h 354"/>
                <a:gd name="T12" fmla="*/ 7 w 116"/>
                <a:gd name="T13" fmla="*/ 30 h 354"/>
                <a:gd name="T14" fmla="*/ 9 w 116"/>
                <a:gd name="T15" fmla="*/ 30 h 354"/>
                <a:gd name="T16" fmla="*/ 12 w 116"/>
                <a:gd name="T17" fmla="*/ 30 h 354"/>
                <a:gd name="T18" fmla="*/ 13 w 116"/>
                <a:gd name="T19" fmla="*/ 25 h 354"/>
                <a:gd name="T20" fmla="*/ 13 w 116"/>
                <a:gd name="T21" fmla="*/ 22 h 354"/>
                <a:gd name="T22" fmla="*/ 13 w 116"/>
                <a:gd name="T23" fmla="*/ 16 h 354"/>
                <a:gd name="T24" fmla="*/ 13 w 116"/>
                <a:gd name="T25" fmla="*/ 5 h 354"/>
                <a:gd name="T26" fmla="*/ 13 w 116"/>
                <a:gd name="T27" fmla="*/ 3 h 354"/>
                <a:gd name="T28" fmla="*/ 11 w 116"/>
                <a:gd name="T29" fmla="*/ 1 h 354"/>
                <a:gd name="T30" fmla="*/ 9 w 116"/>
                <a:gd name="T31" fmla="*/ 0 h 354"/>
                <a:gd name="T32" fmla="*/ 7 w 116"/>
                <a:gd name="T33" fmla="*/ 0 h 354"/>
                <a:gd name="T34" fmla="*/ 5 w 116"/>
                <a:gd name="T35" fmla="*/ 0 h 354"/>
                <a:gd name="T36" fmla="*/ 3 w 116"/>
                <a:gd name="T37" fmla="*/ 1 h 354"/>
                <a:gd name="T38" fmla="*/ 1 w 116"/>
                <a:gd name="T39" fmla="*/ 2 h 354"/>
                <a:gd name="T40" fmla="*/ 1 w 116"/>
                <a:gd name="T41" fmla="*/ 4 h 354"/>
                <a:gd name="T42" fmla="*/ 1 w 116"/>
                <a:gd name="T43" fmla="*/ 9 h 354"/>
                <a:gd name="T44" fmla="*/ 1 w 116"/>
                <a:gd name="T45" fmla="*/ 13 h 354"/>
                <a:gd name="T46" fmla="*/ 0 w 116"/>
                <a:gd name="T47" fmla="*/ 19 h 354"/>
                <a:gd name="T48" fmla="*/ 0 w 116"/>
                <a:gd name="T49" fmla="*/ 30 h 3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6"/>
                <a:gd name="T76" fmla="*/ 0 h 354"/>
                <a:gd name="T77" fmla="*/ 116 w 116"/>
                <a:gd name="T78" fmla="*/ 354 h 3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6" h="354">
                  <a:moveTo>
                    <a:pt x="0" y="352"/>
                  </a:moveTo>
                  <a:lnTo>
                    <a:pt x="12" y="352"/>
                  </a:lnTo>
                  <a:lnTo>
                    <a:pt x="22" y="352"/>
                  </a:lnTo>
                  <a:lnTo>
                    <a:pt x="30" y="352"/>
                  </a:lnTo>
                  <a:lnTo>
                    <a:pt x="39" y="352"/>
                  </a:lnTo>
                  <a:lnTo>
                    <a:pt x="49" y="352"/>
                  </a:lnTo>
                  <a:lnTo>
                    <a:pt x="64" y="353"/>
                  </a:lnTo>
                  <a:lnTo>
                    <a:pt x="84" y="353"/>
                  </a:lnTo>
                  <a:lnTo>
                    <a:pt x="111" y="354"/>
                  </a:lnTo>
                  <a:lnTo>
                    <a:pt x="112" y="298"/>
                  </a:lnTo>
                  <a:lnTo>
                    <a:pt x="113" y="254"/>
                  </a:lnTo>
                  <a:lnTo>
                    <a:pt x="114" y="186"/>
                  </a:lnTo>
                  <a:lnTo>
                    <a:pt x="116" y="55"/>
                  </a:lnTo>
                  <a:lnTo>
                    <a:pt x="112" y="32"/>
                  </a:lnTo>
                  <a:lnTo>
                    <a:pt x="100" y="15"/>
                  </a:lnTo>
                  <a:lnTo>
                    <a:pt x="83" y="5"/>
                  </a:lnTo>
                  <a:lnTo>
                    <a:pt x="63" y="0"/>
                  </a:lnTo>
                  <a:lnTo>
                    <a:pt x="43" y="4"/>
                  </a:lnTo>
                  <a:lnTo>
                    <a:pt x="25" y="13"/>
                  </a:lnTo>
                  <a:lnTo>
                    <a:pt x="12" y="29"/>
                  </a:lnTo>
                  <a:lnTo>
                    <a:pt x="7" y="53"/>
                  </a:lnTo>
                  <a:lnTo>
                    <a:pt x="6" y="109"/>
                  </a:lnTo>
                  <a:lnTo>
                    <a:pt x="5" y="153"/>
                  </a:lnTo>
                  <a:lnTo>
                    <a:pt x="3" y="221"/>
                  </a:lnTo>
                  <a:lnTo>
                    <a:pt x="0" y="352"/>
                  </a:lnTo>
                  <a:close/>
                </a:path>
              </a:pathLst>
            </a:custGeom>
            <a:solidFill>
              <a:srgbClr val="A3ABAB"/>
            </a:solidFill>
            <a:ln w="9525">
              <a:noFill/>
              <a:round/>
              <a:headEnd/>
              <a:tailEnd/>
            </a:ln>
          </p:spPr>
          <p:txBody>
            <a:bodyPr/>
            <a:lstStyle/>
            <a:p>
              <a:pPr algn="ctr"/>
              <a:endParaRPr lang="en-US"/>
            </a:p>
          </p:txBody>
        </p:sp>
        <p:sp>
          <p:nvSpPr>
            <p:cNvPr id="36204" name="Freeform 275"/>
            <p:cNvSpPr>
              <a:spLocks/>
            </p:cNvSpPr>
            <p:nvPr/>
          </p:nvSpPr>
          <p:spPr bwMode="auto">
            <a:xfrm>
              <a:off x="2597" y="1873"/>
              <a:ext cx="12" cy="30"/>
            </a:xfrm>
            <a:custGeom>
              <a:avLst/>
              <a:gdLst>
                <a:gd name="T0" fmla="*/ 0 w 104"/>
                <a:gd name="T1" fmla="*/ 30 h 351"/>
                <a:gd name="T2" fmla="*/ 1 w 104"/>
                <a:gd name="T3" fmla="*/ 30 h 351"/>
                <a:gd name="T4" fmla="*/ 2 w 104"/>
                <a:gd name="T5" fmla="*/ 30 h 351"/>
                <a:gd name="T6" fmla="*/ 3 w 104"/>
                <a:gd name="T7" fmla="*/ 30 h 351"/>
                <a:gd name="T8" fmla="*/ 4 w 104"/>
                <a:gd name="T9" fmla="*/ 30 h 351"/>
                <a:gd name="T10" fmla="*/ 5 w 104"/>
                <a:gd name="T11" fmla="*/ 30 h 351"/>
                <a:gd name="T12" fmla="*/ 6 w 104"/>
                <a:gd name="T13" fmla="*/ 30 h 351"/>
                <a:gd name="T14" fmla="*/ 8 w 104"/>
                <a:gd name="T15" fmla="*/ 30 h 351"/>
                <a:gd name="T16" fmla="*/ 11 w 104"/>
                <a:gd name="T17" fmla="*/ 30 h 351"/>
                <a:gd name="T18" fmla="*/ 11 w 104"/>
                <a:gd name="T19" fmla="*/ 25 h 351"/>
                <a:gd name="T20" fmla="*/ 11 w 104"/>
                <a:gd name="T21" fmla="*/ 22 h 351"/>
                <a:gd name="T22" fmla="*/ 12 w 104"/>
                <a:gd name="T23" fmla="*/ 16 h 351"/>
                <a:gd name="T24" fmla="*/ 12 w 104"/>
                <a:gd name="T25" fmla="*/ 4 h 351"/>
                <a:gd name="T26" fmla="*/ 12 w 104"/>
                <a:gd name="T27" fmla="*/ 3 h 351"/>
                <a:gd name="T28" fmla="*/ 10 w 104"/>
                <a:gd name="T29" fmla="*/ 1 h 351"/>
                <a:gd name="T30" fmla="*/ 9 w 104"/>
                <a:gd name="T31" fmla="*/ 0 h 351"/>
                <a:gd name="T32" fmla="*/ 6 w 104"/>
                <a:gd name="T33" fmla="*/ 0 h 351"/>
                <a:gd name="T34" fmla="*/ 4 w 104"/>
                <a:gd name="T35" fmla="*/ 0 h 351"/>
                <a:gd name="T36" fmla="*/ 3 w 104"/>
                <a:gd name="T37" fmla="*/ 1 h 351"/>
                <a:gd name="T38" fmla="*/ 1 w 104"/>
                <a:gd name="T39" fmla="*/ 2 h 351"/>
                <a:gd name="T40" fmla="*/ 1 w 104"/>
                <a:gd name="T41" fmla="*/ 4 h 351"/>
                <a:gd name="T42" fmla="*/ 1 w 104"/>
                <a:gd name="T43" fmla="*/ 9 h 351"/>
                <a:gd name="T44" fmla="*/ 0 w 104"/>
                <a:gd name="T45" fmla="*/ 13 h 351"/>
                <a:gd name="T46" fmla="*/ 0 w 104"/>
                <a:gd name="T47" fmla="*/ 19 h 351"/>
                <a:gd name="T48" fmla="*/ 0 w 104"/>
                <a:gd name="T49" fmla="*/ 30 h 3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351"/>
                <a:gd name="T77" fmla="*/ 104 w 104"/>
                <a:gd name="T78" fmla="*/ 351 h 35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351">
                  <a:moveTo>
                    <a:pt x="0" y="349"/>
                  </a:moveTo>
                  <a:lnTo>
                    <a:pt x="12" y="349"/>
                  </a:lnTo>
                  <a:lnTo>
                    <a:pt x="20" y="349"/>
                  </a:lnTo>
                  <a:lnTo>
                    <a:pt x="27" y="349"/>
                  </a:lnTo>
                  <a:lnTo>
                    <a:pt x="34" y="349"/>
                  </a:lnTo>
                  <a:lnTo>
                    <a:pt x="43" y="349"/>
                  </a:lnTo>
                  <a:lnTo>
                    <a:pt x="56" y="350"/>
                  </a:lnTo>
                  <a:lnTo>
                    <a:pt x="73" y="350"/>
                  </a:lnTo>
                  <a:lnTo>
                    <a:pt x="97" y="351"/>
                  </a:lnTo>
                  <a:lnTo>
                    <a:pt x="98" y="296"/>
                  </a:lnTo>
                  <a:lnTo>
                    <a:pt x="99" y="252"/>
                  </a:lnTo>
                  <a:lnTo>
                    <a:pt x="101" y="184"/>
                  </a:lnTo>
                  <a:lnTo>
                    <a:pt x="104" y="52"/>
                  </a:lnTo>
                  <a:lnTo>
                    <a:pt x="100" y="30"/>
                  </a:lnTo>
                  <a:lnTo>
                    <a:pt x="89" y="13"/>
                  </a:lnTo>
                  <a:lnTo>
                    <a:pt x="74" y="3"/>
                  </a:lnTo>
                  <a:lnTo>
                    <a:pt x="56" y="0"/>
                  </a:lnTo>
                  <a:lnTo>
                    <a:pt x="38" y="3"/>
                  </a:lnTo>
                  <a:lnTo>
                    <a:pt x="23" y="12"/>
                  </a:lnTo>
                  <a:lnTo>
                    <a:pt x="11" y="29"/>
                  </a:lnTo>
                  <a:lnTo>
                    <a:pt x="5" y="52"/>
                  </a:lnTo>
                  <a:lnTo>
                    <a:pt x="5" y="108"/>
                  </a:lnTo>
                  <a:lnTo>
                    <a:pt x="4" y="152"/>
                  </a:lnTo>
                  <a:lnTo>
                    <a:pt x="3" y="220"/>
                  </a:lnTo>
                  <a:lnTo>
                    <a:pt x="0" y="349"/>
                  </a:lnTo>
                  <a:close/>
                </a:path>
              </a:pathLst>
            </a:custGeom>
            <a:solidFill>
              <a:srgbClr val="B5BDBD"/>
            </a:solidFill>
            <a:ln w="9525">
              <a:noFill/>
              <a:round/>
              <a:headEnd/>
              <a:tailEnd/>
            </a:ln>
          </p:spPr>
          <p:txBody>
            <a:bodyPr/>
            <a:lstStyle/>
            <a:p>
              <a:pPr algn="ctr"/>
              <a:endParaRPr lang="en-US"/>
            </a:p>
          </p:txBody>
        </p:sp>
        <p:sp>
          <p:nvSpPr>
            <p:cNvPr id="36205" name="Freeform 276"/>
            <p:cNvSpPr>
              <a:spLocks/>
            </p:cNvSpPr>
            <p:nvPr/>
          </p:nvSpPr>
          <p:spPr bwMode="auto">
            <a:xfrm>
              <a:off x="2599" y="1873"/>
              <a:ext cx="9" cy="30"/>
            </a:xfrm>
            <a:custGeom>
              <a:avLst/>
              <a:gdLst>
                <a:gd name="T0" fmla="*/ 0 w 88"/>
                <a:gd name="T1" fmla="*/ 30 h 350"/>
                <a:gd name="T2" fmla="*/ 9 w 88"/>
                <a:gd name="T3" fmla="*/ 30 h 350"/>
                <a:gd name="T4" fmla="*/ 9 w 88"/>
                <a:gd name="T5" fmla="*/ 5 h 350"/>
                <a:gd name="T6" fmla="*/ 9 w 88"/>
                <a:gd name="T7" fmla="*/ 3 h 350"/>
                <a:gd name="T8" fmla="*/ 8 w 88"/>
                <a:gd name="T9" fmla="*/ 1 h 350"/>
                <a:gd name="T10" fmla="*/ 6 w 88"/>
                <a:gd name="T11" fmla="*/ 0 h 350"/>
                <a:gd name="T12" fmla="*/ 5 w 88"/>
                <a:gd name="T13" fmla="*/ 0 h 350"/>
                <a:gd name="T14" fmla="*/ 3 w 88"/>
                <a:gd name="T15" fmla="*/ 0 h 350"/>
                <a:gd name="T16" fmla="*/ 2 w 88"/>
                <a:gd name="T17" fmla="*/ 1 h 350"/>
                <a:gd name="T18" fmla="*/ 1 w 88"/>
                <a:gd name="T19" fmla="*/ 3 h 350"/>
                <a:gd name="T20" fmla="*/ 1 w 88"/>
                <a:gd name="T21" fmla="*/ 5 h 350"/>
                <a:gd name="T22" fmla="*/ 0 w 88"/>
                <a:gd name="T23" fmla="*/ 30 h 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8"/>
                <a:gd name="T37" fmla="*/ 0 h 350"/>
                <a:gd name="T38" fmla="*/ 88 w 88"/>
                <a:gd name="T39" fmla="*/ 350 h 3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8" h="350">
                  <a:moveTo>
                    <a:pt x="0" y="348"/>
                  </a:moveTo>
                  <a:lnTo>
                    <a:pt x="84" y="350"/>
                  </a:lnTo>
                  <a:lnTo>
                    <a:pt x="88" y="54"/>
                  </a:lnTo>
                  <a:lnTo>
                    <a:pt x="85" y="31"/>
                  </a:lnTo>
                  <a:lnTo>
                    <a:pt x="75" y="14"/>
                  </a:lnTo>
                  <a:lnTo>
                    <a:pt x="62" y="4"/>
                  </a:lnTo>
                  <a:lnTo>
                    <a:pt x="47" y="0"/>
                  </a:lnTo>
                  <a:lnTo>
                    <a:pt x="32" y="4"/>
                  </a:lnTo>
                  <a:lnTo>
                    <a:pt x="19" y="14"/>
                  </a:lnTo>
                  <a:lnTo>
                    <a:pt x="9" y="31"/>
                  </a:lnTo>
                  <a:lnTo>
                    <a:pt x="5" y="54"/>
                  </a:lnTo>
                  <a:lnTo>
                    <a:pt x="0" y="348"/>
                  </a:lnTo>
                  <a:close/>
                </a:path>
              </a:pathLst>
            </a:custGeom>
            <a:solidFill>
              <a:srgbClr val="C4CCCC"/>
            </a:solidFill>
            <a:ln w="9525">
              <a:noFill/>
              <a:round/>
              <a:headEnd/>
              <a:tailEnd/>
            </a:ln>
          </p:spPr>
          <p:txBody>
            <a:bodyPr/>
            <a:lstStyle/>
            <a:p>
              <a:pPr algn="ctr"/>
              <a:endParaRPr lang="en-US"/>
            </a:p>
          </p:txBody>
        </p:sp>
        <p:sp>
          <p:nvSpPr>
            <p:cNvPr id="36206" name="Freeform 277"/>
            <p:cNvSpPr>
              <a:spLocks/>
            </p:cNvSpPr>
            <p:nvPr/>
          </p:nvSpPr>
          <p:spPr bwMode="auto">
            <a:xfrm>
              <a:off x="2588" y="1898"/>
              <a:ext cx="24" cy="9"/>
            </a:xfrm>
            <a:custGeom>
              <a:avLst/>
              <a:gdLst>
                <a:gd name="T0" fmla="*/ 12 w 216"/>
                <a:gd name="T1" fmla="*/ 0 h 111"/>
                <a:gd name="T2" fmla="*/ 15 w 216"/>
                <a:gd name="T3" fmla="*/ 0 h 111"/>
                <a:gd name="T4" fmla="*/ 17 w 216"/>
                <a:gd name="T5" fmla="*/ 0 h 111"/>
                <a:gd name="T6" fmla="*/ 19 w 216"/>
                <a:gd name="T7" fmla="*/ 1 h 111"/>
                <a:gd name="T8" fmla="*/ 21 w 216"/>
                <a:gd name="T9" fmla="*/ 1 h 111"/>
                <a:gd name="T10" fmla="*/ 22 w 216"/>
                <a:gd name="T11" fmla="*/ 2 h 111"/>
                <a:gd name="T12" fmla="*/ 23 w 216"/>
                <a:gd name="T13" fmla="*/ 3 h 111"/>
                <a:gd name="T14" fmla="*/ 24 w 216"/>
                <a:gd name="T15" fmla="*/ 4 h 111"/>
                <a:gd name="T16" fmla="*/ 24 w 216"/>
                <a:gd name="T17" fmla="*/ 5 h 111"/>
                <a:gd name="T18" fmla="*/ 24 w 216"/>
                <a:gd name="T19" fmla="*/ 6 h 111"/>
                <a:gd name="T20" fmla="*/ 23 w 216"/>
                <a:gd name="T21" fmla="*/ 6 h 111"/>
                <a:gd name="T22" fmla="*/ 22 w 216"/>
                <a:gd name="T23" fmla="*/ 7 h 111"/>
                <a:gd name="T24" fmla="*/ 20 w 216"/>
                <a:gd name="T25" fmla="*/ 8 h 111"/>
                <a:gd name="T26" fmla="*/ 19 w 216"/>
                <a:gd name="T27" fmla="*/ 8 h 111"/>
                <a:gd name="T28" fmla="*/ 17 w 216"/>
                <a:gd name="T29" fmla="*/ 9 h 111"/>
                <a:gd name="T30" fmla="*/ 14 w 216"/>
                <a:gd name="T31" fmla="*/ 9 h 111"/>
                <a:gd name="T32" fmla="*/ 12 w 216"/>
                <a:gd name="T33" fmla="*/ 9 h 111"/>
                <a:gd name="T34" fmla="*/ 9 w 216"/>
                <a:gd name="T35" fmla="*/ 9 h 111"/>
                <a:gd name="T36" fmla="*/ 7 w 216"/>
                <a:gd name="T37" fmla="*/ 9 h 111"/>
                <a:gd name="T38" fmla="*/ 5 w 216"/>
                <a:gd name="T39" fmla="*/ 8 h 111"/>
                <a:gd name="T40" fmla="*/ 3 w 216"/>
                <a:gd name="T41" fmla="*/ 8 h 111"/>
                <a:gd name="T42" fmla="*/ 2 w 216"/>
                <a:gd name="T43" fmla="*/ 7 h 111"/>
                <a:gd name="T44" fmla="*/ 1 w 216"/>
                <a:gd name="T45" fmla="*/ 6 h 111"/>
                <a:gd name="T46" fmla="*/ 0 w 216"/>
                <a:gd name="T47" fmla="*/ 5 h 111"/>
                <a:gd name="T48" fmla="*/ 0 w 216"/>
                <a:gd name="T49" fmla="*/ 4 h 111"/>
                <a:gd name="T50" fmla="*/ 0 w 216"/>
                <a:gd name="T51" fmla="*/ 3 h 111"/>
                <a:gd name="T52" fmla="*/ 1 w 216"/>
                <a:gd name="T53" fmla="*/ 3 h 111"/>
                <a:gd name="T54" fmla="*/ 2 w 216"/>
                <a:gd name="T55" fmla="*/ 2 h 111"/>
                <a:gd name="T56" fmla="*/ 4 w 216"/>
                <a:gd name="T57" fmla="*/ 1 h 111"/>
                <a:gd name="T58" fmla="*/ 5 w 216"/>
                <a:gd name="T59" fmla="*/ 1 h 111"/>
                <a:gd name="T60" fmla="*/ 7 w 216"/>
                <a:gd name="T61" fmla="*/ 0 h 111"/>
                <a:gd name="T62" fmla="*/ 10 w 216"/>
                <a:gd name="T63" fmla="*/ 0 h 111"/>
                <a:gd name="T64" fmla="*/ 12 w 216"/>
                <a:gd name="T65" fmla="*/ 0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11"/>
                <a:gd name="T101" fmla="*/ 216 w 216"/>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11">
                  <a:moveTo>
                    <a:pt x="109" y="0"/>
                  </a:moveTo>
                  <a:lnTo>
                    <a:pt x="131" y="1"/>
                  </a:lnTo>
                  <a:lnTo>
                    <a:pt x="151" y="5"/>
                  </a:lnTo>
                  <a:lnTo>
                    <a:pt x="169" y="10"/>
                  </a:lnTo>
                  <a:lnTo>
                    <a:pt x="185" y="17"/>
                  </a:lnTo>
                  <a:lnTo>
                    <a:pt x="198" y="25"/>
                  </a:lnTo>
                  <a:lnTo>
                    <a:pt x="208" y="36"/>
                  </a:lnTo>
                  <a:lnTo>
                    <a:pt x="214" y="46"/>
                  </a:lnTo>
                  <a:lnTo>
                    <a:pt x="216" y="57"/>
                  </a:lnTo>
                  <a:lnTo>
                    <a:pt x="214" y="69"/>
                  </a:lnTo>
                  <a:lnTo>
                    <a:pt x="207" y="78"/>
                  </a:lnTo>
                  <a:lnTo>
                    <a:pt x="197" y="88"/>
                  </a:lnTo>
                  <a:lnTo>
                    <a:pt x="183" y="96"/>
                  </a:lnTo>
                  <a:lnTo>
                    <a:pt x="167" y="103"/>
                  </a:lnTo>
                  <a:lnTo>
                    <a:pt x="149" y="107"/>
                  </a:lnTo>
                  <a:lnTo>
                    <a:pt x="129" y="110"/>
                  </a:lnTo>
                  <a:lnTo>
                    <a:pt x="107" y="111"/>
                  </a:lnTo>
                  <a:lnTo>
                    <a:pt x="84" y="110"/>
                  </a:lnTo>
                  <a:lnTo>
                    <a:pt x="64" y="106"/>
                  </a:lnTo>
                  <a:lnTo>
                    <a:pt x="46" y="101"/>
                  </a:lnTo>
                  <a:lnTo>
                    <a:pt x="31" y="94"/>
                  </a:lnTo>
                  <a:lnTo>
                    <a:pt x="18" y="85"/>
                  </a:lnTo>
                  <a:lnTo>
                    <a:pt x="8" y="75"/>
                  </a:lnTo>
                  <a:lnTo>
                    <a:pt x="2" y="65"/>
                  </a:lnTo>
                  <a:lnTo>
                    <a:pt x="0" y="53"/>
                  </a:lnTo>
                  <a:lnTo>
                    <a:pt x="2" y="42"/>
                  </a:lnTo>
                  <a:lnTo>
                    <a:pt x="9" y="32"/>
                  </a:lnTo>
                  <a:lnTo>
                    <a:pt x="19" y="23"/>
                  </a:lnTo>
                  <a:lnTo>
                    <a:pt x="32" y="15"/>
                  </a:lnTo>
                  <a:lnTo>
                    <a:pt x="48" y="8"/>
                  </a:lnTo>
                  <a:lnTo>
                    <a:pt x="66" y="4"/>
                  </a:lnTo>
                  <a:lnTo>
                    <a:pt x="86" y="1"/>
                  </a:lnTo>
                  <a:lnTo>
                    <a:pt x="109" y="0"/>
                  </a:lnTo>
                  <a:close/>
                </a:path>
              </a:pathLst>
            </a:custGeom>
            <a:solidFill>
              <a:srgbClr val="000000"/>
            </a:solidFill>
            <a:ln w="9525">
              <a:noFill/>
              <a:round/>
              <a:headEnd/>
              <a:tailEnd/>
            </a:ln>
          </p:spPr>
          <p:txBody>
            <a:bodyPr/>
            <a:lstStyle/>
            <a:p>
              <a:pPr algn="ctr"/>
              <a:endParaRPr lang="en-US"/>
            </a:p>
          </p:txBody>
        </p:sp>
        <p:sp>
          <p:nvSpPr>
            <p:cNvPr id="36207" name="Freeform 278"/>
            <p:cNvSpPr>
              <a:spLocks/>
            </p:cNvSpPr>
            <p:nvPr/>
          </p:nvSpPr>
          <p:spPr bwMode="auto">
            <a:xfrm>
              <a:off x="2592" y="1902"/>
              <a:ext cx="12" cy="177"/>
            </a:xfrm>
            <a:custGeom>
              <a:avLst/>
              <a:gdLst>
                <a:gd name="T0" fmla="*/ 4 w 111"/>
                <a:gd name="T1" fmla="*/ 1 h 2121"/>
                <a:gd name="T2" fmla="*/ 4 w 111"/>
                <a:gd name="T3" fmla="*/ 1 h 2121"/>
                <a:gd name="T4" fmla="*/ 5 w 111"/>
                <a:gd name="T5" fmla="*/ 0 h 2121"/>
                <a:gd name="T6" fmla="*/ 6 w 111"/>
                <a:gd name="T7" fmla="*/ 0 h 2121"/>
                <a:gd name="T8" fmla="*/ 8 w 111"/>
                <a:gd name="T9" fmla="*/ 0 h 2121"/>
                <a:gd name="T10" fmla="*/ 9 w 111"/>
                <a:gd name="T11" fmla="*/ 0 h 2121"/>
                <a:gd name="T12" fmla="*/ 11 w 111"/>
                <a:gd name="T13" fmla="*/ 0 h 2121"/>
                <a:gd name="T14" fmla="*/ 12 w 111"/>
                <a:gd name="T15" fmla="*/ 1 h 2121"/>
                <a:gd name="T16" fmla="*/ 12 w 111"/>
                <a:gd name="T17" fmla="*/ 2 h 2121"/>
                <a:gd name="T18" fmla="*/ 8 w 111"/>
                <a:gd name="T19" fmla="*/ 176 h 2121"/>
                <a:gd name="T20" fmla="*/ 8 w 111"/>
                <a:gd name="T21" fmla="*/ 176 h 2121"/>
                <a:gd name="T22" fmla="*/ 7 w 111"/>
                <a:gd name="T23" fmla="*/ 177 h 2121"/>
                <a:gd name="T24" fmla="*/ 6 w 111"/>
                <a:gd name="T25" fmla="*/ 177 h 2121"/>
                <a:gd name="T26" fmla="*/ 4 w 111"/>
                <a:gd name="T27" fmla="*/ 177 h 2121"/>
                <a:gd name="T28" fmla="*/ 2 w 111"/>
                <a:gd name="T29" fmla="*/ 177 h 2121"/>
                <a:gd name="T30" fmla="*/ 1 w 111"/>
                <a:gd name="T31" fmla="*/ 176 h 2121"/>
                <a:gd name="T32" fmla="*/ 0 w 111"/>
                <a:gd name="T33" fmla="*/ 176 h 2121"/>
                <a:gd name="T34" fmla="*/ 0 w 111"/>
                <a:gd name="T35" fmla="*/ 175 h 2121"/>
                <a:gd name="T36" fmla="*/ 4 w 111"/>
                <a:gd name="T37" fmla="*/ 1 h 2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2121"/>
                <a:gd name="T59" fmla="*/ 111 w 111"/>
                <a:gd name="T60" fmla="*/ 2121 h 21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2121">
                  <a:moveTo>
                    <a:pt x="35" y="17"/>
                  </a:moveTo>
                  <a:lnTo>
                    <a:pt x="38" y="10"/>
                  </a:lnTo>
                  <a:lnTo>
                    <a:pt x="47" y="4"/>
                  </a:lnTo>
                  <a:lnTo>
                    <a:pt x="60" y="1"/>
                  </a:lnTo>
                  <a:lnTo>
                    <a:pt x="74" y="0"/>
                  </a:lnTo>
                  <a:lnTo>
                    <a:pt x="87" y="1"/>
                  </a:lnTo>
                  <a:lnTo>
                    <a:pt x="99" y="4"/>
                  </a:lnTo>
                  <a:lnTo>
                    <a:pt x="108" y="11"/>
                  </a:lnTo>
                  <a:lnTo>
                    <a:pt x="111" y="19"/>
                  </a:lnTo>
                  <a:lnTo>
                    <a:pt x="75" y="2104"/>
                  </a:lnTo>
                  <a:lnTo>
                    <a:pt x="72" y="2112"/>
                  </a:lnTo>
                  <a:lnTo>
                    <a:pt x="63" y="2117"/>
                  </a:lnTo>
                  <a:lnTo>
                    <a:pt x="51" y="2120"/>
                  </a:lnTo>
                  <a:lnTo>
                    <a:pt x="37" y="2121"/>
                  </a:lnTo>
                  <a:lnTo>
                    <a:pt x="23" y="2119"/>
                  </a:lnTo>
                  <a:lnTo>
                    <a:pt x="12" y="2115"/>
                  </a:lnTo>
                  <a:lnTo>
                    <a:pt x="3" y="2110"/>
                  </a:lnTo>
                  <a:lnTo>
                    <a:pt x="0" y="2102"/>
                  </a:lnTo>
                  <a:lnTo>
                    <a:pt x="35" y="17"/>
                  </a:lnTo>
                  <a:close/>
                </a:path>
              </a:pathLst>
            </a:custGeom>
            <a:solidFill>
              <a:srgbClr val="000000"/>
            </a:solidFill>
            <a:ln w="9525">
              <a:noFill/>
              <a:round/>
              <a:headEnd/>
              <a:tailEnd/>
            </a:ln>
          </p:spPr>
          <p:txBody>
            <a:bodyPr/>
            <a:lstStyle/>
            <a:p>
              <a:pPr algn="ctr"/>
              <a:endParaRPr lang="en-US"/>
            </a:p>
          </p:txBody>
        </p:sp>
        <p:sp>
          <p:nvSpPr>
            <p:cNvPr id="36208" name="Freeform 279"/>
            <p:cNvSpPr>
              <a:spLocks/>
            </p:cNvSpPr>
            <p:nvPr/>
          </p:nvSpPr>
          <p:spPr bwMode="auto">
            <a:xfrm>
              <a:off x="2592" y="1902"/>
              <a:ext cx="12" cy="168"/>
            </a:xfrm>
            <a:custGeom>
              <a:avLst/>
              <a:gdLst>
                <a:gd name="T0" fmla="*/ 4 w 106"/>
                <a:gd name="T1" fmla="*/ 2 h 2011"/>
                <a:gd name="T2" fmla="*/ 4 w 106"/>
                <a:gd name="T3" fmla="*/ 1 h 2011"/>
                <a:gd name="T4" fmla="*/ 5 w 106"/>
                <a:gd name="T5" fmla="*/ 0 h 2011"/>
                <a:gd name="T6" fmla="*/ 7 w 106"/>
                <a:gd name="T7" fmla="*/ 0 h 2011"/>
                <a:gd name="T8" fmla="*/ 8 w 106"/>
                <a:gd name="T9" fmla="*/ 0 h 2011"/>
                <a:gd name="T10" fmla="*/ 10 w 106"/>
                <a:gd name="T11" fmla="*/ 0 h 2011"/>
                <a:gd name="T12" fmla="*/ 11 w 106"/>
                <a:gd name="T13" fmla="*/ 0 h 2011"/>
                <a:gd name="T14" fmla="*/ 12 w 106"/>
                <a:gd name="T15" fmla="*/ 1 h 2011"/>
                <a:gd name="T16" fmla="*/ 12 w 106"/>
                <a:gd name="T17" fmla="*/ 2 h 2011"/>
                <a:gd name="T18" fmla="*/ 12 w 106"/>
                <a:gd name="T19" fmla="*/ 19 h 2011"/>
                <a:gd name="T20" fmla="*/ 11 w 106"/>
                <a:gd name="T21" fmla="*/ 32 h 2011"/>
                <a:gd name="T22" fmla="*/ 11 w 106"/>
                <a:gd name="T23" fmla="*/ 44 h 2011"/>
                <a:gd name="T24" fmla="*/ 11 w 106"/>
                <a:gd name="T25" fmla="*/ 57 h 2011"/>
                <a:gd name="T26" fmla="*/ 10 w 106"/>
                <a:gd name="T27" fmla="*/ 73 h 2011"/>
                <a:gd name="T28" fmla="*/ 10 w 106"/>
                <a:gd name="T29" fmla="*/ 94 h 2011"/>
                <a:gd name="T30" fmla="*/ 9 w 106"/>
                <a:gd name="T31" fmla="*/ 125 h 2011"/>
                <a:gd name="T32" fmla="*/ 8 w 106"/>
                <a:gd name="T33" fmla="*/ 167 h 2011"/>
                <a:gd name="T34" fmla="*/ 8 w 106"/>
                <a:gd name="T35" fmla="*/ 167 h 2011"/>
                <a:gd name="T36" fmla="*/ 7 w 106"/>
                <a:gd name="T37" fmla="*/ 168 h 2011"/>
                <a:gd name="T38" fmla="*/ 5 w 106"/>
                <a:gd name="T39" fmla="*/ 168 h 2011"/>
                <a:gd name="T40" fmla="*/ 4 w 106"/>
                <a:gd name="T41" fmla="*/ 168 h 2011"/>
                <a:gd name="T42" fmla="*/ 2 w 106"/>
                <a:gd name="T43" fmla="*/ 168 h 2011"/>
                <a:gd name="T44" fmla="*/ 1 w 106"/>
                <a:gd name="T45" fmla="*/ 168 h 2011"/>
                <a:gd name="T46" fmla="*/ 0 w 106"/>
                <a:gd name="T47" fmla="*/ 167 h 2011"/>
                <a:gd name="T48" fmla="*/ 0 w 106"/>
                <a:gd name="T49" fmla="*/ 166 h 2011"/>
                <a:gd name="T50" fmla="*/ 1 w 106"/>
                <a:gd name="T51" fmla="*/ 149 h 2011"/>
                <a:gd name="T52" fmla="*/ 1 w 106"/>
                <a:gd name="T53" fmla="*/ 136 h 2011"/>
                <a:gd name="T54" fmla="*/ 1 w 106"/>
                <a:gd name="T55" fmla="*/ 124 h 2011"/>
                <a:gd name="T56" fmla="*/ 2 w 106"/>
                <a:gd name="T57" fmla="*/ 112 h 2011"/>
                <a:gd name="T58" fmla="*/ 2 w 106"/>
                <a:gd name="T59" fmla="*/ 96 h 2011"/>
                <a:gd name="T60" fmla="*/ 2 w 106"/>
                <a:gd name="T61" fmla="*/ 74 h 2011"/>
                <a:gd name="T62" fmla="*/ 3 w 106"/>
                <a:gd name="T63" fmla="*/ 43 h 2011"/>
                <a:gd name="T64" fmla="*/ 4 w 106"/>
                <a:gd name="T65" fmla="*/ 2 h 20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2011"/>
                <a:gd name="T101" fmla="*/ 106 w 106"/>
                <a:gd name="T102" fmla="*/ 2011 h 20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2011">
                  <a:moveTo>
                    <a:pt x="36" y="18"/>
                  </a:moveTo>
                  <a:lnTo>
                    <a:pt x="39" y="11"/>
                  </a:lnTo>
                  <a:lnTo>
                    <a:pt x="47" y="5"/>
                  </a:lnTo>
                  <a:lnTo>
                    <a:pt x="59" y="2"/>
                  </a:lnTo>
                  <a:lnTo>
                    <a:pt x="72" y="0"/>
                  </a:lnTo>
                  <a:lnTo>
                    <a:pt x="84" y="2"/>
                  </a:lnTo>
                  <a:lnTo>
                    <a:pt x="95" y="5"/>
                  </a:lnTo>
                  <a:lnTo>
                    <a:pt x="103" y="11"/>
                  </a:lnTo>
                  <a:lnTo>
                    <a:pt x="106" y="18"/>
                  </a:lnTo>
                  <a:lnTo>
                    <a:pt x="102" y="229"/>
                  </a:lnTo>
                  <a:lnTo>
                    <a:pt x="99" y="389"/>
                  </a:lnTo>
                  <a:lnTo>
                    <a:pt x="96" y="528"/>
                  </a:lnTo>
                  <a:lnTo>
                    <a:pt x="94" y="677"/>
                  </a:lnTo>
                  <a:lnTo>
                    <a:pt x="90" y="869"/>
                  </a:lnTo>
                  <a:lnTo>
                    <a:pt x="85" y="1131"/>
                  </a:lnTo>
                  <a:lnTo>
                    <a:pt x="79" y="1496"/>
                  </a:lnTo>
                  <a:lnTo>
                    <a:pt x="70" y="1996"/>
                  </a:lnTo>
                  <a:lnTo>
                    <a:pt x="67" y="2003"/>
                  </a:lnTo>
                  <a:lnTo>
                    <a:pt x="59" y="2008"/>
                  </a:lnTo>
                  <a:lnTo>
                    <a:pt x="47" y="2011"/>
                  </a:lnTo>
                  <a:lnTo>
                    <a:pt x="35" y="2011"/>
                  </a:lnTo>
                  <a:lnTo>
                    <a:pt x="22" y="2010"/>
                  </a:lnTo>
                  <a:lnTo>
                    <a:pt x="11" y="2007"/>
                  </a:lnTo>
                  <a:lnTo>
                    <a:pt x="3" y="2001"/>
                  </a:lnTo>
                  <a:lnTo>
                    <a:pt x="0" y="1993"/>
                  </a:lnTo>
                  <a:lnTo>
                    <a:pt x="5" y="1783"/>
                  </a:lnTo>
                  <a:lnTo>
                    <a:pt x="8" y="1623"/>
                  </a:lnTo>
                  <a:lnTo>
                    <a:pt x="11" y="1485"/>
                  </a:lnTo>
                  <a:lnTo>
                    <a:pt x="14" y="1336"/>
                  </a:lnTo>
                  <a:lnTo>
                    <a:pt x="17" y="1145"/>
                  </a:lnTo>
                  <a:lnTo>
                    <a:pt x="21" y="883"/>
                  </a:lnTo>
                  <a:lnTo>
                    <a:pt x="28" y="518"/>
                  </a:lnTo>
                  <a:lnTo>
                    <a:pt x="36" y="18"/>
                  </a:lnTo>
                  <a:close/>
                </a:path>
              </a:pathLst>
            </a:custGeom>
            <a:solidFill>
              <a:srgbClr val="141414"/>
            </a:solidFill>
            <a:ln w="9525">
              <a:noFill/>
              <a:round/>
              <a:headEnd/>
              <a:tailEnd/>
            </a:ln>
          </p:spPr>
          <p:txBody>
            <a:bodyPr/>
            <a:lstStyle/>
            <a:p>
              <a:pPr algn="ctr"/>
              <a:endParaRPr lang="en-US"/>
            </a:p>
          </p:txBody>
        </p:sp>
        <p:sp>
          <p:nvSpPr>
            <p:cNvPr id="36209" name="Freeform 280"/>
            <p:cNvSpPr>
              <a:spLocks/>
            </p:cNvSpPr>
            <p:nvPr/>
          </p:nvSpPr>
          <p:spPr bwMode="auto">
            <a:xfrm>
              <a:off x="2593" y="1902"/>
              <a:ext cx="11" cy="159"/>
            </a:xfrm>
            <a:custGeom>
              <a:avLst/>
              <a:gdLst>
                <a:gd name="T0" fmla="*/ 4 w 97"/>
                <a:gd name="T1" fmla="*/ 1 h 1902"/>
                <a:gd name="T2" fmla="*/ 4 w 97"/>
                <a:gd name="T3" fmla="*/ 1 h 1902"/>
                <a:gd name="T4" fmla="*/ 5 w 97"/>
                <a:gd name="T5" fmla="*/ 0 h 1902"/>
                <a:gd name="T6" fmla="*/ 6 w 97"/>
                <a:gd name="T7" fmla="*/ 0 h 1902"/>
                <a:gd name="T8" fmla="*/ 7 w 97"/>
                <a:gd name="T9" fmla="*/ 0 h 1902"/>
                <a:gd name="T10" fmla="*/ 9 w 97"/>
                <a:gd name="T11" fmla="*/ 0 h 1902"/>
                <a:gd name="T12" fmla="*/ 10 w 97"/>
                <a:gd name="T13" fmla="*/ 0 h 1902"/>
                <a:gd name="T14" fmla="*/ 11 w 97"/>
                <a:gd name="T15" fmla="*/ 1 h 1902"/>
                <a:gd name="T16" fmla="*/ 11 w 97"/>
                <a:gd name="T17" fmla="*/ 1 h 1902"/>
                <a:gd name="T18" fmla="*/ 11 w 97"/>
                <a:gd name="T19" fmla="*/ 18 h 1902"/>
                <a:gd name="T20" fmla="*/ 10 w 97"/>
                <a:gd name="T21" fmla="*/ 31 h 1902"/>
                <a:gd name="T22" fmla="*/ 10 w 97"/>
                <a:gd name="T23" fmla="*/ 42 h 1902"/>
                <a:gd name="T24" fmla="*/ 10 w 97"/>
                <a:gd name="T25" fmla="*/ 54 h 1902"/>
                <a:gd name="T26" fmla="*/ 9 w 97"/>
                <a:gd name="T27" fmla="*/ 68 h 1902"/>
                <a:gd name="T28" fmla="*/ 9 w 97"/>
                <a:gd name="T29" fmla="*/ 89 h 1902"/>
                <a:gd name="T30" fmla="*/ 8 w 97"/>
                <a:gd name="T31" fmla="*/ 118 h 1902"/>
                <a:gd name="T32" fmla="*/ 7 w 97"/>
                <a:gd name="T33" fmla="*/ 158 h 1902"/>
                <a:gd name="T34" fmla="*/ 7 w 97"/>
                <a:gd name="T35" fmla="*/ 158 h 1902"/>
                <a:gd name="T36" fmla="*/ 6 w 97"/>
                <a:gd name="T37" fmla="*/ 159 h 1902"/>
                <a:gd name="T38" fmla="*/ 5 w 97"/>
                <a:gd name="T39" fmla="*/ 159 h 1902"/>
                <a:gd name="T40" fmla="*/ 3 w 97"/>
                <a:gd name="T41" fmla="*/ 159 h 1902"/>
                <a:gd name="T42" fmla="*/ 2 w 97"/>
                <a:gd name="T43" fmla="*/ 159 h 1902"/>
                <a:gd name="T44" fmla="*/ 1 w 97"/>
                <a:gd name="T45" fmla="*/ 159 h 1902"/>
                <a:gd name="T46" fmla="*/ 0 w 97"/>
                <a:gd name="T47" fmla="*/ 158 h 1902"/>
                <a:gd name="T48" fmla="*/ 0 w 97"/>
                <a:gd name="T49" fmla="*/ 158 h 1902"/>
                <a:gd name="T50" fmla="*/ 0 w 97"/>
                <a:gd name="T51" fmla="*/ 141 h 1902"/>
                <a:gd name="T52" fmla="*/ 1 w 97"/>
                <a:gd name="T53" fmla="*/ 128 h 1902"/>
                <a:gd name="T54" fmla="*/ 1 w 97"/>
                <a:gd name="T55" fmla="*/ 117 h 1902"/>
                <a:gd name="T56" fmla="*/ 1 w 97"/>
                <a:gd name="T57" fmla="*/ 105 h 1902"/>
                <a:gd name="T58" fmla="*/ 2 w 97"/>
                <a:gd name="T59" fmla="*/ 90 h 1902"/>
                <a:gd name="T60" fmla="*/ 2 w 97"/>
                <a:gd name="T61" fmla="*/ 70 h 1902"/>
                <a:gd name="T62" fmla="*/ 3 w 97"/>
                <a:gd name="T63" fmla="*/ 41 h 1902"/>
                <a:gd name="T64" fmla="*/ 4 w 97"/>
                <a:gd name="T65" fmla="*/ 1 h 19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902"/>
                <a:gd name="T101" fmla="*/ 97 w 97"/>
                <a:gd name="T102" fmla="*/ 1902 h 19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902">
                  <a:moveTo>
                    <a:pt x="34" y="16"/>
                  </a:moveTo>
                  <a:lnTo>
                    <a:pt x="36" y="9"/>
                  </a:lnTo>
                  <a:lnTo>
                    <a:pt x="42" y="3"/>
                  </a:lnTo>
                  <a:lnTo>
                    <a:pt x="53" y="0"/>
                  </a:lnTo>
                  <a:lnTo>
                    <a:pt x="64" y="0"/>
                  </a:lnTo>
                  <a:lnTo>
                    <a:pt x="75" y="1"/>
                  </a:lnTo>
                  <a:lnTo>
                    <a:pt x="86" y="4"/>
                  </a:lnTo>
                  <a:lnTo>
                    <a:pt x="93" y="10"/>
                  </a:lnTo>
                  <a:lnTo>
                    <a:pt x="97" y="16"/>
                  </a:lnTo>
                  <a:lnTo>
                    <a:pt x="93" y="216"/>
                  </a:lnTo>
                  <a:lnTo>
                    <a:pt x="90" y="367"/>
                  </a:lnTo>
                  <a:lnTo>
                    <a:pt x="87" y="498"/>
                  </a:lnTo>
                  <a:lnTo>
                    <a:pt x="84" y="640"/>
                  </a:lnTo>
                  <a:lnTo>
                    <a:pt x="81" y="819"/>
                  </a:lnTo>
                  <a:lnTo>
                    <a:pt x="76" y="1068"/>
                  </a:lnTo>
                  <a:lnTo>
                    <a:pt x="70" y="1413"/>
                  </a:lnTo>
                  <a:lnTo>
                    <a:pt x="61" y="1885"/>
                  </a:lnTo>
                  <a:lnTo>
                    <a:pt x="58" y="1893"/>
                  </a:lnTo>
                  <a:lnTo>
                    <a:pt x="51" y="1898"/>
                  </a:lnTo>
                  <a:lnTo>
                    <a:pt x="40" y="1901"/>
                  </a:lnTo>
                  <a:lnTo>
                    <a:pt x="29" y="1902"/>
                  </a:lnTo>
                  <a:lnTo>
                    <a:pt x="18" y="1901"/>
                  </a:lnTo>
                  <a:lnTo>
                    <a:pt x="9" y="1898"/>
                  </a:lnTo>
                  <a:lnTo>
                    <a:pt x="2" y="1893"/>
                  </a:lnTo>
                  <a:lnTo>
                    <a:pt x="0" y="1885"/>
                  </a:lnTo>
                  <a:lnTo>
                    <a:pt x="3" y="1685"/>
                  </a:lnTo>
                  <a:lnTo>
                    <a:pt x="6" y="1534"/>
                  </a:lnTo>
                  <a:lnTo>
                    <a:pt x="8" y="1403"/>
                  </a:lnTo>
                  <a:lnTo>
                    <a:pt x="11" y="1262"/>
                  </a:lnTo>
                  <a:lnTo>
                    <a:pt x="14" y="1082"/>
                  </a:lnTo>
                  <a:lnTo>
                    <a:pt x="19" y="834"/>
                  </a:lnTo>
                  <a:lnTo>
                    <a:pt x="25" y="488"/>
                  </a:lnTo>
                  <a:lnTo>
                    <a:pt x="34" y="16"/>
                  </a:lnTo>
                  <a:close/>
                </a:path>
              </a:pathLst>
            </a:custGeom>
            <a:solidFill>
              <a:srgbClr val="262929"/>
            </a:solidFill>
            <a:ln w="9525">
              <a:noFill/>
              <a:round/>
              <a:headEnd/>
              <a:tailEnd/>
            </a:ln>
          </p:spPr>
          <p:txBody>
            <a:bodyPr/>
            <a:lstStyle/>
            <a:p>
              <a:pPr algn="ctr"/>
              <a:endParaRPr lang="en-US"/>
            </a:p>
          </p:txBody>
        </p:sp>
        <p:sp>
          <p:nvSpPr>
            <p:cNvPr id="36210" name="Freeform 281"/>
            <p:cNvSpPr>
              <a:spLocks/>
            </p:cNvSpPr>
            <p:nvPr/>
          </p:nvSpPr>
          <p:spPr bwMode="auto">
            <a:xfrm>
              <a:off x="2594" y="1902"/>
              <a:ext cx="9" cy="150"/>
            </a:xfrm>
            <a:custGeom>
              <a:avLst/>
              <a:gdLst>
                <a:gd name="T0" fmla="*/ 3 w 87"/>
                <a:gd name="T1" fmla="*/ 1 h 1793"/>
                <a:gd name="T2" fmla="*/ 3 w 87"/>
                <a:gd name="T3" fmla="*/ 1 h 1793"/>
                <a:gd name="T4" fmla="*/ 4 w 87"/>
                <a:gd name="T5" fmla="*/ 0 h 1793"/>
                <a:gd name="T6" fmla="*/ 5 w 87"/>
                <a:gd name="T7" fmla="*/ 0 h 1793"/>
                <a:gd name="T8" fmla="*/ 6 w 87"/>
                <a:gd name="T9" fmla="*/ 0 h 1793"/>
                <a:gd name="T10" fmla="*/ 7 w 87"/>
                <a:gd name="T11" fmla="*/ 0 h 1793"/>
                <a:gd name="T12" fmla="*/ 8 w 87"/>
                <a:gd name="T13" fmla="*/ 0 h 1793"/>
                <a:gd name="T14" fmla="*/ 9 w 87"/>
                <a:gd name="T15" fmla="*/ 1 h 1793"/>
                <a:gd name="T16" fmla="*/ 9 w 87"/>
                <a:gd name="T17" fmla="*/ 1 h 1793"/>
                <a:gd name="T18" fmla="*/ 9 w 87"/>
                <a:gd name="T19" fmla="*/ 17 h 1793"/>
                <a:gd name="T20" fmla="*/ 8 w 87"/>
                <a:gd name="T21" fmla="*/ 29 h 1793"/>
                <a:gd name="T22" fmla="*/ 8 w 87"/>
                <a:gd name="T23" fmla="*/ 39 h 1793"/>
                <a:gd name="T24" fmla="*/ 8 w 87"/>
                <a:gd name="T25" fmla="*/ 50 h 1793"/>
                <a:gd name="T26" fmla="*/ 8 w 87"/>
                <a:gd name="T27" fmla="*/ 65 h 1793"/>
                <a:gd name="T28" fmla="*/ 7 w 87"/>
                <a:gd name="T29" fmla="*/ 84 h 1793"/>
                <a:gd name="T30" fmla="*/ 7 w 87"/>
                <a:gd name="T31" fmla="*/ 112 h 1793"/>
                <a:gd name="T32" fmla="*/ 6 w 87"/>
                <a:gd name="T33" fmla="*/ 149 h 1793"/>
                <a:gd name="T34" fmla="*/ 6 w 87"/>
                <a:gd name="T35" fmla="*/ 149 h 1793"/>
                <a:gd name="T36" fmla="*/ 5 w 87"/>
                <a:gd name="T37" fmla="*/ 150 h 1793"/>
                <a:gd name="T38" fmla="*/ 4 w 87"/>
                <a:gd name="T39" fmla="*/ 150 h 1793"/>
                <a:gd name="T40" fmla="*/ 3 w 87"/>
                <a:gd name="T41" fmla="*/ 150 h 1793"/>
                <a:gd name="T42" fmla="*/ 2 w 87"/>
                <a:gd name="T43" fmla="*/ 150 h 1793"/>
                <a:gd name="T44" fmla="*/ 1 w 87"/>
                <a:gd name="T45" fmla="*/ 150 h 1793"/>
                <a:gd name="T46" fmla="*/ 0 w 87"/>
                <a:gd name="T47" fmla="*/ 149 h 1793"/>
                <a:gd name="T48" fmla="*/ 0 w 87"/>
                <a:gd name="T49" fmla="*/ 149 h 1793"/>
                <a:gd name="T50" fmla="*/ 1 w 87"/>
                <a:gd name="T51" fmla="*/ 121 h 1793"/>
                <a:gd name="T52" fmla="*/ 1 w 87"/>
                <a:gd name="T53" fmla="*/ 100 h 1793"/>
                <a:gd name="T54" fmla="*/ 2 w 87"/>
                <a:gd name="T55" fmla="*/ 66 h 1793"/>
                <a:gd name="T56" fmla="*/ 3 w 87"/>
                <a:gd name="T57" fmla="*/ 1 h 17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7"/>
                <a:gd name="T88" fmla="*/ 0 h 1793"/>
                <a:gd name="T89" fmla="*/ 87 w 87"/>
                <a:gd name="T90" fmla="*/ 1793 h 179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7" h="1793">
                  <a:moveTo>
                    <a:pt x="29" y="16"/>
                  </a:moveTo>
                  <a:lnTo>
                    <a:pt x="32" y="9"/>
                  </a:lnTo>
                  <a:lnTo>
                    <a:pt x="40" y="3"/>
                  </a:lnTo>
                  <a:lnTo>
                    <a:pt x="49" y="0"/>
                  </a:lnTo>
                  <a:lnTo>
                    <a:pt x="59" y="0"/>
                  </a:lnTo>
                  <a:lnTo>
                    <a:pt x="69" y="1"/>
                  </a:lnTo>
                  <a:lnTo>
                    <a:pt x="78" y="4"/>
                  </a:lnTo>
                  <a:lnTo>
                    <a:pt x="85" y="10"/>
                  </a:lnTo>
                  <a:lnTo>
                    <a:pt x="87" y="16"/>
                  </a:lnTo>
                  <a:lnTo>
                    <a:pt x="84" y="204"/>
                  </a:lnTo>
                  <a:lnTo>
                    <a:pt x="81" y="346"/>
                  </a:lnTo>
                  <a:lnTo>
                    <a:pt x="79" y="470"/>
                  </a:lnTo>
                  <a:lnTo>
                    <a:pt x="77" y="603"/>
                  </a:lnTo>
                  <a:lnTo>
                    <a:pt x="74" y="773"/>
                  </a:lnTo>
                  <a:lnTo>
                    <a:pt x="70" y="1006"/>
                  </a:lnTo>
                  <a:lnTo>
                    <a:pt x="64" y="1333"/>
                  </a:lnTo>
                  <a:lnTo>
                    <a:pt x="56" y="1779"/>
                  </a:lnTo>
                  <a:lnTo>
                    <a:pt x="54" y="1785"/>
                  </a:lnTo>
                  <a:lnTo>
                    <a:pt x="47" y="1790"/>
                  </a:lnTo>
                  <a:lnTo>
                    <a:pt x="37" y="1792"/>
                  </a:lnTo>
                  <a:lnTo>
                    <a:pt x="27" y="1793"/>
                  </a:lnTo>
                  <a:lnTo>
                    <a:pt x="17" y="1792"/>
                  </a:lnTo>
                  <a:lnTo>
                    <a:pt x="8" y="1789"/>
                  </a:lnTo>
                  <a:lnTo>
                    <a:pt x="2" y="1784"/>
                  </a:lnTo>
                  <a:lnTo>
                    <a:pt x="0" y="1777"/>
                  </a:lnTo>
                  <a:lnTo>
                    <a:pt x="6" y="1446"/>
                  </a:lnTo>
                  <a:lnTo>
                    <a:pt x="10" y="1190"/>
                  </a:lnTo>
                  <a:lnTo>
                    <a:pt x="17" y="786"/>
                  </a:lnTo>
                  <a:lnTo>
                    <a:pt x="29" y="16"/>
                  </a:lnTo>
                  <a:close/>
                </a:path>
              </a:pathLst>
            </a:custGeom>
            <a:solidFill>
              <a:srgbClr val="3A3D3D"/>
            </a:solidFill>
            <a:ln w="9525">
              <a:noFill/>
              <a:round/>
              <a:headEnd/>
              <a:tailEnd/>
            </a:ln>
          </p:spPr>
          <p:txBody>
            <a:bodyPr/>
            <a:lstStyle/>
            <a:p>
              <a:pPr algn="ctr"/>
              <a:endParaRPr lang="en-US"/>
            </a:p>
          </p:txBody>
        </p:sp>
        <p:sp>
          <p:nvSpPr>
            <p:cNvPr id="36211" name="Freeform 282"/>
            <p:cNvSpPr>
              <a:spLocks/>
            </p:cNvSpPr>
            <p:nvPr/>
          </p:nvSpPr>
          <p:spPr bwMode="auto">
            <a:xfrm>
              <a:off x="2594" y="1902"/>
              <a:ext cx="9" cy="141"/>
            </a:xfrm>
            <a:custGeom>
              <a:avLst/>
              <a:gdLst>
                <a:gd name="T0" fmla="*/ 3 w 80"/>
                <a:gd name="T1" fmla="*/ 1 h 1682"/>
                <a:gd name="T2" fmla="*/ 3 w 80"/>
                <a:gd name="T3" fmla="*/ 1 h 1682"/>
                <a:gd name="T4" fmla="*/ 4 w 80"/>
                <a:gd name="T5" fmla="*/ 0 h 1682"/>
                <a:gd name="T6" fmla="*/ 5 w 80"/>
                <a:gd name="T7" fmla="*/ 0 h 1682"/>
                <a:gd name="T8" fmla="*/ 6 w 80"/>
                <a:gd name="T9" fmla="*/ 0 h 1682"/>
                <a:gd name="T10" fmla="*/ 7 w 80"/>
                <a:gd name="T11" fmla="*/ 0 h 1682"/>
                <a:gd name="T12" fmla="*/ 8 w 80"/>
                <a:gd name="T13" fmla="*/ 0 h 1682"/>
                <a:gd name="T14" fmla="*/ 9 w 80"/>
                <a:gd name="T15" fmla="*/ 1 h 1682"/>
                <a:gd name="T16" fmla="*/ 9 w 80"/>
                <a:gd name="T17" fmla="*/ 1 h 1682"/>
                <a:gd name="T18" fmla="*/ 9 w 80"/>
                <a:gd name="T19" fmla="*/ 16 h 1682"/>
                <a:gd name="T20" fmla="*/ 8 w 80"/>
                <a:gd name="T21" fmla="*/ 27 h 1682"/>
                <a:gd name="T22" fmla="*/ 8 w 80"/>
                <a:gd name="T23" fmla="*/ 37 h 1682"/>
                <a:gd name="T24" fmla="*/ 8 w 80"/>
                <a:gd name="T25" fmla="*/ 47 h 1682"/>
                <a:gd name="T26" fmla="*/ 7 w 80"/>
                <a:gd name="T27" fmla="*/ 61 h 1682"/>
                <a:gd name="T28" fmla="*/ 7 w 80"/>
                <a:gd name="T29" fmla="*/ 79 h 1682"/>
                <a:gd name="T30" fmla="*/ 6 w 80"/>
                <a:gd name="T31" fmla="*/ 105 h 1682"/>
                <a:gd name="T32" fmla="*/ 6 w 80"/>
                <a:gd name="T33" fmla="*/ 140 h 1682"/>
                <a:gd name="T34" fmla="*/ 5 w 80"/>
                <a:gd name="T35" fmla="*/ 140 h 1682"/>
                <a:gd name="T36" fmla="*/ 5 w 80"/>
                <a:gd name="T37" fmla="*/ 141 h 1682"/>
                <a:gd name="T38" fmla="*/ 4 w 80"/>
                <a:gd name="T39" fmla="*/ 141 h 1682"/>
                <a:gd name="T40" fmla="*/ 3 w 80"/>
                <a:gd name="T41" fmla="*/ 141 h 1682"/>
                <a:gd name="T42" fmla="*/ 2 w 80"/>
                <a:gd name="T43" fmla="*/ 141 h 1682"/>
                <a:gd name="T44" fmla="*/ 1 w 80"/>
                <a:gd name="T45" fmla="*/ 141 h 1682"/>
                <a:gd name="T46" fmla="*/ 0 w 80"/>
                <a:gd name="T47" fmla="*/ 140 h 1682"/>
                <a:gd name="T48" fmla="*/ 0 w 80"/>
                <a:gd name="T49" fmla="*/ 140 h 1682"/>
                <a:gd name="T50" fmla="*/ 1 w 80"/>
                <a:gd name="T51" fmla="*/ 114 h 1682"/>
                <a:gd name="T52" fmla="*/ 1 w 80"/>
                <a:gd name="T53" fmla="*/ 94 h 1682"/>
                <a:gd name="T54" fmla="*/ 2 w 80"/>
                <a:gd name="T55" fmla="*/ 62 h 1682"/>
                <a:gd name="T56" fmla="*/ 3 w 80"/>
                <a:gd name="T57" fmla="*/ 1 h 16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1682"/>
                <a:gd name="T89" fmla="*/ 80 w 80"/>
                <a:gd name="T90" fmla="*/ 1682 h 16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1682">
                  <a:moveTo>
                    <a:pt x="28" y="15"/>
                  </a:moveTo>
                  <a:lnTo>
                    <a:pt x="30" y="9"/>
                  </a:lnTo>
                  <a:lnTo>
                    <a:pt x="37" y="3"/>
                  </a:lnTo>
                  <a:lnTo>
                    <a:pt x="45" y="1"/>
                  </a:lnTo>
                  <a:lnTo>
                    <a:pt x="55" y="0"/>
                  </a:lnTo>
                  <a:lnTo>
                    <a:pt x="64" y="1"/>
                  </a:lnTo>
                  <a:lnTo>
                    <a:pt x="72" y="3"/>
                  </a:lnTo>
                  <a:lnTo>
                    <a:pt x="78" y="9"/>
                  </a:lnTo>
                  <a:lnTo>
                    <a:pt x="80" y="15"/>
                  </a:lnTo>
                  <a:lnTo>
                    <a:pt x="77" y="191"/>
                  </a:lnTo>
                  <a:lnTo>
                    <a:pt x="74" y="324"/>
                  </a:lnTo>
                  <a:lnTo>
                    <a:pt x="72" y="440"/>
                  </a:lnTo>
                  <a:lnTo>
                    <a:pt x="69" y="566"/>
                  </a:lnTo>
                  <a:lnTo>
                    <a:pt x="66" y="725"/>
                  </a:lnTo>
                  <a:lnTo>
                    <a:pt x="62" y="944"/>
                  </a:lnTo>
                  <a:lnTo>
                    <a:pt x="57" y="1251"/>
                  </a:lnTo>
                  <a:lnTo>
                    <a:pt x="49" y="1669"/>
                  </a:lnTo>
                  <a:lnTo>
                    <a:pt x="47" y="1675"/>
                  </a:lnTo>
                  <a:lnTo>
                    <a:pt x="41" y="1679"/>
                  </a:lnTo>
                  <a:lnTo>
                    <a:pt x="32" y="1682"/>
                  </a:lnTo>
                  <a:lnTo>
                    <a:pt x="23" y="1682"/>
                  </a:lnTo>
                  <a:lnTo>
                    <a:pt x="14" y="1681"/>
                  </a:lnTo>
                  <a:lnTo>
                    <a:pt x="6" y="1679"/>
                  </a:lnTo>
                  <a:lnTo>
                    <a:pt x="1" y="1675"/>
                  </a:lnTo>
                  <a:lnTo>
                    <a:pt x="0" y="1669"/>
                  </a:lnTo>
                  <a:lnTo>
                    <a:pt x="5" y="1358"/>
                  </a:lnTo>
                  <a:lnTo>
                    <a:pt x="10" y="1117"/>
                  </a:lnTo>
                  <a:lnTo>
                    <a:pt x="16" y="738"/>
                  </a:lnTo>
                  <a:lnTo>
                    <a:pt x="28" y="15"/>
                  </a:lnTo>
                  <a:close/>
                </a:path>
              </a:pathLst>
            </a:custGeom>
            <a:solidFill>
              <a:srgbClr val="4F5252"/>
            </a:solidFill>
            <a:ln w="9525">
              <a:noFill/>
              <a:round/>
              <a:headEnd/>
              <a:tailEnd/>
            </a:ln>
          </p:spPr>
          <p:txBody>
            <a:bodyPr/>
            <a:lstStyle/>
            <a:p>
              <a:pPr algn="ctr"/>
              <a:endParaRPr lang="en-US"/>
            </a:p>
          </p:txBody>
        </p:sp>
        <p:sp>
          <p:nvSpPr>
            <p:cNvPr id="36212" name="Freeform 283"/>
            <p:cNvSpPr>
              <a:spLocks/>
            </p:cNvSpPr>
            <p:nvPr/>
          </p:nvSpPr>
          <p:spPr bwMode="auto">
            <a:xfrm>
              <a:off x="2595" y="1902"/>
              <a:ext cx="8" cy="131"/>
            </a:xfrm>
            <a:custGeom>
              <a:avLst/>
              <a:gdLst>
                <a:gd name="T0" fmla="*/ 3 w 72"/>
                <a:gd name="T1" fmla="*/ 1 h 1575"/>
                <a:gd name="T2" fmla="*/ 3 w 72"/>
                <a:gd name="T3" fmla="*/ 1 h 1575"/>
                <a:gd name="T4" fmla="*/ 4 w 72"/>
                <a:gd name="T5" fmla="*/ 0 h 1575"/>
                <a:gd name="T6" fmla="*/ 5 w 72"/>
                <a:gd name="T7" fmla="*/ 0 h 1575"/>
                <a:gd name="T8" fmla="*/ 6 w 72"/>
                <a:gd name="T9" fmla="*/ 0 h 1575"/>
                <a:gd name="T10" fmla="*/ 6 w 72"/>
                <a:gd name="T11" fmla="*/ 0 h 1575"/>
                <a:gd name="T12" fmla="*/ 7 w 72"/>
                <a:gd name="T13" fmla="*/ 0 h 1575"/>
                <a:gd name="T14" fmla="*/ 8 w 72"/>
                <a:gd name="T15" fmla="*/ 1 h 1575"/>
                <a:gd name="T16" fmla="*/ 8 w 72"/>
                <a:gd name="T17" fmla="*/ 1 h 1575"/>
                <a:gd name="T18" fmla="*/ 7 w 72"/>
                <a:gd name="T19" fmla="*/ 25 h 1575"/>
                <a:gd name="T20" fmla="*/ 7 w 72"/>
                <a:gd name="T21" fmla="*/ 44 h 1575"/>
                <a:gd name="T22" fmla="*/ 6 w 72"/>
                <a:gd name="T23" fmla="*/ 73 h 1575"/>
                <a:gd name="T24" fmla="*/ 5 w 72"/>
                <a:gd name="T25" fmla="*/ 130 h 1575"/>
                <a:gd name="T26" fmla="*/ 5 w 72"/>
                <a:gd name="T27" fmla="*/ 130 h 1575"/>
                <a:gd name="T28" fmla="*/ 4 w 72"/>
                <a:gd name="T29" fmla="*/ 131 h 1575"/>
                <a:gd name="T30" fmla="*/ 3 w 72"/>
                <a:gd name="T31" fmla="*/ 131 h 1575"/>
                <a:gd name="T32" fmla="*/ 2 w 72"/>
                <a:gd name="T33" fmla="*/ 131 h 1575"/>
                <a:gd name="T34" fmla="*/ 2 w 72"/>
                <a:gd name="T35" fmla="*/ 131 h 1575"/>
                <a:gd name="T36" fmla="*/ 1 w 72"/>
                <a:gd name="T37" fmla="*/ 131 h 1575"/>
                <a:gd name="T38" fmla="*/ 0 w 72"/>
                <a:gd name="T39" fmla="*/ 130 h 1575"/>
                <a:gd name="T40" fmla="*/ 0 w 72"/>
                <a:gd name="T41" fmla="*/ 130 h 1575"/>
                <a:gd name="T42" fmla="*/ 1 w 72"/>
                <a:gd name="T43" fmla="*/ 106 h 1575"/>
                <a:gd name="T44" fmla="*/ 1 w 72"/>
                <a:gd name="T45" fmla="*/ 87 h 1575"/>
                <a:gd name="T46" fmla="*/ 2 w 72"/>
                <a:gd name="T47" fmla="*/ 57 h 1575"/>
                <a:gd name="T48" fmla="*/ 3 w 72"/>
                <a:gd name="T49" fmla="*/ 1 h 15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2"/>
                <a:gd name="T76" fmla="*/ 0 h 1575"/>
                <a:gd name="T77" fmla="*/ 72 w 72"/>
                <a:gd name="T78" fmla="*/ 1575 h 15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2" h="1575">
                  <a:moveTo>
                    <a:pt x="26" y="13"/>
                  </a:moveTo>
                  <a:lnTo>
                    <a:pt x="28" y="8"/>
                  </a:lnTo>
                  <a:lnTo>
                    <a:pt x="34" y="3"/>
                  </a:lnTo>
                  <a:lnTo>
                    <a:pt x="41" y="1"/>
                  </a:lnTo>
                  <a:lnTo>
                    <a:pt x="50" y="0"/>
                  </a:lnTo>
                  <a:lnTo>
                    <a:pt x="58" y="1"/>
                  </a:lnTo>
                  <a:lnTo>
                    <a:pt x="65" y="3"/>
                  </a:lnTo>
                  <a:lnTo>
                    <a:pt x="70" y="8"/>
                  </a:lnTo>
                  <a:lnTo>
                    <a:pt x="72" y="13"/>
                  </a:lnTo>
                  <a:lnTo>
                    <a:pt x="67" y="304"/>
                  </a:lnTo>
                  <a:lnTo>
                    <a:pt x="63" y="529"/>
                  </a:lnTo>
                  <a:lnTo>
                    <a:pt x="56" y="883"/>
                  </a:lnTo>
                  <a:lnTo>
                    <a:pt x="44" y="1561"/>
                  </a:lnTo>
                  <a:lnTo>
                    <a:pt x="42" y="1567"/>
                  </a:lnTo>
                  <a:lnTo>
                    <a:pt x="37" y="1572"/>
                  </a:lnTo>
                  <a:lnTo>
                    <a:pt x="30" y="1575"/>
                  </a:lnTo>
                  <a:lnTo>
                    <a:pt x="22" y="1575"/>
                  </a:lnTo>
                  <a:lnTo>
                    <a:pt x="14" y="1574"/>
                  </a:lnTo>
                  <a:lnTo>
                    <a:pt x="7" y="1571"/>
                  </a:lnTo>
                  <a:lnTo>
                    <a:pt x="2" y="1566"/>
                  </a:lnTo>
                  <a:lnTo>
                    <a:pt x="0" y="1561"/>
                  </a:lnTo>
                  <a:lnTo>
                    <a:pt x="5" y="1270"/>
                  </a:lnTo>
                  <a:lnTo>
                    <a:pt x="9" y="1045"/>
                  </a:lnTo>
                  <a:lnTo>
                    <a:pt x="15" y="691"/>
                  </a:lnTo>
                  <a:lnTo>
                    <a:pt x="26" y="13"/>
                  </a:lnTo>
                  <a:close/>
                </a:path>
              </a:pathLst>
            </a:custGeom>
            <a:solidFill>
              <a:srgbClr val="616666"/>
            </a:solidFill>
            <a:ln w="9525">
              <a:noFill/>
              <a:round/>
              <a:headEnd/>
              <a:tailEnd/>
            </a:ln>
          </p:spPr>
          <p:txBody>
            <a:bodyPr/>
            <a:lstStyle/>
            <a:p>
              <a:pPr algn="ctr"/>
              <a:endParaRPr lang="en-US"/>
            </a:p>
          </p:txBody>
        </p:sp>
        <p:sp>
          <p:nvSpPr>
            <p:cNvPr id="36213" name="Freeform 284"/>
            <p:cNvSpPr>
              <a:spLocks/>
            </p:cNvSpPr>
            <p:nvPr/>
          </p:nvSpPr>
          <p:spPr bwMode="auto">
            <a:xfrm>
              <a:off x="2595" y="1902"/>
              <a:ext cx="7" cy="123"/>
            </a:xfrm>
            <a:custGeom>
              <a:avLst/>
              <a:gdLst>
                <a:gd name="T0" fmla="*/ 3 w 63"/>
                <a:gd name="T1" fmla="*/ 1 h 1466"/>
                <a:gd name="T2" fmla="*/ 3 w 63"/>
                <a:gd name="T3" fmla="*/ 1 h 1466"/>
                <a:gd name="T4" fmla="*/ 3 w 63"/>
                <a:gd name="T5" fmla="*/ 0 h 1466"/>
                <a:gd name="T6" fmla="*/ 4 w 63"/>
                <a:gd name="T7" fmla="*/ 0 h 1466"/>
                <a:gd name="T8" fmla="*/ 5 w 63"/>
                <a:gd name="T9" fmla="*/ 0 h 1466"/>
                <a:gd name="T10" fmla="*/ 6 w 63"/>
                <a:gd name="T11" fmla="*/ 0 h 1466"/>
                <a:gd name="T12" fmla="*/ 6 w 63"/>
                <a:gd name="T13" fmla="*/ 0 h 1466"/>
                <a:gd name="T14" fmla="*/ 7 w 63"/>
                <a:gd name="T15" fmla="*/ 1 h 1466"/>
                <a:gd name="T16" fmla="*/ 7 w 63"/>
                <a:gd name="T17" fmla="*/ 1 h 1466"/>
                <a:gd name="T18" fmla="*/ 7 w 63"/>
                <a:gd name="T19" fmla="*/ 24 h 1466"/>
                <a:gd name="T20" fmla="*/ 6 w 63"/>
                <a:gd name="T21" fmla="*/ 41 h 1466"/>
                <a:gd name="T22" fmla="*/ 6 w 63"/>
                <a:gd name="T23" fmla="*/ 69 h 1466"/>
                <a:gd name="T24" fmla="*/ 4 w 63"/>
                <a:gd name="T25" fmla="*/ 122 h 1466"/>
                <a:gd name="T26" fmla="*/ 4 w 63"/>
                <a:gd name="T27" fmla="*/ 122 h 1466"/>
                <a:gd name="T28" fmla="*/ 4 w 63"/>
                <a:gd name="T29" fmla="*/ 123 h 1466"/>
                <a:gd name="T30" fmla="*/ 3 w 63"/>
                <a:gd name="T31" fmla="*/ 123 h 1466"/>
                <a:gd name="T32" fmla="*/ 2 w 63"/>
                <a:gd name="T33" fmla="*/ 123 h 1466"/>
                <a:gd name="T34" fmla="*/ 1 w 63"/>
                <a:gd name="T35" fmla="*/ 123 h 1466"/>
                <a:gd name="T36" fmla="*/ 1 w 63"/>
                <a:gd name="T37" fmla="*/ 123 h 1466"/>
                <a:gd name="T38" fmla="*/ 0 w 63"/>
                <a:gd name="T39" fmla="*/ 122 h 1466"/>
                <a:gd name="T40" fmla="*/ 0 w 63"/>
                <a:gd name="T41" fmla="*/ 122 h 1466"/>
                <a:gd name="T42" fmla="*/ 0 w 63"/>
                <a:gd name="T43" fmla="*/ 99 h 1466"/>
                <a:gd name="T44" fmla="*/ 1 w 63"/>
                <a:gd name="T45" fmla="*/ 82 h 1466"/>
                <a:gd name="T46" fmla="*/ 1 w 63"/>
                <a:gd name="T47" fmla="*/ 54 h 1466"/>
                <a:gd name="T48" fmla="*/ 3 w 63"/>
                <a:gd name="T49" fmla="*/ 1 h 14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1466"/>
                <a:gd name="T77" fmla="*/ 63 w 63"/>
                <a:gd name="T78" fmla="*/ 1466 h 14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1466">
                  <a:moveTo>
                    <a:pt x="24" y="12"/>
                  </a:moveTo>
                  <a:lnTo>
                    <a:pt x="27" y="7"/>
                  </a:lnTo>
                  <a:lnTo>
                    <a:pt x="31" y="2"/>
                  </a:lnTo>
                  <a:lnTo>
                    <a:pt x="37" y="0"/>
                  </a:lnTo>
                  <a:lnTo>
                    <a:pt x="44" y="0"/>
                  </a:lnTo>
                  <a:lnTo>
                    <a:pt x="51" y="1"/>
                  </a:lnTo>
                  <a:lnTo>
                    <a:pt x="57" y="3"/>
                  </a:lnTo>
                  <a:lnTo>
                    <a:pt x="61" y="7"/>
                  </a:lnTo>
                  <a:lnTo>
                    <a:pt x="63" y="12"/>
                  </a:lnTo>
                  <a:lnTo>
                    <a:pt x="59" y="282"/>
                  </a:lnTo>
                  <a:lnTo>
                    <a:pt x="56" y="493"/>
                  </a:lnTo>
                  <a:lnTo>
                    <a:pt x="51" y="823"/>
                  </a:lnTo>
                  <a:lnTo>
                    <a:pt x="40" y="1454"/>
                  </a:lnTo>
                  <a:lnTo>
                    <a:pt x="38" y="1459"/>
                  </a:lnTo>
                  <a:lnTo>
                    <a:pt x="34" y="1463"/>
                  </a:lnTo>
                  <a:lnTo>
                    <a:pt x="28" y="1465"/>
                  </a:lnTo>
                  <a:lnTo>
                    <a:pt x="20" y="1466"/>
                  </a:lnTo>
                  <a:lnTo>
                    <a:pt x="12" y="1465"/>
                  </a:lnTo>
                  <a:lnTo>
                    <a:pt x="6" y="1462"/>
                  </a:lnTo>
                  <a:lnTo>
                    <a:pt x="2" y="1459"/>
                  </a:lnTo>
                  <a:lnTo>
                    <a:pt x="0" y="1454"/>
                  </a:lnTo>
                  <a:lnTo>
                    <a:pt x="4" y="1182"/>
                  </a:lnTo>
                  <a:lnTo>
                    <a:pt x="8" y="972"/>
                  </a:lnTo>
                  <a:lnTo>
                    <a:pt x="13" y="642"/>
                  </a:lnTo>
                  <a:lnTo>
                    <a:pt x="24" y="12"/>
                  </a:lnTo>
                  <a:close/>
                </a:path>
              </a:pathLst>
            </a:custGeom>
            <a:solidFill>
              <a:srgbClr val="787D7D"/>
            </a:solidFill>
            <a:ln w="9525">
              <a:noFill/>
              <a:round/>
              <a:headEnd/>
              <a:tailEnd/>
            </a:ln>
          </p:spPr>
          <p:txBody>
            <a:bodyPr/>
            <a:lstStyle/>
            <a:p>
              <a:pPr algn="ctr"/>
              <a:endParaRPr lang="en-US"/>
            </a:p>
          </p:txBody>
        </p:sp>
        <p:sp>
          <p:nvSpPr>
            <p:cNvPr id="36214" name="Freeform 285"/>
            <p:cNvSpPr>
              <a:spLocks/>
            </p:cNvSpPr>
            <p:nvPr/>
          </p:nvSpPr>
          <p:spPr bwMode="auto">
            <a:xfrm>
              <a:off x="2596" y="1902"/>
              <a:ext cx="6" cy="113"/>
            </a:xfrm>
            <a:custGeom>
              <a:avLst/>
              <a:gdLst>
                <a:gd name="T0" fmla="*/ 3 w 56"/>
                <a:gd name="T1" fmla="*/ 1 h 1357"/>
                <a:gd name="T2" fmla="*/ 3 w 56"/>
                <a:gd name="T3" fmla="*/ 1 h 1357"/>
                <a:gd name="T4" fmla="*/ 3 w 56"/>
                <a:gd name="T5" fmla="*/ 0 h 1357"/>
                <a:gd name="T6" fmla="*/ 4 w 56"/>
                <a:gd name="T7" fmla="*/ 0 h 1357"/>
                <a:gd name="T8" fmla="*/ 4 w 56"/>
                <a:gd name="T9" fmla="*/ 0 h 1357"/>
                <a:gd name="T10" fmla="*/ 5 w 56"/>
                <a:gd name="T11" fmla="*/ 0 h 1357"/>
                <a:gd name="T12" fmla="*/ 5 w 56"/>
                <a:gd name="T13" fmla="*/ 0 h 1357"/>
                <a:gd name="T14" fmla="*/ 6 w 56"/>
                <a:gd name="T15" fmla="*/ 1 h 1357"/>
                <a:gd name="T16" fmla="*/ 6 w 56"/>
                <a:gd name="T17" fmla="*/ 1 h 1357"/>
                <a:gd name="T18" fmla="*/ 6 w 56"/>
                <a:gd name="T19" fmla="*/ 22 h 1357"/>
                <a:gd name="T20" fmla="*/ 5 w 56"/>
                <a:gd name="T21" fmla="*/ 38 h 1357"/>
                <a:gd name="T22" fmla="*/ 5 w 56"/>
                <a:gd name="T23" fmla="*/ 63 h 1357"/>
                <a:gd name="T24" fmla="*/ 3 w 56"/>
                <a:gd name="T25" fmla="*/ 112 h 1357"/>
                <a:gd name="T26" fmla="*/ 3 w 56"/>
                <a:gd name="T27" fmla="*/ 112 h 1357"/>
                <a:gd name="T28" fmla="*/ 3 w 56"/>
                <a:gd name="T29" fmla="*/ 113 h 1357"/>
                <a:gd name="T30" fmla="*/ 2 w 56"/>
                <a:gd name="T31" fmla="*/ 113 h 1357"/>
                <a:gd name="T32" fmla="*/ 2 w 56"/>
                <a:gd name="T33" fmla="*/ 113 h 1357"/>
                <a:gd name="T34" fmla="*/ 1 w 56"/>
                <a:gd name="T35" fmla="*/ 113 h 1357"/>
                <a:gd name="T36" fmla="*/ 1 w 56"/>
                <a:gd name="T37" fmla="*/ 113 h 1357"/>
                <a:gd name="T38" fmla="*/ 0 w 56"/>
                <a:gd name="T39" fmla="*/ 112 h 1357"/>
                <a:gd name="T40" fmla="*/ 0 w 56"/>
                <a:gd name="T41" fmla="*/ 112 h 1357"/>
                <a:gd name="T42" fmla="*/ 0 w 56"/>
                <a:gd name="T43" fmla="*/ 91 h 1357"/>
                <a:gd name="T44" fmla="*/ 1 w 56"/>
                <a:gd name="T45" fmla="*/ 75 h 1357"/>
                <a:gd name="T46" fmla="*/ 1 w 56"/>
                <a:gd name="T47" fmla="*/ 50 h 1357"/>
                <a:gd name="T48" fmla="*/ 3 w 56"/>
                <a:gd name="T49" fmla="*/ 1 h 13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6"/>
                <a:gd name="T76" fmla="*/ 0 h 1357"/>
                <a:gd name="T77" fmla="*/ 56 w 56"/>
                <a:gd name="T78" fmla="*/ 1357 h 13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6" h="1357">
                  <a:moveTo>
                    <a:pt x="25" y="12"/>
                  </a:moveTo>
                  <a:lnTo>
                    <a:pt x="26" y="7"/>
                  </a:lnTo>
                  <a:lnTo>
                    <a:pt x="29" y="2"/>
                  </a:lnTo>
                  <a:lnTo>
                    <a:pt x="34" y="0"/>
                  </a:lnTo>
                  <a:lnTo>
                    <a:pt x="40" y="0"/>
                  </a:lnTo>
                  <a:lnTo>
                    <a:pt x="46" y="1"/>
                  </a:lnTo>
                  <a:lnTo>
                    <a:pt x="51" y="3"/>
                  </a:lnTo>
                  <a:lnTo>
                    <a:pt x="55" y="7"/>
                  </a:lnTo>
                  <a:lnTo>
                    <a:pt x="56" y="12"/>
                  </a:lnTo>
                  <a:lnTo>
                    <a:pt x="52" y="262"/>
                  </a:lnTo>
                  <a:lnTo>
                    <a:pt x="49" y="457"/>
                  </a:lnTo>
                  <a:lnTo>
                    <a:pt x="43" y="762"/>
                  </a:lnTo>
                  <a:lnTo>
                    <a:pt x="32" y="1345"/>
                  </a:lnTo>
                  <a:lnTo>
                    <a:pt x="31" y="1350"/>
                  </a:lnTo>
                  <a:lnTo>
                    <a:pt x="27" y="1354"/>
                  </a:lnTo>
                  <a:lnTo>
                    <a:pt x="22" y="1356"/>
                  </a:lnTo>
                  <a:lnTo>
                    <a:pt x="16" y="1357"/>
                  </a:lnTo>
                  <a:lnTo>
                    <a:pt x="10" y="1356"/>
                  </a:lnTo>
                  <a:lnTo>
                    <a:pt x="5" y="1353"/>
                  </a:lnTo>
                  <a:lnTo>
                    <a:pt x="1" y="1350"/>
                  </a:lnTo>
                  <a:lnTo>
                    <a:pt x="0" y="1345"/>
                  </a:lnTo>
                  <a:lnTo>
                    <a:pt x="4" y="1094"/>
                  </a:lnTo>
                  <a:lnTo>
                    <a:pt x="8" y="900"/>
                  </a:lnTo>
                  <a:lnTo>
                    <a:pt x="13" y="595"/>
                  </a:lnTo>
                  <a:lnTo>
                    <a:pt x="25" y="12"/>
                  </a:lnTo>
                  <a:close/>
                </a:path>
              </a:pathLst>
            </a:custGeom>
            <a:solidFill>
              <a:srgbClr val="8A8F8F"/>
            </a:solidFill>
            <a:ln w="9525">
              <a:noFill/>
              <a:round/>
              <a:headEnd/>
              <a:tailEnd/>
            </a:ln>
          </p:spPr>
          <p:txBody>
            <a:bodyPr/>
            <a:lstStyle/>
            <a:p>
              <a:pPr algn="ctr"/>
              <a:endParaRPr lang="en-US"/>
            </a:p>
          </p:txBody>
        </p:sp>
        <p:sp>
          <p:nvSpPr>
            <p:cNvPr id="36215" name="Freeform 286"/>
            <p:cNvSpPr>
              <a:spLocks/>
            </p:cNvSpPr>
            <p:nvPr/>
          </p:nvSpPr>
          <p:spPr bwMode="auto">
            <a:xfrm>
              <a:off x="2596" y="1902"/>
              <a:ext cx="6" cy="104"/>
            </a:xfrm>
            <a:custGeom>
              <a:avLst/>
              <a:gdLst>
                <a:gd name="T0" fmla="*/ 3 w 49"/>
                <a:gd name="T1" fmla="*/ 1 h 1248"/>
                <a:gd name="T2" fmla="*/ 3 w 49"/>
                <a:gd name="T3" fmla="*/ 0 h 1248"/>
                <a:gd name="T4" fmla="*/ 4 w 49"/>
                <a:gd name="T5" fmla="*/ 0 h 1248"/>
                <a:gd name="T6" fmla="*/ 6 w 49"/>
                <a:gd name="T7" fmla="*/ 0 h 1248"/>
                <a:gd name="T8" fmla="*/ 6 w 49"/>
                <a:gd name="T9" fmla="*/ 1 h 1248"/>
                <a:gd name="T10" fmla="*/ 6 w 49"/>
                <a:gd name="T11" fmla="*/ 20 h 1248"/>
                <a:gd name="T12" fmla="*/ 5 w 49"/>
                <a:gd name="T13" fmla="*/ 35 h 1248"/>
                <a:gd name="T14" fmla="*/ 4 w 49"/>
                <a:gd name="T15" fmla="*/ 58 h 1248"/>
                <a:gd name="T16" fmla="*/ 3 w 49"/>
                <a:gd name="T17" fmla="*/ 103 h 1248"/>
                <a:gd name="T18" fmla="*/ 3 w 49"/>
                <a:gd name="T19" fmla="*/ 104 h 1248"/>
                <a:gd name="T20" fmla="*/ 2 w 49"/>
                <a:gd name="T21" fmla="*/ 104 h 1248"/>
                <a:gd name="T22" fmla="*/ 0 w 49"/>
                <a:gd name="T23" fmla="*/ 104 h 1248"/>
                <a:gd name="T24" fmla="*/ 0 w 49"/>
                <a:gd name="T25" fmla="*/ 103 h 1248"/>
                <a:gd name="T26" fmla="*/ 0 w 49"/>
                <a:gd name="T27" fmla="*/ 84 h 1248"/>
                <a:gd name="T28" fmla="*/ 1 w 49"/>
                <a:gd name="T29" fmla="*/ 69 h 1248"/>
                <a:gd name="T30" fmla="*/ 1 w 49"/>
                <a:gd name="T31" fmla="*/ 46 h 1248"/>
                <a:gd name="T32" fmla="*/ 3 w 49"/>
                <a:gd name="T33" fmla="*/ 1 h 12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1248"/>
                <a:gd name="T53" fmla="*/ 49 w 49"/>
                <a:gd name="T54" fmla="*/ 1248 h 12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1248">
                  <a:moveTo>
                    <a:pt x="22" y="10"/>
                  </a:moveTo>
                  <a:lnTo>
                    <a:pt x="26" y="2"/>
                  </a:lnTo>
                  <a:lnTo>
                    <a:pt x="36" y="0"/>
                  </a:lnTo>
                  <a:lnTo>
                    <a:pt x="45" y="3"/>
                  </a:lnTo>
                  <a:lnTo>
                    <a:pt x="49" y="12"/>
                  </a:lnTo>
                  <a:lnTo>
                    <a:pt x="45" y="242"/>
                  </a:lnTo>
                  <a:lnTo>
                    <a:pt x="41" y="421"/>
                  </a:lnTo>
                  <a:lnTo>
                    <a:pt x="36" y="701"/>
                  </a:lnTo>
                  <a:lnTo>
                    <a:pt x="27" y="1238"/>
                  </a:lnTo>
                  <a:lnTo>
                    <a:pt x="23" y="1246"/>
                  </a:lnTo>
                  <a:lnTo>
                    <a:pt x="13" y="1248"/>
                  </a:lnTo>
                  <a:lnTo>
                    <a:pt x="4" y="1245"/>
                  </a:lnTo>
                  <a:lnTo>
                    <a:pt x="0" y="1236"/>
                  </a:lnTo>
                  <a:lnTo>
                    <a:pt x="4" y="1006"/>
                  </a:lnTo>
                  <a:lnTo>
                    <a:pt x="7" y="827"/>
                  </a:lnTo>
                  <a:lnTo>
                    <a:pt x="12" y="547"/>
                  </a:lnTo>
                  <a:lnTo>
                    <a:pt x="22" y="10"/>
                  </a:lnTo>
                  <a:close/>
                </a:path>
              </a:pathLst>
            </a:custGeom>
            <a:solidFill>
              <a:srgbClr val="A1A6A6"/>
            </a:solidFill>
            <a:ln w="9525">
              <a:noFill/>
              <a:round/>
              <a:headEnd/>
              <a:tailEnd/>
            </a:ln>
          </p:spPr>
          <p:txBody>
            <a:bodyPr/>
            <a:lstStyle/>
            <a:p>
              <a:pPr algn="ctr"/>
              <a:endParaRPr lang="en-US"/>
            </a:p>
          </p:txBody>
        </p:sp>
        <p:sp>
          <p:nvSpPr>
            <p:cNvPr id="36216" name="Freeform 287"/>
            <p:cNvSpPr>
              <a:spLocks/>
            </p:cNvSpPr>
            <p:nvPr/>
          </p:nvSpPr>
          <p:spPr bwMode="auto">
            <a:xfrm>
              <a:off x="2597" y="1902"/>
              <a:ext cx="4" cy="95"/>
            </a:xfrm>
            <a:custGeom>
              <a:avLst/>
              <a:gdLst>
                <a:gd name="T0" fmla="*/ 2 w 39"/>
                <a:gd name="T1" fmla="*/ 1 h 1139"/>
                <a:gd name="T2" fmla="*/ 2 w 39"/>
                <a:gd name="T3" fmla="*/ 0 h 1139"/>
                <a:gd name="T4" fmla="*/ 3 w 39"/>
                <a:gd name="T5" fmla="*/ 0 h 1139"/>
                <a:gd name="T6" fmla="*/ 4 w 39"/>
                <a:gd name="T7" fmla="*/ 0 h 1139"/>
                <a:gd name="T8" fmla="*/ 4 w 39"/>
                <a:gd name="T9" fmla="*/ 1 h 1139"/>
                <a:gd name="T10" fmla="*/ 4 w 39"/>
                <a:gd name="T11" fmla="*/ 18 h 1139"/>
                <a:gd name="T12" fmla="*/ 3 w 39"/>
                <a:gd name="T13" fmla="*/ 32 h 1139"/>
                <a:gd name="T14" fmla="*/ 3 w 39"/>
                <a:gd name="T15" fmla="*/ 53 h 1139"/>
                <a:gd name="T16" fmla="*/ 2 w 39"/>
                <a:gd name="T17" fmla="*/ 94 h 1139"/>
                <a:gd name="T18" fmla="*/ 2 w 39"/>
                <a:gd name="T19" fmla="*/ 95 h 1139"/>
                <a:gd name="T20" fmla="*/ 1 w 39"/>
                <a:gd name="T21" fmla="*/ 95 h 1139"/>
                <a:gd name="T22" fmla="*/ 0 w 39"/>
                <a:gd name="T23" fmla="*/ 95 h 1139"/>
                <a:gd name="T24" fmla="*/ 0 w 39"/>
                <a:gd name="T25" fmla="*/ 94 h 1139"/>
                <a:gd name="T26" fmla="*/ 0 w 39"/>
                <a:gd name="T27" fmla="*/ 77 h 1139"/>
                <a:gd name="T28" fmla="*/ 1 w 39"/>
                <a:gd name="T29" fmla="*/ 63 h 1139"/>
                <a:gd name="T30" fmla="*/ 1 w 39"/>
                <a:gd name="T31" fmla="*/ 42 h 1139"/>
                <a:gd name="T32" fmla="*/ 2 w 39"/>
                <a:gd name="T33" fmla="*/ 1 h 1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1139"/>
                <a:gd name="T53" fmla="*/ 39 w 39"/>
                <a:gd name="T54" fmla="*/ 1139 h 1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1139">
                  <a:moveTo>
                    <a:pt x="20" y="10"/>
                  </a:moveTo>
                  <a:lnTo>
                    <a:pt x="23" y="2"/>
                  </a:lnTo>
                  <a:lnTo>
                    <a:pt x="30" y="0"/>
                  </a:lnTo>
                  <a:lnTo>
                    <a:pt x="37" y="3"/>
                  </a:lnTo>
                  <a:lnTo>
                    <a:pt x="39" y="12"/>
                  </a:lnTo>
                  <a:lnTo>
                    <a:pt x="36" y="221"/>
                  </a:lnTo>
                  <a:lnTo>
                    <a:pt x="34" y="383"/>
                  </a:lnTo>
                  <a:lnTo>
                    <a:pt x="29" y="640"/>
                  </a:lnTo>
                  <a:lnTo>
                    <a:pt x="20" y="1130"/>
                  </a:lnTo>
                  <a:lnTo>
                    <a:pt x="17" y="1137"/>
                  </a:lnTo>
                  <a:lnTo>
                    <a:pt x="11" y="1139"/>
                  </a:lnTo>
                  <a:lnTo>
                    <a:pt x="3" y="1137"/>
                  </a:lnTo>
                  <a:lnTo>
                    <a:pt x="0" y="1130"/>
                  </a:lnTo>
                  <a:lnTo>
                    <a:pt x="4" y="920"/>
                  </a:lnTo>
                  <a:lnTo>
                    <a:pt x="7" y="756"/>
                  </a:lnTo>
                  <a:lnTo>
                    <a:pt x="12" y="499"/>
                  </a:lnTo>
                  <a:lnTo>
                    <a:pt x="20" y="10"/>
                  </a:lnTo>
                  <a:close/>
                </a:path>
              </a:pathLst>
            </a:custGeom>
            <a:solidFill>
              <a:srgbClr val="B2BABA"/>
            </a:solidFill>
            <a:ln w="9525">
              <a:noFill/>
              <a:round/>
              <a:headEnd/>
              <a:tailEnd/>
            </a:ln>
          </p:spPr>
          <p:txBody>
            <a:bodyPr/>
            <a:lstStyle/>
            <a:p>
              <a:pPr algn="ctr"/>
              <a:endParaRPr lang="en-US"/>
            </a:p>
          </p:txBody>
        </p:sp>
        <p:sp>
          <p:nvSpPr>
            <p:cNvPr id="36217" name="Freeform 288"/>
            <p:cNvSpPr>
              <a:spLocks/>
            </p:cNvSpPr>
            <p:nvPr/>
          </p:nvSpPr>
          <p:spPr bwMode="auto">
            <a:xfrm>
              <a:off x="2597" y="1902"/>
              <a:ext cx="4" cy="86"/>
            </a:xfrm>
            <a:custGeom>
              <a:avLst/>
              <a:gdLst>
                <a:gd name="T0" fmla="*/ 2 w 32"/>
                <a:gd name="T1" fmla="*/ 1 h 1031"/>
                <a:gd name="T2" fmla="*/ 2 w 32"/>
                <a:gd name="T3" fmla="*/ 0 h 1031"/>
                <a:gd name="T4" fmla="*/ 3 w 32"/>
                <a:gd name="T5" fmla="*/ 0 h 1031"/>
                <a:gd name="T6" fmla="*/ 4 w 32"/>
                <a:gd name="T7" fmla="*/ 0 h 1031"/>
                <a:gd name="T8" fmla="*/ 4 w 32"/>
                <a:gd name="T9" fmla="*/ 1 h 1031"/>
                <a:gd name="T10" fmla="*/ 2 w 32"/>
                <a:gd name="T11" fmla="*/ 85 h 1031"/>
                <a:gd name="T12" fmla="*/ 2 w 32"/>
                <a:gd name="T13" fmla="*/ 86 h 1031"/>
                <a:gd name="T14" fmla="*/ 1 w 32"/>
                <a:gd name="T15" fmla="*/ 86 h 1031"/>
                <a:gd name="T16" fmla="*/ 0 w 32"/>
                <a:gd name="T17" fmla="*/ 86 h 1031"/>
                <a:gd name="T18" fmla="*/ 0 w 32"/>
                <a:gd name="T19" fmla="*/ 85 h 1031"/>
                <a:gd name="T20" fmla="*/ 2 w 32"/>
                <a:gd name="T21" fmla="*/ 1 h 10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1031"/>
                <a:gd name="T35" fmla="*/ 32 w 32"/>
                <a:gd name="T36" fmla="*/ 1031 h 10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1031">
                  <a:moveTo>
                    <a:pt x="18" y="10"/>
                  </a:moveTo>
                  <a:lnTo>
                    <a:pt x="20" y="2"/>
                  </a:lnTo>
                  <a:lnTo>
                    <a:pt x="25" y="0"/>
                  </a:lnTo>
                  <a:lnTo>
                    <a:pt x="30" y="2"/>
                  </a:lnTo>
                  <a:lnTo>
                    <a:pt x="32" y="10"/>
                  </a:lnTo>
                  <a:lnTo>
                    <a:pt x="16" y="1023"/>
                  </a:lnTo>
                  <a:lnTo>
                    <a:pt x="14" y="1029"/>
                  </a:lnTo>
                  <a:lnTo>
                    <a:pt x="9" y="1031"/>
                  </a:lnTo>
                  <a:lnTo>
                    <a:pt x="2" y="1029"/>
                  </a:lnTo>
                  <a:lnTo>
                    <a:pt x="0" y="1023"/>
                  </a:lnTo>
                  <a:lnTo>
                    <a:pt x="18" y="10"/>
                  </a:lnTo>
                  <a:close/>
                </a:path>
              </a:pathLst>
            </a:custGeom>
            <a:solidFill>
              <a:srgbClr val="C4CCCC"/>
            </a:solidFill>
            <a:ln w="9525">
              <a:noFill/>
              <a:round/>
              <a:headEnd/>
              <a:tailEnd/>
            </a:ln>
          </p:spPr>
          <p:txBody>
            <a:bodyPr/>
            <a:lstStyle/>
            <a:p>
              <a:pPr algn="ctr"/>
              <a:endParaRPr lang="en-US"/>
            </a:p>
          </p:txBody>
        </p:sp>
        <p:sp>
          <p:nvSpPr>
            <p:cNvPr id="36218" name="Freeform 289"/>
            <p:cNvSpPr>
              <a:spLocks/>
            </p:cNvSpPr>
            <p:nvPr/>
          </p:nvSpPr>
          <p:spPr bwMode="auto">
            <a:xfrm>
              <a:off x="2595" y="1920"/>
              <a:ext cx="2" cy="1"/>
            </a:xfrm>
            <a:custGeom>
              <a:avLst/>
              <a:gdLst>
                <a:gd name="T0" fmla="*/ 1 w 11"/>
                <a:gd name="T1" fmla="*/ 0 h 12"/>
                <a:gd name="T2" fmla="*/ 1 w 11"/>
                <a:gd name="T3" fmla="*/ 0 h 12"/>
                <a:gd name="T4" fmla="*/ 0 w 11"/>
                <a:gd name="T5" fmla="*/ 1 h 12"/>
                <a:gd name="T6" fmla="*/ 1 w 11"/>
                <a:gd name="T7" fmla="*/ 1 h 12"/>
                <a:gd name="T8" fmla="*/ 2 w 11"/>
                <a:gd name="T9" fmla="*/ 0 h 12"/>
                <a:gd name="T10" fmla="*/ 2 w 11"/>
                <a:gd name="T11" fmla="*/ 1 h 12"/>
                <a:gd name="T12" fmla="*/ 1 w 11"/>
                <a:gd name="T13" fmla="*/ 0 h 12"/>
                <a:gd name="T14" fmla="*/ 1 w 11"/>
                <a:gd name="T15" fmla="*/ 0 h 12"/>
                <a:gd name="T16" fmla="*/ 1 w 11"/>
                <a:gd name="T17" fmla="*/ 0 h 12"/>
                <a:gd name="T18" fmla="*/ 1 w 11"/>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2"/>
                <a:gd name="T32" fmla="*/ 11 w 11"/>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2">
                  <a:moveTo>
                    <a:pt x="5" y="0"/>
                  </a:moveTo>
                  <a:lnTo>
                    <a:pt x="3" y="1"/>
                  </a:lnTo>
                  <a:lnTo>
                    <a:pt x="0" y="8"/>
                  </a:lnTo>
                  <a:lnTo>
                    <a:pt x="8" y="12"/>
                  </a:lnTo>
                  <a:lnTo>
                    <a:pt x="11" y="5"/>
                  </a:lnTo>
                  <a:lnTo>
                    <a:pt x="9" y="6"/>
                  </a:lnTo>
                  <a:lnTo>
                    <a:pt x="5" y="0"/>
                  </a:lnTo>
                  <a:lnTo>
                    <a:pt x="4" y="0"/>
                  </a:lnTo>
                  <a:lnTo>
                    <a:pt x="3" y="1"/>
                  </a:lnTo>
                  <a:lnTo>
                    <a:pt x="5" y="0"/>
                  </a:lnTo>
                  <a:close/>
                </a:path>
              </a:pathLst>
            </a:custGeom>
            <a:solidFill>
              <a:srgbClr val="EDF5F5"/>
            </a:solidFill>
            <a:ln w="9525">
              <a:noFill/>
              <a:round/>
              <a:headEnd/>
              <a:tailEnd/>
            </a:ln>
          </p:spPr>
          <p:txBody>
            <a:bodyPr/>
            <a:lstStyle/>
            <a:p>
              <a:pPr algn="ctr"/>
              <a:endParaRPr lang="en-US"/>
            </a:p>
          </p:txBody>
        </p:sp>
        <p:sp>
          <p:nvSpPr>
            <p:cNvPr id="36219" name="Freeform 290"/>
            <p:cNvSpPr>
              <a:spLocks/>
            </p:cNvSpPr>
            <p:nvPr/>
          </p:nvSpPr>
          <p:spPr bwMode="auto">
            <a:xfrm>
              <a:off x="2596" y="1919"/>
              <a:ext cx="1" cy="1"/>
            </a:xfrm>
            <a:custGeom>
              <a:avLst/>
              <a:gdLst>
                <a:gd name="T0" fmla="*/ 1 w 12"/>
                <a:gd name="T1" fmla="*/ 0 h 13"/>
                <a:gd name="T2" fmla="*/ 1 w 12"/>
                <a:gd name="T3" fmla="*/ 0 h 13"/>
                <a:gd name="T4" fmla="*/ 0 w 12"/>
                <a:gd name="T5" fmla="*/ 1 h 13"/>
                <a:gd name="T6" fmla="*/ 0 w 12"/>
                <a:gd name="T7" fmla="*/ 1 h 13"/>
                <a:gd name="T8" fmla="*/ 1 w 12"/>
                <a:gd name="T9" fmla="*/ 1 h 13"/>
                <a:gd name="T10" fmla="*/ 1 w 12"/>
                <a:gd name="T11" fmla="*/ 1 h 13"/>
                <a:gd name="T12" fmla="*/ 1 w 12"/>
                <a:gd name="T13" fmla="*/ 0 h 13"/>
                <a:gd name="T14" fmla="*/ 1 w 12"/>
                <a:gd name="T15" fmla="*/ 0 h 13"/>
                <a:gd name="T16" fmla="*/ 1 w 12"/>
                <a:gd name="T17" fmla="*/ 0 h 13"/>
                <a:gd name="T18" fmla="*/ 1 w 12"/>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3"/>
                <a:gd name="T32" fmla="*/ 12 w 1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3">
                  <a:moveTo>
                    <a:pt x="9" y="0"/>
                  </a:moveTo>
                  <a:lnTo>
                    <a:pt x="8" y="1"/>
                  </a:lnTo>
                  <a:lnTo>
                    <a:pt x="0" y="7"/>
                  </a:lnTo>
                  <a:lnTo>
                    <a:pt x="4" y="13"/>
                  </a:lnTo>
                  <a:lnTo>
                    <a:pt x="12" y="8"/>
                  </a:lnTo>
                  <a:lnTo>
                    <a:pt x="11" y="9"/>
                  </a:lnTo>
                  <a:lnTo>
                    <a:pt x="9" y="0"/>
                  </a:lnTo>
                  <a:lnTo>
                    <a:pt x="8" y="0"/>
                  </a:lnTo>
                  <a:lnTo>
                    <a:pt x="8" y="1"/>
                  </a:lnTo>
                  <a:lnTo>
                    <a:pt x="9" y="0"/>
                  </a:lnTo>
                  <a:close/>
                </a:path>
              </a:pathLst>
            </a:custGeom>
            <a:solidFill>
              <a:srgbClr val="EDF5F5"/>
            </a:solidFill>
            <a:ln w="9525">
              <a:noFill/>
              <a:round/>
              <a:headEnd/>
              <a:tailEnd/>
            </a:ln>
          </p:spPr>
          <p:txBody>
            <a:bodyPr/>
            <a:lstStyle/>
            <a:p>
              <a:pPr algn="ctr"/>
              <a:endParaRPr lang="en-US"/>
            </a:p>
          </p:txBody>
        </p:sp>
        <p:sp>
          <p:nvSpPr>
            <p:cNvPr id="36220" name="Freeform 291"/>
            <p:cNvSpPr>
              <a:spLocks/>
            </p:cNvSpPr>
            <p:nvPr/>
          </p:nvSpPr>
          <p:spPr bwMode="auto">
            <a:xfrm>
              <a:off x="2597" y="1919"/>
              <a:ext cx="1" cy="1"/>
            </a:xfrm>
            <a:custGeom>
              <a:avLst/>
              <a:gdLst>
                <a:gd name="T0" fmla="*/ 1 w 14"/>
                <a:gd name="T1" fmla="*/ 0 h 12"/>
                <a:gd name="T2" fmla="*/ 1 w 14"/>
                <a:gd name="T3" fmla="*/ 0 h 12"/>
                <a:gd name="T4" fmla="*/ 0 w 14"/>
                <a:gd name="T5" fmla="*/ 0 h 12"/>
                <a:gd name="T6" fmla="*/ 0 w 14"/>
                <a:gd name="T7" fmla="*/ 1 h 12"/>
                <a:gd name="T8" fmla="*/ 1 w 14"/>
                <a:gd name="T9" fmla="*/ 1 h 12"/>
                <a:gd name="T10" fmla="*/ 1 w 14"/>
                <a:gd name="T11" fmla="*/ 1 h 12"/>
                <a:gd name="T12" fmla="*/ 1 w 14"/>
                <a:gd name="T13" fmla="*/ 0 h 12"/>
                <a:gd name="T14" fmla="*/ 1 w 14"/>
                <a:gd name="T15" fmla="*/ 0 h 12"/>
                <a:gd name="T16" fmla="*/ 1 w 14"/>
                <a:gd name="T17" fmla="*/ 0 h 12"/>
                <a:gd name="T18" fmla="*/ 1 w 14"/>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2"/>
                <a:gd name="T32" fmla="*/ 14 w 14"/>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2">
                  <a:moveTo>
                    <a:pt x="13" y="0"/>
                  </a:moveTo>
                  <a:lnTo>
                    <a:pt x="12" y="0"/>
                  </a:lnTo>
                  <a:lnTo>
                    <a:pt x="0" y="3"/>
                  </a:lnTo>
                  <a:lnTo>
                    <a:pt x="2" y="12"/>
                  </a:lnTo>
                  <a:lnTo>
                    <a:pt x="14" y="8"/>
                  </a:lnTo>
                  <a:lnTo>
                    <a:pt x="13" y="8"/>
                  </a:lnTo>
                  <a:lnTo>
                    <a:pt x="13" y="0"/>
                  </a:lnTo>
                  <a:lnTo>
                    <a:pt x="12" y="0"/>
                  </a:lnTo>
                  <a:lnTo>
                    <a:pt x="13" y="0"/>
                  </a:lnTo>
                  <a:close/>
                </a:path>
              </a:pathLst>
            </a:custGeom>
            <a:solidFill>
              <a:srgbClr val="EDF5F5"/>
            </a:solidFill>
            <a:ln w="9525">
              <a:noFill/>
              <a:round/>
              <a:headEnd/>
              <a:tailEnd/>
            </a:ln>
          </p:spPr>
          <p:txBody>
            <a:bodyPr/>
            <a:lstStyle/>
            <a:p>
              <a:pPr algn="ctr"/>
              <a:endParaRPr lang="en-US"/>
            </a:p>
          </p:txBody>
        </p:sp>
        <p:sp>
          <p:nvSpPr>
            <p:cNvPr id="36221" name="Freeform 292"/>
            <p:cNvSpPr>
              <a:spLocks/>
            </p:cNvSpPr>
            <p:nvPr/>
          </p:nvSpPr>
          <p:spPr bwMode="auto">
            <a:xfrm>
              <a:off x="2598" y="1919"/>
              <a:ext cx="2" cy="1"/>
            </a:xfrm>
            <a:custGeom>
              <a:avLst/>
              <a:gdLst>
                <a:gd name="T0" fmla="*/ 2 w 13"/>
                <a:gd name="T1" fmla="*/ 0 h 9"/>
                <a:gd name="T2" fmla="*/ 2 w 13"/>
                <a:gd name="T3" fmla="*/ 0 h 9"/>
                <a:gd name="T4" fmla="*/ 0 w 13"/>
                <a:gd name="T5" fmla="*/ 0 h 9"/>
                <a:gd name="T6" fmla="*/ 0 w 13"/>
                <a:gd name="T7" fmla="*/ 1 h 9"/>
                <a:gd name="T8" fmla="*/ 2 w 13"/>
                <a:gd name="T9" fmla="*/ 1 h 9"/>
                <a:gd name="T10" fmla="*/ 2 w 13"/>
                <a:gd name="T11" fmla="*/ 1 h 9"/>
                <a:gd name="T12" fmla="*/ 2 w 13"/>
                <a:gd name="T13" fmla="*/ 0 h 9"/>
                <a:gd name="T14" fmla="*/ 2 w 13"/>
                <a:gd name="T15" fmla="*/ 0 h 9"/>
                <a:gd name="T16" fmla="*/ 2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13" y="0"/>
                  </a:moveTo>
                  <a:lnTo>
                    <a:pt x="13" y="0"/>
                  </a:lnTo>
                  <a:lnTo>
                    <a:pt x="0" y="1"/>
                  </a:lnTo>
                  <a:lnTo>
                    <a:pt x="0" y="9"/>
                  </a:lnTo>
                  <a:lnTo>
                    <a:pt x="13" y="8"/>
                  </a:lnTo>
                  <a:lnTo>
                    <a:pt x="13" y="0"/>
                  </a:lnTo>
                  <a:close/>
                </a:path>
              </a:pathLst>
            </a:custGeom>
            <a:solidFill>
              <a:srgbClr val="EDF5F5"/>
            </a:solidFill>
            <a:ln w="9525">
              <a:noFill/>
              <a:round/>
              <a:headEnd/>
              <a:tailEnd/>
            </a:ln>
          </p:spPr>
          <p:txBody>
            <a:bodyPr/>
            <a:lstStyle/>
            <a:p>
              <a:pPr algn="ctr"/>
              <a:endParaRPr lang="en-US"/>
            </a:p>
          </p:txBody>
        </p:sp>
        <p:sp>
          <p:nvSpPr>
            <p:cNvPr id="36222" name="Freeform 293"/>
            <p:cNvSpPr>
              <a:spLocks/>
            </p:cNvSpPr>
            <p:nvPr/>
          </p:nvSpPr>
          <p:spPr bwMode="auto">
            <a:xfrm>
              <a:off x="2600" y="1919"/>
              <a:ext cx="1" cy="1"/>
            </a:xfrm>
            <a:custGeom>
              <a:avLst/>
              <a:gdLst>
                <a:gd name="T0" fmla="*/ 1 w 14"/>
                <a:gd name="T1" fmla="*/ 0 h 9"/>
                <a:gd name="T2" fmla="*/ 1 w 14"/>
                <a:gd name="T3" fmla="*/ 0 h 9"/>
                <a:gd name="T4" fmla="*/ 0 w 14"/>
                <a:gd name="T5" fmla="*/ 0 h 9"/>
                <a:gd name="T6" fmla="*/ 0 w 14"/>
                <a:gd name="T7" fmla="*/ 1 h 9"/>
                <a:gd name="T8" fmla="*/ 1 w 14"/>
                <a:gd name="T9" fmla="*/ 1 h 9"/>
                <a:gd name="T10" fmla="*/ 1 w 14"/>
                <a:gd name="T11" fmla="*/ 1 h 9"/>
                <a:gd name="T12" fmla="*/ 1 w 14"/>
                <a:gd name="T13" fmla="*/ 0 h 9"/>
                <a:gd name="T14" fmla="*/ 1 w 14"/>
                <a:gd name="T15" fmla="*/ 0 h 9"/>
                <a:gd name="T16" fmla="*/ 1 w 14"/>
                <a:gd name="T17" fmla="*/ 0 h 9"/>
                <a:gd name="T18" fmla="*/ 1 w 14"/>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9"/>
                <a:gd name="T32" fmla="*/ 14 w 1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9">
                  <a:moveTo>
                    <a:pt x="14" y="1"/>
                  </a:moveTo>
                  <a:lnTo>
                    <a:pt x="13" y="1"/>
                  </a:lnTo>
                  <a:lnTo>
                    <a:pt x="0" y="0"/>
                  </a:lnTo>
                  <a:lnTo>
                    <a:pt x="0" y="8"/>
                  </a:lnTo>
                  <a:lnTo>
                    <a:pt x="13" y="9"/>
                  </a:lnTo>
                  <a:lnTo>
                    <a:pt x="12" y="9"/>
                  </a:lnTo>
                  <a:lnTo>
                    <a:pt x="14" y="1"/>
                  </a:lnTo>
                  <a:lnTo>
                    <a:pt x="13" y="1"/>
                  </a:lnTo>
                  <a:lnTo>
                    <a:pt x="14" y="1"/>
                  </a:lnTo>
                  <a:close/>
                </a:path>
              </a:pathLst>
            </a:custGeom>
            <a:solidFill>
              <a:srgbClr val="EDF5F5"/>
            </a:solidFill>
            <a:ln w="9525">
              <a:noFill/>
              <a:round/>
              <a:headEnd/>
              <a:tailEnd/>
            </a:ln>
          </p:spPr>
          <p:txBody>
            <a:bodyPr/>
            <a:lstStyle/>
            <a:p>
              <a:pPr algn="ctr"/>
              <a:endParaRPr lang="en-US"/>
            </a:p>
          </p:txBody>
        </p:sp>
        <p:sp>
          <p:nvSpPr>
            <p:cNvPr id="36223" name="Freeform 294"/>
            <p:cNvSpPr>
              <a:spLocks/>
            </p:cNvSpPr>
            <p:nvPr/>
          </p:nvSpPr>
          <p:spPr bwMode="auto">
            <a:xfrm>
              <a:off x="2601" y="1919"/>
              <a:ext cx="2" cy="1"/>
            </a:xfrm>
            <a:custGeom>
              <a:avLst/>
              <a:gdLst>
                <a:gd name="T0" fmla="*/ 2 w 15"/>
                <a:gd name="T1" fmla="*/ 0 h 12"/>
                <a:gd name="T2" fmla="*/ 2 w 15"/>
                <a:gd name="T3" fmla="*/ 0 h 12"/>
                <a:gd name="T4" fmla="*/ 0 w 15"/>
                <a:gd name="T5" fmla="*/ 0 h 12"/>
                <a:gd name="T6" fmla="*/ 0 w 15"/>
                <a:gd name="T7" fmla="*/ 1 h 12"/>
                <a:gd name="T8" fmla="*/ 2 w 15"/>
                <a:gd name="T9" fmla="*/ 1 h 12"/>
                <a:gd name="T10" fmla="*/ 1 w 15"/>
                <a:gd name="T11" fmla="*/ 1 h 12"/>
                <a:gd name="T12" fmla="*/ 2 w 15"/>
                <a:gd name="T13" fmla="*/ 0 h 12"/>
                <a:gd name="T14" fmla="*/ 2 w 15"/>
                <a:gd name="T15" fmla="*/ 0 h 12"/>
                <a:gd name="T16" fmla="*/ 2 w 15"/>
                <a:gd name="T17" fmla="*/ 0 h 12"/>
                <a:gd name="T18" fmla="*/ 2 w 15"/>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2"/>
                <a:gd name="T32" fmla="*/ 15 w 1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2">
                  <a:moveTo>
                    <a:pt x="15" y="4"/>
                  </a:moveTo>
                  <a:lnTo>
                    <a:pt x="14" y="3"/>
                  </a:lnTo>
                  <a:lnTo>
                    <a:pt x="2" y="0"/>
                  </a:lnTo>
                  <a:lnTo>
                    <a:pt x="0" y="8"/>
                  </a:lnTo>
                  <a:lnTo>
                    <a:pt x="12" y="12"/>
                  </a:lnTo>
                  <a:lnTo>
                    <a:pt x="11" y="11"/>
                  </a:lnTo>
                  <a:lnTo>
                    <a:pt x="15" y="4"/>
                  </a:lnTo>
                  <a:lnTo>
                    <a:pt x="14" y="3"/>
                  </a:lnTo>
                  <a:lnTo>
                    <a:pt x="15" y="4"/>
                  </a:lnTo>
                  <a:close/>
                </a:path>
              </a:pathLst>
            </a:custGeom>
            <a:solidFill>
              <a:srgbClr val="EDF5F5"/>
            </a:solidFill>
            <a:ln w="9525">
              <a:noFill/>
              <a:round/>
              <a:headEnd/>
              <a:tailEnd/>
            </a:ln>
          </p:spPr>
          <p:txBody>
            <a:bodyPr/>
            <a:lstStyle/>
            <a:p>
              <a:pPr algn="ctr"/>
              <a:endParaRPr lang="en-US"/>
            </a:p>
          </p:txBody>
        </p:sp>
        <p:sp>
          <p:nvSpPr>
            <p:cNvPr id="36224" name="Freeform 295"/>
            <p:cNvSpPr>
              <a:spLocks/>
            </p:cNvSpPr>
            <p:nvPr/>
          </p:nvSpPr>
          <p:spPr bwMode="auto">
            <a:xfrm>
              <a:off x="2602" y="1920"/>
              <a:ext cx="2" cy="1"/>
            </a:xfrm>
            <a:custGeom>
              <a:avLst/>
              <a:gdLst>
                <a:gd name="T0" fmla="*/ 2 w 14"/>
                <a:gd name="T1" fmla="*/ 1 h 12"/>
                <a:gd name="T2" fmla="*/ 2 w 14"/>
                <a:gd name="T3" fmla="*/ 1 h 12"/>
                <a:gd name="T4" fmla="*/ 1 w 14"/>
                <a:gd name="T5" fmla="*/ 0 h 12"/>
                <a:gd name="T6" fmla="*/ 0 w 14"/>
                <a:gd name="T7" fmla="*/ 1 h 12"/>
                <a:gd name="T8" fmla="*/ 1 w 14"/>
                <a:gd name="T9" fmla="*/ 1 h 12"/>
                <a:gd name="T10" fmla="*/ 1 w 14"/>
                <a:gd name="T11" fmla="*/ 1 h 12"/>
                <a:gd name="T12" fmla="*/ 2 w 14"/>
                <a:gd name="T13" fmla="*/ 1 h 12"/>
                <a:gd name="T14" fmla="*/ 2 w 14"/>
                <a:gd name="T15" fmla="*/ 1 h 12"/>
                <a:gd name="T16" fmla="*/ 2 w 14"/>
                <a:gd name="T17" fmla="*/ 1 h 12"/>
                <a:gd name="T18" fmla="*/ 2 w 14"/>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2"/>
                <a:gd name="T32" fmla="*/ 14 w 14"/>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2">
                  <a:moveTo>
                    <a:pt x="14" y="7"/>
                  </a:moveTo>
                  <a:lnTo>
                    <a:pt x="13" y="6"/>
                  </a:lnTo>
                  <a:lnTo>
                    <a:pt x="4" y="0"/>
                  </a:lnTo>
                  <a:lnTo>
                    <a:pt x="0" y="7"/>
                  </a:lnTo>
                  <a:lnTo>
                    <a:pt x="9" y="12"/>
                  </a:lnTo>
                  <a:lnTo>
                    <a:pt x="8" y="11"/>
                  </a:lnTo>
                  <a:lnTo>
                    <a:pt x="14" y="7"/>
                  </a:lnTo>
                  <a:lnTo>
                    <a:pt x="14" y="6"/>
                  </a:lnTo>
                  <a:lnTo>
                    <a:pt x="13" y="6"/>
                  </a:lnTo>
                  <a:lnTo>
                    <a:pt x="14" y="7"/>
                  </a:lnTo>
                  <a:close/>
                </a:path>
              </a:pathLst>
            </a:custGeom>
            <a:solidFill>
              <a:srgbClr val="EDF5F5"/>
            </a:solidFill>
            <a:ln w="9525">
              <a:noFill/>
              <a:round/>
              <a:headEnd/>
              <a:tailEnd/>
            </a:ln>
          </p:spPr>
          <p:txBody>
            <a:bodyPr/>
            <a:lstStyle/>
            <a:p>
              <a:pPr algn="ctr"/>
              <a:endParaRPr lang="en-US"/>
            </a:p>
          </p:txBody>
        </p:sp>
        <p:sp>
          <p:nvSpPr>
            <p:cNvPr id="36225" name="Freeform 296"/>
            <p:cNvSpPr>
              <a:spLocks/>
            </p:cNvSpPr>
            <p:nvPr/>
          </p:nvSpPr>
          <p:spPr bwMode="auto">
            <a:xfrm>
              <a:off x="2603" y="1920"/>
              <a:ext cx="1" cy="1"/>
            </a:xfrm>
            <a:custGeom>
              <a:avLst/>
              <a:gdLst>
                <a:gd name="T0" fmla="*/ 1 w 11"/>
                <a:gd name="T1" fmla="*/ 1 h 11"/>
                <a:gd name="T2" fmla="*/ 1 w 11"/>
                <a:gd name="T3" fmla="*/ 1 h 11"/>
                <a:gd name="T4" fmla="*/ 1 w 11"/>
                <a:gd name="T5" fmla="*/ 0 h 11"/>
                <a:gd name="T6" fmla="*/ 0 w 11"/>
                <a:gd name="T7" fmla="*/ 0 h 11"/>
                <a:gd name="T8" fmla="*/ 0 w 11"/>
                <a:gd name="T9" fmla="*/ 1 h 11"/>
                <a:gd name="T10" fmla="*/ 1 w 11"/>
                <a:gd name="T11" fmla="*/ 1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8" y="9"/>
                  </a:moveTo>
                  <a:lnTo>
                    <a:pt x="11" y="7"/>
                  </a:lnTo>
                  <a:lnTo>
                    <a:pt x="6" y="0"/>
                  </a:lnTo>
                  <a:lnTo>
                    <a:pt x="0" y="4"/>
                  </a:lnTo>
                  <a:lnTo>
                    <a:pt x="5" y="11"/>
                  </a:lnTo>
                  <a:lnTo>
                    <a:pt x="8" y="9"/>
                  </a:lnTo>
                  <a:close/>
                </a:path>
              </a:pathLst>
            </a:custGeom>
            <a:solidFill>
              <a:srgbClr val="EDF5F5"/>
            </a:solidFill>
            <a:ln w="9525">
              <a:noFill/>
              <a:round/>
              <a:headEnd/>
              <a:tailEnd/>
            </a:ln>
          </p:spPr>
          <p:txBody>
            <a:bodyPr/>
            <a:lstStyle/>
            <a:p>
              <a:pPr algn="ctr"/>
              <a:endParaRPr lang="en-US"/>
            </a:p>
          </p:txBody>
        </p:sp>
        <p:sp>
          <p:nvSpPr>
            <p:cNvPr id="36226" name="Freeform 297"/>
            <p:cNvSpPr>
              <a:spLocks/>
            </p:cNvSpPr>
            <p:nvPr/>
          </p:nvSpPr>
          <p:spPr bwMode="auto">
            <a:xfrm>
              <a:off x="2590" y="1872"/>
              <a:ext cx="22" cy="4"/>
            </a:xfrm>
            <a:custGeom>
              <a:avLst/>
              <a:gdLst>
                <a:gd name="T0" fmla="*/ 11 w 193"/>
                <a:gd name="T1" fmla="*/ 0 h 40"/>
                <a:gd name="T2" fmla="*/ 13 w 193"/>
                <a:gd name="T3" fmla="*/ 0 h 40"/>
                <a:gd name="T4" fmla="*/ 15 w 193"/>
                <a:gd name="T5" fmla="*/ 1 h 40"/>
                <a:gd name="T6" fmla="*/ 17 w 193"/>
                <a:gd name="T7" fmla="*/ 1 h 40"/>
                <a:gd name="T8" fmla="*/ 18 w 193"/>
                <a:gd name="T9" fmla="*/ 1 h 40"/>
                <a:gd name="T10" fmla="*/ 20 w 193"/>
                <a:gd name="T11" fmla="*/ 2 h 40"/>
                <a:gd name="T12" fmla="*/ 21 w 193"/>
                <a:gd name="T13" fmla="*/ 3 h 40"/>
                <a:gd name="T14" fmla="*/ 22 w 193"/>
                <a:gd name="T15" fmla="*/ 3 h 40"/>
                <a:gd name="T16" fmla="*/ 22 w 193"/>
                <a:gd name="T17" fmla="*/ 4 h 40"/>
                <a:gd name="T18" fmla="*/ 21 w 193"/>
                <a:gd name="T19" fmla="*/ 4 h 40"/>
                <a:gd name="T20" fmla="*/ 20 w 193"/>
                <a:gd name="T21" fmla="*/ 3 h 40"/>
                <a:gd name="T22" fmla="*/ 19 w 193"/>
                <a:gd name="T23" fmla="*/ 3 h 40"/>
                <a:gd name="T24" fmla="*/ 18 w 193"/>
                <a:gd name="T25" fmla="*/ 3 h 40"/>
                <a:gd name="T26" fmla="*/ 16 w 193"/>
                <a:gd name="T27" fmla="*/ 2 h 40"/>
                <a:gd name="T28" fmla="*/ 15 w 193"/>
                <a:gd name="T29" fmla="*/ 2 h 40"/>
                <a:gd name="T30" fmla="*/ 13 w 193"/>
                <a:gd name="T31" fmla="*/ 2 h 40"/>
                <a:gd name="T32" fmla="*/ 11 w 193"/>
                <a:gd name="T33" fmla="*/ 2 h 40"/>
                <a:gd name="T34" fmla="*/ 9 w 193"/>
                <a:gd name="T35" fmla="*/ 2 h 40"/>
                <a:gd name="T36" fmla="*/ 7 w 193"/>
                <a:gd name="T37" fmla="*/ 2 h 40"/>
                <a:gd name="T38" fmla="*/ 6 w 193"/>
                <a:gd name="T39" fmla="*/ 2 h 40"/>
                <a:gd name="T40" fmla="*/ 5 w 193"/>
                <a:gd name="T41" fmla="*/ 2 h 40"/>
                <a:gd name="T42" fmla="*/ 3 w 193"/>
                <a:gd name="T43" fmla="*/ 2 h 40"/>
                <a:gd name="T44" fmla="*/ 2 w 193"/>
                <a:gd name="T45" fmla="*/ 3 h 40"/>
                <a:gd name="T46" fmla="*/ 1 w 193"/>
                <a:gd name="T47" fmla="*/ 3 h 40"/>
                <a:gd name="T48" fmla="*/ 0 w 193"/>
                <a:gd name="T49" fmla="*/ 4 h 40"/>
                <a:gd name="T50" fmla="*/ 0 w 193"/>
                <a:gd name="T51" fmla="*/ 3 h 40"/>
                <a:gd name="T52" fmla="*/ 1 w 193"/>
                <a:gd name="T53" fmla="*/ 2 h 40"/>
                <a:gd name="T54" fmla="*/ 2 w 193"/>
                <a:gd name="T55" fmla="*/ 2 h 40"/>
                <a:gd name="T56" fmla="*/ 4 w 193"/>
                <a:gd name="T57" fmla="*/ 1 h 40"/>
                <a:gd name="T58" fmla="*/ 5 w 193"/>
                <a:gd name="T59" fmla="*/ 1 h 40"/>
                <a:gd name="T60" fmla="*/ 7 w 193"/>
                <a:gd name="T61" fmla="*/ 0 h 40"/>
                <a:gd name="T62" fmla="*/ 9 w 193"/>
                <a:gd name="T63" fmla="*/ 0 h 40"/>
                <a:gd name="T64" fmla="*/ 11 w 193"/>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3"/>
                <a:gd name="T100" fmla="*/ 0 h 40"/>
                <a:gd name="T101" fmla="*/ 193 w 193"/>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3" h="40">
                  <a:moveTo>
                    <a:pt x="96" y="0"/>
                  </a:moveTo>
                  <a:lnTo>
                    <a:pt x="114" y="2"/>
                  </a:lnTo>
                  <a:lnTo>
                    <a:pt x="131" y="5"/>
                  </a:lnTo>
                  <a:lnTo>
                    <a:pt x="147" y="9"/>
                  </a:lnTo>
                  <a:lnTo>
                    <a:pt x="162" y="15"/>
                  </a:lnTo>
                  <a:lnTo>
                    <a:pt x="174" y="21"/>
                  </a:lnTo>
                  <a:lnTo>
                    <a:pt x="185" y="27"/>
                  </a:lnTo>
                  <a:lnTo>
                    <a:pt x="191" y="33"/>
                  </a:lnTo>
                  <a:lnTo>
                    <a:pt x="193" y="40"/>
                  </a:lnTo>
                  <a:lnTo>
                    <a:pt x="185" y="36"/>
                  </a:lnTo>
                  <a:lnTo>
                    <a:pt x="176" y="32"/>
                  </a:lnTo>
                  <a:lnTo>
                    <a:pt x="166" y="29"/>
                  </a:lnTo>
                  <a:lnTo>
                    <a:pt x="155" y="26"/>
                  </a:lnTo>
                  <a:lnTo>
                    <a:pt x="142" y="23"/>
                  </a:lnTo>
                  <a:lnTo>
                    <a:pt x="129" y="21"/>
                  </a:lnTo>
                  <a:lnTo>
                    <a:pt x="113" y="19"/>
                  </a:lnTo>
                  <a:lnTo>
                    <a:pt x="96" y="18"/>
                  </a:lnTo>
                  <a:lnTo>
                    <a:pt x="80" y="18"/>
                  </a:lnTo>
                  <a:lnTo>
                    <a:pt x="65" y="19"/>
                  </a:lnTo>
                  <a:lnTo>
                    <a:pt x="51" y="20"/>
                  </a:lnTo>
                  <a:lnTo>
                    <a:pt x="40" y="22"/>
                  </a:lnTo>
                  <a:lnTo>
                    <a:pt x="29" y="24"/>
                  </a:lnTo>
                  <a:lnTo>
                    <a:pt x="19" y="27"/>
                  </a:lnTo>
                  <a:lnTo>
                    <a:pt x="9" y="31"/>
                  </a:lnTo>
                  <a:lnTo>
                    <a:pt x="0" y="35"/>
                  </a:lnTo>
                  <a:lnTo>
                    <a:pt x="2" y="29"/>
                  </a:lnTo>
                  <a:lnTo>
                    <a:pt x="9" y="23"/>
                  </a:lnTo>
                  <a:lnTo>
                    <a:pt x="18" y="18"/>
                  </a:lnTo>
                  <a:lnTo>
                    <a:pt x="31" y="12"/>
                  </a:lnTo>
                  <a:lnTo>
                    <a:pt x="45" y="7"/>
                  </a:lnTo>
                  <a:lnTo>
                    <a:pt x="61" y="3"/>
                  </a:lnTo>
                  <a:lnTo>
                    <a:pt x="79" y="1"/>
                  </a:lnTo>
                  <a:lnTo>
                    <a:pt x="96" y="0"/>
                  </a:lnTo>
                  <a:close/>
                </a:path>
              </a:pathLst>
            </a:custGeom>
            <a:solidFill>
              <a:srgbClr val="E0E8E8"/>
            </a:solidFill>
            <a:ln w="9525">
              <a:noFill/>
              <a:round/>
              <a:headEnd/>
              <a:tailEnd/>
            </a:ln>
          </p:spPr>
          <p:txBody>
            <a:bodyPr/>
            <a:lstStyle/>
            <a:p>
              <a:pPr algn="ctr"/>
              <a:endParaRPr lang="en-US"/>
            </a:p>
          </p:txBody>
        </p:sp>
        <p:sp>
          <p:nvSpPr>
            <p:cNvPr id="36227" name="Freeform 298"/>
            <p:cNvSpPr>
              <a:spLocks/>
            </p:cNvSpPr>
            <p:nvPr/>
          </p:nvSpPr>
          <p:spPr bwMode="auto">
            <a:xfrm>
              <a:off x="2448" y="2082"/>
              <a:ext cx="20" cy="406"/>
            </a:xfrm>
            <a:custGeom>
              <a:avLst/>
              <a:gdLst>
                <a:gd name="T0" fmla="*/ 19 w 182"/>
                <a:gd name="T1" fmla="*/ 0 h 4865"/>
                <a:gd name="T2" fmla="*/ 11 w 182"/>
                <a:gd name="T3" fmla="*/ 391 h 4865"/>
                <a:gd name="T4" fmla="*/ 11 w 182"/>
                <a:gd name="T5" fmla="*/ 393 h 4865"/>
                <a:gd name="T6" fmla="*/ 11 w 182"/>
                <a:gd name="T7" fmla="*/ 395 h 4865"/>
                <a:gd name="T8" fmla="*/ 12 w 182"/>
                <a:gd name="T9" fmla="*/ 397 h 4865"/>
                <a:gd name="T10" fmla="*/ 12 w 182"/>
                <a:gd name="T11" fmla="*/ 399 h 4865"/>
                <a:gd name="T12" fmla="*/ 14 w 182"/>
                <a:gd name="T13" fmla="*/ 401 h 4865"/>
                <a:gd name="T14" fmla="*/ 15 w 182"/>
                <a:gd name="T15" fmla="*/ 403 h 4865"/>
                <a:gd name="T16" fmla="*/ 17 w 182"/>
                <a:gd name="T17" fmla="*/ 404 h 4865"/>
                <a:gd name="T18" fmla="*/ 20 w 182"/>
                <a:gd name="T19" fmla="*/ 406 h 4865"/>
                <a:gd name="T20" fmla="*/ 17 w 182"/>
                <a:gd name="T21" fmla="*/ 405 h 4865"/>
                <a:gd name="T22" fmla="*/ 15 w 182"/>
                <a:gd name="T23" fmla="*/ 405 h 4865"/>
                <a:gd name="T24" fmla="*/ 13 w 182"/>
                <a:gd name="T25" fmla="*/ 404 h 4865"/>
                <a:gd name="T26" fmla="*/ 11 w 182"/>
                <a:gd name="T27" fmla="*/ 403 h 4865"/>
                <a:gd name="T28" fmla="*/ 9 w 182"/>
                <a:gd name="T29" fmla="*/ 402 h 4865"/>
                <a:gd name="T30" fmla="*/ 8 w 182"/>
                <a:gd name="T31" fmla="*/ 401 h 4865"/>
                <a:gd name="T32" fmla="*/ 6 w 182"/>
                <a:gd name="T33" fmla="*/ 400 h 4865"/>
                <a:gd name="T34" fmla="*/ 5 w 182"/>
                <a:gd name="T35" fmla="*/ 399 h 4865"/>
                <a:gd name="T36" fmla="*/ 4 w 182"/>
                <a:gd name="T37" fmla="*/ 398 h 4865"/>
                <a:gd name="T38" fmla="*/ 3 w 182"/>
                <a:gd name="T39" fmla="*/ 396 h 4865"/>
                <a:gd name="T40" fmla="*/ 2 w 182"/>
                <a:gd name="T41" fmla="*/ 395 h 4865"/>
                <a:gd name="T42" fmla="*/ 1 w 182"/>
                <a:gd name="T43" fmla="*/ 394 h 4865"/>
                <a:gd name="T44" fmla="*/ 1 w 182"/>
                <a:gd name="T45" fmla="*/ 393 h 4865"/>
                <a:gd name="T46" fmla="*/ 0 w 182"/>
                <a:gd name="T47" fmla="*/ 391 h 4865"/>
                <a:gd name="T48" fmla="*/ 0 w 182"/>
                <a:gd name="T49" fmla="*/ 390 h 4865"/>
                <a:gd name="T50" fmla="*/ 0 w 182"/>
                <a:gd name="T51" fmla="*/ 388 h 4865"/>
                <a:gd name="T52" fmla="*/ 10 w 182"/>
                <a:gd name="T53" fmla="*/ 18 h 4865"/>
                <a:gd name="T54" fmla="*/ 10 w 182"/>
                <a:gd name="T55" fmla="*/ 14 h 4865"/>
                <a:gd name="T56" fmla="*/ 11 w 182"/>
                <a:gd name="T57" fmla="*/ 11 h 4865"/>
                <a:gd name="T58" fmla="*/ 12 w 182"/>
                <a:gd name="T59" fmla="*/ 9 h 4865"/>
                <a:gd name="T60" fmla="*/ 13 w 182"/>
                <a:gd name="T61" fmla="*/ 6 h 4865"/>
                <a:gd name="T62" fmla="*/ 14 w 182"/>
                <a:gd name="T63" fmla="*/ 5 h 4865"/>
                <a:gd name="T64" fmla="*/ 16 w 182"/>
                <a:gd name="T65" fmla="*/ 3 h 4865"/>
                <a:gd name="T66" fmla="*/ 17 w 182"/>
                <a:gd name="T67" fmla="*/ 2 h 4865"/>
                <a:gd name="T68" fmla="*/ 19 w 182"/>
                <a:gd name="T69" fmla="*/ 0 h 48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2"/>
                <a:gd name="T106" fmla="*/ 0 h 4865"/>
                <a:gd name="T107" fmla="*/ 182 w 182"/>
                <a:gd name="T108" fmla="*/ 4865 h 48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2" h="4865">
                  <a:moveTo>
                    <a:pt x="172" y="0"/>
                  </a:moveTo>
                  <a:lnTo>
                    <a:pt x="99" y="4687"/>
                  </a:lnTo>
                  <a:lnTo>
                    <a:pt x="100" y="4711"/>
                  </a:lnTo>
                  <a:lnTo>
                    <a:pt x="102" y="4736"/>
                  </a:lnTo>
                  <a:lnTo>
                    <a:pt x="106" y="4760"/>
                  </a:lnTo>
                  <a:lnTo>
                    <a:pt x="113" y="4783"/>
                  </a:lnTo>
                  <a:lnTo>
                    <a:pt x="123" y="4806"/>
                  </a:lnTo>
                  <a:lnTo>
                    <a:pt x="138" y="4826"/>
                  </a:lnTo>
                  <a:lnTo>
                    <a:pt x="157" y="4846"/>
                  </a:lnTo>
                  <a:lnTo>
                    <a:pt x="182" y="4865"/>
                  </a:lnTo>
                  <a:lnTo>
                    <a:pt x="159" y="4856"/>
                  </a:lnTo>
                  <a:lnTo>
                    <a:pt x="138" y="4848"/>
                  </a:lnTo>
                  <a:lnTo>
                    <a:pt x="119" y="4839"/>
                  </a:lnTo>
                  <a:lnTo>
                    <a:pt x="101" y="4828"/>
                  </a:lnTo>
                  <a:lnTo>
                    <a:pt x="85" y="4817"/>
                  </a:lnTo>
                  <a:lnTo>
                    <a:pt x="70" y="4806"/>
                  </a:lnTo>
                  <a:lnTo>
                    <a:pt x="57" y="4792"/>
                  </a:lnTo>
                  <a:lnTo>
                    <a:pt x="44" y="4780"/>
                  </a:lnTo>
                  <a:lnTo>
                    <a:pt x="34" y="4765"/>
                  </a:lnTo>
                  <a:lnTo>
                    <a:pt x="25" y="4751"/>
                  </a:lnTo>
                  <a:lnTo>
                    <a:pt x="17" y="4736"/>
                  </a:lnTo>
                  <a:lnTo>
                    <a:pt x="11" y="4721"/>
                  </a:lnTo>
                  <a:lnTo>
                    <a:pt x="6" y="4705"/>
                  </a:lnTo>
                  <a:lnTo>
                    <a:pt x="3" y="4689"/>
                  </a:lnTo>
                  <a:lnTo>
                    <a:pt x="1" y="4672"/>
                  </a:lnTo>
                  <a:lnTo>
                    <a:pt x="0" y="4655"/>
                  </a:lnTo>
                  <a:lnTo>
                    <a:pt x="87" y="220"/>
                  </a:lnTo>
                  <a:lnTo>
                    <a:pt x="90" y="173"/>
                  </a:lnTo>
                  <a:lnTo>
                    <a:pt x="96" y="133"/>
                  </a:lnTo>
                  <a:lnTo>
                    <a:pt x="105" y="102"/>
                  </a:lnTo>
                  <a:lnTo>
                    <a:pt x="117" y="76"/>
                  </a:lnTo>
                  <a:lnTo>
                    <a:pt x="129" y="56"/>
                  </a:lnTo>
                  <a:lnTo>
                    <a:pt x="143" y="36"/>
                  </a:lnTo>
                  <a:lnTo>
                    <a:pt x="157" y="18"/>
                  </a:lnTo>
                  <a:lnTo>
                    <a:pt x="172" y="0"/>
                  </a:lnTo>
                  <a:close/>
                </a:path>
              </a:pathLst>
            </a:custGeom>
            <a:solidFill>
              <a:srgbClr val="000000"/>
            </a:solidFill>
            <a:ln w="9525">
              <a:noFill/>
              <a:round/>
              <a:headEnd/>
              <a:tailEnd/>
            </a:ln>
          </p:spPr>
          <p:txBody>
            <a:bodyPr/>
            <a:lstStyle/>
            <a:p>
              <a:pPr algn="ctr"/>
              <a:endParaRPr lang="en-US"/>
            </a:p>
          </p:txBody>
        </p:sp>
        <p:sp>
          <p:nvSpPr>
            <p:cNvPr id="36228" name="Freeform 299"/>
            <p:cNvSpPr>
              <a:spLocks/>
            </p:cNvSpPr>
            <p:nvPr/>
          </p:nvSpPr>
          <p:spPr bwMode="auto">
            <a:xfrm>
              <a:off x="2459" y="2070"/>
              <a:ext cx="181" cy="426"/>
            </a:xfrm>
            <a:custGeom>
              <a:avLst/>
              <a:gdLst>
                <a:gd name="T0" fmla="*/ 0 w 1629"/>
                <a:gd name="T1" fmla="*/ 403 h 5117"/>
                <a:gd name="T2" fmla="*/ 0 w 1629"/>
                <a:gd name="T3" fmla="*/ 407 h 5117"/>
                <a:gd name="T4" fmla="*/ 2 w 1629"/>
                <a:gd name="T5" fmla="*/ 411 h 5117"/>
                <a:gd name="T6" fmla="*/ 4 w 1629"/>
                <a:gd name="T7" fmla="*/ 415 h 5117"/>
                <a:gd name="T8" fmla="*/ 9 w 1629"/>
                <a:gd name="T9" fmla="*/ 418 h 5117"/>
                <a:gd name="T10" fmla="*/ 16 w 1629"/>
                <a:gd name="T11" fmla="*/ 419 h 5117"/>
                <a:gd name="T12" fmla="*/ 23 w 1629"/>
                <a:gd name="T13" fmla="*/ 420 h 5117"/>
                <a:gd name="T14" fmla="*/ 31 w 1629"/>
                <a:gd name="T15" fmla="*/ 421 h 5117"/>
                <a:gd name="T16" fmla="*/ 40 w 1629"/>
                <a:gd name="T17" fmla="*/ 423 h 5117"/>
                <a:gd name="T18" fmla="*/ 50 w 1629"/>
                <a:gd name="T19" fmla="*/ 424 h 5117"/>
                <a:gd name="T20" fmla="*/ 60 w 1629"/>
                <a:gd name="T21" fmla="*/ 424 h 5117"/>
                <a:gd name="T22" fmla="*/ 71 w 1629"/>
                <a:gd name="T23" fmla="*/ 425 h 5117"/>
                <a:gd name="T24" fmla="*/ 81 w 1629"/>
                <a:gd name="T25" fmla="*/ 426 h 5117"/>
                <a:gd name="T26" fmla="*/ 92 w 1629"/>
                <a:gd name="T27" fmla="*/ 426 h 5117"/>
                <a:gd name="T28" fmla="*/ 104 w 1629"/>
                <a:gd name="T29" fmla="*/ 426 h 5117"/>
                <a:gd name="T30" fmla="*/ 115 w 1629"/>
                <a:gd name="T31" fmla="*/ 426 h 5117"/>
                <a:gd name="T32" fmla="*/ 125 w 1629"/>
                <a:gd name="T33" fmla="*/ 425 h 5117"/>
                <a:gd name="T34" fmla="*/ 136 w 1629"/>
                <a:gd name="T35" fmla="*/ 424 h 5117"/>
                <a:gd name="T36" fmla="*/ 147 w 1629"/>
                <a:gd name="T37" fmla="*/ 422 h 5117"/>
                <a:gd name="T38" fmla="*/ 157 w 1629"/>
                <a:gd name="T39" fmla="*/ 420 h 5117"/>
                <a:gd name="T40" fmla="*/ 166 w 1629"/>
                <a:gd name="T41" fmla="*/ 417 h 5117"/>
                <a:gd name="T42" fmla="*/ 173 w 1629"/>
                <a:gd name="T43" fmla="*/ 414 h 5117"/>
                <a:gd name="T44" fmla="*/ 178 w 1629"/>
                <a:gd name="T45" fmla="*/ 409 h 5117"/>
                <a:gd name="T46" fmla="*/ 180 w 1629"/>
                <a:gd name="T47" fmla="*/ 404 h 5117"/>
                <a:gd name="T48" fmla="*/ 181 w 1629"/>
                <a:gd name="T49" fmla="*/ 398 h 5117"/>
                <a:gd name="T50" fmla="*/ 181 w 1629"/>
                <a:gd name="T51" fmla="*/ 24 h 5117"/>
                <a:gd name="T52" fmla="*/ 179 w 1629"/>
                <a:gd name="T53" fmla="*/ 20 h 5117"/>
                <a:gd name="T54" fmla="*/ 176 w 1629"/>
                <a:gd name="T55" fmla="*/ 16 h 5117"/>
                <a:gd name="T56" fmla="*/ 172 w 1629"/>
                <a:gd name="T57" fmla="*/ 13 h 5117"/>
                <a:gd name="T58" fmla="*/ 166 w 1629"/>
                <a:gd name="T59" fmla="*/ 11 h 5117"/>
                <a:gd name="T60" fmla="*/ 158 w 1629"/>
                <a:gd name="T61" fmla="*/ 9 h 5117"/>
                <a:gd name="T62" fmla="*/ 150 w 1629"/>
                <a:gd name="T63" fmla="*/ 7 h 5117"/>
                <a:gd name="T64" fmla="*/ 141 w 1629"/>
                <a:gd name="T65" fmla="*/ 5 h 5117"/>
                <a:gd name="T66" fmla="*/ 132 w 1629"/>
                <a:gd name="T67" fmla="*/ 4 h 5117"/>
                <a:gd name="T68" fmla="*/ 123 w 1629"/>
                <a:gd name="T69" fmla="*/ 2 h 5117"/>
                <a:gd name="T70" fmla="*/ 113 w 1629"/>
                <a:gd name="T71" fmla="*/ 2 h 5117"/>
                <a:gd name="T72" fmla="*/ 103 w 1629"/>
                <a:gd name="T73" fmla="*/ 1 h 5117"/>
                <a:gd name="T74" fmla="*/ 93 w 1629"/>
                <a:gd name="T75" fmla="*/ 0 h 5117"/>
                <a:gd name="T76" fmla="*/ 83 w 1629"/>
                <a:gd name="T77" fmla="*/ 0 h 5117"/>
                <a:gd name="T78" fmla="*/ 73 w 1629"/>
                <a:gd name="T79" fmla="*/ 0 h 5117"/>
                <a:gd name="T80" fmla="*/ 63 w 1629"/>
                <a:gd name="T81" fmla="*/ 0 h 5117"/>
                <a:gd name="T82" fmla="*/ 52 w 1629"/>
                <a:gd name="T83" fmla="*/ 1 h 5117"/>
                <a:gd name="T84" fmla="*/ 43 w 1629"/>
                <a:gd name="T85" fmla="*/ 1 h 5117"/>
                <a:gd name="T86" fmla="*/ 33 w 1629"/>
                <a:gd name="T87" fmla="*/ 2 h 5117"/>
                <a:gd name="T88" fmla="*/ 23 w 1629"/>
                <a:gd name="T89" fmla="*/ 3 h 5117"/>
                <a:gd name="T90" fmla="*/ 17 w 1629"/>
                <a:gd name="T91" fmla="*/ 4 h 5117"/>
                <a:gd name="T92" fmla="*/ 15 w 1629"/>
                <a:gd name="T93" fmla="*/ 6 h 5117"/>
                <a:gd name="T94" fmla="*/ 12 w 1629"/>
                <a:gd name="T95" fmla="*/ 8 h 5117"/>
                <a:gd name="T96" fmla="*/ 10 w 1629"/>
                <a:gd name="T97" fmla="*/ 11 h 51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29"/>
                <a:gd name="T148" fmla="*/ 0 h 5117"/>
                <a:gd name="T149" fmla="*/ 1629 w 1629"/>
                <a:gd name="T150" fmla="*/ 5117 h 51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29" h="5117">
                  <a:moveTo>
                    <a:pt x="73" y="154"/>
                  </a:moveTo>
                  <a:lnTo>
                    <a:pt x="0" y="4841"/>
                  </a:lnTo>
                  <a:lnTo>
                    <a:pt x="1" y="4865"/>
                  </a:lnTo>
                  <a:lnTo>
                    <a:pt x="3" y="4890"/>
                  </a:lnTo>
                  <a:lnTo>
                    <a:pt x="7" y="4914"/>
                  </a:lnTo>
                  <a:lnTo>
                    <a:pt x="14" y="4937"/>
                  </a:lnTo>
                  <a:lnTo>
                    <a:pt x="24" y="4960"/>
                  </a:lnTo>
                  <a:lnTo>
                    <a:pt x="39" y="4980"/>
                  </a:lnTo>
                  <a:lnTo>
                    <a:pt x="58" y="5000"/>
                  </a:lnTo>
                  <a:lnTo>
                    <a:pt x="83" y="5019"/>
                  </a:lnTo>
                  <a:lnTo>
                    <a:pt x="111" y="5026"/>
                  </a:lnTo>
                  <a:lnTo>
                    <a:pt x="140" y="5032"/>
                  </a:lnTo>
                  <a:lnTo>
                    <a:pt x="173" y="5039"/>
                  </a:lnTo>
                  <a:lnTo>
                    <a:pt x="207" y="5047"/>
                  </a:lnTo>
                  <a:lnTo>
                    <a:pt x="243" y="5054"/>
                  </a:lnTo>
                  <a:lnTo>
                    <a:pt x="282" y="5061"/>
                  </a:lnTo>
                  <a:lnTo>
                    <a:pt x="321" y="5068"/>
                  </a:lnTo>
                  <a:lnTo>
                    <a:pt x="362" y="5075"/>
                  </a:lnTo>
                  <a:lnTo>
                    <a:pt x="405" y="5082"/>
                  </a:lnTo>
                  <a:lnTo>
                    <a:pt x="448" y="5087"/>
                  </a:lnTo>
                  <a:lnTo>
                    <a:pt x="493" y="5093"/>
                  </a:lnTo>
                  <a:lnTo>
                    <a:pt x="540" y="5098"/>
                  </a:lnTo>
                  <a:lnTo>
                    <a:pt x="586" y="5104"/>
                  </a:lnTo>
                  <a:lnTo>
                    <a:pt x="635" y="5108"/>
                  </a:lnTo>
                  <a:lnTo>
                    <a:pt x="683" y="5111"/>
                  </a:lnTo>
                  <a:lnTo>
                    <a:pt x="732" y="5114"/>
                  </a:lnTo>
                  <a:lnTo>
                    <a:pt x="781" y="5116"/>
                  </a:lnTo>
                  <a:lnTo>
                    <a:pt x="832" y="5117"/>
                  </a:lnTo>
                  <a:lnTo>
                    <a:pt x="881" y="5117"/>
                  </a:lnTo>
                  <a:lnTo>
                    <a:pt x="932" y="5117"/>
                  </a:lnTo>
                  <a:lnTo>
                    <a:pt x="981" y="5115"/>
                  </a:lnTo>
                  <a:lnTo>
                    <a:pt x="1031" y="5112"/>
                  </a:lnTo>
                  <a:lnTo>
                    <a:pt x="1080" y="5108"/>
                  </a:lnTo>
                  <a:lnTo>
                    <a:pt x="1129" y="5104"/>
                  </a:lnTo>
                  <a:lnTo>
                    <a:pt x="1178" y="5096"/>
                  </a:lnTo>
                  <a:lnTo>
                    <a:pt x="1226" y="5089"/>
                  </a:lnTo>
                  <a:lnTo>
                    <a:pt x="1273" y="5080"/>
                  </a:lnTo>
                  <a:lnTo>
                    <a:pt x="1319" y="5069"/>
                  </a:lnTo>
                  <a:lnTo>
                    <a:pt x="1365" y="5057"/>
                  </a:lnTo>
                  <a:lnTo>
                    <a:pt x="1409" y="5044"/>
                  </a:lnTo>
                  <a:lnTo>
                    <a:pt x="1452" y="5028"/>
                  </a:lnTo>
                  <a:lnTo>
                    <a:pt x="1494" y="5011"/>
                  </a:lnTo>
                  <a:lnTo>
                    <a:pt x="1529" y="4993"/>
                  </a:lnTo>
                  <a:lnTo>
                    <a:pt x="1558" y="4971"/>
                  </a:lnTo>
                  <a:lnTo>
                    <a:pt x="1582" y="4946"/>
                  </a:lnTo>
                  <a:lnTo>
                    <a:pt x="1600" y="4918"/>
                  </a:lnTo>
                  <a:lnTo>
                    <a:pt x="1613" y="4887"/>
                  </a:lnTo>
                  <a:lnTo>
                    <a:pt x="1622" y="4854"/>
                  </a:lnTo>
                  <a:lnTo>
                    <a:pt x="1627" y="4819"/>
                  </a:lnTo>
                  <a:lnTo>
                    <a:pt x="1629" y="4782"/>
                  </a:lnTo>
                  <a:lnTo>
                    <a:pt x="1629" y="310"/>
                  </a:lnTo>
                  <a:lnTo>
                    <a:pt x="1627" y="285"/>
                  </a:lnTo>
                  <a:lnTo>
                    <a:pt x="1621" y="261"/>
                  </a:lnTo>
                  <a:lnTo>
                    <a:pt x="1612" y="236"/>
                  </a:lnTo>
                  <a:lnTo>
                    <a:pt x="1600" y="214"/>
                  </a:lnTo>
                  <a:lnTo>
                    <a:pt x="1585" y="192"/>
                  </a:lnTo>
                  <a:lnTo>
                    <a:pt x="1567" y="172"/>
                  </a:lnTo>
                  <a:lnTo>
                    <a:pt x="1548" y="155"/>
                  </a:lnTo>
                  <a:lnTo>
                    <a:pt x="1528" y="141"/>
                  </a:lnTo>
                  <a:lnTo>
                    <a:pt x="1496" y="128"/>
                  </a:lnTo>
                  <a:lnTo>
                    <a:pt x="1461" y="115"/>
                  </a:lnTo>
                  <a:lnTo>
                    <a:pt x="1426" y="103"/>
                  </a:lnTo>
                  <a:lnTo>
                    <a:pt x="1390" y="92"/>
                  </a:lnTo>
                  <a:lnTo>
                    <a:pt x="1351" y="80"/>
                  </a:lnTo>
                  <a:lnTo>
                    <a:pt x="1313" y="70"/>
                  </a:lnTo>
                  <a:lnTo>
                    <a:pt x="1273" y="60"/>
                  </a:lnTo>
                  <a:lnTo>
                    <a:pt x="1232" y="52"/>
                  </a:lnTo>
                  <a:lnTo>
                    <a:pt x="1191" y="44"/>
                  </a:lnTo>
                  <a:lnTo>
                    <a:pt x="1149" y="37"/>
                  </a:lnTo>
                  <a:lnTo>
                    <a:pt x="1106" y="29"/>
                  </a:lnTo>
                  <a:lnTo>
                    <a:pt x="1063" y="24"/>
                  </a:lnTo>
                  <a:lnTo>
                    <a:pt x="1019" y="19"/>
                  </a:lnTo>
                  <a:lnTo>
                    <a:pt x="975" y="14"/>
                  </a:lnTo>
                  <a:lnTo>
                    <a:pt x="930" y="10"/>
                  </a:lnTo>
                  <a:lnTo>
                    <a:pt x="884" y="7"/>
                  </a:lnTo>
                  <a:lnTo>
                    <a:pt x="839" y="5"/>
                  </a:lnTo>
                  <a:lnTo>
                    <a:pt x="793" y="3"/>
                  </a:lnTo>
                  <a:lnTo>
                    <a:pt x="747" y="1"/>
                  </a:lnTo>
                  <a:lnTo>
                    <a:pt x="701" y="0"/>
                  </a:lnTo>
                  <a:lnTo>
                    <a:pt x="655" y="1"/>
                  </a:lnTo>
                  <a:lnTo>
                    <a:pt x="610" y="1"/>
                  </a:lnTo>
                  <a:lnTo>
                    <a:pt x="563" y="4"/>
                  </a:lnTo>
                  <a:lnTo>
                    <a:pt x="518" y="6"/>
                  </a:lnTo>
                  <a:lnTo>
                    <a:pt x="472" y="9"/>
                  </a:lnTo>
                  <a:lnTo>
                    <a:pt x="428" y="13"/>
                  </a:lnTo>
                  <a:lnTo>
                    <a:pt x="383" y="17"/>
                  </a:lnTo>
                  <a:lnTo>
                    <a:pt x="339" y="22"/>
                  </a:lnTo>
                  <a:lnTo>
                    <a:pt x="296" y="28"/>
                  </a:lnTo>
                  <a:lnTo>
                    <a:pt x="253" y="35"/>
                  </a:lnTo>
                  <a:lnTo>
                    <a:pt x="211" y="42"/>
                  </a:lnTo>
                  <a:lnTo>
                    <a:pt x="169" y="50"/>
                  </a:lnTo>
                  <a:lnTo>
                    <a:pt x="155" y="54"/>
                  </a:lnTo>
                  <a:lnTo>
                    <a:pt x="143" y="63"/>
                  </a:lnTo>
                  <a:lnTo>
                    <a:pt x="132" y="74"/>
                  </a:lnTo>
                  <a:lnTo>
                    <a:pt x="122" y="87"/>
                  </a:lnTo>
                  <a:lnTo>
                    <a:pt x="111" y="102"/>
                  </a:lnTo>
                  <a:lnTo>
                    <a:pt x="100" y="118"/>
                  </a:lnTo>
                  <a:lnTo>
                    <a:pt x="87" y="136"/>
                  </a:lnTo>
                  <a:lnTo>
                    <a:pt x="73" y="154"/>
                  </a:lnTo>
                  <a:close/>
                </a:path>
              </a:pathLst>
            </a:custGeom>
            <a:solidFill>
              <a:srgbClr val="878F8F"/>
            </a:solidFill>
            <a:ln w="9525">
              <a:noFill/>
              <a:round/>
              <a:headEnd/>
              <a:tailEnd/>
            </a:ln>
          </p:spPr>
          <p:txBody>
            <a:bodyPr/>
            <a:lstStyle/>
            <a:p>
              <a:pPr algn="ctr"/>
              <a:endParaRPr lang="en-US"/>
            </a:p>
          </p:txBody>
        </p:sp>
        <p:sp>
          <p:nvSpPr>
            <p:cNvPr id="36229" name="Freeform 300"/>
            <p:cNvSpPr>
              <a:spLocks/>
            </p:cNvSpPr>
            <p:nvPr/>
          </p:nvSpPr>
          <p:spPr bwMode="auto">
            <a:xfrm>
              <a:off x="2459" y="2073"/>
              <a:ext cx="25" cy="416"/>
            </a:xfrm>
            <a:custGeom>
              <a:avLst/>
              <a:gdLst>
                <a:gd name="T0" fmla="*/ 8 w 222"/>
                <a:gd name="T1" fmla="*/ 10 h 4990"/>
                <a:gd name="T2" fmla="*/ 0 w 222"/>
                <a:gd name="T3" fmla="*/ 400 h 4990"/>
                <a:gd name="T4" fmla="*/ 0 w 222"/>
                <a:gd name="T5" fmla="*/ 401 h 4990"/>
                <a:gd name="T6" fmla="*/ 0 w 222"/>
                <a:gd name="T7" fmla="*/ 403 h 4990"/>
                <a:gd name="T8" fmla="*/ 0 w 222"/>
                <a:gd name="T9" fmla="*/ 404 h 4990"/>
                <a:gd name="T10" fmla="*/ 0 w 222"/>
                <a:gd name="T11" fmla="*/ 405 h 4990"/>
                <a:gd name="T12" fmla="*/ 0 w 222"/>
                <a:gd name="T13" fmla="*/ 407 h 4990"/>
                <a:gd name="T14" fmla="*/ 1 w 222"/>
                <a:gd name="T15" fmla="*/ 408 h 4990"/>
                <a:gd name="T16" fmla="*/ 1 w 222"/>
                <a:gd name="T17" fmla="*/ 409 h 4990"/>
                <a:gd name="T18" fmla="*/ 2 w 222"/>
                <a:gd name="T19" fmla="*/ 411 h 4990"/>
                <a:gd name="T20" fmla="*/ 3 w 222"/>
                <a:gd name="T21" fmla="*/ 412 h 4990"/>
                <a:gd name="T22" fmla="*/ 4 w 222"/>
                <a:gd name="T23" fmla="*/ 413 h 4990"/>
                <a:gd name="T24" fmla="*/ 6 w 222"/>
                <a:gd name="T25" fmla="*/ 414 h 4990"/>
                <a:gd name="T26" fmla="*/ 8 w 222"/>
                <a:gd name="T27" fmla="*/ 415 h 4990"/>
                <a:gd name="T28" fmla="*/ 11 w 222"/>
                <a:gd name="T29" fmla="*/ 415 h 4990"/>
                <a:gd name="T30" fmla="*/ 14 w 222"/>
                <a:gd name="T31" fmla="*/ 416 h 4990"/>
                <a:gd name="T32" fmla="*/ 17 w 222"/>
                <a:gd name="T33" fmla="*/ 416 h 4990"/>
                <a:gd name="T34" fmla="*/ 22 w 222"/>
                <a:gd name="T35" fmla="*/ 416 h 4990"/>
                <a:gd name="T36" fmla="*/ 20 w 222"/>
                <a:gd name="T37" fmla="*/ 411 h 4990"/>
                <a:gd name="T38" fmla="*/ 18 w 222"/>
                <a:gd name="T39" fmla="*/ 407 h 4990"/>
                <a:gd name="T40" fmla="*/ 17 w 222"/>
                <a:gd name="T41" fmla="*/ 402 h 4990"/>
                <a:gd name="T42" fmla="*/ 16 w 222"/>
                <a:gd name="T43" fmla="*/ 398 h 4990"/>
                <a:gd name="T44" fmla="*/ 15 w 222"/>
                <a:gd name="T45" fmla="*/ 393 h 4990"/>
                <a:gd name="T46" fmla="*/ 15 w 222"/>
                <a:gd name="T47" fmla="*/ 389 h 4990"/>
                <a:gd name="T48" fmla="*/ 15 w 222"/>
                <a:gd name="T49" fmla="*/ 385 h 4990"/>
                <a:gd name="T50" fmla="*/ 14 w 222"/>
                <a:gd name="T51" fmla="*/ 380 h 4990"/>
                <a:gd name="T52" fmla="*/ 21 w 222"/>
                <a:gd name="T53" fmla="*/ 21 h 4990"/>
                <a:gd name="T54" fmla="*/ 21 w 222"/>
                <a:gd name="T55" fmla="*/ 17 h 4990"/>
                <a:gd name="T56" fmla="*/ 21 w 222"/>
                <a:gd name="T57" fmla="*/ 13 h 4990"/>
                <a:gd name="T58" fmla="*/ 21 w 222"/>
                <a:gd name="T59" fmla="*/ 10 h 4990"/>
                <a:gd name="T60" fmla="*/ 21 w 222"/>
                <a:gd name="T61" fmla="*/ 7 h 4990"/>
                <a:gd name="T62" fmla="*/ 21 w 222"/>
                <a:gd name="T63" fmla="*/ 5 h 4990"/>
                <a:gd name="T64" fmla="*/ 22 w 222"/>
                <a:gd name="T65" fmla="*/ 3 h 4990"/>
                <a:gd name="T66" fmla="*/ 23 w 222"/>
                <a:gd name="T67" fmla="*/ 1 h 4990"/>
                <a:gd name="T68" fmla="*/ 25 w 222"/>
                <a:gd name="T69" fmla="*/ 0 h 4990"/>
                <a:gd name="T70" fmla="*/ 22 w 222"/>
                <a:gd name="T71" fmla="*/ 0 h 4990"/>
                <a:gd name="T72" fmla="*/ 19 w 222"/>
                <a:gd name="T73" fmla="*/ 1 h 4990"/>
                <a:gd name="T74" fmla="*/ 17 w 222"/>
                <a:gd name="T75" fmla="*/ 2 h 4990"/>
                <a:gd name="T76" fmla="*/ 15 w 222"/>
                <a:gd name="T77" fmla="*/ 3 h 4990"/>
                <a:gd name="T78" fmla="*/ 13 w 222"/>
                <a:gd name="T79" fmla="*/ 5 h 4990"/>
                <a:gd name="T80" fmla="*/ 12 w 222"/>
                <a:gd name="T81" fmla="*/ 6 h 4990"/>
                <a:gd name="T82" fmla="*/ 10 w 222"/>
                <a:gd name="T83" fmla="*/ 8 h 4990"/>
                <a:gd name="T84" fmla="*/ 8 w 222"/>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4990"/>
                <a:gd name="T131" fmla="*/ 222 w 222"/>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4990">
                  <a:moveTo>
                    <a:pt x="73" y="116"/>
                  </a:moveTo>
                  <a:lnTo>
                    <a:pt x="0" y="4803"/>
                  </a:lnTo>
                  <a:lnTo>
                    <a:pt x="0" y="4816"/>
                  </a:lnTo>
                  <a:lnTo>
                    <a:pt x="0" y="4831"/>
                  </a:lnTo>
                  <a:lnTo>
                    <a:pt x="0" y="4846"/>
                  </a:lnTo>
                  <a:lnTo>
                    <a:pt x="1" y="4863"/>
                  </a:lnTo>
                  <a:lnTo>
                    <a:pt x="3" y="4879"/>
                  </a:lnTo>
                  <a:lnTo>
                    <a:pt x="6" y="4896"/>
                  </a:lnTo>
                  <a:lnTo>
                    <a:pt x="11" y="4911"/>
                  </a:lnTo>
                  <a:lnTo>
                    <a:pt x="18" y="4927"/>
                  </a:lnTo>
                  <a:lnTo>
                    <a:pt x="27" y="4941"/>
                  </a:lnTo>
                  <a:lnTo>
                    <a:pt x="39" y="4955"/>
                  </a:lnTo>
                  <a:lnTo>
                    <a:pt x="54" y="4966"/>
                  </a:lnTo>
                  <a:lnTo>
                    <a:pt x="74" y="4977"/>
                  </a:lnTo>
                  <a:lnTo>
                    <a:pt x="96" y="4984"/>
                  </a:lnTo>
                  <a:lnTo>
                    <a:pt x="123" y="4989"/>
                  </a:lnTo>
                  <a:lnTo>
                    <a:pt x="154" y="4990"/>
                  </a:lnTo>
                  <a:lnTo>
                    <a:pt x="191" y="4989"/>
                  </a:lnTo>
                  <a:lnTo>
                    <a:pt x="175" y="4935"/>
                  </a:lnTo>
                  <a:lnTo>
                    <a:pt x="161" y="4880"/>
                  </a:lnTo>
                  <a:lnTo>
                    <a:pt x="151" y="4825"/>
                  </a:lnTo>
                  <a:lnTo>
                    <a:pt x="142" y="4771"/>
                  </a:lnTo>
                  <a:lnTo>
                    <a:pt x="136" y="4717"/>
                  </a:lnTo>
                  <a:lnTo>
                    <a:pt x="131" y="4664"/>
                  </a:lnTo>
                  <a:lnTo>
                    <a:pt x="129" y="4613"/>
                  </a:lnTo>
                  <a:lnTo>
                    <a:pt x="128" y="4564"/>
                  </a:lnTo>
                  <a:lnTo>
                    <a:pt x="186" y="249"/>
                  </a:lnTo>
                  <a:lnTo>
                    <a:pt x="186" y="198"/>
                  </a:lnTo>
                  <a:lnTo>
                    <a:pt x="185" y="155"/>
                  </a:lnTo>
                  <a:lnTo>
                    <a:pt x="185" y="117"/>
                  </a:lnTo>
                  <a:lnTo>
                    <a:pt x="186" y="84"/>
                  </a:lnTo>
                  <a:lnTo>
                    <a:pt x="190" y="56"/>
                  </a:lnTo>
                  <a:lnTo>
                    <a:pt x="196" y="33"/>
                  </a:lnTo>
                  <a:lnTo>
                    <a:pt x="207" y="14"/>
                  </a:lnTo>
                  <a:lnTo>
                    <a:pt x="222" y="0"/>
                  </a:lnTo>
                  <a:lnTo>
                    <a:pt x="194" y="4"/>
                  </a:lnTo>
                  <a:lnTo>
                    <a:pt x="170" y="12"/>
                  </a:lnTo>
                  <a:lnTo>
                    <a:pt x="150" y="24"/>
                  </a:lnTo>
                  <a:lnTo>
                    <a:pt x="133" y="38"/>
                  </a:lnTo>
                  <a:lnTo>
                    <a:pt x="117" y="55"/>
                  </a:lnTo>
                  <a:lnTo>
                    <a:pt x="103" y="73"/>
                  </a:lnTo>
                  <a:lnTo>
                    <a:pt x="88" y="94"/>
                  </a:lnTo>
                  <a:lnTo>
                    <a:pt x="73" y="116"/>
                  </a:lnTo>
                  <a:close/>
                </a:path>
              </a:pathLst>
            </a:custGeom>
            <a:solidFill>
              <a:srgbClr val="878F8F"/>
            </a:solidFill>
            <a:ln w="9525">
              <a:noFill/>
              <a:round/>
              <a:headEnd/>
              <a:tailEnd/>
            </a:ln>
          </p:spPr>
          <p:txBody>
            <a:bodyPr/>
            <a:lstStyle/>
            <a:p>
              <a:pPr algn="ctr"/>
              <a:endParaRPr lang="en-US"/>
            </a:p>
          </p:txBody>
        </p:sp>
        <p:sp>
          <p:nvSpPr>
            <p:cNvPr id="36230" name="Freeform 301"/>
            <p:cNvSpPr>
              <a:spLocks/>
            </p:cNvSpPr>
            <p:nvPr/>
          </p:nvSpPr>
          <p:spPr bwMode="auto">
            <a:xfrm>
              <a:off x="2458" y="2073"/>
              <a:ext cx="25" cy="416"/>
            </a:xfrm>
            <a:custGeom>
              <a:avLst/>
              <a:gdLst>
                <a:gd name="T0" fmla="*/ 8 w 222"/>
                <a:gd name="T1" fmla="*/ 10 h 4990"/>
                <a:gd name="T2" fmla="*/ 0 w 222"/>
                <a:gd name="T3" fmla="*/ 400 h 4990"/>
                <a:gd name="T4" fmla="*/ 0 w 222"/>
                <a:gd name="T5" fmla="*/ 401 h 4990"/>
                <a:gd name="T6" fmla="*/ 0 w 222"/>
                <a:gd name="T7" fmla="*/ 403 h 4990"/>
                <a:gd name="T8" fmla="*/ 0 w 222"/>
                <a:gd name="T9" fmla="*/ 404 h 4990"/>
                <a:gd name="T10" fmla="*/ 0 w 222"/>
                <a:gd name="T11" fmla="*/ 405 h 4990"/>
                <a:gd name="T12" fmla="*/ 0 w 222"/>
                <a:gd name="T13" fmla="*/ 407 h 4990"/>
                <a:gd name="T14" fmla="*/ 1 w 222"/>
                <a:gd name="T15" fmla="*/ 408 h 4990"/>
                <a:gd name="T16" fmla="*/ 1 w 222"/>
                <a:gd name="T17" fmla="*/ 409 h 4990"/>
                <a:gd name="T18" fmla="*/ 2 w 222"/>
                <a:gd name="T19" fmla="*/ 411 h 4990"/>
                <a:gd name="T20" fmla="*/ 3 w 222"/>
                <a:gd name="T21" fmla="*/ 412 h 4990"/>
                <a:gd name="T22" fmla="*/ 4 w 222"/>
                <a:gd name="T23" fmla="*/ 413 h 4990"/>
                <a:gd name="T24" fmla="*/ 6 w 222"/>
                <a:gd name="T25" fmla="*/ 414 h 4990"/>
                <a:gd name="T26" fmla="*/ 8 w 222"/>
                <a:gd name="T27" fmla="*/ 415 h 4990"/>
                <a:gd name="T28" fmla="*/ 11 w 222"/>
                <a:gd name="T29" fmla="*/ 415 h 4990"/>
                <a:gd name="T30" fmla="*/ 14 w 222"/>
                <a:gd name="T31" fmla="*/ 416 h 4990"/>
                <a:gd name="T32" fmla="*/ 17 w 222"/>
                <a:gd name="T33" fmla="*/ 416 h 4990"/>
                <a:gd name="T34" fmla="*/ 22 w 222"/>
                <a:gd name="T35" fmla="*/ 416 h 4990"/>
                <a:gd name="T36" fmla="*/ 16 w 222"/>
                <a:gd name="T37" fmla="*/ 414 h 4990"/>
                <a:gd name="T38" fmla="*/ 13 w 222"/>
                <a:gd name="T39" fmla="*/ 412 h 4990"/>
                <a:gd name="T40" fmla="*/ 10 w 222"/>
                <a:gd name="T41" fmla="*/ 410 h 4990"/>
                <a:gd name="T42" fmla="*/ 8 w 222"/>
                <a:gd name="T43" fmla="*/ 407 h 4990"/>
                <a:gd name="T44" fmla="*/ 6 w 222"/>
                <a:gd name="T45" fmla="*/ 403 h 4990"/>
                <a:gd name="T46" fmla="*/ 5 w 222"/>
                <a:gd name="T47" fmla="*/ 400 h 4990"/>
                <a:gd name="T48" fmla="*/ 5 w 222"/>
                <a:gd name="T49" fmla="*/ 396 h 4990"/>
                <a:gd name="T50" fmla="*/ 5 w 222"/>
                <a:gd name="T51" fmla="*/ 392 h 4990"/>
                <a:gd name="T52" fmla="*/ 13 w 222"/>
                <a:gd name="T53" fmla="*/ 18 h 4990"/>
                <a:gd name="T54" fmla="*/ 14 w 222"/>
                <a:gd name="T55" fmla="*/ 14 h 4990"/>
                <a:gd name="T56" fmla="*/ 14 w 222"/>
                <a:gd name="T57" fmla="*/ 11 h 4990"/>
                <a:gd name="T58" fmla="*/ 16 w 222"/>
                <a:gd name="T59" fmla="*/ 8 h 4990"/>
                <a:gd name="T60" fmla="*/ 17 w 222"/>
                <a:gd name="T61" fmla="*/ 6 h 4990"/>
                <a:gd name="T62" fmla="*/ 19 w 222"/>
                <a:gd name="T63" fmla="*/ 4 h 4990"/>
                <a:gd name="T64" fmla="*/ 21 w 222"/>
                <a:gd name="T65" fmla="*/ 2 h 4990"/>
                <a:gd name="T66" fmla="*/ 23 w 222"/>
                <a:gd name="T67" fmla="*/ 1 h 4990"/>
                <a:gd name="T68" fmla="*/ 25 w 222"/>
                <a:gd name="T69" fmla="*/ 0 h 4990"/>
                <a:gd name="T70" fmla="*/ 22 w 222"/>
                <a:gd name="T71" fmla="*/ 0 h 4990"/>
                <a:gd name="T72" fmla="*/ 19 w 222"/>
                <a:gd name="T73" fmla="*/ 1 h 4990"/>
                <a:gd name="T74" fmla="*/ 17 w 222"/>
                <a:gd name="T75" fmla="*/ 2 h 4990"/>
                <a:gd name="T76" fmla="*/ 15 w 222"/>
                <a:gd name="T77" fmla="*/ 3 h 4990"/>
                <a:gd name="T78" fmla="*/ 13 w 222"/>
                <a:gd name="T79" fmla="*/ 5 h 4990"/>
                <a:gd name="T80" fmla="*/ 12 w 222"/>
                <a:gd name="T81" fmla="*/ 6 h 4990"/>
                <a:gd name="T82" fmla="*/ 10 w 222"/>
                <a:gd name="T83" fmla="*/ 8 h 4990"/>
                <a:gd name="T84" fmla="*/ 8 w 222"/>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4990"/>
                <a:gd name="T131" fmla="*/ 222 w 222"/>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4990">
                  <a:moveTo>
                    <a:pt x="73" y="116"/>
                  </a:moveTo>
                  <a:lnTo>
                    <a:pt x="0" y="4803"/>
                  </a:lnTo>
                  <a:lnTo>
                    <a:pt x="0" y="4816"/>
                  </a:lnTo>
                  <a:lnTo>
                    <a:pt x="0" y="4831"/>
                  </a:lnTo>
                  <a:lnTo>
                    <a:pt x="0" y="4846"/>
                  </a:lnTo>
                  <a:lnTo>
                    <a:pt x="1" y="4863"/>
                  </a:lnTo>
                  <a:lnTo>
                    <a:pt x="3" y="4879"/>
                  </a:lnTo>
                  <a:lnTo>
                    <a:pt x="6" y="4896"/>
                  </a:lnTo>
                  <a:lnTo>
                    <a:pt x="11" y="4911"/>
                  </a:lnTo>
                  <a:lnTo>
                    <a:pt x="18" y="4927"/>
                  </a:lnTo>
                  <a:lnTo>
                    <a:pt x="27" y="4941"/>
                  </a:lnTo>
                  <a:lnTo>
                    <a:pt x="39" y="4955"/>
                  </a:lnTo>
                  <a:lnTo>
                    <a:pt x="54" y="4966"/>
                  </a:lnTo>
                  <a:lnTo>
                    <a:pt x="74" y="4977"/>
                  </a:lnTo>
                  <a:lnTo>
                    <a:pt x="96" y="4984"/>
                  </a:lnTo>
                  <a:lnTo>
                    <a:pt x="123" y="4989"/>
                  </a:lnTo>
                  <a:lnTo>
                    <a:pt x="154" y="4990"/>
                  </a:lnTo>
                  <a:lnTo>
                    <a:pt x="191" y="4989"/>
                  </a:lnTo>
                  <a:lnTo>
                    <a:pt x="146" y="4970"/>
                  </a:lnTo>
                  <a:lnTo>
                    <a:pt x="112" y="4945"/>
                  </a:lnTo>
                  <a:lnTo>
                    <a:pt x="86" y="4914"/>
                  </a:lnTo>
                  <a:lnTo>
                    <a:pt x="67" y="4878"/>
                  </a:lnTo>
                  <a:lnTo>
                    <a:pt x="55" y="4839"/>
                  </a:lnTo>
                  <a:lnTo>
                    <a:pt x="47" y="4795"/>
                  </a:lnTo>
                  <a:lnTo>
                    <a:pt x="44" y="4749"/>
                  </a:lnTo>
                  <a:lnTo>
                    <a:pt x="43" y="4701"/>
                  </a:lnTo>
                  <a:lnTo>
                    <a:pt x="118" y="217"/>
                  </a:lnTo>
                  <a:lnTo>
                    <a:pt x="120" y="168"/>
                  </a:lnTo>
                  <a:lnTo>
                    <a:pt x="127" y="128"/>
                  </a:lnTo>
                  <a:lnTo>
                    <a:pt x="138" y="95"/>
                  </a:lnTo>
                  <a:lnTo>
                    <a:pt x="152" y="68"/>
                  </a:lnTo>
                  <a:lnTo>
                    <a:pt x="167" y="46"/>
                  </a:lnTo>
                  <a:lnTo>
                    <a:pt x="186" y="28"/>
                  </a:lnTo>
                  <a:lnTo>
                    <a:pt x="204" y="13"/>
                  </a:lnTo>
                  <a:lnTo>
                    <a:pt x="222" y="0"/>
                  </a:lnTo>
                  <a:lnTo>
                    <a:pt x="194" y="4"/>
                  </a:lnTo>
                  <a:lnTo>
                    <a:pt x="170" y="12"/>
                  </a:lnTo>
                  <a:lnTo>
                    <a:pt x="150" y="24"/>
                  </a:lnTo>
                  <a:lnTo>
                    <a:pt x="133" y="38"/>
                  </a:lnTo>
                  <a:lnTo>
                    <a:pt x="117" y="55"/>
                  </a:lnTo>
                  <a:lnTo>
                    <a:pt x="103" y="73"/>
                  </a:lnTo>
                  <a:lnTo>
                    <a:pt x="88" y="94"/>
                  </a:lnTo>
                  <a:lnTo>
                    <a:pt x="73" y="116"/>
                  </a:lnTo>
                  <a:close/>
                </a:path>
              </a:pathLst>
            </a:custGeom>
            <a:solidFill>
              <a:srgbClr val="C4CCCC"/>
            </a:solidFill>
            <a:ln w="9525">
              <a:noFill/>
              <a:round/>
              <a:headEnd/>
              <a:tailEnd/>
            </a:ln>
          </p:spPr>
          <p:txBody>
            <a:bodyPr/>
            <a:lstStyle/>
            <a:p>
              <a:pPr algn="ctr"/>
              <a:endParaRPr lang="en-US"/>
            </a:p>
          </p:txBody>
        </p:sp>
        <p:sp>
          <p:nvSpPr>
            <p:cNvPr id="36231" name="Freeform 302"/>
            <p:cNvSpPr>
              <a:spLocks/>
            </p:cNvSpPr>
            <p:nvPr/>
          </p:nvSpPr>
          <p:spPr bwMode="auto">
            <a:xfrm>
              <a:off x="2459" y="2073"/>
              <a:ext cx="25" cy="416"/>
            </a:xfrm>
            <a:custGeom>
              <a:avLst/>
              <a:gdLst>
                <a:gd name="T0" fmla="*/ 8 w 219"/>
                <a:gd name="T1" fmla="*/ 10 h 4993"/>
                <a:gd name="T2" fmla="*/ 7 w 219"/>
                <a:gd name="T3" fmla="*/ 51 h 4993"/>
                <a:gd name="T4" fmla="*/ 7 w 219"/>
                <a:gd name="T5" fmla="*/ 83 h 4993"/>
                <a:gd name="T6" fmla="*/ 6 w 219"/>
                <a:gd name="T7" fmla="*/ 110 h 4993"/>
                <a:gd name="T8" fmla="*/ 5 w 219"/>
                <a:gd name="T9" fmla="*/ 140 h 4993"/>
                <a:gd name="T10" fmla="*/ 5 w 219"/>
                <a:gd name="T11" fmla="*/ 177 h 4993"/>
                <a:gd name="T12" fmla="*/ 4 w 219"/>
                <a:gd name="T13" fmla="*/ 229 h 4993"/>
                <a:gd name="T14" fmla="*/ 2 w 219"/>
                <a:gd name="T15" fmla="*/ 301 h 4993"/>
                <a:gd name="T16" fmla="*/ 0 w 219"/>
                <a:gd name="T17" fmla="*/ 400 h 4993"/>
                <a:gd name="T18" fmla="*/ 0 w 219"/>
                <a:gd name="T19" fmla="*/ 401 h 4993"/>
                <a:gd name="T20" fmla="*/ 0 w 219"/>
                <a:gd name="T21" fmla="*/ 403 h 4993"/>
                <a:gd name="T22" fmla="*/ 0 w 219"/>
                <a:gd name="T23" fmla="*/ 404 h 4993"/>
                <a:gd name="T24" fmla="*/ 0 w 219"/>
                <a:gd name="T25" fmla="*/ 405 h 4993"/>
                <a:gd name="T26" fmla="*/ 0 w 219"/>
                <a:gd name="T27" fmla="*/ 406 h 4993"/>
                <a:gd name="T28" fmla="*/ 1 w 219"/>
                <a:gd name="T29" fmla="*/ 408 h 4993"/>
                <a:gd name="T30" fmla="*/ 1 w 219"/>
                <a:gd name="T31" fmla="*/ 409 h 4993"/>
                <a:gd name="T32" fmla="*/ 2 w 219"/>
                <a:gd name="T33" fmla="*/ 411 h 4993"/>
                <a:gd name="T34" fmla="*/ 3 w 219"/>
                <a:gd name="T35" fmla="*/ 412 h 4993"/>
                <a:gd name="T36" fmla="*/ 5 w 219"/>
                <a:gd name="T37" fmla="*/ 413 h 4993"/>
                <a:gd name="T38" fmla="*/ 6 w 219"/>
                <a:gd name="T39" fmla="*/ 414 h 4993"/>
                <a:gd name="T40" fmla="*/ 9 w 219"/>
                <a:gd name="T41" fmla="*/ 415 h 4993"/>
                <a:gd name="T42" fmla="*/ 11 w 219"/>
                <a:gd name="T43" fmla="*/ 415 h 4993"/>
                <a:gd name="T44" fmla="*/ 14 w 219"/>
                <a:gd name="T45" fmla="*/ 416 h 4993"/>
                <a:gd name="T46" fmla="*/ 18 w 219"/>
                <a:gd name="T47" fmla="*/ 416 h 4993"/>
                <a:gd name="T48" fmla="*/ 22 w 219"/>
                <a:gd name="T49" fmla="*/ 416 h 4993"/>
                <a:gd name="T50" fmla="*/ 20 w 219"/>
                <a:gd name="T51" fmla="*/ 412 h 4993"/>
                <a:gd name="T52" fmla="*/ 17 w 219"/>
                <a:gd name="T53" fmla="*/ 408 h 4993"/>
                <a:gd name="T54" fmla="*/ 16 w 219"/>
                <a:gd name="T55" fmla="*/ 404 h 4993"/>
                <a:gd name="T56" fmla="*/ 14 w 219"/>
                <a:gd name="T57" fmla="*/ 400 h 4993"/>
                <a:gd name="T58" fmla="*/ 13 w 219"/>
                <a:gd name="T59" fmla="*/ 396 h 4993"/>
                <a:gd name="T60" fmla="*/ 13 w 219"/>
                <a:gd name="T61" fmla="*/ 391 h 4993"/>
                <a:gd name="T62" fmla="*/ 12 w 219"/>
                <a:gd name="T63" fmla="*/ 387 h 4993"/>
                <a:gd name="T64" fmla="*/ 12 w 219"/>
                <a:gd name="T65" fmla="*/ 383 h 4993"/>
                <a:gd name="T66" fmla="*/ 13 w 219"/>
                <a:gd name="T67" fmla="*/ 344 h 4993"/>
                <a:gd name="T68" fmla="*/ 13 w 219"/>
                <a:gd name="T69" fmla="*/ 315 h 4993"/>
                <a:gd name="T70" fmla="*/ 14 w 219"/>
                <a:gd name="T71" fmla="*/ 289 h 4993"/>
                <a:gd name="T72" fmla="*/ 14 w 219"/>
                <a:gd name="T73" fmla="*/ 262 h 4993"/>
                <a:gd name="T74" fmla="*/ 15 w 219"/>
                <a:gd name="T75" fmla="*/ 227 h 4993"/>
                <a:gd name="T76" fmla="*/ 16 w 219"/>
                <a:gd name="T77" fmla="*/ 179 h 4993"/>
                <a:gd name="T78" fmla="*/ 17 w 219"/>
                <a:gd name="T79" fmla="*/ 112 h 4993"/>
                <a:gd name="T80" fmla="*/ 19 w 219"/>
                <a:gd name="T81" fmla="*/ 20 h 4993"/>
                <a:gd name="T82" fmla="*/ 19 w 219"/>
                <a:gd name="T83" fmla="*/ 16 h 4993"/>
                <a:gd name="T84" fmla="*/ 19 w 219"/>
                <a:gd name="T85" fmla="*/ 12 h 4993"/>
                <a:gd name="T86" fmla="*/ 20 w 219"/>
                <a:gd name="T87" fmla="*/ 9 h 4993"/>
                <a:gd name="T88" fmla="*/ 20 w 219"/>
                <a:gd name="T89" fmla="*/ 7 h 4993"/>
                <a:gd name="T90" fmla="*/ 21 w 219"/>
                <a:gd name="T91" fmla="*/ 4 h 4993"/>
                <a:gd name="T92" fmla="*/ 22 w 219"/>
                <a:gd name="T93" fmla="*/ 3 h 4993"/>
                <a:gd name="T94" fmla="*/ 23 w 219"/>
                <a:gd name="T95" fmla="*/ 1 h 4993"/>
                <a:gd name="T96" fmla="*/ 25 w 219"/>
                <a:gd name="T97" fmla="*/ 0 h 4993"/>
                <a:gd name="T98" fmla="*/ 22 w 219"/>
                <a:gd name="T99" fmla="*/ 0 h 4993"/>
                <a:gd name="T100" fmla="*/ 19 w 219"/>
                <a:gd name="T101" fmla="*/ 1 h 4993"/>
                <a:gd name="T102" fmla="*/ 17 w 219"/>
                <a:gd name="T103" fmla="*/ 2 h 4993"/>
                <a:gd name="T104" fmla="*/ 15 w 219"/>
                <a:gd name="T105" fmla="*/ 3 h 4993"/>
                <a:gd name="T106" fmla="*/ 13 w 219"/>
                <a:gd name="T107" fmla="*/ 5 h 4993"/>
                <a:gd name="T108" fmla="*/ 12 w 219"/>
                <a:gd name="T109" fmla="*/ 6 h 4993"/>
                <a:gd name="T110" fmla="*/ 10 w 219"/>
                <a:gd name="T111" fmla="*/ 8 h 4993"/>
                <a:gd name="T112" fmla="*/ 8 w 219"/>
                <a:gd name="T113" fmla="*/ 10 h 499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9"/>
                <a:gd name="T172" fmla="*/ 0 h 4993"/>
                <a:gd name="T173" fmla="*/ 219 w 219"/>
                <a:gd name="T174" fmla="*/ 4993 h 499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9" h="4993">
                  <a:moveTo>
                    <a:pt x="72" y="116"/>
                  </a:moveTo>
                  <a:lnTo>
                    <a:pt x="65" y="617"/>
                  </a:lnTo>
                  <a:lnTo>
                    <a:pt x="58" y="994"/>
                  </a:lnTo>
                  <a:lnTo>
                    <a:pt x="53" y="1325"/>
                  </a:lnTo>
                  <a:lnTo>
                    <a:pt x="48" y="1678"/>
                  </a:lnTo>
                  <a:lnTo>
                    <a:pt x="41" y="2129"/>
                  </a:lnTo>
                  <a:lnTo>
                    <a:pt x="32" y="2751"/>
                  </a:lnTo>
                  <a:lnTo>
                    <a:pt x="18" y="3618"/>
                  </a:lnTo>
                  <a:lnTo>
                    <a:pt x="0" y="4803"/>
                  </a:lnTo>
                  <a:lnTo>
                    <a:pt x="0" y="4816"/>
                  </a:lnTo>
                  <a:lnTo>
                    <a:pt x="0" y="4831"/>
                  </a:lnTo>
                  <a:lnTo>
                    <a:pt x="0" y="4846"/>
                  </a:lnTo>
                  <a:lnTo>
                    <a:pt x="1" y="4863"/>
                  </a:lnTo>
                  <a:lnTo>
                    <a:pt x="3" y="4878"/>
                  </a:lnTo>
                  <a:lnTo>
                    <a:pt x="6" y="4895"/>
                  </a:lnTo>
                  <a:lnTo>
                    <a:pt x="11" y="4911"/>
                  </a:lnTo>
                  <a:lnTo>
                    <a:pt x="19" y="4927"/>
                  </a:lnTo>
                  <a:lnTo>
                    <a:pt x="28" y="4941"/>
                  </a:lnTo>
                  <a:lnTo>
                    <a:pt x="41" y="4955"/>
                  </a:lnTo>
                  <a:lnTo>
                    <a:pt x="56" y="4967"/>
                  </a:lnTo>
                  <a:lnTo>
                    <a:pt x="76" y="4978"/>
                  </a:lnTo>
                  <a:lnTo>
                    <a:pt x="99" y="4985"/>
                  </a:lnTo>
                  <a:lnTo>
                    <a:pt x="126" y="4991"/>
                  </a:lnTo>
                  <a:lnTo>
                    <a:pt x="158" y="4993"/>
                  </a:lnTo>
                  <a:lnTo>
                    <a:pt x="195" y="4993"/>
                  </a:lnTo>
                  <a:lnTo>
                    <a:pt x="171" y="4948"/>
                  </a:lnTo>
                  <a:lnTo>
                    <a:pt x="151" y="4900"/>
                  </a:lnTo>
                  <a:lnTo>
                    <a:pt x="136" y="4850"/>
                  </a:lnTo>
                  <a:lnTo>
                    <a:pt x="124" y="4800"/>
                  </a:lnTo>
                  <a:lnTo>
                    <a:pt x="116" y="4748"/>
                  </a:lnTo>
                  <a:lnTo>
                    <a:pt x="110" y="4697"/>
                  </a:lnTo>
                  <a:lnTo>
                    <a:pt x="107" y="4646"/>
                  </a:lnTo>
                  <a:lnTo>
                    <a:pt x="106" y="4598"/>
                  </a:lnTo>
                  <a:lnTo>
                    <a:pt x="113" y="4132"/>
                  </a:lnTo>
                  <a:lnTo>
                    <a:pt x="118" y="3780"/>
                  </a:lnTo>
                  <a:lnTo>
                    <a:pt x="122" y="3473"/>
                  </a:lnTo>
                  <a:lnTo>
                    <a:pt x="127" y="3143"/>
                  </a:lnTo>
                  <a:lnTo>
                    <a:pt x="132" y="2723"/>
                  </a:lnTo>
                  <a:lnTo>
                    <a:pt x="140" y="2144"/>
                  </a:lnTo>
                  <a:lnTo>
                    <a:pt x="151" y="1340"/>
                  </a:lnTo>
                  <a:lnTo>
                    <a:pt x="166" y="240"/>
                  </a:lnTo>
                  <a:lnTo>
                    <a:pt x="167" y="190"/>
                  </a:lnTo>
                  <a:lnTo>
                    <a:pt x="170" y="148"/>
                  </a:lnTo>
                  <a:lnTo>
                    <a:pt x="172" y="111"/>
                  </a:lnTo>
                  <a:lnTo>
                    <a:pt x="177" y="79"/>
                  </a:lnTo>
                  <a:lnTo>
                    <a:pt x="183" y="54"/>
                  </a:lnTo>
                  <a:lnTo>
                    <a:pt x="192" y="32"/>
                  </a:lnTo>
                  <a:lnTo>
                    <a:pt x="204" y="14"/>
                  </a:lnTo>
                  <a:lnTo>
                    <a:pt x="219" y="0"/>
                  </a:lnTo>
                  <a:lnTo>
                    <a:pt x="192" y="4"/>
                  </a:lnTo>
                  <a:lnTo>
                    <a:pt x="169" y="12"/>
                  </a:lnTo>
                  <a:lnTo>
                    <a:pt x="148" y="24"/>
                  </a:lnTo>
                  <a:lnTo>
                    <a:pt x="131" y="38"/>
                  </a:lnTo>
                  <a:lnTo>
                    <a:pt x="115" y="55"/>
                  </a:lnTo>
                  <a:lnTo>
                    <a:pt x="101" y="73"/>
                  </a:lnTo>
                  <a:lnTo>
                    <a:pt x="87" y="94"/>
                  </a:lnTo>
                  <a:lnTo>
                    <a:pt x="72" y="116"/>
                  </a:lnTo>
                  <a:close/>
                </a:path>
              </a:pathLst>
            </a:custGeom>
            <a:solidFill>
              <a:srgbClr val="757D7D"/>
            </a:solidFill>
            <a:ln w="9525">
              <a:noFill/>
              <a:round/>
              <a:headEnd/>
              <a:tailEnd/>
            </a:ln>
          </p:spPr>
          <p:txBody>
            <a:bodyPr/>
            <a:lstStyle/>
            <a:p>
              <a:pPr algn="ctr"/>
              <a:endParaRPr lang="en-US"/>
            </a:p>
          </p:txBody>
        </p:sp>
        <p:sp>
          <p:nvSpPr>
            <p:cNvPr id="36232" name="Freeform 303"/>
            <p:cNvSpPr>
              <a:spLocks/>
            </p:cNvSpPr>
            <p:nvPr/>
          </p:nvSpPr>
          <p:spPr bwMode="auto">
            <a:xfrm>
              <a:off x="2459" y="2073"/>
              <a:ext cx="25" cy="416"/>
            </a:xfrm>
            <a:custGeom>
              <a:avLst/>
              <a:gdLst>
                <a:gd name="T0" fmla="*/ 8 w 219"/>
                <a:gd name="T1" fmla="*/ 10 h 4998"/>
                <a:gd name="T2" fmla="*/ 7 w 219"/>
                <a:gd name="T3" fmla="*/ 51 h 4998"/>
                <a:gd name="T4" fmla="*/ 7 w 219"/>
                <a:gd name="T5" fmla="*/ 83 h 4998"/>
                <a:gd name="T6" fmla="*/ 6 w 219"/>
                <a:gd name="T7" fmla="*/ 110 h 4998"/>
                <a:gd name="T8" fmla="*/ 5 w 219"/>
                <a:gd name="T9" fmla="*/ 140 h 4998"/>
                <a:gd name="T10" fmla="*/ 5 w 219"/>
                <a:gd name="T11" fmla="*/ 177 h 4998"/>
                <a:gd name="T12" fmla="*/ 4 w 219"/>
                <a:gd name="T13" fmla="*/ 229 h 4998"/>
                <a:gd name="T14" fmla="*/ 2 w 219"/>
                <a:gd name="T15" fmla="*/ 301 h 4998"/>
                <a:gd name="T16" fmla="*/ 0 w 219"/>
                <a:gd name="T17" fmla="*/ 400 h 4998"/>
                <a:gd name="T18" fmla="*/ 0 w 219"/>
                <a:gd name="T19" fmla="*/ 401 h 4998"/>
                <a:gd name="T20" fmla="*/ 0 w 219"/>
                <a:gd name="T21" fmla="*/ 402 h 4998"/>
                <a:gd name="T22" fmla="*/ 0 w 219"/>
                <a:gd name="T23" fmla="*/ 403 h 4998"/>
                <a:gd name="T24" fmla="*/ 0 w 219"/>
                <a:gd name="T25" fmla="*/ 405 h 4998"/>
                <a:gd name="T26" fmla="*/ 0 w 219"/>
                <a:gd name="T27" fmla="*/ 406 h 4998"/>
                <a:gd name="T28" fmla="*/ 1 w 219"/>
                <a:gd name="T29" fmla="*/ 407 h 4998"/>
                <a:gd name="T30" fmla="*/ 1 w 219"/>
                <a:gd name="T31" fmla="*/ 409 h 4998"/>
                <a:gd name="T32" fmla="*/ 2 w 219"/>
                <a:gd name="T33" fmla="*/ 410 h 4998"/>
                <a:gd name="T34" fmla="*/ 3 w 219"/>
                <a:gd name="T35" fmla="*/ 411 h 4998"/>
                <a:gd name="T36" fmla="*/ 5 w 219"/>
                <a:gd name="T37" fmla="*/ 413 h 4998"/>
                <a:gd name="T38" fmla="*/ 7 w 219"/>
                <a:gd name="T39" fmla="*/ 414 h 4998"/>
                <a:gd name="T40" fmla="*/ 9 w 219"/>
                <a:gd name="T41" fmla="*/ 414 h 4998"/>
                <a:gd name="T42" fmla="*/ 12 w 219"/>
                <a:gd name="T43" fmla="*/ 415 h 4998"/>
                <a:gd name="T44" fmla="*/ 15 w 219"/>
                <a:gd name="T45" fmla="*/ 416 h 4998"/>
                <a:gd name="T46" fmla="*/ 18 w 219"/>
                <a:gd name="T47" fmla="*/ 416 h 4998"/>
                <a:gd name="T48" fmla="*/ 23 w 219"/>
                <a:gd name="T49" fmla="*/ 416 h 4998"/>
                <a:gd name="T50" fmla="*/ 19 w 219"/>
                <a:gd name="T51" fmla="*/ 413 h 4998"/>
                <a:gd name="T52" fmla="*/ 16 w 219"/>
                <a:gd name="T53" fmla="*/ 410 h 4998"/>
                <a:gd name="T54" fmla="*/ 14 w 219"/>
                <a:gd name="T55" fmla="*/ 406 h 4998"/>
                <a:gd name="T56" fmla="*/ 12 w 219"/>
                <a:gd name="T57" fmla="*/ 402 h 4998"/>
                <a:gd name="T58" fmla="*/ 11 w 219"/>
                <a:gd name="T59" fmla="*/ 398 h 4998"/>
                <a:gd name="T60" fmla="*/ 10 w 219"/>
                <a:gd name="T61" fmla="*/ 394 h 4998"/>
                <a:gd name="T62" fmla="*/ 10 w 219"/>
                <a:gd name="T63" fmla="*/ 389 h 4998"/>
                <a:gd name="T64" fmla="*/ 10 w 219"/>
                <a:gd name="T65" fmla="*/ 385 h 4998"/>
                <a:gd name="T66" fmla="*/ 11 w 219"/>
                <a:gd name="T67" fmla="*/ 346 h 4998"/>
                <a:gd name="T68" fmla="*/ 11 w 219"/>
                <a:gd name="T69" fmla="*/ 317 h 4998"/>
                <a:gd name="T70" fmla="*/ 12 w 219"/>
                <a:gd name="T71" fmla="*/ 291 h 4998"/>
                <a:gd name="T72" fmla="*/ 12 w 219"/>
                <a:gd name="T73" fmla="*/ 263 h 4998"/>
                <a:gd name="T74" fmla="*/ 13 w 219"/>
                <a:gd name="T75" fmla="*/ 228 h 4998"/>
                <a:gd name="T76" fmla="*/ 14 w 219"/>
                <a:gd name="T77" fmla="*/ 179 h 4998"/>
                <a:gd name="T78" fmla="*/ 15 w 219"/>
                <a:gd name="T79" fmla="*/ 112 h 4998"/>
                <a:gd name="T80" fmla="*/ 17 w 219"/>
                <a:gd name="T81" fmla="*/ 19 h 4998"/>
                <a:gd name="T82" fmla="*/ 17 w 219"/>
                <a:gd name="T83" fmla="*/ 15 h 4998"/>
                <a:gd name="T84" fmla="*/ 18 w 219"/>
                <a:gd name="T85" fmla="*/ 12 h 4998"/>
                <a:gd name="T86" fmla="*/ 18 w 219"/>
                <a:gd name="T87" fmla="*/ 9 h 4998"/>
                <a:gd name="T88" fmla="*/ 19 w 219"/>
                <a:gd name="T89" fmla="*/ 6 h 4998"/>
                <a:gd name="T90" fmla="*/ 20 w 219"/>
                <a:gd name="T91" fmla="*/ 4 h 4998"/>
                <a:gd name="T92" fmla="*/ 22 w 219"/>
                <a:gd name="T93" fmla="*/ 3 h 4998"/>
                <a:gd name="T94" fmla="*/ 23 w 219"/>
                <a:gd name="T95" fmla="*/ 1 h 4998"/>
                <a:gd name="T96" fmla="*/ 25 w 219"/>
                <a:gd name="T97" fmla="*/ 0 h 4998"/>
                <a:gd name="T98" fmla="*/ 22 w 219"/>
                <a:gd name="T99" fmla="*/ 0 h 4998"/>
                <a:gd name="T100" fmla="*/ 19 w 219"/>
                <a:gd name="T101" fmla="*/ 1 h 4998"/>
                <a:gd name="T102" fmla="*/ 17 w 219"/>
                <a:gd name="T103" fmla="*/ 2 h 4998"/>
                <a:gd name="T104" fmla="*/ 15 w 219"/>
                <a:gd name="T105" fmla="*/ 3 h 4998"/>
                <a:gd name="T106" fmla="*/ 13 w 219"/>
                <a:gd name="T107" fmla="*/ 5 h 4998"/>
                <a:gd name="T108" fmla="*/ 12 w 219"/>
                <a:gd name="T109" fmla="*/ 6 h 4998"/>
                <a:gd name="T110" fmla="*/ 10 w 219"/>
                <a:gd name="T111" fmla="*/ 8 h 4998"/>
                <a:gd name="T112" fmla="*/ 8 w 219"/>
                <a:gd name="T113" fmla="*/ 10 h 49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9"/>
                <a:gd name="T172" fmla="*/ 0 h 4998"/>
                <a:gd name="T173" fmla="*/ 219 w 219"/>
                <a:gd name="T174" fmla="*/ 4998 h 49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9" h="4998">
                  <a:moveTo>
                    <a:pt x="72" y="116"/>
                  </a:moveTo>
                  <a:lnTo>
                    <a:pt x="65" y="617"/>
                  </a:lnTo>
                  <a:lnTo>
                    <a:pt x="58" y="994"/>
                  </a:lnTo>
                  <a:lnTo>
                    <a:pt x="53" y="1325"/>
                  </a:lnTo>
                  <a:lnTo>
                    <a:pt x="48" y="1678"/>
                  </a:lnTo>
                  <a:lnTo>
                    <a:pt x="41" y="2129"/>
                  </a:lnTo>
                  <a:lnTo>
                    <a:pt x="32" y="2751"/>
                  </a:lnTo>
                  <a:lnTo>
                    <a:pt x="18" y="3618"/>
                  </a:lnTo>
                  <a:lnTo>
                    <a:pt x="0" y="4803"/>
                  </a:lnTo>
                  <a:lnTo>
                    <a:pt x="0" y="4816"/>
                  </a:lnTo>
                  <a:lnTo>
                    <a:pt x="0" y="4831"/>
                  </a:lnTo>
                  <a:lnTo>
                    <a:pt x="0" y="4846"/>
                  </a:lnTo>
                  <a:lnTo>
                    <a:pt x="1" y="4862"/>
                  </a:lnTo>
                  <a:lnTo>
                    <a:pt x="4" y="4878"/>
                  </a:lnTo>
                  <a:lnTo>
                    <a:pt x="7" y="4895"/>
                  </a:lnTo>
                  <a:lnTo>
                    <a:pt x="13" y="4911"/>
                  </a:lnTo>
                  <a:lnTo>
                    <a:pt x="20" y="4927"/>
                  </a:lnTo>
                  <a:lnTo>
                    <a:pt x="30" y="4941"/>
                  </a:lnTo>
                  <a:lnTo>
                    <a:pt x="43" y="4956"/>
                  </a:lnTo>
                  <a:lnTo>
                    <a:pt x="58" y="4968"/>
                  </a:lnTo>
                  <a:lnTo>
                    <a:pt x="79" y="4979"/>
                  </a:lnTo>
                  <a:lnTo>
                    <a:pt x="102" y="4987"/>
                  </a:lnTo>
                  <a:lnTo>
                    <a:pt x="129" y="4993"/>
                  </a:lnTo>
                  <a:lnTo>
                    <a:pt x="161" y="4997"/>
                  </a:lnTo>
                  <a:lnTo>
                    <a:pt x="198" y="4998"/>
                  </a:lnTo>
                  <a:lnTo>
                    <a:pt x="167" y="4961"/>
                  </a:lnTo>
                  <a:lnTo>
                    <a:pt x="142" y="4920"/>
                  </a:lnTo>
                  <a:lnTo>
                    <a:pt x="122" y="4875"/>
                  </a:lnTo>
                  <a:lnTo>
                    <a:pt x="107" y="4827"/>
                  </a:lnTo>
                  <a:lnTo>
                    <a:pt x="96" y="4779"/>
                  </a:lnTo>
                  <a:lnTo>
                    <a:pt x="89" y="4729"/>
                  </a:lnTo>
                  <a:lnTo>
                    <a:pt x="85" y="4679"/>
                  </a:lnTo>
                  <a:lnTo>
                    <a:pt x="84" y="4630"/>
                  </a:lnTo>
                  <a:lnTo>
                    <a:pt x="92" y="4160"/>
                  </a:lnTo>
                  <a:lnTo>
                    <a:pt x="98" y="3806"/>
                  </a:lnTo>
                  <a:lnTo>
                    <a:pt x="103" y="3496"/>
                  </a:lnTo>
                  <a:lnTo>
                    <a:pt x="108" y="3164"/>
                  </a:lnTo>
                  <a:lnTo>
                    <a:pt x="114" y="2741"/>
                  </a:lnTo>
                  <a:lnTo>
                    <a:pt x="123" y="2156"/>
                  </a:lnTo>
                  <a:lnTo>
                    <a:pt x="135" y="1344"/>
                  </a:lnTo>
                  <a:lnTo>
                    <a:pt x="151" y="233"/>
                  </a:lnTo>
                  <a:lnTo>
                    <a:pt x="152" y="183"/>
                  </a:lnTo>
                  <a:lnTo>
                    <a:pt x="155" y="142"/>
                  </a:lnTo>
                  <a:lnTo>
                    <a:pt x="160" y="105"/>
                  </a:lnTo>
                  <a:lnTo>
                    <a:pt x="169" y="75"/>
                  </a:lnTo>
                  <a:lnTo>
                    <a:pt x="178" y="51"/>
                  </a:lnTo>
                  <a:lnTo>
                    <a:pt x="190" y="31"/>
                  </a:lnTo>
                  <a:lnTo>
                    <a:pt x="203" y="14"/>
                  </a:lnTo>
                  <a:lnTo>
                    <a:pt x="219" y="0"/>
                  </a:lnTo>
                  <a:lnTo>
                    <a:pt x="192" y="4"/>
                  </a:lnTo>
                  <a:lnTo>
                    <a:pt x="169" y="12"/>
                  </a:lnTo>
                  <a:lnTo>
                    <a:pt x="148" y="24"/>
                  </a:lnTo>
                  <a:lnTo>
                    <a:pt x="131" y="38"/>
                  </a:lnTo>
                  <a:lnTo>
                    <a:pt x="115" y="55"/>
                  </a:lnTo>
                  <a:lnTo>
                    <a:pt x="101" y="73"/>
                  </a:lnTo>
                  <a:lnTo>
                    <a:pt x="87" y="94"/>
                  </a:lnTo>
                  <a:lnTo>
                    <a:pt x="72" y="116"/>
                  </a:lnTo>
                  <a:close/>
                </a:path>
              </a:pathLst>
            </a:custGeom>
            <a:solidFill>
              <a:srgbClr val="666B6B"/>
            </a:solidFill>
            <a:ln w="9525">
              <a:noFill/>
              <a:round/>
              <a:headEnd/>
              <a:tailEnd/>
            </a:ln>
          </p:spPr>
          <p:txBody>
            <a:bodyPr/>
            <a:lstStyle/>
            <a:p>
              <a:pPr algn="ctr"/>
              <a:endParaRPr lang="en-US"/>
            </a:p>
          </p:txBody>
        </p:sp>
        <p:sp>
          <p:nvSpPr>
            <p:cNvPr id="36233" name="Freeform 304"/>
            <p:cNvSpPr>
              <a:spLocks/>
            </p:cNvSpPr>
            <p:nvPr/>
          </p:nvSpPr>
          <p:spPr bwMode="auto">
            <a:xfrm>
              <a:off x="2459" y="2073"/>
              <a:ext cx="25" cy="417"/>
            </a:xfrm>
            <a:custGeom>
              <a:avLst/>
              <a:gdLst>
                <a:gd name="T0" fmla="*/ 8 w 219"/>
                <a:gd name="T1" fmla="*/ 10 h 5001"/>
                <a:gd name="T2" fmla="*/ 7 w 219"/>
                <a:gd name="T3" fmla="*/ 51 h 5001"/>
                <a:gd name="T4" fmla="*/ 7 w 219"/>
                <a:gd name="T5" fmla="*/ 83 h 5001"/>
                <a:gd name="T6" fmla="*/ 6 w 219"/>
                <a:gd name="T7" fmla="*/ 110 h 5001"/>
                <a:gd name="T8" fmla="*/ 5 w 219"/>
                <a:gd name="T9" fmla="*/ 140 h 5001"/>
                <a:gd name="T10" fmla="*/ 5 w 219"/>
                <a:gd name="T11" fmla="*/ 178 h 5001"/>
                <a:gd name="T12" fmla="*/ 4 w 219"/>
                <a:gd name="T13" fmla="*/ 229 h 5001"/>
                <a:gd name="T14" fmla="*/ 2 w 219"/>
                <a:gd name="T15" fmla="*/ 302 h 5001"/>
                <a:gd name="T16" fmla="*/ 0 w 219"/>
                <a:gd name="T17" fmla="*/ 400 h 5001"/>
                <a:gd name="T18" fmla="*/ 0 w 219"/>
                <a:gd name="T19" fmla="*/ 402 h 5001"/>
                <a:gd name="T20" fmla="*/ 0 w 219"/>
                <a:gd name="T21" fmla="*/ 403 h 5001"/>
                <a:gd name="T22" fmla="*/ 0 w 219"/>
                <a:gd name="T23" fmla="*/ 404 h 5001"/>
                <a:gd name="T24" fmla="*/ 0 w 219"/>
                <a:gd name="T25" fmla="*/ 405 h 5001"/>
                <a:gd name="T26" fmla="*/ 0 w 219"/>
                <a:gd name="T27" fmla="*/ 407 h 5001"/>
                <a:gd name="T28" fmla="*/ 1 w 219"/>
                <a:gd name="T29" fmla="*/ 408 h 5001"/>
                <a:gd name="T30" fmla="*/ 2 w 219"/>
                <a:gd name="T31" fmla="*/ 409 h 5001"/>
                <a:gd name="T32" fmla="*/ 2 w 219"/>
                <a:gd name="T33" fmla="*/ 411 h 5001"/>
                <a:gd name="T34" fmla="*/ 4 w 219"/>
                <a:gd name="T35" fmla="*/ 412 h 5001"/>
                <a:gd name="T36" fmla="*/ 5 w 219"/>
                <a:gd name="T37" fmla="*/ 413 h 5001"/>
                <a:gd name="T38" fmla="*/ 7 w 219"/>
                <a:gd name="T39" fmla="*/ 414 h 5001"/>
                <a:gd name="T40" fmla="*/ 9 w 219"/>
                <a:gd name="T41" fmla="*/ 415 h 5001"/>
                <a:gd name="T42" fmla="*/ 12 w 219"/>
                <a:gd name="T43" fmla="*/ 416 h 5001"/>
                <a:gd name="T44" fmla="*/ 15 w 219"/>
                <a:gd name="T45" fmla="*/ 416 h 5001"/>
                <a:gd name="T46" fmla="*/ 19 w 219"/>
                <a:gd name="T47" fmla="*/ 417 h 5001"/>
                <a:gd name="T48" fmla="*/ 23 w 219"/>
                <a:gd name="T49" fmla="*/ 417 h 5001"/>
                <a:gd name="T50" fmla="*/ 19 w 219"/>
                <a:gd name="T51" fmla="*/ 415 h 5001"/>
                <a:gd name="T52" fmla="*/ 15 w 219"/>
                <a:gd name="T53" fmla="*/ 412 h 5001"/>
                <a:gd name="T54" fmla="*/ 12 w 219"/>
                <a:gd name="T55" fmla="*/ 409 h 5001"/>
                <a:gd name="T56" fmla="*/ 10 w 219"/>
                <a:gd name="T57" fmla="*/ 405 h 5001"/>
                <a:gd name="T58" fmla="*/ 9 w 219"/>
                <a:gd name="T59" fmla="*/ 401 h 5001"/>
                <a:gd name="T60" fmla="*/ 8 w 219"/>
                <a:gd name="T61" fmla="*/ 397 h 5001"/>
                <a:gd name="T62" fmla="*/ 7 w 219"/>
                <a:gd name="T63" fmla="*/ 393 h 5001"/>
                <a:gd name="T64" fmla="*/ 7 w 219"/>
                <a:gd name="T65" fmla="*/ 389 h 5001"/>
                <a:gd name="T66" fmla="*/ 8 w 219"/>
                <a:gd name="T67" fmla="*/ 349 h 5001"/>
                <a:gd name="T68" fmla="*/ 9 w 219"/>
                <a:gd name="T69" fmla="*/ 320 h 5001"/>
                <a:gd name="T70" fmla="*/ 9 w 219"/>
                <a:gd name="T71" fmla="*/ 293 h 5001"/>
                <a:gd name="T72" fmla="*/ 10 w 219"/>
                <a:gd name="T73" fmla="*/ 265 h 5001"/>
                <a:gd name="T74" fmla="*/ 11 w 219"/>
                <a:gd name="T75" fmla="*/ 230 h 5001"/>
                <a:gd name="T76" fmla="*/ 12 w 219"/>
                <a:gd name="T77" fmla="*/ 181 h 5001"/>
                <a:gd name="T78" fmla="*/ 13 w 219"/>
                <a:gd name="T79" fmla="*/ 112 h 5001"/>
                <a:gd name="T80" fmla="*/ 15 w 219"/>
                <a:gd name="T81" fmla="*/ 19 h 5001"/>
                <a:gd name="T82" fmla="*/ 16 w 219"/>
                <a:gd name="T83" fmla="*/ 15 h 5001"/>
                <a:gd name="T84" fmla="*/ 16 w 219"/>
                <a:gd name="T85" fmla="*/ 11 h 5001"/>
                <a:gd name="T86" fmla="*/ 17 w 219"/>
                <a:gd name="T87" fmla="*/ 8 h 5001"/>
                <a:gd name="T88" fmla="*/ 18 w 219"/>
                <a:gd name="T89" fmla="*/ 6 h 5001"/>
                <a:gd name="T90" fmla="*/ 20 w 219"/>
                <a:gd name="T91" fmla="*/ 4 h 5001"/>
                <a:gd name="T92" fmla="*/ 21 w 219"/>
                <a:gd name="T93" fmla="*/ 2 h 5001"/>
                <a:gd name="T94" fmla="*/ 23 w 219"/>
                <a:gd name="T95" fmla="*/ 1 h 5001"/>
                <a:gd name="T96" fmla="*/ 25 w 219"/>
                <a:gd name="T97" fmla="*/ 0 h 5001"/>
                <a:gd name="T98" fmla="*/ 22 w 219"/>
                <a:gd name="T99" fmla="*/ 0 h 5001"/>
                <a:gd name="T100" fmla="*/ 19 w 219"/>
                <a:gd name="T101" fmla="*/ 1 h 5001"/>
                <a:gd name="T102" fmla="*/ 17 w 219"/>
                <a:gd name="T103" fmla="*/ 2 h 5001"/>
                <a:gd name="T104" fmla="*/ 15 w 219"/>
                <a:gd name="T105" fmla="*/ 3 h 5001"/>
                <a:gd name="T106" fmla="*/ 13 w 219"/>
                <a:gd name="T107" fmla="*/ 5 h 5001"/>
                <a:gd name="T108" fmla="*/ 12 w 219"/>
                <a:gd name="T109" fmla="*/ 6 h 5001"/>
                <a:gd name="T110" fmla="*/ 10 w 219"/>
                <a:gd name="T111" fmla="*/ 8 h 5001"/>
                <a:gd name="T112" fmla="*/ 8 w 219"/>
                <a:gd name="T113" fmla="*/ 10 h 500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9"/>
                <a:gd name="T172" fmla="*/ 0 h 5001"/>
                <a:gd name="T173" fmla="*/ 219 w 219"/>
                <a:gd name="T174" fmla="*/ 5001 h 500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9" h="5001">
                  <a:moveTo>
                    <a:pt x="72" y="116"/>
                  </a:moveTo>
                  <a:lnTo>
                    <a:pt x="65" y="617"/>
                  </a:lnTo>
                  <a:lnTo>
                    <a:pt x="58" y="994"/>
                  </a:lnTo>
                  <a:lnTo>
                    <a:pt x="53" y="1325"/>
                  </a:lnTo>
                  <a:lnTo>
                    <a:pt x="48" y="1678"/>
                  </a:lnTo>
                  <a:lnTo>
                    <a:pt x="41" y="2129"/>
                  </a:lnTo>
                  <a:lnTo>
                    <a:pt x="32" y="2751"/>
                  </a:lnTo>
                  <a:lnTo>
                    <a:pt x="18" y="3618"/>
                  </a:lnTo>
                  <a:lnTo>
                    <a:pt x="0" y="4803"/>
                  </a:lnTo>
                  <a:lnTo>
                    <a:pt x="0" y="4816"/>
                  </a:lnTo>
                  <a:lnTo>
                    <a:pt x="0" y="4831"/>
                  </a:lnTo>
                  <a:lnTo>
                    <a:pt x="0" y="4846"/>
                  </a:lnTo>
                  <a:lnTo>
                    <a:pt x="2" y="4862"/>
                  </a:lnTo>
                  <a:lnTo>
                    <a:pt x="4" y="4878"/>
                  </a:lnTo>
                  <a:lnTo>
                    <a:pt x="8" y="4895"/>
                  </a:lnTo>
                  <a:lnTo>
                    <a:pt x="14" y="4910"/>
                  </a:lnTo>
                  <a:lnTo>
                    <a:pt x="21" y="4926"/>
                  </a:lnTo>
                  <a:lnTo>
                    <a:pt x="31" y="4941"/>
                  </a:lnTo>
                  <a:lnTo>
                    <a:pt x="44" y="4955"/>
                  </a:lnTo>
                  <a:lnTo>
                    <a:pt x="62" y="4967"/>
                  </a:lnTo>
                  <a:lnTo>
                    <a:pt x="81" y="4979"/>
                  </a:lnTo>
                  <a:lnTo>
                    <a:pt x="105" y="4988"/>
                  </a:lnTo>
                  <a:lnTo>
                    <a:pt x="132" y="4995"/>
                  </a:lnTo>
                  <a:lnTo>
                    <a:pt x="164" y="4999"/>
                  </a:lnTo>
                  <a:lnTo>
                    <a:pt x="202" y="5001"/>
                  </a:lnTo>
                  <a:lnTo>
                    <a:pt x="164" y="4973"/>
                  </a:lnTo>
                  <a:lnTo>
                    <a:pt x="133" y="4939"/>
                  </a:lnTo>
                  <a:lnTo>
                    <a:pt x="109" y="4900"/>
                  </a:lnTo>
                  <a:lnTo>
                    <a:pt x="91" y="4856"/>
                  </a:lnTo>
                  <a:lnTo>
                    <a:pt x="78" y="4811"/>
                  </a:lnTo>
                  <a:lnTo>
                    <a:pt x="69" y="4763"/>
                  </a:lnTo>
                  <a:lnTo>
                    <a:pt x="64" y="4714"/>
                  </a:lnTo>
                  <a:lnTo>
                    <a:pt x="63" y="4665"/>
                  </a:lnTo>
                  <a:lnTo>
                    <a:pt x="71" y="4191"/>
                  </a:lnTo>
                  <a:lnTo>
                    <a:pt x="77" y="3832"/>
                  </a:lnTo>
                  <a:lnTo>
                    <a:pt x="82" y="3519"/>
                  </a:lnTo>
                  <a:lnTo>
                    <a:pt x="87" y="3184"/>
                  </a:lnTo>
                  <a:lnTo>
                    <a:pt x="94" y="2756"/>
                  </a:lnTo>
                  <a:lnTo>
                    <a:pt x="104" y="2166"/>
                  </a:lnTo>
                  <a:lnTo>
                    <a:pt x="117" y="1346"/>
                  </a:lnTo>
                  <a:lnTo>
                    <a:pt x="135" y="224"/>
                  </a:lnTo>
                  <a:lnTo>
                    <a:pt x="137" y="175"/>
                  </a:lnTo>
                  <a:lnTo>
                    <a:pt x="142" y="134"/>
                  </a:lnTo>
                  <a:lnTo>
                    <a:pt x="149" y="99"/>
                  </a:lnTo>
                  <a:lnTo>
                    <a:pt x="160" y="71"/>
                  </a:lnTo>
                  <a:lnTo>
                    <a:pt x="173" y="48"/>
                  </a:lnTo>
                  <a:lnTo>
                    <a:pt x="187" y="29"/>
                  </a:lnTo>
                  <a:lnTo>
                    <a:pt x="203" y="13"/>
                  </a:lnTo>
                  <a:lnTo>
                    <a:pt x="219" y="0"/>
                  </a:lnTo>
                  <a:lnTo>
                    <a:pt x="192" y="4"/>
                  </a:lnTo>
                  <a:lnTo>
                    <a:pt x="169" y="12"/>
                  </a:lnTo>
                  <a:lnTo>
                    <a:pt x="148" y="24"/>
                  </a:lnTo>
                  <a:lnTo>
                    <a:pt x="131" y="38"/>
                  </a:lnTo>
                  <a:lnTo>
                    <a:pt x="115" y="55"/>
                  </a:lnTo>
                  <a:lnTo>
                    <a:pt x="101" y="73"/>
                  </a:lnTo>
                  <a:lnTo>
                    <a:pt x="87" y="94"/>
                  </a:lnTo>
                  <a:lnTo>
                    <a:pt x="72" y="116"/>
                  </a:lnTo>
                  <a:close/>
                </a:path>
              </a:pathLst>
            </a:custGeom>
            <a:solidFill>
              <a:srgbClr val="575C5C"/>
            </a:solidFill>
            <a:ln w="9525">
              <a:noFill/>
              <a:round/>
              <a:headEnd/>
              <a:tailEnd/>
            </a:ln>
          </p:spPr>
          <p:txBody>
            <a:bodyPr/>
            <a:lstStyle/>
            <a:p>
              <a:pPr algn="ctr"/>
              <a:endParaRPr lang="en-US"/>
            </a:p>
          </p:txBody>
        </p:sp>
        <p:sp>
          <p:nvSpPr>
            <p:cNvPr id="36234" name="Freeform 305"/>
            <p:cNvSpPr>
              <a:spLocks/>
            </p:cNvSpPr>
            <p:nvPr/>
          </p:nvSpPr>
          <p:spPr bwMode="auto">
            <a:xfrm>
              <a:off x="2459" y="2073"/>
              <a:ext cx="25" cy="417"/>
            </a:xfrm>
            <a:custGeom>
              <a:avLst/>
              <a:gdLst>
                <a:gd name="T0" fmla="*/ 8 w 222"/>
                <a:gd name="T1" fmla="*/ 10 h 5006"/>
                <a:gd name="T2" fmla="*/ 0 w 222"/>
                <a:gd name="T3" fmla="*/ 400 h 5006"/>
                <a:gd name="T4" fmla="*/ 0 w 222"/>
                <a:gd name="T5" fmla="*/ 401 h 5006"/>
                <a:gd name="T6" fmla="*/ 0 w 222"/>
                <a:gd name="T7" fmla="*/ 402 h 5006"/>
                <a:gd name="T8" fmla="*/ 0 w 222"/>
                <a:gd name="T9" fmla="*/ 404 h 5006"/>
                <a:gd name="T10" fmla="*/ 0 w 222"/>
                <a:gd name="T11" fmla="*/ 405 h 5006"/>
                <a:gd name="T12" fmla="*/ 1 w 222"/>
                <a:gd name="T13" fmla="*/ 406 h 5006"/>
                <a:gd name="T14" fmla="*/ 1 w 222"/>
                <a:gd name="T15" fmla="*/ 408 h 5006"/>
                <a:gd name="T16" fmla="*/ 2 w 222"/>
                <a:gd name="T17" fmla="*/ 409 h 5006"/>
                <a:gd name="T18" fmla="*/ 3 w 222"/>
                <a:gd name="T19" fmla="*/ 410 h 5006"/>
                <a:gd name="T20" fmla="*/ 4 w 222"/>
                <a:gd name="T21" fmla="*/ 412 h 5006"/>
                <a:gd name="T22" fmla="*/ 6 w 222"/>
                <a:gd name="T23" fmla="*/ 413 h 5006"/>
                <a:gd name="T24" fmla="*/ 7 w 222"/>
                <a:gd name="T25" fmla="*/ 414 h 5006"/>
                <a:gd name="T26" fmla="*/ 10 w 222"/>
                <a:gd name="T27" fmla="*/ 415 h 5006"/>
                <a:gd name="T28" fmla="*/ 12 w 222"/>
                <a:gd name="T29" fmla="*/ 416 h 5006"/>
                <a:gd name="T30" fmla="*/ 16 w 222"/>
                <a:gd name="T31" fmla="*/ 416 h 5006"/>
                <a:gd name="T32" fmla="*/ 19 w 222"/>
                <a:gd name="T33" fmla="*/ 417 h 5006"/>
                <a:gd name="T34" fmla="*/ 23 w 222"/>
                <a:gd name="T35" fmla="*/ 417 h 5006"/>
                <a:gd name="T36" fmla="*/ 21 w 222"/>
                <a:gd name="T37" fmla="*/ 416 h 5006"/>
                <a:gd name="T38" fmla="*/ 18 w 222"/>
                <a:gd name="T39" fmla="*/ 415 h 5006"/>
                <a:gd name="T40" fmla="*/ 16 w 222"/>
                <a:gd name="T41" fmla="*/ 414 h 5006"/>
                <a:gd name="T42" fmla="*/ 14 w 222"/>
                <a:gd name="T43" fmla="*/ 413 h 5006"/>
                <a:gd name="T44" fmla="*/ 12 w 222"/>
                <a:gd name="T45" fmla="*/ 412 h 5006"/>
                <a:gd name="T46" fmla="*/ 11 w 222"/>
                <a:gd name="T47" fmla="*/ 410 h 5006"/>
                <a:gd name="T48" fmla="*/ 10 w 222"/>
                <a:gd name="T49" fmla="*/ 409 h 5006"/>
                <a:gd name="T50" fmla="*/ 8 w 222"/>
                <a:gd name="T51" fmla="*/ 407 h 5006"/>
                <a:gd name="T52" fmla="*/ 8 w 222"/>
                <a:gd name="T53" fmla="*/ 405 h 5006"/>
                <a:gd name="T54" fmla="*/ 7 w 222"/>
                <a:gd name="T55" fmla="*/ 403 h 5006"/>
                <a:gd name="T56" fmla="*/ 6 w 222"/>
                <a:gd name="T57" fmla="*/ 402 h 5006"/>
                <a:gd name="T58" fmla="*/ 6 w 222"/>
                <a:gd name="T59" fmla="*/ 400 h 5006"/>
                <a:gd name="T60" fmla="*/ 5 w 222"/>
                <a:gd name="T61" fmla="*/ 398 h 5006"/>
                <a:gd name="T62" fmla="*/ 5 w 222"/>
                <a:gd name="T63" fmla="*/ 396 h 5006"/>
                <a:gd name="T64" fmla="*/ 5 w 222"/>
                <a:gd name="T65" fmla="*/ 394 h 5006"/>
                <a:gd name="T66" fmla="*/ 5 w 222"/>
                <a:gd name="T67" fmla="*/ 392 h 5006"/>
                <a:gd name="T68" fmla="*/ 13 w 222"/>
                <a:gd name="T69" fmla="*/ 18 h 5006"/>
                <a:gd name="T70" fmla="*/ 14 w 222"/>
                <a:gd name="T71" fmla="*/ 14 h 5006"/>
                <a:gd name="T72" fmla="*/ 14 w 222"/>
                <a:gd name="T73" fmla="*/ 11 h 5006"/>
                <a:gd name="T74" fmla="*/ 16 w 222"/>
                <a:gd name="T75" fmla="*/ 8 h 5006"/>
                <a:gd name="T76" fmla="*/ 17 w 222"/>
                <a:gd name="T77" fmla="*/ 6 h 5006"/>
                <a:gd name="T78" fmla="*/ 19 w 222"/>
                <a:gd name="T79" fmla="*/ 4 h 5006"/>
                <a:gd name="T80" fmla="*/ 21 w 222"/>
                <a:gd name="T81" fmla="*/ 2 h 5006"/>
                <a:gd name="T82" fmla="*/ 23 w 222"/>
                <a:gd name="T83" fmla="*/ 1 h 5006"/>
                <a:gd name="T84" fmla="*/ 25 w 222"/>
                <a:gd name="T85" fmla="*/ 0 h 5006"/>
                <a:gd name="T86" fmla="*/ 22 w 222"/>
                <a:gd name="T87" fmla="*/ 0 h 5006"/>
                <a:gd name="T88" fmla="*/ 19 w 222"/>
                <a:gd name="T89" fmla="*/ 1 h 5006"/>
                <a:gd name="T90" fmla="*/ 17 w 222"/>
                <a:gd name="T91" fmla="*/ 2 h 5006"/>
                <a:gd name="T92" fmla="*/ 15 w 222"/>
                <a:gd name="T93" fmla="*/ 3 h 5006"/>
                <a:gd name="T94" fmla="*/ 13 w 222"/>
                <a:gd name="T95" fmla="*/ 5 h 5006"/>
                <a:gd name="T96" fmla="*/ 12 w 222"/>
                <a:gd name="T97" fmla="*/ 6 h 5006"/>
                <a:gd name="T98" fmla="*/ 10 w 222"/>
                <a:gd name="T99" fmla="*/ 8 h 5006"/>
                <a:gd name="T100" fmla="*/ 8 w 222"/>
                <a:gd name="T101" fmla="*/ 10 h 50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2"/>
                <a:gd name="T154" fmla="*/ 0 h 5006"/>
                <a:gd name="T155" fmla="*/ 222 w 222"/>
                <a:gd name="T156" fmla="*/ 5006 h 50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2" h="5006">
                  <a:moveTo>
                    <a:pt x="73" y="116"/>
                  </a:moveTo>
                  <a:lnTo>
                    <a:pt x="0" y="4803"/>
                  </a:lnTo>
                  <a:lnTo>
                    <a:pt x="0" y="4816"/>
                  </a:lnTo>
                  <a:lnTo>
                    <a:pt x="0" y="4831"/>
                  </a:lnTo>
                  <a:lnTo>
                    <a:pt x="1" y="4845"/>
                  </a:lnTo>
                  <a:lnTo>
                    <a:pt x="3" y="4862"/>
                  </a:lnTo>
                  <a:lnTo>
                    <a:pt x="5" y="4877"/>
                  </a:lnTo>
                  <a:lnTo>
                    <a:pt x="10" y="4894"/>
                  </a:lnTo>
                  <a:lnTo>
                    <a:pt x="16" y="4910"/>
                  </a:lnTo>
                  <a:lnTo>
                    <a:pt x="24" y="4926"/>
                  </a:lnTo>
                  <a:lnTo>
                    <a:pt x="35" y="4941"/>
                  </a:lnTo>
                  <a:lnTo>
                    <a:pt x="49" y="4955"/>
                  </a:lnTo>
                  <a:lnTo>
                    <a:pt x="66" y="4968"/>
                  </a:lnTo>
                  <a:lnTo>
                    <a:pt x="86" y="4980"/>
                  </a:lnTo>
                  <a:lnTo>
                    <a:pt x="110" y="4989"/>
                  </a:lnTo>
                  <a:lnTo>
                    <a:pt x="138" y="4997"/>
                  </a:lnTo>
                  <a:lnTo>
                    <a:pt x="170" y="5002"/>
                  </a:lnTo>
                  <a:lnTo>
                    <a:pt x="208" y="5006"/>
                  </a:lnTo>
                  <a:lnTo>
                    <a:pt x="184" y="4996"/>
                  </a:lnTo>
                  <a:lnTo>
                    <a:pt x="162" y="4986"/>
                  </a:lnTo>
                  <a:lnTo>
                    <a:pt x="142" y="4973"/>
                  </a:lnTo>
                  <a:lnTo>
                    <a:pt x="125" y="4959"/>
                  </a:lnTo>
                  <a:lnTo>
                    <a:pt x="110" y="4942"/>
                  </a:lnTo>
                  <a:lnTo>
                    <a:pt x="97" y="4925"/>
                  </a:lnTo>
                  <a:lnTo>
                    <a:pt x="85" y="4906"/>
                  </a:lnTo>
                  <a:lnTo>
                    <a:pt x="75" y="4886"/>
                  </a:lnTo>
                  <a:lnTo>
                    <a:pt x="67" y="4866"/>
                  </a:lnTo>
                  <a:lnTo>
                    <a:pt x="59" y="4843"/>
                  </a:lnTo>
                  <a:lnTo>
                    <a:pt x="54" y="4821"/>
                  </a:lnTo>
                  <a:lnTo>
                    <a:pt x="50" y="4797"/>
                  </a:lnTo>
                  <a:lnTo>
                    <a:pt x="47" y="4774"/>
                  </a:lnTo>
                  <a:lnTo>
                    <a:pt x="45" y="4750"/>
                  </a:lnTo>
                  <a:lnTo>
                    <a:pt x="43" y="4725"/>
                  </a:lnTo>
                  <a:lnTo>
                    <a:pt x="43" y="4701"/>
                  </a:lnTo>
                  <a:lnTo>
                    <a:pt x="118" y="217"/>
                  </a:lnTo>
                  <a:lnTo>
                    <a:pt x="120" y="168"/>
                  </a:lnTo>
                  <a:lnTo>
                    <a:pt x="127" y="128"/>
                  </a:lnTo>
                  <a:lnTo>
                    <a:pt x="138" y="95"/>
                  </a:lnTo>
                  <a:lnTo>
                    <a:pt x="152" y="68"/>
                  </a:lnTo>
                  <a:lnTo>
                    <a:pt x="167" y="46"/>
                  </a:lnTo>
                  <a:lnTo>
                    <a:pt x="186" y="28"/>
                  </a:lnTo>
                  <a:lnTo>
                    <a:pt x="204" y="13"/>
                  </a:lnTo>
                  <a:lnTo>
                    <a:pt x="222" y="0"/>
                  </a:lnTo>
                  <a:lnTo>
                    <a:pt x="194" y="4"/>
                  </a:lnTo>
                  <a:lnTo>
                    <a:pt x="170" y="12"/>
                  </a:lnTo>
                  <a:lnTo>
                    <a:pt x="150" y="24"/>
                  </a:lnTo>
                  <a:lnTo>
                    <a:pt x="133" y="38"/>
                  </a:lnTo>
                  <a:lnTo>
                    <a:pt x="117" y="55"/>
                  </a:lnTo>
                  <a:lnTo>
                    <a:pt x="103" y="73"/>
                  </a:lnTo>
                  <a:lnTo>
                    <a:pt x="88" y="94"/>
                  </a:lnTo>
                  <a:lnTo>
                    <a:pt x="73" y="116"/>
                  </a:lnTo>
                  <a:close/>
                </a:path>
              </a:pathLst>
            </a:custGeom>
            <a:solidFill>
              <a:srgbClr val="474F4F"/>
            </a:solidFill>
            <a:ln w="9525">
              <a:noFill/>
              <a:round/>
              <a:headEnd/>
              <a:tailEnd/>
            </a:ln>
          </p:spPr>
          <p:txBody>
            <a:bodyPr/>
            <a:lstStyle/>
            <a:p>
              <a:pPr algn="ctr"/>
              <a:endParaRPr lang="en-US"/>
            </a:p>
          </p:txBody>
        </p:sp>
        <p:sp>
          <p:nvSpPr>
            <p:cNvPr id="36235" name="Freeform 306"/>
            <p:cNvSpPr>
              <a:spLocks/>
            </p:cNvSpPr>
            <p:nvPr/>
          </p:nvSpPr>
          <p:spPr bwMode="auto">
            <a:xfrm>
              <a:off x="2488" y="2434"/>
              <a:ext cx="142" cy="45"/>
            </a:xfrm>
            <a:custGeom>
              <a:avLst/>
              <a:gdLst>
                <a:gd name="T0" fmla="*/ 0 w 1282"/>
                <a:gd name="T1" fmla="*/ 11 h 537"/>
                <a:gd name="T2" fmla="*/ 4 w 1282"/>
                <a:gd name="T3" fmla="*/ 7 h 537"/>
                <a:gd name="T4" fmla="*/ 10 w 1282"/>
                <a:gd name="T5" fmla="*/ 4 h 537"/>
                <a:gd name="T6" fmla="*/ 19 w 1282"/>
                <a:gd name="T7" fmla="*/ 2 h 537"/>
                <a:gd name="T8" fmla="*/ 29 w 1282"/>
                <a:gd name="T9" fmla="*/ 1 h 537"/>
                <a:gd name="T10" fmla="*/ 40 w 1282"/>
                <a:gd name="T11" fmla="*/ 0 h 537"/>
                <a:gd name="T12" fmla="*/ 51 w 1282"/>
                <a:gd name="T13" fmla="*/ 0 h 537"/>
                <a:gd name="T14" fmla="*/ 61 w 1282"/>
                <a:gd name="T15" fmla="*/ 0 h 537"/>
                <a:gd name="T16" fmla="*/ 70 w 1282"/>
                <a:gd name="T17" fmla="*/ 1 h 537"/>
                <a:gd name="T18" fmla="*/ 79 w 1282"/>
                <a:gd name="T19" fmla="*/ 1 h 537"/>
                <a:gd name="T20" fmla="*/ 88 w 1282"/>
                <a:gd name="T21" fmla="*/ 2 h 537"/>
                <a:gd name="T22" fmla="*/ 95 w 1282"/>
                <a:gd name="T23" fmla="*/ 3 h 537"/>
                <a:gd name="T24" fmla="*/ 103 w 1282"/>
                <a:gd name="T25" fmla="*/ 4 h 537"/>
                <a:gd name="T26" fmla="*/ 111 w 1282"/>
                <a:gd name="T27" fmla="*/ 5 h 537"/>
                <a:gd name="T28" fmla="*/ 118 w 1282"/>
                <a:gd name="T29" fmla="*/ 7 h 537"/>
                <a:gd name="T30" fmla="*/ 126 w 1282"/>
                <a:gd name="T31" fmla="*/ 9 h 537"/>
                <a:gd name="T32" fmla="*/ 132 w 1282"/>
                <a:gd name="T33" fmla="*/ 12 h 537"/>
                <a:gd name="T34" fmla="*/ 137 w 1282"/>
                <a:gd name="T35" fmla="*/ 15 h 537"/>
                <a:gd name="T36" fmla="*/ 140 w 1282"/>
                <a:gd name="T37" fmla="*/ 18 h 537"/>
                <a:gd name="T38" fmla="*/ 142 w 1282"/>
                <a:gd name="T39" fmla="*/ 22 h 537"/>
                <a:gd name="T40" fmla="*/ 141 w 1282"/>
                <a:gd name="T41" fmla="*/ 28 h 537"/>
                <a:gd name="T42" fmla="*/ 136 w 1282"/>
                <a:gd name="T43" fmla="*/ 34 h 537"/>
                <a:gd name="T44" fmla="*/ 128 w 1282"/>
                <a:gd name="T45" fmla="*/ 39 h 537"/>
                <a:gd name="T46" fmla="*/ 119 w 1282"/>
                <a:gd name="T47" fmla="*/ 42 h 537"/>
                <a:gd name="T48" fmla="*/ 107 w 1282"/>
                <a:gd name="T49" fmla="*/ 44 h 537"/>
                <a:gd name="T50" fmla="*/ 96 w 1282"/>
                <a:gd name="T51" fmla="*/ 45 h 537"/>
                <a:gd name="T52" fmla="*/ 86 w 1282"/>
                <a:gd name="T53" fmla="*/ 45 h 537"/>
                <a:gd name="T54" fmla="*/ 77 w 1282"/>
                <a:gd name="T55" fmla="*/ 45 h 537"/>
                <a:gd name="T56" fmla="*/ 72 w 1282"/>
                <a:gd name="T57" fmla="*/ 45 h 537"/>
                <a:gd name="T58" fmla="*/ 67 w 1282"/>
                <a:gd name="T59" fmla="*/ 44 h 537"/>
                <a:gd name="T60" fmla="*/ 63 w 1282"/>
                <a:gd name="T61" fmla="*/ 44 h 537"/>
                <a:gd name="T62" fmla="*/ 57 w 1282"/>
                <a:gd name="T63" fmla="*/ 43 h 537"/>
                <a:gd name="T64" fmla="*/ 51 w 1282"/>
                <a:gd name="T65" fmla="*/ 43 h 537"/>
                <a:gd name="T66" fmla="*/ 45 w 1282"/>
                <a:gd name="T67" fmla="*/ 42 h 537"/>
                <a:gd name="T68" fmla="*/ 39 w 1282"/>
                <a:gd name="T69" fmla="*/ 41 h 537"/>
                <a:gd name="T70" fmla="*/ 33 w 1282"/>
                <a:gd name="T71" fmla="*/ 39 h 537"/>
                <a:gd name="T72" fmla="*/ 27 w 1282"/>
                <a:gd name="T73" fmla="*/ 38 h 537"/>
                <a:gd name="T74" fmla="*/ 21 w 1282"/>
                <a:gd name="T75" fmla="*/ 36 h 537"/>
                <a:gd name="T76" fmla="*/ 16 w 1282"/>
                <a:gd name="T77" fmla="*/ 33 h 537"/>
                <a:gd name="T78" fmla="*/ 11 w 1282"/>
                <a:gd name="T79" fmla="*/ 31 h 537"/>
                <a:gd name="T80" fmla="*/ 7 w 1282"/>
                <a:gd name="T81" fmla="*/ 28 h 537"/>
                <a:gd name="T82" fmla="*/ 4 w 1282"/>
                <a:gd name="T83" fmla="*/ 24 h 537"/>
                <a:gd name="T84" fmla="*/ 1 w 1282"/>
                <a:gd name="T85" fmla="*/ 21 h 537"/>
                <a:gd name="T86" fmla="*/ 0 w 1282"/>
                <a:gd name="T87" fmla="*/ 16 h 5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2"/>
                <a:gd name="T133" fmla="*/ 0 h 537"/>
                <a:gd name="T134" fmla="*/ 1282 w 1282"/>
                <a:gd name="T135" fmla="*/ 537 h 5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2" h="537">
                  <a:moveTo>
                    <a:pt x="0" y="165"/>
                  </a:moveTo>
                  <a:lnTo>
                    <a:pt x="4" y="136"/>
                  </a:lnTo>
                  <a:lnTo>
                    <a:pt x="16" y="111"/>
                  </a:lnTo>
                  <a:lnTo>
                    <a:pt x="37" y="89"/>
                  </a:lnTo>
                  <a:lnTo>
                    <a:pt x="63" y="69"/>
                  </a:lnTo>
                  <a:lnTo>
                    <a:pt x="94" y="53"/>
                  </a:lnTo>
                  <a:lnTo>
                    <a:pt x="132" y="39"/>
                  </a:lnTo>
                  <a:lnTo>
                    <a:pt x="173" y="27"/>
                  </a:lnTo>
                  <a:lnTo>
                    <a:pt x="217" y="18"/>
                  </a:lnTo>
                  <a:lnTo>
                    <a:pt x="264" y="11"/>
                  </a:lnTo>
                  <a:lnTo>
                    <a:pt x="312" y="6"/>
                  </a:lnTo>
                  <a:lnTo>
                    <a:pt x="361" y="2"/>
                  </a:lnTo>
                  <a:lnTo>
                    <a:pt x="410" y="1"/>
                  </a:lnTo>
                  <a:lnTo>
                    <a:pt x="459" y="0"/>
                  </a:lnTo>
                  <a:lnTo>
                    <a:pt x="505" y="1"/>
                  </a:lnTo>
                  <a:lnTo>
                    <a:pt x="548" y="3"/>
                  </a:lnTo>
                  <a:lnTo>
                    <a:pt x="589" y="5"/>
                  </a:lnTo>
                  <a:lnTo>
                    <a:pt x="631" y="8"/>
                  </a:lnTo>
                  <a:lnTo>
                    <a:pt x="673" y="11"/>
                  </a:lnTo>
                  <a:lnTo>
                    <a:pt x="712" y="14"/>
                  </a:lnTo>
                  <a:lnTo>
                    <a:pt x="751" y="18"/>
                  </a:lnTo>
                  <a:lnTo>
                    <a:pt x="790" y="23"/>
                  </a:lnTo>
                  <a:lnTo>
                    <a:pt x="825" y="27"/>
                  </a:lnTo>
                  <a:lnTo>
                    <a:pt x="861" y="33"/>
                  </a:lnTo>
                  <a:lnTo>
                    <a:pt x="898" y="38"/>
                  </a:lnTo>
                  <a:lnTo>
                    <a:pt x="933" y="45"/>
                  </a:lnTo>
                  <a:lnTo>
                    <a:pt x="967" y="54"/>
                  </a:lnTo>
                  <a:lnTo>
                    <a:pt x="1002" y="63"/>
                  </a:lnTo>
                  <a:lnTo>
                    <a:pt x="1035" y="73"/>
                  </a:lnTo>
                  <a:lnTo>
                    <a:pt x="1069" y="85"/>
                  </a:lnTo>
                  <a:lnTo>
                    <a:pt x="1103" y="97"/>
                  </a:lnTo>
                  <a:lnTo>
                    <a:pt x="1136" y="112"/>
                  </a:lnTo>
                  <a:lnTo>
                    <a:pt x="1169" y="128"/>
                  </a:lnTo>
                  <a:lnTo>
                    <a:pt x="1191" y="141"/>
                  </a:lnTo>
                  <a:lnTo>
                    <a:pt x="1213" y="156"/>
                  </a:lnTo>
                  <a:lnTo>
                    <a:pt x="1233" y="174"/>
                  </a:lnTo>
                  <a:lnTo>
                    <a:pt x="1250" y="193"/>
                  </a:lnTo>
                  <a:lnTo>
                    <a:pt x="1264" y="214"/>
                  </a:lnTo>
                  <a:lnTo>
                    <a:pt x="1275" y="236"/>
                  </a:lnTo>
                  <a:lnTo>
                    <a:pt x="1281" y="259"/>
                  </a:lnTo>
                  <a:lnTo>
                    <a:pt x="1282" y="281"/>
                  </a:lnTo>
                  <a:lnTo>
                    <a:pt x="1273" y="329"/>
                  </a:lnTo>
                  <a:lnTo>
                    <a:pt x="1255" y="370"/>
                  </a:lnTo>
                  <a:lnTo>
                    <a:pt x="1230" y="407"/>
                  </a:lnTo>
                  <a:lnTo>
                    <a:pt x="1197" y="437"/>
                  </a:lnTo>
                  <a:lnTo>
                    <a:pt x="1159" y="462"/>
                  </a:lnTo>
                  <a:lnTo>
                    <a:pt x="1117" y="483"/>
                  </a:lnTo>
                  <a:lnTo>
                    <a:pt x="1070" y="500"/>
                  </a:lnTo>
                  <a:lnTo>
                    <a:pt x="1021" y="512"/>
                  </a:lnTo>
                  <a:lnTo>
                    <a:pt x="970" y="523"/>
                  </a:lnTo>
                  <a:lnTo>
                    <a:pt x="920" y="529"/>
                  </a:lnTo>
                  <a:lnTo>
                    <a:pt x="869" y="533"/>
                  </a:lnTo>
                  <a:lnTo>
                    <a:pt x="821" y="536"/>
                  </a:lnTo>
                  <a:lnTo>
                    <a:pt x="776" y="537"/>
                  </a:lnTo>
                  <a:lnTo>
                    <a:pt x="734" y="536"/>
                  </a:lnTo>
                  <a:lnTo>
                    <a:pt x="697" y="535"/>
                  </a:lnTo>
                  <a:lnTo>
                    <a:pt x="665" y="534"/>
                  </a:lnTo>
                  <a:lnTo>
                    <a:pt x="648" y="533"/>
                  </a:lnTo>
                  <a:lnTo>
                    <a:pt x="629" y="532"/>
                  </a:lnTo>
                  <a:lnTo>
                    <a:pt x="609" y="530"/>
                  </a:lnTo>
                  <a:lnTo>
                    <a:pt x="588" y="528"/>
                  </a:lnTo>
                  <a:lnTo>
                    <a:pt x="565" y="526"/>
                  </a:lnTo>
                  <a:lnTo>
                    <a:pt x="540" y="523"/>
                  </a:lnTo>
                  <a:lnTo>
                    <a:pt x="515" y="519"/>
                  </a:lnTo>
                  <a:lnTo>
                    <a:pt x="489" y="515"/>
                  </a:lnTo>
                  <a:lnTo>
                    <a:pt x="463" y="510"/>
                  </a:lnTo>
                  <a:lnTo>
                    <a:pt x="435" y="506"/>
                  </a:lnTo>
                  <a:lnTo>
                    <a:pt x="408" y="500"/>
                  </a:lnTo>
                  <a:lnTo>
                    <a:pt x="380" y="494"/>
                  </a:lnTo>
                  <a:lnTo>
                    <a:pt x="353" y="486"/>
                  </a:lnTo>
                  <a:lnTo>
                    <a:pt x="324" y="479"/>
                  </a:lnTo>
                  <a:lnTo>
                    <a:pt x="297" y="470"/>
                  </a:lnTo>
                  <a:lnTo>
                    <a:pt x="270" y="460"/>
                  </a:lnTo>
                  <a:lnTo>
                    <a:pt x="243" y="450"/>
                  </a:lnTo>
                  <a:lnTo>
                    <a:pt x="217" y="439"/>
                  </a:lnTo>
                  <a:lnTo>
                    <a:pt x="191" y="427"/>
                  </a:lnTo>
                  <a:lnTo>
                    <a:pt x="167" y="414"/>
                  </a:lnTo>
                  <a:lnTo>
                    <a:pt x="144" y="399"/>
                  </a:lnTo>
                  <a:lnTo>
                    <a:pt x="121" y="385"/>
                  </a:lnTo>
                  <a:lnTo>
                    <a:pt x="101" y="368"/>
                  </a:lnTo>
                  <a:lnTo>
                    <a:pt x="82" y="351"/>
                  </a:lnTo>
                  <a:lnTo>
                    <a:pt x="65" y="332"/>
                  </a:lnTo>
                  <a:lnTo>
                    <a:pt x="49" y="312"/>
                  </a:lnTo>
                  <a:lnTo>
                    <a:pt x="35" y="292"/>
                  </a:lnTo>
                  <a:lnTo>
                    <a:pt x="24" y="269"/>
                  </a:lnTo>
                  <a:lnTo>
                    <a:pt x="13" y="245"/>
                  </a:lnTo>
                  <a:lnTo>
                    <a:pt x="6" y="220"/>
                  </a:lnTo>
                  <a:lnTo>
                    <a:pt x="2" y="193"/>
                  </a:lnTo>
                  <a:lnTo>
                    <a:pt x="0" y="165"/>
                  </a:lnTo>
                  <a:close/>
                </a:path>
              </a:pathLst>
            </a:custGeom>
            <a:solidFill>
              <a:srgbClr val="878F8F"/>
            </a:solidFill>
            <a:ln w="9525">
              <a:noFill/>
              <a:round/>
              <a:headEnd/>
              <a:tailEnd/>
            </a:ln>
          </p:spPr>
          <p:txBody>
            <a:bodyPr/>
            <a:lstStyle/>
            <a:p>
              <a:pPr algn="ctr"/>
              <a:endParaRPr lang="en-US"/>
            </a:p>
          </p:txBody>
        </p:sp>
        <p:sp>
          <p:nvSpPr>
            <p:cNvPr id="36236" name="Freeform 307"/>
            <p:cNvSpPr>
              <a:spLocks/>
            </p:cNvSpPr>
            <p:nvPr/>
          </p:nvSpPr>
          <p:spPr bwMode="auto">
            <a:xfrm>
              <a:off x="2489" y="2434"/>
              <a:ext cx="139" cy="43"/>
            </a:xfrm>
            <a:custGeom>
              <a:avLst/>
              <a:gdLst>
                <a:gd name="T0" fmla="*/ 1 w 1251"/>
                <a:gd name="T1" fmla="*/ 11 h 509"/>
                <a:gd name="T2" fmla="*/ 4 w 1251"/>
                <a:gd name="T3" fmla="*/ 7 h 509"/>
                <a:gd name="T4" fmla="*/ 11 w 1251"/>
                <a:gd name="T5" fmla="*/ 4 h 509"/>
                <a:gd name="T6" fmla="*/ 19 w 1251"/>
                <a:gd name="T7" fmla="*/ 2 h 509"/>
                <a:gd name="T8" fmla="*/ 29 w 1251"/>
                <a:gd name="T9" fmla="*/ 1 h 509"/>
                <a:gd name="T10" fmla="*/ 39 w 1251"/>
                <a:gd name="T11" fmla="*/ 0 h 509"/>
                <a:gd name="T12" fmla="*/ 50 w 1251"/>
                <a:gd name="T13" fmla="*/ 0 h 509"/>
                <a:gd name="T14" fmla="*/ 59 w 1251"/>
                <a:gd name="T15" fmla="*/ 0 h 509"/>
                <a:gd name="T16" fmla="*/ 68 w 1251"/>
                <a:gd name="T17" fmla="*/ 1 h 509"/>
                <a:gd name="T18" fmla="*/ 77 w 1251"/>
                <a:gd name="T19" fmla="*/ 1 h 509"/>
                <a:gd name="T20" fmla="*/ 85 w 1251"/>
                <a:gd name="T21" fmla="*/ 2 h 509"/>
                <a:gd name="T22" fmla="*/ 93 w 1251"/>
                <a:gd name="T23" fmla="*/ 3 h 509"/>
                <a:gd name="T24" fmla="*/ 101 w 1251"/>
                <a:gd name="T25" fmla="*/ 4 h 509"/>
                <a:gd name="T26" fmla="*/ 109 w 1251"/>
                <a:gd name="T27" fmla="*/ 5 h 509"/>
                <a:gd name="T28" fmla="*/ 116 w 1251"/>
                <a:gd name="T29" fmla="*/ 7 h 509"/>
                <a:gd name="T30" fmla="*/ 123 w 1251"/>
                <a:gd name="T31" fmla="*/ 9 h 509"/>
                <a:gd name="T32" fmla="*/ 129 w 1251"/>
                <a:gd name="T33" fmla="*/ 11 h 509"/>
                <a:gd name="T34" fmla="*/ 133 w 1251"/>
                <a:gd name="T35" fmla="*/ 14 h 509"/>
                <a:gd name="T36" fmla="*/ 137 w 1251"/>
                <a:gd name="T37" fmla="*/ 17 h 509"/>
                <a:gd name="T38" fmla="*/ 139 w 1251"/>
                <a:gd name="T39" fmla="*/ 21 h 509"/>
                <a:gd name="T40" fmla="*/ 138 w 1251"/>
                <a:gd name="T41" fmla="*/ 27 h 509"/>
                <a:gd name="T42" fmla="*/ 134 w 1251"/>
                <a:gd name="T43" fmla="*/ 33 h 509"/>
                <a:gd name="T44" fmla="*/ 126 w 1251"/>
                <a:gd name="T45" fmla="*/ 37 h 509"/>
                <a:gd name="T46" fmla="*/ 116 w 1251"/>
                <a:gd name="T47" fmla="*/ 40 h 509"/>
                <a:gd name="T48" fmla="*/ 106 w 1251"/>
                <a:gd name="T49" fmla="*/ 42 h 509"/>
                <a:gd name="T50" fmla="*/ 95 w 1251"/>
                <a:gd name="T51" fmla="*/ 43 h 509"/>
                <a:gd name="T52" fmla="*/ 84 w 1251"/>
                <a:gd name="T53" fmla="*/ 43 h 509"/>
                <a:gd name="T54" fmla="*/ 76 w 1251"/>
                <a:gd name="T55" fmla="*/ 43 h 509"/>
                <a:gd name="T56" fmla="*/ 68 w 1251"/>
                <a:gd name="T57" fmla="*/ 43 h 509"/>
                <a:gd name="T58" fmla="*/ 58 w 1251"/>
                <a:gd name="T59" fmla="*/ 42 h 509"/>
                <a:gd name="T60" fmla="*/ 47 w 1251"/>
                <a:gd name="T61" fmla="*/ 41 h 509"/>
                <a:gd name="T62" fmla="*/ 35 w 1251"/>
                <a:gd name="T63" fmla="*/ 38 h 509"/>
                <a:gd name="T64" fmla="*/ 23 w 1251"/>
                <a:gd name="T65" fmla="*/ 35 h 509"/>
                <a:gd name="T66" fmla="*/ 13 w 1251"/>
                <a:gd name="T67" fmla="*/ 31 h 509"/>
                <a:gd name="T68" fmla="*/ 5 w 1251"/>
                <a:gd name="T69" fmla="*/ 25 h 509"/>
                <a:gd name="T70" fmla="*/ 1 w 1251"/>
                <a:gd name="T71" fmla="*/ 17 h 5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1"/>
                <a:gd name="T109" fmla="*/ 0 h 509"/>
                <a:gd name="T110" fmla="*/ 1251 w 1251"/>
                <a:gd name="T111" fmla="*/ 509 h 5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1" h="509">
                  <a:moveTo>
                    <a:pt x="0" y="155"/>
                  </a:moveTo>
                  <a:lnTo>
                    <a:pt x="5" y="128"/>
                  </a:lnTo>
                  <a:lnTo>
                    <a:pt x="18" y="104"/>
                  </a:lnTo>
                  <a:lnTo>
                    <a:pt x="38" y="84"/>
                  </a:lnTo>
                  <a:lnTo>
                    <a:pt x="64" y="66"/>
                  </a:lnTo>
                  <a:lnTo>
                    <a:pt x="95" y="51"/>
                  </a:lnTo>
                  <a:lnTo>
                    <a:pt x="132" y="37"/>
                  </a:lnTo>
                  <a:lnTo>
                    <a:pt x="171" y="26"/>
                  </a:lnTo>
                  <a:lnTo>
                    <a:pt x="214" y="17"/>
                  </a:lnTo>
                  <a:lnTo>
                    <a:pt x="260" y="10"/>
                  </a:lnTo>
                  <a:lnTo>
                    <a:pt x="307" y="6"/>
                  </a:lnTo>
                  <a:lnTo>
                    <a:pt x="355" y="2"/>
                  </a:lnTo>
                  <a:lnTo>
                    <a:pt x="402" y="0"/>
                  </a:lnTo>
                  <a:lnTo>
                    <a:pt x="449" y="0"/>
                  </a:lnTo>
                  <a:lnTo>
                    <a:pt x="493" y="0"/>
                  </a:lnTo>
                  <a:lnTo>
                    <a:pt x="535" y="2"/>
                  </a:lnTo>
                  <a:lnTo>
                    <a:pt x="575" y="4"/>
                  </a:lnTo>
                  <a:lnTo>
                    <a:pt x="615" y="7"/>
                  </a:lnTo>
                  <a:lnTo>
                    <a:pt x="654" y="10"/>
                  </a:lnTo>
                  <a:lnTo>
                    <a:pt x="694" y="14"/>
                  </a:lnTo>
                  <a:lnTo>
                    <a:pt x="731" y="17"/>
                  </a:lnTo>
                  <a:lnTo>
                    <a:pt x="769" y="22"/>
                  </a:lnTo>
                  <a:lnTo>
                    <a:pt x="804" y="27"/>
                  </a:lnTo>
                  <a:lnTo>
                    <a:pt x="840" y="31"/>
                  </a:lnTo>
                  <a:lnTo>
                    <a:pt x="876" y="37"/>
                  </a:lnTo>
                  <a:lnTo>
                    <a:pt x="910" y="43"/>
                  </a:lnTo>
                  <a:lnTo>
                    <a:pt x="943" y="51"/>
                  </a:lnTo>
                  <a:lnTo>
                    <a:pt x="977" y="60"/>
                  </a:lnTo>
                  <a:lnTo>
                    <a:pt x="1011" y="69"/>
                  </a:lnTo>
                  <a:lnTo>
                    <a:pt x="1043" y="80"/>
                  </a:lnTo>
                  <a:lnTo>
                    <a:pt x="1075" y="92"/>
                  </a:lnTo>
                  <a:lnTo>
                    <a:pt x="1108" y="105"/>
                  </a:lnTo>
                  <a:lnTo>
                    <a:pt x="1140" y="120"/>
                  </a:lnTo>
                  <a:lnTo>
                    <a:pt x="1161" y="132"/>
                  </a:lnTo>
                  <a:lnTo>
                    <a:pt x="1181" y="148"/>
                  </a:lnTo>
                  <a:lnTo>
                    <a:pt x="1201" y="164"/>
                  </a:lnTo>
                  <a:lnTo>
                    <a:pt x="1219" y="183"/>
                  </a:lnTo>
                  <a:lnTo>
                    <a:pt x="1233" y="204"/>
                  </a:lnTo>
                  <a:lnTo>
                    <a:pt x="1244" y="225"/>
                  </a:lnTo>
                  <a:lnTo>
                    <a:pt x="1250" y="246"/>
                  </a:lnTo>
                  <a:lnTo>
                    <a:pt x="1251" y="269"/>
                  </a:lnTo>
                  <a:lnTo>
                    <a:pt x="1243" y="314"/>
                  </a:lnTo>
                  <a:lnTo>
                    <a:pt x="1226" y="352"/>
                  </a:lnTo>
                  <a:lnTo>
                    <a:pt x="1202" y="385"/>
                  </a:lnTo>
                  <a:lnTo>
                    <a:pt x="1170" y="413"/>
                  </a:lnTo>
                  <a:lnTo>
                    <a:pt x="1133" y="437"/>
                  </a:lnTo>
                  <a:lnTo>
                    <a:pt x="1092" y="456"/>
                  </a:lnTo>
                  <a:lnTo>
                    <a:pt x="1047" y="472"/>
                  </a:lnTo>
                  <a:lnTo>
                    <a:pt x="1000" y="484"/>
                  </a:lnTo>
                  <a:lnTo>
                    <a:pt x="950" y="495"/>
                  </a:lnTo>
                  <a:lnTo>
                    <a:pt x="901" y="501"/>
                  </a:lnTo>
                  <a:lnTo>
                    <a:pt x="851" y="506"/>
                  </a:lnTo>
                  <a:lnTo>
                    <a:pt x="804" y="508"/>
                  </a:lnTo>
                  <a:lnTo>
                    <a:pt x="759" y="509"/>
                  </a:lnTo>
                  <a:lnTo>
                    <a:pt x="718" y="509"/>
                  </a:lnTo>
                  <a:lnTo>
                    <a:pt x="681" y="509"/>
                  </a:lnTo>
                  <a:lnTo>
                    <a:pt x="649" y="508"/>
                  </a:lnTo>
                  <a:lnTo>
                    <a:pt x="613" y="506"/>
                  </a:lnTo>
                  <a:lnTo>
                    <a:pt x="571" y="502"/>
                  </a:lnTo>
                  <a:lnTo>
                    <a:pt x="524" y="497"/>
                  </a:lnTo>
                  <a:lnTo>
                    <a:pt x="474" y="490"/>
                  </a:lnTo>
                  <a:lnTo>
                    <a:pt x="421" y="480"/>
                  </a:lnTo>
                  <a:lnTo>
                    <a:pt x="367" y="468"/>
                  </a:lnTo>
                  <a:lnTo>
                    <a:pt x="312" y="453"/>
                  </a:lnTo>
                  <a:lnTo>
                    <a:pt x="259" y="436"/>
                  </a:lnTo>
                  <a:lnTo>
                    <a:pt x="207" y="415"/>
                  </a:lnTo>
                  <a:lnTo>
                    <a:pt x="160" y="390"/>
                  </a:lnTo>
                  <a:lnTo>
                    <a:pt x="116" y="362"/>
                  </a:lnTo>
                  <a:lnTo>
                    <a:pt x="77" y="330"/>
                  </a:lnTo>
                  <a:lnTo>
                    <a:pt x="45" y="294"/>
                  </a:lnTo>
                  <a:lnTo>
                    <a:pt x="21" y="252"/>
                  </a:lnTo>
                  <a:lnTo>
                    <a:pt x="5" y="206"/>
                  </a:lnTo>
                  <a:lnTo>
                    <a:pt x="0" y="155"/>
                  </a:lnTo>
                  <a:close/>
                </a:path>
              </a:pathLst>
            </a:custGeom>
            <a:solidFill>
              <a:srgbClr val="8C9494"/>
            </a:solidFill>
            <a:ln w="9525">
              <a:noFill/>
              <a:round/>
              <a:headEnd/>
              <a:tailEnd/>
            </a:ln>
          </p:spPr>
          <p:txBody>
            <a:bodyPr/>
            <a:lstStyle/>
            <a:p>
              <a:pPr algn="ctr"/>
              <a:endParaRPr lang="en-US"/>
            </a:p>
          </p:txBody>
        </p:sp>
        <p:sp>
          <p:nvSpPr>
            <p:cNvPr id="36237" name="Freeform 308"/>
            <p:cNvSpPr>
              <a:spLocks/>
            </p:cNvSpPr>
            <p:nvPr/>
          </p:nvSpPr>
          <p:spPr bwMode="auto">
            <a:xfrm>
              <a:off x="2491" y="2434"/>
              <a:ext cx="135" cy="41"/>
            </a:xfrm>
            <a:custGeom>
              <a:avLst/>
              <a:gdLst>
                <a:gd name="T0" fmla="*/ 1 w 1216"/>
                <a:gd name="T1" fmla="*/ 10 h 483"/>
                <a:gd name="T2" fmla="*/ 4 w 1216"/>
                <a:gd name="T3" fmla="*/ 7 h 483"/>
                <a:gd name="T4" fmla="*/ 10 w 1216"/>
                <a:gd name="T5" fmla="*/ 4 h 483"/>
                <a:gd name="T6" fmla="*/ 19 w 1216"/>
                <a:gd name="T7" fmla="*/ 2 h 483"/>
                <a:gd name="T8" fmla="*/ 28 w 1216"/>
                <a:gd name="T9" fmla="*/ 1 h 483"/>
                <a:gd name="T10" fmla="*/ 38 w 1216"/>
                <a:gd name="T11" fmla="*/ 0 h 483"/>
                <a:gd name="T12" fmla="*/ 48 w 1216"/>
                <a:gd name="T13" fmla="*/ 0 h 483"/>
                <a:gd name="T14" fmla="*/ 58 w 1216"/>
                <a:gd name="T15" fmla="*/ 0 h 483"/>
                <a:gd name="T16" fmla="*/ 66 w 1216"/>
                <a:gd name="T17" fmla="*/ 1 h 483"/>
                <a:gd name="T18" fmla="*/ 75 w 1216"/>
                <a:gd name="T19" fmla="*/ 1 h 483"/>
                <a:gd name="T20" fmla="*/ 83 w 1216"/>
                <a:gd name="T21" fmla="*/ 2 h 483"/>
                <a:gd name="T22" fmla="*/ 90 w 1216"/>
                <a:gd name="T23" fmla="*/ 3 h 483"/>
                <a:gd name="T24" fmla="*/ 98 w 1216"/>
                <a:gd name="T25" fmla="*/ 3 h 483"/>
                <a:gd name="T26" fmla="*/ 105 w 1216"/>
                <a:gd name="T27" fmla="*/ 5 h 483"/>
                <a:gd name="T28" fmla="*/ 113 w 1216"/>
                <a:gd name="T29" fmla="*/ 7 h 483"/>
                <a:gd name="T30" fmla="*/ 120 w 1216"/>
                <a:gd name="T31" fmla="*/ 9 h 483"/>
                <a:gd name="T32" fmla="*/ 125 w 1216"/>
                <a:gd name="T33" fmla="*/ 11 h 483"/>
                <a:gd name="T34" fmla="*/ 129 w 1216"/>
                <a:gd name="T35" fmla="*/ 13 h 483"/>
                <a:gd name="T36" fmla="*/ 133 w 1216"/>
                <a:gd name="T37" fmla="*/ 16 h 483"/>
                <a:gd name="T38" fmla="*/ 135 w 1216"/>
                <a:gd name="T39" fmla="*/ 20 h 483"/>
                <a:gd name="T40" fmla="*/ 134 w 1216"/>
                <a:gd name="T41" fmla="*/ 25 h 483"/>
                <a:gd name="T42" fmla="*/ 130 w 1216"/>
                <a:gd name="T43" fmla="*/ 31 h 483"/>
                <a:gd name="T44" fmla="*/ 122 w 1216"/>
                <a:gd name="T45" fmla="*/ 35 h 483"/>
                <a:gd name="T46" fmla="*/ 113 w 1216"/>
                <a:gd name="T47" fmla="*/ 38 h 483"/>
                <a:gd name="T48" fmla="*/ 103 w 1216"/>
                <a:gd name="T49" fmla="*/ 40 h 483"/>
                <a:gd name="T50" fmla="*/ 92 w 1216"/>
                <a:gd name="T51" fmla="*/ 41 h 483"/>
                <a:gd name="T52" fmla="*/ 82 w 1216"/>
                <a:gd name="T53" fmla="*/ 41 h 483"/>
                <a:gd name="T54" fmla="*/ 73 w 1216"/>
                <a:gd name="T55" fmla="*/ 41 h 483"/>
                <a:gd name="T56" fmla="*/ 66 w 1216"/>
                <a:gd name="T57" fmla="*/ 41 h 483"/>
                <a:gd name="T58" fmla="*/ 56 w 1216"/>
                <a:gd name="T59" fmla="*/ 40 h 483"/>
                <a:gd name="T60" fmla="*/ 45 w 1216"/>
                <a:gd name="T61" fmla="*/ 38 h 483"/>
                <a:gd name="T62" fmla="*/ 33 w 1216"/>
                <a:gd name="T63" fmla="*/ 36 h 483"/>
                <a:gd name="T64" fmla="*/ 22 w 1216"/>
                <a:gd name="T65" fmla="*/ 33 h 483"/>
                <a:gd name="T66" fmla="*/ 12 w 1216"/>
                <a:gd name="T67" fmla="*/ 29 h 483"/>
                <a:gd name="T68" fmla="*/ 5 w 1216"/>
                <a:gd name="T69" fmla="*/ 23 h 483"/>
                <a:gd name="T70" fmla="*/ 0 w 1216"/>
                <a:gd name="T71" fmla="*/ 16 h 4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16"/>
                <a:gd name="T109" fmla="*/ 0 h 483"/>
                <a:gd name="T110" fmla="*/ 1216 w 1216"/>
                <a:gd name="T111" fmla="*/ 483 h 4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16" h="483">
                  <a:moveTo>
                    <a:pt x="0" y="143"/>
                  </a:moveTo>
                  <a:lnTo>
                    <a:pt x="5" y="118"/>
                  </a:lnTo>
                  <a:lnTo>
                    <a:pt x="17" y="96"/>
                  </a:lnTo>
                  <a:lnTo>
                    <a:pt x="36" y="77"/>
                  </a:lnTo>
                  <a:lnTo>
                    <a:pt x="62" y="60"/>
                  </a:lnTo>
                  <a:lnTo>
                    <a:pt x="92" y="46"/>
                  </a:lnTo>
                  <a:lnTo>
                    <a:pt x="128" y="33"/>
                  </a:lnTo>
                  <a:lnTo>
                    <a:pt x="167" y="23"/>
                  </a:lnTo>
                  <a:lnTo>
                    <a:pt x="209" y="15"/>
                  </a:lnTo>
                  <a:lnTo>
                    <a:pt x="253" y="9"/>
                  </a:lnTo>
                  <a:lnTo>
                    <a:pt x="298" y="4"/>
                  </a:lnTo>
                  <a:lnTo>
                    <a:pt x="345" y="1"/>
                  </a:lnTo>
                  <a:lnTo>
                    <a:pt x="390" y="0"/>
                  </a:lnTo>
                  <a:lnTo>
                    <a:pt x="435" y="0"/>
                  </a:lnTo>
                  <a:lnTo>
                    <a:pt x="478" y="0"/>
                  </a:lnTo>
                  <a:lnTo>
                    <a:pt x="518" y="2"/>
                  </a:lnTo>
                  <a:lnTo>
                    <a:pt x="556" y="4"/>
                  </a:lnTo>
                  <a:lnTo>
                    <a:pt x="595" y="7"/>
                  </a:lnTo>
                  <a:lnTo>
                    <a:pt x="633" y="10"/>
                  </a:lnTo>
                  <a:lnTo>
                    <a:pt x="672" y="13"/>
                  </a:lnTo>
                  <a:lnTo>
                    <a:pt x="709" y="17"/>
                  </a:lnTo>
                  <a:lnTo>
                    <a:pt x="745" y="21"/>
                  </a:lnTo>
                  <a:lnTo>
                    <a:pt x="780" y="25"/>
                  </a:lnTo>
                  <a:lnTo>
                    <a:pt x="815" y="30"/>
                  </a:lnTo>
                  <a:lnTo>
                    <a:pt x="849" y="35"/>
                  </a:lnTo>
                  <a:lnTo>
                    <a:pt x="884" y="41"/>
                  </a:lnTo>
                  <a:lnTo>
                    <a:pt x="917" y="49"/>
                  </a:lnTo>
                  <a:lnTo>
                    <a:pt x="949" y="57"/>
                  </a:lnTo>
                  <a:lnTo>
                    <a:pt x="982" y="66"/>
                  </a:lnTo>
                  <a:lnTo>
                    <a:pt x="1014" y="77"/>
                  </a:lnTo>
                  <a:lnTo>
                    <a:pt x="1045" y="88"/>
                  </a:lnTo>
                  <a:lnTo>
                    <a:pt x="1077" y="101"/>
                  </a:lnTo>
                  <a:lnTo>
                    <a:pt x="1108" y="116"/>
                  </a:lnTo>
                  <a:lnTo>
                    <a:pt x="1128" y="126"/>
                  </a:lnTo>
                  <a:lnTo>
                    <a:pt x="1148" y="140"/>
                  </a:lnTo>
                  <a:lnTo>
                    <a:pt x="1166" y="155"/>
                  </a:lnTo>
                  <a:lnTo>
                    <a:pt x="1184" y="173"/>
                  </a:lnTo>
                  <a:lnTo>
                    <a:pt x="1197" y="191"/>
                  </a:lnTo>
                  <a:lnTo>
                    <a:pt x="1208" y="211"/>
                  </a:lnTo>
                  <a:lnTo>
                    <a:pt x="1214" y="231"/>
                  </a:lnTo>
                  <a:lnTo>
                    <a:pt x="1216" y="251"/>
                  </a:lnTo>
                  <a:lnTo>
                    <a:pt x="1208" y="293"/>
                  </a:lnTo>
                  <a:lnTo>
                    <a:pt x="1192" y="329"/>
                  </a:lnTo>
                  <a:lnTo>
                    <a:pt x="1167" y="360"/>
                  </a:lnTo>
                  <a:lnTo>
                    <a:pt x="1137" y="387"/>
                  </a:lnTo>
                  <a:lnTo>
                    <a:pt x="1102" y="410"/>
                  </a:lnTo>
                  <a:lnTo>
                    <a:pt x="1062" y="429"/>
                  </a:lnTo>
                  <a:lnTo>
                    <a:pt x="1018" y="444"/>
                  </a:lnTo>
                  <a:lnTo>
                    <a:pt x="973" y="456"/>
                  </a:lnTo>
                  <a:lnTo>
                    <a:pt x="925" y="466"/>
                  </a:lnTo>
                  <a:lnTo>
                    <a:pt x="877" y="473"/>
                  </a:lnTo>
                  <a:lnTo>
                    <a:pt x="828" y="478"/>
                  </a:lnTo>
                  <a:lnTo>
                    <a:pt x="782" y="481"/>
                  </a:lnTo>
                  <a:lnTo>
                    <a:pt x="738" y="482"/>
                  </a:lnTo>
                  <a:lnTo>
                    <a:pt x="697" y="483"/>
                  </a:lnTo>
                  <a:lnTo>
                    <a:pt x="661" y="483"/>
                  </a:lnTo>
                  <a:lnTo>
                    <a:pt x="628" y="482"/>
                  </a:lnTo>
                  <a:lnTo>
                    <a:pt x="592" y="480"/>
                  </a:lnTo>
                  <a:lnTo>
                    <a:pt x="551" y="476"/>
                  </a:lnTo>
                  <a:lnTo>
                    <a:pt x="504" y="470"/>
                  </a:lnTo>
                  <a:lnTo>
                    <a:pt x="456" y="463"/>
                  </a:lnTo>
                  <a:lnTo>
                    <a:pt x="403" y="452"/>
                  </a:lnTo>
                  <a:lnTo>
                    <a:pt x="351" y="441"/>
                  </a:lnTo>
                  <a:lnTo>
                    <a:pt x="298" y="426"/>
                  </a:lnTo>
                  <a:lnTo>
                    <a:pt x="246" y="409"/>
                  </a:lnTo>
                  <a:lnTo>
                    <a:pt x="196" y="388"/>
                  </a:lnTo>
                  <a:lnTo>
                    <a:pt x="150" y="365"/>
                  </a:lnTo>
                  <a:lnTo>
                    <a:pt x="108" y="337"/>
                  </a:lnTo>
                  <a:lnTo>
                    <a:pt x="71" y="307"/>
                  </a:lnTo>
                  <a:lnTo>
                    <a:pt x="41" y="272"/>
                  </a:lnTo>
                  <a:lnTo>
                    <a:pt x="18" y="234"/>
                  </a:lnTo>
                  <a:lnTo>
                    <a:pt x="4" y="190"/>
                  </a:lnTo>
                  <a:lnTo>
                    <a:pt x="0" y="143"/>
                  </a:lnTo>
                  <a:close/>
                </a:path>
              </a:pathLst>
            </a:custGeom>
            <a:solidFill>
              <a:srgbClr val="8C9494"/>
            </a:solidFill>
            <a:ln w="9525">
              <a:noFill/>
              <a:round/>
              <a:headEnd/>
              <a:tailEnd/>
            </a:ln>
          </p:spPr>
          <p:txBody>
            <a:bodyPr/>
            <a:lstStyle/>
            <a:p>
              <a:pPr algn="ctr"/>
              <a:endParaRPr lang="en-US"/>
            </a:p>
          </p:txBody>
        </p:sp>
        <p:sp>
          <p:nvSpPr>
            <p:cNvPr id="36238" name="Freeform 309"/>
            <p:cNvSpPr>
              <a:spLocks/>
            </p:cNvSpPr>
            <p:nvPr/>
          </p:nvSpPr>
          <p:spPr bwMode="auto">
            <a:xfrm>
              <a:off x="2493" y="2435"/>
              <a:ext cx="131" cy="38"/>
            </a:xfrm>
            <a:custGeom>
              <a:avLst/>
              <a:gdLst>
                <a:gd name="T0" fmla="*/ 1 w 1179"/>
                <a:gd name="T1" fmla="*/ 9 h 455"/>
                <a:gd name="T2" fmla="*/ 4 w 1179"/>
                <a:gd name="T3" fmla="*/ 6 h 455"/>
                <a:gd name="T4" fmla="*/ 10 w 1179"/>
                <a:gd name="T5" fmla="*/ 4 h 455"/>
                <a:gd name="T6" fmla="*/ 18 w 1179"/>
                <a:gd name="T7" fmla="*/ 2 h 455"/>
                <a:gd name="T8" fmla="*/ 27 w 1179"/>
                <a:gd name="T9" fmla="*/ 1 h 455"/>
                <a:gd name="T10" fmla="*/ 37 w 1179"/>
                <a:gd name="T11" fmla="*/ 0 h 455"/>
                <a:gd name="T12" fmla="*/ 47 w 1179"/>
                <a:gd name="T13" fmla="*/ 0 h 455"/>
                <a:gd name="T14" fmla="*/ 56 w 1179"/>
                <a:gd name="T15" fmla="*/ 0 h 455"/>
                <a:gd name="T16" fmla="*/ 64 w 1179"/>
                <a:gd name="T17" fmla="*/ 1 h 455"/>
                <a:gd name="T18" fmla="*/ 72 w 1179"/>
                <a:gd name="T19" fmla="*/ 1 h 455"/>
                <a:gd name="T20" fmla="*/ 80 w 1179"/>
                <a:gd name="T21" fmla="*/ 2 h 455"/>
                <a:gd name="T22" fmla="*/ 88 w 1179"/>
                <a:gd name="T23" fmla="*/ 2 h 455"/>
                <a:gd name="T24" fmla="*/ 95 w 1179"/>
                <a:gd name="T25" fmla="*/ 3 h 455"/>
                <a:gd name="T26" fmla="*/ 102 w 1179"/>
                <a:gd name="T27" fmla="*/ 5 h 455"/>
                <a:gd name="T28" fmla="*/ 110 w 1179"/>
                <a:gd name="T29" fmla="*/ 6 h 455"/>
                <a:gd name="T30" fmla="*/ 116 w 1179"/>
                <a:gd name="T31" fmla="*/ 8 h 455"/>
                <a:gd name="T32" fmla="*/ 122 w 1179"/>
                <a:gd name="T33" fmla="*/ 10 h 455"/>
                <a:gd name="T34" fmla="*/ 126 w 1179"/>
                <a:gd name="T35" fmla="*/ 12 h 455"/>
                <a:gd name="T36" fmla="*/ 129 w 1179"/>
                <a:gd name="T37" fmla="*/ 15 h 455"/>
                <a:gd name="T38" fmla="*/ 131 w 1179"/>
                <a:gd name="T39" fmla="*/ 18 h 455"/>
                <a:gd name="T40" fmla="*/ 130 w 1179"/>
                <a:gd name="T41" fmla="*/ 23 h 455"/>
                <a:gd name="T42" fmla="*/ 126 w 1179"/>
                <a:gd name="T43" fmla="*/ 28 h 455"/>
                <a:gd name="T44" fmla="*/ 119 w 1179"/>
                <a:gd name="T45" fmla="*/ 32 h 455"/>
                <a:gd name="T46" fmla="*/ 110 w 1179"/>
                <a:gd name="T47" fmla="*/ 35 h 455"/>
                <a:gd name="T48" fmla="*/ 100 w 1179"/>
                <a:gd name="T49" fmla="*/ 37 h 455"/>
                <a:gd name="T50" fmla="*/ 90 w 1179"/>
                <a:gd name="T51" fmla="*/ 38 h 455"/>
                <a:gd name="T52" fmla="*/ 80 w 1179"/>
                <a:gd name="T53" fmla="*/ 38 h 455"/>
                <a:gd name="T54" fmla="*/ 71 w 1179"/>
                <a:gd name="T55" fmla="*/ 38 h 455"/>
                <a:gd name="T56" fmla="*/ 64 w 1179"/>
                <a:gd name="T57" fmla="*/ 38 h 455"/>
                <a:gd name="T58" fmla="*/ 54 w 1179"/>
                <a:gd name="T59" fmla="*/ 37 h 455"/>
                <a:gd name="T60" fmla="*/ 43 w 1179"/>
                <a:gd name="T61" fmla="*/ 36 h 455"/>
                <a:gd name="T62" fmla="*/ 32 w 1179"/>
                <a:gd name="T63" fmla="*/ 33 h 455"/>
                <a:gd name="T64" fmla="*/ 21 w 1179"/>
                <a:gd name="T65" fmla="*/ 30 h 455"/>
                <a:gd name="T66" fmla="*/ 11 w 1179"/>
                <a:gd name="T67" fmla="*/ 26 h 455"/>
                <a:gd name="T68" fmla="*/ 4 w 1179"/>
                <a:gd name="T69" fmla="*/ 21 h 455"/>
                <a:gd name="T70" fmla="*/ 0 w 1179"/>
                <a:gd name="T71" fmla="*/ 15 h 4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79"/>
                <a:gd name="T109" fmla="*/ 0 h 455"/>
                <a:gd name="T110" fmla="*/ 1179 w 1179"/>
                <a:gd name="T111" fmla="*/ 455 h 4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79" h="455">
                  <a:moveTo>
                    <a:pt x="0" y="135"/>
                  </a:moveTo>
                  <a:lnTo>
                    <a:pt x="5" y="112"/>
                  </a:lnTo>
                  <a:lnTo>
                    <a:pt x="17" y="91"/>
                  </a:lnTo>
                  <a:lnTo>
                    <a:pt x="36" y="72"/>
                  </a:lnTo>
                  <a:lnTo>
                    <a:pt x="61" y="57"/>
                  </a:lnTo>
                  <a:lnTo>
                    <a:pt x="91" y="43"/>
                  </a:lnTo>
                  <a:lnTo>
                    <a:pt x="125" y="32"/>
                  </a:lnTo>
                  <a:lnTo>
                    <a:pt x="163" y="23"/>
                  </a:lnTo>
                  <a:lnTo>
                    <a:pt x="204" y="16"/>
                  </a:lnTo>
                  <a:lnTo>
                    <a:pt x="246" y="9"/>
                  </a:lnTo>
                  <a:lnTo>
                    <a:pt x="290" y="5"/>
                  </a:lnTo>
                  <a:lnTo>
                    <a:pt x="335" y="2"/>
                  </a:lnTo>
                  <a:lnTo>
                    <a:pt x="379" y="0"/>
                  </a:lnTo>
                  <a:lnTo>
                    <a:pt x="423" y="0"/>
                  </a:lnTo>
                  <a:lnTo>
                    <a:pt x="463" y="0"/>
                  </a:lnTo>
                  <a:lnTo>
                    <a:pt x="502" y="1"/>
                  </a:lnTo>
                  <a:lnTo>
                    <a:pt x="538" y="3"/>
                  </a:lnTo>
                  <a:lnTo>
                    <a:pt x="575" y="6"/>
                  </a:lnTo>
                  <a:lnTo>
                    <a:pt x="612" y="9"/>
                  </a:lnTo>
                  <a:lnTo>
                    <a:pt x="650" y="12"/>
                  </a:lnTo>
                  <a:lnTo>
                    <a:pt x="685" y="16"/>
                  </a:lnTo>
                  <a:lnTo>
                    <a:pt x="721" y="20"/>
                  </a:lnTo>
                  <a:lnTo>
                    <a:pt x="755" y="24"/>
                  </a:lnTo>
                  <a:lnTo>
                    <a:pt x="789" y="29"/>
                  </a:lnTo>
                  <a:lnTo>
                    <a:pt x="823" y="34"/>
                  </a:lnTo>
                  <a:lnTo>
                    <a:pt x="857" y="40"/>
                  </a:lnTo>
                  <a:lnTo>
                    <a:pt x="890" y="48"/>
                  </a:lnTo>
                  <a:lnTo>
                    <a:pt x="922" y="56"/>
                  </a:lnTo>
                  <a:lnTo>
                    <a:pt x="954" y="64"/>
                  </a:lnTo>
                  <a:lnTo>
                    <a:pt x="986" y="73"/>
                  </a:lnTo>
                  <a:lnTo>
                    <a:pt x="1016" y="85"/>
                  </a:lnTo>
                  <a:lnTo>
                    <a:pt x="1046" y="96"/>
                  </a:lnTo>
                  <a:lnTo>
                    <a:pt x="1077" y="110"/>
                  </a:lnTo>
                  <a:lnTo>
                    <a:pt x="1096" y="120"/>
                  </a:lnTo>
                  <a:lnTo>
                    <a:pt x="1115" y="132"/>
                  </a:lnTo>
                  <a:lnTo>
                    <a:pt x="1133" y="148"/>
                  </a:lnTo>
                  <a:lnTo>
                    <a:pt x="1149" y="164"/>
                  </a:lnTo>
                  <a:lnTo>
                    <a:pt x="1162" y="181"/>
                  </a:lnTo>
                  <a:lnTo>
                    <a:pt x="1173" y="200"/>
                  </a:lnTo>
                  <a:lnTo>
                    <a:pt x="1179" y="218"/>
                  </a:lnTo>
                  <a:lnTo>
                    <a:pt x="1179" y="238"/>
                  </a:lnTo>
                  <a:lnTo>
                    <a:pt x="1172" y="276"/>
                  </a:lnTo>
                  <a:lnTo>
                    <a:pt x="1156" y="309"/>
                  </a:lnTo>
                  <a:lnTo>
                    <a:pt x="1134" y="338"/>
                  </a:lnTo>
                  <a:lnTo>
                    <a:pt x="1105" y="363"/>
                  </a:lnTo>
                  <a:lnTo>
                    <a:pt x="1072" y="385"/>
                  </a:lnTo>
                  <a:lnTo>
                    <a:pt x="1033" y="403"/>
                  </a:lnTo>
                  <a:lnTo>
                    <a:pt x="991" y="417"/>
                  </a:lnTo>
                  <a:lnTo>
                    <a:pt x="946" y="430"/>
                  </a:lnTo>
                  <a:lnTo>
                    <a:pt x="900" y="438"/>
                  </a:lnTo>
                  <a:lnTo>
                    <a:pt x="854" y="445"/>
                  </a:lnTo>
                  <a:lnTo>
                    <a:pt x="806" y="450"/>
                  </a:lnTo>
                  <a:lnTo>
                    <a:pt x="761" y="453"/>
                  </a:lnTo>
                  <a:lnTo>
                    <a:pt x="718" y="454"/>
                  </a:lnTo>
                  <a:lnTo>
                    <a:pt x="677" y="455"/>
                  </a:lnTo>
                  <a:lnTo>
                    <a:pt x="640" y="454"/>
                  </a:lnTo>
                  <a:lnTo>
                    <a:pt x="607" y="453"/>
                  </a:lnTo>
                  <a:lnTo>
                    <a:pt x="572" y="451"/>
                  </a:lnTo>
                  <a:lnTo>
                    <a:pt x="531" y="448"/>
                  </a:lnTo>
                  <a:lnTo>
                    <a:pt x="486" y="442"/>
                  </a:lnTo>
                  <a:lnTo>
                    <a:pt x="438" y="436"/>
                  </a:lnTo>
                  <a:lnTo>
                    <a:pt x="387" y="426"/>
                  </a:lnTo>
                  <a:lnTo>
                    <a:pt x="336" y="414"/>
                  </a:lnTo>
                  <a:lnTo>
                    <a:pt x="284" y="401"/>
                  </a:lnTo>
                  <a:lnTo>
                    <a:pt x="234" y="384"/>
                  </a:lnTo>
                  <a:lnTo>
                    <a:pt x="185" y="364"/>
                  </a:lnTo>
                  <a:lnTo>
                    <a:pt x="141" y="343"/>
                  </a:lnTo>
                  <a:lnTo>
                    <a:pt x="101" y="317"/>
                  </a:lnTo>
                  <a:lnTo>
                    <a:pt x="65" y="288"/>
                  </a:lnTo>
                  <a:lnTo>
                    <a:pt x="36" y="256"/>
                  </a:lnTo>
                  <a:lnTo>
                    <a:pt x="15" y="219"/>
                  </a:lnTo>
                  <a:lnTo>
                    <a:pt x="3" y="179"/>
                  </a:lnTo>
                  <a:lnTo>
                    <a:pt x="0" y="135"/>
                  </a:lnTo>
                  <a:close/>
                </a:path>
              </a:pathLst>
            </a:custGeom>
            <a:solidFill>
              <a:srgbClr val="919999"/>
            </a:solidFill>
            <a:ln w="9525">
              <a:noFill/>
              <a:round/>
              <a:headEnd/>
              <a:tailEnd/>
            </a:ln>
          </p:spPr>
          <p:txBody>
            <a:bodyPr/>
            <a:lstStyle/>
            <a:p>
              <a:pPr algn="ctr"/>
              <a:endParaRPr lang="en-US"/>
            </a:p>
          </p:txBody>
        </p:sp>
        <p:sp>
          <p:nvSpPr>
            <p:cNvPr id="36239" name="Freeform 310"/>
            <p:cNvSpPr>
              <a:spLocks/>
            </p:cNvSpPr>
            <p:nvPr/>
          </p:nvSpPr>
          <p:spPr bwMode="auto">
            <a:xfrm>
              <a:off x="2494" y="2435"/>
              <a:ext cx="128" cy="35"/>
            </a:xfrm>
            <a:custGeom>
              <a:avLst/>
              <a:gdLst>
                <a:gd name="T0" fmla="*/ 1 w 1149"/>
                <a:gd name="T1" fmla="*/ 8 h 429"/>
                <a:gd name="T2" fmla="*/ 4 w 1149"/>
                <a:gd name="T3" fmla="*/ 5 h 429"/>
                <a:gd name="T4" fmla="*/ 10 w 1149"/>
                <a:gd name="T5" fmla="*/ 3 h 429"/>
                <a:gd name="T6" fmla="*/ 18 w 1149"/>
                <a:gd name="T7" fmla="*/ 2 h 429"/>
                <a:gd name="T8" fmla="*/ 27 w 1149"/>
                <a:gd name="T9" fmla="*/ 1 h 429"/>
                <a:gd name="T10" fmla="*/ 37 w 1149"/>
                <a:gd name="T11" fmla="*/ 0 h 429"/>
                <a:gd name="T12" fmla="*/ 46 w 1149"/>
                <a:gd name="T13" fmla="*/ 0 h 429"/>
                <a:gd name="T14" fmla="*/ 55 w 1149"/>
                <a:gd name="T15" fmla="*/ 0 h 429"/>
                <a:gd name="T16" fmla="*/ 63 w 1149"/>
                <a:gd name="T17" fmla="*/ 0 h 429"/>
                <a:gd name="T18" fmla="*/ 71 w 1149"/>
                <a:gd name="T19" fmla="*/ 1 h 429"/>
                <a:gd name="T20" fmla="*/ 78 w 1149"/>
                <a:gd name="T21" fmla="*/ 2 h 429"/>
                <a:gd name="T22" fmla="*/ 86 w 1149"/>
                <a:gd name="T23" fmla="*/ 2 h 429"/>
                <a:gd name="T24" fmla="*/ 93 w 1149"/>
                <a:gd name="T25" fmla="*/ 3 h 429"/>
                <a:gd name="T26" fmla="*/ 100 w 1149"/>
                <a:gd name="T27" fmla="*/ 4 h 429"/>
                <a:gd name="T28" fmla="*/ 107 w 1149"/>
                <a:gd name="T29" fmla="*/ 6 h 429"/>
                <a:gd name="T30" fmla="*/ 114 w 1149"/>
                <a:gd name="T31" fmla="*/ 7 h 429"/>
                <a:gd name="T32" fmla="*/ 119 w 1149"/>
                <a:gd name="T33" fmla="*/ 9 h 429"/>
                <a:gd name="T34" fmla="*/ 123 w 1149"/>
                <a:gd name="T35" fmla="*/ 11 h 429"/>
                <a:gd name="T36" fmla="*/ 126 w 1149"/>
                <a:gd name="T37" fmla="*/ 14 h 429"/>
                <a:gd name="T38" fmla="*/ 128 w 1149"/>
                <a:gd name="T39" fmla="*/ 17 h 429"/>
                <a:gd name="T40" fmla="*/ 127 w 1149"/>
                <a:gd name="T41" fmla="*/ 21 h 429"/>
                <a:gd name="T42" fmla="*/ 123 w 1149"/>
                <a:gd name="T43" fmla="*/ 26 h 429"/>
                <a:gd name="T44" fmla="*/ 116 w 1149"/>
                <a:gd name="T45" fmla="*/ 29 h 429"/>
                <a:gd name="T46" fmla="*/ 108 w 1149"/>
                <a:gd name="T47" fmla="*/ 32 h 429"/>
                <a:gd name="T48" fmla="*/ 98 w 1149"/>
                <a:gd name="T49" fmla="*/ 34 h 429"/>
                <a:gd name="T50" fmla="*/ 88 w 1149"/>
                <a:gd name="T51" fmla="*/ 34 h 429"/>
                <a:gd name="T52" fmla="*/ 78 w 1149"/>
                <a:gd name="T53" fmla="*/ 35 h 429"/>
                <a:gd name="T54" fmla="*/ 70 w 1149"/>
                <a:gd name="T55" fmla="*/ 35 h 429"/>
                <a:gd name="T56" fmla="*/ 62 w 1149"/>
                <a:gd name="T57" fmla="*/ 35 h 429"/>
                <a:gd name="T58" fmla="*/ 53 w 1149"/>
                <a:gd name="T59" fmla="*/ 34 h 429"/>
                <a:gd name="T60" fmla="*/ 42 w 1149"/>
                <a:gd name="T61" fmla="*/ 33 h 429"/>
                <a:gd name="T62" fmla="*/ 31 w 1149"/>
                <a:gd name="T63" fmla="*/ 31 h 429"/>
                <a:gd name="T64" fmla="*/ 20 w 1149"/>
                <a:gd name="T65" fmla="*/ 28 h 429"/>
                <a:gd name="T66" fmla="*/ 11 w 1149"/>
                <a:gd name="T67" fmla="*/ 24 h 429"/>
                <a:gd name="T68" fmla="*/ 4 w 1149"/>
                <a:gd name="T69" fmla="*/ 19 h 429"/>
                <a:gd name="T70" fmla="*/ 0 w 1149"/>
                <a:gd name="T71" fmla="*/ 14 h 4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9"/>
                <a:gd name="T109" fmla="*/ 0 h 429"/>
                <a:gd name="T110" fmla="*/ 1149 w 1149"/>
                <a:gd name="T111" fmla="*/ 429 h 4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9" h="429">
                  <a:moveTo>
                    <a:pt x="0" y="125"/>
                  </a:moveTo>
                  <a:lnTo>
                    <a:pt x="6" y="104"/>
                  </a:lnTo>
                  <a:lnTo>
                    <a:pt x="19" y="84"/>
                  </a:lnTo>
                  <a:lnTo>
                    <a:pt x="38" y="67"/>
                  </a:lnTo>
                  <a:lnTo>
                    <a:pt x="63" y="52"/>
                  </a:lnTo>
                  <a:lnTo>
                    <a:pt x="93" y="39"/>
                  </a:lnTo>
                  <a:lnTo>
                    <a:pt x="126" y="29"/>
                  </a:lnTo>
                  <a:lnTo>
                    <a:pt x="163" y="21"/>
                  </a:lnTo>
                  <a:lnTo>
                    <a:pt x="203" y="14"/>
                  </a:lnTo>
                  <a:lnTo>
                    <a:pt x="244" y="8"/>
                  </a:lnTo>
                  <a:lnTo>
                    <a:pt x="288" y="4"/>
                  </a:lnTo>
                  <a:lnTo>
                    <a:pt x="330" y="2"/>
                  </a:lnTo>
                  <a:lnTo>
                    <a:pt x="373" y="0"/>
                  </a:lnTo>
                  <a:lnTo>
                    <a:pt x="415" y="0"/>
                  </a:lnTo>
                  <a:lnTo>
                    <a:pt x="454" y="1"/>
                  </a:lnTo>
                  <a:lnTo>
                    <a:pt x="491" y="2"/>
                  </a:lnTo>
                  <a:lnTo>
                    <a:pt x="526" y="4"/>
                  </a:lnTo>
                  <a:lnTo>
                    <a:pt x="562" y="6"/>
                  </a:lnTo>
                  <a:lnTo>
                    <a:pt x="597" y="9"/>
                  </a:lnTo>
                  <a:lnTo>
                    <a:pt x="633" y="12"/>
                  </a:lnTo>
                  <a:lnTo>
                    <a:pt x="668" y="16"/>
                  </a:lnTo>
                  <a:lnTo>
                    <a:pt x="702" y="19"/>
                  </a:lnTo>
                  <a:lnTo>
                    <a:pt x="736" y="23"/>
                  </a:lnTo>
                  <a:lnTo>
                    <a:pt x="769" y="27"/>
                  </a:lnTo>
                  <a:lnTo>
                    <a:pt x="802" y="32"/>
                  </a:lnTo>
                  <a:lnTo>
                    <a:pt x="836" y="38"/>
                  </a:lnTo>
                  <a:lnTo>
                    <a:pt x="867" y="45"/>
                  </a:lnTo>
                  <a:lnTo>
                    <a:pt x="899" y="52"/>
                  </a:lnTo>
                  <a:lnTo>
                    <a:pt x="929" y="60"/>
                  </a:lnTo>
                  <a:lnTo>
                    <a:pt x="961" y="69"/>
                  </a:lnTo>
                  <a:lnTo>
                    <a:pt x="990" y="79"/>
                  </a:lnTo>
                  <a:lnTo>
                    <a:pt x="1019" y="90"/>
                  </a:lnTo>
                  <a:lnTo>
                    <a:pt x="1048" y="103"/>
                  </a:lnTo>
                  <a:lnTo>
                    <a:pt x="1067" y="112"/>
                  </a:lnTo>
                  <a:lnTo>
                    <a:pt x="1086" y="124"/>
                  </a:lnTo>
                  <a:lnTo>
                    <a:pt x="1103" y="138"/>
                  </a:lnTo>
                  <a:lnTo>
                    <a:pt x="1118" y="153"/>
                  </a:lnTo>
                  <a:lnTo>
                    <a:pt x="1131" y="170"/>
                  </a:lnTo>
                  <a:lnTo>
                    <a:pt x="1141" y="187"/>
                  </a:lnTo>
                  <a:lnTo>
                    <a:pt x="1147" y="205"/>
                  </a:lnTo>
                  <a:lnTo>
                    <a:pt x="1149" y="224"/>
                  </a:lnTo>
                  <a:lnTo>
                    <a:pt x="1142" y="258"/>
                  </a:lnTo>
                  <a:lnTo>
                    <a:pt x="1127" y="289"/>
                  </a:lnTo>
                  <a:lnTo>
                    <a:pt x="1105" y="316"/>
                  </a:lnTo>
                  <a:lnTo>
                    <a:pt x="1078" y="339"/>
                  </a:lnTo>
                  <a:lnTo>
                    <a:pt x="1045" y="359"/>
                  </a:lnTo>
                  <a:lnTo>
                    <a:pt x="1008" y="376"/>
                  </a:lnTo>
                  <a:lnTo>
                    <a:pt x="967" y="390"/>
                  </a:lnTo>
                  <a:lnTo>
                    <a:pt x="924" y="402"/>
                  </a:lnTo>
                  <a:lnTo>
                    <a:pt x="880" y="411"/>
                  </a:lnTo>
                  <a:lnTo>
                    <a:pt x="835" y="417"/>
                  </a:lnTo>
                  <a:lnTo>
                    <a:pt x="789" y="422"/>
                  </a:lnTo>
                  <a:lnTo>
                    <a:pt x="745" y="426"/>
                  </a:lnTo>
                  <a:lnTo>
                    <a:pt x="702" y="428"/>
                  </a:lnTo>
                  <a:lnTo>
                    <a:pt x="662" y="429"/>
                  </a:lnTo>
                  <a:lnTo>
                    <a:pt x="626" y="428"/>
                  </a:lnTo>
                  <a:lnTo>
                    <a:pt x="593" y="427"/>
                  </a:lnTo>
                  <a:lnTo>
                    <a:pt x="558" y="424"/>
                  </a:lnTo>
                  <a:lnTo>
                    <a:pt x="517" y="421"/>
                  </a:lnTo>
                  <a:lnTo>
                    <a:pt x="472" y="415"/>
                  </a:lnTo>
                  <a:lnTo>
                    <a:pt x="425" y="409"/>
                  </a:lnTo>
                  <a:lnTo>
                    <a:pt x="375" y="400"/>
                  </a:lnTo>
                  <a:lnTo>
                    <a:pt x="325" y="388"/>
                  </a:lnTo>
                  <a:lnTo>
                    <a:pt x="274" y="375"/>
                  </a:lnTo>
                  <a:lnTo>
                    <a:pt x="226" y="358"/>
                  </a:lnTo>
                  <a:lnTo>
                    <a:pt x="178" y="340"/>
                  </a:lnTo>
                  <a:lnTo>
                    <a:pt x="135" y="319"/>
                  </a:lnTo>
                  <a:lnTo>
                    <a:pt x="96" y="295"/>
                  </a:lnTo>
                  <a:lnTo>
                    <a:pt x="62" y="267"/>
                  </a:lnTo>
                  <a:lnTo>
                    <a:pt x="34" y="237"/>
                  </a:lnTo>
                  <a:lnTo>
                    <a:pt x="14" y="203"/>
                  </a:lnTo>
                  <a:lnTo>
                    <a:pt x="2" y="166"/>
                  </a:lnTo>
                  <a:lnTo>
                    <a:pt x="0" y="125"/>
                  </a:lnTo>
                  <a:close/>
                </a:path>
              </a:pathLst>
            </a:custGeom>
            <a:solidFill>
              <a:srgbClr val="99A1A1"/>
            </a:solidFill>
            <a:ln w="9525">
              <a:noFill/>
              <a:round/>
              <a:headEnd/>
              <a:tailEnd/>
            </a:ln>
          </p:spPr>
          <p:txBody>
            <a:bodyPr/>
            <a:lstStyle/>
            <a:p>
              <a:pPr algn="ctr"/>
              <a:endParaRPr lang="en-US"/>
            </a:p>
          </p:txBody>
        </p:sp>
        <p:sp>
          <p:nvSpPr>
            <p:cNvPr id="36240" name="Freeform 311"/>
            <p:cNvSpPr>
              <a:spLocks/>
            </p:cNvSpPr>
            <p:nvPr/>
          </p:nvSpPr>
          <p:spPr bwMode="auto">
            <a:xfrm>
              <a:off x="2496" y="2435"/>
              <a:ext cx="124" cy="34"/>
            </a:xfrm>
            <a:custGeom>
              <a:avLst/>
              <a:gdLst>
                <a:gd name="T0" fmla="*/ 1 w 1115"/>
                <a:gd name="T1" fmla="*/ 8 h 405"/>
                <a:gd name="T2" fmla="*/ 4 w 1115"/>
                <a:gd name="T3" fmla="*/ 5 h 405"/>
                <a:gd name="T4" fmla="*/ 10 w 1115"/>
                <a:gd name="T5" fmla="*/ 3 h 405"/>
                <a:gd name="T6" fmla="*/ 18 w 1115"/>
                <a:gd name="T7" fmla="*/ 2 h 405"/>
                <a:gd name="T8" fmla="*/ 27 w 1115"/>
                <a:gd name="T9" fmla="*/ 1 h 405"/>
                <a:gd name="T10" fmla="*/ 36 w 1115"/>
                <a:gd name="T11" fmla="*/ 0 h 405"/>
                <a:gd name="T12" fmla="*/ 45 w 1115"/>
                <a:gd name="T13" fmla="*/ 0 h 405"/>
                <a:gd name="T14" fmla="*/ 53 w 1115"/>
                <a:gd name="T15" fmla="*/ 0 h 405"/>
                <a:gd name="T16" fmla="*/ 60 w 1115"/>
                <a:gd name="T17" fmla="*/ 0 h 405"/>
                <a:gd name="T18" fmla="*/ 68 w 1115"/>
                <a:gd name="T19" fmla="*/ 1 h 405"/>
                <a:gd name="T20" fmla="*/ 76 w 1115"/>
                <a:gd name="T21" fmla="*/ 2 h 405"/>
                <a:gd name="T22" fmla="*/ 83 w 1115"/>
                <a:gd name="T23" fmla="*/ 2 h 405"/>
                <a:gd name="T24" fmla="*/ 90 w 1115"/>
                <a:gd name="T25" fmla="*/ 3 h 405"/>
                <a:gd name="T26" fmla="*/ 97 w 1115"/>
                <a:gd name="T27" fmla="*/ 4 h 405"/>
                <a:gd name="T28" fmla="*/ 104 w 1115"/>
                <a:gd name="T29" fmla="*/ 6 h 405"/>
                <a:gd name="T30" fmla="*/ 110 w 1115"/>
                <a:gd name="T31" fmla="*/ 7 h 405"/>
                <a:gd name="T32" fmla="*/ 115 w 1115"/>
                <a:gd name="T33" fmla="*/ 9 h 405"/>
                <a:gd name="T34" fmla="*/ 119 w 1115"/>
                <a:gd name="T35" fmla="*/ 11 h 405"/>
                <a:gd name="T36" fmla="*/ 122 w 1115"/>
                <a:gd name="T37" fmla="*/ 14 h 405"/>
                <a:gd name="T38" fmla="*/ 124 w 1115"/>
                <a:gd name="T39" fmla="*/ 16 h 405"/>
                <a:gd name="T40" fmla="*/ 123 w 1115"/>
                <a:gd name="T41" fmla="*/ 20 h 405"/>
                <a:gd name="T42" fmla="*/ 119 w 1115"/>
                <a:gd name="T43" fmla="*/ 25 h 405"/>
                <a:gd name="T44" fmla="*/ 113 w 1115"/>
                <a:gd name="T45" fmla="*/ 28 h 405"/>
                <a:gd name="T46" fmla="*/ 105 w 1115"/>
                <a:gd name="T47" fmla="*/ 30 h 405"/>
                <a:gd name="T48" fmla="*/ 95 w 1115"/>
                <a:gd name="T49" fmla="*/ 32 h 405"/>
                <a:gd name="T50" fmla="*/ 85 w 1115"/>
                <a:gd name="T51" fmla="*/ 33 h 405"/>
                <a:gd name="T52" fmla="*/ 76 w 1115"/>
                <a:gd name="T53" fmla="*/ 34 h 405"/>
                <a:gd name="T54" fmla="*/ 67 w 1115"/>
                <a:gd name="T55" fmla="*/ 34 h 405"/>
                <a:gd name="T56" fmla="*/ 60 w 1115"/>
                <a:gd name="T57" fmla="*/ 34 h 405"/>
                <a:gd name="T58" fmla="*/ 50 w 1115"/>
                <a:gd name="T59" fmla="*/ 33 h 405"/>
                <a:gd name="T60" fmla="*/ 40 w 1115"/>
                <a:gd name="T61" fmla="*/ 31 h 405"/>
                <a:gd name="T62" fmla="*/ 29 w 1115"/>
                <a:gd name="T63" fmla="*/ 29 h 405"/>
                <a:gd name="T64" fmla="*/ 19 w 1115"/>
                <a:gd name="T65" fmla="*/ 26 h 405"/>
                <a:gd name="T66" fmla="*/ 10 w 1115"/>
                <a:gd name="T67" fmla="*/ 23 h 405"/>
                <a:gd name="T68" fmla="*/ 3 w 1115"/>
                <a:gd name="T69" fmla="*/ 18 h 405"/>
                <a:gd name="T70" fmla="*/ 0 w 1115"/>
                <a:gd name="T71" fmla="*/ 13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15"/>
                <a:gd name="T109" fmla="*/ 0 h 405"/>
                <a:gd name="T110" fmla="*/ 1115 w 1115"/>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15" h="405">
                  <a:moveTo>
                    <a:pt x="0" y="114"/>
                  </a:moveTo>
                  <a:lnTo>
                    <a:pt x="6" y="94"/>
                  </a:lnTo>
                  <a:lnTo>
                    <a:pt x="19" y="77"/>
                  </a:lnTo>
                  <a:lnTo>
                    <a:pt x="38" y="62"/>
                  </a:lnTo>
                  <a:lnTo>
                    <a:pt x="63" y="49"/>
                  </a:lnTo>
                  <a:lnTo>
                    <a:pt x="92" y="37"/>
                  </a:lnTo>
                  <a:lnTo>
                    <a:pt x="124" y="27"/>
                  </a:lnTo>
                  <a:lnTo>
                    <a:pt x="160" y="20"/>
                  </a:lnTo>
                  <a:lnTo>
                    <a:pt x="199" y="14"/>
                  </a:lnTo>
                  <a:lnTo>
                    <a:pt x="239" y="8"/>
                  </a:lnTo>
                  <a:lnTo>
                    <a:pt x="281" y="4"/>
                  </a:lnTo>
                  <a:lnTo>
                    <a:pt x="322" y="2"/>
                  </a:lnTo>
                  <a:lnTo>
                    <a:pt x="363" y="0"/>
                  </a:lnTo>
                  <a:lnTo>
                    <a:pt x="403" y="0"/>
                  </a:lnTo>
                  <a:lnTo>
                    <a:pt x="441" y="0"/>
                  </a:lnTo>
                  <a:lnTo>
                    <a:pt x="476" y="1"/>
                  </a:lnTo>
                  <a:lnTo>
                    <a:pt x="509" y="3"/>
                  </a:lnTo>
                  <a:lnTo>
                    <a:pt x="543" y="5"/>
                  </a:lnTo>
                  <a:lnTo>
                    <a:pt x="577" y="8"/>
                  </a:lnTo>
                  <a:lnTo>
                    <a:pt x="612" y="11"/>
                  </a:lnTo>
                  <a:lnTo>
                    <a:pt x="645" y="15"/>
                  </a:lnTo>
                  <a:lnTo>
                    <a:pt x="679" y="18"/>
                  </a:lnTo>
                  <a:lnTo>
                    <a:pt x="713" y="22"/>
                  </a:lnTo>
                  <a:lnTo>
                    <a:pt x="745" y="26"/>
                  </a:lnTo>
                  <a:lnTo>
                    <a:pt x="777" y="31"/>
                  </a:lnTo>
                  <a:lnTo>
                    <a:pt x="809" y="36"/>
                  </a:lnTo>
                  <a:lnTo>
                    <a:pt x="841" y="43"/>
                  </a:lnTo>
                  <a:lnTo>
                    <a:pt x="872" y="50"/>
                  </a:lnTo>
                  <a:lnTo>
                    <a:pt x="902" y="57"/>
                  </a:lnTo>
                  <a:lnTo>
                    <a:pt x="933" y="66"/>
                  </a:lnTo>
                  <a:lnTo>
                    <a:pt x="961" y="76"/>
                  </a:lnTo>
                  <a:lnTo>
                    <a:pt x="989" y="86"/>
                  </a:lnTo>
                  <a:lnTo>
                    <a:pt x="1016" y="97"/>
                  </a:lnTo>
                  <a:lnTo>
                    <a:pt x="1035" y="106"/>
                  </a:lnTo>
                  <a:lnTo>
                    <a:pt x="1053" y="117"/>
                  </a:lnTo>
                  <a:lnTo>
                    <a:pt x="1070" y="131"/>
                  </a:lnTo>
                  <a:lnTo>
                    <a:pt x="1085" y="145"/>
                  </a:lnTo>
                  <a:lnTo>
                    <a:pt x="1098" y="161"/>
                  </a:lnTo>
                  <a:lnTo>
                    <a:pt x="1107" y="177"/>
                  </a:lnTo>
                  <a:lnTo>
                    <a:pt x="1113" y="195"/>
                  </a:lnTo>
                  <a:lnTo>
                    <a:pt x="1115" y="211"/>
                  </a:lnTo>
                  <a:lnTo>
                    <a:pt x="1108" y="242"/>
                  </a:lnTo>
                  <a:lnTo>
                    <a:pt x="1094" y="270"/>
                  </a:lnTo>
                  <a:lnTo>
                    <a:pt x="1073" y="294"/>
                  </a:lnTo>
                  <a:lnTo>
                    <a:pt x="1047" y="316"/>
                  </a:lnTo>
                  <a:lnTo>
                    <a:pt x="1015" y="334"/>
                  </a:lnTo>
                  <a:lnTo>
                    <a:pt x="979" y="350"/>
                  </a:lnTo>
                  <a:lnTo>
                    <a:pt x="941" y="363"/>
                  </a:lnTo>
                  <a:lnTo>
                    <a:pt x="898" y="375"/>
                  </a:lnTo>
                  <a:lnTo>
                    <a:pt x="855" y="384"/>
                  </a:lnTo>
                  <a:lnTo>
                    <a:pt x="811" y="391"/>
                  </a:lnTo>
                  <a:lnTo>
                    <a:pt x="767" y="397"/>
                  </a:lnTo>
                  <a:lnTo>
                    <a:pt x="723" y="401"/>
                  </a:lnTo>
                  <a:lnTo>
                    <a:pt x="682" y="403"/>
                  </a:lnTo>
                  <a:lnTo>
                    <a:pt x="642" y="404"/>
                  </a:lnTo>
                  <a:lnTo>
                    <a:pt x="606" y="405"/>
                  </a:lnTo>
                  <a:lnTo>
                    <a:pt x="573" y="404"/>
                  </a:lnTo>
                  <a:lnTo>
                    <a:pt x="538" y="401"/>
                  </a:lnTo>
                  <a:lnTo>
                    <a:pt x="498" y="397"/>
                  </a:lnTo>
                  <a:lnTo>
                    <a:pt x="453" y="391"/>
                  </a:lnTo>
                  <a:lnTo>
                    <a:pt x="407" y="383"/>
                  </a:lnTo>
                  <a:lnTo>
                    <a:pt x="358" y="374"/>
                  </a:lnTo>
                  <a:lnTo>
                    <a:pt x="310" y="362"/>
                  </a:lnTo>
                  <a:lnTo>
                    <a:pt x="261" y="349"/>
                  </a:lnTo>
                  <a:lnTo>
                    <a:pt x="214" y="333"/>
                  </a:lnTo>
                  <a:lnTo>
                    <a:pt x="169" y="315"/>
                  </a:lnTo>
                  <a:lnTo>
                    <a:pt x="126" y="294"/>
                  </a:lnTo>
                  <a:lnTo>
                    <a:pt x="89" y="271"/>
                  </a:lnTo>
                  <a:lnTo>
                    <a:pt x="57" y="245"/>
                  </a:lnTo>
                  <a:lnTo>
                    <a:pt x="30" y="217"/>
                  </a:lnTo>
                  <a:lnTo>
                    <a:pt x="12" y="185"/>
                  </a:lnTo>
                  <a:lnTo>
                    <a:pt x="1" y="151"/>
                  </a:lnTo>
                  <a:lnTo>
                    <a:pt x="0" y="114"/>
                  </a:lnTo>
                  <a:close/>
                </a:path>
              </a:pathLst>
            </a:custGeom>
            <a:solidFill>
              <a:srgbClr val="9BA3A3"/>
            </a:solidFill>
            <a:ln w="9525">
              <a:noFill/>
              <a:round/>
              <a:headEnd/>
              <a:tailEnd/>
            </a:ln>
          </p:spPr>
          <p:txBody>
            <a:bodyPr/>
            <a:lstStyle/>
            <a:p>
              <a:pPr algn="ctr"/>
              <a:endParaRPr lang="en-US"/>
            </a:p>
          </p:txBody>
        </p:sp>
        <p:sp>
          <p:nvSpPr>
            <p:cNvPr id="36241" name="Freeform 312"/>
            <p:cNvSpPr>
              <a:spLocks/>
            </p:cNvSpPr>
            <p:nvPr/>
          </p:nvSpPr>
          <p:spPr bwMode="auto">
            <a:xfrm>
              <a:off x="2497" y="2435"/>
              <a:ext cx="121" cy="31"/>
            </a:xfrm>
            <a:custGeom>
              <a:avLst/>
              <a:gdLst>
                <a:gd name="T0" fmla="*/ 1 w 1082"/>
                <a:gd name="T1" fmla="*/ 7 h 376"/>
                <a:gd name="T2" fmla="*/ 4 w 1082"/>
                <a:gd name="T3" fmla="*/ 5 h 376"/>
                <a:gd name="T4" fmla="*/ 10 w 1082"/>
                <a:gd name="T5" fmla="*/ 3 h 376"/>
                <a:gd name="T6" fmla="*/ 18 w 1082"/>
                <a:gd name="T7" fmla="*/ 1 h 376"/>
                <a:gd name="T8" fmla="*/ 26 w 1082"/>
                <a:gd name="T9" fmla="*/ 1 h 376"/>
                <a:gd name="T10" fmla="*/ 35 w 1082"/>
                <a:gd name="T11" fmla="*/ 0 h 376"/>
                <a:gd name="T12" fmla="*/ 44 w 1082"/>
                <a:gd name="T13" fmla="*/ 0 h 376"/>
                <a:gd name="T14" fmla="*/ 52 w 1082"/>
                <a:gd name="T15" fmla="*/ 0 h 376"/>
                <a:gd name="T16" fmla="*/ 59 w 1082"/>
                <a:gd name="T17" fmla="*/ 0 h 376"/>
                <a:gd name="T18" fmla="*/ 66 w 1082"/>
                <a:gd name="T19" fmla="*/ 1 h 376"/>
                <a:gd name="T20" fmla="*/ 74 w 1082"/>
                <a:gd name="T21" fmla="*/ 1 h 376"/>
                <a:gd name="T22" fmla="*/ 81 w 1082"/>
                <a:gd name="T23" fmla="*/ 2 h 376"/>
                <a:gd name="T24" fmla="*/ 88 w 1082"/>
                <a:gd name="T25" fmla="*/ 3 h 376"/>
                <a:gd name="T26" fmla="*/ 95 w 1082"/>
                <a:gd name="T27" fmla="*/ 4 h 376"/>
                <a:gd name="T28" fmla="*/ 101 w 1082"/>
                <a:gd name="T29" fmla="*/ 5 h 376"/>
                <a:gd name="T30" fmla="*/ 107 w 1082"/>
                <a:gd name="T31" fmla="*/ 7 h 376"/>
                <a:gd name="T32" fmla="*/ 112 w 1082"/>
                <a:gd name="T33" fmla="*/ 8 h 376"/>
                <a:gd name="T34" fmla="*/ 116 w 1082"/>
                <a:gd name="T35" fmla="*/ 10 h 376"/>
                <a:gd name="T36" fmla="*/ 119 w 1082"/>
                <a:gd name="T37" fmla="*/ 12 h 376"/>
                <a:gd name="T38" fmla="*/ 121 w 1082"/>
                <a:gd name="T39" fmla="*/ 15 h 376"/>
                <a:gd name="T40" fmla="*/ 120 w 1082"/>
                <a:gd name="T41" fmla="*/ 18 h 376"/>
                <a:gd name="T42" fmla="*/ 117 w 1082"/>
                <a:gd name="T43" fmla="*/ 22 h 376"/>
                <a:gd name="T44" fmla="*/ 110 w 1082"/>
                <a:gd name="T45" fmla="*/ 25 h 376"/>
                <a:gd name="T46" fmla="*/ 102 w 1082"/>
                <a:gd name="T47" fmla="*/ 28 h 376"/>
                <a:gd name="T48" fmla="*/ 93 w 1082"/>
                <a:gd name="T49" fmla="*/ 29 h 376"/>
                <a:gd name="T50" fmla="*/ 84 w 1082"/>
                <a:gd name="T51" fmla="*/ 30 h 376"/>
                <a:gd name="T52" fmla="*/ 74 w 1082"/>
                <a:gd name="T53" fmla="*/ 31 h 376"/>
                <a:gd name="T54" fmla="*/ 66 w 1082"/>
                <a:gd name="T55" fmla="*/ 31 h 376"/>
                <a:gd name="T56" fmla="*/ 58 w 1082"/>
                <a:gd name="T57" fmla="*/ 31 h 376"/>
                <a:gd name="T58" fmla="*/ 49 w 1082"/>
                <a:gd name="T59" fmla="*/ 30 h 376"/>
                <a:gd name="T60" fmla="*/ 38 w 1082"/>
                <a:gd name="T61" fmla="*/ 29 h 376"/>
                <a:gd name="T62" fmla="*/ 28 w 1082"/>
                <a:gd name="T63" fmla="*/ 27 h 376"/>
                <a:gd name="T64" fmla="*/ 18 w 1082"/>
                <a:gd name="T65" fmla="*/ 24 h 376"/>
                <a:gd name="T66" fmla="*/ 9 w 1082"/>
                <a:gd name="T67" fmla="*/ 21 h 376"/>
                <a:gd name="T68" fmla="*/ 3 w 1082"/>
                <a:gd name="T69" fmla="*/ 16 h 376"/>
                <a:gd name="T70" fmla="*/ 0 w 1082"/>
                <a:gd name="T71" fmla="*/ 11 h 3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82"/>
                <a:gd name="T109" fmla="*/ 0 h 376"/>
                <a:gd name="T110" fmla="*/ 1082 w 1082"/>
                <a:gd name="T111" fmla="*/ 376 h 3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82" h="376">
                  <a:moveTo>
                    <a:pt x="0" y="105"/>
                  </a:moveTo>
                  <a:lnTo>
                    <a:pt x="7" y="86"/>
                  </a:lnTo>
                  <a:lnTo>
                    <a:pt x="20" y="71"/>
                  </a:lnTo>
                  <a:lnTo>
                    <a:pt x="38" y="56"/>
                  </a:lnTo>
                  <a:lnTo>
                    <a:pt x="63" y="44"/>
                  </a:lnTo>
                  <a:lnTo>
                    <a:pt x="91" y="33"/>
                  </a:lnTo>
                  <a:lnTo>
                    <a:pt x="123" y="25"/>
                  </a:lnTo>
                  <a:lnTo>
                    <a:pt x="159" y="18"/>
                  </a:lnTo>
                  <a:lnTo>
                    <a:pt x="196" y="12"/>
                  </a:lnTo>
                  <a:lnTo>
                    <a:pt x="235" y="7"/>
                  </a:lnTo>
                  <a:lnTo>
                    <a:pt x="275" y="4"/>
                  </a:lnTo>
                  <a:lnTo>
                    <a:pt x="315" y="2"/>
                  </a:lnTo>
                  <a:lnTo>
                    <a:pt x="354" y="0"/>
                  </a:lnTo>
                  <a:lnTo>
                    <a:pt x="393" y="0"/>
                  </a:lnTo>
                  <a:lnTo>
                    <a:pt x="430" y="1"/>
                  </a:lnTo>
                  <a:lnTo>
                    <a:pt x="463" y="2"/>
                  </a:lnTo>
                  <a:lnTo>
                    <a:pt x="495" y="3"/>
                  </a:lnTo>
                  <a:lnTo>
                    <a:pt x="527" y="5"/>
                  </a:lnTo>
                  <a:lnTo>
                    <a:pt x="560" y="7"/>
                  </a:lnTo>
                  <a:lnTo>
                    <a:pt x="594" y="11"/>
                  </a:lnTo>
                  <a:lnTo>
                    <a:pt x="626" y="13"/>
                  </a:lnTo>
                  <a:lnTo>
                    <a:pt x="659" y="16"/>
                  </a:lnTo>
                  <a:lnTo>
                    <a:pt x="692" y="20"/>
                  </a:lnTo>
                  <a:lnTo>
                    <a:pt x="723" y="24"/>
                  </a:lnTo>
                  <a:lnTo>
                    <a:pt x="755" y="28"/>
                  </a:lnTo>
                  <a:lnTo>
                    <a:pt x="786" y="33"/>
                  </a:lnTo>
                  <a:lnTo>
                    <a:pt x="818" y="40"/>
                  </a:lnTo>
                  <a:lnTo>
                    <a:pt x="848" y="46"/>
                  </a:lnTo>
                  <a:lnTo>
                    <a:pt x="878" y="53"/>
                  </a:lnTo>
                  <a:lnTo>
                    <a:pt x="907" y="61"/>
                  </a:lnTo>
                  <a:lnTo>
                    <a:pt x="935" y="70"/>
                  </a:lnTo>
                  <a:lnTo>
                    <a:pt x="961" y="80"/>
                  </a:lnTo>
                  <a:lnTo>
                    <a:pt x="987" y="90"/>
                  </a:lnTo>
                  <a:lnTo>
                    <a:pt x="1004" y="99"/>
                  </a:lnTo>
                  <a:lnTo>
                    <a:pt x="1022" y="109"/>
                  </a:lnTo>
                  <a:lnTo>
                    <a:pt x="1038" y="121"/>
                  </a:lnTo>
                  <a:lnTo>
                    <a:pt x="1053" y="135"/>
                  </a:lnTo>
                  <a:lnTo>
                    <a:pt x="1065" y="149"/>
                  </a:lnTo>
                  <a:lnTo>
                    <a:pt x="1075" y="164"/>
                  </a:lnTo>
                  <a:lnTo>
                    <a:pt x="1080" y="179"/>
                  </a:lnTo>
                  <a:lnTo>
                    <a:pt x="1082" y="194"/>
                  </a:lnTo>
                  <a:lnTo>
                    <a:pt x="1075" y="222"/>
                  </a:lnTo>
                  <a:lnTo>
                    <a:pt x="1062" y="248"/>
                  </a:lnTo>
                  <a:lnTo>
                    <a:pt x="1042" y="270"/>
                  </a:lnTo>
                  <a:lnTo>
                    <a:pt x="1017" y="290"/>
                  </a:lnTo>
                  <a:lnTo>
                    <a:pt x="986" y="308"/>
                  </a:lnTo>
                  <a:lnTo>
                    <a:pt x="952" y="322"/>
                  </a:lnTo>
                  <a:lnTo>
                    <a:pt x="915" y="336"/>
                  </a:lnTo>
                  <a:lnTo>
                    <a:pt x="874" y="346"/>
                  </a:lnTo>
                  <a:lnTo>
                    <a:pt x="833" y="355"/>
                  </a:lnTo>
                  <a:lnTo>
                    <a:pt x="789" y="362"/>
                  </a:lnTo>
                  <a:lnTo>
                    <a:pt x="747" y="368"/>
                  </a:lnTo>
                  <a:lnTo>
                    <a:pt x="704" y="372"/>
                  </a:lnTo>
                  <a:lnTo>
                    <a:pt x="663" y="375"/>
                  </a:lnTo>
                  <a:lnTo>
                    <a:pt x="624" y="376"/>
                  </a:lnTo>
                  <a:lnTo>
                    <a:pt x="588" y="376"/>
                  </a:lnTo>
                  <a:lnTo>
                    <a:pt x="554" y="375"/>
                  </a:lnTo>
                  <a:lnTo>
                    <a:pt x="519" y="373"/>
                  </a:lnTo>
                  <a:lnTo>
                    <a:pt x="479" y="370"/>
                  </a:lnTo>
                  <a:lnTo>
                    <a:pt x="436" y="365"/>
                  </a:lnTo>
                  <a:lnTo>
                    <a:pt x="390" y="357"/>
                  </a:lnTo>
                  <a:lnTo>
                    <a:pt x="343" y="348"/>
                  </a:lnTo>
                  <a:lnTo>
                    <a:pt x="296" y="337"/>
                  </a:lnTo>
                  <a:lnTo>
                    <a:pt x="248" y="324"/>
                  </a:lnTo>
                  <a:lnTo>
                    <a:pt x="202" y="309"/>
                  </a:lnTo>
                  <a:lnTo>
                    <a:pt x="159" y="291"/>
                  </a:lnTo>
                  <a:lnTo>
                    <a:pt x="118" y="271"/>
                  </a:lnTo>
                  <a:lnTo>
                    <a:pt x="83" y="250"/>
                  </a:lnTo>
                  <a:lnTo>
                    <a:pt x="52" y="226"/>
                  </a:lnTo>
                  <a:lnTo>
                    <a:pt x="27" y="199"/>
                  </a:lnTo>
                  <a:lnTo>
                    <a:pt x="10" y="170"/>
                  </a:lnTo>
                  <a:lnTo>
                    <a:pt x="0" y="139"/>
                  </a:lnTo>
                  <a:lnTo>
                    <a:pt x="0" y="105"/>
                  </a:lnTo>
                  <a:close/>
                </a:path>
              </a:pathLst>
            </a:custGeom>
            <a:solidFill>
              <a:srgbClr val="9EA6A6"/>
            </a:solidFill>
            <a:ln w="9525">
              <a:noFill/>
              <a:round/>
              <a:headEnd/>
              <a:tailEnd/>
            </a:ln>
          </p:spPr>
          <p:txBody>
            <a:bodyPr/>
            <a:lstStyle/>
            <a:p>
              <a:pPr algn="ctr"/>
              <a:endParaRPr lang="en-US"/>
            </a:p>
          </p:txBody>
        </p:sp>
        <p:sp>
          <p:nvSpPr>
            <p:cNvPr id="36242" name="Freeform 313"/>
            <p:cNvSpPr>
              <a:spLocks/>
            </p:cNvSpPr>
            <p:nvPr/>
          </p:nvSpPr>
          <p:spPr bwMode="auto">
            <a:xfrm>
              <a:off x="2499" y="2435"/>
              <a:ext cx="116" cy="29"/>
            </a:xfrm>
            <a:custGeom>
              <a:avLst/>
              <a:gdLst>
                <a:gd name="T0" fmla="*/ 1 w 1047"/>
                <a:gd name="T1" fmla="*/ 6 h 350"/>
                <a:gd name="T2" fmla="*/ 4 w 1047"/>
                <a:gd name="T3" fmla="*/ 4 h 350"/>
                <a:gd name="T4" fmla="*/ 10 w 1047"/>
                <a:gd name="T5" fmla="*/ 3 h 350"/>
                <a:gd name="T6" fmla="*/ 17 w 1047"/>
                <a:gd name="T7" fmla="*/ 1 h 350"/>
                <a:gd name="T8" fmla="*/ 25 w 1047"/>
                <a:gd name="T9" fmla="*/ 1 h 350"/>
                <a:gd name="T10" fmla="*/ 34 w 1047"/>
                <a:gd name="T11" fmla="*/ 0 h 350"/>
                <a:gd name="T12" fmla="*/ 42 w 1047"/>
                <a:gd name="T13" fmla="*/ 0 h 350"/>
                <a:gd name="T14" fmla="*/ 50 w 1047"/>
                <a:gd name="T15" fmla="*/ 0 h 350"/>
                <a:gd name="T16" fmla="*/ 57 w 1047"/>
                <a:gd name="T17" fmla="*/ 0 h 350"/>
                <a:gd name="T18" fmla="*/ 64 w 1047"/>
                <a:gd name="T19" fmla="*/ 1 h 350"/>
                <a:gd name="T20" fmla="*/ 71 w 1047"/>
                <a:gd name="T21" fmla="*/ 1 h 350"/>
                <a:gd name="T22" fmla="*/ 78 w 1047"/>
                <a:gd name="T23" fmla="*/ 2 h 350"/>
                <a:gd name="T24" fmla="*/ 84 w 1047"/>
                <a:gd name="T25" fmla="*/ 3 h 350"/>
                <a:gd name="T26" fmla="*/ 91 w 1047"/>
                <a:gd name="T27" fmla="*/ 4 h 350"/>
                <a:gd name="T28" fmla="*/ 97 w 1047"/>
                <a:gd name="T29" fmla="*/ 5 h 350"/>
                <a:gd name="T30" fmla="*/ 103 w 1047"/>
                <a:gd name="T31" fmla="*/ 6 h 350"/>
                <a:gd name="T32" fmla="*/ 108 w 1047"/>
                <a:gd name="T33" fmla="*/ 8 h 350"/>
                <a:gd name="T34" fmla="*/ 112 w 1047"/>
                <a:gd name="T35" fmla="*/ 9 h 350"/>
                <a:gd name="T36" fmla="*/ 114 w 1047"/>
                <a:gd name="T37" fmla="*/ 12 h 350"/>
                <a:gd name="T38" fmla="*/ 116 w 1047"/>
                <a:gd name="T39" fmla="*/ 14 h 350"/>
                <a:gd name="T40" fmla="*/ 115 w 1047"/>
                <a:gd name="T41" fmla="*/ 17 h 350"/>
                <a:gd name="T42" fmla="*/ 112 w 1047"/>
                <a:gd name="T43" fmla="*/ 21 h 350"/>
                <a:gd name="T44" fmla="*/ 106 w 1047"/>
                <a:gd name="T45" fmla="*/ 23 h 350"/>
                <a:gd name="T46" fmla="*/ 99 w 1047"/>
                <a:gd name="T47" fmla="*/ 26 h 350"/>
                <a:gd name="T48" fmla="*/ 90 w 1047"/>
                <a:gd name="T49" fmla="*/ 27 h 350"/>
                <a:gd name="T50" fmla="*/ 81 w 1047"/>
                <a:gd name="T51" fmla="*/ 28 h 350"/>
                <a:gd name="T52" fmla="*/ 72 w 1047"/>
                <a:gd name="T53" fmla="*/ 29 h 350"/>
                <a:gd name="T54" fmla="*/ 63 w 1047"/>
                <a:gd name="T55" fmla="*/ 29 h 350"/>
                <a:gd name="T56" fmla="*/ 56 w 1047"/>
                <a:gd name="T57" fmla="*/ 29 h 350"/>
                <a:gd name="T58" fmla="*/ 47 w 1047"/>
                <a:gd name="T59" fmla="*/ 28 h 350"/>
                <a:gd name="T60" fmla="*/ 36 w 1047"/>
                <a:gd name="T61" fmla="*/ 27 h 350"/>
                <a:gd name="T62" fmla="*/ 26 w 1047"/>
                <a:gd name="T63" fmla="*/ 25 h 350"/>
                <a:gd name="T64" fmla="*/ 17 w 1047"/>
                <a:gd name="T65" fmla="*/ 22 h 350"/>
                <a:gd name="T66" fmla="*/ 9 w 1047"/>
                <a:gd name="T67" fmla="*/ 19 h 350"/>
                <a:gd name="T68" fmla="*/ 3 w 1047"/>
                <a:gd name="T69" fmla="*/ 15 h 350"/>
                <a:gd name="T70" fmla="*/ 0 w 1047"/>
                <a:gd name="T71" fmla="*/ 10 h 3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47"/>
                <a:gd name="T109" fmla="*/ 0 h 350"/>
                <a:gd name="T110" fmla="*/ 1047 w 1047"/>
                <a:gd name="T111" fmla="*/ 350 h 3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47" h="350">
                  <a:moveTo>
                    <a:pt x="1" y="94"/>
                  </a:moveTo>
                  <a:lnTo>
                    <a:pt x="8" y="78"/>
                  </a:lnTo>
                  <a:lnTo>
                    <a:pt x="21" y="63"/>
                  </a:lnTo>
                  <a:lnTo>
                    <a:pt x="40" y="51"/>
                  </a:lnTo>
                  <a:lnTo>
                    <a:pt x="64" y="41"/>
                  </a:lnTo>
                  <a:lnTo>
                    <a:pt x="91" y="31"/>
                  </a:lnTo>
                  <a:lnTo>
                    <a:pt x="122" y="23"/>
                  </a:lnTo>
                  <a:lnTo>
                    <a:pt x="157" y="17"/>
                  </a:lnTo>
                  <a:lnTo>
                    <a:pt x="193" y="11"/>
                  </a:lnTo>
                  <a:lnTo>
                    <a:pt x="230" y="7"/>
                  </a:lnTo>
                  <a:lnTo>
                    <a:pt x="270" y="4"/>
                  </a:lnTo>
                  <a:lnTo>
                    <a:pt x="308" y="2"/>
                  </a:lnTo>
                  <a:lnTo>
                    <a:pt x="345" y="0"/>
                  </a:lnTo>
                  <a:lnTo>
                    <a:pt x="383" y="0"/>
                  </a:lnTo>
                  <a:lnTo>
                    <a:pt x="417" y="0"/>
                  </a:lnTo>
                  <a:lnTo>
                    <a:pt x="449" y="1"/>
                  </a:lnTo>
                  <a:lnTo>
                    <a:pt x="479" y="2"/>
                  </a:lnTo>
                  <a:lnTo>
                    <a:pt x="510" y="4"/>
                  </a:lnTo>
                  <a:lnTo>
                    <a:pt x="541" y="6"/>
                  </a:lnTo>
                  <a:lnTo>
                    <a:pt x="574" y="10"/>
                  </a:lnTo>
                  <a:lnTo>
                    <a:pt x="605" y="12"/>
                  </a:lnTo>
                  <a:lnTo>
                    <a:pt x="637" y="15"/>
                  </a:lnTo>
                  <a:lnTo>
                    <a:pt x="669" y="19"/>
                  </a:lnTo>
                  <a:lnTo>
                    <a:pt x="700" y="22"/>
                  </a:lnTo>
                  <a:lnTo>
                    <a:pt x="732" y="27"/>
                  </a:lnTo>
                  <a:lnTo>
                    <a:pt x="762" y="32"/>
                  </a:lnTo>
                  <a:lnTo>
                    <a:pt x="794" y="37"/>
                  </a:lnTo>
                  <a:lnTo>
                    <a:pt x="823" y="44"/>
                  </a:lnTo>
                  <a:lnTo>
                    <a:pt x="852" y="50"/>
                  </a:lnTo>
                  <a:lnTo>
                    <a:pt x="880" y="57"/>
                  </a:lnTo>
                  <a:lnTo>
                    <a:pt x="908" y="65"/>
                  </a:lnTo>
                  <a:lnTo>
                    <a:pt x="934" y="75"/>
                  </a:lnTo>
                  <a:lnTo>
                    <a:pt x="958" y="84"/>
                  </a:lnTo>
                  <a:lnTo>
                    <a:pt x="974" y="92"/>
                  </a:lnTo>
                  <a:lnTo>
                    <a:pt x="991" y="102"/>
                  </a:lnTo>
                  <a:lnTo>
                    <a:pt x="1007" y="113"/>
                  </a:lnTo>
                  <a:lnTo>
                    <a:pt x="1021" y="125"/>
                  </a:lnTo>
                  <a:lnTo>
                    <a:pt x="1033" y="139"/>
                  </a:lnTo>
                  <a:lnTo>
                    <a:pt x="1041" y="152"/>
                  </a:lnTo>
                  <a:lnTo>
                    <a:pt x="1046" y="166"/>
                  </a:lnTo>
                  <a:lnTo>
                    <a:pt x="1047" y="180"/>
                  </a:lnTo>
                  <a:lnTo>
                    <a:pt x="1042" y="205"/>
                  </a:lnTo>
                  <a:lnTo>
                    <a:pt x="1030" y="228"/>
                  </a:lnTo>
                  <a:lnTo>
                    <a:pt x="1011" y="248"/>
                  </a:lnTo>
                  <a:lnTo>
                    <a:pt x="987" y="266"/>
                  </a:lnTo>
                  <a:lnTo>
                    <a:pt x="958" y="283"/>
                  </a:lnTo>
                  <a:lnTo>
                    <a:pt x="926" y="296"/>
                  </a:lnTo>
                  <a:lnTo>
                    <a:pt x="890" y="309"/>
                  </a:lnTo>
                  <a:lnTo>
                    <a:pt x="852" y="319"/>
                  </a:lnTo>
                  <a:lnTo>
                    <a:pt x="812" y="328"/>
                  </a:lnTo>
                  <a:lnTo>
                    <a:pt x="770" y="336"/>
                  </a:lnTo>
                  <a:lnTo>
                    <a:pt x="728" y="341"/>
                  </a:lnTo>
                  <a:lnTo>
                    <a:pt x="688" y="345"/>
                  </a:lnTo>
                  <a:lnTo>
                    <a:pt x="647" y="348"/>
                  </a:lnTo>
                  <a:lnTo>
                    <a:pt x="609" y="350"/>
                  </a:lnTo>
                  <a:lnTo>
                    <a:pt x="573" y="350"/>
                  </a:lnTo>
                  <a:lnTo>
                    <a:pt x="539" y="349"/>
                  </a:lnTo>
                  <a:lnTo>
                    <a:pt x="504" y="347"/>
                  </a:lnTo>
                  <a:lnTo>
                    <a:pt x="464" y="344"/>
                  </a:lnTo>
                  <a:lnTo>
                    <a:pt x="421" y="338"/>
                  </a:lnTo>
                  <a:lnTo>
                    <a:pt x="376" y="330"/>
                  </a:lnTo>
                  <a:lnTo>
                    <a:pt x="329" y="321"/>
                  </a:lnTo>
                  <a:lnTo>
                    <a:pt x="283" y="311"/>
                  </a:lnTo>
                  <a:lnTo>
                    <a:pt x="237" y="297"/>
                  </a:lnTo>
                  <a:lnTo>
                    <a:pt x="193" y="283"/>
                  </a:lnTo>
                  <a:lnTo>
                    <a:pt x="151" y="266"/>
                  </a:lnTo>
                  <a:lnTo>
                    <a:pt x="112" y="248"/>
                  </a:lnTo>
                  <a:lnTo>
                    <a:pt x="78" y="227"/>
                  </a:lnTo>
                  <a:lnTo>
                    <a:pt x="49" y="204"/>
                  </a:lnTo>
                  <a:lnTo>
                    <a:pt x="25" y="179"/>
                  </a:lnTo>
                  <a:lnTo>
                    <a:pt x="9" y="153"/>
                  </a:lnTo>
                  <a:lnTo>
                    <a:pt x="0" y="124"/>
                  </a:lnTo>
                  <a:lnTo>
                    <a:pt x="1" y="94"/>
                  </a:lnTo>
                  <a:close/>
                </a:path>
              </a:pathLst>
            </a:custGeom>
            <a:solidFill>
              <a:srgbClr val="A3ABAB"/>
            </a:solidFill>
            <a:ln w="9525">
              <a:noFill/>
              <a:round/>
              <a:headEnd/>
              <a:tailEnd/>
            </a:ln>
          </p:spPr>
          <p:txBody>
            <a:bodyPr/>
            <a:lstStyle/>
            <a:p>
              <a:pPr algn="ctr"/>
              <a:endParaRPr lang="en-US"/>
            </a:p>
          </p:txBody>
        </p:sp>
        <p:sp>
          <p:nvSpPr>
            <p:cNvPr id="36243" name="Freeform 314"/>
            <p:cNvSpPr>
              <a:spLocks/>
            </p:cNvSpPr>
            <p:nvPr/>
          </p:nvSpPr>
          <p:spPr bwMode="auto">
            <a:xfrm>
              <a:off x="2500" y="2435"/>
              <a:ext cx="113" cy="27"/>
            </a:xfrm>
            <a:custGeom>
              <a:avLst/>
              <a:gdLst>
                <a:gd name="T0" fmla="*/ 1 w 1016"/>
                <a:gd name="T1" fmla="*/ 6 h 323"/>
                <a:gd name="T2" fmla="*/ 5 w 1016"/>
                <a:gd name="T3" fmla="*/ 4 h 323"/>
                <a:gd name="T4" fmla="*/ 10 w 1016"/>
                <a:gd name="T5" fmla="*/ 2 h 323"/>
                <a:gd name="T6" fmla="*/ 17 w 1016"/>
                <a:gd name="T7" fmla="*/ 1 h 323"/>
                <a:gd name="T8" fmla="*/ 25 w 1016"/>
                <a:gd name="T9" fmla="*/ 0 h 323"/>
                <a:gd name="T10" fmla="*/ 33 w 1016"/>
                <a:gd name="T11" fmla="*/ 0 h 323"/>
                <a:gd name="T12" fmla="*/ 41 w 1016"/>
                <a:gd name="T13" fmla="*/ 0 h 323"/>
                <a:gd name="T14" fmla="*/ 48 w 1016"/>
                <a:gd name="T15" fmla="*/ 0 h 323"/>
                <a:gd name="T16" fmla="*/ 55 w 1016"/>
                <a:gd name="T17" fmla="*/ 0 h 323"/>
                <a:gd name="T18" fmla="*/ 62 w 1016"/>
                <a:gd name="T19" fmla="*/ 1 h 323"/>
                <a:gd name="T20" fmla="*/ 69 w 1016"/>
                <a:gd name="T21" fmla="*/ 1 h 323"/>
                <a:gd name="T22" fmla="*/ 75 w 1016"/>
                <a:gd name="T23" fmla="*/ 2 h 323"/>
                <a:gd name="T24" fmla="*/ 82 w 1016"/>
                <a:gd name="T25" fmla="*/ 3 h 323"/>
                <a:gd name="T26" fmla="*/ 89 w 1016"/>
                <a:gd name="T27" fmla="*/ 4 h 323"/>
                <a:gd name="T28" fmla="*/ 95 w 1016"/>
                <a:gd name="T29" fmla="*/ 5 h 323"/>
                <a:gd name="T30" fmla="*/ 101 w 1016"/>
                <a:gd name="T31" fmla="*/ 6 h 323"/>
                <a:gd name="T32" fmla="*/ 105 w 1016"/>
                <a:gd name="T33" fmla="*/ 7 h 323"/>
                <a:gd name="T34" fmla="*/ 108 w 1016"/>
                <a:gd name="T35" fmla="*/ 9 h 323"/>
                <a:gd name="T36" fmla="*/ 111 w 1016"/>
                <a:gd name="T37" fmla="*/ 11 h 323"/>
                <a:gd name="T38" fmla="*/ 113 w 1016"/>
                <a:gd name="T39" fmla="*/ 13 h 323"/>
                <a:gd name="T40" fmla="*/ 112 w 1016"/>
                <a:gd name="T41" fmla="*/ 16 h 323"/>
                <a:gd name="T42" fmla="*/ 109 w 1016"/>
                <a:gd name="T43" fmla="*/ 19 h 323"/>
                <a:gd name="T44" fmla="*/ 103 w 1016"/>
                <a:gd name="T45" fmla="*/ 21 h 323"/>
                <a:gd name="T46" fmla="*/ 96 w 1016"/>
                <a:gd name="T47" fmla="*/ 23 h 323"/>
                <a:gd name="T48" fmla="*/ 88 w 1016"/>
                <a:gd name="T49" fmla="*/ 25 h 323"/>
                <a:gd name="T50" fmla="*/ 79 w 1016"/>
                <a:gd name="T51" fmla="*/ 26 h 323"/>
                <a:gd name="T52" fmla="*/ 70 w 1016"/>
                <a:gd name="T53" fmla="*/ 27 h 323"/>
                <a:gd name="T54" fmla="*/ 62 w 1016"/>
                <a:gd name="T55" fmla="*/ 27 h 323"/>
                <a:gd name="T56" fmla="*/ 54 w 1016"/>
                <a:gd name="T57" fmla="*/ 27 h 323"/>
                <a:gd name="T58" fmla="*/ 45 w 1016"/>
                <a:gd name="T59" fmla="*/ 26 h 323"/>
                <a:gd name="T60" fmla="*/ 35 w 1016"/>
                <a:gd name="T61" fmla="*/ 25 h 323"/>
                <a:gd name="T62" fmla="*/ 25 w 1016"/>
                <a:gd name="T63" fmla="*/ 23 h 323"/>
                <a:gd name="T64" fmla="*/ 16 w 1016"/>
                <a:gd name="T65" fmla="*/ 20 h 323"/>
                <a:gd name="T66" fmla="*/ 8 w 1016"/>
                <a:gd name="T67" fmla="*/ 17 h 323"/>
                <a:gd name="T68" fmla="*/ 2 w 1016"/>
                <a:gd name="T69" fmla="*/ 13 h 323"/>
                <a:gd name="T70" fmla="*/ 0 w 1016"/>
                <a:gd name="T71" fmla="*/ 9 h 3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6"/>
                <a:gd name="T109" fmla="*/ 0 h 323"/>
                <a:gd name="T110" fmla="*/ 1016 w 1016"/>
                <a:gd name="T111" fmla="*/ 323 h 3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6" h="323">
                  <a:moveTo>
                    <a:pt x="2" y="82"/>
                  </a:moveTo>
                  <a:lnTo>
                    <a:pt x="10" y="68"/>
                  </a:lnTo>
                  <a:lnTo>
                    <a:pt x="24" y="55"/>
                  </a:lnTo>
                  <a:lnTo>
                    <a:pt x="43" y="44"/>
                  </a:lnTo>
                  <a:lnTo>
                    <a:pt x="66" y="33"/>
                  </a:lnTo>
                  <a:lnTo>
                    <a:pt x="92" y="25"/>
                  </a:lnTo>
                  <a:lnTo>
                    <a:pt x="122" y="19"/>
                  </a:lnTo>
                  <a:lnTo>
                    <a:pt x="156" y="13"/>
                  </a:lnTo>
                  <a:lnTo>
                    <a:pt x="191" y="9"/>
                  </a:lnTo>
                  <a:lnTo>
                    <a:pt x="227" y="4"/>
                  </a:lnTo>
                  <a:lnTo>
                    <a:pt x="264" y="2"/>
                  </a:lnTo>
                  <a:lnTo>
                    <a:pt x="301" y="0"/>
                  </a:lnTo>
                  <a:lnTo>
                    <a:pt x="337" y="0"/>
                  </a:lnTo>
                  <a:lnTo>
                    <a:pt x="372" y="0"/>
                  </a:lnTo>
                  <a:lnTo>
                    <a:pt x="405" y="0"/>
                  </a:lnTo>
                  <a:lnTo>
                    <a:pt x="435" y="1"/>
                  </a:lnTo>
                  <a:lnTo>
                    <a:pt x="463" y="3"/>
                  </a:lnTo>
                  <a:lnTo>
                    <a:pt x="492" y="4"/>
                  </a:lnTo>
                  <a:lnTo>
                    <a:pt x="523" y="6"/>
                  </a:lnTo>
                  <a:lnTo>
                    <a:pt x="553" y="9"/>
                  </a:lnTo>
                  <a:lnTo>
                    <a:pt x="585" y="12"/>
                  </a:lnTo>
                  <a:lnTo>
                    <a:pt x="616" y="15"/>
                  </a:lnTo>
                  <a:lnTo>
                    <a:pt x="647" y="18"/>
                  </a:lnTo>
                  <a:lnTo>
                    <a:pt x="678" y="22"/>
                  </a:lnTo>
                  <a:lnTo>
                    <a:pt x="709" y="26"/>
                  </a:lnTo>
                  <a:lnTo>
                    <a:pt x="739" y="30"/>
                  </a:lnTo>
                  <a:lnTo>
                    <a:pt x="769" y="35"/>
                  </a:lnTo>
                  <a:lnTo>
                    <a:pt x="798" y="42"/>
                  </a:lnTo>
                  <a:lnTo>
                    <a:pt x="826" y="48"/>
                  </a:lnTo>
                  <a:lnTo>
                    <a:pt x="853" y="55"/>
                  </a:lnTo>
                  <a:lnTo>
                    <a:pt x="880" y="62"/>
                  </a:lnTo>
                  <a:lnTo>
                    <a:pt x="904" y="71"/>
                  </a:lnTo>
                  <a:lnTo>
                    <a:pt x="927" y="80"/>
                  </a:lnTo>
                  <a:lnTo>
                    <a:pt x="943" y="86"/>
                  </a:lnTo>
                  <a:lnTo>
                    <a:pt x="958" y="94"/>
                  </a:lnTo>
                  <a:lnTo>
                    <a:pt x="974" y="105"/>
                  </a:lnTo>
                  <a:lnTo>
                    <a:pt x="989" y="115"/>
                  </a:lnTo>
                  <a:lnTo>
                    <a:pt x="1000" y="128"/>
                  </a:lnTo>
                  <a:lnTo>
                    <a:pt x="1009" y="140"/>
                  </a:lnTo>
                  <a:lnTo>
                    <a:pt x="1015" y="153"/>
                  </a:lnTo>
                  <a:lnTo>
                    <a:pt x="1016" y="166"/>
                  </a:lnTo>
                  <a:lnTo>
                    <a:pt x="1010" y="188"/>
                  </a:lnTo>
                  <a:lnTo>
                    <a:pt x="998" y="207"/>
                  </a:lnTo>
                  <a:lnTo>
                    <a:pt x="979" y="225"/>
                  </a:lnTo>
                  <a:lnTo>
                    <a:pt x="957" y="241"/>
                  </a:lnTo>
                  <a:lnTo>
                    <a:pt x="929" y="256"/>
                  </a:lnTo>
                  <a:lnTo>
                    <a:pt x="898" y="269"/>
                  </a:lnTo>
                  <a:lnTo>
                    <a:pt x="863" y="281"/>
                  </a:lnTo>
                  <a:lnTo>
                    <a:pt x="826" y="291"/>
                  </a:lnTo>
                  <a:lnTo>
                    <a:pt x="788" y="300"/>
                  </a:lnTo>
                  <a:lnTo>
                    <a:pt x="747" y="308"/>
                  </a:lnTo>
                  <a:lnTo>
                    <a:pt x="707" y="313"/>
                  </a:lnTo>
                  <a:lnTo>
                    <a:pt x="668" y="318"/>
                  </a:lnTo>
                  <a:lnTo>
                    <a:pt x="627" y="321"/>
                  </a:lnTo>
                  <a:lnTo>
                    <a:pt x="590" y="322"/>
                  </a:lnTo>
                  <a:lnTo>
                    <a:pt x="553" y="323"/>
                  </a:lnTo>
                  <a:lnTo>
                    <a:pt x="520" y="322"/>
                  </a:lnTo>
                  <a:lnTo>
                    <a:pt x="485" y="320"/>
                  </a:lnTo>
                  <a:lnTo>
                    <a:pt x="445" y="317"/>
                  </a:lnTo>
                  <a:lnTo>
                    <a:pt x="403" y="311"/>
                  </a:lnTo>
                  <a:lnTo>
                    <a:pt x="359" y="304"/>
                  </a:lnTo>
                  <a:lnTo>
                    <a:pt x="313" y="294"/>
                  </a:lnTo>
                  <a:lnTo>
                    <a:pt x="268" y="284"/>
                  </a:lnTo>
                  <a:lnTo>
                    <a:pt x="223" y="271"/>
                  </a:lnTo>
                  <a:lnTo>
                    <a:pt x="181" y="257"/>
                  </a:lnTo>
                  <a:lnTo>
                    <a:pt x="141" y="240"/>
                  </a:lnTo>
                  <a:lnTo>
                    <a:pt x="103" y="223"/>
                  </a:lnTo>
                  <a:lnTo>
                    <a:pt x="70" y="203"/>
                  </a:lnTo>
                  <a:lnTo>
                    <a:pt x="43" y="182"/>
                  </a:lnTo>
                  <a:lnTo>
                    <a:pt x="22" y="160"/>
                  </a:lnTo>
                  <a:lnTo>
                    <a:pt x="6" y="136"/>
                  </a:lnTo>
                  <a:lnTo>
                    <a:pt x="0" y="110"/>
                  </a:lnTo>
                  <a:lnTo>
                    <a:pt x="2" y="82"/>
                  </a:lnTo>
                  <a:close/>
                </a:path>
              </a:pathLst>
            </a:custGeom>
            <a:solidFill>
              <a:srgbClr val="A8B0B0"/>
            </a:solidFill>
            <a:ln w="9525">
              <a:noFill/>
              <a:round/>
              <a:headEnd/>
              <a:tailEnd/>
            </a:ln>
          </p:spPr>
          <p:txBody>
            <a:bodyPr/>
            <a:lstStyle/>
            <a:p>
              <a:pPr algn="ctr"/>
              <a:endParaRPr lang="en-US"/>
            </a:p>
          </p:txBody>
        </p:sp>
        <p:sp>
          <p:nvSpPr>
            <p:cNvPr id="36244" name="Freeform 315"/>
            <p:cNvSpPr>
              <a:spLocks/>
            </p:cNvSpPr>
            <p:nvPr/>
          </p:nvSpPr>
          <p:spPr bwMode="auto">
            <a:xfrm>
              <a:off x="2502" y="2435"/>
              <a:ext cx="109" cy="25"/>
            </a:xfrm>
            <a:custGeom>
              <a:avLst/>
              <a:gdLst>
                <a:gd name="T0" fmla="*/ 1 w 981"/>
                <a:gd name="T1" fmla="*/ 5 h 299"/>
                <a:gd name="T2" fmla="*/ 5 w 981"/>
                <a:gd name="T3" fmla="*/ 3 h 299"/>
                <a:gd name="T4" fmla="*/ 10 w 981"/>
                <a:gd name="T5" fmla="*/ 2 h 299"/>
                <a:gd name="T6" fmla="*/ 17 w 981"/>
                <a:gd name="T7" fmla="*/ 1 h 299"/>
                <a:gd name="T8" fmla="*/ 25 w 981"/>
                <a:gd name="T9" fmla="*/ 0 h 299"/>
                <a:gd name="T10" fmla="*/ 32 w 981"/>
                <a:gd name="T11" fmla="*/ 0 h 299"/>
                <a:gd name="T12" fmla="*/ 40 w 981"/>
                <a:gd name="T13" fmla="*/ 0 h 299"/>
                <a:gd name="T14" fmla="*/ 47 w 981"/>
                <a:gd name="T15" fmla="*/ 0 h 299"/>
                <a:gd name="T16" fmla="*/ 53 w 981"/>
                <a:gd name="T17" fmla="*/ 0 h 299"/>
                <a:gd name="T18" fmla="*/ 59 w 981"/>
                <a:gd name="T19" fmla="*/ 1 h 299"/>
                <a:gd name="T20" fmla="*/ 66 w 981"/>
                <a:gd name="T21" fmla="*/ 1 h 299"/>
                <a:gd name="T22" fmla="*/ 73 w 981"/>
                <a:gd name="T23" fmla="*/ 2 h 299"/>
                <a:gd name="T24" fmla="*/ 79 w 981"/>
                <a:gd name="T25" fmla="*/ 2 h 299"/>
                <a:gd name="T26" fmla="*/ 86 w 981"/>
                <a:gd name="T27" fmla="*/ 3 h 299"/>
                <a:gd name="T28" fmla="*/ 92 w 981"/>
                <a:gd name="T29" fmla="*/ 4 h 299"/>
                <a:gd name="T30" fmla="*/ 97 w 981"/>
                <a:gd name="T31" fmla="*/ 6 h 299"/>
                <a:gd name="T32" fmla="*/ 101 w 981"/>
                <a:gd name="T33" fmla="*/ 7 h 299"/>
                <a:gd name="T34" fmla="*/ 104 w 981"/>
                <a:gd name="T35" fmla="*/ 8 h 299"/>
                <a:gd name="T36" fmla="*/ 107 w 981"/>
                <a:gd name="T37" fmla="*/ 10 h 299"/>
                <a:gd name="T38" fmla="*/ 109 w 981"/>
                <a:gd name="T39" fmla="*/ 12 h 299"/>
                <a:gd name="T40" fmla="*/ 108 w 981"/>
                <a:gd name="T41" fmla="*/ 14 h 299"/>
                <a:gd name="T42" fmla="*/ 105 w 981"/>
                <a:gd name="T43" fmla="*/ 17 h 299"/>
                <a:gd name="T44" fmla="*/ 100 w 981"/>
                <a:gd name="T45" fmla="*/ 19 h 299"/>
                <a:gd name="T46" fmla="*/ 93 w 981"/>
                <a:gd name="T47" fmla="*/ 21 h 299"/>
                <a:gd name="T48" fmla="*/ 85 w 981"/>
                <a:gd name="T49" fmla="*/ 23 h 299"/>
                <a:gd name="T50" fmla="*/ 76 w 981"/>
                <a:gd name="T51" fmla="*/ 24 h 299"/>
                <a:gd name="T52" fmla="*/ 67 w 981"/>
                <a:gd name="T53" fmla="*/ 25 h 299"/>
                <a:gd name="T54" fmla="*/ 59 w 981"/>
                <a:gd name="T55" fmla="*/ 25 h 299"/>
                <a:gd name="T56" fmla="*/ 52 w 981"/>
                <a:gd name="T57" fmla="*/ 25 h 299"/>
                <a:gd name="T58" fmla="*/ 43 w 981"/>
                <a:gd name="T59" fmla="*/ 24 h 299"/>
                <a:gd name="T60" fmla="*/ 33 w 981"/>
                <a:gd name="T61" fmla="*/ 23 h 299"/>
                <a:gd name="T62" fmla="*/ 23 w 981"/>
                <a:gd name="T63" fmla="*/ 21 h 299"/>
                <a:gd name="T64" fmla="*/ 14 w 981"/>
                <a:gd name="T65" fmla="*/ 18 h 299"/>
                <a:gd name="T66" fmla="*/ 7 w 981"/>
                <a:gd name="T67" fmla="*/ 15 h 299"/>
                <a:gd name="T68" fmla="*/ 2 w 981"/>
                <a:gd name="T69" fmla="*/ 12 h 299"/>
                <a:gd name="T70" fmla="*/ 0 w 981"/>
                <a:gd name="T71" fmla="*/ 8 h 2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81"/>
                <a:gd name="T109" fmla="*/ 0 h 299"/>
                <a:gd name="T110" fmla="*/ 981 w 981"/>
                <a:gd name="T111" fmla="*/ 299 h 2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81" h="299">
                  <a:moveTo>
                    <a:pt x="3" y="75"/>
                  </a:moveTo>
                  <a:lnTo>
                    <a:pt x="11" y="62"/>
                  </a:lnTo>
                  <a:lnTo>
                    <a:pt x="24" y="51"/>
                  </a:lnTo>
                  <a:lnTo>
                    <a:pt x="42" y="41"/>
                  </a:lnTo>
                  <a:lnTo>
                    <a:pt x="64" y="32"/>
                  </a:lnTo>
                  <a:lnTo>
                    <a:pt x="90" y="25"/>
                  </a:lnTo>
                  <a:lnTo>
                    <a:pt x="120" y="19"/>
                  </a:lnTo>
                  <a:lnTo>
                    <a:pt x="152" y="14"/>
                  </a:lnTo>
                  <a:lnTo>
                    <a:pt x="185" y="10"/>
                  </a:lnTo>
                  <a:lnTo>
                    <a:pt x="221" y="5"/>
                  </a:lnTo>
                  <a:lnTo>
                    <a:pt x="256" y="3"/>
                  </a:lnTo>
                  <a:lnTo>
                    <a:pt x="292" y="2"/>
                  </a:lnTo>
                  <a:lnTo>
                    <a:pt x="327" y="1"/>
                  </a:lnTo>
                  <a:lnTo>
                    <a:pt x="360" y="0"/>
                  </a:lnTo>
                  <a:lnTo>
                    <a:pt x="392" y="1"/>
                  </a:lnTo>
                  <a:lnTo>
                    <a:pt x="420" y="2"/>
                  </a:lnTo>
                  <a:lnTo>
                    <a:pt x="447" y="3"/>
                  </a:lnTo>
                  <a:lnTo>
                    <a:pt x="474" y="4"/>
                  </a:lnTo>
                  <a:lnTo>
                    <a:pt x="503" y="6"/>
                  </a:lnTo>
                  <a:lnTo>
                    <a:pt x="532" y="9"/>
                  </a:lnTo>
                  <a:lnTo>
                    <a:pt x="562" y="12"/>
                  </a:lnTo>
                  <a:lnTo>
                    <a:pt x="592" y="14"/>
                  </a:lnTo>
                  <a:lnTo>
                    <a:pt x="622" y="18"/>
                  </a:lnTo>
                  <a:lnTo>
                    <a:pt x="654" y="21"/>
                  </a:lnTo>
                  <a:lnTo>
                    <a:pt x="683" y="25"/>
                  </a:lnTo>
                  <a:lnTo>
                    <a:pt x="712" y="29"/>
                  </a:lnTo>
                  <a:lnTo>
                    <a:pt x="742" y="34"/>
                  </a:lnTo>
                  <a:lnTo>
                    <a:pt x="771" y="40"/>
                  </a:lnTo>
                  <a:lnTo>
                    <a:pt x="799" y="46"/>
                  </a:lnTo>
                  <a:lnTo>
                    <a:pt x="825" y="52"/>
                  </a:lnTo>
                  <a:lnTo>
                    <a:pt x="850" y="59"/>
                  </a:lnTo>
                  <a:lnTo>
                    <a:pt x="875" y="67"/>
                  </a:lnTo>
                  <a:lnTo>
                    <a:pt x="897" y="75"/>
                  </a:lnTo>
                  <a:lnTo>
                    <a:pt x="911" y="80"/>
                  </a:lnTo>
                  <a:lnTo>
                    <a:pt x="925" y="88"/>
                  </a:lnTo>
                  <a:lnTo>
                    <a:pt x="939" y="97"/>
                  </a:lnTo>
                  <a:lnTo>
                    <a:pt x="953" y="107"/>
                  </a:lnTo>
                  <a:lnTo>
                    <a:pt x="964" y="117"/>
                  </a:lnTo>
                  <a:lnTo>
                    <a:pt x="974" y="130"/>
                  </a:lnTo>
                  <a:lnTo>
                    <a:pt x="980" y="141"/>
                  </a:lnTo>
                  <a:lnTo>
                    <a:pt x="981" y="153"/>
                  </a:lnTo>
                  <a:lnTo>
                    <a:pt x="976" y="171"/>
                  </a:lnTo>
                  <a:lnTo>
                    <a:pt x="964" y="189"/>
                  </a:lnTo>
                  <a:lnTo>
                    <a:pt x="947" y="204"/>
                  </a:lnTo>
                  <a:lnTo>
                    <a:pt x="925" y="219"/>
                  </a:lnTo>
                  <a:lnTo>
                    <a:pt x="899" y="232"/>
                  </a:lnTo>
                  <a:lnTo>
                    <a:pt x="870" y="245"/>
                  </a:lnTo>
                  <a:lnTo>
                    <a:pt x="836" y="255"/>
                  </a:lnTo>
                  <a:lnTo>
                    <a:pt x="800" y="265"/>
                  </a:lnTo>
                  <a:lnTo>
                    <a:pt x="763" y="274"/>
                  </a:lnTo>
                  <a:lnTo>
                    <a:pt x="724" y="281"/>
                  </a:lnTo>
                  <a:lnTo>
                    <a:pt x="684" y="287"/>
                  </a:lnTo>
                  <a:lnTo>
                    <a:pt x="645" y="292"/>
                  </a:lnTo>
                  <a:lnTo>
                    <a:pt x="606" y="295"/>
                  </a:lnTo>
                  <a:lnTo>
                    <a:pt x="569" y="298"/>
                  </a:lnTo>
                  <a:lnTo>
                    <a:pt x="532" y="299"/>
                  </a:lnTo>
                  <a:lnTo>
                    <a:pt x="499" y="299"/>
                  </a:lnTo>
                  <a:lnTo>
                    <a:pt x="464" y="297"/>
                  </a:lnTo>
                  <a:lnTo>
                    <a:pt x="425" y="293"/>
                  </a:lnTo>
                  <a:lnTo>
                    <a:pt x="384" y="287"/>
                  </a:lnTo>
                  <a:lnTo>
                    <a:pt x="342" y="280"/>
                  </a:lnTo>
                  <a:lnTo>
                    <a:pt x="297" y="270"/>
                  </a:lnTo>
                  <a:lnTo>
                    <a:pt x="254" y="259"/>
                  </a:lnTo>
                  <a:lnTo>
                    <a:pt x="210" y="247"/>
                  </a:lnTo>
                  <a:lnTo>
                    <a:pt x="169" y="232"/>
                  </a:lnTo>
                  <a:lnTo>
                    <a:pt x="130" y="217"/>
                  </a:lnTo>
                  <a:lnTo>
                    <a:pt x="94" y="200"/>
                  </a:lnTo>
                  <a:lnTo>
                    <a:pt x="63" y="182"/>
                  </a:lnTo>
                  <a:lnTo>
                    <a:pt x="37" y="163"/>
                  </a:lnTo>
                  <a:lnTo>
                    <a:pt x="18" y="142"/>
                  </a:lnTo>
                  <a:lnTo>
                    <a:pt x="5" y="121"/>
                  </a:lnTo>
                  <a:lnTo>
                    <a:pt x="0" y="99"/>
                  </a:lnTo>
                  <a:lnTo>
                    <a:pt x="3" y="75"/>
                  </a:lnTo>
                  <a:close/>
                </a:path>
              </a:pathLst>
            </a:custGeom>
            <a:solidFill>
              <a:srgbClr val="ADB5B5"/>
            </a:solidFill>
            <a:ln w="9525">
              <a:noFill/>
              <a:round/>
              <a:headEnd/>
              <a:tailEnd/>
            </a:ln>
          </p:spPr>
          <p:txBody>
            <a:bodyPr/>
            <a:lstStyle/>
            <a:p>
              <a:pPr algn="ctr"/>
              <a:endParaRPr lang="en-US"/>
            </a:p>
          </p:txBody>
        </p:sp>
        <p:sp>
          <p:nvSpPr>
            <p:cNvPr id="36245" name="Freeform 316"/>
            <p:cNvSpPr>
              <a:spLocks/>
            </p:cNvSpPr>
            <p:nvPr/>
          </p:nvSpPr>
          <p:spPr bwMode="auto">
            <a:xfrm>
              <a:off x="2504" y="2436"/>
              <a:ext cx="105" cy="22"/>
            </a:xfrm>
            <a:custGeom>
              <a:avLst/>
              <a:gdLst>
                <a:gd name="T0" fmla="*/ 1 w 948"/>
                <a:gd name="T1" fmla="*/ 4 h 272"/>
                <a:gd name="T2" fmla="*/ 5 w 948"/>
                <a:gd name="T3" fmla="*/ 3 h 272"/>
                <a:gd name="T4" fmla="*/ 10 w 948"/>
                <a:gd name="T5" fmla="*/ 2 h 272"/>
                <a:gd name="T6" fmla="*/ 17 w 948"/>
                <a:gd name="T7" fmla="*/ 1 h 272"/>
                <a:gd name="T8" fmla="*/ 24 w 948"/>
                <a:gd name="T9" fmla="*/ 0 h 272"/>
                <a:gd name="T10" fmla="*/ 32 w 948"/>
                <a:gd name="T11" fmla="*/ 0 h 272"/>
                <a:gd name="T12" fmla="*/ 39 w 948"/>
                <a:gd name="T13" fmla="*/ 0 h 272"/>
                <a:gd name="T14" fmla="*/ 45 w 948"/>
                <a:gd name="T15" fmla="*/ 0 h 272"/>
                <a:gd name="T16" fmla="*/ 51 w 948"/>
                <a:gd name="T17" fmla="*/ 0 h 272"/>
                <a:gd name="T18" fmla="*/ 57 w 948"/>
                <a:gd name="T19" fmla="*/ 1 h 272"/>
                <a:gd name="T20" fmla="*/ 63 w 948"/>
                <a:gd name="T21" fmla="*/ 1 h 272"/>
                <a:gd name="T22" fmla="*/ 70 w 948"/>
                <a:gd name="T23" fmla="*/ 1 h 272"/>
                <a:gd name="T24" fmla="*/ 77 w 948"/>
                <a:gd name="T25" fmla="*/ 2 h 272"/>
                <a:gd name="T26" fmla="*/ 83 w 948"/>
                <a:gd name="T27" fmla="*/ 3 h 272"/>
                <a:gd name="T28" fmla="*/ 89 w 948"/>
                <a:gd name="T29" fmla="*/ 4 h 272"/>
                <a:gd name="T30" fmla="*/ 94 w 948"/>
                <a:gd name="T31" fmla="*/ 5 h 272"/>
                <a:gd name="T32" fmla="*/ 98 w 948"/>
                <a:gd name="T33" fmla="*/ 6 h 272"/>
                <a:gd name="T34" fmla="*/ 101 w 948"/>
                <a:gd name="T35" fmla="*/ 7 h 272"/>
                <a:gd name="T36" fmla="*/ 103 w 948"/>
                <a:gd name="T37" fmla="*/ 9 h 272"/>
                <a:gd name="T38" fmla="*/ 105 w 948"/>
                <a:gd name="T39" fmla="*/ 10 h 272"/>
                <a:gd name="T40" fmla="*/ 105 w 948"/>
                <a:gd name="T41" fmla="*/ 12 h 272"/>
                <a:gd name="T42" fmla="*/ 102 w 948"/>
                <a:gd name="T43" fmla="*/ 15 h 272"/>
                <a:gd name="T44" fmla="*/ 97 w 948"/>
                <a:gd name="T45" fmla="*/ 17 h 272"/>
                <a:gd name="T46" fmla="*/ 90 w 948"/>
                <a:gd name="T47" fmla="*/ 18 h 272"/>
                <a:gd name="T48" fmla="*/ 82 w 948"/>
                <a:gd name="T49" fmla="*/ 20 h 272"/>
                <a:gd name="T50" fmla="*/ 74 w 948"/>
                <a:gd name="T51" fmla="*/ 21 h 272"/>
                <a:gd name="T52" fmla="*/ 65 w 948"/>
                <a:gd name="T53" fmla="*/ 22 h 272"/>
                <a:gd name="T54" fmla="*/ 57 w 948"/>
                <a:gd name="T55" fmla="*/ 22 h 272"/>
                <a:gd name="T56" fmla="*/ 50 w 948"/>
                <a:gd name="T57" fmla="*/ 22 h 272"/>
                <a:gd name="T58" fmla="*/ 41 w 948"/>
                <a:gd name="T59" fmla="*/ 21 h 272"/>
                <a:gd name="T60" fmla="*/ 31 w 948"/>
                <a:gd name="T61" fmla="*/ 20 h 272"/>
                <a:gd name="T62" fmla="*/ 22 w 948"/>
                <a:gd name="T63" fmla="*/ 18 h 272"/>
                <a:gd name="T64" fmla="*/ 14 w 948"/>
                <a:gd name="T65" fmla="*/ 16 h 272"/>
                <a:gd name="T66" fmla="*/ 6 w 948"/>
                <a:gd name="T67" fmla="*/ 13 h 272"/>
                <a:gd name="T68" fmla="*/ 2 w 948"/>
                <a:gd name="T69" fmla="*/ 10 h 272"/>
                <a:gd name="T70" fmla="*/ 0 w 948"/>
                <a:gd name="T71" fmla="*/ 7 h 2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48"/>
                <a:gd name="T109" fmla="*/ 0 h 272"/>
                <a:gd name="T110" fmla="*/ 948 w 948"/>
                <a:gd name="T111" fmla="*/ 272 h 2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48" h="272">
                  <a:moveTo>
                    <a:pt x="5" y="65"/>
                  </a:moveTo>
                  <a:lnTo>
                    <a:pt x="13" y="53"/>
                  </a:lnTo>
                  <a:lnTo>
                    <a:pt x="26" y="43"/>
                  </a:lnTo>
                  <a:lnTo>
                    <a:pt x="43" y="35"/>
                  </a:lnTo>
                  <a:lnTo>
                    <a:pt x="65" y="27"/>
                  </a:lnTo>
                  <a:lnTo>
                    <a:pt x="91" y="21"/>
                  </a:lnTo>
                  <a:lnTo>
                    <a:pt x="120" y="15"/>
                  </a:lnTo>
                  <a:lnTo>
                    <a:pt x="150" y="11"/>
                  </a:lnTo>
                  <a:lnTo>
                    <a:pt x="183" y="8"/>
                  </a:lnTo>
                  <a:lnTo>
                    <a:pt x="217" y="5"/>
                  </a:lnTo>
                  <a:lnTo>
                    <a:pt x="251" y="2"/>
                  </a:lnTo>
                  <a:lnTo>
                    <a:pt x="285" y="1"/>
                  </a:lnTo>
                  <a:lnTo>
                    <a:pt x="319" y="1"/>
                  </a:lnTo>
                  <a:lnTo>
                    <a:pt x="351" y="0"/>
                  </a:lnTo>
                  <a:lnTo>
                    <a:pt x="381" y="1"/>
                  </a:lnTo>
                  <a:lnTo>
                    <a:pt x="408" y="1"/>
                  </a:lnTo>
                  <a:lnTo>
                    <a:pt x="434" y="2"/>
                  </a:lnTo>
                  <a:lnTo>
                    <a:pt x="460" y="3"/>
                  </a:lnTo>
                  <a:lnTo>
                    <a:pt x="487" y="6"/>
                  </a:lnTo>
                  <a:lnTo>
                    <a:pt x="515" y="7"/>
                  </a:lnTo>
                  <a:lnTo>
                    <a:pt x="544" y="9"/>
                  </a:lnTo>
                  <a:lnTo>
                    <a:pt x="573" y="12"/>
                  </a:lnTo>
                  <a:lnTo>
                    <a:pt x="603" y="15"/>
                  </a:lnTo>
                  <a:lnTo>
                    <a:pt x="632" y="18"/>
                  </a:lnTo>
                  <a:lnTo>
                    <a:pt x="662" y="22"/>
                  </a:lnTo>
                  <a:lnTo>
                    <a:pt x="691" y="26"/>
                  </a:lnTo>
                  <a:lnTo>
                    <a:pt x="719" y="30"/>
                  </a:lnTo>
                  <a:lnTo>
                    <a:pt x="748" y="36"/>
                  </a:lnTo>
                  <a:lnTo>
                    <a:pt x="774" y="41"/>
                  </a:lnTo>
                  <a:lnTo>
                    <a:pt x="800" y="47"/>
                  </a:lnTo>
                  <a:lnTo>
                    <a:pt x="823" y="53"/>
                  </a:lnTo>
                  <a:lnTo>
                    <a:pt x="846" y="59"/>
                  </a:lnTo>
                  <a:lnTo>
                    <a:pt x="867" y="67"/>
                  </a:lnTo>
                  <a:lnTo>
                    <a:pt x="881" y="72"/>
                  </a:lnTo>
                  <a:lnTo>
                    <a:pt x="895" y="79"/>
                  </a:lnTo>
                  <a:lnTo>
                    <a:pt x="909" y="87"/>
                  </a:lnTo>
                  <a:lnTo>
                    <a:pt x="922" y="97"/>
                  </a:lnTo>
                  <a:lnTo>
                    <a:pt x="933" y="107"/>
                  </a:lnTo>
                  <a:lnTo>
                    <a:pt x="942" y="117"/>
                  </a:lnTo>
                  <a:lnTo>
                    <a:pt x="947" y="128"/>
                  </a:lnTo>
                  <a:lnTo>
                    <a:pt x="948" y="138"/>
                  </a:lnTo>
                  <a:lnTo>
                    <a:pt x="944" y="153"/>
                  </a:lnTo>
                  <a:lnTo>
                    <a:pt x="933" y="167"/>
                  </a:lnTo>
                  <a:lnTo>
                    <a:pt x="918" y="180"/>
                  </a:lnTo>
                  <a:lnTo>
                    <a:pt x="897" y="193"/>
                  </a:lnTo>
                  <a:lnTo>
                    <a:pt x="873" y="205"/>
                  </a:lnTo>
                  <a:lnTo>
                    <a:pt x="843" y="216"/>
                  </a:lnTo>
                  <a:lnTo>
                    <a:pt x="812" y="226"/>
                  </a:lnTo>
                  <a:lnTo>
                    <a:pt x="778" y="235"/>
                  </a:lnTo>
                  <a:lnTo>
                    <a:pt x="743" y="245"/>
                  </a:lnTo>
                  <a:lnTo>
                    <a:pt x="705" y="252"/>
                  </a:lnTo>
                  <a:lnTo>
                    <a:pt x="667" y="258"/>
                  </a:lnTo>
                  <a:lnTo>
                    <a:pt x="629" y="263"/>
                  </a:lnTo>
                  <a:lnTo>
                    <a:pt x="591" y="267"/>
                  </a:lnTo>
                  <a:lnTo>
                    <a:pt x="554" y="270"/>
                  </a:lnTo>
                  <a:lnTo>
                    <a:pt x="517" y="272"/>
                  </a:lnTo>
                  <a:lnTo>
                    <a:pt x="484" y="272"/>
                  </a:lnTo>
                  <a:lnTo>
                    <a:pt x="449" y="270"/>
                  </a:lnTo>
                  <a:lnTo>
                    <a:pt x="410" y="265"/>
                  </a:lnTo>
                  <a:lnTo>
                    <a:pt x="369" y="259"/>
                  </a:lnTo>
                  <a:lnTo>
                    <a:pt x="327" y="252"/>
                  </a:lnTo>
                  <a:lnTo>
                    <a:pt x="284" y="243"/>
                  </a:lnTo>
                  <a:lnTo>
                    <a:pt x="241" y="231"/>
                  </a:lnTo>
                  <a:lnTo>
                    <a:pt x="199" y="220"/>
                  </a:lnTo>
                  <a:lnTo>
                    <a:pt x="159" y="206"/>
                  </a:lnTo>
                  <a:lnTo>
                    <a:pt x="122" y="192"/>
                  </a:lnTo>
                  <a:lnTo>
                    <a:pt x="88" y="176"/>
                  </a:lnTo>
                  <a:lnTo>
                    <a:pt x="58" y="160"/>
                  </a:lnTo>
                  <a:lnTo>
                    <a:pt x="34" y="142"/>
                  </a:lnTo>
                  <a:lnTo>
                    <a:pt x="16" y="124"/>
                  </a:lnTo>
                  <a:lnTo>
                    <a:pt x="4" y="104"/>
                  </a:lnTo>
                  <a:lnTo>
                    <a:pt x="0" y="84"/>
                  </a:lnTo>
                  <a:lnTo>
                    <a:pt x="5" y="65"/>
                  </a:lnTo>
                  <a:close/>
                </a:path>
              </a:pathLst>
            </a:custGeom>
            <a:solidFill>
              <a:srgbClr val="B2BABA"/>
            </a:solidFill>
            <a:ln w="9525">
              <a:noFill/>
              <a:round/>
              <a:headEnd/>
              <a:tailEnd/>
            </a:ln>
          </p:spPr>
          <p:txBody>
            <a:bodyPr/>
            <a:lstStyle/>
            <a:p>
              <a:pPr algn="ctr"/>
              <a:endParaRPr lang="en-US"/>
            </a:p>
          </p:txBody>
        </p:sp>
        <p:sp>
          <p:nvSpPr>
            <p:cNvPr id="36246" name="Freeform 317"/>
            <p:cNvSpPr>
              <a:spLocks/>
            </p:cNvSpPr>
            <p:nvPr/>
          </p:nvSpPr>
          <p:spPr bwMode="auto">
            <a:xfrm>
              <a:off x="2505" y="2436"/>
              <a:ext cx="102" cy="20"/>
            </a:xfrm>
            <a:custGeom>
              <a:avLst/>
              <a:gdLst>
                <a:gd name="T0" fmla="*/ 1 w 913"/>
                <a:gd name="T1" fmla="*/ 4 h 245"/>
                <a:gd name="T2" fmla="*/ 5 w 913"/>
                <a:gd name="T3" fmla="*/ 2 h 245"/>
                <a:gd name="T4" fmla="*/ 10 w 913"/>
                <a:gd name="T5" fmla="*/ 1 h 245"/>
                <a:gd name="T6" fmla="*/ 17 w 913"/>
                <a:gd name="T7" fmla="*/ 1 h 245"/>
                <a:gd name="T8" fmla="*/ 24 w 913"/>
                <a:gd name="T9" fmla="*/ 0 h 245"/>
                <a:gd name="T10" fmla="*/ 31 w 913"/>
                <a:gd name="T11" fmla="*/ 0 h 245"/>
                <a:gd name="T12" fmla="*/ 38 w 913"/>
                <a:gd name="T13" fmla="*/ 0 h 245"/>
                <a:gd name="T14" fmla="*/ 44 w 913"/>
                <a:gd name="T15" fmla="*/ 0 h 245"/>
                <a:gd name="T16" fmla="*/ 49 w 913"/>
                <a:gd name="T17" fmla="*/ 0 h 245"/>
                <a:gd name="T18" fmla="*/ 55 w 913"/>
                <a:gd name="T19" fmla="*/ 1 h 245"/>
                <a:gd name="T20" fmla="*/ 62 w 913"/>
                <a:gd name="T21" fmla="*/ 1 h 245"/>
                <a:gd name="T22" fmla="*/ 68 w 913"/>
                <a:gd name="T23" fmla="*/ 1 h 245"/>
                <a:gd name="T24" fmla="*/ 74 w 913"/>
                <a:gd name="T25" fmla="*/ 2 h 245"/>
                <a:gd name="T26" fmla="*/ 81 w 913"/>
                <a:gd name="T27" fmla="*/ 3 h 245"/>
                <a:gd name="T28" fmla="*/ 86 w 913"/>
                <a:gd name="T29" fmla="*/ 4 h 245"/>
                <a:gd name="T30" fmla="*/ 91 w 913"/>
                <a:gd name="T31" fmla="*/ 4 h 245"/>
                <a:gd name="T32" fmla="*/ 95 w 913"/>
                <a:gd name="T33" fmla="*/ 5 h 245"/>
                <a:gd name="T34" fmla="*/ 98 w 913"/>
                <a:gd name="T35" fmla="*/ 7 h 245"/>
                <a:gd name="T36" fmla="*/ 100 w 913"/>
                <a:gd name="T37" fmla="*/ 8 h 245"/>
                <a:gd name="T38" fmla="*/ 102 w 913"/>
                <a:gd name="T39" fmla="*/ 9 h 245"/>
                <a:gd name="T40" fmla="*/ 102 w 913"/>
                <a:gd name="T41" fmla="*/ 11 h 245"/>
                <a:gd name="T42" fmla="*/ 99 w 913"/>
                <a:gd name="T43" fmla="*/ 13 h 245"/>
                <a:gd name="T44" fmla="*/ 94 w 913"/>
                <a:gd name="T45" fmla="*/ 15 h 245"/>
                <a:gd name="T46" fmla="*/ 88 w 913"/>
                <a:gd name="T47" fmla="*/ 16 h 245"/>
                <a:gd name="T48" fmla="*/ 80 w 913"/>
                <a:gd name="T49" fmla="*/ 18 h 245"/>
                <a:gd name="T50" fmla="*/ 72 w 913"/>
                <a:gd name="T51" fmla="*/ 19 h 245"/>
                <a:gd name="T52" fmla="*/ 64 w 913"/>
                <a:gd name="T53" fmla="*/ 20 h 245"/>
                <a:gd name="T54" fmla="*/ 56 w 913"/>
                <a:gd name="T55" fmla="*/ 20 h 245"/>
                <a:gd name="T56" fmla="*/ 48 w 913"/>
                <a:gd name="T57" fmla="*/ 20 h 245"/>
                <a:gd name="T58" fmla="*/ 39 w 913"/>
                <a:gd name="T59" fmla="*/ 19 h 245"/>
                <a:gd name="T60" fmla="*/ 30 w 913"/>
                <a:gd name="T61" fmla="*/ 18 h 245"/>
                <a:gd name="T62" fmla="*/ 21 w 913"/>
                <a:gd name="T63" fmla="*/ 16 h 245"/>
                <a:gd name="T64" fmla="*/ 13 w 913"/>
                <a:gd name="T65" fmla="*/ 14 h 245"/>
                <a:gd name="T66" fmla="*/ 6 w 913"/>
                <a:gd name="T67" fmla="*/ 11 h 245"/>
                <a:gd name="T68" fmla="*/ 1 w 913"/>
                <a:gd name="T69" fmla="*/ 9 h 245"/>
                <a:gd name="T70" fmla="*/ 0 w 913"/>
                <a:gd name="T71" fmla="*/ 6 h 2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13"/>
                <a:gd name="T109" fmla="*/ 0 h 245"/>
                <a:gd name="T110" fmla="*/ 913 w 913"/>
                <a:gd name="T111" fmla="*/ 245 h 2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13" h="245">
                  <a:moveTo>
                    <a:pt x="5" y="54"/>
                  </a:moveTo>
                  <a:lnTo>
                    <a:pt x="13" y="45"/>
                  </a:lnTo>
                  <a:lnTo>
                    <a:pt x="27" y="37"/>
                  </a:lnTo>
                  <a:lnTo>
                    <a:pt x="45" y="29"/>
                  </a:lnTo>
                  <a:lnTo>
                    <a:pt x="66" y="23"/>
                  </a:lnTo>
                  <a:lnTo>
                    <a:pt x="92" y="18"/>
                  </a:lnTo>
                  <a:lnTo>
                    <a:pt x="119" y="14"/>
                  </a:lnTo>
                  <a:lnTo>
                    <a:pt x="149" y="10"/>
                  </a:lnTo>
                  <a:lnTo>
                    <a:pt x="180" y="7"/>
                  </a:lnTo>
                  <a:lnTo>
                    <a:pt x="213" y="5"/>
                  </a:lnTo>
                  <a:lnTo>
                    <a:pt x="245" y="2"/>
                  </a:lnTo>
                  <a:lnTo>
                    <a:pt x="277" y="1"/>
                  </a:lnTo>
                  <a:lnTo>
                    <a:pt x="310" y="1"/>
                  </a:lnTo>
                  <a:lnTo>
                    <a:pt x="340" y="0"/>
                  </a:lnTo>
                  <a:lnTo>
                    <a:pt x="368" y="1"/>
                  </a:lnTo>
                  <a:lnTo>
                    <a:pt x="394" y="1"/>
                  </a:lnTo>
                  <a:lnTo>
                    <a:pt x="418" y="2"/>
                  </a:lnTo>
                  <a:lnTo>
                    <a:pt x="442" y="3"/>
                  </a:lnTo>
                  <a:lnTo>
                    <a:pt x="468" y="6"/>
                  </a:lnTo>
                  <a:lnTo>
                    <a:pt x="494" y="8"/>
                  </a:lnTo>
                  <a:lnTo>
                    <a:pt x="523" y="10"/>
                  </a:lnTo>
                  <a:lnTo>
                    <a:pt x="551" y="13"/>
                  </a:lnTo>
                  <a:lnTo>
                    <a:pt x="580" y="15"/>
                  </a:lnTo>
                  <a:lnTo>
                    <a:pt x="609" y="18"/>
                  </a:lnTo>
                  <a:lnTo>
                    <a:pt x="637" y="22"/>
                  </a:lnTo>
                  <a:lnTo>
                    <a:pt x="666" y="25"/>
                  </a:lnTo>
                  <a:lnTo>
                    <a:pt x="694" y="29"/>
                  </a:lnTo>
                  <a:lnTo>
                    <a:pt x="721" y="35"/>
                  </a:lnTo>
                  <a:lnTo>
                    <a:pt x="748" y="39"/>
                  </a:lnTo>
                  <a:lnTo>
                    <a:pt x="772" y="44"/>
                  </a:lnTo>
                  <a:lnTo>
                    <a:pt x="795" y="49"/>
                  </a:lnTo>
                  <a:lnTo>
                    <a:pt x="816" y="55"/>
                  </a:lnTo>
                  <a:lnTo>
                    <a:pt x="835" y="61"/>
                  </a:lnTo>
                  <a:lnTo>
                    <a:pt x="849" y="67"/>
                  </a:lnTo>
                  <a:lnTo>
                    <a:pt x="863" y="73"/>
                  </a:lnTo>
                  <a:lnTo>
                    <a:pt x="876" y="80"/>
                  </a:lnTo>
                  <a:lnTo>
                    <a:pt x="889" y="88"/>
                  </a:lnTo>
                  <a:lnTo>
                    <a:pt x="899" y="98"/>
                  </a:lnTo>
                  <a:lnTo>
                    <a:pt x="907" y="107"/>
                  </a:lnTo>
                  <a:lnTo>
                    <a:pt x="912" y="116"/>
                  </a:lnTo>
                  <a:lnTo>
                    <a:pt x="913" y="126"/>
                  </a:lnTo>
                  <a:lnTo>
                    <a:pt x="909" y="137"/>
                  </a:lnTo>
                  <a:lnTo>
                    <a:pt x="900" y="148"/>
                  </a:lnTo>
                  <a:lnTo>
                    <a:pt x="885" y="160"/>
                  </a:lnTo>
                  <a:lnTo>
                    <a:pt x="866" y="170"/>
                  </a:lnTo>
                  <a:lnTo>
                    <a:pt x="843" y="180"/>
                  </a:lnTo>
                  <a:lnTo>
                    <a:pt x="815" y="191"/>
                  </a:lnTo>
                  <a:lnTo>
                    <a:pt x="785" y="200"/>
                  </a:lnTo>
                  <a:lnTo>
                    <a:pt x="753" y="209"/>
                  </a:lnTo>
                  <a:lnTo>
                    <a:pt x="718" y="218"/>
                  </a:lnTo>
                  <a:lnTo>
                    <a:pt x="682" y="225"/>
                  </a:lnTo>
                  <a:lnTo>
                    <a:pt x="646" y="231"/>
                  </a:lnTo>
                  <a:lnTo>
                    <a:pt x="609" y="236"/>
                  </a:lnTo>
                  <a:lnTo>
                    <a:pt x="572" y="241"/>
                  </a:lnTo>
                  <a:lnTo>
                    <a:pt x="535" y="244"/>
                  </a:lnTo>
                  <a:lnTo>
                    <a:pt x="499" y="245"/>
                  </a:lnTo>
                  <a:lnTo>
                    <a:pt x="465" y="245"/>
                  </a:lnTo>
                  <a:lnTo>
                    <a:pt x="430" y="244"/>
                  </a:lnTo>
                  <a:lnTo>
                    <a:pt x="392" y="239"/>
                  </a:lnTo>
                  <a:lnTo>
                    <a:pt x="352" y="234"/>
                  </a:lnTo>
                  <a:lnTo>
                    <a:pt x="311" y="226"/>
                  </a:lnTo>
                  <a:lnTo>
                    <a:pt x="269" y="218"/>
                  </a:lnTo>
                  <a:lnTo>
                    <a:pt x="228" y="207"/>
                  </a:lnTo>
                  <a:lnTo>
                    <a:pt x="187" y="195"/>
                  </a:lnTo>
                  <a:lnTo>
                    <a:pt x="149" y="182"/>
                  </a:lnTo>
                  <a:lnTo>
                    <a:pt x="113" y="168"/>
                  </a:lnTo>
                  <a:lnTo>
                    <a:pt x="81" y="153"/>
                  </a:lnTo>
                  <a:lnTo>
                    <a:pt x="52" y="137"/>
                  </a:lnTo>
                  <a:lnTo>
                    <a:pt x="30" y="121"/>
                  </a:lnTo>
                  <a:lnTo>
                    <a:pt x="13" y="105"/>
                  </a:lnTo>
                  <a:lnTo>
                    <a:pt x="2" y="88"/>
                  </a:lnTo>
                  <a:lnTo>
                    <a:pt x="0" y="71"/>
                  </a:lnTo>
                  <a:lnTo>
                    <a:pt x="5" y="54"/>
                  </a:lnTo>
                  <a:close/>
                </a:path>
              </a:pathLst>
            </a:custGeom>
            <a:solidFill>
              <a:srgbClr val="B5BDBD"/>
            </a:solidFill>
            <a:ln w="9525">
              <a:noFill/>
              <a:round/>
              <a:headEnd/>
              <a:tailEnd/>
            </a:ln>
          </p:spPr>
          <p:txBody>
            <a:bodyPr/>
            <a:lstStyle/>
            <a:p>
              <a:pPr algn="ctr"/>
              <a:endParaRPr lang="en-US"/>
            </a:p>
          </p:txBody>
        </p:sp>
        <p:sp>
          <p:nvSpPr>
            <p:cNvPr id="36247" name="Freeform 318"/>
            <p:cNvSpPr>
              <a:spLocks/>
            </p:cNvSpPr>
            <p:nvPr/>
          </p:nvSpPr>
          <p:spPr bwMode="auto">
            <a:xfrm>
              <a:off x="2506" y="2436"/>
              <a:ext cx="99" cy="18"/>
            </a:xfrm>
            <a:custGeom>
              <a:avLst/>
              <a:gdLst>
                <a:gd name="T0" fmla="*/ 2 w 885"/>
                <a:gd name="T1" fmla="*/ 3 h 220"/>
                <a:gd name="T2" fmla="*/ 5 w 885"/>
                <a:gd name="T3" fmla="*/ 2 h 220"/>
                <a:gd name="T4" fmla="*/ 11 w 885"/>
                <a:gd name="T5" fmla="*/ 1 h 220"/>
                <a:gd name="T6" fmla="*/ 17 w 885"/>
                <a:gd name="T7" fmla="*/ 1 h 220"/>
                <a:gd name="T8" fmla="*/ 24 w 885"/>
                <a:gd name="T9" fmla="*/ 0 h 220"/>
                <a:gd name="T10" fmla="*/ 30 w 885"/>
                <a:gd name="T11" fmla="*/ 0 h 220"/>
                <a:gd name="T12" fmla="*/ 37 w 885"/>
                <a:gd name="T13" fmla="*/ 0 h 220"/>
                <a:gd name="T14" fmla="*/ 43 w 885"/>
                <a:gd name="T15" fmla="*/ 0 h 220"/>
                <a:gd name="T16" fmla="*/ 48 w 885"/>
                <a:gd name="T17" fmla="*/ 0 h 220"/>
                <a:gd name="T18" fmla="*/ 53 w 885"/>
                <a:gd name="T19" fmla="*/ 1 h 220"/>
                <a:gd name="T20" fmla="*/ 59 w 885"/>
                <a:gd name="T21" fmla="*/ 1 h 220"/>
                <a:gd name="T22" fmla="*/ 66 w 885"/>
                <a:gd name="T23" fmla="*/ 1 h 220"/>
                <a:gd name="T24" fmla="*/ 72 w 885"/>
                <a:gd name="T25" fmla="*/ 2 h 220"/>
                <a:gd name="T26" fmla="*/ 78 w 885"/>
                <a:gd name="T27" fmla="*/ 3 h 220"/>
                <a:gd name="T28" fmla="*/ 84 w 885"/>
                <a:gd name="T29" fmla="*/ 3 h 220"/>
                <a:gd name="T30" fmla="*/ 89 w 885"/>
                <a:gd name="T31" fmla="*/ 4 h 220"/>
                <a:gd name="T32" fmla="*/ 92 w 885"/>
                <a:gd name="T33" fmla="*/ 5 h 220"/>
                <a:gd name="T34" fmla="*/ 95 w 885"/>
                <a:gd name="T35" fmla="*/ 6 h 220"/>
                <a:gd name="T36" fmla="*/ 97 w 885"/>
                <a:gd name="T37" fmla="*/ 7 h 220"/>
                <a:gd name="T38" fmla="*/ 99 w 885"/>
                <a:gd name="T39" fmla="*/ 9 h 220"/>
                <a:gd name="T40" fmla="*/ 99 w 885"/>
                <a:gd name="T41" fmla="*/ 10 h 220"/>
                <a:gd name="T42" fmla="*/ 96 w 885"/>
                <a:gd name="T43" fmla="*/ 11 h 220"/>
                <a:gd name="T44" fmla="*/ 91 w 885"/>
                <a:gd name="T45" fmla="*/ 13 h 220"/>
                <a:gd name="T46" fmla="*/ 85 w 885"/>
                <a:gd name="T47" fmla="*/ 14 h 220"/>
                <a:gd name="T48" fmla="*/ 78 w 885"/>
                <a:gd name="T49" fmla="*/ 16 h 220"/>
                <a:gd name="T50" fmla="*/ 70 w 885"/>
                <a:gd name="T51" fmla="*/ 17 h 220"/>
                <a:gd name="T52" fmla="*/ 62 w 885"/>
                <a:gd name="T53" fmla="*/ 18 h 220"/>
                <a:gd name="T54" fmla="*/ 54 w 885"/>
                <a:gd name="T55" fmla="*/ 18 h 220"/>
                <a:gd name="T56" fmla="*/ 46 w 885"/>
                <a:gd name="T57" fmla="*/ 18 h 220"/>
                <a:gd name="T58" fmla="*/ 38 w 885"/>
                <a:gd name="T59" fmla="*/ 17 h 220"/>
                <a:gd name="T60" fmla="*/ 29 w 885"/>
                <a:gd name="T61" fmla="*/ 16 h 220"/>
                <a:gd name="T62" fmla="*/ 20 w 885"/>
                <a:gd name="T63" fmla="*/ 14 h 220"/>
                <a:gd name="T64" fmla="*/ 12 w 885"/>
                <a:gd name="T65" fmla="*/ 12 h 220"/>
                <a:gd name="T66" fmla="*/ 5 w 885"/>
                <a:gd name="T67" fmla="*/ 9 h 220"/>
                <a:gd name="T68" fmla="*/ 1 w 885"/>
                <a:gd name="T69" fmla="*/ 7 h 220"/>
                <a:gd name="T70" fmla="*/ 0 w 885"/>
                <a:gd name="T71" fmla="*/ 5 h 2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85"/>
                <a:gd name="T109" fmla="*/ 0 h 220"/>
                <a:gd name="T110" fmla="*/ 885 w 885"/>
                <a:gd name="T111" fmla="*/ 220 h 2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85" h="220">
                  <a:moveTo>
                    <a:pt x="6" y="45"/>
                  </a:moveTo>
                  <a:lnTo>
                    <a:pt x="15" y="37"/>
                  </a:lnTo>
                  <a:lnTo>
                    <a:pt x="29" y="30"/>
                  </a:lnTo>
                  <a:lnTo>
                    <a:pt x="47" y="24"/>
                  </a:lnTo>
                  <a:lnTo>
                    <a:pt x="68" y="19"/>
                  </a:lnTo>
                  <a:lnTo>
                    <a:pt x="94" y="14"/>
                  </a:lnTo>
                  <a:lnTo>
                    <a:pt x="120" y="11"/>
                  </a:lnTo>
                  <a:lnTo>
                    <a:pt x="149" y="8"/>
                  </a:lnTo>
                  <a:lnTo>
                    <a:pt x="180" y="5"/>
                  </a:lnTo>
                  <a:lnTo>
                    <a:pt x="211" y="3"/>
                  </a:lnTo>
                  <a:lnTo>
                    <a:pt x="242" y="1"/>
                  </a:lnTo>
                  <a:lnTo>
                    <a:pt x="272" y="1"/>
                  </a:lnTo>
                  <a:lnTo>
                    <a:pt x="303" y="0"/>
                  </a:lnTo>
                  <a:lnTo>
                    <a:pt x="331" y="0"/>
                  </a:lnTo>
                  <a:lnTo>
                    <a:pt x="358" y="1"/>
                  </a:lnTo>
                  <a:lnTo>
                    <a:pt x="382" y="1"/>
                  </a:lnTo>
                  <a:lnTo>
                    <a:pt x="404" y="2"/>
                  </a:lnTo>
                  <a:lnTo>
                    <a:pt x="426" y="3"/>
                  </a:lnTo>
                  <a:lnTo>
                    <a:pt x="451" y="6"/>
                  </a:lnTo>
                  <a:lnTo>
                    <a:pt x="476" y="7"/>
                  </a:lnTo>
                  <a:lnTo>
                    <a:pt x="504" y="9"/>
                  </a:lnTo>
                  <a:lnTo>
                    <a:pt x="531" y="12"/>
                  </a:lnTo>
                  <a:lnTo>
                    <a:pt x="559" y="14"/>
                  </a:lnTo>
                  <a:lnTo>
                    <a:pt x="588" y="17"/>
                  </a:lnTo>
                  <a:lnTo>
                    <a:pt x="617" y="20"/>
                  </a:lnTo>
                  <a:lnTo>
                    <a:pt x="644" y="23"/>
                  </a:lnTo>
                  <a:lnTo>
                    <a:pt x="672" y="27"/>
                  </a:lnTo>
                  <a:lnTo>
                    <a:pt x="698" y="31"/>
                  </a:lnTo>
                  <a:lnTo>
                    <a:pt x="725" y="36"/>
                  </a:lnTo>
                  <a:lnTo>
                    <a:pt x="749" y="40"/>
                  </a:lnTo>
                  <a:lnTo>
                    <a:pt x="771" y="45"/>
                  </a:lnTo>
                  <a:lnTo>
                    <a:pt x="792" y="49"/>
                  </a:lnTo>
                  <a:lnTo>
                    <a:pt x="810" y="54"/>
                  </a:lnTo>
                  <a:lnTo>
                    <a:pt x="822" y="58"/>
                  </a:lnTo>
                  <a:lnTo>
                    <a:pt x="835" y="65"/>
                  </a:lnTo>
                  <a:lnTo>
                    <a:pt x="848" y="72"/>
                  </a:lnTo>
                  <a:lnTo>
                    <a:pt x="860" y="79"/>
                  </a:lnTo>
                  <a:lnTo>
                    <a:pt x="870" y="87"/>
                  </a:lnTo>
                  <a:lnTo>
                    <a:pt x="878" y="96"/>
                  </a:lnTo>
                  <a:lnTo>
                    <a:pt x="884" y="104"/>
                  </a:lnTo>
                  <a:lnTo>
                    <a:pt x="885" y="111"/>
                  </a:lnTo>
                  <a:lnTo>
                    <a:pt x="881" y="119"/>
                  </a:lnTo>
                  <a:lnTo>
                    <a:pt x="872" y="128"/>
                  </a:lnTo>
                  <a:lnTo>
                    <a:pt x="858" y="137"/>
                  </a:lnTo>
                  <a:lnTo>
                    <a:pt x="840" y="146"/>
                  </a:lnTo>
                  <a:lnTo>
                    <a:pt x="817" y="156"/>
                  </a:lnTo>
                  <a:lnTo>
                    <a:pt x="792" y="165"/>
                  </a:lnTo>
                  <a:lnTo>
                    <a:pt x="763" y="174"/>
                  </a:lnTo>
                  <a:lnTo>
                    <a:pt x="732" y="183"/>
                  </a:lnTo>
                  <a:lnTo>
                    <a:pt x="698" y="191"/>
                  </a:lnTo>
                  <a:lnTo>
                    <a:pt x="664" y="198"/>
                  </a:lnTo>
                  <a:lnTo>
                    <a:pt x="628" y="204"/>
                  </a:lnTo>
                  <a:lnTo>
                    <a:pt x="592" y="211"/>
                  </a:lnTo>
                  <a:lnTo>
                    <a:pt x="556" y="215"/>
                  </a:lnTo>
                  <a:lnTo>
                    <a:pt x="520" y="218"/>
                  </a:lnTo>
                  <a:lnTo>
                    <a:pt x="484" y="220"/>
                  </a:lnTo>
                  <a:lnTo>
                    <a:pt x="450" y="220"/>
                  </a:lnTo>
                  <a:lnTo>
                    <a:pt x="415" y="218"/>
                  </a:lnTo>
                  <a:lnTo>
                    <a:pt x="377" y="214"/>
                  </a:lnTo>
                  <a:lnTo>
                    <a:pt x="338" y="207"/>
                  </a:lnTo>
                  <a:lnTo>
                    <a:pt x="298" y="200"/>
                  </a:lnTo>
                  <a:lnTo>
                    <a:pt x="256" y="191"/>
                  </a:lnTo>
                  <a:lnTo>
                    <a:pt x="216" y="180"/>
                  </a:lnTo>
                  <a:lnTo>
                    <a:pt x="178" y="169"/>
                  </a:lnTo>
                  <a:lnTo>
                    <a:pt x="140" y="157"/>
                  </a:lnTo>
                  <a:lnTo>
                    <a:pt x="106" y="143"/>
                  </a:lnTo>
                  <a:lnTo>
                    <a:pt x="75" y="130"/>
                  </a:lnTo>
                  <a:lnTo>
                    <a:pt x="48" y="115"/>
                  </a:lnTo>
                  <a:lnTo>
                    <a:pt x="27" y="101"/>
                  </a:lnTo>
                  <a:lnTo>
                    <a:pt x="11" y="86"/>
                  </a:lnTo>
                  <a:lnTo>
                    <a:pt x="2" y="72"/>
                  </a:lnTo>
                  <a:lnTo>
                    <a:pt x="0" y="58"/>
                  </a:lnTo>
                  <a:lnTo>
                    <a:pt x="6" y="45"/>
                  </a:lnTo>
                  <a:close/>
                </a:path>
              </a:pathLst>
            </a:custGeom>
            <a:solidFill>
              <a:srgbClr val="BAC2C2"/>
            </a:solidFill>
            <a:ln w="9525">
              <a:noFill/>
              <a:round/>
              <a:headEnd/>
              <a:tailEnd/>
            </a:ln>
          </p:spPr>
          <p:txBody>
            <a:bodyPr/>
            <a:lstStyle/>
            <a:p>
              <a:pPr algn="ctr"/>
              <a:endParaRPr lang="en-US"/>
            </a:p>
          </p:txBody>
        </p:sp>
        <p:sp>
          <p:nvSpPr>
            <p:cNvPr id="36248" name="Freeform 319"/>
            <p:cNvSpPr>
              <a:spLocks/>
            </p:cNvSpPr>
            <p:nvPr/>
          </p:nvSpPr>
          <p:spPr bwMode="auto">
            <a:xfrm>
              <a:off x="2480" y="2475"/>
              <a:ext cx="156" cy="19"/>
            </a:xfrm>
            <a:custGeom>
              <a:avLst/>
              <a:gdLst>
                <a:gd name="T0" fmla="*/ 9 w 1410"/>
                <a:gd name="T1" fmla="*/ 14 h 219"/>
                <a:gd name="T2" fmla="*/ 18 w 1410"/>
                <a:gd name="T3" fmla="*/ 16 h 219"/>
                <a:gd name="T4" fmla="*/ 28 w 1410"/>
                <a:gd name="T5" fmla="*/ 17 h 219"/>
                <a:gd name="T6" fmla="*/ 38 w 1410"/>
                <a:gd name="T7" fmla="*/ 18 h 219"/>
                <a:gd name="T8" fmla="*/ 48 w 1410"/>
                <a:gd name="T9" fmla="*/ 18 h 219"/>
                <a:gd name="T10" fmla="*/ 58 w 1410"/>
                <a:gd name="T11" fmla="*/ 19 h 219"/>
                <a:gd name="T12" fmla="*/ 68 w 1410"/>
                <a:gd name="T13" fmla="*/ 19 h 219"/>
                <a:gd name="T14" fmla="*/ 78 w 1410"/>
                <a:gd name="T15" fmla="*/ 19 h 219"/>
                <a:gd name="T16" fmla="*/ 88 w 1410"/>
                <a:gd name="T17" fmla="*/ 19 h 219"/>
                <a:gd name="T18" fmla="*/ 97 w 1410"/>
                <a:gd name="T19" fmla="*/ 18 h 219"/>
                <a:gd name="T20" fmla="*/ 106 w 1410"/>
                <a:gd name="T21" fmla="*/ 17 h 219"/>
                <a:gd name="T22" fmla="*/ 115 w 1410"/>
                <a:gd name="T23" fmla="*/ 17 h 219"/>
                <a:gd name="T24" fmla="*/ 122 w 1410"/>
                <a:gd name="T25" fmla="*/ 15 h 219"/>
                <a:gd name="T26" fmla="*/ 129 w 1410"/>
                <a:gd name="T27" fmla="*/ 14 h 219"/>
                <a:gd name="T28" fmla="*/ 136 w 1410"/>
                <a:gd name="T29" fmla="*/ 13 h 219"/>
                <a:gd name="T30" fmla="*/ 141 w 1410"/>
                <a:gd name="T31" fmla="*/ 11 h 219"/>
                <a:gd name="T32" fmla="*/ 145 w 1410"/>
                <a:gd name="T33" fmla="*/ 9 h 219"/>
                <a:gd name="T34" fmla="*/ 149 w 1410"/>
                <a:gd name="T35" fmla="*/ 7 h 219"/>
                <a:gd name="T36" fmla="*/ 152 w 1410"/>
                <a:gd name="T37" fmla="*/ 4 h 219"/>
                <a:gd name="T38" fmla="*/ 155 w 1410"/>
                <a:gd name="T39" fmla="*/ 1 h 219"/>
                <a:gd name="T40" fmla="*/ 155 w 1410"/>
                <a:gd name="T41" fmla="*/ 1 h 219"/>
                <a:gd name="T42" fmla="*/ 151 w 1410"/>
                <a:gd name="T43" fmla="*/ 4 h 219"/>
                <a:gd name="T44" fmla="*/ 148 w 1410"/>
                <a:gd name="T45" fmla="*/ 6 h 219"/>
                <a:gd name="T46" fmla="*/ 144 w 1410"/>
                <a:gd name="T47" fmla="*/ 7 h 219"/>
                <a:gd name="T48" fmla="*/ 138 w 1410"/>
                <a:gd name="T49" fmla="*/ 8 h 219"/>
                <a:gd name="T50" fmla="*/ 129 w 1410"/>
                <a:gd name="T51" fmla="*/ 10 h 219"/>
                <a:gd name="T52" fmla="*/ 121 w 1410"/>
                <a:gd name="T53" fmla="*/ 11 h 219"/>
                <a:gd name="T54" fmla="*/ 111 w 1410"/>
                <a:gd name="T55" fmla="*/ 12 h 219"/>
                <a:gd name="T56" fmla="*/ 101 w 1410"/>
                <a:gd name="T57" fmla="*/ 13 h 219"/>
                <a:gd name="T58" fmla="*/ 91 w 1410"/>
                <a:gd name="T59" fmla="*/ 13 h 219"/>
                <a:gd name="T60" fmla="*/ 81 w 1410"/>
                <a:gd name="T61" fmla="*/ 13 h 219"/>
                <a:gd name="T62" fmla="*/ 71 w 1410"/>
                <a:gd name="T63" fmla="*/ 14 h 219"/>
                <a:gd name="T64" fmla="*/ 61 w 1410"/>
                <a:gd name="T65" fmla="*/ 14 h 219"/>
                <a:gd name="T66" fmla="*/ 51 w 1410"/>
                <a:gd name="T67" fmla="*/ 13 h 219"/>
                <a:gd name="T68" fmla="*/ 41 w 1410"/>
                <a:gd name="T69" fmla="*/ 13 h 219"/>
                <a:gd name="T70" fmla="*/ 32 w 1410"/>
                <a:gd name="T71" fmla="*/ 12 h 219"/>
                <a:gd name="T72" fmla="*/ 23 w 1410"/>
                <a:gd name="T73" fmla="*/ 11 h 219"/>
                <a:gd name="T74" fmla="*/ 15 w 1410"/>
                <a:gd name="T75" fmla="*/ 10 h 219"/>
                <a:gd name="T76" fmla="*/ 9 w 1410"/>
                <a:gd name="T77" fmla="*/ 9 h 219"/>
                <a:gd name="T78" fmla="*/ 3 w 1410"/>
                <a:gd name="T79" fmla="*/ 8 h 219"/>
                <a:gd name="T80" fmla="*/ 0 w 1410"/>
                <a:gd name="T81" fmla="*/ 8 h 219"/>
                <a:gd name="T82" fmla="*/ 1 w 1410"/>
                <a:gd name="T83" fmla="*/ 10 h 219"/>
                <a:gd name="T84" fmla="*/ 2 w 1410"/>
                <a:gd name="T85" fmla="*/ 12 h 219"/>
                <a:gd name="T86" fmla="*/ 4 w 1410"/>
                <a:gd name="T87" fmla="*/ 13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0"/>
                <a:gd name="T133" fmla="*/ 0 h 219"/>
                <a:gd name="T134" fmla="*/ 1410 w 1410"/>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0" h="219">
                  <a:moveTo>
                    <a:pt x="39" y="158"/>
                  </a:moveTo>
                  <a:lnTo>
                    <a:pt x="80" y="167"/>
                  </a:lnTo>
                  <a:lnTo>
                    <a:pt x="123" y="175"/>
                  </a:lnTo>
                  <a:lnTo>
                    <a:pt x="165" y="183"/>
                  </a:lnTo>
                  <a:lnTo>
                    <a:pt x="210" y="189"/>
                  </a:lnTo>
                  <a:lnTo>
                    <a:pt x="253" y="195"/>
                  </a:lnTo>
                  <a:lnTo>
                    <a:pt x="298" y="200"/>
                  </a:lnTo>
                  <a:lnTo>
                    <a:pt x="344" y="206"/>
                  </a:lnTo>
                  <a:lnTo>
                    <a:pt x="389" y="210"/>
                  </a:lnTo>
                  <a:lnTo>
                    <a:pt x="435" y="213"/>
                  </a:lnTo>
                  <a:lnTo>
                    <a:pt x="481" y="215"/>
                  </a:lnTo>
                  <a:lnTo>
                    <a:pt x="527" y="217"/>
                  </a:lnTo>
                  <a:lnTo>
                    <a:pt x="573" y="218"/>
                  </a:lnTo>
                  <a:lnTo>
                    <a:pt x="618" y="219"/>
                  </a:lnTo>
                  <a:lnTo>
                    <a:pt x="663" y="219"/>
                  </a:lnTo>
                  <a:lnTo>
                    <a:pt x="708" y="218"/>
                  </a:lnTo>
                  <a:lnTo>
                    <a:pt x="752" y="217"/>
                  </a:lnTo>
                  <a:lnTo>
                    <a:pt x="795" y="215"/>
                  </a:lnTo>
                  <a:lnTo>
                    <a:pt x="838" y="213"/>
                  </a:lnTo>
                  <a:lnTo>
                    <a:pt x="879" y="210"/>
                  </a:lnTo>
                  <a:lnTo>
                    <a:pt x="920" y="206"/>
                  </a:lnTo>
                  <a:lnTo>
                    <a:pt x="960" y="201"/>
                  </a:lnTo>
                  <a:lnTo>
                    <a:pt x="998" y="196"/>
                  </a:lnTo>
                  <a:lnTo>
                    <a:pt x="1035" y="191"/>
                  </a:lnTo>
                  <a:lnTo>
                    <a:pt x="1072" y="185"/>
                  </a:lnTo>
                  <a:lnTo>
                    <a:pt x="1106" y="178"/>
                  </a:lnTo>
                  <a:lnTo>
                    <a:pt x="1138" y="170"/>
                  </a:lnTo>
                  <a:lnTo>
                    <a:pt x="1169" y="162"/>
                  </a:lnTo>
                  <a:lnTo>
                    <a:pt x="1198" y="154"/>
                  </a:lnTo>
                  <a:lnTo>
                    <a:pt x="1225" y="145"/>
                  </a:lnTo>
                  <a:lnTo>
                    <a:pt x="1250" y="134"/>
                  </a:lnTo>
                  <a:lnTo>
                    <a:pt x="1273" y="125"/>
                  </a:lnTo>
                  <a:lnTo>
                    <a:pt x="1294" y="114"/>
                  </a:lnTo>
                  <a:lnTo>
                    <a:pt x="1312" y="103"/>
                  </a:lnTo>
                  <a:lnTo>
                    <a:pt x="1329" y="92"/>
                  </a:lnTo>
                  <a:lnTo>
                    <a:pt x="1347" y="79"/>
                  </a:lnTo>
                  <a:lnTo>
                    <a:pt x="1363" y="65"/>
                  </a:lnTo>
                  <a:lnTo>
                    <a:pt x="1378" y="49"/>
                  </a:lnTo>
                  <a:lnTo>
                    <a:pt x="1392" y="34"/>
                  </a:lnTo>
                  <a:lnTo>
                    <a:pt x="1403" y="17"/>
                  </a:lnTo>
                  <a:lnTo>
                    <a:pt x="1410" y="0"/>
                  </a:lnTo>
                  <a:lnTo>
                    <a:pt x="1398" y="15"/>
                  </a:lnTo>
                  <a:lnTo>
                    <a:pt x="1383" y="29"/>
                  </a:lnTo>
                  <a:lnTo>
                    <a:pt x="1368" y="42"/>
                  </a:lnTo>
                  <a:lnTo>
                    <a:pt x="1352" y="53"/>
                  </a:lnTo>
                  <a:lnTo>
                    <a:pt x="1335" y="64"/>
                  </a:lnTo>
                  <a:lnTo>
                    <a:pt x="1317" y="72"/>
                  </a:lnTo>
                  <a:lnTo>
                    <a:pt x="1299" y="80"/>
                  </a:lnTo>
                  <a:lnTo>
                    <a:pt x="1279" y="87"/>
                  </a:lnTo>
                  <a:lnTo>
                    <a:pt x="1245" y="96"/>
                  </a:lnTo>
                  <a:lnTo>
                    <a:pt x="1209" y="104"/>
                  </a:lnTo>
                  <a:lnTo>
                    <a:pt x="1170" y="112"/>
                  </a:lnTo>
                  <a:lnTo>
                    <a:pt x="1131" y="120"/>
                  </a:lnTo>
                  <a:lnTo>
                    <a:pt x="1091" y="126"/>
                  </a:lnTo>
                  <a:lnTo>
                    <a:pt x="1048" y="131"/>
                  </a:lnTo>
                  <a:lnTo>
                    <a:pt x="1006" y="137"/>
                  </a:lnTo>
                  <a:lnTo>
                    <a:pt x="962" y="141"/>
                  </a:lnTo>
                  <a:lnTo>
                    <a:pt x="917" y="146"/>
                  </a:lnTo>
                  <a:lnTo>
                    <a:pt x="872" y="149"/>
                  </a:lnTo>
                  <a:lnTo>
                    <a:pt x="826" y="152"/>
                  </a:lnTo>
                  <a:lnTo>
                    <a:pt x="781" y="154"/>
                  </a:lnTo>
                  <a:lnTo>
                    <a:pt x="734" y="155"/>
                  </a:lnTo>
                  <a:lnTo>
                    <a:pt x="687" y="156"/>
                  </a:lnTo>
                  <a:lnTo>
                    <a:pt x="641" y="156"/>
                  </a:lnTo>
                  <a:lnTo>
                    <a:pt x="595" y="156"/>
                  </a:lnTo>
                  <a:lnTo>
                    <a:pt x="549" y="156"/>
                  </a:lnTo>
                  <a:lnTo>
                    <a:pt x="503" y="154"/>
                  </a:lnTo>
                  <a:lnTo>
                    <a:pt x="459" y="152"/>
                  </a:lnTo>
                  <a:lnTo>
                    <a:pt x="414" y="150"/>
                  </a:lnTo>
                  <a:lnTo>
                    <a:pt x="371" y="147"/>
                  </a:lnTo>
                  <a:lnTo>
                    <a:pt x="330" y="144"/>
                  </a:lnTo>
                  <a:lnTo>
                    <a:pt x="288" y="139"/>
                  </a:lnTo>
                  <a:lnTo>
                    <a:pt x="249" y="135"/>
                  </a:lnTo>
                  <a:lnTo>
                    <a:pt x="212" y="130"/>
                  </a:lnTo>
                  <a:lnTo>
                    <a:pt x="175" y="125"/>
                  </a:lnTo>
                  <a:lnTo>
                    <a:pt x="140" y="119"/>
                  </a:lnTo>
                  <a:lnTo>
                    <a:pt x="108" y="111"/>
                  </a:lnTo>
                  <a:lnTo>
                    <a:pt x="77" y="105"/>
                  </a:lnTo>
                  <a:lnTo>
                    <a:pt x="49" y="98"/>
                  </a:lnTo>
                  <a:lnTo>
                    <a:pt x="23" y="90"/>
                  </a:lnTo>
                  <a:lnTo>
                    <a:pt x="0" y="81"/>
                  </a:lnTo>
                  <a:lnTo>
                    <a:pt x="2" y="90"/>
                  </a:lnTo>
                  <a:lnTo>
                    <a:pt x="5" y="101"/>
                  </a:lnTo>
                  <a:lnTo>
                    <a:pt x="9" y="112"/>
                  </a:lnTo>
                  <a:lnTo>
                    <a:pt x="14" y="125"/>
                  </a:lnTo>
                  <a:lnTo>
                    <a:pt x="19" y="136"/>
                  </a:lnTo>
                  <a:lnTo>
                    <a:pt x="25" y="147"/>
                  </a:lnTo>
                  <a:lnTo>
                    <a:pt x="32" y="154"/>
                  </a:lnTo>
                  <a:lnTo>
                    <a:pt x="39" y="158"/>
                  </a:lnTo>
                  <a:close/>
                </a:path>
              </a:pathLst>
            </a:custGeom>
            <a:solidFill>
              <a:srgbClr val="878F8F"/>
            </a:solidFill>
            <a:ln w="9525">
              <a:noFill/>
              <a:round/>
              <a:headEnd/>
              <a:tailEnd/>
            </a:ln>
          </p:spPr>
          <p:txBody>
            <a:bodyPr/>
            <a:lstStyle/>
            <a:p>
              <a:pPr algn="ctr"/>
              <a:endParaRPr lang="en-US"/>
            </a:p>
          </p:txBody>
        </p:sp>
        <p:sp>
          <p:nvSpPr>
            <p:cNvPr id="36249" name="Freeform 320"/>
            <p:cNvSpPr>
              <a:spLocks/>
            </p:cNvSpPr>
            <p:nvPr/>
          </p:nvSpPr>
          <p:spPr bwMode="auto">
            <a:xfrm>
              <a:off x="2592" y="2470"/>
              <a:ext cx="28" cy="5"/>
            </a:xfrm>
            <a:custGeom>
              <a:avLst/>
              <a:gdLst>
                <a:gd name="T0" fmla="*/ 2 w 251"/>
                <a:gd name="T1" fmla="*/ 0 h 68"/>
                <a:gd name="T2" fmla="*/ 25 w 251"/>
                <a:gd name="T3" fmla="*/ 1 h 68"/>
                <a:gd name="T4" fmla="*/ 26 w 251"/>
                <a:gd name="T5" fmla="*/ 1 h 68"/>
                <a:gd name="T6" fmla="*/ 27 w 251"/>
                <a:gd name="T7" fmla="*/ 1 h 68"/>
                <a:gd name="T8" fmla="*/ 28 w 251"/>
                <a:gd name="T9" fmla="*/ 2 h 68"/>
                <a:gd name="T10" fmla="*/ 28 w 251"/>
                <a:gd name="T11" fmla="*/ 2 h 68"/>
                <a:gd name="T12" fmla="*/ 28 w 251"/>
                <a:gd name="T13" fmla="*/ 3 h 68"/>
                <a:gd name="T14" fmla="*/ 28 w 251"/>
                <a:gd name="T15" fmla="*/ 4 h 68"/>
                <a:gd name="T16" fmla="*/ 27 w 251"/>
                <a:gd name="T17" fmla="*/ 4 h 68"/>
                <a:gd name="T18" fmla="*/ 27 w 251"/>
                <a:gd name="T19" fmla="*/ 5 h 68"/>
                <a:gd name="T20" fmla="*/ 26 w 251"/>
                <a:gd name="T21" fmla="*/ 5 h 68"/>
                <a:gd name="T22" fmla="*/ 3 w 251"/>
                <a:gd name="T23" fmla="*/ 5 h 68"/>
                <a:gd name="T24" fmla="*/ 2 w 251"/>
                <a:gd name="T25" fmla="*/ 4 h 68"/>
                <a:gd name="T26" fmla="*/ 1 w 251"/>
                <a:gd name="T27" fmla="*/ 4 h 68"/>
                <a:gd name="T28" fmla="*/ 0 w 251"/>
                <a:gd name="T29" fmla="*/ 3 h 68"/>
                <a:gd name="T30" fmla="*/ 0 w 251"/>
                <a:gd name="T31" fmla="*/ 3 h 68"/>
                <a:gd name="T32" fmla="*/ 0 w 251"/>
                <a:gd name="T33" fmla="*/ 2 h 68"/>
                <a:gd name="T34" fmla="*/ 0 w 251"/>
                <a:gd name="T35" fmla="*/ 1 h 68"/>
                <a:gd name="T36" fmla="*/ 1 w 251"/>
                <a:gd name="T37" fmla="*/ 1 h 68"/>
                <a:gd name="T38" fmla="*/ 2 w 251"/>
                <a:gd name="T39" fmla="*/ 0 h 68"/>
                <a:gd name="T40" fmla="*/ 2 w 251"/>
                <a:gd name="T41" fmla="*/ 0 h 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1"/>
                <a:gd name="T64" fmla="*/ 0 h 68"/>
                <a:gd name="T65" fmla="*/ 251 w 251"/>
                <a:gd name="T66" fmla="*/ 68 h 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1" h="68">
                  <a:moveTo>
                    <a:pt x="22" y="0"/>
                  </a:moveTo>
                  <a:lnTo>
                    <a:pt x="227" y="8"/>
                  </a:lnTo>
                  <a:lnTo>
                    <a:pt x="236" y="10"/>
                  </a:lnTo>
                  <a:lnTo>
                    <a:pt x="244" y="15"/>
                  </a:lnTo>
                  <a:lnTo>
                    <a:pt x="249" y="22"/>
                  </a:lnTo>
                  <a:lnTo>
                    <a:pt x="251" y="32"/>
                  </a:lnTo>
                  <a:lnTo>
                    <a:pt x="251" y="45"/>
                  </a:lnTo>
                  <a:lnTo>
                    <a:pt x="249" y="53"/>
                  </a:lnTo>
                  <a:lnTo>
                    <a:pt x="245" y="60"/>
                  </a:lnTo>
                  <a:lnTo>
                    <a:pt x="238" y="66"/>
                  </a:lnTo>
                  <a:lnTo>
                    <a:pt x="229" y="68"/>
                  </a:lnTo>
                  <a:lnTo>
                    <a:pt x="24" y="62"/>
                  </a:lnTo>
                  <a:lnTo>
                    <a:pt x="14" y="60"/>
                  </a:lnTo>
                  <a:lnTo>
                    <a:pt x="7" y="54"/>
                  </a:lnTo>
                  <a:lnTo>
                    <a:pt x="2" y="46"/>
                  </a:lnTo>
                  <a:lnTo>
                    <a:pt x="0" y="35"/>
                  </a:lnTo>
                  <a:lnTo>
                    <a:pt x="0" y="25"/>
                  </a:lnTo>
                  <a:lnTo>
                    <a:pt x="2" y="15"/>
                  </a:lnTo>
                  <a:lnTo>
                    <a:pt x="7" y="8"/>
                  </a:lnTo>
                  <a:lnTo>
                    <a:pt x="14" y="2"/>
                  </a:lnTo>
                  <a:lnTo>
                    <a:pt x="22" y="0"/>
                  </a:lnTo>
                  <a:close/>
                </a:path>
              </a:pathLst>
            </a:custGeom>
            <a:solidFill>
              <a:srgbClr val="EDF5F5"/>
            </a:solidFill>
            <a:ln w="9525">
              <a:noFill/>
              <a:round/>
              <a:headEnd/>
              <a:tailEnd/>
            </a:ln>
          </p:spPr>
          <p:txBody>
            <a:bodyPr/>
            <a:lstStyle/>
            <a:p>
              <a:pPr algn="ctr"/>
              <a:endParaRPr lang="en-US"/>
            </a:p>
          </p:txBody>
        </p:sp>
        <p:sp>
          <p:nvSpPr>
            <p:cNvPr id="36250" name="Freeform 321"/>
            <p:cNvSpPr>
              <a:spLocks/>
            </p:cNvSpPr>
            <p:nvPr/>
          </p:nvSpPr>
          <p:spPr bwMode="auto">
            <a:xfrm>
              <a:off x="2519" y="2106"/>
              <a:ext cx="28" cy="6"/>
            </a:xfrm>
            <a:custGeom>
              <a:avLst/>
              <a:gdLst>
                <a:gd name="T0" fmla="*/ 2 w 250"/>
                <a:gd name="T1" fmla="*/ 0 h 77"/>
                <a:gd name="T2" fmla="*/ 25 w 250"/>
                <a:gd name="T3" fmla="*/ 1 h 77"/>
                <a:gd name="T4" fmla="*/ 26 w 250"/>
                <a:gd name="T5" fmla="*/ 1 h 77"/>
                <a:gd name="T6" fmla="*/ 27 w 250"/>
                <a:gd name="T7" fmla="*/ 2 h 77"/>
                <a:gd name="T8" fmla="*/ 28 w 250"/>
                <a:gd name="T9" fmla="*/ 2 h 77"/>
                <a:gd name="T10" fmla="*/ 28 w 250"/>
                <a:gd name="T11" fmla="*/ 3 h 77"/>
                <a:gd name="T12" fmla="*/ 28 w 250"/>
                <a:gd name="T13" fmla="*/ 4 h 77"/>
                <a:gd name="T14" fmla="*/ 28 w 250"/>
                <a:gd name="T15" fmla="*/ 5 h 77"/>
                <a:gd name="T16" fmla="*/ 27 w 250"/>
                <a:gd name="T17" fmla="*/ 6 h 77"/>
                <a:gd name="T18" fmla="*/ 27 w 250"/>
                <a:gd name="T19" fmla="*/ 6 h 77"/>
                <a:gd name="T20" fmla="*/ 26 w 250"/>
                <a:gd name="T21" fmla="*/ 6 h 77"/>
                <a:gd name="T22" fmla="*/ 3 w 250"/>
                <a:gd name="T23" fmla="*/ 5 h 77"/>
                <a:gd name="T24" fmla="*/ 2 w 250"/>
                <a:gd name="T25" fmla="*/ 5 h 77"/>
                <a:gd name="T26" fmla="*/ 1 w 250"/>
                <a:gd name="T27" fmla="*/ 4 h 77"/>
                <a:gd name="T28" fmla="*/ 0 w 250"/>
                <a:gd name="T29" fmla="*/ 4 h 77"/>
                <a:gd name="T30" fmla="*/ 0 w 250"/>
                <a:gd name="T31" fmla="*/ 3 h 77"/>
                <a:gd name="T32" fmla="*/ 0 w 250"/>
                <a:gd name="T33" fmla="*/ 2 h 77"/>
                <a:gd name="T34" fmla="*/ 0 w 250"/>
                <a:gd name="T35" fmla="*/ 1 h 77"/>
                <a:gd name="T36" fmla="*/ 1 w 250"/>
                <a:gd name="T37" fmla="*/ 1 h 77"/>
                <a:gd name="T38" fmla="*/ 1 w 250"/>
                <a:gd name="T39" fmla="*/ 0 h 77"/>
                <a:gd name="T40" fmla="*/ 2 w 250"/>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0"/>
                <a:gd name="T64" fmla="*/ 0 h 77"/>
                <a:gd name="T65" fmla="*/ 250 w 25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0" h="77">
                  <a:moveTo>
                    <a:pt x="21" y="0"/>
                  </a:moveTo>
                  <a:lnTo>
                    <a:pt x="226" y="15"/>
                  </a:lnTo>
                  <a:lnTo>
                    <a:pt x="236" y="18"/>
                  </a:lnTo>
                  <a:lnTo>
                    <a:pt x="244" y="24"/>
                  </a:lnTo>
                  <a:lnTo>
                    <a:pt x="248" y="32"/>
                  </a:lnTo>
                  <a:lnTo>
                    <a:pt x="250" y="43"/>
                  </a:lnTo>
                  <a:lnTo>
                    <a:pt x="250" y="55"/>
                  </a:lnTo>
                  <a:lnTo>
                    <a:pt x="248" y="63"/>
                  </a:lnTo>
                  <a:lnTo>
                    <a:pt x="244" y="71"/>
                  </a:lnTo>
                  <a:lnTo>
                    <a:pt x="237" y="75"/>
                  </a:lnTo>
                  <a:lnTo>
                    <a:pt x="229" y="77"/>
                  </a:lnTo>
                  <a:lnTo>
                    <a:pt x="24" y="62"/>
                  </a:lnTo>
                  <a:lnTo>
                    <a:pt x="14" y="59"/>
                  </a:lnTo>
                  <a:lnTo>
                    <a:pt x="6" y="53"/>
                  </a:lnTo>
                  <a:lnTo>
                    <a:pt x="2" y="45"/>
                  </a:lnTo>
                  <a:lnTo>
                    <a:pt x="0" y="34"/>
                  </a:lnTo>
                  <a:lnTo>
                    <a:pt x="0" y="22"/>
                  </a:lnTo>
                  <a:lnTo>
                    <a:pt x="2" y="14"/>
                  </a:lnTo>
                  <a:lnTo>
                    <a:pt x="6" y="7"/>
                  </a:lnTo>
                  <a:lnTo>
                    <a:pt x="13" y="2"/>
                  </a:lnTo>
                  <a:lnTo>
                    <a:pt x="21" y="0"/>
                  </a:lnTo>
                  <a:close/>
                </a:path>
              </a:pathLst>
            </a:custGeom>
            <a:solidFill>
              <a:srgbClr val="EDF5F5"/>
            </a:solidFill>
            <a:ln w="9525">
              <a:noFill/>
              <a:round/>
              <a:headEnd/>
              <a:tailEnd/>
            </a:ln>
          </p:spPr>
          <p:txBody>
            <a:bodyPr/>
            <a:lstStyle/>
            <a:p>
              <a:pPr algn="ctr"/>
              <a:endParaRPr lang="en-US"/>
            </a:p>
          </p:txBody>
        </p:sp>
        <p:sp>
          <p:nvSpPr>
            <p:cNvPr id="36251" name="Freeform 322"/>
            <p:cNvSpPr>
              <a:spLocks/>
            </p:cNvSpPr>
            <p:nvPr/>
          </p:nvSpPr>
          <p:spPr bwMode="auto">
            <a:xfrm>
              <a:off x="2520" y="2116"/>
              <a:ext cx="27" cy="6"/>
            </a:xfrm>
            <a:custGeom>
              <a:avLst/>
              <a:gdLst>
                <a:gd name="T0" fmla="*/ 2 w 251"/>
                <a:gd name="T1" fmla="*/ 0 h 77"/>
                <a:gd name="T2" fmla="*/ 24 w 251"/>
                <a:gd name="T3" fmla="*/ 1 h 77"/>
                <a:gd name="T4" fmla="*/ 25 w 251"/>
                <a:gd name="T5" fmla="*/ 1 h 77"/>
                <a:gd name="T6" fmla="*/ 26 w 251"/>
                <a:gd name="T7" fmla="*/ 2 h 77"/>
                <a:gd name="T8" fmla="*/ 27 w 251"/>
                <a:gd name="T9" fmla="*/ 2 h 77"/>
                <a:gd name="T10" fmla="*/ 27 w 251"/>
                <a:gd name="T11" fmla="*/ 3 h 77"/>
                <a:gd name="T12" fmla="*/ 27 w 251"/>
                <a:gd name="T13" fmla="*/ 4 h 77"/>
                <a:gd name="T14" fmla="*/ 27 w 251"/>
                <a:gd name="T15" fmla="*/ 5 h 77"/>
                <a:gd name="T16" fmla="*/ 26 w 251"/>
                <a:gd name="T17" fmla="*/ 6 h 77"/>
                <a:gd name="T18" fmla="*/ 26 w 251"/>
                <a:gd name="T19" fmla="*/ 6 h 77"/>
                <a:gd name="T20" fmla="*/ 25 w 251"/>
                <a:gd name="T21" fmla="*/ 6 h 77"/>
                <a:gd name="T22" fmla="*/ 3 w 251"/>
                <a:gd name="T23" fmla="*/ 5 h 77"/>
                <a:gd name="T24" fmla="*/ 2 w 251"/>
                <a:gd name="T25" fmla="*/ 5 h 77"/>
                <a:gd name="T26" fmla="*/ 1 w 251"/>
                <a:gd name="T27" fmla="*/ 4 h 77"/>
                <a:gd name="T28" fmla="*/ 0 w 251"/>
                <a:gd name="T29" fmla="*/ 4 h 77"/>
                <a:gd name="T30" fmla="*/ 0 w 251"/>
                <a:gd name="T31" fmla="*/ 3 h 77"/>
                <a:gd name="T32" fmla="*/ 0 w 251"/>
                <a:gd name="T33" fmla="*/ 2 h 77"/>
                <a:gd name="T34" fmla="*/ 0 w 251"/>
                <a:gd name="T35" fmla="*/ 1 h 77"/>
                <a:gd name="T36" fmla="*/ 1 w 251"/>
                <a:gd name="T37" fmla="*/ 0 h 77"/>
                <a:gd name="T38" fmla="*/ 2 w 251"/>
                <a:gd name="T39" fmla="*/ 0 h 77"/>
                <a:gd name="T40" fmla="*/ 2 w 251"/>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1"/>
                <a:gd name="T64" fmla="*/ 0 h 77"/>
                <a:gd name="T65" fmla="*/ 251 w 251"/>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1" h="77">
                  <a:moveTo>
                    <a:pt x="22" y="0"/>
                  </a:moveTo>
                  <a:lnTo>
                    <a:pt x="227" y="16"/>
                  </a:lnTo>
                  <a:lnTo>
                    <a:pt x="237" y="19"/>
                  </a:lnTo>
                  <a:lnTo>
                    <a:pt x="244" y="24"/>
                  </a:lnTo>
                  <a:lnTo>
                    <a:pt x="249" y="32"/>
                  </a:lnTo>
                  <a:lnTo>
                    <a:pt x="251" y="43"/>
                  </a:lnTo>
                  <a:lnTo>
                    <a:pt x="251" y="55"/>
                  </a:lnTo>
                  <a:lnTo>
                    <a:pt x="249" y="63"/>
                  </a:lnTo>
                  <a:lnTo>
                    <a:pt x="245" y="71"/>
                  </a:lnTo>
                  <a:lnTo>
                    <a:pt x="238" y="75"/>
                  </a:lnTo>
                  <a:lnTo>
                    <a:pt x="229" y="77"/>
                  </a:lnTo>
                  <a:lnTo>
                    <a:pt x="24" y="62"/>
                  </a:lnTo>
                  <a:lnTo>
                    <a:pt x="14" y="59"/>
                  </a:lnTo>
                  <a:lnTo>
                    <a:pt x="7" y="53"/>
                  </a:lnTo>
                  <a:lnTo>
                    <a:pt x="2" y="46"/>
                  </a:lnTo>
                  <a:lnTo>
                    <a:pt x="0" y="35"/>
                  </a:lnTo>
                  <a:lnTo>
                    <a:pt x="0" y="23"/>
                  </a:lnTo>
                  <a:lnTo>
                    <a:pt x="2" y="14"/>
                  </a:lnTo>
                  <a:lnTo>
                    <a:pt x="7" y="6"/>
                  </a:lnTo>
                  <a:lnTo>
                    <a:pt x="14" y="2"/>
                  </a:lnTo>
                  <a:lnTo>
                    <a:pt x="22" y="0"/>
                  </a:lnTo>
                  <a:close/>
                </a:path>
              </a:pathLst>
            </a:custGeom>
            <a:solidFill>
              <a:srgbClr val="EDF5F5"/>
            </a:solidFill>
            <a:ln w="9525">
              <a:noFill/>
              <a:round/>
              <a:headEnd/>
              <a:tailEnd/>
            </a:ln>
          </p:spPr>
          <p:txBody>
            <a:bodyPr/>
            <a:lstStyle/>
            <a:p>
              <a:pPr algn="ctr"/>
              <a:endParaRPr lang="en-US"/>
            </a:p>
          </p:txBody>
        </p:sp>
        <p:sp>
          <p:nvSpPr>
            <p:cNvPr id="36252" name="Freeform 323"/>
            <p:cNvSpPr>
              <a:spLocks/>
            </p:cNvSpPr>
            <p:nvPr/>
          </p:nvSpPr>
          <p:spPr bwMode="auto">
            <a:xfrm>
              <a:off x="2520" y="2126"/>
              <a:ext cx="28" cy="6"/>
            </a:xfrm>
            <a:custGeom>
              <a:avLst/>
              <a:gdLst>
                <a:gd name="T0" fmla="*/ 2 w 250"/>
                <a:gd name="T1" fmla="*/ 0 h 77"/>
                <a:gd name="T2" fmla="*/ 25 w 250"/>
                <a:gd name="T3" fmla="*/ 1 h 77"/>
                <a:gd name="T4" fmla="*/ 26 w 250"/>
                <a:gd name="T5" fmla="*/ 1 h 77"/>
                <a:gd name="T6" fmla="*/ 27 w 250"/>
                <a:gd name="T7" fmla="*/ 2 h 77"/>
                <a:gd name="T8" fmla="*/ 28 w 250"/>
                <a:gd name="T9" fmla="*/ 2 h 77"/>
                <a:gd name="T10" fmla="*/ 28 w 250"/>
                <a:gd name="T11" fmla="*/ 3 h 77"/>
                <a:gd name="T12" fmla="*/ 28 w 250"/>
                <a:gd name="T13" fmla="*/ 4 h 77"/>
                <a:gd name="T14" fmla="*/ 28 w 250"/>
                <a:gd name="T15" fmla="*/ 5 h 77"/>
                <a:gd name="T16" fmla="*/ 27 w 250"/>
                <a:gd name="T17" fmla="*/ 5 h 77"/>
                <a:gd name="T18" fmla="*/ 27 w 250"/>
                <a:gd name="T19" fmla="*/ 6 h 77"/>
                <a:gd name="T20" fmla="*/ 26 w 250"/>
                <a:gd name="T21" fmla="*/ 6 h 77"/>
                <a:gd name="T22" fmla="*/ 3 w 250"/>
                <a:gd name="T23" fmla="*/ 5 h 77"/>
                <a:gd name="T24" fmla="*/ 2 w 250"/>
                <a:gd name="T25" fmla="*/ 5 h 77"/>
                <a:gd name="T26" fmla="*/ 1 w 250"/>
                <a:gd name="T27" fmla="*/ 4 h 77"/>
                <a:gd name="T28" fmla="*/ 0 w 250"/>
                <a:gd name="T29" fmla="*/ 4 h 77"/>
                <a:gd name="T30" fmla="*/ 0 w 250"/>
                <a:gd name="T31" fmla="*/ 3 h 77"/>
                <a:gd name="T32" fmla="*/ 0 w 250"/>
                <a:gd name="T33" fmla="*/ 2 h 77"/>
                <a:gd name="T34" fmla="*/ 0 w 250"/>
                <a:gd name="T35" fmla="*/ 1 h 77"/>
                <a:gd name="T36" fmla="*/ 1 w 250"/>
                <a:gd name="T37" fmla="*/ 0 h 77"/>
                <a:gd name="T38" fmla="*/ 1 w 250"/>
                <a:gd name="T39" fmla="*/ 0 h 77"/>
                <a:gd name="T40" fmla="*/ 2 w 250"/>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0"/>
                <a:gd name="T64" fmla="*/ 0 h 77"/>
                <a:gd name="T65" fmla="*/ 250 w 25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0" h="77">
                  <a:moveTo>
                    <a:pt x="21" y="0"/>
                  </a:moveTo>
                  <a:lnTo>
                    <a:pt x="226" y="15"/>
                  </a:lnTo>
                  <a:lnTo>
                    <a:pt x="236" y="18"/>
                  </a:lnTo>
                  <a:lnTo>
                    <a:pt x="244" y="24"/>
                  </a:lnTo>
                  <a:lnTo>
                    <a:pt x="248" y="31"/>
                  </a:lnTo>
                  <a:lnTo>
                    <a:pt x="250" y="42"/>
                  </a:lnTo>
                  <a:lnTo>
                    <a:pt x="250" y="54"/>
                  </a:lnTo>
                  <a:lnTo>
                    <a:pt x="248" y="62"/>
                  </a:lnTo>
                  <a:lnTo>
                    <a:pt x="244" y="70"/>
                  </a:lnTo>
                  <a:lnTo>
                    <a:pt x="237" y="75"/>
                  </a:lnTo>
                  <a:lnTo>
                    <a:pt x="229" y="77"/>
                  </a:lnTo>
                  <a:lnTo>
                    <a:pt x="24" y="62"/>
                  </a:lnTo>
                  <a:lnTo>
                    <a:pt x="14" y="59"/>
                  </a:lnTo>
                  <a:lnTo>
                    <a:pt x="6" y="53"/>
                  </a:lnTo>
                  <a:lnTo>
                    <a:pt x="2" y="45"/>
                  </a:lnTo>
                  <a:lnTo>
                    <a:pt x="0" y="34"/>
                  </a:lnTo>
                  <a:lnTo>
                    <a:pt x="0" y="22"/>
                  </a:lnTo>
                  <a:lnTo>
                    <a:pt x="2" y="14"/>
                  </a:lnTo>
                  <a:lnTo>
                    <a:pt x="6" y="6"/>
                  </a:lnTo>
                  <a:lnTo>
                    <a:pt x="13" y="2"/>
                  </a:lnTo>
                  <a:lnTo>
                    <a:pt x="21" y="0"/>
                  </a:lnTo>
                  <a:close/>
                </a:path>
              </a:pathLst>
            </a:custGeom>
            <a:solidFill>
              <a:srgbClr val="EDF5F5"/>
            </a:solidFill>
            <a:ln w="9525">
              <a:noFill/>
              <a:round/>
              <a:headEnd/>
              <a:tailEnd/>
            </a:ln>
          </p:spPr>
          <p:txBody>
            <a:bodyPr/>
            <a:lstStyle/>
            <a:p>
              <a:pPr algn="ctr"/>
              <a:endParaRPr lang="en-US"/>
            </a:p>
          </p:txBody>
        </p:sp>
        <p:sp>
          <p:nvSpPr>
            <p:cNvPr id="36253" name="Freeform 324"/>
            <p:cNvSpPr>
              <a:spLocks/>
            </p:cNvSpPr>
            <p:nvPr/>
          </p:nvSpPr>
          <p:spPr bwMode="auto">
            <a:xfrm>
              <a:off x="2480" y="2476"/>
              <a:ext cx="156" cy="18"/>
            </a:xfrm>
            <a:custGeom>
              <a:avLst/>
              <a:gdLst>
                <a:gd name="T0" fmla="*/ 8 w 1405"/>
                <a:gd name="T1" fmla="*/ 14 h 220"/>
                <a:gd name="T2" fmla="*/ 18 w 1405"/>
                <a:gd name="T3" fmla="*/ 15 h 220"/>
                <a:gd name="T4" fmla="*/ 28 w 1405"/>
                <a:gd name="T5" fmla="*/ 16 h 220"/>
                <a:gd name="T6" fmla="*/ 38 w 1405"/>
                <a:gd name="T7" fmla="*/ 17 h 220"/>
                <a:gd name="T8" fmla="*/ 48 w 1405"/>
                <a:gd name="T9" fmla="*/ 17 h 220"/>
                <a:gd name="T10" fmla="*/ 58 w 1405"/>
                <a:gd name="T11" fmla="*/ 18 h 220"/>
                <a:gd name="T12" fmla="*/ 68 w 1405"/>
                <a:gd name="T13" fmla="*/ 18 h 220"/>
                <a:gd name="T14" fmla="*/ 78 w 1405"/>
                <a:gd name="T15" fmla="*/ 18 h 220"/>
                <a:gd name="T16" fmla="*/ 88 w 1405"/>
                <a:gd name="T17" fmla="*/ 18 h 220"/>
                <a:gd name="T18" fmla="*/ 97 w 1405"/>
                <a:gd name="T19" fmla="*/ 17 h 220"/>
                <a:gd name="T20" fmla="*/ 106 w 1405"/>
                <a:gd name="T21" fmla="*/ 17 h 220"/>
                <a:gd name="T22" fmla="*/ 114 w 1405"/>
                <a:gd name="T23" fmla="*/ 16 h 220"/>
                <a:gd name="T24" fmla="*/ 122 w 1405"/>
                <a:gd name="T25" fmla="*/ 15 h 220"/>
                <a:gd name="T26" fmla="*/ 129 w 1405"/>
                <a:gd name="T27" fmla="*/ 13 h 220"/>
                <a:gd name="T28" fmla="*/ 135 w 1405"/>
                <a:gd name="T29" fmla="*/ 12 h 220"/>
                <a:gd name="T30" fmla="*/ 141 w 1405"/>
                <a:gd name="T31" fmla="*/ 10 h 220"/>
                <a:gd name="T32" fmla="*/ 145 w 1405"/>
                <a:gd name="T33" fmla="*/ 8 h 220"/>
                <a:gd name="T34" fmla="*/ 149 w 1405"/>
                <a:gd name="T35" fmla="*/ 6 h 220"/>
                <a:gd name="T36" fmla="*/ 153 w 1405"/>
                <a:gd name="T37" fmla="*/ 4 h 220"/>
                <a:gd name="T38" fmla="*/ 155 w 1405"/>
                <a:gd name="T39" fmla="*/ 1 h 220"/>
                <a:gd name="T40" fmla="*/ 155 w 1405"/>
                <a:gd name="T41" fmla="*/ 1 h 220"/>
                <a:gd name="T42" fmla="*/ 151 w 1405"/>
                <a:gd name="T43" fmla="*/ 4 h 220"/>
                <a:gd name="T44" fmla="*/ 148 w 1405"/>
                <a:gd name="T45" fmla="*/ 5 h 220"/>
                <a:gd name="T46" fmla="*/ 144 w 1405"/>
                <a:gd name="T47" fmla="*/ 7 h 220"/>
                <a:gd name="T48" fmla="*/ 138 w 1405"/>
                <a:gd name="T49" fmla="*/ 8 h 220"/>
                <a:gd name="T50" fmla="*/ 130 w 1405"/>
                <a:gd name="T51" fmla="*/ 10 h 220"/>
                <a:gd name="T52" fmla="*/ 122 w 1405"/>
                <a:gd name="T53" fmla="*/ 11 h 220"/>
                <a:gd name="T54" fmla="*/ 112 w 1405"/>
                <a:gd name="T55" fmla="*/ 12 h 220"/>
                <a:gd name="T56" fmla="*/ 103 w 1405"/>
                <a:gd name="T57" fmla="*/ 13 h 220"/>
                <a:gd name="T58" fmla="*/ 93 w 1405"/>
                <a:gd name="T59" fmla="*/ 13 h 220"/>
                <a:gd name="T60" fmla="*/ 82 w 1405"/>
                <a:gd name="T61" fmla="*/ 14 h 220"/>
                <a:gd name="T62" fmla="*/ 72 w 1405"/>
                <a:gd name="T63" fmla="*/ 14 h 220"/>
                <a:gd name="T64" fmla="*/ 62 w 1405"/>
                <a:gd name="T65" fmla="*/ 14 h 220"/>
                <a:gd name="T66" fmla="*/ 52 w 1405"/>
                <a:gd name="T67" fmla="*/ 13 h 220"/>
                <a:gd name="T68" fmla="*/ 42 w 1405"/>
                <a:gd name="T69" fmla="*/ 13 h 220"/>
                <a:gd name="T70" fmla="*/ 32 w 1405"/>
                <a:gd name="T71" fmla="*/ 12 h 220"/>
                <a:gd name="T72" fmla="*/ 24 w 1405"/>
                <a:gd name="T73" fmla="*/ 11 h 220"/>
                <a:gd name="T74" fmla="*/ 16 w 1405"/>
                <a:gd name="T75" fmla="*/ 11 h 220"/>
                <a:gd name="T76" fmla="*/ 9 w 1405"/>
                <a:gd name="T77" fmla="*/ 9 h 220"/>
                <a:gd name="T78" fmla="*/ 3 w 1405"/>
                <a:gd name="T79" fmla="*/ 8 h 220"/>
                <a:gd name="T80" fmla="*/ 0 w 1405"/>
                <a:gd name="T81" fmla="*/ 8 h 220"/>
                <a:gd name="T82" fmla="*/ 1 w 1405"/>
                <a:gd name="T83" fmla="*/ 10 h 220"/>
                <a:gd name="T84" fmla="*/ 2 w 1405"/>
                <a:gd name="T85" fmla="*/ 11 h 220"/>
                <a:gd name="T86" fmla="*/ 3 w 1405"/>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05"/>
                <a:gd name="T133" fmla="*/ 0 h 220"/>
                <a:gd name="T134" fmla="*/ 1405 w 1405"/>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05" h="220">
                  <a:moveTo>
                    <a:pt x="34" y="158"/>
                  </a:moveTo>
                  <a:lnTo>
                    <a:pt x="75" y="167"/>
                  </a:lnTo>
                  <a:lnTo>
                    <a:pt x="118" y="176"/>
                  </a:lnTo>
                  <a:lnTo>
                    <a:pt x="160" y="183"/>
                  </a:lnTo>
                  <a:lnTo>
                    <a:pt x="205" y="189"/>
                  </a:lnTo>
                  <a:lnTo>
                    <a:pt x="248" y="195"/>
                  </a:lnTo>
                  <a:lnTo>
                    <a:pt x="293" y="202"/>
                  </a:lnTo>
                  <a:lnTo>
                    <a:pt x="339" y="206"/>
                  </a:lnTo>
                  <a:lnTo>
                    <a:pt x="384" y="210"/>
                  </a:lnTo>
                  <a:lnTo>
                    <a:pt x="430" y="213"/>
                  </a:lnTo>
                  <a:lnTo>
                    <a:pt x="476" y="216"/>
                  </a:lnTo>
                  <a:lnTo>
                    <a:pt x="522" y="218"/>
                  </a:lnTo>
                  <a:lnTo>
                    <a:pt x="568" y="219"/>
                  </a:lnTo>
                  <a:lnTo>
                    <a:pt x="613" y="220"/>
                  </a:lnTo>
                  <a:lnTo>
                    <a:pt x="658" y="220"/>
                  </a:lnTo>
                  <a:lnTo>
                    <a:pt x="703" y="219"/>
                  </a:lnTo>
                  <a:lnTo>
                    <a:pt x="747" y="218"/>
                  </a:lnTo>
                  <a:lnTo>
                    <a:pt x="790" y="216"/>
                  </a:lnTo>
                  <a:lnTo>
                    <a:pt x="833" y="213"/>
                  </a:lnTo>
                  <a:lnTo>
                    <a:pt x="874" y="210"/>
                  </a:lnTo>
                  <a:lnTo>
                    <a:pt x="915" y="206"/>
                  </a:lnTo>
                  <a:lnTo>
                    <a:pt x="955" y="202"/>
                  </a:lnTo>
                  <a:lnTo>
                    <a:pt x="993" y="196"/>
                  </a:lnTo>
                  <a:lnTo>
                    <a:pt x="1030" y="191"/>
                  </a:lnTo>
                  <a:lnTo>
                    <a:pt x="1067" y="185"/>
                  </a:lnTo>
                  <a:lnTo>
                    <a:pt x="1101" y="178"/>
                  </a:lnTo>
                  <a:lnTo>
                    <a:pt x="1133" y="171"/>
                  </a:lnTo>
                  <a:lnTo>
                    <a:pt x="1164" y="162"/>
                  </a:lnTo>
                  <a:lnTo>
                    <a:pt x="1193" y="154"/>
                  </a:lnTo>
                  <a:lnTo>
                    <a:pt x="1220" y="145"/>
                  </a:lnTo>
                  <a:lnTo>
                    <a:pt x="1245" y="134"/>
                  </a:lnTo>
                  <a:lnTo>
                    <a:pt x="1268" y="125"/>
                  </a:lnTo>
                  <a:lnTo>
                    <a:pt x="1289" y="114"/>
                  </a:lnTo>
                  <a:lnTo>
                    <a:pt x="1307" y="103"/>
                  </a:lnTo>
                  <a:lnTo>
                    <a:pt x="1325" y="91"/>
                  </a:lnTo>
                  <a:lnTo>
                    <a:pt x="1343" y="78"/>
                  </a:lnTo>
                  <a:lnTo>
                    <a:pt x="1359" y="64"/>
                  </a:lnTo>
                  <a:lnTo>
                    <a:pt x="1374" y="49"/>
                  </a:lnTo>
                  <a:lnTo>
                    <a:pt x="1387" y="34"/>
                  </a:lnTo>
                  <a:lnTo>
                    <a:pt x="1398" y="17"/>
                  </a:lnTo>
                  <a:lnTo>
                    <a:pt x="1405" y="0"/>
                  </a:lnTo>
                  <a:lnTo>
                    <a:pt x="1393" y="15"/>
                  </a:lnTo>
                  <a:lnTo>
                    <a:pt x="1378" y="30"/>
                  </a:lnTo>
                  <a:lnTo>
                    <a:pt x="1363" y="43"/>
                  </a:lnTo>
                  <a:lnTo>
                    <a:pt x="1348" y="55"/>
                  </a:lnTo>
                  <a:lnTo>
                    <a:pt x="1331" y="66"/>
                  </a:lnTo>
                  <a:lnTo>
                    <a:pt x="1314" y="76"/>
                  </a:lnTo>
                  <a:lnTo>
                    <a:pt x="1296" y="85"/>
                  </a:lnTo>
                  <a:lnTo>
                    <a:pt x="1277" y="92"/>
                  </a:lnTo>
                  <a:lnTo>
                    <a:pt x="1244" y="101"/>
                  </a:lnTo>
                  <a:lnTo>
                    <a:pt x="1210" y="110"/>
                  </a:lnTo>
                  <a:lnTo>
                    <a:pt x="1174" y="119"/>
                  </a:lnTo>
                  <a:lnTo>
                    <a:pt x="1135" y="127"/>
                  </a:lnTo>
                  <a:lnTo>
                    <a:pt x="1096" y="133"/>
                  </a:lnTo>
                  <a:lnTo>
                    <a:pt x="1054" y="140"/>
                  </a:lnTo>
                  <a:lnTo>
                    <a:pt x="1012" y="146"/>
                  </a:lnTo>
                  <a:lnTo>
                    <a:pt x="969" y="151"/>
                  </a:lnTo>
                  <a:lnTo>
                    <a:pt x="924" y="155"/>
                  </a:lnTo>
                  <a:lnTo>
                    <a:pt x="879" y="158"/>
                  </a:lnTo>
                  <a:lnTo>
                    <a:pt x="834" y="161"/>
                  </a:lnTo>
                  <a:lnTo>
                    <a:pt x="788" y="163"/>
                  </a:lnTo>
                  <a:lnTo>
                    <a:pt x="742" y="165"/>
                  </a:lnTo>
                  <a:lnTo>
                    <a:pt x="695" y="166"/>
                  </a:lnTo>
                  <a:lnTo>
                    <a:pt x="648" y="166"/>
                  </a:lnTo>
                  <a:lnTo>
                    <a:pt x="601" y="166"/>
                  </a:lnTo>
                  <a:lnTo>
                    <a:pt x="555" y="166"/>
                  </a:lnTo>
                  <a:lnTo>
                    <a:pt x="509" y="164"/>
                  </a:lnTo>
                  <a:lnTo>
                    <a:pt x="464" y="163"/>
                  </a:lnTo>
                  <a:lnTo>
                    <a:pt x="420" y="160"/>
                  </a:lnTo>
                  <a:lnTo>
                    <a:pt x="376" y="158"/>
                  </a:lnTo>
                  <a:lnTo>
                    <a:pt x="333" y="154"/>
                  </a:lnTo>
                  <a:lnTo>
                    <a:pt x="291" y="150"/>
                  </a:lnTo>
                  <a:lnTo>
                    <a:pt x="252" y="146"/>
                  </a:lnTo>
                  <a:lnTo>
                    <a:pt x="214" y="140"/>
                  </a:lnTo>
                  <a:lnTo>
                    <a:pt x="176" y="135"/>
                  </a:lnTo>
                  <a:lnTo>
                    <a:pt x="142" y="129"/>
                  </a:lnTo>
                  <a:lnTo>
                    <a:pt x="109" y="123"/>
                  </a:lnTo>
                  <a:lnTo>
                    <a:pt x="77" y="116"/>
                  </a:lnTo>
                  <a:lnTo>
                    <a:pt x="49" y="108"/>
                  </a:lnTo>
                  <a:lnTo>
                    <a:pt x="23" y="100"/>
                  </a:lnTo>
                  <a:lnTo>
                    <a:pt x="0" y="92"/>
                  </a:lnTo>
                  <a:lnTo>
                    <a:pt x="2" y="100"/>
                  </a:lnTo>
                  <a:lnTo>
                    <a:pt x="4" y="109"/>
                  </a:lnTo>
                  <a:lnTo>
                    <a:pt x="7" y="121"/>
                  </a:lnTo>
                  <a:lnTo>
                    <a:pt x="11" y="131"/>
                  </a:lnTo>
                  <a:lnTo>
                    <a:pt x="15" y="140"/>
                  </a:lnTo>
                  <a:lnTo>
                    <a:pt x="20" y="149"/>
                  </a:lnTo>
                  <a:lnTo>
                    <a:pt x="26" y="155"/>
                  </a:lnTo>
                  <a:lnTo>
                    <a:pt x="34" y="158"/>
                  </a:lnTo>
                  <a:close/>
                </a:path>
              </a:pathLst>
            </a:custGeom>
            <a:solidFill>
              <a:srgbClr val="7A8282"/>
            </a:solidFill>
            <a:ln w="9525">
              <a:noFill/>
              <a:round/>
              <a:headEnd/>
              <a:tailEnd/>
            </a:ln>
          </p:spPr>
          <p:txBody>
            <a:bodyPr/>
            <a:lstStyle/>
            <a:p>
              <a:pPr algn="ctr"/>
              <a:endParaRPr lang="en-US"/>
            </a:p>
          </p:txBody>
        </p:sp>
        <p:sp>
          <p:nvSpPr>
            <p:cNvPr id="36254" name="Freeform 325"/>
            <p:cNvSpPr>
              <a:spLocks/>
            </p:cNvSpPr>
            <p:nvPr/>
          </p:nvSpPr>
          <p:spPr bwMode="auto">
            <a:xfrm>
              <a:off x="2481" y="2476"/>
              <a:ext cx="155" cy="18"/>
            </a:xfrm>
            <a:custGeom>
              <a:avLst/>
              <a:gdLst>
                <a:gd name="T0" fmla="*/ 8 w 1402"/>
                <a:gd name="T1" fmla="*/ 14 h 220"/>
                <a:gd name="T2" fmla="*/ 17 w 1402"/>
                <a:gd name="T3" fmla="*/ 15 h 220"/>
                <a:gd name="T4" fmla="*/ 27 w 1402"/>
                <a:gd name="T5" fmla="*/ 16 h 220"/>
                <a:gd name="T6" fmla="*/ 37 w 1402"/>
                <a:gd name="T7" fmla="*/ 17 h 220"/>
                <a:gd name="T8" fmla="*/ 47 w 1402"/>
                <a:gd name="T9" fmla="*/ 17 h 220"/>
                <a:gd name="T10" fmla="*/ 57 w 1402"/>
                <a:gd name="T11" fmla="*/ 18 h 220"/>
                <a:gd name="T12" fmla="*/ 67 w 1402"/>
                <a:gd name="T13" fmla="*/ 18 h 220"/>
                <a:gd name="T14" fmla="*/ 77 w 1402"/>
                <a:gd name="T15" fmla="*/ 18 h 220"/>
                <a:gd name="T16" fmla="*/ 87 w 1402"/>
                <a:gd name="T17" fmla="*/ 18 h 220"/>
                <a:gd name="T18" fmla="*/ 96 w 1402"/>
                <a:gd name="T19" fmla="*/ 17 h 220"/>
                <a:gd name="T20" fmla="*/ 105 w 1402"/>
                <a:gd name="T21" fmla="*/ 17 h 220"/>
                <a:gd name="T22" fmla="*/ 114 w 1402"/>
                <a:gd name="T23" fmla="*/ 16 h 220"/>
                <a:gd name="T24" fmla="*/ 121 w 1402"/>
                <a:gd name="T25" fmla="*/ 15 h 220"/>
                <a:gd name="T26" fmla="*/ 128 w 1402"/>
                <a:gd name="T27" fmla="*/ 13 h 220"/>
                <a:gd name="T28" fmla="*/ 135 w 1402"/>
                <a:gd name="T29" fmla="*/ 12 h 220"/>
                <a:gd name="T30" fmla="*/ 140 w 1402"/>
                <a:gd name="T31" fmla="*/ 10 h 220"/>
                <a:gd name="T32" fmla="*/ 144 w 1402"/>
                <a:gd name="T33" fmla="*/ 8 h 220"/>
                <a:gd name="T34" fmla="*/ 148 w 1402"/>
                <a:gd name="T35" fmla="*/ 6 h 220"/>
                <a:gd name="T36" fmla="*/ 152 w 1402"/>
                <a:gd name="T37" fmla="*/ 4 h 220"/>
                <a:gd name="T38" fmla="*/ 154 w 1402"/>
                <a:gd name="T39" fmla="*/ 1 h 220"/>
                <a:gd name="T40" fmla="*/ 154 w 1402"/>
                <a:gd name="T41" fmla="*/ 1 h 220"/>
                <a:gd name="T42" fmla="*/ 150 w 1402"/>
                <a:gd name="T43" fmla="*/ 4 h 220"/>
                <a:gd name="T44" fmla="*/ 147 w 1402"/>
                <a:gd name="T45" fmla="*/ 5 h 220"/>
                <a:gd name="T46" fmla="*/ 143 w 1402"/>
                <a:gd name="T47" fmla="*/ 7 h 220"/>
                <a:gd name="T48" fmla="*/ 138 w 1402"/>
                <a:gd name="T49" fmla="*/ 9 h 220"/>
                <a:gd name="T50" fmla="*/ 130 w 1402"/>
                <a:gd name="T51" fmla="*/ 10 h 220"/>
                <a:gd name="T52" fmla="*/ 122 w 1402"/>
                <a:gd name="T53" fmla="*/ 11 h 220"/>
                <a:gd name="T54" fmla="*/ 113 w 1402"/>
                <a:gd name="T55" fmla="*/ 12 h 220"/>
                <a:gd name="T56" fmla="*/ 103 w 1402"/>
                <a:gd name="T57" fmla="*/ 13 h 220"/>
                <a:gd name="T58" fmla="*/ 93 w 1402"/>
                <a:gd name="T59" fmla="*/ 14 h 220"/>
                <a:gd name="T60" fmla="*/ 83 w 1402"/>
                <a:gd name="T61" fmla="*/ 14 h 220"/>
                <a:gd name="T62" fmla="*/ 73 w 1402"/>
                <a:gd name="T63" fmla="*/ 14 h 220"/>
                <a:gd name="T64" fmla="*/ 62 w 1402"/>
                <a:gd name="T65" fmla="*/ 14 h 220"/>
                <a:gd name="T66" fmla="*/ 52 w 1402"/>
                <a:gd name="T67" fmla="*/ 14 h 220"/>
                <a:gd name="T68" fmla="*/ 42 w 1402"/>
                <a:gd name="T69" fmla="*/ 14 h 220"/>
                <a:gd name="T70" fmla="*/ 33 w 1402"/>
                <a:gd name="T71" fmla="*/ 13 h 220"/>
                <a:gd name="T72" fmla="*/ 24 w 1402"/>
                <a:gd name="T73" fmla="*/ 12 h 220"/>
                <a:gd name="T74" fmla="*/ 16 w 1402"/>
                <a:gd name="T75" fmla="*/ 11 h 220"/>
                <a:gd name="T76" fmla="*/ 9 w 1402"/>
                <a:gd name="T77" fmla="*/ 10 h 220"/>
                <a:gd name="T78" fmla="*/ 3 w 1402"/>
                <a:gd name="T79" fmla="*/ 9 h 220"/>
                <a:gd name="T80" fmla="*/ 0 w 1402"/>
                <a:gd name="T81" fmla="*/ 9 h 220"/>
                <a:gd name="T82" fmla="*/ 1 w 1402"/>
                <a:gd name="T83" fmla="*/ 10 h 220"/>
                <a:gd name="T84" fmla="*/ 1 w 1402"/>
                <a:gd name="T85" fmla="*/ 12 h 220"/>
                <a:gd name="T86" fmla="*/ 3 w 1402"/>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02"/>
                <a:gd name="T133" fmla="*/ 0 h 220"/>
                <a:gd name="T134" fmla="*/ 1402 w 1402"/>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02" h="220">
                  <a:moveTo>
                    <a:pt x="31" y="158"/>
                  </a:moveTo>
                  <a:lnTo>
                    <a:pt x="72" y="167"/>
                  </a:lnTo>
                  <a:lnTo>
                    <a:pt x="115" y="176"/>
                  </a:lnTo>
                  <a:lnTo>
                    <a:pt x="157" y="183"/>
                  </a:lnTo>
                  <a:lnTo>
                    <a:pt x="202" y="189"/>
                  </a:lnTo>
                  <a:lnTo>
                    <a:pt x="245" y="195"/>
                  </a:lnTo>
                  <a:lnTo>
                    <a:pt x="290" y="202"/>
                  </a:lnTo>
                  <a:lnTo>
                    <a:pt x="336" y="206"/>
                  </a:lnTo>
                  <a:lnTo>
                    <a:pt x="381" y="210"/>
                  </a:lnTo>
                  <a:lnTo>
                    <a:pt x="427" y="213"/>
                  </a:lnTo>
                  <a:lnTo>
                    <a:pt x="473" y="216"/>
                  </a:lnTo>
                  <a:lnTo>
                    <a:pt x="519" y="218"/>
                  </a:lnTo>
                  <a:lnTo>
                    <a:pt x="565" y="219"/>
                  </a:lnTo>
                  <a:lnTo>
                    <a:pt x="610" y="220"/>
                  </a:lnTo>
                  <a:lnTo>
                    <a:pt x="655" y="220"/>
                  </a:lnTo>
                  <a:lnTo>
                    <a:pt x="700" y="219"/>
                  </a:lnTo>
                  <a:lnTo>
                    <a:pt x="744" y="218"/>
                  </a:lnTo>
                  <a:lnTo>
                    <a:pt x="787" y="216"/>
                  </a:lnTo>
                  <a:lnTo>
                    <a:pt x="830" y="213"/>
                  </a:lnTo>
                  <a:lnTo>
                    <a:pt x="871" y="210"/>
                  </a:lnTo>
                  <a:lnTo>
                    <a:pt x="912" y="206"/>
                  </a:lnTo>
                  <a:lnTo>
                    <a:pt x="952" y="202"/>
                  </a:lnTo>
                  <a:lnTo>
                    <a:pt x="990" y="196"/>
                  </a:lnTo>
                  <a:lnTo>
                    <a:pt x="1027" y="191"/>
                  </a:lnTo>
                  <a:lnTo>
                    <a:pt x="1064" y="185"/>
                  </a:lnTo>
                  <a:lnTo>
                    <a:pt x="1098" y="178"/>
                  </a:lnTo>
                  <a:lnTo>
                    <a:pt x="1130" y="171"/>
                  </a:lnTo>
                  <a:lnTo>
                    <a:pt x="1161" y="162"/>
                  </a:lnTo>
                  <a:lnTo>
                    <a:pt x="1190" y="154"/>
                  </a:lnTo>
                  <a:lnTo>
                    <a:pt x="1217" y="145"/>
                  </a:lnTo>
                  <a:lnTo>
                    <a:pt x="1242" y="134"/>
                  </a:lnTo>
                  <a:lnTo>
                    <a:pt x="1265" y="125"/>
                  </a:lnTo>
                  <a:lnTo>
                    <a:pt x="1286" y="114"/>
                  </a:lnTo>
                  <a:lnTo>
                    <a:pt x="1304" y="103"/>
                  </a:lnTo>
                  <a:lnTo>
                    <a:pt x="1322" y="91"/>
                  </a:lnTo>
                  <a:lnTo>
                    <a:pt x="1340" y="78"/>
                  </a:lnTo>
                  <a:lnTo>
                    <a:pt x="1356" y="64"/>
                  </a:lnTo>
                  <a:lnTo>
                    <a:pt x="1371" y="49"/>
                  </a:lnTo>
                  <a:lnTo>
                    <a:pt x="1384" y="34"/>
                  </a:lnTo>
                  <a:lnTo>
                    <a:pt x="1395" y="17"/>
                  </a:lnTo>
                  <a:lnTo>
                    <a:pt x="1402" y="0"/>
                  </a:lnTo>
                  <a:lnTo>
                    <a:pt x="1390" y="15"/>
                  </a:lnTo>
                  <a:lnTo>
                    <a:pt x="1376" y="30"/>
                  </a:lnTo>
                  <a:lnTo>
                    <a:pt x="1361" y="43"/>
                  </a:lnTo>
                  <a:lnTo>
                    <a:pt x="1346" y="56"/>
                  </a:lnTo>
                  <a:lnTo>
                    <a:pt x="1330" y="67"/>
                  </a:lnTo>
                  <a:lnTo>
                    <a:pt x="1313" y="77"/>
                  </a:lnTo>
                  <a:lnTo>
                    <a:pt x="1295" y="86"/>
                  </a:lnTo>
                  <a:lnTo>
                    <a:pt x="1277" y="94"/>
                  </a:lnTo>
                  <a:lnTo>
                    <a:pt x="1246" y="104"/>
                  </a:lnTo>
                  <a:lnTo>
                    <a:pt x="1213" y="115"/>
                  </a:lnTo>
                  <a:lnTo>
                    <a:pt x="1178" y="123"/>
                  </a:lnTo>
                  <a:lnTo>
                    <a:pt x="1141" y="131"/>
                  </a:lnTo>
                  <a:lnTo>
                    <a:pt x="1103" y="138"/>
                  </a:lnTo>
                  <a:lnTo>
                    <a:pt x="1063" y="146"/>
                  </a:lnTo>
                  <a:lnTo>
                    <a:pt x="1020" y="152"/>
                  </a:lnTo>
                  <a:lnTo>
                    <a:pt x="978" y="157"/>
                  </a:lnTo>
                  <a:lnTo>
                    <a:pt x="933" y="161"/>
                  </a:lnTo>
                  <a:lnTo>
                    <a:pt x="889" y="165"/>
                  </a:lnTo>
                  <a:lnTo>
                    <a:pt x="844" y="168"/>
                  </a:lnTo>
                  <a:lnTo>
                    <a:pt x="797" y="172"/>
                  </a:lnTo>
                  <a:lnTo>
                    <a:pt x="751" y="174"/>
                  </a:lnTo>
                  <a:lnTo>
                    <a:pt x="703" y="175"/>
                  </a:lnTo>
                  <a:lnTo>
                    <a:pt x="657" y="176"/>
                  </a:lnTo>
                  <a:lnTo>
                    <a:pt x="609" y="176"/>
                  </a:lnTo>
                  <a:lnTo>
                    <a:pt x="563" y="175"/>
                  </a:lnTo>
                  <a:lnTo>
                    <a:pt x="516" y="174"/>
                  </a:lnTo>
                  <a:lnTo>
                    <a:pt x="470" y="173"/>
                  </a:lnTo>
                  <a:lnTo>
                    <a:pt x="425" y="169"/>
                  </a:lnTo>
                  <a:lnTo>
                    <a:pt x="381" y="167"/>
                  </a:lnTo>
                  <a:lnTo>
                    <a:pt x="338" y="163"/>
                  </a:lnTo>
                  <a:lnTo>
                    <a:pt x="295" y="160"/>
                  </a:lnTo>
                  <a:lnTo>
                    <a:pt x="255" y="155"/>
                  </a:lnTo>
                  <a:lnTo>
                    <a:pt x="216" y="150"/>
                  </a:lnTo>
                  <a:lnTo>
                    <a:pt x="178" y="145"/>
                  </a:lnTo>
                  <a:lnTo>
                    <a:pt x="143" y="138"/>
                  </a:lnTo>
                  <a:lnTo>
                    <a:pt x="110" y="132"/>
                  </a:lnTo>
                  <a:lnTo>
                    <a:pt x="78" y="125"/>
                  </a:lnTo>
                  <a:lnTo>
                    <a:pt x="49" y="118"/>
                  </a:lnTo>
                  <a:lnTo>
                    <a:pt x="23" y="109"/>
                  </a:lnTo>
                  <a:lnTo>
                    <a:pt x="0" y="101"/>
                  </a:lnTo>
                  <a:lnTo>
                    <a:pt x="2" y="109"/>
                  </a:lnTo>
                  <a:lnTo>
                    <a:pt x="5" y="118"/>
                  </a:lnTo>
                  <a:lnTo>
                    <a:pt x="7" y="127"/>
                  </a:lnTo>
                  <a:lnTo>
                    <a:pt x="10" y="135"/>
                  </a:lnTo>
                  <a:lnTo>
                    <a:pt x="13" y="144"/>
                  </a:lnTo>
                  <a:lnTo>
                    <a:pt x="18" y="151"/>
                  </a:lnTo>
                  <a:lnTo>
                    <a:pt x="24" y="155"/>
                  </a:lnTo>
                  <a:lnTo>
                    <a:pt x="31" y="158"/>
                  </a:lnTo>
                  <a:close/>
                </a:path>
              </a:pathLst>
            </a:custGeom>
            <a:solidFill>
              <a:srgbClr val="6B7373"/>
            </a:solidFill>
            <a:ln w="9525">
              <a:noFill/>
              <a:round/>
              <a:headEnd/>
              <a:tailEnd/>
            </a:ln>
          </p:spPr>
          <p:txBody>
            <a:bodyPr/>
            <a:lstStyle/>
            <a:p>
              <a:pPr algn="ctr"/>
              <a:endParaRPr lang="en-US"/>
            </a:p>
          </p:txBody>
        </p:sp>
        <p:sp>
          <p:nvSpPr>
            <p:cNvPr id="36255" name="Freeform 326"/>
            <p:cNvSpPr>
              <a:spLocks/>
            </p:cNvSpPr>
            <p:nvPr/>
          </p:nvSpPr>
          <p:spPr bwMode="auto">
            <a:xfrm>
              <a:off x="2481" y="2476"/>
              <a:ext cx="155" cy="18"/>
            </a:xfrm>
            <a:custGeom>
              <a:avLst/>
              <a:gdLst>
                <a:gd name="T0" fmla="*/ 8 w 1398"/>
                <a:gd name="T1" fmla="*/ 14 h 220"/>
                <a:gd name="T2" fmla="*/ 17 w 1398"/>
                <a:gd name="T3" fmla="*/ 15 h 220"/>
                <a:gd name="T4" fmla="*/ 27 w 1398"/>
                <a:gd name="T5" fmla="*/ 16 h 220"/>
                <a:gd name="T6" fmla="*/ 37 w 1398"/>
                <a:gd name="T7" fmla="*/ 17 h 220"/>
                <a:gd name="T8" fmla="*/ 47 w 1398"/>
                <a:gd name="T9" fmla="*/ 17 h 220"/>
                <a:gd name="T10" fmla="*/ 57 w 1398"/>
                <a:gd name="T11" fmla="*/ 18 h 220"/>
                <a:gd name="T12" fmla="*/ 67 w 1398"/>
                <a:gd name="T13" fmla="*/ 18 h 220"/>
                <a:gd name="T14" fmla="*/ 77 w 1398"/>
                <a:gd name="T15" fmla="*/ 18 h 220"/>
                <a:gd name="T16" fmla="*/ 87 w 1398"/>
                <a:gd name="T17" fmla="*/ 18 h 220"/>
                <a:gd name="T18" fmla="*/ 96 w 1398"/>
                <a:gd name="T19" fmla="*/ 17 h 220"/>
                <a:gd name="T20" fmla="*/ 105 w 1398"/>
                <a:gd name="T21" fmla="*/ 17 h 220"/>
                <a:gd name="T22" fmla="*/ 113 w 1398"/>
                <a:gd name="T23" fmla="*/ 16 h 220"/>
                <a:gd name="T24" fmla="*/ 121 w 1398"/>
                <a:gd name="T25" fmla="*/ 15 h 220"/>
                <a:gd name="T26" fmla="*/ 128 w 1398"/>
                <a:gd name="T27" fmla="*/ 13 h 220"/>
                <a:gd name="T28" fmla="*/ 134 w 1398"/>
                <a:gd name="T29" fmla="*/ 12 h 220"/>
                <a:gd name="T30" fmla="*/ 140 w 1398"/>
                <a:gd name="T31" fmla="*/ 10 h 220"/>
                <a:gd name="T32" fmla="*/ 144 w 1398"/>
                <a:gd name="T33" fmla="*/ 8 h 220"/>
                <a:gd name="T34" fmla="*/ 148 w 1398"/>
                <a:gd name="T35" fmla="*/ 6 h 220"/>
                <a:gd name="T36" fmla="*/ 152 w 1398"/>
                <a:gd name="T37" fmla="*/ 4 h 220"/>
                <a:gd name="T38" fmla="*/ 154 w 1398"/>
                <a:gd name="T39" fmla="*/ 1 h 220"/>
                <a:gd name="T40" fmla="*/ 154 w 1398"/>
                <a:gd name="T41" fmla="*/ 1 h 220"/>
                <a:gd name="T42" fmla="*/ 150 w 1398"/>
                <a:gd name="T43" fmla="*/ 4 h 220"/>
                <a:gd name="T44" fmla="*/ 147 w 1398"/>
                <a:gd name="T45" fmla="*/ 6 h 220"/>
                <a:gd name="T46" fmla="*/ 143 w 1398"/>
                <a:gd name="T47" fmla="*/ 7 h 220"/>
                <a:gd name="T48" fmla="*/ 138 w 1398"/>
                <a:gd name="T49" fmla="*/ 9 h 220"/>
                <a:gd name="T50" fmla="*/ 131 w 1398"/>
                <a:gd name="T51" fmla="*/ 11 h 220"/>
                <a:gd name="T52" fmla="*/ 123 w 1398"/>
                <a:gd name="T53" fmla="*/ 12 h 220"/>
                <a:gd name="T54" fmla="*/ 114 w 1398"/>
                <a:gd name="T55" fmla="*/ 13 h 220"/>
                <a:gd name="T56" fmla="*/ 104 w 1398"/>
                <a:gd name="T57" fmla="*/ 14 h 220"/>
                <a:gd name="T58" fmla="*/ 94 w 1398"/>
                <a:gd name="T59" fmla="*/ 15 h 220"/>
                <a:gd name="T60" fmla="*/ 84 w 1398"/>
                <a:gd name="T61" fmla="*/ 15 h 220"/>
                <a:gd name="T62" fmla="*/ 74 w 1398"/>
                <a:gd name="T63" fmla="*/ 15 h 220"/>
                <a:gd name="T64" fmla="*/ 63 w 1398"/>
                <a:gd name="T65" fmla="*/ 15 h 220"/>
                <a:gd name="T66" fmla="*/ 53 w 1398"/>
                <a:gd name="T67" fmla="*/ 15 h 220"/>
                <a:gd name="T68" fmla="*/ 43 w 1398"/>
                <a:gd name="T69" fmla="*/ 14 h 220"/>
                <a:gd name="T70" fmla="*/ 33 w 1398"/>
                <a:gd name="T71" fmla="*/ 14 h 220"/>
                <a:gd name="T72" fmla="*/ 24 w 1398"/>
                <a:gd name="T73" fmla="*/ 13 h 220"/>
                <a:gd name="T74" fmla="*/ 16 w 1398"/>
                <a:gd name="T75" fmla="*/ 12 h 220"/>
                <a:gd name="T76" fmla="*/ 9 w 1398"/>
                <a:gd name="T77" fmla="*/ 11 h 220"/>
                <a:gd name="T78" fmla="*/ 3 w 1398"/>
                <a:gd name="T79" fmla="*/ 10 h 220"/>
                <a:gd name="T80" fmla="*/ 0 w 1398"/>
                <a:gd name="T81" fmla="*/ 10 h 220"/>
                <a:gd name="T82" fmla="*/ 2 w 1398"/>
                <a:gd name="T83" fmla="*/ 12 h 2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98"/>
                <a:gd name="T127" fmla="*/ 0 h 220"/>
                <a:gd name="T128" fmla="*/ 1398 w 1398"/>
                <a:gd name="T129" fmla="*/ 220 h 2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98" h="220">
                  <a:moveTo>
                    <a:pt x="27" y="158"/>
                  </a:moveTo>
                  <a:lnTo>
                    <a:pt x="68" y="167"/>
                  </a:lnTo>
                  <a:lnTo>
                    <a:pt x="111" y="176"/>
                  </a:lnTo>
                  <a:lnTo>
                    <a:pt x="153" y="183"/>
                  </a:lnTo>
                  <a:lnTo>
                    <a:pt x="198" y="189"/>
                  </a:lnTo>
                  <a:lnTo>
                    <a:pt x="241" y="195"/>
                  </a:lnTo>
                  <a:lnTo>
                    <a:pt x="286" y="202"/>
                  </a:lnTo>
                  <a:lnTo>
                    <a:pt x="332" y="206"/>
                  </a:lnTo>
                  <a:lnTo>
                    <a:pt x="377" y="210"/>
                  </a:lnTo>
                  <a:lnTo>
                    <a:pt x="423" y="213"/>
                  </a:lnTo>
                  <a:lnTo>
                    <a:pt x="469" y="216"/>
                  </a:lnTo>
                  <a:lnTo>
                    <a:pt x="515" y="218"/>
                  </a:lnTo>
                  <a:lnTo>
                    <a:pt x="561" y="219"/>
                  </a:lnTo>
                  <a:lnTo>
                    <a:pt x="606" y="220"/>
                  </a:lnTo>
                  <a:lnTo>
                    <a:pt x="651" y="220"/>
                  </a:lnTo>
                  <a:lnTo>
                    <a:pt x="696" y="219"/>
                  </a:lnTo>
                  <a:lnTo>
                    <a:pt x="740" y="218"/>
                  </a:lnTo>
                  <a:lnTo>
                    <a:pt x="783" y="216"/>
                  </a:lnTo>
                  <a:lnTo>
                    <a:pt x="826" y="213"/>
                  </a:lnTo>
                  <a:lnTo>
                    <a:pt x="867" y="210"/>
                  </a:lnTo>
                  <a:lnTo>
                    <a:pt x="908" y="206"/>
                  </a:lnTo>
                  <a:lnTo>
                    <a:pt x="948" y="202"/>
                  </a:lnTo>
                  <a:lnTo>
                    <a:pt x="986" y="196"/>
                  </a:lnTo>
                  <a:lnTo>
                    <a:pt x="1023" y="191"/>
                  </a:lnTo>
                  <a:lnTo>
                    <a:pt x="1060" y="185"/>
                  </a:lnTo>
                  <a:lnTo>
                    <a:pt x="1094" y="178"/>
                  </a:lnTo>
                  <a:lnTo>
                    <a:pt x="1126" y="171"/>
                  </a:lnTo>
                  <a:lnTo>
                    <a:pt x="1157" y="162"/>
                  </a:lnTo>
                  <a:lnTo>
                    <a:pt x="1186" y="154"/>
                  </a:lnTo>
                  <a:lnTo>
                    <a:pt x="1213" y="145"/>
                  </a:lnTo>
                  <a:lnTo>
                    <a:pt x="1238" y="134"/>
                  </a:lnTo>
                  <a:lnTo>
                    <a:pt x="1261" y="125"/>
                  </a:lnTo>
                  <a:lnTo>
                    <a:pt x="1282" y="114"/>
                  </a:lnTo>
                  <a:lnTo>
                    <a:pt x="1300" y="103"/>
                  </a:lnTo>
                  <a:lnTo>
                    <a:pt x="1318" y="91"/>
                  </a:lnTo>
                  <a:lnTo>
                    <a:pt x="1336" y="78"/>
                  </a:lnTo>
                  <a:lnTo>
                    <a:pt x="1352" y="64"/>
                  </a:lnTo>
                  <a:lnTo>
                    <a:pt x="1367" y="49"/>
                  </a:lnTo>
                  <a:lnTo>
                    <a:pt x="1380" y="34"/>
                  </a:lnTo>
                  <a:lnTo>
                    <a:pt x="1391" y="17"/>
                  </a:lnTo>
                  <a:lnTo>
                    <a:pt x="1398" y="0"/>
                  </a:lnTo>
                  <a:lnTo>
                    <a:pt x="1386" y="15"/>
                  </a:lnTo>
                  <a:lnTo>
                    <a:pt x="1372" y="30"/>
                  </a:lnTo>
                  <a:lnTo>
                    <a:pt x="1357" y="44"/>
                  </a:lnTo>
                  <a:lnTo>
                    <a:pt x="1342" y="57"/>
                  </a:lnTo>
                  <a:lnTo>
                    <a:pt x="1327" y="69"/>
                  </a:lnTo>
                  <a:lnTo>
                    <a:pt x="1310" y="80"/>
                  </a:lnTo>
                  <a:lnTo>
                    <a:pt x="1293" y="91"/>
                  </a:lnTo>
                  <a:lnTo>
                    <a:pt x="1275" y="99"/>
                  </a:lnTo>
                  <a:lnTo>
                    <a:pt x="1246" y="110"/>
                  </a:lnTo>
                  <a:lnTo>
                    <a:pt x="1215" y="121"/>
                  </a:lnTo>
                  <a:lnTo>
                    <a:pt x="1182" y="130"/>
                  </a:lnTo>
                  <a:lnTo>
                    <a:pt x="1145" y="138"/>
                  </a:lnTo>
                  <a:lnTo>
                    <a:pt x="1108" y="147"/>
                  </a:lnTo>
                  <a:lnTo>
                    <a:pt x="1069" y="154"/>
                  </a:lnTo>
                  <a:lnTo>
                    <a:pt x="1027" y="160"/>
                  </a:lnTo>
                  <a:lnTo>
                    <a:pt x="985" y="165"/>
                  </a:lnTo>
                  <a:lnTo>
                    <a:pt x="941" y="171"/>
                  </a:lnTo>
                  <a:lnTo>
                    <a:pt x="897" y="175"/>
                  </a:lnTo>
                  <a:lnTo>
                    <a:pt x="852" y="179"/>
                  </a:lnTo>
                  <a:lnTo>
                    <a:pt x="806" y="181"/>
                  </a:lnTo>
                  <a:lnTo>
                    <a:pt x="759" y="183"/>
                  </a:lnTo>
                  <a:lnTo>
                    <a:pt x="711" y="185"/>
                  </a:lnTo>
                  <a:lnTo>
                    <a:pt x="664" y="185"/>
                  </a:lnTo>
                  <a:lnTo>
                    <a:pt x="616" y="186"/>
                  </a:lnTo>
                  <a:lnTo>
                    <a:pt x="569" y="185"/>
                  </a:lnTo>
                  <a:lnTo>
                    <a:pt x="523" y="184"/>
                  </a:lnTo>
                  <a:lnTo>
                    <a:pt x="476" y="182"/>
                  </a:lnTo>
                  <a:lnTo>
                    <a:pt x="431" y="180"/>
                  </a:lnTo>
                  <a:lnTo>
                    <a:pt x="385" y="177"/>
                  </a:lnTo>
                  <a:lnTo>
                    <a:pt x="342" y="174"/>
                  </a:lnTo>
                  <a:lnTo>
                    <a:pt x="299" y="169"/>
                  </a:lnTo>
                  <a:lnTo>
                    <a:pt x="258" y="165"/>
                  </a:lnTo>
                  <a:lnTo>
                    <a:pt x="218" y="160"/>
                  </a:lnTo>
                  <a:lnTo>
                    <a:pt x="180" y="155"/>
                  </a:lnTo>
                  <a:lnTo>
                    <a:pt x="144" y="149"/>
                  </a:lnTo>
                  <a:lnTo>
                    <a:pt x="111" y="143"/>
                  </a:lnTo>
                  <a:lnTo>
                    <a:pt x="78" y="135"/>
                  </a:lnTo>
                  <a:lnTo>
                    <a:pt x="50" y="128"/>
                  </a:lnTo>
                  <a:lnTo>
                    <a:pt x="23" y="120"/>
                  </a:lnTo>
                  <a:lnTo>
                    <a:pt x="0" y="112"/>
                  </a:lnTo>
                  <a:lnTo>
                    <a:pt x="4" y="126"/>
                  </a:lnTo>
                  <a:lnTo>
                    <a:pt x="8" y="140"/>
                  </a:lnTo>
                  <a:lnTo>
                    <a:pt x="14" y="152"/>
                  </a:lnTo>
                  <a:lnTo>
                    <a:pt x="27" y="158"/>
                  </a:lnTo>
                  <a:close/>
                </a:path>
              </a:pathLst>
            </a:custGeom>
            <a:solidFill>
              <a:srgbClr val="616666"/>
            </a:solidFill>
            <a:ln w="9525">
              <a:noFill/>
              <a:round/>
              <a:headEnd/>
              <a:tailEnd/>
            </a:ln>
          </p:spPr>
          <p:txBody>
            <a:bodyPr/>
            <a:lstStyle/>
            <a:p>
              <a:pPr algn="ctr"/>
              <a:endParaRPr lang="en-US"/>
            </a:p>
          </p:txBody>
        </p:sp>
        <p:sp>
          <p:nvSpPr>
            <p:cNvPr id="36256" name="Freeform 327"/>
            <p:cNvSpPr>
              <a:spLocks/>
            </p:cNvSpPr>
            <p:nvPr/>
          </p:nvSpPr>
          <p:spPr bwMode="auto">
            <a:xfrm>
              <a:off x="2481" y="2475"/>
              <a:ext cx="155" cy="19"/>
            </a:xfrm>
            <a:custGeom>
              <a:avLst/>
              <a:gdLst>
                <a:gd name="T0" fmla="*/ 7 w 1395"/>
                <a:gd name="T1" fmla="*/ 14 h 219"/>
                <a:gd name="T2" fmla="*/ 17 w 1395"/>
                <a:gd name="T3" fmla="*/ 16 h 219"/>
                <a:gd name="T4" fmla="*/ 26 w 1395"/>
                <a:gd name="T5" fmla="*/ 17 h 219"/>
                <a:gd name="T6" fmla="*/ 37 w 1395"/>
                <a:gd name="T7" fmla="*/ 18 h 219"/>
                <a:gd name="T8" fmla="*/ 47 w 1395"/>
                <a:gd name="T9" fmla="*/ 18 h 219"/>
                <a:gd name="T10" fmla="*/ 57 w 1395"/>
                <a:gd name="T11" fmla="*/ 19 h 219"/>
                <a:gd name="T12" fmla="*/ 67 w 1395"/>
                <a:gd name="T13" fmla="*/ 19 h 219"/>
                <a:gd name="T14" fmla="*/ 77 w 1395"/>
                <a:gd name="T15" fmla="*/ 19 h 219"/>
                <a:gd name="T16" fmla="*/ 87 w 1395"/>
                <a:gd name="T17" fmla="*/ 19 h 219"/>
                <a:gd name="T18" fmla="*/ 96 w 1395"/>
                <a:gd name="T19" fmla="*/ 18 h 219"/>
                <a:gd name="T20" fmla="*/ 105 w 1395"/>
                <a:gd name="T21" fmla="*/ 17 h 219"/>
                <a:gd name="T22" fmla="*/ 113 w 1395"/>
                <a:gd name="T23" fmla="*/ 17 h 219"/>
                <a:gd name="T24" fmla="*/ 121 w 1395"/>
                <a:gd name="T25" fmla="*/ 15 h 219"/>
                <a:gd name="T26" fmla="*/ 128 w 1395"/>
                <a:gd name="T27" fmla="*/ 14 h 219"/>
                <a:gd name="T28" fmla="*/ 134 w 1395"/>
                <a:gd name="T29" fmla="*/ 13 h 219"/>
                <a:gd name="T30" fmla="*/ 140 w 1395"/>
                <a:gd name="T31" fmla="*/ 11 h 219"/>
                <a:gd name="T32" fmla="*/ 144 w 1395"/>
                <a:gd name="T33" fmla="*/ 9 h 219"/>
                <a:gd name="T34" fmla="*/ 148 w 1395"/>
                <a:gd name="T35" fmla="*/ 7 h 219"/>
                <a:gd name="T36" fmla="*/ 151 w 1395"/>
                <a:gd name="T37" fmla="*/ 4 h 219"/>
                <a:gd name="T38" fmla="*/ 154 w 1395"/>
                <a:gd name="T39" fmla="*/ 1 h 219"/>
                <a:gd name="T40" fmla="*/ 154 w 1395"/>
                <a:gd name="T41" fmla="*/ 1 h 219"/>
                <a:gd name="T42" fmla="*/ 151 w 1395"/>
                <a:gd name="T43" fmla="*/ 4 h 219"/>
                <a:gd name="T44" fmla="*/ 147 w 1395"/>
                <a:gd name="T45" fmla="*/ 6 h 219"/>
                <a:gd name="T46" fmla="*/ 144 w 1395"/>
                <a:gd name="T47" fmla="*/ 8 h 219"/>
                <a:gd name="T48" fmla="*/ 139 w 1395"/>
                <a:gd name="T49" fmla="*/ 10 h 219"/>
                <a:gd name="T50" fmla="*/ 132 w 1395"/>
                <a:gd name="T51" fmla="*/ 12 h 219"/>
                <a:gd name="T52" fmla="*/ 124 w 1395"/>
                <a:gd name="T53" fmla="*/ 13 h 219"/>
                <a:gd name="T54" fmla="*/ 115 w 1395"/>
                <a:gd name="T55" fmla="*/ 14 h 219"/>
                <a:gd name="T56" fmla="*/ 106 w 1395"/>
                <a:gd name="T57" fmla="*/ 16 h 219"/>
                <a:gd name="T58" fmla="*/ 96 w 1395"/>
                <a:gd name="T59" fmla="*/ 16 h 219"/>
                <a:gd name="T60" fmla="*/ 85 w 1395"/>
                <a:gd name="T61" fmla="*/ 17 h 219"/>
                <a:gd name="T62" fmla="*/ 75 w 1395"/>
                <a:gd name="T63" fmla="*/ 17 h 219"/>
                <a:gd name="T64" fmla="*/ 64 w 1395"/>
                <a:gd name="T65" fmla="*/ 17 h 219"/>
                <a:gd name="T66" fmla="*/ 54 w 1395"/>
                <a:gd name="T67" fmla="*/ 17 h 219"/>
                <a:gd name="T68" fmla="*/ 43 w 1395"/>
                <a:gd name="T69" fmla="*/ 16 h 219"/>
                <a:gd name="T70" fmla="*/ 34 w 1395"/>
                <a:gd name="T71" fmla="*/ 16 h 219"/>
                <a:gd name="T72" fmla="*/ 25 w 1395"/>
                <a:gd name="T73" fmla="*/ 15 h 219"/>
                <a:gd name="T74" fmla="*/ 16 w 1395"/>
                <a:gd name="T75" fmla="*/ 14 h 219"/>
                <a:gd name="T76" fmla="*/ 9 w 1395"/>
                <a:gd name="T77" fmla="*/ 13 h 219"/>
                <a:gd name="T78" fmla="*/ 3 w 1395"/>
                <a:gd name="T79" fmla="*/ 11 h 219"/>
                <a:gd name="T80" fmla="*/ 0 w 1395"/>
                <a:gd name="T81" fmla="*/ 12 h 219"/>
                <a:gd name="T82" fmla="*/ 1 w 1395"/>
                <a:gd name="T83" fmla="*/ 13 h 2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95"/>
                <a:gd name="T127" fmla="*/ 0 h 219"/>
                <a:gd name="T128" fmla="*/ 1395 w 1395"/>
                <a:gd name="T129" fmla="*/ 219 h 2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95" h="219">
                  <a:moveTo>
                    <a:pt x="24" y="158"/>
                  </a:moveTo>
                  <a:lnTo>
                    <a:pt x="65" y="167"/>
                  </a:lnTo>
                  <a:lnTo>
                    <a:pt x="108" y="175"/>
                  </a:lnTo>
                  <a:lnTo>
                    <a:pt x="150" y="183"/>
                  </a:lnTo>
                  <a:lnTo>
                    <a:pt x="195" y="189"/>
                  </a:lnTo>
                  <a:lnTo>
                    <a:pt x="238" y="195"/>
                  </a:lnTo>
                  <a:lnTo>
                    <a:pt x="283" y="200"/>
                  </a:lnTo>
                  <a:lnTo>
                    <a:pt x="329" y="206"/>
                  </a:lnTo>
                  <a:lnTo>
                    <a:pt x="374" y="210"/>
                  </a:lnTo>
                  <a:lnTo>
                    <a:pt x="420" y="213"/>
                  </a:lnTo>
                  <a:lnTo>
                    <a:pt x="466" y="215"/>
                  </a:lnTo>
                  <a:lnTo>
                    <a:pt x="512" y="217"/>
                  </a:lnTo>
                  <a:lnTo>
                    <a:pt x="558" y="218"/>
                  </a:lnTo>
                  <a:lnTo>
                    <a:pt x="603" y="219"/>
                  </a:lnTo>
                  <a:lnTo>
                    <a:pt x="648" y="219"/>
                  </a:lnTo>
                  <a:lnTo>
                    <a:pt x="693" y="218"/>
                  </a:lnTo>
                  <a:lnTo>
                    <a:pt x="737" y="217"/>
                  </a:lnTo>
                  <a:lnTo>
                    <a:pt x="780" y="215"/>
                  </a:lnTo>
                  <a:lnTo>
                    <a:pt x="823" y="213"/>
                  </a:lnTo>
                  <a:lnTo>
                    <a:pt x="864" y="210"/>
                  </a:lnTo>
                  <a:lnTo>
                    <a:pt x="905" y="206"/>
                  </a:lnTo>
                  <a:lnTo>
                    <a:pt x="945" y="201"/>
                  </a:lnTo>
                  <a:lnTo>
                    <a:pt x="983" y="196"/>
                  </a:lnTo>
                  <a:lnTo>
                    <a:pt x="1020" y="191"/>
                  </a:lnTo>
                  <a:lnTo>
                    <a:pt x="1057" y="185"/>
                  </a:lnTo>
                  <a:lnTo>
                    <a:pt x="1091" y="178"/>
                  </a:lnTo>
                  <a:lnTo>
                    <a:pt x="1123" y="170"/>
                  </a:lnTo>
                  <a:lnTo>
                    <a:pt x="1154" y="162"/>
                  </a:lnTo>
                  <a:lnTo>
                    <a:pt x="1183" y="154"/>
                  </a:lnTo>
                  <a:lnTo>
                    <a:pt x="1210" y="145"/>
                  </a:lnTo>
                  <a:lnTo>
                    <a:pt x="1235" y="134"/>
                  </a:lnTo>
                  <a:lnTo>
                    <a:pt x="1258" y="125"/>
                  </a:lnTo>
                  <a:lnTo>
                    <a:pt x="1279" y="114"/>
                  </a:lnTo>
                  <a:lnTo>
                    <a:pt x="1297" y="103"/>
                  </a:lnTo>
                  <a:lnTo>
                    <a:pt x="1314" y="92"/>
                  </a:lnTo>
                  <a:lnTo>
                    <a:pt x="1332" y="79"/>
                  </a:lnTo>
                  <a:lnTo>
                    <a:pt x="1348" y="65"/>
                  </a:lnTo>
                  <a:lnTo>
                    <a:pt x="1363" y="49"/>
                  </a:lnTo>
                  <a:lnTo>
                    <a:pt x="1377" y="34"/>
                  </a:lnTo>
                  <a:lnTo>
                    <a:pt x="1388" y="17"/>
                  </a:lnTo>
                  <a:lnTo>
                    <a:pt x="1395" y="0"/>
                  </a:lnTo>
                  <a:lnTo>
                    <a:pt x="1383" y="15"/>
                  </a:lnTo>
                  <a:lnTo>
                    <a:pt x="1369" y="31"/>
                  </a:lnTo>
                  <a:lnTo>
                    <a:pt x="1355" y="44"/>
                  </a:lnTo>
                  <a:lnTo>
                    <a:pt x="1340" y="58"/>
                  </a:lnTo>
                  <a:lnTo>
                    <a:pt x="1325" y="71"/>
                  </a:lnTo>
                  <a:lnTo>
                    <a:pt x="1309" y="82"/>
                  </a:lnTo>
                  <a:lnTo>
                    <a:pt x="1292" y="92"/>
                  </a:lnTo>
                  <a:lnTo>
                    <a:pt x="1274" y="101"/>
                  </a:lnTo>
                  <a:lnTo>
                    <a:pt x="1247" y="114"/>
                  </a:lnTo>
                  <a:lnTo>
                    <a:pt x="1217" y="124"/>
                  </a:lnTo>
                  <a:lnTo>
                    <a:pt x="1186" y="134"/>
                  </a:lnTo>
                  <a:lnTo>
                    <a:pt x="1151" y="144"/>
                  </a:lnTo>
                  <a:lnTo>
                    <a:pt x="1114" y="153"/>
                  </a:lnTo>
                  <a:lnTo>
                    <a:pt x="1076" y="160"/>
                  </a:lnTo>
                  <a:lnTo>
                    <a:pt x="1035" y="167"/>
                  </a:lnTo>
                  <a:lnTo>
                    <a:pt x="994" y="174"/>
                  </a:lnTo>
                  <a:lnTo>
                    <a:pt x="951" y="179"/>
                  </a:lnTo>
                  <a:lnTo>
                    <a:pt x="906" y="183"/>
                  </a:lnTo>
                  <a:lnTo>
                    <a:pt x="861" y="187"/>
                  </a:lnTo>
                  <a:lnTo>
                    <a:pt x="815" y="190"/>
                  </a:lnTo>
                  <a:lnTo>
                    <a:pt x="768" y="192"/>
                  </a:lnTo>
                  <a:lnTo>
                    <a:pt x="720" y="194"/>
                  </a:lnTo>
                  <a:lnTo>
                    <a:pt x="673" y="195"/>
                  </a:lnTo>
                  <a:lnTo>
                    <a:pt x="625" y="195"/>
                  </a:lnTo>
                  <a:lnTo>
                    <a:pt x="577" y="194"/>
                  </a:lnTo>
                  <a:lnTo>
                    <a:pt x="530" y="193"/>
                  </a:lnTo>
                  <a:lnTo>
                    <a:pt x="482" y="192"/>
                  </a:lnTo>
                  <a:lnTo>
                    <a:pt x="436" y="190"/>
                  </a:lnTo>
                  <a:lnTo>
                    <a:pt x="390" y="187"/>
                  </a:lnTo>
                  <a:lnTo>
                    <a:pt x="346" y="184"/>
                  </a:lnTo>
                  <a:lnTo>
                    <a:pt x="303" y="180"/>
                  </a:lnTo>
                  <a:lnTo>
                    <a:pt x="261" y="175"/>
                  </a:lnTo>
                  <a:lnTo>
                    <a:pt x="221" y="169"/>
                  </a:lnTo>
                  <a:lnTo>
                    <a:pt x="182" y="164"/>
                  </a:lnTo>
                  <a:lnTo>
                    <a:pt x="145" y="158"/>
                  </a:lnTo>
                  <a:lnTo>
                    <a:pt x="112" y="152"/>
                  </a:lnTo>
                  <a:lnTo>
                    <a:pt x="80" y="145"/>
                  </a:lnTo>
                  <a:lnTo>
                    <a:pt x="50" y="137"/>
                  </a:lnTo>
                  <a:lnTo>
                    <a:pt x="23" y="129"/>
                  </a:lnTo>
                  <a:lnTo>
                    <a:pt x="0" y="121"/>
                  </a:lnTo>
                  <a:lnTo>
                    <a:pt x="4" y="134"/>
                  </a:lnTo>
                  <a:lnTo>
                    <a:pt x="7" y="145"/>
                  </a:lnTo>
                  <a:lnTo>
                    <a:pt x="13" y="153"/>
                  </a:lnTo>
                  <a:lnTo>
                    <a:pt x="24" y="158"/>
                  </a:lnTo>
                  <a:close/>
                </a:path>
              </a:pathLst>
            </a:custGeom>
            <a:solidFill>
              <a:srgbClr val="545959"/>
            </a:solidFill>
            <a:ln w="9525">
              <a:noFill/>
              <a:round/>
              <a:headEnd/>
              <a:tailEnd/>
            </a:ln>
          </p:spPr>
          <p:txBody>
            <a:bodyPr/>
            <a:lstStyle/>
            <a:p>
              <a:pPr algn="ctr"/>
              <a:endParaRPr lang="en-US"/>
            </a:p>
          </p:txBody>
        </p:sp>
        <p:sp>
          <p:nvSpPr>
            <p:cNvPr id="36257" name="Freeform 328"/>
            <p:cNvSpPr>
              <a:spLocks/>
            </p:cNvSpPr>
            <p:nvPr/>
          </p:nvSpPr>
          <p:spPr bwMode="auto">
            <a:xfrm>
              <a:off x="2591" y="2469"/>
              <a:ext cx="28" cy="6"/>
            </a:xfrm>
            <a:custGeom>
              <a:avLst/>
              <a:gdLst>
                <a:gd name="T0" fmla="*/ 2 w 253"/>
                <a:gd name="T1" fmla="*/ 0 h 72"/>
                <a:gd name="T2" fmla="*/ 26 w 253"/>
                <a:gd name="T3" fmla="*/ 1 h 72"/>
                <a:gd name="T4" fmla="*/ 27 w 253"/>
                <a:gd name="T5" fmla="*/ 1 h 72"/>
                <a:gd name="T6" fmla="*/ 27 w 253"/>
                <a:gd name="T7" fmla="*/ 1 h 72"/>
                <a:gd name="T8" fmla="*/ 28 w 253"/>
                <a:gd name="T9" fmla="*/ 2 h 72"/>
                <a:gd name="T10" fmla="*/ 28 w 253"/>
                <a:gd name="T11" fmla="*/ 3 h 72"/>
                <a:gd name="T12" fmla="*/ 28 w 253"/>
                <a:gd name="T13" fmla="*/ 4 h 72"/>
                <a:gd name="T14" fmla="*/ 28 w 253"/>
                <a:gd name="T15" fmla="*/ 5 h 72"/>
                <a:gd name="T16" fmla="*/ 27 w 253"/>
                <a:gd name="T17" fmla="*/ 6 h 72"/>
                <a:gd name="T18" fmla="*/ 27 w 253"/>
                <a:gd name="T19" fmla="*/ 6 h 72"/>
                <a:gd name="T20" fmla="*/ 26 w 253"/>
                <a:gd name="T21" fmla="*/ 6 h 72"/>
                <a:gd name="T22" fmla="*/ 3 w 253"/>
                <a:gd name="T23" fmla="*/ 6 h 72"/>
                <a:gd name="T24" fmla="*/ 2 w 253"/>
                <a:gd name="T25" fmla="*/ 5 h 72"/>
                <a:gd name="T26" fmla="*/ 1 w 253"/>
                <a:gd name="T27" fmla="*/ 5 h 72"/>
                <a:gd name="T28" fmla="*/ 0 w 253"/>
                <a:gd name="T29" fmla="*/ 4 h 72"/>
                <a:gd name="T30" fmla="*/ 0 w 253"/>
                <a:gd name="T31" fmla="*/ 3 h 72"/>
                <a:gd name="T32" fmla="*/ 0 w 253"/>
                <a:gd name="T33" fmla="*/ 2 h 72"/>
                <a:gd name="T34" fmla="*/ 0 w 253"/>
                <a:gd name="T35" fmla="*/ 1 h 72"/>
                <a:gd name="T36" fmla="*/ 1 w 253"/>
                <a:gd name="T37" fmla="*/ 1 h 72"/>
                <a:gd name="T38" fmla="*/ 1 w 253"/>
                <a:gd name="T39" fmla="*/ 0 h 72"/>
                <a:gd name="T40" fmla="*/ 2 w 253"/>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72"/>
                <a:gd name="T65" fmla="*/ 253 w 253"/>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72">
                  <a:moveTo>
                    <a:pt x="21" y="0"/>
                  </a:moveTo>
                  <a:lnTo>
                    <a:pt x="231" y="7"/>
                  </a:lnTo>
                  <a:lnTo>
                    <a:pt x="240" y="9"/>
                  </a:lnTo>
                  <a:lnTo>
                    <a:pt x="247" y="15"/>
                  </a:lnTo>
                  <a:lnTo>
                    <a:pt x="251" y="24"/>
                  </a:lnTo>
                  <a:lnTo>
                    <a:pt x="253" y="35"/>
                  </a:lnTo>
                  <a:lnTo>
                    <a:pt x="253" y="47"/>
                  </a:lnTo>
                  <a:lnTo>
                    <a:pt x="252" y="58"/>
                  </a:lnTo>
                  <a:lnTo>
                    <a:pt x="248" y="66"/>
                  </a:lnTo>
                  <a:lnTo>
                    <a:pt x="241" y="71"/>
                  </a:lnTo>
                  <a:lnTo>
                    <a:pt x="231" y="72"/>
                  </a:lnTo>
                  <a:lnTo>
                    <a:pt x="24" y="67"/>
                  </a:lnTo>
                  <a:lnTo>
                    <a:pt x="14" y="64"/>
                  </a:lnTo>
                  <a:lnTo>
                    <a:pt x="6" y="58"/>
                  </a:lnTo>
                  <a:lnTo>
                    <a:pt x="2" y="50"/>
                  </a:lnTo>
                  <a:lnTo>
                    <a:pt x="0" y="39"/>
                  </a:lnTo>
                  <a:lnTo>
                    <a:pt x="0" y="25"/>
                  </a:lnTo>
                  <a:lnTo>
                    <a:pt x="2" y="14"/>
                  </a:lnTo>
                  <a:lnTo>
                    <a:pt x="6" y="7"/>
                  </a:lnTo>
                  <a:lnTo>
                    <a:pt x="13" y="2"/>
                  </a:lnTo>
                  <a:lnTo>
                    <a:pt x="21" y="0"/>
                  </a:lnTo>
                  <a:close/>
                </a:path>
              </a:pathLst>
            </a:custGeom>
            <a:solidFill>
              <a:srgbClr val="111919"/>
            </a:solidFill>
            <a:ln w="9525">
              <a:noFill/>
              <a:round/>
              <a:headEnd/>
              <a:tailEnd/>
            </a:ln>
          </p:spPr>
          <p:txBody>
            <a:bodyPr/>
            <a:lstStyle/>
            <a:p>
              <a:pPr algn="ctr"/>
              <a:endParaRPr lang="en-US"/>
            </a:p>
          </p:txBody>
        </p:sp>
        <p:sp>
          <p:nvSpPr>
            <p:cNvPr id="36258" name="Freeform 329"/>
            <p:cNvSpPr>
              <a:spLocks/>
            </p:cNvSpPr>
            <p:nvPr/>
          </p:nvSpPr>
          <p:spPr bwMode="auto">
            <a:xfrm>
              <a:off x="2518" y="2105"/>
              <a:ext cx="28" cy="7"/>
            </a:xfrm>
            <a:custGeom>
              <a:avLst/>
              <a:gdLst>
                <a:gd name="T0" fmla="*/ 2 w 253"/>
                <a:gd name="T1" fmla="*/ 0 h 82"/>
                <a:gd name="T2" fmla="*/ 26 w 253"/>
                <a:gd name="T3" fmla="*/ 1 h 82"/>
                <a:gd name="T4" fmla="*/ 27 w 253"/>
                <a:gd name="T5" fmla="*/ 2 h 82"/>
                <a:gd name="T6" fmla="*/ 27 w 253"/>
                <a:gd name="T7" fmla="*/ 2 h 82"/>
                <a:gd name="T8" fmla="*/ 28 w 253"/>
                <a:gd name="T9" fmla="*/ 3 h 82"/>
                <a:gd name="T10" fmla="*/ 28 w 253"/>
                <a:gd name="T11" fmla="*/ 4 h 82"/>
                <a:gd name="T12" fmla="*/ 28 w 253"/>
                <a:gd name="T13" fmla="*/ 5 h 82"/>
                <a:gd name="T14" fmla="*/ 28 w 253"/>
                <a:gd name="T15" fmla="*/ 6 h 82"/>
                <a:gd name="T16" fmla="*/ 28 w 253"/>
                <a:gd name="T17" fmla="*/ 6 h 82"/>
                <a:gd name="T18" fmla="*/ 27 w 253"/>
                <a:gd name="T19" fmla="*/ 7 h 82"/>
                <a:gd name="T20" fmla="*/ 26 w 253"/>
                <a:gd name="T21" fmla="*/ 7 h 82"/>
                <a:gd name="T22" fmla="*/ 3 w 253"/>
                <a:gd name="T23" fmla="*/ 6 h 82"/>
                <a:gd name="T24" fmla="*/ 2 w 253"/>
                <a:gd name="T25" fmla="*/ 5 h 82"/>
                <a:gd name="T26" fmla="*/ 1 w 253"/>
                <a:gd name="T27" fmla="*/ 5 h 82"/>
                <a:gd name="T28" fmla="*/ 0 w 253"/>
                <a:gd name="T29" fmla="*/ 4 h 82"/>
                <a:gd name="T30" fmla="*/ 0 w 253"/>
                <a:gd name="T31" fmla="*/ 3 h 82"/>
                <a:gd name="T32" fmla="*/ 0 w 253"/>
                <a:gd name="T33" fmla="*/ 2 h 82"/>
                <a:gd name="T34" fmla="*/ 0 w 253"/>
                <a:gd name="T35" fmla="*/ 1 h 82"/>
                <a:gd name="T36" fmla="*/ 1 w 253"/>
                <a:gd name="T37" fmla="*/ 1 h 82"/>
                <a:gd name="T38" fmla="*/ 2 w 253"/>
                <a:gd name="T39" fmla="*/ 0 h 82"/>
                <a:gd name="T40" fmla="*/ 2 w 253"/>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82"/>
                <a:gd name="T65" fmla="*/ 253 w 25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82">
                  <a:moveTo>
                    <a:pt x="22" y="0"/>
                  </a:moveTo>
                  <a:lnTo>
                    <a:pt x="232" y="15"/>
                  </a:lnTo>
                  <a:lnTo>
                    <a:pt x="240" y="19"/>
                  </a:lnTo>
                  <a:lnTo>
                    <a:pt x="247" y="25"/>
                  </a:lnTo>
                  <a:lnTo>
                    <a:pt x="251" y="34"/>
                  </a:lnTo>
                  <a:lnTo>
                    <a:pt x="253" y="44"/>
                  </a:lnTo>
                  <a:lnTo>
                    <a:pt x="253" y="57"/>
                  </a:lnTo>
                  <a:lnTo>
                    <a:pt x="253" y="67"/>
                  </a:lnTo>
                  <a:lnTo>
                    <a:pt x="249" y="76"/>
                  </a:lnTo>
                  <a:lnTo>
                    <a:pt x="242" y="80"/>
                  </a:lnTo>
                  <a:lnTo>
                    <a:pt x="232" y="82"/>
                  </a:lnTo>
                  <a:lnTo>
                    <a:pt x="24" y="67"/>
                  </a:lnTo>
                  <a:lnTo>
                    <a:pt x="14" y="64"/>
                  </a:lnTo>
                  <a:lnTo>
                    <a:pt x="7" y="57"/>
                  </a:lnTo>
                  <a:lnTo>
                    <a:pt x="2" y="49"/>
                  </a:lnTo>
                  <a:lnTo>
                    <a:pt x="0" y="37"/>
                  </a:lnTo>
                  <a:lnTo>
                    <a:pt x="0" y="25"/>
                  </a:lnTo>
                  <a:lnTo>
                    <a:pt x="2" y="14"/>
                  </a:lnTo>
                  <a:lnTo>
                    <a:pt x="7" y="7"/>
                  </a:lnTo>
                  <a:lnTo>
                    <a:pt x="14" y="2"/>
                  </a:lnTo>
                  <a:lnTo>
                    <a:pt x="22" y="0"/>
                  </a:lnTo>
                  <a:close/>
                </a:path>
              </a:pathLst>
            </a:custGeom>
            <a:solidFill>
              <a:srgbClr val="111919"/>
            </a:solidFill>
            <a:ln w="9525">
              <a:noFill/>
              <a:round/>
              <a:headEnd/>
              <a:tailEnd/>
            </a:ln>
          </p:spPr>
          <p:txBody>
            <a:bodyPr/>
            <a:lstStyle/>
            <a:p>
              <a:pPr algn="ctr"/>
              <a:endParaRPr lang="en-US"/>
            </a:p>
          </p:txBody>
        </p:sp>
        <p:sp>
          <p:nvSpPr>
            <p:cNvPr id="36259" name="Freeform 330"/>
            <p:cNvSpPr>
              <a:spLocks/>
            </p:cNvSpPr>
            <p:nvPr/>
          </p:nvSpPr>
          <p:spPr bwMode="auto">
            <a:xfrm>
              <a:off x="2519" y="2115"/>
              <a:ext cx="28" cy="7"/>
            </a:xfrm>
            <a:custGeom>
              <a:avLst/>
              <a:gdLst>
                <a:gd name="T0" fmla="*/ 2 w 253"/>
                <a:gd name="T1" fmla="*/ 0 h 82"/>
                <a:gd name="T2" fmla="*/ 26 w 253"/>
                <a:gd name="T3" fmla="*/ 1 h 82"/>
                <a:gd name="T4" fmla="*/ 27 w 253"/>
                <a:gd name="T5" fmla="*/ 2 h 82"/>
                <a:gd name="T6" fmla="*/ 27 w 253"/>
                <a:gd name="T7" fmla="*/ 2 h 82"/>
                <a:gd name="T8" fmla="*/ 28 w 253"/>
                <a:gd name="T9" fmla="*/ 3 h 82"/>
                <a:gd name="T10" fmla="*/ 28 w 253"/>
                <a:gd name="T11" fmla="*/ 4 h 82"/>
                <a:gd name="T12" fmla="*/ 28 w 253"/>
                <a:gd name="T13" fmla="*/ 5 h 82"/>
                <a:gd name="T14" fmla="*/ 28 w 253"/>
                <a:gd name="T15" fmla="*/ 6 h 82"/>
                <a:gd name="T16" fmla="*/ 27 w 253"/>
                <a:gd name="T17" fmla="*/ 6 h 82"/>
                <a:gd name="T18" fmla="*/ 27 w 253"/>
                <a:gd name="T19" fmla="*/ 7 h 82"/>
                <a:gd name="T20" fmla="*/ 26 w 253"/>
                <a:gd name="T21" fmla="*/ 7 h 82"/>
                <a:gd name="T22" fmla="*/ 3 w 253"/>
                <a:gd name="T23" fmla="*/ 6 h 82"/>
                <a:gd name="T24" fmla="*/ 2 w 253"/>
                <a:gd name="T25" fmla="*/ 5 h 82"/>
                <a:gd name="T26" fmla="*/ 1 w 253"/>
                <a:gd name="T27" fmla="*/ 5 h 82"/>
                <a:gd name="T28" fmla="*/ 0 w 253"/>
                <a:gd name="T29" fmla="*/ 4 h 82"/>
                <a:gd name="T30" fmla="*/ 0 w 253"/>
                <a:gd name="T31" fmla="*/ 3 h 82"/>
                <a:gd name="T32" fmla="*/ 0 w 253"/>
                <a:gd name="T33" fmla="*/ 2 h 82"/>
                <a:gd name="T34" fmla="*/ 0 w 253"/>
                <a:gd name="T35" fmla="*/ 1 h 82"/>
                <a:gd name="T36" fmla="*/ 1 w 253"/>
                <a:gd name="T37" fmla="*/ 1 h 82"/>
                <a:gd name="T38" fmla="*/ 1 w 253"/>
                <a:gd name="T39" fmla="*/ 0 h 82"/>
                <a:gd name="T40" fmla="*/ 2 w 253"/>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82"/>
                <a:gd name="T65" fmla="*/ 253 w 25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82">
                  <a:moveTo>
                    <a:pt x="21" y="0"/>
                  </a:moveTo>
                  <a:lnTo>
                    <a:pt x="231" y="14"/>
                  </a:lnTo>
                  <a:lnTo>
                    <a:pt x="240" y="18"/>
                  </a:lnTo>
                  <a:lnTo>
                    <a:pt x="247" y="25"/>
                  </a:lnTo>
                  <a:lnTo>
                    <a:pt x="251" y="33"/>
                  </a:lnTo>
                  <a:lnTo>
                    <a:pt x="253" y="44"/>
                  </a:lnTo>
                  <a:lnTo>
                    <a:pt x="253" y="57"/>
                  </a:lnTo>
                  <a:lnTo>
                    <a:pt x="252" y="67"/>
                  </a:lnTo>
                  <a:lnTo>
                    <a:pt x="248" y="74"/>
                  </a:lnTo>
                  <a:lnTo>
                    <a:pt x="241" y="80"/>
                  </a:lnTo>
                  <a:lnTo>
                    <a:pt x="231" y="82"/>
                  </a:lnTo>
                  <a:lnTo>
                    <a:pt x="24" y="66"/>
                  </a:lnTo>
                  <a:lnTo>
                    <a:pt x="14" y="63"/>
                  </a:lnTo>
                  <a:lnTo>
                    <a:pt x="6" y="56"/>
                  </a:lnTo>
                  <a:lnTo>
                    <a:pt x="2" y="48"/>
                  </a:lnTo>
                  <a:lnTo>
                    <a:pt x="0" y="37"/>
                  </a:lnTo>
                  <a:lnTo>
                    <a:pt x="0" y="25"/>
                  </a:lnTo>
                  <a:lnTo>
                    <a:pt x="2" y="14"/>
                  </a:lnTo>
                  <a:lnTo>
                    <a:pt x="6" y="6"/>
                  </a:lnTo>
                  <a:lnTo>
                    <a:pt x="13" y="2"/>
                  </a:lnTo>
                  <a:lnTo>
                    <a:pt x="21" y="0"/>
                  </a:lnTo>
                  <a:close/>
                </a:path>
              </a:pathLst>
            </a:custGeom>
            <a:solidFill>
              <a:srgbClr val="111919"/>
            </a:solidFill>
            <a:ln w="9525">
              <a:noFill/>
              <a:round/>
              <a:headEnd/>
              <a:tailEnd/>
            </a:ln>
          </p:spPr>
          <p:txBody>
            <a:bodyPr/>
            <a:lstStyle/>
            <a:p>
              <a:pPr algn="ctr"/>
              <a:endParaRPr lang="en-US"/>
            </a:p>
          </p:txBody>
        </p:sp>
        <p:sp>
          <p:nvSpPr>
            <p:cNvPr id="36260" name="Freeform 331"/>
            <p:cNvSpPr>
              <a:spLocks/>
            </p:cNvSpPr>
            <p:nvPr/>
          </p:nvSpPr>
          <p:spPr bwMode="auto">
            <a:xfrm>
              <a:off x="2519" y="2125"/>
              <a:ext cx="28" cy="7"/>
            </a:xfrm>
            <a:custGeom>
              <a:avLst/>
              <a:gdLst>
                <a:gd name="T0" fmla="*/ 2 w 253"/>
                <a:gd name="T1" fmla="*/ 0 h 82"/>
                <a:gd name="T2" fmla="*/ 26 w 253"/>
                <a:gd name="T3" fmla="*/ 1 h 82"/>
                <a:gd name="T4" fmla="*/ 27 w 253"/>
                <a:gd name="T5" fmla="*/ 2 h 82"/>
                <a:gd name="T6" fmla="*/ 27 w 253"/>
                <a:gd name="T7" fmla="*/ 2 h 82"/>
                <a:gd name="T8" fmla="*/ 28 w 253"/>
                <a:gd name="T9" fmla="*/ 3 h 82"/>
                <a:gd name="T10" fmla="*/ 28 w 253"/>
                <a:gd name="T11" fmla="*/ 4 h 82"/>
                <a:gd name="T12" fmla="*/ 28 w 253"/>
                <a:gd name="T13" fmla="*/ 5 h 82"/>
                <a:gd name="T14" fmla="*/ 28 w 253"/>
                <a:gd name="T15" fmla="*/ 6 h 82"/>
                <a:gd name="T16" fmla="*/ 27 w 253"/>
                <a:gd name="T17" fmla="*/ 6 h 82"/>
                <a:gd name="T18" fmla="*/ 27 w 253"/>
                <a:gd name="T19" fmla="*/ 7 h 82"/>
                <a:gd name="T20" fmla="*/ 26 w 253"/>
                <a:gd name="T21" fmla="*/ 7 h 82"/>
                <a:gd name="T22" fmla="*/ 3 w 253"/>
                <a:gd name="T23" fmla="*/ 6 h 82"/>
                <a:gd name="T24" fmla="*/ 2 w 253"/>
                <a:gd name="T25" fmla="*/ 5 h 82"/>
                <a:gd name="T26" fmla="*/ 1 w 253"/>
                <a:gd name="T27" fmla="*/ 5 h 82"/>
                <a:gd name="T28" fmla="*/ 0 w 253"/>
                <a:gd name="T29" fmla="*/ 4 h 82"/>
                <a:gd name="T30" fmla="*/ 0 w 253"/>
                <a:gd name="T31" fmla="*/ 3 h 82"/>
                <a:gd name="T32" fmla="*/ 0 w 253"/>
                <a:gd name="T33" fmla="*/ 2 h 82"/>
                <a:gd name="T34" fmla="*/ 0 w 253"/>
                <a:gd name="T35" fmla="*/ 1 h 82"/>
                <a:gd name="T36" fmla="*/ 1 w 253"/>
                <a:gd name="T37" fmla="*/ 1 h 82"/>
                <a:gd name="T38" fmla="*/ 2 w 253"/>
                <a:gd name="T39" fmla="*/ 0 h 82"/>
                <a:gd name="T40" fmla="*/ 2 w 253"/>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82"/>
                <a:gd name="T65" fmla="*/ 253 w 25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82">
                  <a:moveTo>
                    <a:pt x="22" y="0"/>
                  </a:moveTo>
                  <a:lnTo>
                    <a:pt x="231" y="15"/>
                  </a:lnTo>
                  <a:lnTo>
                    <a:pt x="240" y="19"/>
                  </a:lnTo>
                  <a:lnTo>
                    <a:pt x="247" y="25"/>
                  </a:lnTo>
                  <a:lnTo>
                    <a:pt x="251" y="34"/>
                  </a:lnTo>
                  <a:lnTo>
                    <a:pt x="253" y="44"/>
                  </a:lnTo>
                  <a:lnTo>
                    <a:pt x="253" y="57"/>
                  </a:lnTo>
                  <a:lnTo>
                    <a:pt x="253" y="67"/>
                  </a:lnTo>
                  <a:lnTo>
                    <a:pt x="248" y="75"/>
                  </a:lnTo>
                  <a:lnTo>
                    <a:pt x="241" y="80"/>
                  </a:lnTo>
                  <a:lnTo>
                    <a:pt x="231" y="82"/>
                  </a:lnTo>
                  <a:lnTo>
                    <a:pt x="24" y="67"/>
                  </a:lnTo>
                  <a:lnTo>
                    <a:pt x="14" y="63"/>
                  </a:lnTo>
                  <a:lnTo>
                    <a:pt x="7" y="57"/>
                  </a:lnTo>
                  <a:lnTo>
                    <a:pt x="2" y="48"/>
                  </a:lnTo>
                  <a:lnTo>
                    <a:pt x="0" y="37"/>
                  </a:lnTo>
                  <a:lnTo>
                    <a:pt x="0" y="25"/>
                  </a:lnTo>
                  <a:lnTo>
                    <a:pt x="2" y="14"/>
                  </a:lnTo>
                  <a:lnTo>
                    <a:pt x="7" y="7"/>
                  </a:lnTo>
                  <a:lnTo>
                    <a:pt x="14" y="2"/>
                  </a:lnTo>
                  <a:lnTo>
                    <a:pt x="22" y="0"/>
                  </a:lnTo>
                  <a:close/>
                </a:path>
              </a:pathLst>
            </a:custGeom>
            <a:solidFill>
              <a:srgbClr val="111919"/>
            </a:solidFill>
            <a:ln w="9525">
              <a:noFill/>
              <a:round/>
              <a:headEnd/>
              <a:tailEnd/>
            </a:ln>
          </p:spPr>
          <p:txBody>
            <a:bodyPr/>
            <a:lstStyle/>
            <a:p>
              <a:pPr algn="ctr"/>
              <a:endParaRPr lang="en-US"/>
            </a:p>
          </p:txBody>
        </p:sp>
        <p:sp>
          <p:nvSpPr>
            <p:cNvPr id="36261" name="Freeform 332"/>
            <p:cNvSpPr>
              <a:spLocks/>
            </p:cNvSpPr>
            <p:nvPr/>
          </p:nvSpPr>
          <p:spPr bwMode="auto">
            <a:xfrm>
              <a:off x="2593" y="2470"/>
              <a:ext cx="25" cy="4"/>
            </a:xfrm>
            <a:custGeom>
              <a:avLst/>
              <a:gdLst>
                <a:gd name="T0" fmla="*/ 2 w 227"/>
                <a:gd name="T1" fmla="*/ 0 h 49"/>
                <a:gd name="T2" fmla="*/ 23 w 227"/>
                <a:gd name="T3" fmla="*/ 0 h 49"/>
                <a:gd name="T4" fmla="*/ 24 w 227"/>
                <a:gd name="T5" fmla="*/ 0 h 49"/>
                <a:gd name="T6" fmla="*/ 24 w 227"/>
                <a:gd name="T7" fmla="*/ 1 h 49"/>
                <a:gd name="T8" fmla="*/ 25 w 227"/>
                <a:gd name="T9" fmla="*/ 1 h 49"/>
                <a:gd name="T10" fmla="*/ 25 w 227"/>
                <a:gd name="T11" fmla="*/ 2 h 49"/>
                <a:gd name="T12" fmla="*/ 25 w 227"/>
                <a:gd name="T13" fmla="*/ 3 h 49"/>
                <a:gd name="T14" fmla="*/ 25 w 227"/>
                <a:gd name="T15" fmla="*/ 3 h 49"/>
                <a:gd name="T16" fmla="*/ 24 w 227"/>
                <a:gd name="T17" fmla="*/ 4 h 49"/>
                <a:gd name="T18" fmla="*/ 24 w 227"/>
                <a:gd name="T19" fmla="*/ 4 h 49"/>
                <a:gd name="T20" fmla="*/ 23 w 227"/>
                <a:gd name="T21" fmla="*/ 4 h 49"/>
                <a:gd name="T22" fmla="*/ 2 w 227"/>
                <a:gd name="T23" fmla="*/ 4 h 49"/>
                <a:gd name="T24" fmla="*/ 1 w 227"/>
                <a:gd name="T25" fmla="*/ 4 h 49"/>
                <a:gd name="T26" fmla="*/ 1 w 227"/>
                <a:gd name="T27" fmla="*/ 3 h 49"/>
                <a:gd name="T28" fmla="*/ 0 w 227"/>
                <a:gd name="T29" fmla="*/ 3 h 49"/>
                <a:gd name="T30" fmla="*/ 0 w 227"/>
                <a:gd name="T31" fmla="*/ 2 h 49"/>
                <a:gd name="T32" fmla="*/ 0 w 227"/>
                <a:gd name="T33" fmla="*/ 1 h 49"/>
                <a:gd name="T34" fmla="*/ 0 w 227"/>
                <a:gd name="T35" fmla="*/ 1 h 49"/>
                <a:gd name="T36" fmla="*/ 1 w 227"/>
                <a:gd name="T37" fmla="*/ 0 h 49"/>
                <a:gd name="T38" fmla="*/ 1 w 227"/>
                <a:gd name="T39" fmla="*/ 0 h 49"/>
                <a:gd name="T40" fmla="*/ 2 w 227"/>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49"/>
                <a:gd name="T65" fmla="*/ 227 w 227"/>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49">
                  <a:moveTo>
                    <a:pt x="20" y="0"/>
                  </a:moveTo>
                  <a:lnTo>
                    <a:pt x="205" y="5"/>
                  </a:lnTo>
                  <a:lnTo>
                    <a:pt x="214" y="6"/>
                  </a:lnTo>
                  <a:lnTo>
                    <a:pt x="221" y="10"/>
                  </a:lnTo>
                  <a:lnTo>
                    <a:pt x="225" y="16"/>
                  </a:lnTo>
                  <a:lnTo>
                    <a:pt x="227" y="24"/>
                  </a:lnTo>
                  <a:lnTo>
                    <a:pt x="227" y="32"/>
                  </a:lnTo>
                  <a:lnTo>
                    <a:pt x="226" y="40"/>
                  </a:lnTo>
                  <a:lnTo>
                    <a:pt x="222" y="45"/>
                  </a:lnTo>
                  <a:lnTo>
                    <a:pt x="216" y="49"/>
                  </a:lnTo>
                  <a:lnTo>
                    <a:pt x="208" y="49"/>
                  </a:lnTo>
                  <a:lnTo>
                    <a:pt x="20" y="47"/>
                  </a:lnTo>
                  <a:lnTo>
                    <a:pt x="13" y="44"/>
                  </a:lnTo>
                  <a:lnTo>
                    <a:pt x="6" y="40"/>
                  </a:lnTo>
                  <a:lnTo>
                    <a:pt x="2" y="34"/>
                  </a:lnTo>
                  <a:lnTo>
                    <a:pt x="0" y="27"/>
                  </a:lnTo>
                  <a:lnTo>
                    <a:pt x="0" y="17"/>
                  </a:lnTo>
                  <a:lnTo>
                    <a:pt x="1" y="11"/>
                  </a:lnTo>
                  <a:lnTo>
                    <a:pt x="6" y="6"/>
                  </a:lnTo>
                  <a:lnTo>
                    <a:pt x="12" y="1"/>
                  </a:lnTo>
                  <a:lnTo>
                    <a:pt x="20" y="0"/>
                  </a:lnTo>
                  <a:close/>
                </a:path>
              </a:pathLst>
            </a:custGeom>
            <a:solidFill>
              <a:srgbClr val="6B7373"/>
            </a:solidFill>
            <a:ln w="9525">
              <a:noFill/>
              <a:round/>
              <a:headEnd/>
              <a:tailEnd/>
            </a:ln>
          </p:spPr>
          <p:txBody>
            <a:bodyPr/>
            <a:lstStyle/>
            <a:p>
              <a:pPr algn="ctr"/>
              <a:endParaRPr lang="en-US"/>
            </a:p>
          </p:txBody>
        </p:sp>
        <p:sp>
          <p:nvSpPr>
            <p:cNvPr id="36262" name="Freeform 333"/>
            <p:cNvSpPr>
              <a:spLocks/>
            </p:cNvSpPr>
            <p:nvPr/>
          </p:nvSpPr>
          <p:spPr bwMode="auto">
            <a:xfrm>
              <a:off x="2520" y="2107"/>
              <a:ext cx="25" cy="4"/>
            </a:xfrm>
            <a:custGeom>
              <a:avLst/>
              <a:gdLst>
                <a:gd name="T0" fmla="*/ 2 w 227"/>
                <a:gd name="T1" fmla="*/ 0 h 59"/>
                <a:gd name="T2" fmla="*/ 23 w 227"/>
                <a:gd name="T3" fmla="*/ 1 h 59"/>
                <a:gd name="T4" fmla="*/ 24 w 227"/>
                <a:gd name="T5" fmla="*/ 1 h 59"/>
                <a:gd name="T6" fmla="*/ 24 w 227"/>
                <a:gd name="T7" fmla="*/ 1 h 59"/>
                <a:gd name="T8" fmla="*/ 25 w 227"/>
                <a:gd name="T9" fmla="*/ 2 h 59"/>
                <a:gd name="T10" fmla="*/ 25 w 227"/>
                <a:gd name="T11" fmla="*/ 2 h 59"/>
                <a:gd name="T12" fmla="*/ 25 w 227"/>
                <a:gd name="T13" fmla="*/ 3 h 59"/>
                <a:gd name="T14" fmla="*/ 25 w 227"/>
                <a:gd name="T15" fmla="*/ 3 h 59"/>
                <a:gd name="T16" fmla="*/ 24 w 227"/>
                <a:gd name="T17" fmla="*/ 4 h 59"/>
                <a:gd name="T18" fmla="*/ 24 w 227"/>
                <a:gd name="T19" fmla="*/ 4 h 59"/>
                <a:gd name="T20" fmla="*/ 23 w 227"/>
                <a:gd name="T21" fmla="*/ 4 h 59"/>
                <a:gd name="T22" fmla="*/ 2 w 227"/>
                <a:gd name="T23" fmla="*/ 3 h 59"/>
                <a:gd name="T24" fmla="*/ 1 w 227"/>
                <a:gd name="T25" fmla="*/ 3 h 59"/>
                <a:gd name="T26" fmla="*/ 1 w 227"/>
                <a:gd name="T27" fmla="*/ 3 h 59"/>
                <a:gd name="T28" fmla="*/ 0 w 227"/>
                <a:gd name="T29" fmla="*/ 2 h 59"/>
                <a:gd name="T30" fmla="*/ 0 w 227"/>
                <a:gd name="T31" fmla="*/ 2 h 59"/>
                <a:gd name="T32" fmla="*/ 0 w 227"/>
                <a:gd name="T33" fmla="*/ 1 h 59"/>
                <a:gd name="T34" fmla="*/ 0 w 227"/>
                <a:gd name="T35" fmla="*/ 1 h 59"/>
                <a:gd name="T36" fmla="*/ 1 w 227"/>
                <a:gd name="T37" fmla="*/ 0 h 59"/>
                <a:gd name="T38" fmla="*/ 1 w 227"/>
                <a:gd name="T39" fmla="*/ 0 h 59"/>
                <a:gd name="T40" fmla="*/ 2 w 227"/>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59"/>
                <a:gd name="T65" fmla="*/ 227 w 227"/>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59">
                  <a:moveTo>
                    <a:pt x="19" y="0"/>
                  </a:moveTo>
                  <a:lnTo>
                    <a:pt x="205" y="13"/>
                  </a:lnTo>
                  <a:lnTo>
                    <a:pt x="214" y="15"/>
                  </a:lnTo>
                  <a:lnTo>
                    <a:pt x="221" y="19"/>
                  </a:lnTo>
                  <a:lnTo>
                    <a:pt x="225" y="25"/>
                  </a:lnTo>
                  <a:lnTo>
                    <a:pt x="227" y="33"/>
                  </a:lnTo>
                  <a:lnTo>
                    <a:pt x="227" y="42"/>
                  </a:lnTo>
                  <a:lnTo>
                    <a:pt x="226" y="49"/>
                  </a:lnTo>
                  <a:lnTo>
                    <a:pt x="222" y="54"/>
                  </a:lnTo>
                  <a:lnTo>
                    <a:pt x="215" y="58"/>
                  </a:lnTo>
                  <a:lnTo>
                    <a:pt x="207" y="59"/>
                  </a:lnTo>
                  <a:lnTo>
                    <a:pt x="19" y="47"/>
                  </a:lnTo>
                  <a:lnTo>
                    <a:pt x="12" y="45"/>
                  </a:lnTo>
                  <a:lnTo>
                    <a:pt x="6" y="40"/>
                  </a:lnTo>
                  <a:lnTo>
                    <a:pt x="2" y="35"/>
                  </a:lnTo>
                  <a:lnTo>
                    <a:pt x="0" y="27"/>
                  </a:lnTo>
                  <a:lnTo>
                    <a:pt x="0" y="17"/>
                  </a:lnTo>
                  <a:lnTo>
                    <a:pt x="1" y="11"/>
                  </a:lnTo>
                  <a:lnTo>
                    <a:pt x="5" y="6"/>
                  </a:lnTo>
                  <a:lnTo>
                    <a:pt x="11" y="2"/>
                  </a:lnTo>
                  <a:lnTo>
                    <a:pt x="19" y="0"/>
                  </a:lnTo>
                  <a:close/>
                </a:path>
              </a:pathLst>
            </a:custGeom>
            <a:solidFill>
              <a:srgbClr val="2B3333"/>
            </a:solidFill>
            <a:ln w="9525">
              <a:noFill/>
              <a:round/>
              <a:headEnd/>
              <a:tailEnd/>
            </a:ln>
          </p:spPr>
          <p:txBody>
            <a:bodyPr/>
            <a:lstStyle/>
            <a:p>
              <a:pPr algn="ctr"/>
              <a:endParaRPr lang="en-US"/>
            </a:p>
          </p:txBody>
        </p:sp>
        <p:sp>
          <p:nvSpPr>
            <p:cNvPr id="36263" name="Freeform 334"/>
            <p:cNvSpPr>
              <a:spLocks/>
            </p:cNvSpPr>
            <p:nvPr/>
          </p:nvSpPr>
          <p:spPr bwMode="auto">
            <a:xfrm>
              <a:off x="2520" y="2116"/>
              <a:ext cx="26" cy="5"/>
            </a:xfrm>
            <a:custGeom>
              <a:avLst/>
              <a:gdLst>
                <a:gd name="T0" fmla="*/ 2 w 227"/>
                <a:gd name="T1" fmla="*/ 0 h 59"/>
                <a:gd name="T2" fmla="*/ 23 w 227"/>
                <a:gd name="T3" fmla="*/ 1 h 59"/>
                <a:gd name="T4" fmla="*/ 25 w 227"/>
                <a:gd name="T5" fmla="*/ 1 h 59"/>
                <a:gd name="T6" fmla="*/ 25 w 227"/>
                <a:gd name="T7" fmla="*/ 2 h 59"/>
                <a:gd name="T8" fmla="*/ 26 w 227"/>
                <a:gd name="T9" fmla="*/ 2 h 59"/>
                <a:gd name="T10" fmla="*/ 26 w 227"/>
                <a:gd name="T11" fmla="*/ 3 h 59"/>
                <a:gd name="T12" fmla="*/ 26 w 227"/>
                <a:gd name="T13" fmla="*/ 4 h 59"/>
                <a:gd name="T14" fmla="*/ 26 w 227"/>
                <a:gd name="T15" fmla="*/ 4 h 59"/>
                <a:gd name="T16" fmla="*/ 25 w 227"/>
                <a:gd name="T17" fmla="*/ 5 h 59"/>
                <a:gd name="T18" fmla="*/ 25 w 227"/>
                <a:gd name="T19" fmla="*/ 5 h 59"/>
                <a:gd name="T20" fmla="*/ 24 w 227"/>
                <a:gd name="T21" fmla="*/ 5 h 59"/>
                <a:gd name="T22" fmla="*/ 2 w 227"/>
                <a:gd name="T23" fmla="*/ 4 h 59"/>
                <a:gd name="T24" fmla="*/ 1 w 227"/>
                <a:gd name="T25" fmla="*/ 4 h 59"/>
                <a:gd name="T26" fmla="*/ 1 w 227"/>
                <a:gd name="T27" fmla="*/ 3 h 59"/>
                <a:gd name="T28" fmla="*/ 0 w 227"/>
                <a:gd name="T29" fmla="*/ 3 h 59"/>
                <a:gd name="T30" fmla="*/ 0 w 227"/>
                <a:gd name="T31" fmla="*/ 2 h 59"/>
                <a:gd name="T32" fmla="*/ 0 w 227"/>
                <a:gd name="T33" fmla="*/ 2 h 59"/>
                <a:gd name="T34" fmla="*/ 0 w 227"/>
                <a:gd name="T35" fmla="*/ 1 h 59"/>
                <a:gd name="T36" fmla="*/ 1 w 227"/>
                <a:gd name="T37" fmla="*/ 1 h 59"/>
                <a:gd name="T38" fmla="*/ 1 w 227"/>
                <a:gd name="T39" fmla="*/ 0 h 59"/>
                <a:gd name="T40" fmla="*/ 2 w 227"/>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59"/>
                <a:gd name="T65" fmla="*/ 227 w 227"/>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59">
                  <a:moveTo>
                    <a:pt x="20" y="0"/>
                  </a:moveTo>
                  <a:lnTo>
                    <a:pt x="205" y="13"/>
                  </a:lnTo>
                  <a:lnTo>
                    <a:pt x="214" y="15"/>
                  </a:lnTo>
                  <a:lnTo>
                    <a:pt x="221" y="19"/>
                  </a:lnTo>
                  <a:lnTo>
                    <a:pt x="225" y="25"/>
                  </a:lnTo>
                  <a:lnTo>
                    <a:pt x="227" y="32"/>
                  </a:lnTo>
                  <a:lnTo>
                    <a:pt x="227" y="43"/>
                  </a:lnTo>
                  <a:lnTo>
                    <a:pt x="226" y="49"/>
                  </a:lnTo>
                  <a:lnTo>
                    <a:pt x="222" y="54"/>
                  </a:lnTo>
                  <a:lnTo>
                    <a:pt x="216" y="58"/>
                  </a:lnTo>
                  <a:lnTo>
                    <a:pt x="208" y="59"/>
                  </a:lnTo>
                  <a:lnTo>
                    <a:pt x="20" y="47"/>
                  </a:lnTo>
                  <a:lnTo>
                    <a:pt x="13" y="45"/>
                  </a:lnTo>
                  <a:lnTo>
                    <a:pt x="6" y="40"/>
                  </a:lnTo>
                  <a:lnTo>
                    <a:pt x="2" y="35"/>
                  </a:lnTo>
                  <a:lnTo>
                    <a:pt x="0" y="27"/>
                  </a:lnTo>
                  <a:lnTo>
                    <a:pt x="0" y="18"/>
                  </a:lnTo>
                  <a:lnTo>
                    <a:pt x="1" y="11"/>
                  </a:lnTo>
                  <a:lnTo>
                    <a:pt x="6" y="6"/>
                  </a:lnTo>
                  <a:lnTo>
                    <a:pt x="12" y="1"/>
                  </a:lnTo>
                  <a:lnTo>
                    <a:pt x="20" y="0"/>
                  </a:lnTo>
                  <a:close/>
                </a:path>
              </a:pathLst>
            </a:custGeom>
            <a:solidFill>
              <a:srgbClr val="2B3333"/>
            </a:solidFill>
            <a:ln w="9525">
              <a:noFill/>
              <a:round/>
              <a:headEnd/>
              <a:tailEnd/>
            </a:ln>
          </p:spPr>
          <p:txBody>
            <a:bodyPr/>
            <a:lstStyle/>
            <a:p>
              <a:pPr algn="ctr"/>
              <a:endParaRPr lang="en-US"/>
            </a:p>
          </p:txBody>
        </p:sp>
        <p:sp>
          <p:nvSpPr>
            <p:cNvPr id="36264" name="Freeform 335"/>
            <p:cNvSpPr>
              <a:spLocks/>
            </p:cNvSpPr>
            <p:nvPr/>
          </p:nvSpPr>
          <p:spPr bwMode="auto">
            <a:xfrm>
              <a:off x="2521" y="2126"/>
              <a:ext cx="25" cy="5"/>
            </a:xfrm>
            <a:custGeom>
              <a:avLst/>
              <a:gdLst>
                <a:gd name="T0" fmla="*/ 2 w 226"/>
                <a:gd name="T1" fmla="*/ 0 h 59"/>
                <a:gd name="T2" fmla="*/ 23 w 226"/>
                <a:gd name="T3" fmla="*/ 1 h 59"/>
                <a:gd name="T4" fmla="*/ 24 w 226"/>
                <a:gd name="T5" fmla="*/ 1 h 59"/>
                <a:gd name="T6" fmla="*/ 24 w 226"/>
                <a:gd name="T7" fmla="*/ 2 h 59"/>
                <a:gd name="T8" fmla="*/ 25 w 226"/>
                <a:gd name="T9" fmla="*/ 2 h 59"/>
                <a:gd name="T10" fmla="*/ 25 w 226"/>
                <a:gd name="T11" fmla="*/ 3 h 59"/>
                <a:gd name="T12" fmla="*/ 25 w 226"/>
                <a:gd name="T13" fmla="*/ 4 h 59"/>
                <a:gd name="T14" fmla="*/ 25 w 226"/>
                <a:gd name="T15" fmla="*/ 4 h 59"/>
                <a:gd name="T16" fmla="*/ 24 w 226"/>
                <a:gd name="T17" fmla="*/ 5 h 59"/>
                <a:gd name="T18" fmla="*/ 24 w 226"/>
                <a:gd name="T19" fmla="*/ 5 h 59"/>
                <a:gd name="T20" fmla="*/ 23 w 226"/>
                <a:gd name="T21" fmla="*/ 5 h 59"/>
                <a:gd name="T22" fmla="*/ 2 w 226"/>
                <a:gd name="T23" fmla="*/ 4 h 59"/>
                <a:gd name="T24" fmla="*/ 1 w 226"/>
                <a:gd name="T25" fmla="*/ 4 h 59"/>
                <a:gd name="T26" fmla="*/ 1 w 226"/>
                <a:gd name="T27" fmla="*/ 3 h 59"/>
                <a:gd name="T28" fmla="*/ 0 w 226"/>
                <a:gd name="T29" fmla="*/ 3 h 59"/>
                <a:gd name="T30" fmla="*/ 0 w 226"/>
                <a:gd name="T31" fmla="*/ 2 h 59"/>
                <a:gd name="T32" fmla="*/ 0 w 226"/>
                <a:gd name="T33" fmla="*/ 1 h 59"/>
                <a:gd name="T34" fmla="*/ 0 w 226"/>
                <a:gd name="T35" fmla="*/ 1 h 59"/>
                <a:gd name="T36" fmla="*/ 1 w 226"/>
                <a:gd name="T37" fmla="*/ 1 h 59"/>
                <a:gd name="T38" fmla="*/ 1 w 226"/>
                <a:gd name="T39" fmla="*/ 0 h 59"/>
                <a:gd name="T40" fmla="*/ 2 w 226"/>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59"/>
                <a:gd name="T65" fmla="*/ 226 w 226"/>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59">
                  <a:moveTo>
                    <a:pt x="19" y="0"/>
                  </a:moveTo>
                  <a:lnTo>
                    <a:pt x="205" y="13"/>
                  </a:lnTo>
                  <a:lnTo>
                    <a:pt x="213" y="15"/>
                  </a:lnTo>
                  <a:lnTo>
                    <a:pt x="220" y="19"/>
                  </a:lnTo>
                  <a:lnTo>
                    <a:pt x="224" y="25"/>
                  </a:lnTo>
                  <a:lnTo>
                    <a:pt x="226" y="33"/>
                  </a:lnTo>
                  <a:lnTo>
                    <a:pt x="226" y="42"/>
                  </a:lnTo>
                  <a:lnTo>
                    <a:pt x="225" y="49"/>
                  </a:lnTo>
                  <a:lnTo>
                    <a:pt x="221" y="54"/>
                  </a:lnTo>
                  <a:lnTo>
                    <a:pt x="215" y="58"/>
                  </a:lnTo>
                  <a:lnTo>
                    <a:pt x="207" y="59"/>
                  </a:lnTo>
                  <a:lnTo>
                    <a:pt x="19" y="47"/>
                  </a:lnTo>
                  <a:lnTo>
                    <a:pt x="12" y="44"/>
                  </a:lnTo>
                  <a:lnTo>
                    <a:pt x="6" y="40"/>
                  </a:lnTo>
                  <a:lnTo>
                    <a:pt x="2" y="34"/>
                  </a:lnTo>
                  <a:lnTo>
                    <a:pt x="0" y="27"/>
                  </a:lnTo>
                  <a:lnTo>
                    <a:pt x="0" y="17"/>
                  </a:lnTo>
                  <a:lnTo>
                    <a:pt x="1" y="11"/>
                  </a:lnTo>
                  <a:lnTo>
                    <a:pt x="5" y="6"/>
                  </a:lnTo>
                  <a:lnTo>
                    <a:pt x="11" y="1"/>
                  </a:lnTo>
                  <a:lnTo>
                    <a:pt x="19" y="0"/>
                  </a:lnTo>
                  <a:close/>
                </a:path>
              </a:pathLst>
            </a:custGeom>
            <a:solidFill>
              <a:srgbClr val="2B3333"/>
            </a:solidFill>
            <a:ln w="9525">
              <a:noFill/>
              <a:round/>
              <a:headEnd/>
              <a:tailEnd/>
            </a:ln>
          </p:spPr>
          <p:txBody>
            <a:bodyPr/>
            <a:lstStyle/>
            <a:p>
              <a:pPr algn="ctr"/>
              <a:endParaRPr lang="en-US"/>
            </a:p>
          </p:txBody>
        </p:sp>
        <p:sp>
          <p:nvSpPr>
            <p:cNvPr id="36265" name="Freeform 336"/>
            <p:cNvSpPr>
              <a:spLocks/>
            </p:cNvSpPr>
            <p:nvPr/>
          </p:nvSpPr>
          <p:spPr bwMode="auto">
            <a:xfrm>
              <a:off x="2609" y="2471"/>
              <a:ext cx="7" cy="3"/>
            </a:xfrm>
            <a:custGeom>
              <a:avLst/>
              <a:gdLst>
                <a:gd name="T0" fmla="*/ 7 w 64"/>
                <a:gd name="T1" fmla="*/ 3 h 34"/>
                <a:gd name="T2" fmla="*/ 0 w 64"/>
                <a:gd name="T3" fmla="*/ 3 h 34"/>
                <a:gd name="T4" fmla="*/ 0 w 64"/>
                <a:gd name="T5" fmla="*/ 0 h 34"/>
                <a:gd name="T6" fmla="*/ 7 w 64"/>
                <a:gd name="T7" fmla="*/ 0 h 34"/>
                <a:gd name="T8" fmla="*/ 7 w 64"/>
                <a:gd name="T9" fmla="*/ 3 h 34"/>
                <a:gd name="T10" fmla="*/ 0 60000 65536"/>
                <a:gd name="T11" fmla="*/ 0 60000 65536"/>
                <a:gd name="T12" fmla="*/ 0 60000 65536"/>
                <a:gd name="T13" fmla="*/ 0 60000 65536"/>
                <a:gd name="T14" fmla="*/ 0 60000 65536"/>
                <a:gd name="T15" fmla="*/ 0 w 64"/>
                <a:gd name="T16" fmla="*/ 0 h 34"/>
                <a:gd name="T17" fmla="*/ 64 w 64"/>
                <a:gd name="T18" fmla="*/ 34 h 34"/>
              </a:gdLst>
              <a:ahLst/>
              <a:cxnLst>
                <a:cxn ang="T10">
                  <a:pos x="T0" y="T1"/>
                </a:cxn>
                <a:cxn ang="T11">
                  <a:pos x="T2" y="T3"/>
                </a:cxn>
                <a:cxn ang="T12">
                  <a:pos x="T4" y="T5"/>
                </a:cxn>
                <a:cxn ang="T13">
                  <a:pos x="T6" y="T7"/>
                </a:cxn>
                <a:cxn ang="T14">
                  <a:pos x="T8" y="T9"/>
                </a:cxn>
              </a:cxnLst>
              <a:rect l="T15" t="T16" r="T17" b="T18"/>
              <a:pathLst>
                <a:path w="64" h="34">
                  <a:moveTo>
                    <a:pt x="64" y="34"/>
                  </a:moveTo>
                  <a:lnTo>
                    <a:pt x="1" y="32"/>
                  </a:lnTo>
                  <a:lnTo>
                    <a:pt x="0" y="0"/>
                  </a:lnTo>
                  <a:lnTo>
                    <a:pt x="63" y="2"/>
                  </a:lnTo>
                  <a:lnTo>
                    <a:pt x="64" y="34"/>
                  </a:lnTo>
                  <a:close/>
                </a:path>
              </a:pathLst>
            </a:custGeom>
            <a:solidFill>
              <a:srgbClr val="191919"/>
            </a:solidFill>
            <a:ln w="9525">
              <a:noFill/>
              <a:round/>
              <a:headEnd/>
              <a:tailEnd/>
            </a:ln>
          </p:spPr>
          <p:txBody>
            <a:bodyPr/>
            <a:lstStyle/>
            <a:p>
              <a:pPr algn="ctr"/>
              <a:endParaRPr lang="en-US"/>
            </a:p>
          </p:txBody>
        </p:sp>
        <p:sp>
          <p:nvSpPr>
            <p:cNvPr id="36266" name="Freeform 337"/>
            <p:cNvSpPr>
              <a:spLocks/>
            </p:cNvSpPr>
            <p:nvPr/>
          </p:nvSpPr>
          <p:spPr bwMode="auto">
            <a:xfrm>
              <a:off x="2481" y="2412"/>
              <a:ext cx="145" cy="22"/>
            </a:xfrm>
            <a:custGeom>
              <a:avLst/>
              <a:gdLst>
                <a:gd name="T0" fmla="*/ 13 w 1308"/>
                <a:gd name="T1" fmla="*/ 0 h 269"/>
                <a:gd name="T2" fmla="*/ 132 w 1308"/>
                <a:gd name="T3" fmla="*/ 3 h 269"/>
                <a:gd name="T4" fmla="*/ 135 w 1308"/>
                <a:gd name="T5" fmla="*/ 4 h 269"/>
                <a:gd name="T6" fmla="*/ 137 w 1308"/>
                <a:gd name="T7" fmla="*/ 4 h 269"/>
                <a:gd name="T8" fmla="*/ 140 w 1308"/>
                <a:gd name="T9" fmla="*/ 5 h 269"/>
                <a:gd name="T10" fmla="*/ 142 w 1308"/>
                <a:gd name="T11" fmla="*/ 7 h 269"/>
                <a:gd name="T12" fmla="*/ 143 w 1308"/>
                <a:gd name="T13" fmla="*/ 8 h 269"/>
                <a:gd name="T14" fmla="*/ 144 w 1308"/>
                <a:gd name="T15" fmla="*/ 10 h 269"/>
                <a:gd name="T16" fmla="*/ 145 w 1308"/>
                <a:gd name="T17" fmla="*/ 11 h 269"/>
                <a:gd name="T18" fmla="*/ 145 w 1308"/>
                <a:gd name="T19" fmla="*/ 13 h 269"/>
                <a:gd name="T20" fmla="*/ 145 w 1308"/>
                <a:gd name="T21" fmla="*/ 15 h 269"/>
                <a:gd name="T22" fmla="*/ 144 w 1308"/>
                <a:gd name="T23" fmla="*/ 17 h 269"/>
                <a:gd name="T24" fmla="*/ 143 w 1308"/>
                <a:gd name="T25" fmla="*/ 18 h 269"/>
                <a:gd name="T26" fmla="*/ 142 w 1308"/>
                <a:gd name="T27" fmla="*/ 19 h 269"/>
                <a:gd name="T28" fmla="*/ 140 w 1308"/>
                <a:gd name="T29" fmla="*/ 21 h 269"/>
                <a:gd name="T30" fmla="*/ 138 w 1308"/>
                <a:gd name="T31" fmla="*/ 21 h 269"/>
                <a:gd name="T32" fmla="*/ 135 w 1308"/>
                <a:gd name="T33" fmla="*/ 22 h 269"/>
                <a:gd name="T34" fmla="*/ 132 w 1308"/>
                <a:gd name="T35" fmla="*/ 22 h 269"/>
                <a:gd name="T36" fmla="*/ 13 w 1308"/>
                <a:gd name="T37" fmla="*/ 18 h 269"/>
                <a:gd name="T38" fmla="*/ 10 w 1308"/>
                <a:gd name="T39" fmla="*/ 18 h 269"/>
                <a:gd name="T40" fmla="*/ 7 w 1308"/>
                <a:gd name="T41" fmla="*/ 18 h 269"/>
                <a:gd name="T42" fmla="*/ 5 w 1308"/>
                <a:gd name="T43" fmla="*/ 17 h 269"/>
                <a:gd name="T44" fmla="*/ 3 w 1308"/>
                <a:gd name="T45" fmla="*/ 15 h 269"/>
                <a:gd name="T46" fmla="*/ 2 w 1308"/>
                <a:gd name="T47" fmla="*/ 14 h 269"/>
                <a:gd name="T48" fmla="*/ 1 w 1308"/>
                <a:gd name="T49" fmla="*/ 12 h 269"/>
                <a:gd name="T50" fmla="*/ 0 w 1308"/>
                <a:gd name="T51" fmla="*/ 11 h 269"/>
                <a:gd name="T52" fmla="*/ 0 w 1308"/>
                <a:gd name="T53" fmla="*/ 9 h 269"/>
                <a:gd name="T54" fmla="*/ 0 w 1308"/>
                <a:gd name="T55" fmla="*/ 7 h 269"/>
                <a:gd name="T56" fmla="*/ 1 w 1308"/>
                <a:gd name="T57" fmla="*/ 5 h 269"/>
                <a:gd name="T58" fmla="*/ 2 w 1308"/>
                <a:gd name="T59" fmla="*/ 4 h 269"/>
                <a:gd name="T60" fmla="*/ 3 w 1308"/>
                <a:gd name="T61" fmla="*/ 3 h 269"/>
                <a:gd name="T62" fmla="*/ 5 w 1308"/>
                <a:gd name="T63" fmla="*/ 1 h 269"/>
                <a:gd name="T64" fmla="*/ 7 w 1308"/>
                <a:gd name="T65" fmla="*/ 1 h 269"/>
                <a:gd name="T66" fmla="*/ 10 w 1308"/>
                <a:gd name="T67" fmla="*/ 0 h 269"/>
                <a:gd name="T68" fmla="*/ 13 w 1308"/>
                <a:gd name="T69" fmla="*/ 0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8"/>
                <a:gd name="T106" fmla="*/ 0 h 269"/>
                <a:gd name="T107" fmla="*/ 1308 w 1308"/>
                <a:gd name="T108" fmla="*/ 269 h 2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8" h="269">
                  <a:moveTo>
                    <a:pt x="113" y="0"/>
                  </a:moveTo>
                  <a:lnTo>
                    <a:pt x="1190" y="41"/>
                  </a:lnTo>
                  <a:lnTo>
                    <a:pt x="1217" y="45"/>
                  </a:lnTo>
                  <a:lnTo>
                    <a:pt x="1240" y="52"/>
                  </a:lnTo>
                  <a:lnTo>
                    <a:pt x="1260" y="65"/>
                  </a:lnTo>
                  <a:lnTo>
                    <a:pt x="1278" y="80"/>
                  </a:lnTo>
                  <a:lnTo>
                    <a:pt x="1291" y="98"/>
                  </a:lnTo>
                  <a:lnTo>
                    <a:pt x="1300" y="118"/>
                  </a:lnTo>
                  <a:lnTo>
                    <a:pt x="1306" y="138"/>
                  </a:lnTo>
                  <a:lnTo>
                    <a:pt x="1308" y="160"/>
                  </a:lnTo>
                  <a:lnTo>
                    <a:pt x="1307" y="182"/>
                  </a:lnTo>
                  <a:lnTo>
                    <a:pt x="1302" y="202"/>
                  </a:lnTo>
                  <a:lnTo>
                    <a:pt x="1293" y="221"/>
                  </a:lnTo>
                  <a:lnTo>
                    <a:pt x="1281" y="238"/>
                  </a:lnTo>
                  <a:lnTo>
                    <a:pt x="1264" y="251"/>
                  </a:lnTo>
                  <a:lnTo>
                    <a:pt x="1245" y="262"/>
                  </a:lnTo>
                  <a:lnTo>
                    <a:pt x="1222" y="268"/>
                  </a:lnTo>
                  <a:lnTo>
                    <a:pt x="1195" y="269"/>
                  </a:lnTo>
                  <a:lnTo>
                    <a:pt x="118" y="226"/>
                  </a:lnTo>
                  <a:lnTo>
                    <a:pt x="91" y="223"/>
                  </a:lnTo>
                  <a:lnTo>
                    <a:pt x="67" y="215"/>
                  </a:lnTo>
                  <a:lnTo>
                    <a:pt x="47" y="204"/>
                  </a:lnTo>
                  <a:lnTo>
                    <a:pt x="30" y="188"/>
                  </a:lnTo>
                  <a:lnTo>
                    <a:pt x="17" y="170"/>
                  </a:lnTo>
                  <a:lnTo>
                    <a:pt x="8" y="151"/>
                  </a:lnTo>
                  <a:lnTo>
                    <a:pt x="2" y="130"/>
                  </a:lnTo>
                  <a:lnTo>
                    <a:pt x="0" y="108"/>
                  </a:lnTo>
                  <a:lnTo>
                    <a:pt x="1" y="88"/>
                  </a:lnTo>
                  <a:lnTo>
                    <a:pt x="6" y="67"/>
                  </a:lnTo>
                  <a:lnTo>
                    <a:pt x="15" y="48"/>
                  </a:lnTo>
                  <a:lnTo>
                    <a:pt x="27" y="32"/>
                  </a:lnTo>
                  <a:lnTo>
                    <a:pt x="43" y="17"/>
                  </a:lnTo>
                  <a:lnTo>
                    <a:pt x="62" y="7"/>
                  </a:lnTo>
                  <a:lnTo>
                    <a:pt x="86" y="1"/>
                  </a:lnTo>
                  <a:lnTo>
                    <a:pt x="113" y="0"/>
                  </a:lnTo>
                  <a:close/>
                </a:path>
              </a:pathLst>
            </a:custGeom>
            <a:solidFill>
              <a:srgbClr val="E0E8E8"/>
            </a:solidFill>
            <a:ln w="9525">
              <a:noFill/>
              <a:round/>
              <a:headEnd/>
              <a:tailEnd/>
            </a:ln>
          </p:spPr>
          <p:txBody>
            <a:bodyPr/>
            <a:lstStyle/>
            <a:p>
              <a:pPr algn="ctr"/>
              <a:endParaRPr lang="en-US"/>
            </a:p>
          </p:txBody>
        </p:sp>
        <p:sp>
          <p:nvSpPr>
            <p:cNvPr id="36267" name="Freeform 338"/>
            <p:cNvSpPr>
              <a:spLocks/>
            </p:cNvSpPr>
            <p:nvPr/>
          </p:nvSpPr>
          <p:spPr bwMode="auto">
            <a:xfrm>
              <a:off x="2480" y="2411"/>
              <a:ext cx="146" cy="22"/>
            </a:xfrm>
            <a:custGeom>
              <a:avLst/>
              <a:gdLst>
                <a:gd name="T0" fmla="*/ 13 w 1308"/>
                <a:gd name="T1" fmla="*/ 0 h 271"/>
                <a:gd name="T2" fmla="*/ 133 w 1308"/>
                <a:gd name="T3" fmla="*/ 3 h 271"/>
                <a:gd name="T4" fmla="*/ 136 w 1308"/>
                <a:gd name="T5" fmla="*/ 4 h 271"/>
                <a:gd name="T6" fmla="*/ 139 w 1308"/>
                <a:gd name="T7" fmla="*/ 4 h 271"/>
                <a:gd name="T8" fmla="*/ 141 w 1308"/>
                <a:gd name="T9" fmla="*/ 5 h 271"/>
                <a:gd name="T10" fmla="*/ 143 w 1308"/>
                <a:gd name="T11" fmla="*/ 7 h 271"/>
                <a:gd name="T12" fmla="*/ 144 w 1308"/>
                <a:gd name="T13" fmla="*/ 8 h 271"/>
                <a:gd name="T14" fmla="*/ 145 w 1308"/>
                <a:gd name="T15" fmla="*/ 10 h 271"/>
                <a:gd name="T16" fmla="*/ 146 w 1308"/>
                <a:gd name="T17" fmla="*/ 11 h 271"/>
                <a:gd name="T18" fmla="*/ 146 w 1308"/>
                <a:gd name="T19" fmla="*/ 13 h 271"/>
                <a:gd name="T20" fmla="*/ 146 w 1308"/>
                <a:gd name="T21" fmla="*/ 15 h 271"/>
                <a:gd name="T22" fmla="*/ 145 w 1308"/>
                <a:gd name="T23" fmla="*/ 16 h 271"/>
                <a:gd name="T24" fmla="*/ 145 w 1308"/>
                <a:gd name="T25" fmla="*/ 18 h 271"/>
                <a:gd name="T26" fmla="*/ 143 w 1308"/>
                <a:gd name="T27" fmla="*/ 19 h 271"/>
                <a:gd name="T28" fmla="*/ 141 w 1308"/>
                <a:gd name="T29" fmla="*/ 20 h 271"/>
                <a:gd name="T30" fmla="*/ 139 w 1308"/>
                <a:gd name="T31" fmla="*/ 21 h 271"/>
                <a:gd name="T32" fmla="*/ 137 w 1308"/>
                <a:gd name="T33" fmla="*/ 22 h 271"/>
                <a:gd name="T34" fmla="*/ 133 w 1308"/>
                <a:gd name="T35" fmla="*/ 22 h 271"/>
                <a:gd name="T36" fmla="*/ 14 w 1308"/>
                <a:gd name="T37" fmla="*/ 19 h 271"/>
                <a:gd name="T38" fmla="*/ 10 w 1308"/>
                <a:gd name="T39" fmla="*/ 18 h 271"/>
                <a:gd name="T40" fmla="*/ 8 w 1308"/>
                <a:gd name="T41" fmla="*/ 18 h 271"/>
                <a:gd name="T42" fmla="*/ 5 w 1308"/>
                <a:gd name="T43" fmla="*/ 16 h 271"/>
                <a:gd name="T44" fmla="*/ 4 w 1308"/>
                <a:gd name="T45" fmla="*/ 15 h 271"/>
                <a:gd name="T46" fmla="*/ 2 w 1308"/>
                <a:gd name="T47" fmla="*/ 14 h 271"/>
                <a:gd name="T48" fmla="*/ 1 w 1308"/>
                <a:gd name="T49" fmla="*/ 12 h 271"/>
                <a:gd name="T50" fmla="*/ 0 w 1308"/>
                <a:gd name="T51" fmla="*/ 11 h 271"/>
                <a:gd name="T52" fmla="*/ 0 w 1308"/>
                <a:gd name="T53" fmla="*/ 9 h 271"/>
                <a:gd name="T54" fmla="*/ 0 w 1308"/>
                <a:gd name="T55" fmla="*/ 7 h 271"/>
                <a:gd name="T56" fmla="*/ 1 w 1308"/>
                <a:gd name="T57" fmla="*/ 6 h 271"/>
                <a:gd name="T58" fmla="*/ 2 w 1308"/>
                <a:gd name="T59" fmla="*/ 4 h 271"/>
                <a:gd name="T60" fmla="*/ 3 w 1308"/>
                <a:gd name="T61" fmla="*/ 3 h 271"/>
                <a:gd name="T62" fmla="*/ 5 w 1308"/>
                <a:gd name="T63" fmla="*/ 1 h 271"/>
                <a:gd name="T64" fmla="*/ 7 w 1308"/>
                <a:gd name="T65" fmla="*/ 1 h 271"/>
                <a:gd name="T66" fmla="*/ 9 w 1308"/>
                <a:gd name="T67" fmla="*/ 0 h 271"/>
                <a:gd name="T68" fmla="*/ 13 w 1308"/>
                <a:gd name="T69" fmla="*/ 0 h 2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8"/>
                <a:gd name="T106" fmla="*/ 0 h 271"/>
                <a:gd name="T107" fmla="*/ 1308 w 1308"/>
                <a:gd name="T108" fmla="*/ 271 h 2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8" h="271">
                  <a:moveTo>
                    <a:pt x="113" y="0"/>
                  </a:moveTo>
                  <a:lnTo>
                    <a:pt x="1190" y="43"/>
                  </a:lnTo>
                  <a:lnTo>
                    <a:pt x="1217" y="46"/>
                  </a:lnTo>
                  <a:lnTo>
                    <a:pt x="1241" y="54"/>
                  </a:lnTo>
                  <a:lnTo>
                    <a:pt x="1261" y="67"/>
                  </a:lnTo>
                  <a:lnTo>
                    <a:pt x="1278" y="82"/>
                  </a:lnTo>
                  <a:lnTo>
                    <a:pt x="1291" y="100"/>
                  </a:lnTo>
                  <a:lnTo>
                    <a:pt x="1301" y="119"/>
                  </a:lnTo>
                  <a:lnTo>
                    <a:pt x="1306" y="140"/>
                  </a:lnTo>
                  <a:lnTo>
                    <a:pt x="1308" y="162"/>
                  </a:lnTo>
                  <a:lnTo>
                    <a:pt x="1307" y="183"/>
                  </a:lnTo>
                  <a:lnTo>
                    <a:pt x="1303" y="203"/>
                  </a:lnTo>
                  <a:lnTo>
                    <a:pt x="1295" y="222"/>
                  </a:lnTo>
                  <a:lnTo>
                    <a:pt x="1283" y="238"/>
                  </a:lnTo>
                  <a:lnTo>
                    <a:pt x="1266" y="252"/>
                  </a:lnTo>
                  <a:lnTo>
                    <a:pt x="1246" y="262"/>
                  </a:lnTo>
                  <a:lnTo>
                    <a:pt x="1223" y="268"/>
                  </a:lnTo>
                  <a:lnTo>
                    <a:pt x="1195" y="271"/>
                  </a:lnTo>
                  <a:lnTo>
                    <a:pt x="121" y="228"/>
                  </a:lnTo>
                  <a:lnTo>
                    <a:pt x="93" y="224"/>
                  </a:lnTo>
                  <a:lnTo>
                    <a:pt x="68" y="216"/>
                  </a:lnTo>
                  <a:lnTo>
                    <a:pt x="48" y="203"/>
                  </a:lnTo>
                  <a:lnTo>
                    <a:pt x="32" y="188"/>
                  </a:lnTo>
                  <a:lnTo>
                    <a:pt x="18" y="170"/>
                  </a:lnTo>
                  <a:lnTo>
                    <a:pt x="9" y="150"/>
                  </a:lnTo>
                  <a:lnTo>
                    <a:pt x="3" y="131"/>
                  </a:lnTo>
                  <a:lnTo>
                    <a:pt x="0" y="109"/>
                  </a:lnTo>
                  <a:lnTo>
                    <a:pt x="2" y="88"/>
                  </a:lnTo>
                  <a:lnTo>
                    <a:pt x="7" y="68"/>
                  </a:lnTo>
                  <a:lnTo>
                    <a:pt x="15" y="49"/>
                  </a:lnTo>
                  <a:lnTo>
                    <a:pt x="28" y="32"/>
                  </a:lnTo>
                  <a:lnTo>
                    <a:pt x="43" y="18"/>
                  </a:lnTo>
                  <a:lnTo>
                    <a:pt x="62" y="8"/>
                  </a:lnTo>
                  <a:lnTo>
                    <a:pt x="85" y="1"/>
                  </a:lnTo>
                  <a:lnTo>
                    <a:pt x="113" y="0"/>
                  </a:lnTo>
                  <a:close/>
                </a:path>
              </a:pathLst>
            </a:custGeom>
            <a:solidFill>
              <a:srgbClr val="2B3333"/>
            </a:solidFill>
            <a:ln w="9525">
              <a:noFill/>
              <a:round/>
              <a:headEnd/>
              <a:tailEnd/>
            </a:ln>
          </p:spPr>
          <p:txBody>
            <a:bodyPr/>
            <a:lstStyle/>
            <a:p>
              <a:pPr algn="ctr"/>
              <a:endParaRPr lang="en-US"/>
            </a:p>
          </p:txBody>
        </p:sp>
        <p:sp>
          <p:nvSpPr>
            <p:cNvPr id="36268" name="Freeform 339"/>
            <p:cNvSpPr>
              <a:spLocks/>
            </p:cNvSpPr>
            <p:nvPr/>
          </p:nvSpPr>
          <p:spPr bwMode="auto">
            <a:xfrm>
              <a:off x="2481" y="2412"/>
              <a:ext cx="144" cy="21"/>
            </a:xfrm>
            <a:custGeom>
              <a:avLst/>
              <a:gdLst>
                <a:gd name="T0" fmla="*/ 16 w 1299"/>
                <a:gd name="T1" fmla="*/ 0 h 260"/>
                <a:gd name="T2" fmla="*/ 22 w 1299"/>
                <a:gd name="T3" fmla="*/ 0 h 260"/>
                <a:gd name="T4" fmla="*/ 27 w 1299"/>
                <a:gd name="T5" fmla="*/ 0 h 260"/>
                <a:gd name="T6" fmla="*/ 32 w 1299"/>
                <a:gd name="T7" fmla="*/ 0 h 260"/>
                <a:gd name="T8" fmla="*/ 37 w 1299"/>
                <a:gd name="T9" fmla="*/ 1 h 260"/>
                <a:gd name="T10" fmla="*/ 41 w 1299"/>
                <a:gd name="T11" fmla="*/ 1 h 260"/>
                <a:gd name="T12" fmla="*/ 45 w 1299"/>
                <a:gd name="T13" fmla="*/ 1 h 260"/>
                <a:gd name="T14" fmla="*/ 49 w 1299"/>
                <a:gd name="T15" fmla="*/ 1 h 260"/>
                <a:gd name="T16" fmla="*/ 54 w 1299"/>
                <a:gd name="T17" fmla="*/ 1 h 260"/>
                <a:gd name="T18" fmla="*/ 60 w 1299"/>
                <a:gd name="T19" fmla="*/ 1 h 260"/>
                <a:gd name="T20" fmla="*/ 67 w 1299"/>
                <a:gd name="T21" fmla="*/ 1 h 260"/>
                <a:gd name="T22" fmla="*/ 75 w 1299"/>
                <a:gd name="T23" fmla="*/ 2 h 260"/>
                <a:gd name="T24" fmla="*/ 84 w 1299"/>
                <a:gd name="T25" fmla="*/ 2 h 260"/>
                <a:gd name="T26" fmla="*/ 95 w 1299"/>
                <a:gd name="T27" fmla="*/ 2 h 260"/>
                <a:gd name="T28" fmla="*/ 108 w 1299"/>
                <a:gd name="T29" fmla="*/ 3 h 260"/>
                <a:gd name="T30" fmla="*/ 123 w 1299"/>
                <a:gd name="T31" fmla="*/ 3 h 260"/>
                <a:gd name="T32" fmla="*/ 134 w 1299"/>
                <a:gd name="T33" fmla="*/ 4 h 260"/>
                <a:gd name="T34" fmla="*/ 139 w 1299"/>
                <a:gd name="T35" fmla="*/ 5 h 260"/>
                <a:gd name="T36" fmla="*/ 142 w 1299"/>
                <a:gd name="T37" fmla="*/ 8 h 260"/>
                <a:gd name="T38" fmla="*/ 144 w 1299"/>
                <a:gd name="T39" fmla="*/ 11 h 260"/>
                <a:gd name="T40" fmla="*/ 144 w 1299"/>
                <a:gd name="T41" fmla="*/ 14 h 260"/>
                <a:gd name="T42" fmla="*/ 142 w 1299"/>
                <a:gd name="T43" fmla="*/ 17 h 260"/>
                <a:gd name="T44" fmla="*/ 139 w 1299"/>
                <a:gd name="T45" fmla="*/ 20 h 260"/>
                <a:gd name="T46" fmla="*/ 135 w 1299"/>
                <a:gd name="T47" fmla="*/ 21 h 260"/>
                <a:gd name="T48" fmla="*/ 128 w 1299"/>
                <a:gd name="T49" fmla="*/ 21 h 260"/>
                <a:gd name="T50" fmla="*/ 122 w 1299"/>
                <a:gd name="T51" fmla="*/ 21 h 260"/>
                <a:gd name="T52" fmla="*/ 116 w 1299"/>
                <a:gd name="T53" fmla="*/ 20 h 260"/>
                <a:gd name="T54" fmla="*/ 112 w 1299"/>
                <a:gd name="T55" fmla="*/ 20 h 260"/>
                <a:gd name="T56" fmla="*/ 107 w 1299"/>
                <a:gd name="T57" fmla="*/ 20 h 260"/>
                <a:gd name="T58" fmla="*/ 103 w 1299"/>
                <a:gd name="T59" fmla="*/ 20 h 260"/>
                <a:gd name="T60" fmla="*/ 99 w 1299"/>
                <a:gd name="T61" fmla="*/ 20 h 260"/>
                <a:gd name="T62" fmla="*/ 94 w 1299"/>
                <a:gd name="T63" fmla="*/ 20 h 260"/>
                <a:gd name="T64" fmla="*/ 89 w 1299"/>
                <a:gd name="T65" fmla="*/ 20 h 260"/>
                <a:gd name="T66" fmla="*/ 84 w 1299"/>
                <a:gd name="T67" fmla="*/ 19 h 260"/>
                <a:gd name="T68" fmla="*/ 77 w 1299"/>
                <a:gd name="T69" fmla="*/ 19 h 260"/>
                <a:gd name="T70" fmla="*/ 69 w 1299"/>
                <a:gd name="T71" fmla="*/ 19 h 260"/>
                <a:gd name="T72" fmla="*/ 60 w 1299"/>
                <a:gd name="T73" fmla="*/ 19 h 260"/>
                <a:gd name="T74" fmla="*/ 49 w 1299"/>
                <a:gd name="T75" fmla="*/ 18 h 260"/>
                <a:gd name="T76" fmla="*/ 36 w 1299"/>
                <a:gd name="T77" fmla="*/ 18 h 260"/>
                <a:gd name="T78" fmla="*/ 21 w 1299"/>
                <a:gd name="T79" fmla="*/ 18 h 260"/>
                <a:gd name="T80" fmla="*/ 10 w 1299"/>
                <a:gd name="T81" fmla="*/ 17 h 260"/>
                <a:gd name="T82" fmla="*/ 5 w 1299"/>
                <a:gd name="T83" fmla="*/ 16 h 260"/>
                <a:gd name="T84" fmla="*/ 2 w 1299"/>
                <a:gd name="T85" fmla="*/ 13 h 260"/>
                <a:gd name="T86" fmla="*/ 0 w 1299"/>
                <a:gd name="T87" fmla="*/ 10 h 260"/>
                <a:gd name="T88" fmla="*/ 0 w 1299"/>
                <a:gd name="T89" fmla="*/ 7 h 260"/>
                <a:gd name="T90" fmla="*/ 2 w 1299"/>
                <a:gd name="T91" fmla="*/ 4 h 260"/>
                <a:gd name="T92" fmla="*/ 5 w 1299"/>
                <a:gd name="T93" fmla="*/ 1 h 260"/>
                <a:gd name="T94" fmla="*/ 9 w 1299"/>
                <a:gd name="T95" fmla="*/ 0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9"/>
                <a:gd name="T145" fmla="*/ 0 h 260"/>
                <a:gd name="T146" fmla="*/ 1299 w 1299"/>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9" h="260">
                  <a:moveTo>
                    <a:pt x="109" y="0"/>
                  </a:moveTo>
                  <a:lnTo>
                    <a:pt x="141" y="1"/>
                  </a:lnTo>
                  <a:lnTo>
                    <a:pt x="171" y="2"/>
                  </a:lnTo>
                  <a:lnTo>
                    <a:pt x="199" y="3"/>
                  </a:lnTo>
                  <a:lnTo>
                    <a:pt x="224" y="4"/>
                  </a:lnTo>
                  <a:lnTo>
                    <a:pt x="247" y="5"/>
                  </a:lnTo>
                  <a:lnTo>
                    <a:pt x="269" y="5"/>
                  </a:lnTo>
                  <a:lnTo>
                    <a:pt x="290" y="6"/>
                  </a:lnTo>
                  <a:lnTo>
                    <a:pt x="311" y="7"/>
                  </a:lnTo>
                  <a:lnTo>
                    <a:pt x="330" y="7"/>
                  </a:lnTo>
                  <a:lnTo>
                    <a:pt x="349" y="8"/>
                  </a:lnTo>
                  <a:lnTo>
                    <a:pt x="367" y="9"/>
                  </a:lnTo>
                  <a:lnTo>
                    <a:pt x="386" y="9"/>
                  </a:lnTo>
                  <a:lnTo>
                    <a:pt x="406" y="10"/>
                  </a:lnTo>
                  <a:lnTo>
                    <a:pt x="425" y="11"/>
                  </a:lnTo>
                  <a:lnTo>
                    <a:pt x="446" y="11"/>
                  </a:lnTo>
                  <a:lnTo>
                    <a:pt x="467" y="12"/>
                  </a:lnTo>
                  <a:lnTo>
                    <a:pt x="490" y="13"/>
                  </a:lnTo>
                  <a:lnTo>
                    <a:pt x="516" y="14"/>
                  </a:lnTo>
                  <a:lnTo>
                    <a:pt x="542" y="15"/>
                  </a:lnTo>
                  <a:lnTo>
                    <a:pt x="571" y="16"/>
                  </a:lnTo>
                  <a:lnTo>
                    <a:pt x="602" y="17"/>
                  </a:lnTo>
                  <a:lnTo>
                    <a:pt x="636" y="19"/>
                  </a:lnTo>
                  <a:lnTo>
                    <a:pt x="673" y="20"/>
                  </a:lnTo>
                  <a:lnTo>
                    <a:pt x="713" y="23"/>
                  </a:lnTo>
                  <a:lnTo>
                    <a:pt x="757" y="25"/>
                  </a:lnTo>
                  <a:lnTo>
                    <a:pt x="804" y="27"/>
                  </a:lnTo>
                  <a:lnTo>
                    <a:pt x="855" y="29"/>
                  </a:lnTo>
                  <a:lnTo>
                    <a:pt x="911" y="31"/>
                  </a:lnTo>
                  <a:lnTo>
                    <a:pt x="972" y="33"/>
                  </a:lnTo>
                  <a:lnTo>
                    <a:pt x="1036" y="36"/>
                  </a:lnTo>
                  <a:lnTo>
                    <a:pt x="1107" y="39"/>
                  </a:lnTo>
                  <a:lnTo>
                    <a:pt x="1183" y="42"/>
                  </a:lnTo>
                  <a:lnTo>
                    <a:pt x="1211" y="45"/>
                  </a:lnTo>
                  <a:lnTo>
                    <a:pt x="1234" y="54"/>
                  </a:lnTo>
                  <a:lnTo>
                    <a:pt x="1253" y="65"/>
                  </a:lnTo>
                  <a:lnTo>
                    <a:pt x="1270" y="79"/>
                  </a:lnTo>
                  <a:lnTo>
                    <a:pt x="1282" y="96"/>
                  </a:lnTo>
                  <a:lnTo>
                    <a:pt x="1291" y="115"/>
                  </a:lnTo>
                  <a:lnTo>
                    <a:pt x="1296" y="134"/>
                  </a:lnTo>
                  <a:lnTo>
                    <a:pt x="1299" y="155"/>
                  </a:lnTo>
                  <a:lnTo>
                    <a:pt x="1298" y="176"/>
                  </a:lnTo>
                  <a:lnTo>
                    <a:pt x="1293" y="195"/>
                  </a:lnTo>
                  <a:lnTo>
                    <a:pt x="1285" y="214"/>
                  </a:lnTo>
                  <a:lnTo>
                    <a:pt x="1273" y="230"/>
                  </a:lnTo>
                  <a:lnTo>
                    <a:pt x="1256" y="242"/>
                  </a:lnTo>
                  <a:lnTo>
                    <a:pt x="1237" y="252"/>
                  </a:lnTo>
                  <a:lnTo>
                    <a:pt x="1214" y="257"/>
                  </a:lnTo>
                  <a:lnTo>
                    <a:pt x="1188" y="260"/>
                  </a:lnTo>
                  <a:lnTo>
                    <a:pt x="1155" y="259"/>
                  </a:lnTo>
                  <a:lnTo>
                    <a:pt x="1125" y="256"/>
                  </a:lnTo>
                  <a:lnTo>
                    <a:pt x="1098" y="255"/>
                  </a:lnTo>
                  <a:lnTo>
                    <a:pt x="1073" y="254"/>
                  </a:lnTo>
                  <a:lnTo>
                    <a:pt x="1048" y="253"/>
                  </a:lnTo>
                  <a:lnTo>
                    <a:pt x="1026" y="252"/>
                  </a:lnTo>
                  <a:lnTo>
                    <a:pt x="1006" y="251"/>
                  </a:lnTo>
                  <a:lnTo>
                    <a:pt x="986" y="250"/>
                  </a:lnTo>
                  <a:lnTo>
                    <a:pt x="967" y="250"/>
                  </a:lnTo>
                  <a:lnTo>
                    <a:pt x="948" y="249"/>
                  </a:lnTo>
                  <a:lnTo>
                    <a:pt x="928" y="248"/>
                  </a:lnTo>
                  <a:lnTo>
                    <a:pt x="910" y="247"/>
                  </a:lnTo>
                  <a:lnTo>
                    <a:pt x="891" y="246"/>
                  </a:lnTo>
                  <a:lnTo>
                    <a:pt x="871" y="245"/>
                  </a:lnTo>
                  <a:lnTo>
                    <a:pt x="851" y="245"/>
                  </a:lnTo>
                  <a:lnTo>
                    <a:pt x="830" y="244"/>
                  </a:lnTo>
                  <a:lnTo>
                    <a:pt x="807" y="243"/>
                  </a:lnTo>
                  <a:lnTo>
                    <a:pt x="782" y="242"/>
                  </a:lnTo>
                  <a:lnTo>
                    <a:pt x="756" y="241"/>
                  </a:lnTo>
                  <a:lnTo>
                    <a:pt x="726" y="240"/>
                  </a:lnTo>
                  <a:lnTo>
                    <a:pt x="695" y="239"/>
                  </a:lnTo>
                  <a:lnTo>
                    <a:pt x="661" y="237"/>
                  </a:lnTo>
                  <a:lnTo>
                    <a:pt x="625" y="236"/>
                  </a:lnTo>
                  <a:lnTo>
                    <a:pt x="584" y="235"/>
                  </a:lnTo>
                  <a:lnTo>
                    <a:pt x="540" y="233"/>
                  </a:lnTo>
                  <a:lnTo>
                    <a:pt x="492" y="231"/>
                  </a:lnTo>
                  <a:lnTo>
                    <a:pt x="441" y="228"/>
                  </a:lnTo>
                  <a:lnTo>
                    <a:pt x="385" y="226"/>
                  </a:lnTo>
                  <a:lnTo>
                    <a:pt x="325" y="224"/>
                  </a:lnTo>
                  <a:lnTo>
                    <a:pt x="259" y="222"/>
                  </a:lnTo>
                  <a:lnTo>
                    <a:pt x="190" y="220"/>
                  </a:lnTo>
                  <a:lnTo>
                    <a:pt x="114" y="217"/>
                  </a:lnTo>
                  <a:lnTo>
                    <a:pt x="88" y="214"/>
                  </a:lnTo>
                  <a:lnTo>
                    <a:pt x="65" y="206"/>
                  </a:lnTo>
                  <a:lnTo>
                    <a:pt x="46" y="194"/>
                  </a:lnTo>
                  <a:lnTo>
                    <a:pt x="30" y="180"/>
                  </a:lnTo>
                  <a:lnTo>
                    <a:pt x="17" y="162"/>
                  </a:lnTo>
                  <a:lnTo>
                    <a:pt x="8" y="143"/>
                  </a:lnTo>
                  <a:lnTo>
                    <a:pt x="2" y="123"/>
                  </a:lnTo>
                  <a:lnTo>
                    <a:pt x="0" y="101"/>
                  </a:lnTo>
                  <a:lnTo>
                    <a:pt x="1" y="82"/>
                  </a:lnTo>
                  <a:lnTo>
                    <a:pt x="6" y="63"/>
                  </a:lnTo>
                  <a:lnTo>
                    <a:pt x="14" y="45"/>
                  </a:lnTo>
                  <a:lnTo>
                    <a:pt x="26" y="30"/>
                  </a:lnTo>
                  <a:lnTo>
                    <a:pt x="42" y="17"/>
                  </a:lnTo>
                  <a:lnTo>
                    <a:pt x="60" y="7"/>
                  </a:lnTo>
                  <a:lnTo>
                    <a:pt x="84" y="2"/>
                  </a:lnTo>
                  <a:lnTo>
                    <a:pt x="109" y="0"/>
                  </a:lnTo>
                  <a:close/>
                </a:path>
              </a:pathLst>
            </a:custGeom>
            <a:solidFill>
              <a:srgbClr val="3D4545"/>
            </a:solidFill>
            <a:ln w="9525">
              <a:noFill/>
              <a:round/>
              <a:headEnd/>
              <a:tailEnd/>
            </a:ln>
          </p:spPr>
          <p:txBody>
            <a:bodyPr/>
            <a:lstStyle/>
            <a:p>
              <a:pPr algn="ctr"/>
              <a:endParaRPr lang="en-US"/>
            </a:p>
          </p:txBody>
        </p:sp>
        <p:sp>
          <p:nvSpPr>
            <p:cNvPr id="36269" name="Freeform 340"/>
            <p:cNvSpPr>
              <a:spLocks/>
            </p:cNvSpPr>
            <p:nvPr/>
          </p:nvSpPr>
          <p:spPr bwMode="auto">
            <a:xfrm>
              <a:off x="2482" y="2413"/>
              <a:ext cx="143" cy="20"/>
            </a:xfrm>
            <a:custGeom>
              <a:avLst/>
              <a:gdLst>
                <a:gd name="T0" fmla="*/ 15 w 1289"/>
                <a:gd name="T1" fmla="*/ 0 h 248"/>
                <a:gd name="T2" fmla="*/ 22 w 1289"/>
                <a:gd name="T3" fmla="*/ 0 h 248"/>
                <a:gd name="T4" fmla="*/ 27 w 1289"/>
                <a:gd name="T5" fmla="*/ 0 h 248"/>
                <a:gd name="T6" fmla="*/ 32 w 1289"/>
                <a:gd name="T7" fmla="*/ 0 h 248"/>
                <a:gd name="T8" fmla="*/ 36 w 1289"/>
                <a:gd name="T9" fmla="*/ 1 h 248"/>
                <a:gd name="T10" fmla="*/ 40 w 1289"/>
                <a:gd name="T11" fmla="*/ 1 h 248"/>
                <a:gd name="T12" fmla="*/ 44 w 1289"/>
                <a:gd name="T13" fmla="*/ 1 h 248"/>
                <a:gd name="T14" fmla="*/ 49 w 1289"/>
                <a:gd name="T15" fmla="*/ 1 h 248"/>
                <a:gd name="T16" fmla="*/ 54 w 1289"/>
                <a:gd name="T17" fmla="*/ 1 h 248"/>
                <a:gd name="T18" fmla="*/ 60 w 1289"/>
                <a:gd name="T19" fmla="*/ 1 h 248"/>
                <a:gd name="T20" fmla="*/ 66 w 1289"/>
                <a:gd name="T21" fmla="*/ 1 h 248"/>
                <a:gd name="T22" fmla="*/ 74 w 1289"/>
                <a:gd name="T23" fmla="*/ 2 h 248"/>
                <a:gd name="T24" fmla="*/ 83 w 1289"/>
                <a:gd name="T25" fmla="*/ 2 h 248"/>
                <a:gd name="T26" fmla="*/ 94 w 1289"/>
                <a:gd name="T27" fmla="*/ 2 h 248"/>
                <a:gd name="T28" fmla="*/ 107 w 1289"/>
                <a:gd name="T29" fmla="*/ 3 h 248"/>
                <a:gd name="T30" fmla="*/ 122 w 1289"/>
                <a:gd name="T31" fmla="*/ 3 h 248"/>
                <a:gd name="T32" fmla="*/ 134 w 1289"/>
                <a:gd name="T33" fmla="*/ 4 h 248"/>
                <a:gd name="T34" fmla="*/ 138 w 1289"/>
                <a:gd name="T35" fmla="*/ 5 h 248"/>
                <a:gd name="T36" fmla="*/ 141 w 1289"/>
                <a:gd name="T37" fmla="*/ 8 h 248"/>
                <a:gd name="T38" fmla="*/ 143 w 1289"/>
                <a:gd name="T39" fmla="*/ 11 h 248"/>
                <a:gd name="T40" fmla="*/ 143 w 1289"/>
                <a:gd name="T41" fmla="*/ 14 h 248"/>
                <a:gd name="T42" fmla="*/ 141 w 1289"/>
                <a:gd name="T43" fmla="*/ 17 h 248"/>
                <a:gd name="T44" fmla="*/ 138 w 1289"/>
                <a:gd name="T45" fmla="*/ 19 h 248"/>
                <a:gd name="T46" fmla="*/ 134 w 1289"/>
                <a:gd name="T47" fmla="*/ 20 h 248"/>
                <a:gd name="T48" fmla="*/ 128 w 1289"/>
                <a:gd name="T49" fmla="*/ 20 h 248"/>
                <a:gd name="T50" fmla="*/ 121 w 1289"/>
                <a:gd name="T51" fmla="*/ 20 h 248"/>
                <a:gd name="T52" fmla="*/ 116 w 1289"/>
                <a:gd name="T53" fmla="*/ 19 h 248"/>
                <a:gd name="T54" fmla="*/ 111 w 1289"/>
                <a:gd name="T55" fmla="*/ 19 h 248"/>
                <a:gd name="T56" fmla="*/ 107 w 1289"/>
                <a:gd name="T57" fmla="*/ 19 h 248"/>
                <a:gd name="T58" fmla="*/ 102 w 1289"/>
                <a:gd name="T59" fmla="*/ 19 h 248"/>
                <a:gd name="T60" fmla="*/ 98 w 1289"/>
                <a:gd name="T61" fmla="*/ 19 h 248"/>
                <a:gd name="T62" fmla="*/ 94 w 1289"/>
                <a:gd name="T63" fmla="*/ 19 h 248"/>
                <a:gd name="T64" fmla="*/ 89 w 1289"/>
                <a:gd name="T65" fmla="*/ 19 h 248"/>
                <a:gd name="T66" fmla="*/ 83 w 1289"/>
                <a:gd name="T67" fmla="*/ 18 h 248"/>
                <a:gd name="T68" fmla="*/ 77 w 1289"/>
                <a:gd name="T69" fmla="*/ 18 h 248"/>
                <a:gd name="T70" fmla="*/ 69 w 1289"/>
                <a:gd name="T71" fmla="*/ 18 h 248"/>
                <a:gd name="T72" fmla="*/ 59 w 1289"/>
                <a:gd name="T73" fmla="*/ 18 h 248"/>
                <a:gd name="T74" fmla="*/ 48 w 1289"/>
                <a:gd name="T75" fmla="*/ 17 h 248"/>
                <a:gd name="T76" fmla="*/ 36 w 1289"/>
                <a:gd name="T77" fmla="*/ 17 h 248"/>
                <a:gd name="T78" fmla="*/ 21 w 1289"/>
                <a:gd name="T79" fmla="*/ 17 h 248"/>
                <a:gd name="T80" fmla="*/ 9 w 1289"/>
                <a:gd name="T81" fmla="*/ 16 h 248"/>
                <a:gd name="T82" fmla="*/ 5 w 1289"/>
                <a:gd name="T83" fmla="*/ 15 h 248"/>
                <a:gd name="T84" fmla="*/ 2 w 1289"/>
                <a:gd name="T85" fmla="*/ 12 h 248"/>
                <a:gd name="T86" fmla="*/ 0 w 1289"/>
                <a:gd name="T87" fmla="*/ 9 h 248"/>
                <a:gd name="T88" fmla="*/ 0 w 1289"/>
                <a:gd name="T89" fmla="*/ 6 h 248"/>
                <a:gd name="T90" fmla="*/ 2 w 1289"/>
                <a:gd name="T91" fmla="*/ 3 h 248"/>
                <a:gd name="T92" fmla="*/ 5 w 1289"/>
                <a:gd name="T93" fmla="*/ 1 h 248"/>
                <a:gd name="T94" fmla="*/ 9 w 1289"/>
                <a:gd name="T95" fmla="*/ 0 h 2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9"/>
                <a:gd name="T145" fmla="*/ 0 h 248"/>
                <a:gd name="T146" fmla="*/ 1289 w 1289"/>
                <a:gd name="T147" fmla="*/ 248 h 2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9" h="248">
                  <a:moveTo>
                    <a:pt x="104" y="0"/>
                  </a:moveTo>
                  <a:lnTo>
                    <a:pt x="136" y="1"/>
                  </a:lnTo>
                  <a:lnTo>
                    <a:pt x="166" y="2"/>
                  </a:lnTo>
                  <a:lnTo>
                    <a:pt x="194" y="3"/>
                  </a:lnTo>
                  <a:lnTo>
                    <a:pt x="219" y="4"/>
                  </a:lnTo>
                  <a:lnTo>
                    <a:pt x="242" y="5"/>
                  </a:lnTo>
                  <a:lnTo>
                    <a:pt x="264" y="5"/>
                  </a:lnTo>
                  <a:lnTo>
                    <a:pt x="285" y="6"/>
                  </a:lnTo>
                  <a:lnTo>
                    <a:pt x="306" y="7"/>
                  </a:lnTo>
                  <a:lnTo>
                    <a:pt x="325" y="7"/>
                  </a:lnTo>
                  <a:lnTo>
                    <a:pt x="344" y="8"/>
                  </a:lnTo>
                  <a:lnTo>
                    <a:pt x="362" y="9"/>
                  </a:lnTo>
                  <a:lnTo>
                    <a:pt x="381" y="9"/>
                  </a:lnTo>
                  <a:lnTo>
                    <a:pt x="401" y="11"/>
                  </a:lnTo>
                  <a:lnTo>
                    <a:pt x="420" y="12"/>
                  </a:lnTo>
                  <a:lnTo>
                    <a:pt x="441" y="12"/>
                  </a:lnTo>
                  <a:lnTo>
                    <a:pt x="462" y="13"/>
                  </a:lnTo>
                  <a:lnTo>
                    <a:pt x="485" y="14"/>
                  </a:lnTo>
                  <a:lnTo>
                    <a:pt x="511" y="15"/>
                  </a:lnTo>
                  <a:lnTo>
                    <a:pt x="537" y="16"/>
                  </a:lnTo>
                  <a:lnTo>
                    <a:pt x="566" y="17"/>
                  </a:lnTo>
                  <a:lnTo>
                    <a:pt x="597" y="18"/>
                  </a:lnTo>
                  <a:lnTo>
                    <a:pt x="631" y="20"/>
                  </a:lnTo>
                  <a:lnTo>
                    <a:pt x="668" y="21"/>
                  </a:lnTo>
                  <a:lnTo>
                    <a:pt x="708" y="23"/>
                  </a:lnTo>
                  <a:lnTo>
                    <a:pt x="752" y="24"/>
                  </a:lnTo>
                  <a:lnTo>
                    <a:pt x="799" y="26"/>
                  </a:lnTo>
                  <a:lnTo>
                    <a:pt x="850" y="28"/>
                  </a:lnTo>
                  <a:lnTo>
                    <a:pt x="906" y="30"/>
                  </a:lnTo>
                  <a:lnTo>
                    <a:pt x="967" y="33"/>
                  </a:lnTo>
                  <a:lnTo>
                    <a:pt x="1031" y="35"/>
                  </a:lnTo>
                  <a:lnTo>
                    <a:pt x="1102" y="38"/>
                  </a:lnTo>
                  <a:lnTo>
                    <a:pt x="1178" y="42"/>
                  </a:lnTo>
                  <a:lnTo>
                    <a:pt x="1205" y="45"/>
                  </a:lnTo>
                  <a:lnTo>
                    <a:pt x="1228" y="53"/>
                  </a:lnTo>
                  <a:lnTo>
                    <a:pt x="1247" y="63"/>
                  </a:lnTo>
                  <a:lnTo>
                    <a:pt x="1262" y="78"/>
                  </a:lnTo>
                  <a:lnTo>
                    <a:pt x="1274" y="94"/>
                  </a:lnTo>
                  <a:lnTo>
                    <a:pt x="1282" y="112"/>
                  </a:lnTo>
                  <a:lnTo>
                    <a:pt x="1287" y="132"/>
                  </a:lnTo>
                  <a:lnTo>
                    <a:pt x="1289" y="151"/>
                  </a:lnTo>
                  <a:lnTo>
                    <a:pt x="1288" y="171"/>
                  </a:lnTo>
                  <a:lnTo>
                    <a:pt x="1283" y="190"/>
                  </a:lnTo>
                  <a:lnTo>
                    <a:pt x="1275" y="206"/>
                  </a:lnTo>
                  <a:lnTo>
                    <a:pt x="1262" y="221"/>
                  </a:lnTo>
                  <a:lnTo>
                    <a:pt x="1247" y="232"/>
                  </a:lnTo>
                  <a:lnTo>
                    <a:pt x="1229" y="241"/>
                  </a:lnTo>
                  <a:lnTo>
                    <a:pt x="1207" y="247"/>
                  </a:lnTo>
                  <a:lnTo>
                    <a:pt x="1183" y="248"/>
                  </a:lnTo>
                  <a:lnTo>
                    <a:pt x="1150" y="247"/>
                  </a:lnTo>
                  <a:lnTo>
                    <a:pt x="1120" y="244"/>
                  </a:lnTo>
                  <a:lnTo>
                    <a:pt x="1093" y="243"/>
                  </a:lnTo>
                  <a:lnTo>
                    <a:pt x="1068" y="242"/>
                  </a:lnTo>
                  <a:lnTo>
                    <a:pt x="1043" y="241"/>
                  </a:lnTo>
                  <a:lnTo>
                    <a:pt x="1021" y="240"/>
                  </a:lnTo>
                  <a:lnTo>
                    <a:pt x="1001" y="239"/>
                  </a:lnTo>
                  <a:lnTo>
                    <a:pt x="981" y="238"/>
                  </a:lnTo>
                  <a:lnTo>
                    <a:pt x="962" y="238"/>
                  </a:lnTo>
                  <a:lnTo>
                    <a:pt x="943" y="237"/>
                  </a:lnTo>
                  <a:lnTo>
                    <a:pt x="923" y="236"/>
                  </a:lnTo>
                  <a:lnTo>
                    <a:pt x="905" y="235"/>
                  </a:lnTo>
                  <a:lnTo>
                    <a:pt x="886" y="234"/>
                  </a:lnTo>
                  <a:lnTo>
                    <a:pt x="866" y="233"/>
                  </a:lnTo>
                  <a:lnTo>
                    <a:pt x="846" y="233"/>
                  </a:lnTo>
                  <a:lnTo>
                    <a:pt x="825" y="232"/>
                  </a:lnTo>
                  <a:lnTo>
                    <a:pt x="802" y="231"/>
                  </a:lnTo>
                  <a:lnTo>
                    <a:pt x="777" y="230"/>
                  </a:lnTo>
                  <a:lnTo>
                    <a:pt x="751" y="229"/>
                  </a:lnTo>
                  <a:lnTo>
                    <a:pt x="721" y="228"/>
                  </a:lnTo>
                  <a:lnTo>
                    <a:pt x="690" y="227"/>
                  </a:lnTo>
                  <a:lnTo>
                    <a:pt x="656" y="225"/>
                  </a:lnTo>
                  <a:lnTo>
                    <a:pt x="620" y="224"/>
                  </a:lnTo>
                  <a:lnTo>
                    <a:pt x="579" y="223"/>
                  </a:lnTo>
                  <a:lnTo>
                    <a:pt x="535" y="221"/>
                  </a:lnTo>
                  <a:lnTo>
                    <a:pt x="487" y="219"/>
                  </a:lnTo>
                  <a:lnTo>
                    <a:pt x="436" y="216"/>
                  </a:lnTo>
                  <a:lnTo>
                    <a:pt x="380" y="214"/>
                  </a:lnTo>
                  <a:lnTo>
                    <a:pt x="320" y="212"/>
                  </a:lnTo>
                  <a:lnTo>
                    <a:pt x="254" y="210"/>
                  </a:lnTo>
                  <a:lnTo>
                    <a:pt x="185" y="208"/>
                  </a:lnTo>
                  <a:lnTo>
                    <a:pt x="109" y="205"/>
                  </a:lnTo>
                  <a:lnTo>
                    <a:pt x="85" y="202"/>
                  </a:lnTo>
                  <a:lnTo>
                    <a:pt x="63" y="195"/>
                  </a:lnTo>
                  <a:lnTo>
                    <a:pt x="45" y="184"/>
                  </a:lnTo>
                  <a:lnTo>
                    <a:pt x="30" y="170"/>
                  </a:lnTo>
                  <a:lnTo>
                    <a:pt x="17" y="153"/>
                  </a:lnTo>
                  <a:lnTo>
                    <a:pt x="8" y="136"/>
                  </a:lnTo>
                  <a:lnTo>
                    <a:pt x="2" y="115"/>
                  </a:lnTo>
                  <a:lnTo>
                    <a:pt x="0" y="94"/>
                  </a:lnTo>
                  <a:lnTo>
                    <a:pt x="2" y="75"/>
                  </a:lnTo>
                  <a:lnTo>
                    <a:pt x="7" y="57"/>
                  </a:lnTo>
                  <a:lnTo>
                    <a:pt x="15" y="39"/>
                  </a:lnTo>
                  <a:lnTo>
                    <a:pt x="26" y="25"/>
                  </a:lnTo>
                  <a:lnTo>
                    <a:pt x="41" y="14"/>
                  </a:lnTo>
                  <a:lnTo>
                    <a:pt x="59" y="5"/>
                  </a:lnTo>
                  <a:lnTo>
                    <a:pt x="80" y="0"/>
                  </a:lnTo>
                  <a:lnTo>
                    <a:pt x="104" y="0"/>
                  </a:lnTo>
                  <a:close/>
                </a:path>
              </a:pathLst>
            </a:custGeom>
            <a:solidFill>
              <a:srgbClr val="4D5252"/>
            </a:solidFill>
            <a:ln w="9525">
              <a:noFill/>
              <a:round/>
              <a:headEnd/>
              <a:tailEnd/>
            </a:ln>
          </p:spPr>
          <p:txBody>
            <a:bodyPr/>
            <a:lstStyle/>
            <a:p>
              <a:pPr algn="ctr"/>
              <a:endParaRPr lang="en-US"/>
            </a:p>
          </p:txBody>
        </p:sp>
        <p:sp>
          <p:nvSpPr>
            <p:cNvPr id="36270" name="Freeform 341"/>
            <p:cNvSpPr>
              <a:spLocks/>
            </p:cNvSpPr>
            <p:nvPr/>
          </p:nvSpPr>
          <p:spPr bwMode="auto">
            <a:xfrm>
              <a:off x="2482" y="2414"/>
              <a:ext cx="142" cy="19"/>
            </a:xfrm>
            <a:custGeom>
              <a:avLst/>
              <a:gdLst>
                <a:gd name="T0" fmla="*/ 14 w 1277"/>
                <a:gd name="T1" fmla="*/ 0 h 239"/>
                <a:gd name="T2" fmla="*/ 21 w 1277"/>
                <a:gd name="T3" fmla="*/ 0 h 239"/>
                <a:gd name="T4" fmla="*/ 26 w 1277"/>
                <a:gd name="T5" fmla="*/ 0 h 239"/>
                <a:gd name="T6" fmla="*/ 31 w 1277"/>
                <a:gd name="T7" fmla="*/ 1 h 239"/>
                <a:gd name="T8" fmla="*/ 35 w 1277"/>
                <a:gd name="T9" fmla="*/ 1 h 239"/>
                <a:gd name="T10" fmla="*/ 40 w 1277"/>
                <a:gd name="T11" fmla="*/ 1 h 239"/>
                <a:gd name="T12" fmla="*/ 44 w 1277"/>
                <a:gd name="T13" fmla="*/ 1 h 239"/>
                <a:gd name="T14" fmla="*/ 48 w 1277"/>
                <a:gd name="T15" fmla="*/ 1 h 239"/>
                <a:gd name="T16" fmla="*/ 53 w 1277"/>
                <a:gd name="T17" fmla="*/ 1 h 239"/>
                <a:gd name="T18" fmla="*/ 59 w 1277"/>
                <a:gd name="T19" fmla="*/ 1 h 239"/>
                <a:gd name="T20" fmla="*/ 66 w 1277"/>
                <a:gd name="T21" fmla="*/ 2 h 239"/>
                <a:gd name="T22" fmla="*/ 74 w 1277"/>
                <a:gd name="T23" fmla="*/ 2 h 239"/>
                <a:gd name="T24" fmla="*/ 83 w 1277"/>
                <a:gd name="T25" fmla="*/ 2 h 239"/>
                <a:gd name="T26" fmla="*/ 94 w 1277"/>
                <a:gd name="T27" fmla="*/ 2 h 239"/>
                <a:gd name="T28" fmla="*/ 107 w 1277"/>
                <a:gd name="T29" fmla="*/ 3 h 239"/>
                <a:gd name="T30" fmla="*/ 122 w 1277"/>
                <a:gd name="T31" fmla="*/ 3 h 239"/>
                <a:gd name="T32" fmla="*/ 133 w 1277"/>
                <a:gd name="T33" fmla="*/ 4 h 239"/>
                <a:gd name="T34" fmla="*/ 138 w 1277"/>
                <a:gd name="T35" fmla="*/ 5 h 239"/>
                <a:gd name="T36" fmla="*/ 141 w 1277"/>
                <a:gd name="T37" fmla="*/ 7 h 239"/>
                <a:gd name="T38" fmla="*/ 142 w 1277"/>
                <a:gd name="T39" fmla="*/ 10 h 239"/>
                <a:gd name="T40" fmla="*/ 142 w 1277"/>
                <a:gd name="T41" fmla="*/ 13 h 239"/>
                <a:gd name="T42" fmla="*/ 141 w 1277"/>
                <a:gd name="T43" fmla="*/ 16 h 239"/>
                <a:gd name="T44" fmla="*/ 138 w 1277"/>
                <a:gd name="T45" fmla="*/ 18 h 239"/>
                <a:gd name="T46" fmla="*/ 133 w 1277"/>
                <a:gd name="T47" fmla="*/ 19 h 239"/>
                <a:gd name="T48" fmla="*/ 127 w 1277"/>
                <a:gd name="T49" fmla="*/ 19 h 239"/>
                <a:gd name="T50" fmla="*/ 121 w 1277"/>
                <a:gd name="T51" fmla="*/ 19 h 239"/>
                <a:gd name="T52" fmla="*/ 115 w 1277"/>
                <a:gd name="T53" fmla="*/ 18 h 239"/>
                <a:gd name="T54" fmla="*/ 111 w 1277"/>
                <a:gd name="T55" fmla="*/ 18 h 239"/>
                <a:gd name="T56" fmla="*/ 106 w 1277"/>
                <a:gd name="T57" fmla="*/ 18 h 239"/>
                <a:gd name="T58" fmla="*/ 102 w 1277"/>
                <a:gd name="T59" fmla="*/ 18 h 239"/>
                <a:gd name="T60" fmla="*/ 98 w 1277"/>
                <a:gd name="T61" fmla="*/ 18 h 239"/>
                <a:gd name="T62" fmla="*/ 93 w 1277"/>
                <a:gd name="T63" fmla="*/ 18 h 239"/>
                <a:gd name="T64" fmla="*/ 88 w 1277"/>
                <a:gd name="T65" fmla="*/ 18 h 239"/>
                <a:gd name="T66" fmla="*/ 83 w 1277"/>
                <a:gd name="T67" fmla="*/ 17 h 239"/>
                <a:gd name="T68" fmla="*/ 76 w 1277"/>
                <a:gd name="T69" fmla="*/ 17 h 239"/>
                <a:gd name="T70" fmla="*/ 68 w 1277"/>
                <a:gd name="T71" fmla="*/ 17 h 239"/>
                <a:gd name="T72" fmla="*/ 59 w 1277"/>
                <a:gd name="T73" fmla="*/ 17 h 239"/>
                <a:gd name="T74" fmla="*/ 48 w 1277"/>
                <a:gd name="T75" fmla="*/ 16 h 239"/>
                <a:gd name="T76" fmla="*/ 35 w 1277"/>
                <a:gd name="T77" fmla="*/ 16 h 239"/>
                <a:gd name="T78" fmla="*/ 20 w 1277"/>
                <a:gd name="T79" fmla="*/ 16 h 239"/>
                <a:gd name="T80" fmla="*/ 9 w 1277"/>
                <a:gd name="T81" fmla="*/ 15 h 239"/>
                <a:gd name="T82" fmla="*/ 5 w 1277"/>
                <a:gd name="T83" fmla="*/ 14 h 239"/>
                <a:gd name="T84" fmla="*/ 2 w 1277"/>
                <a:gd name="T85" fmla="*/ 12 h 239"/>
                <a:gd name="T86" fmla="*/ 0 w 1277"/>
                <a:gd name="T87" fmla="*/ 9 h 239"/>
                <a:gd name="T88" fmla="*/ 0 w 1277"/>
                <a:gd name="T89" fmla="*/ 6 h 239"/>
                <a:gd name="T90" fmla="*/ 2 w 1277"/>
                <a:gd name="T91" fmla="*/ 3 h 239"/>
                <a:gd name="T92" fmla="*/ 4 w 1277"/>
                <a:gd name="T93" fmla="*/ 1 h 239"/>
                <a:gd name="T94" fmla="*/ 8 w 1277"/>
                <a:gd name="T95" fmla="*/ 0 h 2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39"/>
                <a:gd name="T146" fmla="*/ 1277 w 1277"/>
                <a:gd name="T147" fmla="*/ 239 h 2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39">
                  <a:moveTo>
                    <a:pt x="97" y="0"/>
                  </a:moveTo>
                  <a:lnTo>
                    <a:pt x="129" y="2"/>
                  </a:lnTo>
                  <a:lnTo>
                    <a:pt x="159" y="3"/>
                  </a:lnTo>
                  <a:lnTo>
                    <a:pt x="187" y="4"/>
                  </a:lnTo>
                  <a:lnTo>
                    <a:pt x="212" y="5"/>
                  </a:lnTo>
                  <a:lnTo>
                    <a:pt x="236" y="6"/>
                  </a:lnTo>
                  <a:lnTo>
                    <a:pt x="258" y="6"/>
                  </a:lnTo>
                  <a:lnTo>
                    <a:pt x="279" y="7"/>
                  </a:lnTo>
                  <a:lnTo>
                    <a:pt x="299" y="8"/>
                  </a:lnTo>
                  <a:lnTo>
                    <a:pt x="319" y="9"/>
                  </a:lnTo>
                  <a:lnTo>
                    <a:pt x="337" y="9"/>
                  </a:lnTo>
                  <a:lnTo>
                    <a:pt x="356" y="10"/>
                  </a:lnTo>
                  <a:lnTo>
                    <a:pt x="375" y="11"/>
                  </a:lnTo>
                  <a:lnTo>
                    <a:pt x="395" y="11"/>
                  </a:lnTo>
                  <a:lnTo>
                    <a:pt x="414" y="12"/>
                  </a:lnTo>
                  <a:lnTo>
                    <a:pt x="435" y="13"/>
                  </a:lnTo>
                  <a:lnTo>
                    <a:pt x="456" y="14"/>
                  </a:lnTo>
                  <a:lnTo>
                    <a:pt x="479" y="15"/>
                  </a:lnTo>
                  <a:lnTo>
                    <a:pt x="505" y="15"/>
                  </a:lnTo>
                  <a:lnTo>
                    <a:pt x="531" y="17"/>
                  </a:lnTo>
                  <a:lnTo>
                    <a:pt x="560" y="18"/>
                  </a:lnTo>
                  <a:lnTo>
                    <a:pt x="591" y="19"/>
                  </a:lnTo>
                  <a:lnTo>
                    <a:pt x="626" y="20"/>
                  </a:lnTo>
                  <a:lnTo>
                    <a:pt x="662" y="22"/>
                  </a:lnTo>
                  <a:lnTo>
                    <a:pt x="702" y="23"/>
                  </a:lnTo>
                  <a:lnTo>
                    <a:pt x="746" y="25"/>
                  </a:lnTo>
                  <a:lnTo>
                    <a:pt x="793" y="27"/>
                  </a:lnTo>
                  <a:lnTo>
                    <a:pt x="844" y="29"/>
                  </a:lnTo>
                  <a:lnTo>
                    <a:pt x="900" y="32"/>
                  </a:lnTo>
                  <a:lnTo>
                    <a:pt x="960" y="35"/>
                  </a:lnTo>
                  <a:lnTo>
                    <a:pt x="1025" y="37"/>
                  </a:lnTo>
                  <a:lnTo>
                    <a:pt x="1095" y="40"/>
                  </a:lnTo>
                  <a:lnTo>
                    <a:pt x="1171" y="43"/>
                  </a:lnTo>
                  <a:lnTo>
                    <a:pt x="1198" y="46"/>
                  </a:lnTo>
                  <a:lnTo>
                    <a:pt x="1220" y="53"/>
                  </a:lnTo>
                  <a:lnTo>
                    <a:pt x="1238" y="64"/>
                  </a:lnTo>
                  <a:lnTo>
                    <a:pt x="1252" y="77"/>
                  </a:lnTo>
                  <a:lnTo>
                    <a:pt x="1264" y="93"/>
                  </a:lnTo>
                  <a:lnTo>
                    <a:pt x="1271" y="109"/>
                  </a:lnTo>
                  <a:lnTo>
                    <a:pt x="1275" y="127"/>
                  </a:lnTo>
                  <a:lnTo>
                    <a:pt x="1277" y="144"/>
                  </a:lnTo>
                  <a:lnTo>
                    <a:pt x="1277" y="165"/>
                  </a:lnTo>
                  <a:lnTo>
                    <a:pt x="1272" y="184"/>
                  </a:lnTo>
                  <a:lnTo>
                    <a:pt x="1264" y="199"/>
                  </a:lnTo>
                  <a:lnTo>
                    <a:pt x="1252" y="214"/>
                  </a:lnTo>
                  <a:lnTo>
                    <a:pt x="1237" y="225"/>
                  </a:lnTo>
                  <a:lnTo>
                    <a:pt x="1219" y="232"/>
                  </a:lnTo>
                  <a:lnTo>
                    <a:pt x="1199" y="238"/>
                  </a:lnTo>
                  <a:lnTo>
                    <a:pt x="1176" y="239"/>
                  </a:lnTo>
                  <a:lnTo>
                    <a:pt x="1143" y="238"/>
                  </a:lnTo>
                  <a:lnTo>
                    <a:pt x="1113" y="235"/>
                  </a:lnTo>
                  <a:lnTo>
                    <a:pt x="1086" y="234"/>
                  </a:lnTo>
                  <a:lnTo>
                    <a:pt x="1061" y="233"/>
                  </a:lnTo>
                  <a:lnTo>
                    <a:pt x="1036" y="232"/>
                  </a:lnTo>
                  <a:lnTo>
                    <a:pt x="1014" y="231"/>
                  </a:lnTo>
                  <a:lnTo>
                    <a:pt x="994" y="230"/>
                  </a:lnTo>
                  <a:lnTo>
                    <a:pt x="974" y="229"/>
                  </a:lnTo>
                  <a:lnTo>
                    <a:pt x="955" y="229"/>
                  </a:lnTo>
                  <a:lnTo>
                    <a:pt x="936" y="228"/>
                  </a:lnTo>
                  <a:lnTo>
                    <a:pt x="916" y="227"/>
                  </a:lnTo>
                  <a:lnTo>
                    <a:pt x="898" y="226"/>
                  </a:lnTo>
                  <a:lnTo>
                    <a:pt x="879" y="225"/>
                  </a:lnTo>
                  <a:lnTo>
                    <a:pt x="859" y="224"/>
                  </a:lnTo>
                  <a:lnTo>
                    <a:pt x="839" y="224"/>
                  </a:lnTo>
                  <a:lnTo>
                    <a:pt x="818" y="223"/>
                  </a:lnTo>
                  <a:lnTo>
                    <a:pt x="795" y="222"/>
                  </a:lnTo>
                  <a:lnTo>
                    <a:pt x="770" y="221"/>
                  </a:lnTo>
                  <a:lnTo>
                    <a:pt x="744" y="220"/>
                  </a:lnTo>
                  <a:lnTo>
                    <a:pt x="714" y="219"/>
                  </a:lnTo>
                  <a:lnTo>
                    <a:pt x="683" y="218"/>
                  </a:lnTo>
                  <a:lnTo>
                    <a:pt x="649" y="216"/>
                  </a:lnTo>
                  <a:lnTo>
                    <a:pt x="613" y="215"/>
                  </a:lnTo>
                  <a:lnTo>
                    <a:pt x="572" y="214"/>
                  </a:lnTo>
                  <a:lnTo>
                    <a:pt x="528" y="212"/>
                  </a:lnTo>
                  <a:lnTo>
                    <a:pt x="480" y="210"/>
                  </a:lnTo>
                  <a:lnTo>
                    <a:pt x="429" y="207"/>
                  </a:lnTo>
                  <a:lnTo>
                    <a:pt x="373" y="205"/>
                  </a:lnTo>
                  <a:lnTo>
                    <a:pt x="313" y="203"/>
                  </a:lnTo>
                  <a:lnTo>
                    <a:pt x="247" y="201"/>
                  </a:lnTo>
                  <a:lnTo>
                    <a:pt x="178" y="199"/>
                  </a:lnTo>
                  <a:lnTo>
                    <a:pt x="102" y="196"/>
                  </a:lnTo>
                  <a:lnTo>
                    <a:pt x="80" y="193"/>
                  </a:lnTo>
                  <a:lnTo>
                    <a:pt x="60" y="186"/>
                  </a:lnTo>
                  <a:lnTo>
                    <a:pt x="43" y="175"/>
                  </a:lnTo>
                  <a:lnTo>
                    <a:pt x="28" y="162"/>
                  </a:lnTo>
                  <a:lnTo>
                    <a:pt x="16" y="146"/>
                  </a:lnTo>
                  <a:lnTo>
                    <a:pt x="7" y="128"/>
                  </a:lnTo>
                  <a:lnTo>
                    <a:pt x="2" y="108"/>
                  </a:lnTo>
                  <a:lnTo>
                    <a:pt x="0" y="87"/>
                  </a:lnTo>
                  <a:lnTo>
                    <a:pt x="2" y="70"/>
                  </a:lnTo>
                  <a:lnTo>
                    <a:pt x="7" y="54"/>
                  </a:lnTo>
                  <a:lnTo>
                    <a:pt x="15" y="39"/>
                  </a:lnTo>
                  <a:lnTo>
                    <a:pt x="26" y="25"/>
                  </a:lnTo>
                  <a:lnTo>
                    <a:pt x="39" y="15"/>
                  </a:lnTo>
                  <a:lnTo>
                    <a:pt x="56" y="7"/>
                  </a:lnTo>
                  <a:lnTo>
                    <a:pt x="76" y="2"/>
                  </a:lnTo>
                  <a:lnTo>
                    <a:pt x="97" y="0"/>
                  </a:lnTo>
                  <a:close/>
                </a:path>
              </a:pathLst>
            </a:custGeom>
            <a:solidFill>
              <a:srgbClr val="596161"/>
            </a:solidFill>
            <a:ln w="9525">
              <a:noFill/>
              <a:round/>
              <a:headEnd/>
              <a:tailEnd/>
            </a:ln>
          </p:spPr>
          <p:txBody>
            <a:bodyPr/>
            <a:lstStyle/>
            <a:p>
              <a:pPr algn="ctr"/>
              <a:endParaRPr lang="en-US"/>
            </a:p>
          </p:txBody>
        </p:sp>
        <p:sp>
          <p:nvSpPr>
            <p:cNvPr id="36271" name="Freeform 342"/>
            <p:cNvSpPr>
              <a:spLocks/>
            </p:cNvSpPr>
            <p:nvPr/>
          </p:nvSpPr>
          <p:spPr bwMode="auto">
            <a:xfrm>
              <a:off x="2483" y="2415"/>
              <a:ext cx="141" cy="18"/>
            </a:xfrm>
            <a:custGeom>
              <a:avLst/>
              <a:gdLst>
                <a:gd name="T0" fmla="*/ 14 w 1268"/>
                <a:gd name="T1" fmla="*/ 0 h 226"/>
                <a:gd name="T2" fmla="*/ 20 w 1268"/>
                <a:gd name="T3" fmla="*/ 0 h 226"/>
                <a:gd name="T4" fmla="*/ 26 w 1268"/>
                <a:gd name="T5" fmla="*/ 0 h 226"/>
                <a:gd name="T6" fmla="*/ 30 w 1268"/>
                <a:gd name="T7" fmla="*/ 0 h 226"/>
                <a:gd name="T8" fmla="*/ 35 w 1268"/>
                <a:gd name="T9" fmla="*/ 1 h 226"/>
                <a:gd name="T10" fmla="*/ 39 w 1268"/>
                <a:gd name="T11" fmla="*/ 1 h 226"/>
                <a:gd name="T12" fmla="*/ 43 w 1268"/>
                <a:gd name="T13" fmla="*/ 1 h 226"/>
                <a:gd name="T14" fmla="*/ 48 w 1268"/>
                <a:gd name="T15" fmla="*/ 1 h 226"/>
                <a:gd name="T16" fmla="*/ 53 w 1268"/>
                <a:gd name="T17" fmla="*/ 1 h 226"/>
                <a:gd name="T18" fmla="*/ 58 w 1268"/>
                <a:gd name="T19" fmla="*/ 1 h 226"/>
                <a:gd name="T20" fmla="*/ 65 w 1268"/>
                <a:gd name="T21" fmla="*/ 2 h 226"/>
                <a:gd name="T22" fmla="*/ 73 w 1268"/>
                <a:gd name="T23" fmla="*/ 2 h 226"/>
                <a:gd name="T24" fmla="*/ 82 w 1268"/>
                <a:gd name="T25" fmla="*/ 2 h 226"/>
                <a:gd name="T26" fmla="*/ 93 w 1268"/>
                <a:gd name="T27" fmla="*/ 2 h 226"/>
                <a:gd name="T28" fmla="*/ 106 w 1268"/>
                <a:gd name="T29" fmla="*/ 3 h 226"/>
                <a:gd name="T30" fmla="*/ 121 w 1268"/>
                <a:gd name="T31" fmla="*/ 3 h 226"/>
                <a:gd name="T32" fmla="*/ 133 w 1268"/>
                <a:gd name="T33" fmla="*/ 4 h 226"/>
                <a:gd name="T34" fmla="*/ 137 w 1268"/>
                <a:gd name="T35" fmla="*/ 5 h 226"/>
                <a:gd name="T36" fmla="*/ 140 w 1268"/>
                <a:gd name="T37" fmla="*/ 7 h 226"/>
                <a:gd name="T38" fmla="*/ 141 w 1268"/>
                <a:gd name="T39" fmla="*/ 10 h 226"/>
                <a:gd name="T40" fmla="*/ 141 w 1268"/>
                <a:gd name="T41" fmla="*/ 13 h 226"/>
                <a:gd name="T42" fmla="*/ 140 w 1268"/>
                <a:gd name="T43" fmla="*/ 15 h 226"/>
                <a:gd name="T44" fmla="*/ 137 w 1268"/>
                <a:gd name="T45" fmla="*/ 17 h 226"/>
                <a:gd name="T46" fmla="*/ 133 w 1268"/>
                <a:gd name="T47" fmla="*/ 18 h 226"/>
                <a:gd name="T48" fmla="*/ 127 w 1268"/>
                <a:gd name="T49" fmla="*/ 18 h 226"/>
                <a:gd name="T50" fmla="*/ 120 w 1268"/>
                <a:gd name="T51" fmla="*/ 18 h 226"/>
                <a:gd name="T52" fmla="*/ 115 w 1268"/>
                <a:gd name="T53" fmla="*/ 17 h 226"/>
                <a:gd name="T54" fmla="*/ 110 w 1268"/>
                <a:gd name="T55" fmla="*/ 17 h 226"/>
                <a:gd name="T56" fmla="*/ 106 w 1268"/>
                <a:gd name="T57" fmla="*/ 17 h 226"/>
                <a:gd name="T58" fmla="*/ 101 w 1268"/>
                <a:gd name="T59" fmla="*/ 17 h 226"/>
                <a:gd name="T60" fmla="*/ 97 w 1268"/>
                <a:gd name="T61" fmla="*/ 17 h 226"/>
                <a:gd name="T62" fmla="*/ 93 w 1268"/>
                <a:gd name="T63" fmla="*/ 17 h 226"/>
                <a:gd name="T64" fmla="*/ 88 w 1268"/>
                <a:gd name="T65" fmla="*/ 17 h 226"/>
                <a:gd name="T66" fmla="*/ 82 w 1268"/>
                <a:gd name="T67" fmla="*/ 16 h 226"/>
                <a:gd name="T68" fmla="*/ 75 w 1268"/>
                <a:gd name="T69" fmla="*/ 16 h 226"/>
                <a:gd name="T70" fmla="*/ 68 w 1268"/>
                <a:gd name="T71" fmla="*/ 16 h 226"/>
                <a:gd name="T72" fmla="*/ 58 w 1268"/>
                <a:gd name="T73" fmla="*/ 16 h 226"/>
                <a:gd name="T74" fmla="*/ 47 w 1268"/>
                <a:gd name="T75" fmla="*/ 15 h 226"/>
                <a:gd name="T76" fmla="*/ 34 w 1268"/>
                <a:gd name="T77" fmla="*/ 15 h 226"/>
                <a:gd name="T78" fmla="*/ 19 w 1268"/>
                <a:gd name="T79" fmla="*/ 15 h 226"/>
                <a:gd name="T80" fmla="*/ 9 w 1268"/>
                <a:gd name="T81" fmla="*/ 14 h 226"/>
                <a:gd name="T82" fmla="*/ 5 w 1268"/>
                <a:gd name="T83" fmla="*/ 13 h 226"/>
                <a:gd name="T84" fmla="*/ 2 w 1268"/>
                <a:gd name="T85" fmla="*/ 11 h 226"/>
                <a:gd name="T86" fmla="*/ 0 w 1268"/>
                <a:gd name="T87" fmla="*/ 8 h 226"/>
                <a:gd name="T88" fmla="*/ 0 w 1268"/>
                <a:gd name="T89" fmla="*/ 5 h 226"/>
                <a:gd name="T90" fmla="*/ 2 w 1268"/>
                <a:gd name="T91" fmla="*/ 3 h 226"/>
                <a:gd name="T92" fmla="*/ 4 w 1268"/>
                <a:gd name="T93" fmla="*/ 1 h 226"/>
                <a:gd name="T94" fmla="*/ 8 w 1268"/>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8"/>
                <a:gd name="T145" fmla="*/ 0 h 226"/>
                <a:gd name="T146" fmla="*/ 1268 w 1268"/>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8" h="226">
                  <a:moveTo>
                    <a:pt x="92" y="0"/>
                  </a:moveTo>
                  <a:lnTo>
                    <a:pt x="124" y="1"/>
                  </a:lnTo>
                  <a:lnTo>
                    <a:pt x="154" y="2"/>
                  </a:lnTo>
                  <a:lnTo>
                    <a:pt x="182" y="3"/>
                  </a:lnTo>
                  <a:lnTo>
                    <a:pt x="207" y="4"/>
                  </a:lnTo>
                  <a:lnTo>
                    <a:pt x="231" y="5"/>
                  </a:lnTo>
                  <a:lnTo>
                    <a:pt x="253" y="5"/>
                  </a:lnTo>
                  <a:lnTo>
                    <a:pt x="274" y="6"/>
                  </a:lnTo>
                  <a:lnTo>
                    <a:pt x="294" y="7"/>
                  </a:lnTo>
                  <a:lnTo>
                    <a:pt x="314" y="8"/>
                  </a:lnTo>
                  <a:lnTo>
                    <a:pt x="332" y="8"/>
                  </a:lnTo>
                  <a:lnTo>
                    <a:pt x="351" y="9"/>
                  </a:lnTo>
                  <a:lnTo>
                    <a:pt x="370" y="10"/>
                  </a:lnTo>
                  <a:lnTo>
                    <a:pt x="390" y="10"/>
                  </a:lnTo>
                  <a:lnTo>
                    <a:pt x="409" y="11"/>
                  </a:lnTo>
                  <a:lnTo>
                    <a:pt x="430" y="12"/>
                  </a:lnTo>
                  <a:lnTo>
                    <a:pt x="451" y="13"/>
                  </a:lnTo>
                  <a:lnTo>
                    <a:pt x="474" y="14"/>
                  </a:lnTo>
                  <a:lnTo>
                    <a:pt x="500" y="14"/>
                  </a:lnTo>
                  <a:lnTo>
                    <a:pt x="526" y="16"/>
                  </a:lnTo>
                  <a:lnTo>
                    <a:pt x="555" y="17"/>
                  </a:lnTo>
                  <a:lnTo>
                    <a:pt x="586" y="19"/>
                  </a:lnTo>
                  <a:lnTo>
                    <a:pt x="621" y="20"/>
                  </a:lnTo>
                  <a:lnTo>
                    <a:pt x="657" y="22"/>
                  </a:lnTo>
                  <a:lnTo>
                    <a:pt x="697" y="23"/>
                  </a:lnTo>
                  <a:lnTo>
                    <a:pt x="741" y="25"/>
                  </a:lnTo>
                  <a:lnTo>
                    <a:pt x="788" y="27"/>
                  </a:lnTo>
                  <a:lnTo>
                    <a:pt x="839" y="29"/>
                  </a:lnTo>
                  <a:lnTo>
                    <a:pt x="895" y="31"/>
                  </a:lnTo>
                  <a:lnTo>
                    <a:pt x="955" y="34"/>
                  </a:lnTo>
                  <a:lnTo>
                    <a:pt x="1020" y="36"/>
                  </a:lnTo>
                  <a:lnTo>
                    <a:pt x="1090" y="39"/>
                  </a:lnTo>
                  <a:lnTo>
                    <a:pt x="1166" y="42"/>
                  </a:lnTo>
                  <a:lnTo>
                    <a:pt x="1193" y="45"/>
                  </a:lnTo>
                  <a:lnTo>
                    <a:pt x="1215" y="52"/>
                  </a:lnTo>
                  <a:lnTo>
                    <a:pt x="1232" y="62"/>
                  </a:lnTo>
                  <a:lnTo>
                    <a:pt x="1245" y="74"/>
                  </a:lnTo>
                  <a:lnTo>
                    <a:pt x="1256" y="89"/>
                  </a:lnTo>
                  <a:lnTo>
                    <a:pt x="1262" y="105"/>
                  </a:lnTo>
                  <a:lnTo>
                    <a:pt x="1266" y="122"/>
                  </a:lnTo>
                  <a:lnTo>
                    <a:pt x="1268" y="139"/>
                  </a:lnTo>
                  <a:lnTo>
                    <a:pt x="1268" y="158"/>
                  </a:lnTo>
                  <a:lnTo>
                    <a:pt x="1265" y="176"/>
                  </a:lnTo>
                  <a:lnTo>
                    <a:pt x="1257" y="190"/>
                  </a:lnTo>
                  <a:lnTo>
                    <a:pt x="1245" y="204"/>
                  </a:lnTo>
                  <a:lnTo>
                    <a:pt x="1230" y="213"/>
                  </a:lnTo>
                  <a:lnTo>
                    <a:pt x="1213" y="220"/>
                  </a:lnTo>
                  <a:lnTo>
                    <a:pt x="1193" y="225"/>
                  </a:lnTo>
                  <a:lnTo>
                    <a:pt x="1171" y="226"/>
                  </a:lnTo>
                  <a:lnTo>
                    <a:pt x="1138" y="225"/>
                  </a:lnTo>
                  <a:lnTo>
                    <a:pt x="1108" y="222"/>
                  </a:lnTo>
                  <a:lnTo>
                    <a:pt x="1081" y="221"/>
                  </a:lnTo>
                  <a:lnTo>
                    <a:pt x="1056" y="220"/>
                  </a:lnTo>
                  <a:lnTo>
                    <a:pt x="1031" y="219"/>
                  </a:lnTo>
                  <a:lnTo>
                    <a:pt x="1009" y="218"/>
                  </a:lnTo>
                  <a:lnTo>
                    <a:pt x="989" y="217"/>
                  </a:lnTo>
                  <a:lnTo>
                    <a:pt x="969" y="216"/>
                  </a:lnTo>
                  <a:lnTo>
                    <a:pt x="950" y="216"/>
                  </a:lnTo>
                  <a:lnTo>
                    <a:pt x="931" y="215"/>
                  </a:lnTo>
                  <a:lnTo>
                    <a:pt x="911" y="214"/>
                  </a:lnTo>
                  <a:lnTo>
                    <a:pt x="893" y="213"/>
                  </a:lnTo>
                  <a:lnTo>
                    <a:pt x="874" y="212"/>
                  </a:lnTo>
                  <a:lnTo>
                    <a:pt x="854" y="211"/>
                  </a:lnTo>
                  <a:lnTo>
                    <a:pt x="834" y="211"/>
                  </a:lnTo>
                  <a:lnTo>
                    <a:pt x="813" y="210"/>
                  </a:lnTo>
                  <a:lnTo>
                    <a:pt x="790" y="209"/>
                  </a:lnTo>
                  <a:lnTo>
                    <a:pt x="765" y="208"/>
                  </a:lnTo>
                  <a:lnTo>
                    <a:pt x="739" y="207"/>
                  </a:lnTo>
                  <a:lnTo>
                    <a:pt x="709" y="206"/>
                  </a:lnTo>
                  <a:lnTo>
                    <a:pt x="678" y="205"/>
                  </a:lnTo>
                  <a:lnTo>
                    <a:pt x="644" y="203"/>
                  </a:lnTo>
                  <a:lnTo>
                    <a:pt x="608" y="202"/>
                  </a:lnTo>
                  <a:lnTo>
                    <a:pt x="567" y="201"/>
                  </a:lnTo>
                  <a:lnTo>
                    <a:pt x="523" y="199"/>
                  </a:lnTo>
                  <a:lnTo>
                    <a:pt x="475" y="197"/>
                  </a:lnTo>
                  <a:lnTo>
                    <a:pt x="424" y="194"/>
                  </a:lnTo>
                  <a:lnTo>
                    <a:pt x="368" y="192"/>
                  </a:lnTo>
                  <a:lnTo>
                    <a:pt x="308" y="190"/>
                  </a:lnTo>
                  <a:lnTo>
                    <a:pt x="242" y="188"/>
                  </a:lnTo>
                  <a:lnTo>
                    <a:pt x="173" y="186"/>
                  </a:lnTo>
                  <a:lnTo>
                    <a:pt x="97" y="183"/>
                  </a:lnTo>
                  <a:lnTo>
                    <a:pt x="77" y="180"/>
                  </a:lnTo>
                  <a:lnTo>
                    <a:pt x="58" y="174"/>
                  </a:lnTo>
                  <a:lnTo>
                    <a:pt x="42" y="164"/>
                  </a:lnTo>
                  <a:lnTo>
                    <a:pt x="28" y="152"/>
                  </a:lnTo>
                  <a:lnTo>
                    <a:pt x="17" y="137"/>
                  </a:lnTo>
                  <a:lnTo>
                    <a:pt x="8" y="120"/>
                  </a:lnTo>
                  <a:lnTo>
                    <a:pt x="2" y="100"/>
                  </a:lnTo>
                  <a:lnTo>
                    <a:pt x="0" y="80"/>
                  </a:lnTo>
                  <a:lnTo>
                    <a:pt x="2" y="63"/>
                  </a:lnTo>
                  <a:lnTo>
                    <a:pt x="6" y="49"/>
                  </a:lnTo>
                  <a:lnTo>
                    <a:pt x="14" y="34"/>
                  </a:lnTo>
                  <a:lnTo>
                    <a:pt x="25" y="23"/>
                  </a:lnTo>
                  <a:lnTo>
                    <a:pt x="38" y="12"/>
                  </a:lnTo>
                  <a:lnTo>
                    <a:pt x="54" y="5"/>
                  </a:lnTo>
                  <a:lnTo>
                    <a:pt x="72" y="1"/>
                  </a:lnTo>
                  <a:lnTo>
                    <a:pt x="92" y="0"/>
                  </a:lnTo>
                  <a:close/>
                </a:path>
              </a:pathLst>
            </a:custGeom>
            <a:solidFill>
              <a:srgbClr val="696E6E"/>
            </a:solidFill>
            <a:ln w="9525">
              <a:noFill/>
              <a:round/>
              <a:headEnd/>
              <a:tailEnd/>
            </a:ln>
          </p:spPr>
          <p:txBody>
            <a:bodyPr/>
            <a:lstStyle/>
            <a:p>
              <a:pPr algn="ctr"/>
              <a:endParaRPr lang="en-US"/>
            </a:p>
          </p:txBody>
        </p:sp>
        <p:sp>
          <p:nvSpPr>
            <p:cNvPr id="36272" name="Freeform 343"/>
            <p:cNvSpPr>
              <a:spLocks/>
            </p:cNvSpPr>
            <p:nvPr/>
          </p:nvSpPr>
          <p:spPr bwMode="auto">
            <a:xfrm>
              <a:off x="2484" y="2416"/>
              <a:ext cx="139" cy="17"/>
            </a:xfrm>
            <a:custGeom>
              <a:avLst/>
              <a:gdLst>
                <a:gd name="T0" fmla="*/ 13 w 1258"/>
                <a:gd name="T1" fmla="*/ 0 h 216"/>
                <a:gd name="T2" fmla="*/ 19 w 1258"/>
                <a:gd name="T3" fmla="*/ 0 h 216"/>
                <a:gd name="T4" fmla="*/ 25 w 1258"/>
                <a:gd name="T5" fmla="*/ 0 h 216"/>
                <a:gd name="T6" fmla="*/ 30 w 1258"/>
                <a:gd name="T7" fmla="*/ 0 h 216"/>
                <a:gd name="T8" fmla="*/ 34 w 1258"/>
                <a:gd name="T9" fmla="*/ 1 h 216"/>
                <a:gd name="T10" fmla="*/ 38 w 1258"/>
                <a:gd name="T11" fmla="*/ 1 h 216"/>
                <a:gd name="T12" fmla="*/ 42 w 1258"/>
                <a:gd name="T13" fmla="*/ 1 h 216"/>
                <a:gd name="T14" fmla="*/ 47 w 1258"/>
                <a:gd name="T15" fmla="*/ 1 h 216"/>
                <a:gd name="T16" fmla="*/ 52 w 1258"/>
                <a:gd name="T17" fmla="*/ 1 h 216"/>
                <a:gd name="T18" fmla="*/ 57 w 1258"/>
                <a:gd name="T19" fmla="*/ 1 h 216"/>
                <a:gd name="T20" fmla="*/ 64 w 1258"/>
                <a:gd name="T21" fmla="*/ 1 h 216"/>
                <a:gd name="T22" fmla="*/ 72 w 1258"/>
                <a:gd name="T23" fmla="*/ 2 h 216"/>
                <a:gd name="T24" fmla="*/ 81 w 1258"/>
                <a:gd name="T25" fmla="*/ 2 h 216"/>
                <a:gd name="T26" fmla="*/ 92 w 1258"/>
                <a:gd name="T27" fmla="*/ 2 h 216"/>
                <a:gd name="T28" fmla="*/ 105 w 1258"/>
                <a:gd name="T29" fmla="*/ 3 h 216"/>
                <a:gd name="T30" fmla="*/ 120 w 1258"/>
                <a:gd name="T31" fmla="*/ 3 h 216"/>
                <a:gd name="T32" fmla="*/ 131 w 1258"/>
                <a:gd name="T33" fmla="*/ 4 h 216"/>
                <a:gd name="T34" fmla="*/ 135 w 1258"/>
                <a:gd name="T35" fmla="*/ 5 h 216"/>
                <a:gd name="T36" fmla="*/ 138 w 1258"/>
                <a:gd name="T37" fmla="*/ 7 h 216"/>
                <a:gd name="T38" fmla="*/ 139 w 1258"/>
                <a:gd name="T39" fmla="*/ 9 h 216"/>
                <a:gd name="T40" fmla="*/ 139 w 1258"/>
                <a:gd name="T41" fmla="*/ 12 h 216"/>
                <a:gd name="T42" fmla="*/ 138 w 1258"/>
                <a:gd name="T43" fmla="*/ 15 h 216"/>
                <a:gd name="T44" fmla="*/ 135 w 1258"/>
                <a:gd name="T45" fmla="*/ 16 h 216"/>
                <a:gd name="T46" fmla="*/ 131 w 1258"/>
                <a:gd name="T47" fmla="*/ 17 h 216"/>
                <a:gd name="T48" fmla="*/ 125 w 1258"/>
                <a:gd name="T49" fmla="*/ 17 h 216"/>
                <a:gd name="T50" fmla="*/ 119 w 1258"/>
                <a:gd name="T51" fmla="*/ 17 h 216"/>
                <a:gd name="T52" fmla="*/ 113 w 1258"/>
                <a:gd name="T53" fmla="*/ 16 h 216"/>
                <a:gd name="T54" fmla="*/ 109 w 1258"/>
                <a:gd name="T55" fmla="*/ 16 h 216"/>
                <a:gd name="T56" fmla="*/ 104 w 1258"/>
                <a:gd name="T57" fmla="*/ 16 h 216"/>
                <a:gd name="T58" fmla="*/ 100 w 1258"/>
                <a:gd name="T59" fmla="*/ 16 h 216"/>
                <a:gd name="T60" fmla="*/ 96 w 1258"/>
                <a:gd name="T61" fmla="*/ 16 h 216"/>
                <a:gd name="T62" fmla="*/ 91 w 1258"/>
                <a:gd name="T63" fmla="*/ 16 h 216"/>
                <a:gd name="T64" fmla="*/ 87 w 1258"/>
                <a:gd name="T65" fmla="*/ 16 h 216"/>
                <a:gd name="T66" fmla="*/ 81 w 1258"/>
                <a:gd name="T67" fmla="*/ 16 h 216"/>
                <a:gd name="T68" fmla="*/ 74 w 1258"/>
                <a:gd name="T69" fmla="*/ 15 h 216"/>
                <a:gd name="T70" fmla="*/ 66 w 1258"/>
                <a:gd name="T71" fmla="*/ 15 h 216"/>
                <a:gd name="T72" fmla="*/ 57 w 1258"/>
                <a:gd name="T73" fmla="*/ 15 h 216"/>
                <a:gd name="T74" fmla="*/ 46 w 1258"/>
                <a:gd name="T75" fmla="*/ 14 h 216"/>
                <a:gd name="T76" fmla="*/ 33 w 1258"/>
                <a:gd name="T77" fmla="*/ 14 h 216"/>
                <a:gd name="T78" fmla="*/ 18 w 1258"/>
                <a:gd name="T79" fmla="*/ 14 h 216"/>
                <a:gd name="T80" fmla="*/ 8 w 1258"/>
                <a:gd name="T81" fmla="*/ 13 h 216"/>
                <a:gd name="T82" fmla="*/ 4 w 1258"/>
                <a:gd name="T83" fmla="*/ 12 h 216"/>
                <a:gd name="T84" fmla="*/ 2 w 1258"/>
                <a:gd name="T85" fmla="*/ 10 h 216"/>
                <a:gd name="T86" fmla="*/ 0 w 1258"/>
                <a:gd name="T87" fmla="*/ 7 h 216"/>
                <a:gd name="T88" fmla="*/ 0 w 1258"/>
                <a:gd name="T89" fmla="*/ 4 h 216"/>
                <a:gd name="T90" fmla="*/ 1 w 1258"/>
                <a:gd name="T91" fmla="*/ 2 h 216"/>
                <a:gd name="T92" fmla="*/ 4 w 1258"/>
                <a:gd name="T93" fmla="*/ 1 h 216"/>
                <a:gd name="T94" fmla="*/ 8 w 1258"/>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58"/>
                <a:gd name="T145" fmla="*/ 0 h 216"/>
                <a:gd name="T146" fmla="*/ 1258 w 1258"/>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58" h="216">
                  <a:moveTo>
                    <a:pt x="85" y="0"/>
                  </a:moveTo>
                  <a:lnTo>
                    <a:pt x="117" y="1"/>
                  </a:lnTo>
                  <a:lnTo>
                    <a:pt x="147" y="2"/>
                  </a:lnTo>
                  <a:lnTo>
                    <a:pt x="175" y="3"/>
                  </a:lnTo>
                  <a:lnTo>
                    <a:pt x="200" y="4"/>
                  </a:lnTo>
                  <a:lnTo>
                    <a:pt x="224" y="5"/>
                  </a:lnTo>
                  <a:lnTo>
                    <a:pt x="246" y="5"/>
                  </a:lnTo>
                  <a:lnTo>
                    <a:pt x="267" y="6"/>
                  </a:lnTo>
                  <a:lnTo>
                    <a:pt x="287" y="7"/>
                  </a:lnTo>
                  <a:lnTo>
                    <a:pt x="307" y="7"/>
                  </a:lnTo>
                  <a:lnTo>
                    <a:pt x="325" y="9"/>
                  </a:lnTo>
                  <a:lnTo>
                    <a:pt x="344" y="10"/>
                  </a:lnTo>
                  <a:lnTo>
                    <a:pt x="363" y="10"/>
                  </a:lnTo>
                  <a:lnTo>
                    <a:pt x="383" y="11"/>
                  </a:lnTo>
                  <a:lnTo>
                    <a:pt x="402" y="12"/>
                  </a:lnTo>
                  <a:lnTo>
                    <a:pt x="423" y="12"/>
                  </a:lnTo>
                  <a:lnTo>
                    <a:pt x="445" y="13"/>
                  </a:lnTo>
                  <a:lnTo>
                    <a:pt x="468" y="14"/>
                  </a:lnTo>
                  <a:lnTo>
                    <a:pt x="493" y="15"/>
                  </a:lnTo>
                  <a:lnTo>
                    <a:pt x="520" y="16"/>
                  </a:lnTo>
                  <a:lnTo>
                    <a:pt x="549" y="17"/>
                  </a:lnTo>
                  <a:lnTo>
                    <a:pt x="580" y="18"/>
                  </a:lnTo>
                  <a:lnTo>
                    <a:pt x="615" y="20"/>
                  </a:lnTo>
                  <a:lnTo>
                    <a:pt x="651" y="21"/>
                  </a:lnTo>
                  <a:lnTo>
                    <a:pt x="691" y="23"/>
                  </a:lnTo>
                  <a:lnTo>
                    <a:pt x="736" y="25"/>
                  </a:lnTo>
                  <a:lnTo>
                    <a:pt x="783" y="27"/>
                  </a:lnTo>
                  <a:lnTo>
                    <a:pt x="834" y="29"/>
                  </a:lnTo>
                  <a:lnTo>
                    <a:pt x="890" y="31"/>
                  </a:lnTo>
                  <a:lnTo>
                    <a:pt x="951" y="33"/>
                  </a:lnTo>
                  <a:lnTo>
                    <a:pt x="1015" y="36"/>
                  </a:lnTo>
                  <a:lnTo>
                    <a:pt x="1086" y="40"/>
                  </a:lnTo>
                  <a:lnTo>
                    <a:pt x="1162" y="43"/>
                  </a:lnTo>
                  <a:lnTo>
                    <a:pt x="1188" y="46"/>
                  </a:lnTo>
                  <a:lnTo>
                    <a:pt x="1208" y="53"/>
                  </a:lnTo>
                  <a:lnTo>
                    <a:pt x="1224" y="62"/>
                  </a:lnTo>
                  <a:lnTo>
                    <a:pt x="1236" y="74"/>
                  </a:lnTo>
                  <a:lnTo>
                    <a:pt x="1246" y="87"/>
                  </a:lnTo>
                  <a:lnTo>
                    <a:pt x="1252" y="103"/>
                  </a:lnTo>
                  <a:lnTo>
                    <a:pt x="1256" y="118"/>
                  </a:lnTo>
                  <a:lnTo>
                    <a:pt x="1258" y="134"/>
                  </a:lnTo>
                  <a:lnTo>
                    <a:pt x="1258" y="153"/>
                  </a:lnTo>
                  <a:lnTo>
                    <a:pt x="1254" y="171"/>
                  </a:lnTo>
                  <a:lnTo>
                    <a:pt x="1247" y="186"/>
                  </a:lnTo>
                  <a:lnTo>
                    <a:pt x="1235" y="197"/>
                  </a:lnTo>
                  <a:lnTo>
                    <a:pt x="1220" y="205"/>
                  </a:lnTo>
                  <a:lnTo>
                    <a:pt x="1204" y="211"/>
                  </a:lnTo>
                  <a:lnTo>
                    <a:pt x="1185" y="215"/>
                  </a:lnTo>
                  <a:lnTo>
                    <a:pt x="1164" y="216"/>
                  </a:lnTo>
                  <a:lnTo>
                    <a:pt x="1131" y="215"/>
                  </a:lnTo>
                  <a:lnTo>
                    <a:pt x="1101" y="212"/>
                  </a:lnTo>
                  <a:lnTo>
                    <a:pt x="1074" y="211"/>
                  </a:lnTo>
                  <a:lnTo>
                    <a:pt x="1049" y="210"/>
                  </a:lnTo>
                  <a:lnTo>
                    <a:pt x="1024" y="209"/>
                  </a:lnTo>
                  <a:lnTo>
                    <a:pt x="1002" y="208"/>
                  </a:lnTo>
                  <a:lnTo>
                    <a:pt x="982" y="207"/>
                  </a:lnTo>
                  <a:lnTo>
                    <a:pt x="962" y="206"/>
                  </a:lnTo>
                  <a:lnTo>
                    <a:pt x="943" y="206"/>
                  </a:lnTo>
                  <a:lnTo>
                    <a:pt x="924" y="205"/>
                  </a:lnTo>
                  <a:lnTo>
                    <a:pt x="904" y="204"/>
                  </a:lnTo>
                  <a:lnTo>
                    <a:pt x="886" y="203"/>
                  </a:lnTo>
                  <a:lnTo>
                    <a:pt x="867" y="202"/>
                  </a:lnTo>
                  <a:lnTo>
                    <a:pt x="847" y="201"/>
                  </a:lnTo>
                  <a:lnTo>
                    <a:pt x="827" y="201"/>
                  </a:lnTo>
                  <a:lnTo>
                    <a:pt x="806" y="200"/>
                  </a:lnTo>
                  <a:lnTo>
                    <a:pt x="783" y="199"/>
                  </a:lnTo>
                  <a:lnTo>
                    <a:pt x="758" y="198"/>
                  </a:lnTo>
                  <a:lnTo>
                    <a:pt x="732" y="197"/>
                  </a:lnTo>
                  <a:lnTo>
                    <a:pt x="702" y="196"/>
                  </a:lnTo>
                  <a:lnTo>
                    <a:pt x="671" y="195"/>
                  </a:lnTo>
                  <a:lnTo>
                    <a:pt x="637" y="193"/>
                  </a:lnTo>
                  <a:lnTo>
                    <a:pt x="601" y="192"/>
                  </a:lnTo>
                  <a:lnTo>
                    <a:pt x="560" y="191"/>
                  </a:lnTo>
                  <a:lnTo>
                    <a:pt x="516" y="189"/>
                  </a:lnTo>
                  <a:lnTo>
                    <a:pt x="468" y="187"/>
                  </a:lnTo>
                  <a:lnTo>
                    <a:pt x="417" y="184"/>
                  </a:lnTo>
                  <a:lnTo>
                    <a:pt x="361" y="182"/>
                  </a:lnTo>
                  <a:lnTo>
                    <a:pt x="301" y="180"/>
                  </a:lnTo>
                  <a:lnTo>
                    <a:pt x="235" y="178"/>
                  </a:lnTo>
                  <a:lnTo>
                    <a:pt x="166" y="176"/>
                  </a:lnTo>
                  <a:lnTo>
                    <a:pt x="90" y="173"/>
                  </a:lnTo>
                  <a:lnTo>
                    <a:pt x="72" y="170"/>
                  </a:lnTo>
                  <a:lnTo>
                    <a:pt x="55" y="165"/>
                  </a:lnTo>
                  <a:lnTo>
                    <a:pt x="40" y="156"/>
                  </a:lnTo>
                  <a:lnTo>
                    <a:pt x="27" y="143"/>
                  </a:lnTo>
                  <a:lnTo>
                    <a:pt x="16" y="129"/>
                  </a:lnTo>
                  <a:lnTo>
                    <a:pt x="7" y="111"/>
                  </a:lnTo>
                  <a:lnTo>
                    <a:pt x="2" y="92"/>
                  </a:lnTo>
                  <a:lnTo>
                    <a:pt x="0" y="72"/>
                  </a:lnTo>
                  <a:lnTo>
                    <a:pt x="1" y="56"/>
                  </a:lnTo>
                  <a:lnTo>
                    <a:pt x="6" y="43"/>
                  </a:lnTo>
                  <a:lnTo>
                    <a:pt x="13" y="30"/>
                  </a:lnTo>
                  <a:lnTo>
                    <a:pt x="23" y="20"/>
                  </a:lnTo>
                  <a:lnTo>
                    <a:pt x="36" y="11"/>
                  </a:lnTo>
                  <a:lnTo>
                    <a:pt x="50" y="4"/>
                  </a:lnTo>
                  <a:lnTo>
                    <a:pt x="68" y="1"/>
                  </a:lnTo>
                  <a:lnTo>
                    <a:pt x="85" y="0"/>
                  </a:lnTo>
                  <a:close/>
                </a:path>
              </a:pathLst>
            </a:custGeom>
            <a:solidFill>
              <a:srgbClr val="757D7D"/>
            </a:solidFill>
            <a:ln w="9525">
              <a:noFill/>
              <a:round/>
              <a:headEnd/>
              <a:tailEnd/>
            </a:ln>
          </p:spPr>
          <p:txBody>
            <a:bodyPr/>
            <a:lstStyle/>
            <a:p>
              <a:pPr algn="ctr"/>
              <a:endParaRPr lang="en-US"/>
            </a:p>
          </p:txBody>
        </p:sp>
        <p:sp>
          <p:nvSpPr>
            <p:cNvPr id="36273" name="Freeform 344"/>
            <p:cNvSpPr>
              <a:spLocks/>
            </p:cNvSpPr>
            <p:nvPr/>
          </p:nvSpPr>
          <p:spPr bwMode="auto">
            <a:xfrm>
              <a:off x="2484" y="2417"/>
              <a:ext cx="139" cy="16"/>
            </a:xfrm>
            <a:custGeom>
              <a:avLst/>
              <a:gdLst>
                <a:gd name="T0" fmla="*/ 9 w 1249"/>
                <a:gd name="T1" fmla="*/ 0 h 203"/>
                <a:gd name="T2" fmla="*/ 129 w 1249"/>
                <a:gd name="T3" fmla="*/ 3 h 203"/>
                <a:gd name="T4" fmla="*/ 132 w 1249"/>
                <a:gd name="T5" fmla="*/ 3 h 203"/>
                <a:gd name="T6" fmla="*/ 134 w 1249"/>
                <a:gd name="T7" fmla="*/ 4 h 203"/>
                <a:gd name="T8" fmla="*/ 135 w 1249"/>
                <a:gd name="T9" fmla="*/ 5 h 203"/>
                <a:gd name="T10" fmla="*/ 137 w 1249"/>
                <a:gd name="T11" fmla="*/ 5 h 203"/>
                <a:gd name="T12" fmla="*/ 137 w 1249"/>
                <a:gd name="T13" fmla="*/ 6 h 203"/>
                <a:gd name="T14" fmla="*/ 138 w 1249"/>
                <a:gd name="T15" fmla="*/ 8 h 203"/>
                <a:gd name="T16" fmla="*/ 139 w 1249"/>
                <a:gd name="T17" fmla="*/ 9 h 203"/>
                <a:gd name="T18" fmla="*/ 139 w 1249"/>
                <a:gd name="T19" fmla="*/ 10 h 203"/>
                <a:gd name="T20" fmla="*/ 139 w 1249"/>
                <a:gd name="T21" fmla="*/ 12 h 203"/>
                <a:gd name="T22" fmla="*/ 139 w 1249"/>
                <a:gd name="T23" fmla="*/ 13 h 203"/>
                <a:gd name="T24" fmla="*/ 138 w 1249"/>
                <a:gd name="T25" fmla="*/ 14 h 203"/>
                <a:gd name="T26" fmla="*/ 137 w 1249"/>
                <a:gd name="T27" fmla="*/ 15 h 203"/>
                <a:gd name="T28" fmla="*/ 135 w 1249"/>
                <a:gd name="T29" fmla="*/ 15 h 203"/>
                <a:gd name="T30" fmla="*/ 133 w 1249"/>
                <a:gd name="T31" fmla="*/ 16 h 203"/>
                <a:gd name="T32" fmla="*/ 131 w 1249"/>
                <a:gd name="T33" fmla="*/ 16 h 203"/>
                <a:gd name="T34" fmla="*/ 129 w 1249"/>
                <a:gd name="T35" fmla="*/ 16 h 203"/>
                <a:gd name="T36" fmla="*/ 9 w 1249"/>
                <a:gd name="T37" fmla="*/ 13 h 203"/>
                <a:gd name="T38" fmla="*/ 8 w 1249"/>
                <a:gd name="T39" fmla="*/ 12 h 203"/>
                <a:gd name="T40" fmla="*/ 6 w 1249"/>
                <a:gd name="T41" fmla="*/ 12 h 203"/>
                <a:gd name="T42" fmla="*/ 4 w 1249"/>
                <a:gd name="T43" fmla="*/ 11 h 203"/>
                <a:gd name="T44" fmla="*/ 3 w 1249"/>
                <a:gd name="T45" fmla="*/ 10 h 203"/>
                <a:gd name="T46" fmla="*/ 2 w 1249"/>
                <a:gd name="T47" fmla="*/ 9 h 203"/>
                <a:gd name="T48" fmla="*/ 1 w 1249"/>
                <a:gd name="T49" fmla="*/ 8 h 203"/>
                <a:gd name="T50" fmla="*/ 0 w 1249"/>
                <a:gd name="T51" fmla="*/ 7 h 203"/>
                <a:gd name="T52" fmla="*/ 0 w 1249"/>
                <a:gd name="T53" fmla="*/ 5 h 203"/>
                <a:gd name="T54" fmla="*/ 0 w 1249"/>
                <a:gd name="T55" fmla="*/ 4 h 203"/>
                <a:gd name="T56" fmla="*/ 1 w 1249"/>
                <a:gd name="T57" fmla="*/ 3 h 203"/>
                <a:gd name="T58" fmla="*/ 2 w 1249"/>
                <a:gd name="T59" fmla="*/ 2 h 203"/>
                <a:gd name="T60" fmla="*/ 3 w 1249"/>
                <a:gd name="T61" fmla="*/ 1 h 203"/>
                <a:gd name="T62" fmla="*/ 4 w 1249"/>
                <a:gd name="T63" fmla="*/ 1 h 203"/>
                <a:gd name="T64" fmla="*/ 5 w 1249"/>
                <a:gd name="T65" fmla="*/ 0 h 203"/>
                <a:gd name="T66" fmla="*/ 7 w 1249"/>
                <a:gd name="T67" fmla="*/ 0 h 203"/>
                <a:gd name="T68" fmla="*/ 9 w 1249"/>
                <a:gd name="T69" fmla="*/ 0 h 2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9"/>
                <a:gd name="T106" fmla="*/ 0 h 203"/>
                <a:gd name="T107" fmla="*/ 1249 w 1249"/>
                <a:gd name="T108" fmla="*/ 203 h 2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9" h="203">
                  <a:moveTo>
                    <a:pt x="80" y="0"/>
                  </a:moveTo>
                  <a:lnTo>
                    <a:pt x="1157" y="41"/>
                  </a:lnTo>
                  <a:lnTo>
                    <a:pt x="1182" y="44"/>
                  </a:lnTo>
                  <a:lnTo>
                    <a:pt x="1202" y="50"/>
                  </a:lnTo>
                  <a:lnTo>
                    <a:pt x="1217" y="59"/>
                  </a:lnTo>
                  <a:lnTo>
                    <a:pt x="1228" y="69"/>
                  </a:lnTo>
                  <a:lnTo>
                    <a:pt x="1235" y="82"/>
                  </a:lnTo>
                  <a:lnTo>
                    <a:pt x="1242" y="96"/>
                  </a:lnTo>
                  <a:lnTo>
                    <a:pt x="1245" y="110"/>
                  </a:lnTo>
                  <a:lnTo>
                    <a:pt x="1248" y="126"/>
                  </a:lnTo>
                  <a:lnTo>
                    <a:pt x="1249" y="146"/>
                  </a:lnTo>
                  <a:lnTo>
                    <a:pt x="1246" y="162"/>
                  </a:lnTo>
                  <a:lnTo>
                    <a:pt x="1238" y="176"/>
                  </a:lnTo>
                  <a:lnTo>
                    <a:pt x="1227" y="186"/>
                  </a:lnTo>
                  <a:lnTo>
                    <a:pt x="1213" y="194"/>
                  </a:lnTo>
                  <a:lnTo>
                    <a:pt x="1197" y="199"/>
                  </a:lnTo>
                  <a:lnTo>
                    <a:pt x="1178" y="203"/>
                  </a:lnTo>
                  <a:lnTo>
                    <a:pt x="1159" y="203"/>
                  </a:lnTo>
                  <a:lnTo>
                    <a:pt x="85" y="160"/>
                  </a:lnTo>
                  <a:lnTo>
                    <a:pt x="70" y="158"/>
                  </a:lnTo>
                  <a:lnTo>
                    <a:pt x="55" y="152"/>
                  </a:lnTo>
                  <a:lnTo>
                    <a:pt x="40" y="144"/>
                  </a:lnTo>
                  <a:lnTo>
                    <a:pt x="27" y="132"/>
                  </a:lnTo>
                  <a:lnTo>
                    <a:pt x="17" y="118"/>
                  </a:lnTo>
                  <a:lnTo>
                    <a:pt x="8" y="102"/>
                  </a:lnTo>
                  <a:lnTo>
                    <a:pt x="3" y="84"/>
                  </a:lnTo>
                  <a:lnTo>
                    <a:pt x="0" y="64"/>
                  </a:lnTo>
                  <a:lnTo>
                    <a:pt x="2" y="49"/>
                  </a:lnTo>
                  <a:lnTo>
                    <a:pt x="6" y="37"/>
                  </a:lnTo>
                  <a:lnTo>
                    <a:pt x="14" y="26"/>
                  </a:lnTo>
                  <a:lnTo>
                    <a:pt x="23" y="16"/>
                  </a:lnTo>
                  <a:lnTo>
                    <a:pt x="35" y="8"/>
                  </a:lnTo>
                  <a:lnTo>
                    <a:pt x="49" y="3"/>
                  </a:lnTo>
                  <a:lnTo>
                    <a:pt x="64" y="0"/>
                  </a:lnTo>
                  <a:lnTo>
                    <a:pt x="80" y="0"/>
                  </a:lnTo>
                  <a:close/>
                </a:path>
              </a:pathLst>
            </a:custGeom>
            <a:solidFill>
              <a:srgbClr val="878F8F"/>
            </a:solidFill>
            <a:ln w="9525">
              <a:noFill/>
              <a:round/>
              <a:headEnd/>
              <a:tailEnd/>
            </a:ln>
          </p:spPr>
          <p:txBody>
            <a:bodyPr/>
            <a:lstStyle/>
            <a:p>
              <a:pPr algn="ctr"/>
              <a:endParaRPr lang="en-US"/>
            </a:p>
          </p:txBody>
        </p:sp>
        <p:sp>
          <p:nvSpPr>
            <p:cNvPr id="36274" name="Freeform 345"/>
            <p:cNvSpPr>
              <a:spLocks/>
            </p:cNvSpPr>
            <p:nvPr/>
          </p:nvSpPr>
          <p:spPr bwMode="auto">
            <a:xfrm>
              <a:off x="2485" y="2414"/>
              <a:ext cx="42" cy="15"/>
            </a:xfrm>
            <a:custGeom>
              <a:avLst/>
              <a:gdLst>
                <a:gd name="T0" fmla="*/ 40 w 374"/>
                <a:gd name="T1" fmla="*/ 15 h 176"/>
                <a:gd name="T2" fmla="*/ 41 w 374"/>
                <a:gd name="T3" fmla="*/ 15 h 176"/>
                <a:gd name="T4" fmla="*/ 41 w 374"/>
                <a:gd name="T5" fmla="*/ 14 h 176"/>
                <a:gd name="T6" fmla="*/ 42 w 374"/>
                <a:gd name="T7" fmla="*/ 14 h 176"/>
                <a:gd name="T8" fmla="*/ 42 w 374"/>
                <a:gd name="T9" fmla="*/ 13 h 176"/>
                <a:gd name="T10" fmla="*/ 42 w 374"/>
                <a:gd name="T11" fmla="*/ 3 h 176"/>
                <a:gd name="T12" fmla="*/ 42 w 374"/>
                <a:gd name="T13" fmla="*/ 2 h 176"/>
                <a:gd name="T14" fmla="*/ 41 w 374"/>
                <a:gd name="T15" fmla="*/ 1 h 176"/>
                <a:gd name="T16" fmla="*/ 40 w 374"/>
                <a:gd name="T17" fmla="*/ 1 h 176"/>
                <a:gd name="T18" fmla="*/ 39 w 374"/>
                <a:gd name="T19" fmla="*/ 1 h 176"/>
                <a:gd name="T20" fmla="*/ 21 w 374"/>
                <a:gd name="T21" fmla="*/ 0 h 176"/>
                <a:gd name="T22" fmla="*/ 8 w 374"/>
                <a:gd name="T23" fmla="*/ 0 h 176"/>
                <a:gd name="T24" fmla="*/ 7 w 374"/>
                <a:gd name="T25" fmla="*/ 0 h 176"/>
                <a:gd name="T26" fmla="*/ 5 w 374"/>
                <a:gd name="T27" fmla="*/ 0 h 176"/>
                <a:gd name="T28" fmla="*/ 3 w 374"/>
                <a:gd name="T29" fmla="*/ 1 h 176"/>
                <a:gd name="T30" fmla="*/ 2 w 374"/>
                <a:gd name="T31" fmla="*/ 2 h 176"/>
                <a:gd name="T32" fmla="*/ 1 w 374"/>
                <a:gd name="T33" fmla="*/ 2 h 176"/>
                <a:gd name="T34" fmla="*/ 1 w 374"/>
                <a:gd name="T35" fmla="*/ 3 h 176"/>
                <a:gd name="T36" fmla="*/ 0 w 374"/>
                <a:gd name="T37" fmla="*/ 5 h 176"/>
                <a:gd name="T38" fmla="*/ 0 w 374"/>
                <a:gd name="T39" fmla="*/ 6 h 176"/>
                <a:gd name="T40" fmla="*/ 0 w 374"/>
                <a:gd name="T41" fmla="*/ 8 h 176"/>
                <a:gd name="T42" fmla="*/ 0 w 374"/>
                <a:gd name="T43" fmla="*/ 9 h 176"/>
                <a:gd name="T44" fmla="*/ 1 w 374"/>
                <a:gd name="T45" fmla="*/ 10 h 176"/>
                <a:gd name="T46" fmla="*/ 2 w 374"/>
                <a:gd name="T47" fmla="*/ 11 h 176"/>
                <a:gd name="T48" fmla="*/ 3 w 374"/>
                <a:gd name="T49" fmla="*/ 12 h 176"/>
                <a:gd name="T50" fmla="*/ 4 w 374"/>
                <a:gd name="T51" fmla="*/ 13 h 176"/>
                <a:gd name="T52" fmla="*/ 5 w 374"/>
                <a:gd name="T53" fmla="*/ 13 h 176"/>
                <a:gd name="T54" fmla="*/ 7 w 374"/>
                <a:gd name="T55" fmla="*/ 14 h 176"/>
                <a:gd name="T56" fmla="*/ 8 w 374"/>
                <a:gd name="T57" fmla="*/ 14 h 176"/>
                <a:gd name="T58" fmla="*/ 40 w 374"/>
                <a:gd name="T59" fmla="*/ 15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6"/>
                <a:gd name="T92" fmla="*/ 374 w 374"/>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6">
                  <a:moveTo>
                    <a:pt x="354" y="176"/>
                  </a:moveTo>
                  <a:lnTo>
                    <a:pt x="361" y="175"/>
                  </a:lnTo>
                  <a:lnTo>
                    <a:pt x="367" y="170"/>
                  </a:lnTo>
                  <a:lnTo>
                    <a:pt x="372" y="164"/>
                  </a:lnTo>
                  <a:lnTo>
                    <a:pt x="374" y="156"/>
                  </a:lnTo>
                  <a:lnTo>
                    <a:pt x="372" y="32"/>
                  </a:lnTo>
                  <a:lnTo>
                    <a:pt x="370" y="23"/>
                  </a:lnTo>
                  <a:lnTo>
                    <a:pt x="365" y="17"/>
                  </a:lnTo>
                  <a:lnTo>
                    <a:pt x="358" y="13"/>
                  </a:lnTo>
                  <a:lnTo>
                    <a:pt x="349" y="12"/>
                  </a:lnTo>
                  <a:lnTo>
                    <a:pt x="191" y="5"/>
                  </a:lnTo>
                  <a:lnTo>
                    <a:pt x="73" y="0"/>
                  </a:lnTo>
                  <a:lnTo>
                    <a:pt x="58" y="1"/>
                  </a:lnTo>
                  <a:lnTo>
                    <a:pt x="43" y="4"/>
                  </a:lnTo>
                  <a:lnTo>
                    <a:pt x="31" y="10"/>
                  </a:lnTo>
                  <a:lnTo>
                    <a:pt x="21" y="18"/>
                  </a:lnTo>
                  <a:lnTo>
                    <a:pt x="12" y="29"/>
                  </a:lnTo>
                  <a:lnTo>
                    <a:pt x="5" y="40"/>
                  </a:lnTo>
                  <a:lnTo>
                    <a:pt x="1" y="53"/>
                  </a:lnTo>
                  <a:lnTo>
                    <a:pt x="0" y="67"/>
                  </a:lnTo>
                  <a:lnTo>
                    <a:pt x="0" y="89"/>
                  </a:lnTo>
                  <a:lnTo>
                    <a:pt x="2" y="103"/>
                  </a:lnTo>
                  <a:lnTo>
                    <a:pt x="7" y="117"/>
                  </a:lnTo>
                  <a:lnTo>
                    <a:pt x="15" y="129"/>
                  </a:lnTo>
                  <a:lnTo>
                    <a:pt x="24" y="139"/>
                  </a:lnTo>
                  <a:lnTo>
                    <a:pt x="35" y="149"/>
                  </a:lnTo>
                  <a:lnTo>
                    <a:pt x="48" y="156"/>
                  </a:lnTo>
                  <a:lnTo>
                    <a:pt x="61" y="161"/>
                  </a:lnTo>
                  <a:lnTo>
                    <a:pt x="75" y="163"/>
                  </a:lnTo>
                  <a:lnTo>
                    <a:pt x="354" y="176"/>
                  </a:lnTo>
                  <a:close/>
                </a:path>
              </a:pathLst>
            </a:custGeom>
            <a:solidFill>
              <a:srgbClr val="B5B5B5"/>
            </a:solidFill>
            <a:ln w="9525">
              <a:noFill/>
              <a:round/>
              <a:headEnd/>
              <a:tailEnd/>
            </a:ln>
          </p:spPr>
          <p:txBody>
            <a:bodyPr/>
            <a:lstStyle/>
            <a:p>
              <a:pPr algn="ctr"/>
              <a:endParaRPr lang="en-US"/>
            </a:p>
          </p:txBody>
        </p:sp>
        <p:sp>
          <p:nvSpPr>
            <p:cNvPr id="36275" name="Freeform 346"/>
            <p:cNvSpPr>
              <a:spLocks/>
            </p:cNvSpPr>
            <p:nvPr/>
          </p:nvSpPr>
          <p:spPr bwMode="auto">
            <a:xfrm>
              <a:off x="2581" y="2417"/>
              <a:ext cx="41" cy="14"/>
            </a:xfrm>
            <a:custGeom>
              <a:avLst/>
              <a:gdLst>
                <a:gd name="T0" fmla="*/ 3 w 374"/>
                <a:gd name="T1" fmla="*/ 13 h 173"/>
                <a:gd name="T2" fmla="*/ 2 w 374"/>
                <a:gd name="T3" fmla="*/ 13 h 173"/>
                <a:gd name="T4" fmla="*/ 1 w 374"/>
                <a:gd name="T5" fmla="*/ 13 h 173"/>
                <a:gd name="T6" fmla="*/ 0 w 374"/>
                <a:gd name="T7" fmla="*/ 12 h 173"/>
                <a:gd name="T8" fmla="*/ 0 w 374"/>
                <a:gd name="T9" fmla="*/ 11 h 173"/>
                <a:gd name="T10" fmla="*/ 0 w 374"/>
                <a:gd name="T11" fmla="*/ 1 h 173"/>
                <a:gd name="T12" fmla="*/ 0 w 374"/>
                <a:gd name="T13" fmla="*/ 1 h 173"/>
                <a:gd name="T14" fmla="*/ 1 w 374"/>
                <a:gd name="T15" fmla="*/ 0 h 173"/>
                <a:gd name="T16" fmla="*/ 1 w 374"/>
                <a:gd name="T17" fmla="*/ 0 h 173"/>
                <a:gd name="T18" fmla="*/ 2 w 374"/>
                <a:gd name="T19" fmla="*/ 0 h 173"/>
                <a:gd name="T20" fmla="*/ 20 w 374"/>
                <a:gd name="T21" fmla="*/ 0 h 173"/>
                <a:gd name="T22" fmla="*/ 33 w 374"/>
                <a:gd name="T23" fmla="*/ 1 h 173"/>
                <a:gd name="T24" fmla="*/ 34 w 374"/>
                <a:gd name="T25" fmla="*/ 1 h 173"/>
                <a:gd name="T26" fmla="*/ 36 w 374"/>
                <a:gd name="T27" fmla="*/ 1 h 173"/>
                <a:gd name="T28" fmla="*/ 37 w 374"/>
                <a:gd name="T29" fmla="*/ 2 h 173"/>
                <a:gd name="T30" fmla="*/ 38 w 374"/>
                <a:gd name="T31" fmla="*/ 3 h 173"/>
                <a:gd name="T32" fmla="*/ 39 w 374"/>
                <a:gd name="T33" fmla="*/ 3 h 173"/>
                <a:gd name="T34" fmla="*/ 40 w 374"/>
                <a:gd name="T35" fmla="*/ 5 h 173"/>
                <a:gd name="T36" fmla="*/ 41 w 374"/>
                <a:gd name="T37" fmla="*/ 6 h 173"/>
                <a:gd name="T38" fmla="*/ 41 w 374"/>
                <a:gd name="T39" fmla="*/ 7 h 173"/>
                <a:gd name="T40" fmla="*/ 41 w 374"/>
                <a:gd name="T41" fmla="*/ 8 h 173"/>
                <a:gd name="T42" fmla="*/ 41 w 374"/>
                <a:gd name="T43" fmla="*/ 10 h 173"/>
                <a:gd name="T44" fmla="*/ 40 w 374"/>
                <a:gd name="T45" fmla="*/ 11 h 173"/>
                <a:gd name="T46" fmla="*/ 40 w 374"/>
                <a:gd name="T47" fmla="*/ 12 h 173"/>
                <a:gd name="T48" fmla="*/ 39 w 374"/>
                <a:gd name="T49" fmla="*/ 12 h 173"/>
                <a:gd name="T50" fmla="*/ 38 w 374"/>
                <a:gd name="T51" fmla="*/ 13 h 173"/>
                <a:gd name="T52" fmla="*/ 36 w 374"/>
                <a:gd name="T53" fmla="*/ 14 h 173"/>
                <a:gd name="T54" fmla="*/ 35 w 374"/>
                <a:gd name="T55" fmla="*/ 14 h 173"/>
                <a:gd name="T56" fmla="*/ 33 w 374"/>
                <a:gd name="T57" fmla="*/ 14 h 173"/>
                <a:gd name="T58" fmla="*/ 3 w 374"/>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3"/>
                <a:gd name="T92" fmla="*/ 374 w 374"/>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3">
                  <a:moveTo>
                    <a:pt x="24" y="160"/>
                  </a:moveTo>
                  <a:lnTo>
                    <a:pt x="16" y="159"/>
                  </a:lnTo>
                  <a:lnTo>
                    <a:pt x="9" y="156"/>
                  </a:lnTo>
                  <a:lnTo>
                    <a:pt x="4" y="150"/>
                  </a:lnTo>
                  <a:lnTo>
                    <a:pt x="2" y="141"/>
                  </a:lnTo>
                  <a:lnTo>
                    <a:pt x="0" y="16"/>
                  </a:lnTo>
                  <a:lnTo>
                    <a:pt x="2" y="9"/>
                  </a:lnTo>
                  <a:lnTo>
                    <a:pt x="6" y="3"/>
                  </a:lnTo>
                  <a:lnTo>
                    <a:pt x="13" y="0"/>
                  </a:lnTo>
                  <a:lnTo>
                    <a:pt x="21" y="0"/>
                  </a:lnTo>
                  <a:lnTo>
                    <a:pt x="181" y="4"/>
                  </a:lnTo>
                  <a:lnTo>
                    <a:pt x="299" y="9"/>
                  </a:lnTo>
                  <a:lnTo>
                    <a:pt x="314" y="11"/>
                  </a:lnTo>
                  <a:lnTo>
                    <a:pt x="328" y="16"/>
                  </a:lnTo>
                  <a:lnTo>
                    <a:pt x="340" y="24"/>
                  </a:lnTo>
                  <a:lnTo>
                    <a:pt x="351" y="33"/>
                  </a:lnTo>
                  <a:lnTo>
                    <a:pt x="360" y="43"/>
                  </a:lnTo>
                  <a:lnTo>
                    <a:pt x="367" y="56"/>
                  </a:lnTo>
                  <a:lnTo>
                    <a:pt x="372" y="69"/>
                  </a:lnTo>
                  <a:lnTo>
                    <a:pt x="374" y="84"/>
                  </a:lnTo>
                  <a:lnTo>
                    <a:pt x="374" y="105"/>
                  </a:lnTo>
                  <a:lnTo>
                    <a:pt x="372" y="119"/>
                  </a:lnTo>
                  <a:lnTo>
                    <a:pt x="369" y="132"/>
                  </a:lnTo>
                  <a:lnTo>
                    <a:pt x="363" y="144"/>
                  </a:lnTo>
                  <a:lnTo>
                    <a:pt x="354" y="154"/>
                  </a:lnTo>
                  <a:lnTo>
                    <a:pt x="343" y="162"/>
                  </a:lnTo>
                  <a:lnTo>
                    <a:pt x="331" y="169"/>
                  </a:lnTo>
                  <a:lnTo>
                    <a:pt x="318" y="172"/>
                  </a:lnTo>
                  <a:lnTo>
                    <a:pt x="304" y="173"/>
                  </a:lnTo>
                  <a:lnTo>
                    <a:pt x="24" y="160"/>
                  </a:lnTo>
                  <a:close/>
                </a:path>
              </a:pathLst>
            </a:custGeom>
            <a:solidFill>
              <a:srgbClr val="B5B5B5"/>
            </a:solidFill>
            <a:ln w="9525">
              <a:noFill/>
              <a:round/>
              <a:headEnd/>
              <a:tailEnd/>
            </a:ln>
          </p:spPr>
          <p:txBody>
            <a:bodyPr/>
            <a:lstStyle/>
            <a:p>
              <a:pPr algn="ctr"/>
              <a:endParaRPr lang="en-US"/>
            </a:p>
          </p:txBody>
        </p:sp>
        <p:sp>
          <p:nvSpPr>
            <p:cNvPr id="36276" name="Freeform 347"/>
            <p:cNvSpPr>
              <a:spLocks/>
            </p:cNvSpPr>
            <p:nvPr/>
          </p:nvSpPr>
          <p:spPr bwMode="auto">
            <a:xfrm>
              <a:off x="2533" y="2415"/>
              <a:ext cx="42" cy="15"/>
            </a:xfrm>
            <a:custGeom>
              <a:avLst/>
              <a:gdLst>
                <a:gd name="T0" fmla="*/ 2 w 375"/>
                <a:gd name="T1" fmla="*/ 0 h 177"/>
                <a:gd name="T2" fmla="*/ 39 w 375"/>
                <a:gd name="T3" fmla="*/ 1 h 177"/>
                <a:gd name="T4" fmla="*/ 40 w 375"/>
                <a:gd name="T5" fmla="*/ 1 h 177"/>
                <a:gd name="T6" fmla="*/ 41 w 375"/>
                <a:gd name="T7" fmla="*/ 2 h 177"/>
                <a:gd name="T8" fmla="*/ 42 w 375"/>
                <a:gd name="T9" fmla="*/ 2 h 177"/>
                <a:gd name="T10" fmla="*/ 42 w 375"/>
                <a:gd name="T11" fmla="*/ 3 h 177"/>
                <a:gd name="T12" fmla="*/ 42 w 375"/>
                <a:gd name="T13" fmla="*/ 13 h 177"/>
                <a:gd name="T14" fmla="*/ 42 w 375"/>
                <a:gd name="T15" fmla="*/ 14 h 177"/>
                <a:gd name="T16" fmla="*/ 41 w 375"/>
                <a:gd name="T17" fmla="*/ 15 h 177"/>
                <a:gd name="T18" fmla="*/ 41 w 375"/>
                <a:gd name="T19" fmla="*/ 15 h 177"/>
                <a:gd name="T20" fmla="*/ 40 w 375"/>
                <a:gd name="T21" fmla="*/ 15 h 177"/>
                <a:gd name="T22" fmla="*/ 3 w 375"/>
                <a:gd name="T23" fmla="*/ 14 h 177"/>
                <a:gd name="T24" fmla="*/ 2 w 375"/>
                <a:gd name="T25" fmla="*/ 14 h 177"/>
                <a:gd name="T26" fmla="*/ 1 w 375"/>
                <a:gd name="T27" fmla="*/ 13 h 177"/>
                <a:gd name="T28" fmla="*/ 1 w 375"/>
                <a:gd name="T29" fmla="*/ 13 h 177"/>
                <a:gd name="T30" fmla="*/ 0 w 375"/>
                <a:gd name="T31" fmla="*/ 12 h 177"/>
                <a:gd name="T32" fmla="*/ 0 w 375"/>
                <a:gd name="T33" fmla="*/ 2 h 177"/>
                <a:gd name="T34" fmla="*/ 0 w 375"/>
                <a:gd name="T35" fmla="*/ 1 h 177"/>
                <a:gd name="T36" fmla="*/ 1 w 375"/>
                <a:gd name="T37" fmla="*/ 0 h 177"/>
                <a:gd name="T38" fmla="*/ 1 w 375"/>
                <a:gd name="T39" fmla="*/ 0 h 177"/>
                <a:gd name="T40" fmla="*/ 2 w 375"/>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5"/>
                <a:gd name="T64" fmla="*/ 0 h 177"/>
                <a:gd name="T65" fmla="*/ 375 w 375"/>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5" h="177">
                  <a:moveTo>
                    <a:pt x="20" y="0"/>
                  </a:moveTo>
                  <a:lnTo>
                    <a:pt x="351" y="14"/>
                  </a:lnTo>
                  <a:lnTo>
                    <a:pt x="359" y="16"/>
                  </a:lnTo>
                  <a:lnTo>
                    <a:pt x="365" y="20"/>
                  </a:lnTo>
                  <a:lnTo>
                    <a:pt x="371" y="26"/>
                  </a:lnTo>
                  <a:lnTo>
                    <a:pt x="373" y="34"/>
                  </a:lnTo>
                  <a:lnTo>
                    <a:pt x="375" y="159"/>
                  </a:lnTo>
                  <a:lnTo>
                    <a:pt x="374" y="166"/>
                  </a:lnTo>
                  <a:lnTo>
                    <a:pt x="370" y="172"/>
                  </a:lnTo>
                  <a:lnTo>
                    <a:pt x="363" y="176"/>
                  </a:lnTo>
                  <a:lnTo>
                    <a:pt x="355" y="177"/>
                  </a:lnTo>
                  <a:lnTo>
                    <a:pt x="24" y="163"/>
                  </a:lnTo>
                  <a:lnTo>
                    <a:pt x="16" y="161"/>
                  </a:lnTo>
                  <a:lnTo>
                    <a:pt x="9" y="157"/>
                  </a:lnTo>
                  <a:lnTo>
                    <a:pt x="5" y="150"/>
                  </a:lnTo>
                  <a:lnTo>
                    <a:pt x="3" y="143"/>
                  </a:lnTo>
                  <a:lnTo>
                    <a:pt x="0" y="19"/>
                  </a:lnTo>
                  <a:lnTo>
                    <a:pt x="2" y="11"/>
                  </a:lnTo>
                  <a:lnTo>
                    <a:pt x="6" y="4"/>
                  </a:lnTo>
                  <a:lnTo>
                    <a:pt x="12" y="1"/>
                  </a:lnTo>
                  <a:lnTo>
                    <a:pt x="20" y="0"/>
                  </a:lnTo>
                  <a:close/>
                </a:path>
              </a:pathLst>
            </a:custGeom>
            <a:solidFill>
              <a:srgbClr val="B5B5B5"/>
            </a:solidFill>
            <a:ln w="9525">
              <a:noFill/>
              <a:round/>
              <a:headEnd/>
              <a:tailEnd/>
            </a:ln>
          </p:spPr>
          <p:txBody>
            <a:bodyPr/>
            <a:lstStyle/>
            <a:p>
              <a:pPr algn="ctr"/>
              <a:endParaRPr lang="en-US"/>
            </a:p>
          </p:txBody>
        </p:sp>
        <p:sp>
          <p:nvSpPr>
            <p:cNvPr id="36277" name="Freeform 348"/>
            <p:cNvSpPr>
              <a:spLocks/>
            </p:cNvSpPr>
            <p:nvPr/>
          </p:nvSpPr>
          <p:spPr bwMode="auto">
            <a:xfrm>
              <a:off x="2487" y="2413"/>
              <a:ext cx="42" cy="14"/>
            </a:xfrm>
            <a:custGeom>
              <a:avLst/>
              <a:gdLst>
                <a:gd name="T0" fmla="*/ 40 w 374"/>
                <a:gd name="T1" fmla="*/ 14 h 176"/>
                <a:gd name="T2" fmla="*/ 41 w 374"/>
                <a:gd name="T3" fmla="*/ 14 h 176"/>
                <a:gd name="T4" fmla="*/ 41 w 374"/>
                <a:gd name="T5" fmla="*/ 14 h 176"/>
                <a:gd name="T6" fmla="*/ 42 w 374"/>
                <a:gd name="T7" fmla="*/ 13 h 176"/>
                <a:gd name="T8" fmla="*/ 42 w 374"/>
                <a:gd name="T9" fmla="*/ 12 h 176"/>
                <a:gd name="T10" fmla="*/ 42 w 374"/>
                <a:gd name="T11" fmla="*/ 3 h 176"/>
                <a:gd name="T12" fmla="*/ 41 w 374"/>
                <a:gd name="T13" fmla="*/ 2 h 176"/>
                <a:gd name="T14" fmla="*/ 41 w 374"/>
                <a:gd name="T15" fmla="*/ 1 h 176"/>
                <a:gd name="T16" fmla="*/ 40 w 374"/>
                <a:gd name="T17" fmla="*/ 1 h 176"/>
                <a:gd name="T18" fmla="*/ 39 w 374"/>
                <a:gd name="T19" fmla="*/ 1 h 176"/>
                <a:gd name="T20" fmla="*/ 21 w 374"/>
                <a:gd name="T21" fmla="*/ 0 h 176"/>
                <a:gd name="T22" fmla="*/ 8 w 374"/>
                <a:gd name="T23" fmla="*/ 0 h 176"/>
                <a:gd name="T24" fmla="*/ 6 w 374"/>
                <a:gd name="T25" fmla="*/ 0 h 176"/>
                <a:gd name="T26" fmla="*/ 5 w 374"/>
                <a:gd name="T27" fmla="*/ 0 h 176"/>
                <a:gd name="T28" fmla="*/ 3 w 374"/>
                <a:gd name="T29" fmla="*/ 1 h 176"/>
                <a:gd name="T30" fmla="*/ 2 w 374"/>
                <a:gd name="T31" fmla="*/ 1 h 176"/>
                <a:gd name="T32" fmla="*/ 1 w 374"/>
                <a:gd name="T33" fmla="*/ 2 h 176"/>
                <a:gd name="T34" fmla="*/ 0 w 374"/>
                <a:gd name="T35" fmla="*/ 3 h 176"/>
                <a:gd name="T36" fmla="*/ 0 w 374"/>
                <a:gd name="T37" fmla="*/ 4 h 176"/>
                <a:gd name="T38" fmla="*/ 0 w 374"/>
                <a:gd name="T39" fmla="*/ 5 h 176"/>
                <a:gd name="T40" fmla="*/ 0 w 374"/>
                <a:gd name="T41" fmla="*/ 7 h 176"/>
                <a:gd name="T42" fmla="*/ 0 w 374"/>
                <a:gd name="T43" fmla="*/ 8 h 176"/>
                <a:gd name="T44" fmla="*/ 1 w 374"/>
                <a:gd name="T45" fmla="*/ 9 h 176"/>
                <a:gd name="T46" fmla="*/ 1 w 374"/>
                <a:gd name="T47" fmla="*/ 10 h 176"/>
                <a:gd name="T48" fmla="*/ 2 w 374"/>
                <a:gd name="T49" fmla="*/ 11 h 176"/>
                <a:gd name="T50" fmla="*/ 4 w 374"/>
                <a:gd name="T51" fmla="*/ 12 h 176"/>
                <a:gd name="T52" fmla="*/ 5 w 374"/>
                <a:gd name="T53" fmla="*/ 12 h 176"/>
                <a:gd name="T54" fmla="*/ 7 w 374"/>
                <a:gd name="T55" fmla="*/ 13 h 176"/>
                <a:gd name="T56" fmla="*/ 8 w 374"/>
                <a:gd name="T57" fmla="*/ 13 h 176"/>
                <a:gd name="T58" fmla="*/ 40 w 374"/>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6"/>
                <a:gd name="T92" fmla="*/ 374 w 374"/>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6">
                  <a:moveTo>
                    <a:pt x="352" y="176"/>
                  </a:moveTo>
                  <a:lnTo>
                    <a:pt x="361" y="175"/>
                  </a:lnTo>
                  <a:lnTo>
                    <a:pt x="368" y="171"/>
                  </a:lnTo>
                  <a:lnTo>
                    <a:pt x="372" y="165"/>
                  </a:lnTo>
                  <a:lnTo>
                    <a:pt x="374" y="156"/>
                  </a:lnTo>
                  <a:lnTo>
                    <a:pt x="371" y="33"/>
                  </a:lnTo>
                  <a:lnTo>
                    <a:pt x="368" y="25"/>
                  </a:lnTo>
                  <a:lnTo>
                    <a:pt x="364" y="18"/>
                  </a:lnTo>
                  <a:lnTo>
                    <a:pt x="357" y="14"/>
                  </a:lnTo>
                  <a:lnTo>
                    <a:pt x="350" y="12"/>
                  </a:lnTo>
                  <a:lnTo>
                    <a:pt x="188" y="5"/>
                  </a:lnTo>
                  <a:lnTo>
                    <a:pt x="70" y="0"/>
                  </a:lnTo>
                  <a:lnTo>
                    <a:pt x="55" y="1"/>
                  </a:lnTo>
                  <a:lnTo>
                    <a:pt x="42" y="4"/>
                  </a:lnTo>
                  <a:lnTo>
                    <a:pt x="29" y="10"/>
                  </a:lnTo>
                  <a:lnTo>
                    <a:pt x="18" y="18"/>
                  </a:lnTo>
                  <a:lnTo>
                    <a:pt x="10" y="28"/>
                  </a:lnTo>
                  <a:lnTo>
                    <a:pt x="4" y="40"/>
                  </a:lnTo>
                  <a:lnTo>
                    <a:pt x="0" y="53"/>
                  </a:lnTo>
                  <a:lnTo>
                    <a:pt x="0" y="67"/>
                  </a:lnTo>
                  <a:lnTo>
                    <a:pt x="0" y="89"/>
                  </a:lnTo>
                  <a:lnTo>
                    <a:pt x="1" y="104"/>
                  </a:lnTo>
                  <a:lnTo>
                    <a:pt x="6" y="117"/>
                  </a:lnTo>
                  <a:lnTo>
                    <a:pt x="13" y="129"/>
                  </a:lnTo>
                  <a:lnTo>
                    <a:pt x="22" y="141"/>
                  </a:lnTo>
                  <a:lnTo>
                    <a:pt x="34" y="150"/>
                  </a:lnTo>
                  <a:lnTo>
                    <a:pt x="46" y="156"/>
                  </a:lnTo>
                  <a:lnTo>
                    <a:pt x="60" y="162"/>
                  </a:lnTo>
                  <a:lnTo>
                    <a:pt x="75" y="164"/>
                  </a:lnTo>
                  <a:lnTo>
                    <a:pt x="352" y="176"/>
                  </a:lnTo>
                  <a:close/>
                </a:path>
              </a:pathLst>
            </a:custGeom>
            <a:solidFill>
              <a:srgbClr val="E8E8E8"/>
            </a:solidFill>
            <a:ln w="9525">
              <a:noFill/>
              <a:round/>
              <a:headEnd/>
              <a:tailEnd/>
            </a:ln>
          </p:spPr>
          <p:txBody>
            <a:bodyPr/>
            <a:lstStyle/>
            <a:p>
              <a:pPr algn="ctr"/>
              <a:endParaRPr lang="en-US"/>
            </a:p>
          </p:txBody>
        </p:sp>
        <p:sp>
          <p:nvSpPr>
            <p:cNvPr id="36278" name="Freeform 349"/>
            <p:cNvSpPr>
              <a:spLocks/>
            </p:cNvSpPr>
            <p:nvPr/>
          </p:nvSpPr>
          <p:spPr bwMode="auto">
            <a:xfrm>
              <a:off x="2583" y="2416"/>
              <a:ext cx="42" cy="14"/>
            </a:xfrm>
            <a:custGeom>
              <a:avLst/>
              <a:gdLst>
                <a:gd name="T0" fmla="*/ 3 w 375"/>
                <a:gd name="T1" fmla="*/ 13 h 173"/>
                <a:gd name="T2" fmla="*/ 2 w 375"/>
                <a:gd name="T3" fmla="*/ 13 h 173"/>
                <a:gd name="T4" fmla="*/ 1 w 375"/>
                <a:gd name="T5" fmla="*/ 13 h 173"/>
                <a:gd name="T6" fmla="*/ 1 w 375"/>
                <a:gd name="T7" fmla="*/ 12 h 173"/>
                <a:gd name="T8" fmla="*/ 0 w 375"/>
                <a:gd name="T9" fmla="*/ 11 h 173"/>
                <a:gd name="T10" fmla="*/ 0 w 375"/>
                <a:gd name="T11" fmla="*/ 1 h 173"/>
                <a:gd name="T12" fmla="*/ 0 w 375"/>
                <a:gd name="T13" fmla="*/ 1 h 173"/>
                <a:gd name="T14" fmla="*/ 1 w 375"/>
                <a:gd name="T15" fmla="*/ 0 h 173"/>
                <a:gd name="T16" fmla="*/ 1 w 375"/>
                <a:gd name="T17" fmla="*/ 0 h 173"/>
                <a:gd name="T18" fmla="*/ 2 w 375"/>
                <a:gd name="T19" fmla="*/ 0 h 173"/>
                <a:gd name="T20" fmla="*/ 20 w 375"/>
                <a:gd name="T21" fmla="*/ 0 h 173"/>
                <a:gd name="T22" fmla="*/ 34 w 375"/>
                <a:gd name="T23" fmla="*/ 1 h 173"/>
                <a:gd name="T24" fmla="*/ 35 w 375"/>
                <a:gd name="T25" fmla="*/ 1 h 173"/>
                <a:gd name="T26" fmla="*/ 37 w 375"/>
                <a:gd name="T27" fmla="*/ 1 h 173"/>
                <a:gd name="T28" fmla="*/ 38 w 375"/>
                <a:gd name="T29" fmla="*/ 2 h 173"/>
                <a:gd name="T30" fmla="*/ 39 w 375"/>
                <a:gd name="T31" fmla="*/ 3 h 173"/>
                <a:gd name="T32" fmla="*/ 40 w 375"/>
                <a:gd name="T33" fmla="*/ 4 h 173"/>
                <a:gd name="T34" fmla="*/ 41 w 375"/>
                <a:gd name="T35" fmla="*/ 5 h 173"/>
                <a:gd name="T36" fmla="*/ 42 w 375"/>
                <a:gd name="T37" fmla="*/ 6 h 173"/>
                <a:gd name="T38" fmla="*/ 42 w 375"/>
                <a:gd name="T39" fmla="*/ 7 h 173"/>
                <a:gd name="T40" fmla="*/ 42 w 375"/>
                <a:gd name="T41" fmla="*/ 9 h 173"/>
                <a:gd name="T42" fmla="*/ 42 w 375"/>
                <a:gd name="T43" fmla="*/ 10 h 173"/>
                <a:gd name="T44" fmla="*/ 41 w 375"/>
                <a:gd name="T45" fmla="*/ 11 h 173"/>
                <a:gd name="T46" fmla="*/ 41 w 375"/>
                <a:gd name="T47" fmla="*/ 12 h 173"/>
                <a:gd name="T48" fmla="*/ 40 w 375"/>
                <a:gd name="T49" fmla="*/ 12 h 173"/>
                <a:gd name="T50" fmla="*/ 38 w 375"/>
                <a:gd name="T51" fmla="*/ 13 h 173"/>
                <a:gd name="T52" fmla="*/ 37 w 375"/>
                <a:gd name="T53" fmla="*/ 14 h 173"/>
                <a:gd name="T54" fmla="*/ 36 w 375"/>
                <a:gd name="T55" fmla="*/ 14 h 173"/>
                <a:gd name="T56" fmla="*/ 34 w 375"/>
                <a:gd name="T57" fmla="*/ 14 h 173"/>
                <a:gd name="T58" fmla="*/ 3 w 375"/>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5"/>
                <a:gd name="T91" fmla="*/ 0 h 173"/>
                <a:gd name="T92" fmla="*/ 375 w 375"/>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5" h="173">
                  <a:moveTo>
                    <a:pt x="24" y="161"/>
                  </a:moveTo>
                  <a:lnTo>
                    <a:pt x="16" y="160"/>
                  </a:lnTo>
                  <a:lnTo>
                    <a:pt x="9" y="157"/>
                  </a:lnTo>
                  <a:lnTo>
                    <a:pt x="5" y="150"/>
                  </a:lnTo>
                  <a:lnTo>
                    <a:pt x="3" y="141"/>
                  </a:lnTo>
                  <a:lnTo>
                    <a:pt x="0" y="18"/>
                  </a:lnTo>
                  <a:lnTo>
                    <a:pt x="1" y="11"/>
                  </a:lnTo>
                  <a:lnTo>
                    <a:pt x="6" y="4"/>
                  </a:lnTo>
                  <a:lnTo>
                    <a:pt x="12" y="0"/>
                  </a:lnTo>
                  <a:lnTo>
                    <a:pt x="20" y="0"/>
                  </a:lnTo>
                  <a:lnTo>
                    <a:pt x="182" y="5"/>
                  </a:lnTo>
                  <a:lnTo>
                    <a:pt x="300" y="10"/>
                  </a:lnTo>
                  <a:lnTo>
                    <a:pt x="314" y="12"/>
                  </a:lnTo>
                  <a:lnTo>
                    <a:pt x="327" y="17"/>
                  </a:lnTo>
                  <a:lnTo>
                    <a:pt x="339" y="24"/>
                  </a:lnTo>
                  <a:lnTo>
                    <a:pt x="350" y="33"/>
                  </a:lnTo>
                  <a:lnTo>
                    <a:pt x="360" y="44"/>
                  </a:lnTo>
                  <a:lnTo>
                    <a:pt x="368" y="56"/>
                  </a:lnTo>
                  <a:lnTo>
                    <a:pt x="373" y="70"/>
                  </a:lnTo>
                  <a:lnTo>
                    <a:pt x="375" y="84"/>
                  </a:lnTo>
                  <a:lnTo>
                    <a:pt x="375" y="107"/>
                  </a:lnTo>
                  <a:lnTo>
                    <a:pt x="374" y="120"/>
                  </a:lnTo>
                  <a:lnTo>
                    <a:pt x="370" y="133"/>
                  </a:lnTo>
                  <a:lnTo>
                    <a:pt x="363" y="144"/>
                  </a:lnTo>
                  <a:lnTo>
                    <a:pt x="354" y="154"/>
                  </a:lnTo>
                  <a:lnTo>
                    <a:pt x="343" y="163"/>
                  </a:lnTo>
                  <a:lnTo>
                    <a:pt x="331" y="169"/>
                  </a:lnTo>
                  <a:lnTo>
                    <a:pt x="317" y="173"/>
                  </a:lnTo>
                  <a:lnTo>
                    <a:pt x="302" y="173"/>
                  </a:lnTo>
                  <a:lnTo>
                    <a:pt x="24" y="161"/>
                  </a:lnTo>
                  <a:close/>
                </a:path>
              </a:pathLst>
            </a:custGeom>
            <a:solidFill>
              <a:srgbClr val="E8E8E8"/>
            </a:solidFill>
            <a:ln w="9525">
              <a:noFill/>
              <a:round/>
              <a:headEnd/>
              <a:tailEnd/>
            </a:ln>
          </p:spPr>
          <p:txBody>
            <a:bodyPr/>
            <a:lstStyle/>
            <a:p>
              <a:pPr algn="ctr"/>
              <a:endParaRPr lang="en-US"/>
            </a:p>
          </p:txBody>
        </p:sp>
        <p:sp>
          <p:nvSpPr>
            <p:cNvPr id="36279" name="Freeform 350"/>
            <p:cNvSpPr>
              <a:spLocks/>
            </p:cNvSpPr>
            <p:nvPr/>
          </p:nvSpPr>
          <p:spPr bwMode="auto">
            <a:xfrm>
              <a:off x="2535" y="2414"/>
              <a:ext cx="42" cy="15"/>
            </a:xfrm>
            <a:custGeom>
              <a:avLst/>
              <a:gdLst>
                <a:gd name="T0" fmla="*/ 2 w 374"/>
                <a:gd name="T1" fmla="*/ 0 h 177"/>
                <a:gd name="T2" fmla="*/ 40 w 374"/>
                <a:gd name="T3" fmla="*/ 1 h 177"/>
                <a:gd name="T4" fmla="*/ 40 w 374"/>
                <a:gd name="T5" fmla="*/ 1 h 177"/>
                <a:gd name="T6" fmla="*/ 41 w 374"/>
                <a:gd name="T7" fmla="*/ 2 h 177"/>
                <a:gd name="T8" fmla="*/ 42 w 374"/>
                <a:gd name="T9" fmla="*/ 2 h 177"/>
                <a:gd name="T10" fmla="*/ 42 w 374"/>
                <a:gd name="T11" fmla="*/ 3 h 177"/>
                <a:gd name="T12" fmla="*/ 42 w 374"/>
                <a:gd name="T13" fmla="*/ 13 h 177"/>
                <a:gd name="T14" fmla="*/ 42 w 374"/>
                <a:gd name="T15" fmla="*/ 14 h 177"/>
                <a:gd name="T16" fmla="*/ 41 w 374"/>
                <a:gd name="T17" fmla="*/ 14 h 177"/>
                <a:gd name="T18" fmla="*/ 41 w 374"/>
                <a:gd name="T19" fmla="*/ 15 h 177"/>
                <a:gd name="T20" fmla="*/ 40 w 374"/>
                <a:gd name="T21" fmla="*/ 15 h 177"/>
                <a:gd name="T22" fmla="*/ 3 w 374"/>
                <a:gd name="T23" fmla="*/ 14 h 177"/>
                <a:gd name="T24" fmla="*/ 2 w 374"/>
                <a:gd name="T25" fmla="*/ 14 h 177"/>
                <a:gd name="T26" fmla="*/ 1 w 374"/>
                <a:gd name="T27" fmla="*/ 13 h 177"/>
                <a:gd name="T28" fmla="*/ 1 w 374"/>
                <a:gd name="T29" fmla="*/ 13 h 177"/>
                <a:gd name="T30" fmla="*/ 0 w 374"/>
                <a:gd name="T31" fmla="*/ 12 h 177"/>
                <a:gd name="T32" fmla="*/ 0 w 374"/>
                <a:gd name="T33" fmla="*/ 2 h 177"/>
                <a:gd name="T34" fmla="*/ 0 w 374"/>
                <a:gd name="T35" fmla="*/ 1 h 177"/>
                <a:gd name="T36" fmla="*/ 1 w 374"/>
                <a:gd name="T37" fmla="*/ 0 h 177"/>
                <a:gd name="T38" fmla="*/ 1 w 374"/>
                <a:gd name="T39" fmla="*/ 0 h 177"/>
                <a:gd name="T40" fmla="*/ 2 w 374"/>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4"/>
                <a:gd name="T64" fmla="*/ 0 h 177"/>
                <a:gd name="T65" fmla="*/ 374 w 374"/>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4" h="177">
                  <a:moveTo>
                    <a:pt x="20" y="0"/>
                  </a:moveTo>
                  <a:lnTo>
                    <a:pt x="352" y="13"/>
                  </a:lnTo>
                  <a:lnTo>
                    <a:pt x="360" y="15"/>
                  </a:lnTo>
                  <a:lnTo>
                    <a:pt x="365" y="19"/>
                  </a:lnTo>
                  <a:lnTo>
                    <a:pt x="370" y="25"/>
                  </a:lnTo>
                  <a:lnTo>
                    <a:pt x="372" y="34"/>
                  </a:lnTo>
                  <a:lnTo>
                    <a:pt x="374" y="158"/>
                  </a:lnTo>
                  <a:lnTo>
                    <a:pt x="373" y="165"/>
                  </a:lnTo>
                  <a:lnTo>
                    <a:pt x="369" y="171"/>
                  </a:lnTo>
                  <a:lnTo>
                    <a:pt x="363" y="176"/>
                  </a:lnTo>
                  <a:lnTo>
                    <a:pt x="356" y="177"/>
                  </a:lnTo>
                  <a:lnTo>
                    <a:pt x="24" y="162"/>
                  </a:lnTo>
                  <a:lnTo>
                    <a:pt x="16" y="160"/>
                  </a:lnTo>
                  <a:lnTo>
                    <a:pt x="9" y="156"/>
                  </a:lnTo>
                  <a:lnTo>
                    <a:pt x="5" y="150"/>
                  </a:lnTo>
                  <a:lnTo>
                    <a:pt x="3" y="142"/>
                  </a:lnTo>
                  <a:lnTo>
                    <a:pt x="0" y="18"/>
                  </a:lnTo>
                  <a:lnTo>
                    <a:pt x="2" y="10"/>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280" name="Freeform 351"/>
            <p:cNvSpPr>
              <a:spLocks/>
            </p:cNvSpPr>
            <p:nvPr/>
          </p:nvSpPr>
          <p:spPr bwMode="auto">
            <a:xfrm>
              <a:off x="2481" y="2384"/>
              <a:ext cx="146" cy="23"/>
            </a:xfrm>
            <a:custGeom>
              <a:avLst/>
              <a:gdLst>
                <a:gd name="T0" fmla="*/ 13 w 1308"/>
                <a:gd name="T1" fmla="*/ 0 h 280"/>
                <a:gd name="T2" fmla="*/ 133 w 1308"/>
                <a:gd name="T3" fmla="*/ 4 h 280"/>
                <a:gd name="T4" fmla="*/ 136 w 1308"/>
                <a:gd name="T5" fmla="*/ 4 h 280"/>
                <a:gd name="T6" fmla="*/ 138 w 1308"/>
                <a:gd name="T7" fmla="*/ 5 h 280"/>
                <a:gd name="T8" fmla="*/ 141 w 1308"/>
                <a:gd name="T9" fmla="*/ 6 h 280"/>
                <a:gd name="T10" fmla="*/ 143 w 1308"/>
                <a:gd name="T11" fmla="*/ 7 h 280"/>
                <a:gd name="T12" fmla="*/ 144 w 1308"/>
                <a:gd name="T13" fmla="*/ 9 h 280"/>
                <a:gd name="T14" fmla="*/ 145 w 1308"/>
                <a:gd name="T15" fmla="*/ 11 h 280"/>
                <a:gd name="T16" fmla="*/ 146 w 1308"/>
                <a:gd name="T17" fmla="*/ 12 h 280"/>
                <a:gd name="T18" fmla="*/ 146 w 1308"/>
                <a:gd name="T19" fmla="*/ 14 h 280"/>
                <a:gd name="T20" fmla="*/ 146 w 1308"/>
                <a:gd name="T21" fmla="*/ 16 h 280"/>
                <a:gd name="T22" fmla="*/ 145 w 1308"/>
                <a:gd name="T23" fmla="*/ 17 h 280"/>
                <a:gd name="T24" fmla="*/ 144 w 1308"/>
                <a:gd name="T25" fmla="*/ 19 h 280"/>
                <a:gd name="T26" fmla="*/ 143 w 1308"/>
                <a:gd name="T27" fmla="*/ 20 h 280"/>
                <a:gd name="T28" fmla="*/ 141 w 1308"/>
                <a:gd name="T29" fmla="*/ 21 h 280"/>
                <a:gd name="T30" fmla="*/ 139 w 1308"/>
                <a:gd name="T31" fmla="*/ 22 h 280"/>
                <a:gd name="T32" fmla="*/ 136 w 1308"/>
                <a:gd name="T33" fmla="*/ 23 h 280"/>
                <a:gd name="T34" fmla="*/ 133 w 1308"/>
                <a:gd name="T35" fmla="*/ 23 h 280"/>
                <a:gd name="T36" fmla="*/ 13 w 1308"/>
                <a:gd name="T37" fmla="*/ 19 h 280"/>
                <a:gd name="T38" fmla="*/ 10 w 1308"/>
                <a:gd name="T39" fmla="*/ 18 h 280"/>
                <a:gd name="T40" fmla="*/ 7 w 1308"/>
                <a:gd name="T41" fmla="*/ 18 h 280"/>
                <a:gd name="T42" fmla="*/ 5 w 1308"/>
                <a:gd name="T43" fmla="*/ 17 h 280"/>
                <a:gd name="T44" fmla="*/ 3 w 1308"/>
                <a:gd name="T45" fmla="*/ 16 h 280"/>
                <a:gd name="T46" fmla="*/ 2 w 1308"/>
                <a:gd name="T47" fmla="*/ 14 h 280"/>
                <a:gd name="T48" fmla="*/ 1 w 1308"/>
                <a:gd name="T49" fmla="*/ 12 h 280"/>
                <a:gd name="T50" fmla="*/ 0 w 1308"/>
                <a:gd name="T51" fmla="*/ 11 h 280"/>
                <a:gd name="T52" fmla="*/ 0 w 1308"/>
                <a:gd name="T53" fmla="*/ 9 h 280"/>
                <a:gd name="T54" fmla="*/ 0 w 1308"/>
                <a:gd name="T55" fmla="*/ 7 h 280"/>
                <a:gd name="T56" fmla="*/ 1 w 1308"/>
                <a:gd name="T57" fmla="*/ 6 h 280"/>
                <a:gd name="T58" fmla="*/ 2 w 1308"/>
                <a:gd name="T59" fmla="*/ 4 h 280"/>
                <a:gd name="T60" fmla="*/ 3 w 1308"/>
                <a:gd name="T61" fmla="*/ 3 h 280"/>
                <a:gd name="T62" fmla="*/ 5 w 1308"/>
                <a:gd name="T63" fmla="*/ 1 h 280"/>
                <a:gd name="T64" fmla="*/ 7 w 1308"/>
                <a:gd name="T65" fmla="*/ 1 h 280"/>
                <a:gd name="T66" fmla="*/ 10 w 1308"/>
                <a:gd name="T67" fmla="*/ 0 h 280"/>
                <a:gd name="T68" fmla="*/ 13 w 1308"/>
                <a:gd name="T69" fmla="*/ 0 h 2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8"/>
                <a:gd name="T106" fmla="*/ 0 h 280"/>
                <a:gd name="T107" fmla="*/ 1308 w 1308"/>
                <a:gd name="T108" fmla="*/ 280 h 28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8" h="280">
                  <a:moveTo>
                    <a:pt x="113" y="0"/>
                  </a:moveTo>
                  <a:lnTo>
                    <a:pt x="1190" y="50"/>
                  </a:lnTo>
                  <a:lnTo>
                    <a:pt x="1217" y="54"/>
                  </a:lnTo>
                  <a:lnTo>
                    <a:pt x="1240" y="63"/>
                  </a:lnTo>
                  <a:lnTo>
                    <a:pt x="1260" y="76"/>
                  </a:lnTo>
                  <a:lnTo>
                    <a:pt x="1278" y="91"/>
                  </a:lnTo>
                  <a:lnTo>
                    <a:pt x="1291" y="109"/>
                  </a:lnTo>
                  <a:lnTo>
                    <a:pt x="1300" y="129"/>
                  </a:lnTo>
                  <a:lnTo>
                    <a:pt x="1306" y="149"/>
                  </a:lnTo>
                  <a:lnTo>
                    <a:pt x="1308" y="171"/>
                  </a:lnTo>
                  <a:lnTo>
                    <a:pt x="1307" y="192"/>
                  </a:lnTo>
                  <a:lnTo>
                    <a:pt x="1302" y="213"/>
                  </a:lnTo>
                  <a:lnTo>
                    <a:pt x="1293" y="231"/>
                  </a:lnTo>
                  <a:lnTo>
                    <a:pt x="1281" y="248"/>
                  </a:lnTo>
                  <a:lnTo>
                    <a:pt x="1264" y="261"/>
                  </a:lnTo>
                  <a:lnTo>
                    <a:pt x="1245" y="272"/>
                  </a:lnTo>
                  <a:lnTo>
                    <a:pt x="1222" y="278"/>
                  </a:lnTo>
                  <a:lnTo>
                    <a:pt x="1195" y="280"/>
                  </a:lnTo>
                  <a:lnTo>
                    <a:pt x="118" y="228"/>
                  </a:lnTo>
                  <a:lnTo>
                    <a:pt x="91" y="224"/>
                  </a:lnTo>
                  <a:lnTo>
                    <a:pt x="66" y="216"/>
                  </a:lnTo>
                  <a:lnTo>
                    <a:pt x="46" y="204"/>
                  </a:lnTo>
                  <a:lnTo>
                    <a:pt x="30" y="189"/>
                  </a:lnTo>
                  <a:lnTo>
                    <a:pt x="17" y="171"/>
                  </a:lnTo>
                  <a:lnTo>
                    <a:pt x="7" y="151"/>
                  </a:lnTo>
                  <a:lnTo>
                    <a:pt x="2" y="131"/>
                  </a:lnTo>
                  <a:lnTo>
                    <a:pt x="0" y="109"/>
                  </a:lnTo>
                  <a:lnTo>
                    <a:pt x="1" y="87"/>
                  </a:lnTo>
                  <a:lnTo>
                    <a:pt x="6" y="68"/>
                  </a:lnTo>
                  <a:lnTo>
                    <a:pt x="14" y="48"/>
                  </a:lnTo>
                  <a:lnTo>
                    <a:pt x="26" y="31"/>
                  </a:lnTo>
                  <a:lnTo>
                    <a:pt x="42" y="18"/>
                  </a:lnTo>
                  <a:lnTo>
                    <a:pt x="62" y="8"/>
                  </a:lnTo>
                  <a:lnTo>
                    <a:pt x="86" y="1"/>
                  </a:lnTo>
                  <a:lnTo>
                    <a:pt x="113" y="0"/>
                  </a:lnTo>
                  <a:close/>
                </a:path>
              </a:pathLst>
            </a:custGeom>
            <a:solidFill>
              <a:srgbClr val="E0E8E8"/>
            </a:solidFill>
            <a:ln w="9525">
              <a:noFill/>
              <a:round/>
              <a:headEnd/>
              <a:tailEnd/>
            </a:ln>
          </p:spPr>
          <p:txBody>
            <a:bodyPr/>
            <a:lstStyle/>
            <a:p>
              <a:pPr algn="ctr"/>
              <a:endParaRPr lang="en-US"/>
            </a:p>
          </p:txBody>
        </p:sp>
        <p:sp>
          <p:nvSpPr>
            <p:cNvPr id="36281" name="Freeform 352"/>
            <p:cNvSpPr>
              <a:spLocks/>
            </p:cNvSpPr>
            <p:nvPr/>
          </p:nvSpPr>
          <p:spPr bwMode="auto">
            <a:xfrm>
              <a:off x="2481" y="2383"/>
              <a:ext cx="145" cy="23"/>
            </a:xfrm>
            <a:custGeom>
              <a:avLst/>
              <a:gdLst>
                <a:gd name="T0" fmla="*/ 13 w 1310"/>
                <a:gd name="T1" fmla="*/ 0 h 276"/>
                <a:gd name="T2" fmla="*/ 132 w 1310"/>
                <a:gd name="T3" fmla="*/ 4 h 276"/>
                <a:gd name="T4" fmla="*/ 135 w 1310"/>
                <a:gd name="T5" fmla="*/ 4 h 276"/>
                <a:gd name="T6" fmla="*/ 137 w 1310"/>
                <a:gd name="T7" fmla="*/ 5 h 276"/>
                <a:gd name="T8" fmla="*/ 140 w 1310"/>
                <a:gd name="T9" fmla="*/ 6 h 276"/>
                <a:gd name="T10" fmla="*/ 141 w 1310"/>
                <a:gd name="T11" fmla="*/ 7 h 276"/>
                <a:gd name="T12" fmla="*/ 143 w 1310"/>
                <a:gd name="T13" fmla="*/ 9 h 276"/>
                <a:gd name="T14" fmla="*/ 144 w 1310"/>
                <a:gd name="T15" fmla="*/ 10 h 276"/>
                <a:gd name="T16" fmla="*/ 145 w 1310"/>
                <a:gd name="T17" fmla="*/ 12 h 276"/>
                <a:gd name="T18" fmla="*/ 145 w 1310"/>
                <a:gd name="T19" fmla="*/ 14 h 276"/>
                <a:gd name="T20" fmla="*/ 145 w 1310"/>
                <a:gd name="T21" fmla="*/ 16 h 276"/>
                <a:gd name="T22" fmla="*/ 144 w 1310"/>
                <a:gd name="T23" fmla="*/ 17 h 276"/>
                <a:gd name="T24" fmla="*/ 143 w 1310"/>
                <a:gd name="T25" fmla="*/ 19 h 276"/>
                <a:gd name="T26" fmla="*/ 142 w 1310"/>
                <a:gd name="T27" fmla="*/ 20 h 276"/>
                <a:gd name="T28" fmla="*/ 140 w 1310"/>
                <a:gd name="T29" fmla="*/ 22 h 276"/>
                <a:gd name="T30" fmla="*/ 138 w 1310"/>
                <a:gd name="T31" fmla="*/ 22 h 276"/>
                <a:gd name="T32" fmla="*/ 135 w 1310"/>
                <a:gd name="T33" fmla="*/ 23 h 276"/>
                <a:gd name="T34" fmla="*/ 132 w 1310"/>
                <a:gd name="T35" fmla="*/ 23 h 276"/>
                <a:gd name="T36" fmla="*/ 13 w 1310"/>
                <a:gd name="T37" fmla="*/ 19 h 276"/>
                <a:gd name="T38" fmla="*/ 10 w 1310"/>
                <a:gd name="T39" fmla="*/ 19 h 276"/>
                <a:gd name="T40" fmla="*/ 7 w 1310"/>
                <a:gd name="T41" fmla="*/ 18 h 276"/>
                <a:gd name="T42" fmla="*/ 5 w 1310"/>
                <a:gd name="T43" fmla="*/ 17 h 276"/>
                <a:gd name="T44" fmla="*/ 3 w 1310"/>
                <a:gd name="T45" fmla="*/ 15 h 276"/>
                <a:gd name="T46" fmla="*/ 2 w 1310"/>
                <a:gd name="T47" fmla="*/ 14 h 276"/>
                <a:gd name="T48" fmla="*/ 1 w 1310"/>
                <a:gd name="T49" fmla="*/ 12 h 276"/>
                <a:gd name="T50" fmla="*/ 0 w 1310"/>
                <a:gd name="T51" fmla="*/ 11 h 276"/>
                <a:gd name="T52" fmla="*/ 0 w 1310"/>
                <a:gd name="T53" fmla="*/ 9 h 276"/>
                <a:gd name="T54" fmla="*/ 0 w 1310"/>
                <a:gd name="T55" fmla="*/ 7 h 276"/>
                <a:gd name="T56" fmla="*/ 1 w 1310"/>
                <a:gd name="T57" fmla="*/ 6 h 276"/>
                <a:gd name="T58" fmla="*/ 2 w 1310"/>
                <a:gd name="T59" fmla="*/ 4 h 276"/>
                <a:gd name="T60" fmla="*/ 3 w 1310"/>
                <a:gd name="T61" fmla="*/ 3 h 276"/>
                <a:gd name="T62" fmla="*/ 5 w 1310"/>
                <a:gd name="T63" fmla="*/ 1 h 276"/>
                <a:gd name="T64" fmla="*/ 7 w 1310"/>
                <a:gd name="T65" fmla="*/ 1 h 276"/>
                <a:gd name="T66" fmla="*/ 10 w 1310"/>
                <a:gd name="T67" fmla="*/ 0 h 276"/>
                <a:gd name="T68" fmla="*/ 13 w 1310"/>
                <a:gd name="T69" fmla="*/ 0 h 2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0"/>
                <a:gd name="T106" fmla="*/ 0 h 276"/>
                <a:gd name="T107" fmla="*/ 1310 w 1310"/>
                <a:gd name="T108" fmla="*/ 276 h 2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0" h="276">
                  <a:moveTo>
                    <a:pt x="113" y="0"/>
                  </a:moveTo>
                  <a:lnTo>
                    <a:pt x="1190" y="50"/>
                  </a:lnTo>
                  <a:lnTo>
                    <a:pt x="1217" y="54"/>
                  </a:lnTo>
                  <a:lnTo>
                    <a:pt x="1240" y="62"/>
                  </a:lnTo>
                  <a:lnTo>
                    <a:pt x="1261" y="74"/>
                  </a:lnTo>
                  <a:lnTo>
                    <a:pt x="1278" y="89"/>
                  </a:lnTo>
                  <a:lnTo>
                    <a:pt x="1292" y="107"/>
                  </a:lnTo>
                  <a:lnTo>
                    <a:pt x="1301" y="126"/>
                  </a:lnTo>
                  <a:lnTo>
                    <a:pt x="1307" y="146"/>
                  </a:lnTo>
                  <a:lnTo>
                    <a:pt x="1310" y="168"/>
                  </a:lnTo>
                  <a:lnTo>
                    <a:pt x="1308" y="189"/>
                  </a:lnTo>
                  <a:lnTo>
                    <a:pt x="1303" y="209"/>
                  </a:lnTo>
                  <a:lnTo>
                    <a:pt x="1295" y="229"/>
                  </a:lnTo>
                  <a:lnTo>
                    <a:pt x="1283" y="245"/>
                  </a:lnTo>
                  <a:lnTo>
                    <a:pt x="1266" y="259"/>
                  </a:lnTo>
                  <a:lnTo>
                    <a:pt x="1246" y="269"/>
                  </a:lnTo>
                  <a:lnTo>
                    <a:pt x="1223" y="275"/>
                  </a:lnTo>
                  <a:lnTo>
                    <a:pt x="1195" y="276"/>
                  </a:lnTo>
                  <a:lnTo>
                    <a:pt x="118" y="228"/>
                  </a:lnTo>
                  <a:lnTo>
                    <a:pt x="91" y="224"/>
                  </a:lnTo>
                  <a:lnTo>
                    <a:pt x="67" y="214"/>
                  </a:lnTo>
                  <a:lnTo>
                    <a:pt x="47" y="202"/>
                  </a:lnTo>
                  <a:lnTo>
                    <a:pt x="31" y="186"/>
                  </a:lnTo>
                  <a:lnTo>
                    <a:pt x="18" y="169"/>
                  </a:lnTo>
                  <a:lnTo>
                    <a:pt x="8" y="150"/>
                  </a:lnTo>
                  <a:lnTo>
                    <a:pt x="2" y="129"/>
                  </a:lnTo>
                  <a:lnTo>
                    <a:pt x="0" y="109"/>
                  </a:lnTo>
                  <a:lnTo>
                    <a:pt x="2" y="87"/>
                  </a:lnTo>
                  <a:lnTo>
                    <a:pt x="7" y="67"/>
                  </a:lnTo>
                  <a:lnTo>
                    <a:pt x="15" y="48"/>
                  </a:lnTo>
                  <a:lnTo>
                    <a:pt x="28" y="31"/>
                  </a:lnTo>
                  <a:lnTo>
                    <a:pt x="43" y="18"/>
                  </a:lnTo>
                  <a:lnTo>
                    <a:pt x="62" y="7"/>
                  </a:lnTo>
                  <a:lnTo>
                    <a:pt x="86" y="1"/>
                  </a:lnTo>
                  <a:lnTo>
                    <a:pt x="113" y="0"/>
                  </a:lnTo>
                  <a:close/>
                </a:path>
              </a:pathLst>
            </a:custGeom>
            <a:solidFill>
              <a:srgbClr val="2B3333"/>
            </a:solidFill>
            <a:ln w="9525">
              <a:noFill/>
              <a:round/>
              <a:headEnd/>
              <a:tailEnd/>
            </a:ln>
          </p:spPr>
          <p:txBody>
            <a:bodyPr/>
            <a:lstStyle/>
            <a:p>
              <a:pPr algn="ctr"/>
              <a:endParaRPr lang="en-US"/>
            </a:p>
          </p:txBody>
        </p:sp>
        <p:sp>
          <p:nvSpPr>
            <p:cNvPr id="36282" name="Freeform 353"/>
            <p:cNvSpPr>
              <a:spLocks/>
            </p:cNvSpPr>
            <p:nvPr/>
          </p:nvSpPr>
          <p:spPr bwMode="auto">
            <a:xfrm>
              <a:off x="2482" y="2384"/>
              <a:ext cx="144" cy="22"/>
            </a:xfrm>
            <a:custGeom>
              <a:avLst/>
              <a:gdLst>
                <a:gd name="T0" fmla="*/ 16 w 1299"/>
                <a:gd name="T1" fmla="*/ 0 h 267"/>
                <a:gd name="T2" fmla="*/ 22 w 1299"/>
                <a:gd name="T3" fmla="*/ 0 h 267"/>
                <a:gd name="T4" fmla="*/ 27 w 1299"/>
                <a:gd name="T5" fmla="*/ 1 h 267"/>
                <a:gd name="T6" fmla="*/ 32 w 1299"/>
                <a:gd name="T7" fmla="*/ 1 h 267"/>
                <a:gd name="T8" fmla="*/ 37 w 1299"/>
                <a:gd name="T9" fmla="*/ 1 h 267"/>
                <a:gd name="T10" fmla="*/ 41 w 1299"/>
                <a:gd name="T11" fmla="*/ 1 h 267"/>
                <a:gd name="T12" fmla="*/ 45 w 1299"/>
                <a:gd name="T13" fmla="*/ 1 h 267"/>
                <a:gd name="T14" fmla="*/ 49 w 1299"/>
                <a:gd name="T15" fmla="*/ 1 h 267"/>
                <a:gd name="T16" fmla="*/ 54 w 1299"/>
                <a:gd name="T17" fmla="*/ 1 h 267"/>
                <a:gd name="T18" fmla="*/ 60 w 1299"/>
                <a:gd name="T19" fmla="*/ 2 h 267"/>
                <a:gd name="T20" fmla="*/ 67 w 1299"/>
                <a:gd name="T21" fmla="*/ 2 h 267"/>
                <a:gd name="T22" fmla="*/ 75 w 1299"/>
                <a:gd name="T23" fmla="*/ 2 h 267"/>
                <a:gd name="T24" fmla="*/ 84 w 1299"/>
                <a:gd name="T25" fmla="*/ 2 h 267"/>
                <a:gd name="T26" fmla="*/ 95 w 1299"/>
                <a:gd name="T27" fmla="*/ 3 h 267"/>
                <a:gd name="T28" fmla="*/ 108 w 1299"/>
                <a:gd name="T29" fmla="*/ 3 h 267"/>
                <a:gd name="T30" fmla="*/ 123 w 1299"/>
                <a:gd name="T31" fmla="*/ 4 h 267"/>
                <a:gd name="T32" fmla="*/ 134 w 1299"/>
                <a:gd name="T33" fmla="*/ 4 h 267"/>
                <a:gd name="T34" fmla="*/ 139 w 1299"/>
                <a:gd name="T35" fmla="*/ 6 h 267"/>
                <a:gd name="T36" fmla="*/ 142 w 1299"/>
                <a:gd name="T37" fmla="*/ 9 h 267"/>
                <a:gd name="T38" fmla="*/ 144 w 1299"/>
                <a:gd name="T39" fmla="*/ 12 h 267"/>
                <a:gd name="T40" fmla="*/ 144 w 1299"/>
                <a:gd name="T41" fmla="*/ 15 h 267"/>
                <a:gd name="T42" fmla="*/ 142 w 1299"/>
                <a:gd name="T43" fmla="*/ 18 h 267"/>
                <a:gd name="T44" fmla="*/ 139 w 1299"/>
                <a:gd name="T45" fmla="*/ 21 h 267"/>
                <a:gd name="T46" fmla="*/ 135 w 1299"/>
                <a:gd name="T47" fmla="*/ 22 h 267"/>
                <a:gd name="T48" fmla="*/ 128 w 1299"/>
                <a:gd name="T49" fmla="*/ 22 h 267"/>
                <a:gd name="T50" fmla="*/ 122 w 1299"/>
                <a:gd name="T51" fmla="*/ 22 h 267"/>
                <a:gd name="T52" fmla="*/ 116 w 1299"/>
                <a:gd name="T53" fmla="*/ 22 h 267"/>
                <a:gd name="T54" fmla="*/ 112 w 1299"/>
                <a:gd name="T55" fmla="*/ 21 h 267"/>
                <a:gd name="T56" fmla="*/ 107 w 1299"/>
                <a:gd name="T57" fmla="*/ 21 h 267"/>
                <a:gd name="T58" fmla="*/ 103 w 1299"/>
                <a:gd name="T59" fmla="*/ 21 h 267"/>
                <a:gd name="T60" fmla="*/ 99 w 1299"/>
                <a:gd name="T61" fmla="*/ 21 h 267"/>
                <a:gd name="T62" fmla="*/ 94 w 1299"/>
                <a:gd name="T63" fmla="*/ 21 h 267"/>
                <a:gd name="T64" fmla="*/ 89 w 1299"/>
                <a:gd name="T65" fmla="*/ 21 h 267"/>
                <a:gd name="T66" fmla="*/ 84 w 1299"/>
                <a:gd name="T67" fmla="*/ 20 h 267"/>
                <a:gd name="T68" fmla="*/ 77 w 1299"/>
                <a:gd name="T69" fmla="*/ 20 h 267"/>
                <a:gd name="T70" fmla="*/ 69 w 1299"/>
                <a:gd name="T71" fmla="*/ 20 h 267"/>
                <a:gd name="T72" fmla="*/ 60 w 1299"/>
                <a:gd name="T73" fmla="*/ 20 h 267"/>
                <a:gd name="T74" fmla="*/ 49 w 1299"/>
                <a:gd name="T75" fmla="*/ 19 h 267"/>
                <a:gd name="T76" fmla="*/ 36 w 1299"/>
                <a:gd name="T77" fmla="*/ 19 h 267"/>
                <a:gd name="T78" fmla="*/ 21 w 1299"/>
                <a:gd name="T79" fmla="*/ 18 h 267"/>
                <a:gd name="T80" fmla="*/ 10 w 1299"/>
                <a:gd name="T81" fmla="*/ 18 h 267"/>
                <a:gd name="T82" fmla="*/ 5 w 1299"/>
                <a:gd name="T83" fmla="*/ 16 h 267"/>
                <a:gd name="T84" fmla="*/ 2 w 1299"/>
                <a:gd name="T85" fmla="*/ 13 h 267"/>
                <a:gd name="T86" fmla="*/ 0 w 1299"/>
                <a:gd name="T87" fmla="*/ 10 h 267"/>
                <a:gd name="T88" fmla="*/ 0 w 1299"/>
                <a:gd name="T89" fmla="*/ 7 h 267"/>
                <a:gd name="T90" fmla="*/ 2 w 1299"/>
                <a:gd name="T91" fmla="*/ 4 h 267"/>
                <a:gd name="T92" fmla="*/ 5 w 1299"/>
                <a:gd name="T93" fmla="*/ 1 h 267"/>
                <a:gd name="T94" fmla="*/ 9 w 1299"/>
                <a:gd name="T95" fmla="*/ 0 h 2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9"/>
                <a:gd name="T145" fmla="*/ 0 h 267"/>
                <a:gd name="T146" fmla="*/ 1299 w 1299"/>
                <a:gd name="T147" fmla="*/ 267 h 2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9" h="267">
                  <a:moveTo>
                    <a:pt x="109" y="0"/>
                  </a:moveTo>
                  <a:lnTo>
                    <a:pt x="141" y="1"/>
                  </a:lnTo>
                  <a:lnTo>
                    <a:pt x="170" y="3"/>
                  </a:lnTo>
                  <a:lnTo>
                    <a:pt x="199" y="5"/>
                  </a:lnTo>
                  <a:lnTo>
                    <a:pt x="224" y="6"/>
                  </a:lnTo>
                  <a:lnTo>
                    <a:pt x="247" y="7"/>
                  </a:lnTo>
                  <a:lnTo>
                    <a:pt x="269" y="8"/>
                  </a:lnTo>
                  <a:lnTo>
                    <a:pt x="290" y="9"/>
                  </a:lnTo>
                  <a:lnTo>
                    <a:pt x="311" y="9"/>
                  </a:lnTo>
                  <a:lnTo>
                    <a:pt x="330" y="10"/>
                  </a:lnTo>
                  <a:lnTo>
                    <a:pt x="348" y="11"/>
                  </a:lnTo>
                  <a:lnTo>
                    <a:pt x="367" y="12"/>
                  </a:lnTo>
                  <a:lnTo>
                    <a:pt x="385" y="13"/>
                  </a:lnTo>
                  <a:lnTo>
                    <a:pt x="405" y="14"/>
                  </a:lnTo>
                  <a:lnTo>
                    <a:pt x="425" y="14"/>
                  </a:lnTo>
                  <a:lnTo>
                    <a:pt x="445" y="15"/>
                  </a:lnTo>
                  <a:lnTo>
                    <a:pt x="467" y="16"/>
                  </a:lnTo>
                  <a:lnTo>
                    <a:pt x="490" y="17"/>
                  </a:lnTo>
                  <a:lnTo>
                    <a:pt x="515" y="19"/>
                  </a:lnTo>
                  <a:lnTo>
                    <a:pt x="542" y="20"/>
                  </a:lnTo>
                  <a:lnTo>
                    <a:pt x="570" y="21"/>
                  </a:lnTo>
                  <a:lnTo>
                    <a:pt x="601" y="22"/>
                  </a:lnTo>
                  <a:lnTo>
                    <a:pt x="636" y="24"/>
                  </a:lnTo>
                  <a:lnTo>
                    <a:pt x="673" y="26"/>
                  </a:lnTo>
                  <a:lnTo>
                    <a:pt x="713" y="28"/>
                  </a:lnTo>
                  <a:lnTo>
                    <a:pt x="757" y="30"/>
                  </a:lnTo>
                  <a:lnTo>
                    <a:pt x="804" y="32"/>
                  </a:lnTo>
                  <a:lnTo>
                    <a:pt x="855" y="35"/>
                  </a:lnTo>
                  <a:lnTo>
                    <a:pt x="911" y="38"/>
                  </a:lnTo>
                  <a:lnTo>
                    <a:pt x="972" y="40"/>
                  </a:lnTo>
                  <a:lnTo>
                    <a:pt x="1036" y="43"/>
                  </a:lnTo>
                  <a:lnTo>
                    <a:pt x="1107" y="47"/>
                  </a:lnTo>
                  <a:lnTo>
                    <a:pt x="1183" y="50"/>
                  </a:lnTo>
                  <a:lnTo>
                    <a:pt x="1211" y="54"/>
                  </a:lnTo>
                  <a:lnTo>
                    <a:pt x="1234" y="62"/>
                  </a:lnTo>
                  <a:lnTo>
                    <a:pt x="1253" y="75"/>
                  </a:lnTo>
                  <a:lnTo>
                    <a:pt x="1270" y="89"/>
                  </a:lnTo>
                  <a:lnTo>
                    <a:pt x="1282" y="107"/>
                  </a:lnTo>
                  <a:lnTo>
                    <a:pt x="1291" y="126"/>
                  </a:lnTo>
                  <a:lnTo>
                    <a:pt x="1296" y="145"/>
                  </a:lnTo>
                  <a:lnTo>
                    <a:pt x="1299" y="166"/>
                  </a:lnTo>
                  <a:lnTo>
                    <a:pt x="1298" y="187"/>
                  </a:lnTo>
                  <a:lnTo>
                    <a:pt x="1293" y="205"/>
                  </a:lnTo>
                  <a:lnTo>
                    <a:pt x="1285" y="224"/>
                  </a:lnTo>
                  <a:lnTo>
                    <a:pt x="1273" y="240"/>
                  </a:lnTo>
                  <a:lnTo>
                    <a:pt x="1256" y="252"/>
                  </a:lnTo>
                  <a:lnTo>
                    <a:pt x="1237" y="261"/>
                  </a:lnTo>
                  <a:lnTo>
                    <a:pt x="1214" y="266"/>
                  </a:lnTo>
                  <a:lnTo>
                    <a:pt x="1188" y="267"/>
                  </a:lnTo>
                  <a:lnTo>
                    <a:pt x="1155" y="266"/>
                  </a:lnTo>
                  <a:lnTo>
                    <a:pt x="1125" y="264"/>
                  </a:lnTo>
                  <a:lnTo>
                    <a:pt x="1098" y="263"/>
                  </a:lnTo>
                  <a:lnTo>
                    <a:pt x="1073" y="262"/>
                  </a:lnTo>
                  <a:lnTo>
                    <a:pt x="1049" y="261"/>
                  </a:lnTo>
                  <a:lnTo>
                    <a:pt x="1026" y="260"/>
                  </a:lnTo>
                  <a:lnTo>
                    <a:pt x="1006" y="259"/>
                  </a:lnTo>
                  <a:lnTo>
                    <a:pt x="986" y="258"/>
                  </a:lnTo>
                  <a:lnTo>
                    <a:pt x="967" y="257"/>
                  </a:lnTo>
                  <a:lnTo>
                    <a:pt x="948" y="256"/>
                  </a:lnTo>
                  <a:lnTo>
                    <a:pt x="928" y="255"/>
                  </a:lnTo>
                  <a:lnTo>
                    <a:pt x="910" y="254"/>
                  </a:lnTo>
                  <a:lnTo>
                    <a:pt x="891" y="253"/>
                  </a:lnTo>
                  <a:lnTo>
                    <a:pt x="871" y="253"/>
                  </a:lnTo>
                  <a:lnTo>
                    <a:pt x="851" y="252"/>
                  </a:lnTo>
                  <a:lnTo>
                    <a:pt x="829" y="251"/>
                  </a:lnTo>
                  <a:lnTo>
                    <a:pt x="806" y="250"/>
                  </a:lnTo>
                  <a:lnTo>
                    <a:pt x="782" y="248"/>
                  </a:lnTo>
                  <a:lnTo>
                    <a:pt x="755" y="247"/>
                  </a:lnTo>
                  <a:lnTo>
                    <a:pt x="726" y="246"/>
                  </a:lnTo>
                  <a:lnTo>
                    <a:pt x="694" y="245"/>
                  </a:lnTo>
                  <a:lnTo>
                    <a:pt x="660" y="243"/>
                  </a:lnTo>
                  <a:lnTo>
                    <a:pt x="623" y="242"/>
                  </a:lnTo>
                  <a:lnTo>
                    <a:pt x="582" y="240"/>
                  </a:lnTo>
                  <a:lnTo>
                    <a:pt x="539" y="237"/>
                  </a:lnTo>
                  <a:lnTo>
                    <a:pt x="491" y="235"/>
                  </a:lnTo>
                  <a:lnTo>
                    <a:pt x="439" y="233"/>
                  </a:lnTo>
                  <a:lnTo>
                    <a:pt x="383" y="230"/>
                  </a:lnTo>
                  <a:lnTo>
                    <a:pt x="323" y="228"/>
                  </a:lnTo>
                  <a:lnTo>
                    <a:pt x="257" y="225"/>
                  </a:lnTo>
                  <a:lnTo>
                    <a:pt x="187" y="222"/>
                  </a:lnTo>
                  <a:lnTo>
                    <a:pt x="111" y="219"/>
                  </a:lnTo>
                  <a:lnTo>
                    <a:pt x="86" y="216"/>
                  </a:lnTo>
                  <a:lnTo>
                    <a:pt x="64" y="207"/>
                  </a:lnTo>
                  <a:lnTo>
                    <a:pt x="45" y="195"/>
                  </a:lnTo>
                  <a:lnTo>
                    <a:pt x="29" y="180"/>
                  </a:lnTo>
                  <a:lnTo>
                    <a:pt x="17" y="163"/>
                  </a:lnTo>
                  <a:lnTo>
                    <a:pt x="7" y="143"/>
                  </a:lnTo>
                  <a:lnTo>
                    <a:pt x="2" y="124"/>
                  </a:lnTo>
                  <a:lnTo>
                    <a:pt x="0" y="102"/>
                  </a:lnTo>
                  <a:lnTo>
                    <a:pt x="1" y="82"/>
                  </a:lnTo>
                  <a:lnTo>
                    <a:pt x="6" y="64"/>
                  </a:lnTo>
                  <a:lnTo>
                    <a:pt x="14" y="46"/>
                  </a:lnTo>
                  <a:lnTo>
                    <a:pt x="26" y="30"/>
                  </a:lnTo>
                  <a:lnTo>
                    <a:pt x="42" y="18"/>
                  </a:lnTo>
                  <a:lnTo>
                    <a:pt x="60" y="8"/>
                  </a:lnTo>
                  <a:lnTo>
                    <a:pt x="84" y="2"/>
                  </a:lnTo>
                  <a:lnTo>
                    <a:pt x="109" y="0"/>
                  </a:lnTo>
                  <a:close/>
                </a:path>
              </a:pathLst>
            </a:custGeom>
            <a:solidFill>
              <a:srgbClr val="3D4545"/>
            </a:solidFill>
            <a:ln w="9525">
              <a:noFill/>
              <a:round/>
              <a:headEnd/>
              <a:tailEnd/>
            </a:ln>
          </p:spPr>
          <p:txBody>
            <a:bodyPr/>
            <a:lstStyle/>
            <a:p>
              <a:pPr algn="ctr"/>
              <a:endParaRPr lang="en-US"/>
            </a:p>
          </p:txBody>
        </p:sp>
        <p:sp>
          <p:nvSpPr>
            <p:cNvPr id="36283" name="Freeform 354"/>
            <p:cNvSpPr>
              <a:spLocks/>
            </p:cNvSpPr>
            <p:nvPr/>
          </p:nvSpPr>
          <p:spPr bwMode="auto">
            <a:xfrm>
              <a:off x="2482" y="2385"/>
              <a:ext cx="143" cy="21"/>
            </a:xfrm>
            <a:custGeom>
              <a:avLst/>
              <a:gdLst>
                <a:gd name="T0" fmla="*/ 15 w 1289"/>
                <a:gd name="T1" fmla="*/ 0 h 254"/>
                <a:gd name="T2" fmla="*/ 22 w 1289"/>
                <a:gd name="T3" fmla="*/ 0 h 254"/>
                <a:gd name="T4" fmla="*/ 27 w 1289"/>
                <a:gd name="T5" fmla="*/ 0 h 254"/>
                <a:gd name="T6" fmla="*/ 32 w 1289"/>
                <a:gd name="T7" fmla="*/ 1 h 254"/>
                <a:gd name="T8" fmla="*/ 36 w 1289"/>
                <a:gd name="T9" fmla="*/ 1 h 254"/>
                <a:gd name="T10" fmla="*/ 40 w 1289"/>
                <a:gd name="T11" fmla="*/ 1 h 254"/>
                <a:gd name="T12" fmla="*/ 44 w 1289"/>
                <a:gd name="T13" fmla="*/ 1 h 254"/>
                <a:gd name="T14" fmla="*/ 49 w 1289"/>
                <a:gd name="T15" fmla="*/ 1 h 254"/>
                <a:gd name="T16" fmla="*/ 54 w 1289"/>
                <a:gd name="T17" fmla="*/ 1 h 254"/>
                <a:gd name="T18" fmla="*/ 60 w 1289"/>
                <a:gd name="T19" fmla="*/ 1 h 254"/>
                <a:gd name="T20" fmla="*/ 66 w 1289"/>
                <a:gd name="T21" fmla="*/ 2 h 254"/>
                <a:gd name="T22" fmla="*/ 74 w 1289"/>
                <a:gd name="T23" fmla="*/ 2 h 254"/>
                <a:gd name="T24" fmla="*/ 83 w 1289"/>
                <a:gd name="T25" fmla="*/ 2 h 254"/>
                <a:gd name="T26" fmla="*/ 94 w 1289"/>
                <a:gd name="T27" fmla="*/ 3 h 254"/>
                <a:gd name="T28" fmla="*/ 107 w 1289"/>
                <a:gd name="T29" fmla="*/ 3 h 254"/>
                <a:gd name="T30" fmla="*/ 122 w 1289"/>
                <a:gd name="T31" fmla="*/ 4 h 254"/>
                <a:gd name="T32" fmla="*/ 134 w 1289"/>
                <a:gd name="T33" fmla="*/ 4 h 254"/>
                <a:gd name="T34" fmla="*/ 138 w 1289"/>
                <a:gd name="T35" fmla="*/ 6 h 254"/>
                <a:gd name="T36" fmla="*/ 141 w 1289"/>
                <a:gd name="T37" fmla="*/ 8 h 254"/>
                <a:gd name="T38" fmla="*/ 143 w 1289"/>
                <a:gd name="T39" fmla="*/ 11 h 254"/>
                <a:gd name="T40" fmla="*/ 143 w 1289"/>
                <a:gd name="T41" fmla="*/ 15 h 254"/>
                <a:gd name="T42" fmla="*/ 142 w 1289"/>
                <a:gd name="T43" fmla="*/ 18 h 254"/>
                <a:gd name="T44" fmla="*/ 138 w 1289"/>
                <a:gd name="T45" fmla="*/ 20 h 254"/>
                <a:gd name="T46" fmla="*/ 134 w 1289"/>
                <a:gd name="T47" fmla="*/ 21 h 254"/>
                <a:gd name="T48" fmla="*/ 128 w 1289"/>
                <a:gd name="T49" fmla="*/ 21 h 254"/>
                <a:gd name="T50" fmla="*/ 121 w 1289"/>
                <a:gd name="T51" fmla="*/ 21 h 254"/>
                <a:gd name="T52" fmla="*/ 116 w 1289"/>
                <a:gd name="T53" fmla="*/ 21 h 254"/>
                <a:gd name="T54" fmla="*/ 111 w 1289"/>
                <a:gd name="T55" fmla="*/ 20 h 254"/>
                <a:gd name="T56" fmla="*/ 107 w 1289"/>
                <a:gd name="T57" fmla="*/ 20 h 254"/>
                <a:gd name="T58" fmla="*/ 102 w 1289"/>
                <a:gd name="T59" fmla="*/ 20 h 254"/>
                <a:gd name="T60" fmla="*/ 98 w 1289"/>
                <a:gd name="T61" fmla="*/ 20 h 254"/>
                <a:gd name="T62" fmla="*/ 94 w 1289"/>
                <a:gd name="T63" fmla="*/ 20 h 254"/>
                <a:gd name="T64" fmla="*/ 89 w 1289"/>
                <a:gd name="T65" fmla="*/ 20 h 254"/>
                <a:gd name="T66" fmla="*/ 83 w 1289"/>
                <a:gd name="T67" fmla="*/ 19 h 254"/>
                <a:gd name="T68" fmla="*/ 76 w 1289"/>
                <a:gd name="T69" fmla="*/ 19 h 254"/>
                <a:gd name="T70" fmla="*/ 69 w 1289"/>
                <a:gd name="T71" fmla="*/ 19 h 254"/>
                <a:gd name="T72" fmla="*/ 59 w 1289"/>
                <a:gd name="T73" fmla="*/ 19 h 254"/>
                <a:gd name="T74" fmla="*/ 48 w 1289"/>
                <a:gd name="T75" fmla="*/ 18 h 254"/>
                <a:gd name="T76" fmla="*/ 35 w 1289"/>
                <a:gd name="T77" fmla="*/ 18 h 254"/>
                <a:gd name="T78" fmla="*/ 20 w 1289"/>
                <a:gd name="T79" fmla="*/ 17 h 254"/>
                <a:gd name="T80" fmla="*/ 9 w 1289"/>
                <a:gd name="T81" fmla="*/ 17 h 254"/>
                <a:gd name="T82" fmla="*/ 5 w 1289"/>
                <a:gd name="T83" fmla="*/ 15 h 254"/>
                <a:gd name="T84" fmla="*/ 2 w 1289"/>
                <a:gd name="T85" fmla="*/ 13 h 254"/>
                <a:gd name="T86" fmla="*/ 0 w 1289"/>
                <a:gd name="T87" fmla="*/ 10 h 254"/>
                <a:gd name="T88" fmla="*/ 0 w 1289"/>
                <a:gd name="T89" fmla="*/ 6 h 254"/>
                <a:gd name="T90" fmla="*/ 2 w 1289"/>
                <a:gd name="T91" fmla="*/ 3 h 254"/>
                <a:gd name="T92" fmla="*/ 5 w 1289"/>
                <a:gd name="T93" fmla="*/ 1 h 254"/>
                <a:gd name="T94" fmla="*/ 9 w 1289"/>
                <a:gd name="T95" fmla="*/ 0 h 2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9"/>
                <a:gd name="T145" fmla="*/ 0 h 254"/>
                <a:gd name="T146" fmla="*/ 1289 w 1289"/>
                <a:gd name="T147" fmla="*/ 254 h 2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9" h="254">
                  <a:moveTo>
                    <a:pt x="104" y="0"/>
                  </a:moveTo>
                  <a:lnTo>
                    <a:pt x="136" y="1"/>
                  </a:lnTo>
                  <a:lnTo>
                    <a:pt x="165" y="3"/>
                  </a:lnTo>
                  <a:lnTo>
                    <a:pt x="194" y="4"/>
                  </a:lnTo>
                  <a:lnTo>
                    <a:pt x="219" y="5"/>
                  </a:lnTo>
                  <a:lnTo>
                    <a:pt x="242" y="6"/>
                  </a:lnTo>
                  <a:lnTo>
                    <a:pt x="264" y="7"/>
                  </a:lnTo>
                  <a:lnTo>
                    <a:pt x="285" y="7"/>
                  </a:lnTo>
                  <a:lnTo>
                    <a:pt x="306" y="8"/>
                  </a:lnTo>
                  <a:lnTo>
                    <a:pt x="325" y="9"/>
                  </a:lnTo>
                  <a:lnTo>
                    <a:pt x="343" y="10"/>
                  </a:lnTo>
                  <a:lnTo>
                    <a:pt x="362" y="10"/>
                  </a:lnTo>
                  <a:lnTo>
                    <a:pt x="380" y="11"/>
                  </a:lnTo>
                  <a:lnTo>
                    <a:pt x="400" y="12"/>
                  </a:lnTo>
                  <a:lnTo>
                    <a:pt x="420" y="13"/>
                  </a:lnTo>
                  <a:lnTo>
                    <a:pt x="440" y="14"/>
                  </a:lnTo>
                  <a:lnTo>
                    <a:pt x="462" y="15"/>
                  </a:lnTo>
                  <a:lnTo>
                    <a:pt x="485" y="16"/>
                  </a:lnTo>
                  <a:lnTo>
                    <a:pt x="510" y="17"/>
                  </a:lnTo>
                  <a:lnTo>
                    <a:pt x="537" y="18"/>
                  </a:lnTo>
                  <a:lnTo>
                    <a:pt x="565" y="19"/>
                  </a:lnTo>
                  <a:lnTo>
                    <a:pt x="596" y="22"/>
                  </a:lnTo>
                  <a:lnTo>
                    <a:pt x="631" y="23"/>
                  </a:lnTo>
                  <a:lnTo>
                    <a:pt x="668" y="25"/>
                  </a:lnTo>
                  <a:lnTo>
                    <a:pt x="708" y="27"/>
                  </a:lnTo>
                  <a:lnTo>
                    <a:pt x="752" y="29"/>
                  </a:lnTo>
                  <a:lnTo>
                    <a:pt x="799" y="31"/>
                  </a:lnTo>
                  <a:lnTo>
                    <a:pt x="850" y="33"/>
                  </a:lnTo>
                  <a:lnTo>
                    <a:pt x="906" y="36"/>
                  </a:lnTo>
                  <a:lnTo>
                    <a:pt x="967" y="39"/>
                  </a:lnTo>
                  <a:lnTo>
                    <a:pt x="1031" y="42"/>
                  </a:lnTo>
                  <a:lnTo>
                    <a:pt x="1102" y="45"/>
                  </a:lnTo>
                  <a:lnTo>
                    <a:pt x="1178" y="49"/>
                  </a:lnTo>
                  <a:lnTo>
                    <a:pt x="1205" y="54"/>
                  </a:lnTo>
                  <a:lnTo>
                    <a:pt x="1228" y="61"/>
                  </a:lnTo>
                  <a:lnTo>
                    <a:pt x="1247" y="72"/>
                  </a:lnTo>
                  <a:lnTo>
                    <a:pt x="1263" y="87"/>
                  </a:lnTo>
                  <a:lnTo>
                    <a:pt x="1274" y="102"/>
                  </a:lnTo>
                  <a:lnTo>
                    <a:pt x="1282" y="120"/>
                  </a:lnTo>
                  <a:lnTo>
                    <a:pt x="1287" y="139"/>
                  </a:lnTo>
                  <a:lnTo>
                    <a:pt x="1289" y="158"/>
                  </a:lnTo>
                  <a:lnTo>
                    <a:pt x="1289" y="179"/>
                  </a:lnTo>
                  <a:lnTo>
                    <a:pt x="1284" y="198"/>
                  </a:lnTo>
                  <a:lnTo>
                    <a:pt x="1276" y="215"/>
                  </a:lnTo>
                  <a:lnTo>
                    <a:pt x="1264" y="230"/>
                  </a:lnTo>
                  <a:lnTo>
                    <a:pt x="1248" y="241"/>
                  </a:lnTo>
                  <a:lnTo>
                    <a:pt x="1229" y="249"/>
                  </a:lnTo>
                  <a:lnTo>
                    <a:pt x="1208" y="254"/>
                  </a:lnTo>
                  <a:lnTo>
                    <a:pt x="1183" y="254"/>
                  </a:lnTo>
                  <a:lnTo>
                    <a:pt x="1150" y="253"/>
                  </a:lnTo>
                  <a:lnTo>
                    <a:pt x="1120" y="251"/>
                  </a:lnTo>
                  <a:lnTo>
                    <a:pt x="1093" y="250"/>
                  </a:lnTo>
                  <a:lnTo>
                    <a:pt x="1068" y="249"/>
                  </a:lnTo>
                  <a:lnTo>
                    <a:pt x="1044" y="248"/>
                  </a:lnTo>
                  <a:lnTo>
                    <a:pt x="1021" y="247"/>
                  </a:lnTo>
                  <a:lnTo>
                    <a:pt x="1001" y="246"/>
                  </a:lnTo>
                  <a:lnTo>
                    <a:pt x="981" y="245"/>
                  </a:lnTo>
                  <a:lnTo>
                    <a:pt x="962" y="244"/>
                  </a:lnTo>
                  <a:lnTo>
                    <a:pt x="943" y="243"/>
                  </a:lnTo>
                  <a:lnTo>
                    <a:pt x="923" y="242"/>
                  </a:lnTo>
                  <a:lnTo>
                    <a:pt x="905" y="241"/>
                  </a:lnTo>
                  <a:lnTo>
                    <a:pt x="886" y="240"/>
                  </a:lnTo>
                  <a:lnTo>
                    <a:pt x="866" y="240"/>
                  </a:lnTo>
                  <a:lnTo>
                    <a:pt x="846" y="239"/>
                  </a:lnTo>
                  <a:lnTo>
                    <a:pt x="824" y="238"/>
                  </a:lnTo>
                  <a:lnTo>
                    <a:pt x="801" y="237"/>
                  </a:lnTo>
                  <a:lnTo>
                    <a:pt x="777" y="235"/>
                  </a:lnTo>
                  <a:lnTo>
                    <a:pt x="750" y="234"/>
                  </a:lnTo>
                  <a:lnTo>
                    <a:pt x="721" y="233"/>
                  </a:lnTo>
                  <a:lnTo>
                    <a:pt x="689" y="232"/>
                  </a:lnTo>
                  <a:lnTo>
                    <a:pt x="655" y="230"/>
                  </a:lnTo>
                  <a:lnTo>
                    <a:pt x="618" y="229"/>
                  </a:lnTo>
                  <a:lnTo>
                    <a:pt x="577" y="227"/>
                  </a:lnTo>
                  <a:lnTo>
                    <a:pt x="534" y="224"/>
                  </a:lnTo>
                  <a:lnTo>
                    <a:pt x="486" y="222"/>
                  </a:lnTo>
                  <a:lnTo>
                    <a:pt x="434" y="220"/>
                  </a:lnTo>
                  <a:lnTo>
                    <a:pt x="378" y="217"/>
                  </a:lnTo>
                  <a:lnTo>
                    <a:pt x="318" y="215"/>
                  </a:lnTo>
                  <a:lnTo>
                    <a:pt x="252" y="212"/>
                  </a:lnTo>
                  <a:lnTo>
                    <a:pt x="182" y="209"/>
                  </a:lnTo>
                  <a:lnTo>
                    <a:pt x="106" y="206"/>
                  </a:lnTo>
                  <a:lnTo>
                    <a:pt x="83" y="203"/>
                  </a:lnTo>
                  <a:lnTo>
                    <a:pt x="61" y="194"/>
                  </a:lnTo>
                  <a:lnTo>
                    <a:pt x="44" y="183"/>
                  </a:lnTo>
                  <a:lnTo>
                    <a:pt x="29" y="170"/>
                  </a:lnTo>
                  <a:lnTo>
                    <a:pt x="17" y="153"/>
                  </a:lnTo>
                  <a:lnTo>
                    <a:pt x="8" y="134"/>
                  </a:lnTo>
                  <a:lnTo>
                    <a:pt x="2" y="115"/>
                  </a:lnTo>
                  <a:lnTo>
                    <a:pt x="0" y="94"/>
                  </a:lnTo>
                  <a:lnTo>
                    <a:pt x="2" y="75"/>
                  </a:lnTo>
                  <a:lnTo>
                    <a:pt x="7" y="57"/>
                  </a:lnTo>
                  <a:lnTo>
                    <a:pt x="15" y="40"/>
                  </a:lnTo>
                  <a:lnTo>
                    <a:pt x="26" y="26"/>
                  </a:lnTo>
                  <a:lnTo>
                    <a:pt x="41" y="14"/>
                  </a:lnTo>
                  <a:lnTo>
                    <a:pt x="59" y="5"/>
                  </a:lnTo>
                  <a:lnTo>
                    <a:pt x="80" y="1"/>
                  </a:lnTo>
                  <a:lnTo>
                    <a:pt x="104" y="0"/>
                  </a:lnTo>
                  <a:close/>
                </a:path>
              </a:pathLst>
            </a:custGeom>
            <a:solidFill>
              <a:srgbClr val="4D5252"/>
            </a:solidFill>
            <a:ln w="9525">
              <a:noFill/>
              <a:round/>
              <a:headEnd/>
              <a:tailEnd/>
            </a:ln>
          </p:spPr>
          <p:txBody>
            <a:bodyPr/>
            <a:lstStyle/>
            <a:p>
              <a:pPr algn="ctr"/>
              <a:endParaRPr lang="en-US"/>
            </a:p>
          </p:txBody>
        </p:sp>
        <p:sp>
          <p:nvSpPr>
            <p:cNvPr id="36284" name="Freeform 355"/>
            <p:cNvSpPr>
              <a:spLocks/>
            </p:cNvSpPr>
            <p:nvPr/>
          </p:nvSpPr>
          <p:spPr bwMode="auto">
            <a:xfrm>
              <a:off x="2483" y="2386"/>
              <a:ext cx="142" cy="20"/>
            </a:xfrm>
            <a:custGeom>
              <a:avLst/>
              <a:gdLst>
                <a:gd name="T0" fmla="*/ 14 w 1277"/>
                <a:gd name="T1" fmla="*/ 0 h 244"/>
                <a:gd name="T2" fmla="*/ 21 w 1277"/>
                <a:gd name="T3" fmla="*/ 0 h 244"/>
                <a:gd name="T4" fmla="*/ 26 w 1277"/>
                <a:gd name="T5" fmla="*/ 0 h 244"/>
                <a:gd name="T6" fmla="*/ 31 w 1277"/>
                <a:gd name="T7" fmla="*/ 1 h 244"/>
                <a:gd name="T8" fmla="*/ 35 w 1277"/>
                <a:gd name="T9" fmla="*/ 1 h 244"/>
                <a:gd name="T10" fmla="*/ 39 w 1277"/>
                <a:gd name="T11" fmla="*/ 1 h 244"/>
                <a:gd name="T12" fmla="*/ 44 w 1277"/>
                <a:gd name="T13" fmla="*/ 1 h 244"/>
                <a:gd name="T14" fmla="*/ 48 w 1277"/>
                <a:gd name="T15" fmla="*/ 1 h 244"/>
                <a:gd name="T16" fmla="*/ 53 w 1277"/>
                <a:gd name="T17" fmla="*/ 1 h 244"/>
                <a:gd name="T18" fmla="*/ 59 w 1277"/>
                <a:gd name="T19" fmla="*/ 2 h 244"/>
                <a:gd name="T20" fmla="*/ 66 w 1277"/>
                <a:gd name="T21" fmla="*/ 2 h 244"/>
                <a:gd name="T22" fmla="*/ 74 w 1277"/>
                <a:gd name="T23" fmla="*/ 2 h 244"/>
                <a:gd name="T24" fmla="*/ 83 w 1277"/>
                <a:gd name="T25" fmla="*/ 2 h 244"/>
                <a:gd name="T26" fmla="*/ 94 w 1277"/>
                <a:gd name="T27" fmla="*/ 3 h 244"/>
                <a:gd name="T28" fmla="*/ 107 w 1277"/>
                <a:gd name="T29" fmla="*/ 3 h 244"/>
                <a:gd name="T30" fmla="*/ 122 w 1277"/>
                <a:gd name="T31" fmla="*/ 4 h 244"/>
                <a:gd name="T32" fmla="*/ 133 w 1277"/>
                <a:gd name="T33" fmla="*/ 4 h 244"/>
                <a:gd name="T34" fmla="*/ 138 w 1277"/>
                <a:gd name="T35" fmla="*/ 6 h 244"/>
                <a:gd name="T36" fmla="*/ 141 w 1277"/>
                <a:gd name="T37" fmla="*/ 8 h 244"/>
                <a:gd name="T38" fmla="*/ 142 w 1277"/>
                <a:gd name="T39" fmla="*/ 11 h 244"/>
                <a:gd name="T40" fmla="*/ 142 w 1277"/>
                <a:gd name="T41" fmla="*/ 14 h 244"/>
                <a:gd name="T42" fmla="*/ 141 w 1277"/>
                <a:gd name="T43" fmla="*/ 17 h 244"/>
                <a:gd name="T44" fmla="*/ 138 w 1277"/>
                <a:gd name="T45" fmla="*/ 19 h 244"/>
                <a:gd name="T46" fmla="*/ 133 w 1277"/>
                <a:gd name="T47" fmla="*/ 20 h 244"/>
                <a:gd name="T48" fmla="*/ 127 w 1277"/>
                <a:gd name="T49" fmla="*/ 20 h 244"/>
                <a:gd name="T50" fmla="*/ 121 w 1277"/>
                <a:gd name="T51" fmla="*/ 20 h 244"/>
                <a:gd name="T52" fmla="*/ 115 w 1277"/>
                <a:gd name="T53" fmla="*/ 20 h 244"/>
                <a:gd name="T54" fmla="*/ 111 w 1277"/>
                <a:gd name="T55" fmla="*/ 19 h 244"/>
                <a:gd name="T56" fmla="*/ 106 w 1277"/>
                <a:gd name="T57" fmla="*/ 19 h 244"/>
                <a:gd name="T58" fmla="*/ 102 w 1277"/>
                <a:gd name="T59" fmla="*/ 19 h 244"/>
                <a:gd name="T60" fmla="*/ 98 w 1277"/>
                <a:gd name="T61" fmla="*/ 19 h 244"/>
                <a:gd name="T62" fmla="*/ 93 w 1277"/>
                <a:gd name="T63" fmla="*/ 19 h 244"/>
                <a:gd name="T64" fmla="*/ 88 w 1277"/>
                <a:gd name="T65" fmla="*/ 19 h 244"/>
                <a:gd name="T66" fmla="*/ 83 w 1277"/>
                <a:gd name="T67" fmla="*/ 18 h 244"/>
                <a:gd name="T68" fmla="*/ 76 w 1277"/>
                <a:gd name="T69" fmla="*/ 18 h 244"/>
                <a:gd name="T70" fmla="*/ 68 w 1277"/>
                <a:gd name="T71" fmla="*/ 18 h 244"/>
                <a:gd name="T72" fmla="*/ 59 w 1277"/>
                <a:gd name="T73" fmla="*/ 18 h 244"/>
                <a:gd name="T74" fmla="*/ 47 w 1277"/>
                <a:gd name="T75" fmla="*/ 17 h 244"/>
                <a:gd name="T76" fmla="*/ 35 w 1277"/>
                <a:gd name="T77" fmla="*/ 17 h 244"/>
                <a:gd name="T78" fmla="*/ 19 w 1277"/>
                <a:gd name="T79" fmla="*/ 16 h 244"/>
                <a:gd name="T80" fmla="*/ 9 w 1277"/>
                <a:gd name="T81" fmla="*/ 16 h 244"/>
                <a:gd name="T82" fmla="*/ 5 w 1277"/>
                <a:gd name="T83" fmla="*/ 14 h 244"/>
                <a:gd name="T84" fmla="*/ 2 w 1277"/>
                <a:gd name="T85" fmla="*/ 12 h 244"/>
                <a:gd name="T86" fmla="*/ 0 w 1277"/>
                <a:gd name="T87" fmla="*/ 9 h 244"/>
                <a:gd name="T88" fmla="*/ 0 w 1277"/>
                <a:gd name="T89" fmla="*/ 6 h 244"/>
                <a:gd name="T90" fmla="*/ 2 w 1277"/>
                <a:gd name="T91" fmla="*/ 3 h 244"/>
                <a:gd name="T92" fmla="*/ 4 w 1277"/>
                <a:gd name="T93" fmla="*/ 1 h 244"/>
                <a:gd name="T94" fmla="*/ 8 w 1277"/>
                <a:gd name="T95" fmla="*/ 0 h 2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44"/>
                <a:gd name="T146" fmla="*/ 1277 w 1277"/>
                <a:gd name="T147" fmla="*/ 244 h 2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44">
                  <a:moveTo>
                    <a:pt x="97" y="0"/>
                  </a:moveTo>
                  <a:lnTo>
                    <a:pt x="129" y="1"/>
                  </a:lnTo>
                  <a:lnTo>
                    <a:pt x="158" y="2"/>
                  </a:lnTo>
                  <a:lnTo>
                    <a:pt x="187" y="3"/>
                  </a:lnTo>
                  <a:lnTo>
                    <a:pt x="212" y="4"/>
                  </a:lnTo>
                  <a:lnTo>
                    <a:pt x="235" y="5"/>
                  </a:lnTo>
                  <a:lnTo>
                    <a:pt x="257" y="6"/>
                  </a:lnTo>
                  <a:lnTo>
                    <a:pt x="278" y="7"/>
                  </a:lnTo>
                  <a:lnTo>
                    <a:pt x="299" y="8"/>
                  </a:lnTo>
                  <a:lnTo>
                    <a:pt x="318" y="9"/>
                  </a:lnTo>
                  <a:lnTo>
                    <a:pt x="337" y="9"/>
                  </a:lnTo>
                  <a:lnTo>
                    <a:pt x="355" y="11"/>
                  </a:lnTo>
                  <a:lnTo>
                    <a:pt x="374" y="12"/>
                  </a:lnTo>
                  <a:lnTo>
                    <a:pt x="394" y="13"/>
                  </a:lnTo>
                  <a:lnTo>
                    <a:pt x="413" y="14"/>
                  </a:lnTo>
                  <a:lnTo>
                    <a:pt x="434" y="15"/>
                  </a:lnTo>
                  <a:lnTo>
                    <a:pt x="456" y="16"/>
                  </a:lnTo>
                  <a:lnTo>
                    <a:pt x="478" y="17"/>
                  </a:lnTo>
                  <a:lnTo>
                    <a:pt x="504" y="18"/>
                  </a:lnTo>
                  <a:lnTo>
                    <a:pt x="531" y="19"/>
                  </a:lnTo>
                  <a:lnTo>
                    <a:pt x="559" y="20"/>
                  </a:lnTo>
                  <a:lnTo>
                    <a:pt x="590" y="22"/>
                  </a:lnTo>
                  <a:lnTo>
                    <a:pt x="625" y="23"/>
                  </a:lnTo>
                  <a:lnTo>
                    <a:pt x="662" y="25"/>
                  </a:lnTo>
                  <a:lnTo>
                    <a:pt x="702" y="27"/>
                  </a:lnTo>
                  <a:lnTo>
                    <a:pt x="746" y="29"/>
                  </a:lnTo>
                  <a:lnTo>
                    <a:pt x="793" y="31"/>
                  </a:lnTo>
                  <a:lnTo>
                    <a:pt x="844" y="34"/>
                  </a:lnTo>
                  <a:lnTo>
                    <a:pt x="899" y="36"/>
                  </a:lnTo>
                  <a:lnTo>
                    <a:pt x="960" y="39"/>
                  </a:lnTo>
                  <a:lnTo>
                    <a:pt x="1025" y="43"/>
                  </a:lnTo>
                  <a:lnTo>
                    <a:pt x="1095" y="46"/>
                  </a:lnTo>
                  <a:lnTo>
                    <a:pt x="1171" y="50"/>
                  </a:lnTo>
                  <a:lnTo>
                    <a:pt x="1198" y="53"/>
                  </a:lnTo>
                  <a:lnTo>
                    <a:pt x="1220" y="61"/>
                  </a:lnTo>
                  <a:lnTo>
                    <a:pt x="1238" y="72"/>
                  </a:lnTo>
                  <a:lnTo>
                    <a:pt x="1253" y="84"/>
                  </a:lnTo>
                  <a:lnTo>
                    <a:pt x="1264" y="100"/>
                  </a:lnTo>
                  <a:lnTo>
                    <a:pt x="1271" y="117"/>
                  </a:lnTo>
                  <a:lnTo>
                    <a:pt x="1275" y="135"/>
                  </a:lnTo>
                  <a:lnTo>
                    <a:pt x="1277" y="153"/>
                  </a:lnTo>
                  <a:lnTo>
                    <a:pt x="1277" y="174"/>
                  </a:lnTo>
                  <a:lnTo>
                    <a:pt x="1272" y="193"/>
                  </a:lnTo>
                  <a:lnTo>
                    <a:pt x="1264" y="208"/>
                  </a:lnTo>
                  <a:lnTo>
                    <a:pt x="1253" y="222"/>
                  </a:lnTo>
                  <a:lnTo>
                    <a:pt x="1237" y="233"/>
                  </a:lnTo>
                  <a:lnTo>
                    <a:pt x="1219" y="240"/>
                  </a:lnTo>
                  <a:lnTo>
                    <a:pt x="1199" y="244"/>
                  </a:lnTo>
                  <a:lnTo>
                    <a:pt x="1176" y="244"/>
                  </a:lnTo>
                  <a:lnTo>
                    <a:pt x="1143" y="243"/>
                  </a:lnTo>
                  <a:lnTo>
                    <a:pt x="1113" y="241"/>
                  </a:lnTo>
                  <a:lnTo>
                    <a:pt x="1086" y="240"/>
                  </a:lnTo>
                  <a:lnTo>
                    <a:pt x="1061" y="239"/>
                  </a:lnTo>
                  <a:lnTo>
                    <a:pt x="1037" y="238"/>
                  </a:lnTo>
                  <a:lnTo>
                    <a:pt x="1014" y="237"/>
                  </a:lnTo>
                  <a:lnTo>
                    <a:pt x="994" y="236"/>
                  </a:lnTo>
                  <a:lnTo>
                    <a:pt x="974" y="235"/>
                  </a:lnTo>
                  <a:lnTo>
                    <a:pt x="955" y="234"/>
                  </a:lnTo>
                  <a:lnTo>
                    <a:pt x="936" y="233"/>
                  </a:lnTo>
                  <a:lnTo>
                    <a:pt x="916" y="232"/>
                  </a:lnTo>
                  <a:lnTo>
                    <a:pt x="898" y="231"/>
                  </a:lnTo>
                  <a:lnTo>
                    <a:pt x="879" y="230"/>
                  </a:lnTo>
                  <a:lnTo>
                    <a:pt x="859" y="230"/>
                  </a:lnTo>
                  <a:lnTo>
                    <a:pt x="839" y="229"/>
                  </a:lnTo>
                  <a:lnTo>
                    <a:pt x="817" y="228"/>
                  </a:lnTo>
                  <a:lnTo>
                    <a:pt x="794" y="227"/>
                  </a:lnTo>
                  <a:lnTo>
                    <a:pt x="770" y="225"/>
                  </a:lnTo>
                  <a:lnTo>
                    <a:pt x="743" y="224"/>
                  </a:lnTo>
                  <a:lnTo>
                    <a:pt x="714" y="223"/>
                  </a:lnTo>
                  <a:lnTo>
                    <a:pt x="682" y="222"/>
                  </a:lnTo>
                  <a:lnTo>
                    <a:pt x="648" y="220"/>
                  </a:lnTo>
                  <a:lnTo>
                    <a:pt x="611" y="219"/>
                  </a:lnTo>
                  <a:lnTo>
                    <a:pt x="570" y="217"/>
                  </a:lnTo>
                  <a:lnTo>
                    <a:pt x="527" y="214"/>
                  </a:lnTo>
                  <a:lnTo>
                    <a:pt x="479" y="212"/>
                  </a:lnTo>
                  <a:lnTo>
                    <a:pt x="427" y="210"/>
                  </a:lnTo>
                  <a:lnTo>
                    <a:pt x="371" y="207"/>
                  </a:lnTo>
                  <a:lnTo>
                    <a:pt x="311" y="205"/>
                  </a:lnTo>
                  <a:lnTo>
                    <a:pt x="245" y="202"/>
                  </a:lnTo>
                  <a:lnTo>
                    <a:pt x="175" y="199"/>
                  </a:lnTo>
                  <a:lnTo>
                    <a:pt x="99" y="196"/>
                  </a:lnTo>
                  <a:lnTo>
                    <a:pt x="78" y="193"/>
                  </a:lnTo>
                  <a:lnTo>
                    <a:pt x="59" y="185"/>
                  </a:lnTo>
                  <a:lnTo>
                    <a:pt x="42" y="175"/>
                  </a:lnTo>
                  <a:lnTo>
                    <a:pt x="28" y="162"/>
                  </a:lnTo>
                  <a:lnTo>
                    <a:pt x="16" y="145"/>
                  </a:lnTo>
                  <a:lnTo>
                    <a:pt x="7" y="127"/>
                  </a:lnTo>
                  <a:lnTo>
                    <a:pt x="2" y="108"/>
                  </a:lnTo>
                  <a:lnTo>
                    <a:pt x="0" y="87"/>
                  </a:lnTo>
                  <a:lnTo>
                    <a:pt x="1" y="70"/>
                  </a:lnTo>
                  <a:lnTo>
                    <a:pt x="6" y="53"/>
                  </a:lnTo>
                  <a:lnTo>
                    <a:pt x="14" y="38"/>
                  </a:lnTo>
                  <a:lnTo>
                    <a:pt x="25" y="25"/>
                  </a:lnTo>
                  <a:lnTo>
                    <a:pt x="39" y="15"/>
                  </a:lnTo>
                  <a:lnTo>
                    <a:pt x="55" y="6"/>
                  </a:lnTo>
                  <a:lnTo>
                    <a:pt x="76" y="1"/>
                  </a:lnTo>
                  <a:lnTo>
                    <a:pt x="97" y="0"/>
                  </a:lnTo>
                  <a:close/>
                </a:path>
              </a:pathLst>
            </a:custGeom>
            <a:solidFill>
              <a:srgbClr val="596161"/>
            </a:solidFill>
            <a:ln w="9525">
              <a:noFill/>
              <a:round/>
              <a:headEnd/>
              <a:tailEnd/>
            </a:ln>
          </p:spPr>
          <p:txBody>
            <a:bodyPr/>
            <a:lstStyle/>
            <a:p>
              <a:pPr algn="ctr"/>
              <a:endParaRPr lang="en-US"/>
            </a:p>
          </p:txBody>
        </p:sp>
        <p:sp>
          <p:nvSpPr>
            <p:cNvPr id="36285" name="Freeform 356"/>
            <p:cNvSpPr>
              <a:spLocks/>
            </p:cNvSpPr>
            <p:nvPr/>
          </p:nvSpPr>
          <p:spPr bwMode="auto">
            <a:xfrm>
              <a:off x="2483" y="2387"/>
              <a:ext cx="141" cy="19"/>
            </a:xfrm>
            <a:custGeom>
              <a:avLst/>
              <a:gdLst>
                <a:gd name="T0" fmla="*/ 14 w 1267"/>
                <a:gd name="T1" fmla="*/ 0 h 231"/>
                <a:gd name="T2" fmla="*/ 20 w 1267"/>
                <a:gd name="T3" fmla="*/ 0 h 231"/>
                <a:gd name="T4" fmla="*/ 26 w 1267"/>
                <a:gd name="T5" fmla="*/ 0 h 231"/>
                <a:gd name="T6" fmla="*/ 30 w 1267"/>
                <a:gd name="T7" fmla="*/ 1 h 231"/>
                <a:gd name="T8" fmla="*/ 35 w 1267"/>
                <a:gd name="T9" fmla="*/ 1 h 231"/>
                <a:gd name="T10" fmla="*/ 39 w 1267"/>
                <a:gd name="T11" fmla="*/ 1 h 231"/>
                <a:gd name="T12" fmla="*/ 43 w 1267"/>
                <a:gd name="T13" fmla="*/ 1 h 231"/>
                <a:gd name="T14" fmla="*/ 48 w 1267"/>
                <a:gd name="T15" fmla="*/ 1 h 231"/>
                <a:gd name="T16" fmla="*/ 53 w 1267"/>
                <a:gd name="T17" fmla="*/ 1 h 231"/>
                <a:gd name="T18" fmla="*/ 59 w 1267"/>
                <a:gd name="T19" fmla="*/ 1 h 231"/>
                <a:gd name="T20" fmla="*/ 65 w 1267"/>
                <a:gd name="T21" fmla="*/ 2 h 231"/>
                <a:gd name="T22" fmla="*/ 73 w 1267"/>
                <a:gd name="T23" fmla="*/ 2 h 231"/>
                <a:gd name="T24" fmla="*/ 82 w 1267"/>
                <a:gd name="T25" fmla="*/ 2 h 231"/>
                <a:gd name="T26" fmla="*/ 93 w 1267"/>
                <a:gd name="T27" fmla="*/ 3 h 231"/>
                <a:gd name="T28" fmla="*/ 106 w 1267"/>
                <a:gd name="T29" fmla="*/ 3 h 231"/>
                <a:gd name="T30" fmla="*/ 121 w 1267"/>
                <a:gd name="T31" fmla="*/ 4 h 231"/>
                <a:gd name="T32" fmla="*/ 133 w 1267"/>
                <a:gd name="T33" fmla="*/ 4 h 231"/>
                <a:gd name="T34" fmla="*/ 137 w 1267"/>
                <a:gd name="T35" fmla="*/ 6 h 231"/>
                <a:gd name="T36" fmla="*/ 140 w 1267"/>
                <a:gd name="T37" fmla="*/ 8 h 231"/>
                <a:gd name="T38" fmla="*/ 141 w 1267"/>
                <a:gd name="T39" fmla="*/ 11 h 231"/>
                <a:gd name="T40" fmla="*/ 141 w 1267"/>
                <a:gd name="T41" fmla="*/ 14 h 231"/>
                <a:gd name="T42" fmla="*/ 140 w 1267"/>
                <a:gd name="T43" fmla="*/ 16 h 231"/>
                <a:gd name="T44" fmla="*/ 137 w 1267"/>
                <a:gd name="T45" fmla="*/ 18 h 231"/>
                <a:gd name="T46" fmla="*/ 133 w 1267"/>
                <a:gd name="T47" fmla="*/ 19 h 231"/>
                <a:gd name="T48" fmla="*/ 127 w 1267"/>
                <a:gd name="T49" fmla="*/ 19 h 231"/>
                <a:gd name="T50" fmla="*/ 120 w 1267"/>
                <a:gd name="T51" fmla="*/ 19 h 231"/>
                <a:gd name="T52" fmla="*/ 115 w 1267"/>
                <a:gd name="T53" fmla="*/ 19 h 231"/>
                <a:gd name="T54" fmla="*/ 110 w 1267"/>
                <a:gd name="T55" fmla="*/ 18 h 231"/>
                <a:gd name="T56" fmla="*/ 106 w 1267"/>
                <a:gd name="T57" fmla="*/ 18 h 231"/>
                <a:gd name="T58" fmla="*/ 101 w 1267"/>
                <a:gd name="T59" fmla="*/ 18 h 231"/>
                <a:gd name="T60" fmla="*/ 97 w 1267"/>
                <a:gd name="T61" fmla="*/ 18 h 231"/>
                <a:gd name="T62" fmla="*/ 93 w 1267"/>
                <a:gd name="T63" fmla="*/ 18 h 231"/>
                <a:gd name="T64" fmla="*/ 88 w 1267"/>
                <a:gd name="T65" fmla="*/ 18 h 231"/>
                <a:gd name="T66" fmla="*/ 82 w 1267"/>
                <a:gd name="T67" fmla="*/ 17 h 231"/>
                <a:gd name="T68" fmla="*/ 75 w 1267"/>
                <a:gd name="T69" fmla="*/ 17 h 231"/>
                <a:gd name="T70" fmla="*/ 67 w 1267"/>
                <a:gd name="T71" fmla="*/ 17 h 231"/>
                <a:gd name="T72" fmla="*/ 58 w 1267"/>
                <a:gd name="T73" fmla="*/ 17 h 231"/>
                <a:gd name="T74" fmla="*/ 47 w 1267"/>
                <a:gd name="T75" fmla="*/ 16 h 231"/>
                <a:gd name="T76" fmla="*/ 34 w 1267"/>
                <a:gd name="T77" fmla="*/ 16 h 231"/>
                <a:gd name="T78" fmla="*/ 19 w 1267"/>
                <a:gd name="T79" fmla="*/ 15 h 231"/>
                <a:gd name="T80" fmla="*/ 8 w 1267"/>
                <a:gd name="T81" fmla="*/ 15 h 231"/>
                <a:gd name="T82" fmla="*/ 5 w 1267"/>
                <a:gd name="T83" fmla="*/ 13 h 231"/>
                <a:gd name="T84" fmla="*/ 2 w 1267"/>
                <a:gd name="T85" fmla="*/ 11 h 231"/>
                <a:gd name="T86" fmla="*/ 0 w 1267"/>
                <a:gd name="T87" fmla="*/ 8 h 231"/>
                <a:gd name="T88" fmla="*/ 0 w 1267"/>
                <a:gd name="T89" fmla="*/ 5 h 231"/>
                <a:gd name="T90" fmla="*/ 2 w 1267"/>
                <a:gd name="T91" fmla="*/ 3 h 231"/>
                <a:gd name="T92" fmla="*/ 4 w 1267"/>
                <a:gd name="T93" fmla="*/ 1 h 231"/>
                <a:gd name="T94" fmla="*/ 8 w 1267"/>
                <a:gd name="T95" fmla="*/ 0 h 23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31"/>
                <a:gd name="T146" fmla="*/ 1267 w 1267"/>
                <a:gd name="T147" fmla="*/ 231 h 23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31">
                  <a:moveTo>
                    <a:pt x="92" y="0"/>
                  </a:moveTo>
                  <a:lnTo>
                    <a:pt x="124" y="1"/>
                  </a:lnTo>
                  <a:lnTo>
                    <a:pt x="153" y="2"/>
                  </a:lnTo>
                  <a:lnTo>
                    <a:pt x="182" y="3"/>
                  </a:lnTo>
                  <a:lnTo>
                    <a:pt x="207" y="4"/>
                  </a:lnTo>
                  <a:lnTo>
                    <a:pt x="230" y="5"/>
                  </a:lnTo>
                  <a:lnTo>
                    <a:pt x="252" y="6"/>
                  </a:lnTo>
                  <a:lnTo>
                    <a:pt x="273" y="7"/>
                  </a:lnTo>
                  <a:lnTo>
                    <a:pt x="294" y="8"/>
                  </a:lnTo>
                  <a:lnTo>
                    <a:pt x="313" y="8"/>
                  </a:lnTo>
                  <a:lnTo>
                    <a:pt x="332" y="9"/>
                  </a:lnTo>
                  <a:lnTo>
                    <a:pt x="350" y="10"/>
                  </a:lnTo>
                  <a:lnTo>
                    <a:pt x="369" y="11"/>
                  </a:lnTo>
                  <a:lnTo>
                    <a:pt x="389" y="11"/>
                  </a:lnTo>
                  <a:lnTo>
                    <a:pt x="408" y="12"/>
                  </a:lnTo>
                  <a:lnTo>
                    <a:pt x="429" y="13"/>
                  </a:lnTo>
                  <a:lnTo>
                    <a:pt x="451" y="14"/>
                  </a:lnTo>
                  <a:lnTo>
                    <a:pt x="473" y="15"/>
                  </a:lnTo>
                  <a:lnTo>
                    <a:pt x="499" y="16"/>
                  </a:lnTo>
                  <a:lnTo>
                    <a:pt x="526" y="17"/>
                  </a:lnTo>
                  <a:lnTo>
                    <a:pt x="554" y="18"/>
                  </a:lnTo>
                  <a:lnTo>
                    <a:pt x="585" y="20"/>
                  </a:lnTo>
                  <a:lnTo>
                    <a:pt x="620" y="22"/>
                  </a:lnTo>
                  <a:lnTo>
                    <a:pt x="657" y="23"/>
                  </a:lnTo>
                  <a:lnTo>
                    <a:pt x="697" y="25"/>
                  </a:lnTo>
                  <a:lnTo>
                    <a:pt x="741" y="28"/>
                  </a:lnTo>
                  <a:lnTo>
                    <a:pt x="788" y="31"/>
                  </a:lnTo>
                  <a:lnTo>
                    <a:pt x="839" y="33"/>
                  </a:lnTo>
                  <a:lnTo>
                    <a:pt x="894" y="36"/>
                  </a:lnTo>
                  <a:lnTo>
                    <a:pt x="955" y="39"/>
                  </a:lnTo>
                  <a:lnTo>
                    <a:pt x="1020" y="42"/>
                  </a:lnTo>
                  <a:lnTo>
                    <a:pt x="1090" y="45"/>
                  </a:lnTo>
                  <a:lnTo>
                    <a:pt x="1166" y="49"/>
                  </a:lnTo>
                  <a:lnTo>
                    <a:pt x="1193" y="52"/>
                  </a:lnTo>
                  <a:lnTo>
                    <a:pt x="1215" y="60"/>
                  </a:lnTo>
                  <a:lnTo>
                    <a:pt x="1232" y="70"/>
                  </a:lnTo>
                  <a:lnTo>
                    <a:pt x="1245" y="82"/>
                  </a:lnTo>
                  <a:lnTo>
                    <a:pt x="1255" y="97"/>
                  </a:lnTo>
                  <a:lnTo>
                    <a:pt x="1262" y="112"/>
                  </a:lnTo>
                  <a:lnTo>
                    <a:pt x="1265" y="129"/>
                  </a:lnTo>
                  <a:lnTo>
                    <a:pt x="1267" y="146"/>
                  </a:lnTo>
                  <a:lnTo>
                    <a:pt x="1267" y="166"/>
                  </a:lnTo>
                  <a:lnTo>
                    <a:pt x="1264" y="184"/>
                  </a:lnTo>
                  <a:lnTo>
                    <a:pt x="1256" y="199"/>
                  </a:lnTo>
                  <a:lnTo>
                    <a:pt x="1244" y="212"/>
                  </a:lnTo>
                  <a:lnTo>
                    <a:pt x="1230" y="221"/>
                  </a:lnTo>
                  <a:lnTo>
                    <a:pt x="1213" y="228"/>
                  </a:lnTo>
                  <a:lnTo>
                    <a:pt x="1193" y="231"/>
                  </a:lnTo>
                  <a:lnTo>
                    <a:pt x="1171" y="231"/>
                  </a:lnTo>
                  <a:lnTo>
                    <a:pt x="1138" y="230"/>
                  </a:lnTo>
                  <a:lnTo>
                    <a:pt x="1108" y="228"/>
                  </a:lnTo>
                  <a:lnTo>
                    <a:pt x="1081" y="227"/>
                  </a:lnTo>
                  <a:lnTo>
                    <a:pt x="1056" y="226"/>
                  </a:lnTo>
                  <a:lnTo>
                    <a:pt x="1032" y="225"/>
                  </a:lnTo>
                  <a:lnTo>
                    <a:pt x="1009" y="224"/>
                  </a:lnTo>
                  <a:lnTo>
                    <a:pt x="989" y="223"/>
                  </a:lnTo>
                  <a:lnTo>
                    <a:pt x="969" y="222"/>
                  </a:lnTo>
                  <a:lnTo>
                    <a:pt x="950" y="221"/>
                  </a:lnTo>
                  <a:lnTo>
                    <a:pt x="931" y="220"/>
                  </a:lnTo>
                  <a:lnTo>
                    <a:pt x="911" y="219"/>
                  </a:lnTo>
                  <a:lnTo>
                    <a:pt x="893" y="218"/>
                  </a:lnTo>
                  <a:lnTo>
                    <a:pt x="874" y="217"/>
                  </a:lnTo>
                  <a:lnTo>
                    <a:pt x="854" y="217"/>
                  </a:lnTo>
                  <a:lnTo>
                    <a:pt x="834" y="216"/>
                  </a:lnTo>
                  <a:lnTo>
                    <a:pt x="812" y="215"/>
                  </a:lnTo>
                  <a:lnTo>
                    <a:pt x="789" y="214"/>
                  </a:lnTo>
                  <a:lnTo>
                    <a:pt x="765" y="212"/>
                  </a:lnTo>
                  <a:lnTo>
                    <a:pt x="738" y="211"/>
                  </a:lnTo>
                  <a:lnTo>
                    <a:pt x="709" y="210"/>
                  </a:lnTo>
                  <a:lnTo>
                    <a:pt x="677" y="209"/>
                  </a:lnTo>
                  <a:lnTo>
                    <a:pt x="643" y="207"/>
                  </a:lnTo>
                  <a:lnTo>
                    <a:pt x="606" y="206"/>
                  </a:lnTo>
                  <a:lnTo>
                    <a:pt x="565" y="204"/>
                  </a:lnTo>
                  <a:lnTo>
                    <a:pt x="522" y="201"/>
                  </a:lnTo>
                  <a:lnTo>
                    <a:pt x="474" y="199"/>
                  </a:lnTo>
                  <a:lnTo>
                    <a:pt x="422" y="197"/>
                  </a:lnTo>
                  <a:lnTo>
                    <a:pt x="366" y="194"/>
                  </a:lnTo>
                  <a:lnTo>
                    <a:pt x="306" y="192"/>
                  </a:lnTo>
                  <a:lnTo>
                    <a:pt x="240" y="189"/>
                  </a:lnTo>
                  <a:lnTo>
                    <a:pt x="170" y="186"/>
                  </a:lnTo>
                  <a:lnTo>
                    <a:pt x="94" y="183"/>
                  </a:lnTo>
                  <a:lnTo>
                    <a:pt x="75" y="180"/>
                  </a:lnTo>
                  <a:lnTo>
                    <a:pt x="56" y="173"/>
                  </a:lnTo>
                  <a:lnTo>
                    <a:pt x="41" y="163"/>
                  </a:lnTo>
                  <a:lnTo>
                    <a:pt x="27" y="151"/>
                  </a:lnTo>
                  <a:lnTo>
                    <a:pt x="16" y="135"/>
                  </a:lnTo>
                  <a:lnTo>
                    <a:pt x="8" y="119"/>
                  </a:lnTo>
                  <a:lnTo>
                    <a:pt x="2" y="99"/>
                  </a:lnTo>
                  <a:lnTo>
                    <a:pt x="0" y="78"/>
                  </a:lnTo>
                  <a:lnTo>
                    <a:pt x="2" y="62"/>
                  </a:lnTo>
                  <a:lnTo>
                    <a:pt x="6" y="47"/>
                  </a:lnTo>
                  <a:lnTo>
                    <a:pt x="14" y="33"/>
                  </a:lnTo>
                  <a:lnTo>
                    <a:pt x="25" y="21"/>
                  </a:lnTo>
                  <a:lnTo>
                    <a:pt x="38" y="11"/>
                  </a:lnTo>
                  <a:lnTo>
                    <a:pt x="54" y="5"/>
                  </a:lnTo>
                  <a:lnTo>
                    <a:pt x="72" y="1"/>
                  </a:lnTo>
                  <a:lnTo>
                    <a:pt x="92" y="0"/>
                  </a:lnTo>
                  <a:close/>
                </a:path>
              </a:pathLst>
            </a:custGeom>
            <a:solidFill>
              <a:srgbClr val="696E6E"/>
            </a:solidFill>
            <a:ln w="9525">
              <a:noFill/>
              <a:round/>
              <a:headEnd/>
              <a:tailEnd/>
            </a:ln>
          </p:spPr>
          <p:txBody>
            <a:bodyPr/>
            <a:lstStyle/>
            <a:p>
              <a:pPr algn="ctr"/>
              <a:endParaRPr lang="en-US"/>
            </a:p>
          </p:txBody>
        </p:sp>
        <p:sp>
          <p:nvSpPr>
            <p:cNvPr id="36286" name="Freeform 357"/>
            <p:cNvSpPr>
              <a:spLocks/>
            </p:cNvSpPr>
            <p:nvPr/>
          </p:nvSpPr>
          <p:spPr bwMode="auto">
            <a:xfrm>
              <a:off x="2484" y="2388"/>
              <a:ext cx="140" cy="18"/>
            </a:xfrm>
            <a:custGeom>
              <a:avLst/>
              <a:gdLst>
                <a:gd name="T0" fmla="*/ 13 w 1258"/>
                <a:gd name="T1" fmla="*/ 0 h 222"/>
                <a:gd name="T2" fmla="*/ 19 w 1258"/>
                <a:gd name="T3" fmla="*/ 0 h 222"/>
                <a:gd name="T4" fmla="*/ 25 w 1258"/>
                <a:gd name="T5" fmla="*/ 0 h 222"/>
                <a:gd name="T6" fmla="*/ 30 w 1258"/>
                <a:gd name="T7" fmla="*/ 1 h 222"/>
                <a:gd name="T8" fmla="*/ 34 w 1258"/>
                <a:gd name="T9" fmla="*/ 1 h 222"/>
                <a:gd name="T10" fmla="*/ 38 w 1258"/>
                <a:gd name="T11" fmla="*/ 1 h 222"/>
                <a:gd name="T12" fmla="*/ 43 w 1258"/>
                <a:gd name="T13" fmla="*/ 1 h 222"/>
                <a:gd name="T14" fmla="*/ 47 w 1258"/>
                <a:gd name="T15" fmla="*/ 1 h 222"/>
                <a:gd name="T16" fmla="*/ 52 w 1258"/>
                <a:gd name="T17" fmla="*/ 1 h 222"/>
                <a:gd name="T18" fmla="*/ 58 w 1258"/>
                <a:gd name="T19" fmla="*/ 2 h 222"/>
                <a:gd name="T20" fmla="*/ 64 w 1258"/>
                <a:gd name="T21" fmla="*/ 2 h 222"/>
                <a:gd name="T22" fmla="*/ 72 w 1258"/>
                <a:gd name="T23" fmla="*/ 2 h 222"/>
                <a:gd name="T24" fmla="*/ 82 w 1258"/>
                <a:gd name="T25" fmla="*/ 2 h 222"/>
                <a:gd name="T26" fmla="*/ 93 w 1258"/>
                <a:gd name="T27" fmla="*/ 3 h 222"/>
                <a:gd name="T28" fmla="*/ 106 w 1258"/>
                <a:gd name="T29" fmla="*/ 3 h 222"/>
                <a:gd name="T30" fmla="*/ 121 w 1258"/>
                <a:gd name="T31" fmla="*/ 4 h 222"/>
                <a:gd name="T32" fmla="*/ 132 w 1258"/>
                <a:gd name="T33" fmla="*/ 4 h 222"/>
                <a:gd name="T34" fmla="*/ 136 w 1258"/>
                <a:gd name="T35" fmla="*/ 6 h 222"/>
                <a:gd name="T36" fmla="*/ 139 w 1258"/>
                <a:gd name="T37" fmla="*/ 8 h 222"/>
                <a:gd name="T38" fmla="*/ 140 w 1258"/>
                <a:gd name="T39" fmla="*/ 10 h 222"/>
                <a:gd name="T40" fmla="*/ 140 w 1258"/>
                <a:gd name="T41" fmla="*/ 13 h 222"/>
                <a:gd name="T42" fmla="*/ 139 w 1258"/>
                <a:gd name="T43" fmla="*/ 16 h 222"/>
                <a:gd name="T44" fmla="*/ 136 w 1258"/>
                <a:gd name="T45" fmla="*/ 17 h 222"/>
                <a:gd name="T46" fmla="*/ 132 w 1258"/>
                <a:gd name="T47" fmla="*/ 18 h 222"/>
                <a:gd name="T48" fmla="*/ 126 w 1258"/>
                <a:gd name="T49" fmla="*/ 18 h 222"/>
                <a:gd name="T50" fmla="*/ 120 w 1258"/>
                <a:gd name="T51" fmla="*/ 18 h 222"/>
                <a:gd name="T52" fmla="*/ 114 w 1258"/>
                <a:gd name="T53" fmla="*/ 18 h 222"/>
                <a:gd name="T54" fmla="*/ 109 w 1258"/>
                <a:gd name="T55" fmla="*/ 17 h 222"/>
                <a:gd name="T56" fmla="*/ 105 w 1258"/>
                <a:gd name="T57" fmla="*/ 17 h 222"/>
                <a:gd name="T58" fmla="*/ 101 w 1258"/>
                <a:gd name="T59" fmla="*/ 17 h 222"/>
                <a:gd name="T60" fmla="*/ 96 w 1258"/>
                <a:gd name="T61" fmla="*/ 17 h 222"/>
                <a:gd name="T62" fmla="*/ 92 w 1258"/>
                <a:gd name="T63" fmla="*/ 17 h 222"/>
                <a:gd name="T64" fmla="*/ 87 w 1258"/>
                <a:gd name="T65" fmla="*/ 17 h 222"/>
                <a:gd name="T66" fmla="*/ 81 w 1258"/>
                <a:gd name="T67" fmla="*/ 16 h 222"/>
                <a:gd name="T68" fmla="*/ 75 w 1258"/>
                <a:gd name="T69" fmla="*/ 16 h 222"/>
                <a:gd name="T70" fmla="*/ 67 w 1258"/>
                <a:gd name="T71" fmla="*/ 16 h 222"/>
                <a:gd name="T72" fmla="*/ 57 w 1258"/>
                <a:gd name="T73" fmla="*/ 16 h 222"/>
                <a:gd name="T74" fmla="*/ 46 w 1258"/>
                <a:gd name="T75" fmla="*/ 15 h 222"/>
                <a:gd name="T76" fmla="*/ 33 w 1258"/>
                <a:gd name="T77" fmla="*/ 15 h 222"/>
                <a:gd name="T78" fmla="*/ 18 w 1258"/>
                <a:gd name="T79" fmla="*/ 14 h 222"/>
                <a:gd name="T80" fmla="*/ 8 w 1258"/>
                <a:gd name="T81" fmla="*/ 14 h 222"/>
                <a:gd name="T82" fmla="*/ 4 w 1258"/>
                <a:gd name="T83" fmla="*/ 13 h 222"/>
                <a:gd name="T84" fmla="*/ 2 w 1258"/>
                <a:gd name="T85" fmla="*/ 10 h 222"/>
                <a:gd name="T86" fmla="*/ 0 w 1258"/>
                <a:gd name="T87" fmla="*/ 8 h 222"/>
                <a:gd name="T88" fmla="*/ 0 w 1258"/>
                <a:gd name="T89" fmla="*/ 5 h 222"/>
                <a:gd name="T90" fmla="*/ 1 w 1258"/>
                <a:gd name="T91" fmla="*/ 2 h 222"/>
                <a:gd name="T92" fmla="*/ 4 w 1258"/>
                <a:gd name="T93" fmla="*/ 1 h 222"/>
                <a:gd name="T94" fmla="*/ 8 w 1258"/>
                <a:gd name="T95" fmla="*/ 0 h 2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58"/>
                <a:gd name="T145" fmla="*/ 0 h 222"/>
                <a:gd name="T146" fmla="*/ 1258 w 1258"/>
                <a:gd name="T147" fmla="*/ 222 h 2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58" h="222">
                  <a:moveTo>
                    <a:pt x="85" y="0"/>
                  </a:moveTo>
                  <a:lnTo>
                    <a:pt x="117" y="1"/>
                  </a:lnTo>
                  <a:lnTo>
                    <a:pt x="146" y="3"/>
                  </a:lnTo>
                  <a:lnTo>
                    <a:pt x="175" y="4"/>
                  </a:lnTo>
                  <a:lnTo>
                    <a:pt x="200" y="5"/>
                  </a:lnTo>
                  <a:lnTo>
                    <a:pt x="223" y="6"/>
                  </a:lnTo>
                  <a:lnTo>
                    <a:pt x="245" y="7"/>
                  </a:lnTo>
                  <a:lnTo>
                    <a:pt x="266" y="8"/>
                  </a:lnTo>
                  <a:lnTo>
                    <a:pt x="287" y="8"/>
                  </a:lnTo>
                  <a:lnTo>
                    <a:pt x="306" y="9"/>
                  </a:lnTo>
                  <a:lnTo>
                    <a:pt x="325" y="10"/>
                  </a:lnTo>
                  <a:lnTo>
                    <a:pt x="343" y="11"/>
                  </a:lnTo>
                  <a:lnTo>
                    <a:pt x="362" y="12"/>
                  </a:lnTo>
                  <a:lnTo>
                    <a:pt x="382" y="13"/>
                  </a:lnTo>
                  <a:lnTo>
                    <a:pt x="402" y="13"/>
                  </a:lnTo>
                  <a:lnTo>
                    <a:pt x="422" y="14"/>
                  </a:lnTo>
                  <a:lnTo>
                    <a:pt x="444" y="15"/>
                  </a:lnTo>
                  <a:lnTo>
                    <a:pt x="467" y="16"/>
                  </a:lnTo>
                  <a:lnTo>
                    <a:pt x="492" y="19"/>
                  </a:lnTo>
                  <a:lnTo>
                    <a:pt x="519" y="20"/>
                  </a:lnTo>
                  <a:lnTo>
                    <a:pt x="548" y="21"/>
                  </a:lnTo>
                  <a:lnTo>
                    <a:pt x="579" y="22"/>
                  </a:lnTo>
                  <a:lnTo>
                    <a:pt x="614" y="24"/>
                  </a:lnTo>
                  <a:lnTo>
                    <a:pt x="650" y="26"/>
                  </a:lnTo>
                  <a:lnTo>
                    <a:pt x="690" y="28"/>
                  </a:lnTo>
                  <a:lnTo>
                    <a:pt x="735" y="30"/>
                  </a:lnTo>
                  <a:lnTo>
                    <a:pt x="782" y="32"/>
                  </a:lnTo>
                  <a:lnTo>
                    <a:pt x="833" y="34"/>
                  </a:lnTo>
                  <a:lnTo>
                    <a:pt x="889" y="37"/>
                  </a:lnTo>
                  <a:lnTo>
                    <a:pt x="950" y="39"/>
                  </a:lnTo>
                  <a:lnTo>
                    <a:pt x="1014" y="42"/>
                  </a:lnTo>
                  <a:lnTo>
                    <a:pt x="1085" y="46"/>
                  </a:lnTo>
                  <a:lnTo>
                    <a:pt x="1161" y="50"/>
                  </a:lnTo>
                  <a:lnTo>
                    <a:pt x="1187" y="54"/>
                  </a:lnTo>
                  <a:lnTo>
                    <a:pt x="1208" y="61"/>
                  </a:lnTo>
                  <a:lnTo>
                    <a:pt x="1224" y="70"/>
                  </a:lnTo>
                  <a:lnTo>
                    <a:pt x="1236" y="83"/>
                  </a:lnTo>
                  <a:lnTo>
                    <a:pt x="1246" y="97"/>
                  </a:lnTo>
                  <a:lnTo>
                    <a:pt x="1252" y="112"/>
                  </a:lnTo>
                  <a:lnTo>
                    <a:pt x="1256" y="128"/>
                  </a:lnTo>
                  <a:lnTo>
                    <a:pt x="1258" y="144"/>
                  </a:lnTo>
                  <a:lnTo>
                    <a:pt x="1258" y="163"/>
                  </a:lnTo>
                  <a:lnTo>
                    <a:pt x="1254" y="180"/>
                  </a:lnTo>
                  <a:lnTo>
                    <a:pt x="1247" y="195"/>
                  </a:lnTo>
                  <a:lnTo>
                    <a:pt x="1235" y="206"/>
                  </a:lnTo>
                  <a:lnTo>
                    <a:pt x="1220" y="214"/>
                  </a:lnTo>
                  <a:lnTo>
                    <a:pt x="1204" y="220"/>
                  </a:lnTo>
                  <a:lnTo>
                    <a:pt x="1185" y="222"/>
                  </a:lnTo>
                  <a:lnTo>
                    <a:pt x="1164" y="222"/>
                  </a:lnTo>
                  <a:lnTo>
                    <a:pt x="1131" y="221"/>
                  </a:lnTo>
                  <a:lnTo>
                    <a:pt x="1101" y="219"/>
                  </a:lnTo>
                  <a:lnTo>
                    <a:pt x="1074" y="218"/>
                  </a:lnTo>
                  <a:lnTo>
                    <a:pt x="1049" y="217"/>
                  </a:lnTo>
                  <a:lnTo>
                    <a:pt x="1025" y="216"/>
                  </a:lnTo>
                  <a:lnTo>
                    <a:pt x="1002" y="215"/>
                  </a:lnTo>
                  <a:lnTo>
                    <a:pt x="982" y="214"/>
                  </a:lnTo>
                  <a:lnTo>
                    <a:pt x="962" y="213"/>
                  </a:lnTo>
                  <a:lnTo>
                    <a:pt x="943" y="212"/>
                  </a:lnTo>
                  <a:lnTo>
                    <a:pt x="924" y="211"/>
                  </a:lnTo>
                  <a:lnTo>
                    <a:pt x="904" y="210"/>
                  </a:lnTo>
                  <a:lnTo>
                    <a:pt x="886" y="209"/>
                  </a:lnTo>
                  <a:lnTo>
                    <a:pt x="867" y="208"/>
                  </a:lnTo>
                  <a:lnTo>
                    <a:pt x="847" y="208"/>
                  </a:lnTo>
                  <a:lnTo>
                    <a:pt x="827" y="207"/>
                  </a:lnTo>
                  <a:lnTo>
                    <a:pt x="805" y="206"/>
                  </a:lnTo>
                  <a:lnTo>
                    <a:pt x="782" y="205"/>
                  </a:lnTo>
                  <a:lnTo>
                    <a:pt x="758" y="203"/>
                  </a:lnTo>
                  <a:lnTo>
                    <a:pt x="731" y="202"/>
                  </a:lnTo>
                  <a:lnTo>
                    <a:pt x="702" y="201"/>
                  </a:lnTo>
                  <a:lnTo>
                    <a:pt x="670" y="200"/>
                  </a:lnTo>
                  <a:lnTo>
                    <a:pt x="636" y="198"/>
                  </a:lnTo>
                  <a:lnTo>
                    <a:pt x="599" y="197"/>
                  </a:lnTo>
                  <a:lnTo>
                    <a:pt x="558" y="195"/>
                  </a:lnTo>
                  <a:lnTo>
                    <a:pt x="515" y="192"/>
                  </a:lnTo>
                  <a:lnTo>
                    <a:pt x="467" y="190"/>
                  </a:lnTo>
                  <a:lnTo>
                    <a:pt x="415" y="188"/>
                  </a:lnTo>
                  <a:lnTo>
                    <a:pt x="359" y="185"/>
                  </a:lnTo>
                  <a:lnTo>
                    <a:pt x="299" y="183"/>
                  </a:lnTo>
                  <a:lnTo>
                    <a:pt x="233" y="180"/>
                  </a:lnTo>
                  <a:lnTo>
                    <a:pt x="163" y="177"/>
                  </a:lnTo>
                  <a:lnTo>
                    <a:pt x="87" y="174"/>
                  </a:lnTo>
                  <a:lnTo>
                    <a:pt x="70" y="171"/>
                  </a:lnTo>
                  <a:lnTo>
                    <a:pt x="55" y="164"/>
                  </a:lnTo>
                  <a:lnTo>
                    <a:pt x="39" y="155"/>
                  </a:lnTo>
                  <a:lnTo>
                    <a:pt x="26" y="143"/>
                  </a:lnTo>
                  <a:lnTo>
                    <a:pt x="15" y="128"/>
                  </a:lnTo>
                  <a:lnTo>
                    <a:pt x="7" y="112"/>
                  </a:lnTo>
                  <a:lnTo>
                    <a:pt x="2" y="93"/>
                  </a:lnTo>
                  <a:lnTo>
                    <a:pt x="0" y="72"/>
                  </a:lnTo>
                  <a:lnTo>
                    <a:pt x="1" y="57"/>
                  </a:lnTo>
                  <a:lnTo>
                    <a:pt x="6" y="42"/>
                  </a:lnTo>
                  <a:lnTo>
                    <a:pt x="13" y="30"/>
                  </a:lnTo>
                  <a:lnTo>
                    <a:pt x="23" y="20"/>
                  </a:lnTo>
                  <a:lnTo>
                    <a:pt x="36" y="10"/>
                  </a:lnTo>
                  <a:lnTo>
                    <a:pt x="50" y="4"/>
                  </a:lnTo>
                  <a:lnTo>
                    <a:pt x="68" y="1"/>
                  </a:lnTo>
                  <a:lnTo>
                    <a:pt x="85" y="0"/>
                  </a:lnTo>
                  <a:close/>
                </a:path>
              </a:pathLst>
            </a:custGeom>
            <a:solidFill>
              <a:srgbClr val="757D7D"/>
            </a:solidFill>
            <a:ln w="9525">
              <a:noFill/>
              <a:round/>
              <a:headEnd/>
              <a:tailEnd/>
            </a:ln>
          </p:spPr>
          <p:txBody>
            <a:bodyPr/>
            <a:lstStyle/>
            <a:p>
              <a:pPr algn="ctr"/>
              <a:endParaRPr lang="en-US"/>
            </a:p>
          </p:txBody>
        </p:sp>
        <p:sp>
          <p:nvSpPr>
            <p:cNvPr id="36287" name="Freeform 358"/>
            <p:cNvSpPr>
              <a:spLocks/>
            </p:cNvSpPr>
            <p:nvPr/>
          </p:nvSpPr>
          <p:spPr bwMode="auto">
            <a:xfrm>
              <a:off x="2485" y="2389"/>
              <a:ext cx="139" cy="17"/>
            </a:xfrm>
            <a:custGeom>
              <a:avLst/>
              <a:gdLst>
                <a:gd name="T0" fmla="*/ 9 w 1249"/>
                <a:gd name="T1" fmla="*/ 0 h 210"/>
                <a:gd name="T2" fmla="*/ 129 w 1249"/>
                <a:gd name="T3" fmla="*/ 4 h 210"/>
                <a:gd name="T4" fmla="*/ 132 w 1249"/>
                <a:gd name="T5" fmla="*/ 4 h 210"/>
                <a:gd name="T6" fmla="*/ 134 w 1249"/>
                <a:gd name="T7" fmla="*/ 5 h 210"/>
                <a:gd name="T8" fmla="*/ 135 w 1249"/>
                <a:gd name="T9" fmla="*/ 6 h 210"/>
                <a:gd name="T10" fmla="*/ 137 w 1249"/>
                <a:gd name="T11" fmla="*/ 6 h 210"/>
                <a:gd name="T12" fmla="*/ 138 w 1249"/>
                <a:gd name="T13" fmla="*/ 7 h 210"/>
                <a:gd name="T14" fmla="*/ 138 w 1249"/>
                <a:gd name="T15" fmla="*/ 9 h 210"/>
                <a:gd name="T16" fmla="*/ 139 w 1249"/>
                <a:gd name="T17" fmla="*/ 10 h 210"/>
                <a:gd name="T18" fmla="*/ 139 w 1249"/>
                <a:gd name="T19" fmla="*/ 11 h 210"/>
                <a:gd name="T20" fmla="*/ 139 w 1249"/>
                <a:gd name="T21" fmla="*/ 12 h 210"/>
                <a:gd name="T22" fmla="*/ 139 w 1249"/>
                <a:gd name="T23" fmla="*/ 14 h 210"/>
                <a:gd name="T24" fmla="*/ 138 w 1249"/>
                <a:gd name="T25" fmla="*/ 15 h 210"/>
                <a:gd name="T26" fmla="*/ 136 w 1249"/>
                <a:gd name="T27" fmla="*/ 16 h 210"/>
                <a:gd name="T28" fmla="*/ 135 w 1249"/>
                <a:gd name="T29" fmla="*/ 16 h 210"/>
                <a:gd name="T30" fmla="*/ 133 w 1249"/>
                <a:gd name="T31" fmla="*/ 17 h 210"/>
                <a:gd name="T32" fmla="*/ 131 w 1249"/>
                <a:gd name="T33" fmla="*/ 17 h 210"/>
                <a:gd name="T34" fmla="*/ 129 w 1249"/>
                <a:gd name="T35" fmla="*/ 17 h 210"/>
                <a:gd name="T36" fmla="*/ 9 w 1249"/>
                <a:gd name="T37" fmla="*/ 13 h 210"/>
                <a:gd name="T38" fmla="*/ 8 w 1249"/>
                <a:gd name="T39" fmla="*/ 13 h 210"/>
                <a:gd name="T40" fmla="*/ 6 w 1249"/>
                <a:gd name="T41" fmla="*/ 12 h 210"/>
                <a:gd name="T42" fmla="*/ 4 w 1249"/>
                <a:gd name="T43" fmla="*/ 12 h 210"/>
                <a:gd name="T44" fmla="*/ 3 w 1249"/>
                <a:gd name="T45" fmla="*/ 11 h 210"/>
                <a:gd name="T46" fmla="*/ 2 w 1249"/>
                <a:gd name="T47" fmla="*/ 10 h 210"/>
                <a:gd name="T48" fmla="*/ 1 w 1249"/>
                <a:gd name="T49" fmla="*/ 8 h 210"/>
                <a:gd name="T50" fmla="*/ 0 w 1249"/>
                <a:gd name="T51" fmla="*/ 7 h 210"/>
                <a:gd name="T52" fmla="*/ 0 w 1249"/>
                <a:gd name="T53" fmla="*/ 5 h 210"/>
                <a:gd name="T54" fmla="*/ 0 w 1249"/>
                <a:gd name="T55" fmla="*/ 4 h 210"/>
                <a:gd name="T56" fmla="*/ 1 w 1249"/>
                <a:gd name="T57" fmla="*/ 3 h 210"/>
                <a:gd name="T58" fmla="*/ 2 w 1249"/>
                <a:gd name="T59" fmla="*/ 2 h 210"/>
                <a:gd name="T60" fmla="*/ 3 w 1249"/>
                <a:gd name="T61" fmla="*/ 1 h 210"/>
                <a:gd name="T62" fmla="*/ 4 w 1249"/>
                <a:gd name="T63" fmla="*/ 1 h 210"/>
                <a:gd name="T64" fmla="*/ 6 w 1249"/>
                <a:gd name="T65" fmla="*/ 0 h 210"/>
                <a:gd name="T66" fmla="*/ 7 w 1249"/>
                <a:gd name="T67" fmla="*/ 0 h 210"/>
                <a:gd name="T68" fmla="*/ 9 w 1249"/>
                <a:gd name="T69" fmla="*/ 0 h 2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9"/>
                <a:gd name="T106" fmla="*/ 0 h 210"/>
                <a:gd name="T107" fmla="*/ 1249 w 1249"/>
                <a:gd name="T108" fmla="*/ 210 h 2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9" h="210">
                  <a:moveTo>
                    <a:pt x="80" y="0"/>
                  </a:moveTo>
                  <a:lnTo>
                    <a:pt x="1156" y="50"/>
                  </a:lnTo>
                  <a:lnTo>
                    <a:pt x="1182" y="53"/>
                  </a:lnTo>
                  <a:lnTo>
                    <a:pt x="1202" y="60"/>
                  </a:lnTo>
                  <a:lnTo>
                    <a:pt x="1217" y="70"/>
                  </a:lnTo>
                  <a:lnTo>
                    <a:pt x="1228" y="80"/>
                  </a:lnTo>
                  <a:lnTo>
                    <a:pt x="1236" y="92"/>
                  </a:lnTo>
                  <a:lnTo>
                    <a:pt x="1242" y="106"/>
                  </a:lnTo>
                  <a:lnTo>
                    <a:pt x="1245" y="120"/>
                  </a:lnTo>
                  <a:lnTo>
                    <a:pt x="1248" y="134"/>
                  </a:lnTo>
                  <a:lnTo>
                    <a:pt x="1249" y="154"/>
                  </a:lnTo>
                  <a:lnTo>
                    <a:pt x="1246" y="170"/>
                  </a:lnTo>
                  <a:lnTo>
                    <a:pt x="1238" y="184"/>
                  </a:lnTo>
                  <a:lnTo>
                    <a:pt x="1226" y="195"/>
                  </a:lnTo>
                  <a:lnTo>
                    <a:pt x="1212" y="202"/>
                  </a:lnTo>
                  <a:lnTo>
                    <a:pt x="1196" y="207"/>
                  </a:lnTo>
                  <a:lnTo>
                    <a:pt x="1178" y="210"/>
                  </a:lnTo>
                  <a:lnTo>
                    <a:pt x="1159" y="210"/>
                  </a:lnTo>
                  <a:lnTo>
                    <a:pt x="82" y="162"/>
                  </a:lnTo>
                  <a:lnTo>
                    <a:pt x="68" y="159"/>
                  </a:lnTo>
                  <a:lnTo>
                    <a:pt x="54" y="152"/>
                  </a:lnTo>
                  <a:lnTo>
                    <a:pt x="39" y="144"/>
                  </a:lnTo>
                  <a:lnTo>
                    <a:pt x="27" y="132"/>
                  </a:lnTo>
                  <a:lnTo>
                    <a:pt x="16" y="118"/>
                  </a:lnTo>
                  <a:lnTo>
                    <a:pt x="8" y="102"/>
                  </a:lnTo>
                  <a:lnTo>
                    <a:pt x="2" y="83"/>
                  </a:lnTo>
                  <a:lnTo>
                    <a:pt x="0" y="62"/>
                  </a:lnTo>
                  <a:lnTo>
                    <a:pt x="2" y="49"/>
                  </a:lnTo>
                  <a:lnTo>
                    <a:pt x="6" y="37"/>
                  </a:lnTo>
                  <a:lnTo>
                    <a:pt x="14" y="26"/>
                  </a:lnTo>
                  <a:lnTo>
                    <a:pt x="23" y="17"/>
                  </a:lnTo>
                  <a:lnTo>
                    <a:pt x="35" y="10"/>
                  </a:lnTo>
                  <a:lnTo>
                    <a:pt x="50" y="3"/>
                  </a:lnTo>
                  <a:lnTo>
                    <a:pt x="64" y="1"/>
                  </a:lnTo>
                  <a:lnTo>
                    <a:pt x="80" y="0"/>
                  </a:lnTo>
                  <a:close/>
                </a:path>
              </a:pathLst>
            </a:custGeom>
            <a:solidFill>
              <a:srgbClr val="878F8F"/>
            </a:solidFill>
            <a:ln w="9525">
              <a:noFill/>
              <a:round/>
              <a:headEnd/>
              <a:tailEnd/>
            </a:ln>
          </p:spPr>
          <p:txBody>
            <a:bodyPr/>
            <a:lstStyle/>
            <a:p>
              <a:pPr algn="ctr"/>
              <a:endParaRPr lang="en-US"/>
            </a:p>
          </p:txBody>
        </p:sp>
        <p:sp>
          <p:nvSpPr>
            <p:cNvPr id="36288" name="Freeform 359"/>
            <p:cNvSpPr>
              <a:spLocks/>
            </p:cNvSpPr>
            <p:nvPr/>
          </p:nvSpPr>
          <p:spPr bwMode="auto">
            <a:xfrm>
              <a:off x="2486" y="2386"/>
              <a:ext cx="41" cy="15"/>
            </a:xfrm>
            <a:custGeom>
              <a:avLst/>
              <a:gdLst>
                <a:gd name="T0" fmla="*/ 39 w 374"/>
                <a:gd name="T1" fmla="*/ 15 h 178"/>
                <a:gd name="T2" fmla="*/ 40 w 374"/>
                <a:gd name="T3" fmla="*/ 15 h 178"/>
                <a:gd name="T4" fmla="*/ 40 w 374"/>
                <a:gd name="T5" fmla="*/ 15 h 178"/>
                <a:gd name="T6" fmla="*/ 41 w 374"/>
                <a:gd name="T7" fmla="*/ 14 h 178"/>
                <a:gd name="T8" fmla="*/ 41 w 374"/>
                <a:gd name="T9" fmla="*/ 13 h 178"/>
                <a:gd name="T10" fmla="*/ 41 w 374"/>
                <a:gd name="T11" fmla="*/ 3 h 178"/>
                <a:gd name="T12" fmla="*/ 41 w 374"/>
                <a:gd name="T13" fmla="*/ 2 h 178"/>
                <a:gd name="T14" fmla="*/ 40 w 374"/>
                <a:gd name="T15" fmla="*/ 2 h 178"/>
                <a:gd name="T16" fmla="*/ 39 w 374"/>
                <a:gd name="T17" fmla="*/ 1 h 178"/>
                <a:gd name="T18" fmla="*/ 38 w 374"/>
                <a:gd name="T19" fmla="*/ 1 h 178"/>
                <a:gd name="T20" fmla="*/ 21 w 374"/>
                <a:gd name="T21" fmla="*/ 0 h 178"/>
                <a:gd name="T22" fmla="*/ 8 w 374"/>
                <a:gd name="T23" fmla="*/ 0 h 178"/>
                <a:gd name="T24" fmla="*/ 6 w 374"/>
                <a:gd name="T25" fmla="*/ 0 h 178"/>
                <a:gd name="T26" fmla="*/ 5 w 374"/>
                <a:gd name="T27" fmla="*/ 0 h 178"/>
                <a:gd name="T28" fmla="*/ 3 w 374"/>
                <a:gd name="T29" fmla="*/ 1 h 178"/>
                <a:gd name="T30" fmla="*/ 2 w 374"/>
                <a:gd name="T31" fmla="*/ 2 h 178"/>
                <a:gd name="T32" fmla="*/ 1 w 374"/>
                <a:gd name="T33" fmla="*/ 2 h 178"/>
                <a:gd name="T34" fmla="*/ 1 w 374"/>
                <a:gd name="T35" fmla="*/ 3 h 178"/>
                <a:gd name="T36" fmla="*/ 0 w 374"/>
                <a:gd name="T37" fmla="*/ 4 h 178"/>
                <a:gd name="T38" fmla="*/ 0 w 374"/>
                <a:gd name="T39" fmla="*/ 6 h 178"/>
                <a:gd name="T40" fmla="*/ 0 w 374"/>
                <a:gd name="T41" fmla="*/ 8 h 178"/>
                <a:gd name="T42" fmla="*/ 0 w 374"/>
                <a:gd name="T43" fmla="*/ 9 h 178"/>
                <a:gd name="T44" fmla="*/ 1 w 374"/>
                <a:gd name="T45" fmla="*/ 10 h 178"/>
                <a:gd name="T46" fmla="*/ 2 w 374"/>
                <a:gd name="T47" fmla="*/ 11 h 178"/>
                <a:gd name="T48" fmla="*/ 3 w 374"/>
                <a:gd name="T49" fmla="*/ 12 h 178"/>
                <a:gd name="T50" fmla="*/ 4 w 374"/>
                <a:gd name="T51" fmla="*/ 13 h 178"/>
                <a:gd name="T52" fmla="*/ 5 w 374"/>
                <a:gd name="T53" fmla="*/ 13 h 178"/>
                <a:gd name="T54" fmla="*/ 7 w 374"/>
                <a:gd name="T55" fmla="*/ 14 h 178"/>
                <a:gd name="T56" fmla="*/ 8 w 374"/>
                <a:gd name="T57" fmla="*/ 14 h 178"/>
                <a:gd name="T58" fmla="*/ 39 w 374"/>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8"/>
                <a:gd name="T92" fmla="*/ 374 w 374"/>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8">
                  <a:moveTo>
                    <a:pt x="354" y="178"/>
                  </a:moveTo>
                  <a:lnTo>
                    <a:pt x="361" y="177"/>
                  </a:lnTo>
                  <a:lnTo>
                    <a:pt x="368" y="173"/>
                  </a:lnTo>
                  <a:lnTo>
                    <a:pt x="372" y="167"/>
                  </a:lnTo>
                  <a:lnTo>
                    <a:pt x="374" y="159"/>
                  </a:lnTo>
                  <a:lnTo>
                    <a:pt x="372" y="34"/>
                  </a:lnTo>
                  <a:lnTo>
                    <a:pt x="370" y="26"/>
                  </a:lnTo>
                  <a:lnTo>
                    <a:pt x="366" y="20"/>
                  </a:lnTo>
                  <a:lnTo>
                    <a:pt x="358" y="16"/>
                  </a:lnTo>
                  <a:lnTo>
                    <a:pt x="349" y="15"/>
                  </a:lnTo>
                  <a:lnTo>
                    <a:pt x="191" y="4"/>
                  </a:lnTo>
                  <a:lnTo>
                    <a:pt x="73" y="0"/>
                  </a:lnTo>
                  <a:lnTo>
                    <a:pt x="58" y="0"/>
                  </a:lnTo>
                  <a:lnTo>
                    <a:pt x="44" y="3"/>
                  </a:lnTo>
                  <a:lnTo>
                    <a:pt x="31" y="10"/>
                  </a:lnTo>
                  <a:lnTo>
                    <a:pt x="21" y="18"/>
                  </a:lnTo>
                  <a:lnTo>
                    <a:pt x="12" y="27"/>
                  </a:lnTo>
                  <a:lnTo>
                    <a:pt x="5" y="40"/>
                  </a:lnTo>
                  <a:lnTo>
                    <a:pt x="1" y="52"/>
                  </a:lnTo>
                  <a:lnTo>
                    <a:pt x="0" y="67"/>
                  </a:lnTo>
                  <a:lnTo>
                    <a:pt x="0" y="89"/>
                  </a:lnTo>
                  <a:lnTo>
                    <a:pt x="2" y="104"/>
                  </a:lnTo>
                  <a:lnTo>
                    <a:pt x="7" y="117"/>
                  </a:lnTo>
                  <a:lnTo>
                    <a:pt x="14" y="130"/>
                  </a:lnTo>
                  <a:lnTo>
                    <a:pt x="24" y="140"/>
                  </a:lnTo>
                  <a:lnTo>
                    <a:pt x="34" y="149"/>
                  </a:lnTo>
                  <a:lnTo>
                    <a:pt x="48" y="156"/>
                  </a:lnTo>
                  <a:lnTo>
                    <a:pt x="61" y="161"/>
                  </a:lnTo>
                  <a:lnTo>
                    <a:pt x="75" y="163"/>
                  </a:lnTo>
                  <a:lnTo>
                    <a:pt x="354" y="178"/>
                  </a:lnTo>
                  <a:close/>
                </a:path>
              </a:pathLst>
            </a:custGeom>
            <a:solidFill>
              <a:srgbClr val="B5B5B5"/>
            </a:solidFill>
            <a:ln w="9525">
              <a:noFill/>
              <a:round/>
              <a:headEnd/>
              <a:tailEnd/>
            </a:ln>
          </p:spPr>
          <p:txBody>
            <a:bodyPr/>
            <a:lstStyle/>
            <a:p>
              <a:pPr algn="ctr"/>
              <a:endParaRPr lang="en-US"/>
            </a:p>
          </p:txBody>
        </p:sp>
        <p:sp>
          <p:nvSpPr>
            <p:cNvPr id="36289" name="Freeform 360"/>
            <p:cNvSpPr>
              <a:spLocks/>
            </p:cNvSpPr>
            <p:nvPr/>
          </p:nvSpPr>
          <p:spPr bwMode="auto">
            <a:xfrm>
              <a:off x="2581" y="2390"/>
              <a:ext cx="42" cy="14"/>
            </a:xfrm>
            <a:custGeom>
              <a:avLst/>
              <a:gdLst>
                <a:gd name="T0" fmla="*/ 3 w 374"/>
                <a:gd name="T1" fmla="*/ 13 h 176"/>
                <a:gd name="T2" fmla="*/ 2 w 374"/>
                <a:gd name="T3" fmla="*/ 13 h 176"/>
                <a:gd name="T4" fmla="*/ 1 w 374"/>
                <a:gd name="T5" fmla="*/ 12 h 176"/>
                <a:gd name="T6" fmla="*/ 1 w 374"/>
                <a:gd name="T7" fmla="*/ 12 h 176"/>
                <a:gd name="T8" fmla="*/ 0 w 374"/>
                <a:gd name="T9" fmla="*/ 11 h 176"/>
                <a:gd name="T10" fmla="*/ 0 w 374"/>
                <a:gd name="T11" fmla="*/ 2 h 176"/>
                <a:gd name="T12" fmla="*/ 0 w 374"/>
                <a:gd name="T13" fmla="*/ 1 h 176"/>
                <a:gd name="T14" fmla="*/ 1 w 374"/>
                <a:gd name="T15" fmla="*/ 0 h 176"/>
                <a:gd name="T16" fmla="*/ 1 w 374"/>
                <a:gd name="T17" fmla="*/ 0 h 176"/>
                <a:gd name="T18" fmla="*/ 2 w 374"/>
                <a:gd name="T19" fmla="*/ 0 h 176"/>
                <a:gd name="T20" fmla="*/ 20 w 374"/>
                <a:gd name="T21" fmla="*/ 1 h 176"/>
                <a:gd name="T22" fmla="*/ 34 w 374"/>
                <a:gd name="T23" fmla="*/ 1 h 176"/>
                <a:gd name="T24" fmla="*/ 35 w 374"/>
                <a:gd name="T25" fmla="*/ 1 h 176"/>
                <a:gd name="T26" fmla="*/ 37 w 374"/>
                <a:gd name="T27" fmla="*/ 2 h 176"/>
                <a:gd name="T28" fmla="*/ 38 w 374"/>
                <a:gd name="T29" fmla="*/ 2 h 176"/>
                <a:gd name="T30" fmla="*/ 39 w 374"/>
                <a:gd name="T31" fmla="*/ 3 h 176"/>
                <a:gd name="T32" fmla="*/ 40 w 374"/>
                <a:gd name="T33" fmla="*/ 4 h 176"/>
                <a:gd name="T34" fmla="*/ 41 w 374"/>
                <a:gd name="T35" fmla="*/ 5 h 176"/>
                <a:gd name="T36" fmla="*/ 42 w 374"/>
                <a:gd name="T37" fmla="*/ 6 h 176"/>
                <a:gd name="T38" fmla="*/ 42 w 374"/>
                <a:gd name="T39" fmla="*/ 7 h 176"/>
                <a:gd name="T40" fmla="*/ 42 w 374"/>
                <a:gd name="T41" fmla="*/ 9 h 176"/>
                <a:gd name="T42" fmla="*/ 42 w 374"/>
                <a:gd name="T43" fmla="*/ 10 h 176"/>
                <a:gd name="T44" fmla="*/ 41 w 374"/>
                <a:gd name="T45" fmla="*/ 11 h 176"/>
                <a:gd name="T46" fmla="*/ 41 w 374"/>
                <a:gd name="T47" fmla="*/ 12 h 176"/>
                <a:gd name="T48" fmla="*/ 40 w 374"/>
                <a:gd name="T49" fmla="*/ 12 h 176"/>
                <a:gd name="T50" fmla="*/ 39 w 374"/>
                <a:gd name="T51" fmla="*/ 13 h 176"/>
                <a:gd name="T52" fmla="*/ 37 w 374"/>
                <a:gd name="T53" fmla="*/ 14 h 176"/>
                <a:gd name="T54" fmla="*/ 36 w 374"/>
                <a:gd name="T55" fmla="*/ 14 h 176"/>
                <a:gd name="T56" fmla="*/ 34 w 374"/>
                <a:gd name="T57" fmla="*/ 14 h 176"/>
                <a:gd name="T58" fmla="*/ 3 w 374"/>
                <a:gd name="T59" fmla="*/ 13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6"/>
                <a:gd name="T92" fmla="*/ 374 w 374"/>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6">
                  <a:moveTo>
                    <a:pt x="24" y="163"/>
                  </a:moveTo>
                  <a:lnTo>
                    <a:pt x="17" y="162"/>
                  </a:lnTo>
                  <a:lnTo>
                    <a:pt x="10" y="157"/>
                  </a:lnTo>
                  <a:lnTo>
                    <a:pt x="5" y="151"/>
                  </a:lnTo>
                  <a:lnTo>
                    <a:pt x="2" y="143"/>
                  </a:lnTo>
                  <a:lnTo>
                    <a:pt x="0" y="19"/>
                  </a:lnTo>
                  <a:lnTo>
                    <a:pt x="2" y="11"/>
                  </a:lnTo>
                  <a:lnTo>
                    <a:pt x="6" y="5"/>
                  </a:lnTo>
                  <a:lnTo>
                    <a:pt x="13" y="1"/>
                  </a:lnTo>
                  <a:lnTo>
                    <a:pt x="21" y="0"/>
                  </a:lnTo>
                  <a:lnTo>
                    <a:pt x="181" y="7"/>
                  </a:lnTo>
                  <a:lnTo>
                    <a:pt x="299" y="12"/>
                  </a:lnTo>
                  <a:lnTo>
                    <a:pt x="314" y="14"/>
                  </a:lnTo>
                  <a:lnTo>
                    <a:pt x="328" y="19"/>
                  </a:lnTo>
                  <a:lnTo>
                    <a:pt x="340" y="26"/>
                  </a:lnTo>
                  <a:lnTo>
                    <a:pt x="351" y="35"/>
                  </a:lnTo>
                  <a:lnTo>
                    <a:pt x="360" y="46"/>
                  </a:lnTo>
                  <a:lnTo>
                    <a:pt x="367" y="59"/>
                  </a:lnTo>
                  <a:lnTo>
                    <a:pt x="373" y="72"/>
                  </a:lnTo>
                  <a:lnTo>
                    <a:pt x="374" y="87"/>
                  </a:lnTo>
                  <a:lnTo>
                    <a:pt x="374" y="108"/>
                  </a:lnTo>
                  <a:lnTo>
                    <a:pt x="373" y="123"/>
                  </a:lnTo>
                  <a:lnTo>
                    <a:pt x="369" y="135"/>
                  </a:lnTo>
                  <a:lnTo>
                    <a:pt x="362" y="148"/>
                  </a:lnTo>
                  <a:lnTo>
                    <a:pt x="354" y="157"/>
                  </a:lnTo>
                  <a:lnTo>
                    <a:pt x="343" y="165"/>
                  </a:lnTo>
                  <a:lnTo>
                    <a:pt x="331" y="172"/>
                  </a:lnTo>
                  <a:lnTo>
                    <a:pt x="318" y="175"/>
                  </a:lnTo>
                  <a:lnTo>
                    <a:pt x="304" y="176"/>
                  </a:lnTo>
                  <a:lnTo>
                    <a:pt x="24" y="163"/>
                  </a:lnTo>
                  <a:close/>
                </a:path>
              </a:pathLst>
            </a:custGeom>
            <a:solidFill>
              <a:srgbClr val="B5B5B5"/>
            </a:solidFill>
            <a:ln w="9525">
              <a:noFill/>
              <a:round/>
              <a:headEnd/>
              <a:tailEnd/>
            </a:ln>
          </p:spPr>
          <p:txBody>
            <a:bodyPr/>
            <a:lstStyle/>
            <a:p>
              <a:pPr algn="ctr"/>
              <a:endParaRPr lang="en-US"/>
            </a:p>
          </p:txBody>
        </p:sp>
        <p:sp>
          <p:nvSpPr>
            <p:cNvPr id="36290" name="Freeform 361"/>
            <p:cNvSpPr>
              <a:spLocks/>
            </p:cNvSpPr>
            <p:nvPr/>
          </p:nvSpPr>
          <p:spPr bwMode="auto">
            <a:xfrm>
              <a:off x="2533" y="2388"/>
              <a:ext cx="42" cy="15"/>
            </a:xfrm>
            <a:custGeom>
              <a:avLst/>
              <a:gdLst>
                <a:gd name="T0" fmla="*/ 2 w 375"/>
                <a:gd name="T1" fmla="*/ 0 h 179"/>
                <a:gd name="T2" fmla="*/ 39 w 375"/>
                <a:gd name="T3" fmla="*/ 1 h 179"/>
                <a:gd name="T4" fmla="*/ 40 w 375"/>
                <a:gd name="T5" fmla="*/ 2 h 179"/>
                <a:gd name="T6" fmla="*/ 41 w 375"/>
                <a:gd name="T7" fmla="*/ 2 h 179"/>
                <a:gd name="T8" fmla="*/ 42 w 375"/>
                <a:gd name="T9" fmla="*/ 2 h 179"/>
                <a:gd name="T10" fmla="*/ 42 w 375"/>
                <a:gd name="T11" fmla="*/ 3 h 179"/>
                <a:gd name="T12" fmla="*/ 42 w 375"/>
                <a:gd name="T13" fmla="*/ 13 h 179"/>
                <a:gd name="T14" fmla="*/ 42 w 375"/>
                <a:gd name="T15" fmla="*/ 14 h 179"/>
                <a:gd name="T16" fmla="*/ 41 w 375"/>
                <a:gd name="T17" fmla="*/ 15 h 179"/>
                <a:gd name="T18" fmla="*/ 41 w 375"/>
                <a:gd name="T19" fmla="*/ 15 h 179"/>
                <a:gd name="T20" fmla="*/ 40 w 375"/>
                <a:gd name="T21" fmla="*/ 15 h 179"/>
                <a:gd name="T22" fmla="*/ 3 w 375"/>
                <a:gd name="T23" fmla="*/ 14 h 179"/>
                <a:gd name="T24" fmla="*/ 2 w 375"/>
                <a:gd name="T25" fmla="*/ 13 h 179"/>
                <a:gd name="T26" fmla="*/ 1 w 375"/>
                <a:gd name="T27" fmla="*/ 13 h 179"/>
                <a:gd name="T28" fmla="*/ 1 w 375"/>
                <a:gd name="T29" fmla="*/ 13 h 179"/>
                <a:gd name="T30" fmla="*/ 0 w 375"/>
                <a:gd name="T31" fmla="*/ 12 h 179"/>
                <a:gd name="T32" fmla="*/ 0 w 375"/>
                <a:gd name="T33" fmla="*/ 2 h 179"/>
                <a:gd name="T34" fmla="*/ 0 w 375"/>
                <a:gd name="T35" fmla="*/ 1 h 179"/>
                <a:gd name="T36" fmla="*/ 1 w 375"/>
                <a:gd name="T37" fmla="*/ 0 h 179"/>
                <a:gd name="T38" fmla="*/ 1 w 375"/>
                <a:gd name="T39" fmla="*/ 0 h 179"/>
                <a:gd name="T40" fmla="*/ 2 w 375"/>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5"/>
                <a:gd name="T64" fmla="*/ 0 h 179"/>
                <a:gd name="T65" fmla="*/ 375 w 375"/>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5" h="179">
                  <a:moveTo>
                    <a:pt x="20" y="0"/>
                  </a:moveTo>
                  <a:lnTo>
                    <a:pt x="351" y="15"/>
                  </a:lnTo>
                  <a:lnTo>
                    <a:pt x="359" y="18"/>
                  </a:lnTo>
                  <a:lnTo>
                    <a:pt x="366" y="23"/>
                  </a:lnTo>
                  <a:lnTo>
                    <a:pt x="371" y="29"/>
                  </a:lnTo>
                  <a:lnTo>
                    <a:pt x="373" y="36"/>
                  </a:lnTo>
                  <a:lnTo>
                    <a:pt x="375" y="160"/>
                  </a:lnTo>
                  <a:lnTo>
                    <a:pt x="374" y="169"/>
                  </a:lnTo>
                  <a:lnTo>
                    <a:pt x="370" y="174"/>
                  </a:lnTo>
                  <a:lnTo>
                    <a:pt x="363" y="178"/>
                  </a:lnTo>
                  <a:lnTo>
                    <a:pt x="355" y="179"/>
                  </a:lnTo>
                  <a:lnTo>
                    <a:pt x="24" y="163"/>
                  </a:lnTo>
                  <a:lnTo>
                    <a:pt x="16" y="161"/>
                  </a:lnTo>
                  <a:lnTo>
                    <a:pt x="9" y="156"/>
                  </a:lnTo>
                  <a:lnTo>
                    <a:pt x="5" y="150"/>
                  </a:lnTo>
                  <a:lnTo>
                    <a:pt x="3" y="143"/>
                  </a:lnTo>
                  <a:lnTo>
                    <a:pt x="0" y="19"/>
                  </a:lnTo>
                  <a:lnTo>
                    <a:pt x="2" y="10"/>
                  </a:lnTo>
                  <a:lnTo>
                    <a:pt x="6" y="4"/>
                  </a:lnTo>
                  <a:lnTo>
                    <a:pt x="12" y="1"/>
                  </a:lnTo>
                  <a:lnTo>
                    <a:pt x="20" y="0"/>
                  </a:lnTo>
                  <a:close/>
                </a:path>
              </a:pathLst>
            </a:custGeom>
            <a:solidFill>
              <a:srgbClr val="B5B5B5"/>
            </a:solidFill>
            <a:ln w="9525">
              <a:noFill/>
              <a:round/>
              <a:headEnd/>
              <a:tailEnd/>
            </a:ln>
          </p:spPr>
          <p:txBody>
            <a:bodyPr/>
            <a:lstStyle/>
            <a:p>
              <a:pPr algn="ctr"/>
              <a:endParaRPr lang="en-US"/>
            </a:p>
          </p:txBody>
        </p:sp>
        <p:sp>
          <p:nvSpPr>
            <p:cNvPr id="36291" name="Freeform 362"/>
            <p:cNvSpPr>
              <a:spLocks/>
            </p:cNvSpPr>
            <p:nvPr/>
          </p:nvSpPr>
          <p:spPr bwMode="auto">
            <a:xfrm>
              <a:off x="2488" y="2385"/>
              <a:ext cx="42" cy="15"/>
            </a:xfrm>
            <a:custGeom>
              <a:avLst/>
              <a:gdLst>
                <a:gd name="T0" fmla="*/ 40 w 375"/>
                <a:gd name="T1" fmla="*/ 15 h 178"/>
                <a:gd name="T2" fmla="*/ 40 w 375"/>
                <a:gd name="T3" fmla="*/ 15 h 178"/>
                <a:gd name="T4" fmla="*/ 41 w 375"/>
                <a:gd name="T5" fmla="*/ 15 h 178"/>
                <a:gd name="T6" fmla="*/ 42 w 375"/>
                <a:gd name="T7" fmla="*/ 14 h 178"/>
                <a:gd name="T8" fmla="*/ 42 w 375"/>
                <a:gd name="T9" fmla="*/ 13 h 178"/>
                <a:gd name="T10" fmla="*/ 42 w 375"/>
                <a:gd name="T11" fmla="*/ 3 h 178"/>
                <a:gd name="T12" fmla="*/ 41 w 375"/>
                <a:gd name="T13" fmla="*/ 2 h 178"/>
                <a:gd name="T14" fmla="*/ 41 w 375"/>
                <a:gd name="T15" fmla="*/ 2 h 178"/>
                <a:gd name="T16" fmla="*/ 40 w 375"/>
                <a:gd name="T17" fmla="*/ 1 h 178"/>
                <a:gd name="T18" fmla="*/ 39 w 375"/>
                <a:gd name="T19" fmla="*/ 1 h 178"/>
                <a:gd name="T20" fmla="*/ 21 w 375"/>
                <a:gd name="T21" fmla="*/ 0 h 178"/>
                <a:gd name="T22" fmla="*/ 8 w 375"/>
                <a:gd name="T23" fmla="*/ 0 h 178"/>
                <a:gd name="T24" fmla="*/ 6 w 375"/>
                <a:gd name="T25" fmla="*/ 0 h 178"/>
                <a:gd name="T26" fmla="*/ 5 w 375"/>
                <a:gd name="T27" fmla="*/ 0 h 178"/>
                <a:gd name="T28" fmla="*/ 3 w 375"/>
                <a:gd name="T29" fmla="*/ 1 h 178"/>
                <a:gd name="T30" fmla="*/ 2 w 375"/>
                <a:gd name="T31" fmla="*/ 1 h 178"/>
                <a:gd name="T32" fmla="*/ 1 w 375"/>
                <a:gd name="T33" fmla="*/ 2 h 178"/>
                <a:gd name="T34" fmla="*/ 0 w 375"/>
                <a:gd name="T35" fmla="*/ 3 h 178"/>
                <a:gd name="T36" fmla="*/ 0 w 375"/>
                <a:gd name="T37" fmla="*/ 4 h 178"/>
                <a:gd name="T38" fmla="*/ 0 w 375"/>
                <a:gd name="T39" fmla="*/ 6 h 178"/>
                <a:gd name="T40" fmla="*/ 0 w 375"/>
                <a:gd name="T41" fmla="*/ 8 h 178"/>
                <a:gd name="T42" fmla="*/ 0 w 375"/>
                <a:gd name="T43" fmla="*/ 9 h 178"/>
                <a:gd name="T44" fmla="*/ 1 w 375"/>
                <a:gd name="T45" fmla="*/ 10 h 178"/>
                <a:gd name="T46" fmla="*/ 1 w 375"/>
                <a:gd name="T47" fmla="*/ 11 h 178"/>
                <a:gd name="T48" fmla="*/ 3 w 375"/>
                <a:gd name="T49" fmla="*/ 12 h 178"/>
                <a:gd name="T50" fmla="*/ 4 w 375"/>
                <a:gd name="T51" fmla="*/ 13 h 178"/>
                <a:gd name="T52" fmla="*/ 5 w 375"/>
                <a:gd name="T53" fmla="*/ 13 h 178"/>
                <a:gd name="T54" fmla="*/ 7 w 375"/>
                <a:gd name="T55" fmla="*/ 14 h 178"/>
                <a:gd name="T56" fmla="*/ 8 w 375"/>
                <a:gd name="T57" fmla="*/ 14 h 178"/>
                <a:gd name="T58" fmla="*/ 40 w 375"/>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5"/>
                <a:gd name="T91" fmla="*/ 0 h 178"/>
                <a:gd name="T92" fmla="*/ 375 w 375"/>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5" h="178">
                  <a:moveTo>
                    <a:pt x="353" y="178"/>
                  </a:moveTo>
                  <a:lnTo>
                    <a:pt x="361" y="177"/>
                  </a:lnTo>
                  <a:lnTo>
                    <a:pt x="368" y="173"/>
                  </a:lnTo>
                  <a:lnTo>
                    <a:pt x="373" y="166"/>
                  </a:lnTo>
                  <a:lnTo>
                    <a:pt x="375" y="158"/>
                  </a:lnTo>
                  <a:lnTo>
                    <a:pt x="372" y="34"/>
                  </a:lnTo>
                  <a:lnTo>
                    <a:pt x="369" y="26"/>
                  </a:lnTo>
                  <a:lnTo>
                    <a:pt x="364" y="19"/>
                  </a:lnTo>
                  <a:lnTo>
                    <a:pt x="358" y="15"/>
                  </a:lnTo>
                  <a:lnTo>
                    <a:pt x="351" y="14"/>
                  </a:lnTo>
                  <a:lnTo>
                    <a:pt x="189" y="5"/>
                  </a:lnTo>
                  <a:lnTo>
                    <a:pt x="71" y="0"/>
                  </a:lnTo>
                  <a:lnTo>
                    <a:pt x="56" y="1"/>
                  </a:lnTo>
                  <a:lnTo>
                    <a:pt x="42" y="4"/>
                  </a:lnTo>
                  <a:lnTo>
                    <a:pt x="30" y="9"/>
                  </a:lnTo>
                  <a:lnTo>
                    <a:pt x="20" y="17"/>
                  </a:lnTo>
                  <a:lnTo>
                    <a:pt x="10" y="28"/>
                  </a:lnTo>
                  <a:lnTo>
                    <a:pt x="4" y="39"/>
                  </a:lnTo>
                  <a:lnTo>
                    <a:pt x="1" y="51"/>
                  </a:lnTo>
                  <a:lnTo>
                    <a:pt x="0" y="66"/>
                  </a:lnTo>
                  <a:lnTo>
                    <a:pt x="0" y="89"/>
                  </a:lnTo>
                  <a:lnTo>
                    <a:pt x="2" y="103"/>
                  </a:lnTo>
                  <a:lnTo>
                    <a:pt x="6" y="117"/>
                  </a:lnTo>
                  <a:lnTo>
                    <a:pt x="13" y="129"/>
                  </a:lnTo>
                  <a:lnTo>
                    <a:pt x="23" y="139"/>
                  </a:lnTo>
                  <a:lnTo>
                    <a:pt x="34" y="149"/>
                  </a:lnTo>
                  <a:lnTo>
                    <a:pt x="47" y="156"/>
                  </a:lnTo>
                  <a:lnTo>
                    <a:pt x="60" y="161"/>
                  </a:lnTo>
                  <a:lnTo>
                    <a:pt x="75" y="163"/>
                  </a:lnTo>
                  <a:lnTo>
                    <a:pt x="353" y="178"/>
                  </a:lnTo>
                  <a:close/>
                </a:path>
              </a:pathLst>
            </a:custGeom>
            <a:solidFill>
              <a:srgbClr val="E8E8E8"/>
            </a:solidFill>
            <a:ln w="9525">
              <a:noFill/>
              <a:round/>
              <a:headEnd/>
              <a:tailEnd/>
            </a:ln>
          </p:spPr>
          <p:txBody>
            <a:bodyPr/>
            <a:lstStyle/>
            <a:p>
              <a:pPr algn="ctr"/>
              <a:endParaRPr lang="en-US"/>
            </a:p>
          </p:txBody>
        </p:sp>
        <p:sp>
          <p:nvSpPr>
            <p:cNvPr id="36292" name="Freeform 363"/>
            <p:cNvSpPr>
              <a:spLocks/>
            </p:cNvSpPr>
            <p:nvPr/>
          </p:nvSpPr>
          <p:spPr bwMode="auto">
            <a:xfrm>
              <a:off x="2583" y="2388"/>
              <a:ext cx="42" cy="15"/>
            </a:xfrm>
            <a:custGeom>
              <a:avLst/>
              <a:gdLst>
                <a:gd name="T0" fmla="*/ 3 w 374"/>
                <a:gd name="T1" fmla="*/ 14 h 176"/>
                <a:gd name="T2" fmla="*/ 2 w 374"/>
                <a:gd name="T3" fmla="*/ 14 h 176"/>
                <a:gd name="T4" fmla="*/ 1 w 374"/>
                <a:gd name="T5" fmla="*/ 13 h 176"/>
                <a:gd name="T6" fmla="*/ 1 w 374"/>
                <a:gd name="T7" fmla="*/ 13 h 176"/>
                <a:gd name="T8" fmla="*/ 0 w 374"/>
                <a:gd name="T9" fmla="*/ 12 h 176"/>
                <a:gd name="T10" fmla="*/ 0 w 374"/>
                <a:gd name="T11" fmla="*/ 2 h 176"/>
                <a:gd name="T12" fmla="*/ 0 w 374"/>
                <a:gd name="T13" fmla="*/ 1 h 176"/>
                <a:gd name="T14" fmla="*/ 1 w 374"/>
                <a:gd name="T15" fmla="*/ 0 h 176"/>
                <a:gd name="T16" fmla="*/ 1 w 374"/>
                <a:gd name="T17" fmla="*/ 0 h 176"/>
                <a:gd name="T18" fmla="*/ 2 w 374"/>
                <a:gd name="T19" fmla="*/ 0 h 176"/>
                <a:gd name="T20" fmla="*/ 20 w 374"/>
                <a:gd name="T21" fmla="*/ 1 h 176"/>
                <a:gd name="T22" fmla="*/ 34 w 374"/>
                <a:gd name="T23" fmla="*/ 1 h 176"/>
                <a:gd name="T24" fmla="*/ 35 w 374"/>
                <a:gd name="T25" fmla="*/ 1 h 176"/>
                <a:gd name="T26" fmla="*/ 37 w 374"/>
                <a:gd name="T27" fmla="*/ 2 h 176"/>
                <a:gd name="T28" fmla="*/ 38 w 374"/>
                <a:gd name="T29" fmla="*/ 2 h 176"/>
                <a:gd name="T30" fmla="*/ 40 w 374"/>
                <a:gd name="T31" fmla="*/ 3 h 176"/>
                <a:gd name="T32" fmla="*/ 41 w 374"/>
                <a:gd name="T33" fmla="*/ 4 h 176"/>
                <a:gd name="T34" fmla="*/ 41 w 374"/>
                <a:gd name="T35" fmla="*/ 5 h 176"/>
                <a:gd name="T36" fmla="*/ 42 w 374"/>
                <a:gd name="T37" fmla="*/ 6 h 176"/>
                <a:gd name="T38" fmla="*/ 42 w 374"/>
                <a:gd name="T39" fmla="*/ 7 h 176"/>
                <a:gd name="T40" fmla="*/ 42 w 374"/>
                <a:gd name="T41" fmla="*/ 9 h 176"/>
                <a:gd name="T42" fmla="*/ 42 w 374"/>
                <a:gd name="T43" fmla="*/ 10 h 176"/>
                <a:gd name="T44" fmla="*/ 41 w 374"/>
                <a:gd name="T45" fmla="*/ 12 h 176"/>
                <a:gd name="T46" fmla="*/ 41 w 374"/>
                <a:gd name="T47" fmla="*/ 13 h 176"/>
                <a:gd name="T48" fmla="*/ 40 w 374"/>
                <a:gd name="T49" fmla="*/ 13 h 176"/>
                <a:gd name="T50" fmla="*/ 38 w 374"/>
                <a:gd name="T51" fmla="*/ 14 h 176"/>
                <a:gd name="T52" fmla="*/ 37 w 374"/>
                <a:gd name="T53" fmla="*/ 15 h 176"/>
                <a:gd name="T54" fmla="*/ 36 w 374"/>
                <a:gd name="T55" fmla="*/ 15 h 176"/>
                <a:gd name="T56" fmla="*/ 34 w 374"/>
                <a:gd name="T57" fmla="*/ 15 h 176"/>
                <a:gd name="T58" fmla="*/ 3 w 374"/>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6"/>
                <a:gd name="T92" fmla="*/ 374 w 374"/>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6">
                  <a:moveTo>
                    <a:pt x="25" y="164"/>
                  </a:moveTo>
                  <a:lnTo>
                    <a:pt x="16" y="163"/>
                  </a:lnTo>
                  <a:lnTo>
                    <a:pt x="9" y="158"/>
                  </a:lnTo>
                  <a:lnTo>
                    <a:pt x="5" y="152"/>
                  </a:lnTo>
                  <a:lnTo>
                    <a:pt x="3" y="144"/>
                  </a:lnTo>
                  <a:lnTo>
                    <a:pt x="0" y="20"/>
                  </a:lnTo>
                  <a:lnTo>
                    <a:pt x="1" y="11"/>
                  </a:lnTo>
                  <a:lnTo>
                    <a:pt x="5" y="5"/>
                  </a:lnTo>
                  <a:lnTo>
                    <a:pt x="11" y="1"/>
                  </a:lnTo>
                  <a:lnTo>
                    <a:pt x="19" y="0"/>
                  </a:lnTo>
                  <a:lnTo>
                    <a:pt x="181" y="7"/>
                  </a:lnTo>
                  <a:lnTo>
                    <a:pt x="299" y="12"/>
                  </a:lnTo>
                  <a:lnTo>
                    <a:pt x="314" y="15"/>
                  </a:lnTo>
                  <a:lnTo>
                    <a:pt x="328" y="20"/>
                  </a:lnTo>
                  <a:lnTo>
                    <a:pt x="340" y="27"/>
                  </a:lnTo>
                  <a:lnTo>
                    <a:pt x="352" y="36"/>
                  </a:lnTo>
                  <a:lnTo>
                    <a:pt x="361" y="47"/>
                  </a:lnTo>
                  <a:lnTo>
                    <a:pt x="367" y="59"/>
                  </a:lnTo>
                  <a:lnTo>
                    <a:pt x="372" y="73"/>
                  </a:lnTo>
                  <a:lnTo>
                    <a:pt x="374" y="87"/>
                  </a:lnTo>
                  <a:lnTo>
                    <a:pt x="374" y="109"/>
                  </a:lnTo>
                  <a:lnTo>
                    <a:pt x="373" y="123"/>
                  </a:lnTo>
                  <a:lnTo>
                    <a:pt x="369" y="137"/>
                  </a:lnTo>
                  <a:lnTo>
                    <a:pt x="362" y="148"/>
                  </a:lnTo>
                  <a:lnTo>
                    <a:pt x="354" y="158"/>
                  </a:lnTo>
                  <a:lnTo>
                    <a:pt x="342" y="167"/>
                  </a:lnTo>
                  <a:lnTo>
                    <a:pt x="330" y="172"/>
                  </a:lnTo>
                  <a:lnTo>
                    <a:pt x="317" y="175"/>
                  </a:lnTo>
                  <a:lnTo>
                    <a:pt x="302" y="176"/>
                  </a:lnTo>
                  <a:lnTo>
                    <a:pt x="25" y="164"/>
                  </a:lnTo>
                  <a:close/>
                </a:path>
              </a:pathLst>
            </a:custGeom>
            <a:solidFill>
              <a:srgbClr val="E8E8E8"/>
            </a:solidFill>
            <a:ln w="9525">
              <a:noFill/>
              <a:round/>
              <a:headEnd/>
              <a:tailEnd/>
            </a:ln>
          </p:spPr>
          <p:txBody>
            <a:bodyPr/>
            <a:lstStyle/>
            <a:p>
              <a:pPr algn="ctr"/>
              <a:endParaRPr lang="en-US"/>
            </a:p>
          </p:txBody>
        </p:sp>
        <p:sp>
          <p:nvSpPr>
            <p:cNvPr id="36293" name="Freeform 364"/>
            <p:cNvSpPr>
              <a:spLocks/>
            </p:cNvSpPr>
            <p:nvPr/>
          </p:nvSpPr>
          <p:spPr bwMode="auto">
            <a:xfrm>
              <a:off x="2536" y="2386"/>
              <a:ext cx="41" cy="15"/>
            </a:xfrm>
            <a:custGeom>
              <a:avLst/>
              <a:gdLst>
                <a:gd name="T0" fmla="*/ 2 w 374"/>
                <a:gd name="T1" fmla="*/ 0 h 179"/>
                <a:gd name="T2" fmla="*/ 39 w 374"/>
                <a:gd name="T3" fmla="*/ 1 h 179"/>
                <a:gd name="T4" fmla="*/ 39 w 374"/>
                <a:gd name="T5" fmla="*/ 2 h 179"/>
                <a:gd name="T6" fmla="*/ 40 w 374"/>
                <a:gd name="T7" fmla="*/ 2 h 179"/>
                <a:gd name="T8" fmla="*/ 41 w 374"/>
                <a:gd name="T9" fmla="*/ 2 h 179"/>
                <a:gd name="T10" fmla="*/ 41 w 374"/>
                <a:gd name="T11" fmla="*/ 3 h 179"/>
                <a:gd name="T12" fmla="*/ 41 w 374"/>
                <a:gd name="T13" fmla="*/ 13 h 179"/>
                <a:gd name="T14" fmla="*/ 41 w 374"/>
                <a:gd name="T15" fmla="*/ 14 h 179"/>
                <a:gd name="T16" fmla="*/ 40 w 374"/>
                <a:gd name="T17" fmla="*/ 15 h 179"/>
                <a:gd name="T18" fmla="*/ 40 w 374"/>
                <a:gd name="T19" fmla="*/ 15 h 179"/>
                <a:gd name="T20" fmla="*/ 39 w 374"/>
                <a:gd name="T21" fmla="*/ 15 h 179"/>
                <a:gd name="T22" fmla="*/ 3 w 374"/>
                <a:gd name="T23" fmla="*/ 14 h 179"/>
                <a:gd name="T24" fmla="*/ 2 w 374"/>
                <a:gd name="T25" fmla="*/ 14 h 179"/>
                <a:gd name="T26" fmla="*/ 1 w 374"/>
                <a:gd name="T27" fmla="*/ 13 h 179"/>
                <a:gd name="T28" fmla="*/ 1 w 374"/>
                <a:gd name="T29" fmla="*/ 13 h 179"/>
                <a:gd name="T30" fmla="*/ 0 w 374"/>
                <a:gd name="T31" fmla="*/ 12 h 179"/>
                <a:gd name="T32" fmla="*/ 0 w 374"/>
                <a:gd name="T33" fmla="*/ 2 h 179"/>
                <a:gd name="T34" fmla="*/ 0 w 374"/>
                <a:gd name="T35" fmla="*/ 1 h 179"/>
                <a:gd name="T36" fmla="*/ 1 w 374"/>
                <a:gd name="T37" fmla="*/ 0 h 179"/>
                <a:gd name="T38" fmla="*/ 1 w 374"/>
                <a:gd name="T39" fmla="*/ 0 h 179"/>
                <a:gd name="T40" fmla="*/ 2 w 374"/>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4"/>
                <a:gd name="T64" fmla="*/ 0 h 179"/>
                <a:gd name="T65" fmla="*/ 374 w 374"/>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4" h="179">
                  <a:moveTo>
                    <a:pt x="20" y="0"/>
                  </a:moveTo>
                  <a:lnTo>
                    <a:pt x="352" y="16"/>
                  </a:lnTo>
                  <a:lnTo>
                    <a:pt x="359" y="18"/>
                  </a:lnTo>
                  <a:lnTo>
                    <a:pt x="365" y="23"/>
                  </a:lnTo>
                  <a:lnTo>
                    <a:pt x="370" y="29"/>
                  </a:lnTo>
                  <a:lnTo>
                    <a:pt x="372" y="37"/>
                  </a:lnTo>
                  <a:lnTo>
                    <a:pt x="374" y="161"/>
                  </a:lnTo>
                  <a:lnTo>
                    <a:pt x="373" y="169"/>
                  </a:lnTo>
                  <a:lnTo>
                    <a:pt x="369" y="174"/>
                  </a:lnTo>
                  <a:lnTo>
                    <a:pt x="363" y="178"/>
                  </a:lnTo>
                  <a:lnTo>
                    <a:pt x="356" y="179"/>
                  </a:lnTo>
                  <a:lnTo>
                    <a:pt x="25" y="164"/>
                  </a:lnTo>
                  <a:lnTo>
                    <a:pt x="16" y="162"/>
                  </a:lnTo>
                  <a:lnTo>
                    <a:pt x="9" y="157"/>
                  </a:lnTo>
                  <a:lnTo>
                    <a:pt x="5" y="150"/>
                  </a:lnTo>
                  <a:lnTo>
                    <a:pt x="3" y="143"/>
                  </a:lnTo>
                  <a:lnTo>
                    <a:pt x="0" y="19"/>
                  </a:lnTo>
                  <a:lnTo>
                    <a:pt x="2" y="11"/>
                  </a:lnTo>
                  <a:lnTo>
                    <a:pt x="6" y="5"/>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294" name="Freeform 365"/>
            <p:cNvSpPr>
              <a:spLocks/>
            </p:cNvSpPr>
            <p:nvPr/>
          </p:nvSpPr>
          <p:spPr bwMode="auto">
            <a:xfrm>
              <a:off x="2481" y="2356"/>
              <a:ext cx="146" cy="24"/>
            </a:xfrm>
            <a:custGeom>
              <a:avLst/>
              <a:gdLst>
                <a:gd name="T0" fmla="*/ 13 w 1308"/>
                <a:gd name="T1" fmla="*/ 0 h 287"/>
                <a:gd name="T2" fmla="*/ 133 w 1308"/>
                <a:gd name="T3" fmla="*/ 5 h 287"/>
                <a:gd name="T4" fmla="*/ 136 w 1308"/>
                <a:gd name="T5" fmla="*/ 5 h 287"/>
                <a:gd name="T6" fmla="*/ 138 w 1308"/>
                <a:gd name="T7" fmla="*/ 6 h 287"/>
                <a:gd name="T8" fmla="*/ 141 w 1308"/>
                <a:gd name="T9" fmla="*/ 7 h 287"/>
                <a:gd name="T10" fmla="*/ 143 w 1308"/>
                <a:gd name="T11" fmla="*/ 8 h 287"/>
                <a:gd name="T12" fmla="*/ 144 w 1308"/>
                <a:gd name="T13" fmla="*/ 10 h 287"/>
                <a:gd name="T14" fmla="*/ 145 w 1308"/>
                <a:gd name="T15" fmla="*/ 11 h 287"/>
                <a:gd name="T16" fmla="*/ 146 w 1308"/>
                <a:gd name="T17" fmla="*/ 13 h 287"/>
                <a:gd name="T18" fmla="*/ 146 w 1308"/>
                <a:gd name="T19" fmla="*/ 15 h 287"/>
                <a:gd name="T20" fmla="*/ 146 w 1308"/>
                <a:gd name="T21" fmla="*/ 17 h 287"/>
                <a:gd name="T22" fmla="*/ 145 w 1308"/>
                <a:gd name="T23" fmla="*/ 18 h 287"/>
                <a:gd name="T24" fmla="*/ 144 w 1308"/>
                <a:gd name="T25" fmla="*/ 20 h 287"/>
                <a:gd name="T26" fmla="*/ 143 w 1308"/>
                <a:gd name="T27" fmla="*/ 21 h 287"/>
                <a:gd name="T28" fmla="*/ 141 w 1308"/>
                <a:gd name="T29" fmla="*/ 22 h 287"/>
                <a:gd name="T30" fmla="*/ 139 w 1308"/>
                <a:gd name="T31" fmla="*/ 23 h 287"/>
                <a:gd name="T32" fmla="*/ 136 w 1308"/>
                <a:gd name="T33" fmla="*/ 24 h 287"/>
                <a:gd name="T34" fmla="*/ 133 w 1308"/>
                <a:gd name="T35" fmla="*/ 24 h 287"/>
                <a:gd name="T36" fmla="*/ 13 w 1308"/>
                <a:gd name="T37" fmla="*/ 19 h 287"/>
                <a:gd name="T38" fmla="*/ 10 w 1308"/>
                <a:gd name="T39" fmla="*/ 19 h 287"/>
                <a:gd name="T40" fmla="*/ 7 w 1308"/>
                <a:gd name="T41" fmla="*/ 18 h 287"/>
                <a:gd name="T42" fmla="*/ 5 w 1308"/>
                <a:gd name="T43" fmla="*/ 17 h 287"/>
                <a:gd name="T44" fmla="*/ 3 w 1308"/>
                <a:gd name="T45" fmla="*/ 16 h 287"/>
                <a:gd name="T46" fmla="*/ 2 w 1308"/>
                <a:gd name="T47" fmla="*/ 14 h 287"/>
                <a:gd name="T48" fmla="*/ 1 w 1308"/>
                <a:gd name="T49" fmla="*/ 13 h 287"/>
                <a:gd name="T50" fmla="*/ 0 w 1308"/>
                <a:gd name="T51" fmla="*/ 11 h 287"/>
                <a:gd name="T52" fmla="*/ 0 w 1308"/>
                <a:gd name="T53" fmla="*/ 9 h 287"/>
                <a:gd name="T54" fmla="*/ 0 w 1308"/>
                <a:gd name="T55" fmla="*/ 7 h 287"/>
                <a:gd name="T56" fmla="*/ 1 w 1308"/>
                <a:gd name="T57" fmla="*/ 6 h 287"/>
                <a:gd name="T58" fmla="*/ 2 w 1308"/>
                <a:gd name="T59" fmla="*/ 4 h 287"/>
                <a:gd name="T60" fmla="*/ 3 w 1308"/>
                <a:gd name="T61" fmla="*/ 3 h 287"/>
                <a:gd name="T62" fmla="*/ 5 w 1308"/>
                <a:gd name="T63" fmla="*/ 2 h 287"/>
                <a:gd name="T64" fmla="*/ 7 w 1308"/>
                <a:gd name="T65" fmla="*/ 1 h 287"/>
                <a:gd name="T66" fmla="*/ 10 w 1308"/>
                <a:gd name="T67" fmla="*/ 0 h 287"/>
                <a:gd name="T68" fmla="*/ 13 w 1308"/>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8"/>
                <a:gd name="T106" fmla="*/ 0 h 287"/>
                <a:gd name="T107" fmla="*/ 1308 w 1308"/>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8" h="287">
                  <a:moveTo>
                    <a:pt x="113" y="0"/>
                  </a:moveTo>
                  <a:lnTo>
                    <a:pt x="1190" y="60"/>
                  </a:lnTo>
                  <a:lnTo>
                    <a:pt x="1217" y="63"/>
                  </a:lnTo>
                  <a:lnTo>
                    <a:pt x="1240" y="72"/>
                  </a:lnTo>
                  <a:lnTo>
                    <a:pt x="1260" y="83"/>
                  </a:lnTo>
                  <a:lnTo>
                    <a:pt x="1278" y="98"/>
                  </a:lnTo>
                  <a:lnTo>
                    <a:pt x="1291" y="116"/>
                  </a:lnTo>
                  <a:lnTo>
                    <a:pt x="1300" y="136"/>
                  </a:lnTo>
                  <a:lnTo>
                    <a:pt x="1306" y="156"/>
                  </a:lnTo>
                  <a:lnTo>
                    <a:pt x="1308" y="178"/>
                  </a:lnTo>
                  <a:lnTo>
                    <a:pt x="1307" y="200"/>
                  </a:lnTo>
                  <a:lnTo>
                    <a:pt x="1302" y="220"/>
                  </a:lnTo>
                  <a:lnTo>
                    <a:pt x="1293" y="239"/>
                  </a:lnTo>
                  <a:lnTo>
                    <a:pt x="1281" y="256"/>
                  </a:lnTo>
                  <a:lnTo>
                    <a:pt x="1264" y="269"/>
                  </a:lnTo>
                  <a:lnTo>
                    <a:pt x="1245" y="280"/>
                  </a:lnTo>
                  <a:lnTo>
                    <a:pt x="1222" y="286"/>
                  </a:lnTo>
                  <a:lnTo>
                    <a:pt x="1195" y="287"/>
                  </a:lnTo>
                  <a:lnTo>
                    <a:pt x="118" y="230"/>
                  </a:lnTo>
                  <a:lnTo>
                    <a:pt x="91" y="226"/>
                  </a:lnTo>
                  <a:lnTo>
                    <a:pt x="66" y="218"/>
                  </a:lnTo>
                  <a:lnTo>
                    <a:pt x="46" y="205"/>
                  </a:lnTo>
                  <a:lnTo>
                    <a:pt x="30" y="190"/>
                  </a:lnTo>
                  <a:lnTo>
                    <a:pt x="17" y="171"/>
                  </a:lnTo>
                  <a:lnTo>
                    <a:pt x="7" y="151"/>
                  </a:lnTo>
                  <a:lnTo>
                    <a:pt x="2" y="131"/>
                  </a:lnTo>
                  <a:lnTo>
                    <a:pt x="0" y="109"/>
                  </a:lnTo>
                  <a:lnTo>
                    <a:pt x="1" y="88"/>
                  </a:lnTo>
                  <a:lnTo>
                    <a:pt x="6" y="67"/>
                  </a:lnTo>
                  <a:lnTo>
                    <a:pt x="14" y="49"/>
                  </a:lnTo>
                  <a:lnTo>
                    <a:pt x="26" y="32"/>
                  </a:lnTo>
                  <a:lnTo>
                    <a:pt x="42" y="18"/>
                  </a:lnTo>
                  <a:lnTo>
                    <a:pt x="62" y="7"/>
                  </a:lnTo>
                  <a:lnTo>
                    <a:pt x="86" y="1"/>
                  </a:lnTo>
                  <a:lnTo>
                    <a:pt x="113" y="0"/>
                  </a:lnTo>
                  <a:close/>
                </a:path>
              </a:pathLst>
            </a:custGeom>
            <a:solidFill>
              <a:srgbClr val="E0E8E8"/>
            </a:solidFill>
            <a:ln w="9525">
              <a:noFill/>
              <a:round/>
              <a:headEnd/>
              <a:tailEnd/>
            </a:ln>
          </p:spPr>
          <p:txBody>
            <a:bodyPr/>
            <a:lstStyle/>
            <a:p>
              <a:pPr algn="ctr"/>
              <a:endParaRPr lang="en-US"/>
            </a:p>
          </p:txBody>
        </p:sp>
        <p:sp>
          <p:nvSpPr>
            <p:cNvPr id="36295" name="Freeform 366"/>
            <p:cNvSpPr>
              <a:spLocks/>
            </p:cNvSpPr>
            <p:nvPr/>
          </p:nvSpPr>
          <p:spPr bwMode="auto">
            <a:xfrm>
              <a:off x="2481" y="2356"/>
              <a:ext cx="145" cy="24"/>
            </a:xfrm>
            <a:custGeom>
              <a:avLst/>
              <a:gdLst>
                <a:gd name="T0" fmla="*/ 13 w 1310"/>
                <a:gd name="T1" fmla="*/ 0 h 287"/>
                <a:gd name="T2" fmla="*/ 132 w 1310"/>
                <a:gd name="T3" fmla="*/ 5 h 287"/>
                <a:gd name="T4" fmla="*/ 135 w 1310"/>
                <a:gd name="T5" fmla="*/ 5 h 287"/>
                <a:gd name="T6" fmla="*/ 137 w 1310"/>
                <a:gd name="T7" fmla="*/ 6 h 287"/>
                <a:gd name="T8" fmla="*/ 140 w 1310"/>
                <a:gd name="T9" fmla="*/ 7 h 287"/>
                <a:gd name="T10" fmla="*/ 141 w 1310"/>
                <a:gd name="T11" fmla="*/ 8 h 287"/>
                <a:gd name="T12" fmla="*/ 143 w 1310"/>
                <a:gd name="T13" fmla="*/ 10 h 287"/>
                <a:gd name="T14" fmla="*/ 144 w 1310"/>
                <a:gd name="T15" fmla="*/ 11 h 287"/>
                <a:gd name="T16" fmla="*/ 145 w 1310"/>
                <a:gd name="T17" fmla="*/ 13 h 287"/>
                <a:gd name="T18" fmla="*/ 145 w 1310"/>
                <a:gd name="T19" fmla="*/ 15 h 287"/>
                <a:gd name="T20" fmla="*/ 145 w 1310"/>
                <a:gd name="T21" fmla="*/ 17 h 287"/>
                <a:gd name="T22" fmla="*/ 144 w 1310"/>
                <a:gd name="T23" fmla="*/ 18 h 287"/>
                <a:gd name="T24" fmla="*/ 143 w 1310"/>
                <a:gd name="T25" fmla="*/ 20 h 287"/>
                <a:gd name="T26" fmla="*/ 142 w 1310"/>
                <a:gd name="T27" fmla="*/ 21 h 287"/>
                <a:gd name="T28" fmla="*/ 140 w 1310"/>
                <a:gd name="T29" fmla="*/ 22 h 287"/>
                <a:gd name="T30" fmla="*/ 138 w 1310"/>
                <a:gd name="T31" fmla="*/ 23 h 287"/>
                <a:gd name="T32" fmla="*/ 135 w 1310"/>
                <a:gd name="T33" fmla="*/ 24 h 287"/>
                <a:gd name="T34" fmla="*/ 132 w 1310"/>
                <a:gd name="T35" fmla="*/ 24 h 287"/>
                <a:gd name="T36" fmla="*/ 13 w 1310"/>
                <a:gd name="T37" fmla="*/ 19 h 287"/>
                <a:gd name="T38" fmla="*/ 10 w 1310"/>
                <a:gd name="T39" fmla="*/ 19 h 287"/>
                <a:gd name="T40" fmla="*/ 7 w 1310"/>
                <a:gd name="T41" fmla="*/ 18 h 287"/>
                <a:gd name="T42" fmla="*/ 5 w 1310"/>
                <a:gd name="T43" fmla="*/ 17 h 287"/>
                <a:gd name="T44" fmla="*/ 3 w 1310"/>
                <a:gd name="T45" fmla="*/ 16 h 287"/>
                <a:gd name="T46" fmla="*/ 2 w 1310"/>
                <a:gd name="T47" fmla="*/ 14 h 287"/>
                <a:gd name="T48" fmla="*/ 1 w 1310"/>
                <a:gd name="T49" fmla="*/ 12 h 287"/>
                <a:gd name="T50" fmla="*/ 0 w 1310"/>
                <a:gd name="T51" fmla="*/ 11 h 287"/>
                <a:gd name="T52" fmla="*/ 0 w 1310"/>
                <a:gd name="T53" fmla="*/ 9 h 287"/>
                <a:gd name="T54" fmla="*/ 0 w 1310"/>
                <a:gd name="T55" fmla="*/ 7 h 287"/>
                <a:gd name="T56" fmla="*/ 1 w 1310"/>
                <a:gd name="T57" fmla="*/ 6 h 287"/>
                <a:gd name="T58" fmla="*/ 2 w 1310"/>
                <a:gd name="T59" fmla="*/ 4 h 287"/>
                <a:gd name="T60" fmla="*/ 3 w 1310"/>
                <a:gd name="T61" fmla="*/ 3 h 287"/>
                <a:gd name="T62" fmla="*/ 5 w 1310"/>
                <a:gd name="T63" fmla="*/ 1 h 287"/>
                <a:gd name="T64" fmla="*/ 7 w 1310"/>
                <a:gd name="T65" fmla="*/ 1 h 287"/>
                <a:gd name="T66" fmla="*/ 10 w 1310"/>
                <a:gd name="T67" fmla="*/ 0 h 287"/>
                <a:gd name="T68" fmla="*/ 13 w 1310"/>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0"/>
                <a:gd name="T106" fmla="*/ 0 h 287"/>
                <a:gd name="T107" fmla="*/ 1310 w 1310"/>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0" h="287">
                  <a:moveTo>
                    <a:pt x="113" y="0"/>
                  </a:moveTo>
                  <a:lnTo>
                    <a:pt x="1190" y="57"/>
                  </a:lnTo>
                  <a:lnTo>
                    <a:pt x="1217" y="61"/>
                  </a:lnTo>
                  <a:lnTo>
                    <a:pt x="1240" y="70"/>
                  </a:lnTo>
                  <a:lnTo>
                    <a:pt x="1261" y="83"/>
                  </a:lnTo>
                  <a:lnTo>
                    <a:pt x="1278" y="98"/>
                  </a:lnTo>
                  <a:lnTo>
                    <a:pt x="1292" y="116"/>
                  </a:lnTo>
                  <a:lnTo>
                    <a:pt x="1301" y="136"/>
                  </a:lnTo>
                  <a:lnTo>
                    <a:pt x="1307" y="156"/>
                  </a:lnTo>
                  <a:lnTo>
                    <a:pt x="1310" y="178"/>
                  </a:lnTo>
                  <a:lnTo>
                    <a:pt x="1308" y="199"/>
                  </a:lnTo>
                  <a:lnTo>
                    <a:pt x="1303" y="219"/>
                  </a:lnTo>
                  <a:lnTo>
                    <a:pt x="1295" y="238"/>
                  </a:lnTo>
                  <a:lnTo>
                    <a:pt x="1283" y="255"/>
                  </a:lnTo>
                  <a:lnTo>
                    <a:pt x="1266" y="269"/>
                  </a:lnTo>
                  <a:lnTo>
                    <a:pt x="1246" y="279"/>
                  </a:lnTo>
                  <a:lnTo>
                    <a:pt x="1223" y="286"/>
                  </a:lnTo>
                  <a:lnTo>
                    <a:pt x="1195" y="287"/>
                  </a:lnTo>
                  <a:lnTo>
                    <a:pt x="118" y="228"/>
                  </a:lnTo>
                  <a:lnTo>
                    <a:pt x="91" y="223"/>
                  </a:lnTo>
                  <a:lnTo>
                    <a:pt x="67" y="214"/>
                  </a:lnTo>
                  <a:lnTo>
                    <a:pt x="47" y="202"/>
                  </a:lnTo>
                  <a:lnTo>
                    <a:pt x="30" y="186"/>
                  </a:lnTo>
                  <a:lnTo>
                    <a:pt x="17" y="169"/>
                  </a:lnTo>
                  <a:lnTo>
                    <a:pt x="8" y="149"/>
                  </a:lnTo>
                  <a:lnTo>
                    <a:pt x="2" y="128"/>
                  </a:lnTo>
                  <a:lnTo>
                    <a:pt x="0" y="107"/>
                  </a:lnTo>
                  <a:lnTo>
                    <a:pt x="1" y="86"/>
                  </a:lnTo>
                  <a:lnTo>
                    <a:pt x="6" y="66"/>
                  </a:lnTo>
                  <a:lnTo>
                    <a:pt x="15" y="48"/>
                  </a:lnTo>
                  <a:lnTo>
                    <a:pt x="27" y="31"/>
                  </a:lnTo>
                  <a:lnTo>
                    <a:pt x="43" y="16"/>
                  </a:lnTo>
                  <a:lnTo>
                    <a:pt x="62" y="7"/>
                  </a:lnTo>
                  <a:lnTo>
                    <a:pt x="86" y="1"/>
                  </a:lnTo>
                  <a:lnTo>
                    <a:pt x="113" y="0"/>
                  </a:lnTo>
                  <a:close/>
                </a:path>
              </a:pathLst>
            </a:custGeom>
            <a:solidFill>
              <a:srgbClr val="2B3333"/>
            </a:solidFill>
            <a:ln w="9525">
              <a:noFill/>
              <a:round/>
              <a:headEnd/>
              <a:tailEnd/>
            </a:ln>
          </p:spPr>
          <p:txBody>
            <a:bodyPr/>
            <a:lstStyle/>
            <a:p>
              <a:pPr algn="ctr"/>
              <a:endParaRPr lang="en-US"/>
            </a:p>
          </p:txBody>
        </p:sp>
        <p:sp>
          <p:nvSpPr>
            <p:cNvPr id="36296" name="Freeform 367"/>
            <p:cNvSpPr>
              <a:spLocks/>
            </p:cNvSpPr>
            <p:nvPr/>
          </p:nvSpPr>
          <p:spPr bwMode="auto">
            <a:xfrm>
              <a:off x="2482" y="2357"/>
              <a:ext cx="144" cy="23"/>
            </a:xfrm>
            <a:custGeom>
              <a:avLst/>
              <a:gdLst>
                <a:gd name="T0" fmla="*/ 15 w 1299"/>
                <a:gd name="T1" fmla="*/ 0 h 277"/>
                <a:gd name="T2" fmla="*/ 22 w 1299"/>
                <a:gd name="T3" fmla="*/ 0 h 277"/>
                <a:gd name="T4" fmla="*/ 27 w 1299"/>
                <a:gd name="T5" fmla="*/ 0 h 277"/>
                <a:gd name="T6" fmla="*/ 32 w 1299"/>
                <a:gd name="T7" fmla="*/ 1 h 277"/>
                <a:gd name="T8" fmla="*/ 36 w 1299"/>
                <a:gd name="T9" fmla="*/ 1 h 277"/>
                <a:gd name="T10" fmla="*/ 41 w 1299"/>
                <a:gd name="T11" fmla="*/ 1 h 277"/>
                <a:gd name="T12" fmla="*/ 45 w 1299"/>
                <a:gd name="T13" fmla="*/ 1 h 277"/>
                <a:gd name="T14" fmla="*/ 49 w 1299"/>
                <a:gd name="T15" fmla="*/ 1 h 277"/>
                <a:gd name="T16" fmla="*/ 54 w 1299"/>
                <a:gd name="T17" fmla="*/ 1 h 277"/>
                <a:gd name="T18" fmla="*/ 60 w 1299"/>
                <a:gd name="T19" fmla="*/ 2 h 277"/>
                <a:gd name="T20" fmla="*/ 67 w 1299"/>
                <a:gd name="T21" fmla="*/ 2 h 277"/>
                <a:gd name="T22" fmla="*/ 75 w 1299"/>
                <a:gd name="T23" fmla="*/ 2 h 277"/>
                <a:gd name="T24" fmla="*/ 84 w 1299"/>
                <a:gd name="T25" fmla="*/ 3 h 277"/>
                <a:gd name="T26" fmla="*/ 95 w 1299"/>
                <a:gd name="T27" fmla="*/ 3 h 277"/>
                <a:gd name="T28" fmla="*/ 108 w 1299"/>
                <a:gd name="T29" fmla="*/ 4 h 277"/>
                <a:gd name="T30" fmla="*/ 123 w 1299"/>
                <a:gd name="T31" fmla="*/ 4 h 277"/>
                <a:gd name="T32" fmla="*/ 134 w 1299"/>
                <a:gd name="T33" fmla="*/ 5 h 277"/>
                <a:gd name="T34" fmla="*/ 139 w 1299"/>
                <a:gd name="T35" fmla="*/ 7 h 277"/>
                <a:gd name="T36" fmla="*/ 142 w 1299"/>
                <a:gd name="T37" fmla="*/ 10 h 277"/>
                <a:gd name="T38" fmla="*/ 144 w 1299"/>
                <a:gd name="T39" fmla="*/ 13 h 277"/>
                <a:gd name="T40" fmla="*/ 144 w 1299"/>
                <a:gd name="T41" fmla="*/ 16 h 277"/>
                <a:gd name="T42" fmla="*/ 142 w 1299"/>
                <a:gd name="T43" fmla="*/ 19 h 277"/>
                <a:gd name="T44" fmla="*/ 139 w 1299"/>
                <a:gd name="T45" fmla="*/ 22 h 277"/>
                <a:gd name="T46" fmla="*/ 135 w 1299"/>
                <a:gd name="T47" fmla="*/ 23 h 277"/>
                <a:gd name="T48" fmla="*/ 128 w 1299"/>
                <a:gd name="T49" fmla="*/ 23 h 277"/>
                <a:gd name="T50" fmla="*/ 122 w 1299"/>
                <a:gd name="T51" fmla="*/ 23 h 277"/>
                <a:gd name="T52" fmla="*/ 116 w 1299"/>
                <a:gd name="T53" fmla="*/ 22 h 277"/>
                <a:gd name="T54" fmla="*/ 112 w 1299"/>
                <a:gd name="T55" fmla="*/ 22 h 277"/>
                <a:gd name="T56" fmla="*/ 107 w 1299"/>
                <a:gd name="T57" fmla="*/ 22 h 277"/>
                <a:gd name="T58" fmla="*/ 103 w 1299"/>
                <a:gd name="T59" fmla="*/ 22 h 277"/>
                <a:gd name="T60" fmla="*/ 99 w 1299"/>
                <a:gd name="T61" fmla="*/ 21 h 277"/>
                <a:gd name="T62" fmla="*/ 94 w 1299"/>
                <a:gd name="T63" fmla="*/ 21 h 277"/>
                <a:gd name="T64" fmla="*/ 89 w 1299"/>
                <a:gd name="T65" fmla="*/ 21 h 277"/>
                <a:gd name="T66" fmla="*/ 84 w 1299"/>
                <a:gd name="T67" fmla="*/ 21 h 277"/>
                <a:gd name="T68" fmla="*/ 77 w 1299"/>
                <a:gd name="T69" fmla="*/ 21 h 277"/>
                <a:gd name="T70" fmla="*/ 69 w 1299"/>
                <a:gd name="T71" fmla="*/ 20 h 277"/>
                <a:gd name="T72" fmla="*/ 60 w 1299"/>
                <a:gd name="T73" fmla="*/ 20 h 277"/>
                <a:gd name="T74" fmla="*/ 49 w 1299"/>
                <a:gd name="T75" fmla="*/ 19 h 277"/>
                <a:gd name="T76" fmla="*/ 36 w 1299"/>
                <a:gd name="T77" fmla="*/ 19 h 277"/>
                <a:gd name="T78" fmla="*/ 21 w 1299"/>
                <a:gd name="T79" fmla="*/ 18 h 277"/>
                <a:gd name="T80" fmla="*/ 10 w 1299"/>
                <a:gd name="T81" fmla="*/ 18 h 277"/>
                <a:gd name="T82" fmla="*/ 5 w 1299"/>
                <a:gd name="T83" fmla="*/ 16 h 277"/>
                <a:gd name="T84" fmla="*/ 2 w 1299"/>
                <a:gd name="T85" fmla="*/ 14 h 277"/>
                <a:gd name="T86" fmla="*/ 0 w 1299"/>
                <a:gd name="T87" fmla="*/ 10 h 277"/>
                <a:gd name="T88" fmla="*/ 0 w 1299"/>
                <a:gd name="T89" fmla="*/ 7 h 277"/>
                <a:gd name="T90" fmla="*/ 2 w 1299"/>
                <a:gd name="T91" fmla="*/ 4 h 277"/>
                <a:gd name="T92" fmla="*/ 5 w 1299"/>
                <a:gd name="T93" fmla="*/ 1 h 277"/>
                <a:gd name="T94" fmla="*/ 9 w 1299"/>
                <a:gd name="T95" fmla="*/ 0 h 2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9"/>
                <a:gd name="T145" fmla="*/ 0 h 277"/>
                <a:gd name="T146" fmla="*/ 1299 w 1299"/>
                <a:gd name="T147" fmla="*/ 277 h 2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9" h="277">
                  <a:moveTo>
                    <a:pt x="106" y="0"/>
                  </a:moveTo>
                  <a:lnTo>
                    <a:pt x="138" y="1"/>
                  </a:lnTo>
                  <a:lnTo>
                    <a:pt x="168" y="3"/>
                  </a:lnTo>
                  <a:lnTo>
                    <a:pt x="196" y="4"/>
                  </a:lnTo>
                  <a:lnTo>
                    <a:pt x="222" y="5"/>
                  </a:lnTo>
                  <a:lnTo>
                    <a:pt x="245" y="6"/>
                  </a:lnTo>
                  <a:lnTo>
                    <a:pt x="267" y="8"/>
                  </a:lnTo>
                  <a:lnTo>
                    <a:pt x="288" y="9"/>
                  </a:lnTo>
                  <a:lnTo>
                    <a:pt x="309" y="10"/>
                  </a:lnTo>
                  <a:lnTo>
                    <a:pt x="329" y="11"/>
                  </a:lnTo>
                  <a:lnTo>
                    <a:pt x="347" y="12"/>
                  </a:lnTo>
                  <a:lnTo>
                    <a:pt x="366" y="12"/>
                  </a:lnTo>
                  <a:lnTo>
                    <a:pt x="385" y="13"/>
                  </a:lnTo>
                  <a:lnTo>
                    <a:pt x="405" y="14"/>
                  </a:lnTo>
                  <a:lnTo>
                    <a:pt x="424" y="15"/>
                  </a:lnTo>
                  <a:lnTo>
                    <a:pt x="445" y="16"/>
                  </a:lnTo>
                  <a:lnTo>
                    <a:pt x="466" y="17"/>
                  </a:lnTo>
                  <a:lnTo>
                    <a:pt x="489" y="18"/>
                  </a:lnTo>
                  <a:lnTo>
                    <a:pt x="515" y="20"/>
                  </a:lnTo>
                  <a:lnTo>
                    <a:pt x="541" y="21"/>
                  </a:lnTo>
                  <a:lnTo>
                    <a:pt x="570" y="23"/>
                  </a:lnTo>
                  <a:lnTo>
                    <a:pt x="601" y="24"/>
                  </a:lnTo>
                  <a:lnTo>
                    <a:pt x="636" y="26"/>
                  </a:lnTo>
                  <a:lnTo>
                    <a:pt x="673" y="28"/>
                  </a:lnTo>
                  <a:lnTo>
                    <a:pt x="713" y="30"/>
                  </a:lnTo>
                  <a:lnTo>
                    <a:pt x="757" y="33"/>
                  </a:lnTo>
                  <a:lnTo>
                    <a:pt x="804" y="35"/>
                  </a:lnTo>
                  <a:lnTo>
                    <a:pt x="855" y="39"/>
                  </a:lnTo>
                  <a:lnTo>
                    <a:pt x="911" y="42"/>
                  </a:lnTo>
                  <a:lnTo>
                    <a:pt x="972" y="45"/>
                  </a:lnTo>
                  <a:lnTo>
                    <a:pt x="1036" y="49"/>
                  </a:lnTo>
                  <a:lnTo>
                    <a:pt x="1107" y="53"/>
                  </a:lnTo>
                  <a:lnTo>
                    <a:pt x="1183" y="57"/>
                  </a:lnTo>
                  <a:lnTo>
                    <a:pt x="1211" y="61"/>
                  </a:lnTo>
                  <a:lnTo>
                    <a:pt x="1234" y="70"/>
                  </a:lnTo>
                  <a:lnTo>
                    <a:pt x="1253" y="82"/>
                  </a:lnTo>
                  <a:lnTo>
                    <a:pt x="1270" y="98"/>
                  </a:lnTo>
                  <a:lnTo>
                    <a:pt x="1282" y="115"/>
                  </a:lnTo>
                  <a:lnTo>
                    <a:pt x="1291" y="134"/>
                  </a:lnTo>
                  <a:lnTo>
                    <a:pt x="1296" y="153"/>
                  </a:lnTo>
                  <a:lnTo>
                    <a:pt x="1299" y="173"/>
                  </a:lnTo>
                  <a:lnTo>
                    <a:pt x="1298" y="194"/>
                  </a:lnTo>
                  <a:lnTo>
                    <a:pt x="1293" y="213"/>
                  </a:lnTo>
                  <a:lnTo>
                    <a:pt x="1285" y="232"/>
                  </a:lnTo>
                  <a:lnTo>
                    <a:pt x="1273" y="248"/>
                  </a:lnTo>
                  <a:lnTo>
                    <a:pt x="1256" y="260"/>
                  </a:lnTo>
                  <a:lnTo>
                    <a:pt x="1237" y="269"/>
                  </a:lnTo>
                  <a:lnTo>
                    <a:pt x="1214" y="276"/>
                  </a:lnTo>
                  <a:lnTo>
                    <a:pt x="1188" y="277"/>
                  </a:lnTo>
                  <a:lnTo>
                    <a:pt x="1155" y="275"/>
                  </a:lnTo>
                  <a:lnTo>
                    <a:pt x="1125" y="272"/>
                  </a:lnTo>
                  <a:lnTo>
                    <a:pt x="1098" y="271"/>
                  </a:lnTo>
                  <a:lnTo>
                    <a:pt x="1073" y="269"/>
                  </a:lnTo>
                  <a:lnTo>
                    <a:pt x="1049" y="268"/>
                  </a:lnTo>
                  <a:lnTo>
                    <a:pt x="1026" y="266"/>
                  </a:lnTo>
                  <a:lnTo>
                    <a:pt x="1006" y="265"/>
                  </a:lnTo>
                  <a:lnTo>
                    <a:pt x="986" y="264"/>
                  </a:lnTo>
                  <a:lnTo>
                    <a:pt x="967" y="263"/>
                  </a:lnTo>
                  <a:lnTo>
                    <a:pt x="948" y="262"/>
                  </a:lnTo>
                  <a:lnTo>
                    <a:pt x="928" y="261"/>
                  </a:lnTo>
                  <a:lnTo>
                    <a:pt x="910" y="260"/>
                  </a:lnTo>
                  <a:lnTo>
                    <a:pt x="891" y="258"/>
                  </a:lnTo>
                  <a:lnTo>
                    <a:pt x="871" y="257"/>
                  </a:lnTo>
                  <a:lnTo>
                    <a:pt x="851" y="256"/>
                  </a:lnTo>
                  <a:lnTo>
                    <a:pt x="829" y="255"/>
                  </a:lnTo>
                  <a:lnTo>
                    <a:pt x="806" y="254"/>
                  </a:lnTo>
                  <a:lnTo>
                    <a:pt x="782" y="252"/>
                  </a:lnTo>
                  <a:lnTo>
                    <a:pt x="755" y="251"/>
                  </a:lnTo>
                  <a:lnTo>
                    <a:pt x="726" y="250"/>
                  </a:lnTo>
                  <a:lnTo>
                    <a:pt x="694" y="248"/>
                  </a:lnTo>
                  <a:lnTo>
                    <a:pt x="660" y="246"/>
                  </a:lnTo>
                  <a:lnTo>
                    <a:pt x="623" y="244"/>
                  </a:lnTo>
                  <a:lnTo>
                    <a:pt x="582" y="241"/>
                  </a:lnTo>
                  <a:lnTo>
                    <a:pt x="539" y="239"/>
                  </a:lnTo>
                  <a:lnTo>
                    <a:pt x="491" y="237"/>
                  </a:lnTo>
                  <a:lnTo>
                    <a:pt x="439" y="234"/>
                  </a:lnTo>
                  <a:lnTo>
                    <a:pt x="383" y="231"/>
                  </a:lnTo>
                  <a:lnTo>
                    <a:pt x="323" y="228"/>
                  </a:lnTo>
                  <a:lnTo>
                    <a:pt x="257" y="225"/>
                  </a:lnTo>
                  <a:lnTo>
                    <a:pt x="187" y="222"/>
                  </a:lnTo>
                  <a:lnTo>
                    <a:pt x="111" y="218"/>
                  </a:lnTo>
                  <a:lnTo>
                    <a:pt x="86" y="215"/>
                  </a:lnTo>
                  <a:lnTo>
                    <a:pt x="64" y="206"/>
                  </a:lnTo>
                  <a:lnTo>
                    <a:pt x="45" y="195"/>
                  </a:lnTo>
                  <a:lnTo>
                    <a:pt x="29" y="180"/>
                  </a:lnTo>
                  <a:lnTo>
                    <a:pt x="17" y="163"/>
                  </a:lnTo>
                  <a:lnTo>
                    <a:pt x="7" y="143"/>
                  </a:lnTo>
                  <a:lnTo>
                    <a:pt x="2" y="123"/>
                  </a:lnTo>
                  <a:lnTo>
                    <a:pt x="0" y="102"/>
                  </a:lnTo>
                  <a:lnTo>
                    <a:pt x="1" y="82"/>
                  </a:lnTo>
                  <a:lnTo>
                    <a:pt x="6" y="63"/>
                  </a:lnTo>
                  <a:lnTo>
                    <a:pt x="14" y="46"/>
                  </a:lnTo>
                  <a:lnTo>
                    <a:pt x="26" y="30"/>
                  </a:lnTo>
                  <a:lnTo>
                    <a:pt x="41" y="18"/>
                  </a:lnTo>
                  <a:lnTo>
                    <a:pt x="59" y="8"/>
                  </a:lnTo>
                  <a:lnTo>
                    <a:pt x="82" y="1"/>
                  </a:lnTo>
                  <a:lnTo>
                    <a:pt x="106" y="0"/>
                  </a:lnTo>
                  <a:close/>
                </a:path>
              </a:pathLst>
            </a:custGeom>
            <a:solidFill>
              <a:srgbClr val="3D4545"/>
            </a:solidFill>
            <a:ln w="9525">
              <a:noFill/>
              <a:round/>
              <a:headEnd/>
              <a:tailEnd/>
            </a:ln>
          </p:spPr>
          <p:txBody>
            <a:bodyPr/>
            <a:lstStyle/>
            <a:p>
              <a:pPr algn="ctr"/>
              <a:endParaRPr lang="en-US"/>
            </a:p>
          </p:txBody>
        </p:sp>
        <p:sp>
          <p:nvSpPr>
            <p:cNvPr id="36297" name="Freeform 368"/>
            <p:cNvSpPr>
              <a:spLocks/>
            </p:cNvSpPr>
            <p:nvPr/>
          </p:nvSpPr>
          <p:spPr bwMode="auto">
            <a:xfrm>
              <a:off x="2482" y="2358"/>
              <a:ext cx="143" cy="22"/>
            </a:xfrm>
            <a:custGeom>
              <a:avLst/>
              <a:gdLst>
                <a:gd name="T0" fmla="*/ 15 w 1289"/>
                <a:gd name="T1" fmla="*/ 0 h 264"/>
                <a:gd name="T2" fmla="*/ 22 w 1289"/>
                <a:gd name="T3" fmla="*/ 0 h 264"/>
                <a:gd name="T4" fmla="*/ 27 w 1289"/>
                <a:gd name="T5" fmla="*/ 0 h 264"/>
                <a:gd name="T6" fmla="*/ 32 w 1289"/>
                <a:gd name="T7" fmla="*/ 1 h 264"/>
                <a:gd name="T8" fmla="*/ 36 w 1289"/>
                <a:gd name="T9" fmla="*/ 1 h 264"/>
                <a:gd name="T10" fmla="*/ 40 w 1289"/>
                <a:gd name="T11" fmla="*/ 1 h 264"/>
                <a:gd name="T12" fmla="*/ 44 w 1289"/>
                <a:gd name="T13" fmla="*/ 1 h 264"/>
                <a:gd name="T14" fmla="*/ 49 w 1289"/>
                <a:gd name="T15" fmla="*/ 1 h 264"/>
                <a:gd name="T16" fmla="*/ 54 w 1289"/>
                <a:gd name="T17" fmla="*/ 1 h 264"/>
                <a:gd name="T18" fmla="*/ 60 w 1289"/>
                <a:gd name="T19" fmla="*/ 2 h 264"/>
                <a:gd name="T20" fmla="*/ 66 w 1289"/>
                <a:gd name="T21" fmla="*/ 2 h 264"/>
                <a:gd name="T22" fmla="*/ 74 w 1289"/>
                <a:gd name="T23" fmla="*/ 2 h 264"/>
                <a:gd name="T24" fmla="*/ 83 w 1289"/>
                <a:gd name="T25" fmla="*/ 3 h 264"/>
                <a:gd name="T26" fmla="*/ 94 w 1289"/>
                <a:gd name="T27" fmla="*/ 3 h 264"/>
                <a:gd name="T28" fmla="*/ 107 w 1289"/>
                <a:gd name="T29" fmla="*/ 4 h 264"/>
                <a:gd name="T30" fmla="*/ 122 w 1289"/>
                <a:gd name="T31" fmla="*/ 4 h 264"/>
                <a:gd name="T32" fmla="*/ 134 w 1289"/>
                <a:gd name="T33" fmla="*/ 5 h 264"/>
                <a:gd name="T34" fmla="*/ 138 w 1289"/>
                <a:gd name="T35" fmla="*/ 7 h 264"/>
                <a:gd name="T36" fmla="*/ 141 w 1289"/>
                <a:gd name="T37" fmla="*/ 9 h 264"/>
                <a:gd name="T38" fmla="*/ 143 w 1289"/>
                <a:gd name="T39" fmla="*/ 12 h 264"/>
                <a:gd name="T40" fmla="*/ 143 w 1289"/>
                <a:gd name="T41" fmla="*/ 16 h 264"/>
                <a:gd name="T42" fmla="*/ 142 w 1289"/>
                <a:gd name="T43" fmla="*/ 19 h 264"/>
                <a:gd name="T44" fmla="*/ 138 w 1289"/>
                <a:gd name="T45" fmla="*/ 21 h 264"/>
                <a:gd name="T46" fmla="*/ 134 w 1289"/>
                <a:gd name="T47" fmla="*/ 22 h 264"/>
                <a:gd name="T48" fmla="*/ 128 w 1289"/>
                <a:gd name="T49" fmla="*/ 22 h 264"/>
                <a:gd name="T50" fmla="*/ 121 w 1289"/>
                <a:gd name="T51" fmla="*/ 22 h 264"/>
                <a:gd name="T52" fmla="*/ 116 w 1289"/>
                <a:gd name="T53" fmla="*/ 21 h 264"/>
                <a:gd name="T54" fmla="*/ 111 w 1289"/>
                <a:gd name="T55" fmla="*/ 21 h 264"/>
                <a:gd name="T56" fmla="*/ 107 w 1289"/>
                <a:gd name="T57" fmla="*/ 21 h 264"/>
                <a:gd name="T58" fmla="*/ 102 w 1289"/>
                <a:gd name="T59" fmla="*/ 21 h 264"/>
                <a:gd name="T60" fmla="*/ 98 w 1289"/>
                <a:gd name="T61" fmla="*/ 20 h 264"/>
                <a:gd name="T62" fmla="*/ 94 w 1289"/>
                <a:gd name="T63" fmla="*/ 20 h 264"/>
                <a:gd name="T64" fmla="*/ 89 w 1289"/>
                <a:gd name="T65" fmla="*/ 20 h 264"/>
                <a:gd name="T66" fmla="*/ 83 w 1289"/>
                <a:gd name="T67" fmla="*/ 20 h 264"/>
                <a:gd name="T68" fmla="*/ 76 w 1289"/>
                <a:gd name="T69" fmla="*/ 20 h 264"/>
                <a:gd name="T70" fmla="*/ 69 w 1289"/>
                <a:gd name="T71" fmla="*/ 19 h 264"/>
                <a:gd name="T72" fmla="*/ 59 w 1289"/>
                <a:gd name="T73" fmla="*/ 19 h 264"/>
                <a:gd name="T74" fmla="*/ 48 w 1289"/>
                <a:gd name="T75" fmla="*/ 18 h 264"/>
                <a:gd name="T76" fmla="*/ 35 w 1289"/>
                <a:gd name="T77" fmla="*/ 18 h 264"/>
                <a:gd name="T78" fmla="*/ 20 w 1289"/>
                <a:gd name="T79" fmla="*/ 17 h 264"/>
                <a:gd name="T80" fmla="*/ 9 w 1289"/>
                <a:gd name="T81" fmla="*/ 17 h 264"/>
                <a:gd name="T82" fmla="*/ 5 w 1289"/>
                <a:gd name="T83" fmla="*/ 15 h 264"/>
                <a:gd name="T84" fmla="*/ 2 w 1289"/>
                <a:gd name="T85" fmla="*/ 13 h 264"/>
                <a:gd name="T86" fmla="*/ 0 w 1289"/>
                <a:gd name="T87" fmla="*/ 9 h 264"/>
                <a:gd name="T88" fmla="*/ 0 w 1289"/>
                <a:gd name="T89" fmla="*/ 6 h 264"/>
                <a:gd name="T90" fmla="*/ 2 w 1289"/>
                <a:gd name="T91" fmla="*/ 3 h 264"/>
                <a:gd name="T92" fmla="*/ 5 w 1289"/>
                <a:gd name="T93" fmla="*/ 1 h 264"/>
                <a:gd name="T94" fmla="*/ 9 w 1289"/>
                <a:gd name="T95" fmla="*/ 0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9"/>
                <a:gd name="T145" fmla="*/ 0 h 264"/>
                <a:gd name="T146" fmla="*/ 1289 w 1289"/>
                <a:gd name="T147" fmla="*/ 264 h 2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9" h="264">
                  <a:moveTo>
                    <a:pt x="104" y="0"/>
                  </a:moveTo>
                  <a:lnTo>
                    <a:pt x="136" y="1"/>
                  </a:lnTo>
                  <a:lnTo>
                    <a:pt x="165" y="3"/>
                  </a:lnTo>
                  <a:lnTo>
                    <a:pt x="194" y="4"/>
                  </a:lnTo>
                  <a:lnTo>
                    <a:pt x="219" y="5"/>
                  </a:lnTo>
                  <a:lnTo>
                    <a:pt x="242" y="6"/>
                  </a:lnTo>
                  <a:lnTo>
                    <a:pt x="264" y="7"/>
                  </a:lnTo>
                  <a:lnTo>
                    <a:pt x="285" y="8"/>
                  </a:lnTo>
                  <a:lnTo>
                    <a:pt x="306" y="9"/>
                  </a:lnTo>
                  <a:lnTo>
                    <a:pt x="325" y="10"/>
                  </a:lnTo>
                  <a:lnTo>
                    <a:pt x="343" y="11"/>
                  </a:lnTo>
                  <a:lnTo>
                    <a:pt x="362" y="11"/>
                  </a:lnTo>
                  <a:lnTo>
                    <a:pt x="380" y="12"/>
                  </a:lnTo>
                  <a:lnTo>
                    <a:pt x="400" y="13"/>
                  </a:lnTo>
                  <a:lnTo>
                    <a:pt x="420" y="14"/>
                  </a:lnTo>
                  <a:lnTo>
                    <a:pt x="440" y="15"/>
                  </a:lnTo>
                  <a:lnTo>
                    <a:pt x="462" y="16"/>
                  </a:lnTo>
                  <a:lnTo>
                    <a:pt x="485" y="17"/>
                  </a:lnTo>
                  <a:lnTo>
                    <a:pt x="510" y="19"/>
                  </a:lnTo>
                  <a:lnTo>
                    <a:pt x="537" y="20"/>
                  </a:lnTo>
                  <a:lnTo>
                    <a:pt x="565" y="22"/>
                  </a:lnTo>
                  <a:lnTo>
                    <a:pt x="596" y="23"/>
                  </a:lnTo>
                  <a:lnTo>
                    <a:pt x="631" y="26"/>
                  </a:lnTo>
                  <a:lnTo>
                    <a:pt x="668" y="28"/>
                  </a:lnTo>
                  <a:lnTo>
                    <a:pt x="708" y="30"/>
                  </a:lnTo>
                  <a:lnTo>
                    <a:pt x="752" y="33"/>
                  </a:lnTo>
                  <a:lnTo>
                    <a:pt x="799" y="35"/>
                  </a:lnTo>
                  <a:lnTo>
                    <a:pt x="850" y="38"/>
                  </a:lnTo>
                  <a:lnTo>
                    <a:pt x="906" y="41"/>
                  </a:lnTo>
                  <a:lnTo>
                    <a:pt x="967" y="44"/>
                  </a:lnTo>
                  <a:lnTo>
                    <a:pt x="1031" y="48"/>
                  </a:lnTo>
                  <a:lnTo>
                    <a:pt x="1102" y="52"/>
                  </a:lnTo>
                  <a:lnTo>
                    <a:pt x="1178" y="57"/>
                  </a:lnTo>
                  <a:lnTo>
                    <a:pt x="1205" y="61"/>
                  </a:lnTo>
                  <a:lnTo>
                    <a:pt x="1228" y="68"/>
                  </a:lnTo>
                  <a:lnTo>
                    <a:pt x="1247" y="79"/>
                  </a:lnTo>
                  <a:lnTo>
                    <a:pt x="1263" y="94"/>
                  </a:lnTo>
                  <a:lnTo>
                    <a:pt x="1274" y="110"/>
                  </a:lnTo>
                  <a:lnTo>
                    <a:pt x="1282" y="129"/>
                  </a:lnTo>
                  <a:lnTo>
                    <a:pt x="1287" y="148"/>
                  </a:lnTo>
                  <a:lnTo>
                    <a:pt x="1289" y="167"/>
                  </a:lnTo>
                  <a:lnTo>
                    <a:pt x="1289" y="187"/>
                  </a:lnTo>
                  <a:lnTo>
                    <a:pt x="1284" y="206"/>
                  </a:lnTo>
                  <a:lnTo>
                    <a:pt x="1276" y="223"/>
                  </a:lnTo>
                  <a:lnTo>
                    <a:pt x="1264" y="237"/>
                  </a:lnTo>
                  <a:lnTo>
                    <a:pt x="1248" y="249"/>
                  </a:lnTo>
                  <a:lnTo>
                    <a:pt x="1229" y="257"/>
                  </a:lnTo>
                  <a:lnTo>
                    <a:pt x="1208" y="263"/>
                  </a:lnTo>
                  <a:lnTo>
                    <a:pt x="1183" y="264"/>
                  </a:lnTo>
                  <a:lnTo>
                    <a:pt x="1150" y="262"/>
                  </a:lnTo>
                  <a:lnTo>
                    <a:pt x="1120" y="259"/>
                  </a:lnTo>
                  <a:lnTo>
                    <a:pt x="1093" y="258"/>
                  </a:lnTo>
                  <a:lnTo>
                    <a:pt x="1068" y="256"/>
                  </a:lnTo>
                  <a:lnTo>
                    <a:pt x="1044" y="255"/>
                  </a:lnTo>
                  <a:lnTo>
                    <a:pt x="1021" y="253"/>
                  </a:lnTo>
                  <a:lnTo>
                    <a:pt x="1001" y="252"/>
                  </a:lnTo>
                  <a:lnTo>
                    <a:pt x="981" y="251"/>
                  </a:lnTo>
                  <a:lnTo>
                    <a:pt x="962" y="250"/>
                  </a:lnTo>
                  <a:lnTo>
                    <a:pt x="943" y="249"/>
                  </a:lnTo>
                  <a:lnTo>
                    <a:pt x="923" y="248"/>
                  </a:lnTo>
                  <a:lnTo>
                    <a:pt x="905" y="247"/>
                  </a:lnTo>
                  <a:lnTo>
                    <a:pt x="886" y="245"/>
                  </a:lnTo>
                  <a:lnTo>
                    <a:pt x="866" y="244"/>
                  </a:lnTo>
                  <a:lnTo>
                    <a:pt x="846" y="243"/>
                  </a:lnTo>
                  <a:lnTo>
                    <a:pt x="824" y="242"/>
                  </a:lnTo>
                  <a:lnTo>
                    <a:pt x="801" y="241"/>
                  </a:lnTo>
                  <a:lnTo>
                    <a:pt x="777" y="239"/>
                  </a:lnTo>
                  <a:lnTo>
                    <a:pt x="750" y="238"/>
                  </a:lnTo>
                  <a:lnTo>
                    <a:pt x="721" y="237"/>
                  </a:lnTo>
                  <a:lnTo>
                    <a:pt x="689" y="235"/>
                  </a:lnTo>
                  <a:lnTo>
                    <a:pt x="655" y="233"/>
                  </a:lnTo>
                  <a:lnTo>
                    <a:pt x="618" y="231"/>
                  </a:lnTo>
                  <a:lnTo>
                    <a:pt x="577" y="228"/>
                  </a:lnTo>
                  <a:lnTo>
                    <a:pt x="534" y="226"/>
                  </a:lnTo>
                  <a:lnTo>
                    <a:pt x="486" y="224"/>
                  </a:lnTo>
                  <a:lnTo>
                    <a:pt x="434" y="221"/>
                  </a:lnTo>
                  <a:lnTo>
                    <a:pt x="378" y="218"/>
                  </a:lnTo>
                  <a:lnTo>
                    <a:pt x="318" y="215"/>
                  </a:lnTo>
                  <a:lnTo>
                    <a:pt x="252" y="212"/>
                  </a:lnTo>
                  <a:lnTo>
                    <a:pt x="182" y="209"/>
                  </a:lnTo>
                  <a:lnTo>
                    <a:pt x="106" y="205"/>
                  </a:lnTo>
                  <a:lnTo>
                    <a:pt x="83" y="202"/>
                  </a:lnTo>
                  <a:lnTo>
                    <a:pt x="61" y="194"/>
                  </a:lnTo>
                  <a:lnTo>
                    <a:pt x="44" y="183"/>
                  </a:lnTo>
                  <a:lnTo>
                    <a:pt x="29" y="168"/>
                  </a:lnTo>
                  <a:lnTo>
                    <a:pt x="17" y="151"/>
                  </a:lnTo>
                  <a:lnTo>
                    <a:pt x="8" y="132"/>
                  </a:lnTo>
                  <a:lnTo>
                    <a:pt x="2" y="111"/>
                  </a:lnTo>
                  <a:lnTo>
                    <a:pt x="0" y="91"/>
                  </a:lnTo>
                  <a:lnTo>
                    <a:pt x="2" y="72"/>
                  </a:lnTo>
                  <a:lnTo>
                    <a:pt x="7" y="55"/>
                  </a:lnTo>
                  <a:lnTo>
                    <a:pt x="15" y="39"/>
                  </a:lnTo>
                  <a:lnTo>
                    <a:pt x="26" y="25"/>
                  </a:lnTo>
                  <a:lnTo>
                    <a:pt x="41" y="13"/>
                  </a:lnTo>
                  <a:lnTo>
                    <a:pt x="59" y="5"/>
                  </a:lnTo>
                  <a:lnTo>
                    <a:pt x="80" y="0"/>
                  </a:lnTo>
                  <a:lnTo>
                    <a:pt x="104" y="0"/>
                  </a:lnTo>
                  <a:close/>
                </a:path>
              </a:pathLst>
            </a:custGeom>
            <a:solidFill>
              <a:srgbClr val="4D5252"/>
            </a:solidFill>
            <a:ln w="9525">
              <a:noFill/>
              <a:round/>
              <a:headEnd/>
              <a:tailEnd/>
            </a:ln>
          </p:spPr>
          <p:txBody>
            <a:bodyPr/>
            <a:lstStyle/>
            <a:p>
              <a:pPr algn="ctr"/>
              <a:endParaRPr lang="en-US"/>
            </a:p>
          </p:txBody>
        </p:sp>
        <p:sp>
          <p:nvSpPr>
            <p:cNvPr id="36298" name="Freeform 369"/>
            <p:cNvSpPr>
              <a:spLocks/>
            </p:cNvSpPr>
            <p:nvPr/>
          </p:nvSpPr>
          <p:spPr bwMode="auto">
            <a:xfrm>
              <a:off x="2483" y="2358"/>
              <a:ext cx="142" cy="22"/>
            </a:xfrm>
            <a:custGeom>
              <a:avLst/>
              <a:gdLst>
                <a:gd name="T0" fmla="*/ 14 w 1279"/>
                <a:gd name="T1" fmla="*/ 0 h 255"/>
                <a:gd name="T2" fmla="*/ 21 w 1279"/>
                <a:gd name="T3" fmla="*/ 0 h 255"/>
                <a:gd name="T4" fmla="*/ 26 w 1279"/>
                <a:gd name="T5" fmla="*/ 1 h 255"/>
                <a:gd name="T6" fmla="*/ 31 w 1279"/>
                <a:gd name="T7" fmla="*/ 1 h 255"/>
                <a:gd name="T8" fmla="*/ 35 w 1279"/>
                <a:gd name="T9" fmla="*/ 1 h 255"/>
                <a:gd name="T10" fmla="*/ 39 w 1279"/>
                <a:gd name="T11" fmla="*/ 1 h 255"/>
                <a:gd name="T12" fmla="*/ 44 w 1279"/>
                <a:gd name="T13" fmla="*/ 1 h 255"/>
                <a:gd name="T14" fmla="*/ 48 w 1279"/>
                <a:gd name="T15" fmla="*/ 2 h 255"/>
                <a:gd name="T16" fmla="*/ 53 w 1279"/>
                <a:gd name="T17" fmla="*/ 2 h 255"/>
                <a:gd name="T18" fmla="*/ 59 w 1279"/>
                <a:gd name="T19" fmla="*/ 2 h 255"/>
                <a:gd name="T20" fmla="*/ 66 w 1279"/>
                <a:gd name="T21" fmla="*/ 2 h 255"/>
                <a:gd name="T22" fmla="*/ 73 w 1279"/>
                <a:gd name="T23" fmla="*/ 3 h 255"/>
                <a:gd name="T24" fmla="*/ 83 w 1279"/>
                <a:gd name="T25" fmla="*/ 3 h 255"/>
                <a:gd name="T26" fmla="*/ 94 w 1279"/>
                <a:gd name="T27" fmla="*/ 3 h 255"/>
                <a:gd name="T28" fmla="*/ 107 w 1279"/>
                <a:gd name="T29" fmla="*/ 4 h 255"/>
                <a:gd name="T30" fmla="*/ 122 w 1279"/>
                <a:gd name="T31" fmla="*/ 5 h 255"/>
                <a:gd name="T32" fmla="*/ 133 w 1279"/>
                <a:gd name="T33" fmla="*/ 5 h 255"/>
                <a:gd name="T34" fmla="*/ 138 w 1279"/>
                <a:gd name="T35" fmla="*/ 7 h 255"/>
                <a:gd name="T36" fmla="*/ 140 w 1279"/>
                <a:gd name="T37" fmla="*/ 9 h 255"/>
                <a:gd name="T38" fmla="*/ 142 w 1279"/>
                <a:gd name="T39" fmla="*/ 12 h 255"/>
                <a:gd name="T40" fmla="*/ 142 w 1279"/>
                <a:gd name="T41" fmla="*/ 16 h 255"/>
                <a:gd name="T42" fmla="*/ 140 w 1279"/>
                <a:gd name="T43" fmla="*/ 19 h 255"/>
                <a:gd name="T44" fmla="*/ 137 w 1279"/>
                <a:gd name="T45" fmla="*/ 21 h 255"/>
                <a:gd name="T46" fmla="*/ 133 w 1279"/>
                <a:gd name="T47" fmla="*/ 22 h 255"/>
                <a:gd name="T48" fmla="*/ 127 w 1279"/>
                <a:gd name="T49" fmla="*/ 22 h 255"/>
                <a:gd name="T50" fmla="*/ 121 w 1279"/>
                <a:gd name="T51" fmla="*/ 21 h 255"/>
                <a:gd name="T52" fmla="*/ 115 w 1279"/>
                <a:gd name="T53" fmla="*/ 21 h 255"/>
                <a:gd name="T54" fmla="*/ 110 w 1279"/>
                <a:gd name="T55" fmla="*/ 21 h 255"/>
                <a:gd name="T56" fmla="*/ 106 w 1279"/>
                <a:gd name="T57" fmla="*/ 21 h 255"/>
                <a:gd name="T58" fmla="*/ 102 w 1279"/>
                <a:gd name="T59" fmla="*/ 21 h 255"/>
                <a:gd name="T60" fmla="*/ 98 w 1279"/>
                <a:gd name="T61" fmla="*/ 20 h 255"/>
                <a:gd name="T62" fmla="*/ 93 w 1279"/>
                <a:gd name="T63" fmla="*/ 20 h 255"/>
                <a:gd name="T64" fmla="*/ 88 w 1279"/>
                <a:gd name="T65" fmla="*/ 20 h 255"/>
                <a:gd name="T66" fmla="*/ 82 w 1279"/>
                <a:gd name="T67" fmla="*/ 20 h 255"/>
                <a:gd name="T68" fmla="*/ 76 w 1279"/>
                <a:gd name="T69" fmla="*/ 19 h 255"/>
                <a:gd name="T70" fmla="*/ 68 w 1279"/>
                <a:gd name="T71" fmla="*/ 19 h 255"/>
                <a:gd name="T72" fmla="*/ 59 w 1279"/>
                <a:gd name="T73" fmla="*/ 19 h 255"/>
                <a:gd name="T74" fmla="*/ 47 w 1279"/>
                <a:gd name="T75" fmla="*/ 18 h 255"/>
                <a:gd name="T76" fmla="*/ 35 w 1279"/>
                <a:gd name="T77" fmla="*/ 18 h 255"/>
                <a:gd name="T78" fmla="*/ 19 w 1279"/>
                <a:gd name="T79" fmla="*/ 17 h 255"/>
                <a:gd name="T80" fmla="*/ 9 w 1279"/>
                <a:gd name="T81" fmla="*/ 17 h 255"/>
                <a:gd name="T82" fmla="*/ 5 w 1279"/>
                <a:gd name="T83" fmla="*/ 15 h 255"/>
                <a:gd name="T84" fmla="*/ 2 w 1279"/>
                <a:gd name="T85" fmla="*/ 13 h 255"/>
                <a:gd name="T86" fmla="*/ 0 w 1279"/>
                <a:gd name="T87" fmla="*/ 9 h 255"/>
                <a:gd name="T88" fmla="*/ 0 w 1279"/>
                <a:gd name="T89" fmla="*/ 6 h 255"/>
                <a:gd name="T90" fmla="*/ 2 w 1279"/>
                <a:gd name="T91" fmla="*/ 3 h 255"/>
                <a:gd name="T92" fmla="*/ 4 w 1279"/>
                <a:gd name="T93" fmla="*/ 1 h 255"/>
                <a:gd name="T94" fmla="*/ 8 w 1279"/>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9"/>
                <a:gd name="T145" fmla="*/ 0 h 255"/>
                <a:gd name="T146" fmla="*/ 1279 w 1279"/>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9" h="255">
                  <a:moveTo>
                    <a:pt x="97" y="0"/>
                  </a:moveTo>
                  <a:lnTo>
                    <a:pt x="129" y="2"/>
                  </a:lnTo>
                  <a:lnTo>
                    <a:pt x="158" y="3"/>
                  </a:lnTo>
                  <a:lnTo>
                    <a:pt x="187" y="5"/>
                  </a:lnTo>
                  <a:lnTo>
                    <a:pt x="212" y="6"/>
                  </a:lnTo>
                  <a:lnTo>
                    <a:pt x="235" y="7"/>
                  </a:lnTo>
                  <a:lnTo>
                    <a:pt x="257" y="8"/>
                  </a:lnTo>
                  <a:lnTo>
                    <a:pt x="278" y="9"/>
                  </a:lnTo>
                  <a:lnTo>
                    <a:pt x="299" y="10"/>
                  </a:lnTo>
                  <a:lnTo>
                    <a:pt x="318" y="11"/>
                  </a:lnTo>
                  <a:lnTo>
                    <a:pt x="337" y="12"/>
                  </a:lnTo>
                  <a:lnTo>
                    <a:pt x="355" y="13"/>
                  </a:lnTo>
                  <a:lnTo>
                    <a:pt x="374" y="14"/>
                  </a:lnTo>
                  <a:lnTo>
                    <a:pt x="394" y="16"/>
                  </a:lnTo>
                  <a:lnTo>
                    <a:pt x="413" y="17"/>
                  </a:lnTo>
                  <a:lnTo>
                    <a:pt x="434" y="18"/>
                  </a:lnTo>
                  <a:lnTo>
                    <a:pt x="456" y="19"/>
                  </a:lnTo>
                  <a:lnTo>
                    <a:pt x="478" y="20"/>
                  </a:lnTo>
                  <a:lnTo>
                    <a:pt x="504" y="22"/>
                  </a:lnTo>
                  <a:lnTo>
                    <a:pt x="531" y="23"/>
                  </a:lnTo>
                  <a:lnTo>
                    <a:pt x="559" y="25"/>
                  </a:lnTo>
                  <a:lnTo>
                    <a:pt x="590" y="26"/>
                  </a:lnTo>
                  <a:lnTo>
                    <a:pt x="625" y="28"/>
                  </a:lnTo>
                  <a:lnTo>
                    <a:pt x="662" y="30"/>
                  </a:lnTo>
                  <a:lnTo>
                    <a:pt x="702" y="32"/>
                  </a:lnTo>
                  <a:lnTo>
                    <a:pt x="746" y="35"/>
                  </a:lnTo>
                  <a:lnTo>
                    <a:pt x="793" y="37"/>
                  </a:lnTo>
                  <a:lnTo>
                    <a:pt x="844" y="40"/>
                  </a:lnTo>
                  <a:lnTo>
                    <a:pt x="899" y="45"/>
                  </a:lnTo>
                  <a:lnTo>
                    <a:pt x="960" y="48"/>
                  </a:lnTo>
                  <a:lnTo>
                    <a:pt x="1025" y="52"/>
                  </a:lnTo>
                  <a:lnTo>
                    <a:pt x="1095" y="56"/>
                  </a:lnTo>
                  <a:lnTo>
                    <a:pt x="1171" y="60"/>
                  </a:lnTo>
                  <a:lnTo>
                    <a:pt x="1198" y="63"/>
                  </a:lnTo>
                  <a:lnTo>
                    <a:pt x="1220" y="70"/>
                  </a:lnTo>
                  <a:lnTo>
                    <a:pt x="1239" y="81"/>
                  </a:lnTo>
                  <a:lnTo>
                    <a:pt x="1254" y="93"/>
                  </a:lnTo>
                  <a:lnTo>
                    <a:pt x="1264" y="109"/>
                  </a:lnTo>
                  <a:lnTo>
                    <a:pt x="1272" y="125"/>
                  </a:lnTo>
                  <a:lnTo>
                    <a:pt x="1276" y="143"/>
                  </a:lnTo>
                  <a:lnTo>
                    <a:pt x="1279" y="160"/>
                  </a:lnTo>
                  <a:lnTo>
                    <a:pt x="1278" y="181"/>
                  </a:lnTo>
                  <a:lnTo>
                    <a:pt x="1273" y="200"/>
                  </a:lnTo>
                  <a:lnTo>
                    <a:pt x="1265" y="216"/>
                  </a:lnTo>
                  <a:lnTo>
                    <a:pt x="1253" y="230"/>
                  </a:lnTo>
                  <a:lnTo>
                    <a:pt x="1237" y="241"/>
                  </a:lnTo>
                  <a:lnTo>
                    <a:pt x="1219" y="249"/>
                  </a:lnTo>
                  <a:lnTo>
                    <a:pt x="1199" y="254"/>
                  </a:lnTo>
                  <a:lnTo>
                    <a:pt x="1176" y="255"/>
                  </a:lnTo>
                  <a:lnTo>
                    <a:pt x="1143" y="253"/>
                  </a:lnTo>
                  <a:lnTo>
                    <a:pt x="1113" y="250"/>
                  </a:lnTo>
                  <a:lnTo>
                    <a:pt x="1086" y="249"/>
                  </a:lnTo>
                  <a:lnTo>
                    <a:pt x="1061" y="247"/>
                  </a:lnTo>
                  <a:lnTo>
                    <a:pt x="1037" y="246"/>
                  </a:lnTo>
                  <a:lnTo>
                    <a:pt x="1014" y="244"/>
                  </a:lnTo>
                  <a:lnTo>
                    <a:pt x="994" y="243"/>
                  </a:lnTo>
                  <a:lnTo>
                    <a:pt x="974" y="242"/>
                  </a:lnTo>
                  <a:lnTo>
                    <a:pt x="955" y="241"/>
                  </a:lnTo>
                  <a:lnTo>
                    <a:pt x="936" y="240"/>
                  </a:lnTo>
                  <a:lnTo>
                    <a:pt x="916" y="239"/>
                  </a:lnTo>
                  <a:lnTo>
                    <a:pt x="898" y="238"/>
                  </a:lnTo>
                  <a:lnTo>
                    <a:pt x="879" y="236"/>
                  </a:lnTo>
                  <a:lnTo>
                    <a:pt x="859" y="235"/>
                  </a:lnTo>
                  <a:lnTo>
                    <a:pt x="839" y="234"/>
                  </a:lnTo>
                  <a:lnTo>
                    <a:pt x="817" y="233"/>
                  </a:lnTo>
                  <a:lnTo>
                    <a:pt x="794" y="232"/>
                  </a:lnTo>
                  <a:lnTo>
                    <a:pt x="770" y="230"/>
                  </a:lnTo>
                  <a:lnTo>
                    <a:pt x="743" y="229"/>
                  </a:lnTo>
                  <a:lnTo>
                    <a:pt x="714" y="228"/>
                  </a:lnTo>
                  <a:lnTo>
                    <a:pt x="682" y="226"/>
                  </a:lnTo>
                  <a:lnTo>
                    <a:pt x="648" y="224"/>
                  </a:lnTo>
                  <a:lnTo>
                    <a:pt x="611" y="222"/>
                  </a:lnTo>
                  <a:lnTo>
                    <a:pt x="570" y="219"/>
                  </a:lnTo>
                  <a:lnTo>
                    <a:pt x="527" y="217"/>
                  </a:lnTo>
                  <a:lnTo>
                    <a:pt x="479" y="215"/>
                  </a:lnTo>
                  <a:lnTo>
                    <a:pt x="427" y="212"/>
                  </a:lnTo>
                  <a:lnTo>
                    <a:pt x="371" y="209"/>
                  </a:lnTo>
                  <a:lnTo>
                    <a:pt x="311" y="206"/>
                  </a:lnTo>
                  <a:lnTo>
                    <a:pt x="245" y="203"/>
                  </a:lnTo>
                  <a:lnTo>
                    <a:pt x="175" y="200"/>
                  </a:lnTo>
                  <a:lnTo>
                    <a:pt x="99" y="196"/>
                  </a:lnTo>
                  <a:lnTo>
                    <a:pt x="78" y="193"/>
                  </a:lnTo>
                  <a:lnTo>
                    <a:pt x="59" y="185"/>
                  </a:lnTo>
                  <a:lnTo>
                    <a:pt x="42" y="175"/>
                  </a:lnTo>
                  <a:lnTo>
                    <a:pt x="28" y="161"/>
                  </a:lnTo>
                  <a:lnTo>
                    <a:pt x="16" y="146"/>
                  </a:lnTo>
                  <a:lnTo>
                    <a:pt x="7" y="127"/>
                  </a:lnTo>
                  <a:lnTo>
                    <a:pt x="2" y="108"/>
                  </a:lnTo>
                  <a:lnTo>
                    <a:pt x="0" y="87"/>
                  </a:lnTo>
                  <a:lnTo>
                    <a:pt x="1" y="69"/>
                  </a:lnTo>
                  <a:lnTo>
                    <a:pt x="6" y="53"/>
                  </a:lnTo>
                  <a:lnTo>
                    <a:pt x="14" y="38"/>
                  </a:lnTo>
                  <a:lnTo>
                    <a:pt x="25" y="25"/>
                  </a:lnTo>
                  <a:lnTo>
                    <a:pt x="39" y="14"/>
                  </a:lnTo>
                  <a:lnTo>
                    <a:pt x="55" y="6"/>
                  </a:lnTo>
                  <a:lnTo>
                    <a:pt x="76" y="1"/>
                  </a:lnTo>
                  <a:lnTo>
                    <a:pt x="97" y="0"/>
                  </a:lnTo>
                  <a:close/>
                </a:path>
              </a:pathLst>
            </a:custGeom>
            <a:solidFill>
              <a:srgbClr val="596161"/>
            </a:solidFill>
            <a:ln w="9525">
              <a:noFill/>
              <a:round/>
              <a:headEnd/>
              <a:tailEnd/>
            </a:ln>
          </p:spPr>
          <p:txBody>
            <a:bodyPr/>
            <a:lstStyle/>
            <a:p>
              <a:pPr algn="ctr"/>
              <a:endParaRPr lang="en-US"/>
            </a:p>
          </p:txBody>
        </p:sp>
        <p:sp>
          <p:nvSpPr>
            <p:cNvPr id="36299" name="Freeform 370"/>
            <p:cNvSpPr>
              <a:spLocks/>
            </p:cNvSpPr>
            <p:nvPr/>
          </p:nvSpPr>
          <p:spPr bwMode="auto">
            <a:xfrm>
              <a:off x="2483" y="2359"/>
              <a:ext cx="141" cy="21"/>
            </a:xfrm>
            <a:custGeom>
              <a:avLst/>
              <a:gdLst>
                <a:gd name="T0" fmla="*/ 14 w 1267"/>
                <a:gd name="T1" fmla="*/ 0 h 243"/>
                <a:gd name="T2" fmla="*/ 20 w 1267"/>
                <a:gd name="T3" fmla="*/ 0 h 243"/>
                <a:gd name="T4" fmla="*/ 26 w 1267"/>
                <a:gd name="T5" fmla="*/ 1 h 243"/>
                <a:gd name="T6" fmla="*/ 30 w 1267"/>
                <a:gd name="T7" fmla="*/ 1 h 243"/>
                <a:gd name="T8" fmla="*/ 35 w 1267"/>
                <a:gd name="T9" fmla="*/ 1 h 243"/>
                <a:gd name="T10" fmla="*/ 39 w 1267"/>
                <a:gd name="T11" fmla="*/ 1 h 243"/>
                <a:gd name="T12" fmla="*/ 43 w 1267"/>
                <a:gd name="T13" fmla="*/ 1 h 243"/>
                <a:gd name="T14" fmla="*/ 48 w 1267"/>
                <a:gd name="T15" fmla="*/ 1 h 243"/>
                <a:gd name="T16" fmla="*/ 53 w 1267"/>
                <a:gd name="T17" fmla="*/ 2 h 243"/>
                <a:gd name="T18" fmla="*/ 59 w 1267"/>
                <a:gd name="T19" fmla="*/ 2 h 243"/>
                <a:gd name="T20" fmla="*/ 65 w 1267"/>
                <a:gd name="T21" fmla="*/ 2 h 243"/>
                <a:gd name="T22" fmla="*/ 73 w 1267"/>
                <a:gd name="T23" fmla="*/ 3 h 243"/>
                <a:gd name="T24" fmla="*/ 82 w 1267"/>
                <a:gd name="T25" fmla="*/ 3 h 243"/>
                <a:gd name="T26" fmla="*/ 93 w 1267"/>
                <a:gd name="T27" fmla="*/ 3 h 243"/>
                <a:gd name="T28" fmla="*/ 106 w 1267"/>
                <a:gd name="T29" fmla="*/ 4 h 243"/>
                <a:gd name="T30" fmla="*/ 121 w 1267"/>
                <a:gd name="T31" fmla="*/ 5 h 243"/>
                <a:gd name="T32" fmla="*/ 133 w 1267"/>
                <a:gd name="T33" fmla="*/ 5 h 243"/>
                <a:gd name="T34" fmla="*/ 137 w 1267"/>
                <a:gd name="T35" fmla="*/ 7 h 243"/>
                <a:gd name="T36" fmla="*/ 140 w 1267"/>
                <a:gd name="T37" fmla="*/ 9 h 243"/>
                <a:gd name="T38" fmla="*/ 141 w 1267"/>
                <a:gd name="T39" fmla="*/ 12 h 243"/>
                <a:gd name="T40" fmla="*/ 141 w 1267"/>
                <a:gd name="T41" fmla="*/ 15 h 243"/>
                <a:gd name="T42" fmla="*/ 140 w 1267"/>
                <a:gd name="T43" fmla="*/ 18 h 243"/>
                <a:gd name="T44" fmla="*/ 137 w 1267"/>
                <a:gd name="T45" fmla="*/ 20 h 243"/>
                <a:gd name="T46" fmla="*/ 133 w 1267"/>
                <a:gd name="T47" fmla="*/ 21 h 243"/>
                <a:gd name="T48" fmla="*/ 127 w 1267"/>
                <a:gd name="T49" fmla="*/ 21 h 243"/>
                <a:gd name="T50" fmla="*/ 120 w 1267"/>
                <a:gd name="T51" fmla="*/ 20 h 243"/>
                <a:gd name="T52" fmla="*/ 115 w 1267"/>
                <a:gd name="T53" fmla="*/ 20 h 243"/>
                <a:gd name="T54" fmla="*/ 110 w 1267"/>
                <a:gd name="T55" fmla="*/ 20 h 243"/>
                <a:gd name="T56" fmla="*/ 106 w 1267"/>
                <a:gd name="T57" fmla="*/ 20 h 243"/>
                <a:gd name="T58" fmla="*/ 101 w 1267"/>
                <a:gd name="T59" fmla="*/ 20 h 243"/>
                <a:gd name="T60" fmla="*/ 97 w 1267"/>
                <a:gd name="T61" fmla="*/ 19 h 243"/>
                <a:gd name="T62" fmla="*/ 93 w 1267"/>
                <a:gd name="T63" fmla="*/ 19 h 243"/>
                <a:gd name="T64" fmla="*/ 88 w 1267"/>
                <a:gd name="T65" fmla="*/ 19 h 243"/>
                <a:gd name="T66" fmla="*/ 82 w 1267"/>
                <a:gd name="T67" fmla="*/ 19 h 243"/>
                <a:gd name="T68" fmla="*/ 75 w 1267"/>
                <a:gd name="T69" fmla="*/ 18 h 243"/>
                <a:gd name="T70" fmla="*/ 67 w 1267"/>
                <a:gd name="T71" fmla="*/ 18 h 243"/>
                <a:gd name="T72" fmla="*/ 58 w 1267"/>
                <a:gd name="T73" fmla="*/ 18 h 243"/>
                <a:gd name="T74" fmla="*/ 47 w 1267"/>
                <a:gd name="T75" fmla="*/ 17 h 243"/>
                <a:gd name="T76" fmla="*/ 34 w 1267"/>
                <a:gd name="T77" fmla="*/ 17 h 243"/>
                <a:gd name="T78" fmla="*/ 19 w 1267"/>
                <a:gd name="T79" fmla="*/ 16 h 243"/>
                <a:gd name="T80" fmla="*/ 8 w 1267"/>
                <a:gd name="T81" fmla="*/ 16 h 243"/>
                <a:gd name="T82" fmla="*/ 5 w 1267"/>
                <a:gd name="T83" fmla="*/ 14 h 243"/>
                <a:gd name="T84" fmla="*/ 2 w 1267"/>
                <a:gd name="T85" fmla="*/ 12 h 243"/>
                <a:gd name="T86" fmla="*/ 0 w 1267"/>
                <a:gd name="T87" fmla="*/ 9 h 243"/>
                <a:gd name="T88" fmla="*/ 0 w 1267"/>
                <a:gd name="T89" fmla="*/ 6 h 243"/>
                <a:gd name="T90" fmla="*/ 2 w 1267"/>
                <a:gd name="T91" fmla="*/ 3 h 243"/>
                <a:gd name="T92" fmla="*/ 4 w 1267"/>
                <a:gd name="T93" fmla="*/ 1 h 243"/>
                <a:gd name="T94" fmla="*/ 8 w 1267"/>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43"/>
                <a:gd name="T146" fmla="*/ 1267 w 1267"/>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43">
                  <a:moveTo>
                    <a:pt x="92" y="0"/>
                  </a:moveTo>
                  <a:lnTo>
                    <a:pt x="124" y="2"/>
                  </a:lnTo>
                  <a:lnTo>
                    <a:pt x="153" y="4"/>
                  </a:lnTo>
                  <a:lnTo>
                    <a:pt x="182" y="5"/>
                  </a:lnTo>
                  <a:lnTo>
                    <a:pt x="207" y="6"/>
                  </a:lnTo>
                  <a:lnTo>
                    <a:pt x="230" y="8"/>
                  </a:lnTo>
                  <a:lnTo>
                    <a:pt x="252" y="9"/>
                  </a:lnTo>
                  <a:lnTo>
                    <a:pt x="273" y="10"/>
                  </a:lnTo>
                  <a:lnTo>
                    <a:pt x="294" y="10"/>
                  </a:lnTo>
                  <a:lnTo>
                    <a:pt x="313" y="11"/>
                  </a:lnTo>
                  <a:lnTo>
                    <a:pt x="332" y="12"/>
                  </a:lnTo>
                  <a:lnTo>
                    <a:pt x="350" y="13"/>
                  </a:lnTo>
                  <a:lnTo>
                    <a:pt x="369" y="14"/>
                  </a:lnTo>
                  <a:lnTo>
                    <a:pt x="389" y="15"/>
                  </a:lnTo>
                  <a:lnTo>
                    <a:pt x="408" y="16"/>
                  </a:lnTo>
                  <a:lnTo>
                    <a:pt x="429" y="17"/>
                  </a:lnTo>
                  <a:lnTo>
                    <a:pt x="451" y="18"/>
                  </a:lnTo>
                  <a:lnTo>
                    <a:pt x="473" y="19"/>
                  </a:lnTo>
                  <a:lnTo>
                    <a:pt x="499" y="20"/>
                  </a:lnTo>
                  <a:lnTo>
                    <a:pt x="526" y="22"/>
                  </a:lnTo>
                  <a:lnTo>
                    <a:pt x="554" y="23"/>
                  </a:lnTo>
                  <a:lnTo>
                    <a:pt x="585" y="25"/>
                  </a:lnTo>
                  <a:lnTo>
                    <a:pt x="620" y="27"/>
                  </a:lnTo>
                  <a:lnTo>
                    <a:pt x="657" y="29"/>
                  </a:lnTo>
                  <a:lnTo>
                    <a:pt x="697" y="31"/>
                  </a:lnTo>
                  <a:lnTo>
                    <a:pt x="741" y="34"/>
                  </a:lnTo>
                  <a:lnTo>
                    <a:pt x="788" y="37"/>
                  </a:lnTo>
                  <a:lnTo>
                    <a:pt x="839" y="39"/>
                  </a:lnTo>
                  <a:lnTo>
                    <a:pt x="894" y="42"/>
                  </a:lnTo>
                  <a:lnTo>
                    <a:pt x="955" y="46"/>
                  </a:lnTo>
                  <a:lnTo>
                    <a:pt x="1020" y="49"/>
                  </a:lnTo>
                  <a:lnTo>
                    <a:pt x="1090" y="53"/>
                  </a:lnTo>
                  <a:lnTo>
                    <a:pt x="1166" y="57"/>
                  </a:lnTo>
                  <a:lnTo>
                    <a:pt x="1193" y="61"/>
                  </a:lnTo>
                  <a:lnTo>
                    <a:pt x="1215" y="69"/>
                  </a:lnTo>
                  <a:lnTo>
                    <a:pt x="1232" y="79"/>
                  </a:lnTo>
                  <a:lnTo>
                    <a:pt x="1245" y="93"/>
                  </a:lnTo>
                  <a:lnTo>
                    <a:pt x="1255" y="107"/>
                  </a:lnTo>
                  <a:lnTo>
                    <a:pt x="1262" y="124"/>
                  </a:lnTo>
                  <a:lnTo>
                    <a:pt x="1265" y="140"/>
                  </a:lnTo>
                  <a:lnTo>
                    <a:pt x="1267" y="157"/>
                  </a:lnTo>
                  <a:lnTo>
                    <a:pt x="1267" y="176"/>
                  </a:lnTo>
                  <a:lnTo>
                    <a:pt x="1264" y="193"/>
                  </a:lnTo>
                  <a:lnTo>
                    <a:pt x="1256" y="208"/>
                  </a:lnTo>
                  <a:lnTo>
                    <a:pt x="1244" y="221"/>
                  </a:lnTo>
                  <a:lnTo>
                    <a:pt x="1230" y="231"/>
                  </a:lnTo>
                  <a:lnTo>
                    <a:pt x="1213" y="238"/>
                  </a:lnTo>
                  <a:lnTo>
                    <a:pt x="1193" y="242"/>
                  </a:lnTo>
                  <a:lnTo>
                    <a:pt x="1171" y="243"/>
                  </a:lnTo>
                  <a:lnTo>
                    <a:pt x="1138" y="241"/>
                  </a:lnTo>
                  <a:lnTo>
                    <a:pt x="1108" y="238"/>
                  </a:lnTo>
                  <a:lnTo>
                    <a:pt x="1081" y="237"/>
                  </a:lnTo>
                  <a:lnTo>
                    <a:pt x="1056" y="235"/>
                  </a:lnTo>
                  <a:lnTo>
                    <a:pt x="1032" y="234"/>
                  </a:lnTo>
                  <a:lnTo>
                    <a:pt x="1009" y="232"/>
                  </a:lnTo>
                  <a:lnTo>
                    <a:pt x="989" y="231"/>
                  </a:lnTo>
                  <a:lnTo>
                    <a:pt x="969" y="230"/>
                  </a:lnTo>
                  <a:lnTo>
                    <a:pt x="950" y="229"/>
                  </a:lnTo>
                  <a:lnTo>
                    <a:pt x="931" y="228"/>
                  </a:lnTo>
                  <a:lnTo>
                    <a:pt x="911" y="227"/>
                  </a:lnTo>
                  <a:lnTo>
                    <a:pt x="893" y="226"/>
                  </a:lnTo>
                  <a:lnTo>
                    <a:pt x="874" y="224"/>
                  </a:lnTo>
                  <a:lnTo>
                    <a:pt x="854" y="223"/>
                  </a:lnTo>
                  <a:lnTo>
                    <a:pt x="834" y="222"/>
                  </a:lnTo>
                  <a:lnTo>
                    <a:pt x="812" y="221"/>
                  </a:lnTo>
                  <a:lnTo>
                    <a:pt x="789" y="220"/>
                  </a:lnTo>
                  <a:lnTo>
                    <a:pt x="765" y="218"/>
                  </a:lnTo>
                  <a:lnTo>
                    <a:pt x="738" y="217"/>
                  </a:lnTo>
                  <a:lnTo>
                    <a:pt x="709" y="216"/>
                  </a:lnTo>
                  <a:lnTo>
                    <a:pt x="677" y="214"/>
                  </a:lnTo>
                  <a:lnTo>
                    <a:pt x="643" y="212"/>
                  </a:lnTo>
                  <a:lnTo>
                    <a:pt x="606" y="210"/>
                  </a:lnTo>
                  <a:lnTo>
                    <a:pt x="565" y="207"/>
                  </a:lnTo>
                  <a:lnTo>
                    <a:pt x="522" y="205"/>
                  </a:lnTo>
                  <a:lnTo>
                    <a:pt x="474" y="203"/>
                  </a:lnTo>
                  <a:lnTo>
                    <a:pt x="422" y="200"/>
                  </a:lnTo>
                  <a:lnTo>
                    <a:pt x="366" y="197"/>
                  </a:lnTo>
                  <a:lnTo>
                    <a:pt x="306" y="194"/>
                  </a:lnTo>
                  <a:lnTo>
                    <a:pt x="240" y="191"/>
                  </a:lnTo>
                  <a:lnTo>
                    <a:pt x="170" y="188"/>
                  </a:lnTo>
                  <a:lnTo>
                    <a:pt x="94" y="184"/>
                  </a:lnTo>
                  <a:lnTo>
                    <a:pt x="75" y="181"/>
                  </a:lnTo>
                  <a:lnTo>
                    <a:pt x="56" y="174"/>
                  </a:lnTo>
                  <a:lnTo>
                    <a:pt x="41" y="165"/>
                  </a:lnTo>
                  <a:lnTo>
                    <a:pt x="27" y="153"/>
                  </a:lnTo>
                  <a:lnTo>
                    <a:pt x="16" y="137"/>
                  </a:lnTo>
                  <a:lnTo>
                    <a:pt x="8" y="120"/>
                  </a:lnTo>
                  <a:lnTo>
                    <a:pt x="2" y="101"/>
                  </a:lnTo>
                  <a:lnTo>
                    <a:pt x="0" y="80"/>
                  </a:lnTo>
                  <a:lnTo>
                    <a:pt x="2" y="64"/>
                  </a:lnTo>
                  <a:lnTo>
                    <a:pt x="6" y="49"/>
                  </a:lnTo>
                  <a:lnTo>
                    <a:pt x="14" y="35"/>
                  </a:lnTo>
                  <a:lnTo>
                    <a:pt x="25" y="23"/>
                  </a:lnTo>
                  <a:lnTo>
                    <a:pt x="38" y="13"/>
                  </a:lnTo>
                  <a:lnTo>
                    <a:pt x="54" y="6"/>
                  </a:lnTo>
                  <a:lnTo>
                    <a:pt x="72" y="1"/>
                  </a:lnTo>
                  <a:lnTo>
                    <a:pt x="92" y="0"/>
                  </a:lnTo>
                  <a:close/>
                </a:path>
              </a:pathLst>
            </a:custGeom>
            <a:solidFill>
              <a:srgbClr val="696E6E"/>
            </a:solidFill>
            <a:ln w="9525">
              <a:noFill/>
              <a:round/>
              <a:headEnd/>
              <a:tailEnd/>
            </a:ln>
          </p:spPr>
          <p:txBody>
            <a:bodyPr/>
            <a:lstStyle/>
            <a:p>
              <a:pPr algn="ctr"/>
              <a:endParaRPr lang="en-US"/>
            </a:p>
          </p:txBody>
        </p:sp>
        <p:sp>
          <p:nvSpPr>
            <p:cNvPr id="36300" name="Freeform 371"/>
            <p:cNvSpPr>
              <a:spLocks/>
            </p:cNvSpPr>
            <p:nvPr/>
          </p:nvSpPr>
          <p:spPr bwMode="auto">
            <a:xfrm>
              <a:off x="2484" y="2360"/>
              <a:ext cx="140" cy="20"/>
            </a:xfrm>
            <a:custGeom>
              <a:avLst/>
              <a:gdLst>
                <a:gd name="T0" fmla="*/ 13 w 1258"/>
                <a:gd name="T1" fmla="*/ 0 h 232"/>
                <a:gd name="T2" fmla="*/ 19 w 1258"/>
                <a:gd name="T3" fmla="*/ 0 h 232"/>
                <a:gd name="T4" fmla="*/ 25 w 1258"/>
                <a:gd name="T5" fmla="*/ 1 h 232"/>
                <a:gd name="T6" fmla="*/ 30 w 1258"/>
                <a:gd name="T7" fmla="*/ 1 h 232"/>
                <a:gd name="T8" fmla="*/ 34 w 1258"/>
                <a:gd name="T9" fmla="*/ 1 h 232"/>
                <a:gd name="T10" fmla="*/ 38 w 1258"/>
                <a:gd name="T11" fmla="*/ 1 h 232"/>
                <a:gd name="T12" fmla="*/ 43 w 1258"/>
                <a:gd name="T13" fmla="*/ 1 h 232"/>
                <a:gd name="T14" fmla="*/ 47 w 1258"/>
                <a:gd name="T15" fmla="*/ 2 h 232"/>
                <a:gd name="T16" fmla="*/ 52 w 1258"/>
                <a:gd name="T17" fmla="*/ 2 h 232"/>
                <a:gd name="T18" fmla="*/ 58 w 1258"/>
                <a:gd name="T19" fmla="*/ 2 h 232"/>
                <a:gd name="T20" fmla="*/ 64 w 1258"/>
                <a:gd name="T21" fmla="*/ 2 h 232"/>
                <a:gd name="T22" fmla="*/ 72 w 1258"/>
                <a:gd name="T23" fmla="*/ 3 h 232"/>
                <a:gd name="T24" fmla="*/ 82 w 1258"/>
                <a:gd name="T25" fmla="*/ 3 h 232"/>
                <a:gd name="T26" fmla="*/ 93 w 1258"/>
                <a:gd name="T27" fmla="*/ 3 h 232"/>
                <a:gd name="T28" fmla="*/ 106 w 1258"/>
                <a:gd name="T29" fmla="*/ 4 h 232"/>
                <a:gd name="T30" fmla="*/ 121 w 1258"/>
                <a:gd name="T31" fmla="*/ 5 h 232"/>
                <a:gd name="T32" fmla="*/ 132 w 1258"/>
                <a:gd name="T33" fmla="*/ 5 h 232"/>
                <a:gd name="T34" fmla="*/ 136 w 1258"/>
                <a:gd name="T35" fmla="*/ 7 h 232"/>
                <a:gd name="T36" fmla="*/ 139 w 1258"/>
                <a:gd name="T37" fmla="*/ 9 h 232"/>
                <a:gd name="T38" fmla="*/ 140 w 1258"/>
                <a:gd name="T39" fmla="*/ 12 h 232"/>
                <a:gd name="T40" fmla="*/ 140 w 1258"/>
                <a:gd name="T41" fmla="*/ 15 h 232"/>
                <a:gd name="T42" fmla="*/ 139 w 1258"/>
                <a:gd name="T43" fmla="*/ 17 h 232"/>
                <a:gd name="T44" fmla="*/ 136 w 1258"/>
                <a:gd name="T45" fmla="*/ 19 h 232"/>
                <a:gd name="T46" fmla="*/ 132 w 1258"/>
                <a:gd name="T47" fmla="*/ 20 h 232"/>
                <a:gd name="T48" fmla="*/ 126 w 1258"/>
                <a:gd name="T49" fmla="*/ 20 h 232"/>
                <a:gd name="T50" fmla="*/ 120 w 1258"/>
                <a:gd name="T51" fmla="*/ 19 h 232"/>
                <a:gd name="T52" fmla="*/ 114 w 1258"/>
                <a:gd name="T53" fmla="*/ 19 h 232"/>
                <a:gd name="T54" fmla="*/ 109 w 1258"/>
                <a:gd name="T55" fmla="*/ 19 h 232"/>
                <a:gd name="T56" fmla="*/ 105 w 1258"/>
                <a:gd name="T57" fmla="*/ 19 h 232"/>
                <a:gd name="T58" fmla="*/ 101 w 1258"/>
                <a:gd name="T59" fmla="*/ 19 h 232"/>
                <a:gd name="T60" fmla="*/ 96 w 1258"/>
                <a:gd name="T61" fmla="*/ 18 h 232"/>
                <a:gd name="T62" fmla="*/ 92 w 1258"/>
                <a:gd name="T63" fmla="*/ 18 h 232"/>
                <a:gd name="T64" fmla="*/ 87 w 1258"/>
                <a:gd name="T65" fmla="*/ 18 h 232"/>
                <a:gd name="T66" fmla="*/ 81 w 1258"/>
                <a:gd name="T67" fmla="*/ 18 h 232"/>
                <a:gd name="T68" fmla="*/ 75 w 1258"/>
                <a:gd name="T69" fmla="*/ 18 h 232"/>
                <a:gd name="T70" fmla="*/ 67 w 1258"/>
                <a:gd name="T71" fmla="*/ 17 h 232"/>
                <a:gd name="T72" fmla="*/ 57 w 1258"/>
                <a:gd name="T73" fmla="*/ 17 h 232"/>
                <a:gd name="T74" fmla="*/ 46 w 1258"/>
                <a:gd name="T75" fmla="*/ 16 h 232"/>
                <a:gd name="T76" fmla="*/ 33 w 1258"/>
                <a:gd name="T77" fmla="*/ 16 h 232"/>
                <a:gd name="T78" fmla="*/ 18 w 1258"/>
                <a:gd name="T79" fmla="*/ 15 h 232"/>
                <a:gd name="T80" fmla="*/ 8 w 1258"/>
                <a:gd name="T81" fmla="*/ 15 h 232"/>
                <a:gd name="T82" fmla="*/ 4 w 1258"/>
                <a:gd name="T83" fmla="*/ 13 h 232"/>
                <a:gd name="T84" fmla="*/ 2 w 1258"/>
                <a:gd name="T85" fmla="*/ 11 h 232"/>
                <a:gd name="T86" fmla="*/ 0 w 1258"/>
                <a:gd name="T87" fmla="*/ 8 h 232"/>
                <a:gd name="T88" fmla="*/ 0 w 1258"/>
                <a:gd name="T89" fmla="*/ 5 h 232"/>
                <a:gd name="T90" fmla="*/ 1 w 1258"/>
                <a:gd name="T91" fmla="*/ 3 h 232"/>
                <a:gd name="T92" fmla="*/ 4 w 1258"/>
                <a:gd name="T93" fmla="*/ 1 h 232"/>
                <a:gd name="T94" fmla="*/ 8 w 1258"/>
                <a:gd name="T95" fmla="*/ 0 h 2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58"/>
                <a:gd name="T145" fmla="*/ 0 h 232"/>
                <a:gd name="T146" fmla="*/ 1258 w 1258"/>
                <a:gd name="T147" fmla="*/ 232 h 23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58" h="232">
                  <a:moveTo>
                    <a:pt x="85" y="0"/>
                  </a:moveTo>
                  <a:lnTo>
                    <a:pt x="117" y="2"/>
                  </a:lnTo>
                  <a:lnTo>
                    <a:pt x="146" y="3"/>
                  </a:lnTo>
                  <a:lnTo>
                    <a:pt x="175" y="5"/>
                  </a:lnTo>
                  <a:lnTo>
                    <a:pt x="200" y="6"/>
                  </a:lnTo>
                  <a:lnTo>
                    <a:pt x="223" y="7"/>
                  </a:lnTo>
                  <a:lnTo>
                    <a:pt x="245" y="8"/>
                  </a:lnTo>
                  <a:lnTo>
                    <a:pt x="266" y="10"/>
                  </a:lnTo>
                  <a:lnTo>
                    <a:pt x="287" y="11"/>
                  </a:lnTo>
                  <a:lnTo>
                    <a:pt x="306" y="12"/>
                  </a:lnTo>
                  <a:lnTo>
                    <a:pt x="325" y="13"/>
                  </a:lnTo>
                  <a:lnTo>
                    <a:pt x="343" y="14"/>
                  </a:lnTo>
                  <a:lnTo>
                    <a:pt x="362" y="15"/>
                  </a:lnTo>
                  <a:lnTo>
                    <a:pt x="382" y="16"/>
                  </a:lnTo>
                  <a:lnTo>
                    <a:pt x="402" y="17"/>
                  </a:lnTo>
                  <a:lnTo>
                    <a:pt x="422" y="18"/>
                  </a:lnTo>
                  <a:lnTo>
                    <a:pt x="444" y="19"/>
                  </a:lnTo>
                  <a:lnTo>
                    <a:pt x="467" y="20"/>
                  </a:lnTo>
                  <a:lnTo>
                    <a:pt x="492" y="22"/>
                  </a:lnTo>
                  <a:lnTo>
                    <a:pt x="519" y="24"/>
                  </a:lnTo>
                  <a:lnTo>
                    <a:pt x="548" y="25"/>
                  </a:lnTo>
                  <a:lnTo>
                    <a:pt x="579" y="27"/>
                  </a:lnTo>
                  <a:lnTo>
                    <a:pt x="614" y="29"/>
                  </a:lnTo>
                  <a:lnTo>
                    <a:pt x="650" y="31"/>
                  </a:lnTo>
                  <a:lnTo>
                    <a:pt x="690" y="33"/>
                  </a:lnTo>
                  <a:lnTo>
                    <a:pt x="735" y="35"/>
                  </a:lnTo>
                  <a:lnTo>
                    <a:pt x="782" y="38"/>
                  </a:lnTo>
                  <a:lnTo>
                    <a:pt x="833" y="40"/>
                  </a:lnTo>
                  <a:lnTo>
                    <a:pt x="889" y="43"/>
                  </a:lnTo>
                  <a:lnTo>
                    <a:pt x="950" y="47"/>
                  </a:lnTo>
                  <a:lnTo>
                    <a:pt x="1014" y="50"/>
                  </a:lnTo>
                  <a:lnTo>
                    <a:pt x="1085" y="55"/>
                  </a:lnTo>
                  <a:lnTo>
                    <a:pt x="1161" y="59"/>
                  </a:lnTo>
                  <a:lnTo>
                    <a:pt x="1187" y="62"/>
                  </a:lnTo>
                  <a:lnTo>
                    <a:pt x="1208" y="68"/>
                  </a:lnTo>
                  <a:lnTo>
                    <a:pt x="1224" y="77"/>
                  </a:lnTo>
                  <a:lnTo>
                    <a:pt x="1236" y="90"/>
                  </a:lnTo>
                  <a:lnTo>
                    <a:pt x="1246" y="103"/>
                  </a:lnTo>
                  <a:lnTo>
                    <a:pt x="1252" y="119"/>
                  </a:lnTo>
                  <a:lnTo>
                    <a:pt x="1256" y="134"/>
                  </a:lnTo>
                  <a:lnTo>
                    <a:pt x="1258" y="150"/>
                  </a:lnTo>
                  <a:lnTo>
                    <a:pt x="1258" y="170"/>
                  </a:lnTo>
                  <a:lnTo>
                    <a:pt x="1254" y="187"/>
                  </a:lnTo>
                  <a:lnTo>
                    <a:pt x="1247" y="202"/>
                  </a:lnTo>
                  <a:lnTo>
                    <a:pt x="1235" y="213"/>
                  </a:lnTo>
                  <a:lnTo>
                    <a:pt x="1220" y="222"/>
                  </a:lnTo>
                  <a:lnTo>
                    <a:pt x="1204" y="229"/>
                  </a:lnTo>
                  <a:lnTo>
                    <a:pt x="1185" y="232"/>
                  </a:lnTo>
                  <a:lnTo>
                    <a:pt x="1164" y="232"/>
                  </a:lnTo>
                  <a:lnTo>
                    <a:pt x="1131" y="230"/>
                  </a:lnTo>
                  <a:lnTo>
                    <a:pt x="1101" y="227"/>
                  </a:lnTo>
                  <a:lnTo>
                    <a:pt x="1074" y="226"/>
                  </a:lnTo>
                  <a:lnTo>
                    <a:pt x="1049" y="224"/>
                  </a:lnTo>
                  <a:lnTo>
                    <a:pt x="1025" y="223"/>
                  </a:lnTo>
                  <a:lnTo>
                    <a:pt x="1002" y="221"/>
                  </a:lnTo>
                  <a:lnTo>
                    <a:pt x="982" y="220"/>
                  </a:lnTo>
                  <a:lnTo>
                    <a:pt x="962" y="219"/>
                  </a:lnTo>
                  <a:lnTo>
                    <a:pt x="943" y="218"/>
                  </a:lnTo>
                  <a:lnTo>
                    <a:pt x="924" y="217"/>
                  </a:lnTo>
                  <a:lnTo>
                    <a:pt x="904" y="216"/>
                  </a:lnTo>
                  <a:lnTo>
                    <a:pt x="886" y="215"/>
                  </a:lnTo>
                  <a:lnTo>
                    <a:pt x="867" y="213"/>
                  </a:lnTo>
                  <a:lnTo>
                    <a:pt x="847" y="212"/>
                  </a:lnTo>
                  <a:lnTo>
                    <a:pt x="827" y="211"/>
                  </a:lnTo>
                  <a:lnTo>
                    <a:pt x="805" y="210"/>
                  </a:lnTo>
                  <a:lnTo>
                    <a:pt x="782" y="209"/>
                  </a:lnTo>
                  <a:lnTo>
                    <a:pt x="758" y="207"/>
                  </a:lnTo>
                  <a:lnTo>
                    <a:pt x="731" y="206"/>
                  </a:lnTo>
                  <a:lnTo>
                    <a:pt x="702" y="205"/>
                  </a:lnTo>
                  <a:lnTo>
                    <a:pt x="670" y="203"/>
                  </a:lnTo>
                  <a:lnTo>
                    <a:pt x="636" y="201"/>
                  </a:lnTo>
                  <a:lnTo>
                    <a:pt x="599" y="199"/>
                  </a:lnTo>
                  <a:lnTo>
                    <a:pt x="558" y="196"/>
                  </a:lnTo>
                  <a:lnTo>
                    <a:pt x="515" y="194"/>
                  </a:lnTo>
                  <a:lnTo>
                    <a:pt x="467" y="192"/>
                  </a:lnTo>
                  <a:lnTo>
                    <a:pt x="415" y="189"/>
                  </a:lnTo>
                  <a:lnTo>
                    <a:pt x="359" y="186"/>
                  </a:lnTo>
                  <a:lnTo>
                    <a:pt x="299" y="183"/>
                  </a:lnTo>
                  <a:lnTo>
                    <a:pt x="233" y="180"/>
                  </a:lnTo>
                  <a:lnTo>
                    <a:pt x="163" y="177"/>
                  </a:lnTo>
                  <a:lnTo>
                    <a:pt x="87" y="173"/>
                  </a:lnTo>
                  <a:lnTo>
                    <a:pt x="70" y="170"/>
                  </a:lnTo>
                  <a:lnTo>
                    <a:pt x="55" y="164"/>
                  </a:lnTo>
                  <a:lnTo>
                    <a:pt x="39" y="155"/>
                  </a:lnTo>
                  <a:lnTo>
                    <a:pt x="26" y="143"/>
                  </a:lnTo>
                  <a:lnTo>
                    <a:pt x="15" y="128"/>
                  </a:lnTo>
                  <a:lnTo>
                    <a:pt x="7" y="111"/>
                  </a:lnTo>
                  <a:lnTo>
                    <a:pt x="2" y="92"/>
                  </a:lnTo>
                  <a:lnTo>
                    <a:pt x="0" y="71"/>
                  </a:lnTo>
                  <a:lnTo>
                    <a:pt x="1" y="56"/>
                  </a:lnTo>
                  <a:lnTo>
                    <a:pt x="6" y="41"/>
                  </a:lnTo>
                  <a:lnTo>
                    <a:pt x="13" y="29"/>
                  </a:lnTo>
                  <a:lnTo>
                    <a:pt x="23" y="18"/>
                  </a:lnTo>
                  <a:lnTo>
                    <a:pt x="36" y="10"/>
                  </a:lnTo>
                  <a:lnTo>
                    <a:pt x="50" y="4"/>
                  </a:lnTo>
                  <a:lnTo>
                    <a:pt x="68" y="0"/>
                  </a:lnTo>
                  <a:lnTo>
                    <a:pt x="85" y="0"/>
                  </a:lnTo>
                  <a:close/>
                </a:path>
              </a:pathLst>
            </a:custGeom>
            <a:solidFill>
              <a:srgbClr val="757D7D"/>
            </a:solidFill>
            <a:ln w="9525">
              <a:noFill/>
              <a:round/>
              <a:headEnd/>
              <a:tailEnd/>
            </a:ln>
          </p:spPr>
          <p:txBody>
            <a:bodyPr/>
            <a:lstStyle/>
            <a:p>
              <a:pPr algn="ctr"/>
              <a:endParaRPr lang="en-US"/>
            </a:p>
          </p:txBody>
        </p:sp>
        <p:sp>
          <p:nvSpPr>
            <p:cNvPr id="36301" name="Freeform 372"/>
            <p:cNvSpPr>
              <a:spLocks/>
            </p:cNvSpPr>
            <p:nvPr/>
          </p:nvSpPr>
          <p:spPr bwMode="auto">
            <a:xfrm>
              <a:off x="2485" y="2361"/>
              <a:ext cx="139" cy="19"/>
            </a:xfrm>
            <a:custGeom>
              <a:avLst/>
              <a:gdLst>
                <a:gd name="T0" fmla="*/ 9 w 1249"/>
                <a:gd name="T1" fmla="*/ 0 h 220"/>
                <a:gd name="T2" fmla="*/ 129 w 1249"/>
                <a:gd name="T3" fmla="*/ 5 h 220"/>
                <a:gd name="T4" fmla="*/ 132 w 1249"/>
                <a:gd name="T5" fmla="*/ 5 h 220"/>
                <a:gd name="T6" fmla="*/ 134 w 1249"/>
                <a:gd name="T7" fmla="*/ 6 h 220"/>
                <a:gd name="T8" fmla="*/ 135 w 1249"/>
                <a:gd name="T9" fmla="*/ 7 h 220"/>
                <a:gd name="T10" fmla="*/ 137 w 1249"/>
                <a:gd name="T11" fmla="*/ 8 h 220"/>
                <a:gd name="T12" fmla="*/ 138 w 1249"/>
                <a:gd name="T13" fmla="*/ 9 h 220"/>
                <a:gd name="T14" fmla="*/ 138 w 1249"/>
                <a:gd name="T15" fmla="*/ 10 h 220"/>
                <a:gd name="T16" fmla="*/ 139 w 1249"/>
                <a:gd name="T17" fmla="*/ 11 h 220"/>
                <a:gd name="T18" fmla="*/ 139 w 1249"/>
                <a:gd name="T19" fmla="*/ 12 h 220"/>
                <a:gd name="T20" fmla="*/ 139 w 1249"/>
                <a:gd name="T21" fmla="*/ 14 h 220"/>
                <a:gd name="T22" fmla="*/ 139 w 1249"/>
                <a:gd name="T23" fmla="*/ 15 h 220"/>
                <a:gd name="T24" fmla="*/ 138 w 1249"/>
                <a:gd name="T25" fmla="*/ 17 h 220"/>
                <a:gd name="T26" fmla="*/ 136 w 1249"/>
                <a:gd name="T27" fmla="*/ 18 h 220"/>
                <a:gd name="T28" fmla="*/ 135 w 1249"/>
                <a:gd name="T29" fmla="*/ 18 h 220"/>
                <a:gd name="T30" fmla="*/ 133 w 1249"/>
                <a:gd name="T31" fmla="*/ 19 h 220"/>
                <a:gd name="T32" fmla="*/ 131 w 1249"/>
                <a:gd name="T33" fmla="*/ 19 h 220"/>
                <a:gd name="T34" fmla="*/ 129 w 1249"/>
                <a:gd name="T35" fmla="*/ 19 h 220"/>
                <a:gd name="T36" fmla="*/ 9 w 1249"/>
                <a:gd name="T37" fmla="*/ 14 h 220"/>
                <a:gd name="T38" fmla="*/ 8 w 1249"/>
                <a:gd name="T39" fmla="*/ 14 h 220"/>
                <a:gd name="T40" fmla="*/ 6 w 1249"/>
                <a:gd name="T41" fmla="*/ 13 h 220"/>
                <a:gd name="T42" fmla="*/ 4 w 1249"/>
                <a:gd name="T43" fmla="*/ 12 h 220"/>
                <a:gd name="T44" fmla="*/ 3 w 1249"/>
                <a:gd name="T45" fmla="*/ 11 h 220"/>
                <a:gd name="T46" fmla="*/ 2 w 1249"/>
                <a:gd name="T47" fmla="*/ 10 h 220"/>
                <a:gd name="T48" fmla="*/ 1 w 1249"/>
                <a:gd name="T49" fmla="*/ 9 h 220"/>
                <a:gd name="T50" fmla="*/ 0 w 1249"/>
                <a:gd name="T51" fmla="*/ 7 h 220"/>
                <a:gd name="T52" fmla="*/ 0 w 1249"/>
                <a:gd name="T53" fmla="*/ 5 h 220"/>
                <a:gd name="T54" fmla="*/ 0 w 1249"/>
                <a:gd name="T55" fmla="*/ 4 h 220"/>
                <a:gd name="T56" fmla="*/ 1 w 1249"/>
                <a:gd name="T57" fmla="*/ 3 h 220"/>
                <a:gd name="T58" fmla="*/ 2 w 1249"/>
                <a:gd name="T59" fmla="*/ 2 h 220"/>
                <a:gd name="T60" fmla="*/ 3 w 1249"/>
                <a:gd name="T61" fmla="*/ 1 h 220"/>
                <a:gd name="T62" fmla="*/ 4 w 1249"/>
                <a:gd name="T63" fmla="*/ 1 h 220"/>
                <a:gd name="T64" fmla="*/ 6 w 1249"/>
                <a:gd name="T65" fmla="*/ 0 h 220"/>
                <a:gd name="T66" fmla="*/ 7 w 1249"/>
                <a:gd name="T67" fmla="*/ 0 h 220"/>
                <a:gd name="T68" fmla="*/ 9 w 1249"/>
                <a:gd name="T69" fmla="*/ 0 h 2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9"/>
                <a:gd name="T106" fmla="*/ 0 h 220"/>
                <a:gd name="T107" fmla="*/ 1249 w 1249"/>
                <a:gd name="T108" fmla="*/ 220 h 2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9" h="220">
                  <a:moveTo>
                    <a:pt x="80" y="0"/>
                  </a:moveTo>
                  <a:lnTo>
                    <a:pt x="1156" y="57"/>
                  </a:lnTo>
                  <a:lnTo>
                    <a:pt x="1182" y="60"/>
                  </a:lnTo>
                  <a:lnTo>
                    <a:pt x="1202" y="66"/>
                  </a:lnTo>
                  <a:lnTo>
                    <a:pt x="1217" y="76"/>
                  </a:lnTo>
                  <a:lnTo>
                    <a:pt x="1229" y="87"/>
                  </a:lnTo>
                  <a:lnTo>
                    <a:pt x="1237" y="100"/>
                  </a:lnTo>
                  <a:lnTo>
                    <a:pt x="1243" y="114"/>
                  </a:lnTo>
                  <a:lnTo>
                    <a:pt x="1246" y="129"/>
                  </a:lnTo>
                  <a:lnTo>
                    <a:pt x="1248" y="143"/>
                  </a:lnTo>
                  <a:lnTo>
                    <a:pt x="1249" y="163"/>
                  </a:lnTo>
                  <a:lnTo>
                    <a:pt x="1246" y="179"/>
                  </a:lnTo>
                  <a:lnTo>
                    <a:pt x="1238" y="193"/>
                  </a:lnTo>
                  <a:lnTo>
                    <a:pt x="1226" y="204"/>
                  </a:lnTo>
                  <a:lnTo>
                    <a:pt x="1212" y="211"/>
                  </a:lnTo>
                  <a:lnTo>
                    <a:pt x="1196" y="217"/>
                  </a:lnTo>
                  <a:lnTo>
                    <a:pt x="1178" y="220"/>
                  </a:lnTo>
                  <a:lnTo>
                    <a:pt x="1159" y="220"/>
                  </a:lnTo>
                  <a:lnTo>
                    <a:pt x="82" y="161"/>
                  </a:lnTo>
                  <a:lnTo>
                    <a:pt x="68" y="159"/>
                  </a:lnTo>
                  <a:lnTo>
                    <a:pt x="54" y="152"/>
                  </a:lnTo>
                  <a:lnTo>
                    <a:pt x="39" y="143"/>
                  </a:lnTo>
                  <a:lnTo>
                    <a:pt x="27" y="132"/>
                  </a:lnTo>
                  <a:lnTo>
                    <a:pt x="16" y="117"/>
                  </a:lnTo>
                  <a:lnTo>
                    <a:pt x="8" y="101"/>
                  </a:lnTo>
                  <a:lnTo>
                    <a:pt x="2" y="82"/>
                  </a:lnTo>
                  <a:lnTo>
                    <a:pt x="0" y="61"/>
                  </a:lnTo>
                  <a:lnTo>
                    <a:pt x="2" y="48"/>
                  </a:lnTo>
                  <a:lnTo>
                    <a:pt x="6" y="36"/>
                  </a:lnTo>
                  <a:lnTo>
                    <a:pt x="14" y="25"/>
                  </a:lnTo>
                  <a:lnTo>
                    <a:pt x="23" y="16"/>
                  </a:lnTo>
                  <a:lnTo>
                    <a:pt x="35" y="8"/>
                  </a:lnTo>
                  <a:lnTo>
                    <a:pt x="50" y="3"/>
                  </a:lnTo>
                  <a:lnTo>
                    <a:pt x="64" y="0"/>
                  </a:lnTo>
                  <a:lnTo>
                    <a:pt x="80" y="0"/>
                  </a:lnTo>
                  <a:close/>
                </a:path>
              </a:pathLst>
            </a:custGeom>
            <a:solidFill>
              <a:srgbClr val="878F8F"/>
            </a:solidFill>
            <a:ln w="9525">
              <a:noFill/>
              <a:round/>
              <a:headEnd/>
              <a:tailEnd/>
            </a:ln>
          </p:spPr>
          <p:txBody>
            <a:bodyPr/>
            <a:lstStyle/>
            <a:p>
              <a:pPr algn="ctr"/>
              <a:endParaRPr lang="en-US"/>
            </a:p>
          </p:txBody>
        </p:sp>
        <p:sp>
          <p:nvSpPr>
            <p:cNvPr id="36302" name="Freeform 373"/>
            <p:cNvSpPr>
              <a:spLocks/>
            </p:cNvSpPr>
            <p:nvPr/>
          </p:nvSpPr>
          <p:spPr bwMode="auto">
            <a:xfrm>
              <a:off x="2486" y="2359"/>
              <a:ext cx="41" cy="15"/>
            </a:xfrm>
            <a:custGeom>
              <a:avLst/>
              <a:gdLst>
                <a:gd name="T0" fmla="*/ 39 w 374"/>
                <a:gd name="T1" fmla="*/ 15 h 180"/>
                <a:gd name="T2" fmla="*/ 40 w 374"/>
                <a:gd name="T3" fmla="*/ 15 h 180"/>
                <a:gd name="T4" fmla="*/ 40 w 374"/>
                <a:gd name="T5" fmla="*/ 15 h 180"/>
                <a:gd name="T6" fmla="*/ 41 w 374"/>
                <a:gd name="T7" fmla="*/ 14 h 180"/>
                <a:gd name="T8" fmla="*/ 41 w 374"/>
                <a:gd name="T9" fmla="*/ 13 h 180"/>
                <a:gd name="T10" fmla="*/ 41 w 374"/>
                <a:gd name="T11" fmla="*/ 3 h 180"/>
                <a:gd name="T12" fmla="*/ 41 w 374"/>
                <a:gd name="T13" fmla="*/ 2 h 180"/>
                <a:gd name="T14" fmla="*/ 40 w 374"/>
                <a:gd name="T15" fmla="*/ 2 h 180"/>
                <a:gd name="T16" fmla="*/ 39 w 374"/>
                <a:gd name="T17" fmla="*/ 2 h 180"/>
                <a:gd name="T18" fmla="*/ 38 w 374"/>
                <a:gd name="T19" fmla="*/ 2 h 180"/>
                <a:gd name="T20" fmla="*/ 21 w 374"/>
                <a:gd name="T21" fmla="*/ 1 h 180"/>
                <a:gd name="T22" fmla="*/ 8 w 374"/>
                <a:gd name="T23" fmla="*/ 0 h 180"/>
                <a:gd name="T24" fmla="*/ 6 w 374"/>
                <a:gd name="T25" fmla="*/ 0 h 180"/>
                <a:gd name="T26" fmla="*/ 5 w 374"/>
                <a:gd name="T27" fmla="*/ 0 h 180"/>
                <a:gd name="T28" fmla="*/ 3 w 374"/>
                <a:gd name="T29" fmla="*/ 1 h 180"/>
                <a:gd name="T30" fmla="*/ 2 w 374"/>
                <a:gd name="T31" fmla="*/ 2 h 180"/>
                <a:gd name="T32" fmla="*/ 1 w 374"/>
                <a:gd name="T33" fmla="*/ 2 h 180"/>
                <a:gd name="T34" fmla="*/ 1 w 374"/>
                <a:gd name="T35" fmla="*/ 3 h 180"/>
                <a:gd name="T36" fmla="*/ 0 w 374"/>
                <a:gd name="T37" fmla="*/ 4 h 180"/>
                <a:gd name="T38" fmla="*/ 0 w 374"/>
                <a:gd name="T39" fmla="*/ 6 h 180"/>
                <a:gd name="T40" fmla="*/ 0 w 374"/>
                <a:gd name="T41" fmla="*/ 7 h 180"/>
                <a:gd name="T42" fmla="*/ 0 w 374"/>
                <a:gd name="T43" fmla="*/ 9 h 180"/>
                <a:gd name="T44" fmla="*/ 1 w 374"/>
                <a:gd name="T45" fmla="*/ 10 h 180"/>
                <a:gd name="T46" fmla="*/ 2 w 374"/>
                <a:gd name="T47" fmla="*/ 11 h 180"/>
                <a:gd name="T48" fmla="*/ 3 w 374"/>
                <a:gd name="T49" fmla="*/ 12 h 180"/>
                <a:gd name="T50" fmla="*/ 4 w 374"/>
                <a:gd name="T51" fmla="*/ 12 h 180"/>
                <a:gd name="T52" fmla="*/ 5 w 374"/>
                <a:gd name="T53" fmla="*/ 13 h 180"/>
                <a:gd name="T54" fmla="*/ 7 w 374"/>
                <a:gd name="T55" fmla="*/ 14 h 180"/>
                <a:gd name="T56" fmla="*/ 8 w 374"/>
                <a:gd name="T57" fmla="*/ 14 h 180"/>
                <a:gd name="T58" fmla="*/ 39 w 374"/>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80"/>
                <a:gd name="T92" fmla="*/ 374 w 374"/>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80">
                  <a:moveTo>
                    <a:pt x="354" y="180"/>
                  </a:moveTo>
                  <a:lnTo>
                    <a:pt x="361" y="179"/>
                  </a:lnTo>
                  <a:lnTo>
                    <a:pt x="368" y="175"/>
                  </a:lnTo>
                  <a:lnTo>
                    <a:pt x="372" y="169"/>
                  </a:lnTo>
                  <a:lnTo>
                    <a:pt x="374" y="161"/>
                  </a:lnTo>
                  <a:lnTo>
                    <a:pt x="372" y="37"/>
                  </a:lnTo>
                  <a:lnTo>
                    <a:pt x="370" y="29"/>
                  </a:lnTo>
                  <a:lnTo>
                    <a:pt x="366" y="23"/>
                  </a:lnTo>
                  <a:lnTo>
                    <a:pt x="358" y="19"/>
                  </a:lnTo>
                  <a:lnTo>
                    <a:pt x="349" y="18"/>
                  </a:lnTo>
                  <a:lnTo>
                    <a:pt x="191" y="7"/>
                  </a:lnTo>
                  <a:lnTo>
                    <a:pt x="73" y="0"/>
                  </a:lnTo>
                  <a:lnTo>
                    <a:pt x="58" y="1"/>
                  </a:lnTo>
                  <a:lnTo>
                    <a:pt x="44" y="4"/>
                  </a:lnTo>
                  <a:lnTo>
                    <a:pt x="31" y="9"/>
                  </a:lnTo>
                  <a:lnTo>
                    <a:pt x="21" y="18"/>
                  </a:lnTo>
                  <a:lnTo>
                    <a:pt x="12" y="28"/>
                  </a:lnTo>
                  <a:lnTo>
                    <a:pt x="5" y="40"/>
                  </a:lnTo>
                  <a:lnTo>
                    <a:pt x="1" y="53"/>
                  </a:lnTo>
                  <a:lnTo>
                    <a:pt x="0" y="67"/>
                  </a:lnTo>
                  <a:lnTo>
                    <a:pt x="0" y="89"/>
                  </a:lnTo>
                  <a:lnTo>
                    <a:pt x="2" y="104"/>
                  </a:lnTo>
                  <a:lnTo>
                    <a:pt x="7" y="117"/>
                  </a:lnTo>
                  <a:lnTo>
                    <a:pt x="14" y="130"/>
                  </a:lnTo>
                  <a:lnTo>
                    <a:pt x="24" y="140"/>
                  </a:lnTo>
                  <a:lnTo>
                    <a:pt x="34" y="149"/>
                  </a:lnTo>
                  <a:lnTo>
                    <a:pt x="48" y="156"/>
                  </a:lnTo>
                  <a:lnTo>
                    <a:pt x="61" y="162"/>
                  </a:lnTo>
                  <a:lnTo>
                    <a:pt x="75" y="164"/>
                  </a:lnTo>
                  <a:lnTo>
                    <a:pt x="354" y="180"/>
                  </a:lnTo>
                  <a:close/>
                </a:path>
              </a:pathLst>
            </a:custGeom>
            <a:solidFill>
              <a:srgbClr val="B5B5B5"/>
            </a:solidFill>
            <a:ln w="9525">
              <a:noFill/>
              <a:round/>
              <a:headEnd/>
              <a:tailEnd/>
            </a:ln>
          </p:spPr>
          <p:txBody>
            <a:bodyPr/>
            <a:lstStyle/>
            <a:p>
              <a:pPr algn="ctr"/>
              <a:endParaRPr lang="en-US"/>
            </a:p>
          </p:txBody>
        </p:sp>
        <p:sp>
          <p:nvSpPr>
            <p:cNvPr id="36303" name="Freeform 374"/>
            <p:cNvSpPr>
              <a:spLocks/>
            </p:cNvSpPr>
            <p:nvPr/>
          </p:nvSpPr>
          <p:spPr bwMode="auto">
            <a:xfrm>
              <a:off x="2581" y="2363"/>
              <a:ext cx="42" cy="15"/>
            </a:xfrm>
            <a:custGeom>
              <a:avLst/>
              <a:gdLst>
                <a:gd name="T0" fmla="*/ 3 w 374"/>
                <a:gd name="T1" fmla="*/ 14 h 178"/>
                <a:gd name="T2" fmla="*/ 2 w 374"/>
                <a:gd name="T3" fmla="*/ 13 h 178"/>
                <a:gd name="T4" fmla="*/ 1 w 374"/>
                <a:gd name="T5" fmla="*/ 13 h 178"/>
                <a:gd name="T6" fmla="*/ 1 w 374"/>
                <a:gd name="T7" fmla="*/ 13 h 178"/>
                <a:gd name="T8" fmla="*/ 0 w 374"/>
                <a:gd name="T9" fmla="*/ 12 h 178"/>
                <a:gd name="T10" fmla="*/ 0 w 374"/>
                <a:gd name="T11" fmla="*/ 1 h 178"/>
                <a:gd name="T12" fmla="*/ 0 w 374"/>
                <a:gd name="T13" fmla="*/ 1 h 178"/>
                <a:gd name="T14" fmla="*/ 1 w 374"/>
                <a:gd name="T15" fmla="*/ 0 h 178"/>
                <a:gd name="T16" fmla="*/ 1 w 374"/>
                <a:gd name="T17" fmla="*/ 0 h 178"/>
                <a:gd name="T18" fmla="*/ 2 w 374"/>
                <a:gd name="T19" fmla="*/ 0 h 178"/>
                <a:gd name="T20" fmla="*/ 20 w 374"/>
                <a:gd name="T21" fmla="*/ 1 h 178"/>
                <a:gd name="T22" fmla="*/ 34 w 374"/>
                <a:gd name="T23" fmla="*/ 1 h 178"/>
                <a:gd name="T24" fmla="*/ 35 w 374"/>
                <a:gd name="T25" fmla="*/ 1 h 178"/>
                <a:gd name="T26" fmla="*/ 37 w 374"/>
                <a:gd name="T27" fmla="*/ 2 h 178"/>
                <a:gd name="T28" fmla="*/ 38 w 374"/>
                <a:gd name="T29" fmla="*/ 2 h 178"/>
                <a:gd name="T30" fmla="*/ 39 w 374"/>
                <a:gd name="T31" fmla="*/ 3 h 178"/>
                <a:gd name="T32" fmla="*/ 40 w 374"/>
                <a:gd name="T33" fmla="*/ 4 h 178"/>
                <a:gd name="T34" fmla="*/ 41 w 374"/>
                <a:gd name="T35" fmla="*/ 5 h 178"/>
                <a:gd name="T36" fmla="*/ 42 w 374"/>
                <a:gd name="T37" fmla="*/ 6 h 178"/>
                <a:gd name="T38" fmla="*/ 42 w 374"/>
                <a:gd name="T39" fmla="*/ 8 h 178"/>
                <a:gd name="T40" fmla="*/ 42 w 374"/>
                <a:gd name="T41" fmla="*/ 9 h 178"/>
                <a:gd name="T42" fmla="*/ 42 w 374"/>
                <a:gd name="T43" fmla="*/ 11 h 178"/>
                <a:gd name="T44" fmla="*/ 41 w 374"/>
                <a:gd name="T45" fmla="*/ 12 h 178"/>
                <a:gd name="T46" fmla="*/ 41 w 374"/>
                <a:gd name="T47" fmla="*/ 13 h 178"/>
                <a:gd name="T48" fmla="*/ 40 w 374"/>
                <a:gd name="T49" fmla="*/ 13 h 178"/>
                <a:gd name="T50" fmla="*/ 39 w 374"/>
                <a:gd name="T51" fmla="*/ 14 h 178"/>
                <a:gd name="T52" fmla="*/ 37 w 374"/>
                <a:gd name="T53" fmla="*/ 15 h 178"/>
                <a:gd name="T54" fmla="*/ 36 w 374"/>
                <a:gd name="T55" fmla="*/ 15 h 178"/>
                <a:gd name="T56" fmla="*/ 34 w 374"/>
                <a:gd name="T57" fmla="*/ 15 h 178"/>
                <a:gd name="T58" fmla="*/ 3 w 374"/>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8"/>
                <a:gd name="T92" fmla="*/ 374 w 374"/>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8">
                  <a:moveTo>
                    <a:pt x="24" y="161"/>
                  </a:moveTo>
                  <a:lnTo>
                    <a:pt x="17" y="160"/>
                  </a:lnTo>
                  <a:lnTo>
                    <a:pt x="10" y="157"/>
                  </a:lnTo>
                  <a:lnTo>
                    <a:pt x="5" y="151"/>
                  </a:lnTo>
                  <a:lnTo>
                    <a:pt x="2" y="142"/>
                  </a:lnTo>
                  <a:lnTo>
                    <a:pt x="0" y="17"/>
                  </a:lnTo>
                  <a:lnTo>
                    <a:pt x="2" y="10"/>
                  </a:lnTo>
                  <a:lnTo>
                    <a:pt x="6" y="4"/>
                  </a:lnTo>
                  <a:lnTo>
                    <a:pt x="13" y="1"/>
                  </a:lnTo>
                  <a:lnTo>
                    <a:pt x="21" y="0"/>
                  </a:lnTo>
                  <a:lnTo>
                    <a:pt x="181" y="8"/>
                  </a:lnTo>
                  <a:lnTo>
                    <a:pt x="299" y="12"/>
                  </a:lnTo>
                  <a:lnTo>
                    <a:pt x="314" y="15"/>
                  </a:lnTo>
                  <a:lnTo>
                    <a:pt x="328" y="20"/>
                  </a:lnTo>
                  <a:lnTo>
                    <a:pt x="340" y="29"/>
                  </a:lnTo>
                  <a:lnTo>
                    <a:pt x="351" y="38"/>
                  </a:lnTo>
                  <a:lnTo>
                    <a:pt x="360" y="48"/>
                  </a:lnTo>
                  <a:lnTo>
                    <a:pt x="367" y="61"/>
                  </a:lnTo>
                  <a:lnTo>
                    <a:pt x="373" y="74"/>
                  </a:lnTo>
                  <a:lnTo>
                    <a:pt x="374" y="89"/>
                  </a:lnTo>
                  <a:lnTo>
                    <a:pt x="374" y="112"/>
                  </a:lnTo>
                  <a:lnTo>
                    <a:pt x="373" y="125"/>
                  </a:lnTo>
                  <a:lnTo>
                    <a:pt x="369" y="138"/>
                  </a:lnTo>
                  <a:lnTo>
                    <a:pt x="362" y="150"/>
                  </a:lnTo>
                  <a:lnTo>
                    <a:pt x="354" y="160"/>
                  </a:lnTo>
                  <a:lnTo>
                    <a:pt x="343" y="168"/>
                  </a:lnTo>
                  <a:lnTo>
                    <a:pt x="331" y="174"/>
                  </a:lnTo>
                  <a:lnTo>
                    <a:pt x="318" y="178"/>
                  </a:lnTo>
                  <a:lnTo>
                    <a:pt x="304" y="178"/>
                  </a:lnTo>
                  <a:lnTo>
                    <a:pt x="24" y="161"/>
                  </a:lnTo>
                  <a:close/>
                </a:path>
              </a:pathLst>
            </a:custGeom>
            <a:solidFill>
              <a:srgbClr val="B5B5B5"/>
            </a:solidFill>
            <a:ln w="9525">
              <a:noFill/>
              <a:round/>
              <a:headEnd/>
              <a:tailEnd/>
            </a:ln>
          </p:spPr>
          <p:txBody>
            <a:bodyPr/>
            <a:lstStyle/>
            <a:p>
              <a:pPr algn="ctr"/>
              <a:endParaRPr lang="en-US"/>
            </a:p>
          </p:txBody>
        </p:sp>
        <p:sp>
          <p:nvSpPr>
            <p:cNvPr id="36304" name="Freeform 375"/>
            <p:cNvSpPr>
              <a:spLocks/>
            </p:cNvSpPr>
            <p:nvPr/>
          </p:nvSpPr>
          <p:spPr bwMode="auto">
            <a:xfrm>
              <a:off x="2533" y="2361"/>
              <a:ext cx="42" cy="15"/>
            </a:xfrm>
            <a:custGeom>
              <a:avLst/>
              <a:gdLst>
                <a:gd name="T0" fmla="*/ 2 w 375"/>
                <a:gd name="T1" fmla="*/ 0 h 182"/>
                <a:gd name="T2" fmla="*/ 39 w 375"/>
                <a:gd name="T3" fmla="*/ 2 h 182"/>
                <a:gd name="T4" fmla="*/ 40 w 375"/>
                <a:gd name="T5" fmla="*/ 2 h 182"/>
                <a:gd name="T6" fmla="*/ 41 w 375"/>
                <a:gd name="T7" fmla="*/ 2 h 182"/>
                <a:gd name="T8" fmla="*/ 42 w 375"/>
                <a:gd name="T9" fmla="*/ 3 h 182"/>
                <a:gd name="T10" fmla="*/ 42 w 375"/>
                <a:gd name="T11" fmla="*/ 3 h 182"/>
                <a:gd name="T12" fmla="*/ 42 w 375"/>
                <a:gd name="T13" fmla="*/ 13 h 182"/>
                <a:gd name="T14" fmla="*/ 42 w 375"/>
                <a:gd name="T15" fmla="*/ 14 h 182"/>
                <a:gd name="T16" fmla="*/ 41 w 375"/>
                <a:gd name="T17" fmla="*/ 15 h 182"/>
                <a:gd name="T18" fmla="*/ 41 w 375"/>
                <a:gd name="T19" fmla="*/ 15 h 182"/>
                <a:gd name="T20" fmla="*/ 40 w 375"/>
                <a:gd name="T21" fmla="*/ 15 h 182"/>
                <a:gd name="T22" fmla="*/ 3 w 375"/>
                <a:gd name="T23" fmla="*/ 13 h 182"/>
                <a:gd name="T24" fmla="*/ 2 w 375"/>
                <a:gd name="T25" fmla="*/ 13 h 182"/>
                <a:gd name="T26" fmla="*/ 1 w 375"/>
                <a:gd name="T27" fmla="*/ 13 h 182"/>
                <a:gd name="T28" fmla="*/ 1 w 375"/>
                <a:gd name="T29" fmla="*/ 12 h 182"/>
                <a:gd name="T30" fmla="*/ 0 w 375"/>
                <a:gd name="T31" fmla="*/ 12 h 182"/>
                <a:gd name="T32" fmla="*/ 0 w 375"/>
                <a:gd name="T33" fmla="*/ 2 h 182"/>
                <a:gd name="T34" fmla="*/ 0 w 375"/>
                <a:gd name="T35" fmla="*/ 1 h 182"/>
                <a:gd name="T36" fmla="*/ 1 w 375"/>
                <a:gd name="T37" fmla="*/ 0 h 182"/>
                <a:gd name="T38" fmla="*/ 1 w 375"/>
                <a:gd name="T39" fmla="*/ 0 h 182"/>
                <a:gd name="T40" fmla="*/ 2 w 375"/>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5"/>
                <a:gd name="T64" fmla="*/ 0 h 182"/>
                <a:gd name="T65" fmla="*/ 375 w 375"/>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5" h="182">
                  <a:moveTo>
                    <a:pt x="20" y="0"/>
                  </a:moveTo>
                  <a:lnTo>
                    <a:pt x="351" y="19"/>
                  </a:lnTo>
                  <a:lnTo>
                    <a:pt x="359" y="21"/>
                  </a:lnTo>
                  <a:lnTo>
                    <a:pt x="367" y="25"/>
                  </a:lnTo>
                  <a:lnTo>
                    <a:pt x="371" y="31"/>
                  </a:lnTo>
                  <a:lnTo>
                    <a:pt x="373" y="39"/>
                  </a:lnTo>
                  <a:lnTo>
                    <a:pt x="375" y="163"/>
                  </a:lnTo>
                  <a:lnTo>
                    <a:pt x="374" y="171"/>
                  </a:lnTo>
                  <a:lnTo>
                    <a:pt x="370" y="177"/>
                  </a:lnTo>
                  <a:lnTo>
                    <a:pt x="363" y="181"/>
                  </a:lnTo>
                  <a:lnTo>
                    <a:pt x="355" y="182"/>
                  </a:lnTo>
                  <a:lnTo>
                    <a:pt x="24" y="163"/>
                  </a:lnTo>
                  <a:lnTo>
                    <a:pt x="16" y="161"/>
                  </a:lnTo>
                  <a:lnTo>
                    <a:pt x="9" y="156"/>
                  </a:lnTo>
                  <a:lnTo>
                    <a:pt x="5" y="150"/>
                  </a:lnTo>
                  <a:lnTo>
                    <a:pt x="3" y="143"/>
                  </a:lnTo>
                  <a:lnTo>
                    <a:pt x="0" y="19"/>
                  </a:lnTo>
                  <a:lnTo>
                    <a:pt x="2" y="10"/>
                  </a:lnTo>
                  <a:lnTo>
                    <a:pt x="6" y="4"/>
                  </a:lnTo>
                  <a:lnTo>
                    <a:pt x="12" y="1"/>
                  </a:lnTo>
                  <a:lnTo>
                    <a:pt x="20" y="0"/>
                  </a:lnTo>
                  <a:close/>
                </a:path>
              </a:pathLst>
            </a:custGeom>
            <a:solidFill>
              <a:srgbClr val="B5B5B5"/>
            </a:solidFill>
            <a:ln w="9525">
              <a:noFill/>
              <a:round/>
              <a:headEnd/>
              <a:tailEnd/>
            </a:ln>
          </p:spPr>
          <p:txBody>
            <a:bodyPr/>
            <a:lstStyle/>
            <a:p>
              <a:pPr algn="ctr"/>
              <a:endParaRPr lang="en-US"/>
            </a:p>
          </p:txBody>
        </p:sp>
        <p:sp>
          <p:nvSpPr>
            <p:cNvPr id="36305" name="Freeform 376"/>
            <p:cNvSpPr>
              <a:spLocks/>
            </p:cNvSpPr>
            <p:nvPr/>
          </p:nvSpPr>
          <p:spPr bwMode="auto">
            <a:xfrm>
              <a:off x="2488" y="2357"/>
              <a:ext cx="42" cy="15"/>
            </a:xfrm>
            <a:custGeom>
              <a:avLst/>
              <a:gdLst>
                <a:gd name="T0" fmla="*/ 40 w 375"/>
                <a:gd name="T1" fmla="*/ 15 h 181"/>
                <a:gd name="T2" fmla="*/ 40 w 375"/>
                <a:gd name="T3" fmla="*/ 15 h 181"/>
                <a:gd name="T4" fmla="*/ 41 w 375"/>
                <a:gd name="T5" fmla="*/ 15 h 181"/>
                <a:gd name="T6" fmla="*/ 42 w 375"/>
                <a:gd name="T7" fmla="*/ 14 h 181"/>
                <a:gd name="T8" fmla="*/ 42 w 375"/>
                <a:gd name="T9" fmla="*/ 13 h 181"/>
                <a:gd name="T10" fmla="*/ 41 w 375"/>
                <a:gd name="T11" fmla="*/ 3 h 181"/>
                <a:gd name="T12" fmla="*/ 41 w 375"/>
                <a:gd name="T13" fmla="*/ 2 h 181"/>
                <a:gd name="T14" fmla="*/ 41 w 375"/>
                <a:gd name="T15" fmla="*/ 2 h 181"/>
                <a:gd name="T16" fmla="*/ 40 w 375"/>
                <a:gd name="T17" fmla="*/ 2 h 181"/>
                <a:gd name="T18" fmla="*/ 39 w 375"/>
                <a:gd name="T19" fmla="*/ 1 h 181"/>
                <a:gd name="T20" fmla="*/ 21 w 375"/>
                <a:gd name="T21" fmla="*/ 1 h 181"/>
                <a:gd name="T22" fmla="*/ 8 w 375"/>
                <a:gd name="T23" fmla="*/ 0 h 181"/>
                <a:gd name="T24" fmla="*/ 6 w 375"/>
                <a:gd name="T25" fmla="*/ 0 h 181"/>
                <a:gd name="T26" fmla="*/ 5 w 375"/>
                <a:gd name="T27" fmla="*/ 0 h 181"/>
                <a:gd name="T28" fmla="*/ 3 w 375"/>
                <a:gd name="T29" fmla="*/ 1 h 181"/>
                <a:gd name="T30" fmla="*/ 2 w 375"/>
                <a:gd name="T31" fmla="*/ 1 h 181"/>
                <a:gd name="T32" fmla="*/ 1 w 375"/>
                <a:gd name="T33" fmla="*/ 2 h 181"/>
                <a:gd name="T34" fmla="*/ 0 w 375"/>
                <a:gd name="T35" fmla="*/ 3 h 181"/>
                <a:gd name="T36" fmla="*/ 0 w 375"/>
                <a:gd name="T37" fmla="*/ 4 h 181"/>
                <a:gd name="T38" fmla="*/ 0 w 375"/>
                <a:gd name="T39" fmla="*/ 6 h 181"/>
                <a:gd name="T40" fmla="*/ 0 w 375"/>
                <a:gd name="T41" fmla="*/ 7 h 181"/>
                <a:gd name="T42" fmla="*/ 0 w 375"/>
                <a:gd name="T43" fmla="*/ 9 h 181"/>
                <a:gd name="T44" fmla="*/ 1 w 375"/>
                <a:gd name="T45" fmla="*/ 10 h 181"/>
                <a:gd name="T46" fmla="*/ 1 w 375"/>
                <a:gd name="T47" fmla="*/ 11 h 181"/>
                <a:gd name="T48" fmla="*/ 3 w 375"/>
                <a:gd name="T49" fmla="*/ 12 h 181"/>
                <a:gd name="T50" fmla="*/ 4 w 375"/>
                <a:gd name="T51" fmla="*/ 12 h 181"/>
                <a:gd name="T52" fmla="*/ 5 w 375"/>
                <a:gd name="T53" fmla="*/ 13 h 181"/>
                <a:gd name="T54" fmla="*/ 7 w 375"/>
                <a:gd name="T55" fmla="*/ 13 h 181"/>
                <a:gd name="T56" fmla="*/ 8 w 375"/>
                <a:gd name="T57" fmla="*/ 14 h 181"/>
                <a:gd name="T58" fmla="*/ 40 w 375"/>
                <a:gd name="T59" fmla="*/ 15 h 1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5"/>
                <a:gd name="T91" fmla="*/ 0 h 181"/>
                <a:gd name="T92" fmla="*/ 375 w 375"/>
                <a:gd name="T93" fmla="*/ 181 h 18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5" h="181">
                  <a:moveTo>
                    <a:pt x="353" y="181"/>
                  </a:moveTo>
                  <a:lnTo>
                    <a:pt x="361" y="180"/>
                  </a:lnTo>
                  <a:lnTo>
                    <a:pt x="368" y="177"/>
                  </a:lnTo>
                  <a:lnTo>
                    <a:pt x="373" y="170"/>
                  </a:lnTo>
                  <a:lnTo>
                    <a:pt x="375" y="161"/>
                  </a:lnTo>
                  <a:lnTo>
                    <a:pt x="370" y="37"/>
                  </a:lnTo>
                  <a:lnTo>
                    <a:pt x="368" y="30"/>
                  </a:lnTo>
                  <a:lnTo>
                    <a:pt x="364" y="23"/>
                  </a:lnTo>
                  <a:lnTo>
                    <a:pt x="358" y="19"/>
                  </a:lnTo>
                  <a:lnTo>
                    <a:pt x="351" y="17"/>
                  </a:lnTo>
                  <a:lnTo>
                    <a:pt x="189" y="7"/>
                  </a:lnTo>
                  <a:lnTo>
                    <a:pt x="71" y="0"/>
                  </a:lnTo>
                  <a:lnTo>
                    <a:pt x="56" y="1"/>
                  </a:lnTo>
                  <a:lnTo>
                    <a:pt x="42" y="4"/>
                  </a:lnTo>
                  <a:lnTo>
                    <a:pt x="30" y="10"/>
                  </a:lnTo>
                  <a:lnTo>
                    <a:pt x="20" y="17"/>
                  </a:lnTo>
                  <a:lnTo>
                    <a:pt x="10" y="28"/>
                  </a:lnTo>
                  <a:lnTo>
                    <a:pt x="4" y="40"/>
                  </a:lnTo>
                  <a:lnTo>
                    <a:pt x="1" y="52"/>
                  </a:lnTo>
                  <a:lnTo>
                    <a:pt x="0" y="67"/>
                  </a:lnTo>
                  <a:lnTo>
                    <a:pt x="0" y="89"/>
                  </a:lnTo>
                  <a:lnTo>
                    <a:pt x="2" y="103"/>
                  </a:lnTo>
                  <a:lnTo>
                    <a:pt x="6" y="117"/>
                  </a:lnTo>
                  <a:lnTo>
                    <a:pt x="13" y="129"/>
                  </a:lnTo>
                  <a:lnTo>
                    <a:pt x="23" y="140"/>
                  </a:lnTo>
                  <a:lnTo>
                    <a:pt x="34" y="150"/>
                  </a:lnTo>
                  <a:lnTo>
                    <a:pt x="47" y="156"/>
                  </a:lnTo>
                  <a:lnTo>
                    <a:pt x="60" y="161"/>
                  </a:lnTo>
                  <a:lnTo>
                    <a:pt x="75" y="163"/>
                  </a:lnTo>
                  <a:lnTo>
                    <a:pt x="353" y="181"/>
                  </a:lnTo>
                  <a:close/>
                </a:path>
              </a:pathLst>
            </a:custGeom>
            <a:solidFill>
              <a:srgbClr val="E8E8E8"/>
            </a:solidFill>
            <a:ln w="9525">
              <a:noFill/>
              <a:round/>
              <a:headEnd/>
              <a:tailEnd/>
            </a:ln>
          </p:spPr>
          <p:txBody>
            <a:bodyPr/>
            <a:lstStyle/>
            <a:p>
              <a:pPr algn="ctr"/>
              <a:endParaRPr lang="en-US"/>
            </a:p>
          </p:txBody>
        </p:sp>
        <p:sp>
          <p:nvSpPr>
            <p:cNvPr id="36306" name="Freeform 377"/>
            <p:cNvSpPr>
              <a:spLocks/>
            </p:cNvSpPr>
            <p:nvPr/>
          </p:nvSpPr>
          <p:spPr bwMode="auto">
            <a:xfrm>
              <a:off x="2583" y="2361"/>
              <a:ext cx="42" cy="15"/>
            </a:xfrm>
            <a:custGeom>
              <a:avLst/>
              <a:gdLst>
                <a:gd name="T0" fmla="*/ 3 w 374"/>
                <a:gd name="T1" fmla="*/ 14 h 178"/>
                <a:gd name="T2" fmla="*/ 2 w 374"/>
                <a:gd name="T3" fmla="*/ 13 h 178"/>
                <a:gd name="T4" fmla="*/ 1 w 374"/>
                <a:gd name="T5" fmla="*/ 13 h 178"/>
                <a:gd name="T6" fmla="*/ 1 w 374"/>
                <a:gd name="T7" fmla="*/ 13 h 178"/>
                <a:gd name="T8" fmla="*/ 0 w 374"/>
                <a:gd name="T9" fmla="*/ 12 h 178"/>
                <a:gd name="T10" fmla="*/ 0 w 374"/>
                <a:gd name="T11" fmla="*/ 1 h 178"/>
                <a:gd name="T12" fmla="*/ 0 w 374"/>
                <a:gd name="T13" fmla="*/ 1 h 178"/>
                <a:gd name="T14" fmla="*/ 1 w 374"/>
                <a:gd name="T15" fmla="*/ 0 h 178"/>
                <a:gd name="T16" fmla="*/ 1 w 374"/>
                <a:gd name="T17" fmla="*/ 0 h 178"/>
                <a:gd name="T18" fmla="*/ 2 w 374"/>
                <a:gd name="T19" fmla="*/ 0 h 178"/>
                <a:gd name="T20" fmla="*/ 20 w 374"/>
                <a:gd name="T21" fmla="*/ 1 h 178"/>
                <a:gd name="T22" fmla="*/ 34 w 374"/>
                <a:gd name="T23" fmla="*/ 1 h 178"/>
                <a:gd name="T24" fmla="*/ 35 w 374"/>
                <a:gd name="T25" fmla="*/ 1 h 178"/>
                <a:gd name="T26" fmla="*/ 37 w 374"/>
                <a:gd name="T27" fmla="*/ 2 h 178"/>
                <a:gd name="T28" fmla="*/ 38 w 374"/>
                <a:gd name="T29" fmla="*/ 2 h 178"/>
                <a:gd name="T30" fmla="*/ 40 w 374"/>
                <a:gd name="T31" fmla="*/ 3 h 178"/>
                <a:gd name="T32" fmla="*/ 41 w 374"/>
                <a:gd name="T33" fmla="*/ 4 h 178"/>
                <a:gd name="T34" fmla="*/ 41 w 374"/>
                <a:gd name="T35" fmla="*/ 5 h 178"/>
                <a:gd name="T36" fmla="*/ 42 w 374"/>
                <a:gd name="T37" fmla="*/ 6 h 178"/>
                <a:gd name="T38" fmla="*/ 42 w 374"/>
                <a:gd name="T39" fmla="*/ 8 h 178"/>
                <a:gd name="T40" fmla="*/ 42 w 374"/>
                <a:gd name="T41" fmla="*/ 9 h 178"/>
                <a:gd name="T42" fmla="*/ 42 w 374"/>
                <a:gd name="T43" fmla="*/ 10 h 178"/>
                <a:gd name="T44" fmla="*/ 41 w 374"/>
                <a:gd name="T45" fmla="*/ 12 h 178"/>
                <a:gd name="T46" fmla="*/ 41 w 374"/>
                <a:gd name="T47" fmla="*/ 13 h 178"/>
                <a:gd name="T48" fmla="*/ 40 w 374"/>
                <a:gd name="T49" fmla="*/ 13 h 178"/>
                <a:gd name="T50" fmla="*/ 38 w 374"/>
                <a:gd name="T51" fmla="*/ 14 h 178"/>
                <a:gd name="T52" fmla="*/ 37 w 374"/>
                <a:gd name="T53" fmla="*/ 15 h 178"/>
                <a:gd name="T54" fmla="*/ 36 w 374"/>
                <a:gd name="T55" fmla="*/ 15 h 178"/>
                <a:gd name="T56" fmla="*/ 34 w 374"/>
                <a:gd name="T57" fmla="*/ 15 h 178"/>
                <a:gd name="T58" fmla="*/ 3 w 374"/>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8"/>
                <a:gd name="T92" fmla="*/ 374 w 374"/>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8">
                  <a:moveTo>
                    <a:pt x="25" y="161"/>
                  </a:moveTo>
                  <a:lnTo>
                    <a:pt x="16" y="160"/>
                  </a:lnTo>
                  <a:lnTo>
                    <a:pt x="9" y="156"/>
                  </a:lnTo>
                  <a:lnTo>
                    <a:pt x="5" y="150"/>
                  </a:lnTo>
                  <a:lnTo>
                    <a:pt x="3" y="141"/>
                  </a:lnTo>
                  <a:lnTo>
                    <a:pt x="0" y="17"/>
                  </a:lnTo>
                  <a:lnTo>
                    <a:pt x="1" y="10"/>
                  </a:lnTo>
                  <a:lnTo>
                    <a:pt x="5" y="3"/>
                  </a:lnTo>
                  <a:lnTo>
                    <a:pt x="11" y="0"/>
                  </a:lnTo>
                  <a:lnTo>
                    <a:pt x="19" y="0"/>
                  </a:lnTo>
                  <a:lnTo>
                    <a:pt x="181" y="7"/>
                  </a:lnTo>
                  <a:lnTo>
                    <a:pt x="299" y="15"/>
                  </a:lnTo>
                  <a:lnTo>
                    <a:pt x="314" y="17"/>
                  </a:lnTo>
                  <a:lnTo>
                    <a:pt x="328" y="22"/>
                  </a:lnTo>
                  <a:lnTo>
                    <a:pt x="340" y="28"/>
                  </a:lnTo>
                  <a:lnTo>
                    <a:pt x="352" y="37"/>
                  </a:lnTo>
                  <a:lnTo>
                    <a:pt x="361" y="49"/>
                  </a:lnTo>
                  <a:lnTo>
                    <a:pt x="367" y="61"/>
                  </a:lnTo>
                  <a:lnTo>
                    <a:pt x="372" y="75"/>
                  </a:lnTo>
                  <a:lnTo>
                    <a:pt x="374" y="89"/>
                  </a:lnTo>
                  <a:lnTo>
                    <a:pt x="374" y="111"/>
                  </a:lnTo>
                  <a:lnTo>
                    <a:pt x="373" y="124"/>
                  </a:lnTo>
                  <a:lnTo>
                    <a:pt x="369" y="138"/>
                  </a:lnTo>
                  <a:lnTo>
                    <a:pt x="362" y="149"/>
                  </a:lnTo>
                  <a:lnTo>
                    <a:pt x="354" y="160"/>
                  </a:lnTo>
                  <a:lnTo>
                    <a:pt x="342" y="168"/>
                  </a:lnTo>
                  <a:lnTo>
                    <a:pt x="330" y="174"/>
                  </a:lnTo>
                  <a:lnTo>
                    <a:pt x="317" y="177"/>
                  </a:lnTo>
                  <a:lnTo>
                    <a:pt x="302" y="178"/>
                  </a:lnTo>
                  <a:lnTo>
                    <a:pt x="25" y="161"/>
                  </a:lnTo>
                  <a:close/>
                </a:path>
              </a:pathLst>
            </a:custGeom>
            <a:solidFill>
              <a:srgbClr val="E8E8E8"/>
            </a:solidFill>
            <a:ln w="9525">
              <a:noFill/>
              <a:round/>
              <a:headEnd/>
              <a:tailEnd/>
            </a:ln>
          </p:spPr>
          <p:txBody>
            <a:bodyPr/>
            <a:lstStyle/>
            <a:p>
              <a:pPr algn="ctr"/>
              <a:endParaRPr lang="en-US"/>
            </a:p>
          </p:txBody>
        </p:sp>
        <p:sp>
          <p:nvSpPr>
            <p:cNvPr id="36307" name="Freeform 378"/>
            <p:cNvSpPr>
              <a:spLocks/>
            </p:cNvSpPr>
            <p:nvPr/>
          </p:nvSpPr>
          <p:spPr bwMode="auto">
            <a:xfrm>
              <a:off x="2536" y="2359"/>
              <a:ext cx="41" cy="15"/>
            </a:xfrm>
            <a:custGeom>
              <a:avLst/>
              <a:gdLst>
                <a:gd name="T0" fmla="*/ 2 w 374"/>
                <a:gd name="T1" fmla="*/ 0 h 182"/>
                <a:gd name="T2" fmla="*/ 39 w 374"/>
                <a:gd name="T3" fmla="*/ 2 h 182"/>
                <a:gd name="T4" fmla="*/ 39 w 374"/>
                <a:gd name="T5" fmla="*/ 2 h 182"/>
                <a:gd name="T6" fmla="*/ 40 w 374"/>
                <a:gd name="T7" fmla="*/ 2 h 182"/>
                <a:gd name="T8" fmla="*/ 41 w 374"/>
                <a:gd name="T9" fmla="*/ 3 h 182"/>
                <a:gd name="T10" fmla="*/ 41 w 374"/>
                <a:gd name="T11" fmla="*/ 3 h 182"/>
                <a:gd name="T12" fmla="*/ 41 w 374"/>
                <a:gd name="T13" fmla="*/ 14 h 182"/>
                <a:gd name="T14" fmla="*/ 41 w 374"/>
                <a:gd name="T15" fmla="*/ 14 h 182"/>
                <a:gd name="T16" fmla="*/ 40 w 374"/>
                <a:gd name="T17" fmla="*/ 15 h 182"/>
                <a:gd name="T18" fmla="*/ 40 w 374"/>
                <a:gd name="T19" fmla="*/ 15 h 182"/>
                <a:gd name="T20" fmla="*/ 39 w 374"/>
                <a:gd name="T21" fmla="*/ 15 h 182"/>
                <a:gd name="T22" fmla="*/ 3 w 374"/>
                <a:gd name="T23" fmla="*/ 14 h 182"/>
                <a:gd name="T24" fmla="*/ 2 w 374"/>
                <a:gd name="T25" fmla="*/ 13 h 182"/>
                <a:gd name="T26" fmla="*/ 1 w 374"/>
                <a:gd name="T27" fmla="*/ 13 h 182"/>
                <a:gd name="T28" fmla="*/ 1 w 374"/>
                <a:gd name="T29" fmla="*/ 12 h 182"/>
                <a:gd name="T30" fmla="*/ 0 w 374"/>
                <a:gd name="T31" fmla="*/ 12 h 182"/>
                <a:gd name="T32" fmla="*/ 0 w 374"/>
                <a:gd name="T33" fmla="*/ 2 h 182"/>
                <a:gd name="T34" fmla="*/ 0 w 374"/>
                <a:gd name="T35" fmla="*/ 1 h 182"/>
                <a:gd name="T36" fmla="*/ 1 w 374"/>
                <a:gd name="T37" fmla="*/ 0 h 182"/>
                <a:gd name="T38" fmla="*/ 1 w 374"/>
                <a:gd name="T39" fmla="*/ 0 h 182"/>
                <a:gd name="T40" fmla="*/ 2 w 374"/>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4"/>
                <a:gd name="T64" fmla="*/ 0 h 182"/>
                <a:gd name="T65" fmla="*/ 374 w 374"/>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4" h="182">
                  <a:moveTo>
                    <a:pt x="20" y="0"/>
                  </a:moveTo>
                  <a:lnTo>
                    <a:pt x="352" y="19"/>
                  </a:lnTo>
                  <a:lnTo>
                    <a:pt x="359" y="21"/>
                  </a:lnTo>
                  <a:lnTo>
                    <a:pt x="366" y="25"/>
                  </a:lnTo>
                  <a:lnTo>
                    <a:pt x="370" y="31"/>
                  </a:lnTo>
                  <a:lnTo>
                    <a:pt x="372" y="40"/>
                  </a:lnTo>
                  <a:lnTo>
                    <a:pt x="374" y="164"/>
                  </a:lnTo>
                  <a:lnTo>
                    <a:pt x="373" y="171"/>
                  </a:lnTo>
                  <a:lnTo>
                    <a:pt x="369" y="177"/>
                  </a:lnTo>
                  <a:lnTo>
                    <a:pt x="363" y="181"/>
                  </a:lnTo>
                  <a:lnTo>
                    <a:pt x="356" y="182"/>
                  </a:lnTo>
                  <a:lnTo>
                    <a:pt x="25" y="164"/>
                  </a:lnTo>
                  <a:lnTo>
                    <a:pt x="16" y="162"/>
                  </a:lnTo>
                  <a:lnTo>
                    <a:pt x="9" y="157"/>
                  </a:lnTo>
                  <a:lnTo>
                    <a:pt x="5" y="150"/>
                  </a:lnTo>
                  <a:lnTo>
                    <a:pt x="3" y="143"/>
                  </a:lnTo>
                  <a:lnTo>
                    <a:pt x="0" y="19"/>
                  </a:lnTo>
                  <a:lnTo>
                    <a:pt x="2" y="11"/>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308" name="Freeform 379"/>
            <p:cNvSpPr>
              <a:spLocks/>
            </p:cNvSpPr>
            <p:nvPr/>
          </p:nvSpPr>
          <p:spPr bwMode="auto">
            <a:xfrm>
              <a:off x="2482" y="2329"/>
              <a:ext cx="145" cy="24"/>
            </a:xfrm>
            <a:custGeom>
              <a:avLst/>
              <a:gdLst>
                <a:gd name="T0" fmla="*/ 13 w 1308"/>
                <a:gd name="T1" fmla="*/ 0 h 287"/>
                <a:gd name="T2" fmla="*/ 132 w 1308"/>
                <a:gd name="T3" fmla="*/ 5 h 287"/>
                <a:gd name="T4" fmla="*/ 135 w 1308"/>
                <a:gd name="T5" fmla="*/ 5 h 287"/>
                <a:gd name="T6" fmla="*/ 138 w 1308"/>
                <a:gd name="T7" fmla="*/ 6 h 287"/>
                <a:gd name="T8" fmla="*/ 140 w 1308"/>
                <a:gd name="T9" fmla="*/ 7 h 287"/>
                <a:gd name="T10" fmla="*/ 142 w 1308"/>
                <a:gd name="T11" fmla="*/ 8 h 287"/>
                <a:gd name="T12" fmla="*/ 143 w 1308"/>
                <a:gd name="T13" fmla="*/ 10 h 287"/>
                <a:gd name="T14" fmla="*/ 144 w 1308"/>
                <a:gd name="T15" fmla="*/ 11 h 287"/>
                <a:gd name="T16" fmla="*/ 145 w 1308"/>
                <a:gd name="T17" fmla="*/ 13 h 287"/>
                <a:gd name="T18" fmla="*/ 145 w 1308"/>
                <a:gd name="T19" fmla="*/ 15 h 287"/>
                <a:gd name="T20" fmla="*/ 145 w 1308"/>
                <a:gd name="T21" fmla="*/ 17 h 287"/>
                <a:gd name="T22" fmla="*/ 144 w 1308"/>
                <a:gd name="T23" fmla="*/ 18 h 287"/>
                <a:gd name="T24" fmla="*/ 143 w 1308"/>
                <a:gd name="T25" fmla="*/ 20 h 287"/>
                <a:gd name="T26" fmla="*/ 142 w 1308"/>
                <a:gd name="T27" fmla="*/ 21 h 287"/>
                <a:gd name="T28" fmla="*/ 140 w 1308"/>
                <a:gd name="T29" fmla="*/ 22 h 287"/>
                <a:gd name="T30" fmla="*/ 138 w 1308"/>
                <a:gd name="T31" fmla="*/ 23 h 287"/>
                <a:gd name="T32" fmla="*/ 135 w 1308"/>
                <a:gd name="T33" fmla="*/ 24 h 287"/>
                <a:gd name="T34" fmla="*/ 132 w 1308"/>
                <a:gd name="T35" fmla="*/ 24 h 287"/>
                <a:gd name="T36" fmla="*/ 13 w 1308"/>
                <a:gd name="T37" fmla="*/ 19 h 287"/>
                <a:gd name="T38" fmla="*/ 10 w 1308"/>
                <a:gd name="T39" fmla="*/ 19 h 287"/>
                <a:gd name="T40" fmla="*/ 7 w 1308"/>
                <a:gd name="T41" fmla="*/ 18 h 287"/>
                <a:gd name="T42" fmla="*/ 5 w 1308"/>
                <a:gd name="T43" fmla="*/ 17 h 287"/>
                <a:gd name="T44" fmla="*/ 3 w 1308"/>
                <a:gd name="T45" fmla="*/ 16 h 287"/>
                <a:gd name="T46" fmla="*/ 2 w 1308"/>
                <a:gd name="T47" fmla="*/ 14 h 287"/>
                <a:gd name="T48" fmla="*/ 1 w 1308"/>
                <a:gd name="T49" fmla="*/ 13 h 287"/>
                <a:gd name="T50" fmla="*/ 0 w 1308"/>
                <a:gd name="T51" fmla="*/ 11 h 287"/>
                <a:gd name="T52" fmla="*/ 0 w 1308"/>
                <a:gd name="T53" fmla="*/ 9 h 287"/>
                <a:gd name="T54" fmla="*/ 0 w 1308"/>
                <a:gd name="T55" fmla="*/ 7 h 287"/>
                <a:gd name="T56" fmla="*/ 1 w 1308"/>
                <a:gd name="T57" fmla="*/ 6 h 287"/>
                <a:gd name="T58" fmla="*/ 2 w 1308"/>
                <a:gd name="T59" fmla="*/ 4 h 287"/>
                <a:gd name="T60" fmla="*/ 3 w 1308"/>
                <a:gd name="T61" fmla="*/ 3 h 287"/>
                <a:gd name="T62" fmla="*/ 5 w 1308"/>
                <a:gd name="T63" fmla="*/ 2 h 287"/>
                <a:gd name="T64" fmla="*/ 7 w 1308"/>
                <a:gd name="T65" fmla="*/ 1 h 287"/>
                <a:gd name="T66" fmla="*/ 10 w 1308"/>
                <a:gd name="T67" fmla="*/ 0 h 287"/>
                <a:gd name="T68" fmla="*/ 13 w 1308"/>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8"/>
                <a:gd name="T106" fmla="*/ 0 h 287"/>
                <a:gd name="T107" fmla="*/ 1308 w 1308"/>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8" h="287">
                  <a:moveTo>
                    <a:pt x="113" y="0"/>
                  </a:moveTo>
                  <a:lnTo>
                    <a:pt x="1190" y="59"/>
                  </a:lnTo>
                  <a:lnTo>
                    <a:pt x="1217" y="63"/>
                  </a:lnTo>
                  <a:lnTo>
                    <a:pt x="1241" y="70"/>
                  </a:lnTo>
                  <a:lnTo>
                    <a:pt x="1261" y="83"/>
                  </a:lnTo>
                  <a:lnTo>
                    <a:pt x="1278" y="98"/>
                  </a:lnTo>
                  <a:lnTo>
                    <a:pt x="1291" y="116"/>
                  </a:lnTo>
                  <a:lnTo>
                    <a:pt x="1301" y="136"/>
                  </a:lnTo>
                  <a:lnTo>
                    <a:pt x="1306" y="156"/>
                  </a:lnTo>
                  <a:lnTo>
                    <a:pt x="1308" y="178"/>
                  </a:lnTo>
                  <a:lnTo>
                    <a:pt x="1307" y="200"/>
                  </a:lnTo>
                  <a:lnTo>
                    <a:pt x="1302" y="220"/>
                  </a:lnTo>
                  <a:lnTo>
                    <a:pt x="1294" y="239"/>
                  </a:lnTo>
                  <a:lnTo>
                    <a:pt x="1282" y="256"/>
                  </a:lnTo>
                  <a:lnTo>
                    <a:pt x="1266" y="269"/>
                  </a:lnTo>
                  <a:lnTo>
                    <a:pt x="1245" y="280"/>
                  </a:lnTo>
                  <a:lnTo>
                    <a:pt x="1222" y="286"/>
                  </a:lnTo>
                  <a:lnTo>
                    <a:pt x="1195" y="287"/>
                  </a:lnTo>
                  <a:lnTo>
                    <a:pt x="118" y="230"/>
                  </a:lnTo>
                  <a:lnTo>
                    <a:pt x="91" y="226"/>
                  </a:lnTo>
                  <a:lnTo>
                    <a:pt x="67" y="216"/>
                  </a:lnTo>
                  <a:lnTo>
                    <a:pt x="47" y="204"/>
                  </a:lnTo>
                  <a:lnTo>
                    <a:pt x="30" y="188"/>
                  </a:lnTo>
                  <a:lnTo>
                    <a:pt x="17" y="171"/>
                  </a:lnTo>
                  <a:lnTo>
                    <a:pt x="8" y="151"/>
                  </a:lnTo>
                  <a:lnTo>
                    <a:pt x="2" y="131"/>
                  </a:lnTo>
                  <a:lnTo>
                    <a:pt x="0" y="109"/>
                  </a:lnTo>
                  <a:lnTo>
                    <a:pt x="1" y="87"/>
                  </a:lnTo>
                  <a:lnTo>
                    <a:pt x="6" y="67"/>
                  </a:lnTo>
                  <a:lnTo>
                    <a:pt x="15" y="48"/>
                  </a:lnTo>
                  <a:lnTo>
                    <a:pt x="27" y="31"/>
                  </a:lnTo>
                  <a:lnTo>
                    <a:pt x="43" y="18"/>
                  </a:lnTo>
                  <a:lnTo>
                    <a:pt x="62" y="7"/>
                  </a:lnTo>
                  <a:lnTo>
                    <a:pt x="86" y="1"/>
                  </a:lnTo>
                  <a:lnTo>
                    <a:pt x="113" y="0"/>
                  </a:lnTo>
                  <a:close/>
                </a:path>
              </a:pathLst>
            </a:custGeom>
            <a:solidFill>
              <a:srgbClr val="E0E8E8"/>
            </a:solidFill>
            <a:ln w="9525">
              <a:noFill/>
              <a:round/>
              <a:headEnd/>
              <a:tailEnd/>
            </a:ln>
          </p:spPr>
          <p:txBody>
            <a:bodyPr/>
            <a:lstStyle/>
            <a:p>
              <a:pPr algn="ctr"/>
              <a:endParaRPr lang="en-US"/>
            </a:p>
          </p:txBody>
        </p:sp>
        <p:sp>
          <p:nvSpPr>
            <p:cNvPr id="36309" name="Freeform 380"/>
            <p:cNvSpPr>
              <a:spLocks/>
            </p:cNvSpPr>
            <p:nvPr/>
          </p:nvSpPr>
          <p:spPr bwMode="auto">
            <a:xfrm>
              <a:off x="2481" y="2329"/>
              <a:ext cx="146" cy="23"/>
            </a:xfrm>
            <a:custGeom>
              <a:avLst/>
              <a:gdLst>
                <a:gd name="T0" fmla="*/ 13 w 1311"/>
                <a:gd name="T1" fmla="*/ 0 h 287"/>
                <a:gd name="T2" fmla="*/ 133 w 1311"/>
                <a:gd name="T3" fmla="*/ 5 h 287"/>
                <a:gd name="T4" fmla="*/ 136 w 1311"/>
                <a:gd name="T5" fmla="*/ 5 h 287"/>
                <a:gd name="T6" fmla="*/ 138 w 1311"/>
                <a:gd name="T7" fmla="*/ 6 h 287"/>
                <a:gd name="T8" fmla="*/ 140 w 1311"/>
                <a:gd name="T9" fmla="*/ 7 h 287"/>
                <a:gd name="T10" fmla="*/ 142 w 1311"/>
                <a:gd name="T11" fmla="*/ 8 h 287"/>
                <a:gd name="T12" fmla="*/ 144 w 1311"/>
                <a:gd name="T13" fmla="*/ 9 h 287"/>
                <a:gd name="T14" fmla="*/ 145 w 1311"/>
                <a:gd name="T15" fmla="*/ 11 h 287"/>
                <a:gd name="T16" fmla="*/ 146 w 1311"/>
                <a:gd name="T17" fmla="*/ 13 h 287"/>
                <a:gd name="T18" fmla="*/ 146 w 1311"/>
                <a:gd name="T19" fmla="*/ 14 h 287"/>
                <a:gd name="T20" fmla="*/ 146 w 1311"/>
                <a:gd name="T21" fmla="*/ 16 h 287"/>
                <a:gd name="T22" fmla="*/ 145 w 1311"/>
                <a:gd name="T23" fmla="*/ 18 h 287"/>
                <a:gd name="T24" fmla="*/ 144 w 1311"/>
                <a:gd name="T25" fmla="*/ 19 h 287"/>
                <a:gd name="T26" fmla="*/ 143 w 1311"/>
                <a:gd name="T27" fmla="*/ 20 h 287"/>
                <a:gd name="T28" fmla="*/ 141 w 1311"/>
                <a:gd name="T29" fmla="*/ 21 h 287"/>
                <a:gd name="T30" fmla="*/ 139 w 1311"/>
                <a:gd name="T31" fmla="*/ 22 h 287"/>
                <a:gd name="T32" fmla="*/ 136 w 1311"/>
                <a:gd name="T33" fmla="*/ 23 h 287"/>
                <a:gd name="T34" fmla="*/ 133 w 1311"/>
                <a:gd name="T35" fmla="*/ 23 h 287"/>
                <a:gd name="T36" fmla="*/ 13 w 1311"/>
                <a:gd name="T37" fmla="*/ 18 h 287"/>
                <a:gd name="T38" fmla="*/ 10 w 1311"/>
                <a:gd name="T39" fmla="*/ 18 h 287"/>
                <a:gd name="T40" fmla="*/ 7 w 1311"/>
                <a:gd name="T41" fmla="*/ 17 h 287"/>
                <a:gd name="T42" fmla="*/ 5 w 1311"/>
                <a:gd name="T43" fmla="*/ 16 h 287"/>
                <a:gd name="T44" fmla="*/ 3 w 1311"/>
                <a:gd name="T45" fmla="*/ 15 h 287"/>
                <a:gd name="T46" fmla="*/ 2 w 1311"/>
                <a:gd name="T47" fmla="*/ 14 h 287"/>
                <a:gd name="T48" fmla="*/ 1 w 1311"/>
                <a:gd name="T49" fmla="*/ 12 h 287"/>
                <a:gd name="T50" fmla="*/ 0 w 1311"/>
                <a:gd name="T51" fmla="*/ 10 h 287"/>
                <a:gd name="T52" fmla="*/ 0 w 1311"/>
                <a:gd name="T53" fmla="*/ 8 h 287"/>
                <a:gd name="T54" fmla="*/ 0 w 1311"/>
                <a:gd name="T55" fmla="*/ 7 h 287"/>
                <a:gd name="T56" fmla="*/ 1 w 1311"/>
                <a:gd name="T57" fmla="*/ 5 h 287"/>
                <a:gd name="T58" fmla="*/ 2 w 1311"/>
                <a:gd name="T59" fmla="*/ 4 h 287"/>
                <a:gd name="T60" fmla="*/ 3 w 1311"/>
                <a:gd name="T61" fmla="*/ 2 h 287"/>
                <a:gd name="T62" fmla="*/ 5 w 1311"/>
                <a:gd name="T63" fmla="*/ 1 h 287"/>
                <a:gd name="T64" fmla="*/ 7 w 1311"/>
                <a:gd name="T65" fmla="*/ 1 h 287"/>
                <a:gd name="T66" fmla="*/ 10 w 1311"/>
                <a:gd name="T67" fmla="*/ 0 h 287"/>
                <a:gd name="T68" fmla="*/ 13 w 1311"/>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1"/>
                <a:gd name="T106" fmla="*/ 0 h 287"/>
                <a:gd name="T107" fmla="*/ 1311 w 1311"/>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1" h="287">
                  <a:moveTo>
                    <a:pt x="114" y="0"/>
                  </a:moveTo>
                  <a:lnTo>
                    <a:pt x="1190" y="57"/>
                  </a:lnTo>
                  <a:lnTo>
                    <a:pt x="1217" y="61"/>
                  </a:lnTo>
                  <a:lnTo>
                    <a:pt x="1241" y="70"/>
                  </a:lnTo>
                  <a:lnTo>
                    <a:pt x="1261" y="83"/>
                  </a:lnTo>
                  <a:lnTo>
                    <a:pt x="1279" y="98"/>
                  </a:lnTo>
                  <a:lnTo>
                    <a:pt x="1292" y="116"/>
                  </a:lnTo>
                  <a:lnTo>
                    <a:pt x="1302" y="135"/>
                  </a:lnTo>
                  <a:lnTo>
                    <a:pt x="1308" y="156"/>
                  </a:lnTo>
                  <a:lnTo>
                    <a:pt x="1311" y="178"/>
                  </a:lnTo>
                  <a:lnTo>
                    <a:pt x="1309" y="199"/>
                  </a:lnTo>
                  <a:lnTo>
                    <a:pt x="1304" y="219"/>
                  </a:lnTo>
                  <a:lnTo>
                    <a:pt x="1295" y="238"/>
                  </a:lnTo>
                  <a:lnTo>
                    <a:pt x="1283" y="254"/>
                  </a:lnTo>
                  <a:lnTo>
                    <a:pt x="1266" y="268"/>
                  </a:lnTo>
                  <a:lnTo>
                    <a:pt x="1246" y="278"/>
                  </a:lnTo>
                  <a:lnTo>
                    <a:pt x="1223" y="285"/>
                  </a:lnTo>
                  <a:lnTo>
                    <a:pt x="1195" y="287"/>
                  </a:lnTo>
                  <a:lnTo>
                    <a:pt x="118" y="228"/>
                  </a:lnTo>
                  <a:lnTo>
                    <a:pt x="91" y="223"/>
                  </a:lnTo>
                  <a:lnTo>
                    <a:pt x="67" y="214"/>
                  </a:lnTo>
                  <a:lnTo>
                    <a:pt x="47" y="202"/>
                  </a:lnTo>
                  <a:lnTo>
                    <a:pt x="30" y="186"/>
                  </a:lnTo>
                  <a:lnTo>
                    <a:pt x="17" y="169"/>
                  </a:lnTo>
                  <a:lnTo>
                    <a:pt x="8" y="149"/>
                  </a:lnTo>
                  <a:lnTo>
                    <a:pt x="2" y="128"/>
                  </a:lnTo>
                  <a:lnTo>
                    <a:pt x="0" y="106"/>
                  </a:lnTo>
                  <a:lnTo>
                    <a:pt x="1" y="86"/>
                  </a:lnTo>
                  <a:lnTo>
                    <a:pt x="6" y="66"/>
                  </a:lnTo>
                  <a:lnTo>
                    <a:pt x="15" y="47"/>
                  </a:lnTo>
                  <a:lnTo>
                    <a:pt x="27" y="31"/>
                  </a:lnTo>
                  <a:lnTo>
                    <a:pt x="43" y="16"/>
                  </a:lnTo>
                  <a:lnTo>
                    <a:pt x="63" y="7"/>
                  </a:lnTo>
                  <a:lnTo>
                    <a:pt x="87" y="1"/>
                  </a:lnTo>
                  <a:lnTo>
                    <a:pt x="114" y="0"/>
                  </a:lnTo>
                  <a:close/>
                </a:path>
              </a:pathLst>
            </a:custGeom>
            <a:solidFill>
              <a:srgbClr val="2B3333"/>
            </a:solidFill>
            <a:ln w="9525">
              <a:noFill/>
              <a:round/>
              <a:headEnd/>
              <a:tailEnd/>
            </a:ln>
          </p:spPr>
          <p:txBody>
            <a:bodyPr/>
            <a:lstStyle/>
            <a:p>
              <a:pPr algn="ctr"/>
              <a:endParaRPr lang="en-US"/>
            </a:p>
          </p:txBody>
        </p:sp>
        <p:sp>
          <p:nvSpPr>
            <p:cNvPr id="36310" name="Freeform 381"/>
            <p:cNvSpPr>
              <a:spLocks/>
            </p:cNvSpPr>
            <p:nvPr/>
          </p:nvSpPr>
          <p:spPr bwMode="auto">
            <a:xfrm>
              <a:off x="2482" y="2329"/>
              <a:ext cx="144" cy="23"/>
            </a:xfrm>
            <a:custGeom>
              <a:avLst/>
              <a:gdLst>
                <a:gd name="T0" fmla="*/ 15 w 1299"/>
                <a:gd name="T1" fmla="*/ 0 h 278"/>
                <a:gd name="T2" fmla="*/ 22 w 1299"/>
                <a:gd name="T3" fmla="*/ 0 h 278"/>
                <a:gd name="T4" fmla="*/ 27 w 1299"/>
                <a:gd name="T5" fmla="*/ 1 h 278"/>
                <a:gd name="T6" fmla="*/ 32 w 1299"/>
                <a:gd name="T7" fmla="*/ 1 h 278"/>
                <a:gd name="T8" fmla="*/ 36 w 1299"/>
                <a:gd name="T9" fmla="*/ 1 h 278"/>
                <a:gd name="T10" fmla="*/ 41 w 1299"/>
                <a:gd name="T11" fmla="*/ 1 h 278"/>
                <a:gd name="T12" fmla="*/ 45 w 1299"/>
                <a:gd name="T13" fmla="*/ 1 h 278"/>
                <a:gd name="T14" fmla="*/ 49 w 1299"/>
                <a:gd name="T15" fmla="*/ 1 h 278"/>
                <a:gd name="T16" fmla="*/ 54 w 1299"/>
                <a:gd name="T17" fmla="*/ 2 h 278"/>
                <a:gd name="T18" fmla="*/ 60 w 1299"/>
                <a:gd name="T19" fmla="*/ 2 h 278"/>
                <a:gd name="T20" fmla="*/ 67 w 1299"/>
                <a:gd name="T21" fmla="*/ 2 h 278"/>
                <a:gd name="T22" fmla="*/ 75 w 1299"/>
                <a:gd name="T23" fmla="*/ 2 h 278"/>
                <a:gd name="T24" fmla="*/ 84 w 1299"/>
                <a:gd name="T25" fmla="*/ 3 h 278"/>
                <a:gd name="T26" fmla="*/ 95 w 1299"/>
                <a:gd name="T27" fmla="*/ 3 h 278"/>
                <a:gd name="T28" fmla="*/ 108 w 1299"/>
                <a:gd name="T29" fmla="*/ 4 h 278"/>
                <a:gd name="T30" fmla="*/ 123 w 1299"/>
                <a:gd name="T31" fmla="*/ 4 h 278"/>
                <a:gd name="T32" fmla="*/ 134 w 1299"/>
                <a:gd name="T33" fmla="*/ 5 h 278"/>
                <a:gd name="T34" fmla="*/ 139 w 1299"/>
                <a:gd name="T35" fmla="*/ 7 h 278"/>
                <a:gd name="T36" fmla="*/ 142 w 1299"/>
                <a:gd name="T37" fmla="*/ 10 h 278"/>
                <a:gd name="T38" fmla="*/ 144 w 1299"/>
                <a:gd name="T39" fmla="*/ 13 h 278"/>
                <a:gd name="T40" fmla="*/ 144 w 1299"/>
                <a:gd name="T41" fmla="*/ 16 h 278"/>
                <a:gd name="T42" fmla="*/ 142 w 1299"/>
                <a:gd name="T43" fmla="*/ 19 h 278"/>
                <a:gd name="T44" fmla="*/ 139 w 1299"/>
                <a:gd name="T45" fmla="*/ 22 h 278"/>
                <a:gd name="T46" fmla="*/ 135 w 1299"/>
                <a:gd name="T47" fmla="*/ 23 h 278"/>
                <a:gd name="T48" fmla="*/ 128 w 1299"/>
                <a:gd name="T49" fmla="*/ 23 h 278"/>
                <a:gd name="T50" fmla="*/ 122 w 1299"/>
                <a:gd name="T51" fmla="*/ 22 h 278"/>
                <a:gd name="T52" fmla="*/ 116 w 1299"/>
                <a:gd name="T53" fmla="*/ 22 h 278"/>
                <a:gd name="T54" fmla="*/ 112 w 1299"/>
                <a:gd name="T55" fmla="*/ 22 h 278"/>
                <a:gd name="T56" fmla="*/ 107 w 1299"/>
                <a:gd name="T57" fmla="*/ 22 h 278"/>
                <a:gd name="T58" fmla="*/ 103 w 1299"/>
                <a:gd name="T59" fmla="*/ 22 h 278"/>
                <a:gd name="T60" fmla="*/ 99 w 1299"/>
                <a:gd name="T61" fmla="*/ 21 h 278"/>
                <a:gd name="T62" fmla="*/ 94 w 1299"/>
                <a:gd name="T63" fmla="*/ 21 h 278"/>
                <a:gd name="T64" fmla="*/ 89 w 1299"/>
                <a:gd name="T65" fmla="*/ 21 h 278"/>
                <a:gd name="T66" fmla="*/ 84 w 1299"/>
                <a:gd name="T67" fmla="*/ 21 h 278"/>
                <a:gd name="T68" fmla="*/ 77 w 1299"/>
                <a:gd name="T69" fmla="*/ 21 h 278"/>
                <a:gd name="T70" fmla="*/ 69 w 1299"/>
                <a:gd name="T71" fmla="*/ 20 h 278"/>
                <a:gd name="T72" fmla="*/ 60 w 1299"/>
                <a:gd name="T73" fmla="*/ 20 h 278"/>
                <a:gd name="T74" fmla="*/ 49 w 1299"/>
                <a:gd name="T75" fmla="*/ 19 h 278"/>
                <a:gd name="T76" fmla="*/ 36 w 1299"/>
                <a:gd name="T77" fmla="*/ 19 h 278"/>
                <a:gd name="T78" fmla="*/ 21 w 1299"/>
                <a:gd name="T79" fmla="*/ 18 h 278"/>
                <a:gd name="T80" fmla="*/ 10 w 1299"/>
                <a:gd name="T81" fmla="*/ 18 h 278"/>
                <a:gd name="T82" fmla="*/ 5 w 1299"/>
                <a:gd name="T83" fmla="*/ 16 h 278"/>
                <a:gd name="T84" fmla="*/ 2 w 1299"/>
                <a:gd name="T85" fmla="*/ 13 h 278"/>
                <a:gd name="T86" fmla="*/ 0 w 1299"/>
                <a:gd name="T87" fmla="*/ 10 h 278"/>
                <a:gd name="T88" fmla="*/ 0 w 1299"/>
                <a:gd name="T89" fmla="*/ 7 h 278"/>
                <a:gd name="T90" fmla="*/ 2 w 1299"/>
                <a:gd name="T91" fmla="*/ 4 h 278"/>
                <a:gd name="T92" fmla="*/ 5 w 1299"/>
                <a:gd name="T93" fmla="*/ 1 h 278"/>
                <a:gd name="T94" fmla="*/ 9 w 1299"/>
                <a:gd name="T95" fmla="*/ 0 h 2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9"/>
                <a:gd name="T145" fmla="*/ 0 h 278"/>
                <a:gd name="T146" fmla="*/ 1299 w 1299"/>
                <a:gd name="T147" fmla="*/ 278 h 2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9" h="278">
                  <a:moveTo>
                    <a:pt x="107" y="0"/>
                  </a:moveTo>
                  <a:lnTo>
                    <a:pt x="139" y="2"/>
                  </a:lnTo>
                  <a:lnTo>
                    <a:pt x="169" y="3"/>
                  </a:lnTo>
                  <a:lnTo>
                    <a:pt x="197" y="4"/>
                  </a:lnTo>
                  <a:lnTo>
                    <a:pt x="223" y="5"/>
                  </a:lnTo>
                  <a:lnTo>
                    <a:pt x="246" y="7"/>
                  </a:lnTo>
                  <a:lnTo>
                    <a:pt x="268" y="8"/>
                  </a:lnTo>
                  <a:lnTo>
                    <a:pt x="289" y="9"/>
                  </a:lnTo>
                  <a:lnTo>
                    <a:pt x="310" y="9"/>
                  </a:lnTo>
                  <a:lnTo>
                    <a:pt x="329" y="11"/>
                  </a:lnTo>
                  <a:lnTo>
                    <a:pt x="348" y="12"/>
                  </a:lnTo>
                  <a:lnTo>
                    <a:pt x="367" y="13"/>
                  </a:lnTo>
                  <a:lnTo>
                    <a:pt x="385" y="14"/>
                  </a:lnTo>
                  <a:lnTo>
                    <a:pt x="405" y="15"/>
                  </a:lnTo>
                  <a:lnTo>
                    <a:pt x="425" y="16"/>
                  </a:lnTo>
                  <a:lnTo>
                    <a:pt x="445" y="17"/>
                  </a:lnTo>
                  <a:lnTo>
                    <a:pt x="467" y="18"/>
                  </a:lnTo>
                  <a:lnTo>
                    <a:pt x="490" y="19"/>
                  </a:lnTo>
                  <a:lnTo>
                    <a:pt x="515" y="20"/>
                  </a:lnTo>
                  <a:lnTo>
                    <a:pt x="542" y="22"/>
                  </a:lnTo>
                  <a:lnTo>
                    <a:pt x="570" y="23"/>
                  </a:lnTo>
                  <a:lnTo>
                    <a:pt x="602" y="25"/>
                  </a:lnTo>
                  <a:lnTo>
                    <a:pt x="636" y="27"/>
                  </a:lnTo>
                  <a:lnTo>
                    <a:pt x="673" y="29"/>
                  </a:lnTo>
                  <a:lnTo>
                    <a:pt x="713" y="31"/>
                  </a:lnTo>
                  <a:lnTo>
                    <a:pt x="757" y="33"/>
                  </a:lnTo>
                  <a:lnTo>
                    <a:pt x="804" y="36"/>
                  </a:lnTo>
                  <a:lnTo>
                    <a:pt x="855" y="38"/>
                  </a:lnTo>
                  <a:lnTo>
                    <a:pt x="911" y="42"/>
                  </a:lnTo>
                  <a:lnTo>
                    <a:pt x="972" y="46"/>
                  </a:lnTo>
                  <a:lnTo>
                    <a:pt x="1036" y="49"/>
                  </a:lnTo>
                  <a:lnTo>
                    <a:pt x="1107" y="53"/>
                  </a:lnTo>
                  <a:lnTo>
                    <a:pt x="1183" y="57"/>
                  </a:lnTo>
                  <a:lnTo>
                    <a:pt x="1211" y="61"/>
                  </a:lnTo>
                  <a:lnTo>
                    <a:pt x="1234" y="71"/>
                  </a:lnTo>
                  <a:lnTo>
                    <a:pt x="1254" y="83"/>
                  </a:lnTo>
                  <a:lnTo>
                    <a:pt x="1270" y="97"/>
                  </a:lnTo>
                  <a:lnTo>
                    <a:pt x="1283" y="115"/>
                  </a:lnTo>
                  <a:lnTo>
                    <a:pt x="1291" y="135"/>
                  </a:lnTo>
                  <a:lnTo>
                    <a:pt x="1297" y="154"/>
                  </a:lnTo>
                  <a:lnTo>
                    <a:pt x="1299" y="174"/>
                  </a:lnTo>
                  <a:lnTo>
                    <a:pt x="1298" y="195"/>
                  </a:lnTo>
                  <a:lnTo>
                    <a:pt x="1293" y="214"/>
                  </a:lnTo>
                  <a:lnTo>
                    <a:pt x="1285" y="232"/>
                  </a:lnTo>
                  <a:lnTo>
                    <a:pt x="1273" y="248"/>
                  </a:lnTo>
                  <a:lnTo>
                    <a:pt x="1256" y="261"/>
                  </a:lnTo>
                  <a:lnTo>
                    <a:pt x="1237" y="270"/>
                  </a:lnTo>
                  <a:lnTo>
                    <a:pt x="1214" y="277"/>
                  </a:lnTo>
                  <a:lnTo>
                    <a:pt x="1188" y="278"/>
                  </a:lnTo>
                  <a:lnTo>
                    <a:pt x="1156" y="276"/>
                  </a:lnTo>
                  <a:lnTo>
                    <a:pt x="1125" y="273"/>
                  </a:lnTo>
                  <a:lnTo>
                    <a:pt x="1098" y="271"/>
                  </a:lnTo>
                  <a:lnTo>
                    <a:pt x="1073" y="270"/>
                  </a:lnTo>
                  <a:lnTo>
                    <a:pt x="1050" y="268"/>
                  </a:lnTo>
                  <a:lnTo>
                    <a:pt x="1027" y="267"/>
                  </a:lnTo>
                  <a:lnTo>
                    <a:pt x="1006" y="266"/>
                  </a:lnTo>
                  <a:lnTo>
                    <a:pt x="986" y="264"/>
                  </a:lnTo>
                  <a:lnTo>
                    <a:pt x="967" y="263"/>
                  </a:lnTo>
                  <a:lnTo>
                    <a:pt x="948" y="262"/>
                  </a:lnTo>
                  <a:lnTo>
                    <a:pt x="929" y="261"/>
                  </a:lnTo>
                  <a:lnTo>
                    <a:pt x="910" y="260"/>
                  </a:lnTo>
                  <a:lnTo>
                    <a:pt x="891" y="259"/>
                  </a:lnTo>
                  <a:lnTo>
                    <a:pt x="871" y="258"/>
                  </a:lnTo>
                  <a:lnTo>
                    <a:pt x="851" y="256"/>
                  </a:lnTo>
                  <a:lnTo>
                    <a:pt x="831" y="255"/>
                  </a:lnTo>
                  <a:lnTo>
                    <a:pt x="807" y="254"/>
                  </a:lnTo>
                  <a:lnTo>
                    <a:pt x="782" y="253"/>
                  </a:lnTo>
                  <a:lnTo>
                    <a:pt x="755" y="251"/>
                  </a:lnTo>
                  <a:lnTo>
                    <a:pt x="727" y="250"/>
                  </a:lnTo>
                  <a:lnTo>
                    <a:pt x="695" y="248"/>
                  </a:lnTo>
                  <a:lnTo>
                    <a:pt x="661" y="247"/>
                  </a:lnTo>
                  <a:lnTo>
                    <a:pt x="624" y="244"/>
                  </a:lnTo>
                  <a:lnTo>
                    <a:pt x="583" y="242"/>
                  </a:lnTo>
                  <a:lnTo>
                    <a:pt x="539" y="240"/>
                  </a:lnTo>
                  <a:lnTo>
                    <a:pt x="491" y="237"/>
                  </a:lnTo>
                  <a:lnTo>
                    <a:pt x="440" y="235"/>
                  </a:lnTo>
                  <a:lnTo>
                    <a:pt x="383" y="232"/>
                  </a:lnTo>
                  <a:lnTo>
                    <a:pt x="323" y="229"/>
                  </a:lnTo>
                  <a:lnTo>
                    <a:pt x="257" y="226"/>
                  </a:lnTo>
                  <a:lnTo>
                    <a:pt x="187" y="223"/>
                  </a:lnTo>
                  <a:lnTo>
                    <a:pt x="111" y="219"/>
                  </a:lnTo>
                  <a:lnTo>
                    <a:pt x="86" y="215"/>
                  </a:lnTo>
                  <a:lnTo>
                    <a:pt x="64" y="207"/>
                  </a:lnTo>
                  <a:lnTo>
                    <a:pt x="45" y="195"/>
                  </a:lnTo>
                  <a:lnTo>
                    <a:pt x="29" y="180"/>
                  </a:lnTo>
                  <a:lnTo>
                    <a:pt x="17" y="163"/>
                  </a:lnTo>
                  <a:lnTo>
                    <a:pt x="7" y="143"/>
                  </a:lnTo>
                  <a:lnTo>
                    <a:pt x="2" y="123"/>
                  </a:lnTo>
                  <a:lnTo>
                    <a:pt x="0" y="102"/>
                  </a:lnTo>
                  <a:lnTo>
                    <a:pt x="1" y="82"/>
                  </a:lnTo>
                  <a:lnTo>
                    <a:pt x="6" y="63"/>
                  </a:lnTo>
                  <a:lnTo>
                    <a:pt x="14" y="46"/>
                  </a:lnTo>
                  <a:lnTo>
                    <a:pt x="26" y="30"/>
                  </a:lnTo>
                  <a:lnTo>
                    <a:pt x="41" y="18"/>
                  </a:lnTo>
                  <a:lnTo>
                    <a:pt x="60" y="7"/>
                  </a:lnTo>
                  <a:lnTo>
                    <a:pt x="82" y="2"/>
                  </a:lnTo>
                  <a:lnTo>
                    <a:pt x="107" y="0"/>
                  </a:lnTo>
                  <a:close/>
                </a:path>
              </a:pathLst>
            </a:custGeom>
            <a:solidFill>
              <a:srgbClr val="3D4545"/>
            </a:solidFill>
            <a:ln w="9525">
              <a:noFill/>
              <a:round/>
              <a:headEnd/>
              <a:tailEnd/>
            </a:ln>
          </p:spPr>
          <p:txBody>
            <a:bodyPr/>
            <a:lstStyle/>
            <a:p>
              <a:pPr algn="ctr"/>
              <a:endParaRPr lang="en-US"/>
            </a:p>
          </p:txBody>
        </p:sp>
        <p:sp>
          <p:nvSpPr>
            <p:cNvPr id="36311" name="Freeform 382"/>
            <p:cNvSpPr>
              <a:spLocks/>
            </p:cNvSpPr>
            <p:nvPr/>
          </p:nvSpPr>
          <p:spPr bwMode="auto">
            <a:xfrm>
              <a:off x="2482" y="2330"/>
              <a:ext cx="144" cy="22"/>
            </a:xfrm>
            <a:custGeom>
              <a:avLst/>
              <a:gdLst>
                <a:gd name="T0" fmla="*/ 15 w 1289"/>
                <a:gd name="T1" fmla="*/ 0 h 265"/>
                <a:gd name="T2" fmla="*/ 22 w 1289"/>
                <a:gd name="T3" fmla="*/ 0 h 265"/>
                <a:gd name="T4" fmla="*/ 27 w 1289"/>
                <a:gd name="T5" fmla="*/ 1 h 265"/>
                <a:gd name="T6" fmla="*/ 32 w 1289"/>
                <a:gd name="T7" fmla="*/ 1 h 265"/>
                <a:gd name="T8" fmla="*/ 36 w 1289"/>
                <a:gd name="T9" fmla="*/ 1 h 265"/>
                <a:gd name="T10" fmla="*/ 40 w 1289"/>
                <a:gd name="T11" fmla="*/ 1 h 265"/>
                <a:gd name="T12" fmla="*/ 45 w 1289"/>
                <a:gd name="T13" fmla="*/ 1 h 265"/>
                <a:gd name="T14" fmla="*/ 49 w 1289"/>
                <a:gd name="T15" fmla="*/ 1 h 265"/>
                <a:gd name="T16" fmla="*/ 54 w 1289"/>
                <a:gd name="T17" fmla="*/ 1 h 265"/>
                <a:gd name="T18" fmla="*/ 60 w 1289"/>
                <a:gd name="T19" fmla="*/ 2 h 265"/>
                <a:gd name="T20" fmla="*/ 67 w 1289"/>
                <a:gd name="T21" fmla="*/ 2 h 265"/>
                <a:gd name="T22" fmla="*/ 75 w 1289"/>
                <a:gd name="T23" fmla="*/ 2 h 265"/>
                <a:gd name="T24" fmla="*/ 84 w 1289"/>
                <a:gd name="T25" fmla="*/ 3 h 265"/>
                <a:gd name="T26" fmla="*/ 95 w 1289"/>
                <a:gd name="T27" fmla="*/ 3 h 265"/>
                <a:gd name="T28" fmla="*/ 108 w 1289"/>
                <a:gd name="T29" fmla="*/ 4 h 265"/>
                <a:gd name="T30" fmla="*/ 123 w 1289"/>
                <a:gd name="T31" fmla="*/ 4 h 265"/>
                <a:gd name="T32" fmla="*/ 135 w 1289"/>
                <a:gd name="T33" fmla="*/ 5 h 265"/>
                <a:gd name="T34" fmla="*/ 139 w 1289"/>
                <a:gd name="T35" fmla="*/ 7 h 265"/>
                <a:gd name="T36" fmla="*/ 142 w 1289"/>
                <a:gd name="T37" fmla="*/ 9 h 265"/>
                <a:gd name="T38" fmla="*/ 144 w 1289"/>
                <a:gd name="T39" fmla="*/ 12 h 265"/>
                <a:gd name="T40" fmla="*/ 144 w 1289"/>
                <a:gd name="T41" fmla="*/ 16 h 265"/>
                <a:gd name="T42" fmla="*/ 143 w 1289"/>
                <a:gd name="T43" fmla="*/ 19 h 265"/>
                <a:gd name="T44" fmla="*/ 139 w 1289"/>
                <a:gd name="T45" fmla="*/ 21 h 265"/>
                <a:gd name="T46" fmla="*/ 135 w 1289"/>
                <a:gd name="T47" fmla="*/ 22 h 265"/>
                <a:gd name="T48" fmla="*/ 129 w 1289"/>
                <a:gd name="T49" fmla="*/ 22 h 265"/>
                <a:gd name="T50" fmla="*/ 122 w 1289"/>
                <a:gd name="T51" fmla="*/ 21 h 265"/>
                <a:gd name="T52" fmla="*/ 117 w 1289"/>
                <a:gd name="T53" fmla="*/ 21 h 265"/>
                <a:gd name="T54" fmla="*/ 112 w 1289"/>
                <a:gd name="T55" fmla="*/ 21 h 265"/>
                <a:gd name="T56" fmla="*/ 107 w 1289"/>
                <a:gd name="T57" fmla="*/ 21 h 265"/>
                <a:gd name="T58" fmla="*/ 103 w 1289"/>
                <a:gd name="T59" fmla="*/ 21 h 265"/>
                <a:gd name="T60" fmla="*/ 99 w 1289"/>
                <a:gd name="T61" fmla="*/ 20 h 265"/>
                <a:gd name="T62" fmla="*/ 95 w 1289"/>
                <a:gd name="T63" fmla="*/ 20 h 265"/>
                <a:gd name="T64" fmla="*/ 90 w 1289"/>
                <a:gd name="T65" fmla="*/ 20 h 265"/>
                <a:gd name="T66" fmla="*/ 84 w 1289"/>
                <a:gd name="T67" fmla="*/ 20 h 265"/>
                <a:gd name="T68" fmla="*/ 77 w 1289"/>
                <a:gd name="T69" fmla="*/ 20 h 265"/>
                <a:gd name="T70" fmla="*/ 69 w 1289"/>
                <a:gd name="T71" fmla="*/ 19 h 265"/>
                <a:gd name="T72" fmla="*/ 60 w 1289"/>
                <a:gd name="T73" fmla="*/ 19 h 265"/>
                <a:gd name="T74" fmla="*/ 49 w 1289"/>
                <a:gd name="T75" fmla="*/ 18 h 265"/>
                <a:gd name="T76" fmla="*/ 36 w 1289"/>
                <a:gd name="T77" fmla="*/ 18 h 265"/>
                <a:gd name="T78" fmla="*/ 20 w 1289"/>
                <a:gd name="T79" fmla="*/ 17 h 265"/>
                <a:gd name="T80" fmla="*/ 9 w 1289"/>
                <a:gd name="T81" fmla="*/ 17 h 265"/>
                <a:gd name="T82" fmla="*/ 5 w 1289"/>
                <a:gd name="T83" fmla="*/ 15 h 265"/>
                <a:gd name="T84" fmla="*/ 2 w 1289"/>
                <a:gd name="T85" fmla="*/ 13 h 265"/>
                <a:gd name="T86" fmla="*/ 0 w 1289"/>
                <a:gd name="T87" fmla="*/ 9 h 265"/>
                <a:gd name="T88" fmla="*/ 0 w 1289"/>
                <a:gd name="T89" fmla="*/ 6 h 265"/>
                <a:gd name="T90" fmla="*/ 2 w 1289"/>
                <a:gd name="T91" fmla="*/ 3 h 265"/>
                <a:gd name="T92" fmla="*/ 5 w 1289"/>
                <a:gd name="T93" fmla="*/ 1 h 265"/>
                <a:gd name="T94" fmla="*/ 9 w 1289"/>
                <a:gd name="T95" fmla="*/ 0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9"/>
                <a:gd name="T145" fmla="*/ 0 h 265"/>
                <a:gd name="T146" fmla="*/ 1289 w 1289"/>
                <a:gd name="T147" fmla="*/ 265 h 26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9" h="265">
                  <a:moveTo>
                    <a:pt x="104" y="0"/>
                  </a:moveTo>
                  <a:lnTo>
                    <a:pt x="136" y="2"/>
                  </a:lnTo>
                  <a:lnTo>
                    <a:pt x="166" y="3"/>
                  </a:lnTo>
                  <a:lnTo>
                    <a:pt x="194" y="4"/>
                  </a:lnTo>
                  <a:lnTo>
                    <a:pt x="219" y="5"/>
                  </a:lnTo>
                  <a:lnTo>
                    <a:pt x="242" y="7"/>
                  </a:lnTo>
                  <a:lnTo>
                    <a:pt x="264" y="8"/>
                  </a:lnTo>
                  <a:lnTo>
                    <a:pt x="286" y="9"/>
                  </a:lnTo>
                  <a:lnTo>
                    <a:pt x="306" y="9"/>
                  </a:lnTo>
                  <a:lnTo>
                    <a:pt x="325" y="10"/>
                  </a:lnTo>
                  <a:lnTo>
                    <a:pt x="344" y="11"/>
                  </a:lnTo>
                  <a:lnTo>
                    <a:pt x="362" y="12"/>
                  </a:lnTo>
                  <a:lnTo>
                    <a:pt x="381" y="13"/>
                  </a:lnTo>
                  <a:lnTo>
                    <a:pt x="401" y="14"/>
                  </a:lnTo>
                  <a:lnTo>
                    <a:pt x="420" y="15"/>
                  </a:lnTo>
                  <a:lnTo>
                    <a:pt x="441" y="16"/>
                  </a:lnTo>
                  <a:lnTo>
                    <a:pt x="462" y="17"/>
                  </a:lnTo>
                  <a:lnTo>
                    <a:pt x="485" y="18"/>
                  </a:lnTo>
                  <a:lnTo>
                    <a:pt x="511" y="19"/>
                  </a:lnTo>
                  <a:lnTo>
                    <a:pt x="537" y="21"/>
                  </a:lnTo>
                  <a:lnTo>
                    <a:pt x="566" y="22"/>
                  </a:lnTo>
                  <a:lnTo>
                    <a:pt x="597" y="24"/>
                  </a:lnTo>
                  <a:lnTo>
                    <a:pt x="631" y="26"/>
                  </a:lnTo>
                  <a:lnTo>
                    <a:pt x="668" y="29"/>
                  </a:lnTo>
                  <a:lnTo>
                    <a:pt x="708" y="31"/>
                  </a:lnTo>
                  <a:lnTo>
                    <a:pt x="752" y="33"/>
                  </a:lnTo>
                  <a:lnTo>
                    <a:pt x="799" y="36"/>
                  </a:lnTo>
                  <a:lnTo>
                    <a:pt x="850" y="38"/>
                  </a:lnTo>
                  <a:lnTo>
                    <a:pt x="906" y="41"/>
                  </a:lnTo>
                  <a:lnTo>
                    <a:pt x="967" y="45"/>
                  </a:lnTo>
                  <a:lnTo>
                    <a:pt x="1031" y="48"/>
                  </a:lnTo>
                  <a:lnTo>
                    <a:pt x="1102" y="52"/>
                  </a:lnTo>
                  <a:lnTo>
                    <a:pt x="1178" y="57"/>
                  </a:lnTo>
                  <a:lnTo>
                    <a:pt x="1205" y="61"/>
                  </a:lnTo>
                  <a:lnTo>
                    <a:pt x="1228" y="69"/>
                  </a:lnTo>
                  <a:lnTo>
                    <a:pt x="1247" y="80"/>
                  </a:lnTo>
                  <a:lnTo>
                    <a:pt x="1263" y="95"/>
                  </a:lnTo>
                  <a:lnTo>
                    <a:pt x="1274" y="111"/>
                  </a:lnTo>
                  <a:lnTo>
                    <a:pt x="1282" y="130"/>
                  </a:lnTo>
                  <a:lnTo>
                    <a:pt x="1287" y="149"/>
                  </a:lnTo>
                  <a:lnTo>
                    <a:pt x="1289" y="168"/>
                  </a:lnTo>
                  <a:lnTo>
                    <a:pt x="1289" y="188"/>
                  </a:lnTo>
                  <a:lnTo>
                    <a:pt x="1284" y="207"/>
                  </a:lnTo>
                  <a:lnTo>
                    <a:pt x="1276" y="223"/>
                  </a:lnTo>
                  <a:lnTo>
                    <a:pt x="1264" y="238"/>
                  </a:lnTo>
                  <a:lnTo>
                    <a:pt x="1248" y="249"/>
                  </a:lnTo>
                  <a:lnTo>
                    <a:pt x="1229" y="258"/>
                  </a:lnTo>
                  <a:lnTo>
                    <a:pt x="1208" y="264"/>
                  </a:lnTo>
                  <a:lnTo>
                    <a:pt x="1183" y="265"/>
                  </a:lnTo>
                  <a:lnTo>
                    <a:pt x="1151" y="263"/>
                  </a:lnTo>
                  <a:lnTo>
                    <a:pt x="1120" y="260"/>
                  </a:lnTo>
                  <a:lnTo>
                    <a:pt x="1093" y="258"/>
                  </a:lnTo>
                  <a:lnTo>
                    <a:pt x="1068" y="257"/>
                  </a:lnTo>
                  <a:lnTo>
                    <a:pt x="1045" y="255"/>
                  </a:lnTo>
                  <a:lnTo>
                    <a:pt x="1022" y="254"/>
                  </a:lnTo>
                  <a:lnTo>
                    <a:pt x="1001" y="253"/>
                  </a:lnTo>
                  <a:lnTo>
                    <a:pt x="981" y="251"/>
                  </a:lnTo>
                  <a:lnTo>
                    <a:pt x="962" y="250"/>
                  </a:lnTo>
                  <a:lnTo>
                    <a:pt x="943" y="249"/>
                  </a:lnTo>
                  <a:lnTo>
                    <a:pt x="924" y="248"/>
                  </a:lnTo>
                  <a:lnTo>
                    <a:pt x="905" y="247"/>
                  </a:lnTo>
                  <a:lnTo>
                    <a:pt x="886" y="246"/>
                  </a:lnTo>
                  <a:lnTo>
                    <a:pt x="866" y="245"/>
                  </a:lnTo>
                  <a:lnTo>
                    <a:pt x="846" y="243"/>
                  </a:lnTo>
                  <a:lnTo>
                    <a:pt x="826" y="242"/>
                  </a:lnTo>
                  <a:lnTo>
                    <a:pt x="802" y="241"/>
                  </a:lnTo>
                  <a:lnTo>
                    <a:pt x="777" y="240"/>
                  </a:lnTo>
                  <a:lnTo>
                    <a:pt x="750" y="238"/>
                  </a:lnTo>
                  <a:lnTo>
                    <a:pt x="722" y="237"/>
                  </a:lnTo>
                  <a:lnTo>
                    <a:pt x="690" y="235"/>
                  </a:lnTo>
                  <a:lnTo>
                    <a:pt x="656" y="234"/>
                  </a:lnTo>
                  <a:lnTo>
                    <a:pt x="619" y="231"/>
                  </a:lnTo>
                  <a:lnTo>
                    <a:pt x="578" y="229"/>
                  </a:lnTo>
                  <a:lnTo>
                    <a:pt x="534" y="227"/>
                  </a:lnTo>
                  <a:lnTo>
                    <a:pt x="486" y="224"/>
                  </a:lnTo>
                  <a:lnTo>
                    <a:pt x="435" y="222"/>
                  </a:lnTo>
                  <a:lnTo>
                    <a:pt x="378" y="219"/>
                  </a:lnTo>
                  <a:lnTo>
                    <a:pt x="318" y="216"/>
                  </a:lnTo>
                  <a:lnTo>
                    <a:pt x="252" y="213"/>
                  </a:lnTo>
                  <a:lnTo>
                    <a:pt x="182" y="210"/>
                  </a:lnTo>
                  <a:lnTo>
                    <a:pt x="106" y="206"/>
                  </a:lnTo>
                  <a:lnTo>
                    <a:pt x="83" y="202"/>
                  </a:lnTo>
                  <a:lnTo>
                    <a:pt x="62" y="194"/>
                  </a:lnTo>
                  <a:lnTo>
                    <a:pt x="44" y="183"/>
                  </a:lnTo>
                  <a:lnTo>
                    <a:pt x="30" y="168"/>
                  </a:lnTo>
                  <a:lnTo>
                    <a:pt x="18" y="152"/>
                  </a:lnTo>
                  <a:lnTo>
                    <a:pt x="9" y="133"/>
                  </a:lnTo>
                  <a:lnTo>
                    <a:pt x="3" y="112"/>
                  </a:lnTo>
                  <a:lnTo>
                    <a:pt x="0" y="92"/>
                  </a:lnTo>
                  <a:lnTo>
                    <a:pt x="2" y="73"/>
                  </a:lnTo>
                  <a:lnTo>
                    <a:pt x="7" y="55"/>
                  </a:lnTo>
                  <a:lnTo>
                    <a:pt x="15" y="40"/>
                  </a:lnTo>
                  <a:lnTo>
                    <a:pt x="26" y="25"/>
                  </a:lnTo>
                  <a:lnTo>
                    <a:pt x="41" y="14"/>
                  </a:lnTo>
                  <a:lnTo>
                    <a:pt x="59" y="5"/>
                  </a:lnTo>
                  <a:lnTo>
                    <a:pt x="80" y="1"/>
                  </a:lnTo>
                  <a:lnTo>
                    <a:pt x="104" y="0"/>
                  </a:lnTo>
                  <a:close/>
                </a:path>
              </a:pathLst>
            </a:custGeom>
            <a:solidFill>
              <a:srgbClr val="4D5252"/>
            </a:solidFill>
            <a:ln w="9525">
              <a:noFill/>
              <a:round/>
              <a:headEnd/>
              <a:tailEnd/>
            </a:ln>
          </p:spPr>
          <p:txBody>
            <a:bodyPr/>
            <a:lstStyle/>
            <a:p>
              <a:pPr algn="ctr"/>
              <a:endParaRPr lang="en-US"/>
            </a:p>
          </p:txBody>
        </p:sp>
        <p:sp>
          <p:nvSpPr>
            <p:cNvPr id="36312" name="Freeform 383"/>
            <p:cNvSpPr>
              <a:spLocks/>
            </p:cNvSpPr>
            <p:nvPr/>
          </p:nvSpPr>
          <p:spPr bwMode="auto">
            <a:xfrm>
              <a:off x="2483" y="2331"/>
              <a:ext cx="142" cy="21"/>
            </a:xfrm>
            <a:custGeom>
              <a:avLst/>
              <a:gdLst>
                <a:gd name="T0" fmla="*/ 14 w 1280"/>
                <a:gd name="T1" fmla="*/ 0 h 255"/>
                <a:gd name="T2" fmla="*/ 21 w 1280"/>
                <a:gd name="T3" fmla="*/ 0 h 255"/>
                <a:gd name="T4" fmla="*/ 26 w 1280"/>
                <a:gd name="T5" fmla="*/ 1 h 255"/>
                <a:gd name="T6" fmla="*/ 31 w 1280"/>
                <a:gd name="T7" fmla="*/ 1 h 255"/>
                <a:gd name="T8" fmla="*/ 35 w 1280"/>
                <a:gd name="T9" fmla="*/ 1 h 255"/>
                <a:gd name="T10" fmla="*/ 39 w 1280"/>
                <a:gd name="T11" fmla="*/ 1 h 255"/>
                <a:gd name="T12" fmla="*/ 44 w 1280"/>
                <a:gd name="T13" fmla="*/ 1 h 255"/>
                <a:gd name="T14" fmla="*/ 48 w 1280"/>
                <a:gd name="T15" fmla="*/ 1 h 255"/>
                <a:gd name="T16" fmla="*/ 53 w 1280"/>
                <a:gd name="T17" fmla="*/ 2 h 255"/>
                <a:gd name="T18" fmla="*/ 59 w 1280"/>
                <a:gd name="T19" fmla="*/ 2 h 255"/>
                <a:gd name="T20" fmla="*/ 66 w 1280"/>
                <a:gd name="T21" fmla="*/ 2 h 255"/>
                <a:gd name="T22" fmla="*/ 73 w 1280"/>
                <a:gd name="T23" fmla="*/ 2 h 255"/>
                <a:gd name="T24" fmla="*/ 83 w 1280"/>
                <a:gd name="T25" fmla="*/ 3 h 255"/>
                <a:gd name="T26" fmla="*/ 94 w 1280"/>
                <a:gd name="T27" fmla="*/ 3 h 255"/>
                <a:gd name="T28" fmla="*/ 106 w 1280"/>
                <a:gd name="T29" fmla="*/ 4 h 255"/>
                <a:gd name="T30" fmla="*/ 121 w 1280"/>
                <a:gd name="T31" fmla="*/ 5 h 255"/>
                <a:gd name="T32" fmla="*/ 133 w 1280"/>
                <a:gd name="T33" fmla="*/ 5 h 255"/>
                <a:gd name="T34" fmla="*/ 137 w 1280"/>
                <a:gd name="T35" fmla="*/ 7 h 255"/>
                <a:gd name="T36" fmla="*/ 140 w 1280"/>
                <a:gd name="T37" fmla="*/ 9 h 255"/>
                <a:gd name="T38" fmla="*/ 142 w 1280"/>
                <a:gd name="T39" fmla="*/ 12 h 255"/>
                <a:gd name="T40" fmla="*/ 142 w 1280"/>
                <a:gd name="T41" fmla="*/ 15 h 255"/>
                <a:gd name="T42" fmla="*/ 140 w 1280"/>
                <a:gd name="T43" fmla="*/ 18 h 255"/>
                <a:gd name="T44" fmla="*/ 137 w 1280"/>
                <a:gd name="T45" fmla="*/ 20 h 255"/>
                <a:gd name="T46" fmla="*/ 133 w 1280"/>
                <a:gd name="T47" fmla="*/ 21 h 255"/>
                <a:gd name="T48" fmla="*/ 127 w 1280"/>
                <a:gd name="T49" fmla="*/ 21 h 255"/>
                <a:gd name="T50" fmla="*/ 120 w 1280"/>
                <a:gd name="T51" fmla="*/ 20 h 255"/>
                <a:gd name="T52" fmla="*/ 115 w 1280"/>
                <a:gd name="T53" fmla="*/ 20 h 255"/>
                <a:gd name="T54" fmla="*/ 110 w 1280"/>
                <a:gd name="T55" fmla="*/ 20 h 255"/>
                <a:gd name="T56" fmla="*/ 106 w 1280"/>
                <a:gd name="T57" fmla="*/ 20 h 255"/>
                <a:gd name="T58" fmla="*/ 102 w 1280"/>
                <a:gd name="T59" fmla="*/ 20 h 255"/>
                <a:gd name="T60" fmla="*/ 98 w 1280"/>
                <a:gd name="T61" fmla="*/ 19 h 255"/>
                <a:gd name="T62" fmla="*/ 93 w 1280"/>
                <a:gd name="T63" fmla="*/ 19 h 255"/>
                <a:gd name="T64" fmla="*/ 88 w 1280"/>
                <a:gd name="T65" fmla="*/ 19 h 255"/>
                <a:gd name="T66" fmla="*/ 82 w 1280"/>
                <a:gd name="T67" fmla="*/ 19 h 255"/>
                <a:gd name="T68" fmla="*/ 76 w 1280"/>
                <a:gd name="T69" fmla="*/ 19 h 255"/>
                <a:gd name="T70" fmla="*/ 68 w 1280"/>
                <a:gd name="T71" fmla="*/ 18 h 255"/>
                <a:gd name="T72" fmla="*/ 58 w 1280"/>
                <a:gd name="T73" fmla="*/ 18 h 255"/>
                <a:gd name="T74" fmla="*/ 47 w 1280"/>
                <a:gd name="T75" fmla="*/ 17 h 255"/>
                <a:gd name="T76" fmla="*/ 35 w 1280"/>
                <a:gd name="T77" fmla="*/ 17 h 255"/>
                <a:gd name="T78" fmla="*/ 19 w 1280"/>
                <a:gd name="T79" fmla="*/ 16 h 255"/>
                <a:gd name="T80" fmla="*/ 9 w 1280"/>
                <a:gd name="T81" fmla="*/ 16 h 255"/>
                <a:gd name="T82" fmla="*/ 5 w 1280"/>
                <a:gd name="T83" fmla="*/ 14 h 255"/>
                <a:gd name="T84" fmla="*/ 2 w 1280"/>
                <a:gd name="T85" fmla="*/ 12 h 255"/>
                <a:gd name="T86" fmla="*/ 0 w 1280"/>
                <a:gd name="T87" fmla="*/ 9 h 255"/>
                <a:gd name="T88" fmla="*/ 0 w 1280"/>
                <a:gd name="T89" fmla="*/ 6 h 255"/>
                <a:gd name="T90" fmla="*/ 2 w 1280"/>
                <a:gd name="T91" fmla="*/ 3 h 255"/>
                <a:gd name="T92" fmla="*/ 4 w 1280"/>
                <a:gd name="T93" fmla="*/ 1 h 255"/>
                <a:gd name="T94" fmla="*/ 8 w 1280"/>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0"/>
                <a:gd name="T145" fmla="*/ 0 h 255"/>
                <a:gd name="T146" fmla="*/ 1280 w 1280"/>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0" h="255">
                  <a:moveTo>
                    <a:pt x="97" y="0"/>
                  </a:moveTo>
                  <a:lnTo>
                    <a:pt x="129" y="2"/>
                  </a:lnTo>
                  <a:lnTo>
                    <a:pt x="159" y="3"/>
                  </a:lnTo>
                  <a:lnTo>
                    <a:pt x="187" y="5"/>
                  </a:lnTo>
                  <a:lnTo>
                    <a:pt x="212" y="6"/>
                  </a:lnTo>
                  <a:lnTo>
                    <a:pt x="236" y="7"/>
                  </a:lnTo>
                  <a:lnTo>
                    <a:pt x="258" y="8"/>
                  </a:lnTo>
                  <a:lnTo>
                    <a:pt x="280" y="9"/>
                  </a:lnTo>
                  <a:lnTo>
                    <a:pt x="299" y="10"/>
                  </a:lnTo>
                  <a:lnTo>
                    <a:pt x="319" y="11"/>
                  </a:lnTo>
                  <a:lnTo>
                    <a:pt x="337" y="12"/>
                  </a:lnTo>
                  <a:lnTo>
                    <a:pt x="356" y="13"/>
                  </a:lnTo>
                  <a:lnTo>
                    <a:pt x="375" y="14"/>
                  </a:lnTo>
                  <a:lnTo>
                    <a:pt x="395" y="15"/>
                  </a:lnTo>
                  <a:lnTo>
                    <a:pt x="414" y="16"/>
                  </a:lnTo>
                  <a:lnTo>
                    <a:pt x="435" y="18"/>
                  </a:lnTo>
                  <a:lnTo>
                    <a:pt x="456" y="19"/>
                  </a:lnTo>
                  <a:lnTo>
                    <a:pt x="479" y="20"/>
                  </a:lnTo>
                  <a:lnTo>
                    <a:pt x="505" y="21"/>
                  </a:lnTo>
                  <a:lnTo>
                    <a:pt x="531" y="22"/>
                  </a:lnTo>
                  <a:lnTo>
                    <a:pt x="560" y="24"/>
                  </a:lnTo>
                  <a:lnTo>
                    <a:pt x="591" y="26"/>
                  </a:lnTo>
                  <a:lnTo>
                    <a:pt x="626" y="27"/>
                  </a:lnTo>
                  <a:lnTo>
                    <a:pt x="662" y="29"/>
                  </a:lnTo>
                  <a:lnTo>
                    <a:pt x="702" y="32"/>
                  </a:lnTo>
                  <a:lnTo>
                    <a:pt x="746" y="34"/>
                  </a:lnTo>
                  <a:lnTo>
                    <a:pt x="793" y="37"/>
                  </a:lnTo>
                  <a:lnTo>
                    <a:pt x="844" y="39"/>
                  </a:lnTo>
                  <a:lnTo>
                    <a:pt x="900" y="43"/>
                  </a:lnTo>
                  <a:lnTo>
                    <a:pt x="960" y="47"/>
                  </a:lnTo>
                  <a:lnTo>
                    <a:pt x="1025" y="51"/>
                  </a:lnTo>
                  <a:lnTo>
                    <a:pt x="1095" y="55"/>
                  </a:lnTo>
                  <a:lnTo>
                    <a:pt x="1171" y="59"/>
                  </a:lnTo>
                  <a:lnTo>
                    <a:pt x="1198" y="62"/>
                  </a:lnTo>
                  <a:lnTo>
                    <a:pt x="1221" y="69"/>
                  </a:lnTo>
                  <a:lnTo>
                    <a:pt x="1239" y="80"/>
                  </a:lnTo>
                  <a:lnTo>
                    <a:pt x="1254" y="93"/>
                  </a:lnTo>
                  <a:lnTo>
                    <a:pt x="1264" y="109"/>
                  </a:lnTo>
                  <a:lnTo>
                    <a:pt x="1272" y="125"/>
                  </a:lnTo>
                  <a:lnTo>
                    <a:pt x="1277" y="143"/>
                  </a:lnTo>
                  <a:lnTo>
                    <a:pt x="1280" y="160"/>
                  </a:lnTo>
                  <a:lnTo>
                    <a:pt x="1279" y="181"/>
                  </a:lnTo>
                  <a:lnTo>
                    <a:pt x="1274" y="200"/>
                  </a:lnTo>
                  <a:lnTo>
                    <a:pt x="1265" y="215"/>
                  </a:lnTo>
                  <a:lnTo>
                    <a:pt x="1254" y="230"/>
                  </a:lnTo>
                  <a:lnTo>
                    <a:pt x="1238" y="241"/>
                  </a:lnTo>
                  <a:lnTo>
                    <a:pt x="1220" y="248"/>
                  </a:lnTo>
                  <a:lnTo>
                    <a:pt x="1199" y="254"/>
                  </a:lnTo>
                  <a:lnTo>
                    <a:pt x="1176" y="255"/>
                  </a:lnTo>
                  <a:lnTo>
                    <a:pt x="1144" y="253"/>
                  </a:lnTo>
                  <a:lnTo>
                    <a:pt x="1113" y="250"/>
                  </a:lnTo>
                  <a:lnTo>
                    <a:pt x="1086" y="248"/>
                  </a:lnTo>
                  <a:lnTo>
                    <a:pt x="1061" y="247"/>
                  </a:lnTo>
                  <a:lnTo>
                    <a:pt x="1038" y="245"/>
                  </a:lnTo>
                  <a:lnTo>
                    <a:pt x="1015" y="244"/>
                  </a:lnTo>
                  <a:lnTo>
                    <a:pt x="994" y="243"/>
                  </a:lnTo>
                  <a:lnTo>
                    <a:pt x="974" y="241"/>
                  </a:lnTo>
                  <a:lnTo>
                    <a:pt x="955" y="240"/>
                  </a:lnTo>
                  <a:lnTo>
                    <a:pt x="936" y="239"/>
                  </a:lnTo>
                  <a:lnTo>
                    <a:pt x="917" y="238"/>
                  </a:lnTo>
                  <a:lnTo>
                    <a:pt x="898" y="237"/>
                  </a:lnTo>
                  <a:lnTo>
                    <a:pt x="879" y="236"/>
                  </a:lnTo>
                  <a:lnTo>
                    <a:pt x="859" y="235"/>
                  </a:lnTo>
                  <a:lnTo>
                    <a:pt x="839" y="233"/>
                  </a:lnTo>
                  <a:lnTo>
                    <a:pt x="819" y="232"/>
                  </a:lnTo>
                  <a:lnTo>
                    <a:pt x="795" y="231"/>
                  </a:lnTo>
                  <a:lnTo>
                    <a:pt x="770" y="230"/>
                  </a:lnTo>
                  <a:lnTo>
                    <a:pt x="743" y="228"/>
                  </a:lnTo>
                  <a:lnTo>
                    <a:pt x="715" y="227"/>
                  </a:lnTo>
                  <a:lnTo>
                    <a:pt x="683" y="225"/>
                  </a:lnTo>
                  <a:lnTo>
                    <a:pt x="649" y="224"/>
                  </a:lnTo>
                  <a:lnTo>
                    <a:pt x="612" y="221"/>
                  </a:lnTo>
                  <a:lnTo>
                    <a:pt x="571" y="219"/>
                  </a:lnTo>
                  <a:lnTo>
                    <a:pt x="527" y="217"/>
                  </a:lnTo>
                  <a:lnTo>
                    <a:pt x="479" y="214"/>
                  </a:lnTo>
                  <a:lnTo>
                    <a:pt x="428" y="212"/>
                  </a:lnTo>
                  <a:lnTo>
                    <a:pt x="371" y="209"/>
                  </a:lnTo>
                  <a:lnTo>
                    <a:pt x="311" y="206"/>
                  </a:lnTo>
                  <a:lnTo>
                    <a:pt x="245" y="203"/>
                  </a:lnTo>
                  <a:lnTo>
                    <a:pt x="175" y="200"/>
                  </a:lnTo>
                  <a:lnTo>
                    <a:pt x="99" y="196"/>
                  </a:lnTo>
                  <a:lnTo>
                    <a:pt x="78" y="192"/>
                  </a:lnTo>
                  <a:lnTo>
                    <a:pt x="59" y="185"/>
                  </a:lnTo>
                  <a:lnTo>
                    <a:pt x="42" y="175"/>
                  </a:lnTo>
                  <a:lnTo>
                    <a:pt x="28" y="161"/>
                  </a:lnTo>
                  <a:lnTo>
                    <a:pt x="16" y="145"/>
                  </a:lnTo>
                  <a:lnTo>
                    <a:pt x="7" y="127"/>
                  </a:lnTo>
                  <a:lnTo>
                    <a:pt x="2" y="108"/>
                  </a:lnTo>
                  <a:lnTo>
                    <a:pt x="0" y="87"/>
                  </a:lnTo>
                  <a:lnTo>
                    <a:pt x="1" y="69"/>
                  </a:lnTo>
                  <a:lnTo>
                    <a:pt x="6" y="53"/>
                  </a:lnTo>
                  <a:lnTo>
                    <a:pt x="14" y="38"/>
                  </a:lnTo>
                  <a:lnTo>
                    <a:pt x="25" y="25"/>
                  </a:lnTo>
                  <a:lnTo>
                    <a:pt x="39" y="14"/>
                  </a:lnTo>
                  <a:lnTo>
                    <a:pt x="55" y="6"/>
                  </a:lnTo>
                  <a:lnTo>
                    <a:pt x="76" y="1"/>
                  </a:lnTo>
                  <a:lnTo>
                    <a:pt x="97" y="0"/>
                  </a:lnTo>
                  <a:close/>
                </a:path>
              </a:pathLst>
            </a:custGeom>
            <a:solidFill>
              <a:srgbClr val="596161"/>
            </a:solidFill>
            <a:ln w="9525">
              <a:noFill/>
              <a:round/>
              <a:headEnd/>
              <a:tailEnd/>
            </a:ln>
          </p:spPr>
          <p:txBody>
            <a:bodyPr/>
            <a:lstStyle/>
            <a:p>
              <a:pPr algn="ctr"/>
              <a:endParaRPr lang="en-US"/>
            </a:p>
          </p:txBody>
        </p:sp>
        <p:sp>
          <p:nvSpPr>
            <p:cNvPr id="36313" name="Freeform 384"/>
            <p:cNvSpPr>
              <a:spLocks/>
            </p:cNvSpPr>
            <p:nvPr/>
          </p:nvSpPr>
          <p:spPr bwMode="auto">
            <a:xfrm>
              <a:off x="2484" y="2332"/>
              <a:ext cx="141" cy="20"/>
            </a:xfrm>
            <a:custGeom>
              <a:avLst/>
              <a:gdLst>
                <a:gd name="T0" fmla="*/ 14 w 1268"/>
                <a:gd name="T1" fmla="*/ 0 h 243"/>
                <a:gd name="T2" fmla="*/ 20 w 1268"/>
                <a:gd name="T3" fmla="*/ 0 h 243"/>
                <a:gd name="T4" fmla="*/ 26 w 1268"/>
                <a:gd name="T5" fmla="*/ 1 h 243"/>
                <a:gd name="T6" fmla="*/ 31 w 1268"/>
                <a:gd name="T7" fmla="*/ 1 h 243"/>
                <a:gd name="T8" fmla="*/ 35 w 1268"/>
                <a:gd name="T9" fmla="*/ 1 h 243"/>
                <a:gd name="T10" fmla="*/ 39 w 1268"/>
                <a:gd name="T11" fmla="*/ 1 h 243"/>
                <a:gd name="T12" fmla="*/ 43 w 1268"/>
                <a:gd name="T13" fmla="*/ 1 h 243"/>
                <a:gd name="T14" fmla="*/ 48 w 1268"/>
                <a:gd name="T15" fmla="*/ 1 h 243"/>
                <a:gd name="T16" fmla="*/ 53 w 1268"/>
                <a:gd name="T17" fmla="*/ 2 h 243"/>
                <a:gd name="T18" fmla="*/ 58 w 1268"/>
                <a:gd name="T19" fmla="*/ 2 h 243"/>
                <a:gd name="T20" fmla="*/ 65 w 1268"/>
                <a:gd name="T21" fmla="*/ 2 h 243"/>
                <a:gd name="T22" fmla="*/ 73 w 1268"/>
                <a:gd name="T23" fmla="*/ 2 h 243"/>
                <a:gd name="T24" fmla="*/ 82 w 1268"/>
                <a:gd name="T25" fmla="*/ 3 h 243"/>
                <a:gd name="T26" fmla="*/ 93 w 1268"/>
                <a:gd name="T27" fmla="*/ 3 h 243"/>
                <a:gd name="T28" fmla="*/ 106 w 1268"/>
                <a:gd name="T29" fmla="*/ 4 h 243"/>
                <a:gd name="T30" fmla="*/ 121 w 1268"/>
                <a:gd name="T31" fmla="*/ 4 h 243"/>
                <a:gd name="T32" fmla="*/ 133 w 1268"/>
                <a:gd name="T33" fmla="*/ 5 h 243"/>
                <a:gd name="T34" fmla="*/ 137 w 1268"/>
                <a:gd name="T35" fmla="*/ 7 h 243"/>
                <a:gd name="T36" fmla="*/ 140 w 1268"/>
                <a:gd name="T37" fmla="*/ 9 h 243"/>
                <a:gd name="T38" fmla="*/ 141 w 1268"/>
                <a:gd name="T39" fmla="*/ 11 h 243"/>
                <a:gd name="T40" fmla="*/ 141 w 1268"/>
                <a:gd name="T41" fmla="*/ 14 h 243"/>
                <a:gd name="T42" fmla="*/ 140 w 1268"/>
                <a:gd name="T43" fmla="*/ 17 h 243"/>
                <a:gd name="T44" fmla="*/ 137 w 1268"/>
                <a:gd name="T45" fmla="*/ 19 h 243"/>
                <a:gd name="T46" fmla="*/ 133 w 1268"/>
                <a:gd name="T47" fmla="*/ 20 h 243"/>
                <a:gd name="T48" fmla="*/ 127 w 1268"/>
                <a:gd name="T49" fmla="*/ 20 h 243"/>
                <a:gd name="T50" fmla="*/ 120 w 1268"/>
                <a:gd name="T51" fmla="*/ 19 h 243"/>
                <a:gd name="T52" fmla="*/ 115 w 1268"/>
                <a:gd name="T53" fmla="*/ 19 h 243"/>
                <a:gd name="T54" fmla="*/ 110 w 1268"/>
                <a:gd name="T55" fmla="*/ 19 h 243"/>
                <a:gd name="T56" fmla="*/ 106 w 1268"/>
                <a:gd name="T57" fmla="*/ 19 h 243"/>
                <a:gd name="T58" fmla="*/ 101 w 1268"/>
                <a:gd name="T59" fmla="*/ 19 h 243"/>
                <a:gd name="T60" fmla="*/ 97 w 1268"/>
                <a:gd name="T61" fmla="*/ 18 h 243"/>
                <a:gd name="T62" fmla="*/ 93 w 1268"/>
                <a:gd name="T63" fmla="*/ 18 h 243"/>
                <a:gd name="T64" fmla="*/ 88 w 1268"/>
                <a:gd name="T65" fmla="*/ 18 h 243"/>
                <a:gd name="T66" fmla="*/ 82 w 1268"/>
                <a:gd name="T67" fmla="*/ 18 h 243"/>
                <a:gd name="T68" fmla="*/ 75 w 1268"/>
                <a:gd name="T69" fmla="*/ 18 h 243"/>
                <a:gd name="T70" fmla="*/ 67 w 1268"/>
                <a:gd name="T71" fmla="*/ 17 h 243"/>
                <a:gd name="T72" fmla="*/ 58 w 1268"/>
                <a:gd name="T73" fmla="*/ 17 h 243"/>
                <a:gd name="T74" fmla="*/ 47 w 1268"/>
                <a:gd name="T75" fmla="*/ 16 h 243"/>
                <a:gd name="T76" fmla="*/ 34 w 1268"/>
                <a:gd name="T77" fmla="*/ 16 h 243"/>
                <a:gd name="T78" fmla="*/ 19 w 1268"/>
                <a:gd name="T79" fmla="*/ 15 h 243"/>
                <a:gd name="T80" fmla="*/ 8 w 1268"/>
                <a:gd name="T81" fmla="*/ 15 h 243"/>
                <a:gd name="T82" fmla="*/ 5 w 1268"/>
                <a:gd name="T83" fmla="*/ 13 h 243"/>
                <a:gd name="T84" fmla="*/ 2 w 1268"/>
                <a:gd name="T85" fmla="*/ 11 h 243"/>
                <a:gd name="T86" fmla="*/ 0 w 1268"/>
                <a:gd name="T87" fmla="*/ 8 h 243"/>
                <a:gd name="T88" fmla="*/ 0 w 1268"/>
                <a:gd name="T89" fmla="*/ 5 h 243"/>
                <a:gd name="T90" fmla="*/ 2 w 1268"/>
                <a:gd name="T91" fmla="*/ 3 h 243"/>
                <a:gd name="T92" fmla="*/ 4 w 1268"/>
                <a:gd name="T93" fmla="*/ 1 h 243"/>
                <a:gd name="T94" fmla="*/ 8 w 1268"/>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8"/>
                <a:gd name="T145" fmla="*/ 0 h 243"/>
                <a:gd name="T146" fmla="*/ 1268 w 1268"/>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8" h="243">
                  <a:moveTo>
                    <a:pt x="92" y="0"/>
                  </a:moveTo>
                  <a:lnTo>
                    <a:pt x="124" y="2"/>
                  </a:lnTo>
                  <a:lnTo>
                    <a:pt x="154" y="3"/>
                  </a:lnTo>
                  <a:lnTo>
                    <a:pt x="182" y="4"/>
                  </a:lnTo>
                  <a:lnTo>
                    <a:pt x="207" y="6"/>
                  </a:lnTo>
                  <a:lnTo>
                    <a:pt x="231" y="7"/>
                  </a:lnTo>
                  <a:lnTo>
                    <a:pt x="253" y="8"/>
                  </a:lnTo>
                  <a:lnTo>
                    <a:pt x="275" y="9"/>
                  </a:lnTo>
                  <a:lnTo>
                    <a:pt x="294" y="10"/>
                  </a:lnTo>
                  <a:lnTo>
                    <a:pt x="314" y="11"/>
                  </a:lnTo>
                  <a:lnTo>
                    <a:pt x="332" y="12"/>
                  </a:lnTo>
                  <a:lnTo>
                    <a:pt x="351" y="13"/>
                  </a:lnTo>
                  <a:lnTo>
                    <a:pt x="370" y="14"/>
                  </a:lnTo>
                  <a:lnTo>
                    <a:pt x="390" y="15"/>
                  </a:lnTo>
                  <a:lnTo>
                    <a:pt x="409" y="16"/>
                  </a:lnTo>
                  <a:lnTo>
                    <a:pt x="430" y="17"/>
                  </a:lnTo>
                  <a:lnTo>
                    <a:pt x="451" y="18"/>
                  </a:lnTo>
                  <a:lnTo>
                    <a:pt x="474" y="19"/>
                  </a:lnTo>
                  <a:lnTo>
                    <a:pt x="500" y="20"/>
                  </a:lnTo>
                  <a:lnTo>
                    <a:pt x="526" y="21"/>
                  </a:lnTo>
                  <a:lnTo>
                    <a:pt x="555" y="23"/>
                  </a:lnTo>
                  <a:lnTo>
                    <a:pt x="586" y="24"/>
                  </a:lnTo>
                  <a:lnTo>
                    <a:pt x="621" y="26"/>
                  </a:lnTo>
                  <a:lnTo>
                    <a:pt x="657" y="28"/>
                  </a:lnTo>
                  <a:lnTo>
                    <a:pt x="697" y="30"/>
                  </a:lnTo>
                  <a:lnTo>
                    <a:pt x="741" y="33"/>
                  </a:lnTo>
                  <a:lnTo>
                    <a:pt x="788" y="36"/>
                  </a:lnTo>
                  <a:lnTo>
                    <a:pt x="839" y="39"/>
                  </a:lnTo>
                  <a:lnTo>
                    <a:pt x="895" y="42"/>
                  </a:lnTo>
                  <a:lnTo>
                    <a:pt x="955" y="45"/>
                  </a:lnTo>
                  <a:lnTo>
                    <a:pt x="1020" y="49"/>
                  </a:lnTo>
                  <a:lnTo>
                    <a:pt x="1090" y="53"/>
                  </a:lnTo>
                  <a:lnTo>
                    <a:pt x="1166" y="57"/>
                  </a:lnTo>
                  <a:lnTo>
                    <a:pt x="1193" y="61"/>
                  </a:lnTo>
                  <a:lnTo>
                    <a:pt x="1215" y="69"/>
                  </a:lnTo>
                  <a:lnTo>
                    <a:pt x="1232" y="79"/>
                  </a:lnTo>
                  <a:lnTo>
                    <a:pt x="1246" y="91"/>
                  </a:lnTo>
                  <a:lnTo>
                    <a:pt x="1256" y="106"/>
                  </a:lnTo>
                  <a:lnTo>
                    <a:pt x="1262" y="123"/>
                  </a:lnTo>
                  <a:lnTo>
                    <a:pt x="1266" y="139"/>
                  </a:lnTo>
                  <a:lnTo>
                    <a:pt x="1268" y="156"/>
                  </a:lnTo>
                  <a:lnTo>
                    <a:pt x="1268" y="175"/>
                  </a:lnTo>
                  <a:lnTo>
                    <a:pt x="1265" y="193"/>
                  </a:lnTo>
                  <a:lnTo>
                    <a:pt x="1257" y="207"/>
                  </a:lnTo>
                  <a:lnTo>
                    <a:pt x="1246" y="221"/>
                  </a:lnTo>
                  <a:lnTo>
                    <a:pt x="1230" y="230"/>
                  </a:lnTo>
                  <a:lnTo>
                    <a:pt x="1213" y="237"/>
                  </a:lnTo>
                  <a:lnTo>
                    <a:pt x="1193" y="242"/>
                  </a:lnTo>
                  <a:lnTo>
                    <a:pt x="1171" y="243"/>
                  </a:lnTo>
                  <a:lnTo>
                    <a:pt x="1139" y="241"/>
                  </a:lnTo>
                  <a:lnTo>
                    <a:pt x="1108" y="238"/>
                  </a:lnTo>
                  <a:lnTo>
                    <a:pt x="1081" y="236"/>
                  </a:lnTo>
                  <a:lnTo>
                    <a:pt x="1056" y="235"/>
                  </a:lnTo>
                  <a:lnTo>
                    <a:pt x="1033" y="233"/>
                  </a:lnTo>
                  <a:lnTo>
                    <a:pt x="1010" y="232"/>
                  </a:lnTo>
                  <a:lnTo>
                    <a:pt x="989" y="231"/>
                  </a:lnTo>
                  <a:lnTo>
                    <a:pt x="969" y="229"/>
                  </a:lnTo>
                  <a:lnTo>
                    <a:pt x="950" y="228"/>
                  </a:lnTo>
                  <a:lnTo>
                    <a:pt x="931" y="227"/>
                  </a:lnTo>
                  <a:lnTo>
                    <a:pt x="912" y="226"/>
                  </a:lnTo>
                  <a:lnTo>
                    <a:pt x="893" y="225"/>
                  </a:lnTo>
                  <a:lnTo>
                    <a:pt x="874" y="224"/>
                  </a:lnTo>
                  <a:lnTo>
                    <a:pt x="854" y="223"/>
                  </a:lnTo>
                  <a:lnTo>
                    <a:pt x="834" y="221"/>
                  </a:lnTo>
                  <a:lnTo>
                    <a:pt x="814" y="220"/>
                  </a:lnTo>
                  <a:lnTo>
                    <a:pt x="790" y="219"/>
                  </a:lnTo>
                  <a:lnTo>
                    <a:pt x="765" y="218"/>
                  </a:lnTo>
                  <a:lnTo>
                    <a:pt x="738" y="216"/>
                  </a:lnTo>
                  <a:lnTo>
                    <a:pt x="710" y="215"/>
                  </a:lnTo>
                  <a:lnTo>
                    <a:pt x="678" y="213"/>
                  </a:lnTo>
                  <a:lnTo>
                    <a:pt x="644" y="212"/>
                  </a:lnTo>
                  <a:lnTo>
                    <a:pt x="607" y="209"/>
                  </a:lnTo>
                  <a:lnTo>
                    <a:pt x="566" y="207"/>
                  </a:lnTo>
                  <a:lnTo>
                    <a:pt x="522" y="205"/>
                  </a:lnTo>
                  <a:lnTo>
                    <a:pt x="474" y="202"/>
                  </a:lnTo>
                  <a:lnTo>
                    <a:pt x="423" y="200"/>
                  </a:lnTo>
                  <a:lnTo>
                    <a:pt x="366" y="197"/>
                  </a:lnTo>
                  <a:lnTo>
                    <a:pt x="306" y="194"/>
                  </a:lnTo>
                  <a:lnTo>
                    <a:pt x="240" y="191"/>
                  </a:lnTo>
                  <a:lnTo>
                    <a:pt x="170" y="188"/>
                  </a:lnTo>
                  <a:lnTo>
                    <a:pt x="94" y="184"/>
                  </a:lnTo>
                  <a:lnTo>
                    <a:pt x="75" y="180"/>
                  </a:lnTo>
                  <a:lnTo>
                    <a:pt x="58" y="174"/>
                  </a:lnTo>
                  <a:lnTo>
                    <a:pt x="42" y="164"/>
                  </a:lnTo>
                  <a:lnTo>
                    <a:pt x="28" y="151"/>
                  </a:lnTo>
                  <a:lnTo>
                    <a:pt x="17" y="136"/>
                  </a:lnTo>
                  <a:lnTo>
                    <a:pt x="8" y="119"/>
                  </a:lnTo>
                  <a:lnTo>
                    <a:pt x="3" y="100"/>
                  </a:lnTo>
                  <a:lnTo>
                    <a:pt x="0" y="79"/>
                  </a:lnTo>
                  <a:lnTo>
                    <a:pt x="2" y="62"/>
                  </a:lnTo>
                  <a:lnTo>
                    <a:pt x="6" y="48"/>
                  </a:lnTo>
                  <a:lnTo>
                    <a:pt x="14" y="33"/>
                  </a:lnTo>
                  <a:lnTo>
                    <a:pt x="25" y="22"/>
                  </a:lnTo>
                  <a:lnTo>
                    <a:pt x="38" y="12"/>
                  </a:lnTo>
                  <a:lnTo>
                    <a:pt x="54" y="6"/>
                  </a:lnTo>
                  <a:lnTo>
                    <a:pt x="72" y="1"/>
                  </a:lnTo>
                  <a:lnTo>
                    <a:pt x="92" y="0"/>
                  </a:lnTo>
                  <a:close/>
                </a:path>
              </a:pathLst>
            </a:custGeom>
            <a:solidFill>
              <a:srgbClr val="696E6E"/>
            </a:solidFill>
            <a:ln w="9525">
              <a:noFill/>
              <a:round/>
              <a:headEnd/>
              <a:tailEnd/>
            </a:ln>
          </p:spPr>
          <p:txBody>
            <a:bodyPr/>
            <a:lstStyle/>
            <a:p>
              <a:pPr algn="ctr"/>
              <a:endParaRPr lang="en-US"/>
            </a:p>
          </p:txBody>
        </p:sp>
        <p:sp>
          <p:nvSpPr>
            <p:cNvPr id="36314" name="Freeform 385"/>
            <p:cNvSpPr>
              <a:spLocks/>
            </p:cNvSpPr>
            <p:nvPr/>
          </p:nvSpPr>
          <p:spPr bwMode="auto">
            <a:xfrm>
              <a:off x="2484" y="2333"/>
              <a:ext cx="140" cy="19"/>
            </a:xfrm>
            <a:custGeom>
              <a:avLst/>
              <a:gdLst>
                <a:gd name="T0" fmla="*/ 13 w 1258"/>
                <a:gd name="T1" fmla="*/ 0 h 233"/>
                <a:gd name="T2" fmla="*/ 19 w 1258"/>
                <a:gd name="T3" fmla="*/ 0 h 233"/>
                <a:gd name="T4" fmla="*/ 25 w 1258"/>
                <a:gd name="T5" fmla="*/ 1 h 233"/>
                <a:gd name="T6" fmla="*/ 30 w 1258"/>
                <a:gd name="T7" fmla="*/ 1 h 233"/>
                <a:gd name="T8" fmla="*/ 34 w 1258"/>
                <a:gd name="T9" fmla="*/ 1 h 233"/>
                <a:gd name="T10" fmla="*/ 38 w 1258"/>
                <a:gd name="T11" fmla="*/ 1 h 233"/>
                <a:gd name="T12" fmla="*/ 43 w 1258"/>
                <a:gd name="T13" fmla="*/ 1 h 233"/>
                <a:gd name="T14" fmla="*/ 47 w 1258"/>
                <a:gd name="T15" fmla="*/ 1 h 233"/>
                <a:gd name="T16" fmla="*/ 52 w 1258"/>
                <a:gd name="T17" fmla="*/ 2 h 233"/>
                <a:gd name="T18" fmla="*/ 58 w 1258"/>
                <a:gd name="T19" fmla="*/ 2 h 233"/>
                <a:gd name="T20" fmla="*/ 65 w 1258"/>
                <a:gd name="T21" fmla="*/ 2 h 233"/>
                <a:gd name="T22" fmla="*/ 72 w 1258"/>
                <a:gd name="T23" fmla="*/ 3 h 233"/>
                <a:gd name="T24" fmla="*/ 82 w 1258"/>
                <a:gd name="T25" fmla="*/ 3 h 233"/>
                <a:gd name="T26" fmla="*/ 93 w 1258"/>
                <a:gd name="T27" fmla="*/ 3 h 233"/>
                <a:gd name="T28" fmla="*/ 106 w 1258"/>
                <a:gd name="T29" fmla="*/ 4 h 233"/>
                <a:gd name="T30" fmla="*/ 121 w 1258"/>
                <a:gd name="T31" fmla="*/ 5 h 233"/>
                <a:gd name="T32" fmla="*/ 132 w 1258"/>
                <a:gd name="T33" fmla="*/ 5 h 233"/>
                <a:gd name="T34" fmla="*/ 136 w 1258"/>
                <a:gd name="T35" fmla="*/ 6 h 233"/>
                <a:gd name="T36" fmla="*/ 139 w 1258"/>
                <a:gd name="T37" fmla="*/ 8 h 233"/>
                <a:gd name="T38" fmla="*/ 140 w 1258"/>
                <a:gd name="T39" fmla="*/ 11 h 233"/>
                <a:gd name="T40" fmla="*/ 140 w 1258"/>
                <a:gd name="T41" fmla="*/ 14 h 233"/>
                <a:gd name="T42" fmla="*/ 139 w 1258"/>
                <a:gd name="T43" fmla="*/ 17 h 233"/>
                <a:gd name="T44" fmla="*/ 136 w 1258"/>
                <a:gd name="T45" fmla="*/ 18 h 233"/>
                <a:gd name="T46" fmla="*/ 132 w 1258"/>
                <a:gd name="T47" fmla="*/ 19 h 233"/>
                <a:gd name="T48" fmla="*/ 126 w 1258"/>
                <a:gd name="T49" fmla="*/ 19 h 233"/>
                <a:gd name="T50" fmla="*/ 120 w 1258"/>
                <a:gd name="T51" fmla="*/ 18 h 233"/>
                <a:gd name="T52" fmla="*/ 114 w 1258"/>
                <a:gd name="T53" fmla="*/ 18 h 233"/>
                <a:gd name="T54" fmla="*/ 109 w 1258"/>
                <a:gd name="T55" fmla="*/ 18 h 233"/>
                <a:gd name="T56" fmla="*/ 105 w 1258"/>
                <a:gd name="T57" fmla="*/ 18 h 233"/>
                <a:gd name="T58" fmla="*/ 101 w 1258"/>
                <a:gd name="T59" fmla="*/ 18 h 233"/>
                <a:gd name="T60" fmla="*/ 96 w 1258"/>
                <a:gd name="T61" fmla="*/ 17 h 233"/>
                <a:gd name="T62" fmla="*/ 92 w 1258"/>
                <a:gd name="T63" fmla="*/ 17 h 233"/>
                <a:gd name="T64" fmla="*/ 87 w 1258"/>
                <a:gd name="T65" fmla="*/ 17 h 233"/>
                <a:gd name="T66" fmla="*/ 81 w 1258"/>
                <a:gd name="T67" fmla="*/ 17 h 233"/>
                <a:gd name="T68" fmla="*/ 75 w 1258"/>
                <a:gd name="T69" fmla="*/ 17 h 233"/>
                <a:gd name="T70" fmla="*/ 67 w 1258"/>
                <a:gd name="T71" fmla="*/ 16 h 233"/>
                <a:gd name="T72" fmla="*/ 57 w 1258"/>
                <a:gd name="T73" fmla="*/ 16 h 233"/>
                <a:gd name="T74" fmla="*/ 46 w 1258"/>
                <a:gd name="T75" fmla="*/ 15 h 233"/>
                <a:gd name="T76" fmla="*/ 33 w 1258"/>
                <a:gd name="T77" fmla="*/ 15 h 233"/>
                <a:gd name="T78" fmla="*/ 18 w 1258"/>
                <a:gd name="T79" fmla="*/ 15 h 233"/>
                <a:gd name="T80" fmla="*/ 8 w 1258"/>
                <a:gd name="T81" fmla="*/ 14 h 233"/>
                <a:gd name="T82" fmla="*/ 4 w 1258"/>
                <a:gd name="T83" fmla="*/ 13 h 233"/>
                <a:gd name="T84" fmla="*/ 2 w 1258"/>
                <a:gd name="T85" fmla="*/ 10 h 233"/>
                <a:gd name="T86" fmla="*/ 0 w 1258"/>
                <a:gd name="T87" fmla="*/ 8 h 233"/>
                <a:gd name="T88" fmla="*/ 0 w 1258"/>
                <a:gd name="T89" fmla="*/ 5 h 233"/>
                <a:gd name="T90" fmla="*/ 1 w 1258"/>
                <a:gd name="T91" fmla="*/ 2 h 233"/>
                <a:gd name="T92" fmla="*/ 4 w 1258"/>
                <a:gd name="T93" fmla="*/ 1 h 233"/>
                <a:gd name="T94" fmla="*/ 8 w 1258"/>
                <a:gd name="T95" fmla="*/ 0 h 2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58"/>
                <a:gd name="T145" fmla="*/ 0 h 233"/>
                <a:gd name="T146" fmla="*/ 1258 w 1258"/>
                <a:gd name="T147" fmla="*/ 233 h 2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58" h="233">
                  <a:moveTo>
                    <a:pt x="85" y="0"/>
                  </a:moveTo>
                  <a:lnTo>
                    <a:pt x="117" y="2"/>
                  </a:lnTo>
                  <a:lnTo>
                    <a:pt x="147" y="3"/>
                  </a:lnTo>
                  <a:lnTo>
                    <a:pt x="175" y="5"/>
                  </a:lnTo>
                  <a:lnTo>
                    <a:pt x="200" y="6"/>
                  </a:lnTo>
                  <a:lnTo>
                    <a:pt x="224" y="8"/>
                  </a:lnTo>
                  <a:lnTo>
                    <a:pt x="246" y="9"/>
                  </a:lnTo>
                  <a:lnTo>
                    <a:pt x="268" y="10"/>
                  </a:lnTo>
                  <a:lnTo>
                    <a:pt x="287" y="11"/>
                  </a:lnTo>
                  <a:lnTo>
                    <a:pt x="307" y="12"/>
                  </a:lnTo>
                  <a:lnTo>
                    <a:pt x="325" y="13"/>
                  </a:lnTo>
                  <a:lnTo>
                    <a:pt x="344" y="14"/>
                  </a:lnTo>
                  <a:lnTo>
                    <a:pt x="363" y="15"/>
                  </a:lnTo>
                  <a:lnTo>
                    <a:pt x="383" y="16"/>
                  </a:lnTo>
                  <a:lnTo>
                    <a:pt x="402" y="17"/>
                  </a:lnTo>
                  <a:lnTo>
                    <a:pt x="423" y="18"/>
                  </a:lnTo>
                  <a:lnTo>
                    <a:pt x="445" y="19"/>
                  </a:lnTo>
                  <a:lnTo>
                    <a:pt x="468" y="20"/>
                  </a:lnTo>
                  <a:lnTo>
                    <a:pt x="493" y="22"/>
                  </a:lnTo>
                  <a:lnTo>
                    <a:pt x="520" y="23"/>
                  </a:lnTo>
                  <a:lnTo>
                    <a:pt x="549" y="26"/>
                  </a:lnTo>
                  <a:lnTo>
                    <a:pt x="580" y="27"/>
                  </a:lnTo>
                  <a:lnTo>
                    <a:pt x="615" y="29"/>
                  </a:lnTo>
                  <a:lnTo>
                    <a:pt x="651" y="31"/>
                  </a:lnTo>
                  <a:lnTo>
                    <a:pt x="691" y="33"/>
                  </a:lnTo>
                  <a:lnTo>
                    <a:pt x="736" y="36"/>
                  </a:lnTo>
                  <a:lnTo>
                    <a:pt x="783" y="38"/>
                  </a:lnTo>
                  <a:lnTo>
                    <a:pt x="834" y="41"/>
                  </a:lnTo>
                  <a:lnTo>
                    <a:pt x="890" y="44"/>
                  </a:lnTo>
                  <a:lnTo>
                    <a:pt x="951" y="47"/>
                  </a:lnTo>
                  <a:lnTo>
                    <a:pt x="1015" y="51"/>
                  </a:lnTo>
                  <a:lnTo>
                    <a:pt x="1086" y="56"/>
                  </a:lnTo>
                  <a:lnTo>
                    <a:pt x="1162" y="60"/>
                  </a:lnTo>
                  <a:lnTo>
                    <a:pt x="1188" y="63"/>
                  </a:lnTo>
                  <a:lnTo>
                    <a:pt x="1208" y="69"/>
                  </a:lnTo>
                  <a:lnTo>
                    <a:pt x="1224" y="78"/>
                  </a:lnTo>
                  <a:lnTo>
                    <a:pt x="1237" y="91"/>
                  </a:lnTo>
                  <a:lnTo>
                    <a:pt x="1246" y="104"/>
                  </a:lnTo>
                  <a:lnTo>
                    <a:pt x="1252" y="120"/>
                  </a:lnTo>
                  <a:lnTo>
                    <a:pt x="1256" y="135"/>
                  </a:lnTo>
                  <a:lnTo>
                    <a:pt x="1258" y="151"/>
                  </a:lnTo>
                  <a:lnTo>
                    <a:pt x="1258" y="170"/>
                  </a:lnTo>
                  <a:lnTo>
                    <a:pt x="1254" y="188"/>
                  </a:lnTo>
                  <a:lnTo>
                    <a:pt x="1247" y="203"/>
                  </a:lnTo>
                  <a:lnTo>
                    <a:pt x="1235" y="214"/>
                  </a:lnTo>
                  <a:lnTo>
                    <a:pt x="1220" y="222"/>
                  </a:lnTo>
                  <a:lnTo>
                    <a:pt x="1204" y="228"/>
                  </a:lnTo>
                  <a:lnTo>
                    <a:pt x="1185" y="232"/>
                  </a:lnTo>
                  <a:lnTo>
                    <a:pt x="1164" y="233"/>
                  </a:lnTo>
                  <a:lnTo>
                    <a:pt x="1132" y="231"/>
                  </a:lnTo>
                  <a:lnTo>
                    <a:pt x="1101" y="228"/>
                  </a:lnTo>
                  <a:lnTo>
                    <a:pt x="1074" y="226"/>
                  </a:lnTo>
                  <a:lnTo>
                    <a:pt x="1049" y="225"/>
                  </a:lnTo>
                  <a:lnTo>
                    <a:pt x="1026" y="223"/>
                  </a:lnTo>
                  <a:lnTo>
                    <a:pt x="1003" y="222"/>
                  </a:lnTo>
                  <a:lnTo>
                    <a:pt x="982" y="221"/>
                  </a:lnTo>
                  <a:lnTo>
                    <a:pt x="962" y="219"/>
                  </a:lnTo>
                  <a:lnTo>
                    <a:pt x="943" y="218"/>
                  </a:lnTo>
                  <a:lnTo>
                    <a:pt x="924" y="217"/>
                  </a:lnTo>
                  <a:lnTo>
                    <a:pt x="905" y="216"/>
                  </a:lnTo>
                  <a:lnTo>
                    <a:pt x="886" y="215"/>
                  </a:lnTo>
                  <a:lnTo>
                    <a:pt x="867" y="214"/>
                  </a:lnTo>
                  <a:lnTo>
                    <a:pt x="847" y="213"/>
                  </a:lnTo>
                  <a:lnTo>
                    <a:pt x="827" y="211"/>
                  </a:lnTo>
                  <a:lnTo>
                    <a:pt x="807" y="210"/>
                  </a:lnTo>
                  <a:lnTo>
                    <a:pt x="783" y="209"/>
                  </a:lnTo>
                  <a:lnTo>
                    <a:pt x="758" y="208"/>
                  </a:lnTo>
                  <a:lnTo>
                    <a:pt x="731" y="206"/>
                  </a:lnTo>
                  <a:lnTo>
                    <a:pt x="703" y="205"/>
                  </a:lnTo>
                  <a:lnTo>
                    <a:pt x="671" y="203"/>
                  </a:lnTo>
                  <a:lnTo>
                    <a:pt x="637" y="202"/>
                  </a:lnTo>
                  <a:lnTo>
                    <a:pt x="600" y="199"/>
                  </a:lnTo>
                  <a:lnTo>
                    <a:pt x="559" y="197"/>
                  </a:lnTo>
                  <a:lnTo>
                    <a:pt x="515" y="195"/>
                  </a:lnTo>
                  <a:lnTo>
                    <a:pt x="467" y="192"/>
                  </a:lnTo>
                  <a:lnTo>
                    <a:pt x="416" y="190"/>
                  </a:lnTo>
                  <a:lnTo>
                    <a:pt x="359" y="187"/>
                  </a:lnTo>
                  <a:lnTo>
                    <a:pt x="299" y="184"/>
                  </a:lnTo>
                  <a:lnTo>
                    <a:pt x="233" y="181"/>
                  </a:lnTo>
                  <a:lnTo>
                    <a:pt x="163" y="178"/>
                  </a:lnTo>
                  <a:lnTo>
                    <a:pt x="87" y="174"/>
                  </a:lnTo>
                  <a:lnTo>
                    <a:pt x="70" y="170"/>
                  </a:lnTo>
                  <a:lnTo>
                    <a:pt x="55" y="164"/>
                  </a:lnTo>
                  <a:lnTo>
                    <a:pt x="39" y="155"/>
                  </a:lnTo>
                  <a:lnTo>
                    <a:pt x="26" y="143"/>
                  </a:lnTo>
                  <a:lnTo>
                    <a:pt x="15" y="128"/>
                  </a:lnTo>
                  <a:lnTo>
                    <a:pt x="7" y="111"/>
                  </a:lnTo>
                  <a:lnTo>
                    <a:pt x="2" y="93"/>
                  </a:lnTo>
                  <a:lnTo>
                    <a:pt x="0" y="72"/>
                  </a:lnTo>
                  <a:lnTo>
                    <a:pt x="1" y="57"/>
                  </a:lnTo>
                  <a:lnTo>
                    <a:pt x="6" y="42"/>
                  </a:lnTo>
                  <a:lnTo>
                    <a:pt x="13" y="30"/>
                  </a:lnTo>
                  <a:lnTo>
                    <a:pt x="23" y="19"/>
                  </a:lnTo>
                  <a:lnTo>
                    <a:pt x="36" y="10"/>
                  </a:lnTo>
                  <a:lnTo>
                    <a:pt x="51" y="4"/>
                  </a:lnTo>
                  <a:lnTo>
                    <a:pt x="68" y="1"/>
                  </a:lnTo>
                  <a:lnTo>
                    <a:pt x="85" y="0"/>
                  </a:lnTo>
                  <a:close/>
                </a:path>
              </a:pathLst>
            </a:custGeom>
            <a:solidFill>
              <a:srgbClr val="757D7D"/>
            </a:solidFill>
            <a:ln w="9525">
              <a:noFill/>
              <a:round/>
              <a:headEnd/>
              <a:tailEnd/>
            </a:ln>
          </p:spPr>
          <p:txBody>
            <a:bodyPr/>
            <a:lstStyle/>
            <a:p>
              <a:pPr algn="ctr"/>
              <a:endParaRPr lang="en-US"/>
            </a:p>
          </p:txBody>
        </p:sp>
        <p:sp>
          <p:nvSpPr>
            <p:cNvPr id="36315" name="Freeform 386"/>
            <p:cNvSpPr>
              <a:spLocks/>
            </p:cNvSpPr>
            <p:nvPr/>
          </p:nvSpPr>
          <p:spPr bwMode="auto">
            <a:xfrm>
              <a:off x="2485" y="2334"/>
              <a:ext cx="139" cy="18"/>
            </a:xfrm>
            <a:custGeom>
              <a:avLst/>
              <a:gdLst>
                <a:gd name="T0" fmla="*/ 9 w 1250"/>
                <a:gd name="T1" fmla="*/ 0 h 221"/>
                <a:gd name="T2" fmla="*/ 129 w 1250"/>
                <a:gd name="T3" fmla="*/ 5 h 221"/>
                <a:gd name="T4" fmla="*/ 132 w 1250"/>
                <a:gd name="T5" fmla="*/ 5 h 221"/>
                <a:gd name="T6" fmla="*/ 134 w 1250"/>
                <a:gd name="T7" fmla="*/ 5 h 221"/>
                <a:gd name="T8" fmla="*/ 135 w 1250"/>
                <a:gd name="T9" fmla="*/ 6 h 221"/>
                <a:gd name="T10" fmla="*/ 137 w 1250"/>
                <a:gd name="T11" fmla="*/ 7 h 221"/>
                <a:gd name="T12" fmla="*/ 138 w 1250"/>
                <a:gd name="T13" fmla="*/ 8 h 221"/>
                <a:gd name="T14" fmla="*/ 138 w 1250"/>
                <a:gd name="T15" fmla="*/ 9 h 221"/>
                <a:gd name="T16" fmla="*/ 139 w 1250"/>
                <a:gd name="T17" fmla="*/ 11 h 221"/>
                <a:gd name="T18" fmla="*/ 139 w 1250"/>
                <a:gd name="T19" fmla="*/ 12 h 221"/>
                <a:gd name="T20" fmla="*/ 139 w 1250"/>
                <a:gd name="T21" fmla="*/ 13 h 221"/>
                <a:gd name="T22" fmla="*/ 139 w 1250"/>
                <a:gd name="T23" fmla="*/ 15 h 221"/>
                <a:gd name="T24" fmla="*/ 138 w 1250"/>
                <a:gd name="T25" fmla="*/ 16 h 221"/>
                <a:gd name="T26" fmla="*/ 136 w 1250"/>
                <a:gd name="T27" fmla="*/ 17 h 221"/>
                <a:gd name="T28" fmla="*/ 135 w 1250"/>
                <a:gd name="T29" fmla="*/ 17 h 221"/>
                <a:gd name="T30" fmla="*/ 133 w 1250"/>
                <a:gd name="T31" fmla="*/ 18 h 221"/>
                <a:gd name="T32" fmla="*/ 131 w 1250"/>
                <a:gd name="T33" fmla="*/ 18 h 221"/>
                <a:gd name="T34" fmla="*/ 129 w 1250"/>
                <a:gd name="T35" fmla="*/ 18 h 221"/>
                <a:gd name="T36" fmla="*/ 9 w 1250"/>
                <a:gd name="T37" fmla="*/ 13 h 221"/>
                <a:gd name="T38" fmla="*/ 8 w 1250"/>
                <a:gd name="T39" fmla="*/ 13 h 221"/>
                <a:gd name="T40" fmla="*/ 6 w 1250"/>
                <a:gd name="T41" fmla="*/ 12 h 221"/>
                <a:gd name="T42" fmla="*/ 4 w 1250"/>
                <a:gd name="T43" fmla="*/ 12 h 221"/>
                <a:gd name="T44" fmla="*/ 3 w 1250"/>
                <a:gd name="T45" fmla="*/ 11 h 221"/>
                <a:gd name="T46" fmla="*/ 2 w 1250"/>
                <a:gd name="T47" fmla="*/ 10 h 221"/>
                <a:gd name="T48" fmla="*/ 1 w 1250"/>
                <a:gd name="T49" fmla="*/ 8 h 221"/>
                <a:gd name="T50" fmla="*/ 0 w 1250"/>
                <a:gd name="T51" fmla="*/ 7 h 221"/>
                <a:gd name="T52" fmla="*/ 0 w 1250"/>
                <a:gd name="T53" fmla="*/ 5 h 221"/>
                <a:gd name="T54" fmla="*/ 0 w 1250"/>
                <a:gd name="T55" fmla="*/ 4 h 221"/>
                <a:gd name="T56" fmla="*/ 1 w 1250"/>
                <a:gd name="T57" fmla="*/ 3 h 221"/>
                <a:gd name="T58" fmla="*/ 2 w 1250"/>
                <a:gd name="T59" fmla="*/ 2 h 221"/>
                <a:gd name="T60" fmla="*/ 3 w 1250"/>
                <a:gd name="T61" fmla="*/ 1 h 221"/>
                <a:gd name="T62" fmla="*/ 4 w 1250"/>
                <a:gd name="T63" fmla="*/ 1 h 221"/>
                <a:gd name="T64" fmla="*/ 6 w 1250"/>
                <a:gd name="T65" fmla="*/ 0 h 221"/>
                <a:gd name="T66" fmla="*/ 7 w 1250"/>
                <a:gd name="T67" fmla="*/ 0 h 221"/>
                <a:gd name="T68" fmla="*/ 9 w 1250"/>
                <a:gd name="T69" fmla="*/ 0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0"/>
                <a:gd name="T106" fmla="*/ 0 h 221"/>
                <a:gd name="T107" fmla="*/ 1250 w 1250"/>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0" h="221">
                  <a:moveTo>
                    <a:pt x="80" y="0"/>
                  </a:moveTo>
                  <a:lnTo>
                    <a:pt x="1157" y="57"/>
                  </a:lnTo>
                  <a:lnTo>
                    <a:pt x="1183" y="60"/>
                  </a:lnTo>
                  <a:lnTo>
                    <a:pt x="1203" y="67"/>
                  </a:lnTo>
                  <a:lnTo>
                    <a:pt x="1218" y="77"/>
                  </a:lnTo>
                  <a:lnTo>
                    <a:pt x="1229" y="88"/>
                  </a:lnTo>
                  <a:lnTo>
                    <a:pt x="1238" y="101"/>
                  </a:lnTo>
                  <a:lnTo>
                    <a:pt x="1243" y="115"/>
                  </a:lnTo>
                  <a:lnTo>
                    <a:pt x="1247" y="129"/>
                  </a:lnTo>
                  <a:lnTo>
                    <a:pt x="1249" y="144"/>
                  </a:lnTo>
                  <a:lnTo>
                    <a:pt x="1250" y="164"/>
                  </a:lnTo>
                  <a:lnTo>
                    <a:pt x="1246" y="180"/>
                  </a:lnTo>
                  <a:lnTo>
                    <a:pt x="1239" y="194"/>
                  </a:lnTo>
                  <a:lnTo>
                    <a:pt x="1227" y="204"/>
                  </a:lnTo>
                  <a:lnTo>
                    <a:pt x="1213" y="212"/>
                  </a:lnTo>
                  <a:lnTo>
                    <a:pt x="1197" y="217"/>
                  </a:lnTo>
                  <a:lnTo>
                    <a:pt x="1178" y="221"/>
                  </a:lnTo>
                  <a:lnTo>
                    <a:pt x="1159" y="221"/>
                  </a:lnTo>
                  <a:lnTo>
                    <a:pt x="82" y="162"/>
                  </a:lnTo>
                  <a:lnTo>
                    <a:pt x="68" y="158"/>
                  </a:lnTo>
                  <a:lnTo>
                    <a:pt x="54" y="152"/>
                  </a:lnTo>
                  <a:lnTo>
                    <a:pt x="39" y="144"/>
                  </a:lnTo>
                  <a:lnTo>
                    <a:pt x="27" y="132"/>
                  </a:lnTo>
                  <a:lnTo>
                    <a:pt x="17" y="118"/>
                  </a:lnTo>
                  <a:lnTo>
                    <a:pt x="9" y="102"/>
                  </a:lnTo>
                  <a:lnTo>
                    <a:pt x="3" y="83"/>
                  </a:lnTo>
                  <a:lnTo>
                    <a:pt x="0" y="62"/>
                  </a:lnTo>
                  <a:lnTo>
                    <a:pt x="2" y="49"/>
                  </a:lnTo>
                  <a:lnTo>
                    <a:pt x="6" y="36"/>
                  </a:lnTo>
                  <a:lnTo>
                    <a:pt x="14" y="26"/>
                  </a:lnTo>
                  <a:lnTo>
                    <a:pt x="23" y="17"/>
                  </a:lnTo>
                  <a:lnTo>
                    <a:pt x="35" y="9"/>
                  </a:lnTo>
                  <a:lnTo>
                    <a:pt x="50" y="3"/>
                  </a:lnTo>
                  <a:lnTo>
                    <a:pt x="64" y="1"/>
                  </a:lnTo>
                  <a:lnTo>
                    <a:pt x="80" y="0"/>
                  </a:lnTo>
                  <a:close/>
                </a:path>
              </a:pathLst>
            </a:custGeom>
            <a:solidFill>
              <a:srgbClr val="878F8F"/>
            </a:solidFill>
            <a:ln w="9525">
              <a:noFill/>
              <a:round/>
              <a:headEnd/>
              <a:tailEnd/>
            </a:ln>
          </p:spPr>
          <p:txBody>
            <a:bodyPr/>
            <a:lstStyle/>
            <a:p>
              <a:pPr algn="ctr"/>
              <a:endParaRPr lang="en-US"/>
            </a:p>
          </p:txBody>
        </p:sp>
        <p:sp>
          <p:nvSpPr>
            <p:cNvPr id="36316" name="Freeform 387"/>
            <p:cNvSpPr>
              <a:spLocks/>
            </p:cNvSpPr>
            <p:nvPr/>
          </p:nvSpPr>
          <p:spPr bwMode="auto">
            <a:xfrm>
              <a:off x="2486" y="2332"/>
              <a:ext cx="41" cy="15"/>
            </a:xfrm>
            <a:custGeom>
              <a:avLst/>
              <a:gdLst>
                <a:gd name="T0" fmla="*/ 39 w 375"/>
                <a:gd name="T1" fmla="*/ 15 h 180"/>
                <a:gd name="T2" fmla="*/ 39 w 375"/>
                <a:gd name="T3" fmla="*/ 15 h 180"/>
                <a:gd name="T4" fmla="*/ 40 w 375"/>
                <a:gd name="T5" fmla="*/ 15 h 180"/>
                <a:gd name="T6" fmla="*/ 41 w 375"/>
                <a:gd name="T7" fmla="*/ 14 h 180"/>
                <a:gd name="T8" fmla="*/ 41 w 375"/>
                <a:gd name="T9" fmla="*/ 13 h 180"/>
                <a:gd name="T10" fmla="*/ 41 w 375"/>
                <a:gd name="T11" fmla="*/ 3 h 180"/>
                <a:gd name="T12" fmla="*/ 40 w 375"/>
                <a:gd name="T13" fmla="*/ 2 h 180"/>
                <a:gd name="T14" fmla="*/ 40 w 375"/>
                <a:gd name="T15" fmla="*/ 2 h 180"/>
                <a:gd name="T16" fmla="*/ 39 w 375"/>
                <a:gd name="T17" fmla="*/ 2 h 180"/>
                <a:gd name="T18" fmla="*/ 38 w 375"/>
                <a:gd name="T19" fmla="*/ 1 h 180"/>
                <a:gd name="T20" fmla="*/ 21 w 375"/>
                <a:gd name="T21" fmla="*/ 1 h 180"/>
                <a:gd name="T22" fmla="*/ 8 w 375"/>
                <a:gd name="T23" fmla="*/ 0 h 180"/>
                <a:gd name="T24" fmla="*/ 6 w 375"/>
                <a:gd name="T25" fmla="*/ 0 h 180"/>
                <a:gd name="T26" fmla="*/ 5 w 375"/>
                <a:gd name="T27" fmla="*/ 0 h 180"/>
                <a:gd name="T28" fmla="*/ 3 w 375"/>
                <a:gd name="T29" fmla="*/ 1 h 180"/>
                <a:gd name="T30" fmla="*/ 2 w 375"/>
                <a:gd name="T31" fmla="*/ 2 h 180"/>
                <a:gd name="T32" fmla="*/ 1 w 375"/>
                <a:gd name="T33" fmla="*/ 2 h 180"/>
                <a:gd name="T34" fmla="*/ 1 w 375"/>
                <a:gd name="T35" fmla="*/ 3 h 180"/>
                <a:gd name="T36" fmla="*/ 0 w 375"/>
                <a:gd name="T37" fmla="*/ 4 h 180"/>
                <a:gd name="T38" fmla="*/ 0 w 375"/>
                <a:gd name="T39" fmla="*/ 6 h 180"/>
                <a:gd name="T40" fmla="*/ 0 w 375"/>
                <a:gd name="T41" fmla="*/ 7 h 180"/>
                <a:gd name="T42" fmla="*/ 0 w 375"/>
                <a:gd name="T43" fmla="*/ 9 h 180"/>
                <a:gd name="T44" fmla="*/ 1 w 375"/>
                <a:gd name="T45" fmla="*/ 10 h 180"/>
                <a:gd name="T46" fmla="*/ 2 w 375"/>
                <a:gd name="T47" fmla="*/ 11 h 180"/>
                <a:gd name="T48" fmla="*/ 3 w 375"/>
                <a:gd name="T49" fmla="*/ 12 h 180"/>
                <a:gd name="T50" fmla="*/ 4 w 375"/>
                <a:gd name="T51" fmla="*/ 12 h 180"/>
                <a:gd name="T52" fmla="*/ 5 w 375"/>
                <a:gd name="T53" fmla="*/ 13 h 180"/>
                <a:gd name="T54" fmla="*/ 7 w 375"/>
                <a:gd name="T55" fmla="*/ 13 h 180"/>
                <a:gd name="T56" fmla="*/ 8 w 375"/>
                <a:gd name="T57" fmla="*/ 14 h 180"/>
                <a:gd name="T58" fmla="*/ 39 w 375"/>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5"/>
                <a:gd name="T91" fmla="*/ 0 h 180"/>
                <a:gd name="T92" fmla="*/ 375 w 375"/>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5" h="180">
                  <a:moveTo>
                    <a:pt x="354" y="180"/>
                  </a:moveTo>
                  <a:lnTo>
                    <a:pt x="361" y="179"/>
                  </a:lnTo>
                  <a:lnTo>
                    <a:pt x="369" y="175"/>
                  </a:lnTo>
                  <a:lnTo>
                    <a:pt x="373" y="169"/>
                  </a:lnTo>
                  <a:lnTo>
                    <a:pt x="375" y="161"/>
                  </a:lnTo>
                  <a:lnTo>
                    <a:pt x="372" y="37"/>
                  </a:lnTo>
                  <a:lnTo>
                    <a:pt x="370" y="29"/>
                  </a:lnTo>
                  <a:lnTo>
                    <a:pt x="366" y="22"/>
                  </a:lnTo>
                  <a:lnTo>
                    <a:pt x="358" y="18"/>
                  </a:lnTo>
                  <a:lnTo>
                    <a:pt x="350" y="17"/>
                  </a:lnTo>
                  <a:lnTo>
                    <a:pt x="191" y="7"/>
                  </a:lnTo>
                  <a:lnTo>
                    <a:pt x="73" y="0"/>
                  </a:lnTo>
                  <a:lnTo>
                    <a:pt x="58" y="0"/>
                  </a:lnTo>
                  <a:lnTo>
                    <a:pt x="44" y="3"/>
                  </a:lnTo>
                  <a:lnTo>
                    <a:pt x="31" y="9"/>
                  </a:lnTo>
                  <a:lnTo>
                    <a:pt x="21" y="18"/>
                  </a:lnTo>
                  <a:lnTo>
                    <a:pt x="12" y="27"/>
                  </a:lnTo>
                  <a:lnTo>
                    <a:pt x="5" y="39"/>
                  </a:lnTo>
                  <a:lnTo>
                    <a:pt x="1" y="52"/>
                  </a:lnTo>
                  <a:lnTo>
                    <a:pt x="0" y="66"/>
                  </a:lnTo>
                  <a:lnTo>
                    <a:pt x="0" y="89"/>
                  </a:lnTo>
                  <a:lnTo>
                    <a:pt x="2" y="104"/>
                  </a:lnTo>
                  <a:lnTo>
                    <a:pt x="7" y="117"/>
                  </a:lnTo>
                  <a:lnTo>
                    <a:pt x="15" y="130"/>
                  </a:lnTo>
                  <a:lnTo>
                    <a:pt x="24" y="140"/>
                  </a:lnTo>
                  <a:lnTo>
                    <a:pt x="35" y="149"/>
                  </a:lnTo>
                  <a:lnTo>
                    <a:pt x="48" y="155"/>
                  </a:lnTo>
                  <a:lnTo>
                    <a:pt x="61" y="161"/>
                  </a:lnTo>
                  <a:lnTo>
                    <a:pt x="75" y="163"/>
                  </a:lnTo>
                  <a:lnTo>
                    <a:pt x="354" y="180"/>
                  </a:lnTo>
                  <a:close/>
                </a:path>
              </a:pathLst>
            </a:custGeom>
            <a:solidFill>
              <a:srgbClr val="B5B5B5"/>
            </a:solidFill>
            <a:ln w="9525">
              <a:noFill/>
              <a:round/>
              <a:headEnd/>
              <a:tailEnd/>
            </a:ln>
          </p:spPr>
          <p:txBody>
            <a:bodyPr/>
            <a:lstStyle/>
            <a:p>
              <a:pPr algn="ctr"/>
              <a:endParaRPr lang="en-US"/>
            </a:p>
          </p:txBody>
        </p:sp>
        <p:sp>
          <p:nvSpPr>
            <p:cNvPr id="36317" name="Freeform 388"/>
            <p:cNvSpPr>
              <a:spLocks/>
            </p:cNvSpPr>
            <p:nvPr/>
          </p:nvSpPr>
          <p:spPr bwMode="auto">
            <a:xfrm>
              <a:off x="2581" y="2336"/>
              <a:ext cx="42" cy="14"/>
            </a:xfrm>
            <a:custGeom>
              <a:avLst/>
              <a:gdLst>
                <a:gd name="T0" fmla="*/ 3 w 374"/>
                <a:gd name="T1" fmla="*/ 13 h 178"/>
                <a:gd name="T2" fmla="*/ 2 w 374"/>
                <a:gd name="T3" fmla="*/ 13 h 178"/>
                <a:gd name="T4" fmla="*/ 1 w 374"/>
                <a:gd name="T5" fmla="*/ 12 h 178"/>
                <a:gd name="T6" fmla="*/ 1 w 374"/>
                <a:gd name="T7" fmla="*/ 12 h 178"/>
                <a:gd name="T8" fmla="*/ 0 w 374"/>
                <a:gd name="T9" fmla="*/ 11 h 178"/>
                <a:gd name="T10" fmla="*/ 0 w 374"/>
                <a:gd name="T11" fmla="*/ 1 h 178"/>
                <a:gd name="T12" fmla="*/ 0 w 374"/>
                <a:gd name="T13" fmla="*/ 1 h 178"/>
                <a:gd name="T14" fmla="*/ 1 w 374"/>
                <a:gd name="T15" fmla="*/ 0 h 178"/>
                <a:gd name="T16" fmla="*/ 2 w 374"/>
                <a:gd name="T17" fmla="*/ 0 h 178"/>
                <a:gd name="T18" fmla="*/ 2 w 374"/>
                <a:gd name="T19" fmla="*/ 0 h 178"/>
                <a:gd name="T20" fmla="*/ 20 w 374"/>
                <a:gd name="T21" fmla="*/ 1 h 178"/>
                <a:gd name="T22" fmla="*/ 34 w 374"/>
                <a:gd name="T23" fmla="*/ 1 h 178"/>
                <a:gd name="T24" fmla="*/ 35 w 374"/>
                <a:gd name="T25" fmla="*/ 1 h 178"/>
                <a:gd name="T26" fmla="*/ 37 w 374"/>
                <a:gd name="T27" fmla="*/ 2 h 178"/>
                <a:gd name="T28" fmla="*/ 38 w 374"/>
                <a:gd name="T29" fmla="*/ 2 h 178"/>
                <a:gd name="T30" fmla="*/ 39 w 374"/>
                <a:gd name="T31" fmla="*/ 3 h 178"/>
                <a:gd name="T32" fmla="*/ 40 w 374"/>
                <a:gd name="T33" fmla="*/ 4 h 178"/>
                <a:gd name="T34" fmla="*/ 41 w 374"/>
                <a:gd name="T35" fmla="*/ 5 h 178"/>
                <a:gd name="T36" fmla="*/ 42 w 374"/>
                <a:gd name="T37" fmla="*/ 6 h 178"/>
                <a:gd name="T38" fmla="*/ 42 w 374"/>
                <a:gd name="T39" fmla="*/ 7 h 178"/>
                <a:gd name="T40" fmla="*/ 42 w 374"/>
                <a:gd name="T41" fmla="*/ 9 h 178"/>
                <a:gd name="T42" fmla="*/ 42 w 374"/>
                <a:gd name="T43" fmla="*/ 10 h 178"/>
                <a:gd name="T44" fmla="*/ 42 w 374"/>
                <a:gd name="T45" fmla="*/ 11 h 178"/>
                <a:gd name="T46" fmla="*/ 41 w 374"/>
                <a:gd name="T47" fmla="*/ 12 h 178"/>
                <a:gd name="T48" fmla="*/ 40 w 374"/>
                <a:gd name="T49" fmla="*/ 13 h 178"/>
                <a:gd name="T50" fmla="*/ 39 w 374"/>
                <a:gd name="T51" fmla="*/ 13 h 178"/>
                <a:gd name="T52" fmla="*/ 37 w 374"/>
                <a:gd name="T53" fmla="*/ 14 h 178"/>
                <a:gd name="T54" fmla="*/ 36 w 374"/>
                <a:gd name="T55" fmla="*/ 14 h 178"/>
                <a:gd name="T56" fmla="*/ 34 w 374"/>
                <a:gd name="T57" fmla="*/ 14 h 178"/>
                <a:gd name="T58" fmla="*/ 3 w 374"/>
                <a:gd name="T59" fmla="*/ 13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8"/>
                <a:gd name="T92" fmla="*/ 374 w 374"/>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8">
                  <a:moveTo>
                    <a:pt x="24" y="160"/>
                  </a:moveTo>
                  <a:lnTo>
                    <a:pt x="17" y="159"/>
                  </a:lnTo>
                  <a:lnTo>
                    <a:pt x="10" y="156"/>
                  </a:lnTo>
                  <a:lnTo>
                    <a:pt x="5" y="150"/>
                  </a:lnTo>
                  <a:lnTo>
                    <a:pt x="2" y="140"/>
                  </a:lnTo>
                  <a:lnTo>
                    <a:pt x="0" y="17"/>
                  </a:lnTo>
                  <a:lnTo>
                    <a:pt x="2" y="10"/>
                  </a:lnTo>
                  <a:lnTo>
                    <a:pt x="7" y="4"/>
                  </a:lnTo>
                  <a:lnTo>
                    <a:pt x="14" y="0"/>
                  </a:lnTo>
                  <a:lnTo>
                    <a:pt x="22" y="0"/>
                  </a:lnTo>
                  <a:lnTo>
                    <a:pt x="181" y="7"/>
                  </a:lnTo>
                  <a:lnTo>
                    <a:pt x="299" y="12"/>
                  </a:lnTo>
                  <a:lnTo>
                    <a:pt x="314" y="15"/>
                  </a:lnTo>
                  <a:lnTo>
                    <a:pt x="328" y="20"/>
                  </a:lnTo>
                  <a:lnTo>
                    <a:pt x="340" y="29"/>
                  </a:lnTo>
                  <a:lnTo>
                    <a:pt x="351" y="38"/>
                  </a:lnTo>
                  <a:lnTo>
                    <a:pt x="360" y="48"/>
                  </a:lnTo>
                  <a:lnTo>
                    <a:pt x="368" y="61"/>
                  </a:lnTo>
                  <a:lnTo>
                    <a:pt x="373" y="74"/>
                  </a:lnTo>
                  <a:lnTo>
                    <a:pt x="374" y="89"/>
                  </a:lnTo>
                  <a:lnTo>
                    <a:pt x="374" y="111"/>
                  </a:lnTo>
                  <a:lnTo>
                    <a:pt x="373" y="125"/>
                  </a:lnTo>
                  <a:lnTo>
                    <a:pt x="370" y="137"/>
                  </a:lnTo>
                  <a:lnTo>
                    <a:pt x="363" y="149"/>
                  </a:lnTo>
                  <a:lnTo>
                    <a:pt x="354" y="159"/>
                  </a:lnTo>
                  <a:lnTo>
                    <a:pt x="343" y="167"/>
                  </a:lnTo>
                  <a:lnTo>
                    <a:pt x="331" y="174"/>
                  </a:lnTo>
                  <a:lnTo>
                    <a:pt x="318" y="177"/>
                  </a:lnTo>
                  <a:lnTo>
                    <a:pt x="304" y="178"/>
                  </a:lnTo>
                  <a:lnTo>
                    <a:pt x="24" y="160"/>
                  </a:lnTo>
                  <a:close/>
                </a:path>
              </a:pathLst>
            </a:custGeom>
            <a:solidFill>
              <a:srgbClr val="B5B5B5"/>
            </a:solidFill>
            <a:ln w="9525">
              <a:noFill/>
              <a:round/>
              <a:headEnd/>
              <a:tailEnd/>
            </a:ln>
          </p:spPr>
          <p:txBody>
            <a:bodyPr/>
            <a:lstStyle/>
            <a:p>
              <a:pPr algn="ctr"/>
              <a:endParaRPr lang="en-US"/>
            </a:p>
          </p:txBody>
        </p:sp>
        <p:sp>
          <p:nvSpPr>
            <p:cNvPr id="36318" name="Freeform 389"/>
            <p:cNvSpPr>
              <a:spLocks/>
            </p:cNvSpPr>
            <p:nvPr/>
          </p:nvSpPr>
          <p:spPr bwMode="auto">
            <a:xfrm>
              <a:off x="2534" y="2333"/>
              <a:ext cx="41" cy="16"/>
            </a:xfrm>
            <a:custGeom>
              <a:avLst/>
              <a:gdLst>
                <a:gd name="T0" fmla="*/ 2 w 375"/>
                <a:gd name="T1" fmla="*/ 0 h 182"/>
                <a:gd name="T2" fmla="*/ 38 w 375"/>
                <a:gd name="T3" fmla="*/ 2 h 182"/>
                <a:gd name="T4" fmla="*/ 39 w 375"/>
                <a:gd name="T5" fmla="*/ 2 h 182"/>
                <a:gd name="T6" fmla="*/ 40 w 375"/>
                <a:gd name="T7" fmla="*/ 2 h 182"/>
                <a:gd name="T8" fmla="*/ 41 w 375"/>
                <a:gd name="T9" fmla="*/ 3 h 182"/>
                <a:gd name="T10" fmla="*/ 41 w 375"/>
                <a:gd name="T11" fmla="*/ 3 h 182"/>
                <a:gd name="T12" fmla="*/ 41 w 375"/>
                <a:gd name="T13" fmla="*/ 14 h 182"/>
                <a:gd name="T14" fmla="*/ 41 w 375"/>
                <a:gd name="T15" fmla="*/ 15 h 182"/>
                <a:gd name="T16" fmla="*/ 40 w 375"/>
                <a:gd name="T17" fmla="*/ 16 h 182"/>
                <a:gd name="T18" fmla="*/ 40 w 375"/>
                <a:gd name="T19" fmla="*/ 16 h 182"/>
                <a:gd name="T20" fmla="*/ 39 w 375"/>
                <a:gd name="T21" fmla="*/ 16 h 182"/>
                <a:gd name="T22" fmla="*/ 3 w 375"/>
                <a:gd name="T23" fmla="*/ 14 h 182"/>
                <a:gd name="T24" fmla="*/ 2 w 375"/>
                <a:gd name="T25" fmla="*/ 14 h 182"/>
                <a:gd name="T26" fmla="*/ 1 w 375"/>
                <a:gd name="T27" fmla="*/ 14 h 182"/>
                <a:gd name="T28" fmla="*/ 1 w 375"/>
                <a:gd name="T29" fmla="*/ 13 h 182"/>
                <a:gd name="T30" fmla="*/ 0 w 375"/>
                <a:gd name="T31" fmla="*/ 13 h 182"/>
                <a:gd name="T32" fmla="*/ 0 w 375"/>
                <a:gd name="T33" fmla="*/ 2 h 182"/>
                <a:gd name="T34" fmla="*/ 0 w 375"/>
                <a:gd name="T35" fmla="*/ 1 h 182"/>
                <a:gd name="T36" fmla="*/ 1 w 375"/>
                <a:gd name="T37" fmla="*/ 0 h 182"/>
                <a:gd name="T38" fmla="*/ 1 w 375"/>
                <a:gd name="T39" fmla="*/ 0 h 182"/>
                <a:gd name="T40" fmla="*/ 2 w 375"/>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5"/>
                <a:gd name="T64" fmla="*/ 0 h 182"/>
                <a:gd name="T65" fmla="*/ 375 w 375"/>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5" h="182">
                  <a:moveTo>
                    <a:pt x="20" y="0"/>
                  </a:moveTo>
                  <a:lnTo>
                    <a:pt x="351" y="18"/>
                  </a:lnTo>
                  <a:lnTo>
                    <a:pt x="359" y="21"/>
                  </a:lnTo>
                  <a:lnTo>
                    <a:pt x="367" y="25"/>
                  </a:lnTo>
                  <a:lnTo>
                    <a:pt x="371" y="31"/>
                  </a:lnTo>
                  <a:lnTo>
                    <a:pt x="373" y="39"/>
                  </a:lnTo>
                  <a:lnTo>
                    <a:pt x="375" y="163"/>
                  </a:lnTo>
                  <a:lnTo>
                    <a:pt x="374" y="171"/>
                  </a:lnTo>
                  <a:lnTo>
                    <a:pt x="370" y="177"/>
                  </a:lnTo>
                  <a:lnTo>
                    <a:pt x="364" y="181"/>
                  </a:lnTo>
                  <a:lnTo>
                    <a:pt x="355" y="182"/>
                  </a:lnTo>
                  <a:lnTo>
                    <a:pt x="24" y="163"/>
                  </a:lnTo>
                  <a:lnTo>
                    <a:pt x="16" y="161"/>
                  </a:lnTo>
                  <a:lnTo>
                    <a:pt x="9" y="156"/>
                  </a:lnTo>
                  <a:lnTo>
                    <a:pt x="5" y="150"/>
                  </a:lnTo>
                  <a:lnTo>
                    <a:pt x="3" y="143"/>
                  </a:lnTo>
                  <a:lnTo>
                    <a:pt x="0" y="18"/>
                  </a:lnTo>
                  <a:lnTo>
                    <a:pt x="2" y="10"/>
                  </a:lnTo>
                  <a:lnTo>
                    <a:pt x="6" y="4"/>
                  </a:lnTo>
                  <a:lnTo>
                    <a:pt x="12" y="1"/>
                  </a:lnTo>
                  <a:lnTo>
                    <a:pt x="20" y="0"/>
                  </a:lnTo>
                  <a:close/>
                </a:path>
              </a:pathLst>
            </a:custGeom>
            <a:solidFill>
              <a:srgbClr val="B5B5B5"/>
            </a:solidFill>
            <a:ln w="9525">
              <a:noFill/>
              <a:round/>
              <a:headEnd/>
              <a:tailEnd/>
            </a:ln>
          </p:spPr>
          <p:txBody>
            <a:bodyPr/>
            <a:lstStyle/>
            <a:p>
              <a:pPr algn="ctr"/>
              <a:endParaRPr lang="en-US"/>
            </a:p>
          </p:txBody>
        </p:sp>
        <p:sp>
          <p:nvSpPr>
            <p:cNvPr id="36319" name="Freeform 390"/>
            <p:cNvSpPr>
              <a:spLocks/>
            </p:cNvSpPr>
            <p:nvPr/>
          </p:nvSpPr>
          <p:spPr bwMode="auto">
            <a:xfrm>
              <a:off x="2488" y="2330"/>
              <a:ext cx="42" cy="15"/>
            </a:xfrm>
            <a:custGeom>
              <a:avLst/>
              <a:gdLst>
                <a:gd name="T0" fmla="*/ 40 w 374"/>
                <a:gd name="T1" fmla="*/ 15 h 180"/>
                <a:gd name="T2" fmla="*/ 40 w 374"/>
                <a:gd name="T3" fmla="*/ 15 h 180"/>
                <a:gd name="T4" fmla="*/ 41 w 374"/>
                <a:gd name="T5" fmla="*/ 15 h 180"/>
                <a:gd name="T6" fmla="*/ 42 w 374"/>
                <a:gd name="T7" fmla="*/ 14 h 180"/>
                <a:gd name="T8" fmla="*/ 42 w 374"/>
                <a:gd name="T9" fmla="*/ 13 h 180"/>
                <a:gd name="T10" fmla="*/ 41 w 374"/>
                <a:gd name="T11" fmla="*/ 3 h 180"/>
                <a:gd name="T12" fmla="*/ 41 w 374"/>
                <a:gd name="T13" fmla="*/ 2 h 180"/>
                <a:gd name="T14" fmla="*/ 41 w 374"/>
                <a:gd name="T15" fmla="*/ 2 h 180"/>
                <a:gd name="T16" fmla="*/ 40 w 374"/>
                <a:gd name="T17" fmla="*/ 2 h 180"/>
                <a:gd name="T18" fmla="*/ 39 w 374"/>
                <a:gd name="T19" fmla="*/ 1 h 180"/>
                <a:gd name="T20" fmla="*/ 21 w 374"/>
                <a:gd name="T21" fmla="*/ 1 h 180"/>
                <a:gd name="T22" fmla="*/ 8 w 374"/>
                <a:gd name="T23" fmla="*/ 0 h 180"/>
                <a:gd name="T24" fmla="*/ 6 w 374"/>
                <a:gd name="T25" fmla="*/ 0 h 180"/>
                <a:gd name="T26" fmla="*/ 5 w 374"/>
                <a:gd name="T27" fmla="*/ 0 h 180"/>
                <a:gd name="T28" fmla="*/ 3 w 374"/>
                <a:gd name="T29" fmla="*/ 1 h 180"/>
                <a:gd name="T30" fmla="*/ 2 w 374"/>
                <a:gd name="T31" fmla="*/ 1 h 180"/>
                <a:gd name="T32" fmla="*/ 1 w 374"/>
                <a:gd name="T33" fmla="*/ 2 h 180"/>
                <a:gd name="T34" fmla="*/ 0 w 374"/>
                <a:gd name="T35" fmla="*/ 3 h 180"/>
                <a:gd name="T36" fmla="*/ 0 w 374"/>
                <a:gd name="T37" fmla="*/ 4 h 180"/>
                <a:gd name="T38" fmla="*/ 0 w 374"/>
                <a:gd name="T39" fmla="*/ 6 h 180"/>
                <a:gd name="T40" fmla="*/ 0 w 374"/>
                <a:gd name="T41" fmla="*/ 7 h 180"/>
                <a:gd name="T42" fmla="*/ 0 w 374"/>
                <a:gd name="T43" fmla="*/ 9 h 180"/>
                <a:gd name="T44" fmla="*/ 1 w 374"/>
                <a:gd name="T45" fmla="*/ 10 h 180"/>
                <a:gd name="T46" fmla="*/ 1 w 374"/>
                <a:gd name="T47" fmla="*/ 11 h 180"/>
                <a:gd name="T48" fmla="*/ 3 w 374"/>
                <a:gd name="T49" fmla="*/ 12 h 180"/>
                <a:gd name="T50" fmla="*/ 4 w 374"/>
                <a:gd name="T51" fmla="*/ 12 h 180"/>
                <a:gd name="T52" fmla="*/ 5 w 374"/>
                <a:gd name="T53" fmla="*/ 13 h 180"/>
                <a:gd name="T54" fmla="*/ 7 w 374"/>
                <a:gd name="T55" fmla="*/ 13 h 180"/>
                <a:gd name="T56" fmla="*/ 8 w 374"/>
                <a:gd name="T57" fmla="*/ 14 h 180"/>
                <a:gd name="T58" fmla="*/ 40 w 374"/>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80"/>
                <a:gd name="T92" fmla="*/ 374 w 374"/>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80">
                  <a:moveTo>
                    <a:pt x="353" y="180"/>
                  </a:moveTo>
                  <a:lnTo>
                    <a:pt x="360" y="179"/>
                  </a:lnTo>
                  <a:lnTo>
                    <a:pt x="367" y="175"/>
                  </a:lnTo>
                  <a:lnTo>
                    <a:pt x="372" y="169"/>
                  </a:lnTo>
                  <a:lnTo>
                    <a:pt x="374" y="160"/>
                  </a:lnTo>
                  <a:lnTo>
                    <a:pt x="369" y="37"/>
                  </a:lnTo>
                  <a:lnTo>
                    <a:pt x="367" y="30"/>
                  </a:lnTo>
                  <a:lnTo>
                    <a:pt x="363" y="23"/>
                  </a:lnTo>
                  <a:lnTo>
                    <a:pt x="357" y="19"/>
                  </a:lnTo>
                  <a:lnTo>
                    <a:pt x="350" y="17"/>
                  </a:lnTo>
                  <a:lnTo>
                    <a:pt x="188" y="7"/>
                  </a:lnTo>
                  <a:lnTo>
                    <a:pt x="70" y="0"/>
                  </a:lnTo>
                  <a:lnTo>
                    <a:pt x="55" y="1"/>
                  </a:lnTo>
                  <a:lnTo>
                    <a:pt x="42" y="4"/>
                  </a:lnTo>
                  <a:lnTo>
                    <a:pt x="29" y="9"/>
                  </a:lnTo>
                  <a:lnTo>
                    <a:pt x="19" y="17"/>
                  </a:lnTo>
                  <a:lnTo>
                    <a:pt x="10" y="27"/>
                  </a:lnTo>
                  <a:lnTo>
                    <a:pt x="4" y="39"/>
                  </a:lnTo>
                  <a:lnTo>
                    <a:pt x="0" y="51"/>
                  </a:lnTo>
                  <a:lnTo>
                    <a:pt x="0" y="66"/>
                  </a:lnTo>
                  <a:lnTo>
                    <a:pt x="0" y="89"/>
                  </a:lnTo>
                  <a:lnTo>
                    <a:pt x="1" y="103"/>
                  </a:lnTo>
                  <a:lnTo>
                    <a:pt x="6" y="116"/>
                  </a:lnTo>
                  <a:lnTo>
                    <a:pt x="13" y="129"/>
                  </a:lnTo>
                  <a:lnTo>
                    <a:pt x="23" y="139"/>
                  </a:lnTo>
                  <a:lnTo>
                    <a:pt x="34" y="149"/>
                  </a:lnTo>
                  <a:lnTo>
                    <a:pt x="46" y="156"/>
                  </a:lnTo>
                  <a:lnTo>
                    <a:pt x="60" y="161"/>
                  </a:lnTo>
                  <a:lnTo>
                    <a:pt x="75" y="163"/>
                  </a:lnTo>
                  <a:lnTo>
                    <a:pt x="353" y="180"/>
                  </a:lnTo>
                  <a:close/>
                </a:path>
              </a:pathLst>
            </a:custGeom>
            <a:solidFill>
              <a:srgbClr val="E8E8E8"/>
            </a:solidFill>
            <a:ln w="9525">
              <a:noFill/>
              <a:round/>
              <a:headEnd/>
              <a:tailEnd/>
            </a:ln>
          </p:spPr>
          <p:txBody>
            <a:bodyPr/>
            <a:lstStyle/>
            <a:p>
              <a:pPr algn="ctr"/>
              <a:endParaRPr lang="en-US"/>
            </a:p>
          </p:txBody>
        </p:sp>
        <p:sp>
          <p:nvSpPr>
            <p:cNvPr id="36320" name="Freeform 391"/>
            <p:cNvSpPr>
              <a:spLocks/>
            </p:cNvSpPr>
            <p:nvPr/>
          </p:nvSpPr>
          <p:spPr bwMode="auto">
            <a:xfrm>
              <a:off x="2584" y="2334"/>
              <a:ext cx="41" cy="15"/>
            </a:xfrm>
            <a:custGeom>
              <a:avLst/>
              <a:gdLst>
                <a:gd name="T0" fmla="*/ 3 w 374"/>
                <a:gd name="T1" fmla="*/ 14 h 178"/>
                <a:gd name="T2" fmla="*/ 2 w 374"/>
                <a:gd name="T3" fmla="*/ 14 h 178"/>
                <a:gd name="T4" fmla="*/ 1 w 374"/>
                <a:gd name="T5" fmla="*/ 13 h 178"/>
                <a:gd name="T6" fmla="*/ 0 w 374"/>
                <a:gd name="T7" fmla="*/ 13 h 178"/>
                <a:gd name="T8" fmla="*/ 0 w 374"/>
                <a:gd name="T9" fmla="*/ 12 h 178"/>
                <a:gd name="T10" fmla="*/ 0 w 374"/>
                <a:gd name="T11" fmla="*/ 2 h 178"/>
                <a:gd name="T12" fmla="*/ 0 w 374"/>
                <a:gd name="T13" fmla="*/ 1 h 178"/>
                <a:gd name="T14" fmla="*/ 1 w 374"/>
                <a:gd name="T15" fmla="*/ 0 h 178"/>
                <a:gd name="T16" fmla="*/ 1 w 374"/>
                <a:gd name="T17" fmla="*/ 0 h 178"/>
                <a:gd name="T18" fmla="*/ 2 w 374"/>
                <a:gd name="T19" fmla="*/ 0 h 178"/>
                <a:gd name="T20" fmla="*/ 20 w 374"/>
                <a:gd name="T21" fmla="*/ 1 h 178"/>
                <a:gd name="T22" fmla="*/ 33 w 374"/>
                <a:gd name="T23" fmla="*/ 1 h 178"/>
                <a:gd name="T24" fmla="*/ 34 w 374"/>
                <a:gd name="T25" fmla="*/ 2 h 178"/>
                <a:gd name="T26" fmla="*/ 36 w 374"/>
                <a:gd name="T27" fmla="*/ 2 h 178"/>
                <a:gd name="T28" fmla="*/ 37 w 374"/>
                <a:gd name="T29" fmla="*/ 2 h 178"/>
                <a:gd name="T30" fmla="*/ 38 w 374"/>
                <a:gd name="T31" fmla="*/ 3 h 178"/>
                <a:gd name="T32" fmla="*/ 39 w 374"/>
                <a:gd name="T33" fmla="*/ 4 h 178"/>
                <a:gd name="T34" fmla="*/ 40 w 374"/>
                <a:gd name="T35" fmla="*/ 5 h 178"/>
                <a:gd name="T36" fmla="*/ 41 w 374"/>
                <a:gd name="T37" fmla="*/ 6 h 178"/>
                <a:gd name="T38" fmla="*/ 41 w 374"/>
                <a:gd name="T39" fmla="*/ 8 h 178"/>
                <a:gd name="T40" fmla="*/ 41 w 374"/>
                <a:gd name="T41" fmla="*/ 9 h 178"/>
                <a:gd name="T42" fmla="*/ 41 w 374"/>
                <a:gd name="T43" fmla="*/ 11 h 178"/>
                <a:gd name="T44" fmla="*/ 40 w 374"/>
                <a:gd name="T45" fmla="*/ 12 h 178"/>
                <a:gd name="T46" fmla="*/ 40 w 374"/>
                <a:gd name="T47" fmla="*/ 13 h 178"/>
                <a:gd name="T48" fmla="*/ 39 w 374"/>
                <a:gd name="T49" fmla="*/ 14 h 178"/>
                <a:gd name="T50" fmla="*/ 37 w 374"/>
                <a:gd name="T51" fmla="*/ 14 h 178"/>
                <a:gd name="T52" fmla="*/ 36 w 374"/>
                <a:gd name="T53" fmla="*/ 15 h 178"/>
                <a:gd name="T54" fmla="*/ 35 w 374"/>
                <a:gd name="T55" fmla="*/ 15 h 178"/>
                <a:gd name="T56" fmla="*/ 33 w 374"/>
                <a:gd name="T57" fmla="*/ 15 h 178"/>
                <a:gd name="T58" fmla="*/ 3 w 374"/>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4"/>
                <a:gd name="T91" fmla="*/ 0 h 178"/>
                <a:gd name="T92" fmla="*/ 374 w 374"/>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4" h="178">
                  <a:moveTo>
                    <a:pt x="24" y="162"/>
                  </a:moveTo>
                  <a:lnTo>
                    <a:pt x="15" y="161"/>
                  </a:lnTo>
                  <a:lnTo>
                    <a:pt x="8" y="157"/>
                  </a:lnTo>
                  <a:lnTo>
                    <a:pt x="4" y="151"/>
                  </a:lnTo>
                  <a:lnTo>
                    <a:pt x="2" y="142"/>
                  </a:lnTo>
                  <a:lnTo>
                    <a:pt x="0" y="18"/>
                  </a:lnTo>
                  <a:lnTo>
                    <a:pt x="1" y="10"/>
                  </a:lnTo>
                  <a:lnTo>
                    <a:pt x="5" y="4"/>
                  </a:lnTo>
                  <a:lnTo>
                    <a:pt x="11" y="1"/>
                  </a:lnTo>
                  <a:lnTo>
                    <a:pt x="19" y="0"/>
                  </a:lnTo>
                  <a:lnTo>
                    <a:pt x="181" y="8"/>
                  </a:lnTo>
                  <a:lnTo>
                    <a:pt x="299" y="16"/>
                  </a:lnTo>
                  <a:lnTo>
                    <a:pt x="314" y="18"/>
                  </a:lnTo>
                  <a:lnTo>
                    <a:pt x="327" y="23"/>
                  </a:lnTo>
                  <a:lnTo>
                    <a:pt x="339" y="29"/>
                  </a:lnTo>
                  <a:lnTo>
                    <a:pt x="351" y="38"/>
                  </a:lnTo>
                  <a:lnTo>
                    <a:pt x="360" y="49"/>
                  </a:lnTo>
                  <a:lnTo>
                    <a:pt x="367" y="61"/>
                  </a:lnTo>
                  <a:lnTo>
                    <a:pt x="372" y="75"/>
                  </a:lnTo>
                  <a:lnTo>
                    <a:pt x="374" y="89"/>
                  </a:lnTo>
                  <a:lnTo>
                    <a:pt x="374" y="112"/>
                  </a:lnTo>
                  <a:lnTo>
                    <a:pt x="373" y="125"/>
                  </a:lnTo>
                  <a:lnTo>
                    <a:pt x="369" y="139"/>
                  </a:lnTo>
                  <a:lnTo>
                    <a:pt x="362" y="150"/>
                  </a:lnTo>
                  <a:lnTo>
                    <a:pt x="353" y="161"/>
                  </a:lnTo>
                  <a:lnTo>
                    <a:pt x="342" y="169"/>
                  </a:lnTo>
                  <a:lnTo>
                    <a:pt x="330" y="174"/>
                  </a:lnTo>
                  <a:lnTo>
                    <a:pt x="316" y="178"/>
                  </a:lnTo>
                  <a:lnTo>
                    <a:pt x="301" y="178"/>
                  </a:lnTo>
                  <a:lnTo>
                    <a:pt x="24" y="162"/>
                  </a:lnTo>
                  <a:close/>
                </a:path>
              </a:pathLst>
            </a:custGeom>
            <a:solidFill>
              <a:srgbClr val="E8E8E8"/>
            </a:solidFill>
            <a:ln w="9525">
              <a:noFill/>
              <a:round/>
              <a:headEnd/>
              <a:tailEnd/>
            </a:ln>
          </p:spPr>
          <p:txBody>
            <a:bodyPr/>
            <a:lstStyle/>
            <a:p>
              <a:pPr algn="ctr"/>
              <a:endParaRPr lang="en-US"/>
            </a:p>
          </p:txBody>
        </p:sp>
        <p:sp>
          <p:nvSpPr>
            <p:cNvPr id="36321" name="Freeform 392"/>
            <p:cNvSpPr>
              <a:spLocks/>
            </p:cNvSpPr>
            <p:nvPr/>
          </p:nvSpPr>
          <p:spPr bwMode="auto">
            <a:xfrm>
              <a:off x="2536" y="2332"/>
              <a:ext cx="41" cy="15"/>
            </a:xfrm>
            <a:custGeom>
              <a:avLst/>
              <a:gdLst>
                <a:gd name="T0" fmla="*/ 2 w 374"/>
                <a:gd name="T1" fmla="*/ 0 h 182"/>
                <a:gd name="T2" fmla="*/ 39 w 374"/>
                <a:gd name="T3" fmla="*/ 2 h 182"/>
                <a:gd name="T4" fmla="*/ 39 w 374"/>
                <a:gd name="T5" fmla="*/ 2 h 182"/>
                <a:gd name="T6" fmla="*/ 40 w 374"/>
                <a:gd name="T7" fmla="*/ 2 h 182"/>
                <a:gd name="T8" fmla="*/ 41 w 374"/>
                <a:gd name="T9" fmla="*/ 3 h 182"/>
                <a:gd name="T10" fmla="*/ 41 w 374"/>
                <a:gd name="T11" fmla="*/ 3 h 182"/>
                <a:gd name="T12" fmla="*/ 41 w 374"/>
                <a:gd name="T13" fmla="*/ 14 h 182"/>
                <a:gd name="T14" fmla="*/ 41 w 374"/>
                <a:gd name="T15" fmla="*/ 14 h 182"/>
                <a:gd name="T16" fmla="*/ 40 w 374"/>
                <a:gd name="T17" fmla="*/ 15 h 182"/>
                <a:gd name="T18" fmla="*/ 40 w 374"/>
                <a:gd name="T19" fmla="*/ 15 h 182"/>
                <a:gd name="T20" fmla="*/ 39 w 374"/>
                <a:gd name="T21" fmla="*/ 15 h 182"/>
                <a:gd name="T22" fmla="*/ 3 w 374"/>
                <a:gd name="T23" fmla="*/ 14 h 182"/>
                <a:gd name="T24" fmla="*/ 2 w 374"/>
                <a:gd name="T25" fmla="*/ 13 h 182"/>
                <a:gd name="T26" fmla="*/ 1 w 374"/>
                <a:gd name="T27" fmla="*/ 13 h 182"/>
                <a:gd name="T28" fmla="*/ 1 w 374"/>
                <a:gd name="T29" fmla="*/ 12 h 182"/>
                <a:gd name="T30" fmla="*/ 0 w 374"/>
                <a:gd name="T31" fmla="*/ 12 h 182"/>
                <a:gd name="T32" fmla="*/ 0 w 374"/>
                <a:gd name="T33" fmla="*/ 2 h 182"/>
                <a:gd name="T34" fmla="*/ 0 w 374"/>
                <a:gd name="T35" fmla="*/ 1 h 182"/>
                <a:gd name="T36" fmla="*/ 1 w 374"/>
                <a:gd name="T37" fmla="*/ 0 h 182"/>
                <a:gd name="T38" fmla="*/ 1 w 374"/>
                <a:gd name="T39" fmla="*/ 0 h 182"/>
                <a:gd name="T40" fmla="*/ 2 w 374"/>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4"/>
                <a:gd name="T64" fmla="*/ 0 h 182"/>
                <a:gd name="T65" fmla="*/ 374 w 374"/>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4" h="182">
                  <a:moveTo>
                    <a:pt x="21" y="0"/>
                  </a:moveTo>
                  <a:lnTo>
                    <a:pt x="352" y="19"/>
                  </a:lnTo>
                  <a:lnTo>
                    <a:pt x="359" y="21"/>
                  </a:lnTo>
                  <a:lnTo>
                    <a:pt x="366" y="25"/>
                  </a:lnTo>
                  <a:lnTo>
                    <a:pt x="370" y="31"/>
                  </a:lnTo>
                  <a:lnTo>
                    <a:pt x="372" y="40"/>
                  </a:lnTo>
                  <a:lnTo>
                    <a:pt x="374" y="164"/>
                  </a:lnTo>
                  <a:lnTo>
                    <a:pt x="373" y="171"/>
                  </a:lnTo>
                  <a:lnTo>
                    <a:pt x="369" y="177"/>
                  </a:lnTo>
                  <a:lnTo>
                    <a:pt x="363" y="181"/>
                  </a:lnTo>
                  <a:lnTo>
                    <a:pt x="356" y="182"/>
                  </a:lnTo>
                  <a:lnTo>
                    <a:pt x="25" y="164"/>
                  </a:lnTo>
                  <a:lnTo>
                    <a:pt x="16" y="162"/>
                  </a:lnTo>
                  <a:lnTo>
                    <a:pt x="9" y="157"/>
                  </a:lnTo>
                  <a:lnTo>
                    <a:pt x="5" y="150"/>
                  </a:lnTo>
                  <a:lnTo>
                    <a:pt x="3" y="143"/>
                  </a:lnTo>
                  <a:lnTo>
                    <a:pt x="0" y="19"/>
                  </a:lnTo>
                  <a:lnTo>
                    <a:pt x="2" y="11"/>
                  </a:lnTo>
                  <a:lnTo>
                    <a:pt x="6" y="4"/>
                  </a:lnTo>
                  <a:lnTo>
                    <a:pt x="12" y="1"/>
                  </a:lnTo>
                  <a:lnTo>
                    <a:pt x="21" y="0"/>
                  </a:lnTo>
                  <a:close/>
                </a:path>
              </a:pathLst>
            </a:custGeom>
            <a:solidFill>
              <a:srgbClr val="E8E8E8"/>
            </a:solidFill>
            <a:ln w="9525">
              <a:noFill/>
              <a:round/>
              <a:headEnd/>
              <a:tailEnd/>
            </a:ln>
          </p:spPr>
          <p:txBody>
            <a:bodyPr/>
            <a:lstStyle/>
            <a:p>
              <a:pPr algn="ctr"/>
              <a:endParaRPr lang="en-US"/>
            </a:p>
          </p:txBody>
        </p:sp>
        <p:sp>
          <p:nvSpPr>
            <p:cNvPr id="36322" name="Freeform 393"/>
            <p:cNvSpPr>
              <a:spLocks/>
            </p:cNvSpPr>
            <p:nvPr/>
          </p:nvSpPr>
          <p:spPr bwMode="auto">
            <a:xfrm>
              <a:off x="2497" y="2332"/>
              <a:ext cx="5" cy="10"/>
            </a:xfrm>
            <a:custGeom>
              <a:avLst/>
              <a:gdLst>
                <a:gd name="T0" fmla="*/ 3 w 48"/>
                <a:gd name="T1" fmla="*/ 10 h 127"/>
                <a:gd name="T2" fmla="*/ 3 w 48"/>
                <a:gd name="T3" fmla="*/ 3 h 127"/>
                <a:gd name="T4" fmla="*/ 0 w 48"/>
                <a:gd name="T5" fmla="*/ 3 h 127"/>
                <a:gd name="T6" fmla="*/ 0 w 48"/>
                <a:gd name="T7" fmla="*/ 2 h 127"/>
                <a:gd name="T8" fmla="*/ 0 w 48"/>
                <a:gd name="T9" fmla="*/ 2 h 127"/>
                <a:gd name="T10" fmla="*/ 0 w 48"/>
                <a:gd name="T11" fmla="*/ 2 h 127"/>
                <a:gd name="T12" fmla="*/ 1 w 48"/>
                <a:gd name="T13" fmla="*/ 2 h 127"/>
                <a:gd name="T14" fmla="*/ 1 w 48"/>
                <a:gd name="T15" fmla="*/ 2 h 127"/>
                <a:gd name="T16" fmla="*/ 1 w 48"/>
                <a:gd name="T17" fmla="*/ 2 h 127"/>
                <a:gd name="T18" fmla="*/ 2 w 48"/>
                <a:gd name="T19" fmla="*/ 2 h 127"/>
                <a:gd name="T20" fmla="*/ 2 w 48"/>
                <a:gd name="T21" fmla="*/ 2 h 127"/>
                <a:gd name="T22" fmla="*/ 2 w 48"/>
                <a:gd name="T23" fmla="*/ 2 h 127"/>
                <a:gd name="T24" fmla="*/ 2 w 48"/>
                <a:gd name="T25" fmla="*/ 1 h 127"/>
                <a:gd name="T26" fmla="*/ 3 w 48"/>
                <a:gd name="T27" fmla="*/ 1 h 127"/>
                <a:gd name="T28" fmla="*/ 3 w 48"/>
                <a:gd name="T29" fmla="*/ 1 h 127"/>
                <a:gd name="T30" fmla="*/ 3 w 48"/>
                <a:gd name="T31" fmla="*/ 1 h 127"/>
                <a:gd name="T32" fmla="*/ 3 w 48"/>
                <a:gd name="T33" fmla="*/ 1 h 127"/>
                <a:gd name="T34" fmla="*/ 3 w 48"/>
                <a:gd name="T35" fmla="*/ 1 h 127"/>
                <a:gd name="T36" fmla="*/ 3 w 48"/>
                <a:gd name="T37" fmla="*/ 0 h 127"/>
                <a:gd name="T38" fmla="*/ 3 w 48"/>
                <a:gd name="T39" fmla="*/ 0 h 127"/>
                <a:gd name="T40" fmla="*/ 5 w 48"/>
                <a:gd name="T41" fmla="*/ 0 h 127"/>
                <a:gd name="T42" fmla="*/ 5 w 48"/>
                <a:gd name="T43" fmla="*/ 10 h 127"/>
                <a:gd name="T44" fmla="*/ 3 w 48"/>
                <a:gd name="T45" fmla="*/ 10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127"/>
                <a:gd name="T71" fmla="*/ 48 w 48"/>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127">
                  <a:moveTo>
                    <a:pt x="31" y="126"/>
                  </a:moveTo>
                  <a:lnTo>
                    <a:pt x="29" y="36"/>
                  </a:lnTo>
                  <a:lnTo>
                    <a:pt x="0" y="35"/>
                  </a:lnTo>
                  <a:lnTo>
                    <a:pt x="0" y="23"/>
                  </a:lnTo>
                  <a:lnTo>
                    <a:pt x="2" y="23"/>
                  </a:lnTo>
                  <a:lnTo>
                    <a:pt x="4" y="22"/>
                  </a:lnTo>
                  <a:lnTo>
                    <a:pt x="6" y="22"/>
                  </a:lnTo>
                  <a:lnTo>
                    <a:pt x="9" y="22"/>
                  </a:lnTo>
                  <a:lnTo>
                    <a:pt x="12" y="22"/>
                  </a:lnTo>
                  <a:lnTo>
                    <a:pt x="15" y="21"/>
                  </a:lnTo>
                  <a:lnTo>
                    <a:pt x="18" y="21"/>
                  </a:lnTo>
                  <a:lnTo>
                    <a:pt x="20" y="20"/>
                  </a:lnTo>
                  <a:lnTo>
                    <a:pt x="22" y="19"/>
                  </a:lnTo>
                  <a:lnTo>
                    <a:pt x="24" y="18"/>
                  </a:lnTo>
                  <a:lnTo>
                    <a:pt x="26" y="16"/>
                  </a:lnTo>
                  <a:lnTo>
                    <a:pt x="28" y="13"/>
                  </a:lnTo>
                  <a:lnTo>
                    <a:pt x="30" y="10"/>
                  </a:lnTo>
                  <a:lnTo>
                    <a:pt x="31" y="7"/>
                  </a:lnTo>
                  <a:lnTo>
                    <a:pt x="32" y="4"/>
                  </a:lnTo>
                  <a:lnTo>
                    <a:pt x="32" y="0"/>
                  </a:lnTo>
                  <a:lnTo>
                    <a:pt x="45" y="0"/>
                  </a:lnTo>
                  <a:lnTo>
                    <a:pt x="48" y="127"/>
                  </a:lnTo>
                  <a:lnTo>
                    <a:pt x="31" y="126"/>
                  </a:lnTo>
                  <a:close/>
                </a:path>
              </a:pathLst>
            </a:custGeom>
            <a:solidFill>
              <a:srgbClr val="000000"/>
            </a:solidFill>
            <a:ln w="9525">
              <a:noFill/>
              <a:round/>
              <a:headEnd/>
              <a:tailEnd/>
            </a:ln>
          </p:spPr>
          <p:txBody>
            <a:bodyPr/>
            <a:lstStyle/>
            <a:p>
              <a:pPr algn="ctr"/>
              <a:endParaRPr lang="en-US"/>
            </a:p>
          </p:txBody>
        </p:sp>
        <p:sp>
          <p:nvSpPr>
            <p:cNvPr id="36323" name="Freeform 394"/>
            <p:cNvSpPr>
              <a:spLocks/>
            </p:cNvSpPr>
            <p:nvPr/>
          </p:nvSpPr>
          <p:spPr bwMode="auto">
            <a:xfrm>
              <a:off x="2498" y="2359"/>
              <a:ext cx="5" cy="4"/>
            </a:xfrm>
            <a:custGeom>
              <a:avLst/>
              <a:gdLst>
                <a:gd name="T0" fmla="*/ 0 w 53"/>
                <a:gd name="T1" fmla="*/ 4 h 53"/>
                <a:gd name="T2" fmla="*/ 3 w 53"/>
                <a:gd name="T3" fmla="*/ 0 h 53"/>
                <a:gd name="T4" fmla="*/ 5 w 53"/>
                <a:gd name="T5" fmla="*/ 0 h 53"/>
                <a:gd name="T6" fmla="*/ 5 w 53"/>
                <a:gd name="T7" fmla="*/ 4 h 53"/>
                <a:gd name="T8" fmla="*/ 3 w 53"/>
                <a:gd name="T9" fmla="*/ 4 h 53"/>
                <a:gd name="T10" fmla="*/ 3 w 53"/>
                <a:gd name="T11" fmla="*/ 2 h 53"/>
                <a:gd name="T12" fmla="*/ 2 w 53"/>
                <a:gd name="T13" fmla="*/ 4 h 53"/>
                <a:gd name="T14" fmla="*/ 0 w 53"/>
                <a:gd name="T15" fmla="*/ 4 h 53"/>
                <a:gd name="T16" fmla="*/ 0 60000 65536"/>
                <a:gd name="T17" fmla="*/ 0 60000 65536"/>
                <a:gd name="T18" fmla="*/ 0 60000 65536"/>
                <a:gd name="T19" fmla="*/ 0 60000 65536"/>
                <a:gd name="T20" fmla="*/ 0 60000 65536"/>
                <a:gd name="T21" fmla="*/ 0 60000 65536"/>
                <a:gd name="T22" fmla="*/ 0 60000 65536"/>
                <a:gd name="T23" fmla="*/ 0 60000 65536"/>
                <a:gd name="T24" fmla="*/ 0 w 53"/>
                <a:gd name="T25" fmla="*/ 0 h 53"/>
                <a:gd name="T26" fmla="*/ 53 w 53"/>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3" h="53">
                  <a:moveTo>
                    <a:pt x="0" y="53"/>
                  </a:moveTo>
                  <a:lnTo>
                    <a:pt x="37" y="0"/>
                  </a:lnTo>
                  <a:lnTo>
                    <a:pt x="52" y="1"/>
                  </a:lnTo>
                  <a:lnTo>
                    <a:pt x="53" y="53"/>
                  </a:lnTo>
                  <a:lnTo>
                    <a:pt x="36" y="53"/>
                  </a:lnTo>
                  <a:lnTo>
                    <a:pt x="36" y="25"/>
                  </a:lnTo>
                  <a:lnTo>
                    <a:pt x="16" y="53"/>
                  </a:lnTo>
                  <a:lnTo>
                    <a:pt x="0" y="53"/>
                  </a:lnTo>
                  <a:close/>
                </a:path>
              </a:pathLst>
            </a:custGeom>
            <a:solidFill>
              <a:srgbClr val="000000"/>
            </a:solidFill>
            <a:ln w="9525">
              <a:noFill/>
              <a:round/>
              <a:headEnd/>
              <a:tailEnd/>
            </a:ln>
          </p:spPr>
          <p:txBody>
            <a:bodyPr/>
            <a:lstStyle/>
            <a:p>
              <a:pPr algn="ctr"/>
              <a:endParaRPr lang="en-US"/>
            </a:p>
          </p:txBody>
        </p:sp>
        <p:sp>
          <p:nvSpPr>
            <p:cNvPr id="36324" name="Freeform 395"/>
            <p:cNvSpPr>
              <a:spLocks/>
            </p:cNvSpPr>
            <p:nvPr/>
          </p:nvSpPr>
          <p:spPr bwMode="auto">
            <a:xfrm>
              <a:off x="2496" y="2363"/>
              <a:ext cx="9" cy="6"/>
            </a:xfrm>
            <a:custGeom>
              <a:avLst/>
              <a:gdLst>
                <a:gd name="T0" fmla="*/ 2 w 89"/>
                <a:gd name="T1" fmla="*/ 0 h 75"/>
                <a:gd name="T2" fmla="*/ 0 w 89"/>
                <a:gd name="T3" fmla="*/ 2 h 75"/>
                <a:gd name="T4" fmla="*/ 0 w 89"/>
                <a:gd name="T5" fmla="*/ 3 h 75"/>
                <a:gd name="T6" fmla="*/ 6 w 89"/>
                <a:gd name="T7" fmla="*/ 3 h 75"/>
                <a:gd name="T8" fmla="*/ 6 w 89"/>
                <a:gd name="T9" fmla="*/ 6 h 75"/>
                <a:gd name="T10" fmla="*/ 7 w 89"/>
                <a:gd name="T11" fmla="*/ 6 h 75"/>
                <a:gd name="T12" fmla="*/ 7 w 89"/>
                <a:gd name="T13" fmla="*/ 4 h 75"/>
                <a:gd name="T14" fmla="*/ 9 w 89"/>
                <a:gd name="T15" fmla="*/ 4 h 75"/>
                <a:gd name="T16" fmla="*/ 9 w 89"/>
                <a:gd name="T17" fmla="*/ 2 h 75"/>
                <a:gd name="T18" fmla="*/ 7 w 89"/>
                <a:gd name="T19" fmla="*/ 2 h 75"/>
                <a:gd name="T20" fmla="*/ 7 w 89"/>
                <a:gd name="T21" fmla="*/ 0 h 75"/>
                <a:gd name="T22" fmla="*/ 5 w 89"/>
                <a:gd name="T23" fmla="*/ 0 h 75"/>
                <a:gd name="T24" fmla="*/ 6 w 89"/>
                <a:gd name="T25" fmla="*/ 2 h 75"/>
                <a:gd name="T26" fmla="*/ 1 w 89"/>
                <a:gd name="T27" fmla="*/ 2 h 75"/>
                <a:gd name="T28" fmla="*/ 3 w 89"/>
                <a:gd name="T29" fmla="*/ 0 h 75"/>
                <a:gd name="T30" fmla="*/ 2 w 89"/>
                <a:gd name="T31" fmla="*/ 0 h 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9"/>
                <a:gd name="T49" fmla="*/ 0 h 75"/>
                <a:gd name="T50" fmla="*/ 89 w 89"/>
                <a:gd name="T51" fmla="*/ 75 h 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9" h="75">
                  <a:moveTo>
                    <a:pt x="18" y="0"/>
                  </a:moveTo>
                  <a:lnTo>
                    <a:pt x="0" y="25"/>
                  </a:lnTo>
                  <a:lnTo>
                    <a:pt x="0" y="40"/>
                  </a:lnTo>
                  <a:lnTo>
                    <a:pt x="56" y="43"/>
                  </a:lnTo>
                  <a:lnTo>
                    <a:pt x="56" y="74"/>
                  </a:lnTo>
                  <a:lnTo>
                    <a:pt x="72" y="75"/>
                  </a:lnTo>
                  <a:lnTo>
                    <a:pt x="72" y="44"/>
                  </a:lnTo>
                  <a:lnTo>
                    <a:pt x="89" y="45"/>
                  </a:lnTo>
                  <a:lnTo>
                    <a:pt x="88" y="31"/>
                  </a:lnTo>
                  <a:lnTo>
                    <a:pt x="71" y="30"/>
                  </a:lnTo>
                  <a:lnTo>
                    <a:pt x="71" y="0"/>
                  </a:lnTo>
                  <a:lnTo>
                    <a:pt x="54" y="0"/>
                  </a:lnTo>
                  <a:lnTo>
                    <a:pt x="55" y="29"/>
                  </a:lnTo>
                  <a:lnTo>
                    <a:pt x="14" y="27"/>
                  </a:lnTo>
                  <a:lnTo>
                    <a:pt x="34" y="0"/>
                  </a:lnTo>
                  <a:lnTo>
                    <a:pt x="18" y="0"/>
                  </a:lnTo>
                  <a:close/>
                </a:path>
              </a:pathLst>
            </a:custGeom>
            <a:solidFill>
              <a:srgbClr val="000000"/>
            </a:solidFill>
            <a:ln w="9525">
              <a:noFill/>
              <a:round/>
              <a:headEnd/>
              <a:tailEnd/>
            </a:ln>
          </p:spPr>
          <p:txBody>
            <a:bodyPr/>
            <a:lstStyle/>
            <a:p>
              <a:pPr algn="ctr"/>
              <a:endParaRPr lang="en-US"/>
            </a:p>
          </p:txBody>
        </p:sp>
        <p:sp>
          <p:nvSpPr>
            <p:cNvPr id="36325" name="Freeform 396"/>
            <p:cNvSpPr>
              <a:spLocks/>
            </p:cNvSpPr>
            <p:nvPr/>
          </p:nvSpPr>
          <p:spPr bwMode="auto">
            <a:xfrm>
              <a:off x="2496" y="2386"/>
              <a:ext cx="10" cy="11"/>
            </a:xfrm>
            <a:custGeom>
              <a:avLst/>
              <a:gdLst>
                <a:gd name="T0" fmla="*/ 2 w 86"/>
                <a:gd name="T1" fmla="*/ 11 h 127"/>
                <a:gd name="T2" fmla="*/ 3 w 86"/>
                <a:gd name="T3" fmla="*/ 10 h 127"/>
                <a:gd name="T4" fmla="*/ 3 w 86"/>
                <a:gd name="T5" fmla="*/ 9 h 127"/>
                <a:gd name="T6" fmla="*/ 3 w 86"/>
                <a:gd name="T7" fmla="*/ 8 h 127"/>
                <a:gd name="T8" fmla="*/ 4 w 86"/>
                <a:gd name="T9" fmla="*/ 7 h 127"/>
                <a:gd name="T10" fmla="*/ 4 w 86"/>
                <a:gd name="T11" fmla="*/ 6 h 127"/>
                <a:gd name="T12" fmla="*/ 5 w 86"/>
                <a:gd name="T13" fmla="*/ 5 h 127"/>
                <a:gd name="T14" fmla="*/ 5 w 86"/>
                <a:gd name="T15" fmla="*/ 5 h 127"/>
                <a:gd name="T16" fmla="*/ 6 w 86"/>
                <a:gd name="T17" fmla="*/ 4 h 127"/>
                <a:gd name="T18" fmla="*/ 7 w 86"/>
                <a:gd name="T19" fmla="*/ 3 h 127"/>
                <a:gd name="T20" fmla="*/ 7 w 86"/>
                <a:gd name="T21" fmla="*/ 3 h 127"/>
                <a:gd name="T22" fmla="*/ 8 w 86"/>
                <a:gd name="T23" fmla="*/ 2 h 127"/>
                <a:gd name="T24" fmla="*/ 8 w 86"/>
                <a:gd name="T25" fmla="*/ 2 h 127"/>
                <a:gd name="T26" fmla="*/ 0 w 86"/>
                <a:gd name="T27" fmla="*/ 1 h 127"/>
                <a:gd name="T28" fmla="*/ 0 w 86"/>
                <a:gd name="T29" fmla="*/ 0 h 127"/>
                <a:gd name="T30" fmla="*/ 10 w 86"/>
                <a:gd name="T31" fmla="*/ 0 h 127"/>
                <a:gd name="T32" fmla="*/ 10 w 86"/>
                <a:gd name="T33" fmla="*/ 2 h 127"/>
                <a:gd name="T34" fmla="*/ 10 w 86"/>
                <a:gd name="T35" fmla="*/ 2 h 127"/>
                <a:gd name="T36" fmla="*/ 9 w 86"/>
                <a:gd name="T37" fmla="*/ 3 h 127"/>
                <a:gd name="T38" fmla="*/ 9 w 86"/>
                <a:gd name="T39" fmla="*/ 3 h 127"/>
                <a:gd name="T40" fmla="*/ 8 w 86"/>
                <a:gd name="T41" fmla="*/ 3 h 127"/>
                <a:gd name="T42" fmla="*/ 8 w 86"/>
                <a:gd name="T43" fmla="*/ 4 h 127"/>
                <a:gd name="T44" fmla="*/ 8 w 86"/>
                <a:gd name="T45" fmla="*/ 4 h 127"/>
                <a:gd name="T46" fmla="*/ 7 w 86"/>
                <a:gd name="T47" fmla="*/ 5 h 127"/>
                <a:gd name="T48" fmla="*/ 7 w 86"/>
                <a:gd name="T49" fmla="*/ 5 h 127"/>
                <a:gd name="T50" fmla="*/ 7 w 86"/>
                <a:gd name="T51" fmla="*/ 6 h 127"/>
                <a:gd name="T52" fmla="*/ 6 w 86"/>
                <a:gd name="T53" fmla="*/ 6 h 127"/>
                <a:gd name="T54" fmla="*/ 6 w 86"/>
                <a:gd name="T55" fmla="*/ 7 h 127"/>
                <a:gd name="T56" fmla="*/ 5 w 86"/>
                <a:gd name="T57" fmla="*/ 8 h 127"/>
                <a:gd name="T58" fmla="*/ 5 w 86"/>
                <a:gd name="T59" fmla="*/ 8 h 127"/>
                <a:gd name="T60" fmla="*/ 5 w 86"/>
                <a:gd name="T61" fmla="*/ 9 h 127"/>
                <a:gd name="T62" fmla="*/ 5 w 86"/>
                <a:gd name="T63" fmla="*/ 10 h 127"/>
                <a:gd name="T64" fmla="*/ 4 w 86"/>
                <a:gd name="T65" fmla="*/ 11 h 127"/>
                <a:gd name="T66" fmla="*/ 2 w 86"/>
                <a:gd name="T67" fmla="*/ 11 h 1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6"/>
                <a:gd name="T103" fmla="*/ 0 h 127"/>
                <a:gd name="T104" fmla="*/ 86 w 86"/>
                <a:gd name="T105" fmla="*/ 127 h 1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6" h="127">
                  <a:moveTo>
                    <a:pt x="20" y="126"/>
                  </a:moveTo>
                  <a:lnTo>
                    <a:pt x="22" y="114"/>
                  </a:lnTo>
                  <a:lnTo>
                    <a:pt x="25" y="103"/>
                  </a:lnTo>
                  <a:lnTo>
                    <a:pt x="28" y="92"/>
                  </a:lnTo>
                  <a:lnTo>
                    <a:pt x="32" y="81"/>
                  </a:lnTo>
                  <a:lnTo>
                    <a:pt x="37" y="71"/>
                  </a:lnTo>
                  <a:lnTo>
                    <a:pt x="41" y="61"/>
                  </a:lnTo>
                  <a:lnTo>
                    <a:pt x="46" y="52"/>
                  </a:lnTo>
                  <a:lnTo>
                    <a:pt x="51" y="45"/>
                  </a:lnTo>
                  <a:lnTo>
                    <a:pt x="56" y="38"/>
                  </a:lnTo>
                  <a:lnTo>
                    <a:pt x="61" y="30"/>
                  </a:lnTo>
                  <a:lnTo>
                    <a:pt x="65" y="24"/>
                  </a:lnTo>
                  <a:lnTo>
                    <a:pt x="68" y="20"/>
                  </a:lnTo>
                  <a:lnTo>
                    <a:pt x="0" y="16"/>
                  </a:lnTo>
                  <a:lnTo>
                    <a:pt x="0" y="0"/>
                  </a:lnTo>
                  <a:lnTo>
                    <a:pt x="86" y="5"/>
                  </a:lnTo>
                  <a:lnTo>
                    <a:pt x="86" y="19"/>
                  </a:lnTo>
                  <a:lnTo>
                    <a:pt x="82" y="24"/>
                  </a:lnTo>
                  <a:lnTo>
                    <a:pt x="78" y="29"/>
                  </a:lnTo>
                  <a:lnTo>
                    <a:pt x="74" y="34"/>
                  </a:lnTo>
                  <a:lnTo>
                    <a:pt x="71" y="40"/>
                  </a:lnTo>
                  <a:lnTo>
                    <a:pt x="68" y="45"/>
                  </a:lnTo>
                  <a:lnTo>
                    <a:pt x="65" y="49"/>
                  </a:lnTo>
                  <a:lnTo>
                    <a:pt x="61" y="54"/>
                  </a:lnTo>
                  <a:lnTo>
                    <a:pt x="58" y="59"/>
                  </a:lnTo>
                  <a:lnTo>
                    <a:pt x="56" y="66"/>
                  </a:lnTo>
                  <a:lnTo>
                    <a:pt x="53" y="73"/>
                  </a:lnTo>
                  <a:lnTo>
                    <a:pt x="49" y="81"/>
                  </a:lnTo>
                  <a:lnTo>
                    <a:pt x="46" y="89"/>
                  </a:lnTo>
                  <a:lnTo>
                    <a:pt x="44" y="98"/>
                  </a:lnTo>
                  <a:lnTo>
                    <a:pt x="42" y="106"/>
                  </a:lnTo>
                  <a:lnTo>
                    <a:pt x="39" y="116"/>
                  </a:lnTo>
                  <a:lnTo>
                    <a:pt x="37" y="127"/>
                  </a:lnTo>
                  <a:lnTo>
                    <a:pt x="20" y="126"/>
                  </a:lnTo>
                  <a:close/>
                </a:path>
              </a:pathLst>
            </a:custGeom>
            <a:solidFill>
              <a:srgbClr val="000000"/>
            </a:solidFill>
            <a:ln w="9525">
              <a:noFill/>
              <a:round/>
              <a:headEnd/>
              <a:tailEnd/>
            </a:ln>
          </p:spPr>
          <p:txBody>
            <a:bodyPr/>
            <a:lstStyle/>
            <a:p>
              <a:pPr algn="ctr"/>
              <a:endParaRPr lang="en-US"/>
            </a:p>
          </p:txBody>
        </p:sp>
        <p:sp>
          <p:nvSpPr>
            <p:cNvPr id="36326" name="Freeform 397"/>
            <p:cNvSpPr>
              <a:spLocks/>
            </p:cNvSpPr>
            <p:nvPr/>
          </p:nvSpPr>
          <p:spPr bwMode="auto">
            <a:xfrm>
              <a:off x="2543" y="2334"/>
              <a:ext cx="10" cy="10"/>
            </a:xfrm>
            <a:custGeom>
              <a:avLst/>
              <a:gdLst>
                <a:gd name="T0" fmla="*/ 0 w 86"/>
                <a:gd name="T1" fmla="*/ 9 h 129"/>
                <a:gd name="T2" fmla="*/ 1 w 86"/>
                <a:gd name="T3" fmla="*/ 8 h 129"/>
                <a:gd name="T4" fmla="*/ 2 w 86"/>
                <a:gd name="T5" fmla="*/ 7 h 129"/>
                <a:gd name="T6" fmla="*/ 3 w 86"/>
                <a:gd name="T7" fmla="*/ 6 h 129"/>
                <a:gd name="T8" fmla="*/ 5 w 86"/>
                <a:gd name="T9" fmla="*/ 5 h 129"/>
                <a:gd name="T10" fmla="*/ 7 w 86"/>
                <a:gd name="T11" fmla="*/ 5 h 129"/>
                <a:gd name="T12" fmla="*/ 8 w 86"/>
                <a:gd name="T13" fmla="*/ 4 h 129"/>
                <a:gd name="T14" fmla="*/ 8 w 86"/>
                <a:gd name="T15" fmla="*/ 3 h 129"/>
                <a:gd name="T16" fmla="*/ 8 w 86"/>
                <a:gd name="T17" fmla="*/ 3 h 129"/>
                <a:gd name="T18" fmla="*/ 7 w 86"/>
                <a:gd name="T19" fmla="*/ 2 h 129"/>
                <a:gd name="T20" fmla="*/ 7 w 86"/>
                <a:gd name="T21" fmla="*/ 1 h 129"/>
                <a:gd name="T22" fmla="*/ 6 w 86"/>
                <a:gd name="T23" fmla="*/ 1 h 129"/>
                <a:gd name="T24" fmla="*/ 4 w 86"/>
                <a:gd name="T25" fmla="*/ 1 h 129"/>
                <a:gd name="T26" fmla="*/ 2 w 86"/>
                <a:gd name="T27" fmla="*/ 2 h 129"/>
                <a:gd name="T28" fmla="*/ 0 w 86"/>
                <a:gd name="T29" fmla="*/ 3 h 129"/>
                <a:gd name="T30" fmla="*/ 0 w 86"/>
                <a:gd name="T31" fmla="*/ 2 h 129"/>
                <a:gd name="T32" fmla="*/ 1 w 86"/>
                <a:gd name="T33" fmla="*/ 2 h 129"/>
                <a:gd name="T34" fmla="*/ 1 w 86"/>
                <a:gd name="T35" fmla="*/ 1 h 129"/>
                <a:gd name="T36" fmla="*/ 2 w 86"/>
                <a:gd name="T37" fmla="*/ 0 h 129"/>
                <a:gd name="T38" fmla="*/ 3 w 86"/>
                <a:gd name="T39" fmla="*/ 0 h 129"/>
                <a:gd name="T40" fmla="*/ 5 w 86"/>
                <a:gd name="T41" fmla="*/ 0 h 129"/>
                <a:gd name="T42" fmla="*/ 6 w 86"/>
                <a:gd name="T43" fmla="*/ 0 h 129"/>
                <a:gd name="T44" fmla="*/ 7 w 86"/>
                <a:gd name="T45" fmla="*/ 0 h 129"/>
                <a:gd name="T46" fmla="*/ 8 w 86"/>
                <a:gd name="T47" fmla="*/ 1 h 129"/>
                <a:gd name="T48" fmla="*/ 9 w 86"/>
                <a:gd name="T49" fmla="*/ 2 h 129"/>
                <a:gd name="T50" fmla="*/ 10 w 86"/>
                <a:gd name="T51" fmla="*/ 2 h 129"/>
                <a:gd name="T52" fmla="*/ 10 w 86"/>
                <a:gd name="T53" fmla="*/ 3 h 129"/>
                <a:gd name="T54" fmla="*/ 10 w 86"/>
                <a:gd name="T55" fmla="*/ 4 h 129"/>
                <a:gd name="T56" fmla="*/ 9 w 86"/>
                <a:gd name="T57" fmla="*/ 5 h 129"/>
                <a:gd name="T58" fmla="*/ 8 w 86"/>
                <a:gd name="T59" fmla="*/ 6 h 129"/>
                <a:gd name="T60" fmla="*/ 6 w 86"/>
                <a:gd name="T61" fmla="*/ 6 h 129"/>
                <a:gd name="T62" fmla="*/ 4 w 86"/>
                <a:gd name="T63" fmla="*/ 7 h 129"/>
                <a:gd name="T64" fmla="*/ 3 w 86"/>
                <a:gd name="T65" fmla="*/ 7 h 129"/>
                <a:gd name="T66" fmla="*/ 3 w 86"/>
                <a:gd name="T67" fmla="*/ 8 h 129"/>
                <a:gd name="T68" fmla="*/ 2 w 86"/>
                <a:gd name="T69" fmla="*/ 9 h 129"/>
                <a:gd name="T70" fmla="*/ 10 w 86"/>
                <a:gd name="T71" fmla="*/ 1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29"/>
                <a:gd name="T110" fmla="*/ 86 w 86"/>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29">
                  <a:moveTo>
                    <a:pt x="0" y="124"/>
                  </a:moveTo>
                  <a:lnTo>
                    <a:pt x="1" y="114"/>
                  </a:lnTo>
                  <a:lnTo>
                    <a:pt x="3" y="104"/>
                  </a:lnTo>
                  <a:lnTo>
                    <a:pt x="5" y="97"/>
                  </a:lnTo>
                  <a:lnTo>
                    <a:pt x="9" y="92"/>
                  </a:lnTo>
                  <a:lnTo>
                    <a:pt x="14" y="86"/>
                  </a:lnTo>
                  <a:lnTo>
                    <a:pt x="20" y="81"/>
                  </a:lnTo>
                  <a:lnTo>
                    <a:pt x="28" y="75"/>
                  </a:lnTo>
                  <a:lnTo>
                    <a:pt x="36" y="70"/>
                  </a:lnTo>
                  <a:lnTo>
                    <a:pt x="44" y="66"/>
                  </a:lnTo>
                  <a:lnTo>
                    <a:pt x="52" y="62"/>
                  </a:lnTo>
                  <a:lnTo>
                    <a:pt x="57" y="59"/>
                  </a:lnTo>
                  <a:lnTo>
                    <a:pt x="62" y="57"/>
                  </a:lnTo>
                  <a:lnTo>
                    <a:pt x="65" y="54"/>
                  </a:lnTo>
                  <a:lnTo>
                    <a:pt x="66" y="50"/>
                  </a:lnTo>
                  <a:lnTo>
                    <a:pt x="67" y="44"/>
                  </a:lnTo>
                  <a:lnTo>
                    <a:pt x="67" y="39"/>
                  </a:lnTo>
                  <a:lnTo>
                    <a:pt x="67" y="34"/>
                  </a:lnTo>
                  <a:lnTo>
                    <a:pt x="66" y="29"/>
                  </a:lnTo>
                  <a:lnTo>
                    <a:pt x="64" y="25"/>
                  </a:lnTo>
                  <a:lnTo>
                    <a:pt x="61" y="22"/>
                  </a:lnTo>
                  <a:lnTo>
                    <a:pt x="57" y="19"/>
                  </a:lnTo>
                  <a:lnTo>
                    <a:pt x="53" y="16"/>
                  </a:lnTo>
                  <a:lnTo>
                    <a:pt x="48" y="14"/>
                  </a:lnTo>
                  <a:lnTo>
                    <a:pt x="43" y="14"/>
                  </a:lnTo>
                  <a:lnTo>
                    <a:pt x="32" y="15"/>
                  </a:lnTo>
                  <a:lnTo>
                    <a:pt x="24" y="21"/>
                  </a:lnTo>
                  <a:lnTo>
                    <a:pt x="19" y="30"/>
                  </a:lnTo>
                  <a:lnTo>
                    <a:pt x="17" y="43"/>
                  </a:lnTo>
                  <a:lnTo>
                    <a:pt x="1" y="42"/>
                  </a:lnTo>
                  <a:lnTo>
                    <a:pt x="1" y="36"/>
                  </a:lnTo>
                  <a:lnTo>
                    <a:pt x="2" y="31"/>
                  </a:lnTo>
                  <a:lnTo>
                    <a:pt x="4" y="25"/>
                  </a:lnTo>
                  <a:lnTo>
                    <a:pt x="6" y="20"/>
                  </a:lnTo>
                  <a:lnTo>
                    <a:pt x="8" y="15"/>
                  </a:lnTo>
                  <a:lnTo>
                    <a:pt x="11" y="11"/>
                  </a:lnTo>
                  <a:lnTo>
                    <a:pt x="15" y="7"/>
                  </a:lnTo>
                  <a:lnTo>
                    <a:pt x="19" y="4"/>
                  </a:lnTo>
                  <a:lnTo>
                    <a:pt x="24" y="2"/>
                  </a:lnTo>
                  <a:lnTo>
                    <a:pt x="30" y="0"/>
                  </a:lnTo>
                  <a:lnTo>
                    <a:pt x="36" y="0"/>
                  </a:lnTo>
                  <a:lnTo>
                    <a:pt x="43" y="0"/>
                  </a:lnTo>
                  <a:lnTo>
                    <a:pt x="49" y="0"/>
                  </a:lnTo>
                  <a:lnTo>
                    <a:pt x="54" y="1"/>
                  </a:lnTo>
                  <a:lnTo>
                    <a:pt x="58" y="3"/>
                  </a:lnTo>
                  <a:lnTo>
                    <a:pt x="64" y="5"/>
                  </a:lnTo>
                  <a:lnTo>
                    <a:pt x="68" y="7"/>
                  </a:lnTo>
                  <a:lnTo>
                    <a:pt x="72" y="10"/>
                  </a:lnTo>
                  <a:lnTo>
                    <a:pt x="75" y="14"/>
                  </a:lnTo>
                  <a:lnTo>
                    <a:pt x="78" y="20"/>
                  </a:lnTo>
                  <a:lnTo>
                    <a:pt x="81" y="24"/>
                  </a:lnTo>
                  <a:lnTo>
                    <a:pt x="83" y="29"/>
                  </a:lnTo>
                  <a:lnTo>
                    <a:pt x="84" y="35"/>
                  </a:lnTo>
                  <a:lnTo>
                    <a:pt x="85" y="41"/>
                  </a:lnTo>
                  <a:lnTo>
                    <a:pt x="84" y="49"/>
                  </a:lnTo>
                  <a:lnTo>
                    <a:pt x="82" y="55"/>
                  </a:lnTo>
                  <a:lnTo>
                    <a:pt x="79" y="61"/>
                  </a:lnTo>
                  <a:lnTo>
                    <a:pt x="76" y="66"/>
                  </a:lnTo>
                  <a:lnTo>
                    <a:pt x="72" y="70"/>
                  </a:lnTo>
                  <a:lnTo>
                    <a:pt x="66" y="73"/>
                  </a:lnTo>
                  <a:lnTo>
                    <a:pt x="59" y="78"/>
                  </a:lnTo>
                  <a:lnTo>
                    <a:pt x="51" y="82"/>
                  </a:lnTo>
                  <a:lnTo>
                    <a:pt x="43" y="86"/>
                  </a:lnTo>
                  <a:lnTo>
                    <a:pt x="37" y="89"/>
                  </a:lnTo>
                  <a:lnTo>
                    <a:pt x="31" y="92"/>
                  </a:lnTo>
                  <a:lnTo>
                    <a:pt x="27" y="95"/>
                  </a:lnTo>
                  <a:lnTo>
                    <a:pt x="24" y="98"/>
                  </a:lnTo>
                  <a:lnTo>
                    <a:pt x="22" y="101"/>
                  </a:lnTo>
                  <a:lnTo>
                    <a:pt x="20" y="106"/>
                  </a:lnTo>
                  <a:lnTo>
                    <a:pt x="18" y="111"/>
                  </a:lnTo>
                  <a:lnTo>
                    <a:pt x="86" y="115"/>
                  </a:lnTo>
                  <a:lnTo>
                    <a:pt x="86" y="129"/>
                  </a:lnTo>
                  <a:lnTo>
                    <a:pt x="0" y="124"/>
                  </a:lnTo>
                  <a:close/>
                </a:path>
              </a:pathLst>
            </a:custGeom>
            <a:solidFill>
              <a:srgbClr val="000000"/>
            </a:solidFill>
            <a:ln w="9525">
              <a:noFill/>
              <a:round/>
              <a:headEnd/>
              <a:tailEnd/>
            </a:ln>
          </p:spPr>
          <p:txBody>
            <a:bodyPr/>
            <a:lstStyle/>
            <a:p>
              <a:pPr algn="ctr"/>
              <a:endParaRPr lang="en-US"/>
            </a:p>
          </p:txBody>
        </p:sp>
        <p:sp>
          <p:nvSpPr>
            <p:cNvPr id="36327" name="Freeform 398"/>
            <p:cNvSpPr>
              <a:spLocks/>
            </p:cNvSpPr>
            <p:nvPr/>
          </p:nvSpPr>
          <p:spPr bwMode="auto">
            <a:xfrm>
              <a:off x="2543" y="2361"/>
              <a:ext cx="10" cy="11"/>
            </a:xfrm>
            <a:custGeom>
              <a:avLst/>
              <a:gdLst>
                <a:gd name="T0" fmla="*/ 2 w 86"/>
                <a:gd name="T1" fmla="*/ 8 h 130"/>
                <a:gd name="T2" fmla="*/ 3 w 86"/>
                <a:gd name="T3" fmla="*/ 9 h 130"/>
                <a:gd name="T4" fmla="*/ 5 w 86"/>
                <a:gd name="T5" fmla="*/ 10 h 130"/>
                <a:gd name="T6" fmla="*/ 6 w 86"/>
                <a:gd name="T7" fmla="*/ 10 h 130"/>
                <a:gd name="T8" fmla="*/ 7 w 86"/>
                <a:gd name="T9" fmla="*/ 9 h 130"/>
                <a:gd name="T10" fmla="*/ 8 w 86"/>
                <a:gd name="T11" fmla="*/ 9 h 130"/>
                <a:gd name="T12" fmla="*/ 8 w 86"/>
                <a:gd name="T13" fmla="*/ 8 h 130"/>
                <a:gd name="T14" fmla="*/ 8 w 86"/>
                <a:gd name="T15" fmla="*/ 7 h 130"/>
                <a:gd name="T16" fmla="*/ 7 w 86"/>
                <a:gd name="T17" fmla="*/ 6 h 130"/>
                <a:gd name="T18" fmla="*/ 6 w 86"/>
                <a:gd name="T19" fmla="*/ 5 h 130"/>
                <a:gd name="T20" fmla="*/ 5 w 86"/>
                <a:gd name="T21" fmla="*/ 5 h 130"/>
                <a:gd name="T22" fmla="*/ 4 w 86"/>
                <a:gd name="T23" fmla="*/ 5 h 130"/>
                <a:gd name="T24" fmla="*/ 3 w 86"/>
                <a:gd name="T25" fmla="*/ 5 h 130"/>
                <a:gd name="T26" fmla="*/ 3 w 86"/>
                <a:gd name="T27" fmla="*/ 5 h 130"/>
                <a:gd name="T28" fmla="*/ 2 w 86"/>
                <a:gd name="T29" fmla="*/ 6 h 130"/>
                <a:gd name="T30" fmla="*/ 1 w 86"/>
                <a:gd name="T31" fmla="*/ 0 h 130"/>
                <a:gd name="T32" fmla="*/ 9 w 86"/>
                <a:gd name="T33" fmla="*/ 2 h 130"/>
                <a:gd name="T34" fmla="*/ 2 w 86"/>
                <a:gd name="T35" fmla="*/ 4 h 130"/>
                <a:gd name="T36" fmla="*/ 3 w 86"/>
                <a:gd name="T37" fmla="*/ 4 h 130"/>
                <a:gd name="T38" fmla="*/ 3 w 86"/>
                <a:gd name="T39" fmla="*/ 4 h 130"/>
                <a:gd name="T40" fmla="*/ 4 w 86"/>
                <a:gd name="T41" fmla="*/ 4 h 130"/>
                <a:gd name="T42" fmla="*/ 5 w 86"/>
                <a:gd name="T43" fmla="*/ 4 h 130"/>
                <a:gd name="T44" fmla="*/ 6 w 86"/>
                <a:gd name="T45" fmla="*/ 4 h 130"/>
                <a:gd name="T46" fmla="*/ 7 w 86"/>
                <a:gd name="T47" fmla="*/ 4 h 130"/>
                <a:gd name="T48" fmla="*/ 8 w 86"/>
                <a:gd name="T49" fmla="*/ 4 h 130"/>
                <a:gd name="T50" fmla="*/ 9 w 86"/>
                <a:gd name="T51" fmla="*/ 5 h 130"/>
                <a:gd name="T52" fmla="*/ 9 w 86"/>
                <a:gd name="T53" fmla="*/ 5 h 130"/>
                <a:gd name="T54" fmla="*/ 10 w 86"/>
                <a:gd name="T55" fmla="*/ 6 h 130"/>
                <a:gd name="T56" fmla="*/ 10 w 86"/>
                <a:gd name="T57" fmla="*/ 7 h 130"/>
                <a:gd name="T58" fmla="*/ 10 w 86"/>
                <a:gd name="T59" fmla="*/ 7 h 130"/>
                <a:gd name="T60" fmla="*/ 10 w 86"/>
                <a:gd name="T61" fmla="*/ 8 h 130"/>
                <a:gd name="T62" fmla="*/ 10 w 86"/>
                <a:gd name="T63" fmla="*/ 9 h 130"/>
                <a:gd name="T64" fmla="*/ 9 w 86"/>
                <a:gd name="T65" fmla="*/ 10 h 130"/>
                <a:gd name="T66" fmla="*/ 8 w 86"/>
                <a:gd name="T67" fmla="*/ 10 h 130"/>
                <a:gd name="T68" fmla="*/ 7 w 86"/>
                <a:gd name="T69" fmla="*/ 11 h 130"/>
                <a:gd name="T70" fmla="*/ 5 w 86"/>
                <a:gd name="T71" fmla="*/ 11 h 130"/>
                <a:gd name="T72" fmla="*/ 4 w 86"/>
                <a:gd name="T73" fmla="*/ 11 h 130"/>
                <a:gd name="T74" fmla="*/ 3 w 86"/>
                <a:gd name="T75" fmla="*/ 11 h 130"/>
                <a:gd name="T76" fmla="*/ 2 w 86"/>
                <a:gd name="T77" fmla="*/ 10 h 130"/>
                <a:gd name="T78" fmla="*/ 2 w 86"/>
                <a:gd name="T79" fmla="*/ 10 h 130"/>
                <a:gd name="T80" fmla="*/ 1 w 86"/>
                <a:gd name="T81" fmla="*/ 10 h 130"/>
                <a:gd name="T82" fmla="*/ 1 w 86"/>
                <a:gd name="T83" fmla="*/ 9 h 130"/>
                <a:gd name="T84" fmla="*/ 0 w 86"/>
                <a:gd name="T85" fmla="*/ 8 h 130"/>
                <a:gd name="T86" fmla="*/ 0 w 86"/>
                <a:gd name="T87" fmla="*/ 8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6"/>
                <a:gd name="T133" fmla="*/ 0 h 130"/>
                <a:gd name="T134" fmla="*/ 86 w 86"/>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6" h="130">
                  <a:moveTo>
                    <a:pt x="0" y="92"/>
                  </a:moveTo>
                  <a:lnTo>
                    <a:pt x="17" y="93"/>
                  </a:lnTo>
                  <a:lnTo>
                    <a:pt x="20" y="102"/>
                  </a:lnTo>
                  <a:lnTo>
                    <a:pt x="25" y="109"/>
                  </a:lnTo>
                  <a:lnTo>
                    <a:pt x="33" y="114"/>
                  </a:lnTo>
                  <a:lnTo>
                    <a:pt x="44" y="116"/>
                  </a:lnTo>
                  <a:lnTo>
                    <a:pt x="49" y="116"/>
                  </a:lnTo>
                  <a:lnTo>
                    <a:pt x="54" y="114"/>
                  </a:lnTo>
                  <a:lnTo>
                    <a:pt x="58" y="113"/>
                  </a:lnTo>
                  <a:lnTo>
                    <a:pt x="63" y="110"/>
                  </a:lnTo>
                  <a:lnTo>
                    <a:pt x="66" y="106"/>
                  </a:lnTo>
                  <a:lnTo>
                    <a:pt x="69" y="101"/>
                  </a:lnTo>
                  <a:lnTo>
                    <a:pt x="70" y="96"/>
                  </a:lnTo>
                  <a:lnTo>
                    <a:pt x="71" y="90"/>
                  </a:lnTo>
                  <a:lnTo>
                    <a:pt x="70" y="83"/>
                  </a:lnTo>
                  <a:lnTo>
                    <a:pt x="68" y="77"/>
                  </a:lnTo>
                  <a:lnTo>
                    <a:pt x="65" y="71"/>
                  </a:lnTo>
                  <a:lnTo>
                    <a:pt x="61" y="67"/>
                  </a:lnTo>
                  <a:lnTo>
                    <a:pt x="57" y="63"/>
                  </a:lnTo>
                  <a:lnTo>
                    <a:pt x="52" y="60"/>
                  </a:lnTo>
                  <a:lnTo>
                    <a:pt x="47" y="59"/>
                  </a:lnTo>
                  <a:lnTo>
                    <a:pt x="42" y="58"/>
                  </a:lnTo>
                  <a:lnTo>
                    <a:pt x="38" y="58"/>
                  </a:lnTo>
                  <a:lnTo>
                    <a:pt x="35" y="58"/>
                  </a:lnTo>
                  <a:lnTo>
                    <a:pt x="31" y="59"/>
                  </a:lnTo>
                  <a:lnTo>
                    <a:pt x="28" y="60"/>
                  </a:lnTo>
                  <a:lnTo>
                    <a:pt x="25" y="61"/>
                  </a:lnTo>
                  <a:lnTo>
                    <a:pt x="22" y="63"/>
                  </a:lnTo>
                  <a:lnTo>
                    <a:pt x="20" y="65"/>
                  </a:lnTo>
                  <a:lnTo>
                    <a:pt x="18" y="68"/>
                  </a:lnTo>
                  <a:lnTo>
                    <a:pt x="5" y="66"/>
                  </a:lnTo>
                  <a:lnTo>
                    <a:pt x="12" y="0"/>
                  </a:lnTo>
                  <a:lnTo>
                    <a:pt x="78" y="3"/>
                  </a:lnTo>
                  <a:lnTo>
                    <a:pt x="78" y="19"/>
                  </a:lnTo>
                  <a:lnTo>
                    <a:pt x="25" y="16"/>
                  </a:lnTo>
                  <a:lnTo>
                    <a:pt x="19" y="50"/>
                  </a:lnTo>
                  <a:lnTo>
                    <a:pt x="21" y="49"/>
                  </a:lnTo>
                  <a:lnTo>
                    <a:pt x="24" y="48"/>
                  </a:lnTo>
                  <a:lnTo>
                    <a:pt x="26" y="47"/>
                  </a:lnTo>
                  <a:lnTo>
                    <a:pt x="29" y="46"/>
                  </a:lnTo>
                  <a:lnTo>
                    <a:pt x="33" y="45"/>
                  </a:lnTo>
                  <a:lnTo>
                    <a:pt x="36" y="43"/>
                  </a:lnTo>
                  <a:lnTo>
                    <a:pt x="39" y="43"/>
                  </a:lnTo>
                  <a:lnTo>
                    <a:pt x="43" y="45"/>
                  </a:lnTo>
                  <a:lnTo>
                    <a:pt x="47" y="45"/>
                  </a:lnTo>
                  <a:lnTo>
                    <a:pt x="52" y="46"/>
                  </a:lnTo>
                  <a:lnTo>
                    <a:pt x="56" y="47"/>
                  </a:lnTo>
                  <a:lnTo>
                    <a:pt x="60" y="49"/>
                  </a:lnTo>
                  <a:lnTo>
                    <a:pt x="65" y="50"/>
                  </a:lnTo>
                  <a:lnTo>
                    <a:pt x="68" y="52"/>
                  </a:lnTo>
                  <a:lnTo>
                    <a:pt x="71" y="54"/>
                  </a:lnTo>
                  <a:lnTo>
                    <a:pt x="74" y="56"/>
                  </a:lnTo>
                  <a:lnTo>
                    <a:pt x="77" y="60"/>
                  </a:lnTo>
                  <a:lnTo>
                    <a:pt x="79" y="63"/>
                  </a:lnTo>
                  <a:lnTo>
                    <a:pt x="81" y="66"/>
                  </a:lnTo>
                  <a:lnTo>
                    <a:pt x="83" y="70"/>
                  </a:lnTo>
                  <a:lnTo>
                    <a:pt x="84" y="74"/>
                  </a:lnTo>
                  <a:lnTo>
                    <a:pt x="85" y="78"/>
                  </a:lnTo>
                  <a:lnTo>
                    <a:pt x="86" y="82"/>
                  </a:lnTo>
                  <a:lnTo>
                    <a:pt x="86" y="86"/>
                  </a:lnTo>
                  <a:lnTo>
                    <a:pt x="86" y="92"/>
                  </a:lnTo>
                  <a:lnTo>
                    <a:pt x="86" y="98"/>
                  </a:lnTo>
                  <a:lnTo>
                    <a:pt x="85" y="104"/>
                  </a:lnTo>
                  <a:lnTo>
                    <a:pt x="83" y="109"/>
                  </a:lnTo>
                  <a:lnTo>
                    <a:pt x="80" y="114"/>
                  </a:lnTo>
                  <a:lnTo>
                    <a:pt x="77" y="118"/>
                  </a:lnTo>
                  <a:lnTo>
                    <a:pt x="73" y="121"/>
                  </a:lnTo>
                  <a:lnTo>
                    <a:pt x="69" y="124"/>
                  </a:lnTo>
                  <a:lnTo>
                    <a:pt x="64" y="127"/>
                  </a:lnTo>
                  <a:lnTo>
                    <a:pt x="57" y="128"/>
                  </a:lnTo>
                  <a:lnTo>
                    <a:pt x="50" y="130"/>
                  </a:lnTo>
                  <a:lnTo>
                    <a:pt x="43" y="130"/>
                  </a:lnTo>
                  <a:lnTo>
                    <a:pt x="39" y="129"/>
                  </a:lnTo>
                  <a:lnTo>
                    <a:pt x="35" y="128"/>
                  </a:lnTo>
                  <a:lnTo>
                    <a:pt x="31" y="128"/>
                  </a:lnTo>
                  <a:lnTo>
                    <a:pt x="27" y="127"/>
                  </a:lnTo>
                  <a:lnTo>
                    <a:pt x="23" y="125"/>
                  </a:lnTo>
                  <a:lnTo>
                    <a:pt x="20" y="123"/>
                  </a:lnTo>
                  <a:lnTo>
                    <a:pt x="17" y="121"/>
                  </a:lnTo>
                  <a:lnTo>
                    <a:pt x="14" y="118"/>
                  </a:lnTo>
                  <a:lnTo>
                    <a:pt x="11" y="116"/>
                  </a:lnTo>
                  <a:lnTo>
                    <a:pt x="9" y="113"/>
                  </a:lnTo>
                  <a:lnTo>
                    <a:pt x="7" y="110"/>
                  </a:lnTo>
                  <a:lnTo>
                    <a:pt x="5" y="106"/>
                  </a:lnTo>
                  <a:lnTo>
                    <a:pt x="4" y="102"/>
                  </a:lnTo>
                  <a:lnTo>
                    <a:pt x="2" y="99"/>
                  </a:lnTo>
                  <a:lnTo>
                    <a:pt x="1" y="96"/>
                  </a:lnTo>
                  <a:lnTo>
                    <a:pt x="0" y="92"/>
                  </a:lnTo>
                  <a:close/>
                </a:path>
              </a:pathLst>
            </a:custGeom>
            <a:solidFill>
              <a:srgbClr val="000000"/>
            </a:solidFill>
            <a:ln w="9525">
              <a:noFill/>
              <a:round/>
              <a:headEnd/>
              <a:tailEnd/>
            </a:ln>
          </p:spPr>
          <p:txBody>
            <a:bodyPr/>
            <a:lstStyle/>
            <a:p>
              <a:pPr algn="ctr"/>
              <a:endParaRPr lang="en-US"/>
            </a:p>
          </p:txBody>
        </p:sp>
        <p:sp>
          <p:nvSpPr>
            <p:cNvPr id="36328" name="Freeform 399"/>
            <p:cNvSpPr>
              <a:spLocks/>
            </p:cNvSpPr>
            <p:nvPr/>
          </p:nvSpPr>
          <p:spPr bwMode="auto">
            <a:xfrm>
              <a:off x="2544" y="2388"/>
              <a:ext cx="9" cy="3"/>
            </a:xfrm>
            <a:custGeom>
              <a:avLst/>
              <a:gdLst>
                <a:gd name="T0" fmla="*/ 0 w 76"/>
                <a:gd name="T1" fmla="*/ 3 h 34"/>
                <a:gd name="T2" fmla="*/ 0 w 76"/>
                <a:gd name="T3" fmla="*/ 3 h 34"/>
                <a:gd name="T4" fmla="*/ 0 w 76"/>
                <a:gd name="T5" fmla="*/ 3 h 34"/>
                <a:gd name="T6" fmla="*/ 0 w 76"/>
                <a:gd name="T7" fmla="*/ 2 h 34"/>
                <a:gd name="T8" fmla="*/ 0 w 76"/>
                <a:gd name="T9" fmla="*/ 2 h 34"/>
                <a:gd name="T10" fmla="*/ 0 w 76"/>
                <a:gd name="T11" fmla="*/ 2 h 34"/>
                <a:gd name="T12" fmla="*/ 0 w 76"/>
                <a:gd name="T13" fmla="*/ 1 h 34"/>
                <a:gd name="T14" fmla="*/ 1 w 76"/>
                <a:gd name="T15" fmla="*/ 1 h 34"/>
                <a:gd name="T16" fmla="*/ 1 w 76"/>
                <a:gd name="T17" fmla="*/ 1 h 34"/>
                <a:gd name="T18" fmla="*/ 2 w 76"/>
                <a:gd name="T19" fmla="*/ 0 h 34"/>
                <a:gd name="T20" fmla="*/ 2 w 76"/>
                <a:gd name="T21" fmla="*/ 0 h 34"/>
                <a:gd name="T22" fmla="*/ 3 w 76"/>
                <a:gd name="T23" fmla="*/ 0 h 34"/>
                <a:gd name="T24" fmla="*/ 4 w 76"/>
                <a:gd name="T25" fmla="*/ 0 h 34"/>
                <a:gd name="T26" fmla="*/ 4 w 76"/>
                <a:gd name="T27" fmla="*/ 0 h 34"/>
                <a:gd name="T28" fmla="*/ 5 w 76"/>
                <a:gd name="T29" fmla="*/ 0 h 34"/>
                <a:gd name="T30" fmla="*/ 6 w 76"/>
                <a:gd name="T31" fmla="*/ 0 h 34"/>
                <a:gd name="T32" fmla="*/ 6 w 76"/>
                <a:gd name="T33" fmla="*/ 0 h 34"/>
                <a:gd name="T34" fmla="*/ 7 w 76"/>
                <a:gd name="T35" fmla="*/ 1 h 34"/>
                <a:gd name="T36" fmla="*/ 7 w 76"/>
                <a:gd name="T37" fmla="*/ 1 h 34"/>
                <a:gd name="T38" fmla="*/ 8 w 76"/>
                <a:gd name="T39" fmla="*/ 1 h 34"/>
                <a:gd name="T40" fmla="*/ 8 w 76"/>
                <a:gd name="T41" fmla="*/ 1 h 34"/>
                <a:gd name="T42" fmla="*/ 8 w 76"/>
                <a:gd name="T43" fmla="*/ 2 h 34"/>
                <a:gd name="T44" fmla="*/ 9 w 76"/>
                <a:gd name="T45" fmla="*/ 2 h 34"/>
                <a:gd name="T46" fmla="*/ 9 w 76"/>
                <a:gd name="T47" fmla="*/ 2 h 34"/>
                <a:gd name="T48" fmla="*/ 9 w 76"/>
                <a:gd name="T49" fmla="*/ 3 h 34"/>
                <a:gd name="T50" fmla="*/ 9 w 76"/>
                <a:gd name="T51" fmla="*/ 3 h 34"/>
                <a:gd name="T52" fmla="*/ 7 w 76"/>
                <a:gd name="T53" fmla="*/ 3 h 34"/>
                <a:gd name="T54" fmla="*/ 7 w 76"/>
                <a:gd name="T55" fmla="*/ 3 h 34"/>
                <a:gd name="T56" fmla="*/ 7 w 76"/>
                <a:gd name="T57" fmla="*/ 3 h 34"/>
                <a:gd name="T58" fmla="*/ 7 w 76"/>
                <a:gd name="T59" fmla="*/ 2 h 34"/>
                <a:gd name="T60" fmla="*/ 7 w 76"/>
                <a:gd name="T61" fmla="*/ 2 h 34"/>
                <a:gd name="T62" fmla="*/ 6 w 76"/>
                <a:gd name="T63" fmla="*/ 2 h 34"/>
                <a:gd name="T64" fmla="*/ 6 w 76"/>
                <a:gd name="T65" fmla="*/ 2 h 34"/>
                <a:gd name="T66" fmla="*/ 5 w 76"/>
                <a:gd name="T67" fmla="*/ 2 h 34"/>
                <a:gd name="T68" fmla="*/ 5 w 76"/>
                <a:gd name="T69" fmla="*/ 1 h 34"/>
                <a:gd name="T70" fmla="*/ 4 w 76"/>
                <a:gd name="T71" fmla="*/ 1 h 34"/>
                <a:gd name="T72" fmla="*/ 4 w 76"/>
                <a:gd name="T73" fmla="*/ 1 h 34"/>
                <a:gd name="T74" fmla="*/ 3 w 76"/>
                <a:gd name="T75" fmla="*/ 1 h 34"/>
                <a:gd name="T76" fmla="*/ 3 w 76"/>
                <a:gd name="T77" fmla="*/ 2 h 34"/>
                <a:gd name="T78" fmla="*/ 2 w 76"/>
                <a:gd name="T79" fmla="*/ 2 h 34"/>
                <a:gd name="T80" fmla="*/ 2 w 76"/>
                <a:gd name="T81" fmla="*/ 2 h 34"/>
                <a:gd name="T82" fmla="*/ 2 w 76"/>
                <a:gd name="T83" fmla="*/ 2 h 34"/>
                <a:gd name="T84" fmla="*/ 2 w 76"/>
                <a:gd name="T85" fmla="*/ 3 h 34"/>
                <a:gd name="T86" fmla="*/ 2 w 76"/>
                <a:gd name="T87" fmla="*/ 3 h 34"/>
                <a:gd name="T88" fmla="*/ 2 w 76"/>
                <a:gd name="T89" fmla="*/ 3 h 34"/>
                <a:gd name="T90" fmla="*/ 0 w 76"/>
                <a:gd name="T91" fmla="*/ 3 h 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6"/>
                <a:gd name="T139" fmla="*/ 0 h 34"/>
                <a:gd name="T140" fmla="*/ 76 w 76"/>
                <a:gd name="T141" fmla="*/ 34 h 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6" h="34">
                  <a:moveTo>
                    <a:pt x="0" y="34"/>
                  </a:moveTo>
                  <a:lnTo>
                    <a:pt x="0" y="33"/>
                  </a:lnTo>
                  <a:lnTo>
                    <a:pt x="0" y="29"/>
                  </a:lnTo>
                  <a:lnTo>
                    <a:pt x="0" y="25"/>
                  </a:lnTo>
                  <a:lnTo>
                    <a:pt x="1" y="22"/>
                  </a:lnTo>
                  <a:lnTo>
                    <a:pt x="2" y="18"/>
                  </a:lnTo>
                  <a:lnTo>
                    <a:pt x="4" y="13"/>
                  </a:lnTo>
                  <a:lnTo>
                    <a:pt x="7" y="10"/>
                  </a:lnTo>
                  <a:lnTo>
                    <a:pt x="10" y="7"/>
                  </a:lnTo>
                  <a:lnTo>
                    <a:pt x="14" y="4"/>
                  </a:lnTo>
                  <a:lnTo>
                    <a:pt x="19" y="2"/>
                  </a:lnTo>
                  <a:lnTo>
                    <a:pt x="24" y="1"/>
                  </a:lnTo>
                  <a:lnTo>
                    <a:pt x="30" y="0"/>
                  </a:lnTo>
                  <a:lnTo>
                    <a:pt x="36" y="0"/>
                  </a:lnTo>
                  <a:lnTo>
                    <a:pt x="42" y="1"/>
                  </a:lnTo>
                  <a:lnTo>
                    <a:pt x="48" y="2"/>
                  </a:lnTo>
                  <a:lnTo>
                    <a:pt x="54" y="4"/>
                  </a:lnTo>
                  <a:lnTo>
                    <a:pt x="59" y="6"/>
                  </a:lnTo>
                  <a:lnTo>
                    <a:pt x="63" y="9"/>
                  </a:lnTo>
                  <a:lnTo>
                    <a:pt x="66" y="12"/>
                  </a:lnTo>
                  <a:lnTo>
                    <a:pt x="69" y="16"/>
                  </a:lnTo>
                  <a:lnTo>
                    <a:pt x="71" y="20"/>
                  </a:lnTo>
                  <a:lnTo>
                    <a:pt x="73" y="24"/>
                  </a:lnTo>
                  <a:lnTo>
                    <a:pt x="75" y="27"/>
                  </a:lnTo>
                  <a:lnTo>
                    <a:pt x="76" y="31"/>
                  </a:lnTo>
                  <a:lnTo>
                    <a:pt x="76" y="34"/>
                  </a:lnTo>
                  <a:lnTo>
                    <a:pt x="60" y="34"/>
                  </a:lnTo>
                  <a:lnTo>
                    <a:pt x="60" y="30"/>
                  </a:lnTo>
                  <a:lnTo>
                    <a:pt x="58" y="27"/>
                  </a:lnTo>
                  <a:lnTo>
                    <a:pt x="56" y="24"/>
                  </a:lnTo>
                  <a:lnTo>
                    <a:pt x="53" y="21"/>
                  </a:lnTo>
                  <a:lnTo>
                    <a:pt x="49" y="19"/>
                  </a:lnTo>
                  <a:lnTo>
                    <a:pt x="45" y="17"/>
                  </a:lnTo>
                  <a:lnTo>
                    <a:pt x="41" y="16"/>
                  </a:lnTo>
                  <a:lnTo>
                    <a:pt x="35" y="15"/>
                  </a:lnTo>
                  <a:lnTo>
                    <a:pt x="30" y="15"/>
                  </a:lnTo>
                  <a:lnTo>
                    <a:pt x="25" y="16"/>
                  </a:lnTo>
                  <a:lnTo>
                    <a:pt x="22" y="18"/>
                  </a:lnTo>
                  <a:lnTo>
                    <a:pt x="19" y="20"/>
                  </a:lnTo>
                  <a:lnTo>
                    <a:pt x="17" y="23"/>
                  </a:lnTo>
                  <a:lnTo>
                    <a:pt x="16" y="26"/>
                  </a:lnTo>
                  <a:lnTo>
                    <a:pt x="15" y="29"/>
                  </a:lnTo>
                  <a:lnTo>
                    <a:pt x="15" y="33"/>
                  </a:lnTo>
                  <a:lnTo>
                    <a:pt x="15" y="34"/>
                  </a:lnTo>
                  <a:lnTo>
                    <a:pt x="0" y="34"/>
                  </a:lnTo>
                  <a:close/>
                </a:path>
              </a:pathLst>
            </a:custGeom>
            <a:solidFill>
              <a:srgbClr val="000000"/>
            </a:solidFill>
            <a:ln w="9525">
              <a:noFill/>
              <a:round/>
              <a:headEnd/>
              <a:tailEnd/>
            </a:ln>
          </p:spPr>
          <p:txBody>
            <a:bodyPr/>
            <a:lstStyle/>
            <a:p>
              <a:pPr algn="ctr"/>
              <a:endParaRPr lang="en-US"/>
            </a:p>
          </p:txBody>
        </p:sp>
        <p:sp>
          <p:nvSpPr>
            <p:cNvPr id="36329" name="Freeform 400"/>
            <p:cNvSpPr>
              <a:spLocks/>
            </p:cNvSpPr>
            <p:nvPr/>
          </p:nvSpPr>
          <p:spPr bwMode="auto">
            <a:xfrm>
              <a:off x="2544" y="2391"/>
              <a:ext cx="9" cy="5"/>
            </a:xfrm>
            <a:custGeom>
              <a:avLst/>
              <a:gdLst>
                <a:gd name="T0" fmla="*/ 0 w 84"/>
                <a:gd name="T1" fmla="*/ 5 h 59"/>
                <a:gd name="T2" fmla="*/ 0 w 84"/>
                <a:gd name="T3" fmla="*/ 4 h 59"/>
                <a:gd name="T4" fmla="*/ 1 w 84"/>
                <a:gd name="T5" fmla="*/ 3 h 59"/>
                <a:gd name="T6" fmla="*/ 1 w 84"/>
                <a:gd name="T7" fmla="*/ 2 h 59"/>
                <a:gd name="T8" fmla="*/ 0 w 84"/>
                <a:gd name="T9" fmla="*/ 1 h 59"/>
                <a:gd name="T10" fmla="*/ 2 w 84"/>
                <a:gd name="T11" fmla="*/ 0 h 59"/>
                <a:gd name="T12" fmla="*/ 2 w 84"/>
                <a:gd name="T13" fmla="*/ 1 h 59"/>
                <a:gd name="T14" fmla="*/ 3 w 84"/>
                <a:gd name="T15" fmla="*/ 1 h 59"/>
                <a:gd name="T16" fmla="*/ 3 w 84"/>
                <a:gd name="T17" fmla="*/ 2 h 59"/>
                <a:gd name="T18" fmla="*/ 4 w 84"/>
                <a:gd name="T19" fmla="*/ 2 h 59"/>
                <a:gd name="T20" fmla="*/ 5 w 84"/>
                <a:gd name="T21" fmla="*/ 2 h 59"/>
                <a:gd name="T22" fmla="*/ 6 w 84"/>
                <a:gd name="T23" fmla="*/ 1 h 59"/>
                <a:gd name="T24" fmla="*/ 7 w 84"/>
                <a:gd name="T25" fmla="*/ 1 h 59"/>
                <a:gd name="T26" fmla="*/ 7 w 84"/>
                <a:gd name="T27" fmla="*/ 0 h 59"/>
                <a:gd name="T28" fmla="*/ 8 w 84"/>
                <a:gd name="T29" fmla="*/ 0 h 59"/>
                <a:gd name="T30" fmla="*/ 8 w 84"/>
                <a:gd name="T31" fmla="*/ 1 h 59"/>
                <a:gd name="T32" fmla="*/ 8 w 84"/>
                <a:gd name="T33" fmla="*/ 1 h 59"/>
                <a:gd name="T34" fmla="*/ 8 w 84"/>
                <a:gd name="T35" fmla="*/ 2 h 59"/>
                <a:gd name="T36" fmla="*/ 8 w 84"/>
                <a:gd name="T37" fmla="*/ 2 h 59"/>
                <a:gd name="T38" fmla="*/ 7 w 84"/>
                <a:gd name="T39" fmla="*/ 2 h 59"/>
                <a:gd name="T40" fmla="*/ 7 w 84"/>
                <a:gd name="T41" fmla="*/ 2 h 59"/>
                <a:gd name="T42" fmla="*/ 8 w 84"/>
                <a:gd name="T43" fmla="*/ 3 h 59"/>
                <a:gd name="T44" fmla="*/ 9 w 84"/>
                <a:gd name="T45" fmla="*/ 4 h 59"/>
                <a:gd name="T46" fmla="*/ 9 w 84"/>
                <a:gd name="T47" fmla="*/ 4 h 59"/>
                <a:gd name="T48" fmla="*/ 9 w 84"/>
                <a:gd name="T49" fmla="*/ 5 h 59"/>
                <a:gd name="T50" fmla="*/ 7 w 84"/>
                <a:gd name="T51" fmla="*/ 5 h 59"/>
                <a:gd name="T52" fmla="*/ 7 w 84"/>
                <a:gd name="T53" fmla="*/ 4 h 59"/>
                <a:gd name="T54" fmla="*/ 6 w 84"/>
                <a:gd name="T55" fmla="*/ 3 h 59"/>
                <a:gd name="T56" fmla="*/ 5 w 84"/>
                <a:gd name="T57" fmla="*/ 3 h 59"/>
                <a:gd name="T58" fmla="*/ 4 w 84"/>
                <a:gd name="T59" fmla="*/ 3 h 59"/>
                <a:gd name="T60" fmla="*/ 3 w 84"/>
                <a:gd name="T61" fmla="*/ 3 h 59"/>
                <a:gd name="T62" fmla="*/ 3 w 84"/>
                <a:gd name="T63" fmla="*/ 3 h 59"/>
                <a:gd name="T64" fmla="*/ 2 w 84"/>
                <a:gd name="T65" fmla="*/ 4 h 59"/>
                <a:gd name="T66" fmla="*/ 2 w 84"/>
                <a:gd name="T67" fmla="*/ 4 h 59"/>
                <a:gd name="T68" fmla="*/ 2 w 84"/>
                <a:gd name="T69" fmla="*/ 5 h 59"/>
                <a:gd name="T70" fmla="*/ 2 w 84"/>
                <a:gd name="T71" fmla="*/ 5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59"/>
                <a:gd name="T110" fmla="*/ 84 w 84"/>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59">
                  <a:moveTo>
                    <a:pt x="0" y="59"/>
                  </a:moveTo>
                  <a:lnTo>
                    <a:pt x="0" y="59"/>
                  </a:lnTo>
                  <a:lnTo>
                    <a:pt x="0" y="55"/>
                  </a:lnTo>
                  <a:lnTo>
                    <a:pt x="1" y="45"/>
                  </a:lnTo>
                  <a:lnTo>
                    <a:pt x="4" y="36"/>
                  </a:lnTo>
                  <a:lnTo>
                    <a:pt x="10" y="30"/>
                  </a:lnTo>
                  <a:lnTo>
                    <a:pt x="19" y="25"/>
                  </a:lnTo>
                  <a:lnTo>
                    <a:pt x="12" y="21"/>
                  </a:lnTo>
                  <a:lnTo>
                    <a:pt x="7" y="15"/>
                  </a:lnTo>
                  <a:lnTo>
                    <a:pt x="4" y="7"/>
                  </a:lnTo>
                  <a:lnTo>
                    <a:pt x="3" y="0"/>
                  </a:lnTo>
                  <a:lnTo>
                    <a:pt x="18" y="0"/>
                  </a:lnTo>
                  <a:lnTo>
                    <a:pt x="18" y="3"/>
                  </a:lnTo>
                  <a:lnTo>
                    <a:pt x="20" y="7"/>
                  </a:lnTo>
                  <a:lnTo>
                    <a:pt x="21" y="11"/>
                  </a:lnTo>
                  <a:lnTo>
                    <a:pt x="24" y="14"/>
                  </a:lnTo>
                  <a:lnTo>
                    <a:pt x="28" y="17"/>
                  </a:lnTo>
                  <a:lnTo>
                    <a:pt x="32" y="18"/>
                  </a:lnTo>
                  <a:lnTo>
                    <a:pt x="36" y="20"/>
                  </a:lnTo>
                  <a:lnTo>
                    <a:pt x="40" y="20"/>
                  </a:lnTo>
                  <a:lnTo>
                    <a:pt x="44" y="20"/>
                  </a:lnTo>
                  <a:lnTo>
                    <a:pt x="49" y="19"/>
                  </a:lnTo>
                  <a:lnTo>
                    <a:pt x="54" y="18"/>
                  </a:lnTo>
                  <a:lnTo>
                    <a:pt x="57" y="15"/>
                  </a:lnTo>
                  <a:lnTo>
                    <a:pt x="60" y="12"/>
                  </a:lnTo>
                  <a:lnTo>
                    <a:pt x="62" y="8"/>
                  </a:lnTo>
                  <a:lnTo>
                    <a:pt x="63" y="4"/>
                  </a:lnTo>
                  <a:lnTo>
                    <a:pt x="63" y="0"/>
                  </a:lnTo>
                  <a:lnTo>
                    <a:pt x="79" y="0"/>
                  </a:lnTo>
                  <a:lnTo>
                    <a:pt x="79" y="1"/>
                  </a:lnTo>
                  <a:lnTo>
                    <a:pt x="79" y="5"/>
                  </a:lnTo>
                  <a:lnTo>
                    <a:pt x="78" y="8"/>
                  </a:lnTo>
                  <a:lnTo>
                    <a:pt x="78" y="12"/>
                  </a:lnTo>
                  <a:lnTo>
                    <a:pt x="77" y="15"/>
                  </a:lnTo>
                  <a:lnTo>
                    <a:pt x="76" y="18"/>
                  </a:lnTo>
                  <a:lnTo>
                    <a:pt x="74" y="20"/>
                  </a:lnTo>
                  <a:lnTo>
                    <a:pt x="73" y="21"/>
                  </a:lnTo>
                  <a:lnTo>
                    <a:pt x="71" y="23"/>
                  </a:lnTo>
                  <a:lnTo>
                    <a:pt x="69" y="24"/>
                  </a:lnTo>
                  <a:lnTo>
                    <a:pt x="68" y="25"/>
                  </a:lnTo>
                  <a:lnTo>
                    <a:pt x="66" y="27"/>
                  </a:lnTo>
                  <a:lnTo>
                    <a:pt x="64" y="28"/>
                  </a:lnTo>
                  <a:lnTo>
                    <a:pt x="69" y="30"/>
                  </a:lnTo>
                  <a:lnTo>
                    <a:pt x="74" y="33"/>
                  </a:lnTo>
                  <a:lnTo>
                    <a:pt x="77" y="37"/>
                  </a:lnTo>
                  <a:lnTo>
                    <a:pt x="80" y="42"/>
                  </a:lnTo>
                  <a:lnTo>
                    <a:pt x="82" y="46"/>
                  </a:lnTo>
                  <a:lnTo>
                    <a:pt x="83" y="51"/>
                  </a:lnTo>
                  <a:lnTo>
                    <a:pt x="84" y="55"/>
                  </a:lnTo>
                  <a:lnTo>
                    <a:pt x="84" y="59"/>
                  </a:lnTo>
                  <a:lnTo>
                    <a:pt x="68" y="59"/>
                  </a:lnTo>
                  <a:lnTo>
                    <a:pt x="67" y="55"/>
                  </a:lnTo>
                  <a:lnTo>
                    <a:pt x="66" y="50"/>
                  </a:lnTo>
                  <a:lnTo>
                    <a:pt x="64" y="46"/>
                  </a:lnTo>
                  <a:lnTo>
                    <a:pt x="61" y="42"/>
                  </a:lnTo>
                  <a:lnTo>
                    <a:pt x="57" y="38"/>
                  </a:lnTo>
                  <a:lnTo>
                    <a:pt x="52" y="36"/>
                  </a:lnTo>
                  <a:lnTo>
                    <a:pt x="47" y="35"/>
                  </a:lnTo>
                  <a:lnTo>
                    <a:pt x="42" y="34"/>
                  </a:lnTo>
                  <a:lnTo>
                    <a:pt x="38" y="34"/>
                  </a:lnTo>
                  <a:lnTo>
                    <a:pt x="34" y="35"/>
                  </a:lnTo>
                  <a:lnTo>
                    <a:pt x="31" y="36"/>
                  </a:lnTo>
                  <a:lnTo>
                    <a:pt x="28" y="37"/>
                  </a:lnTo>
                  <a:lnTo>
                    <a:pt x="25" y="38"/>
                  </a:lnTo>
                  <a:lnTo>
                    <a:pt x="23" y="41"/>
                  </a:lnTo>
                  <a:lnTo>
                    <a:pt x="21" y="43"/>
                  </a:lnTo>
                  <a:lnTo>
                    <a:pt x="19" y="45"/>
                  </a:lnTo>
                  <a:lnTo>
                    <a:pt x="18" y="48"/>
                  </a:lnTo>
                  <a:lnTo>
                    <a:pt x="17" y="51"/>
                  </a:lnTo>
                  <a:lnTo>
                    <a:pt x="16" y="54"/>
                  </a:lnTo>
                  <a:lnTo>
                    <a:pt x="16" y="57"/>
                  </a:lnTo>
                  <a:lnTo>
                    <a:pt x="16" y="59"/>
                  </a:lnTo>
                  <a:lnTo>
                    <a:pt x="0" y="59"/>
                  </a:lnTo>
                  <a:close/>
                </a:path>
              </a:pathLst>
            </a:custGeom>
            <a:solidFill>
              <a:srgbClr val="000000"/>
            </a:solidFill>
            <a:ln w="9525">
              <a:noFill/>
              <a:round/>
              <a:headEnd/>
              <a:tailEnd/>
            </a:ln>
          </p:spPr>
          <p:txBody>
            <a:bodyPr/>
            <a:lstStyle/>
            <a:p>
              <a:pPr algn="ctr"/>
              <a:endParaRPr lang="en-US"/>
            </a:p>
          </p:txBody>
        </p:sp>
        <p:sp>
          <p:nvSpPr>
            <p:cNvPr id="36330" name="Freeform 401"/>
            <p:cNvSpPr>
              <a:spLocks/>
            </p:cNvSpPr>
            <p:nvPr/>
          </p:nvSpPr>
          <p:spPr bwMode="auto">
            <a:xfrm>
              <a:off x="2544" y="2396"/>
              <a:ext cx="9" cy="3"/>
            </a:xfrm>
            <a:custGeom>
              <a:avLst/>
              <a:gdLst>
                <a:gd name="T0" fmla="*/ 0 w 84"/>
                <a:gd name="T1" fmla="*/ 0 h 40"/>
                <a:gd name="T2" fmla="*/ 0 w 84"/>
                <a:gd name="T3" fmla="*/ 0 h 40"/>
                <a:gd name="T4" fmla="*/ 0 w 84"/>
                <a:gd name="T5" fmla="*/ 1 h 40"/>
                <a:gd name="T6" fmla="*/ 0 w 84"/>
                <a:gd name="T7" fmla="*/ 1 h 40"/>
                <a:gd name="T8" fmla="*/ 0 w 84"/>
                <a:gd name="T9" fmla="*/ 1 h 40"/>
                <a:gd name="T10" fmla="*/ 1 w 84"/>
                <a:gd name="T11" fmla="*/ 2 h 40"/>
                <a:gd name="T12" fmla="*/ 1 w 84"/>
                <a:gd name="T13" fmla="*/ 2 h 40"/>
                <a:gd name="T14" fmla="*/ 1 w 84"/>
                <a:gd name="T15" fmla="*/ 2 h 40"/>
                <a:gd name="T16" fmla="*/ 2 w 84"/>
                <a:gd name="T17" fmla="*/ 2 h 40"/>
                <a:gd name="T18" fmla="*/ 2 w 84"/>
                <a:gd name="T19" fmla="*/ 2 h 40"/>
                <a:gd name="T20" fmla="*/ 2 w 84"/>
                <a:gd name="T21" fmla="*/ 3 h 40"/>
                <a:gd name="T22" fmla="*/ 3 w 84"/>
                <a:gd name="T23" fmla="*/ 3 h 40"/>
                <a:gd name="T24" fmla="*/ 3 w 84"/>
                <a:gd name="T25" fmla="*/ 3 h 40"/>
                <a:gd name="T26" fmla="*/ 4 w 84"/>
                <a:gd name="T27" fmla="*/ 3 h 40"/>
                <a:gd name="T28" fmla="*/ 4 w 84"/>
                <a:gd name="T29" fmla="*/ 3 h 40"/>
                <a:gd name="T30" fmla="*/ 5 w 84"/>
                <a:gd name="T31" fmla="*/ 3 h 40"/>
                <a:gd name="T32" fmla="*/ 5 w 84"/>
                <a:gd name="T33" fmla="*/ 3 h 40"/>
                <a:gd name="T34" fmla="*/ 5 w 84"/>
                <a:gd name="T35" fmla="*/ 3 h 40"/>
                <a:gd name="T36" fmla="*/ 6 w 84"/>
                <a:gd name="T37" fmla="*/ 3 h 40"/>
                <a:gd name="T38" fmla="*/ 6 w 84"/>
                <a:gd name="T39" fmla="*/ 3 h 40"/>
                <a:gd name="T40" fmla="*/ 7 w 84"/>
                <a:gd name="T41" fmla="*/ 3 h 40"/>
                <a:gd name="T42" fmla="*/ 7 w 84"/>
                <a:gd name="T43" fmla="*/ 2 h 40"/>
                <a:gd name="T44" fmla="*/ 8 w 84"/>
                <a:gd name="T45" fmla="*/ 2 h 40"/>
                <a:gd name="T46" fmla="*/ 8 w 84"/>
                <a:gd name="T47" fmla="*/ 2 h 40"/>
                <a:gd name="T48" fmla="*/ 8 w 84"/>
                <a:gd name="T49" fmla="*/ 2 h 40"/>
                <a:gd name="T50" fmla="*/ 8 w 84"/>
                <a:gd name="T51" fmla="*/ 2 h 40"/>
                <a:gd name="T52" fmla="*/ 9 w 84"/>
                <a:gd name="T53" fmla="*/ 2 h 40"/>
                <a:gd name="T54" fmla="*/ 9 w 84"/>
                <a:gd name="T55" fmla="*/ 1 h 40"/>
                <a:gd name="T56" fmla="*/ 9 w 84"/>
                <a:gd name="T57" fmla="*/ 1 h 40"/>
                <a:gd name="T58" fmla="*/ 9 w 84"/>
                <a:gd name="T59" fmla="*/ 1 h 40"/>
                <a:gd name="T60" fmla="*/ 9 w 84"/>
                <a:gd name="T61" fmla="*/ 0 h 40"/>
                <a:gd name="T62" fmla="*/ 9 w 84"/>
                <a:gd name="T63" fmla="*/ 0 h 40"/>
                <a:gd name="T64" fmla="*/ 9 w 84"/>
                <a:gd name="T65" fmla="*/ 0 h 40"/>
                <a:gd name="T66" fmla="*/ 7 w 84"/>
                <a:gd name="T67" fmla="*/ 0 h 40"/>
                <a:gd name="T68" fmla="*/ 7 w 84"/>
                <a:gd name="T69" fmla="*/ 0 h 40"/>
                <a:gd name="T70" fmla="*/ 7 w 84"/>
                <a:gd name="T71" fmla="*/ 1 h 40"/>
                <a:gd name="T72" fmla="*/ 7 w 84"/>
                <a:gd name="T73" fmla="*/ 2 h 40"/>
                <a:gd name="T74" fmla="*/ 6 w 84"/>
                <a:gd name="T75" fmla="*/ 2 h 40"/>
                <a:gd name="T76" fmla="*/ 5 w 84"/>
                <a:gd name="T77" fmla="*/ 2 h 40"/>
                <a:gd name="T78" fmla="*/ 4 w 84"/>
                <a:gd name="T79" fmla="*/ 2 h 40"/>
                <a:gd name="T80" fmla="*/ 4 w 84"/>
                <a:gd name="T81" fmla="*/ 2 h 40"/>
                <a:gd name="T82" fmla="*/ 3 w 84"/>
                <a:gd name="T83" fmla="*/ 2 h 40"/>
                <a:gd name="T84" fmla="*/ 3 w 84"/>
                <a:gd name="T85" fmla="*/ 2 h 40"/>
                <a:gd name="T86" fmla="*/ 3 w 84"/>
                <a:gd name="T87" fmla="*/ 1 h 40"/>
                <a:gd name="T88" fmla="*/ 2 w 84"/>
                <a:gd name="T89" fmla="*/ 1 h 40"/>
                <a:gd name="T90" fmla="*/ 2 w 84"/>
                <a:gd name="T91" fmla="*/ 1 h 40"/>
                <a:gd name="T92" fmla="*/ 2 w 84"/>
                <a:gd name="T93" fmla="*/ 1 h 40"/>
                <a:gd name="T94" fmla="*/ 2 w 84"/>
                <a:gd name="T95" fmla="*/ 0 h 40"/>
                <a:gd name="T96" fmla="*/ 2 w 84"/>
                <a:gd name="T97" fmla="*/ 0 h 40"/>
                <a:gd name="T98" fmla="*/ 2 w 84"/>
                <a:gd name="T99" fmla="*/ 0 h 40"/>
                <a:gd name="T100" fmla="*/ 2 w 84"/>
                <a:gd name="T101" fmla="*/ 0 h 40"/>
                <a:gd name="T102" fmla="*/ 0 w 84"/>
                <a:gd name="T103" fmla="*/ 0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4"/>
                <a:gd name="T157" fmla="*/ 0 h 40"/>
                <a:gd name="T158" fmla="*/ 84 w 84"/>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4" h="40">
                  <a:moveTo>
                    <a:pt x="0" y="0"/>
                  </a:moveTo>
                  <a:lnTo>
                    <a:pt x="1" y="3"/>
                  </a:lnTo>
                  <a:lnTo>
                    <a:pt x="1" y="7"/>
                  </a:lnTo>
                  <a:lnTo>
                    <a:pt x="2" y="12"/>
                  </a:lnTo>
                  <a:lnTo>
                    <a:pt x="4" y="16"/>
                  </a:lnTo>
                  <a:lnTo>
                    <a:pt x="6" y="20"/>
                  </a:lnTo>
                  <a:lnTo>
                    <a:pt x="9" y="24"/>
                  </a:lnTo>
                  <a:lnTo>
                    <a:pt x="13" y="27"/>
                  </a:lnTo>
                  <a:lnTo>
                    <a:pt x="16" y="30"/>
                  </a:lnTo>
                  <a:lnTo>
                    <a:pt x="20" y="32"/>
                  </a:lnTo>
                  <a:lnTo>
                    <a:pt x="23" y="34"/>
                  </a:lnTo>
                  <a:lnTo>
                    <a:pt x="27" y="36"/>
                  </a:lnTo>
                  <a:lnTo>
                    <a:pt x="31" y="37"/>
                  </a:lnTo>
                  <a:lnTo>
                    <a:pt x="35" y="37"/>
                  </a:lnTo>
                  <a:lnTo>
                    <a:pt x="39" y="38"/>
                  </a:lnTo>
                  <a:lnTo>
                    <a:pt x="43" y="40"/>
                  </a:lnTo>
                  <a:lnTo>
                    <a:pt x="47" y="40"/>
                  </a:lnTo>
                  <a:lnTo>
                    <a:pt x="51" y="38"/>
                  </a:lnTo>
                  <a:lnTo>
                    <a:pt x="56" y="37"/>
                  </a:lnTo>
                  <a:lnTo>
                    <a:pt x="60" y="36"/>
                  </a:lnTo>
                  <a:lnTo>
                    <a:pt x="64" y="35"/>
                  </a:lnTo>
                  <a:lnTo>
                    <a:pt x="67" y="33"/>
                  </a:lnTo>
                  <a:lnTo>
                    <a:pt x="70" y="31"/>
                  </a:lnTo>
                  <a:lnTo>
                    <a:pt x="73" y="29"/>
                  </a:lnTo>
                  <a:lnTo>
                    <a:pt x="76" y="26"/>
                  </a:lnTo>
                  <a:lnTo>
                    <a:pt x="78" y="23"/>
                  </a:lnTo>
                  <a:lnTo>
                    <a:pt x="80" y="20"/>
                  </a:lnTo>
                  <a:lnTo>
                    <a:pt x="82" y="17"/>
                  </a:lnTo>
                  <a:lnTo>
                    <a:pt x="83" y="13"/>
                  </a:lnTo>
                  <a:lnTo>
                    <a:pt x="84" y="8"/>
                  </a:lnTo>
                  <a:lnTo>
                    <a:pt x="84" y="5"/>
                  </a:lnTo>
                  <a:lnTo>
                    <a:pt x="84" y="1"/>
                  </a:lnTo>
                  <a:lnTo>
                    <a:pt x="84" y="0"/>
                  </a:lnTo>
                  <a:lnTo>
                    <a:pt x="68" y="0"/>
                  </a:lnTo>
                  <a:lnTo>
                    <a:pt x="68" y="2"/>
                  </a:lnTo>
                  <a:lnTo>
                    <a:pt x="67" y="13"/>
                  </a:lnTo>
                  <a:lnTo>
                    <a:pt x="63" y="20"/>
                  </a:lnTo>
                  <a:lnTo>
                    <a:pt x="55" y="24"/>
                  </a:lnTo>
                  <a:lnTo>
                    <a:pt x="43" y="25"/>
                  </a:lnTo>
                  <a:lnTo>
                    <a:pt x="39" y="24"/>
                  </a:lnTo>
                  <a:lnTo>
                    <a:pt x="35" y="23"/>
                  </a:lnTo>
                  <a:lnTo>
                    <a:pt x="31" y="22"/>
                  </a:lnTo>
                  <a:lnTo>
                    <a:pt x="28" y="21"/>
                  </a:lnTo>
                  <a:lnTo>
                    <a:pt x="25" y="19"/>
                  </a:lnTo>
                  <a:lnTo>
                    <a:pt x="23" y="16"/>
                  </a:lnTo>
                  <a:lnTo>
                    <a:pt x="21" y="13"/>
                  </a:lnTo>
                  <a:lnTo>
                    <a:pt x="19" y="10"/>
                  </a:lnTo>
                  <a:lnTo>
                    <a:pt x="18" y="6"/>
                  </a:lnTo>
                  <a:lnTo>
                    <a:pt x="17" y="3"/>
                  </a:lnTo>
                  <a:lnTo>
                    <a:pt x="16" y="1"/>
                  </a:lnTo>
                  <a:lnTo>
                    <a:pt x="16" y="0"/>
                  </a:lnTo>
                  <a:lnTo>
                    <a:pt x="0" y="0"/>
                  </a:lnTo>
                  <a:close/>
                </a:path>
              </a:pathLst>
            </a:custGeom>
            <a:solidFill>
              <a:srgbClr val="000000"/>
            </a:solidFill>
            <a:ln w="9525">
              <a:noFill/>
              <a:round/>
              <a:headEnd/>
              <a:tailEnd/>
            </a:ln>
          </p:spPr>
          <p:txBody>
            <a:bodyPr/>
            <a:lstStyle/>
            <a:p>
              <a:pPr algn="ctr"/>
              <a:endParaRPr lang="en-US"/>
            </a:p>
          </p:txBody>
        </p:sp>
        <p:sp>
          <p:nvSpPr>
            <p:cNvPr id="36331" name="Freeform 402"/>
            <p:cNvSpPr>
              <a:spLocks/>
            </p:cNvSpPr>
            <p:nvPr/>
          </p:nvSpPr>
          <p:spPr bwMode="auto">
            <a:xfrm>
              <a:off x="2544" y="2416"/>
              <a:ext cx="9" cy="5"/>
            </a:xfrm>
            <a:custGeom>
              <a:avLst/>
              <a:gdLst>
                <a:gd name="T0" fmla="*/ 0 w 84"/>
                <a:gd name="T1" fmla="*/ 5 h 65"/>
                <a:gd name="T2" fmla="*/ 0 w 84"/>
                <a:gd name="T3" fmla="*/ 5 h 65"/>
                <a:gd name="T4" fmla="*/ 0 w 84"/>
                <a:gd name="T5" fmla="*/ 5 h 65"/>
                <a:gd name="T6" fmla="*/ 0 w 84"/>
                <a:gd name="T7" fmla="*/ 5 h 65"/>
                <a:gd name="T8" fmla="*/ 0 w 84"/>
                <a:gd name="T9" fmla="*/ 5 h 65"/>
                <a:gd name="T10" fmla="*/ 0 w 84"/>
                <a:gd name="T11" fmla="*/ 4 h 65"/>
                <a:gd name="T12" fmla="*/ 0 w 84"/>
                <a:gd name="T13" fmla="*/ 4 h 65"/>
                <a:gd name="T14" fmla="*/ 0 w 84"/>
                <a:gd name="T15" fmla="*/ 4 h 65"/>
                <a:gd name="T16" fmla="*/ 0 w 84"/>
                <a:gd name="T17" fmla="*/ 4 h 65"/>
                <a:gd name="T18" fmla="*/ 0 w 84"/>
                <a:gd name="T19" fmla="*/ 3 h 65"/>
                <a:gd name="T20" fmla="*/ 0 w 84"/>
                <a:gd name="T21" fmla="*/ 3 h 65"/>
                <a:gd name="T22" fmla="*/ 0 w 84"/>
                <a:gd name="T23" fmla="*/ 2 h 65"/>
                <a:gd name="T24" fmla="*/ 1 w 84"/>
                <a:gd name="T25" fmla="*/ 2 h 65"/>
                <a:gd name="T26" fmla="*/ 1 w 84"/>
                <a:gd name="T27" fmla="*/ 1 h 65"/>
                <a:gd name="T28" fmla="*/ 1 w 84"/>
                <a:gd name="T29" fmla="*/ 1 h 65"/>
                <a:gd name="T30" fmla="*/ 1 w 84"/>
                <a:gd name="T31" fmla="*/ 1 h 65"/>
                <a:gd name="T32" fmla="*/ 2 w 84"/>
                <a:gd name="T33" fmla="*/ 0 h 65"/>
                <a:gd name="T34" fmla="*/ 2 w 84"/>
                <a:gd name="T35" fmla="*/ 0 h 65"/>
                <a:gd name="T36" fmla="*/ 3 w 84"/>
                <a:gd name="T37" fmla="*/ 0 h 65"/>
                <a:gd name="T38" fmla="*/ 4 w 84"/>
                <a:gd name="T39" fmla="*/ 0 h 65"/>
                <a:gd name="T40" fmla="*/ 4 w 84"/>
                <a:gd name="T41" fmla="*/ 0 h 65"/>
                <a:gd name="T42" fmla="*/ 5 w 84"/>
                <a:gd name="T43" fmla="*/ 0 h 65"/>
                <a:gd name="T44" fmla="*/ 5 w 84"/>
                <a:gd name="T45" fmla="*/ 0 h 65"/>
                <a:gd name="T46" fmla="*/ 6 w 84"/>
                <a:gd name="T47" fmla="*/ 0 h 65"/>
                <a:gd name="T48" fmla="*/ 7 w 84"/>
                <a:gd name="T49" fmla="*/ 1 h 65"/>
                <a:gd name="T50" fmla="*/ 7 w 84"/>
                <a:gd name="T51" fmla="*/ 1 h 65"/>
                <a:gd name="T52" fmla="*/ 8 w 84"/>
                <a:gd name="T53" fmla="*/ 1 h 65"/>
                <a:gd name="T54" fmla="*/ 8 w 84"/>
                <a:gd name="T55" fmla="*/ 2 h 65"/>
                <a:gd name="T56" fmla="*/ 8 w 84"/>
                <a:gd name="T57" fmla="*/ 2 h 65"/>
                <a:gd name="T58" fmla="*/ 9 w 84"/>
                <a:gd name="T59" fmla="*/ 3 h 65"/>
                <a:gd name="T60" fmla="*/ 9 w 84"/>
                <a:gd name="T61" fmla="*/ 4 h 65"/>
                <a:gd name="T62" fmla="*/ 9 w 84"/>
                <a:gd name="T63" fmla="*/ 4 h 65"/>
                <a:gd name="T64" fmla="*/ 9 w 84"/>
                <a:gd name="T65" fmla="*/ 5 h 65"/>
                <a:gd name="T66" fmla="*/ 7 w 84"/>
                <a:gd name="T67" fmla="*/ 5 h 65"/>
                <a:gd name="T68" fmla="*/ 7 w 84"/>
                <a:gd name="T69" fmla="*/ 5 h 65"/>
                <a:gd name="T70" fmla="*/ 7 w 84"/>
                <a:gd name="T71" fmla="*/ 4 h 65"/>
                <a:gd name="T72" fmla="*/ 7 w 84"/>
                <a:gd name="T73" fmla="*/ 3 h 65"/>
                <a:gd name="T74" fmla="*/ 7 w 84"/>
                <a:gd name="T75" fmla="*/ 3 h 65"/>
                <a:gd name="T76" fmla="*/ 7 w 84"/>
                <a:gd name="T77" fmla="*/ 2 h 65"/>
                <a:gd name="T78" fmla="*/ 6 w 84"/>
                <a:gd name="T79" fmla="*/ 2 h 65"/>
                <a:gd name="T80" fmla="*/ 6 w 84"/>
                <a:gd name="T81" fmla="*/ 2 h 65"/>
                <a:gd name="T82" fmla="*/ 6 w 84"/>
                <a:gd name="T83" fmla="*/ 2 h 65"/>
                <a:gd name="T84" fmla="*/ 5 w 84"/>
                <a:gd name="T85" fmla="*/ 1 h 65"/>
                <a:gd name="T86" fmla="*/ 5 w 84"/>
                <a:gd name="T87" fmla="*/ 1 h 65"/>
                <a:gd name="T88" fmla="*/ 5 w 84"/>
                <a:gd name="T89" fmla="*/ 1 h 65"/>
                <a:gd name="T90" fmla="*/ 4 w 84"/>
                <a:gd name="T91" fmla="*/ 1 h 65"/>
                <a:gd name="T92" fmla="*/ 4 w 84"/>
                <a:gd name="T93" fmla="*/ 1 h 65"/>
                <a:gd name="T94" fmla="*/ 3 w 84"/>
                <a:gd name="T95" fmla="*/ 1 h 65"/>
                <a:gd name="T96" fmla="*/ 3 w 84"/>
                <a:gd name="T97" fmla="*/ 1 h 65"/>
                <a:gd name="T98" fmla="*/ 3 w 84"/>
                <a:gd name="T99" fmla="*/ 2 h 65"/>
                <a:gd name="T100" fmla="*/ 2 w 84"/>
                <a:gd name="T101" fmla="*/ 2 h 65"/>
                <a:gd name="T102" fmla="*/ 2 w 84"/>
                <a:gd name="T103" fmla="*/ 2 h 65"/>
                <a:gd name="T104" fmla="*/ 2 w 84"/>
                <a:gd name="T105" fmla="*/ 2 h 65"/>
                <a:gd name="T106" fmla="*/ 2 w 84"/>
                <a:gd name="T107" fmla="*/ 3 h 65"/>
                <a:gd name="T108" fmla="*/ 2 w 84"/>
                <a:gd name="T109" fmla="*/ 3 h 65"/>
                <a:gd name="T110" fmla="*/ 2 w 84"/>
                <a:gd name="T111" fmla="*/ 4 h 65"/>
                <a:gd name="T112" fmla="*/ 2 w 84"/>
                <a:gd name="T113" fmla="*/ 4 h 65"/>
                <a:gd name="T114" fmla="*/ 2 w 84"/>
                <a:gd name="T115" fmla="*/ 5 h 65"/>
                <a:gd name="T116" fmla="*/ 2 w 84"/>
                <a:gd name="T117" fmla="*/ 5 h 65"/>
                <a:gd name="T118" fmla="*/ 0 w 84"/>
                <a:gd name="T119" fmla="*/ 5 h 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
                <a:gd name="T181" fmla="*/ 0 h 65"/>
                <a:gd name="T182" fmla="*/ 84 w 84"/>
                <a:gd name="T183" fmla="*/ 65 h 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 h="65">
                  <a:moveTo>
                    <a:pt x="0" y="65"/>
                  </a:moveTo>
                  <a:lnTo>
                    <a:pt x="0" y="64"/>
                  </a:lnTo>
                  <a:lnTo>
                    <a:pt x="0" y="63"/>
                  </a:lnTo>
                  <a:lnTo>
                    <a:pt x="0" y="61"/>
                  </a:lnTo>
                  <a:lnTo>
                    <a:pt x="0" y="59"/>
                  </a:lnTo>
                  <a:lnTo>
                    <a:pt x="0" y="57"/>
                  </a:lnTo>
                  <a:lnTo>
                    <a:pt x="0" y="56"/>
                  </a:lnTo>
                  <a:lnTo>
                    <a:pt x="0" y="54"/>
                  </a:lnTo>
                  <a:lnTo>
                    <a:pt x="0" y="53"/>
                  </a:lnTo>
                  <a:lnTo>
                    <a:pt x="1" y="45"/>
                  </a:lnTo>
                  <a:lnTo>
                    <a:pt x="2" y="38"/>
                  </a:lnTo>
                  <a:lnTo>
                    <a:pt x="4" y="30"/>
                  </a:lnTo>
                  <a:lnTo>
                    <a:pt x="5" y="24"/>
                  </a:lnTo>
                  <a:lnTo>
                    <a:pt x="8" y="19"/>
                  </a:lnTo>
                  <a:lnTo>
                    <a:pt x="11" y="14"/>
                  </a:lnTo>
                  <a:lnTo>
                    <a:pt x="14" y="10"/>
                  </a:lnTo>
                  <a:lnTo>
                    <a:pt x="17" y="6"/>
                  </a:lnTo>
                  <a:lnTo>
                    <a:pt x="22" y="3"/>
                  </a:lnTo>
                  <a:lnTo>
                    <a:pt x="27" y="1"/>
                  </a:lnTo>
                  <a:lnTo>
                    <a:pt x="33" y="0"/>
                  </a:lnTo>
                  <a:lnTo>
                    <a:pt x="39" y="0"/>
                  </a:lnTo>
                  <a:lnTo>
                    <a:pt x="45" y="1"/>
                  </a:lnTo>
                  <a:lnTo>
                    <a:pt x="51" y="2"/>
                  </a:lnTo>
                  <a:lnTo>
                    <a:pt x="57" y="4"/>
                  </a:lnTo>
                  <a:lnTo>
                    <a:pt x="63" y="8"/>
                  </a:lnTo>
                  <a:lnTo>
                    <a:pt x="67" y="12"/>
                  </a:lnTo>
                  <a:lnTo>
                    <a:pt x="71" y="17"/>
                  </a:lnTo>
                  <a:lnTo>
                    <a:pt x="74" y="22"/>
                  </a:lnTo>
                  <a:lnTo>
                    <a:pt x="77" y="29"/>
                  </a:lnTo>
                  <a:lnTo>
                    <a:pt x="80" y="38"/>
                  </a:lnTo>
                  <a:lnTo>
                    <a:pt x="82" y="46"/>
                  </a:lnTo>
                  <a:lnTo>
                    <a:pt x="83" y="55"/>
                  </a:lnTo>
                  <a:lnTo>
                    <a:pt x="84" y="65"/>
                  </a:lnTo>
                  <a:lnTo>
                    <a:pt x="68" y="65"/>
                  </a:lnTo>
                  <a:lnTo>
                    <a:pt x="68" y="59"/>
                  </a:lnTo>
                  <a:lnTo>
                    <a:pt x="67" y="51"/>
                  </a:lnTo>
                  <a:lnTo>
                    <a:pt x="65" y="44"/>
                  </a:lnTo>
                  <a:lnTo>
                    <a:pt x="64" y="38"/>
                  </a:lnTo>
                  <a:lnTo>
                    <a:pt x="62" y="32"/>
                  </a:lnTo>
                  <a:lnTo>
                    <a:pt x="60" y="27"/>
                  </a:lnTo>
                  <a:lnTo>
                    <a:pt x="57" y="24"/>
                  </a:lnTo>
                  <a:lnTo>
                    <a:pt x="54" y="21"/>
                  </a:lnTo>
                  <a:lnTo>
                    <a:pt x="51" y="18"/>
                  </a:lnTo>
                  <a:lnTo>
                    <a:pt x="47" y="16"/>
                  </a:lnTo>
                  <a:lnTo>
                    <a:pt x="44" y="15"/>
                  </a:lnTo>
                  <a:lnTo>
                    <a:pt x="40" y="15"/>
                  </a:lnTo>
                  <a:lnTo>
                    <a:pt x="36" y="15"/>
                  </a:lnTo>
                  <a:lnTo>
                    <a:pt x="32" y="16"/>
                  </a:lnTo>
                  <a:lnTo>
                    <a:pt x="29" y="18"/>
                  </a:lnTo>
                  <a:lnTo>
                    <a:pt x="26" y="20"/>
                  </a:lnTo>
                  <a:lnTo>
                    <a:pt x="23" y="24"/>
                  </a:lnTo>
                  <a:lnTo>
                    <a:pt x="21" y="28"/>
                  </a:lnTo>
                  <a:lnTo>
                    <a:pt x="19" y="32"/>
                  </a:lnTo>
                  <a:lnTo>
                    <a:pt x="18" y="38"/>
                  </a:lnTo>
                  <a:lnTo>
                    <a:pt x="17" y="43"/>
                  </a:lnTo>
                  <a:lnTo>
                    <a:pt x="16" y="49"/>
                  </a:lnTo>
                  <a:lnTo>
                    <a:pt x="16" y="55"/>
                  </a:lnTo>
                  <a:lnTo>
                    <a:pt x="16" y="61"/>
                  </a:lnTo>
                  <a:lnTo>
                    <a:pt x="16" y="65"/>
                  </a:lnTo>
                  <a:lnTo>
                    <a:pt x="0" y="65"/>
                  </a:lnTo>
                  <a:close/>
                </a:path>
              </a:pathLst>
            </a:custGeom>
            <a:solidFill>
              <a:srgbClr val="000000"/>
            </a:solidFill>
            <a:ln w="9525">
              <a:noFill/>
              <a:round/>
              <a:headEnd/>
              <a:tailEnd/>
            </a:ln>
          </p:spPr>
          <p:txBody>
            <a:bodyPr/>
            <a:lstStyle/>
            <a:p>
              <a:pPr algn="ctr"/>
              <a:endParaRPr lang="en-US"/>
            </a:p>
          </p:txBody>
        </p:sp>
        <p:sp>
          <p:nvSpPr>
            <p:cNvPr id="36332" name="Freeform 403"/>
            <p:cNvSpPr>
              <a:spLocks/>
            </p:cNvSpPr>
            <p:nvPr/>
          </p:nvSpPr>
          <p:spPr bwMode="auto">
            <a:xfrm>
              <a:off x="2544" y="2421"/>
              <a:ext cx="9" cy="6"/>
            </a:xfrm>
            <a:custGeom>
              <a:avLst/>
              <a:gdLst>
                <a:gd name="T0" fmla="*/ 0 w 84"/>
                <a:gd name="T1" fmla="*/ 0 h 67"/>
                <a:gd name="T2" fmla="*/ 0 w 84"/>
                <a:gd name="T3" fmla="*/ 0 h 67"/>
                <a:gd name="T4" fmla="*/ 0 w 84"/>
                <a:gd name="T5" fmla="*/ 1 h 67"/>
                <a:gd name="T6" fmla="*/ 0 w 84"/>
                <a:gd name="T7" fmla="*/ 2 h 67"/>
                <a:gd name="T8" fmla="*/ 0 w 84"/>
                <a:gd name="T9" fmla="*/ 2 h 67"/>
                <a:gd name="T10" fmla="*/ 0 w 84"/>
                <a:gd name="T11" fmla="*/ 3 h 67"/>
                <a:gd name="T12" fmla="*/ 1 w 84"/>
                <a:gd name="T13" fmla="*/ 4 h 67"/>
                <a:gd name="T14" fmla="*/ 1 w 84"/>
                <a:gd name="T15" fmla="*/ 4 h 67"/>
                <a:gd name="T16" fmla="*/ 1 w 84"/>
                <a:gd name="T17" fmla="*/ 5 h 67"/>
                <a:gd name="T18" fmla="*/ 2 w 84"/>
                <a:gd name="T19" fmla="*/ 5 h 67"/>
                <a:gd name="T20" fmla="*/ 3 w 84"/>
                <a:gd name="T21" fmla="*/ 5 h 67"/>
                <a:gd name="T22" fmla="*/ 3 w 84"/>
                <a:gd name="T23" fmla="*/ 6 h 67"/>
                <a:gd name="T24" fmla="*/ 4 w 84"/>
                <a:gd name="T25" fmla="*/ 6 h 67"/>
                <a:gd name="T26" fmla="*/ 5 w 84"/>
                <a:gd name="T27" fmla="*/ 6 h 67"/>
                <a:gd name="T28" fmla="*/ 5 w 84"/>
                <a:gd name="T29" fmla="*/ 6 h 67"/>
                <a:gd name="T30" fmla="*/ 6 w 84"/>
                <a:gd name="T31" fmla="*/ 6 h 67"/>
                <a:gd name="T32" fmla="*/ 6 w 84"/>
                <a:gd name="T33" fmla="*/ 6 h 67"/>
                <a:gd name="T34" fmla="*/ 7 w 84"/>
                <a:gd name="T35" fmla="*/ 6 h 67"/>
                <a:gd name="T36" fmla="*/ 7 w 84"/>
                <a:gd name="T37" fmla="*/ 5 h 67"/>
                <a:gd name="T38" fmla="*/ 7 w 84"/>
                <a:gd name="T39" fmla="*/ 5 h 67"/>
                <a:gd name="T40" fmla="*/ 8 w 84"/>
                <a:gd name="T41" fmla="*/ 5 h 67"/>
                <a:gd name="T42" fmla="*/ 8 w 84"/>
                <a:gd name="T43" fmla="*/ 4 h 67"/>
                <a:gd name="T44" fmla="*/ 8 w 84"/>
                <a:gd name="T45" fmla="*/ 4 h 67"/>
                <a:gd name="T46" fmla="*/ 8 w 84"/>
                <a:gd name="T47" fmla="*/ 4 h 67"/>
                <a:gd name="T48" fmla="*/ 9 w 84"/>
                <a:gd name="T49" fmla="*/ 3 h 67"/>
                <a:gd name="T50" fmla="*/ 9 w 84"/>
                <a:gd name="T51" fmla="*/ 3 h 67"/>
                <a:gd name="T52" fmla="*/ 9 w 84"/>
                <a:gd name="T53" fmla="*/ 2 h 67"/>
                <a:gd name="T54" fmla="*/ 9 w 84"/>
                <a:gd name="T55" fmla="*/ 2 h 67"/>
                <a:gd name="T56" fmla="*/ 9 w 84"/>
                <a:gd name="T57" fmla="*/ 1 h 67"/>
                <a:gd name="T58" fmla="*/ 9 w 84"/>
                <a:gd name="T59" fmla="*/ 1 h 67"/>
                <a:gd name="T60" fmla="*/ 9 w 84"/>
                <a:gd name="T61" fmla="*/ 0 h 67"/>
                <a:gd name="T62" fmla="*/ 9 w 84"/>
                <a:gd name="T63" fmla="*/ 0 h 67"/>
                <a:gd name="T64" fmla="*/ 7 w 84"/>
                <a:gd name="T65" fmla="*/ 0 h 67"/>
                <a:gd name="T66" fmla="*/ 7 w 84"/>
                <a:gd name="T67" fmla="*/ 0 h 67"/>
                <a:gd name="T68" fmla="*/ 7 w 84"/>
                <a:gd name="T69" fmla="*/ 1 h 67"/>
                <a:gd name="T70" fmla="*/ 7 w 84"/>
                <a:gd name="T71" fmla="*/ 1 h 67"/>
                <a:gd name="T72" fmla="*/ 7 w 84"/>
                <a:gd name="T73" fmla="*/ 2 h 67"/>
                <a:gd name="T74" fmla="*/ 7 w 84"/>
                <a:gd name="T75" fmla="*/ 2 h 67"/>
                <a:gd name="T76" fmla="*/ 7 w 84"/>
                <a:gd name="T77" fmla="*/ 3 h 67"/>
                <a:gd name="T78" fmla="*/ 7 w 84"/>
                <a:gd name="T79" fmla="*/ 3 h 67"/>
                <a:gd name="T80" fmla="*/ 7 w 84"/>
                <a:gd name="T81" fmla="*/ 4 h 67"/>
                <a:gd name="T82" fmla="*/ 6 w 84"/>
                <a:gd name="T83" fmla="*/ 4 h 67"/>
                <a:gd name="T84" fmla="*/ 6 w 84"/>
                <a:gd name="T85" fmla="*/ 4 h 67"/>
                <a:gd name="T86" fmla="*/ 6 w 84"/>
                <a:gd name="T87" fmla="*/ 5 h 67"/>
                <a:gd name="T88" fmla="*/ 5 w 84"/>
                <a:gd name="T89" fmla="*/ 5 h 67"/>
                <a:gd name="T90" fmla="*/ 5 w 84"/>
                <a:gd name="T91" fmla="*/ 5 h 67"/>
                <a:gd name="T92" fmla="*/ 4 w 84"/>
                <a:gd name="T93" fmla="*/ 5 h 67"/>
                <a:gd name="T94" fmla="*/ 3 w 84"/>
                <a:gd name="T95" fmla="*/ 4 h 67"/>
                <a:gd name="T96" fmla="*/ 3 w 84"/>
                <a:gd name="T97" fmla="*/ 4 h 67"/>
                <a:gd name="T98" fmla="*/ 2 w 84"/>
                <a:gd name="T99" fmla="*/ 3 h 67"/>
                <a:gd name="T100" fmla="*/ 2 w 84"/>
                <a:gd name="T101" fmla="*/ 3 h 67"/>
                <a:gd name="T102" fmla="*/ 2 w 84"/>
                <a:gd name="T103" fmla="*/ 2 h 67"/>
                <a:gd name="T104" fmla="*/ 2 w 84"/>
                <a:gd name="T105" fmla="*/ 1 h 67"/>
                <a:gd name="T106" fmla="*/ 2 w 84"/>
                <a:gd name="T107" fmla="*/ 0 h 67"/>
                <a:gd name="T108" fmla="*/ 0 w 84"/>
                <a:gd name="T109" fmla="*/ 0 h 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
                <a:gd name="T166" fmla="*/ 0 h 67"/>
                <a:gd name="T167" fmla="*/ 84 w 84"/>
                <a:gd name="T168" fmla="*/ 67 h 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 h="67">
                  <a:moveTo>
                    <a:pt x="0" y="0"/>
                  </a:moveTo>
                  <a:lnTo>
                    <a:pt x="0" y="2"/>
                  </a:lnTo>
                  <a:lnTo>
                    <a:pt x="0" y="10"/>
                  </a:lnTo>
                  <a:lnTo>
                    <a:pt x="1" y="18"/>
                  </a:lnTo>
                  <a:lnTo>
                    <a:pt x="2" y="25"/>
                  </a:lnTo>
                  <a:lnTo>
                    <a:pt x="4" y="33"/>
                  </a:lnTo>
                  <a:lnTo>
                    <a:pt x="7" y="40"/>
                  </a:lnTo>
                  <a:lnTo>
                    <a:pt x="10" y="46"/>
                  </a:lnTo>
                  <a:lnTo>
                    <a:pt x="14" y="52"/>
                  </a:lnTo>
                  <a:lnTo>
                    <a:pt x="19" y="56"/>
                  </a:lnTo>
                  <a:lnTo>
                    <a:pt x="24" y="61"/>
                  </a:lnTo>
                  <a:lnTo>
                    <a:pt x="29" y="64"/>
                  </a:lnTo>
                  <a:lnTo>
                    <a:pt x="35" y="66"/>
                  </a:lnTo>
                  <a:lnTo>
                    <a:pt x="42" y="67"/>
                  </a:lnTo>
                  <a:lnTo>
                    <a:pt x="47" y="67"/>
                  </a:lnTo>
                  <a:lnTo>
                    <a:pt x="52" y="66"/>
                  </a:lnTo>
                  <a:lnTo>
                    <a:pt x="57" y="65"/>
                  </a:lnTo>
                  <a:lnTo>
                    <a:pt x="62" y="63"/>
                  </a:lnTo>
                  <a:lnTo>
                    <a:pt x="66" y="61"/>
                  </a:lnTo>
                  <a:lnTo>
                    <a:pt x="69" y="57"/>
                  </a:lnTo>
                  <a:lnTo>
                    <a:pt x="72" y="54"/>
                  </a:lnTo>
                  <a:lnTo>
                    <a:pt x="75" y="50"/>
                  </a:lnTo>
                  <a:lnTo>
                    <a:pt x="77" y="46"/>
                  </a:lnTo>
                  <a:lnTo>
                    <a:pt x="79" y="42"/>
                  </a:lnTo>
                  <a:lnTo>
                    <a:pt x="81" y="37"/>
                  </a:lnTo>
                  <a:lnTo>
                    <a:pt x="83" y="32"/>
                  </a:lnTo>
                  <a:lnTo>
                    <a:pt x="83" y="25"/>
                  </a:lnTo>
                  <a:lnTo>
                    <a:pt x="84" y="19"/>
                  </a:lnTo>
                  <a:lnTo>
                    <a:pt x="84" y="13"/>
                  </a:lnTo>
                  <a:lnTo>
                    <a:pt x="84" y="6"/>
                  </a:lnTo>
                  <a:lnTo>
                    <a:pt x="84" y="0"/>
                  </a:lnTo>
                  <a:lnTo>
                    <a:pt x="68" y="0"/>
                  </a:lnTo>
                  <a:lnTo>
                    <a:pt x="68" y="3"/>
                  </a:lnTo>
                  <a:lnTo>
                    <a:pt x="68" y="9"/>
                  </a:lnTo>
                  <a:lnTo>
                    <a:pt x="67" y="14"/>
                  </a:lnTo>
                  <a:lnTo>
                    <a:pt x="67" y="20"/>
                  </a:lnTo>
                  <a:lnTo>
                    <a:pt x="66" y="25"/>
                  </a:lnTo>
                  <a:lnTo>
                    <a:pt x="66" y="31"/>
                  </a:lnTo>
                  <a:lnTo>
                    <a:pt x="65" y="36"/>
                  </a:lnTo>
                  <a:lnTo>
                    <a:pt x="63" y="41"/>
                  </a:lnTo>
                  <a:lnTo>
                    <a:pt x="60" y="45"/>
                  </a:lnTo>
                  <a:lnTo>
                    <a:pt x="56" y="49"/>
                  </a:lnTo>
                  <a:lnTo>
                    <a:pt x="52" y="51"/>
                  </a:lnTo>
                  <a:lnTo>
                    <a:pt x="47" y="52"/>
                  </a:lnTo>
                  <a:lnTo>
                    <a:pt x="42" y="52"/>
                  </a:lnTo>
                  <a:lnTo>
                    <a:pt x="36" y="51"/>
                  </a:lnTo>
                  <a:lnTo>
                    <a:pt x="30" y="48"/>
                  </a:lnTo>
                  <a:lnTo>
                    <a:pt x="26" y="44"/>
                  </a:lnTo>
                  <a:lnTo>
                    <a:pt x="23" y="37"/>
                  </a:lnTo>
                  <a:lnTo>
                    <a:pt x="20" y="28"/>
                  </a:lnTo>
                  <a:lnTo>
                    <a:pt x="18" y="19"/>
                  </a:lnTo>
                  <a:lnTo>
                    <a:pt x="16" y="8"/>
                  </a:lnTo>
                  <a:lnTo>
                    <a:pt x="16" y="0"/>
                  </a:lnTo>
                  <a:lnTo>
                    <a:pt x="0" y="0"/>
                  </a:lnTo>
                  <a:close/>
                </a:path>
              </a:pathLst>
            </a:custGeom>
            <a:solidFill>
              <a:srgbClr val="000000"/>
            </a:solidFill>
            <a:ln w="9525">
              <a:noFill/>
              <a:round/>
              <a:headEnd/>
              <a:tailEnd/>
            </a:ln>
          </p:spPr>
          <p:txBody>
            <a:bodyPr/>
            <a:lstStyle/>
            <a:p>
              <a:pPr algn="ctr"/>
              <a:endParaRPr lang="en-US"/>
            </a:p>
          </p:txBody>
        </p:sp>
        <p:sp>
          <p:nvSpPr>
            <p:cNvPr id="36333" name="Freeform 404"/>
            <p:cNvSpPr>
              <a:spLocks/>
            </p:cNvSpPr>
            <p:nvPr/>
          </p:nvSpPr>
          <p:spPr bwMode="auto">
            <a:xfrm>
              <a:off x="2591" y="2336"/>
              <a:ext cx="10" cy="11"/>
            </a:xfrm>
            <a:custGeom>
              <a:avLst/>
              <a:gdLst>
                <a:gd name="T0" fmla="*/ 8 w 88"/>
                <a:gd name="T1" fmla="*/ 8 h 132"/>
                <a:gd name="T2" fmla="*/ 8 w 88"/>
                <a:gd name="T3" fmla="*/ 7 h 132"/>
                <a:gd name="T4" fmla="*/ 7 w 88"/>
                <a:gd name="T5" fmla="*/ 6 h 132"/>
                <a:gd name="T6" fmla="*/ 5 w 88"/>
                <a:gd name="T7" fmla="*/ 6 h 132"/>
                <a:gd name="T8" fmla="*/ 4 w 88"/>
                <a:gd name="T9" fmla="*/ 5 h 132"/>
                <a:gd name="T10" fmla="*/ 4 w 88"/>
                <a:gd name="T11" fmla="*/ 5 h 132"/>
                <a:gd name="T12" fmla="*/ 6 w 88"/>
                <a:gd name="T13" fmla="*/ 5 h 132"/>
                <a:gd name="T14" fmla="*/ 7 w 88"/>
                <a:gd name="T15" fmla="*/ 4 h 132"/>
                <a:gd name="T16" fmla="*/ 7 w 88"/>
                <a:gd name="T17" fmla="*/ 3 h 132"/>
                <a:gd name="T18" fmla="*/ 7 w 88"/>
                <a:gd name="T19" fmla="*/ 2 h 132"/>
                <a:gd name="T20" fmla="*/ 6 w 88"/>
                <a:gd name="T21" fmla="*/ 2 h 132"/>
                <a:gd name="T22" fmla="*/ 6 w 88"/>
                <a:gd name="T23" fmla="*/ 1 h 132"/>
                <a:gd name="T24" fmla="*/ 5 w 88"/>
                <a:gd name="T25" fmla="*/ 1 h 132"/>
                <a:gd name="T26" fmla="*/ 3 w 88"/>
                <a:gd name="T27" fmla="*/ 1 h 132"/>
                <a:gd name="T28" fmla="*/ 3 w 88"/>
                <a:gd name="T29" fmla="*/ 2 h 132"/>
                <a:gd name="T30" fmla="*/ 2 w 88"/>
                <a:gd name="T31" fmla="*/ 2 h 132"/>
                <a:gd name="T32" fmla="*/ 2 w 88"/>
                <a:gd name="T33" fmla="*/ 3 h 132"/>
                <a:gd name="T34" fmla="*/ 0 w 88"/>
                <a:gd name="T35" fmla="*/ 2 h 132"/>
                <a:gd name="T36" fmla="*/ 1 w 88"/>
                <a:gd name="T37" fmla="*/ 1 h 132"/>
                <a:gd name="T38" fmla="*/ 2 w 88"/>
                <a:gd name="T39" fmla="*/ 0 h 132"/>
                <a:gd name="T40" fmla="*/ 4 w 88"/>
                <a:gd name="T41" fmla="*/ 0 h 132"/>
                <a:gd name="T42" fmla="*/ 6 w 88"/>
                <a:gd name="T43" fmla="*/ 0 h 132"/>
                <a:gd name="T44" fmla="*/ 8 w 88"/>
                <a:gd name="T45" fmla="*/ 1 h 132"/>
                <a:gd name="T46" fmla="*/ 9 w 88"/>
                <a:gd name="T47" fmla="*/ 1 h 132"/>
                <a:gd name="T48" fmla="*/ 9 w 88"/>
                <a:gd name="T49" fmla="*/ 2 h 132"/>
                <a:gd name="T50" fmla="*/ 9 w 88"/>
                <a:gd name="T51" fmla="*/ 4 h 132"/>
                <a:gd name="T52" fmla="*/ 8 w 88"/>
                <a:gd name="T53" fmla="*/ 5 h 132"/>
                <a:gd name="T54" fmla="*/ 9 w 88"/>
                <a:gd name="T55" fmla="*/ 6 h 132"/>
                <a:gd name="T56" fmla="*/ 10 w 88"/>
                <a:gd name="T57" fmla="*/ 8 h 132"/>
                <a:gd name="T58" fmla="*/ 10 w 88"/>
                <a:gd name="T59" fmla="*/ 9 h 132"/>
                <a:gd name="T60" fmla="*/ 9 w 88"/>
                <a:gd name="T61" fmla="*/ 10 h 132"/>
                <a:gd name="T62" fmla="*/ 8 w 88"/>
                <a:gd name="T63" fmla="*/ 11 h 132"/>
                <a:gd name="T64" fmla="*/ 6 w 88"/>
                <a:gd name="T65" fmla="*/ 11 h 132"/>
                <a:gd name="T66" fmla="*/ 3 w 88"/>
                <a:gd name="T67" fmla="*/ 11 h 132"/>
                <a:gd name="T68" fmla="*/ 1 w 88"/>
                <a:gd name="T69" fmla="*/ 10 h 132"/>
                <a:gd name="T70" fmla="*/ 0 w 88"/>
                <a:gd name="T71" fmla="*/ 7 h 132"/>
                <a:gd name="T72" fmla="*/ 2 w 88"/>
                <a:gd name="T73" fmla="*/ 8 h 132"/>
                <a:gd name="T74" fmla="*/ 3 w 88"/>
                <a:gd name="T75" fmla="*/ 9 h 132"/>
                <a:gd name="T76" fmla="*/ 4 w 88"/>
                <a:gd name="T77" fmla="*/ 10 h 132"/>
                <a:gd name="T78" fmla="*/ 5 w 88"/>
                <a:gd name="T79" fmla="*/ 10 h 132"/>
                <a:gd name="T80" fmla="*/ 6 w 88"/>
                <a:gd name="T81" fmla="*/ 10 h 132"/>
                <a:gd name="T82" fmla="*/ 7 w 88"/>
                <a:gd name="T83" fmla="*/ 9 h 132"/>
                <a:gd name="T84" fmla="*/ 8 w 88"/>
                <a:gd name="T85" fmla="*/ 8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132"/>
                <a:gd name="T131" fmla="*/ 88 w 8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132">
                  <a:moveTo>
                    <a:pt x="71" y="100"/>
                  </a:moveTo>
                  <a:lnTo>
                    <a:pt x="71" y="98"/>
                  </a:lnTo>
                  <a:lnTo>
                    <a:pt x="71" y="97"/>
                  </a:lnTo>
                  <a:lnTo>
                    <a:pt x="71" y="95"/>
                  </a:lnTo>
                  <a:lnTo>
                    <a:pt x="71" y="94"/>
                  </a:lnTo>
                  <a:lnTo>
                    <a:pt x="70" y="88"/>
                  </a:lnTo>
                  <a:lnTo>
                    <a:pt x="68" y="83"/>
                  </a:lnTo>
                  <a:lnTo>
                    <a:pt x="65" y="77"/>
                  </a:lnTo>
                  <a:lnTo>
                    <a:pt x="62" y="74"/>
                  </a:lnTo>
                  <a:lnTo>
                    <a:pt x="56" y="72"/>
                  </a:lnTo>
                  <a:lnTo>
                    <a:pt x="51" y="70"/>
                  </a:lnTo>
                  <a:lnTo>
                    <a:pt x="45" y="69"/>
                  </a:lnTo>
                  <a:lnTo>
                    <a:pt x="38" y="68"/>
                  </a:lnTo>
                  <a:lnTo>
                    <a:pt x="33" y="68"/>
                  </a:lnTo>
                  <a:lnTo>
                    <a:pt x="33" y="55"/>
                  </a:lnTo>
                  <a:lnTo>
                    <a:pt x="35" y="55"/>
                  </a:lnTo>
                  <a:lnTo>
                    <a:pt x="36" y="55"/>
                  </a:lnTo>
                  <a:lnTo>
                    <a:pt x="38" y="55"/>
                  </a:lnTo>
                  <a:lnTo>
                    <a:pt x="39" y="55"/>
                  </a:lnTo>
                  <a:lnTo>
                    <a:pt x="45" y="55"/>
                  </a:lnTo>
                  <a:lnTo>
                    <a:pt x="50" y="55"/>
                  </a:lnTo>
                  <a:lnTo>
                    <a:pt x="54" y="54"/>
                  </a:lnTo>
                  <a:lnTo>
                    <a:pt x="57" y="52"/>
                  </a:lnTo>
                  <a:lnTo>
                    <a:pt x="61" y="48"/>
                  </a:lnTo>
                  <a:lnTo>
                    <a:pt x="63" y="45"/>
                  </a:lnTo>
                  <a:lnTo>
                    <a:pt x="64" y="41"/>
                  </a:lnTo>
                  <a:lnTo>
                    <a:pt x="64" y="37"/>
                  </a:lnTo>
                  <a:lnTo>
                    <a:pt x="64" y="34"/>
                  </a:lnTo>
                  <a:lnTo>
                    <a:pt x="63" y="31"/>
                  </a:lnTo>
                  <a:lnTo>
                    <a:pt x="62" y="28"/>
                  </a:lnTo>
                  <a:lnTo>
                    <a:pt x="61" y="26"/>
                  </a:lnTo>
                  <a:lnTo>
                    <a:pt x="58" y="24"/>
                  </a:lnTo>
                  <a:lnTo>
                    <a:pt x="56" y="22"/>
                  </a:lnTo>
                  <a:lnTo>
                    <a:pt x="54" y="19"/>
                  </a:lnTo>
                  <a:lnTo>
                    <a:pt x="52" y="17"/>
                  </a:lnTo>
                  <a:lnTo>
                    <a:pt x="49" y="16"/>
                  </a:lnTo>
                  <a:lnTo>
                    <a:pt x="46" y="15"/>
                  </a:lnTo>
                  <a:lnTo>
                    <a:pt x="43" y="15"/>
                  </a:lnTo>
                  <a:lnTo>
                    <a:pt x="40" y="14"/>
                  </a:lnTo>
                  <a:lnTo>
                    <a:pt x="36" y="14"/>
                  </a:lnTo>
                  <a:lnTo>
                    <a:pt x="33" y="15"/>
                  </a:lnTo>
                  <a:lnTo>
                    <a:pt x="30" y="16"/>
                  </a:lnTo>
                  <a:lnTo>
                    <a:pt x="27" y="17"/>
                  </a:lnTo>
                  <a:lnTo>
                    <a:pt x="25" y="19"/>
                  </a:lnTo>
                  <a:lnTo>
                    <a:pt x="23" y="22"/>
                  </a:lnTo>
                  <a:lnTo>
                    <a:pt x="21" y="24"/>
                  </a:lnTo>
                  <a:lnTo>
                    <a:pt x="19" y="26"/>
                  </a:lnTo>
                  <a:lnTo>
                    <a:pt x="18" y="29"/>
                  </a:lnTo>
                  <a:lnTo>
                    <a:pt x="18" y="33"/>
                  </a:lnTo>
                  <a:lnTo>
                    <a:pt x="17" y="36"/>
                  </a:lnTo>
                  <a:lnTo>
                    <a:pt x="17" y="40"/>
                  </a:lnTo>
                  <a:lnTo>
                    <a:pt x="2" y="39"/>
                  </a:lnTo>
                  <a:lnTo>
                    <a:pt x="2" y="34"/>
                  </a:lnTo>
                  <a:lnTo>
                    <a:pt x="3" y="29"/>
                  </a:lnTo>
                  <a:lnTo>
                    <a:pt x="4" y="24"/>
                  </a:lnTo>
                  <a:lnTo>
                    <a:pt x="6" y="18"/>
                  </a:lnTo>
                  <a:lnTo>
                    <a:pt x="8" y="14"/>
                  </a:lnTo>
                  <a:lnTo>
                    <a:pt x="11" y="11"/>
                  </a:lnTo>
                  <a:lnTo>
                    <a:pt x="14" y="7"/>
                  </a:lnTo>
                  <a:lnTo>
                    <a:pt x="18" y="4"/>
                  </a:lnTo>
                  <a:lnTo>
                    <a:pt x="23" y="3"/>
                  </a:lnTo>
                  <a:lnTo>
                    <a:pt x="28" y="1"/>
                  </a:lnTo>
                  <a:lnTo>
                    <a:pt x="34" y="0"/>
                  </a:lnTo>
                  <a:lnTo>
                    <a:pt x="40" y="0"/>
                  </a:lnTo>
                  <a:lnTo>
                    <a:pt x="46" y="1"/>
                  </a:lnTo>
                  <a:lnTo>
                    <a:pt x="52" y="2"/>
                  </a:lnTo>
                  <a:lnTo>
                    <a:pt x="57" y="4"/>
                  </a:lnTo>
                  <a:lnTo>
                    <a:pt x="62" y="6"/>
                  </a:lnTo>
                  <a:lnTo>
                    <a:pt x="66" y="8"/>
                  </a:lnTo>
                  <a:lnTo>
                    <a:pt x="70" y="11"/>
                  </a:lnTo>
                  <a:lnTo>
                    <a:pt x="73" y="14"/>
                  </a:lnTo>
                  <a:lnTo>
                    <a:pt x="76" y="18"/>
                  </a:lnTo>
                  <a:lnTo>
                    <a:pt x="78" y="23"/>
                  </a:lnTo>
                  <a:lnTo>
                    <a:pt x="79" y="26"/>
                  </a:lnTo>
                  <a:lnTo>
                    <a:pt x="80" y="29"/>
                  </a:lnTo>
                  <a:lnTo>
                    <a:pt x="80" y="33"/>
                  </a:lnTo>
                  <a:lnTo>
                    <a:pt x="80" y="44"/>
                  </a:lnTo>
                  <a:lnTo>
                    <a:pt x="77" y="53"/>
                  </a:lnTo>
                  <a:lnTo>
                    <a:pt x="72" y="59"/>
                  </a:lnTo>
                  <a:lnTo>
                    <a:pt x="65" y="62"/>
                  </a:lnTo>
                  <a:lnTo>
                    <a:pt x="70" y="63"/>
                  </a:lnTo>
                  <a:lnTo>
                    <a:pt x="75" y="66"/>
                  </a:lnTo>
                  <a:lnTo>
                    <a:pt x="78" y="70"/>
                  </a:lnTo>
                  <a:lnTo>
                    <a:pt x="81" y="75"/>
                  </a:lnTo>
                  <a:lnTo>
                    <a:pt x="84" y="81"/>
                  </a:lnTo>
                  <a:lnTo>
                    <a:pt x="86" y="86"/>
                  </a:lnTo>
                  <a:lnTo>
                    <a:pt x="87" y="92"/>
                  </a:lnTo>
                  <a:lnTo>
                    <a:pt x="88" y="98"/>
                  </a:lnTo>
                  <a:lnTo>
                    <a:pt x="88" y="101"/>
                  </a:lnTo>
                  <a:lnTo>
                    <a:pt x="87" y="105"/>
                  </a:lnTo>
                  <a:lnTo>
                    <a:pt x="85" y="110"/>
                  </a:lnTo>
                  <a:lnTo>
                    <a:pt x="83" y="114"/>
                  </a:lnTo>
                  <a:lnTo>
                    <a:pt x="80" y="118"/>
                  </a:lnTo>
                  <a:lnTo>
                    <a:pt x="76" y="122"/>
                  </a:lnTo>
                  <a:lnTo>
                    <a:pt x="72" y="125"/>
                  </a:lnTo>
                  <a:lnTo>
                    <a:pt x="68" y="127"/>
                  </a:lnTo>
                  <a:lnTo>
                    <a:pt x="63" y="129"/>
                  </a:lnTo>
                  <a:lnTo>
                    <a:pt x="56" y="131"/>
                  </a:lnTo>
                  <a:lnTo>
                    <a:pt x="49" y="132"/>
                  </a:lnTo>
                  <a:lnTo>
                    <a:pt x="42" y="132"/>
                  </a:lnTo>
                  <a:lnTo>
                    <a:pt x="34" y="131"/>
                  </a:lnTo>
                  <a:lnTo>
                    <a:pt x="26" y="129"/>
                  </a:lnTo>
                  <a:lnTo>
                    <a:pt x="19" y="126"/>
                  </a:lnTo>
                  <a:lnTo>
                    <a:pt x="13" y="121"/>
                  </a:lnTo>
                  <a:lnTo>
                    <a:pt x="8" y="115"/>
                  </a:lnTo>
                  <a:lnTo>
                    <a:pt x="5" y="107"/>
                  </a:lnTo>
                  <a:lnTo>
                    <a:pt x="2" y="97"/>
                  </a:lnTo>
                  <a:lnTo>
                    <a:pt x="0" y="86"/>
                  </a:lnTo>
                  <a:lnTo>
                    <a:pt x="16" y="87"/>
                  </a:lnTo>
                  <a:lnTo>
                    <a:pt x="16" y="92"/>
                  </a:lnTo>
                  <a:lnTo>
                    <a:pt x="17" y="97"/>
                  </a:lnTo>
                  <a:lnTo>
                    <a:pt x="19" y="101"/>
                  </a:lnTo>
                  <a:lnTo>
                    <a:pt x="21" y="104"/>
                  </a:lnTo>
                  <a:lnTo>
                    <a:pt x="23" y="108"/>
                  </a:lnTo>
                  <a:lnTo>
                    <a:pt x="26" y="112"/>
                  </a:lnTo>
                  <a:lnTo>
                    <a:pt x="29" y="114"/>
                  </a:lnTo>
                  <a:lnTo>
                    <a:pt x="32" y="115"/>
                  </a:lnTo>
                  <a:lnTo>
                    <a:pt x="35" y="116"/>
                  </a:lnTo>
                  <a:lnTo>
                    <a:pt x="37" y="117"/>
                  </a:lnTo>
                  <a:lnTo>
                    <a:pt x="40" y="118"/>
                  </a:lnTo>
                  <a:lnTo>
                    <a:pt x="42" y="118"/>
                  </a:lnTo>
                  <a:lnTo>
                    <a:pt x="47" y="118"/>
                  </a:lnTo>
                  <a:lnTo>
                    <a:pt x="52" y="117"/>
                  </a:lnTo>
                  <a:lnTo>
                    <a:pt x="56" y="116"/>
                  </a:lnTo>
                  <a:lnTo>
                    <a:pt x="62" y="114"/>
                  </a:lnTo>
                  <a:lnTo>
                    <a:pt x="65" y="111"/>
                  </a:lnTo>
                  <a:lnTo>
                    <a:pt x="68" y="107"/>
                  </a:lnTo>
                  <a:lnTo>
                    <a:pt x="70" y="104"/>
                  </a:lnTo>
                  <a:lnTo>
                    <a:pt x="71" y="100"/>
                  </a:lnTo>
                  <a:close/>
                </a:path>
              </a:pathLst>
            </a:custGeom>
            <a:solidFill>
              <a:srgbClr val="000000"/>
            </a:solidFill>
            <a:ln w="9525">
              <a:noFill/>
              <a:round/>
              <a:headEnd/>
              <a:tailEnd/>
            </a:ln>
          </p:spPr>
          <p:txBody>
            <a:bodyPr/>
            <a:lstStyle/>
            <a:p>
              <a:pPr algn="ctr"/>
              <a:endParaRPr lang="en-US"/>
            </a:p>
          </p:txBody>
        </p:sp>
        <p:sp>
          <p:nvSpPr>
            <p:cNvPr id="36334" name="Freeform 405"/>
            <p:cNvSpPr>
              <a:spLocks/>
            </p:cNvSpPr>
            <p:nvPr/>
          </p:nvSpPr>
          <p:spPr bwMode="auto">
            <a:xfrm>
              <a:off x="2591" y="2363"/>
              <a:ext cx="10" cy="8"/>
            </a:xfrm>
            <a:custGeom>
              <a:avLst/>
              <a:gdLst>
                <a:gd name="T0" fmla="*/ 0 w 87"/>
                <a:gd name="T1" fmla="*/ 8 h 89"/>
                <a:gd name="T2" fmla="*/ 0 w 87"/>
                <a:gd name="T3" fmla="*/ 6 h 89"/>
                <a:gd name="T4" fmla="*/ 0 w 87"/>
                <a:gd name="T5" fmla="*/ 6 h 89"/>
                <a:gd name="T6" fmla="*/ 0 w 87"/>
                <a:gd name="T7" fmla="*/ 6 h 89"/>
                <a:gd name="T8" fmla="*/ 0 w 87"/>
                <a:gd name="T9" fmla="*/ 6 h 89"/>
                <a:gd name="T10" fmla="*/ 0 w 87"/>
                <a:gd name="T11" fmla="*/ 6 h 89"/>
                <a:gd name="T12" fmla="*/ 0 w 87"/>
                <a:gd name="T13" fmla="*/ 5 h 89"/>
                <a:gd name="T14" fmla="*/ 0 w 87"/>
                <a:gd name="T15" fmla="*/ 4 h 89"/>
                <a:gd name="T16" fmla="*/ 0 w 87"/>
                <a:gd name="T17" fmla="*/ 3 h 89"/>
                <a:gd name="T18" fmla="*/ 1 w 87"/>
                <a:gd name="T19" fmla="*/ 2 h 89"/>
                <a:gd name="T20" fmla="*/ 1 w 87"/>
                <a:gd name="T21" fmla="*/ 1 h 89"/>
                <a:gd name="T22" fmla="*/ 2 w 87"/>
                <a:gd name="T23" fmla="*/ 1 h 89"/>
                <a:gd name="T24" fmla="*/ 3 w 87"/>
                <a:gd name="T25" fmla="*/ 0 h 89"/>
                <a:gd name="T26" fmla="*/ 5 w 87"/>
                <a:gd name="T27" fmla="*/ 0 h 89"/>
                <a:gd name="T28" fmla="*/ 6 w 87"/>
                <a:gd name="T29" fmla="*/ 0 h 89"/>
                <a:gd name="T30" fmla="*/ 7 w 87"/>
                <a:gd name="T31" fmla="*/ 0 h 89"/>
                <a:gd name="T32" fmla="*/ 8 w 87"/>
                <a:gd name="T33" fmla="*/ 1 h 89"/>
                <a:gd name="T34" fmla="*/ 9 w 87"/>
                <a:gd name="T35" fmla="*/ 2 h 89"/>
                <a:gd name="T36" fmla="*/ 9 w 87"/>
                <a:gd name="T37" fmla="*/ 2 h 89"/>
                <a:gd name="T38" fmla="*/ 9 w 87"/>
                <a:gd name="T39" fmla="*/ 3 h 89"/>
                <a:gd name="T40" fmla="*/ 7 w 87"/>
                <a:gd name="T41" fmla="*/ 3 h 89"/>
                <a:gd name="T42" fmla="*/ 7 w 87"/>
                <a:gd name="T43" fmla="*/ 2 h 89"/>
                <a:gd name="T44" fmla="*/ 6 w 87"/>
                <a:gd name="T45" fmla="*/ 2 h 89"/>
                <a:gd name="T46" fmla="*/ 6 w 87"/>
                <a:gd name="T47" fmla="*/ 1 h 89"/>
                <a:gd name="T48" fmla="*/ 5 w 87"/>
                <a:gd name="T49" fmla="*/ 1 h 89"/>
                <a:gd name="T50" fmla="*/ 4 w 87"/>
                <a:gd name="T51" fmla="*/ 1 h 89"/>
                <a:gd name="T52" fmla="*/ 3 w 87"/>
                <a:gd name="T53" fmla="*/ 2 h 89"/>
                <a:gd name="T54" fmla="*/ 2 w 87"/>
                <a:gd name="T55" fmla="*/ 3 h 89"/>
                <a:gd name="T56" fmla="*/ 2 w 87"/>
                <a:gd name="T57" fmla="*/ 4 h 89"/>
                <a:gd name="T58" fmla="*/ 2 w 87"/>
                <a:gd name="T59" fmla="*/ 5 h 89"/>
                <a:gd name="T60" fmla="*/ 2 w 87"/>
                <a:gd name="T61" fmla="*/ 5 h 89"/>
                <a:gd name="T62" fmla="*/ 3 w 87"/>
                <a:gd name="T63" fmla="*/ 5 h 89"/>
                <a:gd name="T64" fmla="*/ 3 w 87"/>
                <a:gd name="T65" fmla="*/ 4 h 89"/>
                <a:gd name="T66" fmla="*/ 4 w 87"/>
                <a:gd name="T67" fmla="*/ 4 h 89"/>
                <a:gd name="T68" fmla="*/ 6 w 87"/>
                <a:gd name="T69" fmla="*/ 4 h 89"/>
                <a:gd name="T70" fmla="*/ 7 w 87"/>
                <a:gd name="T71" fmla="*/ 5 h 89"/>
                <a:gd name="T72" fmla="*/ 8 w 87"/>
                <a:gd name="T73" fmla="*/ 5 h 89"/>
                <a:gd name="T74" fmla="*/ 9 w 87"/>
                <a:gd name="T75" fmla="*/ 6 h 89"/>
                <a:gd name="T76" fmla="*/ 10 w 87"/>
                <a:gd name="T77" fmla="*/ 7 h 89"/>
                <a:gd name="T78" fmla="*/ 10 w 87"/>
                <a:gd name="T79" fmla="*/ 8 h 89"/>
                <a:gd name="T80" fmla="*/ 8 w 87"/>
                <a:gd name="T81" fmla="*/ 8 h 89"/>
                <a:gd name="T82" fmla="*/ 8 w 87"/>
                <a:gd name="T83" fmla="*/ 7 h 89"/>
                <a:gd name="T84" fmla="*/ 7 w 87"/>
                <a:gd name="T85" fmla="*/ 6 h 89"/>
                <a:gd name="T86" fmla="*/ 6 w 87"/>
                <a:gd name="T87" fmla="*/ 6 h 89"/>
                <a:gd name="T88" fmla="*/ 5 w 87"/>
                <a:gd name="T89" fmla="*/ 5 h 89"/>
                <a:gd name="T90" fmla="*/ 4 w 87"/>
                <a:gd name="T91" fmla="*/ 5 h 89"/>
                <a:gd name="T92" fmla="*/ 3 w 87"/>
                <a:gd name="T93" fmla="*/ 6 h 89"/>
                <a:gd name="T94" fmla="*/ 3 w 87"/>
                <a:gd name="T95" fmla="*/ 6 h 89"/>
                <a:gd name="T96" fmla="*/ 2 w 87"/>
                <a:gd name="T97" fmla="*/ 6 h 89"/>
                <a:gd name="T98" fmla="*/ 2 w 87"/>
                <a:gd name="T99" fmla="*/ 7 h 89"/>
                <a:gd name="T100" fmla="*/ 2 w 87"/>
                <a:gd name="T101" fmla="*/ 8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7"/>
                <a:gd name="T154" fmla="*/ 0 h 89"/>
                <a:gd name="T155" fmla="*/ 87 w 87"/>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7" h="89">
                  <a:moveTo>
                    <a:pt x="2" y="89"/>
                  </a:moveTo>
                  <a:lnTo>
                    <a:pt x="1" y="84"/>
                  </a:lnTo>
                  <a:lnTo>
                    <a:pt x="0" y="78"/>
                  </a:lnTo>
                  <a:lnTo>
                    <a:pt x="0" y="71"/>
                  </a:lnTo>
                  <a:lnTo>
                    <a:pt x="0" y="70"/>
                  </a:lnTo>
                  <a:lnTo>
                    <a:pt x="0" y="69"/>
                  </a:lnTo>
                  <a:lnTo>
                    <a:pt x="0" y="68"/>
                  </a:lnTo>
                  <a:lnTo>
                    <a:pt x="0" y="67"/>
                  </a:lnTo>
                  <a:lnTo>
                    <a:pt x="0" y="66"/>
                  </a:lnTo>
                  <a:lnTo>
                    <a:pt x="0" y="60"/>
                  </a:lnTo>
                  <a:lnTo>
                    <a:pt x="1" y="55"/>
                  </a:lnTo>
                  <a:lnTo>
                    <a:pt x="1" y="50"/>
                  </a:lnTo>
                  <a:lnTo>
                    <a:pt x="1" y="44"/>
                  </a:lnTo>
                  <a:lnTo>
                    <a:pt x="2" y="39"/>
                  </a:lnTo>
                  <a:lnTo>
                    <a:pt x="3" y="35"/>
                  </a:lnTo>
                  <a:lnTo>
                    <a:pt x="4" y="30"/>
                  </a:lnTo>
                  <a:lnTo>
                    <a:pt x="6" y="26"/>
                  </a:lnTo>
                  <a:lnTo>
                    <a:pt x="9" y="20"/>
                  </a:lnTo>
                  <a:lnTo>
                    <a:pt x="12" y="14"/>
                  </a:lnTo>
                  <a:lnTo>
                    <a:pt x="16" y="10"/>
                  </a:lnTo>
                  <a:lnTo>
                    <a:pt x="20" y="6"/>
                  </a:lnTo>
                  <a:lnTo>
                    <a:pt x="24" y="3"/>
                  </a:lnTo>
                  <a:lnTo>
                    <a:pt x="30" y="1"/>
                  </a:lnTo>
                  <a:lnTo>
                    <a:pt x="36" y="0"/>
                  </a:lnTo>
                  <a:lnTo>
                    <a:pt x="44" y="0"/>
                  </a:lnTo>
                  <a:lnTo>
                    <a:pt x="49" y="0"/>
                  </a:lnTo>
                  <a:lnTo>
                    <a:pt x="53" y="1"/>
                  </a:lnTo>
                  <a:lnTo>
                    <a:pt x="58" y="3"/>
                  </a:lnTo>
                  <a:lnTo>
                    <a:pt x="63" y="5"/>
                  </a:lnTo>
                  <a:lnTo>
                    <a:pt x="67" y="7"/>
                  </a:lnTo>
                  <a:lnTo>
                    <a:pt x="70" y="10"/>
                  </a:lnTo>
                  <a:lnTo>
                    <a:pt x="73" y="13"/>
                  </a:lnTo>
                  <a:lnTo>
                    <a:pt x="76" y="18"/>
                  </a:lnTo>
                  <a:lnTo>
                    <a:pt x="78" y="22"/>
                  </a:lnTo>
                  <a:lnTo>
                    <a:pt x="80" y="27"/>
                  </a:lnTo>
                  <a:lnTo>
                    <a:pt x="81" y="31"/>
                  </a:lnTo>
                  <a:lnTo>
                    <a:pt x="81" y="36"/>
                  </a:lnTo>
                  <a:lnTo>
                    <a:pt x="66" y="35"/>
                  </a:lnTo>
                  <a:lnTo>
                    <a:pt x="65" y="31"/>
                  </a:lnTo>
                  <a:lnTo>
                    <a:pt x="64" y="27"/>
                  </a:lnTo>
                  <a:lnTo>
                    <a:pt x="62" y="24"/>
                  </a:lnTo>
                  <a:lnTo>
                    <a:pt x="58" y="21"/>
                  </a:lnTo>
                  <a:lnTo>
                    <a:pt x="55" y="18"/>
                  </a:lnTo>
                  <a:lnTo>
                    <a:pt x="52" y="15"/>
                  </a:lnTo>
                  <a:lnTo>
                    <a:pt x="48" y="14"/>
                  </a:lnTo>
                  <a:lnTo>
                    <a:pt x="44" y="14"/>
                  </a:lnTo>
                  <a:lnTo>
                    <a:pt x="40" y="14"/>
                  </a:lnTo>
                  <a:lnTo>
                    <a:pt x="37" y="14"/>
                  </a:lnTo>
                  <a:lnTo>
                    <a:pt x="33" y="16"/>
                  </a:lnTo>
                  <a:lnTo>
                    <a:pt x="30" y="19"/>
                  </a:lnTo>
                  <a:lnTo>
                    <a:pt x="27" y="21"/>
                  </a:lnTo>
                  <a:lnTo>
                    <a:pt x="24" y="24"/>
                  </a:lnTo>
                  <a:lnTo>
                    <a:pt x="21" y="28"/>
                  </a:lnTo>
                  <a:lnTo>
                    <a:pt x="19" y="33"/>
                  </a:lnTo>
                  <a:lnTo>
                    <a:pt x="17" y="39"/>
                  </a:lnTo>
                  <a:lnTo>
                    <a:pt x="16" y="45"/>
                  </a:lnTo>
                  <a:lnTo>
                    <a:pt x="16" y="53"/>
                  </a:lnTo>
                  <a:lnTo>
                    <a:pt x="16" y="61"/>
                  </a:lnTo>
                  <a:lnTo>
                    <a:pt x="18" y="57"/>
                  </a:lnTo>
                  <a:lnTo>
                    <a:pt x="20" y="54"/>
                  </a:lnTo>
                  <a:lnTo>
                    <a:pt x="23" y="52"/>
                  </a:lnTo>
                  <a:lnTo>
                    <a:pt x="26" y="50"/>
                  </a:lnTo>
                  <a:lnTo>
                    <a:pt x="30" y="49"/>
                  </a:lnTo>
                  <a:lnTo>
                    <a:pt x="34" y="47"/>
                  </a:lnTo>
                  <a:lnTo>
                    <a:pt x="39" y="47"/>
                  </a:lnTo>
                  <a:lnTo>
                    <a:pt x="44" y="47"/>
                  </a:lnTo>
                  <a:lnTo>
                    <a:pt x="50" y="48"/>
                  </a:lnTo>
                  <a:lnTo>
                    <a:pt x="56" y="49"/>
                  </a:lnTo>
                  <a:lnTo>
                    <a:pt x="61" y="51"/>
                  </a:lnTo>
                  <a:lnTo>
                    <a:pt x="66" y="54"/>
                  </a:lnTo>
                  <a:lnTo>
                    <a:pt x="70" y="57"/>
                  </a:lnTo>
                  <a:lnTo>
                    <a:pt x="74" y="60"/>
                  </a:lnTo>
                  <a:lnTo>
                    <a:pt x="77" y="65"/>
                  </a:lnTo>
                  <a:lnTo>
                    <a:pt x="80" y="69"/>
                  </a:lnTo>
                  <a:lnTo>
                    <a:pt x="83" y="74"/>
                  </a:lnTo>
                  <a:lnTo>
                    <a:pt x="85" y="80"/>
                  </a:lnTo>
                  <a:lnTo>
                    <a:pt x="86" y="85"/>
                  </a:lnTo>
                  <a:lnTo>
                    <a:pt x="87" y="89"/>
                  </a:lnTo>
                  <a:lnTo>
                    <a:pt x="70" y="89"/>
                  </a:lnTo>
                  <a:lnTo>
                    <a:pt x="69" y="84"/>
                  </a:lnTo>
                  <a:lnTo>
                    <a:pt x="68" y="78"/>
                  </a:lnTo>
                  <a:lnTo>
                    <a:pt x="65" y="72"/>
                  </a:lnTo>
                  <a:lnTo>
                    <a:pt x="62" y="68"/>
                  </a:lnTo>
                  <a:lnTo>
                    <a:pt x="57" y="65"/>
                  </a:lnTo>
                  <a:lnTo>
                    <a:pt x="53" y="63"/>
                  </a:lnTo>
                  <a:lnTo>
                    <a:pt x="48" y="61"/>
                  </a:lnTo>
                  <a:lnTo>
                    <a:pt x="44" y="61"/>
                  </a:lnTo>
                  <a:lnTo>
                    <a:pt x="40" y="61"/>
                  </a:lnTo>
                  <a:lnTo>
                    <a:pt x="36" y="61"/>
                  </a:lnTo>
                  <a:lnTo>
                    <a:pt x="32" y="62"/>
                  </a:lnTo>
                  <a:lnTo>
                    <a:pt x="29" y="63"/>
                  </a:lnTo>
                  <a:lnTo>
                    <a:pt x="27" y="65"/>
                  </a:lnTo>
                  <a:lnTo>
                    <a:pt x="25" y="67"/>
                  </a:lnTo>
                  <a:lnTo>
                    <a:pt x="23" y="70"/>
                  </a:lnTo>
                  <a:lnTo>
                    <a:pt x="21" y="72"/>
                  </a:lnTo>
                  <a:lnTo>
                    <a:pt x="20" y="77"/>
                  </a:lnTo>
                  <a:lnTo>
                    <a:pt x="19" y="81"/>
                  </a:lnTo>
                  <a:lnTo>
                    <a:pt x="18" y="85"/>
                  </a:lnTo>
                  <a:lnTo>
                    <a:pt x="18" y="89"/>
                  </a:lnTo>
                  <a:lnTo>
                    <a:pt x="2" y="89"/>
                  </a:lnTo>
                  <a:close/>
                </a:path>
              </a:pathLst>
            </a:custGeom>
            <a:solidFill>
              <a:srgbClr val="000000"/>
            </a:solidFill>
            <a:ln w="9525">
              <a:noFill/>
              <a:round/>
              <a:headEnd/>
              <a:tailEnd/>
            </a:ln>
          </p:spPr>
          <p:txBody>
            <a:bodyPr/>
            <a:lstStyle/>
            <a:p>
              <a:pPr algn="ctr"/>
              <a:endParaRPr lang="en-US"/>
            </a:p>
          </p:txBody>
        </p:sp>
        <p:sp>
          <p:nvSpPr>
            <p:cNvPr id="36335" name="Freeform 406"/>
            <p:cNvSpPr>
              <a:spLocks/>
            </p:cNvSpPr>
            <p:nvPr/>
          </p:nvSpPr>
          <p:spPr bwMode="auto">
            <a:xfrm>
              <a:off x="2592" y="2371"/>
              <a:ext cx="9" cy="3"/>
            </a:xfrm>
            <a:custGeom>
              <a:avLst/>
              <a:gdLst>
                <a:gd name="T0" fmla="*/ 0 w 85"/>
                <a:gd name="T1" fmla="*/ 0 h 42"/>
                <a:gd name="T2" fmla="*/ 0 w 85"/>
                <a:gd name="T3" fmla="*/ 0 h 42"/>
                <a:gd name="T4" fmla="*/ 0 w 85"/>
                <a:gd name="T5" fmla="*/ 0 h 42"/>
                <a:gd name="T6" fmla="*/ 0 w 85"/>
                <a:gd name="T7" fmla="*/ 1 h 42"/>
                <a:gd name="T8" fmla="*/ 1 w 85"/>
                <a:gd name="T9" fmla="*/ 1 h 42"/>
                <a:gd name="T10" fmla="*/ 1 w 85"/>
                <a:gd name="T11" fmla="*/ 2 h 42"/>
                <a:gd name="T12" fmla="*/ 1 w 85"/>
                <a:gd name="T13" fmla="*/ 2 h 42"/>
                <a:gd name="T14" fmla="*/ 1 w 85"/>
                <a:gd name="T15" fmla="*/ 2 h 42"/>
                <a:gd name="T16" fmla="*/ 2 w 85"/>
                <a:gd name="T17" fmla="*/ 2 h 42"/>
                <a:gd name="T18" fmla="*/ 2 w 85"/>
                <a:gd name="T19" fmla="*/ 3 h 42"/>
                <a:gd name="T20" fmla="*/ 3 w 85"/>
                <a:gd name="T21" fmla="*/ 3 h 42"/>
                <a:gd name="T22" fmla="*/ 3 w 85"/>
                <a:gd name="T23" fmla="*/ 3 h 42"/>
                <a:gd name="T24" fmla="*/ 4 w 85"/>
                <a:gd name="T25" fmla="*/ 3 h 42"/>
                <a:gd name="T26" fmla="*/ 4 w 85"/>
                <a:gd name="T27" fmla="*/ 3 h 42"/>
                <a:gd name="T28" fmla="*/ 5 w 85"/>
                <a:gd name="T29" fmla="*/ 3 h 42"/>
                <a:gd name="T30" fmla="*/ 5 w 85"/>
                <a:gd name="T31" fmla="*/ 3 h 42"/>
                <a:gd name="T32" fmla="*/ 6 w 85"/>
                <a:gd name="T33" fmla="*/ 3 h 42"/>
                <a:gd name="T34" fmla="*/ 6 w 85"/>
                <a:gd name="T35" fmla="*/ 3 h 42"/>
                <a:gd name="T36" fmla="*/ 7 w 85"/>
                <a:gd name="T37" fmla="*/ 3 h 42"/>
                <a:gd name="T38" fmla="*/ 7 w 85"/>
                <a:gd name="T39" fmla="*/ 2 h 42"/>
                <a:gd name="T40" fmla="*/ 8 w 85"/>
                <a:gd name="T41" fmla="*/ 2 h 42"/>
                <a:gd name="T42" fmla="*/ 8 w 85"/>
                <a:gd name="T43" fmla="*/ 2 h 42"/>
                <a:gd name="T44" fmla="*/ 8 w 85"/>
                <a:gd name="T45" fmla="*/ 2 h 42"/>
                <a:gd name="T46" fmla="*/ 9 w 85"/>
                <a:gd name="T47" fmla="*/ 1 h 42"/>
                <a:gd name="T48" fmla="*/ 9 w 85"/>
                <a:gd name="T49" fmla="*/ 1 h 42"/>
                <a:gd name="T50" fmla="*/ 9 w 85"/>
                <a:gd name="T51" fmla="*/ 0 h 42"/>
                <a:gd name="T52" fmla="*/ 9 w 85"/>
                <a:gd name="T53" fmla="*/ 0 h 42"/>
                <a:gd name="T54" fmla="*/ 9 w 85"/>
                <a:gd name="T55" fmla="*/ 0 h 42"/>
                <a:gd name="T56" fmla="*/ 7 w 85"/>
                <a:gd name="T57" fmla="*/ 0 h 42"/>
                <a:gd name="T58" fmla="*/ 7 w 85"/>
                <a:gd name="T59" fmla="*/ 0 h 42"/>
                <a:gd name="T60" fmla="*/ 7 w 85"/>
                <a:gd name="T61" fmla="*/ 0 h 42"/>
                <a:gd name="T62" fmla="*/ 7 w 85"/>
                <a:gd name="T63" fmla="*/ 1 h 42"/>
                <a:gd name="T64" fmla="*/ 7 w 85"/>
                <a:gd name="T65" fmla="*/ 1 h 42"/>
                <a:gd name="T66" fmla="*/ 6 w 85"/>
                <a:gd name="T67" fmla="*/ 2 h 42"/>
                <a:gd name="T68" fmla="*/ 6 w 85"/>
                <a:gd name="T69" fmla="*/ 2 h 42"/>
                <a:gd name="T70" fmla="*/ 6 w 85"/>
                <a:gd name="T71" fmla="*/ 2 h 42"/>
                <a:gd name="T72" fmla="*/ 5 w 85"/>
                <a:gd name="T73" fmla="*/ 2 h 42"/>
                <a:gd name="T74" fmla="*/ 5 w 85"/>
                <a:gd name="T75" fmla="*/ 2 h 42"/>
                <a:gd name="T76" fmla="*/ 4 w 85"/>
                <a:gd name="T77" fmla="*/ 2 h 42"/>
                <a:gd name="T78" fmla="*/ 4 w 85"/>
                <a:gd name="T79" fmla="*/ 2 h 42"/>
                <a:gd name="T80" fmla="*/ 4 w 85"/>
                <a:gd name="T81" fmla="*/ 2 h 42"/>
                <a:gd name="T82" fmla="*/ 3 w 85"/>
                <a:gd name="T83" fmla="*/ 2 h 42"/>
                <a:gd name="T84" fmla="*/ 3 w 85"/>
                <a:gd name="T85" fmla="*/ 2 h 42"/>
                <a:gd name="T86" fmla="*/ 3 w 85"/>
                <a:gd name="T87" fmla="*/ 2 h 42"/>
                <a:gd name="T88" fmla="*/ 2 w 85"/>
                <a:gd name="T89" fmla="*/ 1 h 42"/>
                <a:gd name="T90" fmla="*/ 2 w 85"/>
                <a:gd name="T91" fmla="*/ 1 h 42"/>
                <a:gd name="T92" fmla="*/ 2 w 85"/>
                <a:gd name="T93" fmla="*/ 1 h 42"/>
                <a:gd name="T94" fmla="*/ 2 w 85"/>
                <a:gd name="T95" fmla="*/ 0 h 42"/>
                <a:gd name="T96" fmla="*/ 2 w 85"/>
                <a:gd name="T97" fmla="*/ 0 h 42"/>
                <a:gd name="T98" fmla="*/ 2 w 85"/>
                <a:gd name="T99" fmla="*/ 0 h 42"/>
                <a:gd name="T100" fmla="*/ 2 w 85"/>
                <a:gd name="T101" fmla="*/ 0 h 42"/>
                <a:gd name="T102" fmla="*/ 0 w 85"/>
                <a:gd name="T103" fmla="*/ 0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5"/>
                <a:gd name="T157" fmla="*/ 0 h 42"/>
                <a:gd name="T158" fmla="*/ 85 w 85"/>
                <a:gd name="T159" fmla="*/ 42 h 4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5" h="42">
                  <a:moveTo>
                    <a:pt x="0" y="0"/>
                  </a:moveTo>
                  <a:lnTo>
                    <a:pt x="0" y="1"/>
                  </a:lnTo>
                  <a:lnTo>
                    <a:pt x="1" y="6"/>
                  </a:lnTo>
                  <a:lnTo>
                    <a:pt x="3" y="12"/>
                  </a:lnTo>
                  <a:lnTo>
                    <a:pt x="6" y="18"/>
                  </a:lnTo>
                  <a:lnTo>
                    <a:pt x="8" y="22"/>
                  </a:lnTo>
                  <a:lnTo>
                    <a:pt x="11" y="26"/>
                  </a:lnTo>
                  <a:lnTo>
                    <a:pt x="14" y="29"/>
                  </a:lnTo>
                  <a:lnTo>
                    <a:pt x="18" y="32"/>
                  </a:lnTo>
                  <a:lnTo>
                    <a:pt x="22" y="35"/>
                  </a:lnTo>
                  <a:lnTo>
                    <a:pt x="26" y="37"/>
                  </a:lnTo>
                  <a:lnTo>
                    <a:pt x="31" y="39"/>
                  </a:lnTo>
                  <a:lnTo>
                    <a:pt x="35" y="41"/>
                  </a:lnTo>
                  <a:lnTo>
                    <a:pt x="40" y="42"/>
                  </a:lnTo>
                  <a:lnTo>
                    <a:pt x="45" y="42"/>
                  </a:lnTo>
                  <a:lnTo>
                    <a:pt x="50" y="42"/>
                  </a:lnTo>
                  <a:lnTo>
                    <a:pt x="55" y="41"/>
                  </a:lnTo>
                  <a:lnTo>
                    <a:pt x="61" y="39"/>
                  </a:lnTo>
                  <a:lnTo>
                    <a:pt x="66" y="37"/>
                  </a:lnTo>
                  <a:lnTo>
                    <a:pt x="70" y="34"/>
                  </a:lnTo>
                  <a:lnTo>
                    <a:pt x="74" y="31"/>
                  </a:lnTo>
                  <a:lnTo>
                    <a:pt x="77" y="27"/>
                  </a:lnTo>
                  <a:lnTo>
                    <a:pt x="80" y="22"/>
                  </a:lnTo>
                  <a:lnTo>
                    <a:pt x="82" y="17"/>
                  </a:lnTo>
                  <a:lnTo>
                    <a:pt x="84" y="11"/>
                  </a:lnTo>
                  <a:lnTo>
                    <a:pt x="85" y="6"/>
                  </a:lnTo>
                  <a:lnTo>
                    <a:pt x="85" y="1"/>
                  </a:lnTo>
                  <a:lnTo>
                    <a:pt x="85" y="0"/>
                  </a:lnTo>
                  <a:lnTo>
                    <a:pt x="68" y="0"/>
                  </a:lnTo>
                  <a:lnTo>
                    <a:pt x="68" y="1"/>
                  </a:lnTo>
                  <a:lnTo>
                    <a:pt x="68" y="7"/>
                  </a:lnTo>
                  <a:lnTo>
                    <a:pt x="66" y="13"/>
                  </a:lnTo>
                  <a:lnTo>
                    <a:pt x="64" y="19"/>
                  </a:lnTo>
                  <a:lnTo>
                    <a:pt x="61" y="23"/>
                  </a:lnTo>
                  <a:lnTo>
                    <a:pt x="56" y="25"/>
                  </a:lnTo>
                  <a:lnTo>
                    <a:pt x="52" y="27"/>
                  </a:lnTo>
                  <a:lnTo>
                    <a:pt x="48" y="28"/>
                  </a:lnTo>
                  <a:lnTo>
                    <a:pt x="44" y="28"/>
                  </a:lnTo>
                  <a:lnTo>
                    <a:pt x="40" y="28"/>
                  </a:lnTo>
                  <a:lnTo>
                    <a:pt x="37" y="27"/>
                  </a:lnTo>
                  <a:lnTo>
                    <a:pt x="34" y="25"/>
                  </a:lnTo>
                  <a:lnTo>
                    <a:pt x="31" y="24"/>
                  </a:lnTo>
                  <a:lnTo>
                    <a:pt x="28" y="23"/>
                  </a:lnTo>
                  <a:lnTo>
                    <a:pt x="25" y="21"/>
                  </a:lnTo>
                  <a:lnTo>
                    <a:pt x="23" y="19"/>
                  </a:lnTo>
                  <a:lnTo>
                    <a:pt x="21" y="15"/>
                  </a:lnTo>
                  <a:lnTo>
                    <a:pt x="19" y="11"/>
                  </a:lnTo>
                  <a:lnTo>
                    <a:pt x="17" y="7"/>
                  </a:lnTo>
                  <a:lnTo>
                    <a:pt x="16" y="4"/>
                  </a:lnTo>
                  <a:lnTo>
                    <a:pt x="16" y="0"/>
                  </a:lnTo>
                  <a:lnTo>
                    <a:pt x="0" y="0"/>
                  </a:lnTo>
                  <a:close/>
                </a:path>
              </a:pathLst>
            </a:custGeom>
            <a:solidFill>
              <a:srgbClr val="000000"/>
            </a:solidFill>
            <a:ln w="9525">
              <a:noFill/>
              <a:round/>
              <a:headEnd/>
              <a:tailEnd/>
            </a:ln>
          </p:spPr>
          <p:txBody>
            <a:bodyPr/>
            <a:lstStyle/>
            <a:p>
              <a:pPr algn="ctr"/>
              <a:endParaRPr lang="en-US"/>
            </a:p>
          </p:txBody>
        </p:sp>
        <p:sp>
          <p:nvSpPr>
            <p:cNvPr id="36336" name="Freeform 407"/>
            <p:cNvSpPr>
              <a:spLocks/>
            </p:cNvSpPr>
            <p:nvPr/>
          </p:nvSpPr>
          <p:spPr bwMode="auto">
            <a:xfrm>
              <a:off x="2592" y="2390"/>
              <a:ext cx="9" cy="3"/>
            </a:xfrm>
            <a:custGeom>
              <a:avLst/>
              <a:gdLst>
                <a:gd name="T0" fmla="*/ 0 w 83"/>
                <a:gd name="T1" fmla="*/ 3 h 42"/>
                <a:gd name="T2" fmla="*/ 0 w 83"/>
                <a:gd name="T3" fmla="*/ 3 h 42"/>
                <a:gd name="T4" fmla="*/ 0 w 83"/>
                <a:gd name="T5" fmla="*/ 3 h 42"/>
                <a:gd name="T6" fmla="*/ 0 w 83"/>
                <a:gd name="T7" fmla="*/ 2 h 42"/>
                <a:gd name="T8" fmla="*/ 0 w 83"/>
                <a:gd name="T9" fmla="*/ 2 h 42"/>
                <a:gd name="T10" fmla="*/ 0 w 83"/>
                <a:gd name="T11" fmla="*/ 2 h 42"/>
                <a:gd name="T12" fmla="*/ 0 w 83"/>
                <a:gd name="T13" fmla="*/ 1 h 42"/>
                <a:gd name="T14" fmla="*/ 1 w 83"/>
                <a:gd name="T15" fmla="*/ 1 h 42"/>
                <a:gd name="T16" fmla="*/ 1 w 83"/>
                <a:gd name="T17" fmla="*/ 1 h 42"/>
                <a:gd name="T18" fmla="*/ 1 w 83"/>
                <a:gd name="T19" fmla="*/ 1 h 42"/>
                <a:gd name="T20" fmla="*/ 2 w 83"/>
                <a:gd name="T21" fmla="*/ 0 h 42"/>
                <a:gd name="T22" fmla="*/ 2 w 83"/>
                <a:gd name="T23" fmla="*/ 0 h 42"/>
                <a:gd name="T24" fmla="*/ 2 w 83"/>
                <a:gd name="T25" fmla="*/ 0 h 42"/>
                <a:gd name="T26" fmla="*/ 3 w 83"/>
                <a:gd name="T27" fmla="*/ 0 h 42"/>
                <a:gd name="T28" fmla="*/ 3 w 83"/>
                <a:gd name="T29" fmla="*/ 0 h 42"/>
                <a:gd name="T30" fmla="*/ 4 w 83"/>
                <a:gd name="T31" fmla="*/ 0 h 42"/>
                <a:gd name="T32" fmla="*/ 4 w 83"/>
                <a:gd name="T33" fmla="*/ 0 h 42"/>
                <a:gd name="T34" fmla="*/ 5 w 83"/>
                <a:gd name="T35" fmla="*/ 0 h 42"/>
                <a:gd name="T36" fmla="*/ 6 w 83"/>
                <a:gd name="T37" fmla="*/ 0 h 42"/>
                <a:gd name="T38" fmla="*/ 7 w 83"/>
                <a:gd name="T39" fmla="*/ 0 h 42"/>
                <a:gd name="T40" fmla="*/ 7 w 83"/>
                <a:gd name="T41" fmla="*/ 1 h 42"/>
                <a:gd name="T42" fmla="*/ 8 w 83"/>
                <a:gd name="T43" fmla="*/ 1 h 42"/>
                <a:gd name="T44" fmla="*/ 8 w 83"/>
                <a:gd name="T45" fmla="*/ 1 h 42"/>
                <a:gd name="T46" fmla="*/ 8 w 83"/>
                <a:gd name="T47" fmla="*/ 2 h 42"/>
                <a:gd name="T48" fmla="*/ 9 w 83"/>
                <a:gd name="T49" fmla="*/ 2 h 42"/>
                <a:gd name="T50" fmla="*/ 9 w 83"/>
                <a:gd name="T51" fmla="*/ 3 h 42"/>
                <a:gd name="T52" fmla="*/ 9 w 83"/>
                <a:gd name="T53" fmla="*/ 3 h 42"/>
                <a:gd name="T54" fmla="*/ 7 w 83"/>
                <a:gd name="T55" fmla="*/ 3 h 42"/>
                <a:gd name="T56" fmla="*/ 7 w 83"/>
                <a:gd name="T57" fmla="*/ 3 h 42"/>
                <a:gd name="T58" fmla="*/ 7 w 83"/>
                <a:gd name="T59" fmla="*/ 3 h 42"/>
                <a:gd name="T60" fmla="*/ 7 w 83"/>
                <a:gd name="T61" fmla="*/ 2 h 42"/>
                <a:gd name="T62" fmla="*/ 7 w 83"/>
                <a:gd name="T63" fmla="*/ 2 h 42"/>
                <a:gd name="T64" fmla="*/ 7 w 83"/>
                <a:gd name="T65" fmla="*/ 2 h 42"/>
                <a:gd name="T66" fmla="*/ 6 w 83"/>
                <a:gd name="T67" fmla="*/ 1 h 42"/>
                <a:gd name="T68" fmla="*/ 6 w 83"/>
                <a:gd name="T69" fmla="*/ 1 h 42"/>
                <a:gd name="T70" fmla="*/ 5 w 83"/>
                <a:gd name="T71" fmla="*/ 1 h 42"/>
                <a:gd name="T72" fmla="*/ 5 w 83"/>
                <a:gd name="T73" fmla="*/ 1 h 42"/>
                <a:gd name="T74" fmla="*/ 4 w 83"/>
                <a:gd name="T75" fmla="*/ 1 h 42"/>
                <a:gd name="T76" fmla="*/ 4 w 83"/>
                <a:gd name="T77" fmla="*/ 1 h 42"/>
                <a:gd name="T78" fmla="*/ 3 w 83"/>
                <a:gd name="T79" fmla="*/ 1 h 42"/>
                <a:gd name="T80" fmla="*/ 3 w 83"/>
                <a:gd name="T81" fmla="*/ 1 h 42"/>
                <a:gd name="T82" fmla="*/ 2 w 83"/>
                <a:gd name="T83" fmla="*/ 1 h 42"/>
                <a:gd name="T84" fmla="*/ 2 w 83"/>
                <a:gd name="T85" fmla="*/ 2 h 42"/>
                <a:gd name="T86" fmla="*/ 2 w 83"/>
                <a:gd name="T87" fmla="*/ 2 h 42"/>
                <a:gd name="T88" fmla="*/ 2 w 83"/>
                <a:gd name="T89" fmla="*/ 2 h 42"/>
                <a:gd name="T90" fmla="*/ 2 w 83"/>
                <a:gd name="T91" fmla="*/ 3 h 42"/>
                <a:gd name="T92" fmla="*/ 2 w 83"/>
                <a:gd name="T93" fmla="*/ 3 h 42"/>
                <a:gd name="T94" fmla="*/ 0 w 83"/>
                <a:gd name="T95" fmla="*/ 3 h 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
                <a:gd name="T145" fmla="*/ 0 h 42"/>
                <a:gd name="T146" fmla="*/ 83 w 83"/>
                <a:gd name="T147" fmla="*/ 42 h 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 h="42">
                  <a:moveTo>
                    <a:pt x="0" y="42"/>
                  </a:moveTo>
                  <a:lnTo>
                    <a:pt x="0" y="40"/>
                  </a:lnTo>
                  <a:lnTo>
                    <a:pt x="1" y="35"/>
                  </a:lnTo>
                  <a:lnTo>
                    <a:pt x="1" y="31"/>
                  </a:lnTo>
                  <a:lnTo>
                    <a:pt x="1" y="27"/>
                  </a:lnTo>
                  <a:lnTo>
                    <a:pt x="3" y="23"/>
                  </a:lnTo>
                  <a:lnTo>
                    <a:pt x="4" y="18"/>
                  </a:lnTo>
                  <a:lnTo>
                    <a:pt x="6" y="15"/>
                  </a:lnTo>
                  <a:lnTo>
                    <a:pt x="8" y="13"/>
                  </a:lnTo>
                  <a:lnTo>
                    <a:pt x="11" y="10"/>
                  </a:lnTo>
                  <a:lnTo>
                    <a:pt x="14" y="7"/>
                  </a:lnTo>
                  <a:lnTo>
                    <a:pt x="17" y="5"/>
                  </a:lnTo>
                  <a:lnTo>
                    <a:pt x="21" y="3"/>
                  </a:lnTo>
                  <a:lnTo>
                    <a:pt x="25" y="2"/>
                  </a:lnTo>
                  <a:lnTo>
                    <a:pt x="29" y="1"/>
                  </a:lnTo>
                  <a:lnTo>
                    <a:pt x="34" y="0"/>
                  </a:lnTo>
                  <a:lnTo>
                    <a:pt x="38" y="0"/>
                  </a:lnTo>
                  <a:lnTo>
                    <a:pt x="46" y="1"/>
                  </a:lnTo>
                  <a:lnTo>
                    <a:pt x="53" y="3"/>
                  </a:lnTo>
                  <a:lnTo>
                    <a:pt x="60" y="6"/>
                  </a:lnTo>
                  <a:lnTo>
                    <a:pt x="66" y="10"/>
                  </a:lnTo>
                  <a:lnTo>
                    <a:pt x="70" y="14"/>
                  </a:lnTo>
                  <a:lnTo>
                    <a:pt x="75" y="19"/>
                  </a:lnTo>
                  <a:lnTo>
                    <a:pt x="78" y="25"/>
                  </a:lnTo>
                  <a:lnTo>
                    <a:pt x="80" y="31"/>
                  </a:lnTo>
                  <a:lnTo>
                    <a:pt x="82" y="37"/>
                  </a:lnTo>
                  <a:lnTo>
                    <a:pt x="83" y="42"/>
                  </a:lnTo>
                  <a:lnTo>
                    <a:pt x="68" y="42"/>
                  </a:lnTo>
                  <a:lnTo>
                    <a:pt x="68" y="41"/>
                  </a:lnTo>
                  <a:lnTo>
                    <a:pt x="67" y="39"/>
                  </a:lnTo>
                  <a:lnTo>
                    <a:pt x="66" y="34"/>
                  </a:lnTo>
                  <a:lnTo>
                    <a:pt x="64" y="29"/>
                  </a:lnTo>
                  <a:lnTo>
                    <a:pt x="62" y="25"/>
                  </a:lnTo>
                  <a:lnTo>
                    <a:pt x="58" y="20"/>
                  </a:lnTo>
                  <a:lnTo>
                    <a:pt x="53" y="18"/>
                  </a:lnTo>
                  <a:lnTo>
                    <a:pt x="49" y="16"/>
                  </a:lnTo>
                  <a:lnTo>
                    <a:pt x="45" y="15"/>
                  </a:lnTo>
                  <a:lnTo>
                    <a:pt x="40" y="14"/>
                  </a:lnTo>
                  <a:lnTo>
                    <a:pt x="35" y="15"/>
                  </a:lnTo>
                  <a:lnTo>
                    <a:pt x="30" y="16"/>
                  </a:lnTo>
                  <a:lnTo>
                    <a:pt x="26" y="18"/>
                  </a:lnTo>
                  <a:lnTo>
                    <a:pt x="22" y="20"/>
                  </a:lnTo>
                  <a:lnTo>
                    <a:pt x="19" y="25"/>
                  </a:lnTo>
                  <a:lnTo>
                    <a:pt x="18" y="29"/>
                  </a:lnTo>
                  <a:lnTo>
                    <a:pt x="16" y="34"/>
                  </a:lnTo>
                  <a:lnTo>
                    <a:pt x="16" y="40"/>
                  </a:lnTo>
                  <a:lnTo>
                    <a:pt x="16" y="42"/>
                  </a:lnTo>
                  <a:lnTo>
                    <a:pt x="0" y="42"/>
                  </a:lnTo>
                  <a:close/>
                </a:path>
              </a:pathLst>
            </a:custGeom>
            <a:solidFill>
              <a:srgbClr val="000000"/>
            </a:solidFill>
            <a:ln w="9525">
              <a:noFill/>
              <a:round/>
              <a:headEnd/>
              <a:tailEnd/>
            </a:ln>
          </p:spPr>
          <p:txBody>
            <a:bodyPr/>
            <a:lstStyle/>
            <a:p>
              <a:pPr algn="ctr"/>
              <a:endParaRPr lang="en-US"/>
            </a:p>
          </p:txBody>
        </p:sp>
        <p:sp>
          <p:nvSpPr>
            <p:cNvPr id="36337" name="Freeform 408"/>
            <p:cNvSpPr>
              <a:spLocks/>
            </p:cNvSpPr>
            <p:nvPr/>
          </p:nvSpPr>
          <p:spPr bwMode="auto">
            <a:xfrm>
              <a:off x="2592" y="2393"/>
              <a:ext cx="9" cy="8"/>
            </a:xfrm>
            <a:custGeom>
              <a:avLst/>
              <a:gdLst>
                <a:gd name="T0" fmla="*/ 0 w 84"/>
                <a:gd name="T1" fmla="*/ 0 h 90"/>
                <a:gd name="T2" fmla="*/ 0 w 84"/>
                <a:gd name="T3" fmla="*/ 1 h 90"/>
                <a:gd name="T4" fmla="*/ 1 w 84"/>
                <a:gd name="T5" fmla="*/ 2 h 90"/>
                <a:gd name="T6" fmla="*/ 1 w 84"/>
                <a:gd name="T7" fmla="*/ 3 h 90"/>
                <a:gd name="T8" fmla="*/ 2 w 84"/>
                <a:gd name="T9" fmla="*/ 3 h 90"/>
                <a:gd name="T10" fmla="*/ 3 w 84"/>
                <a:gd name="T11" fmla="*/ 4 h 90"/>
                <a:gd name="T12" fmla="*/ 4 w 84"/>
                <a:gd name="T13" fmla="*/ 4 h 90"/>
                <a:gd name="T14" fmla="*/ 5 w 84"/>
                <a:gd name="T15" fmla="*/ 4 h 90"/>
                <a:gd name="T16" fmla="*/ 6 w 84"/>
                <a:gd name="T17" fmla="*/ 4 h 90"/>
                <a:gd name="T18" fmla="*/ 7 w 84"/>
                <a:gd name="T19" fmla="*/ 3 h 90"/>
                <a:gd name="T20" fmla="*/ 8 w 84"/>
                <a:gd name="T21" fmla="*/ 3 h 90"/>
                <a:gd name="T22" fmla="*/ 7 w 84"/>
                <a:gd name="T23" fmla="*/ 4 h 90"/>
                <a:gd name="T24" fmla="*/ 7 w 84"/>
                <a:gd name="T25" fmla="*/ 5 h 90"/>
                <a:gd name="T26" fmla="*/ 7 w 84"/>
                <a:gd name="T27" fmla="*/ 6 h 90"/>
                <a:gd name="T28" fmla="*/ 6 w 84"/>
                <a:gd name="T29" fmla="*/ 6 h 90"/>
                <a:gd name="T30" fmla="*/ 5 w 84"/>
                <a:gd name="T31" fmla="*/ 7 h 90"/>
                <a:gd name="T32" fmla="*/ 4 w 84"/>
                <a:gd name="T33" fmla="*/ 7 h 90"/>
                <a:gd name="T34" fmla="*/ 3 w 84"/>
                <a:gd name="T35" fmla="*/ 6 h 90"/>
                <a:gd name="T36" fmla="*/ 2 w 84"/>
                <a:gd name="T37" fmla="*/ 5 h 90"/>
                <a:gd name="T38" fmla="*/ 0 w 84"/>
                <a:gd name="T39" fmla="*/ 5 h 90"/>
                <a:gd name="T40" fmla="*/ 1 w 84"/>
                <a:gd name="T41" fmla="*/ 6 h 90"/>
                <a:gd name="T42" fmla="*/ 1 w 84"/>
                <a:gd name="T43" fmla="*/ 7 h 90"/>
                <a:gd name="T44" fmla="*/ 2 w 84"/>
                <a:gd name="T45" fmla="*/ 7 h 90"/>
                <a:gd name="T46" fmla="*/ 3 w 84"/>
                <a:gd name="T47" fmla="*/ 8 h 90"/>
                <a:gd name="T48" fmla="*/ 4 w 84"/>
                <a:gd name="T49" fmla="*/ 8 h 90"/>
                <a:gd name="T50" fmla="*/ 5 w 84"/>
                <a:gd name="T51" fmla="*/ 8 h 90"/>
                <a:gd name="T52" fmla="*/ 5 w 84"/>
                <a:gd name="T53" fmla="*/ 8 h 90"/>
                <a:gd name="T54" fmla="*/ 5 w 84"/>
                <a:gd name="T55" fmla="*/ 8 h 90"/>
                <a:gd name="T56" fmla="*/ 6 w 84"/>
                <a:gd name="T57" fmla="*/ 8 h 90"/>
                <a:gd name="T58" fmla="*/ 7 w 84"/>
                <a:gd name="T59" fmla="*/ 7 h 90"/>
                <a:gd name="T60" fmla="*/ 8 w 84"/>
                <a:gd name="T61" fmla="*/ 7 h 90"/>
                <a:gd name="T62" fmla="*/ 8 w 84"/>
                <a:gd name="T63" fmla="*/ 6 h 90"/>
                <a:gd name="T64" fmla="*/ 9 w 84"/>
                <a:gd name="T65" fmla="*/ 5 h 90"/>
                <a:gd name="T66" fmla="*/ 9 w 84"/>
                <a:gd name="T67" fmla="*/ 4 h 90"/>
                <a:gd name="T68" fmla="*/ 9 w 84"/>
                <a:gd name="T69" fmla="*/ 2 h 90"/>
                <a:gd name="T70" fmla="*/ 9 w 84"/>
                <a:gd name="T71" fmla="*/ 1 h 90"/>
                <a:gd name="T72" fmla="*/ 9 w 84"/>
                <a:gd name="T73" fmla="*/ 0 h 90"/>
                <a:gd name="T74" fmla="*/ 7 w 84"/>
                <a:gd name="T75" fmla="*/ 0 h 90"/>
                <a:gd name="T76" fmla="*/ 7 w 84"/>
                <a:gd name="T77" fmla="*/ 0 h 90"/>
                <a:gd name="T78" fmla="*/ 7 w 84"/>
                <a:gd name="T79" fmla="*/ 1 h 90"/>
                <a:gd name="T80" fmla="*/ 7 w 84"/>
                <a:gd name="T81" fmla="*/ 2 h 90"/>
                <a:gd name="T82" fmla="*/ 7 w 84"/>
                <a:gd name="T83" fmla="*/ 2 h 90"/>
                <a:gd name="T84" fmla="*/ 6 w 84"/>
                <a:gd name="T85" fmla="*/ 2 h 90"/>
                <a:gd name="T86" fmla="*/ 5 w 84"/>
                <a:gd name="T87" fmla="*/ 2 h 90"/>
                <a:gd name="T88" fmla="*/ 5 w 84"/>
                <a:gd name="T89" fmla="*/ 2 h 90"/>
                <a:gd name="T90" fmla="*/ 5 w 84"/>
                <a:gd name="T91" fmla="*/ 2 h 90"/>
                <a:gd name="T92" fmla="*/ 5 w 84"/>
                <a:gd name="T93" fmla="*/ 2 h 90"/>
                <a:gd name="T94" fmla="*/ 5 w 84"/>
                <a:gd name="T95" fmla="*/ 2 h 90"/>
                <a:gd name="T96" fmla="*/ 4 w 84"/>
                <a:gd name="T97" fmla="*/ 3 h 90"/>
                <a:gd name="T98" fmla="*/ 2 w 84"/>
                <a:gd name="T99" fmla="*/ 2 h 90"/>
                <a:gd name="T100" fmla="*/ 2 w 84"/>
                <a:gd name="T101" fmla="*/ 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4"/>
                <a:gd name="T154" fmla="*/ 0 h 90"/>
                <a:gd name="T155" fmla="*/ 84 w 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4" h="90">
                  <a:moveTo>
                    <a:pt x="0" y="0"/>
                  </a:moveTo>
                  <a:lnTo>
                    <a:pt x="0" y="2"/>
                  </a:lnTo>
                  <a:lnTo>
                    <a:pt x="0" y="8"/>
                  </a:lnTo>
                  <a:lnTo>
                    <a:pt x="1" y="14"/>
                  </a:lnTo>
                  <a:lnTo>
                    <a:pt x="3" y="19"/>
                  </a:lnTo>
                  <a:lnTo>
                    <a:pt x="5" y="23"/>
                  </a:lnTo>
                  <a:lnTo>
                    <a:pt x="9" y="28"/>
                  </a:lnTo>
                  <a:lnTo>
                    <a:pt x="13" y="32"/>
                  </a:lnTo>
                  <a:lnTo>
                    <a:pt x="17" y="35"/>
                  </a:lnTo>
                  <a:lnTo>
                    <a:pt x="21" y="39"/>
                  </a:lnTo>
                  <a:lnTo>
                    <a:pt x="26" y="41"/>
                  </a:lnTo>
                  <a:lnTo>
                    <a:pt x="30" y="43"/>
                  </a:lnTo>
                  <a:lnTo>
                    <a:pt x="35" y="44"/>
                  </a:lnTo>
                  <a:lnTo>
                    <a:pt x="40" y="44"/>
                  </a:lnTo>
                  <a:lnTo>
                    <a:pt x="44" y="44"/>
                  </a:lnTo>
                  <a:lnTo>
                    <a:pt x="48" y="44"/>
                  </a:lnTo>
                  <a:lnTo>
                    <a:pt x="52" y="43"/>
                  </a:lnTo>
                  <a:lnTo>
                    <a:pt x="57" y="41"/>
                  </a:lnTo>
                  <a:lnTo>
                    <a:pt x="61" y="39"/>
                  </a:lnTo>
                  <a:lnTo>
                    <a:pt x="64" y="36"/>
                  </a:lnTo>
                  <a:lnTo>
                    <a:pt x="68" y="33"/>
                  </a:lnTo>
                  <a:lnTo>
                    <a:pt x="71" y="30"/>
                  </a:lnTo>
                  <a:lnTo>
                    <a:pt x="70" y="39"/>
                  </a:lnTo>
                  <a:lnTo>
                    <a:pt x="69" y="46"/>
                  </a:lnTo>
                  <a:lnTo>
                    <a:pt x="67" y="52"/>
                  </a:lnTo>
                  <a:lnTo>
                    <a:pt x="66" y="58"/>
                  </a:lnTo>
                  <a:lnTo>
                    <a:pt x="64" y="62"/>
                  </a:lnTo>
                  <a:lnTo>
                    <a:pt x="61" y="66"/>
                  </a:lnTo>
                  <a:lnTo>
                    <a:pt x="59" y="70"/>
                  </a:lnTo>
                  <a:lnTo>
                    <a:pt x="55" y="73"/>
                  </a:lnTo>
                  <a:lnTo>
                    <a:pt x="52" y="75"/>
                  </a:lnTo>
                  <a:lnTo>
                    <a:pt x="48" y="76"/>
                  </a:lnTo>
                  <a:lnTo>
                    <a:pt x="45" y="77"/>
                  </a:lnTo>
                  <a:lnTo>
                    <a:pt x="41" y="77"/>
                  </a:lnTo>
                  <a:lnTo>
                    <a:pt x="32" y="75"/>
                  </a:lnTo>
                  <a:lnTo>
                    <a:pt x="26" y="71"/>
                  </a:lnTo>
                  <a:lnTo>
                    <a:pt x="21" y="64"/>
                  </a:lnTo>
                  <a:lnTo>
                    <a:pt x="18" y="55"/>
                  </a:lnTo>
                  <a:lnTo>
                    <a:pt x="2" y="54"/>
                  </a:lnTo>
                  <a:lnTo>
                    <a:pt x="3" y="59"/>
                  </a:lnTo>
                  <a:lnTo>
                    <a:pt x="4" y="64"/>
                  </a:lnTo>
                  <a:lnTo>
                    <a:pt x="6" y="69"/>
                  </a:lnTo>
                  <a:lnTo>
                    <a:pt x="9" y="74"/>
                  </a:lnTo>
                  <a:lnTo>
                    <a:pt x="12" y="77"/>
                  </a:lnTo>
                  <a:lnTo>
                    <a:pt x="15" y="80"/>
                  </a:lnTo>
                  <a:lnTo>
                    <a:pt x="18" y="83"/>
                  </a:lnTo>
                  <a:lnTo>
                    <a:pt x="22" y="85"/>
                  </a:lnTo>
                  <a:lnTo>
                    <a:pt x="27" y="87"/>
                  </a:lnTo>
                  <a:lnTo>
                    <a:pt x="31" y="88"/>
                  </a:lnTo>
                  <a:lnTo>
                    <a:pt x="36" y="89"/>
                  </a:lnTo>
                  <a:lnTo>
                    <a:pt x="41" y="89"/>
                  </a:lnTo>
                  <a:lnTo>
                    <a:pt x="42" y="90"/>
                  </a:lnTo>
                  <a:lnTo>
                    <a:pt x="43" y="90"/>
                  </a:lnTo>
                  <a:lnTo>
                    <a:pt x="44" y="90"/>
                  </a:lnTo>
                  <a:lnTo>
                    <a:pt x="45" y="90"/>
                  </a:lnTo>
                  <a:lnTo>
                    <a:pt x="49" y="90"/>
                  </a:lnTo>
                  <a:lnTo>
                    <a:pt x="53" y="89"/>
                  </a:lnTo>
                  <a:lnTo>
                    <a:pt x="58" y="87"/>
                  </a:lnTo>
                  <a:lnTo>
                    <a:pt x="61" y="85"/>
                  </a:lnTo>
                  <a:lnTo>
                    <a:pt x="65" y="83"/>
                  </a:lnTo>
                  <a:lnTo>
                    <a:pt x="68" y="80"/>
                  </a:lnTo>
                  <a:lnTo>
                    <a:pt x="71" y="77"/>
                  </a:lnTo>
                  <a:lnTo>
                    <a:pt x="74" y="73"/>
                  </a:lnTo>
                  <a:lnTo>
                    <a:pt x="77" y="67"/>
                  </a:lnTo>
                  <a:lnTo>
                    <a:pt x="79" y="62"/>
                  </a:lnTo>
                  <a:lnTo>
                    <a:pt x="81" y="56"/>
                  </a:lnTo>
                  <a:lnTo>
                    <a:pt x="82" y="49"/>
                  </a:lnTo>
                  <a:lnTo>
                    <a:pt x="83" y="42"/>
                  </a:lnTo>
                  <a:lnTo>
                    <a:pt x="84" y="34"/>
                  </a:lnTo>
                  <a:lnTo>
                    <a:pt x="84" y="25"/>
                  </a:lnTo>
                  <a:lnTo>
                    <a:pt x="84" y="16"/>
                  </a:lnTo>
                  <a:lnTo>
                    <a:pt x="84" y="10"/>
                  </a:lnTo>
                  <a:lnTo>
                    <a:pt x="83" y="2"/>
                  </a:lnTo>
                  <a:lnTo>
                    <a:pt x="83" y="0"/>
                  </a:lnTo>
                  <a:lnTo>
                    <a:pt x="68" y="0"/>
                  </a:lnTo>
                  <a:lnTo>
                    <a:pt x="68" y="1"/>
                  </a:lnTo>
                  <a:lnTo>
                    <a:pt x="68" y="2"/>
                  </a:lnTo>
                  <a:lnTo>
                    <a:pt x="68" y="6"/>
                  </a:lnTo>
                  <a:lnTo>
                    <a:pt x="67" y="11"/>
                  </a:lnTo>
                  <a:lnTo>
                    <a:pt x="66" y="14"/>
                  </a:lnTo>
                  <a:lnTo>
                    <a:pt x="65" y="18"/>
                  </a:lnTo>
                  <a:lnTo>
                    <a:pt x="64" y="20"/>
                  </a:lnTo>
                  <a:lnTo>
                    <a:pt x="62" y="22"/>
                  </a:lnTo>
                  <a:lnTo>
                    <a:pt x="60" y="24"/>
                  </a:lnTo>
                  <a:lnTo>
                    <a:pt x="57" y="26"/>
                  </a:lnTo>
                  <a:lnTo>
                    <a:pt x="53" y="27"/>
                  </a:lnTo>
                  <a:lnTo>
                    <a:pt x="49" y="28"/>
                  </a:lnTo>
                  <a:lnTo>
                    <a:pt x="46" y="28"/>
                  </a:lnTo>
                  <a:lnTo>
                    <a:pt x="42" y="28"/>
                  </a:lnTo>
                  <a:lnTo>
                    <a:pt x="41" y="29"/>
                  </a:lnTo>
                  <a:lnTo>
                    <a:pt x="30" y="26"/>
                  </a:lnTo>
                  <a:lnTo>
                    <a:pt x="23" y="20"/>
                  </a:lnTo>
                  <a:lnTo>
                    <a:pt x="18" y="11"/>
                  </a:lnTo>
                  <a:lnTo>
                    <a:pt x="16" y="0"/>
                  </a:lnTo>
                  <a:lnTo>
                    <a:pt x="0" y="0"/>
                  </a:lnTo>
                  <a:close/>
                </a:path>
              </a:pathLst>
            </a:custGeom>
            <a:solidFill>
              <a:srgbClr val="000000"/>
            </a:solidFill>
            <a:ln w="9525">
              <a:noFill/>
              <a:round/>
              <a:headEnd/>
              <a:tailEnd/>
            </a:ln>
          </p:spPr>
          <p:txBody>
            <a:bodyPr/>
            <a:lstStyle/>
            <a:p>
              <a:pPr algn="ctr"/>
              <a:endParaRPr lang="en-US"/>
            </a:p>
          </p:txBody>
        </p:sp>
        <p:sp>
          <p:nvSpPr>
            <p:cNvPr id="36338" name="Freeform 409"/>
            <p:cNvSpPr>
              <a:spLocks/>
            </p:cNvSpPr>
            <p:nvPr/>
          </p:nvSpPr>
          <p:spPr bwMode="auto">
            <a:xfrm>
              <a:off x="2593" y="2417"/>
              <a:ext cx="10" cy="5"/>
            </a:xfrm>
            <a:custGeom>
              <a:avLst/>
              <a:gdLst>
                <a:gd name="T0" fmla="*/ 2 w 84"/>
                <a:gd name="T1" fmla="*/ 5 h 63"/>
                <a:gd name="T2" fmla="*/ 2 w 84"/>
                <a:gd name="T3" fmla="*/ 4 h 63"/>
                <a:gd name="T4" fmla="*/ 0 w 84"/>
                <a:gd name="T5" fmla="*/ 4 h 63"/>
                <a:gd name="T6" fmla="*/ 0 w 84"/>
                <a:gd name="T7" fmla="*/ 3 h 63"/>
                <a:gd name="T8" fmla="*/ 2 w 84"/>
                <a:gd name="T9" fmla="*/ 3 h 63"/>
                <a:gd name="T10" fmla="*/ 3 w 84"/>
                <a:gd name="T11" fmla="*/ 0 h 63"/>
                <a:gd name="T12" fmla="*/ 4 w 84"/>
                <a:gd name="T13" fmla="*/ 0 h 63"/>
                <a:gd name="T14" fmla="*/ 4 w 84"/>
                <a:gd name="T15" fmla="*/ 3 h 63"/>
                <a:gd name="T16" fmla="*/ 6 w 84"/>
                <a:gd name="T17" fmla="*/ 3 h 63"/>
                <a:gd name="T18" fmla="*/ 7 w 84"/>
                <a:gd name="T19" fmla="*/ 0 h 63"/>
                <a:gd name="T20" fmla="*/ 8 w 84"/>
                <a:gd name="T21" fmla="*/ 0 h 63"/>
                <a:gd name="T22" fmla="*/ 8 w 84"/>
                <a:gd name="T23" fmla="*/ 3 h 63"/>
                <a:gd name="T24" fmla="*/ 10 w 84"/>
                <a:gd name="T25" fmla="*/ 3 h 63"/>
                <a:gd name="T26" fmla="*/ 10 w 84"/>
                <a:gd name="T27" fmla="*/ 4 h 63"/>
                <a:gd name="T28" fmla="*/ 8 w 84"/>
                <a:gd name="T29" fmla="*/ 4 h 63"/>
                <a:gd name="T30" fmla="*/ 8 w 84"/>
                <a:gd name="T31" fmla="*/ 5 h 63"/>
                <a:gd name="T32" fmla="*/ 6 w 84"/>
                <a:gd name="T33" fmla="*/ 5 h 63"/>
                <a:gd name="T34" fmla="*/ 6 w 84"/>
                <a:gd name="T35" fmla="*/ 4 h 63"/>
                <a:gd name="T36" fmla="*/ 4 w 84"/>
                <a:gd name="T37" fmla="*/ 4 h 63"/>
                <a:gd name="T38" fmla="*/ 3 w 84"/>
                <a:gd name="T39" fmla="*/ 5 h 63"/>
                <a:gd name="T40" fmla="*/ 2 w 84"/>
                <a:gd name="T41" fmla="*/ 5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63"/>
                <a:gd name="T65" fmla="*/ 84 w 84"/>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63">
                  <a:moveTo>
                    <a:pt x="17" y="63"/>
                  </a:moveTo>
                  <a:lnTo>
                    <a:pt x="18" y="50"/>
                  </a:lnTo>
                  <a:lnTo>
                    <a:pt x="0" y="49"/>
                  </a:lnTo>
                  <a:lnTo>
                    <a:pt x="2" y="37"/>
                  </a:lnTo>
                  <a:lnTo>
                    <a:pt x="20" y="38"/>
                  </a:lnTo>
                  <a:lnTo>
                    <a:pt x="24" y="0"/>
                  </a:lnTo>
                  <a:lnTo>
                    <a:pt x="36" y="1"/>
                  </a:lnTo>
                  <a:lnTo>
                    <a:pt x="31" y="39"/>
                  </a:lnTo>
                  <a:lnTo>
                    <a:pt x="54" y="40"/>
                  </a:lnTo>
                  <a:lnTo>
                    <a:pt x="58" y="2"/>
                  </a:lnTo>
                  <a:lnTo>
                    <a:pt x="71" y="2"/>
                  </a:lnTo>
                  <a:lnTo>
                    <a:pt x="66" y="40"/>
                  </a:lnTo>
                  <a:lnTo>
                    <a:pt x="84" y="41"/>
                  </a:lnTo>
                  <a:lnTo>
                    <a:pt x="83" y="53"/>
                  </a:lnTo>
                  <a:lnTo>
                    <a:pt x="65" y="52"/>
                  </a:lnTo>
                  <a:lnTo>
                    <a:pt x="64" y="63"/>
                  </a:lnTo>
                  <a:lnTo>
                    <a:pt x="52" y="63"/>
                  </a:lnTo>
                  <a:lnTo>
                    <a:pt x="54" y="52"/>
                  </a:lnTo>
                  <a:lnTo>
                    <a:pt x="30" y="51"/>
                  </a:lnTo>
                  <a:lnTo>
                    <a:pt x="28" y="63"/>
                  </a:lnTo>
                  <a:lnTo>
                    <a:pt x="17" y="63"/>
                  </a:lnTo>
                  <a:close/>
                </a:path>
              </a:pathLst>
            </a:custGeom>
            <a:solidFill>
              <a:srgbClr val="000000"/>
            </a:solidFill>
            <a:ln w="9525">
              <a:noFill/>
              <a:round/>
              <a:headEnd/>
              <a:tailEnd/>
            </a:ln>
          </p:spPr>
          <p:txBody>
            <a:bodyPr/>
            <a:lstStyle/>
            <a:p>
              <a:pPr algn="ctr"/>
              <a:endParaRPr lang="en-US"/>
            </a:p>
          </p:txBody>
        </p:sp>
        <p:sp>
          <p:nvSpPr>
            <p:cNvPr id="36339" name="Freeform 410"/>
            <p:cNvSpPr>
              <a:spLocks/>
            </p:cNvSpPr>
            <p:nvPr/>
          </p:nvSpPr>
          <p:spPr bwMode="auto">
            <a:xfrm>
              <a:off x="2593" y="2422"/>
              <a:ext cx="9" cy="6"/>
            </a:xfrm>
            <a:custGeom>
              <a:avLst/>
              <a:gdLst>
                <a:gd name="T0" fmla="*/ 2 w 84"/>
                <a:gd name="T1" fmla="*/ 0 h 63"/>
                <a:gd name="T2" fmla="*/ 2 w 84"/>
                <a:gd name="T3" fmla="*/ 1 h 63"/>
                <a:gd name="T4" fmla="*/ 0 w 84"/>
                <a:gd name="T5" fmla="*/ 1 h 63"/>
                <a:gd name="T6" fmla="*/ 0 w 84"/>
                <a:gd name="T7" fmla="*/ 2 h 63"/>
                <a:gd name="T8" fmla="*/ 2 w 84"/>
                <a:gd name="T9" fmla="*/ 2 h 63"/>
                <a:gd name="T10" fmla="*/ 2 w 84"/>
                <a:gd name="T11" fmla="*/ 6 h 63"/>
                <a:gd name="T12" fmla="*/ 3 w 84"/>
                <a:gd name="T13" fmla="*/ 6 h 63"/>
                <a:gd name="T14" fmla="*/ 3 w 84"/>
                <a:gd name="T15" fmla="*/ 2 h 63"/>
                <a:gd name="T16" fmla="*/ 6 w 84"/>
                <a:gd name="T17" fmla="*/ 2 h 63"/>
                <a:gd name="T18" fmla="*/ 5 w 84"/>
                <a:gd name="T19" fmla="*/ 6 h 63"/>
                <a:gd name="T20" fmla="*/ 6 w 84"/>
                <a:gd name="T21" fmla="*/ 6 h 63"/>
                <a:gd name="T22" fmla="*/ 7 w 84"/>
                <a:gd name="T23" fmla="*/ 2 h 63"/>
                <a:gd name="T24" fmla="*/ 9 w 84"/>
                <a:gd name="T25" fmla="*/ 2 h 63"/>
                <a:gd name="T26" fmla="*/ 9 w 84"/>
                <a:gd name="T27" fmla="*/ 1 h 63"/>
                <a:gd name="T28" fmla="*/ 7 w 84"/>
                <a:gd name="T29" fmla="*/ 1 h 63"/>
                <a:gd name="T30" fmla="*/ 7 w 84"/>
                <a:gd name="T31" fmla="*/ 0 h 63"/>
                <a:gd name="T32" fmla="*/ 6 w 84"/>
                <a:gd name="T33" fmla="*/ 0 h 63"/>
                <a:gd name="T34" fmla="*/ 6 w 84"/>
                <a:gd name="T35" fmla="*/ 1 h 63"/>
                <a:gd name="T36" fmla="*/ 3 w 84"/>
                <a:gd name="T37" fmla="*/ 1 h 63"/>
                <a:gd name="T38" fmla="*/ 3 w 84"/>
                <a:gd name="T39" fmla="*/ 0 h 63"/>
                <a:gd name="T40" fmla="*/ 2 w 84"/>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63"/>
                <a:gd name="T65" fmla="*/ 84 w 84"/>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63">
                  <a:moveTo>
                    <a:pt x="21" y="0"/>
                  </a:moveTo>
                  <a:lnTo>
                    <a:pt x="20" y="11"/>
                  </a:lnTo>
                  <a:lnTo>
                    <a:pt x="2" y="10"/>
                  </a:lnTo>
                  <a:lnTo>
                    <a:pt x="0" y="22"/>
                  </a:lnTo>
                  <a:lnTo>
                    <a:pt x="19" y="23"/>
                  </a:lnTo>
                  <a:lnTo>
                    <a:pt x="15" y="61"/>
                  </a:lnTo>
                  <a:lnTo>
                    <a:pt x="26" y="61"/>
                  </a:lnTo>
                  <a:lnTo>
                    <a:pt x="30" y="23"/>
                  </a:lnTo>
                  <a:lnTo>
                    <a:pt x="53" y="24"/>
                  </a:lnTo>
                  <a:lnTo>
                    <a:pt x="49" y="62"/>
                  </a:lnTo>
                  <a:lnTo>
                    <a:pt x="60" y="63"/>
                  </a:lnTo>
                  <a:lnTo>
                    <a:pt x="65" y="25"/>
                  </a:lnTo>
                  <a:lnTo>
                    <a:pt x="82" y="26"/>
                  </a:lnTo>
                  <a:lnTo>
                    <a:pt x="84" y="15"/>
                  </a:lnTo>
                  <a:lnTo>
                    <a:pt x="66" y="14"/>
                  </a:lnTo>
                  <a:lnTo>
                    <a:pt x="68" y="0"/>
                  </a:lnTo>
                  <a:lnTo>
                    <a:pt x="56" y="0"/>
                  </a:lnTo>
                  <a:lnTo>
                    <a:pt x="54" y="12"/>
                  </a:lnTo>
                  <a:lnTo>
                    <a:pt x="31" y="11"/>
                  </a:lnTo>
                  <a:lnTo>
                    <a:pt x="32" y="0"/>
                  </a:lnTo>
                  <a:lnTo>
                    <a:pt x="21" y="0"/>
                  </a:lnTo>
                  <a:close/>
                </a:path>
              </a:pathLst>
            </a:custGeom>
            <a:solidFill>
              <a:srgbClr val="000000"/>
            </a:solidFill>
            <a:ln w="9525">
              <a:noFill/>
              <a:round/>
              <a:headEnd/>
              <a:tailEnd/>
            </a:ln>
          </p:spPr>
          <p:txBody>
            <a:bodyPr/>
            <a:lstStyle/>
            <a:p>
              <a:pPr algn="ctr"/>
              <a:endParaRPr lang="en-US"/>
            </a:p>
          </p:txBody>
        </p:sp>
        <p:sp>
          <p:nvSpPr>
            <p:cNvPr id="36340" name="Freeform 411"/>
            <p:cNvSpPr>
              <a:spLocks/>
            </p:cNvSpPr>
            <p:nvPr/>
          </p:nvSpPr>
          <p:spPr bwMode="auto">
            <a:xfrm>
              <a:off x="2492" y="2419"/>
              <a:ext cx="14" cy="2"/>
            </a:xfrm>
            <a:custGeom>
              <a:avLst/>
              <a:gdLst>
                <a:gd name="T0" fmla="*/ 14 w 120"/>
                <a:gd name="T1" fmla="*/ 2 h 26"/>
                <a:gd name="T2" fmla="*/ 0 w 120"/>
                <a:gd name="T3" fmla="*/ 1 h 26"/>
                <a:gd name="T4" fmla="*/ 0 w 120"/>
                <a:gd name="T5" fmla="*/ 0 h 26"/>
                <a:gd name="T6" fmla="*/ 14 w 120"/>
                <a:gd name="T7" fmla="*/ 0 h 26"/>
                <a:gd name="T8" fmla="*/ 14 w 120"/>
                <a:gd name="T9" fmla="*/ 2 h 26"/>
                <a:gd name="T10" fmla="*/ 0 60000 65536"/>
                <a:gd name="T11" fmla="*/ 0 60000 65536"/>
                <a:gd name="T12" fmla="*/ 0 60000 65536"/>
                <a:gd name="T13" fmla="*/ 0 60000 65536"/>
                <a:gd name="T14" fmla="*/ 0 60000 65536"/>
                <a:gd name="T15" fmla="*/ 0 w 120"/>
                <a:gd name="T16" fmla="*/ 0 h 26"/>
                <a:gd name="T17" fmla="*/ 120 w 120"/>
                <a:gd name="T18" fmla="*/ 26 h 26"/>
              </a:gdLst>
              <a:ahLst/>
              <a:cxnLst>
                <a:cxn ang="T10">
                  <a:pos x="T0" y="T1"/>
                </a:cxn>
                <a:cxn ang="T11">
                  <a:pos x="T2" y="T3"/>
                </a:cxn>
                <a:cxn ang="T12">
                  <a:pos x="T4" y="T5"/>
                </a:cxn>
                <a:cxn ang="T13">
                  <a:pos x="T6" y="T7"/>
                </a:cxn>
                <a:cxn ang="T14">
                  <a:pos x="T8" y="T9"/>
                </a:cxn>
              </a:cxnLst>
              <a:rect l="T15" t="T16" r="T17" b="T18"/>
              <a:pathLst>
                <a:path w="120" h="26">
                  <a:moveTo>
                    <a:pt x="120" y="26"/>
                  </a:moveTo>
                  <a:lnTo>
                    <a:pt x="0" y="19"/>
                  </a:lnTo>
                  <a:lnTo>
                    <a:pt x="0" y="0"/>
                  </a:lnTo>
                  <a:lnTo>
                    <a:pt x="120" y="6"/>
                  </a:lnTo>
                  <a:lnTo>
                    <a:pt x="120" y="26"/>
                  </a:lnTo>
                  <a:close/>
                </a:path>
              </a:pathLst>
            </a:custGeom>
            <a:solidFill>
              <a:srgbClr val="191919"/>
            </a:solidFill>
            <a:ln w="9525">
              <a:noFill/>
              <a:round/>
              <a:headEnd/>
              <a:tailEnd/>
            </a:ln>
          </p:spPr>
          <p:txBody>
            <a:bodyPr/>
            <a:lstStyle/>
            <a:p>
              <a:pPr algn="ctr"/>
              <a:endParaRPr lang="en-US"/>
            </a:p>
          </p:txBody>
        </p:sp>
        <p:sp>
          <p:nvSpPr>
            <p:cNvPr id="36341" name="Freeform 412"/>
            <p:cNvSpPr>
              <a:spLocks/>
            </p:cNvSpPr>
            <p:nvPr/>
          </p:nvSpPr>
          <p:spPr bwMode="auto">
            <a:xfrm>
              <a:off x="2493" y="2416"/>
              <a:ext cx="11" cy="8"/>
            </a:xfrm>
            <a:custGeom>
              <a:avLst/>
              <a:gdLst>
                <a:gd name="T0" fmla="*/ 10 w 101"/>
                <a:gd name="T1" fmla="*/ 8 h 104"/>
                <a:gd name="T2" fmla="*/ 0 w 101"/>
                <a:gd name="T3" fmla="*/ 1 h 104"/>
                <a:gd name="T4" fmla="*/ 1 w 101"/>
                <a:gd name="T5" fmla="*/ 0 h 104"/>
                <a:gd name="T6" fmla="*/ 11 w 101"/>
                <a:gd name="T7" fmla="*/ 7 h 104"/>
                <a:gd name="T8" fmla="*/ 10 w 101"/>
                <a:gd name="T9" fmla="*/ 8 h 104"/>
                <a:gd name="T10" fmla="*/ 0 60000 65536"/>
                <a:gd name="T11" fmla="*/ 0 60000 65536"/>
                <a:gd name="T12" fmla="*/ 0 60000 65536"/>
                <a:gd name="T13" fmla="*/ 0 60000 65536"/>
                <a:gd name="T14" fmla="*/ 0 60000 65536"/>
                <a:gd name="T15" fmla="*/ 0 w 101"/>
                <a:gd name="T16" fmla="*/ 0 h 104"/>
                <a:gd name="T17" fmla="*/ 101 w 101"/>
                <a:gd name="T18" fmla="*/ 104 h 104"/>
              </a:gdLst>
              <a:ahLst/>
              <a:cxnLst>
                <a:cxn ang="T10">
                  <a:pos x="T0" y="T1"/>
                </a:cxn>
                <a:cxn ang="T11">
                  <a:pos x="T2" y="T3"/>
                </a:cxn>
                <a:cxn ang="T12">
                  <a:pos x="T4" y="T5"/>
                </a:cxn>
                <a:cxn ang="T13">
                  <a:pos x="T6" y="T7"/>
                </a:cxn>
                <a:cxn ang="T14">
                  <a:pos x="T8" y="T9"/>
                </a:cxn>
              </a:cxnLst>
              <a:rect l="T15" t="T16" r="T17" b="T18"/>
              <a:pathLst>
                <a:path w="101" h="104">
                  <a:moveTo>
                    <a:pt x="88" y="104"/>
                  </a:moveTo>
                  <a:lnTo>
                    <a:pt x="0" y="14"/>
                  </a:lnTo>
                  <a:lnTo>
                    <a:pt x="13" y="0"/>
                  </a:lnTo>
                  <a:lnTo>
                    <a:pt x="101" y="90"/>
                  </a:lnTo>
                  <a:lnTo>
                    <a:pt x="88" y="104"/>
                  </a:lnTo>
                  <a:close/>
                </a:path>
              </a:pathLst>
            </a:custGeom>
            <a:solidFill>
              <a:srgbClr val="191919"/>
            </a:solidFill>
            <a:ln w="9525">
              <a:noFill/>
              <a:round/>
              <a:headEnd/>
              <a:tailEnd/>
            </a:ln>
          </p:spPr>
          <p:txBody>
            <a:bodyPr/>
            <a:lstStyle/>
            <a:p>
              <a:pPr algn="ctr"/>
              <a:endParaRPr lang="en-US"/>
            </a:p>
          </p:txBody>
        </p:sp>
        <p:sp>
          <p:nvSpPr>
            <p:cNvPr id="36342" name="Freeform 413"/>
            <p:cNvSpPr>
              <a:spLocks/>
            </p:cNvSpPr>
            <p:nvPr/>
          </p:nvSpPr>
          <p:spPr bwMode="auto">
            <a:xfrm>
              <a:off x="2494" y="2416"/>
              <a:ext cx="11" cy="8"/>
            </a:xfrm>
            <a:custGeom>
              <a:avLst/>
              <a:gdLst>
                <a:gd name="T0" fmla="*/ 1 w 97"/>
                <a:gd name="T1" fmla="*/ 8 h 96"/>
                <a:gd name="T2" fmla="*/ 11 w 97"/>
                <a:gd name="T3" fmla="*/ 1 h 96"/>
                <a:gd name="T4" fmla="*/ 10 w 97"/>
                <a:gd name="T5" fmla="*/ 0 h 96"/>
                <a:gd name="T6" fmla="*/ 0 w 97"/>
                <a:gd name="T7" fmla="*/ 7 h 96"/>
                <a:gd name="T8" fmla="*/ 1 w 97"/>
                <a:gd name="T9" fmla="*/ 8 h 96"/>
                <a:gd name="T10" fmla="*/ 0 60000 65536"/>
                <a:gd name="T11" fmla="*/ 0 60000 65536"/>
                <a:gd name="T12" fmla="*/ 0 60000 65536"/>
                <a:gd name="T13" fmla="*/ 0 60000 65536"/>
                <a:gd name="T14" fmla="*/ 0 60000 65536"/>
                <a:gd name="T15" fmla="*/ 0 w 97"/>
                <a:gd name="T16" fmla="*/ 0 h 96"/>
                <a:gd name="T17" fmla="*/ 97 w 97"/>
                <a:gd name="T18" fmla="*/ 96 h 96"/>
              </a:gdLst>
              <a:ahLst/>
              <a:cxnLst>
                <a:cxn ang="T10">
                  <a:pos x="T0" y="T1"/>
                </a:cxn>
                <a:cxn ang="T11">
                  <a:pos x="T2" y="T3"/>
                </a:cxn>
                <a:cxn ang="T12">
                  <a:pos x="T4" y="T5"/>
                </a:cxn>
                <a:cxn ang="T13">
                  <a:pos x="T6" y="T7"/>
                </a:cxn>
                <a:cxn ang="T14">
                  <a:pos x="T8" y="T9"/>
                </a:cxn>
              </a:cxnLst>
              <a:rect l="T15" t="T16" r="T17" b="T18"/>
              <a:pathLst>
                <a:path w="97" h="96">
                  <a:moveTo>
                    <a:pt x="13" y="96"/>
                  </a:moveTo>
                  <a:lnTo>
                    <a:pt x="97" y="15"/>
                  </a:lnTo>
                  <a:lnTo>
                    <a:pt x="84" y="0"/>
                  </a:lnTo>
                  <a:lnTo>
                    <a:pt x="0" y="81"/>
                  </a:lnTo>
                  <a:lnTo>
                    <a:pt x="13" y="96"/>
                  </a:lnTo>
                  <a:close/>
                </a:path>
              </a:pathLst>
            </a:custGeom>
            <a:solidFill>
              <a:srgbClr val="191919"/>
            </a:solidFill>
            <a:ln w="9525">
              <a:noFill/>
              <a:round/>
              <a:headEnd/>
              <a:tailEnd/>
            </a:ln>
          </p:spPr>
          <p:txBody>
            <a:bodyPr/>
            <a:lstStyle/>
            <a:p>
              <a:pPr algn="ctr"/>
              <a:endParaRPr lang="en-US"/>
            </a:p>
          </p:txBody>
        </p:sp>
        <p:sp>
          <p:nvSpPr>
            <p:cNvPr id="36343" name="Freeform 414"/>
            <p:cNvSpPr>
              <a:spLocks/>
            </p:cNvSpPr>
            <p:nvPr/>
          </p:nvSpPr>
          <p:spPr bwMode="auto">
            <a:xfrm>
              <a:off x="2491" y="2302"/>
              <a:ext cx="125" cy="26"/>
            </a:xfrm>
            <a:custGeom>
              <a:avLst/>
              <a:gdLst>
                <a:gd name="T0" fmla="*/ 15 w 1125"/>
                <a:gd name="T1" fmla="*/ 0 h 312"/>
                <a:gd name="T2" fmla="*/ 109 w 1125"/>
                <a:gd name="T3" fmla="*/ 4 h 312"/>
                <a:gd name="T4" fmla="*/ 113 w 1125"/>
                <a:gd name="T5" fmla="*/ 4 h 312"/>
                <a:gd name="T6" fmla="*/ 116 w 1125"/>
                <a:gd name="T7" fmla="*/ 5 h 312"/>
                <a:gd name="T8" fmla="*/ 119 w 1125"/>
                <a:gd name="T9" fmla="*/ 6 h 312"/>
                <a:gd name="T10" fmla="*/ 121 w 1125"/>
                <a:gd name="T11" fmla="*/ 7 h 312"/>
                <a:gd name="T12" fmla="*/ 123 w 1125"/>
                <a:gd name="T13" fmla="*/ 9 h 312"/>
                <a:gd name="T14" fmla="*/ 124 w 1125"/>
                <a:gd name="T15" fmla="*/ 11 h 312"/>
                <a:gd name="T16" fmla="*/ 125 w 1125"/>
                <a:gd name="T17" fmla="*/ 13 h 312"/>
                <a:gd name="T18" fmla="*/ 125 w 1125"/>
                <a:gd name="T19" fmla="*/ 15 h 312"/>
                <a:gd name="T20" fmla="*/ 125 w 1125"/>
                <a:gd name="T21" fmla="*/ 17 h 312"/>
                <a:gd name="T22" fmla="*/ 124 w 1125"/>
                <a:gd name="T23" fmla="*/ 19 h 312"/>
                <a:gd name="T24" fmla="*/ 123 w 1125"/>
                <a:gd name="T25" fmla="*/ 21 h 312"/>
                <a:gd name="T26" fmla="*/ 122 w 1125"/>
                <a:gd name="T27" fmla="*/ 23 h 312"/>
                <a:gd name="T28" fmla="*/ 120 w 1125"/>
                <a:gd name="T29" fmla="*/ 24 h 312"/>
                <a:gd name="T30" fmla="*/ 117 w 1125"/>
                <a:gd name="T31" fmla="*/ 25 h 312"/>
                <a:gd name="T32" fmla="*/ 114 w 1125"/>
                <a:gd name="T33" fmla="*/ 26 h 312"/>
                <a:gd name="T34" fmla="*/ 110 w 1125"/>
                <a:gd name="T35" fmla="*/ 26 h 312"/>
                <a:gd name="T36" fmla="*/ 16 w 1125"/>
                <a:gd name="T37" fmla="*/ 23 h 312"/>
                <a:gd name="T38" fmla="*/ 12 w 1125"/>
                <a:gd name="T39" fmla="*/ 22 h 312"/>
                <a:gd name="T40" fmla="*/ 9 w 1125"/>
                <a:gd name="T41" fmla="*/ 21 h 312"/>
                <a:gd name="T42" fmla="*/ 6 w 1125"/>
                <a:gd name="T43" fmla="*/ 20 h 312"/>
                <a:gd name="T44" fmla="*/ 4 w 1125"/>
                <a:gd name="T45" fmla="*/ 19 h 312"/>
                <a:gd name="T46" fmla="*/ 2 w 1125"/>
                <a:gd name="T47" fmla="*/ 17 h 312"/>
                <a:gd name="T48" fmla="*/ 1 w 1125"/>
                <a:gd name="T49" fmla="*/ 15 h 312"/>
                <a:gd name="T50" fmla="*/ 0 w 1125"/>
                <a:gd name="T51" fmla="*/ 13 h 312"/>
                <a:gd name="T52" fmla="*/ 0 w 1125"/>
                <a:gd name="T53" fmla="*/ 11 h 312"/>
                <a:gd name="T54" fmla="*/ 0 w 1125"/>
                <a:gd name="T55" fmla="*/ 9 h 312"/>
                <a:gd name="T56" fmla="*/ 1 w 1125"/>
                <a:gd name="T57" fmla="*/ 7 h 312"/>
                <a:gd name="T58" fmla="*/ 2 w 1125"/>
                <a:gd name="T59" fmla="*/ 5 h 312"/>
                <a:gd name="T60" fmla="*/ 4 w 1125"/>
                <a:gd name="T61" fmla="*/ 3 h 312"/>
                <a:gd name="T62" fmla="*/ 6 w 1125"/>
                <a:gd name="T63" fmla="*/ 2 h 312"/>
                <a:gd name="T64" fmla="*/ 8 w 1125"/>
                <a:gd name="T65" fmla="*/ 1 h 312"/>
                <a:gd name="T66" fmla="*/ 11 w 1125"/>
                <a:gd name="T67" fmla="*/ 0 h 312"/>
                <a:gd name="T68" fmla="*/ 15 w 1125"/>
                <a:gd name="T69" fmla="*/ 0 h 3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5"/>
                <a:gd name="T106" fmla="*/ 0 h 312"/>
                <a:gd name="T107" fmla="*/ 1125 w 1125"/>
                <a:gd name="T108" fmla="*/ 312 h 3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5" h="312">
                  <a:moveTo>
                    <a:pt x="135" y="0"/>
                  </a:moveTo>
                  <a:lnTo>
                    <a:pt x="985" y="43"/>
                  </a:lnTo>
                  <a:lnTo>
                    <a:pt x="1017" y="48"/>
                  </a:lnTo>
                  <a:lnTo>
                    <a:pt x="1045" y="57"/>
                  </a:lnTo>
                  <a:lnTo>
                    <a:pt x="1070" y="72"/>
                  </a:lnTo>
                  <a:lnTo>
                    <a:pt x="1090" y="90"/>
                  </a:lnTo>
                  <a:lnTo>
                    <a:pt x="1105" y="111"/>
                  </a:lnTo>
                  <a:lnTo>
                    <a:pt x="1116" y="134"/>
                  </a:lnTo>
                  <a:lnTo>
                    <a:pt x="1123" y="159"/>
                  </a:lnTo>
                  <a:lnTo>
                    <a:pt x="1125" y="183"/>
                  </a:lnTo>
                  <a:lnTo>
                    <a:pt x="1124" y="209"/>
                  </a:lnTo>
                  <a:lnTo>
                    <a:pt x="1118" y="233"/>
                  </a:lnTo>
                  <a:lnTo>
                    <a:pt x="1108" y="256"/>
                  </a:lnTo>
                  <a:lnTo>
                    <a:pt x="1094" y="276"/>
                  </a:lnTo>
                  <a:lnTo>
                    <a:pt x="1076" y="292"/>
                  </a:lnTo>
                  <a:lnTo>
                    <a:pt x="1052" y="303"/>
                  </a:lnTo>
                  <a:lnTo>
                    <a:pt x="1025" y="311"/>
                  </a:lnTo>
                  <a:lnTo>
                    <a:pt x="993" y="312"/>
                  </a:lnTo>
                  <a:lnTo>
                    <a:pt x="142" y="270"/>
                  </a:lnTo>
                  <a:lnTo>
                    <a:pt x="110" y="265"/>
                  </a:lnTo>
                  <a:lnTo>
                    <a:pt x="81" y="256"/>
                  </a:lnTo>
                  <a:lnTo>
                    <a:pt x="58" y="241"/>
                  </a:lnTo>
                  <a:lnTo>
                    <a:pt x="38" y="223"/>
                  </a:lnTo>
                  <a:lnTo>
                    <a:pt x="22" y="202"/>
                  </a:lnTo>
                  <a:lnTo>
                    <a:pt x="11" y="179"/>
                  </a:lnTo>
                  <a:lnTo>
                    <a:pt x="3" y="154"/>
                  </a:lnTo>
                  <a:lnTo>
                    <a:pt x="0" y="130"/>
                  </a:lnTo>
                  <a:lnTo>
                    <a:pt x="2" y="104"/>
                  </a:lnTo>
                  <a:lnTo>
                    <a:pt x="8" y="80"/>
                  </a:lnTo>
                  <a:lnTo>
                    <a:pt x="18" y="57"/>
                  </a:lnTo>
                  <a:lnTo>
                    <a:pt x="33" y="37"/>
                  </a:lnTo>
                  <a:lnTo>
                    <a:pt x="52" y="21"/>
                  </a:lnTo>
                  <a:lnTo>
                    <a:pt x="75" y="8"/>
                  </a:lnTo>
                  <a:lnTo>
                    <a:pt x="103" y="1"/>
                  </a:lnTo>
                  <a:lnTo>
                    <a:pt x="135" y="0"/>
                  </a:lnTo>
                  <a:close/>
                </a:path>
              </a:pathLst>
            </a:custGeom>
            <a:solidFill>
              <a:srgbClr val="474F4F"/>
            </a:solidFill>
            <a:ln w="9525">
              <a:noFill/>
              <a:round/>
              <a:headEnd/>
              <a:tailEnd/>
            </a:ln>
          </p:spPr>
          <p:txBody>
            <a:bodyPr/>
            <a:lstStyle/>
            <a:p>
              <a:pPr algn="ctr"/>
              <a:endParaRPr lang="en-US"/>
            </a:p>
          </p:txBody>
        </p:sp>
        <p:sp>
          <p:nvSpPr>
            <p:cNvPr id="36344" name="Freeform 415"/>
            <p:cNvSpPr>
              <a:spLocks/>
            </p:cNvSpPr>
            <p:nvPr/>
          </p:nvSpPr>
          <p:spPr bwMode="auto">
            <a:xfrm>
              <a:off x="2491" y="2303"/>
              <a:ext cx="125" cy="25"/>
            </a:xfrm>
            <a:custGeom>
              <a:avLst/>
              <a:gdLst>
                <a:gd name="T0" fmla="*/ 17 w 1125"/>
                <a:gd name="T1" fmla="*/ 0 h 299"/>
                <a:gd name="T2" fmla="*/ 22 w 1125"/>
                <a:gd name="T3" fmla="*/ 0 h 299"/>
                <a:gd name="T4" fmla="*/ 26 w 1125"/>
                <a:gd name="T5" fmla="*/ 1 h 299"/>
                <a:gd name="T6" fmla="*/ 30 w 1125"/>
                <a:gd name="T7" fmla="*/ 1 h 299"/>
                <a:gd name="T8" fmla="*/ 34 w 1125"/>
                <a:gd name="T9" fmla="*/ 1 h 299"/>
                <a:gd name="T10" fmla="*/ 38 w 1125"/>
                <a:gd name="T11" fmla="*/ 1 h 299"/>
                <a:gd name="T12" fmla="*/ 42 w 1125"/>
                <a:gd name="T13" fmla="*/ 2 h 299"/>
                <a:gd name="T14" fmla="*/ 46 w 1125"/>
                <a:gd name="T15" fmla="*/ 2 h 299"/>
                <a:gd name="T16" fmla="*/ 51 w 1125"/>
                <a:gd name="T17" fmla="*/ 2 h 299"/>
                <a:gd name="T18" fmla="*/ 56 w 1125"/>
                <a:gd name="T19" fmla="*/ 2 h 299"/>
                <a:gd name="T20" fmla="*/ 61 w 1125"/>
                <a:gd name="T21" fmla="*/ 2 h 299"/>
                <a:gd name="T22" fmla="*/ 68 w 1125"/>
                <a:gd name="T23" fmla="*/ 3 h 299"/>
                <a:gd name="T24" fmla="*/ 75 w 1125"/>
                <a:gd name="T25" fmla="*/ 3 h 299"/>
                <a:gd name="T26" fmla="*/ 84 w 1125"/>
                <a:gd name="T27" fmla="*/ 3 h 299"/>
                <a:gd name="T28" fmla="*/ 93 w 1125"/>
                <a:gd name="T29" fmla="*/ 3 h 299"/>
                <a:gd name="T30" fmla="*/ 104 w 1125"/>
                <a:gd name="T31" fmla="*/ 4 h 299"/>
                <a:gd name="T32" fmla="*/ 114 w 1125"/>
                <a:gd name="T33" fmla="*/ 4 h 299"/>
                <a:gd name="T34" fmla="*/ 119 w 1125"/>
                <a:gd name="T35" fmla="*/ 6 h 299"/>
                <a:gd name="T36" fmla="*/ 123 w 1125"/>
                <a:gd name="T37" fmla="*/ 9 h 299"/>
                <a:gd name="T38" fmla="*/ 125 w 1125"/>
                <a:gd name="T39" fmla="*/ 12 h 299"/>
                <a:gd name="T40" fmla="*/ 125 w 1125"/>
                <a:gd name="T41" fmla="*/ 16 h 299"/>
                <a:gd name="T42" fmla="*/ 123 w 1125"/>
                <a:gd name="T43" fmla="*/ 20 h 299"/>
                <a:gd name="T44" fmla="*/ 120 w 1125"/>
                <a:gd name="T45" fmla="*/ 23 h 299"/>
                <a:gd name="T46" fmla="*/ 114 w 1125"/>
                <a:gd name="T47" fmla="*/ 25 h 299"/>
                <a:gd name="T48" fmla="*/ 108 w 1125"/>
                <a:gd name="T49" fmla="*/ 25 h 299"/>
                <a:gd name="T50" fmla="*/ 102 w 1125"/>
                <a:gd name="T51" fmla="*/ 25 h 299"/>
                <a:gd name="T52" fmla="*/ 98 w 1125"/>
                <a:gd name="T53" fmla="*/ 25 h 299"/>
                <a:gd name="T54" fmla="*/ 94 w 1125"/>
                <a:gd name="T55" fmla="*/ 24 h 299"/>
                <a:gd name="T56" fmla="*/ 91 w 1125"/>
                <a:gd name="T57" fmla="*/ 24 h 299"/>
                <a:gd name="T58" fmla="*/ 88 w 1125"/>
                <a:gd name="T59" fmla="*/ 24 h 299"/>
                <a:gd name="T60" fmla="*/ 84 w 1125"/>
                <a:gd name="T61" fmla="*/ 24 h 299"/>
                <a:gd name="T62" fmla="*/ 81 w 1125"/>
                <a:gd name="T63" fmla="*/ 24 h 299"/>
                <a:gd name="T64" fmla="*/ 77 w 1125"/>
                <a:gd name="T65" fmla="*/ 24 h 299"/>
                <a:gd name="T66" fmla="*/ 72 w 1125"/>
                <a:gd name="T67" fmla="*/ 24 h 299"/>
                <a:gd name="T68" fmla="*/ 67 w 1125"/>
                <a:gd name="T69" fmla="*/ 23 h 299"/>
                <a:gd name="T70" fmla="*/ 61 w 1125"/>
                <a:gd name="T71" fmla="*/ 23 h 299"/>
                <a:gd name="T72" fmla="*/ 53 w 1125"/>
                <a:gd name="T73" fmla="*/ 23 h 299"/>
                <a:gd name="T74" fmla="*/ 45 w 1125"/>
                <a:gd name="T75" fmla="*/ 23 h 299"/>
                <a:gd name="T76" fmla="*/ 34 w 1125"/>
                <a:gd name="T77" fmla="*/ 22 h 299"/>
                <a:gd name="T78" fmla="*/ 22 w 1125"/>
                <a:gd name="T79" fmla="*/ 22 h 299"/>
                <a:gd name="T80" fmla="*/ 12 w 1125"/>
                <a:gd name="T81" fmla="*/ 21 h 299"/>
                <a:gd name="T82" fmla="*/ 6 w 1125"/>
                <a:gd name="T83" fmla="*/ 19 h 299"/>
                <a:gd name="T84" fmla="*/ 2 w 1125"/>
                <a:gd name="T85" fmla="*/ 16 h 299"/>
                <a:gd name="T86" fmla="*/ 0 w 1125"/>
                <a:gd name="T87" fmla="*/ 12 h 299"/>
                <a:gd name="T88" fmla="*/ 0 w 1125"/>
                <a:gd name="T89" fmla="*/ 8 h 299"/>
                <a:gd name="T90" fmla="*/ 2 w 1125"/>
                <a:gd name="T91" fmla="*/ 4 h 299"/>
                <a:gd name="T92" fmla="*/ 6 w 1125"/>
                <a:gd name="T93" fmla="*/ 2 h 299"/>
                <a:gd name="T94" fmla="*/ 11 w 1125"/>
                <a:gd name="T95" fmla="*/ 0 h 2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299"/>
                <a:gd name="T146" fmla="*/ 1125 w 1125"/>
                <a:gd name="T147" fmla="*/ 299 h 2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299">
                  <a:moveTo>
                    <a:pt x="130" y="0"/>
                  </a:moveTo>
                  <a:lnTo>
                    <a:pt x="153" y="2"/>
                  </a:lnTo>
                  <a:lnTo>
                    <a:pt x="175" y="4"/>
                  </a:lnTo>
                  <a:lnTo>
                    <a:pt x="196" y="5"/>
                  </a:lnTo>
                  <a:lnTo>
                    <a:pt x="217" y="7"/>
                  </a:lnTo>
                  <a:lnTo>
                    <a:pt x="236" y="8"/>
                  </a:lnTo>
                  <a:lnTo>
                    <a:pt x="254" y="10"/>
                  </a:lnTo>
                  <a:lnTo>
                    <a:pt x="272" y="11"/>
                  </a:lnTo>
                  <a:lnTo>
                    <a:pt x="289" y="12"/>
                  </a:lnTo>
                  <a:lnTo>
                    <a:pt x="306" y="13"/>
                  </a:lnTo>
                  <a:lnTo>
                    <a:pt x="324" y="15"/>
                  </a:lnTo>
                  <a:lnTo>
                    <a:pt x="341" y="16"/>
                  </a:lnTo>
                  <a:lnTo>
                    <a:pt x="358" y="17"/>
                  </a:lnTo>
                  <a:lnTo>
                    <a:pt x="376" y="18"/>
                  </a:lnTo>
                  <a:lnTo>
                    <a:pt x="394" y="19"/>
                  </a:lnTo>
                  <a:lnTo>
                    <a:pt x="413" y="20"/>
                  </a:lnTo>
                  <a:lnTo>
                    <a:pt x="434" y="21"/>
                  </a:lnTo>
                  <a:lnTo>
                    <a:pt x="455" y="22"/>
                  </a:lnTo>
                  <a:lnTo>
                    <a:pt x="476" y="23"/>
                  </a:lnTo>
                  <a:lnTo>
                    <a:pt x="500" y="24"/>
                  </a:lnTo>
                  <a:lnTo>
                    <a:pt x="524" y="25"/>
                  </a:lnTo>
                  <a:lnTo>
                    <a:pt x="551" y="28"/>
                  </a:lnTo>
                  <a:lnTo>
                    <a:pt x="579" y="29"/>
                  </a:lnTo>
                  <a:lnTo>
                    <a:pt x="609" y="30"/>
                  </a:lnTo>
                  <a:lnTo>
                    <a:pt x="642" y="31"/>
                  </a:lnTo>
                  <a:lnTo>
                    <a:pt x="676" y="33"/>
                  </a:lnTo>
                  <a:lnTo>
                    <a:pt x="713" y="34"/>
                  </a:lnTo>
                  <a:lnTo>
                    <a:pt x="753" y="35"/>
                  </a:lnTo>
                  <a:lnTo>
                    <a:pt x="794" y="37"/>
                  </a:lnTo>
                  <a:lnTo>
                    <a:pt x="839" y="39"/>
                  </a:lnTo>
                  <a:lnTo>
                    <a:pt x="887" y="40"/>
                  </a:lnTo>
                  <a:lnTo>
                    <a:pt x="938" y="42"/>
                  </a:lnTo>
                  <a:lnTo>
                    <a:pt x="993" y="44"/>
                  </a:lnTo>
                  <a:lnTo>
                    <a:pt x="1022" y="48"/>
                  </a:lnTo>
                  <a:lnTo>
                    <a:pt x="1048" y="57"/>
                  </a:lnTo>
                  <a:lnTo>
                    <a:pt x="1071" y="70"/>
                  </a:lnTo>
                  <a:lnTo>
                    <a:pt x="1089" y="87"/>
                  </a:lnTo>
                  <a:lnTo>
                    <a:pt x="1103" y="105"/>
                  </a:lnTo>
                  <a:lnTo>
                    <a:pt x="1114" y="126"/>
                  </a:lnTo>
                  <a:lnTo>
                    <a:pt x="1121" y="149"/>
                  </a:lnTo>
                  <a:lnTo>
                    <a:pt x="1125" y="170"/>
                  </a:lnTo>
                  <a:lnTo>
                    <a:pt x="1124" y="196"/>
                  </a:lnTo>
                  <a:lnTo>
                    <a:pt x="1118" y="220"/>
                  </a:lnTo>
                  <a:lnTo>
                    <a:pt x="1108" y="243"/>
                  </a:lnTo>
                  <a:lnTo>
                    <a:pt x="1094" y="263"/>
                  </a:lnTo>
                  <a:lnTo>
                    <a:pt x="1076" y="279"/>
                  </a:lnTo>
                  <a:lnTo>
                    <a:pt x="1052" y="290"/>
                  </a:lnTo>
                  <a:lnTo>
                    <a:pt x="1025" y="298"/>
                  </a:lnTo>
                  <a:lnTo>
                    <a:pt x="993" y="299"/>
                  </a:lnTo>
                  <a:lnTo>
                    <a:pt x="968" y="298"/>
                  </a:lnTo>
                  <a:lnTo>
                    <a:pt x="943" y="297"/>
                  </a:lnTo>
                  <a:lnTo>
                    <a:pt x="922" y="296"/>
                  </a:lnTo>
                  <a:lnTo>
                    <a:pt x="902" y="295"/>
                  </a:lnTo>
                  <a:lnTo>
                    <a:pt x="883" y="294"/>
                  </a:lnTo>
                  <a:lnTo>
                    <a:pt x="866" y="293"/>
                  </a:lnTo>
                  <a:lnTo>
                    <a:pt x="848" y="291"/>
                  </a:lnTo>
                  <a:lnTo>
                    <a:pt x="832" y="290"/>
                  </a:lnTo>
                  <a:lnTo>
                    <a:pt x="817" y="289"/>
                  </a:lnTo>
                  <a:lnTo>
                    <a:pt x="802" y="289"/>
                  </a:lnTo>
                  <a:lnTo>
                    <a:pt x="788" y="288"/>
                  </a:lnTo>
                  <a:lnTo>
                    <a:pt x="773" y="287"/>
                  </a:lnTo>
                  <a:lnTo>
                    <a:pt x="758" y="287"/>
                  </a:lnTo>
                  <a:lnTo>
                    <a:pt x="742" y="286"/>
                  </a:lnTo>
                  <a:lnTo>
                    <a:pt x="726" y="285"/>
                  </a:lnTo>
                  <a:lnTo>
                    <a:pt x="709" y="284"/>
                  </a:lnTo>
                  <a:lnTo>
                    <a:pt x="691" y="284"/>
                  </a:lnTo>
                  <a:lnTo>
                    <a:pt x="671" y="283"/>
                  </a:lnTo>
                  <a:lnTo>
                    <a:pt x="650" y="282"/>
                  </a:lnTo>
                  <a:lnTo>
                    <a:pt x="627" y="281"/>
                  </a:lnTo>
                  <a:lnTo>
                    <a:pt x="602" y="279"/>
                  </a:lnTo>
                  <a:lnTo>
                    <a:pt x="575" y="278"/>
                  </a:lnTo>
                  <a:lnTo>
                    <a:pt x="546" y="277"/>
                  </a:lnTo>
                  <a:lnTo>
                    <a:pt x="514" y="275"/>
                  </a:lnTo>
                  <a:lnTo>
                    <a:pt x="479" y="274"/>
                  </a:lnTo>
                  <a:lnTo>
                    <a:pt x="442" y="272"/>
                  </a:lnTo>
                  <a:lnTo>
                    <a:pt x="401" y="270"/>
                  </a:lnTo>
                  <a:lnTo>
                    <a:pt x="357" y="268"/>
                  </a:lnTo>
                  <a:lnTo>
                    <a:pt x="308" y="266"/>
                  </a:lnTo>
                  <a:lnTo>
                    <a:pt x="257" y="263"/>
                  </a:lnTo>
                  <a:lnTo>
                    <a:pt x="201" y="260"/>
                  </a:lnTo>
                  <a:lnTo>
                    <a:pt x="142" y="257"/>
                  </a:lnTo>
                  <a:lnTo>
                    <a:pt x="110" y="252"/>
                  </a:lnTo>
                  <a:lnTo>
                    <a:pt x="81" y="243"/>
                  </a:lnTo>
                  <a:lnTo>
                    <a:pt x="58" y="228"/>
                  </a:lnTo>
                  <a:lnTo>
                    <a:pt x="38" y="210"/>
                  </a:lnTo>
                  <a:lnTo>
                    <a:pt x="22" y="189"/>
                  </a:lnTo>
                  <a:lnTo>
                    <a:pt x="11" y="166"/>
                  </a:lnTo>
                  <a:lnTo>
                    <a:pt x="3" y="141"/>
                  </a:lnTo>
                  <a:lnTo>
                    <a:pt x="0" y="117"/>
                  </a:lnTo>
                  <a:lnTo>
                    <a:pt x="3" y="94"/>
                  </a:lnTo>
                  <a:lnTo>
                    <a:pt x="9" y="71"/>
                  </a:lnTo>
                  <a:lnTo>
                    <a:pt x="19" y="51"/>
                  </a:lnTo>
                  <a:lnTo>
                    <a:pt x="33" y="33"/>
                  </a:lnTo>
                  <a:lnTo>
                    <a:pt x="50" y="18"/>
                  </a:lnTo>
                  <a:lnTo>
                    <a:pt x="72" y="8"/>
                  </a:lnTo>
                  <a:lnTo>
                    <a:pt x="99" y="1"/>
                  </a:lnTo>
                  <a:lnTo>
                    <a:pt x="130" y="0"/>
                  </a:lnTo>
                  <a:close/>
                </a:path>
              </a:pathLst>
            </a:custGeom>
            <a:solidFill>
              <a:srgbClr val="545959"/>
            </a:solidFill>
            <a:ln w="9525">
              <a:noFill/>
              <a:round/>
              <a:headEnd/>
              <a:tailEnd/>
            </a:ln>
          </p:spPr>
          <p:txBody>
            <a:bodyPr/>
            <a:lstStyle/>
            <a:p>
              <a:pPr algn="ctr"/>
              <a:endParaRPr lang="en-US"/>
            </a:p>
          </p:txBody>
        </p:sp>
        <p:sp>
          <p:nvSpPr>
            <p:cNvPr id="36345" name="Freeform 416"/>
            <p:cNvSpPr>
              <a:spLocks/>
            </p:cNvSpPr>
            <p:nvPr/>
          </p:nvSpPr>
          <p:spPr bwMode="auto">
            <a:xfrm>
              <a:off x="2491" y="2304"/>
              <a:ext cx="125" cy="24"/>
            </a:xfrm>
            <a:custGeom>
              <a:avLst/>
              <a:gdLst>
                <a:gd name="T0" fmla="*/ 16 w 1125"/>
                <a:gd name="T1" fmla="*/ 0 h 287"/>
                <a:gd name="T2" fmla="*/ 21 w 1125"/>
                <a:gd name="T3" fmla="*/ 1 h 287"/>
                <a:gd name="T4" fmla="*/ 25 w 1125"/>
                <a:gd name="T5" fmla="*/ 1 h 287"/>
                <a:gd name="T6" fmla="*/ 29 w 1125"/>
                <a:gd name="T7" fmla="*/ 1 h 287"/>
                <a:gd name="T8" fmla="*/ 34 w 1125"/>
                <a:gd name="T9" fmla="*/ 2 h 287"/>
                <a:gd name="T10" fmla="*/ 38 w 1125"/>
                <a:gd name="T11" fmla="*/ 2 h 287"/>
                <a:gd name="T12" fmla="*/ 42 w 1125"/>
                <a:gd name="T13" fmla="*/ 2 h 287"/>
                <a:gd name="T14" fmla="*/ 47 w 1125"/>
                <a:gd name="T15" fmla="*/ 3 h 287"/>
                <a:gd name="T16" fmla="*/ 52 w 1125"/>
                <a:gd name="T17" fmla="*/ 3 h 287"/>
                <a:gd name="T18" fmla="*/ 58 w 1125"/>
                <a:gd name="T19" fmla="*/ 3 h 287"/>
                <a:gd name="T20" fmla="*/ 64 w 1125"/>
                <a:gd name="T21" fmla="*/ 3 h 287"/>
                <a:gd name="T22" fmla="*/ 71 w 1125"/>
                <a:gd name="T23" fmla="*/ 3 h 287"/>
                <a:gd name="T24" fmla="*/ 78 w 1125"/>
                <a:gd name="T25" fmla="*/ 3 h 287"/>
                <a:gd name="T26" fmla="*/ 86 w 1125"/>
                <a:gd name="T27" fmla="*/ 3 h 287"/>
                <a:gd name="T28" fmla="*/ 95 w 1125"/>
                <a:gd name="T29" fmla="*/ 4 h 287"/>
                <a:gd name="T30" fmla="*/ 106 w 1125"/>
                <a:gd name="T31" fmla="*/ 4 h 287"/>
                <a:gd name="T32" fmla="*/ 114 w 1125"/>
                <a:gd name="T33" fmla="*/ 4 h 287"/>
                <a:gd name="T34" fmla="*/ 119 w 1125"/>
                <a:gd name="T35" fmla="*/ 6 h 287"/>
                <a:gd name="T36" fmla="*/ 122 w 1125"/>
                <a:gd name="T37" fmla="*/ 8 h 287"/>
                <a:gd name="T38" fmla="*/ 124 w 1125"/>
                <a:gd name="T39" fmla="*/ 12 h 287"/>
                <a:gd name="T40" fmla="*/ 125 w 1125"/>
                <a:gd name="T41" fmla="*/ 15 h 287"/>
                <a:gd name="T42" fmla="*/ 123 w 1125"/>
                <a:gd name="T43" fmla="*/ 19 h 287"/>
                <a:gd name="T44" fmla="*/ 120 w 1125"/>
                <a:gd name="T45" fmla="*/ 22 h 287"/>
                <a:gd name="T46" fmla="*/ 114 w 1125"/>
                <a:gd name="T47" fmla="*/ 24 h 287"/>
                <a:gd name="T48" fmla="*/ 108 w 1125"/>
                <a:gd name="T49" fmla="*/ 24 h 287"/>
                <a:gd name="T50" fmla="*/ 102 w 1125"/>
                <a:gd name="T51" fmla="*/ 24 h 287"/>
                <a:gd name="T52" fmla="*/ 98 w 1125"/>
                <a:gd name="T53" fmla="*/ 24 h 287"/>
                <a:gd name="T54" fmla="*/ 94 w 1125"/>
                <a:gd name="T55" fmla="*/ 23 h 287"/>
                <a:gd name="T56" fmla="*/ 91 w 1125"/>
                <a:gd name="T57" fmla="*/ 23 h 287"/>
                <a:gd name="T58" fmla="*/ 88 w 1125"/>
                <a:gd name="T59" fmla="*/ 23 h 287"/>
                <a:gd name="T60" fmla="*/ 84 w 1125"/>
                <a:gd name="T61" fmla="*/ 23 h 287"/>
                <a:gd name="T62" fmla="*/ 81 w 1125"/>
                <a:gd name="T63" fmla="*/ 23 h 287"/>
                <a:gd name="T64" fmla="*/ 77 w 1125"/>
                <a:gd name="T65" fmla="*/ 23 h 287"/>
                <a:gd name="T66" fmla="*/ 72 w 1125"/>
                <a:gd name="T67" fmla="*/ 23 h 287"/>
                <a:gd name="T68" fmla="*/ 67 w 1125"/>
                <a:gd name="T69" fmla="*/ 22 h 287"/>
                <a:gd name="T70" fmla="*/ 61 w 1125"/>
                <a:gd name="T71" fmla="*/ 22 h 287"/>
                <a:gd name="T72" fmla="*/ 53 w 1125"/>
                <a:gd name="T73" fmla="*/ 22 h 287"/>
                <a:gd name="T74" fmla="*/ 45 w 1125"/>
                <a:gd name="T75" fmla="*/ 22 h 287"/>
                <a:gd name="T76" fmla="*/ 34 w 1125"/>
                <a:gd name="T77" fmla="*/ 21 h 287"/>
                <a:gd name="T78" fmla="*/ 22 w 1125"/>
                <a:gd name="T79" fmla="*/ 21 h 287"/>
                <a:gd name="T80" fmla="*/ 12 w 1125"/>
                <a:gd name="T81" fmla="*/ 20 h 287"/>
                <a:gd name="T82" fmla="*/ 6 w 1125"/>
                <a:gd name="T83" fmla="*/ 18 h 287"/>
                <a:gd name="T84" fmla="*/ 2 w 1125"/>
                <a:gd name="T85" fmla="*/ 15 h 287"/>
                <a:gd name="T86" fmla="*/ 0 w 1125"/>
                <a:gd name="T87" fmla="*/ 11 h 287"/>
                <a:gd name="T88" fmla="*/ 0 w 1125"/>
                <a:gd name="T89" fmla="*/ 7 h 287"/>
                <a:gd name="T90" fmla="*/ 2 w 1125"/>
                <a:gd name="T91" fmla="*/ 4 h 287"/>
                <a:gd name="T92" fmla="*/ 5 w 1125"/>
                <a:gd name="T93" fmla="*/ 1 h 287"/>
                <a:gd name="T94" fmla="*/ 11 w 1125"/>
                <a:gd name="T95" fmla="*/ 0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287"/>
                <a:gd name="T146" fmla="*/ 1125 w 1125"/>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287">
                  <a:moveTo>
                    <a:pt x="126" y="0"/>
                  </a:moveTo>
                  <a:lnTo>
                    <a:pt x="147" y="3"/>
                  </a:lnTo>
                  <a:lnTo>
                    <a:pt x="168" y="5"/>
                  </a:lnTo>
                  <a:lnTo>
                    <a:pt x="188" y="8"/>
                  </a:lnTo>
                  <a:lnTo>
                    <a:pt x="208" y="10"/>
                  </a:lnTo>
                  <a:lnTo>
                    <a:pt x="227" y="12"/>
                  </a:lnTo>
                  <a:lnTo>
                    <a:pt x="246" y="15"/>
                  </a:lnTo>
                  <a:lnTo>
                    <a:pt x="265" y="17"/>
                  </a:lnTo>
                  <a:lnTo>
                    <a:pt x="284" y="19"/>
                  </a:lnTo>
                  <a:lnTo>
                    <a:pt x="303" y="21"/>
                  </a:lnTo>
                  <a:lnTo>
                    <a:pt x="323" y="22"/>
                  </a:lnTo>
                  <a:lnTo>
                    <a:pt x="342" y="24"/>
                  </a:lnTo>
                  <a:lnTo>
                    <a:pt x="362" y="26"/>
                  </a:lnTo>
                  <a:lnTo>
                    <a:pt x="382" y="27"/>
                  </a:lnTo>
                  <a:lnTo>
                    <a:pt x="403" y="28"/>
                  </a:lnTo>
                  <a:lnTo>
                    <a:pt x="425" y="30"/>
                  </a:lnTo>
                  <a:lnTo>
                    <a:pt x="448" y="31"/>
                  </a:lnTo>
                  <a:lnTo>
                    <a:pt x="471" y="32"/>
                  </a:lnTo>
                  <a:lnTo>
                    <a:pt x="495" y="33"/>
                  </a:lnTo>
                  <a:lnTo>
                    <a:pt x="520" y="34"/>
                  </a:lnTo>
                  <a:lnTo>
                    <a:pt x="548" y="35"/>
                  </a:lnTo>
                  <a:lnTo>
                    <a:pt x="576" y="36"/>
                  </a:lnTo>
                  <a:lnTo>
                    <a:pt x="605" y="37"/>
                  </a:lnTo>
                  <a:lnTo>
                    <a:pt x="637" y="38"/>
                  </a:lnTo>
                  <a:lnTo>
                    <a:pt x="669" y="38"/>
                  </a:lnTo>
                  <a:lnTo>
                    <a:pt x="703" y="39"/>
                  </a:lnTo>
                  <a:lnTo>
                    <a:pt x="739" y="40"/>
                  </a:lnTo>
                  <a:lnTo>
                    <a:pt x="777" y="41"/>
                  </a:lnTo>
                  <a:lnTo>
                    <a:pt x="817" y="41"/>
                  </a:lnTo>
                  <a:lnTo>
                    <a:pt x="859" y="42"/>
                  </a:lnTo>
                  <a:lnTo>
                    <a:pt x="904" y="43"/>
                  </a:lnTo>
                  <a:lnTo>
                    <a:pt x="950" y="43"/>
                  </a:lnTo>
                  <a:lnTo>
                    <a:pt x="1000" y="45"/>
                  </a:lnTo>
                  <a:lnTo>
                    <a:pt x="1028" y="48"/>
                  </a:lnTo>
                  <a:lnTo>
                    <a:pt x="1051" y="56"/>
                  </a:lnTo>
                  <a:lnTo>
                    <a:pt x="1072" y="67"/>
                  </a:lnTo>
                  <a:lnTo>
                    <a:pt x="1089" y="83"/>
                  </a:lnTo>
                  <a:lnTo>
                    <a:pt x="1102" y="99"/>
                  </a:lnTo>
                  <a:lnTo>
                    <a:pt x="1113" y="118"/>
                  </a:lnTo>
                  <a:lnTo>
                    <a:pt x="1120" y="138"/>
                  </a:lnTo>
                  <a:lnTo>
                    <a:pt x="1125" y="158"/>
                  </a:lnTo>
                  <a:lnTo>
                    <a:pt x="1124" y="184"/>
                  </a:lnTo>
                  <a:lnTo>
                    <a:pt x="1118" y="208"/>
                  </a:lnTo>
                  <a:lnTo>
                    <a:pt x="1108" y="231"/>
                  </a:lnTo>
                  <a:lnTo>
                    <a:pt x="1094" y="251"/>
                  </a:lnTo>
                  <a:lnTo>
                    <a:pt x="1076" y="267"/>
                  </a:lnTo>
                  <a:lnTo>
                    <a:pt x="1052" y="278"/>
                  </a:lnTo>
                  <a:lnTo>
                    <a:pt x="1025" y="286"/>
                  </a:lnTo>
                  <a:lnTo>
                    <a:pt x="993" y="287"/>
                  </a:lnTo>
                  <a:lnTo>
                    <a:pt x="968" y="286"/>
                  </a:lnTo>
                  <a:lnTo>
                    <a:pt x="943" y="285"/>
                  </a:lnTo>
                  <a:lnTo>
                    <a:pt x="922" y="284"/>
                  </a:lnTo>
                  <a:lnTo>
                    <a:pt x="902" y="283"/>
                  </a:lnTo>
                  <a:lnTo>
                    <a:pt x="883" y="282"/>
                  </a:lnTo>
                  <a:lnTo>
                    <a:pt x="866" y="281"/>
                  </a:lnTo>
                  <a:lnTo>
                    <a:pt x="848" y="279"/>
                  </a:lnTo>
                  <a:lnTo>
                    <a:pt x="832" y="278"/>
                  </a:lnTo>
                  <a:lnTo>
                    <a:pt x="817" y="277"/>
                  </a:lnTo>
                  <a:lnTo>
                    <a:pt x="802" y="277"/>
                  </a:lnTo>
                  <a:lnTo>
                    <a:pt x="788" y="276"/>
                  </a:lnTo>
                  <a:lnTo>
                    <a:pt x="773" y="275"/>
                  </a:lnTo>
                  <a:lnTo>
                    <a:pt x="758" y="275"/>
                  </a:lnTo>
                  <a:lnTo>
                    <a:pt x="742" y="274"/>
                  </a:lnTo>
                  <a:lnTo>
                    <a:pt x="726" y="273"/>
                  </a:lnTo>
                  <a:lnTo>
                    <a:pt x="709" y="272"/>
                  </a:lnTo>
                  <a:lnTo>
                    <a:pt x="691" y="272"/>
                  </a:lnTo>
                  <a:lnTo>
                    <a:pt x="671" y="271"/>
                  </a:lnTo>
                  <a:lnTo>
                    <a:pt x="650" y="270"/>
                  </a:lnTo>
                  <a:lnTo>
                    <a:pt x="627" y="269"/>
                  </a:lnTo>
                  <a:lnTo>
                    <a:pt x="602" y="267"/>
                  </a:lnTo>
                  <a:lnTo>
                    <a:pt x="575" y="266"/>
                  </a:lnTo>
                  <a:lnTo>
                    <a:pt x="546" y="265"/>
                  </a:lnTo>
                  <a:lnTo>
                    <a:pt x="514" y="263"/>
                  </a:lnTo>
                  <a:lnTo>
                    <a:pt x="479" y="262"/>
                  </a:lnTo>
                  <a:lnTo>
                    <a:pt x="442" y="260"/>
                  </a:lnTo>
                  <a:lnTo>
                    <a:pt x="401" y="258"/>
                  </a:lnTo>
                  <a:lnTo>
                    <a:pt x="357" y="256"/>
                  </a:lnTo>
                  <a:lnTo>
                    <a:pt x="308" y="254"/>
                  </a:lnTo>
                  <a:lnTo>
                    <a:pt x="257" y="251"/>
                  </a:lnTo>
                  <a:lnTo>
                    <a:pt x="201" y="248"/>
                  </a:lnTo>
                  <a:lnTo>
                    <a:pt x="142" y="245"/>
                  </a:lnTo>
                  <a:lnTo>
                    <a:pt x="110" y="240"/>
                  </a:lnTo>
                  <a:lnTo>
                    <a:pt x="81" y="231"/>
                  </a:lnTo>
                  <a:lnTo>
                    <a:pt x="58" y="216"/>
                  </a:lnTo>
                  <a:lnTo>
                    <a:pt x="38" y="198"/>
                  </a:lnTo>
                  <a:lnTo>
                    <a:pt x="22" y="177"/>
                  </a:lnTo>
                  <a:lnTo>
                    <a:pt x="11" y="154"/>
                  </a:lnTo>
                  <a:lnTo>
                    <a:pt x="3" y="129"/>
                  </a:lnTo>
                  <a:lnTo>
                    <a:pt x="0" y="105"/>
                  </a:lnTo>
                  <a:lnTo>
                    <a:pt x="3" y="84"/>
                  </a:lnTo>
                  <a:lnTo>
                    <a:pt x="10" y="64"/>
                  </a:lnTo>
                  <a:lnTo>
                    <a:pt x="19" y="47"/>
                  </a:lnTo>
                  <a:lnTo>
                    <a:pt x="32" y="30"/>
                  </a:lnTo>
                  <a:lnTo>
                    <a:pt x="49" y="17"/>
                  </a:lnTo>
                  <a:lnTo>
                    <a:pt x="70" y="7"/>
                  </a:lnTo>
                  <a:lnTo>
                    <a:pt x="96" y="1"/>
                  </a:lnTo>
                  <a:lnTo>
                    <a:pt x="126" y="0"/>
                  </a:lnTo>
                  <a:close/>
                </a:path>
              </a:pathLst>
            </a:custGeom>
            <a:solidFill>
              <a:srgbClr val="5E6363"/>
            </a:solidFill>
            <a:ln w="9525">
              <a:noFill/>
              <a:round/>
              <a:headEnd/>
              <a:tailEnd/>
            </a:ln>
          </p:spPr>
          <p:txBody>
            <a:bodyPr/>
            <a:lstStyle/>
            <a:p>
              <a:pPr algn="ctr"/>
              <a:endParaRPr lang="en-US"/>
            </a:p>
          </p:txBody>
        </p:sp>
        <p:sp>
          <p:nvSpPr>
            <p:cNvPr id="36346" name="Freeform 417"/>
            <p:cNvSpPr>
              <a:spLocks/>
            </p:cNvSpPr>
            <p:nvPr/>
          </p:nvSpPr>
          <p:spPr bwMode="auto">
            <a:xfrm>
              <a:off x="2491" y="2305"/>
              <a:ext cx="125" cy="23"/>
            </a:xfrm>
            <a:custGeom>
              <a:avLst/>
              <a:gdLst>
                <a:gd name="T0" fmla="*/ 15 w 1125"/>
                <a:gd name="T1" fmla="*/ 0 h 275"/>
                <a:gd name="T2" fmla="*/ 20 w 1125"/>
                <a:gd name="T3" fmla="*/ 1 h 275"/>
                <a:gd name="T4" fmla="*/ 24 w 1125"/>
                <a:gd name="T5" fmla="*/ 1 h 275"/>
                <a:gd name="T6" fmla="*/ 29 w 1125"/>
                <a:gd name="T7" fmla="*/ 2 h 275"/>
                <a:gd name="T8" fmla="*/ 33 w 1125"/>
                <a:gd name="T9" fmla="*/ 2 h 275"/>
                <a:gd name="T10" fmla="*/ 38 w 1125"/>
                <a:gd name="T11" fmla="*/ 3 h 275"/>
                <a:gd name="T12" fmla="*/ 43 w 1125"/>
                <a:gd name="T13" fmla="*/ 3 h 275"/>
                <a:gd name="T14" fmla="*/ 48 w 1125"/>
                <a:gd name="T15" fmla="*/ 3 h 275"/>
                <a:gd name="T16" fmla="*/ 54 w 1125"/>
                <a:gd name="T17" fmla="*/ 3 h 275"/>
                <a:gd name="T18" fmla="*/ 60 w 1125"/>
                <a:gd name="T19" fmla="*/ 4 h 275"/>
                <a:gd name="T20" fmla="*/ 67 w 1125"/>
                <a:gd name="T21" fmla="*/ 4 h 275"/>
                <a:gd name="T22" fmla="*/ 74 w 1125"/>
                <a:gd name="T23" fmla="*/ 4 h 275"/>
                <a:gd name="T24" fmla="*/ 81 w 1125"/>
                <a:gd name="T25" fmla="*/ 4 h 275"/>
                <a:gd name="T26" fmla="*/ 89 w 1125"/>
                <a:gd name="T27" fmla="*/ 4 h 275"/>
                <a:gd name="T28" fmla="*/ 98 w 1125"/>
                <a:gd name="T29" fmla="*/ 4 h 275"/>
                <a:gd name="T30" fmla="*/ 107 w 1125"/>
                <a:gd name="T31" fmla="*/ 4 h 275"/>
                <a:gd name="T32" fmla="*/ 115 w 1125"/>
                <a:gd name="T33" fmla="*/ 4 h 275"/>
                <a:gd name="T34" fmla="*/ 119 w 1125"/>
                <a:gd name="T35" fmla="*/ 6 h 275"/>
                <a:gd name="T36" fmla="*/ 122 w 1125"/>
                <a:gd name="T37" fmla="*/ 8 h 275"/>
                <a:gd name="T38" fmla="*/ 124 w 1125"/>
                <a:gd name="T39" fmla="*/ 11 h 275"/>
                <a:gd name="T40" fmla="*/ 125 w 1125"/>
                <a:gd name="T41" fmla="*/ 14 h 275"/>
                <a:gd name="T42" fmla="*/ 123 w 1125"/>
                <a:gd name="T43" fmla="*/ 18 h 275"/>
                <a:gd name="T44" fmla="*/ 120 w 1125"/>
                <a:gd name="T45" fmla="*/ 21 h 275"/>
                <a:gd name="T46" fmla="*/ 114 w 1125"/>
                <a:gd name="T47" fmla="*/ 23 h 275"/>
                <a:gd name="T48" fmla="*/ 108 w 1125"/>
                <a:gd name="T49" fmla="*/ 23 h 275"/>
                <a:gd name="T50" fmla="*/ 102 w 1125"/>
                <a:gd name="T51" fmla="*/ 23 h 275"/>
                <a:gd name="T52" fmla="*/ 98 w 1125"/>
                <a:gd name="T53" fmla="*/ 23 h 275"/>
                <a:gd name="T54" fmla="*/ 94 w 1125"/>
                <a:gd name="T55" fmla="*/ 22 h 275"/>
                <a:gd name="T56" fmla="*/ 91 w 1125"/>
                <a:gd name="T57" fmla="*/ 22 h 275"/>
                <a:gd name="T58" fmla="*/ 88 w 1125"/>
                <a:gd name="T59" fmla="*/ 22 h 275"/>
                <a:gd name="T60" fmla="*/ 84 w 1125"/>
                <a:gd name="T61" fmla="*/ 22 h 275"/>
                <a:gd name="T62" fmla="*/ 81 w 1125"/>
                <a:gd name="T63" fmla="*/ 22 h 275"/>
                <a:gd name="T64" fmla="*/ 77 w 1125"/>
                <a:gd name="T65" fmla="*/ 22 h 275"/>
                <a:gd name="T66" fmla="*/ 72 w 1125"/>
                <a:gd name="T67" fmla="*/ 22 h 275"/>
                <a:gd name="T68" fmla="*/ 67 w 1125"/>
                <a:gd name="T69" fmla="*/ 21 h 275"/>
                <a:gd name="T70" fmla="*/ 61 w 1125"/>
                <a:gd name="T71" fmla="*/ 21 h 275"/>
                <a:gd name="T72" fmla="*/ 53 w 1125"/>
                <a:gd name="T73" fmla="*/ 21 h 275"/>
                <a:gd name="T74" fmla="*/ 45 w 1125"/>
                <a:gd name="T75" fmla="*/ 21 h 275"/>
                <a:gd name="T76" fmla="*/ 34 w 1125"/>
                <a:gd name="T77" fmla="*/ 20 h 275"/>
                <a:gd name="T78" fmla="*/ 22 w 1125"/>
                <a:gd name="T79" fmla="*/ 20 h 275"/>
                <a:gd name="T80" fmla="*/ 12 w 1125"/>
                <a:gd name="T81" fmla="*/ 19 h 275"/>
                <a:gd name="T82" fmla="*/ 6 w 1125"/>
                <a:gd name="T83" fmla="*/ 17 h 275"/>
                <a:gd name="T84" fmla="*/ 2 w 1125"/>
                <a:gd name="T85" fmla="*/ 14 h 275"/>
                <a:gd name="T86" fmla="*/ 0 w 1125"/>
                <a:gd name="T87" fmla="*/ 10 h 275"/>
                <a:gd name="T88" fmla="*/ 0 w 1125"/>
                <a:gd name="T89" fmla="*/ 6 h 275"/>
                <a:gd name="T90" fmla="*/ 2 w 1125"/>
                <a:gd name="T91" fmla="*/ 3 h 275"/>
                <a:gd name="T92" fmla="*/ 5 w 1125"/>
                <a:gd name="T93" fmla="*/ 1 h 275"/>
                <a:gd name="T94" fmla="*/ 10 w 1125"/>
                <a:gd name="T95" fmla="*/ 0 h 2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275"/>
                <a:gd name="T146" fmla="*/ 1125 w 1125"/>
                <a:gd name="T147" fmla="*/ 275 h 2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275">
                  <a:moveTo>
                    <a:pt x="119" y="0"/>
                  </a:moveTo>
                  <a:lnTo>
                    <a:pt x="138" y="4"/>
                  </a:lnTo>
                  <a:lnTo>
                    <a:pt x="157" y="7"/>
                  </a:lnTo>
                  <a:lnTo>
                    <a:pt x="177" y="10"/>
                  </a:lnTo>
                  <a:lnTo>
                    <a:pt x="196" y="13"/>
                  </a:lnTo>
                  <a:lnTo>
                    <a:pt x="217" y="16"/>
                  </a:lnTo>
                  <a:lnTo>
                    <a:pt x="237" y="19"/>
                  </a:lnTo>
                  <a:lnTo>
                    <a:pt x="257" y="21"/>
                  </a:lnTo>
                  <a:lnTo>
                    <a:pt x="277" y="24"/>
                  </a:lnTo>
                  <a:lnTo>
                    <a:pt x="298" y="26"/>
                  </a:lnTo>
                  <a:lnTo>
                    <a:pt x="320" y="28"/>
                  </a:lnTo>
                  <a:lnTo>
                    <a:pt x="342" y="30"/>
                  </a:lnTo>
                  <a:lnTo>
                    <a:pt x="365" y="33"/>
                  </a:lnTo>
                  <a:lnTo>
                    <a:pt x="388" y="34"/>
                  </a:lnTo>
                  <a:lnTo>
                    <a:pt x="411" y="36"/>
                  </a:lnTo>
                  <a:lnTo>
                    <a:pt x="436" y="38"/>
                  </a:lnTo>
                  <a:lnTo>
                    <a:pt x="461" y="39"/>
                  </a:lnTo>
                  <a:lnTo>
                    <a:pt x="487" y="40"/>
                  </a:lnTo>
                  <a:lnTo>
                    <a:pt x="514" y="41"/>
                  </a:lnTo>
                  <a:lnTo>
                    <a:pt x="542" y="42"/>
                  </a:lnTo>
                  <a:lnTo>
                    <a:pt x="571" y="43"/>
                  </a:lnTo>
                  <a:lnTo>
                    <a:pt x="600" y="44"/>
                  </a:lnTo>
                  <a:lnTo>
                    <a:pt x="630" y="44"/>
                  </a:lnTo>
                  <a:lnTo>
                    <a:pt x="663" y="45"/>
                  </a:lnTo>
                  <a:lnTo>
                    <a:pt x="696" y="45"/>
                  </a:lnTo>
                  <a:lnTo>
                    <a:pt x="730" y="46"/>
                  </a:lnTo>
                  <a:lnTo>
                    <a:pt x="765" y="46"/>
                  </a:lnTo>
                  <a:lnTo>
                    <a:pt x="801" y="46"/>
                  </a:lnTo>
                  <a:lnTo>
                    <a:pt x="839" y="46"/>
                  </a:lnTo>
                  <a:lnTo>
                    <a:pt x="879" y="46"/>
                  </a:lnTo>
                  <a:lnTo>
                    <a:pt x="920" y="46"/>
                  </a:lnTo>
                  <a:lnTo>
                    <a:pt x="963" y="45"/>
                  </a:lnTo>
                  <a:lnTo>
                    <a:pt x="1007" y="45"/>
                  </a:lnTo>
                  <a:lnTo>
                    <a:pt x="1032" y="48"/>
                  </a:lnTo>
                  <a:lnTo>
                    <a:pt x="1054" y="55"/>
                  </a:lnTo>
                  <a:lnTo>
                    <a:pt x="1073" y="66"/>
                  </a:lnTo>
                  <a:lnTo>
                    <a:pt x="1088" y="79"/>
                  </a:lnTo>
                  <a:lnTo>
                    <a:pt x="1101" y="95"/>
                  </a:lnTo>
                  <a:lnTo>
                    <a:pt x="1111" y="111"/>
                  </a:lnTo>
                  <a:lnTo>
                    <a:pt x="1119" y="129"/>
                  </a:lnTo>
                  <a:lnTo>
                    <a:pt x="1125" y="146"/>
                  </a:lnTo>
                  <a:lnTo>
                    <a:pt x="1124" y="172"/>
                  </a:lnTo>
                  <a:lnTo>
                    <a:pt x="1118" y="196"/>
                  </a:lnTo>
                  <a:lnTo>
                    <a:pt x="1108" y="219"/>
                  </a:lnTo>
                  <a:lnTo>
                    <a:pt x="1094" y="239"/>
                  </a:lnTo>
                  <a:lnTo>
                    <a:pt x="1076" y="255"/>
                  </a:lnTo>
                  <a:lnTo>
                    <a:pt x="1052" y="266"/>
                  </a:lnTo>
                  <a:lnTo>
                    <a:pt x="1025" y="274"/>
                  </a:lnTo>
                  <a:lnTo>
                    <a:pt x="993" y="275"/>
                  </a:lnTo>
                  <a:lnTo>
                    <a:pt x="968" y="274"/>
                  </a:lnTo>
                  <a:lnTo>
                    <a:pt x="943" y="273"/>
                  </a:lnTo>
                  <a:lnTo>
                    <a:pt x="922" y="272"/>
                  </a:lnTo>
                  <a:lnTo>
                    <a:pt x="902" y="271"/>
                  </a:lnTo>
                  <a:lnTo>
                    <a:pt x="883" y="270"/>
                  </a:lnTo>
                  <a:lnTo>
                    <a:pt x="866" y="269"/>
                  </a:lnTo>
                  <a:lnTo>
                    <a:pt x="848" y="267"/>
                  </a:lnTo>
                  <a:lnTo>
                    <a:pt x="832" y="266"/>
                  </a:lnTo>
                  <a:lnTo>
                    <a:pt x="817" y="265"/>
                  </a:lnTo>
                  <a:lnTo>
                    <a:pt x="802" y="265"/>
                  </a:lnTo>
                  <a:lnTo>
                    <a:pt x="788" y="264"/>
                  </a:lnTo>
                  <a:lnTo>
                    <a:pt x="773" y="263"/>
                  </a:lnTo>
                  <a:lnTo>
                    <a:pt x="758" y="263"/>
                  </a:lnTo>
                  <a:lnTo>
                    <a:pt x="742" y="262"/>
                  </a:lnTo>
                  <a:lnTo>
                    <a:pt x="726" y="261"/>
                  </a:lnTo>
                  <a:lnTo>
                    <a:pt x="709" y="260"/>
                  </a:lnTo>
                  <a:lnTo>
                    <a:pt x="691" y="260"/>
                  </a:lnTo>
                  <a:lnTo>
                    <a:pt x="671" y="259"/>
                  </a:lnTo>
                  <a:lnTo>
                    <a:pt x="650" y="258"/>
                  </a:lnTo>
                  <a:lnTo>
                    <a:pt x="627" y="257"/>
                  </a:lnTo>
                  <a:lnTo>
                    <a:pt x="602" y="255"/>
                  </a:lnTo>
                  <a:lnTo>
                    <a:pt x="575" y="254"/>
                  </a:lnTo>
                  <a:lnTo>
                    <a:pt x="546" y="253"/>
                  </a:lnTo>
                  <a:lnTo>
                    <a:pt x="514" y="251"/>
                  </a:lnTo>
                  <a:lnTo>
                    <a:pt x="479" y="250"/>
                  </a:lnTo>
                  <a:lnTo>
                    <a:pt x="442" y="248"/>
                  </a:lnTo>
                  <a:lnTo>
                    <a:pt x="401" y="246"/>
                  </a:lnTo>
                  <a:lnTo>
                    <a:pt x="357" y="244"/>
                  </a:lnTo>
                  <a:lnTo>
                    <a:pt x="308" y="242"/>
                  </a:lnTo>
                  <a:lnTo>
                    <a:pt x="257" y="239"/>
                  </a:lnTo>
                  <a:lnTo>
                    <a:pt x="201" y="236"/>
                  </a:lnTo>
                  <a:lnTo>
                    <a:pt x="142" y="233"/>
                  </a:lnTo>
                  <a:lnTo>
                    <a:pt x="110" y="228"/>
                  </a:lnTo>
                  <a:lnTo>
                    <a:pt x="81" y="219"/>
                  </a:lnTo>
                  <a:lnTo>
                    <a:pt x="58" y="204"/>
                  </a:lnTo>
                  <a:lnTo>
                    <a:pt x="38" y="186"/>
                  </a:lnTo>
                  <a:lnTo>
                    <a:pt x="22" y="165"/>
                  </a:lnTo>
                  <a:lnTo>
                    <a:pt x="11" y="142"/>
                  </a:lnTo>
                  <a:lnTo>
                    <a:pt x="3" y="117"/>
                  </a:lnTo>
                  <a:lnTo>
                    <a:pt x="0" y="93"/>
                  </a:lnTo>
                  <a:lnTo>
                    <a:pt x="4" y="74"/>
                  </a:lnTo>
                  <a:lnTo>
                    <a:pt x="10" y="56"/>
                  </a:lnTo>
                  <a:lnTo>
                    <a:pt x="19" y="41"/>
                  </a:lnTo>
                  <a:lnTo>
                    <a:pt x="31" y="26"/>
                  </a:lnTo>
                  <a:lnTo>
                    <a:pt x="47" y="15"/>
                  </a:lnTo>
                  <a:lnTo>
                    <a:pt x="66" y="6"/>
                  </a:lnTo>
                  <a:lnTo>
                    <a:pt x="90" y="1"/>
                  </a:lnTo>
                  <a:lnTo>
                    <a:pt x="119" y="0"/>
                  </a:lnTo>
                  <a:close/>
                </a:path>
              </a:pathLst>
            </a:custGeom>
            <a:solidFill>
              <a:srgbClr val="6B7373"/>
            </a:solidFill>
            <a:ln w="9525">
              <a:noFill/>
              <a:round/>
              <a:headEnd/>
              <a:tailEnd/>
            </a:ln>
          </p:spPr>
          <p:txBody>
            <a:bodyPr/>
            <a:lstStyle/>
            <a:p>
              <a:pPr algn="ctr"/>
              <a:endParaRPr lang="en-US"/>
            </a:p>
          </p:txBody>
        </p:sp>
        <p:sp>
          <p:nvSpPr>
            <p:cNvPr id="36347" name="Freeform 418"/>
            <p:cNvSpPr>
              <a:spLocks/>
            </p:cNvSpPr>
            <p:nvPr/>
          </p:nvSpPr>
          <p:spPr bwMode="auto">
            <a:xfrm>
              <a:off x="2491" y="2306"/>
              <a:ext cx="125" cy="22"/>
            </a:xfrm>
            <a:custGeom>
              <a:avLst/>
              <a:gdLst>
                <a:gd name="T0" fmla="*/ 15 w 1125"/>
                <a:gd name="T1" fmla="*/ 0 h 262"/>
                <a:gd name="T2" fmla="*/ 19 w 1125"/>
                <a:gd name="T3" fmla="*/ 1 h 262"/>
                <a:gd name="T4" fmla="*/ 23 w 1125"/>
                <a:gd name="T5" fmla="*/ 2 h 262"/>
                <a:gd name="T6" fmla="*/ 28 w 1125"/>
                <a:gd name="T7" fmla="*/ 2 h 262"/>
                <a:gd name="T8" fmla="*/ 33 w 1125"/>
                <a:gd name="T9" fmla="*/ 3 h 262"/>
                <a:gd name="T10" fmla="*/ 38 w 1125"/>
                <a:gd name="T11" fmla="*/ 3 h 262"/>
                <a:gd name="T12" fmla="*/ 44 w 1125"/>
                <a:gd name="T13" fmla="*/ 3 h 262"/>
                <a:gd name="T14" fmla="*/ 50 w 1125"/>
                <a:gd name="T15" fmla="*/ 4 h 262"/>
                <a:gd name="T16" fmla="*/ 56 w 1125"/>
                <a:gd name="T17" fmla="*/ 4 h 262"/>
                <a:gd name="T18" fmla="*/ 62 w 1125"/>
                <a:gd name="T19" fmla="*/ 4 h 262"/>
                <a:gd name="T20" fmla="*/ 69 w 1125"/>
                <a:gd name="T21" fmla="*/ 4 h 262"/>
                <a:gd name="T22" fmla="*/ 76 w 1125"/>
                <a:gd name="T23" fmla="*/ 4 h 262"/>
                <a:gd name="T24" fmla="*/ 84 w 1125"/>
                <a:gd name="T25" fmla="*/ 4 h 262"/>
                <a:gd name="T26" fmla="*/ 92 w 1125"/>
                <a:gd name="T27" fmla="*/ 4 h 262"/>
                <a:gd name="T28" fmla="*/ 100 w 1125"/>
                <a:gd name="T29" fmla="*/ 4 h 262"/>
                <a:gd name="T30" fmla="*/ 108 w 1125"/>
                <a:gd name="T31" fmla="*/ 4 h 262"/>
                <a:gd name="T32" fmla="*/ 115 w 1125"/>
                <a:gd name="T33" fmla="*/ 4 h 262"/>
                <a:gd name="T34" fmla="*/ 119 w 1125"/>
                <a:gd name="T35" fmla="*/ 5 h 262"/>
                <a:gd name="T36" fmla="*/ 122 w 1125"/>
                <a:gd name="T37" fmla="*/ 7 h 262"/>
                <a:gd name="T38" fmla="*/ 124 w 1125"/>
                <a:gd name="T39" fmla="*/ 10 h 262"/>
                <a:gd name="T40" fmla="*/ 125 w 1125"/>
                <a:gd name="T41" fmla="*/ 13 h 262"/>
                <a:gd name="T42" fmla="*/ 123 w 1125"/>
                <a:gd name="T43" fmla="*/ 17 h 262"/>
                <a:gd name="T44" fmla="*/ 120 w 1125"/>
                <a:gd name="T45" fmla="*/ 20 h 262"/>
                <a:gd name="T46" fmla="*/ 114 w 1125"/>
                <a:gd name="T47" fmla="*/ 22 h 262"/>
                <a:gd name="T48" fmla="*/ 108 w 1125"/>
                <a:gd name="T49" fmla="*/ 22 h 262"/>
                <a:gd name="T50" fmla="*/ 102 w 1125"/>
                <a:gd name="T51" fmla="*/ 22 h 262"/>
                <a:gd name="T52" fmla="*/ 98 w 1125"/>
                <a:gd name="T53" fmla="*/ 22 h 262"/>
                <a:gd name="T54" fmla="*/ 94 w 1125"/>
                <a:gd name="T55" fmla="*/ 21 h 262"/>
                <a:gd name="T56" fmla="*/ 91 w 1125"/>
                <a:gd name="T57" fmla="*/ 21 h 262"/>
                <a:gd name="T58" fmla="*/ 88 w 1125"/>
                <a:gd name="T59" fmla="*/ 21 h 262"/>
                <a:gd name="T60" fmla="*/ 84 w 1125"/>
                <a:gd name="T61" fmla="*/ 21 h 262"/>
                <a:gd name="T62" fmla="*/ 81 w 1125"/>
                <a:gd name="T63" fmla="*/ 21 h 262"/>
                <a:gd name="T64" fmla="*/ 77 w 1125"/>
                <a:gd name="T65" fmla="*/ 21 h 262"/>
                <a:gd name="T66" fmla="*/ 72 w 1125"/>
                <a:gd name="T67" fmla="*/ 21 h 262"/>
                <a:gd name="T68" fmla="*/ 67 w 1125"/>
                <a:gd name="T69" fmla="*/ 20 h 262"/>
                <a:gd name="T70" fmla="*/ 61 w 1125"/>
                <a:gd name="T71" fmla="*/ 20 h 262"/>
                <a:gd name="T72" fmla="*/ 53 w 1125"/>
                <a:gd name="T73" fmla="*/ 20 h 262"/>
                <a:gd name="T74" fmla="*/ 45 w 1125"/>
                <a:gd name="T75" fmla="*/ 20 h 262"/>
                <a:gd name="T76" fmla="*/ 34 w 1125"/>
                <a:gd name="T77" fmla="*/ 19 h 262"/>
                <a:gd name="T78" fmla="*/ 22 w 1125"/>
                <a:gd name="T79" fmla="*/ 19 h 262"/>
                <a:gd name="T80" fmla="*/ 12 w 1125"/>
                <a:gd name="T81" fmla="*/ 18 h 262"/>
                <a:gd name="T82" fmla="*/ 6 w 1125"/>
                <a:gd name="T83" fmla="*/ 16 h 262"/>
                <a:gd name="T84" fmla="*/ 2 w 1125"/>
                <a:gd name="T85" fmla="*/ 13 h 262"/>
                <a:gd name="T86" fmla="*/ 0 w 1125"/>
                <a:gd name="T87" fmla="*/ 9 h 262"/>
                <a:gd name="T88" fmla="*/ 0 w 1125"/>
                <a:gd name="T89" fmla="*/ 5 h 262"/>
                <a:gd name="T90" fmla="*/ 2 w 1125"/>
                <a:gd name="T91" fmla="*/ 3 h 262"/>
                <a:gd name="T92" fmla="*/ 5 w 1125"/>
                <a:gd name="T93" fmla="*/ 1 h 262"/>
                <a:gd name="T94" fmla="*/ 10 w 1125"/>
                <a:gd name="T95" fmla="*/ 0 h 2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262"/>
                <a:gd name="T146" fmla="*/ 1125 w 1125"/>
                <a:gd name="T147" fmla="*/ 262 h 2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262">
                  <a:moveTo>
                    <a:pt x="114" y="0"/>
                  </a:moveTo>
                  <a:lnTo>
                    <a:pt x="131" y="4"/>
                  </a:lnTo>
                  <a:lnTo>
                    <a:pt x="149" y="8"/>
                  </a:lnTo>
                  <a:lnTo>
                    <a:pt x="167" y="11"/>
                  </a:lnTo>
                  <a:lnTo>
                    <a:pt x="187" y="15"/>
                  </a:lnTo>
                  <a:lnTo>
                    <a:pt x="208" y="18"/>
                  </a:lnTo>
                  <a:lnTo>
                    <a:pt x="228" y="23"/>
                  </a:lnTo>
                  <a:lnTo>
                    <a:pt x="250" y="26"/>
                  </a:lnTo>
                  <a:lnTo>
                    <a:pt x="272" y="29"/>
                  </a:lnTo>
                  <a:lnTo>
                    <a:pt x="294" y="31"/>
                  </a:lnTo>
                  <a:lnTo>
                    <a:pt x="319" y="34"/>
                  </a:lnTo>
                  <a:lnTo>
                    <a:pt x="343" y="36"/>
                  </a:lnTo>
                  <a:lnTo>
                    <a:pt x="367" y="39"/>
                  </a:lnTo>
                  <a:lnTo>
                    <a:pt x="393" y="41"/>
                  </a:lnTo>
                  <a:lnTo>
                    <a:pt x="420" y="42"/>
                  </a:lnTo>
                  <a:lnTo>
                    <a:pt x="447" y="44"/>
                  </a:lnTo>
                  <a:lnTo>
                    <a:pt x="474" y="46"/>
                  </a:lnTo>
                  <a:lnTo>
                    <a:pt x="503" y="47"/>
                  </a:lnTo>
                  <a:lnTo>
                    <a:pt x="532" y="49"/>
                  </a:lnTo>
                  <a:lnTo>
                    <a:pt x="562" y="50"/>
                  </a:lnTo>
                  <a:lnTo>
                    <a:pt x="592" y="51"/>
                  </a:lnTo>
                  <a:lnTo>
                    <a:pt x="623" y="52"/>
                  </a:lnTo>
                  <a:lnTo>
                    <a:pt x="656" y="52"/>
                  </a:lnTo>
                  <a:lnTo>
                    <a:pt x="688" y="52"/>
                  </a:lnTo>
                  <a:lnTo>
                    <a:pt x="721" y="52"/>
                  </a:lnTo>
                  <a:lnTo>
                    <a:pt x="756" y="52"/>
                  </a:lnTo>
                  <a:lnTo>
                    <a:pt x="789" y="52"/>
                  </a:lnTo>
                  <a:lnTo>
                    <a:pt x="824" y="51"/>
                  </a:lnTo>
                  <a:lnTo>
                    <a:pt x="861" y="50"/>
                  </a:lnTo>
                  <a:lnTo>
                    <a:pt x="898" y="49"/>
                  </a:lnTo>
                  <a:lnTo>
                    <a:pt x="935" y="47"/>
                  </a:lnTo>
                  <a:lnTo>
                    <a:pt x="974" y="46"/>
                  </a:lnTo>
                  <a:lnTo>
                    <a:pt x="1012" y="44"/>
                  </a:lnTo>
                  <a:lnTo>
                    <a:pt x="1035" y="47"/>
                  </a:lnTo>
                  <a:lnTo>
                    <a:pt x="1055" y="54"/>
                  </a:lnTo>
                  <a:lnTo>
                    <a:pt x="1073" y="63"/>
                  </a:lnTo>
                  <a:lnTo>
                    <a:pt x="1088" y="74"/>
                  </a:lnTo>
                  <a:lnTo>
                    <a:pt x="1100" y="88"/>
                  </a:lnTo>
                  <a:lnTo>
                    <a:pt x="1110" y="102"/>
                  </a:lnTo>
                  <a:lnTo>
                    <a:pt x="1118" y="118"/>
                  </a:lnTo>
                  <a:lnTo>
                    <a:pt x="1125" y="133"/>
                  </a:lnTo>
                  <a:lnTo>
                    <a:pt x="1124" y="159"/>
                  </a:lnTo>
                  <a:lnTo>
                    <a:pt x="1118" y="183"/>
                  </a:lnTo>
                  <a:lnTo>
                    <a:pt x="1108" y="206"/>
                  </a:lnTo>
                  <a:lnTo>
                    <a:pt x="1094" y="226"/>
                  </a:lnTo>
                  <a:lnTo>
                    <a:pt x="1076" y="242"/>
                  </a:lnTo>
                  <a:lnTo>
                    <a:pt x="1052" y="253"/>
                  </a:lnTo>
                  <a:lnTo>
                    <a:pt x="1025" y="261"/>
                  </a:lnTo>
                  <a:lnTo>
                    <a:pt x="993" y="262"/>
                  </a:lnTo>
                  <a:lnTo>
                    <a:pt x="968" y="261"/>
                  </a:lnTo>
                  <a:lnTo>
                    <a:pt x="943" y="260"/>
                  </a:lnTo>
                  <a:lnTo>
                    <a:pt x="922" y="259"/>
                  </a:lnTo>
                  <a:lnTo>
                    <a:pt x="902" y="258"/>
                  </a:lnTo>
                  <a:lnTo>
                    <a:pt x="883" y="257"/>
                  </a:lnTo>
                  <a:lnTo>
                    <a:pt x="866" y="256"/>
                  </a:lnTo>
                  <a:lnTo>
                    <a:pt x="848" y="254"/>
                  </a:lnTo>
                  <a:lnTo>
                    <a:pt x="832" y="253"/>
                  </a:lnTo>
                  <a:lnTo>
                    <a:pt x="817" y="252"/>
                  </a:lnTo>
                  <a:lnTo>
                    <a:pt x="802" y="252"/>
                  </a:lnTo>
                  <a:lnTo>
                    <a:pt x="788" y="251"/>
                  </a:lnTo>
                  <a:lnTo>
                    <a:pt x="773" y="250"/>
                  </a:lnTo>
                  <a:lnTo>
                    <a:pt x="758" y="250"/>
                  </a:lnTo>
                  <a:lnTo>
                    <a:pt x="742" y="249"/>
                  </a:lnTo>
                  <a:lnTo>
                    <a:pt x="726" y="248"/>
                  </a:lnTo>
                  <a:lnTo>
                    <a:pt x="709" y="247"/>
                  </a:lnTo>
                  <a:lnTo>
                    <a:pt x="691" y="247"/>
                  </a:lnTo>
                  <a:lnTo>
                    <a:pt x="671" y="246"/>
                  </a:lnTo>
                  <a:lnTo>
                    <a:pt x="650" y="245"/>
                  </a:lnTo>
                  <a:lnTo>
                    <a:pt x="627" y="244"/>
                  </a:lnTo>
                  <a:lnTo>
                    <a:pt x="602" y="242"/>
                  </a:lnTo>
                  <a:lnTo>
                    <a:pt x="575" y="241"/>
                  </a:lnTo>
                  <a:lnTo>
                    <a:pt x="546" y="240"/>
                  </a:lnTo>
                  <a:lnTo>
                    <a:pt x="514" y="238"/>
                  </a:lnTo>
                  <a:lnTo>
                    <a:pt x="479" y="237"/>
                  </a:lnTo>
                  <a:lnTo>
                    <a:pt x="442" y="235"/>
                  </a:lnTo>
                  <a:lnTo>
                    <a:pt x="401" y="233"/>
                  </a:lnTo>
                  <a:lnTo>
                    <a:pt x="357" y="231"/>
                  </a:lnTo>
                  <a:lnTo>
                    <a:pt x="308" y="229"/>
                  </a:lnTo>
                  <a:lnTo>
                    <a:pt x="257" y="226"/>
                  </a:lnTo>
                  <a:lnTo>
                    <a:pt x="201" y="223"/>
                  </a:lnTo>
                  <a:lnTo>
                    <a:pt x="142" y="220"/>
                  </a:lnTo>
                  <a:lnTo>
                    <a:pt x="110" y="215"/>
                  </a:lnTo>
                  <a:lnTo>
                    <a:pt x="81" y="206"/>
                  </a:lnTo>
                  <a:lnTo>
                    <a:pt x="58" y="191"/>
                  </a:lnTo>
                  <a:lnTo>
                    <a:pt x="38" y="173"/>
                  </a:lnTo>
                  <a:lnTo>
                    <a:pt x="22" y="152"/>
                  </a:lnTo>
                  <a:lnTo>
                    <a:pt x="11" y="129"/>
                  </a:lnTo>
                  <a:lnTo>
                    <a:pt x="3" y="104"/>
                  </a:lnTo>
                  <a:lnTo>
                    <a:pt x="0" y="80"/>
                  </a:lnTo>
                  <a:lnTo>
                    <a:pt x="4" y="63"/>
                  </a:lnTo>
                  <a:lnTo>
                    <a:pt x="11" y="47"/>
                  </a:lnTo>
                  <a:lnTo>
                    <a:pt x="19" y="33"/>
                  </a:lnTo>
                  <a:lnTo>
                    <a:pt x="31" y="21"/>
                  </a:lnTo>
                  <a:lnTo>
                    <a:pt x="45" y="11"/>
                  </a:lnTo>
                  <a:lnTo>
                    <a:pt x="63" y="4"/>
                  </a:lnTo>
                  <a:lnTo>
                    <a:pt x="86" y="0"/>
                  </a:lnTo>
                  <a:lnTo>
                    <a:pt x="114" y="0"/>
                  </a:lnTo>
                  <a:close/>
                </a:path>
              </a:pathLst>
            </a:custGeom>
            <a:solidFill>
              <a:srgbClr val="757D7D"/>
            </a:solidFill>
            <a:ln w="9525">
              <a:noFill/>
              <a:round/>
              <a:headEnd/>
              <a:tailEnd/>
            </a:ln>
          </p:spPr>
          <p:txBody>
            <a:bodyPr/>
            <a:lstStyle/>
            <a:p>
              <a:pPr algn="ctr"/>
              <a:endParaRPr lang="en-US"/>
            </a:p>
          </p:txBody>
        </p:sp>
        <p:sp>
          <p:nvSpPr>
            <p:cNvPr id="36348" name="Freeform 419"/>
            <p:cNvSpPr>
              <a:spLocks/>
            </p:cNvSpPr>
            <p:nvPr/>
          </p:nvSpPr>
          <p:spPr bwMode="auto">
            <a:xfrm>
              <a:off x="2491" y="2307"/>
              <a:ext cx="125" cy="21"/>
            </a:xfrm>
            <a:custGeom>
              <a:avLst/>
              <a:gdLst>
                <a:gd name="T0" fmla="*/ 14 w 1125"/>
                <a:gd name="T1" fmla="*/ 1 h 251"/>
                <a:gd name="T2" fmla="*/ 18 w 1125"/>
                <a:gd name="T3" fmla="*/ 1 h 251"/>
                <a:gd name="T4" fmla="*/ 22 w 1125"/>
                <a:gd name="T5" fmla="*/ 2 h 251"/>
                <a:gd name="T6" fmla="*/ 27 w 1125"/>
                <a:gd name="T7" fmla="*/ 3 h 251"/>
                <a:gd name="T8" fmla="*/ 32 w 1125"/>
                <a:gd name="T9" fmla="*/ 3 h 251"/>
                <a:gd name="T10" fmla="*/ 38 w 1125"/>
                <a:gd name="T11" fmla="*/ 4 h 251"/>
                <a:gd name="T12" fmla="*/ 44 w 1125"/>
                <a:gd name="T13" fmla="*/ 4 h 251"/>
                <a:gd name="T14" fmla="*/ 51 w 1125"/>
                <a:gd name="T15" fmla="*/ 5 h 251"/>
                <a:gd name="T16" fmla="*/ 58 w 1125"/>
                <a:gd name="T17" fmla="*/ 5 h 251"/>
                <a:gd name="T18" fmla="*/ 65 w 1125"/>
                <a:gd name="T19" fmla="*/ 5 h 251"/>
                <a:gd name="T20" fmla="*/ 72 w 1125"/>
                <a:gd name="T21" fmla="*/ 5 h 251"/>
                <a:gd name="T22" fmla="*/ 79 w 1125"/>
                <a:gd name="T23" fmla="*/ 5 h 251"/>
                <a:gd name="T24" fmla="*/ 87 w 1125"/>
                <a:gd name="T25" fmla="*/ 5 h 251"/>
                <a:gd name="T26" fmla="*/ 94 w 1125"/>
                <a:gd name="T27" fmla="*/ 5 h 251"/>
                <a:gd name="T28" fmla="*/ 102 w 1125"/>
                <a:gd name="T29" fmla="*/ 5 h 251"/>
                <a:gd name="T30" fmla="*/ 110 w 1125"/>
                <a:gd name="T31" fmla="*/ 4 h 251"/>
                <a:gd name="T32" fmla="*/ 116 w 1125"/>
                <a:gd name="T33" fmla="*/ 4 h 251"/>
                <a:gd name="T34" fmla="*/ 119 w 1125"/>
                <a:gd name="T35" fmla="*/ 5 h 251"/>
                <a:gd name="T36" fmla="*/ 122 w 1125"/>
                <a:gd name="T37" fmla="*/ 7 h 251"/>
                <a:gd name="T38" fmla="*/ 124 w 1125"/>
                <a:gd name="T39" fmla="*/ 9 h 251"/>
                <a:gd name="T40" fmla="*/ 125 w 1125"/>
                <a:gd name="T41" fmla="*/ 12 h 251"/>
                <a:gd name="T42" fmla="*/ 123 w 1125"/>
                <a:gd name="T43" fmla="*/ 16 h 251"/>
                <a:gd name="T44" fmla="*/ 120 w 1125"/>
                <a:gd name="T45" fmla="*/ 19 h 251"/>
                <a:gd name="T46" fmla="*/ 114 w 1125"/>
                <a:gd name="T47" fmla="*/ 21 h 251"/>
                <a:gd name="T48" fmla="*/ 108 w 1125"/>
                <a:gd name="T49" fmla="*/ 21 h 251"/>
                <a:gd name="T50" fmla="*/ 102 w 1125"/>
                <a:gd name="T51" fmla="*/ 21 h 251"/>
                <a:gd name="T52" fmla="*/ 98 w 1125"/>
                <a:gd name="T53" fmla="*/ 21 h 251"/>
                <a:gd name="T54" fmla="*/ 94 w 1125"/>
                <a:gd name="T55" fmla="*/ 20 h 251"/>
                <a:gd name="T56" fmla="*/ 91 w 1125"/>
                <a:gd name="T57" fmla="*/ 20 h 251"/>
                <a:gd name="T58" fmla="*/ 88 w 1125"/>
                <a:gd name="T59" fmla="*/ 20 h 251"/>
                <a:gd name="T60" fmla="*/ 84 w 1125"/>
                <a:gd name="T61" fmla="*/ 20 h 251"/>
                <a:gd name="T62" fmla="*/ 81 w 1125"/>
                <a:gd name="T63" fmla="*/ 20 h 251"/>
                <a:gd name="T64" fmla="*/ 77 w 1125"/>
                <a:gd name="T65" fmla="*/ 20 h 251"/>
                <a:gd name="T66" fmla="*/ 72 w 1125"/>
                <a:gd name="T67" fmla="*/ 20 h 251"/>
                <a:gd name="T68" fmla="*/ 67 w 1125"/>
                <a:gd name="T69" fmla="*/ 19 h 251"/>
                <a:gd name="T70" fmla="*/ 61 w 1125"/>
                <a:gd name="T71" fmla="*/ 19 h 251"/>
                <a:gd name="T72" fmla="*/ 53 w 1125"/>
                <a:gd name="T73" fmla="*/ 19 h 251"/>
                <a:gd name="T74" fmla="*/ 45 w 1125"/>
                <a:gd name="T75" fmla="*/ 19 h 251"/>
                <a:gd name="T76" fmla="*/ 34 w 1125"/>
                <a:gd name="T77" fmla="*/ 18 h 251"/>
                <a:gd name="T78" fmla="*/ 22 w 1125"/>
                <a:gd name="T79" fmla="*/ 18 h 251"/>
                <a:gd name="T80" fmla="*/ 12 w 1125"/>
                <a:gd name="T81" fmla="*/ 17 h 251"/>
                <a:gd name="T82" fmla="*/ 6 w 1125"/>
                <a:gd name="T83" fmla="*/ 15 h 251"/>
                <a:gd name="T84" fmla="*/ 2 w 1125"/>
                <a:gd name="T85" fmla="*/ 12 h 251"/>
                <a:gd name="T86" fmla="*/ 0 w 1125"/>
                <a:gd name="T87" fmla="*/ 8 h 251"/>
                <a:gd name="T88" fmla="*/ 1 w 1125"/>
                <a:gd name="T89" fmla="*/ 5 h 251"/>
                <a:gd name="T90" fmla="*/ 2 w 1125"/>
                <a:gd name="T91" fmla="*/ 2 h 251"/>
                <a:gd name="T92" fmla="*/ 5 w 1125"/>
                <a:gd name="T93" fmla="*/ 1 h 251"/>
                <a:gd name="T94" fmla="*/ 9 w 1125"/>
                <a:gd name="T95" fmla="*/ 0 h 2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251"/>
                <a:gd name="T146" fmla="*/ 1125 w 1125"/>
                <a:gd name="T147" fmla="*/ 251 h 25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251">
                  <a:moveTo>
                    <a:pt x="109" y="1"/>
                  </a:moveTo>
                  <a:lnTo>
                    <a:pt x="124" y="6"/>
                  </a:lnTo>
                  <a:lnTo>
                    <a:pt x="140" y="11"/>
                  </a:lnTo>
                  <a:lnTo>
                    <a:pt x="158" y="15"/>
                  </a:lnTo>
                  <a:lnTo>
                    <a:pt x="177" y="20"/>
                  </a:lnTo>
                  <a:lnTo>
                    <a:pt x="197" y="24"/>
                  </a:lnTo>
                  <a:lnTo>
                    <a:pt x="220" y="27"/>
                  </a:lnTo>
                  <a:lnTo>
                    <a:pt x="242" y="31"/>
                  </a:lnTo>
                  <a:lnTo>
                    <a:pt x="266" y="35"/>
                  </a:lnTo>
                  <a:lnTo>
                    <a:pt x="290" y="39"/>
                  </a:lnTo>
                  <a:lnTo>
                    <a:pt x="317" y="42"/>
                  </a:lnTo>
                  <a:lnTo>
                    <a:pt x="343" y="45"/>
                  </a:lnTo>
                  <a:lnTo>
                    <a:pt x="371" y="48"/>
                  </a:lnTo>
                  <a:lnTo>
                    <a:pt x="399" y="50"/>
                  </a:lnTo>
                  <a:lnTo>
                    <a:pt x="428" y="52"/>
                  </a:lnTo>
                  <a:lnTo>
                    <a:pt x="458" y="55"/>
                  </a:lnTo>
                  <a:lnTo>
                    <a:pt x="488" y="56"/>
                  </a:lnTo>
                  <a:lnTo>
                    <a:pt x="519" y="58"/>
                  </a:lnTo>
                  <a:lnTo>
                    <a:pt x="551" y="59"/>
                  </a:lnTo>
                  <a:lnTo>
                    <a:pt x="583" y="60"/>
                  </a:lnTo>
                  <a:lnTo>
                    <a:pt x="615" y="61"/>
                  </a:lnTo>
                  <a:lnTo>
                    <a:pt x="649" y="62"/>
                  </a:lnTo>
                  <a:lnTo>
                    <a:pt x="682" y="62"/>
                  </a:lnTo>
                  <a:lnTo>
                    <a:pt x="715" y="62"/>
                  </a:lnTo>
                  <a:lnTo>
                    <a:pt x="749" y="62"/>
                  </a:lnTo>
                  <a:lnTo>
                    <a:pt x="782" y="61"/>
                  </a:lnTo>
                  <a:lnTo>
                    <a:pt x="815" y="61"/>
                  </a:lnTo>
                  <a:lnTo>
                    <a:pt x="849" y="59"/>
                  </a:lnTo>
                  <a:lnTo>
                    <a:pt x="884" y="58"/>
                  </a:lnTo>
                  <a:lnTo>
                    <a:pt x="918" y="56"/>
                  </a:lnTo>
                  <a:lnTo>
                    <a:pt x="951" y="54"/>
                  </a:lnTo>
                  <a:lnTo>
                    <a:pt x="986" y="52"/>
                  </a:lnTo>
                  <a:lnTo>
                    <a:pt x="1019" y="49"/>
                  </a:lnTo>
                  <a:lnTo>
                    <a:pt x="1040" y="51"/>
                  </a:lnTo>
                  <a:lnTo>
                    <a:pt x="1058" y="55"/>
                  </a:lnTo>
                  <a:lnTo>
                    <a:pt x="1074" y="63"/>
                  </a:lnTo>
                  <a:lnTo>
                    <a:pt x="1087" y="73"/>
                  </a:lnTo>
                  <a:lnTo>
                    <a:pt x="1098" y="84"/>
                  </a:lnTo>
                  <a:lnTo>
                    <a:pt x="1108" y="97"/>
                  </a:lnTo>
                  <a:lnTo>
                    <a:pt x="1117" y="109"/>
                  </a:lnTo>
                  <a:lnTo>
                    <a:pt x="1125" y="122"/>
                  </a:lnTo>
                  <a:lnTo>
                    <a:pt x="1124" y="148"/>
                  </a:lnTo>
                  <a:lnTo>
                    <a:pt x="1118" y="172"/>
                  </a:lnTo>
                  <a:lnTo>
                    <a:pt x="1108" y="195"/>
                  </a:lnTo>
                  <a:lnTo>
                    <a:pt x="1094" y="215"/>
                  </a:lnTo>
                  <a:lnTo>
                    <a:pt x="1076" y="231"/>
                  </a:lnTo>
                  <a:lnTo>
                    <a:pt x="1052" y="242"/>
                  </a:lnTo>
                  <a:lnTo>
                    <a:pt x="1025" y="250"/>
                  </a:lnTo>
                  <a:lnTo>
                    <a:pt x="993" y="251"/>
                  </a:lnTo>
                  <a:lnTo>
                    <a:pt x="968" y="250"/>
                  </a:lnTo>
                  <a:lnTo>
                    <a:pt x="943" y="249"/>
                  </a:lnTo>
                  <a:lnTo>
                    <a:pt x="922" y="248"/>
                  </a:lnTo>
                  <a:lnTo>
                    <a:pt x="902" y="247"/>
                  </a:lnTo>
                  <a:lnTo>
                    <a:pt x="883" y="246"/>
                  </a:lnTo>
                  <a:lnTo>
                    <a:pt x="866" y="245"/>
                  </a:lnTo>
                  <a:lnTo>
                    <a:pt x="848" y="243"/>
                  </a:lnTo>
                  <a:lnTo>
                    <a:pt x="832" y="242"/>
                  </a:lnTo>
                  <a:lnTo>
                    <a:pt x="817" y="241"/>
                  </a:lnTo>
                  <a:lnTo>
                    <a:pt x="802" y="241"/>
                  </a:lnTo>
                  <a:lnTo>
                    <a:pt x="788" y="240"/>
                  </a:lnTo>
                  <a:lnTo>
                    <a:pt x="773" y="239"/>
                  </a:lnTo>
                  <a:lnTo>
                    <a:pt x="758" y="239"/>
                  </a:lnTo>
                  <a:lnTo>
                    <a:pt x="742" y="238"/>
                  </a:lnTo>
                  <a:lnTo>
                    <a:pt x="726" y="237"/>
                  </a:lnTo>
                  <a:lnTo>
                    <a:pt x="709" y="236"/>
                  </a:lnTo>
                  <a:lnTo>
                    <a:pt x="691" y="236"/>
                  </a:lnTo>
                  <a:lnTo>
                    <a:pt x="671" y="235"/>
                  </a:lnTo>
                  <a:lnTo>
                    <a:pt x="650" y="234"/>
                  </a:lnTo>
                  <a:lnTo>
                    <a:pt x="627" y="233"/>
                  </a:lnTo>
                  <a:lnTo>
                    <a:pt x="602" y="231"/>
                  </a:lnTo>
                  <a:lnTo>
                    <a:pt x="575" y="230"/>
                  </a:lnTo>
                  <a:lnTo>
                    <a:pt x="546" y="229"/>
                  </a:lnTo>
                  <a:lnTo>
                    <a:pt x="514" y="227"/>
                  </a:lnTo>
                  <a:lnTo>
                    <a:pt x="479" y="226"/>
                  </a:lnTo>
                  <a:lnTo>
                    <a:pt x="442" y="224"/>
                  </a:lnTo>
                  <a:lnTo>
                    <a:pt x="401" y="222"/>
                  </a:lnTo>
                  <a:lnTo>
                    <a:pt x="357" y="220"/>
                  </a:lnTo>
                  <a:lnTo>
                    <a:pt x="308" y="218"/>
                  </a:lnTo>
                  <a:lnTo>
                    <a:pt x="257" y="215"/>
                  </a:lnTo>
                  <a:lnTo>
                    <a:pt x="201" y="212"/>
                  </a:lnTo>
                  <a:lnTo>
                    <a:pt x="142" y="209"/>
                  </a:lnTo>
                  <a:lnTo>
                    <a:pt x="110" y="204"/>
                  </a:lnTo>
                  <a:lnTo>
                    <a:pt x="81" y="195"/>
                  </a:lnTo>
                  <a:lnTo>
                    <a:pt x="58" y="180"/>
                  </a:lnTo>
                  <a:lnTo>
                    <a:pt x="38" y="162"/>
                  </a:lnTo>
                  <a:lnTo>
                    <a:pt x="22" y="141"/>
                  </a:lnTo>
                  <a:lnTo>
                    <a:pt x="11" y="118"/>
                  </a:lnTo>
                  <a:lnTo>
                    <a:pt x="3" y="93"/>
                  </a:lnTo>
                  <a:lnTo>
                    <a:pt x="0" y="69"/>
                  </a:lnTo>
                  <a:lnTo>
                    <a:pt x="5" y="55"/>
                  </a:lnTo>
                  <a:lnTo>
                    <a:pt x="12" y="42"/>
                  </a:lnTo>
                  <a:lnTo>
                    <a:pt x="20" y="29"/>
                  </a:lnTo>
                  <a:lnTo>
                    <a:pt x="31" y="18"/>
                  </a:lnTo>
                  <a:lnTo>
                    <a:pt x="44" y="10"/>
                  </a:lnTo>
                  <a:lnTo>
                    <a:pt x="62" y="3"/>
                  </a:lnTo>
                  <a:lnTo>
                    <a:pt x="83" y="0"/>
                  </a:lnTo>
                  <a:lnTo>
                    <a:pt x="109" y="1"/>
                  </a:lnTo>
                  <a:close/>
                </a:path>
              </a:pathLst>
            </a:custGeom>
            <a:solidFill>
              <a:srgbClr val="828A8A"/>
            </a:solidFill>
            <a:ln w="9525">
              <a:noFill/>
              <a:round/>
              <a:headEnd/>
              <a:tailEnd/>
            </a:ln>
          </p:spPr>
          <p:txBody>
            <a:bodyPr/>
            <a:lstStyle/>
            <a:p>
              <a:pPr algn="ctr"/>
              <a:endParaRPr lang="en-US"/>
            </a:p>
          </p:txBody>
        </p:sp>
        <p:sp>
          <p:nvSpPr>
            <p:cNvPr id="36349" name="Freeform 420"/>
            <p:cNvSpPr>
              <a:spLocks/>
            </p:cNvSpPr>
            <p:nvPr/>
          </p:nvSpPr>
          <p:spPr bwMode="auto">
            <a:xfrm>
              <a:off x="2491" y="2309"/>
              <a:ext cx="125" cy="19"/>
            </a:xfrm>
            <a:custGeom>
              <a:avLst/>
              <a:gdLst>
                <a:gd name="T0" fmla="*/ 13 w 1125"/>
                <a:gd name="T1" fmla="*/ 0 h 237"/>
                <a:gd name="T2" fmla="*/ 16 w 1125"/>
                <a:gd name="T3" fmla="*/ 1 h 237"/>
                <a:gd name="T4" fmla="*/ 21 w 1125"/>
                <a:gd name="T5" fmla="*/ 2 h 237"/>
                <a:gd name="T6" fmla="*/ 26 w 1125"/>
                <a:gd name="T7" fmla="*/ 3 h 237"/>
                <a:gd name="T8" fmla="*/ 32 w 1125"/>
                <a:gd name="T9" fmla="*/ 4 h 237"/>
                <a:gd name="T10" fmla="*/ 38 w 1125"/>
                <a:gd name="T11" fmla="*/ 4 h 237"/>
                <a:gd name="T12" fmla="*/ 45 w 1125"/>
                <a:gd name="T13" fmla="*/ 5 h 237"/>
                <a:gd name="T14" fmla="*/ 52 w 1125"/>
                <a:gd name="T15" fmla="*/ 5 h 237"/>
                <a:gd name="T16" fmla="*/ 59 w 1125"/>
                <a:gd name="T17" fmla="*/ 5 h 237"/>
                <a:gd name="T18" fmla="*/ 67 w 1125"/>
                <a:gd name="T19" fmla="*/ 5 h 237"/>
                <a:gd name="T20" fmla="*/ 75 w 1125"/>
                <a:gd name="T21" fmla="*/ 6 h 237"/>
                <a:gd name="T22" fmla="*/ 82 w 1125"/>
                <a:gd name="T23" fmla="*/ 6 h 237"/>
                <a:gd name="T24" fmla="*/ 90 w 1125"/>
                <a:gd name="T25" fmla="*/ 5 h 237"/>
                <a:gd name="T26" fmla="*/ 97 w 1125"/>
                <a:gd name="T27" fmla="*/ 5 h 237"/>
                <a:gd name="T28" fmla="*/ 104 w 1125"/>
                <a:gd name="T29" fmla="*/ 5 h 237"/>
                <a:gd name="T30" fmla="*/ 111 w 1125"/>
                <a:gd name="T31" fmla="*/ 4 h 237"/>
                <a:gd name="T32" fmla="*/ 116 w 1125"/>
                <a:gd name="T33" fmla="*/ 4 h 237"/>
                <a:gd name="T34" fmla="*/ 119 w 1125"/>
                <a:gd name="T35" fmla="*/ 5 h 237"/>
                <a:gd name="T36" fmla="*/ 122 w 1125"/>
                <a:gd name="T37" fmla="*/ 6 h 237"/>
                <a:gd name="T38" fmla="*/ 124 w 1125"/>
                <a:gd name="T39" fmla="*/ 8 h 237"/>
                <a:gd name="T40" fmla="*/ 125 w 1125"/>
                <a:gd name="T41" fmla="*/ 11 h 237"/>
                <a:gd name="T42" fmla="*/ 123 w 1125"/>
                <a:gd name="T43" fmla="*/ 15 h 237"/>
                <a:gd name="T44" fmla="*/ 120 w 1125"/>
                <a:gd name="T45" fmla="*/ 17 h 237"/>
                <a:gd name="T46" fmla="*/ 114 w 1125"/>
                <a:gd name="T47" fmla="*/ 19 h 237"/>
                <a:gd name="T48" fmla="*/ 108 w 1125"/>
                <a:gd name="T49" fmla="*/ 19 h 237"/>
                <a:gd name="T50" fmla="*/ 102 w 1125"/>
                <a:gd name="T51" fmla="*/ 19 h 237"/>
                <a:gd name="T52" fmla="*/ 98 w 1125"/>
                <a:gd name="T53" fmla="*/ 19 h 237"/>
                <a:gd name="T54" fmla="*/ 94 w 1125"/>
                <a:gd name="T55" fmla="*/ 18 h 237"/>
                <a:gd name="T56" fmla="*/ 91 w 1125"/>
                <a:gd name="T57" fmla="*/ 18 h 237"/>
                <a:gd name="T58" fmla="*/ 88 w 1125"/>
                <a:gd name="T59" fmla="*/ 18 h 237"/>
                <a:gd name="T60" fmla="*/ 84 w 1125"/>
                <a:gd name="T61" fmla="*/ 18 h 237"/>
                <a:gd name="T62" fmla="*/ 81 w 1125"/>
                <a:gd name="T63" fmla="*/ 18 h 237"/>
                <a:gd name="T64" fmla="*/ 77 w 1125"/>
                <a:gd name="T65" fmla="*/ 18 h 237"/>
                <a:gd name="T66" fmla="*/ 72 w 1125"/>
                <a:gd name="T67" fmla="*/ 18 h 237"/>
                <a:gd name="T68" fmla="*/ 67 w 1125"/>
                <a:gd name="T69" fmla="*/ 17 h 237"/>
                <a:gd name="T70" fmla="*/ 61 w 1125"/>
                <a:gd name="T71" fmla="*/ 17 h 237"/>
                <a:gd name="T72" fmla="*/ 53 w 1125"/>
                <a:gd name="T73" fmla="*/ 17 h 237"/>
                <a:gd name="T74" fmla="*/ 45 w 1125"/>
                <a:gd name="T75" fmla="*/ 17 h 237"/>
                <a:gd name="T76" fmla="*/ 34 w 1125"/>
                <a:gd name="T77" fmla="*/ 16 h 237"/>
                <a:gd name="T78" fmla="*/ 22 w 1125"/>
                <a:gd name="T79" fmla="*/ 16 h 237"/>
                <a:gd name="T80" fmla="*/ 12 w 1125"/>
                <a:gd name="T81" fmla="*/ 15 h 237"/>
                <a:gd name="T82" fmla="*/ 6 w 1125"/>
                <a:gd name="T83" fmla="*/ 13 h 237"/>
                <a:gd name="T84" fmla="*/ 2 w 1125"/>
                <a:gd name="T85" fmla="*/ 10 h 237"/>
                <a:gd name="T86" fmla="*/ 0 w 1125"/>
                <a:gd name="T87" fmla="*/ 6 h 237"/>
                <a:gd name="T88" fmla="*/ 1 w 1125"/>
                <a:gd name="T89" fmla="*/ 3 h 237"/>
                <a:gd name="T90" fmla="*/ 2 w 1125"/>
                <a:gd name="T91" fmla="*/ 2 h 237"/>
                <a:gd name="T92" fmla="*/ 5 w 1125"/>
                <a:gd name="T93" fmla="*/ 1 h 237"/>
                <a:gd name="T94" fmla="*/ 9 w 1125"/>
                <a:gd name="T95" fmla="*/ 0 h 2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237"/>
                <a:gd name="T146" fmla="*/ 1125 w 1125"/>
                <a:gd name="T147" fmla="*/ 237 h 2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237">
                  <a:moveTo>
                    <a:pt x="102" y="0"/>
                  </a:moveTo>
                  <a:lnTo>
                    <a:pt x="115" y="6"/>
                  </a:lnTo>
                  <a:lnTo>
                    <a:pt x="130" y="11"/>
                  </a:lnTo>
                  <a:lnTo>
                    <a:pt x="147" y="16"/>
                  </a:lnTo>
                  <a:lnTo>
                    <a:pt x="166" y="21"/>
                  </a:lnTo>
                  <a:lnTo>
                    <a:pt x="187" y="27"/>
                  </a:lnTo>
                  <a:lnTo>
                    <a:pt x="210" y="31"/>
                  </a:lnTo>
                  <a:lnTo>
                    <a:pt x="234" y="36"/>
                  </a:lnTo>
                  <a:lnTo>
                    <a:pt x="259" y="40"/>
                  </a:lnTo>
                  <a:lnTo>
                    <a:pt x="286" y="44"/>
                  </a:lnTo>
                  <a:lnTo>
                    <a:pt x="314" y="47"/>
                  </a:lnTo>
                  <a:lnTo>
                    <a:pt x="343" y="51"/>
                  </a:lnTo>
                  <a:lnTo>
                    <a:pt x="373" y="55"/>
                  </a:lnTo>
                  <a:lnTo>
                    <a:pt x="403" y="58"/>
                  </a:lnTo>
                  <a:lnTo>
                    <a:pt x="436" y="60"/>
                  </a:lnTo>
                  <a:lnTo>
                    <a:pt x="468" y="62"/>
                  </a:lnTo>
                  <a:lnTo>
                    <a:pt x="501" y="64"/>
                  </a:lnTo>
                  <a:lnTo>
                    <a:pt x="535" y="66"/>
                  </a:lnTo>
                  <a:lnTo>
                    <a:pt x="569" y="67"/>
                  </a:lnTo>
                  <a:lnTo>
                    <a:pt x="603" y="68"/>
                  </a:lnTo>
                  <a:lnTo>
                    <a:pt x="638" y="69"/>
                  </a:lnTo>
                  <a:lnTo>
                    <a:pt x="672" y="69"/>
                  </a:lnTo>
                  <a:lnTo>
                    <a:pt x="706" y="69"/>
                  </a:lnTo>
                  <a:lnTo>
                    <a:pt x="740" y="69"/>
                  </a:lnTo>
                  <a:lnTo>
                    <a:pt x="774" y="68"/>
                  </a:lnTo>
                  <a:lnTo>
                    <a:pt x="807" y="67"/>
                  </a:lnTo>
                  <a:lnTo>
                    <a:pt x="841" y="66"/>
                  </a:lnTo>
                  <a:lnTo>
                    <a:pt x="874" y="64"/>
                  </a:lnTo>
                  <a:lnTo>
                    <a:pt x="906" y="61"/>
                  </a:lnTo>
                  <a:lnTo>
                    <a:pt x="937" y="59"/>
                  </a:lnTo>
                  <a:lnTo>
                    <a:pt x="968" y="56"/>
                  </a:lnTo>
                  <a:lnTo>
                    <a:pt x="998" y="51"/>
                  </a:lnTo>
                  <a:lnTo>
                    <a:pt x="1026" y="47"/>
                  </a:lnTo>
                  <a:lnTo>
                    <a:pt x="1045" y="48"/>
                  </a:lnTo>
                  <a:lnTo>
                    <a:pt x="1061" y="52"/>
                  </a:lnTo>
                  <a:lnTo>
                    <a:pt x="1075" y="59"/>
                  </a:lnTo>
                  <a:lnTo>
                    <a:pt x="1087" y="67"/>
                  </a:lnTo>
                  <a:lnTo>
                    <a:pt x="1097" y="76"/>
                  </a:lnTo>
                  <a:lnTo>
                    <a:pt x="1106" y="87"/>
                  </a:lnTo>
                  <a:lnTo>
                    <a:pt x="1116" y="97"/>
                  </a:lnTo>
                  <a:lnTo>
                    <a:pt x="1125" y="108"/>
                  </a:lnTo>
                  <a:lnTo>
                    <a:pt x="1124" y="134"/>
                  </a:lnTo>
                  <a:lnTo>
                    <a:pt x="1118" y="158"/>
                  </a:lnTo>
                  <a:lnTo>
                    <a:pt x="1108" y="181"/>
                  </a:lnTo>
                  <a:lnTo>
                    <a:pt x="1094" y="201"/>
                  </a:lnTo>
                  <a:lnTo>
                    <a:pt x="1076" y="217"/>
                  </a:lnTo>
                  <a:lnTo>
                    <a:pt x="1052" y="228"/>
                  </a:lnTo>
                  <a:lnTo>
                    <a:pt x="1025" y="236"/>
                  </a:lnTo>
                  <a:lnTo>
                    <a:pt x="993" y="237"/>
                  </a:lnTo>
                  <a:lnTo>
                    <a:pt x="968" y="236"/>
                  </a:lnTo>
                  <a:lnTo>
                    <a:pt x="943" y="235"/>
                  </a:lnTo>
                  <a:lnTo>
                    <a:pt x="922" y="234"/>
                  </a:lnTo>
                  <a:lnTo>
                    <a:pt x="902" y="233"/>
                  </a:lnTo>
                  <a:lnTo>
                    <a:pt x="883" y="232"/>
                  </a:lnTo>
                  <a:lnTo>
                    <a:pt x="866" y="231"/>
                  </a:lnTo>
                  <a:lnTo>
                    <a:pt x="848" y="229"/>
                  </a:lnTo>
                  <a:lnTo>
                    <a:pt x="832" y="228"/>
                  </a:lnTo>
                  <a:lnTo>
                    <a:pt x="817" y="227"/>
                  </a:lnTo>
                  <a:lnTo>
                    <a:pt x="802" y="227"/>
                  </a:lnTo>
                  <a:lnTo>
                    <a:pt x="788" y="226"/>
                  </a:lnTo>
                  <a:lnTo>
                    <a:pt x="773" y="225"/>
                  </a:lnTo>
                  <a:lnTo>
                    <a:pt x="758" y="225"/>
                  </a:lnTo>
                  <a:lnTo>
                    <a:pt x="742" y="224"/>
                  </a:lnTo>
                  <a:lnTo>
                    <a:pt x="726" y="223"/>
                  </a:lnTo>
                  <a:lnTo>
                    <a:pt x="709" y="222"/>
                  </a:lnTo>
                  <a:lnTo>
                    <a:pt x="691" y="222"/>
                  </a:lnTo>
                  <a:lnTo>
                    <a:pt x="671" y="221"/>
                  </a:lnTo>
                  <a:lnTo>
                    <a:pt x="650" y="220"/>
                  </a:lnTo>
                  <a:lnTo>
                    <a:pt x="627" y="219"/>
                  </a:lnTo>
                  <a:lnTo>
                    <a:pt x="602" y="217"/>
                  </a:lnTo>
                  <a:lnTo>
                    <a:pt x="575" y="216"/>
                  </a:lnTo>
                  <a:lnTo>
                    <a:pt x="546" y="215"/>
                  </a:lnTo>
                  <a:lnTo>
                    <a:pt x="514" y="213"/>
                  </a:lnTo>
                  <a:lnTo>
                    <a:pt x="479" y="212"/>
                  </a:lnTo>
                  <a:lnTo>
                    <a:pt x="442" y="210"/>
                  </a:lnTo>
                  <a:lnTo>
                    <a:pt x="401" y="208"/>
                  </a:lnTo>
                  <a:lnTo>
                    <a:pt x="357" y="206"/>
                  </a:lnTo>
                  <a:lnTo>
                    <a:pt x="308" y="204"/>
                  </a:lnTo>
                  <a:lnTo>
                    <a:pt x="257" y="201"/>
                  </a:lnTo>
                  <a:lnTo>
                    <a:pt x="201" y="198"/>
                  </a:lnTo>
                  <a:lnTo>
                    <a:pt x="142" y="195"/>
                  </a:lnTo>
                  <a:lnTo>
                    <a:pt x="110" y="190"/>
                  </a:lnTo>
                  <a:lnTo>
                    <a:pt x="81" y="181"/>
                  </a:lnTo>
                  <a:lnTo>
                    <a:pt x="58" y="166"/>
                  </a:lnTo>
                  <a:lnTo>
                    <a:pt x="38" y="148"/>
                  </a:lnTo>
                  <a:lnTo>
                    <a:pt x="22" y="127"/>
                  </a:lnTo>
                  <a:lnTo>
                    <a:pt x="11" y="104"/>
                  </a:lnTo>
                  <a:lnTo>
                    <a:pt x="3" y="79"/>
                  </a:lnTo>
                  <a:lnTo>
                    <a:pt x="0" y="55"/>
                  </a:lnTo>
                  <a:lnTo>
                    <a:pt x="6" y="43"/>
                  </a:lnTo>
                  <a:lnTo>
                    <a:pt x="12" y="33"/>
                  </a:lnTo>
                  <a:lnTo>
                    <a:pt x="20" y="22"/>
                  </a:lnTo>
                  <a:lnTo>
                    <a:pt x="29" y="14"/>
                  </a:lnTo>
                  <a:lnTo>
                    <a:pt x="41" y="7"/>
                  </a:lnTo>
                  <a:lnTo>
                    <a:pt x="57" y="2"/>
                  </a:lnTo>
                  <a:lnTo>
                    <a:pt x="77" y="0"/>
                  </a:lnTo>
                  <a:lnTo>
                    <a:pt x="102" y="0"/>
                  </a:lnTo>
                  <a:close/>
                </a:path>
              </a:pathLst>
            </a:custGeom>
            <a:solidFill>
              <a:srgbClr val="8C9494"/>
            </a:solidFill>
            <a:ln w="9525">
              <a:noFill/>
              <a:round/>
              <a:headEnd/>
              <a:tailEnd/>
            </a:ln>
          </p:spPr>
          <p:txBody>
            <a:bodyPr/>
            <a:lstStyle/>
            <a:p>
              <a:pPr algn="ctr"/>
              <a:endParaRPr lang="en-US"/>
            </a:p>
          </p:txBody>
        </p:sp>
        <p:sp>
          <p:nvSpPr>
            <p:cNvPr id="36350" name="Freeform 421"/>
            <p:cNvSpPr>
              <a:spLocks/>
            </p:cNvSpPr>
            <p:nvPr/>
          </p:nvSpPr>
          <p:spPr bwMode="auto">
            <a:xfrm>
              <a:off x="2491" y="2310"/>
              <a:ext cx="125" cy="18"/>
            </a:xfrm>
            <a:custGeom>
              <a:avLst/>
              <a:gdLst>
                <a:gd name="T0" fmla="*/ 12 w 1125"/>
                <a:gd name="T1" fmla="*/ 1 h 226"/>
                <a:gd name="T2" fmla="*/ 15 w 1125"/>
                <a:gd name="T3" fmla="*/ 2 h 226"/>
                <a:gd name="T4" fmla="*/ 20 w 1125"/>
                <a:gd name="T5" fmla="*/ 2 h 226"/>
                <a:gd name="T6" fmla="*/ 25 w 1125"/>
                <a:gd name="T7" fmla="*/ 3 h 226"/>
                <a:gd name="T8" fmla="*/ 31 w 1125"/>
                <a:gd name="T9" fmla="*/ 4 h 226"/>
                <a:gd name="T10" fmla="*/ 38 w 1125"/>
                <a:gd name="T11" fmla="*/ 5 h 226"/>
                <a:gd name="T12" fmla="*/ 45 w 1125"/>
                <a:gd name="T13" fmla="*/ 5 h 226"/>
                <a:gd name="T14" fmla="*/ 53 w 1125"/>
                <a:gd name="T15" fmla="*/ 6 h 226"/>
                <a:gd name="T16" fmla="*/ 61 w 1125"/>
                <a:gd name="T17" fmla="*/ 6 h 226"/>
                <a:gd name="T18" fmla="*/ 69 w 1125"/>
                <a:gd name="T19" fmla="*/ 6 h 226"/>
                <a:gd name="T20" fmla="*/ 77 w 1125"/>
                <a:gd name="T21" fmla="*/ 6 h 226"/>
                <a:gd name="T22" fmla="*/ 85 w 1125"/>
                <a:gd name="T23" fmla="*/ 6 h 226"/>
                <a:gd name="T24" fmla="*/ 93 w 1125"/>
                <a:gd name="T25" fmla="*/ 6 h 226"/>
                <a:gd name="T26" fmla="*/ 100 w 1125"/>
                <a:gd name="T27" fmla="*/ 5 h 226"/>
                <a:gd name="T28" fmla="*/ 106 w 1125"/>
                <a:gd name="T29" fmla="*/ 5 h 226"/>
                <a:gd name="T30" fmla="*/ 112 w 1125"/>
                <a:gd name="T31" fmla="*/ 4 h 226"/>
                <a:gd name="T32" fmla="*/ 117 w 1125"/>
                <a:gd name="T33" fmla="*/ 4 h 226"/>
                <a:gd name="T34" fmla="*/ 120 w 1125"/>
                <a:gd name="T35" fmla="*/ 5 h 226"/>
                <a:gd name="T36" fmla="*/ 122 w 1125"/>
                <a:gd name="T37" fmla="*/ 6 h 226"/>
                <a:gd name="T38" fmla="*/ 124 w 1125"/>
                <a:gd name="T39" fmla="*/ 7 h 226"/>
                <a:gd name="T40" fmla="*/ 125 w 1125"/>
                <a:gd name="T41" fmla="*/ 10 h 226"/>
                <a:gd name="T42" fmla="*/ 123 w 1125"/>
                <a:gd name="T43" fmla="*/ 14 h 226"/>
                <a:gd name="T44" fmla="*/ 120 w 1125"/>
                <a:gd name="T45" fmla="*/ 16 h 226"/>
                <a:gd name="T46" fmla="*/ 114 w 1125"/>
                <a:gd name="T47" fmla="*/ 18 h 226"/>
                <a:gd name="T48" fmla="*/ 108 w 1125"/>
                <a:gd name="T49" fmla="*/ 18 h 226"/>
                <a:gd name="T50" fmla="*/ 102 w 1125"/>
                <a:gd name="T51" fmla="*/ 18 h 226"/>
                <a:gd name="T52" fmla="*/ 98 w 1125"/>
                <a:gd name="T53" fmla="*/ 18 h 226"/>
                <a:gd name="T54" fmla="*/ 94 w 1125"/>
                <a:gd name="T55" fmla="*/ 17 h 226"/>
                <a:gd name="T56" fmla="*/ 91 w 1125"/>
                <a:gd name="T57" fmla="*/ 17 h 226"/>
                <a:gd name="T58" fmla="*/ 88 w 1125"/>
                <a:gd name="T59" fmla="*/ 17 h 226"/>
                <a:gd name="T60" fmla="*/ 84 w 1125"/>
                <a:gd name="T61" fmla="*/ 17 h 226"/>
                <a:gd name="T62" fmla="*/ 81 w 1125"/>
                <a:gd name="T63" fmla="*/ 17 h 226"/>
                <a:gd name="T64" fmla="*/ 77 w 1125"/>
                <a:gd name="T65" fmla="*/ 17 h 226"/>
                <a:gd name="T66" fmla="*/ 72 w 1125"/>
                <a:gd name="T67" fmla="*/ 17 h 226"/>
                <a:gd name="T68" fmla="*/ 67 w 1125"/>
                <a:gd name="T69" fmla="*/ 16 h 226"/>
                <a:gd name="T70" fmla="*/ 61 w 1125"/>
                <a:gd name="T71" fmla="*/ 16 h 226"/>
                <a:gd name="T72" fmla="*/ 53 w 1125"/>
                <a:gd name="T73" fmla="*/ 16 h 226"/>
                <a:gd name="T74" fmla="*/ 45 w 1125"/>
                <a:gd name="T75" fmla="*/ 16 h 226"/>
                <a:gd name="T76" fmla="*/ 34 w 1125"/>
                <a:gd name="T77" fmla="*/ 15 h 226"/>
                <a:gd name="T78" fmla="*/ 22 w 1125"/>
                <a:gd name="T79" fmla="*/ 15 h 226"/>
                <a:gd name="T80" fmla="*/ 12 w 1125"/>
                <a:gd name="T81" fmla="*/ 14 h 226"/>
                <a:gd name="T82" fmla="*/ 6 w 1125"/>
                <a:gd name="T83" fmla="*/ 12 h 226"/>
                <a:gd name="T84" fmla="*/ 2 w 1125"/>
                <a:gd name="T85" fmla="*/ 9 h 226"/>
                <a:gd name="T86" fmla="*/ 0 w 1125"/>
                <a:gd name="T87" fmla="*/ 5 h 226"/>
                <a:gd name="T88" fmla="*/ 1 w 1125"/>
                <a:gd name="T89" fmla="*/ 3 h 226"/>
                <a:gd name="T90" fmla="*/ 2 w 1125"/>
                <a:gd name="T91" fmla="*/ 1 h 226"/>
                <a:gd name="T92" fmla="*/ 5 w 1125"/>
                <a:gd name="T93" fmla="*/ 0 h 226"/>
                <a:gd name="T94" fmla="*/ 8 w 1125"/>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226"/>
                <a:gd name="T146" fmla="*/ 1125 w 1125"/>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226">
                  <a:moveTo>
                    <a:pt x="97" y="1"/>
                  </a:moveTo>
                  <a:lnTo>
                    <a:pt x="108" y="7"/>
                  </a:lnTo>
                  <a:lnTo>
                    <a:pt x="122" y="14"/>
                  </a:lnTo>
                  <a:lnTo>
                    <a:pt x="138" y="20"/>
                  </a:lnTo>
                  <a:lnTo>
                    <a:pt x="157" y="25"/>
                  </a:lnTo>
                  <a:lnTo>
                    <a:pt x="178" y="30"/>
                  </a:lnTo>
                  <a:lnTo>
                    <a:pt x="201" y="35"/>
                  </a:lnTo>
                  <a:lnTo>
                    <a:pt x="227" y="40"/>
                  </a:lnTo>
                  <a:lnTo>
                    <a:pt x="253" y="46"/>
                  </a:lnTo>
                  <a:lnTo>
                    <a:pt x="282" y="50"/>
                  </a:lnTo>
                  <a:lnTo>
                    <a:pt x="313" y="54"/>
                  </a:lnTo>
                  <a:lnTo>
                    <a:pt x="344" y="58"/>
                  </a:lnTo>
                  <a:lnTo>
                    <a:pt x="376" y="62"/>
                  </a:lnTo>
                  <a:lnTo>
                    <a:pt x="409" y="65"/>
                  </a:lnTo>
                  <a:lnTo>
                    <a:pt x="444" y="68"/>
                  </a:lnTo>
                  <a:lnTo>
                    <a:pt x="479" y="70"/>
                  </a:lnTo>
                  <a:lnTo>
                    <a:pt x="515" y="73"/>
                  </a:lnTo>
                  <a:lnTo>
                    <a:pt x="551" y="75"/>
                  </a:lnTo>
                  <a:lnTo>
                    <a:pt x="587" y="77"/>
                  </a:lnTo>
                  <a:lnTo>
                    <a:pt x="623" y="78"/>
                  </a:lnTo>
                  <a:lnTo>
                    <a:pt x="661" y="78"/>
                  </a:lnTo>
                  <a:lnTo>
                    <a:pt x="696" y="78"/>
                  </a:lnTo>
                  <a:lnTo>
                    <a:pt x="732" y="78"/>
                  </a:lnTo>
                  <a:lnTo>
                    <a:pt x="767" y="78"/>
                  </a:lnTo>
                  <a:lnTo>
                    <a:pt x="801" y="76"/>
                  </a:lnTo>
                  <a:lnTo>
                    <a:pt x="834" y="75"/>
                  </a:lnTo>
                  <a:lnTo>
                    <a:pt x="867" y="73"/>
                  </a:lnTo>
                  <a:lnTo>
                    <a:pt x="899" y="69"/>
                  </a:lnTo>
                  <a:lnTo>
                    <a:pt x="929" y="66"/>
                  </a:lnTo>
                  <a:lnTo>
                    <a:pt x="957" y="62"/>
                  </a:lnTo>
                  <a:lnTo>
                    <a:pt x="985" y="58"/>
                  </a:lnTo>
                  <a:lnTo>
                    <a:pt x="1010" y="53"/>
                  </a:lnTo>
                  <a:lnTo>
                    <a:pt x="1033" y="48"/>
                  </a:lnTo>
                  <a:lnTo>
                    <a:pt x="1049" y="49"/>
                  </a:lnTo>
                  <a:lnTo>
                    <a:pt x="1063" y="52"/>
                  </a:lnTo>
                  <a:lnTo>
                    <a:pt x="1076" y="57"/>
                  </a:lnTo>
                  <a:lnTo>
                    <a:pt x="1086" y="63"/>
                  </a:lnTo>
                  <a:lnTo>
                    <a:pt x="1095" y="70"/>
                  </a:lnTo>
                  <a:lnTo>
                    <a:pt x="1104" y="79"/>
                  </a:lnTo>
                  <a:lnTo>
                    <a:pt x="1114" y="88"/>
                  </a:lnTo>
                  <a:lnTo>
                    <a:pt x="1125" y="97"/>
                  </a:lnTo>
                  <a:lnTo>
                    <a:pt x="1124" y="123"/>
                  </a:lnTo>
                  <a:lnTo>
                    <a:pt x="1118" y="147"/>
                  </a:lnTo>
                  <a:lnTo>
                    <a:pt x="1108" y="170"/>
                  </a:lnTo>
                  <a:lnTo>
                    <a:pt x="1094" y="190"/>
                  </a:lnTo>
                  <a:lnTo>
                    <a:pt x="1076" y="206"/>
                  </a:lnTo>
                  <a:lnTo>
                    <a:pt x="1052" y="217"/>
                  </a:lnTo>
                  <a:lnTo>
                    <a:pt x="1025" y="225"/>
                  </a:lnTo>
                  <a:lnTo>
                    <a:pt x="993" y="226"/>
                  </a:lnTo>
                  <a:lnTo>
                    <a:pt x="968" y="225"/>
                  </a:lnTo>
                  <a:lnTo>
                    <a:pt x="943" y="224"/>
                  </a:lnTo>
                  <a:lnTo>
                    <a:pt x="922" y="223"/>
                  </a:lnTo>
                  <a:lnTo>
                    <a:pt x="902" y="222"/>
                  </a:lnTo>
                  <a:lnTo>
                    <a:pt x="883" y="221"/>
                  </a:lnTo>
                  <a:lnTo>
                    <a:pt x="866" y="220"/>
                  </a:lnTo>
                  <a:lnTo>
                    <a:pt x="848" y="218"/>
                  </a:lnTo>
                  <a:lnTo>
                    <a:pt x="832" y="217"/>
                  </a:lnTo>
                  <a:lnTo>
                    <a:pt x="817" y="216"/>
                  </a:lnTo>
                  <a:lnTo>
                    <a:pt x="802" y="216"/>
                  </a:lnTo>
                  <a:lnTo>
                    <a:pt x="788" y="215"/>
                  </a:lnTo>
                  <a:lnTo>
                    <a:pt x="773" y="214"/>
                  </a:lnTo>
                  <a:lnTo>
                    <a:pt x="758" y="214"/>
                  </a:lnTo>
                  <a:lnTo>
                    <a:pt x="742" y="213"/>
                  </a:lnTo>
                  <a:lnTo>
                    <a:pt x="726" y="212"/>
                  </a:lnTo>
                  <a:lnTo>
                    <a:pt x="709" y="211"/>
                  </a:lnTo>
                  <a:lnTo>
                    <a:pt x="691" y="211"/>
                  </a:lnTo>
                  <a:lnTo>
                    <a:pt x="671" y="210"/>
                  </a:lnTo>
                  <a:lnTo>
                    <a:pt x="650" y="209"/>
                  </a:lnTo>
                  <a:lnTo>
                    <a:pt x="627" y="208"/>
                  </a:lnTo>
                  <a:lnTo>
                    <a:pt x="602" y="206"/>
                  </a:lnTo>
                  <a:lnTo>
                    <a:pt x="575" y="205"/>
                  </a:lnTo>
                  <a:lnTo>
                    <a:pt x="546" y="204"/>
                  </a:lnTo>
                  <a:lnTo>
                    <a:pt x="514" y="202"/>
                  </a:lnTo>
                  <a:lnTo>
                    <a:pt x="479" y="201"/>
                  </a:lnTo>
                  <a:lnTo>
                    <a:pt x="442" y="199"/>
                  </a:lnTo>
                  <a:lnTo>
                    <a:pt x="401" y="197"/>
                  </a:lnTo>
                  <a:lnTo>
                    <a:pt x="357" y="195"/>
                  </a:lnTo>
                  <a:lnTo>
                    <a:pt x="308" y="193"/>
                  </a:lnTo>
                  <a:lnTo>
                    <a:pt x="257" y="190"/>
                  </a:lnTo>
                  <a:lnTo>
                    <a:pt x="201" y="187"/>
                  </a:lnTo>
                  <a:lnTo>
                    <a:pt x="142" y="184"/>
                  </a:lnTo>
                  <a:lnTo>
                    <a:pt x="110" y="179"/>
                  </a:lnTo>
                  <a:lnTo>
                    <a:pt x="81" y="170"/>
                  </a:lnTo>
                  <a:lnTo>
                    <a:pt x="58" y="155"/>
                  </a:lnTo>
                  <a:lnTo>
                    <a:pt x="38" y="137"/>
                  </a:lnTo>
                  <a:lnTo>
                    <a:pt x="22" y="116"/>
                  </a:lnTo>
                  <a:lnTo>
                    <a:pt x="11" y="93"/>
                  </a:lnTo>
                  <a:lnTo>
                    <a:pt x="3" y="68"/>
                  </a:lnTo>
                  <a:lnTo>
                    <a:pt x="0" y="44"/>
                  </a:lnTo>
                  <a:lnTo>
                    <a:pt x="6" y="34"/>
                  </a:lnTo>
                  <a:lnTo>
                    <a:pt x="13" y="25"/>
                  </a:lnTo>
                  <a:lnTo>
                    <a:pt x="20" y="18"/>
                  </a:lnTo>
                  <a:lnTo>
                    <a:pt x="29" y="10"/>
                  </a:lnTo>
                  <a:lnTo>
                    <a:pt x="41" y="5"/>
                  </a:lnTo>
                  <a:lnTo>
                    <a:pt x="55" y="1"/>
                  </a:lnTo>
                  <a:lnTo>
                    <a:pt x="73" y="0"/>
                  </a:lnTo>
                  <a:lnTo>
                    <a:pt x="97" y="1"/>
                  </a:lnTo>
                  <a:close/>
                </a:path>
              </a:pathLst>
            </a:custGeom>
            <a:solidFill>
              <a:srgbClr val="99A1A1"/>
            </a:solidFill>
            <a:ln w="9525">
              <a:noFill/>
              <a:round/>
              <a:headEnd/>
              <a:tailEnd/>
            </a:ln>
          </p:spPr>
          <p:txBody>
            <a:bodyPr/>
            <a:lstStyle/>
            <a:p>
              <a:pPr algn="ctr"/>
              <a:endParaRPr lang="en-US"/>
            </a:p>
          </p:txBody>
        </p:sp>
        <p:sp>
          <p:nvSpPr>
            <p:cNvPr id="36351" name="Freeform 422"/>
            <p:cNvSpPr>
              <a:spLocks/>
            </p:cNvSpPr>
            <p:nvPr/>
          </p:nvSpPr>
          <p:spPr bwMode="auto">
            <a:xfrm>
              <a:off x="2491" y="2311"/>
              <a:ext cx="125" cy="17"/>
            </a:xfrm>
            <a:custGeom>
              <a:avLst/>
              <a:gdLst>
                <a:gd name="T0" fmla="*/ 11 w 1125"/>
                <a:gd name="T1" fmla="*/ 1 h 213"/>
                <a:gd name="T2" fmla="*/ 14 w 1125"/>
                <a:gd name="T3" fmla="*/ 2 h 213"/>
                <a:gd name="T4" fmla="*/ 19 w 1125"/>
                <a:gd name="T5" fmla="*/ 3 h 213"/>
                <a:gd name="T6" fmla="*/ 24 w 1125"/>
                <a:gd name="T7" fmla="*/ 4 h 213"/>
                <a:gd name="T8" fmla="*/ 31 w 1125"/>
                <a:gd name="T9" fmla="*/ 4 h 213"/>
                <a:gd name="T10" fmla="*/ 38 w 1125"/>
                <a:gd name="T11" fmla="*/ 5 h 213"/>
                <a:gd name="T12" fmla="*/ 46 w 1125"/>
                <a:gd name="T13" fmla="*/ 6 h 213"/>
                <a:gd name="T14" fmla="*/ 54 w 1125"/>
                <a:gd name="T15" fmla="*/ 6 h 213"/>
                <a:gd name="T16" fmla="*/ 63 w 1125"/>
                <a:gd name="T17" fmla="*/ 7 h 213"/>
                <a:gd name="T18" fmla="*/ 72 w 1125"/>
                <a:gd name="T19" fmla="*/ 7 h 213"/>
                <a:gd name="T20" fmla="*/ 80 w 1125"/>
                <a:gd name="T21" fmla="*/ 7 h 213"/>
                <a:gd name="T22" fmla="*/ 88 w 1125"/>
                <a:gd name="T23" fmla="*/ 7 h 213"/>
                <a:gd name="T24" fmla="*/ 96 w 1125"/>
                <a:gd name="T25" fmla="*/ 6 h 213"/>
                <a:gd name="T26" fmla="*/ 103 w 1125"/>
                <a:gd name="T27" fmla="*/ 6 h 213"/>
                <a:gd name="T28" fmla="*/ 109 w 1125"/>
                <a:gd name="T29" fmla="*/ 5 h 213"/>
                <a:gd name="T30" fmla="*/ 114 w 1125"/>
                <a:gd name="T31" fmla="*/ 4 h 213"/>
                <a:gd name="T32" fmla="*/ 117 w 1125"/>
                <a:gd name="T33" fmla="*/ 4 h 213"/>
                <a:gd name="T34" fmla="*/ 120 w 1125"/>
                <a:gd name="T35" fmla="*/ 4 h 213"/>
                <a:gd name="T36" fmla="*/ 121 w 1125"/>
                <a:gd name="T37" fmla="*/ 5 h 213"/>
                <a:gd name="T38" fmla="*/ 124 w 1125"/>
                <a:gd name="T39" fmla="*/ 6 h 213"/>
                <a:gd name="T40" fmla="*/ 125 w 1125"/>
                <a:gd name="T41" fmla="*/ 9 h 213"/>
                <a:gd name="T42" fmla="*/ 123 w 1125"/>
                <a:gd name="T43" fmla="*/ 13 h 213"/>
                <a:gd name="T44" fmla="*/ 120 w 1125"/>
                <a:gd name="T45" fmla="*/ 15 h 213"/>
                <a:gd name="T46" fmla="*/ 114 w 1125"/>
                <a:gd name="T47" fmla="*/ 17 h 213"/>
                <a:gd name="T48" fmla="*/ 108 w 1125"/>
                <a:gd name="T49" fmla="*/ 17 h 213"/>
                <a:gd name="T50" fmla="*/ 102 w 1125"/>
                <a:gd name="T51" fmla="*/ 17 h 213"/>
                <a:gd name="T52" fmla="*/ 98 w 1125"/>
                <a:gd name="T53" fmla="*/ 17 h 213"/>
                <a:gd name="T54" fmla="*/ 94 w 1125"/>
                <a:gd name="T55" fmla="*/ 16 h 213"/>
                <a:gd name="T56" fmla="*/ 91 w 1125"/>
                <a:gd name="T57" fmla="*/ 16 h 213"/>
                <a:gd name="T58" fmla="*/ 88 w 1125"/>
                <a:gd name="T59" fmla="*/ 16 h 213"/>
                <a:gd name="T60" fmla="*/ 84 w 1125"/>
                <a:gd name="T61" fmla="*/ 16 h 213"/>
                <a:gd name="T62" fmla="*/ 81 w 1125"/>
                <a:gd name="T63" fmla="*/ 16 h 213"/>
                <a:gd name="T64" fmla="*/ 77 w 1125"/>
                <a:gd name="T65" fmla="*/ 16 h 213"/>
                <a:gd name="T66" fmla="*/ 72 w 1125"/>
                <a:gd name="T67" fmla="*/ 16 h 213"/>
                <a:gd name="T68" fmla="*/ 67 w 1125"/>
                <a:gd name="T69" fmla="*/ 15 h 213"/>
                <a:gd name="T70" fmla="*/ 61 w 1125"/>
                <a:gd name="T71" fmla="*/ 15 h 213"/>
                <a:gd name="T72" fmla="*/ 53 w 1125"/>
                <a:gd name="T73" fmla="*/ 15 h 213"/>
                <a:gd name="T74" fmla="*/ 45 w 1125"/>
                <a:gd name="T75" fmla="*/ 15 h 213"/>
                <a:gd name="T76" fmla="*/ 34 w 1125"/>
                <a:gd name="T77" fmla="*/ 14 h 213"/>
                <a:gd name="T78" fmla="*/ 22 w 1125"/>
                <a:gd name="T79" fmla="*/ 14 h 213"/>
                <a:gd name="T80" fmla="*/ 12 w 1125"/>
                <a:gd name="T81" fmla="*/ 13 h 213"/>
                <a:gd name="T82" fmla="*/ 6 w 1125"/>
                <a:gd name="T83" fmla="*/ 11 h 213"/>
                <a:gd name="T84" fmla="*/ 2 w 1125"/>
                <a:gd name="T85" fmla="*/ 8 h 213"/>
                <a:gd name="T86" fmla="*/ 0 w 1125"/>
                <a:gd name="T87" fmla="*/ 4 h 213"/>
                <a:gd name="T88" fmla="*/ 1 w 1125"/>
                <a:gd name="T89" fmla="*/ 2 h 213"/>
                <a:gd name="T90" fmla="*/ 2 w 1125"/>
                <a:gd name="T91" fmla="*/ 1 h 213"/>
                <a:gd name="T92" fmla="*/ 4 w 1125"/>
                <a:gd name="T93" fmla="*/ 0 h 213"/>
                <a:gd name="T94" fmla="*/ 8 w 1125"/>
                <a:gd name="T95" fmla="*/ 0 h 2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213"/>
                <a:gd name="T146" fmla="*/ 1125 w 1125"/>
                <a:gd name="T147" fmla="*/ 213 h 2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213">
                  <a:moveTo>
                    <a:pt x="91" y="1"/>
                  </a:moveTo>
                  <a:lnTo>
                    <a:pt x="101" y="8"/>
                  </a:lnTo>
                  <a:lnTo>
                    <a:pt x="113" y="15"/>
                  </a:lnTo>
                  <a:lnTo>
                    <a:pt x="129" y="21"/>
                  </a:lnTo>
                  <a:lnTo>
                    <a:pt x="147" y="27"/>
                  </a:lnTo>
                  <a:lnTo>
                    <a:pt x="169" y="34"/>
                  </a:lnTo>
                  <a:lnTo>
                    <a:pt x="192" y="40"/>
                  </a:lnTo>
                  <a:lnTo>
                    <a:pt x="219" y="45"/>
                  </a:lnTo>
                  <a:lnTo>
                    <a:pt x="248" y="51"/>
                  </a:lnTo>
                  <a:lnTo>
                    <a:pt x="278" y="56"/>
                  </a:lnTo>
                  <a:lnTo>
                    <a:pt x="310" y="61"/>
                  </a:lnTo>
                  <a:lnTo>
                    <a:pt x="344" y="65"/>
                  </a:lnTo>
                  <a:lnTo>
                    <a:pt x="379" y="69"/>
                  </a:lnTo>
                  <a:lnTo>
                    <a:pt x="415" y="73"/>
                  </a:lnTo>
                  <a:lnTo>
                    <a:pt x="453" y="76"/>
                  </a:lnTo>
                  <a:lnTo>
                    <a:pt x="490" y="79"/>
                  </a:lnTo>
                  <a:lnTo>
                    <a:pt x="529" y="81"/>
                  </a:lnTo>
                  <a:lnTo>
                    <a:pt x="568" y="83"/>
                  </a:lnTo>
                  <a:lnTo>
                    <a:pt x="606" y="84"/>
                  </a:lnTo>
                  <a:lnTo>
                    <a:pt x="645" y="85"/>
                  </a:lnTo>
                  <a:lnTo>
                    <a:pt x="683" y="86"/>
                  </a:lnTo>
                  <a:lnTo>
                    <a:pt x="721" y="86"/>
                  </a:lnTo>
                  <a:lnTo>
                    <a:pt x="757" y="85"/>
                  </a:lnTo>
                  <a:lnTo>
                    <a:pt x="793" y="84"/>
                  </a:lnTo>
                  <a:lnTo>
                    <a:pt x="828" y="83"/>
                  </a:lnTo>
                  <a:lnTo>
                    <a:pt x="862" y="80"/>
                  </a:lnTo>
                  <a:lnTo>
                    <a:pt x="893" y="78"/>
                  </a:lnTo>
                  <a:lnTo>
                    <a:pt x="923" y="74"/>
                  </a:lnTo>
                  <a:lnTo>
                    <a:pt x="951" y="70"/>
                  </a:lnTo>
                  <a:lnTo>
                    <a:pt x="978" y="66"/>
                  </a:lnTo>
                  <a:lnTo>
                    <a:pt x="1001" y="61"/>
                  </a:lnTo>
                  <a:lnTo>
                    <a:pt x="1022" y="54"/>
                  </a:lnTo>
                  <a:lnTo>
                    <a:pt x="1040" y="47"/>
                  </a:lnTo>
                  <a:lnTo>
                    <a:pt x="1054" y="48"/>
                  </a:lnTo>
                  <a:lnTo>
                    <a:pt x="1065" y="50"/>
                  </a:lnTo>
                  <a:lnTo>
                    <a:pt x="1076" y="54"/>
                  </a:lnTo>
                  <a:lnTo>
                    <a:pt x="1085" y="60"/>
                  </a:lnTo>
                  <a:lnTo>
                    <a:pt x="1093" y="66"/>
                  </a:lnTo>
                  <a:lnTo>
                    <a:pt x="1102" y="72"/>
                  </a:lnTo>
                  <a:lnTo>
                    <a:pt x="1113" y="78"/>
                  </a:lnTo>
                  <a:lnTo>
                    <a:pt x="1125" y="84"/>
                  </a:lnTo>
                  <a:lnTo>
                    <a:pt x="1124" y="110"/>
                  </a:lnTo>
                  <a:lnTo>
                    <a:pt x="1118" y="134"/>
                  </a:lnTo>
                  <a:lnTo>
                    <a:pt x="1108" y="157"/>
                  </a:lnTo>
                  <a:lnTo>
                    <a:pt x="1094" y="177"/>
                  </a:lnTo>
                  <a:lnTo>
                    <a:pt x="1076" y="193"/>
                  </a:lnTo>
                  <a:lnTo>
                    <a:pt x="1052" y="204"/>
                  </a:lnTo>
                  <a:lnTo>
                    <a:pt x="1025" y="212"/>
                  </a:lnTo>
                  <a:lnTo>
                    <a:pt x="993" y="213"/>
                  </a:lnTo>
                  <a:lnTo>
                    <a:pt x="968" y="212"/>
                  </a:lnTo>
                  <a:lnTo>
                    <a:pt x="943" y="211"/>
                  </a:lnTo>
                  <a:lnTo>
                    <a:pt x="922" y="210"/>
                  </a:lnTo>
                  <a:lnTo>
                    <a:pt x="902" y="209"/>
                  </a:lnTo>
                  <a:lnTo>
                    <a:pt x="883" y="208"/>
                  </a:lnTo>
                  <a:lnTo>
                    <a:pt x="866" y="207"/>
                  </a:lnTo>
                  <a:lnTo>
                    <a:pt x="848" y="205"/>
                  </a:lnTo>
                  <a:lnTo>
                    <a:pt x="832" y="204"/>
                  </a:lnTo>
                  <a:lnTo>
                    <a:pt x="817" y="203"/>
                  </a:lnTo>
                  <a:lnTo>
                    <a:pt x="802" y="203"/>
                  </a:lnTo>
                  <a:lnTo>
                    <a:pt x="788" y="202"/>
                  </a:lnTo>
                  <a:lnTo>
                    <a:pt x="773" y="201"/>
                  </a:lnTo>
                  <a:lnTo>
                    <a:pt x="758" y="201"/>
                  </a:lnTo>
                  <a:lnTo>
                    <a:pt x="742" y="200"/>
                  </a:lnTo>
                  <a:lnTo>
                    <a:pt x="726" y="199"/>
                  </a:lnTo>
                  <a:lnTo>
                    <a:pt x="709" y="198"/>
                  </a:lnTo>
                  <a:lnTo>
                    <a:pt x="691" y="198"/>
                  </a:lnTo>
                  <a:lnTo>
                    <a:pt x="671" y="197"/>
                  </a:lnTo>
                  <a:lnTo>
                    <a:pt x="650" y="196"/>
                  </a:lnTo>
                  <a:lnTo>
                    <a:pt x="627" y="195"/>
                  </a:lnTo>
                  <a:lnTo>
                    <a:pt x="602" y="193"/>
                  </a:lnTo>
                  <a:lnTo>
                    <a:pt x="575" y="192"/>
                  </a:lnTo>
                  <a:lnTo>
                    <a:pt x="546" y="191"/>
                  </a:lnTo>
                  <a:lnTo>
                    <a:pt x="514" y="189"/>
                  </a:lnTo>
                  <a:lnTo>
                    <a:pt x="479" y="188"/>
                  </a:lnTo>
                  <a:lnTo>
                    <a:pt x="442" y="186"/>
                  </a:lnTo>
                  <a:lnTo>
                    <a:pt x="401" y="184"/>
                  </a:lnTo>
                  <a:lnTo>
                    <a:pt x="357" y="182"/>
                  </a:lnTo>
                  <a:lnTo>
                    <a:pt x="308" y="180"/>
                  </a:lnTo>
                  <a:lnTo>
                    <a:pt x="257" y="177"/>
                  </a:lnTo>
                  <a:lnTo>
                    <a:pt x="201" y="174"/>
                  </a:lnTo>
                  <a:lnTo>
                    <a:pt x="142" y="171"/>
                  </a:lnTo>
                  <a:lnTo>
                    <a:pt x="110" y="166"/>
                  </a:lnTo>
                  <a:lnTo>
                    <a:pt x="81" y="157"/>
                  </a:lnTo>
                  <a:lnTo>
                    <a:pt x="58" y="142"/>
                  </a:lnTo>
                  <a:lnTo>
                    <a:pt x="38" y="124"/>
                  </a:lnTo>
                  <a:lnTo>
                    <a:pt x="22" y="103"/>
                  </a:lnTo>
                  <a:lnTo>
                    <a:pt x="11" y="80"/>
                  </a:lnTo>
                  <a:lnTo>
                    <a:pt x="3" y="55"/>
                  </a:lnTo>
                  <a:lnTo>
                    <a:pt x="0" y="31"/>
                  </a:lnTo>
                  <a:lnTo>
                    <a:pt x="7" y="24"/>
                  </a:lnTo>
                  <a:lnTo>
                    <a:pt x="13" y="17"/>
                  </a:lnTo>
                  <a:lnTo>
                    <a:pt x="20" y="12"/>
                  </a:lnTo>
                  <a:lnTo>
                    <a:pt x="28" y="6"/>
                  </a:lnTo>
                  <a:lnTo>
                    <a:pt x="38" y="3"/>
                  </a:lnTo>
                  <a:lnTo>
                    <a:pt x="51" y="0"/>
                  </a:lnTo>
                  <a:lnTo>
                    <a:pt x="69" y="0"/>
                  </a:lnTo>
                  <a:lnTo>
                    <a:pt x="91" y="1"/>
                  </a:lnTo>
                  <a:close/>
                </a:path>
              </a:pathLst>
            </a:custGeom>
            <a:solidFill>
              <a:srgbClr val="A3ABAB"/>
            </a:solidFill>
            <a:ln w="9525">
              <a:noFill/>
              <a:round/>
              <a:headEnd/>
              <a:tailEnd/>
            </a:ln>
          </p:spPr>
          <p:txBody>
            <a:bodyPr/>
            <a:lstStyle/>
            <a:p>
              <a:pPr algn="ctr"/>
              <a:endParaRPr lang="en-US"/>
            </a:p>
          </p:txBody>
        </p:sp>
        <p:sp>
          <p:nvSpPr>
            <p:cNvPr id="36352" name="Freeform 423"/>
            <p:cNvSpPr>
              <a:spLocks/>
            </p:cNvSpPr>
            <p:nvPr/>
          </p:nvSpPr>
          <p:spPr bwMode="auto">
            <a:xfrm>
              <a:off x="2491" y="2311"/>
              <a:ext cx="125" cy="17"/>
            </a:xfrm>
            <a:custGeom>
              <a:avLst/>
              <a:gdLst>
                <a:gd name="T0" fmla="*/ 10 w 1125"/>
                <a:gd name="T1" fmla="*/ 1 h 202"/>
                <a:gd name="T2" fmla="*/ 13 w 1125"/>
                <a:gd name="T3" fmla="*/ 2 h 202"/>
                <a:gd name="T4" fmla="*/ 18 w 1125"/>
                <a:gd name="T5" fmla="*/ 3 h 202"/>
                <a:gd name="T6" fmla="*/ 23 w 1125"/>
                <a:gd name="T7" fmla="*/ 4 h 202"/>
                <a:gd name="T8" fmla="*/ 30 w 1125"/>
                <a:gd name="T9" fmla="*/ 5 h 202"/>
                <a:gd name="T10" fmla="*/ 38 w 1125"/>
                <a:gd name="T11" fmla="*/ 6 h 202"/>
                <a:gd name="T12" fmla="*/ 47 w 1125"/>
                <a:gd name="T13" fmla="*/ 7 h 202"/>
                <a:gd name="T14" fmla="*/ 56 w 1125"/>
                <a:gd name="T15" fmla="*/ 7 h 202"/>
                <a:gd name="T16" fmla="*/ 65 w 1125"/>
                <a:gd name="T17" fmla="*/ 8 h 202"/>
                <a:gd name="T18" fmla="*/ 74 w 1125"/>
                <a:gd name="T19" fmla="*/ 8 h 202"/>
                <a:gd name="T20" fmla="*/ 83 w 1125"/>
                <a:gd name="T21" fmla="*/ 8 h 202"/>
                <a:gd name="T22" fmla="*/ 91 w 1125"/>
                <a:gd name="T23" fmla="*/ 8 h 202"/>
                <a:gd name="T24" fmla="*/ 99 w 1125"/>
                <a:gd name="T25" fmla="*/ 8 h 202"/>
                <a:gd name="T26" fmla="*/ 105 w 1125"/>
                <a:gd name="T27" fmla="*/ 7 h 202"/>
                <a:gd name="T28" fmla="*/ 111 w 1125"/>
                <a:gd name="T29" fmla="*/ 6 h 202"/>
                <a:gd name="T30" fmla="*/ 115 w 1125"/>
                <a:gd name="T31" fmla="*/ 5 h 202"/>
                <a:gd name="T32" fmla="*/ 118 w 1125"/>
                <a:gd name="T33" fmla="*/ 4 h 202"/>
                <a:gd name="T34" fmla="*/ 120 w 1125"/>
                <a:gd name="T35" fmla="*/ 5 h 202"/>
                <a:gd name="T36" fmla="*/ 121 w 1125"/>
                <a:gd name="T37" fmla="*/ 5 h 202"/>
                <a:gd name="T38" fmla="*/ 123 w 1125"/>
                <a:gd name="T39" fmla="*/ 6 h 202"/>
                <a:gd name="T40" fmla="*/ 125 w 1125"/>
                <a:gd name="T41" fmla="*/ 8 h 202"/>
                <a:gd name="T42" fmla="*/ 123 w 1125"/>
                <a:gd name="T43" fmla="*/ 12 h 202"/>
                <a:gd name="T44" fmla="*/ 120 w 1125"/>
                <a:gd name="T45" fmla="*/ 15 h 202"/>
                <a:gd name="T46" fmla="*/ 114 w 1125"/>
                <a:gd name="T47" fmla="*/ 17 h 202"/>
                <a:gd name="T48" fmla="*/ 108 w 1125"/>
                <a:gd name="T49" fmla="*/ 17 h 202"/>
                <a:gd name="T50" fmla="*/ 102 w 1125"/>
                <a:gd name="T51" fmla="*/ 17 h 202"/>
                <a:gd name="T52" fmla="*/ 98 w 1125"/>
                <a:gd name="T53" fmla="*/ 17 h 202"/>
                <a:gd name="T54" fmla="*/ 94 w 1125"/>
                <a:gd name="T55" fmla="*/ 16 h 202"/>
                <a:gd name="T56" fmla="*/ 91 w 1125"/>
                <a:gd name="T57" fmla="*/ 16 h 202"/>
                <a:gd name="T58" fmla="*/ 88 w 1125"/>
                <a:gd name="T59" fmla="*/ 16 h 202"/>
                <a:gd name="T60" fmla="*/ 84 w 1125"/>
                <a:gd name="T61" fmla="*/ 16 h 202"/>
                <a:gd name="T62" fmla="*/ 81 w 1125"/>
                <a:gd name="T63" fmla="*/ 16 h 202"/>
                <a:gd name="T64" fmla="*/ 77 w 1125"/>
                <a:gd name="T65" fmla="*/ 16 h 202"/>
                <a:gd name="T66" fmla="*/ 72 w 1125"/>
                <a:gd name="T67" fmla="*/ 16 h 202"/>
                <a:gd name="T68" fmla="*/ 67 w 1125"/>
                <a:gd name="T69" fmla="*/ 15 h 202"/>
                <a:gd name="T70" fmla="*/ 61 w 1125"/>
                <a:gd name="T71" fmla="*/ 15 h 202"/>
                <a:gd name="T72" fmla="*/ 53 w 1125"/>
                <a:gd name="T73" fmla="*/ 15 h 202"/>
                <a:gd name="T74" fmla="*/ 45 w 1125"/>
                <a:gd name="T75" fmla="*/ 15 h 202"/>
                <a:gd name="T76" fmla="*/ 34 w 1125"/>
                <a:gd name="T77" fmla="*/ 14 h 202"/>
                <a:gd name="T78" fmla="*/ 22 w 1125"/>
                <a:gd name="T79" fmla="*/ 14 h 202"/>
                <a:gd name="T80" fmla="*/ 12 w 1125"/>
                <a:gd name="T81" fmla="*/ 13 h 202"/>
                <a:gd name="T82" fmla="*/ 6 w 1125"/>
                <a:gd name="T83" fmla="*/ 11 h 202"/>
                <a:gd name="T84" fmla="*/ 2 w 1125"/>
                <a:gd name="T85" fmla="*/ 8 h 202"/>
                <a:gd name="T86" fmla="*/ 0 w 1125"/>
                <a:gd name="T87" fmla="*/ 4 h 202"/>
                <a:gd name="T88" fmla="*/ 1 w 1125"/>
                <a:gd name="T89" fmla="*/ 1 h 202"/>
                <a:gd name="T90" fmla="*/ 2 w 1125"/>
                <a:gd name="T91" fmla="*/ 1 h 202"/>
                <a:gd name="T92" fmla="*/ 4 w 1125"/>
                <a:gd name="T93" fmla="*/ 0 h 202"/>
                <a:gd name="T94" fmla="*/ 7 w 1125"/>
                <a:gd name="T95" fmla="*/ 0 h 2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202"/>
                <a:gd name="T146" fmla="*/ 1125 w 1125"/>
                <a:gd name="T147" fmla="*/ 202 h 2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202">
                  <a:moveTo>
                    <a:pt x="84" y="2"/>
                  </a:moveTo>
                  <a:lnTo>
                    <a:pt x="91" y="10"/>
                  </a:lnTo>
                  <a:lnTo>
                    <a:pt x="103" y="17"/>
                  </a:lnTo>
                  <a:lnTo>
                    <a:pt x="118" y="25"/>
                  </a:lnTo>
                  <a:lnTo>
                    <a:pt x="136" y="32"/>
                  </a:lnTo>
                  <a:lnTo>
                    <a:pt x="158" y="38"/>
                  </a:lnTo>
                  <a:lnTo>
                    <a:pt x="183" y="45"/>
                  </a:lnTo>
                  <a:lnTo>
                    <a:pt x="211" y="52"/>
                  </a:lnTo>
                  <a:lnTo>
                    <a:pt x="241" y="58"/>
                  </a:lnTo>
                  <a:lnTo>
                    <a:pt x="273" y="63"/>
                  </a:lnTo>
                  <a:lnTo>
                    <a:pt x="308" y="68"/>
                  </a:lnTo>
                  <a:lnTo>
                    <a:pt x="345" y="73"/>
                  </a:lnTo>
                  <a:lnTo>
                    <a:pt x="382" y="78"/>
                  </a:lnTo>
                  <a:lnTo>
                    <a:pt x="422" y="82"/>
                  </a:lnTo>
                  <a:lnTo>
                    <a:pt x="461" y="86"/>
                  </a:lnTo>
                  <a:lnTo>
                    <a:pt x="501" y="89"/>
                  </a:lnTo>
                  <a:lnTo>
                    <a:pt x="543" y="92"/>
                  </a:lnTo>
                  <a:lnTo>
                    <a:pt x="584" y="94"/>
                  </a:lnTo>
                  <a:lnTo>
                    <a:pt x="625" y="95"/>
                  </a:lnTo>
                  <a:lnTo>
                    <a:pt x="666" y="96"/>
                  </a:lnTo>
                  <a:lnTo>
                    <a:pt x="706" y="97"/>
                  </a:lnTo>
                  <a:lnTo>
                    <a:pt x="746" y="97"/>
                  </a:lnTo>
                  <a:lnTo>
                    <a:pt x="783" y="96"/>
                  </a:lnTo>
                  <a:lnTo>
                    <a:pt x="820" y="95"/>
                  </a:lnTo>
                  <a:lnTo>
                    <a:pt x="856" y="93"/>
                  </a:lnTo>
                  <a:lnTo>
                    <a:pt x="889" y="91"/>
                  </a:lnTo>
                  <a:lnTo>
                    <a:pt x="920" y="87"/>
                  </a:lnTo>
                  <a:lnTo>
                    <a:pt x="949" y="84"/>
                  </a:lnTo>
                  <a:lnTo>
                    <a:pt x="976" y="79"/>
                  </a:lnTo>
                  <a:lnTo>
                    <a:pt x="999" y="73"/>
                  </a:lnTo>
                  <a:lnTo>
                    <a:pt x="1019" y="67"/>
                  </a:lnTo>
                  <a:lnTo>
                    <a:pt x="1035" y="60"/>
                  </a:lnTo>
                  <a:lnTo>
                    <a:pt x="1048" y="52"/>
                  </a:lnTo>
                  <a:lnTo>
                    <a:pt x="1059" y="52"/>
                  </a:lnTo>
                  <a:lnTo>
                    <a:pt x="1069" y="52"/>
                  </a:lnTo>
                  <a:lnTo>
                    <a:pt x="1077" y="54"/>
                  </a:lnTo>
                  <a:lnTo>
                    <a:pt x="1084" y="57"/>
                  </a:lnTo>
                  <a:lnTo>
                    <a:pt x="1092" y="60"/>
                  </a:lnTo>
                  <a:lnTo>
                    <a:pt x="1100" y="64"/>
                  </a:lnTo>
                  <a:lnTo>
                    <a:pt x="1111" y="69"/>
                  </a:lnTo>
                  <a:lnTo>
                    <a:pt x="1125" y="73"/>
                  </a:lnTo>
                  <a:lnTo>
                    <a:pt x="1124" y="99"/>
                  </a:lnTo>
                  <a:lnTo>
                    <a:pt x="1118" y="123"/>
                  </a:lnTo>
                  <a:lnTo>
                    <a:pt x="1108" y="146"/>
                  </a:lnTo>
                  <a:lnTo>
                    <a:pt x="1094" y="166"/>
                  </a:lnTo>
                  <a:lnTo>
                    <a:pt x="1076" y="182"/>
                  </a:lnTo>
                  <a:lnTo>
                    <a:pt x="1052" y="193"/>
                  </a:lnTo>
                  <a:lnTo>
                    <a:pt x="1025" y="201"/>
                  </a:lnTo>
                  <a:lnTo>
                    <a:pt x="993" y="202"/>
                  </a:lnTo>
                  <a:lnTo>
                    <a:pt x="968" y="201"/>
                  </a:lnTo>
                  <a:lnTo>
                    <a:pt x="943" y="200"/>
                  </a:lnTo>
                  <a:lnTo>
                    <a:pt x="922" y="199"/>
                  </a:lnTo>
                  <a:lnTo>
                    <a:pt x="902" y="198"/>
                  </a:lnTo>
                  <a:lnTo>
                    <a:pt x="883" y="197"/>
                  </a:lnTo>
                  <a:lnTo>
                    <a:pt x="866" y="196"/>
                  </a:lnTo>
                  <a:lnTo>
                    <a:pt x="848" y="194"/>
                  </a:lnTo>
                  <a:lnTo>
                    <a:pt x="832" y="193"/>
                  </a:lnTo>
                  <a:lnTo>
                    <a:pt x="817" y="192"/>
                  </a:lnTo>
                  <a:lnTo>
                    <a:pt x="802" y="192"/>
                  </a:lnTo>
                  <a:lnTo>
                    <a:pt x="788" y="191"/>
                  </a:lnTo>
                  <a:lnTo>
                    <a:pt x="773" y="190"/>
                  </a:lnTo>
                  <a:lnTo>
                    <a:pt x="758" y="190"/>
                  </a:lnTo>
                  <a:lnTo>
                    <a:pt x="742" y="189"/>
                  </a:lnTo>
                  <a:lnTo>
                    <a:pt x="726" y="188"/>
                  </a:lnTo>
                  <a:lnTo>
                    <a:pt x="709" y="187"/>
                  </a:lnTo>
                  <a:lnTo>
                    <a:pt x="691" y="187"/>
                  </a:lnTo>
                  <a:lnTo>
                    <a:pt x="671" y="186"/>
                  </a:lnTo>
                  <a:lnTo>
                    <a:pt x="650" y="185"/>
                  </a:lnTo>
                  <a:lnTo>
                    <a:pt x="627" y="184"/>
                  </a:lnTo>
                  <a:lnTo>
                    <a:pt x="602" y="182"/>
                  </a:lnTo>
                  <a:lnTo>
                    <a:pt x="575" y="181"/>
                  </a:lnTo>
                  <a:lnTo>
                    <a:pt x="546" y="180"/>
                  </a:lnTo>
                  <a:lnTo>
                    <a:pt x="514" y="178"/>
                  </a:lnTo>
                  <a:lnTo>
                    <a:pt x="479" y="177"/>
                  </a:lnTo>
                  <a:lnTo>
                    <a:pt x="442" y="175"/>
                  </a:lnTo>
                  <a:lnTo>
                    <a:pt x="401" y="173"/>
                  </a:lnTo>
                  <a:lnTo>
                    <a:pt x="357" y="171"/>
                  </a:lnTo>
                  <a:lnTo>
                    <a:pt x="308" y="169"/>
                  </a:lnTo>
                  <a:lnTo>
                    <a:pt x="257" y="166"/>
                  </a:lnTo>
                  <a:lnTo>
                    <a:pt x="201" y="163"/>
                  </a:lnTo>
                  <a:lnTo>
                    <a:pt x="142" y="160"/>
                  </a:lnTo>
                  <a:lnTo>
                    <a:pt x="110" y="155"/>
                  </a:lnTo>
                  <a:lnTo>
                    <a:pt x="81" y="146"/>
                  </a:lnTo>
                  <a:lnTo>
                    <a:pt x="58" y="131"/>
                  </a:lnTo>
                  <a:lnTo>
                    <a:pt x="38" y="113"/>
                  </a:lnTo>
                  <a:lnTo>
                    <a:pt x="22" y="92"/>
                  </a:lnTo>
                  <a:lnTo>
                    <a:pt x="11" y="69"/>
                  </a:lnTo>
                  <a:lnTo>
                    <a:pt x="3" y="44"/>
                  </a:lnTo>
                  <a:lnTo>
                    <a:pt x="0" y="20"/>
                  </a:lnTo>
                  <a:lnTo>
                    <a:pt x="7" y="15"/>
                  </a:lnTo>
                  <a:lnTo>
                    <a:pt x="14" y="10"/>
                  </a:lnTo>
                  <a:lnTo>
                    <a:pt x="20" y="7"/>
                  </a:lnTo>
                  <a:lnTo>
                    <a:pt x="28" y="3"/>
                  </a:lnTo>
                  <a:lnTo>
                    <a:pt x="37" y="1"/>
                  </a:lnTo>
                  <a:lnTo>
                    <a:pt x="49" y="0"/>
                  </a:lnTo>
                  <a:lnTo>
                    <a:pt x="64" y="0"/>
                  </a:lnTo>
                  <a:lnTo>
                    <a:pt x="84" y="2"/>
                  </a:lnTo>
                  <a:close/>
                </a:path>
              </a:pathLst>
            </a:custGeom>
            <a:solidFill>
              <a:srgbClr val="B0B8B8"/>
            </a:solidFill>
            <a:ln w="9525">
              <a:noFill/>
              <a:round/>
              <a:headEnd/>
              <a:tailEnd/>
            </a:ln>
          </p:spPr>
          <p:txBody>
            <a:bodyPr/>
            <a:lstStyle/>
            <a:p>
              <a:pPr algn="ctr"/>
              <a:endParaRPr lang="en-US"/>
            </a:p>
          </p:txBody>
        </p:sp>
        <p:sp>
          <p:nvSpPr>
            <p:cNvPr id="36353" name="Freeform 424"/>
            <p:cNvSpPr>
              <a:spLocks/>
            </p:cNvSpPr>
            <p:nvPr/>
          </p:nvSpPr>
          <p:spPr bwMode="auto">
            <a:xfrm>
              <a:off x="2491" y="2312"/>
              <a:ext cx="125" cy="16"/>
            </a:xfrm>
            <a:custGeom>
              <a:avLst/>
              <a:gdLst>
                <a:gd name="T0" fmla="*/ 9 w 1125"/>
                <a:gd name="T1" fmla="*/ 1 h 191"/>
                <a:gd name="T2" fmla="*/ 12 w 1125"/>
                <a:gd name="T3" fmla="*/ 2 h 191"/>
                <a:gd name="T4" fmla="*/ 17 w 1125"/>
                <a:gd name="T5" fmla="*/ 4 h 191"/>
                <a:gd name="T6" fmla="*/ 23 w 1125"/>
                <a:gd name="T7" fmla="*/ 5 h 191"/>
                <a:gd name="T8" fmla="*/ 30 w 1125"/>
                <a:gd name="T9" fmla="*/ 6 h 191"/>
                <a:gd name="T10" fmla="*/ 38 w 1125"/>
                <a:gd name="T11" fmla="*/ 7 h 191"/>
                <a:gd name="T12" fmla="*/ 47 w 1125"/>
                <a:gd name="T13" fmla="*/ 8 h 191"/>
                <a:gd name="T14" fmla="*/ 57 w 1125"/>
                <a:gd name="T15" fmla="*/ 8 h 191"/>
                <a:gd name="T16" fmla="*/ 67 w 1125"/>
                <a:gd name="T17" fmla="*/ 9 h 191"/>
                <a:gd name="T18" fmla="*/ 76 w 1125"/>
                <a:gd name="T19" fmla="*/ 9 h 191"/>
                <a:gd name="T20" fmla="*/ 85 w 1125"/>
                <a:gd name="T21" fmla="*/ 9 h 191"/>
                <a:gd name="T22" fmla="*/ 94 w 1125"/>
                <a:gd name="T23" fmla="*/ 9 h 191"/>
                <a:gd name="T24" fmla="*/ 102 w 1125"/>
                <a:gd name="T25" fmla="*/ 8 h 191"/>
                <a:gd name="T26" fmla="*/ 108 w 1125"/>
                <a:gd name="T27" fmla="*/ 8 h 191"/>
                <a:gd name="T28" fmla="*/ 113 w 1125"/>
                <a:gd name="T29" fmla="*/ 7 h 191"/>
                <a:gd name="T30" fmla="*/ 116 w 1125"/>
                <a:gd name="T31" fmla="*/ 5 h 191"/>
                <a:gd name="T32" fmla="*/ 118 w 1125"/>
                <a:gd name="T33" fmla="*/ 4 h 191"/>
                <a:gd name="T34" fmla="*/ 120 w 1125"/>
                <a:gd name="T35" fmla="*/ 4 h 191"/>
                <a:gd name="T36" fmla="*/ 121 w 1125"/>
                <a:gd name="T37" fmla="*/ 5 h 191"/>
                <a:gd name="T38" fmla="*/ 123 w 1125"/>
                <a:gd name="T39" fmla="*/ 5 h 191"/>
                <a:gd name="T40" fmla="*/ 125 w 1125"/>
                <a:gd name="T41" fmla="*/ 7 h 191"/>
                <a:gd name="T42" fmla="*/ 123 w 1125"/>
                <a:gd name="T43" fmla="*/ 11 h 191"/>
                <a:gd name="T44" fmla="*/ 120 w 1125"/>
                <a:gd name="T45" fmla="*/ 14 h 191"/>
                <a:gd name="T46" fmla="*/ 114 w 1125"/>
                <a:gd name="T47" fmla="*/ 16 h 191"/>
                <a:gd name="T48" fmla="*/ 108 w 1125"/>
                <a:gd name="T49" fmla="*/ 16 h 191"/>
                <a:gd name="T50" fmla="*/ 102 w 1125"/>
                <a:gd name="T51" fmla="*/ 16 h 191"/>
                <a:gd name="T52" fmla="*/ 98 w 1125"/>
                <a:gd name="T53" fmla="*/ 16 h 191"/>
                <a:gd name="T54" fmla="*/ 94 w 1125"/>
                <a:gd name="T55" fmla="*/ 15 h 191"/>
                <a:gd name="T56" fmla="*/ 91 w 1125"/>
                <a:gd name="T57" fmla="*/ 15 h 191"/>
                <a:gd name="T58" fmla="*/ 88 w 1125"/>
                <a:gd name="T59" fmla="*/ 15 h 191"/>
                <a:gd name="T60" fmla="*/ 84 w 1125"/>
                <a:gd name="T61" fmla="*/ 15 h 191"/>
                <a:gd name="T62" fmla="*/ 81 w 1125"/>
                <a:gd name="T63" fmla="*/ 15 h 191"/>
                <a:gd name="T64" fmla="*/ 77 w 1125"/>
                <a:gd name="T65" fmla="*/ 15 h 191"/>
                <a:gd name="T66" fmla="*/ 72 w 1125"/>
                <a:gd name="T67" fmla="*/ 15 h 191"/>
                <a:gd name="T68" fmla="*/ 67 w 1125"/>
                <a:gd name="T69" fmla="*/ 14 h 191"/>
                <a:gd name="T70" fmla="*/ 61 w 1125"/>
                <a:gd name="T71" fmla="*/ 14 h 191"/>
                <a:gd name="T72" fmla="*/ 53 w 1125"/>
                <a:gd name="T73" fmla="*/ 14 h 191"/>
                <a:gd name="T74" fmla="*/ 45 w 1125"/>
                <a:gd name="T75" fmla="*/ 14 h 191"/>
                <a:gd name="T76" fmla="*/ 34 w 1125"/>
                <a:gd name="T77" fmla="*/ 13 h 191"/>
                <a:gd name="T78" fmla="*/ 22 w 1125"/>
                <a:gd name="T79" fmla="*/ 13 h 191"/>
                <a:gd name="T80" fmla="*/ 12 w 1125"/>
                <a:gd name="T81" fmla="*/ 12 h 191"/>
                <a:gd name="T82" fmla="*/ 6 w 1125"/>
                <a:gd name="T83" fmla="*/ 10 h 191"/>
                <a:gd name="T84" fmla="*/ 2 w 1125"/>
                <a:gd name="T85" fmla="*/ 7 h 191"/>
                <a:gd name="T86" fmla="*/ 0 w 1125"/>
                <a:gd name="T87" fmla="*/ 3 h 191"/>
                <a:gd name="T88" fmla="*/ 1 w 1125"/>
                <a:gd name="T89" fmla="*/ 1 h 191"/>
                <a:gd name="T90" fmla="*/ 2 w 1125"/>
                <a:gd name="T91" fmla="*/ 0 h 191"/>
                <a:gd name="T92" fmla="*/ 4 w 1125"/>
                <a:gd name="T93" fmla="*/ 0 h 191"/>
                <a:gd name="T94" fmla="*/ 7 w 1125"/>
                <a:gd name="T95" fmla="*/ 0 h 19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5"/>
                <a:gd name="T145" fmla="*/ 0 h 191"/>
                <a:gd name="T146" fmla="*/ 1125 w 1125"/>
                <a:gd name="T147" fmla="*/ 191 h 19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5" h="191">
                  <a:moveTo>
                    <a:pt x="79" y="3"/>
                  </a:moveTo>
                  <a:lnTo>
                    <a:pt x="84" y="12"/>
                  </a:lnTo>
                  <a:lnTo>
                    <a:pt x="94" y="20"/>
                  </a:lnTo>
                  <a:lnTo>
                    <a:pt x="109" y="28"/>
                  </a:lnTo>
                  <a:lnTo>
                    <a:pt x="127" y="35"/>
                  </a:lnTo>
                  <a:lnTo>
                    <a:pt x="149" y="44"/>
                  </a:lnTo>
                  <a:lnTo>
                    <a:pt x="174" y="51"/>
                  </a:lnTo>
                  <a:lnTo>
                    <a:pt x="204" y="57"/>
                  </a:lnTo>
                  <a:lnTo>
                    <a:pt x="235" y="64"/>
                  </a:lnTo>
                  <a:lnTo>
                    <a:pt x="270" y="71"/>
                  </a:lnTo>
                  <a:lnTo>
                    <a:pt x="306" y="76"/>
                  </a:lnTo>
                  <a:lnTo>
                    <a:pt x="345" y="81"/>
                  </a:lnTo>
                  <a:lnTo>
                    <a:pt x="385" y="86"/>
                  </a:lnTo>
                  <a:lnTo>
                    <a:pt x="427" y="91"/>
                  </a:lnTo>
                  <a:lnTo>
                    <a:pt x="469" y="94"/>
                  </a:lnTo>
                  <a:lnTo>
                    <a:pt x="512" y="99"/>
                  </a:lnTo>
                  <a:lnTo>
                    <a:pt x="556" y="101"/>
                  </a:lnTo>
                  <a:lnTo>
                    <a:pt x="600" y="104"/>
                  </a:lnTo>
                  <a:lnTo>
                    <a:pt x="644" y="105"/>
                  </a:lnTo>
                  <a:lnTo>
                    <a:pt x="687" y="107"/>
                  </a:lnTo>
                  <a:lnTo>
                    <a:pt x="728" y="107"/>
                  </a:lnTo>
                  <a:lnTo>
                    <a:pt x="769" y="107"/>
                  </a:lnTo>
                  <a:lnTo>
                    <a:pt x="808" y="106"/>
                  </a:lnTo>
                  <a:lnTo>
                    <a:pt x="846" y="104"/>
                  </a:lnTo>
                  <a:lnTo>
                    <a:pt x="882" y="102"/>
                  </a:lnTo>
                  <a:lnTo>
                    <a:pt x="915" y="99"/>
                  </a:lnTo>
                  <a:lnTo>
                    <a:pt x="945" y="94"/>
                  </a:lnTo>
                  <a:lnTo>
                    <a:pt x="974" y="90"/>
                  </a:lnTo>
                  <a:lnTo>
                    <a:pt x="998" y="84"/>
                  </a:lnTo>
                  <a:lnTo>
                    <a:pt x="1018" y="78"/>
                  </a:lnTo>
                  <a:lnTo>
                    <a:pt x="1035" y="71"/>
                  </a:lnTo>
                  <a:lnTo>
                    <a:pt x="1047" y="62"/>
                  </a:lnTo>
                  <a:lnTo>
                    <a:pt x="1055" y="53"/>
                  </a:lnTo>
                  <a:lnTo>
                    <a:pt x="1064" y="52"/>
                  </a:lnTo>
                  <a:lnTo>
                    <a:pt x="1072" y="52"/>
                  </a:lnTo>
                  <a:lnTo>
                    <a:pt x="1078" y="53"/>
                  </a:lnTo>
                  <a:lnTo>
                    <a:pt x="1084" y="54"/>
                  </a:lnTo>
                  <a:lnTo>
                    <a:pt x="1091" y="56"/>
                  </a:lnTo>
                  <a:lnTo>
                    <a:pt x="1099" y="58"/>
                  </a:lnTo>
                  <a:lnTo>
                    <a:pt x="1110" y="60"/>
                  </a:lnTo>
                  <a:lnTo>
                    <a:pt x="1125" y="62"/>
                  </a:lnTo>
                  <a:lnTo>
                    <a:pt x="1124" y="88"/>
                  </a:lnTo>
                  <a:lnTo>
                    <a:pt x="1118" y="112"/>
                  </a:lnTo>
                  <a:lnTo>
                    <a:pt x="1108" y="135"/>
                  </a:lnTo>
                  <a:lnTo>
                    <a:pt x="1094" y="155"/>
                  </a:lnTo>
                  <a:lnTo>
                    <a:pt x="1076" y="171"/>
                  </a:lnTo>
                  <a:lnTo>
                    <a:pt x="1052" y="182"/>
                  </a:lnTo>
                  <a:lnTo>
                    <a:pt x="1025" y="190"/>
                  </a:lnTo>
                  <a:lnTo>
                    <a:pt x="993" y="191"/>
                  </a:lnTo>
                  <a:lnTo>
                    <a:pt x="968" y="190"/>
                  </a:lnTo>
                  <a:lnTo>
                    <a:pt x="943" y="189"/>
                  </a:lnTo>
                  <a:lnTo>
                    <a:pt x="922" y="188"/>
                  </a:lnTo>
                  <a:lnTo>
                    <a:pt x="902" y="187"/>
                  </a:lnTo>
                  <a:lnTo>
                    <a:pt x="883" y="186"/>
                  </a:lnTo>
                  <a:lnTo>
                    <a:pt x="866" y="185"/>
                  </a:lnTo>
                  <a:lnTo>
                    <a:pt x="848" y="183"/>
                  </a:lnTo>
                  <a:lnTo>
                    <a:pt x="832" y="182"/>
                  </a:lnTo>
                  <a:lnTo>
                    <a:pt x="817" y="181"/>
                  </a:lnTo>
                  <a:lnTo>
                    <a:pt x="802" y="181"/>
                  </a:lnTo>
                  <a:lnTo>
                    <a:pt x="788" y="180"/>
                  </a:lnTo>
                  <a:lnTo>
                    <a:pt x="773" y="179"/>
                  </a:lnTo>
                  <a:lnTo>
                    <a:pt x="758" y="179"/>
                  </a:lnTo>
                  <a:lnTo>
                    <a:pt x="742" y="178"/>
                  </a:lnTo>
                  <a:lnTo>
                    <a:pt x="726" y="177"/>
                  </a:lnTo>
                  <a:lnTo>
                    <a:pt x="709" y="176"/>
                  </a:lnTo>
                  <a:lnTo>
                    <a:pt x="691" y="176"/>
                  </a:lnTo>
                  <a:lnTo>
                    <a:pt x="671" y="175"/>
                  </a:lnTo>
                  <a:lnTo>
                    <a:pt x="650" y="174"/>
                  </a:lnTo>
                  <a:lnTo>
                    <a:pt x="627" y="173"/>
                  </a:lnTo>
                  <a:lnTo>
                    <a:pt x="602" y="171"/>
                  </a:lnTo>
                  <a:lnTo>
                    <a:pt x="575" y="170"/>
                  </a:lnTo>
                  <a:lnTo>
                    <a:pt x="546" y="169"/>
                  </a:lnTo>
                  <a:lnTo>
                    <a:pt x="514" y="167"/>
                  </a:lnTo>
                  <a:lnTo>
                    <a:pt x="479" y="166"/>
                  </a:lnTo>
                  <a:lnTo>
                    <a:pt x="442" y="164"/>
                  </a:lnTo>
                  <a:lnTo>
                    <a:pt x="401" y="162"/>
                  </a:lnTo>
                  <a:lnTo>
                    <a:pt x="357" y="160"/>
                  </a:lnTo>
                  <a:lnTo>
                    <a:pt x="308" y="158"/>
                  </a:lnTo>
                  <a:lnTo>
                    <a:pt x="257" y="155"/>
                  </a:lnTo>
                  <a:lnTo>
                    <a:pt x="201" y="152"/>
                  </a:lnTo>
                  <a:lnTo>
                    <a:pt x="142" y="149"/>
                  </a:lnTo>
                  <a:lnTo>
                    <a:pt x="110" y="144"/>
                  </a:lnTo>
                  <a:lnTo>
                    <a:pt x="81" y="135"/>
                  </a:lnTo>
                  <a:lnTo>
                    <a:pt x="58" y="120"/>
                  </a:lnTo>
                  <a:lnTo>
                    <a:pt x="38" y="102"/>
                  </a:lnTo>
                  <a:lnTo>
                    <a:pt x="22" y="81"/>
                  </a:lnTo>
                  <a:lnTo>
                    <a:pt x="11" y="58"/>
                  </a:lnTo>
                  <a:lnTo>
                    <a:pt x="3" y="33"/>
                  </a:lnTo>
                  <a:lnTo>
                    <a:pt x="0" y="9"/>
                  </a:lnTo>
                  <a:lnTo>
                    <a:pt x="8" y="6"/>
                  </a:lnTo>
                  <a:lnTo>
                    <a:pt x="14" y="4"/>
                  </a:lnTo>
                  <a:lnTo>
                    <a:pt x="20" y="2"/>
                  </a:lnTo>
                  <a:lnTo>
                    <a:pt x="26" y="1"/>
                  </a:lnTo>
                  <a:lnTo>
                    <a:pt x="34" y="0"/>
                  </a:lnTo>
                  <a:lnTo>
                    <a:pt x="45" y="0"/>
                  </a:lnTo>
                  <a:lnTo>
                    <a:pt x="60" y="1"/>
                  </a:lnTo>
                  <a:lnTo>
                    <a:pt x="79" y="3"/>
                  </a:lnTo>
                  <a:close/>
                </a:path>
              </a:pathLst>
            </a:custGeom>
            <a:solidFill>
              <a:srgbClr val="BAC2C2"/>
            </a:solidFill>
            <a:ln w="9525">
              <a:noFill/>
              <a:round/>
              <a:headEnd/>
              <a:tailEnd/>
            </a:ln>
          </p:spPr>
          <p:txBody>
            <a:bodyPr/>
            <a:lstStyle/>
            <a:p>
              <a:pPr algn="ctr"/>
              <a:endParaRPr lang="en-US"/>
            </a:p>
          </p:txBody>
        </p:sp>
        <p:sp>
          <p:nvSpPr>
            <p:cNvPr id="36354" name="Freeform 425"/>
            <p:cNvSpPr>
              <a:spLocks/>
            </p:cNvSpPr>
            <p:nvPr/>
          </p:nvSpPr>
          <p:spPr bwMode="auto">
            <a:xfrm>
              <a:off x="2491" y="2313"/>
              <a:ext cx="125" cy="15"/>
            </a:xfrm>
            <a:custGeom>
              <a:avLst/>
              <a:gdLst>
                <a:gd name="T0" fmla="*/ 8 w 1125"/>
                <a:gd name="T1" fmla="*/ 1 h 182"/>
                <a:gd name="T2" fmla="*/ 9 w 1125"/>
                <a:gd name="T3" fmla="*/ 1 h 182"/>
                <a:gd name="T4" fmla="*/ 10 w 1125"/>
                <a:gd name="T5" fmla="*/ 2 h 182"/>
                <a:gd name="T6" fmla="*/ 11 w 1125"/>
                <a:gd name="T7" fmla="*/ 3 h 182"/>
                <a:gd name="T8" fmla="*/ 13 w 1125"/>
                <a:gd name="T9" fmla="*/ 3 h 182"/>
                <a:gd name="T10" fmla="*/ 16 w 1125"/>
                <a:gd name="T11" fmla="*/ 4 h 182"/>
                <a:gd name="T12" fmla="*/ 19 w 1125"/>
                <a:gd name="T13" fmla="*/ 5 h 182"/>
                <a:gd name="T14" fmla="*/ 22 w 1125"/>
                <a:gd name="T15" fmla="*/ 5 h 182"/>
                <a:gd name="T16" fmla="*/ 26 w 1125"/>
                <a:gd name="T17" fmla="*/ 6 h 182"/>
                <a:gd name="T18" fmla="*/ 30 w 1125"/>
                <a:gd name="T19" fmla="*/ 7 h 182"/>
                <a:gd name="T20" fmla="*/ 34 w 1125"/>
                <a:gd name="T21" fmla="*/ 7 h 182"/>
                <a:gd name="T22" fmla="*/ 38 w 1125"/>
                <a:gd name="T23" fmla="*/ 8 h 182"/>
                <a:gd name="T24" fmla="*/ 43 w 1125"/>
                <a:gd name="T25" fmla="*/ 8 h 182"/>
                <a:gd name="T26" fmla="*/ 48 w 1125"/>
                <a:gd name="T27" fmla="*/ 8 h 182"/>
                <a:gd name="T28" fmla="*/ 53 w 1125"/>
                <a:gd name="T29" fmla="*/ 9 h 182"/>
                <a:gd name="T30" fmla="*/ 58 w 1125"/>
                <a:gd name="T31" fmla="*/ 9 h 182"/>
                <a:gd name="T32" fmla="*/ 63 w 1125"/>
                <a:gd name="T33" fmla="*/ 9 h 182"/>
                <a:gd name="T34" fmla="*/ 68 w 1125"/>
                <a:gd name="T35" fmla="*/ 9 h 182"/>
                <a:gd name="T36" fmla="*/ 74 w 1125"/>
                <a:gd name="T37" fmla="*/ 10 h 182"/>
                <a:gd name="T38" fmla="*/ 79 w 1125"/>
                <a:gd name="T39" fmla="*/ 10 h 182"/>
                <a:gd name="T40" fmla="*/ 84 w 1125"/>
                <a:gd name="T41" fmla="*/ 10 h 182"/>
                <a:gd name="T42" fmla="*/ 88 w 1125"/>
                <a:gd name="T43" fmla="*/ 10 h 182"/>
                <a:gd name="T44" fmla="*/ 93 w 1125"/>
                <a:gd name="T45" fmla="*/ 10 h 182"/>
                <a:gd name="T46" fmla="*/ 97 w 1125"/>
                <a:gd name="T47" fmla="*/ 9 h 182"/>
                <a:gd name="T48" fmla="*/ 101 w 1125"/>
                <a:gd name="T49" fmla="*/ 9 h 182"/>
                <a:gd name="T50" fmla="*/ 105 w 1125"/>
                <a:gd name="T51" fmla="*/ 9 h 182"/>
                <a:gd name="T52" fmla="*/ 108 w 1125"/>
                <a:gd name="T53" fmla="*/ 9 h 182"/>
                <a:gd name="T54" fmla="*/ 111 w 1125"/>
                <a:gd name="T55" fmla="*/ 8 h 182"/>
                <a:gd name="T56" fmla="*/ 113 w 1125"/>
                <a:gd name="T57" fmla="*/ 8 h 182"/>
                <a:gd name="T58" fmla="*/ 115 w 1125"/>
                <a:gd name="T59" fmla="*/ 7 h 182"/>
                <a:gd name="T60" fmla="*/ 117 w 1125"/>
                <a:gd name="T61" fmla="*/ 6 h 182"/>
                <a:gd name="T62" fmla="*/ 118 w 1125"/>
                <a:gd name="T63" fmla="*/ 6 h 182"/>
                <a:gd name="T64" fmla="*/ 118 w 1125"/>
                <a:gd name="T65" fmla="*/ 5 h 182"/>
                <a:gd name="T66" fmla="*/ 125 w 1125"/>
                <a:gd name="T67" fmla="*/ 4 h 182"/>
                <a:gd name="T68" fmla="*/ 125 w 1125"/>
                <a:gd name="T69" fmla="*/ 7 h 182"/>
                <a:gd name="T70" fmla="*/ 124 w 1125"/>
                <a:gd name="T71" fmla="*/ 8 h 182"/>
                <a:gd name="T72" fmla="*/ 123 w 1125"/>
                <a:gd name="T73" fmla="*/ 10 h 182"/>
                <a:gd name="T74" fmla="*/ 122 w 1125"/>
                <a:gd name="T75" fmla="*/ 12 h 182"/>
                <a:gd name="T76" fmla="*/ 120 w 1125"/>
                <a:gd name="T77" fmla="*/ 13 h 182"/>
                <a:gd name="T78" fmla="*/ 117 w 1125"/>
                <a:gd name="T79" fmla="*/ 14 h 182"/>
                <a:gd name="T80" fmla="*/ 114 w 1125"/>
                <a:gd name="T81" fmla="*/ 15 h 182"/>
                <a:gd name="T82" fmla="*/ 110 w 1125"/>
                <a:gd name="T83" fmla="*/ 15 h 182"/>
                <a:gd name="T84" fmla="*/ 16 w 1125"/>
                <a:gd name="T85" fmla="*/ 12 h 182"/>
                <a:gd name="T86" fmla="*/ 12 w 1125"/>
                <a:gd name="T87" fmla="*/ 11 h 182"/>
                <a:gd name="T88" fmla="*/ 9 w 1125"/>
                <a:gd name="T89" fmla="*/ 10 h 182"/>
                <a:gd name="T90" fmla="*/ 6 w 1125"/>
                <a:gd name="T91" fmla="*/ 9 h 182"/>
                <a:gd name="T92" fmla="*/ 4 w 1125"/>
                <a:gd name="T93" fmla="*/ 8 h 182"/>
                <a:gd name="T94" fmla="*/ 2 w 1125"/>
                <a:gd name="T95" fmla="*/ 6 h 182"/>
                <a:gd name="T96" fmla="*/ 1 w 1125"/>
                <a:gd name="T97" fmla="*/ 4 h 182"/>
                <a:gd name="T98" fmla="*/ 0 w 1125"/>
                <a:gd name="T99" fmla="*/ 2 h 182"/>
                <a:gd name="T100" fmla="*/ 0 w 1125"/>
                <a:gd name="T101" fmla="*/ 0 h 182"/>
                <a:gd name="T102" fmla="*/ 8 w 1125"/>
                <a:gd name="T103" fmla="*/ 1 h 1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5"/>
                <a:gd name="T157" fmla="*/ 0 h 182"/>
                <a:gd name="T158" fmla="*/ 1125 w 1125"/>
                <a:gd name="T159" fmla="*/ 182 h 1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5" h="182">
                  <a:moveTo>
                    <a:pt x="75" y="7"/>
                  </a:moveTo>
                  <a:lnTo>
                    <a:pt x="78" y="16"/>
                  </a:lnTo>
                  <a:lnTo>
                    <a:pt x="86" y="24"/>
                  </a:lnTo>
                  <a:lnTo>
                    <a:pt x="100" y="34"/>
                  </a:lnTo>
                  <a:lnTo>
                    <a:pt x="118" y="42"/>
                  </a:lnTo>
                  <a:lnTo>
                    <a:pt x="140" y="50"/>
                  </a:lnTo>
                  <a:lnTo>
                    <a:pt x="167" y="58"/>
                  </a:lnTo>
                  <a:lnTo>
                    <a:pt x="196" y="66"/>
                  </a:lnTo>
                  <a:lnTo>
                    <a:pt x="230" y="73"/>
                  </a:lnTo>
                  <a:lnTo>
                    <a:pt x="266" y="79"/>
                  </a:lnTo>
                  <a:lnTo>
                    <a:pt x="304" y="85"/>
                  </a:lnTo>
                  <a:lnTo>
                    <a:pt x="346" y="92"/>
                  </a:lnTo>
                  <a:lnTo>
                    <a:pt x="388" y="97"/>
                  </a:lnTo>
                  <a:lnTo>
                    <a:pt x="433" y="102"/>
                  </a:lnTo>
                  <a:lnTo>
                    <a:pt x="478" y="106"/>
                  </a:lnTo>
                  <a:lnTo>
                    <a:pt x="523" y="109"/>
                  </a:lnTo>
                  <a:lnTo>
                    <a:pt x="570" y="112"/>
                  </a:lnTo>
                  <a:lnTo>
                    <a:pt x="616" y="115"/>
                  </a:lnTo>
                  <a:lnTo>
                    <a:pt x="663" y="118"/>
                  </a:lnTo>
                  <a:lnTo>
                    <a:pt x="707" y="119"/>
                  </a:lnTo>
                  <a:lnTo>
                    <a:pt x="752" y="119"/>
                  </a:lnTo>
                  <a:lnTo>
                    <a:pt x="793" y="119"/>
                  </a:lnTo>
                  <a:lnTo>
                    <a:pt x="834" y="118"/>
                  </a:lnTo>
                  <a:lnTo>
                    <a:pt x="873" y="115"/>
                  </a:lnTo>
                  <a:lnTo>
                    <a:pt x="909" y="112"/>
                  </a:lnTo>
                  <a:lnTo>
                    <a:pt x="942" y="108"/>
                  </a:lnTo>
                  <a:lnTo>
                    <a:pt x="972" y="104"/>
                  </a:lnTo>
                  <a:lnTo>
                    <a:pt x="998" y="99"/>
                  </a:lnTo>
                  <a:lnTo>
                    <a:pt x="1021" y="93"/>
                  </a:lnTo>
                  <a:lnTo>
                    <a:pt x="1038" y="84"/>
                  </a:lnTo>
                  <a:lnTo>
                    <a:pt x="1051" y="76"/>
                  </a:lnTo>
                  <a:lnTo>
                    <a:pt x="1059" y="67"/>
                  </a:lnTo>
                  <a:lnTo>
                    <a:pt x="1062" y="56"/>
                  </a:lnTo>
                  <a:lnTo>
                    <a:pt x="1125" y="53"/>
                  </a:lnTo>
                  <a:lnTo>
                    <a:pt x="1124" y="79"/>
                  </a:lnTo>
                  <a:lnTo>
                    <a:pt x="1118" y="103"/>
                  </a:lnTo>
                  <a:lnTo>
                    <a:pt x="1108" y="126"/>
                  </a:lnTo>
                  <a:lnTo>
                    <a:pt x="1094" y="146"/>
                  </a:lnTo>
                  <a:lnTo>
                    <a:pt x="1076" y="162"/>
                  </a:lnTo>
                  <a:lnTo>
                    <a:pt x="1052" y="173"/>
                  </a:lnTo>
                  <a:lnTo>
                    <a:pt x="1025" y="181"/>
                  </a:lnTo>
                  <a:lnTo>
                    <a:pt x="993" y="182"/>
                  </a:lnTo>
                  <a:lnTo>
                    <a:pt x="142" y="140"/>
                  </a:lnTo>
                  <a:lnTo>
                    <a:pt x="110" y="135"/>
                  </a:lnTo>
                  <a:lnTo>
                    <a:pt x="81" y="126"/>
                  </a:lnTo>
                  <a:lnTo>
                    <a:pt x="58" y="111"/>
                  </a:lnTo>
                  <a:lnTo>
                    <a:pt x="38" y="93"/>
                  </a:lnTo>
                  <a:lnTo>
                    <a:pt x="22" y="72"/>
                  </a:lnTo>
                  <a:lnTo>
                    <a:pt x="11" y="49"/>
                  </a:lnTo>
                  <a:lnTo>
                    <a:pt x="3" y="24"/>
                  </a:lnTo>
                  <a:lnTo>
                    <a:pt x="0" y="0"/>
                  </a:lnTo>
                  <a:lnTo>
                    <a:pt x="75" y="7"/>
                  </a:lnTo>
                  <a:close/>
                </a:path>
              </a:pathLst>
            </a:custGeom>
            <a:solidFill>
              <a:srgbClr val="C4CCCC"/>
            </a:solidFill>
            <a:ln w="9525">
              <a:noFill/>
              <a:round/>
              <a:headEnd/>
              <a:tailEnd/>
            </a:ln>
          </p:spPr>
          <p:txBody>
            <a:bodyPr/>
            <a:lstStyle/>
            <a:p>
              <a:pPr algn="ctr"/>
              <a:endParaRPr lang="en-US"/>
            </a:p>
          </p:txBody>
        </p:sp>
        <p:sp>
          <p:nvSpPr>
            <p:cNvPr id="36355" name="Freeform 426"/>
            <p:cNvSpPr>
              <a:spLocks/>
            </p:cNvSpPr>
            <p:nvPr/>
          </p:nvSpPr>
          <p:spPr bwMode="auto">
            <a:xfrm>
              <a:off x="2500" y="2306"/>
              <a:ext cx="52" cy="17"/>
            </a:xfrm>
            <a:custGeom>
              <a:avLst/>
              <a:gdLst>
                <a:gd name="T0" fmla="*/ 47 w 464"/>
                <a:gd name="T1" fmla="*/ 17 h 208"/>
                <a:gd name="T2" fmla="*/ 47 w 464"/>
                <a:gd name="T3" fmla="*/ 17 h 208"/>
                <a:gd name="T4" fmla="*/ 48 w 464"/>
                <a:gd name="T5" fmla="*/ 17 h 208"/>
                <a:gd name="T6" fmla="*/ 49 w 464"/>
                <a:gd name="T7" fmla="*/ 17 h 208"/>
                <a:gd name="T8" fmla="*/ 50 w 464"/>
                <a:gd name="T9" fmla="*/ 17 h 208"/>
                <a:gd name="T10" fmla="*/ 51 w 464"/>
                <a:gd name="T11" fmla="*/ 16 h 208"/>
                <a:gd name="T12" fmla="*/ 51 w 464"/>
                <a:gd name="T13" fmla="*/ 16 h 208"/>
                <a:gd name="T14" fmla="*/ 52 w 464"/>
                <a:gd name="T15" fmla="*/ 16 h 208"/>
                <a:gd name="T16" fmla="*/ 52 w 464"/>
                <a:gd name="T17" fmla="*/ 15 h 208"/>
                <a:gd name="T18" fmla="*/ 52 w 464"/>
                <a:gd name="T19" fmla="*/ 4 h 208"/>
                <a:gd name="T20" fmla="*/ 51 w 464"/>
                <a:gd name="T21" fmla="*/ 3 h 208"/>
                <a:gd name="T22" fmla="*/ 51 w 464"/>
                <a:gd name="T23" fmla="*/ 3 h 208"/>
                <a:gd name="T24" fmla="*/ 50 w 464"/>
                <a:gd name="T25" fmla="*/ 2 h 208"/>
                <a:gd name="T26" fmla="*/ 49 w 464"/>
                <a:gd name="T27" fmla="*/ 2 h 208"/>
                <a:gd name="T28" fmla="*/ 22 w 464"/>
                <a:gd name="T29" fmla="*/ 2 h 208"/>
                <a:gd name="T30" fmla="*/ 11 w 464"/>
                <a:gd name="T31" fmla="*/ 0 h 208"/>
                <a:gd name="T32" fmla="*/ 9 w 464"/>
                <a:gd name="T33" fmla="*/ 0 h 208"/>
                <a:gd name="T34" fmla="*/ 7 w 464"/>
                <a:gd name="T35" fmla="*/ 0 h 208"/>
                <a:gd name="T36" fmla="*/ 5 w 464"/>
                <a:gd name="T37" fmla="*/ 1 h 208"/>
                <a:gd name="T38" fmla="*/ 3 w 464"/>
                <a:gd name="T39" fmla="*/ 2 h 208"/>
                <a:gd name="T40" fmla="*/ 2 w 464"/>
                <a:gd name="T41" fmla="*/ 3 h 208"/>
                <a:gd name="T42" fmla="*/ 1 w 464"/>
                <a:gd name="T43" fmla="*/ 4 h 208"/>
                <a:gd name="T44" fmla="*/ 0 w 464"/>
                <a:gd name="T45" fmla="*/ 6 h 208"/>
                <a:gd name="T46" fmla="*/ 0 w 464"/>
                <a:gd name="T47" fmla="*/ 7 h 208"/>
                <a:gd name="T48" fmla="*/ 0 w 464"/>
                <a:gd name="T49" fmla="*/ 9 h 208"/>
                <a:gd name="T50" fmla="*/ 0 w 464"/>
                <a:gd name="T51" fmla="*/ 10 h 208"/>
                <a:gd name="T52" fmla="*/ 1 w 464"/>
                <a:gd name="T53" fmla="*/ 11 h 208"/>
                <a:gd name="T54" fmla="*/ 2 w 464"/>
                <a:gd name="T55" fmla="*/ 13 h 208"/>
                <a:gd name="T56" fmla="*/ 3 w 464"/>
                <a:gd name="T57" fmla="*/ 14 h 208"/>
                <a:gd name="T58" fmla="*/ 4 w 464"/>
                <a:gd name="T59" fmla="*/ 14 h 208"/>
                <a:gd name="T60" fmla="*/ 6 w 464"/>
                <a:gd name="T61" fmla="*/ 15 h 208"/>
                <a:gd name="T62" fmla="*/ 7 w 464"/>
                <a:gd name="T63" fmla="*/ 15 h 208"/>
                <a:gd name="T64" fmla="*/ 9 w 464"/>
                <a:gd name="T65" fmla="*/ 16 h 208"/>
                <a:gd name="T66" fmla="*/ 47 w 464"/>
                <a:gd name="T67" fmla="*/ 17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4"/>
                <a:gd name="T103" fmla="*/ 0 h 208"/>
                <a:gd name="T104" fmla="*/ 464 w 464"/>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4" h="208">
                  <a:moveTo>
                    <a:pt x="417" y="207"/>
                  </a:moveTo>
                  <a:lnTo>
                    <a:pt x="422" y="208"/>
                  </a:lnTo>
                  <a:lnTo>
                    <a:pt x="428" y="207"/>
                  </a:lnTo>
                  <a:lnTo>
                    <a:pt x="436" y="204"/>
                  </a:lnTo>
                  <a:lnTo>
                    <a:pt x="444" y="202"/>
                  </a:lnTo>
                  <a:lnTo>
                    <a:pt x="452" y="199"/>
                  </a:lnTo>
                  <a:lnTo>
                    <a:pt x="458" y="195"/>
                  </a:lnTo>
                  <a:lnTo>
                    <a:pt x="462" y="190"/>
                  </a:lnTo>
                  <a:lnTo>
                    <a:pt x="464" y="185"/>
                  </a:lnTo>
                  <a:lnTo>
                    <a:pt x="461" y="51"/>
                  </a:lnTo>
                  <a:lnTo>
                    <a:pt x="459" y="42"/>
                  </a:lnTo>
                  <a:lnTo>
                    <a:pt x="455" y="35"/>
                  </a:lnTo>
                  <a:lnTo>
                    <a:pt x="447" y="30"/>
                  </a:lnTo>
                  <a:lnTo>
                    <a:pt x="439" y="26"/>
                  </a:lnTo>
                  <a:lnTo>
                    <a:pt x="198" y="19"/>
                  </a:lnTo>
                  <a:lnTo>
                    <a:pt x="94" y="0"/>
                  </a:lnTo>
                  <a:lnTo>
                    <a:pt x="78" y="1"/>
                  </a:lnTo>
                  <a:lnTo>
                    <a:pt x="61" y="6"/>
                  </a:lnTo>
                  <a:lnTo>
                    <a:pt x="46" y="14"/>
                  </a:lnTo>
                  <a:lnTo>
                    <a:pt x="31" y="25"/>
                  </a:lnTo>
                  <a:lnTo>
                    <a:pt x="19" y="39"/>
                  </a:lnTo>
                  <a:lnTo>
                    <a:pt x="8" y="54"/>
                  </a:lnTo>
                  <a:lnTo>
                    <a:pt x="2" y="70"/>
                  </a:lnTo>
                  <a:lnTo>
                    <a:pt x="0" y="85"/>
                  </a:lnTo>
                  <a:lnTo>
                    <a:pt x="2" y="110"/>
                  </a:lnTo>
                  <a:lnTo>
                    <a:pt x="4" y="126"/>
                  </a:lnTo>
                  <a:lnTo>
                    <a:pt x="8" y="140"/>
                  </a:lnTo>
                  <a:lnTo>
                    <a:pt x="16" y="154"/>
                  </a:lnTo>
                  <a:lnTo>
                    <a:pt x="26" y="166"/>
                  </a:lnTo>
                  <a:lnTo>
                    <a:pt x="38" y="176"/>
                  </a:lnTo>
                  <a:lnTo>
                    <a:pt x="51" y="184"/>
                  </a:lnTo>
                  <a:lnTo>
                    <a:pt x="65" y="188"/>
                  </a:lnTo>
                  <a:lnTo>
                    <a:pt x="80" y="190"/>
                  </a:lnTo>
                  <a:lnTo>
                    <a:pt x="417" y="207"/>
                  </a:lnTo>
                  <a:close/>
                </a:path>
              </a:pathLst>
            </a:custGeom>
            <a:solidFill>
              <a:srgbClr val="111919"/>
            </a:solidFill>
            <a:ln w="9525">
              <a:noFill/>
              <a:round/>
              <a:headEnd/>
              <a:tailEnd/>
            </a:ln>
          </p:spPr>
          <p:txBody>
            <a:bodyPr/>
            <a:lstStyle/>
            <a:p>
              <a:pPr algn="ctr"/>
              <a:endParaRPr lang="en-US"/>
            </a:p>
          </p:txBody>
        </p:sp>
        <p:sp>
          <p:nvSpPr>
            <p:cNvPr id="36356" name="Freeform 427"/>
            <p:cNvSpPr>
              <a:spLocks/>
            </p:cNvSpPr>
            <p:nvPr/>
          </p:nvSpPr>
          <p:spPr bwMode="auto">
            <a:xfrm>
              <a:off x="2501" y="2305"/>
              <a:ext cx="51" cy="18"/>
            </a:xfrm>
            <a:custGeom>
              <a:avLst/>
              <a:gdLst>
                <a:gd name="T0" fmla="*/ 46 w 464"/>
                <a:gd name="T1" fmla="*/ 18 h 208"/>
                <a:gd name="T2" fmla="*/ 46 w 464"/>
                <a:gd name="T3" fmla="*/ 18 h 208"/>
                <a:gd name="T4" fmla="*/ 47 w 464"/>
                <a:gd name="T5" fmla="*/ 18 h 208"/>
                <a:gd name="T6" fmla="*/ 48 w 464"/>
                <a:gd name="T7" fmla="*/ 18 h 208"/>
                <a:gd name="T8" fmla="*/ 49 w 464"/>
                <a:gd name="T9" fmla="*/ 18 h 208"/>
                <a:gd name="T10" fmla="*/ 50 w 464"/>
                <a:gd name="T11" fmla="*/ 17 h 208"/>
                <a:gd name="T12" fmla="*/ 50 w 464"/>
                <a:gd name="T13" fmla="*/ 17 h 208"/>
                <a:gd name="T14" fmla="*/ 51 w 464"/>
                <a:gd name="T15" fmla="*/ 17 h 208"/>
                <a:gd name="T16" fmla="*/ 51 w 464"/>
                <a:gd name="T17" fmla="*/ 16 h 208"/>
                <a:gd name="T18" fmla="*/ 51 w 464"/>
                <a:gd name="T19" fmla="*/ 5 h 208"/>
                <a:gd name="T20" fmla="*/ 50 w 464"/>
                <a:gd name="T21" fmla="*/ 4 h 208"/>
                <a:gd name="T22" fmla="*/ 50 w 464"/>
                <a:gd name="T23" fmla="*/ 3 h 208"/>
                <a:gd name="T24" fmla="*/ 49 w 464"/>
                <a:gd name="T25" fmla="*/ 3 h 208"/>
                <a:gd name="T26" fmla="*/ 48 w 464"/>
                <a:gd name="T27" fmla="*/ 2 h 208"/>
                <a:gd name="T28" fmla="*/ 22 w 464"/>
                <a:gd name="T29" fmla="*/ 2 h 208"/>
                <a:gd name="T30" fmla="*/ 10 w 464"/>
                <a:gd name="T31" fmla="*/ 0 h 208"/>
                <a:gd name="T32" fmla="*/ 9 w 464"/>
                <a:gd name="T33" fmla="*/ 0 h 208"/>
                <a:gd name="T34" fmla="*/ 7 w 464"/>
                <a:gd name="T35" fmla="*/ 1 h 208"/>
                <a:gd name="T36" fmla="*/ 5 w 464"/>
                <a:gd name="T37" fmla="*/ 1 h 208"/>
                <a:gd name="T38" fmla="*/ 3 w 464"/>
                <a:gd name="T39" fmla="*/ 2 h 208"/>
                <a:gd name="T40" fmla="*/ 2 w 464"/>
                <a:gd name="T41" fmla="*/ 4 h 208"/>
                <a:gd name="T42" fmla="*/ 1 w 464"/>
                <a:gd name="T43" fmla="*/ 5 h 208"/>
                <a:gd name="T44" fmla="*/ 0 w 464"/>
                <a:gd name="T45" fmla="*/ 6 h 208"/>
                <a:gd name="T46" fmla="*/ 0 w 464"/>
                <a:gd name="T47" fmla="*/ 8 h 208"/>
                <a:gd name="T48" fmla="*/ 0 w 464"/>
                <a:gd name="T49" fmla="*/ 10 h 208"/>
                <a:gd name="T50" fmla="*/ 0 w 464"/>
                <a:gd name="T51" fmla="*/ 11 h 208"/>
                <a:gd name="T52" fmla="*/ 1 w 464"/>
                <a:gd name="T53" fmla="*/ 12 h 208"/>
                <a:gd name="T54" fmla="*/ 2 w 464"/>
                <a:gd name="T55" fmla="*/ 14 h 208"/>
                <a:gd name="T56" fmla="*/ 3 w 464"/>
                <a:gd name="T57" fmla="*/ 14 h 208"/>
                <a:gd name="T58" fmla="*/ 4 w 464"/>
                <a:gd name="T59" fmla="*/ 15 h 208"/>
                <a:gd name="T60" fmla="*/ 6 w 464"/>
                <a:gd name="T61" fmla="*/ 16 h 208"/>
                <a:gd name="T62" fmla="*/ 7 w 464"/>
                <a:gd name="T63" fmla="*/ 16 h 208"/>
                <a:gd name="T64" fmla="*/ 9 w 464"/>
                <a:gd name="T65" fmla="*/ 17 h 208"/>
                <a:gd name="T66" fmla="*/ 46 w 464"/>
                <a:gd name="T67" fmla="*/ 18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4"/>
                <a:gd name="T103" fmla="*/ 0 h 208"/>
                <a:gd name="T104" fmla="*/ 464 w 464"/>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4" h="208">
                  <a:moveTo>
                    <a:pt x="417" y="208"/>
                  </a:moveTo>
                  <a:lnTo>
                    <a:pt x="422" y="208"/>
                  </a:lnTo>
                  <a:lnTo>
                    <a:pt x="428" y="208"/>
                  </a:lnTo>
                  <a:lnTo>
                    <a:pt x="436" y="206"/>
                  </a:lnTo>
                  <a:lnTo>
                    <a:pt x="445" y="203"/>
                  </a:lnTo>
                  <a:lnTo>
                    <a:pt x="452" y="200"/>
                  </a:lnTo>
                  <a:lnTo>
                    <a:pt x="458" y="196"/>
                  </a:lnTo>
                  <a:lnTo>
                    <a:pt x="462" y="191"/>
                  </a:lnTo>
                  <a:lnTo>
                    <a:pt x="464" y="186"/>
                  </a:lnTo>
                  <a:lnTo>
                    <a:pt x="461" y="52"/>
                  </a:lnTo>
                  <a:lnTo>
                    <a:pt x="459" y="44"/>
                  </a:lnTo>
                  <a:lnTo>
                    <a:pt x="455" y="37"/>
                  </a:lnTo>
                  <a:lnTo>
                    <a:pt x="448" y="31"/>
                  </a:lnTo>
                  <a:lnTo>
                    <a:pt x="439" y="28"/>
                  </a:lnTo>
                  <a:lnTo>
                    <a:pt x="198" y="20"/>
                  </a:lnTo>
                  <a:lnTo>
                    <a:pt x="94" y="0"/>
                  </a:lnTo>
                  <a:lnTo>
                    <a:pt x="78" y="1"/>
                  </a:lnTo>
                  <a:lnTo>
                    <a:pt x="61" y="8"/>
                  </a:lnTo>
                  <a:lnTo>
                    <a:pt x="46" y="16"/>
                  </a:lnTo>
                  <a:lnTo>
                    <a:pt x="31" y="27"/>
                  </a:lnTo>
                  <a:lnTo>
                    <a:pt x="19" y="41"/>
                  </a:lnTo>
                  <a:lnTo>
                    <a:pt x="8" y="55"/>
                  </a:lnTo>
                  <a:lnTo>
                    <a:pt x="2" y="72"/>
                  </a:lnTo>
                  <a:lnTo>
                    <a:pt x="0" y="87"/>
                  </a:lnTo>
                  <a:lnTo>
                    <a:pt x="2" y="112"/>
                  </a:lnTo>
                  <a:lnTo>
                    <a:pt x="4" y="128"/>
                  </a:lnTo>
                  <a:lnTo>
                    <a:pt x="8" y="142"/>
                  </a:lnTo>
                  <a:lnTo>
                    <a:pt x="17" y="156"/>
                  </a:lnTo>
                  <a:lnTo>
                    <a:pt x="26" y="167"/>
                  </a:lnTo>
                  <a:lnTo>
                    <a:pt x="38" y="176"/>
                  </a:lnTo>
                  <a:lnTo>
                    <a:pt x="51" y="185"/>
                  </a:lnTo>
                  <a:lnTo>
                    <a:pt x="65" y="189"/>
                  </a:lnTo>
                  <a:lnTo>
                    <a:pt x="80" y="191"/>
                  </a:lnTo>
                  <a:lnTo>
                    <a:pt x="417" y="208"/>
                  </a:lnTo>
                  <a:close/>
                </a:path>
              </a:pathLst>
            </a:custGeom>
            <a:solidFill>
              <a:srgbClr val="999999"/>
            </a:solidFill>
            <a:ln w="9525">
              <a:noFill/>
              <a:round/>
              <a:headEnd/>
              <a:tailEnd/>
            </a:ln>
          </p:spPr>
          <p:txBody>
            <a:bodyPr/>
            <a:lstStyle/>
            <a:p>
              <a:pPr algn="ctr"/>
              <a:endParaRPr lang="en-US"/>
            </a:p>
          </p:txBody>
        </p:sp>
        <p:sp>
          <p:nvSpPr>
            <p:cNvPr id="36357" name="Freeform 428"/>
            <p:cNvSpPr>
              <a:spLocks/>
            </p:cNvSpPr>
            <p:nvPr/>
          </p:nvSpPr>
          <p:spPr bwMode="auto">
            <a:xfrm>
              <a:off x="2557" y="2308"/>
              <a:ext cx="51" cy="17"/>
            </a:xfrm>
            <a:custGeom>
              <a:avLst/>
              <a:gdLst>
                <a:gd name="T0" fmla="*/ 3 w 462"/>
                <a:gd name="T1" fmla="*/ 16 h 211"/>
                <a:gd name="T2" fmla="*/ 2 w 462"/>
                <a:gd name="T3" fmla="*/ 15 h 211"/>
                <a:gd name="T4" fmla="*/ 1 w 462"/>
                <a:gd name="T5" fmla="*/ 15 h 211"/>
                <a:gd name="T6" fmla="*/ 1 w 462"/>
                <a:gd name="T7" fmla="*/ 14 h 211"/>
                <a:gd name="T8" fmla="*/ 1 w 462"/>
                <a:gd name="T9" fmla="*/ 14 h 211"/>
                <a:gd name="T10" fmla="*/ 0 w 462"/>
                <a:gd name="T11" fmla="*/ 3 h 211"/>
                <a:gd name="T12" fmla="*/ 0 w 462"/>
                <a:gd name="T13" fmla="*/ 2 h 211"/>
                <a:gd name="T14" fmla="*/ 1 w 462"/>
                <a:gd name="T15" fmla="*/ 2 h 211"/>
                <a:gd name="T16" fmla="*/ 1 w 462"/>
                <a:gd name="T17" fmla="*/ 1 h 211"/>
                <a:gd name="T18" fmla="*/ 2 w 462"/>
                <a:gd name="T19" fmla="*/ 1 h 211"/>
                <a:gd name="T20" fmla="*/ 3 w 462"/>
                <a:gd name="T21" fmla="*/ 1 h 211"/>
                <a:gd name="T22" fmla="*/ 3 w 462"/>
                <a:gd name="T23" fmla="*/ 0 h 211"/>
                <a:gd name="T24" fmla="*/ 4 w 462"/>
                <a:gd name="T25" fmla="*/ 0 h 211"/>
                <a:gd name="T26" fmla="*/ 5 w 462"/>
                <a:gd name="T27" fmla="*/ 0 h 211"/>
                <a:gd name="T28" fmla="*/ 26 w 462"/>
                <a:gd name="T29" fmla="*/ 2 h 211"/>
                <a:gd name="T30" fmla="*/ 40 w 462"/>
                <a:gd name="T31" fmla="*/ 2 h 211"/>
                <a:gd name="T32" fmla="*/ 41 w 462"/>
                <a:gd name="T33" fmla="*/ 3 h 211"/>
                <a:gd name="T34" fmla="*/ 43 w 462"/>
                <a:gd name="T35" fmla="*/ 3 h 211"/>
                <a:gd name="T36" fmla="*/ 45 w 462"/>
                <a:gd name="T37" fmla="*/ 4 h 211"/>
                <a:gd name="T38" fmla="*/ 47 w 462"/>
                <a:gd name="T39" fmla="*/ 4 h 211"/>
                <a:gd name="T40" fmla="*/ 48 w 462"/>
                <a:gd name="T41" fmla="*/ 5 h 211"/>
                <a:gd name="T42" fmla="*/ 50 w 462"/>
                <a:gd name="T43" fmla="*/ 7 h 211"/>
                <a:gd name="T44" fmla="*/ 50 w 462"/>
                <a:gd name="T45" fmla="*/ 8 h 211"/>
                <a:gd name="T46" fmla="*/ 51 w 462"/>
                <a:gd name="T47" fmla="*/ 9 h 211"/>
                <a:gd name="T48" fmla="*/ 51 w 462"/>
                <a:gd name="T49" fmla="*/ 11 h 211"/>
                <a:gd name="T50" fmla="*/ 51 w 462"/>
                <a:gd name="T51" fmla="*/ 12 h 211"/>
                <a:gd name="T52" fmla="*/ 50 w 462"/>
                <a:gd name="T53" fmla="*/ 13 h 211"/>
                <a:gd name="T54" fmla="*/ 49 w 462"/>
                <a:gd name="T55" fmla="*/ 14 h 211"/>
                <a:gd name="T56" fmla="*/ 47 w 462"/>
                <a:gd name="T57" fmla="*/ 15 h 211"/>
                <a:gd name="T58" fmla="*/ 45 w 462"/>
                <a:gd name="T59" fmla="*/ 16 h 211"/>
                <a:gd name="T60" fmla="*/ 44 w 462"/>
                <a:gd name="T61" fmla="*/ 17 h 211"/>
                <a:gd name="T62" fmla="*/ 42 w 462"/>
                <a:gd name="T63" fmla="*/ 17 h 211"/>
                <a:gd name="T64" fmla="*/ 40 w 462"/>
                <a:gd name="T65" fmla="*/ 17 h 211"/>
                <a:gd name="T66" fmla="*/ 3 w 462"/>
                <a:gd name="T67" fmla="*/ 16 h 2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2"/>
                <a:gd name="T103" fmla="*/ 0 h 211"/>
                <a:gd name="T104" fmla="*/ 462 w 462"/>
                <a:gd name="T105" fmla="*/ 211 h 2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2" h="211">
                  <a:moveTo>
                    <a:pt x="24" y="193"/>
                  </a:moveTo>
                  <a:lnTo>
                    <a:pt x="17" y="191"/>
                  </a:lnTo>
                  <a:lnTo>
                    <a:pt x="11" y="187"/>
                  </a:lnTo>
                  <a:lnTo>
                    <a:pt x="7" y="179"/>
                  </a:lnTo>
                  <a:lnTo>
                    <a:pt x="5" y="170"/>
                  </a:lnTo>
                  <a:lnTo>
                    <a:pt x="0" y="35"/>
                  </a:lnTo>
                  <a:lnTo>
                    <a:pt x="1" y="29"/>
                  </a:lnTo>
                  <a:lnTo>
                    <a:pt x="5" y="24"/>
                  </a:lnTo>
                  <a:lnTo>
                    <a:pt x="10" y="18"/>
                  </a:lnTo>
                  <a:lnTo>
                    <a:pt x="17" y="13"/>
                  </a:lnTo>
                  <a:lnTo>
                    <a:pt x="24" y="8"/>
                  </a:lnTo>
                  <a:lnTo>
                    <a:pt x="31" y="3"/>
                  </a:lnTo>
                  <a:lnTo>
                    <a:pt x="38" y="1"/>
                  </a:lnTo>
                  <a:lnTo>
                    <a:pt x="43" y="0"/>
                  </a:lnTo>
                  <a:lnTo>
                    <a:pt x="235" y="24"/>
                  </a:lnTo>
                  <a:lnTo>
                    <a:pt x="358" y="29"/>
                  </a:lnTo>
                  <a:lnTo>
                    <a:pt x="375" y="32"/>
                  </a:lnTo>
                  <a:lnTo>
                    <a:pt x="392" y="38"/>
                  </a:lnTo>
                  <a:lnTo>
                    <a:pt x="409" y="46"/>
                  </a:lnTo>
                  <a:lnTo>
                    <a:pt x="425" y="55"/>
                  </a:lnTo>
                  <a:lnTo>
                    <a:pt x="439" y="68"/>
                  </a:lnTo>
                  <a:lnTo>
                    <a:pt x="450" y="81"/>
                  </a:lnTo>
                  <a:lnTo>
                    <a:pt x="457" y="96"/>
                  </a:lnTo>
                  <a:lnTo>
                    <a:pt x="460" y="111"/>
                  </a:lnTo>
                  <a:lnTo>
                    <a:pt x="462" y="136"/>
                  </a:lnTo>
                  <a:lnTo>
                    <a:pt x="459" y="152"/>
                  </a:lnTo>
                  <a:lnTo>
                    <a:pt x="452" y="166"/>
                  </a:lnTo>
                  <a:lnTo>
                    <a:pt x="441" y="178"/>
                  </a:lnTo>
                  <a:lnTo>
                    <a:pt x="427" y="189"/>
                  </a:lnTo>
                  <a:lnTo>
                    <a:pt x="411" y="198"/>
                  </a:lnTo>
                  <a:lnTo>
                    <a:pt x="395" y="205"/>
                  </a:lnTo>
                  <a:lnTo>
                    <a:pt x="378" y="209"/>
                  </a:lnTo>
                  <a:lnTo>
                    <a:pt x="361" y="211"/>
                  </a:lnTo>
                  <a:lnTo>
                    <a:pt x="24" y="193"/>
                  </a:lnTo>
                  <a:close/>
                </a:path>
              </a:pathLst>
            </a:custGeom>
            <a:solidFill>
              <a:srgbClr val="111919"/>
            </a:solidFill>
            <a:ln w="9525">
              <a:noFill/>
              <a:round/>
              <a:headEnd/>
              <a:tailEnd/>
            </a:ln>
          </p:spPr>
          <p:txBody>
            <a:bodyPr/>
            <a:lstStyle/>
            <a:p>
              <a:pPr algn="ctr"/>
              <a:endParaRPr lang="en-US"/>
            </a:p>
          </p:txBody>
        </p:sp>
        <p:sp>
          <p:nvSpPr>
            <p:cNvPr id="36358" name="Freeform 429"/>
            <p:cNvSpPr>
              <a:spLocks/>
            </p:cNvSpPr>
            <p:nvPr/>
          </p:nvSpPr>
          <p:spPr bwMode="auto">
            <a:xfrm>
              <a:off x="2558" y="2307"/>
              <a:ext cx="51" cy="18"/>
            </a:xfrm>
            <a:custGeom>
              <a:avLst/>
              <a:gdLst>
                <a:gd name="T0" fmla="*/ 3 w 462"/>
                <a:gd name="T1" fmla="*/ 17 h 210"/>
                <a:gd name="T2" fmla="*/ 2 w 462"/>
                <a:gd name="T3" fmla="*/ 16 h 210"/>
                <a:gd name="T4" fmla="*/ 1 w 462"/>
                <a:gd name="T5" fmla="*/ 16 h 210"/>
                <a:gd name="T6" fmla="*/ 1 w 462"/>
                <a:gd name="T7" fmla="*/ 15 h 210"/>
                <a:gd name="T8" fmla="*/ 1 w 462"/>
                <a:gd name="T9" fmla="*/ 15 h 210"/>
                <a:gd name="T10" fmla="*/ 0 w 462"/>
                <a:gd name="T11" fmla="*/ 3 h 210"/>
                <a:gd name="T12" fmla="*/ 0 w 462"/>
                <a:gd name="T13" fmla="*/ 2 h 210"/>
                <a:gd name="T14" fmla="*/ 1 w 462"/>
                <a:gd name="T15" fmla="*/ 2 h 210"/>
                <a:gd name="T16" fmla="*/ 1 w 462"/>
                <a:gd name="T17" fmla="*/ 2 h 210"/>
                <a:gd name="T18" fmla="*/ 2 w 462"/>
                <a:gd name="T19" fmla="*/ 1 h 210"/>
                <a:gd name="T20" fmla="*/ 3 w 462"/>
                <a:gd name="T21" fmla="*/ 1 h 210"/>
                <a:gd name="T22" fmla="*/ 4 w 462"/>
                <a:gd name="T23" fmla="*/ 0 h 210"/>
                <a:gd name="T24" fmla="*/ 4 w 462"/>
                <a:gd name="T25" fmla="*/ 0 h 210"/>
                <a:gd name="T26" fmla="*/ 5 w 462"/>
                <a:gd name="T27" fmla="*/ 0 h 210"/>
                <a:gd name="T28" fmla="*/ 26 w 462"/>
                <a:gd name="T29" fmla="*/ 2 h 210"/>
                <a:gd name="T30" fmla="*/ 40 w 462"/>
                <a:gd name="T31" fmla="*/ 2 h 210"/>
                <a:gd name="T32" fmla="*/ 41 w 462"/>
                <a:gd name="T33" fmla="*/ 3 h 210"/>
                <a:gd name="T34" fmla="*/ 43 w 462"/>
                <a:gd name="T35" fmla="*/ 3 h 210"/>
                <a:gd name="T36" fmla="*/ 45 w 462"/>
                <a:gd name="T37" fmla="*/ 4 h 210"/>
                <a:gd name="T38" fmla="*/ 47 w 462"/>
                <a:gd name="T39" fmla="*/ 5 h 210"/>
                <a:gd name="T40" fmla="*/ 48 w 462"/>
                <a:gd name="T41" fmla="*/ 6 h 210"/>
                <a:gd name="T42" fmla="*/ 50 w 462"/>
                <a:gd name="T43" fmla="*/ 7 h 210"/>
                <a:gd name="T44" fmla="*/ 50 w 462"/>
                <a:gd name="T45" fmla="*/ 8 h 210"/>
                <a:gd name="T46" fmla="*/ 51 w 462"/>
                <a:gd name="T47" fmla="*/ 10 h 210"/>
                <a:gd name="T48" fmla="*/ 51 w 462"/>
                <a:gd name="T49" fmla="*/ 12 h 210"/>
                <a:gd name="T50" fmla="*/ 51 w 462"/>
                <a:gd name="T51" fmla="*/ 13 h 210"/>
                <a:gd name="T52" fmla="*/ 50 w 462"/>
                <a:gd name="T53" fmla="*/ 14 h 210"/>
                <a:gd name="T54" fmla="*/ 49 w 462"/>
                <a:gd name="T55" fmla="*/ 15 h 210"/>
                <a:gd name="T56" fmla="*/ 47 w 462"/>
                <a:gd name="T57" fmla="*/ 16 h 210"/>
                <a:gd name="T58" fmla="*/ 45 w 462"/>
                <a:gd name="T59" fmla="*/ 17 h 210"/>
                <a:gd name="T60" fmla="*/ 44 w 462"/>
                <a:gd name="T61" fmla="*/ 18 h 210"/>
                <a:gd name="T62" fmla="*/ 42 w 462"/>
                <a:gd name="T63" fmla="*/ 18 h 210"/>
                <a:gd name="T64" fmla="*/ 40 w 462"/>
                <a:gd name="T65" fmla="*/ 18 h 210"/>
                <a:gd name="T66" fmla="*/ 3 w 462"/>
                <a:gd name="T67" fmla="*/ 17 h 2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2"/>
                <a:gd name="T103" fmla="*/ 0 h 210"/>
                <a:gd name="T104" fmla="*/ 462 w 462"/>
                <a:gd name="T105" fmla="*/ 210 h 2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2" h="210">
                  <a:moveTo>
                    <a:pt x="24" y="193"/>
                  </a:moveTo>
                  <a:lnTo>
                    <a:pt x="17" y="191"/>
                  </a:lnTo>
                  <a:lnTo>
                    <a:pt x="11" y="187"/>
                  </a:lnTo>
                  <a:lnTo>
                    <a:pt x="7" y="180"/>
                  </a:lnTo>
                  <a:lnTo>
                    <a:pt x="5" y="171"/>
                  </a:lnTo>
                  <a:lnTo>
                    <a:pt x="0" y="34"/>
                  </a:lnTo>
                  <a:lnTo>
                    <a:pt x="1" y="29"/>
                  </a:lnTo>
                  <a:lnTo>
                    <a:pt x="5" y="24"/>
                  </a:lnTo>
                  <a:lnTo>
                    <a:pt x="11" y="18"/>
                  </a:lnTo>
                  <a:lnTo>
                    <a:pt x="17" y="13"/>
                  </a:lnTo>
                  <a:lnTo>
                    <a:pt x="25" y="7"/>
                  </a:lnTo>
                  <a:lnTo>
                    <a:pt x="32" y="3"/>
                  </a:lnTo>
                  <a:lnTo>
                    <a:pt x="38" y="1"/>
                  </a:lnTo>
                  <a:lnTo>
                    <a:pt x="44" y="0"/>
                  </a:lnTo>
                  <a:lnTo>
                    <a:pt x="236" y="25"/>
                  </a:lnTo>
                  <a:lnTo>
                    <a:pt x="358" y="29"/>
                  </a:lnTo>
                  <a:lnTo>
                    <a:pt x="375" y="32"/>
                  </a:lnTo>
                  <a:lnTo>
                    <a:pt x="392" y="37"/>
                  </a:lnTo>
                  <a:lnTo>
                    <a:pt x="409" y="46"/>
                  </a:lnTo>
                  <a:lnTo>
                    <a:pt x="425" y="56"/>
                  </a:lnTo>
                  <a:lnTo>
                    <a:pt x="439" y="67"/>
                  </a:lnTo>
                  <a:lnTo>
                    <a:pt x="450" y="81"/>
                  </a:lnTo>
                  <a:lnTo>
                    <a:pt x="457" y="95"/>
                  </a:lnTo>
                  <a:lnTo>
                    <a:pt x="460" y="111"/>
                  </a:lnTo>
                  <a:lnTo>
                    <a:pt x="462" y="136"/>
                  </a:lnTo>
                  <a:lnTo>
                    <a:pt x="459" y="151"/>
                  </a:lnTo>
                  <a:lnTo>
                    <a:pt x="452" y="166"/>
                  </a:lnTo>
                  <a:lnTo>
                    <a:pt x="441" y="178"/>
                  </a:lnTo>
                  <a:lnTo>
                    <a:pt x="427" y="189"/>
                  </a:lnTo>
                  <a:lnTo>
                    <a:pt x="411" y="198"/>
                  </a:lnTo>
                  <a:lnTo>
                    <a:pt x="395" y="205"/>
                  </a:lnTo>
                  <a:lnTo>
                    <a:pt x="378" y="209"/>
                  </a:lnTo>
                  <a:lnTo>
                    <a:pt x="361" y="210"/>
                  </a:lnTo>
                  <a:lnTo>
                    <a:pt x="24" y="193"/>
                  </a:lnTo>
                  <a:close/>
                </a:path>
              </a:pathLst>
            </a:custGeom>
            <a:solidFill>
              <a:srgbClr val="999999"/>
            </a:solidFill>
            <a:ln w="9525">
              <a:noFill/>
              <a:round/>
              <a:headEnd/>
              <a:tailEnd/>
            </a:ln>
          </p:spPr>
          <p:txBody>
            <a:bodyPr/>
            <a:lstStyle/>
            <a:p>
              <a:pPr algn="ctr"/>
              <a:endParaRPr lang="en-US"/>
            </a:p>
          </p:txBody>
        </p:sp>
        <p:sp>
          <p:nvSpPr>
            <p:cNvPr id="36359" name="Freeform 430"/>
            <p:cNvSpPr>
              <a:spLocks/>
            </p:cNvSpPr>
            <p:nvPr/>
          </p:nvSpPr>
          <p:spPr bwMode="auto">
            <a:xfrm>
              <a:off x="2504" y="2305"/>
              <a:ext cx="49" cy="17"/>
            </a:xfrm>
            <a:custGeom>
              <a:avLst/>
              <a:gdLst>
                <a:gd name="T0" fmla="*/ 47 w 436"/>
                <a:gd name="T1" fmla="*/ 17 h 196"/>
                <a:gd name="T2" fmla="*/ 48 w 436"/>
                <a:gd name="T3" fmla="*/ 17 h 196"/>
                <a:gd name="T4" fmla="*/ 48 w 436"/>
                <a:gd name="T5" fmla="*/ 17 h 196"/>
                <a:gd name="T6" fmla="*/ 49 w 436"/>
                <a:gd name="T7" fmla="*/ 16 h 196"/>
                <a:gd name="T8" fmla="*/ 49 w 436"/>
                <a:gd name="T9" fmla="*/ 15 h 196"/>
                <a:gd name="T10" fmla="*/ 49 w 436"/>
                <a:gd name="T11" fmla="*/ 3 h 196"/>
                <a:gd name="T12" fmla="*/ 49 w 436"/>
                <a:gd name="T13" fmla="*/ 3 h 196"/>
                <a:gd name="T14" fmla="*/ 48 w 436"/>
                <a:gd name="T15" fmla="*/ 2 h 196"/>
                <a:gd name="T16" fmla="*/ 47 w 436"/>
                <a:gd name="T17" fmla="*/ 2 h 196"/>
                <a:gd name="T18" fmla="*/ 46 w 436"/>
                <a:gd name="T19" fmla="*/ 2 h 196"/>
                <a:gd name="T20" fmla="*/ 22 w 436"/>
                <a:gd name="T21" fmla="*/ 1 h 196"/>
                <a:gd name="T22" fmla="*/ 8 w 436"/>
                <a:gd name="T23" fmla="*/ 0 h 196"/>
                <a:gd name="T24" fmla="*/ 7 w 436"/>
                <a:gd name="T25" fmla="*/ 0 h 196"/>
                <a:gd name="T26" fmla="*/ 5 w 436"/>
                <a:gd name="T27" fmla="*/ 1 h 196"/>
                <a:gd name="T28" fmla="*/ 4 w 436"/>
                <a:gd name="T29" fmla="*/ 1 h 196"/>
                <a:gd name="T30" fmla="*/ 2 w 436"/>
                <a:gd name="T31" fmla="*/ 2 h 196"/>
                <a:gd name="T32" fmla="*/ 1 w 436"/>
                <a:gd name="T33" fmla="*/ 3 h 196"/>
                <a:gd name="T34" fmla="*/ 1 w 436"/>
                <a:gd name="T35" fmla="*/ 4 h 196"/>
                <a:gd name="T36" fmla="*/ 0 w 436"/>
                <a:gd name="T37" fmla="*/ 5 h 196"/>
                <a:gd name="T38" fmla="*/ 0 w 436"/>
                <a:gd name="T39" fmla="*/ 7 h 196"/>
                <a:gd name="T40" fmla="*/ 0 w 436"/>
                <a:gd name="T41" fmla="*/ 9 h 196"/>
                <a:gd name="T42" fmla="*/ 0 w 436"/>
                <a:gd name="T43" fmla="*/ 10 h 196"/>
                <a:gd name="T44" fmla="*/ 1 w 436"/>
                <a:gd name="T45" fmla="*/ 11 h 196"/>
                <a:gd name="T46" fmla="*/ 2 w 436"/>
                <a:gd name="T47" fmla="*/ 12 h 196"/>
                <a:gd name="T48" fmla="*/ 3 w 436"/>
                <a:gd name="T49" fmla="*/ 13 h 196"/>
                <a:gd name="T50" fmla="*/ 4 w 436"/>
                <a:gd name="T51" fmla="*/ 14 h 196"/>
                <a:gd name="T52" fmla="*/ 6 w 436"/>
                <a:gd name="T53" fmla="*/ 15 h 196"/>
                <a:gd name="T54" fmla="*/ 7 w 436"/>
                <a:gd name="T55" fmla="*/ 15 h 196"/>
                <a:gd name="T56" fmla="*/ 9 w 436"/>
                <a:gd name="T57" fmla="*/ 15 h 196"/>
                <a:gd name="T58" fmla="*/ 47 w 436"/>
                <a:gd name="T59" fmla="*/ 17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6"/>
                <a:gd name="T91" fmla="*/ 0 h 196"/>
                <a:gd name="T92" fmla="*/ 436 w 436"/>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6" h="196">
                  <a:moveTo>
                    <a:pt x="417" y="196"/>
                  </a:moveTo>
                  <a:lnTo>
                    <a:pt x="424" y="196"/>
                  </a:lnTo>
                  <a:lnTo>
                    <a:pt x="430" y="192"/>
                  </a:lnTo>
                  <a:lnTo>
                    <a:pt x="434" y="186"/>
                  </a:lnTo>
                  <a:lnTo>
                    <a:pt x="436" y="176"/>
                  </a:lnTo>
                  <a:lnTo>
                    <a:pt x="434" y="40"/>
                  </a:lnTo>
                  <a:lnTo>
                    <a:pt x="432" y="32"/>
                  </a:lnTo>
                  <a:lnTo>
                    <a:pt x="428" y="25"/>
                  </a:lnTo>
                  <a:lnTo>
                    <a:pt x="421" y="20"/>
                  </a:lnTo>
                  <a:lnTo>
                    <a:pt x="411" y="18"/>
                  </a:lnTo>
                  <a:lnTo>
                    <a:pt x="198" y="8"/>
                  </a:lnTo>
                  <a:lnTo>
                    <a:pt x="74" y="0"/>
                  </a:lnTo>
                  <a:lnTo>
                    <a:pt x="59" y="1"/>
                  </a:lnTo>
                  <a:lnTo>
                    <a:pt x="45" y="6"/>
                  </a:lnTo>
                  <a:lnTo>
                    <a:pt x="33" y="13"/>
                  </a:lnTo>
                  <a:lnTo>
                    <a:pt x="22" y="22"/>
                  </a:lnTo>
                  <a:lnTo>
                    <a:pt x="13" y="32"/>
                  </a:lnTo>
                  <a:lnTo>
                    <a:pt x="6" y="45"/>
                  </a:lnTo>
                  <a:lnTo>
                    <a:pt x="1" y="59"/>
                  </a:lnTo>
                  <a:lnTo>
                    <a:pt x="0" y="75"/>
                  </a:lnTo>
                  <a:lnTo>
                    <a:pt x="2" y="99"/>
                  </a:lnTo>
                  <a:lnTo>
                    <a:pt x="4" y="114"/>
                  </a:lnTo>
                  <a:lnTo>
                    <a:pt x="8" y="129"/>
                  </a:lnTo>
                  <a:lnTo>
                    <a:pt x="16" y="142"/>
                  </a:lnTo>
                  <a:lnTo>
                    <a:pt x="25" y="155"/>
                  </a:lnTo>
                  <a:lnTo>
                    <a:pt x="37" y="164"/>
                  </a:lnTo>
                  <a:lnTo>
                    <a:pt x="50" y="172"/>
                  </a:lnTo>
                  <a:lnTo>
                    <a:pt x="64" y="176"/>
                  </a:lnTo>
                  <a:lnTo>
                    <a:pt x="79" y="178"/>
                  </a:lnTo>
                  <a:lnTo>
                    <a:pt x="417" y="196"/>
                  </a:lnTo>
                  <a:close/>
                </a:path>
              </a:pathLst>
            </a:custGeom>
            <a:solidFill>
              <a:srgbClr val="E8E8E8"/>
            </a:solidFill>
            <a:ln w="9525">
              <a:noFill/>
              <a:round/>
              <a:headEnd/>
              <a:tailEnd/>
            </a:ln>
          </p:spPr>
          <p:txBody>
            <a:bodyPr/>
            <a:lstStyle/>
            <a:p>
              <a:pPr algn="ctr"/>
              <a:endParaRPr lang="en-US"/>
            </a:p>
          </p:txBody>
        </p:sp>
        <p:sp>
          <p:nvSpPr>
            <p:cNvPr id="36360" name="Freeform 431"/>
            <p:cNvSpPr>
              <a:spLocks/>
            </p:cNvSpPr>
            <p:nvPr/>
          </p:nvSpPr>
          <p:spPr bwMode="auto">
            <a:xfrm>
              <a:off x="2561" y="2307"/>
              <a:ext cx="48" cy="17"/>
            </a:xfrm>
            <a:custGeom>
              <a:avLst/>
              <a:gdLst>
                <a:gd name="T0" fmla="*/ 3 w 436"/>
                <a:gd name="T1" fmla="*/ 15 h 196"/>
                <a:gd name="T2" fmla="*/ 2 w 436"/>
                <a:gd name="T3" fmla="*/ 15 h 196"/>
                <a:gd name="T4" fmla="*/ 1 w 436"/>
                <a:gd name="T5" fmla="*/ 15 h 196"/>
                <a:gd name="T6" fmla="*/ 1 w 436"/>
                <a:gd name="T7" fmla="*/ 14 h 196"/>
                <a:gd name="T8" fmla="*/ 1 w 436"/>
                <a:gd name="T9" fmla="*/ 13 h 196"/>
                <a:gd name="T10" fmla="*/ 0 w 436"/>
                <a:gd name="T11" fmla="*/ 2 h 196"/>
                <a:gd name="T12" fmla="*/ 0 w 436"/>
                <a:gd name="T13" fmla="*/ 1 h 196"/>
                <a:gd name="T14" fmla="*/ 1 w 436"/>
                <a:gd name="T15" fmla="*/ 0 h 196"/>
                <a:gd name="T16" fmla="*/ 2 w 436"/>
                <a:gd name="T17" fmla="*/ 0 h 196"/>
                <a:gd name="T18" fmla="*/ 3 w 436"/>
                <a:gd name="T19" fmla="*/ 0 h 196"/>
                <a:gd name="T20" fmla="*/ 26 w 436"/>
                <a:gd name="T21" fmla="*/ 1 h 196"/>
                <a:gd name="T22" fmla="*/ 40 w 436"/>
                <a:gd name="T23" fmla="*/ 1 h 196"/>
                <a:gd name="T24" fmla="*/ 41 w 436"/>
                <a:gd name="T25" fmla="*/ 2 h 196"/>
                <a:gd name="T26" fmla="*/ 43 w 436"/>
                <a:gd name="T27" fmla="*/ 2 h 196"/>
                <a:gd name="T28" fmla="*/ 44 w 436"/>
                <a:gd name="T29" fmla="*/ 3 h 196"/>
                <a:gd name="T30" fmla="*/ 45 w 436"/>
                <a:gd name="T31" fmla="*/ 4 h 196"/>
                <a:gd name="T32" fmla="*/ 46 w 436"/>
                <a:gd name="T33" fmla="*/ 5 h 196"/>
                <a:gd name="T34" fmla="*/ 47 w 436"/>
                <a:gd name="T35" fmla="*/ 6 h 196"/>
                <a:gd name="T36" fmla="*/ 48 w 436"/>
                <a:gd name="T37" fmla="*/ 7 h 196"/>
                <a:gd name="T38" fmla="*/ 48 w 436"/>
                <a:gd name="T39" fmla="*/ 8 h 196"/>
                <a:gd name="T40" fmla="*/ 48 w 436"/>
                <a:gd name="T41" fmla="*/ 10 h 196"/>
                <a:gd name="T42" fmla="*/ 48 w 436"/>
                <a:gd name="T43" fmla="*/ 12 h 196"/>
                <a:gd name="T44" fmla="*/ 47 w 436"/>
                <a:gd name="T45" fmla="*/ 13 h 196"/>
                <a:gd name="T46" fmla="*/ 47 w 436"/>
                <a:gd name="T47" fmla="*/ 14 h 196"/>
                <a:gd name="T48" fmla="*/ 46 w 436"/>
                <a:gd name="T49" fmla="*/ 15 h 196"/>
                <a:gd name="T50" fmla="*/ 44 w 436"/>
                <a:gd name="T51" fmla="*/ 16 h 196"/>
                <a:gd name="T52" fmla="*/ 43 w 436"/>
                <a:gd name="T53" fmla="*/ 16 h 196"/>
                <a:gd name="T54" fmla="*/ 41 w 436"/>
                <a:gd name="T55" fmla="*/ 17 h 196"/>
                <a:gd name="T56" fmla="*/ 40 w 436"/>
                <a:gd name="T57" fmla="*/ 17 h 196"/>
                <a:gd name="T58" fmla="*/ 3 w 436"/>
                <a:gd name="T59" fmla="*/ 15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6"/>
                <a:gd name="T91" fmla="*/ 0 h 196"/>
                <a:gd name="T92" fmla="*/ 436 w 436"/>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6" h="196">
                  <a:moveTo>
                    <a:pt x="25" y="178"/>
                  </a:moveTo>
                  <a:lnTo>
                    <a:pt x="18" y="175"/>
                  </a:lnTo>
                  <a:lnTo>
                    <a:pt x="12" y="171"/>
                  </a:lnTo>
                  <a:lnTo>
                    <a:pt x="7" y="165"/>
                  </a:lnTo>
                  <a:lnTo>
                    <a:pt x="5" y="155"/>
                  </a:lnTo>
                  <a:lnTo>
                    <a:pt x="0" y="20"/>
                  </a:lnTo>
                  <a:lnTo>
                    <a:pt x="2" y="12"/>
                  </a:lnTo>
                  <a:lnTo>
                    <a:pt x="7" y="4"/>
                  </a:lnTo>
                  <a:lnTo>
                    <a:pt x="15" y="0"/>
                  </a:lnTo>
                  <a:lnTo>
                    <a:pt x="23" y="0"/>
                  </a:lnTo>
                  <a:lnTo>
                    <a:pt x="236" y="10"/>
                  </a:lnTo>
                  <a:lnTo>
                    <a:pt x="359" y="15"/>
                  </a:lnTo>
                  <a:lnTo>
                    <a:pt x="374" y="18"/>
                  </a:lnTo>
                  <a:lnTo>
                    <a:pt x="388" y="23"/>
                  </a:lnTo>
                  <a:lnTo>
                    <a:pt x="401" y="31"/>
                  </a:lnTo>
                  <a:lnTo>
                    <a:pt x="412" y="41"/>
                  </a:lnTo>
                  <a:lnTo>
                    <a:pt x="421" y="53"/>
                  </a:lnTo>
                  <a:lnTo>
                    <a:pt x="428" y="66"/>
                  </a:lnTo>
                  <a:lnTo>
                    <a:pt x="434" y="81"/>
                  </a:lnTo>
                  <a:lnTo>
                    <a:pt x="436" y="96"/>
                  </a:lnTo>
                  <a:lnTo>
                    <a:pt x="436" y="121"/>
                  </a:lnTo>
                  <a:lnTo>
                    <a:pt x="434" y="137"/>
                  </a:lnTo>
                  <a:lnTo>
                    <a:pt x="430" y="150"/>
                  </a:lnTo>
                  <a:lnTo>
                    <a:pt x="423" y="163"/>
                  </a:lnTo>
                  <a:lnTo>
                    <a:pt x="414" y="174"/>
                  </a:lnTo>
                  <a:lnTo>
                    <a:pt x="403" y="183"/>
                  </a:lnTo>
                  <a:lnTo>
                    <a:pt x="390" y="190"/>
                  </a:lnTo>
                  <a:lnTo>
                    <a:pt x="376" y="195"/>
                  </a:lnTo>
                  <a:lnTo>
                    <a:pt x="361" y="196"/>
                  </a:lnTo>
                  <a:lnTo>
                    <a:pt x="25" y="178"/>
                  </a:lnTo>
                  <a:close/>
                </a:path>
              </a:pathLst>
            </a:custGeom>
            <a:solidFill>
              <a:srgbClr val="E8E8E8"/>
            </a:solidFill>
            <a:ln w="9525">
              <a:noFill/>
              <a:round/>
              <a:headEnd/>
              <a:tailEnd/>
            </a:ln>
          </p:spPr>
          <p:txBody>
            <a:bodyPr/>
            <a:lstStyle/>
            <a:p>
              <a:pPr algn="ctr"/>
              <a:endParaRPr lang="en-US"/>
            </a:p>
          </p:txBody>
        </p:sp>
        <p:sp>
          <p:nvSpPr>
            <p:cNvPr id="36361" name="Freeform 432"/>
            <p:cNvSpPr>
              <a:spLocks/>
            </p:cNvSpPr>
            <p:nvPr/>
          </p:nvSpPr>
          <p:spPr bwMode="auto">
            <a:xfrm>
              <a:off x="2520" y="2270"/>
              <a:ext cx="22" cy="17"/>
            </a:xfrm>
            <a:custGeom>
              <a:avLst/>
              <a:gdLst>
                <a:gd name="T0" fmla="*/ 11 w 198"/>
                <a:gd name="T1" fmla="*/ 17 h 203"/>
                <a:gd name="T2" fmla="*/ 9 w 198"/>
                <a:gd name="T3" fmla="*/ 17 h 203"/>
                <a:gd name="T4" fmla="*/ 7 w 198"/>
                <a:gd name="T5" fmla="*/ 16 h 203"/>
                <a:gd name="T6" fmla="*/ 5 w 198"/>
                <a:gd name="T7" fmla="*/ 15 h 203"/>
                <a:gd name="T8" fmla="*/ 3 w 198"/>
                <a:gd name="T9" fmla="*/ 14 h 203"/>
                <a:gd name="T10" fmla="*/ 2 w 198"/>
                <a:gd name="T11" fmla="*/ 13 h 203"/>
                <a:gd name="T12" fmla="*/ 1 w 198"/>
                <a:gd name="T13" fmla="*/ 11 h 203"/>
                <a:gd name="T14" fmla="*/ 0 w 198"/>
                <a:gd name="T15" fmla="*/ 10 h 203"/>
                <a:gd name="T16" fmla="*/ 0 w 198"/>
                <a:gd name="T17" fmla="*/ 8 h 203"/>
                <a:gd name="T18" fmla="*/ 0 w 198"/>
                <a:gd name="T19" fmla="*/ 6 h 203"/>
                <a:gd name="T20" fmla="*/ 1 w 198"/>
                <a:gd name="T21" fmla="*/ 5 h 203"/>
                <a:gd name="T22" fmla="*/ 2 w 198"/>
                <a:gd name="T23" fmla="*/ 3 h 203"/>
                <a:gd name="T24" fmla="*/ 3 w 198"/>
                <a:gd name="T25" fmla="*/ 2 h 203"/>
                <a:gd name="T26" fmla="*/ 5 w 198"/>
                <a:gd name="T27" fmla="*/ 1 h 203"/>
                <a:gd name="T28" fmla="*/ 7 w 198"/>
                <a:gd name="T29" fmla="*/ 1 h 203"/>
                <a:gd name="T30" fmla="*/ 9 w 198"/>
                <a:gd name="T31" fmla="*/ 0 h 203"/>
                <a:gd name="T32" fmla="*/ 11 w 198"/>
                <a:gd name="T33" fmla="*/ 0 h 203"/>
                <a:gd name="T34" fmla="*/ 13 w 198"/>
                <a:gd name="T35" fmla="*/ 0 h 203"/>
                <a:gd name="T36" fmla="*/ 15 w 198"/>
                <a:gd name="T37" fmla="*/ 1 h 203"/>
                <a:gd name="T38" fmla="*/ 17 w 198"/>
                <a:gd name="T39" fmla="*/ 2 h 203"/>
                <a:gd name="T40" fmla="*/ 19 w 198"/>
                <a:gd name="T41" fmla="*/ 3 h 203"/>
                <a:gd name="T42" fmla="*/ 20 w 198"/>
                <a:gd name="T43" fmla="*/ 4 h 203"/>
                <a:gd name="T44" fmla="*/ 21 w 198"/>
                <a:gd name="T45" fmla="*/ 6 h 203"/>
                <a:gd name="T46" fmla="*/ 22 w 198"/>
                <a:gd name="T47" fmla="*/ 7 h 203"/>
                <a:gd name="T48" fmla="*/ 22 w 198"/>
                <a:gd name="T49" fmla="*/ 9 h 203"/>
                <a:gd name="T50" fmla="*/ 22 w 198"/>
                <a:gd name="T51" fmla="*/ 11 h 203"/>
                <a:gd name="T52" fmla="*/ 21 w 198"/>
                <a:gd name="T53" fmla="*/ 12 h 203"/>
                <a:gd name="T54" fmla="*/ 20 w 198"/>
                <a:gd name="T55" fmla="*/ 14 h 203"/>
                <a:gd name="T56" fmla="*/ 19 w 198"/>
                <a:gd name="T57" fmla="*/ 15 h 203"/>
                <a:gd name="T58" fmla="*/ 17 w 198"/>
                <a:gd name="T59" fmla="*/ 16 h 203"/>
                <a:gd name="T60" fmla="*/ 15 w 198"/>
                <a:gd name="T61" fmla="*/ 16 h 203"/>
                <a:gd name="T62" fmla="*/ 13 w 198"/>
                <a:gd name="T63" fmla="*/ 17 h 203"/>
                <a:gd name="T64" fmla="*/ 11 w 198"/>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1" y="203"/>
                  </a:moveTo>
                  <a:lnTo>
                    <a:pt x="81" y="200"/>
                  </a:lnTo>
                  <a:lnTo>
                    <a:pt x="63" y="192"/>
                  </a:lnTo>
                  <a:lnTo>
                    <a:pt x="45" y="182"/>
                  </a:lnTo>
                  <a:lnTo>
                    <a:pt x="30" y="169"/>
                  </a:lnTo>
                  <a:lnTo>
                    <a:pt x="18" y="153"/>
                  </a:lnTo>
                  <a:lnTo>
                    <a:pt x="8" y="136"/>
                  </a:lnTo>
                  <a:lnTo>
                    <a:pt x="2" y="116"/>
                  </a:lnTo>
                  <a:lnTo>
                    <a:pt x="0" y="95"/>
                  </a:lnTo>
                  <a:lnTo>
                    <a:pt x="2" y="74"/>
                  </a:lnTo>
                  <a:lnTo>
                    <a:pt x="7" y="56"/>
                  </a:lnTo>
                  <a:lnTo>
                    <a:pt x="16" y="39"/>
                  </a:lnTo>
                  <a:lnTo>
                    <a:pt x="27" y="26"/>
                  </a:lnTo>
                  <a:lnTo>
                    <a:pt x="42" y="14"/>
                  </a:lnTo>
                  <a:lnTo>
                    <a:pt x="59" y="6"/>
                  </a:lnTo>
                  <a:lnTo>
                    <a:pt x="77" y="1"/>
                  </a:lnTo>
                  <a:lnTo>
                    <a:pt x="97" y="0"/>
                  </a:lnTo>
                  <a:lnTo>
                    <a:pt x="117" y="3"/>
                  </a:lnTo>
                  <a:lnTo>
                    <a:pt x="135" y="10"/>
                  </a:lnTo>
                  <a:lnTo>
                    <a:pt x="152" y="21"/>
                  </a:lnTo>
                  <a:lnTo>
                    <a:pt x="168" y="34"/>
                  </a:lnTo>
                  <a:lnTo>
                    <a:pt x="180" y="50"/>
                  </a:lnTo>
                  <a:lnTo>
                    <a:pt x="190" y="67"/>
                  </a:lnTo>
                  <a:lnTo>
                    <a:pt x="196" y="87"/>
                  </a:lnTo>
                  <a:lnTo>
                    <a:pt x="198" y="108"/>
                  </a:lnTo>
                  <a:lnTo>
                    <a:pt x="196" y="128"/>
                  </a:lnTo>
                  <a:lnTo>
                    <a:pt x="191" y="147"/>
                  </a:lnTo>
                  <a:lnTo>
                    <a:pt x="182" y="163"/>
                  </a:lnTo>
                  <a:lnTo>
                    <a:pt x="171" y="177"/>
                  </a:lnTo>
                  <a:lnTo>
                    <a:pt x="155" y="188"/>
                  </a:lnTo>
                  <a:lnTo>
                    <a:pt x="139" y="197"/>
                  </a:lnTo>
                  <a:lnTo>
                    <a:pt x="121" y="202"/>
                  </a:lnTo>
                  <a:lnTo>
                    <a:pt x="101" y="203"/>
                  </a:lnTo>
                  <a:close/>
                </a:path>
              </a:pathLst>
            </a:custGeom>
            <a:solidFill>
              <a:srgbClr val="000000"/>
            </a:solidFill>
            <a:ln w="9525">
              <a:noFill/>
              <a:round/>
              <a:headEnd/>
              <a:tailEnd/>
            </a:ln>
          </p:spPr>
          <p:txBody>
            <a:bodyPr/>
            <a:lstStyle/>
            <a:p>
              <a:pPr algn="ctr"/>
              <a:endParaRPr lang="en-US"/>
            </a:p>
          </p:txBody>
        </p:sp>
        <p:sp>
          <p:nvSpPr>
            <p:cNvPr id="36362" name="Freeform 433"/>
            <p:cNvSpPr>
              <a:spLocks/>
            </p:cNvSpPr>
            <p:nvPr/>
          </p:nvSpPr>
          <p:spPr bwMode="auto">
            <a:xfrm>
              <a:off x="2566" y="2272"/>
              <a:ext cx="22" cy="17"/>
            </a:xfrm>
            <a:custGeom>
              <a:avLst/>
              <a:gdLst>
                <a:gd name="T0" fmla="*/ 11 w 197"/>
                <a:gd name="T1" fmla="*/ 17 h 203"/>
                <a:gd name="T2" fmla="*/ 9 w 197"/>
                <a:gd name="T3" fmla="*/ 17 h 203"/>
                <a:gd name="T4" fmla="*/ 7 w 197"/>
                <a:gd name="T5" fmla="*/ 16 h 203"/>
                <a:gd name="T6" fmla="*/ 5 w 197"/>
                <a:gd name="T7" fmla="*/ 15 h 203"/>
                <a:gd name="T8" fmla="*/ 3 w 197"/>
                <a:gd name="T9" fmla="*/ 14 h 203"/>
                <a:gd name="T10" fmla="*/ 2 w 197"/>
                <a:gd name="T11" fmla="*/ 13 h 203"/>
                <a:gd name="T12" fmla="*/ 1 w 197"/>
                <a:gd name="T13" fmla="*/ 11 h 203"/>
                <a:gd name="T14" fmla="*/ 0 w 197"/>
                <a:gd name="T15" fmla="*/ 10 h 203"/>
                <a:gd name="T16" fmla="*/ 0 w 197"/>
                <a:gd name="T17" fmla="*/ 8 h 203"/>
                <a:gd name="T18" fmla="*/ 0 w 197"/>
                <a:gd name="T19" fmla="*/ 6 h 203"/>
                <a:gd name="T20" fmla="*/ 1 w 197"/>
                <a:gd name="T21" fmla="*/ 5 h 203"/>
                <a:gd name="T22" fmla="*/ 2 w 197"/>
                <a:gd name="T23" fmla="*/ 3 h 203"/>
                <a:gd name="T24" fmla="*/ 3 w 197"/>
                <a:gd name="T25" fmla="*/ 2 h 203"/>
                <a:gd name="T26" fmla="*/ 5 w 197"/>
                <a:gd name="T27" fmla="*/ 1 h 203"/>
                <a:gd name="T28" fmla="*/ 6 w 197"/>
                <a:gd name="T29" fmla="*/ 1 h 203"/>
                <a:gd name="T30" fmla="*/ 9 w 197"/>
                <a:gd name="T31" fmla="*/ 0 h 203"/>
                <a:gd name="T32" fmla="*/ 11 w 197"/>
                <a:gd name="T33" fmla="*/ 0 h 203"/>
                <a:gd name="T34" fmla="*/ 13 w 197"/>
                <a:gd name="T35" fmla="*/ 0 h 203"/>
                <a:gd name="T36" fmla="*/ 15 w 197"/>
                <a:gd name="T37" fmla="*/ 1 h 203"/>
                <a:gd name="T38" fmla="*/ 17 w 197"/>
                <a:gd name="T39" fmla="*/ 2 h 203"/>
                <a:gd name="T40" fmla="*/ 19 w 197"/>
                <a:gd name="T41" fmla="*/ 3 h 203"/>
                <a:gd name="T42" fmla="*/ 20 w 197"/>
                <a:gd name="T43" fmla="*/ 4 h 203"/>
                <a:gd name="T44" fmla="*/ 21 w 197"/>
                <a:gd name="T45" fmla="*/ 6 h 203"/>
                <a:gd name="T46" fmla="*/ 22 w 197"/>
                <a:gd name="T47" fmla="*/ 7 h 203"/>
                <a:gd name="T48" fmla="*/ 22 w 197"/>
                <a:gd name="T49" fmla="*/ 9 h 203"/>
                <a:gd name="T50" fmla="*/ 22 w 197"/>
                <a:gd name="T51" fmla="*/ 11 h 203"/>
                <a:gd name="T52" fmla="*/ 21 w 197"/>
                <a:gd name="T53" fmla="*/ 12 h 203"/>
                <a:gd name="T54" fmla="*/ 20 w 197"/>
                <a:gd name="T55" fmla="*/ 14 h 203"/>
                <a:gd name="T56" fmla="*/ 19 w 197"/>
                <a:gd name="T57" fmla="*/ 15 h 203"/>
                <a:gd name="T58" fmla="*/ 17 w 197"/>
                <a:gd name="T59" fmla="*/ 16 h 203"/>
                <a:gd name="T60" fmla="*/ 15 w 197"/>
                <a:gd name="T61" fmla="*/ 16 h 203"/>
                <a:gd name="T62" fmla="*/ 13 w 197"/>
                <a:gd name="T63" fmla="*/ 17 h 203"/>
                <a:gd name="T64" fmla="*/ 11 w 197"/>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
                <a:gd name="T100" fmla="*/ 0 h 203"/>
                <a:gd name="T101" fmla="*/ 197 w 197"/>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 h="203">
                  <a:moveTo>
                    <a:pt x="100" y="203"/>
                  </a:moveTo>
                  <a:lnTo>
                    <a:pt x="81" y="200"/>
                  </a:lnTo>
                  <a:lnTo>
                    <a:pt x="62" y="192"/>
                  </a:lnTo>
                  <a:lnTo>
                    <a:pt x="45" y="182"/>
                  </a:lnTo>
                  <a:lnTo>
                    <a:pt x="30" y="169"/>
                  </a:lnTo>
                  <a:lnTo>
                    <a:pt x="18" y="153"/>
                  </a:lnTo>
                  <a:lnTo>
                    <a:pt x="8" y="135"/>
                  </a:lnTo>
                  <a:lnTo>
                    <a:pt x="2" y="116"/>
                  </a:lnTo>
                  <a:lnTo>
                    <a:pt x="0" y="95"/>
                  </a:lnTo>
                  <a:lnTo>
                    <a:pt x="2" y="74"/>
                  </a:lnTo>
                  <a:lnTo>
                    <a:pt x="7" y="56"/>
                  </a:lnTo>
                  <a:lnTo>
                    <a:pt x="16" y="39"/>
                  </a:lnTo>
                  <a:lnTo>
                    <a:pt x="27" y="26"/>
                  </a:lnTo>
                  <a:lnTo>
                    <a:pt x="42" y="14"/>
                  </a:lnTo>
                  <a:lnTo>
                    <a:pt x="58" y="6"/>
                  </a:lnTo>
                  <a:lnTo>
                    <a:pt x="77" y="1"/>
                  </a:lnTo>
                  <a:lnTo>
                    <a:pt x="96" y="0"/>
                  </a:lnTo>
                  <a:lnTo>
                    <a:pt x="116" y="3"/>
                  </a:lnTo>
                  <a:lnTo>
                    <a:pt x="134" y="10"/>
                  </a:lnTo>
                  <a:lnTo>
                    <a:pt x="151" y="21"/>
                  </a:lnTo>
                  <a:lnTo>
                    <a:pt x="166" y="34"/>
                  </a:lnTo>
                  <a:lnTo>
                    <a:pt x="178" y="49"/>
                  </a:lnTo>
                  <a:lnTo>
                    <a:pt x="189" y="67"/>
                  </a:lnTo>
                  <a:lnTo>
                    <a:pt x="195" y="87"/>
                  </a:lnTo>
                  <a:lnTo>
                    <a:pt x="197" y="107"/>
                  </a:lnTo>
                  <a:lnTo>
                    <a:pt x="195" y="128"/>
                  </a:lnTo>
                  <a:lnTo>
                    <a:pt x="190" y="147"/>
                  </a:lnTo>
                  <a:lnTo>
                    <a:pt x="180" y="163"/>
                  </a:lnTo>
                  <a:lnTo>
                    <a:pt x="169" y="177"/>
                  </a:lnTo>
                  <a:lnTo>
                    <a:pt x="154" y="188"/>
                  </a:lnTo>
                  <a:lnTo>
                    <a:pt x="138" y="196"/>
                  </a:lnTo>
                  <a:lnTo>
                    <a:pt x="120" y="202"/>
                  </a:lnTo>
                  <a:lnTo>
                    <a:pt x="100" y="203"/>
                  </a:lnTo>
                  <a:close/>
                </a:path>
              </a:pathLst>
            </a:custGeom>
            <a:solidFill>
              <a:srgbClr val="000000"/>
            </a:solidFill>
            <a:ln w="9525">
              <a:noFill/>
              <a:round/>
              <a:headEnd/>
              <a:tailEnd/>
            </a:ln>
          </p:spPr>
          <p:txBody>
            <a:bodyPr/>
            <a:lstStyle/>
            <a:p>
              <a:pPr algn="ctr"/>
              <a:endParaRPr lang="en-US"/>
            </a:p>
          </p:txBody>
        </p:sp>
        <p:sp>
          <p:nvSpPr>
            <p:cNvPr id="36363" name="Freeform 434"/>
            <p:cNvSpPr>
              <a:spLocks/>
            </p:cNvSpPr>
            <p:nvPr/>
          </p:nvSpPr>
          <p:spPr bwMode="auto">
            <a:xfrm>
              <a:off x="2513" y="2243"/>
              <a:ext cx="37" cy="18"/>
            </a:xfrm>
            <a:custGeom>
              <a:avLst/>
              <a:gdLst>
                <a:gd name="T0" fmla="*/ 11 w 340"/>
                <a:gd name="T1" fmla="*/ 0 h 217"/>
                <a:gd name="T2" fmla="*/ 25 w 340"/>
                <a:gd name="T3" fmla="*/ 1 h 217"/>
                <a:gd name="T4" fmla="*/ 30 w 340"/>
                <a:gd name="T5" fmla="*/ 2 h 217"/>
                <a:gd name="T6" fmla="*/ 34 w 340"/>
                <a:gd name="T7" fmla="*/ 4 h 217"/>
                <a:gd name="T8" fmla="*/ 36 w 340"/>
                <a:gd name="T9" fmla="*/ 7 h 217"/>
                <a:gd name="T10" fmla="*/ 37 w 340"/>
                <a:gd name="T11" fmla="*/ 10 h 217"/>
                <a:gd name="T12" fmla="*/ 36 w 340"/>
                <a:gd name="T13" fmla="*/ 13 h 217"/>
                <a:gd name="T14" fmla="*/ 34 w 340"/>
                <a:gd name="T15" fmla="*/ 16 h 217"/>
                <a:gd name="T16" fmla="*/ 31 w 340"/>
                <a:gd name="T17" fmla="*/ 18 h 217"/>
                <a:gd name="T18" fmla="*/ 25 w 340"/>
                <a:gd name="T19" fmla="*/ 18 h 217"/>
                <a:gd name="T20" fmla="*/ 12 w 340"/>
                <a:gd name="T21" fmla="*/ 17 h 217"/>
                <a:gd name="T22" fmla="*/ 7 w 340"/>
                <a:gd name="T23" fmla="*/ 16 h 217"/>
                <a:gd name="T24" fmla="*/ 3 w 340"/>
                <a:gd name="T25" fmla="*/ 14 h 217"/>
                <a:gd name="T26" fmla="*/ 1 w 340"/>
                <a:gd name="T27" fmla="*/ 11 h 217"/>
                <a:gd name="T28" fmla="*/ 0 w 340"/>
                <a:gd name="T29" fmla="*/ 8 h 217"/>
                <a:gd name="T30" fmla="*/ 1 w 340"/>
                <a:gd name="T31" fmla="*/ 5 h 217"/>
                <a:gd name="T32" fmla="*/ 3 w 340"/>
                <a:gd name="T33" fmla="*/ 2 h 217"/>
                <a:gd name="T34" fmla="*/ 6 w 340"/>
                <a:gd name="T35" fmla="*/ 0 h 217"/>
                <a:gd name="T36" fmla="*/ 11 w 340"/>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0"/>
                <a:gd name="T58" fmla="*/ 0 h 217"/>
                <a:gd name="T59" fmla="*/ 340 w 340"/>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0" h="217">
                  <a:moveTo>
                    <a:pt x="105" y="0"/>
                  </a:moveTo>
                  <a:lnTo>
                    <a:pt x="229" y="7"/>
                  </a:lnTo>
                  <a:lnTo>
                    <a:pt x="276" y="20"/>
                  </a:lnTo>
                  <a:lnTo>
                    <a:pt x="310" y="46"/>
                  </a:lnTo>
                  <a:lnTo>
                    <a:pt x="331" y="81"/>
                  </a:lnTo>
                  <a:lnTo>
                    <a:pt x="340" y="120"/>
                  </a:lnTo>
                  <a:lnTo>
                    <a:pt x="333" y="158"/>
                  </a:lnTo>
                  <a:lnTo>
                    <a:pt x="314" y="191"/>
                  </a:lnTo>
                  <a:lnTo>
                    <a:pt x="281" y="212"/>
                  </a:lnTo>
                  <a:lnTo>
                    <a:pt x="234" y="217"/>
                  </a:lnTo>
                  <a:lnTo>
                    <a:pt x="110" y="210"/>
                  </a:lnTo>
                  <a:lnTo>
                    <a:pt x="63" y="198"/>
                  </a:lnTo>
                  <a:lnTo>
                    <a:pt x="29" y="172"/>
                  </a:lnTo>
                  <a:lnTo>
                    <a:pt x="7" y="137"/>
                  </a:lnTo>
                  <a:lnTo>
                    <a:pt x="0" y="97"/>
                  </a:lnTo>
                  <a:lnTo>
                    <a:pt x="6" y="59"/>
                  </a:lnTo>
                  <a:lnTo>
                    <a:pt x="26" y="27"/>
                  </a:lnTo>
                  <a:lnTo>
                    <a:pt x="59" y="5"/>
                  </a:lnTo>
                  <a:lnTo>
                    <a:pt x="105" y="0"/>
                  </a:lnTo>
                  <a:close/>
                </a:path>
              </a:pathLst>
            </a:custGeom>
            <a:solidFill>
              <a:srgbClr val="000000"/>
            </a:solidFill>
            <a:ln w="9525">
              <a:noFill/>
              <a:round/>
              <a:headEnd/>
              <a:tailEnd/>
            </a:ln>
          </p:spPr>
          <p:txBody>
            <a:bodyPr/>
            <a:lstStyle/>
            <a:p>
              <a:pPr algn="ctr"/>
              <a:endParaRPr lang="en-US"/>
            </a:p>
          </p:txBody>
        </p:sp>
        <p:sp>
          <p:nvSpPr>
            <p:cNvPr id="36364" name="Freeform 435"/>
            <p:cNvSpPr>
              <a:spLocks/>
            </p:cNvSpPr>
            <p:nvPr/>
          </p:nvSpPr>
          <p:spPr bwMode="auto">
            <a:xfrm>
              <a:off x="2479" y="2268"/>
              <a:ext cx="31" cy="18"/>
            </a:xfrm>
            <a:custGeom>
              <a:avLst/>
              <a:gdLst>
                <a:gd name="T0" fmla="*/ 12 w 280"/>
                <a:gd name="T1" fmla="*/ 0 h 214"/>
                <a:gd name="T2" fmla="*/ 19 w 280"/>
                <a:gd name="T3" fmla="*/ 0 h 214"/>
                <a:gd name="T4" fmla="*/ 24 w 280"/>
                <a:gd name="T5" fmla="*/ 1 h 214"/>
                <a:gd name="T6" fmla="*/ 28 w 280"/>
                <a:gd name="T7" fmla="*/ 4 h 214"/>
                <a:gd name="T8" fmla="*/ 30 w 280"/>
                <a:gd name="T9" fmla="*/ 6 h 214"/>
                <a:gd name="T10" fmla="*/ 31 w 280"/>
                <a:gd name="T11" fmla="*/ 10 h 214"/>
                <a:gd name="T12" fmla="*/ 30 w 280"/>
                <a:gd name="T13" fmla="*/ 13 h 214"/>
                <a:gd name="T14" fmla="*/ 28 w 280"/>
                <a:gd name="T15" fmla="*/ 16 h 214"/>
                <a:gd name="T16" fmla="*/ 25 w 280"/>
                <a:gd name="T17" fmla="*/ 17 h 214"/>
                <a:gd name="T18" fmla="*/ 19 w 280"/>
                <a:gd name="T19" fmla="*/ 18 h 214"/>
                <a:gd name="T20" fmla="*/ 12 w 280"/>
                <a:gd name="T21" fmla="*/ 18 h 214"/>
                <a:gd name="T22" fmla="*/ 7 w 280"/>
                <a:gd name="T23" fmla="*/ 17 h 214"/>
                <a:gd name="T24" fmla="*/ 3 w 280"/>
                <a:gd name="T25" fmla="*/ 14 h 214"/>
                <a:gd name="T26" fmla="*/ 1 w 280"/>
                <a:gd name="T27" fmla="*/ 12 h 214"/>
                <a:gd name="T28" fmla="*/ 0 w 280"/>
                <a:gd name="T29" fmla="*/ 8 h 214"/>
                <a:gd name="T30" fmla="*/ 1 w 280"/>
                <a:gd name="T31" fmla="*/ 5 h 214"/>
                <a:gd name="T32" fmla="*/ 3 w 280"/>
                <a:gd name="T33" fmla="*/ 2 h 214"/>
                <a:gd name="T34" fmla="*/ 6 w 280"/>
                <a:gd name="T35" fmla="*/ 0 h 214"/>
                <a:gd name="T36" fmla="*/ 12 w 280"/>
                <a:gd name="T37" fmla="*/ 0 h 2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0"/>
                <a:gd name="T58" fmla="*/ 0 h 214"/>
                <a:gd name="T59" fmla="*/ 280 w 280"/>
                <a:gd name="T60" fmla="*/ 214 h 2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0" h="214">
                  <a:moveTo>
                    <a:pt x="105" y="0"/>
                  </a:moveTo>
                  <a:lnTo>
                    <a:pt x="170" y="4"/>
                  </a:lnTo>
                  <a:lnTo>
                    <a:pt x="218" y="16"/>
                  </a:lnTo>
                  <a:lnTo>
                    <a:pt x="252" y="42"/>
                  </a:lnTo>
                  <a:lnTo>
                    <a:pt x="272" y="76"/>
                  </a:lnTo>
                  <a:lnTo>
                    <a:pt x="280" y="115"/>
                  </a:lnTo>
                  <a:lnTo>
                    <a:pt x="274" y="153"/>
                  </a:lnTo>
                  <a:lnTo>
                    <a:pt x="254" y="187"/>
                  </a:lnTo>
                  <a:lnTo>
                    <a:pt x="222" y="208"/>
                  </a:lnTo>
                  <a:lnTo>
                    <a:pt x="175" y="214"/>
                  </a:lnTo>
                  <a:lnTo>
                    <a:pt x="110" y="210"/>
                  </a:lnTo>
                  <a:lnTo>
                    <a:pt x="62" y="198"/>
                  </a:lnTo>
                  <a:lnTo>
                    <a:pt x="28" y="172"/>
                  </a:lnTo>
                  <a:lnTo>
                    <a:pt x="7" y="137"/>
                  </a:lnTo>
                  <a:lnTo>
                    <a:pt x="0" y="97"/>
                  </a:lnTo>
                  <a:lnTo>
                    <a:pt x="6" y="59"/>
                  </a:lnTo>
                  <a:lnTo>
                    <a:pt x="25" y="27"/>
                  </a:lnTo>
                  <a:lnTo>
                    <a:pt x="58" y="5"/>
                  </a:lnTo>
                  <a:lnTo>
                    <a:pt x="105" y="0"/>
                  </a:lnTo>
                  <a:close/>
                </a:path>
              </a:pathLst>
            </a:custGeom>
            <a:solidFill>
              <a:srgbClr val="000000"/>
            </a:solidFill>
            <a:ln w="9525">
              <a:noFill/>
              <a:round/>
              <a:headEnd/>
              <a:tailEnd/>
            </a:ln>
          </p:spPr>
          <p:txBody>
            <a:bodyPr/>
            <a:lstStyle/>
            <a:p>
              <a:pPr algn="ctr"/>
              <a:endParaRPr lang="en-US"/>
            </a:p>
          </p:txBody>
        </p:sp>
        <p:sp>
          <p:nvSpPr>
            <p:cNvPr id="36365" name="Freeform 436"/>
            <p:cNvSpPr>
              <a:spLocks/>
            </p:cNvSpPr>
            <p:nvPr/>
          </p:nvSpPr>
          <p:spPr bwMode="auto">
            <a:xfrm>
              <a:off x="2558" y="2246"/>
              <a:ext cx="38" cy="18"/>
            </a:xfrm>
            <a:custGeom>
              <a:avLst/>
              <a:gdLst>
                <a:gd name="T0" fmla="*/ 12 w 338"/>
                <a:gd name="T1" fmla="*/ 0 h 217"/>
                <a:gd name="T2" fmla="*/ 26 w 338"/>
                <a:gd name="T3" fmla="*/ 1 h 217"/>
                <a:gd name="T4" fmla="*/ 31 w 338"/>
                <a:gd name="T5" fmla="*/ 2 h 217"/>
                <a:gd name="T6" fmla="*/ 35 w 338"/>
                <a:gd name="T7" fmla="*/ 4 h 217"/>
                <a:gd name="T8" fmla="*/ 37 w 338"/>
                <a:gd name="T9" fmla="*/ 7 h 217"/>
                <a:gd name="T10" fmla="*/ 38 w 338"/>
                <a:gd name="T11" fmla="*/ 10 h 217"/>
                <a:gd name="T12" fmla="*/ 37 w 338"/>
                <a:gd name="T13" fmla="*/ 13 h 217"/>
                <a:gd name="T14" fmla="*/ 35 w 338"/>
                <a:gd name="T15" fmla="*/ 16 h 217"/>
                <a:gd name="T16" fmla="*/ 31 w 338"/>
                <a:gd name="T17" fmla="*/ 18 h 217"/>
                <a:gd name="T18" fmla="*/ 26 w 338"/>
                <a:gd name="T19" fmla="*/ 18 h 217"/>
                <a:gd name="T20" fmla="*/ 12 w 338"/>
                <a:gd name="T21" fmla="*/ 17 h 217"/>
                <a:gd name="T22" fmla="*/ 7 w 338"/>
                <a:gd name="T23" fmla="*/ 16 h 217"/>
                <a:gd name="T24" fmla="*/ 3 w 338"/>
                <a:gd name="T25" fmla="*/ 14 h 217"/>
                <a:gd name="T26" fmla="*/ 1 w 338"/>
                <a:gd name="T27" fmla="*/ 11 h 217"/>
                <a:gd name="T28" fmla="*/ 0 w 338"/>
                <a:gd name="T29" fmla="*/ 8 h 217"/>
                <a:gd name="T30" fmla="*/ 1 w 338"/>
                <a:gd name="T31" fmla="*/ 5 h 217"/>
                <a:gd name="T32" fmla="*/ 3 w 338"/>
                <a:gd name="T33" fmla="*/ 2 h 217"/>
                <a:gd name="T34" fmla="*/ 7 w 338"/>
                <a:gd name="T35" fmla="*/ 0 h 217"/>
                <a:gd name="T36" fmla="*/ 12 w 338"/>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8"/>
                <a:gd name="T58" fmla="*/ 0 h 217"/>
                <a:gd name="T59" fmla="*/ 338 w 338"/>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8" h="217">
                  <a:moveTo>
                    <a:pt x="105" y="0"/>
                  </a:moveTo>
                  <a:lnTo>
                    <a:pt x="227" y="7"/>
                  </a:lnTo>
                  <a:lnTo>
                    <a:pt x="275" y="20"/>
                  </a:lnTo>
                  <a:lnTo>
                    <a:pt x="310" y="46"/>
                  </a:lnTo>
                  <a:lnTo>
                    <a:pt x="331" y="81"/>
                  </a:lnTo>
                  <a:lnTo>
                    <a:pt x="338" y="120"/>
                  </a:lnTo>
                  <a:lnTo>
                    <a:pt x="332" y="158"/>
                  </a:lnTo>
                  <a:lnTo>
                    <a:pt x="313" y="190"/>
                  </a:lnTo>
                  <a:lnTo>
                    <a:pt x="280" y="212"/>
                  </a:lnTo>
                  <a:lnTo>
                    <a:pt x="232" y="217"/>
                  </a:lnTo>
                  <a:lnTo>
                    <a:pt x="110" y="210"/>
                  </a:lnTo>
                  <a:lnTo>
                    <a:pt x="63" y="198"/>
                  </a:lnTo>
                  <a:lnTo>
                    <a:pt x="28" y="172"/>
                  </a:lnTo>
                  <a:lnTo>
                    <a:pt x="7" y="137"/>
                  </a:lnTo>
                  <a:lnTo>
                    <a:pt x="0" y="98"/>
                  </a:lnTo>
                  <a:lnTo>
                    <a:pt x="6" y="60"/>
                  </a:lnTo>
                  <a:lnTo>
                    <a:pt x="25" y="28"/>
                  </a:lnTo>
                  <a:lnTo>
                    <a:pt x="59" y="6"/>
                  </a:lnTo>
                  <a:lnTo>
                    <a:pt x="105" y="0"/>
                  </a:lnTo>
                  <a:close/>
                </a:path>
              </a:pathLst>
            </a:custGeom>
            <a:solidFill>
              <a:srgbClr val="000000"/>
            </a:solidFill>
            <a:ln w="9525">
              <a:noFill/>
              <a:round/>
              <a:headEnd/>
              <a:tailEnd/>
            </a:ln>
          </p:spPr>
          <p:txBody>
            <a:bodyPr/>
            <a:lstStyle/>
            <a:p>
              <a:pPr algn="ctr"/>
              <a:endParaRPr lang="en-US"/>
            </a:p>
          </p:txBody>
        </p:sp>
        <p:sp>
          <p:nvSpPr>
            <p:cNvPr id="36366" name="Freeform 437"/>
            <p:cNvSpPr>
              <a:spLocks/>
            </p:cNvSpPr>
            <p:nvPr/>
          </p:nvSpPr>
          <p:spPr bwMode="auto">
            <a:xfrm>
              <a:off x="2603" y="2247"/>
              <a:ext cx="23" cy="44"/>
            </a:xfrm>
            <a:custGeom>
              <a:avLst/>
              <a:gdLst>
                <a:gd name="T0" fmla="*/ 1 w 212"/>
                <a:gd name="T1" fmla="*/ 35 h 523"/>
                <a:gd name="T2" fmla="*/ 0 w 212"/>
                <a:gd name="T3" fmla="*/ 8 h 523"/>
                <a:gd name="T4" fmla="*/ 0 w 212"/>
                <a:gd name="T5" fmla="*/ 6 h 523"/>
                <a:gd name="T6" fmla="*/ 1 w 212"/>
                <a:gd name="T7" fmla="*/ 4 h 523"/>
                <a:gd name="T8" fmla="*/ 2 w 212"/>
                <a:gd name="T9" fmla="*/ 3 h 523"/>
                <a:gd name="T10" fmla="*/ 3 w 212"/>
                <a:gd name="T11" fmla="*/ 2 h 523"/>
                <a:gd name="T12" fmla="*/ 5 w 212"/>
                <a:gd name="T13" fmla="*/ 1 h 523"/>
                <a:gd name="T14" fmla="*/ 7 w 212"/>
                <a:gd name="T15" fmla="*/ 0 h 523"/>
                <a:gd name="T16" fmla="*/ 9 w 212"/>
                <a:gd name="T17" fmla="*/ 0 h 523"/>
                <a:gd name="T18" fmla="*/ 11 w 212"/>
                <a:gd name="T19" fmla="*/ 0 h 523"/>
                <a:gd name="T20" fmla="*/ 13 w 212"/>
                <a:gd name="T21" fmla="*/ 0 h 523"/>
                <a:gd name="T22" fmla="*/ 15 w 212"/>
                <a:gd name="T23" fmla="*/ 1 h 523"/>
                <a:gd name="T24" fmla="*/ 17 w 212"/>
                <a:gd name="T25" fmla="*/ 2 h 523"/>
                <a:gd name="T26" fmla="*/ 18 w 212"/>
                <a:gd name="T27" fmla="*/ 3 h 523"/>
                <a:gd name="T28" fmla="*/ 20 w 212"/>
                <a:gd name="T29" fmla="*/ 4 h 523"/>
                <a:gd name="T30" fmla="*/ 21 w 212"/>
                <a:gd name="T31" fmla="*/ 5 h 523"/>
                <a:gd name="T32" fmla="*/ 22 w 212"/>
                <a:gd name="T33" fmla="*/ 7 h 523"/>
                <a:gd name="T34" fmla="*/ 22 w 212"/>
                <a:gd name="T35" fmla="*/ 9 h 523"/>
                <a:gd name="T36" fmla="*/ 23 w 212"/>
                <a:gd name="T37" fmla="*/ 36 h 523"/>
                <a:gd name="T38" fmla="*/ 23 w 212"/>
                <a:gd name="T39" fmla="*/ 38 h 523"/>
                <a:gd name="T40" fmla="*/ 22 w 212"/>
                <a:gd name="T41" fmla="*/ 40 h 523"/>
                <a:gd name="T42" fmla="*/ 21 w 212"/>
                <a:gd name="T43" fmla="*/ 41 h 523"/>
                <a:gd name="T44" fmla="*/ 20 w 212"/>
                <a:gd name="T45" fmla="*/ 42 h 523"/>
                <a:gd name="T46" fmla="*/ 18 w 212"/>
                <a:gd name="T47" fmla="*/ 43 h 523"/>
                <a:gd name="T48" fmla="*/ 16 w 212"/>
                <a:gd name="T49" fmla="*/ 44 h 523"/>
                <a:gd name="T50" fmla="*/ 14 w 212"/>
                <a:gd name="T51" fmla="*/ 44 h 523"/>
                <a:gd name="T52" fmla="*/ 12 w 212"/>
                <a:gd name="T53" fmla="*/ 44 h 523"/>
                <a:gd name="T54" fmla="*/ 10 w 212"/>
                <a:gd name="T55" fmla="*/ 44 h 523"/>
                <a:gd name="T56" fmla="*/ 8 w 212"/>
                <a:gd name="T57" fmla="*/ 43 h 523"/>
                <a:gd name="T58" fmla="*/ 6 w 212"/>
                <a:gd name="T59" fmla="*/ 43 h 523"/>
                <a:gd name="T60" fmla="*/ 4 w 212"/>
                <a:gd name="T61" fmla="*/ 42 h 523"/>
                <a:gd name="T62" fmla="*/ 3 w 212"/>
                <a:gd name="T63" fmla="*/ 40 h 523"/>
                <a:gd name="T64" fmla="*/ 2 w 212"/>
                <a:gd name="T65" fmla="*/ 39 h 523"/>
                <a:gd name="T66" fmla="*/ 1 w 212"/>
                <a:gd name="T67" fmla="*/ 37 h 523"/>
                <a:gd name="T68" fmla="*/ 1 w 212"/>
                <a:gd name="T69" fmla="*/ 35 h 5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
                <a:gd name="T106" fmla="*/ 0 h 523"/>
                <a:gd name="T107" fmla="*/ 212 w 212"/>
                <a:gd name="T108" fmla="*/ 523 h 5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 h="523">
                  <a:moveTo>
                    <a:pt x="7" y="415"/>
                  </a:moveTo>
                  <a:lnTo>
                    <a:pt x="0" y="98"/>
                  </a:lnTo>
                  <a:lnTo>
                    <a:pt x="1" y="74"/>
                  </a:lnTo>
                  <a:lnTo>
                    <a:pt x="7" y="53"/>
                  </a:lnTo>
                  <a:lnTo>
                    <a:pt x="17" y="36"/>
                  </a:lnTo>
                  <a:lnTo>
                    <a:pt x="29" y="22"/>
                  </a:lnTo>
                  <a:lnTo>
                    <a:pt x="44" y="12"/>
                  </a:lnTo>
                  <a:lnTo>
                    <a:pt x="61" y="5"/>
                  </a:lnTo>
                  <a:lnTo>
                    <a:pt x="80" y="1"/>
                  </a:lnTo>
                  <a:lnTo>
                    <a:pt x="99" y="0"/>
                  </a:lnTo>
                  <a:lnTo>
                    <a:pt x="118" y="3"/>
                  </a:lnTo>
                  <a:lnTo>
                    <a:pt x="137" y="9"/>
                  </a:lnTo>
                  <a:lnTo>
                    <a:pt x="154" y="18"/>
                  </a:lnTo>
                  <a:lnTo>
                    <a:pt x="170" y="31"/>
                  </a:lnTo>
                  <a:lnTo>
                    <a:pt x="184" y="46"/>
                  </a:lnTo>
                  <a:lnTo>
                    <a:pt x="195" y="65"/>
                  </a:lnTo>
                  <a:lnTo>
                    <a:pt x="202" y="86"/>
                  </a:lnTo>
                  <a:lnTo>
                    <a:pt x="205" y="110"/>
                  </a:lnTo>
                  <a:lnTo>
                    <a:pt x="212" y="427"/>
                  </a:lnTo>
                  <a:lnTo>
                    <a:pt x="210" y="452"/>
                  </a:lnTo>
                  <a:lnTo>
                    <a:pt x="205" y="473"/>
                  </a:lnTo>
                  <a:lnTo>
                    <a:pt x="195" y="489"/>
                  </a:lnTo>
                  <a:lnTo>
                    <a:pt x="183" y="502"/>
                  </a:lnTo>
                  <a:lnTo>
                    <a:pt x="167" y="512"/>
                  </a:lnTo>
                  <a:lnTo>
                    <a:pt x="150" y="518"/>
                  </a:lnTo>
                  <a:lnTo>
                    <a:pt x="132" y="522"/>
                  </a:lnTo>
                  <a:lnTo>
                    <a:pt x="113" y="523"/>
                  </a:lnTo>
                  <a:lnTo>
                    <a:pt x="92" y="521"/>
                  </a:lnTo>
                  <a:lnTo>
                    <a:pt x="73" y="516"/>
                  </a:lnTo>
                  <a:lnTo>
                    <a:pt x="55" y="507"/>
                  </a:lnTo>
                  <a:lnTo>
                    <a:pt x="40" y="494"/>
                  </a:lnTo>
                  <a:lnTo>
                    <a:pt x="27" y="479"/>
                  </a:lnTo>
                  <a:lnTo>
                    <a:pt x="18" y="460"/>
                  </a:lnTo>
                  <a:lnTo>
                    <a:pt x="11" y="439"/>
                  </a:lnTo>
                  <a:lnTo>
                    <a:pt x="7" y="415"/>
                  </a:lnTo>
                  <a:close/>
                </a:path>
              </a:pathLst>
            </a:custGeom>
            <a:solidFill>
              <a:srgbClr val="000000"/>
            </a:solidFill>
            <a:ln w="9525">
              <a:noFill/>
              <a:round/>
              <a:headEnd/>
              <a:tailEnd/>
            </a:ln>
          </p:spPr>
          <p:txBody>
            <a:bodyPr/>
            <a:lstStyle/>
            <a:p>
              <a:pPr algn="ctr"/>
              <a:endParaRPr lang="en-US"/>
            </a:p>
          </p:txBody>
        </p:sp>
        <p:sp>
          <p:nvSpPr>
            <p:cNvPr id="36367" name="Freeform 438"/>
            <p:cNvSpPr>
              <a:spLocks/>
            </p:cNvSpPr>
            <p:nvPr/>
          </p:nvSpPr>
          <p:spPr bwMode="auto">
            <a:xfrm>
              <a:off x="2521" y="2269"/>
              <a:ext cx="22" cy="17"/>
            </a:xfrm>
            <a:custGeom>
              <a:avLst/>
              <a:gdLst>
                <a:gd name="T0" fmla="*/ 11 w 198"/>
                <a:gd name="T1" fmla="*/ 17 h 203"/>
                <a:gd name="T2" fmla="*/ 9 w 198"/>
                <a:gd name="T3" fmla="*/ 17 h 203"/>
                <a:gd name="T4" fmla="*/ 7 w 198"/>
                <a:gd name="T5" fmla="*/ 16 h 203"/>
                <a:gd name="T6" fmla="*/ 5 w 198"/>
                <a:gd name="T7" fmla="*/ 15 h 203"/>
                <a:gd name="T8" fmla="*/ 3 w 198"/>
                <a:gd name="T9" fmla="*/ 14 h 203"/>
                <a:gd name="T10" fmla="*/ 2 w 198"/>
                <a:gd name="T11" fmla="*/ 13 h 203"/>
                <a:gd name="T12" fmla="*/ 1 w 198"/>
                <a:gd name="T13" fmla="*/ 11 h 203"/>
                <a:gd name="T14" fmla="*/ 0 w 198"/>
                <a:gd name="T15" fmla="*/ 10 h 203"/>
                <a:gd name="T16" fmla="*/ 0 w 198"/>
                <a:gd name="T17" fmla="*/ 8 h 203"/>
                <a:gd name="T18" fmla="*/ 0 w 198"/>
                <a:gd name="T19" fmla="*/ 6 h 203"/>
                <a:gd name="T20" fmla="*/ 1 w 198"/>
                <a:gd name="T21" fmla="*/ 5 h 203"/>
                <a:gd name="T22" fmla="*/ 2 w 198"/>
                <a:gd name="T23" fmla="*/ 3 h 203"/>
                <a:gd name="T24" fmla="*/ 3 w 198"/>
                <a:gd name="T25" fmla="*/ 2 h 203"/>
                <a:gd name="T26" fmla="*/ 5 w 198"/>
                <a:gd name="T27" fmla="*/ 1 h 203"/>
                <a:gd name="T28" fmla="*/ 7 w 198"/>
                <a:gd name="T29" fmla="*/ 1 h 203"/>
                <a:gd name="T30" fmla="*/ 9 w 198"/>
                <a:gd name="T31" fmla="*/ 0 h 203"/>
                <a:gd name="T32" fmla="*/ 11 w 198"/>
                <a:gd name="T33" fmla="*/ 0 h 203"/>
                <a:gd name="T34" fmla="*/ 13 w 198"/>
                <a:gd name="T35" fmla="*/ 0 h 203"/>
                <a:gd name="T36" fmla="*/ 15 w 198"/>
                <a:gd name="T37" fmla="*/ 1 h 203"/>
                <a:gd name="T38" fmla="*/ 17 w 198"/>
                <a:gd name="T39" fmla="*/ 2 h 203"/>
                <a:gd name="T40" fmla="*/ 19 w 198"/>
                <a:gd name="T41" fmla="*/ 3 h 203"/>
                <a:gd name="T42" fmla="*/ 20 w 198"/>
                <a:gd name="T43" fmla="*/ 4 h 203"/>
                <a:gd name="T44" fmla="*/ 21 w 198"/>
                <a:gd name="T45" fmla="*/ 6 h 203"/>
                <a:gd name="T46" fmla="*/ 22 w 198"/>
                <a:gd name="T47" fmla="*/ 7 h 203"/>
                <a:gd name="T48" fmla="*/ 22 w 198"/>
                <a:gd name="T49" fmla="*/ 9 h 203"/>
                <a:gd name="T50" fmla="*/ 22 w 198"/>
                <a:gd name="T51" fmla="*/ 11 h 203"/>
                <a:gd name="T52" fmla="*/ 21 w 198"/>
                <a:gd name="T53" fmla="*/ 12 h 203"/>
                <a:gd name="T54" fmla="*/ 20 w 198"/>
                <a:gd name="T55" fmla="*/ 14 h 203"/>
                <a:gd name="T56" fmla="*/ 19 w 198"/>
                <a:gd name="T57" fmla="*/ 15 h 203"/>
                <a:gd name="T58" fmla="*/ 17 w 198"/>
                <a:gd name="T59" fmla="*/ 16 h 203"/>
                <a:gd name="T60" fmla="*/ 15 w 198"/>
                <a:gd name="T61" fmla="*/ 16 h 203"/>
                <a:gd name="T62" fmla="*/ 13 w 198"/>
                <a:gd name="T63" fmla="*/ 17 h 203"/>
                <a:gd name="T64" fmla="*/ 11 w 198"/>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1" y="203"/>
                  </a:moveTo>
                  <a:lnTo>
                    <a:pt x="81" y="199"/>
                  </a:lnTo>
                  <a:lnTo>
                    <a:pt x="63" y="192"/>
                  </a:lnTo>
                  <a:lnTo>
                    <a:pt x="45" y="182"/>
                  </a:lnTo>
                  <a:lnTo>
                    <a:pt x="30" y="168"/>
                  </a:lnTo>
                  <a:lnTo>
                    <a:pt x="18" y="153"/>
                  </a:lnTo>
                  <a:lnTo>
                    <a:pt x="8" y="135"/>
                  </a:lnTo>
                  <a:lnTo>
                    <a:pt x="2" y="116"/>
                  </a:lnTo>
                  <a:lnTo>
                    <a:pt x="0" y="95"/>
                  </a:lnTo>
                  <a:lnTo>
                    <a:pt x="2" y="74"/>
                  </a:lnTo>
                  <a:lnTo>
                    <a:pt x="7" y="56"/>
                  </a:lnTo>
                  <a:lnTo>
                    <a:pt x="16" y="39"/>
                  </a:lnTo>
                  <a:lnTo>
                    <a:pt x="27" y="26"/>
                  </a:lnTo>
                  <a:lnTo>
                    <a:pt x="42" y="14"/>
                  </a:lnTo>
                  <a:lnTo>
                    <a:pt x="59" y="6"/>
                  </a:lnTo>
                  <a:lnTo>
                    <a:pt x="77" y="1"/>
                  </a:lnTo>
                  <a:lnTo>
                    <a:pt x="97" y="0"/>
                  </a:lnTo>
                  <a:lnTo>
                    <a:pt x="117" y="3"/>
                  </a:lnTo>
                  <a:lnTo>
                    <a:pt x="135" y="10"/>
                  </a:lnTo>
                  <a:lnTo>
                    <a:pt x="152" y="20"/>
                  </a:lnTo>
                  <a:lnTo>
                    <a:pt x="168" y="34"/>
                  </a:lnTo>
                  <a:lnTo>
                    <a:pt x="180" y="49"/>
                  </a:lnTo>
                  <a:lnTo>
                    <a:pt x="190" y="67"/>
                  </a:lnTo>
                  <a:lnTo>
                    <a:pt x="196" y="87"/>
                  </a:lnTo>
                  <a:lnTo>
                    <a:pt x="198" y="107"/>
                  </a:lnTo>
                  <a:lnTo>
                    <a:pt x="196" y="128"/>
                  </a:lnTo>
                  <a:lnTo>
                    <a:pt x="191" y="147"/>
                  </a:lnTo>
                  <a:lnTo>
                    <a:pt x="182" y="163"/>
                  </a:lnTo>
                  <a:lnTo>
                    <a:pt x="171" y="177"/>
                  </a:lnTo>
                  <a:lnTo>
                    <a:pt x="155" y="188"/>
                  </a:lnTo>
                  <a:lnTo>
                    <a:pt x="139" y="196"/>
                  </a:lnTo>
                  <a:lnTo>
                    <a:pt x="121" y="202"/>
                  </a:lnTo>
                  <a:lnTo>
                    <a:pt x="101" y="203"/>
                  </a:lnTo>
                  <a:close/>
                </a:path>
              </a:pathLst>
            </a:custGeom>
            <a:solidFill>
              <a:srgbClr val="999999"/>
            </a:solidFill>
            <a:ln w="9525">
              <a:noFill/>
              <a:round/>
              <a:headEnd/>
              <a:tailEnd/>
            </a:ln>
          </p:spPr>
          <p:txBody>
            <a:bodyPr/>
            <a:lstStyle/>
            <a:p>
              <a:pPr algn="ctr"/>
              <a:endParaRPr lang="en-US"/>
            </a:p>
          </p:txBody>
        </p:sp>
        <p:sp>
          <p:nvSpPr>
            <p:cNvPr id="36368" name="Freeform 439"/>
            <p:cNvSpPr>
              <a:spLocks/>
            </p:cNvSpPr>
            <p:nvPr/>
          </p:nvSpPr>
          <p:spPr bwMode="auto">
            <a:xfrm>
              <a:off x="2567" y="2271"/>
              <a:ext cx="21" cy="17"/>
            </a:xfrm>
            <a:custGeom>
              <a:avLst/>
              <a:gdLst>
                <a:gd name="T0" fmla="*/ 11 w 197"/>
                <a:gd name="T1" fmla="*/ 17 h 202"/>
                <a:gd name="T2" fmla="*/ 9 w 197"/>
                <a:gd name="T3" fmla="*/ 17 h 202"/>
                <a:gd name="T4" fmla="*/ 7 w 197"/>
                <a:gd name="T5" fmla="*/ 16 h 202"/>
                <a:gd name="T6" fmla="*/ 5 w 197"/>
                <a:gd name="T7" fmla="*/ 15 h 202"/>
                <a:gd name="T8" fmla="*/ 3 w 197"/>
                <a:gd name="T9" fmla="*/ 14 h 202"/>
                <a:gd name="T10" fmla="*/ 2 w 197"/>
                <a:gd name="T11" fmla="*/ 13 h 202"/>
                <a:gd name="T12" fmla="*/ 1 w 197"/>
                <a:gd name="T13" fmla="*/ 11 h 202"/>
                <a:gd name="T14" fmla="*/ 0 w 197"/>
                <a:gd name="T15" fmla="*/ 10 h 202"/>
                <a:gd name="T16" fmla="*/ 0 w 197"/>
                <a:gd name="T17" fmla="*/ 8 h 202"/>
                <a:gd name="T18" fmla="*/ 0 w 197"/>
                <a:gd name="T19" fmla="*/ 6 h 202"/>
                <a:gd name="T20" fmla="*/ 1 w 197"/>
                <a:gd name="T21" fmla="*/ 5 h 202"/>
                <a:gd name="T22" fmla="*/ 2 w 197"/>
                <a:gd name="T23" fmla="*/ 3 h 202"/>
                <a:gd name="T24" fmla="*/ 3 w 197"/>
                <a:gd name="T25" fmla="*/ 2 h 202"/>
                <a:gd name="T26" fmla="*/ 4 w 197"/>
                <a:gd name="T27" fmla="*/ 1 h 202"/>
                <a:gd name="T28" fmla="*/ 6 w 197"/>
                <a:gd name="T29" fmla="*/ 1 h 202"/>
                <a:gd name="T30" fmla="*/ 8 w 197"/>
                <a:gd name="T31" fmla="*/ 0 h 202"/>
                <a:gd name="T32" fmla="*/ 10 w 197"/>
                <a:gd name="T33" fmla="*/ 0 h 202"/>
                <a:gd name="T34" fmla="*/ 12 w 197"/>
                <a:gd name="T35" fmla="*/ 0 h 202"/>
                <a:gd name="T36" fmla="*/ 14 w 197"/>
                <a:gd name="T37" fmla="*/ 1 h 202"/>
                <a:gd name="T38" fmla="*/ 16 w 197"/>
                <a:gd name="T39" fmla="*/ 2 h 202"/>
                <a:gd name="T40" fmla="*/ 18 w 197"/>
                <a:gd name="T41" fmla="*/ 3 h 202"/>
                <a:gd name="T42" fmla="*/ 19 w 197"/>
                <a:gd name="T43" fmla="*/ 4 h 202"/>
                <a:gd name="T44" fmla="*/ 20 w 197"/>
                <a:gd name="T45" fmla="*/ 6 h 202"/>
                <a:gd name="T46" fmla="*/ 21 w 197"/>
                <a:gd name="T47" fmla="*/ 7 h 202"/>
                <a:gd name="T48" fmla="*/ 21 w 197"/>
                <a:gd name="T49" fmla="*/ 9 h 202"/>
                <a:gd name="T50" fmla="*/ 21 w 197"/>
                <a:gd name="T51" fmla="*/ 11 h 202"/>
                <a:gd name="T52" fmla="*/ 20 w 197"/>
                <a:gd name="T53" fmla="*/ 12 h 202"/>
                <a:gd name="T54" fmla="*/ 19 w 197"/>
                <a:gd name="T55" fmla="*/ 14 h 202"/>
                <a:gd name="T56" fmla="*/ 18 w 197"/>
                <a:gd name="T57" fmla="*/ 15 h 202"/>
                <a:gd name="T58" fmla="*/ 16 w 197"/>
                <a:gd name="T59" fmla="*/ 16 h 202"/>
                <a:gd name="T60" fmla="*/ 15 w 197"/>
                <a:gd name="T61" fmla="*/ 16 h 202"/>
                <a:gd name="T62" fmla="*/ 13 w 197"/>
                <a:gd name="T63" fmla="*/ 17 h 202"/>
                <a:gd name="T64" fmla="*/ 11 w 197"/>
                <a:gd name="T65" fmla="*/ 17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
                <a:gd name="T100" fmla="*/ 0 h 202"/>
                <a:gd name="T101" fmla="*/ 197 w 197"/>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 h="202">
                  <a:moveTo>
                    <a:pt x="100" y="202"/>
                  </a:moveTo>
                  <a:lnTo>
                    <a:pt x="80" y="199"/>
                  </a:lnTo>
                  <a:lnTo>
                    <a:pt x="62" y="192"/>
                  </a:lnTo>
                  <a:lnTo>
                    <a:pt x="45" y="182"/>
                  </a:lnTo>
                  <a:lnTo>
                    <a:pt x="30" y="168"/>
                  </a:lnTo>
                  <a:lnTo>
                    <a:pt x="18" y="153"/>
                  </a:lnTo>
                  <a:lnTo>
                    <a:pt x="8" y="135"/>
                  </a:lnTo>
                  <a:lnTo>
                    <a:pt x="2" y="116"/>
                  </a:lnTo>
                  <a:lnTo>
                    <a:pt x="0" y="95"/>
                  </a:lnTo>
                  <a:lnTo>
                    <a:pt x="2" y="74"/>
                  </a:lnTo>
                  <a:lnTo>
                    <a:pt x="7" y="55"/>
                  </a:lnTo>
                  <a:lnTo>
                    <a:pt x="16" y="39"/>
                  </a:lnTo>
                  <a:lnTo>
                    <a:pt x="27" y="25"/>
                  </a:lnTo>
                  <a:lnTo>
                    <a:pt x="42" y="14"/>
                  </a:lnTo>
                  <a:lnTo>
                    <a:pt x="58" y="6"/>
                  </a:lnTo>
                  <a:lnTo>
                    <a:pt x="77" y="1"/>
                  </a:lnTo>
                  <a:lnTo>
                    <a:pt x="96" y="0"/>
                  </a:lnTo>
                  <a:lnTo>
                    <a:pt x="116" y="3"/>
                  </a:lnTo>
                  <a:lnTo>
                    <a:pt x="134" y="10"/>
                  </a:lnTo>
                  <a:lnTo>
                    <a:pt x="151" y="20"/>
                  </a:lnTo>
                  <a:lnTo>
                    <a:pt x="166" y="34"/>
                  </a:lnTo>
                  <a:lnTo>
                    <a:pt x="179" y="49"/>
                  </a:lnTo>
                  <a:lnTo>
                    <a:pt x="189" y="67"/>
                  </a:lnTo>
                  <a:lnTo>
                    <a:pt x="195" y="87"/>
                  </a:lnTo>
                  <a:lnTo>
                    <a:pt x="197" y="107"/>
                  </a:lnTo>
                  <a:lnTo>
                    <a:pt x="195" y="128"/>
                  </a:lnTo>
                  <a:lnTo>
                    <a:pt x="190" y="147"/>
                  </a:lnTo>
                  <a:lnTo>
                    <a:pt x="181" y="163"/>
                  </a:lnTo>
                  <a:lnTo>
                    <a:pt x="169" y="177"/>
                  </a:lnTo>
                  <a:lnTo>
                    <a:pt x="154" y="188"/>
                  </a:lnTo>
                  <a:lnTo>
                    <a:pt x="138" y="196"/>
                  </a:lnTo>
                  <a:lnTo>
                    <a:pt x="120" y="201"/>
                  </a:lnTo>
                  <a:lnTo>
                    <a:pt x="100" y="202"/>
                  </a:lnTo>
                  <a:close/>
                </a:path>
              </a:pathLst>
            </a:custGeom>
            <a:solidFill>
              <a:srgbClr val="999999"/>
            </a:solidFill>
            <a:ln w="9525">
              <a:noFill/>
              <a:round/>
              <a:headEnd/>
              <a:tailEnd/>
            </a:ln>
          </p:spPr>
          <p:txBody>
            <a:bodyPr/>
            <a:lstStyle/>
            <a:p>
              <a:pPr algn="ctr"/>
              <a:endParaRPr lang="en-US"/>
            </a:p>
          </p:txBody>
        </p:sp>
        <p:sp>
          <p:nvSpPr>
            <p:cNvPr id="36369" name="Freeform 440"/>
            <p:cNvSpPr>
              <a:spLocks/>
            </p:cNvSpPr>
            <p:nvPr/>
          </p:nvSpPr>
          <p:spPr bwMode="auto">
            <a:xfrm>
              <a:off x="2514" y="2242"/>
              <a:ext cx="38" cy="19"/>
            </a:xfrm>
            <a:custGeom>
              <a:avLst/>
              <a:gdLst>
                <a:gd name="T0" fmla="*/ 12 w 340"/>
                <a:gd name="T1" fmla="*/ 0 h 218"/>
                <a:gd name="T2" fmla="*/ 26 w 340"/>
                <a:gd name="T3" fmla="*/ 1 h 218"/>
                <a:gd name="T4" fmla="*/ 31 w 340"/>
                <a:gd name="T5" fmla="*/ 2 h 218"/>
                <a:gd name="T6" fmla="*/ 35 w 340"/>
                <a:gd name="T7" fmla="*/ 4 h 218"/>
                <a:gd name="T8" fmla="*/ 37 w 340"/>
                <a:gd name="T9" fmla="*/ 7 h 218"/>
                <a:gd name="T10" fmla="*/ 38 w 340"/>
                <a:gd name="T11" fmla="*/ 10 h 218"/>
                <a:gd name="T12" fmla="*/ 37 w 340"/>
                <a:gd name="T13" fmla="*/ 14 h 218"/>
                <a:gd name="T14" fmla="*/ 35 w 340"/>
                <a:gd name="T15" fmla="*/ 17 h 218"/>
                <a:gd name="T16" fmla="*/ 31 w 340"/>
                <a:gd name="T17" fmla="*/ 18 h 218"/>
                <a:gd name="T18" fmla="*/ 26 w 340"/>
                <a:gd name="T19" fmla="*/ 19 h 218"/>
                <a:gd name="T20" fmla="*/ 12 w 340"/>
                <a:gd name="T21" fmla="*/ 18 h 218"/>
                <a:gd name="T22" fmla="*/ 7 w 340"/>
                <a:gd name="T23" fmla="*/ 17 h 218"/>
                <a:gd name="T24" fmla="*/ 3 w 340"/>
                <a:gd name="T25" fmla="*/ 15 h 218"/>
                <a:gd name="T26" fmla="*/ 1 w 340"/>
                <a:gd name="T27" fmla="*/ 12 h 218"/>
                <a:gd name="T28" fmla="*/ 0 w 340"/>
                <a:gd name="T29" fmla="*/ 9 h 218"/>
                <a:gd name="T30" fmla="*/ 1 w 340"/>
                <a:gd name="T31" fmla="*/ 5 h 218"/>
                <a:gd name="T32" fmla="*/ 3 w 340"/>
                <a:gd name="T33" fmla="*/ 2 h 218"/>
                <a:gd name="T34" fmla="*/ 7 w 340"/>
                <a:gd name="T35" fmla="*/ 1 h 218"/>
                <a:gd name="T36" fmla="*/ 12 w 340"/>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0"/>
                <a:gd name="T58" fmla="*/ 0 h 218"/>
                <a:gd name="T59" fmla="*/ 340 w 340"/>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0" h="218">
                  <a:moveTo>
                    <a:pt x="105" y="0"/>
                  </a:moveTo>
                  <a:lnTo>
                    <a:pt x="229" y="8"/>
                  </a:lnTo>
                  <a:lnTo>
                    <a:pt x="276" y="20"/>
                  </a:lnTo>
                  <a:lnTo>
                    <a:pt x="310" y="46"/>
                  </a:lnTo>
                  <a:lnTo>
                    <a:pt x="332" y="82"/>
                  </a:lnTo>
                  <a:lnTo>
                    <a:pt x="340" y="120"/>
                  </a:lnTo>
                  <a:lnTo>
                    <a:pt x="334" y="158"/>
                  </a:lnTo>
                  <a:lnTo>
                    <a:pt x="313" y="190"/>
                  </a:lnTo>
                  <a:lnTo>
                    <a:pt x="280" y="212"/>
                  </a:lnTo>
                  <a:lnTo>
                    <a:pt x="233" y="218"/>
                  </a:lnTo>
                  <a:lnTo>
                    <a:pt x="111" y="210"/>
                  </a:lnTo>
                  <a:lnTo>
                    <a:pt x="63" y="197"/>
                  </a:lnTo>
                  <a:lnTo>
                    <a:pt x="29" y="172"/>
                  </a:lnTo>
                  <a:lnTo>
                    <a:pt x="8" y="136"/>
                  </a:lnTo>
                  <a:lnTo>
                    <a:pt x="0" y="98"/>
                  </a:lnTo>
                  <a:lnTo>
                    <a:pt x="7" y="60"/>
                  </a:lnTo>
                  <a:lnTo>
                    <a:pt x="26" y="28"/>
                  </a:lnTo>
                  <a:lnTo>
                    <a:pt x="59" y="6"/>
                  </a:lnTo>
                  <a:lnTo>
                    <a:pt x="105" y="0"/>
                  </a:lnTo>
                  <a:close/>
                </a:path>
              </a:pathLst>
            </a:custGeom>
            <a:solidFill>
              <a:srgbClr val="999999"/>
            </a:solidFill>
            <a:ln w="9525">
              <a:noFill/>
              <a:round/>
              <a:headEnd/>
              <a:tailEnd/>
            </a:ln>
          </p:spPr>
          <p:txBody>
            <a:bodyPr/>
            <a:lstStyle/>
            <a:p>
              <a:pPr algn="ctr"/>
              <a:endParaRPr lang="en-US"/>
            </a:p>
          </p:txBody>
        </p:sp>
        <p:sp>
          <p:nvSpPr>
            <p:cNvPr id="36370" name="Freeform 441"/>
            <p:cNvSpPr>
              <a:spLocks/>
            </p:cNvSpPr>
            <p:nvPr/>
          </p:nvSpPr>
          <p:spPr bwMode="auto">
            <a:xfrm>
              <a:off x="2480" y="2267"/>
              <a:ext cx="31" cy="18"/>
            </a:xfrm>
            <a:custGeom>
              <a:avLst/>
              <a:gdLst>
                <a:gd name="T0" fmla="*/ 12 w 279"/>
                <a:gd name="T1" fmla="*/ 0 h 215"/>
                <a:gd name="T2" fmla="*/ 19 w 279"/>
                <a:gd name="T3" fmla="*/ 0 h 215"/>
                <a:gd name="T4" fmla="*/ 24 w 279"/>
                <a:gd name="T5" fmla="*/ 1 h 215"/>
                <a:gd name="T6" fmla="*/ 28 w 279"/>
                <a:gd name="T7" fmla="*/ 4 h 215"/>
                <a:gd name="T8" fmla="*/ 30 w 279"/>
                <a:gd name="T9" fmla="*/ 6 h 215"/>
                <a:gd name="T10" fmla="*/ 31 w 279"/>
                <a:gd name="T11" fmla="*/ 10 h 215"/>
                <a:gd name="T12" fmla="*/ 30 w 279"/>
                <a:gd name="T13" fmla="*/ 13 h 215"/>
                <a:gd name="T14" fmla="*/ 28 w 279"/>
                <a:gd name="T15" fmla="*/ 16 h 215"/>
                <a:gd name="T16" fmla="*/ 25 w 279"/>
                <a:gd name="T17" fmla="*/ 17 h 215"/>
                <a:gd name="T18" fmla="*/ 19 w 279"/>
                <a:gd name="T19" fmla="*/ 18 h 215"/>
                <a:gd name="T20" fmla="*/ 12 w 279"/>
                <a:gd name="T21" fmla="*/ 18 h 215"/>
                <a:gd name="T22" fmla="*/ 7 w 279"/>
                <a:gd name="T23" fmla="*/ 17 h 215"/>
                <a:gd name="T24" fmla="*/ 3 w 279"/>
                <a:gd name="T25" fmla="*/ 14 h 215"/>
                <a:gd name="T26" fmla="*/ 1 w 279"/>
                <a:gd name="T27" fmla="*/ 11 h 215"/>
                <a:gd name="T28" fmla="*/ 0 w 279"/>
                <a:gd name="T29" fmla="*/ 8 h 215"/>
                <a:gd name="T30" fmla="*/ 1 w 279"/>
                <a:gd name="T31" fmla="*/ 5 h 215"/>
                <a:gd name="T32" fmla="*/ 3 w 279"/>
                <a:gd name="T33" fmla="*/ 2 h 215"/>
                <a:gd name="T34" fmla="*/ 6 w 279"/>
                <a:gd name="T35" fmla="*/ 0 h 215"/>
                <a:gd name="T36" fmla="*/ 12 w 279"/>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9"/>
                <a:gd name="T58" fmla="*/ 0 h 215"/>
                <a:gd name="T59" fmla="*/ 279 w 279"/>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9" h="215">
                  <a:moveTo>
                    <a:pt x="105" y="0"/>
                  </a:moveTo>
                  <a:lnTo>
                    <a:pt x="169" y="5"/>
                  </a:lnTo>
                  <a:lnTo>
                    <a:pt x="217" y="16"/>
                  </a:lnTo>
                  <a:lnTo>
                    <a:pt x="251" y="42"/>
                  </a:lnTo>
                  <a:lnTo>
                    <a:pt x="272" y="76"/>
                  </a:lnTo>
                  <a:lnTo>
                    <a:pt x="279" y="116"/>
                  </a:lnTo>
                  <a:lnTo>
                    <a:pt x="273" y="154"/>
                  </a:lnTo>
                  <a:lnTo>
                    <a:pt x="254" y="186"/>
                  </a:lnTo>
                  <a:lnTo>
                    <a:pt x="221" y="209"/>
                  </a:lnTo>
                  <a:lnTo>
                    <a:pt x="174" y="215"/>
                  </a:lnTo>
                  <a:lnTo>
                    <a:pt x="110" y="210"/>
                  </a:lnTo>
                  <a:lnTo>
                    <a:pt x="62" y="198"/>
                  </a:lnTo>
                  <a:lnTo>
                    <a:pt x="28" y="172"/>
                  </a:lnTo>
                  <a:lnTo>
                    <a:pt x="7" y="136"/>
                  </a:lnTo>
                  <a:lnTo>
                    <a:pt x="0" y="97"/>
                  </a:lnTo>
                  <a:lnTo>
                    <a:pt x="6" y="59"/>
                  </a:lnTo>
                  <a:lnTo>
                    <a:pt x="25" y="27"/>
                  </a:lnTo>
                  <a:lnTo>
                    <a:pt x="58" y="5"/>
                  </a:lnTo>
                  <a:lnTo>
                    <a:pt x="105" y="0"/>
                  </a:lnTo>
                  <a:close/>
                </a:path>
              </a:pathLst>
            </a:custGeom>
            <a:solidFill>
              <a:srgbClr val="999999"/>
            </a:solidFill>
            <a:ln w="9525">
              <a:noFill/>
              <a:round/>
              <a:headEnd/>
              <a:tailEnd/>
            </a:ln>
          </p:spPr>
          <p:txBody>
            <a:bodyPr/>
            <a:lstStyle/>
            <a:p>
              <a:pPr algn="ctr"/>
              <a:endParaRPr lang="en-US"/>
            </a:p>
          </p:txBody>
        </p:sp>
        <p:sp>
          <p:nvSpPr>
            <p:cNvPr id="36371" name="Freeform 442"/>
            <p:cNvSpPr>
              <a:spLocks/>
            </p:cNvSpPr>
            <p:nvPr/>
          </p:nvSpPr>
          <p:spPr bwMode="auto">
            <a:xfrm>
              <a:off x="2559" y="2245"/>
              <a:ext cx="38" cy="18"/>
            </a:xfrm>
            <a:custGeom>
              <a:avLst/>
              <a:gdLst>
                <a:gd name="T0" fmla="*/ 12 w 338"/>
                <a:gd name="T1" fmla="*/ 0 h 217"/>
                <a:gd name="T2" fmla="*/ 26 w 338"/>
                <a:gd name="T3" fmla="*/ 1 h 217"/>
                <a:gd name="T4" fmla="*/ 31 w 338"/>
                <a:gd name="T5" fmla="*/ 2 h 217"/>
                <a:gd name="T6" fmla="*/ 35 w 338"/>
                <a:gd name="T7" fmla="*/ 4 h 217"/>
                <a:gd name="T8" fmla="*/ 37 w 338"/>
                <a:gd name="T9" fmla="*/ 7 h 217"/>
                <a:gd name="T10" fmla="*/ 38 w 338"/>
                <a:gd name="T11" fmla="*/ 10 h 217"/>
                <a:gd name="T12" fmla="*/ 37 w 338"/>
                <a:gd name="T13" fmla="*/ 13 h 217"/>
                <a:gd name="T14" fmla="*/ 35 w 338"/>
                <a:gd name="T15" fmla="*/ 16 h 217"/>
                <a:gd name="T16" fmla="*/ 31 w 338"/>
                <a:gd name="T17" fmla="*/ 18 h 217"/>
                <a:gd name="T18" fmla="*/ 26 w 338"/>
                <a:gd name="T19" fmla="*/ 18 h 217"/>
                <a:gd name="T20" fmla="*/ 12 w 338"/>
                <a:gd name="T21" fmla="*/ 17 h 217"/>
                <a:gd name="T22" fmla="*/ 7 w 338"/>
                <a:gd name="T23" fmla="*/ 16 h 217"/>
                <a:gd name="T24" fmla="*/ 3 w 338"/>
                <a:gd name="T25" fmla="*/ 14 h 217"/>
                <a:gd name="T26" fmla="*/ 1 w 338"/>
                <a:gd name="T27" fmla="*/ 11 h 217"/>
                <a:gd name="T28" fmla="*/ 0 w 338"/>
                <a:gd name="T29" fmla="*/ 8 h 217"/>
                <a:gd name="T30" fmla="*/ 1 w 338"/>
                <a:gd name="T31" fmla="*/ 5 h 217"/>
                <a:gd name="T32" fmla="*/ 3 w 338"/>
                <a:gd name="T33" fmla="*/ 2 h 217"/>
                <a:gd name="T34" fmla="*/ 7 w 338"/>
                <a:gd name="T35" fmla="*/ 0 h 217"/>
                <a:gd name="T36" fmla="*/ 12 w 338"/>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8"/>
                <a:gd name="T58" fmla="*/ 0 h 217"/>
                <a:gd name="T59" fmla="*/ 338 w 338"/>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8" h="217">
                  <a:moveTo>
                    <a:pt x="105" y="0"/>
                  </a:moveTo>
                  <a:lnTo>
                    <a:pt x="227" y="7"/>
                  </a:lnTo>
                  <a:lnTo>
                    <a:pt x="275" y="19"/>
                  </a:lnTo>
                  <a:lnTo>
                    <a:pt x="309" y="45"/>
                  </a:lnTo>
                  <a:lnTo>
                    <a:pt x="330" y="80"/>
                  </a:lnTo>
                  <a:lnTo>
                    <a:pt x="338" y="119"/>
                  </a:lnTo>
                  <a:lnTo>
                    <a:pt x="332" y="157"/>
                  </a:lnTo>
                  <a:lnTo>
                    <a:pt x="313" y="189"/>
                  </a:lnTo>
                  <a:lnTo>
                    <a:pt x="280" y="211"/>
                  </a:lnTo>
                  <a:lnTo>
                    <a:pt x="232" y="217"/>
                  </a:lnTo>
                  <a:lnTo>
                    <a:pt x="110" y="210"/>
                  </a:lnTo>
                  <a:lnTo>
                    <a:pt x="63" y="197"/>
                  </a:lnTo>
                  <a:lnTo>
                    <a:pt x="29" y="172"/>
                  </a:lnTo>
                  <a:lnTo>
                    <a:pt x="7" y="136"/>
                  </a:lnTo>
                  <a:lnTo>
                    <a:pt x="0" y="97"/>
                  </a:lnTo>
                  <a:lnTo>
                    <a:pt x="6" y="59"/>
                  </a:lnTo>
                  <a:lnTo>
                    <a:pt x="26" y="27"/>
                  </a:lnTo>
                  <a:lnTo>
                    <a:pt x="59" y="5"/>
                  </a:lnTo>
                  <a:lnTo>
                    <a:pt x="105" y="0"/>
                  </a:lnTo>
                  <a:close/>
                </a:path>
              </a:pathLst>
            </a:custGeom>
            <a:solidFill>
              <a:srgbClr val="999999"/>
            </a:solidFill>
            <a:ln w="9525">
              <a:noFill/>
              <a:round/>
              <a:headEnd/>
              <a:tailEnd/>
            </a:ln>
          </p:spPr>
          <p:txBody>
            <a:bodyPr/>
            <a:lstStyle/>
            <a:p>
              <a:pPr algn="ctr"/>
              <a:endParaRPr lang="en-US"/>
            </a:p>
          </p:txBody>
        </p:sp>
        <p:sp>
          <p:nvSpPr>
            <p:cNvPr id="36372" name="Freeform 443"/>
            <p:cNvSpPr>
              <a:spLocks/>
            </p:cNvSpPr>
            <p:nvPr/>
          </p:nvSpPr>
          <p:spPr bwMode="auto">
            <a:xfrm>
              <a:off x="2604" y="2246"/>
              <a:ext cx="23" cy="44"/>
            </a:xfrm>
            <a:custGeom>
              <a:avLst/>
              <a:gdLst>
                <a:gd name="T0" fmla="*/ 1 w 213"/>
                <a:gd name="T1" fmla="*/ 35 h 524"/>
                <a:gd name="T2" fmla="*/ 0 w 213"/>
                <a:gd name="T3" fmla="*/ 8 h 524"/>
                <a:gd name="T4" fmla="*/ 0 w 213"/>
                <a:gd name="T5" fmla="*/ 6 h 524"/>
                <a:gd name="T6" fmla="*/ 1 w 213"/>
                <a:gd name="T7" fmla="*/ 4 h 524"/>
                <a:gd name="T8" fmla="*/ 2 w 213"/>
                <a:gd name="T9" fmla="*/ 3 h 524"/>
                <a:gd name="T10" fmla="*/ 3 w 213"/>
                <a:gd name="T11" fmla="*/ 2 h 524"/>
                <a:gd name="T12" fmla="*/ 5 w 213"/>
                <a:gd name="T13" fmla="*/ 1 h 524"/>
                <a:gd name="T14" fmla="*/ 7 w 213"/>
                <a:gd name="T15" fmla="*/ 0 h 524"/>
                <a:gd name="T16" fmla="*/ 9 w 213"/>
                <a:gd name="T17" fmla="*/ 0 h 524"/>
                <a:gd name="T18" fmla="*/ 11 w 213"/>
                <a:gd name="T19" fmla="*/ 0 h 524"/>
                <a:gd name="T20" fmla="*/ 13 w 213"/>
                <a:gd name="T21" fmla="*/ 0 h 524"/>
                <a:gd name="T22" fmla="*/ 15 w 213"/>
                <a:gd name="T23" fmla="*/ 1 h 524"/>
                <a:gd name="T24" fmla="*/ 17 w 213"/>
                <a:gd name="T25" fmla="*/ 2 h 524"/>
                <a:gd name="T26" fmla="*/ 19 w 213"/>
                <a:gd name="T27" fmla="*/ 3 h 524"/>
                <a:gd name="T28" fmla="*/ 20 w 213"/>
                <a:gd name="T29" fmla="*/ 4 h 524"/>
                <a:gd name="T30" fmla="*/ 21 w 213"/>
                <a:gd name="T31" fmla="*/ 6 h 524"/>
                <a:gd name="T32" fmla="*/ 22 w 213"/>
                <a:gd name="T33" fmla="*/ 7 h 524"/>
                <a:gd name="T34" fmla="*/ 22 w 213"/>
                <a:gd name="T35" fmla="*/ 9 h 524"/>
                <a:gd name="T36" fmla="*/ 23 w 213"/>
                <a:gd name="T37" fmla="*/ 36 h 524"/>
                <a:gd name="T38" fmla="*/ 23 w 213"/>
                <a:gd name="T39" fmla="*/ 38 h 524"/>
                <a:gd name="T40" fmla="*/ 22 w 213"/>
                <a:gd name="T41" fmla="*/ 40 h 524"/>
                <a:gd name="T42" fmla="*/ 21 w 213"/>
                <a:gd name="T43" fmla="*/ 41 h 524"/>
                <a:gd name="T44" fmla="*/ 20 w 213"/>
                <a:gd name="T45" fmla="*/ 42 h 524"/>
                <a:gd name="T46" fmla="*/ 18 w 213"/>
                <a:gd name="T47" fmla="*/ 43 h 524"/>
                <a:gd name="T48" fmla="*/ 16 w 213"/>
                <a:gd name="T49" fmla="*/ 44 h 524"/>
                <a:gd name="T50" fmla="*/ 14 w 213"/>
                <a:gd name="T51" fmla="*/ 44 h 524"/>
                <a:gd name="T52" fmla="*/ 12 w 213"/>
                <a:gd name="T53" fmla="*/ 44 h 524"/>
                <a:gd name="T54" fmla="*/ 10 w 213"/>
                <a:gd name="T55" fmla="*/ 44 h 524"/>
                <a:gd name="T56" fmla="*/ 8 w 213"/>
                <a:gd name="T57" fmla="*/ 43 h 524"/>
                <a:gd name="T58" fmla="*/ 6 w 213"/>
                <a:gd name="T59" fmla="*/ 43 h 524"/>
                <a:gd name="T60" fmla="*/ 4 w 213"/>
                <a:gd name="T61" fmla="*/ 42 h 524"/>
                <a:gd name="T62" fmla="*/ 3 w 213"/>
                <a:gd name="T63" fmla="*/ 40 h 524"/>
                <a:gd name="T64" fmla="*/ 2 w 213"/>
                <a:gd name="T65" fmla="*/ 39 h 524"/>
                <a:gd name="T66" fmla="*/ 1 w 213"/>
                <a:gd name="T67" fmla="*/ 37 h 524"/>
                <a:gd name="T68" fmla="*/ 1 w 213"/>
                <a:gd name="T69" fmla="*/ 35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3"/>
                <a:gd name="T106" fmla="*/ 0 h 524"/>
                <a:gd name="T107" fmla="*/ 213 w 213"/>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3" h="524">
                  <a:moveTo>
                    <a:pt x="8" y="415"/>
                  </a:moveTo>
                  <a:lnTo>
                    <a:pt x="0" y="99"/>
                  </a:lnTo>
                  <a:lnTo>
                    <a:pt x="2" y="75"/>
                  </a:lnTo>
                  <a:lnTo>
                    <a:pt x="7" y="53"/>
                  </a:lnTo>
                  <a:lnTo>
                    <a:pt x="17" y="37"/>
                  </a:lnTo>
                  <a:lnTo>
                    <a:pt x="30" y="22"/>
                  </a:lnTo>
                  <a:lnTo>
                    <a:pt x="44" y="12"/>
                  </a:lnTo>
                  <a:lnTo>
                    <a:pt x="62" y="5"/>
                  </a:lnTo>
                  <a:lnTo>
                    <a:pt x="80" y="0"/>
                  </a:lnTo>
                  <a:lnTo>
                    <a:pt x="99" y="0"/>
                  </a:lnTo>
                  <a:lnTo>
                    <a:pt x="119" y="3"/>
                  </a:lnTo>
                  <a:lnTo>
                    <a:pt x="137" y="10"/>
                  </a:lnTo>
                  <a:lnTo>
                    <a:pt x="155" y="19"/>
                  </a:lnTo>
                  <a:lnTo>
                    <a:pt x="172" y="31"/>
                  </a:lnTo>
                  <a:lnTo>
                    <a:pt x="185" y="47"/>
                  </a:lnTo>
                  <a:lnTo>
                    <a:pt x="195" y="66"/>
                  </a:lnTo>
                  <a:lnTo>
                    <a:pt x="202" y="86"/>
                  </a:lnTo>
                  <a:lnTo>
                    <a:pt x="205" y="111"/>
                  </a:lnTo>
                  <a:lnTo>
                    <a:pt x="213" y="428"/>
                  </a:lnTo>
                  <a:lnTo>
                    <a:pt x="211" y="453"/>
                  </a:lnTo>
                  <a:lnTo>
                    <a:pt x="206" y="473"/>
                  </a:lnTo>
                  <a:lnTo>
                    <a:pt x="196" y="490"/>
                  </a:lnTo>
                  <a:lnTo>
                    <a:pt x="184" y="502"/>
                  </a:lnTo>
                  <a:lnTo>
                    <a:pt x="169" y="513"/>
                  </a:lnTo>
                  <a:lnTo>
                    <a:pt x="151" y="519"/>
                  </a:lnTo>
                  <a:lnTo>
                    <a:pt x="133" y="523"/>
                  </a:lnTo>
                  <a:lnTo>
                    <a:pt x="114" y="524"/>
                  </a:lnTo>
                  <a:lnTo>
                    <a:pt x="93" y="522"/>
                  </a:lnTo>
                  <a:lnTo>
                    <a:pt x="74" y="517"/>
                  </a:lnTo>
                  <a:lnTo>
                    <a:pt x="55" y="508"/>
                  </a:lnTo>
                  <a:lnTo>
                    <a:pt x="40" y="495"/>
                  </a:lnTo>
                  <a:lnTo>
                    <a:pt x="28" y="480"/>
                  </a:lnTo>
                  <a:lnTo>
                    <a:pt x="18" y="461"/>
                  </a:lnTo>
                  <a:lnTo>
                    <a:pt x="11" y="439"/>
                  </a:lnTo>
                  <a:lnTo>
                    <a:pt x="8" y="415"/>
                  </a:lnTo>
                  <a:close/>
                </a:path>
              </a:pathLst>
            </a:custGeom>
            <a:solidFill>
              <a:srgbClr val="999999"/>
            </a:solidFill>
            <a:ln w="9525">
              <a:noFill/>
              <a:round/>
              <a:headEnd/>
              <a:tailEnd/>
            </a:ln>
          </p:spPr>
          <p:txBody>
            <a:bodyPr/>
            <a:lstStyle/>
            <a:p>
              <a:pPr algn="ctr"/>
              <a:endParaRPr lang="en-US"/>
            </a:p>
          </p:txBody>
        </p:sp>
        <p:sp>
          <p:nvSpPr>
            <p:cNvPr id="36373" name="Freeform 444"/>
            <p:cNvSpPr>
              <a:spLocks/>
            </p:cNvSpPr>
            <p:nvPr/>
          </p:nvSpPr>
          <p:spPr bwMode="auto">
            <a:xfrm>
              <a:off x="2523" y="2268"/>
              <a:ext cx="22" cy="17"/>
            </a:xfrm>
            <a:custGeom>
              <a:avLst/>
              <a:gdLst>
                <a:gd name="T0" fmla="*/ 11 w 198"/>
                <a:gd name="T1" fmla="*/ 17 h 203"/>
                <a:gd name="T2" fmla="*/ 9 w 198"/>
                <a:gd name="T3" fmla="*/ 17 h 203"/>
                <a:gd name="T4" fmla="*/ 7 w 198"/>
                <a:gd name="T5" fmla="*/ 16 h 203"/>
                <a:gd name="T6" fmla="*/ 5 w 198"/>
                <a:gd name="T7" fmla="*/ 15 h 203"/>
                <a:gd name="T8" fmla="*/ 3 w 198"/>
                <a:gd name="T9" fmla="*/ 14 h 203"/>
                <a:gd name="T10" fmla="*/ 2 w 198"/>
                <a:gd name="T11" fmla="*/ 13 h 203"/>
                <a:gd name="T12" fmla="*/ 1 w 198"/>
                <a:gd name="T13" fmla="*/ 11 h 203"/>
                <a:gd name="T14" fmla="*/ 0 w 198"/>
                <a:gd name="T15" fmla="*/ 10 h 203"/>
                <a:gd name="T16" fmla="*/ 0 w 198"/>
                <a:gd name="T17" fmla="*/ 8 h 203"/>
                <a:gd name="T18" fmla="*/ 0 w 198"/>
                <a:gd name="T19" fmla="*/ 6 h 203"/>
                <a:gd name="T20" fmla="*/ 1 w 198"/>
                <a:gd name="T21" fmla="*/ 5 h 203"/>
                <a:gd name="T22" fmla="*/ 2 w 198"/>
                <a:gd name="T23" fmla="*/ 3 h 203"/>
                <a:gd name="T24" fmla="*/ 3 w 198"/>
                <a:gd name="T25" fmla="*/ 2 h 203"/>
                <a:gd name="T26" fmla="*/ 5 w 198"/>
                <a:gd name="T27" fmla="*/ 1 h 203"/>
                <a:gd name="T28" fmla="*/ 7 w 198"/>
                <a:gd name="T29" fmla="*/ 1 h 203"/>
                <a:gd name="T30" fmla="*/ 9 w 198"/>
                <a:gd name="T31" fmla="*/ 0 h 203"/>
                <a:gd name="T32" fmla="*/ 11 w 198"/>
                <a:gd name="T33" fmla="*/ 0 h 203"/>
                <a:gd name="T34" fmla="*/ 13 w 198"/>
                <a:gd name="T35" fmla="*/ 0 h 203"/>
                <a:gd name="T36" fmla="*/ 15 w 198"/>
                <a:gd name="T37" fmla="*/ 1 h 203"/>
                <a:gd name="T38" fmla="*/ 17 w 198"/>
                <a:gd name="T39" fmla="*/ 2 h 203"/>
                <a:gd name="T40" fmla="*/ 19 w 198"/>
                <a:gd name="T41" fmla="*/ 3 h 203"/>
                <a:gd name="T42" fmla="*/ 20 w 198"/>
                <a:gd name="T43" fmla="*/ 4 h 203"/>
                <a:gd name="T44" fmla="*/ 21 w 198"/>
                <a:gd name="T45" fmla="*/ 6 h 203"/>
                <a:gd name="T46" fmla="*/ 22 w 198"/>
                <a:gd name="T47" fmla="*/ 7 h 203"/>
                <a:gd name="T48" fmla="*/ 22 w 198"/>
                <a:gd name="T49" fmla="*/ 9 h 203"/>
                <a:gd name="T50" fmla="*/ 22 w 198"/>
                <a:gd name="T51" fmla="*/ 11 h 203"/>
                <a:gd name="T52" fmla="*/ 21 w 198"/>
                <a:gd name="T53" fmla="*/ 12 h 203"/>
                <a:gd name="T54" fmla="*/ 20 w 198"/>
                <a:gd name="T55" fmla="*/ 14 h 203"/>
                <a:gd name="T56" fmla="*/ 19 w 198"/>
                <a:gd name="T57" fmla="*/ 15 h 203"/>
                <a:gd name="T58" fmla="*/ 17 w 198"/>
                <a:gd name="T59" fmla="*/ 16 h 203"/>
                <a:gd name="T60" fmla="*/ 16 w 198"/>
                <a:gd name="T61" fmla="*/ 16 h 203"/>
                <a:gd name="T62" fmla="*/ 13 w 198"/>
                <a:gd name="T63" fmla="*/ 17 h 203"/>
                <a:gd name="T64" fmla="*/ 11 w 198"/>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1" y="203"/>
                  </a:moveTo>
                  <a:lnTo>
                    <a:pt x="81" y="200"/>
                  </a:lnTo>
                  <a:lnTo>
                    <a:pt x="63" y="193"/>
                  </a:lnTo>
                  <a:lnTo>
                    <a:pt x="46" y="182"/>
                  </a:lnTo>
                  <a:lnTo>
                    <a:pt x="31" y="169"/>
                  </a:lnTo>
                  <a:lnTo>
                    <a:pt x="18" y="154"/>
                  </a:lnTo>
                  <a:lnTo>
                    <a:pt x="8" y="136"/>
                  </a:lnTo>
                  <a:lnTo>
                    <a:pt x="2" y="116"/>
                  </a:lnTo>
                  <a:lnTo>
                    <a:pt x="0" y="96"/>
                  </a:lnTo>
                  <a:lnTo>
                    <a:pt x="2" y="75"/>
                  </a:lnTo>
                  <a:lnTo>
                    <a:pt x="7" y="56"/>
                  </a:lnTo>
                  <a:lnTo>
                    <a:pt x="16" y="40"/>
                  </a:lnTo>
                  <a:lnTo>
                    <a:pt x="28" y="26"/>
                  </a:lnTo>
                  <a:lnTo>
                    <a:pt x="43" y="15"/>
                  </a:lnTo>
                  <a:lnTo>
                    <a:pt x="59" y="7"/>
                  </a:lnTo>
                  <a:lnTo>
                    <a:pt x="77" y="1"/>
                  </a:lnTo>
                  <a:lnTo>
                    <a:pt x="97" y="0"/>
                  </a:lnTo>
                  <a:lnTo>
                    <a:pt x="117" y="3"/>
                  </a:lnTo>
                  <a:lnTo>
                    <a:pt x="136" y="11"/>
                  </a:lnTo>
                  <a:lnTo>
                    <a:pt x="153" y="21"/>
                  </a:lnTo>
                  <a:lnTo>
                    <a:pt x="168" y="34"/>
                  </a:lnTo>
                  <a:lnTo>
                    <a:pt x="180" y="50"/>
                  </a:lnTo>
                  <a:lnTo>
                    <a:pt x="190" y="68"/>
                  </a:lnTo>
                  <a:lnTo>
                    <a:pt x="196" y="87"/>
                  </a:lnTo>
                  <a:lnTo>
                    <a:pt x="198" y="108"/>
                  </a:lnTo>
                  <a:lnTo>
                    <a:pt x="196" y="129"/>
                  </a:lnTo>
                  <a:lnTo>
                    <a:pt x="191" y="147"/>
                  </a:lnTo>
                  <a:lnTo>
                    <a:pt x="182" y="164"/>
                  </a:lnTo>
                  <a:lnTo>
                    <a:pt x="171" y="177"/>
                  </a:lnTo>
                  <a:lnTo>
                    <a:pt x="156" y="189"/>
                  </a:lnTo>
                  <a:lnTo>
                    <a:pt x="140" y="197"/>
                  </a:lnTo>
                  <a:lnTo>
                    <a:pt x="121" y="202"/>
                  </a:lnTo>
                  <a:lnTo>
                    <a:pt x="101" y="203"/>
                  </a:lnTo>
                  <a:close/>
                </a:path>
              </a:pathLst>
            </a:custGeom>
            <a:solidFill>
              <a:srgbClr val="CCCCCC"/>
            </a:solidFill>
            <a:ln w="9525">
              <a:noFill/>
              <a:round/>
              <a:headEnd/>
              <a:tailEnd/>
            </a:ln>
          </p:spPr>
          <p:txBody>
            <a:bodyPr/>
            <a:lstStyle/>
            <a:p>
              <a:pPr algn="ctr"/>
              <a:endParaRPr lang="en-US"/>
            </a:p>
          </p:txBody>
        </p:sp>
        <p:sp>
          <p:nvSpPr>
            <p:cNvPr id="36374" name="Freeform 445"/>
            <p:cNvSpPr>
              <a:spLocks/>
            </p:cNvSpPr>
            <p:nvPr/>
          </p:nvSpPr>
          <p:spPr bwMode="auto">
            <a:xfrm>
              <a:off x="2569" y="2271"/>
              <a:ext cx="22" cy="16"/>
            </a:xfrm>
            <a:custGeom>
              <a:avLst/>
              <a:gdLst>
                <a:gd name="T0" fmla="*/ 11 w 197"/>
                <a:gd name="T1" fmla="*/ 16 h 203"/>
                <a:gd name="T2" fmla="*/ 9 w 197"/>
                <a:gd name="T3" fmla="*/ 16 h 203"/>
                <a:gd name="T4" fmla="*/ 7 w 197"/>
                <a:gd name="T5" fmla="*/ 15 h 203"/>
                <a:gd name="T6" fmla="*/ 5 w 197"/>
                <a:gd name="T7" fmla="*/ 14 h 203"/>
                <a:gd name="T8" fmla="*/ 3 w 197"/>
                <a:gd name="T9" fmla="*/ 13 h 203"/>
                <a:gd name="T10" fmla="*/ 2 w 197"/>
                <a:gd name="T11" fmla="*/ 12 h 203"/>
                <a:gd name="T12" fmla="*/ 1 w 197"/>
                <a:gd name="T13" fmla="*/ 11 h 203"/>
                <a:gd name="T14" fmla="*/ 0 w 197"/>
                <a:gd name="T15" fmla="*/ 9 h 203"/>
                <a:gd name="T16" fmla="*/ 0 w 197"/>
                <a:gd name="T17" fmla="*/ 7 h 203"/>
                <a:gd name="T18" fmla="*/ 0 w 197"/>
                <a:gd name="T19" fmla="*/ 6 h 203"/>
                <a:gd name="T20" fmla="*/ 1 w 197"/>
                <a:gd name="T21" fmla="*/ 4 h 203"/>
                <a:gd name="T22" fmla="*/ 2 w 197"/>
                <a:gd name="T23" fmla="*/ 3 h 203"/>
                <a:gd name="T24" fmla="*/ 3 w 197"/>
                <a:gd name="T25" fmla="*/ 2 h 203"/>
                <a:gd name="T26" fmla="*/ 5 w 197"/>
                <a:gd name="T27" fmla="*/ 1 h 203"/>
                <a:gd name="T28" fmla="*/ 7 w 197"/>
                <a:gd name="T29" fmla="*/ 0 h 203"/>
                <a:gd name="T30" fmla="*/ 8 w 197"/>
                <a:gd name="T31" fmla="*/ 0 h 203"/>
                <a:gd name="T32" fmla="*/ 11 w 197"/>
                <a:gd name="T33" fmla="*/ 0 h 203"/>
                <a:gd name="T34" fmla="*/ 13 w 197"/>
                <a:gd name="T35" fmla="*/ 0 h 203"/>
                <a:gd name="T36" fmla="*/ 15 w 197"/>
                <a:gd name="T37" fmla="*/ 1 h 203"/>
                <a:gd name="T38" fmla="*/ 17 w 197"/>
                <a:gd name="T39" fmla="*/ 2 h 203"/>
                <a:gd name="T40" fmla="*/ 19 w 197"/>
                <a:gd name="T41" fmla="*/ 3 h 203"/>
                <a:gd name="T42" fmla="*/ 20 w 197"/>
                <a:gd name="T43" fmla="*/ 4 h 203"/>
                <a:gd name="T44" fmla="*/ 21 w 197"/>
                <a:gd name="T45" fmla="*/ 5 h 203"/>
                <a:gd name="T46" fmla="*/ 22 w 197"/>
                <a:gd name="T47" fmla="*/ 7 h 203"/>
                <a:gd name="T48" fmla="*/ 22 w 197"/>
                <a:gd name="T49" fmla="*/ 9 h 203"/>
                <a:gd name="T50" fmla="*/ 22 w 197"/>
                <a:gd name="T51" fmla="*/ 10 h 203"/>
                <a:gd name="T52" fmla="*/ 21 w 197"/>
                <a:gd name="T53" fmla="*/ 12 h 203"/>
                <a:gd name="T54" fmla="*/ 20 w 197"/>
                <a:gd name="T55" fmla="*/ 13 h 203"/>
                <a:gd name="T56" fmla="*/ 19 w 197"/>
                <a:gd name="T57" fmla="*/ 14 h 203"/>
                <a:gd name="T58" fmla="*/ 17 w 197"/>
                <a:gd name="T59" fmla="*/ 15 h 203"/>
                <a:gd name="T60" fmla="*/ 15 w 197"/>
                <a:gd name="T61" fmla="*/ 16 h 203"/>
                <a:gd name="T62" fmla="*/ 13 w 197"/>
                <a:gd name="T63" fmla="*/ 16 h 203"/>
                <a:gd name="T64" fmla="*/ 11 w 197"/>
                <a:gd name="T65" fmla="*/ 16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
                <a:gd name="T100" fmla="*/ 0 h 203"/>
                <a:gd name="T101" fmla="*/ 197 w 197"/>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 h="203">
                  <a:moveTo>
                    <a:pt x="100" y="203"/>
                  </a:moveTo>
                  <a:lnTo>
                    <a:pt x="80" y="200"/>
                  </a:lnTo>
                  <a:lnTo>
                    <a:pt x="62" y="193"/>
                  </a:lnTo>
                  <a:lnTo>
                    <a:pt x="45" y="182"/>
                  </a:lnTo>
                  <a:lnTo>
                    <a:pt x="30" y="169"/>
                  </a:lnTo>
                  <a:lnTo>
                    <a:pt x="18" y="153"/>
                  </a:lnTo>
                  <a:lnTo>
                    <a:pt x="8" y="136"/>
                  </a:lnTo>
                  <a:lnTo>
                    <a:pt x="2" y="116"/>
                  </a:lnTo>
                  <a:lnTo>
                    <a:pt x="0" y="95"/>
                  </a:lnTo>
                  <a:lnTo>
                    <a:pt x="2" y="75"/>
                  </a:lnTo>
                  <a:lnTo>
                    <a:pt x="7" y="56"/>
                  </a:lnTo>
                  <a:lnTo>
                    <a:pt x="16" y="40"/>
                  </a:lnTo>
                  <a:lnTo>
                    <a:pt x="27" y="26"/>
                  </a:lnTo>
                  <a:lnTo>
                    <a:pt x="42" y="15"/>
                  </a:lnTo>
                  <a:lnTo>
                    <a:pt x="59" y="6"/>
                  </a:lnTo>
                  <a:lnTo>
                    <a:pt x="76" y="1"/>
                  </a:lnTo>
                  <a:lnTo>
                    <a:pt x="96" y="0"/>
                  </a:lnTo>
                  <a:lnTo>
                    <a:pt x="116" y="3"/>
                  </a:lnTo>
                  <a:lnTo>
                    <a:pt x="134" y="11"/>
                  </a:lnTo>
                  <a:lnTo>
                    <a:pt x="151" y="21"/>
                  </a:lnTo>
                  <a:lnTo>
                    <a:pt x="167" y="34"/>
                  </a:lnTo>
                  <a:lnTo>
                    <a:pt x="179" y="50"/>
                  </a:lnTo>
                  <a:lnTo>
                    <a:pt x="189" y="67"/>
                  </a:lnTo>
                  <a:lnTo>
                    <a:pt x="195" y="87"/>
                  </a:lnTo>
                  <a:lnTo>
                    <a:pt x="197" y="108"/>
                  </a:lnTo>
                  <a:lnTo>
                    <a:pt x="195" y="129"/>
                  </a:lnTo>
                  <a:lnTo>
                    <a:pt x="190" y="147"/>
                  </a:lnTo>
                  <a:lnTo>
                    <a:pt x="181" y="164"/>
                  </a:lnTo>
                  <a:lnTo>
                    <a:pt x="170" y="177"/>
                  </a:lnTo>
                  <a:lnTo>
                    <a:pt x="155" y="189"/>
                  </a:lnTo>
                  <a:lnTo>
                    <a:pt x="138" y="197"/>
                  </a:lnTo>
                  <a:lnTo>
                    <a:pt x="120" y="202"/>
                  </a:lnTo>
                  <a:lnTo>
                    <a:pt x="100" y="203"/>
                  </a:lnTo>
                  <a:close/>
                </a:path>
              </a:pathLst>
            </a:custGeom>
            <a:solidFill>
              <a:srgbClr val="CCCCCC"/>
            </a:solidFill>
            <a:ln w="9525">
              <a:noFill/>
              <a:round/>
              <a:headEnd/>
              <a:tailEnd/>
            </a:ln>
          </p:spPr>
          <p:txBody>
            <a:bodyPr/>
            <a:lstStyle/>
            <a:p>
              <a:pPr algn="ctr"/>
              <a:endParaRPr lang="en-US"/>
            </a:p>
          </p:txBody>
        </p:sp>
        <p:sp>
          <p:nvSpPr>
            <p:cNvPr id="36375" name="Freeform 446"/>
            <p:cNvSpPr>
              <a:spLocks/>
            </p:cNvSpPr>
            <p:nvPr/>
          </p:nvSpPr>
          <p:spPr bwMode="auto">
            <a:xfrm>
              <a:off x="2516" y="2242"/>
              <a:ext cx="38" cy="18"/>
            </a:xfrm>
            <a:custGeom>
              <a:avLst/>
              <a:gdLst>
                <a:gd name="T0" fmla="*/ 12 w 339"/>
                <a:gd name="T1" fmla="*/ 0 h 217"/>
                <a:gd name="T2" fmla="*/ 26 w 339"/>
                <a:gd name="T3" fmla="*/ 1 h 217"/>
                <a:gd name="T4" fmla="*/ 31 w 339"/>
                <a:gd name="T5" fmla="*/ 2 h 217"/>
                <a:gd name="T6" fmla="*/ 35 w 339"/>
                <a:gd name="T7" fmla="*/ 4 h 217"/>
                <a:gd name="T8" fmla="*/ 37 w 339"/>
                <a:gd name="T9" fmla="*/ 7 h 217"/>
                <a:gd name="T10" fmla="*/ 38 w 339"/>
                <a:gd name="T11" fmla="*/ 10 h 217"/>
                <a:gd name="T12" fmla="*/ 37 w 339"/>
                <a:gd name="T13" fmla="*/ 13 h 217"/>
                <a:gd name="T14" fmla="*/ 35 w 339"/>
                <a:gd name="T15" fmla="*/ 16 h 217"/>
                <a:gd name="T16" fmla="*/ 31 w 339"/>
                <a:gd name="T17" fmla="*/ 18 h 217"/>
                <a:gd name="T18" fmla="*/ 26 w 339"/>
                <a:gd name="T19" fmla="*/ 18 h 217"/>
                <a:gd name="T20" fmla="*/ 12 w 339"/>
                <a:gd name="T21" fmla="*/ 17 h 217"/>
                <a:gd name="T22" fmla="*/ 7 w 339"/>
                <a:gd name="T23" fmla="*/ 16 h 217"/>
                <a:gd name="T24" fmla="*/ 3 w 339"/>
                <a:gd name="T25" fmla="*/ 14 h 217"/>
                <a:gd name="T26" fmla="*/ 1 w 339"/>
                <a:gd name="T27" fmla="*/ 11 h 217"/>
                <a:gd name="T28" fmla="*/ 0 w 339"/>
                <a:gd name="T29" fmla="*/ 8 h 217"/>
                <a:gd name="T30" fmla="*/ 1 w 339"/>
                <a:gd name="T31" fmla="*/ 5 h 217"/>
                <a:gd name="T32" fmla="*/ 3 w 339"/>
                <a:gd name="T33" fmla="*/ 2 h 217"/>
                <a:gd name="T34" fmla="*/ 7 w 339"/>
                <a:gd name="T35" fmla="*/ 0 h 217"/>
                <a:gd name="T36" fmla="*/ 12 w 339"/>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9"/>
                <a:gd name="T58" fmla="*/ 0 h 217"/>
                <a:gd name="T59" fmla="*/ 339 w 339"/>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9" h="217">
                  <a:moveTo>
                    <a:pt x="105" y="0"/>
                  </a:moveTo>
                  <a:lnTo>
                    <a:pt x="228" y="7"/>
                  </a:lnTo>
                  <a:lnTo>
                    <a:pt x="275" y="19"/>
                  </a:lnTo>
                  <a:lnTo>
                    <a:pt x="310" y="45"/>
                  </a:lnTo>
                  <a:lnTo>
                    <a:pt x="331" y="80"/>
                  </a:lnTo>
                  <a:lnTo>
                    <a:pt x="339" y="120"/>
                  </a:lnTo>
                  <a:lnTo>
                    <a:pt x="333" y="158"/>
                  </a:lnTo>
                  <a:lnTo>
                    <a:pt x="314" y="190"/>
                  </a:lnTo>
                  <a:lnTo>
                    <a:pt x="280" y="212"/>
                  </a:lnTo>
                  <a:lnTo>
                    <a:pt x="233" y="217"/>
                  </a:lnTo>
                  <a:lnTo>
                    <a:pt x="110" y="210"/>
                  </a:lnTo>
                  <a:lnTo>
                    <a:pt x="62" y="197"/>
                  </a:lnTo>
                  <a:lnTo>
                    <a:pt x="28" y="171"/>
                  </a:lnTo>
                  <a:lnTo>
                    <a:pt x="7" y="136"/>
                  </a:lnTo>
                  <a:lnTo>
                    <a:pt x="0" y="98"/>
                  </a:lnTo>
                  <a:lnTo>
                    <a:pt x="6" y="60"/>
                  </a:lnTo>
                  <a:lnTo>
                    <a:pt x="25" y="27"/>
                  </a:lnTo>
                  <a:lnTo>
                    <a:pt x="58" y="6"/>
                  </a:lnTo>
                  <a:lnTo>
                    <a:pt x="105" y="0"/>
                  </a:lnTo>
                  <a:close/>
                </a:path>
              </a:pathLst>
            </a:custGeom>
            <a:solidFill>
              <a:srgbClr val="CCCCCC"/>
            </a:solidFill>
            <a:ln w="9525">
              <a:noFill/>
              <a:round/>
              <a:headEnd/>
              <a:tailEnd/>
            </a:ln>
          </p:spPr>
          <p:txBody>
            <a:bodyPr/>
            <a:lstStyle/>
            <a:p>
              <a:pPr algn="ctr"/>
              <a:endParaRPr lang="en-US"/>
            </a:p>
          </p:txBody>
        </p:sp>
        <p:sp>
          <p:nvSpPr>
            <p:cNvPr id="36376" name="Freeform 447"/>
            <p:cNvSpPr>
              <a:spLocks/>
            </p:cNvSpPr>
            <p:nvPr/>
          </p:nvSpPr>
          <p:spPr bwMode="auto">
            <a:xfrm>
              <a:off x="2482" y="2267"/>
              <a:ext cx="31" cy="17"/>
            </a:xfrm>
            <a:custGeom>
              <a:avLst/>
              <a:gdLst>
                <a:gd name="T0" fmla="*/ 12 w 279"/>
                <a:gd name="T1" fmla="*/ 0 h 215"/>
                <a:gd name="T2" fmla="*/ 19 w 279"/>
                <a:gd name="T3" fmla="*/ 0 h 215"/>
                <a:gd name="T4" fmla="*/ 24 w 279"/>
                <a:gd name="T5" fmla="*/ 1 h 215"/>
                <a:gd name="T6" fmla="*/ 28 w 279"/>
                <a:gd name="T7" fmla="*/ 3 h 215"/>
                <a:gd name="T8" fmla="*/ 30 w 279"/>
                <a:gd name="T9" fmla="*/ 6 h 215"/>
                <a:gd name="T10" fmla="*/ 31 w 279"/>
                <a:gd name="T11" fmla="*/ 9 h 215"/>
                <a:gd name="T12" fmla="*/ 30 w 279"/>
                <a:gd name="T13" fmla="*/ 12 h 215"/>
                <a:gd name="T14" fmla="*/ 28 w 279"/>
                <a:gd name="T15" fmla="*/ 15 h 215"/>
                <a:gd name="T16" fmla="*/ 25 w 279"/>
                <a:gd name="T17" fmla="*/ 17 h 215"/>
                <a:gd name="T18" fmla="*/ 19 w 279"/>
                <a:gd name="T19" fmla="*/ 17 h 215"/>
                <a:gd name="T20" fmla="*/ 12 w 279"/>
                <a:gd name="T21" fmla="*/ 17 h 215"/>
                <a:gd name="T22" fmla="*/ 7 w 279"/>
                <a:gd name="T23" fmla="*/ 16 h 215"/>
                <a:gd name="T24" fmla="*/ 3 w 279"/>
                <a:gd name="T25" fmla="*/ 14 h 215"/>
                <a:gd name="T26" fmla="*/ 1 w 279"/>
                <a:gd name="T27" fmla="*/ 11 h 215"/>
                <a:gd name="T28" fmla="*/ 0 w 279"/>
                <a:gd name="T29" fmla="*/ 8 h 215"/>
                <a:gd name="T30" fmla="*/ 1 w 279"/>
                <a:gd name="T31" fmla="*/ 5 h 215"/>
                <a:gd name="T32" fmla="*/ 3 w 279"/>
                <a:gd name="T33" fmla="*/ 2 h 215"/>
                <a:gd name="T34" fmla="*/ 6 w 279"/>
                <a:gd name="T35" fmla="*/ 0 h 215"/>
                <a:gd name="T36" fmla="*/ 12 w 279"/>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9"/>
                <a:gd name="T58" fmla="*/ 0 h 215"/>
                <a:gd name="T59" fmla="*/ 279 w 279"/>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9" h="215">
                  <a:moveTo>
                    <a:pt x="105" y="0"/>
                  </a:moveTo>
                  <a:lnTo>
                    <a:pt x="169" y="5"/>
                  </a:lnTo>
                  <a:lnTo>
                    <a:pt x="217" y="16"/>
                  </a:lnTo>
                  <a:lnTo>
                    <a:pt x="251" y="42"/>
                  </a:lnTo>
                  <a:lnTo>
                    <a:pt x="272" y="76"/>
                  </a:lnTo>
                  <a:lnTo>
                    <a:pt x="279" y="116"/>
                  </a:lnTo>
                  <a:lnTo>
                    <a:pt x="273" y="154"/>
                  </a:lnTo>
                  <a:lnTo>
                    <a:pt x="254" y="186"/>
                  </a:lnTo>
                  <a:lnTo>
                    <a:pt x="221" y="209"/>
                  </a:lnTo>
                  <a:lnTo>
                    <a:pt x="174" y="215"/>
                  </a:lnTo>
                  <a:lnTo>
                    <a:pt x="110" y="210"/>
                  </a:lnTo>
                  <a:lnTo>
                    <a:pt x="62" y="197"/>
                  </a:lnTo>
                  <a:lnTo>
                    <a:pt x="28" y="171"/>
                  </a:lnTo>
                  <a:lnTo>
                    <a:pt x="7" y="136"/>
                  </a:lnTo>
                  <a:lnTo>
                    <a:pt x="0" y="97"/>
                  </a:lnTo>
                  <a:lnTo>
                    <a:pt x="6" y="59"/>
                  </a:lnTo>
                  <a:lnTo>
                    <a:pt x="25" y="27"/>
                  </a:lnTo>
                  <a:lnTo>
                    <a:pt x="58" y="5"/>
                  </a:lnTo>
                  <a:lnTo>
                    <a:pt x="105" y="0"/>
                  </a:lnTo>
                  <a:close/>
                </a:path>
              </a:pathLst>
            </a:custGeom>
            <a:solidFill>
              <a:srgbClr val="CCCCCC"/>
            </a:solidFill>
            <a:ln w="9525">
              <a:noFill/>
              <a:round/>
              <a:headEnd/>
              <a:tailEnd/>
            </a:ln>
          </p:spPr>
          <p:txBody>
            <a:bodyPr/>
            <a:lstStyle/>
            <a:p>
              <a:pPr algn="ctr"/>
              <a:endParaRPr lang="en-US"/>
            </a:p>
          </p:txBody>
        </p:sp>
        <p:sp>
          <p:nvSpPr>
            <p:cNvPr id="36377" name="Freeform 448"/>
            <p:cNvSpPr>
              <a:spLocks/>
            </p:cNvSpPr>
            <p:nvPr/>
          </p:nvSpPr>
          <p:spPr bwMode="auto">
            <a:xfrm>
              <a:off x="2561" y="2244"/>
              <a:ext cx="38" cy="18"/>
            </a:xfrm>
            <a:custGeom>
              <a:avLst/>
              <a:gdLst>
                <a:gd name="T0" fmla="*/ 12 w 339"/>
                <a:gd name="T1" fmla="*/ 0 h 219"/>
                <a:gd name="T2" fmla="*/ 26 w 339"/>
                <a:gd name="T3" fmla="*/ 1 h 219"/>
                <a:gd name="T4" fmla="*/ 31 w 339"/>
                <a:gd name="T5" fmla="*/ 2 h 219"/>
                <a:gd name="T6" fmla="*/ 35 w 339"/>
                <a:gd name="T7" fmla="*/ 4 h 219"/>
                <a:gd name="T8" fmla="*/ 37 w 339"/>
                <a:gd name="T9" fmla="*/ 7 h 219"/>
                <a:gd name="T10" fmla="*/ 38 w 339"/>
                <a:gd name="T11" fmla="*/ 10 h 219"/>
                <a:gd name="T12" fmla="*/ 37 w 339"/>
                <a:gd name="T13" fmla="*/ 13 h 219"/>
                <a:gd name="T14" fmla="*/ 35 w 339"/>
                <a:gd name="T15" fmla="*/ 16 h 219"/>
                <a:gd name="T16" fmla="*/ 31 w 339"/>
                <a:gd name="T17" fmla="*/ 18 h 219"/>
                <a:gd name="T18" fmla="*/ 26 w 339"/>
                <a:gd name="T19" fmla="*/ 18 h 219"/>
                <a:gd name="T20" fmla="*/ 12 w 339"/>
                <a:gd name="T21" fmla="*/ 17 h 219"/>
                <a:gd name="T22" fmla="*/ 7 w 339"/>
                <a:gd name="T23" fmla="*/ 16 h 219"/>
                <a:gd name="T24" fmla="*/ 3 w 339"/>
                <a:gd name="T25" fmla="*/ 14 h 219"/>
                <a:gd name="T26" fmla="*/ 1 w 339"/>
                <a:gd name="T27" fmla="*/ 11 h 219"/>
                <a:gd name="T28" fmla="*/ 0 w 339"/>
                <a:gd name="T29" fmla="*/ 8 h 219"/>
                <a:gd name="T30" fmla="*/ 1 w 339"/>
                <a:gd name="T31" fmla="*/ 5 h 219"/>
                <a:gd name="T32" fmla="*/ 3 w 339"/>
                <a:gd name="T33" fmla="*/ 2 h 219"/>
                <a:gd name="T34" fmla="*/ 7 w 339"/>
                <a:gd name="T35" fmla="*/ 1 h 219"/>
                <a:gd name="T36" fmla="*/ 12 w 339"/>
                <a:gd name="T37" fmla="*/ 0 h 2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9"/>
                <a:gd name="T58" fmla="*/ 0 h 219"/>
                <a:gd name="T59" fmla="*/ 339 w 339"/>
                <a:gd name="T60" fmla="*/ 219 h 2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9" h="219">
                  <a:moveTo>
                    <a:pt x="105" y="0"/>
                  </a:moveTo>
                  <a:lnTo>
                    <a:pt x="228" y="9"/>
                  </a:lnTo>
                  <a:lnTo>
                    <a:pt x="275" y="21"/>
                  </a:lnTo>
                  <a:lnTo>
                    <a:pt x="309" y="47"/>
                  </a:lnTo>
                  <a:lnTo>
                    <a:pt x="331" y="82"/>
                  </a:lnTo>
                  <a:lnTo>
                    <a:pt x="339" y="121"/>
                  </a:lnTo>
                  <a:lnTo>
                    <a:pt x="333" y="159"/>
                  </a:lnTo>
                  <a:lnTo>
                    <a:pt x="313" y="191"/>
                  </a:lnTo>
                  <a:lnTo>
                    <a:pt x="280" y="213"/>
                  </a:lnTo>
                  <a:lnTo>
                    <a:pt x="233" y="219"/>
                  </a:lnTo>
                  <a:lnTo>
                    <a:pt x="110" y="211"/>
                  </a:lnTo>
                  <a:lnTo>
                    <a:pt x="63" y="198"/>
                  </a:lnTo>
                  <a:lnTo>
                    <a:pt x="29" y="172"/>
                  </a:lnTo>
                  <a:lnTo>
                    <a:pt x="8" y="137"/>
                  </a:lnTo>
                  <a:lnTo>
                    <a:pt x="0" y="99"/>
                  </a:lnTo>
                  <a:lnTo>
                    <a:pt x="7" y="60"/>
                  </a:lnTo>
                  <a:lnTo>
                    <a:pt x="26" y="28"/>
                  </a:lnTo>
                  <a:lnTo>
                    <a:pt x="59" y="7"/>
                  </a:lnTo>
                  <a:lnTo>
                    <a:pt x="105" y="0"/>
                  </a:lnTo>
                  <a:close/>
                </a:path>
              </a:pathLst>
            </a:custGeom>
            <a:solidFill>
              <a:srgbClr val="CCCCCC"/>
            </a:solidFill>
            <a:ln w="9525">
              <a:noFill/>
              <a:round/>
              <a:headEnd/>
              <a:tailEnd/>
            </a:ln>
          </p:spPr>
          <p:txBody>
            <a:bodyPr/>
            <a:lstStyle/>
            <a:p>
              <a:pPr algn="ctr"/>
              <a:endParaRPr lang="en-US"/>
            </a:p>
          </p:txBody>
        </p:sp>
        <p:sp>
          <p:nvSpPr>
            <p:cNvPr id="36378" name="Freeform 449"/>
            <p:cNvSpPr>
              <a:spLocks/>
            </p:cNvSpPr>
            <p:nvPr/>
          </p:nvSpPr>
          <p:spPr bwMode="auto">
            <a:xfrm>
              <a:off x="2606" y="2246"/>
              <a:ext cx="23" cy="43"/>
            </a:xfrm>
            <a:custGeom>
              <a:avLst/>
              <a:gdLst>
                <a:gd name="T0" fmla="*/ 1 w 213"/>
                <a:gd name="T1" fmla="*/ 34 h 524"/>
                <a:gd name="T2" fmla="*/ 0 w 213"/>
                <a:gd name="T3" fmla="*/ 8 h 524"/>
                <a:gd name="T4" fmla="*/ 0 w 213"/>
                <a:gd name="T5" fmla="*/ 6 h 524"/>
                <a:gd name="T6" fmla="*/ 1 w 213"/>
                <a:gd name="T7" fmla="*/ 4 h 524"/>
                <a:gd name="T8" fmla="*/ 2 w 213"/>
                <a:gd name="T9" fmla="*/ 3 h 524"/>
                <a:gd name="T10" fmla="*/ 3 w 213"/>
                <a:gd name="T11" fmla="*/ 2 h 524"/>
                <a:gd name="T12" fmla="*/ 5 w 213"/>
                <a:gd name="T13" fmla="*/ 1 h 524"/>
                <a:gd name="T14" fmla="*/ 7 w 213"/>
                <a:gd name="T15" fmla="*/ 0 h 524"/>
                <a:gd name="T16" fmla="*/ 9 w 213"/>
                <a:gd name="T17" fmla="*/ 0 h 524"/>
                <a:gd name="T18" fmla="*/ 11 w 213"/>
                <a:gd name="T19" fmla="*/ 0 h 524"/>
                <a:gd name="T20" fmla="*/ 13 w 213"/>
                <a:gd name="T21" fmla="*/ 0 h 524"/>
                <a:gd name="T22" fmla="*/ 15 w 213"/>
                <a:gd name="T23" fmla="*/ 1 h 524"/>
                <a:gd name="T24" fmla="*/ 17 w 213"/>
                <a:gd name="T25" fmla="*/ 2 h 524"/>
                <a:gd name="T26" fmla="*/ 19 w 213"/>
                <a:gd name="T27" fmla="*/ 3 h 524"/>
                <a:gd name="T28" fmla="*/ 20 w 213"/>
                <a:gd name="T29" fmla="*/ 4 h 524"/>
                <a:gd name="T30" fmla="*/ 21 w 213"/>
                <a:gd name="T31" fmla="*/ 5 h 524"/>
                <a:gd name="T32" fmla="*/ 22 w 213"/>
                <a:gd name="T33" fmla="*/ 7 h 524"/>
                <a:gd name="T34" fmla="*/ 22 w 213"/>
                <a:gd name="T35" fmla="*/ 9 h 524"/>
                <a:gd name="T36" fmla="*/ 23 w 213"/>
                <a:gd name="T37" fmla="*/ 35 h 524"/>
                <a:gd name="T38" fmla="*/ 23 w 213"/>
                <a:gd name="T39" fmla="*/ 37 h 524"/>
                <a:gd name="T40" fmla="*/ 22 w 213"/>
                <a:gd name="T41" fmla="*/ 39 h 524"/>
                <a:gd name="T42" fmla="*/ 21 w 213"/>
                <a:gd name="T43" fmla="*/ 40 h 524"/>
                <a:gd name="T44" fmla="*/ 20 w 213"/>
                <a:gd name="T45" fmla="*/ 41 h 524"/>
                <a:gd name="T46" fmla="*/ 18 w 213"/>
                <a:gd name="T47" fmla="*/ 42 h 524"/>
                <a:gd name="T48" fmla="*/ 16 w 213"/>
                <a:gd name="T49" fmla="*/ 43 h 524"/>
                <a:gd name="T50" fmla="*/ 14 w 213"/>
                <a:gd name="T51" fmla="*/ 43 h 524"/>
                <a:gd name="T52" fmla="*/ 12 w 213"/>
                <a:gd name="T53" fmla="*/ 43 h 524"/>
                <a:gd name="T54" fmla="*/ 10 w 213"/>
                <a:gd name="T55" fmla="*/ 43 h 524"/>
                <a:gd name="T56" fmla="*/ 8 w 213"/>
                <a:gd name="T57" fmla="*/ 42 h 524"/>
                <a:gd name="T58" fmla="*/ 6 w 213"/>
                <a:gd name="T59" fmla="*/ 42 h 524"/>
                <a:gd name="T60" fmla="*/ 4 w 213"/>
                <a:gd name="T61" fmla="*/ 41 h 524"/>
                <a:gd name="T62" fmla="*/ 3 w 213"/>
                <a:gd name="T63" fmla="*/ 39 h 524"/>
                <a:gd name="T64" fmla="*/ 2 w 213"/>
                <a:gd name="T65" fmla="*/ 38 h 524"/>
                <a:gd name="T66" fmla="*/ 1 w 213"/>
                <a:gd name="T67" fmla="*/ 36 h 524"/>
                <a:gd name="T68" fmla="*/ 1 w 213"/>
                <a:gd name="T69" fmla="*/ 34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3"/>
                <a:gd name="T106" fmla="*/ 0 h 524"/>
                <a:gd name="T107" fmla="*/ 213 w 213"/>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3" h="524">
                  <a:moveTo>
                    <a:pt x="8" y="415"/>
                  </a:moveTo>
                  <a:lnTo>
                    <a:pt x="0" y="98"/>
                  </a:lnTo>
                  <a:lnTo>
                    <a:pt x="2" y="75"/>
                  </a:lnTo>
                  <a:lnTo>
                    <a:pt x="7" y="53"/>
                  </a:lnTo>
                  <a:lnTo>
                    <a:pt x="17" y="36"/>
                  </a:lnTo>
                  <a:lnTo>
                    <a:pt x="30" y="22"/>
                  </a:lnTo>
                  <a:lnTo>
                    <a:pt x="45" y="12"/>
                  </a:lnTo>
                  <a:lnTo>
                    <a:pt x="62" y="4"/>
                  </a:lnTo>
                  <a:lnTo>
                    <a:pt x="80" y="0"/>
                  </a:lnTo>
                  <a:lnTo>
                    <a:pt x="99" y="0"/>
                  </a:lnTo>
                  <a:lnTo>
                    <a:pt x="119" y="3"/>
                  </a:lnTo>
                  <a:lnTo>
                    <a:pt x="138" y="9"/>
                  </a:lnTo>
                  <a:lnTo>
                    <a:pt x="156" y="19"/>
                  </a:lnTo>
                  <a:lnTo>
                    <a:pt x="172" y="31"/>
                  </a:lnTo>
                  <a:lnTo>
                    <a:pt x="185" y="47"/>
                  </a:lnTo>
                  <a:lnTo>
                    <a:pt x="196" y="65"/>
                  </a:lnTo>
                  <a:lnTo>
                    <a:pt x="203" y="86"/>
                  </a:lnTo>
                  <a:lnTo>
                    <a:pt x="206" y="111"/>
                  </a:lnTo>
                  <a:lnTo>
                    <a:pt x="213" y="428"/>
                  </a:lnTo>
                  <a:lnTo>
                    <a:pt x="211" y="452"/>
                  </a:lnTo>
                  <a:lnTo>
                    <a:pt x="206" y="473"/>
                  </a:lnTo>
                  <a:lnTo>
                    <a:pt x="196" y="490"/>
                  </a:lnTo>
                  <a:lnTo>
                    <a:pt x="184" y="502"/>
                  </a:lnTo>
                  <a:lnTo>
                    <a:pt x="169" y="513"/>
                  </a:lnTo>
                  <a:lnTo>
                    <a:pt x="152" y="519"/>
                  </a:lnTo>
                  <a:lnTo>
                    <a:pt x="133" y="523"/>
                  </a:lnTo>
                  <a:lnTo>
                    <a:pt x="114" y="524"/>
                  </a:lnTo>
                  <a:lnTo>
                    <a:pt x="93" y="522"/>
                  </a:lnTo>
                  <a:lnTo>
                    <a:pt x="74" y="517"/>
                  </a:lnTo>
                  <a:lnTo>
                    <a:pt x="56" y="507"/>
                  </a:lnTo>
                  <a:lnTo>
                    <a:pt x="41" y="494"/>
                  </a:lnTo>
                  <a:lnTo>
                    <a:pt x="28" y="478"/>
                  </a:lnTo>
                  <a:lnTo>
                    <a:pt x="18" y="460"/>
                  </a:lnTo>
                  <a:lnTo>
                    <a:pt x="11" y="439"/>
                  </a:lnTo>
                  <a:lnTo>
                    <a:pt x="8" y="415"/>
                  </a:lnTo>
                  <a:close/>
                </a:path>
              </a:pathLst>
            </a:custGeom>
            <a:solidFill>
              <a:srgbClr val="CCCCCC"/>
            </a:solidFill>
            <a:ln w="9525">
              <a:noFill/>
              <a:round/>
              <a:headEnd/>
              <a:tailEnd/>
            </a:ln>
          </p:spPr>
          <p:txBody>
            <a:bodyPr/>
            <a:lstStyle/>
            <a:p>
              <a:pPr algn="ctr"/>
              <a:endParaRPr lang="en-US"/>
            </a:p>
          </p:txBody>
        </p:sp>
        <p:sp>
          <p:nvSpPr>
            <p:cNvPr id="36379" name="Freeform 450"/>
            <p:cNvSpPr>
              <a:spLocks/>
            </p:cNvSpPr>
            <p:nvPr/>
          </p:nvSpPr>
          <p:spPr bwMode="auto">
            <a:xfrm>
              <a:off x="2482" y="2239"/>
              <a:ext cx="27" cy="20"/>
            </a:xfrm>
            <a:custGeom>
              <a:avLst/>
              <a:gdLst>
                <a:gd name="T0" fmla="*/ 14 w 238"/>
                <a:gd name="T1" fmla="*/ 20 h 245"/>
                <a:gd name="T2" fmla="*/ 11 w 238"/>
                <a:gd name="T3" fmla="*/ 20 h 245"/>
                <a:gd name="T4" fmla="*/ 9 w 238"/>
                <a:gd name="T5" fmla="*/ 19 h 245"/>
                <a:gd name="T6" fmla="*/ 6 w 238"/>
                <a:gd name="T7" fmla="*/ 18 h 245"/>
                <a:gd name="T8" fmla="*/ 4 w 238"/>
                <a:gd name="T9" fmla="*/ 17 h 245"/>
                <a:gd name="T10" fmla="*/ 2 w 238"/>
                <a:gd name="T11" fmla="*/ 16 h 245"/>
                <a:gd name="T12" fmla="*/ 1 w 238"/>
                <a:gd name="T13" fmla="*/ 14 h 245"/>
                <a:gd name="T14" fmla="*/ 0 w 238"/>
                <a:gd name="T15" fmla="*/ 12 h 245"/>
                <a:gd name="T16" fmla="*/ 0 w 238"/>
                <a:gd name="T17" fmla="*/ 10 h 245"/>
                <a:gd name="T18" fmla="*/ 0 w 238"/>
                <a:gd name="T19" fmla="*/ 8 h 245"/>
                <a:gd name="T20" fmla="*/ 1 w 238"/>
                <a:gd name="T21" fmla="*/ 6 h 245"/>
                <a:gd name="T22" fmla="*/ 2 w 238"/>
                <a:gd name="T23" fmla="*/ 5 h 245"/>
                <a:gd name="T24" fmla="*/ 4 w 238"/>
                <a:gd name="T25" fmla="*/ 3 h 245"/>
                <a:gd name="T26" fmla="*/ 6 w 238"/>
                <a:gd name="T27" fmla="*/ 2 h 245"/>
                <a:gd name="T28" fmla="*/ 8 w 238"/>
                <a:gd name="T29" fmla="*/ 1 h 245"/>
                <a:gd name="T30" fmla="*/ 10 w 238"/>
                <a:gd name="T31" fmla="*/ 0 h 245"/>
                <a:gd name="T32" fmla="*/ 13 w 238"/>
                <a:gd name="T33" fmla="*/ 0 h 245"/>
                <a:gd name="T34" fmla="*/ 16 w 238"/>
                <a:gd name="T35" fmla="*/ 0 h 245"/>
                <a:gd name="T36" fmla="*/ 18 w 238"/>
                <a:gd name="T37" fmla="*/ 1 h 245"/>
                <a:gd name="T38" fmla="*/ 21 w 238"/>
                <a:gd name="T39" fmla="*/ 2 h 245"/>
                <a:gd name="T40" fmla="*/ 23 w 238"/>
                <a:gd name="T41" fmla="*/ 3 h 245"/>
                <a:gd name="T42" fmla="*/ 25 w 238"/>
                <a:gd name="T43" fmla="*/ 4 h 245"/>
                <a:gd name="T44" fmla="*/ 26 w 238"/>
                <a:gd name="T45" fmla="*/ 6 h 245"/>
                <a:gd name="T46" fmla="*/ 27 w 238"/>
                <a:gd name="T47" fmla="*/ 8 h 245"/>
                <a:gd name="T48" fmla="*/ 27 w 238"/>
                <a:gd name="T49" fmla="*/ 10 h 245"/>
                <a:gd name="T50" fmla="*/ 27 w 238"/>
                <a:gd name="T51" fmla="*/ 12 h 245"/>
                <a:gd name="T52" fmla="*/ 26 w 238"/>
                <a:gd name="T53" fmla="*/ 14 h 245"/>
                <a:gd name="T54" fmla="*/ 25 w 238"/>
                <a:gd name="T55" fmla="*/ 15 h 245"/>
                <a:gd name="T56" fmla="*/ 23 w 238"/>
                <a:gd name="T57" fmla="*/ 17 h 245"/>
                <a:gd name="T58" fmla="*/ 21 w 238"/>
                <a:gd name="T59" fmla="*/ 18 h 245"/>
                <a:gd name="T60" fmla="*/ 19 w 238"/>
                <a:gd name="T61" fmla="*/ 19 h 245"/>
                <a:gd name="T62" fmla="*/ 17 w 238"/>
                <a:gd name="T63" fmla="*/ 20 h 245"/>
                <a:gd name="T64" fmla="*/ 14 w 238"/>
                <a:gd name="T65" fmla="*/ 20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8"/>
                <a:gd name="T100" fmla="*/ 0 h 245"/>
                <a:gd name="T101" fmla="*/ 238 w 238"/>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8" h="245">
                  <a:moveTo>
                    <a:pt x="122" y="245"/>
                  </a:moveTo>
                  <a:lnTo>
                    <a:pt x="98" y="243"/>
                  </a:lnTo>
                  <a:lnTo>
                    <a:pt x="76" y="236"/>
                  </a:lnTo>
                  <a:lnTo>
                    <a:pt x="54" y="226"/>
                  </a:lnTo>
                  <a:lnTo>
                    <a:pt x="37" y="211"/>
                  </a:lnTo>
                  <a:lnTo>
                    <a:pt x="22" y="193"/>
                  </a:lnTo>
                  <a:lnTo>
                    <a:pt x="10" y="173"/>
                  </a:lnTo>
                  <a:lnTo>
                    <a:pt x="3" y="150"/>
                  </a:lnTo>
                  <a:lnTo>
                    <a:pt x="0" y="126"/>
                  </a:lnTo>
                  <a:lnTo>
                    <a:pt x="2" y="101"/>
                  </a:lnTo>
                  <a:lnTo>
                    <a:pt x="8" y="78"/>
                  </a:lnTo>
                  <a:lnTo>
                    <a:pt x="18" y="56"/>
                  </a:lnTo>
                  <a:lnTo>
                    <a:pt x="32" y="38"/>
                  </a:lnTo>
                  <a:lnTo>
                    <a:pt x="50" y="23"/>
                  </a:lnTo>
                  <a:lnTo>
                    <a:pt x="69" y="11"/>
                  </a:lnTo>
                  <a:lnTo>
                    <a:pt x="92" y="3"/>
                  </a:lnTo>
                  <a:lnTo>
                    <a:pt x="116" y="0"/>
                  </a:lnTo>
                  <a:lnTo>
                    <a:pt x="140" y="2"/>
                  </a:lnTo>
                  <a:lnTo>
                    <a:pt x="162" y="9"/>
                  </a:lnTo>
                  <a:lnTo>
                    <a:pt x="184" y="19"/>
                  </a:lnTo>
                  <a:lnTo>
                    <a:pt x="202" y="33"/>
                  </a:lnTo>
                  <a:lnTo>
                    <a:pt x="216" y="52"/>
                  </a:lnTo>
                  <a:lnTo>
                    <a:pt x="228" y="72"/>
                  </a:lnTo>
                  <a:lnTo>
                    <a:pt x="235" y="94"/>
                  </a:lnTo>
                  <a:lnTo>
                    <a:pt x="238" y="119"/>
                  </a:lnTo>
                  <a:lnTo>
                    <a:pt x="236" y="144"/>
                  </a:lnTo>
                  <a:lnTo>
                    <a:pt x="230" y="167"/>
                  </a:lnTo>
                  <a:lnTo>
                    <a:pt x="220" y="189"/>
                  </a:lnTo>
                  <a:lnTo>
                    <a:pt x="206" y="206"/>
                  </a:lnTo>
                  <a:lnTo>
                    <a:pt x="188" y="222"/>
                  </a:lnTo>
                  <a:lnTo>
                    <a:pt x="168" y="234"/>
                  </a:lnTo>
                  <a:lnTo>
                    <a:pt x="146" y="241"/>
                  </a:lnTo>
                  <a:lnTo>
                    <a:pt x="122" y="245"/>
                  </a:lnTo>
                  <a:close/>
                </a:path>
              </a:pathLst>
            </a:custGeom>
            <a:solidFill>
              <a:srgbClr val="545959"/>
            </a:solidFill>
            <a:ln w="9525">
              <a:noFill/>
              <a:round/>
              <a:headEnd/>
              <a:tailEnd/>
            </a:ln>
          </p:spPr>
          <p:txBody>
            <a:bodyPr/>
            <a:lstStyle/>
            <a:p>
              <a:pPr algn="ctr"/>
              <a:endParaRPr lang="en-US"/>
            </a:p>
          </p:txBody>
        </p:sp>
        <p:sp>
          <p:nvSpPr>
            <p:cNvPr id="36380" name="Freeform 451"/>
            <p:cNvSpPr>
              <a:spLocks/>
            </p:cNvSpPr>
            <p:nvPr/>
          </p:nvSpPr>
          <p:spPr bwMode="auto">
            <a:xfrm>
              <a:off x="2483" y="2241"/>
              <a:ext cx="23" cy="17"/>
            </a:xfrm>
            <a:custGeom>
              <a:avLst/>
              <a:gdLst>
                <a:gd name="T0" fmla="*/ 12 w 209"/>
                <a:gd name="T1" fmla="*/ 17 h 214"/>
                <a:gd name="T2" fmla="*/ 9 w 209"/>
                <a:gd name="T3" fmla="*/ 17 h 214"/>
                <a:gd name="T4" fmla="*/ 7 w 209"/>
                <a:gd name="T5" fmla="*/ 16 h 214"/>
                <a:gd name="T6" fmla="*/ 5 w 209"/>
                <a:gd name="T7" fmla="*/ 16 h 214"/>
                <a:gd name="T8" fmla="*/ 4 w 209"/>
                <a:gd name="T9" fmla="*/ 15 h 214"/>
                <a:gd name="T10" fmla="*/ 2 w 209"/>
                <a:gd name="T11" fmla="*/ 14 h 214"/>
                <a:gd name="T12" fmla="*/ 1 w 209"/>
                <a:gd name="T13" fmla="*/ 12 h 214"/>
                <a:gd name="T14" fmla="*/ 0 w 209"/>
                <a:gd name="T15" fmla="*/ 10 h 214"/>
                <a:gd name="T16" fmla="*/ 0 w 209"/>
                <a:gd name="T17" fmla="*/ 9 h 214"/>
                <a:gd name="T18" fmla="*/ 0 w 209"/>
                <a:gd name="T19" fmla="*/ 7 h 214"/>
                <a:gd name="T20" fmla="*/ 1 w 209"/>
                <a:gd name="T21" fmla="*/ 5 h 214"/>
                <a:gd name="T22" fmla="*/ 2 w 209"/>
                <a:gd name="T23" fmla="*/ 4 h 214"/>
                <a:gd name="T24" fmla="*/ 3 w 209"/>
                <a:gd name="T25" fmla="*/ 3 h 214"/>
                <a:gd name="T26" fmla="*/ 5 w 209"/>
                <a:gd name="T27" fmla="*/ 2 h 214"/>
                <a:gd name="T28" fmla="*/ 7 w 209"/>
                <a:gd name="T29" fmla="*/ 1 h 214"/>
                <a:gd name="T30" fmla="*/ 9 w 209"/>
                <a:gd name="T31" fmla="*/ 0 h 214"/>
                <a:gd name="T32" fmla="*/ 11 w 209"/>
                <a:gd name="T33" fmla="*/ 0 h 214"/>
                <a:gd name="T34" fmla="*/ 14 w 209"/>
                <a:gd name="T35" fmla="*/ 0 h 214"/>
                <a:gd name="T36" fmla="*/ 16 w 209"/>
                <a:gd name="T37" fmla="*/ 1 h 214"/>
                <a:gd name="T38" fmla="*/ 18 w 209"/>
                <a:gd name="T39" fmla="*/ 1 h 214"/>
                <a:gd name="T40" fmla="*/ 19 w 209"/>
                <a:gd name="T41" fmla="*/ 2 h 214"/>
                <a:gd name="T42" fmla="*/ 21 w 209"/>
                <a:gd name="T43" fmla="*/ 4 h 214"/>
                <a:gd name="T44" fmla="*/ 22 w 209"/>
                <a:gd name="T45" fmla="*/ 5 h 214"/>
                <a:gd name="T46" fmla="*/ 23 w 209"/>
                <a:gd name="T47" fmla="*/ 7 h 214"/>
                <a:gd name="T48" fmla="*/ 23 w 209"/>
                <a:gd name="T49" fmla="*/ 8 h 214"/>
                <a:gd name="T50" fmla="*/ 23 w 209"/>
                <a:gd name="T51" fmla="*/ 10 h 214"/>
                <a:gd name="T52" fmla="*/ 22 w 209"/>
                <a:gd name="T53" fmla="*/ 12 h 214"/>
                <a:gd name="T54" fmla="*/ 21 w 209"/>
                <a:gd name="T55" fmla="*/ 13 h 214"/>
                <a:gd name="T56" fmla="*/ 20 w 209"/>
                <a:gd name="T57" fmla="*/ 14 h 214"/>
                <a:gd name="T58" fmla="*/ 18 w 209"/>
                <a:gd name="T59" fmla="*/ 15 h 214"/>
                <a:gd name="T60" fmla="*/ 16 w 209"/>
                <a:gd name="T61" fmla="*/ 16 h 214"/>
                <a:gd name="T62" fmla="*/ 14 w 209"/>
                <a:gd name="T63" fmla="*/ 17 h 214"/>
                <a:gd name="T64" fmla="*/ 12 w 209"/>
                <a:gd name="T65" fmla="*/ 17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14"/>
                <a:gd name="T101" fmla="*/ 209 w 209"/>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14">
                  <a:moveTo>
                    <a:pt x="106" y="214"/>
                  </a:moveTo>
                  <a:lnTo>
                    <a:pt x="85" y="213"/>
                  </a:lnTo>
                  <a:lnTo>
                    <a:pt x="66" y="207"/>
                  </a:lnTo>
                  <a:lnTo>
                    <a:pt x="47" y="198"/>
                  </a:lnTo>
                  <a:lnTo>
                    <a:pt x="32" y="185"/>
                  </a:lnTo>
                  <a:lnTo>
                    <a:pt x="19" y="170"/>
                  </a:lnTo>
                  <a:lnTo>
                    <a:pt x="9" y="151"/>
                  </a:lnTo>
                  <a:lnTo>
                    <a:pt x="2" y="131"/>
                  </a:lnTo>
                  <a:lnTo>
                    <a:pt x="0" y="110"/>
                  </a:lnTo>
                  <a:lnTo>
                    <a:pt x="1" y="88"/>
                  </a:lnTo>
                  <a:lnTo>
                    <a:pt x="7" y="68"/>
                  </a:lnTo>
                  <a:lnTo>
                    <a:pt x="16" y="50"/>
                  </a:lnTo>
                  <a:lnTo>
                    <a:pt x="28" y="33"/>
                  </a:lnTo>
                  <a:lnTo>
                    <a:pt x="43" y="20"/>
                  </a:lnTo>
                  <a:lnTo>
                    <a:pt x="61" y="9"/>
                  </a:lnTo>
                  <a:lnTo>
                    <a:pt x="81" y="3"/>
                  </a:lnTo>
                  <a:lnTo>
                    <a:pt x="102" y="0"/>
                  </a:lnTo>
                  <a:lnTo>
                    <a:pt x="123" y="2"/>
                  </a:lnTo>
                  <a:lnTo>
                    <a:pt x="142" y="7"/>
                  </a:lnTo>
                  <a:lnTo>
                    <a:pt x="160" y="18"/>
                  </a:lnTo>
                  <a:lnTo>
                    <a:pt x="177" y="30"/>
                  </a:lnTo>
                  <a:lnTo>
                    <a:pt x="190" y="46"/>
                  </a:lnTo>
                  <a:lnTo>
                    <a:pt x="200" y="64"/>
                  </a:lnTo>
                  <a:lnTo>
                    <a:pt x="206" y="84"/>
                  </a:lnTo>
                  <a:lnTo>
                    <a:pt x="209" y="106"/>
                  </a:lnTo>
                  <a:lnTo>
                    <a:pt x="207" y="127"/>
                  </a:lnTo>
                  <a:lnTo>
                    <a:pt x="202" y="147"/>
                  </a:lnTo>
                  <a:lnTo>
                    <a:pt x="192" y="166"/>
                  </a:lnTo>
                  <a:lnTo>
                    <a:pt x="180" y="181"/>
                  </a:lnTo>
                  <a:lnTo>
                    <a:pt x="164" y="195"/>
                  </a:lnTo>
                  <a:lnTo>
                    <a:pt x="146" y="205"/>
                  </a:lnTo>
                  <a:lnTo>
                    <a:pt x="127" y="212"/>
                  </a:lnTo>
                  <a:lnTo>
                    <a:pt x="106" y="214"/>
                  </a:lnTo>
                  <a:close/>
                </a:path>
              </a:pathLst>
            </a:custGeom>
            <a:solidFill>
              <a:srgbClr val="000000"/>
            </a:solidFill>
            <a:ln w="9525">
              <a:noFill/>
              <a:round/>
              <a:headEnd/>
              <a:tailEnd/>
            </a:ln>
          </p:spPr>
          <p:txBody>
            <a:bodyPr/>
            <a:lstStyle/>
            <a:p>
              <a:pPr algn="ctr"/>
              <a:endParaRPr lang="en-US"/>
            </a:p>
          </p:txBody>
        </p:sp>
        <p:sp>
          <p:nvSpPr>
            <p:cNvPr id="36381" name="Freeform 452"/>
            <p:cNvSpPr>
              <a:spLocks/>
            </p:cNvSpPr>
            <p:nvPr/>
          </p:nvSpPr>
          <p:spPr bwMode="auto">
            <a:xfrm>
              <a:off x="2484" y="2240"/>
              <a:ext cx="23" cy="18"/>
            </a:xfrm>
            <a:custGeom>
              <a:avLst/>
              <a:gdLst>
                <a:gd name="T0" fmla="*/ 12 w 209"/>
                <a:gd name="T1" fmla="*/ 18 h 214"/>
                <a:gd name="T2" fmla="*/ 9 w 209"/>
                <a:gd name="T3" fmla="*/ 18 h 214"/>
                <a:gd name="T4" fmla="*/ 7 w 209"/>
                <a:gd name="T5" fmla="*/ 17 h 214"/>
                <a:gd name="T6" fmla="*/ 5 w 209"/>
                <a:gd name="T7" fmla="*/ 17 h 214"/>
                <a:gd name="T8" fmla="*/ 4 w 209"/>
                <a:gd name="T9" fmla="*/ 16 h 214"/>
                <a:gd name="T10" fmla="*/ 2 w 209"/>
                <a:gd name="T11" fmla="*/ 14 h 214"/>
                <a:gd name="T12" fmla="*/ 1 w 209"/>
                <a:gd name="T13" fmla="*/ 13 h 214"/>
                <a:gd name="T14" fmla="*/ 0 w 209"/>
                <a:gd name="T15" fmla="*/ 11 h 214"/>
                <a:gd name="T16" fmla="*/ 0 w 209"/>
                <a:gd name="T17" fmla="*/ 9 h 214"/>
                <a:gd name="T18" fmla="*/ 0 w 209"/>
                <a:gd name="T19" fmla="*/ 7 h 214"/>
                <a:gd name="T20" fmla="*/ 1 w 209"/>
                <a:gd name="T21" fmla="*/ 6 h 214"/>
                <a:gd name="T22" fmla="*/ 2 w 209"/>
                <a:gd name="T23" fmla="*/ 4 h 214"/>
                <a:gd name="T24" fmla="*/ 3 w 209"/>
                <a:gd name="T25" fmla="*/ 3 h 214"/>
                <a:gd name="T26" fmla="*/ 5 w 209"/>
                <a:gd name="T27" fmla="*/ 2 h 214"/>
                <a:gd name="T28" fmla="*/ 7 w 209"/>
                <a:gd name="T29" fmla="*/ 1 h 214"/>
                <a:gd name="T30" fmla="*/ 9 w 209"/>
                <a:gd name="T31" fmla="*/ 0 h 214"/>
                <a:gd name="T32" fmla="*/ 11 w 209"/>
                <a:gd name="T33" fmla="*/ 0 h 214"/>
                <a:gd name="T34" fmla="*/ 14 w 209"/>
                <a:gd name="T35" fmla="*/ 0 h 214"/>
                <a:gd name="T36" fmla="*/ 16 w 209"/>
                <a:gd name="T37" fmla="*/ 1 h 214"/>
                <a:gd name="T38" fmla="*/ 18 w 209"/>
                <a:gd name="T39" fmla="*/ 1 h 214"/>
                <a:gd name="T40" fmla="*/ 19 w 209"/>
                <a:gd name="T41" fmla="*/ 3 h 214"/>
                <a:gd name="T42" fmla="*/ 21 w 209"/>
                <a:gd name="T43" fmla="*/ 4 h 214"/>
                <a:gd name="T44" fmla="*/ 22 w 209"/>
                <a:gd name="T45" fmla="*/ 5 h 214"/>
                <a:gd name="T46" fmla="*/ 23 w 209"/>
                <a:gd name="T47" fmla="*/ 7 h 214"/>
                <a:gd name="T48" fmla="*/ 23 w 209"/>
                <a:gd name="T49" fmla="*/ 9 h 214"/>
                <a:gd name="T50" fmla="*/ 23 w 209"/>
                <a:gd name="T51" fmla="*/ 11 h 214"/>
                <a:gd name="T52" fmla="*/ 22 w 209"/>
                <a:gd name="T53" fmla="*/ 12 h 214"/>
                <a:gd name="T54" fmla="*/ 21 w 209"/>
                <a:gd name="T55" fmla="*/ 14 h 214"/>
                <a:gd name="T56" fmla="*/ 20 w 209"/>
                <a:gd name="T57" fmla="*/ 15 h 214"/>
                <a:gd name="T58" fmla="*/ 18 w 209"/>
                <a:gd name="T59" fmla="*/ 16 h 214"/>
                <a:gd name="T60" fmla="*/ 16 w 209"/>
                <a:gd name="T61" fmla="*/ 17 h 214"/>
                <a:gd name="T62" fmla="*/ 14 w 209"/>
                <a:gd name="T63" fmla="*/ 18 h 214"/>
                <a:gd name="T64" fmla="*/ 12 w 209"/>
                <a:gd name="T65" fmla="*/ 18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14"/>
                <a:gd name="T101" fmla="*/ 209 w 209"/>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14">
                  <a:moveTo>
                    <a:pt x="106" y="214"/>
                  </a:moveTo>
                  <a:lnTo>
                    <a:pt x="85" y="213"/>
                  </a:lnTo>
                  <a:lnTo>
                    <a:pt x="66" y="207"/>
                  </a:lnTo>
                  <a:lnTo>
                    <a:pt x="47" y="197"/>
                  </a:lnTo>
                  <a:lnTo>
                    <a:pt x="32" y="185"/>
                  </a:lnTo>
                  <a:lnTo>
                    <a:pt x="19" y="170"/>
                  </a:lnTo>
                  <a:lnTo>
                    <a:pt x="9" y="151"/>
                  </a:lnTo>
                  <a:lnTo>
                    <a:pt x="2" y="131"/>
                  </a:lnTo>
                  <a:lnTo>
                    <a:pt x="0" y="110"/>
                  </a:lnTo>
                  <a:lnTo>
                    <a:pt x="1" y="88"/>
                  </a:lnTo>
                  <a:lnTo>
                    <a:pt x="7" y="68"/>
                  </a:lnTo>
                  <a:lnTo>
                    <a:pt x="16" y="49"/>
                  </a:lnTo>
                  <a:lnTo>
                    <a:pt x="28" y="33"/>
                  </a:lnTo>
                  <a:lnTo>
                    <a:pt x="43" y="19"/>
                  </a:lnTo>
                  <a:lnTo>
                    <a:pt x="62" y="9"/>
                  </a:lnTo>
                  <a:lnTo>
                    <a:pt x="81" y="3"/>
                  </a:lnTo>
                  <a:lnTo>
                    <a:pt x="102" y="0"/>
                  </a:lnTo>
                  <a:lnTo>
                    <a:pt x="123" y="2"/>
                  </a:lnTo>
                  <a:lnTo>
                    <a:pt x="142" y="7"/>
                  </a:lnTo>
                  <a:lnTo>
                    <a:pt x="160" y="17"/>
                  </a:lnTo>
                  <a:lnTo>
                    <a:pt x="177" y="30"/>
                  </a:lnTo>
                  <a:lnTo>
                    <a:pt x="190" y="45"/>
                  </a:lnTo>
                  <a:lnTo>
                    <a:pt x="200" y="64"/>
                  </a:lnTo>
                  <a:lnTo>
                    <a:pt x="206" y="84"/>
                  </a:lnTo>
                  <a:lnTo>
                    <a:pt x="209" y="105"/>
                  </a:lnTo>
                  <a:lnTo>
                    <a:pt x="207" y="127"/>
                  </a:lnTo>
                  <a:lnTo>
                    <a:pt x="202" y="147"/>
                  </a:lnTo>
                  <a:lnTo>
                    <a:pt x="192" y="165"/>
                  </a:lnTo>
                  <a:lnTo>
                    <a:pt x="180" y="181"/>
                  </a:lnTo>
                  <a:lnTo>
                    <a:pt x="164" y="194"/>
                  </a:lnTo>
                  <a:lnTo>
                    <a:pt x="146" y="205"/>
                  </a:lnTo>
                  <a:lnTo>
                    <a:pt x="127" y="212"/>
                  </a:lnTo>
                  <a:lnTo>
                    <a:pt x="106" y="214"/>
                  </a:lnTo>
                  <a:close/>
                </a:path>
              </a:pathLst>
            </a:custGeom>
            <a:solidFill>
              <a:srgbClr val="999999"/>
            </a:solidFill>
            <a:ln w="9525">
              <a:noFill/>
              <a:round/>
              <a:headEnd/>
              <a:tailEnd/>
            </a:ln>
          </p:spPr>
          <p:txBody>
            <a:bodyPr/>
            <a:lstStyle/>
            <a:p>
              <a:pPr algn="ctr"/>
              <a:endParaRPr lang="en-US"/>
            </a:p>
          </p:txBody>
        </p:sp>
        <p:sp>
          <p:nvSpPr>
            <p:cNvPr id="36382" name="Freeform 453"/>
            <p:cNvSpPr>
              <a:spLocks/>
            </p:cNvSpPr>
            <p:nvPr/>
          </p:nvSpPr>
          <p:spPr bwMode="auto">
            <a:xfrm>
              <a:off x="2485" y="2240"/>
              <a:ext cx="22" cy="17"/>
            </a:xfrm>
            <a:custGeom>
              <a:avLst/>
              <a:gdLst>
                <a:gd name="T0" fmla="*/ 11 w 198"/>
                <a:gd name="T1" fmla="*/ 17 h 203"/>
                <a:gd name="T2" fmla="*/ 9 w 198"/>
                <a:gd name="T3" fmla="*/ 17 h 203"/>
                <a:gd name="T4" fmla="*/ 7 w 198"/>
                <a:gd name="T5" fmla="*/ 16 h 203"/>
                <a:gd name="T6" fmla="*/ 5 w 198"/>
                <a:gd name="T7" fmla="*/ 15 h 203"/>
                <a:gd name="T8" fmla="*/ 3 w 198"/>
                <a:gd name="T9" fmla="*/ 14 h 203"/>
                <a:gd name="T10" fmla="*/ 2 w 198"/>
                <a:gd name="T11" fmla="*/ 13 h 203"/>
                <a:gd name="T12" fmla="*/ 1 w 198"/>
                <a:gd name="T13" fmla="*/ 11 h 203"/>
                <a:gd name="T14" fmla="*/ 0 w 198"/>
                <a:gd name="T15" fmla="*/ 10 h 203"/>
                <a:gd name="T16" fmla="*/ 0 w 198"/>
                <a:gd name="T17" fmla="*/ 8 h 203"/>
                <a:gd name="T18" fmla="*/ 0 w 198"/>
                <a:gd name="T19" fmla="*/ 6 h 203"/>
                <a:gd name="T20" fmla="*/ 1 w 198"/>
                <a:gd name="T21" fmla="*/ 5 h 203"/>
                <a:gd name="T22" fmla="*/ 2 w 198"/>
                <a:gd name="T23" fmla="*/ 3 h 203"/>
                <a:gd name="T24" fmla="*/ 3 w 198"/>
                <a:gd name="T25" fmla="*/ 2 h 203"/>
                <a:gd name="T26" fmla="*/ 5 w 198"/>
                <a:gd name="T27" fmla="*/ 1 h 203"/>
                <a:gd name="T28" fmla="*/ 7 w 198"/>
                <a:gd name="T29" fmla="*/ 1 h 203"/>
                <a:gd name="T30" fmla="*/ 9 w 198"/>
                <a:gd name="T31" fmla="*/ 0 h 203"/>
                <a:gd name="T32" fmla="*/ 11 w 198"/>
                <a:gd name="T33" fmla="*/ 0 h 203"/>
                <a:gd name="T34" fmla="*/ 13 w 198"/>
                <a:gd name="T35" fmla="*/ 0 h 203"/>
                <a:gd name="T36" fmla="*/ 15 w 198"/>
                <a:gd name="T37" fmla="*/ 1 h 203"/>
                <a:gd name="T38" fmla="*/ 17 w 198"/>
                <a:gd name="T39" fmla="*/ 2 h 203"/>
                <a:gd name="T40" fmla="*/ 19 w 198"/>
                <a:gd name="T41" fmla="*/ 3 h 203"/>
                <a:gd name="T42" fmla="*/ 20 w 198"/>
                <a:gd name="T43" fmla="*/ 4 h 203"/>
                <a:gd name="T44" fmla="*/ 21 w 198"/>
                <a:gd name="T45" fmla="*/ 6 h 203"/>
                <a:gd name="T46" fmla="*/ 22 w 198"/>
                <a:gd name="T47" fmla="*/ 7 h 203"/>
                <a:gd name="T48" fmla="*/ 22 w 198"/>
                <a:gd name="T49" fmla="*/ 9 h 203"/>
                <a:gd name="T50" fmla="*/ 22 w 198"/>
                <a:gd name="T51" fmla="*/ 11 h 203"/>
                <a:gd name="T52" fmla="*/ 21 w 198"/>
                <a:gd name="T53" fmla="*/ 12 h 203"/>
                <a:gd name="T54" fmla="*/ 20 w 198"/>
                <a:gd name="T55" fmla="*/ 14 h 203"/>
                <a:gd name="T56" fmla="*/ 19 w 198"/>
                <a:gd name="T57" fmla="*/ 15 h 203"/>
                <a:gd name="T58" fmla="*/ 17 w 198"/>
                <a:gd name="T59" fmla="*/ 16 h 203"/>
                <a:gd name="T60" fmla="*/ 15 w 198"/>
                <a:gd name="T61" fmla="*/ 16 h 203"/>
                <a:gd name="T62" fmla="*/ 13 w 198"/>
                <a:gd name="T63" fmla="*/ 17 h 203"/>
                <a:gd name="T64" fmla="*/ 11 w 198"/>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1" y="203"/>
                  </a:moveTo>
                  <a:lnTo>
                    <a:pt x="81" y="200"/>
                  </a:lnTo>
                  <a:lnTo>
                    <a:pt x="63" y="192"/>
                  </a:lnTo>
                  <a:lnTo>
                    <a:pt x="46" y="182"/>
                  </a:lnTo>
                  <a:lnTo>
                    <a:pt x="30" y="169"/>
                  </a:lnTo>
                  <a:lnTo>
                    <a:pt x="18" y="153"/>
                  </a:lnTo>
                  <a:lnTo>
                    <a:pt x="8" y="135"/>
                  </a:lnTo>
                  <a:lnTo>
                    <a:pt x="2" y="116"/>
                  </a:lnTo>
                  <a:lnTo>
                    <a:pt x="0" y="95"/>
                  </a:lnTo>
                  <a:lnTo>
                    <a:pt x="2" y="74"/>
                  </a:lnTo>
                  <a:lnTo>
                    <a:pt x="7" y="56"/>
                  </a:lnTo>
                  <a:lnTo>
                    <a:pt x="16" y="39"/>
                  </a:lnTo>
                  <a:lnTo>
                    <a:pt x="27" y="26"/>
                  </a:lnTo>
                  <a:lnTo>
                    <a:pt x="42" y="14"/>
                  </a:lnTo>
                  <a:lnTo>
                    <a:pt x="59" y="6"/>
                  </a:lnTo>
                  <a:lnTo>
                    <a:pt x="77" y="1"/>
                  </a:lnTo>
                  <a:lnTo>
                    <a:pt x="97" y="0"/>
                  </a:lnTo>
                  <a:lnTo>
                    <a:pt x="117" y="3"/>
                  </a:lnTo>
                  <a:lnTo>
                    <a:pt x="135" y="10"/>
                  </a:lnTo>
                  <a:lnTo>
                    <a:pt x="152" y="21"/>
                  </a:lnTo>
                  <a:lnTo>
                    <a:pt x="168" y="34"/>
                  </a:lnTo>
                  <a:lnTo>
                    <a:pt x="180" y="50"/>
                  </a:lnTo>
                  <a:lnTo>
                    <a:pt x="190" y="67"/>
                  </a:lnTo>
                  <a:lnTo>
                    <a:pt x="196" y="87"/>
                  </a:lnTo>
                  <a:lnTo>
                    <a:pt x="198" y="107"/>
                  </a:lnTo>
                  <a:lnTo>
                    <a:pt x="196" y="128"/>
                  </a:lnTo>
                  <a:lnTo>
                    <a:pt x="191" y="147"/>
                  </a:lnTo>
                  <a:lnTo>
                    <a:pt x="182" y="163"/>
                  </a:lnTo>
                  <a:lnTo>
                    <a:pt x="171" y="177"/>
                  </a:lnTo>
                  <a:lnTo>
                    <a:pt x="156" y="188"/>
                  </a:lnTo>
                  <a:lnTo>
                    <a:pt x="139" y="196"/>
                  </a:lnTo>
                  <a:lnTo>
                    <a:pt x="121" y="202"/>
                  </a:lnTo>
                  <a:lnTo>
                    <a:pt x="101" y="203"/>
                  </a:lnTo>
                  <a:close/>
                </a:path>
              </a:pathLst>
            </a:custGeom>
            <a:solidFill>
              <a:srgbClr val="CCCCCC"/>
            </a:solidFill>
            <a:ln w="9525">
              <a:noFill/>
              <a:round/>
              <a:headEnd/>
              <a:tailEnd/>
            </a:ln>
          </p:spPr>
          <p:txBody>
            <a:bodyPr/>
            <a:lstStyle/>
            <a:p>
              <a:pPr algn="ctr"/>
              <a:endParaRPr lang="en-US"/>
            </a:p>
          </p:txBody>
        </p:sp>
        <p:sp>
          <p:nvSpPr>
            <p:cNvPr id="36383" name="Freeform 454"/>
            <p:cNvSpPr>
              <a:spLocks/>
            </p:cNvSpPr>
            <p:nvPr/>
          </p:nvSpPr>
          <p:spPr bwMode="auto">
            <a:xfrm>
              <a:off x="2485" y="2148"/>
              <a:ext cx="150" cy="88"/>
            </a:xfrm>
            <a:custGeom>
              <a:avLst/>
              <a:gdLst>
                <a:gd name="T0" fmla="*/ 1 w 1349"/>
                <a:gd name="T1" fmla="*/ 10 h 1049"/>
                <a:gd name="T2" fmla="*/ 2 w 1349"/>
                <a:gd name="T3" fmla="*/ 6 h 1049"/>
                <a:gd name="T4" fmla="*/ 7 w 1349"/>
                <a:gd name="T5" fmla="*/ 3 h 1049"/>
                <a:gd name="T6" fmla="*/ 12 w 1349"/>
                <a:gd name="T7" fmla="*/ 1 h 1049"/>
                <a:gd name="T8" fmla="*/ 17 w 1349"/>
                <a:gd name="T9" fmla="*/ 0 h 1049"/>
                <a:gd name="T10" fmla="*/ 25 w 1349"/>
                <a:gd name="T11" fmla="*/ 0 h 1049"/>
                <a:gd name="T12" fmla="*/ 32 w 1349"/>
                <a:gd name="T13" fmla="*/ 0 h 1049"/>
                <a:gd name="T14" fmla="*/ 39 w 1349"/>
                <a:gd name="T15" fmla="*/ 0 h 1049"/>
                <a:gd name="T16" fmla="*/ 47 w 1349"/>
                <a:gd name="T17" fmla="*/ 0 h 1049"/>
                <a:gd name="T18" fmla="*/ 54 w 1349"/>
                <a:gd name="T19" fmla="*/ 0 h 1049"/>
                <a:gd name="T20" fmla="*/ 62 w 1349"/>
                <a:gd name="T21" fmla="*/ 1 h 1049"/>
                <a:gd name="T22" fmla="*/ 69 w 1349"/>
                <a:gd name="T23" fmla="*/ 1 h 1049"/>
                <a:gd name="T24" fmla="*/ 76 w 1349"/>
                <a:gd name="T25" fmla="*/ 1 h 1049"/>
                <a:gd name="T26" fmla="*/ 84 w 1349"/>
                <a:gd name="T27" fmla="*/ 2 h 1049"/>
                <a:gd name="T28" fmla="*/ 91 w 1349"/>
                <a:gd name="T29" fmla="*/ 3 h 1049"/>
                <a:gd name="T30" fmla="*/ 99 w 1349"/>
                <a:gd name="T31" fmla="*/ 3 h 1049"/>
                <a:gd name="T32" fmla="*/ 106 w 1349"/>
                <a:gd name="T33" fmla="*/ 4 h 1049"/>
                <a:gd name="T34" fmla="*/ 113 w 1349"/>
                <a:gd name="T35" fmla="*/ 5 h 1049"/>
                <a:gd name="T36" fmla="*/ 120 w 1349"/>
                <a:gd name="T37" fmla="*/ 6 h 1049"/>
                <a:gd name="T38" fmla="*/ 128 w 1349"/>
                <a:gd name="T39" fmla="*/ 7 h 1049"/>
                <a:gd name="T40" fmla="*/ 135 w 1349"/>
                <a:gd name="T41" fmla="*/ 8 h 1049"/>
                <a:gd name="T42" fmla="*/ 140 w 1349"/>
                <a:gd name="T43" fmla="*/ 9 h 1049"/>
                <a:gd name="T44" fmla="*/ 144 w 1349"/>
                <a:gd name="T45" fmla="*/ 13 h 1049"/>
                <a:gd name="T46" fmla="*/ 147 w 1349"/>
                <a:gd name="T47" fmla="*/ 17 h 1049"/>
                <a:gd name="T48" fmla="*/ 148 w 1349"/>
                <a:gd name="T49" fmla="*/ 21 h 1049"/>
                <a:gd name="T50" fmla="*/ 150 w 1349"/>
                <a:gd name="T51" fmla="*/ 79 h 1049"/>
                <a:gd name="T52" fmla="*/ 147 w 1349"/>
                <a:gd name="T53" fmla="*/ 83 h 1049"/>
                <a:gd name="T54" fmla="*/ 142 w 1349"/>
                <a:gd name="T55" fmla="*/ 86 h 1049"/>
                <a:gd name="T56" fmla="*/ 137 w 1349"/>
                <a:gd name="T57" fmla="*/ 87 h 1049"/>
                <a:gd name="T58" fmla="*/ 130 w 1349"/>
                <a:gd name="T59" fmla="*/ 88 h 1049"/>
                <a:gd name="T60" fmla="*/ 122 w 1349"/>
                <a:gd name="T61" fmla="*/ 88 h 1049"/>
                <a:gd name="T62" fmla="*/ 115 w 1349"/>
                <a:gd name="T63" fmla="*/ 88 h 1049"/>
                <a:gd name="T64" fmla="*/ 107 w 1349"/>
                <a:gd name="T65" fmla="*/ 88 h 1049"/>
                <a:gd name="T66" fmla="*/ 99 w 1349"/>
                <a:gd name="T67" fmla="*/ 88 h 1049"/>
                <a:gd name="T68" fmla="*/ 91 w 1349"/>
                <a:gd name="T69" fmla="*/ 88 h 1049"/>
                <a:gd name="T70" fmla="*/ 84 w 1349"/>
                <a:gd name="T71" fmla="*/ 87 h 1049"/>
                <a:gd name="T72" fmla="*/ 76 w 1349"/>
                <a:gd name="T73" fmla="*/ 87 h 1049"/>
                <a:gd name="T74" fmla="*/ 69 w 1349"/>
                <a:gd name="T75" fmla="*/ 87 h 1049"/>
                <a:gd name="T76" fmla="*/ 61 w 1349"/>
                <a:gd name="T77" fmla="*/ 86 h 1049"/>
                <a:gd name="T78" fmla="*/ 53 w 1349"/>
                <a:gd name="T79" fmla="*/ 86 h 1049"/>
                <a:gd name="T80" fmla="*/ 46 w 1349"/>
                <a:gd name="T81" fmla="*/ 85 h 1049"/>
                <a:gd name="T82" fmla="*/ 38 w 1349"/>
                <a:gd name="T83" fmla="*/ 84 h 1049"/>
                <a:gd name="T84" fmla="*/ 30 w 1349"/>
                <a:gd name="T85" fmla="*/ 84 h 1049"/>
                <a:gd name="T86" fmla="*/ 23 w 1349"/>
                <a:gd name="T87" fmla="*/ 83 h 1049"/>
                <a:gd name="T88" fmla="*/ 15 w 1349"/>
                <a:gd name="T89" fmla="*/ 82 h 1049"/>
                <a:gd name="T90" fmla="*/ 9 w 1349"/>
                <a:gd name="T91" fmla="*/ 81 h 1049"/>
                <a:gd name="T92" fmla="*/ 5 w 1349"/>
                <a:gd name="T93" fmla="*/ 79 h 1049"/>
                <a:gd name="T94" fmla="*/ 2 w 1349"/>
                <a:gd name="T95" fmla="*/ 76 h 1049"/>
                <a:gd name="T96" fmla="*/ 0 w 1349"/>
                <a:gd name="T97" fmla="*/ 72 h 10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49"/>
                <a:gd name="T148" fmla="*/ 0 h 1049"/>
                <a:gd name="T149" fmla="*/ 1349 w 1349"/>
                <a:gd name="T150" fmla="*/ 1049 h 10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49" h="1049">
                  <a:moveTo>
                    <a:pt x="0" y="838"/>
                  </a:moveTo>
                  <a:lnTo>
                    <a:pt x="7" y="117"/>
                  </a:lnTo>
                  <a:lnTo>
                    <a:pt x="11" y="95"/>
                  </a:lnTo>
                  <a:lnTo>
                    <a:pt x="22" y="73"/>
                  </a:lnTo>
                  <a:lnTo>
                    <a:pt x="38" y="54"/>
                  </a:lnTo>
                  <a:lnTo>
                    <a:pt x="59" y="37"/>
                  </a:lnTo>
                  <a:lnTo>
                    <a:pt x="82" y="22"/>
                  </a:lnTo>
                  <a:lnTo>
                    <a:pt x="106" y="12"/>
                  </a:lnTo>
                  <a:lnTo>
                    <a:pt x="131" y="5"/>
                  </a:lnTo>
                  <a:lnTo>
                    <a:pt x="154" y="1"/>
                  </a:lnTo>
                  <a:lnTo>
                    <a:pt x="188" y="0"/>
                  </a:lnTo>
                  <a:lnTo>
                    <a:pt x="221" y="0"/>
                  </a:lnTo>
                  <a:lnTo>
                    <a:pt x="254" y="0"/>
                  </a:lnTo>
                  <a:lnTo>
                    <a:pt x="288" y="0"/>
                  </a:lnTo>
                  <a:lnTo>
                    <a:pt x="321" y="0"/>
                  </a:lnTo>
                  <a:lnTo>
                    <a:pt x="354" y="0"/>
                  </a:lnTo>
                  <a:lnTo>
                    <a:pt x="388" y="1"/>
                  </a:lnTo>
                  <a:lnTo>
                    <a:pt x="421" y="3"/>
                  </a:lnTo>
                  <a:lnTo>
                    <a:pt x="454" y="4"/>
                  </a:lnTo>
                  <a:lnTo>
                    <a:pt x="488" y="5"/>
                  </a:lnTo>
                  <a:lnTo>
                    <a:pt x="521" y="6"/>
                  </a:lnTo>
                  <a:lnTo>
                    <a:pt x="554" y="8"/>
                  </a:lnTo>
                  <a:lnTo>
                    <a:pt x="588" y="10"/>
                  </a:lnTo>
                  <a:lnTo>
                    <a:pt x="621" y="12"/>
                  </a:lnTo>
                  <a:lnTo>
                    <a:pt x="654" y="15"/>
                  </a:lnTo>
                  <a:lnTo>
                    <a:pt x="687" y="17"/>
                  </a:lnTo>
                  <a:lnTo>
                    <a:pt x="721" y="20"/>
                  </a:lnTo>
                  <a:lnTo>
                    <a:pt x="754" y="23"/>
                  </a:lnTo>
                  <a:lnTo>
                    <a:pt x="787" y="26"/>
                  </a:lnTo>
                  <a:lnTo>
                    <a:pt x="820" y="30"/>
                  </a:lnTo>
                  <a:lnTo>
                    <a:pt x="853" y="34"/>
                  </a:lnTo>
                  <a:lnTo>
                    <a:pt x="886" y="38"/>
                  </a:lnTo>
                  <a:lnTo>
                    <a:pt x="919" y="43"/>
                  </a:lnTo>
                  <a:lnTo>
                    <a:pt x="952" y="47"/>
                  </a:lnTo>
                  <a:lnTo>
                    <a:pt x="985" y="52"/>
                  </a:lnTo>
                  <a:lnTo>
                    <a:pt x="1017" y="57"/>
                  </a:lnTo>
                  <a:lnTo>
                    <a:pt x="1051" y="63"/>
                  </a:lnTo>
                  <a:lnTo>
                    <a:pt x="1083" y="68"/>
                  </a:lnTo>
                  <a:lnTo>
                    <a:pt x="1116" y="74"/>
                  </a:lnTo>
                  <a:lnTo>
                    <a:pt x="1149" y="80"/>
                  </a:lnTo>
                  <a:lnTo>
                    <a:pt x="1182" y="86"/>
                  </a:lnTo>
                  <a:lnTo>
                    <a:pt x="1214" y="93"/>
                  </a:lnTo>
                  <a:lnTo>
                    <a:pt x="1238" y="100"/>
                  </a:lnTo>
                  <a:lnTo>
                    <a:pt x="1259" y="113"/>
                  </a:lnTo>
                  <a:lnTo>
                    <a:pt x="1279" y="130"/>
                  </a:lnTo>
                  <a:lnTo>
                    <a:pt x="1297" y="151"/>
                  </a:lnTo>
                  <a:lnTo>
                    <a:pt x="1312" y="173"/>
                  </a:lnTo>
                  <a:lnTo>
                    <a:pt x="1323" y="198"/>
                  </a:lnTo>
                  <a:lnTo>
                    <a:pt x="1331" y="223"/>
                  </a:lnTo>
                  <a:lnTo>
                    <a:pt x="1334" y="249"/>
                  </a:lnTo>
                  <a:lnTo>
                    <a:pt x="1349" y="923"/>
                  </a:lnTo>
                  <a:lnTo>
                    <a:pt x="1345" y="947"/>
                  </a:lnTo>
                  <a:lnTo>
                    <a:pt x="1334" y="969"/>
                  </a:lnTo>
                  <a:lnTo>
                    <a:pt x="1319" y="990"/>
                  </a:lnTo>
                  <a:lnTo>
                    <a:pt x="1300" y="1009"/>
                  </a:lnTo>
                  <a:lnTo>
                    <a:pt x="1278" y="1024"/>
                  </a:lnTo>
                  <a:lnTo>
                    <a:pt x="1255" y="1036"/>
                  </a:lnTo>
                  <a:lnTo>
                    <a:pt x="1230" y="1043"/>
                  </a:lnTo>
                  <a:lnTo>
                    <a:pt x="1207" y="1046"/>
                  </a:lnTo>
                  <a:lnTo>
                    <a:pt x="1172" y="1047"/>
                  </a:lnTo>
                  <a:lnTo>
                    <a:pt x="1136" y="1048"/>
                  </a:lnTo>
                  <a:lnTo>
                    <a:pt x="1100" y="1048"/>
                  </a:lnTo>
                  <a:lnTo>
                    <a:pt x="1065" y="1049"/>
                  </a:lnTo>
                  <a:lnTo>
                    <a:pt x="1031" y="1049"/>
                  </a:lnTo>
                  <a:lnTo>
                    <a:pt x="995" y="1049"/>
                  </a:lnTo>
                  <a:lnTo>
                    <a:pt x="960" y="1049"/>
                  </a:lnTo>
                  <a:lnTo>
                    <a:pt x="926" y="1048"/>
                  </a:lnTo>
                  <a:lnTo>
                    <a:pt x="890" y="1048"/>
                  </a:lnTo>
                  <a:lnTo>
                    <a:pt x="856" y="1047"/>
                  </a:lnTo>
                  <a:lnTo>
                    <a:pt x="822" y="1046"/>
                  </a:lnTo>
                  <a:lnTo>
                    <a:pt x="788" y="1044"/>
                  </a:lnTo>
                  <a:lnTo>
                    <a:pt x="754" y="1043"/>
                  </a:lnTo>
                  <a:lnTo>
                    <a:pt x="720" y="1041"/>
                  </a:lnTo>
                  <a:lnTo>
                    <a:pt x="684" y="1039"/>
                  </a:lnTo>
                  <a:lnTo>
                    <a:pt x="651" y="1037"/>
                  </a:lnTo>
                  <a:lnTo>
                    <a:pt x="617" y="1034"/>
                  </a:lnTo>
                  <a:lnTo>
                    <a:pt x="582" y="1031"/>
                  </a:lnTo>
                  <a:lnTo>
                    <a:pt x="548" y="1028"/>
                  </a:lnTo>
                  <a:lnTo>
                    <a:pt x="514" y="1025"/>
                  </a:lnTo>
                  <a:lnTo>
                    <a:pt x="480" y="1022"/>
                  </a:lnTo>
                  <a:lnTo>
                    <a:pt x="445" y="1018"/>
                  </a:lnTo>
                  <a:lnTo>
                    <a:pt x="411" y="1014"/>
                  </a:lnTo>
                  <a:lnTo>
                    <a:pt x="377" y="1010"/>
                  </a:lnTo>
                  <a:lnTo>
                    <a:pt x="342" y="1006"/>
                  </a:lnTo>
                  <a:lnTo>
                    <a:pt x="307" y="1001"/>
                  </a:lnTo>
                  <a:lnTo>
                    <a:pt x="273" y="996"/>
                  </a:lnTo>
                  <a:lnTo>
                    <a:pt x="238" y="991"/>
                  </a:lnTo>
                  <a:lnTo>
                    <a:pt x="204" y="986"/>
                  </a:lnTo>
                  <a:lnTo>
                    <a:pt x="169" y="981"/>
                  </a:lnTo>
                  <a:lnTo>
                    <a:pt x="134" y="976"/>
                  </a:lnTo>
                  <a:lnTo>
                    <a:pt x="99" y="969"/>
                  </a:lnTo>
                  <a:lnTo>
                    <a:pt x="80" y="963"/>
                  </a:lnTo>
                  <a:lnTo>
                    <a:pt x="61" y="953"/>
                  </a:lnTo>
                  <a:lnTo>
                    <a:pt x="44" y="938"/>
                  </a:lnTo>
                  <a:lnTo>
                    <a:pt x="29" y="921"/>
                  </a:lnTo>
                  <a:lnTo>
                    <a:pt x="17" y="901"/>
                  </a:lnTo>
                  <a:lnTo>
                    <a:pt x="8" y="880"/>
                  </a:lnTo>
                  <a:lnTo>
                    <a:pt x="2" y="859"/>
                  </a:lnTo>
                  <a:lnTo>
                    <a:pt x="0" y="838"/>
                  </a:lnTo>
                  <a:close/>
                </a:path>
              </a:pathLst>
            </a:custGeom>
            <a:solidFill>
              <a:srgbClr val="2B3333"/>
            </a:solidFill>
            <a:ln w="9525">
              <a:noFill/>
              <a:round/>
              <a:headEnd/>
              <a:tailEnd/>
            </a:ln>
          </p:spPr>
          <p:txBody>
            <a:bodyPr/>
            <a:lstStyle/>
            <a:p>
              <a:pPr algn="ctr"/>
              <a:endParaRPr lang="en-US"/>
            </a:p>
          </p:txBody>
        </p:sp>
        <p:sp>
          <p:nvSpPr>
            <p:cNvPr id="36384" name="Freeform 455"/>
            <p:cNvSpPr>
              <a:spLocks/>
            </p:cNvSpPr>
            <p:nvPr/>
          </p:nvSpPr>
          <p:spPr bwMode="auto">
            <a:xfrm>
              <a:off x="2486" y="2149"/>
              <a:ext cx="147" cy="86"/>
            </a:xfrm>
            <a:custGeom>
              <a:avLst/>
              <a:gdLst>
                <a:gd name="T0" fmla="*/ 1 w 1322"/>
                <a:gd name="T1" fmla="*/ 9 h 1029"/>
                <a:gd name="T2" fmla="*/ 3 w 1322"/>
                <a:gd name="T3" fmla="*/ 6 h 1029"/>
                <a:gd name="T4" fmla="*/ 7 w 1322"/>
                <a:gd name="T5" fmla="*/ 3 h 1029"/>
                <a:gd name="T6" fmla="*/ 12 w 1322"/>
                <a:gd name="T7" fmla="*/ 1 h 1029"/>
                <a:gd name="T8" fmla="*/ 17 w 1322"/>
                <a:gd name="T9" fmla="*/ 0 h 1029"/>
                <a:gd name="T10" fmla="*/ 24 w 1322"/>
                <a:gd name="T11" fmla="*/ 0 h 1029"/>
                <a:gd name="T12" fmla="*/ 32 w 1322"/>
                <a:gd name="T13" fmla="*/ 0 h 1029"/>
                <a:gd name="T14" fmla="*/ 39 w 1322"/>
                <a:gd name="T15" fmla="*/ 0 h 1029"/>
                <a:gd name="T16" fmla="*/ 46 w 1322"/>
                <a:gd name="T17" fmla="*/ 0 h 1029"/>
                <a:gd name="T18" fmla="*/ 53 w 1322"/>
                <a:gd name="T19" fmla="*/ 0 h 1029"/>
                <a:gd name="T20" fmla="*/ 61 w 1322"/>
                <a:gd name="T21" fmla="*/ 1 h 1029"/>
                <a:gd name="T22" fmla="*/ 68 w 1322"/>
                <a:gd name="T23" fmla="*/ 1 h 1029"/>
                <a:gd name="T24" fmla="*/ 75 w 1322"/>
                <a:gd name="T25" fmla="*/ 1 h 1029"/>
                <a:gd name="T26" fmla="*/ 82 w 1322"/>
                <a:gd name="T27" fmla="*/ 2 h 1029"/>
                <a:gd name="T28" fmla="*/ 90 w 1322"/>
                <a:gd name="T29" fmla="*/ 2 h 1029"/>
                <a:gd name="T30" fmla="*/ 97 w 1322"/>
                <a:gd name="T31" fmla="*/ 3 h 1029"/>
                <a:gd name="T32" fmla="*/ 104 w 1322"/>
                <a:gd name="T33" fmla="*/ 4 h 1029"/>
                <a:gd name="T34" fmla="*/ 111 w 1322"/>
                <a:gd name="T35" fmla="*/ 5 h 1029"/>
                <a:gd name="T36" fmla="*/ 118 w 1322"/>
                <a:gd name="T37" fmla="*/ 5 h 1029"/>
                <a:gd name="T38" fmla="*/ 125 w 1322"/>
                <a:gd name="T39" fmla="*/ 6 h 1029"/>
                <a:gd name="T40" fmla="*/ 133 w 1322"/>
                <a:gd name="T41" fmla="*/ 8 h 1029"/>
                <a:gd name="T42" fmla="*/ 137 w 1322"/>
                <a:gd name="T43" fmla="*/ 9 h 1029"/>
                <a:gd name="T44" fmla="*/ 142 w 1322"/>
                <a:gd name="T45" fmla="*/ 12 h 1029"/>
                <a:gd name="T46" fmla="*/ 144 w 1322"/>
                <a:gd name="T47" fmla="*/ 16 h 1029"/>
                <a:gd name="T48" fmla="*/ 145 w 1322"/>
                <a:gd name="T49" fmla="*/ 20 h 1029"/>
                <a:gd name="T50" fmla="*/ 147 w 1322"/>
                <a:gd name="T51" fmla="*/ 77 h 1029"/>
                <a:gd name="T52" fmla="*/ 144 w 1322"/>
                <a:gd name="T53" fmla="*/ 81 h 1029"/>
                <a:gd name="T54" fmla="*/ 140 w 1322"/>
                <a:gd name="T55" fmla="*/ 84 h 1029"/>
                <a:gd name="T56" fmla="*/ 134 w 1322"/>
                <a:gd name="T57" fmla="*/ 85 h 1029"/>
                <a:gd name="T58" fmla="*/ 128 w 1322"/>
                <a:gd name="T59" fmla="*/ 86 h 1029"/>
                <a:gd name="T60" fmla="*/ 120 w 1322"/>
                <a:gd name="T61" fmla="*/ 86 h 1029"/>
                <a:gd name="T62" fmla="*/ 113 w 1322"/>
                <a:gd name="T63" fmla="*/ 86 h 1029"/>
                <a:gd name="T64" fmla="*/ 105 w 1322"/>
                <a:gd name="T65" fmla="*/ 86 h 1029"/>
                <a:gd name="T66" fmla="*/ 97 w 1322"/>
                <a:gd name="T67" fmla="*/ 86 h 1029"/>
                <a:gd name="T68" fmla="*/ 90 w 1322"/>
                <a:gd name="T69" fmla="*/ 86 h 1029"/>
                <a:gd name="T70" fmla="*/ 82 w 1322"/>
                <a:gd name="T71" fmla="*/ 85 h 1029"/>
                <a:gd name="T72" fmla="*/ 75 w 1322"/>
                <a:gd name="T73" fmla="*/ 85 h 1029"/>
                <a:gd name="T74" fmla="*/ 67 w 1322"/>
                <a:gd name="T75" fmla="*/ 85 h 1029"/>
                <a:gd name="T76" fmla="*/ 60 w 1322"/>
                <a:gd name="T77" fmla="*/ 84 h 1029"/>
                <a:gd name="T78" fmla="*/ 52 w 1322"/>
                <a:gd name="T79" fmla="*/ 84 h 1029"/>
                <a:gd name="T80" fmla="*/ 45 w 1322"/>
                <a:gd name="T81" fmla="*/ 83 h 1029"/>
                <a:gd name="T82" fmla="*/ 37 w 1322"/>
                <a:gd name="T83" fmla="*/ 82 h 1029"/>
                <a:gd name="T84" fmla="*/ 30 w 1322"/>
                <a:gd name="T85" fmla="*/ 82 h 1029"/>
                <a:gd name="T86" fmla="*/ 22 w 1322"/>
                <a:gd name="T87" fmla="*/ 81 h 1029"/>
                <a:gd name="T88" fmla="*/ 15 w 1322"/>
                <a:gd name="T89" fmla="*/ 80 h 1029"/>
                <a:gd name="T90" fmla="*/ 9 w 1322"/>
                <a:gd name="T91" fmla="*/ 79 h 1029"/>
                <a:gd name="T92" fmla="*/ 5 w 1322"/>
                <a:gd name="T93" fmla="*/ 77 h 1029"/>
                <a:gd name="T94" fmla="*/ 2 w 1322"/>
                <a:gd name="T95" fmla="*/ 74 h 1029"/>
                <a:gd name="T96" fmla="*/ 0 w 1322"/>
                <a:gd name="T97" fmla="*/ 70 h 10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2"/>
                <a:gd name="T148" fmla="*/ 0 h 1029"/>
                <a:gd name="T149" fmla="*/ 1322 w 1322"/>
                <a:gd name="T150" fmla="*/ 1029 h 10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2" h="1029">
                  <a:moveTo>
                    <a:pt x="0" y="821"/>
                  </a:moveTo>
                  <a:lnTo>
                    <a:pt x="9" y="113"/>
                  </a:lnTo>
                  <a:lnTo>
                    <a:pt x="13" y="91"/>
                  </a:lnTo>
                  <a:lnTo>
                    <a:pt x="23" y="70"/>
                  </a:lnTo>
                  <a:lnTo>
                    <a:pt x="40" y="51"/>
                  </a:lnTo>
                  <a:lnTo>
                    <a:pt x="60" y="34"/>
                  </a:lnTo>
                  <a:lnTo>
                    <a:pt x="82" y="20"/>
                  </a:lnTo>
                  <a:lnTo>
                    <a:pt x="106" y="10"/>
                  </a:lnTo>
                  <a:lnTo>
                    <a:pt x="131" y="3"/>
                  </a:lnTo>
                  <a:lnTo>
                    <a:pt x="155" y="1"/>
                  </a:lnTo>
                  <a:lnTo>
                    <a:pt x="187" y="0"/>
                  </a:lnTo>
                  <a:lnTo>
                    <a:pt x="220" y="0"/>
                  </a:lnTo>
                  <a:lnTo>
                    <a:pt x="253" y="0"/>
                  </a:lnTo>
                  <a:lnTo>
                    <a:pt x="285" y="0"/>
                  </a:lnTo>
                  <a:lnTo>
                    <a:pt x="317" y="0"/>
                  </a:lnTo>
                  <a:lnTo>
                    <a:pt x="350" y="0"/>
                  </a:lnTo>
                  <a:lnTo>
                    <a:pt x="383" y="1"/>
                  </a:lnTo>
                  <a:lnTo>
                    <a:pt x="415" y="2"/>
                  </a:lnTo>
                  <a:lnTo>
                    <a:pt x="448" y="3"/>
                  </a:lnTo>
                  <a:lnTo>
                    <a:pt x="481" y="4"/>
                  </a:lnTo>
                  <a:lnTo>
                    <a:pt x="513" y="5"/>
                  </a:lnTo>
                  <a:lnTo>
                    <a:pt x="545" y="7"/>
                  </a:lnTo>
                  <a:lnTo>
                    <a:pt x="579" y="9"/>
                  </a:lnTo>
                  <a:lnTo>
                    <a:pt x="611" y="11"/>
                  </a:lnTo>
                  <a:lnTo>
                    <a:pt x="643" y="13"/>
                  </a:lnTo>
                  <a:lnTo>
                    <a:pt x="675" y="15"/>
                  </a:lnTo>
                  <a:lnTo>
                    <a:pt x="709" y="18"/>
                  </a:lnTo>
                  <a:lnTo>
                    <a:pt x="741" y="22"/>
                  </a:lnTo>
                  <a:lnTo>
                    <a:pt x="773" y="25"/>
                  </a:lnTo>
                  <a:lnTo>
                    <a:pt x="805" y="29"/>
                  </a:lnTo>
                  <a:lnTo>
                    <a:pt x="837" y="32"/>
                  </a:lnTo>
                  <a:lnTo>
                    <a:pt x="869" y="36"/>
                  </a:lnTo>
                  <a:lnTo>
                    <a:pt x="903" y="40"/>
                  </a:lnTo>
                  <a:lnTo>
                    <a:pt x="935" y="44"/>
                  </a:lnTo>
                  <a:lnTo>
                    <a:pt x="967" y="49"/>
                  </a:lnTo>
                  <a:lnTo>
                    <a:pt x="999" y="55"/>
                  </a:lnTo>
                  <a:lnTo>
                    <a:pt x="1032" y="60"/>
                  </a:lnTo>
                  <a:lnTo>
                    <a:pt x="1064" y="65"/>
                  </a:lnTo>
                  <a:lnTo>
                    <a:pt x="1095" y="71"/>
                  </a:lnTo>
                  <a:lnTo>
                    <a:pt x="1128" y="77"/>
                  </a:lnTo>
                  <a:lnTo>
                    <a:pt x="1160" y="84"/>
                  </a:lnTo>
                  <a:lnTo>
                    <a:pt x="1192" y="90"/>
                  </a:lnTo>
                  <a:lnTo>
                    <a:pt x="1214" y="97"/>
                  </a:lnTo>
                  <a:lnTo>
                    <a:pt x="1236" y="110"/>
                  </a:lnTo>
                  <a:lnTo>
                    <a:pt x="1256" y="126"/>
                  </a:lnTo>
                  <a:lnTo>
                    <a:pt x="1273" y="146"/>
                  </a:lnTo>
                  <a:lnTo>
                    <a:pt x="1287" y="169"/>
                  </a:lnTo>
                  <a:lnTo>
                    <a:pt x="1298" y="193"/>
                  </a:lnTo>
                  <a:lnTo>
                    <a:pt x="1306" y="218"/>
                  </a:lnTo>
                  <a:lnTo>
                    <a:pt x="1308" y="243"/>
                  </a:lnTo>
                  <a:lnTo>
                    <a:pt x="1322" y="902"/>
                  </a:lnTo>
                  <a:lnTo>
                    <a:pt x="1319" y="925"/>
                  </a:lnTo>
                  <a:lnTo>
                    <a:pt x="1310" y="948"/>
                  </a:lnTo>
                  <a:lnTo>
                    <a:pt x="1296" y="969"/>
                  </a:lnTo>
                  <a:lnTo>
                    <a:pt x="1278" y="986"/>
                  </a:lnTo>
                  <a:lnTo>
                    <a:pt x="1256" y="1003"/>
                  </a:lnTo>
                  <a:lnTo>
                    <a:pt x="1233" y="1014"/>
                  </a:lnTo>
                  <a:lnTo>
                    <a:pt x="1208" y="1022"/>
                  </a:lnTo>
                  <a:lnTo>
                    <a:pt x="1185" y="1027"/>
                  </a:lnTo>
                  <a:lnTo>
                    <a:pt x="1150" y="1028"/>
                  </a:lnTo>
                  <a:lnTo>
                    <a:pt x="1116" y="1028"/>
                  </a:lnTo>
                  <a:lnTo>
                    <a:pt x="1081" y="1029"/>
                  </a:lnTo>
                  <a:lnTo>
                    <a:pt x="1046" y="1029"/>
                  </a:lnTo>
                  <a:lnTo>
                    <a:pt x="1012" y="1029"/>
                  </a:lnTo>
                  <a:lnTo>
                    <a:pt x="977" y="1029"/>
                  </a:lnTo>
                  <a:lnTo>
                    <a:pt x="943" y="1028"/>
                  </a:lnTo>
                  <a:lnTo>
                    <a:pt x="910" y="1028"/>
                  </a:lnTo>
                  <a:lnTo>
                    <a:pt x="875" y="1027"/>
                  </a:lnTo>
                  <a:lnTo>
                    <a:pt x="841" y="1026"/>
                  </a:lnTo>
                  <a:lnTo>
                    <a:pt x="808" y="1025"/>
                  </a:lnTo>
                  <a:lnTo>
                    <a:pt x="774" y="1022"/>
                  </a:lnTo>
                  <a:lnTo>
                    <a:pt x="741" y="1020"/>
                  </a:lnTo>
                  <a:lnTo>
                    <a:pt x="708" y="1019"/>
                  </a:lnTo>
                  <a:lnTo>
                    <a:pt x="673" y="1017"/>
                  </a:lnTo>
                  <a:lnTo>
                    <a:pt x="640" y="1014"/>
                  </a:lnTo>
                  <a:lnTo>
                    <a:pt x="607" y="1012"/>
                  </a:lnTo>
                  <a:lnTo>
                    <a:pt x="572" y="1010"/>
                  </a:lnTo>
                  <a:lnTo>
                    <a:pt x="539" y="1007"/>
                  </a:lnTo>
                  <a:lnTo>
                    <a:pt x="506" y="1004"/>
                  </a:lnTo>
                  <a:lnTo>
                    <a:pt x="472" y="1001"/>
                  </a:lnTo>
                  <a:lnTo>
                    <a:pt x="438" y="997"/>
                  </a:lnTo>
                  <a:lnTo>
                    <a:pt x="405" y="993"/>
                  </a:lnTo>
                  <a:lnTo>
                    <a:pt x="371" y="989"/>
                  </a:lnTo>
                  <a:lnTo>
                    <a:pt x="337" y="985"/>
                  </a:lnTo>
                  <a:lnTo>
                    <a:pt x="303" y="981"/>
                  </a:lnTo>
                  <a:lnTo>
                    <a:pt x="270" y="976"/>
                  </a:lnTo>
                  <a:lnTo>
                    <a:pt x="235" y="971"/>
                  </a:lnTo>
                  <a:lnTo>
                    <a:pt x="202" y="967"/>
                  </a:lnTo>
                  <a:lnTo>
                    <a:pt x="168" y="961"/>
                  </a:lnTo>
                  <a:lnTo>
                    <a:pt x="133" y="955"/>
                  </a:lnTo>
                  <a:lnTo>
                    <a:pt x="99" y="950"/>
                  </a:lnTo>
                  <a:lnTo>
                    <a:pt x="80" y="944"/>
                  </a:lnTo>
                  <a:lnTo>
                    <a:pt x="62" y="933"/>
                  </a:lnTo>
                  <a:lnTo>
                    <a:pt x="45" y="919"/>
                  </a:lnTo>
                  <a:lnTo>
                    <a:pt x="30" y="902"/>
                  </a:lnTo>
                  <a:lnTo>
                    <a:pt x="18" y="883"/>
                  </a:lnTo>
                  <a:lnTo>
                    <a:pt x="9" y="862"/>
                  </a:lnTo>
                  <a:lnTo>
                    <a:pt x="3" y="841"/>
                  </a:lnTo>
                  <a:lnTo>
                    <a:pt x="0" y="821"/>
                  </a:lnTo>
                  <a:close/>
                </a:path>
              </a:pathLst>
            </a:custGeom>
            <a:solidFill>
              <a:srgbClr val="C4CCCC"/>
            </a:solidFill>
            <a:ln w="9525">
              <a:noFill/>
              <a:round/>
              <a:headEnd/>
              <a:tailEnd/>
            </a:ln>
          </p:spPr>
          <p:txBody>
            <a:bodyPr/>
            <a:lstStyle/>
            <a:p>
              <a:pPr algn="ctr"/>
              <a:endParaRPr lang="en-US"/>
            </a:p>
          </p:txBody>
        </p:sp>
        <p:sp>
          <p:nvSpPr>
            <p:cNvPr id="36385" name="Freeform 456"/>
            <p:cNvSpPr>
              <a:spLocks/>
            </p:cNvSpPr>
            <p:nvPr/>
          </p:nvSpPr>
          <p:spPr bwMode="auto">
            <a:xfrm>
              <a:off x="2488" y="2150"/>
              <a:ext cx="143" cy="84"/>
            </a:xfrm>
            <a:custGeom>
              <a:avLst/>
              <a:gdLst>
                <a:gd name="T0" fmla="*/ 1 w 1289"/>
                <a:gd name="T1" fmla="*/ 9 h 1002"/>
                <a:gd name="T2" fmla="*/ 3 w 1289"/>
                <a:gd name="T3" fmla="*/ 6 h 1002"/>
                <a:gd name="T4" fmla="*/ 6 w 1289"/>
                <a:gd name="T5" fmla="*/ 3 h 1002"/>
                <a:gd name="T6" fmla="*/ 11 w 1289"/>
                <a:gd name="T7" fmla="*/ 1 h 1002"/>
                <a:gd name="T8" fmla="*/ 17 w 1289"/>
                <a:gd name="T9" fmla="*/ 0 h 1002"/>
                <a:gd name="T10" fmla="*/ 24 w 1289"/>
                <a:gd name="T11" fmla="*/ 0 h 1002"/>
                <a:gd name="T12" fmla="*/ 31 w 1289"/>
                <a:gd name="T13" fmla="*/ 0 h 1002"/>
                <a:gd name="T14" fmla="*/ 38 w 1289"/>
                <a:gd name="T15" fmla="*/ 0 h 1002"/>
                <a:gd name="T16" fmla="*/ 45 w 1289"/>
                <a:gd name="T17" fmla="*/ 0 h 1002"/>
                <a:gd name="T18" fmla="*/ 52 w 1289"/>
                <a:gd name="T19" fmla="*/ 0 h 1002"/>
                <a:gd name="T20" fmla="*/ 59 w 1289"/>
                <a:gd name="T21" fmla="*/ 1 h 1002"/>
                <a:gd name="T22" fmla="*/ 66 w 1289"/>
                <a:gd name="T23" fmla="*/ 1 h 1002"/>
                <a:gd name="T24" fmla="*/ 73 w 1289"/>
                <a:gd name="T25" fmla="*/ 1 h 1002"/>
                <a:gd name="T26" fmla="*/ 80 w 1289"/>
                <a:gd name="T27" fmla="*/ 2 h 1002"/>
                <a:gd name="T28" fmla="*/ 87 w 1289"/>
                <a:gd name="T29" fmla="*/ 2 h 1002"/>
                <a:gd name="T30" fmla="*/ 94 w 1289"/>
                <a:gd name="T31" fmla="*/ 3 h 1002"/>
                <a:gd name="T32" fmla="*/ 101 w 1289"/>
                <a:gd name="T33" fmla="*/ 4 h 1002"/>
                <a:gd name="T34" fmla="*/ 108 w 1289"/>
                <a:gd name="T35" fmla="*/ 5 h 1002"/>
                <a:gd name="T36" fmla="*/ 115 w 1289"/>
                <a:gd name="T37" fmla="*/ 6 h 1002"/>
                <a:gd name="T38" fmla="*/ 122 w 1289"/>
                <a:gd name="T39" fmla="*/ 6 h 1002"/>
                <a:gd name="T40" fmla="*/ 129 w 1289"/>
                <a:gd name="T41" fmla="*/ 8 h 1002"/>
                <a:gd name="T42" fmla="*/ 133 w 1289"/>
                <a:gd name="T43" fmla="*/ 9 h 1002"/>
                <a:gd name="T44" fmla="*/ 137 w 1289"/>
                <a:gd name="T45" fmla="*/ 12 h 1002"/>
                <a:gd name="T46" fmla="*/ 140 w 1289"/>
                <a:gd name="T47" fmla="*/ 16 h 1002"/>
                <a:gd name="T48" fmla="*/ 141 w 1289"/>
                <a:gd name="T49" fmla="*/ 20 h 1002"/>
                <a:gd name="T50" fmla="*/ 143 w 1289"/>
                <a:gd name="T51" fmla="*/ 76 h 1002"/>
                <a:gd name="T52" fmla="*/ 140 w 1289"/>
                <a:gd name="T53" fmla="*/ 79 h 1002"/>
                <a:gd name="T54" fmla="*/ 136 w 1289"/>
                <a:gd name="T55" fmla="*/ 82 h 1002"/>
                <a:gd name="T56" fmla="*/ 130 w 1289"/>
                <a:gd name="T57" fmla="*/ 84 h 1002"/>
                <a:gd name="T58" fmla="*/ 124 w 1289"/>
                <a:gd name="T59" fmla="*/ 84 h 1002"/>
                <a:gd name="T60" fmla="*/ 117 w 1289"/>
                <a:gd name="T61" fmla="*/ 84 h 1002"/>
                <a:gd name="T62" fmla="*/ 109 w 1289"/>
                <a:gd name="T63" fmla="*/ 84 h 1002"/>
                <a:gd name="T64" fmla="*/ 102 w 1289"/>
                <a:gd name="T65" fmla="*/ 84 h 1002"/>
                <a:gd name="T66" fmla="*/ 94 w 1289"/>
                <a:gd name="T67" fmla="*/ 84 h 1002"/>
                <a:gd name="T68" fmla="*/ 87 w 1289"/>
                <a:gd name="T69" fmla="*/ 84 h 1002"/>
                <a:gd name="T70" fmla="*/ 80 w 1289"/>
                <a:gd name="T71" fmla="*/ 83 h 1002"/>
                <a:gd name="T72" fmla="*/ 73 w 1289"/>
                <a:gd name="T73" fmla="*/ 83 h 1002"/>
                <a:gd name="T74" fmla="*/ 65 w 1289"/>
                <a:gd name="T75" fmla="*/ 83 h 1002"/>
                <a:gd name="T76" fmla="*/ 58 w 1289"/>
                <a:gd name="T77" fmla="*/ 82 h 1002"/>
                <a:gd name="T78" fmla="*/ 51 w 1289"/>
                <a:gd name="T79" fmla="*/ 82 h 1002"/>
                <a:gd name="T80" fmla="*/ 44 w 1289"/>
                <a:gd name="T81" fmla="*/ 81 h 1002"/>
                <a:gd name="T82" fmla="*/ 36 w 1289"/>
                <a:gd name="T83" fmla="*/ 80 h 1002"/>
                <a:gd name="T84" fmla="*/ 29 w 1289"/>
                <a:gd name="T85" fmla="*/ 80 h 1002"/>
                <a:gd name="T86" fmla="*/ 22 w 1289"/>
                <a:gd name="T87" fmla="*/ 79 h 1002"/>
                <a:gd name="T88" fmla="*/ 14 w 1289"/>
                <a:gd name="T89" fmla="*/ 78 h 1002"/>
                <a:gd name="T90" fmla="*/ 9 w 1289"/>
                <a:gd name="T91" fmla="*/ 77 h 1002"/>
                <a:gd name="T92" fmla="*/ 5 w 1289"/>
                <a:gd name="T93" fmla="*/ 75 h 1002"/>
                <a:gd name="T94" fmla="*/ 2 w 1289"/>
                <a:gd name="T95" fmla="*/ 72 h 1002"/>
                <a:gd name="T96" fmla="*/ 0 w 1289"/>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89"/>
                <a:gd name="T148" fmla="*/ 0 h 1002"/>
                <a:gd name="T149" fmla="*/ 1289 w 1289"/>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89" h="1002">
                  <a:moveTo>
                    <a:pt x="0" y="801"/>
                  </a:moveTo>
                  <a:lnTo>
                    <a:pt x="9" y="112"/>
                  </a:lnTo>
                  <a:lnTo>
                    <a:pt x="13" y="90"/>
                  </a:lnTo>
                  <a:lnTo>
                    <a:pt x="23" y="71"/>
                  </a:lnTo>
                  <a:lnTo>
                    <a:pt x="38" y="52"/>
                  </a:lnTo>
                  <a:lnTo>
                    <a:pt x="57" y="36"/>
                  </a:lnTo>
                  <a:lnTo>
                    <a:pt x="79" y="22"/>
                  </a:lnTo>
                  <a:lnTo>
                    <a:pt x="102" y="12"/>
                  </a:lnTo>
                  <a:lnTo>
                    <a:pt x="127" y="4"/>
                  </a:lnTo>
                  <a:lnTo>
                    <a:pt x="150" y="1"/>
                  </a:lnTo>
                  <a:lnTo>
                    <a:pt x="181" y="1"/>
                  </a:lnTo>
                  <a:lnTo>
                    <a:pt x="213" y="0"/>
                  </a:lnTo>
                  <a:lnTo>
                    <a:pt x="245" y="0"/>
                  </a:lnTo>
                  <a:lnTo>
                    <a:pt x="276" y="0"/>
                  </a:lnTo>
                  <a:lnTo>
                    <a:pt x="308" y="1"/>
                  </a:lnTo>
                  <a:lnTo>
                    <a:pt x="339" y="1"/>
                  </a:lnTo>
                  <a:lnTo>
                    <a:pt x="372" y="2"/>
                  </a:lnTo>
                  <a:lnTo>
                    <a:pt x="403" y="2"/>
                  </a:lnTo>
                  <a:lnTo>
                    <a:pt x="435" y="3"/>
                  </a:lnTo>
                  <a:lnTo>
                    <a:pt x="467" y="5"/>
                  </a:lnTo>
                  <a:lnTo>
                    <a:pt x="499" y="7"/>
                  </a:lnTo>
                  <a:lnTo>
                    <a:pt x="530" y="9"/>
                  </a:lnTo>
                  <a:lnTo>
                    <a:pt x="563" y="10"/>
                  </a:lnTo>
                  <a:lnTo>
                    <a:pt x="594" y="12"/>
                  </a:lnTo>
                  <a:lnTo>
                    <a:pt x="626" y="14"/>
                  </a:lnTo>
                  <a:lnTo>
                    <a:pt x="657" y="17"/>
                  </a:lnTo>
                  <a:lnTo>
                    <a:pt x="690" y="19"/>
                  </a:lnTo>
                  <a:lnTo>
                    <a:pt x="721" y="22"/>
                  </a:lnTo>
                  <a:lnTo>
                    <a:pt x="752" y="25"/>
                  </a:lnTo>
                  <a:lnTo>
                    <a:pt x="785" y="29"/>
                  </a:lnTo>
                  <a:lnTo>
                    <a:pt x="815" y="32"/>
                  </a:lnTo>
                  <a:lnTo>
                    <a:pt x="846" y="37"/>
                  </a:lnTo>
                  <a:lnTo>
                    <a:pt x="877" y="41"/>
                  </a:lnTo>
                  <a:lnTo>
                    <a:pt x="910" y="45"/>
                  </a:lnTo>
                  <a:lnTo>
                    <a:pt x="941" y="50"/>
                  </a:lnTo>
                  <a:lnTo>
                    <a:pt x="972" y="55"/>
                  </a:lnTo>
                  <a:lnTo>
                    <a:pt x="1004" y="60"/>
                  </a:lnTo>
                  <a:lnTo>
                    <a:pt x="1035" y="66"/>
                  </a:lnTo>
                  <a:lnTo>
                    <a:pt x="1066" y="72"/>
                  </a:lnTo>
                  <a:lnTo>
                    <a:pt x="1098" y="77"/>
                  </a:lnTo>
                  <a:lnTo>
                    <a:pt x="1128" y="84"/>
                  </a:lnTo>
                  <a:lnTo>
                    <a:pt x="1159" y="90"/>
                  </a:lnTo>
                  <a:lnTo>
                    <a:pt x="1181" y="98"/>
                  </a:lnTo>
                  <a:lnTo>
                    <a:pt x="1202" y="109"/>
                  </a:lnTo>
                  <a:lnTo>
                    <a:pt x="1222" y="126"/>
                  </a:lnTo>
                  <a:lnTo>
                    <a:pt x="1239" y="144"/>
                  </a:lnTo>
                  <a:lnTo>
                    <a:pt x="1253" y="166"/>
                  </a:lnTo>
                  <a:lnTo>
                    <a:pt x="1264" y="190"/>
                  </a:lnTo>
                  <a:lnTo>
                    <a:pt x="1271" y="215"/>
                  </a:lnTo>
                  <a:lnTo>
                    <a:pt x="1274" y="238"/>
                  </a:lnTo>
                  <a:lnTo>
                    <a:pt x="1289" y="880"/>
                  </a:lnTo>
                  <a:lnTo>
                    <a:pt x="1286" y="903"/>
                  </a:lnTo>
                  <a:lnTo>
                    <a:pt x="1276" y="925"/>
                  </a:lnTo>
                  <a:lnTo>
                    <a:pt x="1262" y="945"/>
                  </a:lnTo>
                  <a:lnTo>
                    <a:pt x="1243" y="963"/>
                  </a:lnTo>
                  <a:lnTo>
                    <a:pt x="1222" y="977"/>
                  </a:lnTo>
                  <a:lnTo>
                    <a:pt x="1199" y="989"/>
                  </a:lnTo>
                  <a:lnTo>
                    <a:pt x="1176" y="997"/>
                  </a:lnTo>
                  <a:lnTo>
                    <a:pt x="1154" y="999"/>
                  </a:lnTo>
                  <a:lnTo>
                    <a:pt x="1120" y="1000"/>
                  </a:lnTo>
                  <a:lnTo>
                    <a:pt x="1086" y="1001"/>
                  </a:lnTo>
                  <a:lnTo>
                    <a:pt x="1052" y="1001"/>
                  </a:lnTo>
                  <a:lnTo>
                    <a:pt x="1019" y="1002"/>
                  </a:lnTo>
                  <a:lnTo>
                    <a:pt x="984" y="1002"/>
                  </a:lnTo>
                  <a:lnTo>
                    <a:pt x="951" y="1002"/>
                  </a:lnTo>
                  <a:lnTo>
                    <a:pt x="918" y="1002"/>
                  </a:lnTo>
                  <a:lnTo>
                    <a:pt x="885" y="1001"/>
                  </a:lnTo>
                  <a:lnTo>
                    <a:pt x="851" y="1001"/>
                  </a:lnTo>
                  <a:lnTo>
                    <a:pt x="818" y="1000"/>
                  </a:lnTo>
                  <a:lnTo>
                    <a:pt x="786" y="999"/>
                  </a:lnTo>
                  <a:lnTo>
                    <a:pt x="753" y="997"/>
                  </a:lnTo>
                  <a:lnTo>
                    <a:pt x="720" y="996"/>
                  </a:lnTo>
                  <a:lnTo>
                    <a:pt x="688" y="994"/>
                  </a:lnTo>
                  <a:lnTo>
                    <a:pt x="654" y="992"/>
                  </a:lnTo>
                  <a:lnTo>
                    <a:pt x="622" y="990"/>
                  </a:lnTo>
                  <a:lnTo>
                    <a:pt x="589" y="988"/>
                  </a:lnTo>
                  <a:lnTo>
                    <a:pt x="557" y="985"/>
                  </a:lnTo>
                  <a:lnTo>
                    <a:pt x="523" y="982"/>
                  </a:lnTo>
                  <a:lnTo>
                    <a:pt x="491" y="978"/>
                  </a:lnTo>
                  <a:lnTo>
                    <a:pt x="459" y="975"/>
                  </a:lnTo>
                  <a:lnTo>
                    <a:pt x="425" y="972"/>
                  </a:lnTo>
                  <a:lnTo>
                    <a:pt x="393" y="968"/>
                  </a:lnTo>
                  <a:lnTo>
                    <a:pt x="360" y="964"/>
                  </a:lnTo>
                  <a:lnTo>
                    <a:pt x="327" y="960"/>
                  </a:lnTo>
                  <a:lnTo>
                    <a:pt x="294" y="956"/>
                  </a:lnTo>
                  <a:lnTo>
                    <a:pt x="262" y="951"/>
                  </a:lnTo>
                  <a:lnTo>
                    <a:pt x="228" y="946"/>
                  </a:lnTo>
                  <a:lnTo>
                    <a:pt x="195" y="941"/>
                  </a:lnTo>
                  <a:lnTo>
                    <a:pt x="163" y="936"/>
                  </a:lnTo>
                  <a:lnTo>
                    <a:pt x="130" y="931"/>
                  </a:lnTo>
                  <a:lnTo>
                    <a:pt x="96" y="925"/>
                  </a:lnTo>
                  <a:lnTo>
                    <a:pt x="78" y="919"/>
                  </a:lnTo>
                  <a:lnTo>
                    <a:pt x="60" y="909"/>
                  </a:lnTo>
                  <a:lnTo>
                    <a:pt x="44" y="896"/>
                  </a:lnTo>
                  <a:lnTo>
                    <a:pt x="30" y="880"/>
                  </a:lnTo>
                  <a:lnTo>
                    <a:pt x="18" y="862"/>
                  </a:lnTo>
                  <a:lnTo>
                    <a:pt x="8" y="842"/>
                  </a:lnTo>
                  <a:lnTo>
                    <a:pt x="2" y="821"/>
                  </a:lnTo>
                  <a:lnTo>
                    <a:pt x="0" y="801"/>
                  </a:lnTo>
                  <a:close/>
                </a:path>
              </a:pathLst>
            </a:custGeom>
            <a:solidFill>
              <a:srgbClr val="828A8A"/>
            </a:solidFill>
            <a:ln w="9525">
              <a:noFill/>
              <a:round/>
              <a:headEnd/>
              <a:tailEnd/>
            </a:ln>
          </p:spPr>
          <p:txBody>
            <a:bodyPr/>
            <a:lstStyle/>
            <a:p>
              <a:pPr algn="ctr"/>
              <a:endParaRPr lang="en-US"/>
            </a:p>
          </p:txBody>
        </p:sp>
        <p:sp>
          <p:nvSpPr>
            <p:cNvPr id="36386" name="Freeform 457"/>
            <p:cNvSpPr>
              <a:spLocks/>
            </p:cNvSpPr>
            <p:nvPr/>
          </p:nvSpPr>
          <p:spPr bwMode="auto">
            <a:xfrm>
              <a:off x="2488" y="2150"/>
              <a:ext cx="143" cy="84"/>
            </a:xfrm>
            <a:custGeom>
              <a:avLst/>
              <a:gdLst>
                <a:gd name="T0" fmla="*/ 1 w 1289"/>
                <a:gd name="T1" fmla="*/ 9 h 1002"/>
                <a:gd name="T2" fmla="*/ 3 w 1289"/>
                <a:gd name="T3" fmla="*/ 6 h 1002"/>
                <a:gd name="T4" fmla="*/ 6 w 1289"/>
                <a:gd name="T5" fmla="*/ 3 h 1002"/>
                <a:gd name="T6" fmla="*/ 11 w 1289"/>
                <a:gd name="T7" fmla="*/ 1 h 1002"/>
                <a:gd name="T8" fmla="*/ 17 w 1289"/>
                <a:gd name="T9" fmla="*/ 0 h 1002"/>
                <a:gd name="T10" fmla="*/ 24 w 1289"/>
                <a:gd name="T11" fmla="*/ 0 h 1002"/>
                <a:gd name="T12" fmla="*/ 31 w 1289"/>
                <a:gd name="T13" fmla="*/ 0 h 1002"/>
                <a:gd name="T14" fmla="*/ 38 w 1289"/>
                <a:gd name="T15" fmla="*/ 0 h 1002"/>
                <a:gd name="T16" fmla="*/ 45 w 1289"/>
                <a:gd name="T17" fmla="*/ 0 h 1002"/>
                <a:gd name="T18" fmla="*/ 52 w 1289"/>
                <a:gd name="T19" fmla="*/ 0 h 1002"/>
                <a:gd name="T20" fmla="*/ 59 w 1289"/>
                <a:gd name="T21" fmla="*/ 1 h 1002"/>
                <a:gd name="T22" fmla="*/ 66 w 1289"/>
                <a:gd name="T23" fmla="*/ 1 h 1002"/>
                <a:gd name="T24" fmla="*/ 73 w 1289"/>
                <a:gd name="T25" fmla="*/ 1 h 1002"/>
                <a:gd name="T26" fmla="*/ 80 w 1289"/>
                <a:gd name="T27" fmla="*/ 2 h 1002"/>
                <a:gd name="T28" fmla="*/ 87 w 1289"/>
                <a:gd name="T29" fmla="*/ 2 h 1002"/>
                <a:gd name="T30" fmla="*/ 94 w 1289"/>
                <a:gd name="T31" fmla="*/ 3 h 1002"/>
                <a:gd name="T32" fmla="*/ 101 w 1289"/>
                <a:gd name="T33" fmla="*/ 4 h 1002"/>
                <a:gd name="T34" fmla="*/ 108 w 1289"/>
                <a:gd name="T35" fmla="*/ 5 h 1002"/>
                <a:gd name="T36" fmla="*/ 115 w 1289"/>
                <a:gd name="T37" fmla="*/ 6 h 1002"/>
                <a:gd name="T38" fmla="*/ 122 w 1289"/>
                <a:gd name="T39" fmla="*/ 6 h 1002"/>
                <a:gd name="T40" fmla="*/ 129 w 1289"/>
                <a:gd name="T41" fmla="*/ 8 h 1002"/>
                <a:gd name="T42" fmla="*/ 133 w 1289"/>
                <a:gd name="T43" fmla="*/ 9 h 1002"/>
                <a:gd name="T44" fmla="*/ 137 w 1289"/>
                <a:gd name="T45" fmla="*/ 12 h 1002"/>
                <a:gd name="T46" fmla="*/ 140 w 1289"/>
                <a:gd name="T47" fmla="*/ 16 h 1002"/>
                <a:gd name="T48" fmla="*/ 141 w 1289"/>
                <a:gd name="T49" fmla="*/ 20 h 1002"/>
                <a:gd name="T50" fmla="*/ 143 w 1289"/>
                <a:gd name="T51" fmla="*/ 76 h 1002"/>
                <a:gd name="T52" fmla="*/ 140 w 1289"/>
                <a:gd name="T53" fmla="*/ 79 h 1002"/>
                <a:gd name="T54" fmla="*/ 136 w 1289"/>
                <a:gd name="T55" fmla="*/ 82 h 1002"/>
                <a:gd name="T56" fmla="*/ 130 w 1289"/>
                <a:gd name="T57" fmla="*/ 84 h 1002"/>
                <a:gd name="T58" fmla="*/ 124 w 1289"/>
                <a:gd name="T59" fmla="*/ 84 h 1002"/>
                <a:gd name="T60" fmla="*/ 117 w 1289"/>
                <a:gd name="T61" fmla="*/ 84 h 1002"/>
                <a:gd name="T62" fmla="*/ 109 w 1289"/>
                <a:gd name="T63" fmla="*/ 84 h 1002"/>
                <a:gd name="T64" fmla="*/ 102 w 1289"/>
                <a:gd name="T65" fmla="*/ 84 h 1002"/>
                <a:gd name="T66" fmla="*/ 94 w 1289"/>
                <a:gd name="T67" fmla="*/ 84 h 1002"/>
                <a:gd name="T68" fmla="*/ 87 w 1289"/>
                <a:gd name="T69" fmla="*/ 84 h 1002"/>
                <a:gd name="T70" fmla="*/ 80 w 1289"/>
                <a:gd name="T71" fmla="*/ 83 h 1002"/>
                <a:gd name="T72" fmla="*/ 73 w 1289"/>
                <a:gd name="T73" fmla="*/ 83 h 1002"/>
                <a:gd name="T74" fmla="*/ 65 w 1289"/>
                <a:gd name="T75" fmla="*/ 83 h 1002"/>
                <a:gd name="T76" fmla="*/ 58 w 1289"/>
                <a:gd name="T77" fmla="*/ 82 h 1002"/>
                <a:gd name="T78" fmla="*/ 51 w 1289"/>
                <a:gd name="T79" fmla="*/ 82 h 1002"/>
                <a:gd name="T80" fmla="*/ 44 w 1289"/>
                <a:gd name="T81" fmla="*/ 81 h 1002"/>
                <a:gd name="T82" fmla="*/ 36 w 1289"/>
                <a:gd name="T83" fmla="*/ 80 h 1002"/>
                <a:gd name="T84" fmla="*/ 29 w 1289"/>
                <a:gd name="T85" fmla="*/ 80 h 1002"/>
                <a:gd name="T86" fmla="*/ 22 w 1289"/>
                <a:gd name="T87" fmla="*/ 79 h 1002"/>
                <a:gd name="T88" fmla="*/ 14 w 1289"/>
                <a:gd name="T89" fmla="*/ 78 h 1002"/>
                <a:gd name="T90" fmla="*/ 9 w 1289"/>
                <a:gd name="T91" fmla="*/ 77 h 1002"/>
                <a:gd name="T92" fmla="*/ 5 w 1289"/>
                <a:gd name="T93" fmla="*/ 75 h 1002"/>
                <a:gd name="T94" fmla="*/ 2 w 1289"/>
                <a:gd name="T95" fmla="*/ 72 h 1002"/>
                <a:gd name="T96" fmla="*/ 0 w 1289"/>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89"/>
                <a:gd name="T148" fmla="*/ 0 h 1002"/>
                <a:gd name="T149" fmla="*/ 1289 w 1289"/>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89" h="1002">
                  <a:moveTo>
                    <a:pt x="0" y="801"/>
                  </a:moveTo>
                  <a:lnTo>
                    <a:pt x="9" y="112"/>
                  </a:lnTo>
                  <a:lnTo>
                    <a:pt x="13" y="90"/>
                  </a:lnTo>
                  <a:lnTo>
                    <a:pt x="23" y="71"/>
                  </a:lnTo>
                  <a:lnTo>
                    <a:pt x="38" y="52"/>
                  </a:lnTo>
                  <a:lnTo>
                    <a:pt x="57" y="36"/>
                  </a:lnTo>
                  <a:lnTo>
                    <a:pt x="79" y="22"/>
                  </a:lnTo>
                  <a:lnTo>
                    <a:pt x="102" y="12"/>
                  </a:lnTo>
                  <a:lnTo>
                    <a:pt x="127" y="4"/>
                  </a:lnTo>
                  <a:lnTo>
                    <a:pt x="150" y="1"/>
                  </a:lnTo>
                  <a:lnTo>
                    <a:pt x="181" y="1"/>
                  </a:lnTo>
                  <a:lnTo>
                    <a:pt x="213" y="0"/>
                  </a:lnTo>
                  <a:lnTo>
                    <a:pt x="245" y="0"/>
                  </a:lnTo>
                  <a:lnTo>
                    <a:pt x="276" y="0"/>
                  </a:lnTo>
                  <a:lnTo>
                    <a:pt x="308" y="1"/>
                  </a:lnTo>
                  <a:lnTo>
                    <a:pt x="339" y="1"/>
                  </a:lnTo>
                  <a:lnTo>
                    <a:pt x="372" y="2"/>
                  </a:lnTo>
                  <a:lnTo>
                    <a:pt x="403" y="2"/>
                  </a:lnTo>
                  <a:lnTo>
                    <a:pt x="435" y="3"/>
                  </a:lnTo>
                  <a:lnTo>
                    <a:pt x="467" y="5"/>
                  </a:lnTo>
                  <a:lnTo>
                    <a:pt x="499" y="7"/>
                  </a:lnTo>
                  <a:lnTo>
                    <a:pt x="530" y="9"/>
                  </a:lnTo>
                  <a:lnTo>
                    <a:pt x="563" y="10"/>
                  </a:lnTo>
                  <a:lnTo>
                    <a:pt x="594" y="12"/>
                  </a:lnTo>
                  <a:lnTo>
                    <a:pt x="626" y="14"/>
                  </a:lnTo>
                  <a:lnTo>
                    <a:pt x="657" y="17"/>
                  </a:lnTo>
                  <a:lnTo>
                    <a:pt x="690" y="19"/>
                  </a:lnTo>
                  <a:lnTo>
                    <a:pt x="721" y="22"/>
                  </a:lnTo>
                  <a:lnTo>
                    <a:pt x="752" y="25"/>
                  </a:lnTo>
                  <a:lnTo>
                    <a:pt x="785" y="29"/>
                  </a:lnTo>
                  <a:lnTo>
                    <a:pt x="815" y="32"/>
                  </a:lnTo>
                  <a:lnTo>
                    <a:pt x="846" y="37"/>
                  </a:lnTo>
                  <a:lnTo>
                    <a:pt x="877" y="41"/>
                  </a:lnTo>
                  <a:lnTo>
                    <a:pt x="910" y="45"/>
                  </a:lnTo>
                  <a:lnTo>
                    <a:pt x="941" y="50"/>
                  </a:lnTo>
                  <a:lnTo>
                    <a:pt x="972" y="55"/>
                  </a:lnTo>
                  <a:lnTo>
                    <a:pt x="1004" y="60"/>
                  </a:lnTo>
                  <a:lnTo>
                    <a:pt x="1035" y="66"/>
                  </a:lnTo>
                  <a:lnTo>
                    <a:pt x="1066" y="72"/>
                  </a:lnTo>
                  <a:lnTo>
                    <a:pt x="1098" y="77"/>
                  </a:lnTo>
                  <a:lnTo>
                    <a:pt x="1128" y="84"/>
                  </a:lnTo>
                  <a:lnTo>
                    <a:pt x="1159" y="90"/>
                  </a:lnTo>
                  <a:lnTo>
                    <a:pt x="1181" y="98"/>
                  </a:lnTo>
                  <a:lnTo>
                    <a:pt x="1202" y="109"/>
                  </a:lnTo>
                  <a:lnTo>
                    <a:pt x="1222" y="126"/>
                  </a:lnTo>
                  <a:lnTo>
                    <a:pt x="1239" y="144"/>
                  </a:lnTo>
                  <a:lnTo>
                    <a:pt x="1253" y="166"/>
                  </a:lnTo>
                  <a:lnTo>
                    <a:pt x="1264" y="190"/>
                  </a:lnTo>
                  <a:lnTo>
                    <a:pt x="1271" y="215"/>
                  </a:lnTo>
                  <a:lnTo>
                    <a:pt x="1274" y="238"/>
                  </a:lnTo>
                  <a:lnTo>
                    <a:pt x="1289" y="880"/>
                  </a:lnTo>
                  <a:lnTo>
                    <a:pt x="1286" y="903"/>
                  </a:lnTo>
                  <a:lnTo>
                    <a:pt x="1276" y="925"/>
                  </a:lnTo>
                  <a:lnTo>
                    <a:pt x="1262" y="945"/>
                  </a:lnTo>
                  <a:lnTo>
                    <a:pt x="1243" y="963"/>
                  </a:lnTo>
                  <a:lnTo>
                    <a:pt x="1222" y="977"/>
                  </a:lnTo>
                  <a:lnTo>
                    <a:pt x="1199" y="989"/>
                  </a:lnTo>
                  <a:lnTo>
                    <a:pt x="1176" y="997"/>
                  </a:lnTo>
                  <a:lnTo>
                    <a:pt x="1154" y="999"/>
                  </a:lnTo>
                  <a:lnTo>
                    <a:pt x="1120" y="1000"/>
                  </a:lnTo>
                  <a:lnTo>
                    <a:pt x="1086" y="1001"/>
                  </a:lnTo>
                  <a:lnTo>
                    <a:pt x="1052" y="1001"/>
                  </a:lnTo>
                  <a:lnTo>
                    <a:pt x="1019" y="1002"/>
                  </a:lnTo>
                  <a:lnTo>
                    <a:pt x="984" y="1002"/>
                  </a:lnTo>
                  <a:lnTo>
                    <a:pt x="951" y="1002"/>
                  </a:lnTo>
                  <a:lnTo>
                    <a:pt x="918" y="1002"/>
                  </a:lnTo>
                  <a:lnTo>
                    <a:pt x="885" y="1001"/>
                  </a:lnTo>
                  <a:lnTo>
                    <a:pt x="851" y="1001"/>
                  </a:lnTo>
                  <a:lnTo>
                    <a:pt x="818" y="1000"/>
                  </a:lnTo>
                  <a:lnTo>
                    <a:pt x="786" y="999"/>
                  </a:lnTo>
                  <a:lnTo>
                    <a:pt x="753" y="997"/>
                  </a:lnTo>
                  <a:lnTo>
                    <a:pt x="720" y="996"/>
                  </a:lnTo>
                  <a:lnTo>
                    <a:pt x="688" y="994"/>
                  </a:lnTo>
                  <a:lnTo>
                    <a:pt x="654" y="992"/>
                  </a:lnTo>
                  <a:lnTo>
                    <a:pt x="622" y="990"/>
                  </a:lnTo>
                  <a:lnTo>
                    <a:pt x="589" y="988"/>
                  </a:lnTo>
                  <a:lnTo>
                    <a:pt x="557" y="985"/>
                  </a:lnTo>
                  <a:lnTo>
                    <a:pt x="523" y="982"/>
                  </a:lnTo>
                  <a:lnTo>
                    <a:pt x="491" y="978"/>
                  </a:lnTo>
                  <a:lnTo>
                    <a:pt x="459" y="975"/>
                  </a:lnTo>
                  <a:lnTo>
                    <a:pt x="425" y="972"/>
                  </a:lnTo>
                  <a:lnTo>
                    <a:pt x="393" y="968"/>
                  </a:lnTo>
                  <a:lnTo>
                    <a:pt x="360" y="964"/>
                  </a:lnTo>
                  <a:lnTo>
                    <a:pt x="327" y="960"/>
                  </a:lnTo>
                  <a:lnTo>
                    <a:pt x="294" y="956"/>
                  </a:lnTo>
                  <a:lnTo>
                    <a:pt x="262" y="951"/>
                  </a:lnTo>
                  <a:lnTo>
                    <a:pt x="228" y="946"/>
                  </a:lnTo>
                  <a:lnTo>
                    <a:pt x="195" y="941"/>
                  </a:lnTo>
                  <a:lnTo>
                    <a:pt x="163" y="936"/>
                  </a:lnTo>
                  <a:lnTo>
                    <a:pt x="130" y="931"/>
                  </a:lnTo>
                  <a:lnTo>
                    <a:pt x="96" y="925"/>
                  </a:lnTo>
                  <a:lnTo>
                    <a:pt x="78" y="919"/>
                  </a:lnTo>
                  <a:lnTo>
                    <a:pt x="60" y="909"/>
                  </a:lnTo>
                  <a:lnTo>
                    <a:pt x="44" y="896"/>
                  </a:lnTo>
                  <a:lnTo>
                    <a:pt x="30" y="880"/>
                  </a:lnTo>
                  <a:lnTo>
                    <a:pt x="18" y="862"/>
                  </a:lnTo>
                  <a:lnTo>
                    <a:pt x="8" y="842"/>
                  </a:lnTo>
                  <a:lnTo>
                    <a:pt x="2" y="821"/>
                  </a:lnTo>
                  <a:lnTo>
                    <a:pt x="0" y="801"/>
                  </a:lnTo>
                  <a:close/>
                </a:path>
              </a:pathLst>
            </a:custGeom>
            <a:solidFill>
              <a:srgbClr val="828A8A"/>
            </a:solidFill>
            <a:ln w="9525">
              <a:noFill/>
              <a:round/>
              <a:headEnd/>
              <a:tailEnd/>
            </a:ln>
          </p:spPr>
          <p:txBody>
            <a:bodyPr/>
            <a:lstStyle/>
            <a:p>
              <a:pPr algn="ctr"/>
              <a:endParaRPr lang="en-US"/>
            </a:p>
          </p:txBody>
        </p:sp>
        <p:sp>
          <p:nvSpPr>
            <p:cNvPr id="36387" name="Freeform 458"/>
            <p:cNvSpPr>
              <a:spLocks/>
            </p:cNvSpPr>
            <p:nvPr/>
          </p:nvSpPr>
          <p:spPr bwMode="auto">
            <a:xfrm>
              <a:off x="2491" y="2212"/>
              <a:ext cx="137" cy="22"/>
            </a:xfrm>
            <a:custGeom>
              <a:avLst/>
              <a:gdLst>
                <a:gd name="T0" fmla="*/ 21 w 1233"/>
                <a:gd name="T1" fmla="*/ 9 h 265"/>
                <a:gd name="T2" fmla="*/ 24 w 1233"/>
                <a:gd name="T3" fmla="*/ 7 h 265"/>
                <a:gd name="T4" fmla="*/ 27 w 1233"/>
                <a:gd name="T5" fmla="*/ 4 h 265"/>
                <a:gd name="T6" fmla="*/ 30 w 1233"/>
                <a:gd name="T7" fmla="*/ 1 h 265"/>
                <a:gd name="T8" fmla="*/ 34 w 1233"/>
                <a:gd name="T9" fmla="*/ 0 h 265"/>
                <a:gd name="T10" fmla="*/ 48 w 1233"/>
                <a:gd name="T11" fmla="*/ 0 h 265"/>
                <a:gd name="T12" fmla="*/ 59 w 1233"/>
                <a:gd name="T13" fmla="*/ 0 h 265"/>
                <a:gd name="T14" fmla="*/ 69 w 1233"/>
                <a:gd name="T15" fmla="*/ 0 h 265"/>
                <a:gd name="T16" fmla="*/ 77 w 1233"/>
                <a:gd name="T17" fmla="*/ 1 h 265"/>
                <a:gd name="T18" fmla="*/ 84 w 1233"/>
                <a:gd name="T19" fmla="*/ 2 h 265"/>
                <a:gd name="T20" fmla="*/ 90 w 1233"/>
                <a:gd name="T21" fmla="*/ 2 h 265"/>
                <a:gd name="T22" fmla="*/ 96 w 1233"/>
                <a:gd name="T23" fmla="*/ 3 h 265"/>
                <a:gd name="T24" fmla="*/ 101 w 1233"/>
                <a:gd name="T25" fmla="*/ 3 h 265"/>
                <a:gd name="T26" fmla="*/ 106 w 1233"/>
                <a:gd name="T27" fmla="*/ 6 h 265"/>
                <a:gd name="T28" fmla="*/ 111 w 1233"/>
                <a:gd name="T29" fmla="*/ 9 h 265"/>
                <a:gd name="T30" fmla="*/ 115 w 1233"/>
                <a:gd name="T31" fmla="*/ 13 h 265"/>
                <a:gd name="T32" fmla="*/ 118 w 1233"/>
                <a:gd name="T33" fmla="*/ 15 h 265"/>
                <a:gd name="T34" fmla="*/ 137 w 1233"/>
                <a:gd name="T35" fmla="*/ 18 h 265"/>
                <a:gd name="T36" fmla="*/ 135 w 1233"/>
                <a:gd name="T37" fmla="*/ 20 h 265"/>
                <a:gd name="T38" fmla="*/ 132 w 1233"/>
                <a:gd name="T39" fmla="*/ 21 h 265"/>
                <a:gd name="T40" fmla="*/ 128 w 1233"/>
                <a:gd name="T41" fmla="*/ 22 h 265"/>
                <a:gd name="T42" fmla="*/ 122 w 1233"/>
                <a:gd name="T43" fmla="*/ 22 h 265"/>
                <a:gd name="T44" fmla="*/ 114 w 1233"/>
                <a:gd name="T45" fmla="*/ 22 h 265"/>
                <a:gd name="T46" fmla="*/ 107 w 1233"/>
                <a:gd name="T47" fmla="*/ 22 h 265"/>
                <a:gd name="T48" fmla="*/ 99 w 1233"/>
                <a:gd name="T49" fmla="*/ 22 h 265"/>
                <a:gd name="T50" fmla="*/ 92 w 1233"/>
                <a:gd name="T51" fmla="*/ 22 h 265"/>
                <a:gd name="T52" fmla="*/ 85 w 1233"/>
                <a:gd name="T53" fmla="*/ 22 h 265"/>
                <a:gd name="T54" fmla="*/ 77 w 1233"/>
                <a:gd name="T55" fmla="*/ 22 h 265"/>
                <a:gd name="T56" fmla="*/ 70 w 1233"/>
                <a:gd name="T57" fmla="*/ 21 h 265"/>
                <a:gd name="T58" fmla="*/ 63 w 1233"/>
                <a:gd name="T59" fmla="*/ 21 h 265"/>
                <a:gd name="T60" fmla="*/ 56 w 1233"/>
                <a:gd name="T61" fmla="*/ 20 h 265"/>
                <a:gd name="T62" fmla="*/ 48 w 1233"/>
                <a:gd name="T63" fmla="*/ 20 h 265"/>
                <a:gd name="T64" fmla="*/ 41 w 1233"/>
                <a:gd name="T65" fmla="*/ 19 h 265"/>
                <a:gd name="T66" fmla="*/ 34 w 1233"/>
                <a:gd name="T67" fmla="*/ 19 h 265"/>
                <a:gd name="T68" fmla="*/ 26 w 1233"/>
                <a:gd name="T69" fmla="*/ 18 h 265"/>
                <a:gd name="T70" fmla="*/ 19 w 1233"/>
                <a:gd name="T71" fmla="*/ 17 h 265"/>
                <a:gd name="T72" fmla="*/ 12 w 1233"/>
                <a:gd name="T73" fmla="*/ 16 h 265"/>
                <a:gd name="T74" fmla="*/ 6 w 1233"/>
                <a:gd name="T75" fmla="*/ 15 h 265"/>
                <a:gd name="T76" fmla="*/ 3 w 1233"/>
                <a:gd name="T77" fmla="*/ 15 h 265"/>
                <a:gd name="T78" fmla="*/ 1 w 1233"/>
                <a:gd name="T79" fmla="*/ 13 h 265"/>
                <a:gd name="T80" fmla="*/ 0 w 1233"/>
                <a:gd name="T81" fmla="*/ 11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33"/>
                <a:gd name="T124" fmla="*/ 0 h 265"/>
                <a:gd name="T125" fmla="*/ 1233 w 1233"/>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33" h="265">
                  <a:moveTo>
                    <a:pt x="0" y="117"/>
                  </a:moveTo>
                  <a:lnTo>
                    <a:pt x="185" y="105"/>
                  </a:lnTo>
                  <a:lnTo>
                    <a:pt x="203" y="99"/>
                  </a:lnTo>
                  <a:lnTo>
                    <a:pt x="220" y="86"/>
                  </a:lnTo>
                  <a:lnTo>
                    <a:pt x="233" y="70"/>
                  </a:lnTo>
                  <a:lnTo>
                    <a:pt x="247" y="51"/>
                  </a:lnTo>
                  <a:lnTo>
                    <a:pt x="260" y="32"/>
                  </a:lnTo>
                  <a:lnTo>
                    <a:pt x="274" y="17"/>
                  </a:lnTo>
                  <a:lnTo>
                    <a:pt x="290" y="6"/>
                  </a:lnTo>
                  <a:lnTo>
                    <a:pt x="310" y="1"/>
                  </a:lnTo>
                  <a:lnTo>
                    <a:pt x="372" y="0"/>
                  </a:lnTo>
                  <a:lnTo>
                    <a:pt x="429" y="0"/>
                  </a:lnTo>
                  <a:lnTo>
                    <a:pt x="481" y="0"/>
                  </a:lnTo>
                  <a:lnTo>
                    <a:pt x="529" y="2"/>
                  </a:lnTo>
                  <a:lnTo>
                    <a:pt x="575" y="3"/>
                  </a:lnTo>
                  <a:lnTo>
                    <a:pt x="617" y="6"/>
                  </a:lnTo>
                  <a:lnTo>
                    <a:pt x="656" y="9"/>
                  </a:lnTo>
                  <a:lnTo>
                    <a:pt x="692" y="12"/>
                  </a:lnTo>
                  <a:lnTo>
                    <a:pt x="725" y="15"/>
                  </a:lnTo>
                  <a:lnTo>
                    <a:pt x="757" y="19"/>
                  </a:lnTo>
                  <a:lnTo>
                    <a:pt x="784" y="22"/>
                  </a:lnTo>
                  <a:lnTo>
                    <a:pt x="811" y="26"/>
                  </a:lnTo>
                  <a:lnTo>
                    <a:pt x="836" y="30"/>
                  </a:lnTo>
                  <a:lnTo>
                    <a:pt x="861" y="33"/>
                  </a:lnTo>
                  <a:lnTo>
                    <a:pt x="883" y="38"/>
                  </a:lnTo>
                  <a:lnTo>
                    <a:pt x="905" y="41"/>
                  </a:lnTo>
                  <a:lnTo>
                    <a:pt x="928" y="50"/>
                  </a:lnTo>
                  <a:lnTo>
                    <a:pt x="952" y="67"/>
                  </a:lnTo>
                  <a:lnTo>
                    <a:pt x="977" y="89"/>
                  </a:lnTo>
                  <a:lnTo>
                    <a:pt x="1000" y="114"/>
                  </a:lnTo>
                  <a:lnTo>
                    <a:pt x="1021" y="139"/>
                  </a:lnTo>
                  <a:lnTo>
                    <a:pt x="1039" y="160"/>
                  </a:lnTo>
                  <a:lnTo>
                    <a:pt x="1054" y="175"/>
                  </a:lnTo>
                  <a:lnTo>
                    <a:pt x="1064" y="181"/>
                  </a:lnTo>
                  <a:lnTo>
                    <a:pt x="1233" y="206"/>
                  </a:lnTo>
                  <a:lnTo>
                    <a:pt x="1230" y="218"/>
                  </a:lnTo>
                  <a:lnTo>
                    <a:pt x="1223" y="229"/>
                  </a:lnTo>
                  <a:lnTo>
                    <a:pt x="1214" y="238"/>
                  </a:lnTo>
                  <a:lnTo>
                    <a:pt x="1202" y="247"/>
                  </a:lnTo>
                  <a:lnTo>
                    <a:pt x="1187" y="254"/>
                  </a:lnTo>
                  <a:lnTo>
                    <a:pt x="1169" y="259"/>
                  </a:lnTo>
                  <a:lnTo>
                    <a:pt x="1151" y="262"/>
                  </a:lnTo>
                  <a:lnTo>
                    <a:pt x="1130" y="263"/>
                  </a:lnTo>
                  <a:lnTo>
                    <a:pt x="1096" y="264"/>
                  </a:lnTo>
                  <a:lnTo>
                    <a:pt x="1062" y="264"/>
                  </a:lnTo>
                  <a:lnTo>
                    <a:pt x="1028" y="265"/>
                  </a:lnTo>
                  <a:lnTo>
                    <a:pt x="995" y="265"/>
                  </a:lnTo>
                  <a:lnTo>
                    <a:pt x="961" y="265"/>
                  </a:lnTo>
                  <a:lnTo>
                    <a:pt x="927" y="265"/>
                  </a:lnTo>
                  <a:lnTo>
                    <a:pt x="894" y="265"/>
                  </a:lnTo>
                  <a:lnTo>
                    <a:pt x="861" y="264"/>
                  </a:lnTo>
                  <a:lnTo>
                    <a:pt x="828" y="264"/>
                  </a:lnTo>
                  <a:lnTo>
                    <a:pt x="795" y="263"/>
                  </a:lnTo>
                  <a:lnTo>
                    <a:pt x="763" y="262"/>
                  </a:lnTo>
                  <a:lnTo>
                    <a:pt x="730" y="260"/>
                  </a:lnTo>
                  <a:lnTo>
                    <a:pt x="697" y="259"/>
                  </a:lnTo>
                  <a:lnTo>
                    <a:pt x="664" y="257"/>
                  </a:lnTo>
                  <a:lnTo>
                    <a:pt x="631" y="255"/>
                  </a:lnTo>
                  <a:lnTo>
                    <a:pt x="599" y="253"/>
                  </a:lnTo>
                  <a:lnTo>
                    <a:pt x="566" y="251"/>
                  </a:lnTo>
                  <a:lnTo>
                    <a:pt x="533" y="248"/>
                  </a:lnTo>
                  <a:lnTo>
                    <a:pt x="500" y="246"/>
                  </a:lnTo>
                  <a:lnTo>
                    <a:pt x="468" y="243"/>
                  </a:lnTo>
                  <a:lnTo>
                    <a:pt x="435" y="239"/>
                  </a:lnTo>
                  <a:lnTo>
                    <a:pt x="402" y="235"/>
                  </a:lnTo>
                  <a:lnTo>
                    <a:pt x="370" y="232"/>
                  </a:lnTo>
                  <a:lnTo>
                    <a:pt x="337" y="228"/>
                  </a:lnTo>
                  <a:lnTo>
                    <a:pt x="304" y="224"/>
                  </a:lnTo>
                  <a:lnTo>
                    <a:pt x="271" y="220"/>
                  </a:lnTo>
                  <a:lnTo>
                    <a:pt x="238" y="215"/>
                  </a:lnTo>
                  <a:lnTo>
                    <a:pt x="205" y="210"/>
                  </a:lnTo>
                  <a:lnTo>
                    <a:pt x="172" y="205"/>
                  </a:lnTo>
                  <a:lnTo>
                    <a:pt x="139" y="200"/>
                  </a:lnTo>
                  <a:lnTo>
                    <a:pt x="106" y="195"/>
                  </a:lnTo>
                  <a:lnTo>
                    <a:pt x="72" y="189"/>
                  </a:lnTo>
                  <a:lnTo>
                    <a:pt x="55" y="186"/>
                  </a:lnTo>
                  <a:lnTo>
                    <a:pt x="40" y="180"/>
                  </a:lnTo>
                  <a:lnTo>
                    <a:pt x="27" y="175"/>
                  </a:lnTo>
                  <a:lnTo>
                    <a:pt x="17" y="169"/>
                  </a:lnTo>
                  <a:lnTo>
                    <a:pt x="10" y="160"/>
                  </a:lnTo>
                  <a:lnTo>
                    <a:pt x="4" y="149"/>
                  </a:lnTo>
                  <a:lnTo>
                    <a:pt x="1" y="135"/>
                  </a:lnTo>
                  <a:lnTo>
                    <a:pt x="0" y="117"/>
                  </a:lnTo>
                  <a:close/>
                </a:path>
              </a:pathLst>
            </a:custGeom>
            <a:solidFill>
              <a:srgbClr val="BAC2C2"/>
            </a:solidFill>
            <a:ln w="9525">
              <a:noFill/>
              <a:round/>
              <a:headEnd/>
              <a:tailEnd/>
            </a:ln>
          </p:spPr>
          <p:txBody>
            <a:bodyPr/>
            <a:lstStyle/>
            <a:p>
              <a:pPr algn="ctr"/>
              <a:endParaRPr lang="en-US"/>
            </a:p>
          </p:txBody>
        </p:sp>
        <p:sp>
          <p:nvSpPr>
            <p:cNvPr id="36388" name="Freeform 459"/>
            <p:cNvSpPr>
              <a:spLocks/>
            </p:cNvSpPr>
            <p:nvPr/>
          </p:nvSpPr>
          <p:spPr bwMode="auto">
            <a:xfrm>
              <a:off x="2489" y="2150"/>
              <a:ext cx="141" cy="40"/>
            </a:xfrm>
            <a:custGeom>
              <a:avLst/>
              <a:gdLst>
                <a:gd name="T0" fmla="*/ 0 w 1265"/>
                <a:gd name="T1" fmla="*/ 9 h 481"/>
                <a:gd name="T2" fmla="*/ 2 w 1265"/>
                <a:gd name="T3" fmla="*/ 6 h 481"/>
                <a:gd name="T4" fmla="*/ 6 w 1265"/>
                <a:gd name="T5" fmla="*/ 3 h 481"/>
                <a:gd name="T6" fmla="*/ 10 w 1265"/>
                <a:gd name="T7" fmla="*/ 1 h 481"/>
                <a:gd name="T8" fmla="*/ 16 w 1265"/>
                <a:gd name="T9" fmla="*/ 0 h 481"/>
                <a:gd name="T10" fmla="*/ 23 w 1265"/>
                <a:gd name="T11" fmla="*/ 0 h 481"/>
                <a:gd name="T12" fmla="*/ 30 w 1265"/>
                <a:gd name="T13" fmla="*/ 0 h 481"/>
                <a:gd name="T14" fmla="*/ 37 w 1265"/>
                <a:gd name="T15" fmla="*/ 0 h 481"/>
                <a:gd name="T16" fmla="*/ 44 w 1265"/>
                <a:gd name="T17" fmla="*/ 0 h 481"/>
                <a:gd name="T18" fmla="*/ 51 w 1265"/>
                <a:gd name="T19" fmla="*/ 0 h 481"/>
                <a:gd name="T20" fmla="*/ 58 w 1265"/>
                <a:gd name="T21" fmla="*/ 1 h 481"/>
                <a:gd name="T22" fmla="*/ 65 w 1265"/>
                <a:gd name="T23" fmla="*/ 1 h 481"/>
                <a:gd name="T24" fmla="*/ 72 w 1265"/>
                <a:gd name="T25" fmla="*/ 1 h 481"/>
                <a:gd name="T26" fmla="*/ 79 w 1265"/>
                <a:gd name="T27" fmla="*/ 2 h 481"/>
                <a:gd name="T28" fmla="*/ 86 w 1265"/>
                <a:gd name="T29" fmla="*/ 2 h 481"/>
                <a:gd name="T30" fmla="*/ 93 w 1265"/>
                <a:gd name="T31" fmla="*/ 3 h 481"/>
                <a:gd name="T32" fmla="*/ 100 w 1265"/>
                <a:gd name="T33" fmla="*/ 4 h 481"/>
                <a:gd name="T34" fmla="*/ 107 w 1265"/>
                <a:gd name="T35" fmla="*/ 5 h 481"/>
                <a:gd name="T36" fmla="*/ 114 w 1265"/>
                <a:gd name="T37" fmla="*/ 5 h 481"/>
                <a:gd name="T38" fmla="*/ 121 w 1265"/>
                <a:gd name="T39" fmla="*/ 6 h 481"/>
                <a:gd name="T40" fmla="*/ 128 w 1265"/>
                <a:gd name="T41" fmla="*/ 7 h 481"/>
                <a:gd name="T42" fmla="*/ 133 w 1265"/>
                <a:gd name="T43" fmla="*/ 9 h 481"/>
                <a:gd name="T44" fmla="*/ 137 w 1265"/>
                <a:gd name="T45" fmla="*/ 12 h 481"/>
                <a:gd name="T46" fmla="*/ 139 w 1265"/>
                <a:gd name="T47" fmla="*/ 15 h 481"/>
                <a:gd name="T48" fmla="*/ 141 w 1265"/>
                <a:gd name="T49" fmla="*/ 20 h 481"/>
                <a:gd name="T50" fmla="*/ 105 w 1265"/>
                <a:gd name="T51" fmla="*/ 39 h 481"/>
                <a:gd name="T52" fmla="*/ 101 w 1265"/>
                <a:gd name="T53" fmla="*/ 40 h 481"/>
                <a:gd name="T54" fmla="*/ 97 w 1265"/>
                <a:gd name="T55" fmla="*/ 40 h 481"/>
                <a:gd name="T56" fmla="*/ 93 w 1265"/>
                <a:gd name="T57" fmla="*/ 40 h 481"/>
                <a:gd name="T58" fmla="*/ 89 w 1265"/>
                <a:gd name="T59" fmla="*/ 39 h 481"/>
                <a:gd name="T60" fmla="*/ 84 w 1265"/>
                <a:gd name="T61" fmla="*/ 39 h 481"/>
                <a:gd name="T62" fmla="*/ 79 w 1265"/>
                <a:gd name="T63" fmla="*/ 39 h 481"/>
                <a:gd name="T64" fmla="*/ 74 w 1265"/>
                <a:gd name="T65" fmla="*/ 39 h 481"/>
                <a:gd name="T66" fmla="*/ 67 w 1265"/>
                <a:gd name="T67" fmla="*/ 39 h 481"/>
                <a:gd name="T68" fmla="*/ 60 w 1265"/>
                <a:gd name="T69" fmla="*/ 39 h 481"/>
                <a:gd name="T70" fmla="*/ 52 w 1265"/>
                <a:gd name="T71" fmla="*/ 38 h 481"/>
                <a:gd name="T72" fmla="*/ 43 w 1265"/>
                <a:gd name="T73" fmla="*/ 37 h 481"/>
                <a:gd name="T74" fmla="*/ 36 w 1265"/>
                <a:gd name="T75" fmla="*/ 37 h 481"/>
                <a:gd name="T76" fmla="*/ 32 w 1265"/>
                <a:gd name="T77" fmla="*/ 35 h 481"/>
                <a:gd name="T78" fmla="*/ 28 w 1265"/>
                <a:gd name="T79" fmla="*/ 33 h 481"/>
                <a:gd name="T80" fmla="*/ 25 w 1265"/>
                <a:gd name="T81" fmla="*/ 31 h 48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65"/>
                <a:gd name="T124" fmla="*/ 0 h 481"/>
                <a:gd name="T125" fmla="*/ 1265 w 1265"/>
                <a:gd name="T126" fmla="*/ 481 h 48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65" h="481">
                  <a:moveTo>
                    <a:pt x="210" y="357"/>
                  </a:moveTo>
                  <a:lnTo>
                    <a:pt x="0" y="112"/>
                  </a:lnTo>
                  <a:lnTo>
                    <a:pt x="6" y="89"/>
                  </a:lnTo>
                  <a:lnTo>
                    <a:pt x="19" y="69"/>
                  </a:lnTo>
                  <a:lnTo>
                    <a:pt x="34" y="50"/>
                  </a:lnTo>
                  <a:lnTo>
                    <a:pt x="52" y="34"/>
                  </a:lnTo>
                  <a:lnTo>
                    <a:pt x="72" y="21"/>
                  </a:lnTo>
                  <a:lnTo>
                    <a:pt x="94" y="11"/>
                  </a:lnTo>
                  <a:lnTo>
                    <a:pt x="118" y="4"/>
                  </a:lnTo>
                  <a:lnTo>
                    <a:pt x="141" y="1"/>
                  </a:lnTo>
                  <a:lnTo>
                    <a:pt x="172" y="1"/>
                  </a:lnTo>
                  <a:lnTo>
                    <a:pt x="204" y="0"/>
                  </a:lnTo>
                  <a:lnTo>
                    <a:pt x="236" y="0"/>
                  </a:lnTo>
                  <a:lnTo>
                    <a:pt x="267" y="0"/>
                  </a:lnTo>
                  <a:lnTo>
                    <a:pt x="299" y="1"/>
                  </a:lnTo>
                  <a:lnTo>
                    <a:pt x="330" y="1"/>
                  </a:lnTo>
                  <a:lnTo>
                    <a:pt x="363" y="2"/>
                  </a:lnTo>
                  <a:lnTo>
                    <a:pt x="394" y="2"/>
                  </a:lnTo>
                  <a:lnTo>
                    <a:pt x="426" y="3"/>
                  </a:lnTo>
                  <a:lnTo>
                    <a:pt x="458" y="5"/>
                  </a:lnTo>
                  <a:lnTo>
                    <a:pt x="490" y="7"/>
                  </a:lnTo>
                  <a:lnTo>
                    <a:pt x="521" y="9"/>
                  </a:lnTo>
                  <a:lnTo>
                    <a:pt x="554" y="10"/>
                  </a:lnTo>
                  <a:lnTo>
                    <a:pt x="585" y="12"/>
                  </a:lnTo>
                  <a:lnTo>
                    <a:pt x="617" y="14"/>
                  </a:lnTo>
                  <a:lnTo>
                    <a:pt x="648" y="17"/>
                  </a:lnTo>
                  <a:lnTo>
                    <a:pt x="681" y="19"/>
                  </a:lnTo>
                  <a:lnTo>
                    <a:pt x="712" y="22"/>
                  </a:lnTo>
                  <a:lnTo>
                    <a:pt x="743" y="25"/>
                  </a:lnTo>
                  <a:lnTo>
                    <a:pt x="776" y="29"/>
                  </a:lnTo>
                  <a:lnTo>
                    <a:pt x="806" y="32"/>
                  </a:lnTo>
                  <a:lnTo>
                    <a:pt x="837" y="37"/>
                  </a:lnTo>
                  <a:lnTo>
                    <a:pt x="868" y="41"/>
                  </a:lnTo>
                  <a:lnTo>
                    <a:pt x="901" y="45"/>
                  </a:lnTo>
                  <a:lnTo>
                    <a:pt x="932" y="50"/>
                  </a:lnTo>
                  <a:lnTo>
                    <a:pt x="963" y="55"/>
                  </a:lnTo>
                  <a:lnTo>
                    <a:pt x="995" y="60"/>
                  </a:lnTo>
                  <a:lnTo>
                    <a:pt x="1026" y="66"/>
                  </a:lnTo>
                  <a:lnTo>
                    <a:pt x="1057" y="72"/>
                  </a:lnTo>
                  <a:lnTo>
                    <a:pt x="1089" y="77"/>
                  </a:lnTo>
                  <a:lnTo>
                    <a:pt x="1119" y="84"/>
                  </a:lnTo>
                  <a:lnTo>
                    <a:pt x="1150" y="90"/>
                  </a:lnTo>
                  <a:lnTo>
                    <a:pt x="1172" y="97"/>
                  </a:lnTo>
                  <a:lnTo>
                    <a:pt x="1191" y="108"/>
                  </a:lnTo>
                  <a:lnTo>
                    <a:pt x="1210" y="122"/>
                  </a:lnTo>
                  <a:lnTo>
                    <a:pt x="1225" y="141"/>
                  </a:lnTo>
                  <a:lnTo>
                    <a:pt x="1239" y="162"/>
                  </a:lnTo>
                  <a:lnTo>
                    <a:pt x="1250" y="186"/>
                  </a:lnTo>
                  <a:lnTo>
                    <a:pt x="1259" y="211"/>
                  </a:lnTo>
                  <a:lnTo>
                    <a:pt x="1265" y="238"/>
                  </a:lnTo>
                  <a:lnTo>
                    <a:pt x="957" y="460"/>
                  </a:lnTo>
                  <a:lnTo>
                    <a:pt x="940" y="470"/>
                  </a:lnTo>
                  <a:lnTo>
                    <a:pt x="923" y="476"/>
                  </a:lnTo>
                  <a:lnTo>
                    <a:pt x="907" y="480"/>
                  </a:lnTo>
                  <a:lnTo>
                    <a:pt x="890" y="481"/>
                  </a:lnTo>
                  <a:lnTo>
                    <a:pt x="872" y="480"/>
                  </a:lnTo>
                  <a:lnTo>
                    <a:pt x="853" y="477"/>
                  </a:lnTo>
                  <a:lnTo>
                    <a:pt x="833" y="476"/>
                  </a:lnTo>
                  <a:lnTo>
                    <a:pt x="812" y="474"/>
                  </a:lnTo>
                  <a:lnTo>
                    <a:pt x="794" y="473"/>
                  </a:lnTo>
                  <a:lnTo>
                    <a:pt x="776" y="473"/>
                  </a:lnTo>
                  <a:lnTo>
                    <a:pt x="755" y="472"/>
                  </a:lnTo>
                  <a:lnTo>
                    <a:pt x="734" y="471"/>
                  </a:lnTo>
                  <a:lnTo>
                    <a:pt x="711" y="471"/>
                  </a:lnTo>
                  <a:lnTo>
                    <a:pt x="686" y="470"/>
                  </a:lnTo>
                  <a:lnTo>
                    <a:pt x="661" y="469"/>
                  </a:lnTo>
                  <a:lnTo>
                    <a:pt x="632" y="468"/>
                  </a:lnTo>
                  <a:lnTo>
                    <a:pt x="603" y="467"/>
                  </a:lnTo>
                  <a:lnTo>
                    <a:pt x="572" y="465"/>
                  </a:lnTo>
                  <a:lnTo>
                    <a:pt x="538" y="463"/>
                  </a:lnTo>
                  <a:lnTo>
                    <a:pt x="503" y="460"/>
                  </a:lnTo>
                  <a:lnTo>
                    <a:pt x="466" y="457"/>
                  </a:lnTo>
                  <a:lnTo>
                    <a:pt x="425" y="453"/>
                  </a:lnTo>
                  <a:lnTo>
                    <a:pt x="383" y="447"/>
                  </a:lnTo>
                  <a:lnTo>
                    <a:pt x="339" y="442"/>
                  </a:lnTo>
                  <a:lnTo>
                    <a:pt x="320" y="439"/>
                  </a:lnTo>
                  <a:lnTo>
                    <a:pt x="302" y="432"/>
                  </a:lnTo>
                  <a:lnTo>
                    <a:pt x="285" y="423"/>
                  </a:lnTo>
                  <a:lnTo>
                    <a:pt x="269" y="411"/>
                  </a:lnTo>
                  <a:lnTo>
                    <a:pt x="253" y="399"/>
                  </a:lnTo>
                  <a:lnTo>
                    <a:pt x="238" y="385"/>
                  </a:lnTo>
                  <a:lnTo>
                    <a:pt x="224" y="371"/>
                  </a:lnTo>
                  <a:lnTo>
                    <a:pt x="210" y="357"/>
                  </a:lnTo>
                  <a:close/>
                </a:path>
              </a:pathLst>
            </a:custGeom>
            <a:solidFill>
              <a:srgbClr val="545959"/>
            </a:solidFill>
            <a:ln w="9525">
              <a:noFill/>
              <a:round/>
              <a:headEnd/>
              <a:tailEnd/>
            </a:ln>
          </p:spPr>
          <p:txBody>
            <a:bodyPr/>
            <a:lstStyle/>
            <a:p>
              <a:pPr algn="ctr"/>
              <a:endParaRPr lang="en-US"/>
            </a:p>
          </p:txBody>
        </p:sp>
        <p:sp>
          <p:nvSpPr>
            <p:cNvPr id="36389" name="Freeform 460"/>
            <p:cNvSpPr>
              <a:spLocks/>
            </p:cNvSpPr>
            <p:nvPr/>
          </p:nvSpPr>
          <p:spPr bwMode="auto">
            <a:xfrm>
              <a:off x="2502" y="2171"/>
              <a:ext cx="115" cy="58"/>
            </a:xfrm>
            <a:custGeom>
              <a:avLst/>
              <a:gdLst>
                <a:gd name="T0" fmla="*/ 107 w 1037"/>
                <a:gd name="T1" fmla="*/ 58 h 691"/>
                <a:gd name="T2" fmla="*/ 101 w 1037"/>
                <a:gd name="T3" fmla="*/ 58 h 691"/>
                <a:gd name="T4" fmla="*/ 94 w 1037"/>
                <a:gd name="T5" fmla="*/ 58 h 691"/>
                <a:gd name="T6" fmla="*/ 88 w 1037"/>
                <a:gd name="T7" fmla="*/ 58 h 691"/>
                <a:gd name="T8" fmla="*/ 81 w 1037"/>
                <a:gd name="T9" fmla="*/ 57 h 691"/>
                <a:gd name="T10" fmla="*/ 75 w 1037"/>
                <a:gd name="T11" fmla="*/ 57 h 691"/>
                <a:gd name="T12" fmla="*/ 69 w 1037"/>
                <a:gd name="T13" fmla="*/ 57 h 691"/>
                <a:gd name="T14" fmla="*/ 62 w 1037"/>
                <a:gd name="T15" fmla="*/ 57 h 691"/>
                <a:gd name="T16" fmla="*/ 55 w 1037"/>
                <a:gd name="T17" fmla="*/ 56 h 691"/>
                <a:gd name="T18" fmla="*/ 49 w 1037"/>
                <a:gd name="T19" fmla="*/ 56 h 691"/>
                <a:gd name="T20" fmla="*/ 42 w 1037"/>
                <a:gd name="T21" fmla="*/ 55 h 691"/>
                <a:gd name="T22" fmla="*/ 36 w 1037"/>
                <a:gd name="T23" fmla="*/ 55 h 691"/>
                <a:gd name="T24" fmla="*/ 29 w 1037"/>
                <a:gd name="T25" fmla="*/ 54 h 691"/>
                <a:gd name="T26" fmla="*/ 22 w 1037"/>
                <a:gd name="T27" fmla="*/ 54 h 691"/>
                <a:gd name="T28" fmla="*/ 15 w 1037"/>
                <a:gd name="T29" fmla="*/ 53 h 691"/>
                <a:gd name="T30" fmla="*/ 9 w 1037"/>
                <a:gd name="T31" fmla="*/ 52 h 691"/>
                <a:gd name="T32" fmla="*/ 4 w 1037"/>
                <a:gd name="T33" fmla="*/ 51 h 691"/>
                <a:gd name="T34" fmla="*/ 3 w 1037"/>
                <a:gd name="T35" fmla="*/ 51 h 691"/>
                <a:gd name="T36" fmla="*/ 1 w 1037"/>
                <a:gd name="T37" fmla="*/ 50 h 691"/>
                <a:gd name="T38" fmla="*/ 1 w 1037"/>
                <a:gd name="T39" fmla="*/ 48 h 691"/>
                <a:gd name="T40" fmla="*/ 0 w 1037"/>
                <a:gd name="T41" fmla="*/ 36 h 691"/>
                <a:gd name="T42" fmla="*/ 0 w 1037"/>
                <a:gd name="T43" fmla="*/ 15 h 691"/>
                <a:gd name="T44" fmla="*/ 1 w 1037"/>
                <a:gd name="T45" fmla="*/ 3 h 691"/>
                <a:gd name="T46" fmla="*/ 1 w 1037"/>
                <a:gd name="T47" fmla="*/ 1 h 691"/>
                <a:gd name="T48" fmla="*/ 2 w 1037"/>
                <a:gd name="T49" fmla="*/ 1 h 691"/>
                <a:gd name="T50" fmla="*/ 4 w 1037"/>
                <a:gd name="T51" fmla="*/ 0 h 691"/>
                <a:gd name="T52" fmla="*/ 8 w 1037"/>
                <a:gd name="T53" fmla="*/ 0 h 691"/>
                <a:gd name="T54" fmla="*/ 15 w 1037"/>
                <a:gd name="T55" fmla="*/ 0 h 691"/>
                <a:gd name="T56" fmla="*/ 21 w 1037"/>
                <a:gd name="T57" fmla="*/ 0 h 691"/>
                <a:gd name="T58" fmla="*/ 28 w 1037"/>
                <a:gd name="T59" fmla="*/ 0 h 691"/>
                <a:gd name="T60" fmla="*/ 34 w 1037"/>
                <a:gd name="T61" fmla="*/ 1 h 691"/>
                <a:gd name="T62" fmla="*/ 41 w 1037"/>
                <a:gd name="T63" fmla="*/ 1 h 691"/>
                <a:gd name="T64" fmla="*/ 47 w 1037"/>
                <a:gd name="T65" fmla="*/ 1 h 691"/>
                <a:gd name="T66" fmla="*/ 54 w 1037"/>
                <a:gd name="T67" fmla="*/ 1 h 691"/>
                <a:gd name="T68" fmla="*/ 60 w 1037"/>
                <a:gd name="T69" fmla="*/ 2 h 691"/>
                <a:gd name="T70" fmla="*/ 67 w 1037"/>
                <a:gd name="T71" fmla="*/ 2 h 691"/>
                <a:gd name="T72" fmla="*/ 73 w 1037"/>
                <a:gd name="T73" fmla="*/ 3 h 691"/>
                <a:gd name="T74" fmla="*/ 80 w 1037"/>
                <a:gd name="T75" fmla="*/ 3 h 691"/>
                <a:gd name="T76" fmla="*/ 86 w 1037"/>
                <a:gd name="T77" fmla="*/ 3 h 691"/>
                <a:gd name="T78" fmla="*/ 93 w 1037"/>
                <a:gd name="T79" fmla="*/ 4 h 691"/>
                <a:gd name="T80" fmla="*/ 99 w 1037"/>
                <a:gd name="T81" fmla="*/ 5 h 691"/>
                <a:gd name="T82" fmla="*/ 106 w 1037"/>
                <a:gd name="T83" fmla="*/ 5 h 691"/>
                <a:gd name="T84" fmla="*/ 110 w 1037"/>
                <a:gd name="T85" fmla="*/ 6 h 691"/>
                <a:gd name="T86" fmla="*/ 112 w 1037"/>
                <a:gd name="T87" fmla="*/ 7 h 691"/>
                <a:gd name="T88" fmla="*/ 113 w 1037"/>
                <a:gd name="T89" fmla="*/ 8 h 691"/>
                <a:gd name="T90" fmla="*/ 114 w 1037"/>
                <a:gd name="T91" fmla="*/ 9 h 691"/>
                <a:gd name="T92" fmla="*/ 114 w 1037"/>
                <a:gd name="T93" fmla="*/ 21 h 691"/>
                <a:gd name="T94" fmla="*/ 115 w 1037"/>
                <a:gd name="T95" fmla="*/ 43 h 691"/>
                <a:gd name="T96" fmla="*/ 115 w 1037"/>
                <a:gd name="T97" fmla="*/ 56 h 691"/>
                <a:gd name="T98" fmla="*/ 114 w 1037"/>
                <a:gd name="T99" fmla="*/ 57 h 691"/>
                <a:gd name="T100" fmla="*/ 113 w 1037"/>
                <a:gd name="T101" fmla="*/ 57 h 691"/>
                <a:gd name="T102" fmla="*/ 112 w 1037"/>
                <a:gd name="T103" fmla="*/ 58 h 6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7"/>
                <a:gd name="T157" fmla="*/ 0 h 691"/>
                <a:gd name="T158" fmla="*/ 1037 w 1037"/>
                <a:gd name="T159" fmla="*/ 691 h 6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7" h="691">
                  <a:moveTo>
                    <a:pt x="999" y="691"/>
                  </a:moveTo>
                  <a:lnTo>
                    <a:pt x="969" y="691"/>
                  </a:lnTo>
                  <a:lnTo>
                    <a:pt x="940" y="690"/>
                  </a:lnTo>
                  <a:lnTo>
                    <a:pt x="911" y="689"/>
                  </a:lnTo>
                  <a:lnTo>
                    <a:pt x="882" y="689"/>
                  </a:lnTo>
                  <a:lnTo>
                    <a:pt x="851" y="688"/>
                  </a:lnTo>
                  <a:lnTo>
                    <a:pt x="822" y="687"/>
                  </a:lnTo>
                  <a:lnTo>
                    <a:pt x="793" y="686"/>
                  </a:lnTo>
                  <a:lnTo>
                    <a:pt x="764" y="685"/>
                  </a:lnTo>
                  <a:lnTo>
                    <a:pt x="734" y="684"/>
                  </a:lnTo>
                  <a:lnTo>
                    <a:pt x="705" y="683"/>
                  </a:lnTo>
                  <a:lnTo>
                    <a:pt x="676" y="681"/>
                  </a:lnTo>
                  <a:lnTo>
                    <a:pt x="647" y="680"/>
                  </a:lnTo>
                  <a:lnTo>
                    <a:pt x="618" y="678"/>
                  </a:lnTo>
                  <a:lnTo>
                    <a:pt x="589" y="676"/>
                  </a:lnTo>
                  <a:lnTo>
                    <a:pt x="559" y="675"/>
                  </a:lnTo>
                  <a:lnTo>
                    <a:pt x="529" y="672"/>
                  </a:lnTo>
                  <a:lnTo>
                    <a:pt x="500" y="670"/>
                  </a:lnTo>
                  <a:lnTo>
                    <a:pt x="470" y="668"/>
                  </a:lnTo>
                  <a:lnTo>
                    <a:pt x="441" y="664"/>
                  </a:lnTo>
                  <a:lnTo>
                    <a:pt x="410" y="662"/>
                  </a:lnTo>
                  <a:lnTo>
                    <a:pt x="381" y="659"/>
                  </a:lnTo>
                  <a:lnTo>
                    <a:pt x="351" y="656"/>
                  </a:lnTo>
                  <a:lnTo>
                    <a:pt x="321" y="653"/>
                  </a:lnTo>
                  <a:lnTo>
                    <a:pt x="291" y="649"/>
                  </a:lnTo>
                  <a:lnTo>
                    <a:pt x="261" y="646"/>
                  </a:lnTo>
                  <a:lnTo>
                    <a:pt x="231" y="642"/>
                  </a:lnTo>
                  <a:lnTo>
                    <a:pt x="200" y="638"/>
                  </a:lnTo>
                  <a:lnTo>
                    <a:pt x="170" y="632"/>
                  </a:lnTo>
                  <a:lnTo>
                    <a:pt x="139" y="628"/>
                  </a:lnTo>
                  <a:lnTo>
                    <a:pt x="108" y="623"/>
                  </a:lnTo>
                  <a:lnTo>
                    <a:pt x="78" y="618"/>
                  </a:lnTo>
                  <a:lnTo>
                    <a:pt x="47" y="613"/>
                  </a:lnTo>
                  <a:lnTo>
                    <a:pt x="38" y="611"/>
                  </a:lnTo>
                  <a:lnTo>
                    <a:pt x="30" y="607"/>
                  </a:lnTo>
                  <a:lnTo>
                    <a:pt x="23" y="603"/>
                  </a:lnTo>
                  <a:lnTo>
                    <a:pt x="17" y="597"/>
                  </a:lnTo>
                  <a:lnTo>
                    <a:pt x="11" y="591"/>
                  </a:lnTo>
                  <a:lnTo>
                    <a:pt x="7" y="584"/>
                  </a:lnTo>
                  <a:lnTo>
                    <a:pt x="5" y="576"/>
                  </a:lnTo>
                  <a:lnTo>
                    <a:pt x="4" y="568"/>
                  </a:lnTo>
                  <a:lnTo>
                    <a:pt x="1" y="434"/>
                  </a:lnTo>
                  <a:lnTo>
                    <a:pt x="0" y="303"/>
                  </a:lnTo>
                  <a:lnTo>
                    <a:pt x="0" y="174"/>
                  </a:lnTo>
                  <a:lnTo>
                    <a:pt x="4" y="39"/>
                  </a:lnTo>
                  <a:lnTo>
                    <a:pt x="5" y="31"/>
                  </a:lnTo>
                  <a:lnTo>
                    <a:pt x="7" y="23"/>
                  </a:lnTo>
                  <a:lnTo>
                    <a:pt x="11" y="16"/>
                  </a:lnTo>
                  <a:lnTo>
                    <a:pt x="16" y="10"/>
                  </a:lnTo>
                  <a:lnTo>
                    <a:pt x="21" y="6"/>
                  </a:lnTo>
                  <a:lnTo>
                    <a:pt x="28" y="3"/>
                  </a:lnTo>
                  <a:lnTo>
                    <a:pt x="36" y="1"/>
                  </a:lnTo>
                  <a:lnTo>
                    <a:pt x="45" y="0"/>
                  </a:lnTo>
                  <a:lnTo>
                    <a:pt x="74" y="0"/>
                  </a:lnTo>
                  <a:lnTo>
                    <a:pt x="103" y="1"/>
                  </a:lnTo>
                  <a:lnTo>
                    <a:pt x="133" y="2"/>
                  </a:lnTo>
                  <a:lnTo>
                    <a:pt x="162" y="2"/>
                  </a:lnTo>
                  <a:lnTo>
                    <a:pt x="191" y="3"/>
                  </a:lnTo>
                  <a:lnTo>
                    <a:pt x="221" y="4"/>
                  </a:lnTo>
                  <a:lnTo>
                    <a:pt x="250" y="5"/>
                  </a:lnTo>
                  <a:lnTo>
                    <a:pt x="279" y="6"/>
                  </a:lnTo>
                  <a:lnTo>
                    <a:pt x="308" y="7"/>
                  </a:lnTo>
                  <a:lnTo>
                    <a:pt x="338" y="8"/>
                  </a:lnTo>
                  <a:lnTo>
                    <a:pt x="367" y="9"/>
                  </a:lnTo>
                  <a:lnTo>
                    <a:pt x="396" y="11"/>
                  </a:lnTo>
                  <a:lnTo>
                    <a:pt x="425" y="12"/>
                  </a:lnTo>
                  <a:lnTo>
                    <a:pt x="455" y="14"/>
                  </a:lnTo>
                  <a:lnTo>
                    <a:pt x="484" y="16"/>
                  </a:lnTo>
                  <a:lnTo>
                    <a:pt x="513" y="17"/>
                  </a:lnTo>
                  <a:lnTo>
                    <a:pt x="543" y="20"/>
                  </a:lnTo>
                  <a:lnTo>
                    <a:pt x="572" y="22"/>
                  </a:lnTo>
                  <a:lnTo>
                    <a:pt x="601" y="25"/>
                  </a:lnTo>
                  <a:lnTo>
                    <a:pt x="630" y="27"/>
                  </a:lnTo>
                  <a:lnTo>
                    <a:pt x="660" y="30"/>
                  </a:lnTo>
                  <a:lnTo>
                    <a:pt x="688" y="32"/>
                  </a:lnTo>
                  <a:lnTo>
                    <a:pt x="717" y="35"/>
                  </a:lnTo>
                  <a:lnTo>
                    <a:pt x="746" y="38"/>
                  </a:lnTo>
                  <a:lnTo>
                    <a:pt x="776" y="41"/>
                  </a:lnTo>
                  <a:lnTo>
                    <a:pt x="806" y="44"/>
                  </a:lnTo>
                  <a:lnTo>
                    <a:pt x="835" y="49"/>
                  </a:lnTo>
                  <a:lnTo>
                    <a:pt x="864" y="53"/>
                  </a:lnTo>
                  <a:lnTo>
                    <a:pt x="895" y="56"/>
                  </a:lnTo>
                  <a:lnTo>
                    <a:pt x="924" y="60"/>
                  </a:lnTo>
                  <a:lnTo>
                    <a:pt x="953" y="65"/>
                  </a:lnTo>
                  <a:lnTo>
                    <a:pt x="984" y="69"/>
                  </a:lnTo>
                  <a:lnTo>
                    <a:pt x="993" y="71"/>
                  </a:lnTo>
                  <a:lnTo>
                    <a:pt x="1001" y="75"/>
                  </a:lnTo>
                  <a:lnTo>
                    <a:pt x="1008" y="80"/>
                  </a:lnTo>
                  <a:lnTo>
                    <a:pt x="1014" y="85"/>
                  </a:lnTo>
                  <a:lnTo>
                    <a:pt x="1019" y="91"/>
                  </a:lnTo>
                  <a:lnTo>
                    <a:pt x="1023" y="98"/>
                  </a:lnTo>
                  <a:lnTo>
                    <a:pt x="1026" y="105"/>
                  </a:lnTo>
                  <a:lnTo>
                    <a:pt x="1027" y="114"/>
                  </a:lnTo>
                  <a:lnTo>
                    <a:pt x="1031" y="248"/>
                  </a:lnTo>
                  <a:lnTo>
                    <a:pt x="1034" y="382"/>
                  </a:lnTo>
                  <a:lnTo>
                    <a:pt x="1035" y="516"/>
                  </a:lnTo>
                  <a:lnTo>
                    <a:pt x="1037" y="654"/>
                  </a:lnTo>
                  <a:lnTo>
                    <a:pt x="1037" y="662"/>
                  </a:lnTo>
                  <a:lnTo>
                    <a:pt x="1035" y="670"/>
                  </a:lnTo>
                  <a:lnTo>
                    <a:pt x="1032" y="676"/>
                  </a:lnTo>
                  <a:lnTo>
                    <a:pt x="1027" y="681"/>
                  </a:lnTo>
                  <a:lnTo>
                    <a:pt x="1022" y="685"/>
                  </a:lnTo>
                  <a:lnTo>
                    <a:pt x="1015" y="688"/>
                  </a:lnTo>
                  <a:lnTo>
                    <a:pt x="1007" y="690"/>
                  </a:lnTo>
                  <a:lnTo>
                    <a:pt x="999" y="691"/>
                  </a:lnTo>
                  <a:close/>
                </a:path>
              </a:pathLst>
            </a:custGeom>
            <a:solidFill>
              <a:srgbClr val="000000"/>
            </a:solidFill>
            <a:ln w="9525">
              <a:noFill/>
              <a:round/>
              <a:headEnd/>
              <a:tailEnd/>
            </a:ln>
          </p:spPr>
          <p:txBody>
            <a:bodyPr/>
            <a:lstStyle/>
            <a:p>
              <a:pPr algn="ctr"/>
              <a:endParaRPr lang="en-US"/>
            </a:p>
          </p:txBody>
        </p:sp>
        <p:sp>
          <p:nvSpPr>
            <p:cNvPr id="36390" name="Freeform 461"/>
            <p:cNvSpPr>
              <a:spLocks/>
            </p:cNvSpPr>
            <p:nvPr/>
          </p:nvSpPr>
          <p:spPr bwMode="auto">
            <a:xfrm>
              <a:off x="2502" y="2172"/>
              <a:ext cx="114" cy="57"/>
            </a:xfrm>
            <a:custGeom>
              <a:avLst/>
              <a:gdLst>
                <a:gd name="T0" fmla="*/ 106 w 1026"/>
                <a:gd name="T1" fmla="*/ 57 h 684"/>
                <a:gd name="T2" fmla="*/ 100 w 1026"/>
                <a:gd name="T3" fmla="*/ 57 h 684"/>
                <a:gd name="T4" fmla="*/ 94 w 1026"/>
                <a:gd name="T5" fmla="*/ 57 h 684"/>
                <a:gd name="T6" fmla="*/ 87 w 1026"/>
                <a:gd name="T7" fmla="*/ 57 h 684"/>
                <a:gd name="T8" fmla="*/ 81 w 1026"/>
                <a:gd name="T9" fmla="*/ 56 h 684"/>
                <a:gd name="T10" fmla="*/ 74 w 1026"/>
                <a:gd name="T11" fmla="*/ 56 h 684"/>
                <a:gd name="T12" fmla="*/ 68 w 1026"/>
                <a:gd name="T13" fmla="*/ 56 h 684"/>
                <a:gd name="T14" fmla="*/ 61 w 1026"/>
                <a:gd name="T15" fmla="*/ 56 h 684"/>
                <a:gd name="T16" fmla="*/ 55 w 1026"/>
                <a:gd name="T17" fmla="*/ 55 h 684"/>
                <a:gd name="T18" fmla="*/ 48 w 1026"/>
                <a:gd name="T19" fmla="*/ 55 h 684"/>
                <a:gd name="T20" fmla="*/ 42 w 1026"/>
                <a:gd name="T21" fmla="*/ 54 h 684"/>
                <a:gd name="T22" fmla="*/ 35 w 1026"/>
                <a:gd name="T23" fmla="*/ 54 h 684"/>
                <a:gd name="T24" fmla="*/ 29 w 1026"/>
                <a:gd name="T25" fmla="*/ 53 h 684"/>
                <a:gd name="T26" fmla="*/ 22 w 1026"/>
                <a:gd name="T27" fmla="*/ 53 h 684"/>
                <a:gd name="T28" fmla="*/ 15 w 1026"/>
                <a:gd name="T29" fmla="*/ 52 h 684"/>
                <a:gd name="T30" fmla="*/ 8 w 1026"/>
                <a:gd name="T31" fmla="*/ 51 h 684"/>
                <a:gd name="T32" fmla="*/ 4 w 1026"/>
                <a:gd name="T33" fmla="*/ 50 h 684"/>
                <a:gd name="T34" fmla="*/ 3 w 1026"/>
                <a:gd name="T35" fmla="*/ 50 h 684"/>
                <a:gd name="T36" fmla="*/ 1 w 1026"/>
                <a:gd name="T37" fmla="*/ 49 h 684"/>
                <a:gd name="T38" fmla="*/ 1 w 1026"/>
                <a:gd name="T39" fmla="*/ 47 h 684"/>
                <a:gd name="T40" fmla="*/ 0 w 1026"/>
                <a:gd name="T41" fmla="*/ 36 h 684"/>
                <a:gd name="T42" fmla="*/ 0 w 1026"/>
                <a:gd name="T43" fmla="*/ 14 h 684"/>
                <a:gd name="T44" fmla="*/ 1 w 1026"/>
                <a:gd name="T45" fmla="*/ 2 h 684"/>
                <a:gd name="T46" fmla="*/ 1 w 1026"/>
                <a:gd name="T47" fmla="*/ 1 h 684"/>
                <a:gd name="T48" fmla="*/ 2 w 1026"/>
                <a:gd name="T49" fmla="*/ 0 h 684"/>
                <a:gd name="T50" fmla="*/ 4 w 1026"/>
                <a:gd name="T51" fmla="*/ 0 h 684"/>
                <a:gd name="T52" fmla="*/ 8 w 1026"/>
                <a:gd name="T53" fmla="*/ 0 h 684"/>
                <a:gd name="T54" fmla="*/ 15 w 1026"/>
                <a:gd name="T55" fmla="*/ 0 h 684"/>
                <a:gd name="T56" fmla="*/ 21 w 1026"/>
                <a:gd name="T57" fmla="*/ 0 h 684"/>
                <a:gd name="T58" fmla="*/ 27 w 1026"/>
                <a:gd name="T59" fmla="*/ 0 h 684"/>
                <a:gd name="T60" fmla="*/ 34 w 1026"/>
                <a:gd name="T61" fmla="*/ 0 h 684"/>
                <a:gd name="T62" fmla="*/ 40 w 1026"/>
                <a:gd name="T63" fmla="*/ 1 h 684"/>
                <a:gd name="T64" fmla="*/ 47 w 1026"/>
                <a:gd name="T65" fmla="*/ 1 h 684"/>
                <a:gd name="T66" fmla="*/ 53 w 1026"/>
                <a:gd name="T67" fmla="*/ 1 h 684"/>
                <a:gd name="T68" fmla="*/ 60 w 1026"/>
                <a:gd name="T69" fmla="*/ 2 h 684"/>
                <a:gd name="T70" fmla="*/ 66 w 1026"/>
                <a:gd name="T71" fmla="*/ 2 h 684"/>
                <a:gd name="T72" fmla="*/ 73 w 1026"/>
                <a:gd name="T73" fmla="*/ 2 h 684"/>
                <a:gd name="T74" fmla="*/ 79 w 1026"/>
                <a:gd name="T75" fmla="*/ 3 h 684"/>
                <a:gd name="T76" fmla="*/ 85 w 1026"/>
                <a:gd name="T77" fmla="*/ 3 h 684"/>
                <a:gd name="T78" fmla="*/ 92 w 1026"/>
                <a:gd name="T79" fmla="*/ 4 h 684"/>
                <a:gd name="T80" fmla="*/ 98 w 1026"/>
                <a:gd name="T81" fmla="*/ 5 h 684"/>
                <a:gd name="T82" fmla="*/ 105 w 1026"/>
                <a:gd name="T83" fmla="*/ 5 h 684"/>
                <a:gd name="T84" fmla="*/ 109 w 1026"/>
                <a:gd name="T85" fmla="*/ 6 h 684"/>
                <a:gd name="T86" fmla="*/ 111 w 1026"/>
                <a:gd name="T87" fmla="*/ 7 h 684"/>
                <a:gd name="T88" fmla="*/ 112 w 1026"/>
                <a:gd name="T89" fmla="*/ 7 h 684"/>
                <a:gd name="T90" fmla="*/ 113 w 1026"/>
                <a:gd name="T91" fmla="*/ 9 h 684"/>
                <a:gd name="T92" fmla="*/ 113 w 1026"/>
                <a:gd name="T93" fmla="*/ 20 h 684"/>
                <a:gd name="T94" fmla="*/ 114 w 1026"/>
                <a:gd name="T95" fmla="*/ 42 h 684"/>
                <a:gd name="T96" fmla="*/ 114 w 1026"/>
                <a:gd name="T97" fmla="*/ 55 h 684"/>
                <a:gd name="T98" fmla="*/ 113 w 1026"/>
                <a:gd name="T99" fmla="*/ 56 h 684"/>
                <a:gd name="T100" fmla="*/ 112 w 1026"/>
                <a:gd name="T101" fmla="*/ 57 h 684"/>
                <a:gd name="T102" fmla="*/ 111 w 1026"/>
                <a:gd name="T103" fmla="*/ 57 h 6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6"/>
                <a:gd name="T157" fmla="*/ 0 h 684"/>
                <a:gd name="T158" fmla="*/ 1026 w 1026"/>
                <a:gd name="T159" fmla="*/ 684 h 6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6" h="684">
                  <a:moveTo>
                    <a:pt x="988" y="684"/>
                  </a:moveTo>
                  <a:lnTo>
                    <a:pt x="958" y="683"/>
                  </a:lnTo>
                  <a:lnTo>
                    <a:pt x="929" y="683"/>
                  </a:lnTo>
                  <a:lnTo>
                    <a:pt x="901" y="682"/>
                  </a:lnTo>
                  <a:lnTo>
                    <a:pt x="872" y="681"/>
                  </a:lnTo>
                  <a:lnTo>
                    <a:pt x="842" y="680"/>
                  </a:lnTo>
                  <a:lnTo>
                    <a:pt x="813" y="679"/>
                  </a:lnTo>
                  <a:lnTo>
                    <a:pt x="785" y="678"/>
                  </a:lnTo>
                  <a:lnTo>
                    <a:pt x="755" y="677"/>
                  </a:lnTo>
                  <a:lnTo>
                    <a:pt x="726" y="676"/>
                  </a:lnTo>
                  <a:lnTo>
                    <a:pt x="697" y="675"/>
                  </a:lnTo>
                  <a:lnTo>
                    <a:pt x="669" y="673"/>
                  </a:lnTo>
                  <a:lnTo>
                    <a:pt x="640" y="672"/>
                  </a:lnTo>
                  <a:lnTo>
                    <a:pt x="611" y="670"/>
                  </a:lnTo>
                  <a:lnTo>
                    <a:pt x="582" y="669"/>
                  </a:lnTo>
                  <a:lnTo>
                    <a:pt x="553" y="667"/>
                  </a:lnTo>
                  <a:lnTo>
                    <a:pt x="523" y="665"/>
                  </a:lnTo>
                  <a:lnTo>
                    <a:pt x="494" y="663"/>
                  </a:lnTo>
                  <a:lnTo>
                    <a:pt x="465" y="659"/>
                  </a:lnTo>
                  <a:lnTo>
                    <a:pt x="436" y="657"/>
                  </a:lnTo>
                  <a:lnTo>
                    <a:pt x="406" y="654"/>
                  </a:lnTo>
                  <a:lnTo>
                    <a:pt x="377" y="651"/>
                  </a:lnTo>
                  <a:lnTo>
                    <a:pt x="348" y="648"/>
                  </a:lnTo>
                  <a:lnTo>
                    <a:pt x="317" y="645"/>
                  </a:lnTo>
                  <a:lnTo>
                    <a:pt x="288" y="642"/>
                  </a:lnTo>
                  <a:lnTo>
                    <a:pt x="258" y="638"/>
                  </a:lnTo>
                  <a:lnTo>
                    <a:pt x="228" y="635"/>
                  </a:lnTo>
                  <a:lnTo>
                    <a:pt x="198" y="631"/>
                  </a:lnTo>
                  <a:lnTo>
                    <a:pt x="168" y="625"/>
                  </a:lnTo>
                  <a:lnTo>
                    <a:pt x="138" y="621"/>
                  </a:lnTo>
                  <a:lnTo>
                    <a:pt x="107" y="616"/>
                  </a:lnTo>
                  <a:lnTo>
                    <a:pt x="76" y="611"/>
                  </a:lnTo>
                  <a:lnTo>
                    <a:pt x="46" y="606"/>
                  </a:lnTo>
                  <a:lnTo>
                    <a:pt x="38" y="604"/>
                  </a:lnTo>
                  <a:lnTo>
                    <a:pt x="31" y="599"/>
                  </a:lnTo>
                  <a:lnTo>
                    <a:pt x="24" y="595"/>
                  </a:lnTo>
                  <a:lnTo>
                    <a:pt x="18" y="589"/>
                  </a:lnTo>
                  <a:lnTo>
                    <a:pt x="12" y="584"/>
                  </a:lnTo>
                  <a:lnTo>
                    <a:pt x="8" y="577"/>
                  </a:lnTo>
                  <a:lnTo>
                    <a:pt x="6" y="569"/>
                  </a:lnTo>
                  <a:lnTo>
                    <a:pt x="5" y="561"/>
                  </a:lnTo>
                  <a:lnTo>
                    <a:pt x="2" y="429"/>
                  </a:lnTo>
                  <a:lnTo>
                    <a:pt x="0" y="298"/>
                  </a:lnTo>
                  <a:lnTo>
                    <a:pt x="0" y="170"/>
                  </a:lnTo>
                  <a:lnTo>
                    <a:pt x="5" y="37"/>
                  </a:lnTo>
                  <a:lnTo>
                    <a:pt x="6" y="29"/>
                  </a:lnTo>
                  <a:lnTo>
                    <a:pt x="8" y="23"/>
                  </a:lnTo>
                  <a:lnTo>
                    <a:pt x="12" y="16"/>
                  </a:lnTo>
                  <a:lnTo>
                    <a:pt x="16" y="10"/>
                  </a:lnTo>
                  <a:lnTo>
                    <a:pt x="22" y="6"/>
                  </a:lnTo>
                  <a:lnTo>
                    <a:pt x="29" y="3"/>
                  </a:lnTo>
                  <a:lnTo>
                    <a:pt x="36" y="1"/>
                  </a:lnTo>
                  <a:lnTo>
                    <a:pt x="44" y="0"/>
                  </a:lnTo>
                  <a:lnTo>
                    <a:pt x="73" y="0"/>
                  </a:lnTo>
                  <a:lnTo>
                    <a:pt x="102" y="1"/>
                  </a:lnTo>
                  <a:lnTo>
                    <a:pt x="131" y="1"/>
                  </a:lnTo>
                  <a:lnTo>
                    <a:pt x="160" y="2"/>
                  </a:lnTo>
                  <a:lnTo>
                    <a:pt x="189" y="2"/>
                  </a:lnTo>
                  <a:lnTo>
                    <a:pt x="219" y="3"/>
                  </a:lnTo>
                  <a:lnTo>
                    <a:pt x="247" y="4"/>
                  </a:lnTo>
                  <a:lnTo>
                    <a:pt x="276" y="5"/>
                  </a:lnTo>
                  <a:lnTo>
                    <a:pt x="305" y="6"/>
                  </a:lnTo>
                  <a:lnTo>
                    <a:pt x="334" y="7"/>
                  </a:lnTo>
                  <a:lnTo>
                    <a:pt x="363" y="8"/>
                  </a:lnTo>
                  <a:lnTo>
                    <a:pt x="392" y="10"/>
                  </a:lnTo>
                  <a:lnTo>
                    <a:pt x="420" y="12"/>
                  </a:lnTo>
                  <a:lnTo>
                    <a:pt x="450" y="14"/>
                  </a:lnTo>
                  <a:lnTo>
                    <a:pt x="478" y="16"/>
                  </a:lnTo>
                  <a:lnTo>
                    <a:pt x="507" y="17"/>
                  </a:lnTo>
                  <a:lnTo>
                    <a:pt x="536" y="19"/>
                  </a:lnTo>
                  <a:lnTo>
                    <a:pt x="565" y="21"/>
                  </a:lnTo>
                  <a:lnTo>
                    <a:pt x="594" y="24"/>
                  </a:lnTo>
                  <a:lnTo>
                    <a:pt x="623" y="26"/>
                  </a:lnTo>
                  <a:lnTo>
                    <a:pt x="653" y="29"/>
                  </a:lnTo>
                  <a:lnTo>
                    <a:pt x="680" y="31"/>
                  </a:lnTo>
                  <a:lnTo>
                    <a:pt x="709" y="34"/>
                  </a:lnTo>
                  <a:lnTo>
                    <a:pt x="738" y="37"/>
                  </a:lnTo>
                  <a:lnTo>
                    <a:pt x="768" y="40"/>
                  </a:lnTo>
                  <a:lnTo>
                    <a:pt x="797" y="44"/>
                  </a:lnTo>
                  <a:lnTo>
                    <a:pt x="826" y="48"/>
                  </a:lnTo>
                  <a:lnTo>
                    <a:pt x="855" y="51"/>
                  </a:lnTo>
                  <a:lnTo>
                    <a:pt x="885" y="55"/>
                  </a:lnTo>
                  <a:lnTo>
                    <a:pt x="914" y="59"/>
                  </a:lnTo>
                  <a:lnTo>
                    <a:pt x="944" y="63"/>
                  </a:lnTo>
                  <a:lnTo>
                    <a:pt x="974" y="67"/>
                  </a:lnTo>
                  <a:lnTo>
                    <a:pt x="982" y="69"/>
                  </a:lnTo>
                  <a:lnTo>
                    <a:pt x="989" y="74"/>
                  </a:lnTo>
                  <a:lnTo>
                    <a:pt x="995" y="78"/>
                  </a:lnTo>
                  <a:lnTo>
                    <a:pt x="1001" y="83"/>
                  </a:lnTo>
                  <a:lnTo>
                    <a:pt x="1006" y="90"/>
                  </a:lnTo>
                  <a:lnTo>
                    <a:pt x="1010" y="97"/>
                  </a:lnTo>
                  <a:lnTo>
                    <a:pt x="1013" y="105"/>
                  </a:lnTo>
                  <a:lnTo>
                    <a:pt x="1014" y="114"/>
                  </a:lnTo>
                  <a:lnTo>
                    <a:pt x="1018" y="245"/>
                  </a:lnTo>
                  <a:lnTo>
                    <a:pt x="1021" y="377"/>
                  </a:lnTo>
                  <a:lnTo>
                    <a:pt x="1023" y="509"/>
                  </a:lnTo>
                  <a:lnTo>
                    <a:pt x="1026" y="647"/>
                  </a:lnTo>
                  <a:lnTo>
                    <a:pt x="1025" y="655"/>
                  </a:lnTo>
                  <a:lnTo>
                    <a:pt x="1023" y="663"/>
                  </a:lnTo>
                  <a:lnTo>
                    <a:pt x="1020" y="669"/>
                  </a:lnTo>
                  <a:lnTo>
                    <a:pt x="1015" y="674"/>
                  </a:lnTo>
                  <a:lnTo>
                    <a:pt x="1010" y="678"/>
                  </a:lnTo>
                  <a:lnTo>
                    <a:pt x="1003" y="681"/>
                  </a:lnTo>
                  <a:lnTo>
                    <a:pt x="996" y="683"/>
                  </a:lnTo>
                  <a:lnTo>
                    <a:pt x="988" y="684"/>
                  </a:lnTo>
                  <a:close/>
                </a:path>
              </a:pathLst>
            </a:custGeom>
            <a:solidFill>
              <a:srgbClr val="0F1411"/>
            </a:solidFill>
            <a:ln w="9525">
              <a:noFill/>
              <a:round/>
              <a:headEnd/>
              <a:tailEnd/>
            </a:ln>
          </p:spPr>
          <p:txBody>
            <a:bodyPr/>
            <a:lstStyle/>
            <a:p>
              <a:pPr algn="ctr"/>
              <a:endParaRPr lang="en-US"/>
            </a:p>
          </p:txBody>
        </p:sp>
        <p:sp>
          <p:nvSpPr>
            <p:cNvPr id="36391" name="Freeform 462"/>
            <p:cNvSpPr>
              <a:spLocks/>
            </p:cNvSpPr>
            <p:nvPr/>
          </p:nvSpPr>
          <p:spPr bwMode="auto">
            <a:xfrm>
              <a:off x="2502" y="2173"/>
              <a:ext cx="113" cy="56"/>
            </a:xfrm>
            <a:custGeom>
              <a:avLst/>
              <a:gdLst>
                <a:gd name="T0" fmla="*/ 105 w 1014"/>
                <a:gd name="T1" fmla="*/ 56 h 676"/>
                <a:gd name="T2" fmla="*/ 99 w 1014"/>
                <a:gd name="T3" fmla="*/ 56 h 676"/>
                <a:gd name="T4" fmla="*/ 93 w 1014"/>
                <a:gd name="T5" fmla="*/ 56 h 676"/>
                <a:gd name="T6" fmla="*/ 86 w 1014"/>
                <a:gd name="T7" fmla="*/ 56 h 676"/>
                <a:gd name="T8" fmla="*/ 80 w 1014"/>
                <a:gd name="T9" fmla="*/ 55 h 676"/>
                <a:gd name="T10" fmla="*/ 74 w 1014"/>
                <a:gd name="T11" fmla="*/ 55 h 676"/>
                <a:gd name="T12" fmla="*/ 67 w 1014"/>
                <a:gd name="T13" fmla="*/ 55 h 676"/>
                <a:gd name="T14" fmla="*/ 61 w 1014"/>
                <a:gd name="T15" fmla="*/ 55 h 676"/>
                <a:gd name="T16" fmla="*/ 54 w 1014"/>
                <a:gd name="T17" fmla="*/ 54 h 676"/>
                <a:gd name="T18" fmla="*/ 48 w 1014"/>
                <a:gd name="T19" fmla="*/ 54 h 676"/>
                <a:gd name="T20" fmla="*/ 41 w 1014"/>
                <a:gd name="T21" fmla="*/ 53 h 676"/>
                <a:gd name="T22" fmla="*/ 35 w 1014"/>
                <a:gd name="T23" fmla="*/ 53 h 676"/>
                <a:gd name="T24" fmla="*/ 28 w 1014"/>
                <a:gd name="T25" fmla="*/ 52 h 676"/>
                <a:gd name="T26" fmla="*/ 22 w 1014"/>
                <a:gd name="T27" fmla="*/ 52 h 676"/>
                <a:gd name="T28" fmla="*/ 15 w 1014"/>
                <a:gd name="T29" fmla="*/ 51 h 676"/>
                <a:gd name="T30" fmla="*/ 8 w 1014"/>
                <a:gd name="T31" fmla="*/ 50 h 676"/>
                <a:gd name="T32" fmla="*/ 4 w 1014"/>
                <a:gd name="T33" fmla="*/ 49 h 676"/>
                <a:gd name="T34" fmla="*/ 2 w 1014"/>
                <a:gd name="T35" fmla="*/ 49 h 676"/>
                <a:gd name="T36" fmla="*/ 1 w 1014"/>
                <a:gd name="T37" fmla="*/ 48 h 676"/>
                <a:gd name="T38" fmla="*/ 1 w 1014"/>
                <a:gd name="T39" fmla="*/ 47 h 676"/>
                <a:gd name="T40" fmla="*/ 0 w 1014"/>
                <a:gd name="T41" fmla="*/ 35 h 676"/>
                <a:gd name="T42" fmla="*/ 0 w 1014"/>
                <a:gd name="T43" fmla="*/ 14 h 676"/>
                <a:gd name="T44" fmla="*/ 1 w 1014"/>
                <a:gd name="T45" fmla="*/ 2 h 676"/>
                <a:gd name="T46" fmla="*/ 1 w 1014"/>
                <a:gd name="T47" fmla="*/ 1 h 676"/>
                <a:gd name="T48" fmla="*/ 2 w 1014"/>
                <a:gd name="T49" fmla="*/ 1 h 676"/>
                <a:gd name="T50" fmla="*/ 4 w 1014"/>
                <a:gd name="T51" fmla="*/ 0 h 676"/>
                <a:gd name="T52" fmla="*/ 8 w 1014"/>
                <a:gd name="T53" fmla="*/ 0 h 676"/>
                <a:gd name="T54" fmla="*/ 14 w 1014"/>
                <a:gd name="T55" fmla="*/ 0 h 676"/>
                <a:gd name="T56" fmla="*/ 21 w 1014"/>
                <a:gd name="T57" fmla="*/ 0 h 676"/>
                <a:gd name="T58" fmla="*/ 27 w 1014"/>
                <a:gd name="T59" fmla="*/ 0 h 676"/>
                <a:gd name="T60" fmla="*/ 34 w 1014"/>
                <a:gd name="T61" fmla="*/ 1 h 676"/>
                <a:gd name="T62" fmla="*/ 40 w 1014"/>
                <a:gd name="T63" fmla="*/ 1 h 676"/>
                <a:gd name="T64" fmla="*/ 46 w 1014"/>
                <a:gd name="T65" fmla="*/ 1 h 676"/>
                <a:gd name="T66" fmla="*/ 53 w 1014"/>
                <a:gd name="T67" fmla="*/ 1 h 676"/>
                <a:gd name="T68" fmla="*/ 59 w 1014"/>
                <a:gd name="T69" fmla="*/ 2 h 676"/>
                <a:gd name="T70" fmla="*/ 65 w 1014"/>
                <a:gd name="T71" fmla="*/ 2 h 676"/>
                <a:gd name="T72" fmla="*/ 72 w 1014"/>
                <a:gd name="T73" fmla="*/ 2 h 676"/>
                <a:gd name="T74" fmla="*/ 78 w 1014"/>
                <a:gd name="T75" fmla="*/ 3 h 676"/>
                <a:gd name="T76" fmla="*/ 85 w 1014"/>
                <a:gd name="T77" fmla="*/ 3 h 676"/>
                <a:gd name="T78" fmla="*/ 91 w 1014"/>
                <a:gd name="T79" fmla="*/ 4 h 676"/>
                <a:gd name="T80" fmla="*/ 98 w 1014"/>
                <a:gd name="T81" fmla="*/ 5 h 676"/>
                <a:gd name="T82" fmla="*/ 104 w 1014"/>
                <a:gd name="T83" fmla="*/ 5 h 676"/>
                <a:gd name="T84" fmla="*/ 108 w 1014"/>
                <a:gd name="T85" fmla="*/ 6 h 676"/>
                <a:gd name="T86" fmla="*/ 110 w 1014"/>
                <a:gd name="T87" fmla="*/ 7 h 676"/>
                <a:gd name="T88" fmla="*/ 111 w 1014"/>
                <a:gd name="T89" fmla="*/ 7 h 676"/>
                <a:gd name="T90" fmla="*/ 112 w 1014"/>
                <a:gd name="T91" fmla="*/ 9 h 676"/>
                <a:gd name="T92" fmla="*/ 112 w 1014"/>
                <a:gd name="T93" fmla="*/ 20 h 676"/>
                <a:gd name="T94" fmla="*/ 113 w 1014"/>
                <a:gd name="T95" fmla="*/ 42 h 676"/>
                <a:gd name="T96" fmla="*/ 113 w 1014"/>
                <a:gd name="T97" fmla="*/ 54 h 676"/>
                <a:gd name="T98" fmla="*/ 112 w 1014"/>
                <a:gd name="T99" fmla="*/ 55 h 676"/>
                <a:gd name="T100" fmla="*/ 111 w 1014"/>
                <a:gd name="T101" fmla="*/ 56 h 676"/>
                <a:gd name="T102" fmla="*/ 110 w 1014"/>
                <a:gd name="T103" fmla="*/ 56 h 6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14"/>
                <a:gd name="T157" fmla="*/ 0 h 676"/>
                <a:gd name="T158" fmla="*/ 1014 w 1014"/>
                <a:gd name="T159" fmla="*/ 676 h 6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14" h="676">
                  <a:moveTo>
                    <a:pt x="976" y="676"/>
                  </a:moveTo>
                  <a:lnTo>
                    <a:pt x="946" y="675"/>
                  </a:lnTo>
                  <a:lnTo>
                    <a:pt x="918" y="675"/>
                  </a:lnTo>
                  <a:lnTo>
                    <a:pt x="889" y="674"/>
                  </a:lnTo>
                  <a:lnTo>
                    <a:pt x="860" y="673"/>
                  </a:lnTo>
                  <a:lnTo>
                    <a:pt x="831" y="672"/>
                  </a:lnTo>
                  <a:lnTo>
                    <a:pt x="803" y="671"/>
                  </a:lnTo>
                  <a:lnTo>
                    <a:pt x="774" y="670"/>
                  </a:lnTo>
                  <a:lnTo>
                    <a:pt x="745" y="669"/>
                  </a:lnTo>
                  <a:lnTo>
                    <a:pt x="716" y="668"/>
                  </a:lnTo>
                  <a:lnTo>
                    <a:pt x="688" y="667"/>
                  </a:lnTo>
                  <a:lnTo>
                    <a:pt x="661" y="665"/>
                  </a:lnTo>
                  <a:lnTo>
                    <a:pt x="631" y="664"/>
                  </a:lnTo>
                  <a:lnTo>
                    <a:pt x="603" y="662"/>
                  </a:lnTo>
                  <a:lnTo>
                    <a:pt x="574" y="661"/>
                  </a:lnTo>
                  <a:lnTo>
                    <a:pt x="546" y="659"/>
                  </a:lnTo>
                  <a:lnTo>
                    <a:pt x="516" y="657"/>
                  </a:lnTo>
                  <a:lnTo>
                    <a:pt x="488" y="655"/>
                  </a:lnTo>
                  <a:lnTo>
                    <a:pt x="459" y="651"/>
                  </a:lnTo>
                  <a:lnTo>
                    <a:pt x="429" y="649"/>
                  </a:lnTo>
                  <a:lnTo>
                    <a:pt x="401" y="646"/>
                  </a:lnTo>
                  <a:lnTo>
                    <a:pt x="372" y="643"/>
                  </a:lnTo>
                  <a:lnTo>
                    <a:pt x="343" y="640"/>
                  </a:lnTo>
                  <a:lnTo>
                    <a:pt x="313" y="637"/>
                  </a:lnTo>
                  <a:lnTo>
                    <a:pt x="284" y="634"/>
                  </a:lnTo>
                  <a:lnTo>
                    <a:pt x="255" y="630"/>
                  </a:lnTo>
                  <a:lnTo>
                    <a:pt x="226" y="627"/>
                  </a:lnTo>
                  <a:lnTo>
                    <a:pt x="195" y="623"/>
                  </a:lnTo>
                  <a:lnTo>
                    <a:pt x="166" y="617"/>
                  </a:lnTo>
                  <a:lnTo>
                    <a:pt x="136" y="613"/>
                  </a:lnTo>
                  <a:lnTo>
                    <a:pt x="106" y="608"/>
                  </a:lnTo>
                  <a:lnTo>
                    <a:pt x="76" y="603"/>
                  </a:lnTo>
                  <a:lnTo>
                    <a:pt x="46" y="598"/>
                  </a:lnTo>
                  <a:lnTo>
                    <a:pt x="37" y="596"/>
                  </a:lnTo>
                  <a:lnTo>
                    <a:pt x="29" y="592"/>
                  </a:lnTo>
                  <a:lnTo>
                    <a:pt x="22" y="588"/>
                  </a:lnTo>
                  <a:lnTo>
                    <a:pt x="17" y="583"/>
                  </a:lnTo>
                  <a:lnTo>
                    <a:pt x="12" y="577"/>
                  </a:lnTo>
                  <a:lnTo>
                    <a:pt x="8" y="570"/>
                  </a:lnTo>
                  <a:lnTo>
                    <a:pt x="6" y="562"/>
                  </a:lnTo>
                  <a:lnTo>
                    <a:pt x="5" y="553"/>
                  </a:lnTo>
                  <a:lnTo>
                    <a:pt x="2" y="423"/>
                  </a:lnTo>
                  <a:lnTo>
                    <a:pt x="0" y="295"/>
                  </a:lnTo>
                  <a:lnTo>
                    <a:pt x="0" y="169"/>
                  </a:lnTo>
                  <a:lnTo>
                    <a:pt x="5" y="37"/>
                  </a:lnTo>
                  <a:lnTo>
                    <a:pt x="6" y="29"/>
                  </a:lnTo>
                  <a:lnTo>
                    <a:pt x="8" y="22"/>
                  </a:lnTo>
                  <a:lnTo>
                    <a:pt x="12" y="16"/>
                  </a:lnTo>
                  <a:lnTo>
                    <a:pt x="16" y="11"/>
                  </a:lnTo>
                  <a:lnTo>
                    <a:pt x="22" y="7"/>
                  </a:lnTo>
                  <a:lnTo>
                    <a:pt x="29" y="4"/>
                  </a:lnTo>
                  <a:lnTo>
                    <a:pt x="36" y="1"/>
                  </a:lnTo>
                  <a:lnTo>
                    <a:pt x="44" y="0"/>
                  </a:lnTo>
                  <a:lnTo>
                    <a:pt x="72" y="0"/>
                  </a:lnTo>
                  <a:lnTo>
                    <a:pt x="101" y="1"/>
                  </a:lnTo>
                  <a:lnTo>
                    <a:pt x="130" y="1"/>
                  </a:lnTo>
                  <a:lnTo>
                    <a:pt x="158" y="2"/>
                  </a:lnTo>
                  <a:lnTo>
                    <a:pt x="187" y="4"/>
                  </a:lnTo>
                  <a:lnTo>
                    <a:pt x="215" y="5"/>
                  </a:lnTo>
                  <a:lnTo>
                    <a:pt x="244" y="5"/>
                  </a:lnTo>
                  <a:lnTo>
                    <a:pt x="273" y="6"/>
                  </a:lnTo>
                  <a:lnTo>
                    <a:pt x="301" y="7"/>
                  </a:lnTo>
                  <a:lnTo>
                    <a:pt x="330" y="9"/>
                  </a:lnTo>
                  <a:lnTo>
                    <a:pt x="359" y="10"/>
                  </a:lnTo>
                  <a:lnTo>
                    <a:pt x="387" y="11"/>
                  </a:lnTo>
                  <a:lnTo>
                    <a:pt x="415" y="13"/>
                  </a:lnTo>
                  <a:lnTo>
                    <a:pt x="444" y="14"/>
                  </a:lnTo>
                  <a:lnTo>
                    <a:pt x="473" y="16"/>
                  </a:lnTo>
                  <a:lnTo>
                    <a:pt x="501" y="18"/>
                  </a:lnTo>
                  <a:lnTo>
                    <a:pt x="529" y="20"/>
                  </a:lnTo>
                  <a:lnTo>
                    <a:pt x="559" y="22"/>
                  </a:lnTo>
                  <a:lnTo>
                    <a:pt x="587" y="24"/>
                  </a:lnTo>
                  <a:lnTo>
                    <a:pt x="616" y="27"/>
                  </a:lnTo>
                  <a:lnTo>
                    <a:pt x="644" y="29"/>
                  </a:lnTo>
                  <a:lnTo>
                    <a:pt x="672" y="32"/>
                  </a:lnTo>
                  <a:lnTo>
                    <a:pt x="701" y="35"/>
                  </a:lnTo>
                  <a:lnTo>
                    <a:pt x="729" y="38"/>
                  </a:lnTo>
                  <a:lnTo>
                    <a:pt x="759" y="42"/>
                  </a:lnTo>
                  <a:lnTo>
                    <a:pt x="788" y="45"/>
                  </a:lnTo>
                  <a:lnTo>
                    <a:pt x="816" y="48"/>
                  </a:lnTo>
                  <a:lnTo>
                    <a:pt x="845" y="52"/>
                  </a:lnTo>
                  <a:lnTo>
                    <a:pt x="875" y="56"/>
                  </a:lnTo>
                  <a:lnTo>
                    <a:pt x="903" y="60"/>
                  </a:lnTo>
                  <a:lnTo>
                    <a:pt x="932" y="65"/>
                  </a:lnTo>
                  <a:lnTo>
                    <a:pt x="961" y="69"/>
                  </a:lnTo>
                  <a:lnTo>
                    <a:pt x="970" y="71"/>
                  </a:lnTo>
                  <a:lnTo>
                    <a:pt x="978" y="75"/>
                  </a:lnTo>
                  <a:lnTo>
                    <a:pt x="985" y="79"/>
                  </a:lnTo>
                  <a:lnTo>
                    <a:pt x="990" y="84"/>
                  </a:lnTo>
                  <a:lnTo>
                    <a:pt x="995" y="90"/>
                  </a:lnTo>
                  <a:lnTo>
                    <a:pt x="998" y="97"/>
                  </a:lnTo>
                  <a:lnTo>
                    <a:pt x="1001" y="105"/>
                  </a:lnTo>
                  <a:lnTo>
                    <a:pt x="1002" y="113"/>
                  </a:lnTo>
                  <a:lnTo>
                    <a:pt x="1007" y="243"/>
                  </a:lnTo>
                  <a:lnTo>
                    <a:pt x="1010" y="373"/>
                  </a:lnTo>
                  <a:lnTo>
                    <a:pt x="1012" y="504"/>
                  </a:lnTo>
                  <a:lnTo>
                    <a:pt x="1014" y="639"/>
                  </a:lnTo>
                  <a:lnTo>
                    <a:pt x="1013" y="647"/>
                  </a:lnTo>
                  <a:lnTo>
                    <a:pt x="1011" y="655"/>
                  </a:lnTo>
                  <a:lnTo>
                    <a:pt x="1008" y="661"/>
                  </a:lnTo>
                  <a:lnTo>
                    <a:pt x="1003" y="666"/>
                  </a:lnTo>
                  <a:lnTo>
                    <a:pt x="998" y="670"/>
                  </a:lnTo>
                  <a:lnTo>
                    <a:pt x="991" y="673"/>
                  </a:lnTo>
                  <a:lnTo>
                    <a:pt x="984" y="675"/>
                  </a:lnTo>
                  <a:lnTo>
                    <a:pt x="976" y="676"/>
                  </a:lnTo>
                  <a:close/>
                </a:path>
              </a:pathLst>
            </a:custGeom>
            <a:solidFill>
              <a:srgbClr val="1E2B23"/>
            </a:solidFill>
            <a:ln w="9525">
              <a:noFill/>
              <a:round/>
              <a:headEnd/>
              <a:tailEnd/>
            </a:ln>
          </p:spPr>
          <p:txBody>
            <a:bodyPr/>
            <a:lstStyle/>
            <a:p>
              <a:pPr algn="ctr"/>
              <a:endParaRPr lang="en-US"/>
            </a:p>
          </p:txBody>
        </p:sp>
        <p:sp>
          <p:nvSpPr>
            <p:cNvPr id="36392" name="Freeform 463"/>
            <p:cNvSpPr>
              <a:spLocks/>
            </p:cNvSpPr>
            <p:nvPr/>
          </p:nvSpPr>
          <p:spPr bwMode="auto">
            <a:xfrm>
              <a:off x="2502" y="2173"/>
              <a:ext cx="111" cy="56"/>
            </a:xfrm>
            <a:custGeom>
              <a:avLst/>
              <a:gdLst>
                <a:gd name="T0" fmla="*/ 104 w 1002"/>
                <a:gd name="T1" fmla="*/ 56 h 666"/>
                <a:gd name="T2" fmla="*/ 97 w 1002"/>
                <a:gd name="T3" fmla="*/ 56 h 666"/>
                <a:gd name="T4" fmla="*/ 91 w 1002"/>
                <a:gd name="T5" fmla="*/ 56 h 666"/>
                <a:gd name="T6" fmla="*/ 85 w 1002"/>
                <a:gd name="T7" fmla="*/ 55 h 666"/>
                <a:gd name="T8" fmla="*/ 78 w 1002"/>
                <a:gd name="T9" fmla="*/ 55 h 666"/>
                <a:gd name="T10" fmla="*/ 72 w 1002"/>
                <a:gd name="T11" fmla="*/ 55 h 666"/>
                <a:gd name="T12" fmla="*/ 66 w 1002"/>
                <a:gd name="T13" fmla="*/ 55 h 666"/>
                <a:gd name="T14" fmla="*/ 60 w 1002"/>
                <a:gd name="T15" fmla="*/ 55 h 666"/>
                <a:gd name="T16" fmla="*/ 53 w 1002"/>
                <a:gd name="T17" fmla="*/ 54 h 666"/>
                <a:gd name="T18" fmla="*/ 47 w 1002"/>
                <a:gd name="T19" fmla="*/ 54 h 666"/>
                <a:gd name="T20" fmla="*/ 41 w 1002"/>
                <a:gd name="T21" fmla="*/ 53 h 666"/>
                <a:gd name="T22" fmla="*/ 34 w 1002"/>
                <a:gd name="T23" fmla="*/ 53 h 666"/>
                <a:gd name="T24" fmla="*/ 28 w 1002"/>
                <a:gd name="T25" fmla="*/ 52 h 666"/>
                <a:gd name="T26" fmla="*/ 21 w 1002"/>
                <a:gd name="T27" fmla="*/ 52 h 666"/>
                <a:gd name="T28" fmla="*/ 15 w 1002"/>
                <a:gd name="T29" fmla="*/ 51 h 666"/>
                <a:gd name="T30" fmla="*/ 8 w 1002"/>
                <a:gd name="T31" fmla="*/ 50 h 666"/>
                <a:gd name="T32" fmla="*/ 4 w 1002"/>
                <a:gd name="T33" fmla="*/ 49 h 666"/>
                <a:gd name="T34" fmla="*/ 2 w 1002"/>
                <a:gd name="T35" fmla="*/ 49 h 666"/>
                <a:gd name="T36" fmla="*/ 1 w 1002"/>
                <a:gd name="T37" fmla="*/ 48 h 666"/>
                <a:gd name="T38" fmla="*/ 1 w 1002"/>
                <a:gd name="T39" fmla="*/ 47 h 666"/>
                <a:gd name="T40" fmla="*/ 0 w 1002"/>
                <a:gd name="T41" fmla="*/ 35 h 666"/>
                <a:gd name="T42" fmla="*/ 0 w 1002"/>
                <a:gd name="T43" fmla="*/ 14 h 666"/>
                <a:gd name="T44" fmla="*/ 1 w 1002"/>
                <a:gd name="T45" fmla="*/ 2 h 666"/>
                <a:gd name="T46" fmla="*/ 1 w 1002"/>
                <a:gd name="T47" fmla="*/ 1 h 666"/>
                <a:gd name="T48" fmla="*/ 2 w 1002"/>
                <a:gd name="T49" fmla="*/ 0 h 666"/>
                <a:gd name="T50" fmla="*/ 4 w 1002"/>
                <a:gd name="T51" fmla="*/ 0 h 666"/>
                <a:gd name="T52" fmla="*/ 8 w 1002"/>
                <a:gd name="T53" fmla="*/ 0 h 666"/>
                <a:gd name="T54" fmla="*/ 14 w 1002"/>
                <a:gd name="T55" fmla="*/ 0 h 666"/>
                <a:gd name="T56" fmla="*/ 21 w 1002"/>
                <a:gd name="T57" fmla="*/ 0 h 666"/>
                <a:gd name="T58" fmla="*/ 27 w 1002"/>
                <a:gd name="T59" fmla="*/ 0 h 666"/>
                <a:gd name="T60" fmla="*/ 33 w 1002"/>
                <a:gd name="T61" fmla="*/ 1 h 666"/>
                <a:gd name="T62" fmla="*/ 39 w 1002"/>
                <a:gd name="T63" fmla="*/ 1 h 666"/>
                <a:gd name="T64" fmla="*/ 46 w 1002"/>
                <a:gd name="T65" fmla="*/ 1 h 666"/>
                <a:gd name="T66" fmla="*/ 52 w 1002"/>
                <a:gd name="T67" fmla="*/ 1 h 666"/>
                <a:gd name="T68" fmla="*/ 58 w 1002"/>
                <a:gd name="T69" fmla="*/ 2 h 666"/>
                <a:gd name="T70" fmla="*/ 64 w 1002"/>
                <a:gd name="T71" fmla="*/ 2 h 666"/>
                <a:gd name="T72" fmla="*/ 71 w 1002"/>
                <a:gd name="T73" fmla="*/ 2 h 666"/>
                <a:gd name="T74" fmla="*/ 77 w 1002"/>
                <a:gd name="T75" fmla="*/ 3 h 666"/>
                <a:gd name="T76" fmla="*/ 83 w 1002"/>
                <a:gd name="T77" fmla="*/ 3 h 666"/>
                <a:gd name="T78" fmla="*/ 89 w 1002"/>
                <a:gd name="T79" fmla="*/ 4 h 666"/>
                <a:gd name="T80" fmla="*/ 96 w 1002"/>
                <a:gd name="T81" fmla="*/ 5 h 666"/>
                <a:gd name="T82" fmla="*/ 102 w 1002"/>
                <a:gd name="T83" fmla="*/ 5 h 666"/>
                <a:gd name="T84" fmla="*/ 106 w 1002"/>
                <a:gd name="T85" fmla="*/ 6 h 666"/>
                <a:gd name="T86" fmla="*/ 108 w 1002"/>
                <a:gd name="T87" fmla="*/ 6 h 666"/>
                <a:gd name="T88" fmla="*/ 109 w 1002"/>
                <a:gd name="T89" fmla="*/ 7 h 666"/>
                <a:gd name="T90" fmla="*/ 110 w 1002"/>
                <a:gd name="T91" fmla="*/ 9 h 666"/>
                <a:gd name="T92" fmla="*/ 110 w 1002"/>
                <a:gd name="T93" fmla="*/ 20 h 666"/>
                <a:gd name="T94" fmla="*/ 111 w 1002"/>
                <a:gd name="T95" fmla="*/ 42 h 666"/>
                <a:gd name="T96" fmla="*/ 111 w 1002"/>
                <a:gd name="T97" fmla="*/ 54 h 666"/>
                <a:gd name="T98" fmla="*/ 110 w 1002"/>
                <a:gd name="T99" fmla="*/ 55 h 666"/>
                <a:gd name="T100" fmla="*/ 109 w 1002"/>
                <a:gd name="T101" fmla="*/ 55 h 666"/>
                <a:gd name="T102" fmla="*/ 108 w 1002"/>
                <a:gd name="T103" fmla="*/ 5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2"/>
                <a:gd name="T157" fmla="*/ 0 h 666"/>
                <a:gd name="T158" fmla="*/ 1002 w 1002"/>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2" h="666">
                  <a:moveTo>
                    <a:pt x="963" y="666"/>
                  </a:moveTo>
                  <a:lnTo>
                    <a:pt x="935" y="665"/>
                  </a:lnTo>
                  <a:lnTo>
                    <a:pt x="907" y="665"/>
                  </a:lnTo>
                  <a:lnTo>
                    <a:pt x="879" y="664"/>
                  </a:lnTo>
                  <a:lnTo>
                    <a:pt x="849" y="663"/>
                  </a:lnTo>
                  <a:lnTo>
                    <a:pt x="821" y="662"/>
                  </a:lnTo>
                  <a:lnTo>
                    <a:pt x="793" y="661"/>
                  </a:lnTo>
                  <a:lnTo>
                    <a:pt x="765" y="660"/>
                  </a:lnTo>
                  <a:lnTo>
                    <a:pt x="736" y="659"/>
                  </a:lnTo>
                  <a:lnTo>
                    <a:pt x="708" y="658"/>
                  </a:lnTo>
                  <a:lnTo>
                    <a:pt x="680" y="657"/>
                  </a:lnTo>
                  <a:lnTo>
                    <a:pt x="653" y="655"/>
                  </a:lnTo>
                  <a:lnTo>
                    <a:pt x="624" y="654"/>
                  </a:lnTo>
                  <a:lnTo>
                    <a:pt x="596" y="652"/>
                  </a:lnTo>
                  <a:lnTo>
                    <a:pt x="568" y="651"/>
                  </a:lnTo>
                  <a:lnTo>
                    <a:pt x="538" y="649"/>
                  </a:lnTo>
                  <a:lnTo>
                    <a:pt x="510" y="647"/>
                  </a:lnTo>
                  <a:lnTo>
                    <a:pt x="482" y="645"/>
                  </a:lnTo>
                  <a:lnTo>
                    <a:pt x="454" y="643"/>
                  </a:lnTo>
                  <a:lnTo>
                    <a:pt x="424" y="639"/>
                  </a:lnTo>
                  <a:lnTo>
                    <a:pt x="396" y="637"/>
                  </a:lnTo>
                  <a:lnTo>
                    <a:pt x="368" y="634"/>
                  </a:lnTo>
                  <a:lnTo>
                    <a:pt x="339" y="631"/>
                  </a:lnTo>
                  <a:lnTo>
                    <a:pt x="309" y="628"/>
                  </a:lnTo>
                  <a:lnTo>
                    <a:pt x="281" y="625"/>
                  </a:lnTo>
                  <a:lnTo>
                    <a:pt x="252" y="621"/>
                  </a:lnTo>
                  <a:lnTo>
                    <a:pt x="223" y="618"/>
                  </a:lnTo>
                  <a:lnTo>
                    <a:pt x="193" y="614"/>
                  </a:lnTo>
                  <a:lnTo>
                    <a:pt x="164" y="609"/>
                  </a:lnTo>
                  <a:lnTo>
                    <a:pt x="135" y="604"/>
                  </a:lnTo>
                  <a:lnTo>
                    <a:pt x="105" y="600"/>
                  </a:lnTo>
                  <a:lnTo>
                    <a:pt x="75" y="595"/>
                  </a:lnTo>
                  <a:lnTo>
                    <a:pt x="46" y="590"/>
                  </a:lnTo>
                  <a:lnTo>
                    <a:pt x="37" y="588"/>
                  </a:lnTo>
                  <a:lnTo>
                    <a:pt x="29" y="584"/>
                  </a:lnTo>
                  <a:lnTo>
                    <a:pt x="22" y="579"/>
                  </a:lnTo>
                  <a:lnTo>
                    <a:pt x="17" y="574"/>
                  </a:lnTo>
                  <a:lnTo>
                    <a:pt x="12" y="568"/>
                  </a:lnTo>
                  <a:lnTo>
                    <a:pt x="8" y="561"/>
                  </a:lnTo>
                  <a:lnTo>
                    <a:pt x="6" y="554"/>
                  </a:lnTo>
                  <a:lnTo>
                    <a:pt x="5" y="545"/>
                  </a:lnTo>
                  <a:lnTo>
                    <a:pt x="2" y="416"/>
                  </a:lnTo>
                  <a:lnTo>
                    <a:pt x="0" y="291"/>
                  </a:lnTo>
                  <a:lnTo>
                    <a:pt x="0" y="165"/>
                  </a:lnTo>
                  <a:lnTo>
                    <a:pt x="5" y="37"/>
                  </a:lnTo>
                  <a:lnTo>
                    <a:pt x="6" y="29"/>
                  </a:lnTo>
                  <a:lnTo>
                    <a:pt x="8" y="20"/>
                  </a:lnTo>
                  <a:lnTo>
                    <a:pt x="12" y="14"/>
                  </a:lnTo>
                  <a:lnTo>
                    <a:pt x="16" y="9"/>
                  </a:lnTo>
                  <a:lnTo>
                    <a:pt x="22" y="5"/>
                  </a:lnTo>
                  <a:lnTo>
                    <a:pt x="29" y="2"/>
                  </a:lnTo>
                  <a:lnTo>
                    <a:pt x="36" y="1"/>
                  </a:lnTo>
                  <a:lnTo>
                    <a:pt x="44" y="0"/>
                  </a:lnTo>
                  <a:lnTo>
                    <a:pt x="72" y="0"/>
                  </a:lnTo>
                  <a:lnTo>
                    <a:pt x="100" y="1"/>
                  </a:lnTo>
                  <a:lnTo>
                    <a:pt x="129" y="1"/>
                  </a:lnTo>
                  <a:lnTo>
                    <a:pt x="158" y="1"/>
                  </a:lnTo>
                  <a:lnTo>
                    <a:pt x="186" y="2"/>
                  </a:lnTo>
                  <a:lnTo>
                    <a:pt x="214" y="3"/>
                  </a:lnTo>
                  <a:lnTo>
                    <a:pt x="243" y="4"/>
                  </a:lnTo>
                  <a:lnTo>
                    <a:pt x="271" y="5"/>
                  </a:lnTo>
                  <a:lnTo>
                    <a:pt x="298" y="6"/>
                  </a:lnTo>
                  <a:lnTo>
                    <a:pt x="327" y="7"/>
                  </a:lnTo>
                  <a:lnTo>
                    <a:pt x="355" y="8"/>
                  </a:lnTo>
                  <a:lnTo>
                    <a:pt x="383" y="9"/>
                  </a:lnTo>
                  <a:lnTo>
                    <a:pt x="411" y="11"/>
                  </a:lnTo>
                  <a:lnTo>
                    <a:pt x="440" y="12"/>
                  </a:lnTo>
                  <a:lnTo>
                    <a:pt x="468" y="14"/>
                  </a:lnTo>
                  <a:lnTo>
                    <a:pt x="496" y="16"/>
                  </a:lnTo>
                  <a:lnTo>
                    <a:pt x="524" y="18"/>
                  </a:lnTo>
                  <a:lnTo>
                    <a:pt x="553" y="20"/>
                  </a:lnTo>
                  <a:lnTo>
                    <a:pt x="581" y="22"/>
                  </a:lnTo>
                  <a:lnTo>
                    <a:pt x="609" y="26"/>
                  </a:lnTo>
                  <a:lnTo>
                    <a:pt x="637" y="28"/>
                  </a:lnTo>
                  <a:lnTo>
                    <a:pt x="665" y="31"/>
                  </a:lnTo>
                  <a:lnTo>
                    <a:pt x="693" y="34"/>
                  </a:lnTo>
                  <a:lnTo>
                    <a:pt x="721" y="37"/>
                  </a:lnTo>
                  <a:lnTo>
                    <a:pt x="749" y="40"/>
                  </a:lnTo>
                  <a:lnTo>
                    <a:pt x="778" y="43"/>
                  </a:lnTo>
                  <a:lnTo>
                    <a:pt x="806" y="47"/>
                  </a:lnTo>
                  <a:lnTo>
                    <a:pt x="834" y="50"/>
                  </a:lnTo>
                  <a:lnTo>
                    <a:pt x="863" y="55"/>
                  </a:lnTo>
                  <a:lnTo>
                    <a:pt x="892" y="59"/>
                  </a:lnTo>
                  <a:lnTo>
                    <a:pt x="921" y="63"/>
                  </a:lnTo>
                  <a:lnTo>
                    <a:pt x="949" y="67"/>
                  </a:lnTo>
                  <a:lnTo>
                    <a:pt x="958" y="69"/>
                  </a:lnTo>
                  <a:lnTo>
                    <a:pt x="965" y="72"/>
                  </a:lnTo>
                  <a:lnTo>
                    <a:pt x="972" y="76"/>
                  </a:lnTo>
                  <a:lnTo>
                    <a:pt x="979" y="81"/>
                  </a:lnTo>
                  <a:lnTo>
                    <a:pt x="984" y="88"/>
                  </a:lnTo>
                  <a:lnTo>
                    <a:pt x="987" y="95"/>
                  </a:lnTo>
                  <a:lnTo>
                    <a:pt x="989" y="102"/>
                  </a:lnTo>
                  <a:lnTo>
                    <a:pt x="990" y="112"/>
                  </a:lnTo>
                  <a:lnTo>
                    <a:pt x="996" y="239"/>
                  </a:lnTo>
                  <a:lnTo>
                    <a:pt x="998" y="367"/>
                  </a:lnTo>
                  <a:lnTo>
                    <a:pt x="1000" y="497"/>
                  </a:lnTo>
                  <a:lnTo>
                    <a:pt x="1002" y="629"/>
                  </a:lnTo>
                  <a:lnTo>
                    <a:pt x="1001" y="637"/>
                  </a:lnTo>
                  <a:lnTo>
                    <a:pt x="999" y="645"/>
                  </a:lnTo>
                  <a:lnTo>
                    <a:pt x="996" y="651"/>
                  </a:lnTo>
                  <a:lnTo>
                    <a:pt x="991" y="656"/>
                  </a:lnTo>
                  <a:lnTo>
                    <a:pt x="986" y="660"/>
                  </a:lnTo>
                  <a:lnTo>
                    <a:pt x="979" y="663"/>
                  </a:lnTo>
                  <a:lnTo>
                    <a:pt x="971" y="665"/>
                  </a:lnTo>
                  <a:lnTo>
                    <a:pt x="963" y="666"/>
                  </a:lnTo>
                  <a:close/>
                </a:path>
              </a:pathLst>
            </a:custGeom>
            <a:solidFill>
              <a:srgbClr val="2C4036"/>
            </a:solidFill>
            <a:ln w="9525">
              <a:noFill/>
              <a:round/>
              <a:headEnd/>
              <a:tailEnd/>
            </a:ln>
          </p:spPr>
          <p:txBody>
            <a:bodyPr/>
            <a:lstStyle/>
            <a:p>
              <a:pPr algn="ctr"/>
              <a:endParaRPr lang="en-US"/>
            </a:p>
          </p:txBody>
        </p:sp>
        <p:sp>
          <p:nvSpPr>
            <p:cNvPr id="36393" name="Freeform 464"/>
            <p:cNvSpPr>
              <a:spLocks/>
            </p:cNvSpPr>
            <p:nvPr/>
          </p:nvSpPr>
          <p:spPr bwMode="auto">
            <a:xfrm>
              <a:off x="2502" y="2174"/>
              <a:ext cx="110" cy="55"/>
            </a:xfrm>
            <a:custGeom>
              <a:avLst/>
              <a:gdLst>
                <a:gd name="T0" fmla="*/ 103 w 990"/>
                <a:gd name="T1" fmla="*/ 55 h 659"/>
                <a:gd name="T2" fmla="*/ 96 w 990"/>
                <a:gd name="T3" fmla="*/ 55 h 659"/>
                <a:gd name="T4" fmla="*/ 90 w 990"/>
                <a:gd name="T5" fmla="*/ 55 h 659"/>
                <a:gd name="T6" fmla="*/ 84 w 990"/>
                <a:gd name="T7" fmla="*/ 55 h 659"/>
                <a:gd name="T8" fmla="*/ 78 w 990"/>
                <a:gd name="T9" fmla="*/ 54 h 659"/>
                <a:gd name="T10" fmla="*/ 72 w 990"/>
                <a:gd name="T11" fmla="*/ 54 h 659"/>
                <a:gd name="T12" fmla="*/ 65 w 990"/>
                <a:gd name="T13" fmla="*/ 54 h 659"/>
                <a:gd name="T14" fmla="*/ 59 w 990"/>
                <a:gd name="T15" fmla="*/ 54 h 659"/>
                <a:gd name="T16" fmla="*/ 53 w 990"/>
                <a:gd name="T17" fmla="*/ 53 h 659"/>
                <a:gd name="T18" fmla="*/ 47 w 990"/>
                <a:gd name="T19" fmla="*/ 53 h 659"/>
                <a:gd name="T20" fmla="*/ 40 w 990"/>
                <a:gd name="T21" fmla="*/ 52 h 659"/>
                <a:gd name="T22" fmla="*/ 34 w 990"/>
                <a:gd name="T23" fmla="*/ 52 h 659"/>
                <a:gd name="T24" fmla="*/ 28 w 990"/>
                <a:gd name="T25" fmla="*/ 51 h 659"/>
                <a:gd name="T26" fmla="*/ 21 w 990"/>
                <a:gd name="T27" fmla="*/ 51 h 659"/>
                <a:gd name="T28" fmla="*/ 15 w 990"/>
                <a:gd name="T29" fmla="*/ 50 h 659"/>
                <a:gd name="T30" fmla="*/ 8 w 990"/>
                <a:gd name="T31" fmla="*/ 49 h 659"/>
                <a:gd name="T32" fmla="*/ 4 w 990"/>
                <a:gd name="T33" fmla="*/ 49 h 659"/>
                <a:gd name="T34" fmla="*/ 2 w 990"/>
                <a:gd name="T35" fmla="*/ 48 h 659"/>
                <a:gd name="T36" fmla="*/ 1 w 990"/>
                <a:gd name="T37" fmla="*/ 47 h 659"/>
                <a:gd name="T38" fmla="*/ 1 w 990"/>
                <a:gd name="T39" fmla="*/ 46 h 659"/>
                <a:gd name="T40" fmla="*/ 0 w 990"/>
                <a:gd name="T41" fmla="*/ 34 h 659"/>
                <a:gd name="T42" fmla="*/ 0 w 990"/>
                <a:gd name="T43" fmla="*/ 14 h 659"/>
                <a:gd name="T44" fmla="*/ 1 w 990"/>
                <a:gd name="T45" fmla="*/ 3 h 659"/>
                <a:gd name="T46" fmla="*/ 1 w 990"/>
                <a:gd name="T47" fmla="*/ 1 h 659"/>
                <a:gd name="T48" fmla="*/ 2 w 990"/>
                <a:gd name="T49" fmla="*/ 1 h 659"/>
                <a:gd name="T50" fmla="*/ 4 w 990"/>
                <a:gd name="T51" fmla="*/ 0 h 659"/>
                <a:gd name="T52" fmla="*/ 8 w 990"/>
                <a:gd name="T53" fmla="*/ 0 h 659"/>
                <a:gd name="T54" fmla="*/ 14 w 990"/>
                <a:gd name="T55" fmla="*/ 0 h 659"/>
                <a:gd name="T56" fmla="*/ 20 w 990"/>
                <a:gd name="T57" fmla="*/ 0 h 659"/>
                <a:gd name="T58" fmla="*/ 26 w 990"/>
                <a:gd name="T59" fmla="*/ 0 h 659"/>
                <a:gd name="T60" fmla="*/ 33 w 990"/>
                <a:gd name="T61" fmla="*/ 1 h 659"/>
                <a:gd name="T62" fmla="*/ 39 w 990"/>
                <a:gd name="T63" fmla="*/ 1 h 659"/>
                <a:gd name="T64" fmla="*/ 45 w 990"/>
                <a:gd name="T65" fmla="*/ 1 h 659"/>
                <a:gd name="T66" fmla="*/ 51 w 990"/>
                <a:gd name="T67" fmla="*/ 1 h 659"/>
                <a:gd name="T68" fmla="*/ 57 w 990"/>
                <a:gd name="T69" fmla="*/ 2 h 659"/>
                <a:gd name="T70" fmla="*/ 64 w 990"/>
                <a:gd name="T71" fmla="*/ 2 h 659"/>
                <a:gd name="T72" fmla="*/ 70 w 990"/>
                <a:gd name="T73" fmla="*/ 2 h 659"/>
                <a:gd name="T74" fmla="*/ 76 w 990"/>
                <a:gd name="T75" fmla="*/ 3 h 659"/>
                <a:gd name="T76" fmla="*/ 82 w 990"/>
                <a:gd name="T77" fmla="*/ 3 h 659"/>
                <a:gd name="T78" fmla="*/ 89 w 990"/>
                <a:gd name="T79" fmla="*/ 4 h 659"/>
                <a:gd name="T80" fmla="*/ 95 w 990"/>
                <a:gd name="T81" fmla="*/ 5 h 659"/>
                <a:gd name="T82" fmla="*/ 101 w 990"/>
                <a:gd name="T83" fmla="*/ 5 h 659"/>
                <a:gd name="T84" fmla="*/ 105 w 990"/>
                <a:gd name="T85" fmla="*/ 6 h 659"/>
                <a:gd name="T86" fmla="*/ 107 w 990"/>
                <a:gd name="T87" fmla="*/ 6 h 659"/>
                <a:gd name="T88" fmla="*/ 108 w 990"/>
                <a:gd name="T89" fmla="*/ 7 h 659"/>
                <a:gd name="T90" fmla="*/ 109 w 990"/>
                <a:gd name="T91" fmla="*/ 9 h 659"/>
                <a:gd name="T92" fmla="*/ 109 w 990"/>
                <a:gd name="T93" fmla="*/ 20 h 659"/>
                <a:gd name="T94" fmla="*/ 110 w 990"/>
                <a:gd name="T95" fmla="*/ 41 h 659"/>
                <a:gd name="T96" fmla="*/ 110 w 990"/>
                <a:gd name="T97" fmla="*/ 53 h 659"/>
                <a:gd name="T98" fmla="*/ 109 w 990"/>
                <a:gd name="T99" fmla="*/ 54 h 659"/>
                <a:gd name="T100" fmla="*/ 108 w 990"/>
                <a:gd name="T101" fmla="*/ 55 h 659"/>
                <a:gd name="T102" fmla="*/ 107 w 990"/>
                <a:gd name="T103" fmla="*/ 55 h 6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90"/>
                <a:gd name="T157" fmla="*/ 0 h 659"/>
                <a:gd name="T158" fmla="*/ 990 w 990"/>
                <a:gd name="T159" fmla="*/ 659 h 65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90" h="659">
                  <a:moveTo>
                    <a:pt x="951" y="659"/>
                  </a:moveTo>
                  <a:lnTo>
                    <a:pt x="923" y="659"/>
                  </a:lnTo>
                  <a:lnTo>
                    <a:pt x="896" y="658"/>
                  </a:lnTo>
                  <a:lnTo>
                    <a:pt x="868" y="657"/>
                  </a:lnTo>
                  <a:lnTo>
                    <a:pt x="839" y="657"/>
                  </a:lnTo>
                  <a:lnTo>
                    <a:pt x="812" y="656"/>
                  </a:lnTo>
                  <a:lnTo>
                    <a:pt x="784" y="655"/>
                  </a:lnTo>
                  <a:lnTo>
                    <a:pt x="755" y="654"/>
                  </a:lnTo>
                  <a:lnTo>
                    <a:pt x="728" y="653"/>
                  </a:lnTo>
                  <a:lnTo>
                    <a:pt x="700" y="652"/>
                  </a:lnTo>
                  <a:lnTo>
                    <a:pt x="672" y="651"/>
                  </a:lnTo>
                  <a:lnTo>
                    <a:pt x="644" y="649"/>
                  </a:lnTo>
                  <a:lnTo>
                    <a:pt x="617" y="648"/>
                  </a:lnTo>
                  <a:lnTo>
                    <a:pt x="589" y="646"/>
                  </a:lnTo>
                  <a:lnTo>
                    <a:pt x="561" y="645"/>
                  </a:lnTo>
                  <a:lnTo>
                    <a:pt x="532" y="643"/>
                  </a:lnTo>
                  <a:lnTo>
                    <a:pt x="504" y="641"/>
                  </a:lnTo>
                  <a:lnTo>
                    <a:pt x="476" y="639"/>
                  </a:lnTo>
                  <a:lnTo>
                    <a:pt x="448" y="637"/>
                  </a:lnTo>
                  <a:lnTo>
                    <a:pt x="419" y="633"/>
                  </a:lnTo>
                  <a:lnTo>
                    <a:pt x="391" y="631"/>
                  </a:lnTo>
                  <a:lnTo>
                    <a:pt x="363" y="628"/>
                  </a:lnTo>
                  <a:lnTo>
                    <a:pt x="335" y="625"/>
                  </a:lnTo>
                  <a:lnTo>
                    <a:pt x="305" y="622"/>
                  </a:lnTo>
                  <a:lnTo>
                    <a:pt x="277" y="619"/>
                  </a:lnTo>
                  <a:lnTo>
                    <a:pt x="249" y="615"/>
                  </a:lnTo>
                  <a:lnTo>
                    <a:pt x="220" y="612"/>
                  </a:lnTo>
                  <a:lnTo>
                    <a:pt x="190" y="608"/>
                  </a:lnTo>
                  <a:lnTo>
                    <a:pt x="161" y="603"/>
                  </a:lnTo>
                  <a:lnTo>
                    <a:pt x="132" y="599"/>
                  </a:lnTo>
                  <a:lnTo>
                    <a:pt x="102" y="594"/>
                  </a:lnTo>
                  <a:lnTo>
                    <a:pt x="73" y="590"/>
                  </a:lnTo>
                  <a:lnTo>
                    <a:pt x="44" y="585"/>
                  </a:lnTo>
                  <a:lnTo>
                    <a:pt x="36" y="583"/>
                  </a:lnTo>
                  <a:lnTo>
                    <a:pt x="29" y="580"/>
                  </a:lnTo>
                  <a:lnTo>
                    <a:pt x="22" y="574"/>
                  </a:lnTo>
                  <a:lnTo>
                    <a:pt x="16" y="569"/>
                  </a:lnTo>
                  <a:lnTo>
                    <a:pt x="12" y="563"/>
                  </a:lnTo>
                  <a:lnTo>
                    <a:pt x="8" y="556"/>
                  </a:lnTo>
                  <a:lnTo>
                    <a:pt x="6" y="549"/>
                  </a:lnTo>
                  <a:lnTo>
                    <a:pt x="5" y="540"/>
                  </a:lnTo>
                  <a:lnTo>
                    <a:pt x="2" y="412"/>
                  </a:lnTo>
                  <a:lnTo>
                    <a:pt x="0" y="288"/>
                  </a:lnTo>
                  <a:lnTo>
                    <a:pt x="0" y="164"/>
                  </a:lnTo>
                  <a:lnTo>
                    <a:pt x="5" y="37"/>
                  </a:lnTo>
                  <a:lnTo>
                    <a:pt x="6" y="30"/>
                  </a:lnTo>
                  <a:lnTo>
                    <a:pt x="8" y="23"/>
                  </a:lnTo>
                  <a:lnTo>
                    <a:pt x="11" y="17"/>
                  </a:lnTo>
                  <a:lnTo>
                    <a:pt x="16" y="11"/>
                  </a:lnTo>
                  <a:lnTo>
                    <a:pt x="21" y="7"/>
                  </a:lnTo>
                  <a:lnTo>
                    <a:pt x="27" y="4"/>
                  </a:lnTo>
                  <a:lnTo>
                    <a:pt x="34" y="2"/>
                  </a:lnTo>
                  <a:lnTo>
                    <a:pt x="41" y="0"/>
                  </a:lnTo>
                  <a:lnTo>
                    <a:pt x="69" y="0"/>
                  </a:lnTo>
                  <a:lnTo>
                    <a:pt x="97" y="1"/>
                  </a:lnTo>
                  <a:lnTo>
                    <a:pt x="126" y="1"/>
                  </a:lnTo>
                  <a:lnTo>
                    <a:pt x="154" y="2"/>
                  </a:lnTo>
                  <a:lnTo>
                    <a:pt x="182" y="2"/>
                  </a:lnTo>
                  <a:lnTo>
                    <a:pt x="209" y="3"/>
                  </a:lnTo>
                  <a:lnTo>
                    <a:pt x="238" y="4"/>
                  </a:lnTo>
                  <a:lnTo>
                    <a:pt x="266" y="5"/>
                  </a:lnTo>
                  <a:lnTo>
                    <a:pt x="293" y="6"/>
                  </a:lnTo>
                  <a:lnTo>
                    <a:pt x="321" y="7"/>
                  </a:lnTo>
                  <a:lnTo>
                    <a:pt x="350" y="8"/>
                  </a:lnTo>
                  <a:lnTo>
                    <a:pt x="377" y="10"/>
                  </a:lnTo>
                  <a:lnTo>
                    <a:pt x="405" y="11"/>
                  </a:lnTo>
                  <a:lnTo>
                    <a:pt x="434" y="13"/>
                  </a:lnTo>
                  <a:lnTo>
                    <a:pt x="461" y="15"/>
                  </a:lnTo>
                  <a:lnTo>
                    <a:pt x="489" y="17"/>
                  </a:lnTo>
                  <a:lnTo>
                    <a:pt x="517" y="19"/>
                  </a:lnTo>
                  <a:lnTo>
                    <a:pt x="545" y="21"/>
                  </a:lnTo>
                  <a:lnTo>
                    <a:pt x="573" y="24"/>
                  </a:lnTo>
                  <a:lnTo>
                    <a:pt x="601" y="26"/>
                  </a:lnTo>
                  <a:lnTo>
                    <a:pt x="629" y="29"/>
                  </a:lnTo>
                  <a:lnTo>
                    <a:pt x="657" y="31"/>
                  </a:lnTo>
                  <a:lnTo>
                    <a:pt x="684" y="34"/>
                  </a:lnTo>
                  <a:lnTo>
                    <a:pt x="712" y="37"/>
                  </a:lnTo>
                  <a:lnTo>
                    <a:pt x="740" y="40"/>
                  </a:lnTo>
                  <a:lnTo>
                    <a:pt x="769" y="43"/>
                  </a:lnTo>
                  <a:lnTo>
                    <a:pt x="797" y="48"/>
                  </a:lnTo>
                  <a:lnTo>
                    <a:pt x="825" y="51"/>
                  </a:lnTo>
                  <a:lnTo>
                    <a:pt x="853" y="55"/>
                  </a:lnTo>
                  <a:lnTo>
                    <a:pt x="882" y="59"/>
                  </a:lnTo>
                  <a:lnTo>
                    <a:pt x="911" y="63"/>
                  </a:lnTo>
                  <a:lnTo>
                    <a:pt x="939" y="67"/>
                  </a:lnTo>
                  <a:lnTo>
                    <a:pt x="946" y="69"/>
                  </a:lnTo>
                  <a:lnTo>
                    <a:pt x="953" y="72"/>
                  </a:lnTo>
                  <a:lnTo>
                    <a:pt x="959" y="77"/>
                  </a:lnTo>
                  <a:lnTo>
                    <a:pt x="965" y="82"/>
                  </a:lnTo>
                  <a:lnTo>
                    <a:pt x="970" y="88"/>
                  </a:lnTo>
                  <a:lnTo>
                    <a:pt x="975" y="95"/>
                  </a:lnTo>
                  <a:lnTo>
                    <a:pt x="977" y="102"/>
                  </a:lnTo>
                  <a:lnTo>
                    <a:pt x="978" y="112"/>
                  </a:lnTo>
                  <a:lnTo>
                    <a:pt x="983" y="238"/>
                  </a:lnTo>
                  <a:lnTo>
                    <a:pt x="986" y="364"/>
                  </a:lnTo>
                  <a:lnTo>
                    <a:pt x="988" y="493"/>
                  </a:lnTo>
                  <a:lnTo>
                    <a:pt x="990" y="625"/>
                  </a:lnTo>
                  <a:lnTo>
                    <a:pt x="989" y="633"/>
                  </a:lnTo>
                  <a:lnTo>
                    <a:pt x="987" y="640"/>
                  </a:lnTo>
                  <a:lnTo>
                    <a:pt x="984" y="646"/>
                  </a:lnTo>
                  <a:lnTo>
                    <a:pt x="979" y="651"/>
                  </a:lnTo>
                  <a:lnTo>
                    <a:pt x="974" y="655"/>
                  </a:lnTo>
                  <a:lnTo>
                    <a:pt x="966" y="658"/>
                  </a:lnTo>
                  <a:lnTo>
                    <a:pt x="959" y="659"/>
                  </a:lnTo>
                  <a:lnTo>
                    <a:pt x="951" y="659"/>
                  </a:lnTo>
                  <a:close/>
                </a:path>
              </a:pathLst>
            </a:custGeom>
            <a:solidFill>
              <a:srgbClr val="3D574A"/>
            </a:solidFill>
            <a:ln w="9525">
              <a:noFill/>
              <a:round/>
              <a:headEnd/>
              <a:tailEnd/>
            </a:ln>
          </p:spPr>
          <p:txBody>
            <a:bodyPr/>
            <a:lstStyle/>
            <a:p>
              <a:pPr algn="ctr"/>
              <a:endParaRPr lang="en-US"/>
            </a:p>
          </p:txBody>
        </p:sp>
        <p:sp>
          <p:nvSpPr>
            <p:cNvPr id="36394" name="Freeform 465"/>
            <p:cNvSpPr>
              <a:spLocks/>
            </p:cNvSpPr>
            <p:nvPr/>
          </p:nvSpPr>
          <p:spPr bwMode="auto">
            <a:xfrm>
              <a:off x="2502" y="2175"/>
              <a:ext cx="109" cy="54"/>
            </a:xfrm>
            <a:custGeom>
              <a:avLst/>
              <a:gdLst>
                <a:gd name="T0" fmla="*/ 102 w 978"/>
                <a:gd name="T1" fmla="*/ 54 h 649"/>
                <a:gd name="T2" fmla="*/ 95 w 978"/>
                <a:gd name="T3" fmla="*/ 54 h 649"/>
                <a:gd name="T4" fmla="*/ 89 w 978"/>
                <a:gd name="T5" fmla="*/ 54 h 649"/>
                <a:gd name="T6" fmla="*/ 83 w 978"/>
                <a:gd name="T7" fmla="*/ 54 h 649"/>
                <a:gd name="T8" fmla="*/ 77 w 978"/>
                <a:gd name="T9" fmla="*/ 53 h 649"/>
                <a:gd name="T10" fmla="*/ 71 w 978"/>
                <a:gd name="T11" fmla="*/ 53 h 649"/>
                <a:gd name="T12" fmla="*/ 65 w 978"/>
                <a:gd name="T13" fmla="*/ 53 h 649"/>
                <a:gd name="T14" fmla="*/ 59 w 978"/>
                <a:gd name="T15" fmla="*/ 53 h 649"/>
                <a:gd name="T16" fmla="*/ 52 w 978"/>
                <a:gd name="T17" fmla="*/ 52 h 649"/>
                <a:gd name="T18" fmla="*/ 46 w 978"/>
                <a:gd name="T19" fmla="*/ 52 h 649"/>
                <a:gd name="T20" fmla="*/ 40 w 978"/>
                <a:gd name="T21" fmla="*/ 52 h 649"/>
                <a:gd name="T22" fmla="*/ 34 w 978"/>
                <a:gd name="T23" fmla="*/ 51 h 649"/>
                <a:gd name="T24" fmla="*/ 27 w 978"/>
                <a:gd name="T25" fmla="*/ 50 h 649"/>
                <a:gd name="T26" fmla="*/ 21 w 978"/>
                <a:gd name="T27" fmla="*/ 50 h 649"/>
                <a:gd name="T28" fmla="*/ 15 w 978"/>
                <a:gd name="T29" fmla="*/ 49 h 649"/>
                <a:gd name="T30" fmla="*/ 8 w 978"/>
                <a:gd name="T31" fmla="*/ 48 h 649"/>
                <a:gd name="T32" fmla="*/ 4 w 978"/>
                <a:gd name="T33" fmla="*/ 48 h 649"/>
                <a:gd name="T34" fmla="*/ 2 w 978"/>
                <a:gd name="T35" fmla="*/ 47 h 649"/>
                <a:gd name="T36" fmla="*/ 1 w 978"/>
                <a:gd name="T37" fmla="*/ 46 h 649"/>
                <a:gd name="T38" fmla="*/ 1 w 978"/>
                <a:gd name="T39" fmla="*/ 45 h 649"/>
                <a:gd name="T40" fmla="*/ 0 w 978"/>
                <a:gd name="T41" fmla="*/ 34 h 649"/>
                <a:gd name="T42" fmla="*/ 0 w 978"/>
                <a:gd name="T43" fmla="*/ 13 h 649"/>
                <a:gd name="T44" fmla="*/ 1 w 978"/>
                <a:gd name="T45" fmla="*/ 2 h 649"/>
                <a:gd name="T46" fmla="*/ 1 w 978"/>
                <a:gd name="T47" fmla="*/ 1 h 649"/>
                <a:gd name="T48" fmla="*/ 2 w 978"/>
                <a:gd name="T49" fmla="*/ 0 h 649"/>
                <a:gd name="T50" fmla="*/ 4 w 978"/>
                <a:gd name="T51" fmla="*/ 0 h 649"/>
                <a:gd name="T52" fmla="*/ 8 w 978"/>
                <a:gd name="T53" fmla="*/ 0 h 649"/>
                <a:gd name="T54" fmla="*/ 14 w 978"/>
                <a:gd name="T55" fmla="*/ 0 h 649"/>
                <a:gd name="T56" fmla="*/ 20 w 978"/>
                <a:gd name="T57" fmla="*/ 0 h 649"/>
                <a:gd name="T58" fmla="*/ 26 w 978"/>
                <a:gd name="T59" fmla="*/ 0 h 649"/>
                <a:gd name="T60" fmla="*/ 32 w 978"/>
                <a:gd name="T61" fmla="*/ 0 h 649"/>
                <a:gd name="T62" fmla="*/ 38 w 978"/>
                <a:gd name="T63" fmla="*/ 1 h 649"/>
                <a:gd name="T64" fmla="*/ 45 w 978"/>
                <a:gd name="T65" fmla="*/ 1 h 649"/>
                <a:gd name="T66" fmla="*/ 51 w 978"/>
                <a:gd name="T67" fmla="*/ 1 h 649"/>
                <a:gd name="T68" fmla="*/ 57 w 978"/>
                <a:gd name="T69" fmla="*/ 1 h 649"/>
                <a:gd name="T70" fmla="*/ 63 w 978"/>
                <a:gd name="T71" fmla="*/ 2 h 649"/>
                <a:gd name="T72" fmla="*/ 69 w 978"/>
                <a:gd name="T73" fmla="*/ 2 h 649"/>
                <a:gd name="T74" fmla="*/ 75 w 978"/>
                <a:gd name="T75" fmla="*/ 3 h 649"/>
                <a:gd name="T76" fmla="*/ 81 w 978"/>
                <a:gd name="T77" fmla="*/ 3 h 649"/>
                <a:gd name="T78" fmla="*/ 88 w 978"/>
                <a:gd name="T79" fmla="*/ 4 h 649"/>
                <a:gd name="T80" fmla="*/ 94 w 978"/>
                <a:gd name="T81" fmla="*/ 4 h 649"/>
                <a:gd name="T82" fmla="*/ 100 w 978"/>
                <a:gd name="T83" fmla="*/ 5 h 649"/>
                <a:gd name="T84" fmla="*/ 104 w 978"/>
                <a:gd name="T85" fmla="*/ 6 h 649"/>
                <a:gd name="T86" fmla="*/ 106 w 978"/>
                <a:gd name="T87" fmla="*/ 6 h 649"/>
                <a:gd name="T88" fmla="*/ 107 w 978"/>
                <a:gd name="T89" fmla="*/ 7 h 649"/>
                <a:gd name="T90" fmla="*/ 107 w 978"/>
                <a:gd name="T91" fmla="*/ 8 h 649"/>
                <a:gd name="T92" fmla="*/ 108 w 978"/>
                <a:gd name="T93" fmla="*/ 19 h 649"/>
                <a:gd name="T94" fmla="*/ 109 w 978"/>
                <a:gd name="T95" fmla="*/ 40 h 649"/>
                <a:gd name="T96" fmla="*/ 109 w 978"/>
                <a:gd name="T97" fmla="*/ 52 h 649"/>
                <a:gd name="T98" fmla="*/ 108 w 978"/>
                <a:gd name="T99" fmla="*/ 53 h 649"/>
                <a:gd name="T100" fmla="*/ 107 w 978"/>
                <a:gd name="T101" fmla="*/ 54 h 649"/>
                <a:gd name="T102" fmla="*/ 106 w 978"/>
                <a:gd name="T103" fmla="*/ 54 h 6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78"/>
                <a:gd name="T157" fmla="*/ 0 h 649"/>
                <a:gd name="T158" fmla="*/ 978 w 978"/>
                <a:gd name="T159" fmla="*/ 649 h 6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78" h="649">
                  <a:moveTo>
                    <a:pt x="939" y="649"/>
                  </a:moveTo>
                  <a:lnTo>
                    <a:pt x="911" y="649"/>
                  </a:lnTo>
                  <a:lnTo>
                    <a:pt x="884" y="648"/>
                  </a:lnTo>
                  <a:lnTo>
                    <a:pt x="856" y="647"/>
                  </a:lnTo>
                  <a:lnTo>
                    <a:pt x="828" y="647"/>
                  </a:lnTo>
                  <a:lnTo>
                    <a:pt x="801" y="646"/>
                  </a:lnTo>
                  <a:lnTo>
                    <a:pt x="773" y="645"/>
                  </a:lnTo>
                  <a:lnTo>
                    <a:pt x="745" y="644"/>
                  </a:lnTo>
                  <a:lnTo>
                    <a:pt x="718" y="643"/>
                  </a:lnTo>
                  <a:lnTo>
                    <a:pt x="691" y="642"/>
                  </a:lnTo>
                  <a:lnTo>
                    <a:pt x="663" y="641"/>
                  </a:lnTo>
                  <a:lnTo>
                    <a:pt x="636" y="640"/>
                  </a:lnTo>
                  <a:lnTo>
                    <a:pt x="609" y="639"/>
                  </a:lnTo>
                  <a:lnTo>
                    <a:pt x="581" y="637"/>
                  </a:lnTo>
                  <a:lnTo>
                    <a:pt x="554" y="635"/>
                  </a:lnTo>
                  <a:lnTo>
                    <a:pt x="525" y="634"/>
                  </a:lnTo>
                  <a:lnTo>
                    <a:pt x="498" y="632"/>
                  </a:lnTo>
                  <a:lnTo>
                    <a:pt x="471" y="630"/>
                  </a:lnTo>
                  <a:lnTo>
                    <a:pt x="443" y="628"/>
                  </a:lnTo>
                  <a:lnTo>
                    <a:pt x="414" y="624"/>
                  </a:lnTo>
                  <a:lnTo>
                    <a:pt x="387" y="622"/>
                  </a:lnTo>
                  <a:lnTo>
                    <a:pt x="359" y="619"/>
                  </a:lnTo>
                  <a:lnTo>
                    <a:pt x="331" y="616"/>
                  </a:lnTo>
                  <a:lnTo>
                    <a:pt x="302" y="613"/>
                  </a:lnTo>
                  <a:lnTo>
                    <a:pt x="274" y="610"/>
                  </a:lnTo>
                  <a:lnTo>
                    <a:pt x="246" y="606"/>
                  </a:lnTo>
                  <a:lnTo>
                    <a:pt x="218" y="603"/>
                  </a:lnTo>
                  <a:lnTo>
                    <a:pt x="189" y="599"/>
                  </a:lnTo>
                  <a:lnTo>
                    <a:pt x="160" y="594"/>
                  </a:lnTo>
                  <a:lnTo>
                    <a:pt x="132" y="589"/>
                  </a:lnTo>
                  <a:lnTo>
                    <a:pt x="102" y="585"/>
                  </a:lnTo>
                  <a:lnTo>
                    <a:pt x="73" y="580"/>
                  </a:lnTo>
                  <a:lnTo>
                    <a:pt x="44" y="575"/>
                  </a:lnTo>
                  <a:lnTo>
                    <a:pt x="36" y="573"/>
                  </a:lnTo>
                  <a:lnTo>
                    <a:pt x="29" y="570"/>
                  </a:lnTo>
                  <a:lnTo>
                    <a:pt x="22" y="565"/>
                  </a:lnTo>
                  <a:lnTo>
                    <a:pt x="16" y="560"/>
                  </a:lnTo>
                  <a:lnTo>
                    <a:pt x="12" y="555"/>
                  </a:lnTo>
                  <a:lnTo>
                    <a:pt x="8" y="549"/>
                  </a:lnTo>
                  <a:lnTo>
                    <a:pt x="6" y="542"/>
                  </a:lnTo>
                  <a:lnTo>
                    <a:pt x="5" y="533"/>
                  </a:lnTo>
                  <a:lnTo>
                    <a:pt x="2" y="407"/>
                  </a:lnTo>
                  <a:lnTo>
                    <a:pt x="0" y="283"/>
                  </a:lnTo>
                  <a:lnTo>
                    <a:pt x="0" y="160"/>
                  </a:lnTo>
                  <a:lnTo>
                    <a:pt x="5" y="34"/>
                  </a:lnTo>
                  <a:lnTo>
                    <a:pt x="6" y="27"/>
                  </a:lnTo>
                  <a:lnTo>
                    <a:pt x="8" y="20"/>
                  </a:lnTo>
                  <a:lnTo>
                    <a:pt x="11" y="14"/>
                  </a:lnTo>
                  <a:lnTo>
                    <a:pt x="15" y="10"/>
                  </a:lnTo>
                  <a:lnTo>
                    <a:pt x="20" y="5"/>
                  </a:lnTo>
                  <a:lnTo>
                    <a:pt x="27" y="2"/>
                  </a:lnTo>
                  <a:lnTo>
                    <a:pt x="33" y="1"/>
                  </a:lnTo>
                  <a:lnTo>
                    <a:pt x="41" y="0"/>
                  </a:lnTo>
                  <a:lnTo>
                    <a:pt x="69" y="0"/>
                  </a:lnTo>
                  <a:lnTo>
                    <a:pt x="96" y="1"/>
                  </a:lnTo>
                  <a:lnTo>
                    <a:pt x="125" y="1"/>
                  </a:lnTo>
                  <a:lnTo>
                    <a:pt x="152" y="1"/>
                  </a:lnTo>
                  <a:lnTo>
                    <a:pt x="179" y="2"/>
                  </a:lnTo>
                  <a:lnTo>
                    <a:pt x="207" y="3"/>
                  </a:lnTo>
                  <a:lnTo>
                    <a:pt x="235" y="3"/>
                  </a:lnTo>
                  <a:lnTo>
                    <a:pt x="262" y="4"/>
                  </a:lnTo>
                  <a:lnTo>
                    <a:pt x="290" y="5"/>
                  </a:lnTo>
                  <a:lnTo>
                    <a:pt x="317" y="7"/>
                  </a:lnTo>
                  <a:lnTo>
                    <a:pt x="345" y="8"/>
                  </a:lnTo>
                  <a:lnTo>
                    <a:pt x="373" y="10"/>
                  </a:lnTo>
                  <a:lnTo>
                    <a:pt x="400" y="11"/>
                  </a:lnTo>
                  <a:lnTo>
                    <a:pt x="427" y="13"/>
                  </a:lnTo>
                  <a:lnTo>
                    <a:pt x="456" y="14"/>
                  </a:lnTo>
                  <a:lnTo>
                    <a:pt x="483" y="16"/>
                  </a:lnTo>
                  <a:lnTo>
                    <a:pt x="510" y="18"/>
                  </a:lnTo>
                  <a:lnTo>
                    <a:pt x="538" y="20"/>
                  </a:lnTo>
                  <a:lnTo>
                    <a:pt x="566" y="22"/>
                  </a:lnTo>
                  <a:lnTo>
                    <a:pt x="593" y="24"/>
                  </a:lnTo>
                  <a:lnTo>
                    <a:pt x="621" y="27"/>
                  </a:lnTo>
                  <a:lnTo>
                    <a:pt x="648" y="29"/>
                  </a:lnTo>
                  <a:lnTo>
                    <a:pt x="676" y="32"/>
                  </a:lnTo>
                  <a:lnTo>
                    <a:pt x="703" y="36"/>
                  </a:lnTo>
                  <a:lnTo>
                    <a:pt x="731" y="39"/>
                  </a:lnTo>
                  <a:lnTo>
                    <a:pt x="759" y="42"/>
                  </a:lnTo>
                  <a:lnTo>
                    <a:pt x="787" y="45"/>
                  </a:lnTo>
                  <a:lnTo>
                    <a:pt x="815" y="48"/>
                  </a:lnTo>
                  <a:lnTo>
                    <a:pt x="842" y="52"/>
                  </a:lnTo>
                  <a:lnTo>
                    <a:pt x="871" y="56"/>
                  </a:lnTo>
                  <a:lnTo>
                    <a:pt x="899" y="60"/>
                  </a:lnTo>
                  <a:lnTo>
                    <a:pt x="927" y="64"/>
                  </a:lnTo>
                  <a:lnTo>
                    <a:pt x="935" y="67"/>
                  </a:lnTo>
                  <a:lnTo>
                    <a:pt x="942" y="70"/>
                  </a:lnTo>
                  <a:lnTo>
                    <a:pt x="948" y="74"/>
                  </a:lnTo>
                  <a:lnTo>
                    <a:pt x="954" y="79"/>
                  </a:lnTo>
                  <a:lnTo>
                    <a:pt x="958" y="85"/>
                  </a:lnTo>
                  <a:lnTo>
                    <a:pt x="962" y="91"/>
                  </a:lnTo>
                  <a:lnTo>
                    <a:pt x="964" y="99"/>
                  </a:lnTo>
                  <a:lnTo>
                    <a:pt x="966" y="107"/>
                  </a:lnTo>
                  <a:lnTo>
                    <a:pt x="970" y="232"/>
                  </a:lnTo>
                  <a:lnTo>
                    <a:pt x="974" y="357"/>
                  </a:lnTo>
                  <a:lnTo>
                    <a:pt x="976" y="485"/>
                  </a:lnTo>
                  <a:lnTo>
                    <a:pt x="978" y="615"/>
                  </a:lnTo>
                  <a:lnTo>
                    <a:pt x="977" y="623"/>
                  </a:lnTo>
                  <a:lnTo>
                    <a:pt x="975" y="630"/>
                  </a:lnTo>
                  <a:lnTo>
                    <a:pt x="971" y="636"/>
                  </a:lnTo>
                  <a:lnTo>
                    <a:pt x="966" y="641"/>
                  </a:lnTo>
                  <a:lnTo>
                    <a:pt x="961" y="645"/>
                  </a:lnTo>
                  <a:lnTo>
                    <a:pt x="954" y="648"/>
                  </a:lnTo>
                  <a:lnTo>
                    <a:pt x="947" y="649"/>
                  </a:lnTo>
                  <a:lnTo>
                    <a:pt x="939" y="649"/>
                  </a:lnTo>
                  <a:close/>
                </a:path>
              </a:pathLst>
            </a:custGeom>
            <a:solidFill>
              <a:srgbClr val="4C6B5C"/>
            </a:solidFill>
            <a:ln w="9525">
              <a:noFill/>
              <a:round/>
              <a:headEnd/>
              <a:tailEnd/>
            </a:ln>
          </p:spPr>
          <p:txBody>
            <a:bodyPr/>
            <a:lstStyle/>
            <a:p>
              <a:pPr algn="ctr"/>
              <a:endParaRPr lang="en-US"/>
            </a:p>
          </p:txBody>
        </p:sp>
      </p:grpSp>
      <p:sp>
        <p:nvSpPr>
          <p:cNvPr id="35895" name="Freeform 466"/>
          <p:cNvSpPr>
            <a:spLocks/>
          </p:cNvSpPr>
          <p:nvPr/>
        </p:nvSpPr>
        <p:spPr bwMode="auto">
          <a:xfrm>
            <a:off x="3971925" y="3711575"/>
            <a:ext cx="169863" cy="84138"/>
          </a:xfrm>
          <a:custGeom>
            <a:avLst/>
            <a:gdLst>
              <a:gd name="T0" fmla="*/ 158762 w 964"/>
              <a:gd name="T1" fmla="*/ 84138 h 641"/>
              <a:gd name="T2" fmla="*/ 149071 w 964"/>
              <a:gd name="T3" fmla="*/ 84007 h 641"/>
              <a:gd name="T4" fmla="*/ 139556 w 964"/>
              <a:gd name="T5" fmla="*/ 83744 h 641"/>
              <a:gd name="T6" fmla="*/ 129864 w 964"/>
              <a:gd name="T7" fmla="*/ 83613 h 641"/>
              <a:gd name="T8" fmla="*/ 120349 w 964"/>
              <a:gd name="T9" fmla="*/ 83350 h 641"/>
              <a:gd name="T10" fmla="*/ 110834 w 964"/>
              <a:gd name="T11" fmla="*/ 83088 h 641"/>
              <a:gd name="T12" fmla="*/ 101143 w 964"/>
              <a:gd name="T13" fmla="*/ 82694 h 641"/>
              <a:gd name="T14" fmla="*/ 91451 w 964"/>
              <a:gd name="T15" fmla="*/ 82169 h 641"/>
              <a:gd name="T16" fmla="*/ 81936 w 964"/>
              <a:gd name="T17" fmla="*/ 81775 h 641"/>
              <a:gd name="T18" fmla="*/ 72068 w 964"/>
              <a:gd name="T19" fmla="*/ 81119 h 641"/>
              <a:gd name="T20" fmla="*/ 62377 w 964"/>
              <a:gd name="T21" fmla="*/ 80331 h 641"/>
              <a:gd name="T22" fmla="*/ 52510 w 964"/>
              <a:gd name="T23" fmla="*/ 79544 h 641"/>
              <a:gd name="T24" fmla="*/ 42642 w 964"/>
              <a:gd name="T25" fmla="*/ 78625 h 641"/>
              <a:gd name="T26" fmla="*/ 32598 w 964"/>
              <a:gd name="T27" fmla="*/ 77706 h 641"/>
              <a:gd name="T28" fmla="*/ 22731 w 964"/>
              <a:gd name="T29" fmla="*/ 76394 h 641"/>
              <a:gd name="T30" fmla="*/ 12511 w 964"/>
              <a:gd name="T31" fmla="*/ 75212 h 641"/>
              <a:gd name="T32" fmla="*/ 5991 w 964"/>
              <a:gd name="T33" fmla="*/ 74293 h 641"/>
              <a:gd name="T34" fmla="*/ 3700 w 964"/>
              <a:gd name="T35" fmla="*/ 73506 h 641"/>
              <a:gd name="T36" fmla="*/ 1762 w 964"/>
              <a:gd name="T37" fmla="*/ 71931 h 641"/>
              <a:gd name="T38" fmla="*/ 881 w 964"/>
              <a:gd name="T39" fmla="*/ 70093 h 641"/>
              <a:gd name="T40" fmla="*/ 176 w 964"/>
              <a:gd name="T41" fmla="*/ 52504 h 641"/>
              <a:gd name="T42" fmla="*/ 0 w 964"/>
              <a:gd name="T43" fmla="*/ 20870 h 641"/>
              <a:gd name="T44" fmla="*/ 881 w 964"/>
              <a:gd name="T45" fmla="*/ 3544 h 641"/>
              <a:gd name="T46" fmla="*/ 1762 w 964"/>
              <a:gd name="T47" fmla="*/ 1838 h 641"/>
              <a:gd name="T48" fmla="*/ 3524 w 964"/>
              <a:gd name="T49" fmla="*/ 656 h 641"/>
              <a:gd name="T50" fmla="*/ 5815 w 964"/>
              <a:gd name="T51" fmla="*/ 131 h 641"/>
              <a:gd name="T52" fmla="*/ 11806 w 964"/>
              <a:gd name="T53" fmla="*/ 0 h 641"/>
              <a:gd name="T54" fmla="*/ 21673 w 964"/>
              <a:gd name="T55" fmla="*/ 131 h 641"/>
              <a:gd name="T56" fmla="*/ 31189 w 964"/>
              <a:gd name="T57" fmla="*/ 263 h 641"/>
              <a:gd name="T58" fmla="*/ 40880 w 964"/>
              <a:gd name="T59" fmla="*/ 525 h 641"/>
              <a:gd name="T60" fmla="*/ 50395 w 964"/>
              <a:gd name="T61" fmla="*/ 788 h 641"/>
              <a:gd name="T62" fmla="*/ 60086 w 964"/>
              <a:gd name="T63" fmla="*/ 1050 h 641"/>
              <a:gd name="T64" fmla="*/ 69602 w 964"/>
              <a:gd name="T65" fmla="*/ 1313 h 641"/>
              <a:gd name="T66" fmla="*/ 79293 w 964"/>
              <a:gd name="T67" fmla="*/ 1838 h 641"/>
              <a:gd name="T68" fmla="*/ 88808 w 964"/>
              <a:gd name="T69" fmla="*/ 2231 h 641"/>
              <a:gd name="T70" fmla="*/ 98499 w 964"/>
              <a:gd name="T71" fmla="*/ 2756 h 641"/>
              <a:gd name="T72" fmla="*/ 108015 w 964"/>
              <a:gd name="T73" fmla="*/ 3544 h 641"/>
              <a:gd name="T74" fmla="*/ 117530 w 964"/>
              <a:gd name="T75" fmla="*/ 4200 h 641"/>
              <a:gd name="T76" fmla="*/ 127221 w 964"/>
              <a:gd name="T77" fmla="*/ 4988 h 641"/>
              <a:gd name="T78" fmla="*/ 136912 w 964"/>
              <a:gd name="T79" fmla="*/ 5775 h 641"/>
              <a:gd name="T80" fmla="*/ 146604 w 964"/>
              <a:gd name="T81" fmla="*/ 6694 h 641"/>
              <a:gd name="T82" fmla="*/ 156471 w 964"/>
              <a:gd name="T83" fmla="*/ 7876 h 641"/>
              <a:gd name="T84" fmla="*/ 162815 w 964"/>
              <a:gd name="T85" fmla="*/ 8663 h 641"/>
              <a:gd name="T86" fmla="*/ 165105 w 964"/>
              <a:gd name="T87" fmla="*/ 9582 h 641"/>
              <a:gd name="T88" fmla="*/ 166867 w 964"/>
              <a:gd name="T89" fmla="*/ 10895 h 641"/>
              <a:gd name="T90" fmla="*/ 167925 w 964"/>
              <a:gd name="T91" fmla="*/ 12732 h 641"/>
              <a:gd name="T92" fmla="*/ 168982 w 964"/>
              <a:gd name="T93" fmla="*/ 30059 h 641"/>
              <a:gd name="T94" fmla="*/ 169687 w 964"/>
              <a:gd name="T95" fmla="*/ 62743 h 641"/>
              <a:gd name="T96" fmla="*/ 169863 w 964"/>
              <a:gd name="T97" fmla="*/ 80594 h 641"/>
              <a:gd name="T98" fmla="*/ 169158 w 964"/>
              <a:gd name="T99" fmla="*/ 82300 h 641"/>
              <a:gd name="T100" fmla="*/ 167396 w 964"/>
              <a:gd name="T101" fmla="*/ 83482 h 641"/>
              <a:gd name="T102" fmla="*/ 164929 w 964"/>
              <a:gd name="T103" fmla="*/ 84007 h 64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64"/>
              <a:gd name="T157" fmla="*/ 0 h 641"/>
              <a:gd name="T158" fmla="*/ 964 w 964"/>
              <a:gd name="T159" fmla="*/ 641 h 64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64" h="641">
                <a:moveTo>
                  <a:pt x="928" y="641"/>
                </a:moveTo>
                <a:lnTo>
                  <a:pt x="901" y="641"/>
                </a:lnTo>
                <a:lnTo>
                  <a:pt x="874" y="640"/>
                </a:lnTo>
                <a:lnTo>
                  <a:pt x="846" y="640"/>
                </a:lnTo>
                <a:lnTo>
                  <a:pt x="819" y="639"/>
                </a:lnTo>
                <a:lnTo>
                  <a:pt x="792" y="638"/>
                </a:lnTo>
                <a:lnTo>
                  <a:pt x="765" y="638"/>
                </a:lnTo>
                <a:lnTo>
                  <a:pt x="737" y="637"/>
                </a:lnTo>
                <a:lnTo>
                  <a:pt x="710" y="636"/>
                </a:lnTo>
                <a:lnTo>
                  <a:pt x="683" y="635"/>
                </a:lnTo>
                <a:lnTo>
                  <a:pt x="657" y="634"/>
                </a:lnTo>
                <a:lnTo>
                  <a:pt x="629" y="633"/>
                </a:lnTo>
                <a:lnTo>
                  <a:pt x="602" y="631"/>
                </a:lnTo>
                <a:lnTo>
                  <a:pt x="574" y="630"/>
                </a:lnTo>
                <a:lnTo>
                  <a:pt x="547" y="628"/>
                </a:lnTo>
                <a:lnTo>
                  <a:pt x="519" y="626"/>
                </a:lnTo>
                <a:lnTo>
                  <a:pt x="492" y="625"/>
                </a:lnTo>
                <a:lnTo>
                  <a:pt x="465" y="623"/>
                </a:lnTo>
                <a:lnTo>
                  <a:pt x="437" y="620"/>
                </a:lnTo>
                <a:lnTo>
                  <a:pt x="409" y="618"/>
                </a:lnTo>
                <a:lnTo>
                  <a:pt x="381" y="616"/>
                </a:lnTo>
                <a:lnTo>
                  <a:pt x="354" y="612"/>
                </a:lnTo>
                <a:lnTo>
                  <a:pt x="325" y="609"/>
                </a:lnTo>
                <a:lnTo>
                  <a:pt x="298" y="606"/>
                </a:lnTo>
                <a:lnTo>
                  <a:pt x="270" y="603"/>
                </a:lnTo>
                <a:lnTo>
                  <a:pt x="242" y="599"/>
                </a:lnTo>
                <a:lnTo>
                  <a:pt x="213" y="596"/>
                </a:lnTo>
                <a:lnTo>
                  <a:pt x="185" y="592"/>
                </a:lnTo>
                <a:lnTo>
                  <a:pt x="157" y="588"/>
                </a:lnTo>
                <a:lnTo>
                  <a:pt x="129" y="582"/>
                </a:lnTo>
                <a:lnTo>
                  <a:pt x="99" y="578"/>
                </a:lnTo>
                <a:lnTo>
                  <a:pt x="71" y="573"/>
                </a:lnTo>
                <a:lnTo>
                  <a:pt x="42" y="568"/>
                </a:lnTo>
                <a:lnTo>
                  <a:pt x="34" y="566"/>
                </a:lnTo>
                <a:lnTo>
                  <a:pt x="27" y="563"/>
                </a:lnTo>
                <a:lnTo>
                  <a:pt x="21" y="560"/>
                </a:lnTo>
                <a:lnTo>
                  <a:pt x="15" y="554"/>
                </a:lnTo>
                <a:lnTo>
                  <a:pt x="10" y="548"/>
                </a:lnTo>
                <a:lnTo>
                  <a:pt x="7" y="541"/>
                </a:lnTo>
                <a:lnTo>
                  <a:pt x="5" y="534"/>
                </a:lnTo>
                <a:lnTo>
                  <a:pt x="4" y="525"/>
                </a:lnTo>
                <a:lnTo>
                  <a:pt x="1" y="400"/>
                </a:lnTo>
                <a:lnTo>
                  <a:pt x="0" y="279"/>
                </a:lnTo>
                <a:lnTo>
                  <a:pt x="0" y="159"/>
                </a:lnTo>
                <a:lnTo>
                  <a:pt x="4" y="35"/>
                </a:lnTo>
                <a:lnTo>
                  <a:pt x="5" y="27"/>
                </a:lnTo>
                <a:lnTo>
                  <a:pt x="7" y="19"/>
                </a:lnTo>
                <a:lnTo>
                  <a:pt x="10" y="14"/>
                </a:lnTo>
                <a:lnTo>
                  <a:pt x="15" y="9"/>
                </a:lnTo>
                <a:lnTo>
                  <a:pt x="20" y="5"/>
                </a:lnTo>
                <a:lnTo>
                  <a:pt x="26" y="2"/>
                </a:lnTo>
                <a:lnTo>
                  <a:pt x="33" y="1"/>
                </a:lnTo>
                <a:lnTo>
                  <a:pt x="40" y="0"/>
                </a:lnTo>
                <a:lnTo>
                  <a:pt x="67" y="0"/>
                </a:lnTo>
                <a:lnTo>
                  <a:pt x="94" y="1"/>
                </a:lnTo>
                <a:lnTo>
                  <a:pt x="123" y="1"/>
                </a:lnTo>
                <a:lnTo>
                  <a:pt x="150" y="2"/>
                </a:lnTo>
                <a:lnTo>
                  <a:pt x="177" y="2"/>
                </a:lnTo>
                <a:lnTo>
                  <a:pt x="204" y="3"/>
                </a:lnTo>
                <a:lnTo>
                  <a:pt x="232" y="4"/>
                </a:lnTo>
                <a:lnTo>
                  <a:pt x="259" y="5"/>
                </a:lnTo>
                <a:lnTo>
                  <a:pt x="286" y="6"/>
                </a:lnTo>
                <a:lnTo>
                  <a:pt x="313" y="7"/>
                </a:lnTo>
                <a:lnTo>
                  <a:pt x="341" y="8"/>
                </a:lnTo>
                <a:lnTo>
                  <a:pt x="368" y="9"/>
                </a:lnTo>
                <a:lnTo>
                  <a:pt x="395" y="10"/>
                </a:lnTo>
                <a:lnTo>
                  <a:pt x="422" y="12"/>
                </a:lnTo>
                <a:lnTo>
                  <a:pt x="450" y="14"/>
                </a:lnTo>
                <a:lnTo>
                  <a:pt x="477" y="15"/>
                </a:lnTo>
                <a:lnTo>
                  <a:pt x="504" y="17"/>
                </a:lnTo>
                <a:lnTo>
                  <a:pt x="531" y="19"/>
                </a:lnTo>
                <a:lnTo>
                  <a:pt x="559" y="21"/>
                </a:lnTo>
                <a:lnTo>
                  <a:pt x="586" y="23"/>
                </a:lnTo>
                <a:lnTo>
                  <a:pt x="613" y="27"/>
                </a:lnTo>
                <a:lnTo>
                  <a:pt x="640" y="29"/>
                </a:lnTo>
                <a:lnTo>
                  <a:pt x="667" y="32"/>
                </a:lnTo>
                <a:lnTo>
                  <a:pt x="694" y="35"/>
                </a:lnTo>
                <a:lnTo>
                  <a:pt x="722" y="38"/>
                </a:lnTo>
                <a:lnTo>
                  <a:pt x="749" y="41"/>
                </a:lnTo>
                <a:lnTo>
                  <a:pt x="777" y="44"/>
                </a:lnTo>
                <a:lnTo>
                  <a:pt x="805" y="48"/>
                </a:lnTo>
                <a:lnTo>
                  <a:pt x="832" y="51"/>
                </a:lnTo>
                <a:lnTo>
                  <a:pt x="860" y="56"/>
                </a:lnTo>
                <a:lnTo>
                  <a:pt x="888" y="60"/>
                </a:lnTo>
                <a:lnTo>
                  <a:pt x="916" y="64"/>
                </a:lnTo>
                <a:lnTo>
                  <a:pt x="924" y="66"/>
                </a:lnTo>
                <a:lnTo>
                  <a:pt x="931" y="69"/>
                </a:lnTo>
                <a:lnTo>
                  <a:pt x="937" y="73"/>
                </a:lnTo>
                <a:lnTo>
                  <a:pt x="943" y="77"/>
                </a:lnTo>
                <a:lnTo>
                  <a:pt x="947" y="83"/>
                </a:lnTo>
                <a:lnTo>
                  <a:pt x="951" y="90"/>
                </a:lnTo>
                <a:lnTo>
                  <a:pt x="953" y="97"/>
                </a:lnTo>
                <a:lnTo>
                  <a:pt x="955" y="104"/>
                </a:lnTo>
                <a:lnTo>
                  <a:pt x="959" y="229"/>
                </a:lnTo>
                <a:lnTo>
                  <a:pt x="961" y="354"/>
                </a:lnTo>
                <a:lnTo>
                  <a:pt x="963" y="478"/>
                </a:lnTo>
                <a:lnTo>
                  <a:pt x="964" y="607"/>
                </a:lnTo>
                <a:lnTo>
                  <a:pt x="964" y="614"/>
                </a:lnTo>
                <a:lnTo>
                  <a:pt x="963" y="621"/>
                </a:lnTo>
                <a:lnTo>
                  <a:pt x="960" y="627"/>
                </a:lnTo>
                <a:lnTo>
                  <a:pt x="955" y="632"/>
                </a:lnTo>
                <a:lnTo>
                  <a:pt x="950" y="636"/>
                </a:lnTo>
                <a:lnTo>
                  <a:pt x="943" y="639"/>
                </a:lnTo>
                <a:lnTo>
                  <a:pt x="936" y="640"/>
                </a:lnTo>
                <a:lnTo>
                  <a:pt x="928" y="641"/>
                </a:lnTo>
                <a:close/>
              </a:path>
            </a:pathLst>
          </a:custGeom>
          <a:solidFill>
            <a:srgbClr val="5C826E"/>
          </a:solidFill>
          <a:ln w="9525">
            <a:noFill/>
            <a:round/>
            <a:headEnd/>
            <a:tailEnd/>
          </a:ln>
        </p:spPr>
        <p:txBody>
          <a:bodyPr/>
          <a:lstStyle/>
          <a:p>
            <a:pPr algn="ctr"/>
            <a:endParaRPr lang="en-US"/>
          </a:p>
        </p:txBody>
      </p:sp>
      <p:sp>
        <p:nvSpPr>
          <p:cNvPr id="35896" name="Freeform 467"/>
          <p:cNvSpPr>
            <a:spLocks/>
          </p:cNvSpPr>
          <p:nvPr/>
        </p:nvSpPr>
        <p:spPr bwMode="auto">
          <a:xfrm>
            <a:off x="4002088" y="3675063"/>
            <a:ext cx="127000" cy="11112"/>
          </a:xfrm>
          <a:custGeom>
            <a:avLst/>
            <a:gdLst>
              <a:gd name="T0" fmla="*/ 127000 w 720"/>
              <a:gd name="T1" fmla="*/ 9380 h 77"/>
              <a:gd name="T2" fmla="*/ 127000 w 720"/>
              <a:gd name="T3" fmla="*/ 9380 h 77"/>
              <a:gd name="T4" fmla="*/ 353 w 720"/>
              <a:gd name="T5" fmla="*/ 0 h 77"/>
              <a:gd name="T6" fmla="*/ 0 w 720"/>
              <a:gd name="T7" fmla="*/ 1876 h 77"/>
              <a:gd name="T8" fmla="*/ 126647 w 720"/>
              <a:gd name="T9" fmla="*/ 11112 h 77"/>
              <a:gd name="T10" fmla="*/ 126647 w 720"/>
              <a:gd name="T11" fmla="*/ 11112 h 77"/>
              <a:gd name="T12" fmla="*/ 127000 w 720"/>
              <a:gd name="T13" fmla="*/ 9380 h 77"/>
              <a:gd name="T14" fmla="*/ 127000 w 720"/>
              <a:gd name="T15" fmla="*/ 9380 h 77"/>
              <a:gd name="T16" fmla="*/ 127000 w 720"/>
              <a:gd name="T17" fmla="*/ 938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0"/>
              <a:gd name="T28" fmla="*/ 0 h 77"/>
              <a:gd name="T29" fmla="*/ 720 w 720"/>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0" h="77">
                <a:moveTo>
                  <a:pt x="720" y="65"/>
                </a:moveTo>
                <a:lnTo>
                  <a:pt x="720" y="65"/>
                </a:lnTo>
                <a:lnTo>
                  <a:pt x="2" y="0"/>
                </a:lnTo>
                <a:lnTo>
                  <a:pt x="0" y="13"/>
                </a:lnTo>
                <a:lnTo>
                  <a:pt x="718" y="77"/>
                </a:lnTo>
                <a:lnTo>
                  <a:pt x="720" y="65"/>
                </a:lnTo>
                <a:close/>
              </a:path>
            </a:pathLst>
          </a:custGeom>
          <a:solidFill>
            <a:srgbClr val="E0E8E8"/>
          </a:solidFill>
          <a:ln w="9525">
            <a:noFill/>
            <a:round/>
            <a:headEnd/>
            <a:tailEnd/>
          </a:ln>
        </p:spPr>
        <p:txBody>
          <a:bodyPr/>
          <a:lstStyle/>
          <a:p>
            <a:pPr algn="ctr"/>
            <a:endParaRPr lang="en-US"/>
          </a:p>
        </p:txBody>
      </p:sp>
      <p:sp>
        <p:nvSpPr>
          <p:cNvPr id="35897" name="Freeform 468"/>
          <p:cNvSpPr>
            <a:spLocks/>
          </p:cNvSpPr>
          <p:nvPr/>
        </p:nvSpPr>
        <p:spPr bwMode="auto">
          <a:xfrm>
            <a:off x="4127500" y="3684588"/>
            <a:ext cx="3175" cy="1587"/>
          </a:xfrm>
          <a:custGeom>
            <a:avLst/>
            <a:gdLst>
              <a:gd name="T0" fmla="*/ 3175 w 11"/>
              <a:gd name="T1" fmla="*/ 244 h 13"/>
              <a:gd name="T2" fmla="*/ 2598 w 11"/>
              <a:gd name="T3" fmla="*/ 122 h 13"/>
              <a:gd name="T4" fmla="*/ 577 w 11"/>
              <a:gd name="T5" fmla="*/ 0 h 13"/>
              <a:gd name="T6" fmla="*/ 0 w 11"/>
              <a:gd name="T7" fmla="*/ 1465 h 13"/>
              <a:gd name="T8" fmla="*/ 2020 w 11"/>
              <a:gd name="T9" fmla="*/ 1587 h 13"/>
              <a:gd name="T10" fmla="*/ 1443 w 11"/>
              <a:gd name="T11" fmla="*/ 1465 h 13"/>
              <a:gd name="T12" fmla="*/ 3175 w 11"/>
              <a:gd name="T13" fmla="*/ 244 h 13"/>
              <a:gd name="T14" fmla="*/ 2886 w 11"/>
              <a:gd name="T15" fmla="*/ 122 h 13"/>
              <a:gd name="T16" fmla="*/ 2598 w 11"/>
              <a:gd name="T17" fmla="*/ 122 h 13"/>
              <a:gd name="T18" fmla="*/ 3175 w 11"/>
              <a:gd name="T19" fmla="*/ 244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3"/>
              <a:gd name="T32" fmla="*/ 11 w 11"/>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3">
                <a:moveTo>
                  <a:pt x="11" y="2"/>
                </a:moveTo>
                <a:lnTo>
                  <a:pt x="9" y="1"/>
                </a:lnTo>
                <a:lnTo>
                  <a:pt x="2" y="0"/>
                </a:lnTo>
                <a:lnTo>
                  <a:pt x="0" y="12"/>
                </a:lnTo>
                <a:lnTo>
                  <a:pt x="7" y="13"/>
                </a:lnTo>
                <a:lnTo>
                  <a:pt x="5" y="12"/>
                </a:lnTo>
                <a:lnTo>
                  <a:pt x="11" y="2"/>
                </a:lnTo>
                <a:lnTo>
                  <a:pt x="10" y="1"/>
                </a:lnTo>
                <a:lnTo>
                  <a:pt x="9" y="1"/>
                </a:lnTo>
                <a:lnTo>
                  <a:pt x="11" y="2"/>
                </a:lnTo>
                <a:close/>
              </a:path>
            </a:pathLst>
          </a:custGeom>
          <a:solidFill>
            <a:srgbClr val="E0E8E8"/>
          </a:solidFill>
          <a:ln w="9525">
            <a:noFill/>
            <a:round/>
            <a:headEnd/>
            <a:tailEnd/>
          </a:ln>
        </p:spPr>
        <p:txBody>
          <a:bodyPr/>
          <a:lstStyle/>
          <a:p>
            <a:pPr algn="ctr"/>
            <a:endParaRPr lang="en-US"/>
          </a:p>
        </p:txBody>
      </p:sp>
      <p:sp>
        <p:nvSpPr>
          <p:cNvPr id="35898" name="Freeform 469"/>
          <p:cNvSpPr>
            <a:spLocks/>
          </p:cNvSpPr>
          <p:nvPr/>
        </p:nvSpPr>
        <p:spPr bwMode="auto">
          <a:xfrm>
            <a:off x="4129088" y="3684588"/>
            <a:ext cx="1587" cy="1587"/>
          </a:xfrm>
          <a:custGeom>
            <a:avLst/>
            <a:gdLst>
              <a:gd name="T0" fmla="*/ 1587 w 14"/>
              <a:gd name="T1" fmla="*/ 567 h 14"/>
              <a:gd name="T2" fmla="*/ 1360 w 14"/>
              <a:gd name="T3" fmla="*/ 453 h 14"/>
              <a:gd name="T4" fmla="*/ 680 w 14"/>
              <a:gd name="T5" fmla="*/ 0 h 14"/>
              <a:gd name="T6" fmla="*/ 0 w 14"/>
              <a:gd name="T7" fmla="*/ 1134 h 14"/>
              <a:gd name="T8" fmla="*/ 680 w 14"/>
              <a:gd name="T9" fmla="*/ 1587 h 14"/>
              <a:gd name="T10" fmla="*/ 453 w 14"/>
              <a:gd name="T11" fmla="*/ 1474 h 14"/>
              <a:gd name="T12" fmla="*/ 1587 w 14"/>
              <a:gd name="T13" fmla="*/ 567 h 14"/>
              <a:gd name="T14" fmla="*/ 1474 w 14"/>
              <a:gd name="T15" fmla="*/ 567 h 14"/>
              <a:gd name="T16" fmla="*/ 1360 w 14"/>
              <a:gd name="T17" fmla="*/ 453 h 14"/>
              <a:gd name="T18" fmla="*/ 1587 w 14"/>
              <a:gd name="T19" fmla="*/ 56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4"/>
              <a:gd name="T32" fmla="*/ 14 w 1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4">
                <a:moveTo>
                  <a:pt x="14" y="5"/>
                </a:moveTo>
                <a:lnTo>
                  <a:pt x="12" y="4"/>
                </a:lnTo>
                <a:lnTo>
                  <a:pt x="6" y="0"/>
                </a:lnTo>
                <a:lnTo>
                  <a:pt x="0" y="10"/>
                </a:lnTo>
                <a:lnTo>
                  <a:pt x="6" y="14"/>
                </a:lnTo>
                <a:lnTo>
                  <a:pt x="4" y="13"/>
                </a:lnTo>
                <a:lnTo>
                  <a:pt x="14" y="5"/>
                </a:lnTo>
                <a:lnTo>
                  <a:pt x="13" y="5"/>
                </a:lnTo>
                <a:lnTo>
                  <a:pt x="12" y="4"/>
                </a:lnTo>
                <a:lnTo>
                  <a:pt x="14" y="5"/>
                </a:lnTo>
                <a:close/>
              </a:path>
            </a:pathLst>
          </a:custGeom>
          <a:solidFill>
            <a:srgbClr val="E0E8E8"/>
          </a:solidFill>
          <a:ln w="9525">
            <a:noFill/>
            <a:round/>
            <a:headEnd/>
            <a:tailEnd/>
          </a:ln>
        </p:spPr>
        <p:txBody>
          <a:bodyPr/>
          <a:lstStyle/>
          <a:p>
            <a:pPr algn="ctr"/>
            <a:endParaRPr lang="en-US"/>
          </a:p>
        </p:txBody>
      </p:sp>
      <p:sp>
        <p:nvSpPr>
          <p:cNvPr id="35899" name="Freeform 470"/>
          <p:cNvSpPr>
            <a:spLocks/>
          </p:cNvSpPr>
          <p:nvPr/>
        </p:nvSpPr>
        <p:spPr bwMode="auto">
          <a:xfrm>
            <a:off x="4129088" y="3684588"/>
            <a:ext cx="3175" cy="1587"/>
          </a:xfrm>
          <a:custGeom>
            <a:avLst/>
            <a:gdLst>
              <a:gd name="T0" fmla="*/ 3175 w 15"/>
              <a:gd name="T1" fmla="*/ 855 h 13"/>
              <a:gd name="T2" fmla="*/ 2963 w 15"/>
              <a:gd name="T3" fmla="*/ 610 h 13"/>
              <a:gd name="T4" fmla="*/ 2117 w 15"/>
              <a:gd name="T5" fmla="*/ 0 h 13"/>
              <a:gd name="T6" fmla="*/ 0 w 15"/>
              <a:gd name="T7" fmla="*/ 977 h 13"/>
              <a:gd name="T8" fmla="*/ 847 w 15"/>
              <a:gd name="T9" fmla="*/ 1587 h 13"/>
              <a:gd name="T10" fmla="*/ 635 w 15"/>
              <a:gd name="T11" fmla="*/ 1343 h 13"/>
              <a:gd name="T12" fmla="*/ 3175 w 15"/>
              <a:gd name="T13" fmla="*/ 855 h 13"/>
              <a:gd name="T14" fmla="*/ 2963 w 15"/>
              <a:gd name="T15" fmla="*/ 732 h 13"/>
              <a:gd name="T16" fmla="*/ 2963 w 15"/>
              <a:gd name="T17" fmla="*/ 610 h 13"/>
              <a:gd name="T18" fmla="*/ 3175 w 15"/>
              <a:gd name="T19" fmla="*/ 85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3"/>
              <a:gd name="T32" fmla="*/ 15 w 15"/>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3">
                <a:moveTo>
                  <a:pt x="15" y="7"/>
                </a:moveTo>
                <a:lnTo>
                  <a:pt x="14" y="5"/>
                </a:lnTo>
                <a:lnTo>
                  <a:pt x="10" y="0"/>
                </a:lnTo>
                <a:lnTo>
                  <a:pt x="0" y="8"/>
                </a:lnTo>
                <a:lnTo>
                  <a:pt x="4" y="13"/>
                </a:lnTo>
                <a:lnTo>
                  <a:pt x="3" y="11"/>
                </a:lnTo>
                <a:lnTo>
                  <a:pt x="15" y="7"/>
                </a:lnTo>
                <a:lnTo>
                  <a:pt x="14" y="6"/>
                </a:lnTo>
                <a:lnTo>
                  <a:pt x="14" y="5"/>
                </a:lnTo>
                <a:lnTo>
                  <a:pt x="15" y="7"/>
                </a:lnTo>
                <a:close/>
              </a:path>
            </a:pathLst>
          </a:custGeom>
          <a:solidFill>
            <a:srgbClr val="E0E8E8"/>
          </a:solidFill>
          <a:ln w="9525">
            <a:noFill/>
            <a:round/>
            <a:headEnd/>
            <a:tailEnd/>
          </a:ln>
        </p:spPr>
        <p:txBody>
          <a:bodyPr/>
          <a:lstStyle/>
          <a:p>
            <a:pPr algn="ctr"/>
            <a:endParaRPr lang="en-US"/>
          </a:p>
        </p:txBody>
      </p:sp>
      <p:sp>
        <p:nvSpPr>
          <p:cNvPr id="35900" name="Freeform 471"/>
          <p:cNvSpPr>
            <a:spLocks/>
          </p:cNvSpPr>
          <p:nvPr/>
        </p:nvSpPr>
        <p:spPr bwMode="auto">
          <a:xfrm>
            <a:off x="4130675" y="3686175"/>
            <a:ext cx="1588" cy="1588"/>
          </a:xfrm>
          <a:custGeom>
            <a:avLst/>
            <a:gdLst>
              <a:gd name="T0" fmla="*/ 1588 w 14"/>
              <a:gd name="T1" fmla="*/ 1323 h 12"/>
              <a:gd name="T2" fmla="*/ 1588 w 14"/>
              <a:gd name="T3" fmla="*/ 926 h 12"/>
              <a:gd name="T4" fmla="*/ 1361 w 14"/>
              <a:gd name="T5" fmla="*/ 0 h 12"/>
              <a:gd name="T6" fmla="*/ 0 w 14"/>
              <a:gd name="T7" fmla="*/ 529 h 12"/>
              <a:gd name="T8" fmla="*/ 227 w 14"/>
              <a:gd name="T9" fmla="*/ 1588 h 12"/>
              <a:gd name="T10" fmla="*/ 227 w 14"/>
              <a:gd name="T11" fmla="*/ 1059 h 12"/>
              <a:gd name="T12" fmla="*/ 1588 w 14"/>
              <a:gd name="T13" fmla="*/ 1323 h 12"/>
              <a:gd name="T14" fmla="*/ 1588 w 14"/>
              <a:gd name="T15" fmla="*/ 1191 h 12"/>
              <a:gd name="T16" fmla="*/ 1588 w 14"/>
              <a:gd name="T17" fmla="*/ 926 h 12"/>
              <a:gd name="T18" fmla="*/ 1588 w 14"/>
              <a:gd name="T19" fmla="*/ 132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2"/>
              <a:gd name="T32" fmla="*/ 14 w 14"/>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2">
                <a:moveTo>
                  <a:pt x="14" y="10"/>
                </a:moveTo>
                <a:lnTo>
                  <a:pt x="14" y="7"/>
                </a:lnTo>
                <a:lnTo>
                  <a:pt x="12" y="0"/>
                </a:lnTo>
                <a:lnTo>
                  <a:pt x="0" y="4"/>
                </a:lnTo>
                <a:lnTo>
                  <a:pt x="2" y="12"/>
                </a:lnTo>
                <a:lnTo>
                  <a:pt x="2" y="8"/>
                </a:lnTo>
                <a:lnTo>
                  <a:pt x="14" y="10"/>
                </a:lnTo>
                <a:lnTo>
                  <a:pt x="14" y="9"/>
                </a:lnTo>
                <a:lnTo>
                  <a:pt x="14" y="7"/>
                </a:lnTo>
                <a:lnTo>
                  <a:pt x="14" y="10"/>
                </a:lnTo>
                <a:close/>
              </a:path>
            </a:pathLst>
          </a:custGeom>
          <a:solidFill>
            <a:srgbClr val="E0E8E8"/>
          </a:solidFill>
          <a:ln w="9525">
            <a:noFill/>
            <a:round/>
            <a:headEnd/>
            <a:tailEnd/>
          </a:ln>
        </p:spPr>
        <p:txBody>
          <a:bodyPr/>
          <a:lstStyle/>
          <a:p>
            <a:pPr algn="ctr"/>
            <a:endParaRPr lang="en-US"/>
          </a:p>
        </p:txBody>
      </p:sp>
      <p:sp>
        <p:nvSpPr>
          <p:cNvPr id="35901" name="Freeform 472"/>
          <p:cNvSpPr>
            <a:spLocks/>
          </p:cNvSpPr>
          <p:nvPr/>
        </p:nvSpPr>
        <p:spPr bwMode="auto">
          <a:xfrm>
            <a:off x="4125913" y="3686175"/>
            <a:ext cx="6350" cy="19050"/>
          </a:xfrm>
          <a:custGeom>
            <a:avLst/>
            <a:gdLst>
              <a:gd name="T0" fmla="*/ 1838 w 38"/>
              <a:gd name="T1" fmla="*/ 19050 h 134"/>
              <a:gd name="T2" fmla="*/ 2005 w 38"/>
              <a:gd name="T3" fmla="*/ 18624 h 134"/>
              <a:gd name="T4" fmla="*/ 6350 w 38"/>
              <a:gd name="T5" fmla="*/ 284 h 134"/>
              <a:gd name="T6" fmla="*/ 4345 w 38"/>
              <a:gd name="T7" fmla="*/ 0 h 134"/>
              <a:gd name="T8" fmla="*/ 0 w 38"/>
              <a:gd name="T9" fmla="*/ 18339 h 134"/>
              <a:gd name="T10" fmla="*/ 167 w 38"/>
              <a:gd name="T11" fmla="*/ 17913 h 134"/>
              <a:gd name="T12" fmla="*/ 1838 w 38"/>
              <a:gd name="T13" fmla="*/ 19050 h 134"/>
              <a:gd name="T14" fmla="*/ 2005 w 38"/>
              <a:gd name="T15" fmla="*/ 18908 h 134"/>
              <a:gd name="T16" fmla="*/ 2005 w 38"/>
              <a:gd name="T17" fmla="*/ 18624 h 134"/>
              <a:gd name="T18" fmla="*/ 1838 w 38"/>
              <a:gd name="T19" fmla="*/ 19050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
              <a:gd name="T31" fmla="*/ 0 h 134"/>
              <a:gd name="T32" fmla="*/ 38 w 38"/>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 h="134">
                <a:moveTo>
                  <a:pt x="11" y="134"/>
                </a:moveTo>
                <a:lnTo>
                  <a:pt x="12" y="131"/>
                </a:lnTo>
                <a:lnTo>
                  <a:pt x="38" y="2"/>
                </a:lnTo>
                <a:lnTo>
                  <a:pt x="26" y="0"/>
                </a:lnTo>
                <a:lnTo>
                  <a:pt x="0" y="129"/>
                </a:lnTo>
                <a:lnTo>
                  <a:pt x="1" y="126"/>
                </a:lnTo>
                <a:lnTo>
                  <a:pt x="11" y="134"/>
                </a:lnTo>
                <a:lnTo>
                  <a:pt x="12" y="133"/>
                </a:lnTo>
                <a:lnTo>
                  <a:pt x="12" y="131"/>
                </a:lnTo>
                <a:lnTo>
                  <a:pt x="11" y="134"/>
                </a:lnTo>
                <a:close/>
              </a:path>
            </a:pathLst>
          </a:custGeom>
          <a:solidFill>
            <a:srgbClr val="E0E8E8"/>
          </a:solidFill>
          <a:ln w="9525">
            <a:noFill/>
            <a:round/>
            <a:headEnd/>
            <a:tailEnd/>
          </a:ln>
        </p:spPr>
        <p:txBody>
          <a:bodyPr/>
          <a:lstStyle/>
          <a:p>
            <a:pPr algn="ctr"/>
            <a:endParaRPr lang="en-US"/>
          </a:p>
        </p:txBody>
      </p:sp>
      <p:sp>
        <p:nvSpPr>
          <p:cNvPr id="35902" name="Freeform 473"/>
          <p:cNvSpPr>
            <a:spLocks/>
          </p:cNvSpPr>
          <p:nvPr/>
        </p:nvSpPr>
        <p:spPr bwMode="auto">
          <a:xfrm>
            <a:off x="4125913" y="3703638"/>
            <a:ext cx="1587" cy="1587"/>
          </a:xfrm>
          <a:custGeom>
            <a:avLst/>
            <a:gdLst>
              <a:gd name="T0" fmla="*/ 1099 w 13"/>
              <a:gd name="T1" fmla="*/ 1587 h 13"/>
              <a:gd name="T2" fmla="*/ 1221 w 13"/>
              <a:gd name="T3" fmla="*/ 1465 h 13"/>
              <a:gd name="T4" fmla="*/ 1587 w 13"/>
              <a:gd name="T5" fmla="*/ 977 h 13"/>
              <a:gd name="T6" fmla="*/ 366 w 13"/>
              <a:gd name="T7" fmla="*/ 0 h 13"/>
              <a:gd name="T8" fmla="*/ 0 w 13"/>
              <a:gd name="T9" fmla="*/ 488 h 13"/>
              <a:gd name="T10" fmla="*/ 122 w 13"/>
              <a:gd name="T11" fmla="*/ 366 h 13"/>
              <a:gd name="T12" fmla="*/ 1099 w 13"/>
              <a:gd name="T13" fmla="*/ 1587 h 13"/>
              <a:gd name="T14" fmla="*/ 1099 w 13"/>
              <a:gd name="T15" fmla="*/ 1465 h 13"/>
              <a:gd name="T16" fmla="*/ 1221 w 13"/>
              <a:gd name="T17" fmla="*/ 1465 h 13"/>
              <a:gd name="T18" fmla="*/ 1099 w 13"/>
              <a:gd name="T19" fmla="*/ 158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3"/>
              <a:gd name="T32" fmla="*/ 13 w 1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3">
                <a:moveTo>
                  <a:pt x="9" y="13"/>
                </a:moveTo>
                <a:lnTo>
                  <a:pt x="10" y="12"/>
                </a:lnTo>
                <a:lnTo>
                  <a:pt x="13" y="8"/>
                </a:lnTo>
                <a:lnTo>
                  <a:pt x="3" y="0"/>
                </a:lnTo>
                <a:lnTo>
                  <a:pt x="0" y="4"/>
                </a:lnTo>
                <a:lnTo>
                  <a:pt x="1" y="3"/>
                </a:lnTo>
                <a:lnTo>
                  <a:pt x="9" y="13"/>
                </a:lnTo>
                <a:lnTo>
                  <a:pt x="9" y="12"/>
                </a:lnTo>
                <a:lnTo>
                  <a:pt x="10" y="12"/>
                </a:lnTo>
                <a:lnTo>
                  <a:pt x="9" y="13"/>
                </a:lnTo>
                <a:close/>
              </a:path>
            </a:pathLst>
          </a:custGeom>
          <a:solidFill>
            <a:srgbClr val="E0E8E8"/>
          </a:solidFill>
          <a:ln w="9525">
            <a:noFill/>
            <a:round/>
            <a:headEnd/>
            <a:tailEnd/>
          </a:ln>
        </p:spPr>
        <p:txBody>
          <a:bodyPr/>
          <a:lstStyle/>
          <a:p>
            <a:pPr algn="ctr"/>
            <a:endParaRPr lang="en-US"/>
          </a:p>
        </p:txBody>
      </p:sp>
      <p:sp>
        <p:nvSpPr>
          <p:cNvPr id="35903" name="Freeform 474"/>
          <p:cNvSpPr>
            <a:spLocks/>
          </p:cNvSpPr>
          <p:nvPr/>
        </p:nvSpPr>
        <p:spPr bwMode="auto">
          <a:xfrm>
            <a:off x="4124325" y="3703638"/>
            <a:ext cx="3175" cy="1587"/>
          </a:xfrm>
          <a:custGeom>
            <a:avLst/>
            <a:gdLst>
              <a:gd name="T0" fmla="*/ 1710 w 13"/>
              <a:gd name="T1" fmla="*/ 1587 h 14"/>
              <a:gd name="T2" fmla="*/ 1954 w 13"/>
              <a:gd name="T3" fmla="*/ 1587 h 14"/>
              <a:gd name="T4" fmla="*/ 3175 w 13"/>
              <a:gd name="T5" fmla="*/ 1134 h 14"/>
              <a:gd name="T6" fmla="*/ 1221 w 13"/>
              <a:gd name="T7" fmla="*/ 0 h 14"/>
              <a:gd name="T8" fmla="*/ 0 w 13"/>
              <a:gd name="T9" fmla="*/ 453 h 14"/>
              <a:gd name="T10" fmla="*/ 244 w 13"/>
              <a:gd name="T11" fmla="*/ 453 h 14"/>
              <a:gd name="T12" fmla="*/ 1710 w 13"/>
              <a:gd name="T13" fmla="*/ 1587 h 14"/>
              <a:gd name="T14" fmla="*/ 1710 w 13"/>
              <a:gd name="T15" fmla="*/ 1587 h 14"/>
              <a:gd name="T16" fmla="*/ 1954 w 13"/>
              <a:gd name="T17" fmla="*/ 1587 h 14"/>
              <a:gd name="T18" fmla="*/ 1710 w 13"/>
              <a:gd name="T19" fmla="*/ 158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7" y="14"/>
                </a:moveTo>
                <a:lnTo>
                  <a:pt x="8" y="14"/>
                </a:lnTo>
                <a:lnTo>
                  <a:pt x="13" y="10"/>
                </a:lnTo>
                <a:lnTo>
                  <a:pt x="5" y="0"/>
                </a:lnTo>
                <a:lnTo>
                  <a:pt x="0" y="4"/>
                </a:lnTo>
                <a:lnTo>
                  <a:pt x="1" y="4"/>
                </a:lnTo>
                <a:lnTo>
                  <a:pt x="7" y="14"/>
                </a:lnTo>
                <a:lnTo>
                  <a:pt x="8" y="14"/>
                </a:lnTo>
                <a:lnTo>
                  <a:pt x="7" y="14"/>
                </a:lnTo>
                <a:close/>
              </a:path>
            </a:pathLst>
          </a:custGeom>
          <a:solidFill>
            <a:srgbClr val="E0E8E8"/>
          </a:solidFill>
          <a:ln w="9525">
            <a:noFill/>
            <a:round/>
            <a:headEnd/>
            <a:tailEnd/>
          </a:ln>
        </p:spPr>
        <p:txBody>
          <a:bodyPr/>
          <a:lstStyle/>
          <a:p>
            <a:pPr algn="ctr"/>
            <a:endParaRPr lang="en-US"/>
          </a:p>
        </p:txBody>
      </p:sp>
      <p:sp>
        <p:nvSpPr>
          <p:cNvPr id="35904" name="Freeform 475"/>
          <p:cNvSpPr>
            <a:spLocks/>
          </p:cNvSpPr>
          <p:nvPr/>
        </p:nvSpPr>
        <p:spPr bwMode="auto">
          <a:xfrm>
            <a:off x="4124325" y="3703638"/>
            <a:ext cx="1588" cy="3175"/>
          </a:xfrm>
          <a:custGeom>
            <a:avLst/>
            <a:gdLst>
              <a:gd name="T0" fmla="*/ 611 w 13"/>
              <a:gd name="T1" fmla="*/ 3175 h 14"/>
              <a:gd name="T2" fmla="*/ 855 w 13"/>
              <a:gd name="T3" fmla="*/ 2948 h 14"/>
              <a:gd name="T4" fmla="*/ 1588 w 13"/>
              <a:gd name="T5" fmla="*/ 2268 h 14"/>
              <a:gd name="T6" fmla="*/ 855 w 13"/>
              <a:gd name="T7" fmla="*/ 0 h 14"/>
              <a:gd name="T8" fmla="*/ 0 w 13"/>
              <a:gd name="T9" fmla="*/ 680 h 14"/>
              <a:gd name="T10" fmla="*/ 244 w 13"/>
              <a:gd name="T11" fmla="*/ 454 h 14"/>
              <a:gd name="T12" fmla="*/ 611 w 13"/>
              <a:gd name="T13" fmla="*/ 3175 h 14"/>
              <a:gd name="T14" fmla="*/ 733 w 13"/>
              <a:gd name="T15" fmla="*/ 3175 h 14"/>
              <a:gd name="T16" fmla="*/ 855 w 13"/>
              <a:gd name="T17" fmla="*/ 2948 h 14"/>
              <a:gd name="T18" fmla="*/ 611 w 13"/>
              <a:gd name="T19" fmla="*/ 3175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5" y="14"/>
                </a:moveTo>
                <a:lnTo>
                  <a:pt x="7" y="13"/>
                </a:lnTo>
                <a:lnTo>
                  <a:pt x="13" y="10"/>
                </a:lnTo>
                <a:lnTo>
                  <a:pt x="7" y="0"/>
                </a:lnTo>
                <a:lnTo>
                  <a:pt x="0" y="3"/>
                </a:lnTo>
                <a:lnTo>
                  <a:pt x="2" y="2"/>
                </a:lnTo>
                <a:lnTo>
                  <a:pt x="5" y="14"/>
                </a:lnTo>
                <a:lnTo>
                  <a:pt x="6" y="14"/>
                </a:lnTo>
                <a:lnTo>
                  <a:pt x="7" y="13"/>
                </a:lnTo>
                <a:lnTo>
                  <a:pt x="5" y="14"/>
                </a:lnTo>
                <a:close/>
              </a:path>
            </a:pathLst>
          </a:custGeom>
          <a:solidFill>
            <a:srgbClr val="E0E8E8"/>
          </a:solidFill>
          <a:ln w="9525">
            <a:noFill/>
            <a:round/>
            <a:headEnd/>
            <a:tailEnd/>
          </a:ln>
        </p:spPr>
        <p:txBody>
          <a:bodyPr/>
          <a:lstStyle/>
          <a:p>
            <a:pPr algn="ctr"/>
            <a:endParaRPr lang="en-US"/>
          </a:p>
        </p:txBody>
      </p:sp>
      <p:sp>
        <p:nvSpPr>
          <p:cNvPr id="35905" name="Freeform 476"/>
          <p:cNvSpPr>
            <a:spLocks/>
          </p:cNvSpPr>
          <p:nvPr/>
        </p:nvSpPr>
        <p:spPr bwMode="auto">
          <a:xfrm>
            <a:off x="4122738" y="3705225"/>
            <a:ext cx="1587" cy="1588"/>
          </a:xfrm>
          <a:custGeom>
            <a:avLst/>
            <a:gdLst>
              <a:gd name="T0" fmla="*/ 176 w 9"/>
              <a:gd name="T1" fmla="*/ 1588 h 13"/>
              <a:gd name="T2" fmla="*/ 353 w 9"/>
              <a:gd name="T3" fmla="*/ 1588 h 13"/>
              <a:gd name="T4" fmla="*/ 1587 w 9"/>
              <a:gd name="T5" fmla="*/ 1466 h 13"/>
              <a:gd name="T6" fmla="*/ 1058 w 9"/>
              <a:gd name="T7" fmla="*/ 0 h 13"/>
              <a:gd name="T8" fmla="*/ 0 w 9"/>
              <a:gd name="T9" fmla="*/ 122 h 13"/>
              <a:gd name="T10" fmla="*/ 176 w 9"/>
              <a:gd name="T11" fmla="*/ 122 h 13"/>
              <a:gd name="T12" fmla="*/ 176 w 9"/>
              <a:gd name="T13" fmla="*/ 1588 h 13"/>
              <a:gd name="T14" fmla="*/ 176 w 9"/>
              <a:gd name="T15" fmla="*/ 1588 h 13"/>
              <a:gd name="T16" fmla="*/ 353 w 9"/>
              <a:gd name="T17" fmla="*/ 1588 h 13"/>
              <a:gd name="T18" fmla="*/ 176 w 9"/>
              <a:gd name="T19" fmla="*/ 1588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3"/>
              <a:gd name="T32" fmla="*/ 9 w 9"/>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3">
                <a:moveTo>
                  <a:pt x="1" y="13"/>
                </a:moveTo>
                <a:lnTo>
                  <a:pt x="2" y="13"/>
                </a:lnTo>
                <a:lnTo>
                  <a:pt x="9" y="12"/>
                </a:lnTo>
                <a:lnTo>
                  <a:pt x="6" y="0"/>
                </a:lnTo>
                <a:lnTo>
                  <a:pt x="0" y="1"/>
                </a:lnTo>
                <a:lnTo>
                  <a:pt x="1" y="1"/>
                </a:lnTo>
                <a:lnTo>
                  <a:pt x="1" y="13"/>
                </a:lnTo>
                <a:lnTo>
                  <a:pt x="2" y="13"/>
                </a:lnTo>
                <a:lnTo>
                  <a:pt x="1" y="13"/>
                </a:lnTo>
                <a:close/>
              </a:path>
            </a:pathLst>
          </a:custGeom>
          <a:solidFill>
            <a:srgbClr val="E0E8E8"/>
          </a:solidFill>
          <a:ln w="9525">
            <a:noFill/>
            <a:round/>
            <a:headEnd/>
            <a:tailEnd/>
          </a:ln>
        </p:spPr>
        <p:txBody>
          <a:bodyPr/>
          <a:lstStyle/>
          <a:p>
            <a:pPr algn="ctr"/>
            <a:endParaRPr lang="en-US"/>
          </a:p>
        </p:txBody>
      </p:sp>
      <p:sp>
        <p:nvSpPr>
          <p:cNvPr id="35906" name="Freeform 477"/>
          <p:cNvSpPr>
            <a:spLocks/>
          </p:cNvSpPr>
          <p:nvPr/>
        </p:nvSpPr>
        <p:spPr bwMode="auto">
          <a:xfrm>
            <a:off x="3998913" y="3697288"/>
            <a:ext cx="123825" cy="9525"/>
          </a:xfrm>
          <a:custGeom>
            <a:avLst/>
            <a:gdLst>
              <a:gd name="T0" fmla="*/ 0 w 703"/>
              <a:gd name="T1" fmla="*/ 1587 h 72"/>
              <a:gd name="T2" fmla="*/ 176 w 703"/>
              <a:gd name="T3" fmla="*/ 1587 h 72"/>
              <a:gd name="T4" fmla="*/ 123825 w 703"/>
              <a:gd name="T5" fmla="*/ 9525 h 72"/>
              <a:gd name="T6" fmla="*/ 123825 w 703"/>
              <a:gd name="T7" fmla="*/ 7937 h 72"/>
              <a:gd name="T8" fmla="*/ 176 w 703"/>
              <a:gd name="T9" fmla="*/ 0 h 72"/>
              <a:gd name="T10" fmla="*/ 352 w 703"/>
              <a:gd name="T11" fmla="*/ 0 h 72"/>
              <a:gd name="T12" fmla="*/ 0 w 703"/>
              <a:gd name="T13" fmla="*/ 1587 h 72"/>
              <a:gd name="T14" fmla="*/ 0 w 703"/>
              <a:gd name="T15" fmla="*/ 1587 h 72"/>
              <a:gd name="T16" fmla="*/ 176 w 703"/>
              <a:gd name="T17" fmla="*/ 1587 h 72"/>
              <a:gd name="T18" fmla="*/ 0 w 703"/>
              <a:gd name="T19" fmla="*/ 1587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3"/>
              <a:gd name="T31" fmla="*/ 0 h 72"/>
              <a:gd name="T32" fmla="*/ 703 w 703"/>
              <a:gd name="T33" fmla="*/ 72 h 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3" h="72">
                <a:moveTo>
                  <a:pt x="0" y="12"/>
                </a:moveTo>
                <a:lnTo>
                  <a:pt x="1" y="12"/>
                </a:lnTo>
                <a:lnTo>
                  <a:pt x="703" y="72"/>
                </a:lnTo>
                <a:lnTo>
                  <a:pt x="703" y="60"/>
                </a:lnTo>
                <a:lnTo>
                  <a:pt x="1" y="0"/>
                </a:lnTo>
                <a:lnTo>
                  <a:pt x="2" y="0"/>
                </a:lnTo>
                <a:lnTo>
                  <a:pt x="0" y="12"/>
                </a:lnTo>
                <a:lnTo>
                  <a:pt x="1" y="12"/>
                </a:lnTo>
                <a:lnTo>
                  <a:pt x="0" y="12"/>
                </a:lnTo>
                <a:close/>
              </a:path>
            </a:pathLst>
          </a:custGeom>
          <a:solidFill>
            <a:srgbClr val="E0E8E8"/>
          </a:solidFill>
          <a:ln w="9525">
            <a:noFill/>
            <a:round/>
            <a:headEnd/>
            <a:tailEnd/>
          </a:ln>
        </p:spPr>
        <p:txBody>
          <a:bodyPr/>
          <a:lstStyle/>
          <a:p>
            <a:pPr algn="ctr"/>
            <a:endParaRPr lang="en-US"/>
          </a:p>
        </p:txBody>
      </p:sp>
      <p:sp>
        <p:nvSpPr>
          <p:cNvPr id="35907" name="Freeform 478"/>
          <p:cNvSpPr>
            <a:spLocks/>
          </p:cNvSpPr>
          <p:nvPr/>
        </p:nvSpPr>
        <p:spPr bwMode="auto">
          <a:xfrm>
            <a:off x="3997325" y="3697288"/>
            <a:ext cx="1588" cy="1587"/>
          </a:xfrm>
          <a:custGeom>
            <a:avLst/>
            <a:gdLst>
              <a:gd name="T0" fmla="*/ 0 w 12"/>
              <a:gd name="T1" fmla="*/ 1247 h 14"/>
              <a:gd name="T2" fmla="*/ 265 w 12"/>
              <a:gd name="T3" fmla="*/ 1360 h 14"/>
              <a:gd name="T4" fmla="*/ 1323 w 12"/>
              <a:gd name="T5" fmla="*/ 1587 h 14"/>
              <a:gd name="T6" fmla="*/ 1588 w 12"/>
              <a:gd name="T7" fmla="*/ 227 h 14"/>
              <a:gd name="T8" fmla="*/ 529 w 12"/>
              <a:gd name="T9" fmla="*/ 0 h 14"/>
              <a:gd name="T10" fmla="*/ 794 w 12"/>
              <a:gd name="T11" fmla="*/ 113 h 14"/>
              <a:gd name="T12" fmla="*/ 0 w 12"/>
              <a:gd name="T13" fmla="*/ 1247 h 14"/>
              <a:gd name="T14" fmla="*/ 132 w 12"/>
              <a:gd name="T15" fmla="*/ 1360 h 14"/>
              <a:gd name="T16" fmla="*/ 265 w 12"/>
              <a:gd name="T17" fmla="*/ 1360 h 14"/>
              <a:gd name="T18" fmla="*/ 0 w 12"/>
              <a:gd name="T19" fmla="*/ 124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0" y="11"/>
                </a:moveTo>
                <a:lnTo>
                  <a:pt x="2" y="12"/>
                </a:lnTo>
                <a:lnTo>
                  <a:pt x="10" y="14"/>
                </a:lnTo>
                <a:lnTo>
                  <a:pt x="12" y="2"/>
                </a:lnTo>
                <a:lnTo>
                  <a:pt x="4" y="0"/>
                </a:lnTo>
                <a:lnTo>
                  <a:pt x="6" y="1"/>
                </a:lnTo>
                <a:lnTo>
                  <a:pt x="0" y="11"/>
                </a:lnTo>
                <a:lnTo>
                  <a:pt x="1" y="12"/>
                </a:lnTo>
                <a:lnTo>
                  <a:pt x="2" y="12"/>
                </a:lnTo>
                <a:lnTo>
                  <a:pt x="0" y="11"/>
                </a:lnTo>
                <a:close/>
              </a:path>
            </a:pathLst>
          </a:custGeom>
          <a:solidFill>
            <a:srgbClr val="E0E8E8"/>
          </a:solidFill>
          <a:ln w="9525">
            <a:noFill/>
            <a:round/>
            <a:headEnd/>
            <a:tailEnd/>
          </a:ln>
        </p:spPr>
        <p:txBody>
          <a:bodyPr/>
          <a:lstStyle/>
          <a:p>
            <a:pPr algn="ctr"/>
            <a:endParaRPr lang="en-US"/>
          </a:p>
        </p:txBody>
      </p:sp>
      <p:sp>
        <p:nvSpPr>
          <p:cNvPr id="35908" name="Freeform 479"/>
          <p:cNvSpPr>
            <a:spLocks/>
          </p:cNvSpPr>
          <p:nvPr/>
        </p:nvSpPr>
        <p:spPr bwMode="auto">
          <a:xfrm>
            <a:off x="3995738" y="3695700"/>
            <a:ext cx="3175" cy="3175"/>
          </a:xfrm>
          <a:custGeom>
            <a:avLst/>
            <a:gdLst>
              <a:gd name="T0" fmla="*/ 0 w 14"/>
              <a:gd name="T1" fmla="*/ 1954 h 13"/>
              <a:gd name="T2" fmla="*/ 454 w 14"/>
              <a:gd name="T3" fmla="*/ 2442 h 13"/>
              <a:gd name="T4" fmla="*/ 1814 w 14"/>
              <a:gd name="T5" fmla="*/ 3175 h 13"/>
              <a:gd name="T6" fmla="*/ 3175 w 14"/>
              <a:gd name="T7" fmla="*/ 733 h 13"/>
              <a:gd name="T8" fmla="*/ 1814 w 14"/>
              <a:gd name="T9" fmla="*/ 0 h 13"/>
              <a:gd name="T10" fmla="*/ 2268 w 14"/>
              <a:gd name="T11" fmla="*/ 488 h 13"/>
              <a:gd name="T12" fmla="*/ 0 w 14"/>
              <a:gd name="T13" fmla="*/ 1954 h 13"/>
              <a:gd name="T14" fmla="*/ 227 w 14"/>
              <a:gd name="T15" fmla="*/ 2442 h 13"/>
              <a:gd name="T16" fmla="*/ 454 w 14"/>
              <a:gd name="T17" fmla="*/ 2442 h 13"/>
              <a:gd name="T18" fmla="*/ 0 w 14"/>
              <a:gd name="T19" fmla="*/ 1954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3"/>
              <a:gd name="T32" fmla="*/ 14 w 14"/>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3">
                <a:moveTo>
                  <a:pt x="0" y="8"/>
                </a:moveTo>
                <a:lnTo>
                  <a:pt x="2" y="10"/>
                </a:lnTo>
                <a:lnTo>
                  <a:pt x="8" y="13"/>
                </a:lnTo>
                <a:lnTo>
                  <a:pt x="14" y="3"/>
                </a:lnTo>
                <a:lnTo>
                  <a:pt x="8" y="0"/>
                </a:lnTo>
                <a:lnTo>
                  <a:pt x="10" y="2"/>
                </a:lnTo>
                <a:lnTo>
                  <a:pt x="0" y="8"/>
                </a:lnTo>
                <a:lnTo>
                  <a:pt x="1" y="10"/>
                </a:lnTo>
                <a:lnTo>
                  <a:pt x="2" y="10"/>
                </a:lnTo>
                <a:lnTo>
                  <a:pt x="0" y="8"/>
                </a:lnTo>
                <a:close/>
              </a:path>
            </a:pathLst>
          </a:custGeom>
          <a:solidFill>
            <a:srgbClr val="E0E8E8"/>
          </a:solidFill>
          <a:ln w="9525">
            <a:noFill/>
            <a:round/>
            <a:headEnd/>
            <a:tailEnd/>
          </a:ln>
        </p:spPr>
        <p:txBody>
          <a:bodyPr/>
          <a:lstStyle/>
          <a:p>
            <a:pPr algn="ctr"/>
            <a:endParaRPr lang="en-US"/>
          </a:p>
        </p:txBody>
      </p:sp>
      <p:sp>
        <p:nvSpPr>
          <p:cNvPr id="35909" name="Freeform 480"/>
          <p:cNvSpPr>
            <a:spLocks/>
          </p:cNvSpPr>
          <p:nvPr/>
        </p:nvSpPr>
        <p:spPr bwMode="auto">
          <a:xfrm>
            <a:off x="3995738" y="3695700"/>
            <a:ext cx="1587" cy="1588"/>
          </a:xfrm>
          <a:custGeom>
            <a:avLst/>
            <a:gdLst>
              <a:gd name="T0" fmla="*/ 0 w 15"/>
              <a:gd name="T1" fmla="*/ 529 h 12"/>
              <a:gd name="T2" fmla="*/ 106 w 15"/>
              <a:gd name="T3" fmla="*/ 794 h 12"/>
              <a:gd name="T4" fmla="*/ 529 w 15"/>
              <a:gd name="T5" fmla="*/ 1588 h 12"/>
              <a:gd name="T6" fmla="*/ 1587 w 15"/>
              <a:gd name="T7" fmla="*/ 794 h 12"/>
              <a:gd name="T8" fmla="*/ 1164 w 15"/>
              <a:gd name="T9" fmla="*/ 0 h 12"/>
              <a:gd name="T10" fmla="*/ 1270 w 15"/>
              <a:gd name="T11" fmla="*/ 265 h 12"/>
              <a:gd name="T12" fmla="*/ 0 w 15"/>
              <a:gd name="T13" fmla="*/ 529 h 12"/>
              <a:gd name="T14" fmla="*/ 0 w 15"/>
              <a:gd name="T15" fmla="*/ 662 h 12"/>
              <a:gd name="T16" fmla="*/ 106 w 15"/>
              <a:gd name="T17" fmla="*/ 794 h 12"/>
              <a:gd name="T18" fmla="*/ 0 w 15"/>
              <a:gd name="T19" fmla="*/ 529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2"/>
              <a:gd name="T32" fmla="*/ 15 w 1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2">
                <a:moveTo>
                  <a:pt x="0" y="4"/>
                </a:moveTo>
                <a:lnTo>
                  <a:pt x="1" y="6"/>
                </a:lnTo>
                <a:lnTo>
                  <a:pt x="5" y="12"/>
                </a:lnTo>
                <a:lnTo>
                  <a:pt x="15" y="6"/>
                </a:lnTo>
                <a:lnTo>
                  <a:pt x="11" y="0"/>
                </a:lnTo>
                <a:lnTo>
                  <a:pt x="12" y="2"/>
                </a:lnTo>
                <a:lnTo>
                  <a:pt x="0" y="4"/>
                </a:lnTo>
                <a:lnTo>
                  <a:pt x="0" y="5"/>
                </a:lnTo>
                <a:lnTo>
                  <a:pt x="1" y="6"/>
                </a:lnTo>
                <a:lnTo>
                  <a:pt x="0" y="4"/>
                </a:lnTo>
                <a:close/>
              </a:path>
            </a:pathLst>
          </a:custGeom>
          <a:solidFill>
            <a:srgbClr val="E0E8E8"/>
          </a:solidFill>
          <a:ln w="9525">
            <a:noFill/>
            <a:round/>
            <a:headEnd/>
            <a:tailEnd/>
          </a:ln>
        </p:spPr>
        <p:txBody>
          <a:bodyPr/>
          <a:lstStyle/>
          <a:p>
            <a:pPr algn="ctr"/>
            <a:endParaRPr lang="en-US"/>
          </a:p>
        </p:txBody>
      </p:sp>
      <p:sp>
        <p:nvSpPr>
          <p:cNvPr id="35910" name="Freeform 481"/>
          <p:cNvSpPr>
            <a:spLocks/>
          </p:cNvSpPr>
          <p:nvPr/>
        </p:nvSpPr>
        <p:spPr bwMode="auto">
          <a:xfrm>
            <a:off x="3995738" y="3695700"/>
            <a:ext cx="1587" cy="1588"/>
          </a:xfrm>
          <a:custGeom>
            <a:avLst/>
            <a:gdLst>
              <a:gd name="T0" fmla="*/ 0 w 13"/>
              <a:gd name="T1" fmla="*/ 0 h 7"/>
              <a:gd name="T2" fmla="*/ 0 w 13"/>
              <a:gd name="T3" fmla="*/ 454 h 7"/>
              <a:gd name="T4" fmla="*/ 122 w 13"/>
              <a:gd name="T5" fmla="*/ 1588 h 7"/>
              <a:gd name="T6" fmla="*/ 1587 w 13"/>
              <a:gd name="T7" fmla="*/ 1134 h 7"/>
              <a:gd name="T8" fmla="*/ 1465 w 13"/>
              <a:gd name="T9" fmla="*/ 0 h 7"/>
              <a:gd name="T10" fmla="*/ 1465 w 13"/>
              <a:gd name="T11" fmla="*/ 454 h 7"/>
              <a:gd name="T12" fmla="*/ 0 w 13"/>
              <a:gd name="T13" fmla="*/ 0 h 7"/>
              <a:gd name="T14" fmla="*/ 0 w 13"/>
              <a:gd name="T15" fmla="*/ 227 h 7"/>
              <a:gd name="T16" fmla="*/ 0 w 13"/>
              <a:gd name="T17" fmla="*/ 454 h 7"/>
              <a:gd name="T18" fmla="*/ 0 w 13"/>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7"/>
              <a:gd name="T32" fmla="*/ 13 w 1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7">
                <a:moveTo>
                  <a:pt x="0" y="0"/>
                </a:moveTo>
                <a:lnTo>
                  <a:pt x="0" y="2"/>
                </a:lnTo>
                <a:lnTo>
                  <a:pt x="1" y="7"/>
                </a:lnTo>
                <a:lnTo>
                  <a:pt x="13" y="5"/>
                </a:lnTo>
                <a:lnTo>
                  <a:pt x="12" y="0"/>
                </a:lnTo>
                <a:lnTo>
                  <a:pt x="12" y="2"/>
                </a:lnTo>
                <a:lnTo>
                  <a:pt x="0" y="0"/>
                </a:lnTo>
                <a:lnTo>
                  <a:pt x="0" y="1"/>
                </a:lnTo>
                <a:lnTo>
                  <a:pt x="0" y="2"/>
                </a:lnTo>
                <a:lnTo>
                  <a:pt x="0" y="0"/>
                </a:lnTo>
                <a:close/>
              </a:path>
            </a:pathLst>
          </a:custGeom>
          <a:solidFill>
            <a:srgbClr val="E0E8E8"/>
          </a:solidFill>
          <a:ln w="9525">
            <a:noFill/>
            <a:round/>
            <a:headEnd/>
            <a:tailEnd/>
          </a:ln>
        </p:spPr>
        <p:txBody>
          <a:bodyPr/>
          <a:lstStyle/>
          <a:p>
            <a:pPr algn="ctr"/>
            <a:endParaRPr lang="en-US"/>
          </a:p>
        </p:txBody>
      </p:sp>
      <p:sp>
        <p:nvSpPr>
          <p:cNvPr id="35911" name="Freeform 482"/>
          <p:cNvSpPr>
            <a:spLocks/>
          </p:cNvSpPr>
          <p:nvPr/>
        </p:nvSpPr>
        <p:spPr bwMode="auto">
          <a:xfrm>
            <a:off x="3995738" y="3678238"/>
            <a:ext cx="3175" cy="17462"/>
          </a:xfrm>
          <a:custGeom>
            <a:avLst/>
            <a:gdLst>
              <a:gd name="T0" fmla="*/ 1588 w 24"/>
              <a:gd name="T1" fmla="*/ 0 h 137"/>
              <a:gd name="T2" fmla="*/ 1588 w 24"/>
              <a:gd name="T3" fmla="*/ 127 h 137"/>
              <a:gd name="T4" fmla="*/ 0 w 24"/>
              <a:gd name="T5" fmla="*/ 17207 h 137"/>
              <a:gd name="T6" fmla="*/ 1588 w 24"/>
              <a:gd name="T7" fmla="*/ 17462 h 137"/>
              <a:gd name="T8" fmla="*/ 3175 w 24"/>
              <a:gd name="T9" fmla="*/ 382 h 137"/>
              <a:gd name="T10" fmla="*/ 3175 w 24"/>
              <a:gd name="T11" fmla="*/ 510 h 137"/>
              <a:gd name="T12" fmla="*/ 1588 w 24"/>
              <a:gd name="T13" fmla="*/ 0 h 137"/>
              <a:gd name="T14" fmla="*/ 1588 w 24"/>
              <a:gd name="T15" fmla="*/ 127 h 137"/>
              <a:gd name="T16" fmla="*/ 1588 w 24"/>
              <a:gd name="T17" fmla="*/ 127 h 137"/>
              <a:gd name="T18" fmla="*/ 1588 w 24"/>
              <a:gd name="T19" fmla="*/ 0 h 1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37"/>
              <a:gd name="T32" fmla="*/ 24 w 24"/>
              <a:gd name="T33" fmla="*/ 137 h 1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37">
                <a:moveTo>
                  <a:pt x="12" y="0"/>
                </a:moveTo>
                <a:lnTo>
                  <a:pt x="12" y="1"/>
                </a:lnTo>
                <a:lnTo>
                  <a:pt x="0" y="135"/>
                </a:lnTo>
                <a:lnTo>
                  <a:pt x="12" y="137"/>
                </a:lnTo>
                <a:lnTo>
                  <a:pt x="24" y="3"/>
                </a:lnTo>
                <a:lnTo>
                  <a:pt x="24" y="4"/>
                </a:lnTo>
                <a:lnTo>
                  <a:pt x="12" y="0"/>
                </a:lnTo>
                <a:lnTo>
                  <a:pt x="12" y="1"/>
                </a:lnTo>
                <a:lnTo>
                  <a:pt x="12" y="0"/>
                </a:lnTo>
                <a:close/>
              </a:path>
            </a:pathLst>
          </a:custGeom>
          <a:solidFill>
            <a:srgbClr val="E0E8E8"/>
          </a:solidFill>
          <a:ln w="9525">
            <a:noFill/>
            <a:round/>
            <a:headEnd/>
            <a:tailEnd/>
          </a:ln>
        </p:spPr>
        <p:txBody>
          <a:bodyPr/>
          <a:lstStyle/>
          <a:p>
            <a:pPr algn="ctr"/>
            <a:endParaRPr lang="en-US"/>
          </a:p>
        </p:txBody>
      </p:sp>
      <p:sp>
        <p:nvSpPr>
          <p:cNvPr id="35912" name="Freeform 483"/>
          <p:cNvSpPr>
            <a:spLocks/>
          </p:cNvSpPr>
          <p:nvPr/>
        </p:nvSpPr>
        <p:spPr bwMode="auto">
          <a:xfrm>
            <a:off x="3997325" y="3676650"/>
            <a:ext cx="1588" cy="1588"/>
          </a:xfrm>
          <a:custGeom>
            <a:avLst/>
            <a:gdLst>
              <a:gd name="T0" fmla="*/ 454 w 14"/>
              <a:gd name="T1" fmla="*/ 0 h 11"/>
              <a:gd name="T2" fmla="*/ 227 w 14"/>
              <a:gd name="T3" fmla="*/ 289 h 11"/>
              <a:gd name="T4" fmla="*/ 0 w 14"/>
              <a:gd name="T5" fmla="*/ 1011 h 11"/>
              <a:gd name="T6" fmla="*/ 1361 w 14"/>
              <a:gd name="T7" fmla="*/ 1588 h 11"/>
              <a:gd name="T8" fmla="*/ 1588 w 14"/>
              <a:gd name="T9" fmla="*/ 866 h 11"/>
              <a:gd name="T10" fmla="*/ 1361 w 14"/>
              <a:gd name="T11" fmla="*/ 1155 h 11"/>
              <a:gd name="T12" fmla="*/ 454 w 14"/>
              <a:gd name="T13" fmla="*/ 0 h 11"/>
              <a:gd name="T14" fmla="*/ 340 w 14"/>
              <a:gd name="T15" fmla="*/ 144 h 11"/>
              <a:gd name="T16" fmla="*/ 227 w 14"/>
              <a:gd name="T17" fmla="*/ 289 h 11"/>
              <a:gd name="T18" fmla="*/ 454 w 14"/>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1"/>
              <a:gd name="T32" fmla="*/ 14 w 1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1">
                <a:moveTo>
                  <a:pt x="4" y="0"/>
                </a:moveTo>
                <a:lnTo>
                  <a:pt x="2" y="2"/>
                </a:lnTo>
                <a:lnTo>
                  <a:pt x="0" y="7"/>
                </a:lnTo>
                <a:lnTo>
                  <a:pt x="12" y="11"/>
                </a:lnTo>
                <a:lnTo>
                  <a:pt x="14" y="6"/>
                </a:lnTo>
                <a:lnTo>
                  <a:pt x="12" y="8"/>
                </a:lnTo>
                <a:lnTo>
                  <a:pt x="4" y="0"/>
                </a:lnTo>
                <a:lnTo>
                  <a:pt x="3" y="1"/>
                </a:lnTo>
                <a:lnTo>
                  <a:pt x="2" y="2"/>
                </a:lnTo>
                <a:lnTo>
                  <a:pt x="4" y="0"/>
                </a:lnTo>
                <a:close/>
              </a:path>
            </a:pathLst>
          </a:custGeom>
          <a:solidFill>
            <a:srgbClr val="E0E8E8"/>
          </a:solidFill>
          <a:ln w="9525">
            <a:noFill/>
            <a:round/>
            <a:headEnd/>
            <a:tailEnd/>
          </a:ln>
        </p:spPr>
        <p:txBody>
          <a:bodyPr/>
          <a:lstStyle/>
          <a:p>
            <a:pPr algn="ctr"/>
            <a:endParaRPr lang="en-US"/>
          </a:p>
        </p:txBody>
      </p:sp>
      <p:sp>
        <p:nvSpPr>
          <p:cNvPr id="35913" name="Freeform 484"/>
          <p:cNvSpPr>
            <a:spLocks/>
          </p:cNvSpPr>
          <p:nvPr/>
        </p:nvSpPr>
        <p:spPr bwMode="auto">
          <a:xfrm>
            <a:off x="3997325" y="3675063"/>
            <a:ext cx="3175" cy="3175"/>
          </a:xfrm>
          <a:custGeom>
            <a:avLst/>
            <a:gdLst>
              <a:gd name="T0" fmla="*/ 1588 w 12"/>
              <a:gd name="T1" fmla="*/ 0 h 14"/>
              <a:gd name="T2" fmla="*/ 1058 w 12"/>
              <a:gd name="T3" fmla="*/ 454 h 14"/>
              <a:gd name="T4" fmla="*/ 0 w 12"/>
              <a:gd name="T5" fmla="*/ 1361 h 14"/>
              <a:gd name="T6" fmla="*/ 2117 w 12"/>
              <a:gd name="T7" fmla="*/ 3175 h 14"/>
              <a:gd name="T8" fmla="*/ 3175 w 12"/>
              <a:gd name="T9" fmla="*/ 2268 h 14"/>
              <a:gd name="T10" fmla="*/ 2646 w 12"/>
              <a:gd name="T11" fmla="*/ 2721 h 14"/>
              <a:gd name="T12" fmla="*/ 1588 w 12"/>
              <a:gd name="T13" fmla="*/ 0 h 14"/>
              <a:gd name="T14" fmla="*/ 1323 w 12"/>
              <a:gd name="T15" fmla="*/ 227 h 14"/>
              <a:gd name="T16" fmla="*/ 1058 w 12"/>
              <a:gd name="T17" fmla="*/ 454 h 14"/>
              <a:gd name="T18" fmla="*/ 1588 w 12"/>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6" y="0"/>
                </a:moveTo>
                <a:lnTo>
                  <a:pt x="4" y="2"/>
                </a:lnTo>
                <a:lnTo>
                  <a:pt x="0" y="6"/>
                </a:lnTo>
                <a:lnTo>
                  <a:pt x="8" y="14"/>
                </a:lnTo>
                <a:lnTo>
                  <a:pt x="12" y="10"/>
                </a:lnTo>
                <a:lnTo>
                  <a:pt x="10" y="12"/>
                </a:lnTo>
                <a:lnTo>
                  <a:pt x="6" y="0"/>
                </a:lnTo>
                <a:lnTo>
                  <a:pt x="5" y="1"/>
                </a:lnTo>
                <a:lnTo>
                  <a:pt x="4" y="2"/>
                </a:lnTo>
                <a:lnTo>
                  <a:pt x="6" y="0"/>
                </a:lnTo>
                <a:close/>
              </a:path>
            </a:pathLst>
          </a:custGeom>
          <a:solidFill>
            <a:srgbClr val="E0E8E8"/>
          </a:solidFill>
          <a:ln w="9525">
            <a:noFill/>
            <a:round/>
            <a:headEnd/>
            <a:tailEnd/>
          </a:ln>
        </p:spPr>
        <p:txBody>
          <a:bodyPr/>
          <a:lstStyle/>
          <a:p>
            <a:pPr algn="ctr"/>
            <a:endParaRPr lang="en-US"/>
          </a:p>
        </p:txBody>
      </p:sp>
      <p:sp>
        <p:nvSpPr>
          <p:cNvPr id="35914" name="Freeform 485"/>
          <p:cNvSpPr>
            <a:spLocks/>
          </p:cNvSpPr>
          <p:nvPr/>
        </p:nvSpPr>
        <p:spPr bwMode="auto">
          <a:xfrm>
            <a:off x="3998913" y="3675063"/>
            <a:ext cx="1587" cy="1587"/>
          </a:xfrm>
          <a:custGeom>
            <a:avLst/>
            <a:gdLst>
              <a:gd name="T0" fmla="*/ 1111 w 10"/>
              <a:gd name="T1" fmla="*/ 0 h 14"/>
              <a:gd name="T2" fmla="*/ 952 w 10"/>
              <a:gd name="T3" fmla="*/ 0 h 14"/>
              <a:gd name="T4" fmla="*/ 0 w 10"/>
              <a:gd name="T5" fmla="*/ 227 h 14"/>
              <a:gd name="T6" fmla="*/ 635 w 10"/>
              <a:gd name="T7" fmla="*/ 1587 h 14"/>
              <a:gd name="T8" fmla="*/ 1587 w 10"/>
              <a:gd name="T9" fmla="*/ 1360 h 14"/>
              <a:gd name="T10" fmla="*/ 1428 w 10"/>
              <a:gd name="T11" fmla="*/ 1360 h 14"/>
              <a:gd name="T12" fmla="*/ 1111 w 10"/>
              <a:gd name="T13" fmla="*/ 0 h 14"/>
              <a:gd name="T14" fmla="*/ 1111 w 10"/>
              <a:gd name="T15" fmla="*/ 0 h 14"/>
              <a:gd name="T16" fmla="*/ 952 w 10"/>
              <a:gd name="T17" fmla="*/ 0 h 14"/>
              <a:gd name="T18" fmla="*/ 1111 w 10"/>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7" y="0"/>
                </a:moveTo>
                <a:lnTo>
                  <a:pt x="6" y="0"/>
                </a:lnTo>
                <a:lnTo>
                  <a:pt x="0" y="2"/>
                </a:lnTo>
                <a:lnTo>
                  <a:pt x="4" y="14"/>
                </a:lnTo>
                <a:lnTo>
                  <a:pt x="10" y="12"/>
                </a:lnTo>
                <a:lnTo>
                  <a:pt x="9" y="12"/>
                </a:lnTo>
                <a:lnTo>
                  <a:pt x="7" y="0"/>
                </a:lnTo>
                <a:lnTo>
                  <a:pt x="6" y="0"/>
                </a:lnTo>
                <a:lnTo>
                  <a:pt x="7" y="0"/>
                </a:lnTo>
                <a:close/>
              </a:path>
            </a:pathLst>
          </a:custGeom>
          <a:solidFill>
            <a:srgbClr val="E0E8E8"/>
          </a:solidFill>
          <a:ln w="9525">
            <a:noFill/>
            <a:round/>
            <a:headEnd/>
            <a:tailEnd/>
          </a:ln>
        </p:spPr>
        <p:txBody>
          <a:bodyPr/>
          <a:lstStyle/>
          <a:p>
            <a:pPr algn="ctr"/>
            <a:endParaRPr lang="en-US"/>
          </a:p>
        </p:txBody>
      </p:sp>
      <p:sp>
        <p:nvSpPr>
          <p:cNvPr id="35915" name="Freeform 486"/>
          <p:cNvSpPr>
            <a:spLocks/>
          </p:cNvSpPr>
          <p:nvPr/>
        </p:nvSpPr>
        <p:spPr bwMode="auto">
          <a:xfrm>
            <a:off x="4000500" y="3675063"/>
            <a:ext cx="1588" cy="1587"/>
          </a:xfrm>
          <a:custGeom>
            <a:avLst/>
            <a:gdLst>
              <a:gd name="T0" fmla="*/ 1588 w 9"/>
              <a:gd name="T1" fmla="*/ 0 h 14"/>
              <a:gd name="T2" fmla="*/ 1235 w 9"/>
              <a:gd name="T3" fmla="*/ 0 h 14"/>
              <a:gd name="T4" fmla="*/ 0 w 9"/>
              <a:gd name="T5" fmla="*/ 227 h 14"/>
              <a:gd name="T6" fmla="*/ 353 w 9"/>
              <a:gd name="T7" fmla="*/ 1587 h 14"/>
              <a:gd name="T8" fmla="*/ 1588 w 9"/>
              <a:gd name="T9" fmla="*/ 1474 h 14"/>
              <a:gd name="T10" fmla="*/ 1235 w 9"/>
              <a:gd name="T11" fmla="*/ 1474 h 14"/>
              <a:gd name="T12" fmla="*/ 1588 w 9"/>
              <a:gd name="T13" fmla="*/ 0 h 14"/>
              <a:gd name="T14" fmla="*/ 1412 w 9"/>
              <a:gd name="T15" fmla="*/ 0 h 14"/>
              <a:gd name="T16" fmla="*/ 1235 w 9"/>
              <a:gd name="T17" fmla="*/ 0 h 14"/>
              <a:gd name="T18" fmla="*/ 1588 w 9"/>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4"/>
              <a:gd name="T32" fmla="*/ 9 w 9"/>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4">
                <a:moveTo>
                  <a:pt x="9" y="0"/>
                </a:moveTo>
                <a:lnTo>
                  <a:pt x="7" y="0"/>
                </a:lnTo>
                <a:lnTo>
                  <a:pt x="0" y="2"/>
                </a:lnTo>
                <a:lnTo>
                  <a:pt x="2" y="14"/>
                </a:lnTo>
                <a:lnTo>
                  <a:pt x="9" y="13"/>
                </a:lnTo>
                <a:lnTo>
                  <a:pt x="7" y="13"/>
                </a:lnTo>
                <a:lnTo>
                  <a:pt x="9" y="0"/>
                </a:lnTo>
                <a:lnTo>
                  <a:pt x="8" y="0"/>
                </a:lnTo>
                <a:lnTo>
                  <a:pt x="7" y="0"/>
                </a:lnTo>
                <a:lnTo>
                  <a:pt x="9" y="0"/>
                </a:lnTo>
                <a:close/>
              </a:path>
            </a:pathLst>
          </a:custGeom>
          <a:solidFill>
            <a:srgbClr val="E0E8E8"/>
          </a:solidFill>
          <a:ln w="9525">
            <a:noFill/>
            <a:round/>
            <a:headEnd/>
            <a:tailEnd/>
          </a:ln>
        </p:spPr>
        <p:txBody>
          <a:bodyPr/>
          <a:lstStyle/>
          <a:p>
            <a:pPr algn="ctr"/>
            <a:endParaRPr lang="en-US"/>
          </a:p>
        </p:txBody>
      </p:sp>
      <p:sp>
        <p:nvSpPr>
          <p:cNvPr id="35916" name="Freeform 487"/>
          <p:cNvSpPr>
            <a:spLocks/>
          </p:cNvSpPr>
          <p:nvPr/>
        </p:nvSpPr>
        <p:spPr bwMode="auto">
          <a:xfrm>
            <a:off x="4000500" y="3675063"/>
            <a:ext cx="127000" cy="9525"/>
          </a:xfrm>
          <a:custGeom>
            <a:avLst/>
            <a:gdLst>
              <a:gd name="T0" fmla="*/ 127000 w 720"/>
              <a:gd name="T1" fmla="*/ 7917 h 77"/>
              <a:gd name="T2" fmla="*/ 127000 w 720"/>
              <a:gd name="T3" fmla="*/ 7917 h 77"/>
              <a:gd name="T4" fmla="*/ 353 w 720"/>
              <a:gd name="T5" fmla="*/ 0 h 77"/>
              <a:gd name="T6" fmla="*/ 0 w 720"/>
              <a:gd name="T7" fmla="*/ 1608 h 77"/>
              <a:gd name="T8" fmla="*/ 126647 w 720"/>
              <a:gd name="T9" fmla="*/ 9525 h 77"/>
              <a:gd name="T10" fmla="*/ 126647 w 720"/>
              <a:gd name="T11" fmla="*/ 9525 h 77"/>
              <a:gd name="T12" fmla="*/ 127000 w 720"/>
              <a:gd name="T13" fmla="*/ 7917 h 77"/>
              <a:gd name="T14" fmla="*/ 127000 w 720"/>
              <a:gd name="T15" fmla="*/ 7917 h 77"/>
              <a:gd name="T16" fmla="*/ 127000 w 720"/>
              <a:gd name="T17" fmla="*/ 791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0"/>
              <a:gd name="T28" fmla="*/ 0 h 77"/>
              <a:gd name="T29" fmla="*/ 720 w 720"/>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0" h="77">
                <a:moveTo>
                  <a:pt x="720" y="64"/>
                </a:moveTo>
                <a:lnTo>
                  <a:pt x="720" y="64"/>
                </a:lnTo>
                <a:lnTo>
                  <a:pt x="2" y="0"/>
                </a:lnTo>
                <a:lnTo>
                  <a:pt x="0" y="13"/>
                </a:lnTo>
                <a:lnTo>
                  <a:pt x="718" y="77"/>
                </a:lnTo>
                <a:lnTo>
                  <a:pt x="720" y="64"/>
                </a:lnTo>
                <a:close/>
              </a:path>
            </a:pathLst>
          </a:custGeom>
          <a:solidFill>
            <a:srgbClr val="000000"/>
          </a:solidFill>
          <a:ln w="9525">
            <a:noFill/>
            <a:round/>
            <a:headEnd/>
            <a:tailEnd/>
          </a:ln>
        </p:spPr>
        <p:txBody>
          <a:bodyPr/>
          <a:lstStyle/>
          <a:p>
            <a:pPr algn="ctr"/>
            <a:endParaRPr lang="en-US"/>
          </a:p>
        </p:txBody>
      </p:sp>
      <p:sp>
        <p:nvSpPr>
          <p:cNvPr id="35917" name="Freeform 488"/>
          <p:cNvSpPr>
            <a:spLocks/>
          </p:cNvSpPr>
          <p:nvPr/>
        </p:nvSpPr>
        <p:spPr bwMode="auto">
          <a:xfrm>
            <a:off x="4127500" y="3683000"/>
            <a:ext cx="1588" cy="1588"/>
          </a:xfrm>
          <a:custGeom>
            <a:avLst/>
            <a:gdLst>
              <a:gd name="T0" fmla="*/ 1588 w 11"/>
              <a:gd name="T1" fmla="*/ 340 h 14"/>
              <a:gd name="T2" fmla="*/ 1299 w 11"/>
              <a:gd name="T3" fmla="*/ 227 h 14"/>
              <a:gd name="T4" fmla="*/ 289 w 11"/>
              <a:gd name="T5" fmla="*/ 0 h 14"/>
              <a:gd name="T6" fmla="*/ 0 w 11"/>
              <a:gd name="T7" fmla="*/ 1475 h 14"/>
              <a:gd name="T8" fmla="*/ 1011 w 11"/>
              <a:gd name="T9" fmla="*/ 1588 h 14"/>
              <a:gd name="T10" fmla="*/ 722 w 11"/>
              <a:gd name="T11" fmla="*/ 1475 h 14"/>
              <a:gd name="T12" fmla="*/ 1588 w 11"/>
              <a:gd name="T13" fmla="*/ 340 h 14"/>
              <a:gd name="T14" fmla="*/ 1444 w 11"/>
              <a:gd name="T15" fmla="*/ 227 h 14"/>
              <a:gd name="T16" fmla="*/ 1299 w 11"/>
              <a:gd name="T17" fmla="*/ 227 h 14"/>
              <a:gd name="T18" fmla="*/ 1588 w 11"/>
              <a:gd name="T19" fmla="*/ 34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4"/>
              <a:gd name="T32" fmla="*/ 11 w 1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4">
                <a:moveTo>
                  <a:pt x="11" y="3"/>
                </a:moveTo>
                <a:lnTo>
                  <a:pt x="9" y="2"/>
                </a:lnTo>
                <a:lnTo>
                  <a:pt x="2" y="0"/>
                </a:lnTo>
                <a:lnTo>
                  <a:pt x="0" y="13"/>
                </a:lnTo>
                <a:lnTo>
                  <a:pt x="7" y="14"/>
                </a:lnTo>
                <a:lnTo>
                  <a:pt x="5" y="13"/>
                </a:lnTo>
                <a:lnTo>
                  <a:pt x="11" y="3"/>
                </a:lnTo>
                <a:lnTo>
                  <a:pt x="10" y="2"/>
                </a:lnTo>
                <a:lnTo>
                  <a:pt x="9" y="2"/>
                </a:lnTo>
                <a:lnTo>
                  <a:pt x="11" y="3"/>
                </a:lnTo>
                <a:close/>
              </a:path>
            </a:pathLst>
          </a:custGeom>
          <a:solidFill>
            <a:srgbClr val="000000"/>
          </a:solidFill>
          <a:ln w="9525">
            <a:noFill/>
            <a:round/>
            <a:headEnd/>
            <a:tailEnd/>
          </a:ln>
        </p:spPr>
        <p:txBody>
          <a:bodyPr/>
          <a:lstStyle/>
          <a:p>
            <a:pPr algn="ctr"/>
            <a:endParaRPr lang="en-US"/>
          </a:p>
        </p:txBody>
      </p:sp>
      <p:sp>
        <p:nvSpPr>
          <p:cNvPr id="35918" name="Freeform 489"/>
          <p:cNvSpPr>
            <a:spLocks/>
          </p:cNvSpPr>
          <p:nvPr/>
        </p:nvSpPr>
        <p:spPr bwMode="auto">
          <a:xfrm>
            <a:off x="4129088" y="3683000"/>
            <a:ext cx="1587" cy="3175"/>
          </a:xfrm>
          <a:custGeom>
            <a:avLst/>
            <a:gdLst>
              <a:gd name="T0" fmla="*/ 1587 w 14"/>
              <a:gd name="T1" fmla="*/ 1134 h 14"/>
              <a:gd name="T2" fmla="*/ 1360 w 14"/>
              <a:gd name="T3" fmla="*/ 907 h 14"/>
              <a:gd name="T4" fmla="*/ 680 w 14"/>
              <a:gd name="T5" fmla="*/ 0 h 14"/>
              <a:gd name="T6" fmla="*/ 0 w 14"/>
              <a:gd name="T7" fmla="*/ 2268 h 14"/>
              <a:gd name="T8" fmla="*/ 680 w 14"/>
              <a:gd name="T9" fmla="*/ 3175 h 14"/>
              <a:gd name="T10" fmla="*/ 453 w 14"/>
              <a:gd name="T11" fmla="*/ 2948 h 14"/>
              <a:gd name="T12" fmla="*/ 1587 w 14"/>
              <a:gd name="T13" fmla="*/ 1134 h 14"/>
              <a:gd name="T14" fmla="*/ 1474 w 14"/>
              <a:gd name="T15" fmla="*/ 1134 h 14"/>
              <a:gd name="T16" fmla="*/ 1360 w 14"/>
              <a:gd name="T17" fmla="*/ 907 h 14"/>
              <a:gd name="T18" fmla="*/ 1587 w 14"/>
              <a:gd name="T19" fmla="*/ 113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4"/>
              <a:gd name="T32" fmla="*/ 14 w 1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4">
                <a:moveTo>
                  <a:pt x="14" y="5"/>
                </a:moveTo>
                <a:lnTo>
                  <a:pt x="12" y="4"/>
                </a:lnTo>
                <a:lnTo>
                  <a:pt x="6" y="0"/>
                </a:lnTo>
                <a:lnTo>
                  <a:pt x="0" y="10"/>
                </a:lnTo>
                <a:lnTo>
                  <a:pt x="6" y="14"/>
                </a:lnTo>
                <a:lnTo>
                  <a:pt x="4" y="13"/>
                </a:lnTo>
                <a:lnTo>
                  <a:pt x="14" y="5"/>
                </a:lnTo>
                <a:lnTo>
                  <a:pt x="13" y="5"/>
                </a:lnTo>
                <a:lnTo>
                  <a:pt x="12" y="4"/>
                </a:lnTo>
                <a:lnTo>
                  <a:pt x="14" y="5"/>
                </a:lnTo>
                <a:close/>
              </a:path>
            </a:pathLst>
          </a:custGeom>
          <a:solidFill>
            <a:srgbClr val="000000"/>
          </a:solidFill>
          <a:ln w="9525">
            <a:noFill/>
            <a:round/>
            <a:headEnd/>
            <a:tailEnd/>
          </a:ln>
        </p:spPr>
        <p:txBody>
          <a:bodyPr/>
          <a:lstStyle/>
          <a:p>
            <a:pPr algn="ctr"/>
            <a:endParaRPr lang="en-US"/>
          </a:p>
        </p:txBody>
      </p:sp>
      <p:sp>
        <p:nvSpPr>
          <p:cNvPr id="35919" name="Freeform 490"/>
          <p:cNvSpPr>
            <a:spLocks/>
          </p:cNvSpPr>
          <p:nvPr/>
        </p:nvSpPr>
        <p:spPr bwMode="auto">
          <a:xfrm>
            <a:off x="4129088" y="3684588"/>
            <a:ext cx="3175" cy="1587"/>
          </a:xfrm>
          <a:custGeom>
            <a:avLst/>
            <a:gdLst>
              <a:gd name="T0" fmla="*/ 3175 w 15"/>
              <a:gd name="T1" fmla="*/ 855 h 13"/>
              <a:gd name="T2" fmla="*/ 2963 w 15"/>
              <a:gd name="T3" fmla="*/ 610 h 13"/>
              <a:gd name="T4" fmla="*/ 2117 w 15"/>
              <a:gd name="T5" fmla="*/ 0 h 13"/>
              <a:gd name="T6" fmla="*/ 0 w 15"/>
              <a:gd name="T7" fmla="*/ 977 h 13"/>
              <a:gd name="T8" fmla="*/ 847 w 15"/>
              <a:gd name="T9" fmla="*/ 1587 h 13"/>
              <a:gd name="T10" fmla="*/ 635 w 15"/>
              <a:gd name="T11" fmla="*/ 1343 h 13"/>
              <a:gd name="T12" fmla="*/ 3175 w 15"/>
              <a:gd name="T13" fmla="*/ 855 h 13"/>
              <a:gd name="T14" fmla="*/ 2963 w 15"/>
              <a:gd name="T15" fmla="*/ 732 h 13"/>
              <a:gd name="T16" fmla="*/ 2963 w 15"/>
              <a:gd name="T17" fmla="*/ 610 h 13"/>
              <a:gd name="T18" fmla="*/ 3175 w 15"/>
              <a:gd name="T19" fmla="*/ 85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3"/>
              <a:gd name="T32" fmla="*/ 15 w 15"/>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3">
                <a:moveTo>
                  <a:pt x="15" y="7"/>
                </a:moveTo>
                <a:lnTo>
                  <a:pt x="14" y="5"/>
                </a:lnTo>
                <a:lnTo>
                  <a:pt x="10" y="0"/>
                </a:lnTo>
                <a:lnTo>
                  <a:pt x="0" y="8"/>
                </a:lnTo>
                <a:lnTo>
                  <a:pt x="4" y="13"/>
                </a:lnTo>
                <a:lnTo>
                  <a:pt x="3" y="11"/>
                </a:lnTo>
                <a:lnTo>
                  <a:pt x="15" y="7"/>
                </a:lnTo>
                <a:lnTo>
                  <a:pt x="14" y="6"/>
                </a:lnTo>
                <a:lnTo>
                  <a:pt x="14" y="5"/>
                </a:lnTo>
                <a:lnTo>
                  <a:pt x="15" y="7"/>
                </a:lnTo>
                <a:close/>
              </a:path>
            </a:pathLst>
          </a:custGeom>
          <a:solidFill>
            <a:srgbClr val="000000"/>
          </a:solidFill>
          <a:ln w="9525">
            <a:noFill/>
            <a:round/>
            <a:headEnd/>
            <a:tailEnd/>
          </a:ln>
        </p:spPr>
        <p:txBody>
          <a:bodyPr/>
          <a:lstStyle/>
          <a:p>
            <a:pPr algn="ctr"/>
            <a:endParaRPr lang="en-US"/>
          </a:p>
        </p:txBody>
      </p:sp>
      <p:sp>
        <p:nvSpPr>
          <p:cNvPr id="35920" name="Freeform 491"/>
          <p:cNvSpPr>
            <a:spLocks/>
          </p:cNvSpPr>
          <p:nvPr/>
        </p:nvSpPr>
        <p:spPr bwMode="auto">
          <a:xfrm>
            <a:off x="4129088" y="3684588"/>
            <a:ext cx="3175" cy="1587"/>
          </a:xfrm>
          <a:custGeom>
            <a:avLst/>
            <a:gdLst>
              <a:gd name="T0" fmla="*/ 3175 w 14"/>
              <a:gd name="T1" fmla="*/ 1443 h 11"/>
              <a:gd name="T2" fmla="*/ 3175 w 14"/>
              <a:gd name="T3" fmla="*/ 1010 h 11"/>
              <a:gd name="T4" fmla="*/ 2721 w 14"/>
              <a:gd name="T5" fmla="*/ 0 h 11"/>
              <a:gd name="T6" fmla="*/ 0 w 14"/>
              <a:gd name="T7" fmla="*/ 577 h 11"/>
              <a:gd name="T8" fmla="*/ 454 w 14"/>
              <a:gd name="T9" fmla="*/ 1587 h 11"/>
              <a:gd name="T10" fmla="*/ 454 w 14"/>
              <a:gd name="T11" fmla="*/ 1154 h 11"/>
              <a:gd name="T12" fmla="*/ 3175 w 14"/>
              <a:gd name="T13" fmla="*/ 1443 h 11"/>
              <a:gd name="T14" fmla="*/ 3175 w 14"/>
              <a:gd name="T15" fmla="*/ 1298 h 11"/>
              <a:gd name="T16" fmla="*/ 3175 w 14"/>
              <a:gd name="T17" fmla="*/ 1010 h 11"/>
              <a:gd name="T18" fmla="*/ 3175 w 14"/>
              <a:gd name="T19" fmla="*/ 1443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1"/>
              <a:gd name="T32" fmla="*/ 14 w 1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1">
                <a:moveTo>
                  <a:pt x="14" y="10"/>
                </a:moveTo>
                <a:lnTo>
                  <a:pt x="14" y="7"/>
                </a:lnTo>
                <a:lnTo>
                  <a:pt x="12" y="0"/>
                </a:lnTo>
                <a:lnTo>
                  <a:pt x="0" y="4"/>
                </a:lnTo>
                <a:lnTo>
                  <a:pt x="2" y="11"/>
                </a:lnTo>
                <a:lnTo>
                  <a:pt x="2" y="8"/>
                </a:lnTo>
                <a:lnTo>
                  <a:pt x="14" y="10"/>
                </a:lnTo>
                <a:lnTo>
                  <a:pt x="14" y="9"/>
                </a:lnTo>
                <a:lnTo>
                  <a:pt x="14" y="7"/>
                </a:lnTo>
                <a:lnTo>
                  <a:pt x="14" y="10"/>
                </a:lnTo>
                <a:close/>
              </a:path>
            </a:pathLst>
          </a:custGeom>
          <a:solidFill>
            <a:srgbClr val="000000"/>
          </a:solidFill>
          <a:ln w="9525">
            <a:noFill/>
            <a:round/>
            <a:headEnd/>
            <a:tailEnd/>
          </a:ln>
        </p:spPr>
        <p:txBody>
          <a:bodyPr/>
          <a:lstStyle/>
          <a:p>
            <a:pPr algn="ctr"/>
            <a:endParaRPr lang="en-US"/>
          </a:p>
        </p:txBody>
      </p:sp>
      <p:sp>
        <p:nvSpPr>
          <p:cNvPr id="35921" name="Freeform 492"/>
          <p:cNvSpPr>
            <a:spLocks/>
          </p:cNvSpPr>
          <p:nvPr/>
        </p:nvSpPr>
        <p:spPr bwMode="auto">
          <a:xfrm>
            <a:off x="4125913" y="3686175"/>
            <a:ext cx="6350" cy="17463"/>
          </a:xfrm>
          <a:custGeom>
            <a:avLst/>
            <a:gdLst>
              <a:gd name="T0" fmla="*/ 1838 w 38"/>
              <a:gd name="T1" fmla="*/ 17463 h 134"/>
              <a:gd name="T2" fmla="*/ 2005 w 38"/>
              <a:gd name="T3" fmla="*/ 17072 h 134"/>
              <a:gd name="T4" fmla="*/ 6350 w 38"/>
              <a:gd name="T5" fmla="*/ 261 h 134"/>
              <a:gd name="T6" fmla="*/ 4345 w 38"/>
              <a:gd name="T7" fmla="*/ 0 h 134"/>
              <a:gd name="T8" fmla="*/ 0 w 38"/>
              <a:gd name="T9" fmla="*/ 16811 h 134"/>
              <a:gd name="T10" fmla="*/ 167 w 38"/>
              <a:gd name="T11" fmla="*/ 16290 h 134"/>
              <a:gd name="T12" fmla="*/ 1838 w 38"/>
              <a:gd name="T13" fmla="*/ 17463 h 134"/>
              <a:gd name="T14" fmla="*/ 2005 w 38"/>
              <a:gd name="T15" fmla="*/ 17333 h 134"/>
              <a:gd name="T16" fmla="*/ 2005 w 38"/>
              <a:gd name="T17" fmla="*/ 17072 h 134"/>
              <a:gd name="T18" fmla="*/ 1838 w 38"/>
              <a:gd name="T19" fmla="*/ 17463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
              <a:gd name="T31" fmla="*/ 0 h 134"/>
              <a:gd name="T32" fmla="*/ 38 w 38"/>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 h="134">
                <a:moveTo>
                  <a:pt x="11" y="134"/>
                </a:moveTo>
                <a:lnTo>
                  <a:pt x="12" y="131"/>
                </a:lnTo>
                <a:lnTo>
                  <a:pt x="38" y="2"/>
                </a:lnTo>
                <a:lnTo>
                  <a:pt x="26" y="0"/>
                </a:lnTo>
                <a:lnTo>
                  <a:pt x="0" y="129"/>
                </a:lnTo>
                <a:lnTo>
                  <a:pt x="1" y="125"/>
                </a:lnTo>
                <a:lnTo>
                  <a:pt x="11" y="134"/>
                </a:lnTo>
                <a:lnTo>
                  <a:pt x="12" y="133"/>
                </a:lnTo>
                <a:lnTo>
                  <a:pt x="12" y="131"/>
                </a:lnTo>
                <a:lnTo>
                  <a:pt x="11" y="134"/>
                </a:lnTo>
                <a:close/>
              </a:path>
            </a:pathLst>
          </a:custGeom>
          <a:solidFill>
            <a:srgbClr val="000000"/>
          </a:solidFill>
          <a:ln w="9525">
            <a:noFill/>
            <a:round/>
            <a:headEnd/>
            <a:tailEnd/>
          </a:ln>
        </p:spPr>
        <p:txBody>
          <a:bodyPr/>
          <a:lstStyle/>
          <a:p>
            <a:pPr algn="ctr"/>
            <a:endParaRPr lang="en-US"/>
          </a:p>
        </p:txBody>
      </p:sp>
      <p:sp>
        <p:nvSpPr>
          <p:cNvPr id="35922" name="Freeform 493"/>
          <p:cNvSpPr>
            <a:spLocks/>
          </p:cNvSpPr>
          <p:nvPr/>
        </p:nvSpPr>
        <p:spPr bwMode="auto">
          <a:xfrm>
            <a:off x="4124325" y="3702050"/>
            <a:ext cx="3175" cy="3175"/>
          </a:xfrm>
          <a:custGeom>
            <a:avLst/>
            <a:gdLst>
              <a:gd name="T0" fmla="*/ 2198 w 13"/>
              <a:gd name="T1" fmla="*/ 3175 h 14"/>
              <a:gd name="T2" fmla="*/ 2442 w 13"/>
              <a:gd name="T3" fmla="*/ 2948 h 14"/>
              <a:gd name="T4" fmla="*/ 3175 w 13"/>
              <a:gd name="T5" fmla="*/ 2041 h 14"/>
              <a:gd name="T6" fmla="*/ 733 w 13"/>
              <a:gd name="T7" fmla="*/ 0 h 14"/>
              <a:gd name="T8" fmla="*/ 0 w 13"/>
              <a:gd name="T9" fmla="*/ 1134 h 14"/>
              <a:gd name="T10" fmla="*/ 244 w 13"/>
              <a:gd name="T11" fmla="*/ 907 h 14"/>
              <a:gd name="T12" fmla="*/ 2198 w 13"/>
              <a:gd name="T13" fmla="*/ 3175 h 14"/>
              <a:gd name="T14" fmla="*/ 2198 w 13"/>
              <a:gd name="T15" fmla="*/ 2948 h 14"/>
              <a:gd name="T16" fmla="*/ 2442 w 13"/>
              <a:gd name="T17" fmla="*/ 2948 h 14"/>
              <a:gd name="T18" fmla="*/ 2198 w 13"/>
              <a:gd name="T19" fmla="*/ 3175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9" y="14"/>
                </a:moveTo>
                <a:lnTo>
                  <a:pt x="10" y="13"/>
                </a:lnTo>
                <a:lnTo>
                  <a:pt x="13" y="9"/>
                </a:lnTo>
                <a:lnTo>
                  <a:pt x="3" y="0"/>
                </a:lnTo>
                <a:lnTo>
                  <a:pt x="0" y="5"/>
                </a:lnTo>
                <a:lnTo>
                  <a:pt x="1" y="4"/>
                </a:lnTo>
                <a:lnTo>
                  <a:pt x="9" y="14"/>
                </a:lnTo>
                <a:lnTo>
                  <a:pt x="9" y="13"/>
                </a:lnTo>
                <a:lnTo>
                  <a:pt x="10" y="13"/>
                </a:lnTo>
                <a:lnTo>
                  <a:pt x="9" y="14"/>
                </a:lnTo>
                <a:close/>
              </a:path>
            </a:pathLst>
          </a:custGeom>
          <a:solidFill>
            <a:srgbClr val="000000"/>
          </a:solidFill>
          <a:ln w="9525">
            <a:noFill/>
            <a:round/>
            <a:headEnd/>
            <a:tailEnd/>
          </a:ln>
        </p:spPr>
        <p:txBody>
          <a:bodyPr/>
          <a:lstStyle/>
          <a:p>
            <a:pPr algn="ctr"/>
            <a:endParaRPr lang="en-US"/>
          </a:p>
        </p:txBody>
      </p:sp>
      <p:sp>
        <p:nvSpPr>
          <p:cNvPr id="35923" name="Freeform 494"/>
          <p:cNvSpPr>
            <a:spLocks/>
          </p:cNvSpPr>
          <p:nvPr/>
        </p:nvSpPr>
        <p:spPr bwMode="auto">
          <a:xfrm>
            <a:off x="4124325" y="3703638"/>
            <a:ext cx="1588" cy="1587"/>
          </a:xfrm>
          <a:custGeom>
            <a:avLst/>
            <a:gdLst>
              <a:gd name="T0" fmla="*/ 907 w 14"/>
              <a:gd name="T1" fmla="*/ 1587 h 14"/>
              <a:gd name="T2" fmla="*/ 1021 w 14"/>
              <a:gd name="T3" fmla="*/ 1587 h 14"/>
              <a:gd name="T4" fmla="*/ 1588 w 14"/>
              <a:gd name="T5" fmla="*/ 1134 h 14"/>
              <a:gd name="T6" fmla="*/ 681 w 14"/>
              <a:gd name="T7" fmla="*/ 0 h 14"/>
              <a:gd name="T8" fmla="*/ 0 w 14"/>
              <a:gd name="T9" fmla="*/ 453 h 14"/>
              <a:gd name="T10" fmla="*/ 227 w 14"/>
              <a:gd name="T11" fmla="*/ 453 h 14"/>
              <a:gd name="T12" fmla="*/ 907 w 14"/>
              <a:gd name="T13" fmla="*/ 1587 h 14"/>
              <a:gd name="T14" fmla="*/ 907 w 14"/>
              <a:gd name="T15" fmla="*/ 1587 h 14"/>
              <a:gd name="T16" fmla="*/ 1021 w 14"/>
              <a:gd name="T17" fmla="*/ 1587 h 14"/>
              <a:gd name="T18" fmla="*/ 907 w 14"/>
              <a:gd name="T19" fmla="*/ 158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4"/>
              <a:gd name="T32" fmla="*/ 14 w 1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4">
                <a:moveTo>
                  <a:pt x="8" y="14"/>
                </a:moveTo>
                <a:lnTo>
                  <a:pt x="9" y="14"/>
                </a:lnTo>
                <a:lnTo>
                  <a:pt x="14" y="10"/>
                </a:lnTo>
                <a:lnTo>
                  <a:pt x="6" y="0"/>
                </a:lnTo>
                <a:lnTo>
                  <a:pt x="0" y="4"/>
                </a:lnTo>
                <a:lnTo>
                  <a:pt x="2" y="4"/>
                </a:lnTo>
                <a:lnTo>
                  <a:pt x="8" y="14"/>
                </a:lnTo>
                <a:lnTo>
                  <a:pt x="9" y="14"/>
                </a:lnTo>
                <a:lnTo>
                  <a:pt x="8" y="14"/>
                </a:lnTo>
                <a:close/>
              </a:path>
            </a:pathLst>
          </a:custGeom>
          <a:solidFill>
            <a:srgbClr val="000000"/>
          </a:solidFill>
          <a:ln w="9525">
            <a:noFill/>
            <a:round/>
            <a:headEnd/>
            <a:tailEnd/>
          </a:ln>
        </p:spPr>
        <p:txBody>
          <a:bodyPr/>
          <a:lstStyle/>
          <a:p>
            <a:pPr algn="ctr"/>
            <a:endParaRPr lang="en-US"/>
          </a:p>
        </p:txBody>
      </p:sp>
      <p:sp>
        <p:nvSpPr>
          <p:cNvPr id="35924" name="Freeform 495"/>
          <p:cNvSpPr>
            <a:spLocks/>
          </p:cNvSpPr>
          <p:nvPr/>
        </p:nvSpPr>
        <p:spPr bwMode="auto">
          <a:xfrm>
            <a:off x="4122738" y="3703638"/>
            <a:ext cx="3175" cy="1587"/>
          </a:xfrm>
          <a:custGeom>
            <a:avLst/>
            <a:gdLst>
              <a:gd name="T0" fmla="*/ 1058 w 12"/>
              <a:gd name="T1" fmla="*/ 1587 h 14"/>
              <a:gd name="T2" fmla="*/ 1852 w 12"/>
              <a:gd name="T3" fmla="*/ 1474 h 14"/>
              <a:gd name="T4" fmla="*/ 3175 w 12"/>
              <a:gd name="T5" fmla="*/ 1134 h 14"/>
              <a:gd name="T6" fmla="*/ 1588 w 12"/>
              <a:gd name="T7" fmla="*/ 0 h 14"/>
              <a:gd name="T8" fmla="*/ 0 w 12"/>
              <a:gd name="T9" fmla="*/ 340 h 14"/>
              <a:gd name="T10" fmla="*/ 529 w 12"/>
              <a:gd name="T11" fmla="*/ 227 h 14"/>
              <a:gd name="T12" fmla="*/ 1058 w 12"/>
              <a:gd name="T13" fmla="*/ 1587 h 14"/>
              <a:gd name="T14" fmla="*/ 1588 w 12"/>
              <a:gd name="T15" fmla="*/ 1587 h 14"/>
              <a:gd name="T16" fmla="*/ 1852 w 12"/>
              <a:gd name="T17" fmla="*/ 1474 h 14"/>
              <a:gd name="T18" fmla="*/ 1058 w 12"/>
              <a:gd name="T19" fmla="*/ 158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4" y="14"/>
                </a:moveTo>
                <a:lnTo>
                  <a:pt x="7" y="13"/>
                </a:lnTo>
                <a:lnTo>
                  <a:pt x="12" y="10"/>
                </a:lnTo>
                <a:lnTo>
                  <a:pt x="6" y="0"/>
                </a:lnTo>
                <a:lnTo>
                  <a:pt x="0" y="3"/>
                </a:lnTo>
                <a:lnTo>
                  <a:pt x="2" y="2"/>
                </a:lnTo>
                <a:lnTo>
                  <a:pt x="4" y="14"/>
                </a:lnTo>
                <a:lnTo>
                  <a:pt x="6" y="14"/>
                </a:lnTo>
                <a:lnTo>
                  <a:pt x="7" y="13"/>
                </a:lnTo>
                <a:lnTo>
                  <a:pt x="4" y="14"/>
                </a:lnTo>
                <a:close/>
              </a:path>
            </a:pathLst>
          </a:custGeom>
          <a:solidFill>
            <a:srgbClr val="000000"/>
          </a:solidFill>
          <a:ln w="9525">
            <a:noFill/>
            <a:round/>
            <a:headEnd/>
            <a:tailEnd/>
          </a:ln>
        </p:spPr>
        <p:txBody>
          <a:bodyPr/>
          <a:lstStyle/>
          <a:p>
            <a:pPr algn="ctr"/>
            <a:endParaRPr lang="en-US"/>
          </a:p>
        </p:txBody>
      </p:sp>
      <p:sp>
        <p:nvSpPr>
          <p:cNvPr id="35925" name="Freeform 496"/>
          <p:cNvSpPr>
            <a:spLocks/>
          </p:cNvSpPr>
          <p:nvPr/>
        </p:nvSpPr>
        <p:spPr bwMode="auto">
          <a:xfrm>
            <a:off x="4122738" y="3703638"/>
            <a:ext cx="1587" cy="1587"/>
          </a:xfrm>
          <a:custGeom>
            <a:avLst/>
            <a:gdLst>
              <a:gd name="T0" fmla="*/ 198 w 8"/>
              <a:gd name="T1" fmla="*/ 1587 h 13"/>
              <a:gd name="T2" fmla="*/ 397 w 8"/>
              <a:gd name="T3" fmla="*/ 1587 h 13"/>
              <a:gd name="T4" fmla="*/ 1587 w 8"/>
              <a:gd name="T5" fmla="*/ 1465 h 13"/>
              <a:gd name="T6" fmla="*/ 1190 w 8"/>
              <a:gd name="T7" fmla="*/ 0 h 13"/>
              <a:gd name="T8" fmla="*/ 0 w 8"/>
              <a:gd name="T9" fmla="*/ 122 h 13"/>
              <a:gd name="T10" fmla="*/ 198 w 8"/>
              <a:gd name="T11" fmla="*/ 122 h 13"/>
              <a:gd name="T12" fmla="*/ 198 w 8"/>
              <a:gd name="T13" fmla="*/ 1587 h 13"/>
              <a:gd name="T14" fmla="*/ 198 w 8"/>
              <a:gd name="T15" fmla="*/ 1587 h 13"/>
              <a:gd name="T16" fmla="*/ 397 w 8"/>
              <a:gd name="T17" fmla="*/ 1587 h 13"/>
              <a:gd name="T18" fmla="*/ 198 w 8"/>
              <a:gd name="T19" fmla="*/ 158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3"/>
              <a:gd name="T32" fmla="*/ 8 w 8"/>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3">
                <a:moveTo>
                  <a:pt x="1" y="13"/>
                </a:moveTo>
                <a:lnTo>
                  <a:pt x="2" y="13"/>
                </a:lnTo>
                <a:lnTo>
                  <a:pt x="8" y="12"/>
                </a:lnTo>
                <a:lnTo>
                  <a:pt x="6" y="0"/>
                </a:lnTo>
                <a:lnTo>
                  <a:pt x="0" y="1"/>
                </a:lnTo>
                <a:lnTo>
                  <a:pt x="1" y="1"/>
                </a:lnTo>
                <a:lnTo>
                  <a:pt x="1" y="13"/>
                </a:lnTo>
                <a:lnTo>
                  <a:pt x="2" y="13"/>
                </a:lnTo>
                <a:lnTo>
                  <a:pt x="1" y="13"/>
                </a:lnTo>
                <a:close/>
              </a:path>
            </a:pathLst>
          </a:custGeom>
          <a:solidFill>
            <a:srgbClr val="000000"/>
          </a:solidFill>
          <a:ln w="9525">
            <a:noFill/>
            <a:round/>
            <a:headEnd/>
            <a:tailEnd/>
          </a:ln>
        </p:spPr>
        <p:txBody>
          <a:bodyPr/>
          <a:lstStyle/>
          <a:p>
            <a:pPr algn="ctr"/>
            <a:endParaRPr lang="en-US"/>
          </a:p>
        </p:txBody>
      </p:sp>
      <p:sp>
        <p:nvSpPr>
          <p:cNvPr id="35926" name="Freeform 497"/>
          <p:cNvSpPr>
            <a:spLocks/>
          </p:cNvSpPr>
          <p:nvPr/>
        </p:nvSpPr>
        <p:spPr bwMode="auto">
          <a:xfrm>
            <a:off x="3998913" y="3695700"/>
            <a:ext cx="123825" cy="9525"/>
          </a:xfrm>
          <a:custGeom>
            <a:avLst/>
            <a:gdLst>
              <a:gd name="T0" fmla="*/ 0 w 704"/>
              <a:gd name="T1" fmla="*/ 1610 h 71"/>
              <a:gd name="T2" fmla="*/ 176 w 704"/>
              <a:gd name="T3" fmla="*/ 1610 h 71"/>
              <a:gd name="T4" fmla="*/ 123825 w 704"/>
              <a:gd name="T5" fmla="*/ 9525 h 71"/>
              <a:gd name="T6" fmla="*/ 123825 w 704"/>
              <a:gd name="T7" fmla="*/ 7915 h 71"/>
              <a:gd name="T8" fmla="*/ 176 w 704"/>
              <a:gd name="T9" fmla="*/ 0 h 71"/>
              <a:gd name="T10" fmla="*/ 352 w 704"/>
              <a:gd name="T11" fmla="*/ 0 h 71"/>
              <a:gd name="T12" fmla="*/ 0 w 704"/>
              <a:gd name="T13" fmla="*/ 1610 h 71"/>
              <a:gd name="T14" fmla="*/ 0 w 704"/>
              <a:gd name="T15" fmla="*/ 1610 h 71"/>
              <a:gd name="T16" fmla="*/ 176 w 704"/>
              <a:gd name="T17" fmla="*/ 1610 h 71"/>
              <a:gd name="T18" fmla="*/ 0 w 704"/>
              <a:gd name="T19" fmla="*/ 1610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4"/>
              <a:gd name="T31" fmla="*/ 0 h 71"/>
              <a:gd name="T32" fmla="*/ 704 w 704"/>
              <a:gd name="T33" fmla="*/ 71 h 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4" h="71">
                <a:moveTo>
                  <a:pt x="0" y="12"/>
                </a:moveTo>
                <a:lnTo>
                  <a:pt x="1" y="12"/>
                </a:lnTo>
                <a:lnTo>
                  <a:pt x="704" y="71"/>
                </a:lnTo>
                <a:lnTo>
                  <a:pt x="704" y="59"/>
                </a:lnTo>
                <a:lnTo>
                  <a:pt x="1" y="0"/>
                </a:lnTo>
                <a:lnTo>
                  <a:pt x="2" y="0"/>
                </a:lnTo>
                <a:lnTo>
                  <a:pt x="0" y="12"/>
                </a:lnTo>
                <a:lnTo>
                  <a:pt x="1" y="12"/>
                </a:lnTo>
                <a:lnTo>
                  <a:pt x="0" y="12"/>
                </a:lnTo>
                <a:close/>
              </a:path>
            </a:pathLst>
          </a:custGeom>
          <a:solidFill>
            <a:srgbClr val="000000"/>
          </a:solidFill>
          <a:ln w="9525">
            <a:noFill/>
            <a:round/>
            <a:headEnd/>
            <a:tailEnd/>
          </a:ln>
        </p:spPr>
        <p:txBody>
          <a:bodyPr/>
          <a:lstStyle/>
          <a:p>
            <a:pPr algn="ctr"/>
            <a:endParaRPr lang="en-US"/>
          </a:p>
        </p:txBody>
      </p:sp>
      <p:sp>
        <p:nvSpPr>
          <p:cNvPr id="35927" name="Freeform 498"/>
          <p:cNvSpPr>
            <a:spLocks/>
          </p:cNvSpPr>
          <p:nvPr/>
        </p:nvSpPr>
        <p:spPr bwMode="auto">
          <a:xfrm>
            <a:off x="3997325" y="3695700"/>
            <a:ext cx="1588" cy="1588"/>
          </a:xfrm>
          <a:custGeom>
            <a:avLst/>
            <a:gdLst>
              <a:gd name="T0" fmla="*/ 0 w 12"/>
              <a:gd name="T1" fmla="*/ 1248 h 14"/>
              <a:gd name="T2" fmla="*/ 265 w 12"/>
              <a:gd name="T3" fmla="*/ 1361 h 14"/>
              <a:gd name="T4" fmla="*/ 1323 w 12"/>
              <a:gd name="T5" fmla="*/ 1588 h 14"/>
              <a:gd name="T6" fmla="*/ 1588 w 12"/>
              <a:gd name="T7" fmla="*/ 227 h 14"/>
              <a:gd name="T8" fmla="*/ 529 w 12"/>
              <a:gd name="T9" fmla="*/ 0 h 14"/>
              <a:gd name="T10" fmla="*/ 794 w 12"/>
              <a:gd name="T11" fmla="*/ 113 h 14"/>
              <a:gd name="T12" fmla="*/ 0 w 12"/>
              <a:gd name="T13" fmla="*/ 1248 h 14"/>
              <a:gd name="T14" fmla="*/ 132 w 12"/>
              <a:gd name="T15" fmla="*/ 1361 h 14"/>
              <a:gd name="T16" fmla="*/ 265 w 12"/>
              <a:gd name="T17" fmla="*/ 1361 h 14"/>
              <a:gd name="T18" fmla="*/ 0 w 12"/>
              <a:gd name="T19" fmla="*/ 124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0" y="11"/>
                </a:moveTo>
                <a:lnTo>
                  <a:pt x="2" y="12"/>
                </a:lnTo>
                <a:lnTo>
                  <a:pt x="10" y="14"/>
                </a:lnTo>
                <a:lnTo>
                  <a:pt x="12" y="2"/>
                </a:lnTo>
                <a:lnTo>
                  <a:pt x="4" y="0"/>
                </a:lnTo>
                <a:lnTo>
                  <a:pt x="6" y="1"/>
                </a:lnTo>
                <a:lnTo>
                  <a:pt x="0" y="11"/>
                </a:lnTo>
                <a:lnTo>
                  <a:pt x="1" y="12"/>
                </a:lnTo>
                <a:lnTo>
                  <a:pt x="2" y="12"/>
                </a:lnTo>
                <a:lnTo>
                  <a:pt x="0" y="11"/>
                </a:lnTo>
                <a:close/>
              </a:path>
            </a:pathLst>
          </a:custGeom>
          <a:solidFill>
            <a:srgbClr val="000000"/>
          </a:solidFill>
          <a:ln w="9525">
            <a:noFill/>
            <a:round/>
            <a:headEnd/>
            <a:tailEnd/>
          </a:ln>
        </p:spPr>
        <p:txBody>
          <a:bodyPr/>
          <a:lstStyle/>
          <a:p>
            <a:pPr algn="ctr"/>
            <a:endParaRPr lang="en-US"/>
          </a:p>
        </p:txBody>
      </p:sp>
      <p:sp>
        <p:nvSpPr>
          <p:cNvPr id="35928" name="Freeform 499"/>
          <p:cNvSpPr>
            <a:spLocks/>
          </p:cNvSpPr>
          <p:nvPr/>
        </p:nvSpPr>
        <p:spPr bwMode="auto">
          <a:xfrm>
            <a:off x="3995738" y="3695700"/>
            <a:ext cx="1587" cy="1588"/>
          </a:xfrm>
          <a:custGeom>
            <a:avLst/>
            <a:gdLst>
              <a:gd name="T0" fmla="*/ 0 w 14"/>
              <a:gd name="T1" fmla="*/ 1021 h 14"/>
              <a:gd name="T2" fmla="*/ 227 w 14"/>
              <a:gd name="T3" fmla="*/ 1134 h 14"/>
              <a:gd name="T4" fmla="*/ 907 w 14"/>
              <a:gd name="T5" fmla="*/ 1588 h 14"/>
              <a:gd name="T6" fmla="*/ 1587 w 14"/>
              <a:gd name="T7" fmla="*/ 454 h 14"/>
              <a:gd name="T8" fmla="*/ 907 w 14"/>
              <a:gd name="T9" fmla="*/ 0 h 14"/>
              <a:gd name="T10" fmla="*/ 1134 w 14"/>
              <a:gd name="T11" fmla="*/ 113 h 14"/>
              <a:gd name="T12" fmla="*/ 0 w 14"/>
              <a:gd name="T13" fmla="*/ 1021 h 14"/>
              <a:gd name="T14" fmla="*/ 113 w 14"/>
              <a:gd name="T15" fmla="*/ 1021 h 14"/>
              <a:gd name="T16" fmla="*/ 227 w 14"/>
              <a:gd name="T17" fmla="*/ 1134 h 14"/>
              <a:gd name="T18" fmla="*/ 0 w 14"/>
              <a:gd name="T19" fmla="*/ 102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4"/>
              <a:gd name="T32" fmla="*/ 14 w 1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4">
                <a:moveTo>
                  <a:pt x="0" y="9"/>
                </a:moveTo>
                <a:lnTo>
                  <a:pt x="2" y="10"/>
                </a:lnTo>
                <a:lnTo>
                  <a:pt x="8" y="14"/>
                </a:lnTo>
                <a:lnTo>
                  <a:pt x="14" y="4"/>
                </a:lnTo>
                <a:lnTo>
                  <a:pt x="8" y="0"/>
                </a:lnTo>
                <a:lnTo>
                  <a:pt x="10" y="1"/>
                </a:lnTo>
                <a:lnTo>
                  <a:pt x="0" y="9"/>
                </a:lnTo>
                <a:lnTo>
                  <a:pt x="1" y="9"/>
                </a:lnTo>
                <a:lnTo>
                  <a:pt x="2" y="10"/>
                </a:lnTo>
                <a:lnTo>
                  <a:pt x="0" y="9"/>
                </a:lnTo>
                <a:close/>
              </a:path>
            </a:pathLst>
          </a:custGeom>
          <a:solidFill>
            <a:srgbClr val="000000"/>
          </a:solidFill>
          <a:ln w="9525">
            <a:noFill/>
            <a:round/>
            <a:headEnd/>
            <a:tailEnd/>
          </a:ln>
        </p:spPr>
        <p:txBody>
          <a:bodyPr/>
          <a:lstStyle/>
          <a:p>
            <a:pPr algn="ctr"/>
            <a:endParaRPr lang="en-US"/>
          </a:p>
        </p:txBody>
      </p:sp>
      <p:sp>
        <p:nvSpPr>
          <p:cNvPr id="35929" name="Freeform 500"/>
          <p:cNvSpPr>
            <a:spLocks/>
          </p:cNvSpPr>
          <p:nvPr/>
        </p:nvSpPr>
        <p:spPr bwMode="auto">
          <a:xfrm>
            <a:off x="3994150" y="3695700"/>
            <a:ext cx="3175" cy="1588"/>
          </a:xfrm>
          <a:custGeom>
            <a:avLst/>
            <a:gdLst>
              <a:gd name="T0" fmla="*/ 0 w 15"/>
              <a:gd name="T1" fmla="*/ 611 h 13"/>
              <a:gd name="T2" fmla="*/ 212 w 15"/>
              <a:gd name="T3" fmla="*/ 977 h 13"/>
              <a:gd name="T4" fmla="*/ 1058 w 15"/>
              <a:gd name="T5" fmla="*/ 1588 h 13"/>
              <a:gd name="T6" fmla="*/ 3175 w 15"/>
              <a:gd name="T7" fmla="*/ 611 h 13"/>
              <a:gd name="T8" fmla="*/ 2328 w 15"/>
              <a:gd name="T9" fmla="*/ 0 h 13"/>
              <a:gd name="T10" fmla="*/ 2540 w 15"/>
              <a:gd name="T11" fmla="*/ 366 h 13"/>
              <a:gd name="T12" fmla="*/ 0 w 15"/>
              <a:gd name="T13" fmla="*/ 611 h 13"/>
              <a:gd name="T14" fmla="*/ 0 w 15"/>
              <a:gd name="T15" fmla="*/ 855 h 13"/>
              <a:gd name="T16" fmla="*/ 212 w 15"/>
              <a:gd name="T17" fmla="*/ 977 h 13"/>
              <a:gd name="T18" fmla="*/ 0 w 15"/>
              <a:gd name="T19" fmla="*/ 61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3"/>
              <a:gd name="T32" fmla="*/ 15 w 15"/>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3">
                <a:moveTo>
                  <a:pt x="0" y="5"/>
                </a:moveTo>
                <a:lnTo>
                  <a:pt x="1" y="8"/>
                </a:lnTo>
                <a:lnTo>
                  <a:pt x="5" y="13"/>
                </a:lnTo>
                <a:lnTo>
                  <a:pt x="15" y="5"/>
                </a:lnTo>
                <a:lnTo>
                  <a:pt x="11" y="0"/>
                </a:lnTo>
                <a:lnTo>
                  <a:pt x="12" y="3"/>
                </a:lnTo>
                <a:lnTo>
                  <a:pt x="0" y="5"/>
                </a:lnTo>
                <a:lnTo>
                  <a:pt x="0" y="7"/>
                </a:lnTo>
                <a:lnTo>
                  <a:pt x="1" y="8"/>
                </a:lnTo>
                <a:lnTo>
                  <a:pt x="0" y="5"/>
                </a:lnTo>
                <a:close/>
              </a:path>
            </a:pathLst>
          </a:custGeom>
          <a:solidFill>
            <a:srgbClr val="000000"/>
          </a:solidFill>
          <a:ln w="9525">
            <a:noFill/>
            <a:round/>
            <a:headEnd/>
            <a:tailEnd/>
          </a:ln>
        </p:spPr>
        <p:txBody>
          <a:bodyPr/>
          <a:lstStyle/>
          <a:p>
            <a:pPr algn="ctr"/>
            <a:endParaRPr lang="en-US"/>
          </a:p>
        </p:txBody>
      </p:sp>
      <p:sp>
        <p:nvSpPr>
          <p:cNvPr id="35930" name="Freeform 501"/>
          <p:cNvSpPr>
            <a:spLocks/>
          </p:cNvSpPr>
          <p:nvPr/>
        </p:nvSpPr>
        <p:spPr bwMode="auto">
          <a:xfrm>
            <a:off x="3994150" y="3694113"/>
            <a:ext cx="3175" cy="1587"/>
          </a:xfrm>
          <a:custGeom>
            <a:avLst/>
            <a:gdLst>
              <a:gd name="T0" fmla="*/ 0 w 13"/>
              <a:gd name="T1" fmla="*/ 0 h 9"/>
              <a:gd name="T2" fmla="*/ 0 w 13"/>
              <a:gd name="T3" fmla="*/ 353 h 9"/>
              <a:gd name="T4" fmla="*/ 244 w 13"/>
              <a:gd name="T5" fmla="*/ 1587 h 9"/>
              <a:gd name="T6" fmla="*/ 3175 w 13"/>
              <a:gd name="T7" fmla="*/ 1234 h 9"/>
              <a:gd name="T8" fmla="*/ 2931 w 13"/>
              <a:gd name="T9" fmla="*/ 0 h 9"/>
              <a:gd name="T10" fmla="*/ 2931 w 13"/>
              <a:gd name="T11" fmla="*/ 353 h 9"/>
              <a:gd name="T12" fmla="*/ 0 w 13"/>
              <a:gd name="T13" fmla="*/ 0 h 9"/>
              <a:gd name="T14" fmla="*/ 0 w 13"/>
              <a:gd name="T15" fmla="*/ 176 h 9"/>
              <a:gd name="T16" fmla="*/ 0 w 13"/>
              <a:gd name="T17" fmla="*/ 353 h 9"/>
              <a:gd name="T18" fmla="*/ 0 w 1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9"/>
              <a:gd name="T32" fmla="*/ 13 w 1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9">
                <a:moveTo>
                  <a:pt x="0" y="0"/>
                </a:moveTo>
                <a:lnTo>
                  <a:pt x="0" y="2"/>
                </a:lnTo>
                <a:lnTo>
                  <a:pt x="1" y="9"/>
                </a:lnTo>
                <a:lnTo>
                  <a:pt x="13" y="7"/>
                </a:lnTo>
                <a:lnTo>
                  <a:pt x="12" y="0"/>
                </a:lnTo>
                <a:lnTo>
                  <a:pt x="12" y="2"/>
                </a:lnTo>
                <a:lnTo>
                  <a:pt x="0" y="0"/>
                </a:lnTo>
                <a:lnTo>
                  <a:pt x="0" y="1"/>
                </a:lnTo>
                <a:lnTo>
                  <a:pt x="0" y="2"/>
                </a:lnTo>
                <a:lnTo>
                  <a:pt x="0" y="0"/>
                </a:lnTo>
                <a:close/>
              </a:path>
            </a:pathLst>
          </a:custGeom>
          <a:solidFill>
            <a:srgbClr val="000000"/>
          </a:solidFill>
          <a:ln w="9525">
            <a:noFill/>
            <a:round/>
            <a:headEnd/>
            <a:tailEnd/>
          </a:ln>
        </p:spPr>
        <p:txBody>
          <a:bodyPr/>
          <a:lstStyle/>
          <a:p>
            <a:pPr algn="ctr"/>
            <a:endParaRPr lang="en-US"/>
          </a:p>
        </p:txBody>
      </p:sp>
      <p:sp>
        <p:nvSpPr>
          <p:cNvPr id="35931" name="Freeform 502"/>
          <p:cNvSpPr>
            <a:spLocks/>
          </p:cNvSpPr>
          <p:nvPr/>
        </p:nvSpPr>
        <p:spPr bwMode="auto">
          <a:xfrm>
            <a:off x="3994150" y="3676650"/>
            <a:ext cx="4763" cy="19050"/>
          </a:xfrm>
          <a:custGeom>
            <a:avLst/>
            <a:gdLst>
              <a:gd name="T0" fmla="*/ 2382 w 24"/>
              <a:gd name="T1" fmla="*/ 0 h 136"/>
              <a:gd name="T2" fmla="*/ 2382 w 24"/>
              <a:gd name="T3" fmla="*/ 140 h 136"/>
              <a:gd name="T4" fmla="*/ 0 w 24"/>
              <a:gd name="T5" fmla="*/ 18770 h 136"/>
              <a:gd name="T6" fmla="*/ 2382 w 24"/>
              <a:gd name="T7" fmla="*/ 19050 h 136"/>
              <a:gd name="T8" fmla="*/ 4763 w 24"/>
              <a:gd name="T9" fmla="*/ 420 h 136"/>
              <a:gd name="T10" fmla="*/ 4763 w 24"/>
              <a:gd name="T11" fmla="*/ 560 h 136"/>
              <a:gd name="T12" fmla="*/ 2382 w 24"/>
              <a:gd name="T13" fmla="*/ 0 h 136"/>
              <a:gd name="T14" fmla="*/ 2382 w 24"/>
              <a:gd name="T15" fmla="*/ 140 h 136"/>
              <a:gd name="T16" fmla="*/ 2382 w 24"/>
              <a:gd name="T17" fmla="*/ 140 h 136"/>
              <a:gd name="T18" fmla="*/ 2382 w 24"/>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36"/>
              <a:gd name="T32" fmla="*/ 24 w 24"/>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36">
                <a:moveTo>
                  <a:pt x="12" y="0"/>
                </a:moveTo>
                <a:lnTo>
                  <a:pt x="12" y="1"/>
                </a:lnTo>
                <a:lnTo>
                  <a:pt x="0" y="134"/>
                </a:lnTo>
                <a:lnTo>
                  <a:pt x="12" y="136"/>
                </a:lnTo>
                <a:lnTo>
                  <a:pt x="24" y="3"/>
                </a:lnTo>
                <a:lnTo>
                  <a:pt x="24" y="4"/>
                </a:lnTo>
                <a:lnTo>
                  <a:pt x="12" y="0"/>
                </a:lnTo>
                <a:lnTo>
                  <a:pt x="12" y="1"/>
                </a:lnTo>
                <a:lnTo>
                  <a:pt x="12" y="0"/>
                </a:lnTo>
                <a:close/>
              </a:path>
            </a:pathLst>
          </a:custGeom>
          <a:solidFill>
            <a:srgbClr val="000000"/>
          </a:solidFill>
          <a:ln w="9525">
            <a:noFill/>
            <a:round/>
            <a:headEnd/>
            <a:tailEnd/>
          </a:ln>
        </p:spPr>
        <p:txBody>
          <a:bodyPr/>
          <a:lstStyle/>
          <a:p>
            <a:pPr algn="ctr"/>
            <a:endParaRPr lang="en-US"/>
          </a:p>
        </p:txBody>
      </p:sp>
      <p:sp>
        <p:nvSpPr>
          <p:cNvPr id="35932" name="Freeform 503"/>
          <p:cNvSpPr>
            <a:spLocks/>
          </p:cNvSpPr>
          <p:nvPr/>
        </p:nvSpPr>
        <p:spPr bwMode="auto">
          <a:xfrm>
            <a:off x="3997325" y="3676650"/>
            <a:ext cx="1588" cy="1588"/>
          </a:xfrm>
          <a:custGeom>
            <a:avLst/>
            <a:gdLst>
              <a:gd name="T0" fmla="*/ 454 w 14"/>
              <a:gd name="T1" fmla="*/ 0 h 11"/>
              <a:gd name="T2" fmla="*/ 227 w 14"/>
              <a:gd name="T3" fmla="*/ 289 h 11"/>
              <a:gd name="T4" fmla="*/ 0 w 14"/>
              <a:gd name="T5" fmla="*/ 1011 h 11"/>
              <a:gd name="T6" fmla="*/ 1361 w 14"/>
              <a:gd name="T7" fmla="*/ 1588 h 11"/>
              <a:gd name="T8" fmla="*/ 1588 w 14"/>
              <a:gd name="T9" fmla="*/ 866 h 11"/>
              <a:gd name="T10" fmla="*/ 1361 w 14"/>
              <a:gd name="T11" fmla="*/ 1155 h 11"/>
              <a:gd name="T12" fmla="*/ 454 w 14"/>
              <a:gd name="T13" fmla="*/ 0 h 11"/>
              <a:gd name="T14" fmla="*/ 340 w 14"/>
              <a:gd name="T15" fmla="*/ 144 h 11"/>
              <a:gd name="T16" fmla="*/ 227 w 14"/>
              <a:gd name="T17" fmla="*/ 289 h 11"/>
              <a:gd name="T18" fmla="*/ 454 w 14"/>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1"/>
              <a:gd name="T32" fmla="*/ 14 w 1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1">
                <a:moveTo>
                  <a:pt x="4" y="0"/>
                </a:moveTo>
                <a:lnTo>
                  <a:pt x="2" y="2"/>
                </a:lnTo>
                <a:lnTo>
                  <a:pt x="0" y="7"/>
                </a:lnTo>
                <a:lnTo>
                  <a:pt x="12" y="11"/>
                </a:lnTo>
                <a:lnTo>
                  <a:pt x="14" y="6"/>
                </a:lnTo>
                <a:lnTo>
                  <a:pt x="12" y="8"/>
                </a:lnTo>
                <a:lnTo>
                  <a:pt x="4" y="0"/>
                </a:lnTo>
                <a:lnTo>
                  <a:pt x="3" y="1"/>
                </a:lnTo>
                <a:lnTo>
                  <a:pt x="2" y="2"/>
                </a:lnTo>
                <a:lnTo>
                  <a:pt x="4" y="0"/>
                </a:lnTo>
                <a:close/>
              </a:path>
            </a:pathLst>
          </a:custGeom>
          <a:solidFill>
            <a:srgbClr val="000000"/>
          </a:solidFill>
          <a:ln w="9525">
            <a:noFill/>
            <a:round/>
            <a:headEnd/>
            <a:tailEnd/>
          </a:ln>
        </p:spPr>
        <p:txBody>
          <a:bodyPr/>
          <a:lstStyle/>
          <a:p>
            <a:pPr algn="ctr"/>
            <a:endParaRPr lang="en-US"/>
          </a:p>
        </p:txBody>
      </p:sp>
      <p:sp>
        <p:nvSpPr>
          <p:cNvPr id="35933" name="Freeform 504"/>
          <p:cNvSpPr>
            <a:spLocks/>
          </p:cNvSpPr>
          <p:nvPr/>
        </p:nvSpPr>
        <p:spPr bwMode="auto">
          <a:xfrm>
            <a:off x="3997325" y="3675063"/>
            <a:ext cx="1588" cy="1587"/>
          </a:xfrm>
          <a:custGeom>
            <a:avLst/>
            <a:gdLst>
              <a:gd name="T0" fmla="*/ 794 w 12"/>
              <a:gd name="T1" fmla="*/ 0 h 15"/>
              <a:gd name="T2" fmla="*/ 529 w 12"/>
              <a:gd name="T3" fmla="*/ 212 h 15"/>
              <a:gd name="T4" fmla="*/ 0 w 12"/>
              <a:gd name="T5" fmla="*/ 741 h 15"/>
              <a:gd name="T6" fmla="*/ 1059 w 12"/>
              <a:gd name="T7" fmla="*/ 1587 h 15"/>
              <a:gd name="T8" fmla="*/ 1588 w 12"/>
              <a:gd name="T9" fmla="*/ 1164 h 15"/>
              <a:gd name="T10" fmla="*/ 1323 w 12"/>
              <a:gd name="T11" fmla="*/ 1375 h 15"/>
              <a:gd name="T12" fmla="*/ 794 w 12"/>
              <a:gd name="T13" fmla="*/ 0 h 15"/>
              <a:gd name="T14" fmla="*/ 662 w 12"/>
              <a:gd name="T15" fmla="*/ 106 h 15"/>
              <a:gd name="T16" fmla="*/ 529 w 12"/>
              <a:gd name="T17" fmla="*/ 212 h 15"/>
              <a:gd name="T18" fmla="*/ 794 w 12"/>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5"/>
              <a:gd name="T32" fmla="*/ 12 w 12"/>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5">
                <a:moveTo>
                  <a:pt x="6" y="0"/>
                </a:moveTo>
                <a:lnTo>
                  <a:pt x="4" y="2"/>
                </a:lnTo>
                <a:lnTo>
                  <a:pt x="0" y="7"/>
                </a:lnTo>
                <a:lnTo>
                  <a:pt x="8" y="15"/>
                </a:lnTo>
                <a:lnTo>
                  <a:pt x="12" y="11"/>
                </a:lnTo>
                <a:lnTo>
                  <a:pt x="10" y="13"/>
                </a:lnTo>
                <a:lnTo>
                  <a:pt x="6" y="0"/>
                </a:lnTo>
                <a:lnTo>
                  <a:pt x="5" y="1"/>
                </a:lnTo>
                <a:lnTo>
                  <a:pt x="4" y="2"/>
                </a:lnTo>
                <a:lnTo>
                  <a:pt x="6" y="0"/>
                </a:lnTo>
                <a:close/>
              </a:path>
            </a:pathLst>
          </a:custGeom>
          <a:solidFill>
            <a:srgbClr val="000000"/>
          </a:solidFill>
          <a:ln w="9525">
            <a:noFill/>
            <a:round/>
            <a:headEnd/>
            <a:tailEnd/>
          </a:ln>
        </p:spPr>
        <p:txBody>
          <a:bodyPr/>
          <a:lstStyle/>
          <a:p>
            <a:pPr algn="ctr"/>
            <a:endParaRPr lang="en-US"/>
          </a:p>
        </p:txBody>
      </p:sp>
      <p:sp>
        <p:nvSpPr>
          <p:cNvPr id="35934" name="Freeform 505"/>
          <p:cNvSpPr>
            <a:spLocks/>
          </p:cNvSpPr>
          <p:nvPr/>
        </p:nvSpPr>
        <p:spPr bwMode="auto">
          <a:xfrm>
            <a:off x="3998913" y="3675063"/>
            <a:ext cx="1587" cy="1587"/>
          </a:xfrm>
          <a:custGeom>
            <a:avLst/>
            <a:gdLst>
              <a:gd name="T0" fmla="*/ 1111 w 10"/>
              <a:gd name="T1" fmla="*/ 0 h 15"/>
              <a:gd name="T2" fmla="*/ 952 w 10"/>
              <a:gd name="T3" fmla="*/ 0 h 15"/>
              <a:gd name="T4" fmla="*/ 0 w 10"/>
              <a:gd name="T5" fmla="*/ 212 h 15"/>
              <a:gd name="T6" fmla="*/ 635 w 10"/>
              <a:gd name="T7" fmla="*/ 1587 h 15"/>
              <a:gd name="T8" fmla="*/ 1587 w 10"/>
              <a:gd name="T9" fmla="*/ 1375 h 15"/>
              <a:gd name="T10" fmla="*/ 1428 w 10"/>
              <a:gd name="T11" fmla="*/ 1375 h 15"/>
              <a:gd name="T12" fmla="*/ 1111 w 10"/>
              <a:gd name="T13" fmla="*/ 0 h 15"/>
              <a:gd name="T14" fmla="*/ 1111 w 10"/>
              <a:gd name="T15" fmla="*/ 0 h 15"/>
              <a:gd name="T16" fmla="*/ 952 w 10"/>
              <a:gd name="T17" fmla="*/ 0 h 15"/>
              <a:gd name="T18" fmla="*/ 1111 w 10"/>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5"/>
              <a:gd name="T32" fmla="*/ 10 w 10"/>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5">
                <a:moveTo>
                  <a:pt x="7" y="0"/>
                </a:moveTo>
                <a:lnTo>
                  <a:pt x="6" y="0"/>
                </a:lnTo>
                <a:lnTo>
                  <a:pt x="0" y="2"/>
                </a:lnTo>
                <a:lnTo>
                  <a:pt x="4" y="15"/>
                </a:lnTo>
                <a:lnTo>
                  <a:pt x="10" y="13"/>
                </a:lnTo>
                <a:lnTo>
                  <a:pt x="9" y="13"/>
                </a:lnTo>
                <a:lnTo>
                  <a:pt x="7" y="0"/>
                </a:lnTo>
                <a:lnTo>
                  <a:pt x="6" y="0"/>
                </a:lnTo>
                <a:lnTo>
                  <a:pt x="7" y="0"/>
                </a:lnTo>
                <a:close/>
              </a:path>
            </a:pathLst>
          </a:custGeom>
          <a:solidFill>
            <a:srgbClr val="000000"/>
          </a:solidFill>
          <a:ln w="9525">
            <a:noFill/>
            <a:round/>
            <a:headEnd/>
            <a:tailEnd/>
          </a:ln>
        </p:spPr>
        <p:txBody>
          <a:bodyPr/>
          <a:lstStyle/>
          <a:p>
            <a:pPr algn="ctr"/>
            <a:endParaRPr lang="en-US"/>
          </a:p>
        </p:txBody>
      </p:sp>
      <p:sp>
        <p:nvSpPr>
          <p:cNvPr id="35935" name="Freeform 506"/>
          <p:cNvSpPr>
            <a:spLocks/>
          </p:cNvSpPr>
          <p:nvPr/>
        </p:nvSpPr>
        <p:spPr bwMode="auto">
          <a:xfrm>
            <a:off x="3998913" y="3675063"/>
            <a:ext cx="1587" cy="1587"/>
          </a:xfrm>
          <a:custGeom>
            <a:avLst/>
            <a:gdLst>
              <a:gd name="T0" fmla="*/ 1587 w 9"/>
              <a:gd name="T1" fmla="*/ 0 h 14"/>
              <a:gd name="T2" fmla="*/ 1234 w 9"/>
              <a:gd name="T3" fmla="*/ 0 h 14"/>
              <a:gd name="T4" fmla="*/ 0 w 9"/>
              <a:gd name="T5" fmla="*/ 113 h 14"/>
              <a:gd name="T6" fmla="*/ 353 w 9"/>
              <a:gd name="T7" fmla="*/ 1587 h 14"/>
              <a:gd name="T8" fmla="*/ 1587 w 9"/>
              <a:gd name="T9" fmla="*/ 1474 h 14"/>
              <a:gd name="T10" fmla="*/ 1234 w 9"/>
              <a:gd name="T11" fmla="*/ 1474 h 14"/>
              <a:gd name="T12" fmla="*/ 1587 w 9"/>
              <a:gd name="T13" fmla="*/ 0 h 14"/>
              <a:gd name="T14" fmla="*/ 1411 w 9"/>
              <a:gd name="T15" fmla="*/ 0 h 14"/>
              <a:gd name="T16" fmla="*/ 1234 w 9"/>
              <a:gd name="T17" fmla="*/ 0 h 14"/>
              <a:gd name="T18" fmla="*/ 1587 w 9"/>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4"/>
              <a:gd name="T32" fmla="*/ 9 w 9"/>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4">
                <a:moveTo>
                  <a:pt x="9" y="0"/>
                </a:moveTo>
                <a:lnTo>
                  <a:pt x="7" y="0"/>
                </a:lnTo>
                <a:lnTo>
                  <a:pt x="0" y="1"/>
                </a:lnTo>
                <a:lnTo>
                  <a:pt x="2" y="14"/>
                </a:lnTo>
                <a:lnTo>
                  <a:pt x="9" y="13"/>
                </a:lnTo>
                <a:lnTo>
                  <a:pt x="7" y="13"/>
                </a:lnTo>
                <a:lnTo>
                  <a:pt x="9" y="0"/>
                </a:lnTo>
                <a:lnTo>
                  <a:pt x="8" y="0"/>
                </a:lnTo>
                <a:lnTo>
                  <a:pt x="7" y="0"/>
                </a:lnTo>
                <a:lnTo>
                  <a:pt x="9" y="0"/>
                </a:lnTo>
                <a:close/>
              </a:path>
            </a:pathLst>
          </a:custGeom>
          <a:solidFill>
            <a:srgbClr val="000000"/>
          </a:solidFill>
          <a:ln w="9525">
            <a:noFill/>
            <a:round/>
            <a:headEnd/>
            <a:tailEnd/>
          </a:ln>
        </p:spPr>
        <p:txBody>
          <a:bodyPr/>
          <a:lstStyle/>
          <a:p>
            <a:pPr algn="ctr"/>
            <a:endParaRPr lang="en-US"/>
          </a:p>
        </p:txBody>
      </p:sp>
      <p:sp>
        <p:nvSpPr>
          <p:cNvPr id="35936" name="Freeform 507"/>
          <p:cNvSpPr>
            <a:spLocks/>
          </p:cNvSpPr>
          <p:nvPr/>
        </p:nvSpPr>
        <p:spPr bwMode="auto">
          <a:xfrm>
            <a:off x="3938588" y="3544888"/>
            <a:ext cx="250825" cy="41275"/>
          </a:xfrm>
          <a:custGeom>
            <a:avLst/>
            <a:gdLst>
              <a:gd name="T0" fmla="*/ 0 w 1416"/>
              <a:gd name="T1" fmla="*/ 15855 h 315"/>
              <a:gd name="T2" fmla="*/ 1771 w 1416"/>
              <a:gd name="T3" fmla="*/ 9696 h 315"/>
              <a:gd name="T4" fmla="*/ 5491 w 1416"/>
              <a:gd name="T5" fmla="*/ 6683 h 315"/>
              <a:gd name="T6" fmla="*/ 9920 w 1416"/>
              <a:gd name="T7" fmla="*/ 4979 h 315"/>
              <a:gd name="T8" fmla="*/ 14702 w 1416"/>
              <a:gd name="T9" fmla="*/ 3931 h 315"/>
              <a:gd name="T10" fmla="*/ 19662 w 1416"/>
              <a:gd name="T11" fmla="*/ 3407 h 315"/>
              <a:gd name="T12" fmla="*/ 28342 w 1416"/>
              <a:gd name="T13" fmla="*/ 3014 h 315"/>
              <a:gd name="T14" fmla="*/ 41273 w 1416"/>
              <a:gd name="T15" fmla="*/ 2228 h 315"/>
              <a:gd name="T16" fmla="*/ 54027 w 1416"/>
              <a:gd name="T17" fmla="*/ 1441 h 315"/>
              <a:gd name="T18" fmla="*/ 66603 w 1416"/>
              <a:gd name="T19" fmla="*/ 786 h 315"/>
              <a:gd name="T20" fmla="*/ 79534 w 1416"/>
              <a:gd name="T21" fmla="*/ 262 h 315"/>
              <a:gd name="T22" fmla="*/ 92288 w 1416"/>
              <a:gd name="T23" fmla="*/ 0 h 315"/>
              <a:gd name="T24" fmla="*/ 104865 w 1416"/>
              <a:gd name="T25" fmla="*/ 0 h 315"/>
              <a:gd name="T26" fmla="*/ 117441 w 1416"/>
              <a:gd name="T27" fmla="*/ 393 h 315"/>
              <a:gd name="T28" fmla="*/ 130727 w 1416"/>
              <a:gd name="T29" fmla="*/ 1310 h 315"/>
              <a:gd name="T30" fmla="*/ 144189 w 1416"/>
              <a:gd name="T31" fmla="*/ 2359 h 315"/>
              <a:gd name="T32" fmla="*/ 157651 w 1416"/>
              <a:gd name="T33" fmla="*/ 3800 h 315"/>
              <a:gd name="T34" fmla="*/ 170937 w 1416"/>
              <a:gd name="T35" fmla="*/ 5372 h 315"/>
              <a:gd name="T36" fmla="*/ 184045 w 1416"/>
              <a:gd name="T37" fmla="*/ 7469 h 315"/>
              <a:gd name="T38" fmla="*/ 197153 w 1416"/>
              <a:gd name="T39" fmla="*/ 9696 h 315"/>
              <a:gd name="T40" fmla="*/ 210261 w 1416"/>
              <a:gd name="T41" fmla="*/ 12448 h 315"/>
              <a:gd name="T42" fmla="*/ 223192 w 1416"/>
              <a:gd name="T43" fmla="*/ 15593 h 315"/>
              <a:gd name="T44" fmla="*/ 233289 w 1416"/>
              <a:gd name="T45" fmla="*/ 18475 h 315"/>
              <a:gd name="T46" fmla="*/ 239843 w 1416"/>
              <a:gd name="T47" fmla="*/ 22406 h 315"/>
              <a:gd name="T48" fmla="*/ 245688 w 1416"/>
              <a:gd name="T49" fmla="*/ 27648 h 315"/>
              <a:gd name="T50" fmla="*/ 249762 w 1416"/>
              <a:gd name="T51" fmla="*/ 33282 h 315"/>
              <a:gd name="T52" fmla="*/ 250825 w 1416"/>
              <a:gd name="T53" fmla="*/ 37082 h 315"/>
              <a:gd name="T54" fmla="*/ 249231 w 1416"/>
              <a:gd name="T55" fmla="*/ 39310 h 315"/>
              <a:gd name="T56" fmla="*/ 246042 w 1416"/>
              <a:gd name="T57" fmla="*/ 40751 h 315"/>
              <a:gd name="T58" fmla="*/ 242500 w 1416"/>
              <a:gd name="T59" fmla="*/ 41275 h 315"/>
              <a:gd name="T60" fmla="*/ 238071 w 1416"/>
              <a:gd name="T61" fmla="*/ 39572 h 315"/>
              <a:gd name="T62" fmla="*/ 233466 w 1416"/>
              <a:gd name="T63" fmla="*/ 35510 h 315"/>
              <a:gd name="T64" fmla="*/ 229392 w 1416"/>
              <a:gd name="T65" fmla="*/ 30661 h 315"/>
              <a:gd name="T66" fmla="*/ 224432 w 1416"/>
              <a:gd name="T67" fmla="*/ 26599 h 315"/>
              <a:gd name="T68" fmla="*/ 215398 w 1416"/>
              <a:gd name="T69" fmla="*/ 23979 h 315"/>
              <a:gd name="T70" fmla="*/ 203352 w 1416"/>
              <a:gd name="T71" fmla="*/ 21358 h 315"/>
              <a:gd name="T72" fmla="*/ 191307 w 1416"/>
              <a:gd name="T73" fmla="*/ 19393 h 315"/>
              <a:gd name="T74" fmla="*/ 179085 w 1416"/>
              <a:gd name="T75" fmla="*/ 17427 h 315"/>
              <a:gd name="T76" fmla="*/ 166685 w 1416"/>
              <a:gd name="T77" fmla="*/ 15986 h 315"/>
              <a:gd name="T78" fmla="*/ 154463 w 1416"/>
              <a:gd name="T79" fmla="*/ 14807 h 315"/>
              <a:gd name="T80" fmla="*/ 142240 w 1416"/>
              <a:gd name="T81" fmla="*/ 13627 h 315"/>
              <a:gd name="T82" fmla="*/ 130018 w 1416"/>
              <a:gd name="T83" fmla="*/ 12841 h 315"/>
              <a:gd name="T84" fmla="*/ 117264 w 1416"/>
              <a:gd name="T85" fmla="*/ 12055 h 315"/>
              <a:gd name="T86" fmla="*/ 104333 w 1416"/>
              <a:gd name="T87" fmla="*/ 11400 h 315"/>
              <a:gd name="T88" fmla="*/ 91757 w 1416"/>
              <a:gd name="T89" fmla="*/ 10876 h 315"/>
              <a:gd name="T90" fmla="*/ 78826 w 1416"/>
              <a:gd name="T91" fmla="*/ 10614 h 315"/>
              <a:gd name="T92" fmla="*/ 65895 w 1416"/>
              <a:gd name="T93" fmla="*/ 10483 h 315"/>
              <a:gd name="T94" fmla="*/ 53318 w 1416"/>
              <a:gd name="T95" fmla="*/ 10745 h 315"/>
              <a:gd name="T96" fmla="*/ 40564 w 1416"/>
              <a:gd name="T97" fmla="*/ 11138 h 315"/>
              <a:gd name="T98" fmla="*/ 27988 w 1416"/>
              <a:gd name="T99" fmla="*/ 11924 h 315"/>
              <a:gd name="T100" fmla="*/ 19662 w 1416"/>
              <a:gd name="T101" fmla="*/ 12841 h 315"/>
              <a:gd name="T102" fmla="*/ 15942 w 1416"/>
              <a:gd name="T103" fmla="*/ 14545 h 315"/>
              <a:gd name="T104" fmla="*/ 12931 w 1416"/>
              <a:gd name="T105" fmla="*/ 17165 h 315"/>
              <a:gd name="T106" fmla="*/ 11160 w 1416"/>
              <a:gd name="T107" fmla="*/ 20965 h 315"/>
              <a:gd name="T108" fmla="*/ 9920 w 1416"/>
              <a:gd name="T109" fmla="*/ 24241 h 315"/>
              <a:gd name="T110" fmla="*/ 7263 w 1416"/>
              <a:gd name="T111" fmla="*/ 23848 h 315"/>
              <a:gd name="T112" fmla="*/ 3897 w 1416"/>
              <a:gd name="T113" fmla="*/ 22144 h 315"/>
              <a:gd name="T114" fmla="*/ 1063 w 1416"/>
              <a:gd name="T115" fmla="*/ 19655 h 31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6"/>
              <a:gd name="T175" fmla="*/ 0 h 315"/>
              <a:gd name="T176" fmla="*/ 1416 w 1416"/>
              <a:gd name="T177" fmla="*/ 315 h 31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6" h="315">
                <a:moveTo>
                  <a:pt x="2" y="142"/>
                </a:moveTo>
                <a:lnTo>
                  <a:pt x="0" y="121"/>
                </a:lnTo>
                <a:lnTo>
                  <a:pt x="3" y="97"/>
                </a:lnTo>
                <a:lnTo>
                  <a:pt x="10" y="74"/>
                </a:lnTo>
                <a:lnTo>
                  <a:pt x="21" y="58"/>
                </a:lnTo>
                <a:lnTo>
                  <a:pt x="31" y="51"/>
                </a:lnTo>
                <a:lnTo>
                  <a:pt x="43" y="43"/>
                </a:lnTo>
                <a:lnTo>
                  <a:pt x="56" y="38"/>
                </a:lnTo>
                <a:lnTo>
                  <a:pt x="69" y="34"/>
                </a:lnTo>
                <a:lnTo>
                  <a:pt x="83" y="30"/>
                </a:lnTo>
                <a:lnTo>
                  <a:pt x="97" y="28"/>
                </a:lnTo>
                <a:lnTo>
                  <a:pt x="111" y="26"/>
                </a:lnTo>
                <a:lnTo>
                  <a:pt x="125" y="26"/>
                </a:lnTo>
                <a:lnTo>
                  <a:pt x="160" y="23"/>
                </a:lnTo>
                <a:lnTo>
                  <a:pt x="197" y="19"/>
                </a:lnTo>
                <a:lnTo>
                  <a:pt x="233" y="17"/>
                </a:lnTo>
                <a:lnTo>
                  <a:pt x="268" y="14"/>
                </a:lnTo>
                <a:lnTo>
                  <a:pt x="305" y="11"/>
                </a:lnTo>
                <a:lnTo>
                  <a:pt x="341" y="8"/>
                </a:lnTo>
                <a:lnTo>
                  <a:pt x="376" y="6"/>
                </a:lnTo>
                <a:lnTo>
                  <a:pt x="413" y="4"/>
                </a:lnTo>
                <a:lnTo>
                  <a:pt x="449" y="2"/>
                </a:lnTo>
                <a:lnTo>
                  <a:pt x="484" y="1"/>
                </a:lnTo>
                <a:lnTo>
                  <a:pt x="521" y="0"/>
                </a:lnTo>
                <a:lnTo>
                  <a:pt x="556" y="0"/>
                </a:lnTo>
                <a:lnTo>
                  <a:pt x="592" y="0"/>
                </a:lnTo>
                <a:lnTo>
                  <a:pt x="628" y="1"/>
                </a:lnTo>
                <a:lnTo>
                  <a:pt x="663" y="3"/>
                </a:lnTo>
                <a:lnTo>
                  <a:pt x="698" y="6"/>
                </a:lnTo>
                <a:lnTo>
                  <a:pt x="738" y="10"/>
                </a:lnTo>
                <a:lnTo>
                  <a:pt x="776" y="14"/>
                </a:lnTo>
                <a:lnTo>
                  <a:pt x="814" y="18"/>
                </a:lnTo>
                <a:lnTo>
                  <a:pt x="852" y="24"/>
                </a:lnTo>
                <a:lnTo>
                  <a:pt x="890" y="29"/>
                </a:lnTo>
                <a:lnTo>
                  <a:pt x="927" y="35"/>
                </a:lnTo>
                <a:lnTo>
                  <a:pt x="965" y="41"/>
                </a:lnTo>
                <a:lnTo>
                  <a:pt x="1002" y="48"/>
                </a:lnTo>
                <a:lnTo>
                  <a:pt x="1039" y="57"/>
                </a:lnTo>
                <a:lnTo>
                  <a:pt x="1076" y="65"/>
                </a:lnTo>
                <a:lnTo>
                  <a:pt x="1113" y="74"/>
                </a:lnTo>
                <a:lnTo>
                  <a:pt x="1150" y="84"/>
                </a:lnTo>
                <a:lnTo>
                  <a:pt x="1187" y="95"/>
                </a:lnTo>
                <a:lnTo>
                  <a:pt x="1224" y="106"/>
                </a:lnTo>
                <a:lnTo>
                  <a:pt x="1260" y="119"/>
                </a:lnTo>
                <a:lnTo>
                  <a:pt x="1298" y="132"/>
                </a:lnTo>
                <a:lnTo>
                  <a:pt x="1317" y="141"/>
                </a:lnTo>
                <a:lnTo>
                  <a:pt x="1336" y="154"/>
                </a:lnTo>
                <a:lnTo>
                  <a:pt x="1354" y="171"/>
                </a:lnTo>
                <a:lnTo>
                  <a:pt x="1371" y="189"/>
                </a:lnTo>
                <a:lnTo>
                  <a:pt x="1387" y="211"/>
                </a:lnTo>
                <a:lnTo>
                  <a:pt x="1400" y="233"/>
                </a:lnTo>
                <a:lnTo>
                  <a:pt x="1410" y="254"/>
                </a:lnTo>
                <a:lnTo>
                  <a:pt x="1416" y="275"/>
                </a:lnTo>
                <a:lnTo>
                  <a:pt x="1416" y="283"/>
                </a:lnTo>
                <a:lnTo>
                  <a:pt x="1413" y="292"/>
                </a:lnTo>
                <a:lnTo>
                  <a:pt x="1407" y="300"/>
                </a:lnTo>
                <a:lnTo>
                  <a:pt x="1399" y="306"/>
                </a:lnTo>
                <a:lnTo>
                  <a:pt x="1389" y="311"/>
                </a:lnTo>
                <a:lnTo>
                  <a:pt x="1380" y="315"/>
                </a:lnTo>
                <a:lnTo>
                  <a:pt x="1369" y="315"/>
                </a:lnTo>
                <a:lnTo>
                  <a:pt x="1360" y="312"/>
                </a:lnTo>
                <a:lnTo>
                  <a:pt x="1344" y="302"/>
                </a:lnTo>
                <a:lnTo>
                  <a:pt x="1330" y="288"/>
                </a:lnTo>
                <a:lnTo>
                  <a:pt x="1318" y="271"/>
                </a:lnTo>
                <a:lnTo>
                  <a:pt x="1307" y="252"/>
                </a:lnTo>
                <a:lnTo>
                  <a:pt x="1295" y="234"/>
                </a:lnTo>
                <a:lnTo>
                  <a:pt x="1282" y="216"/>
                </a:lnTo>
                <a:lnTo>
                  <a:pt x="1267" y="203"/>
                </a:lnTo>
                <a:lnTo>
                  <a:pt x="1249" y="193"/>
                </a:lnTo>
                <a:lnTo>
                  <a:pt x="1216" y="183"/>
                </a:lnTo>
                <a:lnTo>
                  <a:pt x="1183" y="173"/>
                </a:lnTo>
                <a:lnTo>
                  <a:pt x="1148" y="163"/>
                </a:lnTo>
                <a:lnTo>
                  <a:pt x="1114" y="155"/>
                </a:lnTo>
                <a:lnTo>
                  <a:pt x="1080" y="148"/>
                </a:lnTo>
                <a:lnTo>
                  <a:pt x="1045" y="141"/>
                </a:lnTo>
                <a:lnTo>
                  <a:pt x="1011" y="133"/>
                </a:lnTo>
                <a:lnTo>
                  <a:pt x="977" y="127"/>
                </a:lnTo>
                <a:lnTo>
                  <a:pt x="941" y="122"/>
                </a:lnTo>
                <a:lnTo>
                  <a:pt x="907" y="117"/>
                </a:lnTo>
                <a:lnTo>
                  <a:pt x="872" y="113"/>
                </a:lnTo>
                <a:lnTo>
                  <a:pt x="838" y="109"/>
                </a:lnTo>
                <a:lnTo>
                  <a:pt x="803" y="104"/>
                </a:lnTo>
                <a:lnTo>
                  <a:pt x="768" y="101"/>
                </a:lnTo>
                <a:lnTo>
                  <a:pt x="734" y="98"/>
                </a:lnTo>
                <a:lnTo>
                  <a:pt x="698" y="95"/>
                </a:lnTo>
                <a:lnTo>
                  <a:pt x="662" y="92"/>
                </a:lnTo>
                <a:lnTo>
                  <a:pt x="626" y="89"/>
                </a:lnTo>
                <a:lnTo>
                  <a:pt x="589" y="87"/>
                </a:lnTo>
                <a:lnTo>
                  <a:pt x="554" y="85"/>
                </a:lnTo>
                <a:lnTo>
                  <a:pt x="518" y="83"/>
                </a:lnTo>
                <a:lnTo>
                  <a:pt x="481" y="82"/>
                </a:lnTo>
                <a:lnTo>
                  <a:pt x="445" y="81"/>
                </a:lnTo>
                <a:lnTo>
                  <a:pt x="409" y="80"/>
                </a:lnTo>
                <a:lnTo>
                  <a:pt x="372" y="80"/>
                </a:lnTo>
                <a:lnTo>
                  <a:pt x="337" y="81"/>
                </a:lnTo>
                <a:lnTo>
                  <a:pt x="301" y="82"/>
                </a:lnTo>
                <a:lnTo>
                  <a:pt x="265" y="83"/>
                </a:lnTo>
                <a:lnTo>
                  <a:pt x="229" y="85"/>
                </a:lnTo>
                <a:lnTo>
                  <a:pt x="194" y="88"/>
                </a:lnTo>
                <a:lnTo>
                  <a:pt x="158" y="91"/>
                </a:lnTo>
                <a:lnTo>
                  <a:pt x="123" y="95"/>
                </a:lnTo>
                <a:lnTo>
                  <a:pt x="111" y="98"/>
                </a:lnTo>
                <a:lnTo>
                  <a:pt x="100" y="103"/>
                </a:lnTo>
                <a:lnTo>
                  <a:pt x="90" y="111"/>
                </a:lnTo>
                <a:lnTo>
                  <a:pt x="82" y="120"/>
                </a:lnTo>
                <a:lnTo>
                  <a:pt x="73" y="131"/>
                </a:lnTo>
                <a:lnTo>
                  <a:pt x="67" y="145"/>
                </a:lnTo>
                <a:lnTo>
                  <a:pt x="63" y="160"/>
                </a:lnTo>
                <a:lnTo>
                  <a:pt x="59" y="179"/>
                </a:lnTo>
                <a:lnTo>
                  <a:pt x="56" y="185"/>
                </a:lnTo>
                <a:lnTo>
                  <a:pt x="50" y="185"/>
                </a:lnTo>
                <a:lnTo>
                  <a:pt x="41" y="182"/>
                </a:lnTo>
                <a:lnTo>
                  <a:pt x="32" y="176"/>
                </a:lnTo>
                <a:lnTo>
                  <a:pt x="22" y="169"/>
                </a:lnTo>
                <a:lnTo>
                  <a:pt x="13" y="159"/>
                </a:lnTo>
                <a:lnTo>
                  <a:pt x="6" y="150"/>
                </a:lnTo>
                <a:lnTo>
                  <a:pt x="2" y="142"/>
                </a:lnTo>
                <a:close/>
              </a:path>
            </a:pathLst>
          </a:custGeom>
          <a:solidFill>
            <a:srgbClr val="878F8F"/>
          </a:solidFill>
          <a:ln w="9525">
            <a:noFill/>
            <a:round/>
            <a:headEnd/>
            <a:tailEnd/>
          </a:ln>
        </p:spPr>
        <p:txBody>
          <a:bodyPr/>
          <a:lstStyle/>
          <a:p>
            <a:pPr algn="ctr"/>
            <a:endParaRPr lang="en-US"/>
          </a:p>
        </p:txBody>
      </p:sp>
      <p:sp>
        <p:nvSpPr>
          <p:cNvPr id="35937" name="Freeform 508"/>
          <p:cNvSpPr>
            <a:spLocks/>
          </p:cNvSpPr>
          <p:nvPr/>
        </p:nvSpPr>
        <p:spPr bwMode="auto">
          <a:xfrm>
            <a:off x="3938588" y="3543300"/>
            <a:ext cx="250825" cy="41275"/>
          </a:xfrm>
          <a:custGeom>
            <a:avLst/>
            <a:gdLst>
              <a:gd name="T0" fmla="*/ 0 w 1416"/>
              <a:gd name="T1" fmla="*/ 16296 h 309"/>
              <a:gd name="T2" fmla="*/ 1771 w 1416"/>
              <a:gd name="T3" fmla="*/ 10018 h 309"/>
              <a:gd name="T4" fmla="*/ 5845 w 1416"/>
              <a:gd name="T5" fmla="*/ 6812 h 309"/>
              <a:gd name="T6" fmla="*/ 10097 w 1416"/>
              <a:gd name="T7" fmla="*/ 5076 h 309"/>
              <a:gd name="T8" fmla="*/ 14879 w 1416"/>
              <a:gd name="T9" fmla="*/ 4007 h 309"/>
              <a:gd name="T10" fmla="*/ 19839 w 1416"/>
              <a:gd name="T11" fmla="*/ 3473 h 309"/>
              <a:gd name="T12" fmla="*/ 28519 w 1416"/>
              <a:gd name="T13" fmla="*/ 2939 h 309"/>
              <a:gd name="T14" fmla="*/ 41273 w 1416"/>
              <a:gd name="T15" fmla="*/ 2004 h 309"/>
              <a:gd name="T16" fmla="*/ 54027 w 1416"/>
              <a:gd name="T17" fmla="*/ 1336 h 309"/>
              <a:gd name="T18" fmla="*/ 66603 w 1416"/>
              <a:gd name="T19" fmla="*/ 668 h 309"/>
              <a:gd name="T20" fmla="*/ 79357 w 1416"/>
              <a:gd name="T21" fmla="*/ 267 h 309"/>
              <a:gd name="T22" fmla="*/ 92288 w 1416"/>
              <a:gd name="T23" fmla="*/ 0 h 309"/>
              <a:gd name="T24" fmla="*/ 104865 w 1416"/>
              <a:gd name="T25" fmla="*/ 134 h 309"/>
              <a:gd name="T26" fmla="*/ 117796 w 1416"/>
              <a:gd name="T27" fmla="*/ 534 h 309"/>
              <a:gd name="T28" fmla="*/ 130904 w 1416"/>
              <a:gd name="T29" fmla="*/ 1336 h 309"/>
              <a:gd name="T30" fmla="*/ 144366 w 1416"/>
              <a:gd name="T31" fmla="*/ 2404 h 309"/>
              <a:gd name="T32" fmla="*/ 157651 w 1416"/>
              <a:gd name="T33" fmla="*/ 3874 h 309"/>
              <a:gd name="T34" fmla="*/ 170937 w 1416"/>
              <a:gd name="T35" fmla="*/ 5477 h 309"/>
              <a:gd name="T36" fmla="*/ 183868 w 1416"/>
              <a:gd name="T37" fmla="*/ 7480 h 309"/>
              <a:gd name="T38" fmla="*/ 196976 w 1416"/>
              <a:gd name="T39" fmla="*/ 9751 h 309"/>
              <a:gd name="T40" fmla="*/ 210084 w 1416"/>
              <a:gd name="T41" fmla="*/ 12556 h 309"/>
              <a:gd name="T42" fmla="*/ 223015 w 1416"/>
              <a:gd name="T43" fmla="*/ 15628 h 309"/>
              <a:gd name="T44" fmla="*/ 233111 w 1416"/>
              <a:gd name="T45" fmla="*/ 18701 h 309"/>
              <a:gd name="T46" fmla="*/ 239665 w 1416"/>
              <a:gd name="T47" fmla="*/ 22574 h 309"/>
              <a:gd name="T48" fmla="*/ 245511 w 1416"/>
              <a:gd name="T49" fmla="*/ 27917 h 309"/>
              <a:gd name="T50" fmla="*/ 249585 w 1416"/>
              <a:gd name="T51" fmla="*/ 33795 h 309"/>
              <a:gd name="T52" fmla="*/ 250825 w 1416"/>
              <a:gd name="T53" fmla="*/ 37668 h 309"/>
              <a:gd name="T54" fmla="*/ 249231 w 1416"/>
              <a:gd name="T55" fmla="*/ 39672 h 309"/>
              <a:gd name="T56" fmla="*/ 246219 w 1416"/>
              <a:gd name="T57" fmla="*/ 41008 h 309"/>
              <a:gd name="T58" fmla="*/ 242854 w 1416"/>
              <a:gd name="T59" fmla="*/ 41275 h 309"/>
              <a:gd name="T60" fmla="*/ 239134 w 1416"/>
              <a:gd name="T61" fmla="*/ 39271 h 309"/>
              <a:gd name="T62" fmla="*/ 234706 w 1416"/>
              <a:gd name="T63" fmla="*/ 34863 h 309"/>
              <a:gd name="T64" fmla="*/ 230277 w 1416"/>
              <a:gd name="T65" fmla="*/ 29921 h 309"/>
              <a:gd name="T66" fmla="*/ 225140 w 1416"/>
              <a:gd name="T67" fmla="*/ 26047 h 309"/>
              <a:gd name="T68" fmla="*/ 216106 w 1416"/>
              <a:gd name="T69" fmla="*/ 23643 h 309"/>
              <a:gd name="T70" fmla="*/ 203884 w 1416"/>
              <a:gd name="T71" fmla="*/ 20971 h 309"/>
              <a:gd name="T72" fmla="*/ 191839 w 1416"/>
              <a:gd name="T73" fmla="*/ 18701 h 309"/>
              <a:gd name="T74" fmla="*/ 179262 w 1416"/>
              <a:gd name="T75" fmla="*/ 16563 h 309"/>
              <a:gd name="T76" fmla="*/ 167040 w 1416"/>
              <a:gd name="T77" fmla="*/ 14961 h 309"/>
              <a:gd name="T78" fmla="*/ 154463 w 1416"/>
              <a:gd name="T79" fmla="*/ 13358 h 309"/>
              <a:gd name="T80" fmla="*/ 142063 w 1416"/>
              <a:gd name="T81" fmla="*/ 12289 h 309"/>
              <a:gd name="T82" fmla="*/ 129841 w 1416"/>
              <a:gd name="T83" fmla="*/ 11354 h 309"/>
              <a:gd name="T84" fmla="*/ 117264 w 1416"/>
              <a:gd name="T85" fmla="*/ 10419 h 309"/>
              <a:gd name="T86" fmla="*/ 104333 w 1416"/>
              <a:gd name="T87" fmla="*/ 9885 h 309"/>
              <a:gd name="T88" fmla="*/ 91579 w 1416"/>
              <a:gd name="T89" fmla="*/ 9617 h 309"/>
              <a:gd name="T90" fmla="*/ 78471 w 1416"/>
              <a:gd name="T91" fmla="*/ 9484 h 309"/>
              <a:gd name="T92" fmla="*/ 65363 w 1416"/>
              <a:gd name="T93" fmla="*/ 9484 h 309"/>
              <a:gd name="T94" fmla="*/ 52432 w 1416"/>
              <a:gd name="T95" fmla="*/ 9885 h 309"/>
              <a:gd name="T96" fmla="*/ 39324 w 1416"/>
              <a:gd name="T97" fmla="*/ 10419 h 309"/>
              <a:gd name="T98" fmla="*/ 26570 w 1416"/>
              <a:gd name="T99" fmla="*/ 11354 h 309"/>
              <a:gd name="T100" fmla="*/ 18068 w 1416"/>
              <a:gd name="T101" fmla="*/ 12155 h 309"/>
              <a:gd name="T102" fmla="*/ 14702 w 1416"/>
              <a:gd name="T103" fmla="*/ 13758 h 309"/>
              <a:gd name="T104" fmla="*/ 11868 w 1416"/>
              <a:gd name="T105" fmla="*/ 16697 h 309"/>
              <a:gd name="T106" fmla="*/ 10097 w 1416"/>
              <a:gd name="T107" fmla="*/ 20704 h 309"/>
              <a:gd name="T108" fmla="*/ 9034 w 1416"/>
              <a:gd name="T109" fmla="*/ 23910 h 309"/>
              <a:gd name="T110" fmla="*/ 6731 w 1416"/>
              <a:gd name="T111" fmla="*/ 23777 h 309"/>
              <a:gd name="T112" fmla="*/ 3543 w 1416"/>
              <a:gd name="T113" fmla="*/ 22174 h 309"/>
              <a:gd name="T114" fmla="*/ 886 w 1416"/>
              <a:gd name="T115" fmla="*/ 19903 h 3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6"/>
              <a:gd name="T175" fmla="*/ 0 h 309"/>
              <a:gd name="T176" fmla="*/ 1416 w 1416"/>
              <a:gd name="T177" fmla="*/ 309 h 3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6" h="309">
                <a:moveTo>
                  <a:pt x="1" y="141"/>
                </a:moveTo>
                <a:lnTo>
                  <a:pt x="0" y="122"/>
                </a:lnTo>
                <a:lnTo>
                  <a:pt x="3" y="98"/>
                </a:lnTo>
                <a:lnTo>
                  <a:pt x="10" y="75"/>
                </a:lnTo>
                <a:lnTo>
                  <a:pt x="23" y="59"/>
                </a:lnTo>
                <a:lnTo>
                  <a:pt x="33" y="51"/>
                </a:lnTo>
                <a:lnTo>
                  <a:pt x="45" y="43"/>
                </a:lnTo>
                <a:lnTo>
                  <a:pt x="57" y="38"/>
                </a:lnTo>
                <a:lnTo>
                  <a:pt x="70" y="33"/>
                </a:lnTo>
                <a:lnTo>
                  <a:pt x="84" y="30"/>
                </a:lnTo>
                <a:lnTo>
                  <a:pt x="98" y="28"/>
                </a:lnTo>
                <a:lnTo>
                  <a:pt x="112" y="26"/>
                </a:lnTo>
                <a:lnTo>
                  <a:pt x="126" y="25"/>
                </a:lnTo>
                <a:lnTo>
                  <a:pt x="161" y="22"/>
                </a:lnTo>
                <a:lnTo>
                  <a:pt x="197" y="18"/>
                </a:lnTo>
                <a:lnTo>
                  <a:pt x="233" y="15"/>
                </a:lnTo>
                <a:lnTo>
                  <a:pt x="268" y="13"/>
                </a:lnTo>
                <a:lnTo>
                  <a:pt x="305" y="10"/>
                </a:lnTo>
                <a:lnTo>
                  <a:pt x="340" y="8"/>
                </a:lnTo>
                <a:lnTo>
                  <a:pt x="376" y="5"/>
                </a:lnTo>
                <a:lnTo>
                  <a:pt x="413" y="3"/>
                </a:lnTo>
                <a:lnTo>
                  <a:pt x="448" y="2"/>
                </a:lnTo>
                <a:lnTo>
                  <a:pt x="484" y="1"/>
                </a:lnTo>
                <a:lnTo>
                  <a:pt x="521" y="0"/>
                </a:lnTo>
                <a:lnTo>
                  <a:pt x="557" y="0"/>
                </a:lnTo>
                <a:lnTo>
                  <a:pt x="592" y="1"/>
                </a:lnTo>
                <a:lnTo>
                  <a:pt x="629" y="2"/>
                </a:lnTo>
                <a:lnTo>
                  <a:pt x="665" y="4"/>
                </a:lnTo>
                <a:lnTo>
                  <a:pt x="700" y="7"/>
                </a:lnTo>
                <a:lnTo>
                  <a:pt x="739" y="10"/>
                </a:lnTo>
                <a:lnTo>
                  <a:pt x="777" y="14"/>
                </a:lnTo>
                <a:lnTo>
                  <a:pt x="815" y="18"/>
                </a:lnTo>
                <a:lnTo>
                  <a:pt x="852" y="24"/>
                </a:lnTo>
                <a:lnTo>
                  <a:pt x="890" y="29"/>
                </a:lnTo>
                <a:lnTo>
                  <a:pt x="927" y="35"/>
                </a:lnTo>
                <a:lnTo>
                  <a:pt x="965" y="41"/>
                </a:lnTo>
                <a:lnTo>
                  <a:pt x="1001" y="48"/>
                </a:lnTo>
                <a:lnTo>
                  <a:pt x="1038" y="56"/>
                </a:lnTo>
                <a:lnTo>
                  <a:pt x="1076" y="65"/>
                </a:lnTo>
                <a:lnTo>
                  <a:pt x="1112" y="73"/>
                </a:lnTo>
                <a:lnTo>
                  <a:pt x="1149" y="84"/>
                </a:lnTo>
                <a:lnTo>
                  <a:pt x="1186" y="94"/>
                </a:lnTo>
                <a:lnTo>
                  <a:pt x="1223" y="105"/>
                </a:lnTo>
                <a:lnTo>
                  <a:pt x="1259" y="117"/>
                </a:lnTo>
                <a:lnTo>
                  <a:pt x="1297" y="130"/>
                </a:lnTo>
                <a:lnTo>
                  <a:pt x="1316" y="140"/>
                </a:lnTo>
                <a:lnTo>
                  <a:pt x="1335" y="152"/>
                </a:lnTo>
                <a:lnTo>
                  <a:pt x="1353" y="169"/>
                </a:lnTo>
                <a:lnTo>
                  <a:pt x="1370" y="188"/>
                </a:lnTo>
                <a:lnTo>
                  <a:pt x="1386" y="209"/>
                </a:lnTo>
                <a:lnTo>
                  <a:pt x="1399" y="231"/>
                </a:lnTo>
                <a:lnTo>
                  <a:pt x="1409" y="253"/>
                </a:lnTo>
                <a:lnTo>
                  <a:pt x="1415" y="274"/>
                </a:lnTo>
                <a:lnTo>
                  <a:pt x="1416" y="282"/>
                </a:lnTo>
                <a:lnTo>
                  <a:pt x="1413" y="290"/>
                </a:lnTo>
                <a:lnTo>
                  <a:pt x="1407" y="297"/>
                </a:lnTo>
                <a:lnTo>
                  <a:pt x="1399" y="303"/>
                </a:lnTo>
                <a:lnTo>
                  <a:pt x="1390" y="307"/>
                </a:lnTo>
                <a:lnTo>
                  <a:pt x="1381" y="309"/>
                </a:lnTo>
                <a:lnTo>
                  <a:pt x="1371" y="309"/>
                </a:lnTo>
                <a:lnTo>
                  <a:pt x="1364" y="306"/>
                </a:lnTo>
                <a:lnTo>
                  <a:pt x="1350" y="294"/>
                </a:lnTo>
                <a:lnTo>
                  <a:pt x="1337" y="278"/>
                </a:lnTo>
                <a:lnTo>
                  <a:pt x="1325" y="261"/>
                </a:lnTo>
                <a:lnTo>
                  <a:pt x="1313" y="242"/>
                </a:lnTo>
                <a:lnTo>
                  <a:pt x="1300" y="224"/>
                </a:lnTo>
                <a:lnTo>
                  <a:pt x="1287" y="209"/>
                </a:lnTo>
                <a:lnTo>
                  <a:pt x="1271" y="195"/>
                </a:lnTo>
                <a:lnTo>
                  <a:pt x="1253" y="187"/>
                </a:lnTo>
                <a:lnTo>
                  <a:pt x="1220" y="177"/>
                </a:lnTo>
                <a:lnTo>
                  <a:pt x="1186" y="166"/>
                </a:lnTo>
                <a:lnTo>
                  <a:pt x="1151" y="157"/>
                </a:lnTo>
                <a:lnTo>
                  <a:pt x="1117" y="148"/>
                </a:lnTo>
                <a:lnTo>
                  <a:pt x="1083" y="140"/>
                </a:lnTo>
                <a:lnTo>
                  <a:pt x="1047" y="131"/>
                </a:lnTo>
                <a:lnTo>
                  <a:pt x="1012" y="124"/>
                </a:lnTo>
                <a:lnTo>
                  <a:pt x="978" y="118"/>
                </a:lnTo>
                <a:lnTo>
                  <a:pt x="943" y="112"/>
                </a:lnTo>
                <a:lnTo>
                  <a:pt x="907" y="105"/>
                </a:lnTo>
                <a:lnTo>
                  <a:pt x="872" y="100"/>
                </a:lnTo>
                <a:lnTo>
                  <a:pt x="838" y="96"/>
                </a:lnTo>
                <a:lnTo>
                  <a:pt x="802" y="92"/>
                </a:lnTo>
                <a:lnTo>
                  <a:pt x="767" y="88"/>
                </a:lnTo>
                <a:lnTo>
                  <a:pt x="733" y="85"/>
                </a:lnTo>
                <a:lnTo>
                  <a:pt x="697" y="82"/>
                </a:lnTo>
                <a:lnTo>
                  <a:pt x="662" y="78"/>
                </a:lnTo>
                <a:lnTo>
                  <a:pt x="626" y="76"/>
                </a:lnTo>
                <a:lnTo>
                  <a:pt x="589" y="74"/>
                </a:lnTo>
                <a:lnTo>
                  <a:pt x="553" y="73"/>
                </a:lnTo>
                <a:lnTo>
                  <a:pt x="517" y="72"/>
                </a:lnTo>
                <a:lnTo>
                  <a:pt x="479" y="71"/>
                </a:lnTo>
                <a:lnTo>
                  <a:pt x="443" y="71"/>
                </a:lnTo>
                <a:lnTo>
                  <a:pt x="406" y="71"/>
                </a:lnTo>
                <a:lnTo>
                  <a:pt x="369" y="71"/>
                </a:lnTo>
                <a:lnTo>
                  <a:pt x="332" y="72"/>
                </a:lnTo>
                <a:lnTo>
                  <a:pt x="296" y="74"/>
                </a:lnTo>
                <a:lnTo>
                  <a:pt x="259" y="76"/>
                </a:lnTo>
                <a:lnTo>
                  <a:pt x="222" y="78"/>
                </a:lnTo>
                <a:lnTo>
                  <a:pt x="186" y="82"/>
                </a:lnTo>
                <a:lnTo>
                  <a:pt x="150" y="85"/>
                </a:lnTo>
                <a:lnTo>
                  <a:pt x="114" y="89"/>
                </a:lnTo>
                <a:lnTo>
                  <a:pt x="102" y="91"/>
                </a:lnTo>
                <a:lnTo>
                  <a:pt x="92" y="96"/>
                </a:lnTo>
                <a:lnTo>
                  <a:pt x="83" y="103"/>
                </a:lnTo>
                <a:lnTo>
                  <a:pt x="74" y="113"/>
                </a:lnTo>
                <a:lnTo>
                  <a:pt x="67" y="125"/>
                </a:lnTo>
                <a:lnTo>
                  <a:pt x="62" y="138"/>
                </a:lnTo>
                <a:lnTo>
                  <a:pt x="57" y="155"/>
                </a:lnTo>
                <a:lnTo>
                  <a:pt x="54" y="173"/>
                </a:lnTo>
                <a:lnTo>
                  <a:pt x="51" y="179"/>
                </a:lnTo>
                <a:lnTo>
                  <a:pt x="45" y="180"/>
                </a:lnTo>
                <a:lnTo>
                  <a:pt x="38" y="178"/>
                </a:lnTo>
                <a:lnTo>
                  <a:pt x="29" y="173"/>
                </a:lnTo>
                <a:lnTo>
                  <a:pt x="20" y="166"/>
                </a:lnTo>
                <a:lnTo>
                  <a:pt x="12" y="158"/>
                </a:lnTo>
                <a:lnTo>
                  <a:pt x="5" y="149"/>
                </a:lnTo>
                <a:lnTo>
                  <a:pt x="1" y="141"/>
                </a:lnTo>
                <a:close/>
              </a:path>
            </a:pathLst>
          </a:custGeom>
          <a:solidFill>
            <a:srgbClr val="919999"/>
          </a:solidFill>
          <a:ln w="9525">
            <a:noFill/>
            <a:round/>
            <a:headEnd/>
            <a:tailEnd/>
          </a:ln>
        </p:spPr>
        <p:txBody>
          <a:bodyPr/>
          <a:lstStyle/>
          <a:p>
            <a:pPr algn="ctr"/>
            <a:endParaRPr lang="en-US"/>
          </a:p>
        </p:txBody>
      </p:sp>
      <p:sp>
        <p:nvSpPr>
          <p:cNvPr id="35938" name="Freeform 509"/>
          <p:cNvSpPr>
            <a:spLocks/>
          </p:cNvSpPr>
          <p:nvPr/>
        </p:nvSpPr>
        <p:spPr bwMode="auto">
          <a:xfrm>
            <a:off x="3938588" y="3543300"/>
            <a:ext cx="250825" cy="41275"/>
          </a:xfrm>
          <a:custGeom>
            <a:avLst/>
            <a:gdLst>
              <a:gd name="T0" fmla="*/ 0 w 1416"/>
              <a:gd name="T1" fmla="*/ 16510 h 305"/>
              <a:gd name="T2" fmla="*/ 1771 w 1416"/>
              <a:gd name="T3" fmla="*/ 10150 h 305"/>
              <a:gd name="T4" fmla="*/ 5845 w 1416"/>
              <a:gd name="T5" fmla="*/ 6902 h 305"/>
              <a:gd name="T6" fmla="*/ 10097 w 1416"/>
              <a:gd name="T7" fmla="*/ 5142 h 305"/>
              <a:gd name="T8" fmla="*/ 14879 w 1416"/>
              <a:gd name="T9" fmla="*/ 4060 h 305"/>
              <a:gd name="T10" fmla="*/ 19839 w 1416"/>
              <a:gd name="T11" fmla="*/ 3519 h 305"/>
              <a:gd name="T12" fmla="*/ 28519 w 1416"/>
              <a:gd name="T13" fmla="*/ 2977 h 305"/>
              <a:gd name="T14" fmla="*/ 41273 w 1416"/>
              <a:gd name="T15" fmla="*/ 2030 h 305"/>
              <a:gd name="T16" fmla="*/ 54027 w 1416"/>
              <a:gd name="T17" fmla="*/ 1353 h 305"/>
              <a:gd name="T18" fmla="*/ 66603 w 1416"/>
              <a:gd name="T19" fmla="*/ 677 h 305"/>
              <a:gd name="T20" fmla="*/ 79357 w 1416"/>
              <a:gd name="T21" fmla="*/ 271 h 305"/>
              <a:gd name="T22" fmla="*/ 92288 w 1416"/>
              <a:gd name="T23" fmla="*/ 0 h 305"/>
              <a:gd name="T24" fmla="*/ 104865 w 1416"/>
              <a:gd name="T25" fmla="*/ 135 h 305"/>
              <a:gd name="T26" fmla="*/ 117796 w 1416"/>
              <a:gd name="T27" fmla="*/ 541 h 305"/>
              <a:gd name="T28" fmla="*/ 130904 w 1416"/>
              <a:gd name="T29" fmla="*/ 1353 h 305"/>
              <a:gd name="T30" fmla="*/ 144366 w 1416"/>
              <a:gd name="T31" fmla="*/ 2436 h 305"/>
              <a:gd name="T32" fmla="*/ 157651 w 1416"/>
              <a:gd name="T33" fmla="*/ 3925 h 305"/>
              <a:gd name="T34" fmla="*/ 170937 w 1416"/>
              <a:gd name="T35" fmla="*/ 5548 h 305"/>
              <a:gd name="T36" fmla="*/ 183868 w 1416"/>
              <a:gd name="T37" fmla="*/ 7578 h 305"/>
              <a:gd name="T38" fmla="*/ 196976 w 1416"/>
              <a:gd name="T39" fmla="*/ 9879 h 305"/>
              <a:gd name="T40" fmla="*/ 210084 w 1416"/>
              <a:gd name="T41" fmla="*/ 12721 h 305"/>
              <a:gd name="T42" fmla="*/ 223015 w 1416"/>
              <a:gd name="T43" fmla="*/ 15833 h 305"/>
              <a:gd name="T44" fmla="*/ 233111 w 1416"/>
              <a:gd name="T45" fmla="*/ 18946 h 305"/>
              <a:gd name="T46" fmla="*/ 239665 w 1416"/>
              <a:gd name="T47" fmla="*/ 22870 h 305"/>
              <a:gd name="T48" fmla="*/ 245511 w 1416"/>
              <a:gd name="T49" fmla="*/ 28284 h 305"/>
              <a:gd name="T50" fmla="*/ 249585 w 1416"/>
              <a:gd name="T51" fmla="*/ 34238 h 305"/>
              <a:gd name="T52" fmla="*/ 250825 w 1416"/>
              <a:gd name="T53" fmla="*/ 38162 h 305"/>
              <a:gd name="T54" fmla="*/ 249408 w 1416"/>
              <a:gd name="T55" fmla="*/ 40057 h 305"/>
              <a:gd name="T56" fmla="*/ 246574 w 1416"/>
              <a:gd name="T57" fmla="*/ 41140 h 305"/>
              <a:gd name="T58" fmla="*/ 243740 w 1416"/>
              <a:gd name="T59" fmla="*/ 41140 h 305"/>
              <a:gd name="T60" fmla="*/ 240197 w 1416"/>
              <a:gd name="T61" fmla="*/ 38568 h 305"/>
              <a:gd name="T62" fmla="*/ 235768 w 1416"/>
              <a:gd name="T63" fmla="*/ 33832 h 305"/>
              <a:gd name="T64" fmla="*/ 231163 w 1416"/>
              <a:gd name="T65" fmla="*/ 28960 h 305"/>
              <a:gd name="T66" fmla="*/ 226026 w 1416"/>
              <a:gd name="T67" fmla="*/ 25171 h 305"/>
              <a:gd name="T68" fmla="*/ 216992 w 1416"/>
              <a:gd name="T69" fmla="*/ 22464 h 305"/>
              <a:gd name="T70" fmla="*/ 204770 w 1416"/>
              <a:gd name="T71" fmla="*/ 19893 h 305"/>
              <a:gd name="T72" fmla="*/ 192370 w 1416"/>
              <a:gd name="T73" fmla="*/ 17457 h 305"/>
              <a:gd name="T74" fmla="*/ 179793 w 1416"/>
              <a:gd name="T75" fmla="*/ 15563 h 305"/>
              <a:gd name="T76" fmla="*/ 167394 w 1416"/>
              <a:gd name="T77" fmla="*/ 13668 h 305"/>
              <a:gd name="T78" fmla="*/ 154640 w 1416"/>
              <a:gd name="T79" fmla="*/ 12180 h 305"/>
              <a:gd name="T80" fmla="*/ 142240 w 1416"/>
              <a:gd name="T81" fmla="*/ 11097 h 305"/>
              <a:gd name="T82" fmla="*/ 129841 w 1416"/>
              <a:gd name="T83" fmla="*/ 10014 h 305"/>
              <a:gd name="T84" fmla="*/ 117087 w 1416"/>
              <a:gd name="T85" fmla="*/ 9338 h 305"/>
              <a:gd name="T86" fmla="*/ 103979 w 1416"/>
              <a:gd name="T87" fmla="*/ 8796 h 305"/>
              <a:gd name="T88" fmla="*/ 91048 w 1416"/>
              <a:gd name="T89" fmla="*/ 8526 h 305"/>
              <a:gd name="T90" fmla="*/ 77763 w 1416"/>
              <a:gd name="T91" fmla="*/ 8390 h 305"/>
              <a:gd name="T92" fmla="*/ 64478 w 1416"/>
              <a:gd name="T93" fmla="*/ 8526 h 305"/>
              <a:gd name="T94" fmla="*/ 51192 w 1416"/>
              <a:gd name="T95" fmla="*/ 8932 h 305"/>
              <a:gd name="T96" fmla="*/ 38261 w 1416"/>
              <a:gd name="T97" fmla="*/ 9608 h 305"/>
              <a:gd name="T98" fmla="*/ 25330 w 1416"/>
              <a:gd name="T99" fmla="*/ 10420 h 305"/>
              <a:gd name="T100" fmla="*/ 16828 w 1416"/>
              <a:gd name="T101" fmla="*/ 11368 h 305"/>
              <a:gd name="T102" fmla="*/ 13285 w 1416"/>
              <a:gd name="T103" fmla="*/ 12991 h 305"/>
              <a:gd name="T104" fmla="*/ 10805 w 1416"/>
              <a:gd name="T105" fmla="*/ 16104 h 305"/>
              <a:gd name="T106" fmla="*/ 9211 w 1416"/>
              <a:gd name="T107" fmla="*/ 20299 h 305"/>
              <a:gd name="T108" fmla="*/ 8148 w 1416"/>
              <a:gd name="T109" fmla="*/ 23547 h 305"/>
              <a:gd name="T110" fmla="*/ 5845 w 1416"/>
              <a:gd name="T111" fmla="*/ 23682 h 305"/>
              <a:gd name="T112" fmla="*/ 3188 w 1416"/>
              <a:gd name="T113" fmla="*/ 22194 h 305"/>
              <a:gd name="T114" fmla="*/ 886 w 1416"/>
              <a:gd name="T115" fmla="*/ 20164 h 3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6"/>
              <a:gd name="T175" fmla="*/ 0 h 305"/>
              <a:gd name="T176" fmla="*/ 1416 w 1416"/>
              <a:gd name="T177" fmla="*/ 305 h 3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6" h="305">
                <a:moveTo>
                  <a:pt x="1" y="141"/>
                </a:moveTo>
                <a:lnTo>
                  <a:pt x="0" y="122"/>
                </a:lnTo>
                <a:lnTo>
                  <a:pt x="3" y="98"/>
                </a:lnTo>
                <a:lnTo>
                  <a:pt x="10" y="75"/>
                </a:lnTo>
                <a:lnTo>
                  <a:pt x="23" y="59"/>
                </a:lnTo>
                <a:lnTo>
                  <a:pt x="33" y="51"/>
                </a:lnTo>
                <a:lnTo>
                  <a:pt x="45" y="43"/>
                </a:lnTo>
                <a:lnTo>
                  <a:pt x="57" y="38"/>
                </a:lnTo>
                <a:lnTo>
                  <a:pt x="70" y="33"/>
                </a:lnTo>
                <a:lnTo>
                  <a:pt x="84" y="30"/>
                </a:lnTo>
                <a:lnTo>
                  <a:pt x="98" y="28"/>
                </a:lnTo>
                <a:lnTo>
                  <a:pt x="112" y="26"/>
                </a:lnTo>
                <a:lnTo>
                  <a:pt x="126" y="25"/>
                </a:lnTo>
                <a:lnTo>
                  <a:pt x="161" y="22"/>
                </a:lnTo>
                <a:lnTo>
                  <a:pt x="197" y="18"/>
                </a:lnTo>
                <a:lnTo>
                  <a:pt x="233" y="15"/>
                </a:lnTo>
                <a:lnTo>
                  <a:pt x="268" y="13"/>
                </a:lnTo>
                <a:lnTo>
                  <a:pt x="305" y="10"/>
                </a:lnTo>
                <a:lnTo>
                  <a:pt x="340" y="8"/>
                </a:lnTo>
                <a:lnTo>
                  <a:pt x="376" y="5"/>
                </a:lnTo>
                <a:lnTo>
                  <a:pt x="413" y="3"/>
                </a:lnTo>
                <a:lnTo>
                  <a:pt x="448" y="2"/>
                </a:lnTo>
                <a:lnTo>
                  <a:pt x="484" y="1"/>
                </a:lnTo>
                <a:lnTo>
                  <a:pt x="521" y="0"/>
                </a:lnTo>
                <a:lnTo>
                  <a:pt x="557" y="0"/>
                </a:lnTo>
                <a:lnTo>
                  <a:pt x="592" y="1"/>
                </a:lnTo>
                <a:lnTo>
                  <a:pt x="629" y="2"/>
                </a:lnTo>
                <a:lnTo>
                  <a:pt x="665" y="4"/>
                </a:lnTo>
                <a:lnTo>
                  <a:pt x="700" y="7"/>
                </a:lnTo>
                <a:lnTo>
                  <a:pt x="739" y="10"/>
                </a:lnTo>
                <a:lnTo>
                  <a:pt x="777" y="14"/>
                </a:lnTo>
                <a:lnTo>
                  <a:pt x="815" y="18"/>
                </a:lnTo>
                <a:lnTo>
                  <a:pt x="852" y="24"/>
                </a:lnTo>
                <a:lnTo>
                  <a:pt x="890" y="29"/>
                </a:lnTo>
                <a:lnTo>
                  <a:pt x="927" y="35"/>
                </a:lnTo>
                <a:lnTo>
                  <a:pt x="965" y="41"/>
                </a:lnTo>
                <a:lnTo>
                  <a:pt x="1001" y="48"/>
                </a:lnTo>
                <a:lnTo>
                  <a:pt x="1038" y="56"/>
                </a:lnTo>
                <a:lnTo>
                  <a:pt x="1076" y="65"/>
                </a:lnTo>
                <a:lnTo>
                  <a:pt x="1112" y="73"/>
                </a:lnTo>
                <a:lnTo>
                  <a:pt x="1149" y="84"/>
                </a:lnTo>
                <a:lnTo>
                  <a:pt x="1186" y="94"/>
                </a:lnTo>
                <a:lnTo>
                  <a:pt x="1223" y="105"/>
                </a:lnTo>
                <a:lnTo>
                  <a:pt x="1259" y="117"/>
                </a:lnTo>
                <a:lnTo>
                  <a:pt x="1297" y="130"/>
                </a:lnTo>
                <a:lnTo>
                  <a:pt x="1316" y="140"/>
                </a:lnTo>
                <a:lnTo>
                  <a:pt x="1335" y="152"/>
                </a:lnTo>
                <a:lnTo>
                  <a:pt x="1353" y="169"/>
                </a:lnTo>
                <a:lnTo>
                  <a:pt x="1370" y="188"/>
                </a:lnTo>
                <a:lnTo>
                  <a:pt x="1386" y="209"/>
                </a:lnTo>
                <a:lnTo>
                  <a:pt x="1399" y="231"/>
                </a:lnTo>
                <a:lnTo>
                  <a:pt x="1409" y="253"/>
                </a:lnTo>
                <a:lnTo>
                  <a:pt x="1415" y="274"/>
                </a:lnTo>
                <a:lnTo>
                  <a:pt x="1416" y="282"/>
                </a:lnTo>
                <a:lnTo>
                  <a:pt x="1413" y="290"/>
                </a:lnTo>
                <a:lnTo>
                  <a:pt x="1408" y="296"/>
                </a:lnTo>
                <a:lnTo>
                  <a:pt x="1400" y="300"/>
                </a:lnTo>
                <a:lnTo>
                  <a:pt x="1392" y="304"/>
                </a:lnTo>
                <a:lnTo>
                  <a:pt x="1384" y="305"/>
                </a:lnTo>
                <a:lnTo>
                  <a:pt x="1376" y="304"/>
                </a:lnTo>
                <a:lnTo>
                  <a:pt x="1369" y="301"/>
                </a:lnTo>
                <a:lnTo>
                  <a:pt x="1356" y="285"/>
                </a:lnTo>
                <a:lnTo>
                  <a:pt x="1343" y="268"/>
                </a:lnTo>
                <a:lnTo>
                  <a:pt x="1331" y="250"/>
                </a:lnTo>
                <a:lnTo>
                  <a:pt x="1319" y="232"/>
                </a:lnTo>
                <a:lnTo>
                  <a:pt x="1305" y="214"/>
                </a:lnTo>
                <a:lnTo>
                  <a:pt x="1291" y="199"/>
                </a:lnTo>
                <a:lnTo>
                  <a:pt x="1276" y="186"/>
                </a:lnTo>
                <a:lnTo>
                  <a:pt x="1258" y="178"/>
                </a:lnTo>
                <a:lnTo>
                  <a:pt x="1225" y="166"/>
                </a:lnTo>
                <a:lnTo>
                  <a:pt x="1191" y="156"/>
                </a:lnTo>
                <a:lnTo>
                  <a:pt x="1156" y="147"/>
                </a:lnTo>
                <a:lnTo>
                  <a:pt x="1121" y="137"/>
                </a:lnTo>
                <a:lnTo>
                  <a:pt x="1086" y="129"/>
                </a:lnTo>
                <a:lnTo>
                  <a:pt x="1051" y="122"/>
                </a:lnTo>
                <a:lnTo>
                  <a:pt x="1015" y="115"/>
                </a:lnTo>
                <a:lnTo>
                  <a:pt x="980" y="107"/>
                </a:lnTo>
                <a:lnTo>
                  <a:pt x="945" y="101"/>
                </a:lnTo>
                <a:lnTo>
                  <a:pt x="908" y="95"/>
                </a:lnTo>
                <a:lnTo>
                  <a:pt x="873" y="90"/>
                </a:lnTo>
                <a:lnTo>
                  <a:pt x="839" y="86"/>
                </a:lnTo>
                <a:lnTo>
                  <a:pt x="803" y="82"/>
                </a:lnTo>
                <a:lnTo>
                  <a:pt x="768" y="77"/>
                </a:lnTo>
                <a:lnTo>
                  <a:pt x="733" y="74"/>
                </a:lnTo>
                <a:lnTo>
                  <a:pt x="697" y="71"/>
                </a:lnTo>
                <a:lnTo>
                  <a:pt x="661" y="69"/>
                </a:lnTo>
                <a:lnTo>
                  <a:pt x="625" y="67"/>
                </a:lnTo>
                <a:lnTo>
                  <a:pt x="587" y="65"/>
                </a:lnTo>
                <a:lnTo>
                  <a:pt x="551" y="64"/>
                </a:lnTo>
                <a:lnTo>
                  <a:pt x="514" y="63"/>
                </a:lnTo>
                <a:lnTo>
                  <a:pt x="476" y="62"/>
                </a:lnTo>
                <a:lnTo>
                  <a:pt x="439" y="62"/>
                </a:lnTo>
                <a:lnTo>
                  <a:pt x="402" y="62"/>
                </a:lnTo>
                <a:lnTo>
                  <a:pt x="364" y="63"/>
                </a:lnTo>
                <a:lnTo>
                  <a:pt x="327" y="64"/>
                </a:lnTo>
                <a:lnTo>
                  <a:pt x="289" y="66"/>
                </a:lnTo>
                <a:lnTo>
                  <a:pt x="252" y="68"/>
                </a:lnTo>
                <a:lnTo>
                  <a:pt x="216" y="71"/>
                </a:lnTo>
                <a:lnTo>
                  <a:pt x="179" y="74"/>
                </a:lnTo>
                <a:lnTo>
                  <a:pt x="143" y="77"/>
                </a:lnTo>
                <a:lnTo>
                  <a:pt x="107" y="82"/>
                </a:lnTo>
                <a:lnTo>
                  <a:pt x="95" y="84"/>
                </a:lnTo>
                <a:lnTo>
                  <a:pt x="85" y="89"/>
                </a:lnTo>
                <a:lnTo>
                  <a:pt x="75" y="96"/>
                </a:lnTo>
                <a:lnTo>
                  <a:pt x="68" y="106"/>
                </a:lnTo>
                <a:lnTo>
                  <a:pt x="61" y="119"/>
                </a:lnTo>
                <a:lnTo>
                  <a:pt x="56" y="133"/>
                </a:lnTo>
                <a:lnTo>
                  <a:pt x="52" y="150"/>
                </a:lnTo>
                <a:lnTo>
                  <a:pt x="49" y="167"/>
                </a:lnTo>
                <a:lnTo>
                  <a:pt x="46" y="174"/>
                </a:lnTo>
                <a:lnTo>
                  <a:pt x="40" y="176"/>
                </a:lnTo>
                <a:lnTo>
                  <a:pt x="33" y="175"/>
                </a:lnTo>
                <a:lnTo>
                  <a:pt x="26" y="171"/>
                </a:lnTo>
                <a:lnTo>
                  <a:pt x="18" y="164"/>
                </a:lnTo>
                <a:lnTo>
                  <a:pt x="11" y="157"/>
                </a:lnTo>
                <a:lnTo>
                  <a:pt x="5" y="149"/>
                </a:lnTo>
                <a:lnTo>
                  <a:pt x="1" y="141"/>
                </a:lnTo>
                <a:close/>
              </a:path>
            </a:pathLst>
          </a:custGeom>
          <a:solidFill>
            <a:srgbClr val="9BA3A3"/>
          </a:solidFill>
          <a:ln w="9525">
            <a:noFill/>
            <a:round/>
            <a:headEnd/>
            <a:tailEnd/>
          </a:ln>
        </p:spPr>
        <p:txBody>
          <a:bodyPr/>
          <a:lstStyle/>
          <a:p>
            <a:pPr algn="ctr"/>
            <a:endParaRPr lang="en-US"/>
          </a:p>
        </p:txBody>
      </p:sp>
      <p:sp>
        <p:nvSpPr>
          <p:cNvPr id="35939" name="Freeform 510"/>
          <p:cNvSpPr>
            <a:spLocks/>
          </p:cNvSpPr>
          <p:nvPr/>
        </p:nvSpPr>
        <p:spPr bwMode="auto">
          <a:xfrm>
            <a:off x="3938588" y="3543300"/>
            <a:ext cx="250825" cy="39688"/>
          </a:xfrm>
          <a:custGeom>
            <a:avLst/>
            <a:gdLst>
              <a:gd name="T0" fmla="*/ 0 w 1416"/>
              <a:gd name="T1" fmla="*/ 16140 h 300"/>
              <a:gd name="T2" fmla="*/ 1771 w 1416"/>
              <a:gd name="T3" fmla="*/ 9922 h 300"/>
              <a:gd name="T4" fmla="*/ 5845 w 1416"/>
              <a:gd name="T5" fmla="*/ 6747 h 300"/>
              <a:gd name="T6" fmla="*/ 10097 w 1416"/>
              <a:gd name="T7" fmla="*/ 5027 h 300"/>
              <a:gd name="T8" fmla="*/ 14879 w 1416"/>
              <a:gd name="T9" fmla="*/ 3969 h 300"/>
              <a:gd name="T10" fmla="*/ 19839 w 1416"/>
              <a:gd name="T11" fmla="*/ 3440 h 300"/>
              <a:gd name="T12" fmla="*/ 28519 w 1416"/>
              <a:gd name="T13" fmla="*/ 2910 h 300"/>
              <a:gd name="T14" fmla="*/ 41273 w 1416"/>
              <a:gd name="T15" fmla="*/ 1984 h 300"/>
              <a:gd name="T16" fmla="*/ 54027 w 1416"/>
              <a:gd name="T17" fmla="*/ 1323 h 300"/>
              <a:gd name="T18" fmla="*/ 66603 w 1416"/>
              <a:gd name="T19" fmla="*/ 661 h 300"/>
              <a:gd name="T20" fmla="*/ 79357 w 1416"/>
              <a:gd name="T21" fmla="*/ 265 h 300"/>
              <a:gd name="T22" fmla="*/ 92288 w 1416"/>
              <a:gd name="T23" fmla="*/ 0 h 300"/>
              <a:gd name="T24" fmla="*/ 104865 w 1416"/>
              <a:gd name="T25" fmla="*/ 132 h 300"/>
              <a:gd name="T26" fmla="*/ 117796 w 1416"/>
              <a:gd name="T27" fmla="*/ 529 h 300"/>
              <a:gd name="T28" fmla="*/ 130904 w 1416"/>
              <a:gd name="T29" fmla="*/ 1323 h 300"/>
              <a:gd name="T30" fmla="*/ 144366 w 1416"/>
              <a:gd name="T31" fmla="*/ 2381 h 300"/>
              <a:gd name="T32" fmla="*/ 157651 w 1416"/>
              <a:gd name="T33" fmla="*/ 3837 h 300"/>
              <a:gd name="T34" fmla="*/ 170937 w 1416"/>
              <a:gd name="T35" fmla="*/ 5424 h 300"/>
              <a:gd name="T36" fmla="*/ 183868 w 1416"/>
              <a:gd name="T37" fmla="*/ 7408 h 300"/>
              <a:gd name="T38" fmla="*/ 196976 w 1416"/>
              <a:gd name="T39" fmla="*/ 9657 h 300"/>
              <a:gd name="T40" fmla="*/ 210084 w 1416"/>
              <a:gd name="T41" fmla="*/ 12436 h 300"/>
              <a:gd name="T42" fmla="*/ 223015 w 1416"/>
              <a:gd name="T43" fmla="*/ 15478 h 300"/>
              <a:gd name="T44" fmla="*/ 233111 w 1416"/>
              <a:gd name="T45" fmla="*/ 18521 h 300"/>
              <a:gd name="T46" fmla="*/ 239665 w 1416"/>
              <a:gd name="T47" fmla="*/ 22358 h 300"/>
              <a:gd name="T48" fmla="*/ 245511 w 1416"/>
              <a:gd name="T49" fmla="*/ 27649 h 300"/>
              <a:gd name="T50" fmla="*/ 249585 w 1416"/>
              <a:gd name="T51" fmla="*/ 33470 h 300"/>
              <a:gd name="T52" fmla="*/ 250825 w 1416"/>
              <a:gd name="T53" fmla="*/ 37174 h 300"/>
              <a:gd name="T54" fmla="*/ 249585 w 1416"/>
              <a:gd name="T55" fmla="*/ 38894 h 300"/>
              <a:gd name="T56" fmla="*/ 247105 w 1416"/>
              <a:gd name="T57" fmla="*/ 39688 h 300"/>
              <a:gd name="T58" fmla="*/ 244448 w 1416"/>
              <a:gd name="T59" fmla="*/ 39423 h 300"/>
              <a:gd name="T60" fmla="*/ 241437 w 1416"/>
              <a:gd name="T61" fmla="*/ 36645 h 300"/>
              <a:gd name="T62" fmla="*/ 237186 w 1416"/>
              <a:gd name="T63" fmla="*/ 31750 h 300"/>
              <a:gd name="T64" fmla="*/ 232403 w 1416"/>
              <a:gd name="T65" fmla="*/ 27120 h 300"/>
              <a:gd name="T66" fmla="*/ 226557 w 1416"/>
              <a:gd name="T67" fmla="*/ 23548 h 300"/>
              <a:gd name="T68" fmla="*/ 217346 w 1416"/>
              <a:gd name="T69" fmla="*/ 21035 h 300"/>
              <a:gd name="T70" fmla="*/ 205478 w 1416"/>
              <a:gd name="T71" fmla="*/ 18521 h 300"/>
              <a:gd name="T72" fmla="*/ 192901 w 1416"/>
              <a:gd name="T73" fmla="*/ 16007 h 300"/>
              <a:gd name="T74" fmla="*/ 180325 w 1416"/>
              <a:gd name="T75" fmla="*/ 13891 h 300"/>
              <a:gd name="T76" fmla="*/ 167748 w 1416"/>
              <a:gd name="T77" fmla="*/ 12039 h 300"/>
              <a:gd name="T78" fmla="*/ 154817 w 1416"/>
              <a:gd name="T79" fmla="*/ 10451 h 300"/>
              <a:gd name="T80" fmla="*/ 142240 w 1416"/>
              <a:gd name="T81" fmla="*/ 9128 h 300"/>
              <a:gd name="T82" fmla="*/ 129841 w 1416"/>
              <a:gd name="T83" fmla="*/ 8202 h 300"/>
              <a:gd name="T84" fmla="*/ 117087 w 1416"/>
              <a:gd name="T85" fmla="*/ 7541 h 300"/>
              <a:gd name="T86" fmla="*/ 103979 w 1416"/>
              <a:gd name="T87" fmla="*/ 7012 h 300"/>
              <a:gd name="T88" fmla="*/ 90694 w 1416"/>
              <a:gd name="T89" fmla="*/ 6879 h 300"/>
              <a:gd name="T90" fmla="*/ 77231 w 1416"/>
              <a:gd name="T91" fmla="*/ 6879 h 300"/>
              <a:gd name="T92" fmla="*/ 63769 w 1416"/>
              <a:gd name="T93" fmla="*/ 7144 h 300"/>
              <a:gd name="T94" fmla="*/ 50307 w 1416"/>
              <a:gd name="T95" fmla="*/ 7673 h 300"/>
              <a:gd name="T96" fmla="*/ 37021 w 1416"/>
              <a:gd name="T97" fmla="*/ 8334 h 300"/>
              <a:gd name="T98" fmla="*/ 24091 w 1416"/>
              <a:gd name="T99" fmla="*/ 9128 h 300"/>
              <a:gd name="T100" fmla="*/ 15588 w 1416"/>
              <a:gd name="T101" fmla="*/ 10054 h 300"/>
              <a:gd name="T102" fmla="*/ 12045 w 1416"/>
              <a:gd name="T103" fmla="*/ 11774 h 300"/>
              <a:gd name="T104" fmla="*/ 9565 w 1416"/>
              <a:gd name="T105" fmla="*/ 14949 h 300"/>
              <a:gd name="T106" fmla="*/ 7971 w 1416"/>
              <a:gd name="T107" fmla="*/ 19050 h 300"/>
              <a:gd name="T108" fmla="*/ 7085 w 1416"/>
              <a:gd name="T109" fmla="*/ 22093 h 300"/>
              <a:gd name="T110" fmla="*/ 5314 w 1416"/>
              <a:gd name="T111" fmla="*/ 22490 h 300"/>
              <a:gd name="T112" fmla="*/ 2834 w 1416"/>
              <a:gd name="T113" fmla="*/ 21432 h 300"/>
              <a:gd name="T114" fmla="*/ 886 w 1416"/>
              <a:gd name="T115" fmla="*/ 19712 h 3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6"/>
              <a:gd name="T175" fmla="*/ 0 h 300"/>
              <a:gd name="T176" fmla="*/ 1416 w 1416"/>
              <a:gd name="T177" fmla="*/ 300 h 3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6" h="300">
                <a:moveTo>
                  <a:pt x="1" y="141"/>
                </a:moveTo>
                <a:lnTo>
                  <a:pt x="0" y="122"/>
                </a:lnTo>
                <a:lnTo>
                  <a:pt x="3" y="98"/>
                </a:lnTo>
                <a:lnTo>
                  <a:pt x="10" y="75"/>
                </a:lnTo>
                <a:lnTo>
                  <a:pt x="23" y="59"/>
                </a:lnTo>
                <a:lnTo>
                  <a:pt x="33" y="51"/>
                </a:lnTo>
                <a:lnTo>
                  <a:pt x="45" y="43"/>
                </a:lnTo>
                <a:lnTo>
                  <a:pt x="57" y="38"/>
                </a:lnTo>
                <a:lnTo>
                  <a:pt x="70" y="33"/>
                </a:lnTo>
                <a:lnTo>
                  <a:pt x="84" y="30"/>
                </a:lnTo>
                <a:lnTo>
                  <a:pt x="98" y="28"/>
                </a:lnTo>
                <a:lnTo>
                  <a:pt x="112" y="26"/>
                </a:lnTo>
                <a:lnTo>
                  <a:pt x="126" y="25"/>
                </a:lnTo>
                <a:lnTo>
                  <a:pt x="161" y="22"/>
                </a:lnTo>
                <a:lnTo>
                  <a:pt x="197" y="18"/>
                </a:lnTo>
                <a:lnTo>
                  <a:pt x="233" y="15"/>
                </a:lnTo>
                <a:lnTo>
                  <a:pt x="268" y="13"/>
                </a:lnTo>
                <a:lnTo>
                  <a:pt x="305" y="10"/>
                </a:lnTo>
                <a:lnTo>
                  <a:pt x="340" y="8"/>
                </a:lnTo>
                <a:lnTo>
                  <a:pt x="376" y="5"/>
                </a:lnTo>
                <a:lnTo>
                  <a:pt x="413" y="3"/>
                </a:lnTo>
                <a:lnTo>
                  <a:pt x="448" y="2"/>
                </a:lnTo>
                <a:lnTo>
                  <a:pt x="484" y="1"/>
                </a:lnTo>
                <a:lnTo>
                  <a:pt x="521" y="0"/>
                </a:lnTo>
                <a:lnTo>
                  <a:pt x="557" y="0"/>
                </a:lnTo>
                <a:lnTo>
                  <a:pt x="592" y="1"/>
                </a:lnTo>
                <a:lnTo>
                  <a:pt x="629" y="2"/>
                </a:lnTo>
                <a:lnTo>
                  <a:pt x="665" y="4"/>
                </a:lnTo>
                <a:lnTo>
                  <a:pt x="700" y="7"/>
                </a:lnTo>
                <a:lnTo>
                  <a:pt x="739" y="10"/>
                </a:lnTo>
                <a:lnTo>
                  <a:pt x="777" y="14"/>
                </a:lnTo>
                <a:lnTo>
                  <a:pt x="815" y="18"/>
                </a:lnTo>
                <a:lnTo>
                  <a:pt x="852" y="24"/>
                </a:lnTo>
                <a:lnTo>
                  <a:pt x="890" y="29"/>
                </a:lnTo>
                <a:lnTo>
                  <a:pt x="927" y="35"/>
                </a:lnTo>
                <a:lnTo>
                  <a:pt x="965" y="41"/>
                </a:lnTo>
                <a:lnTo>
                  <a:pt x="1001" y="48"/>
                </a:lnTo>
                <a:lnTo>
                  <a:pt x="1038" y="56"/>
                </a:lnTo>
                <a:lnTo>
                  <a:pt x="1076" y="65"/>
                </a:lnTo>
                <a:lnTo>
                  <a:pt x="1112" y="73"/>
                </a:lnTo>
                <a:lnTo>
                  <a:pt x="1149" y="84"/>
                </a:lnTo>
                <a:lnTo>
                  <a:pt x="1186" y="94"/>
                </a:lnTo>
                <a:lnTo>
                  <a:pt x="1223" y="105"/>
                </a:lnTo>
                <a:lnTo>
                  <a:pt x="1259" y="117"/>
                </a:lnTo>
                <a:lnTo>
                  <a:pt x="1297" y="130"/>
                </a:lnTo>
                <a:lnTo>
                  <a:pt x="1316" y="140"/>
                </a:lnTo>
                <a:lnTo>
                  <a:pt x="1335" y="152"/>
                </a:lnTo>
                <a:lnTo>
                  <a:pt x="1353" y="169"/>
                </a:lnTo>
                <a:lnTo>
                  <a:pt x="1370" y="188"/>
                </a:lnTo>
                <a:lnTo>
                  <a:pt x="1386" y="209"/>
                </a:lnTo>
                <a:lnTo>
                  <a:pt x="1399" y="231"/>
                </a:lnTo>
                <a:lnTo>
                  <a:pt x="1409" y="253"/>
                </a:lnTo>
                <a:lnTo>
                  <a:pt x="1415" y="274"/>
                </a:lnTo>
                <a:lnTo>
                  <a:pt x="1416" y="281"/>
                </a:lnTo>
                <a:lnTo>
                  <a:pt x="1413" y="289"/>
                </a:lnTo>
                <a:lnTo>
                  <a:pt x="1409" y="294"/>
                </a:lnTo>
                <a:lnTo>
                  <a:pt x="1402" y="298"/>
                </a:lnTo>
                <a:lnTo>
                  <a:pt x="1395" y="300"/>
                </a:lnTo>
                <a:lnTo>
                  <a:pt x="1387" y="300"/>
                </a:lnTo>
                <a:lnTo>
                  <a:pt x="1380" y="298"/>
                </a:lnTo>
                <a:lnTo>
                  <a:pt x="1375" y="294"/>
                </a:lnTo>
                <a:lnTo>
                  <a:pt x="1363" y="277"/>
                </a:lnTo>
                <a:lnTo>
                  <a:pt x="1351" y="259"/>
                </a:lnTo>
                <a:lnTo>
                  <a:pt x="1339" y="240"/>
                </a:lnTo>
                <a:lnTo>
                  <a:pt x="1326" y="221"/>
                </a:lnTo>
                <a:lnTo>
                  <a:pt x="1312" y="205"/>
                </a:lnTo>
                <a:lnTo>
                  <a:pt x="1296" y="190"/>
                </a:lnTo>
                <a:lnTo>
                  <a:pt x="1279" y="178"/>
                </a:lnTo>
                <a:lnTo>
                  <a:pt x="1260" y="171"/>
                </a:lnTo>
                <a:lnTo>
                  <a:pt x="1227" y="159"/>
                </a:lnTo>
                <a:lnTo>
                  <a:pt x="1194" y="149"/>
                </a:lnTo>
                <a:lnTo>
                  <a:pt x="1160" y="140"/>
                </a:lnTo>
                <a:lnTo>
                  <a:pt x="1124" y="130"/>
                </a:lnTo>
                <a:lnTo>
                  <a:pt x="1089" y="121"/>
                </a:lnTo>
                <a:lnTo>
                  <a:pt x="1054" y="113"/>
                </a:lnTo>
                <a:lnTo>
                  <a:pt x="1018" y="105"/>
                </a:lnTo>
                <a:lnTo>
                  <a:pt x="982" y="97"/>
                </a:lnTo>
                <a:lnTo>
                  <a:pt x="947" y="91"/>
                </a:lnTo>
                <a:lnTo>
                  <a:pt x="910" y="85"/>
                </a:lnTo>
                <a:lnTo>
                  <a:pt x="874" y="79"/>
                </a:lnTo>
                <a:lnTo>
                  <a:pt x="840" y="74"/>
                </a:lnTo>
                <a:lnTo>
                  <a:pt x="803" y="69"/>
                </a:lnTo>
                <a:lnTo>
                  <a:pt x="768" y="65"/>
                </a:lnTo>
                <a:lnTo>
                  <a:pt x="733" y="62"/>
                </a:lnTo>
                <a:lnTo>
                  <a:pt x="697" y="59"/>
                </a:lnTo>
                <a:lnTo>
                  <a:pt x="661" y="57"/>
                </a:lnTo>
                <a:lnTo>
                  <a:pt x="624" y="55"/>
                </a:lnTo>
                <a:lnTo>
                  <a:pt x="587" y="53"/>
                </a:lnTo>
                <a:lnTo>
                  <a:pt x="550" y="52"/>
                </a:lnTo>
                <a:lnTo>
                  <a:pt x="512" y="52"/>
                </a:lnTo>
                <a:lnTo>
                  <a:pt x="474" y="52"/>
                </a:lnTo>
                <a:lnTo>
                  <a:pt x="436" y="52"/>
                </a:lnTo>
                <a:lnTo>
                  <a:pt x="397" y="53"/>
                </a:lnTo>
                <a:lnTo>
                  <a:pt x="360" y="54"/>
                </a:lnTo>
                <a:lnTo>
                  <a:pt x="322" y="56"/>
                </a:lnTo>
                <a:lnTo>
                  <a:pt x="284" y="58"/>
                </a:lnTo>
                <a:lnTo>
                  <a:pt x="246" y="60"/>
                </a:lnTo>
                <a:lnTo>
                  <a:pt x="209" y="63"/>
                </a:lnTo>
                <a:lnTo>
                  <a:pt x="172" y="66"/>
                </a:lnTo>
                <a:lnTo>
                  <a:pt x="136" y="69"/>
                </a:lnTo>
                <a:lnTo>
                  <a:pt x="100" y="73"/>
                </a:lnTo>
                <a:lnTo>
                  <a:pt x="88" y="76"/>
                </a:lnTo>
                <a:lnTo>
                  <a:pt x="78" y="82"/>
                </a:lnTo>
                <a:lnTo>
                  <a:pt x="68" y="89"/>
                </a:lnTo>
                <a:lnTo>
                  <a:pt x="61" y="99"/>
                </a:lnTo>
                <a:lnTo>
                  <a:pt x="54" y="113"/>
                </a:lnTo>
                <a:lnTo>
                  <a:pt x="49" y="127"/>
                </a:lnTo>
                <a:lnTo>
                  <a:pt x="45" y="144"/>
                </a:lnTo>
                <a:lnTo>
                  <a:pt x="42" y="162"/>
                </a:lnTo>
                <a:lnTo>
                  <a:pt x="40" y="167"/>
                </a:lnTo>
                <a:lnTo>
                  <a:pt x="35" y="171"/>
                </a:lnTo>
                <a:lnTo>
                  <a:pt x="30" y="170"/>
                </a:lnTo>
                <a:lnTo>
                  <a:pt x="23" y="166"/>
                </a:lnTo>
                <a:lnTo>
                  <a:pt x="16" y="162"/>
                </a:lnTo>
                <a:lnTo>
                  <a:pt x="10" y="156"/>
                </a:lnTo>
                <a:lnTo>
                  <a:pt x="5" y="149"/>
                </a:lnTo>
                <a:lnTo>
                  <a:pt x="1" y="141"/>
                </a:lnTo>
                <a:close/>
              </a:path>
            </a:pathLst>
          </a:custGeom>
          <a:solidFill>
            <a:srgbClr val="A3ABAB"/>
          </a:solidFill>
          <a:ln w="9525">
            <a:noFill/>
            <a:round/>
            <a:headEnd/>
            <a:tailEnd/>
          </a:ln>
        </p:spPr>
        <p:txBody>
          <a:bodyPr/>
          <a:lstStyle/>
          <a:p>
            <a:pPr algn="ctr"/>
            <a:endParaRPr lang="en-US"/>
          </a:p>
        </p:txBody>
      </p:sp>
      <p:sp>
        <p:nvSpPr>
          <p:cNvPr id="35940" name="Freeform 511"/>
          <p:cNvSpPr>
            <a:spLocks/>
          </p:cNvSpPr>
          <p:nvPr/>
        </p:nvSpPr>
        <p:spPr bwMode="auto">
          <a:xfrm>
            <a:off x="3938588" y="3543300"/>
            <a:ext cx="250825" cy="39688"/>
          </a:xfrm>
          <a:custGeom>
            <a:avLst/>
            <a:gdLst>
              <a:gd name="T0" fmla="*/ 0 w 1416"/>
              <a:gd name="T1" fmla="*/ 16358 h 296"/>
              <a:gd name="T2" fmla="*/ 1771 w 1416"/>
              <a:gd name="T3" fmla="*/ 10056 h 296"/>
              <a:gd name="T4" fmla="*/ 5845 w 1416"/>
              <a:gd name="T5" fmla="*/ 6838 h 296"/>
              <a:gd name="T6" fmla="*/ 10097 w 1416"/>
              <a:gd name="T7" fmla="*/ 5095 h 296"/>
              <a:gd name="T8" fmla="*/ 14879 w 1416"/>
              <a:gd name="T9" fmla="*/ 4022 h 296"/>
              <a:gd name="T10" fmla="*/ 19839 w 1416"/>
              <a:gd name="T11" fmla="*/ 3486 h 296"/>
              <a:gd name="T12" fmla="*/ 28519 w 1416"/>
              <a:gd name="T13" fmla="*/ 2950 h 296"/>
              <a:gd name="T14" fmla="*/ 41273 w 1416"/>
              <a:gd name="T15" fmla="*/ 2011 h 296"/>
              <a:gd name="T16" fmla="*/ 54027 w 1416"/>
              <a:gd name="T17" fmla="*/ 1341 h 296"/>
              <a:gd name="T18" fmla="*/ 66603 w 1416"/>
              <a:gd name="T19" fmla="*/ 670 h 296"/>
              <a:gd name="T20" fmla="*/ 79357 w 1416"/>
              <a:gd name="T21" fmla="*/ 268 h 296"/>
              <a:gd name="T22" fmla="*/ 92288 w 1416"/>
              <a:gd name="T23" fmla="*/ 0 h 296"/>
              <a:gd name="T24" fmla="*/ 104865 w 1416"/>
              <a:gd name="T25" fmla="*/ 134 h 296"/>
              <a:gd name="T26" fmla="*/ 117796 w 1416"/>
              <a:gd name="T27" fmla="*/ 536 h 296"/>
              <a:gd name="T28" fmla="*/ 130904 w 1416"/>
              <a:gd name="T29" fmla="*/ 1341 h 296"/>
              <a:gd name="T30" fmla="*/ 144366 w 1416"/>
              <a:gd name="T31" fmla="*/ 2413 h 296"/>
              <a:gd name="T32" fmla="*/ 157651 w 1416"/>
              <a:gd name="T33" fmla="*/ 3888 h 296"/>
              <a:gd name="T34" fmla="*/ 170937 w 1416"/>
              <a:gd name="T35" fmla="*/ 5497 h 296"/>
              <a:gd name="T36" fmla="*/ 183868 w 1416"/>
              <a:gd name="T37" fmla="*/ 7509 h 296"/>
              <a:gd name="T38" fmla="*/ 196976 w 1416"/>
              <a:gd name="T39" fmla="*/ 9788 h 296"/>
              <a:gd name="T40" fmla="*/ 210084 w 1416"/>
              <a:gd name="T41" fmla="*/ 12604 h 296"/>
              <a:gd name="T42" fmla="*/ 223015 w 1416"/>
              <a:gd name="T43" fmla="*/ 15687 h 296"/>
              <a:gd name="T44" fmla="*/ 233111 w 1416"/>
              <a:gd name="T45" fmla="*/ 18771 h 296"/>
              <a:gd name="T46" fmla="*/ 239665 w 1416"/>
              <a:gd name="T47" fmla="*/ 22660 h 296"/>
              <a:gd name="T48" fmla="*/ 245511 w 1416"/>
              <a:gd name="T49" fmla="*/ 28023 h 296"/>
              <a:gd name="T50" fmla="*/ 249585 w 1416"/>
              <a:gd name="T51" fmla="*/ 33923 h 296"/>
              <a:gd name="T52" fmla="*/ 250825 w 1416"/>
              <a:gd name="T53" fmla="*/ 37677 h 296"/>
              <a:gd name="T54" fmla="*/ 249585 w 1416"/>
              <a:gd name="T55" fmla="*/ 39286 h 296"/>
              <a:gd name="T56" fmla="*/ 247105 w 1416"/>
              <a:gd name="T57" fmla="*/ 39688 h 296"/>
              <a:gd name="T58" fmla="*/ 244802 w 1416"/>
              <a:gd name="T59" fmla="*/ 39152 h 296"/>
              <a:gd name="T60" fmla="*/ 242322 w 1416"/>
              <a:gd name="T61" fmla="*/ 35934 h 296"/>
              <a:gd name="T62" fmla="*/ 238248 w 1416"/>
              <a:gd name="T63" fmla="*/ 30973 h 296"/>
              <a:gd name="T64" fmla="*/ 233111 w 1416"/>
              <a:gd name="T65" fmla="*/ 26146 h 296"/>
              <a:gd name="T66" fmla="*/ 227089 w 1416"/>
              <a:gd name="T67" fmla="*/ 22928 h 296"/>
              <a:gd name="T68" fmla="*/ 217878 w 1416"/>
              <a:gd name="T69" fmla="*/ 20380 h 296"/>
              <a:gd name="T70" fmla="*/ 205832 w 1416"/>
              <a:gd name="T71" fmla="*/ 17565 h 296"/>
              <a:gd name="T72" fmla="*/ 193256 w 1416"/>
              <a:gd name="T73" fmla="*/ 15151 h 296"/>
              <a:gd name="T74" fmla="*/ 180502 w 1416"/>
              <a:gd name="T75" fmla="*/ 12738 h 296"/>
              <a:gd name="T76" fmla="*/ 167748 w 1416"/>
              <a:gd name="T77" fmla="*/ 10861 h 296"/>
              <a:gd name="T78" fmla="*/ 154994 w 1416"/>
              <a:gd name="T79" fmla="*/ 9118 h 296"/>
              <a:gd name="T80" fmla="*/ 142240 w 1416"/>
              <a:gd name="T81" fmla="*/ 7777 h 296"/>
              <a:gd name="T82" fmla="*/ 129841 w 1416"/>
              <a:gd name="T83" fmla="*/ 6570 h 296"/>
              <a:gd name="T84" fmla="*/ 117087 w 1416"/>
              <a:gd name="T85" fmla="*/ 5900 h 296"/>
              <a:gd name="T86" fmla="*/ 103802 w 1416"/>
              <a:gd name="T87" fmla="*/ 5497 h 296"/>
              <a:gd name="T88" fmla="*/ 90517 w 1416"/>
              <a:gd name="T89" fmla="*/ 5363 h 296"/>
              <a:gd name="T90" fmla="*/ 76700 w 1416"/>
              <a:gd name="T91" fmla="*/ 5497 h 296"/>
              <a:gd name="T92" fmla="*/ 62883 w 1416"/>
              <a:gd name="T93" fmla="*/ 5900 h 296"/>
              <a:gd name="T94" fmla="*/ 49244 w 1416"/>
              <a:gd name="T95" fmla="*/ 6436 h 296"/>
              <a:gd name="T96" fmla="*/ 35959 w 1416"/>
              <a:gd name="T97" fmla="*/ 7374 h 296"/>
              <a:gd name="T98" fmla="*/ 22851 w 1416"/>
              <a:gd name="T99" fmla="*/ 8313 h 296"/>
              <a:gd name="T100" fmla="*/ 14348 w 1416"/>
              <a:gd name="T101" fmla="*/ 9252 h 296"/>
              <a:gd name="T102" fmla="*/ 10805 w 1416"/>
              <a:gd name="T103" fmla="*/ 11263 h 296"/>
              <a:gd name="T104" fmla="*/ 8325 w 1416"/>
              <a:gd name="T105" fmla="*/ 14481 h 296"/>
              <a:gd name="T106" fmla="*/ 6731 w 1416"/>
              <a:gd name="T107" fmla="*/ 19040 h 296"/>
              <a:gd name="T108" fmla="*/ 5845 w 1416"/>
              <a:gd name="T109" fmla="*/ 22123 h 296"/>
              <a:gd name="T110" fmla="*/ 4428 w 1416"/>
              <a:gd name="T111" fmla="*/ 22660 h 296"/>
              <a:gd name="T112" fmla="*/ 2480 w 1416"/>
              <a:gd name="T113" fmla="*/ 21587 h 296"/>
              <a:gd name="T114" fmla="*/ 709 w 1416"/>
              <a:gd name="T115" fmla="*/ 19978 h 2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6"/>
              <a:gd name="T175" fmla="*/ 0 h 296"/>
              <a:gd name="T176" fmla="*/ 1416 w 1416"/>
              <a:gd name="T177" fmla="*/ 296 h 2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6" h="296">
                <a:moveTo>
                  <a:pt x="1" y="141"/>
                </a:moveTo>
                <a:lnTo>
                  <a:pt x="0" y="122"/>
                </a:lnTo>
                <a:lnTo>
                  <a:pt x="3" y="98"/>
                </a:lnTo>
                <a:lnTo>
                  <a:pt x="10" y="75"/>
                </a:lnTo>
                <a:lnTo>
                  <a:pt x="23" y="59"/>
                </a:lnTo>
                <a:lnTo>
                  <a:pt x="33" y="51"/>
                </a:lnTo>
                <a:lnTo>
                  <a:pt x="45" y="43"/>
                </a:lnTo>
                <a:lnTo>
                  <a:pt x="57" y="38"/>
                </a:lnTo>
                <a:lnTo>
                  <a:pt x="70" y="33"/>
                </a:lnTo>
                <a:lnTo>
                  <a:pt x="84" y="30"/>
                </a:lnTo>
                <a:lnTo>
                  <a:pt x="98" y="28"/>
                </a:lnTo>
                <a:lnTo>
                  <a:pt x="112" y="26"/>
                </a:lnTo>
                <a:lnTo>
                  <a:pt x="126" y="25"/>
                </a:lnTo>
                <a:lnTo>
                  <a:pt x="161" y="22"/>
                </a:lnTo>
                <a:lnTo>
                  <a:pt x="197" y="18"/>
                </a:lnTo>
                <a:lnTo>
                  <a:pt x="233" y="15"/>
                </a:lnTo>
                <a:lnTo>
                  <a:pt x="268" y="13"/>
                </a:lnTo>
                <a:lnTo>
                  <a:pt x="305" y="10"/>
                </a:lnTo>
                <a:lnTo>
                  <a:pt x="340" y="8"/>
                </a:lnTo>
                <a:lnTo>
                  <a:pt x="376" y="5"/>
                </a:lnTo>
                <a:lnTo>
                  <a:pt x="413" y="3"/>
                </a:lnTo>
                <a:lnTo>
                  <a:pt x="448" y="2"/>
                </a:lnTo>
                <a:lnTo>
                  <a:pt x="484" y="1"/>
                </a:lnTo>
                <a:lnTo>
                  <a:pt x="521" y="0"/>
                </a:lnTo>
                <a:lnTo>
                  <a:pt x="557" y="0"/>
                </a:lnTo>
                <a:lnTo>
                  <a:pt x="592" y="1"/>
                </a:lnTo>
                <a:lnTo>
                  <a:pt x="629" y="2"/>
                </a:lnTo>
                <a:lnTo>
                  <a:pt x="665" y="4"/>
                </a:lnTo>
                <a:lnTo>
                  <a:pt x="700" y="7"/>
                </a:lnTo>
                <a:lnTo>
                  <a:pt x="739" y="10"/>
                </a:lnTo>
                <a:lnTo>
                  <a:pt x="777" y="14"/>
                </a:lnTo>
                <a:lnTo>
                  <a:pt x="815" y="18"/>
                </a:lnTo>
                <a:lnTo>
                  <a:pt x="852" y="24"/>
                </a:lnTo>
                <a:lnTo>
                  <a:pt x="890" y="29"/>
                </a:lnTo>
                <a:lnTo>
                  <a:pt x="927" y="35"/>
                </a:lnTo>
                <a:lnTo>
                  <a:pt x="965" y="41"/>
                </a:lnTo>
                <a:lnTo>
                  <a:pt x="1001" y="48"/>
                </a:lnTo>
                <a:lnTo>
                  <a:pt x="1038" y="56"/>
                </a:lnTo>
                <a:lnTo>
                  <a:pt x="1076" y="65"/>
                </a:lnTo>
                <a:lnTo>
                  <a:pt x="1112" y="73"/>
                </a:lnTo>
                <a:lnTo>
                  <a:pt x="1149" y="84"/>
                </a:lnTo>
                <a:lnTo>
                  <a:pt x="1186" y="94"/>
                </a:lnTo>
                <a:lnTo>
                  <a:pt x="1223" y="105"/>
                </a:lnTo>
                <a:lnTo>
                  <a:pt x="1259" y="117"/>
                </a:lnTo>
                <a:lnTo>
                  <a:pt x="1297" y="130"/>
                </a:lnTo>
                <a:lnTo>
                  <a:pt x="1316" y="140"/>
                </a:lnTo>
                <a:lnTo>
                  <a:pt x="1335" y="152"/>
                </a:lnTo>
                <a:lnTo>
                  <a:pt x="1353" y="169"/>
                </a:lnTo>
                <a:lnTo>
                  <a:pt x="1370" y="188"/>
                </a:lnTo>
                <a:lnTo>
                  <a:pt x="1386" y="209"/>
                </a:lnTo>
                <a:lnTo>
                  <a:pt x="1399" y="231"/>
                </a:lnTo>
                <a:lnTo>
                  <a:pt x="1409" y="253"/>
                </a:lnTo>
                <a:lnTo>
                  <a:pt x="1415" y="274"/>
                </a:lnTo>
                <a:lnTo>
                  <a:pt x="1416" y="281"/>
                </a:lnTo>
                <a:lnTo>
                  <a:pt x="1413" y="288"/>
                </a:lnTo>
                <a:lnTo>
                  <a:pt x="1409" y="293"/>
                </a:lnTo>
                <a:lnTo>
                  <a:pt x="1402" y="295"/>
                </a:lnTo>
                <a:lnTo>
                  <a:pt x="1395" y="296"/>
                </a:lnTo>
                <a:lnTo>
                  <a:pt x="1388" y="295"/>
                </a:lnTo>
                <a:lnTo>
                  <a:pt x="1382" y="292"/>
                </a:lnTo>
                <a:lnTo>
                  <a:pt x="1377" y="287"/>
                </a:lnTo>
                <a:lnTo>
                  <a:pt x="1368" y="268"/>
                </a:lnTo>
                <a:lnTo>
                  <a:pt x="1358" y="249"/>
                </a:lnTo>
                <a:lnTo>
                  <a:pt x="1345" y="231"/>
                </a:lnTo>
                <a:lnTo>
                  <a:pt x="1332" y="212"/>
                </a:lnTo>
                <a:lnTo>
                  <a:pt x="1316" y="195"/>
                </a:lnTo>
                <a:lnTo>
                  <a:pt x="1300" y="182"/>
                </a:lnTo>
                <a:lnTo>
                  <a:pt x="1282" y="171"/>
                </a:lnTo>
                <a:lnTo>
                  <a:pt x="1263" y="162"/>
                </a:lnTo>
                <a:lnTo>
                  <a:pt x="1230" y="152"/>
                </a:lnTo>
                <a:lnTo>
                  <a:pt x="1196" y="141"/>
                </a:lnTo>
                <a:lnTo>
                  <a:pt x="1162" y="131"/>
                </a:lnTo>
                <a:lnTo>
                  <a:pt x="1126" y="121"/>
                </a:lnTo>
                <a:lnTo>
                  <a:pt x="1091" y="113"/>
                </a:lnTo>
                <a:lnTo>
                  <a:pt x="1056" y="103"/>
                </a:lnTo>
                <a:lnTo>
                  <a:pt x="1019" y="95"/>
                </a:lnTo>
                <a:lnTo>
                  <a:pt x="983" y="88"/>
                </a:lnTo>
                <a:lnTo>
                  <a:pt x="947" y="81"/>
                </a:lnTo>
                <a:lnTo>
                  <a:pt x="911" y="74"/>
                </a:lnTo>
                <a:lnTo>
                  <a:pt x="875" y="68"/>
                </a:lnTo>
                <a:lnTo>
                  <a:pt x="840" y="62"/>
                </a:lnTo>
                <a:lnTo>
                  <a:pt x="803" y="58"/>
                </a:lnTo>
                <a:lnTo>
                  <a:pt x="768" y="53"/>
                </a:lnTo>
                <a:lnTo>
                  <a:pt x="733" y="49"/>
                </a:lnTo>
                <a:lnTo>
                  <a:pt x="697" y="46"/>
                </a:lnTo>
                <a:lnTo>
                  <a:pt x="661" y="44"/>
                </a:lnTo>
                <a:lnTo>
                  <a:pt x="624" y="42"/>
                </a:lnTo>
                <a:lnTo>
                  <a:pt x="586" y="41"/>
                </a:lnTo>
                <a:lnTo>
                  <a:pt x="548" y="40"/>
                </a:lnTo>
                <a:lnTo>
                  <a:pt x="511" y="40"/>
                </a:lnTo>
                <a:lnTo>
                  <a:pt x="471" y="40"/>
                </a:lnTo>
                <a:lnTo>
                  <a:pt x="433" y="41"/>
                </a:lnTo>
                <a:lnTo>
                  <a:pt x="394" y="42"/>
                </a:lnTo>
                <a:lnTo>
                  <a:pt x="355" y="44"/>
                </a:lnTo>
                <a:lnTo>
                  <a:pt x="317" y="46"/>
                </a:lnTo>
                <a:lnTo>
                  <a:pt x="278" y="48"/>
                </a:lnTo>
                <a:lnTo>
                  <a:pt x="240" y="52"/>
                </a:lnTo>
                <a:lnTo>
                  <a:pt x="203" y="55"/>
                </a:lnTo>
                <a:lnTo>
                  <a:pt x="165" y="59"/>
                </a:lnTo>
                <a:lnTo>
                  <a:pt x="129" y="62"/>
                </a:lnTo>
                <a:lnTo>
                  <a:pt x="93" y="66"/>
                </a:lnTo>
                <a:lnTo>
                  <a:pt x="81" y="69"/>
                </a:lnTo>
                <a:lnTo>
                  <a:pt x="70" y="74"/>
                </a:lnTo>
                <a:lnTo>
                  <a:pt x="61" y="84"/>
                </a:lnTo>
                <a:lnTo>
                  <a:pt x="53" y="95"/>
                </a:lnTo>
                <a:lnTo>
                  <a:pt x="47" y="108"/>
                </a:lnTo>
                <a:lnTo>
                  <a:pt x="42" y="124"/>
                </a:lnTo>
                <a:lnTo>
                  <a:pt x="38" y="142"/>
                </a:lnTo>
                <a:lnTo>
                  <a:pt x="35" y="160"/>
                </a:lnTo>
                <a:lnTo>
                  <a:pt x="33" y="165"/>
                </a:lnTo>
                <a:lnTo>
                  <a:pt x="29" y="169"/>
                </a:lnTo>
                <a:lnTo>
                  <a:pt x="25" y="169"/>
                </a:lnTo>
                <a:lnTo>
                  <a:pt x="20" y="165"/>
                </a:lnTo>
                <a:lnTo>
                  <a:pt x="14" y="161"/>
                </a:lnTo>
                <a:lnTo>
                  <a:pt x="9" y="155"/>
                </a:lnTo>
                <a:lnTo>
                  <a:pt x="4" y="149"/>
                </a:lnTo>
                <a:lnTo>
                  <a:pt x="1" y="141"/>
                </a:lnTo>
                <a:close/>
              </a:path>
            </a:pathLst>
          </a:custGeom>
          <a:solidFill>
            <a:srgbClr val="B2BABA"/>
          </a:solidFill>
          <a:ln w="9525">
            <a:noFill/>
            <a:round/>
            <a:headEnd/>
            <a:tailEnd/>
          </a:ln>
        </p:spPr>
        <p:txBody>
          <a:bodyPr/>
          <a:lstStyle/>
          <a:p>
            <a:pPr algn="ctr"/>
            <a:endParaRPr lang="en-US"/>
          </a:p>
        </p:txBody>
      </p:sp>
      <p:sp>
        <p:nvSpPr>
          <p:cNvPr id="35941" name="Freeform 512"/>
          <p:cNvSpPr>
            <a:spLocks/>
          </p:cNvSpPr>
          <p:nvPr/>
        </p:nvSpPr>
        <p:spPr bwMode="auto">
          <a:xfrm>
            <a:off x="3938588" y="3543300"/>
            <a:ext cx="250825" cy="39688"/>
          </a:xfrm>
          <a:custGeom>
            <a:avLst/>
            <a:gdLst>
              <a:gd name="T0" fmla="*/ 0 w 1416"/>
              <a:gd name="T1" fmla="*/ 16582 h 292"/>
              <a:gd name="T2" fmla="*/ 1771 w 1416"/>
              <a:gd name="T3" fmla="*/ 10194 h 292"/>
              <a:gd name="T4" fmla="*/ 5845 w 1416"/>
              <a:gd name="T5" fmla="*/ 6932 h 292"/>
              <a:gd name="T6" fmla="*/ 10097 w 1416"/>
              <a:gd name="T7" fmla="*/ 5165 h 292"/>
              <a:gd name="T8" fmla="*/ 14879 w 1416"/>
              <a:gd name="T9" fmla="*/ 4078 h 292"/>
              <a:gd name="T10" fmla="*/ 19839 w 1416"/>
              <a:gd name="T11" fmla="*/ 3534 h 292"/>
              <a:gd name="T12" fmla="*/ 28519 w 1416"/>
              <a:gd name="T13" fmla="*/ 2990 h 292"/>
              <a:gd name="T14" fmla="*/ 41273 w 1416"/>
              <a:gd name="T15" fmla="*/ 2039 h 292"/>
              <a:gd name="T16" fmla="*/ 54027 w 1416"/>
              <a:gd name="T17" fmla="*/ 1359 h 292"/>
              <a:gd name="T18" fmla="*/ 66603 w 1416"/>
              <a:gd name="T19" fmla="*/ 680 h 292"/>
              <a:gd name="T20" fmla="*/ 79357 w 1416"/>
              <a:gd name="T21" fmla="*/ 272 h 292"/>
              <a:gd name="T22" fmla="*/ 92288 w 1416"/>
              <a:gd name="T23" fmla="*/ 0 h 292"/>
              <a:gd name="T24" fmla="*/ 104865 w 1416"/>
              <a:gd name="T25" fmla="*/ 136 h 292"/>
              <a:gd name="T26" fmla="*/ 117796 w 1416"/>
              <a:gd name="T27" fmla="*/ 544 h 292"/>
              <a:gd name="T28" fmla="*/ 130904 w 1416"/>
              <a:gd name="T29" fmla="*/ 1359 h 292"/>
              <a:gd name="T30" fmla="*/ 144366 w 1416"/>
              <a:gd name="T31" fmla="*/ 2447 h 292"/>
              <a:gd name="T32" fmla="*/ 157651 w 1416"/>
              <a:gd name="T33" fmla="*/ 3942 h 292"/>
              <a:gd name="T34" fmla="*/ 170937 w 1416"/>
              <a:gd name="T35" fmla="*/ 5573 h 292"/>
              <a:gd name="T36" fmla="*/ 183868 w 1416"/>
              <a:gd name="T37" fmla="*/ 7611 h 292"/>
              <a:gd name="T38" fmla="*/ 196976 w 1416"/>
              <a:gd name="T39" fmla="*/ 9922 h 292"/>
              <a:gd name="T40" fmla="*/ 210084 w 1416"/>
              <a:gd name="T41" fmla="*/ 12776 h 292"/>
              <a:gd name="T42" fmla="*/ 223015 w 1416"/>
              <a:gd name="T43" fmla="*/ 15902 h 292"/>
              <a:gd name="T44" fmla="*/ 233111 w 1416"/>
              <a:gd name="T45" fmla="*/ 19028 h 292"/>
              <a:gd name="T46" fmla="*/ 239665 w 1416"/>
              <a:gd name="T47" fmla="*/ 22970 h 292"/>
              <a:gd name="T48" fmla="*/ 245511 w 1416"/>
              <a:gd name="T49" fmla="*/ 28407 h 292"/>
              <a:gd name="T50" fmla="*/ 249585 w 1416"/>
              <a:gd name="T51" fmla="*/ 34387 h 292"/>
              <a:gd name="T52" fmla="*/ 250825 w 1416"/>
              <a:gd name="T53" fmla="*/ 38193 h 292"/>
              <a:gd name="T54" fmla="*/ 249585 w 1416"/>
              <a:gd name="T55" fmla="*/ 39552 h 292"/>
              <a:gd name="T56" fmla="*/ 247282 w 1416"/>
              <a:gd name="T57" fmla="*/ 39688 h 292"/>
              <a:gd name="T58" fmla="*/ 245334 w 1416"/>
              <a:gd name="T59" fmla="*/ 38737 h 292"/>
              <a:gd name="T60" fmla="*/ 243562 w 1416"/>
              <a:gd name="T61" fmla="*/ 35203 h 292"/>
              <a:gd name="T62" fmla="*/ 239665 w 1416"/>
              <a:gd name="T63" fmla="*/ 29902 h 292"/>
              <a:gd name="T64" fmla="*/ 234351 w 1416"/>
              <a:gd name="T65" fmla="*/ 25281 h 292"/>
              <a:gd name="T66" fmla="*/ 228152 w 1416"/>
              <a:gd name="T67" fmla="*/ 21883 h 292"/>
              <a:gd name="T68" fmla="*/ 218763 w 1416"/>
              <a:gd name="T69" fmla="*/ 19436 h 292"/>
              <a:gd name="T70" fmla="*/ 206541 w 1416"/>
              <a:gd name="T71" fmla="*/ 16582 h 292"/>
              <a:gd name="T72" fmla="*/ 193964 w 1416"/>
              <a:gd name="T73" fmla="*/ 14000 h 292"/>
              <a:gd name="T74" fmla="*/ 181033 w 1416"/>
              <a:gd name="T75" fmla="*/ 11825 h 292"/>
              <a:gd name="T76" fmla="*/ 168279 w 1416"/>
              <a:gd name="T77" fmla="*/ 9786 h 292"/>
              <a:gd name="T78" fmla="*/ 155171 w 1416"/>
              <a:gd name="T79" fmla="*/ 8019 h 292"/>
              <a:gd name="T80" fmla="*/ 142418 w 1416"/>
              <a:gd name="T81" fmla="*/ 6524 h 292"/>
              <a:gd name="T82" fmla="*/ 129841 w 1416"/>
              <a:gd name="T83" fmla="*/ 5437 h 292"/>
              <a:gd name="T84" fmla="*/ 117087 w 1416"/>
              <a:gd name="T85" fmla="*/ 4757 h 292"/>
              <a:gd name="T86" fmla="*/ 103625 w 1416"/>
              <a:gd name="T87" fmla="*/ 4349 h 292"/>
              <a:gd name="T88" fmla="*/ 89985 w 1416"/>
              <a:gd name="T89" fmla="*/ 4213 h 292"/>
              <a:gd name="T90" fmla="*/ 76169 w 1416"/>
              <a:gd name="T91" fmla="*/ 4485 h 292"/>
              <a:gd name="T92" fmla="*/ 62175 w 1416"/>
              <a:gd name="T93" fmla="*/ 4893 h 292"/>
              <a:gd name="T94" fmla="*/ 48181 w 1416"/>
              <a:gd name="T95" fmla="*/ 5573 h 292"/>
              <a:gd name="T96" fmla="*/ 34719 w 1416"/>
              <a:gd name="T97" fmla="*/ 6388 h 292"/>
              <a:gd name="T98" fmla="*/ 21611 w 1416"/>
              <a:gd name="T99" fmla="*/ 7475 h 292"/>
              <a:gd name="T100" fmla="*/ 13108 w 1416"/>
              <a:gd name="T101" fmla="*/ 8427 h 292"/>
              <a:gd name="T102" fmla="*/ 9920 w 1416"/>
              <a:gd name="T103" fmla="*/ 10466 h 292"/>
              <a:gd name="T104" fmla="*/ 7440 w 1416"/>
              <a:gd name="T105" fmla="*/ 13864 h 292"/>
              <a:gd name="T106" fmla="*/ 5845 w 1416"/>
              <a:gd name="T107" fmla="*/ 18349 h 292"/>
              <a:gd name="T108" fmla="*/ 4428 w 1416"/>
              <a:gd name="T109" fmla="*/ 22155 h 292"/>
              <a:gd name="T110" fmla="*/ 1417 w 1416"/>
              <a:gd name="T111" fmla="*/ 21067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16"/>
              <a:gd name="T169" fmla="*/ 0 h 292"/>
              <a:gd name="T170" fmla="*/ 1416 w 1416"/>
              <a:gd name="T171" fmla="*/ 292 h 2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16" h="292">
                <a:moveTo>
                  <a:pt x="1" y="141"/>
                </a:moveTo>
                <a:lnTo>
                  <a:pt x="0" y="122"/>
                </a:lnTo>
                <a:lnTo>
                  <a:pt x="3" y="98"/>
                </a:lnTo>
                <a:lnTo>
                  <a:pt x="10" y="75"/>
                </a:lnTo>
                <a:lnTo>
                  <a:pt x="23" y="59"/>
                </a:lnTo>
                <a:lnTo>
                  <a:pt x="33" y="51"/>
                </a:lnTo>
                <a:lnTo>
                  <a:pt x="45" y="43"/>
                </a:lnTo>
                <a:lnTo>
                  <a:pt x="57" y="38"/>
                </a:lnTo>
                <a:lnTo>
                  <a:pt x="70" y="33"/>
                </a:lnTo>
                <a:lnTo>
                  <a:pt x="84" y="30"/>
                </a:lnTo>
                <a:lnTo>
                  <a:pt x="98" y="28"/>
                </a:lnTo>
                <a:lnTo>
                  <a:pt x="112" y="26"/>
                </a:lnTo>
                <a:lnTo>
                  <a:pt x="126" y="25"/>
                </a:lnTo>
                <a:lnTo>
                  <a:pt x="161" y="22"/>
                </a:lnTo>
                <a:lnTo>
                  <a:pt x="197" y="18"/>
                </a:lnTo>
                <a:lnTo>
                  <a:pt x="233" y="15"/>
                </a:lnTo>
                <a:lnTo>
                  <a:pt x="268" y="13"/>
                </a:lnTo>
                <a:lnTo>
                  <a:pt x="305" y="10"/>
                </a:lnTo>
                <a:lnTo>
                  <a:pt x="340" y="8"/>
                </a:lnTo>
                <a:lnTo>
                  <a:pt x="376" y="5"/>
                </a:lnTo>
                <a:lnTo>
                  <a:pt x="413" y="3"/>
                </a:lnTo>
                <a:lnTo>
                  <a:pt x="448" y="2"/>
                </a:lnTo>
                <a:lnTo>
                  <a:pt x="484" y="1"/>
                </a:lnTo>
                <a:lnTo>
                  <a:pt x="521" y="0"/>
                </a:lnTo>
                <a:lnTo>
                  <a:pt x="557" y="0"/>
                </a:lnTo>
                <a:lnTo>
                  <a:pt x="592" y="1"/>
                </a:lnTo>
                <a:lnTo>
                  <a:pt x="629" y="2"/>
                </a:lnTo>
                <a:lnTo>
                  <a:pt x="665" y="4"/>
                </a:lnTo>
                <a:lnTo>
                  <a:pt x="700" y="7"/>
                </a:lnTo>
                <a:lnTo>
                  <a:pt x="739" y="10"/>
                </a:lnTo>
                <a:lnTo>
                  <a:pt x="777" y="14"/>
                </a:lnTo>
                <a:lnTo>
                  <a:pt x="815" y="18"/>
                </a:lnTo>
                <a:lnTo>
                  <a:pt x="852" y="24"/>
                </a:lnTo>
                <a:lnTo>
                  <a:pt x="890" y="29"/>
                </a:lnTo>
                <a:lnTo>
                  <a:pt x="927" y="35"/>
                </a:lnTo>
                <a:lnTo>
                  <a:pt x="965" y="41"/>
                </a:lnTo>
                <a:lnTo>
                  <a:pt x="1001" y="48"/>
                </a:lnTo>
                <a:lnTo>
                  <a:pt x="1038" y="56"/>
                </a:lnTo>
                <a:lnTo>
                  <a:pt x="1076" y="65"/>
                </a:lnTo>
                <a:lnTo>
                  <a:pt x="1112" y="73"/>
                </a:lnTo>
                <a:lnTo>
                  <a:pt x="1149" y="84"/>
                </a:lnTo>
                <a:lnTo>
                  <a:pt x="1186" y="94"/>
                </a:lnTo>
                <a:lnTo>
                  <a:pt x="1223" y="105"/>
                </a:lnTo>
                <a:lnTo>
                  <a:pt x="1259" y="117"/>
                </a:lnTo>
                <a:lnTo>
                  <a:pt x="1297" y="130"/>
                </a:lnTo>
                <a:lnTo>
                  <a:pt x="1316" y="140"/>
                </a:lnTo>
                <a:lnTo>
                  <a:pt x="1335" y="152"/>
                </a:lnTo>
                <a:lnTo>
                  <a:pt x="1353" y="169"/>
                </a:lnTo>
                <a:lnTo>
                  <a:pt x="1370" y="188"/>
                </a:lnTo>
                <a:lnTo>
                  <a:pt x="1386" y="209"/>
                </a:lnTo>
                <a:lnTo>
                  <a:pt x="1399" y="231"/>
                </a:lnTo>
                <a:lnTo>
                  <a:pt x="1409" y="253"/>
                </a:lnTo>
                <a:lnTo>
                  <a:pt x="1415" y="274"/>
                </a:lnTo>
                <a:lnTo>
                  <a:pt x="1416" y="281"/>
                </a:lnTo>
                <a:lnTo>
                  <a:pt x="1414" y="287"/>
                </a:lnTo>
                <a:lnTo>
                  <a:pt x="1409" y="291"/>
                </a:lnTo>
                <a:lnTo>
                  <a:pt x="1403" y="292"/>
                </a:lnTo>
                <a:lnTo>
                  <a:pt x="1396" y="292"/>
                </a:lnTo>
                <a:lnTo>
                  <a:pt x="1390" y="290"/>
                </a:lnTo>
                <a:lnTo>
                  <a:pt x="1385" y="285"/>
                </a:lnTo>
                <a:lnTo>
                  <a:pt x="1382" y="279"/>
                </a:lnTo>
                <a:lnTo>
                  <a:pt x="1375" y="259"/>
                </a:lnTo>
                <a:lnTo>
                  <a:pt x="1365" y="239"/>
                </a:lnTo>
                <a:lnTo>
                  <a:pt x="1353" y="220"/>
                </a:lnTo>
                <a:lnTo>
                  <a:pt x="1339" y="202"/>
                </a:lnTo>
                <a:lnTo>
                  <a:pt x="1323" y="186"/>
                </a:lnTo>
                <a:lnTo>
                  <a:pt x="1306" y="173"/>
                </a:lnTo>
                <a:lnTo>
                  <a:pt x="1288" y="161"/>
                </a:lnTo>
                <a:lnTo>
                  <a:pt x="1269" y="153"/>
                </a:lnTo>
                <a:lnTo>
                  <a:pt x="1235" y="143"/>
                </a:lnTo>
                <a:lnTo>
                  <a:pt x="1201" y="132"/>
                </a:lnTo>
                <a:lnTo>
                  <a:pt x="1166" y="122"/>
                </a:lnTo>
                <a:lnTo>
                  <a:pt x="1130" y="113"/>
                </a:lnTo>
                <a:lnTo>
                  <a:pt x="1095" y="103"/>
                </a:lnTo>
                <a:lnTo>
                  <a:pt x="1059" y="95"/>
                </a:lnTo>
                <a:lnTo>
                  <a:pt x="1022" y="87"/>
                </a:lnTo>
                <a:lnTo>
                  <a:pt x="986" y="79"/>
                </a:lnTo>
                <a:lnTo>
                  <a:pt x="950" y="72"/>
                </a:lnTo>
                <a:lnTo>
                  <a:pt x="912" y="65"/>
                </a:lnTo>
                <a:lnTo>
                  <a:pt x="876" y="59"/>
                </a:lnTo>
                <a:lnTo>
                  <a:pt x="841" y="54"/>
                </a:lnTo>
                <a:lnTo>
                  <a:pt x="804" y="48"/>
                </a:lnTo>
                <a:lnTo>
                  <a:pt x="768" y="44"/>
                </a:lnTo>
                <a:lnTo>
                  <a:pt x="733" y="40"/>
                </a:lnTo>
                <a:lnTo>
                  <a:pt x="697" y="37"/>
                </a:lnTo>
                <a:lnTo>
                  <a:pt x="661" y="35"/>
                </a:lnTo>
                <a:lnTo>
                  <a:pt x="624" y="33"/>
                </a:lnTo>
                <a:lnTo>
                  <a:pt x="585" y="32"/>
                </a:lnTo>
                <a:lnTo>
                  <a:pt x="547" y="31"/>
                </a:lnTo>
                <a:lnTo>
                  <a:pt x="508" y="31"/>
                </a:lnTo>
                <a:lnTo>
                  <a:pt x="469" y="32"/>
                </a:lnTo>
                <a:lnTo>
                  <a:pt x="430" y="33"/>
                </a:lnTo>
                <a:lnTo>
                  <a:pt x="390" y="34"/>
                </a:lnTo>
                <a:lnTo>
                  <a:pt x="351" y="36"/>
                </a:lnTo>
                <a:lnTo>
                  <a:pt x="312" y="38"/>
                </a:lnTo>
                <a:lnTo>
                  <a:pt x="272" y="41"/>
                </a:lnTo>
                <a:lnTo>
                  <a:pt x="234" y="44"/>
                </a:lnTo>
                <a:lnTo>
                  <a:pt x="196" y="47"/>
                </a:lnTo>
                <a:lnTo>
                  <a:pt x="158" y="51"/>
                </a:lnTo>
                <a:lnTo>
                  <a:pt x="122" y="55"/>
                </a:lnTo>
                <a:lnTo>
                  <a:pt x="86" y="59"/>
                </a:lnTo>
                <a:lnTo>
                  <a:pt x="74" y="62"/>
                </a:lnTo>
                <a:lnTo>
                  <a:pt x="64" y="69"/>
                </a:lnTo>
                <a:lnTo>
                  <a:pt x="56" y="77"/>
                </a:lnTo>
                <a:lnTo>
                  <a:pt x="49" y="89"/>
                </a:lnTo>
                <a:lnTo>
                  <a:pt x="42" y="102"/>
                </a:lnTo>
                <a:lnTo>
                  <a:pt x="37" y="118"/>
                </a:lnTo>
                <a:lnTo>
                  <a:pt x="33" y="135"/>
                </a:lnTo>
                <a:lnTo>
                  <a:pt x="30" y="153"/>
                </a:lnTo>
                <a:lnTo>
                  <a:pt x="25" y="163"/>
                </a:lnTo>
                <a:lnTo>
                  <a:pt x="17" y="163"/>
                </a:lnTo>
                <a:lnTo>
                  <a:pt x="8" y="155"/>
                </a:lnTo>
                <a:lnTo>
                  <a:pt x="1" y="141"/>
                </a:lnTo>
                <a:close/>
              </a:path>
            </a:pathLst>
          </a:custGeom>
          <a:solidFill>
            <a:srgbClr val="BAC2C2"/>
          </a:solidFill>
          <a:ln w="9525">
            <a:noFill/>
            <a:round/>
            <a:headEnd/>
            <a:tailEnd/>
          </a:ln>
        </p:spPr>
        <p:txBody>
          <a:bodyPr/>
          <a:lstStyle/>
          <a:p>
            <a:pPr algn="ctr"/>
            <a:endParaRPr lang="en-US"/>
          </a:p>
        </p:txBody>
      </p:sp>
      <p:sp>
        <p:nvSpPr>
          <p:cNvPr id="35942" name="Freeform 513"/>
          <p:cNvSpPr>
            <a:spLocks/>
          </p:cNvSpPr>
          <p:nvPr/>
        </p:nvSpPr>
        <p:spPr bwMode="auto">
          <a:xfrm>
            <a:off x="3938588" y="3544888"/>
            <a:ext cx="250825" cy="38100"/>
          </a:xfrm>
          <a:custGeom>
            <a:avLst/>
            <a:gdLst>
              <a:gd name="T0" fmla="*/ 0 w 1416"/>
              <a:gd name="T1" fmla="*/ 15842 h 291"/>
              <a:gd name="T2" fmla="*/ 1771 w 1416"/>
              <a:gd name="T3" fmla="*/ 9689 h 291"/>
              <a:gd name="T4" fmla="*/ 5491 w 1416"/>
              <a:gd name="T5" fmla="*/ 6677 h 291"/>
              <a:gd name="T6" fmla="*/ 9920 w 1416"/>
              <a:gd name="T7" fmla="*/ 4975 h 291"/>
              <a:gd name="T8" fmla="*/ 14702 w 1416"/>
              <a:gd name="T9" fmla="*/ 3928 h 291"/>
              <a:gd name="T10" fmla="*/ 19662 w 1416"/>
              <a:gd name="T11" fmla="*/ 3404 h 291"/>
              <a:gd name="T12" fmla="*/ 28342 w 1416"/>
              <a:gd name="T13" fmla="*/ 3011 h 291"/>
              <a:gd name="T14" fmla="*/ 41273 w 1416"/>
              <a:gd name="T15" fmla="*/ 2226 h 291"/>
              <a:gd name="T16" fmla="*/ 54027 w 1416"/>
              <a:gd name="T17" fmla="*/ 1440 h 291"/>
              <a:gd name="T18" fmla="*/ 66603 w 1416"/>
              <a:gd name="T19" fmla="*/ 786 h 291"/>
              <a:gd name="T20" fmla="*/ 79534 w 1416"/>
              <a:gd name="T21" fmla="*/ 262 h 291"/>
              <a:gd name="T22" fmla="*/ 92288 w 1416"/>
              <a:gd name="T23" fmla="*/ 0 h 291"/>
              <a:gd name="T24" fmla="*/ 104865 w 1416"/>
              <a:gd name="T25" fmla="*/ 0 h 291"/>
              <a:gd name="T26" fmla="*/ 117441 w 1416"/>
              <a:gd name="T27" fmla="*/ 393 h 291"/>
              <a:gd name="T28" fmla="*/ 130727 w 1416"/>
              <a:gd name="T29" fmla="*/ 1309 h 291"/>
              <a:gd name="T30" fmla="*/ 144189 w 1416"/>
              <a:gd name="T31" fmla="*/ 2357 h 291"/>
              <a:gd name="T32" fmla="*/ 157651 w 1416"/>
              <a:gd name="T33" fmla="*/ 3797 h 291"/>
              <a:gd name="T34" fmla="*/ 170937 w 1416"/>
              <a:gd name="T35" fmla="*/ 5368 h 291"/>
              <a:gd name="T36" fmla="*/ 184045 w 1416"/>
              <a:gd name="T37" fmla="*/ 7463 h 291"/>
              <a:gd name="T38" fmla="*/ 197153 w 1416"/>
              <a:gd name="T39" fmla="*/ 9689 h 291"/>
              <a:gd name="T40" fmla="*/ 210261 w 1416"/>
              <a:gd name="T41" fmla="*/ 12438 h 291"/>
              <a:gd name="T42" fmla="*/ 223192 w 1416"/>
              <a:gd name="T43" fmla="*/ 15580 h 291"/>
              <a:gd name="T44" fmla="*/ 233289 w 1416"/>
              <a:gd name="T45" fmla="*/ 18461 h 291"/>
              <a:gd name="T46" fmla="*/ 239843 w 1416"/>
              <a:gd name="T47" fmla="*/ 22389 h 291"/>
              <a:gd name="T48" fmla="*/ 245688 w 1416"/>
              <a:gd name="T49" fmla="*/ 27626 h 291"/>
              <a:gd name="T50" fmla="*/ 249762 w 1416"/>
              <a:gd name="T51" fmla="*/ 33256 h 291"/>
              <a:gd name="T52" fmla="*/ 250825 w 1416"/>
              <a:gd name="T53" fmla="*/ 36922 h 291"/>
              <a:gd name="T54" fmla="*/ 249585 w 1416"/>
              <a:gd name="T55" fmla="*/ 38100 h 291"/>
              <a:gd name="T56" fmla="*/ 247459 w 1416"/>
              <a:gd name="T57" fmla="*/ 37969 h 291"/>
              <a:gd name="T58" fmla="*/ 245688 w 1416"/>
              <a:gd name="T59" fmla="*/ 36660 h 291"/>
              <a:gd name="T60" fmla="*/ 244448 w 1416"/>
              <a:gd name="T61" fmla="*/ 32732 h 291"/>
              <a:gd name="T62" fmla="*/ 240728 w 1416"/>
              <a:gd name="T63" fmla="*/ 27495 h 291"/>
              <a:gd name="T64" fmla="*/ 235237 w 1416"/>
              <a:gd name="T65" fmla="*/ 23174 h 291"/>
              <a:gd name="T66" fmla="*/ 228683 w 1416"/>
              <a:gd name="T67" fmla="*/ 20163 h 291"/>
              <a:gd name="T68" fmla="*/ 219295 w 1416"/>
              <a:gd name="T69" fmla="*/ 17675 h 291"/>
              <a:gd name="T70" fmla="*/ 207072 w 1416"/>
              <a:gd name="T71" fmla="*/ 15057 h 291"/>
              <a:gd name="T72" fmla="*/ 194496 w 1416"/>
              <a:gd name="T73" fmla="*/ 12438 h 291"/>
              <a:gd name="T74" fmla="*/ 181388 w 1416"/>
              <a:gd name="T75" fmla="*/ 10081 h 291"/>
              <a:gd name="T76" fmla="*/ 168279 w 1416"/>
              <a:gd name="T77" fmla="*/ 8118 h 291"/>
              <a:gd name="T78" fmla="*/ 155171 w 1416"/>
              <a:gd name="T79" fmla="*/ 6285 h 291"/>
              <a:gd name="T80" fmla="*/ 142240 w 1416"/>
              <a:gd name="T81" fmla="*/ 4844 h 291"/>
              <a:gd name="T82" fmla="*/ 129664 w 1416"/>
              <a:gd name="T83" fmla="*/ 3797 h 291"/>
              <a:gd name="T84" fmla="*/ 116910 w 1416"/>
              <a:gd name="T85" fmla="*/ 3142 h 291"/>
              <a:gd name="T86" fmla="*/ 103625 w 1416"/>
              <a:gd name="T87" fmla="*/ 2749 h 291"/>
              <a:gd name="T88" fmla="*/ 89631 w 1416"/>
              <a:gd name="T89" fmla="*/ 2749 h 291"/>
              <a:gd name="T90" fmla="*/ 75814 w 1416"/>
              <a:gd name="T91" fmla="*/ 3011 h 291"/>
              <a:gd name="T92" fmla="*/ 61643 w 1416"/>
              <a:gd name="T93" fmla="*/ 3535 h 291"/>
              <a:gd name="T94" fmla="*/ 47473 w 1416"/>
              <a:gd name="T95" fmla="*/ 4321 h 291"/>
              <a:gd name="T96" fmla="*/ 33833 w 1416"/>
              <a:gd name="T97" fmla="*/ 5106 h 291"/>
              <a:gd name="T98" fmla="*/ 20548 w 1416"/>
              <a:gd name="T99" fmla="*/ 6285 h 291"/>
              <a:gd name="T100" fmla="*/ 11868 w 1416"/>
              <a:gd name="T101" fmla="*/ 7332 h 291"/>
              <a:gd name="T102" fmla="*/ 8680 w 1416"/>
              <a:gd name="T103" fmla="*/ 9296 h 291"/>
              <a:gd name="T104" fmla="*/ 6377 w 1416"/>
              <a:gd name="T105" fmla="*/ 12569 h 291"/>
              <a:gd name="T106" fmla="*/ 4783 w 1416"/>
              <a:gd name="T107" fmla="*/ 17021 h 291"/>
              <a:gd name="T108" fmla="*/ 3543 w 1416"/>
              <a:gd name="T109" fmla="*/ 20948 h 291"/>
              <a:gd name="T110" fmla="*/ 1240 w 1416"/>
              <a:gd name="T111" fmla="*/ 20163 h 29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16"/>
              <a:gd name="T169" fmla="*/ 0 h 291"/>
              <a:gd name="T170" fmla="*/ 1416 w 1416"/>
              <a:gd name="T171" fmla="*/ 291 h 29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16" h="291">
                <a:moveTo>
                  <a:pt x="2" y="142"/>
                </a:moveTo>
                <a:lnTo>
                  <a:pt x="0" y="121"/>
                </a:lnTo>
                <a:lnTo>
                  <a:pt x="3" y="97"/>
                </a:lnTo>
                <a:lnTo>
                  <a:pt x="10" y="74"/>
                </a:lnTo>
                <a:lnTo>
                  <a:pt x="21" y="58"/>
                </a:lnTo>
                <a:lnTo>
                  <a:pt x="31" y="51"/>
                </a:lnTo>
                <a:lnTo>
                  <a:pt x="43" y="43"/>
                </a:lnTo>
                <a:lnTo>
                  <a:pt x="56" y="38"/>
                </a:lnTo>
                <a:lnTo>
                  <a:pt x="69" y="34"/>
                </a:lnTo>
                <a:lnTo>
                  <a:pt x="83" y="30"/>
                </a:lnTo>
                <a:lnTo>
                  <a:pt x="97" y="28"/>
                </a:lnTo>
                <a:lnTo>
                  <a:pt x="111" y="26"/>
                </a:lnTo>
                <a:lnTo>
                  <a:pt x="125" y="26"/>
                </a:lnTo>
                <a:lnTo>
                  <a:pt x="160" y="23"/>
                </a:lnTo>
                <a:lnTo>
                  <a:pt x="197" y="19"/>
                </a:lnTo>
                <a:lnTo>
                  <a:pt x="233" y="17"/>
                </a:lnTo>
                <a:lnTo>
                  <a:pt x="268" y="14"/>
                </a:lnTo>
                <a:lnTo>
                  <a:pt x="305" y="11"/>
                </a:lnTo>
                <a:lnTo>
                  <a:pt x="341" y="8"/>
                </a:lnTo>
                <a:lnTo>
                  <a:pt x="376" y="6"/>
                </a:lnTo>
                <a:lnTo>
                  <a:pt x="413" y="4"/>
                </a:lnTo>
                <a:lnTo>
                  <a:pt x="449" y="2"/>
                </a:lnTo>
                <a:lnTo>
                  <a:pt x="484" y="1"/>
                </a:lnTo>
                <a:lnTo>
                  <a:pt x="521" y="0"/>
                </a:lnTo>
                <a:lnTo>
                  <a:pt x="556" y="0"/>
                </a:lnTo>
                <a:lnTo>
                  <a:pt x="592" y="0"/>
                </a:lnTo>
                <a:lnTo>
                  <a:pt x="628" y="1"/>
                </a:lnTo>
                <a:lnTo>
                  <a:pt x="663" y="3"/>
                </a:lnTo>
                <a:lnTo>
                  <a:pt x="698" y="6"/>
                </a:lnTo>
                <a:lnTo>
                  <a:pt x="738" y="10"/>
                </a:lnTo>
                <a:lnTo>
                  <a:pt x="776" y="14"/>
                </a:lnTo>
                <a:lnTo>
                  <a:pt x="814" y="18"/>
                </a:lnTo>
                <a:lnTo>
                  <a:pt x="852" y="24"/>
                </a:lnTo>
                <a:lnTo>
                  <a:pt x="890" y="29"/>
                </a:lnTo>
                <a:lnTo>
                  <a:pt x="927" y="35"/>
                </a:lnTo>
                <a:lnTo>
                  <a:pt x="965" y="41"/>
                </a:lnTo>
                <a:lnTo>
                  <a:pt x="1002" y="48"/>
                </a:lnTo>
                <a:lnTo>
                  <a:pt x="1039" y="57"/>
                </a:lnTo>
                <a:lnTo>
                  <a:pt x="1076" y="65"/>
                </a:lnTo>
                <a:lnTo>
                  <a:pt x="1113" y="74"/>
                </a:lnTo>
                <a:lnTo>
                  <a:pt x="1150" y="84"/>
                </a:lnTo>
                <a:lnTo>
                  <a:pt x="1187" y="95"/>
                </a:lnTo>
                <a:lnTo>
                  <a:pt x="1224" y="106"/>
                </a:lnTo>
                <a:lnTo>
                  <a:pt x="1260" y="119"/>
                </a:lnTo>
                <a:lnTo>
                  <a:pt x="1298" y="132"/>
                </a:lnTo>
                <a:lnTo>
                  <a:pt x="1317" y="141"/>
                </a:lnTo>
                <a:lnTo>
                  <a:pt x="1336" y="154"/>
                </a:lnTo>
                <a:lnTo>
                  <a:pt x="1354" y="171"/>
                </a:lnTo>
                <a:lnTo>
                  <a:pt x="1371" y="189"/>
                </a:lnTo>
                <a:lnTo>
                  <a:pt x="1387" y="211"/>
                </a:lnTo>
                <a:lnTo>
                  <a:pt x="1400" y="233"/>
                </a:lnTo>
                <a:lnTo>
                  <a:pt x="1410" y="254"/>
                </a:lnTo>
                <a:lnTo>
                  <a:pt x="1416" y="275"/>
                </a:lnTo>
                <a:lnTo>
                  <a:pt x="1416" y="282"/>
                </a:lnTo>
                <a:lnTo>
                  <a:pt x="1414" y="288"/>
                </a:lnTo>
                <a:lnTo>
                  <a:pt x="1409" y="291"/>
                </a:lnTo>
                <a:lnTo>
                  <a:pt x="1404" y="291"/>
                </a:lnTo>
                <a:lnTo>
                  <a:pt x="1397" y="290"/>
                </a:lnTo>
                <a:lnTo>
                  <a:pt x="1392" y="286"/>
                </a:lnTo>
                <a:lnTo>
                  <a:pt x="1387" y="280"/>
                </a:lnTo>
                <a:lnTo>
                  <a:pt x="1385" y="273"/>
                </a:lnTo>
                <a:lnTo>
                  <a:pt x="1380" y="250"/>
                </a:lnTo>
                <a:lnTo>
                  <a:pt x="1371" y="230"/>
                </a:lnTo>
                <a:lnTo>
                  <a:pt x="1359" y="210"/>
                </a:lnTo>
                <a:lnTo>
                  <a:pt x="1344" y="192"/>
                </a:lnTo>
                <a:lnTo>
                  <a:pt x="1328" y="177"/>
                </a:lnTo>
                <a:lnTo>
                  <a:pt x="1310" y="164"/>
                </a:lnTo>
                <a:lnTo>
                  <a:pt x="1291" y="154"/>
                </a:lnTo>
                <a:lnTo>
                  <a:pt x="1272" y="147"/>
                </a:lnTo>
                <a:lnTo>
                  <a:pt x="1238" y="135"/>
                </a:lnTo>
                <a:lnTo>
                  <a:pt x="1204" y="125"/>
                </a:lnTo>
                <a:lnTo>
                  <a:pt x="1169" y="115"/>
                </a:lnTo>
                <a:lnTo>
                  <a:pt x="1133" y="105"/>
                </a:lnTo>
                <a:lnTo>
                  <a:pt x="1098" y="95"/>
                </a:lnTo>
                <a:lnTo>
                  <a:pt x="1061" y="87"/>
                </a:lnTo>
                <a:lnTo>
                  <a:pt x="1024" y="77"/>
                </a:lnTo>
                <a:lnTo>
                  <a:pt x="987" y="69"/>
                </a:lnTo>
                <a:lnTo>
                  <a:pt x="950" y="62"/>
                </a:lnTo>
                <a:lnTo>
                  <a:pt x="913" y="55"/>
                </a:lnTo>
                <a:lnTo>
                  <a:pt x="876" y="48"/>
                </a:lnTo>
                <a:lnTo>
                  <a:pt x="840" y="42"/>
                </a:lnTo>
                <a:lnTo>
                  <a:pt x="803" y="37"/>
                </a:lnTo>
                <a:lnTo>
                  <a:pt x="767" y="33"/>
                </a:lnTo>
                <a:lnTo>
                  <a:pt x="732" y="29"/>
                </a:lnTo>
                <a:lnTo>
                  <a:pt x="696" y="26"/>
                </a:lnTo>
                <a:lnTo>
                  <a:pt x="660" y="24"/>
                </a:lnTo>
                <a:lnTo>
                  <a:pt x="623" y="22"/>
                </a:lnTo>
                <a:lnTo>
                  <a:pt x="585" y="21"/>
                </a:lnTo>
                <a:lnTo>
                  <a:pt x="546" y="21"/>
                </a:lnTo>
                <a:lnTo>
                  <a:pt x="506" y="21"/>
                </a:lnTo>
                <a:lnTo>
                  <a:pt x="467" y="22"/>
                </a:lnTo>
                <a:lnTo>
                  <a:pt x="428" y="23"/>
                </a:lnTo>
                <a:lnTo>
                  <a:pt x="387" y="25"/>
                </a:lnTo>
                <a:lnTo>
                  <a:pt x="348" y="27"/>
                </a:lnTo>
                <a:lnTo>
                  <a:pt x="308" y="30"/>
                </a:lnTo>
                <a:lnTo>
                  <a:pt x="268" y="33"/>
                </a:lnTo>
                <a:lnTo>
                  <a:pt x="229" y="36"/>
                </a:lnTo>
                <a:lnTo>
                  <a:pt x="191" y="39"/>
                </a:lnTo>
                <a:lnTo>
                  <a:pt x="152" y="43"/>
                </a:lnTo>
                <a:lnTo>
                  <a:pt x="116" y="48"/>
                </a:lnTo>
                <a:lnTo>
                  <a:pt x="80" y="53"/>
                </a:lnTo>
                <a:lnTo>
                  <a:pt x="67" y="56"/>
                </a:lnTo>
                <a:lnTo>
                  <a:pt x="57" y="62"/>
                </a:lnTo>
                <a:lnTo>
                  <a:pt x="49" y="71"/>
                </a:lnTo>
                <a:lnTo>
                  <a:pt x="41" y="83"/>
                </a:lnTo>
                <a:lnTo>
                  <a:pt x="36" y="96"/>
                </a:lnTo>
                <a:lnTo>
                  <a:pt x="31" y="113"/>
                </a:lnTo>
                <a:lnTo>
                  <a:pt x="27" y="130"/>
                </a:lnTo>
                <a:lnTo>
                  <a:pt x="24" y="149"/>
                </a:lnTo>
                <a:lnTo>
                  <a:pt x="20" y="160"/>
                </a:lnTo>
                <a:lnTo>
                  <a:pt x="14" y="161"/>
                </a:lnTo>
                <a:lnTo>
                  <a:pt x="7" y="154"/>
                </a:lnTo>
                <a:lnTo>
                  <a:pt x="2" y="142"/>
                </a:lnTo>
                <a:close/>
              </a:path>
            </a:pathLst>
          </a:custGeom>
          <a:solidFill>
            <a:srgbClr val="C4CCCC"/>
          </a:solidFill>
          <a:ln w="9525">
            <a:noFill/>
            <a:round/>
            <a:headEnd/>
            <a:tailEnd/>
          </a:ln>
        </p:spPr>
        <p:txBody>
          <a:bodyPr/>
          <a:lstStyle/>
          <a:p>
            <a:pPr algn="ctr"/>
            <a:endParaRPr lang="en-US"/>
          </a:p>
        </p:txBody>
      </p:sp>
      <p:sp>
        <p:nvSpPr>
          <p:cNvPr id="35943" name="Text Box 514"/>
          <p:cNvSpPr txBox="1">
            <a:spLocks noChangeArrowheads="1"/>
          </p:cNvSpPr>
          <p:nvPr/>
        </p:nvSpPr>
        <p:spPr bwMode="auto">
          <a:xfrm>
            <a:off x="3902075" y="4219575"/>
            <a:ext cx="319088" cy="336550"/>
          </a:xfrm>
          <a:prstGeom prst="rect">
            <a:avLst/>
          </a:prstGeom>
          <a:noFill/>
          <a:ln w="9525">
            <a:noFill/>
            <a:miter lim="800000"/>
            <a:headEnd/>
            <a:tailEnd/>
          </a:ln>
        </p:spPr>
        <p:txBody>
          <a:bodyPr wrap="none" anchor="ctr">
            <a:spAutoFit/>
          </a:bodyPr>
          <a:lstStyle/>
          <a:p>
            <a:pPr algn="ctr"/>
            <a:r>
              <a:rPr lang="de-DE"/>
              <a:t>A</a:t>
            </a:r>
          </a:p>
        </p:txBody>
      </p:sp>
      <p:sp>
        <p:nvSpPr>
          <p:cNvPr id="35944" name="Text Box 515"/>
          <p:cNvSpPr txBox="1">
            <a:spLocks noChangeArrowheads="1"/>
          </p:cNvSpPr>
          <p:nvPr/>
        </p:nvSpPr>
        <p:spPr bwMode="auto">
          <a:xfrm>
            <a:off x="5791200" y="4219575"/>
            <a:ext cx="319088" cy="336550"/>
          </a:xfrm>
          <a:prstGeom prst="rect">
            <a:avLst/>
          </a:prstGeom>
          <a:noFill/>
          <a:ln w="9525">
            <a:noFill/>
            <a:miter lim="800000"/>
            <a:headEnd/>
            <a:tailEnd/>
          </a:ln>
        </p:spPr>
        <p:txBody>
          <a:bodyPr wrap="none" anchor="ctr">
            <a:spAutoFit/>
          </a:bodyPr>
          <a:lstStyle/>
          <a:p>
            <a:pPr algn="ctr"/>
            <a:r>
              <a:rPr lang="de-DE"/>
              <a:t>B</a:t>
            </a:r>
          </a:p>
        </p:txBody>
      </p:sp>
      <p:sp>
        <p:nvSpPr>
          <p:cNvPr id="35945" name="Text Box 517"/>
          <p:cNvSpPr txBox="1">
            <a:spLocks noChangeArrowheads="1"/>
          </p:cNvSpPr>
          <p:nvPr/>
        </p:nvSpPr>
        <p:spPr bwMode="auto">
          <a:xfrm>
            <a:off x="6853238" y="4219575"/>
            <a:ext cx="330200" cy="336550"/>
          </a:xfrm>
          <a:prstGeom prst="rect">
            <a:avLst/>
          </a:prstGeom>
          <a:noFill/>
          <a:ln w="9525">
            <a:noFill/>
            <a:miter lim="800000"/>
            <a:headEnd/>
            <a:tailEnd/>
          </a:ln>
        </p:spPr>
        <p:txBody>
          <a:bodyPr wrap="none" anchor="ctr">
            <a:spAutoFit/>
          </a:bodyPr>
          <a:lstStyle/>
          <a:p>
            <a:pPr algn="ctr"/>
            <a:r>
              <a:rPr lang="de-DE"/>
              <a:t>C</a:t>
            </a:r>
          </a:p>
        </p:txBody>
      </p:sp>
      <p:grpSp>
        <p:nvGrpSpPr>
          <p:cNvPr id="35946" name="Group 518"/>
          <p:cNvGrpSpPr>
            <a:grpSpLocks/>
          </p:cNvGrpSpPr>
          <p:nvPr/>
        </p:nvGrpSpPr>
        <p:grpSpPr bwMode="auto">
          <a:xfrm>
            <a:off x="6858000" y="3228975"/>
            <a:ext cx="276225" cy="990600"/>
            <a:chOff x="4320" y="1872"/>
            <a:chExt cx="174" cy="624"/>
          </a:xfrm>
        </p:grpSpPr>
        <p:sp>
          <p:nvSpPr>
            <p:cNvPr id="35995" name="Freeform 519"/>
            <p:cNvSpPr>
              <a:spLocks/>
            </p:cNvSpPr>
            <p:nvPr/>
          </p:nvSpPr>
          <p:spPr bwMode="auto">
            <a:xfrm>
              <a:off x="4447" y="1872"/>
              <a:ext cx="22" cy="31"/>
            </a:xfrm>
            <a:custGeom>
              <a:avLst/>
              <a:gdLst>
                <a:gd name="T0" fmla="*/ 0 w 224"/>
                <a:gd name="T1" fmla="*/ 31 h 368"/>
                <a:gd name="T2" fmla="*/ 22 w 224"/>
                <a:gd name="T3" fmla="*/ 31 h 368"/>
                <a:gd name="T4" fmla="*/ 22 w 224"/>
                <a:gd name="T5" fmla="*/ 5 h 368"/>
                <a:gd name="T6" fmla="*/ 22 w 224"/>
                <a:gd name="T7" fmla="*/ 4 h 368"/>
                <a:gd name="T8" fmla="*/ 21 w 224"/>
                <a:gd name="T9" fmla="*/ 3 h 368"/>
                <a:gd name="T10" fmla="*/ 20 w 224"/>
                <a:gd name="T11" fmla="*/ 2 h 368"/>
                <a:gd name="T12" fmla="*/ 19 w 224"/>
                <a:gd name="T13" fmla="*/ 1 h 368"/>
                <a:gd name="T14" fmla="*/ 17 w 224"/>
                <a:gd name="T15" fmla="*/ 1 h 368"/>
                <a:gd name="T16" fmla="*/ 15 w 224"/>
                <a:gd name="T17" fmla="*/ 0 h 368"/>
                <a:gd name="T18" fmla="*/ 13 w 224"/>
                <a:gd name="T19" fmla="*/ 0 h 368"/>
                <a:gd name="T20" fmla="*/ 11 w 224"/>
                <a:gd name="T21" fmla="*/ 0 h 368"/>
                <a:gd name="T22" fmla="*/ 9 w 224"/>
                <a:gd name="T23" fmla="*/ 0 h 368"/>
                <a:gd name="T24" fmla="*/ 8 w 224"/>
                <a:gd name="T25" fmla="*/ 0 h 368"/>
                <a:gd name="T26" fmla="*/ 6 w 224"/>
                <a:gd name="T27" fmla="*/ 1 h 368"/>
                <a:gd name="T28" fmla="*/ 4 w 224"/>
                <a:gd name="T29" fmla="*/ 1 h 368"/>
                <a:gd name="T30" fmla="*/ 3 w 224"/>
                <a:gd name="T31" fmla="*/ 2 h 368"/>
                <a:gd name="T32" fmla="*/ 2 w 224"/>
                <a:gd name="T33" fmla="*/ 3 h 368"/>
                <a:gd name="T34" fmla="*/ 1 w 224"/>
                <a:gd name="T35" fmla="*/ 3 h 368"/>
                <a:gd name="T36" fmla="*/ 1 w 224"/>
                <a:gd name="T37" fmla="*/ 5 h 368"/>
                <a:gd name="T38" fmla="*/ 0 w 224"/>
                <a:gd name="T39" fmla="*/ 31 h 3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4"/>
                <a:gd name="T61" fmla="*/ 0 h 368"/>
                <a:gd name="T62" fmla="*/ 224 w 224"/>
                <a:gd name="T63" fmla="*/ 368 h 36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4" h="368">
                  <a:moveTo>
                    <a:pt x="0" y="366"/>
                  </a:moveTo>
                  <a:lnTo>
                    <a:pt x="219" y="368"/>
                  </a:lnTo>
                  <a:lnTo>
                    <a:pt x="224" y="57"/>
                  </a:lnTo>
                  <a:lnTo>
                    <a:pt x="222" y="43"/>
                  </a:lnTo>
                  <a:lnTo>
                    <a:pt x="215" y="33"/>
                  </a:lnTo>
                  <a:lnTo>
                    <a:pt x="205" y="23"/>
                  </a:lnTo>
                  <a:lnTo>
                    <a:pt x="192" y="16"/>
                  </a:lnTo>
                  <a:lnTo>
                    <a:pt x="174" y="9"/>
                  </a:lnTo>
                  <a:lnTo>
                    <a:pt x="156" y="4"/>
                  </a:lnTo>
                  <a:lnTo>
                    <a:pt x="137" y="1"/>
                  </a:lnTo>
                  <a:lnTo>
                    <a:pt x="116" y="0"/>
                  </a:lnTo>
                  <a:lnTo>
                    <a:pt x="96" y="1"/>
                  </a:lnTo>
                  <a:lnTo>
                    <a:pt x="77" y="3"/>
                  </a:lnTo>
                  <a:lnTo>
                    <a:pt x="58" y="7"/>
                  </a:lnTo>
                  <a:lnTo>
                    <a:pt x="42" y="13"/>
                  </a:lnTo>
                  <a:lnTo>
                    <a:pt x="28" y="21"/>
                  </a:lnTo>
                  <a:lnTo>
                    <a:pt x="17" y="31"/>
                  </a:lnTo>
                  <a:lnTo>
                    <a:pt x="10" y="41"/>
                  </a:lnTo>
                  <a:lnTo>
                    <a:pt x="8" y="55"/>
                  </a:lnTo>
                  <a:lnTo>
                    <a:pt x="0" y="366"/>
                  </a:lnTo>
                  <a:close/>
                </a:path>
              </a:pathLst>
            </a:custGeom>
            <a:solidFill>
              <a:srgbClr val="111919"/>
            </a:solidFill>
            <a:ln w="9525">
              <a:noFill/>
              <a:round/>
              <a:headEnd/>
              <a:tailEnd/>
            </a:ln>
          </p:spPr>
          <p:txBody>
            <a:bodyPr/>
            <a:lstStyle/>
            <a:p>
              <a:pPr algn="ctr"/>
              <a:endParaRPr lang="en-US"/>
            </a:p>
          </p:txBody>
        </p:sp>
        <p:sp>
          <p:nvSpPr>
            <p:cNvPr id="35996" name="Freeform 520"/>
            <p:cNvSpPr>
              <a:spLocks/>
            </p:cNvSpPr>
            <p:nvPr/>
          </p:nvSpPr>
          <p:spPr bwMode="auto">
            <a:xfrm>
              <a:off x="4448" y="1872"/>
              <a:ext cx="21" cy="31"/>
            </a:xfrm>
            <a:custGeom>
              <a:avLst/>
              <a:gdLst>
                <a:gd name="T0" fmla="*/ 0 w 211"/>
                <a:gd name="T1" fmla="*/ 31 h 365"/>
                <a:gd name="T2" fmla="*/ 1 w 211"/>
                <a:gd name="T3" fmla="*/ 31 h 365"/>
                <a:gd name="T4" fmla="*/ 2 w 211"/>
                <a:gd name="T5" fmla="*/ 31 h 365"/>
                <a:gd name="T6" fmla="*/ 3 w 211"/>
                <a:gd name="T7" fmla="*/ 31 h 365"/>
                <a:gd name="T8" fmla="*/ 4 w 211"/>
                <a:gd name="T9" fmla="*/ 31 h 365"/>
                <a:gd name="T10" fmla="*/ 4 w 211"/>
                <a:gd name="T11" fmla="*/ 31 h 365"/>
                <a:gd name="T12" fmla="*/ 5 w 211"/>
                <a:gd name="T13" fmla="*/ 31 h 365"/>
                <a:gd name="T14" fmla="*/ 6 w 211"/>
                <a:gd name="T15" fmla="*/ 31 h 365"/>
                <a:gd name="T16" fmla="*/ 7 w 211"/>
                <a:gd name="T17" fmla="*/ 31 h 365"/>
                <a:gd name="T18" fmla="*/ 8 w 211"/>
                <a:gd name="T19" fmla="*/ 31 h 365"/>
                <a:gd name="T20" fmla="*/ 9 w 211"/>
                <a:gd name="T21" fmla="*/ 31 h 365"/>
                <a:gd name="T22" fmla="*/ 10 w 211"/>
                <a:gd name="T23" fmla="*/ 31 h 365"/>
                <a:gd name="T24" fmla="*/ 11 w 211"/>
                <a:gd name="T25" fmla="*/ 31 h 365"/>
                <a:gd name="T26" fmla="*/ 13 w 211"/>
                <a:gd name="T27" fmla="*/ 31 h 365"/>
                <a:gd name="T28" fmla="*/ 15 w 211"/>
                <a:gd name="T29" fmla="*/ 31 h 365"/>
                <a:gd name="T30" fmla="*/ 18 w 211"/>
                <a:gd name="T31" fmla="*/ 31 h 365"/>
                <a:gd name="T32" fmla="*/ 20 w 211"/>
                <a:gd name="T33" fmla="*/ 31 h 365"/>
                <a:gd name="T34" fmla="*/ 20 w 211"/>
                <a:gd name="T35" fmla="*/ 26 h 365"/>
                <a:gd name="T36" fmla="*/ 21 w 211"/>
                <a:gd name="T37" fmla="*/ 22 h 365"/>
                <a:gd name="T38" fmla="*/ 21 w 211"/>
                <a:gd name="T39" fmla="*/ 16 h 365"/>
                <a:gd name="T40" fmla="*/ 21 w 211"/>
                <a:gd name="T41" fmla="*/ 5 h 365"/>
                <a:gd name="T42" fmla="*/ 21 w 211"/>
                <a:gd name="T43" fmla="*/ 4 h 365"/>
                <a:gd name="T44" fmla="*/ 20 w 211"/>
                <a:gd name="T45" fmla="*/ 3 h 365"/>
                <a:gd name="T46" fmla="*/ 19 w 211"/>
                <a:gd name="T47" fmla="*/ 2 h 365"/>
                <a:gd name="T48" fmla="*/ 18 w 211"/>
                <a:gd name="T49" fmla="*/ 1 h 365"/>
                <a:gd name="T50" fmla="*/ 16 w 211"/>
                <a:gd name="T51" fmla="*/ 1 h 365"/>
                <a:gd name="T52" fmla="*/ 15 w 211"/>
                <a:gd name="T53" fmla="*/ 0 h 365"/>
                <a:gd name="T54" fmla="*/ 13 w 211"/>
                <a:gd name="T55" fmla="*/ 0 h 365"/>
                <a:gd name="T56" fmla="*/ 11 w 211"/>
                <a:gd name="T57" fmla="*/ 0 h 365"/>
                <a:gd name="T58" fmla="*/ 9 w 211"/>
                <a:gd name="T59" fmla="*/ 0 h 365"/>
                <a:gd name="T60" fmla="*/ 7 w 211"/>
                <a:gd name="T61" fmla="*/ 0 h 365"/>
                <a:gd name="T62" fmla="*/ 5 w 211"/>
                <a:gd name="T63" fmla="*/ 1 h 365"/>
                <a:gd name="T64" fmla="*/ 4 w 211"/>
                <a:gd name="T65" fmla="*/ 1 h 365"/>
                <a:gd name="T66" fmla="*/ 2 w 211"/>
                <a:gd name="T67" fmla="*/ 2 h 365"/>
                <a:gd name="T68" fmla="*/ 1 w 211"/>
                <a:gd name="T69" fmla="*/ 2 h 365"/>
                <a:gd name="T70" fmla="*/ 1 w 211"/>
                <a:gd name="T71" fmla="*/ 3 h 365"/>
                <a:gd name="T72" fmla="*/ 0 w 211"/>
                <a:gd name="T73" fmla="*/ 4 h 365"/>
                <a:gd name="T74" fmla="*/ 0 w 211"/>
                <a:gd name="T75" fmla="*/ 9 h 365"/>
                <a:gd name="T76" fmla="*/ 0 w 211"/>
                <a:gd name="T77" fmla="*/ 13 h 365"/>
                <a:gd name="T78" fmla="*/ 0 w 211"/>
                <a:gd name="T79" fmla="*/ 19 h 365"/>
                <a:gd name="T80" fmla="*/ 0 w 211"/>
                <a:gd name="T81" fmla="*/ 31 h 3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1"/>
                <a:gd name="T124" fmla="*/ 0 h 365"/>
                <a:gd name="T125" fmla="*/ 211 w 211"/>
                <a:gd name="T126" fmla="*/ 365 h 3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1" h="365">
                  <a:moveTo>
                    <a:pt x="0" y="363"/>
                  </a:moveTo>
                  <a:lnTo>
                    <a:pt x="12" y="363"/>
                  </a:lnTo>
                  <a:lnTo>
                    <a:pt x="22" y="363"/>
                  </a:lnTo>
                  <a:lnTo>
                    <a:pt x="30" y="363"/>
                  </a:lnTo>
                  <a:lnTo>
                    <a:pt x="38" y="363"/>
                  </a:lnTo>
                  <a:lnTo>
                    <a:pt x="45" y="363"/>
                  </a:lnTo>
                  <a:lnTo>
                    <a:pt x="52" y="363"/>
                  </a:lnTo>
                  <a:lnTo>
                    <a:pt x="61" y="363"/>
                  </a:lnTo>
                  <a:lnTo>
                    <a:pt x="69" y="363"/>
                  </a:lnTo>
                  <a:lnTo>
                    <a:pt x="78" y="363"/>
                  </a:lnTo>
                  <a:lnTo>
                    <a:pt x="88" y="363"/>
                  </a:lnTo>
                  <a:lnTo>
                    <a:pt x="100" y="364"/>
                  </a:lnTo>
                  <a:lnTo>
                    <a:pt x="115" y="364"/>
                  </a:lnTo>
                  <a:lnTo>
                    <a:pt x="133" y="364"/>
                  </a:lnTo>
                  <a:lnTo>
                    <a:pt x="153" y="364"/>
                  </a:lnTo>
                  <a:lnTo>
                    <a:pt x="176" y="365"/>
                  </a:lnTo>
                  <a:lnTo>
                    <a:pt x="204" y="365"/>
                  </a:lnTo>
                  <a:lnTo>
                    <a:pt x="205" y="308"/>
                  </a:lnTo>
                  <a:lnTo>
                    <a:pt x="206" y="262"/>
                  </a:lnTo>
                  <a:lnTo>
                    <a:pt x="208" y="192"/>
                  </a:lnTo>
                  <a:lnTo>
                    <a:pt x="211" y="57"/>
                  </a:lnTo>
                  <a:lnTo>
                    <a:pt x="209" y="44"/>
                  </a:lnTo>
                  <a:lnTo>
                    <a:pt x="202" y="32"/>
                  </a:lnTo>
                  <a:lnTo>
                    <a:pt x="193" y="23"/>
                  </a:lnTo>
                  <a:lnTo>
                    <a:pt x="179" y="15"/>
                  </a:lnTo>
                  <a:lnTo>
                    <a:pt x="164" y="8"/>
                  </a:lnTo>
                  <a:lnTo>
                    <a:pt x="147" y="4"/>
                  </a:lnTo>
                  <a:lnTo>
                    <a:pt x="128" y="1"/>
                  </a:lnTo>
                  <a:lnTo>
                    <a:pt x="109" y="0"/>
                  </a:lnTo>
                  <a:lnTo>
                    <a:pt x="90" y="0"/>
                  </a:lnTo>
                  <a:lnTo>
                    <a:pt x="72" y="2"/>
                  </a:lnTo>
                  <a:lnTo>
                    <a:pt x="53" y="6"/>
                  </a:lnTo>
                  <a:lnTo>
                    <a:pt x="38" y="13"/>
                  </a:lnTo>
                  <a:lnTo>
                    <a:pt x="25" y="20"/>
                  </a:lnTo>
                  <a:lnTo>
                    <a:pt x="15" y="28"/>
                  </a:lnTo>
                  <a:lnTo>
                    <a:pt x="8" y="39"/>
                  </a:lnTo>
                  <a:lnTo>
                    <a:pt x="5" y="52"/>
                  </a:lnTo>
                  <a:lnTo>
                    <a:pt x="5" y="110"/>
                  </a:lnTo>
                  <a:lnTo>
                    <a:pt x="4" y="155"/>
                  </a:lnTo>
                  <a:lnTo>
                    <a:pt x="3" y="227"/>
                  </a:lnTo>
                  <a:lnTo>
                    <a:pt x="0" y="363"/>
                  </a:lnTo>
                  <a:close/>
                </a:path>
              </a:pathLst>
            </a:custGeom>
            <a:solidFill>
              <a:srgbClr val="232B2B"/>
            </a:solidFill>
            <a:ln w="9525">
              <a:noFill/>
              <a:round/>
              <a:headEnd/>
              <a:tailEnd/>
            </a:ln>
          </p:spPr>
          <p:txBody>
            <a:bodyPr/>
            <a:lstStyle/>
            <a:p>
              <a:pPr algn="ctr"/>
              <a:endParaRPr lang="en-US"/>
            </a:p>
          </p:txBody>
        </p:sp>
        <p:sp>
          <p:nvSpPr>
            <p:cNvPr id="35997" name="Freeform 521"/>
            <p:cNvSpPr>
              <a:spLocks/>
            </p:cNvSpPr>
            <p:nvPr/>
          </p:nvSpPr>
          <p:spPr bwMode="auto">
            <a:xfrm>
              <a:off x="4449" y="1872"/>
              <a:ext cx="19" cy="31"/>
            </a:xfrm>
            <a:custGeom>
              <a:avLst/>
              <a:gdLst>
                <a:gd name="T0" fmla="*/ 0 w 196"/>
                <a:gd name="T1" fmla="*/ 31 h 364"/>
                <a:gd name="T2" fmla="*/ 1 w 196"/>
                <a:gd name="T3" fmla="*/ 31 h 364"/>
                <a:gd name="T4" fmla="*/ 2 w 196"/>
                <a:gd name="T5" fmla="*/ 31 h 364"/>
                <a:gd name="T6" fmla="*/ 3 w 196"/>
                <a:gd name="T7" fmla="*/ 31 h 364"/>
                <a:gd name="T8" fmla="*/ 3 w 196"/>
                <a:gd name="T9" fmla="*/ 31 h 364"/>
                <a:gd name="T10" fmla="*/ 4 w 196"/>
                <a:gd name="T11" fmla="*/ 31 h 364"/>
                <a:gd name="T12" fmla="*/ 5 w 196"/>
                <a:gd name="T13" fmla="*/ 31 h 364"/>
                <a:gd name="T14" fmla="*/ 5 w 196"/>
                <a:gd name="T15" fmla="*/ 31 h 364"/>
                <a:gd name="T16" fmla="*/ 6 w 196"/>
                <a:gd name="T17" fmla="*/ 31 h 364"/>
                <a:gd name="T18" fmla="*/ 7 w 196"/>
                <a:gd name="T19" fmla="*/ 31 h 364"/>
                <a:gd name="T20" fmla="*/ 8 w 196"/>
                <a:gd name="T21" fmla="*/ 31 h 364"/>
                <a:gd name="T22" fmla="*/ 9 w 196"/>
                <a:gd name="T23" fmla="*/ 31 h 364"/>
                <a:gd name="T24" fmla="*/ 10 w 196"/>
                <a:gd name="T25" fmla="*/ 31 h 364"/>
                <a:gd name="T26" fmla="*/ 12 w 196"/>
                <a:gd name="T27" fmla="*/ 31 h 364"/>
                <a:gd name="T28" fmla="*/ 14 w 196"/>
                <a:gd name="T29" fmla="*/ 31 h 364"/>
                <a:gd name="T30" fmla="*/ 16 w 196"/>
                <a:gd name="T31" fmla="*/ 31 h 364"/>
                <a:gd name="T32" fmla="*/ 19 w 196"/>
                <a:gd name="T33" fmla="*/ 31 h 364"/>
                <a:gd name="T34" fmla="*/ 19 w 196"/>
                <a:gd name="T35" fmla="*/ 26 h 364"/>
                <a:gd name="T36" fmla="*/ 19 w 196"/>
                <a:gd name="T37" fmla="*/ 22 h 364"/>
                <a:gd name="T38" fmla="*/ 19 w 196"/>
                <a:gd name="T39" fmla="*/ 16 h 364"/>
                <a:gd name="T40" fmla="*/ 19 w 196"/>
                <a:gd name="T41" fmla="*/ 5 h 364"/>
                <a:gd name="T42" fmla="*/ 19 w 196"/>
                <a:gd name="T43" fmla="*/ 4 h 364"/>
                <a:gd name="T44" fmla="*/ 18 w 196"/>
                <a:gd name="T45" fmla="*/ 3 h 364"/>
                <a:gd name="T46" fmla="*/ 17 w 196"/>
                <a:gd name="T47" fmla="*/ 2 h 364"/>
                <a:gd name="T48" fmla="*/ 16 w 196"/>
                <a:gd name="T49" fmla="*/ 1 h 364"/>
                <a:gd name="T50" fmla="*/ 15 w 196"/>
                <a:gd name="T51" fmla="*/ 1 h 364"/>
                <a:gd name="T52" fmla="*/ 13 w 196"/>
                <a:gd name="T53" fmla="*/ 0 h 364"/>
                <a:gd name="T54" fmla="*/ 12 w 196"/>
                <a:gd name="T55" fmla="*/ 0 h 364"/>
                <a:gd name="T56" fmla="*/ 10 w 196"/>
                <a:gd name="T57" fmla="*/ 0 h 364"/>
                <a:gd name="T58" fmla="*/ 8 w 196"/>
                <a:gd name="T59" fmla="*/ 0 h 364"/>
                <a:gd name="T60" fmla="*/ 6 w 196"/>
                <a:gd name="T61" fmla="*/ 0 h 364"/>
                <a:gd name="T62" fmla="*/ 5 w 196"/>
                <a:gd name="T63" fmla="*/ 1 h 364"/>
                <a:gd name="T64" fmla="*/ 3 w 196"/>
                <a:gd name="T65" fmla="*/ 1 h 364"/>
                <a:gd name="T66" fmla="*/ 2 w 196"/>
                <a:gd name="T67" fmla="*/ 2 h 364"/>
                <a:gd name="T68" fmla="*/ 1 w 196"/>
                <a:gd name="T69" fmla="*/ 2 h 364"/>
                <a:gd name="T70" fmla="*/ 1 w 196"/>
                <a:gd name="T71" fmla="*/ 3 h 364"/>
                <a:gd name="T72" fmla="*/ 0 w 196"/>
                <a:gd name="T73" fmla="*/ 5 h 364"/>
                <a:gd name="T74" fmla="*/ 0 w 196"/>
                <a:gd name="T75" fmla="*/ 9 h 364"/>
                <a:gd name="T76" fmla="*/ 0 w 196"/>
                <a:gd name="T77" fmla="*/ 13 h 364"/>
                <a:gd name="T78" fmla="*/ 0 w 196"/>
                <a:gd name="T79" fmla="*/ 19 h 364"/>
                <a:gd name="T80" fmla="*/ 0 w 196"/>
                <a:gd name="T81" fmla="*/ 31 h 3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
                <a:gd name="T124" fmla="*/ 0 h 364"/>
                <a:gd name="T125" fmla="*/ 196 w 196"/>
                <a:gd name="T126" fmla="*/ 364 h 3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 h="364">
                  <a:moveTo>
                    <a:pt x="0" y="362"/>
                  </a:moveTo>
                  <a:lnTo>
                    <a:pt x="11" y="362"/>
                  </a:lnTo>
                  <a:lnTo>
                    <a:pt x="20" y="362"/>
                  </a:lnTo>
                  <a:lnTo>
                    <a:pt x="28" y="362"/>
                  </a:lnTo>
                  <a:lnTo>
                    <a:pt x="35" y="362"/>
                  </a:lnTo>
                  <a:lnTo>
                    <a:pt x="41" y="362"/>
                  </a:lnTo>
                  <a:lnTo>
                    <a:pt x="49" y="362"/>
                  </a:lnTo>
                  <a:lnTo>
                    <a:pt x="56" y="362"/>
                  </a:lnTo>
                  <a:lnTo>
                    <a:pt x="63" y="362"/>
                  </a:lnTo>
                  <a:lnTo>
                    <a:pt x="72" y="362"/>
                  </a:lnTo>
                  <a:lnTo>
                    <a:pt x="82" y="362"/>
                  </a:lnTo>
                  <a:lnTo>
                    <a:pt x="93" y="363"/>
                  </a:lnTo>
                  <a:lnTo>
                    <a:pt x="107" y="363"/>
                  </a:lnTo>
                  <a:lnTo>
                    <a:pt x="124" y="363"/>
                  </a:lnTo>
                  <a:lnTo>
                    <a:pt x="143" y="363"/>
                  </a:lnTo>
                  <a:lnTo>
                    <a:pt x="165" y="364"/>
                  </a:lnTo>
                  <a:lnTo>
                    <a:pt x="192" y="364"/>
                  </a:lnTo>
                  <a:lnTo>
                    <a:pt x="192" y="308"/>
                  </a:lnTo>
                  <a:lnTo>
                    <a:pt x="193" y="263"/>
                  </a:lnTo>
                  <a:lnTo>
                    <a:pt x="194" y="192"/>
                  </a:lnTo>
                  <a:lnTo>
                    <a:pt x="196" y="56"/>
                  </a:lnTo>
                  <a:lnTo>
                    <a:pt x="194" y="44"/>
                  </a:lnTo>
                  <a:lnTo>
                    <a:pt x="188" y="32"/>
                  </a:lnTo>
                  <a:lnTo>
                    <a:pt x="179" y="23"/>
                  </a:lnTo>
                  <a:lnTo>
                    <a:pt x="166" y="15"/>
                  </a:lnTo>
                  <a:lnTo>
                    <a:pt x="152" y="8"/>
                  </a:lnTo>
                  <a:lnTo>
                    <a:pt x="136" y="4"/>
                  </a:lnTo>
                  <a:lnTo>
                    <a:pt x="119" y="1"/>
                  </a:lnTo>
                  <a:lnTo>
                    <a:pt x="101" y="0"/>
                  </a:lnTo>
                  <a:lnTo>
                    <a:pt x="83" y="1"/>
                  </a:lnTo>
                  <a:lnTo>
                    <a:pt x="66" y="3"/>
                  </a:lnTo>
                  <a:lnTo>
                    <a:pt x="50" y="7"/>
                  </a:lnTo>
                  <a:lnTo>
                    <a:pt x="35" y="14"/>
                  </a:lnTo>
                  <a:lnTo>
                    <a:pt x="23" y="21"/>
                  </a:lnTo>
                  <a:lnTo>
                    <a:pt x="14" y="29"/>
                  </a:lnTo>
                  <a:lnTo>
                    <a:pt x="7" y="41"/>
                  </a:lnTo>
                  <a:lnTo>
                    <a:pt x="5" y="53"/>
                  </a:lnTo>
                  <a:lnTo>
                    <a:pt x="5" y="110"/>
                  </a:lnTo>
                  <a:lnTo>
                    <a:pt x="4" y="155"/>
                  </a:lnTo>
                  <a:lnTo>
                    <a:pt x="3" y="227"/>
                  </a:lnTo>
                  <a:lnTo>
                    <a:pt x="0" y="362"/>
                  </a:lnTo>
                  <a:close/>
                </a:path>
              </a:pathLst>
            </a:custGeom>
            <a:solidFill>
              <a:srgbClr val="353D3D"/>
            </a:solidFill>
            <a:ln w="9525">
              <a:noFill/>
              <a:round/>
              <a:headEnd/>
              <a:tailEnd/>
            </a:ln>
          </p:spPr>
          <p:txBody>
            <a:bodyPr/>
            <a:lstStyle/>
            <a:p>
              <a:pPr algn="ctr"/>
              <a:endParaRPr lang="en-US"/>
            </a:p>
          </p:txBody>
        </p:sp>
        <p:sp>
          <p:nvSpPr>
            <p:cNvPr id="35998" name="Freeform 522"/>
            <p:cNvSpPr>
              <a:spLocks/>
            </p:cNvSpPr>
            <p:nvPr/>
          </p:nvSpPr>
          <p:spPr bwMode="auto">
            <a:xfrm>
              <a:off x="4450" y="1872"/>
              <a:ext cx="18" cy="31"/>
            </a:xfrm>
            <a:custGeom>
              <a:avLst/>
              <a:gdLst>
                <a:gd name="T0" fmla="*/ 0 w 185"/>
                <a:gd name="T1" fmla="*/ 31 h 363"/>
                <a:gd name="T2" fmla="*/ 1 w 185"/>
                <a:gd name="T3" fmla="*/ 31 h 363"/>
                <a:gd name="T4" fmla="*/ 2 w 185"/>
                <a:gd name="T5" fmla="*/ 31 h 363"/>
                <a:gd name="T6" fmla="*/ 3 w 185"/>
                <a:gd name="T7" fmla="*/ 31 h 363"/>
                <a:gd name="T8" fmla="*/ 3 w 185"/>
                <a:gd name="T9" fmla="*/ 31 h 363"/>
                <a:gd name="T10" fmla="*/ 4 w 185"/>
                <a:gd name="T11" fmla="*/ 31 h 363"/>
                <a:gd name="T12" fmla="*/ 4 w 185"/>
                <a:gd name="T13" fmla="*/ 31 h 363"/>
                <a:gd name="T14" fmla="*/ 5 w 185"/>
                <a:gd name="T15" fmla="*/ 31 h 363"/>
                <a:gd name="T16" fmla="*/ 6 w 185"/>
                <a:gd name="T17" fmla="*/ 31 h 363"/>
                <a:gd name="T18" fmla="*/ 7 w 185"/>
                <a:gd name="T19" fmla="*/ 31 h 363"/>
                <a:gd name="T20" fmla="*/ 7 w 185"/>
                <a:gd name="T21" fmla="*/ 31 h 363"/>
                <a:gd name="T22" fmla="*/ 8 w 185"/>
                <a:gd name="T23" fmla="*/ 31 h 363"/>
                <a:gd name="T24" fmla="*/ 10 w 185"/>
                <a:gd name="T25" fmla="*/ 31 h 363"/>
                <a:gd name="T26" fmla="*/ 11 w 185"/>
                <a:gd name="T27" fmla="*/ 31 h 363"/>
                <a:gd name="T28" fmla="*/ 13 w 185"/>
                <a:gd name="T29" fmla="*/ 31 h 363"/>
                <a:gd name="T30" fmla="*/ 15 w 185"/>
                <a:gd name="T31" fmla="*/ 31 h 363"/>
                <a:gd name="T32" fmla="*/ 17 w 185"/>
                <a:gd name="T33" fmla="*/ 31 h 363"/>
                <a:gd name="T34" fmla="*/ 17 w 185"/>
                <a:gd name="T35" fmla="*/ 26 h 363"/>
                <a:gd name="T36" fmla="*/ 18 w 185"/>
                <a:gd name="T37" fmla="*/ 22 h 363"/>
                <a:gd name="T38" fmla="*/ 18 w 185"/>
                <a:gd name="T39" fmla="*/ 16 h 363"/>
                <a:gd name="T40" fmla="*/ 18 w 185"/>
                <a:gd name="T41" fmla="*/ 5 h 363"/>
                <a:gd name="T42" fmla="*/ 18 w 185"/>
                <a:gd name="T43" fmla="*/ 4 h 363"/>
                <a:gd name="T44" fmla="*/ 17 w 185"/>
                <a:gd name="T45" fmla="*/ 3 h 363"/>
                <a:gd name="T46" fmla="*/ 16 w 185"/>
                <a:gd name="T47" fmla="*/ 2 h 363"/>
                <a:gd name="T48" fmla="*/ 15 w 185"/>
                <a:gd name="T49" fmla="*/ 1 h 363"/>
                <a:gd name="T50" fmla="*/ 14 w 185"/>
                <a:gd name="T51" fmla="*/ 1 h 363"/>
                <a:gd name="T52" fmla="*/ 13 w 185"/>
                <a:gd name="T53" fmla="*/ 0 h 363"/>
                <a:gd name="T54" fmla="*/ 11 w 185"/>
                <a:gd name="T55" fmla="*/ 0 h 363"/>
                <a:gd name="T56" fmla="*/ 9 w 185"/>
                <a:gd name="T57" fmla="*/ 0 h 363"/>
                <a:gd name="T58" fmla="*/ 8 w 185"/>
                <a:gd name="T59" fmla="*/ 0 h 363"/>
                <a:gd name="T60" fmla="*/ 6 w 185"/>
                <a:gd name="T61" fmla="*/ 0 h 363"/>
                <a:gd name="T62" fmla="*/ 5 w 185"/>
                <a:gd name="T63" fmla="*/ 1 h 363"/>
                <a:gd name="T64" fmla="*/ 3 w 185"/>
                <a:gd name="T65" fmla="*/ 1 h 363"/>
                <a:gd name="T66" fmla="*/ 2 w 185"/>
                <a:gd name="T67" fmla="*/ 2 h 363"/>
                <a:gd name="T68" fmla="*/ 1 w 185"/>
                <a:gd name="T69" fmla="*/ 2 h 363"/>
                <a:gd name="T70" fmla="*/ 1 w 185"/>
                <a:gd name="T71" fmla="*/ 3 h 363"/>
                <a:gd name="T72" fmla="*/ 0 w 185"/>
                <a:gd name="T73" fmla="*/ 4 h 363"/>
                <a:gd name="T74" fmla="*/ 0 w 185"/>
                <a:gd name="T75" fmla="*/ 9 h 363"/>
                <a:gd name="T76" fmla="*/ 0 w 185"/>
                <a:gd name="T77" fmla="*/ 13 h 363"/>
                <a:gd name="T78" fmla="*/ 0 w 185"/>
                <a:gd name="T79" fmla="*/ 19 h 363"/>
                <a:gd name="T80" fmla="*/ 0 w 185"/>
                <a:gd name="T81" fmla="*/ 31 h 3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5"/>
                <a:gd name="T124" fmla="*/ 0 h 363"/>
                <a:gd name="T125" fmla="*/ 185 w 185"/>
                <a:gd name="T126" fmla="*/ 363 h 3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5" h="363">
                  <a:moveTo>
                    <a:pt x="0" y="361"/>
                  </a:moveTo>
                  <a:lnTo>
                    <a:pt x="10" y="361"/>
                  </a:lnTo>
                  <a:lnTo>
                    <a:pt x="19" y="361"/>
                  </a:lnTo>
                  <a:lnTo>
                    <a:pt x="26" y="361"/>
                  </a:lnTo>
                  <a:lnTo>
                    <a:pt x="33" y="361"/>
                  </a:lnTo>
                  <a:lnTo>
                    <a:pt x="40" y="361"/>
                  </a:lnTo>
                  <a:lnTo>
                    <a:pt x="46" y="361"/>
                  </a:lnTo>
                  <a:lnTo>
                    <a:pt x="52" y="361"/>
                  </a:lnTo>
                  <a:lnTo>
                    <a:pt x="59" y="361"/>
                  </a:lnTo>
                  <a:lnTo>
                    <a:pt x="67" y="361"/>
                  </a:lnTo>
                  <a:lnTo>
                    <a:pt x="76" y="361"/>
                  </a:lnTo>
                  <a:lnTo>
                    <a:pt x="87" y="362"/>
                  </a:lnTo>
                  <a:lnTo>
                    <a:pt x="99" y="362"/>
                  </a:lnTo>
                  <a:lnTo>
                    <a:pt x="115" y="362"/>
                  </a:lnTo>
                  <a:lnTo>
                    <a:pt x="133" y="362"/>
                  </a:lnTo>
                  <a:lnTo>
                    <a:pt x="153" y="363"/>
                  </a:lnTo>
                  <a:lnTo>
                    <a:pt x="178" y="363"/>
                  </a:lnTo>
                  <a:lnTo>
                    <a:pt x="179" y="307"/>
                  </a:lnTo>
                  <a:lnTo>
                    <a:pt x="180" y="261"/>
                  </a:lnTo>
                  <a:lnTo>
                    <a:pt x="182" y="191"/>
                  </a:lnTo>
                  <a:lnTo>
                    <a:pt x="185" y="57"/>
                  </a:lnTo>
                  <a:lnTo>
                    <a:pt x="183" y="44"/>
                  </a:lnTo>
                  <a:lnTo>
                    <a:pt x="178" y="32"/>
                  </a:lnTo>
                  <a:lnTo>
                    <a:pt x="169" y="23"/>
                  </a:lnTo>
                  <a:lnTo>
                    <a:pt x="157" y="15"/>
                  </a:lnTo>
                  <a:lnTo>
                    <a:pt x="144" y="8"/>
                  </a:lnTo>
                  <a:lnTo>
                    <a:pt x="129" y="4"/>
                  </a:lnTo>
                  <a:lnTo>
                    <a:pt x="113" y="1"/>
                  </a:lnTo>
                  <a:lnTo>
                    <a:pt x="96" y="0"/>
                  </a:lnTo>
                  <a:lnTo>
                    <a:pt x="79" y="0"/>
                  </a:lnTo>
                  <a:lnTo>
                    <a:pt x="63" y="2"/>
                  </a:lnTo>
                  <a:lnTo>
                    <a:pt x="48" y="6"/>
                  </a:lnTo>
                  <a:lnTo>
                    <a:pt x="34" y="13"/>
                  </a:lnTo>
                  <a:lnTo>
                    <a:pt x="22" y="20"/>
                  </a:lnTo>
                  <a:lnTo>
                    <a:pt x="13" y="28"/>
                  </a:lnTo>
                  <a:lnTo>
                    <a:pt x="7" y="40"/>
                  </a:lnTo>
                  <a:lnTo>
                    <a:pt x="5" y="52"/>
                  </a:lnTo>
                  <a:lnTo>
                    <a:pt x="4" y="111"/>
                  </a:lnTo>
                  <a:lnTo>
                    <a:pt x="4" y="155"/>
                  </a:lnTo>
                  <a:lnTo>
                    <a:pt x="3" y="227"/>
                  </a:lnTo>
                  <a:lnTo>
                    <a:pt x="0" y="361"/>
                  </a:lnTo>
                  <a:close/>
                </a:path>
              </a:pathLst>
            </a:custGeom>
            <a:solidFill>
              <a:srgbClr val="4A4F4F"/>
            </a:solidFill>
            <a:ln w="9525">
              <a:noFill/>
              <a:round/>
              <a:headEnd/>
              <a:tailEnd/>
            </a:ln>
          </p:spPr>
          <p:txBody>
            <a:bodyPr/>
            <a:lstStyle/>
            <a:p>
              <a:pPr algn="ctr"/>
              <a:endParaRPr lang="en-US"/>
            </a:p>
          </p:txBody>
        </p:sp>
        <p:sp>
          <p:nvSpPr>
            <p:cNvPr id="35999" name="Freeform 523"/>
            <p:cNvSpPr>
              <a:spLocks/>
            </p:cNvSpPr>
            <p:nvPr/>
          </p:nvSpPr>
          <p:spPr bwMode="auto">
            <a:xfrm>
              <a:off x="4451" y="1873"/>
              <a:ext cx="17" cy="30"/>
            </a:xfrm>
            <a:custGeom>
              <a:avLst/>
              <a:gdLst>
                <a:gd name="T0" fmla="*/ 0 w 170"/>
                <a:gd name="T1" fmla="*/ 30 h 361"/>
                <a:gd name="T2" fmla="*/ 1 w 170"/>
                <a:gd name="T3" fmla="*/ 30 h 361"/>
                <a:gd name="T4" fmla="*/ 2 w 170"/>
                <a:gd name="T5" fmla="*/ 30 h 361"/>
                <a:gd name="T6" fmla="*/ 2 w 170"/>
                <a:gd name="T7" fmla="*/ 30 h 361"/>
                <a:gd name="T8" fmla="*/ 3 w 170"/>
                <a:gd name="T9" fmla="*/ 30 h 361"/>
                <a:gd name="T10" fmla="*/ 4 w 170"/>
                <a:gd name="T11" fmla="*/ 30 h 361"/>
                <a:gd name="T12" fmla="*/ 4 w 170"/>
                <a:gd name="T13" fmla="*/ 30 h 361"/>
                <a:gd name="T14" fmla="*/ 5 w 170"/>
                <a:gd name="T15" fmla="*/ 30 h 361"/>
                <a:gd name="T16" fmla="*/ 5 w 170"/>
                <a:gd name="T17" fmla="*/ 30 h 361"/>
                <a:gd name="T18" fmla="*/ 6 w 170"/>
                <a:gd name="T19" fmla="*/ 30 h 361"/>
                <a:gd name="T20" fmla="*/ 7 w 170"/>
                <a:gd name="T21" fmla="*/ 30 h 361"/>
                <a:gd name="T22" fmla="*/ 8 w 170"/>
                <a:gd name="T23" fmla="*/ 30 h 361"/>
                <a:gd name="T24" fmla="*/ 9 w 170"/>
                <a:gd name="T25" fmla="*/ 30 h 361"/>
                <a:gd name="T26" fmla="*/ 11 w 170"/>
                <a:gd name="T27" fmla="*/ 30 h 361"/>
                <a:gd name="T28" fmla="*/ 12 w 170"/>
                <a:gd name="T29" fmla="*/ 30 h 361"/>
                <a:gd name="T30" fmla="*/ 14 w 170"/>
                <a:gd name="T31" fmla="*/ 30 h 361"/>
                <a:gd name="T32" fmla="*/ 17 w 170"/>
                <a:gd name="T33" fmla="*/ 30 h 361"/>
                <a:gd name="T34" fmla="*/ 17 w 170"/>
                <a:gd name="T35" fmla="*/ 25 h 361"/>
                <a:gd name="T36" fmla="*/ 17 w 170"/>
                <a:gd name="T37" fmla="*/ 22 h 361"/>
                <a:gd name="T38" fmla="*/ 17 w 170"/>
                <a:gd name="T39" fmla="*/ 16 h 361"/>
                <a:gd name="T40" fmla="*/ 17 w 170"/>
                <a:gd name="T41" fmla="*/ 5 h 361"/>
                <a:gd name="T42" fmla="*/ 17 w 170"/>
                <a:gd name="T43" fmla="*/ 4 h 361"/>
                <a:gd name="T44" fmla="*/ 16 w 170"/>
                <a:gd name="T45" fmla="*/ 3 h 361"/>
                <a:gd name="T46" fmla="*/ 16 w 170"/>
                <a:gd name="T47" fmla="*/ 2 h 361"/>
                <a:gd name="T48" fmla="*/ 14 w 170"/>
                <a:gd name="T49" fmla="*/ 1 h 361"/>
                <a:gd name="T50" fmla="*/ 13 w 170"/>
                <a:gd name="T51" fmla="*/ 1 h 361"/>
                <a:gd name="T52" fmla="*/ 12 w 170"/>
                <a:gd name="T53" fmla="*/ 0 h 361"/>
                <a:gd name="T54" fmla="*/ 10 w 170"/>
                <a:gd name="T55" fmla="*/ 0 h 361"/>
                <a:gd name="T56" fmla="*/ 9 w 170"/>
                <a:gd name="T57" fmla="*/ 0 h 361"/>
                <a:gd name="T58" fmla="*/ 7 w 170"/>
                <a:gd name="T59" fmla="*/ 0 h 361"/>
                <a:gd name="T60" fmla="*/ 6 w 170"/>
                <a:gd name="T61" fmla="*/ 0 h 361"/>
                <a:gd name="T62" fmla="*/ 4 w 170"/>
                <a:gd name="T63" fmla="*/ 1 h 361"/>
                <a:gd name="T64" fmla="*/ 3 w 170"/>
                <a:gd name="T65" fmla="*/ 1 h 361"/>
                <a:gd name="T66" fmla="*/ 2 w 170"/>
                <a:gd name="T67" fmla="*/ 2 h 361"/>
                <a:gd name="T68" fmla="*/ 1 w 170"/>
                <a:gd name="T69" fmla="*/ 2 h 361"/>
                <a:gd name="T70" fmla="*/ 1 w 170"/>
                <a:gd name="T71" fmla="*/ 3 h 361"/>
                <a:gd name="T72" fmla="*/ 1 w 170"/>
                <a:gd name="T73" fmla="*/ 4 h 361"/>
                <a:gd name="T74" fmla="*/ 0 w 170"/>
                <a:gd name="T75" fmla="*/ 9 h 361"/>
                <a:gd name="T76" fmla="*/ 0 w 170"/>
                <a:gd name="T77" fmla="*/ 13 h 361"/>
                <a:gd name="T78" fmla="*/ 0 w 170"/>
                <a:gd name="T79" fmla="*/ 19 h 361"/>
                <a:gd name="T80" fmla="*/ 0 w 170"/>
                <a:gd name="T81" fmla="*/ 30 h 3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0"/>
                <a:gd name="T124" fmla="*/ 0 h 361"/>
                <a:gd name="T125" fmla="*/ 170 w 170"/>
                <a:gd name="T126" fmla="*/ 361 h 3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0" h="361">
                  <a:moveTo>
                    <a:pt x="0" y="359"/>
                  </a:moveTo>
                  <a:lnTo>
                    <a:pt x="9" y="359"/>
                  </a:lnTo>
                  <a:lnTo>
                    <a:pt x="17" y="359"/>
                  </a:lnTo>
                  <a:lnTo>
                    <a:pt x="24" y="359"/>
                  </a:lnTo>
                  <a:lnTo>
                    <a:pt x="31" y="359"/>
                  </a:lnTo>
                  <a:lnTo>
                    <a:pt x="37" y="359"/>
                  </a:lnTo>
                  <a:lnTo>
                    <a:pt x="42" y="359"/>
                  </a:lnTo>
                  <a:lnTo>
                    <a:pt x="48" y="359"/>
                  </a:lnTo>
                  <a:lnTo>
                    <a:pt x="55" y="359"/>
                  </a:lnTo>
                  <a:lnTo>
                    <a:pt x="62" y="359"/>
                  </a:lnTo>
                  <a:lnTo>
                    <a:pt x="70" y="359"/>
                  </a:lnTo>
                  <a:lnTo>
                    <a:pt x="80" y="360"/>
                  </a:lnTo>
                  <a:lnTo>
                    <a:pt x="93" y="360"/>
                  </a:lnTo>
                  <a:lnTo>
                    <a:pt x="107" y="360"/>
                  </a:lnTo>
                  <a:lnTo>
                    <a:pt x="123" y="360"/>
                  </a:lnTo>
                  <a:lnTo>
                    <a:pt x="142" y="361"/>
                  </a:lnTo>
                  <a:lnTo>
                    <a:pt x="165" y="361"/>
                  </a:lnTo>
                  <a:lnTo>
                    <a:pt x="165" y="305"/>
                  </a:lnTo>
                  <a:lnTo>
                    <a:pt x="166" y="259"/>
                  </a:lnTo>
                  <a:lnTo>
                    <a:pt x="167" y="190"/>
                  </a:lnTo>
                  <a:lnTo>
                    <a:pt x="170" y="57"/>
                  </a:lnTo>
                  <a:lnTo>
                    <a:pt x="168" y="44"/>
                  </a:lnTo>
                  <a:lnTo>
                    <a:pt x="163" y="33"/>
                  </a:lnTo>
                  <a:lnTo>
                    <a:pt x="155" y="23"/>
                  </a:lnTo>
                  <a:lnTo>
                    <a:pt x="144" y="16"/>
                  </a:lnTo>
                  <a:lnTo>
                    <a:pt x="132" y="10"/>
                  </a:lnTo>
                  <a:lnTo>
                    <a:pt x="118" y="4"/>
                  </a:lnTo>
                  <a:lnTo>
                    <a:pt x="104" y="1"/>
                  </a:lnTo>
                  <a:lnTo>
                    <a:pt x="88" y="0"/>
                  </a:lnTo>
                  <a:lnTo>
                    <a:pt x="73" y="1"/>
                  </a:lnTo>
                  <a:lnTo>
                    <a:pt x="58" y="3"/>
                  </a:lnTo>
                  <a:lnTo>
                    <a:pt x="44" y="7"/>
                  </a:lnTo>
                  <a:lnTo>
                    <a:pt x="32" y="13"/>
                  </a:lnTo>
                  <a:lnTo>
                    <a:pt x="21" y="20"/>
                  </a:lnTo>
                  <a:lnTo>
                    <a:pt x="13" y="29"/>
                  </a:lnTo>
                  <a:lnTo>
                    <a:pt x="7" y="41"/>
                  </a:lnTo>
                  <a:lnTo>
                    <a:pt x="5" y="53"/>
                  </a:lnTo>
                  <a:lnTo>
                    <a:pt x="4" y="110"/>
                  </a:lnTo>
                  <a:lnTo>
                    <a:pt x="3" y="156"/>
                  </a:lnTo>
                  <a:lnTo>
                    <a:pt x="2" y="226"/>
                  </a:lnTo>
                  <a:lnTo>
                    <a:pt x="0" y="359"/>
                  </a:lnTo>
                  <a:close/>
                </a:path>
              </a:pathLst>
            </a:custGeom>
            <a:solidFill>
              <a:srgbClr val="596161"/>
            </a:solidFill>
            <a:ln w="9525">
              <a:noFill/>
              <a:round/>
              <a:headEnd/>
              <a:tailEnd/>
            </a:ln>
          </p:spPr>
          <p:txBody>
            <a:bodyPr/>
            <a:lstStyle/>
            <a:p>
              <a:pPr algn="ctr"/>
              <a:endParaRPr lang="en-US"/>
            </a:p>
          </p:txBody>
        </p:sp>
        <p:sp>
          <p:nvSpPr>
            <p:cNvPr id="36000" name="Freeform 524"/>
            <p:cNvSpPr>
              <a:spLocks/>
            </p:cNvSpPr>
            <p:nvPr/>
          </p:nvSpPr>
          <p:spPr bwMode="auto">
            <a:xfrm>
              <a:off x="4452" y="1873"/>
              <a:ext cx="15" cy="30"/>
            </a:xfrm>
            <a:custGeom>
              <a:avLst/>
              <a:gdLst>
                <a:gd name="T0" fmla="*/ 0 w 155"/>
                <a:gd name="T1" fmla="*/ 30 h 359"/>
                <a:gd name="T2" fmla="*/ 1 w 155"/>
                <a:gd name="T3" fmla="*/ 30 h 359"/>
                <a:gd name="T4" fmla="*/ 3 w 155"/>
                <a:gd name="T5" fmla="*/ 30 h 359"/>
                <a:gd name="T6" fmla="*/ 4 w 155"/>
                <a:gd name="T7" fmla="*/ 30 h 359"/>
                <a:gd name="T8" fmla="*/ 5 w 155"/>
                <a:gd name="T9" fmla="*/ 30 h 359"/>
                <a:gd name="T10" fmla="*/ 6 w 155"/>
                <a:gd name="T11" fmla="*/ 30 h 359"/>
                <a:gd name="T12" fmla="*/ 8 w 155"/>
                <a:gd name="T13" fmla="*/ 30 h 359"/>
                <a:gd name="T14" fmla="*/ 11 w 155"/>
                <a:gd name="T15" fmla="*/ 30 h 359"/>
                <a:gd name="T16" fmla="*/ 15 w 155"/>
                <a:gd name="T17" fmla="*/ 30 h 359"/>
                <a:gd name="T18" fmla="*/ 15 w 155"/>
                <a:gd name="T19" fmla="*/ 25 h 359"/>
                <a:gd name="T20" fmla="*/ 15 w 155"/>
                <a:gd name="T21" fmla="*/ 21 h 359"/>
                <a:gd name="T22" fmla="*/ 15 w 155"/>
                <a:gd name="T23" fmla="*/ 16 h 359"/>
                <a:gd name="T24" fmla="*/ 15 w 155"/>
                <a:gd name="T25" fmla="*/ 5 h 359"/>
                <a:gd name="T26" fmla="*/ 15 w 155"/>
                <a:gd name="T27" fmla="*/ 3 h 359"/>
                <a:gd name="T28" fmla="*/ 13 w 155"/>
                <a:gd name="T29" fmla="*/ 1 h 359"/>
                <a:gd name="T30" fmla="*/ 10 w 155"/>
                <a:gd name="T31" fmla="*/ 0 h 359"/>
                <a:gd name="T32" fmla="*/ 8 w 155"/>
                <a:gd name="T33" fmla="*/ 0 h 359"/>
                <a:gd name="T34" fmla="*/ 5 w 155"/>
                <a:gd name="T35" fmla="*/ 0 h 359"/>
                <a:gd name="T36" fmla="*/ 3 w 155"/>
                <a:gd name="T37" fmla="*/ 1 h 359"/>
                <a:gd name="T38" fmla="*/ 1 w 155"/>
                <a:gd name="T39" fmla="*/ 2 h 359"/>
                <a:gd name="T40" fmla="*/ 0 w 155"/>
                <a:gd name="T41" fmla="*/ 4 h 359"/>
                <a:gd name="T42" fmla="*/ 0 w 155"/>
                <a:gd name="T43" fmla="*/ 9 h 359"/>
                <a:gd name="T44" fmla="*/ 0 w 155"/>
                <a:gd name="T45" fmla="*/ 13 h 359"/>
                <a:gd name="T46" fmla="*/ 0 w 155"/>
                <a:gd name="T47" fmla="*/ 19 h 359"/>
                <a:gd name="T48" fmla="*/ 0 w 155"/>
                <a:gd name="T49" fmla="*/ 30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5"/>
                <a:gd name="T76" fmla="*/ 0 h 359"/>
                <a:gd name="T77" fmla="*/ 155 w 155"/>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5" h="359">
                  <a:moveTo>
                    <a:pt x="0" y="357"/>
                  </a:moveTo>
                  <a:lnTo>
                    <a:pt x="15" y="357"/>
                  </a:lnTo>
                  <a:lnTo>
                    <a:pt x="28" y="357"/>
                  </a:lnTo>
                  <a:lnTo>
                    <a:pt x="38" y="357"/>
                  </a:lnTo>
                  <a:lnTo>
                    <a:pt x="50" y="357"/>
                  </a:lnTo>
                  <a:lnTo>
                    <a:pt x="64" y="357"/>
                  </a:lnTo>
                  <a:lnTo>
                    <a:pt x="85" y="358"/>
                  </a:lnTo>
                  <a:lnTo>
                    <a:pt x="113" y="358"/>
                  </a:lnTo>
                  <a:lnTo>
                    <a:pt x="151" y="359"/>
                  </a:lnTo>
                  <a:lnTo>
                    <a:pt x="152" y="303"/>
                  </a:lnTo>
                  <a:lnTo>
                    <a:pt x="152" y="257"/>
                  </a:lnTo>
                  <a:lnTo>
                    <a:pt x="153" y="188"/>
                  </a:lnTo>
                  <a:lnTo>
                    <a:pt x="155" y="55"/>
                  </a:lnTo>
                  <a:lnTo>
                    <a:pt x="150" y="31"/>
                  </a:lnTo>
                  <a:lnTo>
                    <a:pt x="132" y="15"/>
                  </a:lnTo>
                  <a:lnTo>
                    <a:pt x="108" y="4"/>
                  </a:lnTo>
                  <a:lnTo>
                    <a:pt x="81" y="0"/>
                  </a:lnTo>
                  <a:lnTo>
                    <a:pt x="53" y="3"/>
                  </a:lnTo>
                  <a:lnTo>
                    <a:pt x="29" y="13"/>
                  </a:lnTo>
                  <a:lnTo>
                    <a:pt x="10" y="29"/>
                  </a:lnTo>
                  <a:lnTo>
                    <a:pt x="4" y="53"/>
                  </a:lnTo>
                  <a:lnTo>
                    <a:pt x="3" y="110"/>
                  </a:lnTo>
                  <a:lnTo>
                    <a:pt x="2" y="155"/>
                  </a:lnTo>
                  <a:lnTo>
                    <a:pt x="1" y="224"/>
                  </a:lnTo>
                  <a:lnTo>
                    <a:pt x="0" y="357"/>
                  </a:lnTo>
                  <a:close/>
                </a:path>
              </a:pathLst>
            </a:custGeom>
            <a:solidFill>
              <a:srgbClr val="6B7373"/>
            </a:solidFill>
            <a:ln w="9525">
              <a:noFill/>
              <a:round/>
              <a:headEnd/>
              <a:tailEnd/>
            </a:ln>
          </p:spPr>
          <p:txBody>
            <a:bodyPr/>
            <a:lstStyle/>
            <a:p>
              <a:pPr algn="ctr"/>
              <a:endParaRPr lang="en-US"/>
            </a:p>
          </p:txBody>
        </p:sp>
        <p:sp>
          <p:nvSpPr>
            <p:cNvPr id="36001" name="Freeform 525"/>
            <p:cNvSpPr>
              <a:spLocks/>
            </p:cNvSpPr>
            <p:nvPr/>
          </p:nvSpPr>
          <p:spPr bwMode="auto">
            <a:xfrm>
              <a:off x="4453" y="1873"/>
              <a:ext cx="14" cy="30"/>
            </a:xfrm>
            <a:custGeom>
              <a:avLst/>
              <a:gdLst>
                <a:gd name="T0" fmla="*/ 0 w 142"/>
                <a:gd name="T1" fmla="*/ 30 h 358"/>
                <a:gd name="T2" fmla="*/ 2 w 142"/>
                <a:gd name="T3" fmla="*/ 30 h 358"/>
                <a:gd name="T4" fmla="*/ 3 w 142"/>
                <a:gd name="T5" fmla="*/ 30 h 358"/>
                <a:gd name="T6" fmla="*/ 4 w 142"/>
                <a:gd name="T7" fmla="*/ 30 h 358"/>
                <a:gd name="T8" fmla="*/ 5 w 142"/>
                <a:gd name="T9" fmla="*/ 30 h 358"/>
                <a:gd name="T10" fmla="*/ 6 w 142"/>
                <a:gd name="T11" fmla="*/ 30 h 358"/>
                <a:gd name="T12" fmla="*/ 8 w 142"/>
                <a:gd name="T13" fmla="*/ 30 h 358"/>
                <a:gd name="T14" fmla="*/ 10 w 142"/>
                <a:gd name="T15" fmla="*/ 30 h 358"/>
                <a:gd name="T16" fmla="*/ 14 w 142"/>
                <a:gd name="T17" fmla="*/ 30 h 358"/>
                <a:gd name="T18" fmla="*/ 14 w 142"/>
                <a:gd name="T19" fmla="*/ 25 h 358"/>
                <a:gd name="T20" fmla="*/ 14 w 142"/>
                <a:gd name="T21" fmla="*/ 22 h 358"/>
                <a:gd name="T22" fmla="*/ 14 w 142"/>
                <a:gd name="T23" fmla="*/ 16 h 358"/>
                <a:gd name="T24" fmla="*/ 14 w 142"/>
                <a:gd name="T25" fmla="*/ 5 h 358"/>
                <a:gd name="T26" fmla="*/ 14 w 142"/>
                <a:gd name="T27" fmla="*/ 3 h 358"/>
                <a:gd name="T28" fmla="*/ 12 w 142"/>
                <a:gd name="T29" fmla="*/ 1 h 358"/>
                <a:gd name="T30" fmla="*/ 10 w 142"/>
                <a:gd name="T31" fmla="*/ 0 h 358"/>
                <a:gd name="T32" fmla="*/ 7 w 142"/>
                <a:gd name="T33" fmla="*/ 0 h 358"/>
                <a:gd name="T34" fmla="*/ 5 w 142"/>
                <a:gd name="T35" fmla="*/ 0 h 358"/>
                <a:gd name="T36" fmla="*/ 3 w 142"/>
                <a:gd name="T37" fmla="*/ 1 h 358"/>
                <a:gd name="T38" fmla="*/ 1 w 142"/>
                <a:gd name="T39" fmla="*/ 2 h 358"/>
                <a:gd name="T40" fmla="*/ 0 w 142"/>
                <a:gd name="T41" fmla="*/ 4 h 358"/>
                <a:gd name="T42" fmla="*/ 0 w 142"/>
                <a:gd name="T43" fmla="*/ 9 h 358"/>
                <a:gd name="T44" fmla="*/ 0 w 142"/>
                <a:gd name="T45" fmla="*/ 13 h 358"/>
                <a:gd name="T46" fmla="*/ 0 w 142"/>
                <a:gd name="T47" fmla="*/ 19 h 358"/>
                <a:gd name="T48" fmla="*/ 0 w 142"/>
                <a:gd name="T49" fmla="*/ 30 h 3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2"/>
                <a:gd name="T76" fmla="*/ 0 h 358"/>
                <a:gd name="T77" fmla="*/ 142 w 142"/>
                <a:gd name="T78" fmla="*/ 358 h 3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2" h="358">
                  <a:moveTo>
                    <a:pt x="0" y="356"/>
                  </a:moveTo>
                  <a:lnTo>
                    <a:pt x="16" y="356"/>
                  </a:lnTo>
                  <a:lnTo>
                    <a:pt x="27" y="356"/>
                  </a:lnTo>
                  <a:lnTo>
                    <a:pt x="36" y="356"/>
                  </a:lnTo>
                  <a:lnTo>
                    <a:pt x="46" y="356"/>
                  </a:lnTo>
                  <a:lnTo>
                    <a:pt x="59" y="356"/>
                  </a:lnTo>
                  <a:lnTo>
                    <a:pt x="77" y="357"/>
                  </a:lnTo>
                  <a:lnTo>
                    <a:pt x="102" y="357"/>
                  </a:lnTo>
                  <a:lnTo>
                    <a:pt x="137" y="358"/>
                  </a:lnTo>
                  <a:lnTo>
                    <a:pt x="138" y="302"/>
                  </a:lnTo>
                  <a:lnTo>
                    <a:pt x="139" y="257"/>
                  </a:lnTo>
                  <a:lnTo>
                    <a:pt x="140" y="188"/>
                  </a:lnTo>
                  <a:lnTo>
                    <a:pt x="142" y="54"/>
                  </a:lnTo>
                  <a:lnTo>
                    <a:pt x="137" y="30"/>
                  </a:lnTo>
                  <a:lnTo>
                    <a:pt x="121" y="14"/>
                  </a:lnTo>
                  <a:lnTo>
                    <a:pt x="99" y="3"/>
                  </a:lnTo>
                  <a:lnTo>
                    <a:pt x="75" y="0"/>
                  </a:lnTo>
                  <a:lnTo>
                    <a:pt x="49" y="3"/>
                  </a:lnTo>
                  <a:lnTo>
                    <a:pt x="27" y="13"/>
                  </a:lnTo>
                  <a:lnTo>
                    <a:pt x="12" y="29"/>
                  </a:lnTo>
                  <a:lnTo>
                    <a:pt x="5" y="52"/>
                  </a:lnTo>
                  <a:lnTo>
                    <a:pt x="4" y="109"/>
                  </a:lnTo>
                  <a:lnTo>
                    <a:pt x="3" y="155"/>
                  </a:lnTo>
                  <a:lnTo>
                    <a:pt x="2" y="224"/>
                  </a:lnTo>
                  <a:lnTo>
                    <a:pt x="0" y="356"/>
                  </a:lnTo>
                  <a:close/>
                </a:path>
              </a:pathLst>
            </a:custGeom>
            <a:solidFill>
              <a:srgbClr val="7F8787"/>
            </a:solidFill>
            <a:ln w="9525">
              <a:noFill/>
              <a:round/>
              <a:headEnd/>
              <a:tailEnd/>
            </a:ln>
          </p:spPr>
          <p:txBody>
            <a:bodyPr/>
            <a:lstStyle/>
            <a:p>
              <a:pPr algn="ctr"/>
              <a:endParaRPr lang="en-US"/>
            </a:p>
          </p:txBody>
        </p:sp>
        <p:sp>
          <p:nvSpPr>
            <p:cNvPr id="36002" name="Freeform 526"/>
            <p:cNvSpPr>
              <a:spLocks/>
            </p:cNvSpPr>
            <p:nvPr/>
          </p:nvSpPr>
          <p:spPr bwMode="auto">
            <a:xfrm>
              <a:off x="4454" y="1873"/>
              <a:ext cx="13" cy="30"/>
            </a:xfrm>
            <a:custGeom>
              <a:avLst/>
              <a:gdLst>
                <a:gd name="T0" fmla="*/ 0 w 128"/>
                <a:gd name="T1" fmla="*/ 30 h 355"/>
                <a:gd name="T2" fmla="*/ 1 w 128"/>
                <a:gd name="T3" fmla="*/ 30 h 355"/>
                <a:gd name="T4" fmla="*/ 2 w 128"/>
                <a:gd name="T5" fmla="*/ 30 h 355"/>
                <a:gd name="T6" fmla="*/ 3 w 128"/>
                <a:gd name="T7" fmla="*/ 30 h 355"/>
                <a:gd name="T8" fmla="*/ 4 w 128"/>
                <a:gd name="T9" fmla="*/ 30 h 355"/>
                <a:gd name="T10" fmla="*/ 5 w 128"/>
                <a:gd name="T11" fmla="*/ 30 h 355"/>
                <a:gd name="T12" fmla="*/ 7 w 128"/>
                <a:gd name="T13" fmla="*/ 30 h 355"/>
                <a:gd name="T14" fmla="*/ 9 w 128"/>
                <a:gd name="T15" fmla="*/ 30 h 355"/>
                <a:gd name="T16" fmla="*/ 12 w 128"/>
                <a:gd name="T17" fmla="*/ 30 h 355"/>
                <a:gd name="T18" fmla="*/ 12 w 128"/>
                <a:gd name="T19" fmla="*/ 25 h 355"/>
                <a:gd name="T20" fmla="*/ 13 w 128"/>
                <a:gd name="T21" fmla="*/ 22 h 355"/>
                <a:gd name="T22" fmla="*/ 13 w 128"/>
                <a:gd name="T23" fmla="*/ 16 h 355"/>
                <a:gd name="T24" fmla="*/ 13 w 128"/>
                <a:gd name="T25" fmla="*/ 5 h 355"/>
                <a:gd name="T26" fmla="*/ 12 w 128"/>
                <a:gd name="T27" fmla="*/ 3 h 355"/>
                <a:gd name="T28" fmla="*/ 11 w 128"/>
                <a:gd name="T29" fmla="*/ 1 h 355"/>
                <a:gd name="T30" fmla="*/ 9 w 128"/>
                <a:gd name="T31" fmla="*/ 0 h 355"/>
                <a:gd name="T32" fmla="*/ 7 w 128"/>
                <a:gd name="T33" fmla="*/ 0 h 355"/>
                <a:gd name="T34" fmla="*/ 4 w 128"/>
                <a:gd name="T35" fmla="*/ 0 h 355"/>
                <a:gd name="T36" fmla="*/ 2 w 128"/>
                <a:gd name="T37" fmla="*/ 1 h 355"/>
                <a:gd name="T38" fmla="*/ 1 w 128"/>
                <a:gd name="T39" fmla="*/ 2 h 355"/>
                <a:gd name="T40" fmla="*/ 0 w 128"/>
                <a:gd name="T41" fmla="*/ 4 h 355"/>
                <a:gd name="T42" fmla="*/ 0 w 128"/>
                <a:gd name="T43" fmla="*/ 9 h 355"/>
                <a:gd name="T44" fmla="*/ 0 w 128"/>
                <a:gd name="T45" fmla="*/ 13 h 355"/>
                <a:gd name="T46" fmla="*/ 0 w 128"/>
                <a:gd name="T47" fmla="*/ 19 h 355"/>
                <a:gd name="T48" fmla="*/ 0 w 128"/>
                <a:gd name="T49" fmla="*/ 30 h 3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8"/>
                <a:gd name="T76" fmla="*/ 0 h 355"/>
                <a:gd name="T77" fmla="*/ 128 w 128"/>
                <a:gd name="T78" fmla="*/ 355 h 3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8" h="355">
                  <a:moveTo>
                    <a:pt x="0" y="353"/>
                  </a:moveTo>
                  <a:lnTo>
                    <a:pt x="13" y="353"/>
                  </a:lnTo>
                  <a:lnTo>
                    <a:pt x="22" y="353"/>
                  </a:lnTo>
                  <a:lnTo>
                    <a:pt x="31" y="353"/>
                  </a:lnTo>
                  <a:lnTo>
                    <a:pt x="40" y="353"/>
                  </a:lnTo>
                  <a:lnTo>
                    <a:pt x="51" y="353"/>
                  </a:lnTo>
                  <a:lnTo>
                    <a:pt x="68" y="354"/>
                  </a:lnTo>
                  <a:lnTo>
                    <a:pt x="90" y="354"/>
                  </a:lnTo>
                  <a:lnTo>
                    <a:pt x="120" y="355"/>
                  </a:lnTo>
                  <a:lnTo>
                    <a:pt x="123" y="299"/>
                  </a:lnTo>
                  <a:lnTo>
                    <a:pt x="124" y="255"/>
                  </a:lnTo>
                  <a:lnTo>
                    <a:pt x="126" y="186"/>
                  </a:lnTo>
                  <a:lnTo>
                    <a:pt x="128" y="54"/>
                  </a:lnTo>
                  <a:lnTo>
                    <a:pt x="123" y="30"/>
                  </a:lnTo>
                  <a:lnTo>
                    <a:pt x="108" y="14"/>
                  </a:lnTo>
                  <a:lnTo>
                    <a:pt x="88" y="4"/>
                  </a:lnTo>
                  <a:lnTo>
                    <a:pt x="66" y="0"/>
                  </a:lnTo>
                  <a:lnTo>
                    <a:pt x="43" y="4"/>
                  </a:lnTo>
                  <a:lnTo>
                    <a:pt x="23" y="13"/>
                  </a:lnTo>
                  <a:lnTo>
                    <a:pt x="9" y="28"/>
                  </a:lnTo>
                  <a:lnTo>
                    <a:pt x="4" y="51"/>
                  </a:lnTo>
                  <a:lnTo>
                    <a:pt x="3" y="108"/>
                  </a:lnTo>
                  <a:lnTo>
                    <a:pt x="2" y="153"/>
                  </a:lnTo>
                  <a:lnTo>
                    <a:pt x="1" y="222"/>
                  </a:lnTo>
                  <a:lnTo>
                    <a:pt x="0" y="353"/>
                  </a:lnTo>
                  <a:close/>
                </a:path>
              </a:pathLst>
            </a:custGeom>
            <a:solidFill>
              <a:srgbClr val="919999"/>
            </a:solidFill>
            <a:ln w="9525">
              <a:noFill/>
              <a:round/>
              <a:headEnd/>
              <a:tailEnd/>
            </a:ln>
          </p:spPr>
          <p:txBody>
            <a:bodyPr/>
            <a:lstStyle/>
            <a:p>
              <a:pPr algn="ctr"/>
              <a:endParaRPr lang="en-US"/>
            </a:p>
          </p:txBody>
        </p:sp>
        <p:sp>
          <p:nvSpPr>
            <p:cNvPr id="36003" name="Freeform 527"/>
            <p:cNvSpPr>
              <a:spLocks/>
            </p:cNvSpPr>
            <p:nvPr/>
          </p:nvSpPr>
          <p:spPr bwMode="auto">
            <a:xfrm>
              <a:off x="4454" y="1873"/>
              <a:ext cx="12" cy="30"/>
            </a:xfrm>
            <a:custGeom>
              <a:avLst/>
              <a:gdLst>
                <a:gd name="T0" fmla="*/ 0 w 117"/>
                <a:gd name="T1" fmla="*/ 30 h 354"/>
                <a:gd name="T2" fmla="*/ 1 w 117"/>
                <a:gd name="T3" fmla="*/ 30 h 354"/>
                <a:gd name="T4" fmla="*/ 2 w 117"/>
                <a:gd name="T5" fmla="*/ 30 h 354"/>
                <a:gd name="T6" fmla="*/ 3 w 117"/>
                <a:gd name="T7" fmla="*/ 30 h 354"/>
                <a:gd name="T8" fmla="*/ 4 w 117"/>
                <a:gd name="T9" fmla="*/ 30 h 354"/>
                <a:gd name="T10" fmla="*/ 5 w 117"/>
                <a:gd name="T11" fmla="*/ 30 h 354"/>
                <a:gd name="T12" fmla="*/ 7 w 117"/>
                <a:gd name="T13" fmla="*/ 30 h 354"/>
                <a:gd name="T14" fmla="*/ 9 w 117"/>
                <a:gd name="T15" fmla="*/ 30 h 354"/>
                <a:gd name="T16" fmla="*/ 11 w 117"/>
                <a:gd name="T17" fmla="*/ 30 h 354"/>
                <a:gd name="T18" fmla="*/ 11 w 117"/>
                <a:gd name="T19" fmla="*/ 25 h 354"/>
                <a:gd name="T20" fmla="*/ 12 w 117"/>
                <a:gd name="T21" fmla="*/ 22 h 354"/>
                <a:gd name="T22" fmla="*/ 12 w 117"/>
                <a:gd name="T23" fmla="*/ 16 h 354"/>
                <a:gd name="T24" fmla="*/ 12 w 117"/>
                <a:gd name="T25" fmla="*/ 5 h 354"/>
                <a:gd name="T26" fmla="*/ 11 w 117"/>
                <a:gd name="T27" fmla="*/ 3 h 354"/>
                <a:gd name="T28" fmla="*/ 10 w 117"/>
                <a:gd name="T29" fmla="*/ 1 h 354"/>
                <a:gd name="T30" fmla="*/ 9 w 117"/>
                <a:gd name="T31" fmla="*/ 0 h 354"/>
                <a:gd name="T32" fmla="*/ 6 w 117"/>
                <a:gd name="T33" fmla="*/ 0 h 354"/>
                <a:gd name="T34" fmla="*/ 4 w 117"/>
                <a:gd name="T35" fmla="*/ 0 h 354"/>
                <a:gd name="T36" fmla="*/ 2 w 117"/>
                <a:gd name="T37" fmla="*/ 1 h 354"/>
                <a:gd name="T38" fmla="*/ 1 w 117"/>
                <a:gd name="T39" fmla="*/ 2 h 354"/>
                <a:gd name="T40" fmla="*/ 1 w 117"/>
                <a:gd name="T41" fmla="*/ 4 h 354"/>
                <a:gd name="T42" fmla="*/ 1 w 117"/>
                <a:gd name="T43" fmla="*/ 9 h 354"/>
                <a:gd name="T44" fmla="*/ 1 w 117"/>
                <a:gd name="T45" fmla="*/ 13 h 354"/>
                <a:gd name="T46" fmla="*/ 0 w 117"/>
                <a:gd name="T47" fmla="*/ 19 h 354"/>
                <a:gd name="T48" fmla="*/ 0 w 117"/>
                <a:gd name="T49" fmla="*/ 30 h 3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7"/>
                <a:gd name="T76" fmla="*/ 0 h 354"/>
                <a:gd name="T77" fmla="*/ 117 w 117"/>
                <a:gd name="T78" fmla="*/ 354 h 3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7" h="354">
                  <a:moveTo>
                    <a:pt x="0" y="352"/>
                  </a:moveTo>
                  <a:lnTo>
                    <a:pt x="12" y="352"/>
                  </a:lnTo>
                  <a:lnTo>
                    <a:pt x="21" y="352"/>
                  </a:lnTo>
                  <a:lnTo>
                    <a:pt x="29" y="352"/>
                  </a:lnTo>
                  <a:lnTo>
                    <a:pt x="38" y="352"/>
                  </a:lnTo>
                  <a:lnTo>
                    <a:pt x="48" y="352"/>
                  </a:lnTo>
                  <a:lnTo>
                    <a:pt x="64" y="353"/>
                  </a:lnTo>
                  <a:lnTo>
                    <a:pt x="84" y="353"/>
                  </a:lnTo>
                  <a:lnTo>
                    <a:pt x="111" y="354"/>
                  </a:lnTo>
                  <a:lnTo>
                    <a:pt x="112" y="298"/>
                  </a:lnTo>
                  <a:lnTo>
                    <a:pt x="113" y="254"/>
                  </a:lnTo>
                  <a:lnTo>
                    <a:pt x="114" y="186"/>
                  </a:lnTo>
                  <a:lnTo>
                    <a:pt x="117" y="55"/>
                  </a:lnTo>
                  <a:lnTo>
                    <a:pt x="112" y="32"/>
                  </a:lnTo>
                  <a:lnTo>
                    <a:pt x="100" y="15"/>
                  </a:lnTo>
                  <a:lnTo>
                    <a:pt x="83" y="5"/>
                  </a:lnTo>
                  <a:lnTo>
                    <a:pt x="63" y="0"/>
                  </a:lnTo>
                  <a:lnTo>
                    <a:pt x="42" y="4"/>
                  </a:lnTo>
                  <a:lnTo>
                    <a:pt x="24" y="13"/>
                  </a:lnTo>
                  <a:lnTo>
                    <a:pt x="12" y="29"/>
                  </a:lnTo>
                  <a:lnTo>
                    <a:pt x="7" y="53"/>
                  </a:lnTo>
                  <a:lnTo>
                    <a:pt x="6" y="109"/>
                  </a:lnTo>
                  <a:lnTo>
                    <a:pt x="5" y="153"/>
                  </a:lnTo>
                  <a:lnTo>
                    <a:pt x="3" y="221"/>
                  </a:lnTo>
                  <a:lnTo>
                    <a:pt x="0" y="352"/>
                  </a:lnTo>
                  <a:close/>
                </a:path>
              </a:pathLst>
            </a:custGeom>
            <a:solidFill>
              <a:srgbClr val="A3ABAB"/>
            </a:solidFill>
            <a:ln w="9525">
              <a:noFill/>
              <a:round/>
              <a:headEnd/>
              <a:tailEnd/>
            </a:ln>
          </p:spPr>
          <p:txBody>
            <a:bodyPr/>
            <a:lstStyle/>
            <a:p>
              <a:pPr algn="ctr"/>
              <a:endParaRPr lang="en-US"/>
            </a:p>
          </p:txBody>
        </p:sp>
        <p:sp>
          <p:nvSpPr>
            <p:cNvPr id="36004" name="Freeform 528"/>
            <p:cNvSpPr>
              <a:spLocks/>
            </p:cNvSpPr>
            <p:nvPr/>
          </p:nvSpPr>
          <p:spPr bwMode="auto">
            <a:xfrm>
              <a:off x="4455" y="1873"/>
              <a:ext cx="11" cy="30"/>
            </a:xfrm>
            <a:custGeom>
              <a:avLst/>
              <a:gdLst>
                <a:gd name="T0" fmla="*/ 0 w 104"/>
                <a:gd name="T1" fmla="*/ 30 h 351"/>
                <a:gd name="T2" fmla="*/ 1 w 104"/>
                <a:gd name="T3" fmla="*/ 30 h 351"/>
                <a:gd name="T4" fmla="*/ 2 w 104"/>
                <a:gd name="T5" fmla="*/ 30 h 351"/>
                <a:gd name="T6" fmla="*/ 3 w 104"/>
                <a:gd name="T7" fmla="*/ 30 h 351"/>
                <a:gd name="T8" fmla="*/ 3 w 104"/>
                <a:gd name="T9" fmla="*/ 30 h 351"/>
                <a:gd name="T10" fmla="*/ 4 w 104"/>
                <a:gd name="T11" fmla="*/ 30 h 351"/>
                <a:gd name="T12" fmla="*/ 6 w 104"/>
                <a:gd name="T13" fmla="*/ 30 h 351"/>
                <a:gd name="T14" fmla="*/ 8 w 104"/>
                <a:gd name="T15" fmla="*/ 30 h 351"/>
                <a:gd name="T16" fmla="*/ 10 w 104"/>
                <a:gd name="T17" fmla="*/ 30 h 351"/>
                <a:gd name="T18" fmla="*/ 10 w 104"/>
                <a:gd name="T19" fmla="*/ 25 h 351"/>
                <a:gd name="T20" fmla="*/ 10 w 104"/>
                <a:gd name="T21" fmla="*/ 22 h 351"/>
                <a:gd name="T22" fmla="*/ 11 w 104"/>
                <a:gd name="T23" fmla="*/ 16 h 351"/>
                <a:gd name="T24" fmla="*/ 11 w 104"/>
                <a:gd name="T25" fmla="*/ 4 h 351"/>
                <a:gd name="T26" fmla="*/ 11 w 104"/>
                <a:gd name="T27" fmla="*/ 3 h 351"/>
                <a:gd name="T28" fmla="*/ 9 w 104"/>
                <a:gd name="T29" fmla="*/ 1 h 351"/>
                <a:gd name="T30" fmla="*/ 8 w 104"/>
                <a:gd name="T31" fmla="*/ 0 h 351"/>
                <a:gd name="T32" fmla="*/ 6 w 104"/>
                <a:gd name="T33" fmla="*/ 0 h 351"/>
                <a:gd name="T34" fmla="*/ 4 w 104"/>
                <a:gd name="T35" fmla="*/ 0 h 351"/>
                <a:gd name="T36" fmla="*/ 2 w 104"/>
                <a:gd name="T37" fmla="*/ 1 h 351"/>
                <a:gd name="T38" fmla="*/ 1 w 104"/>
                <a:gd name="T39" fmla="*/ 2 h 351"/>
                <a:gd name="T40" fmla="*/ 1 w 104"/>
                <a:gd name="T41" fmla="*/ 4 h 351"/>
                <a:gd name="T42" fmla="*/ 1 w 104"/>
                <a:gd name="T43" fmla="*/ 9 h 351"/>
                <a:gd name="T44" fmla="*/ 0 w 104"/>
                <a:gd name="T45" fmla="*/ 13 h 351"/>
                <a:gd name="T46" fmla="*/ 0 w 104"/>
                <a:gd name="T47" fmla="*/ 19 h 351"/>
                <a:gd name="T48" fmla="*/ 0 w 104"/>
                <a:gd name="T49" fmla="*/ 30 h 3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351"/>
                <a:gd name="T77" fmla="*/ 104 w 104"/>
                <a:gd name="T78" fmla="*/ 351 h 35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351">
                  <a:moveTo>
                    <a:pt x="0" y="349"/>
                  </a:moveTo>
                  <a:lnTo>
                    <a:pt x="11" y="349"/>
                  </a:lnTo>
                  <a:lnTo>
                    <a:pt x="19" y="349"/>
                  </a:lnTo>
                  <a:lnTo>
                    <a:pt x="26" y="349"/>
                  </a:lnTo>
                  <a:lnTo>
                    <a:pt x="33" y="349"/>
                  </a:lnTo>
                  <a:lnTo>
                    <a:pt x="42" y="349"/>
                  </a:lnTo>
                  <a:lnTo>
                    <a:pt x="56" y="350"/>
                  </a:lnTo>
                  <a:lnTo>
                    <a:pt x="73" y="350"/>
                  </a:lnTo>
                  <a:lnTo>
                    <a:pt x="97" y="351"/>
                  </a:lnTo>
                  <a:lnTo>
                    <a:pt x="98" y="296"/>
                  </a:lnTo>
                  <a:lnTo>
                    <a:pt x="99" y="252"/>
                  </a:lnTo>
                  <a:lnTo>
                    <a:pt x="101" y="184"/>
                  </a:lnTo>
                  <a:lnTo>
                    <a:pt x="104" y="52"/>
                  </a:lnTo>
                  <a:lnTo>
                    <a:pt x="100" y="30"/>
                  </a:lnTo>
                  <a:lnTo>
                    <a:pt x="89" y="13"/>
                  </a:lnTo>
                  <a:lnTo>
                    <a:pt x="74" y="3"/>
                  </a:lnTo>
                  <a:lnTo>
                    <a:pt x="56" y="0"/>
                  </a:lnTo>
                  <a:lnTo>
                    <a:pt x="37" y="3"/>
                  </a:lnTo>
                  <a:lnTo>
                    <a:pt x="22" y="12"/>
                  </a:lnTo>
                  <a:lnTo>
                    <a:pt x="10" y="29"/>
                  </a:lnTo>
                  <a:lnTo>
                    <a:pt x="5" y="52"/>
                  </a:lnTo>
                  <a:lnTo>
                    <a:pt x="5" y="108"/>
                  </a:lnTo>
                  <a:lnTo>
                    <a:pt x="4" y="152"/>
                  </a:lnTo>
                  <a:lnTo>
                    <a:pt x="3" y="220"/>
                  </a:lnTo>
                  <a:lnTo>
                    <a:pt x="0" y="349"/>
                  </a:lnTo>
                  <a:close/>
                </a:path>
              </a:pathLst>
            </a:custGeom>
            <a:solidFill>
              <a:srgbClr val="B5BDBD"/>
            </a:solidFill>
            <a:ln w="9525">
              <a:noFill/>
              <a:round/>
              <a:headEnd/>
              <a:tailEnd/>
            </a:ln>
          </p:spPr>
          <p:txBody>
            <a:bodyPr/>
            <a:lstStyle/>
            <a:p>
              <a:pPr algn="ctr"/>
              <a:endParaRPr lang="en-US"/>
            </a:p>
          </p:txBody>
        </p:sp>
        <p:sp>
          <p:nvSpPr>
            <p:cNvPr id="36005" name="Freeform 529"/>
            <p:cNvSpPr>
              <a:spLocks/>
            </p:cNvSpPr>
            <p:nvPr/>
          </p:nvSpPr>
          <p:spPr bwMode="auto">
            <a:xfrm>
              <a:off x="4456" y="1873"/>
              <a:ext cx="9" cy="30"/>
            </a:xfrm>
            <a:custGeom>
              <a:avLst/>
              <a:gdLst>
                <a:gd name="T0" fmla="*/ 0 w 89"/>
                <a:gd name="T1" fmla="*/ 30 h 350"/>
                <a:gd name="T2" fmla="*/ 9 w 89"/>
                <a:gd name="T3" fmla="*/ 30 h 350"/>
                <a:gd name="T4" fmla="*/ 9 w 89"/>
                <a:gd name="T5" fmla="*/ 5 h 350"/>
                <a:gd name="T6" fmla="*/ 9 w 89"/>
                <a:gd name="T7" fmla="*/ 3 h 350"/>
                <a:gd name="T8" fmla="*/ 8 w 89"/>
                <a:gd name="T9" fmla="*/ 1 h 350"/>
                <a:gd name="T10" fmla="*/ 6 w 89"/>
                <a:gd name="T11" fmla="*/ 0 h 350"/>
                <a:gd name="T12" fmla="*/ 5 w 89"/>
                <a:gd name="T13" fmla="*/ 0 h 350"/>
                <a:gd name="T14" fmla="*/ 3 w 89"/>
                <a:gd name="T15" fmla="*/ 0 h 350"/>
                <a:gd name="T16" fmla="*/ 2 w 89"/>
                <a:gd name="T17" fmla="*/ 1 h 350"/>
                <a:gd name="T18" fmla="*/ 1 w 89"/>
                <a:gd name="T19" fmla="*/ 3 h 350"/>
                <a:gd name="T20" fmla="*/ 1 w 89"/>
                <a:gd name="T21" fmla="*/ 5 h 350"/>
                <a:gd name="T22" fmla="*/ 0 w 89"/>
                <a:gd name="T23" fmla="*/ 30 h 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350"/>
                <a:gd name="T38" fmla="*/ 89 w 89"/>
                <a:gd name="T39" fmla="*/ 350 h 3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350">
                  <a:moveTo>
                    <a:pt x="0" y="348"/>
                  </a:moveTo>
                  <a:lnTo>
                    <a:pt x="85" y="350"/>
                  </a:lnTo>
                  <a:lnTo>
                    <a:pt x="89" y="54"/>
                  </a:lnTo>
                  <a:lnTo>
                    <a:pt x="86" y="31"/>
                  </a:lnTo>
                  <a:lnTo>
                    <a:pt x="76" y="14"/>
                  </a:lnTo>
                  <a:lnTo>
                    <a:pt x="63" y="4"/>
                  </a:lnTo>
                  <a:lnTo>
                    <a:pt x="48" y="0"/>
                  </a:lnTo>
                  <a:lnTo>
                    <a:pt x="32" y="4"/>
                  </a:lnTo>
                  <a:lnTo>
                    <a:pt x="19" y="14"/>
                  </a:lnTo>
                  <a:lnTo>
                    <a:pt x="9" y="31"/>
                  </a:lnTo>
                  <a:lnTo>
                    <a:pt x="5" y="54"/>
                  </a:lnTo>
                  <a:lnTo>
                    <a:pt x="0" y="348"/>
                  </a:lnTo>
                  <a:close/>
                </a:path>
              </a:pathLst>
            </a:custGeom>
            <a:solidFill>
              <a:srgbClr val="C4CCCC"/>
            </a:solidFill>
            <a:ln w="9525">
              <a:noFill/>
              <a:round/>
              <a:headEnd/>
              <a:tailEnd/>
            </a:ln>
          </p:spPr>
          <p:txBody>
            <a:bodyPr/>
            <a:lstStyle/>
            <a:p>
              <a:pPr algn="ctr"/>
              <a:endParaRPr lang="en-US"/>
            </a:p>
          </p:txBody>
        </p:sp>
        <p:sp>
          <p:nvSpPr>
            <p:cNvPr id="36006" name="Freeform 530"/>
            <p:cNvSpPr>
              <a:spLocks/>
            </p:cNvSpPr>
            <p:nvPr/>
          </p:nvSpPr>
          <p:spPr bwMode="auto">
            <a:xfrm>
              <a:off x="4447" y="1898"/>
              <a:ext cx="22" cy="9"/>
            </a:xfrm>
            <a:custGeom>
              <a:avLst/>
              <a:gdLst>
                <a:gd name="T0" fmla="*/ 11 w 218"/>
                <a:gd name="T1" fmla="*/ 0 h 111"/>
                <a:gd name="T2" fmla="*/ 13 w 218"/>
                <a:gd name="T3" fmla="*/ 0 h 111"/>
                <a:gd name="T4" fmla="*/ 15 w 218"/>
                <a:gd name="T5" fmla="*/ 0 h 111"/>
                <a:gd name="T6" fmla="*/ 17 w 218"/>
                <a:gd name="T7" fmla="*/ 1 h 111"/>
                <a:gd name="T8" fmla="*/ 19 w 218"/>
                <a:gd name="T9" fmla="*/ 1 h 111"/>
                <a:gd name="T10" fmla="*/ 20 w 218"/>
                <a:gd name="T11" fmla="*/ 2 h 111"/>
                <a:gd name="T12" fmla="*/ 21 w 218"/>
                <a:gd name="T13" fmla="*/ 3 h 111"/>
                <a:gd name="T14" fmla="*/ 22 w 218"/>
                <a:gd name="T15" fmla="*/ 4 h 111"/>
                <a:gd name="T16" fmla="*/ 22 w 218"/>
                <a:gd name="T17" fmla="*/ 5 h 111"/>
                <a:gd name="T18" fmla="*/ 22 w 218"/>
                <a:gd name="T19" fmla="*/ 6 h 111"/>
                <a:gd name="T20" fmla="*/ 21 w 218"/>
                <a:gd name="T21" fmla="*/ 6 h 111"/>
                <a:gd name="T22" fmla="*/ 20 w 218"/>
                <a:gd name="T23" fmla="*/ 7 h 111"/>
                <a:gd name="T24" fmla="*/ 19 w 218"/>
                <a:gd name="T25" fmla="*/ 8 h 111"/>
                <a:gd name="T26" fmla="*/ 17 w 218"/>
                <a:gd name="T27" fmla="*/ 8 h 111"/>
                <a:gd name="T28" fmla="*/ 15 w 218"/>
                <a:gd name="T29" fmla="*/ 9 h 111"/>
                <a:gd name="T30" fmla="*/ 13 w 218"/>
                <a:gd name="T31" fmla="*/ 9 h 111"/>
                <a:gd name="T32" fmla="*/ 11 w 218"/>
                <a:gd name="T33" fmla="*/ 9 h 111"/>
                <a:gd name="T34" fmla="*/ 9 w 218"/>
                <a:gd name="T35" fmla="*/ 9 h 111"/>
                <a:gd name="T36" fmla="*/ 7 w 218"/>
                <a:gd name="T37" fmla="*/ 9 h 111"/>
                <a:gd name="T38" fmla="*/ 5 w 218"/>
                <a:gd name="T39" fmla="*/ 8 h 111"/>
                <a:gd name="T40" fmla="*/ 3 w 218"/>
                <a:gd name="T41" fmla="*/ 8 h 111"/>
                <a:gd name="T42" fmla="*/ 2 w 218"/>
                <a:gd name="T43" fmla="*/ 7 h 111"/>
                <a:gd name="T44" fmla="*/ 1 w 218"/>
                <a:gd name="T45" fmla="*/ 6 h 111"/>
                <a:gd name="T46" fmla="*/ 0 w 218"/>
                <a:gd name="T47" fmla="*/ 5 h 111"/>
                <a:gd name="T48" fmla="*/ 0 w 218"/>
                <a:gd name="T49" fmla="*/ 4 h 111"/>
                <a:gd name="T50" fmla="*/ 0 w 218"/>
                <a:gd name="T51" fmla="*/ 3 h 111"/>
                <a:gd name="T52" fmla="*/ 1 w 218"/>
                <a:gd name="T53" fmla="*/ 3 h 111"/>
                <a:gd name="T54" fmla="*/ 2 w 218"/>
                <a:gd name="T55" fmla="*/ 2 h 111"/>
                <a:gd name="T56" fmla="*/ 3 w 218"/>
                <a:gd name="T57" fmla="*/ 1 h 111"/>
                <a:gd name="T58" fmla="*/ 5 w 218"/>
                <a:gd name="T59" fmla="*/ 1 h 111"/>
                <a:gd name="T60" fmla="*/ 7 w 218"/>
                <a:gd name="T61" fmla="*/ 0 h 111"/>
                <a:gd name="T62" fmla="*/ 9 w 218"/>
                <a:gd name="T63" fmla="*/ 0 h 111"/>
                <a:gd name="T64" fmla="*/ 11 w 218"/>
                <a:gd name="T65" fmla="*/ 0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111"/>
                <a:gd name="T101" fmla="*/ 218 w 218"/>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111">
                  <a:moveTo>
                    <a:pt x="110" y="0"/>
                  </a:moveTo>
                  <a:lnTo>
                    <a:pt x="133" y="1"/>
                  </a:lnTo>
                  <a:lnTo>
                    <a:pt x="153" y="5"/>
                  </a:lnTo>
                  <a:lnTo>
                    <a:pt x="171" y="10"/>
                  </a:lnTo>
                  <a:lnTo>
                    <a:pt x="187" y="17"/>
                  </a:lnTo>
                  <a:lnTo>
                    <a:pt x="200" y="25"/>
                  </a:lnTo>
                  <a:lnTo>
                    <a:pt x="210" y="36"/>
                  </a:lnTo>
                  <a:lnTo>
                    <a:pt x="216" y="46"/>
                  </a:lnTo>
                  <a:lnTo>
                    <a:pt x="218" y="57"/>
                  </a:lnTo>
                  <a:lnTo>
                    <a:pt x="216" y="69"/>
                  </a:lnTo>
                  <a:lnTo>
                    <a:pt x="209" y="78"/>
                  </a:lnTo>
                  <a:lnTo>
                    <a:pt x="199" y="88"/>
                  </a:lnTo>
                  <a:lnTo>
                    <a:pt x="185" y="96"/>
                  </a:lnTo>
                  <a:lnTo>
                    <a:pt x="169" y="103"/>
                  </a:lnTo>
                  <a:lnTo>
                    <a:pt x="151" y="107"/>
                  </a:lnTo>
                  <a:lnTo>
                    <a:pt x="131" y="110"/>
                  </a:lnTo>
                  <a:lnTo>
                    <a:pt x="108" y="111"/>
                  </a:lnTo>
                  <a:lnTo>
                    <a:pt x="86" y="110"/>
                  </a:lnTo>
                  <a:lnTo>
                    <a:pt x="65" y="106"/>
                  </a:lnTo>
                  <a:lnTo>
                    <a:pt x="47" y="101"/>
                  </a:lnTo>
                  <a:lnTo>
                    <a:pt x="32" y="94"/>
                  </a:lnTo>
                  <a:lnTo>
                    <a:pt x="19" y="85"/>
                  </a:lnTo>
                  <a:lnTo>
                    <a:pt x="9" y="75"/>
                  </a:lnTo>
                  <a:lnTo>
                    <a:pt x="2" y="65"/>
                  </a:lnTo>
                  <a:lnTo>
                    <a:pt x="0" y="53"/>
                  </a:lnTo>
                  <a:lnTo>
                    <a:pt x="2" y="42"/>
                  </a:lnTo>
                  <a:lnTo>
                    <a:pt x="10" y="32"/>
                  </a:lnTo>
                  <a:lnTo>
                    <a:pt x="20" y="23"/>
                  </a:lnTo>
                  <a:lnTo>
                    <a:pt x="33" y="15"/>
                  </a:lnTo>
                  <a:lnTo>
                    <a:pt x="49" y="8"/>
                  </a:lnTo>
                  <a:lnTo>
                    <a:pt x="68" y="4"/>
                  </a:lnTo>
                  <a:lnTo>
                    <a:pt x="88" y="1"/>
                  </a:lnTo>
                  <a:lnTo>
                    <a:pt x="110" y="0"/>
                  </a:lnTo>
                  <a:close/>
                </a:path>
              </a:pathLst>
            </a:custGeom>
            <a:solidFill>
              <a:srgbClr val="000000"/>
            </a:solidFill>
            <a:ln w="9525">
              <a:noFill/>
              <a:round/>
              <a:headEnd/>
              <a:tailEnd/>
            </a:ln>
          </p:spPr>
          <p:txBody>
            <a:bodyPr/>
            <a:lstStyle/>
            <a:p>
              <a:pPr algn="ctr"/>
              <a:endParaRPr lang="en-US"/>
            </a:p>
          </p:txBody>
        </p:sp>
        <p:sp>
          <p:nvSpPr>
            <p:cNvPr id="36007" name="Freeform 531"/>
            <p:cNvSpPr>
              <a:spLocks/>
            </p:cNvSpPr>
            <p:nvPr/>
          </p:nvSpPr>
          <p:spPr bwMode="auto">
            <a:xfrm>
              <a:off x="4451" y="1902"/>
              <a:ext cx="11" cy="177"/>
            </a:xfrm>
            <a:custGeom>
              <a:avLst/>
              <a:gdLst>
                <a:gd name="T0" fmla="*/ 4 w 112"/>
                <a:gd name="T1" fmla="*/ 1 h 2121"/>
                <a:gd name="T2" fmla="*/ 4 w 112"/>
                <a:gd name="T3" fmla="*/ 1 h 2121"/>
                <a:gd name="T4" fmla="*/ 5 w 112"/>
                <a:gd name="T5" fmla="*/ 0 h 2121"/>
                <a:gd name="T6" fmla="*/ 6 w 112"/>
                <a:gd name="T7" fmla="*/ 0 h 2121"/>
                <a:gd name="T8" fmla="*/ 7 w 112"/>
                <a:gd name="T9" fmla="*/ 0 h 2121"/>
                <a:gd name="T10" fmla="*/ 9 w 112"/>
                <a:gd name="T11" fmla="*/ 0 h 2121"/>
                <a:gd name="T12" fmla="*/ 10 w 112"/>
                <a:gd name="T13" fmla="*/ 0 h 2121"/>
                <a:gd name="T14" fmla="*/ 11 w 112"/>
                <a:gd name="T15" fmla="*/ 1 h 2121"/>
                <a:gd name="T16" fmla="*/ 11 w 112"/>
                <a:gd name="T17" fmla="*/ 2 h 2121"/>
                <a:gd name="T18" fmla="*/ 7 w 112"/>
                <a:gd name="T19" fmla="*/ 176 h 2121"/>
                <a:gd name="T20" fmla="*/ 7 w 112"/>
                <a:gd name="T21" fmla="*/ 176 h 2121"/>
                <a:gd name="T22" fmla="*/ 6 w 112"/>
                <a:gd name="T23" fmla="*/ 177 h 2121"/>
                <a:gd name="T24" fmla="*/ 5 w 112"/>
                <a:gd name="T25" fmla="*/ 177 h 2121"/>
                <a:gd name="T26" fmla="*/ 4 w 112"/>
                <a:gd name="T27" fmla="*/ 177 h 2121"/>
                <a:gd name="T28" fmla="*/ 2 w 112"/>
                <a:gd name="T29" fmla="*/ 177 h 2121"/>
                <a:gd name="T30" fmla="*/ 1 w 112"/>
                <a:gd name="T31" fmla="*/ 176 h 2121"/>
                <a:gd name="T32" fmla="*/ 0 w 112"/>
                <a:gd name="T33" fmla="*/ 176 h 2121"/>
                <a:gd name="T34" fmla="*/ 0 w 112"/>
                <a:gd name="T35" fmla="*/ 175 h 2121"/>
                <a:gd name="T36" fmla="*/ 4 w 112"/>
                <a:gd name="T37" fmla="*/ 1 h 2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2"/>
                <a:gd name="T58" fmla="*/ 0 h 2121"/>
                <a:gd name="T59" fmla="*/ 112 w 112"/>
                <a:gd name="T60" fmla="*/ 2121 h 21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2" h="2121">
                  <a:moveTo>
                    <a:pt x="36" y="17"/>
                  </a:moveTo>
                  <a:lnTo>
                    <a:pt x="39" y="10"/>
                  </a:lnTo>
                  <a:lnTo>
                    <a:pt x="48" y="4"/>
                  </a:lnTo>
                  <a:lnTo>
                    <a:pt x="60" y="1"/>
                  </a:lnTo>
                  <a:lnTo>
                    <a:pt x="74" y="0"/>
                  </a:lnTo>
                  <a:lnTo>
                    <a:pt x="87" y="1"/>
                  </a:lnTo>
                  <a:lnTo>
                    <a:pt x="100" y="4"/>
                  </a:lnTo>
                  <a:lnTo>
                    <a:pt x="109" y="11"/>
                  </a:lnTo>
                  <a:lnTo>
                    <a:pt x="112" y="19"/>
                  </a:lnTo>
                  <a:lnTo>
                    <a:pt x="75" y="2104"/>
                  </a:lnTo>
                  <a:lnTo>
                    <a:pt x="72" y="2112"/>
                  </a:lnTo>
                  <a:lnTo>
                    <a:pt x="63" y="2117"/>
                  </a:lnTo>
                  <a:lnTo>
                    <a:pt x="52" y="2120"/>
                  </a:lnTo>
                  <a:lnTo>
                    <a:pt x="38" y="2121"/>
                  </a:lnTo>
                  <a:lnTo>
                    <a:pt x="23" y="2119"/>
                  </a:lnTo>
                  <a:lnTo>
                    <a:pt x="12" y="2115"/>
                  </a:lnTo>
                  <a:lnTo>
                    <a:pt x="3" y="2110"/>
                  </a:lnTo>
                  <a:lnTo>
                    <a:pt x="0" y="2102"/>
                  </a:lnTo>
                  <a:lnTo>
                    <a:pt x="36" y="17"/>
                  </a:lnTo>
                  <a:close/>
                </a:path>
              </a:pathLst>
            </a:custGeom>
            <a:solidFill>
              <a:srgbClr val="000000"/>
            </a:solidFill>
            <a:ln w="9525">
              <a:noFill/>
              <a:round/>
              <a:headEnd/>
              <a:tailEnd/>
            </a:ln>
          </p:spPr>
          <p:txBody>
            <a:bodyPr/>
            <a:lstStyle/>
            <a:p>
              <a:pPr algn="ctr"/>
              <a:endParaRPr lang="en-US"/>
            </a:p>
          </p:txBody>
        </p:sp>
        <p:sp>
          <p:nvSpPr>
            <p:cNvPr id="36008" name="Freeform 532"/>
            <p:cNvSpPr>
              <a:spLocks/>
            </p:cNvSpPr>
            <p:nvPr/>
          </p:nvSpPr>
          <p:spPr bwMode="auto">
            <a:xfrm>
              <a:off x="4451" y="1902"/>
              <a:ext cx="10" cy="168"/>
            </a:xfrm>
            <a:custGeom>
              <a:avLst/>
              <a:gdLst>
                <a:gd name="T0" fmla="*/ 3 w 107"/>
                <a:gd name="T1" fmla="*/ 2 h 2011"/>
                <a:gd name="T2" fmla="*/ 4 w 107"/>
                <a:gd name="T3" fmla="*/ 1 h 2011"/>
                <a:gd name="T4" fmla="*/ 4 w 107"/>
                <a:gd name="T5" fmla="*/ 0 h 2011"/>
                <a:gd name="T6" fmla="*/ 6 w 107"/>
                <a:gd name="T7" fmla="*/ 0 h 2011"/>
                <a:gd name="T8" fmla="*/ 7 w 107"/>
                <a:gd name="T9" fmla="*/ 0 h 2011"/>
                <a:gd name="T10" fmla="*/ 8 w 107"/>
                <a:gd name="T11" fmla="*/ 0 h 2011"/>
                <a:gd name="T12" fmla="*/ 9 w 107"/>
                <a:gd name="T13" fmla="*/ 0 h 2011"/>
                <a:gd name="T14" fmla="*/ 10 w 107"/>
                <a:gd name="T15" fmla="*/ 1 h 2011"/>
                <a:gd name="T16" fmla="*/ 10 w 107"/>
                <a:gd name="T17" fmla="*/ 2 h 2011"/>
                <a:gd name="T18" fmla="*/ 10 w 107"/>
                <a:gd name="T19" fmla="*/ 19 h 2011"/>
                <a:gd name="T20" fmla="*/ 9 w 107"/>
                <a:gd name="T21" fmla="*/ 32 h 2011"/>
                <a:gd name="T22" fmla="*/ 9 w 107"/>
                <a:gd name="T23" fmla="*/ 44 h 2011"/>
                <a:gd name="T24" fmla="*/ 9 w 107"/>
                <a:gd name="T25" fmla="*/ 57 h 2011"/>
                <a:gd name="T26" fmla="*/ 9 w 107"/>
                <a:gd name="T27" fmla="*/ 73 h 2011"/>
                <a:gd name="T28" fmla="*/ 8 w 107"/>
                <a:gd name="T29" fmla="*/ 94 h 2011"/>
                <a:gd name="T30" fmla="*/ 7 w 107"/>
                <a:gd name="T31" fmla="*/ 125 h 2011"/>
                <a:gd name="T32" fmla="*/ 7 w 107"/>
                <a:gd name="T33" fmla="*/ 167 h 2011"/>
                <a:gd name="T34" fmla="*/ 6 w 107"/>
                <a:gd name="T35" fmla="*/ 167 h 2011"/>
                <a:gd name="T36" fmla="*/ 6 w 107"/>
                <a:gd name="T37" fmla="*/ 168 h 2011"/>
                <a:gd name="T38" fmla="*/ 4 w 107"/>
                <a:gd name="T39" fmla="*/ 168 h 2011"/>
                <a:gd name="T40" fmla="*/ 3 w 107"/>
                <a:gd name="T41" fmla="*/ 168 h 2011"/>
                <a:gd name="T42" fmla="*/ 2 w 107"/>
                <a:gd name="T43" fmla="*/ 168 h 2011"/>
                <a:gd name="T44" fmla="*/ 1 w 107"/>
                <a:gd name="T45" fmla="*/ 168 h 2011"/>
                <a:gd name="T46" fmla="*/ 0 w 107"/>
                <a:gd name="T47" fmla="*/ 167 h 2011"/>
                <a:gd name="T48" fmla="*/ 0 w 107"/>
                <a:gd name="T49" fmla="*/ 166 h 2011"/>
                <a:gd name="T50" fmla="*/ 0 w 107"/>
                <a:gd name="T51" fmla="*/ 149 h 2011"/>
                <a:gd name="T52" fmla="*/ 1 w 107"/>
                <a:gd name="T53" fmla="*/ 136 h 2011"/>
                <a:gd name="T54" fmla="*/ 1 w 107"/>
                <a:gd name="T55" fmla="*/ 124 h 2011"/>
                <a:gd name="T56" fmla="*/ 1 w 107"/>
                <a:gd name="T57" fmla="*/ 112 h 2011"/>
                <a:gd name="T58" fmla="*/ 2 w 107"/>
                <a:gd name="T59" fmla="*/ 96 h 2011"/>
                <a:gd name="T60" fmla="*/ 2 w 107"/>
                <a:gd name="T61" fmla="*/ 74 h 2011"/>
                <a:gd name="T62" fmla="*/ 3 w 107"/>
                <a:gd name="T63" fmla="*/ 43 h 2011"/>
                <a:gd name="T64" fmla="*/ 3 w 107"/>
                <a:gd name="T65" fmla="*/ 2 h 20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2011"/>
                <a:gd name="T101" fmla="*/ 107 w 107"/>
                <a:gd name="T102" fmla="*/ 2011 h 20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2011">
                  <a:moveTo>
                    <a:pt x="37" y="18"/>
                  </a:moveTo>
                  <a:lnTo>
                    <a:pt x="40" y="11"/>
                  </a:lnTo>
                  <a:lnTo>
                    <a:pt x="48" y="5"/>
                  </a:lnTo>
                  <a:lnTo>
                    <a:pt x="59" y="2"/>
                  </a:lnTo>
                  <a:lnTo>
                    <a:pt x="72" y="0"/>
                  </a:lnTo>
                  <a:lnTo>
                    <a:pt x="84" y="2"/>
                  </a:lnTo>
                  <a:lnTo>
                    <a:pt x="96" y="5"/>
                  </a:lnTo>
                  <a:lnTo>
                    <a:pt x="104" y="11"/>
                  </a:lnTo>
                  <a:lnTo>
                    <a:pt x="107" y="18"/>
                  </a:lnTo>
                  <a:lnTo>
                    <a:pt x="103" y="229"/>
                  </a:lnTo>
                  <a:lnTo>
                    <a:pt x="100" y="389"/>
                  </a:lnTo>
                  <a:lnTo>
                    <a:pt x="97" y="528"/>
                  </a:lnTo>
                  <a:lnTo>
                    <a:pt x="95" y="677"/>
                  </a:lnTo>
                  <a:lnTo>
                    <a:pt x="91" y="869"/>
                  </a:lnTo>
                  <a:lnTo>
                    <a:pt x="85" y="1131"/>
                  </a:lnTo>
                  <a:lnTo>
                    <a:pt x="79" y="1496"/>
                  </a:lnTo>
                  <a:lnTo>
                    <a:pt x="70" y="1996"/>
                  </a:lnTo>
                  <a:lnTo>
                    <a:pt x="67" y="2003"/>
                  </a:lnTo>
                  <a:lnTo>
                    <a:pt x="59" y="2008"/>
                  </a:lnTo>
                  <a:lnTo>
                    <a:pt x="48" y="2011"/>
                  </a:lnTo>
                  <a:lnTo>
                    <a:pt x="36" y="2011"/>
                  </a:lnTo>
                  <a:lnTo>
                    <a:pt x="22" y="2010"/>
                  </a:lnTo>
                  <a:lnTo>
                    <a:pt x="11" y="2007"/>
                  </a:lnTo>
                  <a:lnTo>
                    <a:pt x="3" y="2001"/>
                  </a:lnTo>
                  <a:lnTo>
                    <a:pt x="0" y="1993"/>
                  </a:lnTo>
                  <a:lnTo>
                    <a:pt x="5" y="1783"/>
                  </a:lnTo>
                  <a:lnTo>
                    <a:pt x="8" y="1623"/>
                  </a:lnTo>
                  <a:lnTo>
                    <a:pt x="11" y="1485"/>
                  </a:lnTo>
                  <a:lnTo>
                    <a:pt x="14" y="1336"/>
                  </a:lnTo>
                  <a:lnTo>
                    <a:pt x="17" y="1145"/>
                  </a:lnTo>
                  <a:lnTo>
                    <a:pt x="21" y="883"/>
                  </a:lnTo>
                  <a:lnTo>
                    <a:pt x="29" y="518"/>
                  </a:lnTo>
                  <a:lnTo>
                    <a:pt x="37" y="18"/>
                  </a:lnTo>
                  <a:close/>
                </a:path>
              </a:pathLst>
            </a:custGeom>
            <a:solidFill>
              <a:srgbClr val="141414"/>
            </a:solidFill>
            <a:ln w="9525">
              <a:noFill/>
              <a:round/>
              <a:headEnd/>
              <a:tailEnd/>
            </a:ln>
          </p:spPr>
          <p:txBody>
            <a:bodyPr/>
            <a:lstStyle/>
            <a:p>
              <a:pPr algn="ctr"/>
              <a:endParaRPr lang="en-US"/>
            </a:p>
          </p:txBody>
        </p:sp>
        <p:sp>
          <p:nvSpPr>
            <p:cNvPr id="36009" name="Freeform 533"/>
            <p:cNvSpPr>
              <a:spLocks/>
            </p:cNvSpPr>
            <p:nvPr/>
          </p:nvSpPr>
          <p:spPr bwMode="auto">
            <a:xfrm>
              <a:off x="4452" y="1902"/>
              <a:ext cx="9" cy="159"/>
            </a:xfrm>
            <a:custGeom>
              <a:avLst/>
              <a:gdLst>
                <a:gd name="T0" fmla="*/ 3 w 98"/>
                <a:gd name="T1" fmla="*/ 1 h 1902"/>
                <a:gd name="T2" fmla="*/ 3 w 98"/>
                <a:gd name="T3" fmla="*/ 1 h 1902"/>
                <a:gd name="T4" fmla="*/ 4 w 98"/>
                <a:gd name="T5" fmla="*/ 0 h 1902"/>
                <a:gd name="T6" fmla="*/ 5 w 98"/>
                <a:gd name="T7" fmla="*/ 0 h 1902"/>
                <a:gd name="T8" fmla="*/ 6 w 98"/>
                <a:gd name="T9" fmla="*/ 0 h 1902"/>
                <a:gd name="T10" fmla="*/ 7 w 98"/>
                <a:gd name="T11" fmla="*/ 0 h 1902"/>
                <a:gd name="T12" fmla="*/ 8 w 98"/>
                <a:gd name="T13" fmla="*/ 0 h 1902"/>
                <a:gd name="T14" fmla="*/ 9 w 98"/>
                <a:gd name="T15" fmla="*/ 1 h 1902"/>
                <a:gd name="T16" fmla="*/ 9 w 98"/>
                <a:gd name="T17" fmla="*/ 1 h 1902"/>
                <a:gd name="T18" fmla="*/ 9 w 98"/>
                <a:gd name="T19" fmla="*/ 18 h 1902"/>
                <a:gd name="T20" fmla="*/ 8 w 98"/>
                <a:gd name="T21" fmla="*/ 31 h 1902"/>
                <a:gd name="T22" fmla="*/ 8 w 98"/>
                <a:gd name="T23" fmla="*/ 42 h 1902"/>
                <a:gd name="T24" fmla="*/ 8 w 98"/>
                <a:gd name="T25" fmla="*/ 54 h 1902"/>
                <a:gd name="T26" fmla="*/ 7 w 98"/>
                <a:gd name="T27" fmla="*/ 68 h 1902"/>
                <a:gd name="T28" fmla="*/ 7 w 98"/>
                <a:gd name="T29" fmla="*/ 89 h 1902"/>
                <a:gd name="T30" fmla="*/ 6 w 98"/>
                <a:gd name="T31" fmla="*/ 118 h 1902"/>
                <a:gd name="T32" fmla="*/ 6 w 98"/>
                <a:gd name="T33" fmla="*/ 158 h 1902"/>
                <a:gd name="T34" fmla="*/ 5 w 98"/>
                <a:gd name="T35" fmla="*/ 158 h 1902"/>
                <a:gd name="T36" fmla="*/ 5 w 98"/>
                <a:gd name="T37" fmla="*/ 159 h 1902"/>
                <a:gd name="T38" fmla="*/ 4 w 98"/>
                <a:gd name="T39" fmla="*/ 159 h 1902"/>
                <a:gd name="T40" fmla="*/ 3 w 98"/>
                <a:gd name="T41" fmla="*/ 159 h 1902"/>
                <a:gd name="T42" fmla="*/ 2 w 98"/>
                <a:gd name="T43" fmla="*/ 159 h 1902"/>
                <a:gd name="T44" fmla="*/ 1 w 98"/>
                <a:gd name="T45" fmla="*/ 159 h 1902"/>
                <a:gd name="T46" fmla="*/ 0 w 98"/>
                <a:gd name="T47" fmla="*/ 158 h 1902"/>
                <a:gd name="T48" fmla="*/ 0 w 98"/>
                <a:gd name="T49" fmla="*/ 158 h 1902"/>
                <a:gd name="T50" fmla="*/ 0 w 98"/>
                <a:gd name="T51" fmla="*/ 141 h 1902"/>
                <a:gd name="T52" fmla="*/ 1 w 98"/>
                <a:gd name="T53" fmla="*/ 128 h 1902"/>
                <a:gd name="T54" fmla="*/ 1 w 98"/>
                <a:gd name="T55" fmla="*/ 117 h 1902"/>
                <a:gd name="T56" fmla="*/ 1 w 98"/>
                <a:gd name="T57" fmla="*/ 105 h 1902"/>
                <a:gd name="T58" fmla="*/ 1 w 98"/>
                <a:gd name="T59" fmla="*/ 90 h 1902"/>
                <a:gd name="T60" fmla="*/ 2 w 98"/>
                <a:gd name="T61" fmla="*/ 70 h 1902"/>
                <a:gd name="T62" fmla="*/ 2 w 98"/>
                <a:gd name="T63" fmla="*/ 41 h 1902"/>
                <a:gd name="T64" fmla="*/ 3 w 98"/>
                <a:gd name="T65" fmla="*/ 1 h 19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1902"/>
                <a:gd name="T101" fmla="*/ 98 w 98"/>
                <a:gd name="T102" fmla="*/ 1902 h 19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1902">
                  <a:moveTo>
                    <a:pt x="35" y="16"/>
                  </a:moveTo>
                  <a:lnTo>
                    <a:pt x="37" y="9"/>
                  </a:lnTo>
                  <a:lnTo>
                    <a:pt x="43" y="3"/>
                  </a:lnTo>
                  <a:lnTo>
                    <a:pt x="53" y="0"/>
                  </a:lnTo>
                  <a:lnTo>
                    <a:pt x="64" y="0"/>
                  </a:lnTo>
                  <a:lnTo>
                    <a:pt x="75" y="1"/>
                  </a:lnTo>
                  <a:lnTo>
                    <a:pt x="87" y="4"/>
                  </a:lnTo>
                  <a:lnTo>
                    <a:pt x="94" y="10"/>
                  </a:lnTo>
                  <a:lnTo>
                    <a:pt x="98" y="16"/>
                  </a:lnTo>
                  <a:lnTo>
                    <a:pt x="94" y="216"/>
                  </a:lnTo>
                  <a:lnTo>
                    <a:pt x="91" y="367"/>
                  </a:lnTo>
                  <a:lnTo>
                    <a:pt x="88" y="498"/>
                  </a:lnTo>
                  <a:lnTo>
                    <a:pt x="85" y="640"/>
                  </a:lnTo>
                  <a:lnTo>
                    <a:pt x="81" y="819"/>
                  </a:lnTo>
                  <a:lnTo>
                    <a:pt x="76" y="1068"/>
                  </a:lnTo>
                  <a:lnTo>
                    <a:pt x="70" y="1413"/>
                  </a:lnTo>
                  <a:lnTo>
                    <a:pt x="61" y="1885"/>
                  </a:lnTo>
                  <a:lnTo>
                    <a:pt x="58" y="1893"/>
                  </a:lnTo>
                  <a:lnTo>
                    <a:pt x="51" y="1898"/>
                  </a:lnTo>
                  <a:lnTo>
                    <a:pt x="41" y="1901"/>
                  </a:lnTo>
                  <a:lnTo>
                    <a:pt x="30" y="1902"/>
                  </a:lnTo>
                  <a:lnTo>
                    <a:pt x="18" y="1901"/>
                  </a:lnTo>
                  <a:lnTo>
                    <a:pt x="9" y="1898"/>
                  </a:lnTo>
                  <a:lnTo>
                    <a:pt x="2" y="1893"/>
                  </a:lnTo>
                  <a:lnTo>
                    <a:pt x="0" y="1885"/>
                  </a:lnTo>
                  <a:lnTo>
                    <a:pt x="3" y="1685"/>
                  </a:lnTo>
                  <a:lnTo>
                    <a:pt x="6" y="1534"/>
                  </a:lnTo>
                  <a:lnTo>
                    <a:pt x="8" y="1403"/>
                  </a:lnTo>
                  <a:lnTo>
                    <a:pt x="11" y="1262"/>
                  </a:lnTo>
                  <a:lnTo>
                    <a:pt x="14" y="1082"/>
                  </a:lnTo>
                  <a:lnTo>
                    <a:pt x="19" y="834"/>
                  </a:lnTo>
                  <a:lnTo>
                    <a:pt x="26" y="488"/>
                  </a:lnTo>
                  <a:lnTo>
                    <a:pt x="35" y="16"/>
                  </a:lnTo>
                  <a:close/>
                </a:path>
              </a:pathLst>
            </a:custGeom>
            <a:solidFill>
              <a:srgbClr val="262929"/>
            </a:solidFill>
            <a:ln w="9525">
              <a:noFill/>
              <a:round/>
              <a:headEnd/>
              <a:tailEnd/>
            </a:ln>
          </p:spPr>
          <p:txBody>
            <a:bodyPr/>
            <a:lstStyle/>
            <a:p>
              <a:pPr algn="ctr"/>
              <a:endParaRPr lang="en-US"/>
            </a:p>
          </p:txBody>
        </p:sp>
        <p:sp>
          <p:nvSpPr>
            <p:cNvPr id="36010" name="Freeform 534"/>
            <p:cNvSpPr>
              <a:spLocks/>
            </p:cNvSpPr>
            <p:nvPr/>
          </p:nvSpPr>
          <p:spPr bwMode="auto">
            <a:xfrm>
              <a:off x="4452" y="1902"/>
              <a:ext cx="9" cy="150"/>
            </a:xfrm>
            <a:custGeom>
              <a:avLst/>
              <a:gdLst>
                <a:gd name="T0" fmla="*/ 3 w 88"/>
                <a:gd name="T1" fmla="*/ 1 h 1793"/>
                <a:gd name="T2" fmla="*/ 3 w 88"/>
                <a:gd name="T3" fmla="*/ 1 h 1793"/>
                <a:gd name="T4" fmla="*/ 4 w 88"/>
                <a:gd name="T5" fmla="*/ 0 h 1793"/>
                <a:gd name="T6" fmla="*/ 5 w 88"/>
                <a:gd name="T7" fmla="*/ 0 h 1793"/>
                <a:gd name="T8" fmla="*/ 6 w 88"/>
                <a:gd name="T9" fmla="*/ 0 h 1793"/>
                <a:gd name="T10" fmla="*/ 7 w 88"/>
                <a:gd name="T11" fmla="*/ 0 h 1793"/>
                <a:gd name="T12" fmla="*/ 8 w 88"/>
                <a:gd name="T13" fmla="*/ 0 h 1793"/>
                <a:gd name="T14" fmla="*/ 9 w 88"/>
                <a:gd name="T15" fmla="*/ 1 h 1793"/>
                <a:gd name="T16" fmla="*/ 9 w 88"/>
                <a:gd name="T17" fmla="*/ 1 h 1793"/>
                <a:gd name="T18" fmla="*/ 9 w 88"/>
                <a:gd name="T19" fmla="*/ 17 h 1793"/>
                <a:gd name="T20" fmla="*/ 8 w 88"/>
                <a:gd name="T21" fmla="*/ 29 h 1793"/>
                <a:gd name="T22" fmla="*/ 8 w 88"/>
                <a:gd name="T23" fmla="*/ 39 h 1793"/>
                <a:gd name="T24" fmla="*/ 8 w 88"/>
                <a:gd name="T25" fmla="*/ 50 h 1793"/>
                <a:gd name="T26" fmla="*/ 8 w 88"/>
                <a:gd name="T27" fmla="*/ 65 h 1793"/>
                <a:gd name="T28" fmla="*/ 7 w 88"/>
                <a:gd name="T29" fmla="*/ 84 h 1793"/>
                <a:gd name="T30" fmla="*/ 7 w 88"/>
                <a:gd name="T31" fmla="*/ 112 h 1793"/>
                <a:gd name="T32" fmla="*/ 6 w 88"/>
                <a:gd name="T33" fmla="*/ 149 h 1793"/>
                <a:gd name="T34" fmla="*/ 6 w 88"/>
                <a:gd name="T35" fmla="*/ 149 h 1793"/>
                <a:gd name="T36" fmla="*/ 5 w 88"/>
                <a:gd name="T37" fmla="*/ 150 h 1793"/>
                <a:gd name="T38" fmla="*/ 4 w 88"/>
                <a:gd name="T39" fmla="*/ 150 h 1793"/>
                <a:gd name="T40" fmla="*/ 3 w 88"/>
                <a:gd name="T41" fmla="*/ 150 h 1793"/>
                <a:gd name="T42" fmla="*/ 2 w 88"/>
                <a:gd name="T43" fmla="*/ 150 h 1793"/>
                <a:gd name="T44" fmla="*/ 1 w 88"/>
                <a:gd name="T45" fmla="*/ 150 h 1793"/>
                <a:gd name="T46" fmla="*/ 0 w 88"/>
                <a:gd name="T47" fmla="*/ 149 h 1793"/>
                <a:gd name="T48" fmla="*/ 0 w 88"/>
                <a:gd name="T49" fmla="*/ 149 h 1793"/>
                <a:gd name="T50" fmla="*/ 1 w 88"/>
                <a:gd name="T51" fmla="*/ 121 h 1793"/>
                <a:gd name="T52" fmla="*/ 1 w 88"/>
                <a:gd name="T53" fmla="*/ 100 h 1793"/>
                <a:gd name="T54" fmla="*/ 2 w 88"/>
                <a:gd name="T55" fmla="*/ 66 h 1793"/>
                <a:gd name="T56" fmla="*/ 3 w 88"/>
                <a:gd name="T57" fmla="*/ 1 h 17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8"/>
                <a:gd name="T88" fmla="*/ 0 h 1793"/>
                <a:gd name="T89" fmla="*/ 88 w 88"/>
                <a:gd name="T90" fmla="*/ 1793 h 179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8" h="1793">
                  <a:moveTo>
                    <a:pt x="30" y="16"/>
                  </a:moveTo>
                  <a:lnTo>
                    <a:pt x="33" y="9"/>
                  </a:lnTo>
                  <a:lnTo>
                    <a:pt x="40" y="3"/>
                  </a:lnTo>
                  <a:lnTo>
                    <a:pt x="49" y="0"/>
                  </a:lnTo>
                  <a:lnTo>
                    <a:pt x="59" y="0"/>
                  </a:lnTo>
                  <a:lnTo>
                    <a:pt x="69" y="1"/>
                  </a:lnTo>
                  <a:lnTo>
                    <a:pt x="79" y="4"/>
                  </a:lnTo>
                  <a:lnTo>
                    <a:pt x="86" y="10"/>
                  </a:lnTo>
                  <a:lnTo>
                    <a:pt x="88" y="16"/>
                  </a:lnTo>
                  <a:lnTo>
                    <a:pt x="85" y="204"/>
                  </a:lnTo>
                  <a:lnTo>
                    <a:pt x="82" y="346"/>
                  </a:lnTo>
                  <a:lnTo>
                    <a:pt x="80" y="470"/>
                  </a:lnTo>
                  <a:lnTo>
                    <a:pt x="77" y="603"/>
                  </a:lnTo>
                  <a:lnTo>
                    <a:pt x="74" y="773"/>
                  </a:lnTo>
                  <a:lnTo>
                    <a:pt x="70" y="1006"/>
                  </a:lnTo>
                  <a:lnTo>
                    <a:pt x="64" y="1333"/>
                  </a:lnTo>
                  <a:lnTo>
                    <a:pt x="56" y="1779"/>
                  </a:lnTo>
                  <a:lnTo>
                    <a:pt x="54" y="1785"/>
                  </a:lnTo>
                  <a:lnTo>
                    <a:pt x="47" y="1790"/>
                  </a:lnTo>
                  <a:lnTo>
                    <a:pt x="38" y="1792"/>
                  </a:lnTo>
                  <a:lnTo>
                    <a:pt x="28" y="1793"/>
                  </a:lnTo>
                  <a:lnTo>
                    <a:pt x="18" y="1792"/>
                  </a:lnTo>
                  <a:lnTo>
                    <a:pt x="8" y="1789"/>
                  </a:lnTo>
                  <a:lnTo>
                    <a:pt x="2" y="1784"/>
                  </a:lnTo>
                  <a:lnTo>
                    <a:pt x="0" y="1777"/>
                  </a:lnTo>
                  <a:lnTo>
                    <a:pt x="6" y="1446"/>
                  </a:lnTo>
                  <a:lnTo>
                    <a:pt x="10" y="1190"/>
                  </a:lnTo>
                  <a:lnTo>
                    <a:pt x="18" y="786"/>
                  </a:lnTo>
                  <a:lnTo>
                    <a:pt x="30" y="16"/>
                  </a:lnTo>
                  <a:close/>
                </a:path>
              </a:pathLst>
            </a:custGeom>
            <a:solidFill>
              <a:srgbClr val="3A3D3D"/>
            </a:solidFill>
            <a:ln w="9525">
              <a:noFill/>
              <a:round/>
              <a:headEnd/>
              <a:tailEnd/>
            </a:ln>
          </p:spPr>
          <p:txBody>
            <a:bodyPr/>
            <a:lstStyle/>
            <a:p>
              <a:pPr algn="ctr"/>
              <a:endParaRPr lang="en-US"/>
            </a:p>
          </p:txBody>
        </p:sp>
        <p:sp>
          <p:nvSpPr>
            <p:cNvPr id="36011" name="Freeform 535"/>
            <p:cNvSpPr>
              <a:spLocks/>
            </p:cNvSpPr>
            <p:nvPr/>
          </p:nvSpPr>
          <p:spPr bwMode="auto">
            <a:xfrm>
              <a:off x="4453" y="1902"/>
              <a:ext cx="8" cy="141"/>
            </a:xfrm>
            <a:custGeom>
              <a:avLst/>
              <a:gdLst>
                <a:gd name="T0" fmla="*/ 3 w 81"/>
                <a:gd name="T1" fmla="*/ 1 h 1682"/>
                <a:gd name="T2" fmla="*/ 3 w 81"/>
                <a:gd name="T3" fmla="*/ 1 h 1682"/>
                <a:gd name="T4" fmla="*/ 4 w 81"/>
                <a:gd name="T5" fmla="*/ 0 h 1682"/>
                <a:gd name="T6" fmla="*/ 4 w 81"/>
                <a:gd name="T7" fmla="*/ 0 h 1682"/>
                <a:gd name="T8" fmla="*/ 5 w 81"/>
                <a:gd name="T9" fmla="*/ 0 h 1682"/>
                <a:gd name="T10" fmla="*/ 6 w 81"/>
                <a:gd name="T11" fmla="*/ 0 h 1682"/>
                <a:gd name="T12" fmla="*/ 7 w 81"/>
                <a:gd name="T13" fmla="*/ 0 h 1682"/>
                <a:gd name="T14" fmla="*/ 8 w 81"/>
                <a:gd name="T15" fmla="*/ 1 h 1682"/>
                <a:gd name="T16" fmla="*/ 8 w 81"/>
                <a:gd name="T17" fmla="*/ 1 h 1682"/>
                <a:gd name="T18" fmla="*/ 8 w 81"/>
                <a:gd name="T19" fmla="*/ 16 h 1682"/>
                <a:gd name="T20" fmla="*/ 7 w 81"/>
                <a:gd name="T21" fmla="*/ 27 h 1682"/>
                <a:gd name="T22" fmla="*/ 7 w 81"/>
                <a:gd name="T23" fmla="*/ 37 h 1682"/>
                <a:gd name="T24" fmla="*/ 7 w 81"/>
                <a:gd name="T25" fmla="*/ 47 h 1682"/>
                <a:gd name="T26" fmla="*/ 7 w 81"/>
                <a:gd name="T27" fmla="*/ 61 h 1682"/>
                <a:gd name="T28" fmla="*/ 6 w 81"/>
                <a:gd name="T29" fmla="*/ 79 h 1682"/>
                <a:gd name="T30" fmla="*/ 6 w 81"/>
                <a:gd name="T31" fmla="*/ 105 h 1682"/>
                <a:gd name="T32" fmla="*/ 5 w 81"/>
                <a:gd name="T33" fmla="*/ 140 h 1682"/>
                <a:gd name="T34" fmla="*/ 5 w 81"/>
                <a:gd name="T35" fmla="*/ 140 h 1682"/>
                <a:gd name="T36" fmla="*/ 4 w 81"/>
                <a:gd name="T37" fmla="*/ 141 h 1682"/>
                <a:gd name="T38" fmla="*/ 3 w 81"/>
                <a:gd name="T39" fmla="*/ 141 h 1682"/>
                <a:gd name="T40" fmla="*/ 2 w 81"/>
                <a:gd name="T41" fmla="*/ 141 h 1682"/>
                <a:gd name="T42" fmla="*/ 1 w 81"/>
                <a:gd name="T43" fmla="*/ 141 h 1682"/>
                <a:gd name="T44" fmla="*/ 1 w 81"/>
                <a:gd name="T45" fmla="*/ 141 h 1682"/>
                <a:gd name="T46" fmla="*/ 0 w 81"/>
                <a:gd name="T47" fmla="*/ 140 h 1682"/>
                <a:gd name="T48" fmla="*/ 0 w 81"/>
                <a:gd name="T49" fmla="*/ 140 h 1682"/>
                <a:gd name="T50" fmla="*/ 0 w 81"/>
                <a:gd name="T51" fmla="*/ 114 h 1682"/>
                <a:gd name="T52" fmla="*/ 1 w 81"/>
                <a:gd name="T53" fmla="*/ 94 h 1682"/>
                <a:gd name="T54" fmla="*/ 2 w 81"/>
                <a:gd name="T55" fmla="*/ 62 h 1682"/>
                <a:gd name="T56" fmla="*/ 3 w 81"/>
                <a:gd name="T57" fmla="*/ 1 h 16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1"/>
                <a:gd name="T88" fmla="*/ 0 h 1682"/>
                <a:gd name="T89" fmla="*/ 81 w 81"/>
                <a:gd name="T90" fmla="*/ 1682 h 16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1" h="1682">
                  <a:moveTo>
                    <a:pt x="29" y="15"/>
                  </a:moveTo>
                  <a:lnTo>
                    <a:pt x="31" y="9"/>
                  </a:lnTo>
                  <a:lnTo>
                    <a:pt x="37" y="3"/>
                  </a:lnTo>
                  <a:lnTo>
                    <a:pt x="45" y="1"/>
                  </a:lnTo>
                  <a:lnTo>
                    <a:pt x="55" y="0"/>
                  </a:lnTo>
                  <a:lnTo>
                    <a:pt x="64" y="1"/>
                  </a:lnTo>
                  <a:lnTo>
                    <a:pt x="72" y="3"/>
                  </a:lnTo>
                  <a:lnTo>
                    <a:pt x="79" y="9"/>
                  </a:lnTo>
                  <a:lnTo>
                    <a:pt x="81" y="15"/>
                  </a:lnTo>
                  <a:lnTo>
                    <a:pt x="78" y="191"/>
                  </a:lnTo>
                  <a:lnTo>
                    <a:pt x="75" y="324"/>
                  </a:lnTo>
                  <a:lnTo>
                    <a:pt x="72" y="440"/>
                  </a:lnTo>
                  <a:lnTo>
                    <a:pt x="69" y="566"/>
                  </a:lnTo>
                  <a:lnTo>
                    <a:pt x="66" y="725"/>
                  </a:lnTo>
                  <a:lnTo>
                    <a:pt x="62" y="944"/>
                  </a:lnTo>
                  <a:lnTo>
                    <a:pt x="57" y="1251"/>
                  </a:lnTo>
                  <a:lnTo>
                    <a:pt x="49" y="1669"/>
                  </a:lnTo>
                  <a:lnTo>
                    <a:pt x="47" y="1675"/>
                  </a:lnTo>
                  <a:lnTo>
                    <a:pt x="41" y="1679"/>
                  </a:lnTo>
                  <a:lnTo>
                    <a:pt x="33" y="1682"/>
                  </a:lnTo>
                  <a:lnTo>
                    <a:pt x="24" y="1682"/>
                  </a:lnTo>
                  <a:lnTo>
                    <a:pt x="15" y="1681"/>
                  </a:lnTo>
                  <a:lnTo>
                    <a:pt x="6" y="1679"/>
                  </a:lnTo>
                  <a:lnTo>
                    <a:pt x="1" y="1675"/>
                  </a:lnTo>
                  <a:lnTo>
                    <a:pt x="0" y="1669"/>
                  </a:lnTo>
                  <a:lnTo>
                    <a:pt x="5" y="1358"/>
                  </a:lnTo>
                  <a:lnTo>
                    <a:pt x="10" y="1117"/>
                  </a:lnTo>
                  <a:lnTo>
                    <a:pt x="17" y="738"/>
                  </a:lnTo>
                  <a:lnTo>
                    <a:pt x="29" y="15"/>
                  </a:lnTo>
                  <a:close/>
                </a:path>
              </a:pathLst>
            </a:custGeom>
            <a:solidFill>
              <a:srgbClr val="4F5252"/>
            </a:solidFill>
            <a:ln w="9525">
              <a:noFill/>
              <a:round/>
              <a:headEnd/>
              <a:tailEnd/>
            </a:ln>
          </p:spPr>
          <p:txBody>
            <a:bodyPr/>
            <a:lstStyle/>
            <a:p>
              <a:pPr algn="ctr"/>
              <a:endParaRPr lang="en-US"/>
            </a:p>
          </p:txBody>
        </p:sp>
        <p:sp>
          <p:nvSpPr>
            <p:cNvPr id="36012" name="Freeform 536"/>
            <p:cNvSpPr>
              <a:spLocks/>
            </p:cNvSpPr>
            <p:nvPr/>
          </p:nvSpPr>
          <p:spPr bwMode="auto">
            <a:xfrm>
              <a:off x="4453" y="1902"/>
              <a:ext cx="7" cy="131"/>
            </a:xfrm>
            <a:custGeom>
              <a:avLst/>
              <a:gdLst>
                <a:gd name="T0" fmla="*/ 3 w 73"/>
                <a:gd name="T1" fmla="*/ 1 h 1575"/>
                <a:gd name="T2" fmla="*/ 3 w 73"/>
                <a:gd name="T3" fmla="*/ 1 h 1575"/>
                <a:gd name="T4" fmla="*/ 3 w 73"/>
                <a:gd name="T5" fmla="*/ 0 h 1575"/>
                <a:gd name="T6" fmla="*/ 4 w 73"/>
                <a:gd name="T7" fmla="*/ 0 h 1575"/>
                <a:gd name="T8" fmla="*/ 5 w 73"/>
                <a:gd name="T9" fmla="*/ 0 h 1575"/>
                <a:gd name="T10" fmla="*/ 6 w 73"/>
                <a:gd name="T11" fmla="*/ 0 h 1575"/>
                <a:gd name="T12" fmla="*/ 6 w 73"/>
                <a:gd name="T13" fmla="*/ 0 h 1575"/>
                <a:gd name="T14" fmla="*/ 7 w 73"/>
                <a:gd name="T15" fmla="*/ 1 h 1575"/>
                <a:gd name="T16" fmla="*/ 7 w 73"/>
                <a:gd name="T17" fmla="*/ 1 h 1575"/>
                <a:gd name="T18" fmla="*/ 6 w 73"/>
                <a:gd name="T19" fmla="*/ 25 h 1575"/>
                <a:gd name="T20" fmla="*/ 6 w 73"/>
                <a:gd name="T21" fmla="*/ 44 h 1575"/>
                <a:gd name="T22" fmla="*/ 5 w 73"/>
                <a:gd name="T23" fmla="*/ 73 h 1575"/>
                <a:gd name="T24" fmla="*/ 4 w 73"/>
                <a:gd name="T25" fmla="*/ 130 h 1575"/>
                <a:gd name="T26" fmla="*/ 4 w 73"/>
                <a:gd name="T27" fmla="*/ 130 h 1575"/>
                <a:gd name="T28" fmla="*/ 4 w 73"/>
                <a:gd name="T29" fmla="*/ 131 h 1575"/>
                <a:gd name="T30" fmla="*/ 3 w 73"/>
                <a:gd name="T31" fmla="*/ 131 h 1575"/>
                <a:gd name="T32" fmla="*/ 2 w 73"/>
                <a:gd name="T33" fmla="*/ 131 h 1575"/>
                <a:gd name="T34" fmla="*/ 1 w 73"/>
                <a:gd name="T35" fmla="*/ 131 h 1575"/>
                <a:gd name="T36" fmla="*/ 1 w 73"/>
                <a:gd name="T37" fmla="*/ 131 h 1575"/>
                <a:gd name="T38" fmla="*/ 0 w 73"/>
                <a:gd name="T39" fmla="*/ 130 h 1575"/>
                <a:gd name="T40" fmla="*/ 0 w 73"/>
                <a:gd name="T41" fmla="*/ 130 h 1575"/>
                <a:gd name="T42" fmla="*/ 0 w 73"/>
                <a:gd name="T43" fmla="*/ 106 h 1575"/>
                <a:gd name="T44" fmla="*/ 1 w 73"/>
                <a:gd name="T45" fmla="*/ 87 h 1575"/>
                <a:gd name="T46" fmla="*/ 2 w 73"/>
                <a:gd name="T47" fmla="*/ 57 h 1575"/>
                <a:gd name="T48" fmla="*/ 3 w 73"/>
                <a:gd name="T49" fmla="*/ 1 h 15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1575"/>
                <a:gd name="T77" fmla="*/ 73 w 73"/>
                <a:gd name="T78" fmla="*/ 1575 h 15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1575">
                  <a:moveTo>
                    <a:pt x="27" y="13"/>
                  </a:moveTo>
                  <a:lnTo>
                    <a:pt x="29" y="8"/>
                  </a:lnTo>
                  <a:lnTo>
                    <a:pt x="34" y="3"/>
                  </a:lnTo>
                  <a:lnTo>
                    <a:pt x="41" y="1"/>
                  </a:lnTo>
                  <a:lnTo>
                    <a:pt x="50" y="0"/>
                  </a:lnTo>
                  <a:lnTo>
                    <a:pt x="58" y="1"/>
                  </a:lnTo>
                  <a:lnTo>
                    <a:pt x="65" y="3"/>
                  </a:lnTo>
                  <a:lnTo>
                    <a:pt x="71" y="8"/>
                  </a:lnTo>
                  <a:lnTo>
                    <a:pt x="73" y="13"/>
                  </a:lnTo>
                  <a:lnTo>
                    <a:pt x="67" y="304"/>
                  </a:lnTo>
                  <a:lnTo>
                    <a:pt x="63" y="529"/>
                  </a:lnTo>
                  <a:lnTo>
                    <a:pt x="56" y="883"/>
                  </a:lnTo>
                  <a:lnTo>
                    <a:pt x="44" y="1561"/>
                  </a:lnTo>
                  <a:lnTo>
                    <a:pt x="42" y="1567"/>
                  </a:lnTo>
                  <a:lnTo>
                    <a:pt x="37" y="1572"/>
                  </a:lnTo>
                  <a:lnTo>
                    <a:pt x="30" y="1575"/>
                  </a:lnTo>
                  <a:lnTo>
                    <a:pt x="23" y="1575"/>
                  </a:lnTo>
                  <a:lnTo>
                    <a:pt x="15" y="1574"/>
                  </a:lnTo>
                  <a:lnTo>
                    <a:pt x="8" y="1571"/>
                  </a:lnTo>
                  <a:lnTo>
                    <a:pt x="2" y="1566"/>
                  </a:lnTo>
                  <a:lnTo>
                    <a:pt x="0" y="1561"/>
                  </a:lnTo>
                  <a:lnTo>
                    <a:pt x="5" y="1270"/>
                  </a:lnTo>
                  <a:lnTo>
                    <a:pt x="10" y="1045"/>
                  </a:lnTo>
                  <a:lnTo>
                    <a:pt x="16" y="691"/>
                  </a:lnTo>
                  <a:lnTo>
                    <a:pt x="27" y="13"/>
                  </a:lnTo>
                  <a:close/>
                </a:path>
              </a:pathLst>
            </a:custGeom>
            <a:solidFill>
              <a:srgbClr val="616666"/>
            </a:solidFill>
            <a:ln w="9525">
              <a:noFill/>
              <a:round/>
              <a:headEnd/>
              <a:tailEnd/>
            </a:ln>
          </p:spPr>
          <p:txBody>
            <a:bodyPr/>
            <a:lstStyle/>
            <a:p>
              <a:pPr algn="ctr"/>
              <a:endParaRPr lang="en-US"/>
            </a:p>
          </p:txBody>
        </p:sp>
        <p:sp>
          <p:nvSpPr>
            <p:cNvPr id="36013" name="Freeform 537"/>
            <p:cNvSpPr>
              <a:spLocks/>
            </p:cNvSpPr>
            <p:nvPr/>
          </p:nvSpPr>
          <p:spPr bwMode="auto">
            <a:xfrm>
              <a:off x="4453" y="1902"/>
              <a:ext cx="7" cy="123"/>
            </a:xfrm>
            <a:custGeom>
              <a:avLst/>
              <a:gdLst>
                <a:gd name="T0" fmla="*/ 3 w 63"/>
                <a:gd name="T1" fmla="*/ 1 h 1466"/>
                <a:gd name="T2" fmla="*/ 3 w 63"/>
                <a:gd name="T3" fmla="*/ 1 h 1466"/>
                <a:gd name="T4" fmla="*/ 3 w 63"/>
                <a:gd name="T5" fmla="*/ 0 h 1466"/>
                <a:gd name="T6" fmla="*/ 4 w 63"/>
                <a:gd name="T7" fmla="*/ 0 h 1466"/>
                <a:gd name="T8" fmla="*/ 5 w 63"/>
                <a:gd name="T9" fmla="*/ 0 h 1466"/>
                <a:gd name="T10" fmla="*/ 6 w 63"/>
                <a:gd name="T11" fmla="*/ 0 h 1466"/>
                <a:gd name="T12" fmla="*/ 6 w 63"/>
                <a:gd name="T13" fmla="*/ 0 h 1466"/>
                <a:gd name="T14" fmla="*/ 7 w 63"/>
                <a:gd name="T15" fmla="*/ 1 h 1466"/>
                <a:gd name="T16" fmla="*/ 7 w 63"/>
                <a:gd name="T17" fmla="*/ 1 h 1466"/>
                <a:gd name="T18" fmla="*/ 7 w 63"/>
                <a:gd name="T19" fmla="*/ 24 h 1466"/>
                <a:gd name="T20" fmla="*/ 6 w 63"/>
                <a:gd name="T21" fmla="*/ 41 h 1466"/>
                <a:gd name="T22" fmla="*/ 6 w 63"/>
                <a:gd name="T23" fmla="*/ 69 h 1466"/>
                <a:gd name="T24" fmla="*/ 4 w 63"/>
                <a:gd name="T25" fmla="*/ 122 h 1466"/>
                <a:gd name="T26" fmla="*/ 4 w 63"/>
                <a:gd name="T27" fmla="*/ 122 h 1466"/>
                <a:gd name="T28" fmla="*/ 4 w 63"/>
                <a:gd name="T29" fmla="*/ 123 h 1466"/>
                <a:gd name="T30" fmla="*/ 3 w 63"/>
                <a:gd name="T31" fmla="*/ 123 h 1466"/>
                <a:gd name="T32" fmla="*/ 2 w 63"/>
                <a:gd name="T33" fmla="*/ 123 h 1466"/>
                <a:gd name="T34" fmla="*/ 1 w 63"/>
                <a:gd name="T35" fmla="*/ 123 h 1466"/>
                <a:gd name="T36" fmla="*/ 1 w 63"/>
                <a:gd name="T37" fmla="*/ 123 h 1466"/>
                <a:gd name="T38" fmla="*/ 0 w 63"/>
                <a:gd name="T39" fmla="*/ 122 h 1466"/>
                <a:gd name="T40" fmla="*/ 0 w 63"/>
                <a:gd name="T41" fmla="*/ 122 h 1466"/>
                <a:gd name="T42" fmla="*/ 1 w 63"/>
                <a:gd name="T43" fmla="*/ 99 h 1466"/>
                <a:gd name="T44" fmla="*/ 1 w 63"/>
                <a:gd name="T45" fmla="*/ 82 h 1466"/>
                <a:gd name="T46" fmla="*/ 2 w 63"/>
                <a:gd name="T47" fmla="*/ 54 h 1466"/>
                <a:gd name="T48" fmla="*/ 3 w 63"/>
                <a:gd name="T49" fmla="*/ 1 h 14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1466"/>
                <a:gd name="T77" fmla="*/ 63 w 63"/>
                <a:gd name="T78" fmla="*/ 1466 h 14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1466">
                  <a:moveTo>
                    <a:pt x="25" y="12"/>
                  </a:moveTo>
                  <a:lnTo>
                    <a:pt x="27" y="7"/>
                  </a:lnTo>
                  <a:lnTo>
                    <a:pt x="31" y="2"/>
                  </a:lnTo>
                  <a:lnTo>
                    <a:pt x="37" y="0"/>
                  </a:lnTo>
                  <a:lnTo>
                    <a:pt x="44" y="0"/>
                  </a:lnTo>
                  <a:lnTo>
                    <a:pt x="51" y="1"/>
                  </a:lnTo>
                  <a:lnTo>
                    <a:pt x="57" y="3"/>
                  </a:lnTo>
                  <a:lnTo>
                    <a:pt x="61" y="7"/>
                  </a:lnTo>
                  <a:lnTo>
                    <a:pt x="63" y="12"/>
                  </a:lnTo>
                  <a:lnTo>
                    <a:pt x="59" y="282"/>
                  </a:lnTo>
                  <a:lnTo>
                    <a:pt x="56" y="493"/>
                  </a:lnTo>
                  <a:lnTo>
                    <a:pt x="51" y="823"/>
                  </a:lnTo>
                  <a:lnTo>
                    <a:pt x="40" y="1454"/>
                  </a:lnTo>
                  <a:lnTo>
                    <a:pt x="38" y="1459"/>
                  </a:lnTo>
                  <a:lnTo>
                    <a:pt x="34" y="1463"/>
                  </a:lnTo>
                  <a:lnTo>
                    <a:pt x="28" y="1465"/>
                  </a:lnTo>
                  <a:lnTo>
                    <a:pt x="21" y="1466"/>
                  </a:lnTo>
                  <a:lnTo>
                    <a:pt x="13" y="1465"/>
                  </a:lnTo>
                  <a:lnTo>
                    <a:pt x="7" y="1462"/>
                  </a:lnTo>
                  <a:lnTo>
                    <a:pt x="3" y="1459"/>
                  </a:lnTo>
                  <a:lnTo>
                    <a:pt x="0" y="1454"/>
                  </a:lnTo>
                  <a:lnTo>
                    <a:pt x="5" y="1182"/>
                  </a:lnTo>
                  <a:lnTo>
                    <a:pt x="9" y="972"/>
                  </a:lnTo>
                  <a:lnTo>
                    <a:pt x="14" y="642"/>
                  </a:lnTo>
                  <a:lnTo>
                    <a:pt x="25" y="12"/>
                  </a:lnTo>
                  <a:close/>
                </a:path>
              </a:pathLst>
            </a:custGeom>
            <a:solidFill>
              <a:srgbClr val="787D7D"/>
            </a:solidFill>
            <a:ln w="9525">
              <a:noFill/>
              <a:round/>
              <a:headEnd/>
              <a:tailEnd/>
            </a:ln>
          </p:spPr>
          <p:txBody>
            <a:bodyPr/>
            <a:lstStyle/>
            <a:p>
              <a:pPr algn="ctr"/>
              <a:endParaRPr lang="en-US"/>
            </a:p>
          </p:txBody>
        </p:sp>
        <p:sp>
          <p:nvSpPr>
            <p:cNvPr id="36014" name="Freeform 538"/>
            <p:cNvSpPr>
              <a:spLocks/>
            </p:cNvSpPr>
            <p:nvPr/>
          </p:nvSpPr>
          <p:spPr bwMode="auto">
            <a:xfrm>
              <a:off x="4454" y="1902"/>
              <a:ext cx="6" cy="113"/>
            </a:xfrm>
            <a:custGeom>
              <a:avLst/>
              <a:gdLst>
                <a:gd name="T0" fmla="*/ 3 w 55"/>
                <a:gd name="T1" fmla="*/ 1 h 1357"/>
                <a:gd name="T2" fmla="*/ 3 w 55"/>
                <a:gd name="T3" fmla="*/ 1 h 1357"/>
                <a:gd name="T4" fmla="*/ 3 w 55"/>
                <a:gd name="T5" fmla="*/ 0 h 1357"/>
                <a:gd name="T6" fmla="*/ 4 w 55"/>
                <a:gd name="T7" fmla="*/ 0 h 1357"/>
                <a:gd name="T8" fmla="*/ 4 w 55"/>
                <a:gd name="T9" fmla="*/ 0 h 1357"/>
                <a:gd name="T10" fmla="*/ 5 w 55"/>
                <a:gd name="T11" fmla="*/ 0 h 1357"/>
                <a:gd name="T12" fmla="*/ 5 w 55"/>
                <a:gd name="T13" fmla="*/ 0 h 1357"/>
                <a:gd name="T14" fmla="*/ 6 w 55"/>
                <a:gd name="T15" fmla="*/ 1 h 1357"/>
                <a:gd name="T16" fmla="*/ 6 w 55"/>
                <a:gd name="T17" fmla="*/ 1 h 1357"/>
                <a:gd name="T18" fmla="*/ 6 w 55"/>
                <a:gd name="T19" fmla="*/ 22 h 1357"/>
                <a:gd name="T20" fmla="*/ 5 w 55"/>
                <a:gd name="T21" fmla="*/ 38 h 1357"/>
                <a:gd name="T22" fmla="*/ 5 w 55"/>
                <a:gd name="T23" fmla="*/ 63 h 1357"/>
                <a:gd name="T24" fmla="*/ 3 w 55"/>
                <a:gd name="T25" fmla="*/ 112 h 1357"/>
                <a:gd name="T26" fmla="*/ 3 w 55"/>
                <a:gd name="T27" fmla="*/ 112 h 1357"/>
                <a:gd name="T28" fmla="*/ 3 w 55"/>
                <a:gd name="T29" fmla="*/ 113 h 1357"/>
                <a:gd name="T30" fmla="*/ 2 w 55"/>
                <a:gd name="T31" fmla="*/ 113 h 1357"/>
                <a:gd name="T32" fmla="*/ 2 w 55"/>
                <a:gd name="T33" fmla="*/ 113 h 1357"/>
                <a:gd name="T34" fmla="*/ 1 w 55"/>
                <a:gd name="T35" fmla="*/ 113 h 1357"/>
                <a:gd name="T36" fmla="*/ 1 w 55"/>
                <a:gd name="T37" fmla="*/ 113 h 1357"/>
                <a:gd name="T38" fmla="*/ 0 w 55"/>
                <a:gd name="T39" fmla="*/ 112 h 1357"/>
                <a:gd name="T40" fmla="*/ 0 w 55"/>
                <a:gd name="T41" fmla="*/ 112 h 1357"/>
                <a:gd name="T42" fmla="*/ 0 w 55"/>
                <a:gd name="T43" fmla="*/ 91 h 1357"/>
                <a:gd name="T44" fmla="*/ 1 w 55"/>
                <a:gd name="T45" fmla="*/ 75 h 1357"/>
                <a:gd name="T46" fmla="*/ 1 w 55"/>
                <a:gd name="T47" fmla="*/ 50 h 1357"/>
                <a:gd name="T48" fmla="*/ 3 w 55"/>
                <a:gd name="T49" fmla="*/ 1 h 13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1357"/>
                <a:gd name="T77" fmla="*/ 55 w 55"/>
                <a:gd name="T78" fmla="*/ 1357 h 13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1357">
                  <a:moveTo>
                    <a:pt x="24" y="12"/>
                  </a:moveTo>
                  <a:lnTo>
                    <a:pt x="25" y="7"/>
                  </a:lnTo>
                  <a:lnTo>
                    <a:pt x="28" y="2"/>
                  </a:lnTo>
                  <a:lnTo>
                    <a:pt x="33" y="0"/>
                  </a:lnTo>
                  <a:lnTo>
                    <a:pt x="39" y="0"/>
                  </a:lnTo>
                  <a:lnTo>
                    <a:pt x="45" y="1"/>
                  </a:lnTo>
                  <a:lnTo>
                    <a:pt x="50" y="3"/>
                  </a:lnTo>
                  <a:lnTo>
                    <a:pt x="54" y="7"/>
                  </a:lnTo>
                  <a:lnTo>
                    <a:pt x="55" y="12"/>
                  </a:lnTo>
                  <a:lnTo>
                    <a:pt x="51" y="262"/>
                  </a:lnTo>
                  <a:lnTo>
                    <a:pt x="48" y="457"/>
                  </a:lnTo>
                  <a:lnTo>
                    <a:pt x="42" y="762"/>
                  </a:lnTo>
                  <a:lnTo>
                    <a:pt x="31" y="1345"/>
                  </a:lnTo>
                  <a:lnTo>
                    <a:pt x="30" y="1350"/>
                  </a:lnTo>
                  <a:lnTo>
                    <a:pt x="26" y="1354"/>
                  </a:lnTo>
                  <a:lnTo>
                    <a:pt x="21" y="1356"/>
                  </a:lnTo>
                  <a:lnTo>
                    <a:pt x="16" y="1357"/>
                  </a:lnTo>
                  <a:lnTo>
                    <a:pt x="10" y="1356"/>
                  </a:lnTo>
                  <a:lnTo>
                    <a:pt x="5" y="1353"/>
                  </a:lnTo>
                  <a:lnTo>
                    <a:pt x="1" y="1350"/>
                  </a:lnTo>
                  <a:lnTo>
                    <a:pt x="0" y="1345"/>
                  </a:lnTo>
                  <a:lnTo>
                    <a:pt x="4" y="1094"/>
                  </a:lnTo>
                  <a:lnTo>
                    <a:pt x="8" y="900"/>
                  </a:lnTo>
                  <a:lnTo>
                    <a:pt x="13" y="595"/>
                  </a:lnTo>
                  <a:lnTo>
                    <a:pt x="24" y="12"/>
                  </a:lnTo>
                  <a:close/>
                </a:path>
              </a:pathLst>
            </a:custGeom>
            <a:solidFill>
              <a:srgbClr val="8A8F8F"/>
            </a:solidFill>
            <a:ln w="9525">
              <a:noFill/>
              <a:round/>
              <a:headEnd/>
              <a:tailEnd/>
            </a:ln>
          </p:spPr>
          <p:txBody>
            <a:bodyPr/>
            <a:lstStyle/>
            <a:p>
              <a:pPr algn="ctr"/>
              <a:endParaRPr lang="en-US"/>
            </a:p>
          </p:txBody>
        </p:sp>
        <p:sp>
          <p:nvSpPr>
            <p:cNvPr id="36015" name="Freeform 539"/>
            <p:cNvSpPr>
              <a:spLocks/>
            </p:cNvSpPr>
            <p:nvPr/>
          </p:nvSpPr>
          <p:spPr bwMode="auto">
            <a:xfrm>
              <a:off x="4454" y="1902"/>
              <a:ext cx="5" cy="104"/>
            </a:xfrm>
            <a:custGeom>
              <a:avLst/>
              <a:gdLst>
                <a:gd name="T0" fmla="*/ 2 w 48"/>
                <a:gd name="T1" fmla="*/ 1 h 1248"/>
                <a:gd name="T2" fmla="*/ 3 w 48"/>
                <a:gd name="T3" fmla="*/ 0 h 1248"/>
                <a:gd name="T4" fmla="*/ 4 w 48"/>
                <a:gd name="T5" fmla="*/ 0 h 1248"/>
                <a:gd name="T6" fmla="*/ 5 w 48"/>
                <a:gd name="T7" fmla="*/ 0 h 1248"/>
                <a:gd name="T8" fmla="*/ 5 w 48"/>
                <a:gd name="T9" fmla="*/ 1 h 1248"/>
                <a:gd name="T10" fmla="*/ 5 w 48"/>
                <a:gd name="T11" fmla="*/ 20 h 1248"/>
                <a:gd name="T12" fmla="*/ 4 w 48"/>
                <a:gd name="T13" fmla="*/ 35 h 1248"/>
                <a:gd name="T14" fmla="*/ 4 w 48"/>
                <a:gd name="T15" fmla="*/ 58 h 1248"/>
                <a:gd name="T16" fmla="*/ 3 w 48"/>
                <a:gd name="T17" fmla="*/ 103 h 1248"/>
                <a:gd name="T18" fmla="*/ 2 w 48"/>
                <a:gd name="T19" fmla="*/ 104 h 1248"/>
                <a:gd name="T20" fmla="*/ 1 w 48"/>
                <a:gd name="T21" fmla="*/ 104 h 1248"/>
                <a:gd name="T22" fmla="*/ 0 w 48"/>
                <a:gd name="T23" fmla="*/ 104 h 1248"/>
                <a:gd name="T24" fmla="*/ 0 w 48"/>
                <a:gd name="T25" fmla="*/ 103 h 1248"/>
                <a:gd name="T26" fmla="*/ 0 w 48"/>
                <a:gd name="T27" fmla="*/ 84 h 1248"/>
                <a:gd name="T28" fmla="*/ 1 w 48"/>
                <a:gd name="T29" fmla="*/ 69 h 1248"/>
                <a:gd name="T30" fmla="*/ 1 w 48"/>
                <a:gd name="T31" fmla="*/ 46 h 1248"/>
                <a:gd name="T32" fmla="*/ 2 w 48"/>
                <a:gd name="T33" fmla="*/ 1 h 12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1248"/>
                <a:gd name="T53" fmla="*/ 48 w 48"/>
                <a:gd name="T54" fmla="*/ 1248 h 12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1248">
                  <a:moveTo>
                    <a:pt x="21" y="10"/>
                  </a:moveTo>
                  <a:lnTo>
                    <a:pt x="25" y="2"/>
                  </a:lnTo>
                  <a:lnTo>
                    <a:pt x="35" y="0"/>
                  </a:lnTo>
                  <a:lnTo>
                    <a:pt x="44" y="3"/>
                  </a:lnTo>
                  <a:lnTo>
                    <a:pt x="48" y="12"/>
                  </a:lnTo>
                  <a:lnTo>
                    <a:pt x="44" y="242"/>
                  </a:lnTo>
                  <a:lnTo>
                    <a:pt x="40" y="421"/>
                  </a:lnTo>
                  <a:lnTo>
                    <a:pt x="35" y="701"/>
                  </a:lnTo>
                  <a:lnTo>
                    <a:pt x="26" y="1238"/>
                  </a:lnTo>
                  <a:lnTo>
                    <a:pt x="22" y="1246"/>
                  </a:lnTo>
                  <a:lnTo>
                    <a:pt x="13" y="1248"/>
                  </a:lnTo>
                  <a:lnTo>
                    <a:pt x="4" y="1245"/>
                  </a:lnTo>
                  <a:lnTo>
                    <a:pt x="0" y="1236"/>
                  </a:lnTo>
                  <a:lnTo>
                    <a:pt x="4" y="1006"/>
                  </a:lnTo>
                  <a:lnTo>
                    <a:pt x="7" y="827"/>
                  </a:lnTo>
                  <a:lnTo>
                    <a:pt x="12" y="547"/>
                  </a:lnTo>
                  <a:lnTo>
                    <a:pt x="21" y="10"/>
                  </a:lnTo>
                  <a:close/>
                </a:path>
              </a:pathLst>
            </a:custGeom>
            <a:solidFill>
              <a:srgbClr val="A1A6A6"/>
            </a:solidFill>
            <a:ln w="9525">
              <a:noFill/>
              <a:round/>
              <a:headEnd/>
              <a:tailEnd/>
            </a:ln>
          </p:spPr>
          <p:txBody>
            <a:bodyPr/>
            <a:lstStyle/>
            <a:p>
              <a:pPr algn="ctr"/>
              <a:endParaRPr lang="en-US"/>
            </a:p>
          </p:txBody>
        </p:sp>
        <p:sp>
          <p:nvSpPr>
            <p:cNvPr id="36016" name="Freeform 540"/>
            <p:cNvSpPr>
              <a:spLocks/>
            </p:cNvSpPr>
            <p:nvPr/>
          </p:nvSpPr>
          <p:spPr bwMode="auto">
            <a:xfrm>
              <a:off x="4455" y="1902"/>
              <a:ext cx="4" cy="95"/>
            </a:xfrm>
            <a:custGeom>
              <a:avLst/>
              <a:gdLst>
                <a:gd name="T0" fmla="*/ 2 w 38"/>
                <a:gd name="T1" fmla="*/ 1 h 1139"/>
                <a:gd name="T2" fmla="*/ 2 w 38"/>
                <a:gd name="T3" fmla="*/ 0 h 1139"/>
                <a:gd name="T4" fmla="*/ 3 w 38"/>
                <a:gd name="T5" fmla="*/ 0 h 1139"/>
                <a:gd name="T6" fmla="*/ 4 w 38"/>
                <a:gd name="T7" fmla="*/ 0 h 1139"/>
                <a:gd name="T8" fmla="*/ 4 w 38"/>
                <a:gd name="T9" fmla="*/ 1 h 1139"/>
                <a:gd name="T10" fmla="*/ 4 w 38"/>
                <a:gd name="T11" fmla="*/ 18 h 1139"/>
                <a:gd name="T12" fmla="*/ 3 w 38"/>
                <a:gd name="T13" fmla="*/ 32 h 1139"/>
                <a:gd name="T14" fmla="*/ 3 w 38"/>
                <a:gd name="T15" fmla="*/ 53 h 1139"/>
                <a:gd name="T16" fmla="*/ 2 w 38"/>
                <a:gd name="T17" fmla="*/ 94 h 1139"/>
                <a:gd name="T18" fmla="*/ 2 w 38"/>
                <a:gd name="T19" fmla="*/ 95 h 1139"/>
                <a:gd name="T20" fmla="*/ 1 w 38"/>
                <a:gd name="T21" fmla="*/ 95 h 1139"/>
                <a:gd name="T22" fmla="*/ 0 w 38"/>
                <a:gd name="T23" fmla="*/ 95 h 1139"/>
                <a:gd name="T24" fmla="*/ 0 w 38"/>
                <a:gd name="T25" fmla="*/ 94 h 1139"/>
                <a:gd name="T26" fmla="*/ 0 w 38"/>
                <a:gd name="T27" fmla="*/ 77 h 1139"/>
                <a:gd name="T28" fmla="*/ 1 w 38"/>
                <a:gd name="T29" fmla="*/ 63 h 1139"/>
                <a:gd name="T30" fmla="*/ 1 w 38"/>
                <a:gd name="T31" fmla="*/ 42 h 1139"/>
                <a:gd name="T32" fmla="*/ 2 w 38"/>
                <a:gd name="T33" fmla="*/ 1 h 1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1139"/>
                <a:gd name="T53" fmla="*/ 38 w 38"/>
                <a:gd name="T54" fmla="*/ 1139 h 1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1139">
                  <a:moveTo>
                    <a:pt x="19" y="10"/>
                  </a:moveTo>
                  <a:lnTo>
                    <a:pt x="22" y="2"/>
                  </a:lnTo>
                  <a:lnTo>
                    <a:pt x="29" y="0"/>
                  </a:lnTo>
                  <a:lnTo>
                    <a:pt x="36" y="3"/>
                  </a:lnTo>
                  <a:lnTo>
                    <a:pt x="38" y="12"/>
                  </a:lnTo>
                  <a:lnTo>
                    <a:pt x="35" y="221"/>
                  </a:lnTo>
                  <a:lnTo>
                    <a:pt x="33" y="383"/>
                  </a:lnTo>
                  <a:lnTo>
                    <a:pt x="28" y="640"/>
                  </a:lnTo>
                  <a:lnTo>
                    <a:pt x="19" y="1130"/>
                  </a:lnTo>
                  <a:lnTo>
                    <a:pt x="16" y="1137"/>
                  </a:lnTo>
                  <a:lnTo>
                    <a:pt x="10" y="1139"/>
                  </a:lnTo>
                  <a:lnTo>
                    <a:pt x="3" y="1137"/>
                  </a:lnTo>
                  <a:lnTo>
                    <a:pt x="0" y="1130"/>
                  </a:lnTo>
                  <a:lnTo>
                    <a:pt x="4" y="920"/>
                  </a:lnTo>
                  <a:lnTo>
                    <a:pt x="7" y="756"/>
                  </a:lnTo>
                  <a:lnTo>
                    <a:pt x="11" y="499"/>
                  </a:lnTo>
                  <a:lnTo>
                    <a:pt x="19" y="10"/>
                  </a:lnTo>
                  <a:close/>
                </a:path>
              </a:pathLst>
            </a:custGeom>
            <a:solidFill>
              <a:srgbClr val="B2BABA"/>
            </a:solidFill>
            <a:ln w="9525">
              <a:noFill/>
              <a:round/>
              <a:headEnd/>
              <a:tailEnd/>
            </a:ln>
          </p:spPr>
          <p:txBody>
            <a:bodyPr/>
            <a:lstStyle/>
            <a:p>
              <a:pPr algn="ctr"/>
              <a:endParaRPr lang="en-US"/>
            </a:p>
          </p:txBody>
        </p:sp>
        <p:sp>
          <p:nvSpPr>
            <p:cNvPr id="36017" name="Freeform 541"/>
            <p:cNvSpPr>
              <a:spLocks/>
            </p:cNvSpPr>
            <p:nvPr/>
          </p:nvSpPr>
          <p:spPr bwMode="auto">
            <a:xfrm>
              <a:off x="4455" y="1902"/>
              <a:ext cx="4" cy="86"/>
            </a:xfrm>
            <a:custGeom>
              <a:avLst/>
              <a:gdLst>
                <a:gd name="T0" fmla="*/ 2 w 31"/>
                <a:gd name="T1" fmla="*/ 1 h 1031"/>
                <a:gd name="T2" fmla="*/ 2 w 31"/>
                <a:gd name="T3" fmla="*/ 0 h 1031"/>
                <a:gd name="T4" fmla="*/ 3 w 31"/>
                <a:gd name="T5" fmla="*/ 0 h 1031"/>
                <a:gd name="T6" fmla="*/ 4 w 31"/>
                <a:gd name="T7" fmla="*/ 0 h 1031"/>
                <a:gd name="T8" fmla="*/ 4 w 31"/>
                <a:gd name="T9" fmla="*/ 1 h 1031"/>
                <a:gd name="T10" fmla="*/ 2 w 31"/>
                <a:gd name="T11" fmla="*/ 85 h 1031"/>
                <a:gd name="T12" fmla="*/ 2 w 31"/>
                <a:gd name="T13" fmla="*/ 86 h 1031"/>
                <a:gd name="T14" fmla="*/ 1 w 31"/>
                <a:gd name="T15" fmla="*/ 86 h 1031"/>
                <a:gd name="T16" fmla="*/ 0 w 31"/>
                <a:gd name="T17" fmla="*/ 86 h 1031"/>
                <a:gd name="T18" fmla="*/ 0 w 31"/>
                <a:gd name="T19" fmla="*/ 85 h 1031"/>
                <a:gd name="T20" fmla="*/ 2 w 31"/>
                <a:gd name="T21" fmla="*/ 1 h 10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031"/>
                <a:gd name="T35" fmla="*/ 31 w 31"/>
                <a:gd name="T36" fmla="*/ 1031 h 10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031">
                  <a:moveTo>
                    <a:pt x="17" y="10"/>
                  </a:moveTo>
                  <a:lnTo>
                    <a:pt x="19" y="2"/>
                  </a:lnTo>
                  <a:lnTo>
                    <a:pt x="24" y="0"/>
                  </a:lnTo>
                  <a:lnTo>
                    <a:pt x="29" y="2"/>
                  </a:lnTo>
                  <a:lnTo>
                    <a:pt x="31" y="10"/>
                  </a:lnTo>
                  <a:lnTo>
                    <a:pt x="15" y="1023"/>
                  </a:lnTo>
                  <a:lnTo>
                    <a:pt x="13" y="1029"/>
                  </a:lnTo>
                  <a:lnTo>
                    <a:pt x="8" y="1031"/>
                  </a:lnTo>
                  <a:lnTo>
                    <a:pt x="2" y="1029"/>
                  </a:lnTo>
                  <a:lnTo>
                    <a:pt x="0" y="1023"/>
                  </a:lnTo>
                  <a:lnTo>
                    <a:pt x="17" y="10"/>
                  </a:lnTo>
                  <a:close/>
                </a:path>
              </a:pathLst>
            </a:custGeom>
            <a:solidFill>
              <a:srgbClr val="C4CCCC"/>
            </a:solidFill>
            <a:ln w="9525">
              <a:noFill/>
              <a:round/>
              <a:headEnd/>
              <a:tailEnd/>
            </a:ln>
          </p:spPr>
          <p:txBody>
            <a:bodyPr/>
            <a:lstStyle/>
            <a:p>
              <a:pPr algn="ctr"/>
              <a:endParaRPr lang="en-US"/>
            </a:p>
          </p:txBody>
        </p:sp>
        <p:sp>
          <p:nvSpPr>
            <p:cNvPr id="36018" name="Freeform 542"/>
            <p:cNvSpPr>
              <a:spLocks/>
            </p:cNvSpPr>
            <p:nvPr/>
          </p:nvSpPr>
          <p:spPr bwMode="auto">
            <a:xfrm>
              <a:off x="4454" y="1920"/>
              <a:ext cx="1" cy="1"/>
            </a:xfrm>
            <a:custGeom>
              <a:avLst/>
              <a:gdLst>
                <a:gd name="T0" fmla="*/ 1 w 12"/>
                <a:gd name="T1" fmla="*/ 0 h 12"/>
                <a:gd name="T2" fmla="*/ 0 w 12"/>
                <a:gd name="T3" fmla="*/ 0 h 12"/>
                <a:gd name="T4" fmla="*/ 0 w 12"/>
                <a:gd name="T5" fmla="*/ 1 h 12"/>
                <a:gd name="T6" fmla="*/ 1 w 12"/>
                <a:gd name="T7" fmla="*/ 1 h 12"/>
                <a:gd name="T8" fmla="*/ 1 w 12"/>
                <a:gd name="T9" fmla="*/ 0 h 12"/>
                <a:gd name="T10" fmla="*/ 1 w 12"/>
                <a:gd name="T11" fmla="*/ 1 h 12"/>
                <a:gd name="T12" fmla="*/ 1 w 12"/>
                <a:gd name="T13" fmla="*/ 0 h 12"/>
                <a:gd name="T14" fmla="*/ 0 w 12"/>
                <a:gd name="T15" fmla="*/ 0 h 12"/>
                <a:gd name="T16" fmla="*/ 0 w 12"/>
                <a:gd name="T17" fmla="*/ 0 h 12"/>
                <a:gd name="T18" fmla="*/ 1 w 1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2"/>
                <a:gd name="T32" fmla="*/ 12 w 1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2">
                  <a:moveTo>
                    <a:pt x="6" y="0"/>
                  </a:moveTo>
                  <a:lnTo>
                    <a:pt x="4" y="1"/>
                  </a:lnTo>
                  <a:lnTo>
                    <a:pt x="0" y="8"/>
                  </a:lnTo>
                  <a:lnTo>
                    <a:pt x="9" y="12"/>
                  </a:lnTo>
                  <a:lnTo>
                    <a:pt x="12" y="5"/>
                  </a:lnTo>
                  <a:lnTo>
                    <a:pt x="10" y="6"/>
                  </a:lnTo>
                  <a:lnTo>
                    <a:pt x="6" y="0"/>
                  </a:lnTo>
                  <a:lnTo>
                    <a:pt x="5" y="0"/>
                  </a:lnTo>
                  <a:lnTo>
                    <a:pt x="4" y="1"/>
                  </a:lnTo>
                  <a:lnTo>
                    <a:pt x="6" y="0"/>
                  </a:lnTo>
                  <a:close/>
                </a:path>
              </a:pathLst>
            </a:custGeom>
            <a:solidFill>
              <a:srgbClr val="EDF5F5"/>
            </a:solidFill>
            <a:ln w="9525">
              <a:noFill/>
              <a:round/>
              <a:headEnd/>
              <a:tailEnd/>
            </a:ln>
          </p:spPr>
          <p:txBody>
            <a:bodyPr/>
            <a:lstStyle/>
            <a:p>
              <a:pPr algn="ctr"/>
              <a:endParaRPr lang="en-US"/>
            </a:p>
          </p:txBody>
        </p:sp>
        <p:sp>
          <p:nvSpPr>
            <p:cNvPr id="36019" name="Freeform 543"/>
            <p:cNvSpPr>
              <a:spLocks/>
            </p:cNvSpPr>
            <p:nvPr/>
          </p:nvSpPr>
          <p:spPr bwMode="auto">
            <a:xfrm>
              <a:off x="4454" y="1919"/>
              <a:ext cx="1" cy="1"/>
            </a:xfrm>
            <a:custGeom>
              <a:avLst/>
              <a:gdLst>
                <a:gd name="T0" fmla="*/ 1 w 12"/>
                <a:gd name="T1" fmla="*/ 0 h 13"/>
                <a:gd name="T2" fmla="*/ 1 w 12"/>
                <a:gd name="T3" fmla="*/ 0 h 13"/>
                <a:gd name="T4" fmla="*/ 0 w 12"/>
                <a:gd name="T5" fmla="*/ 1 h 13"/>
                <a:gd name="T6" fmla="*/ 0 w 12"/>
                <a:gd name="T7" fmla="*/ 1 h 13"/>
                <a:gd name="T8" fmla="*/ 1 w 12"/>
                <a:gd name="T9" fmla="*/ 1 h 13"/>
                <a:gd name="T10" fmla="*/ 1 w 12"/>
                <a:gd name="T11" fmla="*/ 1 h 13"/>
                <a:gd name="T12" fmla="*/ 1 w 12"/>
                <a:gd name="T13" fmla="*/ 0 h 13"/>
                <a:gd name="T14" fmla="*/ 1 w 12"/>
                <a:gd name="T15" fmla="*/ 0 h 13"/>
                <a:gd name="T16" fmla="*/ 1 w 12"/>
                <a:gd name="T17" fmla="*/ 0 h 13"/>
                <a:gd name="T18" fmla="*/ 1 w 12"/>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3"/>
                <a:gd name="T32" fmla="*/ 12 w 1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3">
                  <a:moveTo>
                    <a:pt x="9" y="0"/>
                  </a:moveTo>
                  <a:lnTo>
                    <a:pt x="8" y="1"/>
                  </a:lnTo>
                  <a:lnTo>
                    <a:pt x="0" y="7"/>
                  </a:lnTo>
                  <a:lnTo>
                    <a:pt x="4" y="13"/>
                  </a:lnTo>
                  <a:lnTo>
                    <a:pt x="12" y="8"/>
                  </a:lnTo>
                  <a:lnTo>
                    <a:pt x="11" y="9"/>
                  </a:lnTo>
                  <a:lnTo>
                    <a:pt x="9" y="0"/>
                  </a:lnTo>
                  <a:lnTo>
                    <a:pt x="8" y="0"/>
                  </a:lnTo>
                  <a:lnTo>
                    <a:pt x="8" y="1"/>
                  </a:lnTo>
                  <a:lnTo>
                    <a:pt x="9" y="0"/>
                  </a:lnTo>
                  <a:close/>
                </a:path>
              </a:pathLst>
            </a:custGeom>
            <a:solidFill>
              <a:srgbClr val="EDF5F5"/>
            </a:solidFill>
            <a:ln w="9525">
              <a:noFill/>
              <a:round/>
              <a:headEnd/>
              <a:tailEnd/>
            </a:ln>
          </p:spPr>
          <p:txBody>
            <a:bodyPr/>
            <a:lstStyle/>
            <a:p>
              <a:pPr algn="ctr"/>
              <a:endParaRPr lang="en-US"/>
            </a:p>
          </p:txBody>
        </p:sp>
        <p:sp>
          <p:nvSpPr>
            <p:cNvPr id="36020" name="Freeform 544"/>
            <p:cNvSpPr>
              <a:spLocks/>
            </p:cNvSpPr>
            <p:nvPr/>
          </p:nvSpPr>
          <p:spPr bwMode="auto">
            <a:xfrm>
              <a:off x="4455" y="1919"/>
              <a:ext cx="1" cy="1"/>
            </a:xfrm>
            <a:custGeom>
              <a:avLst/>
              <a:gdLst>
                <a:gd name="T0" fmla="*/ 1 w 13"/>
                <a:gd name="T1" fmla="*/ 0 h 12"/>
                <a:gd name="T2" fmla="*/ 1 w 13"/>
                <a:gd name="T3" fmla="*/ 0 h 12"/>
                <a:gd name="T4" fmla="*/ 0 w 13"/>
                <a:gd name="T5" fmla="*/ 0 h 12"/>
                <a:gd name="T6" fmla="*/ 0 w 13"/>
                <a:gd name="T7" fmla="*/ 1 h 12"/>
                <a:gd name="T8" fmla="*/ 1 w 13"/>
                <a:gd name="T9" fmla="*/ 1 h 12"/>
                <a:gd name="T10" fmla="*/ 1 w 13"/>
                <a:gd name="T11" fmla="*/ 1 h 12"/>
                <a:gd name="T12" fmla="*/ 1 w 13"/>
                <a:gd name="T13" fmla="*/ 0 h 12"/>
                <a:gd name="T14" fmla="*/ 1 w 13"/>
                <a:gd name="T15" fmla="*/ 0 h 12"/>
                <a:gd name="T16" fmla="*/ 1 w 13"/>
                <a:gd name="T17" fmla="*/ 0 h 12"/>
                <a:gd name="T18" fmla="*/ 1 w 13"/>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2"/>
                <a:gd name="T32" fmla="*/ 13 w 13"/>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2">
                  <a:moveTo>
                    <a:pt x="12" y="0"/>
                  </a:moveTo>
                  <a:lnTo>
                    <a:pt x="11" y="0"/>
                  </a:lnTo>
                  <a:lnTo>
                    <a:pt x="0" y="3"/>
                  </a:lnTo>
                  <a:lnTo>
                    <a:pt x="2" y="12"/>
                  </a:lnTo>
                  <a:lnTo>
                    <a:pt x="13" y="8"/>
                  </a:lnTo>
                  <a:lnTo>
                    <a:pt x="12" y="8"/>
                  </a:lnTo>
                  <a:lnTo>
                    <a:pt x="12" y="0"/>
                  </a:lnTo>
                  <a:lnTo>
                    <a:pt x="11" y="0"/>
                  </a:lnTo>
                  <a:lnTo>
                    <a:pt x="12" y="0"/>
                  </a:lnTo>
                  <a:close/>
                </a:path>
              </a:pathLst>
            </a:custGeom>
            <a:solidFill>
              <a:srgbClr val="EDF5F5"/>
            </a:solidFill>
            <a:ln w="9525">
              <a:noFill/>
              <a:round/>
              <a:headEnd/>
              <a:tailEnd/>
            </a:ln>
          </p:spPr>
          <p:txBody>
            <a:bodyPr/>
            <a:lstStyle/>
            <a:p>
              <a:pPr algn="ctr"/>
              <a:endParaRPr lang="en-US"/>
            </a:p>
          </p:txBody>
        </p:sp>
        <p:sp>
          <p:nvSpPr>
            <p:cNvPr id="36021" name="Freeform 545"/>
            <p:cNvSpPr>
              <a:spLocks/>
            </p:cNvSpPr>
            <p:nvPr/>
          </p:nvSpPr>
          <p:spPr bwMode="auto">
            <a:xfrm>
              <a:off x="4456" y="1919"/>
              <a:ext cx="2" cy="1"/>
            </a:xfrm>
            <a:custGeom>
              <a:avLst/>
              <a:gdLst>
                <a:gd name="T0" fmla="*/ 2 w 13"/>
                <a:gd name="T1" fmla="*/ 0 h 9"/>
                <a:gd name="T2" fmla="*/ 2 w 13"/>
                <a:gd name="T3" fmla="*/ 0 h 9"/>
                <a:gd name="T4" fmla="*/ 0 w 13"/>
                <a:gd name="T5" fmla="*/ 0 h 9"/>
                <a:gd name="T6" fmla="*/ 0 w 13"/>
                <a:gd name="T7" fmla="*/ 1 h 9"/>
                <a:gd name="T8" fmla="*/ 2 w 13"/>
                <a:gd name="T9" fmla="*/ 1 h 9"/>
                <a:gd name="T10" fmla="*/ 2 w 13"/>
                <a:gd name="T11" fmla="*/ 1 h 9"/>
                <a:gd name="T12" fmla="*/ 2 w 13"/>
                <a:gd name="T13" fmla="*/ 0 h 9"/>
                <a:gd name="T14" fmla="*/ 2 w 13"/>
                <a:gd name="T15" fmla="*/ 0 h 9"/>
                <a:gd name="T16" fmla="*/ 2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13" y="0"/>
                  </a:moveTo>
                  <a:lnTo>
                    <a:pt x="13" y="0"/>
                  </a:lnTo>
                  <a:lnTo>
                    <a:pt x="0" y="1"/>
                  </a:lnTo>
                  <a:lnTo>
                    <a:pt x="0" y="9"/>
                  </a:lnTo>
                  <a:lnTo>
                    <a:pt x="13" y="8"/>
                  </a:lnTo>
                  <a:lnTo>
                    <a:pt x="13" y="0"/>
                  </a:lnTo>
                  <a:close/>
                </a:path>
              </a:pathLst>
            </a:custGeom>
            <a:solidFill>
              <a:srgbClr val="EDF5F5"/>
            </a:solidFill>
            <a:ln w="9525">
              <a:noFill/>
              <a:round/>
              <a:headEnd/>
              <a:tailEnd/>
            </a:ln>
          </p:spPr>
          <p:txBody>
            <a:bodyPr/>
            <a:lstStyle/>
            <a:p>
              <a:pPr algn="ctr"/>
              <a:endParaRPr lang="en-US"/>
            </a:p>
          </p:txBody>
        </p:sp>
        <p:sp>
          <p:nvSpPr>
            <p:cNvPr id="36022" name="Freeform 546"/>
            <p:cNvSpPr>
              <a:spLocks/>
            </p:cNvSpPr>
            <p:nvPr/>
          </p:nvSpPr>
          <p:spPr bwMode="auto">
            <a:xfrm>
              <a:off x="4458" y="1919"/>
              <a:ext cx="1" cy="1"/>
            </a:xfrm>
            <a:custGeom>
              <a:avLst/>
              <a:gdLst>
                <a:gd name="T0" fmla="*/ 1 w 14"/>
                <a:gd name="T1" fmla="*/ 0 h 9"/>
                <a:gd name="T2" fmla="*/ 1 w 14"/>
                <a:gd name="T3" fmla="*/ 0 h 9"/>
                <a:gd name="T4" fmla="*/ 0 w 14"/>
                <a:gd name="T5" fmla="*/ 0 h 9"/>
                <a:gd name="T6" fmla="*/ 0 w 14"/>
                <a:gd name="T7" fmla="*/ 1 h 9"/>
                <a:gd name="T8" fmla="*/ 1 w 14"/>
                <a:gd name="T9" fmla="*/ 1 h 9"/>
                <a:gd name="T10" fmla="*/ 1 w 14"/>
                <a:gd name="T11" fmla="*/ 1 h 9"/>
                <a:gd name="T12" fmla="*/ 1 w 14"/>
                <a:gd name="T13" fmla="*/ 0 h 9"/>
                <a:gd name="T14" fmla="*/ 1 w 14"/>
                <a:gd name="T15" fmla="*/ 0 h 9"/>
                <a:gd name="T16" fmla="*/ 1 w 14"/>
                <a:gd name="T17" fmla="*/ 0 h 9"/>
                <a:gd name="T18" fmla="*/ 1 w 14"/>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9"/>
                <a:gd name="T32" fmla="*/ 14 w 1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9">
                  <a:moveTo>
                    <a:pt x="14" y="1"/>
                  </a:moveTo>
                  <a:lnTo>
                    <a:pt x="13" y="1"/>
                  </a:lnTo>
                  <a:lnTo>
                    <a:pt x="0" y="0"/>
                  </a:lnTo>
                  <a:lnTo>
                    <a:pt x="0" y="8"/>
                  </a:lnTo>
                  <a:lnTo>
                    <a:pt x="13" y="9"/>
                  </a:lnTo>
                  <a:lnTo>
                    <a:pt x="12" y="9"/>
                  </a:lnTo>
                  <a:lnTo>
                    <a:pt x="14" y="1"/>
                  </a:lnTo>
                  <a:lnTo>
                    <a:pt x="13" y="1"/>
                  </a:lnTo>
                  <a:lnTo>
                    <a:pt x="14" y="1"/>
                  </a:lnTo>
                  <a:close/>
                </a:path>
              </a:pathLst>
            </a:custGeom>
            <a:solidFill>
              <a:srgbClr val="EDF5F5"/>
            </a:solidFill>
            <a:ln w="9525">
              <a:noFill/>
              <a:round/>
              <a:headEnd/>
              <a:tailEnd/>
            </a:ln>
          </p:spPr>
          <p:txBody>
            <a:bodyPr/>
            <a:lstStyle/>
            <a:p>
              <a:pPr algn="ctr"/>
              <a:endParaRPr lang="en-US"/>
            </a:p>
          </p:txBody>
        </p:sp>
        <p:sp>
          <p:nvSpPr>
            <p:cNvPr id="36023" name="Freeform 547"/>
            <p:cNvSpPr>
              <a:spLocks/>
            </p:cNvSpPr>
            <p:nvPr/>
          </p:nvSpPr>
          <p:spPr bwMode="auto">
            <a:xfrm>
              <a:off x="4459" y="1919"/>
              <a:ext cx="1" cy="1"/>
            </a:xfrm>
            <a:custGeom>
              <a:avLst/>
              <a:gdLst>
                <a:gd name="T0" fmla="*/ 1 w 16"/>
                <a:gd name="T1" fmla="*/ 0 h 12"/>
                <a:gd name="T2" fmla="*/ 1 w 16"/>
                <a:gd name="T3" fmla="*/ 0 h 12"/>
                <a:gd name="T4" fmla="*/ 0 w 16"/>
                <a:gd name="T5" fmla="*/ 0 h 12"/>
                <a:gd name="T6" fmla="*/ 0 w 16"/>
                <a:gd name="T7" fmla="*/ 1 h 12"/>
                <a:gd name="T8" fmla="*/ 1 w 16"/>
                <a:gd name="T9" fmla="*/ 1 h 12"/>
                <a:gd name="T10" fmla="*/ 1 w 16"/>
                <a:gd name="T11" fmla="*/ 1 h 12"/>
                <a:gd name="T12" fmla="*/ 1 w 16"/>
                <a:gd name="T13" fmla="*/ 0 h 12"/>
                <a:gd name="T14" fmla="*/ 1 w 16"/>
                <a:gd name="T15" fmla="*/ 0 h 12"/>
                <a:gd name="T16" fmla="*/ 1 w 16"/>
                <a:gd name="T17" fmla="*/ 0 h 12"/>
                <a:gd name="T18" fmla="*/ 1 w 16"/>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
                <a:gd name="T32" fmla="*/ 16 w 16"/>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
                  <a:moveTo>
                    <a:pt x="16" y="4"/>
                  </a:moveTo>
                  <a:lnTo>
                    <a:pt x="15" y="3"/>
                  </a:lnTo>
                  <a:lnTo>
                    <a:pt x="2" y="0"/>
                  </a:lnTo>
                  <a:lnTo>
                    <a:pt x="0" y="8"/>
                  </a:lnTo>
                  <a:lnTo>
                    <a:pt x="13" y="12"/>
                  </a:lnTo>
                  <a:lnTo>
                    <a:pt x="12" y="11"/>
                  </a:lnTo>
                  <a:lnTo>
                    <a:pt x="16" y="4"/>
                  </a:lnTo>
                  <a:lnTo>
                    <a:pt x="15" y="3"/>
                  </a:lnTo>
                  <a:lnTo>
                    <a:pt x="16" y="4"/>
                  </a:lnTo>
                  <a:close/>
                </a:path>
              </a:pathLst>
            </a:custGeom>
            <a:solidFill>
              <a:srgbClr val="EDF5F5"/>
            </a:solidFill>
            <a:ln w="9525">
              <a:noFill/>
              <a:round/>
              <a:headEnd/>
              <a:tailEnd/>
            </a:ln>
          </p:spPr>
          <p:txBody>
            <a:bodyPr/>
            <a:lstStyle/>
            <a:p>
              <a:pPr algn="ctr"/>
              <a:endParaRPr lang="en-US"/>
            </a:p>
          </p:txBody>
        </p:sp>
        <p:sp>
          <p:nvSpPr>
            <p:cNvPr id="36024" name="Freeform 548"/>
            <p:cNvSpPr>
              <a:spLocks/>
            </p:cNvSpPr>
            <p:nvPr/>
          </p:nvSpPr>
          <p:spPr bwMode="auto">
            <a:xfrm>
              <a:off x="4460" y="1920"/>
              <a:ext cx="1" cy="1"/>
            </a:xfrm>
            <a:custGeom>
              <a:avLst/>
              <a:gdLst>
                <a:gd name="T0" fmla="*/ 1 w 14"/>
                <a:gd name="T1" fmla="*/ 1 h 12"/>
                <a:gd name="T2" fmla="*/ 1 w 14"/>
                <a:gd name="T3" fmla="*/ 1 h 12"/>
                <a:gd name="T4" fmla="*/ 0 w 14"/>
                <a:gd name="T5" fmla="*/ 0 h 12"/>
                <a:gd name="T6" fmla="*/ 0 w 14"/>
                <a:gd name="T7" fmla="*/ 1 h 12"/>
                <a:gd name="T8" fmla="*/ 1 w 14"/>
                <a:gd name="T9" fmla="*/ 1 h 12"/>
                <a:gd name="T10" fmla="*/ 1 w 14"/>
                <a:gd name="T11" fmla="*/ 1 h 12"/>
                <a:gd name="T12" fmla="*/ 1 w 14"/>
                <a:gd name="T13" fmla="*/ 1 h 12"/>
                <a:gd name="T14" fmla="*/ 1 w 14"/>
                <a:gd name="T15" fmla="*/ 1 h 12"/>
                <a:gd name="T16" fmla="*/ 1 w 14"/>
                <a:gd name="T17" fmla="*/ 1 h 12"/>
                <a:gd name="T18" fmla="*/ 1 w 14"/>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2"/>
                <a:gd name="T32" fmla="*/ 14 w 14"/>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2">
                  <a:moveTo>
                    <a:pt x="14" y="7"/>
                  </a:moveTo>
                  <a:lnTo>
                    <a:pt x="13" y="6"/>
                  </a:lnTo>
                  <a:lnTo>
                    <a:pt x="4" y="0"/>
                  </a:lnTo>
                  <a:lnTo>
                    <a:pt x="0" y="7"/>
                  </a:lnTo>
                  <a:lnTo>
                    <a:pt x="9" y="12"/>
                  </a:lnTo>
                  <a:lnTo>
                    <a:pt x="8" y="11"/>
                  </a:lnTo>
                  <a:lnTo>
                    <a:pt x="14" y="7"/>
                  </a:lnTo>
                  <a:lnTo>
                    <a:pt x="14" y="6"/>
                  </a:lnTo>
                  <a:lnTo>
                    <a:pt x="13" y="6"/>
                  </a:lnTo>
                  <a:lnTo>
                    <a:pt x="14" y="7"/>
                  </a:lnTo>
                  <a:close/>
                </a:path>
              </a:pathLst>
            </a:custGeom>
            <a:solidFill>
              <a:srgbClr val="EDF5F5"/>
            </a:solidFill>
            <a:ln w="9525">
              <a:noFill/>
              <a:round/>
              <a:headEnd/>
              <a:tailEnd/>
            </a:ln>
          </p:spPr>
          <p:txBody>
            <a:bodyPr/>
            <a:lstStyle/>
            <a:p>
              <a:pPr algn="ctr"/>
              <a:endParaRPr lang="en-US"/>
            </a:p>
          </p:txBody>
        </p:sp>
        <p:sp>
          <p:nvSpPr>
            <p:cNvPr id="36025" name="Freeform 549"/>
            <p:cNvSpPr>
              <a:spLocks/>
            </p:cNvSpPr>
            <p:nvPr/>
          </p:nvSpPr>
          <p:spPr bwMode="auto">
            <a:xfrm>
              <a:off x="4461" y="1920"/>
              <a:ext cx="1" cy="1"/>
            </a:xfrm>
            <a:custGeom>
              <a:avLst/>
              <a:gdLst>
                <a:gd name="T0" fmla="*/ 1 w 11"/>
                <a:gd name="T1" fmla="*/ 1 h 11"/>
                <a:gd name="T2" fmla="*/ 1 w 11"/>
                <a:gd name="T3" fmla="*/ 1 h 11"/>
                <a:gd name="T4" fmla="*/ 1 w 11"/>
                <a:gd name="T5" fmla="*/ 0 h 11"/>
                <a:gd name="T6" fmla="*/ 0 w 11"/>
                <a:gd name="T7" fmla="*/ 0 h 11"/>
                <a:gd name="T8" fmla="*/ 0 w 11"/>
                <a:gd name="T9" fmla="*/ 1 h 11"/>
                <a:gd name="T10" fmla="*/ 1 w 11"/>
                <a:gd name="T11" fmla="*/ 1 h 11"/>
                <a:gd name="T12" fmla="*/ 0 60000 65536"/>
                <a:gd name="T13" fmla="*/ 0 60000 65536"/>
                <a:gd name="T14" fmla="*/ 0 60000 65536"/>
                <a:gd name="T15" fmla="*/ 0 60000 65536"/>
                <a:gd name="T16" fmla="*/ 0 60000 65536"/>
                <a:gd name="T17" fmla="*/ 0 60000 65536"/>
                <a:gd name="T18" fmla="*/ 0 w 11"/>
                <a:gd name="T19" fmla="*/ 0 h 11"/>
                <a:gd name="T20" fmla="*/ 11 w 1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1" h="11">
                  <a:moveTo>
                    <a:pt x="8" y="9"/>
                  </a:moveTo>
                  <a:lnTo>
                    <a:pt x="11" y="7"/>
                  </a:lnTo>
                  <a:lnTo>
                    <a:pt x="6" y="0"/>
                  </a:lnTo>
                  <a:lnTo>
                    <a:pt x="0" y="4"/>
                  </a:lnTo>
                  <a:lnTo>
                    <a:pt x="5" y="11"/>
                  </a:lnTo>
                  <a:lnTo>
                    <a:pt x="8" y="9"/>
                  </a:lnTo>
                  <a:close/>
                </a:path>
              </a:pathLst>
            </a:custGeom>
            <a:solidFill>
              <a:srgbClr val="EDF5F5"/>
            </a:solidFill>
            <a:ln w="9525">
              <a:noFill/>
              <a:round/>
              <a:headEnd/>
              <a:tailEnd/>
            </a:ln>
          </p:spPr>
          <p:txBody>
            <a:bodyPr/>
            <a:lstStyle/>
            <a:p>
              <a:pPr algn="ctr"/>
              <a:endParaRPr lang="en-US"/>
            </a:p>
          </p:txBody>
        </p:sp>
        <p:sp>
          <p:nvSpPr>
            <p:cNvPr id="36026" name="Freeform 550"/>
            <p:cNvSpPr>
              <a:spLocks/>
            </p:cNvSpPr>
            <p:nvPr/>
          </p:nvSpPr>
          <p:spPr bwMode="auto">
            <a:xfrm>
              <a:off x="4449" y="1872"/>
              <a:ext cx="19" cy="4"/>
            </a:xfrm>
            <a:custGeom>
              <a:avLst/>
              <a:gdLst>
                <a:gd name="T0" fmla="*/ 9 w 194"/>
                <a:gd name="T1" fmla="*/ 0 h 40"/>
                <a:gd name="T2" fmla="*/ 11 w 194"/>
                <a:gd name="T3" fmla="*/ 0 h 40"/>
                <a:gd name="T4" fmla="*/ 13 w 194"/>
                <a:gd name="T5" fmla="*/ 1 h 40"/>
                <a:gd name="T6" fmla="*/ 14 w 194"/>
                <a:gd name="T7" fmla="*/ 1 h 40"/>
                <a:gd name="T8" fmla="*/ 16 w 194"/>
                <a:gd name="T9" fmla="*/ 1 h 40"/>
                <a:gd name="T10" fmla="*/ 17 w 194"/>
                <a:gd name="T11" fmla="*/ 2 h 40"/>
                <a:gd name="T12" fmla="*/ 18 w 194"/>
                <a:gd name="T13" fmla="*/ 3 h 40"/>
                <a:gd name="T14" fmla="*/ 19 w 194"/>
                <a:gd name="T15" fmla="*/ 3 h 40"/>
                <a:gd name="T16" fmla="*/ 19 w 194"/>
                <a:gd name="T17" fmla="*/ 4 h 40"/>
                <a:gd name="T18" fmla="*/ 18 w 194"/>
                <a:gd name="T19" fmla="*/ 4 h 40"/>
                <a:gd name="T20" fmla="*/ 17 w 194"/>
                <a:gd name="T21" fmla="*/ 3 h 40"/>
                <a:gd name="T22" fmla="*/ 16 w 194"/>
                <a:gd name="T23" fmla="*/ 3 h 40"/>
                <a:gd name="T24" fmla="*/ 15 w 194"/>
                <a:gd name="T25" fmla="*/ 3 h 40"/>
                <a:gd name="T26" fmla="*/ 14 w 194"/>
                <a:gd name="T27" fmla="*/ 2 h 40"/>
                <a:gd name="T28" fmla="*/ 13 w 194"/>
                <a:gd name="T29" fmla="*/ 2 h 40"/>
                <a:gd name="T30" fmla="*/ 11 w 194"/>
                <a:gd name="T31" fmla="*/ 2 h 40"/>
                <a:gd name="T32" fmla="*/ 9 w 194"/>
                <a:gd name="T33" fmla="*/ 2 h 40"/>
                <a:gd name="T34" fmla="*/ 8 w 194"/>
                <a:gd name="T35" fmla="*/ 2 h 40"/>
                <a:gd name="T36" fmla="*/ 6 w 194"/>
                <a:gd name="T37" fmla="*/ 2 h 40"/>
                <a:gd name="T38" fmla="*/ 5 w 194"/>
                <a:gd name="T39" fmla="*/ 2 h 40"/>
                <a:gd name="T40" fmla="*/ 4 w 194"/>
                <a:gd name="T41" fmla="*/ 2 h 40"/>
                <a:gd name="T42" fmla="*/ 3 w 194"/>
                <a:gd name="T43" fmla="*/ 2 h 40"/>
                <a:gd name="T44" fmla="*/ 2 w 194"/>
                <a:gd name="T45" fmla="*/ 3 h 40"/>
                <a:gd name="T46" fmla="*/ 1 w 194"/>
                <a:gd name="T47" fmla="*/ 3 h 40"/>
                <a:gd name="T48" fmla="*/ 0 w 194"/>
                <a:gd name="T49" fmla="*/ 4 h 40"/>
                <a:gd name="T50" fmla="*/ 0 w 194"/>
                <a:gd name="T51" fmla="*/ 3 h 40"/>
                <a:gd name="T52" fmla="*/ 1 w 194"/>
                <a:gd name="T53" fmla="*/ 2 h 40"/>
                <a:gd name="T54" fmla="*/ 2 w 194"/>
                <a:gd name="T55" fmla="*/ 2 h 40"/>
                <a:gd name="T56" fmla="*/ 3 w 194"/>
                <a:gd name="T57" fmla="*/ 1 h 40"/>
                <a:gd name="T58" fmla="*/ 4 w 194"/>
                <a:gd name="T59" fmla="*/ 1 h 40"/>
                <a:gd name="T60" fmla="*/ 6 w 194"/>
                <a:gd name="T61" fmla="*/ 0 h 40"/>
                <a:gd name="T62" fmla="*/ 8 w 194"/>
                <a:gd name="T63" fmla="*/ 0 h 40"/>
                <a:gd name="T64" fmla="*/ 9 w 194"/>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4"/>
                <a:gd name="T100" fmla="*/ 0 h 40"/>
                <a:gd name="T101" fmla="*/ 194 w 194"/>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4" h="40">
                  <a:moveTo>
                    <a:pt x="96" y="0"/>
                  </a:moveTo>
                  <a:lnTo>
                    <a:pt x="115" y="2"/>
                  </a:lnTo>
                  <a:lnTo>
                    <a:pt x="132" y="5"/>
                  </a:lnTo>
                  <a:lnTo>
                    <a:pt x="148" y="9"/>
                  </a:lnTo>
                  <a:lnTo>
                    <a:pt x="163" y="15"/>
                  </a:lnTo>
                  <a:lnTo>
                    <a:pt x="176" y="21"/>
                  </a:lnTo>
                  <a:lnTo>
                    <a:pt x="186" y="27"/>
                  </a:lnTo>
                  <a:lnTo>
                    <a:pt x="192" y="33"/>
                  </a:lnTo>
                  <a:lnTo>
                    <a:pt x="194" y="40"/>
                  </a:lnTo>
                  <a:lnTo>
                    <a:pt x="186" y="36"/>
                  </a:lnTo>
                  <a:lnTo>
                    <a:pt x="178" y="32"/>
                  </a:lnTo>
                  <a:lnTo>
                    <a:pt x="167" y="29"/>
                  </a:lnTo>
                  <a:lnTo>
                    <a:pt x="156" y="26"/>
                  </a:lnTo>
                  <a:lnTo>
                    <a:pt x="143" y="23"/>
                  </a:lnTo>
                  <a:lnTo>
                    <a:pt x="130" y="21"/>
                  </a:lnTo>
                  <a:lnTo>
                    <a:pt x="114" y="19"/>
                  </a:lnTo>
                  <a:lnTo>
                    <a:pt x="96" y="18"/>
                  </a:lnTo>
                  <a:lnTo>
                    <a:pt x="80" y="18"/>
                  </a:lnTo>
                  <a:lnTo>
                    <a:pt x="66" y="19"/>
                  </a:lnTo>
                  <a:lnTo>
                    <a:pt x="52" y="20"/>
                  </a:lnTo>
                  <a:lnTo>
                    <a:pt x="40" y="22"/>
                  </a:lnTo>
                  <a:lnTo>
                    <a:pt x="29" y="24"/>
                  </a:lnTo>
                  <a:lnTo>
                    <a:pt x="19" y="27"/>
                  </a:lnTo>
                  <a:lnTo>
                    <a:pt x="9" y="31"/>
                  </a:lnTo>
                  <a:lnTo>
                    <a:pt x="0" y="35"/>
                  </a:lnTo>
                  <a:lnTo>
                    <a:pt x="2" y="29"/>
                  </a:lnTo>
                  <a:lnTo>
                    <a:pt x="9" y="23"/>
                  </a:lnTo>
                  <a:lnTo>
                    <a:pt x="18" y="18"/>
                  </a:lnTo>
                  <a:lnTo>
                    <a:pt x="31" y="12"/>
                  </a:lnTo>
                  <a:lnTo>
                    <a:pt x="45" y="7"/>
                  </a:lnTo>
                  <a:lnTo>
                    <a:pt x="62" y="3"/>
                  </a:lnTo>
                  <a:lnTo>
                    <a:pt x="79" y="1"/>
                  </a:lnTo>
                  <a:lnTo>
                    <a:pt x="96" y="0"/>
                  </a:lnTo>
                  <a:close/>
                </a:path>
              </a:pathLst>
            </a:custGeom>
            <a:solidFill>
              <a:srgbClr val="E0E8E8"/>
            </a:solidFill>
            <a:ln w="9525">
              <a:noFill/>
              <a:round/>
              <a:headEnd/>
              <a:tailEnd/>
            </a:ln>
          </p:spPr>
          <p:txBody>
            <a:bodyPr/>
            <a:lstStyle/>
            <a:p>
              <a:pPr algn="ctr"/>
              <a:endParaRPr lang="en-US"/>
            </a:p>
          </p:txBody>
        </p:sp>
        <p:sp>
          <p:nvSpPr>
            <p:cNvPr id="36027" name="Freeform 551"/>
            <p:cNvSpPr>
              <a:spLocks/>
            </p:cNvSpPr>
            <p:nvPr/>
          </p:nvSpPr>
          <p:spPr bwMode="auto">
            <a:xfrm>
              <a:off x="4320" y="2082"/>
              <a:ext cx="18" cy="406"/>
            </a:xfrm>
            <a:custGeom>
              <a:avLst/>
              <a:gdLst>
                <a:gd name="T0" fmla="*/ 17 w 183"/>
                <a:gd name="T1" fmla="*/ 0 h 4865"/>
                <a:gd name="T2" fmla="*/ 10 w 183"/>
                <a:gd name="T3" fmla="*/ 391 h 4865"/>
                <a:gd name="T4" fmla="*/ 10 w 183"/>
                <a:gd name="T5" fmla="*/ 393 h 4865"/>
                <a:gd name="T6" fmla="*/ 10 w 183"/>
                <a:gd name="T7" fmla="*/ 395 h 4865"/>
                <a:gd name="T8" fmla="*/ 11 w 183"/>
                <a:gd name="T9" fmla="*/ 397 h 4865"/>
                <a:gd name="T10" fmla="*/ 11 w 183"/>
                <a:gd name="T11" fmla="*/ 399 h 4865"/>
                <a:gd name="T12" fmla="*/ 12 w 183"/>
                <a:gd name="T13" fmla="*/ 401 h 4865"/>
                <a:gd name="T14" fmla="*/ 14 w 183"/>
                <a:gd name="T15" fmla="*/ 403 h 4865"/>
                <a:gd name="T16" fmla="*/ 16 w 183"/>
                <a:gd name="T17" fmla="*/ 404 h 4865"/>
                <a:gd name="T18" fmla="*/ 18 w 183"/>
                <a:gd name="T19" fmla="*/ 406 h 4865"/>
                <a:gd name="T20" fmla="*/ 16 w 183"/>
                <a:gd name="T21" fmla="*/ 405 h 4865"/>
                <a:gd name="T22" fmla="*/ 14 w 183"/>
                <a:gd name="T23" fmla="*/ 405 h 4865"/>
                <a:gd name="T24" fmla="*/ 12 w 183"/>
                <a:gd name="T25" fmla="*/ 404 h 4865"/>
                <a:gd name="T26" fmla="*/ 10 w 183"/>
                <a:gd name="T27" fmla="*/ 403 h 4865"/>
                <a:gd name="T28" fmla="*/ 8 w 183"/>
                <a:gd name="T29" fmla="*/ 402 h 4865"/>
                <a:gd name="T30" fmla="*/ 7 w 183"/>
                <a:gd name="T31" fmla="*/ 401 h 4865"/>
                <a:gd name="T32" fmla="*/ 6 w 183"/>
                <a:gd name="T33" fmla="*/ 400 h 4865"/>
                <a:gd name="T34" fmla="*/ 4 w 183"/>
                <a:gd name="T35" fmla="*/ 399 h 4865"/>
                <a:gd name="T36" fmla="*/ 3 w 183"/>
                <a:gd name="T37" fmla="*/ 398 h 4865"/>
                <a:gd name="T38" fmla="*/ 2 w 183"/>
                <a:gd name="T39" fmla="*/ 396 h 4865"/>
                <a:gd name="T40" fmla="*/ 2 w 183"/>
                <a:gd name="T41" fmla="*/ 395 h 4865"/>
                <a:gd name="T42" fmla="*/ 1 w 183"/>
                <a:gd name="T43" fmla="*/ 394 h 4865"/>
                <a:gd name="T44" fmla="*/ 1 w 183"/>
                <a:gd name="T45" fmla="*/ 393 h 4865"/>
                <a:gd name="T46" fmla="*/ 0 w 183"/>
                <a:gd name="T47" fmla="*/ 391 h 4865"/>
                <a:gd name="T48" fmla="*/ 0 w 183"/>
                <a:gd name="T49" fmla="*/ 390 h 4865"/>
                <a:gd name="T50" fmla="*/ 0 w 183"/>
                <a:gd name="T51" fmla="*/ 388 h 4865"/>
                <a:gd name="T52" fmla="*/ 9 w 183"/>
                <a:gd name="T53" fmla="*/ 18 h 4865"/>
                <a:gd name="T54" fmla="*/ 9 w 183"/>
                <a:gd name="T55" fmla="*/ 14 h 4865"/>
                <a:gd name="T56" fmla="*/ 10 w 183"/>
                <a:gd name="T57" fmla="*/ 11 h 4865"/>
                <a:gd name="T58" fmla="*/ 10 w 183"/>
                <a:gd name="T59" fmla="*/ 9 h 4865"/>
                <a:gd name="T60" fmla="*/ 12 w 183"/>
                <a:gd name="T61" fmla="*/ 6 h 4865"/>
                <a:gd name="T62" fmla="*/ 13 w 183"/>
                <a:gd name="T63" fmla="*/ 5 h 4865"/>
                <a:gd name="T64" fmla="*/ 14 w 183"/>
                <a:gd name="T65" fmla="*/ 3 h 4865"/>
                <a:gd name="T66" fmla="*/ 16 w 183"/>
                <a:gd name="T67" fmla="*/ 2 h 4865"/>
                <a:gd name="T68" fmla="*/ 17 w 183"/>
                <a:gd name="T69" fmla="*/ 0 h 48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3"/>
                <a:gd name="T106" fmla="*/ 0 h 4865"/>
                <a:gd name="T107" fmla="*/ 183 w 183"/>
                <a:gd name="T108" fmla="*/ 4865 h 48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3" h="4865">
                  <a:moveTo>
                    <a:pt x="173" y="0"/>
                  </a:moveTo>
                  <a:lnTo>
                    <a:pt x="100" y="4687"/>
                  </a:lnTo>
                  <a:lnTo>
                    <a:pt x="101" y="4711"/>
                  </a:lnTo>
                  <a:lnTo>
                    <a:pt x="103" y="4736"/>
                  </a:lnTo>
                  <a:lnTo>
                    <a:pt x="107" y="4760"/>
                  </a:lnTo>
                  <a:lnTo>
                    <a:pt x="114" y="4783"/>
                  </a:lnTo>
                  <a:lnTo>
                    <a:pt x="124" y="4806"/>
                  </a:lnTo>
                  <a:lnTo>
                    <a:pt x="139" y="4826"/>
                  </a:lnTo>
                  <a:lnTo>
                    <a:pt x="159" y="4846"/>
                  </a:lnTo>
                  <a:lnTo>
                    <a:pt x="183" y="4865"/>
                  </a:lnTo>
                  <a:lnTo>
                    <a:pt x="161" y="4856"/>
                  </a:lnTo>
                  <a:lnTo>
                    <a:pt x="139" y="4848"/>
                  </a:lnTo>
                  <a:lnTo>
                    <a:pt x="120" y="4839"/>
                  </a:lnTo>
                  <a:lnTo>
                    <a:pt x="102" y="4828"/>
                  </a:lnTo>
                  <a:lnTo>
                    <a:pt x="85" y="4817"/>
                  </a:lnTo>
                  <a:lnTo>
                    <a:pt x="70" y="4806"/>
                  </a:lnTo>
                  <a:lnTo>
                    <a:pt x="57" y="4792"/>
                  </a:lnTo>
                  <a:lnTo>
                    <a:pt x="45" y="4780"/>
                  </a:lnTo>
                  <a:lnTo>
                    <a:pt x="35" y="4765"/>
                  </a:lnTo>
                  <a:lnTo>
                    <a:pt x="25" y="4751"/>
                  </a:lnTo>
                  <a:lnTo>
                    <a:pt x="17" y="4736"/>
                  </a:lnTo>
                  <a:lnTo>
                    <a:pt x="11" y="4721"/>
                  </a:lnTo>
                  <a:lnTo>
                    <a:pt x="6" y="4705"/>
                  </a:lnTo>
                  <a:lnTo>
                    <a:pt x="3" y="4689"/>
                  </a:lnTo>
                  <a:lnTo>
                    <a:pt x="1" y="4672"/>
                  </a:lnTo>
                  <a:lnTo>
                    <a:pt x="0" y="4655"/>
                  </a:lnTo>
                  <a:lnTo>
                    <a:pt x="87" y="220"/>
                  </a:lnTo>
                  <a:lnTo>
                    <a:pt x="90" y="173"/>
                  </a:lnTo>
                  <a:lnTo>
                    <a:pt x="97" y="133"/>
                  </a:lnTo>
                  <a:lnTo>
                    <a:pt x="106" y="102"/>
                  </a:lnTo>
                  <a:lnTo>
                    <a:pt x="118" y="76"/>
                  </a:lnTo>
                  <a:lnTo>
                    <a:pt x="130" y="56"/>
                  </a:lnTo>
                  <a:lnTo>
                    <a:pt x="144" y="36"/>
                  </a:lnTo>
                  <a:lnTo>
                    <a:pt x="159" y="18"/>
                  </a:lnTo>
                  <a:lnTo>
                    <a:pt x="173" y="0"/>
                  </a:lnTo>
                  <a:close/>
                </a:path>
              </a:pathLst>
            </a:custGeom>
            <a:solidFill>
              <a:srgbClr val="000000"/>
            </a:solidFill>
            <a:ln w="9525">
              <a:noFill/>
              <a:round/>
              <a:headEnd/>
              <a:tailEnd/>
            </a:ln>
          </p:spPr>
          <p:txBody>
            <a:bodyPr/>
            <a:lstStyle/>
            <a:p>
              <a:pPr algn="ctr"/>
              <a:endParaRPr lang="en-US"/>
            </a:p>
          </p:txBody>
        </p:sp>
        <p:sp>
          <p:nvSpPr>
            <p:cNvPr id="36028" name="Freeform 552"/>
            <p:cNvSpPr>
              <a:spLocks/>
            </p:cNvSpPr>
            <p:nvPr/>
          </p:nvSpPr>
          <p:spPr bwMode="auto">
            <a:xfrm>
              <a:off x="4330" y="2070"/>
              <a:ext cx="164" cy="426"/>
            </a:xfrm>
            <a:custGeom>
              <a:avLst/>
              <a:gdLst>
                <a:gd name="T0" fmla="*/ 0 w 1640"/>
                <a:gd name="T1" fmla="*/ 403 h 5117"/>
                <a:gd name="T2" fmla="*/ 0 w 1640"/>
                <a:gd name="T3" fmla="*/ 407 h 5117"/>
                <a:gd name="T4" fmla="*/ 1 w 1640"/>
                <a:gd name="T5" fmla="*/ 411 h 5117"/>
                <a:gd name="T6" fmla="*/ 4 w 1640"/>
                <a:gd name="T7" fmla="*/ 415 h 5117"/>
                <a:gd name="T8" fmla="*/ 8 w 1640"/>
                <a:gd name="T9" fmla="*/ 418 h 5117"/>
                <a:gd name="T10" fmla="*/ 14 w 1640"/>
                <a:gd name="T11" fmla="*/ 419 h 5117"/>
                <a:gd name="T12" fmla="*/ 21 w 1640"/>
                <a:gd name="T13" fmla="*/ 420 h 5117"/>
                <a:gd name="T14" fmla="*/ 28 w 1640"/>
                <a:gd name="T15" fmla="*/ 421 h 5117"/>
                <a:gd name="T16" fmla="*/ 36 w 1640"/>
                <a:gd name="T17" fmla="*/ 423 h 5117"/>
                <a:gd name="T18" fmla="*/ 45 w 1640"/>
                <a:gd name="T19" fmla="*/ 424 h 5117"/>
                <a:gd name="T20" fmla="*/ 54 w 1640"/>
                <a:gd name="T21" fmla="*/ 424 h 5117"/>
                <a:gd name="T22" fmla="*/ 64 w 1640"/>
                <a:gd name="T23" fmla="*/ 425 h 5117"/>
                <a:gd name="T24" fmla="*/ 74 w 1640"/>
                <a:gd name="T25" fmla="*/ 426 h 5117"/>
                <a:gd name="T26" fmla="*/ 84 w 1640"/>
                <a:gd name="T27" fmla="*/ 426 h 5117"/>
                <a:gd name="T28" fmla="*/ 94 w 1640"/>
                <a:gd name="T29" fmla="*/ 426 h 5117"/>
                <a:gd name="T30" fmla="*/ 104 w 1640"/>
                <a:gd name="T31" fmla="*/ 426 h 5117"/>
                <a:gd name="T32" fmla="*/ 114 w 1640"/>
                <a:gd name="T33" fmla="*/ 425 h 5117"/>
                <a:gd name="T34" fmla="*/ 123 w 1640"/>
                <a:gd name="T35" fmla="*/ 424 h 5117"/>
                <a:gd name="T36" fmla="*/ 133 w 1640"/>
                <a:gd name="T37" fmla="*/ 422 h 5117"/>
                <a:gd name="T38" fmla="*/ 142 w 1640"/>
                <a:gd name="T39" fmla="*/ 420 h 5117"/>
                <a:gd name="T40" fmla="*/ 150 w 1640"/>
                <a:gd name="T41" fmla="*/ 417 h 5117"/>
                <a:gd name="T42" fmla="*/ 157 w 1640"/>
                <a:gd name="T43" fmla="*/ 414 h 5117"/>
                <a:gd name="T44" fmla="*/ 161 w 1640"/>
                <a:gd name="T45" fmla="*/ 409 h 5117"/>
                <a:gd name="T46" fmla="*/ 163 w 1640"/>
                <a:gd name="T47" fmla="*/ 404 h 5117"/>
                <a:gd name="T48" fmla="*/ 164 w 1640"/>
                <a:gd name="T49" fmla="*/ 398 h 5117"/>
                <a:gd name="T50" fmla="*/ 164 w 1640"/>
                <a:gd name="T51" fmla="*/ 24 h 5117"/>
                <a:gd name="T52" fmla="*/ 162 w 1640"/>
                <a:gd name="T53" fmla="*/ 20 h 5117"/>
                <a:gd name="T54" fmla="*/ 160 w 1640"/>
                <a:gd name="T55" fmla="*/ 16 h 5117"/>
                <a:gd name="T56" fmla="*/ 156 w 1640"/>
                <a:gd name="T57" fmla="*/ 13 h 5117"/>
                <a:gd name="T58" fmla="*/ 151 w 1640"/>
                <a:gd name="T59" fmla="*/ 11 h 5117"/>
                <a:gd name="T60" fmla="*/ 144 w 1640"/>
                <a:gd name="T61" fmla="*/ 9 h 5117"/>
                <a:gd name="T62" fmla="*/ 136 w 1640"/>
                <a:gd name="T63" fmla="*/ 7 h 5117"/>
                <a:gd name="T64" fmla="*/ 128 w 1640"/>
                <a:gd name="T65" fmla="*/ 5 h 5117"/>
                <a:gd name="T66" fmla="*/ 120 w 1640"/>
                <a:gd name="T67" fmla="*/ 4 h 5117"/>
                <a:gd name="T68" fmla="*/ 111 w 1640"/>
                <a:gd name="T69" fmla="*/ 2 h 5117"/>
                <a:gd name="T70" fmla="*/ 103 w 1640"/>
                <a:gd name="T71" fmla="*/ 2 h 5117"/>
                <a:gd name="T72" fmla="*/ 94 w 1640"/>
                <a:gd name="T73" fmla="*/ 1 h 5117"/>
                <a:gd name="T74" fmla="*/ 84 w 1640"/>
                <a:gd name="T75" fmla="*/ 0 h 5117"/>
                <a:gd name="T76" fmla="*/ 75 w 1640"/>
                <a:gd name="T77" fmla="*/ 0 h 5117"/>
                <a:gd name="T78" fmla="*/ 66 w 1640"/>
                <a:gd name="T79" fmla="*/ 0 h 5117"/>
                <a:gd name="T80" fmla="*/ 57 w 1640"/>
                <a:gd name="T81" fmla="*/ 0 h 5117"/>
                <a:gd name="T82" fmla="*/ 47 w 1640"/>
                <a:gd name="T83" fmla="*/ 1 h 5117"/>
                <a:gd name="T84" fmla="*/ 39 w 1640"/>
                <a:gd name="T85" fmla="*/ 1 h 5117"/>
                <a:gd name="T86" fmla="*/ 30 w 1640"/>
                <a:gd name="T87" fmla="*/ 2 h 5117"/>
                <a:gd name="T88" fmla="*/ 21 w 1640"/>
                <a:gd name="T89" fmla="*/ 3 h 5117"/>
                <a:gd name="T90" fmla="*/ 16 w 1640"/>
                <a:gd name="T91" fmla="*/ 4 h 5117"/>
                <a:gd name="T92" fmla="*/ 13 w 1640"/>
                <a:gd name="T93" fmla="*/ 6 h 5117"/>
                <a:gd name="T94" fmla="*/ 11 w 1640"/>
                <a:gd name="T95" fmla="*/ 8 h 5117"/>
                <a:gd name="T96" fmla="*/ 9 w 1640"/>
                <a:gd name="T97" fmla="*/ 11 h 51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0"/>
                <a:gd name="T148" fmla="*/ 0 h 5117"/>
                <a:gd name="T149" fmla="*/ 1640 w 1640"/>
                <a:gd name="T150" fmla="*/ 5117 h 51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0" h="5117">
                  <a:moveTo>
                    <a:pt x="73" y="154"/>
                  </a:moveTo>
                  <a:lnTo>
                    <a:pt x="0" y="4841"/>
                  </a:lnTo>
                  <a:lnTo>
                    <a:pt x="1" y="4865"/>
                  </a:lnTo>
                  <a:lnTo>
                    <a:pt x="3" y="4890"/>
                  </a:lnTo>
                  <a:lnTo>
                    <a:pt x="7" y="4914"/>
                  </a:lnTo>
                  <a:lnTo>
                    <a:pt x="14" y="4937"/>
                  </a:lnTo>
                  <a:lnTo>
                    <a:pt x="24" y="4960"/>
                  </a:lnTo>
                  <a:lnTo>
                    <a:pt x="39" y="4980"/>
                  </a:lnTo>
                  <a:lnTo>
                    <a:pt x="59" y="5000"/>
                  </a:lnTo>
                  <a:lnTo>
                    <a:pt x="83" y="5019"/>
                  </a:lnTo>
                  <a:lnTo>
                    <a:pt x="111" y="5026"/>
                  </a:lnTo>
                  <a:lnTo>
                    <a:pt x="141" y="5032"/>
                  </a:lnTo>
                  <a:lnTo>
                    <a:pt x="173" y="5039"/>
                  </a:lnTo>
                  <a:lnTo>
                    <a:pt x="208" y="5047"/>
                  </a:lnTo>
                  <a:lnTo>
                    <a:pt x="245" y="5054"/>
                  </a:lnTo>
                  <a:lnTo>
                    <a:pt x="283" y="5061"/>
                  </a:lnTo>
                  <a:lnTo>
                    <a:pt x="323" y="5068"/>
                  </a:lnTo>
                  <a:lnTo>
                    <a:pt x="364" y="5075"/>
                  </a:lnTo>
                  <a:lnTo>
                    <a:pt x="407" y="5082"/>
                  </a:lnTo>
                  <a:lnTo>
                    <a:pt x="451" y="5087"/>
                  </a:lnTo>
                  <a:lnTo>
                    <a:pt x="497" y="5093"/>
                  </a:lnTo>
                  <a:lnTo>
                    <a:pt x="543" y="5098"/>
                  </a:lnTo>
                  <a:lnTo>
                    <a:pt x="590" y="5104"/>
                  </a:lnTo>
                  <a:lnTo>
                    <a:pt x="639" y="5108"/>
                  </a:lnTo>
                  <a:lnTo>
                    <a:pt x="688" y="5111"/>
                  </a:lnTo>
                  <a:lnTo>
                    <a:pt x="736" y="5114"/>
                  </a:lnTo>
                  <a:lnTo>
                    <a:pt x="786" y="5116"/>
                  </a:lnTo>
                  <a:lnTo>
                    <a:pt x="837" y="5117"/>
                  </a:lnTo>
                  <a:lnTo>
                    <a:pt x="887" y="5117"/>
                  </a:lnTo>
                  <a:lnTo>
                    <a:pt x="938" y="5117"/>
                  </a:lnTo>
                  <a:lnTo>
                    <a:pt x="988" y="5115"/>
                  </a:lnTo>
                  <a:lnTo>
                    <a:pt x="1038" y="5112"/>
                  </a:lnTo>
                  <a:lnTo>
                    <a:pt x="1087" y="5108"/>
                  </a:lnTo>
                  <a:lnTo>
                    <a:pt x="1137" y="5104"/>
                  </a:lnTo>
                  <a:lnTo>
                    <a:pt x="1186" y="5096"/>
                  </a:lnTo>
                  <a:lnTo>
                    <a:pt x="1234" y="5089"/>
                  </a:lnTo>
                  <a:lnTo>
                    <a:pt x="1281" y="5080"/>
                  </a:lnTo>
                  <a:lnTo>
                    <a:pt x="1328" y="5069"/>
                  </a:lnTo>
                  <a:lnTo>
                    <a:pt x="1374" y="5057"/>
                  </a:lnTo>
                  <a:lnTo>
                    <a:pt x="1418" y="5044"/>
                  </a:lnTo>
                  <a:lnTo>
                    <a:pt x="1462" y="5028"/>
                  </a:lnTo>
                  <a:lnTo>
                    <a:pt x="1504" y="5011"/>
                  </a:lnTo>
                  <a:lnTo>
                    <a:pt x="1539" y="4993"/>
                  </a:lnTo>
                  <a:lnTo>
                    <a:pt x="1569" y="4971"/>
                  </a:lnTo>
                  <a:lnTo>
                    <a:pt x="1592" y="4946"/>
                  </a:lnTo>
                  <a:lnTo>
                    <a:pt x="1611" y="4918"/>
                  </a:lnTo>
                  <a:lnTo>
                    <a:pt x="1624" y="4887"/>
                  </a:lnTo>
                  <a:lnTo>
                    <a:pt x="1633" y="4854"/>
                  </a:lnTo>
                  <a:lnTo>
                    <a:pt x="1638" y="4819"/>
                  </a:lnTo>
                  <a:lnTo>
                    <a:pt x="1640" y="4782"/>
                  </a:lnTo>
                  <a:lnTo>
                    <a:pt x="1640" y="310"/>
                  </a:lnTo>
                  <a:lnTo>
                    <a:pt x="1638" y="285"/>
                  </a:lnTo>
                  <a:lnTo>
                    <a:pt x="1632" y="261"/>
                  </a:lnTo>
                  <a:lnTo>
                    <a:pt x="1623" y="236"/>
                  </a:lnTo>
                  <a:lnTo>
                    <a:pt x="1611" y="214"/>
                  </a:lnTo>
                  <a:lnTo>
                    <a:pt x="1595" y="192"/>
                  </a:lnTo>
                  <a:lnTo>
                    <a:pt x="1578" y="172"/>
                  </a:lnTo>
                  <a:lnTo>
                    <a:pt x="1559" y="155"/>
                  </a:lnTo>
                  <a:lnTo>
                    <a:pt x="1538" y="141"/>
                  </a:lnTo>
                  <a:lnTo>
                    <a:pt x="1506" y="128"/>
                  </a:lnTo>
                  <a:lnTo>
                    <a:pt x="1471" y="115"/>
                  </a:lnTo>
                  <a:lnTo>
                    <a:pt x="1436" y="103"/>
                  </a:lnTo>
                  <a:lnTo>
                    <a:pt x="1399" y="92"/>
                  </a:lnTo>
                  <a:lnTo>
                    <a:pt x="1361" y="80"/>
                  </a:lnTo>
                  <a:lnTo>
                    <a:pt x="1322" y="70"/>
                  </a:lnTo>
                  <a:lnTo>
                    <a:pt x="1281" y="60"/>
                  </a:lnTo>
                  <a:lnTo>
                    <a:pt x="1241" y="52"/>
                  </a:lnTo>
                  <a:lnTo>
                    <a:pt x="1199" y="44"/>
                  </a:lnTo>
                  <a:lnTo>
                    <a:pt x="1156" y="37"/>
                  </a:lnTo>
                  <a:lnTo>
                    <a:pt x="1114" y="29"/>
                  </a:lnTo>
                  <a:lnTo>
                    <a:pt x="1070" y="24"/>
                  </a:lnTo>
                  <a:lnTo>
                    <a:pt x="1026" y="19"/>
                  </a:lnTo>
                  <a:lnTo>
                    <a:pt x="981" y="14"/>
                  </a:lnTo>
                  <a:lnTo>
                    <a:pt x="936" y="10"/>
                  </a:lnTo>
                  <a:lnTo>
                    <a:pt x="890" y="7"/>
                  </a:lnTo>
                  <a:lnTo>
                    <a:pt x="844" y="5"/>
                  </a:lnTo>
                  <a:lnTo>
                    <a:pt x="798" y="3"/>
                  </a:lnTo>
                  <a:lnTo>
                    <a:pt x="752" y="1"/>
                  </a:lnTo>
                  <a:lnTo>
                    <a:pt x="706" y="0"/>
                  </a:lnTo>
                  <a:lnTo>
                    <a:pt x="659" y="1"/>
                  </a:lnTo>
                  <a:lnTo>
                    <a:pt x="613" y="1"/>
                  </a:lnTo>
                  <a:lnTo>
                    <a:pt x="567" y="4"/>
                  </a:lnTo>
                  <a:lnTo>
                    <a:pt x="521" y="6"/>
                  </a:lnTo>
                  <a:lnTo>
                    <a:pt x="475" y="9"/>
                  </a:lnTo>
                  <a:lnTo>
                    <a:pt x="431" y="13"/>
                  </a:lnTo>
                  <a:lnTo>
                    <a:pt x="386" y="17"/>
                  </a:lnTo>
                  <a:lnTo>
                    <a:pt x="341" y="22"/>
                  </a:lnTo>
                  <a:lnTo>
                    <a:pt x="297" y="28"/>
                  </a:lnTo>
                  <a:lnTo>
                    <a:pt x="255" y="35"/>
                  </a:lnTo>
                  <a:lnTo>
                    <a:pt x="212" y="42"/>
                  </a:lnTo>
                  <a:lnTo>
                    <a:pt x="170" y="50"/>
                  </a:lnTo>
                  <a:lnTo>
                    <a:pt x="156" y="54"/>
                  </a:lnTo>
                  <a:lnTo>
                    <a:pt x="144" y="63"/>
                  </a:lnTo>
                  <a:lnTo>
                    <a:pt x="133" y="74"/>
                  </a:lnTo>
                  <a:lnTo>
                    <a:pt x="123" y="87"/>
                  </a:lnTo>
                  <a:lnTo>
                    <a:pt x="111" y="102"/>
                  </a:lnTo>
                  <a:lnTo>
                    <a:pt x="100" y="118"/>
                  </a:lnTo>
                  <a:lnTo>
                    <a:pt x="87" y="136"/>
                  </a:lnTo>
                  <a:lnTo>
                    <a:pt x="73" y="154"/>
                  </a:lnTo>
                  <a:close/>
                </a:path>
              </a:pathLst>
            </a:custGeom>
            <a:solidFill>
              <a:srgbClr val="878F8F"/>
            </a:solidFill>
            <a:ln w="9525">
              <a:noFill/>
              <a:round/>
              <a:headEnd/>
              <a:tailEnd/>
            </a:ln>
          </p:spPr>
          <p:txBody>
            <a:bodyPr/>
            <a:lstStyle/>
            <a:p>
              <a:pPr algn="ctr"/>
              <a:endParaRPr lang="en-US"/>
            </a:p>
          </p:txBody>
        </p:sp>
        <p:sp>
          <p:nvSpPr>
            <p:cNvPr id="36029" name="Freeform 553"/>
            <p:cNvSpPr>
              <a:spLocks/>
            </p:cNvSpPr>
            <p:nvPr/>
          </p:nvSpPr>
          <p:spPr bwMode="auto">
            <a:xfrm>
              <a:off x="4330" y="2073"/>
              <a:ext cx="22" cy="416"/>
            </a:xfrm>
            <a:custGeom>
              <a:avLst/>
              <a:gdLst>
                <a:gd name="T0" fmla="*/ 7 w 223"/>
                <a:gd name="T1" fmla="*/ 10 h 4990"/>
                <a:gd name="T2" fmla="*/ 0 w 223"/>
                <a:gd name="T3" fmla="*/ 400 h 4990"/>
                <a:gd name="T4" fmla="*/ 0 w 223"/>
                <a:gd name="T5" fmla="*/ 401 h 4990"/>
                <a:gd name="T6" fmla="*/ 0 w 223"/>
                <a:gd name="T7" fmla="*/ 403 h 4990"/>
                <a:gd name="T8" fmla="*/ 0 w 223"/>
                <a:gd name="T9" fmla="*/ 404 h 4990"/>
                <a:gd name="T10" fmla="*/ 0 w 223"/>
                <a:gd name="T11" fmla="*/ 405 h 4990"/>
                <a:gd name="T12" fmla="*/ 0 w 223"/>
                <a:gd name="T13" fmla="*/ 407 h 4990"/>
                <a:gd name="T14" fmla="*/ 1 w 223"/>
                <a:gd name="T15" fmla="*/ 408 h 4990"/>
                <a:gd name="T16" fmla="*/ 1 w 223"/>
                <a:gd name="T17" fmla="*/ 409 h 4990"/>
                <a:gd name="T18" fmla="*/ 2 w 223"/>
                <a:gd name="T19" fmla="*/ 411 h 4990"/>
                <a:gd name="T20" fmla="*/ 3 w 223"/>
                <a:gd name="T21" fmla="*/ 412 h 4990"/>
                <a:gd name="T22" fmla="*/ 4 w 223"/>
                <a:gd name="T23" fmla="*/ 413 h 4990"/>
                <a:gd name="T24" fmla="*/ 5 w 223"/>
                <a:gd name="T25" fmla="*/ 414 h 4990"/>
                <a:gd name="T26" fmla="*/ 7 w 223"/>
                <a:gd name="T27" fmla="*/ 415 h 4990"/>
                <a:gd name="T28" fmla="*/ 9 w 223"/>
                <a:gd name="T29" fmla="*/ 415 h 4990"/>
                <a:gd name="T30" fmla="*/ 12 w 223"/>
                <a:gd name="T31" fmla="*/ 416 h 4990"/>
                <a:gd name="T32" fmla="*/ 15 w 223"/>
                <a:gd name="T33" fmla="*/ 416 h 4990"/>
                <a:gd name="T34" fmla="*/ 19 w 223"/>
                <a:gd name="T35" fmla="*/ 416 h 4990"/>
                <a:gd name="T36" fmla="*/ 17 w 223"/>
                <a:gd name="T37" fmla="*/ 411 h 4990"/>
                <a:gd name="T38" fmla="*/ 16 w 223"/>
                <a:gd name="T39" fmla="*/ 407 h 4990"/>
                <a:gd name="T40" fmla="*/ 15 w 223"/>
                <a:gd name="T41" fmla="*/ 402 h 4990"/>
                <a:gd name="T42" fmla="*/ 14 w 223"/>
                <a:gd name="T43" fmla="*/ 398 h 4990"/>
                <a:gd name="T44" fmla="*/ 14 w 223"/>
                <a:gd name="T45" fmla="*/ 393 h 4990"/>
                <a:gd name="T46" fmla="*/ 13 w 223"/>
                <a:gd name="T47" fmla="*/ 389 h 4990"/>
                <a:gd name="T48" fmla="*/ 13 w 223"/>
                <a:gd name="T49" fmla="*/ 385 h 4990"/>
                <a:gd name="T50" fmla="*/ 13 w 223"/>
                <a:gd name="T51" fmla="*/ 380 h 4990"/>
                <a:gd name="T52" fmla="*/ 18 w 223"/>
                <a:gd name="T53" fmla="*/ 21 h 4990"/>
                <a:gd name="T54" fmla="*/ 18 w 223"/>
                <a:gd name="T55" fmla="*/ 17 h 4990"/>
                <a:gd name="T56" fmla="*/ 18 w 223"/>
                <a:gd name="T57" fmla="*/ 13 h 4990"/>
                <a:gd name="T58" fmla="*/ 18 w 223"/>
                <a:gd name="T59" fmla="*/ 10 h 4990"/>
                <a:gd name="T60" fmla="*/ 18 w 223"/>
                <a:gd name="T61" fmla="*/ 7 h 4990"/>
                <a:gd name="T62" fmla="*/ 19 w 223"/>
                <a:gd name="T63" fmla="*/ 5 h 4990"/>
                <a:gd name="T64" fmla="*/ 19 w 223"/>
                <a:gd name="T65" fmla="*/ 3 h 4990"/>
                <a:gd name="T66" fmla="*/ 21 w 223"/>
                <a:gd name="T67" fmla="*/ 1 h 4990"/>
                <a:gd name="T68" fmla="*/ 22 w 223"/>
                <a:gd name="T69" fmla="*/ 0 h 4990"/>
                <a:gd name="T70" fmla="*/ 19 w 223"/>
                <a:gd name="T71" fmla="*/ 0 h 4990"/>
                <a:gd name="T72" fmla="*/ 17 w 223"/>
                <a:gd name="T73" fmla="*/ 1 h 4990"/>
                <a:gd name="T74" fmla="*/ 15 w 223"/>
                <a:gd name="T75" fmla="*/ 2 h 4990"/>
                <a:gd name="T76" fmla="*/ 13 w 223"/>
                <a:gd name="T77" fmla="*/ 3 h 4990"/>
                <a:gd name="T78" fmla="*/ 12 w 223"/>
                <a:gd name="T79" fmla="*/ 5 h 4990"/>
                <a:gd name="T80" fmla="*/ 10 w 223"/>
                <a:gd name="T81" fmla="*/ 6 h 4990"/>
                <a:gd name="T82" fmla="*/ 9 w 223"/>
                <a:gd name="T83" fmla="*/ 8 h 4990"/>
                <a:gd name="T84" fmla="*/ 7 w 223"/>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3"/>
                <a:gd name="T130" fmla="*/ 0 h 4990"/>
                <a:gd name="T131" fmla="*/ 223 w 223"/>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3" h="4990">
                  <a:moveTo>
                    <a:pt x="73" y="116"/>
                  </a:moveTo>
                  <a:lnTo>
                    <a:pt x="0" y="4803"/>
                  </a:lnTo>
                  <a:lnTo>
                    <a:pt x="0" y="4816"/>
                  </a:lnTo>
                  <a:lnTo>
                    <a:pt x="0" y="4831"/>
                  </a:lnTo>
                  <a:lnTo>
                    <a:pt x="0" y="4846"/>
                  </a:lnTo>
                  <a:lnTo>
                    <a:pt x="1" y="4863"/>
                  </a:lnTo>
                  <a:lnTo>
                    <a:pt x="3" y="4879"/>
                  </a:lnTo>
                  <a:lnTo>
                    <a:pt x="6" y="4896"/>
                  </a:lnTo>
                  <a:lnTo>
                    <a:pt x="11" y="4911"/>
                  </a:lnTo>
                  <a:lnTo>
                    <a:pt x="18" y="4927"/>
                  </a:lnTo>
                  <a:lnTo>
                    <a:pt x="27" y="4941"/>
                  </a:lnTo>
                  <a:lnTo>
                    <a:pt x="39" y="4955"/>
                  </a:lnTo>
                  <a:lnTo>
                    <a:pt x="54" y="4966"/>
                  </a:lnTo>
                  <a:lnTo>
                    <a:pt x="74" y="4977"/>
                  </a:lnTo>
                  <a:lnTo>
                    <a:pt x="96" y="4984"/>
                  </a:lnTo>
                  <a:lnTo>
                    <a:pt x="124" y="4989"/>
                  </a:lnTo>
                  <a:lnTo>
                    <a:pt x="155" y="4990"/>
                  </a:lnTo>
                  <a:lnTo>
                    <a:pt x="192" y="4989"/>
                  </a:lnTo>
                  <a:lnTo>
                    <a:pt x="175" y="4935"/>
                  </a:lnTo>
                  <a:lnTo>
                    <a:pt x="162" y="4880"/>
                  </a:lnTo>
                  <a:lnTo>
                    <a:pt x="152" y="4825"/>
                  </a:lnTo>
                  <a:lnTo>
                    <a:pt x="143" y="4771"/>
                  </a:lnTo>
                  <a:lnTo>
                    <a:pt x="137" y="4717"/>
                  </a:lnTo>
                  <a:lnTo>
                    <a:pt x="132" y="4664"/>
                  </a:lnTo>
                  <a:lnTo>
                    <a:pt x="130" y="4613"/>
                  </a:lnTo>
                  <a:lnTo>
                    <a:pt x="129" y="4564"/>
                  </a:lnTo>
                  <a:lnTo>
                    <a:pt x="187" y="249"/>
                  </a:lnTo>
                  <a:lnTo>
                    <a:pt x="187" y="198"/>
                  </a:lnTo>
                  <a:lnTo>
                    <a:pt x="186" y="155"/>
                  </a:lnTo>
                  <a:lnTo>
                    <a:pt x="186" y="117"/>
                  </a:lnTo>
                  <a:lnTo>
                    <a:pt x="187" y="84"/>
                  </a:lnTo>
                  <a:lnTo>
                    <a:pt x="191" y="56"/>
                  </a:lnTo>
                  <a:lnTo>
                    <a:pt x="197" y="33"/>
                  </a:lnTo>
                  <a:lnTo>
                    <a:pt x="208" y="14"/>
                  </a:lnTo>
                  <a:lnTo>
                    <a:pt x="223" y="0"/>
                  </a:lnTo>
                  <a:lnTo>
                    <a:pt x="195" y="4"/>
                  </a:lnTo>
                  <a:lnTo>
                    <a:pt x="171" y="12"/>
                  </a:lnTo>
                  <a:lnTo>
                    <a:pt x="151" y="24"/>
                  </a:lnTo>
                  <a:lnTo>
                    <a:pt x="134" y="38"/>
                  </a:lnTo>
                  <a:lnTo>
                    <a:pt x="118" y="55"/>
                  </a:lnTo>
                  <a:lnTo>
                    <a:pt x="103" y="73"/>
                  </a:lnTo>
                  <a:lnTo>
                    <a:pt x="88" y="94"/>
                  </a:lnTo>
                  <a:lnTo>
                    <a:pt x="73" y="116"/>
                  </a:lnTo>
                  <a:close/>
                </a:path>
              </a:pathLst>
            </a:custGeom>
            <a:solidFill>
              <a:srgbClr val="878F8F"/>
            </a:solidFill>
            <a:ln w="9525">
              <a:noFill/>
              <a:round/>
              <a:headEnd/>
              <a:tailEnd/>
            </a:ln>
          </p:spPr>
          <p:txBody>
            <a:bodyPr/>
            <a:lstStyle/>
            <a:p>
              <a:pPr algn="ctr"/>
              <a:endParaRPr lang="en-US"/>
            </a:p>
          </p:txBody>
        </p:sp>
        <p:sp>
          <p:nvSpPr>
            <p:cNvPr id="36030" name="Freeform 554"/>
            <p:cNvSpPr>
              <a:spLocks/>
            </p:cNvSpPr>
            <p:nvPr/>
          </p:nvSpPr>
          <p:spPr bwMode="auto">
            <a:xfrm>
              <a:off x="4329" y="2073"/>
              <a:ext cx="23" cy="416"/>
            </a:xfrm>
            <a:custGeom>
              <a:avLst/>
              <a:gdLst>
                <a:gd name="T0" fmla="*/ 8 w 224"/>
                <a:gd name="T1" fmla="*/ 10 h 4990"/>
                <a:gd name="T2" fmla="*/ 0 w 224"/>
                <a:gd name="T3" fmla="*/ 400 h 4990"/>
                <a:gd name="T4" fmla="*/ 0 w 224"/>
                <a:gd name="T5" fmla="*/ 401 h 4990"/>
                <a:gd name="T6" fmla="*/ 0 w 224"/>
                <a:gd name="T7" fmla="*/ 403 h 4990"/>
                <a:gd name="T8" fmla="*/ 0 w 224"/>
                <a:gd name="T9" fmla="*/ 404 h 4990"/>
                <a:gd name="T10" fmla="*/ 0 w 224"/>
                <a:gd name="T11" fmla="*/ 405 h 4990"/>
                <a:gd name="T12" fmla="*/ 0 w 224"/>
                <a:gd name="T13" fmla="*/ 407 h 4990"/>
                <a:gd name="T14" fmla="*/ 1 w 224"/>
                <a:gd name="T15" fmla="*/ 408 h 4990"/>
                <a:gd name="T16" fmla="*/ 1 w 224"/>
                <a:gd name="T17" fmla="*/ 409 h 4990"/>
                <a:gd name="T18" fmla="*/ 2 w 224"/>
                <a:gd name="T19" fmla="*/ 411 h 4990"/>
                <a:gd name="T20" fmla="*/ 3 w 224"/>
                <a:gd name="T21" fmla="*/ 412 h 4990"/>
                <a:gd name="T22" fmla="*/ 4 w 224"/>
                <a:gd name="T23" fmla="*/ 413 h 4990"/>
                <a:gd name="T24" fmla="*/ 6 w 224"/>
                <a:gd name="T25" fmla="*/ 414 h 4990"/>
                <a:gd name="T26" fmla="*/ 8 w 224"/>
                <a:gd name="T27" fmla="*/ 415 h 4990"/>
                <a:gd name="T28" fmla="*/ 10 w 224"/>
                <a:gd name="T29" fmla="*/ 415 h 4990"/>
                <a:gd name="T30" fmla="*/ 13 w 224"/>
                <a:gd name="T31" fmla="*/ 416 h 4990"/>
                <a:gd name="T32" fmla="*/ 16 w 224"/>
                <a:gd name="T33" fmla="*/ 416 h 4990"/>
                <a:gd name="T34" fmla="*/ 20 w 224"/>
                <a:gd name="T35" fmla="*/ 416 h 4990"/>
                <a:gd name="T36" fmla="*/ 15 w 224"/>
                <a:gd name="T37" fmla="*/ 414 h 4990"/>
                <a:gd name="T38" fmla="*/ 12 w 224"/>
                <a:gd name="T39" fmla="*/ 412 h 4990"/>
                <a:gd name="T40" fmla="*/ 9 w 224"/>
                <a:gd name="T41" fmla="*/ 410 h 4990"/>
                <a:gd name="T42" fmla="*/ 7 w 224"/>
                <a:gd name="T43" fmla="*/ 407 h 4990"/>
                <a:gd name="T44" fmla="*/ 6 w 224"/>
                <a:gd name="T45" fmla="*/ 403 h 4990"/>
                <a:gd name="T46" fmla="*/ 5 w 224"/>
                <a:gd name="T47" fmla="*/ 400 h 4990"/>
                <a:gd name="T48" fmla="*/ 5 w 224"/>
                <a:gd name="T49" fmla="*/ 396 h 4990"/>
                <a:gd name="T50" fmla="*/ 5 w 224"/>
                <a:gd name="T51" fmla="*/ 392 h 4990"/>
                <a:gd name="T52" fmla="*/ 12 w 224"/>
                <a:gd name="T53" fmla="*/ 18 h 4990"/>
                <a:gd name="T54" fmla="*/ 12 w 224"/>
                <a:gd name="T55" fmla="*/ 14 h 4990"/>
                <a:gd name="T56" fmla="*/ 13 w 224"/>
                <a:gd name="T57" fmla="*/ 11 h 4990"/>
                <a:gd name="T58" fmla="*/ 14 w 224"/>
                <a:gd name="T59" fmla="*/ 8 h 4990"/>
                <a:gd name="T60" fmla="*/ 16 w 224"/>
                <a:gd name="T61" fmla="*/ 6 h 4990"/>
                <a:gd name="T62" fmla="*/ 17 w 224"/>
                <a:gd name="T63" fmla="*/ 4 h 4990"/>
                <a:gd name="T64" fmla="*/ 19 w 224"/>
                <a:gd name="T65" fmla="*/ 2 h 4990"/>
                <a:gd name="T66" fmla="*/ 21 w 224"/>
                <a:gd name="T67" fmla="*/ 1 h 4990"/>
                <a:gd name="T68" fmla="*/ 23 w 224"/>
                <a:gd name="T69" fmla="*/ 0 h 4990"/>
                <a:gd name="T70" fmla="*/ 20 w 224"/>
                <a:gd name="T71" fmla="*/ 0 h 4990"/>
                <a:gd name="T72" fmla="*/ 18 w 224"/>
                <a:gd name="T73" fmla="*/ 1 h 4990"/>
                <a:gd name="T74" fmla="*/ 16 w 224"/>
                <a:gd name="T75" fmla="*/ 2 h 4990"/>
                <a:gd name="T76" fmla="*/ 14 w 224"/>
                <a:gd name="T77" fmla="*/ 3 h 4990"/>
                <a:gd name="T78" fmla="*/ 12 w 224"/>
                <a:gd name="T79" fmla="*/ 5 h 4990"/>
                <a:gd name="T80" fmla="*/ 11 w 224"/>
                <a:gd name="T81" fmla="*/ 6 h 4990"/>
                <a:gd name="T82" fmla="*/ 9 w 224"/>
                <a:gd name="T83" fmla="*/ 8 h 4990"/>
                <a:gd name="T84" fmla="*/ 8 w 224"/>
                <a:gd name="T85" fmla="*/ 10 h 49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4990"/>
                <a:gd name="T131" fmla="*/ 224 w 224"/>
                <a:gd name="T132" fmla="*/ 4990 h 49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4990">
                  <a:moveTo>
                    <a:pt x="74" y="116"/>
                  </a:moveTo>
                  <a:lnTo>
                    <a:pt x="0" y="4803"/>
                  </a:lnTo>
                  <a:lnTo>
                    <a:pt x="0" y="4816"/>
                  </a:lnTo>
                  <a:lnTo>
                    <a:pt x="0" y="4831"/>
                  </a:lnTo>
                  <a:lnTo>
                    <a:pt x="0" y="4846"/>
                  </a:lnTo>
                  <a:lnTo>
                    <a:pt x="2" y="4863"/>
                  </a:lnTo>
                  <a:lnTo>
                    <a:pt x="4" y="4879"/>
                  </a:lnTo>
                  <a:lnTo>
                    <a:pt x="7" y="4896"/>
                  </a:lnTo>
                  <a:lnTo>
                    <a:pt x="12" y="4911"/>
                  </a:lnTo>
                  <a:lnTo>
                    <a:pt x="19" y="4927"/>
                  </a:lnTo>
                  <a:lnTo>
                    <a:pt x="28" y="4941"/>
                  </a:lnTo>
                  <a:lnTo>
                    <a:pt x="40" y="4955"/>
                  </a:lnTo>
                  <a:lnTo>
                    <a:pt x="55" y="4966"/>
                  </a:lnTo>
                  <a:lnTo>
                    <a:pt x="75" y="4977"/>
                  </a:lnTo>
                  <a:lnTo>
                    <a:pt x="97" y="4984"/>
                  </a:lnTo>
                  <a:lnTo>
                    <a:pt x="124" y="4989"/>
                  </a:lnTo>
                  <a:lnTo>
                    <a:pt x="156" y="4990"/>
                  </a:lnTo>
                  <a:lnTo>
                    <a:pt x="193" y="4989"/>
                  </a:lnTo>
                  <a:lnTo>
                    <a:pt x="148" y="4970"/>
                  </a:lnTo>
                  <a:lnTo>
                    <a:pt x="113" y="4945"/>
                  </a:lnTo>
                  <a:lnTo>
                    <a:pt x="87" y="4914"/>
                  </a:lnTo>
                  <a:lnTo>
                    <a:pt x="69" y="4878"/>
                  </a:lnTo>
                  <a:lnTo>
                    <a:pt x="56" y="4839"/>
                  </a:lnTo>
                  <a:lnTo>
                    <a:pt x="48" y="4795"/>
                  </a:lnTo>
                  <a:lnTo>
                    <a:pt x="45" y="4749"/>
                  </a:lnTo>
                  <a:lnTo>
                    <a:pt x="44" y="4701"/>
                  </a:lnTo>
                  <a:lnTo>
                    <a:pt x="119" y="217"/>
                  </a:lnTo>
                  <a:lnTo>
                    <a:pt x="121" y="168"/>
                  </a:lnTo>
                  <a:lnTo>
                    <a:pt x="129" y="128"/>
                  </a:lnTo>
                  <a:lnTo>
                    <a:pt x="140" y="95"/>
                  </a:lnTo>
                  <a:lnTo>
                    <a:pt x="154" y="68"/>
                  </a:lnTo>
                  <a:lnTo>
                    <a:pt x="169" y="46"/>
                  </a:lnTo>
                  <a:lnTo>
                    <a:pt x="187" y="28"/>
                  </a:lnTo>
                  <a:lnTo>
                    <a:pt x="206" y="13"/>
                  </a:lnTo>
                  <a:lnTo>
                    <a:pt x="224" y="0"/>
                  </a:lnTo>
                  <a:lnTo>
                    <a:pt x="196" y="4"/>
                  </a:lnTo>
                  <a:lnTo>
                    <a:pt x="172" y="12"/>
                  </a:lnTo>
                  <a:lnTo>
                    <a:pt x="152" y="24"/>
                  </a:lnTo>
                  <a:lnTo>
                    <a:pt x="135" y="38"/>
                  </a:lnTo>
                  <a:lnTo>
                    <a:pt x="118" y="55"/>
                  </a:lnTo>
                  <a:lnTo>
                    <a:pt x="104" y="73"/>
                  </a:lnTo>
                  <a:lnTo>
                    <a:pt x="89" y="94"/>
                  </a:lnTo>
                  <a:lnTo>
                    <a:pt x="74" y="116"/>
                  </a:lnTo>
                  <a:close/>
                </a:path>
              </a:pathLst>
            </a:custGeom>
            <a:solidFill>
              <a:srgbClr val="C4CCCC"/>
            </a:solidFill>
            <a:ln w="9525">
              <a:noFill/>
              <a:round/>
              <a:headEnd/>
              <a:tailEnd/>
            </a:ln>
          </p:spPr>
          <p:txBody>
            <a:bodyPr/>
            <a:lstStyle/>
            <a:p>
              <a:pPr algn="ctr"/>
              <a:endParaRPr lang="en-US"/>
            </a:p>
          </p:txBody>
        </p:sp>
        <p:sp>
          <p:nvSpPr>
            <p:cNvPr id="36031" name="Freeform 555"/>
            <p:cNvSpPr>
              <a:spLocks/>
            </p:cNvSpPr>
            <p:nvPr/>
          </p:nvSpPr>
          <p:spPr bwMode="auto">
            <a:xfrm>
              <a:off x="4330" y="2073"/>
              <a:ext cx="22" cy="416"/>
            </a:xfrm>
            <a:custGeom>
              <a:avLst/>
              <a:gdLst>
                <a:gd name="T0" fmla="*/ 7 w 220"/>
                <a:gd name="T1" fmla="*/ 10 h 4993"/>
                <a:gd name="T2" fmla="*/ 7 w 220"/>
                <a:gd name="T3" fmla="*/ 51 h 4993"/>
                <a:gd name="T4" fmla="*/ 6 w 220"/>
                <a:gd name="T5" fmla="*/ 83 h 4993"/>
                <a:gd name="T6" fmla="*/ 5 w 220"/>
                <a:gd name="T7" fmla="*/ 110 h 4993"/>
                <a:gd name="T8" fmla="*/ 5 w 220"/>
                <a:gd name="T9" fmla="*/ 140 h 4993"/>
                <a:gd name="T10" fmla="*/ 4 w 220"/>
                <a:gd name="T11" fmla="*/ 177 h 4993"/>
                <a:gd name="T12" fmla="*/ 3 w 220"/>
                <a:gd name="T13" fmla="*/ 229 h 4993"/>
                <a:gd name="T14" fmla="*/ 2 w 220"/>
                <a:gd name="T15" fmla="*/ 301 h 4993"/>
                <a:gd name="T16" fmla="*/ 0 w 220"/>
                <a:gd name="T17" fmla="*/ 400 h 4993"/>
                <a:gd name="T18" fmla="*/ 0 w 220"/>
                <a:gd name="T19" fmla="*/ 401 h 4993"/>
                <a:gd name="T20" fmla="*/ 0 w 220"/>
                <a:gd name="T21" fmla="*/ 403 h 4993"/>
                <a:gd name="T22" fmla="*/ 0 w 220"/>
                <a:gd name="T23" fmla="*/ 404 h 4993"/>
                <a:gd name="T24" fmla="*/ 0 w 220"/>
                <a:gd name="T25" fmla="*/ 405 h 4993"/>
                <a:gd name="T26" fmla="*/ 0 w 220"/>
                <a:gd name="T27" fmla="*/ 406 h 4993"/>
                <a:gd name="T28" fmla="*/ 1 w 220"/>
                <a:gd name="T29" fmla="*/ 408 h 4993"/>
                <a:gd name="T30" fmla="*/ 1 w 220"/>
                <a:gd name="T31" fmla="*/ 409 h 4993"/>
                <a:gd name="T32" fmla="*/ 2 w 220"/>
                <a:gd name="T33" fmla="*/ 411 h 4993"/>
                <a:gd name="T34" fmla="*/ 3 w 220"/>
                <a:gd name="T35" fmla="*/ 412 h 4993"/>
                <a:gd name="T36" fmla="*/ 4 w 220"/>
                <a:gd name="T37" fmla="*/ 413 h 4993"/>
                <a:gd name="T38" fmla="*/ 6 w 220"/>
                <a:gd name="T39" fmla="*/ 414 h 4993"/>
                <a:gd name="T40" fmla="*/ 8 w 220"/>
                <a:gd name="T41" fmla="*/ 415 h 4993"/>
                <a:gd name="T42" fmla="*/ 10 w 220"/>
                <a:gd name="T43" fmla="*/ 415 h 4993"/>
                <a:gd name="T44" fmla="*/ 13 w 220"/>
                <a:gd name="T45" fmla="*/ 416 h 4993"/>
                <a:gd name="T46" fmla="*/ 16 w 220"/>
                <a:gd name="T47" fmla="*/ 416 h 4993"/>
                <a:gd name="T48" fmla="*/ 20 w 220"/>
                <a:gd name="T49" fmla="*/ 416 h 4993"/>
                <a:gd name="T50" fmla="*/ 17 w 220"/>
                <a:gd name="T51" fmla="*/ 412 h 4993"/>
                <a:gd name="T52" fmla="*/ 15 w 220"/>
                <a:gd name="T53" fmla="*/ 408 h 4993"/>
                <a:gd name="T54" fmla="*/ 14 w 220"/>
                <a:gd name="T55" fmla="*/ 404 h 4993"/>
                <a:gd name="T56" fmla="*/ 12 w 220"/>
                <a:gd name="T57" fmla="*/ 400 h 4993"/>
                <a:gd name="T58" fmla="*/ 12 w 220"/>
                <a:gd name="T59" fmla="*/ 396 h 4993"/>
                <a:gd name="T60" fmla="*/ 11 w 220"/>
                <a:gd name="T61" fmla="*/ 391 h 4993"/>
                <a:gd name="T62" fmla="*/ 11 w 220"/>
                <a:gd name="T63" fmla="*/ 387 h 4993"/>
                <a:gd name="T64" fmla="*/ 11 w 220"/>
                <a:gd name="T65" fmla="*/ 383 h 4993"/>
                <a:gd name="T66" fmla="*/ 11 w 220"/>
                <a:gd name="T67" fmla="*/ 344 h 4993"/>
                <a:gd name="T68" fmla="*/ 12 w 220"/>
                <a:gd name="T69" fmla="*/ 315 h 4993"/>
                <a:gd name="T70" fmla="*/ 12 w 220"/>
                <a:gd name="T71" fmla="*/ 289 h 4993"/>
                <a:gd name="T72" fmla="*/ 13 w 220"/>
                <a:gd name="T73" fmla="*/ 262 h 4993"/>
                <a:gd name="T74" fmla="*/ 13 w 220"/>
                <a:gd name="T75" fmla="*/ 227 h 4993"/>
                <a:gd name="T76" fmla="*/ 14 w 220"/>
                <a:gd name="T77" fmla="*/ 179 h 4993"/>
                <a:gd name="T78" fmla="*/ 15 w 220"/>
                <a:gd name="T79" fmla="*/ 112 h 4993"/>
                <a:gd name="T80" fmla="*/ 17 w 220"/>
                <a:gd name="T81" fmla="*/ 20 h 4993"/>
                <a:gd name="T82" fmla="*/ 17 w 220"/>
                <a:gd name="T83" fmla="*/ 16 h 4993"/>
                <a:gd name="T84" fmla="*/ 17 w 220"/>
                <a:gd name="T85" fmla="*/ 12 h 4993"/>
                <a:gd name="T86" fmla="*/ 17 w 220"/>
                <a:gd name="T87" fmla="*/ 9 h 4993"/>
                <a:gd name="T88" fmla="*/ 18 w 220"/>
                <a:gd name="T89" fmla="*/ 7 h 4993"/>
                <a:gd name="T90" fmla="*/ 18 w 220"/>
                <a:gd name="T91" fmla="*/ 4 h 4993"/>
                <a:gd name="T92" fmla="*/ 19 w 220"/>
                <a:gd name="T93" fmla="*/ 3 h 4993"/>
                <a:gd name="T94" fmla="*/ 21 w 220"/>
                <a:gd name="T95" fmla="*/ 1 h 4993"/>
                <a:gd name="T96" fmla="*/ 22 w 220"/>
                <a:gd name="T97" fmla="*/ 0 h 4993"/>
                <a:gd name="T98" fmla="*/ 19 w 220"/>
                <a:gd name="T99" fmla="*/ 0 h 4993"/>
                <a:gd name="T100" fmla="*/ 17 w 220"/>
                <a:gd name="T101" fmla="*/ 1 h 4993"/>
                <a:gd name="T102" fmla="*/ 15 w 220"/>
                <a:gd name="T103" fmla="*/ 2 h 4993"/>
                <a:gd name="T104" fmla="*/ 13 w 220"/>
                <a:gd name="T105" fmla="*/ 3 h 4993"/>
                <a:gd name="T106" fmla="*/ 12 w 220"/>
                <a:gd name="T107" fmla="*/ 5 h 4993"/>
                <a:gd name="T108" fmla="*/ 10 w 220"/>
                <a:gd name="T109" fmla="*/ 6 h 4993"/>
                <a:gd name="T110" fmla="*/ 9 w 220"/>
                <a:gd name="T111" fmla="*/ 8 h 4993"/>
                <a:gd name="T112" fmla="*/ 7 w 220"/>
                <a:gd name="T113" fmla="*/ 10 h 499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4993"/>
                <a:gd name="T173" fmla="*/ 220 w 220"/>
                <a:gd name="T174" fmla="*/ 4993 h 499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4993">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1" y="4863"/>
                  </a:lnTo>
                  <a:lnTo>
                    <a:pt x="3" y="4878"/>
                  </a:lnTo>
                  <a:lnTo>
                    <a:pt x="6" y="4895"/>
                  </a:lnTo>
                  <a:lnTo>
                    <a:pt x="11" y="4911"/>
                  </a:lnTo>
                  <a:lnTo>
                    <a:pt x="19" y="4927"/>
                  </a:lnTo>
                  <a:lnTo>
                    <a:pt x="28" y="4941"/>
                  </a:lnTo>
                  <a:lnTo>
                    <a:pt x="41" y="4955"/>
                  </a:lnTo>
                  <a:lnTo>
                    <a:pt x="57" y="4967"/>
                  </a:lnTo>
                  <a:lnTo>
                    <a:pt x="76" y="4978"/>
                  </a:lnTo>
                  <a:lnTo>
                    <a:pt x="99" y="4985"/>
                  </a:lnTo>
                  <a:lnTo>
                    <a:pt x="127" y="4991"/>
                  </a:lnTo>
                  <a:lnTo>
                    <a:pt x="159" y="4993"/>
                  </a:lnTo>
                  <a:lnTo>
                    <a:pt x="196" y="4993"/>
                  </a:lnTo>
                  <a:lnTo>
                    <a:pt x="171" y="4948"/>
                  </a:lnTo>
                  <a:lnTo>
                    <a:pt x="152" y="4900"/>
                  </a:lnTo>
                  <a:lnTo>
                    <a:pt x="137" y="4850"/>
                  </a:lnTo>
                  <a:lnTo>
                    <a:pt x="125" y="4800"/>
                  </a:lnTo>
                  <a:lnTo>
                    <a:pt x="117" y="4748"/>
                  </a:lnTo>
                  <a:lnTo>
                    <a:pt x="110" y="4697"/>
                  </a:lnTo>
                  <a:lnTo>
                    <a:pt x="107" y="4646"/>
                  </a:lnTo>
                  <a:lnTo>
                    <a:pt x="106" y="4598"/>
                  </a:lnTo>
                  <a:lnTo>
                    <a:pt x="113" y="4132"/>
                  </a:lnTo>
                  <a:lnTo>
                    <a:pt x="119" y="3780"/>
                  </a:lnTo>
                  <a:lnTo>
                    <a:pt x="123" y="3473"/>
                  </a:lnTo>
                  <a:lnTo>
                    <a:pt x="128" y="3143"/>
                  </a:lnTo>
                  <a:lnTo>
                    <a:pt x="133" y="2723"/>
                  </a:lnTo>
                  <a:lnTo>
                    <a:pt x="141" y="2144"/>
                  </a:lnTo>
                  <a:lnTo>
                    <a:pt x="152" y="1340"/>
                  </a:lnTo>
                  <a:lnTo>
                    <a:pt x="167" y="240"/>
                  </a:lnTo>
                  <a:lnTo>
                    <a:pt x="168" y="190"/>
                  </a:lnTo>
                  <a:lnTo>
                    <a:pt x="170" y="148"/>
                  </a:lnTo>
                  <a:lnTo>
                    <a:pt x="172" y="111"/>
                  </a:lnTo>
                  <a:lnTo>
                    <a:pt x="178" y="79"/>
                  </a:lnTo>
                  <a:lnTo>
                    <a:pt x="184" y="54"/>
                  </a:lnTo>
                  <a:lnTo>
                    <a:pt x="193" y="32"/>
                  </a:lnTo>
                  <a:lnTo>
                    <a:pt x="205" y="14"/>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757D7D"/>
            </a:solidFill>
            <a:ln w="9525">
              <a:noFill/>
              <a:round/>
              <a:headEnd/>
              <a:tailEnd/>
            </a:ln>
          </p:spPr>
          <p:txBody>
            <a:bodyPr/>
            <a:lstStyle/>
            <a:p>
              <a:pPr algn="ctr"/>
              <a:endParaRPr lang="en-US"/>
            </a:p>
          </p:txBody>
        </p:sp>
        <p:sp>
          <p:nvSpPr>
            <p:cNvPr id="36032" name="Freeform 556"/>
            <p:cNvSpPr>
              <a:spLocks/>
            </p:cNvSpPr>
            <p:nvPr/>
          </p:nvSpPr>
          <p:spPr bwMode="auto">
            <a:xfrm>
              <a:off x="4330" y="2073"/>
              <a:ext cx="22" cy="416"/>
            </a:xfrm>
            <a:custGeom>
              <a:avLst/>
              <a:gdLst>
                <a:gd name="T0" fmla="*/ 7 w 220"/>
                <a:gd name="T1" fmla="*/ 10 h 4998"/>
                <a:gd name="T2" fmla="*/ 7 w 220"/>
                <a:gd name="T3" fmla="*/ 51 h 4998"/>
                <a:gd name="T4" fmla="*/ 6 w 220"/>
                <a:gd name="T5" fmla="*/ 83 h 4998"/>
                <a:gd name="T6" fmla="*/ 5 w 220"/>
                <a:gd name="T7" fmla="*/ 110 h 4998"/>
                <a:gd name="T8" fmla="*/ 5 w 220"/>
                <a:gd name="T9" fmla="*/ 140 h 4998"/>
                <a:gd name="T10" fmla="*/ 4 w 220"/>
                <a:gd name="T11" fmla="*/ 177 h 4998"/>
                <a:gd name="T12" fmla="*/ 3 w 220"/>
                <a:gd name="T13" fmla="*/ 229 h 4998"/>
                <a:gd name="T14" fmla="*/ 2 w 220"/>
                <a:gd name="T15" fmla="*/ 301 h 4998"/>
                <a:gd name="T16" fmla="*/ 0 w 220"/>
                <a:gd name="T17" fmla="*/ 400 h 4998"/>
                <a:gd name="T18" fmla="*/ 0 w 220"/>
                <a:gd name="T19" fmla="*/ 401 h 4998"/>
                <a:gd name="T20" fmla="*/ 0 w 220"/>
                <a:gd name="T21" fmla="*/ 402 h 4998"/>
                <a:gd name="T22" fmla="*/ 0 w 220"/>
                <a:gd name="T23" fmla="*/ 403 h 4998"/>
                <a:gd name="T24" fmla="*/ 0 w 220"/>
                <a:gd name="T25" fmla="*/ 405 h 4998"/>
                <a:gd name="T26" fmla="*/ 0 w 220"/>
                <a:gd name="T27" fmla="*/ 406 h 4998"/>
                <a:gd name="T28" fmla="*/ 1 w 220"/>
                <a:gd name="T29" fmla="*/ 407 h 4998"/>
                <a:gd name="T30" fmla="*/ 1 w 220"/>
                <a:gd name="T31" fmla="*/ 409 h 4998"/>
                <a:gd name="T32" fmla="*/ 2 w 220"/>
                <a:gd name="T33" fmla="*/ 410 h 4998"/>
                <a:gd name="T34" fmla="*/ 3 w 220"/>
                <a:gd name="T35" fmla="*/ 411 h 4998"/>
                <a:gd name="T36" fmla="*/ 4 w 220"/>
                <a:gd name="T37" fmla="*/ 413 h 4998"/>
                <a:gd name="T38" fmla="*/ 6 w 220"/>
                <a:gd name="T39" fmla="*/ 414 h 4998"/>
                <a:gd name="T40" fmla="*/ 8 w 220"/>
                <a:gd name="T41" fmla="*/ 414 h 4998"/>
                <a:gd name="T42" fmla="*/ 10 w 220"/>
                <a:gd name="T43" fmla="*/ 415 h 4998"/>
                <a:gd name="T44" fmla="*/ 13 w 220"/>
                <a:gd name="T45" fmla="*/ 416 h 4998"/>
                <a:gd name="T46" fmla="*/ 16 w 220"/>
                <a:gd name="T47" fmla="*/ 416 h 4998"/>
                <a:gd name="T48" fmla="*/ 20 w 220"/>
                <a:gd name="T49" fmla="*/ 416 h 4998"/>
                <a:gd name="T50" fmla="*/ 17 w 220"/>
                <a:gd name="T51" fmla="*/ 413 h 4998"/>
                <a:gd name="T52" fmla="*/ 14 w 220"/>
                <a:gd name="T53" fmla="*/ 410 h 4998"/>
                <a:gd name="T54" fmla="*/ 12 w 220"/>
                <a:gd name="T55" fmla="*/ 406 h 4998"/>
                <a:gd name="T56" fmla="*/ 11 w 220"/>
                <a:gd name="T57" fmla="*/ 402 h 4998"/>
                <a:gd name="T58" fmla="*/ 10 w 220"/>
                <a:gd name="T59" fmla="*/ 398 h 4998"/>
                <a:gd name="T60" fmla="*/ 9 w 220"/>
                <a:gd name="T61" fmla="*/ 394 h 4998"/>
                <a:gd name="T62" fmla="*/ 9 w 220"/>
                <a:gd name="T63" fmla="*/ 389 h 4998"/>
                <a:gd name="T64" fmla="*/ 8 w 220"/>
                <a:gd name="T65" fmla="*/ 385 h 4998"/>
                <a:gd name="T66" fmla="*/ 9 w 220"/>
                <a:gd name="T67" fmla="*/ 346 h 4998"/>
                <a:gd name="T68" fmla="*/ 10 w 220"/>
                <a:gd name="T69" fmla="*/ 317 h 4998"/>
                <a:gd name="T70" fmla="*/ 10 w 220"/>
                <a:gd name="T71" fmla="*/ 291 h 4998"/>
                <a:gd name="T72" fmla="*/ 11 w 220"/>
                <a:gd name="T73" fmla="*/ 263 h 4998"/>
                <a:gd name="T74" fmla="*/ 11 w 220"/>
                <a:gd name="T75" fmla="*/ 228 h 4998"/>
                <a:gd name="T76" fmla="*/ 12 w 220"/>
                <a:gd name="T77" fmla="*/ 179 h 4998"/>
                <a:gd name="T78" fmla="*/ 14 w 220"/>
                <a:gd name="T79" fmla="*/ 112 h 4998"/>
                <a:gd name="T80" fmla="*/ 15 w 220"/>
                <a:gd name="T81" fmla="*/ 19 h 4998"/>
                <a:gd name="T82" fmla="*/ 15 w 220"/>
                <a:gd name="T83" fmla="*/ 15 h 4998"/>
                <a:gd name="T84" fmla="*/ 16 w 220"/>
                <a:gd name="T85" fmla="*/ 12 h 4998"/>
                <a:gd name="T86" fmla="*/ 16 w 220"/>
                <a:gd name="T87" fmla="*/ 9 h 4998"/>
                <a:gd name="T88" fmla="*/ 17 w 220"/>
                <a:gd name="T89" fmla="*/ 6 h 4998"/>
                <a:gd name="T90" fmla="*/ 18 w 220"/>
                <a:gd name="T91" fmla="*/ 4 h 4998"/>
                <a:gd name="T92" fmla="*/ 19 w 220"/>
                <a:gd name="T93" fmla="*/ 3 h 4998"/>
                <a:gd name="T94" fmla="*/ 20 w 220"/>
                <a:gd name="T95" fmla="*/ 1 h 4998"/>
                <a:gd name="T96" fmla="*/ 22 w 220"/>
                <a:gd name="T97" fmla="*/ 0 h 4998"/>
                <a:gd name="T98" fmla="*/ 19 w 220"/>
                <a:gd name="T99" fmla="*/ 0 h 4998"/>
                <a:gd name="T100" fmla="*/ 17 w 220"/>
                <a:gd name="T101" fmla="*/ 1 h 4998"/>
                <a:gd name="T102" fmla="*/ 15 w 220"/>
                <a:gd name="T103" fmla="*/ 2 h 4998"/>
                <a:gd name="T104" fmla="*/ 13 w 220"/>
                <a:gd name="T105" fmla="*/ 3 h 4998"/>
                <a:gd name="T106" fmla="*/ 12 w 220"/>
                <a:gd name="T107" fmla="*/ 5 h 4998"/>
                <a:gd name="T108" fmla="*/ 10 w 220"/>
                <a:gd name="T109" fmla="*/ 6 h 4998"/>
                <a:gd name="T110" fmla="*/ 9 w 220"/>
                <a:gd name="T111" fmla="*/ 8 h 4998"/>
                <a:gd name="T112" fmla="*/ 7 w 220"/>
                <a:gd name="T113" fmla="*/ 10 h 49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4998"/>
                <a:gd name="T173" fmla="*/ 220 w 220"/>
                <a:gd name="T174" fmla="*/ 4998 h 49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4998">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1" y="4862"/>
                  </a:lnTo>
                  <a:lnTo>
                    <a:pt x="4" y="4878"/>
                  </a:lnTo>
                  <a:lnTo>
                    <a:pt x="7" y="4895"/>
                  </a:lnTo>
                  <a:lnTo>
                    <a:pt x="13" y="4911"/>
                  </a:lnTo>
                  <a:lnTo>
                    <a:pt x="20" y="4927"/>
                  </a:lnTo>
                  <a:lnTo>
                    <a:pt x="30" y="4941"/>
                  </a:lnTo>
                  <a:lnTo>
                    <a:pt x="43" y="4956"/>
                  </a:lnTo>
                  <a:lnTo>
                    <a:pt x="59" y="4968"/>
                  </a:lnTo>
                  <a:lnTo>
                    <a:pt x="79" y="4979"/>
                  </a:lnTo>
                  <a:lnTo>
                    <a:pt x="102" y="4987"/>
                  </a:lnTo>
                  <a:lnTo>
                    <a:pt x="130" y="4993"/>
                  </a:lnTo>
                  <a:lnTo>
                    <a:pt x="162" y="4997"/>
                  </a:lnTo>
                  <a:lnTo>
                    <a:pt x="199" y="4998"/>
                  </a:lnTo>
                  <a:lnTo>
                    <a:pt x="168" y="4961"/>
                  </a:lnTo>
                  <a:lnTo>
                    <a:pt x="143" y="4920"/>
                  </a:lnTo>
                  <a:lnTo>
                    <a:pt x="123" y="4875"/>
                  </a:lnTo>
                  <a:lnTo>
                    <a:pt x="107" y="4827"/>
                  </a:lnTo>
                  <a:lnTo>
                    <a:pt x="96" y="4779"/>
                  </a:lnTo>
                  <a:lnTo>
                    <a:pt x="89" y="4729"/>
                  </a:lnTo>
                  <a:lnTo>
                    <a:pt x="85" y="4679"/>
                  </a:lnTo>
                  <a:lnTo>
                    <a:pt x="84" y="4630"/>
                  </a:lnTo>
                  <a:lnTo>
                    <a:pt x="92" y="4160"/>
                  </a:lnTo>
                  <a:lnTo>
                    <a:pt x="98" y="3806"/>
                  </a:lnTo>
                  <a:lnTo>
                    <a:pt x="103" y="3496"/>
                  </a:lnTo>
                  <a:lnTo>
                    <a:pt x="108" y="3164"/>
                  </a:lnTo>
                  <a:lnTo>
                    <a:pt x="115" y="2741"/>
                  </a:lnTo>
                  <a:lnTo>
                    <a:pt x="124" y="2156"/>
                  </a:lnTo>
                  <a:lnTo>
                    <a:pt x="136" y="1344"/>
                  </a:lnTo>
                  <a:lnTo>
                    <a:pt x="152" y="233"/>
                  </a:lnTo>
                  <a:lnTo>
                    <a:pt x="153" y="183"/>
                  </a:lnTo>
                  <a:lnTo>
                    <a:pt x="156" y="142"/>
                  </a:lnTo>
                  <a:lnTo>
                    <a:pt x="161" y="105"/>
                  </a:lnTo>
                  <a:lnTo>
                    <a:pt x="169" y="75"/>
                  </a:lnTo>
                  <a:lnTo>
                    <a:pt x="179" y="51"/>
                  </a:lnTo>
                  <a:lnTo>
                    <a:pt x="191" y="31"/>
                  </a:lnTo>
                  <a:lnTo>
                    <a:pt x="204" y="14"/>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666B6B"/>
            </a:solidFill>
            <a:ln w="9525">
              <a:noFill/>
              <a:round/>
              <a:headEnd/>
              <a:tailEnd/>
            </a:ln>
          </p:spPr>
          <p:txBody>
            <a:bodyPr/>
            <a:lstStyle/>
            <a:p>
              <a:pPr algn="ctr"/>
              <a:endParaRPr lang="en-US"/>
            </a:p>
          </p:txBody>
        </p:sp>
        <p:sp>
          <p:nvSpPr>
            <p:cNvPr id="36033" name="Freeform 557"/>
            <p:cNvSpPr>
              <a:spLocks/>
            </p:cNvSpPr>
            <p:nvPr/>
          </p:nvSpPr>
          <p:spPr bwMode="auto">
            <a:xfrm>
              <a:off x="4330" y="2073"/>
              <a:ext cx="22" cy="417"/>
            </a:xfrm>
            <a:custGeom>
              <a:avLst/>
              <a:gdLst>
                <a:gd name="T0" fmla="*/ 7 w 220"/>
                <a:gd name="T1" fmla="*/ 10 h 5001"/>
                <a:gd name="T2" fmla="*/ 7 w 220"/>
                <a:gd name="T3" fmla="*/ 51 h 5001"/>
                <a:gd name="T4" fmla="*/ 6 w 220"/>
                <a:gd name="T5" fmla="*/ 83 h 5001"/>
                <a:gd name="T6" fmla="*/ 5 w 220"/>
                <a:gd name="T7" fmla="*/ 110 h 5001"/>
                <a:gd name="T8" fmla="*/ 5 w 220"/>
                <a:gd name="T9" fmla="*/ 140 h 5001"/>
                <a:gd name="T10" fmla="*/ 4 w 220"/>
                <a:gd name="T11" fmla="*/ 178 h 5001"/>
                <a:gd name="T12" fmla="*/ 3 w 220"/>
                <a:gd name="T13" fmla="*/ 229 h 5001"/>
                <a:gd name="T14" fmla="*/ 2 w 220"/>
                <a:gd name="T15" fmla="*/ 302 h 5001"/>
                <a:gd name="T16" fmla="*/ 0 w 220"/>
                <a:gd name="T17" fmla="*/ 400 h 5001"/>
                <a:gd name="T18" fmla="*/ 0 w 220"/>
                <a:gd name="T19" fmla="*/ 402 h 5001"/>
                <a:gd name="T20" fmla="*/ 0 w 220"/>
                <a:gd name="T21" fmla="*/ 403 h 5001"/>
                <a:gd name="T22" fmla="*/ 0 w 220"/>
                <a:gd name="T23" fmla="*/ 404 h 5001"/>
                <a:gd name="T24" fmla="*/ 0 w 220"/>
                <a:gd name="T25" fmla="*/ 405 h 5001"/>
                <a:gd name="T26" fmla="*/ 0 w 220"/>
                <a:gd name="T27" fmla="*/ 407 h 5001"/>
                <a:gd name="T28" fmla="*/ 1 w 220"/>
                <a:gd name="T29" fmla="*/ 408 h 5001"/>
                <a:gd name="T30" fmla="*/ 1 w 220"/>
                <a:gd name="T31" fmla="*/ 409 h 5001"/>
                <a:gd name="T32" fmla="*/ 2 w 220"/>
                <a:gd name="T33" fmla="*/ 411 h 5001"/>
                <a:gd name="T34" fmla="*/ 3 w 220"/>
                <a:gd name="T35" fmla="*/ 412 h 5001"/>
                <a:gd name="T36" fmla="*/ 4 w 220"/>
                <a:gd name="T37" fmla="*/ 413 h 5001"/>
                <a:gd name="T38" fmla="*/ 6 w 220"/>
                <a:gd name="T39" fmla="*/ 414 h 5001"/>
                <a:gd name="T40" fmla="*/ 8 w 220"/>
                <a:gd name="T41" fmla="*/ 415 h 5001"/>
                <a:gd name="T42" fmla="*/ 11 w 220"/>
                <a:gd name="T43" fmla="*/ 416 h 5001"/>
                <a:gd name="T44" fmla="*/ 13 w 220"/>
                <a:gd name="T45" fmla="*/ 416 h 5001"/>
                <a:gd name="T46" fmla="*/ 17 w 220"/>
                <a:gd name="T47" fmla="*/ 417 h 5001"/>
                <a:gd name="T48" fmla="*/ 20 w 220"/>
                <a:gd name="T49" fmla="*/ 417 h 5001"/>
                <a:gd name="T50" fmla="*/ 17 w 220"/>
                <a:gd name="T51" fmla="*/ 415 h 5001"/>
                <a:gd name="T52" fmla="*/ 13 w 220"/>
                <a:gd name="T53" fmla="*/ 412 h 5001"/>
                <a:gd name="T54" fmla="*/ 11 w 220"/>
                <a:gd name="T55" fmla="*/ 409 h 5001"/>
                <a:gd name="T56" fmla="*/ 9 w 220"/>
                <a:gd name="T57" fmla="*/ 405 h 5001"/>
                <a:gd name="T58" fmla="*/ 8 w 220"/>
                <a:gd name="T59" fmla="*/ 401 h 5001"/>
                <a:gd name="T60" fmla="*/ 7 w 220"/>
                <a:gd name="T61" fmla="*/ 397 h 5001"/>
                <a:gd name="T62" fmla="*/ 6 w 220"/>
                <a:gd name="T63" fmla="*/ 393 h 5001"/>
                <a:gd name="T64" fmla="*/ 6 w 220"/>
                <a:gd name="T65" fmla="*/ 389 h 5001"/>
                <a:gd name="T66" fmla="*/ 7 w 220"/>
                <a:gd name="T67" fmla="*/ 349 h 5001"/>
                <a:gd name="T68" fmla="*/ 8 w 220"/>
                <a:gd name="T69" fmla="*/ 320 h 5001"/>
                <a:gd name="T70" fmla="*/ 8 w 220"/>
                <a:gd name="T71" fmla="*/ 293 h 5001"/>
                <a:gd name="T72" fmla="*/ 9 w 220"/>
                <a:gd name="T73" fmla="*/ 265 h 5001"/>
                <a:gd name="T74" fmla="*/ 9 w 220"/>
                <a:gd name="T75" fmla="*/ 230 h 5001"/>
                <a:gd name="T76" fmla="*/ 10 w 220"/>
                <a:gd name="T77" fmla="*/ 181 h 5001"/>
                <a:gd name="T78" fmla="*/ 12 w 220"/>
                <a:gd name="T79" fmla="*/ 112 h 5001"/>
                <a:gd name="T80" fmla="*/ 14 w 220"/>
                <a:gd name="T81" fmla="*/ 19 h 5001"/>
                <a:gd name="T82" fmla="*/ 14 w 220"/>
                <a:gd name="T83" fmla="*/ 15 h 5001"/>
                <a:gd name="T84" fmla="*/ 14 w 220"/>
                <a:gd name="T85" fmla="*/ 11 h 5001"/>
                <a:gd name="T86" fmla="*/ 15 w 220"/>
                <a:gd name="T87" fmla="*/ 8 h 5001"/>
                <a:gd name="T88" fmla="*/ 16 w 220"/>
                <a:gd name="T89" fmla="*/ 6 h 5001"/>
                <a:gd name="T90" fmla="*/ 17 w 220"/>
                <a:gd name="T91" fmla="*/ 4 h 5001"/>
                <a:gd name="T92" fmla="*/ 19 w 220"/>
                <a:gd name="T93" fmla="*/ 2 h 5001"/>
                <a:gd name="T94" fmla="*/ 20 w 220"/>
                <a:gd name="T95" fmla="*/ 1 h 5001"/>
                <a:gd name="T96" fmla="*/ 22 w 220"/>
                <a:gd name="T97" fmla="*/ 0 h 5001"/>
                <a:gd name="T98" fmla="*/ 19 w 220"/>
                <a:gd name="T99" fmla="*/ 0 h 5001"/>
                <a:gd name="T100" fmla="*/ 17 w 220"/>
                <a:gd name="T101" fmla="*/ 1 h 5001"/>
                <a:gd name="T102" fmla="*/ 15 w 220"/>
                <a:gd name="T103" fmla="*/ 2 h 5001"/>
                <a:gd name="T104" fmla="*/ 13 w 220"/>
                <a:gd name="T105" fmla="*/ 3 h 5001"/>
                <a:gd name="T106" fmla="*/ 12 w 220"/>
                <a:gd name="T107" fmla="*/ 5 h 5001"/>
                <a:gd name="T108" fmla="*/ 10 w 220"/>
                <a:gd name="T109" fmla="*/ 6 h 5001"/>
                <a:gd name="T110" fmla="*/ 9 w 220"/>
                <a:gd name="T111" fmla="*/ 8 h 5001"/>
                <a:gd name="T112" fmla="*/ 7 w 220"/>
                <a:gd name="T113" fmla="*/ 10 h 500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0"/>
                <a:gd name="T172" fmla="*/ 0 h 5001"/>
                <a:gd name="T173" fmla="*/ 220 w 220"/>
                <a:gd name="T174" fmla="*/ 5001 h 500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0" h="5001">
                  <a:moveTo>
                    <a:pt x="72" y="116"/>
                  </a:moveTo>
                  <a:lnTo>
                    <a:pt x="65" y="617"/>
                  </a:lnTo>
                  <a:lnTo>
                    <a:pt x="59" y="994"/>
                  </a:lnTo>
                  <a:lnTo>
                    <a:pt x="54" y="1325"/>
                  </a:lnTo>
                  <a:lnTo>
                    <a:pt x="48" y="1678"/>
                  </a:lnTo>
                  <a:lnTo>
                    <a:pt x="41" y="2129"/>
                  </a:lnTo>
                  <a:lnTo>
                    <a:pt x="32" y="2751"/>
                  </a:lnTo>
                  <a:lnTo>
                    <a:pt x="18" y="3618"/>
                  </a:lnTo>
                  <a:lnTo>
                    <a:pt x="0" y="4803"/>
                  </a:lnTo>
                  <a:lnTo>
                    <a:pt x="0" y="4816"/>
                  </a:lnTo>
                  <a:lnTo>
                    <a:pt x="0" y="4831"/>
                  </a:lnTo>
                  <a:lnTo>
                    <a:pt x="0" y="4846"/>
                  </a:lnTo>
                  <a:lnTo>
                    <a:pt x="2" y="4862"/>
                  </a:lnTo>
                  <a:lnTo>
                    <a:pt x="4" y="4878"/>
                  </a:lnTo>
                  <a:lnTo>
                    <a:pt x="8" y="4895"/>
                  </a:lnTo>
                  <a:lnTo>
                    <a:pt x="14" y="4910"/>
                  </a:lnTo>
                  <a:lnTo>
                    <a:pt x="21" y="4926"/>
                  </a:lnTo>
                  <a:lnTo>
                    <a:pt x="31" y="4941"/>
                  </a:lnTo>
                  <a:lnTo>
                    <a:pt x="44" y="4955"/>
                  </a:lnTo>
                  <a:lnTo>
                    <a:pt x="62" y="4967"/>
                  </a:lnTo>
                  <a:lnTo>
                    <a:pt x="81" y="4979"/>
                  </a:lnTo>
                  <a:lnTo>
                    <a:pt x="105" y="4988"/>
                  </a:lnTo>
                  <a:lnTo>
                    <a:pt x="133" y="4995"/>
                  </a:lnTo>
                  <a:lnTo>
                    <a:pt x="165" y="4999"/>
                  </a:lnTo>
                  <a:lnTo>
                    <a:pt x="203" y="5001"/>
                  </a:lnTo>
                  <a:lnTo>
                    <a:pt x="165" y="4973"/>
                  </a:lnTo>
                  <a:lnTo>
                    <a:pt x="134" y="4939"/>
                  </a:lnTo>
                  <a:lnTo>
                    <a:pt x="109" y="4900"/>
                  </a:lnTo>
                  <a:lnTo>
                    <a:pt x="91" y="4856"/>
                  </a:lnTo>
                  <a:lnTo>
                    <a:pt x="78" y="4811"/>
                  </a:lnTo>
                  <a:lnTo>
                    <a:pt x="69" y="4763"/>
                  </a:lnTo>
                  <a:lnTo>
                    <a:pt x="64" y="4714"/>
                  </a:lnTo>
                  <a:lnTo>
                    <a:pt x="63" y="4665"/>
                  </a:lnTo>
                  <a:lnTo>
                    <a:pt x="71" y="4191"/>
                  </a:lnTo>
                  <a:lnTo>
                    <a:pt x="77" y="3832"/>
                  </a:lnTo>
                  <a:lnTo>
                    <a:pt x="82" y="3519"/>
                  </a:lnTo>
                  <a:lnTo>
                    <a:pt x="87" y="3184"/>
                  </a:lnTo>
                  <a:lnTo>
                    <a:pt x="94" y="2756"/>
                  </a:lnTo>
                  <a:lnTo>
                    <a:pt x="104" y="2166"/>
                  </a:lnTo>
                  <a:lnTo>
                    <a:pt x="118" y="1346"/>
                  </a:lnTo>
                  <a:lnTo>
                    <a:pt x="136" y="224"/>
                  </a:lnTo>
                  <a:lnTo>
                    <a:pt x="138" y="175"/>
                  </a:lnTo>
                  <a:lnTo>
                    <a:pt x="143" y="134"/>
                  </a:lnTo>
                  <a:lnTo>
                    <a:pt x="150" y="99"/>
                  </a:lnTo>
                  <a:lnTo>
                    <a:pt x="161" y="71"/>
                  </a:lnTo>
                  <a:lnTo>
                    <a:pt x="173" y="48"/>
                  </a:lnTo>
                  <a:lnTo>
                    <a:pt x="188" y="29"/>
                  </a:lnTo>
                  <a:lnTo>
                    <a:pt x="204" y="13"/>
                  </a:lnTo>
                  <a:lnTo>
                    <a:pt x="220" y="0"/>
                  </a:lnTo>
                  <a:lnTo>
                    <a:pt x="193" y="4"/>
                  </a:lnTo>
                  <a:lnTo>
                    <a:pt x="169" y="12"/>
                  </a:lnTo>
                  <a:lnTo>
                    <a:pt x="149" y="24"/>
                  </a:lnTo>
                  <a:lnTo>
                    <a:pt x="132" y="38"/>
                  </a:lnTo>
                  <a:lnTo>
                    <a:pt x="116" y="55"/>
                  </a:lnTo>
                  <a:lnTo>
                    <a:pt x="101" y="73"/>
                  </a:lnTo>
                  <a:lnTo>
                    <a:pt x="87" y="94"/>
                  </a:lnTo>
                  <a:lnTo>
                    <a:pt x="72" y="116"/>
                  </a:lnTo>
                  <a:close/>
                </a:path>
              </a:pathLst>
            </a:custGeom>
            <a:solidFill>
              <a:srgbClr val="575C5C"/>
            </a:solidFill>
            <a:ln w="9525">
              <a:noFill/>
              <a:round/>
              <a:headEnd/>
              <a:tailEnd/>
            </a:ln>
          </p:spPr>
          <p:txBody>
            <a:bodyPr/>
            <a:lstStyle/>
            <a:p>
              <a:pPr algn="ctr"/>
              <a:endParaRPr lang="en-US"/>
            </a:p>
          </p:txBody>
        </p:sp>
        <p:sp>
          <p:nvSpPr>
            <p:cNvPr id="36034" name="Freeform 558"/>
            <p:cNvSpPr>
              <a:spLocks/>
            </p:cNvSpPr>
            <p:nvPr/>
          </p:nvSpPr>
          <p:spPr bwMode="auto">
            <a:xfrm>
              <a:off x="4330" y="2073"/>
              <a:ext cx="22" cy="417"/>
            </a:xfrm>
            <a:custGeom>
              <a:avLst/>
              <a:gdLst>
                <a:gd name="T0" fmla="*/ 7 w 223"/>
                <a:gd name="T1" fmla="*/ 10 h 5006"/>
                <a:gd name="T2" fmla="*/ 0 w 223"/>
                <a:gd name="T3" fmla="*/ 400 h 5006"/>
                <a:gd name="T4" fmla="*/ 0 w 223"/>
                <a:gd name="T5" fmla="*/ 401 h 5006"/>
                <a:gd name="T6" fmla="*/ 0 w 223"/>
                <a:gd name="T7" fmla="*/ 402 h 5006"/>
                <a:gd name="T8" fmla="*/ 0 w 223"/>
                <a:gd name="T9" fmla="*/ 404 h 5006"/>
                <a:gd name="T10" fmla="*/ 0 w 223"/>
                <a:gd name="T11" fmla="*/ 405 h 5006"/>
                <a:gd name="T12" fmla="*/ 0 w 223"/>
                <a:gd name="T13" fmla="*/ 406 h 5006"/>
                <a:gd name="T14" fmla="*/ 1 w 223"/>
                <a:gd name="T15" fmla="*/ 408 h 5006"/>
                <a:gd name="T16" fmla="*/ 2 w 223"/>
                <a:gd name="T17" fmla="*/ 409 h 5006"/>
                <a:gd name="T18" fmla="*/ 2 w 223"/>
                <a:gd name="T19" fmla="*/ 410 h 5006"/>
                <a:gd name="T20" fmla="*/ 3 w 223"/>
                <a:gd name="T21" fmla="*/ 412 h 5006"/>
                <a:gd name="T22" fmla="*/ 5 w 223"/>
                <a:gd name="T23" fmla="*/ 413 h 5006"/>
                <a:gd name="T24" fmla="*/ 7 w 223"/>
                <a:gd name="T25" fmla="*/ 414 h 5006"/>
                <a:gd name="T26" fmla="*/ 8 w 223"/>
                <a:gd name="T27" fmla="*/ 415 h 5006"/>
                <a:gd name="T28" fmla="*/ 11 w 223"/>
                <a:gd name="T29" fmla="*/ 416 h 5006"/>
                <a:gd name="T30" fmla="*/ 14 w 223"/>
                <a:gd name="T31" fmla="*/ 416 h 5006"/>
                <a:gd name="T32" fmla="*/ 17 w 223"/>
                <a:gd name="T33" fmla="*/ 417 h 5006"/>
                <a:gd name="T34" fmla="*/ 21 w 223"/>
                <a:gd name="T35" fmla="*/ 417 h 5006"/>
                <a:gd name="T36" fmla="*/ 18 w 223"/>
                <a:gd name="T37" fmla="*/ 416 h 5006"/>
                <a:gd name="T38" fmla="*/ 16 w 223"/>
                <a:gd name="T39" fmla="*/ 415 h 5006"/>
                <a:gd name="T40" fmla="*/ 14 w 223"/>
                <a:gd name="T41" fmla="*/ 414 h 5006"/>
                <a:gd name="T42" fmla="*/ 12 w 223"/>
                <a:gd name="T43" fmla="*/ 413 h 5006"/>
                <a:gd name="T44" fmla="*/ 11 w 223"/>
                <a:gd name="T45" fmla="*/ 412 h 5006"/>
                <a:gd name="T46" fmla="*/ 10 w 223"/>
                <a:gd name="T47" fmla="*/ 410 h 5006"/>
                <a:gd name="T48" fmla="*/ 8 w 223"/>
                <a:gd name="T49" fmla="*/ 409 h 5006"/>
                <a:gd name="T50" fmla="*/ 7 w 223"/>
                <a:gd name="T51" fmla="*/ 407 h 5006"/>
                <a:gd name="T52" fmla="*/ 7 w 223"/>
                <a:gd name="T53" fmla="*/ 405 h 5006"/>
                <a:gd name="T54" fmla="*/ 6 w 223"/>
                <a:gd name="T55" fmla="*/ 403 h 5006"/>
                <a:gd name="T56" fmla="*/ 5 w 223"/>
                <a:gd name="T57" fmla="*/ 402 h 5006"/>
                <a:gd name="T58" fmla="*/ 5 w 223"/>
                <a:gd name="T59" fmla="*/ 400 h 5006"/>
                <a:gd name="T60" fmla="*/ 5 w 223"/>
                <a:gd name="T61" fmla="*/ 398 h 5006"/>
                <a:gd name="T62" fmla="*/ 4 w 223"/>
                <a:gd name="T63" fmla="*/ 396 h 5006"/>
                <a:gd name="T64" fmla="*/ 4 w 223"/>
                <a:gd name="T65" fmla="*/ 394 h 5006"/>
                <a:gd name="T66" fmla="*/ 4 w 223"/>
                <a:gd name="T67" fmla="*/ 392 h 5006"/>
                <a:gd name="T68" fmla="*/ 12 w 223"/>
                <a:gd name="T69" fmla="*/ 18 h 5006"/>
                <a:gd name="T70" fmla="*/ 12 w 223"/>
                <a:gd name="T71" fmla="*/ 14 h 5006"/>
                <a:gd name="T72" fmla="*/ 13 w 223"/>
                <a:gd name="T73" fmla="*/ 11 h 5006"/>
                <a:gd name="T74" fmla="*/ 14 w 223"/>
                <a:gd name="T75" fmla="*/ 8 h 5006"/>
                <a:gd name="T76" fmla="*/ 15 w 223"/>
                <a:gd name="T77" fmla="*/ 6 h 5006"/>
                <a:gd name="T78" fmla="*/ 17 w 223"/>
                <a:gd name="T79" fmla="*/ 4 h 5006"/>
                <a:gd name="T80" fmla="*/ 18 w 223"/>
                <a:gd name="T81" fmla="*/ 2 h 5006"/>
                <a:gd name="T82" fmla="*/ 20 w 223"/>
                <a:gd name="T83" fmla="*/ 1 h 5006"/>
                <a:gd name="T84" fmla="*/ 22 w 223"/>
                <a:gd name="T85" fmla="*/ 0 h 5006"/>
                <a:gd name="T86" fmla="*/ 19 w 223"/>
                <a:gd name="T87" fmla="*/ 0 h 5006"/>
                <a:gd name="T88" fmla="*/ 17 w 223"/>
                <a:gd name="T89" fmla="*/ 1 h 5006"/>
                <a:gd name="T90" fmla="*/ 15 w 223"/>
                <a:gd name="T91" fmla="*/ 2 h 5006"/>
                <a:gd name="T92" fmla="*/ 13 w 223"/>
                <a:gd name="T93" fmla="*/ 3 h 5006"/>
                <a:gd name="T94" fmla="*/ 12 w 223"/>
                <a:gd name="T95" fmla="*/ 5 h 5006"/>
                <a:gd name="T96" fmla="*/ 10 w 223"/>
                <a:gd name="T97" fmla="*/ 6 h 5006"/>
                <a:gd name="T98" fmla="*/ 9 w 223"/>
                <a:gd name="T99" fmla="*/ 8 h 5006"/>
                <a:gd name="T100" fmla="*/ 7 w 223"/>
                <a:gd name="T101" fmla="*/ 10 h 50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3"/>
                <a:gd name="T154" fmla="*/ 0 h 5006"/>
                <a:gd name="T155" fmla="*/ 223 w 223"/>
                <a:gd name="T156" fmla="*/ 5006 h 50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3" h="5006">
                  <a:moveTo>
                    <a:pt x="73" y="116"/>
                  </a:moveTo>
                  <a:lnTo>
                    <a:pt x="0" y="4803"/>
                  </a:lnTo>
                  <a:lnTo>
                    <a:pt x="0" y="4816"/>
                  </a:lnTo>
                  <a:lnTo>
                    <a:pt x="0" y="4831"/>
                  </a:lnTo>
                  <a:lnTo>
                    <a:pt x="1" y="4845"/>
                  </a:lnTo>
                  <a:lnTo>
                    <a:pt x="3" y="4862"/>
                  </a:lnTo>
                  <a:lnTo>
                    <a:pt x="5" y="4877"/>
                  </a:lnTo>
                  <a:lnTo>
                    <a:pt x="10" y="4894"/>
                  </a:lnTo>
                  <a:lnTo>
                    <a:pt x="16" y="4910"/>
                  </a:lnTo>
                  <a:lnTo>
                    <a:pt x="24" y="4926"/>
                  </a:lnTo>
                  <a:lnTo>
                    <a:pt x="35" y="4941"/>
                  </a:lnTo>
                  <a:lnTo>
                    <a:pt x="49" y="4955"/>
                  </a:lnTo>
                  <a:lnTo>
                    <a:pt x="66" y="4968"/>
                  </a:lnTo>
                  <a:lnTo>
                    <a:pt x="86" y="4980"/>
                  </a:lnTo>
                  <a:lnTo>
                    <a:pt x="110" y="4989"/>
                  </a:lnTo>
                  <a:lnTo>
                    <a:pt x="139" y="4997"/>
                  </a:lnTo>
                  <a:lnTo>
                    <a:pt x="171" y="5002"/>
                  </a:lnTo>
                  <a:lnTo>
                    <a:pt x="209" y="5006"/>
                  </a:lnTo>
                  <a:lnTo>
                    <a:pt x="185" y="4996"/>
                  </a:lnTo>
                  <a:lnTo>
                    <a:pt x="163" y="4986"/>
                  </a:lnTo>
                  <a:lnTo>
                    <a:pt x="143" y="4973"/>
                  </a:lnTo>
                  <a:lnTo>
                    <a:pt x="126" y="4959"/>
                  </a:lnTo>
                  <a:lnTo>
                    <a:pt x="110" y="4942"/>
                  </a:lnTo>
                  <a:lnTo>
                    <a:pt x="97" y="4925"/>
                  </a:lnTo>
                  <a:lnTo>
                    <a:pt x="85" y="4906"/>
                  </a:lnTo>
                  <a:lnTo>
                    <a:pt x="75" y="4886"/>
                  </a:lnTo>
                  <a:lnTo>
                    <a:pt x="67" y="4866"/>
                  </a:lnTo>
                  <a:lnTo>
                    <a:pt x="60" y="4843"/>
                  </a:lnTo>
                  <a:lnTo>
                    <a:pt x="54" y="4821"/>
                  </a:lnTo>
                  <a:lnTo>
                    <a:pt x="50" y="4797"/>
                  </a:lnTo>
                  <a:lnTo>
                    <a:pt x="47" y="4774"/>
                  </a:lnTo>
                  <a:lnTo>
                    <a:pt x="45" y="4750"/>
                  </a:lnTo>
                  <a:lnTo>
                    <a:pt x="43" y="4725"/>
                  </a:lnTo>
                  <a:lnTo>
                    <a:pt x="43" y="4701"/>
                  </a:lnTo>
                  <a:lnTo>
                    <a:pt x="119" y="217"/>
                  </a:lnTo>
                  <a:lnTo>
                    <a:pt x="121" y="168"/>
                  </a:lnTo>
                  <a:lnTo>
                    <a:pt x="128" y="128"/>
                  </a:lnTo>
                  <a:lnTo>
                    <a:pt x="139" y="95"/>
                  </a:lnTo>
                  <a:lnTo>
                    <a:pt x="153" y="68"/>
                  </a:lnTo>
                  <a:lnTo>
                    <a:pt x="168" y="46"/>
                  </a:lnTo>
                  <a:lnTo>
                    <a:pt x="187" y="28"/>
                  </a:lnTo>
                  <a:lnTo>
                    <a:pt x="205" y="13"/>
                  </a:lnTo>
                  <a:lnTo>
                    <a:pt x="223" y="0"/>
                  </a:lnTo>
                  <a:lnTo>
                    <a:pt x="195" y="4"/>
                  </a:lnTo>
                  <a:lnTo>
                    <a:pt x="171" y="12"/>
                  </a:lnTo>
                  <a:lnTo>
                    <a:pt x="151" y="24"/>
                  </a:lnTo>
                  <a:lnTo>
                    <a:pt x="134" y="38"/>
                  </a:lnTo>
                  <a:lnTo>
                    <a:pt x="118" y="55"/>
                  </a:lnTo>
                  <a:lnTo>
                    <a:pt x="103" y="73"/>
                  </a:lnTo>
                  <a:lnTo>
                    <a:pt x="88" y="94"/>
                  </a:lnTo>
                  <a:lnTo>
                    <a:pt x="73" y="116"/>
                  </a:lnTo>
                  <a:close/>
                </a:path>
              </a:pathLst>
            </a:custGeom>
            <a:solidFill>
              <a:srgbClr val="474F4F"/>
            </a:solidFill>
            <a:ln w="9525">
              <a:noFill/>
              <a:round/>
              <a:headEnd/>
              <a:tailEnd/>
            </a:ln>
          </p:spPr>
          <p:txBody>
            <a:bodyPr/>
            <a:lstStyle/>
            <a:p>
              <a:pPr algn="ctr"/>
              <a:endParaRPr lang="en-US"/>
            </a:p>
          </p:txBody>
        </p:sp>
        <p:sp>
          <p:nvSpPr>
            <p:cNvPr id="36035" name="Freeform 559"/>
            <p:cNvSpPr>
              <a:spLocks/>
            </p:cNvSpPr>
            <p:nvPr/>
          </p:nvSpPr>
          <p:spPr bwMode="auto">
            <a:xfrm>
              <a:off x="4356" y="2434"/>
              <a:ext cx="129" cy="45"/>
            </a:xfrm>
            <a:custGeom>
              <a:avLst/>
              <a:gdLst>
                <a:gd name="T0" fmla="*/ 0 w 1291"/>
                <a:gd name="T1" fmla="*/ 11 h 537"/>
                <a:gd name="T2" fmla="*/ 4 w 1291"/>
                <a:gd name="T3" fmla="*/ 7 h 537"/>
                <a:gd name="T4" fmla="*/ 9 w 1291"/>
                <a:gd name="T5" fmla="*/ 4 h 537"/>
                <a:gd name="T6" fmla="*/ 17 w 1291"/>
                <a:gd name="T7" fmla="*/ 2 h 537"/>
                <a:gd name="T8" fmla="*/ 26 w 1291"/>
                <a:gd name="T9" fmla="*/ 1 h 537"/>
                <a:gd name="T10" fmla="*/ 36 w 1291"/>
                <a:gd name="T11" fmla="*/ 0 h 537"/>
                <a:gd name="T12" fmla="*/ 46 w 1291"/>
                <a:gd name="T13" fmla="*/ 0 h 537"/>
                <a:gd name="T14" fmla="*/ 55 w 1291"/>
                <a:gd name="T15" fmla="*/ 0 h 537"/>
                <a:gd name="T16" fmla="*/ 63 w 1291"/>
                <a:gd name="T17" fmla="*/ 1 h 537"/>
                <a:gd name="T18" fmla="*/ 72 w 1291"/>
                <a:gd name="T19" fmla="*/ 1 h 537"/>
                <a:gd name="T20" fmla="*/ 79 w 1291"/>
                <a:gd name="T21" fmla="*/ 2 h 537"/>
                <a:gd name="T22" fmla="*/ 87 w 1291"/>
                <a:gd name="T23" fmla="*/ 3 h 537"/>
                <a:gd name="T24" fmla="*/ 94 w 1291"/>
                <a:gd name="T25" fmla="*/ 4 h 537"/>
                <a:gd name="T26" fmla="*/ 101 w 1291"/>
                <a:gd name="T27" fmla="*/ 5 h 537"/>
                <a:gd name="T28" fmla="*/ 108 w 1291"/>
                <a:gd name="T29" fmla="*/ 7 h 537"/>
                <a:gd name="T30" fmla="*/ 114 w 1291"/>
                <a:gd name="T31" fmla="*/ 9 h 537"/>
                <a:gd name="T32" fmla="*/ 120 w 1291"/>
                <a:gd name="T33" fmla="*/ 12 h 537"/>
                <a:gd name="T34" fmla="*/ 124 w 1291"/>
                <a:gd name="T35" fmla="*/ 15 h 537"/>
                <a:gd name="T36" fmla="*/ 127 w 1291"/>
                <a:gd name="T37" fmla="*/ 18 h 537"/>
                <a:gd name="T38" fmla="*/ 129 w 1291"/>
                <a:gd name="T39" fmla="*/ 22 h 537"/>
                <a:gd name="T40" fmla="*/ 128 w 1291"/>
                <a:gd name="T41" fmla="*/ 28 h 537"/>
                <a:gd name="T42" fmla="*/ 124 w 1291"/>
                <a:gd name="T43" fmla="*/ 34 h 537"/>
                <a:gd name="T44" fmla="*/ 117 w 1291"/>
                <a:gd name="T45" fmla="*/ 39 h 537"/>
                <a:gd name="T46" fmla="*/ 108 w 1291"/>
                <a:gd name="T47" fmla="*/ 42 h 537"/>
                <a:gd name="T48" fmla="*/ 98 w 1291"/>
                <a:gd name="T49" fmla="*/ 44 h 537"/>
                <a:gd name="T50" fmla="*/ 87 w 1291"/>
                <a:gd name="T51" fmla="*/ 45 h 537"/>
                <a:gd name="T52" fmla="*/ 78 w 1291"/>
                <a:gd name="T53" fmla="*/ 45 h 537"/>
                <a:gd name="T54" fmla="*/ 70 w 1291"/>
                <a:gd name="T55" fmla="*/ 45 h 537"/>
                <a:gd name="T56" fmla="*/ 65 w 1291"/>
                <a:gd name="T57" fmla="*/ 45 h 537"/>
                <a:gd name="T58" fmla="*/ 61 w 1291"/>
                <a:gd name="T59" fmla="*/ 44 h 537"/>
                <a:gd name="T60" fmla="*/ 57 w 1291"/>
                <a:gd name="T61" fmla="*/ 44 h 537"/>
                <a:gd name="T62" fmla="*/ 52 w 1291"/>
                <a:gd name="T63" fmla="*/ 43 h 537"/>
                <a:gd name="T64" fmla="*/ 46 w 1291"/>
                <a:gd name="T65" fmla="*/ 43 h 537"/>
                <a:gd name="T66" fmla="*/ 41 w 1291"/>
                <a:gd name="T67" fmla="*/ 42 h 537"/>
                <a:gd name="T68" fmla="*/ 35 w 1291"/>
                <a:gd name="T69" fmla="*/ 41 h 537"/>
                <a:gd name="T70" fmla="*/ 30 w 1291"/>
                <a:gd name="T71" fmla="*/ 39 h 537"/>
                <a:gd name="T72" fmla="*/ 24 w 1291"/>
                <a:gd name="T73" fmla="*/ 38 h 537"/>
                <a:gd name="T74" fmla="*/ 19 w 1291"/>
                <a:gd name="T75" fmla="*/ 36 h 537"/>
                <a:gd name="T76" fmla="*/ 14 w 1291"/>
                <a:gd name="T77" fmla="*/ 33 h 537"/>
                <a:gd name="T78" fmla="*/ 10 w 1291"/>
                <a:gd name="T79" fmla="*/ 31 h 537"/>
                <a:gd name="T80" fmla="*/ 6 w 1291"/>
                <a:gd name="T81" fmla="*/ 28 h 537"/>
                <a:gd name="T82" fmla="*/ 3 w 1291"/>
                <a:gd name="T83" fmla="*/ 24 h 537"/>
                <a:gd name="T84" fmla="*/ 1 w 1291"/>
                <a:gd name="T85" fmla="*/ 21 h 537"/>
                <a:gd name="T86" fmla="*/ 0 w 1291"/>
                <a:gd name="T87" fmla="*/ 16 h 5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1"/>
                <a:gd name="T133" fmla="*/ 0 h 537"/>
                <a:gd name="T134" fmla="*/ 1291 w 1291"/>
                <a:gd name="T135" fmla="*/ 537 h 5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1" h="537">
                  <a:moveTo>
                    <a:pt x="0" y="165"/>
                  </a:moveTo>
                  <a:lnTo>
                    <a:pt x="4" y="136"/>
                  </a:lnTo>
                  <a:lnTo>
                    <a:pt x="16" y="111"/>
                  </a:lnTo>
                  <a:lnTo>
                    <a:pt x="36" y="89"/>
                  </a:lnTo>
                  <a:lnTo>
                    <a:pt x="63" y="69"/>
                  </a:lnTo>
                  <a:lnTo>
                    <a:pt x="94" y="53"/>
                  </a:lnTo>
                  <a:lnTo>
                    <a:pt x="132" y="39"/>
                  </a:lnTo>
                  <a:lnTo>
                    <a:pt x="174" y="27"/>
                  </a:lnTo>
                  <a:lnTo>
                    <a:pt x="218" y="18"/>
                  </a:lnTo>
                  <a:lnTo>
                    <a:pt x="265" y="11"/>
                  </a:lnTo>
                  <a:lnTo>
                    <a:pt x="314" y="6"/>
                  </a:lnTo>
                  <a:lnTo>
                    <a:pt x="363" y="2"/>
                  </a:lnTo>
                  <a:lnTo>
                    <a:pt x="412" y="1"/>
                  </a:lnTo>
                  <a:lnTo>
                    <a:pt x="461" y="0"/>
                  </a:lnTo>
                  <a:lnTo>
                    <a:pt x="508" y="1"/>
                  </a:lnTo>
                  <a:lnTo>
                    <a:pt x="552" y="3"/>
                  </a:lnTo>
                  <a:lnTo>
                    <a:pt x="592" y="5"/>
                  </a:lnTo>
                  <a:lnTo>
                    <a:pt x="635" y="8"/>
                  </a:lnTo>
                  <a:lnTo>
                    <a:pt x="677" y="11"/>
                  </a:lnTo>
                  <a:lnTo>
                    <a:pt x="716" y="14"/>
                  </a:lnTo>
                  <a:lnTo>
                    <a:pt x="756" y="18"/>
                  </a:lnTo>
                  <a:lnTo>
                    <a:pt x="795" y="23"/>
                  </a:lnTo>
                  <a:lnTo>
                    <a:pt x="830" y="27"/>
                  </a:lnTo>
                  <a:lnTo>
                    <a:pt x="867" y="33"/>
                  </a:lnTo>
                  <a:lnTo>
                    <a:pt x="903" y="38"/>
                  </a:lnTo>
                  <a:lnTo>
                    <a:pt x="939" y="45"/>
                  </a:lnTo>
                  <a:lnTo>
                    <a:pt x="973" y="54"/>
                  </a:lnTo>
                  <a:lnTo>
                    <a:pt x="1008" y="63"/>
                  </a:lnTo>
                  <a:lnTo>
                    <a:pt x="1042" y="73"/>
                  </a:lnTo>
                  <a:lnTo>
                    <a:pt x="1076" y="85"/>
                  </a:lnTo>
                  <a:lnTo>
                    <a:pt x="1110" y="97"/>
                  </a:lnTo>
                  <a:lnTo>
                    <a:pt x="1143" y="112"/>
                  </a:lnTo>
                  <a:lnTo>
                    <a:pt x="1177" y="128"/>
                  </a:lnTo>
                  <a:lnTo>
                    <a:pt x="1199" y="141"/>
                  </a:lnTo>
                  <a:lnTo>
                    <a:pt x="1220" y="156"/>
                  </a:lnTo>
                  <a:lnTo>
                    <a:pt x="1241" y="174"/>
                  </a:lnTo>
                  <a:lnTo>
                    <a:pt x="1258" y="193"/>
                  </a:lnTo>
                  <a:lnTo>
                    <a:pt x="1272" y="214"/>
                  </a:lnTo>
                  <a:lnTo>
                    <a:pt x="1283" y="236"/>
                  </a:lnTo>
                  <a:lnTo>
                    <a:pt x="1290" y="259"/>
                  </a:lnTo>
                  <a:lnTo>
                    <a:pt x="1291" y="281"/>
                  </a:lnTo>
                  <a:lnTo>
                    <a:pt x="1281" y="329"/>
                  </a:lnTo>
                  <a:lnTo>
                    <a:pt x="1263" y="370"/>
                  </a:lnTo>
                  <a:lnTo>
                    <a:pt x="1238" y="407"/>
                  </a:lnTo>
                  <a:lnTo>
                    <a:pt x="1205" y="437"/>
                  </a:lnTo>
                  <a:lnTo>
                    <a:pt x="1167" y="462"/>
                  </a:lnTo>
                  <a:lnTo>
                    <a:pt x="1124" y="483"/>
                  </a:lnTo>
                  <a:lnTo>
                    <a:pt x="1077" y="500"/>
                  </a:lnTo>
                  <a:lnTo>
                    <a:pt x="1027" y="512"/>
                  </a:lnTo>
                  <a:lnTo>
                    <a:pt x="977" y="523"/>
                  </a:lnTo>
                  <a:lnTo>
                    <a:pt x="926" y="529"/>
                  </a:lnTo>
                  <a:lnTo>
                    <a:pt x="875" y="533"/>
                  </a:lnTo>
                  <a:lnTo>
                    <a:pt x="826" y="536"/>
                  </a:lnTo>
                  <a:lnTo>
                    <a:pt x="781" y="537"/>
                  </a:lnTo>
                  <a:lnTo>
                    <a:pt x="739" y="536"/>
                  </a:lnTo>
                  <a:lnTo>
                    <a:pt x="701" y="535"/>
                  </a:lnTo>
                  <a:lnTo>
                    <a:pt x="670" y="534"/>
                  </a:lnTo>
                  <a:lnTo>
                    <a:pt x="652" y="533"/>
                  </a:lnTo>
                  <a:lnTo>
                    <a:pt x="633" y="532"/>
                  </a:lnTo>
                  <a:lnTo>
                    <a:pt x="613" y="530"/>
                  </a:lnTo>
                  <a:lnTo>
                    <a:pt x="591" y="528"/>
                  </a:lnTo>
                  <a:lnTo>
                    <a:pt x="568" y="526"/>
                  </a:lnTo>
                  <a:lnTo>
                    <a:pt x="544" y="523"/>
                  </a:lnTo>
                  <a:lnTo>
                    <a:pt x="518" y="519"/>
                  </a:lnTo>
                  <a:lnTo>
                    <a:pt x="492" y="515"/>
                  </a:lnTo>
                  <a:lnTo>
                    <a:pt x="465" y="510"/>
                  </a:lnTo>
                  <a:lnTo>
                    <a:pt x="438" y="506"/>
                  </a:lnTo>
                  <a:lnTo>
                    <a:pt x="410" y="500"/>
                  </a:lnTo>
                  <a:lnTo>
                    <a:pt x="382" y="494"/>
                  </a:lnTo>
                  <a:lnTo>
                    <a:pt x="354" y="486"/>
                  </a:lnTo>
                  <a:lnTo>
                    <a:pt x="326" y="479"/>
                  </a:lnTo>
                  <a:lnTo>
                    <a:pt x="299" y="470"/>
                  </a:lnTo>
                  <a:lnTo>
                    <a:pt x="271" y="460"/>
                  </a:lnTo>
                  <a:lnTo>
                    <a:pt x="244" y="450"/>
                  </a:lnTo>
                  <a:lnTo>
                    <a:pt x="218" y="439"/>
                  </a:lnTo>
                  <a:lnTo>
                    <a:pt x="192" y="427"/>
                  </a:lnTo>
                  <a:lnTo>
                    <a:pt x="167" y="414"/>
                  </a:lnTo>
                  <a:lnTo>
                    <a:pt x="144" y="399"/>
                  </a:lnTo>
                  <a:lnTo>
                    <a:pt x="122" y="385"/>
                  </a:lnTo>
                  <a:lnTo>
                    <a:pt x="101" y="368"/>
                  </a:lnTo>
                  <a:lnTo>
                    <a:pt x="82" y="351"/>
                  </a:lnTo>
                  <a:lnTo>
                    <a:pt x="65" y="332"/>
                  </a:lnTo>
                  <a:lnTo>
                    <a:pt x="49" y="312"/>
                  </a:lnTo>
                  <a:lnTo>
                    <a:pt x="34" y="292"/>
                  </a:lnTo>
                  <a:lnTo>
                    <a:pt x="23" y="269"/>
                  </a:lnTo>
                  <a:lnTo>
                    <a:pt x="13" y="245"/>
                  </a:lnTo>
                  <a:lnTo>
                    <a:pt x="6" y="220"/>
                  </a:lnTo>
                  <a:lnTo>
                    <a:pt x="2" y="193"/>
                  </a:lnTo>
                  <a:lnTo>
                    <a:pt x="0" y="165"/>
                  </a:lnTo>
                  <a:close/>
                </a:path>
              </a:pathLst>
            </a:custGeom>
            <a:solidFill>
              <a:srgbClr val="878F8F"/>
            </a:solidFill>
            <a:ln w="9525">
              <a:noFill/>
              <a:round/>
              <a:headEnd/>
              <a:tailEnd/>
            </a:ln>
          </p:spPr>
          <p:txBody>
            <a:bodyPr/>
            <a:lstStyle/>
            <a:p>
              <a:pPr algn="ctr"/>
              <a:endParaRPr lang="en-US"/>
            </a:p>
          </p:txBody>
        </p:sp>
        <p:sp>
          <p:nvSpPr>
            <p:cNvPr id="36036" name="Freeform 560"/>
            <p:cNvSpPr>
              <a:spLocks/>
            </p:cNvSpPr>
            <p:nvPr/>
          </p:nvSpPr>
          <p:spPr bwMode="auto">
            <a:xfrm>
              <a:off x="4357" y="2434"/>
              <a:ext cx="126" cy="43"/>
            </a:xfrm>
            <a:custGeom>
              <a:avLst/>
              <a:gdLst>
                <a:gd name="T0" fmla="*/ 1 w 1259"/>
                <a:gd name="T1" fmla="*/ 11 h 509"/>
                <a:gd name="T2" fmla="*/ 4 w 1259"/>
                <a:gd name="T3" fmla="*/ 7 h 509"/>
                <a:gd name="T4" fmla="*/ 10 w 1259"/>
                <a:gd name="T5" fmla="*/ 4 h 509"/>
                <a:gd name="T6" fmla="*/ 17 w 1259"/>
                <a:gd name="T7" fmla="*/ 2 h 509"/>
                <a:gd name="T8" fmla="*/ 26 w 1259"/>
                <a:gd name="T9" fmla="*/ 1 h 509"/>
                <a:gd name="T10" fmla="*/ 36 w 1259"/>
                <a:gd name="T11" fmla="*/ 0 h 509"/>
                <a:gd name="T12" fmla="*/ 45 w 1259"/>
                <a:gd name="T13" fmla="*/ 0 h 509"/>
                <a:gd name="T14" fmla="*/ 54 w 1259"/>
                <a:gd name="T15" fmla="*/ 0 h 509"/>
                <a:gd name="T16" fmla="*/ 62 w 1259"/>
                <a:gd name="T17" fmla="*/ 1 h 509"/>
                <a:gd name="T18" fmla="*/ 70 w 1259"/>
                <a:gd name="T19" fmla="*/ 1 h 509"/>
                <a:gd name="T20" fmla="*/ 77 w 1259"/>
                <a:gd name="T21" fmla="*/ 2 h 509"/>
                <a:gd name="T22" fmla="*/ 85 w 1259"/>
                <a:gd name="T23" fmla="*/ 3 h 509"/>
                <a:gd name="T24" fmla="*/ 92 w 1259"/>
                <a:gd name="T25" fmla="*/ 4 h 509"/>
                <a:gd name="T26" fmla="*/ 98 w 1259"/>
                <a:gd name="T27" fmla="*/ 5 h 509"/>
                <a:gd name="T28" fmla="*/ 105 w 1259"/>
                <a:gd name="T29" fmla="*/ 7 h 509"/>
                <a:gd name="T30" fmla="*/ 112 w 1259"/>
                <a:gd name="T31" fmla="*/ 9 h 509"/>
                <a:gd name="T32" fmla="*/ 117 w 1259"/>
                <a:gd name="T33" fmla="*/ 11 h 509"/>
                <a:gd name="T34" fmla="*/ 121 w 1259"/>
                <a:gd name="T35" fmla="*/ 14 h 509"/>
                <a:gd name="T36" fmla="*/ 124 w 1259"/>
                <a:gd name="T37" fmla="*/ 17 h 509"/>
                <a:gd name="T38" fmla="*/ 126 w 1259"/>
                <a:gd name="T39" fmla="*/ 21 h 509"/>
                <a:gd name="T40" fmla="*/ 125 w 1259"/>
                <a:gd name="T41" fmla="*/ 27 h 509"/>
                <a:gd name="T42" fmla="*/ 121 w 1259"/>
                <a:gd name="T43" fmla="*/ 33 h 509"/>
                <a:gd name="T44" fmla="*/ 114 w 1259"/>
                <a:gd name="T45" fmla="*/ 37 h 509"/>
                <a:gd name="T46" fmla="*/ 105 w 1259"/>
                <a:gd name="T47" fmla="*/ 40 h 509"/>
                <a:gd name="T48" fmla="*/ 96 w 1259"/>
                <a:gd name="T49" fmla="*/ 42 h 509"/>
                <a:gd name="T50" fmla="*/ 86 w 1259"/>
                <a:gd name="T51" fmla="*/ 43 h 509"/>
                <a:gd name="T52" fmla="*/ 76 w 1259"/>
                <a:gd name="T53" fmla="*/ 43 h 509"/>
                <a:gd name="T54" fmla="*/ 69 w 1259"/>
                <a:gd name="T55" fmla="*/ 43 h 509"/>
                <a:gd name="T56" fmla="*/ 62 w 1259"/>
                <a:gd name="T57" fmla="*/ 43 h 509"/>
                <a:gd name="T58" fmla="*/ 53 w 1259"/>
                <a:gd name="T59" fmla="*/ 42 h 509"/>
                <a:gd name="T60" fmla="*/ 42 w 1259"/>
                <a:gd name="T61" fmla="*/ 41 h 509"/>
                <a:gd name="T62" fmla="*/ 31 w 1259"/>
                <a:gd name="T63" fmla="*/ 38 h 509"/>
                <a:gd name="T64" fmla="*/ 21 w 1259"/>
                <a:gd name="T65" fmla="*/ 35 h 509"/>
                <a:gd name="T66" fmla="*/ 12 w 1259"/>
                <a:gd name="T67" fmla="*/ 31 h 509"/>
                <a:gd name="T68" fmla="*/ 5 w 1259"/>
                <a:gd name="T69" fmla="*/ 25 h 509"/>
                <a:gd name="T70" fmla="*/ 1 w 1259"/>
                <a:gd name="T71" fmla="*/ 17 h 5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9"/>
                <a:gd name="T109" fmla="*/ 0 h 509"/>
                <a:gd name="T110" fmla="*/ 1259 w 1259"/>
                <a:gd name="T111" fmla="*/ 509 h 5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9" h="509">
                  <a:moveTo>
                    <a:pt x="0" y="155"/>
                  </a:moveTo>
                  <a:lnTo>
                    <a:pt x="5" y="128"/>
                  </a:lnTo>
                  <a:lnTo>
                    <a:pt x="17" y="104"/>
                  </a:lnTo>
                  <a:lnTo>
                    <a:pt x="38" y="84"/>
                  </a:lnTo>
                  <a:lnTo>
                    <a:pt x="64" y="66"/>
                  </a:lnTo>
                  <a:lnTo>
                    <a:pt x="96" y="51"/>
                  </a:lnTo>
                  <a:lnTo>
                    <a:pt x="132" y="37"/>
                  </a:lnTo>
                  <a:lnTo>
                    <a:pt x="172" y="26"/>
                  </a:lnTo>
                  <a:lnTo>
                    <a:pt x="215" y="17"/>
                  </a:lnTo>
                  <a:lnTo>
                    <a:pt x="261" y="10"/>
                  </a:lnTo>
                  <a:lnTo>
                    <a:pt x="309" y="6"/>
                  </a:lnTo>
                  <a:lnTo>
                    <a:pt x="357" y="2"/>
                  </a:lnTo>
                  <a:lnTo>
                    <a:pt x="405" y="0"/>
                  </a:lnTo>
                  <a:lnTo>
                    <a:pt x="451" y="0"/>
                  </a:lnTo>
                  <a:lnTo>
                    <a:pt x="496" y="0"/>
                  </a:lnTo>
                  <a:lnTo>
                    <a:pt x="539" y="2"/>
                  </a:lnTo>
                  <a:lnTo>
                    <a:pt x="578" y="4"/>
                  </a:lnTo>
                  <a:lnTo>
                    <a:pt x="619" y="7"/>
                  </a:lnTo>
                  <a:lnTo>
                    <a:pt x="659" y="10"/>
                  </a:lnTo>
                  <a:lnTo>
                    <a:pt x="698" y="14"/>
                  </a:lnTo>
                  <a:lnTo>
                    <a:pt x="736" y="17"/>
                  </a:lnTo>
                  <a:lnTo>
                    <a:pt x="773" y="22"/>
                  </a:lnTo>
                  <a:lnTo>
                    <a:pt x="809" y="27"/>
                  </a:lnTo>
                  <a:lnTo>
                    <a:pt x="846" y="31"/>
                  </a:lnTo>
                  <a:lnTo>
                    <a:pt x="881" y="37"/>
                  </a:lnTo>
                  <a:lnTo>
                    <a:pt x="916" y="43"/>
                  </a:lnTo>
                  <a:lnTo>
                    <a:pt x="949" y="51"/>
                  </a:lnTo>
                  <a:lnTo>
                    <a:pt x="984" y="60"/>
                  </a:lnTo>
                  <a:lnTo>
                    <a:pt x="1017" y="69"/>
                  </a:lnTo>
                  <a:lnTo>
                    <a:pt x="1050" y="80"/>
                  </a:lnTo>
                  <a:lnTo>
                    <a:pt x="1082" y="92"/>
                  </a:lnTo>
                  <a:lnTo>
                    <a:pt x="1115" y="105"/>
                  </a:lnTo>
                  <a:lnTo>
                    <a:pt x="1147" y="120"/>
                  </a:lnTo>
                  <a:lnTo>
                    <a:pt x="1169" y="132"/>
                  </a:lnTo>
                  <a:lnTo>
                    <a:pt x="1189" y="148"/>
                  </a:lnTo>
                  <a:lnTo>
                    <a:pt x="1208" y="164"/>
                  </a:lnTo>
                  <a:lnTo>
                    <a:pt x="1227" y="183"/>
                  </a:lnTo>
                  <a:lnTo>
                    <a:pt x="1241" y="204"/>
                  </a:lnTo>
                  <a:lnTo>
                    <a:pt x="1252" y="225"/>
                  </a:lnTo>
                  <a:lnTo>
                    <a:pt x="1258" y="246"/>
                  </a:lnTo>
                  <a:lnTo>
                    <a:pt x="1259" y="269"/>
                  </a:lnTo>
                  <a:lnTo>
                    <a:pt x="1251" y="314"/>
                  </a:lnTo>
                  <a:lnTo>
                    <a:pt x="1234" y="352"/>
                  </a:lnTo>
                  <a:lnTo>
                    <a:pt x="1209" y="385"/>
                  </a:lnTo>
                  <a:lnTo>
                    <a:pt x="1178" y="413"/>
                  </a:lnTo>
                  <a:lnTo>
                    <a:pt x="1140" y="437"/>
                  </a:lnTo>
                  <a:lnTo>
                    <a:pt x="1099" y="456"/>
                  </a:lnTo>
                  <a:lnTo>
                    <a:pt x="1054" y="472"/>
                  </a:lnTo>
                  <a:lnTo>
                    <a:pt x="1006" y="484"/>
                  </a:lnTo>
                  <a:lnTo>
                    <a:pt x="956" y="495"/>
                  </a:lnTo>
                  <a:lnTo>
                    <a:pt x="907" y="501"/>
                  </a:lnTo>
                  <a:lnTo>
                    <a:pt x="857" y="506"/>
                  </a:lnTo>
                  <a:lnTo>
                    <a:pt x="809" y="508"/>
                  </a:lnTo>
                  <a:lnTo>
                    <a:pt x="764" y="509"/>
                  </a:lnTo>
                  <a:lnTo>
                    <a:pt x="723" y="509"/>
                  </a:lnTo>
                  <a:lnTo>
                    <a:pt x="685" y="509"/>
                  </a:lnTo>
                  <a:lnTo>
                    <a:pt x="654" y="508"/>
                  </a:lnTo>
                  <a:lnTo>
                    <a:pt x="617" y="506"/>
                  </a:lnTo>
                  <a:lnTo>
                    <a:pt x="574" y="502"/>
                  </a:lnTo>
                  <a:lnTo>
                    <a:pt x="528" y="497"/>
                  </a:lnTo>
                  <a:lnTo>
                    <a:pt x="477" y="490"/>
                  </a:lnTo>
                  <a:lnTo>
                    <a:pt x="424" y="480"/>
                  </a:lnTo>
                  <a:lnTo>
                    <a:pt x="369" y="468"/>
                  </a:lnTo>
                  <a:lnTo>
                    <a:pt x="314" y="453"/>
                  </a:lnTo>
                  <a:lnTo>
                    <a:pt x="260" y="436"/>
                  </a:lnTo>
                  <a:lnTo>
                    <a:pt x="208" y="415"/>
                  </a:lnTo>
                  <a:lnTo>
                    <a:pt x="161" y="390"/>
                  </a:lnTo>
                  <a:lnTo>
                    <a:pt x="116" y="362"/>
                  </a:lnTo>
                  <a:lnTo>
                    <a:pt x="77" y="330"/>
                  </a:lnTo>
                  <a:lnTo>
                    <a:pt x="45" y="294"/>
                  </a:lnTo>
                  <a:lnTo>
                    <a:pt x="20" y="252"/>
                  </a:lnTo>
                  <a:lnTo>
                    <a:pt x="5" y="206"/>
                  </a:lnTo>
                  <a:lnTo>
                    <a:pt x="0" y="155"/>
                  </a:lnTo>
                  <a:close/>
                </a:path>
              </a:pathLst>
            </a:custGeom>
            <a:solidFill>
              <a:srgbClr val="8C9494"/>
            </a:solidFill>
            <a:ln w="9525">
              <a:noFill/>
              <a:round/>
              <a:headEnd/>
              <a:tailEnd/>
            </a:ln>
          </p:spPr>
          <p:txBody>
            <a:bodyPr/>
            <a:lstStyle/>
            <a:p>
              <a:pPr algn="ctr"/>
              <a:endParaRPr lang="en-US"/>
            </a:p>
          </p:txBody>
        </p:sp>
        <p:sp>
          <p:nvSpPr>
            <p:cNvPr id="36037" name="Freeform 561"/>
            <p:cNvSpPr>
              <a:spLocks/>
            </p:cNvSpPr>
            <p:nvPr/>
          </p:nvSpPr>
          <p:spPr bwMode="auto">
            <a:xfrm>
              <a:off x="4359" y="2434"/>
              <a:ext cx="122" cy="41"/>
            </a:xfrm>
            <a:custGeom>
              <a:avLst/>
              <a:gdLst>
                <a:gd name="T0" fmla="*/ 0 w 1225"/>
                <a:gd name="T1" fmla="*/ 10 h 483"/>
                <a:gd name="T2" fmla="*/ 4 w 1225"/>
                <a:gd name="T3" fmla="*/ 7 h 483"/>
                <a:gd name="T4" fmla="*/ 9 w 1225"/>
                <a:gd name="T5" fmla="*/ 4 h 483"/>
                <a:gd name="T6" fmla="*/ 17 w 1225"/>
                <a:gd name="T7" fmla="*/ 2 h 483"/>
                <a:gd name="T8" fmla="*/ 25 w 1225"/>
                <a:gd name="T9" fmla="*/ 1 h 483"/>
                <a:gd name="T10" fmla="*/ 35 w 1225"/>
                <a:gd name="T11" fmla="*/ 0 h 483"/>
                <a:gd name="T12" fmla="*/ 44 w 1225"/>
                <a:gd name="T13" fmla="*/ 0 h 483"/>
                <a:gd name="T14" fmla="*/ 52 w 1225"/>
                <a:gd name="T15" fmla="*/ 0 h 483"/>
                <a:gd name="T16" fmla="*/ 60 w 1225"/>
                <a:gd name="T17" fmla="*/ 1 h 483"/>
                <a:gd name="T18" fmla="*/ 67 w 1225"/>
                <a:gd name="T19" fmla="*/ 1 h 483"/>
                <a:gd name="T20" fmla="*/ 75 w 1225"/>
                <a:gd name="T21" fmla="*/ 2 h 483"/>
                <a:gd name="T22" fmla="*/ 82 w 1225"/>
                <a:gd name="T23" fmla="*/ 3 h 483"/>
                <a:gd name="T24" fmla="*/ 89 w 1225"/>
                <a:gd name="T25" fmla="*/ 3 h 483"/>
                <a:gd name="T26" fmla="*/ 95 w 1225"/>
                <a:gd name="T27" fmla="*/ 5 h 483"/>
                <a:gd name="T28" fmla="*/ 102 w 1225"/>
                <a:gd name="T29" fmla="*/ 7 h 483"/>
                <a:gd name="T30" fmla="*/ 108 w 1225"/>
                <a:gd name="T31" fmla="*/ 9 h 483"/>
                <a:gd name="T32" fmla="*/ 113 w 1225"/>
                <a:gd name="T33" fmla="*/ 11 h 483"/>
                <a:gd name="T34" fmla="*/ 117 w 1225"/>
                <a:gd name="T35" fmla="*/ 13 h 483"/>
                <a:gd name="T36" fmla="*/ 120 w 1225"/>
                <a:gd name="T37" fmla="*/ 16 h 483"/>
                <a:gd name="T38" fmla="*/ 122 w 1225"/>
                <a:gd name="T39" fmla="*/ 20 h 483"/>
                <a:gd name="T40" fmla="*/ 121 w 1225"/>
                <a:gd name="T41" fmla="*/ 25 h 483"/>
                <a:gd name="T42" fmla="*/ 117 w 1225"/>
                <a:gd name="T43" fmla="*/ 31 h 483"/>
                <a:gd name="T44" fmla="*/ 111 w 1225"/>
                <a:gd name="T45" fmla="*/ 35 h 483"/>
                <a:gd name="T46" fmla="*/ 102 w 1225"/>
                <a:gd name="T47" fmla="*/ 38 h 483"/>
                <a:gd name="T48" fmla="*/ 93 w 1225"/>
                <a:gd name="T49" fmla="*/ 40 h 483"/>
                <a:gd name="T50" fmla="*/ 83 w 1225"/>
                <a:gd name="T51" fmla="*/ 41 h 483"/>
                <a:gd name="T52" fmla="*/ 74 w 1225"/>
                <a:gd name="T53" fmla="*/ 41 h 483"/>
                <a:gd name="T54" fmla="*/ 66 w 1225"/>
                <a:gd name="T55" fmla="*/ 41 h 483"/>
                <a:gd name="T56" fmla="*/ 59 w 1225"/>
                <a:gd name="T57" fmla="*/ 41 h 483"/>
                <a:gd name="T58" fmla="*/ 51 w 1225"/>
                <a:gd name="T59" fmla="*/ 40 h 483"/>
                <a:gd name="T60" fmla="*/ 41 w 1225"/>
                <a:gd name="T61" fmla="*/ 38 h 483"/>
                <a:gd name="T62" fmla="*/ 30 w 1225"/>
                <a:gd name="T63" fmla="*/ 36 h 483"/>
                <a:gd name="T64" fmla="*/ 20 w 1225"/>
                <a:gd name="T65" fmla="*/ 33 h 483"/>
                <a:gd name="T66" fmla="*/ 11 w 1225"/>
                <a:gd name="T67" fmla="*/ 29 h 483"/>
                <a:gd name="T68" fmla="*/ 4 w 1225"/>
                <a:gd name="T69" fmla="*/ 23 h 483"/>
                <a:gd name="T70" fmla="*/ 0 w 1225"/>
                <a:gd name="T71" fmla="*/ 16 h 4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5"/>
                <a:gd name="T109" fmla="*/ 0 h 483"/>
                <a:gd name="T110" fmla="*/ 1225 w 1225"/>
                <a:gd name="T111" fmla="*/ 483 h 4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5" h="483">
                  <a:moveTo>
                    <a:pt x="0" y="143"/>
                  </a:moveTo>
                  <a:lnTo>
                    <a:pt x="5" y="118"/>
                  </a:lnTo>
                  <a:lnTo>
                    <a:pt x="18" y="96"/>
                  </a:lnTo>
                  <a:lnTo>
                    <a:pt x="37" y="77"/>
                  </a:lnTo>
                  <a:lnTo>
                    <a:pt x="63" y="60"/>
                  </a:lnTo>
                  <a:lnTo>
                    <a:pt x="94" y="46"/>
                  </a:lnTo>
                  <a:lnTo>
                    <a:pt x="129" y="33"/>
                  </a:lnTo>
                  <a:lnTo>
                    <a:pt x="169" y="23"/>
                  </a:lnTo>
                  <a:lnTo>
                    <a:pt x="211" y="15"/>
                  </a:lnTo>
                  <a:lnTo>
                    <a:pt x="255" y="9"/>
                  </a:lnTo>
                  <a:lnTo>
                    <a:pt x="301" y="4"/>
                  </a:lnTo>
                  <a:lnTo>
                    <a:pt x="348" y="1"/>
                  </a:lnTo>
                  <a:lnTo>
                    <a:pt x="394" y="0"/>
                  </a:lnTo>
                  <a:lnTo>
                    <a:pt x="438" y="0"/>
                  </a:lnTo>
                  <a:lnTo>
                    <a:pt x="482" y="0"/>
                  </a:lnTo>
                  <a:lnTo>
                    <a:pt x="523" y="2"/>
                  </a:lnTo>
                  <a:lnTo>
                    <a:pt x="560" y="4"/>
                  </a:lnTo>
                  <a:lnTo>
                    <a:pt x="600" y="7"/>
                  </a:lnTo>
                  <a:lnTo>
                    <a:pt x="639" y="10"/>
                  </a:lnTo>
                  <a:lnTo>
                    <a:pt x="677" y="13"/>
                  </a:lnTo>
                  <a:lnTo>
                    <a:pt x="715" y="17"/>
                  </a:lnTo>
                  <a:lnTo>
                    <a:pt x="751" y="21"/>
                  </a:lnTo>
                  <a:lnTo>
                    <a:pt x="786" y="25"/>
                  </a:lnTo>
                  <a:lnTo>
                    <a:pt x="821" y="30"/>
                  </a:lnTo>
                  <a:lnTo>
                    <a:pt x="856" y="35"/>
                  </a:lnTo>
                  <a:lnTo>
                    <a:pt x="891" y="41"/>
                  </a:lnTo>
                  <a:lnTo>
                    <a:pt x="924" y="49"/>
                  </a:lnTo>
                  <a:lnTo>
                    <a:pt x="957" y="57"/>
                  </a:lnTo>
                  <a:lnTo>
                    <a:pt x="989" y="66"/>
                  </a:lnTo>
                  <a:lnTo>
                    <a:pt x="1022" y="77"/>
                  </a:lnTo>
                  <a:lnTo>
                    <a:pt x="1053" y="88"/>
                  </a:lnTo>
                  <a:lnTo>
                    <a:pt x="1085" y="101"/>
                  </a:lnTo>
                  <a:lnTo>
                    <a:pt x="1116" y="116"/>
                  </a:lnTo>
                  <a:lnTo>
                    <a:pt x="1137" y="126"/>
                  </a:lnTo>
                  <a:lnTo>
                    <a:pt x="1157" y="140"/>
                  </a:lnTo>
                  <a:lnTo>
                    <a:pt x="1175" y="155"/>
                  </a:lnTo>
                  <a:lnTo>
                    <a:pt x="1192" y="173"/>
                  </a:lnTo>
                  <a:lnTo>
                    <a:pt x="1206" y="191"/>
                  </a:lnTo>
                  <a:lnTo>
                    <a:pt x="1217" y="211"/>
                  </a:lnTo>
                  <a:lnTo>
                    <a:pt x="1223" y="231"/>
                  </a:lnTo>
                  <a:lnTo>
                    <a:pt x="1225" y="251"/>
                  </a:lnTo>
                  <a:lnTo>
                    <a:pt x="1217" y="293"/>
                  </a:lnTo>
                  <a:lnTo>
                    <a:pt x="1201" y="329"/>
                  </a:lnTo>
                  <a:lnTo>
                    <a:pt x="1176" y="360"/>
                  </a:lnTo>
                  <a:lnTo>
                    <a:pt x="1146" y="387"/>
                  </a:lnTo>
                  <a:lnTo>
                    <a:pt x="1110" y="410"/>
                  </a:lnTo>
                  <a:lnTo>
                    <a:pt x="1070" y="429"/>
                  </a:lnTo>
                  <a:lnTo>
                    <a:pt x="1026" y="444"/>
                  </a:lnTo>
                  <a:lnTo>
                    <a:pt x="980" y="456"/>
                  </a:lnTo>
                  <a:lnTo>
                    <a:pt x="932" y="466"/>
                  </a:lnTo>
                  <a:lnTo>
                    <a:pt x="883" y="473"/>
                  </a:lnTo>
                  <a:lnTo>
                    <a:pt x="835" y="478"/>
                  </a:lnTo>
                  <a:lnTo>
                    <a:pt x="788" y="481"/>
                  </a:lnTo>
                  <a:lnTo>
                    <a:pt x="744" y="482"/>
                  </a:lnTo>
                  <a:lnTo>
                    <a:pt x="703" y="483"/>
                  </a:lnTo>
                  <a:lnTo>
                    <a:pt x="666" y="483"/>
                  </a:lnTo>
                  <a:lnTo>
                    <a:pt x="633" y="482"/>
                  </a:lnTo>
                  <a:lnTo>
                    <a:pt x="597" y="480"/>
                  </a:lnTo>
                  <a:lnTo>
                    <a:pt x="555" y="476"/>
                  </a:lnTo>
                  <a:lnTo>
                    <a:pt x="508" y="470"/>
                  </a:lnTo>
                  <a:lnTo>
                    <a:pt x="460" y="463"/>
                  </a:lnTo>
                  <a:lnTo>
                    <a:pt x="407" y="452"/>
                  </a:lnTo>
                  <a:lnTo>
                    <a:pt x="354" y="441"/>
                  </a:lnTo>
                  <a:lnTo>
                    <a:pt x="301" y="426"/>
                  </a:lnTo>
                  <a:lnTo>
                    <a:pt x="248" y="409"/>
                  </a:lnTo>
                  <a:lnTo>
                    <a:pt x="198" y="388"/>
                  </a:lnTo>
                  <a:lnTo>
                    <a:pt x="152" y="365"/>
                  </a:lnTo>
                  <a:lnTo>
                    <a:pt x="109" y="337"/>
                  </a:lnTo>
                  <a:lnTo>
                    <a:pt x="72" y="307"/>
                  </a:lnTo>
                  <a:lnTo>
                    <a:pt x="42" y="272"/>
                  </a:lnTo>
                  <a:lnTo>
                    <a:pt x="19" y="234"/>
                  </a:lnTo>
                  <a:lnTo>
                    <a:pt x="4" y="190"/>
                  </a:lnTo>
                  <a:lnTo>
                    <a:pt x="0" y="143"/>
                  </a:lnTo>
                  <a:close/>
                </a:path>
              </a:pathLst>
            </a:custGeom>
            <a:solidFill>
              <a:srgbClr val="8C9494"/>
            </a:solidFill>
            <a:ln w="9525">
              <a:noFill/>
              <a:round/>
              <a:headEnd/>
              <a:tailEnd/>
            </a:ln>
          </p:spPr>
          <p:txBody>
            <a:bodyPr/>
            <a:lstStyle/>
            <a:p>
              <a:pPr algn="ctr"/>
              <a:endParaRPr lang="en-US"/>
            </a:p>
          </p:txBody>
        </p:sp>
        <p:sp>
          <p:nvSpPr>
            <p:cNvPr id="36038" name="Freeform 562"/>
            <p:cNvSpPr>
              <a:spLocks/>
            </p:cNvSpPr>
            <p:nvPr/>
          </p:nvSpPr>
          <p:spPr bwMode="auto">
            <a:xfrm>
              <a:off x="4361" y="2435"/>
              <a:ext cx="118" cy="38"/>
            </a:xfrm>
            <a:custGeom>
              <a:avLst/>
              <a:gdLst>
                <a:gd name="T0" fmla="*/ 0 w 1187"/>
                <a:gd name="T1" fmla="*/ 9 h 455"/>
                <a:gd name="T2" fmla="*/ 4 w 1187"/>
                <a:gd name="T3" fmla="*/ 6 h 455"/>
                <a:gd name="T4" fmla="*/ 9 w 1187"/>
                <a:gd name="T5" fmla="*/ 4 h 455"/>
                <a:gd name="T6" fmla="*/ 16 w 1187"/>
                <a:gd name="T7" fmla="*/ 2 h 455"/>
                <a:gd name="T8" fmla="*/ 25 w 1187"/>
                <a:gd name="T9" fmla="*/ 1 h 455"/>
                <a:gd name="T10" fmla="*/ 34 w 1187"/>
                <a:gd name="T11" fmla="*/ 0 h 455"/>
                <a:gd name="T12" fmla="*/ 42 w 1187"/>
                <a:gd name="T13" fmla="*/ 0 h 455"/>
                <a:gd name="T14" fmla="*/ 50 w 1187"/>
                <a:gd name="T15" fmla="*/ 0 h 455"/>
                <a:gd name="T16" fmla="*/ 58 w 1187"/>
                <a:gd name="T17" fmla="*/ 1 h 455"/>
                <a:gd name="T18" fmla="*/ 65 w 1187"/>
                <a:gd name="T19" fmla="*/ 1 h 455"/>
                <a:gd name="T20" fmla="*/ 72 w 1187"/>
                <a:gd name="T21" fmla="*/ 2 h 455"/>
                <a:gd name="T22" fmla="*/ 79 w 1187"/>
                <a:gd name="T23" fmla="*/ 2 h 455"/>
                <a:gd name="T24" fmla="*/ 86 w 1187"/>
                <a:gd name="T25" fmla="*/ 3 h 455"/>
                <a:gd name="T26" fmla="*/ 92 w 1187"/>
                <a:gd name="T27" fmla="*/ 5 h 455"/>
                <a:gd name="T28" fmla="*/ 99 w 1187"/>
                <a:gd name="T29" fmla="*/ 6 h 455"/>
                <a:gd name="T30" fmla="*/ 105 w 1187"/>
                <a:gd name="T31" fmla="*/ 8 h 455"/>
                <a:gd name="T32" fmla="*/ 110 w 1187"/>
                <a:gd name="T33" fmla="*/ 10 h 455"/>
                <a:gd name="T34" fmla="*/ 113 w 1187"/>
                <a:gd name="T35" fmla="*/ 12 h 455"/>
                <a:gd name="T36" fmla="*/ 116 w 1187"/>
                <a:gd name="T37" fmla="*/ 15 h 455"/>
                <a:gd name="T38" fmla="*/ 118 w 1187"/>
                <a:gd name="T39" fmla="*/ 18 h 455"/>
                <a:gd name="T40" fmla="*/ 117 w 1187"/>
                <a:gd name="T41" fmla="*/ 23 h 455"/>
                <a:gd name="T42" fmla="*/ 114 w 1187"/>
                <a:gd name="T43" fmla="*/ 28 h 455"/>
                <a:gd name="T44" fmla="*/ 107 w 1187"/>
                <a:gd name="T45" fmla="*/ 32 h 455"/>
                <a:gd name="T46" fmla="*/ 99 w 1187"/>
                <a:gd name="T47" fmla="*/ 35 h 455"/>
                <a:gd name="T48" fmla="*/ 90 w 1187"/>
                <a:gd name="T49" fmla="*/ 37 h 455"/>
                <a:gd name="T50" fmla="*/ 81 w 1187"/>
                <a:gd name="T51" fmla="*/ 38 h 455"/>
                <a:gd name="T52" fmla="*/ 72 w 1187"/>
                <a:gd name="T53" fmla="*/ 38 h 455"/>
                <a:gd name="T54" fmla="*/ 64 w 1187"/>
                <a:gd name="T55" fmla="*/ 38 h 455"/>
                <a:gd name="T56" fmla="*/ 57 w 1187"/>
                <a:gd name="T57" fmla="*/ 38 h 455"/>
                <a:gd name="T58" fmla="*/ 49 w 1187"/>
                <a:gd name="T59" fmla="*/ 37 h 455"/>
                <a:gd name="T60" fmla="*/ 39 w 1187"/>
                <a:gd name="T61" fmla="*/ 36 h 455"/>
                <a:gd name="T62" fmla="*/ 28 w 1187"/>
                <a:gd name="T63" fmla="*/ 33 h 455"/>
                <a:gd name="T64" fmla="*/ 19 w 1187"/>
                <a:gd name="T65" fmla="*/ 30 h 455"/>
                <a:gd name="T66" fmla="*/ 10 w 1187"/>
                <a:gd name="T67" fmla="*/ 26 h 455"/>
                <a:gd name="T68" fmla="*/ 4 w 1187"/>
                <a:gd name="T69" fmla="*/ 21 h 455"/>
                <a:gd name="T70" fmla="*/ 0 w 1187"/>
                <a:gd name="T71" fmla="*/ 15 h 4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87"/>
                <a:gd name="T109" fmla="*/ 0 h 455"/>
                <a:gd name="T110" fmla="*/ 1187 w 1187"/>
                <a:gd name="T111" fmla="*/ 455 h 4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87" h="455">
                  <a:moveTo>
                    <a:pt x="0" y="135"/>
                  </a:moveTo>
                  <a:lnTo>
                    <a:pt x="5" y="112"/>
                  </a:lnTo>
                  <a:lnTo>
                    <a:pt x="17" y="91"/>
                  </a:lnTo>
                  <a:lnTo>
                    <a:pt x="36" y="72"/>
                  </a:lnTo>
                  <a:lnTo>
                    <a:pt x="62" y="57"/>
                  </a:lnTo>
                  <a:lnTo>
                    <a:pt x="91" y="43"/>
                  </a:lnTo>
                  <a:lnTo>
                    <a:pt x="126" y="32"/>
                  </a:lnTo>
                  <a:lnTo>
                    <a:pt x="164" y="23"/>
                  </a:lnTo>
                  <a:lnTo>
                    <a:pt x="205" y="16"/>
                  </a:lnTo>
                  <a:lnTo>
                    <a:pt x="248" y="9"/>
                  </a:lnTo>
                  <a:lnTo>
                    <a:pt x="292" y="5"/>
                  </a:lnTo>
                  <a:lnTo>
                    <a:pt x="337" y="2"/>
                  </a:lnTo>
                  <a:lnTo>
                    <a:pt x="382" y="0"/>
                  </a:lnTo>
                  <a:lnTo>
                    <a:pt x="425" y="0"/>
                  </a:lnTo>
                  <a:lnTo>
                    <a:pt x="466" y="0"/>
                  </a:lnTo>
                  <a:lnTo>
                    <a:pt x="506" y="1"/>
                  </a:lnTo>
                  <a:lnTo>
                    <a:pt x="541" y="3"/>
                  </a:lnTo>
                  <a:lnTo>
                    <a:pt x="579" y="6"/>
                  </a:lnTo>
                  <a:lnTo>
                    <a:pt x="616" y="9"/>
                  </a:lnTo>
                  <a:lnTo>
                    <a:pt x="654" y="12"/>
                  </a:lnTo>
                  <a:lnTo>
                    <a:pt x="690" y="16"/>
                  </a:lnTo>
                  <a:lnTo>
                    <a:pt x="726" y="20"/>
                  </a:lnTo>
                  <a:lnTo>
                    <a:pt x="760" y="24"/>
                  </a:lnTo>
                  <a:lnTo>
                    <a:pt x="794" y="29"/>
                  </a:lnTo>
                  <a:lnTo>
                    <a:pt x="829" y="34"/>
                  </a:lnTo>
                  <a:lnTo>
                    <a:pt x="862" y="40"/>
                  </a:lnTo>
                  <a:lnTo>
                    <a:pt x="896" y="48"/>
                  </a:lnTo>
                  <a:lnTo>
                    <a:pt x="928" y="56"/>
                  </a:lnTo>
                  <a:lnTo>
                    <a:pt x="960" y="64"/>
                  </a:lnTo>
                  <a:lnTo>
                    <a:pt x="993" y="73"/>
                  </a:lnTo>
                  <a:lnTo>
                    <a:pt x="1023" y="85"/>
                  </a:lnTo>
                  <a:lnTo>
                    <a:pt x="1053" y="96"/>
                  </a:lnTo>
                  <a:lnTo>
                    <a:pt x="1084" y="110"/>
                  </a:lnTo>
                  <a:lnTo>
                    <a:pt x="1103" y="120"/>
                  </a:lnTo>
                  <a:lnTo>
                    <a:pt x="1123" y="132"/>
                  </a:lnTo>
                  <a:lnTo>
                    <a:pt x="1141" y="148"/>
                  </a:lnTo>
                  <a:lnTo>
                    <a:pt x="1157" y="164"/>
                  </a:lnTo>
                  <a:lnTo>
                    <a:pt x="1170" y="181"/>
                  </a:lnTo>
                  <a:lnTo>
                    <a:pt x="1181" y="200"/>
                  </a:lnTo>
                  <a:lnTo>
                    <a:pt x="1187" y="218"/>
                  </a:lnTo>
                  <a:lnTo>
                    <a:pt x="1187" y="238"/>
                  </a:lnTo>
                  <a:lnTo>
                    <a:pt x="1180" y="276"/>
                  </a:lnTo>
                  <a:lnTo>
                    <a:pt x="1164" y="309"/>
                  </a:lnTo>
                  <a:lnTo>
                    <a:pt x="1142" y="338"/>
                  </a:lnTo>
                  <a:lnTo>
                    <a:pt x="1112" y="363"/>
                  </a:lnTo>
                  <a:lnTo>
                    <a:pt x="1079" y="385"/>
                  </a:lnTo>
                  <a:lnTo>
                    <a:pt x="1040" y="403"/>
                  </a:lnTo>
                  <a:lnTo>
                    <a:pt x="998" y="417"/>
                  </a:lnTo>
                  <a:lnTo>
                    <a:pt x="953" y="430"/>
                  </a:lnTo>
                  <a:lnTo>
                    <a:pt x="906" y="438"/>
                  </a:lnTo>
                  <a:lnTo>
                    <a:pt x="859" y="445"/>
                  </a:lnTo>
                  <a:lnTo>
                    <a:pt x="812" y="450"/>
                  </a:lnTo>
                  <a:lnTo>
                    <a:pt x="766" y="453"/>
                  </a:lnTo>
                  <a:lnTo>
                    <a:pt x="723" y="454"/>
                  </a:lnTo>
                  <a:lnTo>
                    <a:pt x="682" y="455"/>
                  </a:lnTo>
                  <a:lnTo>
                    <a:pt x="644" y="454"/>
                  </a:lnTo>
                  <a:lnTo>
                    <a:pt x="611" y="453"/>
                  </a:lnTo>
                  <a:lnTo>
                    <a:pt x="576" y="451"/>
                  </a:lnTo>
                  <a:lnTo>
                    <a:pt x="534" y="448"/>
                  </a:lnTo>
                  <a:lnTo>
                    <a:pt x="489" y="442"/>
                  </a:lnTo>
                  <a:lnTo>
                    <a:pt x="441" y="436"/>
                  </a:lnTo>
                  <a:lnTo>
                    <a:pt x="390" y="426"/>
                  </a:lnTo>
                  <a:lnTo>
                    <a:pt x="338" y="414"/>
                  </a:lnTo>
                  <a:lnTo>
                    <a:pt x="286" y="401"/>
                  </a:lnTo>
                  <a:lnTo>
                    <a:pt x="235" y="384"/>
                  </a:lnTo>
                  <a:lnTo>
                    <a:pt x="187" y="364"/>
                  </a:lnTo>
                  <a:lnTo>
                    <a:pt x="142" y="343"/>
                  </a:lnTo>
                  <a:lnTo>
                    <a:pt x="101" y="317"/>
                  </a:lnTo>
                  <a:lnTo>
                    <a:pt x="66" y="288"/>
                  </a:lnTo>
                  <a:lnTo>
                    <a:pt x="36" y="256"/>
                  </a:lnTo>
                  <a:lnTo>
                    <a:pt x="15" y="219"/>
                  </a:lnTo>
                  <a:lnTo>
                    <a:pt x="3" y="179"/>
                  </a:lnTo>
                  <a:lnTo>
                    <a:pt x="0" y="135"/>
                  </a:lnTo>
                  <a:close/>
                </a:path>
              </a:pathLst>
            </a:custGeom>
            <a:solidFill>
              <a:srgbClr val="919999"/>
            </a:solidFill>
            <a:ln w="9525">
              <a:noFill/>
              <a:round/>
              <a:headEnd/>
              <a:tailEnd/>
            </a:ln>
          </p:spPr>
          <p:txBody>
            <a:bodyPr/>
            <a:lstStyle/>
            <a:p>
              <a:pPr algn="ctr"/>
              <a:endParaRPr lang="en-US"/>
            </a:p>
          </p:txBody>
        </p:sp>
        <p:sp>
          <p:nvSpPr>
            <p:cNvPr id="36039" name="Freeform 563"/>
            <p:cNvSpPr>
              <a:spLocks/>
            </p:cNvSpPr>
            <p:nvPr/>
          </p:nvSpPr>
          <p:spPr bwMode="auto">
            <a:xfrm>
              <a:off x="4362" y="2435"/>
              <a:ext cx="116" cy="35"/>
            </a:xfrm>
            <a:custGeom>
              <a:avLst/>
              <a:gdLst>
                <a:gd name="T0" fmla="*/ 1 w 1157"/>
                <a:gd name="T1" fmla="*/ 8 h 429"/>
                <a:gd name="T2" fmla="*/ 4 w 1157"/>
                <a:gd name="T3" fmla="*/ 5 h 429"/>
                <a:gd name="T4" fmla="*/ 9 w 1157"/>
                <a:gd name="T5" fmla="*/ 3 h 429"/>
                <a:gd name="T6" fmla="*/ 16 w 1157"/>
                <a:gd name="T7" fmla="*/ 2 h 429"/>
                <a:gd name="T8" fmla="*/ 25 w 1157"/>
                <a:gd name="T9" fmla="*/ 1 h 429"/>
                <a:gd name="T10" fmla="*/ 33 w 1157"/>
                <a:gd name="T11" fmla="*/ 0 h 429"/>
                <a:gd name="T12" fmla="*/ 42 w 1157"/>
                <a:gd name="T13" fmla="*/ 0 h 429"/>
                <a:gd name="T14" fmla="*/ 50 w 1157"/>
                <a:gd name="T15" fmla="*/ 0 h 429"/>
                <a:gd name="T16" fmla="*/ 57 w 1157"/>
                <a:gd name="T17" fmla="*/ 0 h 429"/>
                <a:gd name="T18" fmla="*/ 64 w 1157"/>
                <a:gd name="T19" fmla="*/ 1 h 429"/>
                <a:gd name="T20" fmla="*/ 71 w 1157"/>
                <a:gd name="T21" fmla="*/ 2 h 429"/>
                <a:gd name="T22" fmla="*/ 78 w 1157"/>
                <a:gd name="T23" fmla="*/ 2 h 429"/>
                <a:gd name="T24" fmla="*/ 84 w 1157"/>
                <a:gd name="T25" fmla="*/ 3 h 429"/>
                <a:gd name="T26" fmla="*/ 91 w 1157"/>
                <a:gd name="T27" fmla="*/ 4 h 429"/>
                <a:gd name="T28" fmla="*/ 97 w 1157"/>
                <a:gd name="T29" fmla="*/ 6 h 429"/>
                <a:gd name="T30" fmla="*/ 103 w 1157"/>
                <a:gd name="T31" fmla="*/ 7 h 429"/>
                <a:gd name="T32" fmla="*/ 108 w 1157"/>
                <a:gd name="T33" fmla="*/ 9 h 429"/>
                <a:gd name="T34" fmla="*/ 111 w 1157"/>
                <a:gd name="T35" fmla="*/ 11 h 429"/>
                <a:gd name="T36" fmla="*/ 114 w 1157"/>
                <a:gd name="T37" fmla="*/ 14 h 429"/>
                <a:gd name="T38" fmla="*/ 116 w 1157"/>
                <a:gd name="T39" fmla="*/ 17 h 429"/>
                <a:gd name="T40" fmla="*/ 115 w 1157"/>
                <a:gd name="T41" fmla="*/ 21 h 429"/>
                <a:gd name="T42" fmla="*/ 112 w 1157"/>
                <a:gd name="T43" fmla="*/ 26 h 429"/>
                <a:gd name="T44" fmla="*/ 105 w 1157"/>
                <a:gd name="T45" fmla="*/ 29 h 429"/>
                <a:gd name="T46" fmla="*/ 98 w 1157"/>
                <a:gd name="T47" fmla="*/ 32 h 429"/>
                <a:gd name="T48" fmla="*/ 89 w 1157"/>
                <a:gd name="T49" fmla="*/ 34 h 429"/>
                <a:gd name="T50" fmla="*/ 80 w 1157"/>
                <a:gd name="T51" fmla="*/ 34 h 429"/>
                <a:gd name="T52" fmla="*/ 71 w 1157"/>
                <a:gd name="T53" fmla="*/ 35 h 429"/>
                <a:gd name="T54" fmla="*/ 63 w 1157"/>
                <a:gd name="T55" fmla="*/ 35 h 429"/>
                <a:gd name="T56" fmla="*/ 56 w 1157"/>
                <a:gd name="T57" fmla="*/ 35 h 429"/>
                <a:gd name="T58" fmla="*/ 48 w 1157"/>
                <a:gd name="T59" fmla="*/ 34 h 429"/>
                <a:gd name="T60" fmla="*/ 38 w 1157"/>
                <a:gd name="T61" fmla="*/ 33 h 429"/>
                <a:gd name="T62" fmla="*/ 28 w 1157"/>
                <a:gd name="T63" fmla="*/ 31 h 429"/>
                <a:gd name="T64" fmla="*/ 18 w 1157"/>
                <a:gd name="T65" fmla="*/ 28 h 429"/>
                <a:gd name="T66" fmla="*/ 10 w 1157"/>
                <a:gd name="T67" fmla="*/ 24 h 429"/>
                <a:gd name="T68" fmla="*/ 3 w 1157"/>
                <a:gd name="T69" fmla="*/ 19 h 429"/>
                <a:gd name="T70" fmla="*/ 0 w 1157"/>
                <a:gd name="T71" fmla="*/ 14 h 4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57"/>
                <a:gd name="T109" fmla="*/ 0 h 429"/>
                <a:gd name="T110" fmla="*/ 1157 w 1157"/>
                <a:gd name="T111" fmla="*/ 429 h 4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57" h="429">
                  <a:moveTo>
                    <a:pt x="0" y="125"/>
                  </a:moveTo>
                  <a:lnTo>
                    <a:pt x="6" y="104"/>
                  </a:lnTo>
                  <a:lnTo>
                    <a:pt x="19" y="84"/>
                  </a:lnTo>
                  <a:lnTo>
                    <a:pt x="38" y="67"/>
                  </a:lnTo>
                  <a:lnTo>
                    <a:pt x="64" y="52"/>
                  </a:lnTo>
                  <a:lnTo>
                    <a:pt x="93" y="39"/>
                  </a:lnTo>
                  <a:lnTo>
                    <a:pt x="127" y="29"/>
                  </a:lnTo>
                  <a:lnTo>
                    <a:pt x="164" y="21"/>
                  </a:lnTo>
                  <a:lnTo>
                    <a:pt x="204" y="14"/>
                  </a:lnTo>
                  <a:lnTo>
                    <a:pt x="246" y="8"/>
                  </a:lnTo>
                  <a:lnTo>
                    <a:pt x="289" y="4"/>
                  </a:lnTo>
                  <a:lnTo>
                    <a:pt x="332" y="2"/>
                  </a:lnTo>
                  <a:lnTo>
                    <a:pt x="376" y="0"/>
                  </a:lnTo>
                  <a:lnTo>
                    <a:pt x="417" y="0"/>
                  </a:lnTo>
                  <a:lnTo>
                    <a:pt x="457" y="1"/>
                  </a:lnTo>
                  <a:lnTo>
                    <a:pt x="495" y="2"/>
                  </a:lnTo>
                  <a:lnTo>
                    <a:pt x="529" y="4"/>
                  </a:lnTo>
                  <a:lnTo>
                    <a:pt x="566" y="6"/>
                  </a:lnTo>
                  <a:lnTo>
                    <a:pt x="601" y="9"/>
                  </a:lnTo>
                  <a:lnTo>
                    <a:pt x="637" y="12"/>
                  </a:lnTo>
                  <a:lnTo>
                    <a:pt x="673" y="16"/>
                  </a:lnTo>
                  <a:lnTo>
                    <a:pt x="707" y="19"/>
                  </a:lnTo>
                  <a:lnTo>
                    <a:pt x="741" y="23"/>
                  </a:lnTo>
                  <a:lnTo>
                    <a:pt x="774" y="27"/>
                  </a:lnTo>
                  <a:lnTo>
                    <a:pt x="808" y="32"/>
                  </a:lnTo>
                  <a:lnTo>
                    <a:pt x="841" y="38"/>
                  </a:lnTo>
                  <a:lnTo>
                    <a:pt x="873" y="45"/>
                  </a:lnTo>
                  <a:lnTo>
                    <a:pt x="905" y="52"/>
                  </a:lnTo>
                  <a:lnTo>
                    <a:pt x="936" y="60"/>
                  </a:lnTo>
                  <a:lnTo>
                    <a:pt x="967" y="69"/>
                  </a:lnTo>
                  <a:lnTo>
                    <a:pt x="997" y="79"/>
                  </a:lnTo>
                  <a:lnTo>
                    <a:pt x="1026" y="90"/>
                  </a:lnTo>
                  <a:lnTo>
                    <a:pt x="1055" y="103"/>
                  </a:lnTo>
                  <a:lnTo>
                    <a:pt x="1074" y="112"/>
                  </a:lnTo>
                  <a:lnTo>
                    <a:pt x="1093" y="124"/>
                  </a:lnTo>
                  <a:lnTo>
                    <a:pt x="1111" y="138"/>
                  </a:lnTo>
                  <a:lnTo>
                    <a:pt x="1126" y="153"/>
                  </a:lnTo>
                  <a:lnTo>
                    <a:pt x="1139" y="170"/>
                  </a:lnTo>
                  <a:lnTo>
                    <a:pt x="1149" y="187"/>
                  </a:lnTo>
                  <a:lnTo>
                    <a:pt x="1155" y="205"/>
                  </a:lnTo>
                  <a:lnTo>
                    <a:pt x="1157" y="224"/>
                  </a:lnTo>
                  <a:lnTo>
                    <a:pt x="1150" y="258"/>
                  </a:lnTo>
                  <a:lnTo>
                    <a:pt x="1135" y="289"/>
                  </a:lnTo>
                  <a:lnTo>
                    <a:pt x="1113" y="316"/>
                  </a:lnTo>
                  <a:lnTo>
                    <a:pt x="1085" y="339"/>
                  </a:lnTo>
                  <a:lnTo>
                    <a:pt x="1052" y="359"/>
                  </a:lnTo>
                  <a:lnTo>
                    <a:pt x="1015" y="376"/>
                  </a:lnTo>
                  <a:lnTo>
                    <a:pt x="973" y="390"/>
                  </a:lnTo>
                  <a:lnTo>
                    <a:pt x="931" y="402"/>
                  </a:lnTo>
                  <a:lnTo>
                    <a:pt x="886" y="411"/>
                  </a:lnTo>
                  <a:lnTo>
                    <a:pt x="840" y="417"/>
                  </a:lnTo>
                  <a:lnTo>
                    <a:pt x="795" y="422"/>
                  </a:lnTo>
                  <a:lnTo>
                    <a:pt x="750" y="426"/>
                  </a:lnTo>
                  <a:lnTo>
                    <a:pt x="707" y="428"/>
                  </a:lnTo>
                  <a:lnTo>
                    <a:pt x="666" y="429"/>
                  </a:lnTo>
                  <a:lnTo>
                    <a:pt x="630" y="428"/>
                  </a:lnTo>
                  <a:lnTo>
                    <a:pt x="597" y="427"/>
                  </a:lnTo>
                  <a:lnTo>
                    <a:pt x="562" y="424"/>
                  </a:lnTo>
                  <a:lnTo>
                    <a:pt x="520" y="421"/>
                  </a:lnTo>
                  <a:lnTo>
                    <a:pt x="475" y="415"/>
                  </a:lnTo>
                  <a:lnTo>
                    <a:pt x="428" y="409"/>
                  </a:lnTo>
                  <a:lnTo>
                    <a:pt x="378" y="400"/>
                  </a:lnTo>
                  <a:lnTo>
                    <a:pt x="327" y="388"/>
                  </a:lnTo>
                  <a:lnTo>
                    <a:pt x="276" y="375"/>
                  </a:lnTo>
                  <a:lnTo>
                    <a:pt x="227" y="358"/>
                  </a:lnTo>
                  <a:lnTo>
                    <a:pt x="180" y="340"/>
                  </a:lnTo>
                  <a:lnTo>
                    <a:pt x="136" y="319"/>
                  </a:lnTo>
                  <a:lnTo>
                    <a:pt x="96" y="295"/>
                  </a:lnTo>
                  <a:lnTo>
                    <a:pt x="63" y="267"/>
                  </a:lnTo>
                  <a:lnTo>
                    <a:pt x="34" y="237"/>
                  </a:lnTo>
                  <a:lnTo>
                    <a:pt x="14" y="203"/>
                  </a:lnTo>
                  <a:lnTo>
                    <a:pt x="2" y="166"/>
                  </a:lnTo>
                  <a:lnTo>
                    <a:pt x="0" y="125"/>
                  </a:lnTo>
                  <a:close/>
                </a:path>
              </a:pathLst>
            </a:custGeom>
            <a:solidFill>
              <a:srgbClr val="99A1A1"/>
            </a:solidFill>
            <a:ln w="9525">
              <a:noFill/>
              <a:round/>
              <a:headEnd/>
              <a:tailEnd/>
            </a:ln>
          </p:spPr>
          <p:txBody>
            <a:bodyPr/>
            <a:lstStyle/>
            <a:p>
              <a:pPr algn="ctr"/>
              <a:endParaRPr lang="en-US"/>
            </a:p>
          </p:txBody>
        </p:sp>
        <p:sp>
          <p:nvSpPr>
            <p:cNvPr id="36040" name="Freeform 564"/>
            <p:cNvSpPr>
              <a:spLocks/>
            </p:cNvSpPr>
            <p:nvPr/>
          </p:nvSpPr>
          <p:spPr bwMode="auto">
            <a:xfrm>
              <a:off x="4363" y="2435"/>
              <a:ext cx="113" cy="34"/>
            </a:xfrm>
            <a:custGeom>
              <a:avLst/>
              <a:gdLst>
                <a:gd name="T0" fmla="*/ 1 w 1123"/>
                <a:gd name="T1" fmla="*/ 8 h 405"/>
                <a:gd name="T2" fmla="*/ 4 w 1123"/>
                <a:gd name="T3" fmla="*/ 5 h 405"/>
                <a:gd name="T4" fmla="*/ 9 w 1123"/>
                <a:gd name="T5" fmla="*/ 3 h 405"/>
                <a:gd name="T6" fmla="*/ 16 w 1123"/>
                <a:gd name="T7" fmla="*/ 2 h 405"/>
                <a:gd name="T8" fmla="*/ 24 w 1123"/>
                <a:gd name="T9" fmla="*/ 1 h 405"/>
                <a:gd name="T10" fmla="*/ 33 w 1123"/>
                <a:gd name="T11" fmla="*/ 0 h 405"/>
                <a:gd name="T12" fmla="*/ 41 w 1123"/>
                <a:gd name="T13" fmla="*/ 0 h 405"/>
                <a:gd name="T14" fmla="*/ 48 w 1123"/>
                <a:gd name="T15" fmla="*/ 0 h 405"/>
                <a:gd name="T16" fmla="*/ 55 w 1123"/>
                <a:gd name="T17" fmla="*/ 0 h 405"/>
                <a:gd name="T18" fmla="*/ 62 w 1123"/>
                <a:gd name="T19" fmla="*/ 1 h 405"/>
                <a:gd name="T20" fmla="*/ 69 w 1123"/>
                <a:gd name="T21" fmla="*/ 2 h 405"/>
                <a:gd name="T22" fmla="*/ 75 w 1123"/>
                <a:gd name="T23" fmla="*/ 2 h 405"/>
                <a:gd name="T24" fmla="*/ 82 w 1123"/>
                <a:gd name="T25" fmla="*/ 3 h 405"/>
                <a:gd name="T26" fmla="*/ 88 w 1123"/>
                <a:gd name="T27" fmla="*/ 4 h 405"/>
                <a:gd name="T28" fmla="*/ 94 w 1123"/>
                <a:gd name="T29" fmla="*/ 6 h 405"/>
                <a:gd name="T30" fmla="*/ 100 w 1123"/>
                <a:gd name="T31" fmla="*/ 7 h 405"/>
                <a:gd name="T32" fmla="*/ 105 w 1123"/>
                <a:gd name="T33" fmla="*/ 9 h 405"/>
                <a:gd name="T34" fmla="*/ 108 w 1123"/>
                <a:gd name="T35" fmla="*/ 11 h 405"/>
                <a:gd name="T36" fmla="*/ 111 w 1123"/>
                <a:gd name="T37" fmla="*/ 14 h 405"/>
                <a:gd name="T38" fmla="*/ 113 w 1123"/>
                <a:gd name="T39" fmla="*/ 16 h 405"/>
                <a:gd name="T40" fmla="*/ 112 w 1123"/>
                <a:gd name="T41" fmla="*/ 20 h 405"/>
                <a:gd name="T42" fmla="*/ 109 w 1123"/>
                <a:gd name="T43" fmla="*/ 25 h 405"/>
                <a:gd name="T44" fmla="*/ 103 w 1123"/>
                <a:gd name="T45" fmla="*/ 28 h 405"/>
                <a:gd name="T46" fmla="*/ 95 w 1123"/>
                <a:gd name="T47" fmla="*/ 30 h 405"/>
                <a:gd name="T48" fmla="*/ 87 w 1123"/>
                <a:gd name="T49" fmla="*/ 32 h 405"/>
                <a:gd name="T50" fmla="*/ 78 w 1123"/>
                <a:gd name="T51" fmla="*/ 33 h 405"/>
                <a:gd name="T52" fmla="*/ 69 w 1123"/>
                <a:gd name="T53" fmla="*/ 34 h 405"/>
                <a:gd name="T54" fmla="*/ 61 w 1123"/>
                <a:gd name="T55" fmla="*/ 34 h 405"/>
                <a:gd name="T56" fmla="*/ 55 w 1123"/>
                <a:gd name="T57" fmla="*/ 34 h 405"/>
                <a:gd name="T58" fmla="*/ 46 w 1123"/>
                <a:gd name="T59" fmla="*/ 33 h 405"/>
                <a:gd name="T60" fmla="*/ 36 w 1123"/>
                <a:gd name="T61" fmla="*/ 31 h 405"/>
                <a:gd name="T62" fmla="*/ 26 w 1123"/>
                <a:gd name="T63" fmla="*/ 29 h 405"/>
                <a:gd name="T64" fmla="*/ 17 w 1123"/>
                <a:gd name="T65" fmla="*/ 26 h 405"/>
                <a:gd name="T66" fmla="*/ 9 w 1123"/>
                <a:gd name="T67" fmla="*/ 23 h 405"/>
                <a:gd name="T68" fmla="*/ 3 w 1123"/>
                <a:gd name="T69" fmla="*/ 18 h 405"/>
                <a:gd name="T70" fmla="*/ 0 w 1123"/>
                <a:gd name="T71" fmla="*/ 13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23"/>
                <a:gd name="T109" fmla="*/ 0 h 405"/>
                <a:gd name="T110" fmla="*/ 1123 w 1123"/>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23" h="405">
                  <a:moveTo>
                    <a:pt x="0" y="114"/>
                  </a:moveTo>
                  <a:lnTo>
                    <a:pt x="6" y="94"/>
                  </a:lnTo>
                  <a:lnTo>
                    <a:pt x="19" y="77"/>
                  </a:lnTo>
                  <a:lnTo>
                    <a:pt x="39" y="62"/>
                  </a:lnTo>
                  <a:lnTo>
                    <a:pt x="63" y="49"/>
                  </a:lnTo>
                  <a:lnTo>
                    <a:pt x="92" y="37"/>
                  </a:lnTo>
                  <a:lnTo>
                    <a:pt x="125" y="27"/>
                  </a:lnTo>
                  <a:lnTo>
                    <a:pt x="162" y="20"/>
                  </a:lnTo>
                  <a:lnTo>
                    <a:pt x="200" y="14"/>
                  </a:lnTo>
                  <a:lnTo>
                    <a:pt x="241" y="8"/>
                  </a:lnTo>
                  <a:lnTo>
                    <a:pt x="283" y="4"/>
                  </a:lnTo>
                  <a:lnTo>
                    <a:pt x="324" y="2"/>
                  </a:lnTo>
                  <a:lnTo>
                    <a:pt x="366" y="0"/>
                  </a:lnTo>
                  <a:lnTo>
                    <a:pt x="405" y="0"/>
                  </a:lnTo>
                  <a:lnTo>
                    <a:pt x="444" y="0"/>
                  </a:lnTo>
                  <a:lnTo>
                    <a:pt x="480" y="1"/>
                  </a:lnTo>
                  <a:lnTo>
                    <a:pt x="512" y="3"/>
                  </a:lnTo>
                  <a:lnTo>
                    <a:pt x="547" y="5"/>
                  </a:lnTo>
                  <a:lnTo>
                    <a:pt x="581" y="8"/>
                  </a:lnTo>
                  <a:lnTo>
                    <a:pt x="616" y="11"/>
                  </a:lnTo>
                  <a:lnTo>
                    <a:pt x="649" y="15"/>
                  </a:lnTo>
                  <a:lnTo>
                    <a:pt x="684" y="18"/>
                  </a:lnTo>
                  <a:lnTo>
                    <a:pt x="718" y="22"/>
                  </a:lnTo>
                  <a:lnTo>
                    <a:pt x="750" y="26"/>
                  </a:lnTo>
                  <a:lnTo>
                    <a:pt x="783" y="31"/>
                  </a:lnTo>
                  <a:lnTo>
                    <a:pt x="815" y="36"/>
                  </a:lnTo>
                  <a:lnTo>
                    <a:pt x="847" y="43"/>
                  </a:lnTo>
                  <a:lnTo>
                    <a:pt x="878" y="50"/>
                  </a:lnTo>
                  <a:lnTo>
                    <a:pt x="909" y="57"/>
                  </a:lnTo>
                  <a:lnTo>
                    <a:pt x="939" y="66"/>
                  </a:lnTo>
                  <a:lnTo>
                    <a:pt x="968" y="76"/>
                  </a:lnTo>
                  <a:lnTo>
                    <a:pt x="996" y="86"/>
                  </a:lnTo>
                  <a:lnTo>
                    <a:pt x="1023" y="97"/>
                  </a:lnTo>
                  <a:lnTo>
                    <a:pt x="1042" y="106"/>
                  </a:lnTo>
                  <a:lnTo>
                    <a:pt x="1060" y="117"/>
                  </a:lnTo>
                  <a:lnTo>
                    <a:pt x="1077" y="131"/>
                  </a:lnTo>
                  <a:lnTo>
                    <a:pt x="1093" y="145"/>
                  </a:lnTo>
                  <a:lnTo>
                    <a:pt x="1106" y="161"/>
                  </a:lnTo>
                  <a:lnTo>
                    <a:pt x="1115" y="177"/>
                  </a:lnTo>
                  <a:lnTo>
                    <a:pt x="1121" y="195"/>
                  </a:lnTo>
                  <a:lnTo>
                    <a:pt x="1123" y="211"/>
                  </a:lnTo>
                  <a:lnTo>
                    <a:pt x="1116" y="242"/>
                  </a:lnTo>
                  <a:lnTo>
                    <a:pt x="1102" y="270"/>
                  </a:lnTo>
                  <a:lnTo>
                    <a:pt x="1080" y="294"/>
                  </a:lnTo>
                  <a:lnTo>
                    <a:pt x="1054" y="316"/>
                  </a:lnTo>
                  <a:lnTo>
                    <a:pt x="1022" y="334"/>
                  </a:lnTo>
                  <a:lnTo>
                    <a:pt x="986" y="350"/>
                  </a:lnTo>
                  <a:lnTo>
                    <a:pt x="947" y="363"/>
                  </a:lnTo>
                  <a:lnTo>
                    <a:pt x="905" y="375"/>
                  </a:lnTo>
                  <a:lnTo>
                    <a:pt x="861" y="384"/>
                  </a:lnTo>
                  <a:lnTo>
                    <a:pt x="817" y="391"/>
                  </a:lnTo>
                  <a:lnTo>
                    <a:pt x="772" y="397"/>
                  </a:lnTo>
                  <a:lnTo>
                    <a:pt x="728" y="401"/>
                  </a:lnTo>
                  <a:lnTo>
                    <a:pt x="687" y="403"/>
                  </a:lnTo>
                  <a:lnTo>
                    <a:pt x="646" y="404"/>
                  </a:lnTo>
                  <a:lnTo>
                    <a:pt x="610" y="405"/>
                  </a:lnTo>
                  <a:lnTo>
                    <a:pt x="577" y="404"/>
                  </a:lnTo>
                  <a:lnTo>
                    <a:pt x="542" y="401"/>
                  </a:lnTo>
                  <a:lnTo>
                    <a:pt x="501" y="397"/>
                  </a:lnTo>
                  <a:lnTo>
                    <a:pt x="456" y="391"/>
                  </a:lnTo>
                  <a:lnTo>
                    <a:pt x="410" y="383"/>
                  </a:lnTo>
                  <a:lnTo>
                    <a:pt x="361" y="374"/>
                  </a:lnTo>
                  <a:lnTo>
                    <a:pt x="312" y="362"/>
                  </a:lnTo>
                  <a:lnTo>
                    <a:pt x="263" y="349"/>
                  </a:lnTo>
                  <a:lnTo>
                    <a:pt x="215" y="333"/>
                  </a:lnTo>
                  <a:lnTo>
                    <a:pt x="170" y="315"/>
                  </a:lnTo>
                  <a:lnTo>
                    <a:pt x="127" y="294"/>
                  </a:lnTo>
                  <a:lnTo>
                    <a:pt x="89" y="271"/>
                  </a:lnTo>
                  <a:lnTo>
                    <a:pt x="57" y="245"/>
                  </a:lnTo>
                  <a:lnTo>
                    <a:pt x="30" y="217"/>
                  </a:lnTo>
                  <a:lnTo>
                    <a:pt x="12" y="185"/>
                  </a:lnTo>
                  <a:lnTo>
                    <a:pt x="1" y="151"/>
                  </a:lnTo>
                  <a:lnTo>
                    <a:pt x="0" y="114"/>
                  </a:lnTo>
                  <a:close/>
                </a:path>
              </a:pathLst>
            </a:custGeom>
            <a:solidFill>
              <a:srgbClr val="9BA3A3"/>
            </a:solidFill>
            <a:ln w="9525">
              <a:noFill/>
              <a:round/>
              <a:headEnd/>
              <a:tailEnd/>
            </a:ln>
          </p:spPr>
          <p:txBody>
            <a:bodyPr/>
            <a:lstStyle/>
            <a:p>
              <a:pPr algn="ctr"/>
              <a:endParaRPr lang="en-US"/>
            </a:p>
          </p:txBody>
        </p:sp>
        <p:sp>
          <p:nvSpPr>
            <p:cNvPr id="36041" name="Freeform 565"/>
            <p:cNvSpPr>
              <a:spLocks/>
            </p:cNvSpPr>
            <p:nvPr/>
          </p:nvSpPr>
          <p:spPr bwMode="auto">
            <a:xfrm>
              <a:off x="4365" y="2435"/>
              <a:ext cx="109" cy="31"/>
            </a:xfrm>
            <a:custGeom>
              <a:avLst/>
              <a:gdLst>
                <a:gd name="T0" fmla="*/ 1 w 1090"/>
                <a:gd name="T1" fmla="*/ 7 h 376"/>
                <a:gd name="T2" fmla="*/ 4 w 1090"/>
                <a:gd name="T3" fmla="*/ 5 h 376"/>
                <a:gd name="T4" fmla="*/ 9 w 1090"/>
                <a:gd name="T5" fmla="*/ 3 h 376"/>
                <a:gd name="T6" fmla="*/ 16 w 1090"/>
                <a:gd name="T7" fmla="*/ 1 h 376"/>
                <a:gd name="T8" fmla="*/ 24 w 1090"/>
                <a:gd name="T9" fmla="*/ 1 h 376"/>
                <a:gd name="T10" fmla="*/ 32 w 1090"/>
                <a:gd name="T11" fmla="*/ 0 h 376"/>
                <a:gd name="T12" fmla="*/ 40 w 1090"/>
                <a:gd name="T13" fmla="*/ 0 h 376"/>
                <a:gd name="T14" fmla="*/ 47 w 1090"/>
                <a:gd name="T15" fmla="*/ 0 h 376"/>
                <a:gd name="T16" fmla="*/ 53 w 1090"/>
                <a:gd name="T17" fmla="*/ 0 h 376"/>
                <a:gd name="T18" fmla="*/ 60 w 1090"/>
                <a:gd name="T19" fmla="*/ 1 h 376"/>
                <a:gd name="T20" fmla="*/ 66 w 1090"/>
                <a:gd name="T21" fmla="*/ 1 h 376"/>
                <a:gd name="T22" fmla="*/ 73 w 1090"/>
                <a:gd name="T23" fmla="*/ 2 h 376"/>
                <a:gd name="T24" fmla="*/ 79 w 1090"/>
                <a:gd name="T25" fmla="*/ 3 h 376"/>
                <a:gd name="T26" fmla="*/ 85 w 1090"/>
                <a:gd name="T27" fmla="*/ 4 h 376"/>
                <a:gd name="T28" fmla="*/ 91 w 1090"/>
                <a:gd name="T29" fmla="*/ 5 h 376"/>
                <a:gd name="T30" fmla="*/ 97 w 1090"/>
                <a:gd name="T31" fmla="*/ 7 h 376"/>
                <a:gd name="T32" fmla="*/ 101 w 1090"/>
                <a:gd name="T33" fmla="*/ 8 h 376"/>
                <a:gd name="T34" fmla="*/ 105 w 1090"/>
                <a:gd name="T35" fmla="*/ 10 h 376"/>
                <a:gd name="T36" fmla="*/ 107 w 1090"/>
                <a:gd name="T37" fmla="*/ 12 h 376"/>
                <a:gd name="T38" fmla="*/ 109 w 1090"/>
                <a:gd name="T39" fmla="*/ 15 h 376"/>
                <a:gd name="T40" fmla="*/ 108 w 1090"/>
                <a:gd name="T41" fmla="*/ 18 h 376"/>
                <a:gd name="T42" fmla="*/ 105 w 1090"/>
                <a:gd name="T43" fmla="*/ 22 h 376"/>
                <a:gd name="T44" fmla="*/ 99 w 1090"/>
                <a:gd name="T45" fmla="*/ 25 h 376"/>
                <a:gd name="T46" fmla="*/ 92 w 1090"/>
                <a:gd name="T47" fmla="*/ 28 h 376"/>
                <a:gd name="T48" fmla="*/ 84 w 1090"/>
                <a:gd name="T49" fmla="*/ 29 h 376"/>
                <a:gd name="T50" fmla="*/ 75 w 1090"/>
                <a:gd name="T51" fmla="*/ 30 h 376"/>
                <a:gd name="T52" fmla="*/ 67 w 1090"/>
                <a:gd name="T53" fmla="*/ 31 h 376"/>
                <a:gd name="T54" fmla="*/ 59 w 1090"/>
                <a:gd name="T55" fmla="*/ 31 h 376"/>
                <a:gd name="T56" fmla="*/ 52 w 1090"/>
                <a:gd name="T57" fmla="*/ 31 h 376"/>
                <a:gd name="T58" fmla="*/ 44 w 1090"/>
                <a:gd name="T59" fmla="*/ 30 h 376"/>
                <a:gd name="T60" fmla="*/ 35 w 1090"/>
                <a:gd name="T61" fmla="*/ 29 h 376"/>
                <a:gd name="T62" fmla="*/ 25 w 1090"/>
                <a:gd name="T63" fmla="*/ 27 h 376"/>
                <a:gd name="T64" fmla="*/ 16 w 1090"/>
                <a:gd name="T65" fmla="*/ 24 h 376"/>
                <a:gd name="T66" fmla="*/ 8 w 1090"/>
                <a:gd name="T67" fmla="*/ 21 h 376"/>
                <a:gd name="T68" fmla="*/ 3 w 1090"/>
                <a:gd name="T69" fmla="*/ 16 h 376"/>
                <a:gd name="T70" fmla="*/ 0 w 1090"/>
                <a:gd name="T71" fmla="*/ 11 h 3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0"/>
                <a:gd name="T109" fmla="*/ 0 h 376"/>
                <a:gd name="T110" fmla="*/ 1090 w 1090"/>
                <a:gd name="T111" fmla="*/ 376 h 3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0" h="376">
                  <a:moveTo>
                    <a:pt x="0" y="105"/>
                  </a:moveTo>
                  <a:lnTo>
                    <a:pt x="7" y="86"/>
                  </a:lnTo>
                  <a:lnTo>
                    <a:pt x="21" y="71"/>
                  </a:lnTo>
                  <a:lnTo>
                    <a:pt x="39" y="56"/>
                  </a:lnTo>
                  <a:lnTo>
                    <a:pt x="63" y="44"/>
                  </a:lnTo>
                  <a:lnTo>
                    <a:pt x="92" y="33"/>
                  </a:lnTo>
                  <a:lnTo>
                    <a:pt x="124" y="25"/>
                  </a:lnTo>
                  <a:lnTo>
                    <a:pt x="160" y="18"/>
                  </a:lnTo>
                  <a:lnTo>
                    <a:pt x="197" y="12"/>
                  </a:lnTo>
                  <a:lnTo>
                    <a:pt x="237" y="7"/>
                  </a:lnTo>
                  <a:lnTo>
                    <a:pt x="277" y="4"/>
                  </a:lnTo>
                  <a:lnTo>
                    <a:pt x="317" y="2"/>
                  </a:lnTo>
                  <a:lnTo>
                    <a:pt x="357" y="0"/>
                  </a:lnTo>
                  <a:lnTo>
                    <a:pt x="396" y="0"/>
                  </a:lnTo>
                  <a:lnTo>
                    <a:pt x="433" y="1"/>
                  </a:lnTo>
                  <a:lnTo>
                    <a:pt x="467" y="2"/>
                  </a:lnTo>
                  <a:lnTo>
                    <a:pt x="498" y="3"/>
                  </a:lnTo>
                  <a:lnTo>
                    <a:pt x="531" y="5"/>
                  </a:lnTo>
                  <a:lnTo>
                    <a:pt x="564" y="7"/>
                  </a:lnTo>
                  <a:lnTo>
                    <a:pt x="598" y="11"/>
                  </a:lnTo>
                  <a:lnTo>
                    <a:pt x="630" y="13"/>
                  </a:lnTo>
                  <a:lnTo>
                    <a:pt x="664" y="16"/>
                  </a:lnTo>
                  <a:lnTo>
                    <a:pt x="696" y="20"/>
                  </a:lnTo>
                  <a:lnTo>
                    <a:pt x="728" y="24"/>
                  </a:lnTo>
                  <a:lnTo>
                    <a:pt x="760" y="28"/>
                  </a:lnTo>
                  <a:lnTo>
                    <a:pt x="792" y="33"/>
                  </a:lnTo>
                  <a:lnTo>
                    <a:pt x="823" y="40"/>
                  </a:lnTo>
                  <a:lnTo>
                    <a:pt x="854" y="46"/>
                  </a:lnTo>
                  <a:lnTo>
                    <a:pt x="884" y="53"/>
                  </a:lnTo>
                  <a:lnTo>
                    <a:pt x="913" y="61"/>
                  </a:lnTo>
                  <a:lnTo>
                    <a:pt x="941" y="70"/>
                  </a:lnTo>
                  <a:lnTo>
                    <a:pt x="968" y="80"/>
                  </a:lnTo>
                  <a:lnTo>
                    <a:pt x="994" y="90"/>
                  </a:lnTo>
                  <a:lnTo>
                    <a:pt x="1011" y="99"/>
                  </a:lnTo>
                  <a:lnTo>
                    <a:pt x="1029" y="109"/>
                  </a:lnTo>
                  <a:lnTo>
                    <a:pt x="1045" y="121"/>
                  </a:lnTo>
                  <a:lnTo>
                    <a:pt x="1060" y="135"/>
                  </a:lnTo>
                  <a:lnTo>
                    <a:pt x="1072" y="149"/>
                  </a:lnTo>
                  <a:lnTo>
                    <a:pt x="1083" y="164"/>
                  </a:lnTo>
                  <a:lnTo>
                    <a:pt x="1088" y="179"/>
                  </a:lnTo>
                  <a:lnTo>
                    <a:pt x="1090" y="194"/>
                  </a:lnTo>
                  <a:lnTo>
                    <a:pt x="1083" y="222"/>
                  </a:lnTo>
                  <a:lnTo>
                    <a:pt x="1069" y="248"/>
                  </a:lnTo>
                  <a:lnTo>
                    <a:pt x="1049" y="270"/>
                  </a:lnTo>
                  <a:lnTo>
                    <a:pt x="1024" y="290"/>
                  </a:lnTo>
                  <a:lnTo>
                    <a:pt x="993" y="308"/>
                  </a:lnTo>
                  <a:lnTo>
                    <a:pt x="959" y="322"/>
                  </a:lnTo>
                  <a:lnTo>
                    <a:pt x="921" y="336"/>
                  </a:lnTo>
                  <a:lnTo>
                    <a:pt x="880" y="346"/>
                  </a:lnTo>
                  <a:lnTo>
                    <a:pt x="839" y="355"/>
                  </a:lnTo>
                  <a:lnTo>
                    <a:pt x="795" y="362"/>
                  </a:lnTo>
                  <a:lnTo>
                    <a:pt x="752" y="368"/>
                  </a:lnTo>
                  <a:lnTo>
                    <a:pt x="709" y="372"/>
                  </a:lnTo>
                  <a:lnTo>
                    <a:pt x="668" y="375"/>
                  </a:lnTo>
                  <a:lnTo>
                    <a:pt x="628" y="376"/>
                  </a:lnTo>
                  <a:lnTo>
                    <a:pt x="592" y="376"/>
                  </a:lnTo>
                  <a:lnTo>
                    <a:pt x="558" y="375"/>
                  </a:lnTo>
                  <a:lnTo>
                    <a:pt x="523" y="373"/>
                  </a:lnTo>
                  <a:lnTo>
                    <a:pt x="482" y="370"/>
                  </a:lnTo>
                  <a:lnTo>
                    <a:pt x="439" y="365"/>
                  </a:lnTo>
                  <a:lnTo>
                    <a:pt x="393" y="357"/>
                  </a:lnTo>
                  <a:lnTo>
                    <a:pt x="346" y="348"/>
                  </a:lnTo>
                  <a:lnTo>
                    <a:pt x="298" y="337"/>
                  </a:lnTo>
                  <a:lnTo>
                    <a:pt x="250" y="324"/>
                  </a:lnTo>
                  <a:lnTo>
                    <a:pt x="203" y="309"/>
                  </a:lnTo>
                  <a:lnTo>
                    <a:pt x="160" y="291"/>
                  </a:lnTo>
                  <a:lnTo>
                    <a:pt x="119" y="271"/>
                  </a:lnTo>
                  <a:lnTo>
                    <a:pt x="84" y="250"/>
                  </a:lnTo>
                  <a:lnTo>
                    <a:pt x="52" y="226"/>
                  </a:lnTo>
                  <a:lnTo>
                    <a:pt x="28" y="199"/>
                  </a:lnTo>
                  <a:lnTo>
                    <a:pt x="10" y="170"/>
                  </a:lnTo>
                  <a:lnTo>
                    <a:pt x="0" y="139"/>
                  </a:lnTo>
                  <a:lnTo>
                    <a:pt x="0" y="105"/>
                  </a:lnTo>
                  <a:close/>
                </a:path>
              </a:pathLst>
            </a:custGeom>
            <a:solidFill>
              <a:srgbClr val="9EA6A6"/>
            </a:solidFill>
            <a:ln w="9525">
              <a:noFill/>
              <a:round/>
              <a:headEnd/>
              <a:tailEnd/>
            </a:ln>
          </p:spPr>
          <p:txBody>
            <a:bodyPr/>
            <a:lstStyle/>
            <a:p>
              <a:pPr algn="ctr"/>
              <a:endParaRPr lang="en-US"/>
            </a:p>
          </p:txBody>
        </p:sp>
        <p:sp>
          <p:nvSpPr>
            <p:cNvPr id="36042" name="Freeform 566"/>
            <p:cNvSpPr>
              <a:spLocks/>
            </p:cNvSpPr>
            <p:nvPr/>
          </p:nvSpPr>
          <p:spPr bwMode="auto">
            <a:xfrm>
              <a:off x="4366" y="2435"/>
              <a:ext cx="105" cy="29"/>
            </a:xfrm>
            <a:custGeom>
              <a:avLst/>
              <a:gdLst>
                <a:gd name="T0" fmla="*/ 1 w 1054"/>
                <a:gd name="T1" fmla="*/ 6 h 350"/>
                <a:gd name="T2" fmla="*/ 4 w 1054"/>
                <a:gd name="T3" fmla="*/ 4 h 350"/>
                <a:gd name="T4" fmla="*/ 9 w 1054"/>
                <a:gd name="T5" fmla="*/ 3 h 350"/>
                <a:gd name="T6" fmla="*/ 16 w 1054"/>
                <a:gd name="T7" fmla="*/ 1 h 350"/>
                <a:gd name="T8" fmla="*/ 23 w 1054"/>
                <a:gd name="T9" fmla="*/ 1 h 350"/>
                <a:gd name="T10" fmla="*/ 31 w 1054"/>
                <a:gd name="T11" fmla="*/ 0 h 350"/>
                <a:gd name="T12" fmla="*/ 38 w 1054"/>
                <a:gd name="T13" fmla="*/ 0 h 350"/>
                <a:gd name="T14" fmla="*/ 45 w 1054"/>
                <a:gd name="T15" fmla="*/ 0 h 350"/>
                <a:gd name="T16" fmla="*/ 51 w 1054"/>
                <a:gd name="T17" fmla="*/ 0 h 350"/>
                <a:gd name="T18" fmla="*/ 58 w 1054"/>
                <a:gd name="T19" fmla="*/ 1 h 350"/>
                <a:gd name="T20" fmla="*/ 64 w 1054"/>
                <a:gd name="T21" fmla="*/ 1 h 350"/>
                <a:gd name="T22" fmla="*/ 70 w 1054"/>
                <a:gd name="T23" fmla="*/ 2 h 350"/>
                <a:gd name="T24" fmla="*/ 77 w 1054"/>
                <a:gd name="T25" fmla="*/ 3 h 350"/>
                <a:gd name="T26" fmla="*/ 83 w 1054"/>
                <a:gd name="T27" fmla="*/ 4 h 350"/>
                <a:gd name="T28" fmla="*/ 88 w 1054"/>
                <a:gd name="T29" fmla="*/ 5 h 350"/>
                <a:gd name="T30" fmla="*/ 94 w 1054"/>
                <a:gd name="T31" fmla="*/ 6 h 350"/>
                <a:gd name="T32" fmla="*/ 98 w 1054"/>
                <a:gd name="T33" fmla="*/ 8 h 350"/>
                <a:gd name="T34" fmla="*/ 101 w 1054"/>
                <a:gd name="T35" fmla="*/ 9 h 350"/>
                <a:gd name="T36" fmla="*/ 104 w 1054"/>
                <a:gd name="T37" fmla="*/ 12 h 350"/>
                <a:gd name="T38" fmla="*/ 105 w 1054"/>
                <a:gd name="T39" fmla="*/ 14 h 350"/>
                <a:gd name="T40" fmla="*/ 105 w 1054"/>
                <a:gd name="T41" fmla="*/ 17 h 350"/>
                <a:gd name="T42" fmla="*/ 101 w 1054"/>
                <a:gd name="T43" fmla="*/ 21 h 350"/>
                <a:gd name="T44" fmla="*/ 96 w 1054"/>
                <a:gd name="T45" fmla="*/ 23 h 350"/>
                <a:gd name="T46" fmla="*/ 89 w 1054"/>
                <a:gd name="T47" fmla="*/ 26 h 350"/>
                <a:gd name="T48" fmla="*/ 81 w 1054"/>
                <a:gd name="T49" fmla="*/ 27 h 350"/>
                <a:gd name="T50" fmla="*/ 73 w 1054"/>
                <a:gd name="T51" fmla="*/ 28 h 350"/>
                <a:gd name="T52" fmla="*/ 65 w 1054"/>
                <a:gd name="T53" fmla="*/ 29 h 350"/>
                <a:gd name="T54" fmla="*/ 57 w 1054"/>
                <a:gd name="T55" fmla="*/ 29 h 350"/>
                <a:gd name="T56" fmla="*/ 51 w 1054"/>
                <a:gd name="T57" fmla="*/ 29 h 350"/>
                <a:gd name="T58" fmla="*/ 42 w 1054"/>
                <a:gd name="T59" fmla="*/ 28 h 350"/>
                <a:gd name="T60" fmla="*/ 33 w 1054"/>
                <a:gd name="T61" fmla="*/ 27 h 350"/>
                <a:gd name="T62" fmla="*/ 24 w 1054"/>
                <a:gd name="T63" fmla="*/ 25 h 350"/>
                <a:gd name="T64" fmla="*/ 15 w 1054"/>
                <a:gd name="T65" fmla="*/ 22 h 350"/>
                <a:gd name="T66" fmla="*/ 8 w 1054"/>
                <a:gd name="T67" fmla="*/ 19 h 350"/>
                <a:gd name="T68" fmla="*/ 3 w 1054"/>
                <a:gd name="T69" fmla="*/ 15 h 350"/>
                <a:gd name="T70" fmla="*/ 0 w 1054"/>
                <a:gd name="T71" fmla="*/ 10 h 3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4"/>
                <a:gd name="T109" fmla="*/ 0 h 350"/>
                <a:gd name="T110" fmla="*/ 1054 w 1054"/>
                <a:gd name="T111" fmla="*/ 350 h 3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4" h="350">
                  <a:moveTo>
                    <a:pt x="1" y="94"/>
                  </a:moveTo>
                  <a:lnTo>
                    <a:pt x="9" y="78"/>
                  </a:lnTo>
                  <a:lnTo>
                    <a:pt x="22" y="63"/>
                  </a:lnTo>
                  <a:lnTo>
                    <a:pt x="40" y="51"/>
                  </a:lnTo>
                  <a:lnTo>
                    <a:pt x="64" y="41"/>
                  </a:lnTo>
                  <a:lnTo>
                    <a:pt x="92" y="31"/>
                  </a:lnTo>
                  <a:lnTo>
                    <a:pt x="123" y="23"/>
                  </a:lnTo>
                  <a:lnTo>
                    <a:pt x="158" y="17"/>
                  </a:lnTo>
                  <a:lnTo>
                    <a:pt x="195" y="11"/>
                  </a:lnTo>
                  <a:lnTo>
                    <a:pt x="232" y="7"/>
                  </a:lnTo>
                  <a:lnTo>
                    <a:pt x="272" y="4"/>
                  </a:lnTo>
                  <a:lnTo>
                    <a:pt x="310" y="2"/>
                  </a:lnTo>
                  <a:lnTo>
                    <a:pt x="348" y="0"/>
                  </a:lnTo>
                  <a:lnTo>
                    <a:pt x="386" y="0"/>
                  </a:lnTo>
                  <a:lnTo>
                    <a:pt x="420" y="0"/>
                  </a:lnTo>
                  <a:lnTo>
                    <a:pt x="453" y="1"/>
                  </a:lnTo>
                  <a:lnTo>
                    <a:pt x="482" y="2"/>
                  </a:lnTo>
                  <a:lnTo>
                    <a:pt x="514" y="4"/>
                  </a:lnTo>
                  <a:lnTo>
                    <a:pt x="545" y="6"/>
                  </a:lnTo>
                  <a:lnTo>
                    <a:pt x="578" y="10"/>
                  </a:lnTo>
                  <a:lnTo>
                    <a:pt x="609" y="12"/>
                  </a:lnTo>
                  <a:lnTo>
                    <a:pt x="642" y="15"/>
                  </a:lnTo>
                  <a:lnTo>
                    <a:pt x="674" y="19"/>
                  </a:lnTo>
                  <a:lnTo>
                    <a:pt x="705" y="22"/>
                  </a:lnTo>
                  <a:lnTo>
                    <a:pt x="737" y="27"/>
                  </a:lnTo>
                  <a:lnTo>
                    <a:pt x="768" y="32"/>
                  </a:lnTo>
                  <a:lnTo>
                    <a:pt x="799" y="37"/>
                  </a:lnTo>
                  <a:lnTo>
                    <a:pt x="829" y="44"/>
                  </a:lnTo>
                  <a:lnTo>
                    <a:pt x="858" y="50"/>
                  </a:lnTo>
                  <a:lnTo>
                    <a:pt x="887" y="57"/>
                  </a:lnTo>
                  <a:lnTo>
                    <a:pt x="914" y="65"/>
                  </a:lnTo>
                  <a:lnTo>
                    <a:pt x="941" y="75"/>
                  </a:lnTo>
                  <a:lnTo>
                    <a:pt x="965" y="84"/>
                  </a:lnTo>
                  <a:lnTo>
                    <a:pt x="981" y="92"/>
                  </a:lnTo>
                  <a:lnTo>
                    <a:pt x="998" y="102"/>
                  </a:lnTo>
                  <a:lnTo>
                    <a:pt x="1014" y="113"/>
                  </a:lnTo>
                  <a:lnTo>
                    <a:pt x="1028" y="125"/>
                  </a:lnTo>
                  <a:lnTo>
                    <a:pt x="1040" y="139"/>
                  </a:lnTo>
                  <a:lnTo>
                    <a:pt x="1048" y="152"/>
                  </a:lnTo>
                  <a:lnTo>
                    <a:pt x="1053" y="166"/>
                  </a:lnTo>
                  <a:lnTo>
                    <a:pt x="1054" y="180"/>
                  </a:lnTo>
                  <a:lnTo>
                    <a:pt x="1049" y="205"/>
                  </a:lnTo>
                  <a:lnTo>
                    <a:pt x="1037" y="228"/>
                  </a:lnTo>
                  <a:lnTo>
                    <a:pt x="1018" y="248"/>
                  </a:lnTo>
                  <a:lnTo>
                    <a:pt x="994" y="266"/>
                  </a:lnTo>
                  <a:lnTo>
                    <a:pt x="965" y="283"/>
                  </a:lnTo>
                  <a:lnTo>
                    <a:pt x="932" y="296"/>
                  </a:lnTo>
                  <a:lnTo>
                    <a:pt x="897" y="309"/>
                  </a:lnTo>
                  <a:lnTo>
                    <a:pt x="858" y="319"/>
                  </a:lnTo>
                  <a:lnTo>
                    <a:pt x="818" y="328"/>
                  </a:lnTo>
                  <a:lnTo>
                    <a:pt x="776" y="336"/>
                  </a:lnTo>
                  <a:lnTo>
                    <a:pt x="733" y="341"/>
                  </a:lnTo>
                  <a:lnTo>
                    <a:pt x="693" y="345"/>
                  </a:lnTo>
                  <a:lnTo>
                    <a:pt x="652" y="348"/>
                  </a:lnTo>
                  <a:lnTo>
                    <a:pt x="613" y="350"/>
                  </a:lnTo>
                  <a:lnTo>
                    <a:pt x="577" y="350"/>
                  </a:lnTo>
                  <a:lnTo>
                    <a:pt x="543" y="349"/>
                  </a:lnTo>
                  <a:lnTo>
                    <a:pt x="508" y="347"/>
                  </a:lnTo>
                  <a:lnTo>
                    <a:pt x="467" y="344"/>
                  </a:lnTo>
                  <a:lnTo>
                    <a:pt x="424" y="338"/>
                  </a:lnTo>
                  <a:lnTo>
                    <a:pt x="378" y="330"/>
                  </a:lnTo>
                  <a:lnTo>
                    <a:pt x="332" y="321"/>
                  </a:lnTo>
                  <a:lnTo>
                    <a:pt x="285" y="311"/>
                  </a:lnTo>
                  <a:lnTo>
                    <a:pt x="239" y="297"/>
                  </a:lnTo>
                  <a:lnTo>
                    <a:pt x="195" y="283"/>
                  </a:lnTo>
                  <a:lnTo>
                    <a:pt x="152" y="266"/>
                  </a:lnTo>
                  <a:lnTo>
                    <a:pt x="113" y="248"/>
                  </a:lnTo>
                  <a:lnTo>
                    <a:pt x="79" y="227"/>
                  </a:lnTo>
                  <a:lnTo>
                    <a:pt x="49" y="204"/>
                  </a:lnTo>
                  <a:lnTo>
                    <a:pt x="26" y="179"/>
                  </a:lnTo>
                  <a:lnTo>
                    <a:pt x="10" y="153"/>
                  </a:lnTo>
                  <a:lnTo>
                    <a:pt x="0" y="124"/>
                  </a:lnTo>
                  <a:lnTo>
                    <a:pt x="1" y="94"/>
                  </a:lnTo>
                  <a:close/>
                </a:path>
              </a:pathLst>
            </a:custGeom>
            <a:solidFill>
              <a:srgbClr val="A3ABAB"/>
            </a:solidFill>
            <a:ln w="9525">
              <a:noFill/>
              <a:round/>
              <a:headEnd/>
              <a:tailEnd/>
            </a:ln>
          </p:spPr>
          <p:txBody>
            <a:bodyPr/>
            <a:lstStyle/>
            <a:p>
              <a:pPr algn="ctr"/>
              <a:endParaRPr lang="en-US"/>
            </a:p>
          </p:txBody>
        </p:sp>
        <p:sp>
          <p:nvSpPr>
            <p:cNvPr id="36043" name="Freeform 567"/>
            <p:cNvSpPr>
              <a:spLocks/>
            </p:cNvSpPr>
            <p:nvPr/>
          </p:nvSpPr>
          <p:spPr bwMode="auto">
            <a:xfrm>
              <a:off x="4367" y="2435"/>
              <a:ext cx="103" cy="27"/>
            </a:xfrm>
            <a:custGeom>
              <a:avLst/>
              <a:gdLst>
                <a:gd name="T0" fmla="*/ 1 w 1022"/>
                <a:gd name="T1" fmla="*/ 6 h 323"/>
                <a:gd name="T2" fmla="*/ 4 w 1022"/>
                <a:gd name="T3" fmla="*/ 4 h 323"/>
                <a:gd name="T4" fmla="*/ 9 w 1022"/>
                <a:gd name="T5" fmla="*/ 2 h 323"/>
                <a:gd name="T6" fmla="*/ 16 w 1022"/>
                <a:gd name="T7" fmla="*/ 1 h 323"/>
                <a:gd name="T8" fmla="*/ 23 w 1022"/>
                <a:gd name="T9" fmla="*/ 0 h 323"/>
                <a:gd name="T10" fmla="*/ 31 w 1022"/>
                <a:gd name="T11" fmla="*/ 0 h 323"/>
                <a:gd name="T12" fmla="*/ 38 w 1022"/>
                <a:gd name="T13" fmla="*/ 0 h 323"/>
                <a:gd name="T14" fmla="*/ 44 w 1022"/>
                <a:gd name="T15" fmla="*/ 0 h 323"/>
                <a:gd name="T16" fmla="*/ 50 w 1022"/>
                <a:gd name="T17" fmla="*/ 0 h 323"/>
                <a:gd name="T18" fmla="*/ 56 w 1022"/>
                <a:gd name="T19" fmla="*/ 1 h 323"/>
                <a:gd name="T20" fmla="*/ 62 w 1022"/>
                <a:gd name="T21" fmla="*/ 1 h 323"/>
                <a:gd name="T22" fmla="*/ 69 w 1022"/>
                <a:gd name="T23" fmla="*/ 2 h 323"/>
                <a:gd name="T24" fmla="*/ 75 w 1022"/>
                <a:gd name="T25" fmla="*/ 3 h 323"/>
                <a:gd name="T26" fmla="*/ 81 w 1022"/>
                <a:gd name="T27" fmla="*/ 4 h 323"/>
                <a:gd name="T28" fmla="*/ 86 w 1022"/>
                <a:gd name="T29" fmla="*/ 5 h 323"/>
                <a:gd name="T30" fmla="*/ 92 w 1022"/>
                <a:gd name="T31" fmla="*/ 6 h 323"/>
                <a:gd name="T32" fmla="*/ 96 w 1022"/>
                <a:gd name="T33" fmla="*/ 7 h 323"/>
                <a:gd name="T34" fmla="*/ 99 w 1022"/>
                <a:gd name="T35" fmla="*/ 9 h 323"/>
                <a:gd name="T36" fmla="*/ 101 w 1022"/>
                <a:gd name="T37" fmla="*/ 11 h 323"/>
                <a:gd name="T38" fmla="*/ 103 w 1022"/>
                <a:gd name="T39" fmla="*/ 13 h 323"/>
                <a:gd name="T40" fmla="*/ 102 w 1022"/>
                <a:gd name="T41" fmla="*/ 16 h 323"/>
                <a:gd name="T42" fmla="*/ 99 w 1022"/>
                <a:gd name="T43" fmla="*/ 19 h 323"/>
                <a:gd name="T44" fmla="*/ 94 w 1022"/>
                <a:gd name="T45" fmla="*/ 21 h 323"/>
                <a:gd name="T46" fmla="*/ 88 w 1022"/>
                <a:gd name="T47" fmla="*/ 23 h 323"/>
                <a:gd name="T48" fmla="*/ 80 w 1022"/>
                <a:gd name="T49" fmla="*/ 25 h 323"/>
                <a:gd name="T50" fmla="*/ 72 w 1022"/>
                <a:gd name="T51" fmla="*/ 26 h 323"/>
                <a:gd name="T52" fmla="*/ 64 w 1022"/>
                <a:gd name="T53" fmla="*/ 27 h 323"/>
                <a:gd name="T54" fmla="*/ 56 w 1022"/>
                <a:gd name="T55" fmla="*/ 27 h 323"/>
                <a:gd name="T56" fmla="*/ 49 w 1022"/>
                <a:gd name="T57" fmla="*/ 27 h 323"/>
                <a:gd name="T58" fmla="*/ 41 w 1022"/>
                <a:gd name="T59" fmla="*/ 26 h 323"/>
                <a:gd name="T60" fmla="*/ 32 w 1022"/>
                <a:gd name="T61" fmla="*/ 25 h 323"/>
                <a:gd name="T62" fmla="*/ 23 w 1022"/>
                <a:gd name="T63" fmla="*/ 23 h 323"/>
                <a:gd name="T64" fmla="*/ 14 w 1022"/>
                <a:gd name="T65" fmla="*/ 20 h 323"/>
                <a:gd name="T66" fmla="*/ 7 w 1022"/>
                <a:gd name="T67" fmla="*/ 17 h 323"/>
                <a:gd name="T68" fmla="*/ 2 w 1022"/>
                <a:gd name="T69" fmla="*/ 13 h 323"/>
                <a:gd name="T70" fmla="*/ 0 w 1022"/>
                <a:gd name="T71" fmla="*/ 9 h 3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2"/>
                <a:gd name="T109" fmla="*/ 0 h 323"/>
                <a:gd name="T110" fmla="*/ 1022 w 1022"/>
                <a:gd name="T111" fmla="*/ 323 h 3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2" h="323">
                  <a:moveTo>
                    <a:pt x="2" y="82"/>
                  </a:moveTo>
                  <a:lnTo>
                    <a:pt x="10" y="68"/>
                  </a:lnTo>
                  <a:lnTo>
                    <a:pt x="23" y="55"/>
                  </a:lnTo>
                  <a:lnTo>
                    <a:pt x="42" y="44"/>
                  </a:lnTo>
                  <a:lnTo>
                    <a:pt x="66" y="33"/>
                  </a:lnTo>
                  <a:lnTo>
                    <a:pt x="92" y="25"/>
                  </a:lnTo>
                  <a:lnTo>
                    <a:pt x="123" y="19"/>
                  </a:lnTo>
                  <a:lnTo>
                    <a:pt x="156" y="13"/>
                  </a:lnTo>
                  <a:lnTo>
                    <a:pt x="192" y="9"/>
                  </a:lnTo>
                  <a:lnTo>
                    <a:pt x="228" y="4"/>
                  </a:lnTo>
                  <a:lnTo>
                    <a:pt x="265" y="2"/>
                  </a:lnTo>
                  <a:lnTo>
                    <a:pt x="303" y="0"/>
                  </a:lnTo>
                  <a:lnTo>
                    <a:pt x="339" y="0"/>
                  </a:lnTo>
                  <a:lnTo>
                    <a:pt x="374" y="0"/>
                  </a:lnTo>
                  <a:lnTo>
                    <a:pt x="407" y="0"/>
                  </a:lnTo>
                  <a:lnTo>
                    <a:pt x="438" y="1"/>
                  </a:lnTo>
                  <a:lnTo>
                    <a:pt x="465" y="3"/>
                  </a:lnTo>
                  <a:lnTo>
                    <a:pt x="495" y="4"/>
                  </a:lnTo>
                  <a:lnTo>
                    <a:pt x="526" y="6"/>
                  </a:lnTo>
                  <a:lnTo>
                    <a:pt x="557" y="9"/>
                  </a:lnTo>
                  <a:lnTo>
                    <a:pt x="588" y="12"/>
                  </a:lnTo>
                  <a:lnTo>
                    <a:pt x="620" y="15"/>
                  </a:lnTo>
                  <a:lnTo>
                    <a:pt x="651" y="18"/>
                  </a:lnTo>
                  <a:lnTo>
                    <a:pt x="682" y="22"/>
                  </a:lnTo>
                  <a:lnTo>
                    <a:pt x="713" y="26"/>
                  </a:lnTo>
                  <a:lnTo>
                    <a:pt x="744" y="30"/>
                  </a:lnTo>
                  <a:lnTo>
                    <a:pt x="774" y="35"/>
                  </a:lnTo>
                  <a:lnTo>
                    <a:pt x="803" y="42"/>
                  </a:lnTo>
                  <a:lnTo>
                    <a:pt x="831" y="48"/>
                  </a:lnTo>
                  <a:lnTo>
                    <a:pt x="858" y="55"/>
                  </a:lnTo>
                  <a:lnTo>
                    <a:pt x="885" y="62"/>
                  </a:lnTo>
                  <a:lnTo>
                    <a:pt x="909" y="71"/>
                  </a:lnTo>
                  <a:lnTo>
                    <a:pt x="933" y="80"/>
                  </a:lnTo>
                  <a:lnTo>
                    <a:pt x="949" y="86"/>
                  </a:lnTo>
                  <a:lnTo>
                    <a:pt x="964" y="94"/>
                  </a:lnTo>
                  <a:lnTo>
                    <a:pt x="980" y="105"/>
                  </a:lnTo>
                  <a:lnTo>
                    <a:pt x="995" y="115"/>
                  </a:lnTo>
                  <a:lnTo>
                    <a:pt x="1006" y="128"/>
                  </a:lnTo>
                  <a:lnTo>
                    <a:pt x="1015" y="140"/>
                  </a:lnTo>
                  <a:lnTo>
                    <a:pt x="1021" y="153"/>
                  </a:lnTo>
                  <a:lnTo>
                    <a:pt x="1022" y="166"/>
                  </a:lnTo>
                  <a:lnTo>
                    <a:pt x="1016" y="188"/>
                  </a:lnTo>
                  <a:lnTo>
                    <a:pt x="1004" y="207"/>
                  </a:lnTo>
                  <a:lnTo>
                    <a:pt x="986" y="225"/>
                  </a:lnTo>
                  <a:lnTo>
                    <a:pt x="963" y="241"/>
                  </a:lnTo>
                  <a:lnTo>
                    <a:pt x="935" y="256"/>
                  </a:lnTo>
                  <a:lnTo>
                    <a:pt x="903" y="269"/>
                  </a:lnTo>
                  <a:lnTo>
                    <a:pt x="869" y="281"/>
                  </a:lnTo>
                  <a:lnTo>
                    <a:pt x="831" y="291"/>
                  </a:lnTo>
                  <a:lnTo>
                    <a:pt x="792" y="300"/>
                  </a:lnTo>
                  <a:lnTo>
                    <a:pt x="752" y="308"/>
                  </a:lnTo>
                  <a:lnTo>
                    <a:pt x="711" y="313"/>
                  </a:lnTo>
                  <a:lnTo>
                    <a:pt x="671" y="318"/>
                  </a:lnTo>
                  <a:lnTo>
                    <a:pt x="631" y="321"/>
                  </a:lnTo>
                  <a:lnTo>
                    <a:pt x="593" y="322"/>
                  </a:lnTo>
                  <a:lnTo>
                    <a:pt x="557" y="323"/>
                  </a:lnTo>
                  <a:lnTo>
                    <a:pt x="523" y="322"/>
                  </a:lnTo>
                  <a:lnTo>
                    <a:pt x="487" y="320"/>
                  </a:lnTo>
                  <a:lnTo>
                    <a:pt x="448" y="317"/>
                  </a:lnTo>
                  <a:lnTo>
                    <a:pt x="405" y="311"/>
                  </a:lnTo>
                  <a:lnTo>
                    <a:pt x="360" y="304"/>
                  </a:lnTo>
                  <a:lnTo>
                    <a:pt x="315" y="294"/>
                  </a:lnTo>
                  <a:lnTo>
                    <a:pt x="269" y="284"/>
                  </a:lnTo>
                  <a:lnTo>
                    <a:pt x="224" y="271"/>
                  </a:lnTo>
                  <a:lnTo>
                    <a:pt x="182" y="257"/>
                  </a:lnTo>
                  <a:lnTo>
                    <a:pt x="141" y="240"/>
                  </a:lnTo>
                  <a:lnTo>
                    <a:pt x="103" y="223"/>
                  </a:lnTo>
                  <a:lnTo>
                    <a:pt x="70" y="203"/>
                  </a:lnTo>
                  <a:lnTo>
                    <a:pt x="42" y="182"/>
                  </a:lnTo>
                  <a:lnTo>
                    <a:pt x="21" y="160"/>
                  </a:lnTo>
                  <a:lnTo>
                    <a:pt x="6" y="136"/>
                  </a:lnTo>
                  <a:lnTo>
                    <a:pt x="0" y="110"/>
                  </a:lnTo>
                  <a:lnTo>
                    <a:pt x="2" y="82"/>
                  </a:lnTo>
                  <a:close/>
                </a:path>
              </a:pathLst>
            </a:custGeom>
            <a:solidFill>
              <a:srgbClr val="A8B0B0"/>
            </a:solidFill>
            <a:ln w="9525">
              <a:noFill/>
              <a:round/>
              <a:headEnd/>
              <a:tailEnd/>
            </a:ln>
          </p:spPr>
          <p:txBody>
            <a:bodyPr/>
            <a:lstStyle/>
            <a:p>
              <a:pPr algn="ctr"/>
              <a:endParaRPr lang="en-US"/>
            </a:p>
          </p:txBody>
        </p:sp>
        <p:sp>
          <p:nvSpPr>
            <p:cNvPr id="36044" name="Freeform 568"/>
            <p:cNvSpPr>
              <a:spLocks/>
            </p:cNvSpPr>
            <p:nvPr/>
          </p:nvSpPr>
          <p:spPr bwMode="auto">
            <a:xfrm>
              <a:off x="4369" y="2435"/>
              <a:ext cx="99" cy="25"/>
            </a:xfrm>
            <a:custGeom>
              <a:avLst/>
              <a:gdLst>
                <a:gd name="T0" fmla="*/ 1 w 988"/>
                <a:gd name="T1" fmla="*/ 5 h 299"/>
                <a:gd name="T2" fmla="*/ 4 w 988"/>
                <a:gd name="T3" fmla="*/ 3 h 299"/>
                <a:gd name="T4" fmla="*/ 9 w 988"/>
                <a:gd name="T5" fmla="*/ 2 h 299"/>
                <a:gd name="T6" fmla="*/ 15 w 988"/>
                <a:gd name="T7" fmla="*/ 1 h 299"/>
                <a:gd name="T8" fmla="*/ 22 w 988"/>
                <a:gd name="T9" fmla="*/ 0 h 299"/>
                <a:gd name="T10" fmla="*/ 30 w 988"/>
                <a:gd name="T11" fmla="*/ 0 h 299"/>
                <a:gd name="T12" fmla="*/ 36 w 988"/>
                <a:gd name="T13" fmla="*/ 0 h 299"/>
                <a:gd name="T14" fmla="*/ 42 w 988"/>
                <a:gd name="T15" fmla="*/ 0 h 299"/>
                <a:gd name="T16" fmla="*/ 48 w 988"/>
                <a:gd name="T17" fmla="*/ 0 h 299"/>
                <a:gd name="T18" fmla="*/ 54 w 988"/>
                <a:gd name="T19" fmla="*/ 1 h 299"/>
                <a:gd name="T20" fmla="*/ 60 w 988"/>
                <a:gd name="T21" fmla="*/ 1 h 299"/>
                <a:gd name="T22" fmla="*/ 66 w 988"/>
                <a:gd name="T23" fmla="*/ 2 h 299"/>
                <a:gd name="T24" fmla="*/ 72 w 988"/>
                <a:gd name="T25" fmla="*/ 2 h 299"/>
                <a:gd name="T26" fmla="*/ 78 w 988"/>
                <a:gd name="T27" fmla="*/ 3 h 299"/>
                <a:gd name="T28" fmla="*/ 83 w 988"/>
                <a:gd name="T29" fmla="*/ 4 h 299"/>
                <a:gd name="T30" fmla="*/ 88 w 988"/>
                <a:gd name="T31" fmla="*/ 6 h 299"/>
                <a:gd name="T32" fmla="*/ 92 w 988"/>
                <a:gd name="T33" fmla="*/ 7 h 299"/>
                <a:gd name="T34" fmla="*/ 95 w 988"/>
                <a:gd name="T35" fmla="*/ 8 h 299"/>
                <a:gd name="T36" fmla="*/ 97 w 988"/>
                <a:gd name="T37" fmla="*/ 10 h 299"/>
                <a:gd name="T38" fmla="*/ 99 w 988"/>
                <a:gd name="T39" fmla="*/ 12 h 299"/>
                <a:gd name="T40" fmla="*/ 98 w 988"/>
                <a:gd name="T41" fmla="*/ 14 h 299"/>
                <a:gd name="T42" fmla="*/ 96 w 988"/>
                <a:gd name="T43" fmla="*/ 17 h 299"/>
                <a:gd name="T44" fmla="*/ 91 w 988"/>
                <a:gd name="T45" fmla="*/ 19 h 299"/>
                <a:gd name="T46" fmla="*/ 84 w 988"/>
                <a:gd name="T47" fmla="*/ 21 h 299"/>
                <a:gd name="T48" fmla="*/ 77 w 988"/>
                <a:gd name="T49" fmla="*/ 23 h 299"/>
                <a:gd name="T50" fmla="*/ 69 w 988"/>
                <a:gd name="T51" fmla="*/ 24 h 299"/>
                <a:gd name="T52" fmla="*/ 61 w 988"/>
                <a:gd name="T53" fmla="*/ 25 h 299"/>
                <a:gd name="T54" fmla="*/ 54 w 988"/>
                <a:gd name="T55" fmla="*/ 25 h 299"/>
                <a:gd name="T56" fmla="*/ 47 w 988"/>
                <a:gd name="T57" fmla="*/ 25 h 299"/>
                <a:gd name="T58" fmla="*/ 39 w 988"/>
                <a:gd name="T59" fmla="*/ 24 h 299"/>
                <a:gd name="T60" fmla="*/ 30 w 988"/>
                <a:gd name="T61" fmla="*/ 23 h 299"/>
                <a:gd name="T62" fmla="*/ 21 w 988"/>
                <a:gd name="T63" fmla="*/ 21 h 299"/>
                <a:gd name="T64" fmla="*/ 13 w 988"/>
                <a:gd name="T65" fmla="*/ 18 h 299"/>
                <a:gd name="T66" fmla="*/ 6 w 988"/>
                <a:gd name="T67" fmla="*/ 15 h 299"/>
                <a:gd name="T68" fmla="*/ 2 w 988"/>
                <a:gd name="T69" fmla="*/ 12 h 299"/>
                <a:gd name="T70" fmla="*/ 0 w 988"/>
                <a:gd name="T71" fmla="*/ 8 h 2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88"/>
                <a:gd name="T109" fmla="*/ 0 h 299"/>
                <a:gd name="T110" fmla="*/ 988 w 988"/>
                <a:gd name="T111" fmla="*/ 299 h 2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88" h="299">
                  <a:moveTo>
                    <a:pt x="3" y="75"/>
                  </a:moveTo>
                  <a:lnTo>
                    <a:pt x="11" y="62"/>
                  </a:lnTo>
                  <a:lnTo>
                    <a:pt x="24" y="51"/>
                  </a:lnTo>
                  <a:lnTo>
                    <a:pt x="43" y="41"/>
                  </a:lnTo>
                  <a:lnTo>
                    <a:pt x="65" y="32"/>
                  </a:lnTo>
                  <a:lnTo>
                    <a:pt x="91" y="25"/>
                  </a:lnTo>
                  <a:lnTo>
                    <a:pt x="121" y="19"/>
                  </a:lnTo>
                  <a:lnTo>
                    <a:pt x="153" y="14"/>
                  </a:lnTo>
                  <a:lnTo>
                    <a:pt x="187" y="10"/>
                  </a:lnTo>
                  <a:lnTo>
                    <a:pt x="222" y="5"/>
                  </a:lnTo>
                  <a:lnTo>
                    <a:pt x="258" y="3"/>
                  </a:lnTo>
                  <a:lnTo>
                    <a:pt x="295" y="2"/>
                  </a:lnTo>
                  <a:lnTo>
                    <a:pt x="329" y="1"/>
                  </a:lnTo>
                  <a:lnTo>
                    <a:pt x="363" y="0"/>
                  </a:lnTo>
                  <a:lnTo>
                    <a:pt x="395" y="1"/>
                  </a:lnTo>
                  <a:lnTo>
                    <a:pt x="424" y="2"/>
                  </a:lnTo>
                  <a:lnTo>
                    <a:pt x="450" y="3"/>
                  </a:lnTo>
                  <a:lnTo>
                    <a:pt x="478" y="4"/>
                  </a:lnTo>
                  <a:lnTo>
                    <a:pt x="507" y="6"/>
                  </a:lnTo>
                  <a:lnTo>
                    <a:pt x="537" y="9"/>
                  </a:lnTo>
                  <a:lnTo>
                    <a:pt x="566" y="12"/>
                  </a:lnTo>
                  <a:lnTo>
                    <a:pt x="596" y="14"/>
                  </a:lnTo>
                  <a:lnTo>
                    <a:pt x="627" y="18"/>
                  </a:lnTo>
                  <a:lnTo>
                    <a:pt x="658" y="21"/>
                  </a:lnTo>
                  <a:lnTo>
                    <a:pt x="688" y="25"/>
                  </a:lnTo>
                  <a:lnTo>
                    <a:pt x="717" y="29"/>
                  </a:lnTo>
                  <a:lnTo>
                    <a:pt x="748" y="34"/>
                  </a:lnTo>
                  <a:lnTo>
                    <a:pt x="776" y="40"/>
                  </a:lnTo>
                  <a:lnTo>
                    <a:pt x="805" y="46"/>
                  </a:lnTo>
                  <a:lnTo>
                    <a:pt x="831" y="52"/>
                  </a:lnTo>
                  <a:lnTo>
                    <a:pt x="857" y="59"/>
                  </a:lnTo>
                  <a:lnTo>
                    <a:pt x="881" y="67"/>
                  </a:lnTo>
                  <a:lnTo>
                    <a:pt x="903" y="75"/>
                  </a:lnTo>
                  <a:lnTo>
                    <a:pt x="918" y="80"/>
                  </a:lnTo>
                  <a:lnTo>
                    <a:pt x="932" y="88"/>
                  </a:lnTo>
                  <a:lnTo>
                    <a:pt x="946" y="97"/>
                  </a:lnTo>
                  <a:lnTo>
                    <a:pt x="960" y="107"/>
                  </a:lnTo>
                  <a:lnTo>
                    <a:pt x="972" y="117"/>
                  </a:lnTo>
                  <a:lnTo>
                    <a:pt x="981" y="130"/>
                  </a:lnTo>
                  <a:lnTo>
                    <a:pt x="987" y="141"/>
                  </a:lnTo>
                  <a:lnTo>
                    <a:pt x="988" y="153"/>
                  </a:lnTo>
                  <a:lnTo>
                    <a:pt x="983" y="171"/>
                  </a:lnTo>
                  <a:lnTo>
                    <a:pt x="972" y="189"/>
                  </a:lnTo>
                  <a:lnTo>
                    <a:pt x="954" y="204"/>
                  </a:lnTo>
                  <a:lnTo>
                    <a:pt x="932" y="219"/>
                  </a:lnTo>
                  <a:lnTo>
                    <a:pt x="905" y="232"/>
                  </a:lnTo>
                  <a:lnTo>
                    <a:pt x="876" y="245"/>
                  </a:lnTo>
                  <a:lnTo>
                    <a:pt x="842" y="255"/>
                  </a:lnTo>
                  <a:lnTo>
                    <a:pt x="806" y="265"/>
                  </a:lnTo>
                  <a:lnTo>
                    <a:pt x="768" y="274"/>
                  </a:lnTo>
                  <a:lnTo>
                    <a:pt x="730" y="281"/>
                  </a:lnTo>
                  <a:lnTo>
                    <a:pt x="689" y="287"/>
                  </a:lnTo>
                  <a:lnTo>
                    <a:pt x="650" y="292"/>
                  </a:lnTo>
                  <a:lnTo>
                    <a:pt x="611" y="295"/>
                  </a:lnTo>
                  <a:lnTo>
                    <a:pt x="573" y="298"/>
                  </a:lnTo>
                  <a:lnTo>
                    <a:pt x="537" y="299"/>
                  </a:lnTo>
                  <a:lnTo>
                    <a:pt x="503" y="299"/>
                  </a:lnTo>
                  <a:lnTo>
                    <a:pt x="467" y="297"/>
                  </a:lnTo>
                  <a:lnTo>
                    <a:pt x="429" y="293"/>
                  </a:lnTo>
                  <a:lnTo>
                    <a:pt x="387" y="287"/>
                  </a:lnTo>
                  <a:lnTo>
                    <a:pt x="344" y="280"/>
                  </a:lnTo>
                  <a:lnTo>
                    <a:pt x="300" y="270"/>
                  </a:lnTo>
                  <a:lnTo>
                    <a:pt x="256" y="259"/>
                  </a:lnTo>
                  <a:lnTo>
                    <a:pt x="212" y="247"/>
                  </a:lnTo>
                  <a:lnTo>
                    <a:pt x="171" y="232"/>
                  </a:lnTo>
                  <a:lnTo>
                    <a:pt x="131" y="217"/>
                  </a:lnTo>
                  <a:lnTo>
                    <a:pt x="95" y="200"/>
                  </a:lnTo>
                  <a:lnTo>
                    <a:pt x="64" y="182"/>
                  </a:lnTo>
                  <a:lnTo>
                    <a:pt x="37" y="163"/>
                  </a:lnTo>
                  <a:lnTo>
                    <a:pt x="18" y="142"/>
                  </a:lnTo>
                  <a:lnTo>
                    <a:pt x="5" y="121"/>
                  </a:lnTo>
                  <a:lnTo>
                    <a:pt x="0" y="99"/>
                  </a:lnTo>
                  <a:lnTo>
                    <a:pt x="3" y="75"/>
                  </a:lnTo>
                  <a:close/>
                </a:path>
              </a:pathLst>
            </a:custGeom>
            <a:solidFill>
              <a:srgbClr val="ADB5B5"/>
            </a:solidFill>
            <a:ln w="9525">
              <a:noFill/>
              <a:round/>
              <a:headEnd/>
              <a:tailEnd/>
            </a:ln>
          </p:spPr>
          <p:txBody>
            <a:bodyPr/>
            <a:lstStyle/>
            <a:p>
              <a:pPr algn="ctr"/>
              <a:endParaRPr lang="en-US"/>
            </a:p>
          </p:txBody>
        </p:sp>
        <p:sp>
          <p:nvSpPr>
            <p:cNvPr id="36045" name="Freeform 569"/>
            <p:cNvSpPr>
              <a:spLocks/>
            </p:cNvSpPr>
            <p:nvPr/>
          </p:nvSpPr>
          <p:spPr bwMode="auto">
            <a:xfrm>
              <a:off x="4370" y="2436"/>
              <a:ext cx="96" cy="22"/>
            </a:xfrm>
            <a:custGeom>
              <a:avLst/>
              <a:gdLst>
                <a:gd name="T0" fmla="*/ 1 w 955"/>
                <a:gd name="T1" fmla="*/ 4 h 272"/>
                <a:gd name="T2" fmla="*/ 4 w 955"/>
                <a:gd name="T3" fmla="*/ 3 h 272"/>
                <a:gd name="T4" fmla="*/ 9 w 955"/>
                <a:gd name="T5" fmla="*/ 2 h 272"/>
                <a:gd name="T6" fmla="*/ 15 w 955"/>
                <a:gd name="T7" fmla="*/ 1 h 272"/>
                <a:gd name="T8" fmla="*/ 22 w 955"/>
                <a:gd name="T9" fmla="*/ 0 h 272"/>
                <a:gd name="T10" fmla="*/ 29 w 955"/>
                <a:gd name="T11" fmla="*/ 0 h 272"/>
                <a:gd name="T12" fmla="*/ 36 w 955"/>
                <a:gd name="T13" fmla="*/ 0 h 272"/>
                <a:gd name="T14" fmla="*/ 41 w 955"/>
                <a:gd name="T15" fmla="*/ 0 h 272"/>
                <a:gd name="T16" fmla="*/ 47 w 955"/>
                <a:gd name="T17" fmla="*/ 0 h 272"/>
                <a:gd name="T18" fmla="*/ 52 w 955"/>
                <a:gd name="T19" fmla="*/ 1 h 272"/>
                <a:gd name="T20" fmla="*/ 58 w 955"/>
                <a:gd name="T21" fmla="*/ 1 h 272"/>
                <a:gd name="T22" fmla="*/ 64 w 955"/>
                <a:gd name="T23" fmla="*/ 1 h 272"/>
                <a:gd name="T24" fmla="*/ 70 w 955"/>
                <a:gd name="T25" fmla="*/ 2 h 272"/>
                <a:gd name="T26" fmla="*/ 76 w 955"/>
                <a:gd name="T27" fmla="*/ 3 h 272"/>
                <a:gd name="T28" fmla="*/ 81 w 955"/>
                <a:gd name="T29" fmla="*/ 4 h 272"/>
                <a:gd name="T30" fmla="*/ 86 w 955"/>
                <a:gd name="T31" fmla="*/ 5 h 272"/>
                <a:gd name="T32" fmla="*/ 89 w 955"/>
                <a:gd name="T33" fmla="*/ 6 h 272"/>
                <a:gd name="T34" fmla="*/ 92 w 955"/>
                <a:gd name="T35" fmla="*/ 7 h 272"/>
                <a:gd name="T36" fmla="*/ 94 w 955"/>
                <a:gd name="T37" fmla="*/ 9 h 272"/>
                <a:gd name="T38" fmla="*/ 96 w 955"/>
                <a:gd name="T39" fmla="*/ 10 h 272"/>
                <a:gd name="T40" fmla="*/ 96 w 955"/>
                <a:gd name="T41" fmla="*/ 12 h 272"/>
                <a:gd name="T42" fmla="*/ 93 w 955"/>
                <a:gd name="T43" fmla="*/ 15 h 272"/>
                <a:gd name="T44" fmla="*/ 88 w 955"/>
                <a:gd name="T45" fmla="*/ 17 h 272"/>
                <a:gd name="T46" fmla="*/ 82 w 955"/>
                <a:gd name="T47" fmla="*/ 18 h 272"/>
                <a:gd name="T48" fmla="*/ 75 w 955"/>
                <a:gd name="T49" fmla="*/ 20 h 272"/>
                <a:gd name="T50" fmla="*/ 68 w 955"/>
                <a:gd name="T51" fmla="*/ 21 h 272"/>
                <a:gd name="T52" fmla="*/ 60 w 955"/>
                <a:gd name="T53" fmla="*/ 22 h 272"/>
                <a:gd name="T54" fmla="*/ 52 w 955"/>
                <a:gd name="T55" fmla="*/ 22 h 272"/>
                <a:gd name="T56" fmla="*/ 45 w 955"/>
                <a:gd name="T57" fmla="*/ 22 h 272"/>
                <a:gd name="T58" fmla="*/ 37 w 955"/>
                <a:gd name="T59" fmla="*/ 21 h 272"/>
                <a:gd name="T60" fmla="*/ 29 w 955"/>
                <a:gd name="T61" fmla="*/ 20 h 272"/>
                <a:gd name="T62" fmla="*/ 20 w 955"/>
                <a:gd name="T63" fmla="*/ 18 h 272"/>
                <a:gd name="T64" fmla="*/ 12 w 955"/>
                <a:gd name="T65" fmla="*/ 16 h 272"/>
                <a:gd name="T66" fmla="*/ 6 w 955"/>
                <a:gd name="T67" fmla="*/ 13 h 272"/>
                <a:gd name="T68" fmla="*/ 2 w 955"/>
                <a:gd name="T69" fmla="*/ 10 h 272"/>
                <a:gd name="T70" fmla="*/ 0 w 955"/>
                <a:gd name="T71" fmla="*/ 7 h 2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55"/>
                <a:gd name="T109" fmla="*/ 0 h 272"/>
                <a:gd name="T110" fmla="*/ 955 w 955"/>
                <a:gd name="T111" fmla="*/ 272 h 2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55" h="272">
                  <a:moveTo>
                    <a:pt x="5" y="65"/>
                  </a:moveTo>
                  <a:lnTo>
                    <a:pt x="13" y="53"/>
                  </a:lnTo>
                  <a:lnTo>
                    <a:pt x="27" y="43"/>
                  </a:lnTo>
                  <a:lnTo>
                    <a:pt x="44" y="35"/>
                  </a:lnTo>
                  <a:lnTo>
                    <a:pt x="66" y="27"/>
                  </a:lnTo>
                  <a:lnTo>
                    <a:pt x="93" y="21"/>
                  </a:lnTo>
                  <a:lnTo>
                    <a:pt x="121" y="15"/>
                  </a:lnTo>
                  <a:lnTo>
                    <a:pt x="152" y="11"/>
                  </a:lnTo>
                  <a:lnTo>
                    <a:pt x="185" y="8"/>
                  </a:lnTo>
                  <a:lnTo>
                    <a:pt x="219" y="5"/>
                  </a:lnTo>
                  <a:lnTo>
                    <a:pt x="253" y="2"/>
                  </a:lnTo>
                  <a:lnTo>
                    <a:pt x="288" y="1"/>
                  </a:lnTo>
                  <a:lnTo>
                    <a:pt x="321" y="1"/>
                  </a:lnTo>
                  <a:lnTo>
                    <a:pt x="354" y="0"/>
                  </a:lnTo>
                  <a:lnTo>
                    <a:pt x="384" y="1"/>
                  </a:lnTo>
                  <a:lnTo>
                    <a:pt x="412" y="1"/>
                  </a:lnTo>
                  <a:lnTo>
                    <a:pt x="437" y="2"/>
                  </a:lnTo>
                  <a:lnTo>
                    <a:pt x="464" y="3"/>
                  </a:lnTo>
                  <a:lnTo>
                    <a:pt x="491" y="6"/>
                  </a:lnTo>
                  <a:lnTo>
                    <a:pt x="519" y="7"/>
                  </a:lnTo>
                  <a:lnTo>
                    <a:pt x="548" y="9"/>
                  </a:lnTo>
                  <a:lnTo>
                    <a:pt x="577" y="12"/>
                  </a:lnTo>
                  <a:lnTo>
                    <a:pt x="608" y="15"/>
                  </a:lnTo>
                  <a:lnTo>
                    <a:pt x="637" y="18"/>
                  </a:lnTo>
                  <a:lnTo>
                    <a:pt x="667" y="22"/>
                  </a:lnTo>
                  <a:lnTo>
                    <a:pt x="696" y="26"/>
                  </a:lnTo>
                  <a:lnTo>
                    <a:pt x="725" y="30"/>
                  </a:lnTo>
                  <a:lnTo>
                    <a:pt x="753" y="36"/>
                  </a:lnTo>
                  <a:lnTo>
                    <a:pt x="780" y="41"/>
                  </a:lnTo>
                  <a:lnTo>
                    <a:pt x="806" y="47"/>
                  </a:lnTo>
                  <a:lnTo>
                    <a:pt x="829" y="53"/>
                  </a:lnTo>
                  <a:lnTo>
                    <a:pt x="853" y="59"/>
                  </a:lnTo>
                  <a:lnTo>
                    <a:pt x="873" y="67"/>
                  </a:lnTo>
                  <a:lnTo>
                    <a:pt x="887" y="72"/>
                  </a:lnTo>
                  <a:lnTo>
                    <a:pt x="902" y="79"/>
                  </a:lnTo>
                  <a:lnTo>
                    <a:pt x="916" y="87"/>
                  </a:lnTo>
                  <a:lnTo>
                    <a:pt x="929" y="97"/>
                  </a:lnTo>
                  <a:lnTo>
                    <a:pt x="940" y="107"/>
                  </a:lnTo>
                  <a:lnTo>
                    <a:pt x="949" y="117"/>
                  </a:lnTo>
                  <a:lnTo>
                    <a:pt x="954" y="128"/>
                  </a:lnTo>
                  <a:lnTo>
                    <a:pt x="955" y="138"/>
                  </a:lnTo>
                  <a:lnTo>
                    <a:pt x="951" y="153"/>
                  </a:lnTo>
                  <a:lnTo>
                    <a:pt x="940" y="167"/>
                  </a:lnTo>
                  <a:lnTo>
                    <a:pt x="925" y="180"/>
                  </a:lnTo>
                  <a:lnTo>
                    <a:pt x="904" y="193"/>
                  </a:lnTo>
                  <a:lnTo>
                    <a:pt x="879" y="205"/>
                  </a:lnTo>
                  <a:lnTo>
                    <a:pt x="850" y="216"/>
                  </a:lnTo>
                  <a:lnTo>
                    <a:pt x="818" y="226"/>
                  </a:lnTo>
                  <a:lnTo>
                    <a:pt x="784" y="235"/>
                  </a:lnTo>
                  <a:lnTo>
                    <a:pt x="748" y="245"/>
                  </a:lnTo>
                  <a:lnTo>
                    <a:pt x="711" y="252"/>
                  </a:lnTo>
                  <a:lnTo>
                    <a:pt x="672" y="258"/>
                  </a:lnTo>
                  <a:lnTo>
                    <a:pt x="634" y="263"/>
                  </a:lnTo>
                  <a:lnTo>
                    <a:pt x="596" y="267"/>
                  </a:lnTo>
                  <a:lnTo>
                    <a:pt x="558" y="270"/>
                  </a:lnTo>
                  <a:lnTo>
                    <a:pt x="521" y="272"/>
                  </a:lnTo>
                  <a:lnTo>
                    <a:pt x="488" y="272"/>
                  </a:lnTo>
                  <a:lnTo>
                    <a:pt x="452" y="270"/>
                  </a:lnTo>
                  <a:lnTo>
                    <a:pt x="414" y="265"/>
                  </a:lnTo>
                  <a:lnTo>
                    <a:pt x="372" y="259"/>
                  </a:lnTo>
                  <a:lnTo>
                    <a:pt x="329" y="252"/>
                  </a:lnTo>
                  <a:lnTo>
                    <a:pt x="287" y="243"/>
                  </a:lnTo>
                  <a:lnTo>
                    <a:pt x="243" y="231"/>
                  </a:lnTo>
                  <a:lnTo>
                    <a:pt x="201" y="220"/>
                  </a:lnTo>
                  <a:lnTo>
                    <a:pt x="161" y="206"/>
                  </a:lnTo>
                  <a:lnTo>
                    <a:pt x="123" y="192"/>
                  </a:lnTo>
                  <a:lnTo>
                    <a:pt x="90" y="176"/>
                  </a:lnTo>
                  <a:lnTo>
                    <a:pt x="59" y="160"/>
                  </a:lnTo>
                  <a:lnTo>
                    <a:pt x="35" y="142"/>
                  </a:lnTo>
                  <a:lnTo>
                    <a:pt x="16" y="124"/>
                  </a:lnTo>
                  <a:lnTo>
                    <a:pt x="4" y="104"/>
                  </a:lnTo>
                  <a:lnTo>
                    <a:pt x="0" y="84"/>
                  </a:lnTo>
                  <a:lnTo>
                    <a:pt x="5" y="65"/>
                  </a:lnTo>
                  <a:close/>
                </a:path>
              </a:pathLst>
            </a:custGeom>
            <a:solidFill>
              <a:srgbClr val="B2BABA"/>
            </a:solidFill>
            <a:ln w="9525">
              <a:noFill/>
              <a:round/>
              <a:headEnd/>
              <a:tailEnd/>
            </a:ln>
          </p:spPr>
          <p:txBody>
            <a:bodyPr/>
            <a:lstStyle/>
            <a:p>
              <a:pPr algn="ctr"/>
              <a:endParaRPr lang="en-US"/>
            </a:p>
          </p:txBody>
        </p:sp>
        <p:sp>
          <p:nvSpPr>
            <p:cNvPr id="36046" name="Freeform 570"/>
            <p:cNvSpPr>
              <a:spLocks/>
            </p:cNvSpPr>
            <p:nvPr/>
          </p:nvSpPr>
          <p:spPr bwMode="auto">
            <a:xfrm>
              <a:off x="4372" y="2436"/>
              <a:ext cx="92" cy="20"/>
            </a:xfrm>
            <a:custGeom>
              <a:avLst/>
              <a:gdLst>
                <a:gd name="T0" fmla="*/ 1 w 920"/>
                <a:gd name="T1" fmla="*/ 4 h 245"/>
                <a:gd name="T2" fmla="*/ 5 w 920"/>
                <a:gd name="T3" fmla="*/ 2 h 245"/>
                <a:gd name="T4" fmla="*/ 9 w 920"/>
                <a:gd name="T5" fmla="*/ 1 h 245"/>
                <a:gd name="T6" fmla="*/ 15 w 920"/>
                <a:gd name="T7" fmla="*/ 1 h 245"/>
                <a:gd name="T8" fmla="*/ 22 w 920"/>
                <a:gd name="T9" fmla="*/ 0 h 245"/>
                <a:gd name="T10" fmla="*/ 28 w 920"/>
                <a:gd name="T11" fmla="*/ 0 h 245"/>
                <a:gd name="T12" fmla="*/ 34 w 920"/>
                <a:gd name="T13" fmla="*/ 0 h 245"/>
                <a:gd name="T14" fmla="*/ 40 w 920"/>
                <a:gd name="T15" fmla="*/ 0 h 245"/>
                <a:gd name="T16" fmla="*/ 45 w 920"/>
                <a:gd name="T17" fmla="*/ 0 h 245"/>
                <a:gd name="T18" fmla="*/ 50 w 920"/>
                <a:gd name="T19" fmla="*/ 1 h 245"/>
                <a:gd name="T20" fmla="*/ 56 w 920"/>
                <a:gd name="T21" fmla="*/ 1 h 245"/>
                <a:gd name="T22" fmla="*/ 61 w 920"/>
                <a:gd name="T23" fmla="*/ 1 h 245"/>
                <a:gd name="T24" fmla="*/ 67 w 920"/>
                <a:gd name="T25" fmla="*/ 2 h 245"/>
                <a:gd name="T26" fmla="*/ 73 w 920"/>
                <a:gd name="T27" fmla="*/ 3 h 245"/>
                <a:gd name="T28" fmla="*/ 78 w 920"/>
                <a:gd name="T29" fmla="*/ 4 h 245"/>
                <a:gd name="T30" fmla="*/ 82 w 920"/>
                <a:gd name="T31" fmla="*/ 4 h 245"/>
                <a:gd name="T32" fmla="*/ 86 w 920"/>
                <a:gd name="T33" fmla="*/ 5 h 245"/>
                <a:gd name="T34" fmla="*/ 88 w 920"/>
                <a:gd name="T35" fmla="*/ 7 h 245"/>
                <a:gd name="T36" fmla="*/ 91 w 920"/>
                <a:gd name="T37" fmla="*/ 8 h 245"/>
                <a:gd name="T38" fmla="*/ 92 w 920"/>
                <a:gd name="T39" fmla="*/ 9 h 245"/>
                <a:gd name="T40" fmla="*/ 92 w 920"/>
                <a:gd name="T41" fmla="*/ 11 h 245"/>
                <a:gd name="T42" fmla="*/ 89 w 920"/>
                <a:gd name="T43" fmla="*/ 13 h 245"/>
                <a:gd name="T44" fmla="*/ 85 w 920"/>
                <a:gd name="T45" fmla="*/ 15 h 245"/>
                <a:gd name="T46" fmla="*/ 79 w 920"/>
                <a:gd name="T47" fmla="*/ 16 h 245"/>
                <a:gd name="T48" fmla="*/ 72 w 920"/>
                <a:gd name="T49" fmla="*/ 18 h 245"/>
                <a:gd name="T50" fmla="*/ 65 w 920"/>
                <a:gd name="T51" fmla="*/ 19 h 245"/>
                <a:gd name="T52" fmla="*/ 58 w 920"/>
                <a:gd name="T53" fmla="*/ 20 h 245"/>
                <a:gd name="T54" fmla="*/ 50 w 920"/>
                <a:gd name="T55" fmla="*/ 20 h 245"/>
                <a:gd name="T56" fmla="*/ 43 w 920"/>
                <a:gd name="T57" fmla="*/ 20 h 245"/>
                <a:gd name="T58" fmla="*/ 36 w 920"/>
                <a:gd name="T59" fmla="*/ 19 h 245"/>
                <a:gd name="T60" fmla="*/ 27 w 920"/>
                <a:gd name="T61" fmla="*/ 18 h 245"/>
                <a:gd name="T62" fmla="*/ 19 w 920"/>
                <a:gd name="T63" fmla="*/ 16 h 245"/>
                <a:gd name="T64" fmla="*/ 11 w 920"/>
                <a:gd name="T65" fmla="*/ 14 h 245"/>
                <a:gd name="T66" fmla="*/ 5 w 920"/>
                <a:gd name="T67" fmla="*/ 11 h 245"/>
                <a:gd name="T68" fmla="*/ 1 w 920"/>
                <a:gd name="T69" fmla="*/ 9 h 245"/>
                <a:gd name="T70" fmla="*/ 0 w 920"/>
                <a:gd name="T71" fmla="*/ 6 h 2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20"/>
                <a:gd name="T109" fmla="*/ 0 h 245"/>
                <a:gd name="T110" fmla="*/ 920 w 920"/>
                <a:gd name="T111" fmla="*/ 245 h 2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20" h="245">
                  <a:moveTo>
                    <a:pt x="5" y="54"/>
                  </a:moveTo>
                  <a:lnTo>
                    <a:pt x="14" y="45"/>
                  </a:lnTo>
                  <a:lnTo>
                    <a:pt x="28" y="37"/>
                  </a:lnTo>
                  <a:lnTo>
                    <a:pt x="46" y="29"/>
                  </a:lnTo>
                  <a:lnTo>
                    <a:pt x="67" y="23"/>
                  </a:lnTo>
                  <a:lnTo>
                    <a:pt x="93" y="18"/>
                  </a:lnTo>
                  <a:lnTo>
                    <a:pt x="120" y="14"/>
                  </a:lnTo>
                  <a:lnTo>
                    <a:pt x="151" y="10"/>
                  </a:lnTo>
                  <a:lnTo>
                    <a:pt x="182" y="7"/>
                  </a:lnTo>
                  <a:lnTo>
                    <a:pt x="215" y="5"/>
                  </a:lnTo>
                  <a:lnTo>
                    <a:pt x="247" y="2"/>
                  </a:lnTo>
                  <a:lnTo>
                    <a:pt x="280" y="1"/>
                  </a:lnTo>
                  <a:lnTo>
                    <a:pt x="312" y="1"/>
                  </a:lnTo>
                  <a:lnTo>
                    <a:pt x="343" y="0"/>
                  </a:lnTo>
                  <a:lnTo>
                    <a:pt x="371" y="1"/>
                  </a:lnTo>
                  <a:lnTo>
                    <a:pt x="398" y="1"/>
                  </a:lnTo>
                  <a:lnTo>
                    <a:pt x="421" y="2"/>
                  </a:lnTo>
                  <a:lnTo>
                    <a:pt x="445" y="3"/>
                  </a:lnTo>
                  <a:lnTo>
                    <a:pt x="472" y="6"/>
                  </a:lnTo>
                  <a:lnTo>
                    <a:pt x="498" y="8"/>
                  </a:lnTo>
                  <a:lnTo>
                    <a:pt x="527" y="10"/>
                  </a:lnTo>
                  <a:lnTo>
                    <a:pt x="555" y="13"/>
                  </a:lnTo>
                  <a:lnTo>
                    <a:pt x="585" y="15"/>
                  </a:lnTo>
                  <a:lnTo>
                    <a:pt x="614" y="18"/>
                  </a:lnTo>
                  <a:lnTo>
                    <a:pt x="642" y="22"/>
                  </a:lnTo>
                  <a:lnTo>
                    <a:pt x="671" y="25"/>
                  </a:lnTo>
                  <a:lnTo>
                    <a:pt x="700" y="29"/>
                  </a:lnTo>
                  <a:lnTo>
                    <a:pt x="727" y="35"/>
                  </a:lnTo>
                  <a:lnTo>
                    <a:pt x="753" y="39"/>
                  </a:lnTo>
                  <a:lnTo>
                    <a:pt x="778" y="44"/>
                  </a:lnTo>
                  <a:lnTo>
                    <a:pt x="801" y="49"/>
                  </a:lnTo>
                  <a:lnTo>
                    <a:pt x="823" y="55"/>
                  </a:lnTo>
                  <a:lnTo>
                    <a:pt x="842" y="61"/>
                  </a:lnTo>
                  <a:lnTo>
                    <a:pt x="855" y="67"/>
                  </a:lnTo>
                  <a:lnTo>
                    <a:pt x="869" y="73"/>
                  </a:lnTo>
                  <a:lnTo>
                    <a:pt x="883" y="80"/>
                  </a:lnTo>
                  <a:lnTo>
                    <a:pt x="896" y="88"/>
                  </a:lnTo>
                  <a:lnTo>
                    <a:pt x="906" y="98"/>
                  </a:lnTo>
                  <a:lnTo>
                    <a:pt x="914" y="107"/>
                  </a:lnTo>
                  <a:lnTo>
                    <a:pt x="919" y="116"/>
                  </a:lnTo>
                  <a:lnTo>
                    <a:pt x="920" y="126"/>
                  </a:lnTo>
                  <a:lnTo>
                    <a:pt x="916" y="137"/>
                  </a:lnTo>
                  <a:lnTo>
                    <a:pt x="907" y="148"/>
                  </a:lnTo>
                  <a:lnTo>
                    <a:pt x="892" y="160"/>
                  </a:lnTo>
                  <a:lnTo>
                    <a:pt x="872" y="170"/>
                  </a:lnTo>
                  <a:lnTo>
                    <a:pt x="849" y="180"/>
                  </a:lnTo>
                  <a:lnTo>
                    <a:pt x="822" y="191"/>
                  </a:lnTo>
                  <a:lnTo>
                    <a:pt x="791" y="200"/>
                  </a:lnTo>
                  <a:lnTo>
                    <a:pt x="759" y="209"/>
                  </a:lnTo>
                  <a:lnTo>
                    <a:pt x="724" y="218"/>
                  </a:lnTo>
                  <a:lnTo>
                    <a:pt x="687" y="225"/>
                  </a:lnTo>
                  <a:lnTo>
                    <a:pt x="651" y="231"/>
                  </a:lnTo>
                  <a:lnTo>
                    <a:pt x="614" y="236"/>
                  </a:lnTo>
                  <a:lnTo>
                    <a:pt x="577" y="241"/>
                  </a:lnTo>
                  <a:lnTo>
                    <a:pt x="539" y="244"/>
                  </a:lnTo>
                  <a:lnTo>
                    <a:pt x="503" y="245"/>
                  </a:lnTo>
                  <a:lnTo>
                    <a:pt x="469" y="245"/>
                  </a:lnTo>
                  <a:lnTo>
                    <a:pt x="433" y="244"/>
                  </a:lnTo>
                  <a:lnTo>
                    <a:pt x="396" y="239"/>
                  </a:lnTo>
                  <a:lnTo>
                    <a:pt x="355" y="234"/>
                  </a:lnTo>
                  <a:lnTo>
                    <a:pt x="313" y="226"/>
                  </a:lnTo>
                  <a:lnTo>
                    <a:pt x="272" y="218"/>
                  </a:lnTo>
                  <a:lnTo>
                    <a:pt x="230" y="207"/>
                  </a:lnTo>
                  <a:lnTo>
                    <a:pt x="189" y="195"/>
                  </a:lnTo>
                  <a:lnTo>
                    <a:pt x="151" y="182"/>
                  </a:lnTo>
                  <a:lnTo>
                    <a:pt x="114" y="168"/>
                  </a:lnTo>
                  <a:lnTo>
                    <a:pt x="82" y="153"/>
                  </a:lnTo>
                  <a:lnTo>
                    <a:pt x="53" y="137"/>
                  </a:lnTo>
                  <a:lnTo>
                    <a:pt x="31" y="121"/>
                  </a:lnTo>
                  <a:lnTo>
                    <a:pt x="14" y="105"/>
                  </a:lnTo>
                  <a:lnTo>
                    <a:pt x="2" y="88"/>
                  </a:lnTo>
                  <a:lnTo>
                    <a:pt x="0" y="71"/>
                  </a:lnTo>
                  <a:lnTo>
                    <a:pt x="5" y="54"/>
                  </a:lnTo>
                  <a:close/>
                </a:path>
              </a:pathLst>
            </a:custGeom>
            <a:solidFill>
              <a:srgbClr val="B5BDBD"/>
            </a:solidFill>
            <a:ln w="9525">
              <a:noFill/>
              <a:round/>
              <a:headEnd/>
              <a:tailEnd/>
            </a:ln>
          </p:spPr>
          <p:txBody>
            <a:bodyPr/>
            <a:lstStyle/>
            <a:p>
              <a:pPr algn="ctr"/>
              <a:endParaRPr lang="en-US"/>
            </a:p>
          </p:txBody>
        </p:sp>
        <p:sp>
          <p:nvSpPr>
            <p:cNvPr id="36047" name="Freeform 571"/>
            <p:cNvSpPr>
              <a:spLocks/>
            </p:cNvSpPr>
            <p:nvPr/>
          </p:nvSpPr>
          <p:spPr bwMode="auto">
            <a:xfrm>
              <a:off x="4373" y="2436"/>
              <a:ext cx="89" cy="18"/>
            </a:xfrm>
            <a:custGeom>
              <a:avLst/>
              <a:gdLst>
                <a:gd name="T0" fmla="*/ 1 w 891"/>
                <a:gd name="T1" fmla="*/ 3 h 220"/>
                <a:gd name="T2" fmla="*/ 5 w 891"/>
                <a:gd name="T3" fmla="*/ 2 h 220"/>
                <a:gd name="T4" fmla="*/ 9 w 891"/>
                <a:gd name="T5" fmla="*/ 1 h 220"/>
                <a:gd name="T6" fmla="*/ 15 w 891"/>
                <a:gd name="T7" fmla="*/ 1 h 220"/>
                <a:gd name="T8" fmla="*/ 21 w 891"/>
                <a:gd name="T9" fmla="*/ 0 h 220"/>
                <a:gd name="T10" fmla="*/ 27 w 891"/>
                <a:gd name="T11" fmla="*/ 0 h 220"/>
                <a:gd name="T12" fmla="*/ 33 w 891"/>
                <a:gd name="T13" fmla="*/ 0 h 220"/>
                <a:gd name="T14" fmla="*/ 38 w 891"/>
                <a:gd name="T15" fmla="*/ 0 h 220"/>
                <a:gd name="T16" fmla="*/ 43 w 891"/>
                <a:gd name="T17" fmla="*/ 0 h 220"/>
                <a:gd name="T18" fmla="*/ 48 w 891"/>
                <a:gd name="T19" fmla="*/ 1 h 220"/>
                <a:gd name="T20" fmla="*/ 53 w 891"/>
                <a:gd name="T21" fmla="*/ 1 h 220"/>
                <a:gd name="T22" fmla="*/ 59 w 891"/>
                <a:gd name="T23" fmla="*/ 1 h 220"/>
                <a:gd name="T24" fmla="*/ 65 w 891"/>
                <a:gd name="T25" fmla="*/ 2 h 220"/>
                <a:gd name="T26" fmla="*/ 70 w 891"/>
                <a:gd name="T27" fmla="*/ 3 h 220"/>
                <a:gd name="T28" fmla="*/ 75 w 891"/>
                <a:gd name="T29" fmla="*/ 3 h 220"/>
                <a:gd name="T30" fmla="*/ 80 w 891"/>
                <a:gd name="T31" fmla="*/ 4 h 220"/>
                <a:gd name="T32" fmla="*/ 83 w 891"/>
                <a:gd name="T33" fmla="*/ 5 h 220"/>
                <a:gd name="T34" fmla="*/ 85 w 891"/>
                <a:gd name="T35" fmla="*/ 6 h 220"/>
                <a:gd name="T36" fmla="*/ 88 w 891"/>
                <a:gd name="T37" fmla="*/ 7 h 220"/>
                <a:gd name="T38" fmla="*/ 89 w 891"/>
                <a:gd name="T39" fmla="*/ 9 h 220"/>
                <a:gd name="T40" fmla="*/ 89 w 891"/>
                <a:gd name="T41" fmla="*/ 10 h 220"/>
                <a:gd name="T42" fmla="*/ 86 w 891"/>
                <a:gd name="T43" fmla="*/ 11 h 220"/>
                <a:gd name="T44" fmla="*/ 82 w 891"/>
                <a:gd name="T45" fmla="*/ 13 h 220"/>
                <a:gd name="T46" fmla="*/ 77 w 891"/>
                <a:gd name="T47" fmla="*/ 14 h 220"/>
                <a:gd name="T48" fmla="*/ 70 w 891"/>
                <a:gd name="T49" fmla="*/ 16 h 220"/>
                <a:gd name="T50" fmla="*/ 63 w 891"/>
                <a:gd name="T51" fmla="*/ 17 h 220"/>
                <a:gd name="T52" fmla="*/ 56 w 891"/>
                <a:gd name="T53" fmla="*/ 18 h 220"/>
                <a:gd name="T54" fmla="*/ 49 w 891"/>
                <a:gd name="T55" fmla="*/ 18 h 220"/>
                <a:gd name="T56" fmla="*/ 42 w 891"/>
                <a:gd name="T57" fmla="*/ 18 h 220"/>
                <a:gd name="T58" fmla="*/ 34 w 891"/>
                <a:gd name="T59" fmla="*/ 17 h 220"/>
                <a:gd name="T60" fmla="*/ 26 w 891"/>
                <a:gd name="T61" fmla="*/ 16 h 220"/>
                <a:gd name="T62" fmla="*/ 18 w 891"/>
                <a:gd name="T63" fmla="*/ 14 h 220"/>
                <a:gd name="T64" fmla="*/ 11 w 891"/>
                <a:gd name="T65" fmla="*/ 12 h 220"/>
                <a:gd name="T66" fmla="*/ 5 w 891"/>
                <a:gd name="T67" fmla="*/ 9 h 220"/>
                <a:gd name="T68" fmla="*/ 1 w 891"/>
                <a:gd name="T69" fmla="*/ 7 h 220"/>
                <a:gd name="T70" fmla="*/ 0 w 891"/>
                <a:gd name="T71" fmla="*/ 5 h 2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91"/>
                <a:gd name="T109" fmla="*/ 0 h 220"/>
                <a:gd name="T110" fmla="*/ 891 w 891"/>
                <a:gd name="T111" fmla="*/ 220 h 2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91" h="220">
                  <a:moveTo>
                    <a:pt x="6" y="45"/>
                  </a:moveTo>
                  <a:lnTo>
                    <a:pt x="15" y="37"/>
                  </a:lnTo>
                  <a:lnTo>
                    <a:pt x="29" y="30"/>
                  </a:lnTo>
                  <a:lnTo>
                    <a:pt x="47" y="24"/>
                  </a:lnTo>
                  <a:lnTo>
                    <a:pt x="69" y="19"/>
                  </a:lnTo>
                  <a:lnTo>
                    <a:pt x="94" y="14"/>
                  </a:lnTo>
                  <a:lnTo>
                    <a:pt x="120" y="11"/>
                  </a:lnTo>
                  <a:lnTo>
                    <a:pt x="150" y="8"/>
                  </a:lnTo>
                  <a:lnTo>
                    <a:pt x="180" y="5"/>
                  </a:lnTo>
                  <a:lnTo>
                    <a:pt x="212" y="3"/>
                  </a:lnTo>
                  <a:lnTo>
                    <a:pt x="243" y="1"/>
                  </a:lnTo>
                  <a:lnTo>
                    <a:pt x="274" y="1"/>
                  </a:lnTo>
                  <a:lnTo>
                    <a:pt x="304" y="0"/>
                  </a:lnTo>
                  <a:lnTo>
                    <a:pt x="333" y="0"/>
                  </a:lnTo>
                  <a:lnTo>
                    <a:pt x="360" y="1"/>
                  </a:lnTo>
                  <a:lnTo>
                    <a:pt x="385" y="1"/>
                  </a:lnTo>
                  <a:lnTo>
                    <a:pt x="406" y="2"/>
                  </a:lnTo>
                  <a:lnTo>
                    <a:pt x="428" y="3"/>
                  </a:lnTo>
                  <a:lnTo>
                    <a:pt x="454" y="6"/>
                  </a:lnTo>
                  <a:lnTo>
                    <a:pt x="479" y="7"/>
                  </a:lnTo>
                  <a:lnTo>
                    <a:pt x="507" y="9"/>
                  </a:lnTo>
                  <a:lnTo>
                    <a:pt x="534" y="12"/>
                  </a:lnTo>
                  <a:lnTo>
                    <a:pt x="563" y="14"/>
                  </a:lnTo>
                  <a:lnTo>
                    <a:pt x="592" y="17"/>
                  </a:lnTo>
                  <a:lnTo>
                    <a:pt x="620" y="20"/>
                  </a:lnTo>
                  <a:lnTo>
                    <a:pt x="648" y="23"/>
                  </a:lnTo>
                  <a:lnTo>
                    <a:pt x="676" y="27"/>
                  </a:lnTo>
                  <a:lnTo>
                    <a:pt x="703" y="31"/>
                  </a:lnTo>
                  <a:lnTo>
                    <a:pt x="729" y="36"/>
                  </a:lnTo>
                  <a:lnTo>
                    <a:pt x="754" y="40"/>
                  </a:lnTo>
                  <a:lnTo>
                    <a:pt x="776" y="45"/>
                  </a:lnTo>
                  <a:lnTo>
                    <a:pt x="797" y="49"/>
                  </a:lnTo>
                  <a:lnTo>
                    <a:pt x="816" y="54"/>
                  </a:lnTo>
                  <a:lnTo>
                    <a:pt x="828" y="58"/>
                  </a:lnTo>
                  <a:lnTo>
                    <a:pt x="840" y="65"/>
                  </a:lnTo>
                  <a:lnTo>
                    <a:pt x="853" y="72"/>
                  </a:lnTo>
                  <a:lnTo>
                    <a:pt x="865" y="79"/>
                  </a:lnTo>
                  <a:lnTo>
                    <a:pt x="876" y="87"/>
                  </a:lnTo>
                  <a:lnTo>
                    <a:pt x="884" y="96"/>
                  </a:lnTo>
                  <a:lnTo>
                    <a:pt x="890" y="104"/>
                  </a:lnTo>
                  <a:lnTo>
                    <a:pt x="891" y="111"/>
                  </a:lnTo>
                  <a:lnTo>
                    <a:pt x="887" y="119"/>
                  </a:lnTo>
                  <a:lnTo>
                    <a:pt x="878" y="128"/>
                  </a:lnTo>
                  <a:lnTo>
                    <a:pt x="863" y="137"/>
                  </a:lnTo>
                  <a:lnTo>
                    <a:pt x="845" y="146"/>
                  </a:lnTo>
                  <a:lnTo>
                    <a:pt x="823" y="156"/>
                  </a:lnTo>
                  <a:lnTo>
                    <a:pt x="797" y="165"/>
                  </a:lnTo>
                  <a:lnTo>
                    <a:pt x="768" y="174"/>
                  </a:lnTo>
                  <a:lnTo>
                    <a:pt x="736" y="183"/>
                  </a:lnTo>
                  <a:lnTo>
                    <a:pt x="703" y="191"/>
                  </a:lnTo>
                  <a:lnTo>
                    <a:pt x="668" y="198"/>
                  </a:lnTo>
                  <a:lnTo>
                    <a:pt x="632" y="204"/>
                  </a:lnTo>
                  <a:lnTo>
                    <a:pt x="596" y="211"/>
                  </a:lnTo>
                  <a:lnTo>
                    <a:pt x="560" y="215"/>
                  </a:lnTo>
                  <a:lnTo>
                    <a:pt x="523" y="218"/>
                  </a:lnTo>
                  <a:lnTo>
                    <a:pt x="487" y="220"/>
                  </a:lnTo>
                  <a:lnTo>
                    <a:pt x="453" y="220"/>
                  </a:lnTo>
                  <a:lnTo>
                    <a:pt x="417" y="218"/>
                  </a:lnTo>
                  <a:lnTo>
                    <a:pt x="380" y="214"/>
                  </a:lnTo>
                  <a:lnTo>
                    <a:pt x="340" y="207"/>
                  </a:lnTo>
                  <a:lnTo>
                    <a:pt x="299" y="200"/>
                  </a:lnTo>
                  <a:lnTo>
                    <a:pt x="258" y="191"/>
                  </a:lnTo>
                  <a:lnTo>
                    <a:pt x="217" y="180"/>
                  </a:lnTo>
                  <a:lnTo>
                    <a:pt x="178" y="169"/>
                  </a:lnTo>
                  <a:lnTo>
                    <a:pt x="141" y="157"/>
                  </a:lnTo>
                  <a:lnTo>
                    <a:pt x="106" y="143"/>
                  </a:lnTo>
                  <a:lnTo>
                    <a:pt x="75" y="130"/>
                  </a:lnTo>
                  <a:lnTo>
                    <a:pt x="48" y="115"/>
                  </a:lnTo>
                  <a:lnTo>
                    <a:pt x="27" y="101"/>
                  </a:lnTo>
                  <a:lnTo>
                    <a:pt x="11" y="86"/>
                  </a:lnTo>
                  <a:lnTo>
                    <a:pt x="2" y="72"/>
                  </a:lnTo>
                  <a:lnTo>
                    <a:pt x="0" y="58"/>
                  </a:lnTo>
                  <a:lnTo>
                    <a:pt x="6" y="45"/>
                  </a:lnTo>
                  <a:close/>
                </a:path>
              </a:pathLst>
            </a:custGeom>
            <a:solidFill>
              <a:srgbClr val="BAC2C2"/>
            </a:solidFill>
            <a:ln w="9525">
              <a:noFill/>
              <a:round/>
              <a:headEnd/>
              <a:tailEnd/>
            </a:ln>
          </p:spPr>
          <p:txBody>
            <a:bodyPr/>
            <a:lstStyle/>
            <a:p>
              <a:pPr algn="ctr"/>
              <a:endParaRPr lang="en-US"/>
            </a:p>
          </p:txBody>
        </p:sp>
        <p:sp>
          <p:nvSpPr>
            <p:cNvPr id="36048" name="Freeform 572"/>
            <p:cNvSpPr>
              <a:spLocks/>
            </p:cNvSpPr>
            <p:nvPr/>
          </p:nvSpPr>
          <p:spPr bwMode="auto">
            <a:xfrm>
              <a:off x="4349" y="2475"/>
              <a:ext cx="142" cy="19"/>
            </a:xfrm>
            <a:custGeom>
              <a:avLst/>
              <a:gdLst>
                <a:gd name="T0" fmla="*/ 8 w 1419"/>
                <a:gd name="T1" fmla="*/ 14 h 219"/>
                <a:gd name="T2" fmla="*/ 17 w 1419"/>
                <a:gd name="T3" fmla="*/ 16 h 219"/>
                <a:gd name="T4" fmla="*/ 26 w 1419"/>
                <a:gd name="T5" fmla="*/ 17 h 219"/>
                <a:gd name="T6" fmla="*/ 35 w 1419"/>
                <a:gd name="T7" fmla="*/ 18 h 219"/>
                <a:gd name="T8" fmla="*/ 44 w 1419"/>
                <a:gd name="T9" fmla="*/ 18 h 219"/>
                <a:gd name="T10" fmla="*/ 53 w 1419"/>
                <a:gd name="T11" fmla="*/ 19 h 219"/>
                <a:gd name="T12" fmla="*/ 62 w 1419"/>
                <a:gd name="T13" fmla="*/ 19 h 219"/>
                <a:gd name="T14" fmla="*/ 71 w 1419"/>
                <a:gd name="T15" fmla="*/ 19 h 219"/>
                <a:gd name="T16" fmla="*/ 80 w 1419"/>
                <a:gd name="T17" fmla="*/ 19 h 219"/>
                <a:gd name="T18" fmla="*/ 89 w 1419"/>
                <a:gd name="T19" fmla="*/ 18 h 219"/>
                <a:gd name="T20" fmla="*/ 97 w 1419"/>
                <a:gd name="T21" fmla="*/ 17 h 219"/>
                <a:gd name="T22" fmla="*/ 104 w 1419"/>
                <a:gd name="T23" fmla="*/ 17 h 219"/>
                <a:gd name="T24" fmla="*/ 111 w 1419"/>
                <a:gd name="T25" fmla="*/ 15 h 219"/>
                <a:gd name="T26" fmla="*/ 118 w 1419"/>
                <a:gd name="T27" fmla="*/ 14 h 219"/>
                <a:gd name="T28" fmla="*/ 123 w 1419"/>
                <a:gd name="T29" fmla="*/ 13 h 219"/>
                <a:gd name="T30" fmla="*/ 128 w 1419"/>
                <a:gd name="T31" fmla="*/ 11 h 219"/>
                <a:gd name="T32" fmla="*/ 132 w 1419"/>
                <a:gd name="T33" fmla="*/ 9 h 219"/>
                <a:gd name="T34" fmla="*/ 136 w 1419"/>
                <a:gd name="T35" fmla="*/ 7 h 219"/>
                <a:gd name="T36" fmla="*/ 139 w 1419"/>
                <a:gd name="T37" fmla="*/ 4 h 219"/>
                <a:gd name="T38" fmla="*/ 141 w 1419"/>
                <a:gd name="T39" fmla="*/ 1 h 219"/>
                <a:gd name="T40" fmla="*/ 141 w 1419"/>
                <a:gd name="T41" fmla="*/ 1 h 219"/>
                <a:gd name="T42" fmla="*/ 138 w 1419"/>
                <a:gd name="T43" fmla="*/ 4 h 219"/>
                <a:gd name="T44" fmla="*/ 134 w 1419"/>
                <a:gd name="T45" fmla="*/ 6 h 219"/>
                <a:gd name="T46" fmla="*/ 131 w 1419"/>
                <a:gd name="T47" fmla="*/ 7 h 219"/>
                <a:gd name="T48" fmla="*/ 125 w 1419"/>
                <a:gd name="T49" fmla="*/ 8 h 219"/>
                <a:gd name="T50" fmla="*/ 118 w 1419"/>
                <a:gd name="T51" fmla="*/ 10 h 219"/>
                <a:gd name="T52" fmla="*/ 110 w 1419"/>
                <a:gd name="T53" fmla="*/ 11 h 219"/>
                <a:gd name="T54" fmla="*/ 101 w 1419"/>
                <a:gd name="T55" fmla="*/ 12 h 219"/>
                <a:gd name="T56" fmla="*/ 92 w 1419"/>
                <a:gd name="T57" fmla="*/ 13 h 219"/>
                <a:gd name="T58" fmla="*/ 83 w 1419"/>
                <a:gd name="T59" fmla="*/ 13 h 219"/>
                <a:gd name="T60" fmla="*/ 74 w 1419"/>
                <a:gd name="T61" fmla="*/ 13 h 219"/>
                <a:gd name="T62" fmla="*/ 65 w 1419"/>
                <a:gd name="T63" fmla="*/ 14 h 219"/>
                <a:gd name="T64" fmla="*/ 55 w 1419"/>
                <a:gd name="T65" fmla="*/ 14 h 219"/>
                <a:gd name="T66" fmla="*/ 46 w 1419"/>
                <a:gd name="T67" fmla="*/ 13 h 219"/>
                <a:gd name="T68" fmla="*/ 37 w 1419"/>
                <a:gd name="T69" fmla="*/ 13 h 219"/>
                <a:gd name="T70" fmla="*/ 29 w 1419"/>
                <a:gd name="T71" fmla="*/ 12 h 219"/>
                <a:gd name="T72" fmla="*/ 21 w 1419"/>
                <a:gd name="T73" fmla="*/ 11 h 219"/>
                <a:gd name="T74" fmla="*/ 14 w 1419"/>
                <a:gd name="T75" fmla="*/ 10 h 219"/>
                <a:gd name="T76" fmla="*/ 8 w 1419"/>
                <a:gd name="T77" fmla="*/ 9 h 219"/>
                <a:gd name="T78" fmla="*/ 2 w 1419"/>
                <a:gd name="T79" fmla="*/ 8 h 219"/>
                <a:gd name="T80" fmla="*/ 0 w 1419"/>
                <a:gd name="T81" fmla="*/ 8 h 219"/>
                <a:gd name="T82" fmla="*/ 1 w 1419"/>
                <a:gd name="T83" fmla="*/ 10 h 219"/>
                <a:gd name="T84" fmla="*/ 2 w 1419"/>
                <a:gd name="T85" fmla="*/ 12 h 219"/>
                <a:gd name="T86" fmla="*/ 3 w 1419"/>
                <a:gd name="T87" fmla="*/ 13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9"/>
                <a:gd name="T133" fmla="*/ 0 h 219"/>
                <a:gd name="T134" fmla="*/ 1419 w 1419"/>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9" h="219">
                  <a:moveTo>
                    <a:pt x="39" y="158"/>
                  </a:moveTo>
                  <a:lnTo>
                    <a:pt x="81" y="167"/>
                  </a:lnTo>
                  <a:lnTo>
                    <a:pt x="124" y="175"/>
                  </a:lnTo>
                  <a:lnTo>
                    <a:pt x="166" y="183"/>
                  </a:lnTo>
                  <a:lnTo>
                    <a:pt x="211" y="189"/>
                  </a:lnTo>
                  <a:lnTo>
                    <a:pt x="255" y="195"/>
                  </a:lnTo>
                  <a:lnTo>
                    <a:pt x="300" y="200"/>
                  </a:lnTo>
                  <a:lnTo>
                    <a:pt x="346" y="206"/>
                  </a:lnTo>
                  <a:lnTo>
                    <a:pt x="392" y="210"/>
                  </a:lnTo>
                  <a:lnTo>
                    <a:pt x="438" y="213"/>
                  </a:lnTo>
                  <a:lnTo>
                    <a:pt x="484" y="215"/>
                  </a:lnTo>
                  <a:lnTo>
                    <a:pt x="530" y="217"/>
                  </a:lnTo>
                  <a:lnTo>
                    <a:pt x="577" y="218"/>
                  </a:lnTo>
                  <a:lnTo>
                    <a:pt x="623" y="219"/>
                  </a:lnTo>
                  <a:lnTo>
                    <a:pt x="667" y="219"/>
                  </a:lnTo>
                  <a:lnTo>
                    <a:pt x="713" y="218"/>
                  </a:lnTo>
                  <a:lnTo>
                    <a:pt x="757" y="217"/>
                  </a:lnTo>
                  <a:lnTo>
                    <a:pt x="801" y="215"/>
                  </a:lnTo>
                  <a:lnTo>
                    <a:pt x="844" y="213"/>
                  </a:lnTo>
                  <a:lnTo>
                    <a:pt x="885" y="210"/>
                  </a:lnTo>
                  <a:lnTo>
                    <a:pt x="927" y="206"/>
                  </a:lnTo>
                  <a:lnTo>
                    <a:pt x="966" y="201"/>
                  </a:lnTo>
                  <a:lnTo>
                    <a:pt x="1005" y="196"/>
                  </a:lnTo>
                  <a:lnTo>
                    <a:pt x="1042" y="191"/>
                  </a:lnTo>
                  <a:lnTo>
                    <a:pt x="1079" y="185"/>
                  </a:lnTo>
                  <a:lnTo>
                    <a:pt x="1114" y="178"/>
                  </a:lnTo>
                  <a:lnTo>
                    <a:pt x="1146" y="170"/>
                  </a:lnTo>
                  <a:lnTo>
                    <a:pt x="1178" y="162"/>
                  </a:lnTo>
                  <a:lnTo>
                    <a:pt x="1206" y="154"/>
                  </a:lnTo>
                  <a:lnTo>
                    <a:pt x="1233" y="145"/>
                  </a:lnTo>
                  <a:lnTo>
                    <a:pt x="1259" y="134"/>
                  </a:lnTo>
                  <a:lnTo>
                    <a:pt x="1282" y="125"/>
                  </a:lnTo>
                  <a:lnTo>
                    <a:pt x="1303" y="114"/>
                  </a:lnTo>
                  <a:lnTo>
                    <a:pt x="1321" y="103"/>
                  </a:lnTo>
                  <a:lnTo>
                    <a:pt x="1338" y="92"/>
                  </a:lnTo>
                  <a:lnTo>
                    <a:pt x="1356" y="79"/>
                  </a:lnTo>
                  <a:lnTo>
                    <a:pt x="1373" y="65"/>
                  </a:lnTo>
                  <a:lnTo>
                    <a:pt x="1388" y="49"/>
                  </a:lnTo>
                  <a:lnTo>
                    <a:pt x="1401" y="34"/>
                  </a:lnTo>
                  <a:lnTo>
                    <a:pt x="1412" y="17"/>
                  </a:lnTo>
                  <a:lnTo>
                    <a:pt x="1419" y="0"/>
                  </a:lnTo>
                  <a:lnTo>
                    <a:pt x="1407" y="15"/>
                  </a:lnTo>
                  <a:lnTo>
                    <a:pt x="1393" y="29"/>
                  </a:lnTo>
                  <a:lnTo>
                    <a:pt x="1378" y="42"/>
                  </a:lnTo>
                  <a:lnTo>
                    <a:pt x="1362" y="53"/>
                  </a:lnTo>
                  <a:lnTo>
                    <a:pt x="1344" y="64"/>
                  </a:lnTo>
                  <a:lnTo>
                    <a:pt x="1326" y="72"/>
                  </a:lnTo>
                  <a:lnTo>
                    <a:pt x="1308" y="80"/>
                  </a:lnTo>
                  <a:lnTo>
                    <a:pt x="1288" y="87"/>
                  </a:lnTo>
                  <a:lnTo>
                    <a:pt x="1254" y="96"/>
                  </a:lnTo>
                  <a:lnTo>
                    <a:pt x="1217" y="104"/>
                  </a:lnTo>
                  <a:lnTo>
                    <a:pt x="1179" y="112"/>
                  </a:lnTo>
                  <a:lnTo>
                    <a:pt x="1139" y="120"/>
                  </a:lnTo>
                  <a:lnTo>
                    <a:pt x="1098" y="126"/>
                  </a:lnTo>
                  <a:lnTo>
                    <a:pt x="1056" y="131"/>
                  </a:lnTo>
                  <a:lnTo>
                    <a:pt x="1013" y="137"/>
                  </a:lnTo>
                  <a:lnTo>
                    <a:pt x="968" y="141"/>
                  </a:lnTo>
                  <a:lnTo>
                    <a:pt x="923" y="146"/>
                  </a:lnTo>
                  <a:lnTo>
                    <a:pt x="878" y="149"/>
                  </a:lnTo>
                  <a:lnTo>
                    <a:pt x="832" y="152"/>
                  </a:lnTo>
                  <a:lnTo>
                    <a:pt x="786" y="154"/>
                  </a:lnTo>
                  <a:lnTo>
                    <a:pt x="740" y="155"/>
                  </a:lnTo>
                  <a:lnTo>
                    <a:pt x="692" y="156"/>
                  </a:lnTo>
                  <a:lnTo>
                    <a:pt x="645" y="156"/>
                  </a:lnTo>
                  <a:lnTo>
                    <a:pt x="599" y="156"/>
                  </a:lnTo>
                  <a:lnTo>
                    <a:pt x="553" y="156"/>
                  </a:lnTo>
                  <a:lnTo>
                    <a:pt x="507" y="154"/>
                  </a:lnTo>
                  <a:lnTo>
                    <a:pt x="462" y="152"/>
                  </a:lnTo>
                  <a:lnTo>
                    <a:pt x="417" y="150"/>
                  </a:lnTo>
                  <a:lnTo>
                    <a:pt x="374" y="147"/>
                  </a:lnTo>
                  <a:lnTo>
                    <a:pt x="332" y="144"/>
                  </a:lnTo>
                  <a:lnTo>
                    <a:pt x="290" y="139"/>
                  </a:lnTo>
                  <a:lnTo>
                    <a:pt x="251" y="135"/>
                  </a:lnTo>
                  <a:lnTo>
                    <a:pt x="213" y="130"/>
                  </a:lnTo>
                  <a:lnTo>
                    <a:pt x="176" y="125"/>
                  </a:lnTo>
                  <a:lnTo>
                    <a:pt x="141" y="119"/>
                  </a:lnTo>
                  <a:lnTo>
                    <a:pt x="108" y="111"/>
                  </a:lnTo>
                  <a:lnTo>
                    <a:pt x="78" y="105"/>
                  </a:lnTo>
                  <a:lnTo>
                    <a:pt x="49" y="98"/>
                  </a:lnTo>
                  <a:lnTo>
                    <a:pt x="23" y="90"/>
                  </a:lnTo>
                  <a:lnTo>
                    <a:pt x="0" y="81"/>
                  </a:lnTo>
                  <a:lnTo>
                    <a:pt x="2" y="90"/>
                  </a:lnTo>
                  <a:lnTo>
                    <a:pt x="5" y="101"/>
                  </a:lnTo>
                  <a:lnTo>
                    <a:pt x="9" y="112"/>
                  </a:lnTo>
                  <a:lnTo>
                    <a:pt x="14" y="125"/>
                  </a:lnTo>
                  <a:lnTo>
                    <a:pt x="19" y="136"/>
                  </a:lnTo>
                  <a:lnTo>
                    <a:pt x="25" y="147"/>
                  </a:lnTo>
                  <a:lnTo>
                    <a:pt x="32" y="154"/>
                  </a:lnTo>
                  <a:lnTo>
                    <a:pt x="39" y="158"/>
                  </a:lnTo>
                  <a:close/>
                </a:path>
              </a:pathLst>
            </a:custGeom>
            <a:solidFill>
              <a:srgbClr val="878F8F"/>
            </a:solidFill>
            <a:ln w="9525">
              <a:noFill/>
              <a:round/>
              <a:headEnd/>
              <a:tailEnd/>
            </a:ln>
          </p:spPr>
          <p:txBody>
            <a:bodyPr/>
            <a:lstStyle/>
            <a:p>
              <a:pPr algn="ctr"/>
              <a:endParaRPr lang="en-US"/>
            </a:p>
          </p:txBody>
        </p:sp>
        <p:sp>
          <p:nvSpPr>
            <p:cNvPr id="36049" name="Freeform 573"/>
            <p:cNvSpPr>
              <a:spLocks/>
            </p:cNvSpPr>
            <p:nvPr/>
          </p:nvSpPr>
          <p:spPr bwMode="auto">
            <a:xfrm>
              <a:off x="4450" y="2470"/>
              <a:ext cx="26" cy="5"/>
            </a:xfrm>
            <a:custGeom>
              <a:avLst/>
              <a:gdLst>
                <a:gd name="T0" fmla="*/ 2 w 253"/>
                <a:gd name="T1" fmla="*/ 0 h 68"/>
                <a:gd name="T2" fmla="*/ 24 w 253"/>
                <a:gd name="T3" fmla="*/ 1 h 68"/>
                <a:gd name="T4" fmla="*/ 24 w 253"/>
                <a:gd name="T5" fmla="*/ 1 h 68"/>
                <a:gd name="T6" fmla="*/ 25 w 253"/>
                <a:gd name="T7" fmla="*/ 1 h 68"/>
                <a:gd name="T8" fmla="*/ 26 w 253"/>
                <a:gd name="T9" fmla="*/ 2 h 68"/>
                <a:gd name="T10" fmla="*/ 26 w 253"/>
                <a:gd name="T11" fmla="*/ 2 h 68"/>
                <a:gd name="T12" fmla="*/ 26 w 253"/>
                <a:gd name="T13" fmla="*/ 3 h 68"/>
                <a:gd name="T14" fmla="*/ 26 w 253"/>
                <a:gd name="T15" fmla="*/ 4 h 68"/>
                <a:gd name="T16" fmla="*/ 25 w 253"/>
                <a:gd name="T17" fmla="*/ 4 h 68"/>
                <a:gd name="T18" fmla="*/ 25 w 253"/>
                <a:gd name="T19" fmla="*/ 5 h 68"/>
                <a:gd name="T20" fmla="*/ 24 w 253"/>
                <a:gd name="T21" fmla="*/ 5 h 68"/>
                <a:gd name="T22" fmla="*/ 2 w 253"/>
                <a:gd name="T23" fmla="*/ 5 h 68"/>
                <a:gd name="T24" fmla="*/ 1 w 253"/>
                <a:gd name="T25" fmla="*/ 4 h 68"/>
                <a:gd name="T26" fmla="*/ 1 w 253"/>
                <a:gd name="T27" fmla="*/ 4 h 68"/>
                <a:gd name="T28" fmla="*/ 0 w 253"/>
                <a:gd name="T29" fmla="*/ 3 h 68"/>
                <a:gd name="T30" fmla="*/ 0 w 253"/>
                <a:gd name="T31" fmla="*/ 3 h 68"/>
                <a:gd name="T32" fmla="*/ 0 w 253"/>
                <a:gd name="T33" fmla="*/ 2 h 68"/>
                <a:gd name="T34" fmla="*/ 0 w 253"/>
                <a:gd name="T35" fmla="*/ 1 h 68"/>
                <a:gd name="T36" fmla="*/ 1 w 253"/>
                <a:gd name="T37" fmla="*/ 1 h 68"/>
                <a:gd name="T38" fmla="*/ 1 w 253"/>
                <a:gd name="T39" fmla="*/ 0 h 68"/>
                <a:gd name="T40" fmla="*/ 2 w 253"/>
                <a:gd name="T41" fmla="*/ 0 h 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68"/>
                <a:gd name="T65" fmla="*/ 253 w 253"/>
                <a:gd name="T66" fmla="*/ 68 h 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68">
                  <a:moveTo>
                    <a:pt x="22" y="0"/>
                  </a:moveTo>
                  <a:lnTo>
                    <a:pt x="229" y="8"/>
                  </a:lnTo>
                  <a:lnTo>
                    <a:pt x="238" y="10"/>
                  </a:lnTo>
                  <a:lnTo>
                    <a:pt x="246" y="15"/>
                  </a:lnTo>
                  <a:lnTo>
                    <a:pt x="251" y="22"/>
                  </a:lnTo>
                  <a:lnTo>
                    <a:pt x="253" y="32"/>
                  </a:lnTo>
                  <a:lnTo>
                    <a:pt x="253" y="45"/>
                  </a:lnTo>
                  <a:lnTo>
                    <a:pt x="251" y="53"/>
                  </a:lnTo>
                  <a:lnTo>
                    <a:pt x="247" y="60"/>
                  </a:lnTo>
                  <a:lnTo>
                    <a:pt x="240" y="66"/>
                  </a:lnTo>
                  <a:lnTo>
                    <a:pt x="231" y="68"/>
                  </a:lnTo>
                  <a:lnTo>
                    <a:pt x="24" y="62"/>
                  </a:lnTo>
                  <a:lnTo>
                    <a:pt x="14" y="60"/>
                  </a:lnTo>
                  <a:lnTo>
                    <a:pt x="7" y="54"/>
                  </a:lnTo>
                  <a:lnTo>
                    <a:pt x="2" y="46"/>
                  </a:lnTo>
                  <a:lnTo>
                    <a:pt x="0" y="35"/>
                  </a:lnTo>
                  <a:lnTo>
                    <a:pt x="0" y="25"/>
                  </a:lnTo>
                  <a:lnTo>
                    <a:pt x="2" y="15"/>
                  </a:lnTo>
                  <a:lnTo>
                    <a:pt x="7" y="8"/>
                  </a:lnTo>
                  <a:lnTo>
                    <a:pt x="14" y="2"/>
                  </a:lnTo>
                  <a:lnTo>
                    <a:pt x="22" y="0"/>
                  </a:lnTo>
                  <a:close/>
                </a:path>
              </a:pathLst>
            </a:custGeom>
            <a:solidFill>
              <a:srgbClr val="EDF5F5"/>
            </a:solidFill>
            <a:ln w="9525">
              <a:noFill/>
              <a:round/>
              <a:headEnd/>
              <a:tailEnd/>
            </a:ln>
          </p:spPr>
          <p:txBody>
            <a:bodyPr/>
            <a:lstStyle/>
            <a:p>
              <a:pPr algn="ctr"/>
              <a:endParaRPr lang="en-US"/>
            </a:p>
          </p:txBody>
        </p:sp>
        <p:sp>
          <p:nvSpPr>
            <p:cNvPr id="36050" name="Freeform 574"/>
            <p:cNvSpPr>
              <a:spLocks/>
            </p:cNvSpPr>
            <p:nvPr/>
          </p:nvSpPr>
          <p:spPr bwMode="auto">
            <a:xfrm>
              <a:off x="4385" y="2106"/>
              <a:ext cx="25" cy="6"/>
            </a:xfrm>
            <a:custGeom>
              <a:avLst/>
              <a:gdLst>
                <a:gd name="T0" fmla="*/ 2 w 252"/>
                <a:gd name="T1" fmla="*/ 0 h 77"/>
                <a:gd name="T2" fmla="*/ 23 w 252"/>
                <a:gd name="T3" fmla="*/ 1 h 77"/>
                <a:gd name="T4" fmla="*/ 24 w 252"/>
                <a:gd name="T5" fmla="*/ 1 h 77"/>
                <a:gd name="T6" fmla="*/ 24 w 252"/>
                <a:gd name="T7" fmla="*/ 2 h 77"/>
                <a:gd name="T8" fmla="*/ 25 w 252"/>
                <a:gd name="T9" fmla="*/ 2 h 77"/>
                <a:gd name="T10" fmla="*/ 25 w 252"/>
                <a:gd name="T11" fmla="*/ 3 h 77"/>
                <a:gd name="T12" fmla="*/ 25 w 252"/>
                <a:gd name="T13" fmla="*/ 4 h 77"/>
                <a:gd name="T14" fmla="*/ 25 w 252"/>
                <a:gd name="T15" fmla="*/ 5 h 77"/>
                <a:gd name="T16" fmla="*/ 24 w 252"/>
                <a:gd name="T17" fmla="*/ 6 h 77"/>
                <a:gd name="T18" fmla="*/ 24 w 252"/>
                <a:gd name="T19" fmla="*/ 6 h 77"/>
                <a:gd name="T20" fmla="*/ 23 w 252"/>
                <a:gd name="T21" fmla="*/ 6 h 77"/>
                <a:gd name="T22" fmla="*/ 2 w 252"/>
                <a:gd name="T23" fmla="*/ 5 h 77"/>
                <a:gd name="T24" fmla="*/ 1 w 252"/>
                <a:gd name="T25" fmla="*/ 5 h 77"/>
                <a:gd name="T26" fmla="*/ 1 w 252"/>
                <a:gd name="T27" fmla="*/ 4 h 77"/>
                <a:gd name="T28" fmla="*/ 0 w 252"/>
                <a:gd name="T29" fmla="*/ 4 h 77"/>
                <a:gd name="T30" fmla="*/ 0 w 252"/>
                <a:gd name="T31" fmla="*/ 3 h 77"/>
                <a:gd name="T32" fmla="*/ 0 w 252"/>
                <a:gd name="T33" fmla="*/ 2 h 77"/>
                <a:gd name="T34" fmla="*/ 0 w 252"/>
                <a:gd name="T35" fmla="*/ 1 h 77"/>
                <a:gd name="T36" fmla="*/ 1 w 252"/>
                <a:gd name="T37" fmla="*/ 1 h 77"/>
                <a:gd name="T38" fmla="*/ 1 w 252"/>
                <a:gd name="T39" fmla="*/ 0 h 77"/>
                <a:gd name="T40" fmla="*/ 2 w 252"/>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77"/>
                <a:gd name="T65" fmla="*/ 252 w 252"/>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77">
                  <a:moveTo>
                    <a:pt x="22" y="0"/>
                  </a:moveTo>
                  <a:lnTo>
                    <a:pt x="228" y="15"/>
                  </a:lnTo>
                  <a:lnTo>
                    <a:pt x="238" y="18"/>
                  </a:lnTo>
                  <a:lnTo>
                    <a:pt x="246" y="24"/>
                  </a:lnTo>
                  <a:lnTo>
                    <a:pt x="250" y="32"/>
                  </a:lnTo>
                  <a:lnTo>
                    <a:pt x="252" y="43"/>
                  </a:lnTo>
                  <a:lnTo>
                    <a:pt x="252" y="55"/>
                  </a:lnTo>
                  <a:lnTo>
                    <a:pt x="250" y="63"/>
                  </a:lnTo>
                  <a:lnTo>
                    <a:pt x="246" y="71"/>
                  </a:lnTo>
                  <a:lnTo>
                    <a:pt x="239" y="75"/>
                  </a:lnTo>
                  <a:lnTo>
                    <a:pt x="231" y="77"/>
                  </a:lnTo>
                  <a:lnTo>
                    <a:pt x="25" y="62"/>
                  </a:lnTo>
                  <a:lnTo>
                    <a:pt x="15" y="59"/>
                  </a:lnTo>
                  <a:lnTo>
                    <a:pt x="7" y="53"/>
                  </a:lnTo>
                  <a:lnTo>
                    <a:pt x="2" y="45"/>
                  </a:lnTo>
                  <a:lnTo>
                    <a:pt x="0" y="34"/>
                  </a:lnTo>
                  <a:lnTo>
                    <a:pt x="0" y="22"/>
                  </a:lnTo>
                  <a:lnTo>
                    <a:pt x="2" y="14"/>
                  </a:lnTo>
                  <a:lnTo>
                    <a:pt x="7" y="7"/>
                  </a:lnTo>
                  <a:lnTo>
                    <a:pt x="14" y="2"/>
                  </a:lnTo>
                  <a:lnTo>
                    <a:pt x="22" y="0"/>
                  </a:lnTo>
                  <a:close/>
                </a:path>
              </a:pathLst>
            </a:custGeom>
            <a:solidFill>
              <a:srgbClr val="EDF5F5"/>
            </a:solidFill>
            <a:ln w="9525">
              <a:noFill/>
              <a:round/>
              <a:headEnd/>
              <a:tailEnd/>
            </a:ln>
          </p:spPr>
          <p:txBody>
            <a:bodyPr/>
            <a:lstStyle/>
            <a:p>
              <a:pPr algn="ctr"/>
              <a:endParaRPr lang="en-US"/>
            </a:p>
          </p:txBody>
        </p:sp>
        <p:sp>
          <p:nvSpPr>
            <p:cNvPr id="36051" name="Freeform 575"/>
            <p:cNvSpPr>
              <a:spLocks/>
            </p:cNvSpPr>
            <p:nvPr/>
          </p:nvSpPr>
          <p:spPr bwMode="auto">
            <a:xfrm>
              <a:off x="4385" y="2116"/>
              <a:ext cx="25" cy="6"/>
            </a:xfrm>
            <a:custGeom>
              <a:avLst/>
              <a:gdLst>
                <a:gd name="T0" fmla="*/ 2 w 254"/>
                <a:gd name="T1" fmla="*/ 0 h 77"/>
                <a:gd name="T2" fmla="*/ 23 w 254"/>
                <a:gd name="T3" fmla="*/ 1 h 77"/>
                <a:gd name="T4" fmla="*/ 24 w 254"/>
                <a:gd name="T5" fmla="*/ 1 h 77"/>
                <a:gd name="T6" fmla="*/ 24 w 254"/>
                <a:gd name="T7" fmla="*/ 2 h 77"/>
                <a:gd name="T8" fmla="*/ 25 w 254"/>
                <a:gd name="T9" fmla="*/ 2 h 77"/>
                <a:gd name="T10" fmla="*/ 25 w 254"/>
                <a:gd name="T11" fmla="*/ 3 h 77"/>
                <a:gd name="T12" fmla="*/ 25 w 254"/>
                <a:gd name="T13" fmla="*/ 4 h 77"/>
                <a:gd name="T14" fmla="*/ 25 w 254"/>
                <a:gd name="T15" fmla="*/ 5 h 77"/>
                <a:gd name="T16" fmla="*/ 24 w 254"/>
                <a:gd name="T17" fmla="*/ 6 h 77"/>
                <a:gd name="T18" fmla="*/ 24 w 254"/>
                <a:gd name="T19" fmla="*/ 6 h 77"/>
                <a:gd name="T20" fmla="*/ 23 w 254"/>
                <a:gd name="T21" fmla="*/ 6 h 77"/>
                <a:gd name="T22" fmla="*/ 2 w 254"/>
                <a:gd name="T23" fmla="*/ 5 h 77"/>
                <a:gd name="T24" fmla="*/ 1 w 254"/>
                <a:gd name="T25" fmla="*/ 5 h 77"/>
                <a:gd name="T26" fmla="*/ 1 w 254"/>
                <a:gd name="T27" fmla="*/ 4 h 77"/>
                <a:gd name="T28" fmla="*/ 0 w 254"/>
                <a:gd name="T29" fmla="*/ 4 h 77"/>
                <a:gd name="T30" fmla="*/ 0 w 254"/>
                <a:gd name="T31" fmla="*/ 3 h 77"/>
                <a:gd name="T32" fmla="*/ 0 w 254"/>
                <a:gd name="T33" fmla="*/ 2 h 77"/>
                <a:gd name="T34" fmla="*/ 0 w 254"/>
                <a:gd name="T35" fmla="*/ 1 h 77"/>
                <a:gd name="T36" fmla="*/ 1 w 254"/>
                <a:gd name="T37" fmla="*/ 0 h 77"/>
                <a:gd name="T38" fmla="*/ 1 w 254"/>
                <a:gd name="T39" fmla="*/ 0 h 77"/>
                <a:gd name="T40" fmla="*/ 2 w 254"/>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4"/>
                <a:gd name="T64" fmla="*/ 0 h 77"/>
                <a:gd name="T65" fmla="*/ 254 w 254"/>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4" h="77">
                  <a:moveTo>
                    <a:pt x="23" y="0"/>
                  </a:moveTo>
                  <a:lnTo>
                    <a:pt x="229" y="16"/>
                  </a:lnTo>
                  <a:lnTo>
                    <a:pt x="239" y="19"/>
                  </a:lnTo>
                  <a:lnTo>
                    <a:pt x="246" y="24"/>
                  </a:lnTo>
                  <a:lnTo>
                    <a:pt x="251" y="32"/>
                  </a:lnTo>
                  <a:lnTo>
                    <a:pt x="254" y="43"/>
                  </a:lnTo>
                  <a:lnTo>
                    <a:pt x="254" y="55"/>
                  </a:lnTo>
                  <a:lnTo>
                    <a:pt x="251" y="63"/>
                  </a:lnTo>
                  <a:lnTo>
                    <a:pt x="247" y="71"/>
                  </a:lnTo>
                  <a:lnTo>
                    <a:pt x="240" y="75"/>
                  </a:lnTo>
                  <a:lnTo>
                    <a:pt x="231" y="77"/>
                  </a:lnTo>
                  <a:lnTo>
                    <a:pt x="25" y="62"/>
                  </a:lnTo>
                  <a:lnTo>
                    <a:pt x="15" y="59"/>
                  </a:lnTo>
                  <a:lnTo>
                    <a:pt x="8" y="53"/>
                  </a:lnTo>
                  <a:lnTo>
                    <a:pt x="2" y="46"/>
                  </a:lnTo>
                  <a:lnTo>
                    <a:pt x="0" y="35"/>
                  </a:lnTo>
                  <a:lnTo>
                    <a:pt x="0" y="23"/>
                  </a:lnTo>
                  <a:lnTo>
                    <a:pt x="2" y="14"/>
                  </a:lnTo>
                  <a:lnTo>
                    <a:pt x="8" y="6"/>
                  </a:lnTo>
                  <a:lnTo>
                    <a:pt x="15" y="2"/>
                  </a:lnTo>
                  <a:lnTo>
                    <a:pt x="23" y="0"/>
                  </a:lnTo>
                  <a:close/>
                </a:path>
              </a:pathLst>
            </a:custGeom>
            <a:solidFill>
              <a:srgbClr val="EDF5F5"/>
            </a:solidFill>
            <a:ln w="9525">
              <a:noFill/>
              <a:round/>
              <a:headEnd/>
              <a:tailEnd/>
            </a:ln>
          </p:spPr>
          <p:txBody>
            <a:bodyPr/>
            <a:lstStyle/>
            <a:p>
              <a:pPr algn="ctr"/>
              <a:endParaRPr lang="en-US"/>
            </a:p>
          </p:txBody>
        </p:sp>
        <p:sp>
          <p:nvSpPr>
            <p:cNvPr id="36052" name="Freeform 576"/>
            <p:cNvSpPr>
              <a:spLocks/>
            </p:cNvSpPr>
            <p:nvPr/>
          </p:nvSpPr>
          <p:spPr bwMode="auto">
            <a:xfrm>
              <a:off x="4385" y="2126"/>
              <a:ext cx="25" cy="6"/>
            </a:xfrm>
            <a:custGeom>
              <a:avLst/>
              <a:gdLst>
                <a:gd name="T0" fmla="*/ 2 w 253"/>
                <a:gd name="T1" fmla="*/ 0 h 77"/>
                <a:gd name="T2" fmla="*/ 23 w 253"/>
                <a:gd name="T3" fmla="*/ 1 h 77"/>
                <a:gd name="T4" fmla="*/ 24 w 253"/>
                <a:gd name="T5" fmla="*/ 1 h 77"/>
                <a:gd name="T6" fmla="*/ 24 w 253"/>
                <a:gd name="T7" fmla="*/ 2 h 77"/>
                <a:gd name="T8" fmla="*/ 25 w 253"/>
                <a:gd name="T9" fmla="*/ 2 h 77"/>
                <a:gd name="T10" fmla="*/ 25 w 253"/>
                <a:gd name="T11" fmla="*/ 3 h 77"/>
                <a:gd name="T12" fmla="*/ 25 w 253"/>
                <a:gd name="T13" fmla="*/ 4 h 77"/>
                <a:gd name="T14" fmla="*/ 25 w 253"/>
                <a:gd name="T15" fmla="*/ 5 h 77"/>
                <a:gd name="T16" fmla="*/ 24 w 253"/>
                <a:gd name="T17" fmla="*/ 5 h 77"/>
                <a:gd name="T18" fmla="*/ 24 w 253"/>
                <a:gd name="T19" fmla="*/ 6 h 77"/>
                <a:gd name="T20" fmla="*/ 23 w 253"/>
                <a:gd name="T21" fmla="*/ 6 h 77"/>
                <a:gd name="T22" fmla="*/ 2 w 253"/>
                <a:gd name="T23" fmla="*/ 5 h 77"/>
                <a:gd name="T24" fmla="*/ 1 w 253"/>
                <a:gd name="T25" fmla="*/ 5 h 77"/>
                <a:gd name="T26" fmla="*/ 1 w 253"/>
                <a:gd name="T27" fmla="*/ 4 h 77"/>
                <a:gd name="T28" fmla="*/ 0 w 253"/>
                <a:gd name="T29" fmla="*/ 4 h 77"/>
                <a:gd name="T30" fmla="*/ 0 w 253"/>
                <a:gd name="T31" fmla="*/ 3 h 77"/>
                <a:gd name="T32" fmla="*/ 0 w 253"/>
                <a:gd name="T33" fmla="*/ 2 h 77"/>
                <a:gd name="T34" fmla="*/ 0 w 253"/>
                <a:gd name="T35" fmla="*/ 1 h 77"/>
                <a:gd name="T36" fmla="*/ 1 w 253"/>
                <a:gd name="T37" fmla="*/ 0 h 77"/>
                <a:gd name="T38" fmla="*/ 1 w 253"/>
                <a:gd name="T39" fmla="*/ 0 h 77"/>
                <a:gd name="T40" fmla="*/ 2 w 253"/>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77"/>
                <a:gd name="T65" fmla="*/ 253 w 253"/>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77">
                  <a:moveTo>
                    <a:pt x="22" y="0"/>
                  </a:moveTo>
                  <a:lnTo>
                    <a:pt x="228" y="15"/>
                  </a:lnTo>
                  <a:lnTo>
                    <a:pt x="238" y="18"/>
                  </a:lnTo>
                  <a:lnTo>
                    <a:pt x="246" y="24"/>
                  </a:lnTo>
                  <a:lnTo>
                    <a:pt x="251" y="31"/>
                  </a:lnTo>
                  <a:lnTo>
                    <a:pt x="253" y="42"/>
                  </a:lnTo>
                  <a:lnTo>
                    <a:pt x="253" y="54"/>
                  </a:lnTo>
                  <a:lnTo>
                    <a:pt x="251" y="62"/>
                  </a:lnTo>
                  <a:lnTo>
                    <a:pt x="246" y="70"/>
                  </a:lnTo>
                  <a:lnTo>
                    <a:pt x="239" y="75"/>
                  </a:lnTo>
                  <a:lnTo>
                    <a:pt x="231" y="77"/>
                  </a:lnTo>
                  <a:lnTo>
                    <a:pt x="25" y="62"/>
                  </a:lnTo>
                  <a:lnTo>
                    <a:pt x="15" y="59"/>
                  </a:lnTo>
                  <a:lnTo>
                    <a:pt x="7" y="53"/>
                  </a:lnTo>
                  <a:lnTo>
                    <a:pt x="3" y="45"/>
                  </a:lnTo>
                  <a:lnTo>
                    <a:pt x="0" y="34"/>
                  </a:lnTo>
                  <a:lnTo>
                    <a:pt x="0" y="22"/>
                  </a:lnTo>
                  <a:lnTo>
                    <a:pt x="3" y="14"/>
                  </a:lnTo>
                  <a:lnTo>
                    <a:pt x="7" y="6"/>
                  </a:lnTo>
                  <a:lnTo>
                    <a:pt x="14" y="2"/>
                  </a:lnTo>
                  <a:lnTo>
                    <a:pt x="22" y="0"/>
                  </a:lnTo>
                  <a:close/>
                </a:path>
              </a:pathLst>
            </a:custGeom>
            <a:solidFill>
              <a:srgbClr val="EDF5F5"/>
            </a:solidFill>
            <a:ln w="9525">
              <a:noFill/>
              <a:round/>
              <a:headEnd/>
              <a:tailEnd/>
            </a:ln>
          </p:spPr>
          <p:txBody>
            <a:bodyPr/>
            <a:lstStyle/>
            <a:p>
              <a:pPr algn="ctr"/>
              <a:endParaRPr lang="en-US"/>
            </a:p>
          </p:txBody>
        </p:sp>
        <p:sp>
          <p:nvSpPr>
            <p:cNvPr id="36053" name="Freeform 577"/>
            <p:cNvSpPr>
              <a:spLocks/>
            </p:cNvSpPr>
            <p:nvPr/>
          </p:nvSpPr>
          <p:spPr bwMode="auto">
            <a:xfrm>
              <a:off x="4349" y="2476"/>
              <a:ext cx="142" cy="18"/>
            </a:xfrm>
            <a:custGeom>
              <a:avLst/>
              <a:gdLst>
                <a:gd name="T0" fmla="*/ 8 w 1414"/>
                <a:gd name="T1" fmla="*/ 14 h 220"/>
                <a:gd name="T2" fmla="*/ 16 w 1414"/>
                <a:gd name="T3" fmla="*/ 15 h 220"/>
                <a:gd name="T4" fmla="*/ 25 w 1414"/>
                <a:gd name="T5" fmla="*/ 16 h 220"/>
                <a:gd name="T6" fmla="*/ 34 w 1414"/>
                <a:gd name="T7" fmla="*/ 17 h 220"/>
                <a:gd name="T8" fmla="*/ 43 w 1414"/>
                <a:gd name="T9" fmla="*/ 17 h 220"/>
                <a:gd name="T10" fmla="*/ 53 w 1414"/>
                <a:gd name="T11" fmla="*/ 18 h 220"/>
                <a:gd name="T12" fmla="*/ 62 w 1414"/>
                <a:gd name="T13" fmla="*/ 18 h 220"/>
                <a:gd name="T14" fmla="*/ 71 w 1414"/>
                <a:gd name="T15" fmla="*/ 18 h 220"/>
                <a:gd name="T16" fmla="*/ 80 w 1414"/>
                <a:gd name="T17" fmla="*/ 18 h 220"/>
                <a:gd name="T18" fmla="*/ 88 w 1414"/>
                <a:gd name="T19" fmla="*/ 17 h 220"/>
                <a:gd name="T20" fmla="*/ 97 w 1414"/>
                <a:gd name="T21" fmla="*/ 17 h 220"/>
                <a:gd name="T22" fmla="*/ 104 w 1414"/>
                <a:gd name="T23" fmla="*/ 16 h 220"/>
                <a:gd name="T24" fmla="*/ 111 w 1414"/>
                <a:gd name="T25" fmla="*/ 15 h 220"/>
                <a:gd name="T26" fmla="*/ 118 w 1414"/>
                <a:gd name="T27" fmla="*/ 13 h 220"/>
                <a:gd name="T28" fmla="*/ 123 w 1414"/>
                <a:gd name="T29" fmla="*/ 12 h 220"/>
                <a:gd name="T30" fmla="*/ 128 w 1414"/>
                <a:gd name="T31" fmla="*/ 10 h 220"/>
                <a:gd name="T32" fmla="*/ 132 w 1414"/>
                <a:gd name="T33" fmla="*/ 8 h 220"/>
                <a:gd name="T34" fmla="*/ 136 w 1414"/>
                <a:gd name="T35" fmla="*/ 6 h 220"/>
                <a:gd name="T36" fmla="*/ 139 w 1414"/>
                <a:gd name="T37" fmla="*/ 4 h 220"/>
                <a:gd name="T38" fmla="*/ 141 w 1414"/>
                <a:gd name="T39" fmla="*/ 1 h 220"/>
                <a:gd name="T40" fmla="*/ 141 w 1414"/>
                <a:gd name="T41" fmla="*/ 1 h 220"/>
                <a:gd name="T42" fmla="*/ 138 w 1414"/>
                <a:gd name="T43" fmla="*/ 4 h 220"/>
                <a:gd name="T44" fmla="*/ 135 w 1414"/>
                <a:gd name="T45" fmla="*/ 5 h 220"/>
                <a:gd name="T46" fmla="*/ 131 w 1414"/>
                <a:gd name="T47" fmla="*/ 7 h 220"/>
                <a:gd name="T48" fmla="*/ 126 w 1414"/>
                <a:gd name="T49" fmla="*/ 8 h 220"/>
                <a:gd name="T50" fmla="*/ 119 w 1414"/>
                <a:gd name="T51" fmla="*/ 10 h 220"/>
                <a:gd name="T52" fmla="*/ 111 w 1414"/>
                <a:gd name="T53" fmla="*/ 11 h 220"/>
                <a:gd name="T54" fmla="*/ 102 w 1414"/>
                <a:gd name="T55" fmla="*/ 12 h 220"/>
                <a:gd name="T56" fmla="*/ 93 w 1414"/>
                <a:gd name="T57" fmla="*/ 13 h 220"/>
                <a:gd name="T58" fmla="*/ 84 w 1414"/>
                <a:gd name="T59" fmla="*/ 13 h 220"/>
                <a:gd name="T60" fmla="*/ 75 w 1414"/>
                <a:gd name="T61" fmla="*/ 14 h 220"/>
                <a:gd name="T62" fmla="*/ 65 w 1414"/>
                <a:gd name="T63" fmla="*/ 14 h 220"/>
                <a:gd name="T64" fmla="*/ 56 w 1414"/>
                <a:gd name="T65" fmla="*/ 14 h 220"/>
                <a:gd name="T66" fmla="*/ 47 w 1414"/>
                <a:gd name="T67" fmla="*/ 13 h 220"/>
                <a:gd name="T68" fmla="*/ 38 w 1414"/>
                <a:gd name="T69" fmla="*/ 13 h 220"/>
                <a:gd name="T70" fmla="*/ 29 w 1414"/>
                <a:gd name="T71" fmla="*/ 12 h 220"/>
                <a:gd name="T72" fmla="*/ 22 w 1414"/>
                <a:gd name="T73" fmla="*/ 11 h 220"/>
                <a:gd name="T74" fmla="*/ 14 w 1414"/>
                <a:gd name="T75" fmla="*/ 11 h 220"/>
                <a:gd name="T76" fmla="*/ 8 w 1414"/>
                <a:gd name="T77" fmla="*/ 9 h 220"/>
                <a:gd name="T78" fmla="*/ 2 w 1414"/>
                <a:gd name="T79" fmla="*/ 8 h 220"/>
                <a:gd name="T80" fmla="*/ 0 w 1414"/>
                <a:gd name="T81" fmla="*/ 8 h 220"/>
                <a:gd name="T82" fmla="*/ 1 w 1414"/>
                <a:gd name="T83" fmla="*/ 10 h 220"/>
                <a:gd name="T84" fmla="*/ 2 w 1414"/>
                <a:gd name="T85" fmla="*/ 11 h 220"/>
                <a:gd name="T86" fmla="*/ 3 w 1414"/>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4"/>
                <a:gd name="T133" fmla="*/ 0 h 220"/>
                <a:gd name="T134" fmla="*/ 1414 w 1414"/>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4" h="220">
                  <a:moveTo>
                    <a:pt x="34" y="158"/>
                  </a:moveTo>
                  <a:lnTo>
                    <a:pt x="76" y="167"/>
                  </a:lnTo>
                  <a:lnTo>
                    <a:pt x="119" y="176"/>
                  </a:lnTo>
                  <a:lnTo>
                    <a:pt x="161" y="183"/>
                  </a:lnTo>
                  <a:lnTo>
                    <a:pt x="206" y="189"/>
                  </a:lnTo>
                  <a:lnTo>
                    <a:pt x="250" y="195"/>
                  </a:lnTo>
                  <a:lnTo>
                    <a:pt x="295" y="202"/>
                  </a:lnTo>
                  <a:lnTo>
                    <a:pt x="341" y="206"/>
                  </a:lnTo>
                  <a:lnTo>
                    <a:pt x="387" y="210"/>
                  </a:lnTo>
                  <a:lnTo>
                    <a:pt x="433" y="213"/>
                  </a:lnTo>
                  <a:lnTo>
                    <a:pt x="479" y="216"/>
                  </a:lnTo>
                  <a:lnTo>
                    <a:pt x="525" y="218"/>
                  </a:lnTo>
                  <a:lnTo>
                    <a:pt x="572" y="219"/>
                  </a:lnTo>
                  <a:lnTo>
                    <a:pt x="618" y="220"/>
                  </a:lnTo>
                  <a:lnTo>
                    <a:pt x="662" y="220"/>
                  </a:lnTo>
                  <a:lnTo>
                    <a:pt x="708" y="219"/>
                  </a:lnTo>
                  <a:lnTo>
                    <a:pt x="752" y="218"/>
                  </a:lnTo>
                  <a:lnTo>
                    <a:pt x="796" y="216"/>
                  </a:lnTo>
                  <a:lnTo>
                    <a:pt x="839" y="213"/>
                  </a:lnTo>
                  <a:lnTo>
                    <a:pt x="880" y="210"/>
                  </a:lnTo>
                  <a:lnTo>
                    <a:pt x="922" y="206"/>
                  </a:lnTo>
                  <a:lnTo>
                    <a:pt x="961" y="202"/>
                  </a:lnTo>
                  <a:lnTo>
                    <a:pt x="1000" y="196"/>
                  </a:lnTo>
                  <a:lnTo>
                    <a:pt x="1037" y="191"/>
                  </a:lnTo>
                  <a:lnTo>
                    <a:pt x="1074" y="185"/>
                  </a:lnTo>
                  <a:lnTo>
                    <a:pt x="1109" y="178"/>
                  </a:lnTo>
                  <a:lnTo>
                    <a:pt x="1141" y="171"/>
                  </a:lnTo>
                  <a:lnTo>
                    <a:pt x="1173" y="162"/>
                  </a:lnTo>
                  <a:lnTo>
                    <a:pt x="1201" y="154"/>
                  </a:lnTo>
                  <a:lnTo>
                    <a:pt x="1228" y="145"/>
                  </a:lnTo>
                  <a:lnTo>
                    <a:pt x="1254" y="134"/>
                  </a:lnTo>
                  <a:lnTo>
                    <a:pt x="1277" y="125"/>
                  </a:lnTo>
                  <a:lnTo>
                    <a:pt x="1298" y="114"/>
                  </a:lnTo>
                  <a:lnTo>
                    <a:pt x="1316" y="103"/>
                  </a:lnTo>
                  <a:lnTo>
                    <a:pt x="1334" y="91"/>
                  </a:lnTo>
                  <a:lnTo>
                    <a:pt x="1352" y="78"/>
                  </a:lnTo>
                  <a:lnTo>
                    <a:pt x="1369" y="64"/>
                  </a:lnTo>
                  <a:lnTo>
                    <a:pt x="1384" y="49"/>
                  </a:lnTo>
                  <a:lnTo>
                    <a:pt x="1396" y="34"/>
                  </a:lnTo>
                  <a:lnTo>
                    <a:pt x="1407" y="17"/>
                  </a:lnTo>
                  <a:lnTo>
                    <a:pt x="1414" y="0"/>
                  </a:lnTo>
                  <a:lnTo>
                    <a:pt x="1402" y="15"/>
                  </a:lnTo>
                  <a:lnTo>
                    <a:pt x="1388" y="30"/>
                  </a:lnTo>
                  <a:lnTo>
                    <a:pt x="1373" y="43"/>
                  </a:lnTo>
                  <a:lnTo>
                    <a:pt x="1358" y="55"/>
                  </a:lnTo>
                  <a:lnTo>
                    <a:pt x="1340" y="66"/>
                  </a:lnTo>
                  <a:lnTo>
                    <a:pt x="1323" y="76"/>
                  </a:lnTo>
                  <a:lnTo>
                    <a:pt x="1305" y="85"/>
                  </a:lnTo>
                  <a:lnTo>
                    <a:pt x="1285" y="92"/>
                  </a:lnTo>
                  <a:lnTo>
                    <a:pt x="1253" y="101"/>
                  </a:lnTo>
                  <a:lnTo>
                    <a:pt x="1218" y="110"/>
                  </a:lnTo>
                  <a:lnTo>
                    <a:pt x="1182" y="119"/>
                  </a:lnTo>
                  <a:lnTo>
                    <a:pt x="1143" y="127"/>
                  </a:lnTo>
                  <a:lnTo>
                    <a:pt x="1103" y="133"/>
                  </a:lnTo>
                  <a:lnTo>
                    <a:pt x="1062" y="140"/>
                  </a:lnTo>
                  <a:lnTo>
                    <a:pt x="1019" y="146"/>
                  </a:lnTo>
                  <a:lnTo>
                    <a:pt x="975" y="151"/>
                  </a:lnTo>
                  <a:lnTo>
                    <a:pt x="931" y="155"/>
                  </a:lnTo>
                  <a:lnTo>
                    <a:pt x="885" y="158"/>
                  </a:lnTo>
                  <a:lnTo>
                    <a:pt x="840" y="161"/>
                  </a:lnTo>
                  <a:lnTo>
                    <a:pt x="793" y="163"/>
                  </a:lnTo>
                  <a:lnTo>
                    <a:pt x="747" y="165"/>
                  </a:lnTo>
                  <a:lnTo>
                    <a:pt x="700" y="166"/>
                  </a:lnTo>
                  <a:lnTo>
                    <a:pt x="652" y="166"/>
                  </a:lnTo>
                  <a:lnTo>
                    <a:pt x="605" y="166"/>
                  </a:lnTo>
                  <a:lnTo>
                    <a:pt x="559" y="166"/>
                  </a:lnTo>
                  <a:lnTo>
                    <a:pt x="513" y="164"/>
                  </a:lnTo>
                  <a:lnTo>
                    <a:pt x="467" y="163"/>
                  </a:lnTo>
                  <a:lnTo>
                    <a:pt x="422" y="160"/>
                  </a:lnTo>
                  <a:lnTo>
                    <a:pt x="379" y="158"/>
                  </a:lnTo>
                  <a:lnTo>
                    <a:pt x="335" y="154"/>
                  </a:lnTo>
                  <a:lnTo>
                    <a:pt x="293" y="150"/>
                  </a:lnTo>
                  <a:lnTo>
                    <a:pt x="254" y="146"/>
                  </a:lnTo>
                  <a:lnTo>
                    <a:pt x="215" y="140"/>
                  </a:lnTo>
                  <a:lnTo>
                    <a:pt x="178" y="135"/>
                  </a:lnTo>
                  <a:lnTo>
                    <a:pt x="143" y="129"/>
                  </a:lnTo>
                  <a:lnTo>
                    <a:pt x="109" y="123"/>
                  </a:lnTo>
                  <a:lnTo>
                    <a:pt x="78" y="116"/>
                  </a:lnTo>
                  <a:lnTo>
                    <a:pt x="49" y="108"/>
                  </a:lnTo>
                  <a:lnTo>
                    <a:pt x="23" y="100"/>
                  </a:lnTo>
                  <a:lnTo>
                    <a:pt x="0" y="92"/>
                  </a:lnTo>
                  <a:lnTo>
                    <a:pt x="2" y="100"/>
                  </a:lnTo>
                  <a:lnTo>
                    <a:pt x="4" y="109"/>
                  </a:lnTo>
                  <a:lnTo>
                    <a:pt x="7" y="121"/>
                  </a:lnTo>
                  <a:lnTo>
                    <a:pt x="11" y="131"/>
                  </a:lnTo>
                  <a:lnTo>
                    <a:pt x="15" y="140"/>
                  </a:lnTo>
                  <a:lnTo>
                    <a:pt x="20" y="149"/>
                  </a:lnTo>
                  <a:lnTo>
                    <a:pt x="26" y="155"/>
                  </a:lnTo>
                  <a:lnTo>
                    <a:pt x="34" y="158"/>
                  </a:lnTo>
                  <a:close/>
                </a:path>
              </a:pathLst>
            </a:custGeom>
            <a:solidFill>
              <a:srgbClr val="7A8282"/>
            </a:solidFill>
            <a:ln w="9525">
              <a:noFill/>
              <a:round/>
              <a:headEnd/>
              <a:tailEnd/>
            </a:ln>
          </p:spPr>
          <p:txBody>
            <a:bodyPr/>
            <a:lstStyle/>
            <a:p>
              <a:pPr algn="ctr"/>
              <a:endParaRPr lang="en-US"/>
            </a:p>
          </p:txBody>
        </p:sp>
        <p:sp>
          <p:nvSpPr>
            <p:cNvPr id="36054" name="Freeform 578"/>
            <p:cNvSpPr>
              <a:spLocks/>
            </p:cNvSpPr>
            <p:nvPr/>
          </p:nvSpPr>
          <p:spPr bwMode="auto">
            <a:xfrm>
              <a:off x="4349" y="2476"/>
              <a:ext cx="142" cy="18"/>
            </a:xfrm>
            <a:custGeom>
              <a:avLst/>
              <a:gdLst>
                <a:gd name="T0" fmla="*/ 7 w 1411"/>
                <a:gd name="T1" fmla="*/ 14 h 220"/>
                <a:gd name="T2" fmla="*/ 16 w 1411"/>
                <a:gd name="T3" fmla="*/ 15 h 220"/>
                <a:gd name="T4" fmla="*/ 25 w 1411"/>
                <a:gd name="T5" fmla="*/ 16 h 220"/>
                <a:gd name="T6" fmla="*/ 34 w 1411"/>
                <a:gd name="T7" fmla="*/ 17 h 220"/>
                <a:gd name="T8" fmla="*/ 43 w 1411"/>
                <a:gd name="T9" fmla="*/ 17 h 220"/>
                <a:gd name="T10" fmla="*/ 53 w 1411"/>
                <a:gd name="T11" fmla="*/ 18 h 220"/>
                <a:gd name="T12" fmla="*/ 62 w 1411"/>
                <a:gd name="T13" fmla="*/ 18 h 220"/>
                <a:gd name="T14" fmla="*/ 71 w 1411"/>
                <a:gd name="T15" fmla="*/ 18 h 220"/>
                <a:gd name="T16" fmla="*/ 80 w 1411"/>
                <a:gd name="T17" fmla="*/ 18 h 220"/>
                <a:gd name="T18" fmla="*/ 88 w 1411"/>
                <a:gd name="T19" fmla="*/ 17 h 220"/>
                <a:gd name="T20" fmla="*/ 96 w 1411"/>
                <a:gd name="T21" fmla="*/ 17 h 220"/>
                <a:gd name="T22" fmla="*/ 104 w 1411"/>
                <a:gd name="T23" fmla="*/ 16 h 220"/>
                <a:gd name="T24" fmla="*/ 111 w 1411"/>
                <a:gd name="T25" fmla="*/ 15 h 220"/>
                <a:gd name="T26" fmla="*/ 118 w 1411"/>
                <a:gd name="T27" fmla="*/ 13 h 220"/>
                <a:gd name="T28" fmla="*/ 123 w 1411"/>
                <a:gd name="T29" fmla="*/ 12 h 220"/>
                <a:gd name="T30" fmla="*/ 128 w 1411"/>
                <a:gd name="T31" fmla="*/ 10 h 220"/>
                <a:gd name="T32" fmla="*/ 132 w 1411"/>
                <a:gd name="T33" fmla="*/ 8 h 220"/>
                <a:gd name="T34" fmla="*/ 136 w 1411"/>
                <a:gd name="T35" fmla="*/ 6 h 220"/>
                <a:gd name="T36" fmla="*/ 139 w 1411"/>
                <a:gd name="T37" fmla="*/ 4 h 220"/>
                <a:gd name="T38" fmla="*/ 141 w 1411"/>
                <a:gd name="T39" fmla="*/ 1 h 220"/>
                <a:gd name="T40" fmla="*/ 141 w 1411"/>
                <a:gd name="T41" fmla="*/ 1 h 220"/>
                <a:gd name="T42" fmla="*/ 138 w 1411"/>
                <a:gd name="T43" fmla="*/ 4 h 220"/>
                <a:gd name="T44" fmla="*/ 135 w 1411"/>
                <a:gd name="T45" fmla="*/ 5 h 220"/>
                <a:gd name="T46" fmla="*/ 131 w 1411"/>
                <a:gd name="T47" fmla="*/ 7 h 220"/>
                <a:gd name="T48" fmla="*/ 126 w 1411"/>
                <a:gd name="T49" fmla="*/ 9 h 220"/>
                <a:gd name="T50" fmla="*/ 119 w 1411"/>
                <a:gd name="T51" fmla="*/ 10 h 220"/>
                <a:gd name="T52" fmla="*/ 112 w 1411"/>
                <a:gd name="T53" fmla="*/ 11 h 220"/>
                <a:gd name="T54" fmla="*/ 103 w 1411"/>
                <a:gd name="T55" fmla="*/ 12 h 220"/>
                <a:gd name="T56" fmla="*/ 95 w 1411"/>
                <a:gd name="T57" fmla="*/ 13 h 220"/>
                <a:gd name="T58" fmla="*/ 85 w 1411"/>
                <a:gd name="T59" fmla="*/ 14 h 220"/>
                <a:gd name="T60" fmla="*/ 76 w 1411"/>
                <a:gd name="T61" fmla="*/ 14 h 220"/>
                <a:gd name="T62" fmla="*/ 67 w 1411"/>
                <a:gd name="T63" fmla="*/ 14 h 220"/>
                <a:gd name="T64" fmla="*/ 57 w 1411"/>
                <a:gd name="T65" fmla="*/ 14 h 220"/>
                <a:gd name="T66" fmla="*/ 48 w 1411"/>
                <a:gd name="T67" fmla="*/ 14 h 220"/>
                <a:gd name="T68" fmla="*/ 39 w 1411"/>
                <a:gd name="T69" fmla="*/ 14 h 220"/>
                <a:gd name="T70" fmla="*/ 30 w 1411"/>
                <a:gd name="T71" fmla="*/ 13 h 220"/>
                <a:gd name="T72" fmla="*/ 22 w 1411"/>
                <a:gd name="T73" fmla="*/ 12 h 220"/>
                <a:gd name="T74" fmla="*/ 14 w 1411"/>
                <a:gd name="T75" fmla="*/ 11 h 220"/>
                <a:gd name="T76" fmla="*/ 8 w 1411"/>
                <a:gd name="T77" fmla="*/ 10 h 220"/>
                <a:gd name="T78" fmla="*/ 2 w 1411"/>
                <a:gd name="T79" fmla="*/ 9 h 220"/>
                <a:gd name="T80" fmla="*/ 0 w 1411"/>
                <a:gd name="T81" fmla="*/ 9 h 220"/>
                <a:gd name="T82" fmla="*/ 1 w 1411"/>
                <a:gd name="T83" fmla="*/ 10 h 220"/>
                <a:gd name="T84" fmla="*/ 1 w 1411"/>
                <a:gd name="T85" fmla="*/ 12 h 220"/>
                <a:gd name="T86" fmla="*/ 2 w 1411"/>
                <a:gd name="T87" fmla="*/ 13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1"/>
                <a:gd name="T133" fmla="*/ 0 h 220"/>
                <a:gd name="T134" fmla="*/ 1411 w 1411"/>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1" h="220">
                  <a:moveTo>
                    <a:pt x="31" y="158"/>
                  </a:moveTo>
                  <a:lnTo>
                    <a:pt x="73" y="167"/>
                  </a:lnTo>
                  <a:lnTo>
                    <a:pt x="116" y="176"/>
                  </a:lnTo>
                  <a:lnTo>
                    <a:pt x="158" y="183"/>
                  </a:lnTo>
                  <a:lnTo>
                    <a:pt x="203" y="189"/>
                  </a:lnTo>
                  <a:lnTo>
                    <a:pt x="247" y="195"/>
                  </a:lnTo>
                  <a:lnTo>
                    <a:pt x="292" y="202"/>
                  </a:lnTo>
                  <a:lnTo>
                    <a:pt x="338" y="206"/>
                  </a:lnTo>
                  <a:lnTo>
                    <a:pt x="384" y="210"/>
                  </a:lnTo>
                  <a:lnTo>
                    <a:pt x="430" y="213"/>
                  </a:lnTo>
                  <a:lnTo>
                    <a:pt x="476" y="216"/>
                  </a:lnTo>
                  <a:lnTo>
                    <a:pt x="522" y="218"/>
                  </a:lnTo>
                  <a:lnTo>
                    <a:pt x="569" y="219"/>
                  </a:lnTo>
                  <a:lnTo>
                    <a:pt x="615" y="220"/>
                  </a:lnTo>
                  <a:lnTo>
                    <a:pt x="659" y="220"/>
                  </a:lnTo>
                  <a:lnTo>
                    <a:pt x="705" y="219"/>
                  </a:lnTo>
                  <a:lnTo>
                    <a:pt x="749" y="218"/>
                  </a:lnTo>
                  <a:lnTo>
                    <a:pt x="793" y="216"/>
                  </a:lnTo>
                  <a:lnTo>
                    <a:pt x="836" y="213"/>
                  </a:lnTo>
                  <a:lnTo>
                    <a:pt x="877" y="210"/>
                  </a:lnTo>
                  <a:lnTo>
                    <a:pt x="919" y="206"/>
                  </a:lnTo>
                  <a:lnTo>
                    <a:pt x="958" y="202"/>
                  </a:lnTo>
                  <a:lnTo>
                    <a:pt x="997" y="196"/>
                  </a:lnTo>
                  <a:lnTo>
                    <a:pt x="1034" y="191"/>
                  </a:lnTo>
                  <a:lnTo>
                    <a:pt x="1071" y="185"/>
                  </a:lnTo>
                  <a:lnTo>
                    <a:pt x="1106" y="178"/>
                  </a:lnTo>
                  <a:lnTo>
                    <a:pt x="1138" y="171"/>
                  </a:lnTo>
                  <a:lnTo>
                    <a:pt x="1170" y="162"/>
                  </a:lnTo>
                  <a:lnTo>
                    <a:pt x="1198" y="154"/>
                  </a:lnTo>
                  <a:lnTo>
                    <a:pt x="1225" y="145"/>
                  </a:lnTo>
                  <a:lnTo>
                    <a:pt x="1251" y="134"/>
                  </a:lnTo>
                  <a:lnTo>
                    <a:pt x="1274" y="125"/>
                  </a:lnTo>
                  <a:lnTo>
                    <a:pt x="1295" y="114"/>
                  </a:lnTo>
                  <a:lnTo>
                    <a:pt x="1313" y="103"/>
                  </a:lnTo>
                  <a:lnTo>
                    <a:pt x="1331" y="91"/>
                  </a:lnTo>
                  <a:lnTo>
                    <a:pt x="1349" y="78"/>
                  </a:lnTo>
                  <a:lnTo>
                    <a:pt x="1366" y="64"/>
                  </a:lnTo>
                  <a:lnTo>
                    <a:pt x="1381" y="49"/>
                  </a:lnTo>
                  <a:lnTo>
                    <a:pt x="1393" y="34"/>
                  </a:lnTo>
                  <a:lnTo>
                    <a:pt x="1404" y="17"/>
                  </a:lnTo>
                  <a:lnTo>
                    <a:pt x="1411" y="0"/>
                  </a:lnTo>
                  <a:lnTo>
                    <a:pt x="1399" y="15"/>
                  </a:lnTo>
                  <a:lnTo>
                    <a:pt x="1386" y="30"/>
                  </a:lnTo>
                  <a:lnTo>
                    <a:pt x="1371" y="43"/>
                  </a:lnTo>
                  <a:lnTo>
                    <a:pt x="1356" y="56"/>
                  </a:lnTo>
                  <a:lnTo>
                    <a:pt x="1339" y="67"/>
                  </a:lnTo>
                  <a:lnTo>
                    <a:pt x="1322" y="77"/>
                  </a:lnTo>
                  <a:lnTo>
                    <a:pt x="1304" y="86"/>
                  </a:lnTo>
                  <a:lnTo>
                    <a:pt x="1285" y="94"/>
                  </a:lnTo>
                  <a:lnTo>
                    <a:pt x="1255" y="104"/>
                  </a:lnTo>
                  <a:lnTo>
                    <a:pt x="1221" y="115"/>
                  </a:lnTo>
                  <a:lnTo>
                    <a:pt x="1186" y="123"/>
                  </a:lnTo>
                  <a:lnTo>
                    <a:pt x="1149" y="131"/>
                  </a:lnTo>
                  <a:lnTo>
                    <a:pt x="1111" y="138"/>
                  </a:lnTo>
                  <a:lnTo>
                    <a:pt x="1070" y="146"/>
                  </a:lnTo>
                  <a:lnTo>
                    <a:pt x="1027" y="152"/>
                  </a:lnTo>
                  <a:lnTo>
                    <a:pt x="985" y="157"/>
                  </a:lnTo>
                  <a:lnTo>
                    <a:pt x="940" y="161"/>
                  </a:lnTo>
                  <a:lnTo>
                    <a:pt x="895" y="165"/>
                  </a:lnTo>
                  <a:lnTo>
                    <a:pt x="849" y="168"/>
                  </a:lnTo>
                  <a:lnTo>
                    <a:pt x="803" y="172"/>
                  </a:lnTo>
                  <a:lnTo>
                    <a:pt x="756" y="174"/>
                  </a:lnTo>
                  <a:lnTo>
                    <a:pt x="708" y="175"/>
                  </a:lnTo>
                  <a:lnTo>
                    <a:pt x="661" y="176"/>
                  </a:lnTo>
                  <a:lnTo>
                    <a:pt x="614" y="176"/>
                  </a:lnTo>
                  <a:lnTo>
                    <a:pt x="567" y="175"/>
                  </a:lnTo>
                  <a:lnTo>
                    <a:pt x="520" y="174"/>
                  </a:lnTo>
                  <a:lnTo>
                    <a:pt x="473" y="173"/>
                  </a:lnTo>
                  <a:lnTo>
                    <a:pt x="428" y="169"/>
                  </a:lnTo>
                  <a:lnTo>
                    <a:pt x="384" y="167"/>
                  </a:lnTo>
                  <a:lnTo>
                    <a:pt x="340" y="163"/>
                  </a:lnTo>
                  <a:lnTo>
                    <a:pt x="298" y="160"/>
                  </a:lnTo>
                  <a:lnTo>
                    <a:pt x="257" y="155"/>
                  </a:lnTo>
                  <a:lnTo>
                    <a:pt x="217" y="150"/>
                  </a:lnTo>
                  <a:lnTo>
                    <a:pt x="180" y="145"/>
                  </a:lnTo>
                  <a:lnTo>
                    <a:pt x="144" y="138"/>
                  </a:lnTo>
                  <a:lnTo>
                    <a:pt x="111" y="132"/>
                  </a:lnTo>
                  <a:lnTo>
                    <a:pt x="79" y="125"/>
                  </a:lnTo>
                  <a:lnTo>
                    <a:pt x="50" y="118"/>
                  </a:lnTo>
                  <a:lnTo>
                    <a:pt x="23" y="109"/>
                  </a:lnTo>
                  <a:lnTo>
                    <a:pt x="0" y="101"/>
                  </a:lnTo>
                  <a:lnTo>
                    <a:pt x="2" y="109"/>
                  </a:lnTo>
                  <a:lnTo>
                    <a:pt x="5" y="118"/>
                  </a:lnTo>
                  <a:lnTo>
                    <a:pt x="7" y="127"/>
                  </a:lnTo>
                  <a:lnTo>
                    <a:pt x="10" y="135"/>
                  </a:lnTo>
                  <a:lnTo>
                    <a:pt x="13" y="144"/>
                  </a:lnTo>
                  <a:lnTo>
                    <a:pt x="18" y="151"/>
                  </a:lnTo>
                  <a:lnTo>
                    <a:pt x="24" y="155"/>
                  </a:lnTo>
                  <a:lnTo>
                    <a:pt x="31" y="158"/>
                  </a:lnTo>
                  <a:close/>
                </a:path>
              </a:pathLst>
            </a:custGeom>
            <a:solidFill>
              <a:srgbClr val="6B7373"/>
            </a:solidFill>
            <a:ln w="9525">
              <a:noFill/>
              <a:round/>
              <a:headEnd/>
              <a:tailEnd/>
            </a:ln>
          </p:spPr>
          <p:txBody>
            <a:bodyPr/>
            <a:lstStyle/>
            <a:p>
              <a:pPr algn="ctr"/>
              <a:endParaRPr lang="en-US"/>
            </a:p>
          </p:txBody>
        </p:sp>
        <p:sp>
          <p:nvSpPr>
            <p:cNvPr id="36055" name="Freeform 579"/>
            <p:cNvSpPr>
              <a:spLocks/>
            </p:cNvSpPr>
            <p:nvPr/>
          </p:nvSpPr>
          <p:spPr bwMode="auto">
            <a:xfrm>
              <a:off x="4350" y="2476"/>
              <a:ext cx="141" cy="18"/>
            </a:xfrm>
            <a:custGeom>
              <a:avLst/>
              <a:gdLst>
                <a:gd name="T0" fmla="*/ 7 w 1407"/>
                <a:gd name="T1" fmla="*/ 14 h 220"/>
                <a:gd name="T2" fmla="*/ 15 w 1407"/>
                <a:gd name="T3" fmla="*/ 15 h 220"/>
                <a:gd name="T4" fmla="*/ 24 w 1407"/>
                <a:gd name="T5" fmla="*/ 16 h 220"/>
                <a:gd name="T6" fmla="*/ 33 w 1407"/>
                <a:gd name="T7" fmla="*/ 17 h 220"/>
                <a:gd name="T8" fmla="*/ 43 w 1407"/>
                <a:gd name="T9" fmla="*/ 17 h 220"/>
                <a:gd name="T10" fmla="*/ 52 w 1407"/>
                <a:gd name="T11" fmla="*/ 18 h 220"/>
                <a:gd name="T12" fmla="*/ 61 w 1407"/>
                <a:gd name="T13" fmla="*/ 18 h 220"/>
                <a:gd name="T14" fmla="*/ 70 w 1407"/>
                <a:gd name="T15" fmla="*/ 18 h 220"/>
                <a:gd name="T16" fmla="*/ 79 w 1407"/>
                <a:gd name="T17" fmla="*/ 18 h 220"/>
                <a:gd name="T18" fmla="*/ 87 w 1407"/>
                <a:gd name="T19" fmla="*/ 17 h 220"/>
                <a:gd name="T20" fmla="*/ 96 w 1407"/>
                <a:gd name="T21" fmla="*/ 17 h 220"/>
                <a:gd name="T22" fmla="*/ 103 w 1407"/>
                <a:gd name="T23" fmla="*/ 16 h 220"/>
                <a:gd name="T24" fmla="*/ 110 w 1407"/>
                <a:gd name="T25" fmla="*/ 15 h 220"/>
                <a:gd name="T26" fmla="*/ 117 w 1407"/>
                <a:gd name="T27" fmla="*/ 13 h 220"/>
                <a:gd name="T28" fmla="*/ 122 w 1407"/>
                <a:gd name="T29" fmla="*/ 12 h 220"/>
                <a:gd name="T30" fmla="*/ 127 w 1407"/>
                <a:gd name="T31" fmla="*/ 10 h 220"/>
                <a:gd name="T32" fmla="*/ 131 w 1407"/>
                <a:gd name="T33" fmla="*/ 8 h 220"/>
                <a:gd name="T34" fmla="*/ 135 w 1407"/>
                <a:gd name="T35" fmla="*/ 6 h 220"/>
                <a:gd name="T36" fmla="*/ 138 w 1407"/>
                <a:gd name="T37" fmla="*/ 4 h 220"/>
                <a:gd name="T38" fmla="*/ 140 w 1407"/>
                <a:gd name="T39" fmla="*/ 1 h 220"/>
                <a:gd name="T40" fmla="*/ 140 w 1407"/>
                <a:gd name="T41" fmla="*/ 1 h 220"/>
                <a:gd name="T42" fmla="*/ 137 w 1407"/>
                <a:gd name="T43" fmla="*/ 4 h 220"/>
                <a:gd name="T44" fmla="*/ 134 w 1407"/>
                <a:gd name="T45" fmla="*/ 6 h 220"/>
                <a:gd name="T46" fmla="*/ 130 w 1407"/>
                <a:gd name="T47" fmla="*/ 7 h 220"/>
                <a:gd name="T48" fmla="*/ 126 w 1407"/>
                <a:gd name="T49" fmla="*/ 9 h 220"/>
                <a:gd name="T50" fmla="*/ 119 w 1407"/>
                <a:gd name="T51" fmla="*/ 11 h 220"/>
                <a:gd name="T52" fmla="*/ 112 w 1407"/>
                <a:gd name="T53" fmla="*/ 12 h 220"/>
                <a:gd name="T54" fmla="*/ 104 w 1407"/>
                <a:gd name="T55" fmla="*/ 13 h 220"/>
                <a:gd name="T56" fmla="*/ 95 w 1407"/>
                <a:gd name="T57" fmla="*/ 14 h 220"/>
                <a:gd name="T58" fmla="*/ 86 w 1407"/>
                <a:gd name="T59" fmla="*/ 15 h 220"/>
                <a:gd name="T60" fmla="*/ 77 w 1407"/>
                <a:gd name="T61" fmla="*/ 15 h 220"/>
                <a:gd name="T62" fmla="*/ 67 w 1407"/>
                <a:gd name="T63" fmla="*/ 15 h 220"/>
                <a:gd name="T64" fmla="*/ 57 w 1407"/>
                <a:gd name="T65" fmla="*/ 15 h 220"/>
                <a:gd name="T66" fmla="*/ 48 w 1407"/>
                <a:gd name="T67" fmla="*/ 15 h 220"/>
                <a:gd name="T68" fmla="*/ 39 w 1407"/>
                <a:gd name="T69" fmla="*/ 14 h 220"/>
                <a:gd name="T70" fmla="*/ 30 w 1407"/>
                <a:gd name="T71" fmla="*/ 14 h 220"/>
                <a:gd name="T72" fmla="*/ 22 w 1407"/>
                <a:gd name="T73" fmla="*/ 13 h 220"/>
                <a:gd name="T74" fmla="*/ 15 w 1407"/>
                <a:gd name="T75" fmla="*/ 12 h 220"/>
                <a:gd name="T76" fmla="*/ 8 w 1407"/>
                <a:gd name="T77" fmla="*/ 11 h 220"/>
                <a:gd name="T78" fmla="*/ 2 w 1407"/>
                <a:gd name="T79" fmla="*/ 10 h 220"/>
                <a:gd name="T80" fmla="*/ 0 w 1407"/>
                <a:gd name="T81" fmla="*/ 10 h 220"/>
                <a:gd name="T82" fmla="*/ 1 w 1407"/>
                <a:gd name="T83" fmla="*/ 12 h 2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07"/>
                <a:gd name="T127" fmla="*/ 0 h 220"/>
                <a:gd name="T128" fmla="*/ 1407 w 1407"/>
                <a:gd name="T129" fmla="*/ 220 h 2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07" h="220">
                  <a:moveTo>
                    <a:pt x="27" y="158"/>
                  </a:moveTo>
                  <a:lnTo>
                    <a:pt x="69" y="167"/>
                  </a:lnTo>
                  <a:lnTo>
                    <a:pt x="112" y="176"/>
                  </a:lnTo>
                  <a:lnTo>
                    <a:pt x="154" y="183"/>
                  </a:lnTo>
                  <a:lnTo>
                    <a:pt x="199" y="189"/>
                  </a:lnTo>
                  <a:lnTo>
                    <a:pt x="243" y="195"/>
                  </a:lnTo>
                  <a:lnTo>
                    <a:pt x="288" y="202"/>
                  </a:lnTo>
                  <a:lnTo>
                    <a:pt x="334" y="206"/>
                  </a:lnTo>
                  <a:lnTo>
                    <a:pt x="380" y="210"/>
                  </a:lnTo>
                  <a:lnTo>
                    <a:pt x="426" y="213"/>
                  </a:lnTo>
                  <a:lnTo>
                    <a:pt x="472" y="216"/>
                  </a:lnTo>
                  <a:lnTo>
                    <a:pt x="518" y="218"/>
                  </a:lnTo>
                  <a:lnTo>
                    <a:pt x="565" y="219"/>
                  </a:lnTo>
                  <a:lnTo>
                    <a:pt x="611" y="220"/>
                  </a:lnTo>
                  <a:lnTo>
                    <a:pt x="655" y="220"/>
                  </a:lnTo>
                  <a:lnTo>
                    <a:pt x="701" y="219"/>
                  </a:lnTo>
                  <a:lnTo>
                    <a:pt x="745" y="218"/>
                  </a:lnTo>
                  <a:lnTo>
                    <a:pt x="789" y="216"/>
                  </a:lnTo>
                  <a:lnTo>
                    <a:pt x="832" y="213"/>
                  </a:lnTo>
                  <a:lnTo>
                    <a:pt x="873" y="210"/>
                  </a:lnTo>
                  <a:lnTo>
                    <a:pt x="915" y="206"/>
                  </a:lnTo>
                  <a:lnTo>
                    <a:pt x="954" y="202"/>
                  </a:lnTo>
                  <a:lnTo>
                    <a:pt x="993" y="196"/>
                  </a:lnTo>
                  <a:lnTo>
                    <a:pt x="1030" y="191"/>
                  </a:lnTo>
                  <a:lnTo>
                    <a:pt x="1067" y="185"/>
                  </a:lnTo>
                  <a:lnTo>
                    <a:pt x="1102" y="178"/>
                  </a:lnTo>
                  <a:lnTo>
                    <a:pt x="1134" y="171"/>
                  </a:lnTo>
                  <a:lnTo>
                    <a:pt x="1166" y="162"/>
                  </a:lnTo>
                  <a:lnTo>
                    <a:pt x="1194" y="154"/>
                  </a:lnTo>
                  <a:lnTo>
                    <a:pt x="1221" y="145"/>
                  </a:lnTo>
                  <a:lnTo>
                    <a:pt x="1247" y="134"/>
                  </a:lnTo>
                  <a:lnTo>
                    <a:pt x="1270" y="125"/>
                  </a:lnTo>
                  <a:lnTo>
                    <a:pt x="1291" y="114"/>
                  </a:lnTo>
                  <a:lnTo>
                    <a:pt x="1309" y="103"/>
                  </a:lnTo>
                  <a:lnTo>
                    <a:pt x="1327" y="91"/>
                  </a:lnTo>
                  <a:lnTo>
                    <a:pt x="1345" y="78"/>
                  </a:lnTo>
                  <a:lnTo>
                    <a:pt x="1362" y="64"/>
                  </a:lnTo>
                  <a:lnTo>
                    <a:pt x="1377" y="49"/>
                  </a:lnTo>
                  <a:lnTo>
                    <a:pt x="1389" y="34"/>
                  </a:lnTo>
                  <a:lnTo>
                    <a:pt x="1400" y="17"/>
                  </a:lnTo>
                  <a:lnTo>
                    <a:pt x="1407" y="0"/>
                  </a:lnTo>
                  <a:lnTo>
                    <a:pt x="1395" y="15"/>
                  </a:lnTo>
                  <a:lnTo>
                    <a:pt x="1382" y="30"/>
                  </a:lnTo>
                  <a:lnTo>
                    <a:pt x="1367" y="44"/>
                  </a:lnTo>
                  <a:lnTo>
                    <a:pt x="1352" y="57"/>
                  </a:lnTo>
                  <a:lnTo>
                    <a:pt x="1336" y="69"/>
                  </a:lnTo>
                  <a:lnTo>
                    <a:pt x="1319" y="80"/>
                  </a:lnTo>
                  <a:lnTo>
                    <a:pt x="1302" y="91"/>
                  </a:lnTo>
                  <a:lnTo>
                    <a:pt x="1283" y="99"/>
                  </a:lnTo>
                  <a:lnTo>
                    <a:pt x="1255" y="110"/>
                  </a:lnTo>
                  <a:lnTo>
                    <a:pt x="1224" y="121"/>
                  </a:lnTo>
                  <a:lnTo>
                    <a:pt x="1190" y="130"/>
                  </a:lnTo>
                  <a:lnTo>
                    <a:pt x="1153" y="138"/>
                  </a:lnTo>
                  <a:lnTo>
                    <a:pt x="1116" y="147"/>
                  </a:lnTo>
                  <a:lnTo>
                    <a:pt x="1076" y="154"/>
                  </a:lnTo>
                  <a:lnTo>
                    <a:pt x="1034" y="160"/>
                  </a:lnTo>
                  <a:lnTo>
                    <a:pt x="992" y="165"/>
                  </a:lnTo>
                  <a:lnTo>
                    <a:pt x="948" y="171"/>
                  </a:lnTo>
                  <a:lnTo>
                    <a:pt x="903" y="175"/>
                  </a:lnTo>
                  <a:lnTo>
                    <a:pt x="858" y="179"/>
                  </a:lnTo>
                  <a:lnTo>
                    <a:pt x="812" y="181"/>
                  </a:lnTo>
                  <a:lnTo>
                    <a:pt x="764" y="183"/>
                  </a:lnTo>
                  <a:lnTo>
                    <a:pt x="716" y="185"/>
                  </a:lnTo>
                  <a:lnTo>
                    <a:pt x="669" y="185"/>
                  </a:lnTo>
                  <a:lnTo>
                    <a:pt x="621" y="186"/>
                  </a:lnTo>
                  <a:lnTo>
                    <a:pt x="573" y="185"/>
                  </a:lnTo>
                  <a:lnTo>
                    <a:pt x="526" y="184"/>
                  </a:lnTo>
                  <a:lnTo>
                    <a:pt x="480" y="182"/>
                  </a:lnTo>
                  <a:lnTo>
                    <a:pt x="434" y="180"/>
                  </a:lnTo>
                  <a:lnTo>
                    <a:pt x="388" y="177"/>
                  </a:lnTo>
                  <a:lnTo>
                    <a:pt x="344" y="174"/>
                  </a:lnTo>
                  <a:lnTo>
                    <a:pt x="301" y="169"/>
                  </a:lnTo>
                  <a:lnTo>
                    <a:pt x="260" y="165"/>
                  </a:lnTo>
                  <a:lnTo>
                    <a:pt x="219" y="160"/>
                  </a:lnTo>
                  <a:lnTo>
                    <a:pt x="182" y="155"/>
                  </a:lnTo>
                  <a:lnTo>
                    <a:pt x="145" y="149"/>
                  </a:lnTo>
                  <a:lnTo>
                    <a:pt x="112" y="143"/>
                  </a:lnTo>
                  <a:lnTo>
                    <a:pt x="79" y="135"/>
                  </a:lnTo>
                  <a:lnTo>
                    <a:pt x="51" y="128"/>
                  </a:lnTo>
                  <a:lnTo>
                    <a:pt x="23" y="120"/>
                  </a:lnTo>
                  <a:lnTo>
                    <a:pt x="0" y="112"/>
                  </a:lnTo>
                  <a:lnTo>
                    <a:pt x="4" y="126"/>
                  </a:lnTo>
                  <a:lnTo>
                    <a:pt x="8" y="140"/>
                  </a:lnTo>
                  <a:lnTo>
                    <a:pt x="14" y="152"/>
                  </a:lnTo>
                  <a:lnTo>
                    <a:pt x="27" y="158"/>
                  </a:lnTo>
                  <a:close/>
                </a:path>
              </a:pathLst>
            </a:custGeom>
            <a:solidFill>
              <a:srgbClr val="616666"/>
            </a:solidFill>
            <a:ln w="9525">
              <a:noFill/>
              <a:round/>
              <a:headEnd/>
              <a:tailEnd/>
            </a:ln>
          </p:spPr>
          <p:txBody>
            <a:bodyPr/>
            <a:lstStyle/>
            <a:p>
              <a:pPr algn="ctr"/>
              <a:endParaRPr lang="en-US"/>
            </a:p>
          </p:txBody>
        </p:sp>
        <p:sp>
          <p:nvSpPr>
            <p:cNvPr id="36056" name="Freeform 580"/>
            <p:cNvSpPr>
              <a:spLocks/>
            </p:cNvSpPr>
            <p:nvPr/>
          </p:nvSpPr>
          <p:spPr bwMode="auto">
            <a:xfrm>
              <a:off x="4350" y="2475"/>
              <a:ext cx="141" cy="19"/>
            </a:xfrm>
            <a:custGeom>
              <a:avLst/>
              <a:gdLst>
                <a:gd name="T0" fmla="*/ 7 w 1404"/>
                <a:gd name="T1" fmla="*/ 14 h 219"/>
                <a:gd name="T2" fmla="*/ 15 w 1404"/>
                <a:gd name="T3" fmla="*/ 16 h 219"/>
                <a:gd name="T4" fmla="*/ 24 w 1404"/>
                <a:gd name="T5" fmla="*/ 17 h 219"/>
                <a:gd name="T6" fmla="*/ 33 w 1404"/>
                <a:gd name="T7" fmla="*/ 18 h 219"/>
                <a:gd name="T8" fmla="*/ 42 w 1404"/>
                <a:gd name="T9" fmla="*/ 18 h 219"/>
                <a:gd name="T10" fmla="*/ 52 w 1404"/>
                <a:gd name="T11" fmla="*/ 19 h 219"/>
                <a:gd name="T12" fmla="*/ 61 w 1404"/>
                <a:gd name="T13" fmla="*/ 19 h 219"/>
                <a:gd name="T14" fmla="*/ 70 w 1404"/>
                <a:gd name="T15" fmla="*/ 19 h 219"/>
                <a:gd name="T16" fmla="*/ 79 w 1404"/>
                <a:gd name="T17" fmla="*/ 19 h 219"/>
                <a:gd name="T18" fmla="*/ 87 w 1404"/>
                <a:gd name="T19" fmla="*/ 18 h 219"/>
                <a:gd name="T20" fmla="*/ 96 w 1404"/>
                <a:gd name="T21" fmla="*/ 17 h 219"/>
                <a:gd name="T22" fmla="*/ 103 w 1404"/>
                <a:gd name="T23" fmla="*/ 17 h 219"/>
                <a:gd name="T24" fmla="*/ 110 w 1404"/>
                <a:gd name="T25" fmla="*/ 15 h 219"/>
                <a:gd name="T26" fmla="*/ 117 w 1404"/>
                <a:gd name="T27" fmla="*/ 14 h 219"/>
                <a:gd name="T28" fmla="*/ 122 w 1404"/>
                <a:gd name="T29" fmla="*/ 13 h 219"/>
                <a:gd name="T30" fmla="*/ 127 w 1404"/>
                <a:gd name="T31" fmla="*/ 11 h 219"/>
                <a:gd name="T32" fmla="*/ 131 w 1404"/>
                <a:gd name="T33" fmla="*/ 9 h 219"/>
                <a:gd name="T34" fmla="*/ 135 w 1404"/>
                <a:gd name="T35" fmla="*/ 7 h 219"/>
                <a:gd name="T36" fmla="*/ 138 w 1404"/>
                <a:gd name="T37" fmla="*/ 4 h 219"/>
                <a:gd name="T38" fmla="*/ 140 w 1404"/>
                <a:gd name="T39" fmla="*/ 1 h 219"/>
                <a:gd name="T40" fmla="*/ 140 w 1404"/>
                <a:gd name="T41" fmla="*/ 1 h 219"/>
                <a:gd name="T42" fmla="*/ 137 w 1404"/>
                <a:gd name="T43" fmla="*/ 4 h 219"/>
                <a:gd name="T44" fmla="*/ 134 w 1404"/>
                <a:gd name="T45" fmla="*/ 6 h 219"/>
                <a:gd name="T46" fmla="*/ 131 w 1404"/>
                <a:gd name="T47" fmla="*/ 8 h 219"/>
                <a:gd name="T48" fmla="*/ 126 w 1404"/>
                <a:gd name="T49" fmla="*/ 10 h 219"/>
                <a:gd name="T50" fmla="*/ 120 w 1404"/>
                <a:gd name="T51" fmla="*/ 12 h 219"/>
                <a:gd name="T52" fmla="*/ 113 w 1404"/>
                <a:gd name="T53" fmla="*/ 13 h 219"/>
                <a:gd name="T54" fmla="*/ 105 w 1404"/>
                <a:gd name="T55" fmla="*/ 14 h 219"/>
                <a:gd name="T56" fmla="*/ 96 w 1404"/>
                <a:gd name="T57" fmla="*/ 16 h 219"/>
                <a:gd name="T58" fmla="*/ 87 w 1404"/>
                <a:gd name="T59" fmla="*/ 16 h 219"/>
                <a:gd name="T60" fmla="*/ 78 w 1404"/>
                <a:gd name="T61" fmla="*/ 17 h 219"/>
                <a:gd name="T62" fmla="*/ 68 w 1404"/>
                <a:gd name="T63" fmla="*/ 17 h 219"/>
                <a:gd name="T64" fmla="*/ 58 w 1404"/>
                <a:gd name="T65" fmla="*/ 17 h 219"/>
                <a:gd name="T66" fmla="*/ 49 w 1404"/>
                <a:gd name="T67" fmla="*/ 17 h 219"/>
                <a:gd name="T68" fmla="*/ 39 w 1404"/>
                <a:gd name="T69" fmla="*/ 16 h 219"/>
                <a:gd name="T70" fmla="*/ 31 w 1404"/>
                <a:gd name="T71" fmla="*/ 16 h 219"/>
                <a:gd name="T72" fmla="*/ 22 w 1404"/>
                <a:gd name="T73" fmla="*/ 15 h 219"/>
                <a:gd name="T74" fmla="*/ 15 w 1404"/>
                <a:gd name="T75" fmla="*/ 14 h 219"/>
                <a:gd name="T76" fmla="*/ 8 w 1404"/>
                <a:gd name="T77" fmla="*/ 13 h 219"/>
                <a:gd name="T78" fmla="*/ 2 w 1404"/>
                <a:gd name="T79" fmla="*/ 11 h 219"/>
                <a:gd name="T80" fmla="*/ 0 w 1404"/>
                <a:gd name="T81" fmla="*/ 12 h 219"/>
                <a:gd name="T82" fmla="*/ 1 w 1404"/>
                <a:gd name="T83" fmla="*/ 13 h 2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04"/>
                <a:gd name="T127" fmla="*/ 0 h 219"/>
                <a:gd name="T128" fmla="*/ 1404 w 1404"/>
                <a:gd name="T129" fmla="*/ 219 h 2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04" h="219">
                  <a:moveTo>
                    <a:pt x="24" y="158"/>
                  </a:moveTo>
                  <a:lnTo>
                    <a:pt x="66" y="167"/>
                  </a:lnTo>
                  <a:lnTo>
                    <a:pt x="109" y="175"/>
                  </a:lnTo>
                  <a:lnTo>
                    <a:pt x="151" y="183"/>
                  </a:lnTo>
                  <a:lnTo>
                    <a:pt x="196" y="189"/>
                  </a:lnTo>
                  <a:lnTo>
                    <a:pt x="240" y="195"/>
                  </a:lnTo>
                  <a:lnTo>
                    <a:pt x="285" y="200"/>
                  </a:lnTo>
                  <a:lnTo>
                    <a:pt x="331" y="206"/>
                  </a:lnTo>
                  <a:lnTo>
                    <a:pt x="377" y="210"/>
                  </a:lnTo>
                  <a:lnTo>
                    <a:pt x="423" y="213"/>
                  </a:lnTo>
                  <a:lnTo>
                    <a:pt x="469" y="215"/>
                  </a:lnTo>
                  <a:lnTo>
                    <a:pt x="515" y="217"/>
                  </a:lnTo>
                  <a:lnTo>
                    <a:pt x="562" y="218"/>
                  </a:lnTo>
                  <a:lnTo>
                    <a:pt x="608" y="219"/>
                  </a:lnTo>
                  <a:lnTo>
                    <a:pt x="652" y="219"/>
                  </a:lnTo>
                  <a:lnTo>
                    <a:pt x="698" y="218"/>
                  </a:lnTo>
                  <a:lnTo>
                    <a:pt x="742" y="217"/>
                  </a:lnTo>
                  <a:lnTo>
                    <a:pt x="786" y="215"/>
                  </a:lnTo>
                  <a:lnTo>
                    <a:pt x="829" y="213"/>
                  </a:lnTo>
                  <a:lnTo>
                    <a:pt x="870" y="210"/>
                  </a:lnTo>
                  <a:lnTo>
                    <a:pt x="912" y="206"/>
                  </a:lnTo>
                  <a:lnTo>
                    <a:pt x="951" y="201"/>
                  </a:lnTo>
                  <a:lnTo>
                    <a:pt x="990" y="196"/>
                  </a:lnTo>
                  <a:lnTo>
                    <a:pt x="1027" y="191"/>
                  </a:lnTo>
                  <a:lnTo>
                    <a:pt x="1064" y="185"/>
                  </a:lnTo>
                  <a:lnTo>
                    <a:pt x="1099" y="178"/>
                  </a:lnTo>
                  <a:lnTo>
                    <a:pt x="1131" y="170"/>
                  </a:lnTo>
                  <a:lnTo>
                    <a:pt x="1163" y="162"/>
                  </a:lnTo>
                  <a:lnTo>
                    <a:pt x="1191" y="154"/>
                  </a:lnTo>
                  <a:lnTo>
                    <a:pt x="1218" y="145"/>
                  </a:lnTo>
                  <a:lnTo>
                    <a:pt x="1244" y="134"/>
                  </a:lnTo>
                  <a:lnTo>
                    <a:pt x="1267" y="125"/>
                  </a:lnTo>
                  <a:lnTo>
                    <a:pt x="1288" y="114"/>
                  </a:lnTo>
                  <a:lnTo>
                    <a:pt x="1306" y="103"/>
                  </a:lnTo>
                  <a:lnTo>
                    <a:pt x="1323" y="92"/>
                  </a:lnTo>
                  <a:lnTo>
                    <a:pt x="1341" y="79"/>
                  </a:lnTo>
                  <a:lnTo>
                    <a:pt x="1358" y="65"/>
                  </a:lnTo>
                  <a:lnTo>
                    <a:pt x="1373" y="49"/>
                  </a:lnTo>
                  <a:lnTo>
                    <a:pt x="1386" y="34"/>
                  </a:lnTo>
                  <a:lnTo>
                    <a:pt x="1397" y="17"/>
                  </a:lnTo>
                  <a:lnTo>
                    <a:pt x="1404" y="0"/>
                  </a:lnTo>
                  <a:lnTo>
                    <a:pt x="1392" y="15"/>
                  </a:lnTo>
                  <a:lnTo>
                    <a:pt x="1379" y="31"/>
                  </a:lnTo>
                  <a:lnTo>
                    <a:pt x="1365" y="44"/>
                  </a:lnTo>
                  <a:lnTo>
                    <a:pt x="1350" y="58"/>
                  </a:lnTo>
                  <a:lnTo>
                    <a:pt x="1334" y="71"/>
                  </a:lnTo>
                  <a:lnTo>
                    <a:pt x="1318" y="82"/>
                  </a:lnTo>
                  <a:lnTo>
                    <a:pt x="1301" y="92"/>
                  </a:lnTo>
                  <a:lnTo>
                    <a:pt x="1282" y="101"/>
                  </a:lnTo>
                  <a:lnTo>
                    <a:pt x="1256" y="114"/>
                  </a:lnTo>
                  <a:lnTo>
                    <a:pt x="1226" y="124"/>
                  </a:lnTo>
                  <a:lnTo>
                    <a:pt x="1194" y="134"/>
                  </a:lnTo>
                  <a:lnTo>
                    <a:pt x="1160" y="144"/>
                  </a:lnTo>
                  <a:lnTo>
                    <a:pt x="1122" y="153"/>
                  </a:lnTo>
                  <a:lnTo>
                    <a:pt x="1083" y="160"/>
                  </a:lnTo>
                  <a:lnTo>
                    <a:pt x="1043" y="167"/>
                  </a:lnTo>
                  <a:lnTo>
                    <a:pt x="1001" y="174"/>
                  </a:lnTo>
                  <a:lnTo>
                    <a:pt x="957" y="179"/>
                  </a:lnTo>
                  <a:lnTo>
                    <a:pt x="913" y="183"/>
                  </a:lnTo>
                  <a:lnTo>
                    <a:pt x="867" y="187"/>
                  </a:lnTo>
                  <a:lnTo>
                    <a:pt x="821" y="190"/>
                  </a:lnTo>
                  <a:lnTo>
                    <a:pt x="773" y="192"/>
                  </a:lnTo>
                  <a:lnTo>
                    <a:pt x="726" y="194"/>
                  </a:lnTo>
                  <a:lnTo>
                    <a:pt x="678" y="195"/>
                  </a:lnTo>
                  <a:lnTo>
                    <a:pt x="629" y="195"/>
                  </a:lnTo>
                  <a:lnTo>
                    <a:pt x="581" y="194"/>
                  </a:lnTo>
                  <a:lnTo>
                    <a:pt x="533" y="193"/>
                  </a:lnTo>
                  <a:lnTo>
                    <a:pt x="486" y="192"/>
                  </a:lnTo>
                  <a:lnTo>
                    <a:pt x="439" y="190"/>
                  </a:lnTo>
                  <a:lnTo>
                    <a:pt x="393" y="187"/>
                  </a:lnTo>
                  <a:lnTo>
                    <a:pt x="348" y="184"/>
                  </a:lnTo>
                  <a:lnTo>
                    <a:pt x="305" y="180"/>
                  </a:lnTo>
                  <a:lnTo>
                    <a:pt x="263" y="175"/>
                  </a:lnTo>
                  <a:lnTo>
                    <a:pt x="222" y="169"/>
                  </a:lnTo>
                  <a:lnTo>
                    <a:pt x="184" y="164"/>
                  </a:lnTo>
                  <a:lnTo>
                    <a:pt x="146" y="158"/>
                  </a:lnTo>
                  <a:lnTo>
                    <a:pt x="113" y="152"/>
                  </a:lnTo>
                  <a:lnTo>
                    <a:pt x="80" y="145"/>
                  </a:lnTo>
                  <a:lnTo>
                    <a:pt x="51" y="137"/>
                  </a:lnTo>
                  <a:lnTo>
                    <a:pt x="23" y="129"/>
                  </a:lnTo>
                  <a:lnTo>
                    <a:pt x="0" y="121"/>
                  </a:lnTo>
                  <a:lnTo>
                    <a:pt x="4" y="134"/>
                  </a:lnTo>
                  <a:lnTo>
                    <a:pt x="7" y="145"/>
                  </a:lnTo>
                  <a:lnTo>
                    <a:pt x="13" y="153"/>
                  </a:lnTo>
                  <a:lnTo>
                    <a:pt x="24" y="158"/>
                  </a:lnTo>
                  <a:close/>
                </a:path>
              </a:pathLst>
            </a:custGeom>
            <a:solidFill>
              <a:srgbClr val="545959"/>
            </a:solidFill>
            <a:ln w="9525">
              <a:noFill/>
              <a:round/>
              <a:headEnd/>
              <a:tailEnd/>
            </a:ln>
          </p:spPr>
          <p:txBody>
            <a:bodyPr/>
            <a:lstStyle/>
            <a:p>
              <a:pPr algn="ctr"/>
              <a:endParaRPr lang="en-US"/>
            </a:p>
          </p:txBody>
        </p:sp>
        <p:sp>
          <p:nvSpPr>
            <p:cNvPr id="36057" name="Freeform 581"/>
            <p:cNvSpPr>
              <a:spLocks/>
            </p:cNvSpPr>
            <p:nvPr/>
          </p:nvSpPr>
          <p:spPr bwMode="auto">
            <a:xfrm>
              <a:off x="4449" y="2469"/>
              <a:ext cx="26" cy="6"/>
            </a:xfrm>
            <a:custGeom>
              <a:avLst/>
              <a:gdLst>
                <a:gd name="T0" fmla="*/ 2 w 255"/>
                <a:gd name="T1" fmla="*/ 0 h 72"/>
                <a:gd name="T2" fmla="*/ 24 w 255"/>
                <a:gd name="T3" fmla="*/ 1 h 72"/>
                <a:gd name="T4" fmla="*/ 25 w 255"/>
                <a:gd name="T5" fmla="*/ 1 h 72"/>
                <a:gd name="T6" fmla="*/ 25 w 255"/>
                <a:gd name="T7" fmla="*/ 1 h 72"/>
                <a:gd name="T8" fmla="*/ 26 w 255"/>
                <a:gd name="T9" fmla="*/ 2 h 72"/>
                <a:gd name="T10" fmla="*/ 26 w 255"/>
                <a:gd name="T11" fmla="*/ 3 h 72"/>
                <a:gd name="T12" fmla="*/ 26 w 255"/>
                <a:gd name="T13" fmla="*/ 4 h 72"/>
                <a:gd name="T14" fmla="*/ 26 w 255"/>
                <a:gd name="T15" fmla="*/ 5 h 72"/>
                <a:gd name="T16" fmla="*/ 25 w 255"/>
                <a:gd name="T17" fmla="*/ 6 h 72"/>
                <a:gd name="T18" fmla="*/ 25 w 255"/>
                <a:gd name="T19" fmla="*/ 6 h 72"/>
                <a:gd name="T20" fmla="*/ 24 w 255"/>
                <a:gd name="T21" fmla="*/ 6 h 72"/>
                <a:gd name="T22" fmla="*/ 2 w 255"/>
                <a:gd name="T23" fmla="*/ 6 h 72"/>
                <a:gd name="T24" fmla="*/ 1 w 255"/>
                <a:gd name="T25" fmla="*/ 5 h 72"/>
                <a:gd name="T26" fmla="*/ 1 w 255"/>
                <a:gd name="T27" fmla="*/ 5 h 72"/>
                <a:gd name="T28" fmla="*/ 0 w 255"/>
                <a:gd name="T29" fmla="*/ 4 h 72"/>
                <a:gd name="T30" fmla="*/ 0 w 255"/>
                <a:gd name="T31" fmla="*/ 3 h 72"/>
                <a:gd name="T32" fmla="*/ 0 w 255"/>
                <a:gd name="T33" fmla="*/ 2 h 72"/>
                <a:gd name="T34" fmla="*/ 0 w 255"/>
                <a:gd name="T35" fmla="*/ 1 h 72"/>
                <a:gd name="T36" fmla="*/ 1 w 255"/>
                <a:gd name="T37" fmla="*/ 1 h 72"/>
                <a:gd name="T38" fmla="*/ 1 w 255"/>
                <a:gd name="T39" fmla="*/ 0 h 72"/>
                <a:gd name="T40" fmla="*/ 2 w 255"/>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72"/>
                <a:gd name="T65" fmla="*/ 255 w 255"/>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72">
                  <a:moveTo>
                    <a:pt x="21" y="0"/>
                  </a:moveTo>
                  <a:lnTo>
                    <a:pt x="233" y="7"/>
                  </a:lnTo>
                  <a:lnTo>
                    <a:pt x="242" y="9"/>
                  </a:lnTo>
                  <a:lnTo>
                    <a:pt x="249" y="15"/>
                  </a:lnTo>
                  <a:lnTo>
                    <a:pt x="253" y="24"/>
                  </a:lnTo>
                  <a:lnTo>
                    <a:pt x="255" y="35"/>
                  </a:lnTo>
                  <a:lnTo>
                    <a:pt x="255" y="47"/>
                  </a:lnTo>
                  <a:lnTo>
                    <a:pt x="254" y="58"/>
                  </a:lnTo>
                  <a:lnTo>
                    <a:pt x="250" y="66"/>
                  </a:lnTo>
                  <a:lnTo>
                    <a:pt x="243" y="71"/>
                  </a:lnTo>
                  <a:lnTo>
                    <a:pt x="233" y="72"/>
                  </a:lnTo>
                  <a:lnTo>
                    <a:pt x="24" y="67"/>
                  </a:lnTo>
                  <a:lnTo>
                    <a:pt x="14" y="64"/>
                  </a:lnTo>
                  <a:lnTo>
                    <a:pt x="6" y="58"/>
                  </a:lnTo>
                  <a:lnTo>
                    <a:pt x="2" y="50"/>
                  </a:lnTo>
                  <a:lnTo>
                    <a:pt x="0" y="39"/>
                  </a:lnTo>
                  <a:lnTo>
                    <a:pt x="0" y="25"/>
                  </a:lnTo>
                  <a:lnTo>
                    <a:pt x="2" y="14"/>
                  </a:lnTo>
                  <a:lnTo>
                    <a:pt x="6" y="7"/>
                  </a:lnTo>
                  <a:lnTo>
                    <a:pt x="13" y="2"/>
                  </a:lnTo>
                  <a:lnTo>
                    <a:pt x="21" y="0"/>
                  </a:lnTo>
                  <a:close/>
                </a:path>
              </a:pathLst>
            </a:custGeom>
            <a:solidFill>
              <a:srgbClr val="111919"/>
            </a:solidFill>
            <a:ln w="9525">
              <a:noFill/>
              <a:round/>
              <a:headEnd/>
              <a:tailEnd/>
            </a:ln>
          </p:spPr>
          <p:txBody>
            <a:bodyPr/>
            <a:lstStyle/>
            <a:p>
              <a:pPr algn="ctr"/>
              <a:endParaRPr lang="en-US"/>
            </a:p>
          </p:txBody>
        </p:sp>
        <p:sp>
          <p:nvSpPr>
            <p:cNvPr id="36058" name="Freeform 582"/>
            <p:cNvSpPr>
              <a:spLocks/>
            </p:cNvSpPr>
            <p:nvPr/>
          </p:nvSpPr>
          <p:spPr bwMode="auto">
            <a:xfrm>
              <a:off x="4384" y="2105"/>
              <a:ext cx="25" cy="7"/>
            </a:xfrm>
            <a:custGeom>
              <a:avLst/>
              <a:gdLst>
                <a:gd name="T0" fmla="*/ 2 w 255"/>
                <a:gd name="T1" fmla="*/ 0 h 82"/>
                <a:gd name="T2" fmla="*/ 23 w 255"/>
                <a:gd name="T3" fmla="*/ 1 h 82"/>
                <a:gd name="T4" fmla="*/ 24 w 255"/>
                <a:gd name="T5" fmla="*/ 2 h 82"/>
                <a:gd name="T6" fmla="*/ 24 w 255"/>
                <a:gd name="T7" fmla="*/ 2 h 82"/>
                <a:gd name="T8" fmla="*/ 25 w 255"/>
                <a:gd name="T9" fmla="*/ 3 h 82"/>
                <a:gd name="T10" fmla="*/ 25 w 255"/>
                <a:gd name="T11" fmla="*/ 4 h 82"/>
                <a:gd name="T12" fmla="*/ 25 w 255"/>
                <a:gd name="T13" fmla="*/ 5 h 82"/>
                <a:gd name="T14" fmla="*/ 25 w 255"/>
                <a:gd name="T15" fmla="*/ 6 h 82"/>
                <a:gd name="T16" fmla="*/ 25 w 255"/>
                <a:gd name="T17" fmla="*/ 6 h 82"/>
                <a:gd name="T18" fmla="*/ 24 w 255"/>
                <a:gd name="T19" fmla="*/ 7 h 82"/>
                <a:gd name="T20" fmla="*/ 23 w 255"/>
                <a:gd name="T21" fmla="*/ 7 h 82"/>
                <a:gd name="T22" fmla="*/ 2 w 255"/>
                <a:gd name="T23" fmla="*/ 6 h 82"/>
                <a:gd name="T24" fmla="*/ 1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1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3" y="0"/>
                  </a:moveTo>
                  <a:lnTo>
                    <a:pt x="234" y="15"/>
                  </a:lnTo>
                  <a:lnTo>
                    <a:pt x="242" y="19"/>
                  </a:lnTo>
                  <a:lnTo>
                    <a:pt x="249" y="25"/>
                  </a:lnTo>
                  <a:lnTo>
                    <a:pt x="253" y="34"/>
                  </a:lnTo>
                  <a:lnTo>
                    <a:pt x="255" y="44"/>
                  </a:lnTo>
                  <a:lnTo>
                    <a:pt x="255" y="57"/>
                  </a:lnTo>
                  <a:lnTo>
                    <a:pt x="255" y="67"/>
                  </a:lnTo>
                  <a:lnTo>
                    <a:pt x="251" y="76"/>
                  </a:lnTo>
                  <a:lnTo>
                    <a:pt x="244" y="80"/>
                  </a:lnTo>
                  <a:lnTo>
                    <a:pt x="234" y="82"/>
                  </a:lnTo>
                  <a:lnTo>
                    <a:pt x="25" y="67"/>
                  </a:lnTo>
                  <a:lnTo>
                    <a:pt x="14" y="64"/>
                  </a:lnTo>
                  <a:lnTo>
                    <a:pt x="7" y="57"/>
                  </a:lnTo>
                  <a:lnTo>
                    <a:pt x="2" y="49"/>
                  </a:lnTo>
                  <a:lnTo>
                    <a:pt x="0" y="37"/>
                  </a:lnTo>
                  <a:lnTo>
                    <a:pt x="0" y="25"/>
                  </a:lnTo>
                  <a:lnTo>
                    <a:pt x="2" y="14"/>
                  </a:lnTo>
                  <a:lnTo>
                    <a:pt x="7" y="7"/>
                  </a:lnTo>
                  <a:lnTo>
                    <a:pt x="14" y="2"/>
                  </a:lnTo>
                  <a:lnTo>
                    <a:pt x="23" y="0"/>
                  </a:lnTo>
                  <a:close/>
                </a:path>
              </a:pathLst>
            </a:custGeom>
            <a:solidFill>
              <a:srgbClr val="111919"/>
            </a:solidFill>
            <a:ln w="9525">
              <a:noFill/>
              <a:round/>
              <a:headEnd/>
              <a:tailEnd/>
            </a:ln>
          </p:spPr>
          <p:txBody>
            <a:bodyPr/>
            <a:lstStyle/>
            <a:p>
              <a:pPr algn="ctr"/>
              <a:endParaRPr lang="en-US"/>
            </a:p>
          </p:txBody>
        </p:sp>
        <p:sp>
          <p:nvSpPr>
            <p:cNvPr id="36059" name="Freeform 583"/>
            <p:cNvSpPr>
              <a:spLocks/>
            </p:cNvSpPr>
            <p:nvPr/>
          </p:nvSpPr>
          <p:spPr bwMode="auto">
            <a:xfrm>
              <a:off x="4384" y="2115"/>
              <a:ext cx="25" cy="7"/>
            </a:xfrm>
            <a:custGeom>
              <a:avLst/>
              <a:gdLst>
                <a:gd name="T0" fmla="*/ 2 w 255"/>
                <a:gd name="T1" fmla="*/ 0 h 82"/>
                <a:gd name="T2" fmla="*/ 23 w 255"/>
                <a:gd name="T3" fmla="*/ 1 h 82"/>
                <a:gd name="T4" fmla="*/ 24 w 255"/>
                <a:gd name="T5" fmla="*/ 2 h 82"/>
                <a:gd name="T6" fmla="*/ 24 w 255"/>
                <a:gd name="T7" fmla="*/ 2 h 82"/>
                <a:gd name="T8" fmla="*/ 25 w 255"/>
                <a:gd name="T9" fmla="*/ 3 h 82"/>
                <a:gd name="T10" fmla="*/ 25 w 255"/>
                <a:gd name="T11" fmla="*/ 4 h 82"/>
                <a:gd name="T12" fmla="*/ 25 w 255"/>
                <a:gd name="T13" fmla="*/ 5 h 82"/>
                <a:gd name="T14" fmla="*/ 25 w 255"/>
                <a:gd name="T15" fmla="*/ 6 h 82"/>
                <a:gd name="T16" fmla="*/ 25 w 255"/>
                <a:gd name="T17" fmla="*/ 6 h 82"/>
                <a:gd name="T18" fmla="*/ 24 w 255"/>
                <a:gd name="T19" fmla="*/ 7 h 82"/>
                <a:gd name="T20" fmla="*/ 23 w 255"/>
                <a:gd name="T21" fmla="*/ 7 h 82"/>
                <a:gd name="T22" fmla="*/ 2 w 255"/>
                <a:gd name="T23" fmla="*/ 6 h 82"/>
                <a:gd name="T24" fmla="*/ 1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1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2" y="0"/>
                  </a:moveTo>
                  <a:lnTo>
                    <a:pt x="233" y="14"/>
                  </a:lnTo>
                  <a:lnTo>
                    <a:pt x="242" y="18"/>
                  </a:lnTo>
                  <a:lnTo>
                    <a:pt x="249" y="25"/>
                  </a:lnTo>
                  <a:lnTo>
                    <a:pt x="253" y="33"/>
                  </a:lnTo>
                  <a:lnTo>
                    <a:pt x="255" y="44"/>
                  </a:lnTo>
                  <a:lnTo>
                    <a:pt x="255" y="57"/>
                  </a:lnTo>
                  <a:lnTo>
                    <a:pt x="254" y="67"/>
                  </a:lnTo>
                  <a:lnTo>
                    <a:pt x="250" y="74"/>
                  </a:lnTo>
                  <a:lnTo>
                    <a:pt x="243" y="80"/>
                  </a:lnTo>
                  <a:lnTo>
                    <a:pt x="233" y="82"/>
                  </a:lnTo>
                  <a:lnTo>
                    <a:pt x="25" y="66"/>
                  </a:lnTo>
                  <a:lnTo>
                    <a:pt x="15" y="63"/>
                  </a:lnTo>
                  <a:lnTo>
                    <a:pt x="6" y="56"/>
                  </a:lnTo>
                  <a:lnTo>
                    <a:pt x="2" y="48"/>
                  </a:lnTo>
                  <a:lnTo>
                    <a:pt x="0" y="37"/>
                  </a:lnTo>
                  <a:lnTo>
                    <a:pt x="0" y="25"/>
                  </a:lnTo>
                  <a:lnTo>
                    <a:pt x="2" y="14"/>
                  </a:lnTo>
                  <a:lnTo>
                    <a:pt x="6" y="6"/>
                  </a:lnTo>
                  <a:lnTo>
                    <a:pt x="14" y="2"/>
                  </a:lnTo>
                  <a:lnTo>
                    <a:pt x="22" y="0"/>
                  </a:lnTo>
                  <a:close/>
                </a:path>
              </a:pathLst>
            </a:custGeom>
            <a:solidFill>
              <a:srgbClr val="111919"/>
            </a:solidFill>
            <a:ln w="9525">
              <a:noFill/>
              <a:round/>
              <a:headEnd/>
              <a:tailEnd/>
            </a:ln>
          </p:spPr>
          <p:txBody>
            <a:bodyPr/>
            <a:lstStyle/>
            <a:p>
              <a:pPr algn="ctr"/>
              <a:endParaRPr lang="en-US"/>
            </a:p>
          </p:txBody>
        </p:sp>
        <p:sp>
          <p:nvSpPr>
            <p:cNvPr id="36060" name="Freeform 584"/>
            <p:cNvSpPr>
              <a:spLocks/>
            </p:cNvSpPr>
            <p:nvPr/>
          </p:nvSpPr>
          <p:spPr bwMode="auto">
            <a:xfrm>
              <a:off x="4384" y="2125"/>
              <a:ext cx="26" cy="7"/>
            </a:xfrm>
            <a:custGeom>
              <a:avLst/>
              <a:gdLst>
                <a:gd name="T0" fmla="*/ 2 w 255"/>
                <a:gd name="T1" fmla="*/ 0 h 82"/>
                <a:gd name="T2" fmla="*/ 24 w 255"/>
                <a:gd name="T3" fmla="*/ 1 h 82"/>
                <a:gd name="T4" fmla="*/ 25 w 255"/>
                <a:gd name="T5" fmla="*/ 2 h 82"/>
                <a:gd name="T6" fmla="*/ 25 w 255"/>
                <a:gd name="T7" fmla="*/ 2 h 82"/>
                <a:gd name="T8" fmla="*/ 26 w 255"/>
                <a:gd name="T9" fmla="*/ 3 h 82"/>
                <a:gd name="T10" fmla="*/ 26 w 255"/>
                <a:gd name="T11" fmla="*/ 4 h 82"/>
                <a:gd name="T12" fmla="*/ 26 w 255"/>
                <a:gd name="T13" fmla="*/ 5 h 82"/>
                <a:gd name="T14" fmla="*/ 26 w 255"/>
                <a:gd name="T15" fmla="*/ 6 h 82"/>
                <a:gd name="T16" fmla="*/ 25 w 255"/>
                <a:gd name="T17" fmla="*/ 6 h 82"/>
                <a:gd name="T18" fmla="*/ 25 w 255"/>
                <a:gd name="T19" fmla="*/ 7 h 82"/>
                <a:gd name="T20" fmla="*/ 24 w 255"/>
                <a:gd name="T21" fmla="*/ 7 h 82"/>
                <a:gd name="T22" fmla="*/ 3 w 255"/>
                <a:gd name="T23" fmla="*/ 6 h 82"/>
                <a:gd name="T24" fmla="*/ 2 w 255"/>
                <a:gd name="T25" fmla="*/ 5 h 82"/>
                <a:gd name="T26" fmla="*/ 1 w 255"/>
                <a:gd name="T27" fmla="*/ 5 h 82"/>
                <a:gd name="T28" fmla="*/ 0 w 255"/>
                <a:gd name="T29" fmla="*/ 4 h 82"/>
                <a:gd name="T30" fmla="*/ 0 w 255"/>
                <a:gd name="T31" fmla="*/ 3 h 82"/>
                <a:gd name="T32" fmla="*/ 0 w 255"/>
                <a:gd name="T33" fmla="*/ 2 h 82"/>
                <a:gd name="T34" fmla="*/ 0 w 255"/>
                <a:gd name="T35" fmla="*/ 1 h 82"/>
                <a:gd name="T36" fmla="*/ 1 w 255"/>
                <a:gd name="T37" fmla="*/ 1 h 82"/>
                <a:gd name="T38" fmla="*/ 2 w 255"/>
                <a:gd name="T39" fmla="*/ 0 h 82"/>
                <a:gd name="T40" fmla="*/ 2 w 255"/>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82"/>
                <a:gd name="T65" fmla="*/ 255 w 255"/>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82">
                  <a:moveTo>
                    <a:pt x="23" y="0"/>
                  </a:moveTo>
                  <a:lnTo>
                    <a:pt x="233" y="15"/>
                  </a:lnTo>
                  <a:lnTo>
                    <a:pt x="242" y="19"/>
                  </a:lnTo>
                  <a:lnTo>
                    <a:pt x="249" y="25"/>
                  </a:lnTo>
                  <a:lnTo>
                    <a:pt x="253" y="34"/>
                  </a:lnTo>
                  <a:lnTo>
                    <a:pt x="255" y="44"/>
                  </a:lnTo>
                  <a:lnTo>
                    <a:pt x="255" y="57"/>
                  </a:lnTo>
                  <a:lnTo>
                    <a:pt x="255" y="67"/>
                  </a:lnTo>
                  <a:lnTo>
                    <a:pt x="250" y="75"/>
                  </a:lnTo>
                  <a:lnTo>
                    <a:pt x="243" y="80"/>
                  </a:lnTo>
                  <a:lnTo>
                    <a:pt x="233" y="82"/>
                  </a:lnTo>
                  <a:lnTo>
                    <a:pt x="25" y="67"/>
                  </a:lnTo>
                  <a:lnTo>
                    <a:pt x="15" y="63"/>
                  </a:lnTo>
                  <a:lnTo>
                    <a:pt x="7" y="57"/>
                  </a:lnTo>
                  <a:lnTo>
                    <a:pt x="2" y="48"/>
                  </a:lnTo>
                  <a:lnTo>
                    <a:pt x="0" y="37"/>
                  </a:lnTo>
                  <a:lnTo>
                    <a:pt x="0" y="25"/>
                  </a:lnTo>
                  <a:lnTo>
                    <a:pt x="2" y="14"/>
                  </a:lnTo>
                  <a:lnTo>
                    <a:pt x="7" y="7"/>
                  </a:lnTo>
                  <a:lnTo>
                    <a:pt x="15" y="2"/>
                  </a:lnTo>
                  <a:lnTo>
                    <a:pt x="23" y="0"/>
                  </a:lnTo>
                  <a:close/>
                </a:path>
              </a:pathLst>
            </a:custGeom>
            <a:solidFill>
              <a:srgbClr val="111919"/>
            </a:solidFill>
            <a:ln w="9525">
              <a:noFill/>
              <a:round/>
              <a:headEnd/>
              <a:tailEnd/>
            </a:ln>
          </p:spPr>
          <p:txBody>
            <a:bodyPr/>
            <a:lstStyle/>
            <a:p>
              <a:pPr algn="ctr"/>
              <a:endParaRPr lang="en-US"/>
            </a:p>
          </p:txBody>
        </p:sp>
        <p:sp>
          <p:nvSpPr>
            <p:cNvPr id="36061" name="Freeform 585"/>
            <p:cNvSpPr>
              <a:spLocks/>
            </p:cNvSpPr>
            <p:nvPr/>
          </p:nvSpPr>
          <p:spPr bwMode="auto">
            <a:xfrm>
              <a:off x="4451" y="2470"/>
              <a:ext cx="23" cy="4"/>
            </a:xfrm>
            <a:custGeom>
              <a:avLst/>
              <a:gdLst>
                <a:gd name="T0" fmla="*/ 2 w 229"/>
                <a:gd name="T1" fmla="*/ 0 h 49"/>
                <a:gd name="T2" fmla="*/ 21 w 229"/>
                <a:gd name="T3" fmla="*/ 0 h 49"/>
                <a:gd name="T4" fmla="*/ 22 w 229"/>
                <a:gd name="T5" fmla="*/ 0 h 49"/>
                <a:gd name="T6" fmla="*/ 22 w 229"/>
                <a:gd name="T7" fmla="*/ 1 h 49"/>
                <a:gd name="T8" fmla="*/ 23 w 229"/>
                <a:gd name="T9" fmla="*/ 1 h 49"/>
                <a:gd name="T10" fmla="*/ 23 w 229"/>
                <a:gd name="T11" fmla="*/ 2 h 49"/>
                <a:gd name="T12" fmla="*/ 23 w 229"/>
                <a:gd name="T13" fmla="*/ 3 h 49"/>
                <a:gd name="T14" fmla="*/ 23 w 229"/>
                <a:gd name="T15" fmla="*/ 3 h 49"/>
                <a:gd name="T16" fmla="*/ 22 w 229"/>
                <a:gd name="T17" fmla="*/ 4 h 49"/>
                <a:gd name="T18" fmla="*/ 22 w 229"/>
                <a:gd name="T19" fmla="*/ 4 h 49"/>
                <a:gd name="T20" fmla="*/ 21 w 229"/>
                <a:gd name="T21" fmla="*/ 4 h 49"/>
                <a:gd name="T22" fmla="*/ 2 w 229"/>
                <a:gd name="T23" fmla="*/ 4 h 49"/>
                <a:gd name="T24" fmla="*/ 1 w 229"/>
                <a:gd name="T25" fmla="*/ 4 h 49"/>
                <a:gd name="T26" fmla="*/ 1 w 229"/>
                <a:gd name="T27" fmla="*/ 3 h 49"/>
                <a:gd name="T28" fmla="*/ 0 w 229"/>
                <a:gd name="T29" fmla="*/ 3 h 49"/>
                <a:gd name="T30" fmla="*/ 0 w 229"/>
                <a:gd name="T31" fmla="*/ 2 h 49"/>
                <a:gd name="T32" fmla="*/ 0 w 229"/>
                <a:gd name="T33" fmla="*/ 1 h 49"/>
                <a:gd name="T34" fmla="*/ 0 w 229"/>
                <a:gd name="T35" fmla="*/ 1 h 49"/>
                <a:gd name="T36" fmla="*/ 1 w 229"/>
                <a:gd name="T37" fmla="*/ 0 h 49"/>
                <a:gd name="T38" fmla="*/ 1 w 229"/>
                <a:gd name="T39" fmla="*/ 0 h 49"/>
                <a:gd name="T40" fmla="*/ 2 w 229"/>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49"/>
                <a:gd name="T65" fmla="*/ 229 w 22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49">
                  <a:moveTo>
                    <a:pt x="20" y="0"/>
                  </a:moveTo>
                  <a:lnTo>
                    <a:pt x="206" y="5"/>
                  </a:lnTo>
                  <a:lnTo>
                    <a:pt x="216" y="6"/>
                  </a:lnTo>
                  <a:lnTo>
                    <a:pt x="223" y="10"/>
                  </a:lnTo>
                  <a:lnTo>
                    <a:pt x="227" y="16"/>
                  </a:lnTo>
                  <a:lnTo>
                    <a:pt x="229" y="24"/>
                  </a:lnTo>
                  <a:lnTo>
                    <a:pt x="229" y="32"/>
                  </a:lnTo>
                  <a:lnTo>
                    <a:pt x="228" y="40"/>
                  </a:lnTo>
                  <a:lnTo>
                    <a:pt x="224" y="45"/>
                  </a:lnTo>
                  <a:lnTo>
                    <a:pt x="218" y="49"/>
                  </a:lnTo>
                  <a:lnTo>
                    <a:pt x="209" y="49"/>
                  </a:lnTo>
                  <a:lnTo>
                    <a:pt x="20" y="47"/>
                  </a:lnTo>
                  <a:lnTo>
                    <a:pt x="13" y="44"/>
                  </a:lnTo>
                  <a:lnTo>
                    <a:pt x="6" y="40"/>
                  </a:lnTo>
                  <a:lnTo>
                    <a:pt x="2" y="34"/>
                  </a:lnTo>
                  <a:lnTo>
                    <a:pt x="0" y="27"/>
                  </a:lnTo>
                  <a:lnTo>
                    <a:pt x="0" y="17"/>
                  </a:lnTo>
                  <a:lnTo>
                    <a:pt x="1" y="11"/>
                  </a:lnTo>
                  <a:lnTo>
                    <a:pt x="6" y="6"/>
                  </a:lnTo>
                  <a:lnTo>
                    <a:pt x="12" y="1"/>
                  </a:lnTo>
                  <a:lnTo>
                    <a:pt x="20" y="0"/>
                  </a:lnTo>
                  <a:close/>
                </a:path>
              </a:pathLst>
            </a:custGeom>
            <a:solidFill>
              <a:srgbClr val="6B7373"/>
            </a:solidFill>
            <a:ln w="9525">
              <a:noFill/>
              <a:round/>
              <a:headEnd/>
              <a:tailEnd/>
            </a:ln>
          </p:spPr>
          <p:txBody>
            <a:bodyPr/>
            <a:lstStyle/>
            <a:p>
              <a:pPr algn="ctr"/>
              <a:endParaRPr lang="en-US"/>
            </a:p>
          </p:txBody>
        </p:sp>
        <p:sp>
          <p:nvSpPr>
            <p:cNvPr id="36062" name="Freeform 586"/>
            <p:cNvSpPr>
              <a:spLocks/>
            </p:cNvSpPr>
            <p:nvPr/>
          </p:nvSpPr>
          <p:spPr bwMode="auto">
            <a:xfrm>
              <a:off x="4385" y="2107"/>
              <a:ext cx="23" cy="4"/>
            </a:xfrm>
            <a:custGeom>
              <a:avLst/>
              <a:gdLst>
                <a:gd name="T0" fmla="*/ 2 w 228"/>
                <a:gd name="T1" fmla="*/ 0 h 59"/>
                <a:gd name="T2" fmla="*/ 21 w 228"/>
                <a:gd name="T3" fmla="*/ 1 h 59"/>
                <a:gd name="T4" fmla="*/ 22 w 228"/>
                <a:gd name="T5" fmla="*/ 1 h 59"/>
                <a:gd name="T6" fmla="*/ 22 w 228"/>
                <a:gd name="T7" fmla="*/ 1 h 59"/>
                <a:gd name="T8" fmla="*/ 23 w 228"/>
                <a:gd name="T9" fmla="*/ 2 h 59"/>
                <a:gd name="T10" fmla="*/ 23 w 228"/>
                <a:gd name="T11" fmla="*/ 2 h 59"/>
                <a:gd name="T12" fmla="*/ 23 w 228"/>
                <a:gd name="T13" fmla="*/ 3 h 59"/>
                <a:gd name="T14" fmla="*/ 23 w 228"/>
                <a:gd name="T15" fmla="*/ 3 h 59"/>
                <a:gd name="T16" fmla="*/ 22 w 228"/>
                <a:gd name="T17" fmla="*/ 4 h 59"/>
                <a:gd name="T18" fmla="*/ 22 w 228"/>
                <a:gd name="T19" fmla="*/ 4 h 59"/>
                <a:gd name="T20" fmla="*/ 21 w 228"/>
                <a:gd name="T21" fmla="*/ 4 h 59"/>
                <a:gd name="T22" fmla="*/ 2 w 228"/>
                <a:gd name="T23" fmla="*/ 3 h 59"/>
                <a:gd name="T24" fmla="*/ 1 w 228"/>
                <a:gd name="T25" fmla="*/ 3 h 59"/>
                <a:gd name="T26" fmla="*/ 1 w 228"/>
                <a:gd name="T27" fmla="*/ 3 h 59"/>
                <a:gd name="T28" fmla="*/ 0 w 228"/>
                <a:gd name="T29" fmla="*/ 2 h 59"/>
                <a:gd name="T30" fmla="*/ 0 w 228"/>
                <a:gd name="T31" fmla="*/ 2 h 59"/>
                <a:gd name="T32" fmla="*/ 0 w 228"/>
                <a:gd name="T33" fmla="*/ 1 h 59"/>
                <a:gd name="T34" fmla="*/ 0 w 228"/>
                <a:gd name="T35" fmla="*/ 1 h 59"/>
                <a:gd name="T36" fmla="*/ 1 w 228"/>
                <a:gd name="T37" fmla="*/ 0 h 59"/>
                <a:gd name="T38" fmla="*/ 1 w 228"/>
                <a:gd name="T39" fmla="*/ 0 h 59"/>
                <a:gd name="T40" fmla="*/ 2 w 22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59"/>
                <a:gd name="T65" fmla="*/ 228 w 228"/>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59">
                  <a:moveTo>
                    <a:pt x="19" y="0"/>
                  </a:moveTo>
                  <a:lnTo>
                    <a:pt x="206" y="13"/>
                  </a:lnTo>
                  <a:lnTo>
                    <a:pt x="215" y="15"/>
                  </a:lnTo>
                  <a:lnTo>
                    <a:pt x="222" y="19"/>
                  </a:lnTo>
                  <a:lnTo>
                    <a:pt x="226" y="25"/>
                  </a:lnTo>
                  <a:lnTo>
                    <a:pt x="228" y="33"/>
                  </a:lnTo>
                  <a:lnTo>
                    <a:pt x="228" y="42"/>
                  </a:lnTo>
                  <a:lnTo>
                    <a:pt x="227" y="49"/>
                  </a:lnTo>
                  <a:lnTo>
                    <a:pt x="223" y="54"/>
                  </a:lnTo>
                  <a:lnTo>
                    <a:pt x="216" y="58"/>
                  </a:lnTo>
                  <a:lnTo>
                    <a:pt x="208" y="59"/>
                  </a:lnTo>
                  <a:lnTo>
                    <a:pt x="19" y="47"/>
                  </a:lnTo>
                  <a:lnTo>
                    <a:pt x="12" y="45"/>
                  </a:lnTo>
                  <a:lnTo>
                    <a:pt x="6" y="40"/>
                  </a:lnTo>
                  <a:lnTo>
                    <a:pt x="2" y="35"/>
                  </a:lnTo>
                  <a:lnTo>
                    <a:pt x="0" y="27"/>
                  </a:lnTo>
                  <a:lnTo>
                    <a:pt x="0" y="17"/>
                  </a:lnTo>
                  <a:lnTo>
                    <a:pt x="1" y="11"/>
                  </a:lnTo>
                  <a:lnTo>
                    <a:pt x="5" y="6"/>
                  </a:lnTo>
                  <a:lnTo>
                    <a:pt x="11" y="2"/>
                  </a:lnTo>
                  <a:lnTo>
                    <a:pt x="19" y="0"/>
                  </a:lnTo>
                  <a:close/>
                </a:path>
              </a:pathLst>
            </a:custGeom>
            <a:solidFill>
              <a:srgbClr val="2B3333"/>
            </a:solidFill>
            <a:ln w="9525">
              <a:noFill/>
              <a:round/>
              <a:headEnd/>
              <a:tailEnd/>
            </a:ln>
          </p:spPr>
          <p:txBody>
            <a:bodyPr/>
            <a:lstStyle/>
            <a:p>
              <a:pPr algn="ctr"/>
              <a:endParaRPr lang="en-US"/>
            </a:p>
          </p:txBody>
        </p:sp>
        <p:sp>
          <p:nvSpPr>
            <p:cNvPr id="36063" name="Freeform 587"/>
            <p:cNvSpPr>
              <a:spLocks/>
            </p:cNvSpPr>
            <p:nvPr/>
          </p:nvSpPr>
          <p:spPr bwMode="auto">
            <a:xfrm>
              <a:off x="4386" y="2116"/>
              <a:ext cx="22" cy="5"/>
            </a:xfrm>
            <a:custGeom>
              <a:avLst/>
              <a:gdLst>
                <a:gd name="T0" fmla="*/ 2 w 228"/>
                <a:gd name="T1" fmla="*/ 0 h 59"/>
                <a:gd name="T2" fmla="*/ 20 w 228"/>
                <a:gd name="T3" fmla="*/ 1 h 59"/>
                <a:gd name="T4" fmla="*/ 21 w 228"/>
                <a:gd name="T5" fmla="*/ 1 h 59"/>
                <a:gd name="T6" fmla="*/ 21 w 228"/>
                <a:gd name="T7" fmla="*/ 2 h 59"/>
                <a:gd name="T8" fmla="*/ 22 w 228"/>
                <a:gd name="T9" fmla="*/ 2 h 59"/>
                <a:gd name="T10" fmla="*/ 22 w 228"/>
                <a:gd name="T11" fmla="*/ 3 h 59"/>
                <a:gd name="T12" fmla="*/ 22 w 228"/>
                <a:gd name="T13" fmla="*/ 4 h 59"/>
                <a:gd name="T14" fmla="*/ 22 w 228"/>
                <a:gd name="T15" fmla="*/ 4 h 59"/>
                <a:gd name="T16" fmla="*/ 22 w 228"/>
                <a:gd name="T17" fmla="*/ 5 h 59"/>
                <a:gd name="T18" fmla="*/ 21 w 228"/>
                <a:gd name="T19" fmla="*/ 5 h 59"/>
                <a:gd name="T20" fmla="*/ 20 w 228"/>
                <a:gd name="T21" fmla="*/ 5 h 59"/>
                <a:gd name="T22" fmla="*/ 2 w 228"/>
                <a:gd name="T23" fmla="*/ 4 h 59"/>
                <a:gd name="T24" fmla="*/ 1 w 228"/>
                <a:gd name="T25" fmla="*/ 4 h 59"/>
                <a:gd name="T26" fmla="*/ 1 w 228"/>
                <a:gd name="T27" fmla="*/ 3 h 59"/>
                <a:gd name="T28" fmla="*/ 0 w 228"/>
                <a:gd name="T29" fmla="*/ 3 h 59"/>
                <a:gd name="T30" fmla="*/ 0 w 228"/>
                <a:gd name="T31" fmla="*/ 2 h 59"/>
                <a:gd name="T32" fmla="*/ 0 w 228"/>
                <a:gd name="T33" fmla="*/ 2 h 59"/>
                <a:gd name="T34" fmla="*/ 0 w 228"/>
                <a:gd name="T35" fmla="*/ 1 h 59"/>
                <a:gd name="T36" fmla="*/ 1 w 228"/>
                <a:gd name="T37" fmla="*/ 1 h 59"/>
                <a:gd name="T38" fmla="*/ 1 w 228"/>
                <a:gd name="T39" fmla="*/ 0 h 59"/>
                <a:gd name="T40" fmla="*/ 2 w 22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59"/>
                <a:gd name="T65" fmla="*/ 228 w 228"/>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59">
                  <a:moveTo>
                    <a:pt x="20" y="0"/>
                  </a:moveTo>
                  <a:lnTo>
                    <a:pt x="206" y="13"/>
                  </a:lnTo>
                  <a:lnTo>
                    <a:pt x="215" y="15"/>
                  </a:lnTo>
                  <a:lnTo>
                    <a:pt x="222" y="19"/>
                  </a:lnTo>
                  <a:lnTo>
                    <a:pt x="226" y="25"/>
                  </a:lnTo>
                  <a:lnTo>
                    <a:pt x="228" y="32"/>
                  </a:lnTo>
                  <a:lnTo>
                    <a:pt x="228" y="43"/>
                  </a:lnTo>
                  <a:lnTo>
                    <a:pt x="227" y="49"/>
                  </a:lnTo>
                  <a:lnTo>
                    <a:pt x="223" y="54"/>
                  </a:lnTo>
                  <a:lnTo>
                    <a:pt x="217" y="58"/>
                  </a:lnTo>
                  <a:lnTo>
                    <a:pt x="209" y="59"/>
                  </a:lnTo>
                  <a:lnTo>
                    <a:pt x="20" y="47"/>
                  </a:lnTo>
                  <a:lnTo>
                    <a:pt x="13" y="45"/>
                  </a:lnTo>
                  <a:lnTo>
                    <a:pt x="6" y="40"/>
                  </a:lnTo>
                  <a:lnTo>
                    <a:pt x="2" y="35"/>
                  </a:lnTo>
                  <a:lnTo>
                    <a:pt x="0" y="27"/>
                  </a:lnTo>
                  <a:lnTo>
                    <a:pt x="0" y="18"/>
                  </a:lnTo>
                  <a:lnTo>
                    <a:pt x="1" y="11"/>
                  </a:lnTo>
                  <a:lnTo>
                    <a:pt x="6" y="6"/>
                  </a:lnTo>
                  <a:lnTo>
                    <a:pt x="12" y="1"/>
                  </a:lnTo>
                  <a:lnTo>
                    <a:pt x="20" y="0"/>
                  </a:lnTo>
                  <a:close/>
                </a:path>
              </a:pathLst>
            </a:custGeom>
            <a:solidFill>
              <a:srgbClr val="2B3333"/>
            </a:solidFill>
            <a:ln w="9525">
              <a:noFill/>
              <a:round/>
              <a:headEnd/>
              <a:tailEnd/>
            </a:ln>
          </p:spPr>
          <p:txBody>
            <a:bodyPr/>
            <a:lstStyle/>
            <a:p>
              <a:pPr algn="ctr"/>
              <a:endParaRPr lang="en-US"/>
            </a:p>
          </p:txBody>
        </p:sp>
        <p:sp>
          <p:nvSpPr>
            <p:cNvPr id="36064" name="Freeform 588"/>
            <p:cNvSpPr>
              <a:spLocks/>
            </p:cNvSpPr>
            <p:nvPr/>
          </p:nvSpPr>
          <p:spPr bwMode="auto">
            <a:xfrm>
              <a:off x="4386" y="2126"/>
              <a:ext cx="23" cy="5"/>
            </a:xfrm>
            <a:custGeom>
              <a:avLst/>
              <a:gdLst>
                <a:gd name="T0" fmla="*/ 2 w 227"/>
                <a:gd name="T1" fmla="*/ 0 h 59"/>
                <a:gd name="T2" fmla="*/ 21 w 227"/>
                <a:gd name="T3" fmla="*/ 1 h 59"/>
                <a:gd name="T4" fmla="*/ 22 w 227"/>
                <a:gd name="T5" fmla="*/ 1 h 59"/>
                <a:gd name="T6" fmla="*/ 22 w 227"/>
                <a:gd name="T7" fmla="*/ 2 h 59"/>
                <a:gd name="T8" fmla="*/ 23 w 227"/>
                <a:gd name="T9" fmla="*/ 2 h 59"/>
                <a:gd name="T10" fmla="*/ 23 w 227"/>
                <a:gd name="T11" fmla="*/ 3 h 59"/>
                <a:gd name="T12" fmla="*/ 23 w 227"/>
                <a:gd name="T13" fmla="*/ 4 h 59"/>
                <a:gd name="T14" fmla="*/ 23 w 227"/>
                <a:gd name="T15" fmla="*/ 4 h 59"/>
                <a:gd name="T16" fmla="*/ 22 w 227"/>
                <a:gd name="T17" fmla="*/ 5 h 59"/>
                <a:gd name="T18" fmla="*/ 22 w 227"/>
                <a:gd name="T19" fmla="*/ 5 h 59"/>
                <a:gd name="T20" fmla="*/ 21 w 227"/>
                <a:gd name="T21" fmla="*/ 5 h 59"/>
                <a:gd name="T22" fmla="*/ 2 w 227"/>
                <a:gd name="T23" fmla="*/ 4 h 59"/>
                <a:gd name="T24" fmla="*/ 1 w 227"/>
                <a:gd name="T25" fmla="*/ 4 h 59"/>
                <a:gd name="T26" fmla="*/ 1 w 227"/>
                <a:gd name="T27" fmla="*/ 3 h 59"/>
                <a:gd name="T28" fmla="*/ 0 w 227"/>
                <a:gd name="T29" fmla="*/ 3 h 59"/>
                <a:gd name="T30" fmla="*/ 0 w 227"/>
                <a:gd name="T31" fmla="*/ 2 h 59"/>
                <a:gd name="T32" fmla="*/ 0 w 227"/>
                <a:gd name="T33" fmla="*/ 1 h 59"/>
                <a:gd name="T34" fmla="*/ 0 w 227"/>
                <a:gd name="T35" fmla="*/ 1 h 59"/>
                <a:gd name="T36" fmla="*/ 1 w 227"/>
                <a:gd name="T37" fmla="*/ 1 h 59"/>
                <a:gd name="T38" fmla="*/ 1 w 227"/>
                <a:gd name="T39" fmla="*/ 0 h 59"/>
                <a:gd name="T40" fmla="*/ 2 w 227"/>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59"/>
                <a:gd name="T65" fmla="*/ 227 w 227"/>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59">
                  <a:moveTo>
                    <a:pt x="19" y="0"/>
                  </a:moveTo>
                  <a:lnTo>
                    <a:pt x="206" y="13"/>
                  </a:lnTo>
                  <a:lnTo>
                    <a:pt x="214" y="15"/>
                  </a:lnTo>
                  <a:lnTo>
                    <a:pt x="221" y="19"/>
                  </a:lnTo>
                  <a:lnTo>
                    <a:pt x="225" y="25"/>
                  </a:lnTo>
                  <a:lnTo>
                    <a:pt x="227" y="33"/>
                  </a:lnTo>
                  <a:lnTo>
                    <a:pt x="227" y="42"/>
                  </a:lnTo>
                  <a:lnTo>
                    <a:pt x="226" y="49"/>
                  </a:lnTo>
                  <a:lnTo>
                    <a:pt x="222" y="54"/>
                  </a:lnTo>
                  <a:lnTo>
                    <a:pt x="216" y="58"/>
                  </a:lnTo>
                  <a:lnTo>
                    <a:pt x="208" y="59"/>
                  </a:lnTo>
                  <a:lnTo>
                    <a:pt x="19" y="47"/>
                  </a:lnTo>
                  <a:lnTo>
                    <a:pt x="12" y="44"/>
                  </a:lnTo>
                  <a:lnTo>
                    <a:pt x="6" y="40"/>
                  </a:lnTo>
                  <a:lnTo>
                    <a:pt x="2" y="34"/>
                  </a:lnTo>
                  <a:lnTo>
                    <a:pt x="0" y="27"/>
                  </a:lnTo>
                  <a:lnTo>
                    <a:pt x="0" y="17"/>
                  </a:lnTo>
                  <a:lnTo>
                    <a:pt x="1" y="11"/>
                  </a:lnTo>
                  <a:lnTo>
                    <a:pt x="5" y="6"/>
                  </a:lnTo>
                  <a:lnTo>
                    <a:pt x="11" y="1"/>
                  </a:lnTo>
                  <a:lnTo>
                    <a:pt x="19" y="0"/>
                  </a:lnTo>
                  <a:close/>
                </a:path>
              </a:pathLst>
            </a:custGeom>
            <a:solidFill>
              <a:srgbClr val="2B3333"/>
            </a:solidFill>
            <a:ln w="9525">
              <a:noFill/>
              <a:round/>
              <a:headEnd/>
              <a:tailEnd/>
            </a:ln>
          </p:spPr>
          <p:txBody>
            <a:bodyPr/>
            <a:lstStyle/>
            <a:p>
              <a:pPr algn="ctr"/>
              <a:endParaRPr lang="en-US"/>
            </a:p>
          </p:txBody>
        </p:sp>
        <p:sp>
          <p:nvSpPr>
            <p:cNvPr id="36065" name="Freeform 589"/>
            <p:cNvSpPr>
              <a:spLocks/>
            </p:cNvSpPr>
            <p:nvPr/>
          </p:nvSpPr>
          <p:spPr bwMode="auto">
            <a:xfrm>
              <a:off x="4466" y="2471"/>
              <a:ext cx="7" cy="3"/>
            </a:xfrm>
            <a:custGeom>
              <a:avLst/>
              <a:gdLst>
                <a:gd name="T0" fmla="*/ 7 w 64"/>
                <a:gd name="T1" fmla="*/ 3 h 34"/>
                <a:gd name="T2" fmla="*/ 0 w 64"/>
                <a:gd name="T3" fmla="*/ 3 h 34"/>
                <a:gd name="T4" fmla="*/ 0 w 64"/>
                <a:gd name="T5" fmla="*/ 0 h 34"/>
                <a:gd name="T6" fmla="*/ 7 w 64"/>
                <a:gd name="T7" fmla="*/ 0 h 34"/>
                <a:gd name="T8" fmla="*/ 7 w 64"/>
                <a:gd name="T9" fmla="*/ 3 h 34"/>
                <a:gd name="T10" fmla="*/ 0 60000 65536"/>
                <a:gd name="T11" fmla="*/ 0 60000 65536"/>
                <a:gd name="T12" fmla="*/ 0 60000 65536"/>
                <a:gd name="T13" fmla="*/ 0 60000 65536"/>
                <a:gd name="T14" fmla="*/ 0 60000 65536"/>
                <a:gd name="T15" fmla="*/ 0 w 64"/>
                <a:gd name="T16" fmla="*/ 0 h 34"/>
                <a:gd name="T17" fmla="*/ 64 w 64"/>
                <a:gd name="T18" fmla="*/ 34 h 34"/>
              </a:gdLst>
              <a:ahLst/>
              <a:cxnLst>
                <a:cxn ang="T10">
                  <a:pos x="T0" y="T1"/>
                </a:cxn>
                <a:cxn ang="T11">
                  <a:pos x="T2" y="T3"/>
                </a:cxn>
                <a:cxn ang="T12">
                  <a:pos x="T4" y="T5"/>
                </a:cxn>
                <a:cxn ang="T13">
                  <a:pos x="T6" y="T7"/>
                </a:cxn>
                <a:cxn ang="T14">
                  <a:pos x="T8" y="T9"/>
                </a:cxn>
              </a:cxnLst>
              <a:rect l="T15" t="T16" r="T17" b="T18"/>
              <a:pathLst>
                <a:path w="64" h="34">
                  <a:moveTo>
                    <a:pt x="64" y="34"/>
                  </a:moveTo>
                  <a:lnTo>
                    <a:pt x="1" y="32"/>
                  </a:lnTo>
                  <a:lnTo>
                    <a:pt x="0" y="0"/>
                  </a:lnTo>
                  <a:lnTo>
                    <a:pt x="63" y="2"/>
                  </a:lnTo>
                  <a:lnTo>
                    <a:pt x="64" y="34"/>
                  </a:lnTo>
                  <a:close/>
                </a:path>
              </a:pathLst>
            </a:custGeom>
            <a:solidFill>
              <a:srgbClr val="191919"/>
            </a:solidFill>
            <a:ln w="9525">
              <a:noFill/>
              <a:round/>
              <a:headEnd/>
              <a:tailEnd/>
            </a:ln>
          </p:spPr>
          <p:txBody>
            <a:bodyPr/>
            <a:lstStyle/>
            <a:p>
              <a:pPr algn="ctr"/>
              <a:endParaRPr lang="en-US"/>
            </a:p>
          </p:txBody>
        </p:sp>
        <p:sp>
          <p:nvSpPr>
            <p:cNvPr id="36066" name="Freeform 590"/>
            <p:cNvSpPr>
              <a:spLocks/>
            </p:cNvSpPr>
            <p:nvPr/>
          </p:nvSpPr>
          <p:spPr bwMode="auto">
            <a:xfrm>
              <a:off x="4350" y="2412"/>
              <a:ext cx="131" cy="22"/>
            </a:xfrm>
            <a:custGeom>
              <a:avLst/>
              <a:gdLst>
                <a:gd name="T0" fmla="*/ 11 w 1317"/>
                <a:gd name="T1" fmla="*/ 0 h 269"/>
                <a:gd name="T2" fmla="*/ 119 w 1317"/>
                <a:gd name="T3" fmla="*/ 3 h 269"/>
                <a:gd name="T4" fmla="*/ 122 w 1317"/>
                <a:gd name="T5" fmla="*/ 4 h 269"/>
                <a:gd name="T6" fmla="*/ 124 w 1317"/>
                <a:gd name="T7" fmla="*/ 4 h 269"/>
                <a:gd name="T8" fmla="*/ 126 w 1317"/>
                <a:gd name="T9" fmla="*/ 5 h 269"/>
                <a:gd name="T10" fmla="*/ 128 w 1317"/>
                <a:gd name="T11" fmla="*/ 7 h 269"/>
                <a:gd name="T12" fmla="*/ 129 w 1317"/>
                <a:gd name="T13" fmla="*/ 8 h 269"/>
                <a:gd name="T14" fmla="*/ 130 w 1317"/>
                <a:gd name="T15" fmla="*/ 10 h 269"/>
                <a:gd name="T16" fmla="*/ 131 w 1317"/>
                <a:gd name="T17" fmla="*/ 11 h 269"/>
                <a:gd name="T18" fmla="*/ 131 w 1317"/>
                <a:gd name="T19" fmla="*/ 13 h 269"/>
                <a:gd name="T20" fmla="*/ 131 w 1317"/>
                <a:gd name="T21" fmla="*/ 15 h 269"/>
                <a:gd name="T22" fmla="*/ 130 w 1317"/>
                <a:gd name="T23" fmla="*/ 17 h 269"/>
                <a:gd name="T24" fmla="*/ 130 w 1317"/>
                <a:gd name="T25" fmla="*/ 18 h 269"/>
                <a:gd name="T26" fmla="*/ 128 w 1317"/>
                <a:gd name="T27" fmla="*/ 19 h 269"/>
                <a:gd name="T28" fmla="*/ 127 w 1317"/>
                <a:gd name="T29" fmla="*/ 21 h 269"/>
                <a:gd name="T30" fmla="*/ 125 w 1317"/>
                <a:gd name="T31" fmla="*/ 21 h 269"/>
                <a:gd name="T32" fmla="*/ 122 w 1317"/>
                <a:gd name="T33" fmla="*/ 22 h 269"/>
                <a:gd name="T34" fmla="*/ 120 w 1317"/>
                <a:gd name="T35" fmla="*/ 22 h 269"/>
                <a:gd name="T36" fmla="*/ 12 w 1317"/>
                <a:gd name="T37" fmla="*/ 18 h 269"/>
                <a:gd name="T38" fmla="*/ 9 w 1317"/>
                <a:gd name="T39" fmla="*/ 18 h 269"/>
                <a:gd name="T40" fmla="*/ 7 w 1317"/>
                <a:gd name="T41" fmla="*/ 18 h 269"/>
                <a:gd name="T42" fmla="*/ 5 w 1317"/>
                <a:gd name="T43" fmla="*/ 17 h 269"/>
                <a:gd name="T44" fmla="*/ 3 w 1317"/>
                <a:gd name="T45" fmla="*/ 15 h 269"/>
                <a:gd name="T46" fmla="*/ 2 w 1317"/>
                <a:gd name="T47" fmla="*/ 14 h 269"/>
                <a:gd name="T48" fmla="*/ 1 w 1317"/>
                <a:gd name="T49" fmla="*/ 12 h 269"/>
                <a:gd name="T50" fmla="*/ 0 w 1317"/>
                <a:gd name="T51" fmla="*/ 11 h 269"/>
                <a:gd name="T52" fmla="*/ 0 w 1317"/>
                <a:gd name="T53" fmla="*/ 9 h 269"/>
                <a:gd name="T54" fmla="*/ 0 w 1317"/>
                <a:gd name="T55" fmla="*/ 7 h 269"/>
                <a:gd name="T56" fmla="*/ 1 w 1317"/>
                <a:gd name="T57" fmla="*/ 5 h 269"/>
                <a:gd name="T58" fmla="*/ 1 w 1317"/>
                <a:gd name="T59" fmla="*/ 4 h 269"/>
                <a:gd name="T60" fmla="*/ 3 w 1317"/>
                <a:gd name="T61" fmla="*/ 3 h 269"/>
                <a:gd name="T62" fmla="*/ 4 w 1317"/>
                <a:gd name="T63" fmla="*/ 1 h 269"/>
                <a:gd name="T64" fmla="*/ 6 w 1317"/>
                <a:gd name="T65" fmla="*/ 1 h 269"/>
                <a:gd name="T66" fmla="*/ 9 w 1317"/>
                <a:gd name="T67" fmla="*/ 0 h 269"/>
                <a:gd name="T68" fmla="*/ 11 w 1317"/>
                <a:gd name="T69" fmla="*/ 0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69"/>
                <a:gd name="T107" fmla="*/ 1317 w 1317"/>
                <a:gd name="T108" fmla="*/ 269 h 2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69">
                  <a:moveTo>
                    <a:pt x="114" y="0"/>
                  </a:moveTo>
                  <a:lnTo>
                    <a:pt x="1198" y="41"/>
                  </a:lnTo>
                  <a:lnTo>
                    <a:pt x="1226" y="45"/>
                  </a:lnTo>
                  <a:lnTo>
                    <a:pt x="1249" y="52"/>
                  </a:lnTo>
                  <a:lnTo>
                    <a:pt x="1269" y="65"/>
                  </a:lnTo>
                  <a:lnTo>
                    <a:pt x="1286" y="80"/>
                  </a:lnTo>
                  <a:lnTo>
                    <a:pt x="1300" y="98"/>
                  </a:lnTo>
                  <a:lnTo>
                    <a:pt x="1309" y="118"/>
                  </a:lnTo>
                  <a:lnTo>
                    <a:pt x="1315" y="138"/>
                  </a:lnTo>
                  <a:lnTo>
                    <a:pt x="1317" y="160"/>
                  </a:lnTo>
                  <a:lnTo>
                    <a:pt x="1316" y="182"/>
                  </a:lnTo>
                  <a:lnTo>
                    <a:pt x="1311" y="202"/>
                  </a:lnTo>
                  <a:lnTo>
                    <a:pt x="1302" y="221"/>
                  </a:lnTo>
                  <a:lnTo>
                    <a:pt x="1290" y="238"/>
                  </a:lnTo>
                  <a:lnTo>
                    <a:pt x="1273" y="251"/>
                  </a:lnTo>
                  <a:lnTo>
                    <a:pt x="1254" y="262"/>
                  </a:lnTo>
                  <a:lnTo>
                    <a:pt x="1231" y="268"/>
                  </a:lnTo>
                  <a:lnTo>
                    <a:pt x="1203" y="269"/>
                  </a:lnTo>
                  <a:lnTo>
                    <a:pt x="119" y="226"/>
                  </a:lnTo>
                  <a:lnTo>
                    <a:pt x="91" y="223"/>
                  </a:lnTo>
                  <a:lnTo>
                    <a:pt x="68" y="215"/>
                  </a:lnTo>
                  <a:lnTo>
                    <a:pt x="48" y="204"/>
                  </a:lnTo>
                  <a:lnTo>
                    <a:pt x="30" y="188"/>
                  </a:lnTo>
                  <a:lnTo>
                    <a:pt x="17" y="170"/>
                  </a:lnTo>
                  <a:lnTo>
                    <a:pt x="8" y="151"/>
                  </a:lnTo>
                  <a:lnTo>
                    <a:pt x="2" y="130"/>
                  </a:lnTo>
                  <a:lnTo>
                    <a:pt x="0" y="108"/>
                  </a:lnTo>
                  <a:lnTo>
                    <a:pt x="1" y="88"/>
                  </a:lnTo>
                  <a:lnTo>
                    <a:pt x="6" y="67"/>
                  </a:lnTo>
                  <a:lnTo>
                    <a:pt x="15" y="48"/>
                  </a:lnTo>
                  <a:lnTo>
                    <a:pt x="27" y="32"/>
                  </a:lnTo>
                  <a:lnTo>
                    <a:pt x="43" y="17"/>
                  </a:lnTo>
                  <a:lnTo>
                    <a:pt x="63" y="7"/>
                  </a:lnTo>
                  <a:lnTo>
                    <a:pt x="86" y="1"/>
                  </a:lnTo>
                  <a:lnTo>
                    <a:pt x="114" y="0"/>
                  </a:lnTo>
                  <a:close/>
                </a:path>
              </a:pathLst>
            </a:custGeom>
            <a:solidFill>
              <a:srgbClr val="E0E8E8"/>
            </a:solidFill>
            <a:ln w="9525">
              <a:noFill/>
              <a:round/>
              <a:headEnd/>
              <a:tailEnd/>
            </a:ln>
          </p:spPr>
          <p:txBody>
            <a:bodyPr/>
            <a:lstStyle/>
            <a:p>
              <a:pPr algn="ctr"/>
              <a:endParaRPr lang="en-US"/>
            </a:p>
          </p:txBody>
        </p:sp>
        <p:sp>
          <p:nvSpPr>
            <p:cNvPr id="36067" name="Freeform 591"/>
            <p:cNvSpPr>
              <a:spLocks/>
            </p:cNvSpPr>
            <p:nvPr/>
          </p:nvSpPr>
          <p:spPr bwMode="auto">
            <a:xfrm>
              <a:off x="4349" y="2411"/>
              <a:ext cx="132" cy="22"/>
            </a:xfrm>
            <a:custGeom>
              <a:avLst/>
              <a:gdLst>
                <a:gd name="T0" fmla="*/ 11 w 1317"/>
                <a:gd name="T1" fmla="*/ 0 h 271"/>
                <a:gd name="T2" fmla="*/ 120 w 1317"/>
                <a:gd name="T3" fmla="*/ 3 h 271"/>
                <a:gd name="T4" fmla="*/ 123 w 1317"/>
                <a:gd name="T5" fmla="*/ 4 h 271"/>
                <a:gd name="T6" fmla="*/ 125 w 1317"/>
                <a:gd name="T7" fmla="*/ 4 h 271"/>
                <a:gd name="T8" fmla="*/ 127 w 1317"/>
                <a:gd name="T9" fmla="*/ 5 h 271"/>
                <a:gd name="T10" fmla="*/ 129 w 1317"/>
                <a:gd name="T11" fmla="*/ 7 h 271"/>
                <a:gd name="T12" fmla="*/ 130 w 1317"/>
                <a:gd name="T13" fmla="*/ 8 h 271"/>
                <a:gd name="T14" fmla="*/ 131 w 1317"/>
                <a:gd name="T15" fmla="*/ 10 h 271"/>
                <a:gd name="T16" fmla="*/ 132 w 1317"/>
                <a:gd name="T17" fmla="*/ 11 h 271"/>
                <a:gd name="T18" fmla="*/ 132 w 1317"/>
                <a:gd name="T19" fmla="*/ 13 h 271"/>
                <a:gd name="T20" fmla="*/ 132 w 1317"/>
                <a:gd name="T21" fmla="*/ 15 h 271"/>
                <a:gd name="T22" fmla="*/ 131 w 1317"/>
                <a:gd name="T23" fmla="*/ 16 h 271"/>
                <a:gd name="T24" fmla="*/ 131 w 1317"/>
                <a:gd name="T25" fmla="*/ 18 h 271"/>
                <a:gd name="T26" fmla="*/ 129 w 1317"/>
                <a:gd name="T27" fmla="*/ 19 h 271"/>
                <a:gd name="T28" fmla="*/ 128 w 1317"/>
                <a:gd name="T29" fmla="*/ 20 h 271"/>
                <a:gd name="T30" fmla="*/ 126 w 1317"/>
                <a:gd name="T31" fmla="*/ 21 h 271"/>
                <a:gd name="T32" fmla="*/ 123 w 1317"/>
                <a:gd name="T33" fmla="*/ 22 h 271"/>
                <a:gd name="T34" fmla="*/ 121 w 1317"/>
                <a:gd name="T35" fmla="*/ 22 h 271"/>
                <a:gd name="T36" fmla="*/ 12 w 1317"/>
                <a:gd name="T37" fmla="*/ 19 h 271"/>
                <a:gd name="T38" fmla="*/ 9 w 1317"/>
                <a:gd name="T39" fmla="*/ 18 h 271"/>
                <a:gd name="T40" fmla="*/ 7 w 1317"/>
                <a:gd name="T41" fmla="*/ 18 h 271"/>
                <a:gd name="T42" fmla="*/ 5 w 1317"/>
                <a:gd name="T43" fmla="*/ 16 h 271"/>
                <a:gd name="T44" fmla="*/ 3 w 1317"/>
                <a:gd name="T45" fmla="*/ 15 h 271"/>
                <a:gd name="T46" fmla="*/ 2 w 1317"/>
                <a:gd name="T47" fmla="*/ 14 h 271"/>
                <a:gd name="T48" fmla="*/ 1 w 1317"/>
                <a:gd name="T49" fmla="*/ 12 h 271"/>
                <a:gd name="T50" fmla="*/ 0 w 1317"/>
                <a:gd name="T51" fmla="*/ 11 h 271"/>
                <a:gd name="T52" fmla="*/ 0 w 1317"/>
                <a:gd name="T53" fmla="*/ 9 h 271"/>
                <a:gd name="T54" fmla="*/ 0 w 1317"/>
                <a:gd name="T55" fmla="*/ 7 h 271"/>
                <a:gd name="T56" fmla="*/ 1 w 1317"/>
                <a:gd name="T57" fmla="*/ 6 h 271"/>
                <a:gd name="T58" fmla="*/ 2 w 1317"/>
                <a:gd name="T59" fmla="*/ 4 h 271"/>
                <a:gd name="T60" fmla="*/ 3 w 1317"/>
                <a:gd name="T61" fmla="*/ 3 h 271"/>
                <a:gd name="T62" fmla="*/ 4 w 1317"/>
                <a:gd name="T63" fmla="*/ 1 h 271"/>
                <a:gd name="T64" fmla="*/ 6 w 1317"/>
                <a:gd name="T65" fmla="*/ 1 h 271"/>
                <a:gd name="T66" fmla="*/ 9 w 1317"/>
                <a:gd name="T67" fmla="*/ 0 h 271"/>
                <a:gd name="T68" fmla="*/ 11 w 1317"/>
                <a:gd name="T69" fmla="*/ 0 h 2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71"/>
                <a:gd name="T107" fmla="*/ 1317 w 1317"/>
                <a:gd name="T108" fmla="*/ 271 h 2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71">
                  <a:moveTo>
                    <a:pt x="114" y="0"/>
                  </a:moveTo>
                  <a:lnTo>
                    <a:pt x="1198" y="43"/>
                  </a:lnTo>
                  <a:lnTo>
                    <a:pt x="1225" y="46"/>
                  </a:lnTo>
                  <a:lnTo>
                    <a:pt x="1250" y="54"/>
                  </a:lnTo>
                  <a:lnTo>
                    <a:pt x="1270" y="67"/>
                  </a:lnTo>
                  <a:lnTo>
                    <a:pt x="1286" y="82"/>
                  </a:lnTo>
                  <a:lnTo>
                    <a:pt x="1300" y="100"/>
                  </a:lnTo>
                  <a:lnTo>
                    <a:pt x="1310" y="119"/>
                  </a:lnTo>
                  <a:lnTo>
                    <a:pt x="1315" y="140"/>
                  </a:lnTo>
                  <a:lnTo>
                    <a:pt x="1317" y="162"/>
                  </a:lnTo>
                  <a:lnTo>
                    <a:pt x="1316" y="183"/>
                  </a:lnTo>
                  <a:lnTo>
                    <a:pt x="1312" y="203"/>
                  </a:lnTo>
                  <a:lnTo>
                    <a:pt x="1304" y="222"/>
                  </a:lnTo>
                  <a:lnTo>
                    <a:pt x="1291" y="238"/>
                  </a:lnTo>
                  <a:lnTo>
                    <a:pt x="1275" y="252"/>
                  </a:lnTo>
                  <a:lnTo>
                    <a:pt x="1255" y="262"/>
                  </a:lnTo>
                  <a:lnTo>
                    <a:pt x="1232" y="268"/>
                  </a:lnTo>
                  <a:lnTo>
                    <a:pt x="1203" y="271"/>
                  </a:lnTo>
                  <a:lnTo>
                    <a:pt x="122" y="228"/>
                  </a:lnTo>
                  <a:lnTo>
                    <a:pt x="93" y="224"/>
                  </a:lnTo>
                  <a:lnTo>
                    <a:pt x="69" y="216"/>
                  </a:lnTo>
                  <a:lnTo>
                    <a:pt x="48" y="203"/>
                  </a:lnTo>
                  <a:lnTo>
                    <a:pt x="32" y="188"/>
                  </a:lnTo>
                  <a:lnTo>
                    <a:pt x="18" y="170"/>
                  </a:lnTo>
                  <a:lnTo>
                    <a:pt x="9" y="150"/>
                  </a:lnTo>
                  <a:lnTo>
                    <a:pt x="3" y="131"/>
                  </a:lnTo>
                  <a:lnTo>
                    <a:pt x="0" y="109"/>
                  </a:lnTo>
                  <a:lnTo>
                    <a:pt x="2" y="88"/>
                  </a:lnTo>
                  <a:lnTo>
                    <a:pt x="7" y="68"/>
                  </a:lnTo>
                  <a:lnTo>
                    <a:pt x="15" y="49"/>
                  </a:lnTo>
                  <a:lnTo>
                    <a:pt x="28" y="32"/>
                  </a:lnTo>
                  <a:lnTo>
                    <a:pt x="43" y="18"/>
                  </a:lnTo>
                  <a:lnTo>
                    <a:pt x="63" y="8"/>
                  </a:lnTo>
                  <a:lnTo>
                    <a:pt x="86" y="1"/>
                  </a:lnTo>
                  <a:lnTo>
                    <a:pt x="114" y="0"/>
                  </a:lnTo>
                  <a:close/>
                </a:path>
              </a:pathLst>
            </a:custGeom>
            <a:solidFill>
              <a:srgbClr val="2B3333"/>
            </a:solidFill>
            <a:ln w="9525">
              <a:noFill/>
              <a:round/>
              <a:headEnd/>
              <a:tailEnd/>
            </a:ln>
          </p:spPr>
          <p:txBody>
            <a:bodyPr/>
            <a:lstStyle/>
            <a:p>
              <a:pPr algn="ctr"/>
              <a:endParaRPr lang="en-US"/>
            </a:p>
          </p:txBody>
        </p:sp>
        <p:sp>
          <p:nvSpPr>
            <p:cNvPr id="36068" name="Freeform 592"/>
            <p:cNvSpPr>
              <a:spLocks/>
            </p:cNvSpPr>
            <p:nvPr/>
          </p:nvSpPr>
          <p:spPr bwMode="auto">
            <a:xfrm>
              <a:off x="4350" y="2412"/>
              <a:ext cx="131" cy="21"/>
            </a:xfrm>
            <a:custGeom>
              <a:avLst/>
              <a:gdLst>
                <a:gd name="T0" fmla="*/ 14 w 1308"/>
                <a:gd name="T1" fmla="*/ 0 h 260"/>
                <a:gd name="T2" fmla="*/ 20 w 1308"/>
                <a:gd name="T3" fmla="*/ 0 h 260"/>
                <a:gd name="T4" fmla="*/ 25 w 1308"/>
                <a:gd name="T5" fmla="*/ 0 h 260"/>
                <a:gd name="T6" fmla="*/ 29 w 1308"/>
                <a:gd name="T7" fmla="*/ 0 h 260"/>
                <a:gd name="T8" fmla="*/ 33 w 1308"/>
                <a:gd name="T9" fmla="*/ 1 h 260"/>
                <a:gd name="T10" fmla="*/ 37 w 1308"/>
                <a:gd name="T11" fmla="*/ 1 h 260"/>
                <a:gd name="T12" fmla="*/ 41 w 1308"/>
                <a:gd name="T13" fmla="*/ 1 h 260"/>
                <a:gd name="T14" fmla="*/ 45 w 1308"/>
                <a:gd name="T15" fmla="*/ 1 h 260"/>
                <a:gd name="T16" fmla="*/ 49 w 1308"/>
                <a:gd name="T17" fmla="*/ 1 h 260"/>
                <a:gd name="T18" fmla="*/ 55 w 1308"/>
                <a:gd name="T19" fmla="*/ 1 h 260"/>
                <a:gd name="T20" fmla="*/ 61 w 1308"/>
                <a:gd name="T21" fmla="*/ 1 h 260"/>
                <a:gd name="T22" fmla="*/ 68 w 1308"/>
                <a:gd name="T23" fmla="*/ 2 h 260"/>
                <a:gd name="T24" fmla="*/ 76 w 1308"/>
                <a:gd name="T25" fmla="*/ 2 h 260"/>
                <a:gd name="T26" fmla="*/ 86 w 1308"/>
                <a:gd name="T27" fmla="*/ 2 h 260"/>
                <a:gd name="T28" fmla="*/ 98 w 1308"/>
                <a:gd name="T29" fmla="*/ 3 h 260"/>
                <a:gd name="T30" fmla="*/ 112 w 1308"/>
                <a:gd name="T31" fmla="*/ 3 h 260"/>
                <a:gd name="T32" fmla="*/ 122 w 1308"/>
                <a:gd name="T33" fmla="*/ 4 h 260"/>
                <a:gd name="T34" fmla="*/ 126 w 1308"/>
                <a:gd name="T35" fmla="*/ 5 h 260"/>
                <a:gd name="T36" fmla="*/ 129 w 1308"/>
                <a:gd name="T37" fmla="*/ 8 h 260"/>
                <a:gd name="T38" fmla="*/ 131 w 1308"/>
                <a:gd name="T39" fmla="*/ 11 h 260"/>
                <a:gd name="T40" fmla="*/ 131 w 1308"/>
                <a:gd name="T41" fmla="*/ 14 h 260"/>
                <a:gd name="T42" fmla="*/ 130 w 1308"/>
                <a:gd name="T43" fmla="*/ 17 h 260"/>
                <a:gd name="T44" fmla="*/ 127 w 1308"/>
                <a:gd name="T45" fmla="*/ 20 h 260"/>
                <a:gd name="T46" fmla="*/ 122 w 1308"/>
                <a:gd name="T47" fmla="*/ 21 h 260"/>
                <a:gd name="T48" fmla="*/ 117 w 1308"/>
                <a:gd name="T49" fmla="*/ 21 h 260"/>
                <a:gd name="T50" fmla="*/ 111 w 1308"/>
                <a:gd name="T51" fmla="*/ 21 h 260"/>
                <a:gd name="T52" fmla="*/ 106 w 1308"/>
                <a:gd name="T53" fmla="*/ 20 h 260"/>
                <a:gd name="T54" fmla="*/ 101 w 1308"/>
                <a:gd name="T55" fmla="*/ 20 h 260"/>
                <a:gd name="T56" fmla="*/ 97 w 1308"/>
                <a:gd name="T57" fmla="*/ 20 h 260"/>
                <a:gd name="T58" fmla="*/ 94 w 1308"/>
                <a:gd name="T59" fmla="*/ 20 h 260"/>
                <a:gd name="T60" fmla="*/ 90 w 1308"/>
                <a:gd name="T61" fmla="*/ 20 h 260"/>
                <a:gd name="T62" fmla="*/ 86 w 1308"/>
                <a:gd name="T63" fmla="*/ 20 h 260"/>
                <a:gd name="T64" fmla="*/ 81 w 1308"/>
                <a:gd name="T65" fmla="*/ 20 h 260"/>
                <a:gd name="T66" fmla="*/ 76 w 1308"/>
                <a:gd name="T67" fmla="*/ 19 h 260"/>
                <a:gd name="T68" fmla="*/ 70 w 1308"/>
                <a:gd name="T69" fmla="*/ 19 h 260"/>
                <a:gd name="T70" fmla="*/ 63 w 1308"/>
                <a:gd name="T71" fmla="*/ 19 h 260"/>
                <a:gd name="T72" fmla="*/ 54 w 1308"/>
                <a:gd name="T73" fmla="*/ 19 h 260"/>
                <a:gd name="T74" fmla="*/ 44 w 1308"/>
                <a:gd name="T75" fmla="*/ 18 h 260"/>
                <a:gd name="T76" fmla="*/ 33 w 1308"/>
                <a:gd name="T77" fmla="*/ 18 h 260"/>
                <a:gd name="T78" fmla="*/ 19 w 1308"/>
                <a:gd name="T79" fmla="*/ 18 h 260"/>
                <a:gd name="T80" fmla="*/ 9 w 1308"/>
                <a:gd name="T81" fmla="*/ 17 h 260"/>
                <a:gd name="T82" fmla="*/ 5 w 1308"/>
                <a:gd name="T83" fmla="*/ 16 h 260"/>
                <a:gd name="T84" fmla="*/ 2 w 1308"/>
                <a:gd name="T85" fmla="*/ 13 h 260"/>
                <a:gd name="T86" fmla="*/ 0 w 1308"/>
                <a:gd name="T87" fmla="*/ 10 h 260"/>
                <a:gd name="T88" fmla="*/ 0 w 1308"/>
                <a:gd name="T89" fmla="*/ 7 h 260"/>
                <a:gd name="T90" fmla="*/ 1 w 1308"/>
                <a:gd name="T91" fmla="*/ 4 h 260"/>
                <a:gd name="T92" fmla="*/ 4 w 1308"/>
                <a:gd name="T93" fmla="*/ 1 h 260"/>
                <a:gd name="T94" fmla="*/ 8 w 1308"/>
                <a:gd name="T95" fmla="*/ 0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60"/>
                <a:gd name="T146" fmla="*/ 1308 w 1308"/>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60">
                  <a:moveTo>
                    <a:pt x="110" y="0"/>
                  </a:moveTo>
                  <a:lnTo>
                    <a:pt x="142" y="1"/>
                  </a:lnTo>
                  <a:lnTo>
                    <a:pt x="173" y="2"/>
                  </a:lnTo>
                  <a:lnTo>
                    <a:pt x="200" y="3"/>
                  </a:lnTo>
                  <a:lnTo>
                    <a:pt x="225" y="4"/>
                  </a:lnTo>
                  <a:lnTo>
                    <a:pt x="249" y="5"/>
                  </a:lnTo>
                  <a:lnTo>
                    <a:pt x="271" y="5"/>
                  </a:lnTo>
                  <a:lnTo>
                    <a:pt x="293" y="6"/>
                  </a:lnTo>
                  <a:lnTo>
                    <a:pt x="313" y="7"/>
                  </a:lnTo>
                  <a:lnTo>
                    <a:pt x="332" y="7"/>
                  </a:lnTo>
                  <a:lnTo>
                    <a:pt x="351" y="8"/>
                  </a:lnTo>
                  <a:lnTo>
                    <a:pt x="370" y="9"/>
                  </a:lnTo>
                  <a:lnTo>
                    <a:pt x="389" y="9"/>
                  </a:lnTo>
                  <a:lnTo>
                    <a:pt x="408" y="10"/>
                  </a:lnTo>
                  <a:lnTo>
                    <a:pt x="428" y="11"/>
                  </a:lnTo>
                  <a:lnTo>
                    <a:pt x="449" y="11"/>
                  </a:lnTo>
                  <a:lnTo>
                    <a:pt x="470" y="12"/>
                  </a:lnTo>
                  <a:lnTo>
                    <a:pt x="494" y="13"/>
                  </a:lnTo>
                  <a:lnTo>
                    <a:pt x="519" y="14"/>
                  </a:lnTo>
                  <a:lnTo>
                    <a:pt x="546" y="15"/>
                  </a:lnTo>
                  <a:lnTo>
                    <a:pt x="575" y="16"/>
                  </a:lnTo>
                  <a:lnTo>
                    <a:pt x="607" y="17"/>
                  </a:lnTo>
                  <a:lnTo>
                    <a:pt x="640" y="19"/>
                  </a:lnTo>
                  <a:lnTo>
                    <a:pt x="678" y="20"/>
                  </a:lnTo>
                  <a:lnTo>
                    <a:pt x="718" y="23"/>
                  </a:lnTo>
                  <a:lnTo>
                    <a:pt x="762" y="25"/>
                  </a:lnTo>
                  <a:lnTo>
                    <a:pt x="810" y="27"/>
                  </a:lnTo>
                  <a:lnTo>
                    <a:pt x="861" y="29"/>
                  </a:lnTo>
                  <a:lnTo>
                    <a:pt x="918" y="31"/>
                  </a:lnTo>
                  <a:lnTo>
                    <a:pt x="979" y="33"/>
                  </a:lnTo>
                  <a:lnTo>
                    <a:pt x="1044" y="36"/>
                  </a:lnTo>
                  <a:lnTo>
                    <a:pt x="1115" y="39"/>
                  </a:lnTo>
                  <a:lnTo>
                    <a:pt x="1191" y="42"/>
                  </a:lnTo>
                  <a:lnTo>
                    <a:pt x="1219" y="45"/>
                  </a:lnTo>
                  <a:lnTo>
                    <a:pt x="1243" y="54"/>
                  </a:lnTo>
                  <a:lnTo>
                    <a:pt x="1262" y="65"/>
                  </a:lnTo>
                  <a:lnTo>
                    <a:pt x="1278" y="79"/>
                  </a:lnTo>
                  <a:lnTo>
                    <a:pt x="1291" y="96"/>
                  </a:lnTo>
                  <a:lnTo>
                    <a:pt x="1300" y="115"/>
                  </a:lnTo>
                  <a:lnTo>
                    <a:pt x="1305" y="134"/>
                  </a:lnTo>
                  <a:lnTo>
                    <a:pt x="1308" y="155"/>
                  </a:lnTo>
                  <a:lnTo>
                    <a:pt x="1307" y="176"/>
                  </a:lnTo>
                  <a:lnTo>
                    <a:pt x="1302" y="195"/>
                  </a:lnTo>
                  <a:lnTo>
                    <a:pt x="1294" y="214"/>
                  </a:lnTo>
                  <a:lnTo>
                    <a:pt x="1281" y="230"/>
                  </a:lnTo>
                  <a:lnTo>
                    <a:pt x="1265" y="242"/>
                  </a:lnTo>
                  <a:lnTo>
                    <a:pt x="1246" y="252"/>
                  </a:lnTo>
                  <a:lnTo>
                    <a:pt x="1222" y="257"/>
                  </a:lnTo>
                  <a:lnTo>
                    <a:pt x="1196" y="260"/>
                  </a:lnTo>
                  <a:lnTo>
                    <a:pt x="1164" y="259"/>
                  </a:lnTo>
                  <a:lnTo>
                    <a:pt x="1133" y="256"/>
                  </a:lnTo>
                  <a:lnTo>
                    <a:pt x="1106" y="255"/>
                  </a:lnTo>
                  <a:lnTo>
                    <a:pt x="1080" y="254"/>
                  </a:lnTo>
                  <a:lnTo>
                    <a:pt x="1056" y="253"/>
                  </a:lnTo>
                  <a:lnTo>
                    <a:pt x="1033" y="252"/>
                  </a:lnTo>
                  <a:lnTo>
                    <a:pt x="1013" y="251"/>
                  </a:lnTo>
                  <a:lnTo>
                    <a:pt x="993" y="250"/>
                  </a:lnTo>
                  <a:lnTo>
                    <a:pt x="973" y="250"/>
                  </a:lnTo>
                  <a:lnTo>
                    <a:pt x="954" y="249"/>
                  </a:lnTo>
                  <a:lnTo>
                    <a:pt x="935" y="248"/>
                  </a:lnTo>
                  <a:lnTo>
                    <a:pt x="917" y="247"/>
                  </a:lnTo>
                  <a:lnTo>
                    <a:pt x="897" y="246"/>
                  </a:lnTo>
                  <a:lnTo>
                    <a:pt x="877" y="245"/>
                  </a:lnTo>
                  <a:lnTo>
                    <a:pt x="857" y="245"/>
                  </a:lnTo>
                  <a:lnTo>
                    <a:pt x="836" y="244"/>
                  </a:lnTo>
                  <a:lnTo>
                    <a:pt x="813" y="243"/>
                  </a:lnTo>
                  <a:lnTo>
                    <a:pt x="787" y="242"/>
                  </a:lnTo>
                  <a:lnTo>
                    <a:pt x="761" y="241"/>
                  </a:lnTo>
                  <a:lnTo>
                    <a:pt x="732" y="240"/>
                  </a:lnTo>
                  <a:lnTo>
                    <a:pt x="700" y="239"/>
                  </a:lnTo>
                  <a:lnTo>
                    <a:pt x="666" y="237"/>
                  </a:lnTo>
                  <a:lnTo>
                    <a:pt x="629" y="236"/>
                  </a:lnTo>
                  <a:lnTo>
                    <a:pt x="588" y="235"/>
                  </a:lnTo>
                  <a:lnTo>
                    <a:pt x="544" y="233"/>
                  </a:lnTo>
                  <a:lnTo>
                    <a:pt x="496" y="231"/>
                  </a:lnTo>
                  <a:lnTo>
                    <a:pt x="444" y="228"/>
                  </a:lnTo>
                  <a:lnTo>
                    <a:pt x="388" y="226"/>
                  </a:lnTo>
                  <a:lnTo>
                    <a:pt x="327" y="224"/>
                  </a:lnTo>
                  <a:lnTo>
                    <a:pt x="261" y="222"/>
                  </a:lnTo>
                  <a:lnTo>
                    <a:pt x="191" y="220"/>
                  </a:lnTo>
                  <a:lnTo>
                    <a:pt x="115" y="217"/>
                  </a:lnTo>
                  <a:lnTo>
                    <a:pt x="88" y="214"/>
                  </a:lnTo>
                  <a:lnTo>
                    <a:pt x="66" y="206"/>
                  </a:lnTo>
                  <a:lnTo>
                    <a:pt x="47" y="194"/>
                  </a:lnTo>
                  <a:lnTo>
                    <a:pt x="30" y="180"/>
                  </a:lnTo>
                  <a:lnTo>
                    <a:pt x="17" y="162"/>
                  </a:lnTo>
                  <a:lnTo>
                    <a:pt x="8" y="143"/>
                  </a:lnTo>
                  <a:lnTo>
                    <a:pt x="2" y="123"/>
                  </a:lnTo>
                  <a:lnTo>
                    <a:pt x="0" y="101"/>
                  </a:lnTo>
                  <a:lnTo>
                    <a:pt x="1" y="82"/>
                  </a:lnTo>
                  <a:lnTo>
                    <a:pt x="6" y="63"/>
                  </a:lnTo>
                  <a:lnTo>
                    <a:pt x="14" y="45"/>
                  </a:lnTo>
                  <a:lnTo>
                    <a:pt x="26" y="30"/>
                  </a:lnTo>
                  <a:lnTo>
                    <a:pt x="42" y="17"/>
                  </a:lnTo>
                  <a:lnTo>
                    <a:pt x="61" y="7"/>
                  </a:lnTo>
                  <a:lnTo>
                    <a:pt x="84" y="2"/>
                  </a:lnTo>
                  <a:lnTo>
                    <a:pt x="110" y="0"/>
                  </a:lnTo>
                  <a:close/>
                </a:path>
              </a:pathLst>
            </a:custGeom>
            <a:solidFill>
              <a:srgbClr val="3D4545"/>
            </a:solidFill>
            <a:ln w="9525">
              <a:noFill/>
              <a:round/>
              <a:headEnd/>
              <a:tailEnd/>
            </a:ln>
          </p:spPr>
          <p:txBody>
            <a:bodyPr/>
            <a:lstStyle/>
            <a:p>
              <a:pPr algn="ctr"/>
              <a:endParaRPr lang="en-US"/>
            </a:p>
          </p:txBody>
        </p:sp>
        <p:sp>
          <p:nvSpPr>
            <p:cNvPr id="36069" name="Freeform 593"/>
            <p:cNvSpPr>
              <a:spLocks/>
            </p:cNvSpPr>
            <p:nvPr/>
          </p:nvSpPr>
          <p:spPr bwMode="auto">
            <a:xfrm>
              <a:off x="4350" y="2413"/>
              <a:ext cx="130" cy="20"/>
            </a:xfrm>
            <a:custGeom>
              <a:avLst/>
              <a:gdLst>
                <a:gd name="T0" fmla="*/ 14 w 1298"/>
                <a:gd name="T1" fmla="*/ 0 h 248"/>
                <a:gd name="T2" fmla="*/ 20 w 1298"/>
                <a:gd name="T3" fmla="*/ 0 h 248"/>
                <a:gd name="T4" fmla="*/ 24 w 1298"/>
                <a:gd name="T5" fmla="*/ 0 h 248"/>
                <a:gd name="T6" fmla="*/ 29 w 1298"/>
                <a:gd name="T7" fmla="*/ 0 h 248"/>
                <a:gd name="T8" fmla="*/ 33 w 1298"/>
                <a:gd name="T9" fmla="*/ 1 h 248"/>
                <a:gd name="T10" fmla="*/ 37 w 1298"/>
                <a:gd name="T11" fmla="*/ 1 h 248"/>
                <a:gd name="T12" fmla="*/ 40 w 1298"/>
                <a:gd name="T13" fmla="*/ 1 h 248"/>
                <a:gd name="T14" fmla="*/ 44 w 1298"/>
                <a:gd name="T15" fmla="*/ 1 h 248"/>
                <a:gd name="T16" fmla="*/ 49 w 1298"/>
                <a:gd name="T17" fmla="*/ 1 h 248"/>
                <a:gd name="T18" fmla="*/ 54 w 1298"/>
                <a:gd name="T19" fmla="*/ 1 h 248"/>
                <a:gd name="T20" fmla="*/ 60 w 1298"/>
                <a:gd name="T21" fmla="*/ 1 h 248"/>
                <a:gd name="T22" fmla="*/ 67 w 1298"/>
                <a:gd name="T23" fmla="*/ 2 h 248"/>
                <a:gd name="T24" fmla="*/ 76 w 1298"/>
                <a:gd name="T25" fmla="*/ 2 h 248"/>
                <a:gd name="T26" fmla="*/ 86 w 1298"/>
                <a:gd name="T27" fmla="*/ 2 h 248"/>
                <a:gd name="T28" fmla="*/ 98 w 1298"/>
                <a:gd name="T29" fmla="*/ 3 h 248"/>
                <a:gd name="T30" fmla="*/ 111 w 1298"/>
                <a:gd name="T31" fmla="*/ 3 h 248"/>
                <a:gd name="T32" fmla="*/ 121 w 1298"/>
                <a:gd name="T33" fmla="*/ 4 h 248"/>
                <a:gd name="T34" fmla="*/ 126 w 1298"/>
                <a:gd name="T35" fmla="*/ 5 h 248"/>
                <a:gd name="T36" fmla="*/ 128 w 1298"/>
                <a:gd name="T37" fmla="*/ 8 h 248"/>
                <a:gd name="T38" fmla="*/ 130 w 1298"/>
                <a:gd name="T39" fmla="*/ 11 h 248"/>
                <a:gd name="T40" fmla="*/ 130 w 1298"/>
                <a:gd name="T41" fmla="*/ 14 h 248"/>
                <a:gd name="T42" fmla="*/ 129 w 1298"/>
                <a:gd name="T43" fmla="*/ 17 h 248"/>
                <a:gd name="T44" fmla="*/ 126 w 1298"/>
                <a:gd name="T45" fmla="*/ 19 h 248"/>
                <a:gd name="T46" fmla="*/ 122 w 1298"/>
                <a:gd name="T47" fmla="*/ 20 h 248"/>
                <a:gd name="T48" fmla="*/ 116 w 1298"/>
                <a:gd name="T49" fmla="*/ 20 h 248"/>
                <a:gd name="T50" fmla="*/ 110 w 1298"/>
                <a:gd name="T51" fmla="*/ 20 h 248"/>
                <a:gd name="T52" fmla="*/ 105 w 1298"/>
                <a:gd name="T53" fmla="*/ 19 h 248"/>
                <a:gd name="T54" fmla="*/ 101 w 1298"/>
                <a:gd name="T55" fmla="*/ 19 h 248"/>
                <a:gd name="T56" fmla="*/ 97 w 1298"/>
                <a:gd name="T57" fmla="*/ 19 h 248"/>
                <a:gd name="T58" fmla="*/ 93 w 1298"/>
                <a:gd name="T59" fmla="*/ 19 h 248"/>
                <a:gd name="T60" fmla="*/ 89 w 1298"/>
                <a:gd name="T61" fmla="*/ 19 h 248"/>
                <a:gd name="T62" fmla="*/ 85 w 1298"/>
                <a:gd name="T63" fmla="*/ 19 h 248"/>
                <a:gd name="T64" fmla="*/ 81 w 1298"/>
                <a:gd name="T65" fmla="*/ 19 h 248"/>
                <a:gd name="T66" fmla="*/ 76 w 1298"/>
                <a:gd name="T67" fmla="*/ 18 h 248"/>
                <a:gd name="T68" fmla="*/ 70 w 1298"/>
                <a:gd name="T69" fmla="*/ 18 h 248"/>
                <a:gd name="T70" fmla="*/ 62 w 1298"/>
                <a:gd name="T71" fmla="*/ 18 h 248"/>
                <a:gd name="T72" fmla="*/ 54 w 1298"/>
                <a:gd name="T73" fmla="*/ 18 h 248"/>
                <a:gd name="T74" fmla="*/ 44 w 1298"/>
                <a:gd name="T75" fmla="*/ 17 h 248"/>
                <a:gd name="T76" fmla="*/ 32 w 1298"/>
                <a:gd name="T77" fmla="*/ 17 h 248"/>
                <a:gd name="T78" fmla="*/ 19 w 1298"/>
                <a:gd name="T79" fmla="*/ 17 h 248"/>
                <a:gd name="T80" fmla="*/ 9 w 1298"/>
                <a:gd name="T81" fmla="*/ 16 h 248"/>
                <a:gd name="T82" fmla="*/ 5 w 1298"/>
                <a:gd name="T83" fmla="*/ 15 h 248"/>
                <a:gd name="T84" fmla="*/ 2 w 1298"/>
                <a:gd name="T85" fmla="*/ 12 h 248"/>
                <a:gd name="T86" fmla="*/ 0 w 1298"/>
                <a:gd name="T87" fmla="*/ 9 h 248"/>
                <a:gd name="T88" fmla="*/ 0 w 1298"/>
                <a:gd name="T89" fmla="*/ 6 h 248"/>
                <a:gd name="T90" fmla="*/ 2 w 1298"/>
                <a:gd name="T91" fmla="*/ 3 h 248"/>
                <a:gd name="T92" fmla="*/ 4 w 1298"/>
                <a:gd name="T93" fmla="*/ 1 h 248"/>
                <a:gd name="T94" fmla="*/ 8 w 1298"/>
                <a:gd name="T95" fmla="*/ 0 h 2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48"/>
                <a:gd name="T146" fmla="*/ 1298 w 1298"/>
                <a:gd name="T147" fmla="*/ 248 h 2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48">
                  <a:moveTo>
                    <a:pt x="105" y="0"/>
                  </a:moveTo>
                  <a:lnTo>
                    <a:pt x="137" y="1"/>
                  </a:lnTo>
                  <a:lnTo>
                    <a:pt x="168" y="2"/>
                  </a:lnTo>
                  <a:lnTo>
                    <a:pt x="195" y="3"/>
                  </a:lnTo>
                  <a:lnTo>
                    <a:pt x="220" y="4"/>
                  </a:lnTo>
                  <a:lnTo>
                    <a:pt x="244" y="5"/>
                  </a:lnTo>
                  <a:lnTo>
                    <a:pt x="266" y="5"/>
                  </a:lnTo>
                  <a:lnTo>
                    <a:pt x="288" y="6"/>
                  </a:lnTo>
                  <a:lnTo>
                    <a:pt x="308" y="7"/>
                  </a:lnTo>
                  <a:lnTo>
                    <a:pt x="327" y="7"/>
                  </a:lnTo>
                  <a:lnTo>
                    <a:pt x="346" y="8"/>
                  </a:lnTo>
                  <a:lnTo>
                    <a:pt x="365" y="9"/>
                  </a:lnTo>
                  <a:lnTo>
                    <a:pt x="384" y="9"/>
                  </a:lnTo>
                  <a:lnTo>
                    <a:pt x="403" y="11"/>
                  </a:lnTo>
                  <a:lnTo>
                    <a:pt x="423" y="12"/>
                  </a:lnTo>
                  <a:lnTo>
                    <a:pt x="444" y="12"/>
                  </a:lnTo>
                  <a:lnTo>
                    <a:pt x="465" y="13"/>
                  </a:lnTo>
                  <a:lnTo>
                    <a:pt x="489" y="14"/>
                  </a:lnTo>
                  <a:lnTo>
                    <a:pt x="514" y="15"/>
                  </a:lnTo>
                  <a:lnTo>
                    <a:pt x="541" y="16"/>
                  </a:lnTo>
                  <a:lnTo>
                    <a:pt x="570" y="17"/>
                  </a:lnTo>
                  <a:lnTo>
                    <a:pt x="602" y="18"/>
                  </a:lnTo>
                  <a:lnTo>
                    <a:pt x="635" y="20"/>
                  </a:lnTo>
                  <a:lnTo>
                    <a:pt x="673" y="21"/>
                  </a:lnTo>
                  <a:lnTo>
                    <a:pt x="713" y="23"/>
                  </a:lnTo>
                  <a:lnTo>
                    <a:pt x="757" y="24"/>
                  </a:lnTo>
                  <a:lnTo>
                    <a:pt x="805" y="26"/>
                  </a:lnTo>
                  <a:lnTo>
                    <a:pt x="856" y="28"/>
                  </a:lnTo>
                  <a:lnTo>
                    <a:pt x="913" y="30"/>
                  </a:lnTo>
                  <a:lnTo>
                    <a:pt x="974" y="33"/>
                  </a:lnTo>
                  <a:lnTo>
                    <a:pt x="1039" y="35"/>
                  </a:lnTo>
                  <a:lnTo>
                    <a:pt x="1110" y="38"/>
                  </a:lnTo>
                  <a:lnTo>
                    <a:pt x="1186" y="42"/>
                  </a:lnTo>
                  <a:lnTo>
                    <a:pt x="1213" y="45"/>
                  </a:lnTo>
                  <a:lnTo>
                    <a:pt x="1237" y="53"/>
                  </a:lnTo>
                  <a:lnTo>
                    <a:pt x="1256" y="63"/>
                  </a:lnTo>
                  <a:lnTo>
                    <a:pt x="1271" y="78"/>
                  </a:lnTo>
                  <a:lnTo>
                    <a:pt x="1283" y="94"/>
                  </a:lnTo>
                  <a:lnTo>
                    <a:pt x="1291" y="112"/>
                  </a:lnTo>
                  <a:lnTo>
                    <a:pt x="1296" y="132"/>
                  </a:lnTo>
                  <a:lnTo>
                    <a:pt x="1298" y="151"/>
                  </a:lnTo>
                  <a:lnTo>
                    <a:pt x="1297" y="171"/>
                  </a:lnTo>
                  <a:lnTo>
                    <a:pt x="1292" y="190"/>
                  </a:lnTo>
                  <a:lnTo>
                    <a:pt x="1284" y="206"/>
                  </a:lnTo>
                  <a:lnTo>
                    <a:pt x="1271" y="221"/>
                  </a:lnTo>
                  <a:lnTo>
                    <a:pt x="1256" y="232"/>
                  </a:lnTo>
                  <a:lnTo>
                    <a:pt x="1238" y="241"/>
                  </a:lnTo>
                  <a:lnTo>
                    <a:pt x="1215" y="247"/>
                  </a:lnTo>
                  <a:lnTo>
                    <a:pt x="1191" y="248"/>
                  </a:lnTo>
                  <a:lnTo>
                    <a:pt x="1159" y="247"/>
                  </a:lnTo>
                  <a:lnTo>
                    <a:pt x="1128" y="244"/>
                  </a:lnTo>
                  <a:lnTo>
                    <a:pt x="1101" y="243"/>
                  </a:lnTo>
                  <a:lnTo>
                    <a:pt x="1075" y="242"/>
                  </a:lnTo>
                  <a:lnTo>
                    <a:pt x="1051" y="241"/>
                  </a:lnTo>
                  <a:lnTo>
                    <a:pt x="1028" y="240"/>
                  </a:lnTo>
                  <a:lnTo>
                    <a:pt x="1008" y="239"/>
                  </a:lnTo>
                  <a:lnTo>
                    <a:pt x="988" y="238"/>
                  </a:lnTo>
                  <a:lnTo>
                    <a:pt x="968" y="238"/>
                  </a:lnTo>
                  <a:lnTo>
                    <a:pt x="949" y="237"/>
                  </a:lnTo>
                  <a:lnTo>
                    <a:pt x="930" y="236"/>
                  </a:lnTo>
                  <a:lnTo>
                    <a:pt x="912" y="235"/>
                  </a:lnTo>
                  <a:lnTo>
                    <a:pt x="892" y="234"/>
                  </a:lnTo>
                  <a:lnTo>
                    <a:pt x="872" y="233"/>
                  </a:lnTo>
                  <a:lnTo>
                    <a:pt x="852" y="233"/>
                  </a:lnTo>
                  <a:lnTo>
                    <a:pt x="831" y="232"/>
                  </a:lnTo>
                  <a:lnTo>
                    <a:pt x="808" y="231"/>
                  </a:lnTo>
                  <a:lnTo>
                    <a:pt x="782" y="230"/>
                  </a:lnTo>
                  <a:lnTo>
                    <a:pt x="756" y="229"/>
                  </a:lnTo>
                  <a:lnTo>
                    <a:pt x="727" y="228"/>
                  </a:lnTo>
                  <a:lnTo>
                    <a:pt x="695" y="227"/>
                  </a:lnTo>
                  <a:lnTo>
                    <a:pt x="661" y="225"/>
                  </a:lnTo>
                  <a:lnTo>
                    <a:pt x="624" y="224"/>
                  </a:lnTo>
                  <a:lnTo>
                    <a:pt x="583" y="223"/>
                  </a:lnTo>
                  <a:lnTo>
                    <a:pt x="539" y="221"/>
                  </a:lnTo>
                  <a:lnTo>
                    <a:pt x="491" y="219"/>
                  </a:lnTo>
                  <a:lnTo>
                    <a:pt x="439" y="216"/>
                  </a:lnTo>
                  <a:lnTo>
                    <a:pt x="383" y="214"/>
                  </a:lnTo>
                  <a:lnTo>
                    <a:pt x="322" y="212"/>
                  </a:lnTo>
                  <a:lnTo>
                    <a:pt x="256" y="210"/>
                  </a:lnTo>
                  <a:lnTo>
                    <a:pt x="186" y="208"/>
                  </a:lnTo>
                  <a:lnTo>
                    <a:pt x="110" y="205"/>
                  </a:lnTo>
                  <a:lnTo>
                    <a:pt x="85" y="202"/>
                  </a:lnTo>
                  <a:lnTo>
                    <a:pt x="64" y="195"/>
                  </a:lnTo>
                  <a:lnTo>
                    <a:pt x="46" y="184"/>
                  </a:lnTo>
                  <a:lnTo>
                    <a:pt x="30" y="170"/>
                  </a:lnTo>
                  <a:lnTo>
                    <a:pt x="17" y="153"/>
                  </a:lnTo>
                  <a:lnTo>
                    <a:pt x="8" y="136"/>
                  </a:lnTo>
                  <a:lnTo>
                    <a:pt x="2" y="115"/>
                  </a:lnTo>
                  <a:lnTo>
                    <a:pt x="0" y="94"/>
                  </a:lnTo>
                  <a:lnTo>
                    <a:pt x="2" y="75"/>
                  </a:lnTo>
                  <a:lnTo>
                    <a:pt x="7" y="57"/>
                  </a:lnTo>
                  <a:lnTo>
                    <a:pt x="15" y="39"/>
                  </a:lnTo>
                  <a:lnTo>
                    <a:pt x="26" y="25"/>
                  </a:lnTo>
                  <a:lnTo>
                    <a:pt x="42" y="14"/>
                  </a:lnTo>
                  <a:lnTo>
                    <a:pt x="60" y="5"/>
                  </a:lnTo>
                  <a:lnTo>
                    <a:pt x="80" y="0"/>
                  </a:lnTo>
                  <a:lnTo>
                    <a:pt x="105" y="0"/>
                  </a:lnTo>
                  <a:close/>
                </a:path>
              </a:pathLst>
            </a:custGeom>
            <a:solidFill>
              <a:srgbClr val="4D5252"/>
            </a:solidFill>
            <a:ln w="9525">
              <a:noFill/>
              <a:round/>
              <a:headEnd/>
              <a:tailEnd/>
            </a:ln>
          </p:spPr>
          <p:txBody>
            <a:bodyPr/>
            <a:lstStyle/>
            <a:p>
              <a:pPr algn="ctr"/>
              <a:endParaRPr lang="en-US"/>
            </a:p>
          </p:txBody>
        </p:sp>
        <p:sp>
          <p:nvSpPr>
            <p:cNvPr id="36070" name="Freeform 594"/>
            <p:cNvSpPr>
              <a:spLocks/>
            </p:cNvSpPr>
            <p:nvPr/>
          </p:nvSpPr>
          <p:spPr bwMode="auto">
            <a:xfrm>
              <a:off x="4351" y="2414"/>
              <a:ext cx="129" cy="19"/>
            </a:xfrm>
            <a:custGeom>
              <a:avLst/>
              <a:gdLst>
                <a:gd name="T0" fmla="*/ 13 w 1286"/>
                <a:gd name="T1" fmla="*/ 0 h 239"/>
                <a:gd name="T2" fmla="*/ 19 w 1286"/>
                <a:gd name="T3" fmla="*/ 0 h 239"/>
                <a:gd name="T4" fmla="*/ 24 w 1286"/>
                <a:gd name="T5" fmla="*/ 0 h 239"/>
                <a:gd name="T6" fmla="*/ 28 w 1286"/>
                <a:gd name="T7" fmla="*/ 1 h 239"/>
                <a:gd name="T8" fmla="*/ 32 w 1286"/>
                <a:gd name="T9" fmla="*/ 1 h 239"/>
                <a:gd name="T10" fmla="*/ 36 w 1286"/>
                <a:gd name="T11" fmla="*/ 1 h 239"/>
                <a:gd name="T12" fmla="*/ 40 w 1286"/>
                <a:gd name="T13" fmla="*/ 1 h 239"/>
                <a:gd name="T14" fmla="*/ 44 w 1286"/>
                <a:gd name="T15" fmla="*/ 1 h 239"/>
                <a:gd name="T16" fmla="*/ 48 w 1286"/>
                <a:gd name="T17" fmla="*/ 1 h 239"/>
                <a:gd name="T18" fmla="*/ 54 w 1286"/>
                <a:gd name="T19" fmla="*/ 1 h 239"/>
                <a:gd name="T20" fmla="*/ 60 w 1286"/>
                <a:gd name="T21" fmla="*/ 2 h 239"/>
                <a:gd name="T22" fmla="*/ 67 w 1286"/>
                <a:gd name="T23" fmla="*/ 2 h 239"/>
                <a:gd name="T24" fmla="*/ 75 w 1286"/>
                <a:gd name="T25" fmla="*/ 2 h 239"/>
                <a:gd name="T26" fmla="*/ 85 w 1286"/>
                <a:gd name="T27" fmla="*/ 2 h 239"/>
                <a:gd name="T28" fmla="*/ 97 w 1286"/>
                <a:gd name="T29" fmla="*/ 3 h 239"/>
                <a:gd name="T30" fmla="*/ 111 w 1286"/>
                <a:gd name="T31" fmla="*/ 3 h 239"/>
                <a:gd name="T32" fmla="*/ 121 w 1286"/>
                <a:gd name="T33" fmla="*/ 4 h 239"/>
                <a:gd name="T34" fmla="*/ 125 w 1286"/>
                <a:gd name="T35" fmla="*/ 5 h 239"/>
                <a:gd name="T36" fmla="*/ 128 w 1286"/>
                <a:gd name="T37" fmla="*/ 7 h 239"/>
                <a:gd name="T38" fmla="*/ 129 w 1286"/>
                <a:gd name="T39" fmla="*/ 10 h 239"/>
                <a:gd name="T40" fmla="*/ 129 w 1286"/>
                <a:gd name="T41" fmla="*/ 13 h 239"/>
                <a:gd name="T42" fmla="*/ 128 w 1286"/>
                <a:gd name="T43" fmla="*/ 16 h 239"/>
                <a:gd name="T44" fmla="*/ 125 w 1286"/>
                <a:gd name="T45" fmla="*/ 18 h 239"/>
                <a:gd name="T46" fmla="*/ 121 w 1286"/>
                <a:gd name="T47" fmla="*/ 19 h 239"/>
                <a:gd name="T48" fmla="*/ 116 w 1286"/>
                <a:gd name="T49" fmla="*/ 19 h 239"/>
                <a:gd name="T50" fmla="*/ 110 w 1286"/>
                <a:gd name="T51" fmla="*/ 19 h 239"/>
                <a:gd name="T52" fmla="*/ 105 w 1286"/>
                <a:gd name="T53" fmla="*/ 18 h 239"/>
                <a:gd name="T54" fmla="*/ 100 w 1286"/>
                <a:gd name="T55" fmla="*/ 18 h 239"/>
                <a:gd name="T56" fmla="*/ 96 w 1286"/>
                <a:gd name="T57" fmla="*/ 18 h 239"/>
                <a:gd name="T58" fmla="*/ 93 w 1286"/>
                <a:gd name="T59" fmla="*/ 18 h 239"/>
                <a:gd name="T60" fmla="*/ 89 w 1286"/>
                <a:gd name="T61" fmla="*/ 18 h 239"/>
                <a:gd name="T62" fmla="*/ 85 w 1286"/>
                <a:gd name="T63" fmla="*/ 18 h 239"/>
                <a:gd name="T64" fmla="*/ 80 w 1286"/>
                <a:gd name="T65" fmla="*/ 18 h 239"/>
                <a:gd name="T66" fmla="*/ 75 w 1286"/>
                <a:gd name="T67" fmla="*/ 17 h 239"/>
                <a:gd name="T68" fmla="*/ 69 w 1286"/>
                <a:gd name="T69" fmla="*/ 17 h 239"/>
                <a:gd name="T70" fmla="*/ 62 w 1286"/>
                <a:gd name="T71" fmla="*/ 17 h 239"/>
                <a:gd name="T72" fmla="*/ 53 w 1286"/>
                <a:gd name="T73" fmla="*/ 17 h 239"/>
                <a:gd name="T74" fmla="*/ 43 w 1286"/>
                <a:gd name="T75" fmla="*/ 16 h 239"/>
                <a:gd name="T76" fmla="*/ 32 w 1286"/>
                <a:gd name="T77" fmla="*/ 16 h 239"/>
                <a:gd name="T78" fmla="*/ 18 w 1286"/>
                <a:gd name="T79" fmla="*/ 16 h 239"/>
                <a:gd name="T80" fmla="*/ 8 w 1286"/>
                <a:gd name="T81" fmla="*/ 15 h 239"/>
                <a:gd name="T82" fmla="*/ 4 w 1286"/>
                <a:gd name="T83" fmla="*/ 14 h 239"/>
                <a:gd name="T84" fmla="*/ 2 w 1286"/>
                <a:gd name="T85" fmla="*/ 12 h 239"/>
                <a:gd name="T86" fmla="*/ 0 w 1286"/>
                <a:gd name="T87" fmla="*/ 9 h 239"/>
                <a:gd name="T88" fmla="*/ 0 w 1286"/>
                <a:gd name="T89" fmla="*/ 6 h 239"/>
                <a:gd name="T90" fmla="*/ 2 w 1286"/>
                <a:gd name="T91" fmla="*/ 3 h 239"/>
                <a:gd name="T92" fmla="*/ 4 w 1286"/>
                <a:gd name="T93" fmla="*/ 1 h 239"/>
                <a:gd name="T94" fmla="*/ 8 w 1286"/>
                <a:gd name="T95" fmla="*/ 0 h 2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6"/>
                <a:gd name="T145" fmla="*/ 0 h 239"/>
                <a:gd name="T146" fmla="*/ 1286 w 1286"/>
                <a:gd name="T147" fmla="*/ 239 h 2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6" h="239">
                  <a:moveTo>
                    <a:pt x="98" y="0"/>
                  </a:moveTo>
                  <a:lnTo>
                    <a:pt x="130" y="2"/>
                  </a:lnTo>
                  <a:lnTo>
                    <a:pt x="161" y="3"/>
                  </a:lnTo>
                  <a:lnTo>
                    <a:pt x="188" y="4"/>
                  </a:lnTo>
                  <a:lnTo>
                    <a:pt x="213" y="5"/>
                  </a:lnTo>
                  <a:lnTo>
                    <a:pt x="238" y="6"/>
                  </a:lnTo>
                  <a:lnTo>
                    <a:pt x="260" y="6"/>
                  </a:lnTo>
                  <a:lnTo>
                    <a:pt x="282" y="7"/>
                  </a:lnTo>
                  <a:lnTo>
                    <a:pt x="301" y="8"/>
                  </a:lnTo>
                  <a:lnTo>
                    <a:pt x="321" y="9"/>
                  </a:lnTo>
                  <a:lnTo>
                    <a:pt x="339" y="9"/>
                  </a:lnTo>
                  <a:lnTo>
                    <a:pt x="359" y="10"/>
                  </a:lnTo>
                  <a:lnTo>
                    <a:pt x="378" y="11"/>
                  </a:lnTo>
                  <a:lnTo>
                    <a:pt x="397" y="11"/>
                  </a:lnTo>
                  <a:lnTo>
                    <a:pt x="417" y="12"/>
                  </a:lnTo>
                  <a:lnTo>
                    <a:pt x="438" y="13"/>
                  </a:lnTo>
                  <a:lnTo>
                    <a:pt x="459" y="14"/>
                  </a:lnTo>
                  <a:lnTo>
                    <a:pt x="483" y="15"/>
                  </a:lnTo>
                  <a:lnTo>
                    <a:pt x="508" y="15"/>
                  </a:lnTo>
                  <a:lnTo>
                    <a:pt x="535" y="17"/>
                  </a:lnTo>
                  <a:lnTo>
                    <a:pt x="564" y="18"/>
                  </a:lnTo>
                  <a:lnTo>
                    <a:pt x="596" y="19"/>
                  </a:lnTo>
                  <a:lnTo>
                    <a:pt x="630" y="20"/>
                  </a:lnTo>
                  <a:lnTo>
                    <a:pt x="667" y="22"/>
                  </a:lnTo>
                  <a:lnTo>
                    <a:pt x="707" y="23"/>
                  </a:lnTo>
                  <a:lnTo>
                    <a:pt x="751" y="25"/>
                  </a:lnTo>
                  <a:lnTo>
                    <a:pt x="799" y="27"/>
                  </a:lnTo>
                  <a:lnTo>
                    <a:pt x="850" y="29"/>
                  </a:lnTo>
                  <a:lnTo>
                    <a:pt x="907" y="32"/>
                  </a:lnTo>
                  <a:lnTo>
                    <a:pt x="967" y="35"/>
                  </a:lnTo>
                  <a:lnTo>
                    <a:pt x="1033" y="37"/>
                  </a:lnTo>
                  <a:lnTo>
                    <a:pt x="1103" y="40"/>
                  </a:lnTo>
                  <a:lnTo>
                    <a:pt x="1179" y="43"/>
                  </a:lnTo>
                  <a:lnTo>
                    <a:pt x="1206" y="46"/>
                  </a:lnTo>
                  <a:lnTo>
                    <a:pt x="1229" y="53"/>
                  </a:lnTo>
                  <a:lnTo>
                    <a:pt x="1247" y="64"/>
                  </a:lnTo>
                  <a:lnTo>
                    <a:pt x="1261" y="77"/>
                  </a:lnTo>
                  <a:lnTo>
                    <a:pt x="1272" y="93"/>
                  </a:lnTo>
                  <a:lnTo>
                    <a:pt x="1280" y="109"/>
                  </a:lnTo>
                  <a:lnTo>
                    <a:pt x="1284" y="127"/>
                  </a:lnTo>
                  <a:lnTo>
                    <a:pt x="1286" y="144"/>
                  </a:lnTo>
                  <a:lnTo>
                    <a:pt x="1286" y="165"/>
                  </a:lnTo>
                  <a:lnTo>
                    <a:pt x="1281" y="184"/>
                  </a:lnTo>
                  <a:lnTo>
                    <a:pt x="1272" y="199"/>
                  </a:lnTo>
                  <a:lnTo>
                    <a:pt x="1261" y="214"/>
                  </a:lnTo>
                  <a:lnTo>
                    <a:pt x="1246" y="225"/>
                  </a:lnTo>
                  <a:lnTo>
                    <a:pt x="1228" y="232"/>
                  </a:lnTo>
                  <a:lnTo>
                    <a:pt x="1207" y="238"/>
                  </a:lnTo>
                  <a:lnTo>
                    <a:pt x="1184" y="239"/>
                  </a:lnTo>
                  <a:lnTo>
                    <a:pt x="1152" y="238"/>
                  </a:lnTo>
                  <a:lnTo>
                    <a:pt x="1121" y="235"/>
                  </a:lnTo>
                  <a:lnTo>
                    <a:pt x="1094" y="234"/>
                  </a:lnTo>
                  <a:lnTo>
                    <a:pt x="1068" y="233"/>
                  </a:lnTo>
                  <a:lnTo>
                    <a:pt x="1044" y="232"/>
                  </a:lnTo>
                  <a:lnTo>
                    <a:pt x="1021" y="231"/>
                  </a:lnTo>
                  <a:lnTo>
                    <a:pt x="1001" y="230"/>
                  </a:lnTo>
                  <a:lnTo>
                    <a:pt x="981" y="229"/>
                  </a:lnTo>
                  <a:lnTo>
                    <a:pt x="961" y="229"/>
                  </a:lnTo>
                  <a:lnTo>
                    <a:pt x="942" y="228"/>
                  </a:lnTo>
                  <a:lnTo>
                    <a:pt x="923" y="227"/>
                  </a:lnTo>
                  <a:lnTo>
                    <a:pt x="905" y="226"/>
                  </a:lnTo>
                  <a:lnTo>
                    <a:pt x="885" y="225"/>
                  </a:lnTo>
                  <a:lnTo>
                    <a:pt x="865" y="224"/>
                  </a:lnTo>
                  <a:lnTo>
                    <a:pt x="845" y="224"/>
                  </a:lnTo>
                  <a:lnTo>
                    <a:pt x="824" y="223"/>
                  </a:lnTo>
                  <a:lnTo>
                    <a:pt x="801" y="222"/>
                  </a:lnTo>
                  <a:lnTo>
                    <a:pt x="775" y="221"/>
                  </a:lnTo>
                  <a:lnTo>
                    <a:pt x="749" y="220"/>
                  </a:lnTo>
                  <a:lnTo>
                    <a:pt x="720" y="219"/>
                  </a:lnTo>
                  <a:lnTo>
                    <a:pt x="688" y="218"/>
                  </a:lnTo>
                  <a:lnTo>
                    <a:pt x="654" y="216"/>
                  </a:lnTo>
                  <a:lnTo>
                    <a:pt x="617" y="215"/>
                  </a:lnTo>
                  <a:lnTo>
                    <a:pt x="576" y="214"/>
                  </a:lnTo>
                  <a:lnTo>
                    <a:pt x="532" y="212"/>
                  </a:lnTo>
                  <a:lnTo>
                    <a:pt x="484" y="210"/>
                  </a:lnTo>
                  <a:lnTo>
                    <a:pt x="432" y="207"/>
                  </a:lnTo>
                  <a:lnTo>
                    <a:pt x="376" y="205"/>
                  </a:lnTo>
                  <a:lnTo>
                    <a:pt x="315" y="203"/>
                  </a:lnTo>
                  <a:lnTo>
                    <a:pt x="249" y="201"/>
                  </a:lnTo>
                  <a:lnTo>
                    <a:pt x="179" y="199"/>
                  </a:lnTo>
                  <a:lnTo>
                    <a:pt x="103" y="196"/>
                  </a:lnTo>
                  <a:lnTo>
                    <a:pt x="80" y="193"/>
                  </a:lnTo>
                  <a:lnTo>
                    <a:pt x="61" y="186"/>
                  </a:lnTo>
                  <a:lnTo>
                    <a:pt x="44" y="175"/>
                  </a:lnTo>
                  <a:lnTo>
                    <a:pt x="28" y="162"/>
                  </a:lnTo>
                  <a:lnTo>
                    <a:pt x="16" y="146"/>
                  </a:lnTo>
                  <a:lnTo>
                    <a:pt x="7" y="128"/>
                  </a:lnTo>
                  <a:lnTo>
                    <a:pt x="2" y="108"/>
                  </a:lnTo>
                  <a:lnTo>
                    <a:pt x="0" y="87"/>
                  </a:lnTo>
                  <a:lnTo>
                    <a:pt x="2" y="70"/>
                  </a:lnTo>
                  <a:lnTo>
                    <a:pt x="7" y="54"/>
                  </a:lnTo>
                  <a:lnTo>
                    <a:pt x="15" y="39"/>
                  </a:lnTo>
                  <a:lnTo>
                    <a:pt x="26" y="25"/>
                  </a:lnTo>
                  <a:lnTo>
                    <a:pt x="40" y="15"/>
                  </a:lnTo>
                  <a:lnTo>
                    <a:pt x="57" y="7"/>
                  </a:lnTo>
                  <a:lnTo>
                    <a:pt x="76" y="2"/>
                  </a:lnTo>
                  <a:lnTo>
                    <a:pt x="98" y="0"/>
                  </a:lnTo>
                  <a:close/>
                </a:path>
              </a:pathLst>
            </a:custGeom>
            <a:solidFill>
              <a:srgbClr val="596161"/>
            </a:solidFill>
            <a:ln w="9525">
              <a:noFill/>
              <a:round/>
              <a:headEnd/>
              <a:tailEnd/>
            </a:ln>
          </p:spPr>
          <p:txBody>
            <a:bodyPr/>
            <a:lstStyle/>
            <a:p>
              <a:pPr algn="ctr"/>
              <a:endParaRPr lang="en-US"/>
            </a:p>
          </p:txBody>
        </p:sp>
        <p:sp>
          <p:nvSpPr>
            <p:cNvPr id="36071" name="Freeform 595"/>
            <p:cNvSpPr>
              <a:spLocks/>
            </p:cNvSpPr>
            <p:nvPr/>
          </p:nvSpPr>
          <p:spPr bwMode="auto">
            <a:xfrm>
              <a:off x="4352" y="2415"/>
              <a:ext cx="127" cy="18"/>
            </a:xfrm>
            <a:custGeom>
              <a:avLst/>
              <a:gdLst>
                <a:gd name="T0" fmla="*/ 12 w 1277"/>
                <a:gd name="T1" fmla="*/ 0 h 226"/>
                <a:gd name="T2" fmla="*/ 18 w 1277"/>
                <a:gd name="T3" fmla="*/ 0 h 226"/>
                <a:gd name="T4" fmla="*/ 23 w 1277"/>
                <a:gd name="T5" fmla="*/ 0 h 226"/>
                <a:gd name="T6" fmla="*/ 28 w 1277"/>
                <a:gd name="T7" fmla="*/ 0 h 226"/>
                <a:gd name="T8" fmla="*/ 31 w 1277"/>
                <a:gd name="T9" fmla="*/ 1 h 226"/>
                <a:gd name="T10" fmla="*/ 35 w 1277"/>
                <a:gd name="T11" fmla="*/ 1 h 226"/>
                <a:gd name="T12" fmla="*/ 39 w 1277"/>
                <a:gd name="T13" fmla="*/ 1 h 226"/>
                <a:gd name="T14" fmla="*/ 43 w 1277"/>
                <a:gd name="T15" fmla="*/ 1 h 226"/>
                <a:gd name="T16" fmla="*/ 48 w 1277"/>
                <a:gd name="T17" fmla="*/ 1 h 226"/>
                <a:gd name="T18" fmla="*/ 53 w 1277"/>
                <a:gd name="T19" fmla="*/ 1 h 226"/>
                <a:gd name="T20" fmla="*/ 59 w 1277"/>
                <a:gd name="T21" fmla="*/ 2 h 226"/>
                <a:gd name="T22" fmla="*/ 66 w 1277"/>
                <a:gd name="T23" fmla="*/ 2 h 226"/>
                <a:gd name="T24" fmla="*/ 74 w 1277"/>
                <a:gd name="T25" fmla="*/ 2 h 226"/>
                <a:gd name="T26" fmla="*/ 84 w 1277"/>
                <a:gd name="T27" fmla="*/ 2 h 226"/>
                <a:gd name="T28" fmla="*/ 96 w 1277"/>
                <a:gd name="T29" fmla="*/ 3 h 226"/>
                <a:gd name="T30" fmla="*/ 109 w 1277"/>
                <a:gd name="T31" fmla="*/ 3 h 226"/>
                <a:gd name="T32" fmla="*/ 119 w 1277"/>
                <a:gd name="T33" fmla="*/ 4 h 226"/>
                <a:gd name="T34" fmla="*/ 123 w 1277"/>
                <a:gd name="T35" fmla="*/ 5 h 226"/>
                <a:gd name="T36" fmla="*/ 126 w 1277"/>
                <a:gd name="T37" fmla="*/ 7 h 226"/>
                <a:gd name="T38" fmla="*/ 127 w 1277"/>
                <a:gd name="T39" fmla="*/ 10 h 226"/>
                <a:gd name="T40" fmla="*/ 127 w 1277"/>
                <a:gd name="T41" fmla="*/ 13 h 226"/>
                <a:gd name="T42" fmla="*/ 126 w 1277"/>
                <a:gd name="T43" fmla="*/ 15 h 226"/>
                <a:gd name="T44" fmla="*/ 123 w 1277"/>
                <a:gd name="T45" fmla="*/ 17 h 226"/>
                <a:gd name="T46" fmla="*/ 119 w 1277"/>
                <a:gd name="T47" fmla="*/ 18 h 226"/>
                <a:gd name="T48" fmla="*/ 114 w 1277"/>
                <a:gd name="T49" fmla="*/ 18 h 226"/>
                <a:gd name="T50" fmla="*/ 108 w 1277"/>
                <a:gd name="T51" fmla="*/ 18 h 226"/>
                <a:gd name="T52" fmla="*/ 103 w 1277"/>
                <a:gd name="T53" fmla="*/ 17 h 226"/>
                <a:gd name="T54" fmla="*/ 99 w 1277"/>
                <a:gd name="T55" fmla="*/ 17 h 226"/>
                <a:gd name="T56" fmla="*/ 95 w 1277"/>
                <a:gd name="T57" fmla="*/ 17 h 226"/>
                <a:gd name="T58" fmla="*/ 91 w 1277"/>
                <a:gd name="T59" fmla="*/ 17 h 226"/>
                <a:gd name="T60" fmla="*/ 88 w 1277"/>
                <a:gd name="T61" fmla="*/ 17 h 226"/>
                <a:gd name="T62" fmla="*/ 84 w 1277"/>
                <a:gd name="T63" fmla="*/ 17 h 226"/>
                <a:gd name="T64" fmla="*/ 79 w 1277"/>
                <a:gd name="T65" fmla="*/ 17 h 226"/>
                <a:gd name="T66" fmla="*/ 74 w 1277"/>
                <a:gd name="T67" fmla="*/ 16 h 226"/>
                <a:gd name="T68" fmla="*/ 68 w 1277"/>
                <a:gd name="T69" fmla="*/ 16 h 226"/>
                <a:gd name="T70" fmla="*/ 61 w 1277"/>
                <a:gd name="T71" fmla="*/ 16 h 226"/>
                <a:gd name="T72" fmla="*/ 52 w 1277"/>
                <a:gd name="T73" fmla="*/ 16 h 226"/>
                <a:gd name="T74" fmla="*/ 42 w 1277"/>
                <a:gd name="T75" fmla="*/ 15 h 226"/>
                <a:gd name="T76" fmla="*/ 31 w 1277"/>
                <a:gd name="T77" fmla="*/ 15 h 226"/>
                <a:gd name="T78" fmla="*/ 17 w 1277"/>
                <a:gd name="T79" fmla="*/ 15 h 226"/>
                <a:gd name="T80" fmla="*/ 8 w 1277"/>
                <a:gd name="T81" fmla="*/ 14 h 226"/>
                <a:gd name="T82" fmla="*/ 4 w 1277"/>
                <a:gd name="T83" fmla="*/ 13 h 226"/>
                <a:gd name="T84" fmla="*/ 2 w 1277"/>
                <a:gd name="T85" fmla="*/ 11 h 226"/>
                <a:gd name="T86" fmla="*/ 0 w 1277"/>
                <a:gd name="T87" fmla="*/ 8 h 226"/>
                <a:gd name="T88" fmla="*/ 0 w 1277"/>
                <a:gd name="T89" fmla="*/ 5 h 226"/>
                <a:gd name="T90" fmla="*/ 1 w 1277"/>
                <a:gd name="T91" fmla="*/ 3 h 226"/>
                <a:gd name="T92" fmla="*/ 4 w 1277"/>
                <a:gd name="T93" fmla="*/ 1 h 226"/>
                <a:gd name="T94" fmla="*/ 7 w 1277"/>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26"/>
                <a:gd name="T146" fmla="*/ 1277 w 1277"/>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26">
                  <a:moveTo>
                    <a:pt x="93" y="0"/>
                  </a:moveTo>
                  <a:lnTo>
                    <a:pt x="125" y="1"/>
                  </a:lnTo>
                  <a:lnTo>
                    <a:pt x="156" y="2"/>
                  </a:lnTo>
                  <a:lnTo>
                    <a:pt x="183" y="3"/>
                  </a:lnTo>
                  <a:lnTo>
                    <a:pt x="208" y="4"/>
                  </a:lnTo>
                  <a:lnTo>
                    <a:pt x="233" y="5"/>
                  </a:lnTo>
                  <a:lnTo>
                    <a:pt x="255" y="5"/>
                  </a:lnTo>
                  <a:lnTo>
                    <a:pt x="277" y="6"/>
                  </a:lnTo>
                  <a:lnTo>
                    <a:pt x="296" y="7"/>
                  </a:lnTo>
                  <a:lnTo>
                    <a:pt x="316" y="8"/>
                  </a:lnTo>
                  <a:lnTo>
                    <a:pt x="334" y="8"/>
                  </a:lnTo>
                  <a:lnTo>
                    <a:pt x="354" y="9"/>
                  </a:lnTo>
                  <a:lnTo>
                    <a:pt x="373" y="10"/>
                  </a:lnTo>
                  <a:lnTo>
                    <a:pt x="392" y="10"/>
                  </a:lnTo>
                  <a:lnTo>
                    <a:pt x="412" y="11"/>
                  </a:lnTo>
                  <a:lnTo>
                    <a:pt x="433" y="12"/>
                  </a:lnTo>
                  <a:lnTo>
                    <a:pt x="454" y="13"/>
                  </a:lnTo>
                  <a:lnTo>
                    <a:pt x="478" y="14"/>
                  </a:lnTo>
                  <a:lnTo>
                    <a:pt x="503" y="14"/>
                  </a:lnTo>
                  <a:lnTo>
                    <a:pt x="530" y="16"/>
                  </a:lnTo>
                  <a:lnTo>
                    <a:pt x="559" y="17"/>
                  </a:lnTo>
                  <a:lnTo>
                    <a:pt x="591" y="19"/>
                  </a:lnTo>
                  <a:lnTo>
                    <a:pt x="625" y="20"/>
                  </a:lnTo>
                  <a:lnTo>
                    <a:pt x="662" y="22"/>
                  </a:lnTo>
                  <a:lnTo>
                    <a:pt x="702" y="23"/>
                  </a:lnTo>
                  <a:lnTo>
                    <a:pt x="746" y="25"/>
                  </a:lnTo>
                  <a:lnTo>
                    <a:pt x="794" y="27"/>
                  </a:lnTo>
                  <a:lnTo>
                    <a:pt x="845" y="29"/>
                  </a:lnTo>
                  <a:lnTo>
                    <a:pt x="902" y="31"/>
                  </a:lnTo>
                  <a:lnTo>
                    <a:pt x="962" y="34"/>
                  </a:lnTo>
                  <a:lnTo>
                    <a:pt x="1028" y="36"/>
                  </a:lnTo>
                  <a:lnTo>
                    <a:pt x="1098" y="39"/>
                  </a:lnTo>
                  <a:lnTo>
                    <a:pt x="1174" y="42"/>
                  </a:lnTo>
                  <a:lnTo>
                    <a:pt x="1201" y="45"/>
                  </a:lnTo>
                  <a:lnTo>
                    <a:pt x="1224" y="52"/>
                  </a:lnTo>
                  <a:lnTo>
                    <a:pt x="1241" y="62"/>
                  </a:lnTo>
                  <a:lnTo>
                    <a:pt x="1254" y="74"/>
                  </a:lnTo>
                  <a:lnTo>
                    <a:pt x="1264" y="89"/>
                  </a:lnTo>
                  <a:lnTo>
                    <a:pt x="1271" y="105"/>
                  </a:lnTo>
                  <a:lnTo>
                    <a:pt x="1275" y="122"/>
                  </a:lnTo>
                  <a:lnTo>
                    <a:pt x="1277" y="139"/>
                  </a:lnTo>
                  <a:lnTo>
                    <a:pt x="1277" y="158"/>
                  </a:lnTo>
                  <a:lnTo>
                    <a:pt x="1274" y="176"/>
                  </a:lnTo>
                  <a:lnTo>
                    <a:pt x="1265" y="190"/>
                  </a:lnTo>
                  <a:lnTo>
                    <a:pt x="1254" y="204"/>
                  </a:lnTo>
                  <a:lnTo>
                    <a:pt x="1239" y="213"/>
                  </a:lnTo>
                  <a:lnTo>
                    <a:pt x="1222" y="220"/>
                  </a:lnTo>
                  <a:lnTo>
                    <a:pt x="1201" y="225"/>
                  </a:lnTo>
                  <a:lnTo>
                    <a:pt x="1179" y="226"/>
                  </a:lnTo>
                  <a:lnTo>
                    <a:pt x="1147" y="225"/>
                  </a:lnTo>
                  <a:lnTo>
                    <a:pt x="1116" y="222"/>
                  </a:lnTo>
                  <a:lnTo>
                    <a:pt x="1089" y="221"/>
                  </a:lnTo>
                  <a:lnTo>
                    <a:pt x="1063" y="220"/>
                  </a:lnTo>
                  <a:lnTo>
                    <a:pt x="1039" y="219"/>
                  </a:lnTo>
                  <a:lnTo>
                    <a:pt x="1016" y="218"/>
                  </a:lnTo>
                  <a:lnTo>
                    <a:pt x="996" y="217"/>
                  </a:lnTo>
                  <a:lnTo>
                    <a:pt x="976" y="216"/>
                  </a:lnTo>
                  <a:lnTo>
                    <a:pt x="956" y="216"/>
                  </a:lnTo>
                  <a:lnTo>
                    <a:pt x="937" y="215"/>
                  </a:lnTo>
                  <a:lnTo>
                    <a:pt x="918" y="214"/>
                  </a:lnTo>
                  <a:lnTo>
                    <a:pt x="900" y="213"/>
                  </a:lnTo>
                  <a:lnTo>
                    <a:pt x="880" y="212"/>
                  </a:lnTo>
                  <a:lnTo>
                    <a:pt x="860" y="211"/>
                  </a:lnTo>
                  <a:lnTo>
                    <a:pt x="840" y="211"/>
                  </a:lnTo>
                  <a:lnTo>
                    <a:pt x="819" y="210"/>
                  </a:lnTo>
                  <a:lnTo>
                    <a:pt x="796" y="209"/>
                  </a:lnTo>
                  <a:lnTo>
                    <a:pt x="770" y="208"/>
                  </a:lnTo>
                  <a:lnTo>
                    <a:pt x="744" y="207"/>
                  </a:lnTo>
                  <a:lnTo>
                    <a:pt x="715" y="206"/>
                  </a:lnTo>
                  <a:lnTo>
                    <a:pt x="683" y="205"/>
                  </a:lnTo>
                  <a:lnTo>
                    <a:pt x="649" y="203"/>
                  </a:lnTo>
                  <a:lnTo>
                    <a:pt x="612" y="202"/>
                  </a:lnTo>
                  <a:lnTo>
                    <a:pt x="571" y="201"/>
                  </a:lnTo>
                  <a:lnTo>
                    <a:pt x="527" y="199"/>
                  </a:lnTo>
                  <a:lnTo>
                    <a:pt x="479" y="197"/>
                  </a:lnTo>
                  <a:lnTo>
                    <a:pt x="427" y="194"/>
                  </a:lnTo>
                  <a:lnTo>
                    <a:pt x="371" y="192"/>
                  </a:lnTo>
                  <a:lnTo>
                    <a:pt x="310" y="190"/>
                  </a:lnTo>
                  <a:lnTo>
                    <a:pt x="244" y="188"/>
                  </a:lnTo>
                  <a:lnTo>
                    <a:pt x="174" y="186"/>
                  </a:lnTo>
                  <a:lnTo>
                    <a:pt x="98" y="183"/>
                  </a:lnTo>
                  <a:lnTo>
                    <a:pt x="77" y="180"/>
                  </a:lnTo>
                  <a:lnTo>
                    <a:pt x="59" y="174"/>
                  </a:lnTo>
                  <a:lnTo>
                    <a:pt x="43" y="164"/>
                  </a:lnTo>
                  <a:lnTo>
                    <a:pt x="29" y="152"/>
                  </a:lnTo>
                  <a:lnTo>
                    <a:pt x="17" y="137"/>
                  </a:lnTo>
                  <a:lnTo>
                    <a:pt x="8" y="120"/>
                  </a:lnTo>
                  <a:lnTo>
                    <a:pt x="2" y="100"/>
                  </a:lnTo>
                  <a:lnTo>
                    <a:pt x="0" y="80"/>
                  </a:lnTo>
                  <a:lnTo>
                    <a:pt x="2" y="63"/>
                  </a:lnTo>
                  <a:lnTo>
                    <a:pt x="6" y="49"/>
                  </a:lnTo>
                  <a:lnTo>
                    <a:pt x="14" y="34"/>
                  </a:lnTo>
                  <a:lnTo>
                    <a:pt x="25" y="23"/>
                  </a:lnTo>
                  <a:lnTo>
                    <a:pt x="39" y="12"/>
                  </a:lnTo>
                  <a:lnTo>
                    <a:pt x="55" y="5"/>
                  </a:lnTo>
                  <a:lnTo>
                    <a:pt x="72" y="1"/>
                  </a:lnTo>
                  <a:lnTo>
                    <a:pt x="93" y="0"/>
                  </a:lnTo>
                  <a:close/>
                </a:path>
              </a:pathLst>
            </a:custGeom>
            <a:solidFill>
              <a:srgbClr val="696E6E"/>
            </a:solidFill>
            <a:ln w="9525">
              <a:noFill/>
              <a:round/>
              <a:headEnd/>
              <a:tailEnd/>
            </a:ln>
          </p:spPr>
          <p:txBody>
            <a:bodyPr/>
            <a:lstStyle/>
            <a:p>
              <a:pPr algn="ctr"/>
              <a:endParaRPr lang="en-US"/>
            </a:p>
          </p:txBody>
        </p:sp>
        <p:sp>
          <p:nvSpPr>
            <p:cNvPr id="36072" name="Freeform 596"/>
            <p:cNvSpPr>
              <a:spLocks/>
            </p:cNvSpPr>
            <p:nvPr/>
          </p:nvSpPr>
          <p:spPr bwMode="auto">
            <a:xfrm>
              <a:off x="4352" y="2416"/>
              <a:ext cx="127" cy="17"/>
            </a:xfrm>
            <a:custGeom>
              <a:avLst/>
              <a:gdLst>
                <a:gd name="T0" fmla="*/ 12 w 1267"/>
                <a:gd name="T1" fmla="*/ 0 h 216"/>
                <a:gd name="T2" fmla="*/ 18 w 1267"/>
                <a:gd name="T3" fmla="*/ 0 h 216"/>
                <a:gd name="T4" fmla="*/ 23 w 1267"/>
                <a:gd name="T5" fmla="*/ 0 h 216"/>
                <a:gd name="T6" fmla="*/ 27 w 1267"/>
                <a:gd name="T7" fmla="*/ 0 h 216"/>
                <a:gd name="T8" fmla="*/ 31 w 1267"/>
                <a:gd name="T9" fmla="*/ 1 h 216"/>
                <a:gd name="T10" fmla="*/ 35 w 1267"/>
                <a:gd name="T11" fmla="*/ 1 h 216"/>
                <a:gd name="T12" fmla="*/ 39 w 1267"/>
                <a:gd name="T13" fmla="*/ 1 h 216"/>
                <a:gd name="T14" fmla="*/ 43 w 1267"/>
                <a:gd name="T15" fmla="*/ 1 h 216"/>
                <a:gd name="T16" fmla="*/ 47 w 1267"/>
                <a:gd name="T17" fmla="*/ 1 h 216"/>
                <a:gd name="T18" fmla="*/ 53 w 1267"/>
                <a:gd name="T19" fmla="*/ 1 h 216"/>
                <a:gd name="T20" fmla="*/ 59 w 1267"/>
                <a:gd name="T21" fmla="*/ 1 h 216"/>
                <a:gd name="T22" fmla="*/ 66 w 1267"/>
                <a:gd name="T23" fmla="*/ 2 h 216"/>
                <a:gd name="T24" fmla="*/ 74 w 1267"/>
                <a:gd name="T25" fmla="*/ 2 h 216"/>
                <a:gd name="T26" fmla="*/ 84 w 1267"/>
                <a:gd name="T27" fmla="*/ 2 h 216"/>
                <a:gd name="T28" fmla="*/ 96 w 1267"/>
                <a:gd name="T29" fmla="*/ 3 h 216"/>
                <a:gd name="T30" fmla="*/ 110 w 1267"/>
                <a:gd name="T31" fmla="*/ 3 h 216"/>
                <a:gd name="T32" fmla="*/ 120 w 1267"/>
                <a:gd name="T33" fmla="*/ 4 h 216"/>
                <a:gd name="T34" fmla="*/ 124 w 1267"/>
                <a:gd name="T35" fmla="*/ 5 h 216"/>
                <a:gd name="T36" fmla="*/ 126 w 1267"/>
                <a:gd name="T37" fmla="*/ 7 h 216"/>
                <a:gd name="T38" fmla="*/ 127 w 1267"/>
                <a:gd name="T39" fmla="*/ 9 h 216"/>
                <a:gd name="T40" fmla="*/ 127 w 1267"/>
                <a:gd name="T41" fmla="*/ 12 h 216"/>
                <a:gd name="T42" fmla="*/ 126 w 1267"/>
                <a:gd name="T43" fmla="*/ 15 h 216"/>
                <a:gd name="T44" fmla="*/ 123 w 1267"/>
                <a:gd name="T45" fmla="*/ 16 h 216"/>
                <a:gd name="T46" fmla="*/ 120 w 1267"/>
                <a:gd name="T47" fmla="*/ 17 h 216"/>
                <a:gd name="T48" fmla="*/ 114 w 1267"/>
                <a:gd name="T49" fmla="*/ 17 h 216"/>
                <a:gd name="T50" fmla="*/ 108 w 1267"/>
                <a:gd name="T51" fmla="*/ 17 h 216"/>
                <a:gd name="T52" fmla="*/ 103 w 1267"/>
                <a:gd name="T53" fmla="*/ 16 h 216"/>
                <a:gd name="T54" fmla="*/ 99 w 1267"/>
                <a:gd name="T55" fmla="*/ 16 h 216"/>
                <a:gd name="T56" fmla="*/ 95 w 1267"/>
                <a:gd name="T57" fmla="*/ 16 h 216"/>
                <a:gd name="T58" fmla="*/ 91 w 1267"/>
                <a:gd name="T59" fmla="*/ 16 h 216"/>
                <a:gd name="T60" fmla="*/ 88 w 1267"/>
                <a:gd name="T61" fmla="*/ 16 h 216"/>
                <a:gd name="T62" fmla="*/ 83 w 1267"/>
                <a:gd name="T63" fmla="*/ 16 h 216"/>
                <a:gd name="T64" fmla="*/ 79 w 1267"/>
                <a:gd name="T65" fmla="*/ 16 h 216"/>
                <a:gd name="T66" fmla="*/ 74 w 1267"/>
                <a:gd name="T67" fmla="*/ 16 h 216"/>
                <a:gd name="T68" fmla="*/ 68 w 1267"/>
                <a:gd name="T69" fmla="*/ 15 h 216"/>
                <a:gd name="T70" fmla="*/ 61 w 1267"/>
                <a:gd name="T71" fmla="*/ 15 h 216"/>
                <a:gd name="T72" fmla="*/ 52 w 1267"/>
                <a:gd name="T73" fmla="*/ 15 h 216"/>
                <a:gd name="T74" fmla="*/ 42 w 1267"/>
                <a:gd name="T75" fmla="*/ 14 h 216"/>
                <a:gd name="T76" fmla="*/ 30 w 1267"/>
                <a:gd name="T77" fmla="*/ 14 h 216"/>
                <a:gd name="T78" fmla="*/ 17 w 1267"/>
                <a:gd name="T79" fmla="*/ 14 h 216"/>
                <a:gd name="T80" fmla="*/ 7 w 1267"/>
                <a:gd name="T81" fmla="*/ 13 h 216"/>
                <a:gd name="T82" fmla="*/ 4 w 1267"/>
                <a:gd name="T83" fmla="*/ 12 h 216"/>
                <a:gd name="T84" fmla="*/ 2 w 1267"/>
                <a:gd name="T85" fmla="*/ 10 h 216"/>
                <a:gd name="T86" fmla="*/ 0 w 1267"/>
                <a:gd name="T87" fmla="*/ 7 h 216"/>
                <a:gd name="T88" fmla="*/ 0 w 1267"/>
                <a:gd name="T89" fmla="*/ 4 h 216"/>
                <a:gd name="T90" fmla="*/ 1 w 1267"/>
                <a:gd name="T91" fmla="*/ 2 h 216"/>
                <a:gd name="T92" fmla="*/ 4 w 1267"/>
                <a:gd name="T93" fmla="*/ 1 h 216"/>
                <a:gd name="T94" fmla="*/ 7 w 1267"/>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16"/>
                <a:gd name="T146" fmla="*/ 1267 w 1267"/>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16">
                  <a:moveTo>
                    <a:pt x="86" y="0"/>
                  </a:moveTo>
                  <a:lnTo>
                    <a:pt x="118" y="1"/>
                  </a:lnTo>
                  <a:lnTo>
                    <a:pt x="149" y="2"/>
                  </a:lnTo>
                  <a:lnTo>
                    <a:pt x="176" y="3"/>
                  </a:lnTo>
                  <a:lnTo>
                    <a:pt x="201" y="4"/>
                  </a:lnTo>
                  <a:lnTo>
                    <a:pt x="226" y="5"/>
                  </a:lnTo>
                  <a:lnTo>
                    <a:pt x="248" y="5"/>
                  </a:lnTo>
                  <a:lnTo>
                    <a:pt x="270" y="6"/>
                  </a:lnTo>
                  <a:lnTo>
                    <a:pt x="289" y="7"/>
                  </a:lnTo>
                  <a:lnTo>
                    <a:pt x="309" y="7"/>
                  </a:lnTo>
                  <a:lnTo>
                    <a:pt x="327" y="9"/>
                  </a:lnTo>
                  <a:lnTo>
                    <a:pt x="347" y="10"/>
                  </a:lnTo>
                  <a:lnTo>
                    <a:pt x="366" y="10"/>
                  </a:lnTo>
                  <a:lnTo>
                    <a:pt x="385" y="11"/>
                  </a:lnTo>
                  <a:lnTo>
                    <a:pt x="405" y="12"/>
                  </a:lnTo>
                  <a:lnTo>
                    <a:pt x="426" y="12"/>
                  </a:lnTo>
                  <a:lnTo>
                    <a:pt x="448" y="13"/>
                  </a:lnTo>
                  <a:lnTo>
                    <a:pt x="472" y="14"/>
                  </a:lnTo>
                  <a:lnTo>
                    <a:pt x="496" y="15"/>
                  </a:lnTo>
                  <a:lnTo>
                    <a:pt x="524" y="16"/>
                  </a:lnTo>
                  <a:lnTo>
                    <a:pt x="553" y="17"/>
                  </a:lnTo>
                  <a:lnTo>
                    <a:pt x="585" y="18"/>
                  </a:lnTo>
                  <a:lnTo>
                    <a:pt x="619" y="20"/>
                  </a:lnTo>
                  <a:lnTo>
                    <a:pt x="656" y="21"/>
                  </a:lnTo>
                  <a:lnTo>
                    <a:pt x="696" y="23"/>
                  </a:lnTo>
                  <a:lnTo>
                    <a:pt x="741" y="25"/>
                  </a:lnTo>
                  <a:lnTo>
                    <a:pt x="789" y="27"/>
                  </a:lnTo>
                  <a:lnTo>
                    <a:pt x="840" y="29"/>
                  </a:lnTo>
                  <a:lnTo>
                    <a:pt x="897" y="31"/>
                  </a:lnTo>
                  <a:lnTo>
                    <a:pt x="958" y="33"/>
                  </a:lnTo>
                  <a:lnTo>
                    <a:pt x="1023" y="36"/>
                  </a:lnTo>
                  <a:lnTo>
                    <a:pt x="1094" y="40"/>
                  </a:lnTo>
                  <a:lnTo>
                    <a:pt x="1170" y="43"/>
                  </a:lnTo>
                  <a:lnTo>
                    <a:pt x="1196" y="46"/>
                  </a:lnTo>
                  <a:lnTo>
                    <a:pt x="1217" y="53"/>
                  </a:lnTo>
                  <a:lnTo>
                    <a:pt x="1233" y="62"/>
                  </a:lnTo>
                  <a:lnTo>
                    <a:pt x="1245" y="74"/>
                  </a:lnTo>
                  <a:lnTo>
                    <a:pt x="1254" y="87"/>
                  </a:lnTo>
                  <a:lnTo>
                    <a:pt x="1260" y="103"/>
                  </a:lnTo>
                  <a:lnTo>
                    <a:pt x="1265" y="118"/>
                  </a:lnTo>
                  <a:lnTo>
                    <a:pt x="1267" y="134"/>
                  </a:lnTo>
                  <a:lnTo>
                    <a:pt x="1267" y="153"/>
                  </a:lnTo>
                  <a:lnTo>
                    <a:pt x="1263" y="171"/>
                  </a:lnTo>
                  <a:lnTo>
                    <a:pt x="1255" y="186"/>
                  </a:lnTo>
                  <a:lnTo>
                    <a:pt x="1244" y="197"/>
                  </a:lnTo>
                  <a:lnTo>
                    <a:pt x="1229" y="205"/>
                  </a:lnTo>
                  <a:lnTo>
                    <a:pt x="1213" y="211"/>
                  </a:lnTo>
                  <a:lnTo>
                    <a:pt x="1193" y="215"/>
                  </a:lnTo>
                  <a:lnTo>
                    <a:pt x="1172" y="216"/>
                  </a:lnTo>
                  <a:lnTo>
                    <a:pt x="1140" y="215"/>
                  </a:lnTo>
                  <a:lnTo>
                    <a:pt x="1109" y="212"/>
                  </a:lnTo>
                  <a:lnTo>
                    <a:pt x="1082" y="211"/>
                  </a:lnTo>
                  <a:lnTo>
                    <a:pt x="1056" y="210"/>
                  </a:lnTo>
                  <a:lnTo>
                    <a:pt x="1032" y="209"/>
                  </a:lnTo>
                  <a:lnTo>
                    <a:pt x="1009" y="208"/>
                  </a:lnTo>
                  <a:lnTo>
                    <a:pt x="989" y="207"/>
                  </a:lnTo>
                  <a:lnTo>
                    <a:pt x="969" y="206"/>
                  </a:lnTo>
                  <a:lnTo>
                    <a:pt x="949" y="206"/>
                  </a:lnTo>
                  <a:lnTo>
                    <a:pt x="930" y="205"/>
                  </a:lnTo>
                  <a:lnTo>
                    <a:pt x="911" y="204"/>
                  </a:lnTo>
                  <a:lnTo>
                    <a:pt x="893" y="203"/>
                  </a:lnTo>
                  <a:lnTo>
                    <a:pt x="873" y="202"/>
                  </a:lnTo>
                  <a:lnTo>
                    <a:pt x="853" y="201"/>
                  </a:lnTo>
                  <a:lnTo>
                    <a:pt x="833" y="201"/>
                  </a:lnTo>
                  <a:lnTo>
                    <a:pt x="812" y="200"/>
                  </a:lnTo>
                  <a:lnTo>
                    <a:pt x="789" y="199"/>
                  </a:lnTo>
                  <a:lnTo>
                    <a:pt x="763" y="198"/>
                  </a:lnTo>
                  <a:lnTo>
                    <a:pt x="737" y="197"/>
                  </a:lnTo>
                  <a:lnTo>
                    <a:pt x="708" y="196"/>
                  </a:lnTo>
                  <a:lnTo>
                    <a:pt x="676" y="195"/>
                  </a:lnTo>
                  <a:lnTo>
                    <a:pt x="642" y="193"/>
                  </a:lnTo>
                  <a:lnTo>
                    <a:pt x="605" y="192"/>
                  </a:lnTo>
                  <a:lnTo>
                    <a:pt x="564" y="191"/>
                  </a:lnTo>
                  <a:lnTo>
                    <a:pt x="520" y="189"/>
                  </a:lnTo>
                  <a:lnTo>
                    <a:pt x="472" y="187"/>
                  </a:lnTo>
                  <a:lnTo>
                    <a:pt x="420" y="184"/>
                  </a:lnTo>
                  <a:lnTo>
                    <a:pt x="364" y="182"/>
                  </a:lnTo>
                  <a:lnTo>
                    <a:pt x="303" y="180"/>
                  </a:lnTo>
                  <a:lnTo>
                    <a:pt x="237" y="178"/>
                  </a:lnTo>
                  <a:lnTo>
                    <a:pt x="167" y="176"/>
                  </a:lnTo>
                  <a:lnTo>
                    <a:pt x="91" y="173"/>
                  </a:lnTo>
                  <a:lnTo>
                    <a:pt x="72" y="170"/>
                  </a:lnTo>
                  <a:lnTo>
                    <a:pt x="56" y="165"/>
                  </a:lnTo>
                  <a:lnTo>
                    <a:pt x="41" y="156"/>
                  </a:lnTo>
                  <a:lnTo>
                    <a:pt x="28" y="143"/>
                  </a:lnTo>
                  <a:lnTo>
                    <a:pt x="16" y="129"/>
                  </a:lnTo>
                  <a:lnTo>
                    <a:pt x="7" y="111"/>
                  </a:lnTo>
                  <a:lnTo>
                    <a:pt x="2" y="92"/>
                  </a:lnTo>
                  <a:lnTo>
                    <a:pt x="0" y="72"/>
                  </a:lnTo>
                  <a:lnTo>
                    <a:pt x="1" y="56"/>
                  </a:lnTo>
                  <a:lnTo>
                    <a:pt x="6" y="43"/>
                  </a:lnTo>
                  <a:lnTo>
                    <a:pt x="13" y="30"/>
                  </a:lnTo>
                  <a:lnTo>
                    <a:pt x="24" y="20"/>
                  </a:lnTo>
                  <a:lnTo>
                    <a:pt x="37" y="11"/>
                  </a:lnTo>
                  <a:lnTo>
                    <a:pt x="51" y="4"/>
                  </a:lnTo>
                  <a:lnTo>
                    <a:pt x="68" y="1"/>
                  </a:lnTo>
                  <a:lnTo>
                    <a:pt x="86" y="0"/>
                  </a:lnTo>
                  <a:close/>
                </a:path>
              </a:pathLst>
            </a:custGeom>
            <a:solidFill>
              <a:srgbClr val="757D7D"/>
            </a:solidFill>
            <a:ln w="9525">
              <a:noFill/>
              <a:round/>
              <a:headEnd/>
              <a:tailEnd/>
            </a:ln>
          </p:spPr>
          <p:txBody>
            <a:bodyPr/>
            <a:lstStyle/>
            <a:p>
              <a:pPr algn="ctr"/>
              <a:endParaRPr lang="en-US"/>
            </a:p>
          </p:txBody>
        </p:sp>
        <p:sp>
          <p:nvSpPr>
            <p:cNvPr id="36073" name="Freeform 597"/>
            <p:cNvSpPr>
              <a:spLocks/>
            </p:cNvSpPr>
            <p:nvPr/>
          </p:nvSpPr>
          <p:spPr bwMode="auto">
            <a:xfrm>
              <a:off x="4353" y="2417"/>
              <a:ext cx="126" cy="16"/>
            </a:xfrm>
            <a:custGeom>
              <a:avLst/>
              <a:gdLst>
                <a:gd name="T0" fmla="*/ 8 w 1258"/>
                <a:gd name="T1" fmla="*/ 0 h 203"/>
                <a:gd name="T2" fmla="*/ 117 w 1258"/>
                <a:gd name="T3" fmla="*/ 3 h 203"/>
                <a:gd name="T4" fmla="*/ 119 w 1258"/>
                <a:gd name="T5" fmla="*/ 3 h 203"/>
                <a:gd name="T6" fmla="*/ 121 w 1258"/>
                <a:gd name="T7" fmla="*/ 4 h 203"/>
                <a:gd name="T8" fmla="*/ 123 w 1258"/>
                <a:gd name="T9" fmla="*/ 5 h 203"/>
                <a:gd name="T10" fmla="*/ 124 w 1258"/>
                <a:gd name="T11" fmla="*/ 5 h 203"/>
                <a:gd name="T12" fmla="*/ 125 w 1258"/>
                <a:gd name="T13" fmla="*/ 6 h 203"/>
                <a:gd name="T14" fmla="*/ 125 w 1258"/>
                <a:gd name="T15" fmla="*/ 8 h 203"/>
                <a:gd name="T16" fmla="*/ 125 w 1258"/>
                <a:gd name="T17" fmla="*/ 9 h 203"/>
                <a:gd name="T18" fmla="*/ 126 w 1258"/>
                <a:gd name="T19" fmla="*/ 10 h 203"/>
                <a:gd name="T20" fmla="*/ 126 w 1258"/>
                <a:gd name="T21" fmla="*/ 12 h 203"/>
                <a:gd name="T22" fmla="*/ 126 w 1258"/>
                <a:gd name="T23" fmla="*/ 13 h 203"/>
                <a:gd name="T24" fmla="*/ 125 w 1258"/>
                <a:gd name="T25" fmla="*/ 14 h 203"/>
                <a:gd name="T26" fmla="*/ 124 w 1258"/>
                <a:gd name="T27" fmla="*/ 15 h 203"/>
                <a:gd name="T28" fmla="*/ 122 w 1258"/>
                <a:gd name="T29" fmla="*/ 15 h 203"/>
                <a:gd name="T30" fmla="*/ 121 w 1258"/>
                <a:gd name="T31" fmla="*/ 16 h 203"/>
                <a:gd name="T32" fmla="*/ 119 w 1258"/>
                <a:gd name="T33" fmla="*/ 16 h 203"/>
                <a:gd name="T34" fmla="*/ 117 w 1258"/>
                <a:gd name="T35" fmla="*/ 16 h 203"/>
                <a:gd name="T36" fmla="*/ 9 w 1258"/>
                <a:gd name="T37" fmla="*/ 13 h 203"/>
                <a:gd name="T38" fmla="*/ 7 w 1258"/>
                <a:gd name="T39" fmla="*/ 12 h 203"/>
                <a:gd name="T40" fmla="*/ 6 w 1258"/>
                <a:gd name="T41" fmla="*/ 12 h 203"/>
                <a:gd name="T42" fmla="*/ 4 w 1258"/>
                <a:gd name="T43" fmla="*/ 11 h 203"/>
                <a:gd name="T44" fmla="*/ 3 w 1258"/>
                <a:gd name="T45" fmla="*/ 10 h 203"/>
                <a:gd name="T46" fmla="*/ 2 w 1258"/>
                <a:gd name="T47" fmla="*/ 9 h 203"/>
                <a:gd name="T48" fmla="*/ 1 w 1258"/>
                <a:gd name="T49" fmla="*/ 8 h 203"/>
                <a:gd name="T50" fmla="*/ 0 w 1258"/>
                <a:gd name="T51" fmla="*/ 7 h 203"/>
                <a:gd name="T52" fmla="*/ 0 w 1258"/>
                <a:gd name="T53" fmla="*/ 5 h 203"/>
                <a:gd name="T54" fmla="*/ 0 w 1258"/>
                <a:gd name="T55" fmla="*/ 4 h 203"/>
                <a:gd name="T56" fmla="*/ 1 w 1258"/>
                <a:gd name="T57" fmla="*/ 3 h 203"/>
                <a:gd name="T58" fmla="*/ 2 w 1258"/>
                <a:gd name="T59" fmla="*/ 2 h 203"/>
                <a:gd name="T60" fmla="*/ 2 w 1258"/>
                <a:gd name="T61" fmla="*/ 1 h 203"/>
                <a:gd name="T62" fmla="*/ 4 w 1258"/>
                <a:gd name="T63" fmla="*/ 1 h 203"/>
                <a:gd name="T64" fmla="*/ 5 w 1258"/>
                <a:gd name="T65" fmla="*/ 0 h 203"/>
                <a:gd name="T66" fmla="*/ 6 w 1258"/>
                <a:gd name="T67" fmla="*/ 0 h 203"/>
                <a:gd name="T68" fmla="*/ 8 w 1258"/>
                <a:gd name="T69" fmla="*/ 0 h 2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03"/>
                <a:gd name="T107" fmla="*/ 1258 w 1258"/>
                <a:gd name="T108" fmla="*/ 203 h 2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03">
                  <a:moveTo>
                    <a:pt x="81" y="0"/>
                  </a:moveTo>
                  <a:lnTo>
                    <a:pt x="1165" y="41"/>
                  </a:lnTo>
                  <a:lnTo>
                    <a:pt x="1190" y="44"/>
                  </a:lnTo>
                  <a:lnTo>
                    <a:pt x="1211" y="50"/>
                  </a:lnTo>
                  <a:lnTo>
                    <a:pt x="1226" y="59"/>
                  </a:lnTo>
                  <a:lnTo>
                    <a:pt x="1237" y="69"/>
                  </a:lnTo>
                  <a:lnTo>
                    <a:pt x="1244" y="82"/>
                  </a:lnTo>
                  <a:lnTo>
                    <a:pt x="1250" y="96"/>
                  </a:lnTo>
                  <a:lnTo>
                    <a:pt x="1253" y="110"/>
                  </a:lnTo>
                  <a:lnTo>
                    <a:pt x="1256" y="126"/>
                  </a:lnTo>
                  <a:lnTo>
                    <a:pt x="1258" y="146"/>
                  </a:lnTo>
                  <a:lnTo>
                    <a:pt x="1254" y="162"/>
                  </a:lnTo>
                  <a:lnTo>
                    <a:pt x="1247" y="176"/>
                  </a:lnTo>
                  <a:lnTo>
                    <a:pt x="1236" y="186"/>
                  </a:lnTo>
                  <a:lnTo>
                    <a:pt x="1222" y="194"/>
                  </a:lnTo>
                  <a:lnTo>
                    <a:pt x="1206" y="199"/>
                  </a:lnTo>
                  <a:lnTo>
                    <a:pt x="1186" y="203"/>
                  </a:lnTo>
                  <a:lnTo>
                    <a:pt x="1167" y="203"/>
                  </a:lnTo>
                  <a:lnTo>
                    <a:pt x="86" y="160"/>
                  </a:lnTo>
                  <a:lnTo>
                    <a:pt x="70" y="158"/>
                  </a:lnTo>
                  <a:lnTo>
                    <a:pt x="55" y="152"/>
                  </a:lnTo>
                  <a:lnTo>
                    <a:pt x="41" y="144"/>
                  </a:lnTo>
                  <a:lnTo>
                    <a:pt x="28" y="132"/>
                  </a:lnTo>
                  <a:lnTo>
                    <a:pt x="18" y="118"/>
                  </a:lnTo>
                  <a:lnTo>
                    <a:pt x="8" y="102"/>
                  </a:lnTo>
                  <a:lnTo>
                    <a:pt x="3" y="84"/>
                  </a:lnTo>
                  <a:lnTo>
                    <a:pt x="0" y="64"/>
                  </a:lnTo>
                  <a:lnTo>
                    <a:pt x="2" y="49"/>
                  </a:lnTo>
                  <a:lnTo>
                    <a:pt x="6" y="37"/>
                  </a:lnTo>
                  <a:lnTo>
                    <a:pt x="15" y="26"/>
                  </a:lnTo>
                  <a:lnTo>
                    <a:pt x="24" y="16"/>
                  </a:lnTo>
                  <a:lnTo>
                    <a:pt x="36" y="8"/>
                  </a:lnTo>
                  <a:lnTo>
                    <a:pt x="50" y="3"/>
                  </a:lnTo>
                  <a:lnTo>
                    <a:pt x="64" y="0"/>
                  </a:lnTo>
                  <a:lnTo>
                    <a:pt x="81" y="0"/>
                  </a:lnTo>
                  <a:close/>
                </a:path>
              </a:pathLst>
            </a:custGeom>
            <a:solidFill>
              <a:srgbClr val="878F8F"/>
            </a:solidFill>
            <a:ln w="9525">
              <a:noFill/>
              <a:round/>
              <a:headEnd/>
              <a:tailEnd/>
            </a:ln>
          </p:spPr>
          <p:txBody>
            <a:bodyPr/>
            <a:lstStyle/>
            <a:p>
              <a:pPr algn="ctr"/>
              <a:endParaRPr lang="en-US"/>
            </a:p>
          </p:txBody>
        </p:sp>
        <p:sp>
          <p:nvSpPr>
            <p:cNvPr id="36074" name="Freeform 598"/>
            <p:cNvSpPr>
              <a:spLocks/>
            </p:cNvSpPr>
            <p:nvPr/>
          </p:nvSpPr>
          <p:spPr bwMode="auto">
            <a:xfrm>
              <a:off x="4354" y="2414"/>
              <a:ext cx="37" cy="15"/>
            </a:xfrm>
            <a:custGeom>
              <a:avLst/>
              <a:gdLst>
                <a:gd name="T0" fmla="*/ 35 w 376"/>
                <a:gd name="T1" fmla="*/ 15 h 176"/>
                <a:gd name="T2" fmla="*/ 36 w 376"/>
                <a:gd name="T3" fmla="*/ 15 h 176"/>
                <a:gd name="T4" fmla="*/ 36 w 376"/>
                <a:gd name="T5" fmla="*/ 14 h 176"/>
                <a:gd name="T6" fmla="*/ 37 w 376"/>
                <a:gd name="T7" fmla="*/ 14 h 176"/>
                <a:gd name="T8" fmla="*/ 37 w 376"/>
                <a:gd name="T9" fmla="*/ 13 h 176"/>
                <a:gd name="T10" fmla="*/ 37 w 376"/>
                <a:gd name="T11" fmla="*/ 3 h 176"/>
                <a:gd name="T12" fmla="*/ 37 w 376"/>
                <a:gd name="T13" fmla="*/ 2 h 176"/>
                <a:gd name="T14" fmla="*/ 36 w 376"/>
                <a:gd name="T15" fmla="*/ 1 h 176"/>
                <a:gd name="T16" fmla="*/ 36 w 376"/>
                <a:gd name="T17" fmla="*/ 1 h 176"/>
                <a:gd name="T18" fmla="*/ 35 w 376"/>
                <a:gd name="T19" fmla="*/ 1 h 176"/>
                <a:gd name="T20" fmla="*/ 19 w 376"/>
                <a:gd name="T21" fmla="*/ 0 h 176"/>
                <a:gd name="T22" fmla="*/ 7 w 376"/>
                <a:gd name="T23" fmla="*/ 0 h 176"/>
                <a:gd name="T24" fmla="*/ 6 w 376"/>
                <a:gd name="T25" fmla="*/ 0 h 176"/>
                <a:gd name="T26" fmla="*/ 4 w 376"/>
                <a:gd name="T27" fmla="*/ 0 h 176"/>
                <a:gd name="T28" fmla="*/ 3 w 376"/>
                <a:gd name="T29" fmla="*/ 1 h 176"/>
                <a:gd name="T30" fmla="*/ 2 w 376"/>
                <a:gd name="T31" fmla="*/ 2 h 176"/>
                <a:gd name="T32" fmla="*/ 1 w 376"/>
                <a:gd name="T33" fmla="*/ 2 h 176"/>
                <a:gd name="T34" fmla="*/ 0 w 376"/>
                <a:gd name="T35" fmla="*/ 3 h 176"/>
                <a:gd name="T36" fmla="*/ 0 w 376"/>
                <a:gd name="T37" fmla="*/ 5 h 176"/>
                <a:gd name="T38" fmla="*/ 0 w 376"/>
                <a:gd name="T39" fmla="*/ 6 h 176"/>
                <a:gd name="T40" fmla="*/ 0 w 376"/>
                <a:gd name="T41" fmla="*/ 8 h 176"/>
                <a:gd name="T42" fmla="*/ 0 w 376"/>
                <a:gd name="T43" fmla="*/ 9 h 176"/>
                <a:gd name="T44" fmla="*/ 1 w 376"/>
                <a:gd name="T45" fmla="*/ 10 h 176"/>
                <a:gd name="T46" fmla="*/ 2 w 376"/>
                <a:gd name="T47" fmla="*/ 11 h 176"/>
                <a:gd name="T48" fmla="*/ 2 w 376"/>
                <a:gd name="T49" fmla="*/ 12 h 176"/>
                <a:gd name="T50" fmla="*/ 4 w 376"/>
                <a:gd name="T51" fmla="*/ 13 h 176"/>
                <a:gd name="T52" fmla="*/ 5 w 376"/>
                <a:gd name="T53" fmla="*/ 13 h 176"/>
                <a:gd name="T54" fmla="*/ 6 w 376"/>
                <a:gd name="T55" fmla="*/ 14 h 176"/>
                <a:gd name="T56" fmla="*/ 7 w 376"/>
                <a:gd name="T57" fmla="*/ 14 h 176"/>
                <a:gd name="T58" fmla="*/ 35 w 376"/>
                <a:gd name="T59" fmla="*/ 15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357" y="176"/>
                  </a:moveTo>
                  <a:lnTo>
                    <a:pt x="364" y="175"/>
                  </a:lnTo>
                  <a:lnTo>
                    <a:pt x="370" y="170"/>
                  </a:lnTo>
                  <a:lnTo>
                    <a:pt x="374" y="164"/>
                  </a:lnTo>
                  <a:lnTo>
                    <a:pt x="376" y="156"/>
                  </a:lnTo>
                  <a:lnTo>
                    <a:pt x="374" y="32"/>
                  </a:lnTo>
                  <a:lnTo>
                    <a:pt x="372" y="23"/>
                  </a:lnTo>
                  <a:lnTo>
                    <a:pt x="368" y="17"/>
                  </a:lnTo>
                  <a:lnTo>
                    <a:pt x="361" y="13"/>
                  </a:lnTo>
                  <a:lnTo>
                    <a:pt x="352" y="12"/>
                  </a:lnTo>
                  <a:lnTo>
                    <a:pt x="192" y="5"/>
                  </a:lnTo>
                  <a:lnTo>
                    <a:pt x="74" y="0"/>
                  </a:lnTo>
                  <a:lnTo>
                    <a:pt x="58" y="1"/>
                  </a:lnTo>
                  <a:lnTo>
                    <a:pt x="44" y="4"/>
                  </a:lnTo>
                  <a:lnTo>
                    <a:pt x="32" y="10"/>
                  </a:lnTo>
                  <a:lnTo>
                    <a:pt x="22" y="18"/>
                  </a:lnTo>
                  <a:lnTo>
                    <a:pt x="13" y="29"/>
                  </a:lnTo>
                  <a:lnTo>
                    <a:pt x="5" y="40"/>
                  </a:lnTo>
                  <a:lnTo>
                    <a:pt x="1" y="53"/>
                  </a:lnTo>
                  <a:lnTo>
                    <a:pt x="0" y="67"/>
                  </a:lnTo>
                  <a:lnTo>
                    <a:pt x="0" y="89"/>
                  </a:lnTo>
                  <a:lnTo>
                    <a:pt x="2" y="103"/>
                  </a:lnTo>
                  <a:lnTo>
                    <a:pt x="8" y="117"/>
                  </a:lnTo>
                  <a:lnTo>
                    <a:pt x="16" y="129"/>
                  </a:lnTo>
                  <a:lnTo>
                    <a:pt x="25" y="139"/>
                  </a:lnTo>
                  <a:lnTo>
                    <a:pt x="36" y="149"/>
                  </a:lnTo>
                  <a:lnTo>
                    <a:pt x="48" y="156"/>
                  </a:lnTo>
                  <a:lnTo>
                    <a:pt x="61" y="161"/>
                  </a:lnTo>
                  <a:lnTo>
                    <a:pt x="76" y="163"/>
                  </a:lnTo>
                  <a:lnTo>
                    <a:pt x="357" y="176"/>
                  </a:lnTo>
                  <a:close/>
                </a:path>
              </a:pathLst>
            </a:custGeom>
            <a:solidFill>
              <a:srgbClr val="B5B5B5"/>
            </a:solidFill>
            <a:ln w="9525">
              <a:noFill/>
              <a:round/>
              <a:headEnd/>
              <a:tailEnd/>
            </a:ln>
          </p:spPr>
          <p:txBody>
            <a:bodyPr/>
            <a:lstStyle/>
            <a:p>
              <a:pPr algn="ctr"/>
              <a:endParaRPr lang="en-US"/>
            </a:p>
          </p:txBody>
        </p:sp>
        <p:sp>
          <p:nvSpPr>
            <p:cNvPr id="36075" name="Freeform 599"/>
            <p:cNvSpPr>
              <a:spLocks/>
            </p:cNvSpPr>
            <p:nvPr/>
          </p:nvSpPr>
          <p:spPr bwMode="auto">
            <a:xfrm>
              <a:off x="4440" y="2417"/>
              <a:ext cx="38" cy="14"/>
            </a:xfrm>
            <a:custGeom>
              <a:avLst/>
              <a:gdLst>
                <a:gd name="T0" fmla="*/ 3 w 376"/>
                <a:gd name="T1" fmla="*/ 13 h 173"/>
                <a:gd name="T2" fmla="*/ 2 w 376"/>
                <a:gd name="T3" fmla="*/ 13 h 173"/>
                <a:gd name="T4" fmla="*/ 1 w 376"/>
                <a:gd name="T5" fmla="*/ 13 h 173"/>
                <a:gd name="T6" fmla="*/ 0 w 376"/>
                <a:gd name="T7" fmla="*/ 12 h 173"/>
                <a:gd name="T8" fmla="*/ 0 w 376"/>
                <a:gd name="T9" fmla="*/ 11 h 173"/>
                <a:gd name="T10" fmla="*/ 0 w 376"/>
                <a:gd name="T11" fmla="*/ 1 h 173"/>
                <a:gd name="T12" fmla="*/ 0 w 376"/>
                <a:gd name="T13" fmla="*/ 1 h 173"/>
                <a:gd name="T14" fmla="*/ 1 w 376"/>
                <a:gd name="T15" fmla="*/ 0 h 173"/>
                <a:gd name="T16" fmla="*/ 1 w 376"/>
                <a:gd name="T17" fmla="*/ 0 h 173"/>
                <a:gd name="T18" fmla="*/ 2 w 376"/>
                <a:gd name="T19" fmla="*/ 0 h 173"/>
                <a:gd name="T20" fmla="*/ 18 w 376"/>
                <a:gd name="T21" fmla="*/ 0 h 173"/>
                <a:gd name="T22" fmla="*/ 30 w 376"/>
                <a:gd name="T23" fmla="*/ 1 h 173"/>
                <a:gd name="T24" fmla="*/ 32 w 376"/>
                <a:gd name="T25" fmla="*/ 1 h 173"/>
                <a:gd name="T26" fmla="*/ 33 w 376"/>
                <a:gd name="T27" fmla="*/ 1 h 173"/>
                <a:gd name="T28" fmla="*/ 35 w 376"/>
                <a:gd name="T29" fmla="*/ 2 h 173"/>
                <a:gd name="T30" fmla="*/ 36 w 376"/>
                <a:gd name="T31" fmla="*/ 3 h 173"/>
                <a:gd name="T32" fmla="*/ 37 w 376"/>
                <a:gd name="T33" fmla="*/ 3 h 173"/>
                <a:gd name="T34" fmla="*/ 37 w 376"/>
                <a:gd name="T35" fmla="*/ 5 h 173"/>
                <a:gd name="T36" fmla="*/ 38 w 376"/>
                <a:gd name="T37" fmla="*/ 6 h 173"/>
                <a:gd name="T38" fmla="*/ 38 w 376"/>
                <a:gd name="T39" fmla="*/ 7 h 173"/>
                <a:gd name="T40" fmla="*/ 38 w 376"/>
                <a:gd name="T41" fmla="*/ 8 h 173"/>
                <a:gd name="T42" fmla="*/ 38 w 376"/>
                <a:gd name="T43" fmla="*/ 10 h 173"/>
                <a:gd name="T44" fmla="*/ 38 w 376"/>
                <a:gd name="T45" fmla="*/ 11 h 173"/>
                <a:gd name="T46" fmla="*/ 37 w 376"/>
                <a:gd name="T47" fmla="*/ 12 h 173"/>
                <a:gd name="T48" fmla="*/ 36 w 376"/>
                <a:gd name="T49" fmla="*/ 12 h 173"/>
                <a:gd name="T50" fmla="*/ 35 w 376"/>
                <a:gd name="T51" fmla="*/ 13 h 173"/>
                <a:gd name="T52" fmla="*/ 34 w 376"/>
                <a:gd name="T53" fmla="*/ 14 h 173"/>
                <a:gd name="T54" fmla="*/ 32 w 376"/>
                <a:gd name="T55" fmla="*/ 14 h 173"/>
                <a:gd name="T56" fmla="*/ 31 w 376"/>
                <a:gd name="T57" fmla="*/ 14 h 173"/>
                <a:gd name="T58" fmla="*/ 3 w 376"/>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3"/>
                <a:gd name="T92" fmla="*/ 376 w 376"/>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3">
                  <a:moveTo>
                    <a:pt x="25" y="160"/>
                  </a:moveTo>
                  <a:lnTo>
                    <a:pt x="17" y="159"/>
                  </a:lnTo>
                  <a:lnTo>
                    <a:pt x="9" y="156"/>
                  </a:lnTo>
                  <a:lnTo>
                    <a:pt x="4" y="150"/>
                  </a:lnTo>
                  <a:lnTo>
                    <a:pt x="2" y="141"/>
                  </a:lnTo>
                  <a:lnTo>
                    <a:pt x="0" y="16"/>
                  </a:lnTo>
                  <a:lnTo>
                    <a:pt x="2" y="9"/>
                  </a:lnTo>
                  <a:lnTo>
                    <a:pt x="6" y="3"/>
                  </a:lnTo>
                  <a:lnTo>
                    <a:pt x="14" y="0"/>
                  </a:lnTo>
                  <a:lnTo>
                    <a:pt x="22" y="0"/>
                  </a:lnTo>
                  <a:lnTo>
                    <a:pt x="182" y="4"/>
                  </a:lnTo>
                  <a:lnTo>
                    <a:pt x="301" y="9"/>
                  </a:lnTo>
                  <a:lnTo>
                    <a:pt x="316" y="11"/>
                  </a:lnTo>
                  <a:lnTo>
                    <a:pt x="331" y="16"/>
                  </a:lnTo>
                  <a:lnTo>
                    <a:pt x="343" y="24"/>
                  </a:lnTo>
                  <a:lnTo>
                    <a:pt x="354" y="33"/>
                  </a:lnTo>
                  <a:lnTo>
                    <a:pt x="363" y="43"/>
                  </a:lnTo>
                  <a:lnTo>
                    <a:pt x="370" y="56"/>
                  </a:lnTo>
                  <a:lnTo>
                    <a:pt x="375" y="69"/>
                  </a:lnTo>
                  <a:lnTo>
                    <a:pt x="376" y="84"/>
                  </a:lnTo>
                  <a:lnTo>
                    <a:pt x="376" y="105"/>
                  </a:lnTo>
                  <a:lnTo>
                    <a:pt x="375" y="119"/>
                  </a:lnTo>
                  <a:lnTo>
                    <a:pt x="372" y="132"/>
                  </a:lnTo>
                  <a:lnTo>
                    <a:pt x="366" y="144"/>
                  </a:lnTo>
                  <a:lnTo>
                    <a:pt x="357" y="154"/>
                  </a:lnTo>
                  <a:lnTo>
                    <a:pt x="346" y="162"/>
                  </a:lnTo>
                  <a:lnTo>
                    <a:pt x="334" y="169"/>
                  </a:lnTo>
                  <a:lnTo>
                    <a:pt x="320" y="172"/>
                  </a:lnTo>
                  <a:lnTo>
                    <a:pt x="306" y="173"/>
                  </a:lnTo>
                  <a:lnTo>
                    <a:pt x="25" y="160"/>
                  </a:lnTo>
                  <a:close/>
                </a:path>
              </a:pathLst>
            </a:custGeom>
            <a:solidFill>
              <a:srgbClr val="B5B5B5"/>
            </a:solidFill>
            <a:ln w="9525">
              <a:noFill/>
              <a:round/>
              <a:headEnd/>
              <a:tailEnd/>
            </a:ln>
          </p:spPr>
          <p:txBody>
            <a:bodyPr/>
            <a:lstStyle/>
            <a:p>
              <a:pPr algn="ctr"/>
              <a:endParaRPr lang="en-US"/>
            </a:p>
          </p:txBody>
        </p:sp>
        <p:sp>
          <p:nvSpPr>
            <p:cNvPr id="36076" name="Freeform 600"/>
            <p:cNvSpPr>
              <a:spLocks/>
            </p:cNvSpPr>
            <p:nvPr/>
          </p:nvSpPr>
          <p:spPr bwMode="auto">
            <a:xfrm>
              <a:off x="4397" y="2415"/>
              <a:ext cx="38" cy="15"/>
            </a:xfrm>
            <a:custGeom>
              <a:avLst/>
              <a:gdLst>
                <a:gd name="T0" fmla="*/ 2 w 377"/>
                <a:gd name="T1" fmla="*/ 0 h 177"/>
                <a:gd name="T2" fmla="*/ 36 w 377"/>
                <a:gd name="T3" fmla="*/ 1 h 177"/>
                <a:gd name="T4" fmla="*/ 36 w 377"/>
                <a:gd name="T5" fmla="*/ 1 h 177"/>
                <a:gd name="T6" fmla="*/ 37 w 377"/>
                <a:gd name="T7" fmla="*/ 2 h 177"/>
                <a:gd name="T8" fmla="*/ 38 w 377"/>
                <a:gd name="T9" fmla="*/ 2 h 177"/>
                <a:gd name="T10" fmla="*/ 38 w 377"/>
                <a:gd name="T11" fmla="*/ 3 h 177"/>
                <a:gd name="T12" fmla="*/ 38 w 377"/>
                <a:gd name="T13" fmla="*/ 13 h 177"/>
                <a:gd name="T14" fmla="*/ 38 w 377"/>
                <a:gd name="T15" fmla="*/ 14 h 177"/>
                <a:gd name="T16" fmla="*/ 37 w 377"/>
                <a:gd name="T17" fmla="*/ 15 h 177"/>
                <a:gd name="T18" fmla="*/ 37 w 377"/>
                <a:gd name="T19" fmla="*/ 15 h 177"/>
                <a:gd name="T20" fmla="*/ 36 w 377"/>
                <a:gd name="T21" fmla="*/ 15 h 177"/>
                <a:gd name="T22" fmla="*/ 3 w 377"/>
                <a:gd name="T23" fmla="*/ 14 h 177"/>
                <a:gd name="T24" fmla="*/ 2 w 377"/>
                <a:gd name="T25" fmla="*/ 14 h 177"/>
                <a:gd name="T26" fmla="*/ 1 w 377"/>
                <a:gd name="T27" fmla="*/ 13 h 177"/>
                <a:gd name="T28" fmla="*/ 1 w 377"/>
                <a:gd name="T29" fmla="*/ 13 h 177"/>
                <a:gd name="T30" fmla="*/ 0 w 377"/>
                <a:gd name="T31" fmla="*/ 12 h 177"/>
                <a:gd name="T32" fmla="*/ 0 w 377"/>
                <a:gd name="T33" fmla="*/ 2 h 177"/>
                <a:gd name="T34" fmla="*/ 0 w 377"/>
                <a:gd name="T35" fmla="*/ 1 h 177"/>
                <a:gd name="T36" fmla="*/ 1 w 377"/>
                <a:gd name="T37" fmla="*/ 0 h 177"/>
                <a:gd name="T38" fmla="*/ 1 w 377"/>
                <a:gd name="T39" fmla="*/ 0 h 177"/>
                <a:gd name="T40" fmla="*/ 2 w 377"/>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7"/>
                <a:gd name="T64" fmla="*/ 0 h 177"/>
                <a:gd name="T65" fmla="*/ 377 w 37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7" h="177">
                  <a:moveTo>
                    <a:pt x="21" y="0"/>
                  </a:moveTo>
                  <a:lnTo>
                    <a:pt x="354" y="14"/>
                  </a:lnTo>
                  <a:lnTo>
                    <a:pt x="362" y="16"/>
                  </a:lnTo>
                  <a:lnTo>
                    <a:pt x="368" y="20"/>
                  </a:lnTo>
                  <a:lnTo>
                    <a:pt x="373" y="26"/>
                  </a:lnTo>
                  <a:lnTo>
                    <a:pt x="375" y="34"/>
                  </a:lnTo>
                  <a:lnTo>
                    <a:pt x="377" y="159"/>
                  </a:lnTo>
                  <a:lnTo>
                    <a:pt x="376" y="166"/>
                  </a:lnTo>
                  <a:lnTo>
                    <a:pt x="372" y="172"/>
                  </a:lnTo>
                  <a:lnTo>
                    <a:pt x="366" y="176"/>
                  </a:lnTo>
                  <a:lnTo>
                    <a:pt x="358" y="177"/>
                  </a:lnTo>
                  <a:lnTo>
                    <a:pt x="25" y="163"/>
                  </a:lnTo>
                  <a:lnTo>
                    <a:pt x="17" y="161"/>
                  </a:lnTo>
                  <a:lnTo>
                    <a:pt x="10" y="157"/>
                  </a:lnTo>
                  <a:lnTo>
                    <a:pt x="5" y="150"/>
                  </a:lnTo>
                  <a:lnTo>
                    <a:pt x="3" y="143"/>
                  </a:lnTo>
                  <a:lnTo>
                    <a:pt x="0" y="19"/>
                  </a:lnTo>
                  <a:lnTo>
                    <a:pt x="2" y="11"/>
                  </a:lnTo>
                  <a:lnTo>
                    <a:pt x="6" y="4"/>
                  </a:lnTo>
                  <a:lnTo>
                    <a:pt x="13" y="1"/>
                  </a:lnTo>
                  <a:lnTo>
                    <a:pt x="21" y="0"/>
                  </a:lnTo>
                  <a:close/>
                </a:path>
              </a:pathLst>
            </a:custGeom>
            <a:solidFill>
              <a:srgbClr val="B5B5B5"/>
            </a:solidFill>
            <a:ln w="9525">
              <a:noFill/>
              <a:round/>
              <a:headEnd/>
              <a:tailEnd/>
            </a:ln>
          </p:spPr>
          <p:txBody>
            <a:bodyPr/>
            <a:lstStyle/>
            <a:p>
              <a:pPr algn="ctr"/>
              <a:endParaRPr lang="en-US"/>
            </a:p>
          </p:txBody>
        </p:sp>
        <p:sp>
          <p:nvSpPr>
            <p:cNvPr id="36077" name="Freeform 601"/>
            <p:cNvSpPr>
              <a:spLocks/>
            </p:cNvSpPr>
            <p:nvPr/>
          </p:nvSpPr>
          <p:spPr bwMode="auto">
            <a:xfrm>
              <a:off x="4356" y="2413"/>
              <a:ext cx="37" cy="14"/>
            </a:xfrm>
            <a:custGeom>
              <a:avLst/>
              <a:gdLst>
                <a:gd name="T0" fmla="*/ 35 w 376"/>
                <a:gd name="T1" fmla="*/ 14 h 176"/>
                <a:gd name="T2" fmla="*/ 36 w 376"/>
                <a:gd name="T3" fmla="*/ 14 h 176"/>
                <a:gd name="T4" fmla="*/ 36 w 376"/>
                <a:gd name="T5" fmla="*/ 14 h 176"/>
                <a:gd name="T6" fmla="*/ 37 w 376"/>
                <a:gd name="T7" fmla="*/ 13 h 176"/>
                <a:gd name="T8" fmla="*/ 37 w 376"/>
                <a:gd name="T9" fmla="*/ 12 h 176"/>
                <a:gd name="T10" fmla="*/ 37 w 376"/>
                <a:gd name="T11" fmla="*/ 3 h 176"/>
                <a:gd name="T12" fmla="*/ 36 w 376"/>
                <a:gd name="T13" fmla="*/ 2 h 176"/>
                <a:gd name="T14" fmla="*/ 36 w 376"/>
                <a:gd name="T15" fmla="*/ 1 h 176"/>
                <a:gd name="T16" fmla="*/ 35 w 376"/>
                <a:gd name="T17" fmla="*/ 1 h 176"/>
                <a:gd name="T18" fmla="*/ 35 w 376"/>
                <a:gd name="T19" fmla="*/ 1 h 176"/>
                <a:gd name="T20" fmla="*/ 19 w 376"/>
                <a:gd name="T21" fmla="*/ 0 h 176"/>
                <a:gd name="T22" fmla="*/ 7 w 376"/>
                <a:gd name="T23" fmla="*/ 0 h 176"/>
                <a:gd name="T24" fmla="*/ 5 w 376"/>
                <a:gd name="T25" fmla="*/ 0 h 176"/>
                <a:gd name="T26" fmla="*/ 4 w 376"/>
                <a:gd name="T27" fmla="*/ 0 h 176"/>
                <a:gd name="T28" fmla="*/ 3 w 376"/>
                <a:gd name="T29" fmla="*/ 1 h 176"/>
                <a:gd name="T30" fmla="*/ 2 w 376"/>
                <a:gd name="T31" fmla="*/ 1 h 176"/>
                <a:gd name="T32" fmla="*/ 1 w 376"/>
                <a:gd name="T33" fmla="*/ 2 h 176"/>
                <a:gd name="T34" fmla="*/ 0 w 376"/>
                <a:gd name="T35" fmla="*/ 3 h 176"/>
                <a:gd name="T36" fmla="*/ 0 w 376"/>
                <a:gd name="T37" fmla="*/ 4 h 176"/>
                <a:gd name="T38" fmla="*/ 0 w 376"/>
                <a:gd name="T39" fmla="*/ 5 h 176"/>
                <a:gd name="T40" fmla="*/ 0 w 376"/>
                <a:gd name="T41" fmla="*/ 7 h 176"/>
                <a:gd name="T42" fmla="*/ 0 w 376"/>
                <a:gd name="T43" fmla="*/ 8 h 176"/>
                <a:gd name="T44" fmla="*/ 1 w 376"/>
                <a:gd name="T45" fmla="*/ 9 h 176"/>
                <a:gd name="T46" fmla="*/ 1 w 376"/>
                <a:gd name="T47" fmla="*/ 10 h 176"/>
                <a:gd name="T48" fmla="*/ 2 w 376"/>
                <a:gd name="T49" fmla="*/ 11 h 176"/>
                <a:gd name="T50" fmla="*/ 3 w 376"/>
                <a:gd name="T51" fmla="*/ 12 h 176"/>
                <a:gd name="T52" fmla="*/ 4 w 376"/>
                <a:gd name="T53" fmla="*/ 12 h 176"/>
                <a:gd name="T54" fmla="*/ 6 w 376"/>
                <a:gd name="T55" fmla="*/ 13 h 176"/>
                <a:gd name="T56" fmla="*/ 7 w 376"/>
                <a:gd name="T57" fmla="*/ 13 h 176"/>
                <a:gd name="T58" fmla="*/ 35 w 376"/>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353" y="176"/>
                  </a:moveTo>
                  <a:lnTo>
                    <a:pt x="363" y="175"/>
                  </a:lnTo>
                  <a:lnTo>
                    <a:pt x="370" y="171"/>
                  </a:lnTo>
                  <a:lnTo>
                    <a:pt x="374" y="165"/>
                  </a:lnTo>
                  <a:lnTo>
                    <a:pt x="376" y="156"/>
                  </a:lnTo>
                  <a:lnTo>
                    <a:pt x="373" y="33"/>
                  </a:lnTo>
                  <a:lnTo>
                    <a:pt x="370" y="25"/>
                  </a:lnTo>
                  <a:lnTo>
                    <a:pt x="366" y="18"/>
                  </a:lnTo>
                  <a:lnTo>
                    <a:pt x="359" y="14"/>
                  </a:lnTo>
                  <a:lnTo>
                    <a:pt x="351" y="12"/>
                  </a:lnTo>
                  <a:lnTo>
                    <a:pt x="189" y="5"/>
                  </a:lnTo>
                  <a:lnTo>
                    <a:pt x="70" y="0"/>
                  </a:lnTo>
                  <a:lnTo>
                    <a:pt x="55" y="1"/>
                  </a:lnTo>
                  <a:lnTo>
                    <a:pt x="41" y="4"/>
                  </a:lnTo>
                  <a:lnTo>
                    <a:pt x="28" y="10"/>
                  </a:lnTo>
                  <a:lnTo>
                    <a:pt x="18" y="18"/>
                  </a:lnTo>
                  <a:lnTo>
                    <a:pt x="10" y="28"/>
                  </a:lnTo>
                  <a:lnTo>
                    <a:pt x="4" y="40"/>
                  </a:lnTo>
                  <a:lnTo>
                    <a:pt x="0" y="53"/>
                  </a:lnTo>
                  <a:lnTo>
                    <a:pt x="0" y="67"/>
                  </a:lnTo>
                  <a:lnTo>
                    <a:pt x="0" y="89"/>
                  </a:lnTo>
                  <a:lnTo>
                    <a:pt x="1" y="104"/>
                  </a:lnTo>
                  <a:lnTo>
                    <a:pt x="6" y="117"/>
                  </a:lnTo>
                  <a:lnTo>
                    <a:pt x="13" y="129"/>
                  </a:lnTo>
                  <a:lnTo>
                    <a:pt x="22" y="141"/>
                  </a:lnTo>
                  <a:lnTo>
                    <a:pt x="33" y="150"/>
                  </a:lnTo>
                  <a:lnTo>
                    <a:pt x="45" y="156"/>
                  </a:lnTo>
                  <a:lnTo>
                    <a:pt x="60" y="162"/>
                  </a:lnTo>
                  <a:lnTo>
                    <a:pt x="75" y="164"/>
                  </a:lnTo>
                  <a:lnTo>
                    <a:pt x="353" y="176"/>
                  </a:lnTo>
                  <a:close/>
                </a:path>
              </a:pathLst>
            </a:custGeom>
            <a:solidFill>
              <a:srgbClr val="E8E8E8"/>
            </a:solidFill>
            <a:ln w="9525">
              <a:noFill/>
              <a:round/>
              <a:headEnd/>
              <a:tailEnd/>
            </a:ln>
          </p:spPr>
          <p:txBody>
            <a:bodyPr/>
            <a:lstStyle/>
            <a:p>
              <a:pPr algn="ctr"/>
              <a:endParaRPr lang="en-US"/>
            </a:p>
          </p:txBody>
        </p:sp>
        <p:sp>
          <p:nvSpPr>
            <p:cNvPr id="36078" name="Freeform 602"/>
            <p:cNvSpPr>
              <a:spLocks/>
            </p:cNvSpPr>
            <p:nvPr/>
          </p:nvSpPr>
          <p:spPr bwMode="auto">
            <a:xfrm>
              <a:off x="4442" y="2416"/>
              <a:ext cx="38" cy="14"/>
            </a:xfrm>
            <a:custGeom>
              <a:avLst/>
              <a:gdLst>
                <a:gd name="T0" fmla="*/ 2 w 377"/>
                <a:gd name="T1" fmla="*/ 13 h 173"/>
                <a:gd name="T2" fmla="*/ 2 w 377"/>
                <a:gd name="T3" fmla="*/ 13 h 173"/>
                <a:gd name="T4" fmla="*/ 1 w 377"/>
                <a:gd name="T5" fmla="*/ 13 h 173"/>
                <a:gd name="T6" fmla="*/ 1 w 377"/>
                <a:gd name="T7" fmla="*/ 12 h 173"/>
                <a:gd name="T8" fmla="*/ 0 w 377"/>
                <a:gd name="T9" fmla="*/ 11 h 173"/>
                <a:gd name="T10" fmla="*/ 0 w 377"/>
                <a:gd name="T11" fmla="*/ 1 h 173"/>
                <a:gd name="T12" fmla="*/ 0 w 377"/>
                <a:gd name="T13" fmla="*/ 1 h 173"/>
                <a:gd name="T14" fmla="*/ 1 w 377"/>
                <a:gd name="T15" fmla="*/ 0 h 173"/>
                <a:gd name="T16" fmla="*/ 1 w 377"/>
                <a:gd name="T17" fmla="*/ 0 h 173"/>
                <a:gd name="T18" fmla="*/ 2 w 377"/>
                <a:gd name="T19" fmla="*/ 0 h 173"/>
                <a:gd name="T20" fmla="*/ 18 w 377"/>
                <a:gd name="T21" fmla="*/ 0 h 173"/>
                <a:gd name="T22" fmla="*/ 30 w 377"/>
                <a:gd name="T23" fmla="*/ 1 h 173"/>
                <a:gd name="T24" fmla="*/ 32 w 377"/>
                <a:gd name="T25" fmla="*/ 1 h 173"/>
                <a:gd name="T26" fmla="*/ 33 w 377"/>
                <a:gd name="T27" fmla="*/ 1 h 173"/>
                <a:gd name="T28" fmla="*/ 34 w 377"/>
                <a:gd name="T29" fmla="*/ 2 h 173"/>
                <a:gd name="T30" fmla="*/ 35 w 377"/>
                <a:gd name="T31" fmla="*/ 3 h 173"/>
                <a:gd name="T32" fmla="*/ 36 w 377"/>
                <a:gd name="T33" fmla="*/ 4 h 173"/>
                <a:gd name="T34" fmla="*/ 37 w 377"/>
                <a:gd name="T35" fmla="*/ 5 h 173"/>
                <a:gd name="T36" fmla="*/ 38 w 377"/>
                <a:gd name="T37" fmla="*/ 6 h 173"/>
                <a:gd name="T38" fmla="*/ 38 w 377"/>
                <a:gd name="T39" fmla="*/ 7 h 173"/>
                <a:gd name="T40" fmla="*/ 38 w 377"/>
                <a:gd name="T41" fmla="*/ 9 h 173"/>
                <a:gd name="T42" fmla="*/ 38 w 377"/>
                <a:gd name="T43" fmla="*/ 10 h 173"/>
                <a:gd name="T44" fmla="*/ 37 w 377"/>
                <a:gd name="T45" fmla="*/ 11 h 173"/>
                <a:gd name="T46" fmla="*/ 37 w 377"/>
                <a:gd name="T47" fmla="*/ 12 h 173"/>
                <a:gd name="T48" fmla="*/ 36 w 377"/>
                <a:gd name="T49" fmla="*/ 12 h 173"/>
                <a:gd name="T50" fmla="*/ 35 w 377"/>
                <a:gd name="T51" fmla="*/ 13 h 173"/>
                <a:gd name="T52" fmla="*/ 34 w 377"/>
                <a:gd name="T53" fmla="*/ 14 h 173"/>
                <a:gd name="T54" fmla="*/ 32 w 377"/>
                <a:gd name="T55" fmla="*/ 14 h 173"/>
                <a:gd name="T56" fmla="*/ 31 w 377"/>
                <a:gd name="T57" fmla="*/ 14 h 173"/>
                <a:gd name="T58" fmla="*/ 2 w 377"/>
                <a:gd name="T59" fmla="*/ 13 h 17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3"/>
                <a:gd name="T92" fmla="*/ 377 w 377"/>
                <a:gd name="T93" fmla="*/ 173 h 17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3">
                  <a:moveTo>
                    <a:pt x="24" y="161"/>
                  </a:moveTo>
                  <a:lnTo>
                    <a:pt x="16" y="160"/>
                  </a:lnTo>
                  <a:lnTo>
                    <a:pt x="9" y="157"/>
                  </a:lnTo>
                  <a:lnTo>
                    <a:pt x="5" y="150"/>
                  </a:lnTo>
                  <a:lnTo>
                    <a:pt x="3" y="141"/>
                  </a:lnTo>
                  <a:lnTo>
                    <a:pt x="0" y="18"/>
                  </a:lnTo>
                  <a:lnTo>
                    <a:pt x="1" y="11"/>
                  </a:lnTo>
                  <a:lnTo>
                    <a:pt x="6" y="4"/>
                  </a:lnTo>
                  <a:lnTo>
                    <a:pt x="12" y="0"/>
                  </a:lnTo>
                  <a:lnTo>
                    <a:pt x="20" y="0"/>
                  </a:lnTo>
                  <a:lnTo>
                    <a:pt x="183" y="5"/>
                  </a:lnTo>
                  <a:lnTo>
                    <a:pt x="302" y="10"/>
                  </a:lnTo>
                  <a:lnTo>
                    <a:pt x="316" y="12"/>
                  </a:lnTo>
                  <a:lnTo>
                    <a:pt x="329" y="17"/>
                  </a:lnTo>
                  <a:lnTo>
                    <a:pt x="341" y="24"/>
                  </a:lnTo>
                  <a:lnTo>
                    <a:pt x="352" y="33"/>
                  </a:lnTo>
                  <a:lnTo>
                    <a:pt x="361" y="44"/>
                  </a:lnTo>
                  <a:lnTo>
                    <a:pt x="370" y="56"/>
                  </a:lnTo>
                  <a:lnTo>
                    <a:pt x="375" y="70"/>
                  </a:lnTo>
                  <a:lnTo>
                    <a:pt x="377" y="84"/>
                  </a:lnTo>
                  <a:lnTo>
                    <a:pt x="377" y="107"/>
                  </a:lnTo>
                  <a:lnTo>
                    <a:pt x="376" y="120"/>
                  </a:lnTo>
                  <a:lnTo>
                    <a:pt x="372" y="133"/>
                  </a:lnTo>
                  <a:lnTo>
                    <a:pt x="365" y="144"/>
                  </a:lnTo>
                  <a:lnTo>
                    <a:pt x="355" y="154"/>
                  </a:lnTo>
                  <a:lnTo>
                    <a:pt x="345" y="163"/>
                  </a:lnTo>
                  <a:lnTo>
                    <a:pt x="333" y="169"/>
                  </a:lnTo>
                  <a:lnTo>
                    <a:pt x="319" y="173"/>
                  </a:lnTo>
                  <a:lnTo>
                    <a:pt x="304" y="173"/>
                  </a:lnTo>
                  <a:lnTo>
                    <a:pt x="24" y="161"/>
                  </a:lnTo>
                  <a:close/>
                </a:path>
              </a:pathLst>
            </a:custGeom>
            <a:solidFill>
              <a:srgbClr val="E8E8E8"/>
            </a:solidFill>
            <a:ln w="9525">
              <a:noFill/>
              <a:round/>
              <a:headEnd/>
              <a:tailEnd/>
            </a:ln>
          </p:spPr>
          <p:txBody>
            <a:bodyPr/>
            <a:lstStyle/>
            <a:p>
              <a:pPr algn="ctr"/>
              <a:endParaRPr lang="en-US"/>
            </a:p>
          </p:txBody>
        </p:sp>
        <p:sp>
          <p:nvSpPr>
            <p:cNvPr id="36079" name="Freeform 603"/>
            <p:cNvSpPr>
              <a:spLocks/>
            </p:cNvSpPr>
            <p:nvPr/>
          </p:nvSpPr>
          <p:spPr bwMode="auto">
            <a:xfrm>
              <a:off x="4399" y="2414"/>
              <a:ext cx="38" cy="15"/>
            </a:xfrm>
            <a:custGeom>
              <a:avLst/>
              <a:gdLst>
                <a:gd name="T0" fmla="*/ 2 w 376"/>
                <a:gd name="T1" fmla="*/ 0 h 177"/>
                <a:gd name="T2" fmla="*/ 36 w 376"/>
                <a:gd name="T3" fmla="*/ 1 h 177"/>
                <a:gd name="T4" fmla="*/ 37 w 376"/>
                <a:gd name="T5" fmla="*/ 1 h 177"/>
                <a:gd name="T6" fmla="*/ 37 w 376"/>
                <a:gd name="T7" fmla="*/ 2 h 177"/>
                <a:gd name="T8" fmla="*/ 38 w 376"/>
                <a:gd name="T9" fmla="*/ 2 h 177"/>
                <a:gd name="T10" fmla="*/ 38 w 376"/>
                <a:gd name="T11" fmla="*/ 3 h 177"/>
                <a:gd name="T12" fmla="*/ 38 w 376"/>
                <a:gd name="T13" fmla="*/ 13 h 177"/>
                <a:gd name="T14" fmla="*/ 38 w 376"/>
                <a:gd name="T15" fmla="*/ 14 h 177"/>
                <a:gd name="T16" fmla="*/ 37 w 376"/>
                <a:gd name="T17" fmla="*/ 14 h 177"/>
                <a:gd name="T18" fmla="*/ 37 w 376"/>
                <a:gd name="T19" fmla="*/ 15 h 177"/>
                <a:gd name="T20" fmla="*/ 36 w 376"/>
                <a:gd name="T21" fmla="*/ 15 h 177"/>
                <a:gd name="T22" fmla="*/ 2 w 376"/>
                <a:gd name="T23" fmla="*/ 14 h 177"/>
                <a:gd name="T24" fmla="*/ 2 w 376"/>
                <a:gd name="T25" fmla="*/ 14 h 177"/>
                <a:gd name="T26" fmla="*/ 1 w 376"/>
                <a:gd name="T27" fmla="*/ 13 h 177"/>
                <a:gd name="T28" fmla="*/ 1 w 376"/>
                <a:gd name="T29" fmla="*/ 13 h 177"/>
                <a:gd name="T30" fmla="*/ 0 w 376"/>
                <a:gd name="T31" fmla="*/ 12 h 177"/>
                <a:gd name="T32" fmla="*/ 0 w 376"/>
                <a:gd name="T33" fmla="*/ 2 h 177"/>
                <a:gd name="T34" fmla="*/ 0 w 376"/>
                <a:gd name="T35" fmla="*/ 1 h 177"/>
                <a:gd name="T36" fmla="*/ 1 w 376"/>
                <a:gd name="T37" fmla="*/ 0 h 177"/>
                <a:gd name="T38" fmla="*/ 1 w 376"/>
                <a:gd name="T39" fmla="*/ 0 h 177"/>
                <a:gd name="T40" fmla="*/ 2 w 376"/>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77"/>
                <a:gd name="T65" fmla="*/ 376 w 376"/>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77">
                  <a:moveTo>
                    <a:pt x="20" y="0"/>
                  </a:moveTo>
                  <a:lnTo>
                    <a:pt x="353" y="13"/>
                  </a:lnTo>
                  <a:lnTo>
                    <a:pt x="362" y="15"/>
                  </a:lnTo>
                  <a:lnTo>
                    <a:pt x="367" y="19"/>
                  </a:lnTo>
                  <a:lnTo>
                    <a:pt x="372" y="25"/>
                  </a:lnTo>
                  <a:lnTo>
                    <a:pt x="374" y="34"/>
                  </a:lnTo>
                  <a:lnTo>
                    <a:pt x="376" y="158"/>
                  </a:lnTo>
                  <a:lnTo>
                    <a:pt x="375" y="165"/>
                  </a:lnTo>
                  <a:lnTo>
                    <a:pt x="371" y="171"/>
                  </a:lnTo>
                  <a:lnTo>
                    <a:pt x="365" y="176"/>
                  </a:lnTo>
                  <a:lnTo>
                    <a:pt x="357" y="177"/>
                  </a:lnTo>
                  <a:lnTo>
                    <a:pt x="24" y="162"/>
                  </a:lnTo>
                  <a:lnTo>
                    <a:pt x="16" y="160"/>
                  </a:lnTo>
                  <a:lnTo>
                    <a:pt x="9" y="156"/>
                  </a:lnTo>
                  <a:lnTo>
                    <a:pt x="5" y="150"/>
                  </a:lnTo>
                  <a:lnTo>
                    <a:pt x="3" y="142"/>
                  </a:lnTo>
                  <a:lnTo>
                    <a:pt x="0" y="18"/>
                  </a:lnTo>
                  <a:lnTo>
                    <a:pt x="2" y="10"/>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080" name="Freeform 604"/>
            <p:cNvSpPr>
              <a:spLocks/>
            </p:cNvSpPr>
            <p:nvPr/>
          </p:nvSpPr>
          <p:spPr bwMode="auto">
            <a:xfrm>
              <a:off x="4350" y="2384"/>
              <a:ext cx="132" cy="23"/>
            </a:xfrm>
            <a:custGeom>
              <a:avLst/>
              <a:gdLst>
                <a:gd name="T0" fmla="*/ 11 w 1317"/>
                <a:gd name="T1" fmla="*/ 0 h 280"/>
                <a:gd name="T2" fmla="*/ 120 w 1317"/>
                <a:gd name="T3" fmla="*/ 4 h 280"/>
                <a:gd name="T4" fmla="*/ 123 w 1317"/>
                <a:gd name="T5" fmla="*/ 4 h 280"/>
                <a:gd name="T6" fmla="*/ 125 w 1317"/>
                <a:gd name="T7" fmla="*/ 5 h 280"/>
                <a:gd name="T8" fmla="*/ 127 w 1317"/>
                <a:gd name="T9" fmla="*/ 6 h 280"/>
                <a:gd name="T10" fmla="*/ 129 w 1317"/>
                <a:gd name="T11" fmla="*/ 7 h 280"/>
                <a:gd name="T12" fmla="*/ 130 w 1317"/>
                <a:gd name="T13" fmla="*/ 9 h 280"/>
                <a:gd name="T14" fmla="*/ 131 w 1317"/>
                <a:gd name="T15" fmla="*/ 11 h 280"/>
                <a:gd name="T16" fmla="*/ 132 w 1317"/>
                <a:gd name="T17" fmla="*/ 12 h 280"/>
                <a:gd name="T18" fmla="*/ 132 w 1317"/>
                <a:gd name="T19" fmla="*/ 14 h 280"/>
                <a:gd name="T20" fmla="*/ 132 w 1317"/>
                <a:gd name="T21" fmla="*/ 16 h 280"/>
                <a:gd name="T22" fmla="*/ 131 w 1317"/>
                <a:gd name="T23" fmla="*/ 17 h 280"/>
                <a:gd name="T24" fmla="*/ 130 w 1317"/>
                <a:gd name="T25" fmla="*/ 19 h 280"/>
                <a:gd name="T26" fmla="*/ 129 w 1317"/>
                <a:gd name="T27" fmla="*/ 20 h 280"/>
                <a:gd name="T28" fmla="*/ 128 w 1317"/>
                <a:gd name="T29" fmla="*/ 21 h 280"/>
                <a:gd name="T30" fmla="*/ 126 w 1317"/>
                <a:gd name="T31" fmla="*/ 22 h 280"/>
                <a:gd name="T32" fmla="*/ 123 w 1317"/>
                <a:gd name="T33" fmla="*/ 23 h 280"/>
                <a:gd name="T34" fmla="*/ 121 w 1317"/>
                <a:gd name="T35" fmla="*/ 23 h 280"/>
                <a:gd name="T36" fmla="*/ 12 w 1317"/>
                <a:gd name="T37" fmla="*/ 19 h 280"/>
                <a:gd name="T38" fmla="*/ 9 w 1317"/>
                <a:gd name="T39" fmla="*/ 18 h 280"/>
                <a:gd name="T40" fmla="*/ 7 w 1317"/>
                <a:gd name="T41" fmla="*/ 18 h 280"/>
                <a:gd name="T42" fmla="*/ 5 w 1317"/>
                <a:gd name="T43" fmla="*/ 17 h 280"/>
                <a:gd name="T44" fmla="*/ 3 w 1317"/>
                <a:gd name="T45" fmla="*/ 16 h 280"/>
                <a:gd name="T46" fmla="*/ 2 w 1317"/>
                <a:gd name="T47" fmla="*/ 14 h 280"/>
                <a:gd name="T48" fmla="*/ 1 w 1317"/>
                <a:gd name="T49" fmla="*/ 12 h 280"/>
                <a:gd name="T50" fmla="*/ 0 w 1317"/>
                <a:gd name="T51" fmla="*/ 11 h 280"/>
                <a:gd name="T52" fmla="*/ 0 w 1317"/>
                <a:gd name="T53" fmla="*/ 9 h 280"/>
                <a:gd name="T54" fmla="*/ 0 w 1317"/>
                <a:gd name="T55" fmla="*/ 7 h 280"/>
                <a:gd name="T56" fmla="*/ 1 w 1317"/>
                <a:gd name="T57" fmla="*/ 6 h 280"/>
                <a:gd name="T58" fmla="*/ 1 w 1317"/>
                <a:gd name="T59" fmla="*/ 4 h 280"/>
                <a:gd name="T60" fmla="*/ 3 w 1317"/>
                <a:gd name="T61" fmla="*/ 3 h 280"/>
                <a:gd name="T62" fmla="*/ 4 w 1317"/>
                <a:gd name="T63" fmla="*/ 1 h 280"/>
                <a:gd name="T64" fmla="*/ 6 w 1317"/>
                <a:gd name="T65" fmla="*/ 1 h 280"/>
                <a:gd name="T66" fmla="*/ 9 w 1317"/>
                <a:gd name="T67" fmla="*/ 0 h 280"/>
                <a:gd name="T68" fmla="*/ 11 w 1317"/>
                <a:gd name="T69" fmla="*/ 0 h 2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0"/>
                <a:gd name="T107" fmla="*/ 1317 w 1317"/>
                <a:gd name="T108" fmla="*/ 280 h 28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0">
                  <a:moveTo>
                    <a:pt x="114" y="0"/>
                  </a:moveTo>
                  <a:lnTo>
                    <a:pt x="1198" y="50"/>
                  </a:lnTo>
                  <a:lnTo>
                    <a:pt x="1226" y="54"/>
                  </a:lnTo>
                  <a:lnTo>
                    <a:pt x="1249" y="63"/>
                  </a:lnTo>
                  <a:lnTo>
                    <a:pt x="1269" y="76"/>
                  </a:lnTo>
                  <a:lnTo>
                    <a:pt x="1287" y="91"/>
                  </a:lnTo>
                  <a:lnTo>
                    <a:pt x="1300" y="109"/>
                  </a:lnTo>
                  <a:lnTo>
                    <a:pt x="1309" y="129"/>
                  </a:lnTo>
                  <a:lnTo>
                    <a:pt x="1315" y="149"/>
                  </a:lnTo>
                  <a:lnTo>
                    <a:pt x="1317" y="171"/>
                  </a:lnTo>
                  <a:lnTo>
                    <a:pt x="1316" y="192"/>
                  </a:lnTo>
                  <a:lnTo>
                    <a:pt x="1311" y="213"/>
                  </a:lnTo>
                  <a:lnTo>
                    <a:pt x="1302" y="231"/>
                  </a:lnTo>
                  <a:lnTo>
                    <a:pt x="1290" y="248"/>
                  </a:lnTo>
                  <a:lnTo>
                    <a:pt x="1273" y="261"/>
                  </a:lnTo>
                  <a:lnTo>
                    <a:pt x="1254" y="272"/>
                  </a:lnTo>
                  <a:lnTo>
                    <a:pt x="1231" y="278"/>
                  </a:lnTo>
                  <a:lnTo>
                    <a:pt x="1203" y="280"/>
                  </a:lnTo>
                  <a:lnTo>
                    <a:pt x="119" y="228"/>
                  </a:lnTo>
                  <a:lnTo>
                    <a:pt x="91" y="224"/>
                  </a:lnTo>
                  <a:lnTo>
                    <a:pt x="67" y="216"/>
                  </a:lnTo>
                  <a:lnTo>
                    <a:pt x="47" y="204"/>
                  </a:lnTo>
                  <a:lnTo>
                    <a:pt x="30" y="189"/>
                  </a:lnTo>
                  <a:lnTo>
                    <a:pt x="17" y="171"/>
                  </a:lnTo>
                  <a:lnTo>
                    <a:pt x="7" y="151"/>
                  </a:lnTo>
                  <a:lnTo>
                    <a:pt x="2" y="131"/>
                  </a:lnTo>
                  <a:lnTo>
                    <a:pt x="0" y="109"/>
                  </a:lnTo>
                  <a:lnTo>
                    <a:pt x="1" y="87"/>
                  </a:lnTo>
                  <a:lnTo>
                    <a:pt x="6" y="68"/>
                  </a:lnTo>
                  <a:lnTo>
                    <a:pt x="14" y="48"/>
                  </a:lnTo>
                  <a:lnTo>
                    <a:pt x="26" y="31"/>
                  </a:lnTo>
                  <a:lnTo>
                    <a:pt x="43" y="18"/>
                  </a:lnTo>
                  <a:lnTo>
                    <a:pt x="63" y="8"/>
                  </a:lnTo>
                  <a:lnTo>
                    <a:pt x="86" y="1"/>
                  </a:lnTo>
                  <a:lnTo>
                    <a:pt x="114" y="0"/>
                  </a:lnTo>
                  <a:close/>
                </a:path>
              </a:pathLst>
            </a:custGeom>
            <a:solidFill>
              <a:srgbClr val="E0E8E8"/>
            </a:solidFill>
            <a:ln w="9525">
              <a:noFill/>
              <a:round/>
              <a:headEnd/>
              <a:tailEnd/>
            </a:ln>
          </p:spPr>
          <p:txBody>
            <a:bodyPr/>
            <a:lstStyle/>
            <a:p>
              <a:pPr algn="ctr"/>
              <a:endParaRPr lang="en-US"/>
            </a:p>
          </p:txBody>
        </p:sp>
        <p:sp>
          <p:nvSpPr>
            <p:cNvPr id="36081" name="Freeform 605"/>
            <p:cNvSpPr>
              <a:spLocks/>
            </p:cNvSpPr>
            <p:nvPr/>
          </p:nvSpPr>
          <p:spPr bwMode="auto">
            <a:xfrm>
              <a:off x="4350" y="2383"/>
              <a:ext cx="132" cy="23"/>
            </a:xfrm>
            <a:custGeom>
              <a:avLst/>
              <a:gdLst>
                <a:gd name="T0" fmla="*/ 11 w 1319"/>
                <a:gd name="T1" fmla="*/ 0 h 276"/>
                <a:gd name="T2" fmla="*/ 120 w 1319"/>
                <a:gd name="T3" fmla="*/ 4 h 276"/>
                <a:gd name="T4" fmla="*/ 123 w 1319"/>
                <a:gd name="T5" fmla="*/ 4 h 276"/>
                <a:gd name="T6" fmla="*/ 125 w 1319"/>
                <a:gd name="T7" fmla="*/ 5 h 276"/>
                <a:gd name="T8" fmla="*/ 127 w 1319"/>
                <a:gd name="T9" fmla="*/ 6 h 276"/>
                <a:gd name="T10" fmla="*/ 129 w 1319"/>
                <a:gd name="T11" fmla="*/ 7 h 276"/>
                <a:gd name="T12" fmla="*/ 130 w 1319"/>
                <a:gd name="T13" fmla="*/ 9 h 276"/>
                <a:gd name="T14" fmla="*/ 131 w 1319"/>
                <a:gd name="T15" fmla="*/ 10 h 276"/>
                <a:gd name="T16" fmla="*/ 132 w 1319"/>
                <a:gd name="T17" fmla="*/ 12 h 276"/>
                <a:gd name="T18" fmla="*/ 132 w 1319"/>
                <a:gd name="T19" fmla="*/ 14 h 276"/>
                <a:gd name="T20" fmla="*/ 132 w 1319"/>
                <a:gd name="T21" fmla="*/ 16 h 276"/>
                <a:gd name="T22" fmla="*/ 131 w 1319"/>
                <a:gd name="T23" fmla="*/ 17 h 276"/>
                <a:gd name="T24" fmla="*/ 130 w 1319"/>
                <a:gd name="T25" fmla="*/ 19 h 276"/>
                <a:gd name="T26" fmla="*/ 129 w 1319"/>
                <a:gd name="T27" fmla="*/ 20 h 276"/>
                <a:gd name="T28" fmla="*/ 128 w 1319"/>
                <a:gd name="T29" fmla="*/ 22 h 276"/>
                <a:gd name="T30" fmla="*/ 126 w 1319"/>
                <a:gd name="T31" fmla="*/ 22 h 276"/>
                <a:gd name="T32" fmla="*/ 123 w 1319"/>
                <a:gd name="T33" fmla="*/ 23 h 276"/>
                <a:gd name="T34" fmla="*/ 120 w 1319"/>
                <a:gd name="T35" fmla="*/ 23 h 276"/>
                <a:gd name="T36" fmla="*/ 12 w 1319"/>
                <a:gd name="T37" fmla="*/ 19 h 276"/>
                <a:gd name="T38" fmla="*/ 9 w 1319"/>
                <a:gd name="T39" fmla="*/ 19 h 276"/>
                <a:gd name="T40" fmla="*/ 7 w 1319"/>
                <a:gd name="T41" fmla="*/ 18 h 276"/>
                <a:gd name="T42" fmla="*/ 5 w 1319"/>
                <a:gd name="T43" fmla="*/ 17 h 276"/>
                <a:gd name="T44" fmla="*/ 3 w 1319"/>
                <a:gd name="T45" fmla="*/ 15 h 276"/>
                <a:gd name="T46" fmla="*/ 2 w 1319"/>
                <a:gd name="T47" fmla="*/ 14 h 276"/>
                <a:gd name="T48" fmla="*/ 1 w 1319"/>
                <a:gd name="T49" fmla="*/ 12 h 276"/>
                <a:gd name="T50" fmla="*/ 0 w 1319"/>
                <a:gd name="T51" fmla="*/ 11 h 276"/>
                <a:gd name="T52" fmla="*/ 0 w 1319"/>
                <a:gd name="T53" fmla="*/ 9 h 276"/>
                <a:gd name="T54" fmla="*/ 0 w 1319"/>
                <a:gd name="T55" fmla="*/ 7 h 276"/>
                <a:gd name="T56" fmla="*/ 1 w 1319"/>
                <a:gd name="T57" fmla="*/ 6 h 276"/>
                <a:gd name="T58" fmla="*/ 2 w 1319"/>
                <a:gd name="T59" fmla="*/ 4 h 276"/>
                <a:gd name="T60" fmla="*/ 3 w 1319"/>
                <a:gd name="T61" fmla="*/ 3 h 276"/>
                <a:gd name="T62" fmla="*/ 4 w 1319"/>
                <a:gd name="T63" fmla="*/ 1 h 276"/>
                <a:gd name="T64" fmla="*/ 6 w 1319"/>
                <a:gd name="T65" fmla="*/ 1 h 276"/>
                <a:gd name="T66" fmla="*/ 9 w 1319"/>
                <a:gd name="T67" fmla="*/ 0 h 276"/>
                <a:gd name="T68" fmla="*/ 11 w 1319"/>
                <a:gd name="T69" fmla="*/ 0 h 2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9"/>
                <a:gd name="T106" fmla="*/ 0 h 276"/>
                <a:gd name="T107" fmla="*/ 1319 w 1319"/>
                <a:gd name="T108" fmla="*/ 276 h 2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9" h="276">
                  <a:moveTo>
                    <a:pt x="114" y="0"/>
                  </a:moveTo>
                  <a:lnTo>
                    <a:pt x="1198" y="50"/>
                  </a:lnTo>
                  <a:lnTo>
                    <a:pt x="1226" y="54"/>
                  </a:lnTo>
                  <a:lnTo>
                    <a:pt x="1249" y="62"/>
                  </a:lnTo>
                  <a:lnTo>
                    <a:pt x="1270" y="74"/>
                  </a:lnTo>
                  <a:lnTo>
                    <a:pt x="1286" y="89"/>
                  </a:lnTo>
                  <a:lnTo>
                    <a:pt x="1301" y="107"/>
                  </a:lnTo>
                  <a:lnTo>
                    <a:pt x="1310" y="126"/>
                  </a:lnTo>
                  <a:lnTo>
                    <a:pt x="1316" y="146"/>
                  </a:lnTo>
                  <a:lnTo>
                    <a:pt x="1319" y="168"/>
                  </a:lnTo>
                  <a:lnTo>
                    <a:pt x="1317" y="189"/>
                  </a:lnTo>
                  <a:lnTo>
                    <a:pt x="1312" y="209"/>
                  </a:lnTo>
                  <a:lnTo>
                    <a:pt x="1304" y="229"/>
                  </a:lnTo>
                  <a:lnTo>
                    <a:pt x="1292" y="245"/>
                  </a:lnTo>
                  <a:lnTo>
                    <a:pt x="1275" y="259"/>
                  </a:lnTo>
                  <a:lnTo>
                    <a:pt x="1255" y="269"/>
                  </a:lnTo>
                  <a:lnTo>
                    <a:pt x="1232" y="275"/>
                  </a:lnTo>
                  <a:lnTo>
                    <a:pt x="1203" y="276"/>
                  </a:lnTo>
                  <a:lnTo>
                    <a:pt x="119" y="228"/>
                  </a:lnTo>
                  <a:lnTo>
                    <a:pt x="91" y="224"/>
                  </a:lnTo>
                  <a:lnTo>
                    <a:pt x="68" y="214"/>
                  </a:lnTo>
                  <a:lnTo>
                    <a:pt x="48" y="202"/>
                  </a:lnTo>
                  <a:lnTo>
                    <a:pt x="31" y="186"/>
                  </a:lnTo>
                  <a:lnTo>
                    <a:pt x="18" y="169"/>
                  </a:lnTo>
                  <a:lnTo>
                    <a:pt x="8" y="150"/>
                  </a:lnTo>
                  <a:lnTo>
                    <a:pt x="2" y="129"/>
                  </a:lnTo>
                  <a:lnTo>
                    <a:pt x="0" y="109"/>
                  </a:lnTo>
                  <a:lnTo>
                    <a:pt x="2" y="87"/>
                  </a:lnTo>
                  <a:lnTo>
                    <a:pt x="7" y="67"/>
                  </a:lnTo>
                  <a:lnTo>
                    <a:pt x="15" y="48"/>
                  </a:lnTo>
                  <a:lnTo>
                    <a:pt x="28" y="31"/>
                  </a:lnTo>
                  <a:lnTo>
                    <a:pt x="43" y="18"/>
                  </a:lnTo>
                  <a:lnTo>
                    <a:pt x="63" y="7"/>
                  </a:lnTo>
                  <a:lnTo>
                    <a:pt x="86" y="1"/>
                  </a:lnTo>
                  <a:lnTo>
                    <a:pt x="114" y="0"/>
                  </a:lnTo>
                  <a:close/>
                </a:path>
              </a:pathLst>
            </a:custGeom>
            <a:solidFill>
              <a:srgbClr val="2B3333"/>
            </a:solidFill>
            <a:ln w="9525">
              <a:noFill/>
              <a:round/>
              <a:headEnd/>
              <a:tailEnd/>
            </a:ln>
          </p:spPr>
          <p:txBody>
            <a:bodyPr/>
            <a:lstStyle/>
            <a:p>
              <a:pPr algn="ctr"/>
              <a:endParaRPr lang="en-US"/>
            </a:p>
          </p:txBody>
        </p:sp>
        <p:sp>
          <p:nvSpPr>
            <p:cNvPr id="36082" name="Freeform 606"/>
            <p:cNvSpPr>
              <a:spLocks/>
            </p:cNvSpPr>
            <p:nvPr/>
          </p:nvSpPr>
          <p:spPr bwMode="auto">
            <a:xfrm>
              <a:off x="4350" y="2384"/>
              <a:ext cx="131" cy="22"/>
            </a:xfrm>
            <a:custGeom>
              <a:avLst/>
              <a:gdLst>
                <a:gd name="T0" fmla="*/ 14 w 1308"/>
                <a:gd name="T1" fmla="*/ 0 h 267"/>
                <a:gd name="T2" fmla="*/ 20 w 1308"/>
                <a:gd name="T3" fmla="*/ 0 h 267"/>
                <a:gd name="T4" fmla="*/ 25 w 1308"/>
                <a:gd name="T5" fmla="*/ 1 h 267"/>
                <a:gd name="T6" fmla="*/ 29 w 1308"/>
                <a:gd name="T7" fmla="*/ 1 h 267"/>
                <a:gd name="T8" fmla="*/ 33 w 1308"/>
                <a:gd name="T9" fmla="*/ 1 h 267"/>
                <a:gd name="T10" fmla="*/ 37 w 1308"/>
                <a:gd name="T11" fmla="*/ 1 h 267"/>
                <a:gd name="T12" fmla="*/ 41 w 1308"/>
                <a:gd name="T13" fmla="*/ 1 h 267"/>
                <a:gd name="T14" fmla="*/ 45 w 1308"/>
                <a:gd name="T15" fmla="*/ 1 h 267"/>
                <a:gd name="T16" fmla="*/ 49 w 1308"/>
                <a:gd name="T17" fmla="*/ 1 h 267"/>
                <a:gd name="T18" fmla="*/ 55 w 1308"/>
                <a:gd name="T19" fmla="*/ 2 h 267"/>
                <a:gd name="T20" fmla="*/ 61 w 1308"/>
                <a:gd name="T21" fmla="*/ 2 h 267"/>
                <a:gd name="T22" fmla="*/ 68 w 1308"/>
                <a:gd name="T23" fmla="*/ 2 h 267"/>
                <a:gd name="T24" fmla="*/ 76 w 1308"/>
                <a:gd name="T25" fmla="*/ 2 h 267"/>
                <a:gd name="T26" fmla="*/ 86 w 1308"/>
                <a:gd name="T27" fmla="*/ 3 h 267"/>
                <a:gd name="T28" fmla="*/ 98 w 1308"/>
                <a:gd name="T29" fmla="*/ 3 h 267"/>
                <a:gd name="T30" fmla="*/ 112 w 1308"/>
                <a:gd name="T31" fmla="*/ 4 h 267"/>
                <a:gd name="T32" fmla="*/ 122 w 1308"/>
                <a:gd name="T33" fmla="*/ 4 h 267"/>
                <a:gd name="T34" fmla="*/ 126 w 1308"/>
                <a:gd name="T35" fmla="*/ 6 h 267"/>
                <a:gd name="T36" fmla="*/ 129 w 1308"/>
                <a:gd name="T37" fmla="*/ 9 h 267"/>
                <a:gd name="T38" fmla="*/ 131 w 1308"/>
                <a:gd name="T39" fmla="*/ 12 h 267"/>
                <a:gd name="T40" fmla="*/ 131 w 1308"/>
                <a:gd name="T41" fmla="*/ 15 h 267"/>
                <a:gd name="T42" fmla="*/ 130 w 1308"/>
                <a:gd name="T43" fmla="*/ 18 h 267"/>
                <a:gd name="T44" fmla="*/ 127 w 1308"/>
                <a:gd name="T45" fmla="*/ 21 h 267"/>
                <a:gd name="T46" fmla="*/ 122 w 1308"/>
                <a:gd name="T47" fmla="*/ 22 h 267"/>
                <a:gd name="T48" fmla="*/ 117 w 1308"/>
                <a:gd name="T49" fmla="*/ 22 h 267"/>
                <a:gd name="T50" fmla="*/ 111 w 1308"/>
                <a:gd name="T51" fmla="*/ 22 h 267"/>
                <a:gd name="T52" fmla="*/ 106 w 1308"/>
                <a:gd name="T53" fmla="*/ 22 h 267"/>
                <a:gd name="T54" fmla="*/ 101 w 1308"/>
                <a:gd name="T55" fmla="*/ 21 h 267"/>
                <a:gd name="T56" fmla="*/ 98 w 1308"/>
                <a:gd name="T57" fmla="*/ 21 h 267"/>
                <a:gd name="T58" fmla="*/ 94 w 1308"/>
                <a:gd name="T59" fmla="*/ 21 h 267"/>
                <a:gd name="T60" fmla="*/ 90 w 1308"/>
                <a:gd name="T61" fmla="*/ 21 h 267"/>
                <a:gd name="T62" fmla="*/ 86 w 1308"/>
                <a:gd name="T63" fmla="*/ 21 h 267"/>
                <a:gd name="T64" fmla="*/ 81 w 1308"/>
                <a:gd name="T65" fmla="*/ 21 h 267"/>
                <a:gd name="T66" fmla="*/ 76 w 1308"/>
                <a:gd name="T67" fmla="*/ 20 h 267"/>
                <a:gd name="T68" fmla="*/ 70 w 1308"/>
                <a:gd name="T69" fmla="*/ 20 h 267"/>
                <a:gd name="T70" fmla="*/ 63 w 1308"/>
                <a:gd name="T71" fmla="*/ 20 h 267"/>
                <a:gd name="T72" fmla="*/ 54 w 1308"/>
                <a:gd name="T73" fmla="*/ 20 h 267"/>
                <a:gd name="T74" fmla="*/ 44 w 1308"/>
                <a:gd name="T75" fmla="*/ 19 h 267"/>
                <a:gd name="T76" fmla="*/ 33 w 1308"/>
                <a:gd name="T77" fmla="*/ 19 h 267"/>
                <a:gd name="T78" fmla="*/ 19 w 1308"/>
                <a:gd name="T79" fmla="*/ 18 h 267"/>
                <a:gd name="T80" fmla="*/ 9 w 1308"/>
                <a:gd name="T81" fmla="*/ 18 h 267"/>
                <a:gd name="T82" fmla="*/ 5 w 1308"/>
                <a:gd name="T83" fmla="*/ 16 h 267"/>
                <a:gd name="T84" fmla="*/ 2 w 1308"/>
                <a:gd name="T85" fmla="*/ 13 h 267"/>
                <a:gd name="T86" fmla="*/ 0 w 1308"/>
                <a:gd name="T87" fmla="*/ 10 h 267"/>
                <a:gd name="T88" fmla="*/ 0 w 1308"/>
                <a:gd name="T89" fmla="*/ 7 h 267"/>
                <a:gd name="T90" fmla="*/ 1 w 1308"/>
                <a:gd name="T91" fmla="*/ 4 h 267"/>
                <a:gd name="T92" fmla="*/ 4 w 1308"/>
                <a:gd name="T93" fmla="*/ 1 h 267"/>
                <a:gd name="T94" fmla="*/ 8 w 1308"/>
                <a:gd name="T95" fmla="*/ 0 h 2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67"/>
                <a:gd name="T146" fmla="*/ 1308 w 1308"/>
                <a:gd name="T147" fmla="*/ 267 h 2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67">
                  <a:moveTo>
                    <a:pt x="110" y="0"/>
                  </a:moveTo>
                  <a:lnTo>
                    <a:pt x="142" y="1"/>
                  </a:lnTo>
                  <a:lnTo>
                    <a:pt x="172" y="3"/>
                  </a:lnTo>
                  <a:lnTo>
                    <a:pt x="200" y="5"/>
                  </a:lnTo>
                  <a:lnTo>
                    <a:pt x="226" y="6"/>
                  </a:lnTo>
                  <a:lnTo>
                    <a:pt x="249" y="7"/>
                  </a:lnTo>
                  <a:lnTo>
                    <a:pt x="271" y="8"/>
                  </a:lnTo>
                  <a:lnTo>
                    <a:pt x="293" y="9"/>
                  </a:lnTo>
                  <a:lnTo>
                    <a:pt x="313" y="9"/>
                  </a:lnTo>
                  <a:lnTo>
                    <a:pt x="332" y="10"/>
                  </a:lnTo>
                  <a:lnTo>
                    <a:pt x="351" y="11"/>
                  </a:lnTo>
                  <a:lnTo>
                    <a:pt x="370" y="12"/>
                  </a:lnTo>
                  <a:lnTo>
                    <a:pt x="388" y="13"/>
                  </a:lnTo>
                  <a:lnTo>
                    <a:pt x="407" y="14"/>
                  </a:lnTo>
                  <a:lnTo>
                    <a:pt x="428" y="14"/>
                  </a:lnTo>
                  <a:lnTo>
                    <a:pt x="448" y="15"/>
                  </a:lnTo>
                  <a:lnTo>
                    <a:pt x="470" y="16"/>
                  </a:lnTo>
                  <a:lnTo>
                    <a:pt x="494" y="17"/>
                  </a:lnTo>
                  <a:lnTo>
                    <a:pt x="518" y="19"/>
                  </a:lnTo>
                  <a:lnTo>
                    <a:pt x="546" y="20"/>
                  </a:lnTo>
                  <a:lnTo>
                    <a:pt x="574" y="21"/>
                  </a:lnTo>
                  <a:lnTo>
                    <a:pt x="606" y="22"/>
                  </a:lnTo>
                  <a:lnTo>
                    <a:pt x="640" y="24"/>
                  </a:lnTo>
                  <a:lnTo>
                    <a:pt x="678" y="26"/>
                  </a:lnTo>
                  <a:lnTo>
                    <a:pt x="718" y="28"/>
                  </a:lnTo>
                  <a:lnTo>
                    <a:pt x="762" y="30"/>
                  </a:lnTo>
                  <a:lnTo>
                    <a:pt x="810" y="32"/>
                  </a:lnTo>
                  <a:lnTo>
                    <a:pt x="861" y="35"/>
                  </a:lnTo>
                  <a:lnTo>
                    <a:pt x="918" y="38"/>
                  </a:lnTo>
                  <a:lnTo>
                    <a:pt x="979" y="40"/>
                  </a:lnTo>
                  <a:lnTo>
                    <a:pt x="1044" y="43"/>
                  </a:lnTo>
                  <a:lnTo>
                    <a:pt x="1115" y="47"/>
                  </a:lnTo>
                  <a:lnTo>
                    <a:pt x="1191" y="50"/>
                  </a:lnTo>
                  <a:lnTo>
                    <a:pt x="1220" y="54"/>
                  </a:lnTo>
                  <a:lnTo>
                    <a:pt x="1243" y="62"/>
                  </a:lnTo>
                  <a:lnTo>
                    <a:pt x="1262" y="75"/>
                  </a:lnTo>
                  <a:lnTo>
                    <a:pt x="1278" y="89"/>
                  </a:lnTo>
                  <a:lnTo>
                    <a:pt x="1291" y="107"/>
                  </a:lnTo>
                  <a:lnTo>
                    <a:pt x="1300" y="126"/>
                  </a:lnTo>
                  <a:lnTo>
                    <a:pt x="1305" y="145"/>
                  </a:lnTo>
                  <a:lnTo>
                    <a:pt x="1308" y="166"/>
                  </a:lnTo>
                  <a:lnTo>
                    <a:pt x="1307" y="187"/>
                  </a:lnTo>
                  <a:lnTo>
                    <a:pt x="1302" y="205"/>
                  </a:lnTo>
                  <a:lnTo>
                    <a:pt x="1294" y="224"/>
                  </a:lnTo>
                  <a:lnTo>
                    <a:pt x="1282" y="240"/>
                  </a:lnTo>
                  <a:lnTo>
                    <a:pt x="1265" y="252"/>
                  </a:lnTo>
                  <a:lnTo>
                    <a:pt x="1246" y="261"/>
                  </a:lnTo>
                  <a:lnTo>
                    <a:pt x="1223" y="266"/>
                  </a:lnTo>
                  <a:lnTo>
                    <a:pt x="1196" y="267"/>
                  </a:lnTo>
                  <a:lnTo>
                    <a:pt x="1164" y="266"/>
                  </a:lnTo>
                  <a:lnTo>
                    <a:pt x="1133" y="264"/>
                  </a:lnTo>
                  <a:lnTo>
                    <a:pt x="1106" y="263"/>
                  </a:lnTo>
                  <a:lnTo>
                    <a:pt x="1080" y="262"/>
                  </a:lnTo>
                  <a:lnTo>
                    <a:pt x="1056" y="261"/>
                  </a:lnTo>
                  <a:lnTo>
                    <a:pt x="1034" y="260"/>
                  </a:lnTo>
                  <a:lnTo>
                    <a:pt x="1013" y="259"/>
                  </a:lnTo>
                  <a:lnTo>
                    <a:pt x="993" y="258"/>
                  </a:lnTo>
                  <a:lnTo>
                    <a:pt x="974" y="257"/>
                  </a:lnTo>
                  <a:lnTo>
                    <a:pt x="954" y="256"/>
                  </a:lnTo>
                  <a:lnTo>
                    <a:pt x="935" y="255"/>
                  </a:lnTo>
                  <a:lnTo>
                    <a:pt x="917" y="254"/>
                  </a:lnTo>
                  <a:lnTo>
                    <a:pt x="897" y="253"/>
                  </a:lnTo>
                  <a:lnTo>
                    <a:pt x="877" y="253"/>
                  </a:lnTo>
                  <a:lnTo>
                    <a:pt x="857" y="252"/>
                  </a:lnTo>
                  <a:lnTo>
                    <a:pt x="835" y="251"/>
                  </a:lnTo>
                  <a:lnTo>
                    <a:pt x="812" y="250"/>
                  </a:lnTo>
                  <a:lnTo>
                    <a:pt x="788" y="248"/>
                  </a:lnTo>
                  <a:lnTo>
                    <a:pt x="760" y="247"/>
                  </a:lnTo>
                  <a:lnTo>
                    <a:pt x="731" y="246"/>
                  </a:lnTo>
                  <a:lnTo>
                    <a:pt x="699" y="245"/>
                  </a:lnTo>
                  <a:lnTo>
                    <a:pt x="665" y="243"/>
                  </a:lnTo>
                  <a:lnTo>
                    <a:pt x="627" y="242"/>
                  </a:lnTo>
                  <a:lnTo>
                    <a:pt x="586" y="240"/>
                  </a:lnTo>
                  <a:lnTo>
                    <a:pt x="543" y="237"/>
                  </a:lnTo>
                  <a:lnTo>
                    <a:pt x="495" y="235"/>
                  </a:lnTo>
                  <a:lnTo>
                    <a:pt x="442" y="233"/>
                  </a:lnTo>
                  <a:lnTo>
                    <a:pt x="386" y="230"/>
                  </a:lnTo>
                  <a:lnTo>
                    <a:pt x="325" y="228"/>
                  </a:lnTo>
                  <a:lnTo>
                    <a:pt x="259" y="225"/>
                  </a:lnTo>
                  <a:lnTo>
                    <a:pt x="188" y="222"/>
                  </a:lnTo>
                  <a:lnTo>
                    <a:pt x="112" y="219"/>
                  </a:lnTo>
                  <a:lnTo>
                    <a:pt x="86" y="216"/>
                  </a:lnTo>
                  <a:lnTo>
                    <a:pt x="65" y="207"/>
                  </a:lnTo>
                  <a:lnTo>
                    <a:pt x="46" y="195"/>
                  </a:lnTo>
                  <a:lnTo>
                    <a:pt x="29" y="180"/>
                  </a:lnTo>
                  <a:lnTo>
                    <a:pt x="17" y="163"/>
                  </a:lnTo>
                  <a:lnTo>
                    <a:pt x="7" y="143"/>
                  </a:lnTo>
                  <a:lnTo>
                    <a:pt x="2" y="124"/>
                  </a:lnTo>
                  <a:lnTo>
                    <a:pt x="0" y="102"/>
                  </a:lnTo>
                  <a:lnTo>
                    <a:pt x="1" y="82"/>
                  </a:lnTo>
                  <a:lnTo>
                    <a:pt x="6" y="64"/>
                  </a:lnTo>
                  <a:lnTo>
                    <a:pt x="14" y="46"/>
                  </a:lnTo>
                  <a:lnTo>
                    <a:pt x="26" y="30"/>
                  </a:lnTo>
                  <a:lnTo>
                    <a:pt x="43" y="18"/>
                  </a:lnTo>
                  <a:lnTo>
                    <a:pt x="61" y="8"/>
                  </a:lnTo>
                  <a:lnTo>
                    <a:pt x="84" y="2"/>
                  </a:lnTo>
                  <a:lnTo>
                    <a:pt x="110" y="0"/>
                  </a:lnTo>
                  <a:close/>
                </a:path>
              </a:pathLst>
            </a:custGeom>
            <a:solidFill>
              <a:srgbClr val="3D4545"/>
            </a:solidFill>
            <a:ln w="9525">
              <a:noFill/>
              <a:round/>
              <a:headEnd/>
              <a:tailEnd/>
            </a:ln>
          </p:spPr>
          <p:txBody>
            <a:bodyPr/>
            <a:lstStyle/>
            <a:p>
              <a:pPr algn="ctr"/>
              <a:endParaRPr lang="en-US"/>
            </a:p>
          </p:txBody>
        </p:sp>
        <p:sp>
          <p:nvSpPr>
            <p:cNvPr id="36083" name="Freeform 607"/>
            <p:cNvSpPr>
              <a:spLocks/>
            </p:cNvSpPr>
            <p:nvPr/>
          </p:nvSpPr>
          <p:spPr bwMode="auto">
            <a:xfrm>
              <a:off x="4351" y="2385"/>
              <a:ext cx="130" cy="21"/>
            </a:xfrm>
            <a:custGeom>
              <a:avLst/>
              <a:gdLst>
                <a:gd name="T0" fmla="*/ 14 w 1298"/>
                <a:gd name="T1" fmla="*/ 0 h 254"/>
                <a:gd name="T2" fmla="*/ 20 w 1298"/>
                <a:gd name="T3" fmla="*/ 0 h 254"/>
                <a:gd name="T4" fmla="*/ 24 w 1298"/>
                <a:gd name="T5" fmla="*/ 0 h 254"/>
                <a:gd name="T6" fmla="*/ 29 w 1298"/>
                <a:gd name="T7" fmla="*/ 1 h 254"/>
                <a:gd name="T8" fmla="*/ 33 w 1298"/>
                <a:gd name="T9" fmla="*/ 1 h 254"/>
                <a:gd name="T10" fmla="*/ 37 w 1298"/>
                <a:gd name="T11" fmla="*/ 1 h 254"/>
                <a:gd name="T12" fmla="*/ 40 w 1298"/>
                <a:gd name="T13" fmla="*/ 1 h 254"/>
                <a:gd name="T14" fmla="*/ 44 w 1298"/>
                <a:gd name="T15" fmla="*/ 1 h 254"/>
                <a:gd name="T16" fmla="*/ 49 w 1298"/>
                <a:gd name="T17" fmla="*/ 1 h 254"/>
                <a:gd name="T18" fmla="*/ 54 w 1298"/>
                <a:gd name="T19" fmla="*/ 1 h 254"/>
                <a:gd name="T20" fmla="*/ 60 w 1298"/>
                <a:gd name="T21" fmla="*/ 2 h 254"/>
                <a:gd name="T22" fmla="*/ 67 w 1298"/>
                <a:gd name="T23" fmla="*/ 2 h 254"/>
                <a:gd name="T24" fmla="*/ 76 w 1298"/>
                <a:gd name="T25" fmla="*/ 2 h 254"/>
                <a:gd name="T26" fmla="*/ 86 w 1298"/>
                <a:gd name="T27" fmla="*/ 3 h 254"/>
                <a:gd name="T28" fmla="*/ 98 w 1298"/>
                <a:gd name="T29" fmla="*/ 3 h 254"/>
                <a:gd name="T30" fmla="*/ 111 w 1298"/>
                <a:gd name="T31" fmla="*/ 4 h 254"/>
                <a:gd name="T32" fmla="*/ 122 w 1298"/>
                <a:gd name="T33" fmla="*/ 4 h 254"/>
                <a:gd name="T34" fmla="*/ 126 w 1298"/>
                <a:gd name="T35" fmla="*/ 6 h 254"/>
                <a:gd name="T36" fmla="*/ 128 w 1298"/>
                <a:gd name="T37" fmla="*/ 8 h 254"/>
                <a:gd name="T38" fmla="*/ 130 w 1298"/>
                <a:gd name="T39" fmla="*/ 11 h 254"/>
                <a:gd name="T40" fmla="*/ 130 w 1298"/>
                <a:gd name="T41" fmla="*/ 15 h 254"/>
                <a:gd name="T42" fmla="*/ 129 w 1298"/>
                <a:gd name="T43" fmla="*/ 18 h 254"/>
                <a:gd name="T44" fmla="*/ 126 w 1298"/>
                <a:gd name="T45" fmla="*/ 20 h 254"/>
                <a:gd name="T46" fmla="*/ 122 w 1298"/>
                <a:gd name="T47" fmla="*/ 21 h 254"/>
                <a:gd name="T48" fmla="*/ 116 w 1298"/>
                <a:gd name="T49" fmla="*/ 21 h 254"/>
                <a:gd name="T50" fmla="*/ 110 w 1298"/>
                <a:gd name="T51" fmla="*/ 21 h 254"/>
                <a:gd name="T52" fmla="*/ 105 w 1298"/>
                <a:gd name="T53" fmla="*/ 21 h 254"/>
                <a:gd name="T54" fmla="*/ 101 w 1298"/>
                <a:gd name="T55" fmla="*/ 20 h 254"/>
                <a:gd name="T56" fmla="*/ 97 w 1298"/>
                <a:gd name="T57" fmla="*/ 20 h 254"/>
                <a:gd name="T58" fmla="*/ 93 w 1298"/>
                <a:gd name="T59" fmla="*/ 20 h 254"/>
                <a:gd name="T60" fmla="*/ 89 w 1298"/>
                <a:gd name="T61" fmla="*/ 20 h 254"/>
                <a:gd name="T62" fmla="*/ 85 w 1298"/>
                <a:gd name="T63" fmla="*/ 20 h 254"/>
                <a:gd name="T64" fmla="*/ 81 w 1298"/>
                <a:gd name="T65" fmla="*/ 20 h 254"/>
                <a:gd name="T66" fmla="*/ 76 w 1298"/>
                <a:gd name="T67" fmla="*/ 19 h 254"/>
                <a:gd name="T68" fmla="*/ 70 w 1298"/>
                <a:gd name="T69" fmla="*/ 19 h 254"/>
                <a:gd name="T70" fmla="*/ 62 w 1298"/>
                <a:gd name="T71" fmla="*/ 19 h 254"/>
                <a:gd name="T72" fmla="*/ 54 w 1298"/>
                <a:gd name="T73" fmla="*/ 19 h 254"/>
                <a:gd name="T74" fmla="*/ 44 w 1298"/>
                <a:gd name="T75" fmla="*/ 18 h 254"/>
                <a:gd name="T76" fmla="*/ 32 w 1298"/>
                <a:gd name="T77" fmla="*/ 18 h 254"/>
                <a:gd name="T78" fmla="*/ 18 w 1298"/>
                <a:gd name="T79" fmla="*/ 17 h 254"/>
                <a:gd name="T80" fmla="*/ 8 w 1298"/>
                <a:gd name="T81" fmla="*/ 17 h 254"/>
                <a:gd name="T82" fmla="*/ 5 w 1298"/>
                <a:gd name="T83" fmla="*/ 15 h 254"/>
                <a:gd name="T84" fmla="*/ 2 w 1298"/>
                <a:gd name="T85" fmla="*/ 13 h 254"/>
                <a:gd name="T86" fmla="*/ 0 w 1298"/>
                <a:gd name="T87" fmla="*/ 10 h 254"/>
                <a:gd name="T88" fmla="*/ 0 w 1298"/>
                <a:gd name="T89" fmla="*/ 6 h 254"/>
                <a:gd name="T90" fmla="*/ 2 w 1298"/>
                <a:gd name="T91" fmla="*/ 3 h 254"/>
                <a:gd name="T92" fmla="*/ 4 w 1298"/>
                <a:gd name="T93" fmla="*/ 1 h 254"/>
                <a:gd name="T94" fmla="*/ 8 w 1298"/>
                <a:gd name="T95" fmla="*/ 0 h 2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54"/>
                <a:gd name="T146" fmla="*/ 1298 w 1298"/>
                <a:gd name="T147" fmla="*/ 254 h 2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54">
                  <a:moveTo>
                    <a:pt x="105" y="0"/>
                  </a:moveTo>
                  <a:lnTo>
                    <a:pt x="137" y="1"/>
                  </a:lnTo>
                  <a:lnTo>
                    <a:pt x="167" y="3"/>
                  </a:lnTo>
                  <a:lnTo>
                    <a:pt x="195" y="4"/>
                  </a:lnTo>
                  <a:lnTo>
                    <a:pt x="221" y="5"/>
                  </a:lnTo>
                  <a:lnTo>
                    <a:pt x="244" y="6"/>
                  </a:lnTo>
                  <a:lnTo>
                    <a:pt x="266" y="7"/>
                  </a:lnTo>
                  <a:lnTo>
                    <a:pt x="288" y="7"/>
                  </a:lnTo>
                  <a:lnTo>
                    <a:pt x="308" y="8"/>
                  </a:lnTo>
                  <a:lnTo>
                    <a:pt x="327" y="9"/>
                  </a:lnTo>
                  <a:lnTo>
                    <a:pt x="346" y="10"/>
                  </a:lnTo>
                  <a:lnTo>
                    <a:pt x="365" y="10"/>
                  </a:lnTo>
                  <a:lnTo>
                    <a:pt x="383" y="11"/>
                  </a:lnTo>
                  <a:lnTo>
                    <a:pt x="402" y="12"/>
                  </a:lnTo>
                  <a:lnTo>
                    <a:pt x="423" y="13"/>
                  </a:lnTo>
                  <a:lnTo>
                    <a:pt x="443" y="14"/>
                  </a:lnTo>
                  <a:lnTo>
                    <a:pt x="465" y="15"/>
                  </a:lnTo>
                  <a:lnTo>
                    <a:pt x="489" y="16"/>
                  </a:lnTo>
                  <a:lnTo>
                    <a:pt x="513" y="17"/>
                  </a:lnTo>
                  <a:lnTo>
                    <a:pt x="541" y="18"/>
                  </a:lnTo>
                  <a:lnTo>
                    <a:pt x="569" y="19"/>
                  </a:lnTo>
                  <a:lnTo>
                    <a:pt x="601" y="22"/>
                  </a:lnTo>
                  <a:lnTo>
                    <a:pt x="635" y="23"/>
                  </a:lnTo>
                  <a:lnTo>
                    <a:pt x="673" y="25"/>
                  </a:lnTo>
                  <a:lnTo>
                    <a:pt x="713" y="27"/>
                  </a:lnTo>
                  <a:lnTo>
                    <a:pt x="757" y="29"/>
                  </a:lnTo>
                  <a:lnTo>
                    <a:pt x="805" y="31"/>
                  </a:lnTo>
                  <a:lnTo>
                    <a:pt x="856" y="33"/>
                  </a:lnTo>
                  <a:lnTo>
                    <a:pt x="913" y="36"/>
                  </a:lnTo>
                  <a:lnTo>
                    <a:pt x="974" y="39"/>
                  </a:lnTo>
                  <a:lnTo>
                    <a:pt x="1039" y="42"/>
                  </a:lnTo>
                  <a:lnTo>
                    <a:pt x="1110" y="45"/>
                  </a:lnTo>
                  <a:lnTo>
                    <a:pt x="1186" y="49"/>
                  </a:lnTo>
                  <a:lnTo>
                    <a:pt x="1214" y="54"/>
                  </a:lnTo>
                  <a:lnTo>
                    <a:pt x="1237" y="61"/>
                  </a:lnTo>
                  <a:lnTo>
                    <a:pt x="1256" y="72"/>
                  </a:lnTo>
                  <a:lnTo>
                    <a:pt x="1271" y="87"/>
                  </a:lnTo>
                  <a:lnTo>
                    <a:pt x="1283" y="102"/>
                  </a:lnTo>
                  <a:lnTo>
                    <a:pt x="1291" y="120"/>
                  </a:lnTo>
                  <a:lnTo>
                    <a:pt x="1296" y="139"/>
                  </a:lnTo>
                  <a:lnTo>
                    <a:pt x="1298" y="158"/>
                  </a:lnTo>
                  <a:lnTo>
                    <a:pt x="1298" y="179"/>
                  </a:lnTo>
                  <a:lnTo>
                    <a:pt x="1293" y="198"/>
                  </a:lnTo>
                  <a:lnTo>
                    <a:pt x="1285" y="215"/>
                  </a:lnTo>
                  <a:lnTo>
                    <a:pt x="1272" y="230"/>
                  </a:lnTo>
                  <a:lnTo>
                    <a:pt x="1257" y="241"/>
                  </a:lnTo>
                  <a:lnTo>
                    <a:pt x="1238" y="249"/>
                  </a:lnTo>
                  <a:lnTo>
                    <a:pt x="1217" y="254"/>
                  </a:lnTo>
                  <a:lnTo>
                    <a:pt x="1191" y="254"/>
                  </a:lnTo>
                  <a:lnTo>
                    <a:pt x="1159" y="253"/>
                  </a:lnTo>
                  <a:lnTo>
                    <a:pt x="1128" y="251"/>
                  </a:lnTo>
                  <a:lnTo>
                    <a:pt x="1101" y="250"/>
                  </a:lnTo>
                  <a:lnTo>
                    <a:pt x="1075" y="249"/>
                  </a:lnTo>
                  <a:lnTo>
                    <a:pt x="1051" y="248"/>
                  </a:lnTo>
                  <a:lnTo>
                    <a:pt x="1029" y="247"/>
                  </a:lnTo>
                  <a:lnTo>
                    <a:pt x="1008" y="246"/>
                  </a:lnTo>
                  <a:lnTo>
                    <a:pt x="988" y="245"/>
                  </a:lnTo>
                  <a:lnTo>
                    <a:pt x="969" y="244"/>
                  </a:lnTo>
                  <a:lnTo>
                    <a:pt x="949" y="243"/>
                  </a:lnTo>
                  <a:lnTo>
                    <a:pt x="930" y="242"/>
                  </a:lnTo>
                  <a:lnTo>
                    <a:pt x="912" y="241"/>
                  </a:lnTo>
                  <a:lnTo>
                    <a:pt x="892" y="240"/>
                  </a:lnTo>
                  <a:lnTo>
                    <a:pt x="872" y="240"/>
                  </a:lnTo>
                  <a:lnTo>
                    <a:pt x="852" y="239"/>
                  </a:lnTo>
                  <a:lnTo>
                    <a:pt x="830" y="238"/>
                  </a:lnTo>
                  <a:lnTo>
                    <a:pt x="807" y="237"/>
                  </a:lnTo>
                  <a:lnTo>
                    <a:pt x="783" y="235"/>
                  </a:lnTo>
                  <a:lnTo>
                    <a:pt x="755" y="234"/>
                  </a:lnTo>
                  <a:lnTo>
                    <a:pt x="726" y="233"/>
                  </a:lnTo>
                  <a:lnTo>
                    <a:pt x="694" y="232"/>
                  </a:lnTo>
                  <a:lnTo>
                    <a:pt x="660" y="230"/>
                  </a:lnTo>
                  <a:lnTo>
                    <a:pt x="622" y="229"/>
                  </a:lnTo>
                  <a:lnTo>
                    <a:pt x="581" y="227"/>
                  </a:lnTo>
                  <a:lnTo>
                    <a:pt x="538" y="224"/>
                  </a:lnTo>
                  <a:lnTo>
                    <a:pt x="490" y="222"/>
                  </a:lnTo>
                  <a:lnTo>
                    <a:pt x="437" y="220"/>
                  </a:lnTo>
                  <a:lnTo>
                    <a:pt x="381" y="217"/>
                  </a:lnTo>
                  <a:lnTo>
                    <a:pt x="320" y="215"/>
                  </a:lnTo>
                  <a:lnTo>
                    <a:pt x="254" y="212"/>
                  </a:lnTo>
                  <a:lnTo>
                    <a:pt x="183" y="209"/>
                  </a:lnTo>
                  <a:lnTo>
                    <a:pt x="107" y="206"/>
                  </a:lnTo>
                  <a:lnTo>
                    <a:pt x="83" y="203"/>
                  </a:lnTo>
                  <a:lnTo>
                    <a:pt x="62" y="194"/>
                  </a:lnTo>
                  <a:lnTo>
                    <a:pt x="45" y="183"/>
                  </a:lnTo>
                  <a:lnTo>
                    <a:pt x="29" y="170"/>
                  </a:lnTo>
                  <a:lnTo>
                    <a:pt x="17" y="153"/>
                  </a:lnTo>
                  <a:lnTo>
                    <a:pt x="8" y="134"/>
                  </a:lnTo>
                  <a:lnTo>
                    <a:pt x="2" y="115"/>
                  </a:lnTo>
                  <a:lnTo>
                    <a:pt x="0" y="94"/>
                  </a:lnTo>
                  <a:lnTo>
                    <a:pt x="2" y="75"/>
                  </a:lnTo>
                  <a:lnTo>
                    <a:pt x="7" y="57"/>
                  </a:lnTo>
                  <a:lnTo>
                    <a:pt x="15" y="40"/>
                  </a:lnTo>
                  <a:lnTo>
                    <a:pt x="26" y="26"/>
                  </a:lnTo>
                  <a:lnTo>
                    <a:pt x="42" y="14"/>
                  </a:lnTo>
                  <a:lnTo>
                    <a:pt x="60" y="5"/>
                  </a:lnTo>
                  <a:lnTo>
                    <a:pt x="80" y="1"/>
                  </a:lnTo>
                  <a:lnTo>
                    <a:pt x="105" y="0"/>
                  </a:lnTo>
                  <a:close/>
                </a:path>
              </a:pathLst>
            </a:custGeom>
            <a:solidFill>
              <a:srgbClr val="4D5252"/>
            </a:solidFill>
            <a:ln w="9525">
              <a:noFill/>
              <a:round/>
              <a:headEnd/>
              <a:tailEnd/>
            </a:ln>
          </p:spPr>
          <p:txBody>
            <a:bodyPr/>
            <a:lstStyle/>
            <a:p>
              <a:pPr algn="ctr"/>
              <a:endParaRPr lang="en-US"/>
            </a:p>
          </p:txBody>
        </p:sp>
        <p:sp>
          <p:nvSpPr>
            <p:cNvPr id="36084" name="Freeform 608"/>
            <p:cNvSpPr>
              <a:spLocks/>
            </p:cNvSpPr>
            <p:nvPr/>
          </p:nvSpPr>
          <p:spPr bwMode="auto">
            <a:xfrm>
              <a:off x="4352" y="2386"/>
              <a:ext cx="128" cy="20"/>
            </a:xfrm>
            <a:custGeom>
              <a:avLst/>
              <a:gdLst>
                <a:gd name="T0" fmla="*/ 13 w 1286"/>
                <a:gd name="T1" fmla="*/ 0 h 244"/>
                <a:gd name="T2" fmla="*/ 19 w 1286"/>
                <a:gd name="T3" fmla="*/ 0 h 244"/>
                <a:gd name="T4" fmla="*/ 24 w 1286"/>
                <a:gd name="T5" fmla="*/ 0 h 244"/>
                <a:gd name="T6" fmla="*/ 28 w 1286"/>
                <a:gd name="T7" fmla="*/ 1 h 244"/>
                <a:gd name="T8" fmla="*/ 32 w 1286"/>
                <a:gd name="T9" fmla="*/ 1 h 244"/>
                <a:gd name="T10" fmla="*/ 36 w 1286"/>
                <a:gd name="T11" fmla="*/ 1 h 244"/>
                <a:gd name="T12" fmla="*/ 39 w 1286"/>
                <a:gd name="T13" fmla="*/ 1 h 244"/>
                <a:gd name="T14" fmla="*/ 43 w 1286"/>
                <a:gd name="T15" fmla="*/ 1 h 244"/>
                <a:gd name="T16" fmla="*/ 48 w 1286"/>
                <a:gd name="T17" fmla="*/ 1 h 244"/>
                <a:gd name="T18" fmla="*/ 53 w 1286"/>
                <a:gd name="T19" fmla="*/ 2 h 244"/>
                <a:gd name="T20" fmla="*/ 59 w 1286"/>
                <a:gd name="T21" fmla="*/ 2 h 244"/>
                <a:gd name="T22" fmla="*/ 66 w 1286"/>
                <a:gd name="T23" fmla="*/ 2 h 244"/>
                <a:gd name="T24" fmla="*/ 75 w 1286"/>
                <a:gd name="T25" fmla="*/ 2 h 244"/>
                <a:gd name="T26" fmla="*/ 85 w 1286"/>
                <a:gd name="T27" fmla="*/ 3 h 244"/>
                <a:gd name="T28" fmla="*/ 96 w 1286"/>
                <a:gd name="T29" fmla="*/ 3 h 244"/>
                <a:gd name="T30" fmla="*/ 110 w 1286"/>
                <a:gd name="T31" fmla="*/ 4 h 244"/>
                <a:gd name="T32" fmla="*/ 120 w 1286"/>
                <a:gd name="T33" fmla="*/ 4 h 244"/>
                <a:gd name="T34" fmla="*/ 124 w 1286"/>
                <a:gd name="T35" fmla="*/ 6 h 244"/>
                <a:gd name="T36" fmla="*/ 127 w 1286"/>
                <a:gd name="T37" fmla="*/ 8 h 244"/>
                <a:gd name="T38" fmla="*/ 128 w 1286"/>
                <a:gd name="T39" fmla="*/ 11 h 244"/>
                <a:gd name="T40" fmla="*/ 128 w 1286"/>
                <a:gd name="T41" fmla="*/ 14 h 244"/>
                <a:gd name="T42" fmla="*/ 127 w 1286"/>
                <a:gd name="T43" fmla="*/ 17 h 244"/>
                <a:gd name="T44" fmla="*/ 124 w 1286"/>
                <a:gd name="T45" fmla="*/ 19 h 244"/>
                <a:gd name="T46" fmla="*/ 120 w 1286"/>
                <a:gd name="T47" fmla="*/ 20 h 244"/>
                <a:gd name="T48" fmla="*/ 115 w 1286"/>
                <a:gd name="T49" fmla="*/ 20 h 244"/>
                <a:gd name="T50" fmla="*/ 109 w 1286"/>
                <a:gd name="T51" fmla="*/ 20 h 244"/>
                <a:gd name="T52" fmla="*/ 104 w 1286"/>
                <a:gd name="T53" fmla="*/ 20 h 244"/>
                <a:gd name="T54" fmla="*/ 100 w 1286"/>
                <a:gd name="T55" fmla="*/ 19 h 244"/>
                <a:gd name="T56" fmla="*/ 96 w 1286"/>
                <a:gd name="T57" fmla="*/ 19 h 244"/>
                <a:gd name="T58" fmla="*/ 92 w 1286"/>
                <a:gd name="T59" fmla="*/ 19 h 244"/>
                <a:gd name="T60" fmla="*/ 88 w 1286"/>
                <a:gd name="T61" fmla="*/ 19 h 244"/>
                <a:gd name="T62" fmla="*/ 84 w 1286"/>
                <a:gd name="T63" fmla="*/ 19 h 244"/>
                <a:gd name="T64" fmla="*/ 80 w 1286"/>
                <a:gd name="T65" fmla="*/ 19 h 244"/>
                <a:gd name="T66" fmla="*/ 74 w 1286"/>
                <a:gd name="T67" fmla="*/ 18 h 244"/>
                <a:gd name="T68" fmla="*/ 68 w 1286"/>
                <a:gd name="T69" fmla="*/ 18 h 244"/>
                <a:gd name="T70" fmla="*/ 61 w 1286"/>
                <a:gd name="T71" fmla="*/ 18 h 244"/>
                <a:gd name="T72" fmla="*/ 53 w 1286"/>
                <a:gd name="T73" fmla="*/ 18 h 244"/>
                <a:gd name="T74" fmla="*/ 43 w 1286"/>
                <a:gd name="T75" fmla="*/ 17 h 244"/>
                <a:gd name="T76" fmla="*/ 31 w 1286"/>
                <a:gd name="T77" fmla="*/ 17 h 244"/>
                <a:gd name="T78" fmla="*/ 18 w 1286"/>
                <a:gd name="T79" fmla="*/ 16 h 244"/>
                <a:gd name="T80" fmla="*/ 8 w 1286"/>
                <a:gd name="T81" fmla="*/ 16 h 244"/>
                <a:gd name="T82" fmla="*/ 4 w 1286"/>
                <a:gd name="T83" fmla="*/ 14 h 244"/>
                <a:gd name="T84" fmla="*/ 2 w 1286"/>
                <a:gd name="T85" fmla="*/ 12 h 244"/>
                <a:gd name="T86" fmla="*/ 0 w 1286"/>
                <a:gd name="T87" fmla="*/ 9 h 244"/>
                <a:gd name="T88" fmla="*/ 0 w 1286"/>
                <a:gd name="T89" fmla="*/ 6 h 244"/>
                <a:gd name="T90" fmla="*/ 1 w 1286"/>
                <a:gd name="T91" fmla="*/ 3 h 244"/>
                <a:gd name="T92" fmla="*/ 4 w 1286"/>
                <a:gd name="T93" fmla="*/ 1 h 244"/>
                <a:gd name="T94" fmla="*/ 8 w 1286"/>
                <a:gd name="T95" fmla="*/ 0 h 2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6"/>
                <a:gd name="T145" fmla="*/ 0 h 244"/>
                <a:gd name="T146" fmla="*/ 1286 w 1286"/>
                <a:gd name="T147" fmla="*/ 244 h 2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6" h="244">
                  <a:moveTo>
                    <a:pt x="98" y="0"/>
                  </a:moveTo>
                  <a:lnTo>
                    <a:pt x="130" y="1"/>
                  </a:lnTo>
                  <a:lnTo>
                    <a:pt x="160" y="2"/>
                  </a:lnTo>
                  <a:lnTo>
                    <a:pt x="188" y="3"/>
                  </a:lnTo>
                  <a:lnTo>
                    <a:pt x="214" y="4"/>
                  </a:lnTo>
                  <a:lnTo>
                    <a:pt x="237" y="5"/>
                  </a:lnTo>
                  <a:lnTo>
                    <a:pt x="259" y="6"/>
                  </a:lnTo>
                  <a:lnTo>
                    <a:pt x="281" y="7"/>
                  </a:lnTo>
                  <a:lnTo>
                    <a:pt x="301" y="8"/>
                  </a:lnTo>
                  <a:lnTo>
                    <a:pt x="320" y="9"/>
                  </a:lnTo>
                  <a:lnTo>
                    <a:pt x="340" y="9"/>
                  </a:lnTo>
                  <a:lnTo>
                    <a:pt x="358" y="11"/>
                  </a:lnTo>
                  <a:lnTo>
                    <a:pt x="377" y="12"/>
                  </a:lnTo>
                  <a:lnTo>
                    <a:pt x="396" y="13"/>
                  </a:lnTo>
                  <a:lnTo>
                    <a:pt x="416" y="14"/>
                  </a:lnTo>
                  <a:lnTo>
                    <a:pt x="437" y="15"/>
                  </a:lnTo>
                  <a:lnTo>
                    <a:pt x="459" y="16"/>
                  </a:lnTo>
                  <a:lnTo>
                    <a:pt x="482" y="17"/>
                  </a:lnTo>
                  <a:lnTo>
                    <a:pt x="507" y="18"/>
                  </a:lnTo>
                  <a:lnTo>
                    <a:pt x="535" y="19"/>
                  </a:lnTo>
                  <a:lnTo>
                    <a:pt x="563" y="20"/>
                  </a:lnTo>
                  <a:lnTo>
                    <a:pt x="595" y="22"/>
                  </a:lnTo>
                  <a:lnTo>
                    <a:pt x="629" y="23"/>
                  </a:lnTo>
                  <a:lnTo>
                    <a:pt x="667" y="25"/>
                  </a:lnTo>
                  <a:lnTo>
                    <a:pt x="707" y="27"/>
                  </a:lnTo>
                  <a:lnTo>
                    <a:pt x="751" y="29"/>
                  </a:lnTo>
                  <a:lnTo>
                    <a:pt x="799" y="31"/>
                  </a:lnTo>
                  <a:lnTo>
                    <a:pt x="850" y="34"/>
                  </a:lnTo>
                  <a:lnTo>
                    <a:pt x="906" y="36"/>
                  </a:lnTo>
                  <a:lnTo>
                    <a:pt x="967" y="39"/>
                  </a:lnTo>
                  <a:lnTo>
                    <a:pt x="1033" y="43"/>
                  </a:lnTo>
                  <a:lnTo>
                    <a:pt x="1103" y="46"/>
                  </a:lnTo>
                  <a:lnTo>
                    <a:pt x="1179" y="50"/>
                  </a:lnTo>
                  <a:lnTo>
                    <a:pt x="1207" y="53"/>
                  </a:lnTo>
                  <a:lnTo>
                    <a:pt x="1229" y="61"/>
                  </a:lnTo>
                  <a:lnTo>
                    <a:pt x="1247" y="72"/>
                  </a:lnTo>
                  <a:lnTo>
                    <a:pt x="1261" y="84"/>
                  </a:lnTo>
                  <a:lnTo>
                    <a:pt x="1273" y="100"/>
                  </a:lnTo>
                  <a:lnTo>
                    <a:pt x="1280" y="117"/>
                  </a:lnTo>
                  <a:lnTo>
                    <a:pt x="1284" y="135"/>
                  </a:lnTo>
                  <a:lnTo>
                    <a:pt x="1286" y="153"/>
                  </a:lnTo>
                  <a:lnTo>
                    <a:pt x="1286" y="174"/>
                  </a:lnTo>
                  <a:lnTo>
                    <a:pt x="1281" y="193"/>
                  </a:lnTo>
                  <a:lnTo>
                    <a:pt x="1273" y="208"/>
                  </a:lnTo>
                  <a:lnTo>
                    <a:pt x="1261" y="222"/>
                  </a:lnTo>
                  <a:lnTo>
                    <a:pt x="1246" y="233"/>
                  </a:lnTo>
                  <a:lnTo>
                    <a:pt x="1228" y="240"/>
                  </a:lnTo>
                  <a:lnTo>
                    <a:pt x="1208" y="244"/>
                  </a:lnTo>
                  <a:lnTo>
                    <a:pt x="1184" y="244"/>
                  </a:lnTo>
                  <a:lnTo>
                    <a:pt x="1152" y="243"/>
                  </a:lnTo>
                  <a:lnTo>
                    <a:pt x="1121" y="241"/>
                  </a:lnTo>
                  <a:lnTo>
                    <a:pt x="1094" y="240"/>
                  </a:lnTo>
                  <a:lnTo>
                    <a:pt x="1068" y="239"/>
                  </a:lnTo>
                  <a:lnTo>
                    <a:pt x="1044" y="238"/>
                  </a:lnTo>
                  <a:lnTo>
                    <a:pt x="1022" y="237"/>
                  </a:lnTo>
                  <a:lnTo>
                    <a:pt x="1001" y="236"/>
                  </a:lnTo>
                  <a:lnTo>
                    <a:pt x="981" y="235"/>
                  </a:lnTo>
                  <a:lnTo>
                    <a:pt x="962" y="234"/>
                  </a:lnTo>
                  <a:lnTo>
                    <a:pt x="942" y="233"/>
                  </a:lnTo>
                  <a:lnTo>
                    <a:pt x="923" y="232"/>
                  </a:lnTo>
                  <a:lnTo>
                    <a:pt x="905" y="231"/>
                  </a:lnTo>
                  <a:lnTo>
                    <a:pt x="885" y="230"/>
                  </a:lnTo>
                  <a:lnTo>
                    <a:pt x="865" y="230"/>
                  </a:lnTo>
                  <a:lnTo>
                    <a:pt x="845" y="229"/>
                  </a:lnTo>
                  <a:lnTo>
                    <a:pt x="823" y="228"/>
                  </a:lnTo>
                  <a:lnTo>
                    <a:pt x="800" y="227"/>
                  </a:lnTo>
                  <a:lnTo>
                    <a:pt x="776" y="225"/>
                  </a:lnTo>
                  <a:lnTo>
                    <a:pt x="748" y="224"/>
                  </a:lnTo>
                  <a:lnTo>
                    <a:pt x="719" y="223"/>
                  </a:lnTo>
                  <a:lnTo>
                    <a:pt x="687" y="222"/>
                  </a:lnTo>
                  <a:lnTo>
                    <a:pt x="653" y="220"/>
                  </a:lnTo>
                  <a:lnTo>
                    <a:pt x="615" y="219"/>
                  </a:lnTo>
                  <a:lnTo>
                    <a:pt x="574" y="217"/>
                  </a:lnTo>
                  <a:lnTo>
                    <a:pt x="531" y="214"/>
                  </a:lnTo>
                  <a:lnTo>
                    <a:pt x="483" y="212"/>
                  </a:lnTo>
                  <a:lnTo>
                    <a:pt x="430" y="210"/>
                  </a:lnTo>
                  <a:lnTo>
                    <a:pt x="374" y="207"/>
                  </a:lnTo>
                  <a:lnTo>
                    <a:pt x="313" y="205"/>
                  </a:lnTo>
                  <a:lnTo>
                    <a:pt x="247" y="202"/>
                  </a:lnTo>
                  <a:lnTo>
                    <a:pt x="176" y="199"/>
                  </a:lnTo>
                  <a:lnTo>
                    <a:pt x="100" y="196"/>
                  </a:lnTo>
                  <a:lnTo>
                    <a:pt x="78" y="193"/>
                  </a:lnTo>
                  <a:lnTo>
                    <a:pt x="60" y="185"/>
                  </a:lnTo>
                  <a:lnTo>
                    <a:pt x="43" y="175"/>
                  </a:lnTo>
                  <a:lnTo>
                    <a:pt x="29" y="162"/>
                  </a:lnTo>
                  <a:lnTo>
                    <a:pt x="16" y="145"/>
                  </a:lnTo>
                  <a:lnTo>
                    <a:pt x="7" y="127"/>
                  </a:lnTo>
                  <a:lnTo>
                    <a:pt x="2" y="108"/>
                  </a:lnTo>
                  <a:lnTo>
                    <a:pt x="0" y="87"/>
                  </a:lnTo>
                  <a:lnTo>
                    <a:pt x="1" y="70"/>
                  </a:lnTo>
                  <a:lnTo>
                    <a:pt x="6" y="53"/>
                  </a:lnTo>
                  <a:lnTo>
                    <a:pt x="14" y="38"/>
                  </a:lnTo>
                  <a:lnTo>
                    <a:pt x="25" y="25"/>
                  </a:lnTo>
                  <a:lnTo>
                    <a:pt x="40" y="15"/>
                  </a:lnTo>
                  <a:lnTo>
                    <a:pt x="56" y="6"/>
                  </a:lnTo>
                  <a:lnTo>
                    <a:pt x="76" y="1"/>
                  </a:lnTo>
                  <a:lnTo>
                    <a:pt x="98" y="0"/>
                  </a:lnTo>
                  <a:close/>
                </a:path>
              </a:pathLst>
            </a:custGeom>
            <a:solidFill>
              <a:srgbClr val="596161"/>
            </a:solidFill>
            <a:ln w="9525">
              <a:noFill/>
              <a:round/>
              <a:headEnd/>
              <a:tailEnd/>
            </a:ln>
          </p:spPr>
          <p:txBody>
            <a:bodyPr/>
            <a:lstStyle/>
            <a:p>
              <a:pPr algn="ctr"/>
              <a:endParaRPr lang="en-US"/>
            </a:p>
          </p:txBody>
        </p:sp>
        <p:sp>
          <p:nvSpPr>
            <p:cNvPr id="36085" name="Freeform 609"/>
            <p:cNvSpPr>
              <a:spLocks/>
            </p:cNvSpPr>
            <p:nvPr/>
          </p:nvSpPr>
          <p:spPr bwMode="auto">
            <a:xfrm>
              <a:off x="4352" y="2387"/>
              <a:ext cx="128" cy="19"/>
            </a:xfrm>
            <a:custGeom>
              <a:avLst/>
              <a:gdLst>
                <a:gd name="T0" fmla="*/ 13 w 1276"/>
                <a:gd name="T1" fmla="*/ 0 h 231"/>
                <a:gd name="T2" fmla="*/ 18 w 1276"/>
                <a:gd name="T3" fmla="*/ 0 h 231"/>
                <a:gd name="T4" fmla="*/ 23 w 1276"/>
                <a:gd name="T5" fmla="*/ 0 h 231"/>
                <a:gd name="T6" fmla="*/ 28 w 1276"/>
                <a:gd name="T7" fmla="*/ 1 h 231"/>
                <a:gd name="T8" fmla="*/ 32 w 1276"/>
                <a:gd name="T9" fmla="*/ 1 h 231"/>
                <a:gd name="T10" fmla="*/ 35 w 1276"/>
                <a:gd name="T11" fmla="*/ 1 h 231"/>
                <a:gd name="T12" fmla="*/ 39 w 1276"/>
                <a:gd name="T13" fmla="*/ 1 h 231"/>
                <a:gd name="T14" fmla="*/ 43 w 1276"/>
                <a:gd name="T15" fmla="*/ 1 h 231"/>
                <a:gd name="T16" fmla="*/ 48 w 1276"/>
                <a:gd name="T17" fmla="*/ 1 h 231"/>
                <a:gd name="T18" fmla="*/ 53 w 1276"/>
                <a:gd name="T19" fmla="*/ 1 h 231"/>
                <a:gd name="T20" fmla="*/ 59 w 1276"/>
                <a:gd name="T21" fmla="*/ 2 h 231"/>
                <a:gd name="T22" fmla="*/ 66 w 1276"/>
                <a:gd name="T23" fmla="*/ 2 h 231"/>
                <a:gd name="T24" fmla="*/ 75 w 1276"/>
                <a:gd name="T25" fmla="*/ 2 h 231"/>
                <a:gd name="T26" fmla="*/ 85 w 1276"/>
                <a:gd name="T27" fmla="*/ 3 h 231"/>
                <a:gd name="T28" fmla="*/ 97 w 1276"/>
                <a:gd name="T29" fmla="*/ 3 h 231"/>
                <a:gd name="T30" fmla="*/ 110 w 1276"/>
                <a:gd name="T31" fmla="*/ 4 h 231"/>
                <a:gd name="T32" fmla="*/ 121 w 1276"/>
                <a:gd name="T33" fmla="*/ 4 h 231"/>
                <a:gd name="T34" fmla="*/ 124 w 1276"/>
                <a:gd name="T35" fmla="*/ 6 h 231"/>
                <a:gd name="T36" fmla="*/ 127 w 1276"/>
                <a:gd name="T37" fmla="*/ 8 h 231"/>
                <a:gd name="T38" fmla="*/ 128 w 1276"/>
                <a:gd name="T39" fmla="*/ 11 h 231"/>
                <a:gd name="T40" fmla="*/ 128 w 1276"/>
                <a:gd name="T41" fmla="*/ 14 h 231"/>
                <a:gd name="T42" fmla="*/ 127 w 1276"/>
                <a:gd name="T43" fmla="*/ 16 h 231"/>
                <a:gd name="T44" fmla="*/ 124 w 1276"/>
                <a:gd name="T45" fmla="*/ 18 h 231"/>
                <a:gd name="T46" fmla="*/ 121 w 1276"/>
                <a:gd name="T47" fmla="*/ 19 h 231"/>
                <a:gd name="T48" fmla="*/ 115 w 1276"/>
                <a:gd name="T49" fmla="*/ 19 h 231"/>
                <a:gd name="T50" fmla="*/ 109 w 1276"/>
                <a:gd name="T51" fmla="*/ 19 h 231"/>
                <a:gd name="T52" fmla="*/ 104 w 1276"/>
                <a:gd name="T53" fmla="*/ 19 h 231"/>
                <a:gd name="T54" fmla="*/ 100 w 1276"/>
                <a:gd name="T55" fmla="*/ 18 h 231"/>
                <a:gd name="T56" fmla="*/ 96 w 1276"/>
                <a:gd name="T57" fmla="*/ 18 h 231"/>
                <a:gd name="T58" fmla="*/ 92 w 1276"/>
                <a:gd name="T59" fmla="*/ 18 h 231"/>
                <a:gd name="T60" fmla="*/ 88 w 1276"/>
                <a:gd name="T61" fmla="*/ 18 h 231"/>
                <a:gd name="T62" fmla="*/ 84 w 1276"/>
                <a:gd name="T63" fmla="*/ 18 h 231"/>
                <a:gd name="T64" fmla="*/ 80 w 1276"/>
                <a:gd name="T65" fmla="*/ 18 h 231"/>
                <a:gd name="T66" fmla="*/ 75 w 1276"/>
                <a:gd name="T67" fmla="*/ 17 h 231"/>
                <a:gd name="T68" fmla="*/ 68 w 1276"/>
                <a:gd name="T69" fmla="*/ 17 h 231"/>
                <a:gd name="T70" fmla="*/ 61 w 1276"/>
                <a:gd name="T71" fmla="*/ 17 h 231"/>
                <a:gd name="T72" fmla="*/ 53 w 1276"/>
                <a:gd name="T73" fmla="*/ 17 h 231"/>
                <a:gd name="T74" fmla="*/ 43 w 1276"/>
                <a:gd name="T75" fmla="*/ 16 h 231"/>
                <a:gd name="T76" fmla="*/ 31 w 1276"/>
                <a:gd name="T77" fmla="*/ 16 h 231"/>
                <a:gd name="T78" fmla="*/ 17 w 1276"/>
                <a:gd name="T79" fmla="*/ 15 h 231"/>
                <a:gd name="T80" fmla="*/ 8 w 1276"/>
                <a:gd name="T81" fmla="*/ 15 h 231"/>
                <a:gd name="T82" fmla="*/ 4 w 1276"/>
                <a:gd name="T83" fmla="*/ 13 h 231"/>
                <a:gd name="T84" fmla="*/ 2 w 1276"/>
                <a:gd name="T85" fmla="*/ 11 h 231"/>
                <a:gd name="T86" fmla="*/ 0 w 1276"/>
                <a:gd name="T87" fmla="*/ 8 h 231"/>
                <a:gd name="T88" fmla="*/ 0 w 1276"/>
                <a:gd name="T89" fmla="*/ 5 h 231"/>
                <a:gd name="T90" fmla="*/ 1 w 1276"/>
                <a:gd name="T91" fmla="*/ 3 h 231"/>
                <a:gd name="T92" fmla="*/ 4 w 1276"/>
                <a:gd name="T93" fmla="*/ 1 h 231"/>
                <a:gd name="T94" fmla="*/ 7 w 1276"/>
                <a:gd name="T95" fmla="*/ 0 h 23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6"/>
                <a:gd name="T145" fmla="*/ 0 h 231"/>
                <a:gd name="T146" fmla="*/ 1276 w 1276"/>
                <a:gd name="T147" fmla="*/ 231 h 23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6" h="231">
                  <a:moveTo>
                    <a:pt x="93" y="0"/>
                  </a:moveTo>
                  <a:lnTo>
                    <a:pt x="125" y="1"/>
                  </a:lnTo>
                  <a:lnTo>
                    <a:pt x="155" y="2"/>
                  </a:lnTo>
                  <a:lnTo>
                    <a:pt x="183" y="3"/>
                  </a:lnTo>
                  <a:lnTo>
                    <a:pt x="209" y="4"/>
                  </a:lnTo>
                  <a:lnTo>
                    <a:pt x="232" y="5"/>
                  </a:lnTo>
                  <a:lnTo>
                    <a:pt x="254" y="6"/>
                  </a:lnTo>
                  <a:lnTo>
                    <a:pt x="276" y="7"/>
                  </a:lnTo>
                  <a:lnTo>
                    <a:pt x="296" y="8"/>
                  </a:lnTo>
                  <a:lnTo>
                    <a:pt x="315" y="8"/>
                  </a:lnTo>
                  <a:lnTo>
                    <a:pt x="335" y="9"/>
                  </a:lnTo>
                  <a:lnTo>
                    <a:pt x="353" y="10"/>
                  </a:lnTo>
                  <a:lnTo>
                    <a:pt x="372" y="11"/>
                  </a:lnTo>
                  <a:lnTo>
                    <a:pt x="391" y="11"/>
                  </a:lnTo>
                  <a:lnTo>
                    <a:pt x="411" y="12"/>
                  </a:lnTo>
                  <a:lnTo>
                    <a:pt x="432" y="13"/>
                  </a:lnTo>
                  <a:lnTo>
                    <a:pt x="454" y="14"/>
                  </a:lnTo>
                  <a:lnTo>
                    <a:pt x="477" y="15"/>
                  </a:lnTo>
                  <a:lnTo>
                    <a:pt x="502" y="16"/>
                  </a:lnTo>
                  <a:lnTo>
                    <a:pt x="530" y="17"/>
                  </a:lnTo>
                  <a:lnTo>
                    <a:pt x="558" y="18"/>
                  </a:lnTo>
                  <a:lnTo>
                    <a:pt x="590" y="20"/>
                  </a:lnTo>
                  <a:lnTo>
                    <a:pt x="624" y="22"/>
                  </a:lnTo>
                  <a:lnTo>
                    <a:pt x="662" y="23"/>
                  </a:lnTo>
                  <a:lnTo>
                    <a:pt x="702" y="25"/>
                  </a:lnTo>
                  <a:lnTo>
                    <a:pt x="746" y="28"/>
                  </a:lnTo>
                  <a:lnTo>
                    <a:pt x="794" y="31"/>
                  </a:lnTo>
                  <a:lnTo>
                    <a:pt x="845" y="33"/>
                  </a:lnTo>
                  <a:lnTo>
                    <a:pt x="901" y="36"/>
                  </a:lnTo>
                  <a:lnTo>
                    <a:pt x="962" y="39"/>
                  </a:lnTo>
                  <a:lnTo>
                    <a:pt x="1028" y="42"/>
                  </a:lnTo>
                  <a:lnTo>
                    <a:pt x="1098" y="45"/>
                  </a:lnTo>
                  <a:lnTo>
                    <a:pt x="1174" y="49"/>
                  </a:lnTo>
                  <a:lnTo>
                    <a:pt x="1202" y="52"/>
                  </a:lnTo>
                  <a:lnTo>
                    <a:pt x="1224" y="60"/>
                  </a:lnTo>
                  <a:lnTo>
                    <a:pt x="1241" y="70"/>
                  </a:lnTo>
                  <a:lnTo>
                    <a:pt x="1254" y="82"/>
                  </a:lnTo>
                  <a:lnTo>
                    <a:pt x="1263" y="97"/>
                  </a:lnTo>
                  <a:lnTo>
                    <a:pt x="1271" y="112"/>
                  </a:lnTo>
                  <a:lnTo>
                    <a:pt x="1274" y="129"/>
                  </a:lnTo>
                  <a:lnTo>
                    <a:pt x="1276" y="146"/>
                  </a:lnTo>
                  <a:lnTo>
                    <a:pt x="1276" y="166"/>
                  </a:lnTo>
                  <a:lnTo>
                    <a:pt x="1273" y="184"/>
                  </a:lnTo>
                  <a:lnTo>
                    <a:pt x="1265" y="199"/>
                  </a:lnTo>
                  <a:lnTo>
                    <a:pt x="1253" y="212"/>
                  </a:lnTo>
                  <a:lnTo>
                    <a:pt x="1239" y="221"/>
                  </a:lnTo>
                  <a:lnTo>
                    <a:pt x="1222" y="228"/>
                  </a:lnTo>
                  <a:lnTo>
                    <a:pt x="1202" y="231"/>
                  </a:lnTo>
                  <a:lnTo>
                    <a:pt x="1179" y="231"/>
                  </a:lnTo>
                  <a:lnTo>
                    <a:pt x="1147" y="230"/>
                  </a:lnTo>
                  <a:lnTo>
                    <a:pt x="1116" y="228"/>
                  </a:lnTo>
                  <a:lnTo>
                    <a:pt x="1089" y="227"/>
                  </a:lnTo>
                  <a:lnTo>
                    <a:pt x="1063" y="226"/>
                  </a:lnTo>
                  <a:lnTo>
                    <a:pt x="1039" y="225"/>
                  </a:lnTo>
                  <a:lnTo>
                    <a:pt x="1017" y="224"/>
                  </a:lnTo>
                  <a:lnTo>
                    <a:pt x="996" y="223"/>
                  </a:lnTo>
                  <a:lnTo>
                    <a:pt x="976" y="222"/>
                  </a:lnTo>
                  <a:lnTo>
                    <a:pt x="957" y="221"/>
                  </a:lnTo>
                  <a:lnTo>
                    <a:pt x="937" y="220"/>
                  </a:lnTo>
                  <a:lnTo>
                    <a:pt x="918" y="219"/>
                  </a:lnTo>
                  <a:lnTo>
                    <a:pt x="900" y="218"/>
                  </a:lnTo>
                  <a:lnTo>
                    <a:pt x="880" y="217"/>
                  </a:lnTo>
                  <a:lnTo>
                    <a:pt x="860" y="217"/>
                  </a:lnTo>
                  <a:lnTo>
                    <a:pt x="840" y="216"/>
                  </a:lnTo>
                  <a:lnTo>
                    <a:pt x="818" y="215"/>
                  </a:lnTo>
                  <a:lnTo>
                    <a:pt x="795" y="214"/>
                  </a:lnTo>
                  <a:lnTo>
                    <a:pt x="771" y="212"/>
                  </a:lnTo>
                  <a:lnTo>
                    <a:pt x="743" y="211"/>
                  </a:lnTo>
                  <a:lnTo>
                    <a:pt x="714" y="210"/>
                  </a:lnTo>
                  <a:lnTo>
                    <a:pt x="682" y="209"/>
                  </a:lnTo>
                  <a:lnTo>
                    <a:pt x="648" y="207"/>
                  </a:lnTo>
                  <a:lnTo>
                    <a:pt x="610" y="206"/>
                  </a:lnTo>
                  <a:lnTo>
                    <a:pt x="569" y="204"/>
                  </a:lnTo>
                  <a:lnTo>
                    <a:pt x="526" y="201"/>
                  </a:lnTo>
                  <a:lnTo>
                    <a:pt x="478" y="199"/>
                  </a:lnTo>
                  <a:lnTo>
                    <a:pt x="425" y="197"/>
                  </a:lnTo>
                  <a:lnTo>
                    <a:pt x="369" y="194"/>
                  </a:lnTo>
                  <a:lnTo>
                    <a:pt x="308" y="192"/>
                  </a:lnTo>
                  <a:lnTo>
                    <a:pt x="242" y="189"/>
                  </a:lnTo>
                  <a:lnTo>
                    <a:pt x="171" y="186"/>
                  </a:lnTo>
                  <a:lnTo>
                    <a:pt x="95" y="183"/>
                  </a:lnTo>
                  <a:lnTo>
                    <a:pt x="75" y="180"/>
                  </a:lnTo>
                  <a:lnTo>
                    <a:pt x="57" y="173"/>
                  </a:lnTo>
                  <a:lnTo>
                    <a:pt x="42" y="163"/>
                  </a:lnTo>
                  <a:lnTo>
                    <a:pt x="28" y="151"/>
                  </a:lnTo>
                  <a:lnTo>
                    <a:pt x="16" y="135"/>
                  </a:lnTo>
                  <a:lnTo>
                    <a:pt x="8" y="119"/>
                  </a:lnTo>
                  <a:lnTo>
                    <a:pt x="2" y="99"/>
                  </a:lnTo>
                  <a:lnTo>
                    <a:pt x="0" y="78"/>
                  </a:lnTo>
                  <a:lnTo>
                    <a:pt x="2" y="62"/>
                  </a:lnTo>
                  <a:lnTo>
                    <a:pt x="6" y="47"/>
                  </a:lnTo>
                  <a:lnTo>
                    <a:pt x="14" y="33"/>
                  </a:lnTo>
                  <a:lnTo>
                    <a:pt x="26" y="21"/>
                  </a:lnTo>
                  <a:lnTo>
                    <a:pt x="39" y="11"/>
                  </a:lnTo>
                  <a:lnTo>
                    <a:pt x="55" y="5"/>
                  </a:lnTo>
                  <a:lnTo>
                    <a:pt x="72" y="1"/>
                  </a:lnTo>
                  <a:lnTo>
                    <a:pt x="93" y="0"/>
                  </a:lnTo>
                  <a:close/>
                </a:path>
              </a:pathLst>
            </a:custGeom>
            <a:solidFill>
              <a:srgbClr val="696E6E"/>
            </a:solidFill>
            <a:ln w="9525">
              <a:noFill/>
              <a:round/>
              <a:headEnd/>
              <a:tailEnd/>
            </a:ln>
          </p:spPr>
          <p:txBody>
            <a:bodyPr/>
            <a:lstStyle/>
            <a:p>
              <a:pPr algn="ctr"/>
              <a:endParaRPr lang="en-US"/>
            </a:p>
          </p:txBody>
        </p:sp>
        <p:sp>
          <p:nvSpPr>
            <p:cNvPr id="36086" name="Freeform 610"/>
            <p:cNvSpPr>
              <a:spLocks/>
            </p:cNvSpPr>
            <p:nvPr/>
          </p:nvSpPr>
          <p:spPr bwMode="auto">
            <a:xfrm>
              <a:off x="4353" y="2388"/>
              <a:ext cx="126" cy="18"/>
            </a:xfrm>
            <a:custGeom>
              <a:avLst/>
              <a:gdLst>
                <a:gd name="T0" fmla="*/ 12 w 1267"/>
                <a:gd name="T1" fmla="*/ 0 h 222"/>
                <a:gd name="T2" fmla="*/ 18 w 1267"/>
                <a:gd name="T3" fmla="*/ 0 h 222"/>
                <a:gd name="T4" fmla="*/ 22 w 1267"/>
                <a:gd name="T5" fmla="*/ 0 h 222"/>
                <a:gd name="T6" fmla="*/ 27 w 1267"/>
                <a:gd name="T7" fmla="*/ 1 h 222"/>
                <a:gd name="T8" fmla="*/ 31 w 1267"/>
                <a:gd name="T9" fmla="*/ 1 h 222"/>
                <a:gd name="T10" fmla="*/ 34 w 1267"/>
                <a:gd name="T11" fmla="*/ 1 h 222"/>
                <a:gd name="T12" fmla="*/ 38 w 1267"/>
                <a:gd name="T13" fmla="*/ 1 h 222"/>
                <a:gd name="T14" fmla="*/ 42 w 1267"/>
                <a:gd name="T15" fmla="*/ 1 h 222"/>
                <a:gd name="T16" fmla="*/ 47 w 1267"/>
                <a:gd name="T17" fmla="*/ 1 h 222"/>
                <a:gd name="T18" fmla="*/ 52 w 1267"/>
                <a:gd name="T19" fmla="*/ 2 h 222"/>
                <a:gd name="T20" fmla="*/ 58 w 1267"/>
                <a:gd name="T21" fmla="*/ 2 h 222"/>
                <a:gd name="T22" fmla="*/ 65 w 1267"/>
                <a:gd name="T23" fmla="*/ 2 h 222"/>
                <a:gd name="T24" fmla="*/ 74 w 1267"/>
                <a:gd name="T25" fmla="*/ 2 h 222"/>
                <a:gd name="T26" fmla="*/ 83 w 1267"/>
                <a:gd name="T27" fmla="*/ 3 h 222"/>
                <a:gd name="T28" fmla="*/ 95 w 1267"/>
                <a:gd name="T29" fmla="*/ 3 h 222"/>
                <a:gd name="T30" fmla="*/ 109 w 1267"/>
                <a:gd name="T31" fmla="*/ 4 h 222"/>
                <a:gd name="T32" fmla="*/ 119 w 1267"/>
                <a:gd name="T33" fmla="*/ 4 h 222"/>
                <a:gd name="T34" fmla="*/ 123 w 1267"/>
                <a:gd name="T35" fmla="*/ 6 h 222"/>
                <a:gd name="T36" fmla="*/ 125 w 1267"/>
                <a:gd name="T37" fmla="*/ 8 h 222"/>
                <a:gd name="T38" fmla="*/ 126 w 1267"/>
                <a:gd name="T39" fmla="*/ 10 h 222"/>
                <a:gd name="T40" fmla="*/ 126 w 1267"/>
                <a:gd name="T41" fmla="*/ 13 h 222"/>
                <a:gd name="T42" fmla="*/ 125 w 1267"/>
                <a:gd name="T43" fmla="*/ 16 h 222"/>
                <a:gd name="T44" fmla="*/ 122 w 1267"/>
                <a:gd name="T45" fmla="*/ 17 h 222"/>
                <a:gd name="T46" fmla="*/ 119 w 1267"/>
                <a:gd name="T47" fmla="*/ 18 h 222"/>
                <a:gd name="T48" fmla="*/ 113 w 1267"/>
                <a:gd name="T49" fmla="*/ 18 h 222"/>
                <a:gd name="T50" fmla="*/ 108 w 1267"/>
                <a:gd name="T51" fmla="*/ 18 h 222"/>
                <a:gd name="T52" fmla="*/ 103 w 1267"/>
                <a:gd name="T53" fmla="*/ 18 h 222"/>
                <a:gd name="T54" fmla="*/ 98 w 1267"/>
                <a:gd name="T55" fmla="*/ 17 h 222"/>
                <a:gd name="T56" fmla="*/ 94 w 1267"/>
                <a:gd name="T57" fmla="*/ 17 h 222"/>
                <a:gd name="T58" fmla="*/ 91 w 1267"/>
                <a:gd name="T59" fmla="*/ 17 h 222"/>
                <a:gd name="T60" fmla="*/ 87 w 1267"/>
                <a:gd name="T61" fmla="*/ 17 h 222"/>
                <a:gd name="T62" fmla="*/ 83 w 1267"/>
                <a:gd name="T63" fmla="*/ 17 h 222"/>
                <a:gd name="T64" fmla="*/ 78 w 1267"/>
                <a:gd name="T65" fmla="*/ 17 h 222"/>
                <a:gd name="T66" fmla="*/ 73 w 1267"/>
                <a:gd name="T67" fmla="*/ 16 h 222"/>
                <a:gd name="T68" fmla="*/ 67 w 1267"/>
                <a:gd name="T69" fmla="*/ 16 h 222"/>
                <a:gd name="T70" fmla="*/ 60 w 1267"/>
                <a:gd name="T71" fmla="*/ 16 h 222"/>
                <a:gd name="T72" fmla="*/ 52 w 1267"/>
                <a:gd name="T73" fmla="*/ 16 h 222"/>
                <a:gd name="T74" fmla="*/ 42 w 1267"/>
                <a:gd name="T75" fmla="*/ 15 h 222"/>
                <a:gd name="T76" fmla="*/ 30 w 1267"/>
                <a:gd name="T77" fmla="*/ 15 h 222"/>
                <a:gd name="T78" fmla="*/ 16 w 1267"/>
                <a:gd name="T79" fmla="*/ 14 h 222"/>
                <a:gd name="T80" fmla="*/ 7 w 1267"/>
                <a:gd name="T81" fmla="*/ 14 h 222"/>
                <a:gd name="T82" fmla="*/ 4 w 1267"/>
                <a:gd name="T83" fmla="*/ 13 h 222"/>
                <a:gd name="T84" fmla="*/ 2 w 1267"/>
                <a:gd name="T85" fmla="*/ 10 h 222"/>
                <a:gd name="T86" fmla="*/ 0 w 1267"/>
                <a:gd name="T87" fmla="*/ 8 h 222"/>
                <a:gd name="T88" fmla="*/ 0 w 1267"/>
                <a:gd name="T89" fmla="*/ 5 h 222"/>
                <a:gd name="T90" fmla="*/ 1 w 1267"/>
                <a:gd name="T91" fmla="*/ 2 h 222"/>
                <a:gd name="T92" fmla="*/ 4 w 1267"/>
                <a:gd name="T93" fmla="*/ 1 h 222"/>
                <a:gd name="T94" fmla="*/ 7 w 1267"/>
                <a:gd name="T95" fmla="*/ 0 h 2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22"/>
                <a:gd name="T146" fmla="*/ 1267 w 1267"/>
                <a:gd name="T147" fmla="*/ 222 h 2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22">
                  <a:moveTo>
                    <a:pt x="86" y="0"/>
                  </a:moveTo>
                  <a:lnTo>
                    <a:pt x="118" y="1"/>
                  </a:lnTo>
                  <a:lnTo>
                    <a:pt x="148" y="3"/>
                  </a:lnTo>
                  <a:lnTo>
                    <a:pt x="176" y="4"/>
                  </a:lnTo>
                  <a:lnTo>
                    <a:pt x="202" y="5"/>
                  </a:lnTo>
                  <a:lnTo>
                    <a:pt x="225" y="6"/>
                  </a:lnTo>
                  <a:lnTo>
                    <a:pt x="247" y="7"/>
                  </a:lnTo>
                  <a:lnTo>
                    <a:pt x="269" y="8"/>
                  </a:lnTo>
                  <a:lnTo>
                    <a:pt x="289" y="8"/>
                  </a:lnTo>
                  <a:lnTo>
                    <a:pt x="308" y="9"/>
                  </a:lnTo>
                  <a:lnTo>
                    <a:pt x="328" y="10"/>
                  </a:lnTo>
                  <a:lnTo>
                    <a:pt x="346" y="11"/>
                  </a:lnTo>
                  <a:lnTo>
                    <a:pt x="365" y="12"/>
                  </a:lnTo>
                  <a:lnTo>
                    <a:pt x="384" y="13"/>
                  </a:lnTo>
                  <a:lnTo>
                    <a:pt x="405" y="13"/>
                  </a:lnTo>
                  <a:lnTo>
                    <a:pt x="425" y="14"/>
                  </a:lnTo>
                  <a:lnTo>
                    <a:pt x="447" y="15"/>
                  </a:lnTo>
                  <a:lnTo>
                    <a:pt x="471" y="16"/>
                  </a:lnTo>
                  <a:lnTo>
                    <a:pt x="495" y="19"/>
                  </a:lnTo>
                  <a:lnTo>
                    <a:pt x="523" y="20"/>
                  </a:lnTo>
                  <a:lnTo>
                    <a:pt x="552" y="21"/>
                  </a:lnTo>
                  <a:lnTo>
                    <a:pt x="584" y="22"/>
                  </a:lnTo>
                  <a:lnTo>
                    <a:pt x="618" y="24"/>
                  </a:lnTo>
                  <a:lnTo>
                    <a:pt x="655" y="26"/>
                  </a:lnTo>
                  <a:lnTo>
                    <a:pt x="695" y="28"/>
                  </a:lnTo>
                  <a:lnTo>
                    <a:pt x="740" y="30"/>
                  </a:lnTo>
                  <a:lnTo>
                    <a:pt x="788" y="32"/>
                  </a:lnTo>
                  <a:lnTo>
                    <a:pt x="839" y="34"/>
                  </a:lnTo>
                  <a:lnTo>
                    <a:pt x="896" y="37"/>
                  </a:lnTo>
                  <a:lnTo>
                    <a:pt x="957" y="39"/>
                  </a:lnTo>
                  <a:lnTo>
                    <a:pt x="1022" y="42"/>
                  </a:lnTo>
                  <a:lnTo>
                    <a:pt x="1093" y="46"/>
                  </a:lnTo>
                  <a:lnTo>
                    <a:pt x="1169" y="50"/>
                  </a:lnTo>
                  <a:lnTo>
                    <a:pt x="1196" y="54"/>
                  </a:lnTo>
                  <a:lnTo>
                    <a:pt x="1217" y="61"/>
                  </a:lnTo>
                  <a:lnTo>
                    <a:pt x="1233" y="70"/>
                  </a:lnTo>
                  <a:lnTo>
                    <a:pt x="1245" y="83"/>
                  </a:lnTo>
                  <a:lnTo>
                    <a:pt x="1254" y="97"/>
                  </a:lnTo>
                  <a:lnTo>
                    <a:pt x="1261" y="112"/>
                  </a:lnTo>
                  <a:lnTo>
                    <a:pt x="1265" y="128"/>
                  </a:lnTo>
                  <a:lnTo>
                    <a:pt x="1267" y="144"/>
                  </a:lnTo>
                  <a:lnTo>
                    <a:pt x="1267" y="163"/>
                  </a:lnTo>
                  <a:lnTo>
                    <a:pt x="1263" y="180"/>
                  </a:lnTo>
                  <a:lnTo>
                    <a:pt x="1255" y="195"/>
                  </a:lnTo>
                  <a:lnTo>
                    <a:pt x="1244" y="206"/>
                  </a:lnTo>
                  <a:lnTo>
                    <a:pt x="1229" y="214"/>
                  </a:lnTo>
                  <a:lnTo>
                    <a:pt x="1213" y="220"/>
                  </a:lnTo>
                  <a:lnTo>
                    <a:pt x="1193" y="222"/>
                  </a:lnTo>
                  <a:lnTo>
                    <a:pt x="1172" y="222"/>
                  </a:lnTo>
                  <a:lnTo>
                    <a:pt x="1140" y="221"/>
                  </a:lnTo>
                  <a:lnTo>
                    <a:pt x="1109" y="219"/>
                  </a:lnTo>
                  <a:lnTo>
                    <a:pt x="1082" y="218"/>
                  </a:lnTo>
                  <a:lnTo>
                    <a:pt x="1056" y="217"/>
                  </a:lnTo>
                  <a:lnTo>
                    <a:pt x="1032" y="216"/>
                  </a:lnTo>
                  <a:lnTo>
                    <a:pt x="1010" y="215"/>
                  </a:lnTo>
                  <a:lnTo>
                    <a:pt x="989" y="214"/>
                  </a:lnTo>
                  <a:lnTo>
                    <a:pt x="969" y="213"/>
                  </a:lnTo>
                  <a:lnTo>
                    <a:pt x="950" y="212"/>
                  </a:lnTo>
                  <a:lnTo>
                    <a:pt x="930" y="211"/>
                  </a:lnTo>
                  <a:lnTo>
                    <a:pt x="911" y="210"/>
                  </a:lnTo>
                  <a:lnTo>
                    <a:pt x="893" y="209"/>
                  </a:lnTo>
                  <a:lnTo>
                    <a:pt x="873" y="208"/>
                  </a:lnTo>
                  <a:lnTo>
                    <a:pt x="853" y="208"/>
                  </a:lnTo>
                  <a:lnTo>
                    <a:pt x="833" y="207"/>
                  </a:lnTo>
                  <a:lnTo>
                    <a:pt x="811" y="206"/>
                  </a:lnTo>
                  <a:lnTo>
                    <a:pt x="788" y="205"/>
                  </a:lnTo>
                  <a:lnTo>
                    <a:pt x="764" y="203"/>
                  </a:lnTo>
                  <a:lnTo>
                    <a:pt x="736" y="202"/>
                  </a:lnTo>
                  <a:lnTo>
                    <a:pt x="707" y="201"/>
                  </a:lnTo>
                  <a:lnTo>
                    <a:pt x="675" y="200"/>
                  </a:lnTo>
                  <a:lnTo>
                    <a:pt x="641" y="198"/>
                  </a:lnTo>
                  <a:lnTo>
                    <a:pt x="603" y="197"/>
                  </a:lnTo>
                  <a:lnTo>
                    <a:pt x="562" y="195"/>
                  </a:lnTo>
                  <a:lnTo>
                    <a:pt x="519" y="192"/>
                  </a:lnTo>
                  <a:lnTo>
                    <a:pt x="471" y="190"/>
                  </a:lnTo>
                  <a:lnTo>
                    <a:pt x="418" y="188"/>
                  </a:lnTo>
                  <a:lnTo>
                    <a:pt x="362" y="185"/>
                  </a:lnTo>
                  <a:lnTo>
                    <a:pt x="301" y="183"/>
                  </a:lnTo>
                  <a:lnTo>
                    <a:pt x="235" y="180"/>
                  </a:lnTo>
                  <a:lnTo>
                    <a:pt x="164" y="177"/>
                  </a:lnTo>
                  <a:lnTo>
                    <a:pt x="88" y="174"/>
                  </a:lnTo>
                  <a:lnTo>
                    <a:pt x="70" y="171"/>
                  </a:lnTo>
                  <a:lnTo>
                    <a:pt x="55" y="164"/>
                  </a:lnTo>
                  <a:lnTo>
                    <a:pt x="40" y="155"/>
                  </a:lnTo>
                  <a:lnTo>
                    <a:pt x="27" y="143"/>
                  </a:lnTo>
                  <a:lnTo>
                    <a:pt x="16" y="128"/>
                  </a:lnTo>
                  <a:lnTo>
                    <a:pt x="7" y="112"/>
                  </a:lnTo>
                  <a:lnTo>
                    <a:pt x="2" y="93"/>
                  </a:lnTo>
                  <a:lnTo>
                    <a:pt x="0" y="72"/>
                  </a:lnTo>
                  <a:lnTo>
                    <a:pt x="1" y="57"/>
                  </a:lnTo>
                  <a:lnTo>
                    <a:pt x="6" y="42"/>
                  </a:lnTo>
                  <a:lnTo>
                    <a:pt x="13" y="30"/>
                  </a:lnTo>
                  <a:lnTo>
                    <a:pt x="24" y="20"/>
                  </a:lnTo>
                  <a:lnTo>
                    <a:pt x="37" y="10"/>
                  </a:lnTo>
                  <a:lnTo>
                    <a:pt x="51" y="4"/>
                  </a:lnTo>
                  <a:lnTo>
                    <a:pt x="68" y="1"/>
                  </a:lnTo>
                  <a:lnTo>
                    <a:pt x="86" y="0"/>
                  </a:lnTo>
                  <a:close/>
                </a:path>
              </a:pathLst>
            </a:custGeom>
            <a:solidFill>
              <a:srgbClr val="757D7D"/>
            </a:solidFill>
            <a:ln w="9525">
              <a:noFill/>
              <a:round/>
              <a:headEnd/>
              <a:tailEnd/>
            </a:ln>
          </p:spPr>
          <p:txBody>
            <a:bodyPr/>
            <a:lstStyle/>
            <a:p>
              <a:pPr algn="ctr"/>
              <a:endParaRPr lang="en-US"/>
            </a:p>
          </p:txBody>
        </p:sp>
        <p:sp>
          <p:nvSpPr>
            <p:cNvPr id="36087" name="Freeform 611"/>
            <p:cNvSpPr>
              <a:spLocks/>
            </p:cNvSpPr>
            <p:nvPr/>
          </p:nvSpPr>
          <p:spPr bwMode="auto">
            <a:xfrm>
              <a:off x="4353" y="2389"/>
              <a:ext cx="126" cy="17"/>
            </a:xfrm>
            <a:custGeom>
              <a:avLst/>
              <a:gdLst>
                <a:gd name="T0" fmla="*/ 8 w 1258"/>
                <a:gd name="T1" fmla="*/ 0 h 210"/>
                <a:gd name="T2" fmla="*/ 117 w 1258"/>
                <a:gd name="T3" fmla="*/ 4 h 210"/>
                <a:gd name="T4" fmla="*/ 119 w 1258"/>
                <a:gd name="T5" fmla="*/ 4 h 210"/>
                <a:gd name="T6" fmla="*/ 121 w 1258"/>
                <a:gd name="T7" fmla="*/ 5 h 210"/>
                <a:gd name="T8" fmla="*/ 123 w 1258"/>
                <a:gd name="T9" fmla="*/ 6 h 210"/>
                <a:gd name="T10" fmla="*/ 124 w 1258"/>
                <a:gd name="T11" fmla="*/ 6 h 210"/>
                <a:gd name="T12" fmla="*/ 125 w 1258"/>
                <a:gd name="T13" fmla="*/ 7 h 210"/>
                <a:gd name="T14" fmla="*/ 125 w 1258"/>
                <a:gd name="T15" fmla="*/ 9 h 210"/>
                <a:gd name="T16" fmla="*/ 126 w 1258"/>
                <a:gd name="T17" fmla="*/ 10 h 210"/>
                <a:gd name="T18" fmla="*/ 126 w 1258"/>
                <a:gd name="T19" fmla="*/ 11 h 210"/>
                <a:gd name="T20" fmla="*/ 126 w 1258"/>
                <a:gd name="T21" fmla="*/ 12 h 210"/>
                <a:gd name="T22" fmla="*/ 126 w 1258"/>
                <a:gd name="T23" fmla="*/ 14 h 210"/>
                <a:gd name="T24" fmla="*/ 125 w 1258"/>
                <a:gd name="T25" fmla="*/ 15 h 210"/>
                <a:gd name="T26" fmla="*/ 124 w 1258"/>
                <a:gd name="T27" fmla="*/ 16 h 210"/>
                <a:gd name="T28" fmla="*/ 122 w 1258"/>
                <a:gd name="T29" fmla="*/ 16 h 210"/>
                <a:gd name="T30" fmla="*/ 121 w 1258"/>
                <a:gd name="T31" fmla="*/ 17 h 210"/>
                <a:gd name="T32" fmla="*/ 119 w 1258"/>
                <a:gd name="T33" fmla="*/ 17 h 210"/>
                <a:gd name="T34" fmla="*/ 117 w 1258"/>
                <a:gd name="T35" fmla="*/ 17 h 210"/>
                <a:gd name="T36" fmla="*/ 8 w 1258"/>
                <a:gd name="T37" fmla="*/ 13 h 210"/>
                <a:gd name="T38" fmla="*/ 7 w 1258"/>
                <a:gd name="T39" fmla="*/ 13 h 210"/>
                <a:gd name="T40" fmla="*/ 5 w 1258"/>
                <a:gd name="T41" fmla="*/ 12 h 210"/>
                <a:gd name="T42" fmla="*/ 4 w 1258"/>
                <a:gd name="T43" fmla="*/ 12 h 210"/>
                <a:gd name="T44" fmla="*/ 3 w 1258"/>
                <a:gd name="T45" fmla="*/ 11 h 210"/>
                <a:gd name="T46" fmla="*/ 2 w 1258"/>
                <a:gd name="T47" fmla="*/ 10 h 210"/>
                <a:gd name="T48" fmla="*/ 1 w 1258"/>
                <a:gd name="T49" fmla="*/ 8 h 210"/>
                <a:gd name="T50" fmla="*/ 0 w 1258"/>
                <a:gd name="T51" fmla="*/ 7 h 210"/>
                <a:gd name="T52" fmla="*/ 0 w 1258"/>
                <a:gd name="T53" fmla="*/ 5 h 210"/>
                <a:gd name="T54" fmla="*/ 0 w 1258"/>
                <a:gd name="T55" fmla="*/ 4 h 210"/>
                <a:gd name="T56" fmla="*/ 1 w 1258"/>
                <a:gd name="T57" fmla="*/ 3 h 210"/>
                <a:gd name="T58" fmla="*/ 2 w 1258"/>
                <a:gd name="T59" fmla="*/ 2 h 210"/>
                <a:gd name="T60" fmla="*/ 2 w 1258"/>
                <a:gd name="T61" fmla="*/ 1 h 210"/>
                <a:gd name="T62" fmla="*/ 4 w 1258"/>
                <a:gd name="T63" fmla="*/ 1 h 210"/>
                <a:gd name="T64" fmla="*/ 5 w 1258"/>
                <a:gd name="T65" fmla="*/ 0 h 210"/>
                <a:gd name="T66" fmla="*/ 6 w 1258"/>
                <a:gd name="T67" fmla="*/ 0 h 210"/>
                <a:gd name="T68" fmla="*/ 8 w 1258"/>
                <a:gd name="T69" fmla="*/ 0 h 2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10"/>
                <a:gd name="T107" fmla="*/ 1258 w 1258"/>
                <a:gd name="T108" fmla="*/ 210 h 2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10">
                  <a:moveTo>
                    <a:pt x="81" y="0"/>
                  </a:moveTo>
                  <a:lnTo>
                    <a:pt x="1164" y="50"/>
                  </a:lnTo>
                  <a:lnTo>
                    <a:pt x="1191" y="53"/>
                  </a:lnTo>
                  <a:lnTo>
                    <a:pt x="1211" y="60"/>
                  </a:lnTo>
                  <a:lnTo>
                    <a:pt x="1226" y="70"/>
                  </a:lnTo>
                  <a:lnTo>
                    <a:pt x="1237" y="80"/>
                  </a:lnTo>
                  <a:lnTo>
                    <a:pt x="1244" y="92"/>
                  </a:lnTo>
                  <a:lnTo>
                    <a:pt x="1250" y="106"/>
                  </a:lnTo>
                  <a:lnTo>
                    <a:pt x="1254" y="120"/>
                  </a:lnTo>
                  <a:lnTo>
                    <a:pt x="1257" y="134"/>
                  </a:lnTo>
                  <a:lnTo>
                    <a:pt x="1258" y="154"/>
                  </a:lnTo>
                  <a:lnTo>
                    <a:pt x="1255" y="170"/>
                  </a:lnTo>
                  <a:lnTo>
                    <a:pt x="1246" y="184"/>
                  </a:lnTo>
                  <a:lnTo>
                    <a:pt x="1235" y="195"/>
                  </a:lnTo>
                  <a:lnTo>
                    <a:pt x="1221" y="202"/>
                  </a:lnTo>
                  <a:lnTo>
                    <a:pt x="1205" y="207"/>
                  </a:lnTo>
                  <a:lnTo>
                    <a:pt x="1186" y="210"/>
                  </a:lnTo>
                  <a:lnTo>
                    <a:pt x="1167" y="210"/>
                  </a:lnTo>
                  <a:lnTo>
                    <a:pt x="83" y="162"/>
                  </a:lnTo>
                  <a:lnTo>
                    <a:pt x="68" y="159"/>
                  </a:lnTo>
                  <a:lnTo>
                    <a:pt x="54" y="152"/>
                  </a:lnTo>
                  <a:lnTo>
                    <a:pt x="40" y="144"/>
                  </a:lnTo>
                  <a:lnTo>
                    <a:pt x="28" y="132"/>
                  </a:lnTo>
                  <a:lnTo>
                    <a:pt x="17" y="118"/>
                  </a:lnTo>
                  <a:lnTo>
                    <a:pt x="8" y="102"/>
                  </a:lnTo>
                  <a:lnTo>
                    <a:pt x="2" y="83"/>
                  </a:lnTo>
                  <a:lnTo>
                    <a:pt x="0" y="62"/>
                  </a:lnTo>
                  <a:lnTo>
                    <a:pt x="2" y="49"/>
                  </a:lnTo>
                  <a:lnTo>
                    <a:pt x="6" y="37"/>
                  </a:lnTo>
                  <a:lnTo>
                    <a:pt x="15" y="26"/>
                  </a:lnTo>
                  <a:lnTo>
                    <a:pt x="24" y="17"/>
                  </a:lnTo>
                  <a:lnTo>
                    <a:pt x="36" y="10"/>
                  </a:lnTo>
                  <a:lnTo>
                    <a:pt x="50" y="3"/>
                  </a:lnTo>
                  <a:lnTo>
                    <a:pt x="64" y="1"/>
                  </a:lnTo>
                  <a:lnTo>
                    <a:pt x="81" y="0"/>
                  </a:lnTo>
                  <a:close/>
                </a:path>
              </a:pathLst>
            </a:custGeom>
            <a:solidFill>
              <a:srgbClr val="878F8F"/>
            </a:solidFill>
            <a:ln w="9525">
              <a:noFill/>
              <a:round/>
              <a:headEnd/>
              <a:tailEnd/>
            </a:ln>
          </p:spPr>
          <p:txBody>
            <a:bodyPr/>
            <a:lstStyle/>
            <a:p>
              <a:pPr algn="ctr"/>
              <a:endParaRPr lang="en-US"/>
            </a:p>
          </p:txBody>
        </p:sp>
        <p:sp>
          <p:nvSpPr>
            <p:cNvPr id="36088" name="Freeform 612"/>
            <p:cNvSpPr>
              <a:spLocks/>
            </p:cNvSpPr>
            <p:nvPr/>
          </p:nvSpPr>
          <p:spPr bwMode="auto">
            <a:xfrm>
              <a:off x="4354" y="2386"/>
              <a:ext cx="38" cy="15"/>
            </a:xfrm>
            <a:custGeom>
              <a:avLst/>
              <a:gdLst>
                <a:gd name="T0" fmla="*/ 36 w 377"/>
                <a:gd name="T1" fmla="*/ 15 h 178"/>
                <a:gd name="T2" fmla="*/ 37 w 377"/>
                <a:gd name="T3" fmla="*/ 15 h 178"/>
                <a:gd name="T4" fmla="*/ 37 w 377"/>
                <a:gd name="T5" fmla="*/ 15 h 178"/>
                <a:gd name="T6" fmla="*/ 38 w 377"/>
                <a:gd name="T7" fmla="*/ 14 h 178"/>
                <a:gd name="T8" fmla="*/ 38 w 377"/>
                <a:gd name="T9" fmla="*/ 13 h 178"/>
                <a:gd name="T10" fmla="*/ 38 w 377"/>
                <a:gd name="T11" fmla="*/ 3 h 178"/>
                <a:gd name="T12" fmla="*/ 37 w 377"/>
                <a:gd name="T13" fmla="*/ 2 h 178"/>
                <a:gd name="T14" fmla="*/ 37 w 377"/>
                <a:gd name="T15" fmla="*/ 2 h 178"/>
                <a:gd name="T16" fmla="*/ 36 w 377"/>
                <a:gd name="T17" fmla="*/ 1 h 178"/>
                <a:gd name="T18" fmla="*/ 35 w 377"/>
                <a:gd name="T19" fmla="*/ 1 h 178"/>
                <a:gd name="T20" fmla="*/ 19 w 377"/>
                <a:gd name="T21" fmla="*/ 0 h 178"/>
                <a:gd name="T22" fmla="*/ 7 w 377"/>
                <a:gd name="T23" fmla="*/ 0 h 178"/>
                <a:gd name="T24" fmla="*/ 6 w 377"/>
                <a:gd name="T25" fmla="*/ 0 h 178"/>
                <a:gd name="T26" fmla="*/ 4 w 377"/>
                <a:gd name="T27" fmla="*/ 0 h 178"/>
                <a:gd name="T28" fmla="*/ 3 w 377"/>
                <a:gd name="T29" fmla="*/ 1 h 178"/>
                <a:gd name="T30" fmla="*/ 2 w 377"/>
                <a:gd name="T31" fmla="*/ 2 h 178"/>
                <a:gd name="T32" fmla="*/ 1 w 377"/>
                <a:gd name="T33" fmla="*/ 2 h 178"/>
                <a:gd name="T34" fmla="*/ 1 w 377"/>
                <a:gd name="T35" fmla="*/ 3 h 178"/>
                <a:gd name="T36" fmla="*/ 0 w 377"/>
                <a:gd name="T37" fmla="*/ 4 h 178"/>
                <a:gd name="T38" fmla="*/ 0 w 377"/>
                <a:gd name="T39" fmla="*/ 6 h 178"/>
                <a:gd name="T40" fmla="*/ 0 w 377"/>
                <a:gd name="T41" fmla="*/ 8 h 178"/>
                <a:gd name="T42" fmla="*/ 0 w 377"/>
                <a:gd name="T43" fmla="*/ 9 h 178"/>
                <a:gd name="T44" fmla="*/ 1 w 377"/>
                <a:gd name="T45" fmla="*/ 10 h 178"/>
                <a:gd name="T46" fmla="*/ 2 w 377"/>
                <a:gd name="T47" fmla="*/ 11 h 178"/>
                <a:gd name="T48" fmla="*/ 3 w 377"/>
                <a:gd name="T49" fmla="*/ 12 h 178"/>
                <a:gd name="T50" fmla="*/ 4 w 377"/>
                <a:gd name="T51" fmla="*/ 13 h 178"/>
                <a:gd name="T52" fmla="*/ 5 w 377"/>
                <a:gd name="T53" fmla="*/ 13 h 178"/>
                <a:gd name="T54" fmla="*/ 6 w 377"/>
                <a:gd name="T55" fmla="*/ 14 h 178"/>
                <a:gd name="T56" fmla="*/ 8 w 377"/>
                <a:gd name="T57" fmla="*/ 14 h 178"/>
                <a:gd name="T58" fmla="*/ 36 w 377"/>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8"/>
                <a:gd name="T92" fmla="*/ 377 w 377"/>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8">
                  <a:moveTo>
                    <a:pt x="357" y="178"/>
                  </a:moveTo>
                  <a:lnTo>
                    <a:pt x="364" y="177"/>
                  </a:lnTo>
                  <a:lnTo>
                    <a:pt x="370" y="173"/>
                  </a:lnTo>
                  <a:lnTo>
                    <a:pt x="374" y="167"/>
                  </a:lnTo>
                  <a:lnTo>
                    <a:pt x="377" y="159"/>
                  </a:lnTo>
                  <a:lnTo>
                    <a:pt x="374" y="34"/>
                  </a:lnTo>
                  <a:lnTo>
                    <a:pt x="372" y="26"/>
                  </a:lnTo>
                  <a:lnTo>
                    <a:pt x="368" y="20"/>
                  </a:lnTo>
                  <a:lnTo>
                    <a:pt x="361" y="16"/>
                  </a:lnTo>
                  <a:lnTo>
                    <a:pt x="352" y="15"/>
                  </a:lnTo>
                  <a:lnTo>
                    <a:pt x="193" y="4"/>
                  </a:lnTo>
                  <a:lnTo>
                    <a:pt x="74" y="0"/>
                  </a:lnTo>
                  <a:lnTo>
                    <a:pt x="58" y="0"/>
                  </a:lnTo>
                  <a:lnTo>
                    <a:pt x="44" y="3"/>
                  </a:lnTo>
                  <a:lnTo>
                    <a:pt x="32" y="10"/>
                  </a:lnTo>
                  <a:lnTo>
                    <a:pt x="22" y="18"/>
                  </a:lnTo>
                  <a:lnTo>
                    <a:pt x="13" y="27"/>
                  </a:lnTo>
                  <a:lnTo>
                    <a:pt x="6" y="40"/>
                  </a:lnTo>
                  <a:lnTo>
                    <a:pt x="1" y="52"/>
                  </a:lnTo>
                  <a:lnTo>
                    <a:pt x="0" y="67"/>
                  </a:lnTo>
                  <a:lnTo>
                    <a:pt x="0" y="89"/>
                  </a:lnTo>
                  <a:lnTo>
                    <a:pt x="3" y="104"/>
                  </a:lnTo>
                  <a:lnTo>
                    <a:pt x="8" y="117"/>
                  </a:lnTo>
                  <a:lnTo>
                    <a:pt x="15" y="130"/>
                  </a:lnTo>
                  <a:lnTo>
                    <a:pt x="25" y="140"/>
                  </a:lnTo>
                  <a:lnTo>
                    <a:pt x="35" y="149"/>
                  </a:lnTo>
                  <a:lnTo>
                    <a:pt x="48" y="156"/>
                  </a:lnTo>
                  <a:lnTo>
                    <a:pt x="61" y="161"/>
                  </a:lnTo>
                  <a:lnTo>
                    <a:pt x="76" y="163"/>
                  </a:lnTo>
                  <a:lnTo>
                    <a:pt x="357" y="178"/>
                  </a:lnTo>
                  <a:close/>
                </a:path>
              </a:pathLst>
            </a:custGeom>
            <a:solidFill>
              <a:srgbClr val="B5B5B5"/>
            </a:solidFill>
            <a:ln w="9525">
              <a:noFill/>
              <a:round/>
              <a:headEnd/>
              <a:tailEnd/>
            </a:ln>
          </p:spPr>
          <p:txBody>
            <a:bodyPr/>
            <a:lstStyle/>
            <a:p>
              <a:pPr algn="ctr"/>
              <a:endParaRPr lang="en-US"/>
            </a:p>
          </p:txBody>
        </p:sp>
        <p:sp>
          <p:nvSpPr>
            <p:cNvPr id="36089" name="Freeform 613"/>
            <p:cNvSpPr>
              <a:spLocks/>
            </p:cNvSpPr>
            <p:nvPr/>
          </p:nvSpPr>
          <p:spPr bwMode="auto">
            <a:xfrm>
              <a:off x="4441" y="2390"/>
              <a:ext cx="37" cy="14"/>
            </a:xfrm>
            <a:custGeom>
              <a:avLst/>
              <a:gdLst>
                <a:gd name="T0" fmla="*/ 2 w 376"/>
                <a:gd name="T1" fmla="*/ 13 h 176"/>
                <a:gd name="T2" fmla="*/ 2 w 376"/>
                <a:gd name="T3" fmla="*/ 13 h 176"/>
                <a:gd name="T4" fmla="*/ 1 w 376"/>
                <a:gd name="T5" fmla="*/ 12 h 176"/>
                <a:gd name="T6" fmla="*/ 0 w 376"/>
                <a:gd name="T7" fmla="*/ 12 h 176"/>
                <a:gd name="T8" fmla="*/ 0 w 376"/>
                <a:gd name="T9" fmla="*/ 11 h 176"/>
                <a:gd name="T10" fmla="*/ 0 w 376"/>
                <a:gd name="T11" fmla="*/ 2 h 176"/>
                <a:gd name="T12" fmla="*/ 0 w 376"/>
                <a:gd name="T13" fmla="*/ 1 h 176"/>
                <a:gd name="T14" fmla="*/ 1 w 376"/>
                <a:gd name="T15" fmla="*/ 0 h 176"/>
                <a:gd name="T16" fmla="*/ 1 w 376"/>
                <a:gd name="T17" fmla="*/ 0 h 176"/>
                <a:gd name="T18" fmla="*/ 2 w 376"/>
                <a:gd name="T19" fmla="*/ 0 h 176"/>
                <a:gd name="T20" fmla="*/ 18 w 376"/>
                <a:gd name="T21" fmla="*/ 1 h 176"/>
                <a:gd name="T22" fmla="*/ 30 w 376"/>
                <a:gd name="T23" fmla="*/ 1 h 176"/>
                <a:gd name="T24" fmla="*/ 31 w 376"/>
                <a:gd name="T25" fmla="*/ 1 h 176"/>
                <a:gd name="T26" fmla="*/ 33 w 376"/>
                <a:gd name="T27" fmla="*/ 2 h 176"/>
                <a:gd name="T28" fmla="*/ 34 w 376"/>
                <a:gd name="T29" fmla="*/ 2 h 176"/>
                <a:gd name="T30" fmla="*/ 35 w 376"/>
                <a:gd name="T31" fmla="*/ 3 h 176"/>
                <a:gd name="T32" fmla="*/ 36 w 376"/>
                <a:gd name="T33" fmla="*/ 4 h 176"/>
                <a:gd name="T34" fmla="*/ 36 w 376"/>
                <a:gd name="T35" fmla="*/ 5 h 176"/>
                <a:gd name="T36" fmla="*/ 37 w 376"/>
                <a:gd name="T37" fmla="*/ 6 h 176"/>
                <a:gd name="T38" fmla="*/ 37 w 376"/>
                <a:gd name="T39" fmla="*/ 7 h 176"/>
                <a:gd name="T40" fmla="*/ 37 w 376"/>
                <a:gd name="T41" fmla="*/ 9 h 176"/>
                <a:gd name="T42" fmla="*/ 37 w 376"/>
                <a:gd name="T43" fmla="*/ 10 h 176"/>
                <a:gd name="T44" fmla="*/ 37 w 376"/>
                <a:gd name="T45" fmla="*/ 11 h 176"/>
                <a:gd name="T46" fmla="*/ 36 w 376"/>
                <a:gd name="T47" fmla="*/ 12 h 176"/>
                <a:gd name="T48" fmla="*/ 35 w 376"/>
                <a:gd name="T49" fmla="*/ 12 h 176"/>
                <a:gd name="T50" fmla="*/ 34 w 376"/>
                <a:gd name="T51" fmla="*/ 13 h 176"/>
                <a:gd name="T52" fmla="*/ 33 w 376"/>
                <a:gd name="T53" fmla="*/ 14 h 176"/>
                <a:gd name="T54" fmla="*/ 32 w 376"/>
                <a:gd name="T55" fmla="*/ 14 h 176"/>
                <a:gd name="T56" fmla="*/ 30 w 376"/>
                <a:gd name="T57" fmla="*/ 14 h 176"/>
                <a:gd name="T58" fmla="*/ 2 w 376"/>
                <a:gd name="T59" fmla="*/ 13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25" y="163"/>
                  </a:moveTo>
                  <a:lnTo>
                    <a:pt x="18" y="162"/>
                  </a:lnTo>
                  <a:lnTo>
                    <a:pt x="11" y="157"/>
                  </a:lnTo>
                  <a:lnTo>
                    <a:pt x="5" y="151"/>
                  </a:lnTo>
                  <a:lnTo>
                    <a:pt x="2" y="143"/>
                  </a:lnTo>
                  <a:lnTo>
                    <a:pt x="0" y="19"/>
                  </a:lnTo>
                  <a:lnTo>
                    <a:pt x="2" y="11"/>
                  </a:lnTo>
                  <a:lnTo>
                    <a:pt x="7" y="5"/>
                  </a:lnTo>
                  <a:lnTo>
                    <a:pt x="14" y="1"/>
                  </a:lnTo>
                  <a:lnTo>
                    <a:pt x="22" y="0"/>
                  </a:lnTo>
                  <a:lnTo>
                    <a:pt x="182" y="7"/>
                  </a:lnTo>
                  <a:lnTo>
                    <a:pt x="301" y="12"/>
                  </a:lnTo>
                  <a:lnTo>
                    <a:pt x="317" y="14"/>
                  </a:lnTo>
                  <a:lnTo>
                    <a:pt x="331" y="19"/>
                  </a:lnTo>
                  <a:lnTo>
                    <a:pt x="343" y="26"/>
                  </a:lnTo>
                  <a:lnTo>
                    <a:pt x="354" y="35"/>
                  </a:lnTo>
                  <a:lnTo>
                    <a:pt x="363" y="46"/>
                  </a:lnTo>
                  <a:lnTo>
                    <a:pt x="370" y="59"/>
                  </a:lnTo>
                  <a:lnTo>
                    <a:pt x="375" y="72"/>
                  </a:lnTo>
                  <a:lnTo>
                    <a:pt x="376" y="87"/>
                  </a:lnTo>
                  <a:lnTo>
                    <a:pt x="376" y="108"/>
                  </a:lnTo>
                  <a:lnTo>
                    <a:pt x="375" y="123"/>
                  </a:lnTo>
                  <a:lnTo>
                    <a:pt x="371" y="135"/>
                  </a:lnTo>
                  <a:lnTo>
                    <a:pt x="365" y="148"/>
                  </a:lnTo>
                  <a:lnTo>
                    <a:pt x="357" y="157"/>
                  </a:lnTo>
                  <a:lnTo>
                    <a:pt x="346" y="165"/>
                  </a:lnTo>
                  <a:lnTo>
                    <a:pt x="334" y="172"/>
                  </a:lnTo>
                  <a:lnTo>
                    <a:pt x="321" y="175"/>
                  </a:lnTo>
                  <a:lnTo>
                    <a:pt x="306" y="176"/>
                  </a:lnTo>
                  <a:lnTo>
                    <a:pt x="25" y="163"/>
                  </a:lnTo>
                  <a:close/>
                </a:path>
              </a:pathLst>
            </a:custGeom>
            <a:solidFill>
              <a:srgbClr val="B5B5B5"/>
            </a:solidFill>
            <a:ln w="9525">
              <a:noFill/>
              <a:round/>
              <a:headEnd/>
              <a:tailEnd/>
            </a:ln>
          </p:spPr>
          <p:txBody>
            <a:bodyPr/>
            <a:lstStyle/>
            <a:p>
              <a:pPr algn="ctr"/>
              <a:endParaRPr lang="en-US"/>
            </a:p>
          </p:txBody>
        </p:sp>
        <p:sp>
          <p:nvSpPr>
            <p:cNvPr id="36090" name="Freeform 614"/>
            <p:cNvSpPr>
              <a:spLocks/>
            </p:cNvSpPr>
            <p:nvPr/>
          </p:nvSpPr>
          <p:spPr bwMode="auto">
            <a:xfrm>
              <a:off x="4397" y="2388"/>
              <a:ext cx="38" cy="15"/>
            </a:xfrm>
            <a:custGeom>
              <a:avLst/>
              <a:gdLst>
                <a:gd name="T0" fmla="*/ 2 w 378"/>
                <a:gd name="T1" fmla="*/ 0 h 179"/>
                <a:gd name="T2" fmla="*/ 36 w 378"/>
                <a:gd name="T3" fmla="*/ 1 h 179"/>
                <a:gd name="T4" fmla="*/ 36 w 378"/>
                <a:gd name="T5" fmla="*/ 2 h 179"/>
                <a:gd name="T6" fmla="*/ 37 w 378"/>
                <a:gd name="T7" fmla="*/ 2 h 179"/>
                <a:gd name="T8" fmla="*/ 37 w 378"/>
                <a:gd name="T9" fmla="*/ 2 h 179"/>
                <a:gd name="T10" fmla="*/ 38 w 378"/>
                <a:gd name="T11" fmla="*/ 3 h 179"/>
                <a:gd name="T12" fmla="*/ 38 w 378"/>
                <a:gd name="T13" fmla="*/ 13 h 179"/>
                <a:gd name="T14" fmla="*/ 38 w 378"/>
                <a:gd name="T15" fmla="*/ 14 h 179"/>
                <a:gd name="T16" fmla="*/ 37 w 378"/>
                <a:gd name="T17" fmla="*/ 15 h 179"/>
                <a:gd name="T18" fmla="*/ 37 w 378"/>
                <a:gd name="T19" fmla="*/ 15 h 179"/>
                <a:gd name="T20" fmla="*/ 36 w 378"/>
                <a:gd name="T21" fmla="*/ 15 h 179"/>
                <a:gd name="T22" fmla="*/ 3 w 378"/>
                <a:gd name="T23" fmla="*/ 14 h 179"/>
                <a:gd name="T24" fmla="*/ 2 w 378"/>
                <a:gd name="T25" fmla="*/ 13 h 179"/>
                <a:gd name="T26" fmla="*/ 1 w 378"/>
                <a:gd name="T27" fmla="*/ 13 h 179"/>
                <a:gd name="T28" fmla="*/ 1 w 378"/>
                <a:gd name="T29" fmla="*/ 13 h 179"/>
                <a:gd name="T30" fmla="*/ 0 w 378"/>
                <a:gd name="T31" fmla="*/ 12 h 179"/>
                <a:gd name="T32" fmla="*/ 0 w 378"/>
                <a:gd name="T33" fmla="*/ 2 h 179"/>
                <a:gd name="T34" fmla="*/ 0 w 378"/>
                <a:gd name="T35" fmla="*/ 1 h 179"/>
                <a:gd name="T36" fmla="*/ 1 w 378"/>
                <a:gd name="T37" fmla="*/ 0 h 179"/>
                <a:gd name="T38" fmla="*/ 1 w 378"/>
                <a:gd name="T39" fmla="*/ 0 h 179"/>
                <a:gd name="T40" fmla="*/ 2 w 378"/>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8"/>
                <a:gd name="T64" fmla="*/ 0 h 179"/>
                <a:gd name="T65" fmla="*/ 378 w 378"/>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8" h="179">
                  <a:moveTo>
                    <a:pt x="21" y="0"/>
                  </a:moveTo>
                  <a:lnTo>
                    <a:pt x="354" y="15"/>
                  </a:lnTo>
                  <a:lnTo>
                    <a:pt x="362" y="18"/>
                  </a:lnTo>
                  <a:lnTo>
                    <a:pt x="368" y="23"/>
                  </a:lnTo>
                  <a:lnTo>
                    <a:pt x="373" y="29"/>
                  </a:lnTo>
                  <a:lnTo>
                    <a:pt x="375" y="36"/>
                  </a:lnTo>
                  <a:lnTo>
                    <a:pt x="378" y="160"/>
                  </a:lnTo>
                  <a:lnTo>
                    <a:pt x="377" y="169"/>
                  </a:lnTo>
                  <a:lnTo>
                    <a:pt x="372" y="174"/>
                  </a:lnTo>
                  <a:lnTo>
                    <a:pt x="366" y="178"/>
                  </a:lnTo>
                  <a:lnTo>
                    <a:pt x="358" y="179"/>
                  </a:lnTo>
                  <a:lnTo>
                    <a:pt x="25" y="163"/>
                  </a:lnTo>
                  <a:lnTo>
                    <a:pt x="17" y="161"/>
                  </a:lnTo>
                  <a:lnTo>
                    <a:pt x="10" y="156"/>
                  </a:lnTo>
                  <a:lnTo>
                    <a:pt x="6" y="150"/>
                  </a:lnTo>
                  <a:lnTo>
                    <a:pt x="4" y="143"/>
                  </a:lnTo>
                  <a:lnTo>
                    <a:pt x="0" y="19"/>
                  </a:lnTo>
                  <a:lnTo>
                    <a:pt x="2" y="10"/>
                  </a:lnTo>
                  <a:lnTo>
                    <a:pt x="7" y="4"/>
                  </a:lnTo>
                  <a:lnTo>
                    <a:pt x="13" y="1"/>
                  </a:lnTo>
                  <a:lnTo>
                    <a:pt x="21" y="0"/>
                  </a:lnTo>
                  <a:close/>
                </a:path>
              </a:pathLst>
            </a:custGeom>
            <a:solidFill>
              <a:srgbClr val="B5B5B5"/>
            </a:solidFill>
            <a:ln w="9525">
              <a:noFill/>
              <a:round/>
              <a:headEnd/>
              <a:tailEnd/>
            </a:ln>
          </p:spPr>
          <p:txBody>
            <a:bodyPr/>
            <a:lstStyle/>
            <a:p>
              <a:pPr algn="ctr"/>
              <a:endParaRPr lang="en-US"/>
            </a:p>
          </p:txBody>
        </p:sp>
        <p:sp>
          <p:nvSpPr>
            <p:cNvPr id="36091" name="Freeform 615"/>
            <p:cNvSpPr>
              <a:spLocks/>
            </p:cNvSpPr>
            <p:nvPr/>
          </p:nvSpPr>
          <p:spPr bwMode="auto">
            <a:xfrm>
              <a:off x="4356" y="2385"/>
              <a:ext cx="38" cy="15"/>
            </a:xfrm>
            <a:custGeom>
              <a:avLst/>
              <a:gdLst>
                <a:gd name="T0" fmla="*/ 36 w 377"/>
                <a:gd name="T1" fmla="*/ 15 h 178"/>
                <a:gd name="T2" fmla="*/ 37 w 377"/>
                <a:gd name="T3" fmla="*/ 15 h 178"/>
                <a:gd name="T4" fmla="*/ 37 w 377"/>
                <a:gd name="T5" fmla="*/ 15 h 178"/>
                <a:gd name="T6" fmla="*/ 38 w 377"/>
                <a:gd name="T7" fmla="*/ 14 h 178"/>
                <a:gd name="T8" fmla="*/ 38 w 377"/>
                <a:gd name="T9" fmla="*/ 13 h 178"/>
                <a:gd name="T10" fmla="*/ 38 w 377"/>
                <a:gd name="T11" fmla="*/ 3 h 178"/>
                <a:gd name="T12" fmla="*/ 37 w 377"/>
                <a:gd name="T13" fmla="*/ 2 h 178"/>
                <a:gd name="T14" fmla="*/ 37 w 377"/>
                <a:gd name="T15" fmla="*/ 2 h 178"/>
                <a:gd name="T16" fmla="*/ 36 w 377"/>
                <a:gd name="T17" fmla="*/ 1 h 178"/>
                <a:gd name="T18" fmla="*/ 35 w 377"/>
                <a:gd name="T19" fmla="*/ 1 h 178"/>
                <a:gd name="T20" fmla="*/ 19 w 377"/>
                <a:gd name="T21" fmla="*/ 0 h 178"/>
                <a:gd name="T22" fmla="*/ 7 w 377"/>
                <a:gd name="T23" fmla="*/ 0 h 178"/>
                <a:gd name="T24" fmla="*/ 6 w 377"/>
                <a:gd name="T25" fmla="*/ 0 h 178"/>
                <a:gd name="T26" fmla="*/ 4 w 377"/>
                <a:gd name="T27" fmla="*/ 0 h 178"/>
                <a:gd name="T28" fmla="*/ 3 w 377"/>
                <a:gd name="T29" fmla="*/ 1 h 178"/>
                <a:gd name="T30" fmla="*/ 2 w 377"/>
                <a:gd name="T31" fmla="*/ 1 h 178"/>
                <a:gd name="T32" fmla="*/ 1 w 377"/>
                <a:gd name="T33" fmla="*/ 2 h 178"/>
                <a:gd name="T34" fmla="*/ 0 w 377"/>
                <a:gd name="T35" fmla="*/ 3 h 178"/>
                <a:gd name="T36" fmla="*/ 0 w 377"/>
                <a:gd name="T37" fmla="*/ 4 h 178"/>
                <a:gd name="T38" fmla="*/ 0 w 377"/>
                <a:gd name="T39" fmla="*/ 6 h 178"/>
                <a:gd name="T40" fmla="*/ 0 w 377"/>
                <a:gd name="T41" fmla="*/ 8 h 178"/>
                <a:gd name="T42" fmla="*/ 0 w 377"/>
                <a:gd name="T43" fmla="*/ 9 h 178"/>
                <a:gd name="T44" fmla="*/ 1 w 377"/>
                <a:gd name="T45" fmla="*/ 10 h 178"/>
                <a:gd name="T46" fmla="*/ 1 w 377"/>
                <a:gd name="T47" fmla="*/ 11 h 178"/>
                <a:gd name="T48" fmla="*/ 2 w 377"/>
                <a:gd name="T49" fmla="*/ 12 h 178"/>
                <a:gd name="T50" fmla="*/ 3 w 377"/>
                <a:gd name="T51" fmla="*/ 13 h 178"/>
                <a:gd name="T52" fmla="*/ 5 w 377"/>
                <a:gd name="T53" fmla="*/ 13 h 178"/>
                <a:gd name="T54" fmla="*/ 6 w 377"/>
                <a:gd name="T55" fmla="*/ 14 h 178"/>
                <a:gd name="T56" fmla="*/ 8 w 377"/>
                <a:gd name="T57" fmla="*/ 14 h 178"/>
                <a:gd name="T58" fmla="*/ 36 w 377"/>
                <a:gd name="T59" fmla="*/ 15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78"/>
                <a:gd name="T92" fmla="*/ 377 w 377"/>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78">
                  <a:moveTo>
                    <a:pt x="355" y="178"/>
                  </a:moveTo>
                  <a:lnTo>
                    <a:pt x="363" y="177"/>
                  </a:lnTo>
                  <a:lnTo>
                    <a:pt x="370" y="173"/>
                  </a:lnTo>
                  <a:lnTo>
                    <a:pt x="375" y="166"/>
                  </a:lnTo>
                  <a:lnTo>
                    <a:pt x="377" y="158"/>
                  </a:lnTo>
                  <a:lnTo>
                    <a:pt x="374" y="34"/>
                  </a:lnTo>
                  <a:lnTo>
                    <a:pt x="371" y="26"/>
                  </a:lnTo>
                  <a:lnTo>
                    <a:pt x="366" y="19"/>
                  </a:lnTo>
                  <a:lnTo>
                    <a:pt x="360" y="15"/>
                  </a:lnTo>
                  <a:lnTo>
                    <a:pt x="352" y="14"/>
                  </a:lnTo>
                  <a:lnTo>
                    <a:pt x="190" y="5"/>
                  </a:lnTo>
                  <a:lnTo>
                    <a:pt x="71" y="0"/>
                  </a:lnTo>
                  <a:lnTo>
                    <a:pt x="56" y="1"/>
                  </a:lnTo>
                  <a:lnTo>
                    <a:pt x="41" y="4"/>
                  </a:lnTo>
                  <a:lnTo>
                    <a:pt x="29" y="9"/>
                  </a:lnTo>
                  <a:lnTo>
                    <a:pt x="19" y="17"/>
                  </a:lnTo>
                  <a:lnTo>
                    <a:pt x="10" y="28"/>
                  </a:lnTo>
                  <a:lnTo>
                    <a:pt x="4" y="39"/>
                  </a:lnTo>
                  <a:lnTo>
                    <a:pt x="1" y="51"/>
                  </a:lnTo>
                  <a:lnTo>
                    <a:pt x="0" y="66"/>
                  </a:lnTo>
                  <a:lnTo>
                    <a:pt x="0" y="89"/>
                  </a:lnTo>
                  <a:lnTo>
                    <a:pt x="2" y="103"/>
                  </a:lnTo>
                  <a:lnTo>
                    <a:pt x="6" y="117"/>
                  </a:lnTo>
                  <a:lnTo>
                    <a:pt x="13" y="129"/>
                  </a:lnTo>
                  <a:lnTo>
                    <a:pt x="22" y="139"/>
                  </a:lnTo>
                  <a:lnTo>
                    <a:pt x="33" y="149"/>
                  </a:lnTo>
                  <a:lnTo>
                    <a:pt x="47" y="156"/>
                  </a:lnTo>
                  <a:lnTo>
                    <a:pt x="60" y="161"/>
                  </a:lnTo>
                  <a:lnTo>
                    <a:pt x="75" y="163"/>
                  </a:lnTo>
                  <a:lnTo>
                    <a:pt x="355" y="178"/>
                  </a:lnTo>
                  <a:close/>
                </a:path>
              </a:pathLst>
            </a:custGeom>
            <a:solidFill>
              <a:srgbClr val="E8E8E8"/>
            </a:solidFill>
            <a:ln w="9525">
              <a:noFill/>
              <a:round/>
              <a:headEnd/>
              <a:tailEnd/>
            </a:ln>
          </p:spPr>
          <p:txBody>
            <a:bodyPr/>
            <a:lstStyle/>
            <a:p>
              <a:pPr algn="ctr"/>
              <a:endParaRPr lang="en-US"/>
            </a:p>
          </p:txBody>
        </p:sp>
        <p:sp>
          <p:nvSpPr>
            <p:cNvPr id="36092" name="Freeform 616"/>
            <p:cNvSpPr>
              <a:spLocks/>
            </p:cNvSpPr>
            <p:nvPr/>
          </p:nvSpPr>
          <p:spPr bwMode="auto">
            <a:xfrm>
              <a:off x="4443" y="2388"/>
              <a:ext cx="37" cy="15"/>
            </a:xfrm>
            <a:custGeom>
              <a:avLst/>
              <a:gdLst>
                <a:gd name="T0" fmla="*/ 2 w 376"/>
                <a:gd name="T1" fmla="*/ 14 h 176"/>
                <a:gd name="T2" fmla="*/ 2 w 376"/>
                <a:gd name="T3" fmla="*/ 14 h 176"/>
                <a:gd name="T4" fmla="*/ 1 w 376"/>
                <a:gd name="T5" fmla="*/ 13 h 176"/>
                <a:gd name="T6" fmla="*/ 0 w 376"/>
                <a:gd name="T7" fmla="*/ 13 h 176"/>
                <a:gd name="T8" fmla="*/ 0 w 376"/>
                <a:gd name="T9" fmla="*/ 12 h 176"/>
                <a:gd name="T10" fmla="*/ 0 w 376"/>
                <a:gd name="T11" fmla="*/ 2 h 176"/>
                <a:gd name="T12" fmla="*/ 0 w 376"/>
                <a:gd name="T13" fmla="*/ 1 h 176"/>
                <a:gd name="T14" fmla="*/ 0 w 376"/>
                <a:gd name="T15" fmla="*/ 0 h 176"/>
                <a:gd name="T16" fmla="*/ 1 w 376"/>
                <a:gd name="T17" fmla="*/ 0 h 176"/>
                <a:gd name="T18" fmla="*/ 2 w 376"/>
                <a:gd name="T19" fmla="*/ 0 h 176"/>
                <a:gd name="T20" fmla="*/ 18 w 376"/>
                <a:gd name="T21" fmla="*/ 1 h 176"/>
                <a:gd name="T22" fmla="*/ 30 w 376"/>
                <a:gd name="T23" fmla="*/ 1 h 176"/>
                <a:gd name="T24" fmla="*/ 31 w 376"/>
                <a:gd name="T25" fmla="*/ 1 h 176"/>
                <a:gd name="T26" fmla="*/ 32 w 376"/>
                <a:gd name="T27" fmla="*/ 2 h 176"/>
                <a:gd name="T28" fmla="*/ 34 w 376"/>
                <a:gd name="T29" fmla="*/ 2 h 176"/>
                <a:gd name="T30" fmla="*/ 35 w 376"/>
                <a:gd name="T31" fmla="*/ 3 h 176"/>
                <a:gd name="T32" fmla="*/ 36 w 376"/>
                <a:gd name="T33" fmla="*/ 4 h 176"/>
                <a:gd name="T34" fmla="*/ 36 w 376"/>
                <a:gd name="T35" fmla="*/ 5 h 176"/>
                <a:gd name="T36" fmla="*/ 37 w 376"/>
                <a:gd name="T37" fmla="*/ 6 h 176"/>
                <a:gd name="T38" fmla="*/ 37 w 376"/>
                <a:gd name="T39" fmla="*/ 7 h 176"/>
                <a:gd name="T40" fmla="*/ 37 w 376"/>
                <a:gd name="T41" fmla="*/ 9 h 176"/>
                <a:gd name="T42" fmla="*/ 37 w 376"/>
                <a:gd name="T43" fmla="*/ 10 h 176"/>
                <a:gd name="T44" fmla="*/ 37 w 376"/>
                <a:gd name="T45" fmla="*/ 12 h 176"/>
                <a:gd name="T46" fmla="*/ 36 w 376"/>
                <a:gd name="T47" fmla="*/ 13 h 176"/>
                <a:gd name="T48" fmla="*/ 35 w 376"/>
                <a:gd name="T49" fmla="*/ 13 h 176"/>
                <a:gd name="T50" fmla="*/ 34 w 376"/>
                <a:gd name="T51" fmla="*/ 14 h 176"/>
                <a:gd name="T52" fmla="*/ 33 w 376"/>
                <a:gd name="T53" fmla="*/ 15 h 176"/>
                <a:gd name="T54" fmla="*/ 31 w 376"/>
                <a:gd name="T55" fmla="*/ 15 h 176"/>
                <a:gd name="T56" fmla="*/ 30 w 376"/>
                <a:gd name="T57" fmla="*/ 15 h 176"/>
                <a:gd name="T58" fmla="*/ 2 w 376"/>
                <a:gd name="T59" fmla="*/ 14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6"/>
                <a:gd name="T92" fmla="*/ 376 w 376"/>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6">
                  <a:moveTo>
                    <a:pt x="24" y="164"/>
                  </a:moveTo>
                  <a:lnTo>
                    <a:pt x="16" y="163"/>
                  </a:lnTo>
                  <a:lnTo>
                    <a:pt x="9" y="158"/>
                  </a:lnTo>
                  <a:lnTo>
                    <a:pt x="5" y="152"/>
                  </a:lnTo>
                  <a:lnTo>
                    <a:pt x="3" y="144"/>
                  </a:lnTo>
                  <a:lnTo>
                    <a:pt x="0" y="20"/>
                  </a:lnTo>
                  <a:lnTo>
                    <a:pt x="1" y="11"/>
                  </a:lnTo>
                  <a:lnTo>
                    <a:pt x="5" y="5"/>
                  </a:lnTo>
                  <a:lnTo>
                    <a:pt x="11" y="1"/>
                  </a:lnTo>
                  <a:lnTo>
                    <a:pt x="19" y="0"/>
                  </a:lnTo>
                  <a:lnTo>
                    <a:pt x="182" y="7"/>
                  </a:lnTo>
                  <a:lnTo>
                    <a:pt x="301" y="12"/>
                  </a:lnTo>
                  <a:lnTo>
                    <a:pt x="316" y="15"/>
                  </a:lnTo>
                  <a:lnTo>
                    <a:pt x="330" y="20"/>
                  </a:lnTo>
                  <a:lnTo>
                    <a:pt x="342" y="27"/>
                  </a:lnTo>
                  <a:lnTo>
                    <a:pt x="353" y="36"/>
                  </a:lnTo>
                  <a:lnTo>
                    <a:pt x="363" y="47"/>
                  </a:lnTo>
                  <a:lnTo>
                    <a:pt x="369" y="59"/>
                  </a:lnTo>
                  <a:lnTo>
                    <a:pt x="374" y="73"/>
                  </a:lnTo>
                  <a:lnTo>
                    <a:pt x="376" y="87"/>
                  </a:lnTo>
                  <a:lnTo>
                    <a:pt x="376" y="109"/>
                  </a:lnTo>
                  <a:lnTo>
                    <a:pt x="375" y="123"/>
                  </a:lnTo>
                  <a:lnTo>
                    <a:pt x="371" y="137"/>
                  </a:lnTo>
                  <a:lnTo>
                    <a:pt x="364" y="148"/>
                  </a:lnTo>
                  <a:lnTo>
                    <a:pt x="355" y="158"/>
                  </a:lnTo>
                  <a:lnTo>
                    <a:pt x="344" y="167"/>
                  </a:lnTo>
                  <a:lnTo>
                    <a:pt x="332" y="172"/>
                  </a:lnTo>
                  <a:lnTo>
                    <a:pt x="319" y="175"/>
                  </a:lnTo>
                  <a:lnTo>
                    <a:pt x="304" y="176"/>
                  </a:lnTo>
                  <a:lnTo>
                    <a:pt x="24" y="164"/>
                  </a:lnTo>
                  <a:close/>
                </a:path>
              </a:pathLst>
            </a:custGeom>
            <a:solidFill>
              <a:srgbClr val="E8E8E8"/>
            </a:solidFill>
            <a:ln w="9525">
              <a:noFill/>
              <a:round/>
              <a:headEnd/>
              <a:tailEnd/>
            </a:ln>
          </p:spPr>
          <p:txBody>
            <a:bodyPr/>
            <a:lstStyle/>
            <a:p>
              <a:pPr algn="ctr"/>
              <a:endParaRPr lang="en-US"/>
            </a:p>
          </p:txBody>
        </p:sp>
        <p:sp>
          <p:nvSpPr>
            <p:cNvPr id="36093" name="Freeform 617"/>
            <p:cNvSpPr>
              <a:spLocks/>
            </p:cNvSpPr>
            <p:nvPr/>
          </p:nvSpPr>
          <p:spPr bwMode="auto">
            <a:xfrm>
              <a:off x="4399" y="2386"/>
              <a:ext cx="38" cy="15"/>
            </a:xfrm>
            <a:custGeom>
              <a:avLst/>
              <a:gdLst>
                <a:gd name="T0" fmla="*/ 2 w 376"/>
                <a:gd name="T1" fmla="*/ 0 h 179"/>
                <a:gd name="T2" fmla="*/ 36 w 376"/>
                <a:gd name="T3" fmla="*/ 1 h 179"/>
                <a:gd name="T4" fmla="*/ 36 w 376"/>
                <a:gd name="T5" fmla="*/ 2 h 179"/>
                <a:gd name="T6" fmla="*/ 37 w 376"/>
                <a:gd name="T7" fmla="*/ 2 h 179"/>
                <a:gd name="T8" fmla="*/ 38 w 376"/>
                <a:gd name="T9" fmla="*/ 2 h 179"/>
                <a:gd name="T10" fmla="*/ 38 w 376"/>
                <a:gd name="T11" fmla="*/ 3 h 179"/>
                <a:gd name="T12" fmla="*/ 38 w 376"/>
                <a:gd name="T13" fmla="*/ 13 h 179"/>
                <a:gd name="T14" fmla="*/ 38 w 376"/>
                <a:gd name="T15" fmla="*/ 14 h 179"/>
                <a:gd name="T16" fmla="*/ 37 w 376"/>
                <a:gd name="T17" fmla="*/ 15 h 179"/>
                <a:gd name="T18" fmla="*/ 37 w 376"/>
                <a:gd name="T19" fmla="*/ 15 h 179"/>
                <a:gd name="T20" fmla="*/ 36 w 376"/>
                <a:gd name="T21" fmla="*/ 15 h 179"/>
                <a:gd name="T22" fmla="*/ 2 w 376"/>
                <a:gd name="T23" fmla="*/ 14 h 179"/>
                <a:gd name="T24" fmla="*/ 2 w 376"/>
                <a:gd name="T25" fmla="*/ 14 h 179"/>
                <a:gd name="T26" fmla="*/ 1 w 376"/>
                <a:gd name="T27" fmla="*/ 13 h 179"/>
                <a:gd name="T28" fmla="*/ 1 w 376"/>
                <a:gd name="T29" fmla="*/ 13 h 179"/>
                <a:gd name="T30" fmla="*/ 0 w 376"/>
                <a:gd name="T31" fmla="*/ 12 h 179"/>
                <a:gd name="T32" fmla="*/ 0 w 376"/>
                <a:gd name="T33" fmla="*/ 2 h 179"/>
                <a:gd name="T34" fmla="*/ 0 w 376"/>
                <a:gd name="T35" fmla="*/ 1 h 179"/>
                <a:gd name="T36" fmla="*/ 1 w 376"/>
                <a:gd name="T37" fmla="*/ 0 h 179"/>
                <a:gd name="T38" fmla="*/ 1 w 376"/>
                <a:gd name="T39" fmla="*/ 0 h 179"/>
                <a:gd name="T40" fmla="*/ 2 w 376"/>
                <a:gd name="T41" fmla="*/ 0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79"/>
                <a:gd name="T65" fmla="*/ 376 w 376"/>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79">
                  <a:moveTo>
                    <a:pt x="20" y="0"/>
                  </a:moveTo>
                  <a:lnTo>
                    <a:pt x="353" y="16"/>
                  </a:lnTo>
                  <a:lnTo>
                    <a:pt x="361" y="18"/>
                  </a:lnTo>
                  <a:lnTo>
                    <a:pt x="367" y="23"/>
                  </a:lnTo>
                  <a:lnTo>
                    <a:pt x="372" y="29"/>
                  </a:lnTo>
                  <a:lnTo>
                    <a:pt x="374" y="37"/>
                  </a:lnTo>
                  <a:lnTo>
                    <a:pt x="376" y="161"/>
                  </a:lnTo>
                  <a:lnTo>
                    <a:pt x="375" y="169"/>
                  </a:lnTo>
                  <a:lnTo>
                    <a:pt x="371" y="174"/>
                  </a:lnTo>
                  <a:lnTo>
                    <a:pt x="365" y="178"/>
                  </a:lnTo>
                  <a:lnTo>
                    <a:pt x="358" y="179"/>
                  </a:lnTo>
                  <a:lnTo>
                    <a:pt x="24" y="164"/>
                  </a:lnTo>
                  <a:lnTo>
                    <a:pt x="16" y="162"/>
                  </a:lnTo>
                  <a:lnTo>
                    <a:pt x="9" y="157"/>
                  </a:lnTo>
                  <a:lnTo>
                    <a:pt x="5" y="150"/>
                  </a:lnTo>
                  <a:lnTo>
                    <a:pt x="3" y="143"/>
                  </a:lnTo>
                  <a:lnTo>
                    <a:pt x="0" y="19"/>
                  </a:lnTo>
                  <a:lnTo>
                    <a:pt x="2" y="11"/>
                  </a:lnTo>
                  <a:lnTo>
                    <a:pt x="6" y="5"/>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094" name="Freeform 618"/>
            <p:cNvSpPr>
              <a:spLocks/>
            </p:cNvSpPr>
            <p:nvPr/>
          </p:nvSpPr>
          <p:spPr bwMode="auto">
            <a:xfrm>
              <a:off x="4350" y="2356"/>
              <a:ext cx="132" cy="24"/>
            </a:xfrm>
            <a:custGeom>
              <a:avLst/>
              <a:gdLst>
                <a:gd name="T0" fmla="*/ 11 w 1317"/>
                <a:gd name="T1" fmla="*/ 0 h 287"/>
                <a:gd name="T2" fmla="*/ 120 w 1317"/>
                <a:gd name="T3" fmla="*/ 5 h 287"/>
                <a:gd name="T4" fmla="*/ 123 w 1317"/>
                <a:gd name="T5" fmla="*/ 5 h 287"/>
                <a:gd name="T6" fmla="*/ 125 w 1317"/>
                <a:gd name="T7" fmla="*/ 6 h 287"/>
                <a:gd name="T8" fmla="*/ 127 w 1317"/>
                <a:gd name="T9" fmla="*/ 7 h 287"/>
                <a:gd name="T10" fmla="*/ 129 w 1317"/>
                <a:gd name="T11" fmla="*/ 8 h 287"/>
                <a:gd name="T12" fmla="*/ 130 w 1317"/>
                <a:gd name="T13" fmla="*/ 10 h 287"/>
                <a:gd name="T14" fmla="*/ 131 w 1317"/>
                <a:gd name="T15" fmla="*/ 11 h 287"/>
                <a:gd name="T16" fmla="*/ 132 w 1317"/>
                <a:gd name="T17" fmla="*/ 13 h 287"/>
                <a:gd name="T18" fmla="*/ 132 w 1317"/>
                <a:gd name="T19" fmla="*/ 15 h 287"/>
                <a:gd name="T20" fmla="*/ 132 w 1317"/>
                <a:gd name="T21" fmla="*/ 17 h 287"/>
                <a:gd name="T22" fmla="*/ 131 w 1317"/>
                <a:gd name="T23" fmla="*/ 18 h 287"/>
                <a:gd name="T24" fmla="*/ 130 w 1317"/>
                <a:gd name="T25" fmla="*/ 20 h 287"/>
                <a:gd name="T26" fmla="*/ 129 w 1317"/>
                <a:gd name="T27" fmla="*/ 21 h 287"/>
                <a:gd name="T28" fmla="*/ 128 w 1317"/>
                <a:gd name="T29" fmla="*/ 22 h 287"/>
                <a:gd name="T30" fmla="*/ 126 w 1317"/>
                <a:gd name="T31" fmla="*/ 23 h 287"/>
                <a:gd name="T32" fmla="*/ 123 w 1317"/>
                <a:gd name="T33" fmla="*/ 24 h 287"/>
                <a:gd name="T34" fmla="*/ 121 w 1317"/>
                <a:gd name="T35" fmla="*/ 24 h 287"/>
                <a:gd name="T36" fmla="*/ 12 w 1317"/>
                <a:gd name="T37" fmla="*/ 19 h 287"/>
                <a:gd name="T38" fmla="*/ 9 w 1317"/>
                <a:gd name="T39" fmla="*/ 19 h 287"/>
                <a:gd name="T40" fmla="*/ 7 w 1317"/>
                <a:gd name="T41" fmla="*/ 18 h 287"/>
                <a:gd name="T42" fmla="*/ 5 w 1317"/>
                <a:gd name="T43" fmla="*/ 17 h 287"/>
                <a:gd name="T44" fmla="*/ 3 w 1317"/>
                <a:gd name="T45" fmla="*/ 16 h 287"/>
                <a:gd name="T46" fmla="*/ 2 w 1317"/>
                <a:gd name="T47" fmla="*/ 14 h 287"/>
                <a:gd name="T48" fmla="*/ 1 w 1317"/>
                <a:gd name="T49" fmla="*/ 13 h 287"/>
                <a:gd name="T50" fmla="*/ 0 w 1317"/>
                <a:gd name="T51" fmla="*/ 11 h 287"/>
                <a:gd name="T52" fmla="*/ 0 w 1317"/>
                <a:gd name="T53" fmla="*/ 9 h 287"/>
                <a:gd name="T54" fmla="*/ 0 w 1317"/>
                <a:gd name="T55" fmla="*/ 7 h 287"/>
                <a:gd name="T56" fmla="*/ 1 w 1317"/>
                <a:gd name="T57" fmla="*/ 6 h 287"/>
                <a:gd name="T58" fmla="*/ 1 w 1317"/>
                <a:gd name="T59" fmla="*/ 4 h 287"/>
                <a:gd name="T60" fmla="*/ 3 w 1317"/>
                <a:gd name="T61" fmla="*/ 3 h 287"/>
                <a:gd name="T62" fmla="*/ 4 w 1317"/>
                <a:gd name="T63" fmla="*/ 2 h 287"/>
                <a:gd name="T64" fmla="*/ 6 w 1317"/>
                <a:gd name="T65" fmla="*/ 1 h 287"/>
                <a:gd name="T66" fmla="*/ 9 w 1317"/>
                <a:gd name="T67" fmla="*/ 0 h 287"/>
                <a:gd name="T68" fmla="*/ 11 w 1317"/>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7"/>
                <a:gd name="T107" fmla="*/ 1317 w 1317"/>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7">
                  <a:moveTo>
                    <a:pt x="114" y="0"/>
                  </a:moveTo>
                  <a:lnTo>
                    <a:pt x="1198" y="60"/>
                  </a:lnTo>
                  <a:lnTo>
                    <a:pt x="1226" y="63"/>
                  </a:lnTo>
                  <a:lnTo>
                    <a:pt x="1249" y="72"/>
                  </a:lnTo>
                  <a:lnTo>
                    <a:pt x="1269" y="83"/>
                  </a:lnTo>
                  <a:lnTo>
                    <a:pt x="1287" y="98"/>
                  </a:lnTo>
                  <a:lnTo>
                    <a:pt x="1300" y="116"/>
                  </a:lnTo>
                  <a:lnTo>
                    <a:pt x="1309" y="136"/>
                  </a:lnTo>
                  <a:lnTo>
                    <a:pt x="1315" y="156"/>
                  </a:lnTo>
                  <a:lnTo>
                    <a:pt x="1317" y="178"/>
                  </a:lnTo>
                  <a:lnTo>
                    <a:pt x="1316" y="200"/>
                  </a:lnTo>
                  <a:lnTo>
                    <a:pt x="1311" y="220"/>
                  </a:lnTo>
                  <a:lnTo>
                    <a:pt x="1302" y="239"/>
                  </a:lnTo>
                  <a:lnTo>
                    <a:pt x="1290" y="256"/>
                  </a:lnTo>
                  <a:lnTo>
                    <a:pt x="1273" y="269"/>
                  </a:lnTo>
                  <a:lnTo>
                    <a:pt x="1254" y="280"/>
                  </a:lnTo>
                  <a:lnTo>
                    <a:pt x="1231" y="286"/>
                  </a:lnTo>
                  <a:lnTo>
                    <a:pt x="1203" y="287"/>
                  </a:lnTo>
                  <a:lnTo>
                    <a:pt x="119" y="230"/>
                  </a:lnTo>
                  <a:lnTo>
                    <a:pt x="91" y="226"/>
                  </a:lnTo>
                  <a:lnTo>
                    <a:pt x="67" y="218"/>
                  </a:lnTo>
                  <a:lnTo>
                    <a:pt x="47" y="205"/>
                  </a:lnTo>
                  <a:lnTo>
                    <a:pt x="30" y="190"/>
                  </a:lnTo>
                  <a:lnTo>
                    <a:pt x="17" y="171"/>
                  </a:lnTo>
                  <a:lnTo>
                    <a:pt x="7" y="151"/>
                  </a:lnTo>
                  <a:lnTo>
                    <a:pt x="2" y="131"/>
                  </a:lnTo>
                  <a:lnTo>
                    <a:pt x="0" y="109"/>
                  </a:lnTo>
                  <a:lnTo>
                    <a:pt x="1" y="88"/>
                  </a:lnTo>
                  <a:lnTo>
                    <a:pt x="6" y="67"/>
                  </a:lnTo>
                  <a:lnTo>
                    <a:pt x="14" y="49"/>
                  </a:lnTo>
                  <a:lnTo>
                    <a:pt x="26" y="32"/>
                  </a:lnTo>
                  <a:lnTo>
                    <a:pt x="43" y="18"/>
                  </a:lnTo>
                  <a:lnTo>
                    <a:pt x="63" y="7"/>
                  </a:lnTo>
                  <a:lnTo>
                    <a:pt x="86" y="1"/>
                  </a:lnTo>
                  <a:lnTo>
                    <a:pt x="114" y="0"/>
                  </a:lnTo>
                  <a:close/>
                </a:path>
              </a:pathLst>
            </a:custGeom>
            <a:solidFill>
              <a:srgbClr val="E0E8E8"/>
            </a:solidFill>
            <a:ln w="9525">
              <a:noFill/>
              <a:round/>
              <a:headEnd/>
              <a:tailEnd/>
            </a:ln>
          </p:spPr>
          <p:txBody>
            <a:bodyPr/>
            <a:lstStyle/>
            <a:p>
              <a:pPr algn="ctr"/>
              <a:endParaRPr lang="en-US"/>
            </a:p>
          </p:txBody>
        </p:sp>
        <p:sp>
          <p:nvSpPr>
            <p:cNvPr id="36095" name="Freeform 619"/>
            <p:cNvSpPr>
              <a:spLocks/>
            </p:cNvSpPr>
            <p:nvPr/>
          </p:nvSpPr>
          <p:spPr bwMode="auto">
            <a:xfrm>
              <a:off x="4350" y="2356"/>
              <a:ext cx="132" cy="24"/>
            </a:xfrm>
            <a:custGeom>
              <a:avLst/>
              <a:gdLst>
                <a:gd name="T0" fmla="*/ 11 w 1319"/>
                <a:gd name="T1" fmla="*/ 0 h 287"/>
                <a:gd name="T2" fmla="*/ 120 w 1319"/>
                <a:gd name="T3" fmla="*/ 5 h 287"/>
                <a:gd name="T4" fmla="*/ 123 w 1319"/>
                <a:gd name="T5" fmla="*/ 5 h 287"/>
                <a:gd name="T6" fmla="*/ 125 w 1319"/>
                <a:gd name="T7" fmla="*/ 6 h 287"/>
                <a:gd name="T8" fmla="*/ 127 w 1319"/>
                <a:gd name="T9" fmla="*/ 7 h 287"/>
                <a:gd name="T10" fmla="*/ 129 w 1319"/>
                <a:gd name="T11" fmla="*/ 8 h 287"/>
                <a:gd name="T12" fmla="*/ 130 w 1319"/>
                <a:gd name="T13" fmla="*/ 10 h 287"/>
                <a:gd name="T14" fmla="*/ 131 w 1319"/>
                <a:gd name="T15" fmla="*/ 11 h 287"/>
                <a:gd name="T16" fmla="*/ 132 w 1319"/>
                <a:gd name="T17" fmla="*/ 13 h 287"/>
                <a:gd name="T18" fmla="*/ 132 w 1319"/>
                <a:gd name="T19" fmla="*/ 15 h 287"/>
                <a:gd name="T20" fmla="*/ 132 w 1319"/>
                <a:gd name="T21" fmla="*/ 17 h 287"/>
                <a:gd name="T22" fmla="*/ 131 w 1319"/>
                <a:gd name="T23" fmla="*/ 18 h 287"/>
                <a:gd name="T24" fmla="*/ 130 w 1319"/>
                <a:gd name="T25" fmla="*/ 20 h 287"/>
                <a:gd name="T26" fmla="*/ 129 w 1319"/>
                <a:gd name="T27" fmla="*/ 21 h 287"/>
                <a:gd name="T28" fmla="*/ 128 w 1319"/>
                <a:gd name="T29" fmla="*/ 22 h 287"/>
                <a:gd name="T30" fmla="*/ 126 w 1319"/>
                <a:gd name="T31" fmla="*/ 23 h 287"/>
                <a:gd name="T32" fmla="*/ 123 w 1319"/>
                <a:gd name="T33" fmla="*/ 24 h 287"/>
                <a:gd name="T34" fmla="*/ 120 w 1319"/>
                <a:gd name="T35" fmla="*/ 24 h 287"/>
                <a:gd name="T36" fmla="*/ 12 w 1319"/>
                <a:gd name="T37" fmla="*/ 19 h 287"/>
                <a:gd name="T38" fmla="*/ 9 w 1319"/>
                <a:gd name="T39" fmla="*/ 19 h 287"/>
                <a:gd name="T40" fmla="*/ 7 w 1319"/>
                <a:gd name="T41" fmla="*/ 18 h 287"/>
                <a:gd name="T42" fmla="*/ 5 w 1319"/>
                <a:gd name="T43" fmla="*/ 17 h 287"/>
                <a:gd name="T44" fmla="*/ 3 w 1319"/>
                <a:gd name="T45" fmla="*/ 16 h 287"/>
                <a:gd name="T46" fmla="*/ 2 w 1319"/>
                <a:gd name="T47" fmla="*/ 14 h 287"/>
                <a:gd name="T48" fmla="*/ 1 w 1319"/>
                <a:gd name="T49" fmla="*/ 12 h 287"/>
                <a:gd name="T50" fmla="*/ 0 w 1319"/>
                <a:gd name="T51" fmla="*/ 11 h 287"/>
                <a:gd name="T52" fmla="*/ 0 w 1319"/>
                <a:gd name="T53" fmla="*/ 9 h 287"/>
                <a:gd name="T54" fmla="*/ 0 w 1319"/>
                <a:gd name="T55" fmla="*/ 7 h 287"/>
                <a:gd name="T56" fmla="*/ 1 w 1319"/>
                <a:gd name="T57" fmla="*/ 6 h 287"/>
                <a:gd name="T58" fmla="*/ 2 w 1319"/>
                <a:gd name="T59" fmla="*/ 4 h 287"/>
                <a:gd name="T60" fmla="*/ 3 w 1319"/>
                <a:gd name="T61" fmla="*/ 3 h 287"/>
                <a:gd name="T62" fmla="*/ 4 w 1319"/>
                <a:gd name="T63" fmla="*/ 1 h 287"/>
                <a:gd name="T64" fmla="*/ 6 w 1319"/>
                <a:gd name="T65" fmla="*/ 1 h 287"/>
                <a:gd name="T66" fmla="*/ 9 w 1319"/>
                <a:gd name="T67" fmla="*/ 0 h 287"/>
                <a:gd name="T68" fmla="*/ 11 w 1319"/>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9"/>
                <a:gd name="T106" fmla="*/ 0 h 287"/>
                <a:gd name="T107" fmla="*/ 1319 w 1319"/>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9" h="287">
                  <a:moveTo>
                    <a:pt x="114" y="0"/>
                  </a:moveTo>
                  <a:lnTo>
                    <a:pt x="1198" y="57"/>
                  </a:lnTo>
                  <a:lnTo>
                    <a:pt x="1226" y="61"/>
                  </a:lnTo>
                  <a:lnTo>
                    <a:pt x="1249" y="70"/>
                  </a:lnTo>
                  <a:lnTo>
                    <a:pt x="1270" y="83"/>
                  </a:lnTo>
                  <a:lnTo>
                    <a:pt x="1286" y="98"/>
                  </a:lnTo>
                  <a:lnTo>
                    <a:pt x="1301" y="116"/>
                  </a:lnTo>
                  <a:lnTo>
                    <a:pt x="1310" y="136"/>
                  </a:lnTo>
                  <a:lnTo>
                    <a:pt x="1316" y="156"/>
                  </a:lnTo>
                  <a:lnTo>
                    <a:pt x="1319" y="178"/>
                  </a:lnTo>
                  <a:lnTo>
                    <a:pt x="1317" y="199"/>
                  </a:lnTo>
                  <a:lnTo>
                    <a:pt x="1312" y="219"/>
                  </a:lnTo>
                  <a:lnTo>
                    <a:pt x="1304" y="238"/>
                  </a:lnTo>
                  <a:lnTo>
                    <a:pt x="1292" y="255"/>
                  </a:lnTo>
                  <a:lnTo>
                    <a:pt x="1275" y="269"/>
                  </a:lnTo>
                  <a:lnTo>
                    <a:pt x="1255" y="279"/>
                  </a:lnTo>
                  <a:lnTo>
                    <a:pt x="1232" y="286"/>
                  </a:lnTo>
                  <a:lnTo>
                    <a:pt x="1203" y="287"/>
                  </a:lnTo>
                  <a:lnTo>
                    <a:pt x="119" y="228"/>
                  </a:lnTo>
                  <a:lnTo>
                    <a:pt x="91" y="223"/>
                  </a:lnTo>
                  <a:lnTo>
                    <a:pt x="68" y="214"/>
                  </a:lnTo>
                  <a:lnTo>
                    <a:pt x="48" y="202"/>
                  </a:lnTo>
                  <a:lnTo>
                    <a:pt x="30" y="186"/>
                  </a:lnTo>
                  <a:lnTo>
                    <a:pt x="17" y="169"/>
                  </a:lnTo>
                  <a:lnTo>
                    <a:pt x="8" y="149"/>
                  </a:lnTo>
                  <a:lnTo>
                    <a:pt x="2" y="128"/>
                  </a:lnTo>
                  <a:lnTo>
                    <a:pt x="0" y="107"/>
                  </a:lnTo>
                  <a:lnTo>
                    <a:pt x="1" y="86"/>
                  </a:lnTo>
                  <a:lnTo>
                    <a:pt x="6" y="66"/>
                  </a:lnTo>
                  <a:lnTo>
                    <a:pt x="15" y="48"/>
                  </a:lnTo>
                  <a:lnTo>
                    <a:pt x="27" y="31"/>
                  </a:lnTo>
                  <a:lnTo>
                    <a:pt x="43" y="16"/>
                  </a:lnTo>
                  <a:lnTo>
                    <a:pt x="63" y="7"/>
                  </a:lnTo>
                  <a:lnTo>
                    <a:pt x="86" y="1"/>
                  </a:lnTo>
                  <a:lnTo>
                    <a:pt x="114" y="0"/>
                  </a:lnTo>
                  <a:close/>
                </a:path>
              </a:pathLst>
            </a:custGeom>
            <a:solidFill>
              <a:srgbClr val="2B3333"/>
            </a:solidFill>
            <a:ln w="9525">
              <a:noFill/>
              <a:round/>
              <a:headEnd/>
              <a:tailEnd/>
            </a:ln>
          </p:spPr>
          <p:txBody>
            <a:bodyPr/>
            <a:lstStyle/>
            <a:p>
              <a:pPr algn="ctr"/>
              <a:endParaRPr lang="en-US"/>
            </a:p>
          </p:txBody>
        </p:sp>
        <p:sp>
          <p:nvSpPr>
            <p:cNvPr id="36096" name="Freeform 620"/>
            <p:cNvSpPr>
              <a:spLocks/>
            </p:cNvSpPr>
            <p:nvPr/>
          </p:nvSpPr>
          <p:spPr bwMode="auto">
            <a:xfrm>
              <a:off x="4350" y="2357"/>
              <a:ext cx="131" cy="23"/>
            </a:xfrm>
            <a:custGeom>
              <a:avLst/>
              <a:gdLst>
                <a:gd name="T0" fmla="*/ 14 w 1308"/>
                <a:gd name="T1" fmla="*/ 0 h 277"/>
                <a:gd name="T2" fmla="*/ 20 w 1308"/>
                <a:gd name="T3" fmla="*/ 0 h 277"/>
                <a:gd name="T4" fmla="*/ 25 w 1308"/>
                <a:gd name="T5" fmla="*/ 0 h 277"/>
                <a:gd name="T6" fmla="*/ 29 w 1308"/>
                <a:gd name="T7" fmla="*/ 1 h 277"/>
                <a:gd name="T8" fmla="*/ 33 w 1308"/>
                <a:gd name="T9" fmla="*/ 1 h 277"/>
                <a:gd name="T10" fmla="*/ 37 w 1308"/>
                <a:gd name="T11" fmla="*/ 1 h 277"/>
                <a:gd name="T12" fmla="*/ 41 w 1308"/>
                <a:gd name="T13" fmla="*/ 1 h 277"/>
                <a:gd name="T14" fmla="*/ 45 w 1308"/>
                <a:gd name="T15" fmla="*/ 1 h 277"/>
                <a:gd name="T16" fmla="*/ 49 w 1308"/>
                <a:gd name="T17" fmla="*/ 1 h 277"/>
                <a:gd name="T18" fmla="*/ 55 w 1308"/>
                <a:gd name="T19" fmla="*/ 2 h 277"/>
                <a:gd name="T20" fmla="*/ 61 w 1308"/>
                <a:gd name="T21" fmla="*/ 2 h 277"/>
                <a:gd name="T22" fmla="*/ 68 w 1308"/>
                <a:gd name="T23" fmla="*/ 2 h 277"/>
                <a:gd name="T24" fmla="*/ 76 w 1308"/>
                <a:gd name="T25" fmla="*/ 3 h 277"/>
                <a:gd name="T26" fmla="*/ 86 w 1308"/>
                <a:gd name="T27" fmla="*/ 3 h 277"/>
                <a:gd name="T28" fmla="*/ 98 w 1308"/>
                <a:gd name="T29" fmla="*/ 4 h 277"/>
                <a:gd name="T30" fmla="*/ 112 w 1308"/>
                <a:gd name="T31" fmla="*/ 4 h 277"/>
                <a:gd name="T32" fmla="*/ 122 w 1308"/>
                <a:gd name="T33" fmla="*/ 5 h 277"/>
                <a:gd name="T34" fmla="*/ 126 w 1308"/>
                <a:gd name="T35" fmla="*/ 7 h 277"/>
                <a:gd name="T36" fmla="*/ 129 w 1308"/>
                <a:gd name="T37" fmla="*/ 10 h 277"/>
                <a:gd name="T38" fmla="*/ 131 w 1308"/>
                <a:gd name="T39" fmla="*/ 13 h 277"/>
                <a:gd name="T40" fmla="*/ 131 w 1308"/>
                <a:gd name="T41" fmla="*/ 16 h 277"/>
                <a:gd name="T42" fmla="*/ 130 w 1308"/>
                <a:gd name="T43" fmla="*/ 19 h 277"/>
                <a:gd name="T44" fmla="*/ 127 w 1308"/>
                <a:gd name="T45" fmla="*/ 22 h 277"/>
                <a:gd name="T46" fmla="*/ 122 w 1308"/>
                <a:gd name="T47" fmla="*/ 23 h 277"/>
                <a:gd name="T48" fmla="*/ 117 w 1308"/>
                <a:gd name="T49" fmla="*/ 23 h 277"/>
                <a:gd name="T50" fmla="*/ 111 w 1308"/>
                <a:gd name="T51" fmla="*/ 23 h 277"/>
                <a:gd name="T52" fmla="*/ 106 w 1308"/>
                <a:gd name="T53" fmla="*/ 22 h 277"/>
                <a:gd name="T54" fmla="*/ 101 w 1308"/>
                <a:gd name="T55" fmla="*/ 22 h 277"/>
                <a:gd name="T56" fmla="*/ 98 w 1308"/>
                <a:gd name="T57" fmla="*/ 22 h 277"/>
                <a:gd name="T58" fmla="*/ 94 w 1308"/>
                <a:gd name="T59" fmla="*/ 22 h 277"/>
                <a:gd name="T60" fmla="*/ 90 w 1308"/>
                <a:gd name="T61" fmla="*/ 21 h 277"/>
                <a:gd name="T62" fmla="*/ 86 w 1308"/>
                <a:gd name="T63" fmla="*/ 21 h 277"/>
                <a:gd name="T64" fmla="*/ 81 w 1308"/>
                <a:gd name="T65" fmla="*/ 21 h 277"/>
                <a:gd name="T66" fmla="*/ 76 w 1308"/>
                <a:gd name="T67" fmla="*/ 21 h 277"/>
                <a:gd name="T68" fmla="*/ 70 w 1308"/>
                <a:gd name="T69" fmla="*/ 21 h 277"/>
                <a:gd name="T70" fmla="*/ 63 w 1308"/>
                <a:gd name="T71" fmla="*/ 20 h 277"/>
                <a:gd name="T72" fmla="*/ 54 w 1308"/>
                <a:gd name="T73" fmla="*/ 20 h 277"/>
                <a:gd name="T74" fmla="*/ 44 w 1308"/>
                <a:gd name="T75" fmla="*/ 19 h 277"/>
                <a:gd name="T76" fmla="*/ 33 w 1308"/>
                <a:gd name="T77" fmla="*/ 19 h 277"/>
                <a:gd name="T78" fmla="*/ 19 w 1308"/>
                <a:gd name="T79" fmla="*/ 18 h 277"/>
                <a:gd name="T80" fmla="*/ 9 w 1308"/>
                <a:gd name="T81" fmla="*/ 18 h 277"/>
                <a:gd name="T82" fmla="*/ 5 w 1308"/>
                <a:gd name="T83" fmla="*/ 16 h 277"/>
                <a:gd name="T84" fmla="*/ 2 w 1308"/>
                <a:gd name="T85" fmla="*/ 14 h 277"/>
                <a:gd name="T86" fmla="*/ 0 w 1308"/>
                <a:gd name="T87" fmla="*/ 10 h 277"/>
                <a:gd name="T88" fmla="*/ 0 w 1308"/>
                <a:gd name="T89" fmla="*/ 7 h 277"/>
                <a:gd name="T90" fmla="*/ 1 w 1308"/>
                <a:gd name="T91" fmla="*/ 4 h 277"/>
                <a:gd name="T92" fmla="*/ 4 w 1308"/>
                <a:gd name="T93" fmla="*/ 1 h 277"/>
                <a:gd name="T94" fmla="*/ 8 w 1308"/>
                <a:gd name="T95" fmla="*/ 0 h 2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77"/>
                <a:gd name="T146" fmla="*/ 1308 w 1308"/>
                <a:gd name="T147" fmla="*/ 277 h 2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77">
                  <a:moveTo>
                    <a:pt x="107" y="0"/>
                  </a:moveTo>
                  <a:lnTo>
                    <a:pt x="139" y="1"/>
                  </a:lnTo>
                  <a:lnTo>
                    <a:pt x="170" y="3"/>
                  </a:lnTo>
                  <a:lnTo>
                    <a:pt x="197" y="4"/>
                  </a:lnTo>
                  <a:lnTo>
                    <a:pt x="223" y="5"/>
                  </a:lnTo>
                  <a:lnTo>
                    <a:pt x="247" y="6"/>
                  </a:lnTo>
                  <a:lnTo>
                    <a:pt x="269" y="8"/>
                  </a:lnTo>
                  <a:lnTo>
                    <a:pt x="291" y="9"/>
                  </a:lnTo>
                  <a:lnTo>
                    <a:pt x="311" y="10"/>
                  </a:lnTo>
                  <a:lnTo>
                    <a:pt x="331" y="11"/>
                  </a:lnTo>
                  <a:lnTo>
                    <a:pt x="350" y="12"/>
                  </a:lnTo>
                  <a:lnTo>
                    <a:pt x="369" y="12"/>
                  </a:lnTo>
                  <a:lnTo>
                    <a:pt x="388" y="13"/>
                  </a:lnTo>
                  <a:lnTo>
                    <a:pt x="407" y="14"/>
                  </a:lnTo>
                  <a:lnTo>
                    <a:pt x="427" y="15"/>
                  </a:lnTo>
                  <a:lnTo>
                    <a:pt x="448" y="16"/>
                  </a:lnTo>
                  <a:lnTo>
                    <a:pt x="469" y="17"/>
                  </a:lnTo>
                  <a:lnTo>
                    <a:pt x="493" y="18"/>
                  </a:lnTo>
                  <a:lnTo>
                    <a:pt x="518" y="20"/>
                  </a:lnTo>
                  <a:lnTo>
                    <a:pt x="545" y="21"/>
                  </a:lnTo>
                  <a:lnTo>
                    <a:pt x="574" y="23"/>
                  </a:lnTo>
                  <a:lnTo>
                    <a:pt x="606" y="24"/>
                  </a:lnTo>
                  <a:lnTo>
                    <a:pt x="640" y="26"/>
                  </a:lnTo>
                  <a:lnTo>
                    <a:pt x="678" y="28"/>
                  </a:lnTo>
                  <a:lnTo>
                    <a:pt x="718" y="30"/>
                  </a:lnTo>
                  <a:lnTo>
                    <a:pt x="762" y="33"/>
                  </a:lnTo>
                  <a:lnTo>
                    <a:pt x="810" y="35"/>
                  </a:lnTo>
                  <a:lnTo>
                    <a:pt x="861" y="39"/>
                  </a:lnTo>
                  <a:lnTo>
                    <a:pt x="918" y="42"/>
                  </a:lnTo>
                  <a:lnTo>
                    <a:pt x="979" y="45"/>
                  </a:lnTo>
                  <a:lnTo>
                    <a:pt x="1044" y="49"/>
                  </a:lnTo>
                  <a:lnTo>
                    <a:pt x="1115" y="53"/>
                  </a:lnTo>
                  <a:lnTo>
                    <a:pt x="1191" y="57"/>
                  </a:lnTo>
                  <a:lnTo>
                    <a:pt x="1220" y="61"/>
                  </a:lnTo>
                  <a:lnTo>
                    <a:pt x="1243" y="70"/>
                  </a:lnTo>
                  <a:lnTo>
                    <a:pt x="1262" y="82"/>
                  </a:lnTo>
                  <a:lnTo>
                    <a:pt x="1278" y="98"/>
                  </a:lnTo>
                  <a:lnTo>
                    <a:pt x="1291" y="115"/>
                  </a:lnTo>
                  <a:lnTo>
                    <a:pt x="1300" y="134"/>
                  </a:lnTo>
                  <a:lnTo>
                    <a:pt x="1305" y="153"/>
                  </a:lnTo>
                  <a:lnTo>
                    <a:pt x="1308" y="173"/>
                  </a:lnTo>
                  <a:lnTo>
                    <a:pt x="1307" y="194"/>
                  </a:lnTo>
                  <a:lnTo>
                    <a:pt x="1302" y="213"/>
                  </a:lnTo>
                  <a:lnTo>
                    <a:pt x="1294" y="232"/>
                  </a:lnTo>
                  <a:lnTo>
                    <a:pt x="1282" y="248"/>
                  </a:lnTo>
                  <a:lnTo>
                    <a:pt x="1265" y="260"/>
                  </a:lnTo>
                  <a:lnTo>
                    <a:pt x="1246" y="269"/>
                  </a:lnTo>
                  <a:lnTo>
                    <a:pt x="1223" y="276"/>
                  </a:lnTo>
                  <a:lnTo>
                    <a:pt x="1196" y="277"/>
                  </a:lnTo>
                  <a:lnTo>
                    <a:pt x="1164" y="275"/>
                  </a:lnTo>
                  <a:lnTo>
                    <a:pt x="1133" y="272"/>
                  </a:lnTo>
                  <a:lnTo>
                    <a:pt x="1106" y="271"/>
                  </a:lnTo>
                  <a:lnTo>
                    <a:pt x="1080" y="269"/>
                  </a:lnTo>
                  <a:lnTo>
                    <a:pt x="1056" y="268"/>
                  </a:lnTo>
                  <a:lnTo>
                    <a:pt x="1034" y="266"/>
                  </a:lnTo>
                  <a:lnTo>
                    <a:pt x="1013" y="265"/>
                  </a:lnTo>
                  <a:lnTo>
                    <a:pt x="993" y="264"/>
                  </a:lnTo>
                  <a:lnTo>
                    <a:pt x="974" y="263"/>
                  </a:lnTo>
                  <a:lnTo>
                    <a:pt x="954" y="262"/>
                  </a:lnTo>
                  <a:lnTo>
                    <a:pt x="935" y="261"/>
                  </a:lnTo>
                  <a:lnTo>
                    <a:pt x="917" y="260"/>
                  </a:lnTo>
                  <a:lnTo>
                    <a:pt x="897" y="258"/>
                  </a:lnTo>
                  <a:lnTo>
                    <a:pt x="877" y="257"/>
                  </a:lnTo>
                  <a:lnTo>
                    <a:pt x="857" y="256"/>
                  </a:lnTo>
                  <a:lnTo>
                    <a:pt x="835" y="255"/>
                  </a:lnTo>
                  <a:lnTo>
                    <a:pt x="812" y="254"/>
                  </a:lnTo>
                  <a:lnTo>
                    <a:pt x="788" y="252"/>
                  </a:lnTo>
                  <a:lnTo>
                    <a:pt x="760" y="251"/>
                  </a:lnTo>
                  <a:lnTo>
                    <a:pt x="731" y="250"/>
                  </a:lnTo>
                  <a:lnTo>
                    <a:pt x="699" y="248"/>
                  </a:lnTo>
                  <a:lnTo>
                    <a:pt x="665" y="246"/>
                  </a:lnTo>
                  <a:lnTo>
                    <a:pt x="627" y="244"/>
                  </a:lnTo>
                  <a:lnTo>
                    <a:pt x="586" y="241"/>
                  </a:lnTo>
                  <a:lnTo>
                    <a:pt x="543" y="239"/>
                  </a:lnTo>
                  <a:lnTo>
                    <a:pt x="495" y="237"/>
                  </a:lnTo>
                  <a:lnTo>
                    <a:pt x="442" y="234"/>
                  </a:lnTo>
                  <a:lnTo>
                    <a:pt x="386" y="231"/>
                  </a:lnTo>
                  <a:lnTo>
                    <a:pt x="325" y="228"/>
                  </a:lnTo>
                  <a:lnTo>
                    <a:pt x="259" y="225"/>
                  </a:lnTo>
                  <a:lnTo>
                    <a:pt x="188" y="222"/>
                  </a:lnTo>
                  <a:lnTo>
                    <a:pt x="112" y="218"/>
                  </a:lnTo>
                  <a:lnTo>
                    <a:pt x="86" y="215"/>
                  </a:lnTo>
                  <a:lnTo>
                    <a:pt x="65" y="206"/>
                  </a:lnTo>
                  <a:lnTo>
                    <a:pt x="46" y="195"/>
                  </a:lnTo>
                  <a:lnTo>
                    <a:pt x="29" y="180"/>
                  </a:lnTo>
                  <a:lnTo>
                    <a:pt x="17" y="163"/>
                  </a:lnTo>
                  <a:lnTo>
                    <a:pt x="7" y="143"/>
                  </a:lnTo>
                  <a:lnTo>
                    <a:pt x="2" y="123"/>
                  </a:lnTo>
                  <a:lnTo>
                    <a:pt x="0" y="102"/>
                  </a:lnTo>
                  <a:lnTo>
                    <a:pt x="1" y="82"/>
                  </a:lnTo>
                  <a:lnTo>
                    <a:pt x="6" y="63"/>
                  </a:lnTo>
                  <a:lnTo>
                    <a:pt x="14" y="46"/>
                  </a:lnTo>
                  <a:lnTo>
                    <a:pt x="26" y="30"/>
                  </a:lnTo>
                  <a:lnTo>
                    <a:pt x="42" y="18"/>
                  </a:lnTo>
                  <a:lnTo>
                    <a:pt x="60" y="8"/>
                  </a:lnTo>
                  <a:lnTo>
                    <a:pt x="82" y="1"/>
                  </a:lnTo>
                  <a:lnTo>
                    <a:pt x="107" y="0"/>
                  </a:lnTo>
                  <a:close/>
                </a:path>
              </a:pathLst>
            </a:custGeom>
            <a:solidFill>
              <a:srgbClr val="3D4545"/>
            </a:solidFill>
            <a:ln w="9525">
              <a:noFill/>
              <a:round/>
              <a:headEnd/>
              <a:tailEnd/>
            </a:ln>
          </p:spPr>
          <p:txBody>
            <a:bodyPr/>
            <a:lstStyle/>
            <a:p>
              <a:pPr algn="ctr"/>
              <a:endParaRPr lang="en-US"/>
            </a:p>
          </p:txBody>
        </p:sp>
        <p:sp>
          <p:nvSpPr>
            <p:cNvPr id="36097" name="Freeform 621"/>
            <p:cNvSpPr>
              <a:spLocks/>
            </p:cNvSpPr>
            <p:nvPr/>
          </p:nvSpPr>
          <p:spPr bwMode="auto">
            <a:xfrm>
              <a:off x="4351" y="2358"/>
              <a:ext cx="130" cy="22"/>
            </a:xfrm>
            <a:custGeom>
              <a:avLst/>
              <a:gdLst>
                <a:gd name="T0" fmla="*/ 14 w 1298"/>
                <a:gd name="T1" fmla="*/ 0 h 264"/>
                <a:gd name="T2" fmla="*/ 20 w 1298"/>
                <a:gd name="T3" fmla="*/ 0 h 264"/>
                <a:gd name="T4" fmla="*/ 24 w 1298"/>
                <a:gd name="T5" fmla="*/ 0 h 264"/>
                <a:gd name="T6" fmla="*/ 29 w 1298"/>
                <a:gd name="T7" fmla="*/ 1 h 264"/>
                <a:gd name="T8" fmla="*/ 33 w 1298"/>
                <a:gd name="T9" fmla="*/ 1 h 264"/>
                <a:gd name="T10" fmla="*/ 37 w 1298"/>
                <a:gd name="T11" fmla="*/ 1 h 264"/>
                <a:gd name="T12" fmla="*/ 40 w 1298"/>
                <a:gd name="T13" fmla="*/ 1 h 264"/>
                <a:gd name="T14" fmla="*/ 44 w 1298"/>
                <a:gd name="T15" fmla="*/ 1 h 264"/>
                <a:gd name="T16" fmla="*/ 49 w 1298"/>
                <a:gd name="T17" fmla="*/ 1 h 264"/>
                <a:gd name="T18" fmla="*/ 54 w 1298"/>
                <a:gd name="T19" fmla="*/ 2 h 264"/>
                <a:gd name="T20" fmla="*/ 60 w 1298"/>
                <a:gd name="T21" fmla="*/ 2 h 264"/>
                <a:gd name="T22" fmla="*/ 67 w 1298"/>
                <a:gd name="T23" fmla="*/ 2 h 264"/>
                <a:gd name="T24" fmla="*/ 76 w 1298"/>
                <a:gd name="T25" fmla="*/ 3 h 264"/>
                <a:gd name="T26" fmla="*/ 86 w 1298"/>
                <a:gd name="T27" fmla="*/ 3 h 264"/>
                <a:gd name="T28" fmla="*/ 98 w 1298"/>
                <a:gd name="T29" fmla="*/ 4 h 264"/>
                <a:gd name="T30" fmla="*/ 111 w 1298"/>
                <a:gd name="T31" fmla="*/ 4 h 264"/>
                <a:gd name="T32" fmla="*/ 122 w 1298"/>
                <a:gd name="T33" fmla="*/ 5 h 264"/>
                <a:gd name="T34" fmla="*/ 126 w 1298"/>
                <a:gd name="T35" fmla="*/ 7 h 264"/>
                <a:gd name="T36" fmla="*/ 128 w 1298"/>
                <a:gd name="T37" fmla="*/ 9 h 264"/>
                <a:gd name="T38" fmla="*/ 130 w 1298"/>
                <a:gd name="T39" fmla="*/ 12 h 264"/>
                <a:gd name="T40" fmla="*/ 130 w 1298"/>
                <a:gd name="T41" fmla="*/ 16 h 264"/>
                <a:gd name="T42" fmla="*/ 129 w 1298"/>
                <a:gd name="T43" fmla="*/ 19 h 264"/>
                <a:gd name="T44" fmla="*/ 126 w 1298"/>
                <a:gd name="T45" fmla="*/ 21 h 264"/>
                <a:gd name="T46" fmla="*/ 122 w 1298"/>
                <a:gd name="T47" fmla="*/ 22 h 264"/>
                <a:gd name="T48" fmla="*/ 116 w 1298"/>
                <a:gd name="T49" fmla="*/ 22 h 264"/>
                <a:gd name="T50" fmla="*/ 110 w 1298"/>
                <a:gd name="T51" fmla="*/ 22 h 264"/>
                <a:gd name="T52" fmla="*/ 105 w 1298"/>
                <a:gd name="T53" fmla="*/ 21 h 264"/>
                <a:gd name="T54" fmla="*/ 101 w 1298"/>
                <a:gd name="T55" fmla="*/ 21 h 264"/>
                <a:gd name="T56" fmla="*/ 97 w 1298"/>
                <a:gd name="T57" fmla="*/ 21 h 264"/>
                <a:gd name="T58" fmla="*/ 93 w 1298"/>
                <a:gd name="T59" fmla="*/ 21 h 264"/>
                <a:gd name="T60" fmla="*/ 89 w 1298"/>
                <a:gd name="T61" fmla="*/ 20 h 264"/>
                <a:gd name="T62" fmla="*/ 85 w 1298"/>
                <a:gd name="T63" fmla="*/ 20 h 264"/>
                <a:gd name="T64" fmla="*/ 81 w 1298"/>
                <a:gd name="T65" fmla="*/ 20 h 264"/>
                <a:gd name="T66" fmla="*/ 76 w 1298"/>
                <a:gd name="T67" fmla="*/ 20 h 264"/>
                <a:gd name="T68" fmla="*/ 70 w 1298"/>
                <a:gd name="T69" fmla="*/ 20 h 264"/>
                <a:gd name="T70" fmla="*/ 62 w 1298"/>
                <a:gd name="T71" fmla="*/ 19 h 264"/>
                <a:gd name="T72" fmla="*/ 54 w 1298"/>
                <a:gd name="T73" fmla="*/ 19 h 264"/>
                <a:gd name="T74" fmla="*/ 44 w 1298"/>
                <a:gd name="T75" fmla="*/ 18 h 264"/>
                <a:gd name="T76" fmla="*/ 32 w 1298"/>
                <a:gd name="T77" fmla="*/ 18 h 264"/>
                <a:gd name="T78" fmla="*/ 18 w 1298"/>
                <a:gd name="T79" fmla="*/ 17 h 264"/>
                <a:gd name="T80" fmla="*/ 8 w 1298"/>
                <a:gd name="T81" fmla="*/ 17 h 264"/>
                <a:gd name="T82" fmla="*/ 5 w 1298"/>
                <a:gd name="T83" fmla="*/ 15 h 264"/>
                <a:gd name="T84" fmla="*/ 2 w 1298"/>
                <a:gd name="T85" fmla="*/ 13 h 264"/>
                <a:gd name="T86" fmla="*/ 0 w 1298"/>
                <a:gd name="T87" fmla="*/ 9 h 264"/>
                <a:gd name="T88" fmla="*/ 0 w 1298"/>
                <a:gd name="T89" fmla="*/ 6 h 264"/>
                <a:gd name="T90" fmla="*/ 2 w 1298"/>
                <a:gd name="T91" fmla="*/ 3 h 264"/>
                <a:gd name="T92" fmla="*/ 4 w 1298"/>
                <a:gd name="T93" fmla="*/ 1 h 264"/>
                <a:gd name="T94" fmla="*/ 8 w 1298"/>
                <a:gd name="T95" fmla="*/ 0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64"/>
                <a:gd name="T146" fmla="*/ 1298 w 1298"/>
                <a:gd name="T147" fmla="*/ 264 h 2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64">
                  <a:moveTo>
                    <a:pt x="105" y="0"/>
                  </a:moveTo>
                  <a:lnTo>
                    <a:pt x="137" y="1"/>
                  </a:lnTo>
                  <a:lnTo>
                    <a:pt x="167" y="3"/>
                  </a:lnTo>
                  <a:lnTo>
                    <a:pt x="195" y="4"/>
                  </a:lnTo>
                  <a:lnTo>
                    <a:pt x="221" y="5"/>
                  </a:lnTo>
                  <a:lnTo>
                    <a:pt x="244" y="6"/>
                  </a:lnTo>
                  <a:lnTo>
                    <a:pt x="266" y="7"/>
                  </a:lnTo>
                  <a:lnTo>
                    <a:pt x="288" y="8"/>
                  </a:lnTo>
                  <a:lnTo>
                    <a:pt x="308" y="9"/>
                  </a:lnTo>
                  <a:lnTo>
                    <a:pt x="327" y="10"/>
                  </a:lnTo>
                  <a:lnTo>
                    <a:pt x="346" y="11"/>
                  </a:lnTo>
                  <a:lnTo>
                    <a:pt x="365" y="11"/>
                  </a:lnTo>
                  <a:lnTo>
                    <a:pt x="383" y="12"/>
                  </a:lnTo>
                  <a:lnTo>
                    <a:pt x="402" y="13"/>
                  </a:lnTo>
                  <a:lnTo>
                    <a:pt x="423" y="14"/>
                  </a:lnTo>
                  <a:lnTo>
                    <a:pt x="443" y="15"/>
                  </a:lnTo>
                  <a:lnTo>
                    <a:pt x="465" y="16"/>
                  </a:lnTo>
                  <a:lnTo>
                    <a:pt x="489" y="17"/>
                  </a:lnTo>
                  <a:lnTo>
                    <a:pt x="513" y="19"/>
                  </a:lnTo>
                  <a:lnTo>
                    <a:pt x="541" y="20"/>
                  </a:lnTo>
                  <a:lnTo>
                    <a:pt x="569" y="22"/>
                  </a:lnTo>
                  <a:lnTo>
                    <a:pt x="601" y="23"/>
                  </a:lnTo>
                  <a:lnTo>
                    <a:pt x="635" y="26"/>
                  </a:lnTo>
                  <a:lnTo>
                    <a:pt x="673" y="28"/>
                  </a:lnTo>
                  <a:lnTo>
                    <a:pt x="713" y="30"/>
                  </a:lnTo>
                  <a:lnTo>
                    <a:pt x="757" y="33"/>
                  </a:lnTo>
                  <a:lnTo>
                    <a:pt x="805" y="35"/>
                  </a:lnTo>
                  <a:lnTo>
                    <a:pt x="856" y="38"/>
                  </a:lnTo>
                  <a:lnTo>
                    <a:pt x="913" y="41"/>
                  </a:lnTo>
                  <a:lnTo>
                    <a:pt x="974" y="44"/>
                  </a:lnTo>
                  <a:lnTo>
                    <a:pt x="1039" y="48"/>
                  </a:lnTo>
                  <a:lnTo>
                    <a:pt x="1110" y="52"/>
                  </a:lnTo>
                  <a:lnTo>
                    <a:pt x="1186" y="57"/>
                  </a:lnTo>
                  <a:lnTo>
                    <a:pt x="1214" y="61"/>
                  </a:lnTo>
                  <a:lnTo>
                    <a:pt x="1237" y="68"/>
                  </a:lnTo>
                  <a:lnTo>
                    <a:pt x="1256" y="79"/>
                  </a:lnTo>
                  <a:lnTo>
                    <a:pt x="1271" y="94"/>
                  </a:lnTo>
                  <a:lnTo>
                    <a:pt x="1283" y="110"/>
                  </a:lnTo>
                  <a:lnTo>
                    <a:pt x="1291" y="129"/>
                  </a:lnTo>
                  <a:lnTo>
                    <a:pt x="1296" y="148"/>
                  </a:lnTo>
                  <a:lnTo>
                    <a:pt x="1298" y="167"/>
                  </a:lnTo>
                  <a:lnTo>
                    <a:pt x="1298" y="187"/>
                  </a:lnTo>
                  <a:lnTo>
                    <a:pt x="1293" y="206"/>
                  </a:lnTo>
                  <a:lnTo>
                    <a:pt x="1285" y="223"/>
                  </a:lnTo>
                  <a:lnTo>
                    <a:pt x="1272" y="237"/>
                  </a:lnTo>
                  <a:lnTo>
                    <a:pt x="1257" y="249"/>
                  </a:lnTo>
                  <a:lnTo>
                    <a:pt x="1238" y="257"/>
                  </a:lnTo>
                  <a:lnTo>
                    <a:pt x="1217" y="263"/>
                  </a:lnTo>
                  <a:lnTo>
                    <a:pt x="1191" y="264"/>
                  </a:lnTo>
                  <a:lnTo>
                    <a:pt x="1159" y="262"/>
                  </a:lnTo>
                  <a:lnTo>
                    <a:pt x="1128" y="259"/>
                  </a:lnTo>
                  <a:lnTo>
                    <a:pt x="1101" y="258"/>
                  </a:lnTo>
                  <a:lnTo>
                    <a:pt x="1075" y="256"/>
                  </a:lnTo>
                  <a:lnTo>
                    <a:pt x="1051" y="255"/>
                  </a:lnTo>
                  <a:lnTo>
                    <a:pt x="1029" y="253"/>
                  </a:lnTo>
                  <a:lnTo>
                    <a:pt x="1008" y="252"/>
                  </a:lnTo>
                  <a:lnTo>
                    <a:pt x="988" y="251"/>
                  </a:lnTo>
                  <a:lnTo>
                    <a:pt x="969" y="250"/>
                  </a:lnTo>
                  <a:lnTo>
                    <a:pt x="949" y="249"/>
                  </a:lnTo>
                  <a:lnTo>
                    <a:pt x="930" y="248"/>
                  </a:lnTo>
                  <a:lnTo>
                    <a:pt x="912" y="247"/>
                  </a:lnTo>
                  <a:lnTo>
                    <a:pt x="892" y="245"/>
                  </a:lnTo>
                  <a:lnTo>
                    <a:pt x="872" y="244"/>
                  </a:lnTo>
                  <a:lnTo>
                    <a:pt x="852" y="243"/>
                  </a:lnTo>
                  <a:lnTo>
                    <a:pt x="830" y="242"/>
                  </a:lnTo>
                  <a:lnTo>
                    <a:pt x="807" y="241"/>
                  </a:lnTo>
                  <a:lnTo>
                    <a:pt x="783" y="239"/>
                  </a:lnTo>
                  <a:lnTo>
                    <a:pt x="755" y="238"/>
                  </a:lnTo>
                  <a:lnTo>
                    <a:pt x="726" y="237"/>
                  </a:lnTo>
                  <a:lnTo>
                    <a:pt x="694" y="235"/>
                  </a:lnTo>
                  <a:lnTo>
                    <a:pt x="660" y="233"/>
                  </a:lnTo>
                  <a:lnTo>
                    <a:pt x="622" y="231"/>
                  </a:lnTo>
                  <a:lnTo>
                    <a:pt x="581" y="228"/>
                  </a:lnTo>
                  <a:lnTo>
                    <a:pt x="538" y="226"/>
                  </a:lnTo>
                  <a:lnTo>
                    <a:pt x="490" y="224"/>
                  </a:lnTo>
                  <a:lnTo>
                    <a:pt x="437" y="221"/>
                  </a:lnTo>
                  <a:lnTo>
                    <a:pt x="381" y="218"/>
                  </a:lnTo>
                  <a:lnTo>
                    <a:pt x="320" y="215"/>
                  </a:lnTo>
                  <a:lnTo>
                    <a:pt x="254" y="212"/>
                  </a:lnTo>
                  <a:lnTo>
                    <a:pt x="183" y="209"/>
                  </a:lnTo>
                  <a:lnTo>
                    <a:pt x="107" y="205"/>
                  </a:lnTo>
                  <a:lnTo>
                    <a:pt x="83" y="202"/>
                  </a:lnTo>
                  <a:lnTo>
                    <a:pt x="62" y="194"/>
                  </a:lnTo>
                  <a:lnTo>
                    <a:pt x="45" y="183"/>
                  </a:lnTo>
                  <a:lnTo>
                    <a:pt x="29" y="168"/>
                  </a:lnTo>
                  <a:lnTo>
                    <a:pt x="17" y="151"/>
                  </a:lnTo>
                  <a:lnTo>
                    <a:pt x="8" y="132"/>
                  </a:lnTo>
                  <a:lnTo>
                    <a:pt x="2" y="111"/>
                  </a:lnTo>
                  <a:lnTo>
                    <a:pt x="0" y="91"/>
                  </a:lnTo>
                  <a:lnTo>
                    <a:pt x="2" y="72"/>
                  </a:lnTo>
                  <a:lnTo>
                    <a:pt x="7" y="55"/>
                  </a:lnTo>
                  <a:lnTo>
                    <a:pt x="15" y="39"/>
                  </a:lnTo>
                  <a:lnTo>
                    <a:pt x="26" y="25"/>
                  </a:lnTo>
                  <a:lnTo>
                    <a:pt x="42" y="13"/>
                  </a:lnTo>
                  <a:lnTo>
                    <a:pt x="60" y="5"/>
                  </a:lnTo>
                  <a:lnTo>
                    <a:pt x="80" y="0"/>
                  </a:lnTo>
                  <a:lnTo>
                    <a:pt x="105" y="0"/>
                  </a:lnTo>
                  <a:close/>
                </a:path>
              </a:pathLst>
            </a:custGeom>
            <a:solidFill>
              <a:srgbClr val="4D5252"/>
            </a:solidFill>
            <a:ln w="9525">
              <a:noFill/>
              <a:round/>
              <a:headEnd/>
              <a:tailEnd/>
            </a:ln>
          </p:spPr>
          <p:txBody>
            <a:bodyPr/>
            <a:lstStyle/>
            <a:p>
              <a:pPr algn="ctr"/>
              <a:endParaRPr lang="en-US"/>
            </a:p>
          </p:txBody>
        </p:sp>
        <p:sp>
          <p:nvSpPr>
            <p:cNvPr id="36098" name="Freeform 622"/>
            <p:cNvSpPr>
              <a:spLocks/>
            </p:cNvSpPr>
            <p:nvPr/>
          </p:nvSpPr>
          <p:spPr bwMode="auto">
            <a:xfrm>
              <a:off x="4352" y="2358"/>
              <a:ext cx="128" cy="22"/>
            </a:xfrm>
            <a:custGeom>
              <a:avLst/>
              <a:gdLst>
                <a:gd name="T0" fmla="*/ 13 w 1288"/>
                <a:gd name="T1" fmla="*/ 0 h 255"/>
                <a:gd name="T2" fmla="*/ 19 w 1288"/>
                <a:gd name="T3" fmla="*/ 0 h 255"/>
                <a:gd name="T4" fmla="*/ 24 w 1288"/>
                <a:gd name="T5" fmla="*/ 1 h 255"/>
                <a:gd name="T6" fmla="*/ 28 w 1288"/>
                <a:gd name="T7" fmla="*/ 1 h 255"/>
                <a:gd name="T8" fmla="*/ 32 w 1288"/>
                <a:gd name="T9" fmla="*/ 1 h 255"/>
                <a:gd name="T10" fmla="*/ 36 w 1288"/>
                <a:gd name="T11" fmla="*/ 1 h 255"/>
                <a:gd name="T12" fmla="*/ 39 w 1288"/>
                <a:gd name="T13" fmla="*/ 1 h 255"/>
                <a:gd name="T14" fmla="*/ 43 w 1288"/>
                <a:gd name="T15" fmla="*/ 2 h 255"/>
                <a:gd name="T16" fmla="*/ 48 w 1288"/>
                <a:gd name="T17" fmla="*/ 2 h 255"/>
                <a:gd name="T18" fmla="*/ 53 w 1288"/>
                <a:gd name="T19" fmla="*/ 2 h 255"/>
                <a:gd name="T20" fmla="*/ 59 w 1288"/>
                <a:gd name="T21" fmla="*/ 2 h 255"/>
                <a:gd name="T22" fmla="*/ 66 w 1288"/>
                <a:gd name="T23" fmla="*/ 3 h 255"/>
                <a:gd name="T24" fmla="*/ 75 w 1288"/>
                <a:gd name="T25" fmla="*/ 3 h 255"/>
                <a:gd name="T26" fmla="*/ 84 w 1288"/>
                <a:gd name="T27" fmla="*/ 3 h 255"/>
                <a:gd name="T28" fmla="*/ 96 w 1288"/>
                <a:gd name="T29" fmla="*/ 4 h 255"/>
                <a:gd name="T30" fmla="*/ 110 w 1288"/>
                <a:gd name="T31" fmla="*/ 5 h 255"/>
                <a:gd name="T32" fmla="*/ 120 w 1288"/>
                <a:gd name="T33" fmla="*/ 5 h 255"/>
                <a:gd name="T34" fmla="*/ 124 w 1288"/>
                <a:gd name="T35" fmla="*/ 7 h 255"/>
                <a:gd name="T36" fmla="*/ 127 w 1288"/>
                <a:gd name="T37" fmla="*/ 9 h 255"/>
                <a:gd name="T38" fmla="*/ 128 w 1288"/>
                <a:gd name="T39" fmla="*/ 12 h 255"/>
                <a:gd name="T40" fmla="*/ 128 w 1288"/>
                <a:gd name="T41" fmla="*/ 16 h 255"/>
                <a:gd name="T42" fmla="*/ 127 w 1288"/>
                <a:gd name="T43" fmla="*/ 19 h 255"/>
                <a:gd name="T44" fmla="*/ 124 w 1288"/>
                <a:gd name="T45" fmla="*/ 21 h 255"/>
                <a:gd name="T46" fmla="*/ 120 w 1288"/>
                <a:gd name="T47" fmla="*/ 22 h 255"/>
                <a:gd name="T48" fmla="*/ 114 w 1288"/>
                <a:gd name="T49" fmla="*/ 22 h 255"/>
                <a:gd name="T50" fmla="*/ 109 w 1288"/>
                <a:gd name="T51" fmla="*/ 21 h 255"/>
                <a:gd name="T52" fmla="*/ 104 w 1288"/>
                <a:gd name="T53" fmla="*/ 21 h 255"/>
                <a:gd name="T54" fmla="*/ 99 w 1288"/>
                <a:gd name="T55" fmla="*/ 21 h 255"/>
                <a:gd name="T56" fmla="*/ 96 w 1288"/>
                <a:gd name="T57" fmla="*/ 21 h 255"/>
                <a:gd name="T58" fmla="*/ 92 w 1288"/>
                <a:gd name="T59" fmla="*/ 21 h 255"/>
                <a:gd name="T60" fmla="*/ 88 w 1288"/>
                <a:gd name="T61" fmla="*/ 20 h 255"/>
                <a:gd name="T62" fmla="*/ 84 w 1288"/>
                <a:gd name="T63" fmla="*/ 20 h 255"/>
                <a:gd name="T64" fmla="*/ 80 w 1288"/>
                <a:gd name="T65" fmla="*/ 20 h 255"/>
                <a:gd name="T66" fmla="*/ 74 w 1288"/>
                <a:gd name="T67" fmla="*/ 20 h 255"/>
                <a:gd name="T68" fmla="*/ 68 w 1288"/>
                <a:gd name="T69" fmla="*/ 19 h 255"/>
                <a:gd name="T70" fmla="*/ 61 w 1288"/>
                <a:gd name="T71" fmla="*/ 19 h 255"/>
                <a:gd name="T72" fmla="*/ 53 w 1288"/>
                <a:gd name="T73" fmla="*/ 19 h 255"/>
                <a:gd name="T74" fmla="*/ 43 w 1288"/>
                <a:gd name="T75" fmla="*/ 18 h 255"/>
                <a:gd name="T76" fmla="*/ 31 w 1288"/>
                <a:gd name="T77" fmla="*/ 18 h 255"/>
                <a:gd name="T78" fmla="*/ 17 w 1288"/>
                <a:gd name="T79" fmla="*/ 17 h 255"/>
                <a:gd name="T80" fmla="*/ 8 w 1288"/>
                <a:gd name="T81" fmla="*/ 17 h 255"/>
                <a:gd name="T82" fmla="*/ 4 w 1288"/>
                <a:gd name="T83" fmla="*/ 15 h 255"/>
                <a:gd name="T84" fmla="*/ 2 w 1288"/>
                <a:gd name="T85" fmla="*/ 13 h 255"/>
                <a:gd name="T86" fmla="*/ 0 w 1288"/>
                <a:gd name="T87" fmla="*/ 9 h 255"/>
                <a:gd name="T88" fmla="*/ 0 w 1288"/>
                <a:gd name="T89" fmla="*/ 6 h 255"/>
                <a:gd name="T90" fmla="*/ 1 w 1288"/>
                <a:gd name="T91" fmla="*/ 3 h 255"/>
                <a:gd name="T92" fmla="*/ 4 w 1288"/>
                <a:gd name="T93" fmla="*/ 1 h 255"/>
                <a:gd name="T94" fmla="*/ 8 w 1288"/>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8"/>
                <a:gd name="T145" fmla="*/ 0 h 255"/>
                <a:gd name="T146" fmla="*/ 1288 w 1288"/>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8" h="255">
                  <a:moveTo>
                    <a:pt x="98" y="0"/>
                  </a:moveTo>
                  <a:lnTo>
                    <a:pt x="130" y="2"/>
                  </a:lnTo>
                  <a:lnTo>
                    <a:pt x="160" y="3"/>
                  </a:lnTo>
                  <a:lnTo>
                    <a:pt x="188" y="5"/>
                  </a:lnTo>
                  <a:lnTo>
                    <a:pt x="214" y="6"/>
                  </a:lnTo>
                  <a:lnTo>
                    <a:pt x="237" y="7"/>
                  </a:lnTo>
                  <a:lnTo>
                    <a:pt x="259" y="8"/>
                  </a:lnTo>
                  <a:lnTo>
                    <a:pt x="281" y="9"/>
                  </a:lnTo>
                  <a:lnTo>
                    <a:pt x="301" y="10"/>
                  </a:lnTo>
                  <a:lnTo>
                    <a:pt x="320" y="11"/>
                  </a:lnTo>
                  <a:lnTo>
                    <a:pt x="340" y="12"/>
                  </a:lnTo>
                  <a:lnTo>
                    <a:pt x="358" y="13"/>
                  </a:lnTo>
                  <a:lnTo>
                    <a:pt x="377" y="14"/>
                  </a:lnTo>
                  <a:lnTo>
                    <a:pt x="396" y="16"/>
                  </a:lnTo>
                  <a:lnTo>
                    <a:pt x="416" y="17"/>
                  </a:lnTo>
                  <a:lnTo>
                    <a:pt x="437" y="18"/>
                  </a:lnTo>
                  <a:lnTo>
                    <a:pt x="459" y="19"/>
                  </a:lnTo>
                  <a:lnTo>
                    <a:pt x="482" y="20"/>
                  </a:lnTo>
                  <a:lnTo>
                    <a:pt x="507" y="22"/>
                  </a:lnTo>
                  <a:lnTo>
                    <a:pt x="535" y="23"/>
                  </a:lnTo>
                  <a:lnTo>
                    <a:pt x="563" y="25"/>
                  </a:lnTo>
                  <a:lnTo>
                    <a:pt x="595" y="26"/>
                  </a:lnTo>
                  <a:lnTo>
                    <a:pt x="629" y="28"/>
                  </a:lnTo>
                  <a:lnTo>
                    <a:pt x="667" y="30"/>
                  </a:lnTo>
                  <a:lnTo>
                    <a:pt x="707" y="32"/>
                  </a:lnTo>
                  <a:lnTo>
                    <a:pt x="751" y="35"/>
                  </a:lnTo>
                  <a:lnTo>
                    <a:pt x="799" y="37"/>
                  </a:lnTo>
                  <a:lnTo>
                    <a:pt x="850" y="40"/>
                  </a:lnTo>
                  <a:lnTo>
                    <a:pt x="906" y="45"/>
                  </a:lnTo>
                  <a:lnTo>
                    <a:pt x="967" y="48"/>
                  </a:lnTo>
                  <a:lnTo>
                    <a:pt x="1033" y="52"/>
                  </a:lnTo>
                  <a:lnTo>
                    <a:pt x="1103" y="56"/>
                  </a:lnTo>
                  <a:lnTo>
                    <a:pt x="1179" y="60"/>
                  </a:lnTo>
                  <a:lnTo>
                    <a:pt x="1207" y="63"/>
                  </a:lnTo>
                  <a:lnTo>
                    <a:pt x="1229" y="70"/>
                  </a:lnTo>
                  <a:lnTo>
                    <a:pt x="1248" y="81"/>
                  </a:lnTo>
                  <a:lnTo>
                    <a:pt x="1262" y="93"/>
                  </a:lnTo>
                  <a:lnTo>
                    <a:pt x="1273" y="109"/>
                  </a:lnTo>
                  <a:lnTo>
                    <a:pt x="1281" y="125"/>
                  </a:lnTo>
                  <a:lnTo>
                    <a:pt x="1285" y="143"/>
                  </a:lnTo>
                  <a:lnTo>
                    <a:pt x="1288" y="160"/>
                  </a:lnTo>
                  <a:lnTo>
                    <a:pt x="1287" y="181"/>
                  </a:lnTo>
                  <a:lnTo>
                    <a:pt x="1282" y="200"/>
                  </a:lnTo>
                  <a:lnTo>
                    <a:pt x="1274" y="216"/>
                  </a:lnTo>
                  <a:lnTo>
                    <a:pt x="1261" y="230"/>
                  </a:lnTo>
                  <a:lnTo>
                    <a:pt x="1246" y="241"/>
                  </a:lnTo>
                  <a:lnTo>
                    <a:pt x="1228" y="249"/>
                  </a:lnTo>
                  <a:lnTo>
                    <a:pt x="1208" y="254"/>
                  </a:lnTo>
                  <a:lnTo>
                    <a:pt x="1184" y="255"/>
                  </a:lnTo>
                  <a:lnTo>
                    <a:pt x="1152" y="253"/>
                  </a:lnTo>
                  <a:lnTo>
                    <a:pt x="1121" y="250"/>
                  </a:lnTo>
                  <a:lnTo>
                    <a:pt x="1094" y="249"/>
                  </a:lnTo>
                  <a:lnTo>
                    <a:pt x="1068" y="247"/>
                  </a:lnTo>
                  <a:lnTo>
                    <a:pt x="1044" y="246"/>
                  </a:lnTo>
                  <a:lnTo>
                    <a:pt x="1022" y="244"/>
                  </a:lnTo>
                  <a:lnTo>
                    <a:pt x="1001" y="243"/>
                  </a:lnTo>
                  <a:lnTo>
                    <a:pt x="981" y="242"/>
                  </a:lnTo>
                  <a:lnTo>
                    <a:pt x="962" y="241"/>
                  </a:lnTo>
                  <a:lnTo>
                    <a:pt x="942" y="240"/>
                  </a:lnTo>
                  <a:lnTo>
                    <a:pt x="923" y="239"/>
                  </a:lnTo>
                  <a:lnTo>
                    <a:pt x="905" y="238"/>
                  </a:lnTo>
                  <a:lnTo>
                    <a:pt x="885" y="236"/>
                  </a:lnTo>
                  <a:lnTo>
                    <a:pt x="865" y="235"/>
                  </a:lnTo>
                  <a:lnTo>
                    <a:pt x="845" y="234"/>
                  </a:lnTo>
                  <a:lnTo>
                    <a:pt x="823" y="233"/>
                  </a:lnTo>
                  <a:lnTo>
                    <a:pt x="800" y="232"/>
                  </a:lnTo>
                  <a:lnTo>
                    <a:pt x="776" y="230"/>
                  </a:lnTo>
                  <a:lnTo>
                    <a:pt x="748" y="229"/>
                  </a:lnTo>
                  <a:lnTo>
                    <a:pt x="719" y="228"/>
                  </a:lnTo>
                  <a:lnTo>
                    <a:pt x="687" y="226"/>
                  </a:lnTo>
                  <a:lnTo>
                    <a:pt x="653" y="224"/>
                  </a:lnTo>
                  <a:lnTo>
                    <a:pt x="615" y="222"/>
                  </a:lnTo>
                  <a:lnTo>
                    <a:pt x="574" y="219"/>
                  </a:lnTo>
                  <a:lnTo>
                    <a:pt x="531" y="217"/>
                  </a:lnTo>
                  <a:lnTo>
                    <a:pt x="483" y="215"/>
                  </a:lnTo>
                  <a:lnTo>
                    <a:pt x="430" y="212"/>
                  </a:lnTo>
                  <a:lnTo>
                    <a:pt x="374" y="209"/>
                  </a:lnTo>
                  <a:lnTo>
                    <a:pt x="313" y="206"/>
                  </a:lnTo>
                  <a:lnTo>
                    <a:pt x="247" y="203"/>
                  </a:lnTo>
                  <a:lnTo>
                    <a:pt x="176" y="200"/>
                  </a:lnTo>
                  <a:lnTo>
                    <a:pt x="100" y="196"/>
                  </a:lnTo>
                  <a:lnTo>
                    <a:pt x="78" y="193"/>
                  </a:lnTo>
                  <a:lnTo>
                    <a:pt x="60" y="185"/>
                  </a:lnTo>
                  <a:lnTo>
                    <a:pt x="43" y="175"/>
                  </a:lnTo>
                  <a:lnTo>
                    <a:pt x="29" y="161"/>
                  </a:lnTo>
                  <a:lnTo>
                    <a:pt x="16" y="146"/>
                  </a:lnTo>
                  <a:lnTo>
                    <a:pt x="7" y="127"/>
                  </a:lnTo>
                  <a:lnTo>
                    <a:pt x="2" y="108"/>
                  </a:lnTo>
                  <a:lnTo>
                    <a:pt x="0" y="87"/>
                  </a:lnTo>
                  <a:lnTo>
                    <a:pt x="1" y="69"/>
                  </a:lnTo>
                  <a:lnTo>
                    <a:pt x="6" y="53"/>
                  </a:lnTo>
                  <a:lnTo>
                    <a:pt x="14" y="38"/>
                  </a:lnTo>
                  <a:lnTo>
                    <a:pt x="25" y="25"/>
                  </a:lnTo>
                  <a:lnTo>
                    <a:pt x="40" y="14"/>
                  </a:lnTo>
                  <a:lnTo>
                    <a:pt x="56" y="6"/>
                  </a:lnTo>
                  <a:lnTo>
                    <a:pt x="76" y="1"/>
                  </a:lnTo>
                  <a:lnTo>
                    <a:pt x="98" y="0"/>
                  </a:lnTo>
                  <a:close/>
                </a:path>
              </a:pathLst>
            </a:custGeom>
            <a:solidFill>
              <a:srgbClr val="596161"/>
            </a:solidFill>
            <a:ln w="9525">
              <a:noFill/>
              <a:round/>
              <a:headEnd/>
              <a:tailEnd/>
            </a:ln>
          </p:spPr>
          <p:txBody>
            <a:bodyPr/>
            <a:lstStyle/>
            <a:p>
              <a:pPr algn="ctr"/>
              <a:endParaRPr lang="en-US"/>
            </a:p>
          </p:txBody>
        </p:sp>
        <p:sp>
          <p:nvSpPr>
            <p:cNvPr id="36099" name="Freeform 623"/>
            <p:cNvSpPr>
              <a:spLocks/>
            </p:cNvSpPr>
            <p:nvPr/>
          </p:nvSpPr>
          <p:spPr bwMode="auto">
            <a:xfrm>
              <a:off x="4352" y="2359"/>
              <a:ext cx="128" cy="21"/>
            </a:xfrm>
            <a:custGeom>
              <a:avLst/>
              <a:gdLst>
                <a:gd name="T0" fmla="*/ 13 w 1276"/>
                <a:gd name="T1" fmla="*/ 0 h 243"/>
                <a:gd name="T2" fmla="*/ 18 w 1276"/>
                <a:gd name="T3" fmla="*/ 0 h 243"/>
                <a:gd name="T4" fmla="*/ 23 w 1276"/>
                <a:gd name="T5" fmla="*/ 1 h 243"/>
                <a:gd name="T6" fmla="*/ 28 w 1276"/>
                <a:gd name="T7" fmla="*/ 1 h 243"/>
                <a:gd name="T8" fmla="*/ 32 w 1276"/>
                <a:gd name="T9" fmla="*/ 1 h 243"/>
                <a:gd name="T10" fmla="*/ 35 w 1276"/>
                <a:gd name="T11" fmla="*/ 1 h 243"/>
                <a:gd name="T12" fmla="*/ 39 w 1276"/>
                <a:gd name="T13" fmla="*/ 1 h 243"/>
                <a:gd name="T14" fmla="*/ 43 w 1276"/>
                <a:gd name="T15" fmla="*/ 1 h 243"/>
                <a:gd name="T16" fmla="*/ 48 w 1276"/>
                <a:gd name="T17" fmla="*/ 2 h 243"/>
                <a:gd name="T18" fmla="*/ 53 w 1276"/>
                <a:gd name="T19" fmla="*/ 2 h 243"/>
                <a:gd name="T20" fmla="*/ 59 w 1276"/>
                <a:gd name="T21" fmla="*/ 2 h 243"/>
                <a:gd name="T22" fmla="*/ 66 w 1276"/>
                <a:gd name="T23" fmla="*/ 3 h 243"/>
                <a:gd name="T24" fmla="*/ 75 w 1276"/>
                <a:gd name="T25" fmla="*/ 3 h 243"/>
                <a:gd name="T26" fmla="*/ 85 w 1276"/>
                <a:gd name="T27" fmla="*/ 3 h 243"/>
                <a:gd name="T28" fmla="*/ 97 w 1276"/>
                <a:gd name="T29" fmla="*/ 4 h 243"/>
                <a:gd name="T30" fmla="*/ 110 w 1276"/>
                <a:gd name="T31" fmla="*/ 5 h 243"/>
                <a:gd name="T32" fmla="*/ 121 w 1276"/>
                <a:gd name="T33" fmla="*/ 5 h 243"/>
                <a:gd name="T34" fmla="*/ 124 w 1276"/>
                <a:gd name="T35" fmla="*/ 7 h 243"/>
                <a:gd name="T36" fmla="*/ 127 w 1276"/>
                <a:gd name="T37" fmla="*/ 9 h 243"/>
                <a:gd name="T38" fmla="*/ 128 w 1276"/>
                <a:gd name="T39" fmla="*/ 12 h 243"/>
                <a:gd name="T40" fmla="*/ 128 w 1276"/>
                <a:gd name="T41" fmla="*/ 15 h 243"/>
                <a:gd name="T42" fmla="*/ 127 w 1276"/>
                <a:gd name="T43" fmla="*/ 18 h 243"/>
                <a:gd name="T44" fmla="*/ 124 w 1276"/>
                <a:gd name="T45" fmla="*/ 20 h 243"/>
                <a:gd name="T46" fmla="*/ 121 w 1276"/>
                <a:gd name="T47" fmla="*/ 21 h 243"/>
                <a:gd name="T48" fmla="*/ 115 w 1276"/>
                <a:gd name="T49" fmla="*/ 21 h 243"/>
                <a:gd name="T50" fmla="*/ 109 w 1276"/>
                <a:gd name="T51" fmla="*/ 20 h 243"/>
                <a:gd name="T52" fmla="*/ 104 w 1276"/>
                <a:gd name="T53" fmla="*/ 20 h 243"/>
                <a:gd name="T54" fmla="*/ 100 w 1276"/>
                <a:gd name="T55" fmla="*/ 20 h 243"/>
                <a:gd name="T56" fmla="*/ 96 w 1276"/>
                <a:gd name="T57" fmla="*/ 20 h 243"/>
                <a:gd name="T58" fmla="*/ 92 w 1276"/>
                <a:gd name="T59" fmla="*/ 20 h 243"/>
                <a:gd name="T60" fmla="*/ 88 w 1276"/>
                <a:gd name="T61" fmla="*/ 19 h 243"/>
                <a:gd name="T62" fmla="*/ 84 w 1276"/>
                <a:gd name="T63" fmla="*/ 19 h 243"/>
                <a:gd name="T64" fmla="*/ 80 w 1276"/>
                <a:gd name="T65" fmla="*/ 19 h 243"/>
                <a:gd name="T66" fmla="*/ 75 w 1276"/>
                <a:gd name="T67" fmla="*/ 19 h 243"/>
                <a:gd name="T68" fmla="*/ 68 w 1276"/>
                <a:gd name="T69" fmla="*/ 18 h 243"/>
                <a:gd name="T70" fmla="*/ 61 w 1276"/>
                <a:gd name="T71" fmla="*/ 18 h 243"/>
                <a:gd name="T72" fmla="*/ 53 w 1276"/>
                <a:gd name="T73" fmla="*/ 18 h 243"/>
                <a:gd name="T74" fmla="*/ 43 w 1276"/>
                <a:gd name="T75" fmla="*/ 17 h 243"/>
                <a:gd name="T76" fmla="*/ 31 w 1276"/>
                <a:gd name="T77" fmla="*/ 17 h 243"/>
                <a:gd name="T78" fmla="*/ 17 w 1276"/>
                <a:gd name="T79" fmla="*/ 16 h 243"/>
                <a:gd name="T80" fmla="*/ 8 w 1276"/>
                <a:gd name="T81" fmla="*/ 16 h 243"/>
                <a:gd name="T82" fmla="*/ 4 w 1276"/>
                <a:gd name="T83" fmla="*/ 14 h 243"/>
                <a:gd name="T84" fmla="*/ 2 w 1276"/>
                <a:gd name="T85" fmla="*/ 12 h 243"/>
                <a:gd name="T86" fmla="*/ 0 w 1276"/>
                <a:gd name="T87" fmla="*/ 9 h 243"/>
                <a:gd name="T88" fmla="*/ 0 w 1276"/>
                <a:gd name="T89" fmla="*/ 6 h 243"/>
                <a:gd name="T90" fmla="*/ 1 w 1276"/>
                <a:gd name="T91" fmla="*/ 3 h 243"/>
                <a:gd name="T92" fmla="*/ 4 w 1276"/>
                <a:gd name="T93" fmla="*/ 1 h 243"/>
                <a:gd name="T94" fmla="*/ 7 w 1276"/>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6"/>
                <a:gd name="T145" fmla="*/ 0 h 243"/>
                <a:gd name="T146" fmla="*/ 1276 w 1276"/>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6" h="243">
                  <a:moveTo>
                    <a:pt x="93" y="0"/>
                  </a:moveTo>
                  <a:lnTo>
                    <a:pt x="125" y="2"/>
                  </a:lnTo>
                  <a:lnTo>
                    <a:pt x="155" y="4"/>
                  </a:lnTo>
                  <a:lnTo>
                    <a:pt x="183" y="5"/>
                  </a:lnTo>
                  <a:lnTo>
                    <a:pt x="209" y="6"/>
                  </a:lnTo>
                  <a:lnTo>
                    <a:pt x="232" y="8"/>
                  </a:lnTo>
                  <a:lnTo>
                    <a:pt x="254" y="9"/>
                  </a:lnTo>
                  <a:lnTo>
                    <a:pt x="276" y="10"/>
                  </a:lnTo>
                  <a:lnTo>
                    <a:pt x="296" y="10"/>
                  </a:lnTo>
                  <a:lnTo>
                    <a:pt x="315" y="11"/>
                  </a:lnTo>
                  <a:lnTo>
                    <a:pt x="335" y="12"/>
                  </a:lnTo>
                  <a:lnTo>
                    <a:pt x="353" y="13"/>
                  </a:lnTo>
                  <a:lnTo>
                    <a:pt x="372" y="14"/>
                  </a:lnTo>
                  <a:lnTo>
                    <a:pt x="391" y="15"/>
                  </a:lnTo>
                  <a:lnTo>
                    <a:pt x="411" y="16"/>
                  </a:lnTo>
                  <a:lnTo>
                    <a:pt x="432" y="17"/>
                  </a:lnTo>
                  <a:lnTo>
                    <a:pt x="454" y="18"/>
                  </a:lnTo>
                  <a:lnTo>
                    <a:pt x="477" y="19"/>
                  </a:lnTo>
                  <a:lnTo>
                    <a:pt x="502" y="20"/>
                  </a:lnTo>
                  <a:lnTo>
                    <a:pt x="530" y="22"/>
                  </a:lnTo>
                  <a:lnTo>
                    <a:pt x="558" y="23"/>
                  </a:lnTo>
                  <a:lnTo>
                    <a:pt x="590" y="25"/>
                  </a:lnTo>
                  <a:lnTo>
                    <a:pt x="624" y="27"/>
                  </a:lnTo>
                  <a:lnTo>
                    <a:pt x="662" y="29"/>
                  </a:lnTo>
                  <a:lnTo>
                    <a:pt x="702" y="31"/>
                  </a:lnTo>
                  <a:lnTo>
                    <a:pt x="746" y="34"/>
                  </a:lnTo>
                  <a:lnTo>
                    <a:pt x="794" y="37"/>
                  </a:lnTo>
                  <a:lnTo>
                    <a:pt x="845" y="39"/>
                  </a:lnTo>
                  <a:lnTo>
                    <a:pt x="901" y="42"/>
                  </a:lnTo>
                  <a:lnTo>
                    <a:pt x="962" y="46"/>
                  </a:lnTo>
                  <a:lnTo>
                    <a:pt x="1028" y="49"/>
                  </a:lnTo>
                  <a:lnTo>
                    <a:pt x="1098" y="53"/>
                  </a:lnTo>
                  <a:lnTo>
                    <a:pt x="1174" y="57"/>
                  </a:lnTo>
                  <a:lnTo>
                    <a:pt x="1202" y="61"/>
                  </a:lnTo>
                  <a:lnTo>
                    <a:pt x="1224" y="69"/>
                  </a:lnTo>
                  <a:lnTo>
                    <a:pt x="1241" y="79"/>
                  </a:lnTo>
                  <a:lnTo>
                    <a:pt x="1254" y="93"/>
                  </a:lnTo>
                  <a:lnTo>
                    <a:pt x="1263" y="107"/>
                  </a:lnTo>
                  <a:lnTo>
                    <a:pt x="1271" y="124"/>
                  </a:lnTo>
                  <a:lnTo>
                    <a:pt x="1274" y="140"/>
                  </a:lnTo>
                  <a:lnTo>
                    <a:pt x="1276" y="157"/>
                  </a:lnTo>
                  <a:lnTo>
                    <a:pt x="1276" y="176"/>
                  </a:lnTo>
                  <a:lnTo>
                    <a:pt x="1273" y="193"/>
                  </a:lnTo>
                  <a:lnTo>
                    <a:pt x="1265" y="208"/>
                  </a:lnTo>
                  <a:lnTo>
                    <a:pt x="1253" y="221"/>
                  </a:lnTo>
                  <a:lnTo>
                    <a:pt x="1239" y="231"/>
                  </a:lnTo>
                  <a:lnTo>
                    <a:pt x="1222" y="238"/>
                  </a:lnTo>
                  <a:lnTo>
                    <a:pt x="1202" y="242"/>
                  </a:lnTo>
                  <a:lnTo>
                    <a:pt x="1179" y="243"/>
                  </a:lnTo>
                  <a:lnTo>
                    <a:pt x="1147" y="241"/>
                  </a:lnTo>
                  <a:lnTo>
                    <a:pt x="1116" y="238"/>
                  </a:lnTo>
                  <a:lnTo>
                    <a:pt x="1089" y="237"/>
                  </a:lnTo>
                  <a:lnTo>
                    <a:pt x="1063" y="235"/>
                  </a:lnTo>
                  <a:lnTo>
                    <a:pt x="1039" y="234"/>
                  </a:lnTo>
                  <a:lnTo>
                    <a:pt x="1017" y="232"/>
                  </a:lnTo>
                  <a:lnTo>
                    <a:pt x="996" y="231"/>
                  </a:lnTo>
                  <a:lnTo>
                    <a:pt x="976" y="230"/>
                  </a:lnTo>
                  <a:lnTo>
                    <a:pt x="957" y="229"/>
                  </a:lnTo>
                  <a:lnTo>
                    <a:pt x="937" y="228"/>
                  </a:lnTo>
                  <a:lnTo>
                    <a:pt x="918" y="227"/>
                  </a:lnTo>
                  <a:lnTo>
                    <a:pt x="900" y="226"/>
                  </a:lnTo>
                  <a:lnTo>
                    <a:pt x="880" y="224"/>
                  </a:lnTo>
                  <a:lnTo>
                    <a:pt x="860" y="223"/>
                  </a:lnTo>
                  <a:lnTo>
                    <a:pt x="840" y="222"/>
                  </a:lnTo>
                  <a:lnTo>
                    <a:pt x="818" y="221"/>
                  </a:lnTo>
                  <a:lnTo>
                    <a:pt x="795" y="220"/>
                  </a:lnTo>
                  <a:lnTo>
                    <a:pt x="771" y="218"/>
                  </a:lnTo>
                  <a:lnTo>
                    <a:pt x="743" y="217"/>
                  </a:lnTo>
                  <a:lnTo>
                    <a:pt x="714" y="216"/>
                  </a:lnTo>
                  <a:lnTo>
                    <a:pt x="682" y="214"/>
                  </a:lnTo>
                  <a:lnTo>
                    <a:pt x="648" y="212"/>
                  </a:lnTo>
                  <a:lnTo>
                    <a:pt x="610" y="210"/>
                  </a:lnTo>
                  <a:lnTo>
                    <a:pt x="569" y="207"/>
                  </a:lnTo>
                  <a:lnTo>
                    <a:pt x="526" y="205"/>
                  </a:lnTo>
                  <a:lnTo>
                    <a:pt x="478" y="203"/>
                  </a:lnTo>
                  <a:lnTo>
                    <a:pt x="425" y="200"/>
                  </a:lnTo>
                  <a:lnTo>
                    <a:pt x="369" y="197"/>
                  </a:lnTo>
                  <a:lnTo>
                    <a:pt x="308" y="194"/>
                  </a:lnTo>
                  <a:lnTo>
                    <a:pt x="242" y="191"/>
                  </a:lnTo>
                  <a:lnTo>
                    <a:pt x="171" y="188"/>
                  </a:lnTo>
                  <a:lnTo>
                    <a:pt x="95" y="184"/>
                  </a:lnTo>
                  <a:lnTo>
                    <a:pt x="75" y="181"/>
                  </a:lnTo>
                  <a:lnTo>
                    <a:pt x="57" y="174"/>
                  </a:lnTo>
                  <a:lnTo>
                    <a:pt x="42" y="165"/>
                  </a:lnTo>
                  <a:lnTo>
                    <a:pt x="28" y="153"/>
                  </a:lnTo>
                  <a:lnTo>
                    <a:pt x="16" y="137"/>
                  </a:lnTo>
                  <a:lnTo>
                    <a:pt x="8" y="120"/>
                  </a:lnTo>
                  <a:lnTo>
                    <a:pt x="2" y="101"/>
                  </a:lnTo>
                  <a:lnTo>
                    <a:pt x="0" y="80"/>
                  </a:lnTo>
                  <a:lnTo>
                    <a:pt x="2" y="64"/>
                  </a:lnTo>
                  <a:lnTo>
                    <a:pt x="6" y="49"/>
                  </a:lnTo>
                  <a:lnTo>
                    <a:pt x="14" y="35"/>
                  </a:lnTo>
                  <a:lnTo>
                    <a:pt x="26" y="23"/>
                  </a:lnTo>
                  <a:lnTo>
                    <a:pt x="39" y="13"/>
                  </a:lnTo>
                  <a:lnTo>
                    <a:pt x="55" y="6"/>
                  </a:lnTo>
                  <a:lnTo>
                    <a:pt x="72" y="1"/>
                  </a:lnTo>
                  <a:lnTo>
                    <a:pt x="93" y="0"/>
                  </a:lnTo>
                  <a:close/>
                </a:path>
              </a:pathLst>
            </a:custGeom>
            <a:solidFill>
              <a:srgbClr val="696E6E"/>
            </a:solidFill>
            <a:ln w="9525">
              <a:noFill/>
              <a:round/>
              <a:headEnd/>
              <a:tailEnd/>
            </a:ln>
          </p:spPr>
          <p:txBody>
            <a:bodyPr/>
            <a:lstStyle/>
            <a:p>
              <a:pPr algn="ctr"/>
              <a:endParaRPr lang="en-US"/>
            </a:p>
          </p:txBody>
        </p:sp>
        <p:sp>
          <p:nvSpPr>
            <p:cNvPr id="36100" name="Freeform 624"/>
            <p:cNvSpPr>
              <a:spLocks/>
            </p:cNvSpPr>
            <p:nvPr/>
          </p:nvSpPr>
          <p:spPr bwMode="auto">
            <a:xfrm>
              <a:off x="4353" y="2360"/>
              <a:ext cx="126" cy="20"/>
            </a:xfrm>
            <a:custGeom>
              <a:avLst/>
              <a:gdLst>
                <a:gd name="T0" fmla="*/ 12 w 1267"/>
                <a:gd name="T1" fmla="*/ 0 h 232"/>
                <a:gd name="T2" fmla="*/ 18 w 1267"/>
                <a:gd name="T3" fmla="*/ 0 h 232"/>
                <a:gd name="T4" fmla="*/ 22 w 1267"/>
                <a:gd name="T5" fmla="*/ 1 h 232"/>
                <a:gd name="T6" fmla="*/ 27 w 1267"/>
                <a:gd name="T7" fmla="*/ 1 h 232"/>
                <a:gd name="T8" fmla="*/ 31 w 1267"/>
                <a:gd name="T9" fmla="*/ 1 h 232"/>
                <a:gd name="T10" fmla="*/ 34 w 1267"/>
                <a:gd name="T11" fmla="*/ 1 h 232"/>
                <a:gd name="T12" fmla="*/ 38 w 1267"/>
                <a:gd name="T13" fmla="*/ 1 h 232"/>
                <a:gd name="T14" fmla="*/ 42 w 1267"/>
                <a:gd name="T15" fmla="*/ 2 h 232"/>
                <a:gd name="T16" fmla="*/ 47 w 1267"/>
                <a:gd name="T17" fmla="*/ 2 h 232"/>
                <a:gd name="T18" fmla="*/ 52 w 1267"/>
                <a:gd name="T19" fmla="*/ 2 h 232"/>
                <a:gd name="T20" fmla="*/ 58 w 1267"/>
                <a:gd name="T21" fmla="*/ 2 h 232"/>
                <a:gd name="T22" fmla="*/ 65 w 1267"/>
                <a:gd name="T23" fmla="*/ 3 h 232"/>
                <a:gd name="T24" fmla="*/ 74 w 1267"/>
                <a:gd name="T25" fmla="*/ 3 h 232"/>
                <a:gd name="T26" fmla="*/ 83 w 1267"/>
                <a:gd name="T27" fmla="*/ 3 h 232"/>
                <a:gd name="T28" fmla="*/ 95 w 1267"/>
                <a:gd name="T29" fmla="*/ 4 h 232"/>
                <a:gd name="T30" fmla="*/ 109 w 1267"/>
                <a:gd name="T31" fmla="*/ 5 h 232"/>
                <a:gd name="T32" fmla="*/ 119 w 1267"/>
                <a:gd name="T33" fmla="*/ 5 h 232"/>
                <a:gd name="T34" fmla="*/ 123 w 1267"/>
                <a:gd name="T35" fmla="*/ 7 h 232"/>
                <a:gd name="T36" fmla="*/ 125 w 1267"/>
                <a:gd name="T37" fmla="*/ 9 h 232"/>
                <a:gd name="T38" fmla="*/ 126 w 1267"/>
                <a:gd name="T39" fmla="*/ 12 h 232"/>
                <a:gd name="T40" fmla="*/ 126 w 1267"/>
                <a:gd name="T41" fmla="*/ 15 h 232"/>
                <a:gd name="T42" fmla="*/ 125 w 1267"/>
                <a:gd name="T43" fmla="*/ 17 h 232"/>
                <a:gd name="T44" fmla="*/ 122 w 1267"/>
                <a:gd name="T45" fmla="*/ 19 h 232"/>
                <a:gd name="T46" fmla="*/ 119 w 1267"/>
                <a:gd name="T47" fmla="*/ 20 h 232"/>
                <a:gd name="T48" fmla="*/ 113 w 1267"/>
                <a:gd name="T49" fmla="*/ 20 h 232"/>
                <a:gd name="T50" fmla="*/ 108 w 1267"/>
                <a:gd name="T51" fmla="*/ 19 h 232"/>
                <a:gd name="T52" fmla="*/ 103 w 1267"/>
                <a:gd name="T53" fmla="*/ 19 h 232"/>
                <a:gd name="T54" fmla="*/ 98 w 1267"/>
                <a:gd name="T55" fmla="*/ 19 h 232"/>
                <a:gd name="T56" fmla="*/ 94 w 1267"/>
                <a:gd name="T57" fmla="*/ 19 h 232"/>
                <a:gd name="T58" fmla="*/ 91 w 1267"/>
                <a:gd name="T59" fmla="*/ 19 h 232"/>
                <a:gd name="T60" fmla="*/ 87 w 1267"/>
                <a:gd name="T61" fmla="*/ 18 h 232"/>
                <a:gd name="T62" fmla="*/ 83 w 1267"/>
                <a:gd name="T63" fmla="*/ 18 h 232"/>
                <a:gd name="T64" fmla="*/ 78 w 1267"/>
                <a:gd name="T65" fmla="*/ 18 h 232"/>
                <a:gd name="T66" fmla="*/ 73 w 1267"/>
                <a:gd name="T67" fmla="*/ 18 h 232"/>
                <a:gd name="T68" fmla="*/ 67 w 1267"/>
                <a:gd name="T69" fmla="*/ 18 h 232"/>
                <a:gd name="T70" fmla="*/ 60 w 1267"/>
                <a:gd name="T71" fmla="*/ 17 h 232"/>
                <a:gd name="T72" fmla="*/ 52 w 1267"/>
                <a:gd name="T73" fmla="*/ 17 h 232"/>
                <a:gd name="T74" fmla="*/ 42 w 1267"/>
                <a:gd name="T75" fmla="*/ 16 h 232"/>
                <a:gd name="T76" fmla="*/ 30 w 1267"/>
                <a:gd name="T77" fmla="*/ 16 h 232"/>
                <a:gd name="T78" fmla="*/ 16 w 1267"/>
                <a:gd name="T79" fmla="*/ 15 h 232"/>
                <a:gd name="T80" fmla="*/ 7 w 1267"/>
                <a:gd name="T81" fmla="*/ 15 h 232"/>
                <a:gd name="T82" fmla="*/ 4 w 1267"/>
                <a:gd name="T83" fmla="*/ 13 h 232"/>
                <a:gd name="T84" fmla="*/ 2 w 1267"/>
                <a:gd name="T85" fmla="*/ 11 h 232"/>
                <a:gd name="T86" fmla="*/ 0 w 1267"/>
                <a:gd name="T87" fmla="*/ 8 h 232"/>
                <a:gd name="T88" fmla="*/ 0 w 1267"/>
                <a:gd name="T89" fmla="*/ 5 h 232"/>
                <a:gd name="T90" fmla="*/ 1 w 1267"/>
                <a:gd name="T91" fmla="*/ 3 h 232"/>
                <a:gd name="T92" fmla="*/ 4 w 1267"/>
                <a:gd name="T93" fmla="*/ 1 h 232"/>
                <a:gd name="T94" fmla="*/ 7 w 1267"/>
                <a:gd name="T95" fmla="*/ 0 h 2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32"/>
                <a:gd name="T146" fmla="*/ 1267 w 1267"/>
                <a:gd name="T147" fmla="*/ 232 h 23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32">
                  <a:moveTo>
                    <a:pt x="86" y="0"/>
                  </a:moveTo>
                  <a:lnTo>
                    <a:pt x="118" y="2"/>
                  </a:lnTo>
                  <a:lnTo>
                    <a:pt x="148" y="3"/>
                  </a:lnTo>
                  <a:lnTo>
                    <a:pt x="176" y="5"/>
                  </a:lnTo>
                  <a:lnTo>
                    <a:pt x="202" y="6"/>
                  </a:lnTo>
                  <a:lnTo>
                    <a:pt x="225" y="7"/>
                  </a:lnTo>
                  <a:lnTo>
                    <a:pt x="247" y="8"/>
                  </a:lnTo>
                  <a:lnTo>
                    <a:pt x="269" y="10"/>
                  </a:lnTo>
                  <a:lnTo>
                    <a:pt x="289" y="11"/>
                  </a:lnTo>
                  <a:lnTo>
                    <a:pt x="308" y="12"/>
                  </a:lnTo>
                  <a:lnTo>
                    <a:pt x="328" y="13"/>
                  </a:lnTo>
                  <a:lnTo>
                    <a:pt x="346" y="14"/>
                  </a:lnTo>
                  <a:lnTo>
                    <a:pt x="365" y="15"/>
                  </a:lnTo>
                  <a:lnTo>
                    <a:pt x="384" y="16"/>
                  </a:lnTo>
                  <a:lnTo>
                    <a:pt x="405" y="17"/>
                  </a:lnTo>
                  <a:lnTo>
                    <a:pt x="425" y="18"/>
                  </a:lnTo>
                  <a:lnTo>
                    <a:pt x="447" y="19"/>
                  </a:lnTo>
                  <a:lnTo>
                    <a:pt x="471" y="20"/>
                  </a:lnTo>
                  <a:lnTo>
                    <a:pt x="495" y="22"/>
                  </a:lnTo>
                  <a:lnTo>
                    <a:pt x="523" y="24"/>
                  </a:lnTo>
                  <a:lnTo>
                    <a:pt x="552" y="25"/>
                  </a:lnTo>
                  <a:lnTo>
                    <a:pt x="584" y="27"/>
                  </a:lnTo>
                  <a:lnTo>
                    <a:pt x="618" y="29"/>
                  </a:lnTo>
                  <a:lnTo>
                    <a:pt x="655" y="31"/>
                  </a:lnTo>
                  <a:lnTo>
                    <a:pt x="695" y="33"/>
                  </a:lnTo>
                  <a:lnTo>
                    <a:pt x="740" y="35"/>
                  </a:lnTo>
                  <a:lnTo>
                    <a:pt x="788" y="38"/>
                  </a:lnTo>
                  <a:lnTo>
                    <a:pt x="839" y="40"/>
                  </a:lnTo>
                  <a:lnTo>
                    <a:pt x="896" y="43"/>
                  </a:lnTo>
                  <a:lnTo>
                    <a:pt x="957" y="47"/>
                  </a:lnTo>
                  <a:lnTo>
                    <a:pt x="1022" y="50"/>
                  </a:lnTo>
                  <a:lnTo>
                    <a:pt x="1093" y="55"/>
                  </a:lnTo>
                  <a:lnTo>
                    <a:pt x="1169" y="59"/>
                  </a:lnTo>
                  <a:lnTo>
                    <a:pt x="1196" y="62"/>
                  </a:lnTo>
                  <a:lnTo>
                    <a:pt x="1217" y="68"/>
                  </a:lnTo>
                  <a:lnTo>
                    <a:pt x="1233" y="77"/>
                  </a:lnTo>
                  <a:lnTo>
                    <a:pt x="1245" y="90"/>
                  </a:lnTo>
                  <a:lnTo>
                    <a:pt x="1254" y="103"/>
                  </a:lnTo>
                  <a:lnTo>
                    <a:pt x="1261" y="119"/>
                  </a:lnTo>
                  <a:lnTo>
                    <a:pt x="1265" y="134"/>
                  </a:lnTo>
                  <a:lnTo>
                    <a:pt x="1267" y="150"/>
                  </a:lnTo>
                  <a:lnTo>
                    <a:pt x="1267" y="170"/>
                  </a:lnTo>
                  <a:lnTo>
                    <a:pt x="1263" y="187"/>
                  </a:lnTo>
                  <a:lnTo>
                    <a:pt x="1255" y="202"/>
                  </a:lnTo>
                  <a:lnTo>
                    <a:pt x="1244" y="213"/>
                  </a:lnTo>
                  <a:lnTo>
                    <a:pt x="1229" y="222"/>
                  </a:lnTo>
                  <a:lnTo>
                    <a:pt x="1213" y="229"/>
                  </a:lnTo>
                  <a:lnTo>
                    <a:pt x="1193" y="232"/>
                  </a:lnTo>
                  <a:lnTo>
                    <a:pt x="1172" y="232"/>
                  </a:lnTo>
                  <a:lnTo>
                    <a:pt x="1140" y="230"/>
                  </a:lnTo>
                  <a:lnTo>
                    <a:pt x="1109" y="227"/>
                  </a:lnTo>
                  <a:lnTo>
                    <a:pt x="1082" y="226"/>
                  </a:lnTo>
                  <a:lnTo>
                    <a:pt x="1056" y="224"/>
                  </a:lnTo>
                  <a:lnTo>
                    <a:pt x="1032" y="223"/>
                  </a:lnTo>
                  <a:lnTo>
                    <a:pt x="1010" y="221"/>
                  </a:lnTo>
                  <a:lnTo>
                    <a:pt x="989" y="220"/>
                  </a:lnTo>
                  <a:lnTo>
                    <a:pt x="969" y="219"/>
                  </a:lnTo>
                  <a:lnTo>
                    <a:pt x="950" y="218"/>
                  </a:lnTo>
                  <a:lnTo>
                    <a:pt x="930" y="217"/>
                  </a:lnTo>
                  <a:lnTo>
                    <a:pt x="911" y="216"/>
                  </a:lnTo>
                  <a:lnTo>
                    <a:pt x="893" y="215"/>
                  </a:lnTo>
                  <a:lnTo>
                    <a:pt x="873" y="213"/>
                  </a:lnTo>
                  <a:lnTo>
                    <a:pt x="853" y="212"/>
                  </a:lnTo>
                  <a:lnTo>
                    <a:pt x="833" y="211"/>
                  </a:lnTo>
                  <a:lnTo>
                    <a:pt x="811" y="210"/>
                  </a:lnTo>
                  <a:lnTo>
                    <a:pt x="788" y="209"/>
                  </a:lnTo>
                  <a:lnTo>
                    <a:pt x="764" y="207"/>
                  </a:lnTo>
                  <a:lnTo>
                    <a:pt x="736" y="206"/>
                  </a:lnTo>
                  <a:lnTo>
                    <a:pt x="707" y="205"/>
                  </a:lnTo>
                  <a:lnTo>
                    <a:pt x="675" y="203"/>
                  </a:lnTo>
                  <a:lnTo>
                    <a:pt x="641" y="201"/>
                  </a:lnTo>
                  <a:lnTo>
                    <a:pt x="603" y="199"/>
                  </a:lnTo>
                  <a:lnTo>
                    <a:pt x="562" y="196"/>
                  </a:lnTo>
                  <a:lnTo>
                    <a:pt x="519" y="194"/>
                  </a:lnTo>
                  <a:lnTo>
                    <a:pt x="471" y="192"/>
                  </a:lnTo>
                  <a:lnTo>
                    <a:pt x="418" y="189"/>
                  </a:lnTo>
                  <a:lnTo>
                    <a:pt x="362" y="186"/>
                  </a:lnTo>
                  <a:lnTo>
                    <a:pt x="301" y="183"/>
                  </a:lnTo>
                  <a:lnTo>
                    <a:pt x="235" y="180"/>
                  </a:lnTo>
                  <a:lnTo>
                    <a:pt x="164" y="177"/>
                  </a:lnTo>
                  <a:lnTo>
                    <a:pt x="88" y="173"/>
                  </a:lnTo>
                  <a:lnTo>
                    <a:pt x="70" y="170"/>
                  </a:lnTo>
                  <a:lnTo>
                    <a:pt x="55" y="164"/>
                  </a:lnTo>
                  <a:lnTo>
                    <a:pt x="40" y="155"/>
                  </a:lnTo>
                  <a:lnTo>
                    <a:pt x="27" y="143"/>
                  </a:lnTo>
                  <a:lnTo>
                    <a:pt x="16" y="128"/>
                  </a:lnTo>
                  <a:lnTo>
                    <a:pt x="7" y="111"/>
                  </a:lnTo>
                  <a:lnTo>
                    <a:pt x="2" y="92"/>
                  </a:lnTo>
                  <a:lnTo>
                    <a:pt x="0" y="71"/>
                  </a:lnTo>
                  <a:lnTo>
                    <a:pt x="1" y="56"/>
                  </a:lnTo>
                  <a:lnTo>
                    <a:pt x="6" y="41"/>
                  </a:lnTo>
                  <a:lnTo>
                    <a:pt x="13" y="29"/>
                  </a:lnTo>
                  <a:lnTo>
                    <a:pt x="24" y="18"/>
                  </a:lnTo>
                  <a:lnTo>
                    <a:pt x="37" y="10"/>
                  </a:lnTo>
                  <a:lnTo>
                    <a:pt x="51" y="4"/>
                  </a:lnTo>
                  <a:lnTo>
                    <a:pt x="68" y="0"/>
                  </a:lnTo>
                  <a:lnTo>
                    <a:pt x="86" y="0"/>
                  </a:lnTo>
                  <a:close/>
                </a:path>
              </a:pathLst>
            </a:custGeom>
            <a:solidFill>
              <a:srgbClr val="757D7D"/>
            </a:solidFill>
            <a:ln w="9525">
              <a:noFill/>
              <a:round/>
              <a:headEnd/>
              <a:tailEnd/>
            </a:ln>
          </p:spPr>
          <p:txBody>
            <a:bodyPr/>
            <a:lstStyle/>
            <a:p>
              <a:pPr algn="ctr"/>
              <a:endParaRPr lang="en-US"/>
            </a:p>
          </p:txBody>
        </p:sp>
        <p:sp>
          <p:nvSpPr>
            <p:cNvPr id="36101" name="Freeform 625"/>
            <p:cNvSpPr>
              <a:spLocks/>
            </p:cNvSpPr>
            <p:nvPr/>
          </p:nvSpPr>
          <p:spPr bwMode="auto">
            <a:xfrm>
              <a:off x="4353" y="2361"/>
              <a:ext cx="126" cy="19"/>
            </a:xfrm>
            <a:custGeom>
              <a:avLst/>
              <a:gdLst>
                <a:gd name="T0" fmla="*/ 8 w 1258"/>
                <a:gd name="T1" fmla="*/ 0 h 220"/>
                <a:gd name="T2" fmla="*/ 117 w 1258"/>
                <a:gd name="T3" fmla="*/ 5 h 220"/>
                <a:gd name="T4" fmla="*/ 119 w 1258"/>
                <a:gd name="T5" fmla="*/ 5 h 220"/>
                <a:gd name="T6" fmla="*/ 121 w 1258"/>
                <a:gd name="T7" fmla="*/ 6 h 220"/>
                <a:gd name="T8" fmla="*/ 123 w 1258"/>
                <a:gd name="T9" fmla="*/ 7 h 220"/>
                <a:gd name="T10" fmla="*/ 124 w 1258"/>
                <a:gd name="T11" fmla="*/ 8 h 220"/>
                <a:gd name="T12" fmla="*/ 125 w 1258"/>
                <a:gd name="T13" fmla="*/ 9 h 220"/>
                <a:gd name="T14" fmla="*/ 125 w 1258"/>
                <a:gd name="T15" fmla="*/ 10 h 220"/>
                <a:gd name="T16" fmla="*/ 126 w 1258"/>
                <a:gd name="T17" fmla="*/ 11 h 220"/>
                <a:gd name="T18" fmla="*/ 126 w 1258"/>
                <a:gd name="T19" fmla="*/ 12 h 220"/>
                <a:gd name="T20" fmla="*/ 126 w 1258"/>
                <a:gd name="T21" fmla="*/ 14 h 220"/>
                <a:gd name="T22" fmla="*/ 126 w 1258"/>
                <a:gd name="T23" fmla="*/ 15 h 220"/>
                <a:gd name="T24" fmla="*/ 125 w 1258"/>
                <a:gd name="T25" fmla="*/ 17 h 220"/>
                <a:gd name="T26" fmla="*/ 124 w 1258"/>
                <a:gd name="T27" fmla="*/ 18 h 220"/>
                <a:gd name="T28" fmla="*/ 122 w 1258"/>
                <a:gd name="T29" fmla="*/ 18 h 220"/>
                <a:gd name="T30" fmla="*/ 121 w 1258"/>
                <a:gd name="T31" fmla="*/ 19 h 220"/>
                <a:gd name="T32" fmla="*/ 119 w 1258"/>
                <a:gd name="T33" fmla="*/ 19 h 220"/>
                <a:gd name="T34" fmla="*/ 117 w 1258"/>
                <a:gd name="T35" fmla="*/ 19 h 220"/>
                <a:gd name="T36" fmla="*/ 8 w 1258"/>
                <a:gd name="T37" fmla="*/ 14 h 220"/>
                <a:gd name="T38" fmla="*/ 7 w 1258"/>
                <a:gd name="T39" fmla="*/ 14 h 220"/>
                <a:gd name="T40" fmla="*/ 5 w 1258"/>
                <a:gd name="T41" fmla="*/ 13 h 220"/>
                <a:gd name="T42" fmla="*/ 4 w 1258"/>
                <a:gd name="T43" fmla="*/ 12 h 220"/>
                <a:gd name="T44" fmla="*/ 3 w 1258"/>
                <a:gd name="T45" fmla="*/ 11 h 220"/>
                <a:gd name="T46" fmla="*/ 2 w 1258"/>
                <a:gd name="T47" fmla="*/ 10 h 220"/>
                <a:gd name="T48" fmla="*/ 1 w 1258"/>
                <a:gd name="T49" fmla="*/ 9 h 220"/>
                <a:gd name="T50" fmla="*/ 0 w 1258"/>
                <a:gd name="T51" fmla="*/ 7 h 220"/>
                <a:gd name="T52" fmla="*/ 0 w 1258"/>
                <a:gd name="T53" fmla="*/ 5 h 220"/>
                <a:gd name="T54" fmla="*/ 0 w 1258"/>
                <a:gd name="T55" fmla="*/ 4 h 220"/>
                <a:gd name="T56" fmla="*/ 1 w 1258"/>
                <a:gd name="T57" fmla="*/ 3 h 220"/>
                <a:gd name="T58" fmla="*/ 2 w 1258"/>
                <a:gd name="T59" fmla="*/ 2 h 220"/>
                <a:gd name="T60" fmla="*/ 2 w 1258"/>
                <a:gd name="T61" fmla="*/ 1 h 220"/>
                <a:gd name="T62" fmla="*/ 4 w 1258"/>
                <a:gd name="T63" fmla="*/ 1 h 220"/>
                <a:gd name="T64" fmla="*/ 5 w 1258"/>
                <a:gd name="T65" fmla="*/ 0 h 220"/>
                <a:gd name="T66" fmla="*/ 6 w 1258"/>
                <a:gd name="T67" fmla="*/ 0 h 220"/>
                <a:gd name="T68" fmla="*/ 8 w 1258"/>
                <a:gd name="T69" fmla="*/ 0 h 2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220"/>
                <a:gd name="T107" fmla="*/ 1258 w 1258"/>
                <a:gd name="T108" fmla="*/ 220 h 2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220">
                  <a:moveTo>
                    <a:pt x="81" y="0"/>
                  </a:moveTo>
                  <a:lnTo>
                    <a:pt x="1164" y="57"/>
                  </a:lnTo>
                  <a:lnTo>
                    <a:pt x="1191" y="60"/>
                  </a:lnTo>
                  <a:lnTo>
                    <a:pt x="1211" y="66"/>
                  </a:lnTo>
                  <a:lnTo>
                    <a:pt x="1226" y="76"/>
                  </a:lnTo>
                  <a:lnTo>
                    <a:pt x="1238" y="87"/>
                  </a:lnTo>
                  <a:lnTo>
                    <a:pt x="1245" y="100"/>
                  </a:lnTo>
                  <a:lnTo>
                    <a:pt x="1251" y="114"/>
                  </a:lnTo>
                  <a:lnTo>
                    <a:pt x="1255" y="129"/>
                  </a:lnTo>
                  <a:lnTo>
                    <a:pt x="1257" y="143"/>
                  </a:lnTo>
                  <a:lnTo>
                    <a:pt x="1258" y="163"/>
                  </a:lnTo>
                  <a:lnTo>
                    <a:pt x="1255" y="179"/>
                  </a:lnTo>
                  <a:lnTo>
                    <a:pt x="1246" y="193"/>
                  </a:lnTo>
                  <a:lnTo>
                    <a:pt x="1235" y="204"/>
                  </a:lnTo>
                  <a:lnTo>
                    <a:pt x="1221" y="211"/>
                  </a:lnTo>
                  <a:lnTo>
                    <a:pt x="1205" y="217"/>
                  </a:lnTo>
                  <a:lnTo>
                    <a:pt x="1186" y="220"/>
                  </a:lnTo>
                  <a:lnTo>
                    <a:pt x="1167" y="220"/>
                  </a:lnTo>
                  <a:lnTo>
                    <a:pt x="83" y="161"/>
                  </a:lnTo>
                  <a:lnTo>
                    <a:pt x="68" y="159"/>
                  </a:lnTo>
                  <a:lnTo>
                    <a:pt x="54" y="152"/>
                  </a:lnTo>
                  <a:lnTo>
                    <a:pt x="40" y="143"/>
                  </a:lnTo>
                  <a:lnTo>
                    <a:pt x="28" y="132"/>
                  </a:lnTo>
                  <a:lnTo>
                    <a:pt x="17" y="117"/>
                  </a:lnTo>
                  <a:lnTo>
                    <a:pt x="8" y="101"/>
                  </a:lnTo>
                  <a:lnTo>
                    <a:pt x="2" y="82"/>
                  </a:lnTo>
                  <a:lnTo>
                    <a:pt x="0" y="61"/>
                  </a:lnTo>
                  <a:lnTo>
                    <a:pt x="2" y="48"/>
                  </a:lnTo>
                  <a:lnTo>
                    <a:pt x="6" y="36"/>
                  </a:lnTo>
                  <a:lnTo>
                    <a:pt x="15" y="25"/>
                  </a:lnTo>
                  <a:lnTo>
                    <a:pt x="24" y="16"/>
                  </a:lnTo>
                  <a:lnTo>
                    <a:pt x="36" y="8"/>
                  </a:lnTo>
                  <a:lnTo>
                    <a:pt x="50" y="3"/>
                  </a:lnTo>
                  <a:lnTo>
                    <a:pt x="64" y="0"/>
                  </a:lnTo>
                  <a:lnTo>
                    <a:pt x="81" y="0"/>
                  </a:lnTo>
                  <a:close/>
                </a:path>
              </a:pathLst>
            </a:custGeom>
            <a:solidFill>
              <a:srgbClr val="878F8F"/>
            </a:solidFill>
            <a:ln w="9525">
              <a:noFill/>
              <a:round/>
              <a:headEnd/>
              <a:tailEnd/>
            </a:ln>
          </p:spPr>
          <p:txBody>
            <a:bodyPr/>
            <a:lstStyle/>
            <a:p>
              <a:pPr algn="ctr"/>
              <a:endParaRPr lang="en-US"/>
            </a:p>
          </p:txBody>
        </p:sp>
        <p:sp>
          <p:nvSpPr>
            <p:cNvPr id="36102" name="Freeform 626"/>
            <p:cNvSpPr>
              <a:spLocks/>
            </p:cNvSpPr>
            <p:nvPr/>
          </p:nvSpPr>
          <p:spPr bwMode="auto">
            <a:xfrm>
              <a:off x="4354" y="2359"/>
              <a:ext cx="38" cy="15"/>
            </a:xfrm>
            <a:custGeom>
              <a:avLst/>
              <a:gdLst>
                <a:gd name="T0" fmla="*/ 36 w 377"/>
                <a:gd name="T1" fmla="*/ 15 h 180"/>
                <a:gd name="T2" fmla="*/ 37 w 377"/>
                <a:gd name="T3" fmla="*/ 15 h 180"/>
                <a:gd name="T4" fmla="*/ 37 w 377"/>
                <a:gd name="T5" fmla="*/ 15 h 180"/>
                <a:gd name="T6" fmla="*/ 38 w 377"/>
                <a:gd name="T7" fmla="*/ 14 h 180"/>
                <a:gd name="T8" fmla="*/ 38 w 377"/>
                <a:gd name="T9" fmla="*/ 13 h 180"/>
                <a:gd name="T10" fmla="*/ 38 w 377"/>
                <a:gd name="T11" fmla="*/ 3 h 180"/>
                <a:gd name="T12" fmla="*/ 37 w 377"/>
                <a:gd name="T13" fmla="*/ 2 h 180"/>
                <a:gd name="T14" fmla="*/ 37 w 377"/>
                <a:gd name="T15" fmla="*/ 2 h 180"/>
                <a:gd name="T16" fmla="*/ 36 w 377"/>
                <a:gd name="T17" fmla="*/ 2 h 180"/>
                <a:gd name="T18" fmla="*/ 35 w 377"/>
                <a:gd name="T19" fmla="*/ 2 h 180"/>
                <a:gd name="T20" fmla="*/ 19 w 377"/>
                <a:gd name="T21" fmla="*/ 1 h 180"/>
                <a:gd name="T22" fmla="*/ 7 w 377"/>
                <a:gd name="T23" fmla="*/ 0 h 180"/>
                <a:gd name="T24" fmla="*/ 6 w 377"/>
                <a:gd name="T25" fmla="*/ 0 h 180"/>
                <a:gd name="T26" fmla="*/ 4 w 377"/>
                <a:gd name="T27" fmla="*/ 0 h 180"/>
                <a:gd name="T28" fmla="*/ 3 w 377"/>
                <a:gd name="T29" fmla="*/ 1 h 180"/>
                <a:gd name="T30" fmla="*/ 2 w 377"/>
                <a:gd name="T31" fmla="*/ 2 h 180"/>
                <a:gd name="T32" fmla="*/ 1 w 377"/>
                <a:gd name="T33" fmla="*/ 2 h 180"/>
                <a:gd name="T34" fmla="*/ 1 w 377"/>
                <a:gd name="T35" fmla="*/ 3 h 180"/>
                <a:gd name="T36" fmla="*/ 0 w 377"/>
                <a:gd name="T37" fmla="*/ 4 h 180"/>
                <a:gd name="T38" fmla="*/ 0 w 377"/>
                <a:gd name="T39" fmla="*/ 6 h 180"/>
                <a:gd name="T40" fmla="*/ 0 w 377"/>
                <a:gd name="T41" fmla="*/ 7 h 180"/>
                <a:gd name="T42" fmla="*/ 0 w 377"/>
                <a:gd name="T43" fmla="*/ 9 h 180"/>
                <a:gd name="T44" fmla="*/ 1 w 377"/>
                <a:gd name="T45" fmla="*/ 10 h 180"/>
                <a:gd name="T46" fmla="*/ 2 w 377"/>
                <a:gd name="T47" fmla="*/ 11 h 180"/>
                <a:gd name="T48" fmla="*/ 3 w 377"/>
                <a:gd name="T49" fmla="*/ 12 h 180"/>
                <a:gd name="T50" fmla="*/ 4 w 377"/>
                <a:gd name="T51" fmla="*/ 12 h 180"/>
                <a:gd name="T52" fmla="*/ 5 w 377"/>
                <a:gd name="T53" fmla="*/ 13 h 180"/>
                <a:gd name="T54" fmla="*/ 6 w 377"/>
                <a:gd name="T55" fmla="*/ 14 h 180"/>
                <a:gd name="T56" fmla="*/ 8 w 377"/>
                <a:gd name="T57" fmla="*/ 14 h 180"/>
                <a:gd name="T58" fmla="*/ 36 w 377"/>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0"/>
                <a:gd name="T92" fmla="*/ 377 w 377"/>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0">
                  <a:moveTo>
                    <a:pt x="357" y="180"/>
                  </a:moveTo>
                  <a:lnTo>
                    <a:pt x="364" y="179"/>
                  </a:lnTo>
                  <a:lnTo>
                    <a:pt x="370" y="175"/>
                  </a:lnTo>
                  <a:lnTo>
                    <a:pt x="374" y="169"/>
                  </a:lnTo>
                  <a:lnTo>
                    <a:pt x="377" y="161"/>
                  </a:lnTo>
                  <a:lnTo>
                    <a:pt x="374" y="37"/>
                  </a:lnTo>
                  <a:lnTo>
                    <a:pt x="372" y="29"/>
                  </a:lnTo>
                  <a:lnTo>
                    <a:pt x="368" y="23"/>
                  </a:lnTo>
                  <a:lnTo>
                    <a:pt x="361" y="19"/>
                  </a:lnTo>
                  <a:lnTo>
                    <a:pt x="352" y="18"/>
                  </a:lnTo>
                  <a:lnTo>
                    <a:pt x="193" y="7"/>
                  </a:lnTo>
                  <a:lnTo>
                    <a:pt x="74" y="0"/>
                  </a:lnTo>
                  <a:lnTo>
                    <a:pt x="58" y="1"/>
                  </a:lnTo>
                  <a:lnTo>
                    <a:pt x="44" y="4"/>
                  </a:lnTo>
                  <a:lnTo>
                    <a:pt x="32" y="9"/>
                  </a:lnTo>
                  <a:lnTo>
                    <a:pt x="22" y="18"/>
                  </a:lnTo>
                  <a:lnTo>
                    <a:pt x="13" y="28"/>
                  </a:lnTo>
                  <a:lnTo>
                    <a:pt x="6" y="40"/>
                  </a:lnTo>
                  <a:lnTo>
                    <a:pt x="1" y="53"/>
                  </a:lnTo>
                  <a:lnTo>
                    <a:pt x="0" y="67"/>
                  </a:lnTo>
                  <a:lnTo>
                    <a:pt x="0" y="89"/>
                  </a:lnTo>
                  <a:lnTo>
                    <a:pt x="3" y="104"/>
                  </a:lnTo>
                  <a:lnTo>
                    <a:pt x="8" y="117"/>
                  </a:lnTo>
                  <a:lnTo>
                    <a:pt x="15" y="130"/>
                  </a:lnTo>
                  <a:lnTo>
                    <a:pt x="25" y="140"/>
                  </a:lnTo>
                  <a:lnTo>
                    <a:pt x="35" y="149"/>
                  </a:lnTo>
                  <a:lnTo>
                    <a:pt x="48" y="156"/>
                  </a:lnTo>
                  <a:lnTo>
                    <a:pt x="61" y="162"/>
                  </a:lnTo>
                  <a:lnTo>
                    <a:pt x="76" y="164"/>
                  </a:lnTo>
                  <a:lnTo>
                    <a:pt x="357" y="180"/>
                  </a:lnTo>
                  <a:close/>
                </a:path>
              </a:pathLst>
            </a:custGeom>
            <a:solidFill>
              <a:srgbClr val="B5B5B5"/>
            </a:solidFill>
            <a:ln w="9525">
              <a:noFill/>
              <a:round/>
              <a:headEnd/>
              <a:tailEnd/>
            </a:ln>
          </p:spPr>
          <p:txBody>
            <a:bodyPr/>
            <a:lstStyle/>
            <a:p>
              <a:pPr algn="ctr"/>
              <a:endParaRPr lang="en-US"/>
            </a:p>
          </p:txBody>
        </p:sp>
        <p:sp>
          <p:nvSpPr>
            <p:cNvPr id="36103" name="Freeform 627"/>
            <p:cNvSpPr>
              <a:spLocks/>
            </p:cNvSpPr>
            <p:nvPr/>
          </p:nvSpPr>
          <p:spPr bwMode="auto">
            <a:xfrm>
              <a:off x="4441" y="2363"/>
              <a:ext cx="37" cy="15"/>
            </a:xfrm>
            <a:custGeom>
              <a:avLst/>
              <a:gdLst>
                <a:gd name="T0" fmla="*/ 2 w 376"/>
                <a:gd name="T1" fmla="*/ 14 h 178"/>
                <a:gd name="T2" fmla="*/ 2 w 376"/>
                <a:gd name="T3" fmla="*/ 13 h 178"/>
                <a:gd name="T4" fmla="*/ 1 w 376"/>
                <a:gd name="T5" fmla="*/ 13 h 178"/>
                <a:gd name="T6" fmla="*/ 0 w 376"/>
                <a:gd name="T7" fmla="*/ 13 h 178"/>
                <a:gd name="T8" fmla="*/ 0 w 376"/>
                <a:gd name="T9" fmla="*/ 12 h 178"/>
                <a:gd name="T10" fmla="*/ 0 w 376"/>
                <a:gd name="T11" fmla="*/ 1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3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8 h 178"/>
                <a:gd name="T40" fmla="*/ 37 w 376"/>
                <a:gd name="T41" fmla="*/ 9 h 178"/>
                <a:gd name="T42" fmla="*/ 37 w 376"/>
                <a:gd name="T43" fmla="*/ 11 h 178"/>
                <a:gd name="T44" fmla="*/ 37 w 376"/>
                <a:gd name="T45" fmla="*/ 12 h 178"/>
                <a:gd name="T46" fmla="*/ 36 w 376"/>
                <a:gd name="T47" fmla="*/ 13 h 178"/>
                <a:gd name="T48" fmla="*/ 35 w 376"/>
                <a:gd name="T49" fmla="*/ 13 h 178"/>
                <a:gd name="T50" fmla="*/ 34 w 376"/>
                <a:gd name="T51" fmla="*/ 14 h 178"/>
                <a:gd name="T52" fmla="*/ 33 w 376"/>
                <a:gd name="T53" fmla="*/ 15 h 178"/>
                <a:gd name="T54" fmla="*/ 32 w 376"/>
                <a:gd name="T55" fmla="*/ 15 h 178"/>
                <a:gd name="T56" fmla="*/ 30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5" y="161"/>
                  </a:moveTo>
                  <a:lnTo>
                    <a:pt x="18" y="160"/>
                  </a:lnTo>
                  <a:lnTo>
                    <a:pt x="11" y="157"/>
                  </a:lnTo>
                  <a:lnTo>
                    <a:pt x="5" y="151"/>
                  </a:lnTo>
                  <a:lnTo>
                    <a:pt x="2" y="142"/>
                  </a:lnTo>
                  <a:lnTo>
                    <a:pt x="0" y="17"/>
                  </a:lnTo>
                  <a:lnTo>
                    <a:pt x="2" y="10"/>
                  </a:lnTo>
                  <a:lnTo>
                    <a:pt x="7" y="4"/>
                  </a:lnTo>
                  <a:lnTo>
                    <a:pt x="14" y="1"/>
                  </a:lnTo>
                  <a:lnTo>
                    <a:pt x="22" y="0"/>
                  </a:lnTo>
                  <a:lnTo>
                    <a:pt x="182" y="8"/>
                  </a:lnTo>
                  <a:lnTo>
                    <a:pt x="301" y="12"/>
                  </a:lnTo>
                  <a:lnTo>
                    <a:pt x="317" y="15"/>
                  </a:lnTo>
                  <a:lnTo>
                    <a:pt x="331" y="20"/>
                  </a:lnTo>
                  <a:lnTo>
                    <a:pt x="343" y="29"/>
                  </a:lnTo>
                  <a:lnTo>
                    <a:pt x="354" y="38"/>
                  </a:lnTo>
                  <a:lnTo>
                    <a:pt x="363" y="48"/>
                  </a:lnTo>
                  <a:lnTo>
                    <a:pt x="370" y="61"/>
                  </a:lnTo>
                  <a:lnTo>
                    <a:pt x="375" y="74"/>
                  </a:lnTo>
                  <a:lnTo>
                    <a:pt x="376" y="89"/>
                  </a:lnTo>
                  <a:lnTo>
                    <a:pt x="376" y="112"/>
                  </a:lnTo>
                  <a:lnTo>
                    <a:pt x="375" y="125"/>
                  </a:lnTo>
                  <a:lnTo>
                    <a:pt x="371" y="138"/>
                  </a:lnTo>
                  <a:lnTo>
                    <a:pt x="365" y="150"/>
                  </a:lnTo>
                  <a:lnTo>
                    <a:pt x="357" y="160"/>
                  </a:lnTo>
                  <a:lnTo>
                    <a:pt x="346" y="168"/>
                  </a:lnTo>
                  <a:lnTo>
                    <a:pt x="334" y="174"/>
                  </a:lnTo>
                  <a:lnTo>
                    <a:pt x="321" y="178"/>
                  </a:lnTo>
                  <a:lnTo>
                    <a:pt x="306" y="178"/>
                  </a:lnTo>
                  <a:lnTo>
                    <a:pt x="25" y="161"/>
                  </a:lnTo>
                  <a:close/>
                </a:path>
              </a:pathLst>
            </a:custGeom>
            <a:solidFill>
              <a:srgbClr val="B5B5B5"/>
            </a:solidFill>
            <a:ln w="9525">
              <a:noFill/>
              <a:round/>
              <a:headEnd/>
              <a:tailEnd/>
            </a:ln>
          </p:spPr>
          <p:txBody>
            <a:bodyPr/>
            <a:lstStyle/>
            <a:p>
              <a:pPr algn="ctr"/>
              <a:endParaRPr lang="en-US"/>
            </a:p>
          </p:txBody>
        </p:sp>
        <p:sp>
          <p:nvSpPr>
            <p:cNvPr id="36104" name="Freeform 628"/>
            <p:cNvSpPr>
              <a:spLocks/>
            </p:cNvSpPr>
            <p:nvPr/>
          </p:nvSpPr>
          <p:spPr bwMode="auto">
            <a:xfrm>
              <a:off x="4397" y="2361"/>
              <a:ext cx="38" cy="15"/>
            </a:xfrm>
            <a:custGeom>
              <a:avLst/>
              <a:gdLst>
                <a:gd name="T0" fmla="*/ 2 w 378"/>
                <a:gd name="T1" fmla="*/ 0 h 182"/>
                <a:gd name="T2" fmla="*/ 36 w 378"/>
                <a:gd name="T3" fmla="*/ 2 h 182"/>
                <a:gd name="T4" fmla="*/ 36 w 378"/>
                <a:gd name="T5" fmla="*/ 2 h 182"/>
                <a:gd name="T6" fmla="*/ 37 w 378"/>
                <a:gd name="T7" fmla="*/ 2 h 182"/>
                <a:gd name="T8" fmla="*/ 37 w 378"/>
                <a:gd name="T9" fmla="*/ 3 h 182"/>
                <a:gd name="T10" fmla="*/ 38 w 378"/>
                <a:gd name="T11" fmla="*/ 3 h 182"/>
                <a:gd name="T12" fmla="*/ 38 w 378"/>
                <a:gd name="T13" fmla="*/ 13 h 182"/>
                <a:gd name="T14" fmla="*/ 38 w 378"/>
                <a:gd name="T15" fmla="*/ 14 h 182"/>
                <a:gd name="T16" fmla="*/ 37 w 378"/>
                <a:gd name="T17" fmla="*/ 15 h 182"/>
                <a:gd name="T18" fmla="*/ 37 w 378"/>
                <a:gd name="T19" fmla="*/ 15 h 182"/>
                <a:gd name="T20" fmla="*/ 36 w 378"/>
                <a:gd name="T21" fmla="*/ 15 h 182"/>
                <a:gd name="T22" fmla="*/ 3 w 378"/>
                <a:gd name="T23" fmla="*/ 13 h 182"/>
                <a:gd name="T24" fmla="*/ 2 w 378"/>
                <a:gd name="T25" fmla="*/ 13 h 182"/>
                <a:gd name="T26" fmla="*/ 1 w 378"/>
                <a:gd name="T27" fmla="*/ 13 h 182"/>
                <a:gd name="T28" fmla="*/ 1 w 378"/>
                <a:gd name="T29" fmla="*/ 12 h 182"/>
                <a:gd name="T30" fmla="*/ 0 w 378"/>
                <a:gd name="T31" fmla="*/ 12 h 182"/>
                <a:gd name="T32" fmla="*/ 0 w 378"/>
                <a:gd name="T33" fmla="*/ 2 h 182"/>
                <a:gd name="T34" fmla="*/ 0 w 378"/>
                <a:gd name="T35" fmla="*/ 1 h 182"/>
                <a:gd name="T36" fmla="*/ 1 w 378"/>
                <a:gd name="T37" fmla="*/ 0 h 182"/>
                <a:gd name="T38" fmla="*/ 1 w 378"/>
                <a:gd name="T39" fmla="*/ 0 h 182"/>
                <a:gd name="T40" fmla="*/ 2 w 378"/>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8"/>
                <a:gd name="T64" fmla="*/ 0 h 182"/>
                <a:gd name="T65" fmla="*/ 378 w 378"/>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8" h="182">
                  <a:moveTo>
                    <a:pt x="21" y="0"/>
                  </a:moveTo>
                  <a:lnTo>
                    <a:pt x="354" y="19"/>
                  </a:lnTo>
                  <a:lnTo>
                    <a:pt x="362" y="21"/>
                  </a:lnTo>
                  <a:lnTo>
                    <a:pt x="369" y="25"/>
                  </a:lnTo>
                  <a:lnTo>
                    <a:pt x="373" y="31"/>
                  </a:lnTo>
                  <a:lnTo>
                    <a:pt x="375" y="39"/>
                  </a:lnTo>
                  <a:lnTo>
                    <a:pt x="378" y="163"/>
                  </a:lnTo>
                  <a:lnTo>
                    <a:pt x="377" y="171"/>
                  </a:lnTo>
                  <a:lnTo>
                    <a:pt x="372" y="177"/>
                  </a:lnTo>
                  <a:lnTo>
                    <a:pt x="366" y="181"/>
                  </a:lnTo>
                  <a:lnTo>
                    <a:pt x="358" y="182"/>
                  </a:lnTo>
                  <a:lnTo>
                    <a:pt x="25" y="163"/>
                  </a:lnTo>
                  <a:lnTo>
                    <a:pt x="17" y="161"/>
                  </a:lnTo>
                  <a:lnTo>
                    <a:pt x="10" y="156"/>
                  </a:lnTo>
                  <a:lnTo>
                    <a:pt x="6" y="150"/>
                  </a:lnTo>
                  <a:lnTo>
                    <a:pt x="4" y="143"/>
                  </a:lnTo>
                  <a:lnTo>
                    <a:pt x="0" y="19"/>
                  </a:lnTo>
                  <a:lnTo>
                    <a:pt x="2" y="10"/>
                  </a:lnTo>
                  <a:lnTo>
                    <a:pt x="7" y="4"/>
                  </a:lnTo>
                  <a:lnTo>
                    <a:pt x="13" y="1"/>
                  </a:lnTo>
                  <a:lnTo>
                    <a:pt x="21" y="0"/>
                  </a:lnTo>
                  <a:close/>
                </a:path>
              </a:pathLst>
            </a:custGeom>
            <a:solidFill>
              <a:srgbClr val="B5B5B5"/>
            </a:solidFill>
            <a:ln w="9525">
              <a:noFill/>
              <a:round/>
              <a:headEnd/>
              <a:tailEnd/>
            </a:ln>
          </p:spPr>
          <p:txBody>
            <a:bodyPr/>
            <a:lstStyle/>
            <a:p>
              <a:pPr algn="ctr"/>
              <a:endParaRPr lang="en-US"/>
            </a:p>
          </p:txBody>
        </p:sp>
        <p:sp>
          <p:nvSpPr>
            <p:cNvPr id="36105" name="Freeform 629"/>
            <p:cNvSpPr>
              <a:spLocks/>
            </p:cNvSpPr>
            <p:nvPr/>
          </p:nvSpPr>
          <p:spPr bwMode="auto">
            <a:xfrm>
              <a:off x="4356" y="2357"/>
              <a:ext cx="38" cy="15"/>
            </a:xfrm>
            <a:custGeom>
              <a:avLst/>
              <a:gdLst>
                <a:gd name="T0" fmla="*/ 36 w 377"/>
                <a:gd name="T1" fmla="*/ 15 h 181"/>
                <a:gd name="T2" fmla="*/ 37 w 377"/>
                <a:gd name="T3" fmla="*/ 15 h 181"/>
                <a:gd name="T4" fmla="*/ 37 w 377"/>
                <a:gd name="T5" fmla="*/ 15 h 181"/>
                <a:gd name="T6" fmla="*/ 38 w 377"/>
                <a:gd name="T7" fmla="*/ 14 h 181"/>
                <a:gd name="T8" fmla="*/ 38 w 377"/>
                <a:gd name="T9" fmla="*/ 13 h 181"/>
                <a:gd name="T10" fmla="*/ 37 w 377"/>
                <a:gd name="T11" fmla="*/ 3 h 181"/>
                <a:gd name="T12" fmla="*/ 37 w 377"/>
                <a:gd name="T13" fmla="*/ 2 h 181"/>
                <a:gd name="T14" fmla="*/ 37 w 377"/>
                <a:gd name="T15" fmla="*/ 2 h 181"/>
                <a:gd name="T16" fmla="*/ 36 w 377"/>
                <a:gd name="T17" fmla="*/ 2 h 181"/>
                <a:gd name="T18" fmla="*/ 35 w 377"/>
                <a:gd name="T19" fmla="*/ 1 h 181"/>
                <a:gd name="T20" fmla="*/ 19 w 377"/>
                <a:gd name="T21" fmla="*/ 1 h 181"/>
                <a:gd name="T22" fmla="*/ 7 w 377"/>
                <a:gd name="T23" fmla="*/ 0 h 181"/>
                <a:gd name="T24" fmla="*/ 6 w 377"/>
                <a:gd name="T25" fmla="*/ 0 h 181"/>
                <a:gd name="T26" fmla="*/ 4 w 377"/>
                <a:gd name="T27" fmla="*/ 0 h 181"/>
                <a:gd name="T28" fmla="*/ 3 w 377"/>
                <a:gd name="T29" fmla="*/ 1 h 181"/>
                <a:gd name="T30" fmla="*/ 2 w 377"/>
                <a:gd name="T31" fmla="*/ 1 h 181"/>
                <a:gd name="T32" fmla="*/ 1 w 377"/>
                <a:gd name="T33" fmla="*/ 2 h 181"/>
                <a:gd name="T34" fmla="*/ 0 w 377"/>
                <a:gd name="T35" fmla="*/ 3 h 181"/>
                <a:gd name="T36" fmla="*/ 0 w 377"/>
                <a:gd name="T37" fmla="*/ 4 h 181"/>
                <a:gd name="T38" fmla="*/ 0 w 377"/>
                <a:gd name="T39" fmla="*/ 6 h 181"/>
                <a:gd name="T40" fmla="*/ 0 w 377"/>
                <a:gd name="T41" fmla="*/ 7 h 181"/>
                <a:gd name="T42" fmla="*/ 0 w 377"/>
                <a:gd name="T43" fmla="*/ 9 h 181"/>
                <a:gd name="T44" fmla="*/ 1 w 377"/>
                <a:gd name="T45" fmla="*/ 10 h 181"/>
                <a:gd name="T46" fmla="*/ 1 w 377"/>
                <a:gd name="T47" fmla="*/ 11 h 181"/>
                <a:gd name="T48" fmla="*/ 2 w 377"/>
                <a:gd name="T49" fmla="*/ 12 h 181"/>
                <a:gd name="T50" fmla="*/ 3 w 377"/>
                <a:gd name="T51" fmla="*/ 12 h 181"/>
                <a:gd name="T52" fmla="*/ 5 w 377"/>
                <a:gd name="T53" fmla="*/ 13 h 181"/>
                <a:gd name="T54" fmla="*/ 6 w 377"/>
                <a:gd name="T55" fmla="*/ 13 h 181"/>
                <a:gd name="T56" fmla="*/ 8 w 377"/>
                <a:gd name="T57" fmla="*/ 14 h 181"/>
                <a:gd name="T58" fmla="*/ 36 w 377"/>
                <a:gd name="T59" fmla="*/ 15 h 1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1"/>
                <a:gd name="T92" fmla="*/ 377 w 377"/>
                <a:gd name="T93" fmla="*/ 181 h 18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1">
                  <a:moveTo>
                    <a:pt x="355" y="181"/>
                  </a:moveTo>
                  <a:lnTo>
                    <a:pt x="363" y="180"/>
                  </a:lnTo>
                  <a:lnTo>
                    <a:pt x="370" y="177"/>
                  </a:lnTo>
                  <a:lnTo>
                    <a:pt x="375" y="170"/>
                  </a:lnTo>
                  <a:lnTo>
                    <a:pt x="377" y="161"/>
                  </a:lnTo>
                  <a:lnTo>
                    <a:pt x="372" y="37"/>
                  </a:lnTo>
                  <a:lnTo>
                    <a:pt x="370" y="30"/>
                  </a:lnTo>
                  <a:lnTo>
                    <a:pt x="366" y="23"/>
                  </a:lnTo>
                  <a:lnTo>
                    <a:pt x="360" y="19"/>
                  </a:lnTo>
                  <a:lnTo>
                    <a:pt x="352" y="17"/>
                  </a:lnTo>
                  <a:lnTo>
                    <a:pt x="190" y="7"/>
                  </a:lnTo>
                  <a:lnTo>
                    <a:pt x="71" y="0"/>
                  </a:lnTo>
                  <a:lnTo>
                    <a:pt x="56" y="1"/>
                  </a:lnTo>
                  <a:lnTo>
                    <a:pt x="41" y="4"/>
                  </a:lnTo>
                  <a:lnTo>
                    <a:pt x="29" y="10"/>
                  </a:lnTo>
                  <a:lnTo>
                    <a:pt x="19" y="17"/>
                  </a:lnTo>
                  <a:lnTo>
                    <a:pt x="10" y="28"/>
                  </a:lnTo>
                  <a:lnTo>
                    <a:pt x="4" y="40"/>
                  </a:lnTo>
                  <a:lnTo>
                    <a:pt x="1" y="52"/>
                  </a:lnTo>
                  <a:lnTo>
                    <a:pt x="0" y="67"/>
                  </a:lnTo>
                  <a:lnTo>
                    <a:pt x="0" y="89"/>
                  </a:lnTo>
                  <a:lnTo>
                    <a:pt x="2" y="103"/>
                  </a:lnTo>
                  <a:lnTo>
                    <a:pt x="6" y="117"/>
                  </a:lnTo>
                  <a:lnTo>
                    <a:pt x="13" y="129"/>
                  </a:lnTo>
                  <a:lnTo>
                    <a:pt x="22" y="140"/>
                  </a:lnTo>
                  <a:lnTo>
                    <a:pt x="33" y="150"/>
                  </a:lnTo>
                  <a:lnTo>
                    <a:pt x="47" y="156"/>
                  </a:lnTo>
                  <a:lnTo>
                    <a:pt x="60" y="161"/>
                  </a:lnTo>
                  <a:lnTo>
                    <a:pt x="75" y="163"/>
                  </a:lnTo>
                  <a:lnTo>
                    <a:pt x="355" y="181"/>
                  </a:lnTo>
                  <a:close/>
                </a:path>
              </a:pathLst>
            </a:custGeom>
            <a:solidFill>
              <a:srgbClr val="E8E8E8"/>
            </a:solidFill>
            <a:ln w="9525">
              <a:noFill/>
              <a:round/>
              <a:headEnd/>
              <a:tailEnd/>
            </a:ln>
          </p:spPr>
          <p:txBody>
            <a:bodyPr/>
            <a:lstStyle/>
            <a:p>
              <a:pPr algn="ctr"/>
              <a:endParaRPr lang="en-US"/>
            </a:p>
          </p:txBody>
        </p:sp>
        <p:sp>
          <p:nvSpPr>
            <p:cNvPr id="36106" name="Freeform 630"/>
            <p:cNvSpPr>
              <a:spLocks/>
            </p:cNvSpPr>
            <p:nvPr/>
          </p:nvSpPr>
          <p:spPr bwMode="auto">
            <a:xfrm>
              <a:off x="4443" y="2361"/>
              <a:ext cx="37" cy="15"/>
            </a:xfrm>
            <a:custGeom>
              <a:avLst/>
              <a:gdLst>
                <a:gd name="T0" fmla="*/ 2 w 376"/>
                <a:gd name="T1" fmla="*/ 14 h 178"/>
                <a:gd name="T2" fmla="*/ 2 w 376"/>
                <a:gd name="T3" fmla="*/ 13 h 178"/>
                <a:gd name="T4" fmla="*/ 1 w 376"/>
                <a:gd name="T5" fmla="*/ 13 h 178"/>
                <a:gd name="T6" fmla="*/ 0 w 376"/>
                <a:gd name="T7" fmla="*/ 13 h 178"/>
                <a:gd name="T8" fmla="*/ 0 w 376"/>
                <a:gd name="T9" fmla="*/ 12 h 178"/>
                <a:gd name="T10" fmla="*/ 0 w 376"/>
                <a:gd name="T11" fmla="*/ 1 h 178"/>
                <a:gd name="T12" fmla="*/ 0 w 376"/>
                <a:gd name="T13" fmla="*/ 1 h 178"/>
                <a:gd name="T14" fmla="*/ 0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2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8 h 178"/>
                <a:gd name="T40" fmla="*/ 37 w 376"/>
                <a:gd name="T41" fmla="*/ 9 h 178"/>
                <a:gd name="T42" fmla="*/ 37 w 376"/>
                <a:gd name="T43" fmla="*/ 10 h 178"/>
                <a:gd name="T44" fmla="*/ 37 w 376"/>
                <a:gd name="T45" fmla="*/ 12 h 178"/>
                <a:gd name="T46" fmla="*/ 36 w 376"/>
                <a:gd name="T47" fmla="*/ 13 h 178"/>
                <a:gd name="T48" fmla="*/ 35 w 376"/>
                <a:gd name="T49" fmla="*/ 13 h 178"/>
                <a:gd name="T50" fmla="*/ 34 w 376"/>
                <a:gd name="T51" fmla="*/ 14 h 178"/>
                <a:gd name="T52" fmla="*/ 33 w 376"/>
                <a:gd name="T53" fmla="*/ 15 h 178"/>
                <a:gd name="T54" fmla="*/ 31 w 376"/>
                <a:gd name="T55" fmla="*/ 15 h 178"/>
                <a:gd name="T56" fmla="*/ 30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4" y="161"/>
                  </a:moveTo>
                  <a:lnTo>
                    <a:pt x="16" y="160"/>
                  </a:lnTo>
                  <a:lnTo>
                    <a:pt x="9" y="156"/>
                  </a:lnTo>
                  <a:lnTo>
                    <a:pt x="5" y="150"/>
                  </a:lnTo>
                  <a:lnTo>
                    <a:pt x="3" y="141"/>
                  </a:lnTo>
                  <a:lnTo>
                    <a:pt x="0" y="17"/>
                  </a:lnTo>
                  <a:lnTo>
                    <a:pt x="1" y="10"/>
                  </a:lnTo>
                  <a:lnTo>
                    <a:pt x="5" y="3"/>
                  </a:lnTo>
                  <a:lnTo>
                    <a:pt x="11" y="0"/>
                  </a:lnTo>
                  <a:lnTo>
                    <a:pt x="19" y="0"/>
                  </a:lnTo>
                  <a:lnTo>
                    <a:pt x="182" y="7"/>
                  </a:lnTo>
                  <a:lnTo>
                    <a:pt x="301" y="15"/>
                  </a:lnTo>
                  <a:lnTo>
                    <a:pt x="316" y="17"/>
                  </a:lnTo>
                  <a:lnTo>
                    <a:pt x="330" y="22"/>
                  </a:lnTo>
                  <a:lnTo>
                    <a:pt x="342" y="28"/>
                  </a:lnTo>
                  <a:lnTo>
                    <a:pt x="353" y="37"/>
                  </a:lnTo>
                  <a:lnTo>
                    <a:pt x="363" y="49"/>
                  </a:lnTo>
                  <a:lnTo>
                    <a:pt x="369" y="61"/>
                  </a:lnTo>
                  <a:lnTo>
                    <a:pt x="374" y="75"/>
                  </a:lnTo>
                  <a:lnTo>
                    <a:pt x="376" y="89"/>
                  </a:lnTo>
                  <a:lnTo>
                    <a:pt x="376" y="111"/>
                  </a:lnTo>
                  <a:lnTo>
                    <a:pt x="375" y="124"/>
                  </a:lnTo>
                  <a:lnTo>
                    <a:pt x="371" y="138"/>
                  </a:lnTo>
                  <a:lnTo>
                    <a:pt x="364" y="149"/>
                  </a:lnTo>
                  <a:lnTo>
                    <a:pt x="355" y="160"/>
                  </a:lnTo>
                  <a:lnTo>
                    <a:pt x="344" y="168"/>
                  </a:lnTo>
                  <a:lnTo>
                    <a:pt x="332" y="174"/>
                  </a:lnTo>
                  <a:lnTo>
                    <a:pt x="319" y="177"/>
                  </a:lnTo>
                  <a:lnTo>
                    <a:pt x="304" y="178"/>
                  </a:lnTo>
                  <a:lnTo>
                    <a:pt x="24" y="161"/>
                  </a:lnTo>
                  <a:close/>
                </a:path>
              </a:pathLst>
            </a:custGeom>
            <a:solidFill>
              <a:srgbClr val="E8E8E8"/>
            </a:solidFill>
            <a:ln w="9525">
              <a:noFill/>
              <a:round/>
              <a:headEnd/>
              <a:tailEnd/>
            </a:ln>
          </p:spPr>
          <p:txBody>
            <a:bodyPr/>
            <a:lstStyle/>
            <a:p>
              <a:pPr algn="ctr"/>
              <a:endParaRPr lang="en-US"/>
            </a:p>
          </p:txBody>
        </p:sp>
        <p:sp>
          <p:nvSpPr>
            <p:cNvPr id="36107" name="Freeform 631"/>
            <p:cNvSpPr>
              <a:spLocks/>
            </p:cNvSpPr>
            <p:nvPr/>
          </p:nvSpPr>
          <p:spPr bwMode="auto">
            <a:xfrm>
              <a:off x="4399" y="2359"/>
              <a:ext cx="38" cy="15"/>
            </a:xfrm>
            <a:custGeom>
              <a:avLst/>
              <a:gdLst>
                <a:gd name="T0" fmla="*/ 2 w 376"/>
                <a:gd name="T1" fmla="*/ 0 h 182"/>
                <a:gd name="T2" fmla="*/ 36 w 376"/>
                <a:gd name="T3" fmla="*/ 2 h 182"/>
                <a:gd name="T4" fmla="*/ 36 w 376"/>
                <a:gd name="T5" fmla="*/ 2 h 182"/>
                <a:gd name="T6" fmla="*/ 37 w 376"/>
                <a:gd name="T7" fmla="*/ 2 h 182"/>
                <a:gd name="T8" fmla="*/ 38 w 376"/>
                <a:gd name="T9" fmla="*/ 3 h 182"/>
                <a:gd name="T10" fmla="*/ 38 w 376"/>
                <a:gd name="T11" fmla="*/ 3 h 182"/>
                <a:gd name="T12" fmla="*/ 38 w 376"/>
                <a:gd name="T13" fmla="*/ 14 h 182"/>
                <a:gd name="T14" fmla="*/ 38 w 376"/>
                <a:gd name="T15" fmla="*/ 14 h 182"/>
                <a:gd name="T16" fmla="*/ 37 w 376"/>
                <a:gd name="T17" fmla="*/ 15 h 182"/>
                <a:gd name="T18" fmla="*/ 37 w 376"/>
                <a:gd name="T19" fmla="*/ 15 h 182"/>
                <a:gd name="T20" fmla="*/ 36 w 376"/>
                <a:gd name="T21" fmla="*/ 15 h 182"/>
                <a:gd name="T22" fmla="*/ 2 w 376"/>
                <a:gd name="T23" fmla="*/ 14 h 182"/>
                <a:gd name="T24" fmla="*/ 2 w 376"/>
                <a:gd name="T25" fmla="*/ 13 h 182"/>
                <a:gd name="T26" fmla="*/ 1 w 376"/>
                <a:gd name="T27" fmla="*/ 13 h 182"/>
                <a:gd name="T28" fmla="*/ 1 w 376"/>
                <a:gd name="T29" fmla="*/ 12 h 182"/>
                <a:gd name="T30" fmla="*/ 0 w 376"/>
                <a:gd name="T31" fmla="*/ 12 h 182"/>
                <a:gd name="T32" fmla="*/ 0 w 376"/>
                <a:gd name="T33" fmla="*/ 2 h 182"/>
                <a:gd name="T34" fmla="*/ 0 w 376"/>
                <a:gd name="T35" fmla="*/ 1 h 182"/>
                <a:gd name="T36" fmla="*/ 1 w 376"/>
                <a:gd name="T37" fmla="*/ 0 h 182"/>
                <a:gd name="T38" fmla="*/ 1 w 376"/>
                <a:gd name="T39" fmla="*/ 0 h 182"/>
                <a:gd name="T40" fmla="*/ 2 w 376"/>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82"/>
                <a:gd name="T65" fmla="*/ 376 w 376"/>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82">
                  <a:moveTo>
                    <a:pt x="20" y="0"/>
                  </a:moveTo>
                  <a:lnTo>
                    <a:pt x="353" y="19"/>
                  </a:lnTo>
                  <a:lnTo>
                    <a:pt x="361" y="21"/>
                  </a:lnTo>
                  <a:lnTo>
                    <a:pt x="368" y="25"/>
                  </a:lnTo>
                  <a:lnTo>
                    <a:pt x="372" y="31"/>
                  </a:lnTo>
                  <a:lnTo>
                    <a:pt x="374" y="40"/>
                  </a:lnTo>
                  <a:lnTo>
                    <a:pt x="376" y="164"/>
                  </a:lnTo>
                  <a:lnTo>
                    <a:pt x="375" y="171"/>
                  </a:lnTo>
                  <a:lnTo>
                    <a:pt x="371" y="177"/>
                  </a:lnTo>
                  <a:lnTo>
                    <a:pt x="365" y="181"/>
                  </a:lnTo>
                  <a:lnTo>
                    <a:pt x="358" y="182"/>
                  </a:lnTo>
                  <a:lnTo>
                    <a:pt x="24" y="164"/>
                  </a:lnTo>
                  <a:lnTo>
                    <a:pt x="16" y="162"/>
                  </a:lnTo>
                  <a:lnTo>
                    <a:pt x="9" y="157"/>
                  </a:lnTo>
                  <a:lnTo>
                    <a:pt x="5" y="150"/>
                  </a:lnTo>
                  <a:lnTo>
                    <a:pt x="3" y="143"/>
                  </a:lnTo>
                  <a:lnTo>
                    <a:pt x="0" y="19"/>
                  </a:lnTo>
                  <a:lnTo>
                    <a:pt x="2" y="11"/>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108" name="Freeform 632"/>
            <p:cNvSpPr>
              <a:spLocks/>
            </p:cNvSpPr>
            <p:nvPr/>
          </p:nvSpPr>
          <p:spPr bwMode="auto">
            <a:xfrm>
              <a:off x="4350" y="2329"/>
              <a:ext cx="132" cy="24"/>
            </a:xfrm>
            <a:custGeom>
              <a:avLst/>
              <a:gdLst>
                <a:gd name="T0" fmla="*/ 11 w 1317"/>
                <a:gd name="T1" fmla="*/ 0 h 287"/>
                <a:gd name="T2" fmla="*/ 120 w 1317"/>
                <a:gd name="T3" fmla="*/ 5 h 287"/>
                <a:gd name="T4" fmla="*/ 123 w 1317"/>
                <a:gd name="T5" fmla="*/ 5 h 287"/>
                <a:gd name="T6" fmla="*/ 125 w 1317"/>
                <a:gd name="T7" fmla="*/ 6 h 287"/>
                <a:gd name="T8" fmla="*/ 127 w 1317"/>
                <a:gd name="T9" fmla="*/ 7 h 287"/>
                <a:gd name="T10" fmla="*/ 129 w 1317"/>
                <a:gd name="T11" fmla="*/ 8 h 287"/>
                <a:gd name="T12" fmla="*/ 130 w 1317"/>
                <a:gd name="T13" fmla="*/ 10 h 287"/>
                <a:gd name="T14" fmla="*/ 131 w 1317"/>
                <a:gd name="T15" fmla="*/ 11 h 287"/>
                <a:gd name="T16" fmla="*/ 132 w 1317"/>
                <a:gd name="T17" fmla="*/ 13 h 287"/>
                <a:gd name="T18" fmla="*/ 132 w 1317"/>
                <a:gd name="T19" fmla="*/ 15 h 287"/>
                <a:gd name="T20" fmla="*/ 132 w 1317"/>
                <a:gd name="T21" fmla="*/ 17 h 287"/>
                <a:gd name="T22" fmla="*/ 131 w 1317"/>
                <a:gd name="T23" fmla="*/ 18 h 287"/>
                <a:gd name="T24" fmla="*/ 131 w 1317"/>
                <a:gd name="T25" fmla="*/ 20 h 287"/>
                <a:gd name="T26" fmla="*/ 129 w 1317"/>
                <a:gd name="T27" fmla="*/ 21 h 287"/>
                <a:gd name="T28" fmla="*/ 128 w 1317"/>
                <a:gd name="T29" fmla="*/ 22 h 287"/>
                <a:gd name="T30" fmla="*/ 126 w 1317"/>
                <a:gd name="T31" fmla="*/ 23 h 287"/>
                <a:gd name="T32" fmla="*/ 123 w 1317"/>
                <a:gd name="T33" fmla="*/ 24 h 287"/>
                <a:gd name="T34" fmla="*/ 121 w 1317"/>
                <a:gd name="T35" fmla="*/ 24 h 287"/>
                <a:gd name="T36" fmla="*/ 12 w 1317"/>
                <a:gd name="T37" fmla="*/ 19 h 287"/>
                <a:gd name="T38" fmla="*/ 9 w 1317"/>
                <a:gd name="T39" fmla="*/ 19 h 287"/>
                <a:gd name="T40" fmla="*/ 7 w 1317"/>
                <a:gd name="T41" fmla="*/ 18 h 287"/>
                <a:gd name="T42" fmla="*/ 5 w 1317"/>
                <a:gd name="T43" fmla="*/ 17 h 287"/>
                <a:gd name="T44" fmla="*/ 3 w 1317"/>
                <a:gd name="T45" fmla="*/ 16 h 287"/>
                <a:gd name="T46" fmla="*/ 2 w 1317"/>
                <a:gd name="T47" fmla="*/ 14 h 287"/>
                <a:gd name="T48" fmla="*/ 1 w 1317"/>
                <a:gd name="T49" fmla="*/ 13 h 287"/>
                <a:gd name="T50" fmla="*/ 0 w 1317"/>
                <a:gd name="T51" fmla="*/ 11 h 287"/>
                <a:gd name="T52" fmla="*/ 0 w 1317"/>
                <a:gd name="T53" fmla="*/ 9 h 287"/>
                <a:gd name="T54" fmla="*/ 0 w 1317"/>
                <a:gd name="T55" fmla="*/ 7 h 287"/>
                <a:gd name="T56" fmla="*/ 1 w 1317"/>
                <a:gd name="T57" fmla="*/ 6 h 287"/>
                <a:gd name="T58" fmla="*/ 2 w 1317"/>
                <a:gd name="T59" fmla="*/ 4 h 287"/>
                <a:gd name="T60" fmla="*/ 3 w 1317"/>
                <a:gd name="T61" fmla="*/ 3 h 287"/>
                <a:gd name="T62" fmla="*/ 4 w 1317"/>
                <a:gd name="T63" fmla="*/ 2 h 287"/>
                <a:gd name="T64" fmla="*/ 6 w 1317"/>
                <a:gd name="T65" fmla="*/ 1 h 287"/>
                <a:gd name="T66" fmla="*/ 9 w 1317"/>
                <a:gd name="T67" fmla="*/ 0 h 287"/>
                <a:gd name="T68" fmla="*/ 11 w 1317"/>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17"/>
                <a:gd name="T106" fmla="*/ 0 h 287"/>
                <a:gd name="T107" fmla="*/ 1317 w 1317"/>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17" h="287">
                  <a:moveTo>
                    <a:pt x="114" y="0"/>
                  </a:moveTo>
                  <a:lnTo>
                    <a:pt x="1198" y="59"/>
                  </a:lnTo>
                  <a:lnTo>
                    <a:pt x="1226" y="63"/>
                  </a:lnTo>
                  <a:lnTo>
                    <a:pt x="1250" y="70"/>
                  </a:lnTo>
                  <a:lnTo>
                    <a:pt x="1270" y="83"/>
                  </a:lnTo>
                  <a:lnTo>
                    <a:pt x="1287" y="98"/>
                  </a:lnTo>
                  <a:lnTo>
                    <a:pt x="1300" y="116"/>
                  </a:lnTo>
                  <a:lnTo>
                    <a:pt x="1310" y="136"/>
                  </a:lnTo>
                  <a:lnTo>
                    <a:pt x="1315" y="156"/>
                  </a:lnTo>
                  <a:lnTo>
                    <a:pt x="1317" y="178"/>
                  </a:lnTo>
                  <a:lnTo>
                    <a:pt x="1316" y="200"/>
                  </a:lnTo>
                  <a:lnTo>
                    <a:pt x="1311" y="220"/>
                  </a:lnTo>
                  <a:lnTo>
                    <a:pt x="1303" y="239"/>
                  </a:lnTo>
                  <a:lnTo>
                    <a:pt x="1291" y="256"/>
                  </a:lnTo>
                  <a:lnTo>
                    <a:pt x="1274" y="269"/>
                  </a:lnTo>
                  <a:lnTo>
                    <a:pt x="1254" y="280"/>
                  </a:lnTo>
                  <a:lnTo>
                    <a:pt x="1231" y="286"/>
                  </a:lnTo>
                  <a:lnTo>
                    <a:pt x="1203" y="287"/>
                  </a:lnTo>
                  <a:lnTo>
                    <a:pt x="119" y="230"/>
                  </a:lnTo>
                  <a:lnTo>
                    <a:pt x="91" y="226"/>
                  </a:lnTo>
                  <a:lnTo>
                    <a:pt x="68" y="216"/>
                  </a:lnTo>
                  <a:lnTo>
                    <a:pt x="48" y="204"/>
                  </a:lnTo>
                  <a:lnTo>
                    <a:pt x="30" y="188"/>
                  </a:lnTo>
                  <a:lnTo>
                    <a:pt x="17" y="171"/>
                  </a:lnTo>
                  <a:lnTo>
                    <a:pt x="8" y="151"/>
                  </a:lnTo>
                  <a:lnTo>
                    <a:pt x="2" y="131"/>
                  </a:lnTo>
                  <a:lnTo>
                    <a:pt x="0" y="109"/>
                  </a:lnTo>
                  <a:lnTo>
                    <a:pt x="1" y="87"/>
                  </a:lnTo>
                  <a:lnTo>
                    <a:pt x="6" y="67"/>
                  </a:lnTo>
                  <a:lnTo>
                    <a:pt x="15" y="48"/>
                  </a:lnTo>
                  <a:lnTo>
                    <a:pt x="27" y="31"/>
                  </a:lnTo>
                  <a:lnTo>
                    <a:pt x="44" y="18"/>
                  </a:lnTo>
                  <a:lnTo>
                    <a:pt x="63" y="7"/>
                  </a:lnTo>
                  <a:lnTo>
                    <a:pt x="86" y="1"/>
                  </a:lnTo>
                  <a:lnTo>
                    <a:pt x="114" y="0"/>
                  </a:lnTo>
                  <a:close/>
                </a:path>
              </a:pathLst>
            </a:custGeom>
            <a:solidFill>
              <a:srgbClr val="E0E8E8"/>
            </a:solidFill>
            <a:ln w="9525">
              <a:noFill/>
              <a:round/>
              <a:headEnd/>
              <a:tailEnd/>
            </a:ln>
          </p:spPr>
          <p:txBody>
            <a:bodyPr/>
            <a:lstStyle/>
            <a:p>
              <a:pPr algn="ctr"/>
              <a:endParaRPr lang="en-US"/>
            </a:p>
          </p:txBody>
        </p:sp>
        <p:sp>
          <p:nvSpPr>
            <p:cNvPr id="36109" name="Freeform 633"/>
            <p:cNvSpPr>
              <a:spLocks/>
            </p:cNvSpPr>
            <p:nvPr/>
          </p:nvSpPr>
          <p:spPr bwMode="auto">
            <a:xfrm>
              <a:off x="4350" y="2329"/>
              <a:ext cx="132" cy="23"/>
            </a:xfrm>
            <a:custGeom>
              <a:avLst/>
              <a:gdLst>
                <a:gd name="T0" fmla="*/ 11 w 1320"/>
                <a:gd name="T1" fmla="*/ 0 h 287"/>
                <a:gd name="T2" fmla="*/ 120 w 1320"/>
                <a:gd name="T3" fmla="*/ 5 h 287"/>
                <a:gd name="T4" fmla="*/ 123 w 1320"/>
                <a:gd name="T5" fmla="*/ 5 h 287"/>
                <a:gd name="T6" fmla="*/ 125 w 1320"/>
                <a:gd name="T7" fmla="*/ 6 h 287"/>
                <a:gd name="T8" fmla="*/ 127 w 1320"/>
                <a:gd name="T9" fmla="*/ 7 h 287"/>
                <a:gd name="T10" fmla="*/ 129 w 1320"/>
                <a:gd name="T11" fmla="*/ 8 h 287"/>
                <a:gd name="T12" fmla="*/ 130 w 1320"/>
                <a:gd name="T13" fmla="*/ 9 h 287"/>
                <a:gd name="T14" fmla="*/ 131 w 1320"/>
                <a:gd name="T15" fmla="*/ 11 h 287"/>
                <a:gd name="T16" fmla="*/ 132 w 1320"/>
                <a:gd name="T17" fmla="*/ 13 h 287"/>
                <a:gd name="T18" fmla="*/ 132 w 1320"/>
                <a:gd name="T19" fmla="*/ 14 h 287"/>
                <a:gd name="T20" fmla="*/ 132 w 1320"/>
                <a:gd name="T21" fmla="*/ 16 h 287"/>
                <a:gd name="T22" fmla="*/ 131 w 1320"/>
                <a:gd name="T23" fmla="*/ 18 h 287"/>
                <a:gd name="T24" fmla="*/ 130 w 1320"/>
                <a:gd name="T25" fmla="*/ 19 h 287"/>
                <a:gd name="T26" fmla="*/ 129 w 1320"/>
                <a:gd name="T27" fmla="*/ 20 h 287"/>
                <a:gd name="T28" fmla="*/ 128 w 1320"/>
                <a:gd name="T29" fmla="*/ 21 h 287"/>
                <a:gd name="T30" fmla="*/ 126 w 1320"/>
                <a:gd name="T31" fmla="*/ 22 h 287"/>
                <a:gd name="T32" fmla="*/ 123 w 1320"/>
                <a:gd name="T33" fmla="*/ 23 h 287"/>
                <a:gd name="T34" fmla="*/ 120 w 1320"/>
                <a:gd name="T35" fmla="*/ 23 h 287"/>
                <a:gd name="T36" fmla="*/ 12 w 1320"/>
                <a:gd name="T37" fmla="*/ 18 h 287"/>
                <a:gd name="T38" fmla="*/ 9 w 1320"/>
                <a:gd name="T39" fmla="*/ 18 h 287"/>
                <a:gd name="T40" fmla="*/ 7 w 1320"/>
                <a:gd name="T41" fmla="*/ 17 h 287"/>
                <a:gd name="T42" fmla="*/ 5 w 1320"/>
                <a:gd name="T43" fmla="*/ 16 h 287"/>
                <a:gd name="T44" fmla="*/ 3 w 1320"/>
                <a:gd name="T45" fmla="*/ 15 h 287"/>
                <a:gd name="T46" fmla="*/ 2 w 1320"/>
                <a:gd name="T47" fmla="*/ 14 h 287"/>
                <a:gd name="T48" fmla="*/ 1 w 1320"/>
                <a:gd name="T49" fmla="*/ 12 h 287"/>
                <a:gd name="T50" fmla="*/ 0 w 1320"/>
                <a:gd name="T51" fmla="*/ 10 h 287"/>
                <a:gd name="T52" fmla="*/ 0 w 1320"/>
                <a:gd name="T53" fmla="*/ 8 h 287"/>
                <a:gd name="T54" fmla="*/ 0 w 1320"/>
                <a:gd name="T55" fmla="*/ 7 h 287"/>
                <a:gd name="T56" fmla="*/ 1 w 1320"/>
                <a:gd name="T57" fmla="*/ 5 h 287"/>
                <a:gd name="T58" fmla="*/ 1 w 1320"/>
                <a:gd name="T59" fmla="*/ 4 h 287"/>
                <a:gd name="T60" fmla="*/ 3 w 1320"/>
                <a:gd name="T61" fmla="*/ 2 h 287"/>
                <a:gd name="T62" fmla="*/ 4 w 1320"/>
                <a:gd name="T63" fmla="*/ 1 h 287"/>
                <a:gd name="T64" fmla="*/ 6 w 1320"/>
                <a:gd name="T65" fmla="*/ 1 h 287"/>
                <a:gd name="T66" fmla="*/ 9 w 1320"/>
                <a:gd name="T67" fmla="*/ 0 h 287"/>
                <a:gd name="T68" fmla="*/ 11 w 1320"/>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20"/>
                <a:gd name="T106" fmla="*/ 0 h 287"/>
                <a:gd name="T107" fmla="*/ 1320 w 1320"/>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20" h="287">
                  <a:moveTo>
                    <a:pt x="115" y="0"/>
                  </a:moveTo>
                  <a:lnTo>
                    <a:pt x="1198" y="57"/>
                  </a:lnTo>
                  <a:lnTo>
                    <a:pt x="1226" y="61"/>
                  </a:lnTo>
                  <a:lnTo>
                    <a:pt x="1250" y="70"/>
                  </a:lnTo>
                  <a:lnTo>
                    <a:pt x="1270" y="83"/>
                  </a:lnTo>
                  <a:lnTo>
                    <a:pt x="1288" y="98"/>
                  </a:lnTo>
                  <a:lnTo>
                    <a:pt x="1301" y="116"/>
                  </a:lnTo>
                  <a:lnTo>
                    <a:pt x="1311" y="135"/>
                  </a:lnTo>
                  <a:lnTo>
                    <a:pt x="1317" y="156"/>
                  </a:lnTo>
                  <a:lnTo>
                    <a:pt x="1320" y="178"/>
                  </a:lnTo>
                  <a:lnTo>
                    <a:pt x="1318" y="199"/>
                  </a:lnTo>
                  <a:lnTo>
                    <a:pt x="1313" y="219"/>
                  </a:lnTo>
                  <a:lnTo>
                    <a:pt x="1304" y="238"/>
                  </a:lnTo>
                  <a:lnTo>
                    <a:pt x="1292" y="254"/>
                  </a:lnTo>
                  <a:lnTo>
                    <a:pt x="1275" y="268"/>
                  </a:lnTo>
                  <a:lnTo>
                    <a:pt x="1255" y="278"/>
                  </a:lnTo>
                  <a:lnTo>
                    <a:pt x="1232" y="285"/>
                  </a:lnTo>
                  <a:lnTo>
                    <a:pt x="1203" y="287"/>
                  </a:lnTo>
                  <a:lnTo>
                    <a:pt x="119" y="228"/>
                  </a:lnTo>
                  <a:lnTo>
                    <a:pt x="91" y="223"/>
                  </a:lnTo>
                  <a:lnTo>
                    <a:pt x="68" y="214"/>
                  </a:lnTo>
                  <a:lnTo>
                    <a:pt x="48" y="202"/>
                  </a:lnTo>
                  <a:lnTo>
                    <a:pt x="30" y="186"/>
                  </a:lnTo>
                  <a:lnTo>
                    <a:pt x="17" y="169"/>
                  </a:lnTo>
                  <a:lnTo>
                    <a:pt x="8" y="149"/>
                  </a:lnTo>
                  <a:lnTo>
                    <a:pt x="2" y="128"/>
                  </a:lnTo>
                  <a:lnTo>
                    <a:pt x="0" y="106"/>
                  </a:lnTo>
                  <a:lnTo>
                    <a:pt x="1" y="86"/>
                  </a:lnTo>
                  <a:lnTo>
                    <a:pt x="6" y="66"/>
                  </a:lnTo>
                  <a:lnTo>
                    <a:pt x="15" y="47"/>
                  </a:lnTo>
                  <a:lnTo>
                    <a:pt x="27" y="31"/>
                  </a:lnTo>
                  <a:lnTo>
                    <a:pt x="44" y="16"/>
                  </a:lnTo>
                  <a:lnTo>
                    <a:pt x="64" y="7"/>
                  </a:lnTo>
                  <a:lnTo>
                    <a:pt x="87" y="1"/>
                  </a:lnTo>
                  <a:lnTo>
                    <a:pt x="115" y="0"/>
                  </a:lnTo>
                  <a:close/>
                </a:path>
              </a:pathLst>
            </a:custGeom>
            <a:solidFill>
              <a:srgbClr val="2B3333"/>
            </a:solidFill>
            <a:ln w="9525">
              <a:noFill/>
              <a:round/>
              <a:headEnd/>
              <a:tailEnd/>
            </a:ln>
          </p:spPr>
          <p:txBody>
            <a:bodyPr/>
            <a:lstStyle/>
            <a:p>
              <a:pPr algn="ctr"/>
              <a:endParaRPr lang="en-US"/>
            </a:p>
          </p:txBody>
        </p:sp>
        <p:sp>
          <p:nvSpPr>
            <p:cNvPr id="36110" name="Freeform 634"/>
            <p:cNvSpPr>
              <a:spLocks/>
            </p:cNvSpPr>
            <p:nvPr/>
          </p:nvSpPr>
          <p:spPr bwMode="auto">
            <a:xfrm>
              <a:off x="4351" y="2329"/>
              <a:ext cx="130" cy="23"/>
            </a:xfrm>
            <a:custGeom>
              <a:avLst/>
              <a:gdLst>
                <a:gd name="T0" fmla="*/ 14 w 1308"/>
                <a:gd name="T1" fmla="*/ 0 h 278"/>
                <a:gd name="T2" fmla="*/ 20 w 1308"/>
                <a:gd name="T3" fmla="*/ 0 h 278"/>
                <a:gd name="T4" fmla="*/ 25 w 1308"/>
                <a:gd name="T5" fmla="*/ 1 h 278"/>
                <a:gd name="T6" fmla="*/ 29 w 1308"/>
                <a:gd name="T7" fmla="*/ 1 h 278"/>
                <a:gd name="T8" fmla="*/ 33 w 1308"/>
                <a:gd name="T9" fmla="*/ 1 h 278"/>
                <a:gd name="T10" fmla="*/ 37 w 1308"/>
                <a:gd name="T11" fmla="*/ 1 h 278"/>
                <a:gd name="T12" fmla="*/ 40 w 1308"/>
                <a:gd name="T13" fmla="*/ 1 h 278"/>
                <a:gd name="T14" fmla="*/ 45 w 1308"/>
                <a:gd name="T15" fmla="*/ 1 h 278"/>
                <a:gd name="T16" fmla="*/ 49 w 1308"/>
                <a:gd name="T17" fmla="*/ 2 h 278"/>
                <a:gd name="T18" fmla="*/ 54 w 1308"/>
                <a:gd name="T19" fmla="*/ 2 h 278"/>
                <a:gd name="T20" fmla="*/ 60 w 1308"/>
                <a:gd name="T21" fmla="*/ 2 h 278"/>
                <a:gd name="T22" fmla="*/ 67 w 1308"/>
                <a:gd name="T23" fmla="*/ 2 h 278"/>
                <a:gd name="T24" fmla="*/ 76 w 1308"/>
                <a:gd name="T25" fmla="*/ 3 h 278"/>
                <a:gd name="T26" fmla="*/ 86 w 1308"/>
                <a:gd name="T27" fmla="*/ 3 h 278"/>
                <a:gd name="T28" fmla="*/ 97 w 1308"/>
                <a:gd name="T29" fmla="*/ 4 h 278"/>
                <a:gd name="T30" fmla="*/ 111 w 1308"/>
                <a:gd name="T31" fmla="*/ 4 h 278"/>
                <a:gd name="T32" fmla="*/ 121 w 1308"/>
                <a:gd name="T33" fmla="*/ 5 h 278"/>
                <a:gd name="T34" fmla="*/ 126 w 1308"/>
                <a:gd name="T35" fmla="*/ 7 h 278"/>
                <a:gd name="T36" fmla="*/ 128 w 1308"/>
                <a:gd name="T37" fmla="*/ 10 h 278"/>
                <a:gd name="T38" fmla="*/ 130 w 1308"/>
                <a:gd name="T39" fmla="*/ 13 h 278"/>
                <a:gd name="T40" fmla="*/ 130 w 1308"/>
                <a:gd name="T41" fmla="*/ 16 h 278"/>
                <a:gd name="T42" fmla="*/ 129 w 1308"/>
                <a:gd name="T43" fmla="*/ 19 h 278"/>
                <a:gd name="T44" fmla="*/ 126 w 1308"/>
                <a:gd name="T45" fmla="*/ 22 h 278"/>
                <a:gd name="T46" fmla="*/ 122 w 1308"/>
                <a:gd name="T47" fmla="*/ 23 h 278"/>
                <a:gd name="T48" fmla="*/ 116 w 1308"/>
                <a:gd name="T49" fmla="*/ 23 h 278"/>
                <a:gd name="T50" fmla="*/ 110 w 1308"/>
                <a:gd name="T51" fmla="*/ 22 h 278"/>
                <a:gd name="T52" fmla="*/ 105 w 1308"/>
                <a:gd name="T53" fmla="*/ 22 h 278"/>
                <a:gd name="T54" fmla="*/ 101 w 1308"/>
                <a:gd name="T55" fmla="*/ 22 h 278"/>
                <a:gd name="T56" fmla="*/ 97 w 1308"/>
                <a:gd name="T57" fmla="*/ 22 h 278"/>
                <a:gd name="T58" fmla="*/ 93 w 1308"/>
                <a:gd name="T59" fmla="*/ 22 h 278"/>
                <a:gd name="T60" fmla="*/ 89 w 1308"/>
                <a:gd name="T61" fmla="*/ 21 h 278"/>
                <a:gd name="T62" fmla="*/ 85 w 1308"/>
                <a:gd name="T63" fmla="*/ 21 h 278"/>
                <a:gd name="T64" fmla="*/ 81 w 1308"/>
                <a:gd name="T65" fmla="*/ 21 h 278"/>
                <a:gd name="T66" fmla="*/ 76 w 1308"/>
                <a:gd name="T67" fmla="*/ 21 h 278"/>
                <a:gd name="T68" fmla="*/ 70 w 1308"/>
                <a:gd name="T69" fmla="*/ 21 h 278"/>
                <a:gd name="T70" fmla="*/ 62 w 1308"/>
                <a:gd name="T71" fmla="*/ 20 h 278"/>
                <a:gd name="T72" fmla="*/ 54 w 1308"/>
                <a:gd name="T73" fmla="*/ 20 h 278"/>
                <a:gd name="T74" fmla="*/ 44 w 1308"/>
                <a:gd name="T75" fmla="*/ 19 h 278"/>
                <a:gd name="T76" fmla="*/ 32 w 1308"/>
                <a:gd name="T77" fmla="*/ 19 h 278"/>
                <a:gd name="T78" fmla="*/ 19 w 1308"/>
                <a:gd name="T79" fmla="*/ 18 h 278"/>
                <a:gd name="T80" fmla="*/ 9 w 1308"/>
                <a:gd name="T81" fmla="*/ 18 h 278"/>
                <a:gd name="T82" fmla="*/ 5 w 1308"/>
                <a:gd name="T83" fmla="*/ 16 h 278"/>
                <a:gd name="T84" fmla="*/ 2 w 1308"/>
                <a:gd name="T85" fmla="*/ 13 h 278"/>
                <a:gd name="T86" fmla="*/ 0 w 1308"/>
                <a:gd name="T87" fmla="*/ 10 h 278"/>
                <a:gd name="T88" fmla="*/ 0 w 1308"/>
                <a:gd name="T89" fmla="*/ 7 h 278"/>
                <a:gd name="T90" fmla="*/ 1 w 1308"/>
                <a:gd name="T91" fmla="*/ 4 h 278"/>
                <a:gd name="T92" fmla="*/ 4 w 1308"/>
                <a:gd name="T93" fmla="*/ 1 h 278"/>
                <a:gd name="T94" fmla="*/ 8 w 1308"/>
                <a:gd name="T95" fmla="*/ 0 h 2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08"/>
                <a:gd name="T145" fmla="*/ 0 h 278"/>
                <a:gd name="T146" fmla="*/ 1308 w 1308"/>
                <a:gd name="T147" fmla="*/ 278 h 2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08" h="278">
                  <a:moveTo>
                    <a:pt x="108" y="0"/>
                  </a:moveTo>
                  <a:lnTo>
                    <a:pt x="140" y="2"/>
                  </a:lnTo>
                  <a:lnTo>
                    <a:pt x="171" y="3"/>
                  </a:lnTo>
                  <a:lnTo>
                    <a:pt x="198" y="4"/>
                  </a:lnTo>
                  <a:lnTo>
                    <a:pt x="225" y="5"/>
                  </a:lnTo>
                  <a:lnTo>
                    <a:pt x="248" y="7"/>
                  </a:lnTo>
                  <a:lnTo>
                    <a:pt x="270" y="8"/>
                  </a:lnTo>
                  <a:lnTo>
                    <a:pt x="292" y="9"/>
                  </a:lnTo>
                  <a:lnTo>
                    <a:pt x="312" y="9"/>
                  </a:lnTo>
                  <a:lnTo>
                    <a:pt x="331" y="11"/>
                  </a:lnTo>
                  <a:lnTo>
                    <a:pt x="351" y="12"/>
                  </a:lnTo>
                  <a:lnTo>
                    <a:pt x="370" y="13"/>
                  </a:lnTo>
                  <a:lnTo>
                    <a:pt x="388" y="14"/>
                  </a:lnTo>
                  <a:lnTo>
                    <a:pt x="407" y="15"/>
                  </a:lnTo>
                  <a:lnTo>
                    <a:pt x="428" y="16"/>
                  </a:lnTo>
                  <a:lnTo>
                    <a:pt x="448" y="17"/>
                  </a:lnTo>
                  <a:lnTo>
                    <a:pt x="470" y="18"/>
                  </a:lnTo>
                  <a:lnTo>
                    <a:pt x="494" y="19"/>
                  </a:lnTo>
                  <a:lnTo>
                    <a:pt x="518" y="20"/>
                  </a:lnTo>
                  <a:lnTo>
                    <a:pt x="546" y="22"/>
                  </a:lnTo>
                  <a:lnTo>
                    <a:pt x="574" y="23"/>
                  </a:lnTo>
                  <a:lnTo>
                    <a:pt x="607" y="25"/>
                  </a:lnTo>
                  <a:lnTo>
                    <a:pt x="640" y="27"/>
                  </a:lnTo>
                  <a:lnTo>
                    <a:pt x="678" y="29"/>
                  </a:lnTo>
                  <a:lnTo>
                    <a:pt x="718" y="31"/>
                  </a:lnTo>
                  <a:lnTo>
                    <a:pt x="762" y="33"/>
                  </a:lnTo>
                  <a:lnTo>
                    <a:pt x="810" y="36"/>
                  </a:lnTo>
                  <a:lnTo>
                    <a:pt x="861" y="38"/>
                  </a:lnTo>
                  <a:lnTo>
                    <a:pt x="918" y="42"/>
                  </a:lnTo>
                  <a:lnTo>
                    <a:pt x="979" y="46"/>
                  </a:lnTo>
                  <a:lnTo>
                    <a:pt x="1044" y="49"/>
                  </a:lnTo>
                  <a:lnTo>
                    <a:pt x="1115" y="53"/>
                  </a:lnTo>
                  <a:lnTo>
                    <a:pt x="1191" y="57"/>
                  </a:lnTo>
                  <a:lnTo>
                    <a:pt x="1220" y="61"/>
                  </a:lnTo>
                  <a:lnTo>
                    <a:pt x="1243" y="71"/>
                  </a:lnTo>
                  <a:lnTo>
                    <a:pt x="1263" y="83"/>
                  </a:lnTo>
                  <a:lnTo>
                    <a:pt x="1278" y="97"/>
                  </a:lnTo>
                  <a:lnTo>
                    <a:pt x="1292" y="115"/>
                  </a:lnTo>
                  <a:lnTo>
                    <a:pt x="1300" y="135"/>
                  </a:lnTo>
                  <a:lnTo>
                    <a:pt x="1306" y="154"/>
                  </a:lnTo>
                  <a:lnTo>
                    <a:pt x="1308" y="174"/>
                  </a:lnTo>
                  <a:lnTo>
                    <a:pt x="1307" y="195"/>
                  </a:lnTo>
                  <a:lnTo>
                    <a:pt x="1302" y="214"/>
                  </a:lnTo>
                  <a:lnTo>
                    <a:pt x="1294" y="232"/>
                  </a:lnTo>
                  <a:lnTo>
                    <a:pt x="1282" y="248"/>
                  </a:lnTo>
                  <a:lnTo>
                    <a:pt x="1265" y="261"/>
                  </a:lnTo>
                  <a:lnTo>
                    <a:pt x="1246" y="270"/>
                  </a:lnTo>
                  <a:lnTo>
                    <a:pt x="1223" y="277"/>
                  </a:lnTo>
                  <a:lnTo>
                    <a:pt x="1196" y="278"/>
                  </a:lnTo>
                  <a:lnTo>
                    <a:pt x="1164" y="276"/>
                  </a:lnTo>
                  <a:lnTo>
                    <a:pt x="1133" y="273"/>
                  </a:lnTo>
                  <a:lnTo>
                    <a:pt x="1106" y="271"/>
                  </a:lnTo>
                  <a:lnTo>
                    <a:pt x="1080" y="270"/>
                  </a:lnTo>
                  <a:lnTo>
                    <a:pt x="1057" y="268"/>
                  </a:lnTo>
                  <a:lnTo>
                    <a:pt x="1035" y="267"/>
                  </a:lnTo>
                  <a:lnTo>
                    <a:pt x="1013" y="266"/>
                  </a:lnTo>
                  <a:lnTo>
                    <a:pt x="993" y="264"/>
                  </a:lnTo>
                  <a:lnTo>
                    <a:pt x="974" y="263"/>
                  </a:lnTo>
                  <a:lnTo>
                    <a:pt x="954" y="262"/>
                  </a:lnTo>
                  <a:lnTo>
                    <a:pt x="936" y="261"/>
                  </a:lnTo>
                  <a:lnTo>
                    <a:pt x="917" y="260"/>
                  </a:lnTo>
                  <a:lnTo>
                    <a:pt x="897" y="259"/>
                  </a:lnTo>
                  <a:lnTo>
                    <a:pt x="877" y="258"/>
                  </a:lnTo>
                  <a:lnTo>
                    <a:pt x="857" y="256"/>
                  </a:lnTo>
                  <a:lnTo>
                    <a:pt x="836" y="255"/>
                  </a:lnTo>
                  <a:lnTo>
                    <a:pt x="813" y="254"/>
                  </a:lnTo>
                  <a:lnTo>
                    <a:pt x="788" y="253"/>
                  </a:lnTo>
                  <a:lnTo>
                    <a:pt x="760" y="251"/>
                  </a:lnTo>
                  <a:lnTo>
                    <a:pt x="732" y="250"/>
                  </a:lnTo>
                  <a:lnTo>
                    <a:pt x="700" y="248"/>
                  </a:lnTo>
                  <a:lnTo>
                    <a:pt x="666" y="247"/>
                  </a:lnTo>
                  <a:lnTo>
                    <a:pt x="628" y="244"/>
                  </a:lnTo>
                  <a:lnTo>
                    <a:pt x="587" y="242"/>
                  </a:lnTo>
                  <a:lnTo>
                    <a:pt x="543" y="240"/>
                  </a:lnTo>
                  <a:lnTo>
                    <a:pt x="495" y="237"/>
                  </a:lnTo>
                  <a:lnTo>
                    <a:pt x="443" y="235"/>
                  </a:lnTo>
                  <a:lnTo>
                    <a:pt x="386" y="232"/>
                  </a:lnTo>
                  <a:lnTo>
                    <a:pt x="325" y="229"/>
                  </a:lnTo>
                  <a:lnTo>
                    <a:pt x="259" y="226"/>
                  </a:lnTo>
                  <a:lnTo>
                    <a:pt x="188" y="223"/>
                  </a:lnTo>
                  <a:lnTo>
                    <a:pt x="112" y="219"/>
                  </a:lnTo>
                  <a:lnTo>
                    <a:pt x="86" y="215"/>
                  </a:lnTo>
                  <a:lnTo>
                    <a:pt x="65" y="207"/>
                  </a:lnTo>
                  <a:lnTo>
                    <a:pt x="46" y="195"/>
                  </a:lnTo>
                  <a:lnTo>
                    <a:pt x="29" y="180"/>
                  </a:lnTo>
                  <a:lnTo>
                    <a:pt x="17" y="163"/>
                  </a:lnTo>
                  <a:lnTo>
                    <a:pt x="7" y="143"/>
                  </a:lnTo>
                  <a:lnTo>
                    <a:pt x="2" y="123"/>
                  </a:lnTo>
                  <a:lnTo>
                    <a:pt x="0" y="102"/>
                  </a:lnTo>
                  <a:lnTo>
                    <a:pt x="1" y="82"/>
                  </a:lnTo>
                  <a:lnTo>
                    <a:pt x="6" y="63"/>
                  </a:lnTo>
                  <a:lnTo>
                    <a:pt x="14" y="46"/>
                  </a:lnTo>
                  <a:lnTo>
                    <a:pt x="26" y="30"/>
                  </a:lnTo>
                  <a:lnTo>
                    <a:pt x="42" y="18"/>
                  </a:lnTo>
                  <a:lnTo>
                    <a:pt x="61" y="7"/>
                  </a:lnTo>
                  <a:lnTo>
                    <a:pt x="82" y="2"/>
                  </a:lnTo>
                  <a:lnTo>
                    <a:pt x="108" y="0"/>
                  </a:lnTo>
                  <a:close/>
                </a:path>
              </a:pathLst>
            </a:custGeom>
            <a:solidFill>
              <a:srgbClr val="3D4545"/>
            </a:solidFill>
            <a:ln w="9525">
              <a:noFill/>
              <a:round/>
              <a:headEnd/>
              <a:tailEnd/>
            </a:ln>
          </p:spPr>
          <p:txBody>
            <a:bodyPr/>
            <a:lstStyle/>
            <a:p>
              <a:pPr algn="ctr"/>
              <a:endParaRPr lang="en-US"/>
            </a:p>
          </p:txBody>
        </p:sp>
        <p:sp>
          <p:nvSpPr>
            <p:cNvPr id="36111" name="Freeform 635"/>
            <p:cNvSpPr>
              <a:spLocks/>
            </p:cNvSpPr>
            <p:nvPr/>
          </p:nvSpPr>
          <p:spPr bwMode="auto">
            <a:xfrm>
              <a:off x="4351" y="2330"/>
              <a:ext cx="130" cy="22"/>
            </a:xfrm>
            <a:custGeom>
              <a:avLst/>
              <a:gdLst>
                <a:gd name="T0" fmla="*/ 14 w 1298"/>
                <a:gd name="T1" fmla="*/ 0 h 265"/>
                <a:gd name="T2" fmla="*/ 20 w 1298"/>
                <a:gd name="T3" fmla="*/ 0 h 265"/>
                <a:gd name="T4" fmla="*/ 24 w 1298"/>
                <a:gd name="T5" fmla="*/ 1 h 265"/>
                <a:gd name="T6" fmla="*/ 29 w 1298"/>
                <a:gd name="T7" fmla="*/ 1 h 265"/>
                <a:gd name="T8" fmla="*/ 33 w 1298"/>
                <a:gd name="T9" fmla="*/ 1 h 265"/>
                <a:gd name="T10" fmla="*/ 37 w 1298"/>
                <a:gd name="T11" fmla="*/ 1 h 265"/>
                <a:gd name="T12" fmla="*/ 40 w 1298"/>
                <a:gd name="T13" fmla="*/ 1 h 265"/>
                <a:gd name="T14" fmla="*/ 44 w 1298"/>
                <a:gd name="T15" fmla="*/ 1 h 265"/>
                <a:gd name="T16" fmla="*/ 49 w 1298"/>
                <a:gd name="T17" fmla="*/ 1 h 265"/>
                <a:gd name="T18" fmla="*/ 54 w 1298"/>
                <a:gd name="T19" fmla="*/ 2 h 265"/>
                <a:gd name="T20" fmla="*/ 60 w 1298"/>
                <a:gd name="T21" fmla="*/ 2 h 265"/>
                <a:gd name="T22" fmla="*/ 67 w 1298"/>
                <a:gd name="T23" fmla="*/ 2 h 265"/>
                <a:gd name="T24" fmla="*/ 76 w 1298"/>
                <a:gd name="T25" fmla="*/ 3 h 265"/>
                <a:gd name="T26" fmla="*/ 86 w 1298"/>
                <a:gd name="T27" fmla="*/ 3 h 265"/>
                <a:gd name="T28" fmla="*/ 98 w 1298"/>
                <a:gd name="T29" fmla="*/ 4 h 265"/>
                <a:gd name="T30" fmla="*/ 111 w 1298"/>
                <a:gd name="T31" fmla="*/ 4 h 265"/>
                <a:gd name="T32" fmla="*/ 122 w 1298"/>
                <a:gd name="T33" fmla="*/ 5 h 265"/>
                <a:gd name="T34" fmla="*/ 126 w 1298"/>
                <a:gd name="T35" fmla="*/ 7 h 265"/>
                <a:gd name="T36" fmla="*/ 128 w 1298"/>
                <a:gd name="T37" fmla="*/ 9 h 265"/>
                <a:gd name="T38" fmla="*/ 130 w 1298"/>
                <a:gd name="T39" fmla="*/ 12 h 265"/>
                <a:gd name="T40" fmla="*/ 130 w 1298"/>
                <a:gd name="T41" fmla="*/ 16 h 265"/>
                <a:gd name="T42" fmla="*/ 129 w 1298"/>
                <a:gd name="T43" fmla="*/ 19 h 265"/>
                <a:gd name="T44" fmla="*/ 126 w 1298"/>
                <a:gd name="T45" fmla="*/ 21 h 265"/>
                <a:gd name="T46" fmla="*/ 122 w 1298"/>
                <a:gd name="T47" fmla="*/ 22 h 265"/>
                <a:gd name="T48" fmla="*/ 116 w 1298"/>
                <a:gd name="T49" fmla="*/ 22 h 265"/>
                <a:gd name="T50" fmla="*/ 110 w 1298"/>
                <a:gd name="T51" fmla="*/ 21 h 265"/>
                <a:gd name="T52" fmla="*/ 105 w 1298"/>
                <a:gd name="T53" fmla="*/ 21 h 265"/>
                <a:gd name="T54" fmla="*/ 101 w 1298"/>
                <a:gd name="T55" fmla="*/ 21 h 265"/>
                <a:gd name="T56" fmla="*/ 97 w 1298"/>
                <a:gd name="T57" fmla="*/ 21 h 265"/>
                <a:gd name="T58" fmla="*/ 93 w 1298"/>
                <a:gd name="T59" fmla="*/ 21 h 265"/>
                <a:gd name="T60" fmla="*/ 89 w 1298"/>
                <a:gd name="T61" fmla="*/ 20 h 265"/>
                <a:gd name="T62" fmla="*/ 85 w 1298"/>
                <a:gd name="T63" fmla="*/ 20 h 265"/>
                <a:gd name="T64" fmla="*/ 81 w 1298"/>
                <a:gd name="T65" fmla="*/ 20 h 265"/>
                <a:gd name="T66" fmla="*/ 76 w 1298"/>
                <a:gd name="T67" fmla="*/ 20 h 265"/>
                <a:gd name="T68" fmla="*/ 70 w 1298"/>
                <a:gd name="T69" fmla="*/ 20 h 265"/>
                <a:gd name="T70" fmla="*/ 62 w 1298"/>
                <a:gd name="T71" fmla="*/ 19 h 265"/>
                <a:gd name="T72" fmla="*/ 54 w 1298"/>
                <a:gd name="T73" fmla="*/ 19 h 265"/>
                <a:gd name="T74" fmla="*/ 44 w 1298"/>
                <a:gd name="T75" fmla="*/ 18 h 265"/>
                <a:gd name="T76" fmla="*/ 32 w 1298"/>
                <a:gd name="T77" fmla="*/ 18 h 265"/>
                <a:gd name="T78" fmla="*/ 18 w 1298"/>
                <a:gd name="T79" fmla="*/ 17 h 265"/>
                <a:gd name="T80" fmla="*/ 8 w 1298"/>
                <a:gd name="T81" fmla="*/ 17 h 265"/>
                <a:gd name="T82" fmla="*/ 5 w 1298"/>
                <a:gd name="T83" fmla="*/ 15 h 265"/>
                <a:gd name="T84" fmla="*/ 2 w 1298"/>
                <a:gd name="T85" fmla="*/ 13 h 265"/>
                <a:gd name="T86" fmla="*/ 0 w 1298"/>
                <a:gd name="T87" fmla="*/ 9 h 265"/>
                <a:gd name="T88" fmla="*/ 0 w 1298"/>
                <a:gd name="T89" fmla="*/ 6 h 265"/>
                <a:gd name="T90" fmla="*/ 2 w 1298"/>
                <a:gd name="T91" fmla="*/ 3 h 265"/>
                <a:gd name="T92" fmla="*/ 4 w 1298"/>
                <a:gd name="T93" fmla="*/ 1 h 265"/>
                <a:gd name="T94" fmla="*/ 8 w 1298"/>
                <a:gd name="T95" fmla="*/ 0 h 2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98"/>
                <a:gd name="T145" fmla="*/ 0 h 265"/>
                <a:gd name="T146" fmla="*/ 1298 w 1298"/>
                <a:gd name="T147" fmla="*/ 265 h 26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98" h="265">
                  <a:moveTo>
                    <a:pt x="105" y="0"/>
                  </a:moveTo>
                  <a:lnTo>
                    <a:pt x="137" y="2"/>
                  </a:lnTo>
                  <a:lnTo>
                    <a:pt x="168" y="3"/>
                  </a:lnTo>
                  <a:lnTo>
                    <a:pt x="195" y="4"/>
                  </a:lnTo>
                  <a:lnTo>
                    <a:pt x="221" y="5"/>
                  </a:lnTo>
                  <a:lnTo>
                    <a:pt x="244" y="7"/>
                  </a:lnTo>
                  <a:lnTo>
                    <a:pt x="266" y="8"/>
                  </a:lnTo>
                  <a:lnTo>
                    <a:pt x="288" y="9"/>
                  </a:lnTo>
                  <a:lnTo>
                    <a:pt x="308" y="9"/>
                  </a:lnTo>
                  <a:lnTo>
                    <a:pt x="327" y="10"/>
                  </a:lnTo>
                  <a:lnTo>
                    <a:pt x="347" y="11"/>
                  </a:lnTo>
                  <a:lnTo>
                    <a:pt x="365" y="12"/>
                  </a:lnTo>
                  <a:lnTo>
                    <a:pt x="384" y="13"/>
                  </a:lnTo>
                  <a:lnTo>
                    <a:pt x="403" y="14"/>
                  </a:lnTo>
                  <a:lnTo>
                    <a:pt x="423" y="15"/>
                  </a:lnTo>
                  <a:lnTo>
                    <a:pt x="444" y="16"/>
                  </a:lnTo>
                  <a:lnTo>
                    <a:pt x="465" y="17"/>
                  </a:lnTo>
                  <a:lnTo>
                    <a:pt x="489" y="18"/>
                  </a:lnTo>
                  <a:lnTo>
                    <a:pt x="514" y="19"/>
                  </a:lnTo>
                  <a:lnTo>
                    <a:pt x="541" y="21"/>
                  </a:lnTo>
                  <a:lnTo>
                    <a:pt x="570" y="22"/>
                  </a:lnTo>
                  <a:lnTo>
                    <a:pt x="602" y="24"/>
                  </a:lnTo>
                  <a:lnTo>
                    <a:pt x="635" y="26"/>
                  </a:lnTo>
                  <a:lnTo>
                    <a:pt x="673" y="29"/>
                  </a:lnTo>
                  <a:lnTo>
                    <a:pt x="713" y="31"/>
                  </a:lnTo>
                  <a:lnTo>
                    <a:pt x="757" y="33"/>
                  </a:lnTo>
                  <a:lnTo>
                    <a:pt x="805" y="36"/>
                  </a:lnTo>
                  <a:lnTo>
                    <a:pt x="856" y="38"/>
                  </a:lnTo>
                  <a:lnTo>
                    <a:pt x="913" y="41"/>
                  </a:lnTo>
                  <a:lnTo>
                    <a:pt x="974" y="45"/>
                  </a:lnTo>
                  <a:lnTo>
                    <a:pt x="1039" y="48"/>
                  </a:lnTo>
                  <a:lnTo>
                    <a:pt x="1110" y="52"/>
                  </a:lnTo>
                  <a:lnTo>
                    <a:pt x="1186" y="57"/>
                  </a:lnTo>
                  <a:lnTo>
                    <a:pt x="1214" y="61"/>
                  </a:lnTo>
                  <a:lnTo>
                    <a:pt x="1237" y="69"/>
                  </a:lnTo>
                  <a:lnTo>
                    <a:pt x="1256" y="80"/>
                  </a:lnTo>
                  <a:lnTo>
                    <a:pt x="1271" y="95"/>
                  </a:lnTo>
                  <a:lnTo>
                    <a:pt x="1283" y="111"/>
                  </a:lnTo>
                  <a:lnTo>
                    <a:pt x="1291" y="130"/>
                  </a:lnTo>
                  <a:lnTo>
                    <a:pt x="1296" y="149"/>
                  </a:lnTo>
                  <a:lnTo>
                    <a:pt x="1298" y="168"/>
                  </a:lnTo>
                  <a:lnTo>
                    <a:pt x="1298" y="188"/>
                  </a:lnTo>
                  <a:lnTo>
                    <a:pt x="1293" y="207"/>
                  </a:lnTo>
                  <a:lnTo>
                    <a:pt x="1285" y="223"/>
                  </a:lnTo>
                  <a:lnTo>
                    <a:pt x="1272" y="238"/>
                  </a:lnTo>
                  <a:lnTo>
                    <a:pt x="1257" y="249"/>
                  </a:lnTo>
                  <a:lnTo>
                    <a:pt x="1238" y="258"/>
                  </a:lnTo>
                  <a:lnTo>
                    <a:pt x="1217" y="264"/>
                  </a:lnTo>
                  <a:lnTo>
                    <a:pt x="1191" y="265"/>
                  </a:lnTo>
                  <a:lnTo>
                    <a:pt x="1159" y="263"/>
                  </a:lnTo>
                  <a:lnTo>
                    <a:pt x="1128" y="260"/>
                  </a:lnTo>
                  <a:lnTo>
                    <a:pt x="1101" y="258"/>
                  </a:lnTo>
                  <a:lnTo>
                    <a:pt x="1075" y="257"/>
                  </a:lnTo>
                  <a:lnTo>
                    <a:pt x="1052" y="255"/>
                  </a:lnTo>
                  <a:lnTo>
                    <a:pt x="1030" y="254"/>
                  </a:lnTo>
                  <a:lnTo>
                    <a:pt x="1008" y="253"/>
                  </a:lnTo>
                  <a:lnTo>
                    <a:pt x="988" y="251"/>
                  </a:lnTo>
                  <a:lnTo>
                    <a:pt x="969" y="250"/>
                  </a:lnTo>
                  <a:lnTo>
                    <a:pt x="949" y="249"/>
                  </a:lnTo>
                  <a:lnTo>
                    <a:pt x="931" y="248"/>
                  </a:lnTo>
                  <a:lnTo>
                    <a:pt x="912" y="247"/>
                  </a:lnTo>
                  <a:lnTo>
                    <a:pt x="892" y="246"/>
                  </a:lnTo>
                  <a:lnTo>
                    <a:pt x="872" y="245"/>
                  </a:lnTo>
                  <a:lnTo>
                    <a:pt x="852" y="243"/>
                  </a:lnTo>
                  <a:lnTo>
                    <a:pt x="831" y="242"/>
                  </a:lnTo>
                  <a:lnTo>
                    <a:pt x="808" y="241"/>
                  </a:lnTo>
                  <a:lnTo>
                    <a:pt x="783" y="240"/>
                  </a:lnTo>
                  <a:lnTo>
                    <a:pt x="755" y="238"/>
                  </a:lnTo>
                  <a:lnTo>
                    <a:pt x="727" y="237"/>
                  </a:lnTo>
                  <a:lnTo>
                    <a:pt x="695" y="235"/>
                  </a:lnTo>
                  <a:lnTo>
                    <a:pt x="661" y="234"/>
                  </a:lnTo>
                  <a:lnTo>
                    <a:pt x="623" y="231"/>
                  </a:lnTo>
                  <a:lnTo>
                    <a:pt x="582" y="229"/>
                  </a:lnTo>
                  <a:lnTo>
                    <a:pt x="538" y="227"/>
                  </a:lnTo>
                  <a:lnTo>
                    <a:pt x="490" y="224"/>
                  </a:lnTo>
                  <a:lnTo>
                    <a:pt x="438" y="222"/>
                  </a:lnTo>
                  <a:lnTo>
                    <a:pt x="381" y="219"/>
                  </a:lnTo>
                  <a:lnTo>
                    <a:pt x="320" y="216"/>
                  </a:lnTo>
                  <a:lnTo>
                    <a:pt x="254" y="213"/>
                  </a:lnTo>
                  <a:lnTo>
                    <a:pt x="183" y="210"/>
                  </a:lnTo>
                  <a:lnTo>
                    <a:pt x="107" y="206"/>
                  </a:lnTo>
                  <a:lnTo>
                    <a:pt x="83" y="202"/>
                  </a:lnTo>
                  <a:lnTo>
                    <a:pt x="63" y="194"/>
                  </a:lnTo>
                  <a:lnTo>
                    <a:pt x="45" y="183"/>
                  </a:lnTo>
                  <a:lnTo>
                    <a:pt x="30" y="168"/>
                  </a:lnTo>
                  <a:lnTo>
                    <a:pt x="18" y="152"/>
                  </a:lnTo>
                  <a:lnTo>
                    <a:pt x="9" y="133"/>
                  </a:lnTo>
                  <a:lnTo>
                    <a:pt x="3" y="112"/>
                  </a:lnTo>
                  <a:lnTo>
                    <a:pt x="0" y="92"/>
                  </a:lnTo>
                  <a:lnTo>
                    <a:pt x="2" y="73"/>
                  </a:lnTo>
                  <a:lnTo>
                    <a:pt x="7" y="55"/>
                  </a:lnTo>
                  <a:lnTo>
                    <a:pt x="15" y="40"/>
                  </a:lnTo>
                  <a:lnTo>
                    <a:pt x="26" y="25"/>
                  </a:lnTo>
                  <a:lnTo>
                    <a:pt x="42" y="14"/>
                  </a:lnTo>
                  <a:lnTo>
                    <a:pt x="60" y="5"/>
                  </a:lnTo>
                  <a:lnTo>
                    <a:pt x="80" y="1"/>
                  </a:lnTo>
                  <a:lnTo>
                    <a:pt x="105" y="0"/>
                  </a:lnTo>
                  <a:close/>
                </a:path>
              </a:pathLst>
            </a:custGeom>
            <a:solidFill>
              <a:srgbClr val="4D5252"/>
            </a:solidFill>
            <a:ln w="9525">
              <a:noFill/>
              <a:round/>
              <a:headEnd/>
              <a:tailEnd/>
            </a:ln>
          </p:spPr>
          <p:txBody>
            <a:bodyPr/>
            <a:lstStyle/>
            <a:p>
              <a:pPr algn="ctr"/>
              <a:endParaRPr lang="en-US"/>
            </a:p>
          </p:txBody>
        </p:sp>
        <p:sp>
          <p:nvSpPr>
            <p:cNvPr id="36112" name="Freeform 636"/>
            <p:cNvSpPr>
              <a:spLocks/>
            </p:cNvSpPr>
            <p:nvPr/>
          </p:nvSpPr>
          <p:spPr bwMode="auto">
            <a:xfrm>
              <a:off x="4352" y="2331"/>
              <a:ext cx="129" cy="21"/>
            </a:xfrm>
            <a:custGeom>
              <a:avLst/>
              <a:gdLst>
                <a:gd name="T0" fmla="*/ 13 w 1289"/>
                <a:gd name="T1" fmla="*/ 0 h 255"/>
                <a:gd name="T2" fmla="*/ 19 w 1289"/>
                <a:gd name="T3" fmla="*/ 0 h 255"/>
                <a:gd name="T4" fmla="*/ 24 w 1289"/>
                <a:gd name="T5" fmla="*/ 1 h 255"/>
                <a:gd name="T6" fmla="*/ 28 w 1289"/>
                <a:gd name="T7" fmla="*/ 1 h 255"/>
                <a:gd name="T8" fmla="*/ 32 w 1289"/>
                <a:gd name="T9" fmla="*/ 1 h 255"/>
                <a:gd name="T10" fmla="*/ 36 w 1289"/>
                <a:gd name="T11" fmla="*/ 1 h 255"/>
                <a:gd name="T12" fmla="*/ 40 w 1289"/>
                <a:gd name="T13" fmla="*/ 1 h 255"/>
                <a:gd name="T14" fmla="*/ 44 w 1289"/>
                <a:gd name="T15" fmla="*/ 1 h 255"/>
                <a:gd name="T16" fmla="*/ 48 w 1289"/>
                <a:gd name="T17" fmla="*/ 2 h 255"/>
                <a:gd name="T18" fmla="*/ 54 w 1289"/>
                <a:gd name="T19" fmla="*/ 2 h 255"/>
                <a:gd name="T20" fmla="*/ 60 w 1289"/>
                <a:gd name="T21" fmla="*/ 2 h 255"/>
                <a:gd name="T22" fmla="*/ 67 w 1289"/>
                <a:gd name="T23" fmla="*/ 2 h 255"/>
                <a:gd name="T24" fmla="*/ 75 w 1289"/>
                <a:gd name="T25" fmla="*/ 3 h 255"/>
                <a:gd name="T26" fmla="*/ 85 w 1289"/>
                <a:gd name="T27" fmla="*/ 3 h 255"/>
                <a:gd name="T28" fmla="*/ 97 w 1289"/>
                <a:gd name="T29" fmla="*/ 4 h 255"/>
                <a:gd name="T30" fmla="*/ 110 w 1289"/>
                <a:gd name="T31" fmla="*/ 5 h 255"/>
                <a:gd name="T32" fmla="*/ 121 w 1289"/>
                <a:gd name="T33" fmla="*/ 5 h 255"/>
                <a:gd name="T34" fmla="*/ 125 w 1289"/>
                <a:gd name="T35" fmla="*/ 7 h 255"/>
                <a:gd name="T36" fmla="*/ 127 w 1289"/>
                <a:gd name="T37" fmla="*/ 9 h 255"/>
                <a:gd name="T38" fmla="*/ 129 w 1289"/>
                <a:gd name="T39" fmla="*/ 12 h 255"/>
                <a:gd name="T40" fmla="*/ 129 w 1289"/>
                <a:gd name="T41" fmla="*/ 15 h 255"/>
                <a:gd name="T42" fmla="*/ 127 w 1289"/>
                <a:gd name="T43" fmla="*/ 18 h 255"/>
                <a:gd name="T44" fmla="*/ 125 w 1289"/>
                <a:gd name="T45" fmla="*/ 20 h 255"/>
                <a:gd name="T46" fmla="*/ 121 w 1289"/>
                <a:gd name="T47" fmla="*/ 21 h 255"/>
                <a:gd name="T48" fmla="*/ 115 w 1289"/>
                <a:gd name="T49" fmla="*/ 21 h 255"/>
                <a:gd name="T50" fmla="*/ 109 w 1289"/>
                <a:gd name="T51" fmla="*/ 20 h 255"/>
                <a:gd name="T52" fmla="*/ 105 w 1289"/>
                <a:gd name="T53" fmla="*/ 20 h 255"/>
                <a:gd name="T54" fmla="*/ 100 w 1289"/>
                <a:gd name="T55" fmla="*/ 20 h 255"/>
                <a:gd name="T56" fmla="*/ 96 w 1289"/>
                <a:gd name="T57" fmla="*/ 20 h 255"/>
                <a:gd name="T58" fmla="*/ 92 w 1289"/>
                <a:gd name="T59" fmla="*/ 20 h 255"/>
                <a:gd name="T60" fmla="*/ 89 w 1289"/>
                <a:gd name="T61" fmla="*/ 19 h 255"/>
                <a:gd name="T62" fmla="*/ 85 w 1289"/>
                <a:gd name="T63" fmla="*/ 19 h 255"/>
                <a:gd name="T64" fmla="*/ 80 w 1289"/>
                <a:gd name="T65" fmla="*/ 19 h 255"/>
                <a:gd name="T66" fmla="*/ 75 w 1289"/>
                <a:gd name="T67" fmla="*/ 19 h 255"/>
                <a:gd name="T68" fmla="*/ 69 w 1289"/>
                <a:gd name="T69" fmla="*/ 19 h 255"/>
                <a:gd name="T70" fmla="*/ 62 w 1289"/>
                <a:gd name="T71" fmla="*/ 18 h 255"/>
                <a:gd name="T72" fmla="*/ 53 w 1289"/>
                <a:gd name="T73" fmla="*/ 18 h 255"/>
                <a:gd name="T74" fmla="*/ 43 w 1289"/>
                <a:gd name="T75" fmla="*/ 17 h 255"/>
                <a:gd name="T76" fmla="*/ 31 w 1289"/>
                <a:gd name="T77" fmla="*/ 17 h 255"/>
                <a:gd name="T78" fmla="*/ 18 w 1289"/>
                <a:gd name="T79" fmla="*/ 16 h 255"/>
                <a:gd name="T80" fmla="*/ 8 w 1289"/>
                <a:gd name="T81" fmla="*/ 16 h 255"/>
                <a:gd name="T82" fmla="*/ 4 w 1289"/>
                <a:gd name="T83" fmla="*/ 14 h 255"/>
                <a:gd name="T84" fmla="*/ 2 w 1289"/>
                <a:gd name="T85" fmla="*/ 12 h 255"/>
                <a:gd name="T86" fmla="*/ 0 w 1289"/>
                <a:gd name="T87" fmla="*/ 9 h 255"/>
                <a:gd name="T88" fmla="*/ 0 w 1289"/>
                <a:gd name="T89" fmla="*/ 6 h 255"/>
                <a:gd name="T90" fmla="*/ 1 w 1289"/>
                <a:gd name="T91" fmla="*/ 3 h 255"/>
                <a:gd name="T92" fmla="*/ 4 w 1289"/>
                <a:gd name="T93" fmla="*/ 1 h 255"/>
                <a:gd name="T94" fmla="*/ 8 w 1289"/>
                <a:gd name="T95" fmla="*/ 0 h 2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89"/>
                <a:gd name="T145" fmla="*/ 0 h 255"/>
                <a:gd name="T146" fmla="*/ 1289 w 1289"/>
                <a:gd name="T147" fmla="*/ 255 h 2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89" h="255">
                  <a:moveTo>
                    <a:pt x="98" y="0"/>
                  </a:moveTo>
                  <a:lnTo>
                    <a:pt x="130" y="2"/>
                  </a:lnTo>
                  <a:lnTo>
                    <a:pt x="161" y="3"/>
                  </a:lnTo>
                  <a:lnTo>
                    <a:pt x="188" y="5"/>
                  </a:lnTo>
                  <a:lnTo>
                    <a:pt x="214" y="6"/>
                  </a:lnTo>
                  <a:lnTo>
                    <a:pt x="238" y="7"/>
                  </a:lnTo>
                  <a:lnTo>
                    <a:pt x="260" y="8"/>
                  </a:lnTo>
                  <a:lnTo>
                    <a:pt x="282" y="9"/>
                  </a:lnTo>
                  <a:lnTo>
                    <a:pt x="301" y="10"/>
                  </a:lnTo>
                  <a:lnTo>
                    <a:pt x="321" y="11"/>
                  </a:lnTo>
                  <a:lnTo>
                    <a:pt x="340" y="12"/>
                  </a:lnTo>
                  <a:lnTo>
                    <a:pt x="359" y="13"/>
                  </a:lnTo>
                  <a:lnTo>
                    <a:pt x="378" y="14"/>
                  </a:lnTo>
                  <a:lnTo>
                    <a:pt x="398" y="15"/>
                  </a:lnTo>
                  <a:lnTo>
                    <a:pt x="417" y="16"/>
                  </a:lnTo>
                  <a:lnTo>
                    <a:pt x="438" y="18"/>
                  </a:lnTo>
                  <a:lnTo>
                    <a:pt x="460" y="19"/>
                  </a:lnTo>
                  <a:lnTo>
                    <a:pt x="483" y="20"/>
                  </a:lnTo>
                  <a:lnTo>
                    <a:pt x="508" y="21"/>
                  </a:lnTo>
                  <a:lnTo>
                    <a:pt x="535" y="22"/>
                  </a:lnTo>
                  <a:lnTo>
                    <a:pt x="564" y="24"/>
                  </a:lnTo>
                  <a:lnTo>
                    <a:pt x="596" y="26"/>
                  </a:lnTo>
                  <a:lnTo>
                    <a:pt x="630" y="27"/>
                  </a:lnTo>
                  <a:lnTo>
                    <a:pt x="667" y="29"/>
                  </a:lnTo>
                  <a:lnTo>
                    <a:pt x="708" y="32"/>
                  </a:lnTo>
                  <a:lnTo>
                    <a:pt x="751" y="34"/>
                  </a:lnTo>
                  <a:lnTo>
                    <a:pt x="799" y="37"/>
                  </a:lnTo>
                  <a:lnTo>
                    <a:pt x="850" y="39"/>
                  </a:lnTo>
                  <a:lnTo>
                    <a:pt x="907" y="43"/>
                  </a:lnTo>
                  <a:lnTo>
                    <a:pt x="967" y="47"/>
                  </a:lnTo>
                  <a:lnTo>
                    <a:pt x="1033" y="51"/>
                  </a:lnTo>
                  <a:lnTo>
                    <a:pt x="1103" y="55"/>
                  </a:lnTo>
                  <a:lnTo>
                    <a:pt x="1179" y="59"/>
                  </a:lnTo>
                  <a:lnTo>
                    <a:pt x="1207" y="62"/>
                  </a:lnTo>
                  <a:lnTo>
                    <a:pt x="1230" y="69"/>
                  </a:lnTo>
                  <a:lnTo>
                    <a:pt x="1248" y="80"/>
                  </a:lnTo>
                  <a:lnTo>
                    <a:pt x="1262" y="93"/>
                  </a:lnTo>
                  <a:lnTo>
                    <a:pt x="1273" y="109"/>
                  </a:lnTo>
                  <a:lnTo>
                    <a:pt x="1281" y="125"/>
                  </a:lnTo>
                  <a:lnTo>
                    <a:pt x="1286" y="143"/>
                  </a:lnTo>
                  <a:lnTo>
                    <a:pt x="1289" y="160"/>
                  </a:lnTo>
                  <a:lnTo>
                    <a:pt x="1288" y="181"/>
                  </a:lnTo>
                  <a:lnTo>
                    <a:pt x="1283" y="200"/>
                  </a:lnTo>
                  <a:lnTo>
                    <a:pt x="1274" y="215"/>
                  </a:lnTo>
                  <a:lnTo>
                    <a:pt x="1262" y="230"/>
                  </a:lnTo>
                  <a:lnTo>
                    <a:pt x="1247" y="241"/>
                  </a:lnTo>
                  <a:lnTo>
                    <a:pt x="1229" y="248"/>
                  </a:lnTo>
                  <a:lnTo>
                    <a:pt x="1208" y="254"/>
                  </a:lnTo>
                  <a:lnTo>
                    <a:pt x="1184" y="255"/>
                  </a:lnTo>
                  <a:lnTo>
                    <a:pt x="1152" y="253"/>
                  </a:lnTo>
                  <a:lnTo>
                    <a:pt x="1121" y="250"/>
                  </a:lnTo>
                  <a:lnTo>
                    <a:pt x="1094" y="248"/>
                  </a:lnTo>
                  <a:lnTo>
                    <a:pt x="1068" y="247"/>
                  </a:lnTo>
                  <a:lnTo>
                    <a:pt x="1045" y="245"/>
                  </a:lnTo>
                  <a:lnTo>
                    <a:pt x="1023" y="244"/>
                  </a:lnTo>
                  <a:lnTo>
                    <a:pt x="1001" y="243"/>
                  </a:lnTo>
                  <a:lnTo>
                    <a:pt x="981" y="241"/>
                  </a:lnTo>
                  <a:lnTo>
                    <a:pt x="962" y="240"/>
                  </a:lnTo>
                  <a:lnTo>
                    <a:pt x="942" y="239"/>
                  </a:lnTo>
                  <a:lnTo>
                    <a:pt x="924" y="238"/>
                  </a:lnTo>
                  <a:lnTo>
                    <a:pt x="905" y="237"/>
                  </a:lnTo>
                  <a:lnTo>
                    <a:pt x="885" y="236"/>
                  </a:lnTo>
                  <a:lnTo>
                    <a:pt x="865" y="235"/>
                  </a:lnTo>
                  <a:lnTo>
                    <a:pt x="845" y="233"/>
                  </a:lnTo>
                  <a:lnTo>
                    <a:pt x="824" y="232"/>
                  </a:lnTo>
                  <a:lnTo>
                    <a:pt x="801" y="231"/>
                  </a:lnTo>
                  <a:lnTo>
                    <a:pt x="776" y="230"/>
                  </a:lnTo>
                  <a:lnTo>
                    <a:pt x="748" y="228"/>
                  </a:lnTo>
                  <a:lnTo>
                    <a:pt x="720" y="227"/>
                  </a:lnTo>
                  <a:lnTo>
                    <a:pt x="688" y="225"/>
                  </a:lnTo>
                  <a:lnTo>
                    <a:pt x="654" y="224"/>
                  </a:lnTo>
                  <a:lnTo>
                    <a:pt x="616" y="221"/>
                  </a:lnTo>
                  <a:lnTo>
                    <a:pt x="575" y="219"/>
                  </a:lnTo>
                  <a:lnTo>
                    <a:pt x="531" y="217"/>
                  </a:lnTo>
                  <a:lnTo>
                    <a:pt x="483" y="214"/>
                  </a:lnTo>
                  <a:lnTo>
                    <a:pt x="431" y="212"/>
                  </a:lnTo>
                  <a:lnTo>
                    <a:pt x="374" y="209"/>
                  </a:lnTo>
                  <a:lnTo>
                    <a:pt x="313" y="206"/>
                  </a:lnTo>
                  <a:lnTo>
                    <a:pt x="247" y="203"/>
                  </a:lnTo>
                  <a:lnTo>
                    <a:pt x="176" y="200"/>
                  </a:lnTo>
                  <a:lnTo>
                    <a:pt x="100" y="196"/>
                  </a:lnTo>
                  <a:lnTo>
                    <a:pt x="78" y="192"/>
                  </a:lnTo>
                  <a:lnTo>
                    <a:pt x="60" y="185"/>
                  </a:lnTo>
                  <a:lnTo>
                    <a:pt x="43" y="175"/>
                  </a:lnTo>
                  <a:lnTo>
                    <a:pt x="29" y="161"/>
                  </a:lnTo>
                  <a:lnTo>
                    <a:pt x="16" y="145"/>
                  </a:lnTo>
                  <a:lnTo>
                    <a:pt x="7" y="127"/>
                  </a:lnTo>
                  <a:lnTo>
                    <a:pt x="2" y="108"/>
                  </a:lnTo>
                  <a:lnTo>
                    <a:pt x="0" y="87"/>
                  </a:lnTo>
                  <a:lnTo>
                    <a:pt x="1" y="69"/>
                  </a:lnTo>
                  <a:lnTo>
                    <a:pt x="6" y="53"/>
                  </a:lnTo>
                  <a:lnTo>
                    <a:pt x="14" y="38"/>
                  </a:lnTo>
                  <a:lnTo>
                    <a:pt x="26" y="25"/>
                  </a:lnTo>
                  <a:lnTo>
                    <a:pt x="40" y="14"/>
                  </a:lnTo>
                  <a:lnTo>
                    <a:pt x="56" y="6"/>
                  </a:lnTo>
                  <a:lnTo>
                    <a:pt x="76" y="1"/>
                  </a:lnTo>
                  <a:lnTo>
                    <a:pt x="98" y="0"/>
                  </a:lnTo>
                  <a:close/>
                </a:path>
              </a:pathLst>
            </a:custGeom>
            <a:solidFill>
              <a:srgbClr val="596161"/>
            </a:solidFill>
            <a:ln w="9525">
              <a:noFill/>
              <a:round/>
              <a:headEnd/>
              <a:tailEnd/>
            </a:ln>
          </p:spPr>
          <p:txBody>
            <a:bodyPr/>
            <a:lstStyle/>
            <a:p>
              <a:pPr algn="ctr"/>
              <a:endParaRPr lang="en-US"/>
            </a:p>
          </p:txBody>
        </p:sp>
        <p:sp>
          <p:nvSpPr>
            <p:cNvPr id="36113" name="Freeform 637"/>
            <p:cNvSpPr>
              <a:spLocks/>
            </p:cNvSpPr>
            <p:nvPr/>
          </p:nvSpPr>
          <p:spPr bwMode="auto">
            <a:xfrm>
              <a:off x="4352" y="2332"/>
              <a:ext cx="128" cy="20"/>
            </a:xfrm>
            <a:custGeom>
              <a:avLst/>
              <a:gdLst>
                <a:gd name="T0" fmla="*/ 13 w 1277"/>
                <a:gd name="T1" fmla="*/ 0 h 243"/>
                <a:gd name="T2" fmla="*/ 18 w 1277"/>
                <a:gd name="T3" fmla="*/ 0 h 243"/>
                <a:gd name="T4" fmla="*/ 23 w 1277"/>
                <a:gd name="T5" fmla="*/ 1 h 243"/>
                <a:gd name="T6" fmla="*/ 28 w 1277"/>
                <a:gd name="T7" fmla="*/ 1 h 243"/>
                <a:gd name="T8" fmla="*/ 32 w 1277"/>
                <a:gd name="T9" fmla="*/ 1 h 243"/>
                <a:gd name="T10" fmla="*/ 35 w 1277"/>
                <a:gd name="T11" fmla="*/ 1 h 243"/>
                <a:gd name="T12" fmla="*/ 39 w 1277"/>
                <a:gd name="T13" fmla="*/ 1 h 243"/>
                <a:gd name="T14" fmla="*/ 43 w 1277"/>
                <a:gd name="T15" fmla="*/ 1 h 243"/>
                <a:gd name="T16" fmla="*/ 48 w 1277"/>
                <a:gd name="T17" fmla="*/ 2 h 243"/>
                <a:gd name="T18" fmla="*/ 53 w 1277"/>
                <a:gd name="T19" fmla="*/ 2 h 243"/>
                <a:gd name="T20" fmla="*/ 59 w 1277"/>
                <a:gd name="T21" fmla="*/ 2 h 243"/>
                <a:gd name="T22" fmla="*/ 66 w 1277"/>
                <a:gd name="T23" fmla="*/ 2 h 243"/>
                <a:gd name="T24" fmla="*/ 75 w 1277"/>
                <a:gd name="T25" fmla="*/ 3 h 243"/>
                <a:gd name="T26" fmla="*/ 85 w 1277"/>
                <a:gd name="T27" fmla="*/ 3 h 243"/>
                <a:gd name="T28" fmla="*/ 96 w 1277"/>
                <a:gd name="T29" fmla="*/ 4 h 243"/>
                <a:gd name="T30" fmla="*/ 110 w 1277"/>
                <a:gd name="T31" fmla="*/ 4 h 243"/>
                <a:gd name="T32" fmla="*/ 120 w 1277"/>
                <a:gd name="T33" fmla="*/ 5 h 243"/>
                <a:gd name="T34" fmla="*/ 124 w 1277"/>
                <a:gd name="T35" fmla="*/ 7 h 243"/>
                <a:gd name="T36" fmla="*/ 127 w 1277"/>
                <a:gd name="T37" fmla="*/ 9 h 243"/>
                <a:gd name="T38" fmla="*/ 128 w 1277"/>
                <a:gd name="T39" fmla="*/ 11 h 243"/>
                <a:gd name="T40" fmla="*/ 128 w 1277"/>
                <a:gd name="T41" fmla="*/ 14 h 243"/>
                <a:gd name="T42" fmla="*/ 127 w 1277"/>
                <a:gd name="T43" fmla="*/ 17 h 243"/>
                <a:gd name="T44" fmla="*/ 124 w 1277"/>
                <a:gd name="T45" fmla="*/ 19 h 243"/>
                <a:gd name="T46" fmla="*/ 120 w 1277"/>
                <a:gd name="T47" fmla="*/ 20 h 243"/>
                <a:gd name="T48" fmla="*/ 115 w 1277"/>
                <a:gd name="T49" fmla="*/ 20 h 243"/>
                <a:gd name="T50" fmla="*/ 109 w 1277"/>
                <a:gd name="T51" fmla="*/ 19 h 243"/>
                <a:gd name="T52" fmla="*/ 104 w 1277"/>
                <a:gd name="T53" fmla="*/ 19 h 243"/>
                <a:gd name="T54" fmla="*/ 100 w 1277"/>
                <a:gd name="T55" fmla="*/ 19 h 243"/>
                <a:gd name="T56" fmla="*/ 96 w 1277"/>
                <a:gd name="T57" fmla="*/ 19 h 243"/>
                <a:gd name="T58" fmla="*/ 92 w 1277"/>
                <a:gd name="T59" fmla="*/ 19 h 243"/>
                <a:gd name="T60" fmla="*/ 88 w 1277"/>
                <a:gd name="T61" fmla="*/ 18 h 243"/>
                <a:gd name="T62" fmla="*/ 84 w 1277"/>
                <a:gd name="T63" fmla="*/ 18 h 243"/>
                <a:gd name="T64" fmla="*/ 80 w 1277"/>
                <a:gd name="T65" fmla="*/ 18 h 243"/>
                <a:gd name="T66" fmla="*/ 74 w 1277"/>
                <a:gd name="T67" fmla="*/ 18 h 243"/>
                <a:gd name="T68" fmla="*/ 68 w 1277"/>
                <a:gd name="T69" fmla="*/ 18 h 243"/>
                <a:gd name="T70" fmla="*/ 61 w 1277"/>
                <a:gd name="T71" fmla="*/ 17 h 243"/>
                <a:gd name="T72" fmla="*/ 53 w 1277"/>
                <a:gd name="T73" fmla="*/ 17 h 243"/>
                <a:gd name="T74" fmla="*/ 43 w 1277"/>
                <a:gd name="T75" fmla="*/ 16 h 243"/>
                <a:gd name="T76" fmla="*/ 31 w 1277"/>
                <a:gd name="T77" fmla="*/ 16 h 243"/>
                <a:gd name="T78" fmla="*/ 17 w 1277"/>
                <a:gd name="T79" fmla="*/ 15 h 243"/>
                <a:gd name="T80" fmla="*/ 8 w 1277"/>
                <a:gd name="T81" fmla="*/ 15 h 243"/>
                <a:gd name="T82" fmla="*/ 4 w 1277"/>
                <a:gd name="T83" fmla="*/ 13 h 243"/>
                <a:gd name="T84" fmla="*/ 2 w 1277"/>
                <a:gd name="T85" fmla="*/ 11 h 243"/>
                <a:gd name="T86" fmla="*/ 0 w 1277"/>
                <a:gd name="T87" fmla="*/ 8 h 243"/>
                <a:gd name="T88" fmla="*/ 0 w 1277"/>
                <a:gd name="T89" fmla="*/ 5 h 243"/>
                <a:gd name="T90" fmla="*/ 1 w 1277"/>
                <a:gd name="T91" fmla="*/ 3 h 243"/>
                <a:gd name="T92" fmla="*/ 4 w 1277"/>
                <a:gd name="T93" fmla="*/ 1 h 243"/>
                <a:gd name="T94" fmla="*/ 7 w 1277"/>
                <a:gd name="T95" fmla="*/ 0 h 2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77"/>
                <a:gd name="T145" fmla="*/ 0 h 243"/>
                <a:gd name="T146" fmla="*/ 1277 w 1277"/>
                <a:gd name="T147" fmla="*/ 243 h 2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77" h="243">
                  <a:moveTo>
                    <a:pt x="93" y="0"/>
                  </a:moveTo>
                  <a:lnTo>
                    <a:pt x="125" y="2"/>
                  </a:lnTo>
                  <a:lnTo>
                    <a:pt x="156" y="3"/>
                  </a:lnTo>
                  <a:lnTo>
                    <a:pt x="183" y="4"/>
                  </a:lnTo>
                  <a:lnTo>
                    <a:pt x="209" y="6"/>
                  </a:lnTo>
                  <a:lnTo>
                    <a:pt x="233" y="7"/>
                  </a:lnTo>
                  <a:lnTo>
                    <a:pt x="255" y="8"/>
                  </a:lnTo>
                  <a:lnTo>
                    <a:pt x="277" y="9"/>
                  </a:lnTo>
                  <a:lnTo>
                    <a:pt x="296" y="10"/>
                  </a:lnTo>
                  <a:lnTo>
                    <a:pt x="316" y="11"/>
                  </a:lnTo>
                  <a:lnTo>
                    <a:pt x="335" y="12"/>
                  </a:lnTo>
                  <a:lnTo>
                    <a:pt x="354" y="13"/>
                  </a:lnTo>
                  <a:lnTo>
                    <a:pt x="373" y="14"/>
                  </a:lnTo>
                  <a:lnTo>
                    <a:pt x="393" y="15"/>
                  </a:lnTo>
                  <a:lnTo>
                    <a:pt x="412" y="16"/>
                  </a:lnTo>
                  <a:lnTo>
                    <a:pt x="433" y="17"/>
                  </a:lnTo>
                  <a:lnTo>
                    <a:pt x="455" y="18"/>
                  </a:lnTo>
                  <a:lnTo>
                    <a:pt x="478" y="19"/>
                  </a:lnTo>
                  <a:lnTo>
                    <a:pt x="503" y="20"/>
                  </a:lnTo>
                  <a:lnTo>
                    <a:pt x="530" y="21"/>
                  </a:lnTo>
                  <a:lnTo>
                    <a:pt x="559" y="23"/>
                  </a:lnTo>
                  <a:lnTo>
                    <a:pt x="591" y="24"/>
                  </a:lnTo>
                  <a:lnTo>
                    <a:pt x="625" y="26"/>
                  </a:lnTo>
                  <a:lnTo>
                    <a:pt x="662" y="28"/>
                  </a:lnTo>
                  <a:lnTo>
                    <a:pt x="703" y="30"/>
                  </a:lnTo>
                  <a:lnTo>
                    <a:pt x="746" y="33"/>
                  </a:lnTo>
                  <a:lnTo>
                    <a:pt x="794" y="36"/>
                  </a:lnTo>
                  <a:lnTo>
                    <a:pt x="845" y="39"/>
                  </a:lnTo>
                  <a:lnTo>
                    <a:pt x="902" y="42"/>
                  </a:lnTo>
                  <a:lnTo>
                    <a:pt x="962" y="45"/>
                  </a:lnTo>
                  <a:lnTo>
                    <a:pt x="1028" y="49"/>
                  </a:lnTo>
                  <a:lnTo>
                    <a:pt x="1098" y="53"/>
                  </a:lnTo>
                  <a:lnTo>
                    <a:pt x="1174" y="57"/>
                  </a:lnTo>
                  <a:lnTo>
                    <a:pt x="1202" y="61"/>
                  </a:lnTo>
                  <a:lnTo>
                    <a:pt x="1224" y="69"/>
                  </a:lnTo>
                  <a:lnTo>
                    <a:pt x="1241" y="79"/>
                  </a:lnTo>
                  <a:lnTo>
                    <a:pt x="1254" y="91"/>
                  </a:lnTo>
                  <a:lnTo>
                    <a:pt x="1265" y="106"/>
                  </a:lnTo>
                  <a:lnTo>
                    <a:pt x="1271" y="123"/>
                  </a:lnTo>
                  <a:lnTo>
                    <a:pt x="1275" y="139"/>
                  </a:lnTo>
                  <a:lnTo>
                    <a:pt x="1277" y="156"/>
                  </a:lnTo>
                  <a:lnTo>
                    <a:pt x="1277" y="175"/>
                  </a:lnTo>
                  <a:lnTo>
                    <a:pt x="1274" y="193"/>
                  </a:lnTo>
                  <a:lnTo>
                    <a:pt x="1266" y="207"/>
                  </a:lnTo>
                  <a:lnTo>
                    <a:pt x="1254" y="221"/>
                  </a:lnTo>
                  <a:lnTo>
                    <a:pt x="1239" y="230"/>
                  </a:lnTo>
                  <a:lnTo>
                    <a:pt x="1222" y="237"/>
                  </a:lnTo>
                  <a:lnTo>
                    <a:pt x="1202" y="242"/>
                  </a:lnTo>
                  <a:lnTo>
                    <a:pt x="1179" y="243"/>
                  </a:lnTo>
                  <a:lnTo>
                    <a:pt x="1147" y="241"/>
                  </a:lnTo>
                  <a:lnTo>
                    <a:pt x="1116" y="238"/>
                  </a:lnTo>
                  <a:lnTo>
                    <a:pt x="1089" y="236"/>
                  </a:lnTo>
                  <a:lnTo>
                    <a:pt x="1063" y="235"/>
                  </a:lnTo>
                  <a:lnTo>
                    <a:pt x="1040" y="233"/>
                  </a:lnTo>
                  <a:lnTo>
                    <a:pt x="1018" y="232"/>
                  </a:lnTo>
                  <a:lnTo>
                    <a:pt x="996" y="231"/>
                  </a:lnTo>
                  <a:lnTo>
                    <a:pt x="976" y="229"/>
                  </a:lnTo>
                  <a:lnTo>
                    <a:pt x="957" y="228"/>
                  </a:lnTo>
                  <a:lnTo>
                    <a:pt x="937" y="227"/>
                  </a:lnTo>
                  <a:lnTo>
                    <a:pt x="919" y="226"/>
                  </a:lnTo>
                  <a:lnTo>
                    <a:pt x="900" y="225"/>
                  </a:lnTo>
                  <a:lnTo>
                    <a:pt x="880" y="224"/>
                  </a:lnTo>
                  <a:lnTo>
                    <a:pt x="860" y="223"/>
                  </a:lnTo>
                  <a:lnTo>
                    <a:pt x="840" y="221"/>
                  </a:lnTo>
                  <a:lnTo>
                    <a:pt x="819" y="220"/>
                  </a:lnTo>
                  <a:lnTo>
                    <a:pt x="796" y="219"/>
                  </a:lnTo>
                  <a:lnTo>
                    <a:pt x="771" y="218"/>
                  </a:lnTo>
                  <a:lnTo>
                    <a:pt x="743" y="216"/>
                  </a:lnTo>
                  <a:lnTo>
                    <a:pt x="715" y="215"/>
                  </a:lnTo>
                  <a:lnTo>
                    <a:pt x="683" y="213"/>
                  </a:lnTo>
                  <a:lnTo>
                    <a:pt x="649" y="212"/>
                  </a:lnTo>
                  <a:lnTo>
                    <a:pt x="611" y="209"/>
                  </a:lnTo>
                  <a:lnTo>
                    <a:pt x="570" y="207"/>
                  </a:lnTo>
                  <a:lnTo>
                    <a:pt x="526" y="205"/>
                  </a:lnTo>
                  <a:lnTo>
                    <a:pt x="478" y="202"/>
                  </a:lnTo>
                  <a:lnTo>
                    <a:pt x="426" y="200"/>
                  </a:lnTo>
                  <a:lnTo>
                    <a:pt x="369" y="197"/>
                  </a:lnTo>
                  <a:lnTo>
                    <a:pt x="308" y="194"/>
                  </a:lnTo>
                  <a:lnTo>
                    <a:pt x="242" y="191"/>
                  </a:lnTo>
                  <a:lnTo>
                    <a:pt x="171" y="188"/>
                  </a:lnTo>
                  <a:lnTo>
                    <a:pt x="95" y="184"/>
                  </a:lnTo>
                  <a:lnTo>
                    <a:pt x="75" y="180"/>
                  </a:lnTo>
                  <a:lnTo>
                    <a:pt x="58" y="174"/>
                  </a:lnTo>
                  <a:lnTo>
                    <a:pt x="43" y="164"/>
                  </a:lnTo>
                  <a:lnTo>
                    <a:pt x="29" y="151"/>
                  </a:lnTo>
                  <a:lnTo>
                    <a:pt x="17" y="136"/>
                  </a:lnTo>
                  <a:lnTo>
                    <a:pt x="8" y="119"/>
                  </a:lnTo>
                  <a:lnTo>
                    <a:pt x="3" y="100"/>
                  </a:lnTo>
                  <a:lnTo>
                    <a:pt x="0" y="79"/>
                  </a:lnTo>
                  <a:lnTo>
                    <a:pt x="2" y="62"/>
                  </a:lnTo>
                  <a:lnTo>
                    <a:pt x="6" y="48"/>
                  </a:lnTo>
                  <a:lnTo>
                    <a:pt x="14" y="33"/>
                  </a:lnTo>
                  <a:lnTo>
                    <a:pt x="26" y="22"/>
                  </a:lnTo>
                  <a:lnTo>
                    <a:pt x="39" y="12"/>
                  </a:lnTo>
                  <a:lnTo>
                    <a:pt x="55" y="6"/>
                  </a:lnTo>
                  <a:lnTo>
                    <a:pt x="72" y="1"/>
                  </a:lnTo>
                  <a:lnTo>
                    <a:pt x="93" y="0"/>
                  </a:lnTo>
                  <a:close/>
                </a:path>
              </a:pathLst>
            </a:custGeom>
            <a:solidFill>
              <a:srgbClr val="696E6E"/>
            </a:solidFill>
            <a:ln w="9525">
              <a:noFill/>
              <a:round/>
              <a:headEnd/>
              <a:tailEnd/>
            </a:ln>
          </p:spPr>
          <p:txBody>
            <a:bodyPr/>
            <a:lstStyle/>
            <a:p>
              <a:pPr algn="ctr"/>
              <a:endParaRPr lang="en-US"/>
            </a:p>
          </p:txBody>
        </p:sp>
        <p:sp>
          <p:nvSpPr>
            <p:cNvPr id="36114" name="Freeform 638"/>
            <p:cNvSpPr>
              <a:spLocks/>
            </p:cNvSpPr>
            <p:nvPr/>
          </p:nvSpPr>
          <p:spPr bwMode="auto">
            <a:xfrm>
              <a:off x="4353" y="2333"/>
              <a:ext cx="127" cy="19"/>
            </a:xfrm>
            <a:custGeom>
              <a:avLst/>
              <a:gdLst>
                <a:gd name="T0" fmla="*/ 12 w 1267"/>
                <a:gd name="T1" fmla="*/ 0 h 233"/>
                <a:gd name="T2" fmla="*/ 18 w 1267"/>
                <a:gd name="T3" fmla="*/ 0 h 233"/>
                <a:gd name="T4" fmla="*/ 23 w 1267"/>
                <a:gd name="T5" fmla="*/ 1 h 233"/>
                <a:gd name="T6" fmla="*/ 27 w 1267"/>
                <a:gd name="T7" fmla="*/ 1 h 233"/>
                <a:gd name="T8" fmla="*/ 31 w 1267"/>
                <a:gd name="T9" fmla="*/ 1 h 233"/>
                <a:gd name="T10" fmla="*/ 35 w 1267"/>
                <a:gd name="T11" fmla="*/ 1 h 233"/>
                <a:gd name="T12" fmla="*/ 39 w 1267"/>
                <a:gd name="T13" fmla="*/ 1 h 233"/>
                <a:gd name="T14" fmla="*/ 43 w 1267"/>
                <a:gd name="T15" fmla="*/ 1 h 233"/>
                <a:gd name="T16" fmla="*/ 47 w 1267"/>
                <a:gd name="T17" fmla="*/ 2 h 233"/>
                <a:gd name="T18" fmla="*/ 53 w 1267"/>
                <a:gd name="T19" fmla="*/ 2 h 233"/>
                <a:gd name="T20" fmla="*/ 59 w 1267"/>
                <a:gd name="T21" fmla="*/ 2 h 233"/>
                <a:gd name="T22" fmla="*/ 66 w 1267"/>
                <a:gd name="T23" fmla="*/ 3 h 233"/>
                <a:gd name="T24" fmla="*/ 74 w 1267"/>
                <a:gd name="T25" fmla="*/ 3 h 233"/>
                <a:gd name="T26" fmla="*/ 84 w 1267"/>
                <a:gd name="T27" fmla="*/ 3 h 233"/>
                <a:gd name="T28" fmla="*/ 96 w 1267"/>
                <a:gd name="T29" fmla="*/ 4 h 233"/>
                <a:gd name="T30" fmla="*/ 110 w 1267"/>
                <a:gd name="T31" fmla="*/ 5 h 233"/>
                <a:gd name="T32" fmla="*/ 120 w 1267"/>
                <a:gd name="T33" fmla="*/ 5 h 233"/>
                <a:gd name="T34" fmla="*/ 124 w 1267"/>
                <a:gd name="T35" fmla="*/ 6 h 233"/>
                <a:gd name="T36" fmla="*/ 126 w 1267"/>
                <a:gd name="T37" fmla="*/ 8 h 233"/>
                <a:gd name="T38" fmla="*/ 127 w 1267"/>
                <a:gd name="T39" fmla="*/ 11 h 233"/>
                <a:gd name="T40" fmla="*/ 127 w 1267"/>
                <a:gd name="T41" fmla="*/ 14 h 233"/>
                <a:gd name="T42" fmla="*/ 126 w 1267"/>
                <a:gd name="T43" fmla="*/ 17 h 233"/>
                <a:gd name="T44" fmla="*/ 123 w 1267"/>
                <a:gd name="T45" fmla="*/ 18 h 233"/>
                <a:gd name="T46" fmla="*/ 120 w 1267"/>
                <a:gd name="T47" fmla="*/ 19 h 233"/>
                <a:gd name="T48" fmla="*/ 114 w 1267"/>
                <a:gd name="T49" fmla="*/ 19 h 233"/>
                <a:gd name="T50" fmla="*/ 108 w 1267"/>
                <a:gd name="T51" fmla="*/ 18 h 233"/>
                <a:gd name="T52" fmla="*/ 104 w 1267"/>
                <a:gd name="T53" fmla="*/ 18 h 233"/>
                <a:gd name="T54" fmla="*/ 99 w 1267"/>
                <a:gd name="T55" fmla="*/ 18 h 233"/>
                <a:gd name="T56" fmla="*/ 95 w 1267"/>
                <a:gd name="T57" fmla="*/ 18 h 233"/>
                <a:gd name="T58" fmla="*/ 91 w 1267"/>
                <a:gd name="T59" fmla="*/ 18 h 233"/>
                <a:gd name="T60" fmla="*/ 88 w 1267"/>
                <a:gd name="T61" fmla="*/ 17 h 233"/>
                <a:gd name="T62" fmla="*/ 83 w 1267"/>
                <a:gd name="T63" fmla="*/ 17 h 233"/>
                <a:gd name="T64" fmla="*/ 79 w 1267"/>
                <a:gd name="T65" fmla="*/ 17 h 233"/>
                <a:gd name="T66" fmla="*/ 74 w 1267"/>
                <a:gd name="T67" fmla="*/ 17 h 233"/>
                <a:gd name="T68" fmla="*/ 68 w 1267"/>
                <a:gd name="T69" fmla="*/ 17 h 233"/>
                <a:gd name="T70" fmla="*/ 61 w 1267"/>
                <a:gd name="T71" fmla="*/ 16 h 233"/>
                <a:gd name="T72" fmla="*/ 52 w 1267"/>
                <a:gd name="T73" fmla="*/ 16 h 233"/>
                <a:gd name="T74" fmla="*/ 42 w 1267"/>
                <a:gd name="T75" fmla="*/ 15 h 233"/>
                <a:gd name="T76" fmla="*/ 30 w 1267"/>
                <a:gd name="T77" fmla="*/ 15 h 233"/>
                <a:gd name="T78" fmla="*/ 16 w 1267"/>
                <a:gd name="T79" fmla="*/ 15 h 233"/>
                <a:gd name="T80" fmla="*/ 7 w 1267"/>
                <a:gd name="T81" fmla="*/ 14 h 233"/>
                <a:gd name="T82" fmla="*/ 4 w 1267"/>
                <a:gd name="T83" fmla="*/ 13 h 233"/>
                <a:gd name="T84" fmla="*/ 2 w 1267"/>
                <a:gd name="T85" fmla="*/ 10 h 233"/>
                <a:gd name="T86" fmla="*/ 0 w 1267"/>
                <a:gd name="T87" fmla="*/ 8 h 233"/>
                <a:gd name="T88" fmla="*/ 0 w 1267"/>
                <a:gd name="T89" fmla="*/ 5 h 233"/>
                <a:gd name="T90" fmla="*/ 1 w 1267"/>
                <a:gd name="T91" fmla="*/ 2 h 233"/>
                <a:gd name="T92" fmla="*/ 4 w 1267"/>
                <a:gd name="T93" fmla="*/ 1 h 233"/>
                <a:gd name="T94" fmla="*/ 7 w 1267"/>
                <a:gd name="T95" fmla="*/ 0 h 2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67"/>
                <a:gd name="T145" fmla="*/ 0 h 233"/>
                <a:gd name="T146" fmla="*/ 1267 w 1267"/>
                <a:gd name="T147" fmla="*/ 233 h 2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67" h="233">
                  <a:moveTo>
                    <a:pt x="86" y="0"/>
                  </a:moveTo>
                  <a:lnTo>
                    <a:pt x="118" y="2"/>
                  </a:lnTo>
                  <a:lnTo>
                    <a:pt x="149" y="3"/>
                  </a:lnTo>
                  <a:lnTo>
                    <a:pt x="176" y="5"/>
                  </a:lnTo>
                  <a:lnTo>
                    <a:pt x="202" y="6"/>
                  </a:lnTo>
                  <a:lnTo>
                    <a:pt x="226" y="8"/>
                  </a:lnTo>
                  <a:lnTo>
                    <a:pt x="248" y="9"/>
                  </a:lnTo>
                  <a:lnTo>
                    <a:pt x="270" y="10"/>
                  </a:lnTo>
                  <a:lnTo>
                    <a:pt x="289" y="11"/>
                  </a:lnTo>
                  <a:lnTo>
                    <a:pt x="309" y="12"/>
                  </a:lnTo>
                  <a:lnTo>
                    <a:pt x="328" y="13"/>
                  </a:lnTo>
                  <a:lnTo>
                    <a:pt x="347" y="14"/>
                  </a:lnTo>
                  <a:lnTo>
                    <a:pt x="366" y="15"/>
                  </a:lnTo>
                  <a:lnTo>
                    <a:pt x="386" y="16"/>
                  </a:lnTo>
                  <a:lnTo>
                    <a:pt x="405" y="17"/>
                  </a:lnTo>
                  <a:lnTo>
                    <a:pt x="426" y="18"/>
                  </a:lnTo>
                  <a:lnTo>
                    <a:pt x="449" y="19"/>
                  </a:lnTo>
                  <a:lnTo>
                    <a:pt x="472" y="20"/>
                  </a:lnTo>
                  <a:lnTo>
                    <a:pt x="496" y="22"/>
                  </a:lnTo>
                  <a:lnTo>
                    <a:pt x="524" y="23"/>
                  </a:lnTo>
                  <a:lnTo>
                    <a:pt x="553" y="26"/>
                  </a:lnTo>
                  <a:lnTo>
                    <a:pt x="585" y="27"/>
                  </a:lnTo>
                  <a:lnTo>
                    <a:pt x="619" y="29"/>
                  </a:lnTo>
                  <a:lnTo>
                    <a:pt x="656" y="31"/>
                  </a:lnTo>
                  <a:lnTo>
                    <a:pt x="697" y="33"/>
                  </a:lnTo>
                  <a:lnTo>
                    <a:pt x="741" y="36"/>
                  </a:lnTo>
                  <a:lnTo>
                    <a:pt x="789" y="38"/>
                  </a:lnTo>
                  <a:lnTo>
                    <a:pt x="840" y="41"/>
                  </a:lnTo>
                  <a:lnTo>
                    <a:pt x="897" y="44"/>
                  </a:lnTo>
                  <a:lnTo>
                    <a:pt x="958" y="47"/>
                  </a:lnTo>
                  <a:lnTo>
                    <a:pt x="1023" y="51"/>
                  </a:lnTo>
                  <a:lnTo>
                    <a:pt x="1094" y="56"/>
                  </a:lnTo>
                  <a:lnTo>
                    <a:pt x="1170" y="60"/>
                  </a:lnTo>
                  <a:lnTo>
                    <a:pt x="1197" y="63"/>
                  </a:lnTo>
                  <a:lnTo>
                    <a:pt x="1217" y="69"/>
                  </a:lnTo>
                  <a:lnTo>
                    <a:pt x="1233" y="78"/>
                  </a:lnTo>
                  <a:lnTo>
                    <a:pt x="1246" y="91"/>
                  </a:lnTo>
                  <a:lnTo>
                    <a:pt x="1254" y="104"/>
                  </a:lnTo>
                  <a:lnTo>
                    <a:pt x="1261" y="120"/>
                  </a:lnTo>
                  <a:lnTo>
                    <a:pt x="1265" y="135"/>
                  </a:lnTo>
                  <a:lnTo>
                    <a:pt x="1267" y="151"/>
                  </a:lnTo>
                  <a:lnTo>
                    <a:pt x="1267" y="170"/>
                  </a:lnTo>
                  <a:lnTo>
                    <a:pt x="1263" y="188"/>
                  </a:lnTo>
                  <a:lnTo>
                    <a:pt x="1256" y="203"/>
                  </a:lnTo>
                  <a:lnTo>
                    <a:pt x="1244" y="214"/>
                  </a:lnTo>
                  <a:lnTo>
                    <a:pt x="1229" y="222"/>
                  </a:lnTo>
                  <a:lnTo>
                    <a:pt x="1213" y="228"/>
                  </a:lnTo>
                  <a:lnTo>
                    <a:pt x="1194" y="232"/>
                  </a:lnTo>
                  <a:lnTo>
                    <a:pt x="1172" y="233"/>
                  </a:lnTo>
                  <a:lnTo>
                    <a:pt x="1140" y="231"/>
                  </a:lnTo>
                  <a:lnTo>
                    <a:pt x="1109" y="228"/>
                  </a:lnTo>
                  <a:lnTo>
                    <a:pt x="1082" y="226"/>
                  </a:lnTo>
                  <a:lnTo>
                    <a:pt x="1056" y="225"/>
                  </a:lnTo>
                  <a:lnTo>
                    <a:pt x="1033" y="223"/>
                  </a:lnTo>
                  <a:lnTo>
                    <a:pt x="1011" y="222"/>
                  </a:lnTo>
                  <a:lnTo>
                    <a:pt x="989" y="221"/>
                  </a:lnTo>
                  <a:lnTo>
                    <a:pt x="969" y="219"/>
                  </a:lnTo>
                  <a:lnTo>
                    <a:pt x="950" y="218"/>
                  </a:lnTo>
                  <a:lnTo>
                    <a:pt x="930" y="217"/>
                  </a:lnTo>
                  <a:lnTo>
                    <a:pt x="912" y="216"/>
                  </a:lnTo>
                  <a:lnTo>
                    <a:pt x="893" y="215"/>
                  </a:lnTo>
                  <a:lnTo>
                    <a:pt x="873" y="214"/>
                  </a:lnTo>
                  <a:lnTo>
                    <a:pt x="853" y="213"/>
                  </a:lnTo>
                  <a:lnTo>
                    <a:pt x="833" y="211"/>
                  </a:lnTo>
                  <a:lnTo>
                    <a:pt x="812" y="210"/>
                  </a:lnTo>
                  <a:lnTo>
                    <a:pt x="789" y="209"/>
                  </a:lnTo>
                  <a:lnTo>
                    <a:pt x="764" y="208"/>
                  </a:lnTo>
                  <a:lnTo>
                    <a:pt x="736" y="206"/>
                  </a:lnTo>
                  <a:lnTo>
                    <a:pt x="708" y="205"/>
                  </a:lnTo>
                  <a:lnTo>
                    <a:pt x="676" y="203"/>
                  </a:lnTo>
                  <a:lnTo>
                    <a:pt x="642" y="202"/>
                  </a:lnTo>
                  <a:lnTo>
                    <a:pt x="604" y="199"/>
                  </a:lnTo>
                  <a:lnTo>
                    <a:pt x="563" y="197"/>
                  </a:lnTo>
                  <a:lnTo>
                    <a:pt x="519" y="195"/>
                  </a:lnTo>
                  <a:lnTo>
                    <a:pt x="471" y="192"/>
                  </a:lnTo>
                  <a:lnTo>
                    <a:pt x="419" y="190"/>
                  </a:lnTo>
                  <a:lnTo>
                    <a:pt x="362" y="187"/>
                  </a:lnTo>
                  <a:lnTo>
                    <a:pt x="301" y="184"/>
                  </a:lnTo>
                  <a:lnTo>
                    <a:pt x="235" y="181"/>
                  </a:lnTo>
                  <a:lnTo>
                    <a:pt x="164" y="178"/>
                  </a:lnTo>
                  <a:lnTo>
                    <a:pt x="88" y="174"/>
                  </a:lnTo>
                  <a:lnTo>
                    <a:pt x="70" y="170"/>
                  </a:lnTo>
                  <a:lnTo>
                    <a:pt x="55" y="164"/>
                  </a:lnTo>
                  <a:lnTo>
                    <a:pt x="40" y="155"/>
                  </a:lnTo>
                  <a:lnTo>
                    <a:pt x="27" y="143"/>
                  </a:lnTo>
                  <a:lnTo>
                    <a:pt x="16" y="128"/>
                  </a:lnTo>
                  <a:lnTo>
                    <a:pt x="7" y="111"/>
                  </a:lnTo>
                  <a:lnTo>
                    <a:pt x="2" y="93"/>
                  </a:lnTo>
                  <a:lnTo>
                    <a:pt x="0" y="72"/>
                  </a:lnTo>
                  <a:lnTo>
                    <a:pt x="1" y="57"/>
                  </a:lnTo>
                  <a:lnTo>
                    <a:pt x="6" y="42"/>
                  </a:lnTo>
                  <a:lnTo>
                    <a:pt x="14" y="30"/>
                  </a:lnTo>
                  <a:lnTo>
                    <a:pt x="24" y="19"/>
                  </a:lnTo>
                  <a:lnTo>
                    <a:pt x="37" y="10"/>
                  </a:lnTo>
                  <a:lnTo>
                    <a:pt x="51" y="4"/>
                  </a:lnTo>
                  <a:lnTo>
                    <a:pt x="68" y="1"/>
                  </a:lnTo>
                  <a:lnTo>
                    <a:pt x="86" y="0"/>
                  </a:lnTo>
                  <a:close/>
                </a:path>
              </a:pathLst>
            </a:custGeom>
            <a:solidFill>
              <a:srgbClr val="757D7D"/>
            </a:solidFill>
            <a:ln w="9525">
              <a:noFill/>
              <a:round/>
              <a:headEnd/>
              <a:tailEnd/>
            </a:ln>
          </p:spPr>
          <p:txBody>
            <a:bodyPr/>
            <a:lstStyle/>
            <a:p>
              <a:pPr algn="ctr"/>
              <a:endParaRPr lang="en-US"/>
            </a:p>
          </p:txBody>
        </p:sp>
        <p:sp>
          <p:nvSpPr>
            <p:cNvPr id="36115" name="Freeform 639"/>
            <p:cNvSpPr>
              <a:spLocks/>
            </p:cNvSpPr>
            <p:nvPr/>
          </p:nvSpPr>
          <p:spPr bwMode="auto">
            <a:xfrm>
              <a:off x="4354" y="2334"/>
              <a:ext cx="125" cy="18"/>
            </a:xfrm>
            <a:custGeom>
              <a:avLst/>
              <a:gdLst>
                <a:gd name="T0" fmla="*/ 8 w 1259"/>
                <a:gd name="T1" fmla="*/ 0 h 221"/>
                <a:gd name="T2" fmla="*/ 116 w 1259"/>
                <a:gd name="T3" fmla="*/ 5 h 221"/>
                <a:gd name="T4" fmla="*/ 118 w 1259"/>
                <a:gd name="T5" fmla="*/ 5 h 221"/>
                <a:gd name="T6" fmla="*/ 120 w 1259"/>
                <a:gd name="T7" fmla="*/ 5 h 221"/>
                <a:gd name="T8" fmla="*/ 122 w 1259"/>
                <a:gd name="T9" fmla="*/ 6 h 221"/>
                <a:gd name="T10" fmla="*/ 123 w 1259"/>
                <a:gd name="T11" fmla="*/ 7 h 221"/>
                <a:gd name="T12" fmla="*/ 124 w 1259"/>
                <a:gd name="T13" fmla="*/ 8 h 221"/>
                <a:gd name="T14" fmla="*/ 124 w 1259"/>
                <a:gd name="T15" fmla="*/ 9 h 221"/>
                <a:gd name="T16" fmla="*/ 125 w 1259"/>
                <a:gd name="T17" fmla="*/ 11 h 221"/>
                <a:gd name="T18" fmla="*/ 125 w 1259"/>
                <a:gd name="T19" fmla="*/ 12 h 221"/>
                <a:gd name="T20" fmla="*/ 125 w 1259"/>
                <a:gd name="T21" fmla="*/ 13 h 221"/>
                <a:gd name="T22" fmla="*/ 125 w 1259"/>
                <a:gd name="T23" fmla="*/ 15 h 221"/>
                <a:gd name="T24" fmla="*/ 124 w 1259"/>
                <a:gd name="T25" fmla="*/ 16 h 221"/>
                <a:gd name="T26" fmla="*/ 123 w 1259"/>
                <a:gd name="T27" fmla="*/ 17 h 221"/>
                <a:gd name="T28" fmla="*/ 121 w 1259"/>
                <a:gd name="T29" fmla="*/ 17 h 221"/>
                <a:gd name="T30" fmla="*/ 120 w 1259"/>
                <a:gd name="T31" fmla="*/ 18 h 221"/>
                <a:gd name="T32" fmla="*/ 118 w 1259"/>
                <a:gd name="T33" fmla="*/ 18 h 221"/>
                <a:gd name="T34" fmla="*/ 116 w 1259"/>
                <a:gd name="T35" fmla="*/ 18 h 221"/>
                <a:gd name="T36" fmla="*/ 8 w 1259"/>
                <a:gd name="T37" fmla="*/ 13 h 221"/>
                <a:gd name="T38" fmla="*/ 7 w 1259"/>
                <a:gd name="T39" fmla="*/ 13 h 221"/>
                <a:gd name="T40" fmla="*/ 5 w 1259"/>
                <a:gd name="T41" fmla="*/ 12 h 221"/>
                <a:gd name="T42" fmla="*/ 4 w 1259"/>
                <a:gd name="T43" fmla="*/ 12 h 221"/>
                <a:gd name="T44" fmla="*/ 3 w 1259"/>
                <a:gd name="T45" fmla="*/ 11 h 221"/>
                <a:gd name="T46" fmla="*/ 2 w 1259"/>
                <a:gd name="T47" fmla="*/ 10 h 221"/>
                <a:gd name="T48" fmla="*/ 1 w 1259"/>
                <a:gd name="T49" fmla="*/ 8 h 221"/>
                <a:gd name="T50" fmla="*/ 0 w 1259"/>
                <a:gd name="T51" fmla="*/ 7 h 221"/>
                <a:gd name="T52" fmla="*/ 0 w 1259"/>
                <a:gd name="T53" fmla="*/ 5 h 221"/>
                <a:gd name="T54" fmla="*/ 0 w 1259"/>
                <a:gd name="T55" fmla="*/ 4 h 221"/>
                <a:gd name="T56" fmla="*/ 1 w 1259"/>
                <a:gd name="T57" fmla="*/ 3 h 221"/>
                <a:gd name="T58" fmla="*/ 1 w 1259"/>
                <a:gd name="T59" fmla="*/ 2 h 221"/>
                <a:gd name="T60" fmla="*/ 2 w 1259"/>
                <a:gd name="T61" fmla="*/ 1 h 221"/>
                <a:gd name="T62" fmla="*/ 4 w 1259"/>
                <a:gd name="T63" fmla="*/ 1 h 221"/>
                <a:gd name="T64" fmla="*/ 5 w 1259"/>
                <a:gd name="T65" fmla="*/ 0 h 221"/>
                <a:gd name="T66" fmla="*/ 6 w 1259"/>
                <a:gd name="T67" fmla="*/ 0 h 221"/>
                <a:gd name="T68" fmla="*/ 8 w 1259"/>
                <a:gd name="T69" fmla="*/ 0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9"/>
                <a:gd name="T106" fmla="*/ 0 h 221"/>
                <a:gd name="T107" fmla="*/ 1259 w 1259"/>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9" h="221">
                  <a:moveTo>
                    <a:pt x="81" y="0"/>
                  </a:moveTo>
                  <a:lnTo>
                    <a:pt x="1165" y="57"/>
                  </a:lnTo>
                  <a:lnTo>
                    <a:pt x="1192" y="60"/>
                  </a:lnTo>
                  <a:lnTo>
                    <a:pt x="1212" y="67"/>
                  </a:lnTo>
                  <a:lnTo>
                    <a:pt x="1227" y="77"/>
                  </a:lnTo>
                  <a:lnTo>
                    <a:pt x="1238" y="88"/>
                  </a:lnTo>
                  <a:lnTo>
                    <a:pt x="1246" y="101"/>
                  </a:lnTo>
                  <a:lnTo>
                    <a:pt x="1252" y="115"/>
                  </a:lnTo>
                  <a:lnTo>
                    <a:pt x="1256" y="129"/>
                  </a:lnTo>
                  <a:lnTo>
                    <a:pt x="1258" y="144"/>
                  </a:lnTo>
                  <a:lnTo>
                    <a:pt x="1259" y="164"/>
                  </a:lnTo>
                  <a:lnTo>
                    <a:pt x="1255" y="180"/>
                  </a:lnTo>
                  <a:lnTo>
                    <a:pt x="1247" y="194"/>
                  </a:lnTo>
                  <a:lnTo>
                    <a:pt x="1236" y="204"/>
                  </a:lnTo>
                  <a:lnTo>
                    <a:pt x="1222" y="212"/>
                  </a:lnTo>
                  <a:lnTo>
                    <a:pt x="1206" y="217"/>
                  </a:lnTo>
                  <a:lnTo>
                    <a:pt x="1186" y="221"/>
                  </a:lnTo>
                  <a:lnTo>
                    <a:pt x="1167" y="221"/>
                  </a:lnTo>
                  <a:lnTo>
                    <a:pt x="83" y="162"/>
                  </a:lnTo>
                  <a:lnTo>
                    <a:pt x="68" y="158"/>
                  </a:lnTo>
                  <a:lnTo>
                    <a:pt x="54" y="152"/>
                  </a:lnTo>
                  <a:lnTo>
                    <a:pt x="40" y="144"/>
                  </a:lnTo>
                  <a:lnTo>
                    <a:pt x="28" y="132"/>
                  </a:lnTo>
                  <a:lnTo>
                    <a:pt x="18" y="118"/>
                  </a:lnTo>
                  <a:lnTo>
                    <a:pt x="10" y="102"/>
                  </a:lnTo>
                  <a:lnTo>
                    <a:pt x="3" y="83"/>
                  </a:lnTo>
                  <a:lnTo>
                    <a:pt x="0" y="62"/>
                  </a:lnTo>
                  <a:lnTo>
                    <a:pt x="2" y="49"/>
                  </a:lnTo>
                  <a:lnTo>
                    <a:pt x="6" y="36"/>
                  </a:lnTo>
                  <a:lnTo>
                    <a:pt x="15" y="26"/>
                  </a:lnTo>
                  <a:lnTo>
                    <a:pt x="24" y="17"/>
                  </a:lnTo>
                  <a:lnTo>
                    <a:pt x="36" y="9"/>
                  </a:lnTo>
                  <a:lnTo>
                    <a:pt x="50" y="3"/>
                  </a:lnTo>
                  <a:lnTo>
                    <a:pt x="64" y="1"/>
                  </a:lnTo>
                  <a:lnTo>
                    <a:pt x="81" y="0"/>
                  </a:lnTo>
                  <a:close/>
                </a:path>
              </a:pathLst>
            </a:custGeom>
            <a:solidFill>
              <a:srgbClr val="878F8F"/>
            </a:solidFill>
            <a:ln w="9525">
              <a:noFill/>
              <a:round/>
              <a:headEnd/>
              <a:tailEnd/>
            </a:ln>
          </p:spPr>
          <p:txBody>
            <a:bodyPr/>
            <a:lstStyle/>
            <a:p>
              <a:pPr algn="ctr"/>
              <a:endParaRPr lang="en-US"/>
            </a:p>
          </p:txBody>
        </p:sp>
        <p:sp>
          <p:nvSpPr>
            <p:cNvPr id="36116" name="Freeform 640"/>
            <p:cNvSpPr>
              <a:spLocks/>
            </p:cNvSpPr>
            <p:nvPr/>
          </p:nvSpPr>
          <p:spPr bwMode="auto">
            <a:xfrm>
              <a:off x="4354" y="2332"/>
              <a:ext cx="38" cy="15"/>
            </a:xfrm>
            <a:custGeom>
              <a:avLst/>
              <a:gdLst>
                <a:gd name="T0" fmla="*/ 36 w 377"/>
                <a:gd name="T1" fmla="*/ 15 h 180"/>
                <a:gd name="T2" fmla="*/ 37 w 377"/>
                <a:gd name="T3" fmla="*/ 15 h 180"/>
                <a:gd name="T4" fmla="*/ 37 w 377"/>
                <a:gd name="T5" fmla="*/ 15 h 180"/>
                <a:gd name="T6" fmla="*/ 38 w 377"/>
                <a:gd name="T7" fmla="*/ 14 h 180"/>
                <a:gd name="T8" fmla="*/ 38 w 377"/>
                <a:gd name="T9" fmla="*/ 13 h 180"/>
                <a:gd name="T10" fmla="*/ 38 w 377"/>
                <a:gd name="T11" fmla="*/ 3 h 180"/>
                <a:gd name="T12" fmla="*/ 37 w 377"/>
                <a:gd name="T13" fmla="*/ 2 h 180"/>
                <a:gd name="T14" fmla="*/ 37 w 377"/>
                <a:gd name="T15" fmla="*/ 2 h 180"/>
                <a:gd name="T16" fmla="*/ 36 w 377"/>
                <a:gd name="T17" fmla="*/ 2 h 180"/>
                <a:gd name="T18" fmla="*/ 35 w 377"/>
                <a:gd name="T19" fmla="*/ 1 h 180"/>
                <a:gd name="T20" fmla="*/ 19 w 377"/>
                <a:gd name="T21" fmla="*/ 1 h 180"/>
                <a:gd name="T22" fmla="*/ 7 w 377"/>
                <a:gd name="T23" fmla="*/ 0 h 180"/>
                <a:gd name="T24" fmla="*/ 6 w 377"/>
                <a:gd name="T25" fmla="*/ 0 h 180"/>
                <a:gd name="T26" fmla="*/ 4 w 377"/>
                <a:gd name="T27" fmla="*/ 0 h 180"/>
                <a:gd name="T28" fmla="*/ 3 w 377"/>
                <a:gd name="T29" fmla="*/ 1 h 180"/>
                <a:gd name="T30" fmla="*/ 2 w 377"/>
                <a:gd name="T31" fmla="*/ 2 h 180"/>
                <a:gd name="T32" fmla="*/ 1 w 377"/>
                <a:gd name="T33" fmla="*/ 2 h 180"/>
                <a:gd name="T34" fmla="*/ 1 w 377"/>
                <a:gd name="T35" fmla="*/ 3 h 180"/>
                <a:gd name="T36" fmla="*/ 0 w 377"/>
                <a:gd name="T37" fmla="*/ 4 h 180"/>
                <a:gd name="T38" fmla="*/ 0 w 377"/>
                <a:gd name="T39" fmla="*/ 6 h 180"/>
                <a:gd name="T40" fmla="*/ 0 w 377"/>
                <a:gd name="T41" fmla="*/ 7 h 180"/>
                <a:gd name="T42" fmla="*/ 0 w 377"/>
                <a:gd name="T43" fmla="*/ 9 h 180"/>
                <a:gd name="T44" fmla="*/ 1 w 377"/>
                <a:gd name="T45" fmla="*/ 10 h 180"/>
                <a:gd name="T46" fmla="*/ 2 w 377"/>
                <a:gd name="T47" fmla="*/ 11 h 180"/>
                <a:gd name="T48" fmla="*/ 2 w 377"/>
                <a:gd name="T49" fmla="*/ 12 h 180"/>
                <a:gd name="T50" fmla="*/ 4 w 377"/>
                <a:gd name="T51" fmla="*/ 12 h 180"/>
                <a:gd name="T52" fmla="*/ 5 w 377"/>
                <a:gd name="T53" fmla="*/ 13 h 180"/>
                <a:gd name="T54" fmla="*/ 6 w 377"/>
                <a:gd name="T55" fmla="*/ 13 h 180"/>
                <a:gd name="T56" fmla="*/ 8 w 377"/>
                <a:gd name="T57" fmla="*/ 14 h 180"/>
                <a:gd name="T58" fmla="*/ 36 w 377"/>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7"/>
                <a:gd name="T91" fmla="*/ 0 h 180"/>
                <a:gd name="T92" fmla="*/ 377 w 377"/>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7" h="180">
                  <a:moveTo>
                    <a:pt x="356" y="180"/>
                  </a:moveTo>
                  <a:lnTo>
                    <a:pt x="363" y="179"/>
                  </a:lnTo>
                  <a:lnTo>
                    <a:pt x="370" y="175"/>
                  </a:lnTo>
                  <a:lnTo>
                    <a:pt x="375" y="169"/>
                  </a:lnTo>
                  <a:lnTo>
                    <a:pt x="377" y="161"/>
                  </a:lnTo>
                  <a:lnTo>
                    <a:pt x="374" y="37"/>
                  </a:lnTo>
                  <a:lnTo>
                    <a:pt x="371" y="29"/>
                  </a:lnTo>
                  <a:lnTo>
                    <a:pt x="367" y="22"/>
                  </a:lnTo>
                  <a:lnTo>
                    <a:pt x="360" y="18"/>
                  </a:lnTo>
                  <a:lnTo>
                    <a:pt x="352" y="17"/>
                  </a:lnTo>
                  <a:lnTo>
                    <a:pt x="192" y="7"/>
                  </a:lnTo>
                  <a:lnTo>
                    <a:pt x="73" y="0"/>
                  </a:lnTo>
                  <a:lnTo>
                    <a:pt x="57" y="0"/>
                  </a:lnTo>
                  <a:lnTo>
                    <a:pt x="43" y="3"/>
                  </a:lnTo>
                  <a:lnTo>
                    <a:pt x="31" y="9"/>
                  </a:lnTo>
                  <a:lnTo>
                    <a:pt x="21" y="18"/>
                  </a:lnTo>
                  <a:lnTo>
                    <a:pt x="12" y="27"/>
                  </a:lnTo>
                  <a:lnTo>
                    <a:pt x="5" y="39"/>
                  </a:lnTo>
                  <a:lnTo>
                    <a:pt x="1" y="52"/>
                  </a:lnTo>
                  <a:lnTo>
                    <a:pt x="0" y="66"/>
                  </a:lnTo>
                  <a:lnTo>
                    <a:pt x="0" y="89"/>
                  </a:lnTo>
                  <a:lnTo>
                    <a:pt x="2" y="104"/>
                  </a:lnTo>
                  <a:lnTo>
                    <a:pt x="7" y="117"/>
                  </a:lnTo>
                  <a:lnTo>
                    <a:pt x="15" y="130"/>
                  </a:lnTo>
                  <a:lnTo>
                    <a:pt x="24" y="140"/>
                  </a:lnTo>
                  <a:lnTo>
                    <a:pt x="35" y="149"/>
                  </a:lnTo>
                  <a:lnTo>
                    <a:pt x="47" y="155"/>
                  </a:lnTo>
                  <a:lnTo>
                    <a:pt x="60" y="161"/>
                  </a:lnTo>
                  <a:lnTo>
                    <a:pt x="75" y="163"/>
                  </a:lnTo>
                  <a:lnTo>
                    <a:pt x="356" y="180"/>
                  </a:lnTo>
                  <a:close/>
                </a:path>
              </a:pathLst>
            </a:custGeom>
            <a:solidFill>
              <a:srgbClr val="B5B5B5"/>
            </a:solidFill>
            <a:ln w="9525">
              <a:noFill/>
              <a:round/>
              <a:headEnd/>
              <a:tailEnd/>
            </a:ln>
          </p:spPr>
          <p:txBody>
            <a:bodyPr/>
            <a:lstStyle/>
            <a:p>
              <a:pPr algn="ctr"/>
              <a:endParaRPr lang="en-US"/>
            </a:p>
          </p:txBody>
        </p:sp>
        <p:sp>
          <p:nvSpPr>
            <p:cNvPr id="36117" name="Freeform 641"/>
            <p:cNvSpPr>
              <a:spLocks/>
            </p:cNvSpPr>
            <p:nvPr/>
          </p:nvSpPr>
          <p:spPr bwMode="auto">
            <a:xfrm>
              <a:off x="4441" y="2336"/>
              <a:ext cx="37" cy="14"/>
            </a:xfrm>
            <a:custGeom>
              <a:avLst/>
              <a:gdLst>
                <a:gd name="T0" fmla="*/ 2 w 376"/>
                <a:gd name="T1" fmla="*/ 13 h 178"/>
                <a:gd name="T2" fmla="*/ 2 w 376"/>
                <a:gd name="T3" fmla="*/ 13 h 178"/>
                <a:gd name="T4" fmla="*/ 1 w 376"/>
                <a:gd name="T5" fmla="*/ 12 h 178"/>
                <a:gd name="T6" fmla="*/ 1 w 376"/>
                <a:gd name="T7" fmla="*/ 12 h 178"/>
                <a:gd name="T8" fmla="*/ 0 w 376"/>
                <a:gd name="T9" fmla="*/ 11 h 178"/>
                <a:gd name="T10" fmla="*/ 0 w 376"/>
                <a:gd name="T11" fmla="*/ 1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1 w 376"/>
                <a:gd name="T25" fmla="*/ 1 h 178"/>
                <a:gd name="T26" fmla="*/ 33 w 376"/>
                <a:gd name="T27" fmla="*/ 2 h 178"/>
                <a:gd name="T28" fmla="*/ 34 w 376"/>
                <a:gd name="T29" fmla="*/ 2 h 178"/>
                <a:gd name="T30" fmla="*/ 35 w 376"/>
                <a:gd name="T31" fmla="*/ 3 h 178"/>
                <a:gd name="T32" fmla="*/ 36 w 376"/>
                <a:gd name="T33" fmla="*/ 4 h 178"/>
                <a:gd name="T34" fmla="*/ 36 w 376"/>
                <a:gd name="T35" fmla="*/ 5 h 178"/>
                <a:gd name="T36" fmla="*/ 37 w 376"/>
                <a:gd name="T37" fmla="*/ 6 h 178"/>
                <a:gd name="T38" fmla="*/ 37 w 376"/>
                <a:gd name="T39" fmla="*/ 7 h 178"/>
                <a:gd name="T40" fmla="*/ 37 w 376"/>
                <a:gd name="T41" fmla="*/ 9 h 178"/>
                <a:gd name="T42" fmla="*/ 37 w 376"/>
                <a:gd name="T43" fmla="*/ 10 h 178"/>
                <a:gd name="T44" fmla="*/ 37 w 376"/>
                <a:gd name="T45" fmla="*/ 11 h 178"/>
                <a:gd name="T46" fmla="*/ 36 w 376"/>
                <a:gd name="T47" fmla="*/ 12 h 178"/>
                <a:gd name="T48" fmla="*/ 35 w 376"/>
                <a:gd name="T49" fmla="*/ 13 h 178"/>
                <a:gd name="T50" fmla="*/ 34 w 376"/>
                <a:gd name="T51" fmla="*/ 13 h 178"/>
                <a:gd name="T52" fmla="*/ 33 w 376"/>
                <a:gd name="T53" fmla="*/ 14 h 178"/>
                <a:gd name="T54" fmla="*/ 32 w 376"/>
                <a:gd name="T55" fmla="*/ 14 h 178"/>
                <a:gd name="T56" fmla="*/ 30 w 376"/>
                <a:gd name="T57" fmla="*/ 14 h 178"/>
                <a:gd name="T58" fmla="*/ 2 w 376"/>
                <a:gd name="T59" fmla="*/ 13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5" y="160"/>
                  </a:moveTo>
                  <a:lnTo>
                    <a:pt x="18" y="159"/>
                  </a:lnTo>
                  <a:lnTo>
                    <a:pt x="11" y="156"/>
                  </a:lnTo>
                  <a:lnTo>
                    <a:pt x="6" y="150"/>
                  </a:lnTo>
                  <a:lnTo>
                    <a:pt x="2" y="140"/>
                  </a:lnTo>
                  <a:lnTo>
                    <a:pt x="0" y="17"/>
                  </a:lnTo>
                  <a:lnTo>
                    <a:pt x="2" y="10"/>
                  </a:lnTo>
                  <a:lnTo>
                    <a:pt x="8" y="4"/>
                  </a:lnTo>
                  <a:lnTo>
                    <a:pt x="15" y="0"/>
                  </a:lnTo>
                  <a:lnTo>
                    <a:pt x="23" y="0"/>
                  </a:lnTo>
                  <a:lnTo>
                    <a:pt x="182" y="7"/>
                  </a:lnTo>
                  <a:lnTo>
                    <a:pt x="301" y="12"/>
                  </a:lnTo>
                  <a:lnTo>
                    <a:pt x="317" y="15"/>
                  </a:lnTo>
                  <a:lnTo>
                    <a:pt x="331" y="20"/>
                  </a:lnTo>
                  <a:lnTo>
                    <a:pt x="343" y="29"/>
                  </a:lnTo>
                  <a:lnTo>
                    <a:pt x="354" y="38"/>
                  </a:lnTo>
                  <a:lnTo>
                    <a:pt x="363" y="48"/>
                  </a:lnTo>
                  <a:lnTo>
                    <a:pt x="370" y="61"/>
                  </a:lnTo>
                  <a:lnTo>
                    <a:pt x="375" y="74"/>
                  </a:lnTo>
                  <a:lnTo>
                    <a:pt x="376" y="89"/>
                  </a:lnTo>
                  <a:lnTo>
                    <a:pt x="376" y="111"/>
                  </a:lnTo>
                  <a:lnTo>
                    <a:pt x="375" y="125"/>
                  </a:lnTo>
                  <a:lnTo>
                    <a:pt x="372" y="137"/>
                  </a:lnTo>
                  <a:lnTo>
                    <a:pt x="366" y="149"/>
                  </a:lnTo>
                  <a:lnTo>
                    <a:pt x="357" y="159"/>
                  </a:lnTo>
                  <a:lnTo>
                    <a:pt x="346" y="167"/>
                  </a:lnTo>
                  <a:lnTo>
                    <a:pt x="334" y="174"/>
                  </a:lnTo>
                  <a:lnTo>
                    <a:pt x="321" y="177"/>
                  </a:lnTo>
                  <a:lnTo>
                    <a:pt x="306" y="178"/>
                  </a:lnTo>
                  <a:lnTo>
                    <a:pt x="25" y="160"/>
                  </a:lnTo>
                  <a:close/>
                </a:path>
              </a:pathLst>
            </a:custGeom>
            <a:solidFill>
              <a:srgbClr val="B5B5B5"/>
            </a:solidFill>
            <a:ln w="9525">
              <a:noFill/>
              <a:round/>
              <a:headEnd/>
              <a:tailEnd/>
            </a:ln>
          </p:spPr>
          <p:txBody>
            <a:bodyPr/>
            <a:lstStyle/>
            <a:p>
              <a:pPr algn="ctr"/>
              <a:endParaRPr lang="en-US"/>
            </a:p>
          </p:txBody>
        </p:sp>
        <p:sp>
          <p:nvSpPr>
            <p:cNvPr id="36118" name="Freeform 642"/>
            <p:cNvSpPr>
              <a:spLocks/>
            </p:cNvSpPr>
            <p:nvPr/>
          </p:nvSpPr>
          <p:spPr bwMode="auto">
            <a:xfrm>
              <a:off x="4398" y="2333"/>
              <a:ext cx="37" cy="16"/>
            </a:xfrm>
            <a:custGeom>
              <a:avLst/>
              <a:gdLst>
                <a:gd name="T0" fmla="*/ 2 w 377"/>
                <a:gd name="T1" fmla="*/ 0 h 182"/>
                <a:gd name="T2" fmla="*/ 35 w 377"/>
                <a:gd name="T3" fmla="*/ 2 h 182"/>
                <a:gd name="T4" fmla="*/ 35 w 377"/>
                <a:gd name="T5" fmla="*/ 2 h 182"/>
                <a:gd name="T6" fmla="*/ 36 w 377"/>
                <a:gd name="T7" fmla="*/ 2 h 182"/>
                <a:gd name="T8" fmla="*/ 37 w 377"/>
                <a:gd name="T9" fmla="*/ 3 h 182"/>
                <a:gd name="T10" fmla="*/ 37 w 377"/>
                <a:gd name="T11" fmla="*/ 3 h 182"/>
                <a:gd name="T12" fmla="*/ 37 w 377"/>
                <a:gd name="T13" fmla="*/ 14 h 182"/>
                <a:gd name="T14" fmla="*/ 37 w 377"/>
                <a:gd name="T15" fmla="*/ 15 h 182"/>
                <a:gd name="T16" fmla="*/ 36 w 377"/>
                <a:gd name="T17" fmla="*/ 16 h 182"/>
                <a:gd name="T18" fmla="*/ 36 w 377"/>
                <a:gd name="T19" fmla="*/ 16 h 182"/>
                <a:gd name="T20" fmla="*/ 35 w 377"/>
                <a:gd name="T21" fmla="*/ 16 h 182"/>
                <a:gd name="T22" fmla="*/ 2 w 377"/>
                <a:gd name="T23" fmla="*/ 14 h 182"/>
                <a:gd name="T24" fmla="*/ 2 w 377"/>
                <a:gd name="T25" fmla="*/ 14 h 182"/>
                <a:gd name="T26" fmla="*/ 1 w 377"/>
                <a:gd name="T27" fmla="*/ 14 h 182"/>
                <a:gd name="T28" fmla="*/ 0 w 377"/>
                <a:gd name="T29" fmla="*/ 13 h 182"/>
                <a:gd name="T30" fmla="*/ 0 w 377"/>
                <a:gd name="T31" fmla="*/ 13 h 182"/>
                <a:gd name="T32" fmla="*/ 0 w 377"/>
                <a:gd name="T33" fmla="*/ 2 h 182"/>
                <a:gd name="T34" fmla="*/ 0 w 377"/>
                <a:gd name="T35" fmla="*/ 1 h 182"/>
                <a:gd name="T36" fmla="*/ 1 w 377"/>
                <a:gd name="T37" fmla="*/ 0 h 182"/>
                <a:gd name="T38" fmla="*/ 1 w 377"/>
                <a:gd name="T39" fmla="*/ 0 h 182"/>
                <a:gd name="T40" fmla="*/ 2 w 377"/>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7"/>
                <a:gd name="T64" fmla="*/ 0 h 182"/>
                <a:gd name="T65" fmla="*/ 377 w 377"/>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7" h="182">
                  <a:moveTo>
                    <a:pt x="20" y="0"/>
                  </a:moveTo>
                  <a:lnTo>
                    <a:pt x="353" y="18"/>
                  </a:lnTo>
                  <a:lnTo>
                    <a:pt x="361" y="21"/>
                  </a:lnTo>
                  <a:lnTo>
                    <a:pt x="368" y="25"/>
                  </a:lnTo>
                  <a:lnTo>
                    <a:pt x="373" y="31"/>
                  </a:lnTo>
                  <a:lnTo>
                    <a:pt x="375" y="39"/>
                  </a:lnTo>
                  <a:lnTo>
                    <a:pt x="377" y="163"/>
                  </a:lnTo>
                  <a:lnTo>
                    <a:pt x="376" y="171"/>
                  </a:lnTo>
                  <a:lnTo>
                    <a:pt x="371" y="177"/>
                  </a:lnTo>
                  <a:lnTo>
                    <a:pt x="365" y="181"/>
                  </a:lnTo>
                  <a:lnTo>
                    <a:pt x="357" y="182"/>
                  </a:lnTo>
                  <a:lnTo>
                    <a:pt x="24" y="163"/>
                  </a:lnTo>
                  <a:lnTo>
                    <a:pt x="16" y="161"/>
                  </a:lnTo>
                  <a:lnTo>
                    <a:pt x="9" y="156"/>
                  </a:lnTo>
                  <a:lnTo>
                    <a:pt x="5" y="150"/>
                  </a:lnTo>
                  <a:lnTo>
                    <a:pt x="3" y="143"/>
                  </a:lnTo>
                  <a:lnTo>
                    <a:pt x="0" y="18"/>
                  </a:lnTo>
                  <a:lnTo>
                    <a:pt x="2" y="10"/>
                  </a:lnTo>
                  <a:lnTo>
                    <a:pt x="6" y="4"/>
                  </a:lnTo>
                  <a:lnTo>
                    <a:pt x="12" y="1"/>
                  </a:lnTo>
                  <a:lnTo>
                    <a:pt x="20" y="0"/>
                  </a:lnTo>
                  <a:close/>
                </a:path>
              </a:pathLst>
            </a:custGeom>
            <a:solidFill>
              <a:srgbClr val="B5B5B5"/>
            </a:solidFill>
            <a:ln w="9525">
              <a:noFill/>
              <a:round/>
              <a:headEnd/>
              <a:tailEnd/>
            </a:ln>
          </p:spPr>
          <p:txBody>
            <a:bodyPr/>
            <a:lstStyle/>
            <a:p>
              <a:pPr algn="ctr"/>
              <a:endParaRPr lang="en-US"/>
            </a:p>
          </p:txBody>
        </p:sp>
        <p:sp>
          <p:nvSpPr>
            <p:cNvPr id="36119" name="Freeform 643"/>
            <p:cNvSpPr>
              <a:spLocks/>
            </p:cNvSpPr>
            <p:nvPr/>
          </p:nvSpPr>
          <p:spPr bwMode="auto">
            <a:xfrm>
              <a:off x="4356" y="2330"/>
              <a:ext cx="38" cy="15"/>
            </a:xfrm>
            <a:custGeom>
              <a:avLst/>
              <a:gdLst>
                <a:gd name="T0" fmla="*/ 36 w 376"/>
                <a:gd name="T1" fmla="*/ 15 h 180"/>
                <a:gd name="T2" fmla="*/ 37 w 376"/>
                <a:gd name="T3" fmla="*/ 15 h 180"/>
                <a:gd name="T4" fmla="*/ 37 w 376"/>
                <a:gd name="T5" fmla="*/ 15 h 180"/>
                <a:gd name="T6" fmla="*/ 38 w 376"/>
                <a:gd name="T7" fmla="*/ 14 h 180"/>
                <a:gd name="T8" fmla="*/ 38 w 376"/>
                <a:gd name="T9" fmla="*/ 13 h 180"/>
                <a:gd name="T10" fmla="*/ 37 w 376"/>
                <a:gd name="T11" fmla="*/ 3 h 180"/>
                <a:gd name="T12" fmla="*/ 37 w 376"/>
                <a:gd name="T13" fmla="*/ 2 h 180"/>
                <a:gd name="T14" fmla="*/ 37 w 376"/>
                <a:gd name="T15" fmla="*/ 2 h 180"/>
                <a:gd name="T16" fmla="*/ 36 w 376"/>
                <a:gd name="T17" fmla="*/ 2 h 180"/>
                <a:gd name="T18" fmla="*/ 36 w 376"/>
                <a:gd name="T19" fmla="*/ 1 h 180"/>
                <a:gd name="T20" fmla="*/ 19 w 376"/>
                <a:gd name="T21" fmla="*/ 1 h 180"/>
                <a:gd name="T22" fmla="*/ 7 w 376"/>
                <a:gd name="T23" fmla="*/ 0 h 180"/>
                <a:gd name="T24" fmla="*/ 6 w 376"/>
                <a:gd name="T25" fmla="*/ 0 h 180"/>
                <a:gd name="T26" fmla="*/ 4 w 376"/>
                <a:gd name="T27" fmla="*/ 0 h 180"/>
                <a:gd name="T28" fmla="*/ 3 w 376"/>
                <a:gd name="T29" fmla="*/ 1 h 180"/>
                <a:gd name="T30" fmla="*/ 2 w 376"/>
                <a:gd name="T31" fmla="*/ 1 h 180"/>
                <a:gd name="T32" fmla="*/ 1 w 376"/>
                <a:gd name="T33" fmla="*/ 2 h 180"/>
                <a:gd name="T34" fmla="*/ 0 w 376"/>
                <a:gd name="T35" fmla="*/ 3 h 180"/>
                <a:gd name="T36" fmla="*/ 0 w 376"/>
                <a:gd name="T37" fmla="*/ 4 h 180"/>
                <a:gd name="T38" fmla="*/ 0 w 376"/>
                <a:gd name="T39" fmla="*/ 6 h 180"/>
                <a:gd name="T40" fmla="*/ 0 w 376"/>
                <a:gd name="T41" fmla="*/ 7 h 180"/>
                <a:gd name="T42" fmla="*/ 0 w 376"/>
                <a:gd name="T43" fmla="*/ 9 h 180"/>
                <a:gd name="T44" fmla="*/ 1 w 376"/>
                <a:gd name="T45" fmla="*/ 10 h 180"/>
                <a:gd name="T46" fmla="*/ 1 w 376"/>
                <a:gd name="T47" fmla="*/ 11 h 180"/>
                <a:gd name="T48" fmla="*/ 2 w 376"/>
                <a:gd name="T49" fmla="*/ 12 h 180"/>
                <a:gd name="T50" fmla="*/ 3 w 376"/>
                <a:gd name="T51" fmla="*/ 12 h 180"/>
                <a:gd name="T52" fmla="*/ 5 w 376"/>
                <a:gd name="T53" fmla="*/ 13 h 180"/>
                <a:gd name="T54" fmla="*/ 6 w 376"/>
                <a:gd name="T55" fmla="*/ 13 h 180"/>
                <a:gd name="T56" fmla="*/ 8 w 376"/>
                <a:gd name="T57" fmla="*/ 14 h 180"/>
                <a:gd name="T58" fmla="*/ 36 w 376"/>
                <a:gd name="T59" fmla="*/ 15 h 1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80"/>
                <a:gd name="T92" fmla="*/ 376 w 376"/>
                <a:gd name="T93" fmla="*/ 180 h 1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80">
                  <a:moveTo>
                    <a:pt x="355" y="180"/>
                  </a:moveTo>
                  <a:lnTo>
                    <a:pt x="362" y="179"/>
                  </a:lnTo>
                  <a:lnTo>
                    <a:pt x="369" y="175"/>
                  </a:lnTo>
                  <a:lnTo>
                    <a:pt x="374" y="169"/>
                  </a:lnTo>
                  <a:lnTo>
                    <a:pt x="376" y="160"/>
                  </a:lnTo>
                  <a:lnTo>
                    <a:pt x="371" y="37"/>
                  </a:lnTo>
                  <a:lnTo>
                    <a:pt x="369" y="30"/>
                  </a:lnTo>
                  <a:lnTo>
                    <a:pt x="365" y="23"/>
                  </a:lnTo>
                  <a:lnTo>
                    <a:pt x="359" y="19"/>
                  </a:lnTo>
                  <a:lnTo>
                    <a:pt x="352" y="17"/>
                  </a:lnTo>
                  <a:lnTo>
                    <a:pt x="189" y="7"/>
                  </a:lnTo>
                  <a:lnTo>
                    <a:pt x="70" y="0"/>
                  </a:lnTo>
                  <a:lnTo>
                    <a:pt x="55" y="1"/>
                  </a:lnTo>
                  <a:lnTo>
                    <a:pt x="42" y="4"/>
                  </a:lnTo>
                  <a:lnTo>
                    <a:pt x="28" y="9"/>
                  </a:lnTo>
                  <a:lnTo>
                    <a:pt x="18" y="17"/>
                  </a:lnTo>
                  <a:lnTo>
                    <a:pt x="10" y="27"/>
                  </a:lnTo>
                  <a:lnTo>
                    <a:pt x="4" y="39"/>
                  </a:lnTo>
                  <a:lnTo>
                    <a:pt x="0" y="51"/>
                  </a:lnTo>
                  <a:lnTo>
                    <a:pt x="0" y="66"/>
                  </a:lnTo>
                  <a:lnTo>
                    <a:pt x="0" y="89"/>
                  </a:lnTo>
                  <a:lnTo>
                    <a:pt x="1" y="103"/>
                  </a:lnTo>
                  <a:lnTo>
                    <a:pt x="6" y="116"/>
                  </a:lnTo>
                  <a:lnTo>
                    <a:pt x="13" y="129"/>
                  </a:lnTo>
                  <a:lnTo>
                    <a:pt x="22" y="139"/>
                  </a:lnTo>
                  <a:lnTo>
                    <a:pt x="33" y="149"/>
                  </a:lnTo>
                  <a:lnTo>
                    <a:pt x="46" y="156"/>
                  </a:lnTo>
                  <a:lnTo>
                    <a:pt x="60" y="161"/>
                  </a:lnTo>
                  <a:lnTo>
                    <a:pt x="75" y="163"/>
                  </a:lnTo>
                  <a:lnTo>
                    <a:pt x="355" y="180"/>
                  </a:lnTo>
                  <a:close/>
                </a:path>
              </a:pathLst>
            </a:custGeom>
            <a:solidFill>
              <a:srgbClr val="E8E8E8"/>
            </a:solidFill>
            <a:ln w="9525">
              <a:noFill/>
              <a:round/>
              <a:headEnd/>
              <a:tailEnd/>
            </a:ln>
          </p:spPr>
          <p:txBody>
            <a:bodyPr/>
            <a:lstStyle/>
            <a:p>
              <a:pPr algn="ctr"/>
              <a:endParaRPr lang="en-US"/>
            </a:p>
          </p:txBody>
        </p:sp>
        <p:sp>
          <p:nvSpPr>
            <p:cNvPr id="36120" name="Freeform 644"/>
            <p:cNvSpPr>
              <a:spLocks/>
            </p:cNvSpPr>
            <p:nvPr/>
          </p:nvSpPr>
          <p:spPr bwMode="auto">
            <a:xfrm>
              <a:off x="4443" y="2334"/>
              <a:ext cx="38" cy="15"/>
            </a:xfrm>
            <a:custGeom>
              <a:avLst/>
              <a:gdLst>
                <a:gd name="T0" fmla="*/ 2 w 376"/>
                <a:gd name="T1" fmla="*/ 14 h 178"/>
                <a:gd name="T2" fmla="*/ 2 w 376"/>
                <a:gd name="T3" fmla="*/ 14 h 178"/>
                <a:gd name="T4" fmla="*/ 1 w 376"/>
                <a:gd name="T5" fmla="*/ 13 h 178"/>
                <a:gd name="T6" fmla="*/ 0 w 376"/>
                <a:gd name="T7" fmla="*/ 13 h 178"/>
                <a:gd name="T8" fmla="*/ 0 w 376"/>
                <a:gd name="T9" fmla="*/ 12 h 178"/>
                <a:gd name="T10" fmla="*/ 0 w 376"/>
                <a:gd name="T11" fmla="*/ 2 h 178"/>
                <a:gd name="T12" fmla="*/ 0 w 376"/>
                <a:gd name="T13" fmla="*/ 1 h 178"/>
                <a:gd name="T14" fmla="*/ 1 w 376"/>
                <a:gd name="T15" fmla="*/ 0 h 178"/>
                <a:gd name="T16" fmla="*/ 1 w 376"/>
                <a:gd name="T17" fmla="*/ 0 h 178"/>
                <a:gd name="T18" fmla="*/ 2 w 376"/>
                <a:gd name="T19" fmla="*/ 0 h 178"/>
                <a:gd name="T20" fmla="*/ 18 w 376"/>
                <a:gd name="T21" fmla="*/ 1 h 178"/>
                <a:gd name="T22" fmla="*/ 30 w 376"/>
                <a:gd name="T23" fmla="*/ 1 h 178"/>
                <a:gd name="T24" fmla="*/ 32 w 376"/>
                <a:gd name="T25" fmla="*/ 2 h 178"/>
                <a:gd name="T26" fmla="*/ 33 w 376"/>
                <a:gd name="T27" fmla="*/ 2 h 178"/>
                <a:gd name="T28" fmla="*/ 34 w 376"/>
                <a:gd name="T29" fmla="*/ 2 h 178"/>
                <a:gd name="T30" fmla="*/ 36 w 376"/>
                <a:gd name="T31" fmla="*/ 3 h 178"/>
                <a:gd name="T32" fmla="*/ 37 w 376"/>
                <a:gd name="T33" fmla="*/ 4 h 178"/>
                <a:gd name="T34" fmla="*/ 37 w 376"/>
                <a:gd name="T35" fmla="*/ 5 h 178"/>
                <a:gd name="T36" fmla="*/ 38 w 376"/>
                <a:gd name="T37" fmla="*/ 6 h 178"/>
                <a:gd name="T38" fmla="*/ 38 w 376"/>
                <a:gd name="T39" fmla="*/ 8 h 178"/>
                <a:gd name="T40" fmla="*/ 38 w 376"/>
                <a:gd name="T41" fmla="*/ 9 h 178"/>
                <a:gd name="T42" fmla="*/ 38 w 376"/>
                <a:gd name="T43" fmla="*/ 11 h 178"/>
                <a:gd name="T44" fmla="*/ 37 w 376"/>
                <a:gd name="T45" fmla="*/ 12 h 178"/>
                <a:gd name="T46" fmla="*/ 37 w 376"/>
                <a:gd name="T47" fmla="*/ 13 h 178"/>
                <a:gd name="T48" fmla="*/ 36 w 376"/>
                <a:gd name="T49" fmla="*/ 14 h 178"/>
                <a:gd name="T50" fmla="*/ 35 w 376"/>
                <a:gd name="T51" fmla="*/ 14 h 178"/>
                <a:gd name="T52" fmla="*/ 34 w 376"/>
                <a:gd name="T53" fmla="*/ 15 h 178"/>
                <a:gd name="T54" fmla="*/ 32 w 376"/>
                <a:gd name="T55" fmla="*/ 15 h 178"/>
                <a:gd name="T56" fmla="*/ 31 w 376"/>
                <a:gd name="T57" fmla="*/ 15 h 178"/>
                <a:gd name="T58" fmla="*/ 2 w 376"/>
                <a:gd name="T59" fmla="*/ 14 h 1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6"/>
                <a:gd name="T91" fmla="*/ 0 h 178"/>
                <a:gd name="T92" fmla="*/ 376 w 376"/>
                <a:gd name="T93" fmla="*/ 178 h 1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6" h="178">
                  <a:moveTo>
                    <a:pt x="23" y="162"/>
                  </a:moveTo>
                  <a:lnTo>
                    <a:pt x="15" y="161"/>
                  </a:lnTo>
                  <a:lnTo>
                    <a:pt x="8" y="157"/>
                  </a:lnTo>
                  <a:lnTo>
                    <a:pt x="4" y="151"/>
                  </a:lnTo>
                  <a:lnTo>
                    <a:pt x="2" y="142"/>
                  </a:lnTo>
                  <a:lnTo>
                    <a:pt x="0" y="18"/>
                  </a:lnTo>
                  <a:lnTo>
                    <a:pt x="1" y="10"/>
                  </a:lnTo>
                  <a:lnTo>
                    <a:pt x="5" y="4"/>
                  </a:lnTo>
                  <a:lnTo>
                    <a:pt x="11" y="1"/>
                  </a:lnTo>
                  <a:lnTo>
                    <a:pt x="19" y="0"/>
                  </a:lnTo>
                  <a:lnTo>
                    <a:pt x="182" y="8"/>
                  </a:lnTo>
                  <a:lnTo>
                    <a:pt x="301" y="16"/>
                  </a:lnTo>
                  <a:lnTo>
                    <a:pt x="316" y="18"/>
                  </a:lnTo>
                  <a:lnTo>
                    <a:pt x="329" y="23"/>
                  </a:lnTo>
                  <a:lnTo>
                    <a:pt x="341" y="29"/>
                  </a:lnTo>
                  <a:lnTo>
                    <a:pt x="352" y="38"/>
                  </a:lnTo>
                  <a:lnTo>
                    <a:pt x="362" y="49"/>
                  </a:lnTo>
                  <a:lnTo>
                    <a:pt x="369" y="61"/>
                  </a:lnTo>
                  <a:lnTo>
                    <a:pt x="374" y="75"/>
                  </a:lnTo>
                  <a:lnTo>
                    <a:pt x="376" y="89"/>
                  </a:lnTo>
                  <a:lnTo>
                    <a:pt x="376" y="112"/>
                  </a:lnTo>
                  <a:lnTo>
                    <a:pt x="375" y="125"/>
                  </a:lnTo>
                  <a:lnTo>
                    <a:pt x="371" y="139"/>
                  </a:lnTo>
                  <a:lnTo>
                    <a:pt x="364" y="150"/>
                  </a:lnTo>
                  <a:lnTo>
                    <a:pt x="355" y="161"/>
                  </a:lnTo>
                  <a:lnTo>
                    <a:pt x="344" y="169"/>
                  </a:lnTo>
                  <a:lnTo>
                    <a:pt x="332" y="174"/>
                  </a:lnTo>
                  <a:lnTo>
                    <a:pt x="318" y="178"/>
                  </a:lnTo>
                  <a:lnTo>
                    <a:pt x="303" y="178"/>
                  </a:lnTo>
                  <a:lnTo>
                    <a:pt x="23" y="162"/>
                  </a:lnTo>
                  <a:close/>
                </a:path>
              </a:pathLst>
            </a:custGeom>
            <a:solidFill>
              <a:srgbClr val="E8E8E8"/>
            </a:solidFill>
            <a:ln w="9525">
              <a:noFill/>
              <a:round/>
              <a:headEnd/>
              <a:tailEnd/>
            </a:ln>
          </p:spPr>
          <p:txBody>
            <a:bodyPr/>
            <a:lstStyle/>
            <a:p>
              <a:pPr algn="ctr"/>
              <a:endParaRPr lang="en-US"/>
            </a:p>
          </p:txBody>
        </p:sp>
        <p:sp>
          <p:nvSpPr>
            <p:cNvPr id="36121" name="Freeform 645"/>
            <p:cNvSpPr>
              <a:spLocks/>
            </p:cNvSpPr>
            <p:nvPr/>
          </p:nvSpPr>
          <p:spPr bwMode="auto">
            <a:xfrm>
              <a:off x="4400" y="2332"/>
              <a:ext cx="37" cy="15"/>
            </a:xfrm>
            <a:custGeom>
              <a:avLst/>
              <a:gdLst>
                <a:gd name="T0" fmla="*/ 2 w 376"/>
                <a:gd name="T1" fmla="*/ 0 h 182"/>
                <a:gd name="T2" fmla="*/ 35 w 376"/>
                <a:gd name="T3" fmla="*/ 2 h 182"/>
                <a:gd name="T4" fmla="*/ 36 w 376"/>
                <a:gd name="T5" fmla="*/ 2 h 182"/>
                <a:gd name="T6" fmla="*/ 36 w 376"/>
                <a:gd name="T7" fmla="*/ 2 h 182"/>
                <a:gd name="T8" fmla="*/ 37 w 376"/>
                <a:gd name="T9" fmla="*/ 3 h 182"/>
                <a:gd name="T10" fmla="*/ 37 w 376"/>
                <a:gd name="T11" fmla="*/ 3 h 182"/>
                <a:gd name="T12" fmla="*/ 37 w 376"/>
                <a:gd name="T13" fmla="*/ 14 h 182"/>
                <a:gd name="T14" fmla="*/ 37 w 376"/>
                <a:gd name="T15" fmla="*/ 14 h 182"/>
                <a:gd name="T16" fmla="*/ 37 w 376"/>
                <a:gd name="T17" fmla="*/ 15 h 182"/>
                <a:gd name="T18" fmla="*/ 36 w 376"/>
                <a:gd name="T19" fmla="*/ 15 h 182"/>
                <a:gd name="T20" fmla="*/ 35 w 376"/>
                <a:gd name="T21" fmla="*/ 15 h 182"/>
                <a:gd name="T22" fmla="*/ 2 w 376"/>
                <a:gd name="T23" fmla="*/ 14 h 182"/>
                <a:gd name="T24" fmla="*/ 2 w 376"/>
                <a:gd name="T25" fmla="*/ 13 h 182"/>
                <a:gd name="T26" fmla="*/ 1 w 376"/>
                <a:gd name="T27" fmla="*/ 13 h 182"/>
                <a:gd name="T28" fmla="*/ 0 w 376"/>
                <a:gd name="T29" fmla="*/ 12 h 182"/>
                <a:gd name="T30" fmla="*/ 0 w 376"/>
                <a:gd name="T31" fmla="*/ 12 h 182"/>
                <a:gd name="T32" fmla="*/ 0 w 376"/>
                <a:gd name="T33" fmla="*/ 2 h 182"/>
                <a:gd name="T34" fmla="*/ 0 w 376"/>
                <a:gd name="T35" fmla="*/ 1 h 182"/>
                <a:gd name="T36" fmla="*/ 1 w 376"/>
                <a:gd name="T37" fmla="*/ 0 h 182"/>
                <a:gd name="T38" fmla="*/ 1 w 376"/>
                <a:gd name="T39" fmla="*/ 0 h 182"/>
                <a:gd name="T40" fmla="*/ 2 w 376"/>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6"/>
                <a:gd name="T64" fmla="*/ 0 h 182"/>
                <a:gd name="T65" fmla="*/ 376 w 376"/>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6" h="182">
                  <a:moveTo>
                    <a:pt x="20" y="0"/>
                  </a:moveTo>
                  <a:lnTo>
                    <a:pt x="354" y="19"/>
                  </a:lnTo>
                  <a:lnTo>
                    <a:pt x="361" y="21"/>
                  </a:lnTo>
                  <a:lnTo>
                    <a:pt x="368" y="25"/>
                  </a:lnTo>
                  <a:lnTo>
                    <a:pt x="372" y="31"/>
                  </a:lnTo>
                  <a:lnTo>
                    <a:pt x="374" y="40"/>
                  </a:lnTo>
                  <a:lnTo>
                    <a:pt x="376" y="164"/>
                  </a:lnTo>
                  <a:lnTo>
                    <a:pt x="375" y="171"/>
                  </a:lnTo>
                  <a:lnTo>
                    <a:pt x="371" y="177"/>
                  </a:lnTo>
                  <a:lnTo>
                    <a:pt x="365" y="181"/>
                  </a:lnTo>
                  <a:lnTo>
                    <a:pt x="358" y="182"/>
                  </a:lnTo>
                  <a:lnTo>
                    <a:pt x="24" y="164"/>
                  </a:lnTo>
                  <a:lnTo>
                    <a:pt x="16" y="162"/>
                  </a:lnTo>
                  <a:lnTo>
                    <a:pt x="9" y="157"/>
                  </a:lnTo>
                  <a:lnTo>
                    <a:pt x="5" y="150"/>
                  </a:lnTo>
                  <a:lnTo>
                    <a:pt x="3" y="143"/>
                  </a:lnTo>
                  <a:lnTo>
                    <a:pt x="0" y="19"/>
                  </a:lnTo>
                  <a:lnTo>
                    <a:pt x="2" y="11"/>
                  </a:lnTo>
                  <a:lnTo>
                    <a:pt x="6" y="4"/>
                  </a:lnTo>
                  <a:lnTo>
                    <a:pt x="12" y="1"/>
                  </a:lnTo>
                  <a:lnTo>
                    <a:pt x="20" y="0"/>
                  </a:lnTo>
                  <a:close/>
                </a:path>
              </a:pathLst>
            </a:custGeom>
            <a:solidFill>
              <a:srgbClr val="E8E8E8"/>
            </a:solidFill>
            <a:ln w="9525">
              <a:noFill/>
              <a:round/>
              <a:headEnd/>
              <a:tailEnd/>
            </a:ln>
          </p:spPr>
          <p:txBody>
            <a:bodyPr/>
            <a:lstStyle/>
            <a:p>
              <a:pPr algn="ctr"/>
              <a:endParaRPr lang="en-US"/>
            </a:p>
          </p:txBody>
        </p:sp>
        <p:sp>
          <p:nvSpPr>
            <p:cNvPr id="36122" name="Freeform 646"/>
            <p:cNvSpPr>
              <a:spLocks/>
            </p:cNvSpPr>
            <p:nvPr/>
          </p:nvSpPr>
          <p:spPr bwMode="auto">
            <a:xfrm>
              <a:off x="4364" y="2332"/>
              <a:ext cx="5" cy="10"/>
            </a:xfrm>
            <a:custGeom>
              <a:avLst/>
              <a:gdLst>
                <a:gd name="T0" fmla="*/ 3 w 48"/>
                <a:gd name="T1" fmla="*/ 10 h 127"/>
                <a:gd name="T2" fmla="*/ 3 w 48"/>
                <a:gd name="T3" fmla="*/ 3 h 127"/>
                <a:gd name="T4" fmla="*/ 0 w 48"/>
                <a:gd name="T5" fmla="*/ 3 h 127"/>
                <a:gd name="T6" fmla="*/ 0 w 48"/>
                <a:gd name="T7" fmla="*/ 2 h 127"/>
                <a:gd name="T8" fmla="*/ 0 w 48"/>
                <a:gd name="T9" fmla="*/ 2 h 127"/>
                <a:gd name="T10" fmla="*/ 0 w 48"/>
                <a:gd name="T11" fmla="*/ 2 h 127"/>
                <a:gd name="T12" fmla="*/ 1 w 48"/>
                <a:gd name="T13" fmla="*/ 2 h 127"/>
                <a:gd name="T14" fmla="*/ 1 w 48"/>
                <a:gd name="T15" fmla="*/ 2 h 127"/>
                <a:gd name="T16" fmla="*/ 1 w 48"/>
                <a:gd name="T17" fmla="*/ 2 h 127"/>
                <a:gd name="T18" fmla="*/ 2 w 48"/>
                <a:gd name="T19" fmla="*/ 2 h 127"/>
                <a:gd name="T20" fmla="*/ 2 w 48"/>
                <a:gd name="T21" fmla="*/ 2 h 127"/>
                <a:gd name="T22" fmla="*/ 2 w 48"/>
                <a:gd name="T23" fmla="*/ 2 h 127"/>
                <a:gd name="T24" fmla="*/ 2 w 48"/>
                <a:gd name="T25" fmla="*/ 1 h 127"/>
                <a:gd name="T26" fmla="*/ 3 w 48"/>
                <a:gd name="T27" fmla="*/ 1 h 127"/>
                <a:gd name="T28" fmla="*/ 3 w 48"/>
                <a:gd name="T29" fmla="*/ 1 h 127"/>
                <a:gd name="T30" fmla="*/ 3 w 48"/>
                <a:gd name="T31" fmla="*/ 1 h 127"/>
                <a:gd name="T32" fmla="*/ 3 w 48"/>
                <a:gd name="T33" fmla="*/ 1 h 127"/>
                <a:gd name="T34" fmla="*/ 3 w 48"/>
                <a:gd name="T35" fmla="*/ 1 h 127"/>
                <a:gd name="T36" fmla="*/ 3 w 48"/>
                <a:gd name="T37" fmla="*/ 0 h 127"/>
                <a:gd name="T38" fmla="*/ 3 w 48"/>
                <a:gd name="T39" fmla="*/ 0 h 127"/>
                <a:gd name="T40" fmla="*/ 5 w 48"/>
                <a:gd name="T41" fmla="*/ 0 h 127"/>
                <a:gd name="T42" fmla="*/ 5 w 48"/>
                <a:gd name="T43" fmla="*/ 10 h 127"/>
                <a:gd name="T44" fmla="*/ 3 w 48"/>
                <a:gd name="T45" fmla="*/ 10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127"/>
                <a:gd name="T71" fmla="*/ 48 w 48"/>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127">
                  <a:moveTo>
                    <a:pt x="32" y="126"/>
                  </a:moveTo>
                  <a:lnTo>
                    <a:pt x="30" y="36"/>
                  </a:lnTo>
                  <a:lnTo>
                    <a:pt x="0" y="35"/>
                  </a:lnTo>
                  <a:lnTo>
                    <a:pt x="0" y="23"/>
                  </a:lnTo>
                  <a:lnTo>
                    <a:pt x="2" y="23"/>
                  </a:lnTo>
                  <a:lnTo>
                    <a:pt x="4" y="22"/>
                  </a:lnTo>
                  <a:lnTo>
                    <a:pt x="6" y="22"/>
                  </a:lnTo>
                  <a:lnTo>
                    <a:pt x="9" y="22"/>
                  </a:lnTo>
                  <a:lnTo>
                    <a:pt x="12" y="22"/>
                  </a:lnTo>
                  <a:lnTo>
                    <a:pt x="15" y="21"/>
                  </a:lnTo>
                  <a:lnTo>
                    <a:pt x="18" y="21"/>
                  </a:lnTo>
                  <a:lnTo>
                    <a:pt x="20" y="20"/>
                  </a:lnTo>
                  <a:lnTo>
                    <a:pt x="22" y="19"/>
                  </a:lnTo>
                  <a:lnTo>
                    <a:pt x="25" y="18"/>
                  </a:lnTo>
                  <a:lnTo>
                    <a:pt x="27" y="16"/>
                  </a:lnTo>
                  <a:lnTo>
                    <a:pt x="29" y="13"/>
                  </a:lnTo>
                  <a:lnTo>
                    <a:pt x="31" y="10"/>
                  </a:lnTo>
                  <a:lnTo>
                    <a:pt x="32" y="7"/>
                  </a:lnTo>
                  <a:lnTo>
                    <a:pt x="33" y="4"/>
                  </a:lnTo>
                  <a:lnTo>
                    <a:pt x="33" y="0"/>
                  </a:lnTo>
                  <a:lnTo>
                    <a:pt x="46" y="0"/>
                  </a:lnTo>
                  <a:lnTo>
                    <a:pt x="48" y="127"/>
                  </a:lnTo>
                  <a:lnTo>
                    <a:pt x="32" y="126"/>
                  </a:lnTo>
                  <a:close/>
                </a:path>
              </a:pathLst>
            </a:custGeom>
            <a:solidFill>
              <a:srgbClr val="000000"/>
            </a:solidFill>
            <a:ln w="9525">
              <a:noFill/>
              <a:round/>
              <a:headEnd/>
              <a:tailEnd/>
            </a:ln>
          </p:spPr>
          <p:txBody>
            <a:bodyPr/>
            <a:lstStyle/>
            <a:p>
              <a:pPr algn="ctr"/>
              <a:endParaRPr lang="en-US"/>
            </a:p>
          </p:txBody>
        </p:sp>
        <p:sp>
          <p:nvSpPr>
            <p:cNvPr id="36123" name="Freeform 647"/>
            <p:cNvSpPr>
              <a:spLocks/>
            </p:cNvSpPr>
            <p:nvPr/>
          </p:nvSpPr>
          <p:spPr bwMode="auto">
            <a:xfrm>
              <a:off x="4365" y="2359"/>
              <a:ext cx="5" cy="4"/>
            </a:xfrm>
            <a:custGeom>
              <a:avLst/>
              <a:gdLst>
                <a:gd name="T0" fmla="*/ 0 w 53"/>
                <a:gd name="T1" fmla="*/ 4 h 53"/>
                <a:gd name="T2" fmla="*/ 4 w 53"/>
                <a:gd name="T3" fmla="*/ 0 h 53"/>
                <a:gd name="T4" fmla="*/ 5 w 53"/>
                <a:gd name="T5" fmla="*/ 0 h 53"/>
                <a:gd name="T6" fmla="*/ 5 w 53"/>
                <a:gd name="T7" fmla="*/ 4 h 53"/>
                <a:gd name="T8" fmla="*/ 3 w 53"/>
                <a:gd name="T9" fmla="*/ 4 h 53"/>
                <a:gd name="T10" fmla="*/ 3 w 53"/>
                <a:gd name="T11" fmla="*/ 2 h 53"/>
                <a:gd name="T12" fmla="*/ 2 w 53"/>
                <a:gd name="T13" fmla="*/ 4 h 53"/>
                <a:gd name="T14" fmla="*/ 0 w 53"/>
                <a:gd name="T15" fmla="*/ 4 h 53"/>
                <a:gd name="T16" fmla="*/ 0 60000 65536"/>
                <a:gd name="T17" fmla="*/ 0 60000 65536"/>
                <a:gd name="T18" fmla="*/ 0 60000 65536"/>
                <a:gd name="T19" fmla="*/ 0 60000 65536"/>
                <a:gd name="T20" fmla="*/ 0 60000 65536"/>
                <a:gd name="T21" fmla="*/ 0 60000 65536"/>
                <a:gd name="T22" fmla="*/ 0 60000 65536"/>
                <a:gd name="T23" fmla="*/ 0 60000 65536"/>
                <a:gd name="T24" fmla="*/ 0 w 53"/>
                <a:gd name="T25" fmla="*/ 0 h 53"/>
                <a:gd name="T26" fmla="*/ 53 w 53"/>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3" h="53">
                  <a:moveTo>
                    <a:pt x="0" y="53"/>
                  </a:moveTo>
                  <a:lnTo>
                    <a:pt x="38" y="0"/>
                  </a:lnTo>
                  <a:lnTo>
                    <a:pt x="52" y="1"/>
                  </a:lnTo>
                  <a:lnTo>
                    <a:pt x="53" y="53"/>
                  </a:lnTo>
                  <a:lnTo>
                    <a:pt x="37" y="53"/>
                  </a:lnTo>
                  <a:lnTo>
                    <a:pt x="37" y="25"/>
                  </a:lnTo>
                  <a:lnTo>
                    <a:pt x="16" y="53"/>
                  </a:lnTo>
                  <a:lnTo>
                    <a:pt x="0" y="53"/>
                  </a:lnTo>
                  <a:close/>
                </a:path>
              </a:pathLst>
            </a:custGeom>
            <a:solidFill>
              <a:srgbClr val="000000"/>
            </a:solidFill>
            <a:ln w="9525">
              <a:noFill/>
              <a:round/>
              <a:headEnd/>
              <a:tailEnd/>
            </a:ln>
          </p:spPr>
          <p:txBody>
            <a:bodyPr/>
            <a:lstStyle/>
            <a:p>
              <a:pPr algn="ctr"/>
              <a:endParaRPr lang="en-US"/>
            </a:p>
          </p:txBody>
        </p:sp>
        <p:sp>
          <p:nvSpPr>
            <p:cNvPr id="36124" name="Freeform 648"/>
            <p:cNvSpPr>
              <a:spLocks/>
            </p:cNvSpPr>
            <p:nvPr/>
          </p:nvSpPr>
          <p:spPr bwMode="auto">
            <a:xfrm>
              <a:off x="4363" y="2363"/>
              <a:ext cx="9" cy="6"/>
            </a:xfrm>
            <a:custGeom>
              <a:avLst/>
              <a:gdLst>
                <a:gd name="T0" fmla="*/ 2 w 89"/>
                <a:gd name="T1" fmla="*/ 0 h 75"/>
                <a:gd name="T2" fmla="*/ 0 w 89"/>
                <a:gd name="T3" fmla="*/ 2 h 75"/>
                <a:gd name="T4" fmla="*/ 0 w 89"/>
                <a:gd name="T5" fmla="*/ 3 h 75"/>
                <a:gd name="T6" fmla="*/ 6 w 89"/>
                <a:gd name="T7" fmla="*/ 3 h 75"/>
                <a:gd name="T8" fmla="*/ 6 w 89"/>
                <a:gd name="T9" fmla="*/ 6 h 75"/>
                <a:gd name="T10" fmla="*/ 7 w 89"/>
                <a:gd name="T11" fmla="*/ 6 h 75"/>
                <a:gd name="T12" fmla="*/ 7 w 89"/>
                <a:gd name="T13" fmla="*/ 4 h 75"/>
                <a:gd name="T14" fmla="*/ 9 w 89"/>
                <a:gd name="T15" fmla="*/ 4 h 75"/>
                <a:gd name="T16" fmla="*/ 9 w 89"/>
                <a:gd name="T17" fmla="*/ 2 h 75"/>
                <a:gd name="T18" fmla="*/ 7 w 89"/>
                <a:gd name="T19" fmla="*/ 2 h 75"/>
                <a:gd name="T20" fmla="*/ 7 w 89"/>
                <a:gd name="T21" fmla="*/ 0 h 75"/>
                <a:gd name="T22" fmla="*/ 6 w 89"/>
                <a:gd name="T23" fmla="*/ 0 h 75"/>
                <a:gd name="T24" fmla="*/ 6 w 89"/>
                <a:gd name="T25" fmla="*/ 2 h 75"/>
                <a:gd name="T26" fmla="*/ 1 w 89"/>
                <a:gd name="T27" fmla="*/ 2 h 75"/>
                <a:gd name="T28" fmla="*/ 3 w 89"/>
                <a:gd name="T29" fmla="*/ 0 h 75"/>
                <a:gd name="T30" fmla="*/ 2 w 89"/>
                <a:gd name="T31" fmla="*/ 0 h 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9"/>
                <a:gd name="T49" fmla="*/ 0 h 75"/>
                <a:gd name="T50" fmla="*/ 89 w 89"/>
                <a:gd name="T51" fmla="*/ 75 h 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9" h="75">
                  <a:moveTo>
                    <a:pt x="18" y="0"/>
                  </a:moveTo>
                  <a:lnTo>
                    <a:pt x="0" y="25"/>
                  </a:lnTo>
                  <a:lnTo>
                    <a:pt x="0" y="40"/>
                  </a:lnTo>
                  <a:lnTo>
                    <a:pt x="57" y="43"/>
                  </a:lnTo>
                  <a:lnTo>
                    <a:pt x="57" y="74"/>
                  </a:lnTo>
                  <a:lnTo>
                    <a:pt x="72" y="75"/>
                  </a:lnTo>
                  <a:lnTo>
                    <a:pt x="72" y="44"/>
                  </a:lnTo>
                  <a:lnTo>
                    <a:pt x="89" y="45"/>
                  </a:lnTo>
                  <a:lnTo>
                    <a:pt x="88" y="31"/>
                  </a:lnTo>
                  <a:lnTo>
                    <a:pt x="71" y="30"/>
                  </a:lnTo>
                  <a:lnTo>
                    <a:pt x="71" y="0"/>
                  </a:lnTo>
                  <a:lnTo>
                    <a:pt x="55" y="0"/>
                  </a:lnTo>
                  <a:lnTo>
                    <a:pt x="56" y="29"/>
                  </a:lnTo>
                  <a:lnTo>
                    <a:pt x="14" y="27"/>
                  </a:lnTo>
                  <a:lnTo>
                    <a:pt x="34" y="0"/>
                  </a:lnTo>
                  <a:lnTo>
                    <a:pt x="18" y="0"/>
                  </a:lnTo>
                  <a:close/>
                </a:path>
              </a:pathLst>
            </a:custGeom>
            <a:solidFill>
              <a:srgbClr val="000000"/>
            </a:solidFill>
            <a:ln w="9525">
              <a:noFill/>
              <a:round/>
              <a:headEnd/>
              <a:tailEnd/>
            </a:ln>
          </p:spPr>
          <p:txBody>
            <a:bodyPr/>
            <a:lstStyle/>
            <a:p>
              <a:pPr algn="ctr"/>
              <a:endParaRPr lang="en-US"/>
            </a:p>
          </p:txBody>
        </p:sp>
        <p:sp>
          <p:nvSpPr>
            <p:cNvPr id="36125" name="Freeform 649"/>
            <p:cNvSpPr>
              <a:spLocks/>
            </p:cNvSpPr>
            <p:nvPr/>
          </p:nvSpPr>
          <p:spPr bwMode="auto">
            <a:xfrm>
              <a:off x="4364" y="2386"/>
              <a:ext cx="9" cy="11"/>
            </a:xfrm>
            <a:custGeom>
              <a:avLst/>
              <a:gdLst>
                <a:gd name="T0" fmla="*/ 2 w 86"/>
                <a:gd name="T1" fmla="*/ 11 h 127"/>
                <a:gd name="T2" fmla="*/ 2 w 86"/>
                <a:gd name="T3" fmla="*/ 10 h 127"/>
                <a:gd name="T4" fmla="*/ 3 w 86"/>
                <a:gd name="T5" fmla="*/ 9 h 127"/>
                <a:gd name="T6" fmla="*/ 3 w 86"/>
                <a:gd name="T7" fmla="*/ 8 h 127"/>
                <a:gd name="T8" fmla="*/ 3 w 86"/>
                <a:gd name="T9" fmla="*/ 7 h 127"/>
                <a:gd name="T10" fmla="*/ 4 w 86"/>
                <a:gd name="T11" fmla="*/ 6 h 127"/>
                <a:gd name="T12" fmla="*/ 4 w 86"/>
                <a:gd name="T13" fmla="*/ 5 h 127"/>
                <a:gd name="T14" fmla="*/ 5 w 86"/>
                <a:gd name="T15" fmla="*/ 5 h 127"/>
                <a:gd name="T16" fmla="*/ 5 w 86"/>
                <a:gd name="T17" fmla="*/ 4 h 127"/>
                <a:gd name="T18" fmla="*/ 6 w 86"/>
                <a:gd name="T19" fmla="*/ 3 h 127"/>
                <a:gd name="T20" fmla="*/ 6 w 86"/>
                <a:gd name="T21" fmla="*/ 3 h 127"/>
                <a:gd name="T22" fmla="*/ 7 w 86"/>
                <a:gd name="T23" fmla="*/ 2 h 127"/>
                <a:gd name="T24" fmla="*/ 7 w 86"/>
                <a:gd name="T25" fmla="*/ 2 h 127"/>
                <a:gd name="T26" fmla="*/ 0 w 86"/>
                <a:gd name="T27" fmla="*/ 1 h 127"/>
                <a:gd name="T28" fmla="*/ 0 w 86"/>
                <a:gd name="T29" fmla="*/ 0 h 127"/>
                <a:gd name="T30" fmla="*/ 9 w 86"/>
                <a:gd name="T31" fmla="*/ 0 h 127"/>
                <a:gd name="T32" fmla="*/ 9 w 86"/>
                <a:gd name="T33" fmla="*/ 2 h 127"/>
                <a:gd name="T34" fmla="*/ 9 w 86"/>
                <a:gd name="T35" fmla="*/ 2 h 127"/>
                <a:gd name="T36" fmla="*/ 8 w 86"/>
                <a:gd name="T37" fmla="*/ 3 h 127"/>
                <a:gd name="T38" fmla="*/ 8 w 86"/>
                <a:gd name="T39" fmla="*/ 3 h 127"/>
                <a:gd name="T40" fmla="*/ 7 w 86"/>
                <a:gd name="T41" fmla="*/ 3 h 127"/>
                <a:gd name="T42" fmla="*/ 7 w 86"/>
                <a:gd name="T43" fmla="*/ 4 h 127"/>
                <a:gd name="T44" fmla="*/ 7 w 86"/>
                <a:gd name="T45" fmla="*/ 4 h 127"/>
                <a:gd name="T46" fmla="*/ 6 w 86"/>
                <a:gd name="T47" fmla="*/ 5 h 127"/>
                <a:gd name="T48" fmla="*/ 6 w 86"/>
                <a:gd name="T49" fmla="*/ 5 h 127"/>
                <a:gd name="T50" fmla="*/ 6 w 86"/>
                <a:gd name="T51" fmla="*/ 6 h 127"/>
                <a:gd name="T52" fmla="*/ 6 w 86"/>
                <a:gd name="T53" fmla="*/ 6 h 127"/>
                <a:gd name="T54" fmla="*/ 5 w 86"/>
                <a:gd name="T55" fmla="*/ 7 h 127"/>
                <a:gd name="T56" fmla="*/ 5 w 86"/>
                <a:gd name="T57" fmla="*/ 8 h 127"/>
                <a:gd name="T58" fmla="*/ 5 w 86"/>
                <a:gd name="T59" fmla="*/ 8 h 127"/>
                <a:gd name="T60" fmla="*/ 5 w 86"/>
                <a:gd name="T61" fmla="*/ 9 h 127"/>
                <a:gd name="T62" fmla="*/ 4 w 86"/>
                <a:gd name="T63" fmla="*/ 10 h 127"/>
                <a:gd name="T64" fmla="*/ 4 w 86"/>
                <a:gd name="T65" fmla="*/ 11 h 127"/>
                <a:gd name="T66" fmla="*/ 2 w 86"/>
                <a:gd name="T67" fmla="*/ 11 h 1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6"/>
                <a:gd name="T103" fmla="*/ 0 h 127"/>
                <a:gd name="T104" fmla="*/ 86 w 86"/>
                <a:gd name="T105" fmla="*/ 127 h 1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6" h="127">
                  <a:moveTo>
                    <a:pt x="20" y="126"/>
                  </a:moveTo>
                  <a:lnTo>
                    <a:pt x="22" y="114"/>
                  </a:lnTo>
                  <a:lnTo>
                    <a:pt x="25" y="103"/>
                  </a:lnTo>
                  <a:lnTo>
                    <a:pt x="29" y="92"/>
                  </a:lnTo>
                  <a:lnTo>
                    <a:pt x="33" y="81"/>
                  </a:lnTo>
                  <a:lnTo>
                    <a:pt x="38" y="71"/>
                  </a:lnTo>
                  <a:lnTo>
                    <a:pt x="42" y="61"/>
                  </a:lnTo>
                  <a:lnTo>
                    <a:pt x="47" y="52"/>
                  </a:lnTo>
                  <a:lnTo>
                    <a:pt x="51" y="45"/>
                  </a:lnTo>
                  <a:lnTo>
                    <a:pt x="56" y="38"/>
                  </a:lnTo>
                  <a:lnTo>
                    <a:pt x="61" y="30"/>
                  </a:lnTo>
                  <a:lnTo>
                    <a:pt x="65" y="24"/>
                  </a:lnTo>
                  <a:lnTo>
                    <a:pt x="68" y="20"/>
                  </a:lnTo>
                  <a:lnTo>
                    <a:pt x="0" y="16"/>
                  </a:lnTo>
                  <a:lnTo>
                    <a:pt x="0" y="0"/>
                  </a:lnTo>
                  <a:lnTo>
                    <a:pt x="86" y="5"/>
                  </a:lnTo>
                  <a:lnTo>
                    <a:pt x="86" y="19"/>
                  </a:lnTo>
                  <a:lnTo>
                    <a:pt x="82" y="24"/>
                  </a:lnTo>
                  <a:lnTo>
                    <a:pt x="78" y="29"/>
                  </a:lnTo>
                  <a:lnTo>
                    <a:pt x="74" y="34"/>
                  </a:lnTo>
                  <a:lnTo>
                    <a:pt x="71" y="40"/>
                  </a:lnTo>
                  <a:lnTo>
                    <a:pt x="68" y="45"/>
                  </a:lnTo>
                  <a:lnTo>
                    <a:pt x="65" y="49"/>
                  </a:lnTo>
                  <a:lnTo>
                    <a:pt x="61" y="54"/>
                  </a:lnTo>
                  <a:lnTo>
                    <a:pt x="58" y="59"/>
                  </a:lnTo>
                  <a:lnTo>
                    <a:pt x="56" y="66"/>
                  </a:lnTo>
                  <a:lnTo>
                    <a:pt x="53" y="73"/>
                  </a:lnTo>
                  <a:lnTo>
                    <a:pt x="50" y="81"/>
                  </a:lnTo>
                  <a:lnTo>
                    <a:pt x="47" y="89"/>
                  </a:lnTo>
                  <a:lnTo>
                    <a:pt x="45" y="98"/>
                  </a:lnTo>
                  <a:lnTo>
                    <a:pt x="43" y="106"/>
                  </a:lnTo>
                  <a:lnTo>
                    <a:pt x="40" y="116"/>
                  </a:lnTo>
                  <a:lnTo>
                    <a:pt x="38" y="127"/>
                  </a:lnTo>
                  <a:lnTo>
                    <a:pt x="20" y="126"/>
                  </a:lnTo>
                  <a:close/>
                </a:path>
              </a:pathLst>
            </a:custGeom>
            <a:solidFill>
              <a:srgbClr val="000000"/>
            </a:solidFill>
            <a:ln w="9525">
              <a:noFill/>
              <a:round/>
              <a:headEnd/>
              <a:tailEnd/>
            </a:ln>
          </p:spPr>
          <p:txBody>
            <a:bodyPr/>
            <a:lstStyle/>
            <a:p>
              <a:pPr algn="ctr"/>
              <a:endParaRPr lang="en-US"/>
            </a:p>
          </p:txBody>
        </p:sp>
        <p:sp>
          <p:nvSpPr>
            <p:cNvPr id="36126" name="Freeform 650"/>
            <p:cNvSpPr>
              <a:spLocks/>
            </p:cNvSpPr>
            <p:nvPr/>
          </p:nvSpPr>
          <p:spPr bwMode="auto">
            <a:xfrm>
              <a:off x="4406" y="2334"/>
              <a:ext cx="9" cy="10"/>
            </a:xfrm>
            <a:custGeom>
              <a:avLst/>
              <a:gdLst>
                <a:gd name="T0" fmla="*/ 0 w 86"/>
                <a:gd name="T1" fmla="*/ 9 h 129"/>
                <a:gd name="T2" fmla="*/ 1 w 86"/>
                <a:gd name="T3" fmla="*/ 8 h 129"/>
                <a:gd name="T4" fmla="*/ 1 w 86"/>
                <a:gd name="T5" fmla="*/ 7 h 129"/>
                <a:gd name="T6" fmla="*/ 3 w 86"/>
                <a:gd name="T7" fmla="*/ 6 h 129"/>
                <a:gd name="T8" fmla="*/ 5 w 86"/>
                <a:gd name="T9" fmla="*/ 5 h 129"/>
                <a:gd name="T10" fmla="*/ 6 w 86"/>
                <a:gd name="T11" fmla="*/ 5 h 129"/>
                <a:gd name="T12" fmla="*/ 7 w 86"/>
                <a:gd name="T13" fmla="*/ 4 h 129"/>
                <a:gd name="T14" fmla="*/ 7 w 86"/>
                <a:gd name="T15" fmla="*/ 3 h 129"/>
                <a:gd name="T16" fmla="*/ 7 w 86"/>
                <a:gd name="T17" fmla="*/ 3 h 129"/>
                <a:gd name="T18" fmla="*/ 7 w 86"/>
                <a:gd name="T19" fmla="*/ 2 h 129"/>
                <a:gd name="T20" fmla="*/ 6 w 86"/>
                <a:gd name="T21" fmla="*/ 1 h 129"/>
                <a:gd name="T22" fmla="*/ 5 w 86"/>
                <a:gd name="T23" fmla="*/ 1 h 129"/>
                <a:gd name="T24" fmla="*/ 3 w 86"/>
                <a:gd name="T25" fmla="*/ 1 h 129"/>
                <a:gd name="T26" fmla="*/ 2 w 86"/>
                <a:gd name="T27" fmla="*/ 2 h 129"/>
                <a:gd name="T28" fmla="*/ 0 w 86"/>
                <a:gd name="T29" fmla="*/ 3 h 129"/>
                <a:gd name="T30" fmla="*/ 0 w 86"/>
                <a:gd name="T31" fmla="*/ 2 h 129"/>
                <a:gd name="T32" fmla="*/ 1 w 86"/>
                <a:gd name="T33" fmla="*/ 2 h 129"/>
                <a:gd name="T34" fmla="*/ 1 w 86"/>
                <a:gd name="T35" fmla="*/ 1 h 129"/>
                <a:gd name="T36" fmla="*/ 2 w 86"/>
                <a:gd name="T37" fmla="*/ 0 h 129"/>
                <a:gd name="T38" fmla="*/ 3 w 86"/>
                <a:gd name="T39" fmla="*/ 0 h 129"/>
                <a:gd name="T40" fmla="*/ 5 w 86"/>
                <a:gd name="T41" fmla="*/ 0 h 129"/>
                <a:gd name="T42" fmla="*/ 6 w 86"/>
                <a:gd name="T43" fmla="*/ 0 h 129"/>
                <a:gd name="T44" fmla="*/ 7 w 86"/>
                <a:gd name="T45" fmla="*/ 0 h 129"/>
                <a:gd name="T46" fmla="*/ 8 w 86"/>
                <a:gd name="T47" fmla="*/ 1 h 129"/>
                <a:gd name="T48" fmla="*/ 8 w 86"/>
                <a:gd name="T49" fmla="*/ 2 h 129"/>
                <a:gd name="T50" fmla="*/ 9 w 86"/>
                <a:gd name="T51" fmla="*/ 2 h 129"/>
                <a:gd name="T52" fmla="*/ 9 w 86"/>
                <a:gd name="T53" fmla="*/ 3 h 129"/>
                <a:gd name="T54" fmla="*/ 9 w 86"/>
                <a:gd name="T55" fmla="*/ 4 h 129"/>
                <a:gd name="T56" fmla="*/ 8 w 86"/>
                <a:gd name="T57" fmla="*/ 5 h 129"/>
                <a:gd name="T58" fmla="*/ 7 w 86"/>
                <a:gd name="T59" fmla="*/ 6 h 129"/>
                <a:gd name="T60" fmla="*/ 5 w 86"/>
                <a:gd name="T61" fmla="*/ 6 h 129"/>
                <a:gd name="T62" fmla="*/ 4 w 86"/>
                <a:gd name="T63" fmla="*/ 7 h 129"/>
                <a:gd name="T64" fmla="*/ 3 w 86"/>
                <a:gd name="T65" fmla="*/ 7 h 129"/>
                <a:gd name="T66" fmla="*/ 2 w 86"/>
                <a:gd name="T67" fmla="*/ 8 h 129"/>
                <a:gd name="T68" fmla="*/ 2 w 86"/>
                <a:gd name="T69" fmla="*/ 9 h 129"/>
                <a:gd name="T70" fmla="*/ 9 w 86"/>
                <a:gd name="T71" fmla="*/ 1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29"/>
                <a:gd name="T110" fmla="*/ 86 w 86"/>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29">
                  <a:moveTo>
                    <a:pt x="0" y="124"/>
                  </a:moveTo>
                  <a:lnTo>
                    <a:pt x="1" y="114"/>
                  </a:lnTo>
                  <a:lnTo>
                    <a:pt x="3" y="104"/>
                  </a:lnTo>
                  <a:lnTo>
                    <a:pt x="5" y="97"/>
                  </a:lnTo>
                  <a:lnTo>
                    <a:pt x="9" y="92"/>
                  </a:lnTo>
                  <a:lnTo>
                    <a:pt x="14" y="86"/>
                  </a:lnTo>
                  <a:lnTo>
                    <a:pt x="20" y="81"/>
                  </a:lnTo>
                  <a:lnTo>
                    <a:pt x="28" y="75"/>
                  </a:lnTo>
                  <a:lnTo>
                    <a:pt x="36" y="70"/>
                  </a:lnTo>
                  <a:lnTo>
                    <a:pt x="45" y="66"/>
                  </a:lnTo>
                  <a:lnTo>
                    <a:pt x="53" y="62"/>
                  </a:lnTo>
                  <a:lnTo>
                    <a:pt x="58" y="59"/>
                  </a:lnTo>
                  <a:lnTo>
                    <a:pt x="62" y="57"/>
                  </a:lnTo>
                  <a:lnTo>
                    <a:pt x="65" y="54"/>
                  </a:lnTo>
                  <a:lnTo>
                    <a:pt x="66" y="50"/>
                  </a:lnTo>
                  <a:lnTo>
                    <a:pt x="67" y="44"/>
                  </a:lnTo>
                  <a:lnTo>
                    <a:pt x="67" y="39"/>
                  </a:lnTo>
                  <a:lnTo>
                    <a:pt x="67" y="34"/>
                  </a:lnTo>
                  <a:lnTo>
                    <a:pt x="66" y="29"/>
                  </a:lnTo>
                  <a:lnTo>
                    <a:pt x="64" y="25"/>
                  </a:lnTo>
                  <a:lnTo>
                    <a:pt x="61" y="22"/>
                  </a:lnTo>
                  <a:lnTo>
                    <a:pt x="58" y="19"/>
                  </a:lnTo>
                  <a:lnTo>
                    <a:pt x="54" y="16"/>
                  </a:lnTo>
                  <a:lnTo>
                    <a:pt x="49" y="14"/>
                  </a:lnTo>
                  <a:lnTo>
                    <a:pt x="44" y="14"/>
                  </a:lnTo>
                  <a:lnTo>
                    <a:pt x="32" y="15"/>
                  </a:lnTo>
                  <a:lnTo>
                    <a:pt x="24" y="21"/>
                  </a:lnTo>
                  <a:lnTo>
                    <a:pt x="19" y="30"/>
                  </a:lnTo>
                  <a:lnTo>
                    <a:pt x="17" y="43"/>
                  </a:lnTo>
                  <a:lnTo>
                    <a:pt x="1" y="42"/>
                  </a:lnTo>
                  <a:lnTo>
                    <a:pt x="1" y="36"/>
                  </a:lnTo>
                  <a:lnTo>
                    <a:pt x="2" y="31"/>
                  </a:lnTo>
                  <a:lnTo>
                    <a:pt x="4" y="25"/>
                  </a:lnTo>
                  <a:lnTo>
                    <a:pt x="6" y="20"/>
                  </a:lnTo>
                  <a:lnTo>
                    <a:pt x="8" y="15"/>
                  </a:lnTo>
                  <a:lnTo>
                    <a:pt x="11" y="11"/>
                  </a:lnTo>
                  <a:lnTo>
                    <a:pt x="15" y="7"/>
                  </a:lnTo>
                  <a:lnTo>
                    <a:pt x="19" y="4"/>
                  </a:lnTo>
                  <a:lnTo>
                    <a:pt x="24" y="2"/>
                  </a:lnTo>
                  <a:lnTo>
                    <a:pt x="30" y="0"/>
                  </a:lnTo>
                  <a:lnTo>
                    <a:pt x="36" y="0"/>
                  </a:lnTo>
                  <a:lnTo>
                    <a:pt x="44" y="0"/>
                  </a:lnTo>
                  <a:lnTo>
                    <a:pt x="50" y="0"/>
                  </a:lnTo>
                  <a:lnTo>
                    <a:pt x="55" y="1"/>
                  </a:lnTo>
                  <a:lnTo>
                    <a:pt x="59" y="3"/>
                  </a:lnTo>
                  <a:lnTo>
                    <a:pt x="64" y="5"/>
                  </a:lnTo>
                  <a:lnTo>
                    <a:pt x="68" y="7"/>
                  </a:lnTo>
                  <a:lnTo>
                    <a:pt x="72" y="10"/>
                  </a:lnTo>
                  <a:lnTo>
                    <a:pt x="75" y="14"/>
                  </a:lnTo>
                  <a:lnTo>
                    <a:pt x="78" y="20"/>
                  </a:lnTo>
                  <a:lnTo>
                    <a:pt x="81" y="24"/>
                  </a:lnTo>
                  <a:lnTo>
                    <a:pt x="83" y="29"/>
                  </a:lnTo>
                  <a:lnTo>
                    <a:pt x="84" y="35"/>
                  </a:lnTo>
                  <a:lnTo>
                    <a:pt x="85" y="41"/>
                  </a:lnTo>
                  <a:lnTo>
                    <a:pt x="84" y="49"/>
                  </a:lnTo>
                  <a:lnTo>
                    <a:pt x="82" y="55"/>
                  </a:lnTo>
                  <a:lnTo>
                    <a:pt x="79" y="61"/>
                  </a:lnTo>
                  <a:lnTo>
                    <a:pt x="76" y="66"/>
                  </a:lnTo>
                  <a:lnTo>
                    <a:pt x="72" y="70"/>
                  </a:lnTo>
                  <a:lnTo>
                    <a:pt x="66" y="73"/>
                  </a:lnTo>
                  <a:lnTo>
                    <a:pt x="60" y="78"/>
                  </a:lnTo>
                  <a:lnTo>
                    <a:pt x="52" y="82"/>
                  </a:lnTo>
                  <a:lnTo>
                    <a:pt x="44" y="86"/>
                  </a:lnTo>
                  <a:lnTo>
                    <a:pt x="38" y="89"/>
                  </a:lnTo>
                  <a:lnTo>
                    <a:pt x="31" y="92"/>
                  </a:lnTo>
                  <a:lnTo>
                    <a:pt x="27" y="95"/>
                  </a:lnTo>
                  <a:lnTo>
                    <a:pt x="24" y="98"/>
                  </a:lnTo>
                  <a:lnTo>
                    <a:pt x="22" y="101"/>
                  </a:lnTo>
                  <a:lnTo>
                    <a:pt x="20" y="106"/>
                  </a:lnTo>
                  <a:lnTo>
                    <a:pt x="18" y="111"/>
                  </a:lnTo>
                  <a:lnTo>
                    <a:pt x="86" y="115"/>
                  </a:lnTo>
                  <a:lnTo>
                    <a:pt x="86" y="129"/>
                  </a:lnTo>
                  <a:lnTo>
                    <a:pt x="0" y="124"/>
                  </a:lnTo>
                  <a:close/>
                </a:path>
              </a:pathLst>
            </a:custGeom>
            <a:solidFill>
              <a:srgbClr val="000000"/>
            </a:solidFill>
            <a:ln w="9525">
              <a:noFill/>
              <a:round/>
              <a:headEnd/>
              <a:tailEnd/>
            </a:ln>
          </p:spPr>
          <p:txBody>
            <a:bodyPr/>
            <a:lstStyle/>
            <a:p>
              <a:pPr algn="ctr"/>
              <a:endParaRPr lang="en-US"/>
            </a:p>
          </p:txBody>
        </p:sp>
        <p:sp>
          <p:nvSpPr>
            <p:cNvPr id="36127" name="Freeform 651"/>
            <p:cNvSpPr>
              <a:spLocks/>
            </p:cNvSpPr>
            <p:nvPr/>
          </p:nvSpPr>
          <p:spPr bwMode="auto">
            <a:xfrm>
              <a:off x="4406" y="2361"/>
              <a:ext cx="9" cy="11"/>
            </a:xfrm>
            <a:custGeom>
              <a:avLst/>
              <a:gdLst>
                <a:gd name="T0" fmla="*/ 2 w 86"/>
                <a:gd name="T1" fmla="*/ 8 h 130"/>
                <a:gd name="T2" fmla="*/ 3 w 86"/>
                <a:gd name="T3" fmla="*/ 9 h 130"/>
                <a:gd name="T4" fmla="*/ 5 w 86"/>
                <a:gd name="T5" fmla="*/ 10 h 130"/>
                <a:gd name="T6" fmla="*/ 6 w 86"/>
                <a:gd name="T7" fmla="*/ 10 h 130"/>
                <a:gd name="T8" fmla="*/ 7 w 86"/>
                <a:gd name="T9" fmla="*/ 9 h 130"/>
                <a:gd name="T10" fmla="*/ 7 w 86"/>
                <a:gd name="T11" fmla="*/ 9 h 130"/>
                <a:gd name="T12" fmla="*/ 7 w 86"/>
                <a:gd name="T13" fmla="*/ 8 h 130"/>
                <a:gd name="T14" fmla="*/ 7 w 86"/>
                <a:gd name="T15" fmla="*/ 7 h 130"/>
                <a:gd name="T16" fmla="*/ 6 w 86"/>
                <a:gd name="T17" fmla="*/ 6 h 130"/>
                <a:gd name="T18" fmla="*/ 6 w 86"/>
                <a:gd name="T19" fmla="*/ 5 h 130"/>
                <a:gd name="T20" fmla="*/ 5 w 86"/>
                <a:gd name="T21" fmla="*/ 5 h 130"/>
                <a:gd name="T22" fmla="*/ 4 w 86"/>
                <a:gd name="T23" fmla="*/ 5 h 130"/>
                <a:gd name="T24" fmla="*/ 3 w 86"/>
                <a:gd name="T25" fmla="*/ 5 h 130"/>
                <a:gd name="T26" fmla="*/ 2 w 86"/>
                <a:gd name="T27" fmla="*/ 5 h 130"/>
                <a:gd name="T28" fmla="*/ 2 w 86"/>
                <a:gd name="T29" fmla="*/ 6 h 130"/>
                <a:gd name="T30" fmla="*/ 1 w 86"/>
                <a:gd name="T31" fmla="*/ 0 h 130"/>
                <a:gd name="T32" fmla="*/ 8 w 86"/>
                <a:gd name="T33" fmla="*/ 2 h 130"/>
                <a:gd name="T34" fmla="*/ 2 w 86"/>
                <a:gd name="T35" fmla="*/ 4 h 130"/>
                <a:gd name="T36" fmla="*/ 3 w 86"/>
                <a:gd name="T37" fmla="*/ 4 h 130"/>
                <a:gd name="T38" fmla="*/ 3 w 86"/>
                <a:gd name="T39" fmla="*/ 4 h 130"/>
                <a:gd name="T40" fmla="*/ 4 w 86"/>
                <a:gd name="T41" fmla="*/ 4 h 130"/>
                <a:gd name="T42" fmla="*/ 5 w 86"/>
                <a:gd name="T43" fmla="*/ 4 h 130"/>
                <a:gd name="T44" fmla="*/ 6 w 86"/>
                <a:gd name="T45" fmla="*/ 4 h 130"/>
                <a:gd name="T46" fmla="*/ 6 w 86"/>
                <a:gd name="T47" fmla="*/ 4 h 130"/>
                <a:gd name="T48" fmla="*/ 7 w 86"/>
                <a:gd name="T49" fmla="*/ 4 h 130"/>
                <a:gd name="T50" fmla="*/ 8 w 86"/>
                <a:gd name="T51" fmla="*/ 5 h 130"/>
                <a:gd name="T52" fmla="*/ 8 w 86"/>
                <a:gd name="T53" fmla="*/ 5 h 130"/>
                <a:gd name="T54" fmla="*/ 9 w 86"/>
                <a:gd name="T55" fmla="*/ 6 h 130"/>
                <a:gd name="T56" fmla="*/ 9 w 86"/>
                <a:gd name="T57" fmla="*/ 7 h 130"/>
                <a:gd name="T58" fmla="*/ 9 w 86"/>
                <a:gd name="T59" fmla="*/ 7 h 130"/>
                <a:gd name="T60" fmla="*/ 9 w 86"/>
                <a:gd name="T61" fmla="*/ 8 h 130"/>
                <a:gd name="T62" fmla="*/ 9 w 86"/>
                <a:gd name="T63" fmla="*/ 9 h 130"/>
                <a:gd name="T64" fmla="*/ 8 w 86"/>
                <a:gd name="T65" fmla="*/ 10 h 130"/>
                <a:gd name="T66" fmla="*/ 7 w 86"/>
                <a:gd name="T67" fmla="*/ 10 h 130"/>
                <a:gd name="T68" fmla="*/ 6 w 86"/>
                <a:gd name="T69" fmla="*/ 11 h 130"/>
                <a:gd name="T70" fmla="*/ 5 w 86"/>
                <a:gd name="T71" fmla="*/ 11 h 130"/>
                <a:gd name="T72" fmla="*/ 4 w 86"/>
                <a:gd name="T73" fmla="*/ 11 h 130"/>
                <a:gd name="T74" fmla="*/ 3 w 86"/>
                <a:gd name="T75" fmla="*/ 11 h 130"/>
                <a:gd name="T76" fmla="*/ 2 w 86"/>
                <a:gd name="T77" fmla="*/ 10 h 130"/>
                <a:gd name="T78" fmla="*/ 1 w 86"/>
                <a:gd name="T79" fmla="*/ 10 h 130"/>
                <a:gd name="T80" fmla="*/ 1 w 86"/>
                <a:gd name="T81" fmla="*/ 10 h 130"/>
                <a:gd name="T82" fmla="*/ 1 w 86"/>
                <a:gd name="T83" fmla="*/ 9 h 130"/>
                <a:gd name="T84" fmla="*/ 0 w 86"/>
                <a:gd name="T85" fmla="*/ 8 h 130"/>
                <a:gd name="T86" fmla="*/ 0 w 86"/>
                <a:gd name="T87" fmla="*/ 8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6"/>
                <a:gd name="T133" fmla="*/ 0 h 130"/>
                <a:gd name="T134" fmla="*/ 86 w 86"/>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6" h="130">
                  <a:moveTo>
                    <a:pt x="0" y="92"/>
                  </a:moveTo>
                  <a:lnTo>
                    <a:pt x="17" y="93"/>
                  </a:lnTo>
                  <a:lnTo>
                    <a:pt x="20" y="102"/>
                  </a:lnTo>
                  <a:lnTo>
                    <a:pt x="25" y="109"/>
                  </a:lnTo>
                  <a:lnTo>
                    <a:pt x="33" y="114"/>
                  </a:lnTo>
                  <a:lnTo>
                    <a:pt x="45" y="116"/>
                  </a:lnTo>
                  <a:lnTo>
                    <a:pt x="50" y="116"/>
                  </a:lnTo>
                  <a:lnTo>
                    <a:pt x="55" y="114"/>
                  </a:lnTo>
                  <a:lnTo>
                    <a:pt x="59" y="113"/>
                  </a:lnTo>
                  <a:lnTo>
                    <a:pt x="63" y="110"/>
                  </a:lnTo>
                  <a:lnTo>
                    <a:pt x="66" y="106"/>
                  </a:lnTo>
                  <a:lnTo>
                    <a:pt x="69" y="101"/>
                  </a:lnTo>
                  <a:lnTo>
                    <a:pt x="70" y="96"/>
                  </a:lnTo>
                  <a:lnTo>
                    <a:pt x="71" y="90"/>
                  </a:lnTo>
                  <a:lnTo>
                    <a:pt x="70" y="83"/>
                  </a:lnTo>
                  <a:lnTo>
                    <a:pt x="68" y="77"/>
                  </a:lnTo>
                  <a:lnTo>
                    <a:pt x="65" y="71"/>
                  </a:lnTo>
                  <a:lnTo>
                    <a:pt x="62" y="67"/>
                  </a:lnTo>
                  <a:lnTo>
                    <a:pt x="58" y="63"/>
                  </a:lnTo>
                  <a:lnTo>
                    <a:pt x="53" y="60"/>
                  </a:lnTo>
                  <a:lnTo>
                    <a:pt x="48" y="59"/>
                  </a:lnTo>
                  <a:lnTo>
                    <a:pt x="43" y="58"/>
                  </a:lnTo>
                  <a:lnTo>
                    <a:pt x="38" y="58"/>
                  </a:lnTo>
                  <a:lnTo>
                    <a:pt x="35" y="58"/>
                  </a:lnTo>
                  <a:lnTo>
                    <a:pt x="31" y="59"/>
                  </a:lnTo>
                  <a:lnTo>
                    <a:pt x="28" y="60"/>
                  </a:lnTo>
                  <a:lnTo>
                    <a:pt x="25" y="61"/>
                  </a:lnTo>
                  <a:lnTo>
                    <a:pt x="22" y="63"/>
                  </a:lnTo>
                  <a:lnTo>
                    <a:pt x="20" y="65"/>
                  </a:lnTo>
                  <a:lnTo>
                    <a:pt x="18" y="68"/>
                  </a:lnTo>
                  <a:lnTo>
                    <a:pt x="5" y="66"/>
                  </a:lnTo>
                  <a:lnTo>
                    <a:pt x="12" y="0"/>
                  </a:lnTo>
                  <a:lnTo>
                    <a:pt x="78" y="3"/>
                  </a:lnTo>
                  <a:lnTo>
                    <a:pt x="78" y="19"/>
                  </a:lnTo>
                  <a:lnTo>
                    <a:pt x="25" y="16"/>
                  </a:lnTo>
                  <a:lnTo>
                    <a:pt x="19" y="50"/>
                  </a:lnTo>
                  <a:lnTo>
                    <a:pt x="21" y="49"/>
                  </a:lnTo>
                  <a:lnTo>
                    <a:pt x="24" y="48"/>
                  </a:lnTo>
                  <a:lnTo>
                    <a:pt x="26" y="47"/>
                  </a:lnTo>
                  <a:lnTo>
                    <a:pt x="29" y="46"/>
                  </a:lnTo>
                  <a:lnTo>
                    <a:pt x="33" y="45"/>
                  </a:lnTo>
                  <a:lnTo>
                    <a:pt x="36" y="43"/>
                  </a:lnTo>
                  <a:lnTo>
                    <a:pt x="40" y="43"/>
                  </a:lnTo>
                  <a:lnTo>
                    <a:pt x="44" y="45"/>
                  </a:lnTo>
                  <a:lnTo>
                    <a:pt x="48" y="45"/>
                  </a:lnTo>
                  <a:lnTo>
                    <a:pt x="53" y="46"/>
                  </a:lnTo>
                  <a:lnTo>
                    <a:pt x="57" y="47"/>
                  </a:lnTo>
                  <a:lnTo>
                    <a:pt x="61" y="49"/>
                  </a:lnTo>
                  <a:lnTo>
                    <a:pt x="65" y="50"/>
                  </a:lnTo>
                  <a:lnTo>
                    <a:pt x="68" y="52"/>
                  </a:lnTo>
                  <a:lnTo>
                    <a:pt x="71" y="54"/>
                  </a:lnTo>
                  <a:lnTo>
                    <a:pt x="74" y="56"/>
                  </a:lnTo>
                  <a:lnTo>
                    <a:pt x="77" y="60"/>
                  </a:lnTo>
                  <a:lnTo>
                    <a:pt x="79" y="63"/>
                  </a:lnTo>
                  <a:lnTo>
                    <a:pt x="81" y="66"/>
                  </a:lnTo>
                  <a:lnTo>
                    <a:pt x="83" y="70"/>
                  </a:lnTo>
                  <a:lnTo>
                    <a:pt x="84" y="74"/>
                  </a:lnTo>
                  <a:lnTo>
                    <a:pt x="85" y="78"/>
                  </a:lnTo>
                  <a:lnTo>
                    <a:pt x="86" y="82"/>
                  </a:lnTo>
                  <a:lnTo>
                    <a:pt x="86" y="86"/>
                  </a:lnTo>
                  <a:lnTo>
                    <a:pt x="86" y="92"/>
                  </a:lnTo>
                  <a:lnTo>
                    <a:pt x="86" y="98"/>
                  </a:lnTo>
                  <a:lnTo>
                    <a:pt x="85" y="104"/>
                  </a:lnTo>
                  <a:lnTo>
                    <a:pt x="83" y="109"/>
                  </a:lnTo>
                  <a:lnTo>
                    <a:pt x="80" y="114"/>
                  </a:lnTo>
                  <a:lnTo>
                    <a:pt x="77" y="118"/>
                  </a:lnTo>
                  <a:lnTo>
                    <a:pt x="73" y="121"/>
                  </a:lnTo>
                  <a:lnTo>
                    <a:pt x="69" y="124"/>
                  </a:lnTo>
                  <a:lnTo>
                    <a:pt x="64" y="127"/>
                  </a:lnTo>
                  <a:lnTo>
                    <a:pt x="58" y="128"/>
                  </a:lnTo>
                  <a:lnTo>
                    <a:pt x="51" y="130"/>
                  </a:lnTo>
                  <a:lnTo>
                    <a:pt x="44" y="130"/>
                  </a:lnTo>
                  <a:lnTo>
                    <a:pt x="40" y="129"/>
                  </a:lnTo>
                  <a:lnTo>
                    <a:pt x="35" y="128"/>
                  </a:lnTo>
                  <a:lnTo>
                    <a:pt x="31" y="128"/>
                  </a:lnTo>
                  <a:lnTo>
                    <a:pt x="27" y="127"/>
                  </a:lnTo>
                  <a:lnTo>
                    <a:pt x="23" y="125"/>
                  </a:lnTo>
                  <a:lnTo>
                    <a:pt x="20" y="123"/>
                  </a:lnTo>
                  <a:lnTo>
                    <a:pt x="17" y="121"/>
                  </a:lnTo>
                  <a:lnTo>
                    <a:pt x="14" y="118"/>
                  </a:lnTo>
                  <a:lnTo>
                    <a:pt x="11" y="116"/>
                  </a:lnTo>
                  <a:lnTo>
                    <a:pt x="9" y="113"/>
                  </a:lnTo>
                  <a:lnTo>
                    <a:pt x="7" y="110"/>
                  </a:lnTo>
                  <a:lnTo>
                    <a:pt x="5" y="106"/>
                  </a:lnTo>
                  <a:lnTo>
                    <a:pt x="4" y="102"/>
                  </a:lnTo>
                  <a:lnTo>
                    <a:pt x="2" y="99"/>
                  </a:lnTo>
                  <a:lnTo>
                    <a:pt x="1" y="96"/>
                  </a:lnTo>
                  <a:lnTo>
                    <a:pt x="0" y="92"/>
                  </a:lnTo>
                  <a:close/>
                </a:path>
              </a:pathLst>
            </a:custGeom>
            <a:solidFill>
              <a:srgbClr val="000000"/>
            </a:solidFill>
            <a:ln w="9525">
              <a:noFill/>
              <a:round/>
              <a:headEnd/>
              <a:tailEnd/>
            </a:ln>
          </p:spPr>
          <p:txBody>
            <a:bodyPr/>
            <a:lstStyle/>
            <a:p>
              <a:pPr algn="ctr"/>
              <a:endParaRPr lang="en-US"/>
            </a:p>
          </p:txBody>
        </p:sp>
        <p:sp>
          <p:nvSpPr>
            <p:cNvPr id="36128" name="Freeform 652"/>
            <p:cNvSpPr>
              <a:spLocks/>
            </p:cNvSpPr>
            <p:nvPr/>
          </p:nvSpPr>
          <p:spPr bwMode="auto">
            <a:xfrm>
              <a:off x="4407" y="2388"/>
              <a:ext cx="8" cy="3"/>
            </a:xfrm>
            <a:custGeom>
              <a:avLst/>
              <a:gdLst>
                <a:gd name="T0" fmla="*/ 0 w 76"/>
                <a:gd name="T1" fmla="*/ 3 h 34"/>
                <a:gd name="T2" fmla="*/ 0 w 76"/>
                <a:gd name="T3" fmla="*/ 3 h 34"/>
                <a:gd name="T4" fmla="*/ 0 w 76"/>
                <a:gd name="T5" fmla="*/ 3 h 34"/>
                <a:gd name="T6" fmla="*/ 0 w 76"/>
                <a:gd name="T7" fmla="*/ 2 h 34"/>
                <a:gd name="T8" fmla="*/ 0 w 76"/>
                <a:gd name="T9" fmla="*/ 2 h 34"/>
                <a:gd name="T10" fmla="*/ 0 w 76"/>
                <a:gd name="T11" fmla="*/ 2 h 34"/>
                <a:gd name="T12" fmla="*/ 0 w 76"/>
                <a:gd name="T13" fmla="*/ 1 h 34"/>
                <a:gd name="T14" fmla="*/ 1 w 76"/>
                <a:gd name="T15" fmla="*/ 1 h 34"/>
                <a:gd name="T16" fmla="*/ 1 w 76"/>
                <a:gd name="T17" fmla="*/ 1 h 34"/>
                <a:gd name="T18" fmla="*/ 1 w 76"/>
                <a:gd name="T19" fmla="*/ 0 h 34"/>
                <a:gd name="T20" fmla="*/ 2 w 76"/>
                <a:gd name="T21" fmla="*/ 0 h 34"/>
                <a:gd name="T22" fmla="*/ 3 w 76"/>
                <a:gd name="T23" fmla="*/ 0 h 34"/>
                <a:gd name="T24" fmla="*/ 3 w 76"/>
                <a:gd name="T25" fmla="*/ 0 h 34"/>
                <a:gd name="T26" fmla="*/ 4 w 76"/>
                <a:gd name="T27" fmla="*/ 0 h 34"/>
                <a:gd name="T28" fmla="*/ 5 w 76"/>
                <a:gd name="T29" fmla="*/ 0 h 34"/>
                <a:gd name="T30" fmla="*/ 5 w 76"/>
                <a:gd name="T31" fmla="*/ 0 h 34"/>
                <a:gd name="T32" fmla="*/ 6 w 76"/>
                <a:gd name="T33" fmla="*/ 0 h 34"/>
                <a:gd name="T34" fmla="*/ 6 w 76"/>
                <a:gd name="T35" fmla="*/ 1 h 34"/>
                <a:gd name="T36" fmla="*/ 7 w 76"/>
                <a:gd name="T37" fmla="*/ 1 h 34"/>
                <a:gd name="T38" fmla="*/ 7 w 76"/>
                <a:gd name="T39" fmla="*/ 1 h 34"/>
                <a:gd name="T40" fmla="*/ 7 w 76"/>
                <a:gd name="T41" fmla="*/ 1 h 34"/>
                <a:gd name="T42" fmla="*/ 7 w 76"/>
                <a:gd name="T43" fmla="*/ 2 h 34"/>
                <a:gd name="T44" fmla="*/ 8 w 76"/>
                <a:gd name="T45" fmla="*/ 2 h 34"/>
                <a:gd name="T46" fmla="*/ 8 w 76"/>
                <a:gd name="T47" fmla="*/ 2 h 34"/>
                <a:gd name="T48" fmla="*/ 8 w 76"/>
                <a:gd name="T49" fmla="*/ 3 h 34"/>
                <a:gd name="T50" fmla="*/ 8 w 76"/>
                <a:gd name="T51" fmla="*/ 3 h 34"/>
                <a:gd name="T52" fmla="*/ 6 w 76"/>
                <a:gd name="T53" fmla="*/ 3 h 34"/>
                <a:gd name="T54" fmla="*/ 6 w 76"/>
                <a:gd name="T55" fmla="*/ 3 h 34"/>
                <a:gd name="T56" fmla="*/ 6 w 76"/>
                <a:gd name="T57" fmla="*/ 3 h 34"/>
                <a:gd name="T58" fmla="*/ 6 w 76"/>
                <a:gd name="T59" fmla="*/ 2 h 34"/>
                <a:gd name="T60" fmla="*/ 6 w 76"/>
                <a:gd name="T61" fmla="*/ 2 h 34"/>
                <a:gd name="T62" fmla="*/ 6 w 76"/>
                <a:gd name="T63" fmla="*/ 2 h 34"/>
                <a:gd name="T64" fmla="*/ 5 w 76"/>
                <a:gd name="T65" fmla="*/ 2 h 34"/>
                <a:gd name="T66" fmla="*/ 5 w 76"/>
                <a:gd name="T67" fmla="*/ 2 h 34"/>
                <a:gd name="T68" fmla="*/ 4 w 76"/>
                <a:gd name="T69" fmla="*/ 1 h 34"/>
                <a:gd name="T70" fmla="*/ 4 w 76"/>
                <a:gd name="T71" fmla="*/ 1 h 34"/>
                <a:gd name="T72" fmla="*/ 3 w 76"/>
                <a:gd name="T73" fmla="*/ 1 h 34"/>
                <a:gd name="T74" fmla="*/ 3 w 76"/>
                <a:gd name="T75" fmla="*/ 1 h 34"/>
                <a:gd name="T76" fmla="*/ 2 w 76"/>
                <a:gd name="T77" fmla="*/ 2 h 34"/>
                <a:gd name="T78" fmla="*/ 2 w 76"/>
                <a:gd name="T79" fmla="*/ 2 h 34"/>
                <a:gd name="T80" fmla="*/ 2 w 76"/>
                <a:gd name="T81" fmla="*/ 2 h 34"/>
                <a:gd name="T82" fmla="*/ 2 w 76"/>
                <a:gd name="T83" fmla="*/ 2 h 34"/>
                <a:gd name="T84" fmla="*/ 2 w 76"/>
                <a:gd name="T85" fmla="*/ 3 h 34"/>
                <a:gd name="T86" fmla="*/ 2 w 76"/>
                <a:gd name="T87" fmla="*/ 3 h 34"/>
                <a:gd name="T88" fmla="*/ 2 w 76"/>
                <a:gd name="T89" fmla="*/ 3 h 34"/>
                <a:gd name="T90" fmla="*/ 0 w 76"/>
                <a:gd name="T91" fmla="*/ 3 h 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6"/>
                <a:gd name="T139" fmla="*/ 0 h 34"/>
                <a:gd name="T140" fmla="*/ 76 w 76"/>
                <a:gd name="T141" fmla="*/ 34 h 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6" h="34">
                  <a:moveTo>
                    <a:pt x="0" y="34"/>
                  </a:moveTo>
                  <a:lnTo>
                    <a:pt x="0" y="33"/>
                  </a:lnTo>
                  <a:lnTo>
                    <a:pt x="0" y="29"/>
                  </a:lnTo>
                  <a:lnTo>
                    <a:pt x="0" y="25"/>
                  </a:lnTo>
                  <a:lnTo>
                    <a:pt x="1" y="22"/>
                  </a:lnTo>
                  <a:lnTo>
                    <a:pt x="2" y="18"/>
                  </a:lnTo>
                  <a:lnTo>
                    <a:pt x="4" y="13"/>
                  </a:lnTo>
                  <a:lnTo>
                    <a:pt x="7" y="10"/>
                  </a:lnTo>
                  <a:lnTo>
                    <a:pt x="10" y="7"/>
                  </a:lnTo>
                  <a:lnTo>
                    <a:pt x="14" y="4"/>
                  </a:lnTo>
                  <a:lnTo>
                    <a:pt x="19" y="2"/>
                  </a:lnTo>
                  <a:lnTo>
                    <a:pt x="24" y="1"/>
                  </a:lnTo>
                  <a:lnTo>
                    <a:pt x="31" y="0"/>
                  </a:lnTo>
                  <a:lnTo>
                    <a:pt x="37" y="0"/>
                  </a:lnTo>
                  <a:lnTo>
                    <a:pt x="43" y="1"/>
                  </a:lnTo>
                  <a:lnTo>
                    <a:pt x="49" y="2"/>
                  </a:lnTo>
                  <a:lnTo>
                    <a:pt x="54" y="4"/>
                  </a:lnTo>
                  <a:lnTo>
                    <a:pt x="59" y="6"/>
                  </a:lnTo>
                  <a:lnTo>
                    <a:pt x="63" y="9"/>
                  </a:lnTo>
                  <a:lnTo>
                    <a:pt x="66" y="12"/>
                  </a:lnTo>
                  <a:lnTo>
                    <a:pt x="69" y="16"/>
                  </a:lnTo>
                  <a:lnTo>
                    <a:pt x="71" y="20"/>
                  </a:lnTo>
                  <a:lnTo>
                    <a:pt x="73" y="24"/>
                  </a:lnTo>
                  <a:lnTo>
                    <a:pt x="75" y="27"/>
                  </a:lnTo>
                  <a:lnTo>
                    <a:pt x="76" y="31"/>
                  </a:lnTo>
                  <a:lnTo>
                    <a:pt x="76" y="34"/>
                  </a:lnTo>
                  <a:lnTo>
                    <a:pt x="60" y="34"/>
                  </a:lnTo>
                  <a:lnTo>
                    <a:pt x="60" y="30"/>
                  </a:lnTo>
                  <a:lnTo>
                    <a:pt x="58" y="27"/>
                  </a:lnTo>
                  <a:lnTo>
                    <a:pt x="56" y="24"/>
                  </a:lnTo>
                  <a:lnTo>
                    <a:pt x="53" y="21"/>
                  </a:lnTo>
                  <a:lnTo>
                    <a:pt x="50" y="19"/>
                  </a:lnTo>
                  <a:lnTo>
                    <a:pt x="46" y="17"/>
                  </a:lnTo>
                  <a:lnTo>
                    <a:pt x="42" y="16"/>
                  </a:lnTo>
                  <a:lnTo>
                    <a:pt x="36" y="15"/>
                  </a:lnTo>
                  <a:lnTo>
                    <a:pt x="31" y="15"/>
                  </a:lnTo>
                  <a:lnTo>
                    <a:pt x="25" y="16"/>
                  </a:lnTo>
                  <a:lnTo>
                    <a:pt x="22" y="18"/>
                  </a:lnTo>
                  <a:lnTo>
                    <a:pt x="19" y="20"/>
                  </a:lnTo>
                  <a:lnTo>
                    <a:pt x="17" y="23"/>
                  </a:lnTo>
                  <a:lnTo>
                    <a:pt x="16" y="26"/>
                  </a:lnTo>
                  <a:lnTo>
                    <a:pt x="15" y="29"/>
                  </a:lnTo>
                  <a:lnTo>
                    <a:pt x="15" y="33"/>
                  </a:lnTo>
                  <a:lnTo>
                    <a:pt x="15" y="34"/>
                  </a:lnTo>
                  <a:lnTo>
                    <a:pt x="0" y="34"/>
                  </a:lnTo>
                  <a:close/>
                </a:path>
              </a:pathLst>
            </a:custGeom>
            <a:solidFill>
              <a:srgbClr val="000000"/>
            </a:solidFill>
            <a:ln w="9525">
              <a:noFill/>
              <a:round/>
              <a:headEnd/>
              <a:tailEnd/>
            </a:ln>
          </p:spPr>
          <p:txBody>
            <a:bodyPr/>
            <a:lstStyle/>
            <a:p>
              <a:pPr algn="ctr"/>
              <a:endParaRPr lang="en-US"/>
            </a:p>
          </p:txBody>
        </p:sp>
        <p:sp>
          <p:nvSpPr>
            <p:cNvPr id="36129" name="Freeform 653"/>
            <p:cNvSpPr>
              <a:spLocks/>
            </p:cNvSpPr>
            <p:nvPr/>
          </p:nvSpPr>
          <p:spPr bwMode="auto">
            <a:xfrm>
              <a:off x="4407" y="2391"/>
              <a:ext cx="9" cy="5"/>
            </a:xfrm>
            <a:custGeom>
              <a:avLst/>
              <a:gdLst>
                <a:gd name="T0" fmla="*/ 0 w 84"/>
                <a:gd name="T1" fmla="*/ 5 h 59"/>
                <a:gd name="T2" fmla="*/ 0 w 84"/>
                <a:gd name="T3" fmla="*/ 4 h 59"/>
                <a:gd name="T4" fmla="*/ 1 w 84"/>
                <a:gd name="T5" fmla="*/ 3 h 59"/>
                <a:gd name="T6" fmla="*/ 1 w 84"/>
                <a:gd name="T7" fmla="*/ 2 h 59"/>
                <a:gd name="T8" fmla="*/ 0 w 84"/>
                <a:gd name="T9" fmla="*/ 1 h 59"/>
                <a:gd name="T10" fmla="*/ 2 w 84"/>
                <a:gd name="T11" fmla="*/ 0 h 59"/>
                <a:gd name="T12" fmla="*/ 2 w 84"/>
                <a:gd name="T13" fmla="*/ 1 h 59"/>
                <a:gd name="T14" fmla="*/ 3 w 84"/>
                <a:gd name="T15" fmla="*/ 1 h 59"/>
                <a:gd name="T16" fmla="*/ 4 w 84"/>
                <a:gd name="T17" fmla="*/ 2 h 59"/>
                <a:gd name="T18" fmla="*/ 4 w 84"/>
                <a:gd name="T19" fmla="*/ 2 h 59"/>
                <a:gd name="T20" fmla="*/ 5 w 84"/>
                <a:gd name="T21" fmla="*/ 2 h 59"/>
                <a:gd name="T22" fmla="*/ 6 w 84"/>
                <a:gd name="T23" fmla="*/ 1 h 59"/>
                <a:gd name="T24" fmla="*/ 7 w 84"/>
                <a:gd name="T25" fmla="*/ 1 h 59"/>
                <a:gd name="T26" fmla="*/ 7 w 84"/>
                <a:gd name="T27" fmla="*/ 0 h 59"/>
                <a:gd name="T28" fmla="*/ 8 w 84"/>
                <a:gd name="T29" fmla="*/ 0 h 59"/>
                <a:gd name="T30" fmla="*/ 8 w 84"/>
                <a:gd name="T31" fmla="*/ 1 h 59"/>
                <a:gd name="T32" fmla="*/ 8 w 84"/>
                <a:gd name="T33" fmla="*/ 1 h 59"/>
                <a:gd name="T34" fmla="*/ 8 w 84"/>
                <a:gd name="T35" fmla="*/ 2 h 59"/>
                <a:gd name="T36" fmla="*/ 8 w 84"/>
                <a:gd name="T37" fmla="*/ 2 h 59"/>
                <a:gd name="T38" fmla="*/ 7 w 84"/>
                <a:gd name="T39" fmla="*/ 2 h 59"/>
                <a:gd name="T40" fmla="*/ 7 w 84"/>
                <a:gd name="T41" fmla="*/ 2 h 59"/>
                <a:gd name="T42" fmla="*/ 8 w 84"/>
                <a:gd name="T43" fmla="*/ 3 h 59"/>
                <a:gd name="T44" fmla="*/ 9 w 84"/>
                <a:gd name="T45" fmla="*/ 4 h 59"/>
                <a:gd name="T46" fmla="*/ 9 w 84"/>
                <a:gd name="T47" fmla="*/ 4 h 59"/>
                <a:gd name="T48" fmla="*/ 9 w 84"/>
                <a:gd name="T49" fmla="*/ 5 h 59"/>
                <a:gd name="T50" fmla="*/ 7 w 84"/>
                <a:gd name="T51" fmla="*/ 5 h 59"/>
                <a:gd name="T52" fmla="*/ 7 w 84"/>
                <a:gd name="T53" fmla="*/ 4 h 59"/>
                <a:gd name="T54" fmla="*/ 6 w 84"/>
                <a:gd name="T55" fmla="*/ 3 h 59"/>
                <a:gd name="T56" fmla="*/ 5 w 84"/>
                <a:gd name="T57" fmla="*/ 3 h 59"/>
                <a:gd name="T58" fmla="*/ 4 w 84"/>
                <a:gd name="T59" fmla="*/ 3 h 59"/>
                <a:gd name="T60" fmla="*/ 3 w 84"/>
                <a:gd name="T61" fmla="*/ 3 h 59"/>
                <a:gd name="T62" fmla="*/ 3 w 84"/>
                <a:gd name="T63" fmla="*/ 3 h 59"/>
                <a:gd name="T64" fmla="*/ 2 w 84"/>
                <a:gd name="T65" fmla="*/ 4 h 59"/>
                <a:gd name="T66" fmla="*/ 2 w 84"/>
                <a:gd name="T67" fmla="*/ 4 h 59"/>
                <a:gd name="T68" fmla="*/ 2 w 84"/>
                <a:gd name="T69" fmla="*/ 5 h 59"/>
                <a:gd name="T70" fmla="*/ 2 w 84"/>
                <a:gd name="T71" fmla="*/ 5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59"/>
                <a:gd name="T110" fmla="*/ 84 w 84"/>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59">
                  <a:moveTo>
                    <a:pt x="0" y="59"/>
                  </a:moveTo>
                  <a:lnTo>
                    <a:pt x="0" y="59"/>
                  </a:lnTo>
                  <a:lnTo>
                    <a:pt x="0" y="55"/>
                  </a:lnTo>
                  <a:lnTo>
                    <a:pt x="1" y="45"/>
                  </a:lnTo>
                  <a:lnTo>
                    <a:pt x="4" y="36"/>
                  </a:lnTo>
                  <a:lnTo>
                    <a:pt x="10" y="30"/>
                  </a:lnTo>
                  <a:lnTo>
                    <a:pt x="19" y="25"/>
                  </a:lnTo>
                  <a:lnTo>
                    <a:pt x="12" y="21"/>
                  </a:lnTo>
                  <a:lnTo>
                    <a:pt x="7" y="15"/>
                  </a:lnTo>
                  <a:lnTo>
                    <a:pt x="4" y="7"/>
                  </a:lnTo>
                  <a:lnTo>
                    <a:pt x="3" y="0"/>
                  </a:lnTo>
                  <a:lnTo>
                    <a:pt x="18" y="0"/>
                  </a:lnTo>
                  <a:lnTo>
                    <a:pt x="18" y="3"/>
                  </a:lnTo>
                  <a:lnTo>
                    <a:pt x="20" y="7"/>
                  </a:lnTo>
                  <a:lnTo>
                    <a:pt x="21" y="11"/>
                  </a:lnTo>
                  <a:lnTo>
                    <a:pt x="24" y="14"/>
                  </a:lnTo>
                  <a:lnTo>
                    <a:pt x="28" y="17"/>
                  </a:lnTo>
                  <a:lnTo>
                    <a:pt x="33" y="18"/>
                  </a:lnTo>
                  <a:lnTo>
                    <a:pt x="37" y="20"/>
                  </a:lnTo>
                  <a:lnTo>
                    <a:pt x="41" y="20"/>
                  </a:lnTo>
                  <a:lnTo>
                    <a:pt x="45" y="20"/>
                  </a:lnTo>
                  <a:lnTo>
                    <a:pt x="50" y="19"/>
                  </a:lnTo>
                  <a:lnTo>
                    <a:pt x="54" y="18"/>
                  </a:lnTo>
                  <a:lnTo>
                    <a:pt x="57" y="15"/>
                  </a:lnTo>
                  <a:lnTo>
                    <a:pt x="60" y="12"/>
                  </a:lnTo>
                  <a:lnTo>
                    <a:pt x="62" y="8"/>
                  </a:lnTo>
                  <a:lnTo>
                    <a:pt x="63" y="4"/>
                  </a:lnTo>
                  <a:lnTo>
                    <a:pt x="63" y="0"/>
                  </a:lnTo>
                  <a:lnTo>
                    <a:pt x="79" y="0"/>
                  </a:lnTo>
                  <a:lnTo>
                    <a:pt x="79" y="1"/>
                  </a:lnTo>
                  <a:lnTo>
                    <a:pt x="79" y="5"/>
                  </a:lnTo>
                  <a:lnTo>
                    <a:pt x="78" y="8"/>
                  </a:lnTo>
                  <a:lnTo>
                    <a:pt x="78" y="12"/>
                  </a:lnTo>
                  <a:lnTo>
                    <a:pt x="77" y="15"/>
                  </a:lnTo>
                  <a:lnTo>
                    <a:pt x="76" y="18"/>
                  </a:lnTo>
                  <a:lnTo>
                    <a:pt x="74" y="20"/>
                  </a:lnTo>
                  <a:lnTo>
                    <a:pt x="73" y="21"/>
                  </a:lnTo>
                  <a:lnTo>
                    <a:pt x="71" y="23"/>
                  </a:lnTo>
                  <a:lnTo>
                    <a:pt x="69" y="24"/>
                  </a:lnTo>
                  <a:lnTo>
                    <a:pt x="68" y="25"/>
                  </a:lnTo>
                  <a:lnTo>
                    <a:pt x="66" y="27"/>
                  </a:lnTo>
                  <a:lnTo>
                    <a:pt x="64" y="28"/>
                  </a:lnTo>
                  <a:lnTo>
                    <a:pt x="69" y="30"/>
                  </a:lnTo>
                  <a:lnTo>
                    <a:pt x="74" y="33"/>
                  </a:lnTo>
                  <a:lnTo>
                    <a:pt x="77" y="37"/>
                  </a:lnTo>
                  <a:lnTo>
                    <a:pt x="80" y="42"/>
                  </a:lnTo>
                  <a:lnTo>
                    <a:pt x="82" y="46"/>
                  </a:lnTo>
                  <a:lnTo>
                    <a:pt x="83" y="51"/>
                  </a:lnTo>
                  <a:lnTo>
                    <a:pt x="84" y="55"/>
                  </a:lnTo>
                  <a:lnTo>
                    <a:pt x="84" y="59"/>
                  </a:lnTo>
                  <a:lnTo>
                    <a:pt x="68" y="59"/>
                  </a:lnTo>
                  <a:lnTo>
                    <a:pt x="67" y="55"/>
                  </a:lnTo>
                  <a:lnTo>
                    <a:pt x="66" y="50"/>
                  </a:lnTo>
                  <a:lnTo>
                    <a:pt x="64" y="46"/>
                  </a:lnTo>
                  <a:lnTo>
                    <a:pt x="61" y="42"/>
                  </a:lnTo>
                  <a:lnTo>
                    <a:pt x="57" y="38"/>
                  </a:lnTo>
                  <a:lnTo>
                    <a:pt x="53" y="36"/>
                  </a:lnTo>
                  <a:lnTo>
                    <a:pt x="48" y="35"/>
                  </a:lnTo>
                  <a:lnTo>
                    <a:pt x="43" y="34"/>
                  </a:lnTo>
                  <a:lnTo>
                    <a:pt x="39" y="34"/>
                  </a:lnTo>
                  <a:lnTo>
                    <a:pt x="35" y="35"/>
                  </a:lnTo>
                  <a:lnTo>
                    <a:pt x="32" y="36"/>
                  </a:lnTo>
                  <a:lnTo>
                    <a:pt x="28" y="37"/>
                  </a:lnTo>
                  <a:lnTo>
                    <a:pt x="25" y="38"/>
                  </a:lnTo>
                  <a:lnTo>
                    <a:pt x="23" y="41"/>
                  </a:lnTo>
                  <a:lnTo>
                    <a:pt x="21" y="43"/>
                  </a:lnTo>
                  <a:lnTo>
                    <a:pt x="19" y="45"/>
                  </a:lnTo>
                  <a:lnTo>
                    <a:pt x="18" y="48"/>
                  </a:lnTo>
                  <a:lnTo>
                    <a:pt x="17" y="51"/>
                  </a:lnTo>
                  <a:lnTo>
                    <a:pt x="16" y="54"/>
                  </a:lnTo>
                  <a:lnTo>
                    <a:pt x="16" y="57"/>
                  </a:lnTo>
                  <a:lnTo>
                    <a:pt x="16" y="59"/>
                  </a:lnTo>
                  <a:lnTo>
                    <a:pt x="0" y="59"/>
                  </a:lnTo>
                  <a:close/>
                </a:path>
              </a:pathLst>
            </a:custGeom>
            <a:solidFill>
              <a:srgbClr val="000000"/>
            </a:solidFill>
            <a:ln w="9525">
              <a:noFill/>
              <a:round/>
              <a:headEnd/>
              <a:tailEnd/>
            </a:ln>
          </p:spPr>
          <p:txBody>
            <a:bodyPr/>
            <a:lstStyle/>
            <a:p>
              <a:pPr algn="ctr"/>
              <a:endParaRPr lang="en-US"/>
            </a:p>
          </p:txBody>
        </p:sp>
        <p:sp>
          <p:nvSpPr>
            <p:cNvPr id="36130" name="Freeform 654"/>
            <p:cNvSpPr>
              <a:spLocks/>
            </p:cNvSpPr>
            <p:nvPr/>
          </p:nvSpPr>
          <p:spPr bwMode="auto">
            <a:xfrm>
              <a:off x="4407" y="2396"/>
              <a:ext cx="9" cy="3"/>
            </a:xfrm>
            <a:custGeom>
              <a:avLst/>
              <a:gdLst>
                <a:gd name="T0" fmla="*/ 0 w 84"/>
                <a:gd name="T1" fmla="*/ 0 h 40"/>
                <a:gd name="T2" fmla="*/ 0 w 84"/>
                <a:gd name="T3" fmla="*/ 0 h 40"/>
                <a:gd name="T4" fmla="*/ 0 w 84"/>
                <a:gd name="T5" fmla="*/ 1 h 40"/>
                <a:gd name="T6" fmla="*/ 0 w 84"/>
                <a:gd name="T7" fmla="*/ 1 h 40"/>
                <a:gd name="T8" fmla="*/ 0 w 84"/>
                <a:gd name="T9" fmla="*/ 1 h 40"/>
                <a:gd name="T10" fmla="*/ 1 w 84"/>
                <a:gd name="T11" fmla="*/ 2 h 40"/>
                <a:gd name="T12" fmla="*/ 1 w 84"/>
                <a:gd name="T13" fmla="*/ 2 h 40"/>
                <a:gd name="T14" fmla="*/ 1 w 84"/>
                <a:gd name="T15" fmla="*/ 2 h 40"/>
                <a:gd name="T16" fmla="*/ 2 w 84"/>
                <a:gd name="T17" fmla="*/ 2 h 40"/>
                <a:gd name="T18" fmla="*/ 2 w 84"/>
                <a:gd name="T19" fmla="*/ 2 h 40"/>
                <a:gd name="T20" fmla="*/ 2 w 84"/>
                <a:gd name="T21" fmla="*/ 3 h 40"/>
                <a:gd name="T22" fmla="*/ 3 w 84"/>
                <a:gd name="T23" fmla="*/ 3 h 40"/>
                <a:gd name="T24" fmla="*/ 3 w 84"/>
                <a:gd name="T25" fmla="*/ 3 h 40"/>
                <a:gd name="T26" fmla="*/ 4 w 84"/>
                <a:gd name="T27" fmla="*/ 3 h 40"/>
                <a:gd name="T28" fmla="*/ 4 w 84"/>
                <a:gd name="T29" fmla="*/ 3 h 40"/>
                <a:gd name="T30" fmla="*/ 5 w 84"/>
                <a:gd name="T31" fmla="*/ 3 h 40"/>
                <a:gd name="T32" fmla="*/ 5 w 84"/>
                <a:gd name="T33" fmla="*/ 3 h 40"/>
                <a:gd name="T34" fmla="*/ 6 w 84"/>
                <a:gd name="T35" fmla="*/ 3 h 40"/>
                <a:gd name="T36" fmla="*/ 6 w 84"/>
                <a:gd name="T37" fmla="*/ 3 h 40"/>
                <a:gd name="T38" fmla="*/ 6 w 84"/>
                <a:gd name="T39" fmla="*/ 3 h 40"/>
                <a:gd name="T40" fmla="*/ 7 w 84"/>
                <a:gd name="T41" fmla="*/ 3 h 40"/>
                <a:gd name="T42" fmla="*/ 7 w 84"/>
                <a:gd name="T43" fmla="*/ 2 h 40"/>
                <a:gd name="T44" fmla="*/ 8 w 84"/>
                <a:gd name="T45" fmla="*/ 2 h 40"/>
                <a:gd name="T46" fmla="*/ 8 w 84"/>
                <a:gd name="T47" fmla="*/ 2 h 40"/>
                <a:gd name="T48" fmla="*/ 8 w 84"/>
                <a:gd name="T49" fmla="*/ 2 h 40"/>
                <a:gd name="T50" fmla="*/ 8 w 84"/>
                <a:gd name="T51" fmla="*/ 2 h 40"/>
                <a:gd name="T52" fmla="*/ 9 w 84"/>
                <a:gd name="T53" fmla="*/ 2 h 40"/>
                <a:gd name="T54" fmla="*/ 9 w 84"/>
                <a:gd name="T55" fmla="*/ 1 h 40"/>
                <a:gd name="T56" fmla="*/ 9 w 84"/>
                <a:gd name="T57" fmla="*/ 1 h 40"/>
                <a:gd name="T58" fmla="*/ 9 w 84"/>
                <a:gd name="T59" fmla="*/ 1 h 40"/>
                <a:gd name="T60" fmla="*/ 9 w 84"/>
                <a:gd name="T61" fmla="*/ 0 h 40"/>
                <a:gd name="T62" fmla="*/ 9 w 84"/>
                <a:gd name="T63" fmla="*/ 0 h 40"/>
                <a:gd name="T64" fmla="*/ 9 w 84"/>
                <a:gd name="T65" fmla="*/ 0 h 40"/>
                <a:gd name="T66" fmla="*/ 7 w 84"/>
                <a:gd name="T67" fmla="*/ 0 h 40"/>
                <a:gd name="T68" fmla="*/ 7 w 84"/>
                <a:gd name="T69" fmla="*/ 0 h 40"/>
                <a:gd name="T70" fmla="*/ 7 w 84"/>
                <a:gd name="T71" fmla="*/ 1 h 40"/>
                <a:gd name="T72" fmla="*/ 7 w 84"/>
                <a:gd name="T73" fmla="*/ 2 h 40"/>
                <a:gd name="T74" fmla="*/ 6 w 84"/>
                <a:gd name="T75" fmla="*/ 2 h 40"/>
                <a:gd name="T76" fmla="*/ 5 w 84"/>
                <a:gd name="T77" fmla="*/ 2 h 40"/>
                <a:gd name="T78" fmla="*/ 4 w 84"/>
                <a:gd name="T79" fmla="*/ 2 h 40"/>
                <a:gd name="T80" fmla="*/ 4 w 84"/>
                <a:gd name="T81" fmla="*/ 2 h 40"/>
                <a:gd name="T82" fmla="*/ 3 w 84"/>
                <a:gd name="T83" fmla="*/ 2 h 40"/>
                <a:gd name="T84" fmla="*/ 3 w 84"/>
                <a:gd name="T85" fmla="*/ 2 h 40"/>
                <a:gd name="T86" fmla="*/ 3 w 84"/>
                <a:gd name="T87" fmla="*/ 1 h 40"/>
                <a:gd name="T88" fmla="*/ 2 w 84"/>
                <a:gd name="T89" fmla="*/ 1 h 40"/>
                <a:gd name="T90" fmla="*/ 2 w 84"/>
                <a:gd name="T91" fmla="*/ 1 h 40"/>
                <a:gd name="T92" fmla="*/ 2 w 84"/>
                <a:gd name="T93" fmla="*/ 1 h 40"/>
                <a:gd name="T94" fmla="*/ 2 w 84"/>
                <a:gd name="T95" fmla="*/ 0 h 40"/>
                <a:gd name="T96" fmla="*/ 2 w 84"/>
                <a:gd name="T97" fmla="*/ 0 h 40"/>
                <a:gd name="T98" fmla="*/ 2 w 84"/>
                <a:gd name="T99" fmla="*/ 0 h 40"/>
                <a:gd name="T100" fmla="*/ 2 w 84"/>
                <a:gd name="T101" fmla="*/ 0 h 40"/>
                <a:gd name="T102" fmla="*/ 0 w 84"/>
                <a:gd name="T103" fmla="*/ 0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4"/>
                <a:gd name="T157" fmla="*/ 0 h 40"/>
                <a:gd name="T158" fmla="*/ 84 w 84"/>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4" h="40">
                  <a:moveTo>
                    <a:pt x="0" y="0"/>
                  </a:moveTo>
                  <a:lnTo>
                    <a:pt x="1" y="3"/>
                  </a:lnTo>
                  <a:lnTo>
                    <a:pt x="1" y="7"/>
                  </a:lnTo>
                  <a:lnTo>
                    <a:pt x="2" y="12"/>
                  </a:lnTo>
                  <a:lnTo>
                    <a:pt x="4" y="16"/>
                  </a:lnTo>
                  <a:lnTo>
                    <a:pt x="6" y="20"/>
                  </a:lnTo>
                  <a:lnTo>
                    <a:pt x="9" y="24"/>
                  </a:lnTo>
                  <a:lnTo>
                    <a:pt x="13" y="27"/>
                  </a:lnTo>
                  <a:lnTo>
                    <a:pt x="16" y="30"/>
                  </a:lnTo>
                  <a:lnTo>
                    <a:pt x="20" y="32"/>
                  </a:lnTo>
                  <a:lnTo>
                    <a:pt x="23" y="34"/>
                  </a:lnTo>
                  <a:lnTo>
                    <a:pt x="27" y="36"/>
                  </a:lnTo>
                  <a:lnTo>
                    <a:pt x="32" y="37"/>
                  </a:lnTo>
                  <a:lnTo>
                    <a:pt x="36" y="37"/>
                  </a:lnTo>
                  <a:lnTo>
                    <a:pt x="40" y="38"/>
                  </a:lnTo>
                  <a:lnTo>
                    <a:pt x="44" y="40"/>
                  </a:lnTo>
                  <a:lnTo>
                    <a:pt x="48" y="40"/>
                  </a:lnTo>
                  <a:lnTo>
                    <a:pt x="52" y="38"/>
                  </a:lnTo>
                  <a:lnTo>
                    <a:pt x="56" y="37"/>
                  </a:lnTo>
                  <a:lnTo>
                    <a:pt x="60" y="36"/>
                  </a:lnTo>
                  <a:lnTo>
                    <a:pt x="64" y="35"/>
                  </a:lnTo>
                  <a:lnTo>
                    <a:pt x="67" y="33"/>
                  </a:lnTo>
                  <a:lnTo>
                    <a:pt x="70" y="31"/>
                  </a:lnTo>
                  <a:lnTo>
                    <a:pt x="73" y="29"/>
                  </a:lnTo>
                  <a:lnTo>
                    <a:pt x="76" y="26"/>
                  </a:lnTo>
                  <a:lnTo>
                    <a:pt x="78" y="23"/>
                  </a:lnTo>
                  <a:lnTo>
                    <a:pt x="80" y="20"/>
                  </a:lnTo>
                  <a:lnTo>
                    <a:pt x="82" y="17"/>
                  </a:lnTo>
                  <a:lnTo>
                    <a:pt x="83" y="13"/>
                  </a:lnTo>
                  <a:lnTo>
                    <a:pt x="84" y="8"/>
                  </a:lnTo>
                  <a:lnTo>
                    <a:pt x="84" y="5"/>
                  </a:lnTo>
                  <a:lnTo>
                    <a:pt x="84" y="1"/>
                  </a:lnTo>
                  <a:lnTo>
                    <a:pt x="84" y="0"/>
                  </a:lnTo>
                  <a:lnTo>
                    <a:pt x="68" y="0"/>
                  </a:lnTo>
                  <a:lnTo>
                    <a:pt x="68" y="2"/>
                  </a:lnTo>
                  <a:lnTo>
                    <a:pt x="67" y="13"/>
                  </a:lnTo>
                  <a:lnTo>
                    <a:pt x="63" y="20"/>
                  </a:lnTo>
                  <a:lnTo>
                    <a:pt x="55" y="24"/>
                  </a:lnTo>
                  <a:lnTo>
                    <a:pt x="44" y="25"/>
                  </a:lnTo>
                  <a:lnTo>
                    <a:pt x="40" y="24"/>
                  </a:lnTo>
                  <a:lnTo>
                    <a:pt x="36" y="23"/>
                  </a:lnTo>
                  <a:lnTo>
                    <a:pt x="32" y="22"/>
                  </a:lnTo>
                  <a:lnTo>
                    <a:pt x="28" y="21"/>
                  </a:lnTo>
                  <a:lnTo>
                    <a:pt x="25" y="19"/>
                  </a:lnTo>
                  <a:lnTo>
                    <a:pt x="23" y="16"/>
                  </a:lnTo>
                  <a:lnTo>
                    <a:pt x="21" y="13"/>
                  </a:lnTo>
                  <a:lnTo>
                    <a:pt x="19" y="10"/>
                  </a:lnTo>
                  <a:lnTo>
                    <a:pt x="18" y="6"/>
                  </a:lnTo>
                  <a:lnTo>
                    <a:pt x="17" y="3"/>
                  </a:lnTo>
                  <a:lnTo>
                    <a:pt x="16" y="1"/>
                  </a:lnTo>
                  <a:lnTo>
                    <a:pt x="16" y="0"/>
                  </a:lnTo>
                  <a:lnTo>
                    <a:pt x="0" y="0"/>
                  </a:lnTo>
                  <a:close/>
                </a:path>
              </a:pathLst>
            </a:custGeom>
            <a:solidFill>
              <a:srgbClr val="000000"/>
            </a:solidFill>
            <a:ln w="9525">
              <a:noFill/>
              <a:round/>
              <a:headEnd/>
              <a:tailEnd/>
            </a:ln>
          </p:spPr>
          <p:txBody>
            <a:bodyPr/>
            <a:lstStyle/>
            <a:p>
              <a:pPr algn="ctr"/>
              <a:endParaRPr lang="en-US"/>
            </a:p>
          </p:txBody>
        </p:sp>
        <p:sp>
          <p:nvSpPr>
            <p:cNvPr id="36131" name="Freeform 655"/>
            <p:cNvSpPr>
              <a:spLocks/>
            </p:cNvSpPr>
            <p:nvPr/>
          </p:nvSpPr>
          <p:spPr bwMode="auto">
            <a:xfrm>
              <a:off x="4407" y="2416"/>
              <a:ext cx="8" cy="5"/>
            </a:xfrm>
            <a:custGeom>
              <a:avLst/>
              <a:gdLst>
                <a:gd name="T0" fmla="*/ 0 w 84"/>
                <a:gd name="T1" fmla="*/ 5 h 65"/>
                <a:gd name="T2" fmla="*/ 0 w 84"/>
                <a:gd name="T3" fmla="*/ 5 h 65"/>
                <a:gd name="T4" fmla="*/ 0 w 84"/>
                <a:gd name="T5" fmla="*/ 5 h 65"/>
                <a:gd name="T6" fmla="*/ 0 w 84"/>
                <a:gd name="T7" fmla="*/ 5 h 65"/>
                <a:gd name="T8" fmla="*/ 0 w 84"/>
                <a:gd name="T9" fmla="*/ 5 h 65"/>
                <a:gd name="T10" fmla="*/ 0 w 84"/>
                <a:gd name="T11" fmla="*/ 4 h 65"/>
                <a:gd name="T12" fmla="*/ 0 w 84"/>
                <a:gd name="T13" fmla="*/ 4 h 65"/>
                <a:gd name="T14" fmla="*/ 0 w 84"/>
                <a:gd name="T15" fmla="*/ 4 h 65"/>
                <a:gd name="T16" fmla="*/ 0 w 84"/>
                <a:gd name="T17" fmla="*/ 4 h 65"/>
                <a:gd name="T18" fmla="*/ 0 w 84"/>
                <a:gd name="T19" fmla="*/ 3 h 65"/>
                <a:gd name="T20" fmla="*/ 0 w 84"/>
                <a:gd name="T21" fmla="*/ 3 h 65"/>
                <a:gd name="T22" fmla="*/ 0 w 84"/>
                <a:gd name="T23" fmla="*/ 2 h 65"/>
                <a:gd name="T24" fmla="*/ 0 w 84"/>
                <a:gd name="T25" fmla="*/ 2 h 65"/>
                <a:gd name="T26" fmla="*/ 1 w 84"/>
                <a:gd name="T27" fmla="*/ 1 h 65"/>
                <a:gd name="T28" fmla="*/ 1 w 84"/>
                <a:gd name="T29" fmla="*/ 1 h 65"/>
                <a:gd name="T30" fmla="*/ 1 w 84"/>
                <a:gd name="T31" fmla="*/ 1 h 65"/>
                <a:gd name="T32" fmla="*/ 2 w 84"/>
                <a:gd name="T33" fmla="*/ 0 h 65"/>
                <a:gd name="T34" fmla="*/ 2 w 84"/>
                <a:gd name="T35" fmla="*/ 0 h 65"/>
                <a:gd name="T36" fmla="*/ 3 w 84"/>
                <a:gd name="T37" fmla="*/ 0 h 65"/>
                <a:gd name="T38" fmla="*/ 3 w 84"/>
                <a:gd name="T39" fmla="*/ 0 h 65"/>
                <a:gd name="T40" fmla="*/ 4 w 84"/>
                <a:gd name="T41" fmla="*/ 0 h 65"/>
                <a:gd name="T42" fmla="*/ 4 w 84"/>
                <a:gd name="T43" fmla="*/ 0 h 65"/>
                <a:gd name="T44" fmla="*/ 5 w 84"/>
                <a:gd name="T45" fmla="*/ 0 h 65"/>
                <a:gd name="T46" fmla="*/ 6 w 84"/>
                <a:gd name="T47" fmla="*/ 0 h 65"/>
                <a:gd name="T48" fmla="*/ 6 w 84"/>
                <a:gd name="T49" fmla="*/ 1 h 65"/>
                <a:gd name="T50" fmla="*/ 6 w 84"/>
                <a:gd name="T51" fmla="*/ 1 h 65"/>
                <a:gd name="T52" fmla="*/ 7 w 84"/>
                <a:gd name="T53" fmla="*/ 1 h 65"/>
                <a:gd name="T54" fmla="*/ 7 w 84"/>
                <a:gd name="T55" fmla="*/ 2 h 65"/>
                <a:gd name="T56" fmla="*/ 7 w 84"/>
                <a:gd name="T57" fmla="*/ 2 h 65"/>
                <a:gd name="T58" fmla="*/ 8 w 84"/>
                <a:gd name="T59" fmla="*/ 3 h 65"/>
                <a:gd name="T60" fmla="*/ 8 w 84"/>
                <a:gd name="T61" fmla="*/ 4 h 65"/>
                <a:gd name="T62" fmla="*/ 8 w 84"/>
                <a:gd name="T63" fmla="*/ 4 h 65"/>
                <a:gd name="T64" fmla="*/ 8 w 84"/>
                <a:gd name="T65" fmla="*/ 5 h 65"/>
                <a:gd name="T66" fmla="*/ 6 w 84"/>
                <a:gd name="T67" fmla="*/ 5 h 65"/>
                <a:gd name="T68" fmla="*/ 6 w 84"/>
                <a:gd name="T69" fmla="*/ 5 h 65"/>
                <a:gd name="T70" fmla="*/ 6 w 84"/>
                <a:gd name="T71" fmla="*/ 4 h 65"/>
                <a:gd name="T72" fmla="*/ 6 w 84"/>
                <a:gd name="T73" fmla="*/ 3 h 65"/>
                <a:gd name="T74" fmla="*/ 6 w 84"/>
                <a:gd name="T75" fmla="*/ 3 h 65"/>
                <a:gd name="T76" fmla="*/ 6 w 84"/>
                <a:gd name="T77" fmla="*/ 2 h 65"/>
                <a:gd name="T78" fmla="*/ 6 w 84"/>
                <a:gd name="T79" fmla="*/ 2 h 65"/>
                <a:gd name="T80" fmla="*/ 6 w 84"/>
                <a:gd name="T81" fmla="*/ 2 h 65"/>
                <a:gd name="T82" fmla="*/ 5 w 84"/>
                <a:gd name="T83" fmla="*/ 2 h 65"/>
                <a:gd name="T84" fmla="*/ 5 w 84"/>
                <a:gd name="T85" fmla="*/ 1 h 65"/>
                <a:gd name="T86" fmla="*/ 5 w 84"/>
                <a:gd name="T87" fmla="*/ 1 h 65"/>
                <a:gd name="T88" fmla="*/ 4 w 84"/>
                <a:gd name="T89" fmla="*/ 1 h 65"/>
                <a:gd name="T90" fmla="*/ 4 w 84"/>
                <a:gd name="T91" fmla="*/ 1 h 65"/>
                <a:gd name="T92" fmla="*/ 4 w 84"/>
                <a:gd name="T93" fmla="*/ 1 h 65"/>
                <a:gd name="T94" fmla="*/ 3 w 84"/>
                <a:gd name="T95" fmla="*/ 1 h 65"/>
                <a:gd name="T96" fmla="*/ 3 w 84"/>
                <a:gd name="T97" fmla="*/ 1 h 65"/>
                <a:gd name="T98" fmla="*/ 2 w 84"/>
                <a:gd name="T99" fmla="*/ 2 h 65"/>
                <a:gd name="T100" fmla="*/ 2 w 84"/>
                <a:gd name="T101" fmla="*/ 2 h 65"/>
                <a:gd name="T102" fmla="*/ 2 w 84"/>
                <a:gd name="T103" fmla="*/ 2 h 65"/>
                <a:gd name="T104" fmla="*/ 2 w 84"/>
                <a:gd name="T105" fmla="*/ 2 h 65"/>
                <a:gd name="T106" fmla="*/ 2 w 84"/>
                <a:gd name="T107" fmla="*/ 3 h 65"/>
                <a:gd name="T108" fmla="*/ 2 w 84"/>
                <a:gd name="T109" fmla="*/ 3 h 65"/>
                <a:gd name="T110" fmla="*/ 2 w 84"/>
                <a:gd name="T111" fmla="*/ 4 h 65"/>
                <a:gd name="T112" fmla="*/ 2 w 84"/>
                <a:gd name="T113" fmla="*/ 4 h 65"/>
                <a:gd name="T114" fmla="*/ 2 w 84"/>
                <a:gd name="T115" fmla="*/ 5 h 65"/>
                <a:gd name="T116" fmla="*/ 2 w 84"/>
                <a:gd name="T117" fmla="*/ 5 h 65"/>
                <a:gd name="T118" fmla="*/ 0 w 84"/>
                <a:gd name="T119" fmla="*/ 5 h 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
                <a:gd name="T181" fmla="*/ 0 h 65"/>
                <a:gd name="T182" fmla="*/ 84 w 84"/>
                <a:gd name="T183" fmla="*/ 65 h 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 h="65">
                  <a:moveTo>
                    <a:pt x="0" y="65"/>
                  </a:moveTo>
                  <a:lnTo>
                    <a:pt x="0" y="64"/>
                  </a:lnTo>
                  <a:lnTo>
                    <a:pt x="0" y="63"/>
                  </a:lnTo>
                  <a:lnTo>
                    <a:pt x="0" y="61"/>
                  </a:lnTo>
                  <a:lnTo>
                    <a:pt x="0" y="59"/>
                  </a:lnTo>
                  <a:lnTo>
                    <a:pt x="0" y="57"/>
                  </a:lnTo>
                  <a:lnTo>
                    <a:pt x="0" y="56"/>
                  </a:lnTo>
                  <a:lnTo>
                    <a:pt x="0" y="54"/>
                  </a:lnTo>
                  <a:lnTo>
                    <a:pt x="0" y="53"/>
                  </a:lnTo>
                  <a:lnTo>
                    <a:pt x="1" y="45"/>
                  </a:lnTo>
                  <a:lnTo>
                    <a:pt x="2" y="38"/>
                  </a:lnTo>
                  <a:lnTo>
                    <a:pt x="4" y="30"/>
                  </a:lnTo>
                  <a:lnTo>
                    <a:pt x="5" y="24"/>
                  </a:lnTo>
                  <a:lnTo>
                    <a:pt x="8" y="19"/>
                  </a:lnTo>
                  <a:lnTo>
                    <a:pt x="11" y="14"/>
                  </a:lnTo>
                  <a:lnTo>
                    <a:pt x="14" y="10"/>
                  </a:lnTo>
                  <a:lnTo>
                    <a:pt x="17" y="6"/>
                  </a:lnTo>
                  <a:lnTo>
                    <a:pt x="22" y="3"/>
                  </a:lnTo>
                  <a:lnTo>
                    <a:pt x="27" y="1"/>
                  </a:lnTo>
                  <a:lnTo>
                    <a:pt x="33" y="0"/>
                  </a:lnTo>
                  <a:lnTo>
                    <a:pt x="40" y="0"/>
                  </a:lnTo>
                  <a:lnTo>
                    <a:pt x="46" y="1"/>
                  </a:lnTo>
                  <a:lnTo>
                    <a:pt x="52" y="2"/>
                  </a:lnTo>
                  <a:lnTo>
                    <a:pt x="58" y="4"/>
                  </a:lnTo>
                  <a:lnTo>
                    <a:pt x="63" y="8"/>
                  </a:lnTo>
                  <a:lnTo>
                    <a:pt x="67" y="12"/>
                  </a:lnTo>
                  <a:lnTo>
                    <a:pt x="71" y="17"/>
                  </a:lnTo>
                  <a:lnTo>
                    <a:pt x="74" y="22"/>
                  </a:lnTo>
                  <a:lnTo>
                    <a:pt x="77" y="29"/>
                  </a:lnTo>
                  <a:lnTo>
                    <a:pt x="80" y="38"/>
                  </a:lnTo>
                  <a:lnTo>
                    <a:pt x="82" y="46"/>
                  </a:lnTo>
                  <a:lnTo>
                    <a:pt x="83" y="55"/>
                  </a:lnTo>
                  <a:lnTo>
                    <a:pt x="84" y="65"/>
                  </a:lnTo>
                  <a:lnTo>
                    <a:pt x="68" y="65"/>
                  </a:lnTo>
                  <a:lnTo>
                    <a:pt x="68" y="59"/>
                  </a:lnTo>
                  <a:lnTo>
                    <a:pt x="67" y="51"/>
                  </a:lnTo>
                  <a:lnTo>
                    <a:pt x="65" y="44"/>
                  </a:lnTo>
                  <a:lnTo>
                    <a:pt x="64" y="38"/>
                  </a:lnTo>
                  <a:lnTo>
                    <a:pt x="62" y="32"/>
                  </a:lnTo>
                  <a:lnTo>
                    <a:pt x="60" y="27"/>
                  </a:lnTo>
                  <a:lnTo>
                    <a:pt x="58" y="24"/>
                  </a:lnTo>
                  <a:lnTo>
                    <a:pt x="55" y="21"/>
                  </a:lnTo>
                  <a:lnTo>
                    <a:pt x="52" y="18"/>
                  </a:lnTo>
                  <a:lnTo>
                    <a:pt x="48" y="16"/>
                  </a:lnTo>
                  <a:lnTo>
                    <a:pt x="45" y="15"/>
                  </a:lnTo>
                  <a:lnTo>
                    <a:pt x="41" y="15"/>
                  </a:lnTo>
                  <a:lnTo>
                    <a:pt x="37" y="15"/>
                  </a:lnTo>
                  <a:lnTo>
                    <a:pt x="32" y="16"/>
                  </a:lnTo>
                  <a:lnTo>
                    <a:pt x="29" y="18"/>
                  </a:lnTo>
                  <a:lnTo>
                    <a:pt x="26" y="20"/>
                  </a:lnTo>
                  <a:lnTo>
                    <a:pt x="23" y="24"/>
                  </a:lnTo>
                  <a:lnTo>
                    <a:pt x="21" y="28"/>
                  </a:lnTo>
                  <a:lnTo>
                    <a:pt x="19" y="32"/>
                  </a:lnTo>
                  <a:lnTo>
                    <a:pt x="18" y="38"/>
                  </a:lnTo>
                  <a:lnTo>
                    <a:pt x="17" y="43"/>
                  </a:lnTo>
                  <a:lnTo>
                    <a:pt x="16" y="49"/>
                  </a:lnTo>
                  <a:lnTo>
                    <a:pt x="16" y="55"/>
                  </a:lnTo>
                  <a:lnTo>
                    <a:pt x="16" y="61"/>
                  </a:lnTo>
                  <a:lnTo>
                    <a:pt x="16" y="65"/>
                  </a:lnTo>
                  <a:lnTo>
                    <a:pt x="0" y="65"/>
                  </a:lnTo>
                  <a:close/>
                </a:path>
              </a:pathLst>
            </a:custGeom>
            <a:solidFill>
              <a:srgbClr val="000000"/>
            </a:solidFill>
            <a:ln w="9525">
              <a:noFill/>
              <a:round/>
              <a:headEnd/>
              <a:tailEnd/>
            </a:ln>
          </p:spPr>
          <p:txBody>
            <a:bodyPr/>
            <a:lstStyle/>
            <a:p>
              <a:pPr algn="ctr"/>
              <a:endParaRPr lang="en-US"/>
            </a:p>
          </p:txBody>
        </p:sp>
        <p:sp>
          <p:nvSpPr>
            <p:cNvPr id="36132" name="Freeform 656"/>
            <p:cNvSpPr>
              <a:spLocks/>
            </p:cNvSpPr>
            <p:nvPr/>
          </p:nvSpPr>
          <p:spPr bwMode="auto">
            <a:xfrm>
              <a:off x="4407" y="2421"/>
              <a:ext cx="8" cy="6"/>
            </a:xfrm>
            <a:custGeom>
              <a:avLst/>
              <a:gdLst>
                <a:gd name="T0" fmla="*/ 0 w 84"/>
                <a:gd name="T1" fmla="*/ 0 h 67"/>
                <a:gd name="T2" fmla="*/ 0 w 84"/>
                <a:gd name="T3" fmla="*/ 0 h 67"/>
                <a:gd name="T4" fmla="*/ 0 w 84"/>
                <a:gd name="T5" fmla="*/ 1 h 67"/>
                <a:gd name="T6" fmla="*/ 0 w 84"/>
                <a:gd name="T7" fmla="*/ 2 h 67"/>
                <a:gd name="T8" fmla="*/ 0 w 84"/>
                <a:gd name="T9" fmla="*/ 2 h 67"/>
                <a:gd name="T10" fmla="*/ 0 w 84"/>
                <a:gd name="T11" fmla="*/ 3 h 67"/>
                <a:gd name="T12" fmla="*/ 1 w 84"/>
                <a:gd name="T13" fmla="*/ 4 h 67"/>
                <a:gd name="T14" fmla="*/ 1 w 84"/>
                <a:gd name="T15" fmla="*/ 4 h 67"/>
                <a:gd name="T16" fmla="*/ 1 w 84"/>
                <a:gd name="T17" fmla="*/ 5 h 67"/>
                <a:gd name="T18" fmla="*/ 2 w 84"/>
                <a:gd name="T19" fmla="*/ 5 h 67"/>
                <a:gd name="T20" fmla="*/ 2 w 84"/>
                <a:gd name="T21" fmla="*/ 5 h 67"/>
                <a:gd name="T22" fmla="*/ 3 w 84"/>
                <a:gd name="T23" fmla="*/ 6 h 67"/>
                <a:gd name="T24" fmla="*/ 3 w 84"/>
                <a:gd name="T25" fmla="*/ 6 h 67"/>
                <a:gd name="T26" fmla="*/ 4 w 84"/>
                <a:gd name="T27" fmla="*/ 6 h 67"/>
                <a:gd name="T28" fmla="*/ 5 w 84"/>
                <a:gd name="T29" fmla="*/ 6 h 67"/>
                <a:gd name="T30" fmla="*/ 5 w 84"/>
                <a:gd name="T31" fmla="*/ 6 h 67"/>
                <a:gd name="T32" fmla="*/ 6 w 84"/>
                <a:gd name="T33" fmla="*/ 6 h 67"/>
                <a:gd name="T34" fmla="*/ 6 w 84"/>
                <a:gd name="T35" fmla="*/ 6 h 67"/>
                <a:gd name="T36" fmla="*/ 6 w 84"/>
                <a:gd name="T37" fmla="*/ 5 h 67"/>
                <a:gd name="T38" fmla="*/ 7 w 84"/>
                <a:gd name="T39" fmla="*/ 5 h 67"/>
                <a:gd name="T40" fmla="*/ 7 w 84"/>
                <a:gd name="T41" fmla="*/ 5 h 67"/>
                <a:gd name="T42" fmla="*/ 7 w 84"/>
                <a:gd name="T43" fmla="*/ 4 h 67"/>
                <a:gd name="T44" fmla="*/ 7 w 84"/>
                <a:gd name="T45" fmla="*/ 4 h 67"/>
                <a:gd name="T46" fmla="*/ 8 w 84"/>
                <a:gd name="T47" fmla="*/ 4 h 67"/>
                <a:gd name="T48" fmla="*/ 8 w 84"/>
                <a:gd name="T49" fmla="*/ 3 h 67"/>
                <a:gd name="T50" fmla="*/ 8 w 84"/>
                <a:gd name="T51" fmla="*/ 3 h 67"/>
                <a:gd name="T52" fmla="*/ 8 w 84"/>
                <a:gd name="T53" fmla="*/ 2 h 67"/>
                <a:gd name="T54" fmla="*/ 8 w 84"/>
                <a:gd name="T55" fmla="*/ 2 h 67"/>
                <a:gd name="T56" fmla="*/ 8 w 84"/>
                <a:gd name="T57" fmla="*/ 1 h 67"/>
                <a:gd name="T58" fmla="*/ 8 w 84"/>
                <a:gd name="T59" fmla="*/ 1 h 67"/>
                <a:gd name="T60" fmla="*/ 8 w 84"/>
                <a:gd name="T61" fmla="*/ 0 h 67"/>
                <a:gd name="T62" fmla="*/ 8 w 84"/>
                <a:gd name="T63" fmla="*/ 0 h 67"/>
                <a:gd name="T64" fmla="*/ 6 w 84"/>
                <a:gd name="T65" fmla="*/ 0 h 67"/>
                <a:gd name="T66" fmla="*/ 6 w 84"/>
                <a:gd name="T67" fmla="*/ 0 h 67"/>
                <a:gd name="T68" fmla="*/ 6 w 84"/>
                <a:gd name="T69" fmla="*/ 1 h 67"/>
                <a:gd name="T70" fmla="*/ 6 w 84"/>
                <a:gd name="T71" fmla="*/ 1 h 67"/>
                <a:gd name="T72" fmla="*/ 6 w 84"/>
                <a:gd name="T73" fmla="*/ 2 h 67"/>
                <a:gd name="T74" fmla="*/ 6 w 84"/>
                <a:gd name="T75" fmla="*/ 2 h 67"/>
                <a:gd name="T76" fmla="*/ 6 w 84"/>
                <a:gd name="T77" fmla="*/ 3 h 67"/>
                <a:gd name="T78" fmla="*/ 6 w 84"/>
                <a:gd name="T79" fmla="*/ 3 h 67"/>
                <a:gd name="T80" fmla="*/ 6 w 84"/>
                <a:gd name="T81" fmla="*/ 4 h 67"/>
                <a:gd name="T82" fmla="*/ 6 w 84"/>
                <a:gd name="T83" fmla="*/ 4 h 67"/>
                <a:gd name="T84" fmla="*/ 5 w 84"/>
                <a:gd name="T85" fmla="*/ 4 h 67"/>
                <a:gd name="T86" fmla="*/ 5 w 84"/>
                <a:gd name="T87" fmla="*/ 5 h 67"/>
                <a:gd name="T88" fmla="*/ 5 w 84"/>
                <a:gd name="T89" fmla="*/ 5 h 67"/>
                <a:gd name="T90" fmla="*/ 4 w 84"/>
                <a:gd name="T91" fmla="*/ 5 h 67"/>
                <a:gd name="T92" fmla="*/ 4 w 84"/>
                <a:gd name="T93" fmla="*/ 5 h 67"/>
                <a:gd name="T94" fmla="*/ 3 w 84"/>
                <a:gd name="T95" fmla="*/ 4 h 67"/>
                <a:gd name="T96" fmla="*/ 2 w 84"/>
                <a:gd name="T97" fmla="*/ 4 h 67"/>
                <a:gd name="T98" fmla="*/ 2 w 84"/>
                <a:gd name="T99" fmla="*/ 3 h 67"/>
                <a:gd name="T100" fmla="*/ 2 w 84"/>
                <a:gd name="T101" fmla="*/ 3 h 67"/>
                <a:gd name="T102" fmla="*/ 2 w 84"/>
                <a:gd name="T103" fmla="*/ 2 h 67"/>
                <a:gd name="T104" fmla="*/ 2 w 84"/>
                <a:gd name="T105" fmla="*/ 1 h 67"/>
                <a:gd name="T106" fmla="*/ 2 w 84"/>
                <a:gd name="T107" fmla="*/ 0 h 67"/>
                <a:gd name="T108" fmla="*/ 0 w 84"/>
                <a:gd name="T109" fmla="*/ 0 h 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
                <a:gd name="T166" fmla="*/ 0 h 67"/>
                <a:gd name="T167" fmla="*/ 84 w 84"/>
                <a:gd name="T168" fmla="*/ 67 h 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 h="67">
                  <a:moveTo>
                    <a:pt x="0" y="0"/>
                  </a:moveTo>
                  <a:lnTo>
                    <a:pt x="0" y="2"/>
                  </a:lnTo>
                  <a:lnTo>
                    <a:pt x="0" y="10"/>
                  </a:lnTo>
                  <a:lnTo>
                    <a:pt x="1" y="18"/>
                  </a:lnTo>
                  <a:lnTo>
                    <a:pt x="2" y="25"/>
                  </a:lnTo>
                  <a:lnTo>
                    <a:pt x="4" y="33"/>
                  </a:lnTo>
                  <a:lnTo>
                    <a:pt x="7" y="40"/>
                  </a:lnTo>
                  <a:lnTo>
                    <a:pt x="10" y="46"/>
                  </a:lnTo>
                  <a:lnTo>
                    <a:pt x="14" y="52"/>
                  </a:lnTo>
                  <a:lnTo>
                    <a:pt x="19" y="56"/>
                  </a:lnTo>
                  <a:lnTo>
                    <a:pt x="24" y="61"/>
                  </a:lnTo>
                  <a:lnTo>
                    <a:pt x="29" y="64"/>
                  </a:lnTo>
                  <a:lnTo>
                    <a:pt x="36" y="66"/>
                  </a:lnTo>
                  <a:lnTo>
                    <a:pt x="43" y="67"/>
                  </a:lnTo>
                  <a:lnTo>
                    <a:pt x="48" y="67"/>
                  </a:lnTo>
                  <a:lnTo>
                    <a:pt x="53" y="66"/>
                  </a:lnTo>
                  <a:lnTo>
                    <a:pt x="58" y="65"/>
                  </a:lnTo>
                  <a:lnTo>
                    <a:pt x="62" y="63"/>
                  </a:lnTo>
                  <a:lnTo>
                    <a:pt x="66" y="61"/>
                  </a:lnTo>
                  <a:lnTo>
                    <a:pt x="69" y="57"/>
                  </a:lnTo>
                  <a:lnTo>
                    <a:pt x="72" y="54"/>
                  </a:lnTo>
                  <a:lnTo>
                    <a:pt x="75" y="50"/>
                  </a:lnTo>
                  <a:lnTo>
                    <a:pt x="77" y="46"/>
                  </a:lnTo>
                  <a:lnTo>
                    <a:pt x="79" y="42"/>
                  </a:lnTo>
                  <a:lnTo>
                    <a:pt x="81" y="37"/>
                  </a:lnTo>
                  <a:lnTo>
                    <a:pt x="83" y="32"/>
                  </a:lnTo>
                  <a:lnTo>
                    <a:pt x="83" y="25"/>
                  </a:lnTo>
                  <a:lnTo>
                    <a:pt x="84" y="19"/>
                  </a:lnTo>
                  <a:lnTo>
                    <a:pt x="84" y="13"/>
                  </a:lnTo>
                  <a:lnTo>
                    <a:pt x="84" y="6"/>
                  </a:lnTo>
                  <a:lnTo>
                    <a:pt x="84" y="0"/>
                  </a:lnTo>
                  <a:lnTo>
                    <a:pt x="68" y="0"/>
                  </a:lnTo>
                  <a:lnTo>
                    <a:pt x="68" y="3"/>
                  </a:lnTo>
                  <a:lnTo>
                    <a:pt x="68" y="9"/>
                  </a:lnTo>
                  <a:lnTo>
                    <a:pt x="67" y="14"/>
                  </a:lnTo>
                  <a:lnTo>
                    <a:pt x="67" y="20"/>
                  </a:lnTo>
                  <a:lnTo>
                    <a:pt x="66" y="25"/>
                  </a:lnTo>
                  <a:lnTo>
                    <a:pt x="66" y="31"/>
                  </a:lnTo>
                  <a:lnTo>
                    <a:pt x="65" y="36"/>
                  </a:lnTo>
                  <a:lnTo>
                    <a:pt x="63" y="41"/>
                  </a:lnTo>
                  <a:lnTo>
                    <a:pt x="60" y="45"/>
                  </a:lnTo>
                  <a:lnTo>
                    <a:pt x="57" y="49"/>
                  </a:lnTo>
                  <a:lnTo>
                    <a:pt x="53" y="51"/>
                  </a:lnTo>
                  <a:lnTo>
                    <a:pt x="48" y="52"/>
                  </a:lnTo>
                  <a:lnTo>
                    <a:pt x="43" y="52"/>
                  </a:lnTo>
                  <a:lnTo>
                    <a:pt x="37" y="51"/>
                  </a:lnTo>
                  <a:lnTo>
                    <a:pt x="30" y="48"/>
                  </a:lnTo>
                  <a:lnTo>
                    <a:pt x="26" y="44"/>
                  </a:lnTo>
                  <a:lnTo>
                    <a:pt x="23" y="37"/>
                  </a:lnTo>
                  <a:lnTo>
                    <a:pt x="20" y="28"/>
                  </a:lnTo>
                  <a:lnTo>
                    <a:pt x="18" y="19"/>
                  </a:lnTo>
                  <a:lnTo>
                    <a:pt x="16" y="8"/>
                  </a:lnTo>
                  <a:lnTo>
                    <a:pt x="16" y="0"/>
                  </a:lnTo>
                  <a:lnTo>
                    <a:pt x="0" y="0"/>
                  </a:lnTo>
                  <a:close/>
                </a:path>
              </a:pathLst>
            </a:custGeom>
            <a:solidFill>
              <a:srgbClr val="000000"/>
            </a:solidFill>
            <a:ln w="9525">
              <a:noFill/>
              <a:round/>
              <a:headEnd/>
              <a:tailEnd/>
            </a:ln>
          </p:spPr>
          <p:txBody>
            <a:bodyPr/>
            <a:lstStyle/>
            <a:p>
              <a:pPr algn="ctr"/>
              <a:endParaRPr lang="en-US"/>
            </a:p>
          </p:txBody>
        </p:sp>
        <p:sp>
          <p:nvSpPr>
            <p:cNvPr id="36133" name="Freeform 657"/>
            <p:cNvSpPr>
              <a:spLocks/>
            </p:cNvSpPr>
            <p:nvPr/>
          </p:nvSpPr>
          <p:spPr bwMode="auto">
            <a:xfrm>
              <a:off x="4450" y="2336"/>
              <a:ext cx="9" cy="11"/>
            </a:xfrm>
            <a:custGeom>
              <a:avLst/>
              <a:gdLst>
                <a:gd name="T0" fmla="*/ 7 w 88"/>
                <a:gd name="T1" fmla="*/ 8 h 132"/>
                <a:gd name="T2" fmla="*/ 7 w 88"/>
                <a:gd name="T3" fmla="*/ 7 h 132"/>
                <a:gd name="T4" fmla="*/ 6 w 88"/>
                <a:gd name="T5" fmla="*/ 6 h 132"/>
                <a:gd name="T6" fmla="*/ 5 w 88"/>
                <a:gd name="T7" fmla="*/ 6 h 132"/>
                <a:gd name="T8" fmla="*/ 3 w 88"/>
                <a:gd name="T9" fmla="*/ 5 h 132"/>
                <a:gd name="T10" fmla="*/ 4 w 88"/>
                <a:gd name="T11" fmla="*/ 5 h 132"/>
                <a:gd name="T12" fmla="*/ 5 w 88"/>
                <a:gd name="T13" fmla="*/ 5 h 132"/>
                <a:gd name="T14" fmla="*/ 6 w 88"/>
                <a:gd name="T15" fmla="*/ 4 h 132"/>
                <a:gd name="T16" fmla="*/ 7 w 88"/>
                <a:gd name="T17" fmla="*/ 3 h 132"/>
                <a:gd name="T18" fmla="*/ 6 w 88"/>
                <a:gd name="T19" fmla="*/ 2 h 132"/>
                <a:gd name="T20" fmla="*/ 6 w 88"/>
                <a:gd name="T21" fmla="*/ 2 h 132"/>
                <a:gd name="T22" fmla="*/ 5 w 88"/>
                <a:gd name="T23" fmla="*/ 1 h 132"/>
                <a:gd name="T24" fmla="*/ 4 w 88"/>
                <a:gd name="T25" fmla="*/ 1 h 132"/>
                <a:gd name="T26" fmla="*/ 3 w 88"/>
                <a:gd name="T27" fmla="*/ 1 h 132"/>
                <a:gd name="T28" fmla="*/ 2 w 88"/>
                <a:gd name="T29" fmla="*/ 2 h 132"/>
                <a:gd name="T30" fmla="*/ 2 w 88"/>
                <a:gd name="T31" fmla="*/ 2 h 132"/>
                <a:gd name="T32" fmla="*/ 2 w 88"/>
                <a:gd name="T33" fmla="*/ 3 h 132"/>
                <a:gd name="T34" fmla="*/ 0 w 88"/>
                <a:gd name="T35" fmla="*/ 2 h 132"/>
                <a:gd name="T36" fmla="*/ 1 w 88"/>
                <a:gd name="T37" fmla="*/ 1 h 132"/>
                <a:gd name="T38" fmla="*/ 2 w 88"/>
                <a:gd name="T39" fmla="*/ 0 h 132"/>
                <a:gd name="T40" fmla="*/ 3 w 88"/>
                <a:gd name="T41" fmla="*/ 0 h 132"/>
                <a:gd name="T42" fmla="*/ 5 w 88"/>
                <a:gd name="T43" fmla="*/ 0 h 132"/>
                <a:gd name="T44" fmla="*/ 7 w 88"/>
                <a:gd name="T45" fmla="*/ 1 h 132"/>
                <a:gd name="T46" fmla="*/ 8 w 88"/>
                <a:gd name="T47" fmla="*/ 1 h 132"/>
                <a:gd name="T48" fmla="*/ 8 w 88"/>
                <a:gd name="T49" fmla="*/ 2 h 132"/>
                <a:gd name="T50" fmla="*/ 8 w 88"/>
                <a:gd name="T51" fmla="*/ 4 h 132"/>
                <a:gd name="T52" fmla="*/ 7 w 88"/>
                <a:gd name="T53" fmla="*/ 5 h 132"/>
                <a:gd name="T54" fmla="*/ 8 w 88"/>
                <a:gd name="T55" fmla="*/ 6 h 132"/>
                <a:gd name="T56" fmla="*/ 9 w 88"/>
                <a:gd name="T57" fmla="*/ 8 h 132"/>
                <a:gd name="T58" fmla="*/ 9 w 88"/>
                <a:gd name="T59" fmla="*/ 9 h 132"/>
                <a:gd name="T60" fmla="*/ 8 w 88"/>
                <a:gd name="T61" fmla="*/ 10 h 132"/>
                <a:gd name="T62" fmla="*/ 7 w 88"/>
                <a:gd name="T63" fmla="*/ 11 h 132"/>
                <a:gd name="T64" fmla="*/ 5 w 88"/>
                <a:gd name="T65" fmla="*/ 11 h 132"/>
                <a:gd name="T66" fmla="*/ 3 w 88"/>
                <a:gd name="T67" fmla="*/ 11 h 132"/>
                <a:gd name="T68" fmla="*/ 1 w 88"/>
                <a:gd name="T69" fmla="*/ 10 h 132"/>
                <a:gd name="T70" fmla="*/ 0 w 88"/>
                <a:gd name="T71" fmla="*/ 7 h 132"/>
                <a:gd name="T72" fmla="*/ 2 w 88"/>
                <a:gd name="T73" fmla="*/ 8 h 132"/>
                <a:gd name="T74" fmla="*/ 2 w 88"/>
                <a:gd name="T75" fmla="*/ 9 h 132"/>
                <a:gd name="T76" fmla="*/ 3 w 88"/>
                <a:gd name="T77" fmla="*/ 10 h 132"/>
                <a:gd name="T78" fmla="*/ 4 w 88"/>
                <a:gd name="T79" fmla="*/ 10 h 132"/>
                <a:gd name="T80" fmla="*/ 5 w 88"/>
                <a:gd name="T81" fmla="*/ 10 h 132"/>
                <a:gd name="T82" fmla="*/ 7 w 88"/>
                <a:gd name="T83" fmla="*/ 9 h 132"/>
                <a:gd name="T84" fmla="*/ 7 w 88"/>
                <a:gd name="T85" fmla="*/ 8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132"/>
                <a:gd name="T131" fmla="*/ 88 w 8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132">
                  <a:moveTo>
                    <a:pt x="71" y="100"/>
                  </a:moveTo>
                  <a:lnTo>
                    <a:pt x="71" y="98"/>
                  </a:lnTo>
                  <a:lnTo>
                    <a:pt x="71" y="97"/>
                  </a:lnTo>
                  <a:lnTo>
                    <a:pt x="71" y="95"/>
                  </a:lnTo>
                  <a:lnTo>
                    <a:pt x="71" y="94"/>
                  </a:lnTo>
                  <a:lnTo>
                    <a:pt x="70" y="88"/>
                  </a:lnTo>
                  <a:lnTo>
                    <a:pt x="68" y="83"/>
                  </a:lnTo>
                  <a:lnTo>
                    <a:pt x="65" y="77"/>
                  </a:lnTo>
                  <a:lnTo>
                    <a:pt x="62" y="74"/>
                  </a:lnTo>
                  <a:lnTo>
                    <a:pt x="57" y="72"/>
                  </a:lnTo>
                  <a:lnTo>
                    <a:pt x="52" y="70"/>
                  </a:lnTo>
                  <a:lnTo>
                    <a:pt x="46" y="69"/>
                  </a:lnTo>
                  <a:lnTo>
                    <a:pt x="39" y="68"/>
                  </a:lnTo>
                  <a:lnTo>
                    <a:pt x="33" y="68"/>
                  </a:lnTo>
                  <a:lnTo>
                    <a:pt x="33" y="55"/>
                  </a:lnTo>
                  <a:lnTo>
                    <a:pt x="35" y="55"/>
                  </a:lnTo>
                  <a:lnTo>
                    <a:pt x="36" y="55"/>
                  </a:lnTo>
                  <a:lnTo>
                    <a:pt x="39" y="55"/>
                  </a:lnTo>
                  <a:lnTo>
                    <a:pt x="40" y="55"/>
                  </a:lnTo>
                  <a:lnTo>
                    <a:pt x="46" y="55"/>
                  </a:lnTo>
                  <a:lnTo>
                    <a:pt x="51" y="55"/>
                  </a:lnTo>
                  <a:lnTo>
                    <a:pt x="55" y="54"/>
                  </a:lnTo>
                  <a:lnTo>
                    <a:pt x="58" y="52"/>
                  </a:lnTo>
                  <a:lnTo>
                    <a:pt x="61" y="48"/>
                  </a:lnTo>
                  <a:lnTo>
                    <a:pt x="63" y="45"/>
                  </a:lnTo>
                  <a:lnTo>
                    <a:pt x="64" y="41"/>
                  </a:lnTo>
                  <a:lnTo>
                    <a:pt x="64" y="37"/>
                  </a:lnTo>
                  <a:lnTo>
                    <a:pt x="64" y="34"/>
                  </a:lnTo>
                  <a:lnTo>
                    <a:pt x="63" y="31"/>
                  </a:lnTo>
                  <a:lnTo>
                    <a:pt x="62" y="28"/>
                  </a:lnTo>
                  <a:lnTo>
                    <a:pt x="61" y="26"/>
                  </a:lnTo>
                  <a:lnTo>
                    <a:pt x="59" y="24"/>
                  </a:lnTo>
                  <a:lnTo>
                    <a:pt x="57" y="22"/>
                  </a:lnTo>
                  <a:lnTo>
                    <a:pt x="55" y="19"/>
                  </a:lnTo>
                  <a:lnTo>
                    <a:pt x="53" y="17"/>
                  </a:lnTo>
                  <a:lnTo>
                    <a:pt x="50" y="16"/>
                  </a:lnTo>
                  <a:lnTo>
                    <a:pt x="47" y="15"/>
                  </a:lnTo>
                  <a:lnTo>
                    <a:pt x="44" y="15"/>
                  </a:lnTo>
                  <a:lnTo>
                    <a:pt x="41" y="14"/>
                  </a:lnTo>
                  <a:lnTo>
                    <a:pt x="36" y="14"/>
                  </a:lnTo>
                  <a:lnTo>
                    <a:pt x="33" y="15"/>
                  </a:lnTo>
                  <a:lnTo>
                    <a:pt x="30" y="16"/>
                  </a:lnTo>
                  <a:lnTo>
                    <a:pt x="27" y="17"/>
                  </a:lnTo>
                  <a:lnTo>
                    <a:pt x="25" y="19"/>
                  </a:lnTo>
                  <a:lnTo>
                    <a:pt x="23" y="22"/>
                  </a:lnTo>
                  <a:lnTo>
                    <a:pt x="21" y="24"/>
                  </a:lnTo>
                  <a:lnTo>
                    <a:pt x="19" y="26"/>
                  </a:lnTo>
                  <a:lnTo>
                    <a:pt x="18" y="29"/>
                  </a:lnTo>
                  <a:lnTo>
                    <a:pt x="18" y="33"/>
                  </a:lnTo>
                  <a:lnTo>
                    <a:pt x="17" y="36"/>
                  </a:lnTo>
                  <a:lnTo>
                    <a:pt x="17" y="40"/>
                  </a:lnTo>
                  <a:lnTo>
                    <a:pt x="2" y="39"/>
                  </a:lnTo>
                  <a:lnTo>
                    <a:pt x="2" y="34"/>
                  </a:lnTo>
                  <a:lnTo>
                    <a:pt x="3" y="29"/>
                  </a:lnTo>
                  <a:lnTo>
                    <a:pt x="4" y="24"/>
                  </a:lnTo>
                  <a:lnTo>
                    <a:pt x="6" y="18"/>
                  </a:lnTo>
                  <a:lnTo>
                    <a:pt x="8" y="14"/>
                  </a:lnTo>
                  <a:lnTo>
                    <a:pt x="11" y="11"/>
                  </a:lnTo>
                  <a:lnTo>
                    <a:pt x="14" y="7"/>
                  </a:lnTo>
                  <a:lnTo>
                    <a:pt x="18" y="4"/>
                  </a:lnTo>
                  <a:lnTo>
                    <a:pt x="23" y="3"/>
                  </a:lnTo>
                  <a:lnTo>
                    <a:pt x="28" y="1"/>
                  </a:lnTo>
                  <a:lnTo>
                    <a:pt x="34" y="0"/>
                  </a:lnTo>
                  <a:lnTo>
                    <a:pt x="41" y="0"/>
                  </a:lnTo>
                  <a:lnTo>
                    <a:pt x="47" y="1"/>
                  </a:lnTo>
                  <a:lnTo>
                    <a:pt x="53" y="2"/>
                  </a:lnTo>
                  <a:lnTo>
                    <a:pt x="58" y="4"/>
                  </a:lnTo>
                  <a:lnTo>
                    <a:pt x="62" y="6"/>
                  </a:lnTo>
                  <a:lnTo>
                    <a:pt x="66" y="8"/>
                  </a:lnTo>
                  <a:lnTo>
                    <a:pt x="70" y="11"/>
                  </a:lnTo>
                  <a:lnTo>
                    <a:pt x="73" y="14"/>
                  </a:lnTo>
                  <a:lnTo>
                    <a:pt x="76" y="18"/>
                  </a:lnTo>
                  <a:lnTo>
                    <a:pt x="78" y="23"/>
                  </a:lnTo>
                  <a:lnTo>
                    <a:pt x="79" y="26"/>
                  </a:lnTo>
                  <a:lnTo>
                    <a:pt x="80" y="29"/>
                  </a:lnTo>
                  <a:lnTo>
                    <a:pt x="80" y="33"/>
                  </a:lnTo>
                  <a:lnTo>
                    <a:pt x="80" y="44"/>
                  </a:lnTo>
                  <a:lnTo>
                    <a:pt x="77" y="53"/>
                  </a:lnTo>
                  <a:lnTo>
                    <a:pt x="72" y="59"/>
                  </a:lnTo>
                  <a:lnTo>
                    <a:pt x="65" y="62"/>
                  </a:lnTo>
                  <a:lnTo>
                    <a:pt x="70" y="63"/>
                  </a:lnTo>
                  <a:lnTo>
                    <a:pt x="75" y="66"/>
                  </a:lnTo>
                  <a:lnTo>
                    <a:pt x="78" y="70"/>
                  </a:lnTo>
                  <a:lnTo>
                    <a:pt x="81" y="75"/>
                  </a:lnTo>
                  <a:lnTo>
                    <a:pt x="84" y="81"/>
                  </a:lnTo>
                  <a:lnTo>
                    <a:pt x="86" y="86"/>
                  </a:lnTo>
                  <a:lnTo>
                    <a:pt x="87" y="92"/>
                  </a:lnTo>
                  <a:lnTo>
                    <a:pt x="88" y="98"/>
                  </a:lnTo>
                  <a:lnTo>
                    <a:pt x="88" y="101"/>
                  </a:lnTo>
                  <a:lnTo>
                    <a:pt x="87" y="105"/>
                  </a:lnTo>
                  <a:lnTo>
                    <a:pt x="85" y="110"/>
                  </a:lnTo>
                  <a:lnTo>
                    <a:pt x="83" y="114"/>
                  </a:lnTo>
                  <a:lnTo>
                    <a:pt x="80" y="118"/>
                  </a:lnTo>
                  <a:lnTo>
                    <a:pt x="76" y="122"/>
                  </a:lnTo>
                  <a:lnTo>
                    <a:pt x="72" y="125"/>
                  </a:lnTo>
                  <a:lnTo>
                    <a:pt x="68" y="127"/>
                  </a:lnTo>
                  <a:lnTo>
                    <a:pt x="63" y="129"/>
                  </a:lnTo>
                  <a:lnTo>
                    <a:pt x="57" y="131"/>
                  </a:lnTo>
                  <a:lnTo>
                    <a:pt x="50" y="132"/>
                  </a:lnTo>
                  <a:lnTo>
                    <a:pt x="43" y="132"/>
                  </a:lnTo>
                  <a:lnTo>
                    <a:pt x="34" y="131"/>
                  </a:lnTo>
                  <a:lnTo>
                    <a:pt x="26" y="129"/>
                  </a:lnTo>
                  <a:lnTo>
                    <a:pt x="19" y="126"/>
                  </a:lnTo>
                  <a:lnTo>
                    <a:pt x="13" y="121"/>
                  </a:lnTo>
                  <a:lnTo>
                    <a:pt x="8" y="115"/>
                  </a:lnTo>
                  <a:lnTo>
                    <a:pt x="5" y="107"/>
                  </a:lnTo>
                  <a:lnTo>
                    <a:pt x="2" y="97"/>
                  </a:lnTo>
                  <a:lnTo>
                    <a:pt x="0" y="86"/>
                  </a:lnTo>
                  <a:lnTo>
                    <a:pt x="16" y="87"/>
                  </a:lnTo>
                  <a:lnTo>
                    <a:pt x="16" y="92"/>
                  </a:lnTo>
                  <a:lnTo>
                    <a:pt x="17" y="97"/>
                  </a:lnTo>
                  <a:lnTo>
                    <a:pt x="19" y="101"/>
                  </a:lnTo>
                  <a:lnTo>
                    <a:pt x="21" y="104"/>
                  </a:lnTo>
                  <a:lnTo>
                    <a:pt x="23" y="108"/>
                  </a:lnTo>
                  <a:lnTo>
                    <a:pt x="26" y="112"/>
                  </a:lnTo>
                  <a:lnTo>
                    <a:pt x="29" y="114"/>
                  </a:lnTo>
                  <a:lnTo>
                    <a:pt x="32" y="115"/>
                  </a:lnTo>
                  <a:lnTo>
                    <a:pt x="35" y="116"/>
                  </a:lnTo>
                  <a:lnTo>
                    <a:pt x="38" y="117"/>
                  </a:lnTo>
                  <a:lnTo>
                    <a:pt x="41" y="118"/>
                  </a:lnTo>
                  <a:lnTo>
                    <a:pt x="43" y="118"/>
                  </a:lnTo>
                  <a:lnTo>
                    <a:pt x="48" y="118"/>
                  </a:lnTo>
                  <a:lnTo>
                    <a:pt x="53" y="117"/>
                  </a:lnTo>
                  <a:lnTo>
                    <a:pt x="57" y="116"/>
                  </a:lnTo>
                  <a:lnTo>
                    <a:pt x="62" y="114"/>
                  </a:lnTo>
                  <a:lnTo>
                    <a:pt x="65" y="111"/>
                  </a:lnTo>
                  <a:lnTo>
                    <a:pt x="68" y="107"/>
                  </a:lnTo>
                  <a:lnTo>
                    <a:pt x="70" y="104"/>
                  </a:lnTo>
                  <a:lnTo>
                    <a:pt x="71" y="100"/>
                  </a:lnTo>
                  <a:close/>
                </a:path>
              </a:pathLst>
            </a:custGeom>
            <a:solidFill>
              <a:srgbClr val="000000"/>
            </a:solidFill>
            <a:ln w="9525">
              <a:noFill/>
              <a:round/>
              <a:headEnd/>
              <a:tailEnd/>
            </a:ln>
          </p:spPr>
          <p:txBody>
            <a:bodyPr/>
            <a:lstStyle/>
            <a:p>
              <a:pPr algn="ctr"/>
              <a:endParaRPr lang="en-US"/>
            </a:p>
          </p:txBody>
        </p:sp>
        <p:sp>
          <p:nvSpPr>
            <p:cNvPr id="36134" name="Freeform 658"/>
            <p:cNvSpPr>
              <a:spLocks/>
            </p:cNvSpPr>
            <p:nvPr/>
          </p:nvSpPr>
          <p:spPr bwMode="auto">
            <a:xfrm>
              <a:off x="4450" y="2363"/>
              <a:ext cx="9" cy="8"/>
            </a:xfrm>
            <a:custGeom>
              <a:avLst/>
              <a:gdLst>
                <a:gd name="T0" fmla="*/ 0 w 87"/>
                <a:gd name="T1" fmla="*/ 8 h 89"/>
                <a:gd name="T2" fmla="*/ 0 w 87"/>
                <a:gd name="T3" fmla="*/ 6 h 89"/>
                <a:gd name="T4" fmla="*/ 0 w 87"/>
                <a:gd name="T5" fmla="*/ 6 h 89"/>
                <a:gd name="T6" fmla="*/ 0 w 87"/>
                <a:gd name="T7" fmla="*/ 6 h 89"/>
                <a:gd name="T8" fmla="*/ 0 w 87"/>
                <a:gd name="T9" fmla="*/ 6 h 89"/>
                <a:gd name="T10" fmla="*/ 0 w 87"/>
                <a:gd name="T11" fmla="*/ 6 h 89"/>
                <a:gd name="T12" fmla="*/ 0 w 87"/>
                <a:gd name="T13" fmla="*/ 5 h 89"/>
                <a:gd name="T14" fmla="*/ 0 w 87"/>
                <a:gd name="T15" fmla="*/ 4 h 89"/>
                <a:gd name="T16" fmla="*/ 0 w 87"/>
                <a:gd name="T17" fmla="*/ 3 h 89"/>
                <a:gd name="T18" fmla="*/ 1 w 87"/>
                <a:gd name="T19" fmla="*/ 2 h 89"/>
                <a:gd name="T20" fmla="*/ 1 w 87"/>
                <a:gd name="T21" fmla="*/ 1 h 89"/>
                <a:gd name="T22" fmla="*/ 2 w 87"/>
                <a:gd name="T23" fmla="*/ 1 h 89"/>
                <a:gd name="T24" fmla="*/ 3 w 87"/>
                <a:gd name="T25" fmla="*/ 0 h 89"/>
                <a:gd name="T26" fmla="*/ 5 w 87"/>
                <a:gd name="T27" fmla="*/ 0 h 89"/>
                <a:gd name="T28" fmla="*/ 6 w 87"/>
                <a:gd name="T29" fmla="*/ 0 h 89"/>
                <a:gd name="T30" fmla="*/ 7 w 87"/>
                <a:gd name="T31" fmla="*/ 0 h 89"/>
                <a:gd name="T32" fmla="*/ 7 w 87"/>
                <a:gd name="T33" fmla="*/ 1 h 89"/>
                <a:gd name="T34" fmla="*/ 8 w 87"/>
                <a:gd name="T35" fmla="*/ 2 h 89"/>
                <a:gd name="T36" fmla="*/ 8 w 87"/>
                <a:gd name="T37" fmla="*/ 2 h 89"/>
                <a:gd name="T38" fmla="*/ 8 w 87"/>
                <a:gd name="T39" fmla="*/ 3 h 89"/>
                <a:gd name="T40" fmla="*/ 7 w 87"/>
                <a:gd name="T41" fmla="*/ 3 h 89"/>
                <a:gd name="T42" fmla="*/ 6 w 87"/>
                <a:gd name="T43" fmla="*/ 2 h 89"/>
                <a:gd name="T44" fmla="*/ 6 w 87"/>
                <a:gd name="T45" fmla="*/ 2 h 89"/>
                <a:gd name="T46" fmla="*/ 5 w 87"/>
                <a:gd name="T47" fmla="*/ 1 h 89"/>
                <a:gd name="T48" fmla="*/ 4 w 87"/>
                <a:gd name="T49" fmla="*/ 1 h 89"/>
                <a:gd name="T50" fmla="*/ 3 w 87"/>
                <a:gd name="T51" fmla="*/ 1 h 89"/>
                <a:gd name="T52" fmla="*/ 3 w 87"/>
                <a:gd name="T53" fmla="*/ 2 h 89"/>
                <a:gd name="T54" fmla="*/ 2 w 87"/>
                <a:gd name="T55" fmla="*/ 3 h 89"/>
                <a:gd name="T56" fmla="*/ 2 w 87"/>
                <a:gd name="T57" fmla="*/ 4 h 89"/>
                <a:gd name="T58" fmla="*/ 2 w 87"/>
                <a:gd name="T59" fmla="*/ 5 h 89"/>
                <a:gd name="T60" fmla="*/ 2 w 87"/>
                <a:gd name="T61" fmla="*/ 5 h 89"/>
                <a:gd name="T62" fmla="*/ 2 w 87"/>
                <a:gd name="T63" fmla="*/ 5 h 89"/>
                <a:gd name="T64" fmla="*/ 3 w 87"/>
                <a:gd name="T65" fmla="*/ 4 h 89"/>
                <a:gd name="T66" fmla="*/ 4 w 87"/>
                <a:gd name="T67" fmla="*/ 4 h 89"/>
                <a:gd name="T68" fmla="*/ 5 w 87"/>
                <a:gd name="T69" fmla="*/ 4 h 89"/>
                <a:gd name="T70" fmla="*/ 6 w 87"/>
                <a:gd name="T71" fmla="*/ 5 h 89"/>
                <a:gd name="T72" fmla="*/ 7 w 87"/>
                <a:gd name="T73" fmla="*/ 5 h 89"/>
                <a:gd name="T74" fmla="*/ 8 w 87"/>
                <a:gd name="T75" fmla="*/ 6 h 89"/>
                <a:gd name="T76" fmla="*/ 9 w 87"/>
                <a:gd name="T77" fmla="*/ 7 h 89"/>
                <a:gd name="T78" fmla="*/ 9 w 87"/>
                <a:gd name="T79" fmla="*/ 8 h 89"/>
                <a:gd name="T80" fmla="*/ 7 w 87"/>
                <a:gd name="T81" fmla="*/ 8 h 89"/>
                <a:gd name="T82" fmla="*/ 7 w 87"/>
                <a:gd name="T83" fmla="*/ 7 h 89"/>
                <a:gd name="T84" fmla="*/ 6 w 87"/>
                <a:gd name="T85" fmla="*/ 6 h 89"/>
                <a:gd name="T86" fmla="*/ 6 w 87"/>
                <a:gd name="T87" fmla="*/ 6 h 89"/>
                <a:gd name="T88" fmla="*/ 5 w 87"/>
                <a:gd name="T89" fmla="*/ 5 h 89"/>
                <a:gd name="T90" fmla="*/ 4 w 87"/>
                <a:gd name="T91" fmla="*/ 5 h 89"/>
                <a:gd name="T92" fmla="*/ 3 w 87"/>
                <a:gd name="T93" fmla="*/ 6 h 89"/>
                <a:gd name="T94" fmla="*/ 3 w 87"/>
                <a:gd name="T95" fmla="*/ 6 h 89"/>
                <a:gd name="T96" fmla="*/ 2 w 87"/>
                <a:gd name="T97" fmla="*/ 6 h 89"/>
                <a:gd name="T98" fmla="*/ 2 w 87"/>
                <a:gd name="T99" fmla="*/ 7 h 89"/>
                <a:gd name="T100" fmla="*/ 2 w 87"/>
                <a:gd name="T101" fmla="*/ 8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7"/>
                <a:gd name="T154" fmla="*/ 0 h 89"/>
                <a:gd name="T155" fmla="*/ 87 w 87"/>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7" h="89">
                  <a:moveTo>
                    <a:pt x="2" y="89"/>
                  </a:moveTo>
                  <a:lnTo>
                    <a:pt x="1" y="84"/>
                  </a:lnTo>
                  <a:lnTo>
                    <a:pt x="0" y="78"/>
                  </a:lnTo>
                  <a:lnTo>
                    <a:pt x="0" y="71"/>
                  </a:lnTo>
                  <a:lnTo>
                    <a:pt x="0" y="70"/>
                  </a:lnTo>
                  <a:lnTo>
                    <a:pt x="0" y="69"/>
                  </a:lnTo>
                  <a:lnTo>
                    <a:pt x="0" y="68"/>
                  </a:lnTo>
                  <a:lnTo>
                    <a:pt x="0" y="67"/>
                  </a:lnTo>
                  <a:lnTo>
                    <a:pt x="0" y="66"/>
                  </a:lnTo>
                  <a:lnTo>
                    <a:pt x="0" y="60"/>
                  </a:lnTo>
                  <a:lnTo>
                    <a:pt x="1" y="55"/>
                  </a:lnTo>
                  <a:lnTo>
                    <a:pt x="1" y="50"/>
                  </a:lnTo>
                  <a:lnTo>
                    <a:pt x="1" y="44"/>
                  </a:lnTo>
                  <a:lnTo>
                    <a:pt x="2" y="39"/>
                  </a:lnTo>
                  <a:lnTo>
                    <a:pt x="3" y="35"/>
                  </a:lnTo>
                  <a:lnTo>
                    <a:pt x="4" y="30"/>
                  </a:lnTo>
                  <a:lnTo>
                    <a:pt x="6" y="26"/>
                  </a:lnTo>
                  <a:lnTo>
                    <a:pt x="9" y="20"/>
                  </a:lnTo>
                  <a:lnTo>
                    <a:pt x="12" y="14"/>
                  </a:lnTo>
                  <a:lnTo>
                    <a:pt x="16" y="10"/>
                  </a:lnTo>
                  <a:lnTo>
                    <a:pt x="20" y="6"/>
                  </a:lnTo>
                  <a:lnTo>
                    <a:pt x="24" y="3"/>
                  </a:lnTo>
                  <a:lnTo>
                    <a:pt x="30" y="1"/>
                  </a:lnTo>
                  <a:lnTo>
                    <a:pt x="37" y="0"/>
                  </a:lnTo>
                  <a:lnTo>
                    <a:pt x="45" y="0"/>
                  </a:lnTo>
                  <a:lnTo>
                    <a:pt x="50" y="0"/>
                  </a:lnTo>
                  <a:lnTo>
                    <a:pt x="54" y="1"/>
                  </a:lnTo>
                  <a:lnTo>
                    <a:pt x="59" y="3"/>
                  </a:lnTo>
                  <a:lnTo>
                    <a:pt x="63" y="5"/>
                  </a:lnTo>
                  <a:lnTo>
                    <a:pt x="67" y="7"/>
                  </a:lnTo>
                  <a:lnTo>
                    <a:pt x="70" y="10"/>
                  </a:lnTo>
                  <a:lnTo>
                    <a:pt x="73" y="13"/>
                  </a:lnTo>
                  <a:lnTo>
                    <a:pt x="76" y="18"/>
                  </a:lnTo>
                  <a:lnTo>
                    <a:pt x="78" y="22"/>
                  </a:lnTo>
                  <a:lnTo>
                    <a:pt x="80" y="27"/>
                  </a:lnTo>
                  <a:lnTo>
                    <a:pt x="81" y="31"/>
                  </a:lnTo>
                  <a:lnTo>
                    <a:pt x="81" y="36"/>
                  </a:lnTo>
                  <a:lnTo>
                    <a:pt x="66" y="35"/>
                  </a:lnTo>
                  <a:lnTo>
                    <a:pt x="65" y="31"/>
                  </a:lnTo>
                  <a:lnTo>
                    <a:pt x="64" y="27"/>
                  </a:lnTo>
                  <a:lnTo>
                    <a:pt x="62" y="24"/>
                  </a:lnTo>
                  <a:lnTo>
                    <a:pt x="59" y="21"/>
                  </a:lnTo>
                  <a:lnTo>
                    <a:pt x="56" y="18"/>
                  </a:lnTo>
                  <a:lnTo>
                    <a:pt x="53" y="15"/>
                  </a:lnTo>
                  <a:lnTo>
                    <a:pt x="49" y="14"/>
                  </a:lnTo>
                  <a:lnTo>
                    <a:pt x="45" y="14"/>
                  </a:lnTo>
                  <a:lnTo>
                    <a:pt x="41" y="14"/>
                  </a:lnTo>
                  <a:lnTo>
                    <a:pt x="38" y="14"/>
                  </a:lnTo>
                  <a:lnTo>
                    <a:pt x="33" y="16"/>
                  </a:lnTo>
                  <a:lnTo>
                    <a:pt x="30" y="19"/>
                  </a:lnTo>
                  <a:lnTo>
                    <a:pt x="27" y="21"/>
                  </a:lnTo>
                  <a:lnTo>
                    <a:pt x="24" y="24"/>
                  </a:lnTo>
                  <a:lnTo>
                    <a:pt x="21" y="28"/>
                  </a:lnTo>
                  <a:lnTo>
                    <a:pt x="19" y="33"/>
                  </a:lnTo>
                  <a:lnTo>
                    <a:pt x="17" y="39"/>
                  </a:lnTo>
                  <a:lnTo>
                    <a:pt x="16" y="45"/>
                  </a:lnTo>
                  <a:lnTo>
                    <a:pt x="16" y="53"/>
                  </a:lnTo>
                  <a:lnTo>
                    <a:pt x="16" y="61"/>
                  </a:lnTo>
                  <a:lnTo>
                    <a:pt x="18" y="57"/>
                  </a:lnTo>
                  <a:lnTo>
                    <a:pt x="20" y="54"/>
                  </a:lnTo>
                  <a:lnTo>
                    <a:pt x="23" y="52"/>
                  </a:lnTo>
                  <a:lnTo>
                    <a:pt x="26" y="50"/>
                  </a:lnTo>
                  <a:lnTo>
                    <a:pt x="30" y="49"/>
                  </a:lnTo>
                  <a:lnTo>
                    <a:pt x="34" y="47"/>
                  </a:lnTo>
                  <a:lnTo>
                    <a:pt x="40" y="47"/>
                  </a:lnTo>
                  <a:lnTo>
                    <a:pt x="45" y="47"/>
                  </a:lnTo>
                  <a:lnTo>
                    <a:pt x="51" y="48"/>
                  </a:lnTo>
                  <a:lnTo>
                    <a:pt x="57" y="49"/>
                  </a:lnTo>
                  <a:lnTo>
                    <a:pt x="61" y="51"/>
                  </a:lnTo>
                  <a:lnTo>
                    <a:pt x="66" y="54"/>
                  </a:lnTo>
                  <a:lnTo>
                    <a:pt x="70" y="57"/>
                  </a:lnTo>
                  <a:lnTo>
                    <a:pt x="74" y="60"/>
                  </a:lnTo>
                  <a:lnTo>
                    <a:pt x="77" y="65"/>
                  </a:lnTo>
                  <a:lnTo>
                    <a:pt x="80" y="69"/>
                  </a:lnTo>
                  <a:lnTo>
                    <a:pt x="83" y="74"/>
                  </a:lnTo>
                  <a:lnTo>
                    <a:pt x="85" y="80"/>
                  </a:lnTo>
                  <a:lnTo>
                    <a:pt x="86" y="85"/>
                  </a:lnTo>
                  <a:lnTo>
                    <a:pt x="87" y="89"/>
                  </a:lnTo>
                  <a:lnTo>
                    <a:pt x="70" y="89"/>
                  </a:lnTo>
                  <a:lnTo>
                    <a:pt x="69" y="84"/>
                  </a:lnTo>
                  <a:lnTo>
                    <a:pt x="68" y="78"/>
                  </a:lnTo>
                  <a:lnTo>
                    <a:pt x="65" y="72"/>
                  </a:lnTo>
                  <a:lnTo>
                    <a:pt x="62" y="68"/>
                  </a:lnTo>
                  <a:lnTo>
                    <a:pt x="58" y="65"/>
                  </a:lnTo>
                  <a:lnTo>
                    <a:pt x="54" y="63"/>
                  </a:lnTo>
                  <a:lnTo>
                    <a:pt x="49" y="61"/>
                  </a:lnTo>
                  <a:lnTo>
                    <a:pt x="45" y="61"/>
                  </a:lnTo>
                  <a:lnTo>
                    <a:pt x="41" y="61"/>
                  </a:lnTo>
                  <a:lnTo>
                    <a:pt x="37" y="61"/>
                  </a:lnTo>
                  <a:lnTo>
                    <a:pt x="32" y="62"/>
                  </a:lnTo>
                  <a:lnTo>
                    <a:pt x="29" y="63"/>
                  </a:lnTo>
                  <a:lnTo>
                    <a:pt x="27" y="65"/>
                  </a:lnTo>
                  <a:lnTo>
                    <a:pt x="25" y="67"/>
                  </a:lnTo>
                  <a:lnTo>
                    <a:pt x="23" y="70"/>
                  </a:lnTo>
                  <a:lnTo>
                    <a:pt x="21" y="72"/>
                  </a:lnTo>
                  <a:lnTo>
                    <a:pt x="20" y="77"/>
                  </a:lnTo>
                  <a:lnTo>
                    <a:pt x="19" y="81"/>
                  </a:lnTo>
                  <a:lnTo>
                    <a:pt x="18" y="85"/>
                  </a:lnTo>
                  <a:lnTo>
                    <a:pt x="18" y="89"/>
                  </a:lnTo>
                  <a:lnTo>
                    <a:pt x="2" y="89"/>
                  </a:lnTo>
                  <a:close/>
                </a:path>
              </a:pathLst>
            </a:custGeom>
            <a:solidFill>
              <a:srgbClr val="000000"/>
            </a:solidFill>
            <a:ln w="9525">
              <a:noFill/>
              <a:round/>
              <a:headEnd/>
              <a:tailEnd/>
            </a:ln>
          </p:spPr>
          <p:txBody>
            <a:bodyPr/>
            <a:lstStyle/>
            <a:p>
              <a:pPr algn="ctr"/>
              <a:endParaRPr lang="en-US"/>
            </a:p>
          </p:txBody>
        </p:sp>
        <p:sp>
          <p:nvSpPr>
            <p:cNvPr id="36135" name="Freeform 659"/>
            <p:cNvSpPr>
              <a:spLocks/>
            </p:cNvSpPr>
            <p:nvPr/>
          </p:nvSpPr>
          <p:spPr bwMode="auto">
            <a:xfrm>
              <a:off x="4450" y="2371"/>
              <a:ext cx="9" cy="3"/>
            </a:xfrm>
            <a:custGeom>
              <a:avLst/>
              <a:gdLst>
                <a:gd name="T0" fmla="*/ 0 w 85"/>
                <a:gd name="T1" fmla="*/ 0 h 42"/>
                <a:gd name="T2" fmla="*/ 0 w 85"/>
                <a:gd name="T3" fmla="*/ 0 h 42"/>
                <a:gd name="T4" fmla="*/ 0 w 85"/>
                <a:gd name="T5" fmla="*/ 0 h 42"/>
                <a:gd name="T6" fmla="*/ 0 w 85"/>
                <a:gd name="T7" fmla="*/ 1 h 42"/>
                <a:gd name="T8" fmla="*/ 1 w 85"/>
                <a:gd name="T9" fmla="*/ 1 h 42"/>
                <a:gd name="T10" fmla="*/ 1 w 85"/>
                <a:gd name="T11" fmla="*/ 2 h 42"/>
                <a:gd name="T12" fmla="*/ 1 w 85"/>
                <a:gd name="T13" fmla="*/ 2 h 42"/>
                <a:gd name="T14" fmla="*/ 1 w 85"/>
                <a:gd name="T15" fmla="*/ 2 h 42"/>
                <a:gd name="T16" fmla="*/ 2 w 85"/>
                <a:gd name="T17" fmla="*/ 2 h 42"/>
                <a:gd name="T18" fmla="*/ 2 w 85"/>
                <a:gd name="T19" fmla="*/ 3 h 42"/>
                <a:gd name="T20" fmla="*/ 3 w 85"/>
                <a:gd name="T21" fmla="*/ 3 h 42"/>
                <a:gd name="T22" fmla="*/ 3 w 85"/>
                <a:gd name="T23" fmla="*/ 3 h 42"/>
                <a:gd name="T24" fmla="*/ 4 w 85"/>
                <a:gd name="T25" fmla="*/ 3 h 42"/>
                <a:gd name="T26" fmla="*/ 4 w 85"/>
                <a:gd name="T27" fmla="*/ 3 h 42"/>
                <a:gd name="T28" fmla="*/ 5 w 85"/>
                <a:gd name="T29" fmla="*/ 3 h 42"/>
                <a:gd name="T30" fmla="*/ 5 w 85"/>
                <a:gd name="T31" fmla="*/ 3 h 42"/>
                <a:gd name="T32" fmla="*/ 6 w 85"/>
                <a:gd name="T33" fmla="*/ 3 h 42"/>
                <a:gd name="T34" fmla="*/ 6 w 85"/>
                <a:gd name="T35" fmla="*/ 3 h 42"/>
                <a:gd name="T36" fmla="*/ 7 w 85"/>
                <a:gd name="T37" fmla="*/ 3 h 42"/>
                <a:gd name="T38" fmla="*/ 7 w 85"/>
                <a:gd name="T39" fmla="*/ 2 h 42"/>
                <a:gd name="T40" fmla="*/ 8 w 85"/>
                <a:gd name="T41" fmla="*/ 2 h 42"/>
                <a:gd name="T42" fmla="*/ 8 w 85"/>
                <a:gd name="T43" fmla="*/ 2 h 42"/>
                <a:gd name="T44" fmla="*/ 8 w 85"/>
                <a:gd name="T45" fmla="*/ 2 h 42"/>
                <a:gd name="T46" fmla="*/ 9 w 85"/>
                <a:gd name="T47" fmla="*/ 1 h 42"/>
                <a:gd name="T48" fmla="*/ 9 w 85"/>
                <a:gd name="T49" fmla="*/ 1 h 42"/>
                <a:gd name="T50" fmla="*/ 9 w 85"/>
                <a:gd name="T51" fmla="*/ 0 h 42"/>
                <a:gd name="T52" fmla="*/ 9 w 85"/>
                <a:gd name="T53" fmla="*/ 0 h 42"/>
                <a:gd name="T54" fmla="*/ 9 w 85"/>
                <a:gd name="T55" fmla="*/ 0 h 42"/>
                <a:gd name="T56" fmla="*/ 7 w 85"/>
                <a:gd name="T57" fmla="*/ 0 h 42"/>
                <a:gd name="T58" fmla="*/ 7 w 85"/>
                <a:gd name="T59" fmla="*/ 0 h 42"/>
                <a:gd name="T60" fmla="*/ 7 w 85"/>
                <a:gd name="T61" fmla="*/ 0 h 42"/>
                <a:gd name="T62" fmla="*/ 7 w 85"/>
                <a:gd name="T63" fmla="*/ 1 h 42"/>
                <a:gd name="T64" fmla="*/ 7 w 85"/>
                <a:gd name="T65" fmla="*/ 1 h 42"/>
                <a:gd name="T66" fmla="*/ 6 w 85"/>
                <a:gd name="T67" fmla="*/ 2 h 42"/>
                <a:gd name="T68" fmla="*/ 6 w 85"/>
                <a:gd name="T69" fmla="*/ 2 h 42"/>
                <a:gd name="T70" fmla="*/ 6 w 85"/>
                <a:gd name="T71" fmla="*/ 2 h 42"/>
                <a:gd name="T72" fmla="*/ 5 w 85"/>
                <a:gd name="T73" fmla="*/ 2 h 42"/>
                <a:gd name="T74" fmla="*/ 5 w 85"/>
                <a:gd name="T75" fmla="*/ 2 h 42"/>
                <a:gd name="T76" fmla="*/ 4 w 85"/>
                <a:gd name="T77" fmla="*/ 2 h 42"/>
                <a:gd name="T78" fmla="*/ 4 w 85"/>
                <a:gd name="T79" fmla="*/ 2 h 42"/>
                <a:gd name="T80" fmla="*/ 4 w 85"/>
                <a:gd name="T81" fmla="*/ 2 h 42"/>
                <a:gd name="T82" fmla="*/ 3 w 85"/>
                <a:gd name="T83" fmla="*/ 2 h 42"/>
                <a:gd name="T84" fmla="*/ 3 w 85"/>
                <a:gd name="T85" fmla="*/ 2 h 42"/>
                <a:gd name="T86" fmla="*/ 3 w 85"/>
                <a:gd name="T87" fmla="*/ 2 h 42"/>
                <a:gd name="T88" fmla="*/ 2 w 85"/>
                <a:gd name="T89" fmla="*/ 1 h 42"/>
                <a:gd name="T90" fmla="*/ 2 w 85"/>
                <a:gd name="T91" fmla="*/ 1 h 42"/>
                <a:gd name="T92" fmla="*/ 2 w 85"/>
                <a:gd name="T93" fmla="*/ 1 h 42"/>
                <a:gd name="T94" fmla="*/ 2 w 85"/>
                <a:gd name="T95" fmla="*/ 0 h 42"/>
                <a:gd name="T96" fmla="*/ 2 w 85"/>
                <a:gd name="T97" fmla="*/ 0 h 42"/>
                <a:gd name="T98" fmla="*/ 2 w 85"/>
                <a:gd name="T99" fmla="*/ 0 h 42"/>
                <a:gd name="T100" fmla="*/ 2 w 85"/>
                <a:gd name="T101" fmla="*/ 0 h 42"/>
                <a:gd name="T102" fmla="*/ 0 w 85"/>
                <a:gd name="T103" fmla="*/ 0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5"/>
                <a:gd name="T157" fmla="*/ 0 h 42"/>
                <a:gd name="T158" fmla="*/ 85 w 85"/>
                <a:gd name="T159" fmla="*/ 42 h 4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5" h="42">
                  <a:moveTo>
                    <a:pt x="0" y="0"/>
                  </a:moveTo>
                  <a:lnTo>
                    <a:pt x="0" y="1"/>
                  </a:lnTo>
                  <a:lnTo>
                    <a:pt x="1" y="6"/>
                  </a:lnTo>
                  <a:lnTo>
                    <a:pt x="3" y="12"/>
                  </a:lnTo>
                  <a:lnTo>
                    <a:pt x="6" y="18"/>
                  </a:lnTo>
                  <a:lnTo>
                    <a:pt x="8" y="22"/>
                  </a:lnTo>
                  <a:lnTo>
                    <a:pt x="11" y="26"/>
                  </a:lnTo>
                  <a:lnTo>
                    <a:pt x="14" y="29"/>
                  </a:lnTo>
                  <a:lnTo>
                    <a:pt x="18" y="32"/>
                  </a:lnTo>
                  <a:lnTo>
                    <a:pt x="22" y="35"/>
                  </a:lnTo>
                  <a:lnTo>
                    <a:pt x="26" y="37"/>
                  </a:lnTo>
                  <a:lnTo>
                    <a:pt x="31" y="39"/>
                  </a:lnTo>
                  <a:lnTo>
                    <a:pt x="36" y="41"/>
                  </a:lnTo>
                  <a:lnTo>
                    <a:pt x="41" y="42"/>
                  </a:lnTo>
                  <a:lnTo>
                    <a:pt x="46" y="42"/>
                  </a:lnTo>
                  <a:lnTo>
                    <a:pt x="51" y="42"/>
                  </a:lnTo>
                  <a:lnTo>
                    <a:pt x="56" y="41"/>
                  </a:lnTo>
                  <a:lnTo>
                    <a:pt x="61" y="39"/>
                  </a:lnTo>
                  <a:lnTo>
                    <a:pt x="66" y="37"/>
                  </a:lnTo>
                  <a:lnTo>
                    <a:pt x="70" y="34"/>
                  </a:lnTo>
                  <a:lnTo>
                    <a:pt x="74" y="31"/>
                  </a:lnTo>
                  <a:lnTo>
                    <a:pt x="77" y="27"/>
                  </a:lnTo>
                  <a:lnTo>
                    <a:pt x="80" y="22"/>
                  </a:lnTo>
                  <a:lnTo>
                    <a:pt x="82" y="17"/>
                  </a:lnTo>
                  <a:lnTo>
                    <a:pt x="84" y="11"/>
                  </a:lnTo>
                  <a:lnTo>
                    <a:pt x="85" y="6"/>
                  </a:lnTo>
                  <a:lnTo>
                    <a:pt x="85" y="1"/>
                  </a:lnTo>
                  <a:lnTo>
                    <a:pt x="85" y="0"/>
                  </a:lnTo>
                  <a:lnTo>
                    <a:pt x="68" y="0"/>
                  </a:lnTo>
                  <a:lnTo>
                    <a:pt x="68" y="1"/>
                  </a:lnTo>
                  <a:lnTo>
                    <a:pt x="68" y="7"/>
                  </a:lnTo>
                  <a:lnTo>
                    <a:pt x="66" y="13"/>
                  </a:lnTo>
                  <a:lnTo>
                    <a:pt x="64" y="19"/>
                  </a:lnTo>
                  <a:lnTo>
                    <a:pt x="61" y="23"/>
                  </a:lnTo>
                  <a:lnTo>
                    <a:pt x="57" y="25"/>
                  </a:lnTo>
                  <a:lnTo>
                    <a:pt x="53" y="27"/>
                  </a:lnTo>
                  <a:lnTo>
                    <a:pt x="49" y="28"/>
                  </a:lnTo>
                  <a:lnTo>
                    <a:pt x="45" y="28"/>
                  </a:lnTo>
                  <a:lnTo>
                    <a:pt x="41" y="28"/>
                  </a:lnTo>
                  <a:lnTo>
                    <a:pt x="38" y="27"/>
                  </a:lnTo>
                  <a:lnTo>
                    <a:pt x="35" y="25"/>
                  </a:lnTo>
                  <a:lnTo>
                    <a:pt x="31" y="24"/>
                  </a:lnTo>
                  <a:lnTo>
                    <a:pt x="28" y="23"/>
                  </a:lnTo>
                  <a:lnTo>
                    <a:pt x="25" y="21"/>
                  </a:lnTo>
                  <a:lnTo>
                    <a:pt x="23" y="19"/>
                  </a:lnTo>
                  <a:lnTo>
                    <a:pt x="21" y="15"/>
                  </a:lnTo>
                  <a:lnTo>
                    <a:pt x="19" y="11"/>
                  </a:lnTo>
                  <a:lnTo>
                    <a:pt x="17" y="7"/>
                  </a:lnTo>
                  <a:lnTo>
                    <a:pt x="16" y="4"/>
                  </a:lnTo>
                  <a:lnTo>
                    <a:pt x="16" y="0"/>
                  </a:lnTo>
                  <a:lnTo>
                    <a:pt x="0" y="0"/>
                  </a:lnTo>
                  <a:close/>
                </a:path>
              </a:pathLst>
            </a:custGeom>
            <a:solidFill>
              <a:srgbClr val="000000"/>
            </a:solidFill>
            <a:ln w="9525">
              <a:noFill/>
              <a:round/>
              <a:headEnd/>
              <a:tailEnd/>
            </a:ln>
          </p:spPr>
          <p:txBody>
            <a:bodyPr/>
            <a:lstStyle/>
            <a:p>
              <a:pPr algn="ctr"/>
              <a:endParaRPr lang="en-US"/>
            </a:p>
          </p:txBody>
        </p:sp>
        <p:sp>
          <p:nvSpPr>
            <p:cNvPr id="36136" name="Freeform 660"/>
            <p:cNvSpPr>
              <a:spLocks/>
            </p:cNvSpPr>
            <p:nvPr/>
          </p:nvSpPr>
          <p:spPr bwMode="auto">
            <a:xfrm>
              <a:off x="4450" y="2390"/>
              <a:ext cx="9" cy="3"/>
            </a:xfrm>
            <a:custGeom>
              <a:avLst/>
              <a:gdLst>
                <a:gd name="T0" fmla="*/ 0 w 83"/>
                <a:gd name="T1" fmla="*/ 3 h 42"/>
                <a:gd name="T2" fmla="*/ 0 w 83"/>
                <a:gd name="T3" fmla="*/ 3 h 42"/>
                <a:gd name="T4" fmla="*/ 0 w 83"/>
                <a:gd name="T5" fmla="*/ 3 h 42"/>
                <a:gd name="T6" fmla="*/ 0 w 83"/>
                <a:gd name="T7" fmla="*/ 2 h 42"/>
                <a:gd name="T8" fmla="*/ 0 w 83"/>
                <a:gd name="T9" fmla="*/ 2 h 42"/>
                <a:gd name="T10" fmla="*/ 0 w 83"/>
                <a:gd name="T11" fmla="*/ 2 h 42"/>
                <a:gd name="T12" fmla="*/ 0 w 83"/>
                <a:gd name="T13" fmla="*/ 1 h 42"/>
                <a:gd name="T14" fmla="*/ 1 w 83"/>
                <a:gd name="T15" fmla="*/ 1 h 42"/>
                <a:gd name="T16" fmla="*/ 1 w 83"/>
                <a:gd name="T17" fmla="*/ 1 h 42"/>
                <a:gd name="T18" fmla="*/ 1 w 83"/>
                <a:gd name="T19" fmla="*/ 1 h 42"/>
                <a:gd name="T20" fmla="*/ 2 w 83"/>
                <a:gd name="T21" fmla="*/ 0 h 42"/>
                <a:gd name="T22" fmla="*/ 2 w 83"/>
                <a:gd name="T23" fmla="*/ 0 h 42"/>
                <a:gd name="T24" fmla="*/ 2 w 83"/>
                <a:gd name="T25" fmla="*/ 0 h 42"/>
                <a:gd name="T26" fmla="*/ 3 w 83"/>
                <a:gd name="T27" fmla="*/ 0 h 42"/>
                <a:gd name="T28" fmla="*/ 3 w 83"/>
                <a:gd name="T29" fmla="*/ 0 h 42"/>
                <a:gd name="T30" fmla="*/ 4 w 83"/>
                <a:gd name="T31" fmla="*/ 0 h 42"/>
                <a:gd name="T32" fmla="*/ 4 w 83"/>
                <a:gd name="T33" fmla="*/ 0 h 42"/>
                <a:gd name="T34" fmla="*/ 5 w 83"/>
                <a:gd name="T35" fmla="*/ 0 h 42"/>
                <a:gd name="T36" fmla="*/ 6 w 83"/>
                <a:gd name="T37" fmla="*/ 0 h 42"/>
                <a:gd name="T38" fmla="*/ 7 w 83"/>
                <a:gd name="T39" fmla="*/ 0 h 42"/>
                <a:gd name="T40" fmla="*/ 7 w 83"/>
                <a:gd name="T41" fmla="*/ 1 h 42"/>
                <a:gd name="T42" fmla="*/ 8 w 83"/>
                <a:gd name="T43" fmla="*/ 1 h 42"/>
                <a:gd name="T44" fmla="*/ 8 w 83"/>
                <a:gd name="T45" fmla="*/ 1 h 42"/>
                <a:gd name="T46" fmla="*/ 8 w 83"/>
                <a:gd name="T47" fmla="*/ 2 h 42"/>
                <a:gd name="T48" fmla="*/ 9 w 83"/>
                <a:gd name="T49" fmla="*/ 2 h 42"/>
                <a:gd name="T50" fmla="*/ 9 w 83"/>
                <a:gd name="T51" fmla="*/ 3 h 42"/>
                <a:gd name="T52" fmla="*/ 9 w 83"/>
                <a:gd name="T53" fmla="*/ 3 h 42"/>
                <a:gd name="T54" fmla="*/ 7 w 83"/>
                <a:gd name="T55" fmla="*/ 3 h 42"/>
                <a:gd name="T56" fmla="*/ 7 w 83"/>
                <a:gd name="T57" fmla="*/ 3 h 42"/>
                <a:gd name="T58" fmla="*/ 7 w 83"/>
                <a:gd name="T59" fmla="*/ 3 h 42"/>
                <a:gd name="T60" fmla="*/ 7 w 83"/>
                <a:gd name="T61" fmla="*/ 2 h 42"/>
                <a:gd name="T62" fmla="*/ 7 w 83"/>
                <a:gd name="T63" fmla="*/ 2 h 42"/>
                <a:gd name="T64" fmla="*/ 7 w 83"/>
                <a:gd name="T65" fmla="*/ 2 h 42"/>
                <a:gd name="T66" fmla="*/ 6 w 83"/>
                <a:gd name="T67" fmla="*/ 1 h 42"/>
                <a:gd name="T68" fmla="*/ 6 w 83"/>
                <a:gd name="T69" fmla="*/ 1 h 42"/>
                <a:gd name="T70" fmla="*/ 5 w 83"/>
                <a:gd name="T71" fmla="*/ 1 h 42"/>
                <a:gd name="T72" fmla="*/ 5 w 83"/>
                <a:gd name="T73" fmla="*/ 1 h 42"/>
                <a:gd name="T74" fmla="*/ 4 w 83"/>
                <a:gd name="T75" fmla="*/ 1 h 42"/>
                <a:gd name="T76" fmla="*/ 4 w 83"/>
                <a:gd name="T77" fmla="*/ 1 h 42"/>
                <a:gd name="T78" fmla="*/ 3 w 83"/>
                <a:gd name="T79" fmla="*/ 1 h 42"/>
                <a:gd name="T80" fmla="*/ 3 w 83"/>
                <a:gd name="T81" fmla="*/ 1 h 42"/>
                <a:gd name="T82" fmla="*/ 2 w 83"/>
                <a:gd name="T83" fmla="*/ 1 h 42"/>
                <a:gd name="T84" fmla="*/ 2 w 83"/>
                <a:gd name="T85" fmla="*/ 2 h 42"/>
                <a:gd name="T86" fmla="*/ 2 w 83"/>
                <a:gd name="T87" fmla="*/ 2 h 42"/>
                <a:gd name="T88" fmla="*/ 2 w 83"/>
                <a:gd name="T89" fmla="*/ 2 h 42"/>
                <a:gd name="T90" fmla="*/ 2 w 83"/>
                <a:gd name="T91" fmla="*/ 3 h 42"/>
                <a:gd name="T92" fmla="*/ 2 w 83"/>
                <a:gd name="T93" fmla="*/ 3 h 42"/>
                <a:gd name="T94" fmla="*/ 0 w 83"/>
                <a:gd name="T95" fmla="*/ 3 h 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
                <a:gd name="T145" fmla="*/ 0 h 42"/>
                <a:gd name="T146" fmla="*/ 83 w 83"/>
                <a:gd name="T147" fmla="*/ 42 h 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 h="42">
                  <a:moveTo>
                    <a:pt x="0" y="42"/>
                  </a:moveTo>
                  <a:lnTo>
                    <a:pt x="0" y="40"/>
                  </a:lnTo>
                  <a:lnTo>
                    <a:pt x="1" y="35"/>
                  </a:lnTo>
                  <a:lnTo>
                    <a:pt x="1" y="31"/>
                  </a:lnTo>
                  <a:lnTo>
                    <a:pt x="1" y="27"/>
                  </a:lnTo>
                  <a:lnTo>
                    <a:pt x="3" y="23"/>
                  </a:lnTo>
                  <a:lnTo>
                    <a:pt x="4" y="18"/>
                  </a:lnTo>
                  <a:lnTo>
                    <a:pt x="6" y="15"/>
                  </a:lnTo>
                  <a:lnTo>
                    <a:pt x="8" y="13"/>
                  </a:lnTo>
                  <a:lnTo>
                    <a:pt x="11" y="10"/>
                  </a:lnTo>
                  <a:lnTo>
                    <a:pt x="14" y="7"/>
                  </a:lnTo>
                  <a:lnTo>
                    <a:pt x="17" y="5"/>
                  </a:lnTo>
                  <a:lnTo>
                    <a:pt x="21" y="3"/>
                  </a:lnTo>
                  <a:lnTo>
                    <a:pt x="25" y="2"/>
                  </a:lnTo>
                  <a:lnTo>
                    <a:pt x="29" y="1"/>
                  </a:lnTo>
                  <a:lnTo>
                    <a:pt x="35" y="0"/>
                  </a:lnTo>
                  <a:lnTo>
                    <a:pt x="39" y="0"/>
                  </a:lnTo>
                  <a:lnTo>
                    <a:pt x="47" y="1"/>
                  </a:lnTo>
                  <a:lnTo>
                    <a:pt x="54" y="3"/>
                  </a:lnTo>
                  <a:lnTo>
                    <a:pt x="60" y="6"/>
                  </a:lnTo>
                  <a:lnTo>
                    <a:pt x="66" y="10"/>
                  </a:lnTo>
                  <a:lnTo>
                    <a:pt x="70" y="14"/>
                  </a:lnTo>
                  <a:lnTo>
                    <a:pt x="75" y="19"/>
                  </a:lnTo>
                  <a:lnTo>
                    <a:pt x="78" y="25"/>
                  </a:lnTo>
                  <a:lnTo>
                    <a:pt x="80" y="31"/>
                  </a:lnTo>
                  <a:lnTo>
                    <a:pt x="82" y="37"/>
                  </a:lnTo>
                  <a:lnTo>
                    <a:pt x="83" y="42"/>
                  </a:lnTo>
                  <a:lnTo>
                    <a:pt x="68" y="42"/>
                  </a:lnTo>
                  <a:lnTo>
                    <a:pt x="68" y="41"/>
                  </a:lnTo>
                  <a:lnTo>
                    <a:pt x="67" y="39"/>
                  </a:lnTo>
                  <a:lnTo>
                    <a:pt x="66" y="34"/>
                  </a:lnTo>
                  <a:lnTo>
                    <a:pt x="64" y="29"/>
                  </a:lnTo>
                  <a:lnTo>
                    <a:pt x="62" y="25"/>
                  </a:lnTo>
                  <a:lnTo>
                    <a:pt x="58" y="20"/>
                  </a:lnTo>
                  <a:lnTo>
                    <a:pt x="54" y="18"/>
                  </a:lnTo>
                  <a:lnTo>
                    <a:pt x="50" y="16"/>
                  </a:lnTo>
                  <a:lnTo>
                    <a:pt x="46" y="15"/>
                  </a:lnTo>
                  <a:lnTo>
                    <a:pt x="41" y="14"/>
                  </a:lnTo>
                  <a:lnTo>
                    <a:pt x="36" y="15"/>
                  </a:lnTo>
                  <a:lnTo>
                    <a:pt x="30" y="16"/>
                  </a:lnTo>
                  <a:lnTo>
                    <a:pt x="26" y="18"/>
                  </a:lnTo>
                  <a:lnTo>
                    <a:pt x="22" y="20"/>
                  </a:lnTo>
                  <a:lnTo>
                    <a:pt x="19" y="25"/>
                  </a:lnTo>
                  <a:lnTo>
                    <a:pt x="18" y="29"/>
                  </a:lnTo>
                  <a:lnTo>
                    <a:pt x="16" y="34"/>
                  </a:lnTo>
                  <a:lnTo>
                    <a:pt x="16" y="40"/>
                  </a:lnTo>
                  <a:lnTo>
                    <a:pt x="16" y="42"/>
                  </a:lnTo>
                  <a:lnTo>
                    <a:pt x="0" y="42"/>
                  </a:lnTo>
                  <a:close/>
                </a:path>
              </a:pathLst>
            </a:custGeom>
            <a:solidFill>
              <a:srgbClr val="000000"/>
            </a:solidFill>
            <a:ln w="9525">
              <a:noFill/>
              <a:round/>
              <a:headEnd/>
              <a:tailEnd/>
            </a:ln>
          </p:spPr>
          <p:txBody>
            <a:bodyPr/>
            <a:lstStyle/>
            <a:p>
              <a:pPr algn="ctr"/>
              <a:endParaRPr lang="en-US"/>
            </a:p>
          </p:txBody>
        </p:sp>
        <p:sp>
          <p:nvSpPr>
            <p:cNvPr id="36137" name="Freeform 661"/>
            <p:cNvSpPr>
              <a:spLocks/>
            </p:cNvSpPr>
            <p:nvPr/>
          </p:nvSpPr>
          <p:spPr bwMode="auto">
            <a:xfrm>
              <a:off x="4450" y="2393"/>
              <a:ext cx="9" cy="8"/>
            </a:xfrm>
            <a:custGeom>
              <a:avLst/>
              <a:gdLst>
                <a:gd name="T0" fmla="*/ 0 w 84"/>
                <a:gd name="T1" fmla="*/ 0 h 90"/>
                <a:gd name="T2" fmla="*/ 0 w 84"/>
                <a:gd name="T3" fmla="*/ 1 h 90"/>
                <a:gd name="T4" fmla="*/ 1 w 84"/>
                <a:gd name="T5" fmla="*/ 2 h 90"/>
                <a:gd name="T6" fmla="*/ 1 w 84"/>
                <a:gd name="T7" fmla="*/ 3 h 90"/>
                <a:gd name="T8" fmla="*/ 2 w 84"/>
                <a:gd name="T9" fmla="*/ 3 h 90"/>
                <a:gd name="T10" fmla="*/ 3 w 84"/>
                <a:gd name="T11" fmla="*/ 4 h 90"/>
                <a:gd name="T12" fmla="*/ 4 w 84"/>
                <a:gd name="T13" fmla="*/ 4 h 90"/>
                <a:gd name="T14" fmla="*/ 5 w 84"/>
                <a:gd name="T15" fmla="*/ 4 h 90"/>
                <a:gd name="T16" fmla="*/ 6 w 84"/>
                <a:gd name="T17" fmla="*/ 4 h 90"/>
                <a:gd name="T18" fmla="*/ 7 w 84"/>
                <a:gd name="T19" fmla="*/ 3 h 90"/>
                <a:gd name="T20" fmla="*/ 8 w 84"/>
                <a:gd name="T21" fmla="*/ 3 h 90"/>
                <a:gd name="T22" fmla="*/ 7 w 84"/>
                <a:gd name="T23" fmla="*/ 4 h 90"/>
                <a:gd name="T24" fmla="*/ 7 w 84"/>
                <a:gd name="T25" fmla="*/ 5 h 90"/>
                <a:gd name="T26" fmla="*/ 7 w 84"/>
                <a:gd name="T27" fmla="*/ 6 h 90"/>
                <a:gd name="T28" fmla="*/ 6 w 84"/>
                <a:gd name="T29" fmla="*/ 6 h 90"/>
                <a:gd name="T30" fmla="*/ 5 w 84"/>
                <a:gd name="T31" fmla="*/ 7 h 90"/>
                <a:gd name="T32" fmla="*/ 5 w 84"/>
                <a:gd name="T33" fmla="*/ 7 h 90"/>
                <a:gd name="T34" fmla="*/ 3 w 84"/>
                <a:gd name="T35" fmla="*/ 6 h 90"/>
                <a:gd name="T36" fmla="*/ 2 w 84"/>
                <a:gd name="T37" fmla="*/ 5 h 90"/>
                <a:gd name="T38" fmla="*/ 0 w 84"/>
                <a:gd name="T39" fmla="*/ 5 h 90"/>
                <a:gd name="T40" fmla="*/ 1 w 84"/>
                <a:gd name="T41" fmla="*/ 6 h 90"/>
                <a:gd name="T42" fmla="*/ 1 w 84"/>
                <a:gd name="T43" fmla="*/ 7 h 90"/>
                <a:gd name="T44" fmla="*/ 2 w 84"/>
                <a:gd name="T45" fmla="*/ 7 h 90"/>
                <a:gd name="T46" fmla="*/ 3 w 84"/>
                <a:gd name="T47" fmla="*/ 8 h 90"/>
                <a:gd name="T48" fmla="*/ 4 w 84"/>
                <a:gd name="T49" fmla="*/ 8 h 90"/>
                <a:gd name="T50" fmla="*/ 5 w 84"/>
                <a:gd name="T51" fmla="*/ 8 h 90"/>
                <a:gd name="T52" fmla="*/ 5 w 84"/>
                <a:gd name="T53" fmla="*/ 8 h 90"/>
                <a:gd name="T54" fmla="*/ 5 w 84"/>
                <a:gd name="T55" fmla="*/ 8 h 90"/>
                <a:gd name="T56" fmla="*/ 6 w 84"/>
                <a:gd name="T57" fmla="*/ 8 h 90"/>
                <a:gd name="T58" fmla="*/ 7 w 84"/>
                <a:gd name="T59" fmla="*/ 7 h 90"/>
                <a:gd name="T60" fmla="*/ 8 w 84"/>
                <a:gd name="T61" fmla="*/ 7 h 90"/>
                <a:gd name="T62" fmla="*/ 8 w 84"/>
                <a:gd name="T63" fmla="*/ 6 h 90"/>
                <a:gd name="T64" fmla="*/ 9 w 84"/>
                <a:gd name="T65" fmla="*/ 5 h 90"/>
                <a:gd name="T66" fmla="*/ 9 w 84"/>
                <a:gd name="T67" fmla="*/ 4 h 90"/>
                <a:gd name="T68" fmla="*/ 9 w 84"/>
                <a:gd name="T69" fmla="*/ 2 h 90"/>
                <a:gd name="T70" fmla="*/ 9 w 84"/>
                <a:gd name="T71" fmla="*/ 1 h 90"/>
                <a:gd name="T72" fmla="*/ 9 w 84"/>
                <a:gd name="T73" fmla="*/ 0 h 90"/>
                <a:gd name="T74" fmla="*/ 7 w 84"/>
                <a:gd name="T75" fmla="*/ 0 h 90"/>
                <a:gd name="T76" fmla="*/ 7 w 84"/>
                <a:gd name="T77" fmla="*/ 0 h 90"/>
                <a:gd name="T78" fmla="*/ 7 w 84"/>
                <a:gd name="T79" fmla="*/ 1 h 90"/>
                <a:gd name="T80" fmla="*/ 7 w 84"/>
                <a:gd name="T81" fmla="*/ 2 h 90"/>
                <a:gd name="T82" fmla="*/ 7 w 84"/>
                <a:gd name="T83" fmla="*/ 2 h 90"/>
                <a:gd name="T84" fmla="*/ 6 w 84"/>
                <a:gd name="T85" fmla="*/ 2 h 90"/>
                <a:gd name="T86" fmla="*/ 5 w 84"/>
                <a:gd name="T87" fmla="*/ 2 h 90"/>
                <a:gd name="T88" fmla="*/ 5 w 84"/>
                <a:gd name="T89" fmla="*/ 2 h 90"/>
                <a:gd name="T90" fmla="*/ 5 w 84"/>
                <a:gd name="T91" fmla="*/ 2 h 90"/>
                <a:gd name="T92" fmla="*/ 5 w 84"/>
                <a:gd name="T93" fmla="*/ 2 h 90"/>
                <a:gd name="T94" fmla="*/ 5 w 84"/>
                <a:gd name="T95" fmla="*/ 2 h 90"/>
                <a:gd name="T96" fmla="*/ 5 w 84"/>
                <a:gd name="T97" fmla="*/ 3 h 90"/>
                <a:gd name="T98" fmla="*/ 2 w 84"/>
                <a:gd name="T99" fmla="*/ 2 h 90"/>
                <a:gd name="T100" fmla="*/ 2 w 84"/>
                <a:gd name="T101" fmla="*/ 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4"/>
                <a:gd name="T154" fmla="*/ 0 h 90"/>
                <a:gd name="T155" fmla="*/ 84 w 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4" h="90">
                  <a:moveTo>
                    <a:pt x="0" y="0"/>
                  </a:moveTo>
                  <a:lnTo>
                    <a:pt x="0" y="2"/>
                  </a:lnTo>
                  <a:lnTo>
                    <a:pt x="0" y="8"/>
                  </a:lnTo>
                  <a:lnTo>
                    <a:pt x="1" y="14"/>
                  </a:lnTo>
                  <a:lnTo>
                    <a:pt x="3" y="19"/>
                  </a:lnTo>
                  <a:lnTo>
                    <a:pt x="5" y="23"/>
                  </a:lnTo>
                  <a:lnTo>
                    <a:pt x="9" y="28"/>
                  </a:lnTo>
                  <a:lnTo>
                    <a:pt x="13" y="32"/>
                  </a:lnTo>
                  <a:lnTo>
                    <a:pt x="17" y="35"/>
                  </a:lnTo>
                  <a:lnTo>
                    <a:pt x="21" y="39"/>
                  </a:lnTo>
                  <a:lnTo>
                    <a:pt x="26" y="41"/>
                  </a:lnTo>
                  <a:lnTo>
                    <a:pt x="30" y="43"/>
                  </a:lnTo>
                  <a:lnTo>
                    <a:pt x="36" y="44"/>
                  </a:lnTo>
                  <a:lnTo>
                    <a:pt x="41" y="44"/>
                  </a:lnTo>
                  <a:lnTo>
                    <a:pt x="45" y="44"/>
                  </a:lnTo>
                  <a:lnTo>
                    <a:pt x="49" y="44"/>
                  </a:lnTo>
                  <a:lnTo>
                    <a:pt x="53" y="43"/>
                  </a:lnTo>
                  <a:lnTo>
                    <a:pt x="57" y="41"/>
                  </a:lnTo>
                  <a:lnTo>
                    <a:pt x="61" y="39"/>
                  </a:lnTo>
                  <a:lnTo>
                    <a:pt x="64" y="36"/>
                  </a:lnTo>
                  <a:lnTo>
                    <a:pt x="68" y="33"/>
                  </a:lnTo>
                  <a:lnTo>
                    <a:pt x="71" y="30"/>
                  </a:lnTo>
                  <a:lnTo>
                    <a:pt x="70" y="39"/>
                  </a:lnTo>
                  <a:lnTo>
                    <a:pt x="69" y="46"/>
                  </a:lnTo>
                  <a:lnTo>
                    <a:pt x="67" y="52"/>
                  </a:lnTo>
                  <a:lnTo>
                    <a:pt x="66" y="58"/>
                  </a:lnTo>
                  <a:lnTo>
                    <a:pt x="64" y="62"/>
                  </a:lnTo>
                  <a:lnTo>
                    <a:pt x="61" y="66"/>
                  </a:lnTo>
                  <a:lnTo>
                    <a:pt x="59" y="70"/>
                  </a:lnTo>
                  <a:lnTo>
                    <a:pt x="56" y="73"/>
                  </a:lnTo>
                  <a:lnTo>
                    <a:pt x="53" y="75"/>
                  </a:lnTo>
                  <a:lnTo>
                    <a:pt x="49" y="76"/>
                  </a:lnTo>
                  <a:lnTo>
                    <a:pt x="46" y="77"/>
                  </a:lnTo>
                  <a:lnTo>
                    <a:pt x="42" y="77"/>
                  </a:lnTo>
                  <a:lnTo>
                    <a:pt x="32" y="75"/>
                  </a:lnTo>
                  <a:lnTo>
                    <a:pt x="26" y="71"/>
                  </a:lnTo>
                  <a:lnTo>
                    <a:pt x="21" y="64"/>
                  </a:lnTo>
                  <a:lnTo>
                    <a:pt x="18" y="55"/>
                  </a:lnTo>
                  <a:lnTo>
                    <a:pt x="2" y="54"/>
                  </a:lnTo>
                  <a:lnTo>
                    <a:pt x="3" y="59"/>
                  </a:lnTo>
                  <a:lnTo>
                    <a:pt x="4" y="64"/>
                  </a:lnTo>
                  <a:lnTo>
                    <a:pt x="6" y="69"/>
                  </a:lnTo>
                  <a:lnTo>
                    <a:pt x="9" y="74"/>
                  </a:lnTo>
                  <a:lnTo>
                    <a:pt x="12" y="77"/>
                  </a:lnTo>
                  <a:lnTo>
                    <a:pt x="15" y="80"/>
                  </a:lnTo>
                  <a:lnTo>
                    <a:pt x="18" y="83"/>
                  </a:lnTo>
                  <a:lnTo>
                    <a:pt x="22" y="85"/>
                  </a:lnTo>
                  <a:lnTo>
                    <a:pt x="27" y="87"/>
                  </a:lnTo>
                  <a:lnTo>
                    <a:pt x="31" y="88"/>
                  </a:lnTo>
                  <a:lnTo>
                    <a:pt x="37" y="89"/>
                  </a:lnTo>
                  <a:lnTo>
                    <a:pt x="42" y="89"/>
                  </a:lnTo>
                  <a:lnTo>
                    <a:pt x="43" y="90"/>
                  </a:lnTo>
                  <a:lnTo>
                    <a:pt x="44" y="90"/>
                  </a:lnTo>
                  <a:lnTo>
                    <a:pt x="45" y="90"/>
                  </a:lnTo>
                  <a:lnTo>
                    <a:pt x="46" y="90"/>
                  </a:lnTo>
                  <a:lnTo>
                    <a:pt x="50" y="90"/>
                  </a:lnTo>
                  <a:lnTo>
                    <a:pt x="54" y="89"/>
                  </a:lnTo>
                  <a:lnTo>
                    <a:pt x="58" y="87"/>
                  </a:lnTo>
                  <a:lnTo>
                    <a:pt x="61" y="85"/>
                  </a:lnTo>
                  <a:lnTo>
                    <a:pt x="65" y="83"/>
                  </a:lnTo>
                  <a:lnTo>
                    <a:pt x="68" y="80"/>
                  </a:lnTo>
                  <a:lnTo>
                    <a:pt x="71" y="77"/>
                  </a:lnTo>
                  <a:lnTo>
                    <a:pt x="74" y="73"/>
                  </a:lnTo>
                  <a:lnTo>
                    <a:pt x="77" y="67"/>
                  </a:lnTo>
                  <a:lnTo>
                    <a:pt x="79" y="62"/>
                  </a:lnTo>
                  <a:lnTo>
                    <a:pt x="81" y="56"/>
                  </a:lnTo>
                  <a:lnTo>
                    <a:pt x="82" y="49"/>
                  </a:lnTo>
                  <a:lnTo>
                    <a:pt x="83" y="42"/>
                  </a:lnTo>
                  <a:lnTo>
                    <a:pt x="84" y="34"/>
                  </a:lnTo>
                  <a:lnTo>
                    <a:pt x="84" y="25"/>
                  </a:lnTo>
                  <a:lnTo>
                    <a:pt x="84" y="16"/>
                  </a:lnTo>
                  <a:lnTo>
                    <a:pt x="84" y="10"/>
                  </a:lnTo>
                  <a:lnTo>
                    <a:pt x="83" y="2"/>
                  </a:lnTo>
                  <a:lnTo>
                    <a:pt x="83" y="0"/>
                  </a:lnTo>
                  <a:lnTo>
                    <a:pt x="68" y="0"/>
                  </a:lnTo>
                  <a:lnTo>
                    <a:pt x="68" y="1"/>
                  </a:lnTo>
                  <a:lnTo>
                    <a:pt x="68" y="2"/>
                  </a:lnTo>
                  <a:lnTo>
                    <a:pt x="68" y="6"/>
                  </a:lnTo>
                  <a:lnTo>
                    <a:pt x="67" y="11"/>
                  </a:lnTo>
                  <a:lnTo>
                    <a:pt x="66" y="14"/>
                  </a:lnTo>
                  <a:lnTo>
                    <a:pt x="65" y="18"/>
                  </a:lnTo>
                  <a:lnTo>
                    <a:pt x="64" y="20"/>
                  </a:lnTo>
                  <a:lnTo>
                    <a:pt x="62" y="22"/>
                  </a:lnTo>
                  <a:lnTo>
                    <a:pt x="60" y="24"/>
                  </a:lnTo>
                  <a:lnTo>
                    <a:pt x="57" y="26"/>
                  </a:lnTo>
                  <a:lnTo>
                    <a:pt x="54" y="27"/>
                  </a:lnTo>
                  <a:lnTo>
                    <a:pt x="50" y="28"/>
                  </a:lnTo>
                  <a:lnTo>
                    <a:pt x="47" y="28"/>
                  </a:lnTo>
                  <a:lnTo>
                    <a:pt x="43" y="28"/>
                  </a:lnTo>
                  <a:lnTo>
                    <a:pt x="42" y="29"/>
                  </a:lnTo>
                  <a:lnTo>
                    <a:pt x="30" y="26"/>
                  </a:lnTo>
                  <a:lnTo>
                    <a:pt x="23" y="20"/>
                  </a:lnTo>
                  <a:lnTo>
                    <a:pt x="18" y="11"/>
                  </a:lnTo>
                  <a:lnTo>
                    <a:pt x="16" y="0"/>
                  </a:lnTo>
                  <a:lnTo>
                    <a:pt x="0" y="0"/>
                  </a:lnTo>
                  <a:close/>
                </a:path>
              </a:pathLst>
            </a:custGeom>
            <a:solidFill>
              <a:srgbClr val="000000"/>
            </a:solidFill>
            <a:ln w="9525">
              <a:noFill/>
              <a:round/>
              <a:headEnd/>
              <a:tailEnd/>
            </a:ln>
          </p:spPr>
          <p:txBody>
            <a:bodyPr/>
            <a:lstStyle/>
            <a:p>
              <a:pPr algn="ctr"/>
              <a:endParaRPr lang="en-US"/>
            </a:p>
          </p:txBody>
        </p:sp>
        <p:sp>
          <p:nvSpPr>
            <p:cNvPr id="36138" name="Freeform 662"/>
            <p:cNvSpPr>
              <a:spLocks/>
            </p:cNvSpPr>
            <p:nvPr/>
          </p:nvSpPr>
          <p:spPr bwMode="auto">
            <a:xfrm>
              <a:off x="4452" y="2417"/>
              <a:ext cx="8" cy="5"/>
            </a:xfrm>
            <a:custGeom>
              <a:avLst/>
              <a:gdLst>
                <a:gd name="T0" fmla="*/ 2 w 85"/>
                <a:gd name="T1" fmla="*/ 5 h 63"/>
                <a:gd name="T2" fmla="*/ 2 w 85"/>
                <a:gd name="T3" fmla="*/ 4 h 63"/>
                <a:gd name="T4" fmla="*/ 0 w 85"/>
                <a:gd name="T5" fmla="*/ 4 h 63"/>
                <a:gd name="T6" fmla="*/ 0 w 85"/>
                <a:gd name="T7" fmla="*/ 3 h 63"/>
                <a:gd name="T8" fmla="*/ 2 w 85"/>
                <a:gd name="T9" fmla="*/ 3 h 63"/>
                <a:gd name="T10" fmla="*/ 2 w 85"/>
                <a:gd name="T11" fmla="*/ 0 h 63"/>
                <a:gd name="T12" fmla="*/ 3 w 85"/>
                <a:gd name="T13" fmla="*/ 0 h 63"/>
                <a:gd name="T14" fmla="*/ 3 w 85"/>
                <a:gd name="T15" fmla="*/ 3 h 63"/>
                <a:gd name="T16" fmla="*/ 5 w 85"/>
                <a:gd name="T17" fmla="*/ 3 h 63"/>
                <a:gd name="T18" fmla="*/ 5 w 85"/>
                <a:gd name="T19" fmla="*/ 0 h 63"/>
                <a:gd name="T20" fmla="*/ 7 w 85"/>
                <a:gd name="T21" fmla="*/ 0 h 63"/>
                <a:gd name="T22" fmla="*/ 6 w 85"/>
                <a:gd name="T23" fmla="*/ 3 h 63"/>
                <a:gd name="T24" fmla="*/ 8 w 85"/>
                <a:gd name="T25" fmla="*/ 3 h 63"/>
                <a:gd name="T26" fmla="*/ 8 w 85"/>
                <a:gd name="T27" fmla="*/ 4 h 63"/>
                <a:gd name="T28" fmla="*/ 6 w 85"/>
                <a:gd name="T29" fmla="*/ 4 h 63"/>
                <a:gd name="T30" fmla="*/ 6 w 85"/>
                <a:gd name="T31" fmla="*/ 5 h 63"/>
                <a:gd name="T32" fmla="*/ 5 w 85"/>
                <a:gd name="T33" fmla="*/ 5 h 63"/>
                <a:gd name="T34" fmla="*/ 5 w 85"/>
                <a:gd name="T35" fmla="*/ 4 h 63"/>
                <a:gd name="T36" fmla="*/ 3 w 85"/>
                <a:gd name="T37" fmla="*/ 4 h 63"/>
                <a:gd name="T38" fmla="*/ 3 w 85"/>
                <a:gd name="T39" fmla="*/ 5 h 63"/>
                <a:gd name="T40" fmla="*/ 2 w 85"/>
                <a:gd name="T41" fmla="*/ 5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5"/>
                <a:gd name="T64" fmla="*/ 0 h 63"/>
                <a:gd name="T65" fmla="*/ 85 w 85"/>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5" h="63">
                  <a:moveTo>
                    <a:pt x="17" y="63"/>
                  </a:moveTo>
                  <a:lnTo>
                    <a:pt x="18" y="50"/>
                  </a:lnTo>
                  <a:lnTo>
                    <a:pt x="0" y="49"/>
                  </a:lnTo>
                  <a:lnTo>
                    <a:pt x="2" y="37"/>
                  </a:lnTo>
                  <a:lnTo>
                    <a:pt x="21" y="38"/>
                  </a:lnTo>
                  <a:lnTo>
                    <a:pt x="25" y="0"/>
                  </a:lnTo>
                  <a:lnTo>
                    <a:pt x="37" y="1"/>
                  </a:lnTo>
                  <a:lnTo>
                    <a:pt x="32" y="39"/>
                  </a:lnTo>
                  <a:lnTo>
                    <a:pt x="54" y="40"/>
                  </a:lnTo>
                  <a:lnTo>
                    <a:pt x="58" y="2"/>
                  </a:lnTo>
                  <a:lnTo>
                    <a:pt x="71" y="2"/>
                  </a:lnTo>
                  <a:lnTo>
                    <a:pt x="66" y="40"/>
                  </a:lnTo>
                  <a:lnTo>
                    <a:pt x="85" y="41"/>
                  </a:lnTo>
                  <a:lnTo>
                    <a:pt x="84" y="53"/>
                  </a:lnTo>
                  <a:lnTo>
                    <a:pt x="65" y="52"/>
                  </a:lnTo>
                  <a:lnTo>
                    <a:pt x="64" y="63"/>
                  </a:lnTo>
                  <a:lnTo>
                    <a:pt x="52" y="63"/>
                  </a:lnTo>
                  <a:lnTo>
                    <a:pt x="54" y="52"/>
                  </a:lnTo>
                  <a:lnTo>
                    <a:pt x="31" y="51"/>
                  </a:lnTo>
                  <a:lnTo>
                    <a:pt x="29" y="63"/>
                  </a:lnTo>
                  <a:lnTo>
                    <a:pt x="17" y="63"/>
                  </a:lnTo>
                  <a:close/>
                </a:path>
              </a:pathLst>
            </a:custGeom>
            <a:solidFill>
              <a:srgbClr val="000000"/>
            </a:solidFill>
            <a:ln w="9525">
              <a:noFill/>
              <a:round/>
              <a:headEnd/>
              <a:tailEnd/>
            </a:ln>
          </p:spPr>
          <p:txBody>
            <a:bodyPr/>
            <a:lstStyle/>
            <a:p>
              <a:pPr algn="ctr"/>
              <a:endParaRPr lang="en-US"/>
            </a:p>
          </p:txBody>
        </p:sp>
        <p:sp>
          <p:nvSpPr>
            <p:cNvPr id="36139" name="Freeform 663"/>
            <p:cNvSpPr>
              <a:spLocks/>
            </p:cNvSpPr>
            <p:nvPr/>
          </p:nvSpPr>
          <p:spPr bwMode="auto">
            <a:xfrm>
              <a:off x="4451" y="2422"/>
              <a:ext cx="9" cy="6"/>
            </a:xfrm>
            <a:custGeom>
              <a:avLst/>
              <a:gdLst>
                <a:gd name="T0" fmla="*/ 2 w 84"/>
                <a:gd name="T1" fmla="*/ 0 h 63"/>
                <a:gd name="T2" fmla="*/ 2 w 84"/>
                <a:gd name="T3" fmla="*/ 1 h 63"/>
                <a:gd name="T4" fmla="*/ 0 w 84"/>
                <a:gd name="T5" fmla="*/ 1 h 63"/>
                <a:gd name="T6" fmla="*/ 0 w 84"/>
                <a:gd name="T7" fmla="*/ 2 h 63"/>
                <a:gd name="T8" fmla="*/ 2 w 84"/>
                <a:gd name="T9" fmla="*/ 2 h 63"/>
                <a:gd name="T10" fmla="*/ 2 w 84"/>
                <a:gd name="T11" fmla="*/ 6 h 63"/>
                <a:gd name="T12" fmla="*/ 3 w 84"/>
                <a:gd name="T13" fmla="*/ 6 h 63"/>
                <a:gd name="T14" fmla="*/ 3 w 84"/>
                <a:gd name="T15" fmla="*/ 2 h 63"/>
                <a:gd name="T16" fmla="*/ 6 w 84"/>
                <a:gd name="T17" fmla="*/ 2 h 63"/>
                <a:gd name="T18" fmla="*/ 5 w 84"/>
                <a:gd name="T19" fmla="*/ 6 h 63"/>
                <a:gd name="T20" fmla="*/ 6 w 84"/>
                <a:gd name="T21" fmla="*/ 6 h 63"/>
                <a:gd name="T22" fmla="*/ 7 w 84"/>
                <a:gd name="T23" fmla="*/ 2 h 63"/>
                <a:gd name="T24" fmla="*/ 9 w 84"/>
                <a:gd name="T25" fmla="*/ 2 h 63"/>
                <a:gd name="T26" fmla="*/ 9 w 84"/>
                <a:gd name="T27" fmla="*/ 1 h 63"/>
                <a:gd name="T28" fmla="*/ 7 w 84"/>
                <a:gd name="T29" fmla="*/ 1 h 63"/>
                <a:gd name="T30" fmla="*/ 7 w 84"/>
                <a:gd name="T31" fmla="*/ 0 h 63"/>
                <a:gd name="T32" fmla="*/ 6 w 84"/>
                <a:gd name="T33" fmla="*/ 0 h 63"/>
                <a:gd name="T34" fmla="*/ 6 w 84"/>
                <a:gd name="T35" fmla="*/ 1 h 63"/>
                <a:gd name="T36" fmla="*/ 3 w 84"/>
                <a:gd name="T37" fmla="*/ 1 h 63"/>
                <a:gd name="T38" fmla="*/ 4 w 84"/>
                <a:gd name="T39" fmla="*/ 0 h 63"/>
                <a:gd name="T40" fmla="*/ 2 w 84"/>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63"/>
                <a:gd name="T65" fmla="*/ 84 w 84"/>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63">
                  <a:moveTo>
                    <a:pt x="21" y="0"/>
                  </a:moveTo>
                  <a:lnTo>
                    <a:pt x="20" y="11"/>
                  </a:lnTo>
                  <a:lnTo>
                    <a:pt x="2" y="10"/>
                  </a:lnTo>
                  <a:lnTo>
                    <a:pt x="0" y="22"/>
                  </a:lnTo>
                  <a:lnTo>
                    <a:pt x="19" y="23"/>
                  </a:lnTo>
                  <a:lnTo>
                    <a:pt x="15" y="61"/>
                  </a:lnTo>
                  <a:lnTo>
                    <a:pt x="27" y="61"/>
                  </a:lnTo>
                  <a:lnTo>
                    <a:pt x="31" y="23"/>
                  </a:lnTo>
                  <a:lnTo>
                    <a:pt x="53" y="24"/>
                  </a:lnTo>
                  <a:lnTo>
                    <a:pt x="49" y="62"/>
                  </a:lnTo>
                  <a:lnTo>
                    <a:pt x="60" y="63"/>
                  </a:lnTo>
                  <a:lnTo>
                    <a:pt x="65" y="25"/>
                  </a:lnTo>
                  <a:lnTo>
                    <a:pt x="82" y="26"/>
                  </a:lnTo>
                  <a:lnTo>
                    <a:pt x="84" y="15"/>
                  </a:lnTo>
                  <a:lnTo>
                    <a:pt x="66" y="14"/>
                  </a:lnTo>
                  <a:lnTo>
                    <a:pt x="68" y="0"/>
                  </a:lnTo>
                  <a:lnTo>
                    <a:pt x="56" y="0"/>
                  </a:lnTo>
                  <a:lnTo>
                    <a:pt x="54" y="12"/>
                  </a:lnTo>
                  <a:lnTo>
                    <a:pt x="32" y="11"/>
                  </a:lnTo>
                  <a:lnTo>
                    <a:pt x="33" y="0"/>
                  </a:lnTo>
                  <a:lnTo>
                    <a:pt x="21" y="0"/>
                  </a:lnTo>
                  <a:close/>
                </a:path>
              </a:pathLst>
            </a:custGeom>
            <a:solidFill>
              <a:srgbClr val="000000"/>
            </a:solidFill>
            <a:ln w="9525">
              <a:noFill/>
              <a:round/>
              <a:headEnd/>
              <a:tailEnd/>
            </a:ln>
          </p:spPr>
          <p:txBody>
            <a:bodyPr/>
            <a:lstStyle/>
            <a:p>
              <a:pPr algn="ctr"/>
              <a:endParaRPr lang="en-US"/>
            </a:p>
          </p:txBody>
        </p:sp>
        <p:sp>
          <p:nvSpPr>
            <p:cNvPr id="36140" name="Freeform 664"/>
            <p:cNvSpPr>
              <a:spLocks/>
            </p:cNvSpPr>
            <p:nvPr/>
          </p:nvSpPr>
          <p:spPr bwMode="auto">
            <a:xfrm>
              <a:off x="4360" y="2419"/>
              <a:ext cx="12" cy="2"/>
            </a:xfrm>
            <a:custGeom>
              <a:avLst/>
              <a:gdLst>
                <a:gd name="T0" fmla="*/ 12 w 121"/>
                <a:gd name="T1" fmla="*/ 2 h 26"/>
                <a:gd name="T2" fmla="*/ 0 w 121"/>
                <a:gd name="T3" fmla="*/ 1 h 26"/>
                <a:gd name="T4" fmla="*/ 0 w 121"/>
                <a:gd name="T5" fmla="*/ 0 h 26"/>
                <a:gd name="T6" fmla="*/ 12 w 121"/>
                <a:gd name="T7" fmla="*/ 0 h 26"/>
                <a:gd name="T8" fmla="*/ 12 w 121"/>
                <a:gd name="T9" fmla="*/ 2 h 26"/>
                <a:gd name="T10" fmla="*/ 0 60000 65536"/>
                <a:gd name="T11" fmla="*/ 0 60000 65536"/>
                <a:gd name="T12" fmla="*/ 0 60000 65536"/>
                <a:gd name="T13" fmla="*/ 0 60000 65536"/>
                <a:gd name="T14" fmla="*/ 0 60000 65536"/>
                <a:gd name="T15" fmla="*/ 0 w 121"/>
                <a:gd name="T16" fmla="*/ 0 h 26"/>
                <a:gd name="T17" fmla="*/ 121 w 121"/>
                <a:gd name="T18" fmla="*/ 26 h 26"/>
              </a:gdLst>
              <a:ahLst/>
              <a:cxnLst>
                <a:cxn ang="T10">
                  <a:pos x="T0" y="T1"/>
                </a:cxn>
                <a:cxn ang="T11">
                  <a:pos x="T2" y="T3"/>
                </a:cxn>
                <a:cxn ang="T12">
                  <a:pos x="T4" y="T5"/>
                </a:cxn>
                <a:cxn ang="T13">
                  <a:pos x="T6" y="T7"/>
                </a:cxn>
                <a:cxn ang="T14">
                  <a:pos x="T8" y="T9"/>
                </a:cxn>
              </a:cxnLst>
              <a:rect l="T15" t="T16" r="T17" b="T18"/>
              <a:pathLst>
                <a:path w="121" h="26">
                  <a:moveTo>
                    <a:pt x="121" y="26"/>
                  </a:moveTo>
                  <a:lnTo>
                    <a:pt x="0" y="19"/>
                  </a:lnTo>
                  <a:lnTo>
                    <a:pt x="0" y="0"/>
                  </a:lnTo>
                  <a:lnTo>
                    <a:pt x="121" y="6"/>
                  </a:lnTo>
                  <a:lnTo>
                    <a:pt x="121" y="26"/>
                  </a:lnTo>
                  <a:close/>
                </a:path>
              </a:pathLst>
            </a:custGeom>
            <a:solidFill>
              <a:srgbClr val="191919"/>
            </a:solidFill>
            <a:ln w="9525">
              <a:noFill/>
              <a:round/>
              <a:headEnd/>
              <a:tailEnd/>
            </a:ln>
          </p:spPr>
          <p:txBody>
            <a:bodyPr/>
            <a:lstStyle/>
            <a:p>
              <a:pPr algn="ctr"/>
              <a:endParaRPr lang="en-US"/>
            </a:p>
          </p:txBody>
        </p:sp>
        <p:sp>
          <p:nvSpPr>
            <p:cNvPr id="36141" name="Freeform 665"/>
            <p:cNvSpPr>
              <a:spLocks/>
            </p:cNvSpPr>
            <p:nvPr/>
          </p:nvSpPr>
          <p:spPr bwMode="auto">
            <a:xfrm>
              <a:off x="4361" y="2416"/>
              <a:ext cx="10" cy="8"/>
            </a:xfrm>
            <a:custGeom>
              <a:avLst/>
              <a:gdLst>
                <a:gd name="T0" fmla="*/ 9 w 101"/>
                <a:gd name="T1" fmla="*/ 8 h 104"/>
                <a:gd name="T2" fmla="*/ 0 w 101"/>
                <a:gd name="T3" fmla="*/ 1 h 104"/>
                <a:gd name="T4" fmla="*/ 1 w 101"/>
                <a:gd name="T5" fmla="*/ 0 h 104"/>
                <a:gd name="T6" fmla="*/ 10 w 101"/>
                <a:gd name="T7" fmla="*/ 7 h 104"/>
                <a:gd name="T8" fmla="*/ 9 w 101"/>
                <a:gd name="T9" fmla="*/ 8 h 104"/>
                <a:gd name="T10" fmla="*/ 0 60000 65536"/>
                <a:gd name="T11" fmla="*/ 0 60000 65536"/>
                <a:gd name="T12" fmla="*/ 0 60000 65536"/>
                <a:gd name="T13" fmla="*/ 0 60000 65536"/>
                <a:gd name="T14" fmla="*/ 0 60000 65536"/>
                <a:gd name="T15" fmla="*/ 0 w 101"/>
                <a:gd name="T16" fmla="*/ 0 h 104"/>
                <a:gd name="T17" fmla="*/ 101 w 101"/>
                <a:gd name="T18" fmla="*/ 104 h 104"/>
              </a:gdLst>
              <a:ahLst/>
              <a:cxnLst>
                <a:cxn ang="T10">
                  <a:pos x="T0" y="T1"/>
                </a:cxn>
                <a:cxn ang="T11">
                  <a:pos x="T2" y="T3"/>
                </a:cxn>
                <a:cxn ang="T12">
                  <a:pos x="T4" y="T5"/>
                </a:cxn>
                <a:cxn ang="T13">
                  <a:pos x="T6" y="T7"/>
                </a:cxn>
                <a:cxn ang="T14">
                  <a:pos x="T8" y="T9"/>
                </a:cxn>
              </a:cxnLst>
              <a:rect l="T15" t="T16" r="T17" b="T18"/>
              <a:pathLst>
                <a:path w="101" h="104">
                  <a:moveTo>
                    <a:pt x="88" y="104"/>
                  </a:moveTo>
                  <a:lnTo>
                    <a:pt x="0" y="14"/>
                  </a:lnTo>
                  <a:lnTo>
                    <a:pt x="13" y="0"/>
                  </a:lnTo>
                  <a:lnTo>
                    <a:pt x="101" y="90"/>
                  </a:lnTo>
                  <a:lnTo>
                    <a:pt x="88" y="104"/>
                  </a:lnTo>
                  <a:close/>
                </a:path>
              </a:pathLst>
            </a:custGeom>
            <a:solidFill>
              <a:srgbClr val="191919"/>
            </a:solidFill>
            <a:ln w="9525">
              <a:noFill/>
              <a:round/>
              <a:headEnd/>
              <a:tailEnd/>
            </a:ln>
          </p:spPr>
          <p:txBody>
            <a:bodyPr/>
            <a:lstStyle/>
            <a:p>
              <a:pPr algn="ctr"/>
              <a:endParaRPr lang="en-US"/>
            </a:p>
          </p:txBody>
        </p:sp>
        <p:sp>
          <p:nvSpPr>
            <p:cNvPr id="36142" name="Freeform 666"/>
            <p:cNvSpPr>
              <a:spLocks/>
            </p:cNvSpPr>
            <p:nvPr/>
          </p:nvSpPr>
          <p:spPr bwMode="auto">
            <a:xfrm>
              <a:off x="4362" y="2416"/>
              <a:ext cx="10" cy="8"/>
            </a:xfrm>
            <a:custGeom>
              <a:avLst/>
              <a:gdLst>
                <a:gd name="T0" fmla="*/ 1 w 97"/>
                <a:gd name="T1" fmla="*/ 8 h 96"/>
                <a:gd name="T2" fmla="*/ 10 w 97"/>
                <a:gd name="T3" fmla="*/ 1 h 96"/>
                <a:gd name="T4" fmla="*/ 9 w 97"/>
                <a:gd name="T5" fmla="*/ 0 h 96"/>
                <a:gd name="T6" fmla="*/ 0 w 97"/>
                <a:gd name="T7" fmla="*/ 7 h 96"/>
                <a:gd name="T8" fmla="*/ 1 w 97"/>
                <a:gd name="T9" fmla="*/ 8 h 96"/>
                <a:gd name="T10" fmla="*/ 0 60000 65536"/>
                <a:gd name="T11" fmla="*/ 0 60000 65536"/>
                <a:gd name="T12" fmla="*/ 0 60000 65536"/>
                <a:gd name="T13" fmla="*/ 0 60000 65536"/>
                <a:gd name="T14" fmla="*/ 0 60000 65536"/>
                <a:gd name="T15" fmla="*/ 0 w 97"/>
                <a:gd name="T16" fmla="*/ 0 h 96"/>
                <a:gd name="T17" fmla="*/ 97 w 97"/>
                <a:gd name="T18" fmla="*/ 96 h 96"/>
              </a:gdLst>
              <a:ahLst/>
              <a:cxnLst>
                <a:cxn ang="T10">
                  <a:pos x="T0" y="T1"/>
                </a:cxn>
                <a:cxn ang="T11">
                  <a:pos x="T2" y="T3"/>
                </a:cxn>
                <a:cxn ang="T12">
                  <a:pos x="T4" y="T5"/>
                </a:cxn>
                <a:cxn ang="T13">
                  <a:pos x="T6" y="T7"/>
                </a:cxn>
                <a:cxn ang="T14">
                  <a:pos x="T8" y="T9"/>
                </a:cxn>
              </a:cxnLst>
              <a:rect l="T15" t="T16" r="T17" b="T18"/>
              <a:pathLst>
                <a:path w="97" h="96">
                  <a:moveTo>
                    <a:pt x="13" y="96"/>
                  </a:moveTo>
                  <a:lnTo>
                    <a:pt x="97" y="15"/>
                  </a:lnTo>
                  <a:lnTo>
                    <a:pt x="84" y="0"/>
                  </a:lnTo>
                  <a:lnTo>
                    <a:pt x="0" y="81"/>
                  </a:lnTo>
                  <a:lnTo>
                    <a:pt x="13" y="96"/>
                  </a:lnTo>
                  <a:close/>
                </a:path>
              </a:pathLst>
            </a:custGeom>
            <a:solidFill>
              <a:srgbClr val="191919"/>
            </a:solidFill>
            <a:ln w="9525">
              <a:noFill/>
              <a:round/>
              <a:headEnd/>
              <a:tailEnd/>
            </a:ln>
          </p:spPr>
          <p:txBody>
            <a:bodyPr/>
            <a:lstStyle/>
            <a:p>
              <a:pPr algn="ctr"/>
              <a:endParaRPr lang="en-US"/>
            </a:p>
          </p:txBody>
        </p:sp>
        <p:sp>
          <p:nvSpPr>
            <p:cNvPr id="36143" name="Freeform 667"/>
            <p:cNvSpPr>
              <a:spLocks/>
            </p:cNvSpPr>
            <p:nvPr/>
          </p:nvSpPr>
          <p:spPr bwMode="auto">
            <a:xfrm>
              <a:off x="4359" y="2302"/>
              <a:ext cx="114" cy="26"/>
            </a:xfrm>
            <a:custGeom>
              <a:avLst/>
              <a:gdLst>
                <a:gd name="T0" fmla="*/ 14 w 1134"/>
                <a:gd name="T1" fmla="*/ 0 h 312"/>
                <a:gd name="T2" fmla="*/ 100 w 1134"/>
                <a:gd name="T3" fmla="*/ 4 h 312"/>
                <a:gd name="T4" fmla="*/ 103 w 1134"/>
                <a:gd name="T5" fmla="*/ 4 h 312"/>
                <a:gd name="T6" fmla="*/ 106 w 1134"/>
                <a:gd name="T7" fmla="*/ 5 h 312"/>
                <a:gd name="T8" fmla="*/ 108 w 1134"/>
                <a:gd name="T9" fmla="*/ 6 h 312"/>
                <a:gd name="T10" fmla="*/ 110 w 1134"/>
                <a:gd name="T11" fmla="*/ 7 h 312"/>
                <a:gd name="T12" fmla="*/ 112 w 1134"/>
                <a:gd name="T13" fmla="*/ 9 h 312"/>
                <a:gd name="T14" fmla="*/ 113 w 1134"/>
                <a:gd name="T15" fmla="*/ 11 h 312"/>
                <a:gd name="T16" fmla="*/ 114 w 1134"/>
                <a:gd name="T17" fmla="*/ 13 h 312"/>
                <a:gd name="T18" fmla="*/ 114 w 1134"/>
                <a:gd name="T19" fmla="*/ 15 h 312"/>
                <a:gd name="T20" fmla="*/ 114 w 1134"/>
                <a:gd name="T21" fmla="*/ 17 h 312"/>
                <a:gd name="T22" fmla="*/ 113 w 1134"/>
                <a:gd name="T23" fmla="*/ 19 h 312"/>
                <a:gd name="T24" fmla="*/ 112 w 1134"/>
                <a:gd name="T25" fmla="*/ 21 h 312"/>
                <a:gd name="T26" fmla="*/ 111 w 1134"/>
                <a:gd name="T27" fmla="*/ 23 h 312"/>
                <a:gd name="T28" fmla="*/ 109 w 1134"/>
                <a:gd name="T29" fmla="*/ 24 h 312"/>
                <a:gd name="T30" fmla="*/ 107 w 1134"/>
                <a:gd name="T31" fmla="*/ 25 h 312"/>
                <a:gd name="T32" fmla="*/ 104 w 1134"/>
                <a:gd name="T33" fmla="*/ 26 h 312"/>
                <a:gd name="T34" fmla="*/ 101 w 1134"/>
                <a:gd name="T35" fmla="*/ 26 h 312"/>
                <a:gd name="T36" fmla="*/ 14 w 1134"/>
                <a:gd name="T37" fmla="*/ 23 h 312"/>
                <a:gd name="T38" fmla="*/ 11 w 1134"/>
                <a:gd name="T39" fmla="*/ 22 h 312"/>
                <a:gd name="T40" fmla="*/ 8 w 1134"/>
                <a:gd name="T41" fmla="*/ 21 h 312"/>
                <a:gd name="T42" fmla="*/ 6 w 1134"/>
                <a:gd name="T43" fmla="*/ 20 h 312"/>
                <a:gd name="T44" fmla="*/ 4 w 1134"/>
                <a:gd name="T45" fmla="*/ 19 h 312"/>
                <a:gd name="T46" fmla="*/ 2 w 1134"/>
                <a:gd name="T47" fmla="*/ 17 h 312"/>
                <a:gd name="T48" fmla="*/ 1 w 1134"/>
                <a:gd name="T49" fmla="*/ 15 h 312"/>
                <a:gd name="T50" fmla="*/ 0 w 1134"/>
                <a:gd name="T51" fmla="*/ 13 h 312"/>
                <a:gd name="T52" fmla="*/ 0 w 1134"/>
                <a:gd name="T53" fmla="*/ 11 h 312"/>
                <a:gd name="T54" fmla="*/ 0 w 1134"/>
                <a:gd name="T55" fmla="*/ 9 h 312"/>
                <a:gd name="T56" fmla="*/ 1 w 1134"/>
                <a:gd name="T57" fmla="*/ 7 h 312"/>
                <a:gd name="T58" fmla="*/ 2 w 1134"/>
                <a:gd name="T59" fmla="*/ 5 h 312"/>
                <a:gd name="T60" fmla="*/ 3 w 1134"/>
                <a:gd name="T61" fmla="*/ 3 h 312"/>
                <a:gd name="T62" fmla="*/ 5 w 1134"/>
                <a:gd name="T63" fmla="*/ 2 h 312"/>
                <a:gd name="T64" fmla="*/ 8 w 1134"/>
                <a:gd name="T65" fmla="*/ 1 h 312"/>
                <a:gd name="T66" fmla="*/ 10 w 1134"/>
                <a:gd name="T67" fmla="*/ 0 h 312"/>
                <a:gd name="T68" fmla="*/ 14 w 1134"/>
                <a:gd name="T69" fmla="*/ 0 h 3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4"/>
                <a:gd name="T106" fmla="*/ 0 h 312"/>
                <a:gd name="T107" fmla="*/ 1134 w 1134"/>
                <a:gd name="T108" fmla="*/ 312 h 3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4" h="312">
                  <a:moveTo>
                    <a:pt x="137" y="0"/>
                  </a:moveTo>
                  <a:lnTo>
                    <a:pt x="992" y="43"/>
                  </a:lnTo>
                  <a:lnTo>
                    <a:pt x="1025" y="48"/>
                  </a:lnTo>
                  <a:lnTo>
                    <a:pt x="1053" y="57"/>
                  </a:lnTo>
                  <a:lnTo>
                    <a:pt x="1078" y="72"/>
                  </a:lnTo>
                  <a:lnTo>
                    <a:pt x="1098" y="90"/>
                  </a:lnTo>
                  <a:lnTo>
                    <a:pt x="1113" y="111"/>
                  </a:lnTo>
                  <a:lnTo>
                    <a:pt x="1124" y="134"/>
                  </a:lnTo>
                  <a:lnTo>
                    <a:pt x="1132" y="159"/>
                  </a:lnTo>
                  <a:lnTo>
                    <a:pt x="1134" y="183"/>
                  </a:lnTo>
                  <a:lnTo>
                    <a:pt x="1133" y="209"/>
                  </a:lnTo>
                  <a:lnTo>
                    <a:pt x="1126" y="233"/>
                  </a:lnTo>
                  <a:lnTo>
                    <a:pt x="1116" y="256"/>
                  </a:lnTo>
                  <a:lnTo>
                    <a:pt x="1102" y="276"/>
                  </a:lnTo>
                  <a:lnTo>
                    <a:pt x="1084" y="292"/>
                  </a:lnTo>
                  <a:lnTo>
                    <a:pt x="1060" y="303"/>
                  </a:lnTo>
                  <a:lnTo>
                    <a:pt x="1033" y="311"/>
                  </a:lnTo>
                  <a:lnTo>
                    <a:pt x="1000" y="312"/>
                  </a:lnTo>
                  <a:lnTo>
                    <a:pt x="144" y="270"/>
                  </a:lnTo>
                  <a:lnTo>
                    <a:pt x="111" y="265"/>
                  </a:lnTo>
                  <a:lnTo>
                    <a:pt x="83" y="256"/>
                  </a:lnTo>
                  <a:lnTo>
                    <a:pt x="59" y="241"/>
                  </a:lnTo>
                  <a:lnTo>
                    <a:pt x="39" y="223"/>
                  </a:lnTo>
                  <a:lnTo>
                    <a:pt x="23" y="202"/>
                  </a:lnTo>
                  <a:lnTo>
                    <a:pt x="12" y="179"/>
                  </a:lnTo>
                  <a:lnTo>
                    <a:pt x="3" y="154"/>
                  </a:lnTo>
                  <a:lnTo>
                    <a:pt x="0" y="130"/>
                  </a:lnTo>
                  <a:lnTo>
                    <a:pt x="2" y="104"/>
                  </a:lnTo>
                  <a:lnTo>
                    <a:pt x="8" y="80"/>
                  </a:lnTo>
                  <a:lnTo>
                    <a:pt x="19" y="57"/>
                  </a:lnTo>
                  <a:lnTo>
                    <a:pt x="34" y="37"/>
                  </a:lnTo>
                  <a:lnTo>
                    <a:pt x="53" y="21"/>
                  </a:lnTo>
                  <a:lnTo>
                    <a:pt x="77" y="8"/>
                  </a:lnTo>
                  <a:lnTo>
                    <a:pt x="104" y="1"/>
                  </a:lnTo>
                  <a:lnTo>
                    <a:pt x="137" y="0"/>
                  </a:lnTo>
                  <a:close/>
                </a:path>
              </a:pathLst>
            </a:custGeom>
            <a:solidFill>
              <a:srgbClr val="474F4F"/>
            </a:solidFill>
            <a:ln w="9525">
              <a:noFill/>
              <a:round/>
              <a:headEnd/>
              <a:tailEnd/>
            </a:ln>
          </p:spPr>
          <p:txBody>
            <a:bodyPr/>
            <a:lstStyle/>
            <a:p>
              <a:pPr algn="ctr"/>
              <a:endParaRPr lang="en-US"/>
            </a:p>
          </p:txBody>
        </p:sp>
        <p:sp>
          <p:nvSpPr>
            <p:cNvPr id="36144" name="Freeform 668"/>
            <p:cNvSpPr>
              <a:spLocks/>
            </p:cNvSpPr>
            <p:nvPr/>
          </p:nvSpPr>
          <p:spPr bwMode="auto">
            <a:xfrm>
              <a:off x="4359" y="2303"/>
              <a:ext cx="114" cy="25"/>
            </a:xfrm>
            <a:custGeom>
              <a:avLst/>
              <a:gdLst>
                <a:gd name="T0" fmla="*/ 16 w 1134"/>
                <a:gd name="T1" fmla="*/ 0 h 299"/>
                <a:gd name="T2" fmla="*/ 20 w 1134"/>
                <a:gd name="T3" fmla="*/ 0 h 299"/>
                <a:gd name="T4" fmla="*/ 24 w 1134"/>
                <a:gd name="T5" fmla="*/ 1 h 299"/>
                <a:gd name="T6" fmla="*/ 28 w 1134"/>
                <a:gd name="T7" fmla="*/ 1 h 299"/>
                <a:gd name="T8" fmla="*/ 31 w 1134"/>
                <a:gd name="T9" fmla="*/ 1 h 299"/>
                <a:gd name="T10" fmla="*/ 35 w 1134"/>
                <a:gd name="T11" fmla="*/ 1 h 299"/>
                <a:gd name="T12" fmla="*/ 38 w 1134"/>
                <a:gd name="T13" fmla="*/ 2 h 299"/>
                <a:gd name="T14" fmla="*/ 42 w 1134"/>
                <a:gd name="T15" fmla="*/ 2 h 299"/>
                <a:gd name="T16" fmla="*/ 46 w 1134"/>
                <a:gd name="T17" fmla="*/ 2 h 299"/>
                <a:gd name="T18" fmla="*/ 51 w 1134"/>
                <a:gd name="T19" fmla="*/ 2 h 299"/>
                <a:gd name="T20" fmla="*/ 56 w 1134"/>
                <a:gd name="T21" fmla="*/ 2 h 299"/>
                <a:gd name="T22" fmla="*/ 62 w 1134"/>
                <a:gd name="T23" fmla="*/ 3 h 299"/>
                <a:gd name="T24" fmla="*/ 68 w 1134"/>
                <a:gd name="T25" fmla="*/ 3 h 299"/>
                <a:gd name="T26" fmla="*/ 76 w 1134"/>
                <a:gd name="T27" fmla="*/ 3 h 299"/>
                <a:gd name="T28" fmla="*/ 85 w 1134"/>
                <a:gd name="T29" fmla="*/ 3 h 299"/>
                <a:gd name="T30" fmla="*/ 95 w 1134"/>
                <a:gd name="T31" fmla="*/ 4 h 299"/>
                <a:gd name="T32" fmla="*/ 104 w 1134"/>
                <a:gd name="T33" fmla="*/ 4 h 299"/>
                <a:gd name="T34" fmla="*/ 108 w 1134"/>
                <a:gd name="T35" fmla="*/ 6 h 299"/>
                <a:gd name="T36" fmla="*/ 112 w 1134"/>
                <a:gd name="T37" fmla="*/ 9 h 299"/>
                <a:gd name="T38" fmla="*/ 114 w 1134"/>
                <a:gd name="T39" fmla="*/ 12 h 299"/>
                <a:gd name="T40" fmla="*/ 114 w 1134"/>
                <a:gd name="T41" fmla="*/ 16 h 299"/>
                <a:gd name="T42" fmla="*/ 112 w 1134"/>
                <a:gd name="T43" fmla="*/ 20 h 299"/>
                <a:gd name="T44" fmla="*/ 109 w 1134"/>
                <a:gd name="T45" fmla="*/ 23 h 299"/>
                <a:gd name="T46" fmla="*/ 104 w 1134"/>
                <a:gd name="T47" fmla="*/ 25 h 299"/>
                <a:gd name="T48" fmla="*/ 98 w 1134"/>
                <a:gd name="T49" fmla="*/ 25 h 299"/>
                <a:gd name="T50" fmla="*/ 93 w 1134"/>
                <a:gd name="T51" fmla="*/ 25 h 299"/>
                <a:gd name="T52" fmla="*/ 89 w 1134"/>
                <a:gd name="T53" fmla="*/ 25 h 299"/>
                <a:gd name="T54" fmla="*/ 86 w 1134"/>
                <a:gd name="T55" fmla="*/ 24 h 299"/>
                <a:gd name="T56" fmla="*/ 83 w 1134"/>
                <a:gd name="T57" fmla="*/ 24 h 299"/>
                <a:gd name="T58" fmla="*/ 80 w 1134"/>
                <a:gd name="T59" fmla="*/ 24 h 299"/>
                <a:gd name="T60" fmla="*/ 77 w 1134"/>
                <a:gd name="T61" fmla="*/ 24 h 299"/>
                <a:gd name="T62" fmla="*/ 74 w 1134"/>
                <a:gd name="T63" fmla="*/ 24 h 299"/>
                <a:gd name="T64" fmla="*/ 70 w 1134"/>
                <a:gd name="T65" fmla="*/ 24 h 299"/>
                <a:gd name="T66" fmla="*/ 66 w 1134"/>
                <a:gd name="T67" fmla="*/ 24 h 299"/>
                <a:gd name="T68" fmla="*/ 61 w 1134"/>
                <a:gd name="T69" fmla="*/ 23 h 299"/>
                <a:gd name="T70" fmla="*/ 55 w 1134"/>
                <a:gd name="T71" fmla="*/ 23 h 299"/>
                <a:gd name="T72" fmla="*/ 49 w 1134"/>
                <a:gd name="T73" fmla="*/ 23 h 299"/>
                <a:gd name="T74" fmla="*/ 41 w 1134"/>
                <a:gd name="T75" fmla="*/ 23 h 299"/>
                <a:gd name="T76" fmla="*/ 31 w 1134"/>
                <a:gd name="T77" fmla="*/ 22 h 299"/>
                <a:gd name="T78" fmla="*/ 21 w 1134"/>
                <a:gd name="T79" fmla="*/ 22 h 299"/>
                <a:gd name="T80" fmla="*/ 11 w 1134"/>
                <a:gd name="T81" fmla="*/ 21 h 299"/>
                <a:gd name="T82" fmla="*/ 6 w 1134"/>
                <a:gd name="T83" fmla="*/ 19 h 299"/>
                <a:gd name="T84" fmla="*/ 2 w 1134"/>
                <a:gd name="T85" fmla="*/ 16 h 299"/>
                <a:gd name="T86" fmla="*/ 0 w 1134"/>
                <a:gd name="T87" fmla="*/ 12 h 299"/>
                <a:gd name="T88" fmla="*/ 0 w 1134"/>
                <a:gd name="T89" fmla="*/ 8 h 299"/>
                <a:gd name="T90" fmla="*/ 2 w 1134"/>
                <a:gd name="T91" fmla="*/ 4 h 299"/>
                <a:gd name="T92" fmla="*/ 5 w 1134"/>
                <a:gd name="T93" fmla="*/ 2 h 299"/>
                <a:gd name="T94" fmla="*/ 10 w 1134"/>
                <a:gd name="T95" fmla="*/ 0 h 2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99"/>
                <a:gd name="T146" fmla="*/ 1134 w 1134"/>
                <a:gd name="T147" fmla="*/ 299 h 2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99">
                  <a:moveTo>
                    <a:pt x="131" y="0"/>
                  </a:moveTo>
                  <a:lnTo>
                    <a:pt x="155" y="2"/>
                  </a:lnTo>
                  <a:lnTo>
                    <a:pt x="177" y="4"/>
                  </a:lnTo>
                  <a:lnTo>
                    <a:pt x="199" y="5"/>
                  </a:lnTo>
                  <a:lnTo>
                    <a:pt x="219" y="7"/>
                  </a:lnTo>
                  <a:lnTo>
                    <a:pt x="238" y="8"/>
                  </a:lnTo>
                  <a:lnTo>
                    <a:pt x="256" y="10"/>
                  </a:lnTo>
                  <a:lnTo>
                    <a:pt x="275" y="11"/>
                  </a:lnTo>
                  <a:lnTo>
                    <a:pt x="292" y="12"/>
                  </a:lnTo>
                  <a:lnTo>
                    <a:pt x="309" y="13"/>
                  </a:lnTo>
                  <a:lnTo>
                    <a:pt x="327" y="15"/>
                  </a:lnTo>
                  <a:lnTo>
                    <a:pt x="344" y="16"/>
                  </a:lnTo>
                  <a:lnTo>
                    <a:pt x="361" y="17"/>
                  </a:lnTo>
                  <a:lnTo>
                    <a:pt x="379" y="18"/>
                  </a:lnTo>
                  <a:lnTo>
                    <a:pt x="398" y="19"/>
                  </a:lnTo>
                  <a:lnTo>
                    <a:pt x="417" y="20"/>
                  </a:lnTo>
                  <a:lnTo>
                    <a:pt x="437" y="21"/>
                  </a:lnTo>
                  <a:lnTo>
                    <a:pt x="459" y="22"/>
                  </a:lnTo>
                  <a:lnTo>
                    <a:pt x="480" y="23"/>
                  </a:lnTo>
                  <a:lnTo>
                    <a:pt x="504" y="24"/>
                  </a:lnTo>
                  <a:lnTo>
                    <a:pt x="529" y="25"/>
                  </a:lnTo>
                  <a:lnTo>
                    <a:pt x="555" y="28"/>
                  </a:lnTo>
                  <a:lnTo>
                    <a:pt x="584" y="29"/>
                  </a:lnTo>
                  <a:lnTo>
                    <a:pt x="614" y="30"/>
                  </a:lnTo>
                  <a:lnTo>
                    <a:pt x="647" y="31"/>
                  </a:lnTo>
                  <a:lnTo>
                    <a:pt x="681" y="33"/>
                  </a:lnTo>
                  <a:lnTo>
                    <a:pt x="719" y="34"/>
                  </a:lnTo>
                  <a:lnTo>
                    <a:pt x="759" y="35"/>
                  </a:lnTo>
                  <a:lnTo>
                    <a:pt x="800" y="37"/>
                  </a:lnTo>
                  <a:lnTo>
                    <a:pt x="846" y="39"/>
                  </a:lnTo>
                  <a:lnTo>
                    <a:pt x="894" y="40"/>
                  </a:lnTo>
                  <a:lnTo>
                    <a:pt x="946" y="42"/>
                  </a:lnTo>
                  <a:lnTo>
                    <a:pt x="1000" y="44"/>
                  </a:lnTo>
                  <a:lnTo>
                    <a:pt x="1030" y="48"/>
                  </a:lnTo>
                  <a:lnTo>
                    <a:pt x="1056" y="57"/>
                  </a:lnTo>
                  <a:lnTo>
                    <a:pt x="1079" y="70"/>
                  </a:lnTo>
                  <a:lnTo>
                    <a:pt x="1097" y="87"/>
                  </a:lnTo>
                  <a:lnTo>
                    <a:pt x="1111" y="105"/>
                  </a:lnTo>
                  <a:lnTo>
                    <a:pt x="1122" y="126"/>
                  </a:lnTo>
                  <a:lnTo>
                    <a:pt x="1130" y="149"/>
                  </a:lnTo>
                  <a:lnTo>
                    <a:pt x="1134" y="170"/>
                  </a:lnTo>
                  <a:lnTo>
                    <a:pt x="1133" y="196"/>
                  </a:lnTo>
                  <a:lnTo>
                    <a:pt x="1126" y="220"/>
                  </a:lnTo>
                  <a:lnTo>
                    <a:pt x="1116" y="243"/>
                  </a:lnTo>
                  <a:lnTo>
                    <a:pt x="1102" y="263"/>
                  </a:lnTo>
                  <a:lnTo>
                    <a:pt x="1084" y="279"/>
                  </a:lnTo>
                  <a:lnTo>
                    <a:pt x="1060" y="290"/>
                  </a:lnTo>
                  <a:lnTo>
                    <a:pt x="1033" y="298"/>
                  </a:lnTo>
                  <a:lnTo>
                    <a:pt x="1000" y="299"/>
                  </a:lnTo>
                  <a:lnTo>
                    <a:pt x="975" y="298"/>
                  </a:lnTo>
                  <a:lnTo>
                    <a:pt x="951" y="297"/>
                  </a:lnTo>
                  <a:lnTo>
                    <a:pt x="929" y="296"/>
                  </a:lnTo>
                  <a:lnTo>
                    <a:pt x="909" y="295"/>
                  </a:lnTo>
                  <a:lnTo>
                    <a:pt x="890" y="294"/>
                  </a:lnTo>
                  <a:lnTo>
                    <a:pt x="872" y="293"/>
                  </a:lnTo>
                  <a:lnTo>
                    <a:pt x="855" y="291"/>
                  </a:lnTo>
                  <a:lnTo>
                    <a:pt x="839" y="290"/>
                  </a:lnTo>
                  <a:lnTo>
                    <a:pt x="824" y="289"/>
                  </a:lnTo>
                  <a:lnTo>
                    <a:pt x="808" y="289"/>
                  </a:lnTo>
                  <a:lnTo>
                    <a:pt x="794" y="288"/>
                  </a:lnTo>
                  <a:lnTo>
                    <a:pt x="779" y="287"/>
                  </a:lnTo>
                  <a:lnTo>
                    <a:pt x="764" y="287"/>
                  </a:lnTo>
                  <a:lnTo>
                    <a:pt x="748" y="286"/>
                  </a:lnTo>
                  <a:lnTo>
                    <a:pt x="732" y="285"/>
                  </a:lnTo>
                  <a:lnTo>
                    <a:pt x="715" y="284"/>
                  </a:lnTo>
                  <a:lnTo>
                    <a:pt x="697" y="284"/>
                  </a:lnTo>
                  <a:lnTo>
                    <a:pt x="676" y="283"/>
                  </a:lnTo>
                  <a:lnTo>
                    <a:pt x="655" y="282"/>
                  </a:lnTo>
                  <a:lnTo>
                    <a:pt x="633" y="281"/>
                  </a:lnTo>
                  <a:lnTo>
                    <a:pt x="607" y="279"/>
                  </a:lnTo>
                  <a:lnTo>
                    <a:pt x="580" y="278"/>
                  </a:lnTo>
                  <a:lnTo>
                    <a:pt x="550" y="277"/>
                  </a:lnTo>
                  <a:lnTo>
                    <a:pt x="519" y="275"/>
                  </a:lnTo>
                  <a:lnTo>
                    <a:pt x="483" y="274"/>
                  </a:lnTo>
                  <a:lnTo>
                    <a:pt x="445" y="272"/>
                  </a:lnTo>
                  <a:lnTo>
                    <a:pt x="405" y="270"/>
                  </a:lnTo>
                  <a:lnTo>
                    <a:pt x="360" y="268"/>
                  </a:lnTo>
                  <a:lnTo>
                    <a:pt x="311" y="266"/>
                  </a:lnTo>
                  <a:lnTo>
                    <a:pt x="260" y="263"/>
                  </a:lnTo>
                  <a:lnTo>
                    <a:pt x="204" y="260"/>
                  </a:lnTo>
                  <a:lnTo>
                    <a:pt x="144" y="257"/>
                  </a:lnTo>
                  <a:lnTo>
                    <a:pt x="111" y="252"/>
                  </a:lnTo>
                  <a:lnTo>
                    <a:pt x="83" y="243"/>
                  </a:lnTo>
                  <a:lnTo>
                    <a:pt x="59" y="228"/>
                  </a:lnTo>
                  <a:lnTo>
                    <a:pt x="39" y="210"/>
                  </a:lnTo>
                  <a:lnTo>
                    <a:pt x="23" y="189"/>
                  </a:lnTo>
                  <a:lnTo>
                    <a:pt x="12" y="166"/>
                  </a:lnTo>
                  <a:lnTo>
                    <a:pt x="3" y="141"/>
                  </a:lnTo>
                  <a:lnTo>
                    <a:pt x="0" y="117"/>
                  </a:lnTo>
                  <a:lnTo>
                    <a:pt x="3" y="94"/>
                  </a:lnTo>
                  <a:lnTo>
                    <a:pt x="9" y="71"/>
                  </a:lnTo>
                  <a:lnTo>
                    <a:pt x="20" y="51"/>
                  </a:lnTo>
                  <a:lnTo>
                    <a:pt x="34" y="33"/>
                  </a:lnTo>
                  <a:lnTo>
                    <a:pt x="51" y="18"/>
                  </a:lnTo>
                  <a:lnTo>
                    <a:pt x="74" y="8"/>
                  </a:lnTo>
                  <a:lnTo>
                    <a:pt x="100" y="1"/>
                  </a:lnTo>
                  <a:lnTo>
                    <a:pt x="131" y="0"/>
                  </a:lnTo>
                  <a:close/>
                </a:path>
              </a:pathLst>
            </a:custGeom>
            <a:solidFill>
              <a:srgbClr val="545959"/>
            </a:solidFill>
            <a:ln w="9525">
              <a:noFill/>
              <a:round/>
              <a:headEnd/>
              <a:tailEnd/>
            </a:ln>
          </p:spPr>
          <p:txBody>
            <a:bodyPr/>
            <a:lstStyle/>
            <a:p>
              <a:pPr algn="ctr"/>
              <a:endParaRPr lang="en-US"/>
            </a:p>
          </p:txBody>
        </p:sp>
        <p:sp>
          <p:nvSpPr>
            <p:cNvPr id="36145" name="Freeform 669"/>
            <p:cNvSpPr>
              <a:spLocks/>
            </p:cNvSpPr>
            <p:nvPr/>
          </p:nvSpPr>
          <p:spPr bwMode="auto">
            <a:xfrm>
              <a:off x="4359" y="2304"/>
              <a:ext cx="114" cy="24"/>
            </a:xfrm>
            <a:custGeom>
              <a:avLst/>
              <a:gdLst>
                <a:gd name="T0" fmla="*/ 15 w 1134"/>
                <a:gd name="T1" fmla="*/ 0 h 287"/>
                <a:gd name="T2" fmla="*/ 19 w 1134"/>
                <a:gd name="T3" fmla="*/ 1 h 287"/>
                <a:gd name="T4" fmla="*/ 23 w 1134"/>
                <a:gd name="T5" fmla="*/ 1 h 287"/>
                <a:gd name="T6" fmla="*/ 27 w 1134"/>
                <a:gd name="T7" fmla="*/ 1 h 287"/>
                <a:gd name="T8" fmla="*/ 31 w 1134"/>
                <a:gd name="T9" fmla="*/ 2 h 287"/>
                <a:gd name="T10" fmla="*/ 35 w 1134"/>
                <a:gd name="T11" fmla="*/ 2 h 287"/>
                <a:gd name="T12" fmla="*/ 39 w 1134"/>
                <a:gd name="T13" fmla="*/ 2 h 287"/>
                <a:gd name="T14" fmla="*/ 43 w 1134"/>
                <a:gd name="T15" fmla="*/ 3 h 287"/>
                <a:gd name="T16" fmla="*/ 48 w 1134"/>
                <a:gd name="T17" fmla="*/ 3 h 287"/>
                <a:gd name="T18" fmla="*/ 53 w 1134"/>
                <a:gd name="T19" fmla="*/ 3 h 287"/>
                <a:gd name="T20" fmla="*/ 58 w 1134"/>
                <a:gd name="T21" fmla="*/ 3 h 287"/>
                <a:gd name="T22" fmla="*/ 65 w 1134"/>
                <a:gd name="T23" fmla="*/ 3 h 287"/>
                <a:gd name="T24" fmla="*/ 71 w 1134"/>
                <a:gd name="T25" fmla="*/ 3 h 287"/>
                <a:gd name="T26" fmla="*/ 79 w 1134"/>
                <a:gd name="T27" fmla="*/ 3 h 287"/>
                <a:gd name="T28" fmla="*/ 87 w 1134"/>
                <a:gd name="T29" fmla="*/ 4 h 287"/>
                <a:gd name="T30" fmla="*/ 96 w 1134"/>
                <a:gd name="T31" fmla="*/ 4 h 287"/>
                <a:gd name="T32" fmla="*/ 104 w 1134"/>
                <a:gd name="T33" fmla="*/ 4 h 287"/>
                <a:gd name="T34" fmla="*/ 109 w 1134"/>
                <a:gd name="T35" fmla="*/ 6 h 287"/>
                <a:gd name="T36" fmla="*/ 112 w 1134"/>
                <a:gd name="T37" fmla="*/ 8 h 287"/>
                <a:gd name="T38" fmla="*/ 113 w 1134"/>
                <a:gd name="T39" fmla="*/ 12 h 287"/>
                <a:gd name="T40" fmla="*/ 114 w 1134"/>
                <a:gd name="T41" fmla="*/ 15 h 287"/>
                <a:gd name="T42" fmla="*/ 112 w 1134"/>
                <a:gd name="T43" fmla="*/ 19 h 287"/>
                <a:gd name="T44" fmla="*/ 109 w 1134"/>
                <a:gd name="T45" fmla="*/ 22 h 287"/>
                <a:gd name="T46" fmla="*/ 104 w 1134"/>
                <a:gd name="T47" fmla="*/ 24 h 287"/>
                <a:gd name="T48" fmla="*/ 98 w 1134"/>
                <a:gd name="T49" fmla="*/ 24 h 287"/>
                <a:gd name="T50" fmla="*/ 93 w 1134"/>
                <a:gd name="T51" fmla="*/ 24 h 287"/>
                <a:gd name="T52" fmla="*/ 89 w 1134"/>
                <a:gd name="T53" fmla="*/ 24 h 287"/>
                <a:gd name="T54" fmla="*/ 86 w 1134"/>
                <a:gd name="T55" fmla="*/ 23 h 287"/>
                <a:gd name="T56" fmla="*/ 83 w 1134"/>
                <a:gd name="T57" fmla="*/ 23 h 287"/>
                <a:gd name="T58" fmla="*/ 80 w 1134"/>
                <a:gd name="T59" fmla="*/ 23 h 287"/>
                <a:gd name="T60" fmla="*/ 77 w 1134"/>
                <a:gd name="T61" fmla="*/ 23 h 287"/>
                <a:gd name="T62" fmla="*/ 74 w 1134"/>
                <a:gd name="T63" fmla="*/ 23 h 287"/>
                <a:gd name="T64" fmla="*/ 70 w 1134"/>
                <a:gd name="T65" fmla="*/ 23 h 287"/>
                <a:gd name="T66" fmla="*/ 66 w 1134"/>
                <a:gd name="T67" fmla="*/ 23 h 287"/>
                <a:gd name="T68" fmla="*/ 61 w 1134"/>
                <a:gd name="T69" fmla="*/ 22 h 287"/>
                <a:gd name="T70" fmla="*/ 55 w 1134"/>
                <a:gd name="T71" fmla="*/ 22 h 287"/>
                <a:gd name="T72" fmla="*/ 49 w 1134"/>
                <a:gd name="T73" fmla="*/ 22 h 287"/>
                <a:gd name="T74" fmla="*/ 41 w 1134"/>
                <a:gd name="T75" fmla="*/ 22 h 287"/>
                <a:gd name="T76" fmla="*/ 31 w 1134"/>
                <a:gd name="T77" fmla="*/ 21 h 287"/>
                <a:gd name="T78" fmla="*/ 21 w 1134"/>
                <a:gd name="T79" fmla="*/ 21 h 287"/>
                <a:gd name="T80" fmla="*/ 11 w 1134"/>
                <a:gd name="T81" fmla="*/ 20 h 287"/>
                <a:gd name="T82" fmla="*/ 6 w 1134"/>
                <a:gd name="T83" fmla="*/ 18 h 287"/>
                <a:gd name="T84" fmla="*/ 2 w 1134"/>
                <a:gd name="T85" fmla="*/ 15 h 287"/>
                <a:gd name="T86" fmla="*/ 0 w 1134"/>
                <a:gd name="T87" fmla="*/ 11 h 287"/>
                <a:gd name="T88" fmla="*/ 0 w 1134"/>
                <a:gd name="T89" fmla="*/ 7 h 287"/>
                <a:gd name="T90" fmla="*/ 2 w 1134"/>
                <a:gd name="T91" fmla="*/ 4 h 287"/>
                <a:gd name="T92" fmla="*/ 5 w 1134"/>
                <a:gd name="T93" fmla="*/ 1 h 287"/>
                <a:gd name="T94" fmla="*/ 10 w 1134"/>
                <a:gd name="T95" fmla="*/ 0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87"/>
                <a:gd name="T146" fmla="*/ 1134 w 1134"/>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87">
                  <a:moveTo>
                    <a:pt x="127" y="0"/>
                  </a:moveTo>
                  <a:lnTo>
                    <a:pt x="149" y="3"/>
                  </a:lnTo>
                  <a:lnTo>
                    <a:pt x="170" y="5"/>
                  </a:lnTo>
                  <a:lnTo>
                    <a:pt x="190" y="8"/>
                  </a:lnTo>
                  <a:lnTo>
                    <a:pt x="210" y="10"/>
                  </a:lnTo>
                  <a:lnTo>
                    <a:pt x="229" y="12"/>
                  </a:lnTo>
                  <a:lnTo>
                    <a:pt x="248" y="15"/>
                  </a:lnTo>
                  <a:lnTo>
                    <a:pt x="268" y="17"/>
                  </a:lnTo>
                  <a:lnTo>
                    <a:pt x="287" y="19"/>
                  </a:lnTo>
                  <a:lnTo>
                    <a:pt x="306" y="21"/>
                  </a:lnTo>
                  <a:lnTo>
                    <a:pt x="326" y="22"/>
                  </a:lnTo>
                  <a:lnTo>
                    <a:pt x="345" y="24"/>
                  </a:lnTo>
                  <a:lnTo>
                    <a:pt x="365" y="26"/>
                  </a:lnTo>
                  <a:lnTo>
                    <a:pt x="386" y="27"/>
                  </a:lnTo>
                  <a:lnTo>
                    <a:pt x="407" y="28"/>
                  </a:lnTo>
                  <a:lnTo>
                    <a:pt x="428" y="30"/>
                  </a:lnTo>
                  <a:lnTo>
                    <a:pt x="452" y="31"/>
                  </a:lnTo>
                  <a:lnTo>
                    <a:pt x="475" y="32"/>
                  </a:lnTo>
                  <a:lnTo>
                    <a:pt x="499" y="33"/>
                  </a:lnTo>
                  <a:lnTo>
                    <a:pt x="525" y="34"/>
                  </a:lnTo>
                  <a:lnTo>
                    <a:pt x="552" y="35"/>
                  </a:lnTo>
                  <a:lnTo>
                    <a:pt x="581" y="36"/>
                  </a:lnTo>
                  <a:lnTo>
                    <a:pt x="610" y="37"/>
                  </a:lnTo>
                  <a:lnTo>
                    <a:pt x="642" y="38"/>
                  </a:lnTo>
                  <a:lnTo>
                    <a:pt x="674" y="38"/>
                  </a:lnTo>
                  <a:lnTo>
                    <a:pt x="709" y="39"/>
                  </a:lnTo>
                  <a:lnTo>
                    <a:pt x="745" y="40"/>
                  </a:lnTo>
                  <a:lnTo>
                    <a:pt x="783" y="41"/>
                  </a:lnTo>
                  <a:lnTo>
                    <a:pt x="824" y="41"/>
                  </a:lnTo>
                  <a:lnTo>
                    <a:pt x="865" y="42"/>
                  </a:lnTo>
                  <a:lnTo>
                    <a:pt x="911" y="43"/>
                  </a:lnTo>
                  <a:lnTo>
                    <a:pt x="958" y="43"/>
                  </a:lnTo>
                  <a:lnTo>
                    <a:pt x="1008" y="45"/>
                  </a:lnTo>
                  <a:lnTo>
                    <a:pt x="1036" y="48"/>
                  </a:lnTo>
                  <a:lnTo>
                    <a:pt x="1059" y="56"/>
                  </a:lnTo>
                  <a:lnTo>
                    <a:pt x="1080" y="67"/>
                  </a:lnTo>
                  <a:lnTo>
                    <a:pt x="1097" y="83"/>
                  </a:lnTo>
                  <a:lnTo>
                    <a:pt x="1110" y="99"/>
                  </a:lnTo>
                  <a:lnTo>
                    <a:pt x="1121" y="118"/>
                  </a:lnTo>
                  <a:lnTo>
                    <a:pt x="1128" y="138"/>
                  </a:lnTo>
                  <a:lnTo>
                    <a:pt x="1134" y="158"/>
                  </a:lnTo>
                  <a:lnTo>
                    <a:pt x="1133" y="184"/>
                  </a:lnTo>
                  <a:lnTo>
                    <a:pt x="1126" y="208"/>
                  </a:lnTo>
                  <a:lnTo>
                    <a:pt x="1116" y="231"/>
                  </a:lnTo>
                  <a:lnTo>
                    <a:pt x="1102" y="251"/>
                  </a:lnTo>
                  <a:lnTo>
                    <a:pt x="1084" y="267"/>
                  </a:lnTo>
                  <a:lnTo>
                    <a:pt x="1060" y="278"/>
                  </a:lnTo>
                  <a:lnTo>
                    <a:pt x="1033" y="286"/>
                  </a:lnTo>
                  <a:lnTo>
                    <a:pt x="1000" y="287"/>
                  </a:lnTo>
                  <a:lnTo>
                    <a:pt x="975" y="286"/>
                  </a:lnTo>
                  <a:lnTo>
                    <a:pt x="951" y="285"/>
                  </a:lnTo>
                  <a:lnTo>
                    <a:pt x="929" y="284"/>
                  </a:lnTo>
                  <a:lnTo>
                    <a:pt x="909" y="283"/>
                  </a:lnTo>
                  <a:lnTo>
                    <a:pt x="890" y="282"/>
                  </a:lnTo>
                  <a:lnTo>
                    <a:pt x="872" y="281"/>
                  </a:lnTo>
                  <a:lnTo>
                    <a:pt x="855" y="279"/>
                  </a:lnTo>
                  <a:lnTo>
                    <a:pt x="839" y="278"/>
                  </a:lnTo>
                  <a:lnTo>
                    <a:pt x="824" y="277"/>
                  </a:lnTo>
                  <a:lnTo>
                    <a:pt x="808" y="277"/>
                  </a:lnTo>
                  <a:lnTo>
                    <a:pt x="794" y="276"/>
                  </a:lnTo>
                  <a:lnTo>
                    <a:pt x="779" y="275"/>
                  </a:lnTo>
                  <a:lnTo>
                    <a:pt x="764" y="275"/>
                  </a:lnTo>
                  <a:lnTo>
                    <a:pt x="748" y="274"/>
                  </a:lnTo>
                  <a:lnTo>
                    <a:pt x="732" y="273"/>
                  </a:lnTo>
                  <a:lnTo>
                    <a:pt x="715" y="272"/>
                  </a:lnTo>
                  <a:lnTo>
                    <a:pt x="697" y="272"/>
                  </a:lnTo>
                  <a:lnTo>
                    <a:pt x="676" y="271"/>
                  </a:lnTo>
                  <a:lnTo>
                    <a:pt x="655" y="270"/>
                  </a:lnTo>
                  <a:lnTo>
                    <a:pt x="633" y="269"/>
                  </a:lnTo>
                  <a:lnTo>
                    <a:pt x="607" y="267"/>
                  </a:lnTo>
                  <a:lnTo>
                    <a:pt x="580" y="266"/>
                  </a:lnTo>
                  <a:lnTo>
                    <a:pt x="550" y="265"/>
                  </a:lnTo>
                  <a:lnTo>
                    <a:pt x="519" y="263"/>
                  </a:lnTo>
                  <a:lnTo>
                    <a:pt x="483" y="262"/>
                  </a:lnTo>
                  <a:lnTo>
                    <a:pt x="445" y="260"/>
                  </a:lnTo>
                  <a:lnTo>
                    <a:pt x="405" y="258"/>
                  </a:lnTo>
                  <a:lnTo>
                    <a:pt x="360" y="256"/>
                  </a:lnTo>
                  <a:lnTo>
                    <a:pt x="311" y="254"/>
                  </a:lnTo>
                  <a:lnTo>
                    <a:pt x="260" y="251"/>
                  </a:lnTo>
                  <a:lnTo>
                    <a:pt x="204" y="248"/>
                  </a:lnTo>
                  <a:lnTo>
                    <a:pt x="144" y="245"/>
                  </a:lnTo>
                  <a:lnTo>
                    <a:pt x="111" y="240"/>
                  </a:lnTo>
                  <a:lnTo>
                    <a:pt x="83" y="231"/>
                  </a:lnTo>
                  <a:lnTo>
                    <a:pt x="59" y="216"/>
                  </a:lnTo>
                  <a:lnTo>
                    <a:pt x="39" y="198"/>
                  </a:lnTo>
                  <a:lnTo>
                    <a:pt x="23" y="177"/>
                  </a:lnTo>
                  <a:lnTo>
                    <a:pt x="12" y="154"/>
                  </a:lnTo>
                  <a:lnTo>
                    <a:pt x="3" y="129"/>
                  </a:lnTo>
                  <a:lnTo>
                    <a:pt x="0" y="105"/>
                  </a:lnTo>
                  <a:lnTo>
                    <a:pt x="3" y="84"/>
                  </a:lnTo>
                  <a:lnTo>
                    <a:pt x="10" y="64"/>
                  </a:lnTo>
                  <a:lnTo>
                    <a:pt x="20" y="47"/>
                  </a:lnTo>
                  <a:lnTo>
                    <a:pt x="33" y="30"/>
                  </a:lnTo>
                  <a:lnTo>
                    <a:pt x="50" y="17"/>
                  </a:lnTo>
                  <a:lnTo>
                    <a:pt x="71" y="7"/>
                  </a:lnTo>
                  <a:lnTo>
                    <a:pt x="97" y="1"/>
                  </a:lnTo>
                  <a:lnTo>
                    <a:pt x="127" y="0"/>
                  </a:lnTo>
                  <a:close/>
                </a:path>
              </a:pathLst>
            </a:custGeom>
            <a:solidFill>
              <a:srgbClr val="5E6363"/>
            </a:solidFill>
            <a:ln w="9525">
              <a:noFill/>
              <a:round/>
              <a:headEnd/>
              <a:tailEnd/>
            </a:ln>
          </p:spPr>
          <p:txBody>
            <a:bodyPr/>
            <a:lstStyle/>
            <a:p>
              <a:pPr algn="ctr"/>
              <a:endParaRPr lang="en-US"/>
            </a:p>
          </p:txBody>
        </p:sp>
        <p:sp>
          <p:nvSpPr>
            <p:cNvPr id="36146" name="Freeform 670"/>
            <p:cNvSpPr>
              <a:spLocks/>
            </p:cNvSpPr>
            <p:nvPr/>
          </p:nvSpPr>
          <p:spPr bwMode="auto">
            <a:xfrm>
              <a:off x="4359" y="2305"/>
              <a:ext cx="114" cy="23"/>
            </a:xfrm>
            <a:custGeom>
              <a:avLst/>
              <a:gdLst>
                <a:gd name="T0" fmla="*/ 14 w 1134"/>
                <a:gd name="T1" fmla="*/ 0 h 275"/>
                <a:gd name="T2" fmla="*/ 18 w 1134"/>
                <a:gd name="T3" fmla="*/ 1 h 275"/>
                <a:gd name="T4" fmla="*/ 22 w 1134"/>
                <a:gd name="T5" fmla="*/ 1 h 275"/>
                <a:gd name="T6" fmla="*/ 26 w 1134"/>
                <a:gd name="T7" fmla="*/ 2 h 275"/>
                <a:gd name="T8" fmla="*/ 30 w 1134"/>
                <a:gd name="T9" fmla="*/ 2 h 275"/>
                <a:gd name="T10" fmla="*/ 35 w 1134"/>
                <a:gd name="T11" fmla="*/ 3 h 275"/>
                <a:gd name="T12" fmla="*/ 39 w 1134"/>
                <a:gd name="T13" fmla="*/ 3 h 275"/>
                <a:gd name="T14" fmla="*/ 44 w 1134"/>
                <a:gd name="T15" fmla="*/ 3 h 275"/>
                <a:gd name="T16" fmla="*/ 49 w 1134"/>
                <a:gd name="T17" fmla="*/ 3 h 275"/>
                <a:gd name="T18" fmla="*/ 55 w 1134"/>
                <a:gd name="T19" fmla="*/ 4 h 275"/>
                <a:gd name="T20" fmla="*/ 61 w 1134"/>
                <a:gd name="T21" fmla="*/ 4 h 275"/>
                <a:gd name="T22" fmla="*/ 67 w 1134"/>
                <a:gd name="T23" fmla="*/ 4 h 275"/>
                <a:gd name="T24" fmla="*/ 74 w 1134"/>
                <a:gd name="T25" fmla="*/ 4 h 275"/>
                <a:gd name="T26" fmla="*/ 81 w 1134"/>
                <a:gd name="T27" fmla="*/ 4 h 275"/>
                <a:gd name="T28" fmla="*/ 89 w 1134"/>
                <a:gd name="T29" fmla="*/ 4 h 275"/>
                <a:gd name="T30" fmla="*/ 98 w 1134"/>
                <a:gd name="T31" fmla="*/ 4 h 275"/>
                <a:gd name="T32" fmla="*/ 105 w 1134"/>
                <a:gd name="T33" fmla="*/ 4 h 275"/>
                <a:gd name="T34" fmla="*/ 109 w 1134"/>
                <a:gd name="T35" fmla="*/ 6 h 275"/>
                <a:gd name="T36" fmla="*/ 111 w 1134"/>
                <a:gd name="T37" fmla="*/ 8 h 275"/>
                <a:gd name="T38" fmla="*/ 113 w 1134"/>
                <a:gd name="T39" fmla="*/ 11 h 275"/>
                <a:gd name="T40" fmla="*/ 114 w 1134"/>
                <a:gd name="T41" fmla="*/ 14 h 275"/>
                <a:gd name="T42" fmla="*/ 112 w 1134"/>
                <a:gd name="T43" fmla="*/ 18 h 275"/>
                <a:gd name="T44" fmla="*/ 109 w 1134"/>
                <a:gd name="T45" fmla="*/ 21 h 275"/>
                <a:gd name="T46" fmla="*/ 104 w 1134"/>
                <a:gd name="T47" fmla="*/ 23 h 275"/>
                <a:gd name="T48" fmla="*/ 98 w 1134"/>
                <a:gd name="T49" fmla="*/ 23 h 275"/>
                <a:gd name="T50" fmla="*/ 93 w 1134"/>
                <a:gd name="T51" fmla="*/ 23 h 275"/>
                <a:gd name="T52" fmla="*/ 89 w 1134"/>
                <a:gd name="T53" fmla="*/ 23 h 275"/>
                <a:gd name="T54" fmla="*/ 86 w 1134"/>
                <a:gd name="T55" fmla="*/ 22 h 275"/>
                <a:gd name="T56" fmla="*/ 83 w 1134"/>
                <a:gd name="T57" fmla="*/ 22 h 275"/>
                <a:gd name="T58" fmla="*/ 80 w 1134"/>
                <a:gd name="T59" fmla="*/ 22 h 275"/>
                <a:gd name="T60" fmla="*/ 77 w 1134"/>
                <a:gd name="T61" fmla="*/ 22 h 275"/>
                <a:gd name="T62" fmla="*/ 74 w 1134"/>
                <a:gd name="T63" fmla="*/ 22 h 275"/>
                <a:gd name="T64" fmla="*/ 70 w 1134"/>
                <a:gd name="T65" fmla="*/ 22 h 275"/>
                <a:gd name="T66" fmla="*/ 66 w 1134"/>
                <a:gd name="T67" fmla="*/ 22 h 275"/>
                <a:gd name="T68" fmla="*/ 61 w 1134"/>
                <a:gd name="T69" fmla="*/ 21 h 275"/>
                <a:gd name="T70" fmla="*/ 55 w 1134"/>
                <a:gd name="T71" fmla="*/ 21 h 275"/>
                <a:gd name="T72" fmla="*/ 49 w 1134"/>
                <a:gd name="T73" fmla="*/ 21 h 275"/>
                <a:gd name="T74" fmla="*/ 41 w 1134"/>
                <a:gd name="T75" fmla="*/ 21 h 275"/>
                <a:gd name="T76" fmla="*/ 31 w 1134"/>
                <a:gd name="T77" fmla="*/ 20 h 275"/>
                <a:gd name="T78" fmla="*/ 21 w 1134"/>
                <a:gd name="T79" fmla="*/ 20 h 275"/>
                <a:gd name="T80" fmla="*/ 11 w 1134"/>
                <a:gd name="T81" fmla="*/ 19 h 275"/>
                <a:gd name="T82" fmla="*/ 6 w 1134"/>
                <a:gd name="T83" fmla="*/ 17 h 275"/>
                <a:gd name="T84" fmla="*/ 2 w 1134"/>
                <a:gd name="T85" fmla="*/ 14 h 275"/>
                <a:gd name="T86" fmla="*/ 0 w 1134"/>
                <a:gd name="T87" fmla="*/ 10 h 275"/>
                <a:gd name="T88" fmla="*/ 0 w 1134"/>
                <a:gd name="T89" fmla="*/ 6 h 275"/>
                <a:gd name="T90" fmla="*/ 2 w 1134"/>
                <a:gd name="T91" fmla="*/ 3 h 275"/>
                <a:gd name="T92" fmla="*/ 5 w 1134"/>
                <a:gd name="T93" fmla="*/ 1 h 275"/>
                <a:gd name="T94" fmla="*/ 9 w 1134"/>
                <a:gd name="T95" fmla="*/ 0 h 2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75"/>
                <a:gd name="T146" fmla="*/ 1134 w 1134"/>
                <a:gd name="T147" fmla="*/ 275 h 2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75">
                  <a:moveTo>
                    <a:pt x="120" y="0"/>
                  </a:moveTo>
                  <a:lnTo>
                    <a:pt x="140" y="4"/>
                  </a:lnTo>
                  <a:lnTo>
                    <a:pt x="159" y="7"/>
                  </a:lnTo>
                  <a:lnTo>
                    <a:pt x="179" y="10"/>
                  </a:lnTo>
                  <a:lnTo>
                    <a:pt x="199" y="13"/>
                  </a:lnTo>
                  <a:lnTo>
                    <a:pt x="219" y="16"/>
                  </a:lnTo>
                  <a:lnTo>
                    <a:pt x="239" y="19"/>
                  </a:lnTo>
                  <a:lnTo>
                    <a:pt x="260" y="21"/>
                  </a:lnTo>
                  <a:lnTo>
                    <a:pt x="280" y="24"/>
                  </a:lnTo>
                  <a:lnTo>
                    <a:pt x="301" y="26"/>
                  </a:lnTo>
                  <a:lnTo>
                    <a:pt x="323" y="28"/>
                  </a:lnTo>
                  <a:lnTo>
                    <a:pt x="345" y="30"/>
                  </a:lnTo>
                  <a:lnTo>
                    <a:pt x="368" y="33"/>
                  </a:lnTo>
                  <a:lnTo>
                    <a:pt x="392" y="34"/>
                  </a:lnTo>
                  <a:lnTo>
                    <a:pt x="415" y="36"/>
                  </a:lnTo>
                  <a:lnTo>
                    <a:pt x="439" y="38"/>
                  </a:lnTo>
                  <a:lnTo>
                    <a:pt x="465" y="39"/>
                  </a:lnTo>
                  <a:lnTo>
                    <a:pt x="491" y="40"/>
                  </a:lnTo>
                  <a:lnTo>
                    <a:pt x="519" y="41"/>
                  </a:lnTo>
                  <a:lnTo>
                    <a:pt x="546" y="42"/>
                  </a:lnTo>
                  <a:lnTo>
                    <a:pt x="576" y="43"/>
                  </a:lnTo>
                  <a:lnTo>
                    <a:pt x="605" y="44"/>
                  </a:lnTo>
                  <a:lnTo>
                    <a:pt x="636" y="44"/>
                  </a:lnTo>
                  <a:lnTo>
                    <a:pt x="668" y="45"/>
                  </a:lnTo>
                  <a:lnTo>
                    <a:pt x="702" y="45"/>
                  </a:lnTo>
                  <a:lnTo>
                    <a:pt x="736" y="46"/>
                  </a:lnTo>
                  <a:lnTo>
                    <a:pt x="771" y="46"/>
                  </a:lnTo>
                  <a:lnTo>
                    <a:pt x="807" y="46"/>
                  </a:lnTo>
                  <a:lnTo>
                    <a:pt x="846" y="46"/>
                  </a:lnTo>
                  <a:lnTo>
                    <a:pt x="886" y="46"/>
                  </a:lnTo>
                  <a:lnTo>
                    <a:pt x="927" y="46"/>
                  </a:lnTo>
                  <a:lnTo>
                    <a:pt x="970" y="45"/>
                  </a:lnTo>
                  <a:lnTo>
                    <a:pt x="1015" y="45"/>
                  </a:lnTo>
                  <a:lnTo>
                    <a:pt x="1040" y="48"/>
                  </a:lnTo>
                  <a:lnTo>
                    <a:pt x="1062" y="55"/>
                  </a:lnTo>
                  <a:lnTo>
                    <a:pt x="1081" y="66"/>
                  </a:lnTo>
                  <a:lnTo>
                    <a:pt x="1096" y="79"/>
                  </a:lnTo>
                  <a:lnTo>
                    <a:pt x="1109" y="95"/>
                  </a:lnTo>
                  <a:lnTo>
                    <a:pt x="1119" y="111"/>
                  </a:lnTo>
                  <a:lnTo>
                    <a:pt x="1127" y="129"/>
                  </a:lnTo>
                  <a:lnTo>
                    <a:pt x="1134" y="146"/>
                  </a:lnTo>
                  <a:lnTo>
                    <a:pt x="1133" y="172"/>
                  </a:lnTo>
                  <a:lnTo>
                    <a:pt x="1126" y="196"/>
                  </a:lnTo>
                  <a:lnTo>
                    <a:pt x="1116" y="219"/>
                  </a:lnTo>
                  <a:lnTo>
                    <a:pt x="1102" y="239"/>
                  </a:lnTo>
                  <a:lnTo>
                    <a:pt x="1084" y="255"/>
                  </a:lnTo>
                  <a:lnTo>
                    <a:pt x="1060" y="266"/>
                  </a:lnTo>
                  <a:lnTo>
                    <a:pt x="1033" y="274"/>
                  </a:lnTo>
                  <a:lnTo>
                    <a:pt x="1000" y="275"/>
                  </a:lnTo>
                  <a:lnTo>
                    <a:pt x="975" y="274"/>
                  </a:lnTo>
                  <a:lnTo>
                    <a:pt x="951" y="273"/>
                  </a:lnTo>
                  <a:lnTo>
                    <a:pt x="929" y="272"/>
                  </a:lnTo>
                  <a:lnTo>
                    <a:pt x="909" y="271"/>
                  </a:lnTo>
                  <a:lnTo>
                    <a:pt x="890" y="270"/>
                  </a:lnTo>
                  <a:lnTo>
                    <a:pt x="872" y="269"/>
                  </a:lnTo>
                  <a:lnTo>
                    <a:pt x="855" y="267"/>
                  </a:lnTo>
                  <a:lnTo>
                    <a:pt x="839" y="266"/>
                  </a:lnTo>
                  <a:lnTo>
                    <a:pt x="824" y="265"/>
                  </a:lnTo>
                  <a:lnTo>
                    <a:pt x="808" y="265"/>
                  </a:lnTo>
                  <a:lnTo>
                    <a:pt x="794" y="264"/>
                  </a:lnTo>
                  <a:lnTo>
                    <a:pt x="779" y="263"/>
                  </a:lnTo>
                  <a:lnTo>
                    <a:pt x="764" y="263"/>
                  </a:lnTo>
                  <a:lnTo>
                    <a:pt x="748" y="262"/>
                  </a:lnTo>
                  <a:lnTo>
                    <a:pt x="732" y="261"/>
                  </a:lnTo>
                  <a:lnTo>
                    <a:pt x="715" y="260"/>
                  </a:lnTo>
                  <a:lnTo>
                    <a:pt x="697" y="260"/>
                  </a:lnTo>
                  <a:lnTo>
                    <a:pt x="676" y="259"/>
                  </a:lnTo>
                  <a:lnTo>
                    <a:pt x="655" y="258"/>
                  </a:lnTo>
                  <a:lnTo>
                    <a:pt x="633" y="257"/>
                  </a:lnTo>
                  <a:lnTo>
                    <a:pt x="607" y="255"/>
                  </a:lnTo>
                  <a:lnTo>
                    <a:pt x="580" y="254"/>
                  </a:lnTo>
                  <a:lnTo>
                    <a:pt x="550" y="253"/>
                  </a:lnTo>
                  <a:lnTo>
                    <a:pt x="519" y="251"/>
                  </a:lnTo>
                  <a:lnTo>
                    <a:pt x="483" y="250"/>
                  </a:lnTo>
                  <a:lnTo>
                    <a:pt x="445" y="248"/>
                  </a:lnTo>
                  <a:lnTo>
                    <a:pt x="405" y="246"/>
                  </a:lnTo>
                  <a:lnTo>
                    <a:pt x="360" y="244"/>
                  </a:lnTo>
                  <a:lnTo>
                    <a:pt x="311" y="242"/>
                  </a:lnTo>
                  <a:lnTo>
                    <a:pt x="260" y="239"/>
                  </a:lnTo>
                  <a:lnTo>
                    <a:pt x="204" y="236"/>
                  </a:lnTo>
                  <a:lnTo>
                    <a:pt x="144" y="233"/>
                  </a:lnTo>
                  <a:lnTo>
                    <a:pt x="111" y="228"/>
                  </a:lnTo>
                  <a:lnTo>
                    <a:pt x="83" y="219"/>
                  </a:lnTo>
                  <a:lnTo>
                    <a:pt x="59" y="204"/>
                  </a:lnTo>
                  <a:lnTo>
                    <a:pt x="39" y="186"/>
                  </a:lnTo>
                  <a:lnTo>
                    <a:pt x="23" y="165"/>
                  </a:lnTo>
                  <a:lnTo>
                    <a:pt x="12" y="142"/>
                  </a:lnTo>
                  <a:lnTo>
                    <a:pt x="3" y="117"/>
                  </a:lnTo>
                  <a:lnTo>
                    <a:pt x="0" y="93"/>
                  </a:lnTo>
                  <a:lnTo>
                    <a:pt x="4" y="74"/>
                  </a:lnTo>
                  <a:lnTo>
                    <a:pt x="10" y="56"/>
                  </a:lnTo>
                  <a:lnTo>
                    <a:pt x="20" y="41"/>
                  </a:lnTo>
                  <a:lnTo>
                    <a:pt x="32" y="26"/>
                  </a:lnTo>
                  <a:lnTo>
                    <a:pt x="48" y="15"/>
                  </a:lnTo>
                  <a:lnTo>
                    <a:pt x="67" y="6"/>
                  </a:lnTo>
                  <a:lnTo>
                    <a:pt x="92" y="1"/>
                  </a:lnTo>
                  <a:lnTo>
                    <a:pt x="120" y="0"/>
                  </a:lnTo>
                  <a:close/>
                </a:path>
              </a:pathLst>
            </a:custGeom>
            <a:solidFill>
              <a:srgbClr val="6B7373"/>
            </a:solidFill>
            <a:ln w="9525">
              <a:noFill/>
              <a:round/>
              <a:headEnd/>
              <a:tailEnd/>
            </a:ln>
          </p:spPr>
          <p:txBody>
            <a:bodyPr/>
            <a:lstStyle/>
            <a:p>
              <a:pPr algn="ctr"/>
              <a:endParaRPr lang="en-US"/>
            </a:p>
          </p:txBody>
        </p:sp>
        <p:sp>
          <p:nvSpPr>
            <p:cNvPr id="36147" name="Freeform 671"/>
            <p:cNvSpPr>
              <a:spLocks/>
            </p:cNvSpPr>
            <p:nvPr/>
          </p:nvSpPr>
          <p:spPr bwMode="auto">
            <a:xfrm>
              <a:off x="4359" y="2306"/>
              <a:ext cx="114" cy="22"/>
            </a:xfrm>
            <a:custGeom>
              <a:avLst/>
              <a:gdLst>
                <a:gd name="T0" fmla="*/ 13 w 1134"/>
                <a:gd name="T1" fmla="*/ 0 h 262"/>
                <a:gd name="T2" fmla="*/ 17 w 1134"/>
                <a:gd name="T3" fmla="*/ 1 h 262"/>
                <a:gd name="T4" fmla="*/ 21 w 1134"/>
                <a:gd name="T5" fmla="*/ 2 h 262"/>
                <a:gd name="T6" fmla="*/ 25 w 1134"/>
                <a:gd name="T7" fmla="*/ 2 h 262"/>
                <a:gd name="T8" fmla="*/ 30 w 1134"/>
                <a:gd name="T9" fmla="*/ 3 h 262"/>
                <a:gd name="T10" fmla="*/ 35 w 1134"/>
                <a:gd name="T11" fmla="*/ 3 h 262"/>
                <a:gd name="T12" fmla="*/ 40 w 1134"/>
                <a:gd name="T13" fmla="*/ 3 h 262"/>
                <a:gd name="T14" fmla="*/ 45 w 1134"/>
                <a:gd name="T15" fmla="*/ 4 h 262"/>
                <a:gd name="T16" fmla="*/ 51 w 1134"/>
                <a:gd name="T17" fmla="*/ 4 h 262"/>
                <a:gd name="T18" fmla="*/ 57 w 1134"/>
                <a:gd name="T19" fmla="*/ 4 h 262"/>
                <a:gd name="T20" fmla="*/ 63 w 1134"/>
                <a:gd name="T21" fmla="*/ 4 h 262"/>
                <a:gd name="T22" fmla="*/ 70 w 1134"/>
                <a:gd name="T23" fmla="*/ 4 h 262"/>
                <a:gd name="T24" fmla="*/ 77 w 1134"/>
                <a:gd name="T25" fmla="*/ 4 h 262"/>
                <a:gd name="T26" fmla="*/ 84 w 1134"/>
                <a:gd name="T27" fmla="*/ 4 h 262"/>
                <a:gd name="T28" fmla="*/ 91 w 1134"/>
                <a:gd name="T29" fmla="*/ 4 h 262"/>
                <a:gd name="T30" fmla="*/ 99 w 1134"/>
                <a:gd name="T31" fmla="*/ 4 h 262"/>
                <a:gd name="T32" fmla="*/ 105 w 1134"/>
                <a:gd name="T33" fmla="*/ 4 h 262"/>
                <a:gd name="T34" fmla="*/ 109 w 1134"/>
                <a:gd name="T35" fmla="*/ 5 h 262"/>
                <a:gd name="T36" fmla="*/ 111 w 1134"/>
                <a:gd name="T37" fmla="*/ 7 h 262"/>
                <a:gd name="T38" fmla="*/ 113 w 1134"/>
                <a:gd name="T39" fmla="*/ 10 h 262"/>
                <a:gd name="T40" fmla="*/ 114 w 1134"/>
                <a:gd name="T41" fmla="*/ 13 h 262"/>
                <a:gd name="T42" fmla="*/ 112 w 1134"/>
                <a:gd name="T43" fmla="*/ 17 h 262"/>
                <a:gd name="T44" fmla="*/ 109 w 1134"/>
                <a:gd name="T45" fmla="*/ 20 h 262"/>
                <a:gd name="T46" fmla="*/ 104 w 1134"/>
                <a:gd name="T47" fmla="*/ 22 h 262"/>
                <a:gd name="T48" fmla="*/ 98 w 1134"/>
                <a:gd name="T49" fmla="*/ 22 h 262"/>
                <a:gd name="T50" fmla="*/ 93 w 1134"/>
                <a:gd name="T51" fmla="*/ 22 h 262"/>
                <a:gd name="T52" fmla="*/ 89 w 1134"/>
                <a:gd name="T53" fmla="*/ 22 h 262"/>
                <a:gd name="T54" fmla="*/ 86 w 1134"/>
                <a:gd name="T55" fmla="*/ 21 h 262"/>
                <a:gd name="T56" fmla="*/ 83 w 1134"/>
                <a:gd name="T57" fmla="*/ 21 h 262"/>
                <a:gd name="T58" fmla="*/ 80 w 1134"/>
                <a:gd name="T59" fmla="*/ 21 h 262"/>
                <a:gd name="T60" fmla="*/ 77 w 1134"/>
                <a:gd name="T61" fmla="*/ 21 h 262"/>
                <a:gd name="T62" fmla="*/ 74 w 1134"/>
                <a:gd name="T63" fmla="*/ 21 h 262"/>
                <a:gd name="T64" fmla="*/ 70 w 1134"/>
                <a:gd name="T65" fmla="*/ 21 h 262"/>
                <a:gd name="T66" fmla="*/ 66 w 1134"/>
                <a:gd name="T67" fmla="*/ 21 h 262"/>
                <a:gd name="T68" fmla="*/ 61 w 1134"/>
                <a:gd name="T69" fmla="*/ 20 h 262"/>
                <a:gd name="T70" fmla="*/ 55 w 1134"/>
                <a:gd name="T71" fmla="*/ 20 h 262"/>
                <a:gd name="T72" fmla="*/ 49 w 1134"/>
                <a:gd name="T73" fmla="*/ 20 h 262"/>
                <a:gd name="T74" fmla="*/ 41 w 1134"/>
                <a:gd name="T75" fmla="*/ 20 h 262"/>
                <a:gd name="T76" fmla="*/ 31 w 1134"/>
                <a:gd name="T77" fmla="*/ 19 h 262"/>
                <a:gd name="T78" fmla="*/ 21 w 1134"/>
                <a:gd name="T79" fmla="*/ 19 h 262"/>
                <a:gd name="T80" fmla="*/ 11 w 1134"/>
                <a:gd name="T81" fmla="*/ 18 h 262"/>
                <a:gd name="T82" fmla="*/ 6 w 1134"/>
                <a:gd name="T83" fmla="*/ 16 h 262"/>
                <a:gd name="T84" fmla="*/ 2 w 1134"/>
                <a:gd name="T85" fmla="*/ 13 h 262"/>
                <a:gd name="T86" fmla="*/ 0 w 1134"/>
                <a:gd name="T87" fmla="*/ 9 h 262"/>
                <a:gd name="T88" fmla="*/ 0 w 1134"/>
                <a:gd name="T89" fmla="*/ 5 h 262"/>
                <a:gd name="T90" fmla="*/ 2 w 1134"/>
                <a:gd name="T91" fmla="*/ 3 h 262"/>
                <a:gd name="T92" fmla="*/ 5 w 1134"/>
                <a:gd name="T93" fmla="*/ 1 h 262"/>
                <a:gd name="T94" fmla="*/ 9 w 1134"/>
                <a:gd name="T95" fmla="*/ 0 h 2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62"/>
                <a:gd name="T146" fmla="*/ 1134 w 1134"/>
                <a:gd name="T147" fmla="*/ 262 h 2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62">
                  <a:moveTo>
                    <a:pt x="115" y="0"/>
                  </a:moveTo>
                  <a:lnTo>
                    <a:pt x="132" y="4"/>
                  </a:lnTo>
                  <a:lnTo>
                    <a:pt x="151" y="8"/>
                  </a:lnTo>
                  <a:lnTo>
                    <a:pt x="169" y="11"/>
                  </a:lnTo>
                  <a:lnTo>
                    <a:pt x="189" y="15"/>
                  </a:lnTo>
                  <a:lnTo>
                    <a:pt x="210" y="18"/>
                  </a:lnTo>
                  <a:lnTo>
                    <a:pt x="230" y="23"/>
                  </a:lnTo>
                  <a:lnTo>
                    <a:pt x="252" y="26"/>
                  </a:lnTo>
                  <a:lnTo>
                    <a:pt x="275" y="29"/>
                  </a:lnTo>
                  <a:lnTo>
                    <a:pt x="297" y="31"/>
                  </a:lnTo>
                  <a:lnTo>
                    <a:pt x="321" y="34"/>
                  </a:lnTo>
                  <a:lnTo>
                    <a:pt x="346" y="36"/>
                  </a:lnTo>
                  <a:lnTo>
                    <a:pt x="370" y="39"/>
                  </a:lnTo>
                  <a:lnTo>
                    <a:pt x="397" y="41"/>
                  </a:lnTo>
                  <a:lnTo>
                    <a:pt x="423" y="42"/>
                  </a:lnTo>
                  <a:lnTo>
                    <a:pt x="451" y="44"/>
                  </a:lnTo>
                  <a:lnTo>
                    <a:pt x="478" y="46"/>
                  </a:lnTo>
                  <a:lnTo>
                    <a:pt x="507" y="47"/>
                  </a:lnTo>
                  <a:lnTo>
                    <a:pt x="536" y="49"/>
                  </a:lnTo>
                  <a:lnTo>
                    <a:pt x="566" y="50"/>
                  </a:lnTo>
                  <a:lnTo>
                    <a:pt x="597" y="51"/>
                  </a:lnTo>
                  <a:lnTo>
                    <a:pt x="628" y="52"/>
                  </a:lnTo>
                  <a:lnTo>
                    <a:pt x="661" y="52"/>
                  </a:lnTo>
                  <a:lnTo>
                    <a:pt x="693" y="52"/>
                  </a:lnTo>
                  <a:lnTo>
                    <a:pt x="727" y="52"/>
                  </a:lnTo>
                  <a:lnTo>
                    <a:pt x="762" y="52"/>
                  </a:lnTo>
                  <a:lnTo>
                    <a:pt x="795" y="52"/>
                  </a:lnTo>
                  <a:lnTo>
                    <a:pt x="831" y="51"/>
                  </a:lnTo>
                  <a:lnTo>
                    <a:pt x="867" y="50"/>
                  </a:lnTo>
                  <a:lnTo>
                    <a:pt x="905" y="49"/>
                  </a:lnTo>
                  <a:lnTo>
                    <a:pt x="942" y="47"/>
                  </a:lnTo>
                  <a:lnTo>
                    <a:pt x="981" y="46"/>
                  </a:lnTo>
                  <a:lnTo>
                    <a:pt x="1020" y="44"/>
                  </a:lnTo>
                  <a:lnTo>
                    <a:pt x="1043" y="47"/>
                  </a:lnTo>
                  <a:lnTo>
                    <a:pt x="1063" y="54"/>
                  </a:lnTo>
                  <a:lnTo>
                    <a:pt x="1081" y="63"/>
                  </a:lnTo>
                  <a:lnTo>
                    <a:pt x="1096" y="74"/>
                  </a:lnTo>
                  <a:lnTo>
                    <a:pt x="1108" y="88"/>
                  </a:lnTo>
                  <a:lnTo>
                    <a:pt x="1118" y="102"/>
                  </a:lnTo>
                  <a:lnTo>
                    <a:pt x="1126" y="118"/>
                  </a:lnTo>
                  <a:lnTo>
                    <a:pt x="1134" y="133"/>
                  </a:lnTo>
                  <a:lnTo>
                    <a:pt x="1133" y="159"/>
                  </a:lnTo>
                  <a:lnTo>
                    <a:pt x="1126" y="183"/>
                  </a:lnTo>
                  <a:lnTo>
                    <a:pt x="1116" y="206"/>
                  </a:lnTo>
                  <a:lnTo>
                    <a:pt x="1102" y="226"/>
                  </a:lnTo>
                  <a:lnTo>
                    <a:pt x="1084" y="242"/>
                  </a:lnTo>
                  <a:lnTo>
                    <a:pt x="1060" y="253"/>
                  </a:lnTo>
                  <a:lnTo>
                    <a:pt x="1033" y="261"/>
                  </a:lnTo>
                  <a:lnTo>
                    <a:pt x="1000" y="262"/>
                  </a:lnTo>
                  <a:lnTo>
                    <a:pt x="975" y="261"/>
                  </a:lnTo>
                  <a:lnTo>
                    <a:pt x="951" y="260"/>
                  </a:lnTo>
                  <a:lnTo>
                    <a:pt x="929" y="259"/>
                  </a:lnTo>
                  <a:lnTo>
                    <a:pt x="909" y="258"/>
                  </a:lnTo>
                  <a:lnTo>
                    <a:pt x="890" y="257"/>
                  </a:lnTo>
                  <a:lnTo>
                    <a:pt x="872" y="256"/>
                  </a:lnTo>
                  <a:lnTo>
                    <a:pt x="855" y="254"/>
                  </a:lnTo>
                  <a:lnTo>
                    <a:pt x="839" y="253"/>
                  </a:lnTo>
                  <a:lnTo>
                    <a:pt x="824" y="252"/>
                  </a:lnTo>
                  <a:lnTo>
                    <a:pt x="808" y="252"/>
                  </a:lnTo>
                  <a:lnTo>
                    <a:pt x="794" y="251"/>
                  </a:lnTo>
                  <a:lnTo>
                    <a:pt x="779" y="250"/>
                  </a:lnTo>
                  <a:lnTo>
                    <a:pt x="764" y="250"/>
                  </a:lnTo>
                  <a:lnTo>
                    <a:pt x="748" y="249"/>
                  </a:lnTo>
                  <a:lnTo>
                    <a:pt x="732" y="248"/>
                  </a:lnTo>
                  <a:lnTo>
                    <a:pt x="715" y="247"/>
                  </a:lnTo>
                  <a:lnTo>
                    <a:pt x="697" y="247"/>
                  </a:lnTo>
                  <a:lnTo>
                    <a:pt x="676" y="246"/>
                  </a:lnTo>
                  <a:lnTo>
                    <a:pt x="655" y="245"/>
                  </a:lnTo>
                  <a:lnTo>
                    <a:pt x="633" y="244"/>
                  </a:lnTo>
                  <a:lnTo>
                    <a:pt x="607" y="242"/>
                  </a:lnTo>
                  <a:lnTo>
                    <a:pt x="580" y="241"/>
                  </a:lnTo>
                  <a:lnTo>
                    <a:pt x="550" y="240"/>
                  </a:lnTo>
                  <a:lnTo>
                    <a:pt x="519" y="238"/>
                  </a:lnTo>
                  <a:lnTo>
                    <a:pt x="483" y="237"/>
                  </a:lnTo>
                  <a:lnTo>
                    <a:pt x="445" y="235"/>
                  </a:lnTo>
                  <a:lnTo>
                    <a:pt x="405" y="233"/>
                  </a:lnTo>
                  <a:lnTo>
                    <a:pt x="360" y="231"/>
                  </a:lnTo>
                  <a:lnTo>
                    <a:pt x="311" y="229"/>
                  </a:lnTo>
                  <a:lnTo>
                    <a:pt x="260" y="226"/>
                  </a:lnTo>
                  <a:lnTo>
                    <a:pt x="204" y="223"/>
                  </a:lnTo>
                  <a:lnTo>
                    <a:pt x="144" y="220"/>
                  </a:lnTo>
                  <a:lnTo>
                    <a:pt x="111" y="215"/>
                  </a:lnTo>
                  <a:lnTo>
                    <a:pt x="83" y="206"/>
                  </a:lnTo>
                  <a:lnTo>
                    <a:pt x="59" y="191"/>
                  </a:lnTo>
                  <a:lnTo>
                    <a:pt x="39" y="173"/>
                  </a:lnTo>
                  <a:lnTo>
                    <a:pt x="23" y="152"/>
                  </a:lnTo>
                  <a:lnTo>
                    <a:pt x="12" y="129"/>
                  </a:lnTo>
                  <a:lnTo>
                    <a:pt x="3" y="104"/>
                  </a:lnTo>
                  <a:lnTo>
                    <a:pt x="0" y="80"/>
                  </a:lnTo>
                  <a:lnTo>
                    <a:pt x="4" y="63"/>
                  </a:lnTo>
                  <a:lnTo>
                    <a:pt x="12" y="47"/>
                  </a:lnTo>
                  <a:lnTo>
                    <a:pt x="20" y="33"/>
                  </a:lnTo>
                  <a:lnTo>
                    <a:pt x="32" y="21"/>
                  </a:lnTo>
                  <a:lnTo>
                    <a:pt x="46" y="11"/>
                  </a:lnTo>
                  <a:lnTo>
                    <a:pt x="64" y="4"/>
                  </a:lnTo>
                  <a:lnTo>
                    <a:pt x="88" y="0"/>
                  </a:lnTo>
                  <a:lnTo>
                    <a:pt x="115" y="0"/>
                  </a:lnTo>
                  <a:close/>
                </a:path>
              </a:pathLst>
            </a:custGeom>
            <a:solidFill>
              <a:srgbClr val="757D7D"/>
            </a:solidFill>
            <a:ln w="9525">
              <a:noFill/>
              <a:round/>
              <a:headEnd/>
              <a:tailEnd/>
            </a:ln>
          </p:spPr>
          <p:txBody>
            <a:bodyPr/>
            <a:lstStyle/>
            <a:p>
              <a:pPr algn="ctr"/>
              <a:endParaRPr lang="en-US"/>
            </a:p>
          </p:txBody>
        </p:sp>
        <p:sp>
          <p:nvSpPr>
            <p:cNvPr id="36148" name="Freeform 672"/>
            <p:cNvSpPr>
              <a:spLocks/>
            </p:cNvSpPr>
            <p:nvPr/>
          </p:nvSpPr>
          <p:spPr bwMode="auto">
            <a:xfrm>
              <a:off x="4359" y="2307"/>
              <a:ext cx="114" cy="21"/>
            </a:xfrm>
            <a:custGeom>
              <a:avLst/>
              <a:gdLst>
                <a:gd name="T0" fmla="*/ 13 w 1134"/>
                <a:gd name="T1" fmla="*/ 1 h 251"/>
                <a:gd name="T2" fmla="*/ 16 w 1134"/>
                <a:gd name="T3" fmla="*/ 1 h 251"/>
                <a:gd name="T4" fmla="*/ 20 w 1134"/>
                <a:gd name="T5" fmla="*/ 2 h 251"/>
                <a:gd name="T6" fmla="*/ 25 w 1134"/>
                <a:gd name="T7" fmla="*/ 3 h 251"/>
                <a:gd name="T8" fmla="*/ 29 w 1134"/>
                <a:gd name="T9" fmla="*/ 3 h 251"/>
                <a:gd name="T10" fmla="*/ 35 w 1134"/>
                <a:gd name="T11" fmla="*/ 4 h 251"/>
                <a:gd name="T12" fmla="*/ 41 w 1134"/>
                <a:gd name="T13" fmla="*/ 4 h 251"/>
                <a:gd name="T14" fmla="*/ 46 w 1134"/>
                <a:gd name="T15" fmla="*/ 5 h 251"/>
                <a:gd name="T16" fmla="*/ 53 w 1134"/>
                <a:gd name="T17" fmla="*/ 5 h 251"/>
                <a:gd name="T18" fmla="*/ 59 w 1134"/>
                <a:gd name="T19" fmla="*/ 5 h 251"/>
                <a:gd name="T20" fmla="*/ 66 w 1134"/>
                <a:gd name="T21" fmla="*/ 5 h 251"/>
                <a:gd name="T22" fmla="*/ 72 w 1134"/>
                <a:gd name="T23" fmla="*/ 5 h 251"/>
                <a:gd name="T24" fmla="*/ 79 w 1134"/>
                <a:gd name="T25" fmla="*/ 5 h 251"/>
                <a:gd name="T26" fmla="*/ 86 w 1134"/>
                <a:gd name="T27" fmla="*/ 5 h 251"/>
                <a:gd name="T28" fmla="*/ 93 w 1134"/>
                <a:gd name="T29" fmla="*/ 5 h 251"/>
                <a:gd name="T30" fmla="*/ 100 w 1134"/>
                <a:gd name="T31" fmla="*/ 4 h 251"/>
                <a:gd name="T32" fmla="*/ 105 w 1134"/>
                <a:gd name="T33" fmla="*/ 4 h 251"/>
                <a:gd name="T34" fmla="*/ 109 w 1134"/>
                <a:gd name="T35" fmla="*/ 5 h 251"/>
                <a:gd name="T36" fmla="*/ 111 w 1134"/>
                <a:gd name="T37" fmla="*/ 7 h 251"/>
                <a:gd name="T38" fmla="*/ 113 w 1134"/>
                <a:gd name="T39" fmla="*/ 9 h 251"/>
                <a:gd name="T40" fmla="*/ 114 w 1134"/>
                <a:gd name="T41" fmla="*/ 12 h 251"/>
                <a:gd name="T42" fmla="*/ 112 w 1134"/>
                <a:gd name="T43" fmla="*/ 16 h 251"/>
                <a:gd name="T44" fmla="*/ 109 w 1134"/>
                <a:gd name="T45" fmla="*/ 19 h 251"/>
                <a:gd name="T46" fmla="*/ 104 w 1134"/>
                <a:gd name="T47" fmla="*/ 21 h 251"/>
                <a:gd name="T48" fmla="*/ 98 w 1134"/>
                <a:gd name="T49" fmla="*/ 21 h 251"/>
                <a:gd name="T50" fmla="*/ 93 w 1134"/>
                <a:gd name="T51" fmla="*/ 21 h 251"/>
                <a:gd name="T52" fmla="*/ 89 w 1134"/>
                <a:gd name="T53" fmla="*/ 21 h 251"/>
                <a:gd name="T54" fmla="*/ 86 w 1134"/>
                <a:gd name="T55" fmla="*/ 20 h 251"/>
                <a:gd name="T56" fmla="*/ 83 w 1134"/>
                <a:gd name="T57" fmla="*/ 20 h 251"/>
                <a:gd name="T58" fmla="*/ 80 w 1134"/>
                <a:gd name="T59" fmla="*/ 20 h 251"/>
                <a:gd name="T60" fmla="*/ 77 w 1134"/>
                <a:gd name="T61" fmla="*/ 20 h 251"/>
                <a:gd name="T62" fmla="*/ 74 w 1134"/>
                <a:gd name="T63" fmla="*/ 20 h 251"/>
                <a:gd name="T64" fmla="*/ 70 w 1134"/>
                <a:gd name="T65" fmla="*/ 20 h 251"/>
                <a:gd name="T66" fmla="*/ 66 w 1134"/>
                <a:gd name="T67" fmla="*/ 20 h 251"/>
                <a:gd name="T68" fmla="*/ 61 w 1134"/>
                <a:gd name="T69" fmla="*/ 19 h 251"/>
                <a:gd name="T70" fmla="*/ 55 w 1134"/>
                <a:gd name="T71" fmla="*/ 19 h 251"/>
                <a:gd name="T72" fmla="*/ 49 w 1134"/>
                <a:gd name="T73" fmla="*/ 19 h 251"/>
                <a:gd name="T74" fmla="*/ 41 w 1134"/>
                <a:gd name="T75" fmla="*/ 19 h 251"/>
                <a:gd name="T76" fmla="*/ 31 w 1134"/>
                <a:gd name="T77" fmla="*/ 18 h 251"/>
                <a:gd name="T78" fmla="*/ 21 w 1134"/>
                <a:gd name="T79" fmla="*/ 18 h 251"/>
                <a:gd name="T80" fmla="*/ 11 w 1134"/>
                <a:gd name="T81" fmla="*/ 17 h 251"/>
                <a:gd name="T82" fmla="*/ 6 w 1134"/>
                <a:gd name="T83" fmla="*/ 15 h 251"/>
                <a:gd name="T84" fmla="*/ 2 w 1134"/>
                <a:gd name="T85" fmla="*/ 12 h 251"/>
                <a:gd name="T86" fmla="*/ 0 w 1134"/>
                <a:gd name="T87" fmla="*/ 8 h 251"/>
                <a:gd name="T88" fmla="*/ 1 w 1134"/>
                <a:gd name="T89" fmla="*/ 5 h 251"/>
                <a:gd name="T90" fmla="*/ 2 w 1134"/>
                <a:gd name="T91" fmla="*/ 2 h 251"/>
                <a:gd name="T92" fmla="*/ 5 w 1134"/>
                <a:gd name="T93" fmla="*/ 1 h 251"/>
                <a:gd name="T94" fmla="*/ 9 w 1134"/>
                <a:gd name="T95" fmla="*/ 0 h 2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51"/>
                <a:gd name="T146" fmla="*/ 1134 w 1134"/>
                <a:gd name="T147" fmla="*/ 251 h 25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51">
                  <a:moveTo>
                    <a:pt x="110" y="1"/>
                  </a:moveTo>
                  <a:lnTo>
                    <a:pt x="125" y="6"/>
                  </a:lnTo>
                  <a:lnTo>
                    <a:pt x="142" y="11"/>
                  </a:lnTo>
                  <a:lnTo>
                    <a:pt x="160" y="15"/>
                  </a:lnTo>
                  <a:lnTo>
                    <a:pt x="179" y="20"/>
                  </a:lnTo>
                  <a:lnTo>
                    <a:pt x="200" y="24"/>
                  </a:lnTo>
                  <a:lnTo>
                    <a:pt x="222" y="27"/>
                  </a:lnTo>
                  <a:lnTo>
                    <a:pt x="244" y="31"/>
                  </a:lnTo>
                  <a:lnTo>
                    <a:pt x="269" y="35"/>
                  </a:lnTo>
                  <a:lnTo>
                    <a:pt x="293" y="39"/>
                  </a:lnTo>
                  <a:lnTo>
                    <a:pt x="319" y="42"/>
                  </a:lnTo>
                  <a:lnTo>
                    <a:pt x="346" y="45"/>
                  </a:lnTo>
                  <a:lnTo>
                    <a:pt x="374" y="48"/>
                  </a:lnTo>
                  <a:lnTo>
                    <a:pt x="403" y="50"/>
                  </a:lnTo>
                  <a:lnTo>
                    <a:pt x="431" y="52"/>
                  </a:lnTo>
                  <a:lnTo>
                    <a:pt x="462" y="55"/>
                  </a:lnTo>
                  <a:lnTo>
                    <a:pt x="492" y="56"/>
                  </a:lnTo>
                  <a:lnTo>
                    <a:pt x="524" y="58"/>
                  </a:lnTo>
                  <a:lnTo>
                    <a:pt x="555" y="59"/>
                  </a:lnTo>
                  <a:lnTo>
                    <a:pt x="588" y="60"/>
                  </a:lnTo>
                  <a:lnTo>
                    <a:pt x="620" y="61"/>
                  </a:lnTo>
                  <a:lnTo>
                    <a:pt x="654" y="62"/>
                  </a:lnTo>
                  <a:lnTo>
                    <a:pt x="687" y="62"/>
                  </a:lnTo>
                  <a:lnTo>
                    <a:pt x="721" y="62"/>
                  </a:lnTo>
                  <a:lnTo>
                    <a:pt x="754" y="62"/>
                  </a:lnTo>
                  <a:lnTo>
                    <a:pt x="788" y="61"/>
                  </a:lnTo>
                  <a:lnTo>
                    <a:pt x="822" y="61"/>
                  </a:lnTo>
                  <a:lnTo>
                    <a:pt x="856" y="59"/>
                  </a:lnTo>
                  <a:lnTo>
                    <a:pt x="891" y="58"/>
                  </a:lnTo>
                  <a:lnTo>
                    <a:pt x="925" y="56"/>
                  </a:lnTo>
                  <a:lnTo>
                    <a:pt x="959" y="54"/>
                  </a:lnTo>
                  <a:lnTo>
                    <a:pt x="993" y="52"/>
                  </a:lnTo>
                  <a:lnTo>
                    <a:pt x="1027" y="49"/>
                  </a:lnTo>
                  <a:lnTo>
                    <a:pt x="1048" y="51"/>
                  </a:lnTo>
                  <a:lnTo>
                    <a:pt x="1066" y="55"/>
                  </a:lnTo>
                  <a:lnTo>
                    <a:pt x="1082" y="63"/>
                  </a:lnTo>
                  <a:lnTo>
                    <a:pt x="1095" y="73"/>
                  </a:lnTo>
                  <a:lnTo>
                    <a:pt x="1106" y="84"/>
                  </a:lnTo>
                  <a:lnTo>
                    <a:pt x="1116" y="97"/>
                  </a:lnTo>
                  <a:lnTo>
                    <a:pt x="1125" y="109"/>
                  </a:lnTo>
                  <a:lnTo>
                    <a:pt x="1134" y="122"/>
                  </a:lnTo>
                  <a:lnTo>
                    <a:pt x="1133" y="148"/>
                  </a:lnTo>
                  <a:lnTo>
                    <a:pt x="1126" y="172"/>
                  </a:lnTo>
                  <a:lnTo>
                    <a:pt x="1116" y="195"/>
                  </a:lnTo>
                  <a:lnTo>
                    <a:pt x="1102" y="215"/>
                  </a:lnTo>
                  <a:lnTo>
                    <a:pt x="1084" y="231"/>
                  </a:lnTo>
                  <a:lnTo>
                    <a:pt x="1060" y="242"/>
                  </a:lnTo>
                  <a:lnTo>
                    <a:pt x="1033" y="250"/>
                  </a:lnTo>
                  <a:lnTo>
                    <a:pt x="1000" y="251"/>
                  </a:lnTo>
                  <a:lnTo>
                    <a:pt x="975" y="250"/>
                  </a:lnTo>
                  <a:lnTo>
                    <a:pt x="951" y="249"/>
                  </a:lnTo>
                  <a:lnTo>
                    <a:pt x="929" y="248"/>
                  </a:lnTo>
                  <a:lnTo>
                    <a:pt x="909" y="247"/>
                  </a:lnTo>
                  <a:lnTo>
                    <a:pt x="890" y="246"/>
                  </a:lnTo>
                  <a:lnTo>
                    <a:pt x="872" y="245"/>
                  </a:lnTo>
                  <a:lnTo>
                    <a:pt x="855" y="243"/>
                  </a:lnTo>
                  <a:lnTo>
                    <a:pt x="839" y="242"/>
                  </a:lnTo>
                  <a:lnTo>
                    <a:pt x="824" y="241"/>
                  </a:lnTo>
                  <a:lnTo>
                    <a:pt x="808" y="241"/>
                  </a:lnTo>
                  <a:lnTo>
                    <a:pt x="794" y="240"/>
                  </a:lnTo>
                  <a:lnTo>
                    <a:pt x="779" y="239"/>
                  </a:lnTo>
                  <a:lnTo>
                    <a:pt x="764" y="239"/>
                  </a:lnTo>
                  <a:lnTo>
                    <a:pt x="748" y="238"/>
                  </a:lnTo>
                  <a:lnTo>
                    <a:pt x="732" y="237"/>
                  </a:lnTo>
                  <a:lnTo>
                    <a:pt x="715" y="236"/>
                  </a:lnTo>
                  <a:lnTo>
                    <a:pt x="697" y="236"/>
                  </a:lnTo>
                  <a:lnTo>
                    <a:pt x="676" y="235"/>
                  </a:lnTo>
                  <a:lnTo>
                    <a:pt x="655" y="234"/>
                  </a:lnTo>
                  <a:lnTo>
                    <a:pt x="633" y="233"/>
                  </a:lnTo>
                  <a:lnTo>
                    <a:pt x="607" y="231"/>
                  </a:lnTo>
                  <a:lnTo>
                    <a:pt x="580" y="230"/>
                  </a:lnTo>
                  <a:lnTo>
                    <a:pt x="550" y="229"/>
                  </a:lnTo>
                  <a:lnTo>
                    <a:pt x="519" y="227"/>
                  </a:lnTo>
                  <a:lnTo>
                    <a:pt x="483" y="226"/>
                  </a:lnTo>
                  <a:lnTo>
                    <a:pt x="445" y="224"/>
                  </a:lnTo>
                  <a:lnTo>
                    <a:pt x="405" y="222"/>
                  </a:lnTo>
                  <a:lnTo>
                    <a:pt x="360" y="220"/>
                  </a:lnTo>
                  <a:lnTo>
                    <a:pt x="311" y="218"/>
                  </a:lnTo>
                  <a:lnTo>
                    <a:pt x="260" y="215"/>
                  </a:lnTo>
                  <a:lnTo>
                    <a:pt x="204" y="212"/>
                  </a:lnTo>
                  <a:lnTo>
                    <a:pt x="144" y="209"/>
                  </a:lnTo>
                  <a:lnTo>
                    <a:pt x="111" y="204"/>
                  </a:lnTo>
                  <a:lnTo>
                    <a:pt x="83" y="195"/>
                  </a:lnTo>
                  <a:lnTo>
                    <a:pt x="59" y="180"/>
                  </a:lnTo>
                  <a:lnTo>
                    <a:pt x="39" y="162"/>
                  </a:lnTo>
                  <a:lnTo>
                    <a:pt x="23" y="141"/>
                  </a:lnTo>
                  <a:lnTo>
                    <a:pt x="12" y="118"/>
                  </a:lnTo>
                  <a:lnTo>
                    <a:pt x="3" y="93"/>
                  </a:lnTo>
                  <a:lnTo>
                    <a:pt x="0" y="69"/>
                  </a:lnTo>
                  <a:lnTo>
                    <a:pt x="5" y="55"/>
                  </a:lnTo>
                  <a:lnTo>
                    <a:pt x="13" y="42"/>
                  </a:lnTo>
                  <a:lnTo>
                    <a:pt x="21" y="29"/>
                  </a:lnTo>
                  <a:lnTo>
                    <a:pt x="32" y="18"/>
                  </a:lnTo>
                  <a:lnTo>
                    <a:pt x="45" y="10"/>
                  </a:lnTo>
                  <a:lnTo>
                    <a:pt x="63" y="3"/>
                  </a:lnTo>
                  <a:lnTo>
                    <a:pt x="85" y="0"/>
                  </a:lnTo>
                  <a:lnTo>
                    <a:pt x="110" y="1"/>
                  </a:lnTo>
                  <a:close/>
                </a:path>
              </a:pathLst>
            </a:custGeom>
            <a:solidFill>
              <a:srgbClr val="828A8A"/>
            </a:solidFill>
            <a:ln w="9525">
              <a:noFill/>
              <a:round/>
              <a:headEnd/>
              <a:tailEnd/>
            </a:ln>
          </p:spPr>
          <p:txBody>
            <a:bodyPr/>
            <a:lstStyle/>
            <a:p>
              <a:pPr algn="ctr"/>
              <a:endParaRPr lang="en-US"/>
            </a:p>
          </p:txBody>
        </p:sp>
        <p:sp>
          <p:nvSpPr>
            <p:cNvPr id="36149" name="Freeform 673"/>
            <p:cNvSpPr>
              <a:spLocks/>
            </p:cNvSpPr>
            <p:nvPr/>
          </p:nvSpPr>
          <p:spPr bwMode="auto">
            <a:xfrm>
              <a:off x="4359" y="2309"/>
              <a:ext cx="114" cy="19"/>
            </a:xfrm>
            <a:custGeom>
              <a:avLst/>
              <a:gdLst>
                <a:gd name="T0" fmla="*/ 12 w 1134"/>
                <a:gd name="T1" fmla="*/ 0 h 237"/>
                <a:gd name="T2" fmla="*/ 15 w 1134"/>
                <a:gd name="T3" fmla="*/ 1 h 237"/>
                <a:gd name="T4" fmla="*/ 19 w 1134"/>
                <a:gd name="T5" fmla="*/ 2 h 237"/>
                <a:gd name="T6" fmla="*/ 24 w 1134"/>
                <a:gd name="T7" fmla="*/ 3 h 237"/>
                <a:gd name="T8" fmla="*/ 29 w 1134"/>
                <a:gd name="T9" fmla="*/ 4 h 237"/>
                <a:gd name="T10" fmla="*/ 35 w 1134"/>
                <a:gd name="T11" fmla="*/ 4 h 237"/>
                <a:gd name="T12" fmla="*/ 41 w 1134"/>
                <a:gd name="T13" fmla="*/ 5 h 237"/>
                <a:gd name="T14" fmla="*/ 47 w 1134"/>
                <a:gd name="T15" fmla="*/ 5 h 237"/>
                <a:gd name="T16" fmla="*/ 54 w 1134"/>
                <a:gd name="T17" fmla="*/ 5 h 237"/>
                <a:gd name="T18" fmla="*/ 61 w 1134"/>
                <a:gd name="T19" fmla="*/ 5 h 237"/>
                <a:gd name="T20" fmla="*/ 68 w 1134"/>
                <a:gd name="T21" fmla="*/ 6 h 237"/>
                <a:gd name="T22" fmla="*/ 75 w 1134"/>
                <a:gd name="T23" fmla="*/ 6 h 237"/>
                <a:gd name="T24" fmla="*/ 82 w 1134"/>
                <a:gd name="T25" fmla="*/ 5 h 237"/>
                <a:gd name="T26" fmla="*/ 88 w 1134"/>
                <a:gd name="T27" fmla="*/ 5 h 237"/>
                <a:gd name="T28" fmla="*/ 95 w 1134"/>
                <a:gd name="T29" fmla="*/ 5 h 237"/>
                <a:gd name="T30" fmla="*/ 101 w 1134"/>
                <a:gd name="T31" fmla="*/ 4 h 237"/>
                <a:gd name="T32" fmla="*/ 106 w 1134"/>
                <a:gd name="T33" fmla="*/ 4 h 237"/>
                <a:gd name="T34" fmla="*/ 109 w 1134"/>
                <a:gd name="T35" fmla="*/ 5 h 237"/>
                <a:gd name="T36" fmla="*/ 111 w 1134"/>
                <a:gd name="T37" fmla="*/ 6 h 237"/>
                <a:gd name="T38" fmla="*/ 113 w 1134"/>
                <a:gd name="T39" fmla="*/ 8 h 237"/>
                <a:gd name="T40" fmla="*/ 114 w 1134"/>
                <a:gd name="T41" fmla="*/ 11 h 237"/>
                <a:gd name="T42" fmla="*/ 112 w 1134"/>
                <a:gd name="T43" fmla="*/ 15 h 237"/>
                <a:gd name="T44" fmla="*/ 109 w 1134"/>
                <a:gd name="T45" fmla="*/ 17 h 237"/>
                <a:gd name="T46" fmla="*/ 104 w 1134"/>
                <a:gd name="T47" fmla="*/ 19 h 237"/>
                <a:gd name="T48" fmla="*/ 98 w 1134"/>
                <a:gd name="T49" fmla="*/ 19 h 237"/>
                <a:gd name="T50" fmla="*/ 93 w 1134"/>
                <a:gd name="T51" fmla="*/ 19 h 237"/>
                <a:gd name="T52" fmla="*/ 89 w 1134"/>
                <a:gd name="T53" fmla="*/ 19 h 237"/>
                <a:gd name="T54" fmla="*/ 86 w 1134"/>
                <a:gd name="T55" fmla="*/ 18 h 237"/>
                <a:gd name="T56" fmla="*/ 83 w 1134"/>
                <a:gd name="T57" fmla="*/ 18 h 237"/>
                <a:gd name="T58" fmla="*/ 80 w 1134"/>
                <a:gd name="T59" fmla="*/ 18 h 237"/>
                <a:gd name="T60" fmla="*/ 77 w 1134"/>
                <a:gd name="T61" fmla="*/ 18 h 237"/>
                <a:gd name="T62" fmla="*/ 74 w 1134"/>
                <a:gd name="T63" fmla="*/ 18 h 237"/>
                <a:gd name="T64" fmla="*/ 70 w 1134"/>
                <a:gd name="T65" fmla="*/ 18 h 237"/>
                <a:gd name="T66" fmla="*/ 66 w 1134"/>
                <a:gd name="T67" fmla="*/ 18 h 237"/>
                <a:gd name="T68" fmla="*/ 61 w 1134"/>
                <a:gd name="T69" fmla="*/ 17 h 237"/>
                <a:gd name="T70" fmla="*/ 55 w 1134"/>
                <a:gd name="T71" fmla="*/ 17 h 237"/>
                <a:gd name="T72" fmla="*/ 49 w 1134"/>
                <a:gd name="T73" fmla="*/ 17 h 237"/>
                <a:gd name="T74" fmla="*/ 41 w 1134"/>
                <a:gd name="T75" fmla="*/ 17 h 237"/>
                <a:gd name="T76" fmla="*/ 31 w 1134"/>
                <a:gd name="T77" fmla="*/ 16 h 237"/>
                <a:gd name="T78" fmla="*/ 21 w 1134"/>
                <a:gd name="T79" fmla="*/ 16 h 237"/>
                <a:gd name="T80" fmla="*/ 11 w 1134"/>
                <a:gd name="T81" fmla="*/ 15 h 237"/>
                <a:gd name="T82" fmla="*/ 6 w 1134"/>
                <a:gd name="T83" fmla="*/ 13 h 237"/>
                <a:gd name="T84" fmla="*/ 2 w 1134"/>
                <a:gd name="T85" fmla="*/ 10 h 237"/>
                <a:gd name="T86" fmla="*/ 0 w 1134"/>
                <a:gd name="T87" fmla="*/ 6 h 237"/>
                <a:gd name="T88" fmla="*/ 1 w 1134"/>
                <a:gd name="T89" fmla="*/ 3 h 237"/>
                <a:gd name="T90" fmla="*/ 2 w 1134"/>
                <a:gd name="T91" fmla="*/ 2 h 237"/>
                <a:gd name="T92" fmla="*/ 4 w 1134"/>
                <a:gd name="T93" fmla="*/ 1 h 237"/>
                <a:gd name="T94" fmla="*/ 8 w 1134"/>
                <a:gd name="T95" fmla="*/ 0 h 2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37"/>
                <a:gd name="T146" fmla="*/ 1134 w 1134"/>
                <a:gd name="T147" fmla="*/ 237 h 2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37">
                  <a:moveTo>
                    <a:pt x="103" y="0"/>
                  </a:moveTo>
                  <a:lnTo>
                    <a:pt x="116" y="6"/>
                  </a:lnTo>
                  <a:lnTo>
                    <a:pt x="131" y="11"/>
                  </a:lnTo>
                  <a:lnTo>
                    <a:pt x="149" y="16"/>
                  </a:lnTo>
                  <a:lnTo>
                    <a:pt x="168" y="21"/>
                  </a:lnTo>
                  <a:lnTo>
                    <a:pt x="189" y="27"/>
                  </a:lnTo>
                  <a:lnTo>
                    <a:pt x="212" y="31"/>
                  </a:lnTo>
                  <a:lnTo>
                    <a:pt x="236" y="36"/>
                  </a:lnTo>
                  <a:lnTo>
                    <a:pt x="262" y="40"/>
                  </a:lnTo>
                  <a:lnTo>
                    <a:pt x="289" y="44"/>
                  </a:lnTo>
                  <a:lnTo>
                    <a:pt x="316" y="47"/>
                  </a:lnTo>
                  <a:lnTo>
                    <a:pt x="346" y="51"/>
                  </a:lnTo>
                  <a:lnTo>
                    <a:pt x="376" y="55"/>
                  </a:lnTo>
                  <a:lnTo>
                    <a:pt x="407" y="58"/>
                  </a:lnTo>
                  <a:lnTo>
                    <a:pt x="439" y="60"/>
                  </a:lnTo>
                  <a:lnTo>
                    <a:pt x="472" y="62"/>
                  </a:lnTo>
                  <a:lnTo>
                    <a:pt x="505" y="64"/>
                  </a:lnTo>
                  <a:lnTo>
                    <a:pt x="539" y="66"/>
                  </a:lnTo>
                  <a:lnTo>
                    <a:pt x="574" y="67"/>
                  </a:lnTo>
                  <a:lnTo>
                    <a:pt x="608" y="68"/>
                  </a:lnTo>
                  <a:lnTo>
                    <a:pt x="643" y="69"/>
                  </a:lnTo>
                  <a:lnTo>
                    <a:pt x="677" y="69"/>
                  </a:lnTo>
                  <a:lnTo>
                    <a:pt x="712" y="69"/>
                  </a:lnTo>
                  <a:lnTo>
                    <a:pt x="746" y="69"/>
                  </a:lnTo>
                  <a:lnTo>
                    <a:pt x="780" y="68"/>
                  </a:lnTo>
                  <a:lnTo>
                    <a:pt x="813" y="67"/>
                  </a:lnTo>
                  <a:lnTo>
                    <a:pt x="848" y="66"/>
                  </a:lnTo>
                  <a:lnTo>
                    <a:pt x="880" y="64"/>
                  </a:lnTo>
                  <a:lnTo>
                    <a:pt x="913" y="61"/>
                  </a:lnTo>
                  <a:lnTo>
                    <a:pt x="945" y="59"/>
                  </a:lnTo>
                  <a:lnTo>
                    <a:pt x="975" y="56"/>
                  </a:lnTo>
                  <a:lnTo>
                    <a:pt x="1006" y="51"/>
                  </a:lnTo>
                  <a:lnTo>
                    <a:pt x="1034" y="47"/>
                  </a:lnTo>
                  <a:lnTo>
                    <a:pt x="1053" y="48"/>
                  </a:lnTo>
                  <a:lnTo>
                    <a:pt x="1070" y="52"/>
                  </a:lnTo>
                  <a:lnTo>
                    <a:pt x="1083" y="59"/>
                  </a:lnTo>
                  <a:lnTo>
                    <a:pt x="1095" y="67"/>
                  </a:lnTo>
                  <a:lnTo>
                    <a:pt x="1105" y="76"/>
                  </a:lnTo>
                  <a:lnTo>
                    <a:pt x="1114" y="87"/>
                  </a:lnTo>
                  <a:lnTo>
                    <a:pt x="1124" y="97"/>
                  </a:lnTo>
                  <a:lnTo>
                    <a:pt x="1134" y="108"/>
                  </a:lnTo>
                  <a:lnTo>
                    <a:pt x="1133" y="134"/>
                  </a:lnTo>
                  <a:lnTo>
                    <a:pt x="1126" y="158"/>
                  </a:lnTo>
                  <a:lnTo>
                    <a:pt x="1116" y="181"/>
                  </a:lnTo>
                  <a:lnTo>
                    <a:pt x="1102" y="201"/>
                  </a:lnTo>
                  <a:lnTo>
                    <a:pt x="1084" y="217"/>
                  </a:lnTo>
                  <a:lnTo>
                    <a:pt x="1060" y="228"/>
                  </a:lnTo>
                  <a:lnTo>
                    <a:pt x="1033" y="236"/>
                  </a:lnTo>
                  <a:lnTo>
                    <a:pt x="1000" y="237"/>
                  </a:lnTo>
                  <a:lnTo>
                    <a:pt x="975" y="236"/>
                  </a:lnTo>
                  <a:lnTo>
                    <a:pt x="951" y="235"/>
                  </a:lnTo>
                  <a:lnTo>
                    <a:pt x="929" y="234"/>
                  </a:lnTo>
                  <a:lnTo>
                    <a:pt x="909" y="233"/>
                  </a:lnTo>
                  <a:lnTo>
                    <a:pt x="890" y="232"/>
                  </a:lnTo>
                  <a:lnTo>
                    <a:pt x="872" y="231"/>
                  </a:lnTo>
                  <a:lnTo>
                    <a:pt x="855" y="229"/>
                  </a:lnTo>
                  <a:lnTo>
                    <a:pt x="839" y="228"/>
                  </a:lnTo>
                  <a:lnTo>
                    <a:pt x="824" y="227"/>
                  </a:lnTo>
                  <a:lnTo>
                    <a:pt x="808" y="227"/>
                  </a:lnTo>
                  <a:lnTo>
                    <a:pt x="794" y="226"/>
                  </a:lnTo>
                  <a:lnTo>
                    <a:pt x="779" y="225"/>
                  </a:lnTo>
                  <a:lnTo>
                    <a:pt x="764" y="225"/>
                  </a:lnTo>
                  <a:lnTo>
                    <a:pt x="748" y="224"/>
                  </a:lnTo>
                  <a:lnTo>
                    <a:pt x="732" y="223"/>
                  </a:lnTo>
                  <a:lnTo>
                    <a:pt x="715" y="222"/>
                  </a:lnTo>
                  <a:lnTo>
                    <a:pt x="697" y="222"/>
                  </a:lnTo>
                  <a:lnTo>
                    <a:pt x="676" y="221"/>
                  </a:lnTo>
                  <a:lnTo>
                    <a:pt x="655" y="220"/>
                  </a:lnTo>
                  <a:lnTo>
                    <a:pt x="633" y="219"/>
                  </a:lnTo>
                  <a:lnTo>
                    <a:pt x="607" y="217"/>
                  </a:lnTo>
                  <a:lnTo>
                    <a:pt x="580" y="216"/>
                  </a:lnTo>
                  <a:lnTo>
                    <a:pt x="550" y="215"/>
                  </a:lnTo>
                  <a:lnTo>
                    <a:pt x="519" y="213"/>
                  </a:lnTo>
                  <a:lnTo>
                    <a:pt x="483" y="212"/>
                  </a:lnTo>
                  <a:lnTo>
                    <a:pt x="445" y="210"/>
                  </a:lnTo>
                  <a:lnTo>
                    <a:pt x="405" y="208"/>
                  </a:lnTo>
                  <a:lnTo>
                    <a:pt x="360" y="206"/>
                  </a:lnTo>
                  <a:lnTo>
                    <a:pt x="311" y="204"/>
                  </a:lnTo>
                  <a:lnTo>
                    <a:pt x="260" y="201"/>
                  </a:lnTo>
                  <a:lnTo>
                    <a:pt x="204" y="198"/>
                  </a:lnTo>
                  <a:lnTo>
                    <a:pt x="144" y="195"/>
                  </a:lnTo>
                  <a:lnTo>
                    <a:pt x="111" y="190"/>
                  </a:lnTo>
                  <a:lnTo>
                    <a:pt x="83" y="181"/>
                  </a:lnTo>
                  <a:lnTo>
                    <a:pt x="59" y="166"/>
                  </a:lnTo>
                  <a:lnTo>
                    <a:pt x="39" y="148"/>
                  </a:lnTo>
                  <a:lnTo>
                    <a:pt x="23" y="127"/>
                  </a:lnTo>
                  <a:lnTo>
                    <a:pt x="12" y="104"/>
                  </a:lnTo>
                  <a:lnTo>
                    <a:pt x="3" y="79"/>
                  </a:lnTo>
                  <a:lnTo>
                    <a:pt x="0" y="55"/>
                  </a:lnTo>
                  <a:lnTo>
                    <a:pt x="6" y="43"/>
                  </a:lnTo>
                  <a:lnTo>
                    <a:pt x="13" y="33"/>
                  </a:lnTo>
                  <a:lnTo>
                    <a:pt x="21" y="22"/>
                  </a:lnTo>
                  <a:lnTo>
                    <a:pt x="30" y="14"/>
                  </a:lnTo>
                  <a:lnTo>
                    <a:pt x="42" y="7"/>
                  </a:lnTo>
                  <a:lnTo>
                    <a:pt x="58" y="2"/>
                  </a:lnTo>
                  <a:lnTo>
                    <a:pt x="79" y="0"/>
                  </a:lnTo>
                  <a:lnTo>
                    <a:pt x="103" y="0"/>
                  </a:lnTo>
                  <a:close/>
                </a:path>
              </a:pathLst>
            </a:custGeom>
            <a:solidFill>
              <a:srgbClr val="8C9494"/>
            </a:solidFill>
            <a:ln w="9525">
              <a:noFill/>
              <a:round/>
              <a:headEnd/>
              <a:tailEnd/>
            </a:ln>
          </p:spPr>
          <p:txBody>
            <a:bodyPr/>
            <a:lstStyle/>
            <a:p>
              <a:pPr algn="ctr"/>
              <a:endParaRPr lang="en-US"/>
            </a:p>
          </p:txBody>
        </p:sp>
        <p:sp>
          <p:nvSpPr>
            <p:cNvPr id="36150" name="Freeform 674"/>
            <p:cNvSpPr>
              <a:spLocks/>
            </p:cNvSpPr>
            <p:nvPr/>
          </p:nvSpPr>
          <p:spPr bwMode="auto">
            <a:xfrm>
              <a:off x="4359" y="2310"/>
              <a:ext cx="114" cy="18"/>
            </a:xfrm>
            <a:custGeom>
              <a:avLst/>
              <a:gdLst>
                <a:gd name="T0" fmla="*/ 11 w 1134"/>
                <a:gd name="T1" fmla="*/ 1 h 226"/>
                <a:gd name="T2" fmla="*/ 14 w 1134"/>
                <a:gd name="T3" fmla="*/ 2 h 226"/>
                <a:gd name="T4" fmla="*/ 18 w 1134"/>
                <a:gd name="T5" fmla="*/ 2 h 226"/>
                <a:gd name="T6" fmla="*/ 23 w 1134"/>
                <a:gd name="T7" fmla="*/ 3 h 226"/>
                <a:gd name="T8" fmla="*/ 29 w 1134"/>
                <a:gd name="T9" fmla="*/ 4 h 226"/>
                <a:gd name="T10" fmla="*/ 35 w 1134"/>
                <a:gd name="T11" fmla="*/ 5 h 226"/>
                <a:gd name="T12" fmla="*/ 42 w 1134"/>
                <a:gd name="T13" fmla="*/ 5 h 226"/>
                <a:gd name="T14" fmla="*/ 49 w 1134"/>
                <a:gd name="T15" fmla="*/ 6 h 226"/>
                <a:gd name="T16" fmla="*/ 56 w 1134"/>
                <a:gd name="T17" fmla="*/ 6 h 226"/>
                <a:gd name="T18" fmla="*/ 63 w 1134"/>
                <a:gd name="T19" fmla="*/ 6 h 226"/>
                <a:gd name="T20" fmla="*/ 71 w 1134"/>
                <a:gd name="T21" fmla="*/ 6 h 226"/>
                <a:gd name="T22" fmla="*/ 78 w 1134"/>
                <a:gd name="T23" fmla="*/ 6 h 226"/>
                <a:gd name="T24" fmla="*/ 85 w 1134"/>
                <a:gd name="T25" fmla="*/ 6 h 226"/>
                <a:gd name="T26" fmla="*/ 91 w 1134"/>
                <a:gd name="T27" fmla="*/ 5 h 226"/>
                <a:gd name="T28" fmla="*/ 97 w 1134"/>
                <a:gd name="T29" fmla="*/ 5 h 226"/>
                <a:gd name="T30" fmla="*/ 102 w 1134"/>
                <a:gd name="T31" fmla="*/ 4 h 226"/>
                <a:gd name="T32" fmla="*/ 106 w 1134"/>
                <a:gd name="T33" fmla="*/ 4 h 226"/>
                <a:gd name="T34" fmla="*/ 109 w 1134"/>
                <a:gd name="T35" fmla="*/ 5 h 226"/>
                <a:gd name="T36" fmla="*/ 111 w 1134"/>
                <a:gd name="T37" fmla="*/ 6 h 226"/>
                <a:gd name="T38" fmla="*/ 113 w 1134"/>
                <a:gd name="T39" fmla="*/ 7 h 226"/>
                <a:gd name="T40" fmla="*/ 114 w 1134"/>
                <a:gd name="T41" fmla="*/ 10 h 226"/>
                <a:gd name="T42" fmla="*/ 112 w 1134"/>
                <a:gd name="T43" fmla="*/ 14 h 226"/>
                <a:gd name="T44" fmla="*/ 109 w 1134"/>
                <a:gd name="T45" fmla="*/ 16 h 226"/>
                <a:gd name="T46" fmla="*/ 104 w 1134"/>
                <a:gd name="T47" fmla="*/ 18 h 226"/>
                <a:gd name="T48" fmla="*/ 98 w 1134"/>
                <a:gd name="T49" fmla="*/ 18 h 226"/>
                <a:gd name="T50" fmla="*/ 93 w 1134"/>
                <a:gd name="T51" fmla="*/ 18 h 226"/>
                <a:gd name="T52" fmla="*/ 89 w 1134"/>
                <a:gd name="T53" fmla="*/ 18 h 226"/>
                <a:gd name="T54" fmla="*/ 86 w 1134"/>
                <a:gd name="T55" fmla="*/ 17 h 226"/>
                <a:gd name="T56" fmla="*/ 83 w 1134"/>
                <a:gd name="T57" fmla="*/ 17 h 226"/>
                <a:gd name="T58" fmla="*/ 80 w 1134"/>
                <a:gd name="T59" fmla="*/ 17 h 226"/>
                <a:gd name="T60" fmla="*/ 77 w 1134"/>
                <a:gd name="T61" fmla="*/ 17 h 226"/>
                <a:gd name="T62" fmla="*/ 74 w 1134"/>
                <a:gd name="T63" fmla="*/ 17 h 226"/>
                <a:gd name="T64" fmla="*/ 70 w 1134"/>
                <a:gd name="T65" fmla="*/ 17 h 226"/>
                <a:gd name="T66" fmla="*/ 66 w 1134"/>
                <a:gd name="T67" fmla="*/ 17 h 226"/>
                <a:gd name="T68" fmla="*/ 61 w 1134"/>
                <a:gd name="T69" fmla="*/ 16 h 226"/>
                <a:gd name="T70" fmla="*/ 55 w 1134"/>
                <a:gd name="T71" fmla="*/ 16 h 226"/>
                <a:gd name="T72" fmla="*/ 49 w 1134"/>
                <a:gd name="T73" fmla="*/ 16 h 226"/>
                <a:gd name="T74" fmla="*/ 41 w 1134"/>
                <a:gd name="T75" fmla="*/ 16 h 226"/>
                <a:gd name="T76" fmla="*/ 31 w 1134"/>
                <a:gd name="T77" fmla="*/ 15 h 226"/>
                <a:gd name="T78" fmla="*/ 21 w 1134"/>
                <a:gd name="T79" fmla="*/ 15 h 226"/>
                <a:gd name="T80" fmla="*/ 11 w 1134"/>
                <a:gd name="T81" fmla="*/ 14 h 226"/>
                <a:gd name="T82" fmla="*/ 6 w 1134"/>
                <a:gd name="T83" fmla="*/ 12 h 226"/>
                <a:gd name="T84" fmla="*/ 2 w 1134"/>
                <a:gd name="T85" fmla="*/ 9 h 226"/>
                <a:gd name="T86" fmla="*/ 0 w 1134"/>
                <a:gd name="T87" fmla="*/ 5 h 226"/>
                <a:gd name="T88" fmla="*/ 1 w 1134"/>
                <a:gd name="T89" fmla="*/ 3 h 226"/>
                <a:gd name="T90" fmla="*/ 2 w 1134"/>
                <a:gd name="T91" fmla="*/ 1 h 226"/>
                <a:gd name="T92" fmla="*/ 4 w 1134"/>
                <a:gd name="T93" fmla="*/ 0 h 226"/>
                <a:gd name="T94" fmla="*/ 8 w 1134"/>
                <a:gd name="T95" fmla="*/ 0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26"/>
                <a:gd name="T146" fmla="*/ 1134 w 1134"/>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26">
                  <a:moveTo>
                    <a:pt x="98" y="1"/>
                  </a:moveTo>
                  <a:lnTo>
                    <a:pt x="109" y="7"/>
                  </a:lnTo>
                  <a:lnTo>
                    <a:pt x="123" y="14"/>
                  </a:lnTo>
                  <a:lnTo>
                    <a:pt x="140" y="20"/>
                  </a:lnTo>
                  <a:lnTo>
                    <a:pt x="159" y="25"/>
                  </a:lnTo>
                  <a:lnTo>
                    <a:pt x="180" y="30"/>
                  </a:lnTo>
                  <a:lnTo>
                    <a:pt x="204" y="35"/>
                  </a:lnTo>
                  <a:lnTo>
                    <a:pt x="229" y="40"/>
                  </a:lnTo>
                  <a:lnTo>
                    <a:pt x="255" y="46"/>
                  </a:lnTo>
                  <a:lnTo>
                    <a:pt x="285" y="50"/>
                  </a:lnTo>
                  <a:lnTo>
                    <a:pt x="315" y="54"/>
                  </a:lnTo>
                  <a:lnTo>
                    <a:pt x="347" y="58"/>
                  </a:lnTo>
                  <a:lnTo>
                    <a:pt x="379" y="62"/>
                  </a:lnTo>
                  <a:lnTo>
                    <a:pt x="413" y="65"/>
                  </a:lnTo>
                  <a:lnTo>
                    <a:pt x="448" y="68"/>
                  </a:lnTo>
                  <a:lnTo>
                    <a:pt x="483" y="70"/>
                  </a:lnTo>
                  <a:lnTo>
                    <a:pt x="520" y="73"/>
                  </a:lnTo>
                  <a:lnTo>
                    <a:pt x="555" y="75"/>
                  </a:lnTo>
                  <a:lnTo>
                    <a:pt x="592" y="77"/>
                  </a:lnTo>
                  <a:lnTo>
                    <a:pt x="628" y="78"/>
                  </a:lnTo>
                  <a:lnTo>
                    <a:pt x="666" y="78"/>
                  </a:lnTo>
                  <a:lnTo>
                    <a:pt x="702" y="78"/>
                  </a:lnTo>
                  <a:lnTo>
                    <a:pt x="738" y="78"/>
                  </a:lnTo>
                  <a:lnTo>
                    <a:pt x="773" y="78"/>
                  </a:lnTo>
                  <a:lnTo>
                    <a:pt x="807" y="76"/>
                  </a:lnTo>
                  <a:lnTo>
                    <a:pt x="841" y="75"/>
                  </a:lnTo>
                  <a:lnTo>
                    <a:pt x="873" y="73"/>
                  </a:lnTo>
                  <a:lnTo>
                    <a:pt x="906" y="69"/>
                  </a:lnTo>
                  <a:lnTo>
                    <a:pt x="936" y="66"/>
                  </a:lnTo>
                  <a:lnTo>
                    <a:pt x="965" y="62"/>
                  </a:lnTo>
                  <a:lnTo>
                    <a:pt x="992" y="58"/>
                  </a:lnTo>
                  <a:lnTo>
                    <a:pt x="1018" y="53"/>
                  </a:lnTo>
                  <a:lnTo>
                    <a:pt x="1041" y="48"/>
                  </a:lnTo>
                  <a:lnTo>
                    <a:pt x="1057" y="49"/>
                  </a:lnTo>
                  <a:lnTo>
                    <a:pt x="1072" y="52"/>
                  </a:lnTo>
                  <a:lnTo>
                    <a:pt x="1084" y="57"/>
                  </a:lnTo>
                  <a:lnTo>
                    <a:pt x="1094" y="63"/>
                  </a:lnTo>
                  <a:lnTo>
                    <a:pt x="1103" y="70"/>
                  </a:lnTo>
                  <a:lnTo>
                    <a:pt x="1112" y="79"/>
                  </a:lnTo>
                  <a:lnTo>
                    <a:pt x="1122" y="88"/>
                  </a:lnTo>
                  <a:lnTo>
                    <a:pt x="1134" y="97"/>
                  </a:lnTo>
                  <a:lnTo>
                    <a:pt x="1133" y="123"/>
                  </a:lnTo>
                  <a:lnTo>
                    <a:pt x="1126" y="147"/>
                  </a:lnTo>
                  <a:lnTo>
                    <a:pt x="1116" y="170"/>
                  </a:lnTo>
                  <a:lnTo>
                    <a:pt x="1102" y="190"/>
                  </a:lnTo>
                  <a:lnTo>
                    <a:pt x="1084" y="206"/>
                  </a:lnTo>
                  <a:lnTo>
                    <a:pt x="1060" y="217"/>
                  </a:lnTo>
                  <a:lnTo>
                    <a:pt x="1033" y="225"/>
                  </a:lnTo>
                  <a:lnTo>
                    <a:pt x="1000" y="226"/>
                  </a:lnTo>
                  <a:lnTo>
                    <a:pt x="975" y="225"/>
                  </a:lnTo>
                  <a:lnTo>
                    <a:pt x="951" y="224"/>
                  </a:lnTo>
                  <a:lnTo>
                    <a:pt x="929" y="223"/>
                  </a:lnTo>
                  <a:lnTo>
                    <a:pt x="909" y="222"/>
                  </a:lnTo>
                  <a:lnTo>
                    <a:pt x="890" y="221"/>
                  </a:lnTo>
                  <a:lnTo>
                    <a:pt x="872" y="220"/>
                  </a:lnTo>
                  <a:lnTo>
                    <a:pt x="855" y="218"/>
                  </a:lnTo>
                  <a:lnTo>
                    <a:pt x="839" y="217"/>
                  </a:lnTo>
                  <a:lnTo>
                    <a:pt x="824" y="216"/>
                  </a:lnTo>
                  <a:lnTo>
                    <a:pt x="808" y="216"/>
                  </a:lnTo>
                  <a:lnTo>
                    <a:pt x="794" y="215"/>
                  </a:lnTo>
                  <a:lnTo>
                    <a:pt x="779" y="214"/>
                  </a:lnTo>
                  <a:lnTo>
                    <a:pt x="764" y="214"/>
                  </a:lnTo>
                  <a:lnTo>
                    <a:pt x="748" y="213"/>
                  </a:lnTo>
                  <a:lnTo>
                    <a:pt x="732" y="212"/>
                  </a:lnTo>
                  <a:lnTo>
                    <a:pt x="715" y="211"/>
                  </a:lnTo>
                  <a:lnTo>
                    <a:pt x="697" y="211"/>
                  </a:lnTo>
                  <a:lnTo>
                    <a:pt x="676" y="210"/>
                  </a:lnTo>
                  <a:lnTo>
                    <a:pt x="655" y="209"/>
                  </a:lnTo>
                  <a:lnTo>
                    <a:pt x="633" y="208"/>
                  </a:lnTo>
                  <a:lnTo>
                    <a:pt x="607" y="206"/>
                  </a:lnTo>
                  <a:lnTo>
                    <a:pt x="580" y="205"/>
                  </a:lnTo>
                  <a:lnTo>
                    <a:pt x="550" y="204"/>
                  </a:lnTo>
                  <a:lnTo>
                    <a:pt x="519" y="202"/>
                  </a:lnTo>
                  <a:lnTo>
                    <a:pt x="483" y="201"/>
                  </a:lnTo>
                  <a:lnTo>
                    <a:pt x="445" y="199"/>
                  </a:lnTo>
                  <a:lnTo>
                    <a:pt x="405" y="197"/>
                  </a:lnTo>
                  <a:lnTo>
                    <a:pt x="360" y="195"/>
                  </a:lnTo>
                  <a:lnTo>
                    <a:pt x="311" y="193"/>
                  </a:lnTo>
                  <a:lnTo>
                    <a:pt x="260" y="190"/>
                  </a:lnTo>
                  <a:lnTo>
                    <a:pt x="204" y="187"/>
                  </a:lnTo>
                  <a:lnTo>
                    <a:pt x="144" y="184"/>
                  </a:lnTo>
                  <a:lnTo>
                    <a:pt x="111" y="179"/>
                  </a:lnTo>
                  <a:lnTo>
                    <a:pt x="83" y="170"/>
                  </a:lnTo>
                  <a:lnTo>
                    <a:pt x="59" y="155"/>
                  </a:lnTo>
                  <a:lnTo>
                    <a:pt x="39" y="137"/>
                  </a:lnTo>
                  <a:lnTo>
                    <a:pt x="23" y="116"/>
                  </a:lnTo>
                  <a:lnTo>
                    <a:pt x="12" y="93"/>
                  </a:lnTo>
                  <a:lnTo>
                    <a:pt x="3" y="68"/>
                  </a:lnTo>
                  <a:lnTo>
                    <a:pt x="0" y="44"/>
                  </a:lnTo>
                  <a:lnTo>
                    <a:pt x="6" y="34"/>
                  </a:lnTo>
                  <a:lnTo>
                    <a:pt x="14" y="25"/>
                  </a:lnTo>
                  <a:lnTo>
                    <a:pt x="21" y="18"/>
                  </a:lnTo>
                  <a:lnTo>
                    <a:pt x="30" y="10"/>
                  </a:lnTo>
                  <a:lnTo>
                    <a:pt x="42" y="5"/>
                  </a:lnTo>
                  <a:lnTo>
                    <a:pt x="56" y="1"/>
                  </a:lnTo>
                  <a:lnTo>
                    <a:pt x="75" y="0"/>
                  </a:lnTo>
                  <a:lnTo>
                    <a:pt x="98" y="1"/>
                  </a:lnTo>
                  <a:close/>
                </a:path>
              </a:pathLst>
            </a:custGeom>
            <a:solidFill>
              <a:srgbClr val="99A1A1"/>
            </a:solidFill>
            <a:ln w="9525">
              <a:noFill/>
              <a:round/>
              <a:headEnd/>
              <a:tailEnd/>
            </a:ln>
          </p:spPr>
          <p:txBody>
            <a:bodyPr/>
            <a:lstStyle/>
            <a:p>
              <a:pPr algn="ctr"/>
              <a:endParaRPr lang="en-US"/>
            </a:p>
          </p:txBody>
        </p:sp>
        <p:sp>
          <p:nvSpPr>
            <p:cNvPr id="36151" name="Freeform 675"/>
            <p:cNvSpPr>
              <a:spLocks/>
            </p:cNvSpPr>
            <p:nvPr/>
          </p:nvSpPr>
          <p:spPr bwMode="auto">
            <a:xfrm>
              <a:off x="4359" y="2311"/>
              <a:ext cx="114" cy="17"/>
            </a:xfrm>
            <a:custGeom>
              <a:avLst/>
              <a:gdLst>
                <a:gd name="T0" fmla="*/ 10 w 1134"/>
                <a:gd name="T1" fmla="*/ 1 h 213"/>
                <a:gd name="T2" fmla="*/ 13 w 1134"/>
                <a:gd name="T3" fmla="*/ 2 h 213"/>
                <a:gd name="T4" fmla="*/ 17 w 1134"/>
                <a:gd name="T5" fmla="*/ 3 h 213"/>
                <a:gd name="T6" fmla="*/ 22 w 1134"/>
                <a:gd name="T7" fmla="*/ 4 h 213"/>
                <a:gd name="T8" fmla="*/ 28 w 1134"/>
                <a:gd name="T9" fmla="*/ 4 h 213"/>
                <a:gd name="T10" fmla="*/ 35 w 1134"/>
                <a:gd name="T11" fmla="*/ 5 h 213"/>
                <a:gd name="T12" fmla="*/ 42 w 1134"/>
                <a:gd name="T13" fmla="*/ 6 h 213"/>
                <a:gd name="T14" fmla="*/ 50 w 1134"/>
                <a:gd name="T15" fmla="*/ 6 h 213"/>
                <a:gd name="T16" fmla="*/ 58 w 1134"/>
                <a:gd name="T17" fmla="*/ 7 h 213"/>
                <a:gd name="T18" fmla="*/ 65 w 1134"/>
                <a:gd name="T19" fmla="*/ 7 h 213"/>
                <a:gd name="T20" fmla="*/ 73 w 1134"/>
                <a:gd name="T21" fmla="*/ 7 h 213"/>
                <a:gd name="T22" fmla="*/ 80 w 1134"/>
                <a:gd name="T23" fmla="*/ 7 h 213"/>
                <a:gd name="T24" fmla="*/ 87 w 1134"/>
                <a:gd name="T25" fmla="*/ 6 h 213"/>
                <a:gd name="T26" fmla="*/ 93 w 1134"/>
                <a:gd name="T27" fmla="*/ 6 h 213"/>
                <a:gd name="T28" fmla="*/ 99 w 1134"/>
                <a:gd name="T29" fmla="*/ 5 h 213"/>
                <a:gd name="T30" fmla="*/ 104 w 1134"/>
                <a:gd name="T31" fmla="*/ 4 h 213"/>
                <a:gd name="T32" fmla="*/ 107 w 1134"/>
                <a:gd name="T33" fmla="*/ 4 h 213"/>
                <a:gd name="T34" fmla="*/ 109 w 1134"/>
                <a:gd name="T35" fmla="*/ 4 h 213"/>
                <a:gd name="T36" fmla="*/ 111 w 1134"/>
                <a:gd name="T37" fmla="*/ 5 h 213"/>
                <a:gd name="T38" fmla="*/ 113 w 1134"/>
                <a:gd name="T39" fmla="*/ 6 h 213"/>
                <a:gd name="T40" fmla="*/ 114 w 1134"/>
                <a:gd name="T41" fmla="*/ 9 h 213"/>
                <a:gd name="T42" fmla="*/ 112 w 1134"/>
                <a:gd name="T43" fmla="*/ 13 h 213"/>
                <a:gd name="T44" fmla="*/ 109 w 1134"/>
                <a:gd name="T45" fmla="*/ 15 h 213"/>
                <a:gd name="T46" fmla="*/ 104 w 1134"/>
                <a:gd name="T47" fmla="*/ 17 h 213"/>
                <a:gd name="T48" fmla="*/ 98 w 1134"/>
                <a:gd name="T49" fmla="*/ 17 h 213"/>
                <a:gd name="T50" fmla="*/ 93 w 1134"/>
                <a:gd name="T51" fmla="*/ 17 h 213"/>
                <a:gd name="T52" fmla="*/ 89 w 1134"/>
                <a:gd name="T53" fmla="*/ 17 h 213"/>
                <a:gd name="T54" fmla="*/ 86 w 1134"/>
                <a:gd name="T55" fmla="*/ 16 h 213"/>
                <a:gd name="T56" fmla="*/ 83 w 1134"/>
                <a:gd name="T57" fmla="*/ 16 h 213"/>
                <a:gd name="T58" fmla="*/ 80 w 1134"/>
                <a:gd name="T59" fmla="*/ 16 h 213"/>
                <a:gd name="T60" fmla="*/ 77 w 1134"/>
                <a:gd name="T61" fmla="*/ 16 h 213"/>
                <a:gd name="T62" fmla="*/ 74 w 1134"/>
                <a:gd name="T63" fmla="*/ 16 h 213"/>
                <a:gd name="T64" fmla="*/ 70 w 1134"/>
                <a:gd name="T65" fmla="*/ 16 h 213"/>
                <a:gd name="T66" fmla="*/ 66 w 1134"/>
                <a:gd name="T67" fmla="*/ 16 h 213"/>
                <a:gd name="T68" fmla="*/ 61 w 1134"/>
                <a:gd name="T69" fmla="*/ 15 h 213"/>
                <a:gd name="T70" fmla="*/ 55 w 1134"/>
                <a:gd name="T71" fmla="*/ 15 h 213"/>
                <a:gd name="T72" fmla="*/ 49 w 1134"/>
                <a:gd name="T73" fmla="*/ 15 h 213"/>
                <a:gd name="T74" fmla="*/ 41 w 1134"/>
                <a:gd name="T75" fmla="*/ 15 h 213"/>
                <a:gd name="T76" fmla="*/ 31 w 1134"/>
                <a:gd name="T77" fmla="*/ 14 h 213"/>
                <a:gd name="T78" fmla="*/ 21 w 1134"/>
                <a:gd name="T79" fmla="*/ 14 h 213"/>
                <a:gd name="T80" fmla="*/ 11 w 1134"/>
                <a:gd name="T81" fmla="*/ 13 h 213"/>
                <a:gd name="T82" fmla="*/ 6 w 1134"/>
                <a:gd name="T83" fmla="*/ 11 h 213"/>
                <a:gd name="T84" fmla="*/ 2 w 1134"/>
                <a:gd name="T85" fmla="*/ 8 h 213"/>
                <a:gd name="T86" fmla="*/ 0 w 1134"/>
                <a:gd name="T87" fmla="*/ 4 h 213"/>
                <a:gd name="T88" fmla="*/ 1 w 1134"/>
                <a:gd name="T89" fmla="*/ 2 h 213"/>
                <a:gd name="T90" fmla="*/ 2 w 1134"/>
                <a:gd name="T91" fmla="*/ 1 h 213"/>
                <a:gd name="T92" fmla="*/ 4 w 1134"/>
                <a:gd name="T93" fmla="*/ 0 h 213"/>
                <a:gd name="T94" fmla="*/ 7 w 1134"/>
                <a:gd name="T95" fmla="*/ 0 h 2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13"/>
                <a:gd name="T146" fmla="*/ 1134 w 1134"/>
                <a:gd name="T147" fmla="*/ 213 h 2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13">
                  <a:moveTo>
                    <a:pt x="93" y="1"/>
                  </a:moveTo>
                  <a:lnTo>
                    <a:pt x="102" y="8"/>
                  </a:lnTo>
                  <a:lnTo>
                    <a:pt x="114" y="15"/>
                  </a:lnTo>
                  <a:lnTo>
                    <a:pt x="130" y="21"/>
                  </a:lnTo>
                  <a:lnTo>
                    <a:pt x="149" y="27"/>
                  </a:lnTo>
                  <a:lnTo>
                    <a:pt x="171" y="34"/>
                  </a:lnTo>
                  <a:lnTo>
                    <a:pt x="194" y="40"/>
                  </a:lnTo>
                  <a:lnTo>
                    <a:pt x="221" y="45"/>
                  </a:lnTo>
                  <a:lnTo>
                    <a:pt x="250" y="51"/>
                  </a:lnTo>
                  <a:lnTo>
                    <a:pt x="281" y="56"/>
                  </a:lnTo>
                  <a:lnTo>
                    <a:pt x="313" y="61"/>
                  </a:lnTo>
                  <a:lnTo>
                    <a:pt x="347" y="65"/>
                  </a:lnTo>
                  <a:lnTo>
                    <a:pt x="382" y="69"/>
                  </a:lnTo>
                  <a:lnTo>
                    <a:pt x="419" y="73"/>
                  </a:lnTo>
                  <a:lnTo>
                    <a:pt x="457" y="76"/>
                  </a:lnTo>
                  <a:lnTo>
                    <a:pt x="494" y="79"/>
                  </a:lnTo>
                  <a:lnTo>
                    <a:pt x="533" y="81"/>
                  </a:lnTo>
                  <a:lnTo>
                    <a:pt x="573" y="83"/>
                  </a:lnTo>
                  <a:lnTo>
                    <a:pt x="611" y="84"/>
                  </a:lnTo>
                  <a:lnTo>
                    <a:pt x="650" y="85"/>
                  </a:lnTo>
                  <a:lnTo>
                    <a:pt x="688" y="86"/>
                  </a:lnTo>
                  <a:lnTo>
                    <a:pt x="727" y="86"/>
                  </a:lnTo>
                  <a:lnTo>
                    <a:pt x="763" y="85"/>
                  </a:lnTo>
                  <a:lnTo>
                    <a:pt x="799" y="84"/>
                  </a:lnTo>
                  <a:lnTo>
                    <a:pt x="835" y="83"/>
                  </a:lnTo>
                  <a:lnTo>
                    <a:pt x="868" y="80"/>
                  </a:lnTo>
                  <a:lnTo>
                    <a:pt x="900" y="78"/>
                  </a:lnTo>
                  <a:lnTo>
                    <a:pt x="930" y="74"/>
                  </a:lnTo>
                  <a:lnTo>
                    <a:pt x="959" y="70"/>
                  </a:lnTo>
                  <a:lnTo>
                    <a:pt x="985" y="66"/>
                  </a:lnTo>
                  <a:lnTo>
                    <a:pt x="1009" y="61"/>
                  </a:lnTo>
                  <a:lnTo>
                    <a:pt x="1030" y="54"/>
                  </a:lnTo>
                  <a:lnTo>
                    <a:pt x="1048" y="47"/>
                  </a:lnTo>
                  <a:lnTo>
                    <a:pt x="1062" y="48"/>
                  </a:lnTo>
                  <a:lnTo>
                    <a:pt x="1074" y="50"/>
                  </a:lnTo>
                  <a:lnTo>
                    <a:pt x="1084" y="54"/>
                  </a:lnTo>
                  <a:lnTo>
                    <a:pt x="1093" y="60"/>
                  </a:lnTo>
                  <a:lnTo>
                    <a:pt x="1101" y="66"/>
                  </a:lnTo>
                  <a:lnTo>
                    <a:pt x="1110" y="72"/>
                  </a:lnTo>
                  <a:lnTo>
                    <a:pt x="1121" y="78"/>
                  </a:lnTo>
                  <a:lnTo>
                    <a:pt x="1134" y="84"/>
                  </a:lnTo>
                  <a:lnTo>
                    <a:pt x="1133" y="110"/>
                  </a:lnTo>
                  <a:lnTo>
                    <a:pt x="1126" y="134"/>
                  </a:lnTo>
                  <a:lnTo>
                    <a:pt x="1116" y="157"/>
                  </a:lnTo>
                  <a:lnTo>
                    <a:pt x="1102" y="177"/>
                  </a:lnTo>
                  <a:lnTo>
                    <a:pt x="1084" y="193"/>
                  </a:lnTo>
                  <a:lnTo>
                    <a:pt x="1060" y="204"/>
                  </a:lnTo>
                  <a:lnTo>
                    <a:pt x="1033" y="212"/>
                  </a:lnTo>
                  <a:lnTo>
                    <a:pt x="1000" y="213"/>
                  </a:lnTo>
                  <a:lnTo>
                    <a:pt x="975" y="212"/>
                  </a:lnTo>
                  <a:lnTo>
                    <a:pt x="951" y="211"/>
                  </a:lnTo>
                  <a:lnTo>
                    <a:pt x="929" y="210"/>
                  </a:lnTo>
                  <a:lnTo>
                    <a:pt x="909" y="209"/>
                  </a:lnTo>
                  <a:lnTo>
                    <a:pt x="890" y="208"/>
                  </a:lnTo>
                  <a:lnTo>
                    <a:pt x="872" y="207"/>
                  </a:lnTo>
                  <a:lnTo>
                    <a:pt x="855" y="205"/>
                  </a:lnTo>
                  <a:lnTo>
                    <a:pt x="839" y="204"/>
                  </a:lnTo>
                  <a:lnTo>
                    <a:pt x="824" y="203"/>
                  </a:lnTo>
                  <a:lnTo>
                    <a:pt x="808" y="203"/>
                  </a:lnTo>
                  <a:lnTo>
                    <a:pt x="794" y="202"/>
                  </a:lnTo>
                  <a:lnTo>
                    <a:pt x="779" y="201"/>
                  </a:lnTo>
                  <a:lnTo>
                    <a:pt x="764" y="201"/>
                  </a:lnTo>
                  <a:lnTo>
                    <a:pt x="748" y="200"/>
                  </a:lnTo>
                  <a:lnTo>
                    <a:pt x="732" y="199"/>
                  </a:lnTo>
                  <a:lnTo>
                    <a:pt x="715" y="198"/>
                  </a:lnTo>
                  <a:lnTo>
                    <a:pt x="697" y="198"/>
                  </a:lnTo>
                  <a:lnTo>
                    <a:pt x="676" y="197"/>
                  </a:lnTo>
                  <a:lnTo>
                    <a:pt x="655" y="196"/>
                  </a:lnTo>
                  <a:lnTo>
                    <a:pt x="633" y="195"/>
                  </a:lnTo>
                  <a:lnTo>
                    <a:pt x="607" y="193"/>
                  </a:lnTo>
                  <a:lnTo>
                    <a:pt x="580" y="192"/>
                  </a:lnTo>
                  <a:lnTo>
                    <a:pt x="550" y="191"/>
                  </a:lnTo>
                  <a:lnTo>
                    <a:pt x="519" y="189"/>
                  </a:lnTo>
                  <a:lnTo>
                    <a:pt x="483" y="188"/>
                  </a:lnTo>
                  <a:lnTo>
                    <a:pt x="445" y="186"/>
                  </a:lnTo>
                  <a:lnTo>
                    <a:pt x="405" y="184"/>
                  </a:lnTo>
                  <a:lnTo>
                    <a:pt x="360" y="182"/>
                  </a:lnTo>
                  <a:lnTo>
                    <a:pt x="311" y="180"/>
                  </a:lnTo>
                  <a:lnTo>
                    <a:pt x="260" y="177"/>
                  </a:lnTo>
                  <a:lnTo>
                    <a:pt x="204" y="174"/>
                  </a:lnTo>
                  <a:lnTo>
                    <a:pt x="144" y="171"/>
                  </a:lnTo>
                  <a:lnTo>
                    <a:pt x="111" y="166"/>
                  </a:lnTo>
                  <a:lnTo>
                    <a:pt x="83" y="157"/>
                  </a:lnTo>
                  <a:lnTo>
                    <a:pt x="59" y="142"/>
                  </a:lnTo>
                  <a:lnTo>
                    <a:pt x="39" y="124"/>
                  </a:lnTo>
                  <a:lnTo>
                    <a:pt x="23" y="103"/>
                  </a:lnTo>
                  <a:lnTo>
                    <a:pt x="12" y="80"/>
                  </a:lnTo>
                  <a:lnTo>
                    <a:pt x="3" y="55"/>
                  </a:lnTo>
                  <a:lnTo>
                    <a:pt x="0" y="31"/>
                  </a:lnTo>
                  <a:lnTo>
                    <a:pt x="7" y="24"/>
                  </a:lnTo>
                  <a:lnTo>
                    <a:pt x="14" y="17"/>
                  </a:lnTo>
                  <a:lnTo>
                    <a:pt x="21" y="12"/>
                  </a:lnTo>
                  <a:lnTo>
                    <a:pt x="29" y="6"/>
                  </a:lnTo>
                  <a:lnTo>
                    <a:pt x="39" y="3"/>
                  </a:lnTo>
                  <a:lnTo>
                    <a:pt x="52" y="0"/>
                  </a:lnTo>
                  <a:lnTo>
                    <a:pt x="70" y="0"/>
                  </a:lnTo>
                  <a:lnTo>
                    <a:pt x="93" y="1"/>
                  </a:lnTo>
                  <a:close/>
                </a:path>
              </a:pathLst>
            </a:custGeom>
            <a:solidFill>
              <a:srgbClr val="A3ABAB"/>
            </a:solidFill>
            <a:ln w="9525">
              <a:noFill/>
              <a:round/>
              <a:headEnd/>
              <a:tailEnd/>
            </a:ln>
          </p:spPr>
          <p:txBody>
            <a:bodyPr/>
            <a:lstStyle/>
            <a:p>
              <a:pPr algn="ctr"/>
              <a:endParaRPr lang="en-US"/>
            </a:p>
          </p:txBody>
        </p:sp>
        <p:sp>
          <p:nvSpPr>
            <p:cNvPr id="36152" name="Freeform 676"/>
            <p:cNvSpPr>
              <a:spLocks/>
            </p:cNvSpPr>
            <p:nvPr/>
          </p:nvSpPr>
          <p:spPr bwMode="auto">
            <a:xfrm>
              <a:off x="4359" y="2311"/>
              <a:ext cx="114" cy="17"/>
            </a:xfrm>
            <a:custGeom>
              <a:avLst/>
              <a:gdLst>
                <a:gd name="T0" fmla="*/ 9 w 1134"/>
                <a:gd name="T1" fmla="*/ 1 h 202"/>
                <a:gd name="T2" fmla="*/ 12 w 1134"/>
                <a:gd name="T3" fmla="*/ 2 h 202"/>
                <a:gd name="T4" fmla="*/ 16 w 1134"/>
                <a:gd name="T5" fmla="*/ 3 h 202"/>
                <a:gd name="T6" fmla="*/ 21 w 1134"/>
                <a:gd name="T7" fmla="*/ 4 h 202"/>
                <a:gd name="T8" fmla="*/ 28 w 1134"/>
                <a:gd name="T9" fmla="*/ 5 h 202"/>
                <a:gd name="T10" fmla="*/ 35 w 1134"/>
                <a:gd name="T11" fmla="*/ 6 h 202"/>
                <a:gd name="T12" fmla="*/ 43 w 1134"/>
                <a:gd name="T13" fmla="*/ 7 h 202"/>
                <a:gd name="T14" fmla="*/ 51 w 1134"/>
                <a:gd name="T15" fmla="*/ 7 h 202"/>
                <a:gd name="T16" fmla="*/ 59 w 1134"/>
                <a:gd name="T17" fmla="*/ 8 h 202"/>
                <a:gd name="T18" fmla="*/ 67 w 1134"/>
                <a:gd name="T19" fmla="*/ 8 h 202"/>
                <a:gd name="T20" fmla="*/ 75 w 1134"/>
                <a:gd name="T21" fmla="*/ 8 h 202"/>
                <a:gd name="T22" fmla="*/ 83 w 1134"/>
                <a:gd name="T23" fmla="*/ 8 h 202"/>
                <a:gd name="T24" fmla="*/ 90 w 1134"/>
                <a:gd name="T25" fmla="*/ 8 h 202"/>
                <a:gd name="T26" fmla="*/ 96 w 1134"/>
                <a:gd name="T27" fmla="*/ 7 h 202"/>
                <a:gd name="T28" fmla="*/ 101 w 1134"/>
                <a:gd name="T29" fmla="*/ 6 h 202"/>
                <a:gd name="T30" fmla="*/ 105 w 1134"/>
                <a:gd name="T31" fmla="*/ 5 h 202"/>
                <a:gd name="T32" fmla="*/ 107 w 1134"/>
                <a:gd name="T33" fmla="*/ 4 h 202"/>
                <a:gd name="T34" fmla="*/ 109 w 1134"/>
                <a:gd name="T35" fmla="*/ 5 h 202"/>
                <a:gd name="T36" fmla="*/ 111 w 1134"/>
                <a:gd name="T37" fmla="*/ 5 h 202"/>
                <a:gd name="T38" fmla="*/ 112 w 1134"/>
                <a:gd name="T39" fmla="*/ 6 h 202"/>
                <a:gd name="T40" fmla="*/ 114 w 1134"/>
                <a:gd name="T41" fmla="*/ 8 h 202"/>
                <a:gd name="T42" fmla="*/ 112 w 1134"/>
                <a:gd name="T43" fmla="*/ 12 h 202"/>
                <a:gd name="T44" fmla="*/ 109 w 1134"/>
                <a:gd name="T45" fmla="*/ 15 h 202"/>
                <a:gd name="T46" fmla="*/ 104 w 1134"/>
                <a:gd name="T47" fmla="*/ 17 h 202"/>
                <a:gd name="T48" fmla="*/ 98 w 1134"/>
                <a:gd name="T49" fmla="*/ 17 h 202"/>
                <a:gd name="T50" fmla="*/ 93 w 1134"/>
                <a:gd name="T51" fmla="*/ 17 h 202"/>
                <a:gd name="T52" fmla="*/ 89 w 1134"/>
                <a:gd name="T53" fmla="*/ 17 h 202"/>
                <a:gd name="T54" fmla="*/ 86 w 1134"/>
                <a:gd name="T55" fmla="*/ 16 h 202"/>
                <a:gd name="T56" fmla="*/ 83 w 1134"/>
                <a:gd name="T57" fmla="*/ 16 h 202"/>
                <a:gd name="T58" fmla="*/ 80 w 1134"/>
                <a:gd name="T59" fmla="*/ 16 h 202"/>
                <a:gd name="T60" fmla="*/ 77 w 1134"/>
                <a:gd name="T61" fmla="*/ 16 h 202"/>
                <a:gd name="T62" fmla="*/ 74 w 1134"/>
                <a:gd name="T63" fmla="*/ 16 h 202"/>
                <a:gd name="T64" fmla="*/ 70 w 1134"/>
                <a:gd name="T65" fmla="*/ 16 h 202"/>
                <a:gd name="T66" fmla="*/ 66 w 1134"/>
                <a:gd name="T67" fmla="*/ 16 h 202"/>
                <a:gd name="T68" fmla="*/ 61 w 1134"/>
                <a:gd name="T69" fmla="*/ 15 h 202"/>
                <a:gd name="T70" fmla="*/ 55 w 1134"/>
                <a:gd name="T71" fmla="*/ 15 h 202"/>
                <a:gd name="T72" fmla="*/ 49 w 1134"/>
                <a:gd name="T73" fmla="*/ 15 h 202"/>
                <a:gd name="T74" fmla="*/ 41 w 1134"/>
                <a:gd name="T75" fmla="*/ 15 h 202"/>
                <a:gd name="T76" fmla="*/ 31 w 1134"/>
                <a:gd name="T77" fmla="*/ 14 h 202"/>
                <a:gd name="T78" fmla="*/ 21 w 1134"/>
                <a:gd name="T79" fmla="*/ 14 h 202"/>
                <a:gd name="T80" fmla="*/ 11 w 1134"/>
                <a:gd name="T81" fmla="*/ 13 h 202"/>
                <a:gd name="T82" fmla="*/ 6 w 1134"/>
                <a:gd name="T83" fmla="*/ 11 h 202"/>
                <a:gd name="T84" fmla="*/ 2 w 1134"/>
                <a:gd name="T85" fmla="*/ 8 h 202"/>
                <a:gd name="T86" fmla="*/ 0 w 1134"/>
                <a:gd name="T87" fmla="*/ 4 h 202"/>
                <a:gd name="T88" fmla="*/ 1 w 1134"/>
                <a:gd name="T89" fmla="*/ 1 h 202"/>
                <a:gd name="T90" fmla="*/ 2 w 1134"/>
                <a:gd name="T91" fmla="*/ 1 h 202"/>
                <a:gd name="T92" fmla="*/ 4 w 1134"/>
                <a:gd name="T93" fmla="*/ 0 h 202"/>
                <a:gd name="T94" fmla="*/ 7 w 1134"/>
                <a:gd name="T95" fmla="*/ 0 h 2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202"/>
                <a:gd name="T146" fmla="*/ 1134 w 1134"/>
                <a:gd name="T147" fmla="*/ 202 h 2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202">
                  <a:moveTo>
                    <a:pt x="86" y="2"/>
                  </a:moveTo>
                  <a:lnTo>
                    <a:pt x="93" y="10"/>
                  </a:lnTo>
                  <a:lnTo>
                    <a:pt x="104" y="17"/>
                  </a:lnTo>
                  <a:lnTo>
                    <a:pt x="119" y="25"/>
                  </a:lnTo>
                  <a:lnTo>
                    <a:pt x="138" y="32"/>
                  </a:lnTo>
                  <a:lnTo>
                    <a:pt x="160" y="38"/>
                  </a:lnTo>
                  <a:lnTo>
                    <a:pt x="185" y="45"/>
                  </a:lnTo>
                  <a:lnTo>
                    <a:pt x="213" y="52"/>
                  </a:lnTo>
                  <a:lnTo>
                    <a:pt x="243" y="58"/>
                  </a:lnTo>
                  <a:lnTo>
                    <a:pt x="276" y="63"/>
                  </a:lnTo>
                  <a:lnTo>
                    <a:pt x="311" y="68"/>
                  </a:lnTo>
                  <a:lnTo>
                    <a:pt x="348" y="73"/>
                  </a:lnTo>
                  <a:lnTo>
                    <a:pt x="386" y="78"/>
                  </a:lnTo>
                  <a:lnTo>
                    <a:pt x="425" y="82"/>
                  </a:lnTo>
                  <a:lnTo>
                    <a:pt x="465" y="86"/>
                  </a:lnTo>
                  <a:lnTo>
                    <a:pt x="505" y="89"/>
                  </a:lnTo>
                  <a:lnTo>
                    <a:pt x="547" y="92"/>
                  </a:lnTo>
                  <a:lnTo>
                    <a:pt x="589" y="94"/>
                  </a:lnTo>
                  <a:lnTo>
                    <a:pt x="630" y="95"/>
                  </a:lnTo>
                  <a:lnTo>
                    <a:pt x="671" y="96"/>
                  </a:lnTo>
                  <a:lnTo>
                    <a:pt x="712" y="97"/>
                  </a:lnTo>
                  <a:lnTo>
                    <a:pt x="751" y="97"/>
                  </a:lnTo>
                  <a:lnTo>
                    <a:pt x="789" y="96"/>
                  </a:lnTo>
                  <a:lnTo>
                    <a:pt x="827" y="95"/>
                  </a:lnTo>
                  <a:lnTo>
                    <a:pt x="862" y="93"/>
                  </a:lnTo>
                  <a:lnTo>
                    <a:pt x="896" y="91"/>
                  </a:lnTo>
                  <a:lnTo>
                    <a:pt x="927" y="87"/>
                  </a:lnTo>
                  <a:lnTo>
                    <a:pt x="957" y="84"/>
                  </a:lnTo>
                  <a:lnTo>
                    <a:pt x="983" y="79"/>
                  </a:lnTo>
                  <a:lnTo>
                    <a:pt x="1007" y="73"/>
                  </a:lnTo>
                  <a:lnTo>
                    <a:pt x="1027" y="67"/>
                  </a:lnTo>
                  <a:lnTo>
                    <a:pt x="1043" y="60"/>
                  </a:lnTo>
                  <a:lnTo>
                    <a:pt x="1056" y="52"/>
                  </a:lnTo>
                  <a:lnTo>
                    <a:pt x="1068" y="52"/>
                  </a:lnTo>
                  <a:lnTo>
                    <a:pt x="1077" y="52"/>
                  </a:lnTo>
                  <a:lnTo>
                    <a:pt x="1085" y="54"/>
                  </a:lnTo>
                  <a:lnTo>
                    <a:pt x="1092" y="57"/>
                  </a:lnTo>
                  <a:lnTo>
                    <a:pt x="1100" y="60"/>
                  </a:lnTo>
                  <a:lnTo>
                    <a:pt x="1108" y="64"/>
                  </a:lnTo>
                  <a:lnTo>
                    <a:pt x="1119" y="69"/>
                  </a:lnTo>
                  <a:lnTo>
                    <a:pt x="1134" y="73"/>
                  </a:lnTo>
                  <a:lnTo>
                    <a:pt x="1133" y="99"/>
                  </a:lnTo>
                  <a:lnTo>
                    <a:pt x="1126" y="123"/>
                  </a:lnTo>
                  <a:lnTo>
                    <a:pt x="1116" y="146"/>
                  </a:lnTo>
                  <a:lnTo>
                    <a:pt x="1102" y="166"/>
                  </a:lnTo>
                  <a:lnTo>
                    <a:pt x="1084" y="182"/>
                  </a:lnTo>
                  <a:lnTo>
                    <a:pt x="1060" y="193"/>
                  </a:lnTo>
                  <a:lnTo>
                    <a:pt x="1033" y="201"/>
                  </a:lnTo>
                  <a:lnTo>
                    <a:pt x="1000" y="202"/>
                  </a:lnTo>
                  <a:lnTo>
                    <a:pt x="975" y="201"/>
                  </a:lnTo>
                  <a:lnTo>
                    <a:pt x="951" y="200"/>
                  </a:lnTo>
                  <a:lnTo>
                    <a:pt x="929" y="199"/>
                  </a:lnTo>
                  <a:lnTo>
                    <a:pt x="909" y="198"/>
                  </a:lnTo>
                  <a:lnTo>
                    <a:pt x="890" y="197"/>
                  </a:lnTo>
                  <a:lnTo>
                    <a:pt x="872" y="196"/>
                  </a:lnTo>
                  <a:lnTo>
                    <a:pt x="855" y="194"/>
                  </a:lnTo>
                  <a:lnTo>
                    <a:pt x="839" y="193"/>
                  </a:lnTo>
                  <a:lnTo>
                    <a:pt x="824" y="192"/>
                  </a:lnTo>
                  <a:lnTo>
                    <a:pt x="808" y="192"/>
                  </a:lnTo>
                  <a:lnTo>
                    <a:pt x="794" y="191"/>
                  </a:lnTo>
                  <a:lnTo>
                    <a:pt x="779" y="190"/>
                  </a:lnTo>
                  <a:lnTo>
                    <a:pt x="764" y="190"/>
                  </a:lnTo>
                  <a:lnTo>
                    <a:pt x="748" y="189"/>
                  </a:lnTo>
                  <a:lnTo>
                    <a:pt x="732" y="188"/>
                  </a:lnTo>
                  <a:lnTo>
                    <a:pt x="715" y="187"/>
                  </a:lnTo>
                  <a:lnTo>
                    <a:pt x="697" y="187"/>
                  </a:lnTo>
                  <a:lnTo>
                    <a:pt x="676" y="186"/>
                  </a:lnTo>
                  <a:lnTo>
                    <a:pt x="655" y="185"/>
                  </a:lnTo>
                  <a:lnTo>
                    <a:pt x="633" y="184"/>
                  </a:lnTo>
                  <a:lnTo>
                    <a:pt x="607" y="182"/>
                  </a:lnTo>
                  <a:lnTo>
                    <a:pt x="580" y="181"/>
                  </a:lnTo>
                  <a:lnTo>
                    <a:pt x="550" y="180"/>
                  </a:lnTo>
                  <a:lnTo>
                    <a:pt x="519" y="178"/>
                  </a:lnTo>
                  <a:lnTo>
                    <a:pt x="483" y="177"/>
                  </a:lnTo>
                  <a:lnTo>
                    <a:pt x="445" y="175"/>
                  </a:lnTo>
                  <a:lnTo>
                    <a:pt x="405" y="173"/>
                  </a:lnTo>
                  <a:lnTo>
                    <a:pt x="360" y="171"/>
                  </a:lnTo>
                  <a:lnTo>
                    <a:pt x="311" y="169"/>
                  </a:lnTo>
                  <a:lnTo>
                    <a:pt x="260" y="166"/>
                  </a:lnTo>
                  <a:lnTo>
                    <a:pt x="204" y="163"/>
                  </a:lnTo>
                  <a:lnTo>
                    <a:pt x="144" y="160"/>
                  </a:lnTo>
                  <a:lnTo>
                    <a:pt x="111" y="155"/>
                  </a:lnTo>
                  <a:lnTo>
                    <a:pt x="83" y="146"/>
                  </a:lnTo>
                  <a:lnTo>
                    <a:pt x="59" y="131"/>
                  </a:lnTo>
                  <a:lnTo>
                    <a:pt x="39" y="113"/>
                  </a:lnTo>
                  <a:lnTo>
                    <a:pt x="23" y="92"/>
                  </a:lnTo>
                  <a:lnTo>
                    <a:pt x="12" y="69"/>
                  </a:lnTo>
                  <a:lnTo>
                    <a:pt x="3" y="44"/>
                  </a:lnTo>
                  <a:lnTo>
                    <a:pt x="0" y="20"/>
                  </a:lnTo>
                  <a:lnTo>
                    <a:pt x="7" y="15"/>
                  </a:lnTo>
                  <a:lnTo>
                    <a:pt x="15" y="10"/>
                  </a:lnTo>
                  <a:lnTo>
                    <a:pt x="21" y="7"/>
                  </a:lnTo>
                  <a:lnTo>
                    <a:pt x="29" y="3"/>
                  </a:lnTo>
                  <a:lnTo>
                    <a:pt x="38" y="1"/>
                  </a:lnTo>
                  <a:lnTo>
                    <a:pt x="50" y="0"/>
                  </a:lnTo>
                  <a:lnTo>
                    <a:pt x="65" y="0"/>
                  </a:lnTo>
                  <a:lnTo>
                    <a:pt x="86" y="2"/>
                  </a:lnTo>
                  <a:close/>
                </a:path>
              </a:pathLst>
            </a:custGeom>
            <a:solidFill>
              <a:srgbClr val="B0B8B8"/>
            </a:solidFill>
            <a:ln w="9525">
              <a:noFill/>
              <a:round/>
              <a:headEnd/>
              <a:tailEnd/>
            </a:ln>
          </p:spPr>
          <p:txBody>
            <a:bodyPr/>
            <a:lstStyle/>
            <a:p>
              <a:pPr algn="ctr"/>
              <a:endParaRPr lang="en-US"/>
            </a:p>
          </p:txBody>
        </p:sp>
        <p:sp>
          <p:nvSpPr>
            <p:cNvPr id="36153" name="Freeform 677"/>
            <p:cNvSpPr>
              <a:spLocks/>
            </p:cNvSpPr>
            <p:nvPr/>
          </p:nvSpPr>
          <p:spPr bwMode="auto">
            <a:xfrm>
              <a:off x="4359" y="2312"/>
              <a:ext cx="114" cy="16"/>
            </a:xfrm>
            <a:custGeom>
              <a:avLst/>
              <a:gdLst>
                <a:gd name="T0" fmla="*/ 9 w 1134"/>
                <a:gd name="T1" fmla="*/ 1 h 191"/>
                <a:gd name="T2" fmla="*/ 11 w 1134"/>
                <a:gd name="T3" fmla="*/ 2 h 191"/>
                <a:gd name="T4" fmla="*/ 15 w 1134"/>
                <a:gd name="T5" fmla="*/ 4 h 191"/>
                <a:gd name="T6" fmla="*/ 21 w 1134"/>
                <a:gd name="T7" fmla="*/ 5 h 191"/>
                <a:gd name="T8" fmla="*/ 27 w 1134"/>
                <a:gd name="T9" fmla="*/ 6 h 191"/>
                <a:gd name="T10" fmla="*/ 35 w 1134"/>
                <a:gd name="T11" fmla="*/ 7 h 191"/>
                <a:gd name="T12" fmla="*/ 43 w 1134"/>
                <a:gd name="T13" fmla="*/ 8 h 191"/>
                <a:gd name="T14" fmla="*/ 52 w 1134"/>
                <a:gd name="T15" fmla="*/ 8 h 191"/>
                <a:gd name="T16" fmla="*/ 61 w 1134"/>
                <a:gd name="T17" fmla="*/ 9 h 191"/>
                <a:gd name="T18" fmla="*/ 70 w 1134"/>
                <a:gd name="T19" fmla="*/ 9 h 191"/>
                <a:gd name="T20" fmla="*/ 78 w 1134"/>
                <a:gd name="T21" fmla="*/ 9 h 191"/>
                <a:gd name="T22" fmla="*/ 86 w 1134"/>
                <a:gd name="T23" fmla="*/ 9 h 191"/>
                <a:gd name="T24" fmla="*/ 93 w 1134"/>
                <a:gd name="T25" fmla="*/ 8 h 191"/>
                <a:gd name="T26" fmla="*/ 99 w 1134"/>
                <a:gd name="T27" fmla="*/ 8 h 191"/>
                <a:gd name="T28" fmla="*/ 103 w 1134"/>
                <a:gd name="T29" fmla="*/ 7 h 191"/>
                <a:gd name="T30" fmla="*/ 106 w 1134"/>
                <a:gd name="T31" fmla="*/ 5 h 191"/>
                <a:gd name="T32" fmla="*/ 108 w 1134"/>
                <a:gd name="T33" fmla="*/ 4 h 191"/>
                <a:gd name="T34" fmla="*/ 109 w 1134"/>
                <a:gd name="T35" fmla="*/ 4 h 191"/>
                <a:gd name="T36" fmla="*/ 110 w 1134"/>
                <a:gd name="T37" fmla="*/ 5 h 191"/>
                <a:gd name="T38" fmla="*/ 112 w 1134"/>
                <a:gd name="T39" fmla="*/ 5 h 191"/>
                <a:gd name="T40" fmla="*/ 114 w 1134"/>
                <a:gd name="T41" fmla="*/ 7 h 191"/>
                <a:gd name="T42" fmla="*/ 112 w 1134"/>
                <a:gd name="T43" fmla="*/ 11 h 191"/>
                <a:gd name="T44" fmla="*/ 109 w 1134"/>
                <a:gd name="T45" fmla="*/ 14 h 191"/>
                <a:gd name="T46" fmla="*/ 104 w 1134"/>
                <a:gd name="T47" fmla="*/ 16 h 191"/>
                <a:gd name="T48" fmla="*/ 98 w 1134"/>
                <a:gd name="T49" fmla="*/ 16 h 191"/>
                <a:gd name="T50" fmla="*/ 93 w 1134"/>
                <a:gd name="T51" fmla="*/ 16 h 191"/>
                <a:gd name="T52" fmla="*/ 89 w 1134"/>
                <a:gd name="T53" fmla="*/ 16 h 191"/>
                <a:gd name="T54" fmla="*/ 86 w 1134"/>
                <a:gd name="T55" fmla="*/ 15 h 191"/>
                <a:gd name="T56" fmla="*/ 83 w 1134"/>
                <a:gd name="T57" fmla="*/ 15 h 191"/>
                <a:gd name="T58" fmla="*/ 80 w 1134"/>
                <a:gd name="T59" fmla="*/ 15 h 191"/>
                <a:gd name="T60" fmla="*/ 77 w 1134"/>
                <a:gd name="T61" fmla="*/ 15 h 191"/>
                <a:gd name="T62" fmla="*/ 74 w 1134"/>
                <a:gd name="T63" fmla="*/ 15 h 191"/>
                <a:gd name="T64" fmla="*/ 70 w 1134"/>
                <a:gd name="T65" fmla="*/ 15 h 191"/>
                <a:gd name="T66" fmla="*/ 66 w 1134"/>
                <a:gd name="T67" fmla="*/ 15 h 191"/>
                <a:gd name="T68" fmla="*/ 61 w 1134"/>
                <a:gd name="T69" fmla="*/ 14 h 191"/>
                <a:gd name="T70" fmla="*/ 55 w 1134"/>
                <a:gd name="T71" fmla="*/ 14 h 191"/>
                <a:gd name="T72" fmla="*/ 49 w 1134"/>
                <a:gd name="T73" fmla="*/ 14 h 191"/>
                <a:gd name="T74" fmla="*/ 41 w 1134"/>
                <a:gd name="T75" fmla="*/ 14 h 191"/>
                <a:gd name="T76" fmla="*/ 31 w 1134"/>
                <a:gd name="T77" fmla="*/ 13 h 191"/>
                <a:gd name="T78" fmla="*/ 21 w 1134"/>
                <a:gd name="T79" fmla="*/ 13 h 191"/>
                <a:gd name="T80" fmla="*/ 11 w 1134"/>
                <a:gd name="T81" fmla="*/ 12 h 191"/>
                <a:gd name="T82" fmla="*/ 6 w 1134"/>
                <a:gd name="T83" fmla="*/ 10 h 191"/>
                <a:gd name="T84" fmla="*/ 2 w 1134"/>
                <a:gd name="T85" fmla="*/ 7 h 191"/>
                <a:gd name="T86" fmla="*/ 0 w 1134"/>
                <a:gd name="T87" fmla="*/ 3 h 191"/>
                <a:gd name="T88" fmla="*/ 1 w 1134"/>
                <a:gd name="T89" fmla="*/ 1 h 191"/>
                <a:gd name="T90" fmla="*/ 2 w 1134"/>
                <a:gd name="T91" fmla="*/ 0 h 191"/>
                <a:gd name="T92" fmla="*/ 4 w 1134"/>
                <a:gd name="T93" fmla="*/ 0 h 191"/>
                <a:gd name="T94" fmla="*/ 6 w 1134"/>
                <a:gd name="T95" fmla="*/ 0 h 19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4"/>
                <a:gd name="T145" fmla="*/ 0 h 191"/>
                <a:gd name="T146" fmla="*/ 1134 w 1134"/>
                <a:gd name="T147" fmla="*/ 191 h 19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4" h="191">
                  <a:moveTo>
                    <a:pt x="81" y="3"/>
                  </a:moveTo>
                  <a:lnTo>
                    <a:pt x="86" y="12"/>
                  </a:lnTo>
                  <a:lnTo>
                    <a:pt x="96" y="20"/>
                  </a:lnTo>
                  <a:lnTo>
                    <a:pt x="110" y="28"/>
                  </a:lnTo>
                  <a:lnTo>
                    <a:pt x="128" y="35"/>
                  </a:lnTo>
                  <a:lnTo>
                    <a:pt x="151" y="44"/>
                  </a:lnTo>
                  <a:lnTo>
                    <a:pt x="176" y="51"/>
                  </a:lnTo>
                  <a:lnTo>
                    <a:pt x="206" y="57"/>
                  </a:lnTo>
                  <a:lnTo>
                    <a:pt x="237" y="64"/>
                  </a:lnTo>
                  <a:lnTo>
                    <a:pt x="273" y="71"/>
                  </a:lnTo>
                  <a:lnTo>
                    <a:pt x="309" y="76"/>
                  </a:lnTo>
                  <a:lnTo>
                    <a:pt x="348" y="81"/>
                  </a:lnTo>
                  <a:lnTo>
                    <a:pt x="389" y="86"/>
                  </a:lnTo>
                  <a:lnTo>
                    <a:pt x="430" y="91"/>
                  </a:lnTo>
                  <a:lnTo>
                    <a:pt x="473" y="94"/>
                  </a:lnTo>
                  <a:lnTo>
                    <a:pt x="517" y="99"/>
                  </a:lnTo>
                  <a:lnTo>
                    <a:pt x="560" y="101"/>
                  </a:lnTo>
                  <a:lnTo>
                    <a:pt x="605" y="104"/>
                  </a:lnTo>
                  <a:lnTo>
                    <a:pt x="649" y="105"/>
                  </a:lnTo>
                  <a:lnTo>
                    <a:pt x="692" y="107"/>
                  </a:lnTo>
                  <a:lnTo>
                    <a:pt x="734" y="107"/>
                  </a:lnTo>
                  <a:lnTo>
                    <a:pt x="775" y="107"/>
                  </a:lnTo>
                  <a:lnTo>
                    <a:pt x="814" y="106"/>
                  </a:lnTo>
                  <a:lnTo>
                    <a:pt x="853" y="104"/>
                  </a:lnTo>
                  <a:lnTo>
                    <a:pt x="889" y="102"/>
                  </a:lnTo>
                  <a:lnTo>
                    <a:pt x="922" y="99"/>
                  </a:lnTo>
                  <a:lnTo>
                    <a:pt x="953" y="94"/>
                  </a:lnTo>
                  <a:lnTo>
                    <a:pt x="981" y="90"/>
                  </a:lnTo>
                  <a:lnTo>
                    <a:pt x="1006" y="84"/>
                  </a:lnTo>
                  <a:lnTo>
                    <a:pt x="1026" y="78"/>
                  </a:lnTo>
                  <a:lnTo>
                    <a:pt x="1043" y="71"/>
                  </a:lnTo>
                  <a:lnTo>
                    <a:pt x="1055" y="62"/>
                  </a:lnTo>
                  <a:lnTo>
                    <a:pt x="1063" y="53"/>
                  </a:lnTo>
                  <a:lnTo>
                    <a:pt x="1073" y="52"/>
                  </a:lnTo>
                  <a:lnTo>
                    <a:pt x="1080" y="52"/>
                  </a:lnTo>
                  <a:lnTo>
                    <a:pt x="1086" y="53"/>
                  </a:lnTo>
                  <a:lnTo>
                    <a:pt x="1092" y="54"/>
                  </a:lnTo>
                  <a:lnTo>
                    <a:pt x="1099" y="56"/>
                  </a:lnTo>
                  <a:lnTo>
                    <a:pt x="1107" y="58"/>
                  </a:lnTo>
                  <a:lnTo>
                    <a:pt x="1118" y="60"/>
                  </a:lnTo>
                  <a:lnTo>
                    <a:pt x="1134" y="62"/>
                  </a:lnTo>
                  <a:lnTo>
                    <a:pt x="1133" y="88"/>
                  </a:lnTo>
                  <a:lnTo>
                    <a:pt x="1126" y="112"/>
                  </a:lnTo>
                  <a:lnTo>
                    <a:pt x="1116" y="135"/>
                  </a:lnTo>
                  <a:lnTo>
                    <a:pt x="1102" y="155"/>
                  </a:lnTo>
                  <a:lnTo>
                    <a:pt x="1084" y="171"/>
                  </a:lnTo>
                  <a:lnTo>
                    <a:pt x="1060" y="182"/>
                  </a:lnTo>
                  <a:lnTo>
                    <a:pt x="1033" y="190"/>
                  </a:lnTo>
                  <a:lnTo>
                    <a:pt x="1000" y="191"/>
                  </a:lnTo>
                  <a:lnTo>
                    <a:pt x="975" y="190"/>
                  </a:lnTo>
                  <a:lnTo>
                    <a:pt x="951" y="189"/>
                  </a:lnTo>
                  <a:lnTo>
                    <a:pt x="929" y="188"/>
                  </a:lnTo>
                  <a:lnTo>
                    <a:pt x="909" y="187"/>
                  </a:lnTo>
                  <a:lnTo>
                    <a:pt x="890" y="186"/>
                  </a:lnTo>
                  <a:lnTo>
                    <a:pt x="872" y="185"/>
                  </a:lnTo>
                  <a:lnTo>
                    <a:pt x="855" y="183"/>
                  </a:lnTo>
                  <a:lnTo>
                    <a:pt x="839" y="182"/>
                  </a:lnTo>
                  <a:lnTo>
                    <a:pt x="824" y="181"/>
                  </a:lnTo>
                  <a:lnTo>
                    <a:pt x="808" y="181"/>
                  </a:lnTo>
                  <a:lnTo>
                    <a:pt x="794" y="180"/>
                  </a:lnTo>
                  <a:lnTo>
                    <a:pt x="779" y="179"/>
                  </a:lnTo>
                  <a:lnTo>
                    <a:pt x="764" y="179"/>
                  </a:lnTo>
                  <a:lnTo>
                    <a:pt x="748" y="178"/>
                  </a:lnTo>
                  <a:lnTo>
                    <a:pt x="732" y="177"/>
                  </a:lnTo>
                  <a:lnTo>
                    <a:pt x="715" y="176"/>
                  </a:lnTo>
                  <a:lnTo>
                    <a:pt x="697" y="176"/>
                  </a:lnTo>
                  <a:lnTo>
                    <a:pt x="676" y="175"/>
                  </a:lnTo>
                  <a:lnTo>
                    <a:pt x="655" y="174"/>
                  </a:lnTo>
                  <a:lnTo>
                    <a:pt x="633" y="173"/>
                  </a:lnTo>
                  <a:lnTo>
                    <a:pt x="607" y="171"/>
                  </a:lnTo>
                  <a:lnTo>
                    <a:pt x="580" y="170"/>
                  </a:lnTo>
                  <a:lnTo>
                    <a:pt x="550" y="169"/>
                  </a:lnTo>
                  <a:lnTo>
                    <a:pt x="519" y="167"/>
                  </a:lnTo>
                  <a:lnTo>
                    <a:pt x="483" y="166"/>
                  </a:lnTo>
                  <a:lnTo>
                    <a:pt x="445" y="164"/>
                  </a:lnTo>
                  <a:lnTo>
                    <a:pt x="405" y="162"/>
                  </a:lnTo>
                  <a:lnTo>
                    <a:pt x="360" y="160"/>
                  </a:lnTo>
                  <a:lnTo>
                    <a:pt x="311" y="158"/>
                  </a:lnTo>
                  <a:lnTo>
                    <a:pt x="260" y="155"/>
                  </a:lnTo>
                  <a:lnTo>
                    <a:pt x="204" y="152"/>
                  </a:lnTo>
                  <a:lnTo>
                    <a:pt x="144" y="149"/>
                  </a:lnTo>
                  <a:lnTo>
                    <a:pt x="111" y="144"/>
                  </a:lnTo>
                  <a:lnTo>
                    <a:pt x="83" y="135"/>
                  </a:lnTo>
                  <a:lnTo>
                    <a:pt x="59" y="120"/>
                  </a:lnTo>
                  <a:lnTo>
                    <a:pt x="39" y="102"/>
                  </a:lnTo>
                  <a:lnTo>
                    <a:pt x="23" y="81"/>
                  </a:lnTo>
                  <a:lnTo>
                    <a:pt x="12" y="58"/>
                  </a:lnTo>
                  <a:lnTo>
                    <a:pt x="3" y="33"/>
                  </a:lnTo>
                  <a:lnTo>
                    <a:pt x="0" y="9"/>
                  </a:lnTo>
                  <a:lnTo>
                    <a:pt x="8" y="6"/>
                  </a:lnTo>
                  <a:lnTo>
                    <a:pt x="15" y="4"/>
                  </a:lnTo>
                  <a:lnTo>
                    <a:pt x="21" y="2"/>
                  </a:lnTo>
                  <a:lnTo>
                    <a:pt x="27" y="1"/>
                  </a:lnTo>
                  <a:lnTo>
                    <a:pt x="35" y="0"/>
                  </a:lnTo>
                  <a:lnTo>
                    <a:pt x="46" y="0"/>
                  </a:lnTo>
                  <a:lnTo>
                    <a:pt x="61" y="1"/>
                  </a:lnTo>
                  <a:lnTo>
                    <a:pt x="81" y="3"/>
                  </a:lnTo>
                  <a:close/>
                </a:path>
              </a:pathLst>
            </a:custGeom>
            <a:solidFill>
              <a:srgbClr val="BAC2C2"/>
            </a:solidFill>
            <a:ln w="9525">
              <a:noFill/>
              <a:round/>
              <a:headEnd/>
              <a:tailEnd/>
            </a:ln>
          </p:spPr>
          <p:txBody>
            <a:bodyPr/>
            <a:lstStyle/>
            <a:p>
              <a:pPr algn="ctr"/>
              <a:endParaRPr lang="en-US"/>
            </a:p>
          </p:txBody>
        </p:sp>
        <p:sp>
          <p:nvSpPr>
            <p:cNvPr id="36154" name="Freeform 678"/>
            <p:cNvSpPr>
              <a:spLocks/>
            </p:cNvSpPr>
            <p:nvPr/>
          </p:nvSpPr>
          <p:spPr bwMode="auto">
            <a:xfrm>
              <a:off x="4359" y="2313"/>
              <a:ext cx="114" cy="15"/>
            </a:xfrm>
            <a:custGeom>
              <a:avLst/>
              <a:gdLst>
                <a:gd name="T0" fmla="*/ 8 w 1134"/>
                <a:gd name="T1" fmla="*/ 1 h 182"/>
                <a:gd name="T2" fmla="*/ 8 w 1134"/>
                <a:gd name="T3" fmla="*/ 1 h 182"/>
                <a:gd name="T4" fmla="*/ 9 w 1134"/>
                <a:gd name="T5" fmla="*/ 2 h 182"/>
                <a:gd name="T6" fmla="*/ 10 w 1134"/>
                <a:gd name="T7" fmla="*/ 3 h 182"/>
                <a:gd name="T8" fmla="*/ 12 w 1134"/>
                <a:gd name="T9" fmla="*/ 3 h 182"/>
                <a:gd name="T10" fmla="*/ 14 w 1134"/>
                <a:gd name="T11" fmla="*/ 4 h 182"/>
                <a:gd name="T12" fmla="*/ 17 w 1134"/>
                <a:gd name="T13" fmla="*/ 5 h 182"/>
                <a:gd name="T14" fmla="*/ 20 w 1134"/>
                <a:gd name="T15" fmla="*/ 5 h 182"/>
                <a:gd name="T16" fmla="*/ 23 w 1134"/>
                <a:gd name="T17" fmla="*/ 6 h 182"/>
                <a:gd name="T18" fmla="*/ 27 w 1134"/>
                <a:gd name="T19" fmla="*/ 7 h 182"/>
                <a:gd name="T20" fmla="*/ 31 w 1134"/>
                <a:gd name="T21" fmla="*/ 7 h 182"/>
                <a:gd name="T22" fmla="*/ 35 w 1134"/>
                <a:gd name="T23" fmla="*/ 8 h 182"/>
                <a:gd name="T24" fmla="*/ 39 w 1134"/>
                <a:gd name="T25" fmla="*/ 8 h 182"/>
                <a:gd name="T26" fmla="*/ 44 w 1134"/>
                <a:gd name="T27" fmla="*/ 8 h 182"/>
                <a:gd name="T28" fmla="*/ 48 w 1134"/>
                <a:gd name="T29" fmla="*/ 9 h 182"/>
                <a:gd name="T30" fmla="*/ 53 w 1134"/>
                <a:gd name="T31" fmla="*/ 9 h 182"/>
                <a:gd name="T32" fmla="*/ 58 w 1134"/>
                <a:gd name="T33" fmla="*/ 9 h 182"/>
                <a:gd name="T34" fmla="*/ 62 w 1134"/>
                <a:gd name="T35" fmla="*/ 9 h 182"/>
                <a:gd name="T36" fmla="*/ 67 w 1134"/>
                <a:gd name="T37" fmla="*/ 10 h 182"/>
                <a:gd name="T38" fmla="*/ 72 w 1134"/>
                <a:gd name="T39" fmla="*/ 10 h 182"/>
                <a:gd name="T40" fmla="*/ 76 w 1134"/>
                <a:gd name="T41" fmla="*/ 10 h 182"/>
                <a:gd name="T42" fmla="*/ 80 w 1134"/>
                <a:gd name="T43" fmla="*/ 10 h 182"/>
                <a:gd name="T44" fmla="*/ 85 w 1134"/>
                <a:gd name="T45" fmla="*/ 10 h 182"/>
                <a:gd name="T46" fmla="*/ 88 w 1134"/>
                <a:gd name="T47" fmla="*/ 9 h 182"/>
                <a:gd name="T48" fmla="*/ 92 w 1134"/>
                <a:gd name="T49" fmla="*/ 9 h 182"/>
                <a:gd name="T50" fmla="*/ 96 w 1134"/>
                <a:gd name="T51" fmla="*/ 9 h 182"/>
                <a:gd name="T52" fmla="*/ 98 w 1134"/>
                <a:gd name="T53" fmla="*/ 9 h 182"/>
                <a:gd name="T54" fmla="*/ 101 w 1134"/>
                <a:gd name="T55" fmla="*/ 8 h 182"/>
                <a:gd name="T56" fmla="*/ 103 w 1134"/>
                <a:gd name="T57" fmla="*/ 8 h 182"/>
                <a:gd name="T58" fmla="*/ 105 w 1134"/>
                <a:gd name="T59" fmla="*/ 7 h 182"/>
                <a:gd name="T60" fmla="*/ 106 w 1134"/>
                <a:gd name="T61" fmla="*/ 6 h 182"/>
                <a:gd name="T62" fmla="*/ 107 w 1134"/>
                <a:gd name="T63" fmla="*/ 6 h 182"/>
                <a:gd name="T64" fmla="*/ 108 w 1134"/>
                <a:gd name="T65" fmla="*/ 5 h 182"/>
                <a:gd name="T66" fmla="*/ 114 w 1134"/>
                <a:gd name="T67" fmla="*/ 4 h 182"/>
                <a:gd name="T68" fmla="*/ 114 w 1134"/>
                <a:gd name="T69" fmla="*/ 7 h 182"/>
                <a:gd name="T70" fmla="*/ 113 w 1134"/>
                <a:gd name="T71" fmla="*/ 8 h 182"/>
                <a:gd name="T72" fmla="*/ 112 w 1134"/>
                <a:gd name="T73" fmla="*/ 10 h 182"/>
                <a:gd name="T74" fmla="*/ 111 w 1134"/>
                <a:gd name="T75" fmla="*/ 12 h 182"/>
                <a:gd name="T76" fmla="*/ 109 w 1134"/>
                <a:gd name="T77" fmla="*/ 13 h 182"/>
                <a:gd name="T78" fmla="*/ 107 w 1134"/>
                <a:gd name="T79" fmla="*/ 14 h 182"/>
                <a:gd name="T80" fmla="*/ 104 w 1134"/>
                <a:gd name="T81" fmla="*/ 15 h 182"/>
                <a:gd name="T82" fmla="*/ 101 w 1134"/>
                <a:gd name="T83" fmla="*/ 15 h 182"/>
                <a:gd name="T84" fmla="*/ 14 w 1134"/>
                <a:gd name="T85" fmla="*/ 12 h 182"/>
                <a:gd name="T86" fmla="*/ 11 w 1134"/>
                <a:gd name="T87" fmla="*/ 11 h 182"/>
                <a:gd name="T88" fmla="*/ 8 w 1134"/>
                <a:gd name="T89" fmla="*/ 10 h 182"/>
                <a:gd name="T90" fmla="*/ 6 w 1134"/>
                <a:gd name="T91" fmla="*/ 9 h 182"/>
                <a:gd name="T92" fmla="*/ 4 w 1134"/>
                <a:gd name="T93" fmla="*/ 8 h 182"/>
                <a:gd name="T94" fmla="*/ 2 w 1134"/>
                <a:gd name="T95" fmla="*/ 6 h 182"/>
                <a:gd name="T96" fmla="*/ 1 w 1134"/>
                <a:gd name="T97" fmla="*/ 4 h 182"/>
                <a:gd name="T98" fmla="*/ 0 w 1134"/>
                <a:gd name="T99" fmla="*/ 2 h 182"/>
                <a:gd name="T100" fmla="*/ 0 w 1134"/>
                <a:gd name="T101" fmla="*/ 0 h 182"/>
                <a:gd name="T102" fmla="*/ 8 w 1134"/>
                <a:gd name="T103" fmla="*/ 1 h 1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4"/>
                <a:gd name="T157" fmla="*/ 0 h 182"/>
                <a:gd name="T158" fmla="*/ 1134 w 1134"/>
                <a:gd name="T159" fmla="*/ 182 h 1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4" h="182">
                  <a:moveTo>
                    <a:pt x="77" y="7"/>
                  </a:moveTo>
                  <a:lnTo>
                    <a:pt x="80" y="16"/>
                  </a:lnTo>
                  <a:lnTo>
                    <a:pt x="88" y="24"/>
                  </a:lnTo>
                  <a:lnTo>
                    <a:pt x="101" y="34"/>
                  </a:lnTo>
                  <a:lnTo>
                    <a:pt x="119" y="42"/>
                  </a:lnTo>
                  <a:lnTo>
                    <a:pt x="142" y="50"/>
                  </a:lnTo>
                  <a:lnTo>
                    <a:pt x="169" y="58"/>
                  </a:lnTo>
                  <a:lnTo>
                    <a:pt x="199" y="66"/>
                  </a:lnTo>
                  <a:lnTo>
                    <a:pt x="232" y="73"/>
                  </a:lnTo>
                  <a:lnTo>
                    <a:pt x="269" y="79"/>
                  </a:lnTo>
                  <a:lnTo>
                    <a:pt x="307" y="85"/>
                  </a:lnTo>
                  <a:lnTo>
                    <a:pt x="349" y="92"/>
                  </a:lnTo>
                  <a:lnTo>
                    <a:pt x="392" y="97"/>
                  </a:lnTo>
                  <a:lnTo>
                    <a:pt x="436" y="102"/>
                  </a:lnTo>
                  <a:lnTo>
                    <a:pt x="482" y="106"/>
                  </a:lnTo>
                  <a:lnTo>
                    <a:pt x="528" y="109"/>
                  </a:lnTo>
                  <a:lnTo>
                    <a:pt x="575" y="112"/>
                  </a:lnTo>
                  <a:lnTo>
                    <a:pt x="621" y="115"/>
                  </a:lnTo>
                  <a:lnTo>
                    <a:pt x="668" y="118"/>
                  </a:lnTo>
                  <a:lnTo>
                    <a:pt x="713" y="119"/>
                  </a:lnTo>
                  <a:lnTo>
                    <a:pt x="758" y="119"/>
                  </a:lnTo>
                  <a:lnTo>
                    <a:pt x="799" y="119"/>
                  </a:lnTo>
                  <a:lnTo>
                    <a:pt x="841" y="118"/>
                  </a:lnTo>
                  <a:lnTo>
                    <a:pt x="879" y="115"/>
                  </a:lnTo>
                  <a:lnTo>
                    <a:pt x="916" y="112"/>
                  </a:lnTo>
                  <a:lnTo>
                    <a:pt x="950" y="108"/>
                  </a:lnTo>
                  <a:lnTo>
                    <a:pt x="979" y="104"/>
                  </a:lnTo>
                  <a:lnTo>
                    <a:pt x="1006" y="99"/>
                  </a:lnTo>
                  <a:lnTo>
                    <a:pt x="1029" y="93"/>
                  </a:lnTo>
                  <a:lnTo>
                    <a:pt x="1046" y="84"/>
                  </a:lnTo>
                  <a:lnTo>
                    <a:pt x="1059" y="76"/>
                  </a:lnTo>
                  <a:lnTo>
                    <a:pt x="1068" y="67"/>
                  </a:lnTo>
                  <a:lnTo>
                    <a:pt x="1071" y="56"/>
                  </a:lnTo>
                  <a:lnTo>
                    <a:pt x="1134" y="53"/>
                  </a:lnTo>
                  <a:lnTo>
                    <a:pt x="1133" y="79"/>
                  </a:lnTo>
                  <a:lnTo>
                    <a:pt x="1126" y="103"/>
                  </a:lnTo>
                  <a:lnTo>
                    <a:pt x="1116" y="126"/>
                  </a:lnTo>
                  <a:lnTo>
                    <a:pt x="1102" y="146"/>
                  </a:lnTo>
                  <a:lnTo>
                    <a:pt x="1084" y="162"/>
                  </a:lnTo>
                  <a:lnTo>
                    <a:pt x="1060" y="173"/>
                  </a:lnTo>
                  <a:lnTo>
                    <a:pt x="1033" y="181"/>
                  </a:lnTo>
                  <a:lnTo>
                    <a:pt x="1000" y="182"/>
                  </a:lnTo>
                  <a:lnTo>
                    <a:pt x="144" y="140"/>
                  </a:lnTo>
                  <a:lnTo>
                    <a:pt x="111" y="135"/>
                  </a:lnTo>
                  <a:lnTo>
                    <a:pt x="83" y="126"/>
                  </a:lnTo>
                  <a:lnTo>
                    <a:pt x="59" y="111"/>
                  </a:lnTo>
                  <a:lnTo>
                    <a:pt x="39" y="93"/>
                  </a:lnTo>
                  <a:lnTo>
                    <a:pt x="23" y="72"/>
                  </a:lnTo>
                  <a:lnTo>
                    <a:pt x="12" y="49"/>
                  </a:lnTo>
                  <a:lnTo>
                    <a:pt x="3" y="24"/>
                  </a:lnTo>
                  <a:lnTo>
                    <a:pt x="0" y="0"/>
                  </a:lnTo>
                  <a:lnTo>
                    <a:pt x="77" y="7"/>
                  </a:lnTo>
                  <a:close/>
                </a:path>
              </a:pathLst>
            </a:custGeom>
            <a:solidFill>
              <a:srgbClr val="C4CCCC"/>
            </a:solidFill>
            <a:ln w="9525">
              <a:noFill/>
              <a:round/>
              <a:headEnd/>
              <a:tailEnd/>
            </a:ln>
          </p:spPr>
          <p:txBody>
            <a:bodyPr/>
            <a:lstStyle/>
            <a:p>
              <a:pPr algn="ctr"/>
              <a:endParaRPr lang="en-US"/>
            </a:p>
          </p:txBody>
        </p:sp>
        <p:sp>
          <p:nvSpPr>
            <p:cNvPr id="36155" name="Freeform 679"/>
            <p:cNvSpPr>
              <a:spLocks/>
            </p:cNvSpPr>
            <p:nvPr/>
          </p:nvSpPr>
          <p:spPr bwMode="auto">
            <a:xfrm>
              <a:off x="4367" y="2306"/>
              <a:ext cx="47" cy="17"/>
            </a:xfrm>
            <a:custGeom>
              <a:avLst/>
              <a:gdLst>
                <a:gd name="T0" fmla="*/ 42 w 466"/>
                <a:gd name="T1" fmla="*/ 17 h 208"/>
                <a:gd name="T2" fmla="*/ 43 w 466"/>
                <a:gd name="T3" fmla="*/ 17 h 208"/>
                <a:gd name="T4" fmla="*/ 43 w 466"/>
                <a:gd name="T5" fmla="*/ 17 h 208"/>
                <a:gd name="T6" fmla="*/ 44 w 466"/>
                <a:gd name="T7" fmla="*/ 17 h 208"/>
                <a:gd name="T8" fmla="*/ 45 w 466"/>
                <a:gd name="T9" fmla="*/ 17 h 208"/>
                <a:gd name="T10" fmla="*/ 46 w 466"/>
                <a:gd name="T11" fmla="*/ 16 h 208"/>
                <a:gd name="T12" fmla="*/ 46 w 466"/>
                <a:gd name="T13" fmla="*/ 16 h 208"/>
                <a:gd name="T14" fmla="*/ 47 w 466"/>
                <a:gd name="T15" fmla="*/ 16 h 208"/>
                <a:gd name="T16" fmla="*/ 47 w 466"/>
                <a:gd name="T17" fmla="*/ 15 h 208"/>
                <a:gd name="T18" fmla="*/ 47 w 466"/>
                <a:gd name="T19" fmla="*/ 4 h 208"/>
                <a:gd name="T20" fmla="*/ 46 w 466"/>
                <a:gd name="T21" fmla="*/ 3 h 208"/>
                <a:gd name="T22" fmla="*/ 46 w 466"/>
                <a:gd name="T23" fmla="*/ 3 h 208"/>
                <a:gd name="T24" fmla="*/ 45 w 466"/>
                <a:gd name="T25" fmla="*/ 2 h 208"/>
                <a:gd name="T26" fmla="*/ 45 w 466"/>
                <a:gd name="T27" fmla="*/ 2 h 208"/>
                <a:gd name="T28" fmla="*/ 20 w 466"/>
                <a:gd name="T29" fmla="*/ 2 h 208"/>
                <a:gd name="T30" fmla="*/ 9 w 466"/>
                <a:gd name="T31" fmla="*/ 0 h 208"/>
                <a:gd name="T32" fmla="*/ 8 w 466"/>
                <a:gd name="T33" fmla="*/ 0 h 208"/>
                <a:gd name="T34" fmla="*/ 6 w 466"/>
                <a:gd name="T35" fmla="*/ 0 h 208"/>
                <a:gd name="T36" fmla="*/ 5 w 466"/>
                <a:gd name="T37" fmla="*/ 1 h 208"/>
                <a:gd name="T38" fmla="*/ 3 w 466"/>
                <a:gd name="T39" fmla="*/ 2 h 208"/>
                <a:gd name="T40" fmla="*/ 2 w 466"/>
                <a:gd name="T41" fmla="*/ 3 h 208"/>
                <a:gd name="T42" fmla="*/ 1 w 466"/>
                <a:gd name="T43" fmla="*/ 4 h 208"/>
                <a:gd name="T44" fmla="*/ 0 w 466"/>
                <a:gd name="T45" fmla="*/ 6 h 208"/>
                <a:gd name="T46" fmla="*/ 0 w 466"/>
                <a:gd name="T47" fmla="*/ 7 h 208"/>
                <a:gd name="T48" fmla="*/ 0 w 466"/>
                <a:gd name="T49" fmla="*/ 9 h 208"/>
                <a:gd name="T50" fmla="*/ 0 w 466"/>
                <a:gd name="T51" fmla="*/ 10 h 208"/>
                <a:gd name="T52" fmla="*/ 1 w 466"/>
                <a:gd name="T53" fmla="*/ 11 h 208"/>
                <a:gd name="T54" fmla="*/ 2 w 466"/>
                <a:gd name="T55" fmla="*/ 13 h 208"/>
                <a:gd name="T56" fmla="*/ 3 w 466"/>
                <a:gd name="T57" fmla="*/ 14 h 208"/>
                <a:gd name="T58" fmla="*/ 4 w 466"/>
                <a:gd name="T59" fmla="*/ 14 h 208"/>
                <a:gd name="T60" fmla="*/ 5 w 466"/>
                <a:gd name="T61" fmla="*/ 15 h 208"/>
                <a:gd name="T62" fmla="*/ 7 w 466"/>
                <a:gd name="T63" fmla="*/ 15 h 208"/>
                <a:gd name="T64" fmla="*/ 8 w 466"/>
                <a:gd name="T65" fmla="*/ 16 h 208"/>
                <a:gd name="T66" fmla="*/ 42 w 466"/>
                <a:gd name="T67" fmla="*/ 17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6"/>
                <a:gd name="T103" fmla="*/ 0 h 208"/>
                <a:gd name="T104" fmla="*/ 466 w 466"/>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6" h="208">
                  <a:moveTo>
                    <a:pt x="419" y="207"/>
                  </a:moveTo>
                  <a:lnTo>
                    <a:pt x="424" y="208"/>
                  </a:lnTo>
                  <a:lnTo>
                    <a:pt x="431" y="207"/>
                  </a:lnTo>
                  <a:lnTo>
                    <a:pt x="439" y="204"/>
                  </a:lnTo>
                  <a:lnTo>
                    <a:pt x="447" y="202"/>
                  </a:lnTo>
                  <a:lnTo>
                    <a:pt x="454" y="199"/>
                  </a:lnTo>
                  <a:lnTo>
                    <a:pt x="460" y="195"/>
                  </a:lnTo>
                  <a:lnTo>
                    <a:pt x="464" y="190"/>
                  </a:lnTo>
                  <a:lnTo>
                    <a:pt x="466" y="185"/>
                  </a:lnTo>
                  <a:lnTo>
                    <a:pt x="463" y="51"/>
                  </a:lnTo>
                  <a:lnTo>
                    <a:pt x="461" y="42"/>
                  </a:lnTo>
                  <a:lnTo>
                    <a:pt x="457" y="35"/>
                  </a:lnTo>
                  <a:lnTo>
                    <a:pt x="450" y="30"/>
                  </a:lnTo>
                  <a:lnTo>
                    <a:pt x="442" y="26"/>
                  </a:lnTo>
                  <a:lnTo>
                    <a:pt x="199" y="19"/>
                  </a:lnTo>
                  <a:lnTo>
                    <a:pt x="94" y="0"/>
                  </a:lnTo>
                  <a:lnTo>
                    <a:pt x="78" y="1"/>
                  </a:lnTo>
                  <a:lnTo>
                    <a:pt x="61" y="6"/>
                  </a:lnTo>
                  <a:lnTo>
                    <a:pt x="45" y="14"/>
                  </a:lnTo>
                  <a:lnTo>
                    <a:pt x="30" y="25"/>
                  </a:lnTo>
                  <a:lnTo>
                    <a:pt x="18" y="39"/>
                  </a:lnTo>
                  <a:lnTo>
                    <a:pt x="8" y="54"/>
                  </a:lnTo>
                  <a:lnTo>
                    <a:pt x="2" y="70"/>
                  </a:lnTo>
                  <a:lnTo>
                    <a:pt x="0" y="85"/>
                  </a:lnTo>
                  <a:lnTo>
                    <a:pt x="2" y="110"/>
                  </a:lnTo>
                  <a:lnTo>
                    <a:pt x="4" y="126"/>
                  </a:lnTo>
                  <a:lnTo>
                    <a:pt x="8" y="140"/>
                  </a:lnTo>
                  <a:lnTo>
                    <a:pt x="16" y="154"/>
                  </a:lnTo>
                  <a:lnTo>
                    <a:pt x="25" y="166"/>
                  </a:lnTo>
                  <a:lnTo>
                    <a:pt x="37" y="176"/>
                  </a:lnTo>
                  <a:lnTo>
                    <a:pt x="50" y="184"/>
                  </a:lnTo>
                  <a:lnTo>
                    <a:pt x="65" y="188"/>
                  </a:lnTo>
                  <a:lnTo>
                    <a:pt x="80" y="190"/>
                  </a:lnTo>
                  <a:lnTo>
                    <a:pt x="419" y="207"/>
                  </a:lnTo>
                  <a:close/>
                </a:path>
              </a:pathLst>
            </a:custGeom>
            <a:solidFill>
              <a:srgbClr val="111919"/>
            </a:solidFill>
            <a:ln w="9525">
              <a:noFill/>
              <a:round/>
              <a:headEnd/>
              <a:tailEnd/>
            </a:ln>
          </p:spPr>
          <p:txBody>
            <a:bodyPr/>
            <a:lstStyle/>
            <a:p>
              <a:pPr algn="ctr"/>
              <a:endParaRPr lang="en-US"/>
            </a:p>
          </p:txBody>
        </p:sp>
        <p:sp>
          <p:nvSpPr>
            <p:cNvPr id="36156" name="Freeform 680"/>
            <p:cNvSpPr>
              <a:spLocks/>
            </p:cNvSpPr>
            <p:nvPr/>
          </p:nvSpPr>
          <p:spPr bwMode="auto">
            <a:xfrm>
              <a:off x="4368" y="2305"/>
              <a:ext cx="47" cy="18"/>
            </a:xfrm>
            <a:custGeom>
              <a:avLst/>
              <a:gdLst>
                <a:gd name="T0" fmla="*/ 42 w 466"/>
                <a:gd name="T1" fmla="*/ 18 h 208"/>
                <a:gd name="T2" fmla="*/ 43 w 466"/>
                <a:gd name="T3" fmla="*/ 18 h 208"/>
                <a:gd name="T4" fmla="*/ 43 w 466"/>
                <a:gd name="T5" fmla="*/ 18 h 208"/>
                <a:gd name="T6" fmla="*/ 44 w 466"/>
                <a:gd name="T7" fmla="*/ 18 h 208"/>
                <a:gd name="T8" fmla="*/ 45 w 466"/>
                <a:gd name="T9" fmla="*/ 18 h 208"/>
                <a:gd name="T10" fmla="*/ 46 w 466"/>
                <a:gd name="T11" fmla="*/ 17 h 208"/>
                <a:gd name="T12" fmla="*/ 46 w 466"/>
                <a:gd name="T13" fmla="*/ 17 h 208"/>
                <a:gd name="T14" fmla="*/ 47 w 466"/>
                <a:gd name="T15" fmla="*/ 17 h 208"/>
                <a:gd name="T16" fmla="*/ 47 w 466"/>
                <a:gd name="T17" fmla="*/ 16 h 208"/>
                <a:gd name="T18" fmla="*/ 47 w 466"/>
                <a:gd name="T19" fmla="*/ 5 h 208"/>
                <a:gd name="T20" fmla="*/ 46 w 466"/>
                <a:gd name="T21" fmla="*/ 4 h 208"/>
                <a:gd name="T22" fmla="*/ 46 w 466"/>
                <a:gd name="T23" fmla="*/ 3 h 208"/>
                <a:gd name="T24" fmla="*/ 45 w 466"/>
                <a:gd name="T25" fmla="*/ 3 h 208"/>
                <a:gd name="T26" fmla="*/ 45 w 466"/>
                <a:gd name="T27" fmla="*/ 2 h 208"/>
                <a:gd name="T28" fmla="*/ 20 w 466"/>
                <a:gd name="T29" fmla="*/ 2 h 208"/>
                <a:gd name="T30" fmla="*/ 9 w 466"/>
                <a:gd name="T31" fmla="*/ 0 h 208"/>
                <a:gd name="T32" fmla="*/ 8 w 466"/>
                <a:gd name="T33" fmla="*/ 0 h 208"/>
                <a:gd name="T34" fmla="*/ 6 w 466"/>
                <a:gd name="T35" fmla="*/ 1 h 208"/>
                <a:gd name="T36" fmla="*/ 5 w 466"/>
                <a:gd name="T37" fmla="*/ 1 h 208"/>
                <a:gd name="T38" fmla="*/ 3 w 466"/>
                <a:gd name="T39" fmla="*/ 2 h 208"/>
                <a:gd name="T40" fmla="*/ 2 w 466"/>
                <a:gd name="T41" fmla="*/ 4 h 208"/>
                <a:gd name="T42" fmla="*/ 1 w 466"/>
                <a:gd name="T43" fmla="*/ 5 h 208"/>
                <a:gd name="T44" fmla="*/ 0 w 466"/>
                <a:gd name="T45" fmla="*/ 6 h 208"/>
                <a:gd name="T46" fmla="*/ 0 w 466"/>
                <a:gd name="T47" fmla="*/ 8 h 208"/>
                <a:gd name="T48" fmla="*/ 0 w 466"/>
                <a:gd name="T49" fmla="*/ 10 h 208"/>
                <a:gd name="T50" fmla="*/ 0 w 466"/>
                <a:gd name="T51" fmla="*/ 11 h 208"/>
                <a:gd name="T52" fmla="*/ 1 w 466"/>
                <a:gd name="T53" fmla="*/ 12 h 208"/>
                <a:gd name="T54" fmla="*/ 2 w 466"/>
                <a:gd name="T55" fmla="*/ 14 h 208"/>
                <a:gd name="T56" fmla="*/ 3 w 466"/>
                <a:gd name="T57" fmla="*/ 14 h 208"/>
                <a:gd name="T58" fmla="*/ 4 w 466"/>
                <a:gd name="T59" fmla="*/ 15 h 208"/>
                <a:gd name="T60" fmla="*/ 5 w 466"/>
                <a:gd name="T61" fmla="*/ 16 h 208"/>
                <a:gd name="T62" fmla="*/ 7 w 466"/>
                <a:gd name="T63" fmla="*/ 16 h 208"/>
                <a:gd name="T64" fmla="*/ 8 w 466"/>
                <a:gd name="T65" fmla="*/ 17 h 208"/>
                <a:gd name="T66" fmla="*/ 42 w 466"/>
                <a:gd name="T67" fmla="*/ 18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6"/>
                <a:gd name="T103" fmla="*/ 0 h 208"/>
                <a:gd name="T104" fmla="*/ 466 w 466"/>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6" h="208">
                  <a:moveTo>
                    <a:pt x="419" y="208"/>
                  </a:moveTo>
                  <a:lnTo>
                    <a:pt x="425" y="208"/>
                  </a:lnTo>
                  <a:lnTo>
                    <a:pt x="431" y="208"/>
                  </a:lnTo>
                  <a:lnTo>
                    <a:pt x="439" y="206"/>
                  </a:lnTo>
                  <a:lnTo>
                    <a:pt x="447" y="203"/>
                  </a:lnTo>
                  <a:lnTo>
                    <a:pt x="454" y="200"/>
                  </a:lnTo>
                  <a:lnTo>
                    <a:pt x="460" y="196"/>
                  </a:lnTo>
                  <a:lnTo>
                    <a:pt x="464" y="191"/>
                  </a:lnTo>
                  <a:lnTo>
                    <a:pt x="466" y="186"/>
                  </a:lnTo>
                  <a:lnTo>
                    <a:pt x="463" y="52"/>
                  </a:lnTo>
                  <a:lnTo>
                    <a:pt x="461" y="44"/>
                  </a:lnTo>
                  <a:lnTo>
                    <a:pt x="457" y="37"/>
                  </a:lnTo>
                  <a:lnTo>
                    <a:pt x="450" y="31"/>
                  </a:lnTo>
                  <a:lnTo>
                    <a:pt x="442" y="28"/>
                  </a:lnTo>
                  <a:lnTo>
                    <a:pt x="199" y="20"/>
                  </a:lnTo>
                  <a:lnTo>
                    <a:pt x="94" y="0"/>
                  </a:lnTo>
                  <a:lnTo>
                    <a:pt x="78" y="1"/>
                  </a:lnTo>
                  <a:lnTo>
                    <a:pt x="61" y="8"/>
                  </a:lnTo>
                  <a:lnTo>
                    <a:pt x="45" y="16"/>
                  </a:lnTo>
                  <a:lnTo>
                    <a:pt x="30" y="27"/>
                  </a:lnTo>
                  <a:lnTo>
                    <a:pt x="18" y="41"/>
                  </a:lnTo>
                  <a:lnTo>
                    <a:pt x="8" y="55"/>
                  </a:lnTo>
                  <a:lnTo>
                    <a:pt x="2" y="72"/>
                  </a:lnTo>
                  <a:lnTo>
                    <a:pt x="0" y="87"/>
                  </a:lnTo>
                  <a:lnTo>
                    <a:pt x="2" y="112"/>
                  </a:lnTo>
                  <a:lnTo>
                    <a:pt x="4" y="128"/>
                  </a:lnTo>
                  <a:lnTo>
                    <a:pt x="8" y="142"/>
                  </a:lnTo>
                  <a:lnTo>
                    <a:pt x="16" y="156"/>
                  </a:lnTo>
                  <a:lnTo>
                    <a:pt x="25" y="167"/>
                  </a:lnTo>
                  <a:lnTo>
                    <a:pt x="37" y="176"/>
                  </a:lnTo>
                  <a:lnTo>
                    <a:pt x="51" y="185"/>
                  </a:lnTo>
                  <a:lnTo>
                    <a:pt x="65" y="189"/>
                  </a:lnTo>
                  <a:lnTo>
                    <a:pt x="80" y="191"/>
                  </a:lnTo>
                  <a:lnTo>
                    <a:pt x="419" y="208"/>
                  </a:lnTo>
                  <a:close/>
                </a:path>
              </a:pathLst>
            </a:custGeom>
            <a:solidFill>
              <a:srgbClr val="999999"/>
            </a:solidFill>
            <a:ln w="9525">
              <a:noFill/>
              <a:round/>
              <a:headEnd/>
              <a:tailEnd/>
            </a:ln>
          </p:spPr>
          <p:txBody>
            <a:bodyPr/>
            <a:lstStyle/>
            <a:p>
              <a:pPr algn="ctr"/>
              <a:endParaRPr lang="en-US"/>
            </a:p>
          </p:txBody>
        </p:sp>
        <p:sp>
          <p:nvSpPr>
            <p:cNvPr id="36157" name="Freeform 681"/>
            <p:cNvSpPr>
              <a:spLocks/>
            </p:cNvSpPr>
            <p:nvPr/>
          </p:nvSpPr>
          <p:spPr bwMode="auto">
            <a:xfrm>
              <a:off x="4419" y="2308"/>
              <a:ext cx="46" cy="17"/>
            </a:xfrm>
            <a:custGeom>
              <a:avLst/>
              <a:gdLst>
                <a:gd name="T0" fmla="*/ 2 w 465"/>
                <a:gd name="T1" fmla="*/ 16 h 211"/>
                <a:gd name="T2" fmla="*/ 2 w 465"/>
                <a:gd name="T3" fmla="*/ 15 h 211"/>
                <a:gd name="T4" fmla="*/ 1 w 465"/>
                <a:gd name="T5" fmla="*/ 15 h 211"/>
                <a:gd name="T6" fmla="*/ 1 w 465"/>
                <a:gd name="T7" fmla="*/ 14 h 211"/>
                <a:gd name="T8" fmla="*/ 0 w 465"/>
                <a:gd name="T9" fmla="*/ 14 h 211"/>
                <a:gd name="T10" fmla="*/ 0 w 465"/>
                <a:gd name="T11" fmla="*/ 3 h 211"/>
                <a:gd name="T12" fmla="*/ 0 w 465"/>
                <a:gd name="T13" fmla="*/ 2 h 211"/>
                <a:gd name="T14" fmla="*/ 0 w 465"/>
                <a:gd name="T15" fmla="*/ 2 h 211"/>
                <a:gd name="T16" fmla="*/ 1 w 465"/>
                <a:gd name="T17" fmla="*/ 1 h 211"/>
                <a:gd name="T18" fmla="*/ 2 w 465"/>
                <a:gd name="T19" fmla="*/ 1 h 211"/>
                <a:gd name="T20" fmla="*/ 2 w 465"/>
                <a:gd name="T21" fmla="*/ 1 h 211"/>
                <a:gd name="T22" fmla="*/ 3 w 465"/>
                <a:gd name="T23" fmla="*/ 0 h 211"/>
                <a:gd name="T24" fmla="*/ 4 w 465"/>
                <a:gd name="T25" fmla="*/ 0 h 211"/>
                <a:gd name="T26" fmla="*/ 4 w 465"/>
                <a:gd name="T27" fmla="*/ 0 h 211"/>
                <a:gd name="T28" fmla="*/ 23 w 465"/>
                <a:gd name="T29" fmla="*/ 2 h 211"/>
                <a:gd name="T30" fmla="*/ 36 w 465"/>
                <a:gd name="T31" fmla="*/ 2 h 211"/>
                <a:gd name="T32" fmla="*/ 37 w 465"/>
                <a:gd name="T33" fmla="*/ 3 h 211"/>
                <a:gd name="T34" fmla="*/ 39 w 465"/>
                <a:gd name="T35" fmla="*/ 3 h 211"/>
                <a:gd name="T36" fmla="*/ 41 w 465"/>
                <a:gd name="T37" fmla="*/ 4 h 211"/>
                <a:gd name="T38" fmla="*/ 42 w 465"/>
                <a:gd name="T39" fmla="*/ 4 h 211"/>
                <a:gd name="T40" fmla="*/ 44 w 465"/>
                <a:gd name="T41" fmla="*/ 5 h 211"/>
                <a:gd name="T42" fmla="*/ 45 w 465"/>
                <a:gd name="T43" fmla="*/ 7 h 211"/>
                <a:gd name="T44" fmla="*/ 46 w 465"/>
                <a:gd name="T45" fmla="*/ 8 h 211"/>
                <a:gd name="T46" fmla="*/ 46 w 465"/>
                <a:gd name="T47" fmla="*/ 9 h 211"/>
                <a:gd name="T48" fmla="*/ 46 w 465"/>
                <a:gd name="T49" fmla="*/ 11 h 211"/>
                <a:gd name="T50" fmla="*/ 46 w 465"/>
                <a:gd name="T51" fmla="*/ 12 h 211"/>
                <a:gd name="T52" fmla="*/ 45 w 465"/>
                <a:gd name="T53" fmla="*/ 13 h 211"/>
                <a:gd name="T54" fmla="*/ 44 w 465"/>
                <a:gd name="T55" fmla="*/ 14 h 211"/>
                <a:gd name="T56" fmla="*/ 43 w 465"/>
                <a:gd name="T57" fmla="*/ 15 h 211"/>
                <a:gd name="T58" fmla="*/ 41 w 465"/>
                <a:gd name="T59" fmla="*/ 16 h 211"/>
                <a:gd name="T60" fmla="*/ 39 w 465"/>
                <a:gd name="T61" fmla="*/ 17 h 211"/>
                <a:gd name="T62" fmla="*/ 38 w 465"/>
                <a:gd name="T63" fmla="*/ 17 h 211"/>
                <a:gd name="T64" fmla="*/ 36 w 465"/>
                <a:gd name="T65" fmla="*/ 17 h 211"/>
                <a:gd name="T66" fmla="*/ 2 w 465"/>
                <a:gd name="T67" fmla="*/ 16 h 2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5"/>
                <a:gd name="T103" fmla="*/ 0 h 211"/>
                <a:gd name="T104" fmla="*/ 465 w 465"/>
                <a:gd name="T105" fmla="*/ 211 h 2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5" h="211">
                  <a:moveTo>
                    <a:pt x="24" y="193"/>
                  </a:moveTo>
                  <a:lnTo>
                    <a:pt x="17" y="191"/>
                  </a:lnTo>
                  <a:lnTo>
                    <a:pt x="11" y="187"/>
                  </a:lnTo>
                  <a:lnTo>
                    <a:pt x="7" y="179"/>
                  </a:lnTo>
                  <a:lnTo>
                    <a:pt x="5" y="170"/>
                  </a:lnTo>
                  <a:lnTo>
                    <a:pt x="0" y="35"/>
                  </a:lnTo>
                  <a:lnTo>
                    <a:pt x="1" y="29"/>
                  </a:lnTo>
                  <a:lnTo>
                    <a:pt x="5" y="24"/>
                  </a:lnTo>
                  <a:lnTo>
                    <a:pt x="10" y="18"/>
                  </a:lnTo>
                  <a:lnTo>
                    <a:pt x="17" y="13"/>
                  </a:lnTo>
                  <a:lnTo>
                    <a:pt x="24" y="8"/>
                  </a:lnTo>
                  <a:lnTo>
                    <a:pt x="31" y="3"/>
                  </a:lnTo>
                  <a:lnTo>
                    <a:pt x="38" y="1"/>
                  </a:lnTo>
                  <a:lnTo>
                    <a:pt x="44" y="0"/>
                  </a:lnTo>
                  <a:lnTo>
                    <a:pt x="237" y="24"/>
                  </a:lnTo>
                  <a:lnTo>
                    <a:pt x="361" y="29"/>
                  </a:lnTo>
                  <a:lnTo>
                    <a:pt x="377" y="32"/>
                  </a:lnTo>
                  <a:lnTo>
                    <a:pt x="394" y="38"/>
                  </a:lnTo>
                  <a:lnTo>
                    <a:pt x="411" y="46"/>
                  </a:lnTo>
                  <a:lnTo>
                    <a:pt x="428" y="55"/>
                  </a:lnTo>
                  <a:lnTo>
                    <a:pt x="442" y="68"/>
                  </a:lnTo>
                  <a:lnTo>
                    <a:pt x="453" y="81"/>
                  </a:lnTo>
                  <a:lnTo>
                    <a:pt x="460" y="96"/>
                  </a:lnTo>
                  <a:lnTo>
                    <a:pt x="463" y="111"/>
                  </a:lnTo>
                  <a:lnTo>
                    <a:pt x="465" y="136"/>
                  </a:lnTo>
                  <a:lnTo>
                    <a:pt x="462" y="152"/>
                  </a:lnTo>
                  <a:lnTo>
                    <a:pt x="455" y="166"/>
                  </a:lnTo>
                  <a:lnTo>
                    <a:pt x="444" y="178"/>
                  </a:lnTo>
                  <a:lnTo>
                    <a:pt x="430" y="189"/>
                  </a:lnTo>
                  <a:lnTo>
                    <a:pt x="414" y="198"/>
                  </a:lnTo>
                  <a:lnTo>
                    <a:pt x="397" y="205"/>
                  </a:lnTo>
                  <a:lnTo>
                    <a:pt x="380" y="209"/>
                  </a:lnTo>
                  <a:lnTo>
                    <a:pt x="364" y="211"/>
                  </a:lnTo>
                  <a:lnTo>
                    <a:pt x="24" y="193"/>
                  </a:lnTo>
                  <a:close/>
                </a:path>
              </a:pathLst>
            </a:custGeom>
            <a:solidFill>
              <a:srgbClr val="111919"/>
            </a:solidFill>
            <a:ln w="9525">
              <a:noFill/>
              <a:round/>
              <a:headEnd/>
              <a:tailEnd/>
            </a:ln>
          </p:spPr>
          <p:txBody>
            <a:bodyPr/>
            <a:lstStyle/>
            <a:p>
              <a:pPr algn="ctr"/>
              <a:endParaRPr lang="en-US"/>
            </a:p>
          </p:txBody>
        </p:sp>
        <p:sp>
          <p:nvSpPr>
            <p:cNvPr id="36158" name="Freeform 682"/>
            <p:cNvSpPr>
              <a:spLocks/>
            </p:cNvSpPr>
            <p:nvPr/>
          </p:nvSpPr>
          <p:spPr bwMode="auto">
            <a:xfrm>
              <a:off x="4419" y="2307"/>
              <a:ext cx="47" cy="18"/>
            </a:xfrm>
            <a:custGeom>
              <a:avLst/>
              <a:gdLst>
                <a:gd name="T0" fmla="*/ 2 w 465"/>
                <a:gd name="T1" fmla="*/ 17 h 210"/>
                <a:gd name="T2" fmla="*/ 2 w 465"/>
                <a:gd name="T3" fmla="*/ 16 h 210"/>
                <a:gd name="T4" fmla="*/ 1 w 465"/>
                <a:gd name="T5" fmla="*/ 16 h 210"/>
                <a:gd name="T6" fmla="*/ 1 w 465"/>
                <a:gd name="T7" fmla="*/ 15 h 210"/>
                <a:gd name="T8" fmla="*/ 1 w 465"/>
                <a:gd name="T9" fmla="*/ 15 h 210"/>
                <a:gd name="T10" fmla="*/ 0 w 465"/>
                <a:gd name="T11" fmla="*/ 3 h 210"/>
                <a:gd name="T12" fmla="*/ 0 w 465"/>
                <a:gd name="T13" fmla="*/ 2 h 210"/>
                <a:gd name="T14" fmla="*/ 1 w 465"/>
                <a:gd name="T15" fmla="*/ 2 h 210"/>
                <a:gd name="T16" fmla="*/ 1 w 465"/>
                <a:gd name="T17" fmla="*/ 2 h 210"/>
                <a:gd name="T18" fmla="*/ 2 w 465"/>
                <a:gd name="T19" fmla="*/ 1 h 210"/>
                <a:gd name="T20" fmla="*/ 3 w 465"/>
                <a:gd name="T21" fmla="*/ 1 h 210"/>
                <a:gd name="T22" fmla="*/ 3 w 465"/>
                <a:gd name="T23" fmla="*/ 0 h 210"/>
                <a:gd name="T24" fmla="*/ 4 w 465"/>
                <a:gd name="T25" fmla="*/ 0 h 210"/>
                <a:gd name="T26" fmla="*/ 4 w 465"/>
                <a:gd name="T27" fmla="*/ 0 h 210"/>
                <a:gd name="T28" fmla="*/ 24 w 465"/>
                <a:gd name="T29" fmla="*/ 2 h 210"/>
                <a:gd name="T30" fmla="*/ 36 w 465"/>
                <a:gd name="T31" fmla="*/ 2 h 210"/>
                <a:gd name="T32" fmla="*/ 38 w 465"/>
                <a:gd name="T33" fmla="*/ 3 h 210"/>
                <a:gd name="T34" fmla="*/ 40 w 465"/>
                <a:gd name="T35" fmla="*/ 3 h 210"/>
                <a:gd name="T36" fmla="*/ 42 w 465"/>
                <a:gd name="T37" fmla="*/ 4 h 210"/>
                <a:gd name="T38" fmla="*/ 43 w 465"/>
                <a:gd name="T39" fmla="*/ 5 h 210"/>
                <a:gd name="T40" fmla="*/ 45 w 465"/>
                <a:gd name="T41" fmla="*/ 6 h 210"/>
                <a:gd name="T42" fmla="*/ 46 w 465"/>
                <a:gd name="T43" fmla="*/ 7 h 210"/>
                <a:gd name="T44" fmla="*/ 46 w 465"/>
                <a:gd name="T45" fmla="*/ 8 h 210"/>
                <a:gd name="T46" fmla="*/ 47 w 465"/>
                <a:gd name="T47" fmla="*/ 10 h 210"/>
                <a:gd name="T48" fmla="*/ 47 w 465"/>
                <a:gd name="T49" fmla="*/ 12 h 210"/>
                <a:gd name="T50" fmla="*/ 47 w 465"/>
                <a:gd name="T51" fmla="*/ 13 h 210"/>
                <a:gd name="T52" fmla="*/ 46 w 465"/>
                <a:gd name="T53" fmla="*/ 14 h 210"/>
                <a:gd name="T54" fmla="*/ 45 w 465"/>
                <a:gd name="T55" fmla="*/ 15 h 210"/>
                <a:gd name="T56" fmla="*/ 43 w 465"/>
                <a:gd name="T57" fmla="*/ 16 h 210"/>
                <a:gd name="T58" fmla="*/ 42 w 465"/>
                <a:gd name="T59" fmla="*/ 17 h 210"/>
                <a:gd name="T60" fmla="*/ 40 w 465"/>
                <a:gd name="T61" fmla="*/ 18 h 210"/>
                <a:gd name="T62" fmla="*/ 38 w 465"/>
                <a:gd name="T63" fmla="*/ 18 h 210"/>
                <a:gd name="T64" fmla="*/ 37 w 465"/>
                <a:gd name="T65" fmla="*/ 18 h 210"/>
                <a:gd name="T66" fmla="*/ 2 w 465"/>
                <a:gd name="T67" fmla="*/ 17 h 2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5"/>
                <a:gd name="T103" fmla="*/ 0 h 210"/>
                <a:gd name="T104" fmla="*/ 465 w 465"/>
                <a:gd name="T105" fmla="*/ 210 h 2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5" h="210">
                  <a:moveTo>
                    <a:pt x="24" y="193"/>
                  </a:moveTo>
                  <a:lnTo>
                    <a:pt x="17" y="191"/>
                  </a:lnTo>
                  <a:lnTo>
                    <a:pt x="11" y="187"/>
                  </a:lnTo>
                  <a:lnTo>
                    <a:pt x="7" y="180"/>
                  </a:lnTo>
                  <a:lnTo>
                    <a:pt x="5" y="171"/>
                  </a:lnTo>
                  <a:lnTo>
                    <a:pt x="0" y="34"/>
                  </a:lnTo>
                  <a:lnTo>
                    <a:pt x="1" y="29"/>
                  </a:lnTo>
                  <a:lnTo>
                    <a:pt x="5" y="24"/>
                  </a:lnTo>
                  <a:lnTo>
                    <a:pt x="11" y="18"/>
                  </a:lnTo>
                  <a:lnTo>
                    <a:pt x="17" y="13"/>
                  </a:lnTo>
                  <a:lnTo>
                    <a:pt x="25" y="7"/>
                  </a:lnTo>
                  <a:lnTo>
                    <a:pt x="33" y="3"/>
                  </a:lnTo>
                  <a:lnTo>
                    <a:pt x="39" y="1"/>
                  </a:lnTo>
                  <a:lnTo>
                    <a:pt x="44" y="0"/>
                  </a:lnTo>
                  <a:lnTo>
                    <a:pt x="238" y="25"/>
                  </a:lnTo>
                  <a:lnTo>
                    <a:pt x="361" y="29"/>
                  </a:lnTo>
                  <a:lnTo>
                    <a:pt x="377" y="32"/>
                  </a:lnTo>
                  <a:lnTo>
                    <a:pt x="394" y="37"/>
                  </a:lnTo>
                  <a:lnTo>
                    <a:pt x="412" y="46"/>
                  </a:lnTo>
                  <a:lnTo>
                    <a:pt x="428" y="56"/>
                  </a:lnTo>
                  <a:lnTo>
                    <a:pt x="442" y="67"/>
                  </a:lnTo>
                  <a:lnTo>
                    <a:pt x="453" y="81"/>
                  </a:lnTo>
                  <a:lnTo>
                    <a:pt x="460" y="95"/>
                  </a:lnTo>
                  <a:lnTo>
                    <a:pt x="463" y="111"/>
                  </a:lnTo>
                  <a:lnTo>
                    <a:pt x="465" y="136"/>
                  </a:lnTo>
                  <a:lnTo>
                    <a:pt x="462" y="151"/>
                  </a:lnTo>
                  <a:lnTo>
                    <a:pt x="455" y="166"/>
                  </a:lnTo>
                  <a:lnTo>
                    <a:pt x="444" y="178"/>
                  </a:lnTo>
                  <a:lnTo>
                    <a:pt x="430" y="189"/>
                  </a:lnTo>
                  <a:lnTo>
                    <a:pt x="414" y="198"/>
                  </a:lnTo>
                  <a:lnTo>
                    <a:pt x="397" y="205"/>
                  </a:lnTo>
                  <a:lnTo>
                    <a:pt x="380" y="209"/>
                  </a:lnTo>
                  <a:lnTo>
                    <a:pt x="364" y="210"/>
                  </a:lnTo>
                  <a:lnTo>
                    <a:pt x="24" y="193"/>
                  </a:lnTo>
                  <a:close/>
                </a:path>
              </a:pathLst>
            </a:custGeom>
            <a:solidFill>
              <a:srgbClr val="999999"/>
            </a:solidFill>
            <a:ln w="9525">
              <a:noFill/>
              <a:round/>
              <a:headEnd/>
              <a:tailEnd/>
            </a:ln>
          </p:spPr>
          <p:txBody>
            <a:bodyPr/>
            <a:lstStyle/>
            <a:p>
              <a:pPr algn="ctr"/>
              <a:endParaRPr lang="en-US"/>
            </a:p>
          </p:txBody>
        </p:sp>
        <p:sp>
          <p:nvSpPr>
            <p:cNvPr id="36159" name="Freeform 683"/>
            <p:cNvSpPr>
              <a:spLocks/>
            </p:cNvSpPr>
            <p:nvPr/>
          </p:nvSpPr>
          <p:spPr bwMode="auto">
            <a:xfrm>
              <a:off x="4371" y="2305"/>
              <a:ext cx="44" cy="17"/>
            </a:xfrm>
            <a:custGeom>
              <a:avLst/>
              <a:gdLst>
                <a:gd name="T0" fmla="*/ 42 w 439"/>
                <a:gd name="T1" fmla="*/ 17 h 196"/>
                <a:gd name="T2" fmla="*/ 43 w 439"/>
                <a:gd name="T3" fmla="*/ 17 h 196"/>
                <a:gd name="T4" fmla="*/ 43 w 439"/>
                <a:gd name="T5" fmla="*/ 17 h 196"/>
                <a:gd name="T6" fmla="*/ 44 w 439"/>
                <a:gd name="T7" fmla="*/ 16 h 196"/>
                <a:gd name="T8" fmla="*/ 44 w 439"/>
                <a:gd name="T9" fmla="*/ 15 h 196"/>
                <a:gd name="T10" fmla="*/ 44 w 439"/>
                <a:gd name="T11" fmla="*/ 3 h 196"/>
                <a:gd name="T12" fmla="*/ 44 w 439"/>
                <a:gd name="T13" fmla="*/ 3 h 196"/>
                <a:gd name="T14" fmla="*/ 43 w 439"/>
                <a:gd name="T15" fmla="*/ 2 h 196"/>
                <a:gd name="T16" fmla="*/ 42 w 439"/>
                <a:gd name="T17" fmla="*/ 2 h 196"/>
                <a:gd name="T18" fmla="*/ 42 w 439"/>
                <a:gd name="T19" fmla="*/ 2 h 196"/>
                <a:gd name="T20" fmla="*/ 20 w 439"/>
                <a:gd name="T21" fmla="*/ 1 h 196"/>
                <a:gd name="T22" fmla="*/ 8 w 439"/>
                <a:gd name="T23" fmla="*/ 0 h 196"/>
                <a:gd name="T24" fmla="*/ 6 w 439"/>
                <a:gd name="T25" fmla="*/ 0 h 196"/>
                <a:gd name="T26" fmla="*/ 5 w 439"/>
                <a:gd name="T27" fmla="*/ 1 h 196"/>
                <a:gd name="T28" fmla="*/ 3 w 439"/>
                <a:gd name="T29" fmla="*/ 1 h 196"/>
                <a:gd name="T30" fmla="*/ 2 w 439"/>
                <a:gd name="T31" fmla="*/ 2 h 196"/>
                <a:gd name="T32" fmla="*/ 1 w 439"/>
                <a:gd name="T33" fmla="*/ 3 h 196"/>
                <a:gd name="T34" fmla="*/ 1 w 439"/>
                <a:gd name="T35" fmla="*/ 4 h 196"/>
                <a:gd name="T36" fmla="*/ 0 w 439"/>
                <a:gd name="T37" fmla="*/ 5 h 196"/>
                <a:gd name="T38" fmla="*/ 0 w 439"/>
                <a:gd name="T39" fmla="*/ 7 h 196"/>
                <a:gd name="T40" fmla="*/ 0 w 439"/>
                <a:gd name="T41" fmla="*/ 9 h 196"/>
                <a:gd name="T42" fmla="*/ 0 w 439"/>
                <a:gd name="T43" fmla="*/ 10 h 196"/>
                <a:gd name="T44" fmla="*/ 1 w 439"/>
                <a:gd name="T45" fmla="*/ 11 h 196"/>
                <a:gd name="T46" fmla="*/ 2 w 439"/>
                <a:gd name="T47" fmla="*/ 12 h 196"/>
                <a:gd name="T48" fmla="*/ 3 w 439"/>
                <a:gd name="T49" fmla="*/ 13 h 196"/>
                <a:gd name="T50" fmla="*/ 4 w 439"/>
                <a:gd name="T51" fmla="*/ 14 h 196"/>
                <a:gd name="T52" fmla="*/ 5 w 439"/>
                <a:gd name="T53" fmla="*/ 15 h 196"/>
                <a:gd name="T54" fmla="*/ 7 w 439"/>
                <a:gd name="T55" fmla="*/ 15 h 196"/>
                <a:gd name="T56" fmla="*/ 8 w 439"/>
                <a:gd name="T57" fmla="*/ 15 h 196"/>
                <a:gd name="T58" fmla="*/ 42 w 439"/>
                <a:gd name="T59" fmla="*/ 17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9"/>
                <a:gd name="T91" fmla="*/ 0 h 196"/>
                <a:gd name="T92" fmla="*/ 439 w 439"/>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9" h="196">
                  <a:moveTo>
                    <a:pt x="420" y="196"/>
                  </a:moveTo>
                  <a:lnTo>
                    <a:pt x="427" y="196"/>
                  </a:lnTo>
                  <a:lnTo>
                    <a:pt x="433" y="192"/>
                  </a:lnTo>
                  <a:lnTo>
                    <a:pt x="437" y="186"/>
                  </a:lnTo>
                  <a:lnTo>
                    <a:pt x="439" y="176"/>
                  </a:lnTo>
                  <a:lnTo>
                    <a:pt x="437" y="40"/>
                  </a:lnTo>
                  <a:lnTo>
                    <a:pt x="435" y="32"/>
                  </a:lnTo>
                  <a:lnTo>
                    <a:pt x="431" y="25"/>
                  </a:lnTo>
                  <a:lnTo>
                    <a:pt x="424" y="20"/>
                  </a:lnTo>
                  <a:lnTo>
                    <a:pt x="415" y="18"/>
                  </a:lnTo>
                  <a:lnTo>
                    <a:pt x="199" y="8"/>
                  </a:lnTo>
                  <a:lnTo>
                    <a:pt x="75" y="0"/>
                  </a:lnTo>
                  <a:lnTo>
                    <a:pt x="60" y="1"/>
                  </a:lnTo>
                  <a:lnTo>
                    <a:pt x="46" y="6"/>
                  </a:lnTo>
                  <a:lnTo>
                    <a:pt x="34" y="13"/>
                  </a:lnTo>
                  <a:lnTo>
                    <a:pt x="23" y="22"/>
                  </a:lnTo>
                  <a:lnTo>
                    <a:pt x="13" y="32"/>
                  </a:lnTo>
                  <a:lnTo>
                    <a:pt x="6" y="45"/>
                  </a:lnTo>
                  <a:lnTo>
                    <a:pt x="1" y="59"/>
                  </a:lnTo>
                  <a:lnTo>
                    <a:pt x="0" y="75"/>
                  </a:lnTo>
                  <a:lnTo>
                    <a:pt x="2" y="99"/>
                  </a:lnTo>
                  <a:lnTo>
                    <a:pt x="4" y="114"/>
                  </a:lnTo>
                  <a:lnTo>
                    <a:pt x="8" y="129"/>
                  </a:lnTo>
                  <a:lnTo>
                    <a:pt x="16" y="142"/>
                  </a:lnTo>
                  <a:lnTo>
                    <a:pt x="26" y="155"/>
                  </a:lnTo>
                  <a:lnTo>
                    <a:pt x="38" y="164"/>
                  </a:lnTo>
                  <a:lnTo>
                    <a:pt x="51" y="172"/>
                  </a:lnTo>
                  <a:lnTo>
                    <a:pt x="65" y="176"/>
                  </a:lnTo>
                  <a:lnTo>
                    <a:pt x="80" y="178"/>
                  </a:lnTo>
                  <a:lnTo>
                    <a:pt x="420" y="196"/>
                  </a:lnTo>
                  <a:close/>
                </a:path>
              </a:pathLst>
            </a:custGeom>
            <a:solidFill>
              <a:srgbClr val="E8E8E8"/>
            </a:solidFill>
            <a:ln w="9525">
              <a:noFill/>
              <a:round/>
              <a:headEnd/>
              <a:tailEnd/>
            </a:ln>
          </p:spPr>
          <p:txBody>
            <a:bodyPr/>
            <a:lstStyle/>
            <a:p>
              <a:pPr algn="ctr"/>
              <a:endParaRPr lang="en-US"/>
            </a:p>
          </p:txBody>
        </p:sp>
        <p:sp>
          <p:nvSpPr>
            <p:cNvPr id="36160" name="Freeform 684"/>
            <p:cNvSpPr>
              <a:spLocks/>
            </p:cNvSpPr>
            <p:nvPr/>
          </p:nvSpPr>
          <p:spPr bwMode="auto">
            <a:xfrm>
              <a:off x="4422" y="2307"/>
              <a:ext cx="44" cy="17"/>
            </a:xfrm>
            <a:custGeom>
              <a:avLst/>
              <a:gdLst>
                <a:gd name="T0" fmla="*/ 3 w 440"/>
                <a:gd name="T1" fmla="*/ 15 h 196"/>
                <a:gd name="T2" fmla="*/ 2 w 440"/>
                <a:gd name="T3" fmla="*/ 15 h 196"/>
                <a:gd name="T4" fmla="*/ 1 w 440"/>
                <a:gd name="T5" fmla="*/ 15 h 196"/>
                <a:gd name="T6" fmla="*/ 1 w 440"/>
                <a:gd name="T7" fmla="*/ 14 h 196"/>
                <a:gd name="T8" fmla="*/ 1 w 440"/>
                <a:gd name="T9" fmla="*/ 13 h 196"/>
                <a:gd name="T10" fmla="*/ 0 w 440"/>
                <a:gd name="T11" fmla="*/ 2 h 196"/>
                <a:gd name="T12" fmla="*/ 0 w 440"/>
                <a:gd name="T13" fmla="*/ 1 h 196"/>
                <a:gd name="T14" fmla="*/ 1 w 440"/>
                <a:gd name="T15" fmla="*/ 0 h 196"/>
                <a:gd name="T16" fmla="*/ 1 w 440"/>
                <a:gd name="T17" fmla="*/ 0 h 196"/>
                <a:gd name="T18" fmla="*/ 2 w 440"/>
                <a:gd name="T19" fmla="*/ 0 h 196"/>
                <a:gd name="T20" fmla="*/ 24 w 440"/>
                <a:gd name="T21" fmla="*/ 1 h 196"/>
                <a:gd name="T22" fmla="*/ 36 w 440"/>
                <a:gd name="T23" fmla="*/ 1 h 196"/>
                <a:gd name="T24" fmla="*/ 38 w 440"/>
                <a:gd name="T25" fmla="*/ 2 h 196"/>
                <a:gd name="T26" fmla="*/ 39 w 440"/>
                <a:gd name="T27" fmla="*/ 2 h 196"/>
                <a:gd name="T28" fmla="*/ 40 w 440"/>
                <a:gd name="T29" fmla="*/ 3 h 196"/>
                <a:gd name="T30" fmla="*/ 42 w 440"/>
                <a:gd name="T31" fmla="*/ 4 h 196"/>
                <a:gd name="T32" fmla="*/ 42 w 440"/>
                <a:gd name="T33" fmla="*/ 5 h 196"/>
                <a:gd name="T34" fmla="*/ 43 w 440"/>
                <a:gd name="T35" fmla="*/ 6 h 196"/>
                <a:gd name="T36" fmla="*/ 44 w 440"/>
                <a:gd name="T37" fmla="*/ 7 h 196"/>
                <a:gd name="T38" fmla="*/ 44 w 440"/>
                <a:gd name="T39" fmla="*/ 8 h 196"/>
                <a:gd name="T40" fmla="*/ 44 w 440"/>
                <a:gd name="T41" fmla="*/ 10 h 196"/>
                <a:gd name="T42" fmla="*/ 44 w 440"/>
                <a:gd name="T43" fmla="*/ 12 h 196"/>
                <a:gd name="T44" fmla="*/ 43 w 440"/>
                <a:gd name="T45" fmla="*/ 13 h 196"/>
                <a:gd name="T46" fmla="*/ 43 w 440"/>
                <a:gd name="T47" fmla="*/ 14 h 196"/>
                <a:gd name="T48" fmla="*/ 42 w 440"/>
                <a:gd name="T49" fmla="*/ 15 h 196"/>
                <a:gd name="T50" fmla="*/ 41 w 440"/>
                <a:gd name="T51" fmla="*/ 16 h 196"/>
                <a:gd name="T52" fmla="*/ 39 w 440"/>
                <a:gd name="T53" fmla="*/ 16 h 196"/>
                <a:gd name="T54" fmla="*/ 38 w 440"/>
                <a:gd name="T55" fmla="*/ 17 h 196"/>
                <a:gd name="T56" fmla="*/ 36 w 440"/>
                <a:gd name="T57" fmla="*/ 17 h 196"/>
                <a:gd name="T58" fmla="*/ 3 w 440"/>
                <a:gd name="T59" fmla="*/ 15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0"/>
                <a:gd name="T91" fmla="*/ 0 h 196"/>
                <a:gd name="T92" fmla="*/ 440 w 440"/>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0" h="196">
                  <a:moveTo>
                    <a:pt x="25" y="178"/>
                  </a:moveTo>
                  <a:lnTo>
                    <a:pt x="18" y="175"/>
                  </a:lnTo>
                  <a:lnTo>
                    <a:pt x="12" y="171"/>
                  </a:lnTo>
                  <a:lnTo>
                    <a:pt x="8" y="165"/>
                  </a:lnTo>
                  <a:lnTo>
                    <a:pt x="6" y="155"/>
                  </a:lnTo>
                  <a:lnTo>
                    <a:pt x="0" y="20"/>
                  </a:lnTo>
                  <a:lnTo>
                    <a:pt x="2" y="12"/>
                  </a:lnTo>
                  <a:lnTo>
                    <a:pt x="8" y="4"/>
                  </a:lnTo>
                  <a:lnTo>
                    <a:pt x="15" y="0"/>
                  </a:lnTo>
                  <a:lnTo>
                    <a:pt x="23" y="0"/>
                  </a:lnTo>
                  <a:lnTo>
                    <a:pt x="237" y="10"/>
                  </a:lnTo>
                  <a:lnTo>
                    <a:pt x="361" y="15"/>
                  </a:lnTo>
                  <a:lnTo>
                    <a:pt x="377" y="18"/>
                  </a:lnTo>
                  <a:lnTo>
                    <a:pt x="391" y="23"/>
                  </a:lnTo>
                  <a:lnTo>
                    <a:pt x="404" y="31"/>
                  </a:lnTo>
                  <a:lnTo>
                    <a:pt x="415" y="41"/>
                  </a:lnTo>
                  <a:lnTo>
                    <a:pt x="424" y="53"/>
                  </a:lnTo>
                  <a:lnTo>
                    <a:pt x="431" y="66"/>
                  </a:lnTo>
                  <a:lnTo>
                    <a:pt x="437" y="81"/>
                  </a:lnTo>
                  <a:lnTo>
                    <a:pt x="440" y="96"/>
                  </a:lnTo>
                  <a:lnTo>
                    <a:pt x="440" y="121"/>
                  </a:lnTo>
                  <a:lnTo>
                    <a:pt x="437" y="137"/>
                  </a:lnTo>
                  <a:lnTo>
                    <a:pt x="433" y="150"/>
                  </a:lnTo>
                  <a:lnTo>
                    <a:pt x="426" y="163"/>
                  </a:lnTo>
                  <a:lnTo>
                    <a:pt x="417" y="174"/>
                  </a:lnTo>
                  <a:lnTo>
                    <a:pt x="406" y="183"/>
                  </a:lnTo>
                  <a:lnTo>
                    <a:pt x="393" y="190"/>
                  </a:lnTo>
                  <a:lnTo>
                    <a:pt x="379" y="195"/>
                  </a:lnTo>
                  <a:lnTo>
                    <a:pt x="363" y="196"/>
                  </a:lnTo>
                  <a:lnTo>
                    <a:pt x="25" y="178"/>
                  </a:lnTo>
                  <a:close/>
                </a:path>
              </a:pathLst>
            </a:custGeom>
            <a:solidFill>
              <a:srgbClr val="E8E8E8"/>
            </a:solidFill>
            <a:ln w="9525">
              <a:noFill/>
              <a:round/>
              <a:headEnd/>
              <a:tailEnd/>
            </a:ln>
          </p:spPr>
          <p:txBody>
            <a:bodyPr/>
            <a:lstStyle/>
            <a:p>
              <a:pPr algn="ctr"/>
              <a:endParaRPr lang="en-US"/>
            </a:p>
          </p:txBody>
        </p:sp>
        <p:sp>
          <p:nvSpPr>
            <p:cNvPr id="36161" name="Freeform 685"/>
            <p:cNvSpPr>
              <a:spLocks/>
            </p:cNvSpPr>
            <p:nvPr/>
          </p:nvSpPr>
          <p:spPr bwMode="auto">
            <a:xfrm>
              <a:off x="4385" y="2270"/>
              <a:ext cx="20" cy="17"/>
            </a:xfrm>
            <a:custGeom>
              <a:avLst/>
              <a:gdLst>
                <a:gd name="T0" fmla="*/ 10 w 200"/>
                <a:gd name="T1" fmla="*/ 17 h 203"/>
                <a:gd name="T2" fmla="*/ 8 w 200"/>
                <a:gd name="T3" fmla="*/ 17 h 203"/>
                <a:gd name="T4" fmla="*/ 6 w 200"/>
                <a:gd name="T5" fmla="*/ 16 h 203"/>
                <a:gd name="T6" fmla="*/ 5 w 200"/>
                <a:gd name="T7" fmla="*/ 15 h 203"/>
                <a:gd name="T8" fmla="*/ 3 w 200"/>
                <a:gd name="T9" fmla="*/ 14 h 203"/>
                <a:gd name="T10" fmla="*/ 2 w 200"/>
                <a:gd name="T11" fmla="*/ 13 h 203"/>
                <a:gd name="T12" fmla="*/ 1 w 200"/>
                <a:gd name="T13" fmla="*/ 11 h 203"/>
                <a:gd name="T14" fmla="*/ 0 w 200"/>
                <a:gd name="T15" fmla="*/ 10 h 203"/>
                <a:gd name="T16" fmla="*/ 0 w 200"/>
                <a:gd name="T17" fmla="*/ 8 h 203"/>
                <a:gd name="T18" fmla="*/ 0 w 200"/>
                <a:gd name="T19" fmla="*/ 6 h 203"/>
                <a:gd name="T20" fmla="*/ 1 w 200"/>
                <a:gd name="T21" fmla="*/ 5 h 203"/>
                <a:gd name="T22" fmla="*/ 2 w 200"/>
                <a:gd name="T23" fmla="*/ 3 h 203"/>
                <a:gd name="T24" fmla="*/ 3 w 200"/>
                <a:gd name="T25" fmla="*/ 2 h 203"/>
                <a:gd name="T26" fmla="*/ 4 w 200"/>
                <a:gd name="T27" fmla="*/ 1 h 203"/>
                <a:gd name="T28" fmla="*/ 6 w 200"/>
                <a:gd name="T29" fmla="*/ 1 h 203"/>
                <a:gd name="T30" fmla="*/ 8 w 200"/>
                <a:gd name="T31" fmla="*/ 0 h 203"/>
                <a:gd name="T32" fmla="*/ 10 w 200"/>
                <a:gd name="T33" fmla="*/ 0 h 203"/>
                <a:gd name="T34" fmla="*/ 12 w 200"/>
                <a:gd name="T35" fmla="*/ 0 h 203"/>
                <a:gd name="T36" fmla="*/ 14 w 200"/>
                <a:gd name="T37" fmla="*/ 1 h 203"/>
                <a:gd name="T38" fmla="*/ 15 w 200"/>
                <a:gd name="T39" fmla="*/ 2 h 203"/>
                <a:gd name="T40" fmla="*/ 17 w 200"/>
                <a:gd name="T41" fmla="*/ 3 h 203"/>
                <a:gd name="T42" fmla="*/ 18 w 200"/>
                <a:gd name="T43" fmla="*/ 4 h 203"/>
                <a:gd name="T44" fmla="*/ 19 w 200"/>
                <a:gd name="T45" fmla="*/ 6 h 203"/>
                <a:gd name="T46" fmla="*/ 20 w 200"/>
                <a:gd name="T47" fmla="*/ 7 h 203"/>
                <a:gd name="T48" fmla="*/ 20 w 200"/>
                <a:gd name="T49" fmla="*/ 9 h 203"/>
                <a:gd name="T50" fmla="*/ 20 w 200"/>
                <a:gd name="T51" fmla="*/ 11 h 203"/>
                <a:gd name="T52" fmla="*/ 19 w 200"/>
                <a:gd name="T53" fmla="*/ 12 h 203"/>
                <a:gd name="T54" fmla="*/ 18 w 200"/>
                <a:gd name="T55" fmla="*/ 14 h 203"/>
                <a:gd name="T56" fmla="*/ 17 w 200"/>
                <a:gd name="T57" fmla="*/ 15 h 203"/>
                <a:gd name="T58" fmla="*/ 16 w 200"/>
                <a:gd name="T59" fmla="*/ 16 h 203"/>
                <a:gd name="T60" fmla="*/ 14 w 200"/>
                <a:gd name="T61" fmla="*/ 16 h 203"/>
                <a:gd name="T62" fmla="*/ 12 w 200"/>
                <a:gd name="T63" fmla="*/ 17 h 203"/>
                <a:gd name="T64" fmla="*/ 10 w 200"/>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203"/>
                <a:gd name="T101" fmla="*/ 200 w 200"/>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203">
                  <a:moveTo>
                    <a:pt x="102" y="203"/>
                  </a:moveTo>
                  <a:lnTo>
                    <a:pt x="82" y="200"/>
                  </a:lnTo>
                  <a:lnTo>
                    <a:pt x="63" y="192"/>
                  </a:lnTo>
                  <a:lnTo>
                    <a:pt x="46" y="182"/>
                  </a:lnTo>
                  <a:lnTo>
                    <a:pt x="31" y="169"/>
                  </a:lnTo>
                  <a:lnTo>
                    <a:pt x="19" y="153"/>
                  </a:lnTo>
                  <a:lnTo>
                    <a:pt x="9" y="136"/>
                  </a:lnTo>
                  <a:lnTo>
                    <a:pt x="3" y="116"/>
                  </a:lnTo>
                  <a:lnTo>
                    <a:pt x="0" y="95"/>
                  </a:lnTo>
                  <a:lnTo>
                    <a:pt x="3" y="74"/>
                  </a:lnTo>
                  <a:lnTo>
                    <a:pt x="8" y="56"/>
                  </a:lnTo>
                  <a:lnTo>
                    <a:pt x="17" y="39"/>
                  </a:lnTo>
                  <a:lnTo>
                    <a:pt x="28" y="26"/>
                  </a:lnTo>
                  <a:lnTo>
                    <a:pt x="43" y="14"/>
                  </a:lnTo>
                  <a:lnTo>
                    <a:pt x="59" y="6"/>
                  </a:lnTo>
                  <a:lnTo>
                    <a:pt x="78" y="1"/>
                  </a:lnTo>
                  <a:lnTo>
                    <a:pt x="98" y="0"/>
                  </a:lnTo>
                  <a:lnTo>
                    <a:pt x="118" y="3"/>
                  </a:lnTo>
                  <a:lnTo>
                    <a:pt x="137" y="10"/>
                  </a:lnTo>
                  <a:lnTo>
                    <a:pt x="154" y="21"/>
                  </a:lnTo>
                  <a:lnTo>
                    <a:pt x="169" y="34"/>
                  </a:lnTo>
                  <a:lnTo>
                    <a:pt x="181" y="50"/>
                  </a:lnTo>
                  <a:lnTo>
                    <a:pt x="192" y="67"/>
                  </a:lnTo>
                  <a:lnTo>
                    <a:pt x="198" y="87"/>
                  </a:lnTo>
                  <a:lnTo>
                    <a:pt x="200" y="108"/>
                  </a:lnTo>
                  <a:lnTo>
                    <a:pt x="198" y="128"/>
                  </a:lnTo>
                  <a:lnTo>
                    <a:pt x="193" y="147"/>
                  </a:lnTo>
                  <a:lnTo>
                    <a:pt x="183" y="163"/>
                  </a:lnTo>
                  <a:lnTo>
                    <a:pt x="172" y="177"/>
                  </a:lnTo>
                  <a:lnTo>
                    <a:pt x="157" y="188"/>
                  </a:lnTo>
                  <a:lnTo>
                    <a:pt x="141" y="197"/>
                  </a:lnTo>
                  <a:lnTo>
                    <a:pt x="122" y="202"/>
                  </a:lnTo>
                  <a:lnTo>
                    <a:pt x="102" y="203"/>
                  </a:lnTo>
                  <a:close/>
                </a:path>
              </a:pathLst>
            </a:custGeom>
            <a:solidFill>
              <a:srgbClr val="000000"/>
            </a:solidFill>
            <a:ln w="9525">
              <a:noFill/>
              <a:round/>
              <a:headEnd/>
              <a:tailEnd/>
            </a:ln>
          </p:spPr>
          <p:txBody>
            <a:bodyPr/>
            <a:lstStyle/>
            <a:p>
              <a:pPr algn="ctr"/>
              <a:endParaRPr lang="en-US"/>
            </a:p>
          </p:txBody>
        </p:sp>
        <p:sp>
          <p:nvSpPr>
            <p:cNvPr id="36162" name="Freeform 686"/>
            <p:cNvSpPr>
              <a:spLocks/>
            </p:cNvSpPr>
            <p:nvPr/>
          </p:nvSpPr>
          <p:spPr bwMode="auto">
            <a:xfrm>
              <a:off x="4427" y="2272"/>
              <a:ext cx="19" cy="17"/>
            </a:xfrm>
            <a:custGeom>
              <a:avLst/>
              <a:gdLst>
                <a:gd name="T0" fmla="*/ 10 w 198"/>
                <a:gd name="T1" fmla="*/ 17 h 203"/>
                <a:gd name="T2" fmla="*/ 8 w 198"/>
                <a:gd name="T3" fmla="*/ 17 h 203"/>
                <a:gd name="T4" fmla="*/ 6 w 198"/>
                <a:gd name="T5" fmla="*/ 16 h 203"/>
                <a:gd name="T6" fmla="*/ 4 w 198"/>
                <a:gd name="T7" fmla="*/ 15 h 203"/>
                <a:gd name="T8" fmla="*/ 3 w 198"/>
                <a:gd name="T9" fmla="*/ 14 h 203"/>
                <a:gd name="T10" fmla="*/ 2 w 198"/>
                <a:gd name="T11" fmla="*/ 13 h 203"/>
                <a:gd name="T12" fmla="*/ 1 w 198"/>
                <a:gd name="T13" fmla="*/ 11 h 203"/>
                <a:gd name="T14" fmla="*/ 0 w 198"/>
                <a:gd name="T15" fmla="*/ 10 h 203"/>
                <a:gd name="T16" fmla="*/ 0 w 198"/>
                <a:gd name="T17" fmla="*/ 8 h 203"/>
                <a:gd name="T18" fmla="*/ 0 w 198"/>
                <a:gd name="T19" fmla="*/ 6 h 203"/>
                <a:gd name="T20" fmla="*/ 1 w 198"/>
                <a:gd name="T21" fmla="*/ 5 h 203"/>
                <a:gd name="T22" fmla="*/ 2 w 198"/>
                <a:gd name="T23" fmla="*/ 3 h 203"/>
                <a:gd name="T24" fmla="*/ 3 w 198"/>
                <a:gd name="T25" fmla="*/ 2 h 203"/>
                <a:gd name="T26" fmla="*/ 4 w 198"/>
                <a:gd name="T27" fmla="*/ 1 h 203"/>
                <a:gd name="T28" fmla="*/ 6 w 198"/>
                <a:gd name="T29" fmla="*/ 1 h 203"/>
                <a:gd name="T30" fmla="*/ 7 w 198"/>
                <a:gd name="T31" fmla="*/ 0 h 203"/>
                <a:gd name="T32" fmla="*/ 9 w 198"/>
                <a:gd name="T33" fmla="*/ 0 h 203"/>
                <a:gd name="T34" fmla="*/ 11 w 198"/>
                <a:gd name="T35" fmla="*/ 0 h 203"/>
                <a:gd name="T36" fmla="*/ 13 w 198"/>
                <a:gd name="T37" fmla="*/ 1 h 203"/>
                <a:gd name="T38" fmla="*/ 15 w 198"/>
                <a:gd name="T39" fmla="*/ 2 h 203"/>
                <a:gd name="T40" fmla="*/ 16 w 198"/>
                <a:gd name="T41" fmla="*/ 3 h 203"/>
                <a:gd name="T42" fmla="*/ 17 w 198"/>
                <a:gd name="T43" fmla="*/ 4 h 203"/>
                <a:gd name="T44" fmla="*/ 18 w 198"/>
                <a:gd name="T45" fmla="*/ 6 h 203"/>
                <a:gd name="T46" fmla="*/ 19 w 198"/>
                <a:gd name="T47" fmla="*/ 7 h 203"/>
                <a:gd name="T48" fmla="*/ 19 w 198"/>
                <a:gd name="T49" fmla="*/ 9 h 203"/>
                <a:gd name="T50" fmla="*/ 19 w 198"/>
                <a:gd name="T51" fmla="*/ 11 h 203"/>
                <a:gd name="T52" fmla="*/ 18 w 198"/>
                <a:gd name="T53" fmla="*/ 12 h 203"/>
                <a:gd name="T54" fmla="*/ 17 w 198"/>
                <a:gd name="T55" fmla="*/ 14 h 203"/>
                <a:gd name="T56" fmla="*/ 16 w 198"/>
                <a:gd name="T57" fmla="*/ 15 h 203"/>
                <a:gd name="T58" fmla="*/ 15 w 198"/>
                <a:gd name="T59" fmla="*/ 16 h 203"/>
                <a:gd name="T60" fmla="*/ 13 w 198"/>
                <a:gd name="T61" fmla="*/ 16 h 203"/>
                <a:gd name="T62" fmla="*/ 12 w 198"/>
                <a:gd name="T63" fmla="*/ 17 h 203"/>
                <a:gd name="T64" fmla="*/ 10 w 198"/>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1" y="203"/>
                  </a:moveTo>
                  <a:lnTo>
                    <a:pt x="81" y="200"/>
                  </a:lnTo>
                  <a:lnTo>
                    <a:pt x="63" y="192"/>
                  </a:lnTo>
                  <a:lnTo>
                    <a:pt x="46" y="182"/>
                  </a:lnTo>
                  <a:lnTo>
                    <a:pt x="31" y="169"/>
                  </a:lnTo>
                  <a:lnTo>
                    <a:pt x="18" y="153"/>
                  </a:lnTo>
                  <a:lnTo>
                    <a:pt x="8" y="135"/>
                  </a:lnTo>
                  <a:lnTo>
                    <a:pt x="2" y="116"/>
                  </a:lnTo>
                  <a:lnTo>
                    <a:pt x="0" y="95"/>
                  </a:lnTo>
                  <a:lnTo>
                    <a:pt x="2" y="74"/>
                  </a:lnTo>
                  <a:lnTo>
                    <a:pt x="7" y="56"/>
                  </a:lnTo>
                  <a:lnTo>
                    <a:pt x="16" y="39"/>
                  </a:lnTo>
                  <a:lnTo>
                    <a:pt x="28" y="26"/>
                  </a:lnTo>
                  <a:lnTo>
                    <a:pt x="43" y="14"/>
                  </a:lnTo>
                  <a:lnTo>
                    <a:pt x="59" y="6"/>
                  </a:lnTo>
                  <a:lnTo>
                    <a:pt x="77" y="1"/>
                  </a:lnTo>
                  <a:lnTo>
                    <a:pt x="97" y="0"/>
                  </a:lnTo>
                  <a:lnTo>
                    <a:pt x="117" y="3"/>
                  </a:lnTo>
                  <a:lnTo>
                    <a:pt x="135" y="10"/>
                  </a:lnTo>
                  <a:lnTo>
                    <a:pt x="153" y="21"/>
                  </a:lnTo>
                  <a:lnTo>
                    <a:pt x="168" y="34"/>
                  </a:lnTo>
                  <a:lnTo>
                    <a:pt x="180" y="49"/>
                  </a:lnTo>
                  <a:lnTo>
                    <a:pt x="190" y="67"/>
                  </a:lnTo>
                  <a:lnTo>
                    <a:pt x="196" y="87"/>
                  </a:lnTo>
                  <a:lnTo>
                    <a:pt x="198" y="107"/>
                  </a:lnTo>
                  <a:lnTo>
                    <a:pt x="196" y="128"/>
                  </a:lnTo>
                  <a:lnTo>
                    <a:pt x="191" y="147"/>
                  </a:lnTo>
                  <a:lnTo>
                    <a:pt x="182" y="163"/>
                  </a:lnTo>
                  <a:lnTo>
                    <a:pt x="171" y="177"/>
                  </a:lnTo>
                  <a:lnTo>
                    <a:pt x="156" y="188"/>
                  </a:lnTo>
                  <a:lnTo>
                    <a:pt x="139" y="196"/>
                  </a:lnTo>
                  <a:lnTo>
                    <a:pt x="121" y="202"/>
                  </a:lnTo>
                  <a:lnTo>
                    <a:pt x="101" y="203"/>
                  </a:lnTo>
                  <a:close/>
                </a:path>
              </a:pathLst>
            </a:custGeom>
            <a:solidFill>
              <a:srgbClr val="000000"/>
            </a:solidFill>
            <a:ln w="9525">
              <a:noFill/>
              <a:round/>
              <a:headEnd/>
              <a:tailEnd/>
            </a:ln>
          </p:spPr>
          <p:txBody>
            <a:bodyPr/>
            <a:lstStyle/>
            <a:p>
              <a:pPr algn="ctr"/>
              <a:endParaRPr lang="en-US"/>
            </a:p>
          </p:txBody>
        </p:sp>
        <p:sp>
          <p:nvSpPr>
            <p:cNvPr id="36163" name="Freeform 687"/>
            <p:cNvSpPr>
              <a:spLocks/>
            </p:cNvSpPr>
            <p:nvPr/>
          </p:nvSpPr>
          <p:spPr bwMode="auto">
            <a:xfrm>
              <a:off x="4379" y="2243"/>
              <a:ext cx="34" cy="18"/>
            </a:xfrm>
            <a:custGeom>
              <a:avLst/>
              <a:gdLst>
                <a:gd name="T0" fmla="*/ 11 w 342"/>
                <a:gd name="T1" fmla="*/ 0 h 217"/>
                <a:gd name="T2" fmla="*/ 23 w 342"/>
                <a:gd name="T3" fmla="*/ 1 h 217"/>
                <a:gd name="T4" fmla="*/ 28 w 342"/>
                <a:gd name="T5" fmla="*/ 2 h 217"/>
                <a:gd name="T6" fmla="*/ 31 w 342"/>
                <a:gd name="T7" fmla="*/ 4 h 217"/>
                <a:gd name="T8" fmla="*/ 33 w 342"/>
                <a:gd name="T9" fmla="*/ 7 h 217"/>
                <a:gd name="T10" fmla="*/ 34 w 342"/>
                <a:gd name="T11" fmla="*/ 10 h 217"/>
                <a:gd name="T12" fmla="*/ 33 w 342"/>
                <a:gd name="T13" fmla="*/ 13 h 217"/>
                <a:gd name="T14" fmla="*/ 32 w 342"/>
                <a:gd name="T15" fmla="*/ 16 h 217"/>
                <a:gd name="T16" fmla="*/ 28 w 342"/>
                <a:gd name="T17" fmla="*/ 18 h 217"/>
                <a:gd name="T18" fmla="*/ 23 w 342"/>
                <a:gd name="T19" fmla="*/ 18 h 217"/>
                <a:gd name="T20" fmla="*/ 11 w 342"/>
                <a:gd name="T21" fmla="*/ 17 h 217"/>
                <a:gd name="T22" fmla="*/ 6 w 342"/>
                <a:gd name="T23" fmla="*/ 16 h 217"/>
                <a:gd name="T24" fmla="*/ 3 w 342"/>
                <a:gd name="T25" fmla="*/ 14 h 217"/>
                <a:gd name="T26" fmla="*/ 1 w 342"/>
                <a:gd name="T27" fmla="*/ 11 h 217"/>
                <a:gd name="T28" fmla="*/ 0 w 342"/>
                <a:gd name="T29" fmla="*/ 8 h 217"/>
                <a:gd name="T30" fmla="*/ 1 w 342"/>
                <a:gd name="T31" fmla="*/ 5 h 217"/>
                <a:gd name="T32" fmla="*/ 3 w 342"/>
                <a:gd name="T33" fmla="*/ 2 h 217"/>
                <a:gd name="T34" fmla="*/ 6 w 342"/>
                <a:gd name="T35" fmla="*/ 0 h 217"/>
                <a:gd name="T36" fmla="*/ 11 w 342"/>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2"/>
                <a:gd name="T58" fmla="*/ 0 h 217"/>
                <a:gd name="T59" fmla="*/ 342 w 342"/>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2" h="217">
                  <a:moveTo>
                    <a:pt x="106" y="0"/>
                  </a:moveTo>
                  <a:lnTo>
                    <a:pt x="230" y="7"/>
                  </a:lnTo>
                  <a:lnTo>
                    <a:pt x="278" y="20"/>
                  </a:lnTo>
                  <a:lnTo>
                    <a:pt x="312" y="46"/>
                  </a:lnTo>
                  <a:lnTo>
                    <a:pt x="334" y="81"/>
                  </a:lnTo>
                  <a:lnTo>
                    <a:pt x="342" y="120"/>
                  </a:lnTo>
                  <a:lnTo>
                    <a:pt x="336" y="158"/>
                  </a:lnTo>
                  <a:lnTo>
                    <a:pt x="317" y="191"/>
                  </a:lnTo>
                  <a:lnTo>
                    <a:pt x="283" y="212"/>
                  </a:lnTo>
                  <a:lnTo>
                    <a:pt x="235" y="217"/>
                  </a:lnTo>
                  <a:lnTo>
                    <a:pt x="111" y="210"/>
                  </a:lnTo>
                  <a:lnTo>
                    <a:pt x="63" y="198"/>
                  </a:lnTo>
                  <a:lnTo>
                    <a:pt x="29" y="172"/>
                  </a:lnTo>
                  <a:lnTo>
                    <a:pt x="8" y="137"/>
                  </a:lnTo>
                  <a:lnTo>
                    <a:pt x="0" y="97"/>
                  </a:lnTo>
                  <a:lnTo>
                    <a:pt x="7" y="59"/>
                  </a:lnTo>
                  <a:lnTo>
                    <a:pt x="26" y="27"/>
                  </a:lnTo>
                  <a:lnTo>
                    <a:pt x="59" y="5"/>
                  </a:lnTo>
                  <a:lnTo>
                    <a:pt x="106" y="0"/>
                  </a:lnTo>
                  <a:close/>
                </a:path>
              </a:pathLst>
            </a:custGeom>
            <a:solidFill>
              <a:srgbClr val="000000"/>
            </a:solidFill>
            <a:ln w="9525">
              <a:noFill/>
              <a:round/>
              <a:headEnd/>
              <a:tailEnd/>
            </a:ln>
          </p:spPr>
          <p:txBody>
            <a:bodyPr/>
            <a:lstStyle/>
            <a:p>
              <a:pPr algn="ctr"/>
              <a:endParaRPr lang="en-US"/>
            </a:p>
          </p:txBody>
        </p:sp>
        <p:sp>
          <p:nvSpPr>
            <p:cNvPr id="36164" name="Freeform 688"/>
            <p:cNvSpPr>
              <a:spLocks/>
            </p:cNvSpPr>
            <p:nvPr/>
          </p:nvSpPr>
          <p:spPr bwMode="auto">
            <a:xfrm>
              <a:off x="4348" y="2268"/>
              <a:ext cx="28" cy="18"/>
            </a:xfrm>
            <a:custGeom>
              <a:avLst/>
              <a:gdLst>
                <a:gd name="T0" fmla="*/ 10 w 282"/>
                <a:gd name="T1" fmla="*/ 0 h 214"/>
                <a:gd name="T2" fmla="*/ 17 w 282"/>
                <a:gd name="T3" fmla="*/ 0 h 214"/>
                <a:gd name="T4" fmla="*/ 22 w 282"/>
                <a:gd name="T5" fmla="*/ 1 h 214"/>
                <a:gd name="T6" fmla="*/ 25 w 282"/>
                <a:gd name="T7" fmla="*/ 4 h 214"/>
                <a:gd name="T8" fmla="*/ 27 w 282"/>
                <a:gd name="T9" fmla="*/ 6 h 214"/>
                <a:gd name="T10" fmla="*/ 28 w 282"/>
                <a:gd name="T11" fmla="*/ 10 h 214"/>
                <a:gd name="T12" fmla="*/ 27 w 282"/>
                <a:gd name="T13" fmla="*/ 13 h 214"/>
                <a:gd name="T14" fmla="*/ 25 w 282"/>
                <a:gd name="T15" fmla="*/ 16 h 214"/>
                <a:gd name="T16" fmla="*/ 22 w 282"/>
                <a:gd name="T17" fmla="*/ 17 h 214"/>
                <a:gd name="T18" fmla="*/ 17 w 282"/>
                <a:gd name="T19" fmla="*/ 18 h 214"/>
                <a:gd name="T20" fmla="*/ 11 w 282"/>
                <a:gd name="T21" fmla="*/ 18 h 214"/>
                <a:gd name="T22" fmla="*/ 6 w 282"/>
                <a:gd name="T23" fmla="*/ 17 h 214"/>
                <a:gd name="T24" fmla="*/ 3 w 282"/>
                <a:gd name="T25" fmla="*/ 14 h 214"/>
                <a:gd name="T26" fmla="*/ 1 w 282"/>
                <a:gd name="T27" fmla="*/ 12 h 214"/>
                <a:gd name="T28" fmla="*/ 0 w 282"/>
                <a:gd name="T29" fmla="*/ 8 h 214"/>
                <a:gd name="T30" fmla="*/ 1 w 282"/>
                <a:gd name="T31" fmla="*/ 5 h 214"/>
                <a:gd name="T32" fmla="*/ 2 w 282"/>
                <a:gd name="T33" fmla="*/ 2 h 214"/>
                <a:gd name="T34" fmla="*/ 6 w 282"/>
                <a:gd name="T35" fmla="*/ 0 h 214"/>
                <a:gd name="T36" fmla="*/ 10 w 282"/>
                <a:gd name="T37" fmla="*/ 0 h 2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14"/>
                <a:gd name="T59" fmla="*/ 282 w 282"/>
                <a:gd name="T60" fmla="*/ 214 h 2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14">
                  <a:moveTo>
                    <a:pt x="105" y="0"/>
                  </a:moveTo>
                  <a:lnTo>
                    <a:pt x="171" y="4"/>
                  </a:lnTo>
                  <a:lnTo>
                    <a:pt x="219" y="16"/>
                  </a:lnTo>
                  <a:lnTo>
                    <a:pt x="254" y="42"/>
                  </a:lnTo>
                  <a:lnTo>
                    <a:pt x="274" y="76"/>
                  </a:lnTo>
                  <a:lnTo>
                    <a:pt x="282" y="115"/>
                  </a:lnTo>
                  <a:lnTo>
                    <a:pt x="276" y="153"/>
                  </a:lnTo>
                  <a:lnTo>
                    <a:pt x="256" y="187"/>
                  </a:lnTo>
                  <a:lnTo>
                    <a:pt x="223" y="208"/>
                  </a:lnTo>
                  <a:lnTo>
                    <a:pt x="176" y="214"/>
                  </a:lnTo>
                  <a:lnTo>
                    <a:pt x="110" y="210"/>
                  </a:lnTo>
                  <a:lnTo>
                    <a:pt x="63" y="198"/>
                  </a:lnTo>
                  <a:lnTo>
                    <a:pt x="28" y="172"/>
                  </a:lnTo>
                  <a:lnTo>
                    <a:pt x="7" y="137"/>
                  </a:lnTo>
                  <a:lnTo>
                    <a:pt x="0" y="97"/>
                  </a:lnTo>
                  <a:lnTo>
                    <a:pt x="6" y="59"/>
                  </a:lnTo>
                  <a:lnTo>
                    <a:pt x="25" y="27"/>
                  </a:lnTo>
                  <a:lnTo>
                    <a:pt x="58" y="5"/>
                  </a:lnTo>
                  <a:lnTo>
                    <a:pt x="105" y="0"/>
                  </a:lnTo>
                  <a:close/>
                </a:path>
              </a:pathLst>
            </a:custGeom>
            <a:solidFill>
              <a:srgbClr val="000000"/>
            </a:solidFill>
            <a:ln w="9525">
              <a:noFill/>
              <a:round/>
              <a:headEnd/>
              <a:tailEnd/>
            </a:ln>
          </p:spPr>
          <p:txBody>
            <a:bodyPr/>
            <a:lstStyle/>
            <a:p>
              <a:pPr algn="ctr"/>
              <a:endParaRPr lang="en-US"/>
            </a:p>
          </p:txBody>
        </p:sp>
        <p:sp>
          <p:nvSpPr>
            <p:cNvPr id="36165" name="Freeform 689"/>
            <p:cNvSpPr>
              <a:spLocks/>
            </p:cNvSpPr>
            <p:nvPr/>
          </p:nvSpPr>
          <p:spPr bwMode="auto">
            <a:xfrm>
              <a:off x="4420" y="2246"/>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1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2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29" y="7"/>
                  </a:lnTo>
                  <a:lnTo>
                    <a:pt x="277" y="20"/>
                  </a:lnTo>
                  <a:lnTo>
                    <a:pt x="312" y="46"/>
                  </a:lnTo>
                  <a:lnTo>
                    <a:pt x="333" y="81"/>
                  </a:lnTo>
                  <a:lnTo>
                    <a:pt x="341" y="120"/>
                  </a:lnTo>
                  <a:lnTo>
                    <a:pt x="334" y="158"/>
                  </a:lnTo>
                  <a:lnTo>
                    <a:pt x="315" y="190"/>
                  </a:lnTo>
                  <a:lnTo>
                    <a:pt x="282" y="212"/>
                  </a:lnTo>
                  <a:lnTo>
                    <a:pt x="234" y="217"/>
                  </a:lnTo>
                  <a:lnTo>
                    <a:pt x="111" y="210"/>
                  </a:lnTo>
                  <a:lnTo>
                    <a:pt x="63" y="198"/>
                  </a:lnTo>
                  <a:lnTo>
                    <a:pt x="29" y="172"/>
                  </a:lnTo>
                  <a:lnTo>
                    <a:pt x="7" y="137"/>
                  </a:lnTo>
                  <a:lnTo>
                    <a:pt x="0" y="98"/>
                  </a:lnTo>
                  <a:lnTo>
                    <a:pt x="6" y="60"/>
                  </a:lnTo>
                  <a:lnTo>
                    <a:pt x="25" y="28"/>
                  </a:lnTo>
                  <a:lnTo>
                    <a:pt x="59" y="6"/>
                  </a:lnTo>
                  <a:lnTo>
                    <a:pt x="106" y="0"/>
                  </a:lnTo>
                  <a:close/>
                </a:path>
              </a:pathLst>
            </a:custGeom>
            <a:solidFill>
              <a:srgbClr val="000000"/>
            </a:solidFill>
            <a:ln w="9525">
              <a:noFill/>
              <a:round/>
              <a:headEnd/>
              <a:tailEnd/>
            </a:ln>
          </p:spPr>
          <p:txBody>
            <a:bodyPr/>
            <a:lstStyle/>
            <a:p>
              <a:pPr algn="ctr"/>
              <a:endParaRPr lang="en-US"/>
            </a:p>
          </p:txBody>
        </p:sp>
        <p:sp>
          <p:nvSpPr>
            <p:cNvPr id="36166" name="Freeform 690"/>
            <p:cNvSpPr>
              <a:spLocks/>
            </p:cNvSpPr>
            <p:nvPr/>
          </p:nvSpPr>
          <p:spPr bwMode="auto">
            <a:xfrm>
              <a:off x="4460" y="2247"/>
              <a:ext cx="21" cy="44"/>
            </a:xfrm>
            <a:custGeom>
              <a:avLst/>
              <a:gdLst>
                <a:gd name="T0" fmla="*/ 1 w 213"/>
                <a:gd name="T1" fmla="*/ 35 h 523"/>
                <a:gd name="T2" fmla="*/ 0 w 213"/>
                <a:gd name="T3" fmla="*/ 8 h 523"/>
                <a:gd name="T4" fmla="*/ 0 w 213"/>
                <a:gd name="T5" fmla="*/ 6 h 523"/>
                <a:gd name="T6" fmla="*/ 1 w 213"/>
                <a:gd name="T7" fmla="*/ 4 h 523"/>
                <a:gd name="T8" fmla="*/ 2 w 213"/>
                <a:gd name="T9" fmla="*/ 3 h 523"/>
                <a:gd name="T10" fmla="*/ 3 w 213"/>
                <a:gd name="T11" fmla="*/ 2 h 523"/>
                <a:gd name="T12" fmla="*/ 4 w 213"/>
                <a:gd name="T13" fmla="*/ 1 h 523"/>
                <a:gd name="T14" fmla="*/ 6 w 213"/>
                <a:gd name="T15" fmla="*/ 0 h 523"/>
                <a:gd name="T16" fmla="*/ 8 w 213"/>
                <a:gd name="T17" fmla="*/ 0 h 523"/>
                <a:gd name="T18" fmla="*/ 10 w 213"/>
                <a:gd name="T19" fmla="*/ 0 h 523"/>
                <a:gd name="T20" fmla="*/ 12 w 213"/>
                <a:gd name="T21" fmla="*/ 0 h 523"/>
                <a:gd name="T22" fmla="*/ 14 w 213"/>
                <a:gd name="T23" fmla="*/ 1 h 523"/>
                <a:gd name="T24" fmla="*/ 15 w 213"/>
                <a:gd name="T25" fmla="*/ 2 h 523"/>
                <a:gd name="T26" fmla="*/ 17 w 213"/>
                <a:gd name="T27" fmla="*/ 3 h 523"/>
                <a:gd name="T28" fmla="*/ 18 w 213"/>
                <a:gd name="T29" fmla="*/ 4 h 523"/>
                <a:gd name="T30" fmla="*/ 19 w 213"/>
                <a:gd name="T31" fmla="*/ 5 h 523"/>
                <a:gd name="T32" fmla="*/ 20 w 213"/>
                <a:gd name="T33" fmla="*/ 7 h 523"/>
                <a:gd name="T34" fmla="*/ 20 w 213"/>
                <a:gd name="T35" fmla="*/ 9 h 523"/>
                <a:gd name="T36" fmla="*/ 21 w 213"/>
                <a:gd name="T37" fmla="*/ 36 h 523"/>
                <a:gd name="T38" fmla="*/ 21 w 213"/>
                <a:gd name="T39" fmla="*/ 38 h 523"/>
                <a:gd name="T40" fmla="*/ 20 w 213"/>
                <a:gd name="T41" fmla="*/ 40 h 523"/>
                <a:gd name="T42" fmla="*/ 19 w 213"/>
                <a:gd name="T43" fmla="*/ 41 h 523"/>
                <a:gd name="T44" fmla="*/ 18 w 213"/>
                <a:gd name="T45" fmla="*/ 42 h 523"/>
                <a:gd name="T46" fmla="*/ 17 w 213"/>
                <a:gd name="T47" fmla="*/ 43 h 523"/>
                <a:gd name="T48" fmla="*/ 15 w 213"/>
                <a:gd name="T49" fmla="*/ 44 h 523"/>
                <a:gd name="T50" fmla="*/ 13 w 213"/>
                <a:gd name="T51" fmla="*/ 44 h 523"/>
                <a:gd name="T52" fmla="*/ 11 w 213"/>
                <a:gd name="T53" fmla="*/ 44 h 523"/>
                <a:gd name="T54" fmla="*/ 9 w 213"/>
                <a:gd name="T55" fmla="*/ 44 h 523"/>
                <a:gd name="T56" fmla="*/ 7 w 213"/>
                <a:gd name="T57" fmla="*/ 43 h 523"/>
                <a:gd name="T58" fmla="*/ 5 w 213"/>
                <a:gd name="T59" fmla="*/ 43 h 523"/>
                <a:gd name="T60" fmla="*/ 4 w 213"/>
                <a:gd name="T61" fmla="*/ 42 h 523"/>
                <a:gd name="T62" fmla="*/ 3 w 213"/>
                <a:gd name="T63" fmla="*/ 40 h 523"/>
                <a:gd name="T64" fmla="*/ 2 w 213"/>
                <a:gd name="T65" fmla="*/ 39 h 523"/>
                <a:gd name="T66" fmla="*/ 1 w 213"/>
                <a:gd name="T67" fmla="*/ 37 h 523"/>
                <a:gd name="T68" fmla="*/ 1 w 213"/>
                <a:gd name="T69" fmla="*/ 35 h 5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3"/>
                <a:gd name="T106" fmla="*/ 0 h 523"/>
                <a:gd name="T107" fmla="*/ 213 w 213"/>
                <a:gd name="T108" fmla="*/ 523 h 5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3" h="523">
                  <a:moveTo>
                    <a:pt x="7" y="415"/>
                  </a:moveTo>
                  <a:lnTo>
                    <a:pt x="0" y="98"/>
                  </a:lnTo>
                  <a:lnTo>
                    <a:pt x="1" y="74"/>
                  </a:lnTo>
                  <a:lnTo>
                    <a:pt x="7" y="53"/>
                  </a:lnTo>
                  <a:lnTo>
                    <a:pt x="17" y="36"/>
                  </a:lnTo>
                  <a:lnTo>
                    <a:pt x="29" y="22"/>
                  </a:lnTo>
                  <a:lnTo>
                    <a:pt x="44" y="12"/>
                  </a:lnTo>
                  <a:lnTo>
                    <a:pt x="62" y="5"/>
                  </a:lnTo>
                  <a:lnTo>
                    <a:pt x="80" y="1"/>
                  </a:lnTo>
                  <a:lnTo>
                    <a:pt x="99" y="0"/>
                  </a:lnTo>
                  <a:lnTo>
                    <a:pt x="118" y="3"/>
                  </a:lnTo>
                  <a:lnTo>
                    <a:pt x="138" y="9"/>
                  </a:lnTo>
                  <a:lnTo>
                    <a:pt x="155" y="18"/>
                  </a:lnTo>
                  <a:lnTo>
                    <a:pt x="171" y="31"/>
                  </a:lnTo>
                  <a:lnTo>
                    <a:pt x="185" y="46"/>
                  </a:lnTo>
                  <a:lnTo>
                    <a:pt x="196" y="65"/>
                  </a:lnTo>
                  <a:lnTo>
                    <a:pt x="203" y="86"/>
                  </a:lnTo>
                  <a:lnTo>
                    <a:pt x="206" y="110"/>
                  </a:lnTo>
                  <a:lnTo>
                    <a:pt x="213" y="427"/>
                  </a:lnTo>
                  <a:lnTo>
                    <a:pt x="211" y="452"/>
                  </a:lnTo>
                  <a:lnTo>
                    <a:pt x="206" y="473"/>
                  </a:lnTo>
                  <a:lnTo>
                    <a:pt x="196" y="489"/>
                  </a:lnTo>
                  <a:lnTo>
                    <a:pt x="183" y="502"/>
                  </a:lnTo>
                  <a:lnTo>
                    <a:pt x="168" y="512"/>
                  </a:lnTo>
                  <a:lnTo>
                    <a:pt x="151" y="518"/>
                  </a:lnTo>
                  <a:lnTo>
                    <a:pt x="133" y="522"/>
                  </a:lnTo>
                  <a:lnTo>
                    <a:pt x="113" y="523"/>
                  </a:lnTo>
                  <a:lnTo>
                    <a:pt x="92" y="521"/>
                  </a:lnTo>
                  <a:lnTo>
                    <a:pt x="73" y="516"/>
                  </a:lnTo>
                  <a:lnTo>
                    <a:pt x="55" y="507"/>
                  </a:lnTo>
                  <a:lnTo>
                    <a:pt x="40" y="494"/>
                  </a:lnTo>
                  <a:lnTo>
                    <a:pt x="27" y="479"/>
                  </a:lnTo>
                  <a:lnTo>
                    <a:pt x="18" y="460"/>
                  </a:lnTo>
                  <a:lnTo>
                    <a:pt x="11" y="439"/>
                  </a:lnTo>
                  <a:lnTo>
                    <a:pt x="7" y="415"/>
                  </a:lnTo>
                  <a:close/>
                </a:path>
              </a:pathLst>
            </a:custGeom>
            <a:solidFill>
              <a:srgbClr val="000000"/>
            </a:solidFill>
            <a:ln w="9525">
              <a:noFill/>
              <a:round/>
              <a:headEnd/>
              <a:tailEnd/>
            </a:ln>
          </p:spPr>
          <p:txBody>
            <a:bodyPr/>
            <a:lstStyle/>
            <a:p>
              <a:pPr algn="ctr"/>
              <a:endParaRPr lang="en-US"/>
            </a:p>
          </p:txBody>
        </p:sp>
        <p:sp>
          <p:nvSpPr>
            <p:cNvPr id="36167" name="Freeform 691"/>
            <p:cNvSpPr>
              <a:spLocks/>
            </p:cNvSpPr>
            <p:nvPr/>
          </p:nvSpPr>
          <p:spPr bwMode="auto">
            <a:xfrm>
              <a:off x="4386" y="2269"/>
              <a:ext cx="20" cy="17"/>
            </a:xfrm>
            <a:custGeom>
              <a:avLst/>
              <a:gdLst>
                <a:gd name="T0" fmla="*/ 10 w 199"/>
                <a:gd name="T1" fmla="*/ 17 h 203"/>
                <a:gd name="T2" fmla="*/ 8 w 199"/>
                <a:gd name="T3" fmla="*/ 17 h 203"/>
                <a:gd name="T4" fmla="*/ 6 w 199"/>
                <a:gd name="T5" fmla="*/ 16 h 203"/>
                <a:gd name="T6" fmla="*/ 5 w 199"/>
                <a:gd name="T7" fmla="*/ 15 h 203"/>
                <a:gd name="T8" fmla="*/ 3 w 199"/>
                <a:gd name="T9" fmla="*/ 14 h 203"/>
                <a:gd name="T10" fmla="*/ 2 w 199"/>
                <a:gd name="T11" fmla="*/ 13 h 203"/>
                <a:gd name="T12" fmla="*/ 1 w 199"/>
                <a:gd name="T13" fmla="*/ 11 h 203"/>
                <a:gd name="T14" fmla="*/ 0 w 199"/>
                <a:gd name="T15" fmla="*/ 10 h 203"/>
                <a:gd name="T16" fmla="*/ 0 w 199"/>
                <a:gd name="T17" fmla="*/ 8 h 203"/>
                <a:gd name="T18" fmla="*/ 0 w 199"/>
                <a:gd name="T19" fmla="*/ 6 h 203"/>
                <a:gd name="T20" fmla="*/ 1 w 199"/>
                <a:gd name="T21" fmla="*/ 5 h 203"/>
                <a:gd name="T22" fmla="*/ 2 w 199"/>
                <a:gd name="T23" fmla="*/ 3 h 203"/>
                <a:gd name="T24" fmla="*/ 3 w 199"/>
                <a:gd name="T25" fmla="*/ 2 h 203"/>
                <a:gd name="T26" fmla="*/ 4 w 199"/>
                <a:gd name="T27" fmla="*/ 1 h 203"/>
                <a:gd name="T28" fmla="*/ 6 w 199"/>
                <a:gd name="T29" fmla="*/ 1 h 203"/>
                <a:gd name="T30" fmla="*/ 8 w 199"/>
                <a:gd name="T31" fmla="*/ 0 h 203"/>
                <a:gd name="T32" fmla="*/ 10 w 199"/>
                <a:gd name="T33" fmla="*/ 0 h 203"/>
                <a:gd name="T34" fmla="*/ 12 w 199"/>
                <a:gd name="T35" fmla="*/ 0 h 203"/>
                <a:gd name="T36" fmla="*/ 14 w 199"/>
                <a:gd name="T37" fmla="*/ 1 h 203"/>
                <a:gd name="T38" fmla="*/ 15 w 199"/>
                <a:gd name="T39" fmla="*/ 2 h 203"/>
                <a:gd name="T40" fmla="*/ 17 w 199"/>
                <a:gd name="T41" fmla="*/ 3 h 203"/>
                <a:gd name="T42" fmla="*/ 18 w 199"/>
                <a:gd name="T43" fmla="*/ 4 h 203"/>
                <a:gd name="T44" fmla="*/ 19 w 199"/>
                <a:gd name="T45" fmla="*/ 6 h 203"/>
                <a:gd name="T46" fmla="*/ 20 w 199"/>
                <a:gd name="T47" fmla="*/ 7 h 203"/>
                <a:gd name="T48" fmla="*/ 20 w 199"/>
                <a:gd name="T49" fmla="*/ 9 h 203"/>
                <a:gd name="T50" fmla="*/ 20 w 199"/>
                <a:gd name="T51" fmla="*/ 11 h 203"/>
                <a:gd name="T52" fmla="*/ 19 w 199"/>
                <a:gd name="T53" fmla="*/ 12 h 203"/>
                <a:gd name="T54" fmla="*/ 18 w 199"/>
                <a:gd name="T55" fmla="*/ 14 h 203"/>
                <a:gd name="T56" fmla="*/ 17 w 199"/>
                <a:gd name="T57" fmla="*/ 15 h 203"/>
                <a:gd name="T58" fmla="*/ 16 w 199"/>
                <a:gd name="T59" fmla="*/ 16 h 203"/>
                <a:gd name="T60" fmla="*/ 14 w 199"/>
                <a:gd name="T61" fmla="*/ 16 h 203"/>
                <a:gd name="T62" fmla="*/ 12 w 199"/>
                <a:gd name="T63" fmla="*/ 17 h 203"/>
                <a:gd name="T64" fmla="*/ 10 w 199"/>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203"/>
                <a:gd name="T101" fmla="*/ 199 w 199"/>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203">
                  <a:moveTo>
                    <a:pt x="101" y="203"/>
                  </a:moveTo>
                  <a:lnTo>
                    <a:pt x="81" y="199"/>
                  </a:lnTo>
                  <a:lnTo>
                    <a:pt x="63" y="192"/>
                  </a:lnTo>
                  <a:lnTo>
                    <a:pt x="45" y="182"/>
                  </a:lnTo>
                  <a:lnTo>
                    <a:pt x="30" y="168"/>
                  </a:lnTo>
                  <a:lnTo>
                    <a:pt x="18" y="153"/>
                  </a:lnTo>
                  <a:lnTo>
                    <a:pt x="8" y="135"/>
                  </a:lnTo>
                  <a:lnTo>
                    <a:pt x="2" y="116"/>
                  </a:lnTo>
                  <a:lnTo>
                    <a:pt x="0" y="95"/>
                  </a:lnTo>
                  <a:lnTo>
                    <a:pt x="2" y="74"/>
                  </a:lnTo>
                  <a:lnTo>
                    <a:pt x="7" y="56"/>
                  </a:lnTo>
                  <a:lnTo>
                    <a:pt x="16" y="39"/>
                  </a:lnTo>
                  <a:lnTo>
                    <a:pt x="27" y="26"/>
                  </a:lnTo>
                  <a:lnTo>
                    <a:pt x="42" y="14"/>
                  </a:lnTo>
                  <a:lnTo>
                    <a:pt x="59" y="6"/>
                  </a:lnTo>
                  <a:lnTo>
                    <a:pt x="77" y="1"/>
                  </a:lnTo>
                  <a:lnTo>
                    <a:pt x="97" y="0"/>
                  </a:lnTo>
                  <a:lnTo>
                    <a:pt x="117" y="3"/>
                  </a:lnTo>
                  <a:lnTo>
                    <a:pt x="136" y="10"/>
                  </a:lnTo>
                  <a:lnTo>
                    <a:pt x="153" y="20"/>
                  </a:lnTo>
                  <a:lnTo>
                    <a:pt x="168" y="34"/>
                  </a:lnTo>
                  <a:lnTo>
                    <a:pt x="181" y="49"/>
                  </a:lnTo>
                  <a:lnTo>
                    <a:pt x="191" y="67"/>
                  </a:lnTo>
                  <a:lnTo>
                    <a:pt x="197" y="87"/>
                  </a:lnTo>
                  <a:lnTo>
                    <a:pt x="199" y="107"/>
                  </a:lnTo>
                  <a:lnTo>
                    <a:pt x="197" y="128"/>
                  </a:lnTo>
                  <a:lnTo>
                    <a:pt x="192" y="147"/>
                  </a:lnTo>
                  <a:lnTo>
                    <a:pt x="183" y="163"/>
                  </a:lnTo>
                  <a:lnTo>
                    <a:pt x="171" y="177"/>
                  </a:lnTo>
                  <a:lnTo>
                    <a:pt x="156" y="188"/>
                  </a:lnTo>
                  <a:lnTo>
                    <a:pt x="140" y="196"/>
                  </a:lnTo>
                  <a:lnTo>
                    <a:pt x="122" y="202"/>
                  </a:lnTo>
                  <a:lnTo>
                    <a:pt x="101" y="203"/>
                  </a:lnTo>
                  <a:close/>
                </a:path>
              </a:pathLst>
            </a:custGeom>
            <a:solidFill>
              <a:srgbClr val="999999"/>
            </a:solidFill>
            <a:ln w="9525">
              <a:noFill/>
              <a:round/>
              <a:headEnd/>
              <a:tailEnd/>
            </a:ln>
          </p:spPr>
          <p:txBody>
            <a:bodyPr/>
            <a:lstStyle/>
            <a:p>
              <a:pPr algn="ctr"/>
              <a:endParaRPr lang="en-US"/>
            </a:p>
          </p:txBody>
        </p:sp>
        <p:sp>
          <p:nvSpPr>
            <p:cNvPr id="36168" name="Freeform 692"/>
            <p:cNvSpPr>
              <a:spLocks/>
            </p:cNvSpPr>
            <p:nvPr/>
          </p:nvSpPr>
          <p:spPr bwMode="auto">
            <a:xfrm>
              <a:off x="4427" y="2271"/>
              <a:ext cx="20" cy="17"/>
            </a:xfrm>
            <a:custGeom>
              <a:avLst/>
              <a:gdLst>
                <a:gd name="T0" fmla="*/ 10 w 198"/>
                <a:gd name="T1" fmla="*/ 17 h 202"/>
                <a:gd name="T2" fmla="*/ 8 w 198"/>
                <a:gd name="T3" fmla="*/ 17 h 202"/>
                <a:gd name="T4" fmla="*/ 6 w 198"/>
                <a:gd name="T5" fmla="*/ 16 h 202"/>
                <a:gd name="T6" fmla="*/ 5 w 198"/>
                <a:gd name="T7" fmla="*/ 15 h 202"/>
                <a:gd name="T8" fmla="*/ 3 w 198"/>
                <a:gd name="T9" fmla="*/ 14 h 202"/>
                <a:gd name="T10" fmla="*/ 2 w 198"/>
                <a:gd name="T11" fmla="*/ 13 h 202"/>
                <a:gd name="T12" fmla="*/ 1 w 198"/>
                <a:gd name="T13" fmla="*/ 11 h 202"/>
                <a:gd name="T14" fmla="*/ 0 w 198"/>
                <a:gd name="T15" fmla="*/ 10 h 202"/>
                <a:gd name="T16" fmla="*/ 0 w 198"/>
                <a:gd name="T17" fmla="*/ 8 h 202"/>
                <a:gd name="T18" fmla="*/ 0 w 198"/>
                <a:gd name="T19" fmla="*/ 6 h 202"/>
                <a:gd name="T20" fmla="*/ 1 w 198"/>
                <a:gd name="T21" fmla="*/ 5 h 202"/>
                <a:gd name="T22" fmla="*/ 2 w 198"/>
                <a:gd name="T23" fmla="*/ 3 h 202"/>
                <a:gd name="T24" fmla="*/ 3 w 198"/>
                <a:gd name="T25" fmla="*/ 2 h 202"/>
                <a:gd name="T26" fmla="*/ 4 w 198"/>
                <a:gd name="T27" fmla="*/ 1 h 202"/>
                <a:gd name="T28" fmla="*/ 6 w 198"/>
                <a:gd name="T29" fmla="*/ 1 h 202"/>
                <a:gd name="T30" fmla="*/ 8 w 198"/>
                <a:gd name="T31" fmla="*/ 0 h 202"/>
                <a:gd name="T32" fmla="*/ 10 w 198"/>
                <a:gd name="T33" fmla="*/ 0 h 202"/>
                <a:gd name="T34" fmla="*/ 12 w 198"/>
                <a:gd name="T35" fmla="*/ 0 h 202"/>
                <a:gd name="T36" fmla="*/ 14 w 198"/>
                <a:gd name="T37" fmla="*/ 1 h 202"/>
                <a:gd name="T38" fmla="*/ 15 w 198"/>
                <a:gd name="T39" fmla="*/ 2 h 202"/>
                <a:gd name="T40" fmla="*/ 17 w 198"/>
                <a:gd name="T41" fmla="*/ 3 h 202"/>
                <a:gd name="T42" fmla="*/ 18 w 198"/>
                <a:gd name="T43" fmla="*/ 4 h 202"/>
                <a:gd name="T44" fmla="*/ 19 w 198"/>
                <a:gd name="T45" fmla="*/ 6 h 202"/>
                <a:gd name="T46" fmla="*/ 20 w 198"/>
                <a:gd name="T47" fmla="*/ 7 h 202"/>
                <a:gd name="T48" fmla="*/ 20 w 198"/>
                <a:gd name="T49" fmla="*/ 9 h 202"/>
                <a:gd name="T50" fmla="*/ 20 w 198"/>
                <a:gd name="T51" fmla="*/ 11 h 202"/>
                <a:gd name="T52" fmla="*/ 19 w 198"/>
                <a:gd name="T53" fmla="*/ 12 h 202"/>
                <a:gd name="T54" fmla="*/ 18 w 198"/>
                <a:gd name="T55" fmla="*/ 14 h 202"/>
                <a:gd name="T56" fmla="*/ 17 w 198"/>
                <a:gd name="T57" fmla="*/ 15 h 202"/>
                <a:gd name="T58" fmla="*/ 16 w 198"/>
                <a:gd name="T59" fmla="*/ 16 h 202"/>
                <a:gd name="T60" fmla="*/ 14 w 198"/>
                <a:gd name="T61" fmla="*/ 16 h 202"/>
                <a:gd name="T62" fmla="*/ 12 w 198"/>
                <a:gd name="T63" fmla="*/ 17 h 202"/>
                <a:gd name="T64" fmla="*/ 10 w 198"/>
                <a:gd name="T65" fmla="*/ 17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2"/>
                <a:gd name="T101" fmla="*/ 198 w 198"/>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2">
                  <a:moveTo>
                    <a:pt x="101" y="202"/>
                  </a:moveTo>
                  <a:lnTo>
                    <a:pt x="81" y="199"/>
                  </a:lnTo>
                  <a:lnTo>
                    <a:pt x="63" y="192"/>
                  </a:lnTo>
                  <a:lnTo>
                    <a:pt x="46" y="182"/>
                  </a:lnTo>
                  <a:lnTo>
                    <a:pt x="31" y="168"/>
                  </a:lnTo>
                  <a:lnTo>
                    <a:pt x="19" y="153"/>
                  </a:lnTo>
                  <a:lnTo>
                    <a:pt x="8" y="135"/>
                  </a:lnTo>
                  <a:lnTo>
                    <a:pt x="2" y="116"/>
                  </a:lnTo>
                  <a:lnTo>
                    <a:pt x="0" y="95"/>
                  </a:lnTo>
                  <a:lnTo>
                    <a:pt x="2" y="74"/>
                  </a:lnTo>
                  <a:lnTo>
                    <a:pt x="7" y="55"/>
                  </a:lnTo>
                  <a:lnTo>
                    <a:pt x="17" y="39"/>
                  </a:lnTo>
                  <a:lnTo>
                    <a:pt x="28" y="25"/>
                  </a:lnTo>
                  <a:lnTo>
                    <a:pt x="43" y="14"/>
                  </a:lnTo>
                  <a:lnTo>
                    <a:pt x="59" y="6"/>
                  </a:lnTo>
                  <a:lnTo>
                    <a:pt x="78" y="1"/>
                  </a:lnTo>
                  <a:lnTo>
                    <a:pt x="97" y="0"/>
                  </a:lnTo>
                  <a:lnTo>
                    <a:pt x="117" y="3"/>
                  </a:lnTo>
                  <a:lnTo>
                    <a:pt x="135" y="10"/>
                  </a:lnTo>
                  <a:lnTo>
                    <a:pt x="153" y="20"/>
                  </a:lnTo>
                  <a:lnTo>
                    <a:pt x="168" y="34"/>
                  </a:lnTo>
                  <a:lnTo>
                    <a:pt x="180" y="49"/>
                  </a:lnTo>
                  <a:lnTo>
                    <a:pt x="190" y="67"/>
                  </a:lnTo>
                  <a:lnTo>
                    <a:pt x="196" y="87"/>
                  </a:lnTo>
                  <a:lnTo>
                    <a:pt x="198" y="107"/>
                  </a:lnTo>
                  <a:lnTo>
                    <a:pt x="196" y="128"/>
                  </a:lnTo>
                  <a:lnTo>
                    <a:pt x="191" y="147"/>
                  </a:lnTo>
                  <a:lnTo>
                    <a:pt x="182" y="163"/>
                  </a:lnTo>
                  <a:lnTo>
                    <a:pt x="171" y="177"/>
                  </a:lnTo>
                  <a:lnTo>
                    <a:pt x="156" y="188"/>
                  </a:lnTo>
                  <a:lnTo>
                    <a:pt x="140" y="196"/>
                  </a:lnTo>
                  <a:lnTo>
                    <a:pt x="121" y="201"/>
                  </a:lnTo>
                  <a:lnTo>
                    <a:pt x="101" y="202"/>
                  </a:lnTo>
                  <a:close/>
                </a:path>
              </a:pathLst>
            </a:custGeom>
            <a:solidFill>
              <a:srgbClr val="999999"/>
            </a:solidFill>
            <a:ln w="9525">
              <a:noFill/>
              <a:round/>
              <a:headEnd/>
              <a:tailEnd/>
            </a:ln>
          </p:spPr>
          <p:txBody>
            <a:bodyPr/>
            <a:lstStyle/>
            <a:p>
              <a:pPr algn="ctr"/>
              <a:endParaRPr lang="en-US"/>
            </a:p>
          </p:txBody>
        </p:sp>
        <p:sp>
          <p:nvSpPr>
            <p:cNvPr id="36169" name="Freeform 693"/>
            <p:cNvSpPr>
              <a:spLocks/>
            </p:cNvSpPr>
            <p:nvPr/>
          </p:nvSpPr>
          <p:spPr bwMode="auto">
            <a:xfrm>
              <a:off x="4380" y="2242"/>
              <a:ext cx="34" cy="19"/>
            </a:xfrm>
            <a:custGeom>
              <a:avLst/>
              <a:gdLst>
                <a:gd name="T0" fmla="*/ 10 w 341"/>
                <a:gd name="T1" fmla="*/ 0 h 218"/>
                <a:gd name="T2" fmla="*/ 23 w 341"/>
                <a:gd name="T3" fmla="*/ 1 h 218"/>
                <a:gd name="T4" fmla="*/ 28 w 341"/>
                <a:gd name="T5" fmla="*/ 2 h 218"/>
                <a:gd name="T6" fmla="*/ 31 w 341"/>
                <a:gd name="T7" fmla="*/ 4 h 218"/>
                <a:gd name="T8" fmla="*/ 33 w 341"/>
                <a:gd name="T9" fmla="*/ 7 h 218"/>
                <a:gd name="T10" fmla="*/ 34 w 341"/>
                <a:gd name="T11" fmla="*/ 10 h 218"/>
                <a:gd name="T12" fmla="*/ 33 w 341"/>
                <a:gd name="T13" fmla="*/ 14 h 218"/>
                <a:gd name="T14" fmla="*/ 31 w 341"/>
                <a:gd name="T15" fmla="*/ 17 h 218"/>
                <a:gd name="T16" fmla="*/ 28 w 341"/>
                <a:gd name="T17" fmla="*/ 18 h 218"/>
                <a:gd name="T18" fmla="*/ 23 w 341"/>
                <a:gd name="T19" fmla="*/ 19 h 218"/>
                <a:gd name="T20" fmla="*/ 11 w 341"/>
                <a:gd name="T21" fmla="*/ 18 h 218"/>
                <a:gd name="T22" fmla="*/ 6 w 341"/>
                <a:gd name="T23" fmla="*/ 17 h 218"/>
                <a:gd name="T24" fmla="*/ 3 w 341"/>
                <a:gd name="T25" fmla="*/ 15 h 218"/>
                <a:gd name="T26" fmla="*/ 1 w 341"/>
                <a:gd name="T27" fmla="*/ 12 h 218"/>
                <a:gd name="T28" fmla="*/ 0 w 341"/>
                <a:gd name="T29" fmla="*/ 9 h 218"/>
                <a:gd name="T30" fmla="*/ 1 w 341"/>
                <a:gd name="T31" fmla="*/ 5 h 218"/>
                <a:gd name="T32" fmla="*/ 2 w 341"/>
                <a:gd name="T33" fmla="*/ 2 h 218"/>
                <a:gd name="T34" fmla="*/ 6 w 341"/>
                <a:gd name="T35" fmla="*/ 1 h 218"/>
                <a:gd name="T36" fmla="*/ 10 w 341"/>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8"/>
                <a:gd name="T59" fmla="*/ 341 w 341"/>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8">
                  <a:moveTo>
                    <a:pt x="105" y="0"/>
                  </a:moveTo>
                  <a:lnTo>
                    <a:pt x="229" y="8"/>
                  </a:lnTo>
                  <a:lnTo>
                    <a:pt x="277" y="20"/>
                  </a:lnTo>
                  <a:lnTo>
                    <a:pt x="312" y="46"/>
                  </a:lnTo>
                  <a:lnTo>
                    <a:pt x="333" y="82"/>
                  </a:lnTo>
                  <a:lnTo>
                    <a:pt x="341" y="120"/>
                  </a:lnTo>
                  <a:lnTo>
                    <a:pt x="335" y="158"/>
                  </a:lnTo>
                  <a:lnTo>
                    <a:pt x="315" y="190"/>
                  </a:lnTo>
                  <a:lnTo>
                    <a:pt x="281" y="212"/>
                  </a:lnTo>
                  <a:lnTo>
                    <a:pt x="233" y="218"/>
                  </a:lnTo>
                  <a:lnTo>
                    <a:pt x="110" y="210"/>
                  </a:lnTo>
                  <a:lnTo>
                    <a:pt x="63" y="197"/>
                  </a:lnTo>
                  <a:lnTo>
                    <a:pt x="28" y="172"/>
                  </a:lnTo>
                  <a:lnTo>
                    <a:pt x="7" y="136"/>
                  </a:lnTo>
                  <a:lnTo>
                    <a:pt x="0" y="98"/>
                  </a:lnTo>
                  <a:lnTo>
                    <a:pt x="6" y="60"/>
                  </a:lnTo>
                  <a:lnTo>
                    <a:pt x="25" y="28"/>
                  </a:lnTo>
                  <a:lnTo>
                    <a:pt x="59" y="6"/>
                  </a:lnTo>
                  <a:lnTo>
                    <a:pt x="105" y="0"/>
                  </a:lnTo>
                  <a:close/>
                </a:path>
              </a:pathLst>
            </a:custGeom>
            <a:solidFill>
              <a:srgbClr val="999999"/>
            </a:solidFill>
            <a:ln w="9525">
              <a:noFill/>
              <a:round/>
              <a:headEnd/>
              <a:tailEnd/>
            </a:ln>
          </p:spPr>
          <p:txBody>
            <a:bodyPr/>
            <a:lstStyle/>
            <a:p>
              <a:pPr algn="ctr"/>
              <a:endParaRPr lang="en-US"/>
            </a:p>
          </p:txBody>
        </p:sp>
        <p:sp>
          <p:nvSpPr>
            <p:cNvPr id="36170" name="Freeform 694"/>
            <p:cNvSpPr>
              <a:spLocks/>
            </p:cNvSpPr>
            <p:nvPr/>
          </p:nvSpPr>
          <p:spPr bwMode="auto">
            <a:xfrm>
              <a:off x="4349" y="2267"/>
              <a:ext cx="28" cy="18"/>
            </a:xfrm>
            <a:custGeom>
              <a:avLst/>
              <a:gdLst>
                <a:gd name="T0" fmla="*/ 10 w 281"/>
                <a:gd name="T1" fmla="*/ 0 h 215"/>
                <a:gd name="T2" fmla="*/ 17 w 281"/>
                <a:gd name="T3" fmla="*/ 0 h 215"/>
                <a:gd name="T4" fmla="*/ 22 w 281"/>
                <a:gd name="T5" fmla="*/ 1 h 215"/>
                <a:gd name="T6" fmla="*/ 25 w 281"/>
                <a:gd name="T7" fmla="*/ 4 h 215"/>
                <a:gd name="T8" fmla="*/ 27 w 281"/>
                <a:gd name="T9" fmla="*/ 6 h 215"/>
                <a:gd name="T10" fmla="*/ 28 w 281"/>
                <a:gd name="T11" fmla="*/ 10 h 215"/>
                <a:gd name="T12" fmla="*/ 27 w 281"/>
                <a:gd name="T13" fmla="*/ 13 h 215"/>
                <a:gd name="T14" fmla="*/ 26 w 281"/>
                <a:gd name="T15" fmla="*/ 16 h 215"/>
                <a:gd name="T16" fmla="*/ 22 w 281"/>
                <a:gd name="T17" fmla="*/ 17 h 215"/>
                <a:gd name="T18" fmla="*/ 18 w 281"/>
                <a:gd name="T19" fmla="*/ 18 h 215"/>
                <a:gd name="T20" fmla="*/ 11 w 281"/>
                <a:gd name="T21" fmla="*/ 18 h 215"/>
                <a:gd name="T22" fmla="*/ 6 w 281"/>
                <a:gd name="T23" fmla="*/ 17 h 215"/>
                <a:gd name="T24" fmla="*/ 3 w 281"/>
                <a:gd name="T25" fmla="*/ 14 h 215"/>
                <a:gd name="T26" fmla="*/ 1 w 281"/>
                <a:gd name="T27" fmla="*/ 11 h 215"/>
                <a:gd name="T28" fmla="*/ 0 w 281"/>
                <a:gd name="T29" fmla="*/ 8 h 215"/>
                <a:gd name="T30" fmla="*/ 1 w 281"/>
                <a:gd name="T31" fmla="*/ 5 h 215"/>
                <a:gd name="T32" fmla="*/ 2 w 281"/>
                <a:gd name="T33" fmla="*/ 2 h 215"/>
                <a:gd name="T34" fmla="*/ 6 w 281"/>
                <a:gd name="T35" fmla="*/ 0 h 215"/>
                <a:gd name="T36" fmla="*/ 10 w 281"/>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1"/>
                <a:gd name="T58" fmla="*/ 0 h 215"/>
                <a:gd name="T59" fmla="*/ 281 w 281"/>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1" h="215">
                  <a:moveTo>
                    <a:pt x="105" y="0"/>
                  </a:moveTo>
                  <a:lnTo>
                    <a:pt x="170" y="5"/>
                  </a:lnTo>
                  <a:lnTo>
                    <a:pt x="218" y="16"/>
                  </a:lnTo>
                  <a:lnTo>
                    <a:pt x="253" y="42"/>
                  </a:lnTo>
                  <a:lnTo>
                    <a:pt x="274" y="76"/>
                  </a:lnTo>
                  <a:lnTo>
                    <a:pt x="281" y="116"/>
                  </a:lnTo>
                  <a:lnTo>
                    <a:pt x="275" y="154"/>
                  </a:lnTo>
                  <a:lnTo>
                    <a:pt x="256" y="186"/>
                  </a:lnTo>
                  <a:lnTo>
                    <a:pt x="222" y="209"/>
                  </a:lnTo>
                  <a:lnTo>
                    <a:pt x="176" y="215"/>
                  </a:lnTo>
                  <a:lnTo>
                    <a:pt x="110" y="210"/>
                  </a:lnTo>
                  <a:lnTo>
                    <a:pt x="63" y="198"/>
                  </a:lnTo>
                  <a:lnTo>
                    <a:pt x="28" y="172"/>
                  </a:lnTo>
                  <a:lnTo>
                    <a:pt x="7" y="136"/>
                  </a:lnTo>
                  <a:lnTo>
                    <a:pt x="0" y="97"/>
                  </a:lnTo>
                  <a:lnTo>
                    <a:pt x="6" y="59"/>
                  </a:lnTo>
                  <a:lnTo>
                    <a:pt x="25" y="27"/>
                  </a:lnTo>
                  <a:lnTo>
                    <a:pt x="59" y="5"/>
                  </a:lnTo>
                  <a:lnTo>
                    <a:pt x="105" y="0"/>
                  </a:lnTo>
                  <a:close/>
                </a:path>
              </a:pathLst>
            </a:custGeom>
            <a:solidFill>
              <a:srgbClr val="999999"/>
            </a:solidFill>
            <a:ln w="9525">
              <a:noFill/>
              <a:round/>
              <a:headEnd/>
              <a:tailEnd/>
            </a:ln>
          </p:spPr>
          <p:txBody>
            <a:bodyPr/>
            <a:lstStyle/>
            <a:p>
              <a:pPr algn="ctr"/>
              <a:endParaRPr lang="en-US"/>
            </a:p>
          </p:txBody>
        </p:sp>
        <p:sp>
          <p:nvSpPr>
            <p:cNvPr id="36171" name="Freeform 695"/>
            <p:cNvSpPr>
              <a:spLocks/>
            </p:cNvSpPr>
            <p:nvPr/>
          </p:nvSpPr>
          <p:spPr bwMode="auto">
            <a:xfrm>
              <a:off x="4421" y="2245"/>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1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3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29" y="7"/>
                  </a:lnTo>
                  <a:lnTo>
                    <a:pt x="277" y="19"/>
                  </a:lnTo>
                  <a:lnTo>
                    <a:pt x="311" y="45"/>
                  </a:lnTo>
                  <a:lnTo>
                    <a:pt x="333" y="80"/>
                  </a:lnTo>
                  <a:lnTo>
                    <a:pt x="341" y="119"/>
                  </a:lnTo>
                  <a:lnTo>
                    <a:pt x="335" y="157"/>
                  </a:lnTo>
                  <a:lnTo>
                    <a:pt x="315" y="189"/>
                  </a:lnTo>
                  <a:lnTo>
                    <a:pt x="282" y="211"/>
                  </a:lnTo>
                  <a:lnTo>
                    <a:pt x="234" y="217"/>
                  </a:lnTo>
                  <a:lnTo>
                    <a:pt x="111" y="210"/>
                  </a:lnTo>
                  <a:lnTo>
                    <a:pt x="63" y="197"/>
                  </a:lnTo>
                  <a:lnTo>
                    <a:pt x="29" y="172"/>
                  </a:lnTo>
                  <a:lnTo>
                    <a:pt x="7" y="136"/>
                  </a:lnTo>
                  <a:lnTo>
                    <a:pt x="0" y="97"/>
                  </a:lnTo>
                  <a:lnTo>
                    <a:pt x="6" y="59"/>
                  </a:lnTo>
                  <a:lnTo>
                    <a:pt x="26" y="27"/>
                  </a:lnTo>
                  <a:lnTo>
                    <a:pt x="59" y="5"/>
                  </a:lnTo>
                  <a:lnTo>
                    <a:pt x="106" y="0"/>
                  </a:lnTo>
                  <a:close/>
                </a:path>
              </a:pathLst>
            </a:custGeom>
            <a:solidFill>
              <a:srgbClr val="999999"/>
            </a:solidFill>
            <a:ln w="9525">
              <a:noFill/>
              <a:round/>
              <a:headEnd/>
              <a:tailEnd/>
            </a:ln>
          </p:spPr>
          <p:txBody>
            <a:bodyPr/>
            <a:lstStyle/>
            <a:p>
              <a:pPr algn="ctr"/>
              <a:endParaRPr lang="en-US"/>
            </a:p>
          </p:txBody>
        </p:sp>
        <p:sp>
          <p:nvSpPr>
            <p:cNvPr id="36172" name="Freeform 696"/>
            <p:cNvSpPr>
              <a:spLocks/>
            </p:cNvSpPr>
            <p:nvPr/>
          </p:nvSpPr>
          <p:spPr bwMode="auto">
            <a:xfrm>
              <a:off x="4461" y="2246"/>
              <a:ext cx="21" cy="44"/>
            </a:xfrm>
            <a:custGeom>
              <a:avLst/>
              <a:gdLst>
                <a:gd name="T0" fmla="*/ 1 w 214"/>
                <a:gd name="T1" fmla="*/ 35 h 524"/>
                <a:gd name="T2" fmla="*/ 0 w 214"/>
                <a:gd name="T3" fmla="*/ 8 h 524"/>
                <a:gd name="T4" fmla="*/ 0 w 214"/>
                <a:gd name="T5" fmla="*/ 6 h 524"/>
                <a:gd name="T6" fmla="*/ 1 w 214"/>
                <a:gd name="T7" fmla="*/ 4 h 524"/>
                <a:gd name="T8" fmla="*/ 2 w 214"/>
                <a:gd name="T9" fmla="*/ 3 h 524"/>
                <a:gd name="T10" fmla="*/ 3 w 214"/>
                <a:gd name="T11" fmla="*/ 2 h 524"/>
                <a:gd name="T12" fmla="*/ 4 w 214"/>
                <a:gd name="T13" fmla="*/ 1 h 524"/>
                <a:gd name="T14" fmla="*/ 6 w 214"/>
                <a:gd name="T15" fmla="*/ 0 h 524"/>
                <a:gd name="T16" fmla="*/ 8 w 214"/>
                <a:gd name="T17" fmla="*/ 0 h 524"/>
                <a:gd name="T18" fmla="*/ 10 w 214"/>
                <a:gd name="T19" fmla="*/ 0 h 524"/>
                <a:gd name="T20" fmla="*/ 12 w 214"/>
                <a:gd name="T21" fmla="*/ 0 h 524"/>
                <a:gd name="T22" fmla="*/ 14 w 214"/>
                <a:gd name="T23" fmla="*/ 1 h 524"/>
                <a:gd name="T24" fmla="*/ 15 w 214"/>
                <a:gd name="T25" fmla="*/ 2 h 524"/>
                <a:gd name="T26" fmla="*/ 17 w 214"/>
                <a:gd name="T27" fmla="*/ 3 h 524"/>
                <a:gd name="T28" fmla="*/ 18 w 214"/>
                <a:gd name="T29" fmla="*/ 4 h 524"/>
                <a:gd name="T30" fmla="*/ 19 w 214"/>
                <a:gd name="T31" fmla="*/ 6 h 524"/>
                <a:gd name="T32" fmla="*/ 20 w 214"/>
                <a:gd name="T33" fmla="*/ 7 h 524"/>
                <a:gd name="T34" fmla="*/ 20 w 214"/>
                <a:gd name="T35" fmla="*/ 9 h 524"/>
                <a:gd name="T36" fmla="*/ 21 w 214"/>
                <a:gd name="T37" fmla="*/ 36 h 524"/>
                <a:gd name="T38" fmla="*/ 21 w 214"/>
                <a:gd name="T39" fmla="*/ 38 h 524"/>
                <a:gd name="T40" fmla="*/ 20 w 214"/>
                <a:gd name="T41" fmla="*/ 40 h 524"/>
                <a:gd name="T42" fmla="*/ 19 w 214"/>
                <a:gd name="T43" fmla="*/ 41 h 524"/>
                <a:gd name="T44" fmla="*/ 18 w 214"/>
                <a:gd name="T45" fmla="*/ 42 h 524"/>
                <a:gd name="T46" fmla="*/ 17 w 214"/>
                <a:gd name="T47" fmla="*/ 43 h 524"/>
                <a:gd name="T48" fmla="*/ 15 w 214"/>
                <a:gd name="T49" fmla="*/ 44 h 524"/>
                <a:gd name="T50" fmla="*/ 13 w 214"/>
                <a:gd name="T51" fmla="*/ 44 h 524"/>
                <a:gd name="T52" fmla="*/ 11 w 214"/>
                <a:gd name="T53" fmla="*/ 44 h 524"/>
                <a:gd name="T54" fmla="*/ 9 w 214"/>
                <a:gd name="T55" fmla="*/ 44 h 524"/>
                <a:gd name="T56" fmla="*/ 7 w 214"/>
                <a:gd name="T57" fmla="*/ 43 h 524"/>
                <a:gd name="T58" fmla="*/ 5 w 214"/>
                <a:gd name="T59" fmla="*/ 43 h 524"/>
                <a:gd name="T60" fmla="*/ 4 w 214"/>
                <a:gd name="T61" fmla="*/ 42 h 524"/>
                <a:gd name="T62" fmla="*/ 3 w 214"/>
                <a:gd name="T63" fmla="*/ 40 h 524"/>
                <a:gd name="T64" fmla="*/ 2 w 214"/>
                <a:gd name="T65" fmla="*/ 39 h 524"/>
                <a:gd name="T66" fmla="*/ 1 w 214"/>
                <a:gd name="T67" fmla="*/ 37 h 524"/>
                <a:gd name="T68" fmla="*/ 1 w 214"/>
                <a:gd name="T69" fmla="*/ 35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524"/>
                <a:gd name="T107" fmla="*/ 214 w 214"/>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524">
                  <a:moveTo>
                    <a:pt x="8" y="415"/>
                  </a:moveTo>
                  <a:lnTo>
                    <a:pt x="0" y="99"/>
                  </a:lnTo>
                  <a:lnTo>
                    <a:pt x="2" y="75"/>
                  </a:lnTo>
                  <a:lnTo>
                    <a:pt x="7" y="53"/>
                  </a:lnTo>
                  <a:lnTo>
                    <a:pt x="17" y="37"/>
                  </a:lnTo>
                  <a:lnTo>
                    <a:pt x="30" y="22"/>
                  </a:lnTo>
                  <a:lnTo>
                    <a:pt x="44" y="12"/>
                  </a:lnTo>
                  <a:lnTo>
                    <a:pt x="62" y="5"/>
                  </a:lnTo>
                  <a:lnTo>
                    <a:pt x="80" y="0"/>
                  </a:lnTo>
                  <a:lnTo>
                    <a:pt x="99" y="0"/>
                  </a:lnTo>
                  <a:lnTo>
                    <a:pt x="120" y="3"/>
                  </a:lnTo>
                  <a:lnTo>
                    <a:pt x="138" y="10"/>
                  </a:lnTo>
                  <a:lnTo>
                    <a:pt x="156" y="19"/>
                  </a:lnTo>
                  <a:lnTo>
                    <a:pt x="172" y="31"/>
                  </a:lnTo>
                  <a:lnTo>
                    <a:pt x="186" y="47"/>
                  </a:lnTo>
                  <a:lnTo>
                    <a:pt x="196" y="66"/>
                  </a:lnTo>
                  <a:lnTo>
                    <a:pt x="203" y="86"/>
                  </a:lnTo>
                  <a:lnTo>
                    <a:pt x="206" y="111"/>
                  </a:lnTo>
                  <a:lnTo>
                    <a:pt x="214" y="428"/>
                  </a:lnTo>
                  <a:lnTo>
                    <a:pt x="212" y="453"/>
                  </a:lnTo>
                  <a:lnTo>
                    <a:pt x="207" y="473"/>
                  </a:lnTo>
                  <a:lnTo>
                    <a:pt x="197" y="490"/>
                  </a:lnTo>
                  <a:lnTo>
                    <a:pt x="185" y="502"/>
                  </a:lnTo>
                  <a:lnTo>
                    <a:pt x="169" y="513"/>
                  </a:lnTo>
                  <a:lnTo>
                    <a:pt x="152" y="519"/>
                  </a:lnTo>
                  <a:lnTo>
                    <a:pt x="134" y="523"/>
                  </a:lnTo>
                  <a:lnTo>
                    <a:pt x="115" y="524"/>
                  </a:lnTo>
                  <a:lnTo>
                    <a:pt x="93" y="522"/>
                  </a:lnTo>
                  <a:lnTo>
                    <a:pt x="74" y="517"/>
                  </a:lnTo>
                  <a:lnTo>
                    <a:pt x="56" y="508"/>
                  </a:lnTo>
                  <a:lnTo>
                    <a:pt x="40" y="495"/>
                  </a:lnTo>
                  <a:lnTo>
                    <a:pt x="28" y="480"/>
                  </a:lnTo>
                  <a:lnTo>
                    <a:pt x="18" y="461"/>
                  </a:lnTo>
                  <a:lnTo>
                    <a:pt x="11" y="439"/>
                  </a:lnTo>
                  <a:lnTo>
                    <a:pt x="8" y="415"/>
                  </a:lnTo>
                  <a:close/>
                </a:path>
              </a:pathLst>
            </a:custGeom>
            <a:solidFill>
              <a:srgbClr val="999999"/>
            </a:solidFill>
            <a:ln w="9525">
              <a:noFill/>
              <a:round/>
              <a:headEnd/>
              <a:tailEnd/>
            </a:ln>
          </p:spPr>
          <p:txBody>
            <a:bodyPr/>
            <a:lstStyle/>
            <a:p>
              <a:pPr algn="ctr"/>
              <a:endParaRPr lang="en-US"/>
            </a:p>
          </p:txBody>
        </p:sp>
        <p:sp>
          <p:nvSpPr>
            <p:cNvPr id="36173" name="Freeform 697"/>
            <p:cNvSpPr>
              <a:spLocks/>
            </p:cNvSpPr>
            <p:nvPr/>
          </p:nvSpPr>
          <p:spPr bwMode="auto">
            <a:xfrm>
              <a:off x="4388" y="2268"/>
              <a:ext cx="20" cy="17"/>
            </a:xfrm>
            <a:custGeom>
              <a:avLst/>
              <a:gdLst>
                <a:gd name="T0" fmla="*/ 10 w 199"/>
                <a:gd name="T1" fmla="*/ 17 h 203"/>
                <a:gd name="T2" fmla="*/ 8 w 199"/>
                <a:gd name="T3" fmla="*/ 17 h 203"/>
                <a:gd name="T4" fmla="*/ 6 w 199"/>
                <a:gd name="T5" fmla="*/ 16 h 203"/>
                <a:gd name="T6" fmla="*/ 5 w 199"/>
                <a:gd name="T7" fmla="*/ 15 h 203"/>
                <a:gd name="T8" fmla="*/ 3 w 199"/>
                <a:gd name="T9" fmla="*/ 14 h 203"/>
                <a:gd name="T10" fmla="*/ 2 w 199"/>
                <a:gd name="T11" fmla="*/ 13 h 203"/>
                <a:gd name="T12" fmla="*/ 1 w 199"/>
                <a:gd name="T13" fmla="*/ 11 h 203"/>
                <a:gd name="T14" fmla="*/ 0 w 199"/>
                <a:gd name="T15" fmla="*/ 10 h 203"/>
                <a:gd name="T16" fmla="*/ 0 w 199"/>
                <a:gd name="T17" fmla="*/ 8 h 203"/>
                <a:gd name="T18" fmla="*/ 0 w 199"/>
                <a:gd name="T19" fmla="*/ 6 h 203"/>
                <a:gd name="T20" fmla="*/ 1 w 199"/>
                <a:gd name="T21" fmla="*/ 5 h 203"/>
                <a:gd name="T22" fmla="*/ 2 w 199"/>
                <a:gd name="T23" fmla="*/ 3 h 203"/>
                <a:gd name="T24" fmla="*/ 3 w 199"/>
                <a:gd name="T25" fmla="*/ 2 h 203"/>
                <a:gd name="T26" fmla="*/ 4 w 199"/>
                <a:gd name="T27" fmla="*/ 1 h 203"/>
                <a:gd name="T28" fmla="*/ 6 w 199"/>
                <a:gd name="T29" fmla="*/ 1 h 203"/>
                <a:gd name="T30" fmla="*/ 8 w 199"/>
                <a:gd name="T31" fmla="*/ 0 h 203"/>
                <a:gd name="T32" fmla="*/ 10 w 199"/>
                <a:gd name="T33" fmla="*/ 0 h 203"/>
                <a:gd name="T34" fmla="*/ 12 w 199"/>
                <a:gd name="T35" fmla="*/ 0 h 203"/>
                <a:gd name="T36" fmla="*/ 14 w 199"/>
                <a:gd name="T37" fmla="*/ 1 h 203"/>
                <a:gd name="T38" fmla="*/ 15 w 199"/>
                <a:gd name="T39" fmla="*/ 2 h 203"/>
                <a:gd name="T40" fmla="*/ 17 w 199"/>
                <a:gd name="T41" fmla="*/ 3 h 203"/>
                <a:gd name="T42" fmla="*/ 18 w 199"/>
                <a:gd name="T43" fmla="*/ 4 h 203"/>
                <a:gd name="T44" fmla="*/ 19 w 199"/>
                <a:gd name="T45" fmla="*/ 6 h 203"/>
                <a:gd name="T46" fmla="*/ 20 w 199"/>
                <a:gd name="T47" fmla="*/ 7 h 203"/>
                <a:gd name="T48" fmla="*/ 20 w 199"/>
                <a:gd name="T49" fmla="*/ 9 h 203"/>
                <a:gd name="T50" fmla="*/ 20 w 199"/>
                <a:gd name="T51" fmla="*/ 11 h 203"/>
                <a:gd name="T52" fmla="*/ 19 w 199"/>
                <a:gd name="T53" fmla="*/ 12 h 203"/>
                <a:gd name="T54" fmla="*/ 18 w 199"/>
                <a:gd name="T55" fmla="*/ 14 h 203"/>
                <a:gd name="T56" fmla="*/ 17 w 199"/>
                <a:gd name="T57" fmla="*/ 15 h 203"/>
                <a:gd name="T58" fmla="*/ 16 w 199"/>
                <a:gd name="T59" fmla="*/ 16 h 203"/>
                <a:gd name="T60" fmla="*/ 14 w 199"/>
                <a:gd name="T61" fmla="*/ 16 h 203"/>
                <a:gd name="T62" fmla="*/ 12 w 199"/>
                <a:gd name="T63" fmla="*/ 17 h 203"/>
                <a:gd name="T64" fmla="*/ 10 w 199"/>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203"/>
                <a:gd name="T101" fmla="*/ 199 w 199"/>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203">
                  <a:moveTo>
                    <a:pt x="102" y="203"/>
                  </a:moveTo>
                  <a:lnTo>
                    <a:pt x="81" y="200"/>
                  </a:lnTo>
                  <a:lnTo>
                    <a:pt x="63" y="193"/>
                  </a:lnTo>
                  <a:lnTo>
                    <a:pt x="46" y="182"/>
                  </a:lnTo>
                  <a:lnTo>
                    <a:pt x="30" y="169"/>
                  </a:lnTo>
                  <a:lnTo>
                    <a:pt x="18" y="154"/>
                  </a:lnTo>
                  <a:lnTo>
                    <a:pt x="8" y="136"/>
                  </a:lnTo>
                  <a:lnTo>
                    <a:pt x="2" y="116"/>
                  </a:lnTo>
                  <a:lnTo>
                    <a:pt x="0" y="96"/>
                  </a:lnTo>
                  <a:lnTo>
                    <a:pt x="2" y="75"/>
                  </a:lnTo>
                  <a:lnTo>
                    <a:pt x="7" y="56"/>
                  </a:lnTo>
                  <a:lnTo>
                    <a:pt x="16" y="40"/>
                  </a:lnTo>
                  <a:lnTo>
                    <a:pt x="27" y="26"/>
                  </a:lnTo>
                  <a:lnTo>
                    <a:pt x="43" y="15"/>
                  </a:lnTo>
                  <a:lnTo>
                    <a:pt x="59" y="7"/>
                  </a:lnTo>
                  <a:lnTo>
                    <a:pt x="77" y="1"/>
                  </a:lnTo>
                  <a:lnTo>
                    <a:pt x="98" y="0"/>
                  </a:lnTo>
                  <a:lnTo>
                    <a:pt x="118" y="3"/>
                  </a:lnTo>
                  <a:lnTo>
                    <a:pt x="136" y="11"/>
                  </a:lnTo>
                  <a:lnTo>
                    <a:pt x="153" y="21"/>
                  </a:lnTo>
                  <a:lnTo>
                    <a:pt x="169" y="34"/>
                  </a:lnTo>
                  <a:lnTo>
                    <a:pt x="181" y="50"/>
                  </a:lnTo>
                  <a:lnTo>
                    <a:pt x="191" y="68"/>
                  </a:lnTo>
                  <a:lnTo>
                    <a:pt x="197" y="87"/>
                  </a:lnTo>
                  <a:lnTo>
                    <a:pt x="199" y="108"/>
                  </a:lnTo>
                  <a:lnTo>
                    <a:pt x="197" y="129"/>
                  </a:lnTo>
                  <a:lnTo>
                    <a:pt x="192" y="147"/>
                  </a:lnTo>
                  <a:lnTo>
                    <a:pt x="183" y="164"/>
                  </a:lnTo>
                  <a:lnTo>
                    <a:pt x="172" y="177"/>
                  </a:lnTo>
                  <a:lnTo>
                    <a:pt x="156" y="189"/>
                  </a:lnTo>
                  <a:lnTo>
                    <a:pt x="140" y="197"/>
                  </a:lnTo>
                  <a:lnTo>
                    <a:pt x="122" y="202"/>
                  </a:lnTo>
                  <a:lnTo>
                    <a:pt x="102" y="203"/>
                  </a:lnTo>
                  <a:close/>
                </a:path>
              </a:pathLst>
            </a:custGeom>
            <a:solidFill>
              <a:srgbClr val="CCCCCC"/>
            </a:solidFill>
            <a:ln w="9525">
              <a:noFill/>
              <a:round/>
              <a:headEnd/>
              <a:tailEnd/>
            </a:ln>
          </p:spPr>
          <p:txBody>
            <a:bodyPr/>
            <a:lstStyle/>
            <a:p>
              <a:pPr algn="ctr"/>
              <a:endParaRPr lang="en-US"/>
            </a:p>
          </p:txBody>
        </p:sp>
        <p:sp>
          <p:nvSpPr>
            <p:cNvPr id="36174" name="Freeform 698"/>
            <p:cNvSpPr>
              <a:spLocks/>
            </p:cNvSpPr>
            <p:nvPr/>
          </p:nvSpPr>
          <p:spPr bwMode="auto">
            <a:xfrm>
              <a:off x="4430" y="2271"/>
              <a:ext cx="19" cy="16"/>
            </a:xfrm>
            <a:custGeom>
              <a:avLst/>
              <a:gdLst>
                <a:gd name="T0" fmla="*/ 10 w 198"/>
                <a:gd name="T1" fmla="*/ 16 h 203"/>
                <a:gd name="T2" fmla="*/ 8 w 198"/>
                <a:gd name="T3" fmla="*/ 16 h 203"/>
                <a:gd name="T4" fmla="*/ 6 w 198"/>
                <a:gd name="T5" fmla="*/ 15 h 203"/>
                <a:gd name="T6" fmla="*/ 4 w 198"/>
                <a:gd name="T7" fmla="*/ 14 h 203"/>
                <a:gd name="T8" fmla="*/ 3 w 198"/>
                <a:gd name="T9" fmla="*/ 13 h 203"/>
                <a:gd name="T10" fmla="*/ 2 w 198"/>
                <a:gd name="T11" fmla="*/ 12 h 203"/>
                <a:gd name="T12" fmla="*/ 1 w 198"/>
                <a:gd name="T13" fmla="*/ 11 h 203"/>
                <a:gd name="T14" fmla="*/ 0 w 198"/>
                <a:gd name="T15" fmla="*/ 9 h 203"/>
                <a:gd name="T16" fmla="*/ 0 w 198"/>
                <a:gd name="T17" fmla="*/ 7 h 203"/>
                <a:gd name="T18" fmla="*/ 0 w 198"/>
                <a:gd name="T19" fmla="*/ 6 h 203"/>
                <a:gd name="T20" fmla="*/ 1 w 198"/>
                <a:gd name="T21" fmla="*/ 4 h 203"/>
                <a:gd name="T22" fmla="*/ 2 w 198"/>
                <a:gd name="T23" fmla="*/ 3 h 203"/>
                <a:gd name="T24" fmla="*/ 3 w 198"/>
                <a:gd name="T25" fmla="*/ 2 h 203"/>
                <a:gd name="T26" fmla="*/ 4 w 198"/>
                <a:gd name="T27" fmla="*/ 1 h 203"/>
                <a:gd name="T28" fmla="*/ 6 w 198"/>
                <a:gd name="T29" fmla="*/ 0 h 203"/>
                <a:gd name="T30" fmla="*/ 7 w 198"/>
                <a:gd name="T31" fmla="*/ 0 h 203"/>
                <a:gd name="T32" fmla="*/ 9 w 198"/>
                <a:gd name="T33" fmla="*/ 0 h 203"/>
                <a:gd name="T34" fmla="*/ 11 w 198"/>
                <a:gd name="T35" fmla="*/ 0 h 203"/>
                <a:gd name="T36" fmla="*/ 13 w 198"/>
                <a:gd name="T37" fmla="*/ 1 h 203"/>
                <a:gd name="T38" fmla="*/ 15 w 198"/>
                <a:gd name="T39" fmla="*/ 2 h 203"/>
                <a:gd name="T40" fmla="*/ 16 w 198"/>
                <a:gd name="T41" fmla="*/ 3 h 203"/>
                <a:gd name="T42" fmla="*/ 17 w 198"/>
                <a:gd name="T43" fmla="*/ 4 h 203"/>
                <a:gd name="T44" fmla="*/ 18 w 198"/>
                <a:gd name="T45" fmla="*/ 5 h 203"/>
                <a:gd name="T46" fmla="*/ 19 w 198"/>
                <a:gd name="T47" fmla="*/ 7 h 203"/>
                <a:gd name="T48" fmla="*/ 19 w 198"/>
                <a:gd name="T49" fmla="*/ 9 h 203"/>
                <a:gd name="T50" fmla="*/ 19 w 198"/>
                <a:gd name="T51" fmla="*/ 10 h 203"/>
                <a:gd name="T52" fmla="*/ 18 w 198"/>
                <a:gd name="T53" fmla="*/ 12 h 203"/>
                <a:gd name="T54" fmla="*/ 17 w 198"/>
                <a:gd name="T55" fmla="*/ 13 h 203"/>
                <a:gd name="T56" fmla="*/ 16 w 198"/>
                <a:gd name="T57" fmla="*/ 14 h 203"/>
                <a:gd name="T58" fmla="*/ 15 w 198"/>
                <a:gd name="T59" fmla="*/ 15 h 203"/>
                <a:gd name="T60" fmla="*/ 13 w 198"/>
                <a:gd name="T61" fmla="*/ 16 h 203"/>
                <a:gd name="T62" fmla="*/ 12 w 198"/>
                <a:gd name="T63" fmla="*/ 16 h 203"/>
                <a:gd name="T64" fmla="*/ 10 w 198"/>
                <a:gd name="T65" fmla="*/ 16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03"/>
                <a:gd name="T101" fmla="*/ 198 w 198"/>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03">
                  <a:moveTo>
                    <a:pt x="100" y="203"/>
                  </a:moveTo>
                  <a:lnTo>
                    <a:pt x="80" y="200"/>
                  </a:lnTo>
                  <a:lnTo>
                    <a:pt x="62" y="193"/>
                  </a:lnTo>
                  <a:lnTo>
                    <a:pt x="45" y="182"/>
                  </a:lnTo>
                  <a:lnTo>
                    <a:pt x="30" y="169"/>
                  </a:lnTo>
                  <a:lnTo>
                    <a:pt x="18" y="153"/>
                  </a:lnTo>
                  <a:lnTo>
                    <a:pt x="8" y="136"/>
                  </a:lnTo>
                  <a:lnTo>
                    <a:pt x="2" y="116"/>
                  </a:lnTo>
                  <a:lnTo>
                    <a:pt x="0" y="95"/>
                  </a:lnTo>
                  <a:lnTo>
                    <a:pt x="2" y="75"/>
                  </a:lnTo>
                  <a:lnTo>
                    <a:pt x="7" y="56"/>
                  </a:lnTo>
                  <a:lnTo>
                    <a:pt x="16" y="40"/>
                  </a:lnTo>
                  <a:lnTo>
                    <a:pt x="27" y="26"/>
                  </a:lnTo>
                  <a:lnTo>
                    <a:pt x="42" y="15"/>
                  </a:lnTo>
                  <a:lnTo>
                    <a:pt x="59" y="6"/>
                  </a:lnTo>
                  <a:lnTo>
                    <a:pt x="76" y="1"/>
                  </a:lnTo>
                  <a:lnTo>
                    <a:pt x="96" y="0"/>
                  </a:lnTo>
                  <a:lnTo>
                    <a:pt x="117" y="3"/>
                  </a:lnTo>
                  <a:lnTo>
                    <a:pt x="135" y="11"/>
                  </a:lnTo>
                  <a:lnTo>
                    <a:pt x="152" y="21"/>
                  </a:lnTo>
                  <a:lnTo>
                    <a:pt x="167" y="34"/>
                  </a:lnTo>
                  <a:lnTo>
                    <a:pt x="180" y="50"/>
                  </a:lnTo>
                  <a:lnTo>
                    <a:pt x="190" y="67"/>
                  </a:lnTo>
                  <a:lnTo>
                    <a:pt x="196" y="87"/>
                  </a:lnTo>
                  <a:lnTo>
                    <a:pt x="198" y="108"/>
                  </a:lnTo>
                  <a:lnTo>
                    <a:pt x="196" y="129"/>
                  </a:lnTo>
                  <a:lnTo>
                    <a:pt x="191" y="147"/>
                  </a:lnTo>
                  <a:lnTo>
                    <a:pt x="182" y="164"/>
                  </a:lnTo>
                  <a:lnTo>
                    <a:pt x="170" y="177"/>
                  </a:lnTo>
                  <a:lnTo>
                    <a:pt x="155" y="189"/>
                  </a:lnTo>
                  <a:lnTo>
                    <a:pt x="139" y="197"/>
                  </a:lnTo>
                  <a:lnTo>
                    <a:pt x="121" y="202"/>
                  </a:lnTo>
                  <a:lnTo>
                    <a:pt x="100" y="203"/>
                  </a:lnTo>
                  <a:close/>
                </a:path>
              </a:pathLst>
            </a:custGeom>
            <a:solidFill>
              <a:srgbClr val="CCCCCC"/>
            </a:solidFill>
            <a:ln w="9525">
              <a:noFill/>
              <a:round/>
              <a:headEnd/>
              <a:tailEnd/>
            </a:ln>
          </p:spPr>
          <p:txBody>
            <a:bodyPr/>
            <a:lstStyle/>
            <a:p>
              <a:pPr algn="ctr"/>
              <a:endParaRPr lang="en-US"/>
            </a:p>
          </p:txBody>
        </p:sp>
        <p:sp>
          <p:nvSpPr>
            <p:cNvPr id="36175" name="Freeform 699"/>
            <p:cNvSpPr>
              <a:spLocks/>
            </p:cNvSpPr>
            <p:nvPr/>
          </p:nvSpPr>
          <p:spPr bwMode="auto">
            <a:xfrm>
              <a:off x="4382" y="2242"/>
              <a:ext cx="34" cy="18"/>
            </a:xfrm>
            <a:custGeom>
              <a:avLst/>
              <a:gdLst>
                <a:gd name="T0" fmla="*/ 11 w 341"/>
                <a:gd name="T1" fmla="*/ 0 h 217"/>
                <a:gd name="T2" fmla="*/ 23 w 341"/>
                <a:gd name="T3" fmla="*/ 1 h 217"/>
                <a:gd name="T4" fmla="*/ 28 w 341"/>
                <a:gd name="T5" fmla="*/ 2 h 217"/>
                <a:gd name="T6" fmla="*/ 31 w 341"/>
                <a:gd name="T7" fmla="*/ 4 h 217"/>
                <a:gd name="T8" fmla="*/ 33 w 341"/>
                <a:gd name="T9" fmla="*/ 7 h 217"/>
                <a:gd name="T10" fmla="*/ 34 w 341"/>
                <a:gd name="T11" fmla="*/ 10 h 217"/>
                <a:gd name="T12" fmla="*/ 33 w 341"/>
                <a:gd name="T13" fmla="*/ 13 h 217"/>
                <a:gd name="T14" fmla="*/ 32 w 341"/>
                <a:gd name="T15" fmla="*/ 16 h 217"/>
                <a:gd name="T16" fmla="*/ 28 w 341"/>
                <a:gd name="T17" fmla="*/ 18 h 217"/>
                <a:gd name="T18" fmla="*/ 23 w 341"/>
                <a:gd name="T19" fmla="*/ 18 h 217"/>
                <a:gd name="T20" fmla="*/ 11 w 341"/>
                <a:gd name="T21" fmla="*/ 17 h 217"/>
                <a:gd name="T22" fmla="*/ 6 w 341"/>
                <a:gd name="T23" fmla="*/ 16 h 217"/>
                <a:gd name="T24" fmla="*/ 3 w 341"/>
                <a:gd name="T25" fmla="*/ 14 h 217"/>
                <a:gd name="T26" fmla="*/ 1 w 341"/>
                <a:gd name="T27" fmla="*/ 11 h 217"/>
                <a:gd name="T28" fmla="*/ 0 w 341"/>
                <a:gd name="T29" fmla="*/ 8 h 217"/>
                <a:gd name="T30" fmla="*/ 1 w 341"/>
                <a:gd name="T31" fmla="*/ 5 h 217"/>
                <a:gd name="T32" fmla="*/ 2 w 341"/>
                <a:gd name="T33" fmla="*/ 2 h 217"/>
                <a:gd name="T34" fmla="*/ 6 w 341"/>
                <a:gd name="T35" fmla="*/ 0 h 217"/>
                <a:gd name="T36" fmla="*/ 11 w 341"/>
                <a:gd name="T37" fmla="*/ 0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1"/>
                <a:gd name="T58" fmla="*/ 0 h 217"/>
                <a:gd name="T59" fmla="*/ 341 w 34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1" h="217">
                  <a:moveTo>
                    <a:pt x="106" y="0"/>
                  </a:moveTo>
                  <a:lnTo>
                    <a:pt x="230" y="7"/>
                  </a:lnTo>
                  <a:lnTo>
                    <a:pt x="277" y="19"/>
                  </a:lnTo>
                  <a:lnTo>
                    <a:pt x="312" y="45"/>
                  </a:lnTo>
                  <a:lnTo>
                    <a:pt x="333" y="80"/>
                  </a:lnTo>
                  <a:lnTo>
                    <a:pt x="341" y="120"/>
                  </a:lnTo>
                  <a:lnTo>
                    <a:pt x="335" y="158"/>
                  </a:lnTo>
                  <a:lnTo>
                    <a:pt x="316" y="190"/>
                  </a:lnTo>
                  <a:lnTo>
                    <a:pt x="282" y="212"/>
                  </a:lnTo>
                  <a:lnTo>
                    <a:pt x="235" y="217"/>
                  </a:lnTo>
                  <a:lnTo>
                    <a:pt x="111" y="210"/>
                  </a:lnTo>
                  <a:lnTo>
                    <a:pt x="63" y="197"/>
                  </a:lnTo>
                  <a:lnTo>
                    <a:pt x="28" y="171"/>
                  </a:lnTo>
                  <a:lnTo>
                    <a:pt x="7" y="136"/>
                  </a:lnTo>
                  <a:lnTo>
                    <a:pt x="0" y="98"/>
                  </a:lnTo>
                  <a:lnTo>
                    <a:pt x="6" y="60"/>
                  </a:lnTo>
                  <a:lnTo>
                    <a:pt x="25" y="27"/>
                  </a:lnTo>
                  <a:lnTo>
                    <a:pt x="59" y="6"/>
                  </a:lnTo>
                  <a:lnTo>
                    <a:pt x="106" y="0"/>
                  </a:lnTo>
                  <a:close/>
                </a:path>
              </a:pathLst>
            </a:custGeom>
            <a:solidFill>
              <a:srgbClr val="CCCCCC"/>
            </a:solidFill>
            <a:ln w="9525">
              <a:noFill/>
              <a:round/>
              <a:headEnd/>
              <a:tailEnd/>
            </a:ln>
          </p:spPr>
          <p:txBody>
            <a:bodyPr/>
            <a:lstStyle/>
            <a:p>
              <a:pPr algn="ctr"/>
              <a:endParaRPr lang="en-US"/>
            </a:p>
          </p:txBody>
        </p:sp>
        <p:sp>
          <p:nvSpPr>
            <p:cNvPr id="36176" name="Freeform 700"/>
            <p:cNvSpPr>
              <a:spLocks/>
            </p:cNvSpPr>
            <p:nvPr/>
          </p:nvSpPr>
          <p:spPr bwMode="auto">
            <a:xfrm>
              <a:off x="4351" y="2267"/>
              <a:ext cx="28" cy="17"/>
            </a:xfrm>
            <a:custGeom>
              <a:avLst/>
              <a:gdLst>
                <a:gd name="T0" fmla="*/ 11 w 282"/>
                <a:gd name="T1" fmla="*/ 0 h 215"/>
                <a:gd name="T2" fmla="*/ 17 w 282"/>
                <a:gd name="T3" fmla="*/ 0 h 215"/>
                <a:gd name="T4" fmla="*/ 22 w 282"/>
                <a:gd name="T5" fmla="*/ 1 h 215"/>
                <a:gd name="T6" fmla="*/ 25 w 282"/>
                <a:gd name="T7" fmla="*/ 3 h 215"/>
                <a:gd name="T8" fmla="*/ 27 w 282"/>
                <a:gd name="T9" fmla="*/ 6 h 215"/>
                <a:gd name="T10" fmla="*/ 28 w 282"/>
                <a:gd name="T11" fmla="*/ 9 h 215"/>
                <a:gd name="T12" fmla="*/ 27 w 282"/>
                <a:gd name="T13" fmla="*/ 12 h 215"/>
                <a:gd name="T14" fmla="*/ 25 w 282"/>
                <a:gd name="T15" fmla="*/ 15 h 215"/>
                <a:gd name="T16" fmla="*/ 22 w 282"/>
                <a:gd name="T17" fmla="*/ 17 h 215"/>
                <a:gd name="T18" fmla="*/ 17 w 282"/>
                <a:gd name="T19" fmla="*/ 17 h 215"/>
                <a:gd name="T20" fmla="*/ 11 w 282"/>
                <a:gd name="T21" fmla="*/ 17 h 215"/>
                <a:gd name="T22" fmla="*/ 6 w 282"/>
                <a:gd name="T23" fmla="*/ 16 h 215"/>
                <a:gd name="T24" fmla="*/ 3 w 282"/>
                <a:gd name="T25" fmla="*/ 14 h 215"/>
                <a:gd name="T26" fmla="*/ 1 w 282"/>
                <a:gd name="T27" fmla="*/ 11 h 215"/>
                <a:gd name="T28" fmla="*/ 0 w 282"/>
                <a:gd name="T29" fmla="*/ 8 h 215"/>
                <a:gd name="T30" fmla="*/ 1 w 282"/>
                <a:gd name="T31" fmla="*/ 5 h 215"/>
                <a:gd name="T32" fmla="*/ 2 w 282"/>
                <a:gd name="T33" fmla="*/ 2 h 215"/>
                <a:gd name="T34" fmla="*/ 6 w 282"/>
                <a:gd name="T35" fmla="*/ 0 h 215"/>
                <a:gd name="T36" fmla="*/ 11 w 282"/>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15"/>
                <a:gd name="T59" fmla="*/ 282 w 282"/>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15">
                  <a:moveTo>
                    <a:pt x="106" y="0"/>
                  </a:moveTo>
                  <a:lnTo>
                    <a:pt x="171" y="5"/>
                  </a:lnTo>
                  <a:lnTo>
                    <a:pt x="219" y="16"/>
                  </a:lnTo>
                  <a:lnTo>
                    <a:pt x="253" y="42"/>
                  </a:lnTo>
                  <a:lnTo>
                    <a:pt x="274" y="76"/>
                  </a:lnTo>
                  <a:lnTo>
                    <a:pt x="282" y="116"/>
                  </a:lnTo>
                  <a:lnTo>
                    <a:pt x="275" y="154"/>
                  </a:lnTo>
                  <a:lnTo>
                    <a:pt x="256" y="186"/>
                  </a:lnTo>
                  <a:lnTo>
                    <a:pt x="223" y="209"/>
                  </a:lnTo>
                  <a:lnTo>
                    <a:pt x="176" y="215"/>
                  </a:lnTo>
                  <a:lnTo>
                    <a:pt x="111" y="210"/>
                  </a:lnTo>
                  <a:lnTo>
                    <a:pt x="63" y="197"/>
                  </a:lnTo>
                  <a:lnTo>
                    <a:pt x="28" y="171"/>
                  </a:lnTo>
                  <a:lnTo>
                    <a:pt x="7" y="136"/>
                  </a:lnTo>
                  <a:lnTo>
                    <a:pt x="0" y="97"/>
                  </a:lnTo>
                  <a:lnTo>
                    <a:pt x="6" y="59"/>
                  </a:lnTo>
                  <a:lnTo>
                    <a:pt x="25" y="27"/>
                  </a:lnTo>
                  <a:lnTo>
                    <a:pt x="59" y="5"/>
                  </a:lnTo>
                  <a:lnTo>
                    <a:pt x="106" y="0"/>
                  </a:lnTo>
                  <a:close/>
                </a:path>
              </a:pathLst>
            </a:custGeom>
            <a:solidFill>
              <a:srgbClr val="CCCCCC"/>
            </a:solidFill>
            <a:ln w="9525">
              <a:noFill/>
              <a:round/>
              <a:headEnd/>
              <a:tailEnd/>
            </a:ln>
          </p:spPr>
          <p:txBody>
            <a:bodyPr/>
            <a:lstStyle/>
            <a:p>
              <a:pPr algn="ctr"/>
              <a:endParaRPr lang="en-US"/>
            </a:p>
          </p:txBody>
        </p:sp>
        <p:sp>
          <p:nvSpPr>
            <p:cNvPr id="36177" name="Freeform 701"/>
            <p:cNvSpPr>
              <a:spLocks/>
            </p:cNvSpPr>
            <p:nvPr/>
          </p:nvSpPr>
          <p:spPr bwMode="auto">
            <a:xfrm>
              <a:off x="4423" y="2244"/>
              <a:ext cx="34" cy="18"/>
            </a:xfrm>
            <a:custGeom>
              <a:avLst/>
              <a:gdLst>
                <a:gd name="T0" fmla="*/ 10 w 340"/>
                <a:gd name="T1" fmla="*/ 0 h 219"/>
                <a:gd name="T2" fmla="*/ 23 w 340"/>
                <a:gd name="T3" fmla="*/ 1 h 219"/>
                <a:gd name="T4" fmla="*/ 28 w 340"/>
                <a:gd name="T5" fmla="*/ 2 h 219"/>
                <a:gd name="T6" fmla="*/ 31 w 340"/>
                <a:gd name="T7" fmla="*/ 4 h 219"/>
                <a:gd name="T8" fmla="*/ 33 w 340"/>
                <a:gd name="T9" fmla="*/ 7 h 219"/>
                <a:gd name="T10" fmla="*/ 34 w 340"/>
                <a:gd name="T11" fmla="*/ 10 h 219"/>
                <a:gd name="T12" fmla="*/ 33 w 340"/>
                <a:gd name="T13" fmla="*/ 13 h 219"/>
                <a:gd name="T14" fmla="*/ 32 w 340"/>
                <a:gd name="T15" fmla="*/ 16 h 219"/>
                <a:gd name="T16" fmla="*/ 28 w 340"/>
                <a:gd name="T17" fmla="*/ 18 h 219"/>
                <a:gd name="T18" fmla="*/ 23 w 340"/>
                <a:gd name="T19" fmla="*/ 18 h 219"/>
                <a:gd name="T20" fmla="*/ 11 w 340"/>
                <a:gd name="T21" fmla="*/ 17 h 219"/>
                <a:gd name="T22" fmla="*/ 6 w 340"/>
                <a:gd name="T23" fmla="*/ 16 h 219"/>
                <a:gd name="T24" fmla="*/ 3 w 340"/>
                <a:gd name="T25" fmla="*/ 14 h 219"/>
                <a:gd name="T26" fmla="*/ 1 w 340"/>
                <a:gd name="T27" fmla="*/ 11 h 219"/>
                <a:gd name="T28" fmla="*/ 0 w 340"/>
                <a:gd name="T29" fmla="*/ 8 h 219"/>
                <a:gd name="T30" fmla="*/ 1 w 340"/>
                <a:gd name="T31" fmla="*/ 5 h 219"/>
                <a:gd name="T32" fmla="*/ 2 w 340"/>
                <a:gd name="T33" fmla="*/ 2 h 219"/>
                <a:gd name="T34" fmla="*/ 6 w 340"/>
                <a:gd name="T35" fmla="*/ 1 h 219"/>
                <a:gd name="T36" fmla="*/ 10 w 340"/>
                <a:gd name="T37" fmla="*/ 0 h 2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0"/>
                <a:gd name="T58" fmla="*/ 0 h 219"/>
                <a:gd name="T59" fmla="*/ 340 w 340"/>
                <a:gd name="T60" fmla="*/ 219 h 2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0" h="219">
                  <a:moveTo>
                    <a:pt x="105" y="0"/>
                  </a:moveTo>
                  <a:lnTo>
                    <a:pt x="228" y="9"/>
                  </a:lnTo>
                  <a:lnTo>
                    <a:pt x="276" y="21"/>
                  </a:lnTo>
                  <a:lnTo>
                    <a:pt x="311" y="47"/>
                  </a:lnTo>
                  <a:lnTo>
                    <a:pt x="332" y="82"/>
                  </a:lnTo>
                  <a:lnTo>
                    <a:pt x="340" y="121"/>
                  </a:lnTo>
                  <a:lnTo>
                    <a:pt x="334" y="159"/>
                  </a:lnTo>
                  <a:lnTo>
                    <a:pt x="315" y="191"/>
                  </a:lnTo>
                  <a:lnTo>
                    <a:pt x="281" y="213"/>
                  </a:lnTo>
                  <a:lnTo>
                    <a:pt x="233" y="219"/>
                  </a:lnTo>
                  <a:lnTo>
                    <a:pt x="110" y="211"/>
                  </a:lnTo>
                  <a:lnTo>
                    <a:pt x="63" y="198"/>
                  </a:lnTo>
                  <a:lnTo>
                    <a:pt x="28" y="172"/>
                  </a:lnTo>
                  <a:lnTo>
                    <a:pt x="7" y="137"/>
                  </a:lnTo>
                  <a:lnTo>
                    <a:pt x="0" y="99"/>
                  </a:lnTo>
                  <a:lnTo>
                    <a:pt x="6" y="60"/>
                  </a:lnTo>
                  <a:lnTo>
                    <a:pt x="25" y="28"/>
                  </a:lnTo>
                  <a:lnTo>
                    <a:pt x="59" y="7"/>
                  </a:lnTo>
                  <a:lnTo>
                    <a:pt x="105" y="0"/>
                  </a:lnTo>
                  <a:close/>
                </a:path>
              </a:pathLst>
            </a:custGeom>
            <a:solidFill>
              <a:srgbClr val="CCCCCC"/>
            </a:solidFill>
            <a:ln w="9525">
              <a:noFill/>
              <a:round/>
              <a:headEnd/>
              <a:tailEnd/>
            </a:ln>
          </p:spPr>
          <p:txBody>
            <a:bodyPr/>
            <a:lstStyle/>
            <a:p>
              <a:pPr algn="ctr"/>
              <a:endParaRPr lang="en-US"/>
            </a:p>
          </p:txBody>
        </p:sp>
        <p:sp>
          <p:nvSpPr>
            <p:cNvPr id="36178" name="Freeform 702"/>
            <p:cNvSpPr>
              <a:spLocks/>
            </p:cNvSpPr>
            <p:nvPr/>
          </p:nvSpPr>
          <p:spPr bwMode="auto">
            <a:xfrm>
              <a:off x="4463" y="2246"/>
              <a:ext cx="21" cy="43"/>
            </a:xfrm>
            <a:custGeom>
              <a:avLst/>
              <a:gdLst>
                <a:gd name="T0" fmla="*/ 1 w 214"/>
                <a:gd name="T1" fmla="*/ 34 h 524"/>
                <a:gd name="T2" fmla="*/ 0 w 214"/>
                <a:gd name="T3" fmla="*/ 8 h 524"/>
                <a:gd name="T4" fmla="*/ 0 w 214"/>
                <a:gd name="T5" fmla="*/ 6 h 524"/>
                <a:gd name="T6" fmla="*/ 1 w 214"/>
                <a:gd name="T7" fmla="*/ 4 h 524"/>
                <a:gd name="T8" fmla="*/ 2 w 214"/>
                <a:gd name="T9" fmla="*/ 3 h 524"/>
                <a:gd name="T10" fmla="*/ 3 w 214"/>
                <a:gd name="T11" fmla="*/ 2 h 524"/>
                <a:gd name="T12" fmla="*/ 4 w 214"/>
                <a:gd name="T13" fmla="*/ 1 h 524"/>
                <a:gd name="T14" fmla="*/ 6 w 214"/>
                <a:gd name="T15" fmla="*/ 0 h 524"/>
                <a:gd name="T16" fmla="*/ 8 w 214"/>
                <a:gd name="T17" fmla="*/ 0 h 524"/>
                <a:gd name="T18" fmla="*/ 10 w 214"/>
                <a:gd name="T19" fmla="*/ 0 h 524"/>
                <a:gd name="T20" fmla="*/ 12 w 214"/>
                <a:gd name="T21" fmla="*/ 0 h 524"/>
                <a:gd name="T22" fmla="*/ 14 w 214"/>
                <a:gd name="T23" fmla="*/ 1 h 524"/>
                <a:gd name="T24" fmla="*/ 15 w 214"/>
                <a:gd name="T25" fmla="*/ 2 h 524"/>
                <a:gd name="T26" fmla="*/ 17 w 214"/>
                <a:gd name="T27" fmla="*/ 3 h 524"/>
                <a:gd name="T28" fmla="*/ 18 w 214"/>
                <a:gd name="T29" fmla="*/ 4 h 524"/>
                <a:gd name="T30" fmla="*/ 19 w 214"/>
                <a:gd name="T31" fmla="*/ 5 h 524"/>
                <a:gd name="T32" fmla="*/ 20 w 214"/>
                <a:gd name="T33" fmla="*/ 7 h 524"/>
                <a:gd name="T34" fmla="*/ 20 w 214"/>
                <a:gd name="T35" fmla="*/ 9 h 524"/>
                <a:gd name="T36" fmla="*/ 21 w 214"/>
                <a:gd name="T37" fmla="*/ 35 h 524"/>
                <a:gd name="T38" fmla="*/ 21 w 214"/>
                <a:gd name="T39" fmla="*/ 37 h 524"/>
                <a:gd name="T40" fmla="*/ 20 w 214"/>
                <a:gd name="T41" fmla="*/ 39 h 524"/>
                <a:gd name="T42" fmla="*/ 19 w 214"/>
                <a:gd name="T43" fmla="*/ 40 h 524"/>
                <a:gd name="T44" fmla="*/ 18 w 214"/>
                <a:gd name="T45" fmla="*/ 41 h 524"/>
                <a:gd name="T46" fmla="*/ 17 w 214"/>
                <a:gd name="T47" fmla="*/ 42 h 524"/>
                <a:gd name="T48" fmla="*/ 15 w 214"/>
                <a:gd name="T49" fmla="*/ 43 h 524"/>
                <a:gd name="T50" fmla="*/ 13 w 214"/>
                <a:gd name="T51" fmla="*/ 43 h 524"/>
                <a:gd name="T52" fmla="*/ 11 w 214"/>
                <a:gd name="T53" fmla="*/ 43 h 524"/>
                <a:gd name="T54" fmla="*/ 9 w 214"/>
                <a:gd name="T55" fmla="*/ 43 h 524"/>
                <a:gd name="T56" fmla="*/ 7 w 214"/>
                <a:gd name="T57" fmla="*/ 42 h 524"/>
                <a:gd name="T58" fmla="*/ 5 w 214"/>
                <a:gd name="T59" fmla="*/ 42 h 524"/>
                <a:gd name="T60" fmla="*/ 4 w 214"/>
                <a:gd name="T61" fmla="*/ 41 h 524"/>
                <a:gd name="T62" fmla="*/ 3 w 214"/>
                <a:gd name="T63" fmla="*/ 39 h 524"/>
                <a:gd name="T64" fmla="*/ 2 w 214"/>
                <a:gd name="T65" fmla="*/ 38 h 524"/>
                <a:gd name="T66" fmla="*/ 1 w 214"/>
                <a:gd name="T67" fmla="*/ 36 h 524"/>
                <a:gd name="T68" fmla="*/ 1 w 214"/>
                <a:gd name="T69" fmla="*/ 34 h 5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524"/>
                <a:gd name="T107" fmla="*/ 214 w 214"/>
                <a:gd name="T108" fmla="*/ 524 h 5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524">
                  <a:moveTo>
                    <a:pt x="8" y="415"/>
                  </a:moveTo>
                  <a:lnTo>
                    <a:pt x="0" y="98"/>
                  </a:lnTo>
                  <a:lnTo>
                    <a:pt x="2" y="75"/>
                  </a:lnTo>
                  <a:lnTo>
                    <a:pt x="7" y="53"/>
                  </a:lnTo>
                  <a:lnTo>
                    <a:pt x="17" y="36"/>
                  </a:lnTo>
                  <a:lnTo>
                    <a:pt x="30" y="22"/>
                  </a:lnTo>
                  <a:lnTo>
                    <a:pt x="45" y="12"/>
                  </a:lnTo>
                  <a:lnTo>
                    <a:pt x="62" y="4"/>
                  </a:lnTo>
                  <a:lnTo>
                    <a:pt x="80" y="0"/>
                  </a:lnTo>
                  <a:lnTo>
                    <a:pt x="100" y="0"/>
                  </a:lnTo>
                  <a:lnTo>
                    <a:pt x="120" y="3"/>
                  </a:lnTo>
                  <a:lnTo>
                    <a:pt x="139" y="9"/>
                  </a:lnTo>
                  <a:lnTo>
                    <a:pt x="157" y="19"/>
                  </a:lnTo>
                  <a:lnTo>
                    <a:pt x="173" y="31"/>
                  </a:lnTo>
                  <a:lnTo>
                    <a:pt x="186" y="47"/>
                  </a:lnTo>
                  <a:lnTo>
                    <a:pt x="197" y="65"/>
                  </a:lnTo>
                  <a:lnTo>
                    <a:pt x="204" y="86"/>
                  </a:lnTo>
                  <a:lnTo>
                    <a:pt x="207" y="111"/>
                  </a:lnTo>
                  <a:lnTo>
                    <a:pt x="214" y="428"/>
                  </a:lnTo>
                  <a:lnTo>
                    <a:pt x="212" y="452"/>
                  </a:lnTo>
                  <a:lnTo>
                    <a:pt x="207" y="473"/>
                  </a:lnTo>
                  <a:lnTo>
                    <a:pt x="197" y="490"/>
                  </a:lnTo>
                  <a:lnTo>
                    <a:pt x="185" y="502"/>
                  </a:lnTo>
                  <a:lnTo>
                    <a:pt x="170" y="513"/>
                  </a:lnTo>
                  <a:lnTo>
                    <a:pt x="152" y="519"/>
                  </a:lnTo>
                  <a:lnTo>
                    <a:pt x="134" y="523"/>
                  </a:lnTo>
                  <a:lnTo>
                    <a:pt x="115" y="524"/>
                  </a:lnTo>
                  <a:lnTo>
                    <a:pt x="94" y="522"/>
                  </a:lnTo>
                  <a:lnTo>
                    <a:pt x="74" y="517"/>
                  </a:lnTo>
                  <a:lnTo>
                    <a:pt x="56" y="507"/>
                  </a:lnTo>
                  <a:lnTo>
                    <a:pt x="41" y="494"/>
                  </a:lnTo>
                  <a:lnTo>
                    <a:pt x="28" y="478"/>
                  </a:lnTo>
                  <a:lnTo>
                    <a:pt x="18" y="460"/>
                  </a:lnTo>
                  <a:lnTo>
                    <a:pt x="11" y="439"/>
                  </a:lnTo>
                  <a:lnTo>
                    <a:pt x="8" y="415"/>
                  </a:lnTo>
                  <a:close/>
                </a:path>
              </a:pathLst>
            </a:custGeom>
            <a:solidFill>
              <a:srgbClr val="CCCCCC"/>
            </a:solidFill>
            <a:ln w="9525">
              <a:noFill/>
              <a:round/>
              <a:headEnd/>
              <a:tailEnd/>
            </a:ln>
          </p:spPr>
          <p:txBody>
            <a:bodyPr/>
            <a:lstStyle/>
            <a:p>
              <a:pPr algn="ctr"/>
              <a:endParaRPr lang="en-US"/>
            </a:p>
          </p:txBody>
        </p:sp>
        <p:sp>
          <p:nvSpPr>
            <p:cNvPr id="36179" name="Freeform 703"/>
            <p:cNvSpPr>
              <a:spLocks/>
            </p:cNvSpPr>
            <p:nvPr/>
          </p:nvSpPr>
          <p:spPr bwMode="auto">
            <a:xfrm>
              <a:off x="4351" y="2239"/>
              <a:ext cx="24" cy="20"/>
            </a:xfrm>
            <a:custGeom>
              <a:avLst/>
              <a:gdLst>
                <a:gd name="T0" fmla="*/ 12 w 240"/>
                <a:gd name="T1" fmla="*/ 20 h 245"/>
                <a:gd name="T2" fmla="*/ 10 w 240"/>
                <a:gd name="T3" fmla="*/ 20 h 245"/>
                <a:gd name="T4" fmla="*/ 8 w 240"/>
                <a:gd name="T5" fmla="*/ 19 h 245"/>
                <a:gd name="T6" fmla="*/ 6 w 240"/>
                <a:gd name="T7" fmla="*/ 18 h 245"/>
                <a:gd name="T8" fmla="*/ 4 w 240"/>
                <a:gd name="T9" fmla="*/ 17 h 245"/>
                <a:gd name="T10" fmla="*/ 2 w 240"/>
                <a:gd name="T11" fmla="*/ 16 h 245"/>
                <a:gd name="T12" fmla="*/ 1 w 240"/>
                <a:gd name="T13" fmla="*/ 14 h 245"/>
                <a:gd name="T14" fmla="*/ 0 w 240"/>
                <a:gd name="T15" fmla="*/ 12 h 245"/>
                <a:gd name="T16" fmla="*/ 0 w 240"/>
                <a:gd name="T17" fmla="*/ 10 h 245"/>
                <a:gd name="T18" fmla="*/ 0 w 240"/>
                <a:gd name="T19" fmla="*/ 8 h 245"/>
                <a:gd name="T20" fmla="*/ 1 w 240"/>
                <a:gd name="T21" fmla="*/ 6 h 245"/>
                <a:gd name="T22" fmla="*/ 2 w 240"/>
                <a:gd name="T23" fmla="*/ 5 h 245"/>
                <a:gd name="T24" fmla="*/ 3 w 240"/>
                <a:gd name="T25" fmla="*/ 3 h 245"/>
                <a:gd name="T26" fmla="*/ 5 w 240"/>
                <a:gd name="T27" fmla="*/ 2 h 245"/>
                <a:gd name="T28" fmla="*/ 7 w 240"/>
                <a:gd name="T29" fmla="*/ 1 h 245"/>
                <a:gd name="T30" fmla="*/ 9 w 240"/>
                <a:gd name="T31" fmla="*/ 0 h 245"/>
                <a:gd name="T32" fmla="*/ 12 w 240"/>
                <a:gd name="T33" fmla="*/ 0 h 245"/>
                <a:gd name="T34" fmla="*/ 14 w 240"/>
                <a:gd name="T35" fmla="*/ 0 h 245"/>
                <a:gd name="T36" fmla="*/ 16 w 240"/>
                <a:gd name="T37" fmla="*/ 1 h 245"/>
                <a:gd name="T38" fmla="*/ 19 w 240"/>
                <a:gd name="T39" fmla="*/ 2 h 245"/>
                <a:gd name="T40" fmla="*/ 20 w 240"/>
                <a:gd name="T41" fmla="*/ 3 h 245"/>
                <a:gd name="T42" fmla="*/ 22 w 240"/>
                <a:gd name="T43" fmla="*/ 4 h 245"/>
                <a:gd name="T44" fmla="*/ 23 w 240"/>
                <a:gd name="T45" fmla="*/ 6 h 245"/>
                <a:gd name="T46" fmla="*/ 24 w 240"/>
                <a:gd name="T47" fmla="*/ 8 h 245"/>
                <a:gd name="T48" fmla="*/ 24 w 240"/>
                <a:gd name="T49" fmla="*/ 10 h 245"/>
                <a:gd name="T50" fmla="*/ 24 w 240"/>
                <a:gd name="T51" fmla="*/ 12 h 245"/>
                <a:gd name="T52" fmla="*/ 23 w 240"/>
                <a:gd name="T53" fmla="*/ 14 h 245"/>
                <a:gd name="T54" fmla="*/ 22 w 240"/>
                <a:gd name="T55" fmla="*/ 15 h 245"/>
                <a:gd name="T56" fmla="*/ 21 w 240"/>
                <a:gd name="T57" fmla="*/ 17 h 245"/>
                <a:gd name="T58" fmla="*/ 19 w 240"/>
                <a:gd name="T59" fmla="*/ 18 h 245"/>
                <a:gd name="T60" fmla="*/ 17 w 240"/>
                <a:gd name="T61" fmla="*/ 19 h 245"/>
                <a:gd name="T62" fmla="*/ 15 w 240"/>
                <a:gd name="T63" fmla="*/ 20 h 245"/>
                <a:gd name="T64" fmla="*/ 12 w 240"/>
                <a:gd name="T65" fmla="*/ 20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245"/>
                <a:gd name="T101" fmla="*/ 240 w 240"/>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245">
                  <a:moveTo>
                    <a:pt x="123" y="245"/>
                  </a:moveTo>
                  <a:lnTo>
                    <a:pt x="99" y="243"/>
                  </a:lnTo>
                  <a:lnTo>
                    <a:pt x="76" y="236"/>
                  </a:lnTo>
                  <a:lnTo>
                    <a:pt x="55" y="226"/>
                  </a:lnTo>
                  <a:lnTo>
                    <a:pt x="38" y="211"/>
                  </a:lnTo>
                  <a:lnTo>
                    <a:pt x="22" y="193"/>
                  </a:lnTo>
                  <a:lnTo>
                    <a:pt x="10" y="173"/>
                  </a:lnTo>
                  <a:lnTo>
                    <a:pt x="3" y="150"/>
                  </a:lnTo>
                  <a:lnTo>
                    <a:pt x="0" y="126"/>
                  </a:lnTo>
                  <a:lnTo>
                    <a:pt x="2" y="101"/>
                  </a:lnTo>
                  <a:lnTo>
                    <a:pt x="8" y="78"/>
                  </a:lnTo>
                  <a:lnTo>
                    <a:pt x="18" y="56"/>
                  </a:lnTo>
                  <a:lnTo>
                    <a:pt x="32" y="38"/>
                  </a:lnTo>
                  <a:lnTo>
                    <a:pt x="51" y="23"/>
                  </a:lnTo>
                  <a:lnTo>
                    <a:pt x="70" y="11"/>
                  </a:lnTo>
                  <a:lnTo>
                    <a:pt x="92" y="3"/>
                  </a:lnTo>
                  <a:lnTo>
                    <a:pt x="117" y="0"/>
                  </a:lnTo>
                  <a:lnTo>
                    <a:pt x="141" y="2"/>
                  </a:lnTo>
                  <a:lnTo>
                    <a:pt x="164" y="9"/>
                  </a:lnTo>
                  <a:lnTo>
                    <a:pt x="185" y="19"/>
                  </a:lnTo>
                  <a:lnTo>
                    <a:pt x="203" y="33"/>
                  </a:lnTo>
                  <a:lnTo>
                    <a:pt x="217" y="52"/>
                  </a:lnTo>
                  <a:lnTo>
                    <a:pt x="230" y="72"/>
                  </a:lnTo>
                  <a:lnTo>
                    <a:pt x="237" y="94"/>
                  </a:lnTo>
                  <a:lnTo>
                    <a:pt x="240" y="119"/>
                  </a:lnTo>
                  <a:lnTo>
                    <a:pt x="238" y="144"/>
                  </a:lnTo>
                  <a:lnTo>
                    <a:pt x="232" y="167"/>
                  </a:lnTo>
                  <a:lnTo>
                    <a:pt x="222" y="189"/>
                  </a:lnTo>
                  <a:lnTo>
                    <a:pt x="207" y="206"/>
                  </a:lnTo>
                  <a:lnTo>
                    <a:pt x="189" y="222"/>
                  </a:lnTo>
                  <a:lnTo>
                    <a:pt x="170" y="234"/>
                  </a:lnTo>
                  <a:lnTo>
                    <a:pt x="147" y="241"/>
                  </a:lnTo>
                  <a:lnTo>
                    <a:pt x="123" y="245"/>
                  </a:lnTo>
                  <a:close/>
                </a:path>
              </a:pathLst>
            </a:custGeom>
            <a:solidFill>
              <a:srgbClr val="545959"/>
            </a:solidFill>
            <a:ln w="9525">
              <a:noFill/>
              <a:round/>
              <a:headEnd/>
              <a:tailEnd/>
            </a:ln>
          </p:spPr>
          <p:txBody>
            <a:bodyPr/>
            <a:lstStyle/>
            <a:p>
              <a:pPr algn="ctr"/>
              <a:endParaRPr lang="en-US"/>
            </a:p>
          </p:txBody>
        </p:sp>
        <p:sp>
          <p:nvSpPr>
            <p:cNvPr id="36180" name="Freeform 704"/>
            <p:cNvSpPr>
              <a:spLocks/>
            </p:cNvSpPr>
            <p:nvPr/>
          </p:nvSpPr>
          <p:spPr bwMode="auto">
            <a:xfrm>
              <a:off x="4352" y="2241"/>
              <a:ext cx="21" cy="17"/>
            </a:xfrm>
            <a:custGeom>
              <a:avLst/>
              <a:gdLst>
                <a:gd name="T0" fmla="*/ 11 w 210"/>
                <a:gd name="T1" fmla="*/ 17 h 214"/>
                <a:gd name="T2" fmla="*/ 9 w 210"/>
                <a:gd name="T3" fmla="*/ 17 h 214"/>
                <a:gd name="T4" fmla="*/ 7 w 210"/>
                <a:gd name="T5" fmla="*/ 16 h 214"/>
                <a:gd name="T6" fmla="*/ 5 w 210"/>
                <a:gd name="T7" fmla="*/ 16 h 214"/>
                <a:gd name="T8" fmla="*/ 3 w 210"/>
                <a:gd name="T9" fmla="*/ 15 h 214"/>
                <a:gd name="T10" fmla="*/ 2 w 210"/>
                <a:gd name="T11" fmla="*/ 14 h 214"/>
                <a:gd name="T12" fmla="*/ 1 w 210"/>
                <a:gd name="T13" fmla="*/ 12 h 214"/>
                <a:gd name="T14" fmla="*/ 0 w 210"/>
                <a:gd name="T15" fmla="*/ 10 h 214"/>
                <a:gd name="T16" fmla="*/ 0 w 210"/>
                <a:gd name="T17" fmla="*/ 9 h 214"/>
                <a:gd name="T18" fmla="*/ 0 w 210"/>
                <a:gd name="T19" fmla="*/ 7 h 214"/>
                <a:gd name="T20" fmla="*/ 1 w 210"/>
                <a:gd name="T21" fmla="*/ 5 h 214"/>
                <a:gd name="T22" fmla="*/ 2 w 210"/>
                <a:gd name="T23" fmla="*/ 4 h 214"/>
                <a:gd name="T24" fmla="*/ 3 w 210"/>
                <a:gd name="T25" fmla="*/ 3 h 214"/>
                <a:gd name="T26" fmla="*/ 4 w 210"/>
                <a:gd name="T27" fmla="*/ 2 h 214"/>
                <a:gd name="T28" fmla="*/ 6 w 210"/>
                <a:gd name="T29" fmla="*/ 1 h 214"/>
                <a:gd name="T30" fmla="*/ 8 w 210"/>
                <a:gd name="T31" fmla="*/ 0 h 214"/>
                <a:gd name="T32" fmla="*/ 10 w 210"/>
                <a:gd name="T33" fmla="*/ 0 h 214"/>
                <a:gd name="T34" fmla="*/ 12 w 210"/>
                <a:gd name="T35" fmla="*/ 0 h 214"/>
                <a:gd name="T36" fmla="*/ 14 w 210"/>
                <a:gd name="T37" fmla="*/ 1 h 214"/>
                <a:gd name="T38" fmla="*/ 16 w 210"/>
                <a:gd name="T39" fmla="*/ 1 h 214"/>
                <a:gd name="T40" fmla="*/ 18 w 210"/>
                <a:gd name="T41" fmla="*/ 2 h 214"/>
                <a:gd name="T42" fmla="*/ 19 w 210"/>
                <a:gd name="T43" fmla="*/ 4 h 214"/>
                <a:gd name="T44" fmla="*/ 20 w 210"/>
                <a:gd name="T45" fmla="*/ 5 h 214"/>
                <a:gd name="T46" fmla="*/ 21 w 210"/>
                <a:gd name="T47" fmla="*/ 7 h 214"/>
                <a:gd name="T48" fmla="*/ 21 w 210"/>
                <a:gd name="T49" fmla="*/ 8 h 214"/>
                <a:gd name="T50" fmla="*/ 21 w 210"/>
                <a:gd name="T51" fmla="*/ 10 h 214"/>
                <a:gd name="T52" fmla="*/ 20 w 210"/>
                <a:gd name="T53" fmla="*/ 12 h 214"/>
                <a:gd name="T54" fmla="*/ 19 w 210"/>
                <a:gd name="T55" fmla="*/ 13 h 214"/>
                <a:gd name="T56" fmla="*/ 18 w 210"/>
                <a:gd name="T57" fmla="*/ 14 h 214"/>
                <a:gd name="T58" fmla="*/ 17 w 210"/>
                <a:gd name="T59" fmla="*/ 15 h 214"/>
                <a:gd name="T60" fmla="*/ 15 w 210"/>
                <a:gd name="T61" fmla="*/ 16 h 214"/>
                <a:gd name="T62" fmla="*/ 13 w 210"/>
                <a:gd name="T63" fmla="*/ 17 h 214"/>
                <a:gd name="T64" fmla="*/ 11 w 210"/>
                <a:gd name="T65" fmla="*/ 17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214"/>
                <a:gd name="T101" fmla="*/ 210 w 210"/>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214">
                  <a:moveTo>
                    <a:pt x="107" y="214"/>
                  </a:moveTo>
                  <a:lnTo>
                    <a:pt x="85" y="213"/>
                  </a:lnTo>
                  <a:lnTo>
                    <a:pt x="66" y="207"/>
                  </a:lnTo>
                  <a:lnTo>
                    <a:pt x="48" y="198"/>
                  </a:lnTo>
                  <a:lnTo>
                    <a:pt x="33" y="185"/>
                  </a:lnTo>
                  <a:lnTo>
                    <a:pt x="19" y="170"/>
                  </a:lnTo>
                  <a:lnTo>
                    <a:pt x="9" y="151"/>
                  </a:lnTo>
                  <a:lnTo>
                    <a:pt x="2" y="131"/>
                  </a:lnTo>
                  <a:lnTo>
                    <a:pt x="0" y="110"/>
                  </a:lnTo>
                  <a:lnTo>
                    <a:pt x="1" y="88"/>
                  </a:lnTo>
                  <a:lnTo>
                    <a:pt x="7" y="68"/>
                  </a:lnTo>
                  <a:lnTo>
                    <a:pt x="16" y="50"/>
                  </a:lnTo>
                  <a:lnTo>
                    <a:pt x="29" y="33"/>
                  </a:lnTo>
                  <a:lnTo>
                    <a:pt x="44" y="20"/>
                  </a:lnTo>
                  <a:lnTo>
                    <a:pt x="62" y="9"/>
                  </a:lnTo>
                  <a:lnTo>
                    <a:pt x="81" y="3"/>
                  </a:lnTo>
                  <a:lnTo>
                    <a:pt x="103" y="0"/>
                  </a:lnTo>
                  <a:lnTo>
                    <a:pt x="124" y="2"/>
                  </a:lnTo>
                  <a:lnTo>
                    <a:pt x="143" y="7"/>
                  </a:lnTo>
                  <a:lnTo>
                    <a:pt x="162" y="18"/>
                  </a:lnTo>
                  <a:lnTo>
                    <a:pt x="178" y="30"/>
                  </a:lnTo>
                  <a:lnTo>
                    <a:pt x="191" y="46"/>
                  </a:lnTo>
                  <a:lnTo>
                    <a:pt x="201" y="64"/>
                  </a:lnTo>
                  <a:lnTo>
                    <a:pt x="207" y="84"/>
                  </a:lnTo>
                  <a:lnTo>
                    <a:pt x="210" y="106"/>
                  </a:lnTo>
                  <a:lnTo>
                    <a:pt x="208" y="127"/>
                  </a:lnTo>
                  <a:lnTo>
                    <a:pt x="203" y="147"/>
                  </a:lnTo>
                  <a:lnTo>
                    <a:pt x="193" y="166"/>
                  </a:lnTo>
                  <a:lnTo>
                    <a:pt x="181" y="181"/>
                  </a:lnTo>
                  <a:lnTo>
                    <a:pt x="166" y="195"/>
                  </a:lnTo>
                  <a:lnTo>
                    <a:pt x="147" y="205"/>
                  </a:lnTo>
                  <a:lnTo>
                    <a:pt x="128" y="212"/>
                  </a:lnTo>
                  <a:lnTo>
                    <a:pt x="107" y="214"/>
                  </a:lnTo>
                  <a:close/>
                </a:path>
              </a:pathLst>
            </a:custGeom>
            <a:solidFill>
              <a:srgbClr val="000000"/>
            </a:solidFill>
            <a:ln w="9525">
              <a:noFill/>
              <a:round/>
              <a:headEnd/>
              <a:tailEnd/>
            </a:ln>
          </p:spPr>
          <p:txBody>
            <a:bodyPr/>
            <a:lstStyle/>
            <a:p>
              <a:pPr algn="ctr"/>
              <a:endParaRPr lang="en-US"/>
            </a:p>
          </p:txBody>
        </p:sp>
        <p:sp>
          <p:nvSpPr>
            <p:cNvPr id="36181" name="Freeform 705"/>
            <p:cNvSpPr>
              <a:spLocks/>
            </p:cNvSpPr>
            <p:nvPr/>
          </p:nvSpPr>
          <p:spPr bwMode="auto">
            <a:xfrm>
              <a:off x="4352" y="2240"/>
              <a:ext cx="21" cy="18"/>
            </a:xfrm>
            <a:custGeom>
              <a:avLst/>
              <a:gdLst>
                <a:gd name="T0" fmla="*/ 11 w 211"/>
                <a:gd name="T1" fmla="*/ 18 h 214"/>
                <a:gd name="T2" fmla="*/ 9 w 211"/>
                <a:gd name="T3" fmla="*/ 18 h 214"/>
                <a:gd name="T4" fmla="*/ 7 w 211"/>
                <a:gd name="T5" fmla="*/ 17 h 214"/>
                <a:gd name="T6" fmla="*/ 5 w 211"/>
                <a:gd name="T7" fmla="*/ 17 h 214"/>
                <a:gd name="T8" fmla="*/ 3 w 211"/>
                <a:gd name="T9" fmla="*/ 16 h 214"/>
                <a:gd name="T10" fmla="*/ 2 w 211"/>
                <a:gd name="T11" fmla="*/ 14 h 214"/>
                <a:gd name="T12" fmla="*/ 1 w 211"/>
                <a:gd name="T13" fmla="*/ 13 h 214"/>
                <a:gd name="T14" fmla="*/ 0 w 211"/>
                <a:gd name="T15" fmla="*/ 11 h 214"/>
                <a:gd name="T16" fmla="*/ 0 w 211"/>
                <a:gd name="T17" fmla="*/ 9 h 214"/>
                <a:gd name="T18" fmla="*/ 0 w 211"/>
                <a:gd name="T19" fmla="*/ 7 h 214"/>
                <a:gd name="T20" fmla="*/ 1 w 211"/>
                <a:gd name="T21" fmla="*/ 6 h 214"/>
                <a:gd name="T22" fmla="*/ 2 w 211"/>
                <a:gd name="T23" fmla="*/ 4 h 214"/>
                <a:gd name="T24" fmla="*/ 3 w 211"/>
                <a:gd name="T25" fmla="*/ 3 h 214"/>
                <a:gd name="T26" fmla="*/ 4 w 211"/>
                <a:gd name="T27" fmla="*/ 2 h 214"/>
                <a:gd name="T28" fmla="*/ 6 w 211"/>
                <a:gd name="T29" fmla="*/ 1 h 214"/>
                <a:gd name="T30" fmla="*/ 8 w 211"/>
                <a:gd name="T31" fmla="*/ 0 h 214"/>
                <a:gd name="T32" fmla="*/ 10 w 211"/>
                <a:gd name="T33" fmla="*/ 0 h 214"/>
                <a:gd name="T34" fmla="*/ 12 w 211"/>
                <a:gd name="T35" fmla="*/ 0 h 214"/>
                <a:gd name="T36" fmla="*/ 14 w 211"/>
                <a:gd name="T37" fmla="*/ 1 h 214"/>
                <a:gd name="T38" fmla="*/ 16 w 211"/>
                <a:gd name="T39" fmla="*/ 1 h 214"/>
                <a:gd name="T40" fmla="*/ 18 w 211"/>
                <a:gd name="T41" fmla="*/ 3 h 214"/>
                <a:gd name="T42" fmla="*/ 19 w 211"/>
                <a:gd name="T43" fmla="*/ 4 h 214"/>
                <a:gd name="T44" fmla="*/ 20 w 211"/>
                <a:gd name="T45" fmla="*/ 5 h 214"/>
                <a:gd name="T46" fmla="*/ 21 w 211"/>
                <a:gd name="T47" fmla="*/ 7 h 214"/>
                <a:gd name="T48" fmla="*/ 21 w 211"/>
                <a:gd name="T49" fmla="*/ 9 h 214"/>
                <a:gd name="T50" fmla="*/ 21 w 211"/>
                <a:gd name="T51" fmla="*/ 11 h 214"/>
                <a:gd name="T52" fmla="*/ 20 w 211"/>
                <a:gd name="T53" fmla="*/ 12 h 214"/>
                <a:gd name="T54" fmla="*/ 19 w 211"/>
                <a:gd name="T55" fmla="*/ 14 h 214"/>
                <a:gd name="T56" fmla="*/ 18 w 211"/>
                <a:gd name="T57" fmla="*/ 15 h 214"/>
                <a:gd name="T58" fmla="*/ 17 w 211"/>
                <a:gd name="T59" fmla="*/ 16 h 214"/>
                <a:gd name="T60" fmla="*/ 15 w 211"/>
                <a:gd name="T61" fmla="*/ 17 h 214"/>
                <a:gd name="T62" fmla="*/ 13 w 211"/>
                <a:gd name="T63" fmla="*/ 18 h 214"/>
                <a:gd name="T64" fmla="*/ 11 w 211"/>
                <a:gd name="T65" fmla="*/ 18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14"/>
                <a:gd name="T101" fmla="*/ 211 w 211"/>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14">
                  <a:moveTo>
                    <a:pt x="107" y="214"/>
                  </a:moveTo>
                  <a:lnTo>
                    <a:pt x="86" y="213"/>
                  </a:lnTo>
                  <a:lnTo>
                    <a:pt x="66" y="207"/>
                  </a:lnTo>
                  <a:lnTo>
                    <a:pt x="48" y="197"/>
                  </a:lnTo>
                  <a:lnTo>
                    <a:pt x="33" y="185"/>
                  </a:lnTo>
                  <a:lnTo>
                    <a:pt x="19" y="170"/>
                  </a:lnTo>
                  <a:lnTo>
                    <a:pt x="9" y="151"/>
                  </a:lnTo>
                  <a:lnTo>
                    <a:pt x="2" y="131"/>
                  </a:lnTo>
                  <a:lnTo>
                    <a:pt x="0" y="110"/>
                  </a:lnTo>
                  <a:lnTo>
                    <a:pt x="1" y="88"/>
                  </a:lnTo>
                  <a:lnTo>
                    <a:pt x="7" y="68"/>
                  </a:lnTo>
                  <a:lnTo>
                    <a:pt x="16" y="49"/>
                  </a:lnTo>
                  <a:lnTo>
                    <a:pt x="29" y="33"/>
                  </a:lnTo>
                  <a:lnTo>
                    <a:pt x="44" y="19"/>
                  </a:lnTo>
                  <a:lnTo>
                    <a:pt x="62" y="9"/>
                  </a:lnTo>
                  <a:lnTo>
                    <a:pt x="81" y="3"/>
                  </a:lnTo>
                  <a:lnTo>
                    <a:pt x="103" y="0"/>
                  </a:lnTo>
                  <a:lnTo>
                    <a:pt x="124" y="2"/>
                  </a:lnTo>
                  <a:lnTo>
                    <a:pt x="143" y="7"/>
                  </a:lnTo>
                  <a:lnTo>
                    <a:pt x="162" y="17"/>
                  </a:lnTo>
                  <a:lnTo>
                    <a:pt x="178" y="30"/>
                  </a:lnTo>
                  <a:lnTo>
                    <a:pt x="191" y="45"/>
                  </a:lnTo>
                  <a:lnTo>
                    <a:pt x="201" y="64"/>
                  </a:lnTo>
                  <a:lnTo>
                    <a:pt x="208" y="84"/>
                  </a:lnTo>
                  <a:lnTo>
                    <a:pt x="211" y="105"/>
                  </a:lnTo>
                  <a:lnTo>
                    <a:pt x="209" y="127"/>
                  </a:lnTo>
                  <a:lnTo>
                    <a:pt x="203" y="147"/>
                  </a:lnTo>
                  <a:lnTo>
                    <a:pt x="193" y="165"/>
                  </a:lnTo>
                  <a:lnTo>
                    <a:pt x="181" y="181"/>
                  </a:lnTo>
                  <a:lnTo>
                    <a:pt x="166" y="194"/>
                  </a:lnTo>
                  <a:lnTo>
                    <a:pt x="148" y="205"/>
                  </a:lnTo>
                  <a:lnTo>
                    <a:pt x="128" y="212"/>
                  </a:lnTo>
                  <a:lnTo>
                    <a:pt x="107" y="214"/>
                  </a:lnTo>
                  <a:close/>
                </a:path>
              </a:pathLst>
            </a:custGeom>
            <a:solidFill>
              <a:srgbClr val="999999"/>
            </a:solidFill>
            <a:ln w="9525">
              <a:noFill/>
              <a:round/>
              <a:headEnd/>
              <a:tailEnd/>
            </a:ln>
          </p:spPr>
          <p:txBody>
            <a:bodyPr/>
            <a:lstStyle/>
            <a:p>
              <a:pPr algn="ctr"/>
              <a:endParaRPr lang="en-US"/>
            </a:p>
          </p:txBody>
        </p:sp>
        <p:sp>
          <p:nvSpPr>
            <p:cNvPr id="36182" name="Freeform 706"/>
            <p:cNvSpPr>
              <a:spLocks/>
            </p:cNvSpPr>
            <p:nvPr/>
          </p:nvSpPr>
          <p:spPr bwMode="auto">
            <a:xfrm>
              <a:off x="4354" y="2240"/>
              <a:ext cx="19" cy="17"/>
            </a:xfrm>
            <a:custGeom>
              <a:avLst/>
              <a:gdLst>
                <a:gd name="T0" fmla="*/ 10 w 200"/>
                <a:gd name="T1" fmla="*/ 17 h 203"/>
                <a:gd name="T2" fmla="*/ 8 w 200"/>
                <a:gd name="T3" fmla="*/ 17 h 203"/>
                <a:gd name="T4" fmla="*/ 6 w 200"/>
                <a:gd name="T5" fmla="*/ 16 h 203"/>
                <a:gd name="T6" fmla="*/ 4 w 200"/>
                <a:gd name="T7" fmla="*/ 15 h 203"/>
                <a:gd name="T8" fmla="*/ 3 w 200"/>
                <a:gd name="T9" fmla="*/ 14 h 203"/>
                <a:gd name="T10" fmla="*/ 2 w 200"/>
                <a:gd name="T11" fmla="*/ 13 h 203"/>
                <a:gd name="T12" fmla="*/ 1 w 200"/>
                <a:gd name="T13" fmla="*/ 11 h 203"/>
                <a:gd name="T14" fmla="*/ 0 w 200"/>
                <a:gd name="T15" fmla="*/ 10 h 203"/>
                <a:gd name="T16" fmla="*/ 0 w 200"/>
                <a:gd name="T17" fmla="*/ 8 h 203"/>
                <a:gd name="T18" fmla="*/ 0 w 200"/>
                <a:gd name="T19" fmla="*/ 6 h 203"/>
                <a:gd name="T20" fmla="*/ 1 w 200"/>
                <a:gd name="T21" fmla="*/ 5 h 203"/>
                <a:gd name="T22" fmla="*/ 2 w 200"/>
                <a:gd name="T23" fmla="*/ 3 h 203"/>
                <a:gd name="T24" fmla="*/ 3 w 200"/>
                <a:gd name="T25" fmla="*/ 2 h 203"/>
                <a:gd name="T26" fmla="*/ 4 w 200"/>
                <a:gd name="T27" fmla="*/ 1 h 203"/>
                <a:gd name="T28" fmla="*/ 6 w 200"/>
                <a:gd name="T29" fmla="*/ 1 h 203"/>
                <a:gd name="T30" fmla="*/ 7 w 200"/>
                <a:gd name="T31" fmla="*/ 0 h 203"/>
                <a:gd name="T32" fmla="*/ 9 w 200"/>
                <a:gd name="T33" fmla="*/ 0 h 203"/>
                <a:gd name="T34" fmla="*/ 11 w 200"/>
                <a:gd name="T35" fmla="*/ 0 h 203"/>
                <a:gd name="T36" fmla="*/ 13 w 200"/>
                <a:gd name="T37" fmla="*/ 1 h 203"/>
                <a:gd name="T38" fmla="*/ 15 w 200"/>
                <a:gd name="T39" fmla="*/ 2 h 203"/>
                <a:gd name="T40" fmla="*/ 16 w 200"/>
                <a:gd name="T41" fmla="*/ 3 h 203"/>
                <a:gd name="T42" fmla="*/ 17 w 200"/>
                <a:gd name="T43" fmla="*/ 4 h 203"/>
                <a:gd name="T44" fmla="*/ 18 w 200"/>
                <a:gd name="T45" fmla="*/ 6 h 203"/>
                <a:gd name="T46" fmla="*/ 19 w 200"/>
                <a:gd name="T47" fmla="*/ 7 h 203"/>
                <a:gd name="T48" fmla="*/ 19 w 200"/>
                <a:gd name="T49" fmla="*/ 9 h 203"/>
                <a:gd name="T50" fmla="*/ 19 w 200"/>
                <a:gd name="T51" fmla="*/ 11 h 203"/>
                <a:gd name="T52" fmla="*/ 18 w 200"/>
                <a:gd name="T53" fmla="*/ 12 h 203"/>
                <a:gd name="T54" fmla="*/ 17 w 200"/>
                <a:gd name="T55" fmla="*/ 14 h 203"/>
                <a:gd name="T56" fmla="*/ 16 w 200"/>
                <a:gd name="T57" fmla="*/ 15 h 203"/>
                <a:gd name="T58" fmla="*/ 15 w 200"/>
                <a:gd name="T59" fmla="*/ 16 h 203"/>
                <a:gd name="T60" fmla="*/ 13 w 200"/>
                <a:gd name="T61" fmla="*/ 16 h 203"/>
                <a:gd name="T62" fmla="*/ 12 w 200"/>
                <a:gd name="T63" fmla="*/ 17 h 203"/>
                <a:gd name="T64" fmla="*/ 10 w 200"/>
                <a:gd name="T65" fmla="*/ 17 h 2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203"/>
                <a:gd name="T101" fmla="*/ 200 w 200"/>
                <a:gd name="T102" fmla="*/ 203 h 2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203">
                  <a:moveTo>
                    <a:pt x="102" y="203"/>
                  </a:moveTo>
                  <a:lnTo>
                    <a:pt x="82" y="200"/>
                  </a:lnTo>
                  <a:lnTo>
                    <a:pt x="63" y="192"/>
                  </a:lnTo>
                  <a:lnTo>
                    <a:pt x="46" y="182"/>
                  </a:lnTo>
                  <a:lnTo>
                    <a:pt x="31" y="169"/>
                  </a:lnTo>
                  <a:lnTo>
                    <a:pt x="19" y="153"/>
                  </a:lnTo>
                  <a:lnTo>
                    <a:pt x="9" y="135"/>
                  </a:lnTo>
                  <a:lnTo>
                    <a:pt x="2" y="116"/>
                  </a:lnTo>
                  <a:lnTo>
                    <a:pt x="0" y="95"/>
                  </a:lnTo>
                  <a:lnTo>
                    <a:pt x="2" y="74"/>
                  </a:lnTo>
                  <a:lnTo>
                    <a:pt x="8" y="56"/>
                  </a:lnTo>
                  <a:lnTo>
                    <a:pt x="17" y="39"/>
                  </a:lnTo>
                  <a:lnTo>
                    <a:pt x="28" y="26"/>
                  </a:lnTo>
                  <a:lnTo>
                    <a:pt x="43" y="14"/>
                  </a:lnTo>
                  <a:lnTo>
                    <a:pt x="59" y="6"/>
                  </a:lnTo>
                  <a:lnTo>
                    <a:pt x="78" y="1"/>
                  </a:lnTo>
                  <a:lnTo>
                    <a:pt x="98" y="0"/>
                  </a:lnTo>
                  <a:lnTo>
                    <a:pt x="118" y="3"/>
                  </a:lnTo>
                  <a:lnTo>
                    <a:pt x="137" y="10"/>
                  </a:lnTo>
                  <a:lnTo>
                    <a:pt x="154" y="21"/>
                  </a:lnTo>
                  <a:lnTo>
                    <a:pt x="169" y="34"/>
                  </a:lnTo>
                  <a:lnTo>
                    <a:pt x="181" y="50"/>
                  </a:lnTo>
                  <a:lnTo>
                    <a:pt x="191" y="67"/>
                  </a:lnTo>
                  <a:lnTo>
                    <a:pt x="198" y="87"/>
                  </a:lnTo>
                  <a:lnTo>
                    <a:pt x="200" y="107"/>
                  </a:lnTo>
                  <a:lnTo>
                    <a:pt x="198" y="128"/>
                  </a:lnTo>
                  <a:lnTo>
                    <a:pt x="192" y="147"/>
                  </a:lnTo>
                  <a:lnTo>
                    <a:pt x="183" y="163"/>
                  </a:lnTo>
                  <a:lnTo>
                    <a:pt x="172" y="177"/>
                  </a:lnTo>
                  <a:lnTo>
                    <a:pt x="157" y="188"/>
                  </a:lnTo>
                  <a:lnTo>
                    <a:pt x="141" y="196"/>
                  </a:lnTo>
                  <a:lnTo>
                    <a:pt x="122" y="202"/>
                  </a:lnTo>
                  <a:lnTo>
                    <a:pt x="102" y="203"/>
                  </a:lnTo>
                  <a:close/>
                </a:path>
              </a:pathLst>
            </a:custGeom>
            <a:solidFill>
              <a:srgbClr val="CCCCCC"/>
            </a:solidFill>
            <a:ln w="9525">
              <a:noFill/>
              <a:round/>
              <a:headEnd/>
              <a:tailEnd/>
            </a:ln>
          </p:spPr>
          <p:txBody>
            <a:bodyPr/>
            <a:lstStyle/>
            <a:p>
              <a:pPr algn="ctr"/>
              <a:endParaRPr lang="en-US"/>
            </a:p>
          </p:txBody>
        </p:sp>
        <p:sp>
          <p:nvSpPr>
            <p:cNvPr id="36183" name="Freeform 707"/>
            <p:cNvSpPr>
              <a:spLocks/>
            </p:cNvSpPr>
            <p:nvPr/>
          </p:nvSpPr>
          <p:spPr bwMode="auto">
            <a:xfrm>
              <a:off x="4353" y="2148"/>
              <a:ext cx="136" cy="88"/>
            </a:xfrm>
            <a:custGeom>
              <a:avLst/>
              <a:gdLst>
                <a:gd name="T0" fmla="*/ 1 w 1358"/>
                <a:gd name="T1" fmla="*/ 10 h 1049"/>
                <a:gd name="T2" fmla="*/ 2 w 1358"/>
                <a:gd name="T3" fmla="*/ 6 h 1049"/>
                <a:gd name="T4" fmla="*/ 6 w 1358"/>
                <a:gd name="T5" fmla="*/ 3 h 1049"/>
                <a:gd name="T6" fmla="*/ 11 w 1358"/>
                <a:gd name="T7" fmla="*/ 1 h 1049"/>
                <a:gd name="T8" fmla="*/ 16 w 1358"/>
                <a:gd name="T9" fmla="*/ 0 h 1049"/>
                <a:gd name="T10" fmla="*/ 22 w 1358"/>
                <a:gd name="T11" fmla="*/ 0 h 1049"/>
                <a:gd name="T12" fmla="*/ 29 w 1358"/>
                <a:gd name="T13" fmla="*/ 0 h 1049"/>
                <a:gd name="T14" fmla="*/ 36 w 1358"/>
                <a:gd name="T15" fmla="*/ 0 h 1049"/>
                <a:gd name="T16" fmla="*/ 42 w 1358"/>
                <a:gd name="T17" fmla="*/ 0 h 1049"/>
                <a:gd name="T18" fmla="*/ 49 w 1358"/>
                <a:gd name="T19" fmla="*/ 0 h 1049"/>
                <a:gd name="T20" fmla="*/ 56 w 1358"/>
                <a:gd name="T21" fmla="*/ 1 h 1049"/>
                <a:gd name="T22" fmla="*/ 63 w 1358"/>
                <a:gd name="T23" fmla="*/ 1 h 1049"/>
                <a:gd name="T24" fmla="*/ 69 w 1358"/>
                <a:gd name="T25" fmla="*/ 1 h 1049"/>
                <a:gd name="T26" fmla="*/ 76 w 1358"/>
                <a:gd name="T27" fmla="*/ 2 h 1049"/>
                <a:gd name="T28" fmla="*/ 83 w 1358"/>
                <a:gd name="T29" fmla="*/ 3 h 1049"/>
                <a:gd name="T30" fmla="*/ 89 w 1358"/>
                <a:gd name="T31" fmla="*/ 3 h 1049"/>
                <a:gd name="T32" fmla="*/ 96 w 1358"/>
                <a:gd name="T33" fmla="*/ 4 h 1049"/>
                <a:gd name="T34" fmla="*/ 103 w 1358"/>
                <a:gd name="T35" fmla="*/ 5 h 1049"/>
                <a:gd name="T36" fmla="*/ 109 w 1358"/>
                <a:gd name="T37" fmla="*/ 6 h 1049"/>
                <a:gd name="T38" fmla="*/ 116 w 1358"/>
                <a:gd name="T39" fmla="*/ 7 h 1049"/>
                <a:gd name="T40" fmla="*/ 122 w 1358"/>
                <a:gd name="T41" fmla="*/ 8 h 1049"/>
                <a:gd name="T42" fmla="*/ 127 w 1358"/>
                <a:gd name="T43" fmla="*/ 9 h 1049"/>
                <a:gd name="T44" fmla="*/ 131 w 1358"/>
                <a:gd name="T45" fmla="*/ 13 h 1049"/>
                <a:gd name="T46" fmla="*/ 133 w 1358"/>
                <a:gd name="T47" fmla="*/ 17 h 1049"/>
                <a:gd name="T48" fmla="*/ 135 w 1358"/>
                <a:gd name="T49" fmla="*/ 21 h 1049"/>
                <a:gd name="T50" fmla="*/ 136 w 1358"/>
                <a:gd name="T51" fmla="*/ 79 h 1049"/>
                <a:gd name="T52" fmla="*/ 133 w 1358"/>
                <a:gd name="T53" fmla="*/ 83 h 1049"/>
                <a:gd name="T54" fmla="*/ 129 w 1358"/>
                <a:gd name="T55" fmla="*/ 86 h 1049"/>
                <a:gd name="T56" fmla="*/ 124 w 1358"/>
                <a:gd name="T57" fmla="*/ 87 h 1049"/>
                <a:gd name="T58" fmla="*/ 118 w 1358"/>
                <a:gd name="T59" fmla="*/ 88 h 1049"/>
                <a:gd name="T60" fmla="*/ 111 w 1358"/>
                <a:gd name="T61" fmla="*/ 88 h 1049"/>
                <a:gd name="T62" fmla="*/ 104 w 1358"/>
                <a:gd name="T63" fmla="*/ 88 h 1049"/>
                <a:gd name="T64" fmla="*/ 97 w 1358"/>
                <a:gd name="T65" fmla="*/ 88 h 1049"/>
                <a:gd name="T66" fmla="*/ 90 w 1358"/>
                <a:gd name="T67" fmla="*/ 88 h 1049"/>
                <a:gd name="T68" fmla="*/ 83 w 1358"/>
                <a:gd name="T69" fmla="*/ 88 h 1049"/>
                <a:gd name="T70" fmla="*/ 76 w 1358"/>
                <a:gd name="T71" fmla="*/ 87 h 1049"/>
                <a:gd name="T72" fmla="*/ 69 w 1358"/>
                <a:gd name="T73" fmla="*/ 87 h 1049"/>
                <a:gd name="T74" fmla="*/ 62 w 1358"/>
                <a:gd name="T75" fmla="*/ 87 h 1049"/>
                <a:gd name="T76" fmla="*/ 55 w 1358"/>
                <a:gd name="T77" fmla="*/ 86 h 1049"/>
                <a:gd name="T78" fmla="*/ 48 w 1358"/>
                <a:gd name="T79" fmla="*/ 86 h 1049"/>
                <a:gd name="T80" fmla="*/ 41 w 1358"/>
                <a:gd name="T81" fmla="*/ 85 h 1049"/>
                <a:gd name="T82" fmla="*/ 35 w 1358"/>
                <a:gd name="T83" fmla="*/ 84 h 1049"/>
                <a:gd name="T84" fmla="*/ 28 w 1358"/>
                <a:gd name="T85" fmla="*/ 84 h 1049"/>
                <a:gd name="T86" fmla="*/ 21 w 1358"/>
                <a:gd name="T87" fmla="*/ 83 h 1049"/>
                <a:gd name="T88" fmla="*/ 14 w 1358"/>
                <a:gd name="T89" fmla="*/ 82 h 1049"/>
                <a:gd name="T90" fmla="*/ 8 w 1358"/>
                <a:gd name="T91" fmla="*/ 81 h 1049"/>
                <a:gd name="T92" fmla="*/ 5 w 1358"/>
                <a:gd name="T93" fmla="*/ 79 h 1049"/>
                <a:gd name="T94" fmla="*/ 2 w 1358"/>
                <a:gd name="T95" fmla="*/ 76 h 1049"/>
                <a:gd name="T96" fmla="*/ 0 w 1358"/>
                <a:gd name="T97" fmla="*/ 72 h 10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58"/>
                <a:gd name="T148" fmla="*/ 0 h 1049"/>
                <a:gd name="T149" fmla="*/ 1358 w 1358"/>
                <a:gd name="T150" fmla="*/ 1049 h 10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58" h="1049">
                  <a:moveTo>
                    <a:pt x="0" y="838"/>
                  </a:moveTo>
                  <a:lnTo>
                    <a:pt x="7" y="117"/>
                  </a:lnTo>
                  <a:lnTo>
                    <a:pt x="12" y="95"/>
                  </a:lnTo>
                  <a:lnTo>
                    <a:pt x="23" y="73"/>
                  </a:lnTo>
                  <a:lnTo>
                    <a:pt x="39" y="54"/>
                  </a:lnTo>
                  <a:lnTo>
                    <a:pt x="59" y="37"/>
                  </a:lnTo>
                  <a:lnTo>
                    <a:pt x="83" y="22"/>
                  </a:lnTo>
                  <a:lnTo>
                    <a:pt x="107" y="12"/>
                  </a:lnTo>
                  <a:lnTo>
                    <a:pt x="132" y="5"/>
                  </a:lnTo>
                  <a:lnTo>
                    <a:pt x="156" y="1"/>
                  </a:lnTo>
                  <a:lnTo>
                    <a:pt x="189" y="0"/>
                  </a:lnTo>
                  <a:lnTo>
                    <a:pt x="223" y="0"/>
                  </a:lnTo>
                  <a:lnTo>
                    <a:pt x="256" y="0"/>
                  </a:lnTo>
                  <a:lnTo>
                    <a:pt x="290" y="0"/>
                  </a:lnTo>
                  <a:lnTo>
                    <a:pt x="324" y="0"/>
                  </a:lnTo>
                  <a:lnTo>
                    <a:pt x="357" y="0"/>
                  </a:lnTo>
                  <a:lnTo>
                    <a:pt x="391" y="1"/>
                  </a:lnTo>
                  <a:lnTo>
                    <a:pt x="424" y="3"/>
                  </a:lnTo>
                  <a:lnTo>
                    <a:pt x="458" y="4"/>
                  </a:lnTo>
                  <a:lnTo>
                    <a:pt x="491" y="5"/>
                  </a:lnTo>
                  <a:lnTo>
                    <a:pt x="525" y="6"/>
                  </a:lnTo>
                  <a:lnTo>
                    <a:pt x="558" y="8"/>
                  </a:lnTo>
                  <a:lnTo>
                    <a:pt x="592" y="10"/>
                  </a:lnTo>
                  <a:lnTo>
                    <a:pt x="625" y="12"/>
                  </a:lnTo>
                  <a:lnTo>
                    <a:pt x="659" y="15"/>
                  </a:lnTo>
                  <a:lnTo>
                    <a:pt x="693" y="17"/>
                  </a:lnTo>
                  <a:lnTo>
                    <a:pt x="726" y="20"/>
                  </a:lnTo>
                  <a:lnTo>
                    <a:pt x="760" y="23"/>
                  </a:lnTo>
                  <a:lnTo>
                    <a:pt x="793" y="26"/>
                  </a:lnTo>
                  <a:lnTo>
                    <a:pt x="826" y="30"/>
                  </a:lnTo>
                  <a:lnTo>
                    <a:pt x="859" y="34"/>
                  </a:lnTo>
                  <a:lnTo>
                    <a:pt x="893" y="38"/>
                  </a:lnTo>
                  <a:lnTo>
                    <a:pt x="925" y="43"/>
                  </a:lnTo>
                  <a:lnTo>
                    <a:pt x="959" y="47"/>
                  </a:lnTo>
                  <a:lnTo>
                    <a:pt x="992" y="52"/>
                  </a:lnTo>
                  <a:lnTo>
                    <a:pt x="1025" y="57"/>
                  </a:lnTo>
                  <a:lnTo>
                    <a:pt x="1058" y="63"/>
                  </a:lnTo>
                  <a:lnTo>
                    <a:pt x="1091" y="68"/>
                  </a:lnTo>
                  <a:lnTo>
                    <a:pt x="1124" y="74"/>
                  </a:lnTo>
                  <a:lnTo>
                    <a:pt x="1157" y="80"/>
                  </a:lnTo>
                  <a:lnTo>
                    <a:pt x="1191" y="86"/>
                  </a:lnTo>
                  <a:lnTo>
                    <a:pt x="1223" y="93"/>
                  </a:lnTo>
                  <a:lnTo>
                    <a:pt x="1246" y="100"/>
                  </a:lnTo>
                  <a:lnTo>
                    <a:pt x="1268" y="113"/>
                  </a:lnTo>
                  <a:lnTo>
                    <a:pt x="1288" y="130"/>
                  </a:lnTo>
                  <a:lnTo>
                    <a:pt x="1306" y="151"/>
                  </a:lnTo>
                  <a:lnTo>
                    <a:pt x="1322" y="173"/>
                  </a:lnTo>
                  <a:lnTo>
                    <a:pt x="1333" y="198"/>
                  </a:lnTo>
                  <a:lnTo>
                    <a:pt x="1341" y="223"/>
                  </a:lnTo>
                  <a:lnTo>
                    <a:pt x="1344" y="249"/>
                  </a:lnTo>
                  <a:lnTo>
                    <a:pt x="1358" y="923"/>
                  </a:lnTo>
                  <a:lnTo>
                    <a:pt x="1354" y="947"/>
                  </a:lnTo>
                  <a:lnTo>
                    <a:pt x="1344" y="969"/>
                  </a:lnTo>
                  <a:lnTo>
                    <a:pt x="1329" y="990"/>
                  </a:lnTo>
                  <a:lnTo>
                    <a:pt x="1309" y="1009"/>
                  </a:lnTo>
                  <a:lnTo>
                    <a:pt x="1287" y="1024"/>
                  </a:lnTo>
                  <a:lnTo>
                    <a:pt x="1264" y="1036"/>
                  </a:lnTo>
                  <a:lnTo>
                    <a:pt x="1239" y="1043"/>
                  </a:lnTo>
                  <a:lnTo>
                    <a:pt x="1216" y="1046"/>
                  </a:lnTo>
                  <a:lnTo>
                    <a:pt x="1180" y="1047"/>
                  </a:lnTo>
                  <a:lnTo>
                    <a:pt x="1144" y="1048"/>
                  </a:lnTo>
                  <a:lnTo>
                    <a:pt x="1108" y="1048"/>
                  </a:lnTo>
                  <a:lnTo>
                    <a:pt x="1073" y="1049"/>
                  </a:lnTo>
                  <a:lnTo>
                    <a:pt x="1038" y="1049"/>
                  </a:lnTo>
                  <a:lnTo>
                    <a:pt x="1002" y="1049"/>
                  </a:lnTo>
                  <a:lnTo>
                    <a:pt x="967" y="1049"/>
                  </a:lnTo>
                  <a:lnTo>
                    <a:pt x="932" y="1048"/>
                  </a:lnTo>
                  <a:lnTo>
                    <a:pt x="897" y="1048"/>
                  </a:lnTo>
                  <a:lnTo>
                    <a:pt x="862" y="1047"/>
                  </a:lnTo>
                  <a:lnTo>
                    <a:pt x="828" y="1046"/>
                  </a:lnTo>
                  <a:lnTo>
                    <a:pt x="794" y="1044"/>
                  </a:lnTo>
                  <a:lnTo>
                    <a:pt x="760" y="1043"/>
                  </a:lnTo>
                  <a:lnTo>
                    <a:pt x="725" y="1041"/>
                  </a:lnTo>
                  <a:lnTo>
                    <a:pt x="689" y="1039"/>
                  </a:lnTo>
                  <a:lnTo>
                    <a:pt x="656" y="1037"/>
                  </a:lnTo>
                  <a:lnTo>
                    <a:pt x="621" y="1034"/>
                  </a:lnTo>
                  <a:lnTo>
                    <a:pt x="587" y="1031"/>
                  </a:lnTo>
                  <a:lnTo>
                    <a:pt x="552" y="1028"/>
                  </a:lnTo>
                  <a:lnTo>
                    <a:pt x="518" y="1025"/>
                  </a:lnTo>
                  <a:lnTo>
                    <a:pt x="483" y="1022"/>
                  </a:lnTo>
                  <a:lnTo>
                    <a:pt x="449" y="1018"/>
                  </a:lnTo>
                  <a:lnTo>
                    <a:pt x="414" y="1014"/>
                  </a:lnTo>
                  <a:lnTo>
                    <a:pt x="379" y="1010"/>
                  </a:lnTo>
                  <a:lnTo>
                    <a:pt x="345" y="1006"/>
                  </a:lnTo>
                  <a:lnTo>
                    <a:pt x="309" y="1001"/>
                  </a:lnTo>
                  <a:lnTo>
                    <a:pt x="275" y="996"/>
                  </a:lnTo>
                  <a:lnTo>
                    <a:pt x="240" y="991"/>
                  </a:lnTo>
                  <a:lnTo>
                    <a:pt x="206" y="986"/>
                  </a:lnTo>
                  <a:lnTo>
                    <a:pt x="170" y="981"/>
                  </a:lnTo>
                  <a:lnTo>
                    <a:pt x="136" y="976"/>
                  </a:lnTo>
                  <a:lnTo>
                    <a:pt x="100" y="969"/>
                  </a:lnTo>
                  <a:lnTo>
                    <a:pt x="81" y="963"/>
                  </a:lnTo>
                  <a:lnTo>
                    <a:pt x="61" y="953"/>
                  </a:lnTo>
                  <a:lnTo>
                    <a:pt x="45" y="938"/>
                  </a:lnTo>
                  <a:lnTo>
                    <a:pt x="30" y="921"/>
                  </a:lnTo>
                  <a:lnTo>
                    <a:pt x="18" y="901"/>
                  </a:lnTo>
                  <a:lnTo>
                    <a:pt x="8" y="880"/>
                  </a:lnTo>
                  <a:lnTo>
                    <a:pt x="2" y="859"/>
                  </a:lnTo>
                  <a:lnTo>
                    <a:pt x="0" y="838"/>
                  </a:lnTo>
                  <a:close/>
                </a:path>
              </a:pathLst>
            </a:custGeom>
            <a:solidFill>
              <a:srgbClr val="2B3333"/>
            </a:solidFill>
            <a:ln w="9525">
              <a:noFill/>
              <a:round/>
              <a:headEnd/>
              <a:tailEnd/>
            </a:ln>
          </p:spPr>
          <p:txBody>
            <a:bodyPr/>
            <a:lstStyle/>
            <a:p>
              <a:pPr algn="ctr"/>
              <a:endParaRPr lang="en-US"/>
            </a:p>
          </p:txBody>
        </p:sp>
        <p:sp>
          <p:nvSpPr>
            <p:cNvPr id="36184" name="Freeform 708"/>
            <p:cNvSpPr>
              <a:spLocks/>
            </p:cNvSpPr>
            <p:nvPr/>
          </p:nvSpPr>
          <p:spPr bwMode="auto">
            <a:xfrm>
              <a:off x="4355" y="2149"/>
              <a:ext cx="133" cy="86"/>
            </a:xfrm>
            <a:custGeom>
              <a:avLst/>
              <a:gdLst>
                <a:gd name="T0" fmla="*/ 1 w 1331"/>
                <a:gd name="T1" fmla="*/ 9 h 1029"/>
                <a:gd name="T2" fmla="*/ 2 w 1331"/>
                <a:gd name="T3" fmla="*/ 6 h 1029"/>
                <a:gd name="T4" fmla="*/ 6 w 1331"/>
                <a:gd name="T5" fmla="*/ 3 h 1029"/>
                <a:gd name="T6" fmla="*/ 11 w 1331"/>
                <a:gd name="T7" fmla="*/ 1 h 1029"/>
                <a:gd name="T8" fmla="*/ 15 w 1331"/>
                <a:gd name="T9" fmla="*/ 0 h 1029"/>
                <a:gd name="T10" fmla="*/ 22 w 1331"/>
                <a:gd name="T11" fmla="*/ 0 h 1029"/>
                <a:gd name="T12" fmla="*/ 29 w 1331"/>
                <a:gd name="T13" fmla="*/ 0 h 1029"/>
                <a:gd name="T14" fmla="*/ 35 w 1331"/>
                <a:gd name="T15" fmla="*/ 0 h 1029"/>
                <a:gd name="T16" fmla="*/ 42 w 1331"/>
                <a:gd name="T17" fmla="*/ 0 h 1029"/>
                <a:gd name="T18" fmla="*/ 48 w 1331"/>
                <a:gd name="T19" fmla="*/ 0 h 1029"/>
                <a:gd name="T20" fmla="*/ 55 w 1331"/>
                <a:gd name="T21" fmla="*/ 1 h 1029"/>
                <a:gd name="T22" fmla="*/ 61 w 1331"/>
                <a:gd name="T23" fmla="*/ 1 h 1029"/>
                <a:gd name="T24" fmla="*/ 68 w 1331"/>
                <a:gd name="T25" fmla="*/ 1 h 1029"/>
                <a:gd name="T26" fmla="*/ 75 w 1331"/>
                <a:gd name="T27" fmla="*/ 2 h 1029"/>
                <a:gd name="T28" fmla="*/ 81 w 1331"/>
                <a:gd name="T29" fmla="*/ 2 h 1029"/>
                <a:gd name="T30" fmla="*/ 87 w 1331"/>
                <a:gd name="T31" fmla="*/ 3 h 1029"/>
                <a:gd name="T32" fmla="*/ 94 w 1331"/>
                <a:gd name="T33" fmla="*/ 4 h 1029"/>
                <a:gd name="T34" fmla="*/ 101 w 1331"/>
                <a:gd name="T35" fmla="*/ 5 h 1029"/>
                <a:gd name="T36" fmla="*/ 107 w 1331"/>
                <a:gd name="T37" fmla="*/ 5 h 1029"/>
                <a:gd name="T38" fmla="*/ 113 w 1331"/>
                <a:gd name="T39" fmla="*/ 6 h 1029"/>
                <a:gd name="T40" fmla="*/ 120 w 1331"/>
                <a:gd name="T41" fmla="*/ 8 h 1029"/>
                <a:gd name="T42" fmla="*/ 124 w 1331"/>
                <a:gd name="T43" fmla="*/ 9 h 1029"/>
                <a:gd name="T44" fmla="*/ 128 w 1331"/>
                <a:gd name="T45" fmla="*/ 12 h 1029"/>
                <a:gd name="T46" fmla="*/ 131 w 1331"/>
                <a:gd name="T47" fmla="*/ 16 h 1029"/>
                <a:gd name="T48" fmla="*/ 132 w 1331"/>
                <a:gd name="T49" fmla="*/ 20 h 1029"/>
                <a:gd name="T50" fmla="*/ 133 w 1331"/>
                <a:gd name="T51" fmla="*/ 77 h 1029"/>
                <a:gd name="T52" fmla="*/ 130 w 1331"/>
                <a:gd name="T53" fmla="*/ 81 h 1029"/>
                <a:gd name="T54" fmla="*/ 126 w 1331"/>
                <a:gd name="T55" fmla="*/ 84 h 1029"/>
                <a:gd name="T56" fmla="*/ 122 w 1331"/>
                <a:gd name="T57" fmla="*/ 85 h 1029"/>
                <a:gd name="T58" fmla="*/ 116 w 1331"/>
                <a:gd name="T59" fmla="*/ 86 h 1029"/>
                <a:gd name="T60" fmla="*/ 109 w 1331"/>
                <a:gd name="T61" fmla="*/ 86 h 1029"/>
                <a:gd name="T62" fmla="*/ 102 w 1331"/>
                <a:gd name="T63" fmla="*/ 86 h 1029"/>
                <a:gd name="T64" fmla="*/ 95 w 1331"/>
                <a:gd name="T65" fmla="*/ 86 h 1029"/>
                <a:gd name="T66" fmla="*/ 88 w 1331"/>
                <a:gd name="T67" fmla="*/ 86 h 1029"/>
                <a:gd name="T68" fmla="*/ 81 w 1331"/>
                <a:gd name="T69" fmla="*/ 86 h 1029"/>
                <a:gd name="T70" fmla="*/ 75 w 1331"/>
                <a:gd name="T71" fmla="*/ 85 h 1029"/>
                <a:gd name="T72" fmla="*/ 68 w 1331"/>
                <a:gd name="T73" fmla="*/ 85 h 1029"/>
                <a:gd name="T74" fmla="*/ 61 w 1331"/>
                <a:gd name="T75" fmla="*/ 85 h 1029"/>
                <a:gd name="T76" fmla="*/ 54 w 1331"/>
                <a:gd name="T77" fmla="*/ 84 h 1029"/>
                <a:gd name="T78" fmla="*/ 47 w 1331"/>
                <a:gd name="T79" fmla="*/ 84 h 1029"/>
                <a:gd name="T80" fmla="*/ 41 w 1331"/>
                <a:gd name="T81" fmla="*/ 83 h 1029"/>
                <a:gd name="T82" fmla="*/ 34 w 1331"/>
                <a:gd name="T83" fmla="*/ 82 h 1029"/>
                <a:gd name="T84" fmla="*/ 27 w 1331"/>
                <a:gd name="T85" fmla="*/ 82 h 1029"/>
                <a:gd name="T86" fmla="*/ 20 w 1331"/>
                <a:gd name="T87" fmla="*/ 81 h 1029"/>
                <a:gd name="T88" fmla="*/ 13 w 1331"/>
                <a:gd name="T89" fmla="*/ 80 h 1029"/>
                <a:gd name="T90" fmla="*/ 8 w 1331"/>
                <a:gd name="T91" fmla="*/ 79 h 1029"/>
                <a:gd name="T92" fmla="*/ 4 w 1331"/>
                <a:gd name="T93" fmla="*/ 77 h 1029"/>
                <a:gd name="T94" fmla="*/ 2 w 1331"/>
                <a:gd name="T95" fmla="*/ 74 h 1029"/>
                <a:gd name="T96" fmla="*/ 0 w 1331"/>
                <a:gd name="T97" fmla="*/ 70 h 10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1"/>
                <a:gd name="T148" fmla="*/ 0 h 1029"/>
                <a:gd name="T149" fmla="*/ 1331 w 1331"/>
                <a:gd name="T150" fmla="*/ 1029 h 10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1" h="1029">
                  <a:moveTo>
                    <a:pt x="0" y="821"/>
                  </a:moveTo>
                  <a:lnTo>
                    <a:pt x="9" y="113"/>
                  </a:lnTo>
                  <a:lnTo>
                    <a:pt x="13" y="91"/>
                  </a:lnTo>
                  <a:lnTo>
                    <a:pt x="23" y="70"/>
                  </a:lnTo>
                  <a:lnTo>
                    <a:pt x="39" y="51"/>
                  </a:lnTo>
                  <a:lnTo>
                    <a:pt x="60" y="34"/>
                  </a:lnTo>
                  <a:lnTo>
                    <a:pt x="82" y="20"/>
                  </a:lnTo>
                  <a:lnTo>
                    <a:pt x="106" y="10"/>
                  </a:lnTo>
                  <a:lnTo>
                    <a:pt x="132" y="3"/>
                  </a:lnTo>
                  <a:lnTo>
                    <a:pt x="155" y="1"/>
                  </a:lnTo>
                  <a:lnTo>
                    <a:pt x="188" y="0"/>
                  </a:lnTo>
                  <a:lnTo>
                    <a:pt x="221" y="0"/>
                  </a:lnTo>
                  <a:lnTo>
                    <a:pt x="254" y="0"/>
                  </a:lnTo>
                  <a:lnTo>
                    <a:pt x="286" y="0"/>
                  </a:lnTo>
                  <a:lnTo>
                    <a:pt x="319" y="0"/>
                  </a:lnTo>
                  <a:lnTo>
                    <a:pt x="352" y="0"/>
                  </a:lnTo>
                  <a:lnTo>
                    <a:pt x="385" y="1"/>
                  </a:lnTo>
                  <a:lnTo>
                    <a:pt x="417" y="2"/>
                  </a:lnTo>
                  <a:lnTo>
                    <a:pt x="451" y="3"/>
                  </a:lnTo>
                  <a:lnTo>
                    <a:pt x="483" y="4"/>
                  </a:lnTo>
                  <a:lnTo>
                    <a:pt x="516" y="5"/>
                  </a:lnTo>
                  <a:lnTo>
                    <a:pt x="548" y="7"/>
                  </a:lnTo>
                  <a:lnTo>
                    <a:pt x="582" y="9"/>
                  </a:lnTo>
                  <a:lnTo>
                    <a:pt x="614" y="11"/>
                  </a:lnTo>
                  <a:lnTo>
                    <a:pt x="647" y="13"/>
                  </a:lnTo>
                  <a:lnTo>
                    <a:pt x="680" y="15"/>
                  </a:lnTo>
                  <a:lnTo>
                    <a:pt x="713" y="18"/>
                  </a:lnTo>
                  <a:lnTo>
                    <a:pt x="746" y="22"/>
                  </a:lnTo>
                  <a:lnTo>
                    <a:pt x="778" y="25"/>
                  </a:lnTo>
                  <a:lnTo>
                    <a:pt x="810" y="29"/>
                  </a:lnTo>
                  <a:lnTo>
                    <a:pt x="842" y="32"/>
                  </a:lnTo>
                  <a:lnTo>
                    <a:pt x="875" y="36"/>
                  </a:lnTo>
                  <a:lnTo>
                    <a:pt x="908" y="40"/>
                  </a:lnTo>
                  <a:lnTo>
                    <a:pt x="941" y="44"/>
                  </a:lnTo>
                  <a:lnTo>
                    <a:pt x="973" y="49"/>
                  </a:lnTo>
                  <a:lnTo>
                    <a:pt x="1006" y="55"/>
                  </a:lnTo>
                  <a:lnTo>
                    <a:pt x="1038" y="60"/>
                  </a:lnTo>
                  <a:lnTo>
                    <a:pt x="1071" y="65"/>
                  </a:lnTo>
                  <a:lnTo>
                    <a:pt x="1102" y="71"/>
                  </a:lnTo>
                  <a:lnTo>
                    <a:pt x="1135" y="77"/>
                  </a:lnTo>
                  <a:lnTo>
                    <a:pt x="1167" y="84"/>
                  </a:lnTo>
                  <a:lnTo>
                    <a:pt x="1200" y="90"/>
                  </a:lnTo>
                  <a:lnTo>
                    <a:pt x="1222" y="97"/>
                  </a:lnTo>
                  <a:lnTo>
                    <a:pt x="1244" y="110"/>
                  </a:lnTo>
                  <a:lnTo>
                    <a:pt x="1264" y="126"/>
                  </a:lnTo>
                  <a:lnTo>
                    <a:pt x="1281" y="146"/>
                  </a:lnTo>
                  <a:lnTo>
                    <a:pt x="1295" y="169"/>
                  </a:lnTo>
                  <a:lnTo>
                    <a:pt x="1307" y="193"/>
                  </a:lnTo>
                  <a:lnTo>
                    <a:pt x="1315" y="218"/>
                  </a:lnTo>
                  <a:lnTo>
                    <a:pt x="1317" y="243"/>
                  </a:lnTo>
                  <a:lnTo>
                    <a:pt x="1331" y="902"/>
                  </a:lnTo>
                  <a:lnTo>
                    <a:pt x="1328" y="925"/>
                  </a:lnTo>
                  <a:lnTo>
                    <a:pt x="1319" y="948"/>
                  </a:lnTo>
                  <a:lnTo>
                    <a:pt x="1305" y="969"/>
                  </a:lnTo>
                  <a:lnTo>
                    <a:pt x="1286" y="986"/>
                  </a:lnTo>
                  <a:lnTo>
                    <a:pt x="1264" y="1003"/>
                  </a:lnTo>
                  <a:lnTo>
                    <a:pt x="1241" y="1014"/>
                  </a:lnTo>
                  <a:lnTo>
                    <a:pt x="1216" y="1022"/>
                  </a:lnTo>
                  <a:lnTo>
                    <a:pt x="1193" y="1027"/>
                  </a:lnTo>
                  <a:lnTo>
                    <a:pt x="1157" y="1028"/>
                  </a:lnTo>
                  <a:lnTo>
                    <a:pt x="1123" y="1028"/>
                  </a:lnTo>
                  <a:lnTo>
                    <a:pt x="1088" y="1029"/>
                  </a:lnTo>
                  <a:lnTo>
                    <a:pt x="1053" y="1029"/>
                  </a:lnTo>
                  <a:lnTo>
                    <a:pt x="1018" y="1029"/>
                  </a:lnTo>
                  <a:lnTo>
                    <a:pt x="983" y="1029"/>
                  </a:lnTo>
                  <a:lnTo>
                    <a:pt x="949" y="1028"/>
                  </a:lnTo>
                  <a:lnTo>
                    <a:pt x="915" y="1028"/>
                  </a:lnTo>
                  <a:lnTo>
                    <a:pt x="881" y="1027"/>
                  </a:lnTo>
                  <a:lnTo>
                    <a:pt x="846" y="1026"/>
                  </a:lnTo>
                  <a:lnTo>
                    <a:pt x="813" y="1025"/>
                  </a:lnTo>
                  <a:lnTo>
                    <a:pt x="779" y="1022"/>
                  </a:lnTo>
                  <a:lnTo>
                    <a:pt x="746" y="1020"/>
                  </a:lnTo>
                  <a:lnTo>
                    <a:pt x="712" y="1019"/>
                  </a:lnTo>
                  <a:lnTo>
                    <a:pt x="677" y="1017"/>
                  </a:lnTo>
                  <a:lnTo>
                    <a:pt x="644" y="1014"/>
                  </a:lnTo>
                  <a:lnTo>
                    <a:pt x="610" y="1012"/>
                  </a:lnTo>
                  <a:lnTo>
                    <a:pt x="576" y="1010"/>
                  </a:lnTo>
                  <a:lnTo>
                    <a:pt x="542" y="1007"/>
                  </a:lnTo>
                  <a:lnTo>
                    <a:pt x="509" y="1004"/>
                  </a:lnTo>
                  <a:lnTo>
                    <a:pt x="474" y="1001"/>
                  </a:lnTo>
                  <a:lnTo>
                    <a:pt x="441" y="997"/>
                  </a:lnTo>
                  <a:lnTo>
                    <a:pt x="407" y="993"/>
                  </a:lnTo>
                  <a:lnTo>
                    <a:pt x="373" y="989"/>
                  </a:lnTo>
                  <a:lnTo>
                    <a:pt x="339" y="985"/>
                  </a:lnTo>
                  <a:lnTo>
                    <a:pt x="304" y="981"/>
                  </a:lnTo>
                  <a:lnTo>
                    <a:pt x="271" y="976"/>
                  </a:lnTo>
                  <a:lnTo>
                    <a:pt x="236" y="971"/>
                  </a:lnTo>
                  <a:lnTo>
                    <a:pt x="203" y="967"/>
                  </a:lnTo>
                  <a:lnTo>
                    <a:pt x="168" y="961"/>
                  </a:lnTo>
                  <a:lnTo>
                    <a:pt x="134" y="955"/>
                  </a:lnTo>
                  <a:lnTo>
                    <a:pt x="99" y="950"/>
                  </a:lnTo>
                  <a:lnTo>
                    <a:pt x="80" y="944"/>
                  </a:lnTo>
                  <a:lnTo>
                    <a:pt x="62" y="933"/>
                  </a:lnTo>
                  <a:lnTo>
                    <a:pt x="44" y="919"/>
                  </a:lnTo>
                  <a:lnTo>
                    <a:pt x="30" y="902"/>
                  </a:lnTo>
                  <a:lnTo>
                    <a:pt x="18" y="883"/>
                  </a:lnTo>
                  <a:lnTo>
                    <a:pt x="9" y="862"/>
                  </a:lnTo>
                  <a:lnTo>
                    <a:pt x="3" y="841"/>
                  </a:lnTo>
                  <a:lnTo>
                    <a:pt x="0" y="821"/>
                  </a:lnTo>
                  <a:close/>
                </a:path>
              </a:pathLst>
            </a:custGeom>
            <a:solidFill>
              <a:srgbClr val="C4CCCC"/>
            </a:solidFill>
            <a:ln w="9525">
              <a:noFill/>
              <a:round/>
              <a:headEnd/>
              <a:tailEnd/>
            </a:ln>
          </p:spPr>
          <p:txBody>
            <a:bodyPr/>
            <a:lstStyle/>
            <a:p>
              <a:pPr algn="ctr"/>
              <a:endParaRPr lang="en-US"/>
            </a:p>
          </p:txBody>
        </p:sp>
        <p:sp>
          <p:nvSpPr>
            <p:cNvPr id="36185" name="Freeform 709"/>
            <p:cNvSpPr>
              <a:spLocks/>
            </p:cNvSpPr>
            <p:nvPr/>
          </p:nvSpPr>
          <p:spPr bwMode="auto">
            <a:xfrm>
              <a:off x="4356" y="2150"/>
              <a:ext cx="130" cy="84"/>
            </a:xfrm>
            <a:custGeom>
              <a:avLst/>
              <a:gdLst>
                <a:gd name="T0" fmla="*/ 1 w 1298"/>
                <a:gd name="T1" fmla="*/ 9 h 1002"/>
                <a:gd name="T2" fmla="*/ 2 w 1298"/>
                <a:gd name="T3" fmla="*/ 6 h 1002"/>
                <a:gd name="T4" fmla="*/ 6 w 1298"/>
                <a:gd name="T5" fmla="*/ 3 h 1002"/>
                <a:gd name="T6" fmla="*/ 10 w 1298"/>
                <a:gd name="T7" fmla="*/ 1 h 1002"/>
                <a:gd name="T8" fmla="*/ 15 w 1298"/>
                <a:gd name="T9" fmla="*/ 0 h 1002"/>
                <a:gd name="T10" fmla="*/ 21 w 1298"/>
                <a:gd name="T11" fmla="*/ 0 h 1002"/>
                <a:gd name="T12" fmla="*/ 28 w 1298"/>
                <a:gd name="T13" fmla="*/ 0 h 1002"/>
                <a:gd name="T14" fmla="*/ 34 w 1298"/>
                <a:gd name="T15" fmla="*/ 0 h 1002"/>
                <a:gd name="T16" fmla="*/ 41 w 1298"/>
                <a:gd name="T17" fmla="*/ 0 h 1002"/>
                <a:gd name="T18" fmla="*/ 47 w 1298"/>
                <a:gd name="T19" fmla="*/ 0 h 1002"/>
                <a:gd name="T20" fmla="*/ 53 w 1298"/>
                <a:gd name="T21" fmla="*/ 1 h 1002"/>
                <a:gd name="T22" fmla="*/ 60 w 1298"/>
                <a:gd name="T23" fmla="*/ 1 h 1002"/>
                <a:gd name="T24" fmla="*/ 66 w 1298"/>
                <a:gd name="T25" fmla="*/ 1 h 1002"/>
                <a:gd name="T26" fmla="*/ 73 w 1298"/>
                <a:gd name="T27" fmla="*/ 2 h 1002"/>
                <a:gd name="T28" fmla="*/ 79 w 1298"/>
                <a:gd name="T29" fmla="*/ 2 h 1002"/>
                <a:gd name="T30" fmla="*/ 85 w 1298"/>
                <a:gd name="T31" fmla="*/ 3 h 1002"/>
                <a:gd name="T32" fmla="*/ 92 w 1298"/>
                <a:gd name="T33" fmla="*/ 4 h 1002"/>
                <a:gd name="T34" fmla="*/ 98 w 1298"/>
                <a:gd name="T35" fmla="*/ 5 h 1002"/>
                <a:gd name="T36" fmla="*/ 104 w 1298"/>
                <a:gd name="T37" fmla="*/ 6 h 1002"/>
                <a:gd name="T38" fmla="*/ 111 w 1298"/>
                <a:gd name="T39" fmla="*/ 6 h 1002"/>
                <a:gd name="T40" fmla="*/ 117 w 1298"/>
                <a:gd name="T41" fmla="*/ 8 h 1002"/>
                <a:gd name="T42" fmla="*/ 121 w 1298"/>
                <a:gd name="T43" fmla="*/ 9 h 1002"/>
                <a:gd name="T44" fmla="*/ 125 w 1298"/>
                <a:gd name="T45" fmla="*/ 12 h 1002"/>
                <a:gd name="T46" fmla="*/ 127 w 1298"/>
                <a:gd name="T47" fmla="*/ 16 h 1002"/>
                <a:gd name="T48" fmla="*/ 128 w 1298"/>
                <a:gd name="T49" fmla="*/ 20 h 1002"/>
                <a:gd name="T50" fmla="*/ 130 w 1298"/>
                <a:gd name="T51" fmla="*/ 76 h 1002"/>
                <a:gd name="T52" fmla="*/ 127 w 1298"/>
                <a:gd name="T53" fmla="*/ 79 h 1002"/>
                <a:gd name="T54" fmla="*/ 123 w 1298"/>
                <a:gd name="T55" fmla="*/ 82 h 1002"/>
                <a:gd name="T56" fmla="*/ 119 w 1298"/>
                <a:gd name="T57" fmla="*/ 84 h 1002"/>
                <a:gd name="T58" fmla="*/ 113 w 1298"/>
                <a:gd name="T59" fmla="*/ 84 h 1002"/>
                <a:gd name="T60" fmla="*/ 106 w 1298"/>
                <a:gd name="T61" fmla="*/ 84 h 1002"/>
                <a:gd name="T62" fmla="*/ 99 w 1298"/>
                <a:gd name="T63" fmla="*/ 84 h 1002"/>
                <a:gd name="T64" fmla="*/ 93 w 1298"/>
                <a:gd name="T65" fmla="*/ 84 h 1002"/>
                <a:gd name="T66" fmla="*/ 86 w 1298"/>
                <a:gd name="T67" fmla="*/ 84 h 1002"/>
                <a:gd name="T68" fmla="*/ 79 w 1298"/>
                <a:gd name="T69" fmla="*/ 84 h 1002"/>
                <a:gd name="T70" fmla="*/ 73 w 1298"/>
                <a:gd name="T71" fmla="*/ 83 h 1002"/>
                <a:gd name="T72" fmla="*/ 66 w 1298"/>
                <a:gd name="T73" fmla="*/ 83 h 1002"/>
                <a:gd name="T74" fmla="*/ 59 w 1298"/>
                <a:gd name="T75" fmla="*/ 83 h 1002"/>
                <a:gd name="T76" fmla="*/ 53 w 1298"/>
                <a:gd name="T77" fmla="*/ 82 h 1002"/>
                <a:gd name="T78" fmla="*/ 46 w 1298"/>
                <a:gd name="T79" fmla="*/ 82 h 1002"/>
                <a:gd name="T80" fmla="*/ 40 w 1298"/>
                <a:gd name="T81" fmla="*/ 81 h 1002"/>
                <a:gd name="T82" fmla="*/ 33 w 1298"/>
                <a:gd name="T83" fmla="*/ 80 h 1002"/>
                <a:gd name="T84" fmla="*/ 26 w 1298"/>
                <a:gd name="T85" fmla="*/ 80 h 1002"/>
                <a:gd name="T86" fmla="*/ 20 w 1298"/>
                <a:gd name="T87" fmla="*/ 79 h 1002"/>
                <a:gd name="T88" fmla="*/ 13 w 1298"/>
                <a:gd name="T89" fmla="*/ 78 h 1002"/>
                <a:gd name="T90" fmla="*/ 8 w 1298"/>
                <a:gd name="T91" fmla="*/ 77 h 1002"/>
                <a:gd name="T92" fmla="*/ 4 w 1298"/>
                <a:gd name="T93" fmla="*/ 75 h 1002"/>
                <a:gd name="T94" fmla="*/ 2 w 1298"/>
                <a:gd name="T95" fmla="*/ 72 h 1002"/>
                <a:gd name="T96" fmla="*/ 0 w 1298"/>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98"/>
                <a:gd name="T148" fmla="*/ 0 h 1002"/>
                <a:gd name="T149" fmla="*/ 1298 w 1298"/>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98" h="1002">
                  <a:moveTo>
                    <a:pt x="0" y="801"/>
                  </a:moveTo>
                  <a:lnTo>
                    <a:pt x="9" y="112"/>
                  </a:lnTo>
                  <a:lnTo>
                    <a:pt x="13" y="90"/>
                  </a:lnTo>
                  <a:lnTo>
                    <a:pt x="22" y="71"/>
                  </a:lnTo>
                  <a:lnTo>
                    <a:pt x="37" y="52"/>
                  </a:lnTo>
                  <a:lnTo>
                    <a:pt x="57" y="36"/>
                  </a:lnTo>
                  <a:lnTo>
                    <a:pt x="79" y="22"/>
                  </a:lnTo>
                  <a:lnTo>
                    <a:pt x="103" y="12"/>
                  </a:lnTo>
                  <a:lnTo>
                    <a:pt x="127" y="4"/>
                  </a:lnTo>
                  <a:lnTo>
                    <a:pt x="150" y="1"/>
                  </a:lnTo>
                  <a:lnTo>
                    <a:pt x="182" y="1"/>
                  </a:lnTo>
                  <a:lnTo>
                    <a:pt x="214" y="0"/>
                  </a:lnTo>
                  <a:lnTo>
                    <a:pt x="246" y="0"/>
                  </a:lnTo>
                  <a:lnTo>
                    <a:pt x="277" y="0"/>
                  </a:lnTo>
                  <a:lnTo>
                    <a:pt x="310" y="1"/>
                  </a:lnTo>
                  <a:lnTo>
                    <a:pt x="341" y="1"/>
                  </a:lnTo>
                  <a:lnTo>
                    <a:pt x="374" y="2"/>
                  </a:lnTo>
                  <a:lnTo>
                    <a:pt x="405" y="2"/>
                  </a:lnTo>
                  <a:lnTo>
                    <a:pt x="438" y="3"/>
                  </a:lnTo>
                  <a:lnTo>
                    <a:pt x="469" y="5"/>
                  </a:lnTo>
                  <a:lnTo>
                    <a:pt x="502" y="7"/>
                  </a:lnTo>
                  <a:lnTo>
                    <a:pt x="533" y="9"/>
                  </a:lnTo>
                  <a:lnTo>
                    <a:pt x="566" y="10"/>
                  </a:lnTo>
                  <a:lnTo>
                    <a:pt x="597" y="12"/>
                  </a:lnTo>
                  <a:lnTo>
                    <a:pt x="630" y="14"/>
                  </a:lnTo>
                  <a:lnTo>
                    <a:pt x="662" y="17"/>
                  </a:lnTo>
                  <a:lnTo>
                    <a:pt x="694" y="19"/>
                  </a:lnTo>
                  <a:lnTo>
                    <a:pt x="726" y="22"/>
                  </a:lnTo>
                  <a:lnTo>
                    <a:pt x="757" y="25"/>
                  </a:lnTo>
                  <a:lnTo>
                    <a:pt x="790" y="29"/>
                  </a:lnTo>
                  <a:lnTo>
                    <a:pt x="820" y="32"/>
                  </a:lnTo>
                  <a:lnTo>
                    <a:pt x="852" y="37"/>
                  </a:lnTo>
                  <a:lnTo>
                    <a:pt x="883" y="41"/>
                  </a:lnTo>
                  <a:lnTo>
                    <a:pt x="916" y="45"/>
                  </a:lnTo>
                  <a:lnTo>
                    <a:pt x="947" y="50"/>
                  </a:lnTo>
                  <a:lnTo>
                    <a:pt x="979" y="55"/>
                  </a:lnTo>
                  <a:lnTo>
                    <a:pt x="1010" y="60"/>
                  </a:lnTo>
                  <a:lnTo>
                    <a:pt x="1042" y="66"/>
                  </a:lnTo>
                  <a:lnTo>
                    <a:pt x="1073" y="72"/>
                  </a:lnTo>
                  <a:lnTo>
                    <a:pt x="1105" y="77"/>
                  </a:lnTo>
                  <a:lnTo>
                    <a:pt x="1135" y="84"/>
                  </a:lnTo>
                  <a:lnTo>
                    <a:pt x="1167" y="90"/>
                  </a:lnTo>
                  <a:lnTo>
                    <a:pt x="1189" y="98"/>
                  </a:lnTo>
                  <a:lnTo>
                    <a:pt x="1210" y="109"/>
                  </a:lnTo>
                  <a:lnTo>
                    <a:pt x="1230" y="126"/>
                  </a:lnTo>
                  <a:lnTo>
                    <a:pt x="1247" y="144"/>
                  </a:lnTo>
                  <a:lnTo>
                    <a:pt x="1261" y="166"/>
                  </a:lnTo>
                  <a:lnTo>
                    <a:pt x="1272" y="190"/>
                  </a:lnTo>
                  <a:lnTo>
                    <a:pt x="1279" y="215"/>
                  </a:lnTo>
                  <a:lnTo>
                    <a:pt x="1283" y="238"/>
                  </a:lnTo>
                  <a:lnTo>
                    <a:pt x="1298" y="880"/>
                  </a:lnTo>
                  <a:lnTo>
                    <a:pt x="1295" y="903"/>
                  </a:lnTo>
                  <a:lnTo>
                    <a:pt x="1285" y="925"/>
                  </a:lnTo>
                  <a:lnTo>
                    <a:pt x="1270" y="945"/>
                  </a:lnTo>
                  <a:lnTo>
                    <a:pt x="1251" y="963"/>
                  </a:lnTo>
                  <a:lnTo>
                    <a:pt x="1230" y="977"/>
                  </a:lnTo>
                  <a:lnTo>
                    <a:pt x="1207" y="989"/>
                  </a:lnTo>
                  <a:lnTo>
                    <a:pt x="1184" y="997"/>
                  </a:lnTo>
                  <a:lnTo>
                    <a:pt x="1162" y="999"/>
                  </a:lnTo>
                  <a:lnTo>
                    <a:pt x="1127" y="1000"/>
                  </a:lnTo>
                  <a:lnTo>
                    <a:pt x="1093" y="1001"/>
                  </a:lnTo>
                  <a:lnTo>
                    <a:pt x="1059" y="1001"/>
                  </a:lnTo>
                  <a:lnTo>
                    <a:pt x="1025" y="1002"/>
                  </a:lnTo>
                  <a:lnTo>
                    <a:pt x="991" y="1002"/>
                  </a:lnTo>
                  <a:lnTo>
                    <a:pt x="957" y="1002"/>
                  </a:lnTo>
                  <a:lnTo>
                    <a:pt x="924" y="1002"/>
                  </a:lnTo>
                  <a:lnTo>
                    <a:pt x="890" y="1001"/>
                  </a:lnTo>
                  <a:lnTo>
                    <a:pt x="857" y="1001"/>
                  </a:lnTo>
                  <a:lnTo>
                    <a:pt x="823" y="1000"/>
                  </a:lnTo>
                  <a:lnTo>
                    <a:pt x="791" y="999"/>
                  </a:lnTo>
                  <a:lnTo>
                    <a:pt x="758" y="997"/>
                  </a:lnTo>
                  <a:lnTo>
                    <a:pt x="725" y="996"/>
                  </a:lnTo>
                  <a:lnTo>
                    <a:pt x="692" y="994"/>
                  </a:lnTo>
                  <a:lnTo>
                    <a:pt x="658" y="992"/>
                  </a:lnTo>
                  <a:lnTo>
                    <a:pt x="626" y="990"/>
                  </a:lnTo>
                  <a:lnTo>
                    <a:pt x="592" y="988"/>
                  </a:lnTo>
                  <a:lnTo>
                    <a:pt x="560" y="985"/>
                  </a:lnTo>
                  <a:lnTo>
                    <a:pt x="526" y="982"/>
                  </a:lnTo>
                  <a:lnTo>
                    <a:pt x="494" y="978"/>
                  </a:lnTo>
                  <a:lnTo>
                    <a:pt x="461" y="975"/>
                  </a:lnTo>
                  <a:lnTo>
                    <a:pt x="428" y="972"/>
                  </a:lnTo>
                  <a:lnTo>
                    <a:pt x="395" y="968"/>
                  </a:lnTo>
                  <a:lnTo>
                    <a:pt x="362" y="964"/>
                  </a:lnTo>
                  <a:lnTo>
                    <a:pt x="329" y="960"/>
                  </a:lnTo>
                  <a:lnTo>
                    <a:pt x="296" y="956"/>
                  </a:lnTo>
                  <a:lnTo>
                    <a:pt x="263" y="951"/>
                  </a:lnTo>
                  <a:lnTo>
                    <a:pt x="230" y="946"/>
                  </a:lnTo>
                  <a:lnTo>
                    <a:pt x="196" y="941"/>
                  </a:lnTo>
                  <a:lnTo>
                    <a:pt x="164" y="936"/>
                  </a:lnTo>
                  <a:lnTo>
                    <a:pt x="130" y="931"/>
                  </a:lnTo>
                  <a:lnTo>
                    <a:pt x="96" y="925"/>
                  </a:lnTo>
                  <a:lnTo>
                    <a:pt x="78" y="919"/>
                  </a:lnTo>
                  <a:lnTo>
                    <a:pt x="60" y="909"/>
                  </a:lnTo>
                  <a:lnTo>
                    <a:pt x="44" y="896"/>
                  </a:lnTo>
                  <a:lnTo>
                    <a:pt x="29" y="880"/>
                  </a:lnTo>
                  <a:lnTo>
                    <a:pt x="17" y="862"/>
                  </a:lnTo>
                  <a:lnTo>
                    <a:pt x="8" y="842"/>
                  </a:lnTo>
                  <a:lnTo>
                    <a:pt x="2" y="821"/>
                  </a:lnTo>
                  <a:lnTo>
                    <a:pt x="0" y="801"/>
                  </a:lnTo>
                  <a:close/>
                </a:path>
              </a:pathLst>
            </a:custGeom>
            <a:solidFill>
              <a:srgbClr val="828A8A"/>
            </a:solidFill>
            <a:ln w="9525">
              <a:noFill/>
              <a:round/>
              <a:headEnd/>
              <a:tailEnd/>
            </a:ln>
          </p:spPr>
          <p:txBody>
            <a:bodyPr/>
            <a:lstStyle/>
            <a:p>
              <a:pPr algn="ctr"/>
              <a:endParaRPr lang="en-US"/>
            </a:p>
          </p:txBody>
        </p:sp>
        <p:sp>
          <p:nvSpPr>
            <p:cNvPr id="36186" name="Freeform 710"/>
            <p:cNvSpPr>
              <a:spLocks/>
            </p:cNvSpPr>
            <p:nvPr/>
          </p:nvSpPr>
          <p:spPr bwMode="auto">
            <a:xfrm>
              <a:off x="4356" y="2150"/>
              <a:ext cx="130" cy="84"/>
            </a:xfrm>
            <a:custGeom>
              <a:avLst/>
              <a:gdLst>
                <a:gd name="T0" fmla="*/ 1 w 1298"/>
                <a:gd name="T1" fmla="*/ 9 h 1002"/>
                <a:gd name="T2" fmla="*/ 2 w 1298"/>
                <a:gd name="T3" fmla="*/ 6 h 1002"/>
                <a:gd name="T4" fmla="*/ 6 w 1298"/>
                <a:gd name="T5" fmla="*/ 3 h 1002"/>
                <a:gd name="T6" fmla="*/ 10 w 1298"/>
                <a:gd name="T7" fmla="*/ 1 h 1002"/>
                <a:gd name="T8" fmla="*/ 15 w 1298"/>
                <a:gd name="T9" fmla="*/ 0 h 1002"/>
                <a:gd name="T10" fmla="*/ 21 w 1298"/>
                <a:gd name="T11" fmla="*/ 0 h 1002"/>
                <a:gd name="T12" fmla="*/ 28 w 1298"/>
                <a:gd name="T13" fmla="*/ 0 h 1002"/>
                <a:gd name="T14" fmla="*/ 34 w 1298"/>
                <a:gd name="T15" fmla="*/ 0 h 1002"/>
                <a:gd name="T16" fmla="*/ 41 w 1298"/>
                <a:gd name="T17" fmla="*/ 0 h 1002"/>
                <a:gd name="T18" fmla="*/ 47 w 1298"/>
                <a:gd name="T19" fmla="*/ 0 h 1002"/>
                <a:gd name="T20" fmla="*/ 53 w 1298"/>
                <a:gd name="T21" fmla="*/ 1 h 1002"/>
                <a:gd name="T22" fmla="*/ 60 w 1298"/>
                <a:gd name="T23" fmla="*/ 1 h 1002"/>
                <a:gd name="T24" fmla="*/ 66 w 1298"/>
                <a:gd name="T25" fmla="*/ 1 h 1002"/>
                <a:gd name="T26" fmla="*/ 73 w 1298"/>
                <a:gd name="T27" fmla="*/ 2 h 1002"/>
                <a:gd name="T28" fmla="*/ 79 w 1298"/>
                <a:gd name="T29" fmla="*/ 2 h 1002"/>
                <a:gd name="T30" fmla="*/ 85 w 1298"/>
                <a:gd name="T31" fmla="*/ 3 h 1002"/>
                <a:gd name="T32" fmla="*/ 92 w 1298"/>
                <a:gd name="T33" fmla="*/ 4 h 1002"/>
                <a:gd name="T34" fmla="*/ 98 w 1298"/>
                <a:gd name="T35" fmla="*/ 5 h 1002"/>
                <a:gd name="T36" fmla="*/ 104 w 1298"/>
                <a:gd name="T37" fmla="*/ 6 h 1002"/>
                <a:gd name="T38" fmla="*/ 111 w 1298"/>
                <a:gd name="T39" fmla="*/ 6 h 1002"/>
                <a:gd name="T40" fmla="*/ 117 w 1298"/>
                <a:gd name="T41" fmla="*/ 8 h 1002"/>
                <a:gd name="T42" fmla="*/ 121 w 1298"/>
                <a:gd name="T43" fmla="*/ 9 h 1002"/>
                <a:gd name="T44" fmla="*/ 125 w 1298"/>
                <a:gd name="T45" fmla="*/ 12 h 1002"/>
                <a:gd name="T46" fmla="*/ 127 w 1298"/>
                <a:gd name="T47" fmla="*/ 16 h 1002"/>
                <a:gd name="T48" fmla="*/ 128 w 1298"/>
                <a:gd name="T49" fmla="*/ 20 h 1002"/>
                <a:gd name="T50" fmla="*/ 130 w 1298"/>
                <a:gd name="T51" fmla="*/ 76 h 1002"/>
                <a:gd name="T52" fmla="*/ 127 w 1298"/>
                <a:gd name="T53" fmla="*/ 79 h 1002"/>
                <a:gd name="T54" fmla="*/ 123 w 1298"/>
                <a:gd name="T55" fmla="*/ 82 h 1002"/>
                <a:gd name="T56" fmla="*/ 119 w 1298"/>
                <a:gd name="T57" fmla="*/ 84 h 1002"/>
                <a:gd name="T58" fmla="*/ 113 w 1298"/>
                <a:gd name="T59" fmla="*/ 84 h 1002"/>
                <a:gd name="T60" fmla="*/ 106 w 1298"/>
                <a:gd name="T61" fmla="*/ 84 h 1002"/>
                <a:gd name="T62" fmla="*/ 99 w 1298"/>
                <a:gd name="T63" fmla="*/ 84 h 1002"/>
                <a:gd name="T64" fmla="*/ 93 w 1298"/>
                <a:gd name="T65" fmla="*/ 84 h 1002"/>
                <a:gd name="T66" fmla="*/ 86 w 1298"/>
                <a:gd name="T67" fmla="*/ 84 h 1002"/>
                <a:gd name="T68" fmla="*/ 79 w 1298"/>
                <a:gd name="T69" fmla="*/ 84 h 1002"/>
                <a:gd name="T70" fmla="*/ 73 w 1298"/>
                <a:gd name="T71" fmla="*/ 83 h 1002"/>
                <a:gd name="T72" fmla="*/ 66 w 1298"/>
                <a:gd name="T73" fmla="*/ 83 h 1002"/>
                <a:gd name="T74" fmla="*/ 59 w 1298"/>
                <a:gd name="T75" fmla="*/ 83 h 1002"/>
                <a:gd name="T76" fmla="*/ 53 w 1298"/>
                <a:gd name="T77" fmla="*/ 82 h 1002"/>
                <a:gd name="T78" fmla="*/ 46 w 1298"/>
                <a:gd name="T79" fmla="*/ 82 h 1002"/>
                <a:gd name="T80" fmla="*/ 40 w 1298"/>
                <a:gd name="T81" fmla="*/ 81 h 1002"/>
                <a:gd name="T82" fmla="*/ 33 w 1298"/>
                <a:gd name="T83" fmla="*/ 80 h 1002"/>
                <a:gd name="T84" fmla="*/ 26 w 1298"/>
                <a:gd name="T85" fmla="*/ 80 h 1002"/>
                <a:gd name="T86" fmla="*/ 20 w 1298"/>
                <a:gd name="T87" fmla="*/ 79 h 1002"/>
                <a:gd name="T88" fmla="*/ 13 w 1298"/>
                <a:gd name="T89" fmla="*/ 78 h 1002"/>
                <a:gd name="T90" fmla="*/ 8 w 1298"/>
                <a:gd name="T91" fmla="*/ 77 h 1002"/>
                <a:gd name="T92" fmla="*/ 4 w 1298"/>
                <a:gd name="T93" fmla="*/ 75 h 1002"/>
                <a:gd name="T94" fmla="*/ 2 w 1298"/>
                <a:gd name="T95" fmla="*/ 72 h 1002"/>
                <a:gd name="T96" fmla="*/ 0 w 1298"/>
                <a:gd name="T97" fmla="*/ 69 h 10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98"/>
                <a:gd name="T148" fmla="*/ 0 h 1002"/>
                <a:gd name="T149" fmla="*/ 1298 w 1298"/>
                <a:gd name="T150" fmla="*/ 1002 h 10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98" h="1002">
                  <a:moveTo>
                    <a:pt x="0" y="801"/>
                  </a:moveTo>
                  <a:lnTo>
                    <a:pt x="9" y="112"/>
                  </a:lnTo>
                  <a:lnTo>
                    <a:pt x="13" y="90"/>
                  </a:lnTo>
                  <a:lnTo>
                    <a:pt x="22" y="71"/>
                  </a:lnTo>
                  <a:lnTo>
                    <a:pt x="37" y="52"/>
                  </a:lnTo>
                  <a:lnTo>
                    <a:pt x="57" y="36"/>
                  </a:lnTo>
                  <a:lnTo>
                    <a:pt x="79" y="22"/>
                  </a:lnTo>
                  <a:lnTo>
                    <a:pt x="103" y="12"/>
                  </a:lnTo>
                  <a:lnTo>
                    <a:pt x="127" y="4"/>
                  </a:lnTo>
                  <a:lnTo>
                    <a:pt x="150" y="1"/>
                  </a:lnTo>
                  <a:lnTo>
                    <a:pt x="182" y="1"/>
                  </a:lnTo>
                  <a:lnTo>
                    <a:pt x="214" y="0"/>
                  </a:lnTo>
                  <a:lnTo>
                    <a:pt x="246" y="0"/>
                  </a:lnTo>
                  <a:lnTo>
                    <a:pt x="277" y="0"/>
                  </a:lnTo>
                  <a:lnTo>
                    <a:pt x="310" y="1"/>
                  </a:lnTo>
                  <a:lnTo>
                    <a:pt x="341" y="1"/>
                  </a:lnTo>
                  <a:lnTo>
                    <a:pt x="374" y="2"/>
                  </a:lnTo>
                  <a:lnTo>
                    <a:pt x="405" y="2"/>
                  </a:lnTo>
                  <a:lnTo>
                    <a:pt x="438" y="3"/>
                  </a:lnTo>
                  <a:lnTo>
                    <a:pt x="469" y="5"/>
                  </a:lnTo>
                  <a:lnTo>
                    <a:pt x="502" y="7"/>
                  </a:lnTo>
                  <a:lnTo>
                    <a:pt x="533" y="9"/>
                  </a:lnTo>
                  <a:lnTo>
                    <a:pt x="566" y="10"/>
                  </a:lnTo>
                  <a:lnTo>
                    <a:pt x="597" y="12"/>
                  </a:lnTo>
                  <a:lnTo>
                    <a:pt x="630" y="14"/>
                  </a:lnTo>
                  <a:lnTo>
                    <a:pt x="662" y="17"/>
                  </a:lnTo>
                  <a:lnTo>
                    <a:pt x="694" y="19"/>
                  </a:lnTo>
                  <a:lnTo>
                    <a:pt x="726" y="22"/>
                  </a:lnTo>
                  <a:lnTo>
                    <a:pt x="757" y="25"/>
                  </a:lnTo>
                  <a:lnTo>
                    <a:pt x="790" y="29"/>
                  </a:lnTo>
                  <a:lnTo>
                    <a:pt x="820" y="32"/>
                  </a:lnTo>
                  <a:lnTo>
                    <a:pt x="852" y="37"/>
                  </a:lnTo>
                  <a:lnTo>
                    <a:pt x="883" y="41"/>
                  </a:lnTo>
                  <a:lnTo>
                    <a:pt x="916" y="45"/>
                  </a:lnTo>
                  <a:lnTo>
                    <a:pt x="947" y="50"/>
                  </a:lnTo>
                  <a:lnTo>
                    <a:pt x="979" y="55"/>
                  </a:lnTo>
                  <a:lnTo>
                    <a:pt x="1010" y="60"/>
                  </a:lnTo>
                  <a:lnTo>
                    <a:pt x="1042" y="66"/>
                  </a:lnTo>
                  <a:lnTo>
                    <a:pt x="1073" y="72"/>
                  </a:lnTo>
                  <a:lnTo>
                    <a:pt x="1105" y="77"/>
                  </a:lnTo>
                  <a:lnTo>
                    <a:pt x="1135" y="84"/>
                  </a:lnTo>
                  <a:lnTo>
                    <a:pt x="1167" y="90"/>
                  </a:lnTo>
                  <a:lnTo>
                    <a:pt x="1189" y="98"/>
                  </a:lnTo>
                  <a:lnTo>
                    <a:pt x="1210" y="109"/>
                  </a:lnTo>
                  <a:lnTo>
                    <a:pt x="1230" y="126"/>
                  </a:lnTo>
                  <a:lnTo>
                    <a:pt x="1247" y="144"/>
                  </a:lnTo>
                  <a:lnTo>
                    <a:pt x="1261" y="166"/>
                  </a:lnTo>
                  <a:lnTo>
                    <a:pt x="1272" y="190"/>
                  </a:lnTo>
                  <a:lnTo>
                    <a:pt x="1279" y="215"/>
                  </a:lnTo>
                  <a:lnTo>
                    <a:pt x="1283" y="238"/>
                  </a:lnTo>
                  <a:lnTo>
                    <a:pt x="1298" y="880"/>
                  </a:lnTo>
                  <a:lnTo>
                    <a:pt x="1295" y="903"/>
                  </a:lnTo>
                  <a:lnTo>
                    <a:pt x="1285" y="925"/>
                  </a:lnTo>
                  <a:lnTo>
                    <a:pt x="1270" y="945"/>
                  </a:lnTo>
                  <a:lnTo>
                    <a:pt x="1251" y="963"/>
                  </a:lnTo>
                  <a:lnTo>
                    <a:pt x="1230" y="977"/>
                  </a:lnTo>
                  <a:lnTo>
                    <a:pt x="1207" y="989"/>
                  </a:lnTo>
                  <a:lnTo>
                    <a:pt x="1184" y="997"/>
                  </a:lnTo>
                  <a:lnTo>
                    <a:pt x="1162" y="999"/>
                  </a:lnTo>
                  <a:lnTo>
                    <a:pt x="1127" y="1000"/>
                  </a:lnTo>
                  <a:lnTo>
                    <a:pt x="1093" y="1001"/>
                  </a:lnTo>
                  <a:lnTo>
                    <a:pt x="1059" y="1001"/>
                  </a:lnTo>
                  <a:lnTo>
                    <a:pt x="1025" y="1002"/>
                  </a:lnTo>
                  <a:lnTo>
                    <a:pt x="991" y="1002"/>
                  </a:lnTo>
                  <a:lnTo>
                    <a:pt x="957" y="1002"/>
                  </a:lnTo>
                  <a:lnTo>
                    <a:pt x="924" y="1002"/>
                  </a:lnTo>
                  <a:lnTo>
                    <a:pt x="890" y="1001"/>
                  </a:lnTo>
                  <a:lnTo>
                    <a:pt x="857" y="1001"/>
                  </a:lnTo>
                  <a:lnTo>
                    <a:pt x="823" y="1000"/>
                  </a:lnTo>
                  <a:lnTo>
                    <a:pt x="791" y="999"/>
                  </a:lnTo>
                  <a:lnTo>
                    <a:pt x="758" y="997"/>
                  </a:lnTo>
                  <a:lnTo>
                    <a:pt x="725" y="996"/>
                  </a:lnTo>
                  <a:lnTo>
                    <a:pt x="692" y="994"/>
                  </a:lnTo>
                  <a:lnTo>
                    <a:pt x="658" y="992"/>
                  </a:lnTo>
                  <a:lnTo>
                    <a:pt x="626" y="990"/>
                  </a:lnTo>
                  <a:lnTo>
                    <a:pt x="592" y="988"/>
                  </a:lnTo>
                  <a:lnTo>
                    <a:pt x="560" y="985"/>
                  </a:lnTo>
                  <a:lnTo>
                    <a:pt x="526" y="982"/>
                  </a:lnTo>
                  <a:lnTo>
                    <a:pt x="494" y="978"/>
                  </a:lnTo>
                  <a:lnTo>
                    <a:pt x="461" y="975"/>
                  </a:lnTo>
                  <a:lnTo>
                    <a:pt x="428" y="972"/>
                  </a:lnTo>
                  <a:lnTo>
                    <a:pt x="395" y="968"/>
                  </a:lnTo>
                  <a:lnTo>
                    <a:pt x="362" y="964"/>
                  </a:lnTo>
                  <a:lnTo>
                    <a:pt x="329" y="960"/>
                  </a:lnTo>
                  <a:lnTo>
                    <a:pt x="296" y="956"/>
                  </a:lnTo>
                  <a:lnTo>
                    <a:pt x="263" y="951"/>
                  </a:lnTo>
                  <a:lnTo>
                    <a:pt x="230" y="946"/>
                  </a:lnTo>
                  <a:lnTo>
                    <a:pt x="196" y="941"/>
                  </a:lnTo>
                  <a:lnTo>
                    <a:pt x="164" y="936"/>
                  </a:lnTo>
                  <a:lnTo>
                    <a:pt x="130" y="931"/>
                  </a:lnTo>
                  <a:lnTo>
                    <a:pt x="96" y="925"/>
                  </a:lnTo>
                  <a:lnTo>
                    <a:pt x="78" y="919"/>
                  </a:lnTo>
                  <a:lnTo>
                    <a:pt x="60" y="909"/>
                  </a:lnTo>
                  <a:lnTo>
                    <a:pt x="44" y="896"/>
                  </a:lnTo>
                  <a:lnTo>
                    <a:pt x="29" y="880"/>
                  </a:lnTo>
                  <a:lnTo>
                    <a:pt x="17" y="862"/>
                  </a:lnTo>
                  <a:lnTo>
                    <a:pt x="8" y="842"/>
                  </a:lnTo>
                  <a:lnTo>
                    <a:pt x="2" y="821"/>
                  </a:lnTo>
                  <a:lnTo>
                    <a:pt x="0" y="801"/>
                  </a:lnTo>
                  <a:close/>
                </a:path>
              </a:pathLst>
            </a:custGeom>
            <a:solidFill>
              <a:srgbClr val="828A8A"/>
            </a:solidFill>
            <a:ln w="9525">
              <a:noFill/>
              <a:round/>
              <a:headEnd/>
              <a:tailEnd/>
            </a:ln>
          </p:spPr>
          <p:txBody>
            <a:bodyPr/>
            <a:lstStyle/>
            <a:p>
              <a:pPr algn="ctr"/>
              <a:endParaRPr lang="en-US"/>
            </a:p>
          </p:txBody>
        </p:sp>
        <p:sp>
          <p:nvSpPr>
            <p:cNvPr id="36187" name="Freeform 711"/>
            <p:cNvSpPr>
              <a:spLocks/>
            </p:cNvSpPr>
            <p:nvPr/>
          </p:nvSpPr>
          <p:spPr bwMode="auto">
            <a:xfrm>
              <a:off x="4359" y="2212"/>
              <a:ext cx="124" cy="22"/>
            </a:xfrm>
            <a:custGeom>
              <a:avLst/>
              <a:gdLst>
                <a:gd name="T0" fmla="*/ 19 w 1242"/>
                <a:gd name="T1" fmla="*/ 9 h 265"/>
                <a:gd name="T2" fmla="*/ 22 w 1242"/>
                <a:gd name="T3" fmla="*/ 7 h 265"/>
                <a:gd name="T4" fmla="*/ 25 w 1242"/>
                <a:gd name="T5" fmla="*/ 4 h 265"/>
                <a:gd name="T6" fmla="*/ 28 w 1242"/>
                <a:gd name="T7" fmla="*/ 1 h 265"/>
                <a:gd name="T8" fmla="*/ 31 w 1242"/>
                <a:gd name="T9" fmla="*/ 0 h 265"/>
                <a:gd name="T10" fmla="*/ 43 w 1242"/>
                <a:gd name="T11" fmla="*/ 0 h 265"/>
                <a:gd name="T12" fmla="*/ 53 w 1242"/>
                <a:gd name="T13" fmla="*/ 0 h 265"/>
                <a:gd name="T14" fmla="*/ 62 w 1242"/>
                <a:gd name="T15" fmla="*/ 0 h 265"/>
                <a:gd name="T16" fmla="*/ 70 w 1242"/>
                <a:gd name="T17" fmla="*/ 1 h 265"/>
                <a:gd name="T18" fmla="*/ 76 w 1242"/>
                <a:gd name="T19" fmla="*/ 2 h 265"/>
                <a:gd name="T20" fmla="*/ 82 w 1242"/>
                <a:gd name="T21" fmla="*/ 2 h 265"/>
                <a:gd name="T22" fmla="*/ 87 w 1242"/>
                <a:gd name="T23" fmla="*/ 3 h 265"/>
                <a:gd name="T24" fmla="*/ 91 w 1242"/>
                <a:gd name="T25" fmla="*/ 3 h 265"/>
                <a:gd name="T26" fmla="*/ 96 w 1242"/>
                <a:gd name="T27" fmla="*/ 6 h 265"/>
                <a:gd name="T28" fmla="*/ 101 w 1242"/>
                <a:gd name="T29" fmla="*/ 9 h 265"/>
                <a:gd name="T30" fmla="*/ 105 w 1242"/>
                <a:gd name="T31" fmla="*/ 13 h 265"/>
                <a:gd name="T32" fmla="*/ 107 w 1242"/>
                <a:gd name="T33" fmla="*/ 15 h 265"/>
                <a:gd name="T34" fmla="*/ 124 w 1242"/>
                <a:gd name="T35" fmla="*/ 18 h 265"/>
                <a:gd name="T36" fmla="*/ 122 w 1242"/>
                <a:gd name="T37" fmla="*/ 20 h 265"/>
                <a:gd name="T38" fmla="*/ 119 w 1242"/>
                <a:gd name="T39" fmla="*/ 21 h 265"/>
                <a:gd name="T40" fmla="*/ 116 w 1242"/>
                <a:gd name="T41" fmla="*/ 22 h 265"/>
                <a:gd name="T42" fmla="*/ 110 w 1242"/>
                <a:gd name="T43" fmla="*/ 22 h 265"/>
                <a:gd name="T44" fmla="*/ 103 w 1242"/>
                <a:gd name="T45" fmla="*/ 22 h 265"/>
                <a:gd name="T46" fmla="*/ 97 w 1242"/>
                <a:gd name="T47" fmla="*/ 22 h 265"/>
                <a:gd name="T48" fmla="*/ 90 w 1242"/>
                <a:gd name="T49" fmla="*/ 22 h 265"/>
                <a:gd name="T50" fmla="*/ 83 w 1242"/>
                <a:gd name="T51" fmla="*/ 22 h 265"/>
                <a:gd name="T52" fmla="*/ 77 w 1242"/>
                <a:gd name="T53" fmla="*/ 22 h 265"/>
                <a:gd name="T54" fmla="*/ 70 w 1242"/>
                <a:gd name="T55" fmla="*/ 22 h 265"/>
                <a:gd name="T56" fmla="*/ 63 w 1242"/>
                <a:gd name="T57" fmla="*/ 21 h 265"/>
                <a:gd name="T58" fmla="*/ 57 w 1242"/>
                <a:gd name="T59" fmla="*/ 21 h 265"/>
                <a:gd name="T60" fmla="*/ 50 w 1242"/>
                <a:gd name="T61" fmla="*/ 20 h 265"/>
                <a:gd name="T62" fmla="*/ 44 w 1242"/>
                <a:gd name="T63" fmla="*/ 20 h 265"/>
                <a:gd name="T64" fmla="*/ 37 w 1242"/>
                <a:gd name="T65" fmla="*/ 19 h 265"/>
                <a:gd name="T66" fmla="*/ 31 w 1242"/>
                <a:gd name="T67" fmla="*/ 19 h 265"/>
                <a:gd name="T68" fmla="*/ 24 w 1242"/>
                <a:gd name="T69" fmla="*/ 18 h 265"/>
                <a:gd name="T70" fmla="*/ 17 w 1242"/>
                <a:gd name="T71" fmla="*/ 17 h 265"/>
                <a:gd name="T72" fmla="*/ 11 w 1242"/>
                <a:gd name="T73" fmla="*/ 16 h 265"/>
                <a:gd name="T74" fmla="*/ 6 w 1242"/>
                <a:gd name="T75" fmla="*/ 15 h 265"/>
                <a:gd name="T76" fmla="*/ 3 w 1242"/>
                <a:gd name="T77" fmla="*/ 15 h 265"/>
                <a:gd name="T78" fmla="*/ 1 w 1242"/>
                <a:gd name="T79" fmla="*/ 13 h 265"/>
                <a:gd name="T80" fmla="*/ 0 w 1242"/>
                <a:gd name="T81" fmla="*/ 11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42"/>
                <a:gd name="T124" fmla="*/ 0 h 265"/>
                <a:gd name="T125" fmla="*/ 1242 w 1242"/>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42" h="265">
                  <a:moveTo>
                    <a:pt x="0" y="117"/>
                  </a:moveTo>
                  <a:lnTo>
                    <a:pt x="187" y="105"/>
                  </a:lnTo>
                  <a:lnTo>
                    <a:pt x="206" y="99"/>
                  </a:lnTo>
                  <a:lnTo>
                    <a:pt x="222" y="86"/>
                  </a:lnTo>
                  <a:lnTo>
                    <a:pt x="235" y="70"/>
                  </a:lnTo>
                  <a:lnTo>
                    <a:pt x="249" y="51"/>
                  </a:lnTo>
                  <a:lnTo>
                    <a:pt x="262" y="32"/>
                  </a:lnTo>
                  <a:lnTo>
                    <a:pt x="277" y="17"/>
                  </a:lnTo>
                  <a:lnTo>
                    <a:pt x="293" y="6"/>
                  </a:lnTo>
                  <a:lnTo>
                    <a:pt x="313" y="1"/>
                  </a:lnTo>
                  <a:lnTo>
                    <a:pt x="375" y="0"/>
                  </a:lnTo>
                  <a:lnTo>
                    <a:pt x="432" y="0"/>
                  </a:lnTo>
                  <a:lnTo>
                    <a:pt x="485" y="0"/>
                  </a:lnTo>
                  <a:lnTo>
                    <a:pt x="534" y="2"/>
                  </a:lnTo>
                  <a:lnTo>
                    <a:pt x="580" y="3"/>
                  </a:lnTo>
                  <a:lnTo>
                    <a:pt x="622" y="6"/>
                  </a:lnTo>
                  <a:lnTo>
                    <a:pt x="661" y="9"/>
                  </a:lnTo>
                  <a:lnTo>
                    <a:pt x="697" y="12"/>
                  </a:lnTo>
                  <a:lnTo>
                    <a:pt x="731" y="15"/>
                  </a:lnTo>
                  <a:lnTo>
                    <a:pt x="762" y="19"/>
                  </a:lnTo>
                  <a:lnTo>
                    <a:pt x="790" y="22"/>
                  </a:lnTo>
                  <a:lnTo>
                    <a:pt x="817" y="26"/>
                  </a:lnTo>
                  <a:lnTo>
                    <a:pt x="843" y="30"/>
                  </a:lnTo>
                  <a:lnTo>
                    <a:pt x="867" y="33"/>
                  </a:lnTo>
                  <a:lnTo>
                    <a:pt x="890" y="38"/>
                  </a:lnTo>
                  <a:lnTo>
                    <a:pt x="912" y="41"/>
                  </a:lnTo>
                  <a:lnTo>
                    <a:pt x="935" y="50"/>
                  </a:lnTo>
                  <a:lnTo>
                    <a:pt x="960" y="67"/>
                  </a:lnTo>
                  <a:lnTo>
                    <a:pt x="984" y="89"/>
                  </a:lnTo>
                  <a:lnTo>
                    <a:pt x="1007" y="114"/>
                  </a:lnTo>
                  <a:lnTo>
                    <a:pt x="1029" y="139"/>
                  </a:lnTo>
                  <a:lnTo>
                    <a:pt x="1047" y="160"/>
                  </a:lnTo>
                  <a:lnTo>
                    <a:pt x="1062" y="175"/>
                  </a:lnTo>
                  <a:lnTo>
                    <a:pt x="1072" y="181"/>
                  </a:lnTo>
                  <a:lnTo>
                    <a:pt x="1242" y="206"/>
                  </a:lnTo>
                  <a:lnTo>
                    <a:pt x="1239" y="218"/>
                  </a:lnTo>
                  <a:lnTo>
                    <a:pt x="1232" y="229"/>
                  </a:lnTo>
                  <a:lnTo>
                    <a:pt x="1223" y="238"/>
                  </a:lnTo>
                  <a:lnTo>
                    <a:pt x="1211" y="247"/>
                  </a:lnTo>
                  <a:lnTo>
                    <a:pt x="1195" y="254"/>
                  </a:lnTo>
                  <a:lnTo>
                    <a:pt x="1178" y="259"/>
                  </a:lnTo>
                  <a:lnTo>
                    <a:pt x="1160" y="262"/>
                  </a:lnTo>
                  <a:lnTo>
                    <a:pt x="1139" y="263"/>
                  </a:lnTo>
                  <a:lnTo>
                    <a:pt x="1104" y="264"/>
                  </a:lnTo>
                  <a:lnTo>
                    <a:pt x="1070" y="264"/>
                  </a:lnTo>
                  <a:lnTo>
                    <a:pt x="1036" y="265"/>
                  </a:lnTo>
                  <a:lnTo>
                    <a:pt x="1002" y="265"/>
                  </a:lnTo>
                  <a:lnTo>
                    <a:pt x="969" y="265"/>
                  </a:lnTo>
                  <a:lnTo>
                    <a:pt x="934" y="265"/>
                  </a:lnTo>
                  <a:lnTo>
                    <a:pt x="901" y="265"/>
                  </a:lnTo>
                  <a:lnTo>
                    <a:pt x="867" y="264"/>
                  </a:lnTo>
                  <a:lnTo>
                    <a:pt x="835" y="264"/>
                  </a:lnTo>
                  <a:lnTo>
                    <a:pt x="801" y="263"/>
                  </a:lnTo>
                  <a:lnTo>
                    <a:pt x="769" y="262"/>
                  </a:lnTo>
                  <a:lnTo>
                    <a:pt x="736" y="260"/>
                  </a:lnTo>
                  <a:lnTo>
                    <a:pt x="703" y="259"/>
                  </a:lnTo>
                  <a:lnTo>
                    <a:pt x="669" y="257"/>
                  </a:lnTo>
                  <a:lnTo>
                    <a:pt x="636" y="255"/>
                  </a:lnTo>
                  <a:lnTo>
                    <a:pt x="604" y="253"/>
                  </a:lnTo>
                  <a:lnTo>
                    <a:pt x="570" y="251"/>
                  </a:lnTo>
                  <a:lnTo>
                    <a:pt x="538" y="248"/>
                  </a:lnTo>
                  <a:lnTo>
                    <a:pt x="504" y="246"/>
                  </a:lnTo>
                  <a:lnTo>
                    <a:pt x="472" y="243"/>
                  </a:lnTo>
                  <a:lnTo>
                    <a:pt x="438" y="239"/>
                  </a:lnTo>
                  <a:lnTo>
                    <a:pt x="406" y="235"/>
                  </a:lnTo>
                  <a:lnTo>
                    <a:pt x="373" y="232"/>
                  </a:lnTo>
                  <a:lnTo>
                    <a:pt x="340" y="228"/>
                  </a:lnTo>
                  <a:lnTo>
                    <a:pt x="307" y="224"/>
                  </a:lnTo>
                  <a:lnTo>
                    <a:pt x="274" y="220"/>
                  </a:lnTo>
                  <a:lnTo>
                    <a:pt x="240" y="215"/>
                  </a:lnTo>
                  <a:lnTo>
                    <a:pt x="208" y="210"/>
                  </a:lnTo>
                  <a:lnTo>
                    <a:pt x="174" y="205"/>
                  </a:lnTo>
                  <a:lnTo>
                    <a:pt x="140" y="200"/>
                  </a:lnTo>
                  <a:lnTo>
                    <a:pt x="107" y="195"/>
                  </a:lnTo>
                  <a:lnTo>
                    <a:pt x="73" y="189"/>
                  </a:lnTo>
                  <a:lnTo>
                    <a:pt x="56" y="186"/>
                  </a:lnTo>
                  <a:lnTo>
                    <a:pt x="41" y="180"/>
                  </a:lnTo>
                  <a:lnTo>
                    <a:pt x="28" y="175"/>
                  </a:lnTo>
                  <a:lnTo>
                    <a:pt x="17" y="169"/>
                  </a:lnTo>
                  <a:lnTo>
                    <a:pt x="10" y="160"/>
                  </a:lnTo>
                  <a:lnTo>
                    <a:pt x="4" y="149"/>
                  </a:lnTo>
                  <a:lnTo>
                    <a:pt x="1" y="135"/>
                  </a:lnTo>
                  <a:lnTo>
                    <a:pt x="0" y="117"/>
                  </a:lnTo>
                  <a:close/>
                </a:path>
              </a:pathLst>
            </a:custGeom>
            <a:solidFill>
              <a:srgbClr val="BAC2C2"/>
            </a:solidFill>
            <a:ln w="9525">
              <a:noFill/>
              <a:round/>
              <a:headEnd/>
              <a:tailEnd/>
            </a:ln>
          </p:spPr>
          <p:txBody>
            <a:bodyPr/>
            <a:lstStyle/>
            <a:p>
              <a:pPr algn="ctr"/>
              <a:endParaRPr lang="en-US"/>
            </a:p>
          </p:txBody>
        </p:sp>
        <p:sp>
          <p:nvSpPr>
            <p:cNvPr id="36188" name="Freeform 712"/>
            <p:cNvSpPr>
              <a:spLocks/>
            </p:cNvSpPr>
            <p:nvPr/>
          </p:nvSpPr>
          <p:spPr bwMode="auto">
            <a:xfrm>
              <a:off x="4357" y="2150"/>
              <a:ext cx="128" cy="40"/>
            </a:xfrm>
            <a:custGeom>
              <a:avLst/>
              <a:gdLst>
                <a:gd name="T0" fmla="*/ 0 w 1274"/>
                <a:gd name="T1" fmla="*/ 9 h 481"/>
                <a:gd name="T2" fmla="*/ 2 w 1274"/>
                <a:gd name="T3" fmla="*/ 6 h 481"/>
                <a:gd name="T4" fmla="*/ 5 w 1274"/>
                <a:gd name="T5" fmla="*/ 3 h 481"/>
                <a:gd name="T6" fmla="*/ 10 w 1274"/>
                <a:gd name="T7" fmla="*/ 1 h 481"/>
                <a:gd name="T8" fmla="*/ 14 w 1274"/>
                <a:gd name="T9" fmla="*/ 0 h 481"/>
                <a:gd name="T10" fmla="*/ 21 w 1274"/>
                <a:gd name="T11" fmla="*/ 0 h 481"/>
                <a:gd name="T12" fmla="*/ 27 w 1274"/>
                <a:gd name="T13" fmla="*/ 0 h 481"/>
                <a:gd name="T14" fmla="*/ 33 w 1274"/>
                <a:gd name="T15" fmla="*/ 0 h 481"/>
                <a:gd name="T16" fmla="*/ 40 w 1274"/>
                <a:gd name="T17" fmla="*/ 0 h 481"/>
                <a:gd name="T18" fmla="*/ 46 w 1274"/>
                <a:gd name="T19" fmla="*/ 0 h 481"/>
                <a:gd name="T20" fmla="*/ 53 w 1274"/>
                <a:gd name="T21" fmla="*/ 1 h 481"/>
                <a:gd name="T22" fmla="*/ 59 w 1274"/>
                <a:gd name="T23" fmla="*/ 1 h 481"/>
                <a:gd name="T24" fmla="*/ 66 w 1274"/>
                <a:gd name="T25" fmla="*/ 1 h 481"/>
                <a:gd name="T26" fmla="*/ 72 w 1274"/>
                <a:gd name="T27" fmla="*/ 2 h 481"/>
                <a:gd name="T28" fmla="*/ 78 w 1274"/>
                <a:gd name="T29" fmla="*/ 2 h 481"/>
                <a:gd name="T30" fmla="*/ 85 w 1274"/>
                <a:gd name="T31" fmla="*/ 3 h 481"/>
                <a:gd name="T32" fmla="*/ 91 w 1274"/>
                <a:gd name="T33" fmla="*/ 4 h 481"/>
                <a:gd name="T34" fmla="*/ 97 w 1274"/>
                <a:gd name="T35" fmla="*/ 5 h 481"/>
                <a:gd name="T36" fmla="*/ 104 w 1274"/>
                <a:gd name="T37" fmla="*/ 5 h 481"/>
                <a:gd name="T38" fmla="*/ 110 w 1274"/>
                <a:gd name="T39" fmla="*/ 6 h 481"/>
                <a:gd name="T40" fmla="*/ 116 w 1274"/>
                <a:gd name="T41" fmla="*/ 7 h 481"/>
                <a:gd name="T42" fmla="*/ 120 w 1274"/>
                <a:gd name="T43" fmla="*/ 9 h 481"/>
                <a:gd name="T44" fmla="*/ 124 w 1274"/>
                <a:gd name="T45" fmla="*/ 12 h 481"/>
                <a:gd name="T46" fmla="*/ 126 w 1274"/>
                <a:gd name="T47" fmla="*/ 15 h 481"/>
                <a:gd name="T48" fmla="*/ 128 w 1274"/>
                <a:gd name="T49" fmla="*/ 20 h 481"/>
                <a:gd name="T50" fmla="*/ 95 w 1274"/>
                <a:gd name="T51" fmla="*/ 39 h 481"/>
                <a:gd name="T52" fmla="*/ 92 w 1274"/>
                <a:gd name="T53" fmla="*/ 40 h 481"/>
                <a:gd name="T54" fmla="*/ 88 w 1274"/>
                <a:gd name="T55" fmla="*/ 40 h 481"/>
                <a:gd name="T56" fmla="*/ 84 w 1274"/>
                <a:gd name="T57" fmla="*/ 40 h 481"/>
                <a:gd name="T58" fmla="*/ 80 w 1274"/>
                <a:gd name="T59" fmla="*/ 39 h 481"/>
                <a:gd name="T60" fmla="*/ 76 w 1274"/>
                <a:gd name="T61" fmla="*/ 39 h 481"/>
                <a:gd name="T62" fmla="*/ 72 w 1274"/>
                <a:gd name="T63" fmla="*/ 39 h 481"/>
                <a:gd name="T64" fmla="*/ 67 w 1274"/>
                <a:gd name="T65" fmla="*/ 39 h 481"/>
                <a:gd name="T66" fmla="*/ 61 w 1274"/>
                <a:gd name="T67" fmla="*/ 39 h 481"/>
                <a:gd name="T68" fmla="*/ 54 w 1274"/>
                <a:gd name="T69" fmla="*/ 39 h 481"/>
                <a:gd name="T70" fmla="*/ 47 w 1274"/>
                <a:gd name="T71" fmla="*/ 38 h 481"/>
                <a:gd name="T72" fmla="*/ 39 w 1274"/>
                <a:gd name="T73" fmla="*/ 37 h 481"/>
                <a:gd name="T74" fmla="*/ 32 w 1274"/>
                <a:gd name="T75" fmla="*/ 37 h 481"/>
                <a:gd name="T76" fmla="*/ 29 w 1274"/>
                <a:gd name="T77" fmla="*/ 35 h 481"/>
                <a:gd name="T78" fmla="*/ 26 w 1274"/>
                <a:gd name="T79" fmla="*/ 33 h 481"/>
                <a:gd name="T80" fmla="*/ 23 w 1274"/>
                <a:gd name="T81" fmla="*/ 31 h 48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74"/>
                <a:gd name="T124" fmla="*/ 0 h 481"/>
                <a:gd name="T125" fmla="*/ 1274 w 1274"/>
                <a:gd name="T126" fmla="*/ 481 h 48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74" h="481">
                  <a:moveTo>
                    <a:pt x="211" y="357"/>
                  </a:moveTo>
                  <a:lnTo>
                    <a:pt x="0" y="112"/>
                  </a:lnTo>
                  <a:lnTo>
                    <a:pt x="6" y="89"/>
                  </a:lnTo>
                  <a:lnTo>
                    <a:pt x="18" y="69"/>
                  </a:lnTo>
                  <a:lnTo>
                    <a:pt x="34" y="50"/>
                  </a:lnTo>
                  <a:lnTo>
                    <a:pt x="52" y="34"/>
                  </a:lnTo>
                  <a:lnTo>
                    <a:pt x="72" y="21"/>
                  </a:lnTo>
                  <a:lnTo>
                    <a:pt x="95" y="11"/>
                  </a:lnTo>
                  <a:lnTo>
                    <a:pt x="118" y="4"/>
                  </a:lnTo>
                  <a:lnTo>
                    <a:pt x="141" y="1"/>
                  </a:lnTo>
                  <a:lnTo>
                    <a:pt x="173" y="1"/>
                  </a:lnTo>
                  <a:lnTo>
                    <a:pt x="205" y="0"/>
                  </a:lnTo>
                  <a:lnTo>
                    <a:pt x="237" y="0"/>
                  </a:lnTo>
                  <a:lnTo>
                    <a:pt x="268" y="0"/>
                  </a:lnTo>
                  <a:lnTo>
                    <a:pt x="301" y="1"/>
                  </a:lnTo>
                  <a:lnTo>
                    <a:pt x="332" y="1"/>
                  </a:lnTo>
                  <a:lnTo>
                    <a:pt x="365" y="2"/>
                  </a:lnTo>
                  <a:lnTo>
                    <a:pt x="396" y="2"/>
                  </a:lnTo>
                  <a:lnTo>
                    <a:pt x="429" y="3"/>
                  </a:lnTo>
                  <a:lnTo>
                    <a:pt x="460" y="5"/>
                  </a:lnTo>
                  <a:lnTo>
                    <a:pt x="493" y="7"/>
                  </a:lnTo>
                  <a:lnTo>
                    <a:pt x="524" y="9"/>
                  </a:lnTo>
                  <a:lnTo>
                    <a:pt x="557" y="10"/>
                  </a:lnTo>
                  <a:lnTo>
                    <a:pt x="588" y="12"/>
                  </a:lnTo>
                  <a:lnTo>
                    <a:pt x="621" y="14"/>
                  </a:lnTo>
                  <a:lnTo>
                    <a:pt x="653" y="17"/>
                  </a:lnTo>
                  <a:lnTo>
                    <a:pt x="685" y="19"/>
                  </a:lnTo>
                  <a:lnTo>
                    <a:pt x="717" y="22"/>
                  </a:lnTo>
                  <a:lnTo>
                    <a:pt x="748" y="25"/>
                  </a:lnTo>
                  <a:lnTo>
                    <a:pt x="781" y="29"/>
                  </a:lnTo>
                  <a:lnTo>
                    <a:pt x="811" y="32"/>
                  </a:lnTo>
                  <a:lnTo>
                    <a:pt x="843" y="37"/>
                  </a:lnTo>
                  <a:lnTo>
                    <a:pt x="874" y="41"/>
                  </a:lnTo>
                  <a:lnTo>
                    <a:pt x="907" y="45"/>
                  </a:lnTo>
                  <a:lnTo>
                    <a:pt x="938" y="50"/>
                  </a:lnTo>
                  <a:lnTo>
                    <a:pt x="970" y="55"/>
                  </a:lnTo>
                  <a:lnTo>
                    <a:pt x="1001" y="60"/>
                  </a:lnTo>
                  <a:lnTo>
                    <a:pt x="1033" y="66"/>
                  </a:lnTo>
                  <a:lnTo>
                    <a:pt x="1064" y="72"/>
                  </a:lnTo>
                  <a:lnTo>
                    <a:pt x="1096" y="77"/>
                  </a:lnTo>
                  <a:lnTo>
                    <a:pt x="1126" y="84"/>
                  </a:lnTo>
                  <a:lnTo>
                    <a:pt x="1158" y="90"/>
                  </a:lnTo>
                  <a:lnTo>
                    <a:pt x="1180" y="97"/>
                  </a:lnTo>
                  <a:lnTo>
                    <a:pt x="1199" y="108"/>
                  </a:lnTo>
                  <a:lnTo>
                    <a:pt x="1218" y="122"/>
                  </a:lnTo>
                  <a:lnTo>
                    <a:pt x="1233" y="141"/>
                  </a:lnTo>
                  <a:lnTo>
                    <a:pt x="1247" y="162"/>
                  </a:lnTo>
                  <a:lnTo>
                    <a:pt x="1258" y="186"/>
                  </a:lnTo>
                  <a:lnTo>
                    <a:pt x="1267" y="211"/>
                  </a:lnTo>
                  <a:lnTo>
                    <a:pt x="1274" y="238"/>
                  </a:lnTo>
                  <a:lnTo>
                    <a:pt x="964" y="460"/>
                  </a:lnTo>
                  <a:lnTo>
                    <a:pt x="946" y="470"/>
                  </a:lnTo>
                  <a:lnTo>
                    <a:pt x="929" y="476"/>
                  </a:lnTo>
                  <a:lnTo>
                    <a:pt x="913" y="480"/>
                  </a:lnTo>
                  <a:lnTo>
                    <a:pt x="895" y="481"/>
                  </a:lnTo>
                  <a:lnTo>
                    <a:pt x="877" y="480"/>
                  </a:lnTo>
                  <a:lnTo>
                    <a:pt x="859" y="477"/>
                  </a:lnTo>
                  <a:lnTo>
                    <a:pt x="839" y="476"/>
                  </a:lnTo>
                  <a:lnTo>
                    <a:pt x="817" y="474"/>
                  </a:lnTo>
                  <a:lnTo>
                    <a:pt x="799" y="473"/>
                  </a:lnTo>
                  <a:lnTo>
                    <a:pt x="781" y="473"/>
                  </a:lnTo>
                  <a:lnTo>
                    <a:pt x="760" y="472"/>
                  </a:lnTo>
                  <a:lnTo>
                    <a:pt x="739" y="471"/>
                  </a:lnTo>
                  <a:lnTo>
                    <a:pt x="716" y="471"/>
                  </a:lnTo>
                  <a:lnTo>
                    <a:pt x="690" y="470"/>
                  </a:lnTo>
                  <a:lnTo>
                    <a:pt x="665" y="469"/>
                  </a:lnTo>
                  <a:lnTo>
                    <a:pt x="636" y="468"/>
                  </a:lnTo>
                  <a:lnTo>
                    <a:pt x="607" y="467"/>
                  </a:lnTo>
                  <a:lnTo>
                    <a:pt x="575" y="465"/>
                  </a:lnTo>
                  <a:lnTo>
                    <a:pt x="542" y="463"/>
                  </a:lnTo>
                  <a:lnTo>
                    <a:pt x="506" y="460"/>
                  </a:lnTo>
                  <a:lnTo>
                    <a:pt x="469" y="457"/>
                  </a:lnTo>
                  <a:lnTo>
                    <a:pt x="428" y="453"/>
                  </a:lnTo>
                  <a:lnTo>
                    <a:pt x="385" y="447"/>
                  </a:lnTo>
                  <a:lnTo>
                    <a:pt x="340" y="442"/>
                  </a:lnTo>
                  <a:lnTo>
                    <a:pt x="322" y="439"/>
                  </a:lnTo>
                  <a:lnTo>
                    <a:pt x="304" y="432"/>
                  </a:lnTo>
                  <a:lnTo>
                    <a:pt x="287" y="423"/>
                  </a:lnTo>
                  <a:lnTo>
                    <a:pt x="270" y="411"/>
                  </a:lnTo>
                  <a:lnTo>
                    <a:pt x="254" y="399"/>
                  </a:lnTo>
                  <a:lnTo>
                    <a:pt x="239" y="385"/>
                  </a:lnTo>
                  <a:lnTo>
                    <a:pt x="225" y="371"/>
                  </a:lnTo>
                  <a:lnTo>
                    <a:pt x="211" y="357"/>
                  </a:lnTo>
                  <a:close/>
                </a:path>
              </a:pathLst>
            </a:custGeom>
            <a:solidFill>
              <a:srgbClr val="545959"/>
            </a:solidFill>
            <a:ln w="9525">
              <a:noFill/>
              <a:round/>
              <a:headEnd/>
              <a:tailEnd/>
            </a:ln>
          </p:spPr>
          <p:txBody>
            <a:bodyPr/>
            <a:lstStyle/>
            <a:p>
              <a:pPr algn="ctr"/>
              <a:endParaRPr lang="en-US"/>
            </a:p>
          </p:txBody>
        </p:sp>
        <p:sp>
          <p:nvSpPr>
            <p:cNvPr id="36189" name="Freeform 713"/>
            <p:cNvSpPr>
              <a:spLocks/>
            </p:cNvSpPr>
            <p:nvPr/>
          </p:nvSpPr>
          <p:spPr bwMode="auto">
            <a:xfrm>
              <a:off x="4369" y="2171"/>
              <a:ext cx="104" cy="58"/>
            </a:xfrm>
            <a:custGeom>
              <a:avLst/>
              <a:gdLst>
                <a:gd name="T0" fmla="*/ 97 w 1044"/>
                <a:gd name="T1" fmla="*/ 58 h 691"/>
                <a:gd name="T2" fmla="*/ 91 w 1044"/>
                <a:gd name="T3" fmla="*/ 58 h 691"/>
                <a:gd name="T4" fmla="*/ 85 w 1044"/>
                <a:gd name="T5" fmla="*/ 58 h 691"/>
                <a:gd name="T6" fmla="*/ 79 w 1044"/>
                <a:gd name="T7" fmla="*/ 58 h 691"/>
                <a:gd name="T8" fmla="*/ 74 w 1044"/>
                <a:gd name="T9" fmla="*/ 57 h 691"/>
                <a:gd name="T10" fmla="*/ 68 w 1044"/>
                <a:gd name="T11" fmla="*/ 57 h 691"/>
                <a:gd name="T12" fmla="*/ 62 w 1044"/>
                <a:gd name="T13" fmla="*/ 57 h 691"/>
                <a:gd name="T14" fmla="*/ 56 w 1044"/>
                <a:gd name="T15" fmla="*/ 57 h 691"/>
                <a:gd name="T16" fmla="*/ 50 w 1044"/>
                <a:gd name="T17" fmla="*/ 56 h 691"/>
                <a:gd name="T18" fmla="*/ 44 w 1044"/>
                <a:gd name="T19" fmla="*/ 56 h 691"/>
                <a:gd name="T20" fmla="*/ 38 w 1044"/>
                <a:gd name="T21" fmla="*/ 55 h 691"/>
                <a:gd name="T22" fmla="*/ 32 w 1044"/>
                <a:gd name="T23" fmla="*/ 55 h 691"/>
                <a:gd name="T24" fmla="*/ 26 w 1044"/>
                <a:gd name="T25" fmla="*/ 54 h 691"/>
                <a:gd name="T26" fmla="*/ 20 w 1044"/>
                <a:gd name="T27" fmla="*/ 54 h 691"/>
                <a:gd name="T28" fmla="*/ 14 w 1044"/>
                <a:gd name="T29" fmla="*/ 53 h 691"/>
                <a:gd name="T30" fmla="*/ 8 w 1044"/>
                <a:gd name="T31" fmla="*/ 52 h 691"/>
                <a:gd name="T32" fmla="*/ 4 w 1044"/>
                <a:gd name="T33" fmla="*/ 51 h 691"/>
                <a:gd name="T34" fmla="*/ 2 w 1044"/>
                <a:gd name="T35" fmla="*/ 51 h 691"/>
                <a:gd name="T36" fmla="*/ 1 w 1044"/>
                <a:gd name="T37" fmla="*/ 50 h 691"/>
                <a:gd name="T38" fmla="*/ 0 w 1044"/>
                <a:gd name="T39" fmla="*/ 48 h 691"/>
                <a:gd name="T40" fmla="*/ 0 w 1044"/>
                <a:gd name="T41" fmla="*/ 36 h 691"/>
                <a:gd name="T42" fmla="*/ 0 w 1044"/>
                <a:gd name="T43" fmla="*/ 15 h 691"/>
                <a:gd name="T44" fmla="*/ 0 w 1044"/>
                <a:gd name="T45" fmla="*/ 3 h 691"/>
                <a:gd name="T46" fmla="*/ 1 w 1044"/>
                <a:gd name="T47" fmla="*/ 1 h 691"/>
                <a:gd name="T48" fmla="*/ 2 w 1044"/>
                <a:gd name="T49" fmla="*/ 1 h 691"/>
                <a:gd name="T50" fmla="*/ 3 w 1044"/>
                <a:gd name="T51" fmla="*/ 0 h 691"/>
                <a:gd name="T52" fmla="*/ 7 w 1044"/>
                <a:gd name="T53" fmla="*/ 0 h 691"/>
                <a:gd name="T54" fmla="*/ 13 w 1044"/>
                <a:gd name="T55" fmla="*/ 0 h 691"/>
                <a:gd name="T56" fmla="*/ 19 w 1044"/>
                <a:gd name="T57" fmla="*/ 0 h 691"/>
                <a:gd name="T58" fmla="*/ 25 w 1044"/>
                <a:gd name="T59" fmla="*/ 0 h 691"/>
                <a:gd name="T60" fmla="*/ 31 w 1044"/>
                <a:gd name="T61" fmla="*/ 1 h 691"/>
                <a:gd name="T62" fmla="*/ 37 w 1044"/>
                <a:gd name="T63" fmla="*/ 1 h 691"/>
                <a:gd name="T64" fmla="*/ 43 w 1044"/>
                <a:gd name="T65" fmla="*/ 1 h 691"/>
                <a:gd name="T66" fmla="*/ 49 w 1044"/>
                <a:gd name="T67" fmla="*/ 1 h 691"/>
                <a:gd name="T68" fmla="*/ 54 w 1044"/>
                <a:gd name="T69" fmla="*/ 2 h 691"/>
                <a:gd name="T70" fmla="*/ 60 w 1044"/>
                <a:gd name="T71" fmla="*/ 2 h 691"/>
                <a:gd name="T72" fmla="*/ 66 w 1044"/>
                <a:gd name="T73" fmla="*/ 3 h 691"/>
                <a:gd name="T74" fmla="*/ 72 w 1044"/>
                <a:gd name="T75" fmla="*/ 3 h 691"/>
                <a:gd name="T76" fmla="*/ 78 w 1044"/>
                <a:gd name="T77" fmla="*/ 3 h 691"/>
                <a:gd name="T78" fmla="*/ 84 w 1044"/>
                <a:gd name="T79" fmla="*/ 4 h 691"/>
                <a:gd name="T80" fmla="*/ 90 w 1044"/>
                <a:gd name="T81" fmla="*/ 5 h 691"/>
                <a:gd name="T82" fmla="*/ 96 w 1044"/>
                <a:gd name="T83" fmla="*/ 5 h 691"/>
                <a:gd name="T84" fmla="*/ 100 w 1044"/>
                <a:gd name="T85" fmla="*/ 6 h 691"/>
                <a:gd name="T86" fmla="*/ 101 w 1044"/>
                <a:gd name="T87" fmla="*/ 7 h 691"/>
                <a:gd name="T88" fmla="*/ 102 w 1044"/>
                <a:gd name="T89" fmla="*/ 8 h 691"/>
                <a:gd name="T90" fmla="*/ 103 w 1044"/>
                <a:gd name="T91" fmla="*/ 9 h 691"/>
                <a:gd name="T92" fmla="*/ 103 w 1044"/>
                <a:gd name="T93" fmla="*/ 21 h 691"/>
                <a:gd name="T94" fmla="*/ 104 w 1044"/>
                <a:gd name="T95" fmla="*/ 43 h 691"/>
                <a:gd name="T96" fmla="*/ 104 w 1044"/>
                <a:gd name="T97" fmla="*/ 56 h 691"/>
                <a:gd name="T98" fmla="*/ 104 w 1044"/>
                <a:gd name="T99" fmla="*/ 57 h 691"/>
                <a:gd name="T100" fmla="*/ 102 w 1044"/>
                <a:gd name="T101" fmla="*/ 57 h 691"/>
                <a:gd name="T102" fmla="*/ 101 w 1044"/>
                <a:gd name="T103" fmla="*/ 58 h 6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4"/>
                <a:gd name="T157" fmla="*/ 0 h 691"/>
                <a:gd name="T158" fmla="*/ 1044 w 1044"/>
                <a:gd name="T159" fmla="*/ 691 h 6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4" h="691">
                  <a:moveTo>
                    <a:pt x="1005" y="691"/>
                  </a:moveTo>
                  <a:lnTo>
                    <a:pt x="976" y="691"/>
                  </a:lnTo>
                  <a:lnTo>
                    <a:pt x="946" y="690"/>
                  </a:lnTo>
                  <a:lnTo>
                    <a:pt x="917" y="689"/>
                  </a:lnTo>
                  <a:lnTo>
                    <a:pt x="887" y="689"/>
                  </a:lnTo>
                  <a:lnTo>
                    <a:pt x="857" y="688"/>
                  </a:lnTo>
                  <a:lnTo>
                    <a:pt x="827" y="687"/>
                  </a:lnTo>
                  <a:lnTo>
                    <a:pt x="798" y="686"/>
                  </a:lnTo>
                  <a:lnTo>
                    <a:pt x="768" y="685"/>
                  </a:lnTo>
                  <a:lnTo>
                    <a:pt x="739" y="684"/>
                  </a:lnTo>
                  <a:lnTo>
                    <a:pt x="709" y="683"/>
                  </a:lnTo>
                  <a:lnTo>
                    <a:pt x="680" y="681"/>
                  </a:lnTo>
                  <a:lnTo>
                    <a:pt x="651" y="680"/>
                  </a:lnTo>
                  <a:lnTo>
                    <a:pt x="622" y="678"/>
                  </a:lnTo>
                  <a:lnTo>
                    <a:pt x="592" y="676"/>
                  </a:lnTo>
                  <a:lnTo>
                    <a:pt x="562" y="675"/>
                  </a:lnTo>
                  <a:lnTo>
                    <a:pt x="532" y="672"/>
                  </a:lnTo>
                  <a:lnTo>
                    <a:pt x="503" y="670"/>
                  </a:lnTo>
                  <a:lnTo>
                    <a:pt x="472" y="668"/>
                  </a:lnTo>
                  <a:lnTo>
                    <a:pt x="443" y="664"/>
                  </a:lnTo>
                  <a:lnTo>
                    <a:pt x="412" y="662"/>
                  </a:lnTo>
                  <a:lnTo>
                    <a:pt x="383" y="659"/>
                  </a:lnTo>
                  <a:lnTo>
                    <a:pt x="353" y="656"/>
                  </a:lnTo>
                  <a:lnTo>
                    <a:pt x="323" y="653"/>
                  </a:lnTo>
                  <a:lnTo>
                    <a:pt x="293" y="649"/>
                  </a:lnTo>
                  <a:lnTo>
                    <a:pt x="262" y="646"/>
                  </a:lnTo>
                  <a:lnTo>
                    <a:pt x="232" y="642"/>
                  </a:lnTo>
                  <a:lnTo>
                    <a:pt x="201" y="638"/>
                  </a:lnTo>
                  <a:lnTo>
                    <a:pt x="171" y="632"/>
                  </a:lnTo>
                  <a:lnTo>
                    <a:pt x="139" y="628"/>
                  </a:lnTo>
                  <a:lnTo>
                    <a:pt x="109" y="623"/>
                  </a:lnTo>
                  <a:lnTo>
                    <a:pt x="78" y="618"/>
                  </a:lnTo>
                  <a:lnTo>
                    <a:pt x="47" y="613"/>
                  </a:lnTo>
                  <a:lnTo>
                    <a:pt x="37" y="611"/>
                  </a:lnTo>
                  <a:lnTo>
                    <a:pt x="29" y="607"/>
                  </a:lnTo>
                  <a:lnTo>
                    <a:pt x="22" y="603"/>
                  </a:lnTo>
                  <a:lnTo>
                    <a:pt x="16" y="597"/>
                  </a:lnTo>
                  <a:lnTo>
                    <a:pt x="10" y="591"/>
                  </a:lnTo>
                  <a:lnTo>
                    <a:pt x="6" y="584"/>
                  </a:lnTo>
                  <a:lnTo>
                    <a:pt x="4" y="576"/>
                  </a:lnTo>
                  <a:lnTo>
                    <a:pt x="3" y="568"/>
                  </a:lnTo>
                  <a:lnTo>
                    <a:pt x="1" y="434"/>
                  </a:lnTo>
                  <a:lnTo>
                    <a:pt x="0" y="303"/>
                  </a:lnTo>
                  <a:lnTo>
                    <a:pt x="0" y="174"/>
                  </a:lnTo>
                  <a:lnTo>
                    <a:pt x="3" y="39"/>
                  </a:lnTo>
                  <a:lnTo>
                    <a:pt x="4" y="31"/>
                  </a:lnTo>
                  <a:lnTo>
                    <a:pt x="6" y="23"/>
                  </a:lnTo>
                  <a:lnTo>
                    <a:pt x="10" y="16"/>
                  </a:lnTo>
                  <a:lnTo>
                    <a:pt x="15" y="10"/>
                  </a:lnTo>
                  <a:lnTo>
                    <a:pt x="20" y="6"/>
                  </a:lnTo>
                  <a:lnTo>
                    <a:pt x="27" y="3"/>
                  </a:lnTo>
                  <a:lnTo>
                    <a:pt x="35" y="1"/>
                  </a:lnTo>
                  <a:lnTo>
                    <a:pt x="45" y="0"/>
                  </a:lnTo>
                  <a:lnTo>
                    <a:pt x="74" y="0"/>
                  </a:lnTo>
                  <a:lnTo>
                    <a:pt x="104" y="1"/>
                  </a:lnTo>
                  <a:lnTo>
                    <a:pt x="133" y="2"/>
                  </a:lnTo>
                  <a:lnTo>
                    <a:pt x="162" y="2"/>
                  </a:lnTo>
                  <a:lnTo>
                    <a:pt x="192" y="3"/>
                  </a:lnTo>
                  <a:lnTo>
                    <a:pt x="221" y="4"/>
                  </a:lnTo>
                  <a:lnTo>
                    <a:pt x="251" y="5"/>
                  </a:lnTo>
                  <a:lnTo>
                    <a:pt x="280" y="6"/>
                  </a:lnTo>
                  <a:lnTo>
                    <a:pt x="310" y="7"/>
                  </a:lnTo>
                  <a:lnTo>
                    <a:pt x="339" y="8"/>
                  </a:lnTo>
                  <a:lnTo>
                    <a:pt x="369" y="9"/>
                  </a:lnTo>
                  <a:lnTo>
                    <a:pt x="398" y="11"/>
                  </a:lnTo>
                  <a:lnTo>
                    <a:pt x="428" y="12"/>
                  </a:lnTo>
                  <a:lnTo>
                    <a:pt x="457" y="14"/>
                  </a:lnTo>
                  <a:lnTo>
                    <a:pt x="487" y="16"/>
                  </a:lnTo>
                  <a:lnTo>
                    <a:pt x="516" y="17"/>
                  </a:lnTo>
                  <a:lnTo>
                    <a:pt x="546" y="20"/>
                  </a:lnTo>
                  <a:lnTo>
                    <a:pt x="575" y="22"/>
                  </a:lnTo>
                  <a:lnTo>
                    <a:pt x="605" y="25"/>
                  </a:lnTo>
                  <a:lnTo>
                    <a:pt x="634" y="27"/>
                  </a:lnTo>
                  <a:lnTo>
                    <a:pt x="664" y="30"/>
                  </a:lnTo>
                  <a:lnTo>
                    <a:pt x="692" y="32"/>
                  </a:lnTo>
                  <a:lnTo>
                    <a:pt x="721" y="35"/>
                  </a:lnTo>
                  <a:lnTo>
                    <a:pt x="751" y="38"/>
                  </a:lnTo>
                  <a:lnTo>
                    <a:pt x="780" y="41"/>
                  </a:lnTo>
                  <a:lnTo>
                    <a:pt x="811" y="44"/>
                  </a:lnTo>
                  <a:lnTo>
                    <a:pt x="840" y="49"/>
                  </a:lnTo>
                  <a:lnTo>
                    <a:pt x="870" y="53"/>
                  </a:lnTo>
                  <a:lnTo>
                    <a:pt x="900" y="56"/>
                  </a:lnTo>
                  <a:lnTo>
                    <a:pt x="930" y="60"/>
                  </a:lnTo>
                  <a:lnTo>
                    <a:pt x="959" y="65"/>
                  </a:lnTo>
                  <a:lnTo>
                    <a:pt x="990" y="69"/>
                  </a:lnTo>
                  <a:lnTo>
                    <a:pt x="999" y="71"/>
                  </a:lnTo>
                  <a:lnTo>
                    <a:pt x="1007" y="75"/>
                  </a:lnTo>
                  <a:lnTo>
                    <a:pt x="1014" y="80"/>
                  </a:lnTo>
                  <a:lnTo>
                    <a:pt x="1020" y="85"/>
                  </a:lnTo>
                  <a:lnTo>
                    <a:pt x="1025" y="91"/>
                  </a:lnTo>
                  <a:lnTo>
                    <a:pt x="1029" y="98"/>
                  </a:lnTo>
                  <a:lnTo>
                    <a:pt x="1032" y="105"/>
                  </a:lnTo>
                  <a:lnTo>
                    <a:pt x="1033" y="114"/>
                  </a:lnTo>
                  <a:lnTo>
                    <a:pt x="1038" y="248"/>
                  </a:lnTo>
                  <a:lnTo>
                    <a:pt x="1041" y="382"/>
                  </a:lnTo>
                  <a:lnTo>
                    <a:pt x="1042" y="516"/>
                  </a:lnTo>
                  <a:lnTo>
                    <a:pt x="1044" y="654"/>
                  </a:lnTo>
                  <a:lnTo>
                    <a:pt x="1044" y="662"/>
                  </a:lnTo>
                  <a:lnTo>
                    <a:pt x="1042" y="670"/>
                  </a:lnTo>
                  <a:lnTo>
                    <a:pt x="1039" y="676"/>
                  </a:lnTo>
                  <a:lnTo>
                    <a:pt x="1033" y="681"/>
                  </a:lnTo>
                  <a:lnTo>
                    <a:pt x="1028" y="685"/>
                  </a:lnTo>
                  <a:lnTo>
                    <a:pt x="1021" y="688"/>
                  </a:lnTo>
                  <a:lnTo>
                    <a:pt x="1013" y="690"/>
                  </a:lnTo>
                  <a:lnTo>
                    <a:pt x="1005" y="691"/>
                  </a:lnTo>
                  <a:close/>
                </a:path>
              </a:pathLst>
            </a:custGeom>
            <a:solidFill>
              <a:srgbClr val="000000"/>
            </a:solidFill>
            <a:ln w="9525">
              <a:noFill/>
              <a:round/>
              <a:headEnd/>
              <a:tailEnd/>
            </a:ln>
          </p:spPr>
          <p:txBody>
            <a:bodyPr/>
            <a:lstStyle/>
            <a:p>
              <a:pPr algn="ctr"/>
              <a:endParaRPr lang="en-US"/>
            </a:p>
          </p:txBody>
        </p:sp>
        <p:sp>
          <p:nvSpPr>
            <p:cNvPr id="36190" name="Freeform 714"/>
            <p:cNvSpPr>
              <a:spLocks/>
            </p:cNvSpPr>
            <p:nvPr/>
          </p:nvSpPr>
          <p:spPr bwMode="auto">
            <a:xfrm>
              <a:off x="4369" y="2172"/>
              <a:ext cx="103" cy="57"/>
            </a:xfrm>
            <a:custGeom>
              <a:avLst/>
              <a:gdLst>
                <a:gd name="T0" fmla="*/ 96 w 1032"/>
                <a:gd name="T1" fmla="*/ 57 h 684"/>
                <a:gd name="T2" fmla="*/ 90 w 1032"/>
                <a:gd name="T3" fmla="*/ 57 h 684"/>
                <a:gd name="T4" fmla="*/ 85 w 1032"/>
                <a:gd name="T5" fmla="*/ 57 h 684"/>
                <a:gd name="T6" fmla="*/ 79 w 1032"/>
                <a:gd name="T7" fmla="*/ 57 h 684"/>
                <a:gd name="T8" fmla="*/ 73 w 1032"/>
                <a:gd name="T9" fmla="*/ 56 h 684"/>
                <a:gd name="T10" fmla="*/ 67 w 1032"/>
                <a:gd name="T11" fmla="*/ 56 h 684"/>
                <a:gd name="T12" fmla="*/ 61 w 1032"/>
                <a:gd name="T13" fmla="*/ 56 h 684"/>
                <a:gd name="T14" fmla="*/ 55 w 1032"/>
                <a:gd name="T15" fmla="*/ 56 h 684"/>
                <a:gd name="T16" fmla="*/ 50 w 1032"/>
                <a:gd name="T17" fmla="*/ 55 h 684"/>
                <a:gd name="T18" fmla="*/ 44 w 1032"/>
                <a:gd name="T19" fmla="*/ 55 h 684"/>
                <a:gd name="T20" fmla="*/ 38 w 1032"/>
                <a:gd name="T21" fmla="*/ 54 h 684"/>
                <a:gd name="T22" fmla="*/ 32 w 1032"/>
                <a:gd name="T23" fmla="*/ 54 h 684"/>
                <a:gd name="T24" fmla="*/ 26 w 1032"/>
                <a:gd name="T25" fmla="*/ 53 h 684"/>
                <a:gd name="T26" fmla="*/ 20 w 1032"/>
                <a:gd name="T27" fmla="*/ 53 h 684"/>
                <a:gd name="T28" fmla="*/ 14 w 1032"/>
                <a:gd name="T29" fmla="*/ 52 h 684"/>
                <a:gd name="T30" fmla="*/ 8 w 1032"/>
                <a:gd name="T31" fmla="*/ 51 h 684"/>
                <a:gd name="T32" fmla="*/ 4 w 1032"/>
                <a:gd name="T33" fmla="*/ 50 h 684"/>
                <a:gd name="T34" fmla="*/ 2 w 1032"/>
                <a:gd name="T35" fmla="*/ 50 h 684"/>
                <a:gd name="T36" fmla="*/ 1 w 1032"/>
                <a:gd name="T37" fmla="*/ 49 h 684"/>
                <a:gd name="T38" fmla="*/ 0 w 1032"/>
                <a:gd name="T39" fmla="*/ 47 h 684"/>
                <a:gd name="T40" fmla="*/ 0 w 1032"/>
                <a:gd name="T41" fmla="*/ 36 h 684"/>
                <a:gd name="T42" fmla="*/ 0 w 1032"/>
                <a:gd name="T43" fmla="*/ 14 h 684"/>
                <a:gd name="T44" fmla="*/ 0 w 1032"/>
                <a:gd name="T45" fmla="*/ 2 h 684"/>
                <a:gd name="T46" fmla="*/ 1 w 1032"/>
                <a:gd name="T47" fmla="*/ 1 h 684"/>
                <a:gd name="T48" fmla="*/ 2 w 1032"/>
                <a:gd name="T49" fmla="*/ 0 h 684"/>
                <a:gd name="T50" fmla="*/ 3 w 1032"/>
                <a:gd name="T51" fmla="*/ 0 h 684"/>
                <a:gd name="T52" fmla="*/ 7 w 1032"/>
                <a:gd name="T53" fmla="*/ 0 h 684"/>
                <a:gd name="T54" fmla="*/ 13 w 1032"/>
                <a:gd name="T55" fmla="*/ 0 h 684"/>
                <a:gd name="T56" fmla="*/ 19 w 1032"/>
                <a:gd name="T57" fmla="*/ 0 h 684"/>
                <a:gd name="T58" fmla="*/ 25 w 1032"/>
                <a:gd name="T59" fmla="*/ 0 h 684"/>
                <a:gd name="T60" fmla="*/ 31 w 1032"/>
                <a:gd name="T61" fmla="*/ 0 h 684"/>
                <a:gd name="T62" fmla="*/ 36 w 1032"/>
                <a:gd name="T63" fmla="*/ 1 h 684"/>
                <a:gd name="T64" fmla="*/ 42 w 1032"/>
                <a:gd name="T65" fmla="*/ 1 h 684"/>
                <a:gd name="T66" fmla="*/ 48 w 1032"/>
                <a:gd name="T67" fmla="*/ 1 h 684"/>
                <a:gd name="T68" fmla="*/ 54 w 1032"/>
                <a:gd name="T69" fmla="*/ 2 h 684"/>
                <a:gd name="T70" fmla="*/ 60 w 1032"/>
                <a:gd name="T71" fmla="*/ 2 h 684"/>
                <a:gd name="T72" fmla="*/ 65 w 1032"/>
                <a:gd name="T73" fmla="*/ 2 h 684"/>
                <a:gd name="T74" fmla="*/ 71 w 1032"/>
                <a:gd name="T75" fmla="*/ 3 h 684"/>
                <a:gd name="T76" fmla="*/ 77 w 1032"/>
                <a:gd name="T77" fmla="*/ 3 h 684"/>
                <a:gd name="T78" fmla="*/ 83 w 1032"/>
                <a:gd name="T79" fmla="*/ 4 h 684"/>
                <a:gd name="T80" fmla="*/ 89 w 1032"/>
                <a:gd name="T81" fmla="*/ 5 h 684"/>
                <a:gd name="T82" fmla="*/ 95 w 1032"/>
                <a:gd name="T83" fmla="*/ 5 h 684"/>
                <a:gd name="T84" fmla="*/ 99 w 1032"/>
                <a:gd name="T85" fmla="*/ 6 h 684"/>
                <a:gd name="T86" fmla="*/ 100 w 1032"/>
                <a:gd name="T87" fmla="*/ 7 h 684"/>
                <a:gd name="T88" fmla="*/ 101 w 1032"/>
                <a:gd name="T89" fmla="*/ 7 h 684"/>
                <a:gd name="T90" fmla="*/ 102 w 1032"/>
                <a:gd name="T91" fmla="*/ 9 h 684"/>
                <a:gd name="T92" fmla="*/ 102 w 1032"/>
                <a:gd name="T93" fmla="*/ 20 h 684"/>
                <a:gd name="T94" fmla="*/ 103 w 1032"/>
                <a:gd name="T95" fmla="*/ 42 h 684"/>
                <a:gd name="T96" fmla="*/ 103 w 1032"/>
                <a:gd name="T97" fmla="*/ 55 h 684"/>
                <a:gd name="T98" fmla="*/ 102 w 1032"/>
                <a:gd name="T99" fmla="*/ 56 h 684"/>
                <a:gd name="T100" fmla="*/ 101 w 1032"/>
                <a:gd name="T101" fmla="*/ 57 h 684"/>
                <a:gd name="T102" fmla="*/ 100 w 1032"/>
                <a:gd name="T103" fmla="*/ 57 h 6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2"/>
                <a:gd name="T157" fmla="*/ 0 h 684"/>
                <a:gd name="T158" fmla="*/ 1032 w 1032"/>
                <a:gd name="T159" fmla="*/ 684 h 6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2" h="684">
                  <a:moveTo>
                    <a:pt x="994" y="684"/>
                  </a:moveTo>
                  <a:lnTo>
                    <a:pt x="964" y="683"/>
                  </a:lnTo>
                  <a:lnTo>
                    <a:pt x="935" y="683"/>
                  </a:lnTo>
                  <a:lnTo>
                    <a:pt x="906" y="682"/>
                  </a:lnTo>
                  <a:lnTo>
                    <a:pt x="877" y="681"/>
                  </a:lnTo>
                  <a:lnTo>
                    <a:pt x="848" y="680"/>
                  </a:lnTo>
                  <a:lnTo>
                    <a:pt x="818" y="679"/>
                  </a:lnTo>
                  <a:lnTo>
                    <a:pt x="790" y="678"/>
                  </a:lnTo>
                  <a:lnTo>
                    <a:pt x="760" y="677"/>
                  </a:lnTo>
                  <a:lnTo>
                    <a:pt x="731" y="676"/>
                  </a:lnTo>
                  <a:lnTo>
                    <a:pt x="701" y="675"/>
                  </a:lnTo>
                  <a:lnTo>
                    <a:pt x="673" y="673"/>
                  </a:lnTo>
                  <a:lnTo>
                    <a:pt x="644" y="672"/>
                  </a:lnTo>
                  <a:lnTo>
                    <a:pt x="615" y="670"/>
                  </a:lnTo>
                  <a:lnTo>
                    <a:pt x="585" y="669"/>
                  </a:lnTo>
                  <a:lnTo>
                    <a:pt x="556" y="667"/>
                  </a:lnTo>
                  <a:lnTo>
                    <a:pt x="526" y="665"/>
                  </a:lnTo>
                  <a:lnTo>
                    <a:pt x="497" y="663"/>
                  </a:lnTo>
                  <a:lnTo>
                    <a:pt x="467" y="659"/>
                  </a:lnTo>
                  <a:lnTo>
                    <a:pt x="438" y="657"/>
                  </a:lnTo>
                  <a:lnTo>
                    <a:pt x="408" y="654"/>
                  </a:lnTo>
                  <a:lnTo>
                    <a:pt x="379" y="651"/>
                  </a:lnTo>
                  <a:lnTo>
                    <a:pt x="349" y="648"/>
                  </a:lnTo>
                  <a:lnTo>
                    <a:pt x="319" y="645"/>
                  </a:lnTo>
                  <a:lnTo>
                    <a:pt x="290" y="642"/>
                  </a:lnTo>
                  <a:lnTo>
                    <a:pt x="259" y="638"/>
                  </a:lnTo>
                  <a:lnTo>
                    <a:pt x="229" y="635"/>
                  </a:lnTo>
                  <a:lnTo>
                    <a:pt x="199" y="631"/>
                  </a:lnTo>
                  <a:lnTo>
                    <a:pt x="169" y="625"/>
                  </a:lnTo>
                  <a:lnTo>
                    <a:pt x="138" y="621"/>
                  </a:lnTo>
                  <a:lnTo>
                    <a:pt x="108" y="616"/>
                  </a:lnTo>
                  <a:lnTo>
                    <a:pt x="76" y="611"/>
                  </a:lnTo>
                  <a:lnTo>
                    <a:pt x="46" y="606"/>
                  </a:lnTo>
                  <a:lnTo>
                    <a:pt x="37" y="604"/>
                  </a:lnTo>
                  <a:lnTo>
                    <a:pt x="30" y="599"/>
                  </a:lnTo>
                  <a:lnTo>
                    <a:pt x="23" y="595"/>
                  </a:lnTo>
                  <a:lnTo>
                    <a:pt x="17" y="589"/>
                  </a:lnTo>
                  <a:lnTo>
                    <a:pt x="11" y="584"/>
                  </a:lnTo>
                  <a:lnTo>
                    <a:pt x="7" y="577"/>
                  </a:lnTo>
                  <a:lnTo>
                    <a:pt x="5" y="569"/>
                  </a:lnTo>
                  <a:lnTo>
                    <a:pt x="4" y="561"/>
                  </a:lnTo>
                  <a:lnTo>
                    <a:pt x="1" y="429"/>
                  </a:lnTo>
                  <a:lnTo>
                    <a:pt x="0" y="298"/>
                  </a:lnTo>
                  <a:lnTo>
                    <a:pt x="0" y="170"/>
                  </a:lnTo>
                  <a:lnTo>
                    <a:pt x="4" y="37"/>
                  </a:lnTo>
                  <a:lnTo>
                    <a:pt x="5" y="29"/>
                  </a:lnTo>
                  <a:lnTo>
                    <a:pt x="7" y="23"/>
                  </a:lnTo>
                  <a:lnTo>
                    <a:pt x="11" y="16"/>
                  </a:lnTo>
                  <a:lnTo>
                    <a:pt x="15" y="10"/>
                  </a:lnTo>
                  <a:lnTo>
                    <a:pt x="21" y="6"/>
                  </a:lnTo>
                  <a:lnTo>
                    <a:pt x="28" y="3"/>
                  </a:lnTo>
                  <a:lnTo>
                    <a:pt x="35" y="1"/>
                  </a:lnTo>
                  <a:lnTo>
                    <a:pt x="44" y="0"/>
                  </a:lnTo>
                  <a:lnTo>
                    <a:pt x="73" y="0"/>
                  </a:lnTo>
                  <a:lnTo>
                    <a:pt x="103" y="1"/>
                  </a:lnTo>
                  <a:lnTo>
                    <a:pt x="131" y="1"/>
                  </a:lnTo>
                  <a:lnTo>
                    <a:pt x="160" y="2"/>
                  </a:lnTo>
                  <a:lnTo>
                    <a:pt x="190" y="2"/>
                  </a:lnTo>
                  <a:lnTo>
                    <a:pt x="219" y="3"/>
                  </a:lnTo>
                  <a:lnTo>
                    <a:pt x="248" y="4"/>
                  </a:lnTo>
                  <a:lnTo>
                    <a:pt x="277" y="5"/>
                  </a:lnTo>
                  <a:lnTo>
                    <a:pt x="307" y="6"/>
                  </a:lnTo>
                  <a:lnTo>
                    <a:pt x="335" y="7"/>
                  </a:lnTo>
                  <a:lnTo>
                    <a:pt x="365" y="8"/>
                  </a:lnTo>
                  <a:lnTo>
                    <a:pt x="394" y="10"/>
                  </a:lnTo>
                  <a:lnTo>
                    <a:pt x="423" y="12"/>
                  </a:lnTo>
                  <a:lnTo>
                    <a:pt x="452" y="14"/>
                  </a:lnTo>
                  <a:lnTo>
                    <a:pt x="481" y="16"/>
                  </a:lnTo>
                  <a:lnTo>
                    <a:pt x="510" y="17"/>
                  </a:lnTo>
                  <a:lnTo>
                    <a:pt x="540" y="19"/>
                  </a:lnTo>
                  <a:lnTo>
                    <a:pt x="568" y="21"/>
                  </a:lnTo>
                  <a:lnTo>
                    <a:pt x="597" y="24"/>
                  </a:lnTo>
                  <a:lnTo>
                    <a:pt x="627" y="26"/>
                  </a:lnTo>
                  <a:lnTo>
                    <a:pt x="656" y="29"/>
                  </a:lnTo>
                  <a:lnTo>
                    <a:pt x="684" y="31"/>
                  </a:lnTo>
                  <a:lnTo>
                    <a:pt x="713" y="34"/>
                  </a:lnTo>
                  <a:lnTo>
                    <a:pt x="743" y="37"/>
                  </a:lnTo>
                  <a:lnTo>
                    <a:pt x="772" y="40"/>
                  </a:lnTo>
                  <a:lnTo>
                    <a:pt x="802" y="44"/>
                  </a:lnTo>
                  <a:lnTo>
                    <a:pt x="831" y="48"/>
                  </a:lnTo>
                  <a:lnTo>
                    <a:pt x="861" y="51"/>
                  </a:lnTo>
                  <a:lnTo>
                    <a:pt x="890" y="55"/>
                  </a:lnTo>
                  <a:lnTo>
                    <a:pt x="920" y="59"/>
                  </a:lnTo>
                  <a:lnTo>
                    <a:pt x="950" y="63"/>
                  </a:lnTo>
                  <a:lnTo>
                    <a:pt x="980" y="67"/>
                  </a:lnTo>
                  <a:lnTo>
                    <a:pt x="988" y="69"/>
                  </a:lnTo>
                  <a:lnTo>
                    <a:pt x="995" y="74"/>
                  </a:lnTo>
                  <a:lnTo>
                    <a:pt x="1001" y="78"/>
                  </a:lnTo>
                  <a:lnTo>
                    <a:pt x="1007" y="83"/>
                  </a:lnTo>
                  <a:lnTo>
                    <a:pt x="1012" y="90"/>
                  </a:lnTo>
                  <a:lnTo>
                    <a:pt x="1016" y="97"/>
                  </a:lnTo>
                  <a:lnTo>
                    <a:pt x="1019" y="105"/>
                  </a:lnTo>
                  <a:lnTo>
                    <a:pt x="1020" y="114"/>
                  </a:lnTo>
                  <a:lnTo>
                    <a:pt x="1024" y="245"/>
                  </a:lnTo>
                  <a:lnTo>
                    <a:pt x="1027" y="377"/>
                  </a:lnTo>
                  <a:lnTo>
                    <a:pt x="1029" y="509"/>
                  </a:lnTo>
                  <a:lnTo>
                    <a:pt x="1032" y="647"/>
                  </a:lnTo>
                  <a:lnTo>
                    <a:pt x="1031" y="655"/>
                  </a:lnTo>
                  <a:lnTo>
                    <a:pt x="1029" y="663"/>
                  </a:lnTo>
                  <a:lnTo>
                    <a:pt x="1026" y="669"/>
                  </a:lnTo>
                  <a:lnTo>
                    <a:pt x="1021" y="674"/>
                  </a:lnTo>
                  <a:lnTo>
                    <a:pt x="1016" y="678"/>
                  </a:lnTo>
                  <a:lnTo>
                    <a:pt x="1009" y="681"/>
                  </a:lnTo>
                  <a:lnTo>
                    <a:pt x="1002" y="683"/>
                  </a:lnTo>
                  <a:lnTo>
                    <a:pt x="994" y="684"/>
                  </a:lnTo>
                  <a:close/>
                </a:path>
              </a:pathLst>
            </a:custGeom>
            <a:solidFill>
              <a:srgbClr val="0F1411"/>
            </a:solidFill>
            <a:ln w="9525">
              <a:noFill/>
              <a:round/>
              <a:headEnd/>
              <a:tailEnd/>
            </a:ln>
          </p:spPr>
          <p:txBody>
            <a:bodyPr/>
            <a:lstStyle/>
            <a:p>
              <a:pPr algn="ctr"/>
              <a:endParaRPr lang="en-US"/>
            </a:p>
          </p:txBody>
        </p:sp>
        <p:sp>
          <p:nvSpPr>
            <p:cNvPr id="36191" name="Freeform 715"/>
            <p:cNvSpPr>
              <a:spLocks/>
            </p:cNvSpPr>
            <p:nvPr/>
          </p:nvSpPr>
          <p:spPr bwMode="auto">
            <a:xfrm>
              <a:off x="4369" y="2173"/>
              <a:ext cx="102" cy="56"/>
            </a:xfrm>
            <a:custGeom>
              <a:avLst/>
              <a:gdLst>
                <a:gd name="T0" fmla="*/ 95 w 1020"/>
                <a:gd name="T1" fmla="*/ 56 h 676"/>
                <a:gd name="T2" fmla="*/ 89 w 1020"/>
                <a:gd name="T3" fmla="*/ 56 h 676"/>
                <a:gd name="T4" fmla="*/ 84 w 1020"/>
                <a:gd name="T5" fmla="*/ 56 h 676"/>
                <a:gd name="T6" fmla="*/ 78 w 1020"/>
                <a:gd name="T7" fmla="*/ 56 h 676"/>
                <a:gd name="T8" fmla="*/ 72 w 1020"/>
                <a:gd name="T9" fmla="*/ 55 h 676"/>
                <a:gd name="T10" fmla="*/ 67 w 1020"/>
                <a:gd name="T11" fmla="*/ 55 h 676"/>
                <a:gd name="T12" fmla="*/ 61 w 1020"/>
                <a:gd name="T13" fmla="*/ 55 h 676"/>
                <a:gd name="T14" fmla="*/ 55 w 1020"/>
                <a:gd name="T15" fmla="*/ 55 h 676"/>
                <a:gd name="T16" fmla="*/ 49 w 1020"/>
                <a:gd name="T17" fmla="*/ 54 h 676"/>
                <a:gd name="T18" fmla="*/ 43 w 1020"/>
                <a:gd name="T19" fmla="*/ 54 h 676"/>
                <a:gd name="T20" fmla="*/ 37 w 1020"/>
                <a:gd name="T21" fmla="*/ 53 h 676"/>
                <a:gd name="T22" fmla="*/ 32 w 1020"/>
                <a:gd name="T23" fmla="*/ 53 h 676"/>
                <a:gd name="T24" fmla="*/ 26 w 1020"/>
                <a:gd name="T25" fmla="*/ 52 h 676"/>
                <a:gd name="T26" fmla="*/ 20 w 1020"/>
                <a:gd name="T27" fmla="*/ 52 h 676"/>
                <a:gd name="T28" fmla="*/ 14 w 1020"/>
                <a:gd name="T29" fmla="*/ 51 h 676"/>
                <a:gd name="T30" fmla="*/ 8 w 1020"/>
                <a:gd name="T31" fmla="*/ 50 h 676"/>
                <a:gd name="T32" fmla="*/ 4 w 1020"/>
                <a:gd name="T33" fmla="*/ 49 h 676"/>
                <a:gd name="T34" fmla="*/ 2 w 1020"/>
                <a:gd name="T35" fmla="*/ 49 h 676"/>
                <a:gd name="T36" fmla="*/ 1 w 1020"/>
                <a:gd name="T37" fmla="*/ 48 h 676"/>
                <a:gd name="T38" fmla="*/ 1 w 1020"/>
                <a:gd name="T39" fmla="*/ 47 h 676"/>
                <a:gd name="T40" fmla="*/ 0 w 1020"/>
                <a:gd name="T41" fmla="*/ 35 h 676"/>
                <a:gd name="T42" fmla="*/ 0 w 1020"/>
                <a:gd name="T43" fmla="*/ 14 h 676"/>
                <a:gd name="T44" fmla="*/ 1 w 1020"/>
                <a:gd name="T45" fmla="*/ 2 h 676"/>
                <a:gd name="T46" fmla="*/ 1 w 1020"/>
                <a:gd name="T47" fmla="*/ 1 h 676"/>
                <a:gd name="T48" fmla="*/ 2 w 1020"/>
                <a:gd name="T49" fmla="*/ 1 h 676"/>
                <a:gd name="T50" fmla="*/ 4 w 1020"/>
                <a:gd name="T51" fmla="*/ 0 h 676"/>
                <a:gd name="T52" fmla="*/ 7 w 1020"/>
                <a:gd name="T53" fmla="*/ 0 h 676"/>
                <a:gd name="T54" fmla="*/ 13 w 1020"/>
                <a:gd name="T55" fmla="*/ 0 h 676"/>
                <a:gd name="T56" fmla="*/ 19 w 1020"/>
                <a:gd name="T57" fmla="*/ 0 h 676"/>
                <a:gd name="T58" fmla="*/ 25 w 1020"/>
                <a:gd name="T59" fmla="*/ 0 h 676"/>
                <a:gd name="T60" fmla="*/ 30 w 1020"/>
                <a:gd name="T61" fmla="*/ 1 h 676"/>
                <a:gd name="T62" fmla="*/ 36 w 1020"/>
                <a:gd name="T63" fmla="*/ 1 h 676"/>
                <a:gd name="T64" fmla="*/ 42 w 1020"/>
                <a:gd name="T65" fmla="*/ 1 h 676"/>
                <a:gd name="T66" fmla="*/ 48 w 1020"/>
                <a:gd name="T67" fmla="*/ 1 h 676"/>
                <a:gd name="T68" fmla="*/ 53 w 1020"/>
                <a:gd name="T69" fmla="*/ 2 h 676"/>
                <a:gd name="T70" fmla="*/ 59 w 1020"/>
                <a:gd name="T71" fmla="*/ 2 h 676"/>
                <a:gd name="T72" fmla="*/ 65 w 1020"/>
                <a:gd name="T73" fmla="*/ 2 h 676"/>
                <a:gd name="T74" fmla="*/ 71 w 1020"/>
                <a:gd name="T75" fmla="*/ 3 h 676"/>
                <a:gd name="T76" fmla="*/ 76 w 1020"/>
                <a:gd name="T77" fmla="*/ 3 h 676"/>
                <a:gd name="T78" fmla="*/ 82 w 1020"/>
                <a:gd name="T79" fmla="*/ 4 h 676"/>
                <a:gd name="T80" fmla="*/ 88 w 1020"/>
                <a:gd name="T81" fmla="*/ 5 h 676"/>
                <a:gd name="T82" fmla="*/ 94 w 1020"/>
                <a:gd name="T83" fmla="*/ 5 h 676"/>
                <a:gd name="T84" fmla="*/ 98 w 1020"/>
                <a:gd name="T85" fmla="*/ 6 h 676"/>
                <a:gd name="T86" fmla="*/ 99 w 1020"/>
                <a:gd name="T87" fmla="*/ 7 h 676"/>
                <a:gd name="T88" fmla="*/ 100 w 1020"/>
                <a:gd name="T89" fmla="*/ 7 h 676"/>
                <a:gd name="T90" fmla="*/ 101 w 1020"/>
                <a:gd name="T91" fmla="*/ 9 h 676"/>
                <a:gd name="T92" fmla="*/ 101 w 1020"/>
                <a:gd name="T93" fmla="*/ 20 h 676"/>
                <a:gd name="T94" fmla="*/ 102 w 1020"/>
                <a:gd name="T95" fmla="*/ 42 h 676"/>
                <a:gd name="T96" fmla="*/ 102 w 1020"/>
                <a:gd name="T97" fmla="*/ 54 h 676"/>
                <a:gd name="T98" fmla="*/ 101 w 1020"/>
                <a:gd name="T99" fmla="*/ 55 h 676"/>
                <a:gd name="T100" fmla="*/ 100 w 1020"/>
                <a:gd name="T101" fmla="*/ 56 h 676"/>
                <a:gd name="T102" fmla="*/ 99 w 1020"/>
                <a:gd name="T103" fmla="*/ 56 h 6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0"/>
                <a:gd name="T157" fmla="*/ 0 h 676"/>
                <a:gd name="T158" fmla="*/ 1020 w 1020"/>
                <a:gd name="T159" fmla="*/ 676 h 6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0" h="676">
                  <a:moveTo>
                    <a:pt x="982" y="676"/>
                  </a:moveTo>
                  <a:lnTo>
                    <a:pt x="952" y="675"/>
                  </a:lnTo>
                  <a:lnTo>
                    <a:pt x="924" y="675"/>
                  </a:lnTo>
                  <a:lnTo>
                    <a:pt x="894" y="674"/>
                  </a:lnTo>
                  <a:lnTo>
                    <a:pt x="866" y="673"/>
                  </a:lnTo>
                  <a:lnTo>
                    <a:pt x="836" y="672"/>
                  </a:lnTo>
                  <a:lnTo>
                    <a:pt x="808" y="671"/>
                  </a:lnTo>
                  <a:lnTo>
                    <a:pt x="778" y="670"/>
                  </a:lnTo>
                  <a:lnTo>
                    <a:pt x="750" y="669"/>
                  </a:lnTo>
                  <a:lnTo>
                    <a:pt x="720" y="668"/>
                  </a:lnTo>
                  <a:lnTo>
                    <a:pt x="692" y="667"/>
                  </a:lnTo>
                  <a:lnTo>
                    <a:pt x="665" y="665"/>
                  </a:lnTo>
                  <a:lnTo>
                    <a:pt x="635" y="664"/>
                  </a:lnTo>
                  <a:lnTo>
                    <a:pt x="607" y="662"/>
                  </a:lnTo>
                  <a:lnTo>
                    <a:pt x="577" y="661"/>
                  </a:lnTo>
                  <a:lnTo>
                    <a:pt x="549" y="659"/>
                  </a:lnTo>
                  <a:lnTo>
                    <a:pt x="519" y="657"/>
                  </a:lnTo>
                  <a:lnTo>
                    <a:pt x="491" y="655"/>
                  </a:lnTo>
                  <a:lnTo>
                    <a:pt x="461" y="651"/>
                  </a:lnTo>
                  <a:lnTo>
                    <a:pt x="432" y="649"/>
                  </a:lnTo>
                  <a:lnTo>
                    <a:pt x="403" y="646"/>
                  </a:lnTo>
                  <a:lnTo>
                    <a:pt x="374" y="643"/>
                  </a:lnTo>
                  <a:lnTo>
                    <a:pt x="344" y="640"/>
                  </a:lnTo>
                  <a:lnTo>
                    <a:pt x="315" y="637"/>
                  </a:lnTo>
                  <a:lnTo>
                    <a:pt x="285" y="634"/>
                  </a:lnTo>
                  <a:lnTo>
                    <a:pt x="256" y="630"/>
                  </a:lnTo>
                  <a:lnTo>
                    <a:pt x="227" y="627"/>
                  </a:lnTo>
                  <a:lnTo>
                    <a:pt x="196" y="623"/>
                  </a:lnTo>
                  <a:lnTo>
                    <a:pt x="167" y="617"/>
                  </a:lnTo>
                  <a:lnTo>
                    <a:pt x="136" y="613"/>
                  </a:lnTo>
                  <a:lnTo>
                    <a:pt x="107" y="608"/>
                  </a:lnTo>
                  <a:lnTo>
                    <a:pt x="76" y="603"/>
                  </a:lnTo>
                  <a:lnTo>
                    <a:pt x="46" y="598"/>
                  </a:lnTo>
                  <a:lnTo>
                    <a:pt x="36" y="596"/>
                  </a:lnTo>
                  <a:lnTo>
                    <a:pt x="28" y="592"/>
                  </a:lnTo>
                  <a:lnTo>
                    <a:pt x="21" y="588"/>
                  </a:lnTo>
                  <a:lnTo>
                    <a:pt x="16" y="583"/>
                  </a:lnTo>
                  <a:lnTo>
                    <a:pt x="11" y="577"/>
                  </a:lnTo>
                  <a:lnTo>
                    <a:pt x="7" y="570"/>
                  </a:lnTo>
                  <a:lnTo>
                    <a:pt x="5" y="562"/>
                  </a:lnTo>
                  <a:lnTo>
                    <a:pt x="4" y="553"/>
                  </a:lnTo>
                  <a:lnTo>
                    <a:pt x="1" y="423"/>
                  </a:lnTo>
                  <a:lnTo>
                    <a:pt x="0" y="295"/>
                  </a:lnTo>
                  <a:lnTo>
                    <a:pt x="0" y="169"/>
                  </a:lnTo>
                  <a:lnTo>
                    <a:pt x="4" y="37"/>
                  </a:lnTo>
                  <a:lnTo>
                    <a:pt x="5" y="29"/>
                  </a:lnTo>
                  <a:lnTo>
                    <a:pt x="7" y="22"/>
                  </a:lnTo>
                  <a:lnTo>
                    <a:pt x="11" y="16"/>
                  </a:lnTo>
                  <a:lnTo>
                    <a:pt x="15" y="11"/>
                  </a:lnTo>
                  <a:lnTo>
                    <a:pt x="21" y="7"/>
                  </a:lnTo>
                  <a:lnTo>
                    <a:pt x="28" y="4"/>
                  </a:lnTo>
                  <a:lnTo>
                    <a:pt x="35" y="1"/>
                  </a:lnTo>
                  <a:lnTo>
                    <a:pt x="44" y="0"/>
                  </a:lnTo>
                  <a:lnTo>
                    <a:pt x="72" y="0"/>
                  </a:lnTo>
                  <a:lnTo>
                    <a:pt x="102" y="1"/>
                  </a:lnTo>
                  <a:lnTo>
                    <a:pt x="130" y="1"/>
                  </a:lnTo>
                  <a:lnTo>
                    <a:pt x="158" y="2"/>
                  </a:lnTo>
                  <a:lnTo>
                    <a:pt x="188" y="4"/>
                  </a:lnTo>
                  <a:lnTo>
                    <a:pt x="216" y="5"/>
                  </a:lnTo>
                  <a:lnTo>
                    <a:pt x="245" y="5"/>
                  </a:lnTo>
                  <a:lnTo>
                    <a:pt x="274" y="6"/>
                  </a:lnTo>
                  <a:lnTo>
                    <a:pt x="303" y="7"/>
                  </a:lnTo>
                  <a:lnTo>
                    <a:pt x="331" y="9"/>
                  </a:lnTo>
                  <a:lnTo>
                    <a:pt x="361" y="10"/>
                  </a:lnTo>
                  <a:lnTo>
                    <a:pt x="389" y="11"/>
                  </a:lnTo>
                  <a:lnTo>
                    <a:pt x="418" y="13"/>
                  </a:lnTo>
                  <a:lnTo>
                    <a:pt x="446" y="14"/>
                  </a:lnTo>
                  <a:lnTo>
                    <a:pt x="476" y="16"/>
                  </a:lnTo>
                  <a:lnTo>
                    <a:pt x="504" y="18"/>
                  </a:lnTo>
                  <a:lnTo>
                    <a:pt x="532" y="20"/>
                  </a:lnTo>
                  <a:lnTo>
                    <a:pt x="562" y="22"/>
                  </a:lnTo>
                  <a:lnTo>
                    <a:pt x="590" y="24"/>
                  </a:lnTo>
                  <a:lnTo>
                    <a:pt x="620" y="27"/>
                  </a:lnTo>
                  <a:lnTo>
                    <a:pt x="648" y="29"/>
                  </a:lnTo>
                  <a:lnTo>
                    <a:pt x="676" y="32"/>
                  </a:lnTo>
                  <a:lnTo>
                    <a:pt x="705" y="35"/>
                  </a:lnTo>
                  <a:lnTo>
                    <a:pt x="734" y="38"/>
                  </a:lnTo>
                  <a:lnTo>
                    <a:pt x="763" y="42"/>
                  </a:lnTo>
                  <a:lnTo>
                    <a:pt x="793" y="45"/>
                  </a:lnTo>
                  <a:lnTo>
                    <a:pt x="821" y="48"/>
                  </a:lnTo>
                  <a:lnTo>
                    <a:pt x="851" y="52"/>
                  </a:lnTo>
                  <a:lnTo>
                    <a:pt x="880" y="56"/>
                  </a:lnTo>
                  <a:lnTo>
                    <a:pt x="908" y="60"/>
                  </a:lnTo>
                  <a:lnTo>
                    <a:pt x="938" y="65"/>
                  </a:lnTo>
                  <a:lnTo>
                    <a:pt x="967" y="69"/>
                  </a:lnTo>
                  <a:lnTo>
                    <a:pt x="977" y="71"/>
                  </a:lnTo>
                  <a:lnTo>
                    <a:pt x="984" y="75"/>
                  </a:lnTo>
                  <a:lnTo>
                    <a:pt x="991" y="79"/>
                  </a:lnTo>
                  <a:lnTo>
                    <a:pt x="996" y="84"/>
                  </a:lnTo>
                  <a:lnTo>
                    <a:pt x="1001" y="90"/>
                  </a:lnTo>
                  <a:lnTo>
                    <a:pt x="1004" y="97"/>
                  </a:lnTo>
                  <a:lnTo>
                    <a:pt x="1007" y="105"/>
                  </a:lnTo>
                  <a:lnTo>
                    <a:pt x="1008" y="113"/>
                  </a:lnTo>
                  <a:lnTo>
                    <a:pt x="1013" y="243"/>
                  </a:lnTo>
                  <a:lnTo>
                    <a:pt x="1016" y="373"/>
                  </a:lnTo>
                  <a:lnTo>
                    <a:pt x="1018" y="504"/>
                  </a:lnTo>
                  <a:lnTo>
                    <a:pt x="1020" y="639"/>
                  </a:lnTo>
                  <a:lnTo>
                    <a:pt x="1019" y="647"/>
                  </a:lnTo>
                  <a:lnTo>
                    <a:pt x="1017" y="655"/>
                  </a:lnTo>
                  <a:lnTo>
                    <a:pt x="1014" y="661"/>
                  </a:lnTo>
                  <a:lnTo>
                    <a:pt x="1009" y="666"/>
                  </a:lnTo>
                  <a:lnTo>
                    <a:pt x="1004" y="670"/>
                  </a:lnTo>
                  <a:lnTo>
                    <a:pt x="997" y="673"/>
                  </a:lnTo>
                  <a:lnTo>
                    <a:pt x="990" y="675"/>
                  </a:lnTo>
                  <a:lnTo>
                    <a:pt x="982" y="676"/>
                  </a:lnTo>
                  <a:close/>
                </a:path>
              </a:pathLst>
            </a:custGeom>
            <a:solidFill>
              <a:srgbClr val="1E2B23"/>
            </a:solidFill>
            <a:ln w="9525">
              <a:noFill/>
              <a:round/>
              <a:headEnd/>
              <a:tailEnd/>
            </a:ln>
          </p:spPr>
          <p:txBody>
            <a:bodyPr/>
            <a:lstStyle/>
            <a:p>
              <a:pPr algn="ctr"/>
              <a:endParaRPr lang="en-US"/>
            </a:p>
          </p:txBody>
        </p:sp>
        <p:sp>
          <p:nvSpPr>
            <p:cNvPr id="36192" name="Freeform 716"/>
            <p:cNvSpPr>
              <a:spLocks/>
            </p:cNvSpPr>
            <p:nvPr/>
          </p:nvSpPr>
          <p:spPr bwMode="auto">
            <a:xfrm>
              <a:off x="4369" y="2173"/>
              <a:ext cx="101" cy="56"/>
            </a:xfrm>
            <a:custGeom>
              <a:avLst/>
              <a:gdLst>
                <a:gd name="T0" fmla="*/ 94 w 1008"/>
                <a:gd name="T1" fmla="*/ 56 h 666"/>
                <a:gd name="T2" fmla="*/ 89 w 1008"/>
                <a:gd name="T3" fmla="*/ 56 h 666"/>
                <a:gd name="T4" fmla="*/ 83 w 1008"/>
                <a:gd name="T5" fmla="*/ 56 h 666"/>
                <a:gd name="T6" fmla="*/ 77 w 1008"/>
                <a:gd name="T7" fmla="*/ 55 h 666"/>
                <a:gd name="T8" fmla="*/ 71 w 1008"/>
                <a:gd name="T9" fmla="*/ 55 h 666"/>
                <a:gd name="T10" fmla="*/ 66 w 1008"/>
                <a:gd name="T11" fmla="*/ 55 h 666"/>
                <a:gd name="T12" fmla="*/ 60 w 1008"/>
                <a:gd name="T13" fmla="*/ 55 h 666"/>
                <a:gd name="T14" fmla="*/ 54 w 1008"/>
                <a:gd name="T15" fmla="*/ 55 h 666"/>
                <a:gd name="T16" fmla="*/ 49 w 1008"/>
                <a:gd name="T17" fmla="*/ 54 h 666"/>
                <a:gd name="T18" fmla="*/ 43 w 1008"/>
                <a:gd name="T19" fmla="*/ 54 h 666"/>
                <a:gd name="T20" fmla="*/ 37 w 1008"/>
                <a:gd name="T21" fmla="*/ 53 h 666"/>
                <a:gd name="T22" fmla="*/ 31 w 1008"/>
                <a:gd name="T23" fmla="*/ 53 h 666"/>
                <a:gd name="T24" fmla="*/ 25 w 1008"/>
                <a:gd name="T25" fmla="*/ 52 h 666"/>
                <a:gd name="T26" fmla="*/ 19 w 1008"/>
                <a:gd name="T27" fmla="*/ 52 h 666"/>
                <a:gd name="T28" fmla="*/ 14 w 1008"/>
                <a:gd name="T29" fmla="*/ 51 h 666"/>
                <a:gd name="T30" fmla="*/ 8 w 1008"/>
                <a:gd name="T31" fmla="*/ 50 h 666"/>
                <a:gd name="T32" fmla="*/ 4 w 1008"/>
                <a:gd name="T33" fmla="*/ 49 h 666"/>
                <a:gd name="T34" fmla="*/ 2 w 1008"/>
                <a:gd name="T35" fmla="*/ 49 h 666"/>
                <a:gd name="T36" fmla="*/ 1 w 1008"/>
                <a:gd name="T37" fmla="*/ 48 h 666"/>
                <a:gd name="T38" fmla="*/ 1 w 1008"/>
                <a:gd name="T39" fmla="*/ 47 h 666"/>
                <a:gd name="T40" fmla="*/ 0 w 1008"/>
                <a:gd name="T41" fmla="*/ 35 h 666"/>
                <a:gd name="T42" fmla="*/ 0 w 1008"/>
                <a:gd name="T43" fmla="*/ 14 h 666"/>
                <a:gd name="T44" fmla="*/ 1 w 1008"/>
                <a:gd name="T45" fmla="*/ 2 h 666"/>
                <a:gd name="T46" fmla="*/ 1 w 1008"/>
                <a:gd name="T47" fmla="*/ 1 h 666"/>
                <a:gd name="T48" fmla="*/ 2 w 1008"/>
                <a:gd name="T49" fmla="*/ 0 h 666"/>
                <a:gd name="T50" fmla="*/ 4 w 1008"/>
                <a:gd name="T51" fmla="*/ 0 h 666"/>
                <a:gd name="T52" fmla="*/ 7 w 1008"/>
                <a:gd name="T53" fmla="*/ 0 h 666"/>
                <a:gd name="T54" fmla="*/ 13 w 1008"/>
                <a:gd name="T55" fmla="*/ 0 h 666"/>
                <a:gd name="T56" fmla="*/ 19 w 1008"/>
                <a:gd name="T57" fmla="*/ 0 h 666"/>
                <a:gd name="T58" fmla="*/ 24 w 1008"/>
                <a:gd name="T59" fmla="*/ 0 h 666"/>
                <a:gd name="T60" fmla="*/ 30 w 1008"/>
                <a:gd name="T61" fmla="*/ 1 h 666"/>
                <a:gd name="T62" fmla="*/ 36 w 1008"/>
                <a:gd name="T63" fmla="*/ 1 h 666"/>
                <a:gd name="T64" fmla="*/ 41 w 1008"/>
                <a:gd name="T65" fmla="*/ 1 h 666"/>
                <a:gd name="T66" fmla="*/ 47 w 1008"/>
                <a:gd name="T67" fmla="*/ 1 h 666"/>
                <a:gd name="T68" fmla="*/ 53 w 1008"/>
                <a:gd name="T69" fmla="*/ 2 h 666"/>
                <a:gd name="T70" fmla="*/ 59 w 1008"/>
                <a:gd name="T71" fmla="*/ 2 h 666"/>
                <a:gd name="T72" fmla="*/ 64 w 1008"/>
                <a:gd name="T73" fmla="*/ 2 h 666"/>
                <a:gd name="T74" fmla="*/ 70 w 1008"/>
                <a:gd name="T75" fmla="*/ 3 h 666"/>
                <a:gd name="T76" fmla="*/ 76 w 1008"/>
                <a:gd name="T77" fmla="*/ 3 h 666"/>
                <a:gd name="T78" fmla="*/ 81 w 1008"/>
                <a:gd name="T79" fmla="*/ 4 h 666"/>
                <a:gd name="T80" fmla="*/ 87 w 1008"/>
                <a:gd name="T81" fmla="*/ 5 h 666"/>
                <a:gd name="T82" fmla="*/ 93 w 1008"/>
                <a:gd name="T83" fmla="*/ 5 h 666"/>
                <a:gd name="T84" fmla="*/ 97 w 1008"/>
                <a:gd name="T85" fmla="*/ 6 h 666"/>
                <a:gd name="T86" fmla="*/ 98 w 1008"/>
                <a:gd name="T87" fmla="*/ 6 h 666"/>
                <a:gd name="T88" fmla="*/ 99 w 1008"/>
                <a:gd name="T89" fmla="*/ 7 h 666"/>
                <a:gd name="T90" fmla="*/ 100 w 1008"/>
                <a:gd name="T91" fmla="*/ 9 h 666"/>
                <a:gd name="T92" fmla="*/ 100 w 1008"/>
                <a:gd name="T93" fmla="*/ 20 h 666"/>
                <a:gd name="T94" fmla="*/ 101 w 1008"/>
                <a:gd name="T95" fmla="*/ 42 h 666"/>
                <a:gd name="T96" fmla="*/ 101 w 1008"/>
                <a:gd name="T97" fmla="*/ 54 h 666"/>
                <a:gd name="T98" fmla="*/ 100 w 1008"/>
                <a:gd name="T99" fmla="*/ 55 h 666"/>
                <a:gd name="T100" fmla="*/ 99 w 1008"/>
                <a:gd name="T101" fmla="*/ 55 h 666"/>
                <a:gd name="T102" fmla="*/ 98 w 1008"/>
                <a:gd name="T103" fmla="*/ 5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8"/>
                <a:gd name="T157" fmla="*/ 0 h 666"/>
                <a:gd name="T158" fmla="*/ 1008 w 100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8" h="666">
                  <a:moveTo>
                    <a:pt x="969" y="666"/>
                  </a:moveTo>
                  <a:lnTo>
                    <a:pt x="941" y="665"/>
                  </a:lnTo>
                  <a:lnTo>
                    <a:pt x="913" y="665"/>
                  </a:lnTo>
                  <a:lnTo>
                    <a:pt x="884" y="664"/>
                  </a:lnTo>
                  <a:lnTo>
                    <a:pt x="855" y="663"/>
                  </a:lnTo>
                  <a:lnTo>
                    <a:pt x="826" y="662"/>
                  </a:lnTo>
                  <a:lnTo>
                    <a:pt x="798" y="661"/>
                  </a:lnTo>
                  <a:lnTo>
                    <a:pt x="769" y="660"/>
                  </a:lnTo>
                  <a:lnTo>
                    <a:pt x="741" y="659"/>
                  </a:lnTo>
                  <a:lnTo>
                    <a:pt x="712" y="658"/>
                  </a:lnTo>
                  <a:lnTo>
                    <a:pt x="684" y="657"/>
                  </a:lnTo>
                  <a:lnTo>
                    <a:pt x="656" y="655"/>
                  </a:lnTo>
                  <a:lnTo>
                    <a:pt x="628" y="654"/>
                  </a:lnTo>
                  <a:lnTo>
                    <a:pt x="600" y="652"/>
                  </a:lnTo>
                  <a:lnTo>
                    <a:pt x="571" y="651"/>
                  </a:lnTo>
                  <a:lnTo>
                    <a:pt x="542" y="649"/>
                  </a:lnTo>
                  <a:lnTo>
                    <a:pt x="513" y="647"/>
                  </a:lnTo>
                  <a:lnTo>
                    <a:pt x="485" y="645"/>
                  </a:lnTo>
                  <a:lnTo>
                    <a:pt x="456" y="643"/>
                  </a:lnTo>
                  <a:lnTo>
                    <a:pt x="427" y="639"/>
                  </a:lnTo>
                  <a:lnTo>
                    <a:pt x="398" y="637"/>
                  </a:lnTo>
                  <a:lnTo>
                    <a:pt x="370" y="634"/>
                  </a:lnTo>
                  <a:lnTo>
                    <a:pt x="340" y="631"/>
                  </a:lnTo>
                  <a:lnTo>
                    <a:pt x="311" y="628"/>
                  </a:lnTo>
                  <a:lnTo>
                    <a:pt x="282" y="625"/>
                  </a:lnTo>
                  <a:lnTo>
                    <a:pt x="253" y="621"/>
                  </a:lnTo>
                  <a:lnTo>
                    <a:pt x="223" y="618"/>
                  </a:lnTo>
                  <a:lnTo>
                    <a:pt x="194" y="614"/>
                  </a:lnTo>
                  <a:lnTo>
                    <a:pt x="165" y="609"/>
                  </a:lnTo>
                  <a:lnTo>
                    <a:pt x="135" y="604"/>
                  </a:lnTo>
                  <a:lnTo>
                    <a:pt x="106" y="600"/>
                  </a:lnTo>
                  <a:lnTo>
                    <a:pt x="75" y="595"/>
                  </a:lnTo>
                  <a:lnTo>
                    <a:pt x="46" y="590"/>
                  </a:lnTo>
                  <a:lnTo>
                    <a:pt x="36" y="588"/>
                  </a:lnTo>
                  <a:lnTo>
                    <a:pt x="28" y="584"/>
                  </a:lnTo>
                  <a:lnTo>
                    <a:pt x="21" y="579"/>
                  </a:lnTo>
                  <a:lnTo>
                    <a:pt x="16" y="574"/>
                  </a:lnTo>
                  <a:lnTo>
                    <a:pt x="11" y="568"/>
                  </a:lnTo>
                  <a:lnTo>
                    <a:pt x="7" y="561"/>
                  </a:lnTo>
                  <a:lnTo>
                    <a:pt x="5" y="554"/>
                  </a:lnTo>
                  <a:lnTo>
                    <a:pt x="4" y="545"/>
                  </a:lnTo>
                  <a:lnTo>
                    <a:pt x="1" y="416"/>
                  </a:lnTo>
                  <a:lnTo>
                    <a:pt x="0" y="291"/>
                  </a:lnTo>
                  <a:lnTo>
                    <a:pt x="0" y="165"/>
                  </a:lnTo>
                  <a:lnTo>
                    <a:pt x="4" y="37"/>
                  </a:lnTo>
                  <a:lnTo>
                    <a:pt x="5" y="29"/>
                  </a:lnTo>
                  <a:lnTo>
                    <a:pt x="7" y="20"/>
                  </a:lnTo>
                  <a:lnTo>
                    <a:pt x="11" y="14"/>
                  </a:lnTo>
                  <a:lnTo>
                    <a:pt x="15" y="9"/>
                  </a:lnTo>
                  <a:lnTo>
                    <a:pt x="21" y="5"/>
                  </a:lnTo>
                  <a:lnTo>
                    <a:pt x="28" y="2"/>
                  </a:lnTo>
                  <a:lnTo>
                    <a:pt x="35" y="1"/>
                  </a:lnTo>
                  <a:lnTo>
                    <a:pt x="44" y="0"/>
                  </a:lnTo>
                  <a:lnTo>
                    <a:pt x="72" y="0"/>
                  </a:lnTo>
                  <a:lnTo>
                    <a:pt x="100" y="1"/>
                  </a:lnTo>
                  <a:lnTo>
                    <a:pt x="129" y="1"/>
                  </a:lnTo>
                  <a:lnTo>
                    <a:pt x="158" y="1"/>
                  </a:lnTo>
                  <a:lnTo>
                    <a:pt x="187" y="2"/>
                  </a:lnTo>
                  <a:lnTo>
                    <a:pt x="215" y="3"/>
                  </a:lnTo>
                  <a:lnTo>
                    <a:pt x="244" y="4"/>
                  </a:lnTo>
                  <a:lnTo>
                    <a:pt x="272" y="5"/>
                  </a:lnTo>
                  <a:lnTo>
                    <a:pt x="300" y="6"/>
                  </a:lnTo>
                  <a:lnTo>
                    <a:pt x="328" y="7"/>
                  </a:lnTo>
                  <a:lnTo>
                    <a:pt x="357" y="8"/>
                  </a:lnTo>
                  <a:lnTo>
                    <a:pt x="385" y="9"/>
                  </a:lnTo>
                  <a:lnTo>
                    <a:pt x="414" y="11"/>
                  </a:lnTo>
                  <a:lnTo>
                    <a:pt x="442" y="12"/>
                  </a:lnTo>
                  <a:lnTo>
                    <a:pt x="470" y="14"/>
                  </a:lnTo>
                  <a:lnTo>
                    <a:pt x="499" y="16"/>
                  </a:lnTo>
                  <a:lnTo>
                    <a:pt x="527" y="18"/>
                  </a:lnTo>
                  <a:lnTo>
                    <a:pt x="556" y="20"/>
                  </a:lnTo>
                  <a:lnTo>
                    <a:pt x="584" y="22"/>
                  </a:lnTo>
                  <a:lnTo>
                    <a:pt x="613" y="26"/>
                  </a:lnTo>
                  <a:lnTo>
                    <a:pt x="641" y="28"/>
                  </a:lnTo>
                  <a:lnTo>
                    <a:pt x="669" y="31"/>
                  </a:lnTo>
                  <a:lnTo>
                    <a:pt x="697" y="34"/>
                  </a:lnTo>
                  <a:lnTo>
                    <a:pt x="726" y="37"/>
                  </a:lnTo>
                  <a:lnTo>
                    <a:pt x="754" y="40"/>
                  </a:lnTo>
                  <a:lnTo>
                    <a:pt x="782" y="43"/>
                  </a:lnTo>
                  <a:lnTo>
                    <a:pt x="811" y="47"/>
                  </a:lnTo>
                  <a:lnTo>
                    <a:pt x="839" y="50"/>
                  </a:lnTo>
                  <a:lnTo>
                    <a:pt x="869" y="55"/>
                  </a:lnTo>
                  <a:lnTo>
                    <a:pt x="897" y="59"/>
                  </a:lnTo>
                  <a:lnTo>
                    <a:pt x="927" y="63"/>
                  </a:lnTo>
                  <a:lnTo>
                    <a:pt x="955" y="67"/>
                  </a:lnTo>
                  <a:lnTo>
                    <a:pt x="964" y="69"/>
                  </a:lnTo>
                  <a:lnTo>
                    <a:pt x="972" y="72"/>
                  </a:lnTo>
                  <a:lnTo>
                    <a:pt x="979" y="76"/>
                  </a:lnTo>
                  <a:lnTo>
                    <a:pt x="985" y="81"/>
                  </a:lnTo>
                  <a:lnTo>
                    <a:pt x="990" y="88"/>
                  </a:lnTo>
                  <a:lnTo>
                    <a:pt x="993" y="95"/>
                  </a:lnTo>
                  <a:lnTo>
                    <a:pt x="995" y="102"/>
                  </a:lnTo>
                  <a:lnTo>
                    <a:pt x="996" y="112"/>
                  </a:lnTo>
                  <a:lnTo>
                    <a:pt x="1002" y="239"/>
                  </a:lnTo>
                  <a:lnTo>
                    <a:pt x="1004" y="367"/>
                  </a:lnTo>
                  <a:lnTo>
                    <a:pt x="1006" y="497"/>
                  </a:lnTo>
                  <a:lnTo>
                    <a:pt x="1008" y="629"/>
                  </a:lnTo>
                  <a:lnTo>
                    <a:pt x="1007" y="637"/>
                  </a:lnTo>
                  <a:lnTo>
                    <a:pt x="1005" y="645"/>
                  </a:lnTo>
                  <a:lnTo>
                    <a:pt x="1002" y="651"/>
                  </a:lnTo>
                  <a:lnTo>
                    <a:pt x="997" y="656"/>
                  </a:lnTo>
                  <a:lnTo>
                    <a:pt x="992" y="660"/>
                  </a:lnTo>
                  <a:lnTo>
                    <a:pt x="985" y="663"/>
                  </a:lnTo>
                  <a:lnTo>
                    <a:pt x="978" y="665"/>
                  </a:lnTo>
                  <a:lnTo>
                    <a:pt x="969" y="666"/>
                  </a:lnTo>
                  <a:close/>
                </a:path>
              </a:pathLst>
            </a:custGeom>
            <a:solidFill>
              <a:srgbClr val="2C4036"/>
            </a:solidFill>
            <a:ln w="9525">
              <a:noFill/>
              <a:round/>
              <a:headEnd/>
              <a:tailEnd/>
            </a:ln>
          </p:spPr>
          <p:txBody>
            <a:bodyPr/>
            <a:lstStyle/>
            <a:p>
              <a:pPr algn="ctr"/>
              <a:endParaRPr lang="en-US"/>
            </a:p>
          </p:txBody>
        </p:sp>
        <p:sp>
          <p:nvSpPr>
            <p:cNvPr id="36193" name="Freeform 717"/>
            <p:cNvSpPr>
              <a:spLocks/>
            </p:cNvSpPr>
            <p:nvPr/>
          </p:nvSpPr>
          <p:spPr bwMode="auto">
            <a:xfrm>
              <a:off x="4369" y="2174"/>
              <a:ext cx="99" cy="55"/>
            </a:xfrm>
            <a:custGeom>
              <a:avLst/>
              <a:gdLst>
                <a:gd name="T0" fmla="*/ 92 w 996"/>
                <a:gd name="T1" fmla="*/ 55 h 659"/>
                <a:gd name="T2" fmla="*/ 87 w 996"/>
                <a:gd name="T3" fmla="*/ 55 h 659"/>
                <a:gd name="T4" fmla="*/ 81 w 996"/>
                <a:gd name="T5" fmla="*/ 55 h 659"/>
                <a:gd name="T6" fmla="*/ 76 w 996"/>
                <a:gd name="T7" fmla="*/ 55 h 659"/>
                <a:gd name="T8" fmla="*/ 70 w 996"/>
                <a:gd name="T9" fmla="*/ 54 h 659"/>
                <a:gd name="T10" fmla="*/ 64 w 996"/>
                <a:gd name="T11" fmla="*/ 54 h 659"/>
                <a:gd name="T12" fmla="*/ 59 w 996"/>
                <a:gd name="T13" fmla="*/ 54 h 659"/>
                <a:gd name="T14" fmla="*/ 53 w 996"/>
                <a:gd name="T15" fmla="*/ 54 h 659"/>
                <a:gd name="T16" fmla="*/ 48 w 996"/>
                <a:gd name="T17" fmla="*/ 53 h 659"/>
                <a:gd name="T18" fmla="*/ 42 w 996"/>
                <a:gd name="T19" fmla="*/ 53 h 659"/>
                <a:gd name="T20" fmla="*/ 36 w 996"/>
                <a:gd name="T21" fmla="*/ 52 h 659"/>
                <a:gd name="T22" fmla="*/ 31 w 996"/>
                <a:gd name="T23" fmla="*/ 52 h 659"/>
                <a:gd name="T24" fmla="*/ 25 w 996"/>
                <a:gd name="T25" fmla="*/ 51 h 659"/>
                <a:gd name="T26" fmla="*/ 19 w 996"/>
                <a:gd name="T27" fmla="*/ 51 h 659"/>
                <a:gd name="T28" fmla="*/ 13 w 996"/>
                <a:gd name="T29" fmla="*/ 50 h 659"/>
                <a:gd name="T30" fmla="*/ 7 w 996"/>
                <a:gd name="T31" fmla="*/ 49 h 659"/>
                <a:gd name="T32" fmla="*/ 3 w 996"/>
                <a:gd name="T33" fmla="*/ 49 h 659"/>
                <a:gd name="T34" fmla="*/ 2 w 996"/>
                <a:gd name="T35" fmla="*/ 48 h 659"/>
                <a:gd name="T36" fmla="*/ 1 w 996"/>
                <a:gd name="T37" fmla="*/ 47 h 659"/>
                <a:gd name="T38" fmla="*/ 0 w 996"/>
                <a:gd name="T39" fmla="*/ 46 h 659"/>
                <a:gd name="T40" fmla="*/ 0 w 996"/>
                <a:gd name="T41" fmla="*/ 34 h 659"/>
                <a:gd name="T42" fmla="*/ 0 w 996"/>
                <a:gd name="T43" fmla="*/ 14 h 659"/>
                <a:gd name="T44" fmla="*/ 0 w 996"/>
                <a:gd name="T45" fmla="*/ 3 h 659"/>
                <a:gd name="T46" fmla="*/ 1 w 996"/>
                <a:gd name="T47" fmla="*/ 1 h 659"/>
                <a:gd name="T48" fmla="*/ 2 w 996"/>
                <a:gd name="T49" fmla="*/ 1 h 659"/>
                <a:gd name="T50" fmla="*/ 3 w 996"/>
                <a:gd name="T51" fmla="*/ 0 h 659"/>
                <a:gd name="T52" fmla="*/ 7 w 996"/>
                <a:gd name="T53" fmla="*/ 0 h 659"/>
                <a:gd name="T54" fmla="*/ 13 w 996"/>
                <a:gd name="T55" fmla="*/ 0 h 659"/>
                <a:gd name="T56" fmla="*/ 18 w 996"/>
                <a:gd name="T57" fmla="*/ 0 h 659"/>
                <a:gd name="T58" fmla="*/ 24 w 996"/>
                <a:gd name="T59" fmla="*/ 0 h 659"/>
                <a:gd name="T60" fmla="*/ 29 w 996"/>
                <a:gd name="T61" fmla="*/ 1 h 659"/>
                <a:gd name="T62" fmla="*/ 35 w 996"/>
                <a:gd name="T63" fmla="*/ 1 h 659"/>
                <a:gd name="T64" fmla="*/ 40 w 996"/>
                <a:gd name="T65" fmla="*/ 1 h 659"/>
                <a:gd name="T66" fmla="*/ 46 w 996"/>
                <a:gd name="T67" fmla="*/ 1 h 659"/>
                <a:gd name="T68" fmla="*/ 52 w 996"/>
                <a:gd name="T69" fmla="*/ 2 h 659"/>
                <a:gd name="T70" fmla="*/ 57 w 996"/>
                <a:gd name="T71" fmla="*/ 2 h 659"/>
                <a:gd name="T72" fmla="*/ 63 w 996"/>
                <a:gd name="T73" fmla="*/ 2 h 659"/>
                <a:gd name="T74" fmla="*/ 68 w 996"/>
                <a:gd name="T75" fmla="*/ 3 h 659"/>
                <a:gd name="T76" fmla="*/ 74 w 996"/>
                <a:gd name="T77" fmla="*/ 3 h 659"/>
                <a:gd name="T78" fmla="*/ 80 w 996"/>
                <a:gd name="T79" fmla="*/ 4 h 659"/>
                <a:gd name="T80" fmla="*/ 85 w 996"/>
                <a:gd name="T81" fmla="*/ 5 h 659"/>
                <a:gd name="T82" fmla="*/ 91 w 996"/>
                <a:gd name="T83" fmla="*/ 5 h 659"/>
                <a:gd name="T84" fmla="*/ 95 w 996"/>
                <a:gd name="T85" fmla="*/ 6 h 659"/>
                <a:gd name="T86" fmla="*/ 96 w 996"/>
                <a:gd name="T87" fmla="*/ 6 h 659"/>
                <a:gd name="T88" fmla="*/ 97 w 996"/>
                <a:gd name="T89" fmla="*/ 7 h 659"/>
                <a:gd name="T90" fmla="*/ 98 w 996"/>
                <a:gd name="T91" fmla="*/ 9 h 659"/>
                <a:gd name="T92" fmla="*/ 98 w 996"/>
                <a:gd name="T93" fmla="*/ 20 h 659"/>
                <a:gd name="T94" fmla="*/ 99 w 996"/>
                <a:gd name="T95" fmla="*/ 41 h 659"/>
                <a:gd name="T96" fmla="*/ 99 w 996"/>
                <a:gd name="T97" fmla="*/ 53 h 659"/>
                <a:gd name="T98" fmla="*/ 98 w 996"/>
                <a:gd name="T99" fmla="*/ 54 h 659"/>
                <a:gd name="T100" fmla="*/ 97 w 996"/>
                <a:gd name="T101" fmla="*/ 55 h 659"/>
                <a:gd name="T102" fmla="*/ 96 w 996"/>
                <a:gd name="T103" fmla="*/ 55 h 6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96"/>
                <a:gd name="T157" fmla="*/ 0 h 659"/>
                <a:gd name="T158" fmla="*/ 996 w 996"/>
                <a:gd name="T159" fmla="*/ 659 h 65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96" h="659">
                  <a:moveTo>
                    <a:pt x="957" y="659"/>
                  </a:moveTo>
                  <a:lnTo>
                    <a:pt x="929" y="659"/>
                  </a:lnTo>
                  <a:lnTo>
                    <a:pt x="901" y="658"/>
                  </a:lnTo>
                  <a:lnTo>
                    <a:pt x="873" y="657"/>
                  </a:lnTo>
                  <a:lnTo>
                    <a:pt x="844" y="657"/>
                  </a:lnTo>
                  <a:lnTo>
                    <a:pt x="817" y="656"/>
                  </a:lnTo>
                  <a:lnTo>
                    <a:pt x="789" y="655"/>
                  </a:lnTo>
                  <a:lnTo>
                    <a:pt x="760" y="654"/>
                  </a:lnTo>
                  <a:lnTo>
                    <a:pt x="733" y="653"/>
                  </a:lnTo>
                  <a:lnTo>
                    <a:pt x="704" y="652"/>
                  </a:lnTo>
                  <a:lnTo>
                    <a:pt x="676" y="651"/>
                  </a:lnTo>
                  <a:lnTo>
                    <a:pt x="648" y="649"/>
                  </a:lnTo>
                  <a:lnTo>
                    <a:pt x="621" y="648"/>
                  </a:lnTo>
                  <a:lnTo>
                    <a:pt x="592" y="646"/>
                  </a:lnTo>
                  <a:lnTo>
                    <a:pt x="564" y="645"/>
                  </a:lnTo>
                  <a:lnTo>
                    <a:pt x="535" y="643"/>
                  </a:lnTo>
                  <a:lnTo>
                    <a:pt x="507" y="641"/>
                  </a:lnTo>
                  <a:lnTo>
                    <a:pt x="479" y="639"/>
                  </a:lnTo>
                  <a:lnTo>
                    <a:pt x="450" y="637"/>
                  </a:lnTo>
                  <a:lnTo>
                    <a:pt x="422" y="633"/>
                  </a:lnTo>
                  <a:lnTo>
                    <a:pt x="393" y="631"/>
                  </a:lnTo>
                  <a:lnTo>
                    <a:pt x="365" y="628"/>
                  </a:lnTo>
                  <a:lnTo>
                    <a:pt x="336" y="625"/>
                  </a:lnTo>
                  <a:lnTo>
                    <a:pt x="307" y="622"/>
                  </a:lnTo>
                  <a:lnTo>
                    <a:pt x="278" y="619"/>
                  </a:lnTo>
                  <a:lnTo>
                    <a:pt x="250" y="615"/>
                  </a:lnTo>
                  <a:lnTo>
                    <a:pt x="220" y="612"/>
                  </a:lnTo>
                  <a:lnTo>
                    <a:pt x="191" y="608"/>
                  </a:lnTo>
                  <a:lnTo>
                    <a:pt x="161" y="603"/>
                  </a:lnTo>
                  <a:lnTo>
                    <a:pt x="132" y="599"/>
                  </a:lnTo>
                  <a:lnTo>
                    <a:pt x="103" y="594"/>
                  </a:lnTo>
                  <a:lnTo>
                    <a:pt x="73" y="590"/>
                  </a:lnTo>
                  <a:lnTo>
                    <a:pt x="44" y="585"/>
                  </a:lnTo>
                  <a:lnTo>
                    <a:pt x="35" y="583"/>
                  </a:lnTo>
                  <a:lnTo>
                    <a:pt x="28" y="580"/>
                  </a:lnTo>
                  <a:lnTo>
                    <a:pt x="21" y="574"/>
                  </a:lnTo>
                  <a:lnTo>
                    <a:pt x="15" y="569"/>
                  </a:lnTo>
                  <a:lnTo>
                    <a:pt x="11" y="563"/>
                  </a:lnTo>
                  <a:lnTo>
                    <a:pt x="7" y="556"/>
                  </a:lnTo>
                  <a:lnTo>
                    <a:pt x="5" y="549"/>
                  </a:lnTo>
                  <a:lnTo>
                    <a:pt x="4" y="540"/>
                  </a:lnTo>
                  <a:lnTo>
                    <a:pt x="1" y="412"/>
                  </a:lnTo>
                  <a:lnTo>
                    <a:pt x="0" y="288"/>
                  </a:lnTo>
                  <a:lnTo>
                    <a:pt x="0" y="164"/>
                  </a:lnTo>
                  <a:lnTo>
                    <a:pt x="4" y="37"/>
                  </a:lnTo>
                  <a:lnTo>
                    <a:pt x="5" y="30"/>
                  </a:lnTo>
                  <a:lnTo>
                    <a:pt x="7" y="23"/>
                  </a:lnTo>
                  <a:lnTo>
                    <a:pt x="10" y="17"/>
                  </a:lnTo>
                  <a:lnTo>
                    <a:pt x="15" y="11"/>
                  </a:lnTo>
                  <a:lnTo>
                    <a:pt x="20" y="7"/>
                  </a:lnTo>
                  <a:lnTo>
                    <a:pt x="26" y="4"/>
                  </a:lnTo>
                  <a:lnTo>
                    <a:pt x="33" y="2"/>
                  </a:lnTo>
                  <a:lnTo>
                    <a:pt x="41" y="0"/>
                  </a:lnTo>
                  <a:lnTo>
                    <a:pt x="69" y="0"/>
                  </a:lnTo>
                  <a:lnTo>
                    <a:pt x="97" y="1"/>
                  </a:lnTo>
                  <a:lnTo>
                    <a:pt x="126" y="1"/>
                  </a:lnTo>
                  <a:lnTo>
                    <a:pt x="154" y="2"/>
                  </a:lnTo>
                  <a:lnTo>
                    <a:pt x="183" y="2"/>
                  </a:lnTo>
                  <a:lnTo>
                    <a:pt x="210" y="3"/>
                  </a:lnTo>
                  <a:lnTo>
                    <a:pt x="239" y="4"/>
                  </a:lnTo>
                  <a:lnTo>
                    <a:pt x="267" y="5"/>
                  </a:lnTo>
                  <a:lnTo>
                    <a:pt x="295" y="6"/>
                  </a:lnTo>
                  <a:lnTo>
                    <a:pt x="323" y="7"/>
                  </a:lnTo>
                  <a:lnTo>
                    <a:pt x="352" y="8"/>
                  </a:lnTo>
                  <a:lnTo>
                    <a:pt x="379" y="10"/>
                  </a:lnTo>
                  <a:lnTo>
                    <a:pt x="407" y="11"/>
                  </a:lnTo>
                  <a:lnTo>
                    <a:pt x="436" y="13"/>
                  </a:lnTo>
                  <a:lnTo>
                    <a:pt x="463" y="15"/>
                  </a:lnTo>
                  <a:lnTo>
                    <a:pt x="492" y="17"/>
                  </a:lnTo>
                  <a:lnTo>
                    <a:pt x="520" y="19"/>
                  </a:lnTo>
                  <a:lnTo>
                    <a:pt x="548" y="21"/>
                  </a:lnTo>
                  <a:lnTo>
                    <a:pt x="576" y="24"/>
                  </a:lnTo>
                  <a:lnTo>
                    <a:pt x="605" y="26"/>
                  </a:lnTo>
                  <a:lnTo>
                    <a:pt x="633" y="29"/>
                  </a:lnTo>
                  <a:lnTo>
                    <a:pt x="660" y="31"/>
                  </a:lnTo>
                  <a:lnTo>
                    <a:pt x="688" y="34"/>
                  </a:lnTo>
                  <a:lnTo>
                    <a:pt x="716" y="37"/>
                  </a:lnTo>
                  <a:lnTo>
                    <a:pt x="745" y="40"/>
                  </a:lnTo>
                  <a:lnTo>
                    <a:pt x="773" y="43"/>
                  </a:lnTo>
                  <a:lnTo>
                    <a:pt x="802" y="48"/>
                  </a:lnTo>
                  <a:lnTo>
                    <a:pt x="830" y="51"/>
                  </a:lnTo>
                  <a:lnTo>
                    <a:pt x="859" y="55"/>
                  </a:lnTo>
                  <a:lnTo>
                    <a:pt x="887" y="59"/>
                  </a:lnTo>
                  <a:lnTo>
                    <a:pt x="917" y="63"/>
                  </a:lnTo>
                  <a:lnTo>
                    <a:pt x="945" y="67"/>
                  </a:lnTo>
                  <a:lnTo>
                    <a:pt x="952" y="69"/>
                  </a:lnTo>
                  <a:lnTo>
                    <a:pt x="959" y="72"/>
                  </a:lnTo>
                  <a:lnTo>
                    <a:pt x="965" y="77"/>
                  </a:lnTo>
                  <a:lnTo>
                    <a:pt x="972" y="82"/>
                  </a:lnTo>
                  <a:lnTo>
                    <a:pt x="977" y="88"/>
                  </a:lnTo>
                  <a:lnTo>
                    <a:pt x="981" y="95"/>
                  </a:lnTo>
                  <a:lnTo>
                    <a:pt x="983" y="102"/>
                  </a:lnTo>
                  <a:lnTo>
                    <a:pt x="984" y="112"/>
                  </a:lnTo>
                  <a:lnTo>
                    <a:pt x="989" y="238"/>
                  </a:lnTo>
                  <a:lnTo>
                    <a:pt x="992" y="364"/>
                  </a:lnTo>
                  <a:lnTo>
                    <a:pt x="994" y="493"/>
                  </a:lnTo>
                  <a:lnTo>
                    <a:pt x="996" y="625"/>
                  </a:lnTo>
                  <a:lnTo>
                    <a:pt x="995" y="633"/>
                  </a:lnTo>
                  <a:lnTo>
                    <a:pt x="993" y="640"/>
                  </a:lnTo>
                  <a:lnTo>
                    <a:pt x="990" y="646"/>
                  </a:lnTo>
                  <a:lnTo>
                    <a:pt x="985" y="651"/>
                  </a:lnTo>
                  <a:lnTo>
                    <a:pt x="980" y="655"/>
                  </a:lnTo>
                  <a:lnTo>
                    <a:pt x="973" y="658"/>
                  </a:lnTo>
                  <a:lnTo>
                    <a:pt x="965" y="659"/>
                  </a:lnTo>
                  <a:lnTo>
                    <a:pt x="957" y="659"/>
                  </a:lnTo>
                  <a:close/>
                </a:path>
              </a:pathLst>
            </a:custGeom>
            <a:solidFill>
              <a:srgbClr val="3D574A"/>
            </a:solidFill>
            <a:ln w="9525">
              <a:noFill/>
              <a:round/>
              <a:headEnd/>
              <a:tailEnd/>
            </a:ln>
          </p:spPr>
          <p:txBody>
            <a:bodyPr/>
            <a:lstStyle/>
            <a:p>
              <a:pPr algn="ctr"/>
              <a:endParaRPr lang="en-US"/>
            </a:p>
          </p:txBody>
        </p:sp>
        <p:sp>
          <p:nvSpPr>
            <p:cNvPr id="36194" name="Freeform 718"/>
            <p:cNvSpPr>
              <a:spLocks/>
            </p:cNvSpPr>
            <p:nvPr/>
          </p:nvSpPr>
          <p:spPr bwMode="auto">
            <a:xfrm>
              <a:off x="4369" y="2175"/>
              <a:ext cx="98" cy="54"/>
            </a:xfrm>
            <a:custGeom>
              <a:avLst/>
              <a:gdLst>
                <a:gd name="T0" fmla="*/ 91 w 984"/>
                <a:gd name="T1" fmla="*/ 54 h 649"/>
                <a:gd name="T2" fmla="*/ 86 w 984"/>
                <a:gd name="T3" fmla="*/ 54 h 649"/>
                <a:gd name="T4" fmla="*/ 80 w 984"/>
                <a:gd name="T5" fmla="*/ 54 h 649"/>
                <a:gd name="T6" fmla="*/ 75 w 984"/>
                <a:gd name="T7" fmla="*/ 54 h 649"/>
                <a:gd name="T8" fmla="*/ 69 w 984"/>
                <a:gd name="T9" fmla="*/ 53 h 649"/>
                <a:gd name="T10" fmla="*/ 64 w 984"/>
                <a:gd name="T11" fmla="*/ 53 h 649"/>
                <a:gd name="T12" fmla="*/ 58 w 984"/>
                <a:gd name="T13" fmla="*/ 53 h 649"/>
                <a:gd name="T14" fmla="*/ 53 w 984"/>
                <a:gd name="T15" fmla="*/ 53 h 649"/>
                <a:gd name="T16" fmla="*/ 47 w 984"/>
                <a:gd name="T17" fmla="*/ 52 h 649"/>
                <a:gd name="T18" fmla="*/ 42 w 984"/>
                <a:gd name="T19" fmla="*/ 52 h 649"/>
                <a:gd name="T20" fmla="*/ 36 w 984"/>
                <a:gd name="T21" fmla="*/ 52 h 649"/>
                <a:gd name="T22" fmla="*/ 30 w 984"/>
                <a:gd name="T23" fmla="*/ 51 h 649"/>
                <a:gd name="T24" fmla="*/ 25 w 984"/>
                <a:gd name="T25" fmla="*/ 50 h 649"/>
                <a:gd name="T26" fmla="*/ 19 w 984"/>
                <a:gd name="T27" fmla="*/ 50 h 649"/>
                <a:gd name="T28" fmla="*/ 13 w 984"/>
                <a:gd name="T29" fmla="*/ 49 h 649"/>
                <a:gd name="T30" fmla="*/ 7 w 984"/>
                <a:gd name="T31" fmla="*/ 48 h 649"/>
                <a:gd name="T32" fmla="*/ 3 w 984"/>
                <a:gd name="T33" fmla="*/ 48 h 649"/>
                <a:gd name="T34" fmla="*/ 2 w 984"/>
                <a:gd name="T35" fmla="*/ 47 h 649"/>
                <a:gd name="T36" fmla="*/ 1 w 984"/>
                <a:gd name="T37" fmla="*/ 46 h 649"/>
                <a:gd name="T38" fmla="*/ 0 w 984"/>
                <a:gd name="T39" fmla="*/ 45 h 649"/>
                <a:gd name="T40" fmla="*/ 0 w 984"/>
                <a:gd name="T41" fmla="*/ 34 h 649"/>
                <a:gd name="T42" fmla="*/ 0 w 984"/>
                <a:gd name="T43" fmla="*/ 13 h 649"/>
                <a:gd name="T44" fmla="*/ 0 w 984"/>
                <a:gd name="T45" fmla="*/ 2 h 649"/>
                <a:gd name="T46" fmla="*/ 1 w 984"/>
                <a:gd name="T47" fmla="*/ 1 h 649"/>
                <a:gd name="T48" fmla="*/ 2 w 984"/>
                <a:gd name="T49" fmla="*/ 0 h 649"/>
                <a:gd name="T50" fmla="*/ 3 w 984"/>
                <a:gd name="T51" fmla="*/ 0 h 649"/>
                <a:gd name="T52" fmla="*/ 7 w 984"/>
                <a:gd name="T53" fmla="*/ 0 h 649"/>
                <a:gd name="T54" fmla="*/ 12 w 984"/>
                <a:gd name="T55" fmla="*/ 0 h 649"/>
                <a:gd name="T56" fmla="*/ 18 w 984"/>
                <a:gd name="T57" fmla="*/ 0 h 649"/>
                <a:gd name="T58" fmla="*/ 24 w 984"/>
                <a:gd name="T59" fmla="*/ 0 h 649"/>
                <a:gd name="T60" fmla="*/ 29 w 984"/>
                <a:gd name="T61" fmla="*/ 0 h 649"/>
                <a:gd name="T62" fmla="*/ 34 w 984"/>
                <a:gd name="T63" fmla="*/ 1 h 649"/>
                <a:gd name="T64" fmla="*/ 40 w 984"/>
                <a:gd name="T65" fmla="*/ 1 h 649"/>
                <a:gd name="T66" fmla="*/ 46 w 984"/>
                <a:gd name="T67" fmla="*/ 1 h 649"/>
                <a:gd name="T68" fmla="*/ 51 w 984"/>
                <a:gd name="T69" fmla="*/ 1 h 649"/>
                <a:gd name="T70" fmla="*/ 57 w 984"/>
                <a:gd name="T71" fmla="*/ 2 h 649"/>
                <a:gd name="T72" fmla="*/ 62 w 984"/>
                <a:gd name="T73" fmla="*/ 2 h 649"/>
                <a:gd name="T74" fmla="*/ 68 w 984"/>
                <a:gd name="T75" fmla="*/ 3 h 649"/>
                <a:gd name="T76" fmla="*/ 73 w 984"/>
                <a:gd name="T77" fmla="*/ 3 h 649"/>
                <a:gd name="T78" fmla="*/ 79 w 984"/>
                <a:gd name="T79" fmla="*/ 4 h 649"/>
                <a:gd name="T80" fmla="*/ 84 w 984"/>
                <a:gd name="T81" fmla="*/ 4 h 649"/>
                <a:gd name="T82" fmla="*/ 90 w 984"/>
                <a:gd name="T83" fmla="*/ 5 h 649"/>
                <a:gd name="T84" fmla="*/ 94 w 984"/>
                <a:gd name="T85" fmla="*/ 6 h 649"/>
                <a:gd name="T86" fmla="*/ 95 w 984"/>
                <a:gd name="T87" fmla="*/ 6 h 649"/>
                <a:gd name="T88" fmla="*/ 96 w 984"/>
                <a:gd name="T89" fmla="*/ 7 h 649"/>
                <a:gd name="T90" fmla="*/ 97 w 984"/>
                <a:gd name="T91" fmla="*/ 8 h 649"/>
                <a:gd name="T92" fmla="*/ 97 w 984"/>
                <a:gd name="T93" fmla="*/ 19 h 649"/>
                <a:gd name="T94" fmla="*/ 98 w 984"/>
                <a:gd name="T95" fmla="*/ 40 h 649"/>
                <a:gd name="T96" fmla="*/ 98 w 984"/>
                <a:gd name="T97" fmla="*/ 52 h 649"/>
                <a:gd name="T98" fmla="*/ 97 w 984"/>
                <a:gd name="T99" fmla="*/ 53 h 649"/>
                <a:gd name="T100" fmla="*/ 96 w 984"/>
                <a:gd name="T101" fmla="*/ 54 h 649"/>
                <a:gd name="T102" fmla="*/ 95 w 984"/>
                <a:gd name="T103" fmla="*/ 54 h 6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84"/>
                <a:gd name="T157" fmla="*/ 0 h 649"/>
                <a:gd name="T158" fmla="*/ 984 w 984"/>
                <a:gd name="T159" fmla="*/ 649 h 6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84" h="649">
                  <a:moveTo>
                    <a:pt x="945" y="649"/>
                  </a:moveTo>
                  <a:lnTo>
                    <a:pt x="917" y="649"/>
                  </a:lnTo>
                  <a:lnTo>
                    <a:pt x="889" y="648"/>
                  </a:lnTo>
                  <a:lnTo>
                    <a:pt x="862" y="647"/>
                  </a:lnTo>
                  <a:lnTo>
                    <a:pt x="833" y="647"/>
                  </a:lnTo>
                  <a:lnTo>
                    <a:pt x="806" y="646"/>
                  </a:lnTo>
                  <a:lnTo>
                    <a:pt x="777" y="645"/>
                  </a:lnTo>
                  <a:lnTo>
                    <a:pt x="750" y="644"/>
                  </a:lnTo>
                  <a:lnTo>
                    <a:pt x="722" y="643"/>
                  </a:lnTo>
                  <a:lnTo>
                    <a:pt x="695" y="642"/>
                  </a:lnTo>
                  <a:lnTo>
                    <a:pt x="667" y="641"/>
                  </a:lnTo>
                  <a:lnTo>
                    <a:pt x="640" y="640"/>
                  </a:lnTo>
                  <a:lnTo>
                    <a:pt x="613" y="639"/>
                  </a:lnTo>
                  <a:lnTo>
                    <a:pt x="584" y="637"/>
                  </a:lnTo>
                  <a:lnTo>
                    <a:pt x="557" y="635"/>
                  </a:lnTo>
                  <a:lnTo>
                    <a:pt x="528" y="634"/>
                  </a:lnTo>
                  <a:lnTo>
                    <a:pt x="501" y="632"/>
                  </a:lnTo>
                  <a:lnTo>
                    <a:pt x="473" y="630"/>
                  </a:lnTo>
                  <a:lnTo>
                    <a:pt x="445" y="628"/>
                  </a:lnTo>
                  <a:lnTo>
                    <a:pt x="417" y="624"/>
                  </a:lnTo>
                  <a:lnTo>
                    <a:pt x="389" y="622"/>
                  </a:lnTo>
                  <a:lnTo>
                    <a:pt x="361" y="619"/>
                  </a:lnTo>
                  <a:lnTo>
                    <a:pt x="332" y="616"/>
                  </a:lnTo>
                  <a:lnTo>
                    <a:pt x="304" y="613"/>
                  </a:lnTo>
                  <a:lnTo>
                    <a:pt x="275" y="610"/>
                  </a:lnTo>
                  <a:lnTo>
                    <a:pt x="247" y="606"/>
                  </a:lnTo>
                  <a:lnTo>
                    <a:pt x="218" y="603"/>
                  </a:lnTo>
                  <a:lnTo>
                    <a:pt x="190" y="599"/>
                  </a:lnTo>
                  <a:lnTo>
                    <a:pt x="160" y="594"/>
                  </a:lnTo>
                  <a:lnTo>
                    <a:pt x="132" y="589"/>
                  </a:lnTo>
                  <a:lnTo>
                    <a:pt x="103" y="585"/>
                  </a:lnTo>
                  <a:lnTo>
                    <a:pt x="73" y="580"/>
                  </a:lnTo>
                  <a:lnTo>
                    <a:pt x="44" y="575"/>
                  </a:lnTo>
                  <a:lnTo>
                    <a:pt x="35" y="573"/>
                  </a:lnTo>
                  <a:lnTo>
                    <a:pt x="28" y="570"/>
                  </a:lnTo>
                  <a:lnTo>
                    <a:pt x="21" y="565"/>
                  </a:lnTo>
                  <a:lnTo>
                    <a:pt x="15" y="560"/>
                  </a:lnTo>
                  <a:lnTo>
                    <a:pt x="11" y="555"/>
                  </a:lnTo>
                  <a:lnTo>
                    <a:pt x="7" y="549"/>
                  </a:lnTo>
                  <a:lnTo>
                    <a:pt x="5" y="542"/>
                  </a:lnTo>
                  <a:lnTo>
                    <a:pt x="4" y="533"/>
                  </a:lnTo>
                  <a:lnTo>
                    <a:pt x="1" y="407"/>
                  </a:lnTo>
                  <a:lnTo>
                    <a:pt x="0" y="283"/>
                  </a:lnTo>
                  <a:lnTo>
                    <a:pt x="0" y="160"/>
                  </a:lnTo>
                  <a:lnTo>
                    <a:pt x="4" y="34"/>
                  </a:lnTo>
                  <a:lnTo>
                    <a:pt x="5" y="27"/>
                  </a:lnTo>
                  <a:lnTo>
                    <a:pt x="7" y="20"/>
                  </a:lnTo>
                  <a:lnTo>
                    <a:pt x="10" y="14"/>
                  </a:lnTo>
                  <a:lnTo>
                    <a:pt x="14" y="10"/>
                  </a:lnTo>
                  <a:lnTo>
                    <a:pt x="19" y="5"/>
                  </a:lnTo>
                  <a:lnTo>
                    <a:pt x="26" y="2"/>
                  </a:lnTo>
                  <a:lnTo>
                    <a:pt x="32" y="1"/>
                  </a:lnTo>
                  <a:lnTo>
                    <a:pt x="41" y="0"/>
                  </a:lnTo>
                  <a:lnTo>
                    <a:pt x="69" y="0"/>
                  </a:lnTo>
                  <a:lnTo>
                    <a:pt x="96" y="1"/>
                  </a:lnTo>
                  <a:lnTo>
                    <a:pt x="125" y="1"/>
                  </a:lnTo>
                  <a:lnTo>
                    <a:pt x="152" y="1"/>
                  </a:lnTo>
                  <a:lnTo>
                    <a:pt x="180" y="2"/>
                  </a:lnTo>
                  <a:lnTo>
                    <a:pt x="208" y="3"/>
                  </a:lnTo>
                  <a:lnTo>
                    <a:pt x="236" y="3"/>
                  </a:lnTo>
                  <a:lnTo>
                    <a:pt x="263" y="4"/>
                  </a:lnTo>
                  <a:lnTo>
                    <a:pt x="292" y="5"/>
                  </a:lnTo>
                  <a:lnTo>
                    <a:pt x="319" y="7"/>
                  </a:lnTo>
                  <a:lnTo>
                    <a:pt x="346" y="8"/>
                  </a:lnTo>
                  <a:lnTo>
                    <a:pt x="375" y="10"/>
                  </a:lnTo>
                  <a:lnTo>
                    <a:pt x="402" y="11"/>
                  </a:lnTo>
                  <a:lnTo>
                    <a:pt x="430" y="13"/>
                  </a:lnTo>
                  <a:lnTo>
                    <a:pt x="458" y="14"/>
                  </a:lnTo>
                  <a:lnTo>
                    <a:pt x="486" y="16"/>
                  </a:lnTo>
                  <a:lnTo>
                    <a:pt x="513" y="18"/>
                  </a:lnTo>
                  <a:lnTo>
                    <a:pt x="542" y="20"/>
                  </a:lnTo>
                  <a:lnTo>
                    <a:pt x="569" y="22"/>
                  </a:lnTo>
                  <a:lnTo>
                    <a:pt x="596" y="24"/>
                  </a:lnTo>
                  <a:lnTo>
                    <a:pt x="625" y="27"/>
                  </a:lnTo>
                  <a:lnTo>
                    <a:pt x="652" y="29"/>
                  </a:lnTo>
                  <a:lnTo>
                    <a:pt x="680" y="32"/>
                  </a:lnTo>
                  <a:lnTo>
                    <a:pt x="707" y="36"/>
                  </a:lnTo>
                  <a:lnTo>
                    <a:pt x="736" y="39"/>
                  </a:lnTo>
                  <a:lnTo>
                    <a:pt x="763" y="42"/>
                  </a:lnTo>
                  <a:lnTo>
                    <a:pt x="792" y="45"/>
                  </a:lnTo>
                  <a:lnTo>
                    <a:pt x="820" y="48"/>
                  </a:lnTo>
                  <a:lnTo>
                    <a:pt x="848" y="52"/>
                  </a:lnTo>
                  <a:lnTo>
                    <a:pt x="876" y="56"/>
                  </a:lnTo>
                  <a:lnTo>
                    <a:pt x="904" y="60"/>
                  </a:lnTo>
                  <a:lnTo>
                    <a:pt x="933" y="64"/>
                  </a:lnTo>
                  <a:lnTo>
                    <a:pt x="941" y="67"/>
                  </a:lnTo>
                  <a:lnTo>
                    <a:pt x="948" y="70"/>
                  </a:lnTo>
                  <a:lnTo>
                    <a:pt x="954" y="74"/>
                  </a:lnTo>
                  <a:lnTo>
                    <a:pt x="960" y="79"/>
                  </a:lnTo>
                  <a:lnTo>
                    <a:pt x="964" y="85"/>
                  </a:lnTo>
                  <a:lnTo>
                    <a:pt x="968" y="91"/>
                  </a:lnTo>
                  <a:lnTo>
                    <a:pt x="970" y="99"/>
                  </a:lnTo>
                  <a:lnTo>
                    <a:pt x="973" y="107"/>
                  </a:lnTo>
                  <a:lnTo>
                    <a:pt x="977" y="232"/>
                  </a:lnTo>
                  <a:lnTo>
                    <a:pt x="980" y="357"/>
                  </a:lnTo>
                  <a:lnTo>
                    <a:pt x="982" y="485"/>
                  </a:lnTo>
                  <a:lnTo>
                    <a:pt x="984" y="615"/>
                  </a:lnTo>
                  <a:lnTo>
                    <a:pt x="983" y="623"/>
                  </a:lnTo>
                  <a:lnTo>
                    <a:pt x="981" y="630"/>
                  </a:lnTo>
                  <a:lnTo>
                    <a:pt x="978" y="636"/>
                  </a:lnTo>
                  <a:lnTo>
                    <a:pt x="973" y="641"/>
                  </a:lnTo>
                  <a:lnTo>
                    <a:pt x="967" y="645"/>
                  </a:lnTo>
                  <a:lnTo>
                    <a:pt x="960" y="648"/>
                  </a:lnTo>
                  <a:lnTo>
                    <a:pt x="953" y="649"/>
                  </a:lnTo>
                  <a:lnTo>
                    <a:pt x="945" y="649"/>
                  </a:lnTo>
                  <a:close/>
                </a:path>
              </a:pathLst>
            </a:custGeom>
            <a:solidFill>
              <a:srgbClr val="4C6B5C"/>
            </a:solidFill>
            <a:ln w="9525">
              <a:noFill/>
              <a:round/>
              <a:headEnd/>
              <a:tailEnd/>
            </a:ln>
          </p:spPr>
          <p:txBody>
            <a:bodyPr/>
            <a:lstStyle/>
            <a:p>
              <a:pPr algn="ctr"/>
              <a:endParaRPr lang="en-US"/>
            </a:p>
          </p:txBody>
        </p:sp>
      </p:grpSp>
      <p:sp>
        <p:nvSpPr>
          <p:cNvPr id="35947" name="Freeform 719"/>
          <p:cNvSpPr>
            <a:spLocks/>
          </p:cNvSpPr>
          <p:nvPr/>
        </p:nvSpPr>
        <p:spPr bwMode="auto">
          <a:xfrm>
            <a:off x="6935788" y="3711575"/>
            <a:ext cx="153987" cy="84138"/>
          </a:xfrm>
          <a:custGeom>
            <a:avLst/>
            <a:gdLst>
              <a:gd name="T0" fmla="*/ 143827 w 970"/>
              <a:gd name="T1" fmla="*/ 84138 h 641"/>
              <a:gd name="T2" fmla="*/ 135255 w 970"/>
              <a:gd name="T3" fmla="*/ 84007 h 641"/>
              <a:gd name="T4" fmla="*/ 126523 w 970"/>
              <a:gd name="T5" fmla="*/ 83744 h 641"/>
              <a:gd name="T6" fmla="*/ 117792 w 970"/>
              <a:gd name="T7" fmla="*/ 83613 h 641"/>
              <a:gd name="T8" fmla="*/ 109061 w 970"/>
              <a:gd name="T9" fmla="*/ 83350 h 641"/>
              <a:gd name="T10" fmla="*/ 100488 w 970"/>
              <a:gd name="T11" fmla="*/ 83088 h 641"/>
              <a:gd name="T12" fmla="*/ 91598 w 970"/>
              <a:gd name="T13" fmla="*/ 82694 h 641"/>
              <a:gd name="T14" fmla="*/ 82867 w 970"/>
              <a:gd name="T15" fmla="*/ 82169 h 641"/>
              <a:gd name="T16" fmla="*/ 74136 w 970"/>
              <a:gd name="T17" fmla="*/ 81775 h 641"/>
              <a:gd name="T18" fmla="*/ 65246 w 970"/>
              <a:gd name="T19" fmla="*/ 81119 h 641"/>
              <a:gd name="T20" fmla="*/ 56515 w 970"/>
              <a:gd name="T21" fmla="*/ 80331 h 641"/>
              <a:gd name="T22" fmla="*/ 47625 w 970"/>
              <a:gd name="T23" fmla="*/ 79544 h 641"/>
              <a:gd name="T24" fmla="*/ 38576 w 970"/>
              <a:gd name="T25" fmla="*/ 78625 h 641"/>
              <a:gd name="T26" fmla="*/ 29527 w 970"/>
              <a:gd name="T27" fmla="*/ 77706 h 641"/>
              <a:gd name="T28" fmla="*/ 20479 w 970"/>
              <a:gd name="T29" fmla="*/ 76394 h 641"/>
              <a:gd name="T30" fmla="*/ 11271 w 970"/>
              <a:gd name="T31" fmla="*/ 75212 h 641"/>
              <a:gd name="T32" fmla="*/ 5239 w 970"/>
              <a:gd name="T33" fmla="*/ 74293 h 641"/>
              <a:gd name="T34" fmla="*/ 3175 w 970"/>
              <a:gd name="T35" fmla="*/ 73506 h 641"/>
              <a:gd name="T36" fmla="*/ 1429 w 970"/>
              <a:gd name="T37" fmla="*/ 71931 h 641"/>
              <a:gd name="T38" fmla="*/ 635 w 970"/>
              <a:gd name="T39" fmla="*/ 70093 h 641"/>
              <a:gd name="T40" fmla="*/ 159 w 970"/>
              <a:gd name="T41" fmla="*/ 52504 h 641"/>
              <a:gd name="T42" fmla="*/ 0 w 970"/>
              <a:gd name="T43" fmla="*/ 20870 h 641"/>
              <a:gd name="T44" fmla="*/ 635 w 970"/>
              <a:gd name="T45" fmla="*/ 3544 h 641"/>
              <a:gd name="T46" fmla="*/ 1429 w 970"/>
              <a:gd name="T47" fmla="*/ 1838 h 641"/>
              <a:gd name="T48" fmla="*/ 3016 w 970"/>
              <a:gd name="T49" fmla="*/ 656 h 641"/>
              <a:gd name="T50" fmla="*/ 5080 w 970"/>
              <a:gd name="T51" fmla="*/ 131 h 641"/>
              <a:gd name="T52" fmla="*/ 10636 w 970"/>
              <a:gd name="T53" fmla="*/ 0 h 641"/>
              <a:gd name="T54" fmla="*/ 19526 w 970"/>
              <a:gd name="T55" fmla="*/ 131 h 641"/>
              <a:gd name="T56" fmla="*/ 28257 w 970"/>
              <a:gd name="T57" fmla="*/ 263 h 641"/>
              <a:gd name="T58" fmla="*/ 36989 w 970"/>
              <a:gd name="T59" fmla="*/ 525 h 641"/>
              <a:gd name="T60" fmla="*/ 45561 w 970"/>
              <a:gd name="T61" fmla="*/ 788 h 641"/>
              <a:gd name="T62" fmla="*/ 54292 w 970"/>
              <a:gd name="T63" fmla="*/ 1050 h 641"/>
              <a:gd name="T64" fmla="*/ 63024 w 970"/>
              <a:gd name="T65" fmla="*/ 1313 h 641"/>
              <a:gd name="T66" fmla="*/ 71755 w 970"/>
              <a:gd name="T67" fmla="*/ 1838 h 641"/>
              <a:gd name="T68" fmla="*/ 80486 w 970"/>
              <a:gd name="T69" fmla="*/ 2231 h 641"/>
              <a:gd name="T70" fmla="*/ 89217 w 970"/>
              <a:gd name="T71" fmla="*/ 2756 h 641"/>
              <a:gd name="T72" fmla="*/ 97948 w 970"/>
              <a:gd name="T73" fmla="*/ 3544 h 641"/>
              <a:gd name="T74" fmla="*/ 106521 w 970"/>
              <a:gd name="T75" fmla="*/ 4200 h 641"/>
              <a:gd name="T76" fmla="*/ 115411 w 970"/>
              <a:gd name="T77" fmla="*/ 4988 h 641"/>
              <a:gd name="T78" fmla="*/ 123983 w 970"/>
              <a:gd name="T79" fmla="*/ 5775 h 641"/>
              <a:gd name="T80" fmla="*/ 132873 w 970"/>
              <a:gd name="T81" fmla="*/ 6694 h 641"/>
              <a:gd name="T82" fmla="*/ 141763 w 970"/>
              <a:gd name="T83" fmla="*/ 7876 h 641"/>
              <a:gd name="T84" fmla="*/ 147637 w 970"/>
              <a:gd name="T85" fmla="*/ 8663 h 641"/>
              <a:gd name="T86" fmla="*/ 149701 w 970"/>
              <a:gd name="T87" fmla="*/ 9582 h 641"/>
              <a:gd name="T88" fmla="*/ 151288 w 970"/>
              <a:gd name="T89" fmla="*/ 10895 h 641"/>
              <a:gd name="T90" fmla="*/ 152241 w 970"/>
              <a:gd name="T91" fmla="*/ 12732 h 641"/>
              <a:gd name="T92" fmla="*/ 153193 w 970"/>
              <a:gd name="T93" fmla="*/ 30059 h 641"/>
              <a:gd name="T94" fmla="*/ 153828 w 970"/>
              <a:gd name="T95" fmla="*/ 62743 h 641"/>
              <a:gd name="T96" fmla="*/ 153987 w 970"/>
              <a:gd name="T97" fmla="*/ 80594 h 641"/>
              <a:gd name="T98" fmla="*/ 153352 w 970"/>
              <a:gd name="T99" fmla="*/ 82300 h 641"/>
              <a:gd name="T100" fmla="*/ 151765 w 970"/>
              <a:gd name="T101" fmla="*/ 83482 h 641"/>
              <a:gd name="T102" fmla="*/ 149542 w 970"/>
              <a:gd name="T103" fmla="*/ 84007 h 64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70"/>
              <a:gd name="T157" fmla="*/ 0 h 641"/>
              <a:gd name="T158" fmla="*/ 970 w 970"/>
              <a:gd name="T159" fmla="*/ 641 h 64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70" h="641">
                <a:moveTo>
                  <a:pt x="934" y="641"/>
                </a:moveTo>
                <a:lnTo>
                  <a:pt x="906" y="641"/>
                </a:lnTo>
                <a:lnTo>
                  <a:pt x="879" y="640"/>
                </a:lnTo>
                <a:lnTo>
                  <a:pt x="852" y="640"/>
                </a:lnTo>
                <a:lnTo>
                  <a:pt x="824" y="639"/>
                </a:lnTo>
                <a:lnTo>
                  <a:pt x="797" y="638"/>
                </a:lnTo>
                <a:lnTo>
                  <a:pt x="769" y="638"/>
                </a:lnTo>
                <a:lnTo>
                  <a:pt x="742" y="637"/>
                </a:lnTo>
                <a:lnTo>
                  <a:pt x="714" y="636"/>
                </a:lnTo>
                <a:lnTo>
                  <a:pt x="687" y="635"/>
                </a:lnTo>
                <a:lnTo>
                  <a:pt x="660" y="634"/>
                </a:lnTo>
                <a:lnTo>
                  <a:pt x="633" y="633"/>
                </a:lnTo>
                <a:lnTo>
                  <a:pt x="606" y="631"/>
                </a:lnTo>
                <a:lnTo>
                  <a:pt x="577" y="630"/>
                </a:lnTo>
                <a:lnTo>
                  <a:pt x="550" y="628"/>
                </a:lnTo>
                <a:lnTo>
                  <a:pt x="522" y="626"/>
                </a:lnTo>
                <a:lnTo>
                  <a:pt x="495" y="625"/>
                </a:lnTo>
                <a:lnTo>
                  <a:pt x="467" y="623"/>
                </a:lnTo>
                <a:lnTo>
                  <a:pt x="439" y="620"/>
                </a:lnTo>
                <a:lnTo>
                  <a:pt x="411" y="618"/>
                </a:lnTo>
                <a:lnTo>
                  <a:pt x="383" y="616"/>
                </a:lnTo>
                <a:lnTo>
                  <a:pt x="356" y="612"/>
                </a:lnTo>
                <a:lnTo>
                  <a:pt x="327" y="609"/>
                </a:lnTo>
                <a:lnTo>
                  <a:pt x="300" y="606"/>
                </a:lnTo>
                <a:lnTo>
                  <a:pt x="271" y="603"/>
                </a:lnTo>
                <a:lnTo>
                  <a:pt x="243" y="599"/>
                </a:lnTo>
                <a:lnTo>
                  <a:pt x="214" y="596"/>
                </a:lnTo>
                <a:lnTo>
                  <a:pt x="186" y="592"/>
                </a:lnTo>
                <a:lnTo>
                  <a:pt x="157" y="588"/>
                </a:lnTo>
                <a:lnTo>
                  <a:pt x="129" y="582"/>
                </a:lnTo>
                <a:lnTo>
                  <a:pt x="99" y="578"/>
                </a:lnTo>
                <a:lnTo>
                  <a:pt x="71" y="573"/>
                </a:lnTo>
                <a:lnTo>
                  <a:pt x="42" y="568"/>
                </a:lnTo>
                <a:lnTo>
                  <a:pt x="33" y="566"/>
                </a:lnTo>
                <a:lnTo>
                  <a:pt x="26" y="563"/>
                </a:lnTo>
                <a:lnTo>
                  <a:pt x="20" y="560"/>
                </a:lnTo>
                <a:lnTo>
                  <a:pt x="14" y="554"/>
                </a:lnTo>
                <a:lnTo>
                  <a:pt x="9" y="548"/>
                </a:lnTo>
                <a:lnTo>
                  <a:pt x="6" y="541"/>
                </a:lnTo>
                <a:lnTo>
                  <a:pt x="4" y="534"/>
                </a:lnTo>
                <a:lnTo>
                  <a:pt x="3" y="525"/>
                </a:lnTo>
                <a:lnTo>
                  <a:pt x="1" y="400"/>
                </a:lnTo>
                <a:lnTo>
                  <a:pt x="0" y="279"/>
                </a:lnTo>
                <a:lnTo>
                  <a:pt x="0" y="159"/>
                </a:lnTo>
                <a:lnTo>
                  <a:pt x="3" y="35"/>
                </a:lnTo>
                <a:lnTo>
                  <a:pt x="4" y="27"/>
                </a:lnTo>
                <a:lnTo>
                  <a:pt x="6" y="19"/>
                </a:lnTo>
                <a:lnTo>
                  <a:pt x="9" y="14"/>
                </a:lnTo>
                <a:lnTo>
                  <a:pt x="14" y="9"/>
                </a:lnTo>
                <a:lnTo>
                  <a:pt x="19" y="5"/>
                </a:lnTo>
                <a:lnTo>
                  <a:pt x="25" y="2"/>
                </a:lnTo>
                <a:lnTo>
                  <a:pt x="32" y="1"/>
                </a:lnTo>
                <a:lnTo>
                  <a:pt x="39" y="0"/>
                </a:lnTo>
                <a:lnTo>
                  <a:pt x="67" y="0"/>
                </a:lnTo>
                <a:lnTo>
                  <a:pt x="94" y="1"/>
                </a:lnTo>
                <a:lnTo>
                  <a:pt x="123" y="1"/>
                </a:lnTo>
                <a:lnTo>
                  <a:pt x="150" y="2"/>
                </a:lnTo>
                <a:lnTo>
                  <a:pt x="178" y="2"/>
                </a:lnTo>
                <a:lnTo>
                  <a:pt x="205" y="3"/>
                </a:lnTo>
                <a:lnTo>
                  <a:pt x="233" y="4"/>
                </a:lnTo>
                <a:lnTo>
                  <a:pt x="260" y="5"/>
                </a:lnTo>
                <a:lnTo>
                  <a:pt x="287" y="6"/>
                </a:lnTo>
                <a:lnTo>
                  <a:pt x="315" y="7"/>
                </a:lnTo>
                <a:lnTo>
                  <a:pt x="342" y="8"/>
                </a:lnTo>
                <a:lnTo>
                  <a:pt x="370" y="9"/>
                </a:lnTo>
                <a:lnTo>
                  <a:pt x="397" y="10"/>
                </a:lnTo>
                <a:lnTo>
                  <a:pt x="425" y="12"/>
                </a:lnTo>
                <a:lnTo>
                  <a:pt x="452" y="14"/>
                </a:lnTo>
                <a:lnTo>
                  <a:pt x="480" y="15"/>
                </a:lnTo>
                <a:lnTo>
                  <a:pt x="507" y="17"/>
                </a:lnTo>
                <a:lnTo>
                  <a:pt x="534" y="19"/>
                </a:lnTo>
                <a:lnTo>
                  <a:pt x="562" y="21"/>
                </a:lnTo>
                <a:lnTo>
                  <a:pt x="589" y="23"/>
                </a:lnTo>
                <a:lnTo>
                  <a:pt x="617" y="27"/>
                </a:lnTo>
                <a:lnTo>
                  <a:pt x="644" y="29"/>
                </a:lnTo>
                <a:lnTo>
                  <a:pt x="671" y="32"/>
                </a:lnTo>
                <a:lnTo>
                  <a:pt x="698" y="35"/>
                </a:lnTo>
                <a:lnTo>
                  <a:pt x="727" y="38"/>
                </a:lnTo>
                <a:lnTo>
                  <a:pt x="754" y="41"/>
                </a:lnTo>
                <a:lnTo>
                  <a:pt x="781" y="44"/>
                </a:lnTo>
                <a:lnTo>
                  <a:pt x="810" y="48"/>
                </a:lnTo>
                <a:lnTo>
                  <a:pt x="837" y="51"/>
                </a:lnTo>
                <a:lnTo>
                  <a:pt x="866" y="56"/>
                </a:lnTo>
                <a:lnTo>
                  <a:pt x="893" y="60"/>
                </a:lnTo>
                <a:lnTo>
                  <a:pt x="922" y="64"/>
                </a:lnTo>
                <a:lnTo>
                  <a:pt x="930" y="66"/>
                </a:lnTo>
                <a:lnTo>
                  <a:pt x="937" y="69"/>
                </a:lnTo>
                <a:lnTo>
                  <a:pt x="943" y="73"/>
                </a:lnTo>
                <a:lnTo>
                  <a:pt x="949" y="77"/>
                </a:lnTo>
                <a:lnTo>
                  <a:pt x="953" y="83"/>
                </a:lnTo>
                <a:lnTo>
                  <a:pt x="957" y="90"/>
                </a:lnTo>
                <a:lnTo>
                  <a:pt x="959" y="97"/>
                </a:lnTo>
                <a:lnTo>
                  <a:pt x="961" y="104"/>
                </a:lnTo>
                <a:lnTo>
                  <a:pt x="965" y="229"/>
                </a:lnTo>
                <a:lnTo>
                  <a:pt x="967" y="354"/>
                </a:lnTo>
                <a:lnTo>
                  <a:pt x="969" y="478"/>
                </a:lnTo>
                <a:lnTo>
                  <a:pt x="970" y="607"/>
                </a:lnTo>
                <a:lnTo>
                  <a:pt x="970" y="614"/>
                </a:lnTo>
                <a:lnTo>
                  <a:pt x="969" y="621"/>
                </a:lnTo>
                <a:lnTo>
                  <a:pt x="966" y="627"/>
                </a:lnTo>
                <a:lnTo>
                  <a:pt x="961" y="632"/>
                </a:lnTo>
                <a:lnTo>
                  <a:pt x="956" y="636"/>
                </a:lnTo>
                <a:lnTo>
                  <a:pt x="949" y="639"/>
                </a:lnTo>
                <a:lnTo>
                  <a:pt x="942" y="640"/>
                </a:lnTo>
                <a:lnTo>
                  <a:pt x="934" y="641"/>
                </a:lnTo>
                <a:close/>
              </a:path>
            </a:pathLst>
          </a:custGeom>
          <a:solidFill>
            <a:srgbClr val="5C826E"/>
          </a:solidFill>
          <a:ln w="9525">
            <a:noFill/>
            <a:round/>
            <a:headEnd/>
            <a:tailEnd/>
          </a:ln>
        </p:spPr>
        <p:txBody>
          <a:bodyPr/>
          <a:lstStyle/>
          <a:p>
            <a:pPr algn="ctr"/>
            <a:endParaRPr lang="en-US"/>
          </a:p>
        </p:txBody>
      </p:sp>
      <p:sp>
        <p:nvSpPr>
          <p:cNvPr id="35948" name="Freeform 720"/>
          <p:cNvSpPr>
            <a:spLocks/>
          </p:cNvSpPr>
          <p:nvPr/>
        </p:nvSpPr>
        <p:spPr bwMode="auto">
          <a:xfrm>
            <a:off x="6962775" y="3675063"/>
            <a:ext cx="114300" cy="11112"/>
          </a:xfrm>
          <a:custGeom>
            <a:avLst/>
            <a:gdLst>
              <a:gd name="T0" fmla="*/ 114300 w 724"/>
              <a:gd name="T1" fmla="*/ 9380 h 77"/>
              <a:gd name="T2" fmla="*/ 114300 w 724"/>
              <a:gd name="T3" fmla="*/ 9380 h 77"/>
              <a:gd name="T4" fmla="*/ 316 w 724"/>
              <a:gd name="T5" fmla="*/ 0 h 77"/>
              <a:gd name="T6" fmla="*/ 0 w 724"/>
              <a:gd name="T7" fmla="*/ 1876 h 77"/>
              <a:gd name="T8" fmla="*/ 113984 w 724"/>
              <a:gd name="T9" fmla="*/ 11112 h 77"/>
              <a:gd name="T10" fmla="*/ 113984 w 724"/>
              <a:gd name="T11" fmla="*/ 11112 h 77"/>
              <a:gd name="T12" fmla="*/ 114300 w 724"/>
              <a:gd name="T13" fmla="*/ 9380 h 77"/>
              <a:gd name="T14" fmla="*/ 114300 w 724"/>
              <a:gd name="T15" fmla="*/ 9380 h 77"/>
              <a:gd name="T16" fmla="*/ 114300 w 724"/>
              <a:gd name="T17" fmla="*/ 938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4"/>
              <a:gd name="T28" fmla="*/ 0 h 77"/>
              <a:gd name="T29" fmla="*/ 724 w 724"/>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4" h="77">
                <a:moveTo>
                  <a:pt x="724" y="65"/>
                </a:moveTo>
                <a:lnTo>
                  <a:pt x="724" y="65"/>
                </a:lnTo>
                <a:lnTo>
                  <a:pt x="2" y="0"/>
                </a:lnTo>
                <a:lnTo>
                  <a:pt x="0" y="13"/>
                </a:lnTo>
                <a:lnTo>
                  <a:pt x="722" y="77"/>
                </a:lnTo>
                <a:lnTo>
                  <a:pt x="724" y="65"/>
                </a:lnTo>
                <a:close/>
              </a:path>
            </a:pathLst>
          </a:custGeom>
          <a:solidFill>
            <a:srgbClr val="E0E8E8"/>
          </a:solidFill>
          <a:ln w="9525">
            <a:noFill/>
            <a:round/>
            <a:headEnd/>
            <a:tailEnd/>
          </a:ln>
        </p:spPr>
        <p:txBody>
          <a:bodyPr/>
          <a:lstStyle/>
          <a:p>
            <a:pPr algn="ctr"/>
            <a:endParaRPr lang="en-US"/>
          </a:p>
        </p:txBody>
      </p:sp>
      <p:sp>
        <p:nvSpPr>
          <p:cNvPr id="35949" name="Freeform 721"/>
          <p:cNvSpPr>
            <a:spLocks/>
          </p:cNvSpPr>
          <p:nvPr/>
        </p:nvSpPr>
        <p:spPr bwMode="auto">
          <a:xfrm>
            <a:off x="7077075" y="3684588"/>
            <a:ext cx="1588" cy="1587"/>
          </a:xfrm>
          <a:custGeom>
            <a:avLst/>
            <a:gdLst>
              <a:gd name="T0" fmla="*/ 1588 w 11"/>
              <a:gd name="T1" fmla="*/ 244 h 13"/>
              <a:gd name="T2" fmla="*/ 1299 w 11"/>
              <a:gd name="T3" fmla="*/ 122 h 13"/>
              <a:gd name="T4" fmla="*/ 289 w 11"/>
              <a:gd name="T5" fmla="*/ 0 h 13"/>
              <a:gd name="T6" fmla="*/ 0 w 11"/>
              <a:gd name="T7" fmla="*/ 1465 h 13"/>
              <a:gd name="T8" fmla="*/ 1011 w 11"/>
              <a:gd name="T9" fmla="*/ 1587 h 13"/>
              <a:gd name="T10" fmla="*/ 722 w 11"/>
              <a:gd name="T11" fmla="*/ 1465 h 13"/>
              <a:gd name="T12" fmla="*/ 1588 w 11"/>
              <a:gd name="T13" fmla="*/ 244 h 13"/>
              <a:gd name="T14" fmla="*/ 1444 w 11"/>
              <a:gd name="T15" fmla="*/ 122 h 13"/>
              <a:gd name="T16" fmla="*/ 1299 w 11"/>
              <a:gd name="T17" fmla="*/ 122 h 13"/>
              <a:gd name="T18" fmla="*/ 1588 w 11"/>
              <a:gd name="T19" fmla="*/ 244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3"/>
              <a:gd name="T32" fmla="*/ 11 w 11"/>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3">
                <a:moveTo>
                  <a:pt x="11" y="2"/>
                </a:moveTo>
                <a:lnTo>
                  <a:pt x="9" y="1"/>
                </a:lnTo>
                <a:lnTo>
                  <a:pt x="2" y="0"/>
                </a:lnTo>
                <a:lnTo>
                  <a:pt x="0" y="12"/>
                </a:lnTo>
                <a:lnTo>
                  <a:pt x="7" y="13"/>
                </a:lnTo>
                <a:lnTo>
                  <a:pt x="5" y="12"/>
                </a:lnTo>
                <a:lnTo>
                  <a:pt x="11" y="2"/>
                </a:lnTo>
                <a:lnTo>
                  <a:pt x="10" y="1"/>
                </a:lnTo>
                <a:lnTo>
                  <a:pt x="9" y="1"/>
                </a:lnTo>
                <a:lnTo>
                  <a:pt x="11" y="2"/>
                </a:lnTo>
                <a:close/>
              </a:path>
            </a:pathLst>
          </a:custGeom>
          <a:solidFill>
            <a:srgbClr val="E0E8E8"/>
          </a:solidFill>
          <a:ln w="9525">
            <a:noFill/>
            <a:round/>
            <a:headEnd/>
            <a:tailEnd/>
          </a:ln>
        </p:spPr>
        <p:txBody>
          <a:bodyPr/>
          <a:lstStyle/>
          <a:p>
            <a:pPr algn="ctr"/>
            <a:endParaRPr lang="en-US"/>
          </a:p>
        </p:txBody>
      </p:sp>
      <p:sp>
        <p:nvSpPr>
          <p:cNvPr id="35950" name="Freeform 722"/>
          <p:cNvSpPr>
            <a:spLocks/>
          </p:cNvSpPr>
          <p:nvPr/>
        </p:nvSpPr>
        <p:spPr bwMode="auto">
          <a:xfrm>
            <a:off x="7078663" y="3684588"/>
            <a:ext cx="1587" cy="1587"/>
          </a:xfrm>
          <a:custGeom>
            <a:avLst/>
            <a:gdLst>
              <a:gd name="T0" fmla="*/ 1587 w 15"/>
              <a:gd name="T1" fmla="*/ 567 h 14"/>
              <a:gd name="T2" fmla="*/ 1270 w 15"/>
              <a:gd name="T3" fmla="*/ 453 h 14"/>
              <a:gd name="T4" fmla="*/ 635 w 15"/>
              <a:gd name="T5" fmla="*/ 0 h 14"/>
              <a:gd name="T6" fmla="*/ 0 w 15"/>
              <a:gd name="T7" fmla="*/ 1134 h 14"/>
              <a:gd name="T8" fmla="*/ 635 w 15"/>
              <a:gd name="T9" fmla="*/ 1587 h 14"/>
              <a:gd name="T10" fmla="*/ 423 w 15"/>
              <a:gd name="T11" fmla="*/ 1474 h 14"/>
              <a:gd name="T12" fmla="*/ 1587 w 15"/>
              <a:gd name="T13" fmla="*/ 567 h 14"/>
              <a:gd name="T14" fmla="*/ 1481 w 15"/>
              <a:gd name="T15" fmla="*/ 567 h 14"/>
              <a:gd name="T16" fmla="*/ 1270 w 15"/>
              <a:gd name="T17" fmla="*/ 453 h 14"/>
              <a:gd name="T18" fmla="*/ 1587 w 15"/>
              <a:gd name="T19" fmla="*/ 56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4"/>
              <a:gd name="T32" fmla="*/ 15 w 15"/>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4">
                <a:moveTo>
                  <a:pt x="15" y="5"/>
                </a:moveTo>
                <a:lnTo>
                  <a:pt x="12" y="4"/>
                </a:lnTo>
                <a:lnTo>
                  <a:pt x="6" y="0"/>
                </a:lnTo>
                <a:lnTo>
                  <a:pt x="0" y="10"/>
                </a:lnTo>
                <a:lnTo>
                  <a:pt x="6" y="14"/>
                </a:lnTo>
                <a:lnTo>
                  <a:pt x="4" y="13"/>
                </a:lnTo>
                <a:lnTo>
                  <a:pt x="15" y="5"/>
                </a:lnTo>
                <a:lnTo>
                  <a:pt x="14" y="5"/>
                </a:lnTo>
                <a:lnTo>
                  <a:pt x="12" y="4"/>
                </a:lnTo>
                <a:lnTo>
                  <a:pt x="15" y="5"/>
                </a:lnTo>
                <a:close/>
              </a:path>
            </a:pathLst>
          </a:custGeom>
          <a:solidFill>
            <a:srgbClr val="E0E8E8"/>
          </a:solidFill>
          <a:ln w="9525">
            <a:noFill/>
            <a:round/>
            <a:headEnd/>
            <a:tailEnd/>
          </a:ln>
        </p:spPr>
        <p:txBody>
          <a:bodyPr/>
          <a:lstStyle/>
          <a:p>
            <a:pPr algn="ctr"/>
            <a:endParaRPr lang="en-US"/>
          </a:p>
        </p:txBody>
      </p:sp>
      <p:sp>
        <p:nvSpPr>
          <p:cNvPr id="35951" name="Freeform 723"/>
          <p:cNvSpPr>
            <a:spLocks/>
          </p:cNvSpPr>
          <p:nvPr/>
        </p:nvSpPr>
        <p:spPr bwMode="auto">
          <a:xfrm>
            <a:off x="7078663" y="3684588"/>
            <a:ext cx="1587" cy="1587"/>
          </a:xfrm>
          <a:custGeom>
            <a:avLst/>
            <a:gdLst>
              <a:gd name="T0" fmla="*/ 1587 w 16"/>
              <a:gd name="T1" fmla="*/ 855 h 13"/>
              <a:gd name="T2" fmla="*/ 1488 w 16"/>
              <a:gd name="T3" fmla="*/ 610 h 13"/>
              <a:gd name="T4" fmla="*/ 1091 w 16"/>
              <a:gd name="T5" fmla="*/ 0 h 13"/>
              <a:gd name="T6" fmla="*/ 0 w 16"/>
              <a:gd name="T7" fmla="*/ 977 h 13"/>
              <a:gd name="T8" fmla="*/ 397 w 16"/>
              <a:gd name="T9" fmla="*/ 1587 h 13"/>
              <a:gd name="T10" fmla="*/ 298 w 16"/>
              <a:gd name="T11" fmla="*/ 1343 h 13"/>
              <a:gd name="T12" fmla="*/ 1587 w 16"/>
              <a:gd name="T13" fmla="*/ 855 h 13"/>
              <a:gd name="T14" fmla="*/ 1488 w 16"/>
              <a:gd name="T15" fmla="*/ 732 h 13"/>
              <a:gd name="T16" fmla="*/ 1488 w 16"/>
              <a:gd name="T17" fmla="*/ 610 h 13"/>
              <a:gd name="T18" fmla="*/ 1587 w 16"/>
              <a:gd name="T19" fmla="*/ 85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3"/>
              <a:gd name="T32" fmla="*/ 16 w 16"/>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3">
                <a:moveTo>
                  <a:pt x="16" y="7"/>
                </a:moveTo>
                <a:lnTo>
                  <a:pt x="15" y="5"/>
                </a:lnTo>
                <a:lnTo>
                  <a:pt x="11" y="0"/>
                </a:lnTo>
                <a:lnTo>
                  <a:pt x="0" y="8"/>
                </a:lnTo>
                <a:lnTo>
                  <a:pt x="4" y="13"/>
                </a:lnTo>
                <a:lnTo>
                  <a:pt x="3" y="11"/>
                </a:lnTo>
                <a:lnTo>
                  <a:pt x="16" y="7"/>
                </a:lnTo>
                <a:lnTo>
                  <a:pt x="15" y="6"/>
                </a:lnTo>
                <a:lnTo>
                  <a:pt x="15" y="5"/>
                </a:lnTo>
                <a:lnTo>
                  <a:pt x="16" y="7"/>
                </a:lnTo>
                <a:close/>
              </a:path>
            </a:pathLst>
          </a:custGeom>
          <a:solidFill>
            <a:srgbClr val="E0E8E8"/>
          </a:solidFill>
          <a:ln w="9525">
            <a:noFill/>
            <a:round/>
            <a:headEnd/>
            <a:tailEnd/>
          </a:ln>
        </p:spPr>
        <p:txBody>
          <a:bodyPr/>
          <a:lstStyle/>
          <a:p>
            <a:pPr algn="ctr"/>
            <a:endParaRPr lang="en-US"/>
          </a:p>
        </p:txBody>
      </p:sp>
      <p:sp>
        <p:nvSpPr>
          <p:cNvPr id="35952" name="Freeform 724"/>
          <p:cNvSpPr>
            <a:spLocks/>
          </p:cNvSpPr>
          <p:nvPr/>
        </p:nvSpPr>
        <p:spPr bwMode="auto">
          <a:xfrm>
            <a:off x="7078663" y="3686175"/>
            <a:ext cx="3175" cy="1588"/>
          </a:xfrm>
          <a:custGeom>
            <a:avLst/>
            <a:gdLst>
              <a:gd name="T0" fmla="*/ 3175 w 15"/>
              <a:gd name="T1" fmla="*/ 1323 h 12"/>
              <a:gd name="T2" fmla="*/ 3175 w 15"/>
              <a:gd name="T3" fmla="*/ 926 h 12"/>
              <a:gd name="T4" fmla="*/ 2752 w 15"/>
              <a:gd name="T5" fmla="*/ 0 h 12"/>
              <a:gd name="T6" fmla="*/ 0 w 15"/>
              <a:gd name="T7" fmla="*/ 529 h 12"/>
              <a:gd name="T8" fmla="*/ 423 w 15"/>
              <a:gd name="T9" fmla="*/ 1588 h 12"/>
              <a:gd name="T10" fmla="*/ 423 w 15"/>
              <a:gd name="T11" fmla="*/ 1059 h 12"/>
              <a:gd name="T12" fmla="*/ 3175 w 15"/>
              <a:gd name="T13" fmla="*/ 1323 h 12"/>
              <a:gd name="T14" fmla="*/ 3175 w 15"/>
              <a:gd name="T15" fmla="*/ 1191 h 12"/>
              <a:gd name="T16" fmla="*/ 3175 w 15"/>
              <a:gd name="T17" fmla="*/ 926 h 12"/>
              <a:gd name="T18" fmla="*/ 3175 w 15"/>
              <a:gd name="T19" fmla="*/ 132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2"/>
              <a:gd name="T32" fmla="*/ 15 w 1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2">
                <a:moveTo>
                  <a:pt x="15" y="10"/>
                </a:moveTo>
                <a:lnTo>
                  <a:pt x="15" y="7"/>
                </a:lnTo>
                <a:lnTo>
                  <a:pt x="13" y="0"/>
                </a:lnTo>
                <a:lnTo>
                  <a:pt x="0" y="4"/>
                </a:lnTo>
                <a:lnTo>
                  <a:pt x="2" y="12"/>
                </a:lnTo>
                <a:lnTo>
                  <a:pt x="2" y="8"/>
                </a:lnTo>
                <a:lnTo>
                  <a:pt x="15" y="10"/>
                </a:lnTo>
                <a:lnTo>
                  <a:pt x="15" y="9"/>
                </a:lnTo>
                <a:lnTo>
                  <a:pt x="15" y="7"/>
                </a:lnTo>
                <a:lnTo>
                  <a:pt x="15" y="10"/>
                </a:lnTo>
                <a:close/>
              </a:path>
            </a:pathLst>
          </a:custGeom>
          <a:solidFill>
            <a:srgbClr val="E0E8E8"/>
          </a:solidFill>
          <a:ln w="9525">
            <a:noFill/>
            <a:round/>
            <a:headEnd/>
            <a:tailEnd/>
          </a:ln>
        </p:spPr>
        <p:txBody>
          <a:bodyPr/>
          <a:lstStyle/>
          <a:p>
            <a:pPr algn="ctr"/>
            <a:endParaRPr lang="en-US"/>
          </a:p>
        </p:txBody>
      </p:sp>
      <p:sp>
        <p:nvSpPr>
          <p:cNvPr id="35953" name="Freeform 725"/>
          <p:cNvSpPr>
            <a:spLocks/>
          </p:cNvSpPr>
          <p:nvPr/>
        </p:nvSpPr>
        <p:spPr bwMode="auto">
          <a:xfrm>
            <a:off x="7075488" y="3686175"/>
            <a:ext cx="6350" cy="19050"/>
          </a:xfrm>
          <a:custGeom>
            <a:avLst/>
            <a:gdLst>
              <a:gd name="T0" fmla="*/ 1791 w 39"/>
              <a:gd name="T1" fmla="*/ 19050 h 134"/>
              <a:gd name="T2" fmla="*/ 1954 w 39"/>
              <a:gd name="T3" fmla="*/ 18624 h 134"/>
              <a:gd name="T4" fmla="*/ 6350 w 39"/>
              <a:gd name="T5" fmla="*/ 284 h 134"/>
              <a:gd name="T6" fmla="*/ 4233 w 39"/>
              <a:gd name="T7" fmla="*/ 0 h 134"/>
              <a:gd name="T8" fmla="*/ 0 w 39"/>
              <a:gd name="T9" fmla="*/ 18339 h 134"/>
              <a:gd name="T10" fmla="*/ 163 w 39"/>
              <a:gd name="T11" fmla="*/ 17913 h 134"/>
              <a:gd name="T12" fmla="*/ 1791 w 39"/>
              <a:gd name="T13" fmla="*/ 19050 h 134"/>
              <a:gd name="T14" fmla="*/ 1954 w 39"/>
              <a:gd name="T15" fmla="*/ 18908 h 134"/>
              <a:gd name="T16" fmla="*/ 1954 w 39"/>
              <a:gd name="T17" fmla="*/ 18624 h 134"/>
              <a:gd name="T18" fmla="*/ 1791 w 39"/>
              <a:gd name="T19" fmla="*/ 19050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4"/>
              <a:gd name="T32" fmla="*/ 39 w 39"/>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4">
                <a:moveTo>
                  <a:pt x="11" y="134"/>
                </a:moveTo>
                <a:lnTo>
                  <a:pt x="12" y="131"/>
                </a:lnTo>
                <a:lnTo>
                  <a:pt x="39" y="2"/>
                </a:lnTo>
                <a:lnTo>
                  <a:pt x="26" y="0"/>
                </a:lnTo>
                <a:lnTo>
                  <a:pt x="0" y="129"/>
                </a:lnTo>
                <a:lnTo>
                  <a:pt x="1" y="126"/>
                </a:lnTo>
                <a:lnTo>
                  <a:pt x="11" y="134"/>
                </a:lnTo>
                <a:lnTo>
                  <a:pt x="12" y="133"/>
                </a:lnTo>
                <a:lnTo>
                  <a:pt x="12" y="131"/>
                </a:lnTo>
                <a:lnTo>
                  <a:pt x="11" y="134"/>
                </a:lnTo>
                <a:close/>
              </a:path>
            </a:pathLst>
          </a:custGeom>
          <a:solidFill>
            <a:srgbClr val="E0E8E8"/>
          </a:solidFill>
          <a:ln w="9525">
            <a:noFill/>
            <a:round/>
            <a:headEnd/>
            <a:tailEnd/>
          </a:ln>
        </p:spPr>
        <p:txBody>
          <a:bodyPr/>
          <a:lstStyle/>
          <a:p>
            <a:pPr algn="ctr"/>
            <a:endParaRPr lang="en-US"/>
          </a:p>
        </p:txBody>
      </p:sp>
      <p:sp>
        <p:nvSpPr>
          <p:cNvPr id="35954" name="Freeform 726"/>
          <p:cNvSpPr>
            <a:spLocks/>
          </p:cNvSpPr>
          <p:nvPr/>
        </p:nvSpPr>
        <p:spPr bwMode="auto">
          <a:xfrm>
            <a:off x="7075488" y="3703638"/>
            <a:ext cx="1587" cy="1587"/>
          </a:xfrm>
          <a:custGeom>
            <a:avLst/>
            <a:gdLst>
              <a:gd name="T0" fmla="*/ 1099 w 13"/>
              <a:gd name="T1" fmla="*/ 1587 h 13"/>
              <a:gd name="T2" fmla="*/ 1221 w 13"/>
              <a:gd name="T3" fmla="*/ 1465 h 13"/>
              <a:gd name="T4" fmla="*/ 1587 w 13"/>
              <a:gd name="T5" fmla="*/ 977 h 13"/>
              <a:gd name="T6" fmla="*/ 366 w 13"/>
              <a:gd name="T7" fmla="*/ 0 h 13"/>
              <a:gd name="T8" fmla="*/ 0 w 13"/>
              <a:gd name="T9" fmla="*/ 488 h 13"/>
              <a:gd name="T10" fmla="*/ 122 w 13"/>
              <a:gd name="T11" fmla="*/ 366 h 13"/>
              <a:gd name="T12" fmla="*/ 1099 w 13"/>
              <a:gd name="T13" fmla="*/ 1587 h 13"/>
              <a:gd name="T14" fmla="*/ 1099 w 13"/>
              <a:gd name="T15" fmla="*/ 1465 h 13"/>
              <a:gd name="T16" fmla="*/ 1221 w 13"/>
              <a:gd name="T17" fmla="*/ 1465 h 13"/>
              <a:gd name="T18" fmla="*/ 1099 w 13"/>
              <a:gd name="T19" fmla="*/ 158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3"/>
              <a:gd name="T32" fmla="*/ 13 w 1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3">
                <a:moveTo>
                  <a:pt x="9" y="13"/>
                </a:moveTo>
                <a:lnTo>
                  <a:pt x="10" y="12"/>
                </a:lnTo>
                <a:lnTo>
                  <a:pt x="13" y="8"/>
                </a:lnTo>
                <a:lnTo>
                  <a:pt x="3" y="0"/>
                </a:lnTo>
                <a:lnTo>
                  <a:pt x="0" y="4"/>
                </a:lnTo>
                <a:lnTo>
                  <a:pt x="1" y="3"/>
                </a:lnTo>
                <a:lnTo>
                  <a:pt x="9" y="13"/>
                </a:lnTo>
                <a:lnTo>
                  <a:pt x="9" y="12"/>
                </a:lnTo>
                <a:lnTo>
                  <a:pt x="10" y="12"/>
                </a:lnTo>
                <a:lnTo>
                  <a:pt x="9" y="13"/>
                </a:lnTo>
                <a:close/>
              </a:path>
            </a:pathLst>
          </a:custGeom>
          <a:solidFill>
            <a:srgbClr val="E0E8E8"/>
          </a:solidFill>
          <a:ln w="9525">
            <a:noFill/>
            <a:round/>
            <a:headEnd/>
            <a:tailEnd/>
          </a:ln>
        </p:spPr>
        <p:txBody>
          <a:bodyPr/>
          <a:lstStyle/>
          <a:p>
            <a:pPr algn="ctr"/>
            <a:endParaRPr lang="en-US"/>
          </a:p>
        </p:txBody>
      </p:sp>
      <p:sp>
        <p:nvSpPr>
          <p:cNvPr id="35955" name="Freeform 727"/>
          <p:cNvSpPr>
            <a:spLocks/>
          </p:cNvSpPr>
          <p:nvPr/>
        </p:nvSpPr>
        <p:spPr bwMode="auto">
          <a:xfrm>
            <a:off x="7073900" y="3703638"/>
            <a:ext cx="3175" cy="1587"/>
          </a:xfrm>
          <a:custGeom>
            <a:avLst/>
            <a:gdLst>
              <a:gd name="T0" fmla="*/ 1710 w 13"/>
              <a:gd name="T1" fmla="*/ 1587 h 14"/>
              <a:gd name="T2" fmla="*/ 1954 w 13"/>
              <a:gd name="T3" fmla="*/ 1587 h 14"/>
              <a:gd name="T4" fmla="*/ 3175 w 13"/>
              <a:gd name="T5" fmla="*/ 1134 h 14"/>
              <a:gd name="T6" fmla="*/ 1221 w 13"/>
              <a:gd name="T7" fmla="*/ 0 h 14"/>
              <a:gd name="T8" fmla="*/ 0 w 13"/>
              <a:gd name="T9" fmla="*/ 453 h 14"/>
              <a:gd name="T10" fmla="*/ 244 w 13"/>
              <a:gd name="T11" fmla="*/ 453 h 14"/>
              <a:gd name="T12" fmla="*/ 1710 w 13"/>
              <a:gd name="T13" fmla="*/ 1587 h 14"/>
              <a:gd name="T14" fmla="*/ 1710 w 13"/>
              <a:gd name="T15" fmla="*/ 1587 h 14"/>
              <a:gd name="T16" fmla="*/ 1954 w 13"/>
              <a:gd name="T17" fmla="*/ 1587 h 14"/>
              <a:gd name="T18" fmla="*/ 1710 w 13"/>
              <a:gd name="T19" fmla="*/ 158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7" y="14"/>
                </a:moveTo>
                <a:lnTo>
                  <a:pt x="8" y="14"/>
                </a:lnTo>
                <a:lnTo>
                  <a:pt x="13" y="10"/>
                </a:lnTo>
                <a:lnTo>
                  <a:pt x="5" y="0"/>
                </a:lnTo>
                <a:lnTo>
                  <a:pt x="0" y="4"/>
                </a:lnTo>
                <a:lnTo>
                  <a:pt x="1" y="4"/>
                </a:lnTo>
                <a:lnTo>
                  <a:pt x="7" y="14"/>
                </a:lnTo>
                <a:lnTo>
                  <a:pt x="8" y="14"/>
                </a:lnTo>
                <a:lnTo>
                  <a:pt x="7" y="14"/>
                </a:lnTo>
                <a:close/>
              </a:path>
            </a:pathLst>
          </a:custGeom>
          <a:solidFill>
            <a:srgbClr val="E0E8E8"/>
          </a:solidFill>
          <a:ln w="9525">
            <a:noFill/>
            <a:round/>
            <a:headEnd/>
            <a:tailEnd/>
          </a:ln>
        </p:spPr>
        <p:txBody>
          <a:bodyPr/>
          <a:lstStyle/>
          <a:p>
            <a:pPr algn="ctr"/>
            <a:endParaRPr lang="en-US"/>
          </a:p>
        </p:txBody>
      </p:sp>
      <p:sp>
        <p:nvSpPr>
          <p:cNvPr id="35956" name="Freeform 728"/>
          <p:cNvSpPr>
            <a:spLocks/>
          </p:cNvSpPr>
          <p:nvPr/>
        </p:nvSpPr>
        <p:spPr bwMode="auto">
          <a:xfrm>
            <a:off x="7073900" y="3703638"/>
            <a:ext cx="1588" cy="3175"/>
          </a:xfrm>
          <a:custGeom>
            <a:avLst/>
            <a:gdLst>
              <a:gd name="T0" fmla="*/ 529 w 12"/>
              <a:gd name="T1" fmla="*/ 3175 h 14"/>
              <a:gd name="T2" fmla="*/ 794 w 12"/>
              <a:gd name="T3" fmla="*/ 2948 h 14"/>
              <a:gd name="T4" fmla="*/ 1588 w 12"/>
              <a:gd name="T5" fmla="*/ 2268 h 14"/>
              <a:gd name="T6" fmla="*/ 794 w 12"/>
              <a:gd name="T7" fmla="*/ 0 h 14"/>
              <a:gd name="T8" fmla="*/ 0 w 12"/>
              <a:gd name="T9" fmla="*/ 680 h 14"/>
              <a:gd name="T10" fmla="*/ 265 w 12"/>
              <a:gd name="T11" fmla="*/ 454 h 14"/>
              <a:gd name="T12" fmla="*/ 529 w 12"/>
              <a:gd name="T13" fmla="*/ 3175 h 14"/>
              <a:gd name="T14" fmla="*/ 662 w 12"/>
              <a:gd name="T15" fmla="*/ 3175 h 14"/>
              <a:gd name="T16" fmla="*/ 794 w 12"/>
              <a:gd name="T17" fmla="*/ 2948 h 14"/>
              <a:gd name="T18" fmla="*/ 529 w 12"/>
              <a:gd name="T19" fmla="*/ 3175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4" y="14"/>
                </a:moveTo>
                <a:lnTo>
                  <a:pt x="6" y="13"/>
                </a:lnTo>
                <a:lnTo>
                  <a:pt x="12" y="10"/>
                </a:lnTo>
                <a:lnTo>
                  <a:pt x="6" y="0"/>
                </a:lnTo>
                <a:lnTo>
                  <a:pt x="0" y="3"/>
                </a:lnTo>
                <a:lnTo>
                  <a:pt x="2" y="2"/>
                </a:lnTo>
                <a:lnTo>
                  <a:pt x="4" y="14"/>
                </a:lnTo>
                <a:lnTo>
                  <a:pt x="5" y="14"/>
                </a:lnTo>
                <a:lnTo>
                  <a:pt x="6" y="13"/>
                </a:lnTo>
                <a:lnTo>
                  <a:pt x="4" y="14"/>
                </a:lnTo>
                <a:close/>
              </a:path>
            </a:pathLst>
          </a:custGeom>
          <a:solidFill>
            <a:srgbClr val="E0E8E8"/>
          </a:solidFill>
          <a:ln w="9525">
            <a:noFill/>
            <a:round/>
            <a:headEnd/>
            <a:tailEnd/>
          </a:ln>
        </p:spPr>
        <p:txBody>
          <a:bodyPr/>
          <a:lstStyle/>
          <a:p>
            <a:pPr algn="ctr"/>
            <a:endParaRPr lang="en-US"/>
          </a:p>
        </p:txBody>
      </p:sp>
      <p:sp>
        <p:nvSpPr>
          <p:cNvPr id="35957" name="Freeform 729"/>
          <p:cNvSpPr>
            <a:spLocks/>
          </p:cNvSpPr>
          <p:nvPr/>
        </p:nvSpPr>
        <p:spPr bwMode="auto">
          <a:xfrm>
            <a:off x="7072313" y="3705225"/>
            <a:ext cx="1587" cy="1588"/>
          </a:xfrm>
          <a:custGeom>
            <a:avLst/>
            <a:gdLst>
              <a:gd name="T0" fmla="*/ 198 w 8"/>
              <a:gd name="T1" fmla="*/ 1588 h 13"/>
              <a:gd name="T2" fmla="*/ 397 w 8"/>
              <a:gd name="T3" fmla="*/ 1588 h 13"/>
              <a:gd name="T4" fmla="*/ 1587 w 8"/>
              <a:gd name="T5" fmla="*/ 1466 h 13"/>
              <a:gd name="T6" fmla="*/ 1190 w 8"/>
              <a:gd name="T7" fmla="*/ 0 h 13"/>
              <a:gd name="T8" fmla="*/ 0 w 8"/>
              <a:gd name="T9" fmla="*/ 122 h 13"/>
              <a:gd name="T10" fmla="*/ 198 w 8"/>
              <a:gd name="T11" fmla="*/ 122 h 13"/>
              <a:gd name="T12" fmla="*/ 198 w 8"/>
              <a:gd name="T13" fmla="*/ 1588 h 13"/>
              <a:gd name="T14" fmla="*/ 198 w 8"/>
              <a:gd name="T15" fmla="*/ 1588 h 13"/>
              <a:gd name="T16" fmla="*/ 397 w 8"/>
              <a:gd name="T17" fmla="*/ 1588 h 13"/>
              <a:gd name="T18" fmla="*/ 198 w 8"/>
              <a:gd name="T19" fmla="*/ 1588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3"/>
              <a:gd name="T32" fmla="*/ 8 w 8"/>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3">
                <a:moveTo>
                  <a:pt x="1" y="13"/>
                </a:moveTo>
                <a:lnTo>
                  <a:pt x="2" y="13"/>
                </a:lnTo>
                <a:lnTo>
                  <a:pt x="8" y="12"/>
                </a:lnTo>
                <a:lnTo>
                  <a:pt x="6" y="0"/>
                </a:lnTo>
                <a:lnTo>
                  <a:pt x="0" y="1"/>
                </a:lnTo>
                <a:lnTo>
                  <a:pt x="1" y="1"/>
                </a:lnTo>
                <a:lnTo>
                  <a:pt x="1" y="13"/>
                </a:lnTo>
                <a:lnTo>
                  <a:pt x="2" y="13"/>
                </a:lnTo>
                <a:lnTo>
                  <a:pt x="1" y="13"/>
                </a:lnTo>
                <a:close/>
              </a:path>
            </a:pathLst>
          </a:custGeom>
          <a:solidFill>
            <a:srgbClr val="E0E8E8"/>
          </a:solidFill>
          <a:ln w="9525">
            <a:noFill/>
            <a:round/>
            <a:headEnd/>
            <a:tailEnd/>
          </a:ln>
        </p:spPr>
        <p:txBody>
          <a:bodyPr/>
          <a:lstStyle/>
          <a:p>
            <a:pPr algn="ctr"/>
            <a:endParaRPr lang="en-US"/>
          </a:p>
        </p:txBody>
      </p:sp>
      <p:sp>
        <p:nvSpPr>
          <p:cNvPr id="35958" name="Freeform 730"/>
          <p:cNvSpPr>
            <a:spLocks/>
          </p:cNvSpPr>
          <p:nvPr/>
        </p:nvSpPr>
        <p:spPr bwMode="auto">
          <a:xfrm>
            <a:off x="6961188" y="3697288"/>
            <a:ext cx="111125" cy="9525"/>
          </a:xfrm>
          <a:custGeom>
            <a:avLst/>
            <a:gdLst>
              <a:gd name="T0" fmla="*/ 0 w 709"/>
              <a:gd name="T1" fmla="*/ 1587 h 72"/>
              <a:gd name="T2" fmla="*/ 157 w 709"/>
              <a:gd name="T3" fmla="*/ 1587 h 72"/>
              <a:gd name="T4" fmla="*/ 111125 w 709"/>
              <a:gd name="T5" fmla="*/ 9525 h 72"/>
              <a:gd name="T6" fmla="*/ 111125 w 709"/>
              <a:gd name="T7" fmla="*/ 7937 h 72"/>
              <a:gd name="T8" fmla="*/ 157 w 709"/>
              <a:gd name="T9" fmla="*/ 0 h 72"/>
              <a:gd name="T10" fmla="*/ 313 w 709"/>
              <a:gd name="T11" fmla="*/ 0 h 72"/>
              <a:gd name="T12" fmla="*/ 0 w 709"/>
              <a:gd name="T13" fmla="*/ 1587 h 72"/>
              <a:gd name="T14" fmla="*/ 0 w 709"/>
              <a:gd name="T15" fmla="*/ 1587 h 72"/>
              <a:gd name="T16" fmla="*/ 157 w 709"/>
              <a:gd name="T17" fmla="*/ 1587 h 72"/>
              <a:gd name="T18" fmla="*/ 0 w 709"/>
              <a:gd name="T19" fmla="*/ 1587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9"/>
              <a:gd name="T31" fmla="*/ 0 h 72"/>
              <a:gd name="T32" fmla="*/ 709 w 709"/>
              <a:gd name="T33" fmla="*/ 72 h 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9" h="72">
                <a:moveTo>
                  <a:pt x="0" y="12"/>
                </a:moveTo>
                <a:lnTo>
                  <a:pt x="1" y="12"/>
                </a:lnTo>
                <a:lnTo>
                  <a:pt x="709" y="72"/>
                </a:lnTo>
                <a:lnTo>
                  <a:pt x="709" y="60"/>
                </a:lnTo>
                <a:lnTo>
                  <a:pt x="1" y="0"/>
                </a:lnTo>
                <a:lnTo>
                  <a:pt x="2" y="0"/>
                </a:lnTo>
                <a:lnTo>
                  <a:pt x="0" y="12"/>
                </a:lnTo>
                <a:lnTo>
                  <a:pt x="1" y="12"/>
                </a:lnTo>
                <a:lnTo>
                  <a:pt x="0" y="12"/>
                </a:lnTo>
                <a:close/>
              </a:path>
            </a:pathLst>
          </a:custGeom>
          <a:solidFill>
            <a:srgbClr val="E0E8E8"/>
          </a:solidFill>
          <a:ln w="9525">
            <a:noFill/>
            <a:round/>
            <a:headEnd/>
            <a:tailEnd/>
          </a:ln>
        </p:spPr>
        <p:txBody>
          <a:bodyPr/>
          <a:lstStyle/>
          <a:p>
            <a:pPr algn="ctr"/>
            <a:endParaRPr lang="en-US"/>
          </a:p>
        </p:txBody>
      </p:sp>
      <p:sp>
        <p:nvSpPr>
          <p:cNvPr id="35959" name="Freeform 731"/>
          <p:cNvSpPr>
            <a:spLocks/>
          </p:cNvSpPr>
          <p:nvPr/>
        </p:nvSpPr>
        <p:spPr bwMode="auto">
          <a:xfrm>
            <a:off x="6959600" y="3697288"/>
            <a:ext cx="1588" cy="1587"/>
          </a:xfrm>
          <a:custGeom>
            <a:avLst/>
            <a:gdLst>
              <a:gd name="T0" fmla="*/ 0 w 12"/>
              <a:gd name="T1" fmla="*/ 1247 h 14"/>
              <a:gd name="T2" fmla="*/ 265 w 12"/>
              <a:gd name="T3" fmla="*/ 1360 h 14"/>
              <a:gd name="T4" fmla="*/ 1323 w 12"/>
              <a:gd name="T5" fmla="*/ 1587 h 14"/>
              <a:gd name="T6" fmla="*/ 1588 w 12"/>
              <a:gd name="T7" fmla="*/ 227 h 14"/>
              <a:gd name="T8" fmla="*/ 529 w 12"/>
              <a:gd name="T9" fmla="*/ 0 h 14"/>
              <a:gd name="T10" fmla="*/ 794 w 12"/>
              <a:gd name="T11" fmla="*/ 113 h 14"/>
              <a:gd name="T12" fmla="*/ 0 w 12"/>
              <a:gd name="T13" fmla="*/ 1247 h 14"/>
              <a:gd name="T14" fmla="*/ 132 w 12"/>
              <a:gd name="T15" fmla="*/ 1360 h 14"/>
              <a:gd name="T16" fmla="*/ 265 w 12"/>
              <a:gd name="T17" fmla="*/ 1360 h 14"/>
              <a:gd name="T18" fmla="*/ 0 w 12"/>
              <a:gd name="T19" fmla="*/ 124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0" y="11"/>
                </a:moveTo>
                <a:lnTo>
                  <a:pt x="2" y="12"/>
                </a:lnTo>
                <a:lnTo>
                  <a:pt x="10" y="14"/>
                </a:lnTo>
                <a:lnTo>
                  <a:pt x="12" y="2"/>
                </a:lnTo>
                <a:lnTo>
                  <a:pt x="4" y="0"/>
                </a:lnTo>
                <a:lnTo>
                  <a:pt x="6" y="1"/>
                </a:lnTo>
                <a:lnTo>
                  <a:pt x="0" y="11"/>
                </a:lnTo>
                <a:lnTo>
                  <a:pt x="1" y="12"/>
                </a:lnTo>
                <a:lnTo>
                  <a:pt x="2" y="12"/>
                </a:lnTo>
                <a:lnTo>
                  <a:pt x="0" y="11"/>
                </a:lnTo>
                <a:close/>
              </a:path>
            </a:pathLst>
          </a:custGeom>
          <a:solidFill>
            <a:srgbClr val="E0E8E8"/>
          </a:solidFill>
          <a:ln w="9525">
            <a:noFill/>
            <a:round/>
            <a:headEnd/>
            <a:tailEnd/>
          </a:ln>
        </p:spPr>
        <p:txBody>
          <a:bodyPr/>
          <a:lstStyle/>
          <a:p>
            <a:pPr algn="ctr"/>
            <a:endParaRPr lang="en-US"/>
          </a:p>
        </p:txBody>
      </p:sp>
      <p:sp>
        <p:nvSpPr>
          <p:cNvPr id="35960" name="Freeform 732"/>
          <p:cNvSpPr>
            <a:spLocks/>
          </p:cNvSpPr>
          <p:nvPr/>
        </p:nvSpPr>
        <p:spPr bwMode="auto">
          <a:xfrm>
            <a:off x="6958013" y="3695700"/>
            <a:ext cx="1587" cy="3175"/>
          </a:xfrm>
          <a:custGeom>
            <a:avLst/>
            <a:gdLst>
              <a:gd name="T0" fmla="*/ 0 w 14"/>
              <a:gd name="T1" fmla="*/ 1954 h 13"/>
              <a:gd name="T2" fmla="*/ 227 w 14"/>
              <a:gd name="T3" fmla="*/ 2442 h 13"/>
              <a:gd name="T4" fmla="*/ 907 w 14"/>
              <a:gd name="T5" fmla="*/ 3175 h 13"/>
              <a:gd name="T6" fmla="*/ 1587 w 14"/>
              <a:gd name="T7" fmla="*/ 733 h 13"/>
              <a:gd name="T8" fmla="*/ 907 w 14"/>
              <a:gd name="T9" fmla="*/ 0 h 13"/>
              <a:gd name="T10" fmla="*/ 1134 w 14"/>
              <a:gd name="T11" fmla="*/ 488 h 13"/>
              <a:gd name="T12" fmla="*/ 0 w 14"/>
              <a:gd name="T13" fmla="*/ 1954 h 13"/>
              <a:gd name="T14" fmla="*/ 113 w 14"/>
              <a:gd name="T15" fmla="*/ 2442 h 13"/>
              <a:gd name="T16" fmla="*/ 227 w 14"/>
              <a:gd name="T17" fmla="*/ 2442 h 13"/>
              <a:gd name="T18" fmla="*/ 0 w 14"/>
              <a:gd name="T19" fmla="*/ 1954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3"/>
              <a:gd name="T32" fmla="*/ 14 w 14"/>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3">
                <a:moveTo>
                  <a:pt x="0" y="8"/>
                </a:moveTo>
                <a:lnTo>
                  <a:pt x="2" y="10"/>
                </a:lnTo>
                <a:lnTo>
                  <a:pt x="8" y="13"/>
                </a:lnTo>
                <a:lnTo>
                  <a:pt x="14" y="3"/>
                </a:lnTo>
                <a:lnTo>
                  <a:pt x="8" y="0"/>
                </a:lnTo>
                <a:lnTo>
                  <a:pt x="10" y="2"/>
                </a:lnTo>
                <a:lnTo>
                  <a:pt x="0" y="8"/>
                </a:lnTo>
                <a:lnTo>
                  <a:pt x="1" y="10"/>
                </a:lnTo>
                <a:lnTo>
                  <a:pt x="2" y="10"/>
                </a:lnTo>
                <a:lnTo>
                  <a:pt x="0" y="8"/>
                </a:lnTo>
                <a:close/>
              </a:path>
            </a:pathLst>
          </a:custGeom>
          <a:solidFill>
            <a:srgbClr val="E0E8E8"/>
          </a:solidFill>
          <a:ln w="9525">
            <a:noFill/>
            <a:round/>
            <a:headEnd/>
            <a:tailEnd/>
          </a:ln>
        </p:spPr>
        <p:txBody>
          <a:bodyPr/>
          <a:lstStyle/>
          <a:p>
            <a:pPr algn="ctr"/>
            <a:endParaRPr lang="en-US"/>
          </a:p>
        </p:txBody>
      </p:sp>
      <p:sp>
        <p:nvSpPr>
          <p:cNvPr id="35961" name="Freeform 733"/>
          <p:cNvSpPr>
            <a:spLocks/>
          </p:cNvSpPr>
          <p:nvPr/>
        </p:nvSpPr>
        <p:spPr bwMode="auto">
          <a:xfrm>
            <a:off x="6956425" y="3695700"/>
            <a:ext cx="3175" cy="1588"/>
          </a:xfrm>
          <a:custGeom>
            <a:avLst/>
            <a:gdLst>
              <a:gd name="T0" fmla="*/ 0 w 15"/>
              <a:gd name="T1" fmla="*/ 529 h 12"/>
              <a:gd name="T2" fmla="*/ 212 w 15"/>
              <a:gd name="T3" fmla="*/ 794 h 12"/>
              <a:gd name="T4" fmla="*/ 1058 w 15"/>
              <a:gd name="T5" fmla="*/ 1588 h 12"/>
              <a:gd name="T6" fmla="*/ 3175 w 15"/>
              <a:gd name="T7" fmla="*/ 794 h 12"/>
              <a:gd name="T8" fmla="*/ 2328 w 15"/>
              <a:gd name="T9" fmla="*/ 0 h 12"/>
              <a:gd name="T10" fmla="*/ 2540 w 15"/>
              <a:gd name="T11" fmla="*/ 265 h 12"/>
              <a:gd name="T12" fmla="*/ 0 w 15"/>
              <a:gd name="T13" fmla="*/ 529 h 12"/>
              <a:gd name="T14" fmla="*/ 0 w 15"/>
              <a:gd name="T15" fmla="*/ 662 h 12"/>
              <a:gd name="T16" fmla="*/ 212 w 15"/>
              <a:gd name="T17" fmla="*/ 794 h 12"/>
              <a:gd name="T18" fmla="*/ 0 w 15"/>
              <a:gd name="T19" fmla="*/ 529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2"/>
              <a:gd name="T32" fmla="*/ 15 w 1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2">
                <a:moveTo>
                  <a:pt x="0" y="4"/>
                </a:moveTo>
                <a:lnTo>
                  <a:pt x="1" y="6"/>
                </a:lnTo>
                <a:lnTo>
                  <a:pt x="5" y="12"/>
                </a:lnTo>
                <a:lnTo>
                  <a:pt x="15" y="6"/>
                </a:lnTo>
                <a:lnTo>
                  <a:pt x="11" y="0"/>
                </a:lnTo>
                <a:lnTo>
                  <a:pt x="12" y="2"/>
                </a:lnTo>
                <a:lnTo>
                  <a:pt x="0" y="4"/>
                </a:lnTo>
                <a:lnTo>
                  <a:pt x="0" y="5"/>
                </a:lnTo>
                <a:lnTo>
                  <a:pt x="1" y="6"/>
                </a:lnTo>
                <a:lnTo>
                  <a:pt x="0" y="4"/>
                </a:lnTo>
                <a:close/>
              </a:path>
            </a:pathLst>
          </a:custGeom>
          <a:solidFill>
            <a:srgbClr val="E0E8E8"/>
          </a:solidFill>
          <a:ln w="9525">
            <a:noFill/>
            <a:round/>
            <a:headEnd/>
            <a:tailEnd/>
          </a:ln>
        </p:spPr>
        <p:txBody>
          <a:bodyPr/>
          <a:lstStyle/>
          <a:p>
            <a:pPr algn="ctr"/>
            <a:endParaRPr lang="en-US"/>
          </a:p>
        </p:txBody>
      </p:sp>
      <p:sp>
        <p:nvSpPr>
          <p:cNvPr id="35962" name="Freeform 734"/>
          <p:cNvSpPr>
            <a:spLocks/>
          </p:cNvSpPr>
          <p:nvPr/>
        </p:nvSpPr>
        <p:spPr bwMode="auto">
          <a:xfrm>
            <a:off x="6956425" y="3695700"/>
            <a:ext cx="1588" cy="1588"/>
          </a:xfrm>
          <a:custGeom>
            <a:avLst/>
            <a:gdLst>
              <a:gd name="T0" fmla="*/ 0 w 13"/>
              <a:gd name="T1" fmla="*/ 0 h 7"/>
              <a:gd name="T2" fmla="*/ 0 w 13"/>
              <a:gd name="T3" fmla="*/ 454 h 7"/>
              <a:gd name="T4" fmla="*/ 122 w 13"/>
              <a:gd name="T5" fmla="*/ 1588 h 7"/>
              <a:gd name="T6" fmla="*/ 1588 w 13"/>
              <a:gd name="T7" fmla="*/ 1134 h 7"/>
              <a:gd name="T8" fmla="*/ 1466 w 13"/>
              <a:gd name="T9" fmla="*/ 0 h 7"/>
              <a:gd name="T10" fmla="*/ 1466 w 13"/>
              <a:gd name="T11" fmla="*/ 454 h 7"/>
              <a:gd name="T12" fmla="*/ 0 w 13"/>
              <a:gd name="T13" fmla="*/ 0 h 7"/>
              <a:gd name="T14" fmla="*/ 0 w 13"/>
              <a:gd name="T15" fmla="*/ 227 h 7"/>
              <a:gd name="T16" fmla="*/ 0 w 13"/>
              <a:gd name="T17" fmla="*/ 454 h 7"/>
              <a:gd name="T18" fmla="*/ 0 w 13"/>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7"/>
              <a:gd name="T32" fmla="*/ 13 w 1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7">
                <a:moveTo>
                  <a:pt x="0" y="0"/>
                </a:moveTo>
                <a:lnTo>
                  <a:pt x="0" y="2"/>
                </a:lnTo>
                <a:lnTo>
                  <a:pt x="1" y="7"/>
                </a:lnTo>
                <a:lnTo>
                  <a:pt x="13" y="5"/>
                </a:lnTo>
                <a:lnTo>
                  <a:pt x="12" y="0"/>
                </a:lnTo>
                <a:lnTo>
                  <a:pt x="12" y="2"/>
                </a:lnTo>
                <a:lnTo>
                  <a:pt x="0" y="0"/>
                </a:lnTo>
                <a:lnTo>
                  <a:pt x="0" y="1"/>
                </a:lnTo>
                <a:lnTo>
                  <a:pt x="0" y="2"/>
                </a:lnTo>
                <a:lnTo>
                  <a:pt x="0" y="0"/>
                </a:lnTo>
                <a:close/>
              </a:path>
            </a:pathLst>
          </a:custGeom>
          <a:solidFill>
            <a:srgbClr val="E0E8E8"/>
          </a:solidFill>
          <a:ln w="9525">
            <a:noFill/>
            <a:round/>
            <a:headEnd/>
            <a:tailEnd/>
          </a:ln>
        </p:spPr>
        <p:txBody>
          <a:bodyPr/>
          <a:lstStyle/>
          <a:p>
            <a:pPr algn="ctr"/>
            <a:endParaRPr lang="en-US"/>
          </a:p>
        </p:txBody>
      </p:sp>
      <p:sp>
        <p:nvSpPr>
          <p:cNvPr id="35963" name="Freeform 735"/>
          <p:cNvSpPr>
            <a:spLocks/>
          </p:cNvSpPr>
          <p:nvPr/>
        </p:nvSpPr>
        <p:spPr bwMode="auto">
          <a:xfrm>
            <a:off x="6956425" y="3678238"/>
            <a:ext cx="4763" cy="17462"/>
          </a:xfrm>
          <a:custGeom>
            <a:avLst/>
            <a:gdLst>
              <a:gd name="T0" fmla="*/ 2382 w 24"/>
              <a:gd name="T1" fmla="*/ 0 h 137"/>
              <a:gd name="T2" fmla="*/ 2382 w 24"/>
              <a:gd name="T3" fmla="*/ 127 h 137"/>
              <a:gd name="T4" fmla="*/ 0 w 24"/>
              <a:gd name="T5" fmla="*/ 17207 h 137"/>
              <a:gd name="T6" fmla="*/ 2382 w 24"/>
              <a:gd name="T7" fmla="*/ 17462 h 137"/>
              <a:gd name="T8" fmla="*/ 4763 w 24"/>
              <a:gd name="T9" fmla="*/ 382 h 137"/>
              <a:gd name="T10" fmla="*/ 4763 w 24"/>
              <a:gd name="T11" fmla="*/ 510 h 137"/>
              <a:gd name="T12" fmla="*/ 2382 w 24"/>
              <a:gd name="T13" fmla="*/ 0 h 137"/>
              <a:gd name="T14" fmla="*/ 2382 w 24"/>
              <a:gd name="T15" fmla="*/ 127 h 137"/>
              <a:gd name="T16" fmla="*/ 2382 w 24"/>
              <a:gd name="T17" fmla="*/ 127 h 137"/>
              <a:gd name="T18" fmla="*/ 2382 w 24"/>
              <a:gd name="T19" fmla="*/ 0 h 1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37"/>
              <a:gd name="T32" fmla="*/ 24 w 24"/>
              <a:gd name="T33" fmla="*/ 137 h 1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37">
                <a:moveTo>
                  <a:pt x="12" y="0"/>
                </a:moveTo>
                <a:lnTo>
                  <a:pt x="12" y="1"/>
                </a:lnTo>
                <a:lnTo>
                  <a:pt x="0" y="135"/>
                </a:lnTo>
                <a:lnTo>
                  <a:pt x="12" y="137"/>
                </a:lnTo>
                <a:lnTo>
                  <a:pt x="24" y="3"/>
                </a:lnTo>
                <a:lnTo>
                  <a:pt x="24" y="4"/>
                </a:lnTo>
                <a:lnTo>
                  <a:pt x="12" y="0"/>
                </a:lnTo>
                <a:lnTo>
                  <a:pt x="12" y="1"/>
                </a:lnTo>
                <a:lnTo>
                  <a:pt x="12" y="0"/>
                </a:lnTo>
                <a:close/>
              </a:path>
            </a:pathLst>
          </a:custGeom>
          <a:solidFill>
            <a:srgbClr val="E0E8E8"/>
          </a:solidFill>
          <a:ln w="9525">
            <a:noFill/>
            <a:round/>
            <a:headEnd/>
            <a:tailEnd/>
          </a:ln>
        </p:spPr>
        <p:txBody>
          <a:bodyPr/>
          <a:lstStyle/>
          <a:p>
            <a:pPr algn="ctr"/>
            <a:endParaRPr lang="en-US"/>
          </a:p>
        </p:txBody>
      </p:sp>
      <p:sp>
        <p:nvSpPr>
          <p:cNvPr id="35964" name="Freeform 736"/>
          <p:cNvSpPr>
            <a:spLocks/>
          </p:cNvSpPr>
          <p:nvPr/>
        </p:nvSpPr>
        <p:spPr bwMode="auto">
          <a:xfrm>
            <a:off x="6958013" y="3676650"/>
            <a:ext cx="3175" cy="1588"/>
          </a:xfrm>
          <a:custGeom>
            <a:avLst/>
            <a:gdLst>
              <a:gd name="T0" fmla="*/ 907 w 14"/>
              <a:gd name="T1" fmla="*/ 0 h 11"/>
              <a:gd name="T2" fmla="*/ 454 w 14"/>
              <a:gd name="T3" fmla="*/ 289 h 11"/>
              <a:gd name="T4" fmla="*/ 0 w 14"/>
              <a:gd name="T5" fmla="*/ 1011 h 11"/>
              <a:gd name="T6" fmla="*/ 2721 w 14"/>
              <a:gd name="T7" fmla="*/ 1588 h 11"/>
              <a:gd name="T8" fmla="*/ 3175 w 14"/>
              <a:gd name="T9" fmla="*/ 866 h 11"/>
              <a:gd name="T10" fmla="*/ 2721 w 14"/>
              <a:gd name="T11" fmla="*/ 1155 h 11"/>
              <a:gd name="T12" fmla="*/ 907 w 14"/>
              <a:gd name="T13" fmla="*/ 0 h 11"/>
              <a:gd name="T14" fmla="*/ 680 w 14"/>
              <a:gd name="T15" fmla="*/ 144 h 11"/>
              <a:gd name="T16" fmla="*/ 454 w 14"/>
              <a:gd name="T17" fmla="*/ 289 h 11"/>
              <a:gd name="T18" fmla="*/ 907 w 14"/>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1"/>
              <a:gd name="T32" fmla="*/ 14 w 1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1">
                <a:moveTo>
                  <a:pt x="4" y="0"/>
                </a:moveTo>
                <a:lnTo>
                  <a:pt x="2" y="2"/>
                </a:lnTo>
                <a:lnTo>
                  <a:pt x="0" y="7"/>
                </a:lnTo>
                <a:lnTo>
                  <a:pt x="12" y="11"/>
                </a:lnTo>
                <a:lnTo>
                  <a:pt x="14" y="6"/>
                </a:lnTo>
                <a:lnTo>
                  <a:pt x="12" y="8"/>
                </a:lnTo>
                <a:lnTo>
                  <a:pt x="4" y="0"/>
                </a:lnTo>
                <a:lnTo>
                  <a:pt x="3" y="1"/>
                </a:lnTo>
                <a:lnTo>
                  <a:pt x="2" y="2"/>
                </a:lnTo>
                <a:lnTo>
                  <a:pt x="4" y="0"/>
                </a:lnTo>
                <a:close/>
              </a:path>
            </a:pathLst>
          </a:custGeom>
          <a:solidFill>
            <a:srgbClr val="E0E8E8"/>
          </a:solidFill>
          <a:ln w="9525">
            <a:noFill/>
            <a:round/>
            <a:headEnd/>
            <a:tailEnd/>
          </a:ln>
        </p:spPr>
        <p:txBody>
          <a:bodyPr/>
          <a:lstStyle/>
          <a:p>
            <a:pPr algn="ctr"/>
            <a:endParaRPr lang="en-US"/>
          </a:p>
        </p:txBody>
      </p:sp>
      <p:sp>
        <p:nvSpPr>
          <p:cNvPr id="35965" name="Freeform 737"/>
          <p:cNvSpPr>
            <a:spLocks/>
          </p:cNvSpPr>
          <p:nvPr/>
        </p:nvSpPr>
        <p:spPr bwMode="auto">
          <a:xfrm>
            <a:off x="6959600" y="3675063"/>
            <a:ext cx="1588" cy="3175"/>
          </a:xfrm>
          <a:custGeom>
            <a:avLst/>
            <a:gdLst>
              <a:gd name="T0" fmla="*/ 794 w 12"/>
              <a:gd name="T1" fmla="*/ 0 h 14"/>
              <a:gd name="T2" fmla="*/ 529 w 12"/>
              <a:gd name="T3" fmla="*/ 454 h 14"/>
              <a:gd name="T4" fmla="*/ 0 w 12"/>
              <a:gd name="T5" fmla="*/ 1361 h 14"/>
              <a:gd name="T6" fmla="*/ 1059 w 12"/>
              <a:gd name="T7" fmla="*/ 3175 h 14"/>
              <a:gd name="T8" fmla="*/ 1588 w 12"/>
              <a:gd name="T9" fmla="*/ 2268 h 14"/>
              <a:gd name="T10" fmla="*/ 1323 w 12"/>
              <a:gd name="T11" fmla="*/ 2721 h 14"/>
              <a:gd name="T12" fmla="*/ 794 w 12"/>
              <a:gd name="T13" fmla="*/ 0 h 14"/>
              <a:gd name="T14" fmla="*/ 662 w 12"/>
              <a:gd name="T15" fmla="*/ 227 h 14"/>
              <a:gd name="T16" fmla="*/ 529 w 12"/>
              <a:gd name="T17" fmla="*/ 454 h 14"/>
              <a:gd name="T18" fmla="*/ 794 w 12"/>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6" y="0"/>
                </a:moveTo>
                <a:lnTo>
                  <a:pt x="4" y="2"/>
                </a:lnTo>
                <a:lnTo>
                  <a:pt x="0" y="6"/>
                </a:lnTo>
                <a:lnTo>
                  <a:pt x="8" y="14"/>
                </a:lnTo>
                <a:lnTo>
                  <a:pt x="12" y="10"/>
                </a:lnTo>
                <a:lnTo>
                  <a:pt x="10" y="12"/>
                </a:lnTo>
                <a:lnTo>
                  <a:pt x="6" y="0"/>
                </a:lnTo>
                <a:lnTo>
                  <a:pt x="5" y="1"/>
                </a:lnTo>
                <a:lnTo>
                  <a:pt x="4" y="2"/>
                </a:lnTo>
                <a:lnTo>
                  <a:pt x="6" y="0"/>
                </a:lnTo>
                <a:close/>
              </a:path>
            </a:pathLst>
          </a:custGeom>
          <a:solidFill>
            <a:srgbClr val="E0E8E8"/>
          </a:solidFill>
          <a:ln w="9525">
            <a:noFill/>
            <a:round/>
            <a:headEnd/>
            <a:tailEnd/>
          </a:ln>
        </p:spPr>
        <p:txBody>
          <a:bodyPr/>
          <a:lstStyle/>
          <a:p>
            <a:pPr algn="ctr"/>
            <a:endParaRPr lang="en-US"/>
          </a:p>
        </p:txBody>
      </p:sp>
      <p:sp>
        <p:nvSpPr>
          <p:cNvPr id="35966" name="Freeform 738"/>
          <p:cNvSpPr>
            <a:spLocks/>
          </p:cNvSpPr>
          <p:nvPr/>
        </p:nvSpPr>
        <p:spPr bwMode="auto">
          <a:xfrm>
            <a:off x="6959600" y="3675063"/>
            <a:ext cx="1588" cy="1587"/>
          </a:xfrm>
          <a:custGeom>
            <a:avLst/>
            <a:gdLst>
              <a:gd name="T0" fmla="*/ 1011 w 11"/>
              <a:gd name="T1" fmla="*/ 0 h 14"/>
              <a:gd name="T2" fmla="*/ 866 w 11"/>
              <a:gd name="T3" fmla="*/ 0 h 14"/>
              <a:gd name="T4" fmla="*/ 0 w 11"/>
              <a:gd name="T5" fmla="*/ 227 h 14"/>
              <a:gd name="T6" fmla="*/ 577 w 11"/>
              <a:gd name="T7" fmla="*/ 1587 h 14"/>
              <a:gd name="T8" fmla="*/ 1588 w 11"/>
              <a:gd name="T9" fmla="*/ 1360 h 14"/>
              <a:gd name="T10" fmla="*/ 1444 w 11"/>
              <a:gd name="T11" fmla="*/ 1360 h 14"/>
              <a:gd name="T12" fmla="*/ 1011 w 11"/>
              <a:gd name="T13" fmla="*/ 0 h 14"/>
              <a:gd name="T14" fmla="*/ 1011 w 11"/>
              <a:gd name="T15" fmla="*/ 0 h 14"/>
              <a:gd name="T16" fmla="*/ 866 w 11"/>
              <a:gd name="T17" fmla="*/ 0 h 14"/>
              <a:gd name="T18" fmla="*/ 1011 w 11"/>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4"/>
              <a:gd name="T32" fmla="*/ 11 w 1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4">
                <a:moveTo>
                  <a:pt x="7" y="0"/>
                </a:moveTo>
                <a:lnTo>
                  <a:pt x="6" y="0"/>
                </a:lnTo>
                <a:lnTo>
                  <a:pt x="0" y="2"/>
                </a:lnTo>
                <a:lnTo>
                  <a:pt x="4" y="14"/>
                </a:lnTo>
                <a:lnTo>
                  <a:pt x="11" y="12"/>
                </a:lnTo>
                <a:lnTo>
                  <a:pt x="10" y="12"/>
                </a:lnTo>
                <a:lnTo>
                  <a:pt x="7" y="0"/>
                </a:lnTo>
                <a:lnTo>
                  <a:pt x="6" y="0"/>
                </a:lnTo>
                <a:lnTo>
                  <a:pt x="7" y="0"/>
                </a:lnTo>
                <a:close/>
              </a:path>
            </a:pathLst>
          </a:custGeom>
          <a:solidFill>
            <a:srgbClr val="E0E8E8"/>
          </a:solidFill>
          <a:ln w="9525">
            <a:noFill/>
            <a:round/>
            <a:headEnd/>
            <a:tailEnd/>
          </a:ln>
        </p:spPr>
        <p:txBody>
          <a:bodyPr/>
          <a:lstStyle/>
          <a:p>
            <a:pPr algn="ctr"/>
            <a:endParaRPr lang="en-US"/>
          </a:p>
        </p:txBody>
      </p:sp>
      <p:sp>
        <p:nvSpPr>
          <p:cNvPr id="35967" name="Freeform 739"/>
          <p:cNvSpPr>
            <a:spLocks/>
          </p:cNvSpPr>
          <p:nvPr/>
        </p:nvSpPr>
        <p:spPr bwMode="auto">
          <a:xfrm>
            <a:off x="6961188" y="3675063"/>
            <a:ext cx="1587" cy="1587"/>
          </a:xfrm>
          <a:custGeom>
            <a:avLst/>
            <a:gdLst>
              <a:gd name="T0" fmla="*/ 1587 w 10"/>
              <a:gd name="T1" fmla="*/ 0 h 14"/>
              <a:gd name="T2" fmla="*/ 1270 w 10"/>
              <a:gd name="T3" fmla="*/ 0 h 14"/>
              <a:gd name="T4" fmla="*/ 0 w 10"/>
              <a:gd name="T5" fmla="*/ 227 h 14"/>
              <a:gd name="T6" fmla="*/ 476 w 10"/>
              <a:gd name="T7" fmla="*/ 1587 h 14"/>
              <a:gd name="T8" fmla="*/ 1587 w 10"/>
              <a:gd name="T9" fmla="*/ 1474 h 14"/>
              <a:gd name="T10" fmla="*/ 1270 w 10"/>
              <a:gd name="T11" fmla="*/ 1474 h 14"/>
              <a:gd name="T12" fmla="*/ 1587 w 10"/>
              <a:gd name="T13" fmla="*/ 0 h 14"/>
              <a:gd name="T14" fmla="*/ 1428 w 10"/>
              <a:gd name="T15" fmla="*/ 0 h 14"/>
              <a:gd name="T16" fmla="*/ 1270 w 10"/>
              <a:gd name="T17" fmla="*/ 0 h 14"/>
              <a:gd name="T18" fmla="*/ 1587 w 10"/>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10" y="0"/>
                </a:moveTo>
                <a:lnTo>
                  <a:pt x="8" y="0"/>
                </a:lnTo>
                <a:lnTo>
                  <a:pt x="0" y="2"/>
                </a:lnTo>
                <a:lnTo>
                  <a:pt x="3" y="14"/>
                </a:lnTo>
                <a:lnTo>
                  <a:pt x="10" y="13"/>
                </a:lnTo>
                <a:lnTo>
                  <a:pt x="8" y="13"/>
                </a:lnTo>
                <a:lnTo>
                  <a:pt x="10" y="0"/>
                </a:lnTo>
                <a:lnTo>
                  <a:pt x="9" y="0"/>
                </a:lnTo>
                <a:lnTo>
                  <a:pt x="8" y="0"/>
                </a:lnTo>
                <a:lnTo>
                  <a:pt x="10" y="0"/>
                </a:lnTo>
                <a:close/>
              </a:path>
            </a:pathLst>
          </a:custGeom>
          <a:solidFill>
            <a:srgbClr val="E0E8E8"/>
          </a:solidFill>
          <a:ln w="9525">
            <a:noFill/>
            <a:round/>
            <a:headEnd/>
            <a:tailEnd/>
          </a:ln>
        </p:spPr>
        <p:txBody>
          <a:bodyPr/>
          <a:lstStyle/>
          <a:p>
            <a:pPr algn="ctr"/>
            <a:endParaRPr lang="en-US"/>
          </a:p>
        </p:txBody>
      </p:sp>
      <p:sp>
        <p:nvSpPr>
          <p:cNvPr id="35968" name="Freeform 740"/>
          <p:cNvSpPr>
            <a:spLocks/>
          </p:cNvSpPr>
          <p:nvPr/>
        </p:nvSpPr>
        <p:spPr bwMode="auto">
          <a:xfrm>
            <a:off x="6961188" y="3675063"/>
            <a:ext cx="115887" cy="9525"/>
          </a:xfrm>
          <a:custGeom>
            <a:avLst/>
            <a:gdLst>
              <a:gd name="T0" fmla="*/ 115887 w 724"/>
              <a:gd name="T1" fmla="*/ 7917 h 77"/>
              <a:gd name="T2" fmla="*/ 115887 w 724"/>
              <a:gd name="T3" fmla="*/ 7917 h 77"/>
              <a:gd name="T4" fmla="*/ 320 w 724"/>
              <a:gd name="T5" fmla="*/ 0 h 77"/>
              <a:gd name="T6" fmla="*/ 0 w 724"/>
              <a:gd name="T7" fmla="*/ 1608 h 77"/>
              <a:gd name="T8" fmla="*/ 115567 w 724"/>
              <a:gd name="T9" fmla="*/ 9525 h 77"/>
              <a:gd name="T10" fmla="*/ 115567 w 724"/>
              <a:gd name="T11" fmla="*/ 9525 h 77"/>
              <a:gd name="T12" fmla="*/ 115887 w 724"/>
              <a:gd name="T13" fmla="*/ 7917 h 77"/>
              <a:gd name="T14" fmla="*/ 115887 w 724"/>
              <a:gd name="T15" fmla="*/ 7917 h 77"/>
              <a:gd name="T16" fmla="*/ 115887 w 724"/>
              <a:gd name="T17" fmla="*/ 791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4"/>
              <a:gd name="T28" fmla="*/ 0 h 77"/>
              <a:gd name="T29" fmla="*/ 724 w 724"/>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4" h="77">
                <a:moveTo>
                  <a:pt x="724" y="64"/>
                </a:moveTo>
                <a:lnTo>
                  <a:pt x="724" y="64"/>
                </a:lnTo>
                <a:lnTo>
                  <a:pt x="2" y="0"/>
                </a:lnTo>
                <a:lnTo>
                  <a:pt x="0" y="13"/>
                </a:lnTo>
                <a:lnTo>
                  <a:pt x="722" y="77"/>
                </a:lnTo>
                <a:lnTo>
                  <a:pt x="724" y="64"/>
                </a:lnTo>
                <a:close/>
              </a:path>
            </a:pathLst>
          </a:custGeom>
          <a:solidFill>
            <a:srgbClr val="000000"/>
          </a:solidFill>
          <a:ln w="9525">
            <a:noFill/>
            <a:round/>
            <a:headEnd/>
            <a:tailEnd/>
          </a:ln>
        </p:spPr>
        <p:txBody>
          <a:bodyPr/>
          <a:lstStyle/>
          <a:p>
            <a:pPr algn="ctr"/>
            <a:endParaRPr lang="en-US"/>
          </a:p>
        </p:txBody>
      </p:sp>
      <p:sp>
        <p:nvSpPr>
          <p:cNvPr id="35969" name="Freeform 741"/>
          <p:cNvSpPr>
            <a:spLocks/>
          </p:cNvSpPr>
          <p:nvPr/>
        </p:nvSpPr>
        <p:spPr bwMode="auto">
          <a:xfrm>
            <a:off x="7077075" y="3683000"/>
            <a:ext cx="1588" cy="1588"/>
          </a:xfrm>
          <a:custGeom>
            <a:avLst/>
            <a:gdLst>
              <a:gd name="T0" fmla="*/ 1588 w 11"/>
              <a:gd name="T1" fmla="*/ 340 h 14"/>
              <a:gd name="T2" fmla="*/ 1299 w 11"/>
              <a:gd name="T3" fmla="*/ 227 h 14"/>
              <a:gd name="T4" fmla="*/ 289 w 11"/>
              <a:gd name="T5" fmla="*/ 0 h 14"/>
              <a:gd name="T6" fmla="*/ 0 w 11"/>
              <a:gd name="T7" fmla="*/ 1475 h 14"/>
              <a:gd name="T8" fmla="*/ 1011 w 11"/>
              <a:gd name="T9" fmla="*/ 1588 h 14"/>
              <a:gd name="T10" fmla="*/ 722 w 11"/>
              <a:gd name="T11" fmla="*/ 1475 h 14"/>
              <a:gd name="T12" fmla="*/ 1588 w 11"/>
              <a:gd name="T13" fmla="*/ 340 h 14"/>
              <a:gd name="T14" fmla="*/ 1444 w 11"/>
              <a:gd name="T15" fmla="*/ 227 h 14"/>
              <a:gd name="T16" fmla="*/ 1299 w 11"/>
              <a:gd name="T17" fmla="*/ 227 h 14"/>
              <a:gd name="T18" fmla="*/ 1588 w 11"/>
              <a:gd name="T19" fmla="*/ 34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4"/>
              <a:gd name="T32" fmla="*/ 11 w 1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4">
                <a:moveTo>
                  <a:pt x="11" y="3"/>
                </a:moveTo>
                <a:lnTo>
                  <a:pt x="9" y="2"/>
                </a:lnTo>
                <a:lnTo>
                  <a:pt x="2" y="0"/>
                </a:lnTo>
                <a:lnTo>
                  <a:pt x="0" y="13"/>
                </a:lnTo>
                <a:lnTo>
                  <a:pt x="7" y="14"/>
                </a:lnTo>
                <a:lnTo>
                  <a:pt x="5" y="13"/>
                </a:lnTo>
                <a:lnTo>
                  <a:pt x="11" y="3"/>
                </a:lnTo>
                <a:lnTo>
                  <a:pt x="10" y="2"/>
                </a:lnTo>
                <a:lnTo>
                  <a:pt x="9" y="2"/>
                </a:lnTo>
                <a:lnTo>
                  <a:pt x="11" y="3"/>
                </a:lnTo>
                <a:close/>
              </a:path>
            </a:pathLst>
          </a:custGeom>
          <a:solidFill>
            <a:srgbClr val="000000"/>
          </a:solidFill>
          <a:ln w="9525">
            <a:noFill/>
            <a:round/>
            <a:headEnd/>
            <a:tailEnd/>
          </a:ln>
        </p:spPr>
        <p:txBody>
          <a:bodyPr/>
          <a:lstStyle/>
          <a:p>
            <a:pPr algn="ctr"/>
            <a:endParaRPr lang="en-US"/>
          </a:p>
        </p:txBody>
      </p:sp>
      <p:sp>
        <p:nvSpPr>
          <p:cNvPr id="35970" name="Freeform 742"/>
          <p:cNvSpPr>
            <a:spLocks/>
          </p:cNvSpPr>
          <p:nvPr/>
        </p:nvSpPr>
        <p:spPr bwMode="auto">
          <a:xfrm>
            <a:off x="7077075" y="3683000"/>
            <a:ext cx="3175" cy="3175"/>
          </a:xfrm>
          <a:custGeom>
            <a:avLst/>
            <a:gdLst>
              <a:gd name="T0" fmla="*/ 3175 w 14"/>
              <a:gd name="T1" fmla="*/ 1134 h 14"/>
              <a:gd name="T2" fmla="*/ 2721 w 14"/>
              <a:gd name="T3" fmla="*/ 907 h 14"/>
              <a:gd name="T4" fmla="*/ 1361 w 14"/>
              <a:gd name="T5" fmla="*/ 0 h 14"/>
              <a:gd name="T6" fmla="*/ 0 w 14"/>
              <a:gd name="T7" fmla="*/ 2268 h 14"/>
              <a:gd name="T8" fmla="*/ 1361 w 14"/>
              <a:gd name="T9" fmla="*/ 3175 h 14"/>
              <a:gd name="T10" fmla="*/ 907 w 14"/>
              <a:gd name="T11" fmla="*/ 2948 h 14"/>
              <a:gd name="T12" fmla="*/ 3175 w 14"/>
              <a:gd name="T13" fmla="*/ 1134 h 14"/>
              <a:gd name="T14" fmla="*/ 2948 w 14"/>
              <a:gd name="T15" fmla="*/ 1134 h 14"/>
              <a:gd name="T16" fmla="*/ 2721 w 14"/>
              <a:gd name="T17" fmla="*/ 907 h 14"/>
              <a:gd name="T18" fmla="*/ 3175 w 14"/>
              <a:gd name="T19" fmla="*/ 113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4"/>
              <a:gd name="T32" fmla="*/ 14 w 1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4">
                <a:moveTo>
                  <a:pt x="14" y="5"/>
                </a:moveTo>
                <a:lnTo>
                  <a:pt x="12" y="4"/>
                </a:lnTo>
                <a:lnTo>
                  <a:pt x="6" y="0"/>
                </a:lnTo>
                <a:lnTo>
                  <a:pt x="0" y="10"/>
                </a:lnTo>
                <a:lnTo>
                  <a:pt x="6" y="14"/>
                </a:lnTo>
                <a:lnTo>
                  <a:pt x="4" y="13"/>
                </a:lnTo>
                <a:lnTo>
                  <a:pt x="14" y="5"/>
                </a:lnTo>
                <a:lnTo>
                  <a:pt x="13" y="5"/>
                </a:lnTo>
                <a:lnTo>
                  <a:pt x="12" y="4"/>
                </a:lnTo>
                <a:lnTo>
                  <a:pt x="14" y="5"/>
                </a:lnTo>
                <a:close/>
              </a:path>
            </a:pathLst>
          </a:custGeom>
          <a:solidFill>
            <a:srgbClr val="000000"/>
          </a:solidFill>
          <a:ln w="9525">
            <a:noFill/>
            <a:round/>
            <a:headEnd/>
            <a:tailEnd/>
          </a:ln>
        </p:spPr>
        <p:txBody>
          <a:bodyPr/>
          <a:lstStyle/>
          <a:p>
            <a:pPr algn="ctr"/>
            <a:endParaRPr lang="en-US"/>
          </a:p>
        </p:txBody>
      </p:sp>
      <p:sp>
        <p:nvSpPr>
          <p:cNvPr id="35971" name="Freeform 743"/>
          <p:cNvSpPr>
            <a:spLocks/>
          </p:cNvSpPr>
          <p:nvPr/>
        </p:nvSpPr>
        <p:spPr bwMode="auto">
          <a:xfrm>
            <a:off x="7078663" y="3684588"/>
            <a:ext cx="1587" cy="1587"/>
          </a:xfrm>
          <a:custGeom>
            <a:avLst/>
            <a:gdLst>
              <a:gd name="T0" fmla="*/ 1587 w 16"/>
              <a:gd name="T1" fmla="*/ 855 h 13"/>
              <a:gd name="T2" fmla="*/ 1488 w 16"/>
              <a:gd name="T3" fmla="*/ 610 h 13"/>
              <a:gd name="T4" fmla="*/ 992 w 16"/>
              <a:gd name="T5" fmla="*/ 0 h 13"/>
              <a:gd name="T6" fmla="*/ 0 w 16"/>
              <a:gd name="T7" fmla="*/ 977 h 13"/>
              <a:gd name="T8" fmla="*/ 397 w 16"/>
              <a:gd name="T9" fmla="*/ 1587 h 13"/>
              <a:gd name="T10" fmla="*/ 298 w 16"/>
              <a:gd name="T11" fmla="*/ 1343 h 13"/>
              <a:gd name="T12" fmla="*/ 1587 w 16"/>
              <a:gd name="T13" fmla="*/ 855 h 13"/>
              <a:gd name="T14" fmla="*/ 1488 w 16"/>
              <a:gd name="T15" fmla="*/ 732 h 13"/>
              <a:gd name="T16" fmla="*/ 1488 w 16"/>
              <a:gd name="T17" fmla="*/ 610 h 13"/>
              <a:gd name="T18" fmla="*/ 1587 w 16"/>
              <a:gd name="T19" fmla="*/ 85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3"/>
              <a:gd name="T32" fmla="*/ 16 w 16"/>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3">
                <a:moveTo>
                  <a:pt x="16" y="7"/>
                </a:moveTo>
                <a:lnTo>
                  <a:pt x="15" y="5"/>
                </a:lnTo>
                <a:lnTo>
                  <a:pt x="10" y="0"/>
                </a:lnTo>
                <a:lnTo>
                  <a:pt x="0" y="8"/>
                </a:lnTo>
                <a:lnTo>
                  <a:pt x="4" y="13"/>
                </a:lnTo>
                <a:lnTo>
                  <a:pt x="3" y="11"/>
                </a:lnTo>
                <a:lnTo>
                  <a:pt x="16" y="7"/>
                </a:lnTo>
                <a:lnTo>
                  <a:pt x="15" y="6"/>
                </a:lnTo>
                <a:lnTo>
                  <a:pt x="15" y="5"/>
                </a:lnTo>
                <a:lnTo>
                  <a:pt x="16" y="7"/>
                </a:lnTo>
                <a:close/>
              </a:path>
            </a:pathLst>
          </a:custGeom>
          <a:solidFill>
            <a:srgbClr val="000000"/>
          </a:solidFill>
          <a:ln w="9525">
            <a:noFill/>
            <a:round/>
            <a:headEnd/>
            <a:tailEnd/>
          </a:ln>
        </p:spPr>
        <p:txBody>
          <a:bodyPr/>
          <a:lstStyle/>
          <a:p>
            <a:pPr algn="ctr"/>
            <a:endParaRPr lang="en-US"/>
          </a:p>
        </p:txBody>
      </p:sp>
      <p:sp>
        <p:nvSpPr>
          <p:cNvPr id="35972" name="Freeform 744"/>
          <p:cNvSpPr>
            <a:spLocks/>
          </p:cNvSpPr>
          <p:nvPr/>
        </p:nvSpPr>
        <p:spPr bwMode="auto">
          <a:xfrm>
            <a:off x="7078663" y="3684588"/>
            <a:ext cx="1587" cy="1587"/>
          </a:xfrm>
          <a:custGeom>
            <a:avLst/>
            <a:gdLst>
              <a:gd name="T0" fmla="*/ 1587 w 15"/>
              <a:gd name="T1" fmla="*/ 1443 h 11"/>
              <a:gd name="T2" fmla="*/ 1587 w 15"/>
              <a:gd name="T3" fmla="*/ 1010 h 11"/>
              <a:gd name="T4" fmla="*/ 1375 w 15"/>
              <a:gd name="T5" fmla="*/ 0 h 11"/>
              <a:gd name="T6" fmla="*/ 0 w 15"/>
              <a:gd name="T7" fmla="*/ 577 h 11"/>
              <a:gd name="T8" fmla="*/ 212 w 15"/>
              <a:gd name="T9" fmla="*/ 1587 h 11"/>
              <a:gd name="T10" fmla="*/ 212 w 15"/>
              <a:gd name="T11" fmla="*/ 1154 h 11"/>
              <a:gd name="T12" fmla="*/ 1587 w 15"/>
              <a:gd name="T13" fmla="*/ 1443 h 11"/>
              <a:gd name="T14" fmla="*/ 1587 w 15"/>
              <a:gd name="T15" fmla="*/ 1298 h 11"/>
              <a:gd name="T16" fmla="*/ 1587 w 15"/>
              <a:gd name="T17" fmla="*/ 1010 h 11"/>
              <a:gd name="T18" fmla="*/ 1587 w 15"/>
              <a:gd name="T19" fmla="*/ 1443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15" y="10"/>
                </a:moveTo>
                <a:lnTo>
                  <a:pt x="15" y="7"/>
                </a:lnTo>
                <a:lnTo>
                  <a:pt x="13" y="0"/>
                </a:lnTo>
                <a:lnTo>
                  <a:pt x="0" y="4"/>
                </a:lnTo>
                <a:lnTo>
                  <a:pt x="2" y="11"/>
                </a:lnTo>
                <a:lnTo>
                  <a:pt x="2" y="8"/>
                </a:lnTo>
                <a:lnTo>
                  <a:pt x="15" y="10"/>
                </a:lnTo>
                <a:lnTo>
                  <a:pt x="15" y="9"/>
                </a:lnTo>
                <a:lnTo>
                  <a:pt x="15" y="7"/>
                </a:lnTo>
                <a:lnTo>
                  <a:pt x="15" y="10"/>
                </a:lnTo>
                <a:close/>
              </a:path>
            </a:pathLst>
          </a:custGeom>
          <a:solidFill>
            <a:srgbClr val="000000"/>
          </a:solidFill>
          <a:ln w="9525">
            <a:noFill/>
            <a:round/>
            <a:headEnd/>
            <a:tailEnd/>
          </a:ln>
        </p:spPr>
        <p:txBody>
          <a:bodyPr/>
          <a:lstStyle/>
          <a:p>
            <a:pPr algn="ctr"/>
            <a:endParaRPr lang="en-US"/>
          </a:p>
        </p:txBody>
      </p:sp>
      <p:sp>
        <p:nvSpPr>
          <p:cNvPr id="35973" name="Freeform 745"/>
          <p:cNvSpPr>
            <a:spLocks/>
          </p:cNvSpPr>
          <p:nvPr/>
        </p:nvSpPr>
        <p:spPr bwMode="auto">
          <a:xfrm>
            <a:off x="7073900" y="3686175"/>
            <a:ext cx="6350" cy="17463"/>
          </a:xfrm>
          <a:custGeom>
            <a:avLst/>
            <a:gdLst>
              <a:gd name="T0" fmla="*/ 1791 w 39"/>
              <a:gd name="T1" fmla="*/ 17463 h 134"/>
              <a:gd name="T2" fmla="*/ 1954 w 39"/>
              <a:gd name="T3" fmla="*/ 17072 h 134"/>
              <a:gd name="T4" fmla="*/ 6350 w 39"/>
              <a:gd name="T5" fmla="*/ 261 h 134"/>
              <a:gd name="T6" fmla="*/ 4233 w 39"/>
              <a:gd name="T7" fmla="*/ 0 h 134"/>
              <a:gd name="T8" fmla="*/ 0 w 39"/>
              <a:gd name="T9" fmla="*/ 16811 h 134"/>
              <a:gd name="T10" fmla="*/ 163 w 39"/>
              <a:gd name="T11" fmla="*/ 16290 h 134"/>
              <a:gd name="T12" fmla="*/ 1791 w 39"/>
              <a:gd name="T13" fmla="*/ 17463 h 134"/>
              <a:gd name="T14" fmla="*/ 1954 w 39"/>
              <a:gd name="T15" fmla="*/ 17333 h 134"/>
              <a:gd name="T16" fmla="*/ 1954 w 39"/>
              <a:gd name="T17" fmla="*/ 17072 h 134"/>
              <a:gd name="T18" fmla="*/ 1791 w 39"/>
              <a:gd name="T19" fmla="*/ 17463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4"/>
              <a:gd name="T32" fmla="*/ 39 w 39"/>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4">
                <a:moveTo>
                  <a:pt x="11" y="134"/>
                </a:moveTo>
                <a:lnTo>
                  <a:pt x="12" y="131"/>
                </a:lnTo>
                <a:lnTo>
                  <a:pt x="39" y="2"/>
                </a:lnTo>
                <a:lnTo>
                  <a:pt x="26" y="0"/>
                </a:lnTo>
                <a:lnTo>
                  <a:pt x="0" y="129"/>
                </a:lnTo>
                <a:lnTo>
                  <a:pt x="1" y="125"/>
                </a:lnTo>
                <a:lnTo>
                  <a:pt x="11" y="134"/>
                </a:lnTo>
                <a:lnTo>
                  <a:pt x="12" y="133"/>
                </a:lnTo>
                <a:lnTo>
                  <a:pt x="12" y="131"/>
                </a:lnTo>
                <a:lnTo>
                  <a:pt x="11" y="134"/>
                </a:lnTo>
                <a:close/>
              </a:path>
            </a:pathLst>
          </a:custGeom>
          <a:solidFill>
            <a:srgbClr val="000000"/>
          </a:solidFill>
          <a:ln w="9525">
            <a:noFill/>
            <a:round/>
            <a:headEnd/>
            <a:tailEnd/>
          </a:ln>
        </p:spPr>
        <p:txBody>
          <a:bodyPr/>
          <a:lstStyle/>
          <a:p>
            <a:pPr algn="ctr"/>
            <a:endParaRPr lang="en-US"/>
          </a:p>
        </p:txBody>
      </p:sp>
      <p:sp>
        <p:nvSpPr>
          <p:cNvPr id="35974" name="Freeform 746"/>
          <p:cNvSpPr>
            <a:spLocks/>
          </p:cNvSpPr>
          <p:nvPr/>
        </p:nvSpPr>
        <p:spPr bwMode="auto">
          <a:xfrm>
            <a:off x="7073900" y="3702050"/>
            <a:ext cx="3175" cy="3175"/>
          </a:xfrm>
          <a:custGeom>
            <a:avLst/>
            <a:gdLst>
              <a:gd name="T0" fmla="*/ 2198 w 13"/>
              <a:gd name="T1" fmla="*/ 3175 h 14"/>
              <a:gd name="T2" fmla="*/ 2442 w 13"/>
              <a:gd name="T3" fmla="*/ 2948 h 14"/>
              <a:gd name="T4" fmla="*/ 3175 w 13"/>
              <a:gd name="T5" fmla="*/ 2041 h 14"/>
              <a:gd name="T6" fmla="*/ 733 w 13"/>
              <a:gd name="T7" fmla="*/ 0 h 14"/>
              <a:gd name="T8" fmla="*/ 0 w 13"/>
              <a:gd name="T9" fmla="*/ 1134 h 14"/>
              <a:gd name="T10" fmla="*/ 244 w 13"/>
              <a:gd name="T11" fmla="*/ 907 h 14"/>
              <a:gd name="T12" fmla="*/ 2198 w 13"/>
              <a:gd name="T13" fmla="*/ 3175 h 14"/>
              <a:gd name="T14" fmla="*/ 2198 w 13"/>
              <a:gd name="T15" fmla="*/ 2948 h 14"/>
              <a:gd name="T16" fmla="*/ 2442 w 13"/>
              <a:gd name="T17" fmla="*/ 2948 h 14"/>
              <a:gd name="T18" fmla="*/ 2198 w 13"/>
              <a:gd name="T19" fmla="*/ 3175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9" y="14"/>
                </a:moveTo>
                <a:lnTo>
                  <a:pt x="10" y="13"/>
                </a:lnTo>
                <a:lnTo>
                  <a:pt x="13" y="9"/>
                </a:lnTo>
                <a:lnTo>
                  <a:pt x="3" y="0"/>
                </a:lnTo>
                <a:lnTo>
                  <a:pt x="0" y="5"/>
                </a:lnTo>
                <a:lnTo>
                  <a:pt x="1" y="4"/>
                </a:lnTo>
                <a:lnTo>
                  <a:pt x="9" y="14"/>
                </a:lnTo>
                <a:lnTo>
                  <a:pt x="9" y="13"/>
                </a:lnTo>
                <a:lnTo>
                  <a:pt x="10" y="13"/>
                </a:lnTo>
                <a:lnTo>
                  <a:pt x="9" y="14"/>
                </a:lnTo>
                <a:close/>
              </a:path>
            </a:pathLst>
          </a:custGeom>
          <a:solidFill>
            <a:srgbClr val="000000"/>
          </a:solidFill>
          <a:ln w="9525">
            <a:noFill/>
            <a:round/>
            <a:headEnd/>
            <a:tailEnd/>
          </a:ln>
        </p:spPr>
        <p:txBody>
          <a:bodyPr/>
          <a:lstStyle/>
          <a:p>
            <a:pPr algn="ctr"/>
            <a:endParaRPr lang="en-US"/>
          </a:p>
        </p:txBody>
      </p:sp>
      <p:sp>
        <p:nvSpPr>
          <p:cNvPr id="35975" name="Freeform 747"/>
          <p:cNvSpPr>
            <a:spLocks/>
          </p:cNvSpPr>
          <p:nvPr/>
        </p:nvSpPr>
        <p:spPr bwMode="auto">
          <a:xfrm>
            <a:off x="7073900" y="3703638"/>
            <a:ext cx="1588" cy="1587"/>
          </a:xfrm>
          <a:custGeom>
            <a:avLst/>
            <a:gdLst>
              <a:gd name="T0" fmla="*/ 855 w 13"/>
              <a:gd name="T1" fmla="*/ 1587 h 14"/>
              <a:gd name="T2" fmla="*/ 977 w 13"/>
              <a:gd name="T3" fmla="*/ 1587 h 14"/>
              <a:gd name="T4" fmla="*/ 1588 w 13"/>
              <a:gd name="T5" fmla="*/ 1134 h 14"/>
              <a:gd name="T6" fmla="*/ 611 w 13"/>
              <a:gd name="T7" fmla="*/ 0 h 14"/>
              <a:gd name="T8" fmla="*/ 0 w 13"/>
              <a:gd name="T9" fmla="*/ 453 h 14"/>
              <a:gd name="T10" fmla="*/ 122 w 13"/>
              <a:gd name="T11" fmla="*/ 453 h 14"/>
              <a:gd name="T12" fmla="*/ 855 w 13"/>
              <a:gd name="T13" fmla="*/ 1587 h 14"/>
              <a:gd name="T14" fmla="*/ 855 w 13"/>
              <a:gd name="T15" fmla="*/ 1587 h 14"/>
              <a:gd name="T16" fmla="*/ 977 w 13"/>
              <a:gd name="T17" fmla="*/ 1587 h 14"/>
              <a:gd name="T18" fmla="*/ 855 w 13"/>
              <a:gd name="T19" fmla="*/ 158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7" y="14"/>
                </a:moveTo>
                <a:lnTo>
                  <a:pt x="8" y="14"/>
                </a:lnTo>
                <a:lnTo>
                  <a:pt x="13" y="10"/>
                </a:lnTo>
                <a:lnTo>
                  <a:pt x="5" y="0"/>
                </a:lnTo>
                <a:lnTo>
                  <a:pt x="0" y="4"/>
                </a:lnTo>
                <a:lnTo>
                  <a:pt x="1" y="4"/>
                </a:lnTo>
                <a:lnTo>
                  <a:pt x="7" y="14"/>
                </a:lnTo>
                <a:lnTo>
                  <a:pt x="8" y="14"/>
                </a:lnTo>
                <a:lnTo>
                  <a:pt x="7" y="14"/>
                </a:lnTo>
                <a:close/>
              </a:path>
            </a:pathLst>
          </a:custGeom>
          <a:solidFill>
            <a:srgbClr val="000000"/>
          </a:solidFill>
          <a:ln w="9525">
            <a:noFill/>
            <a:round/>
            <a:headEnd/>
            <a:tailEnd/>
          </a:ln>
        </p:spPr>
        <p:txBody>
          <a:bodyPr/>
          <a:lstStyle/>
          <a:p>
            <a:pPr algn="ctr"/>
            <a:endParaRPr lang="en-US"/>
          </a:p>
        </p:txBody>
      </p:sp>
      <p:sp>
        <p:nvSpPr>
          <p:cNvPr id="35976" name="Freeform 748"/>
          <p:cNvSpPr>
            <a:spLocks/>
          </p:cNvSpPr>
          <p:nvPr/>
        </p:nvSpPr>
        <p:spPr bwMode="auto">
          <a:xfrm>
            <a:off x="7072313" y="3703638"/>
            <a:ext cx="3175" cy="1587"/>
          </a:xfrm>
          <a:custGeom>
            <a:avLst/>
            <a:gdLst>
              <a:gd name="T0" fmla="*/ 1155 w 11"/>
              <a:gd name="T1" fmla="*/ 1587 h 14"/>
              <a:gd name="T2" fmla="*/ 1732 w 11"/>
              <a:gd name="T3" fmla="*/ 1474 h 14"/>
              <a:gd name="T4" fmla="*/ 3175 w 11"/>
              <a:gd name="T5" fmla="*/ 1134 h 14"/>
              <a:gd name="T6" fmla="*/ 1443 w 11"/>
              <a:gd name="T7" fmla="*/ 0 h 14"/>
              <a:gd name="T8" fmla="*/ 0 w 11"/>
              <a:gd name="T9" fmla="*/ 340 h 14"/>
              <a:gd name="T10" fmla="*/ 577 w 11"/>
              <a:gd name="T11" fmla="*/ 227 h 14"/>
              <a:gd name="T12" fmla="*/ 1155 w 11"/>
              <a:gd name="T13" fmla="*/ 1587 h 14"/>
              <a:gd name="T14" fmla="*/ 1443 w 11"/>
              <a:gd name="T15" fmla="*/ 1587 h 14"/>
              <a:gd name="T16" fmla="*/ 1732 w 11"/>
              <a:gd name="T17" fmla="*/ 1474 h 14"/>
              <a:gd name="T18" fmla="*/ 1155 w 11"/>
              <a:gd name="T19" fmla="*/ 158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4"/>
              <a:gd name="T32" fmla="*/ 11 w 1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4">
                <a:moveTo>
                  <a:pt x="4" y="14"/>
                </a:moveTo>
                <a:lnTo>
                  <a:pt x="6" y="13"/>
                </a:lnTo>
                <a:lnTo>
                  <a:pt x="11" y="10"/>
                </a:lnTo>
                <a:lnTo>
                  <a:pt x="5" y="0"/>
                </a:lnTo>
                <a:lnTo>
                  <a:pt x="0" y="3"/>
                </a:lnTo>
                <a:lnTo>
                  <a:pt x="2" y="2"/>
                </a:lnTo>
                <a:lnTo>
                  <a:pt x="4" y="14"/>
                </a:lnTo>
                <a:lnTo>
                  <a:pt x="5" y="14"/>
                </a:lnTo>
                <a:lnTo>
                  <a:pt x="6" y="13"/>
                </a:lnTo>
                <a:lnTo>
                  <a:pt x="4" y="14"/>
                </a:lnTo>
                <a:close/>
              </a:path>
            </a:pathLst>
          </a:custGeom>
          <a:solidFill>
            <a:srgbClr val="000000"/>
          </a:solidFill>
          <a:ln w="9525">
            <a:noFill/>
            <a:round/>
            <a:headEnd/>
            <a:tailEnd/>
          </a:ln>
        </p:spPr>
        <p:txBody>
          <a:bodyPr/>
          <a:lstStyle/>
          <a:p>
            <a:pPr algn="ctr"/>
            <a:endParaRPr lang="en-US"/>
          </a:p>
        </p:txBody>
      </p:sp>
      <p:sp>
        <p:nvSpPr>
          <p:cNvPr id="35977" name="Freeform 749"/>
          <p:cNvSpPr>
            <a:spLocks/>
          </p:cNvSpPr>
          <p:nvPr/>
        </p:nvSpPr>
        <p:spPr bwMode="auto">
          <a:xfrm>
            <a:off x="7072313" y="3703638"/>
            <a:ext cx="1587" cy="1587"/>
          </a:xfrm>
          <a:custGeom>
            <a:avLst/>
            <a:gdLst>
              <a:gd name="T0" fmla="*/ 198 w 8"/>
              <a:gd name="T1" fmla="*/ 1587 h 13"/>
              <a:gd name="T2" fmla="*/ 397 w 8"/>
              <a:gd name="T3" fmla="*/ 1587 h 13"/>
              <a:gd name="T4" fmla="*/ 1587 w 8"/>
              <a:gd name="T5" fmla="*/ 1465 h 13"/>
              <a:gd name="T6" fmla="*/ 1190 w 8"/>
              <a:gd name="T7" fmla="*/ 0 h 13"/>
              <a:gd name="T8" fmla="*/ 0 w 8"/>
              <a:gd name="T9" fmla="*/ 122 h 13"/>
              <a:gd name="T10" fmla="*/ 198 w 8"/>
              <a:gd name="T11" fmla="*/ 122 h 13"/>
              <a:gd name="T12" fmla="*/ 198 w 8"/>
              <a:gd name="T13" fmla="*/ 1587 h 13"/>
              <a:gd name="T14" fmla="*/ 198 w 8"/>
              <a:gd name="T15" fmla="*/ 1587 h 13"/>
              <a:gd name="T16" fmla="*/ 397 w 8"/>
              <a:gd name="T17" fmla="*/ 1587 h 13"/>
              <a:gd name="T18" fmla="*/ 198 w 8"/>
              <a:gd name="T19" fmla="*/ 158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3"/>
              <a:gd name="T32" fmla="*/ 8 w 8"/>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3">
                <a:moveTo>
                  <a:pt x="1" y="13"/>
                </a:moveTo>
                <a:lnTo>
                  <a:pt x="2" y="13"/>
                </a:lnTo>
                <a:lnTo>
                  <a:pt x="8" y="12"/>
                </a:lnTo>
                <a:lnTo>
                  <a:pt x="6" y="0"/>
                </a:lnTo>
                <a:lnTo>
                  <a:pt x="0" y="1"/>
                </a:lnTo>
                <a:lnTo>
                  <a:pt x="1" y="1"/>
                </a:lnTo>
                <a:lnTo>
                  <a:pt x="1" y="13"/>
                </a:lnTo>
                <a:lnTo>
                  <a:pt x="2" y="13"/>
                </a:lnTo>
                <a:lnTo>
                  <a:pt x="1" y="13"/>
                </a:lnTo>
                <a:close/>
              </a:path>
            </a:pathLst>
          </a:custGeom>
          <a:solidFill>
            <a:srgbClr val="000000"/>
          </a:solidFill>
          <a:ln w="9525">
            <a:noFill/>
            <a:round/>
            <a:headEnd/>
            <a:tailEnd/>
          </a:ln>
        </p:spPr>
        <p:txBody>
          <a:bodyPr/>
          <a:lstStyle/>
          <a:p>
            <a:pPr algn="ctr"/>
            <a:endParaRPr lang="en-US"/>
          </a:p>
        </p:txBody>
      </p:sp>
      <p:sp>
        <p:nvSpPr>
          <p:cNvPr id="35978" name="Freeform 750"/>
          <p:cNvSpPr>
            <a:spLocks/>
          </p:cNvSpPr>
          <p:nvPr/>
        </p:nvSpPr>
        <p:spPr bwMode="auto">
          <a:xfrm>
            <a:off x="6959600" y="3695700"/>
            <a:ext cx="112713" cy="9525"/>
          </a:xfrm>
          <a:custGeom>
            <a:avLst/>
            <a:gdLst>
              <a:gd name="T0" fmla="*/ 0 w 710"/>
              <a:gd name="T1" fmla="*/ 1610 h 71"/>
              <a:gd name="T2" fmla="*/ 159 w 710"/>
              <a:gd name="T3" fmla="*/ 1610 h 71"/>
              <a:gd name="T4" fmla="*/ 112713 w 710"/>
              <a:gd name="T5" fmla="*/ 9525 h 71"/>
              <a:gd name="T6" fmla="*/ 112713 w 710"/>
              <a:gd name="T7" fmla="*/ 7915 h 71"/>
              <a:gd name="T8" fmla="*/ 159 w 710"/>
              <a:gd name="T9" fmla="*/ 0 h 71"/>
              <a:gd name="T10" fmla="*/ 318 w 710"/>
              <a:gd name="T11" fmla="*/ 0 h 71"/>
              <a:gd name="T12" fmla="*/ 0 w 710"/>
              <a:gd name="T13" fmla="*/ 1610 h 71"/>
              <a:gd name="T14" fmla="*/ 0 w 710"/>
              <a:gd name="T15" fmla="*/ 1610 h 71"/>
              <a:gd name="T16" fmla="*/ 159 w 710"/>
              <a:gd name="T17" fmla="*/ 1610 h 71"/>
              <a:gd name="T18" fmla="*/ 0 w 710"/>
              <a:gd name="T19" fmla="*/ 1610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0"/>
              <a:gd name="T31" fmla="*/ 0 h 71"/>
              <a:gd name="T32" fmla="*/ 710 w 710"/>
              <a:gd name="T33" fmla="*/ 71 h 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0" h="71">
                <a:moveTo>
                  <a:pt x="0" y="12"/>
                </a:moveTo>
                <a:lnTo>
                  <a:pt x="1" y="12"/>
                </a:lnTo>
                <a:lnTo>
                  <a:pt x="710" y="71"/>
                </a:lnTo>
                <a:lnTo>
                  <a:pt x="710" y="59"/>
                </a:lnTo>
                <a:lnTo>
                  <a:pt x="1" y="0"/>
                </a:lnTo>
                <a:lnTo>
                  <a:pt x="2" y="0"/>
                </a:lnTo>
                <a:lnTo>
                  <a:pt x="0" y="12"/>
                </a:lnTo>
                <a:lnTo>
                  <a:pt x="1" y="12"/>
                </a:lnTo>
                <a:lnTo>
                  <a:pt x="0" y="12"/>
                </a:lnTo>
                <a:close/>
              </a:path>
            </a:pathLst>
          </a:custGeom>
          <a:solidFill>
            <a:srgbClr val="000000"/>
          </a:solidFill>
          <a:ln w="9525">
            <a:noFill/>
            <a:round/>
            <a:headEnd/>
            <a:tailEnd/>
          </a:ln>
        </p:spPr>
        <p:txBody>
          <a:bodyPr/>
          <a:lstStyle/>
          <a:p>
            <a:pPr algn="ctr"/>
            <a:endParaRPr lang="en-US"/>
          </a:p>
        </p:txBody>
      </p:sp>
      <p:sp>
        <p:nvSpPr>
          <p:cNvPr id="35979" name="Freeform 751"/>
          <p:cNvSpPr>
            <a:spLocks/>
          </p:cNvSpPr>
          <p:nvPr/>
        </p:nvSpPr>
        <p:spPr bwMode="auto">
          <a:xfrm>
            <a:off x="6958013" y="3695700"/>
            <a:ext cx="1587" cy="1588"/>
          </a:xfrm>
          <a:custGeom>
            <a:avLst/>
            <a:gdLst>
              <a:gd name="T0" fmla="*/ 0 w 12"/>
              <a:gd name="T1" fmla="*/ 1248 h 14"/>
              <a:gd name="T2" fmla="*/ 265 w 12"/>
              <a:gd name="T3" fmla="*/ 1361 h 14"/>
              <a:gd name="T4" fmla="*/ 1323 w 12"/>
              <a:gd name="T5" fmla="*/ 1588 h 14"/>
              <a:gd name="T6" fmla="*/ 1587 w 12"/>
              <a:gd name="T7" fmla="*/ 227 h 14"/>
              <a:gd name="T8" fmla="*/ 529 w 12"/>
              <a:gd name="T9" fmla="*/ 0 h 14"/>
              <a:gd name="T10" fmla="*/ 794 w 12"/>
              <a:gd name="T11" fmla="*/ 113 h 14"/>
              <a:gd name="T12" fmla="*/ 0 w 12"/>
              <a:gd name="T13" fmla="*/ 1248 h 14"/>
              <a:gd name="T14" fmla="*/ 132 w 12"/>
              <a:gd name="T15" fmla="*/ 1361 h 14"/>
              <a:gd name="T16" fmla="*/ 265 w 12"/>
              <a:gd name="T17" fmla="*/ 1361 h 14"/>
              <a:gd name="T18" fmla="*/ 0 w 12"/>
              <a:gd name="T19" fmla="*/ 124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4"/>
              <a:gd name="T32" fmla="*/ 12 w 12"/>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4">
                <a:moveTo>
                  <a:pt x="0" y="11"/>
                </a:moveTo>
                <a:lnTo>
                  <a:pt x="2" y="12"/>
                </a:lnTo>
                <a:lnTo>
                  <a:pt x="10" y="14"/>
                </a:lnTo>
                <a:lnTo>
                  <a:pt x="12" y="2"/>
                </a:lnTo>
                <a:lnTo>
                  <a:pt x="4" y="0"/>
                </a:lnTo>
                <a:lnTo>
                  <a:pt x="6" y="1"/>
                </a:lnTo>
                <a:lnTo>
                  <a:pt x="0" y="11"/>
                </a:lnTo>
                <a:lnTo>
                  <a:pt x="1" y="12"/>
                </a:lnTo>
                <a:lnTo>
                  <a:pt x="2" y="12"/>
                </a:lnTo>
                <a:lnTo>
                  <a:pt x="0" y="11"/>
                </a:lnTo>
                <a:close/>
              </a:path>
            </a:pathLst>
          </a:custGeom>
          <a:solidFill>
            <a:srgbClr val="000000"/>
          </a:solidFill>
          <a:ln w="9525">
            <a:noFill/>
            <a:round/>
            <a:headEnd/>
            <a:tailEnd/>
          </a:ln>
        </p:spPr>
        <p:txBody>
          <a:bodyPr/>
          <a:lstStyle/>
          <a:p>
            <a:pPr algn="ctr"/>
            <a:endParaRPr lang="en-US"/>
          </a:p>
        </p:txBody>
      </p:sp>
      <p:sp>
        <p:nvSpPr>
          <p:cNvPr id="35980" name="Freeform 752"/>
          <p:cNvSpPr>
            <a:spLocks/>
          </p:cNvSpPr>
          <p:nvPr/>
        </p:nvSpPr>
        <p:spPr bwMode="auto">
          <a:xfrm>
            <a:off x="6956425" y="3695700"/>
            <a:ext cx="3175" cy="1588"/>
          </a:xfrm>
          <a:custGeom>
            <a:avLst/>
            <a:gdLst>
              <a:gd name="T0" fmla="*/ 0 w 14"/>
              <a:gd name="T1" fmla="*/ 1021 h 14"/>
              <a:gd name="T2" fmla="*/ 454 w 14"/>
              <a:gd name="T3" fmla="*/ 1134 h 14"/>
              <a:gd name="T4" fmla="*/ 1814 w 14"/>
              <a:gd name="T5" fmla="*/ 1588 h 14"/>
              <a:gd name="T6" fmla="*/ 3175 w 14"/>
              <a:gd name="T7" fmla="*/ 454 h 14"/>
              <a:gd name="T8" fmla="*/ 1814 w 14"/>
              <a:gd name="T9" fmla="*/ 0 h 14"/>
              <a:gd name="T10" fmla="*/ 2268 w 14"/>
              <a:gd name="T11" fmla="*/ 113 h 14"/>
              <a:gd name="T12" fmla="*/ 0 w 14"/>
              <a:gd name="T13" fmla="*/ 1021 h 14"/>
              <a:gd name="T14" fmla="*/ 227 w 14"/>
              <a:gd name="T15" fmla="*/ 1021 h 14"/>
              <a:gd name="T16" fmla="*/ 454 w 14"/>
              <a:gd name="T17" fmla="*/ 1134 h 14"/>
              <a:gd name="T18" fmla="*/ 0 w 14"/>
              <a:gd name="T19" fmla="*/ 102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4"/>
              <a:gd name="T32" fmla="*/ 14 w 1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4">
                <a:moveTo>
                  <a:pt x="0" y="9"/>
                </a:moveTo>
                <a:lnTo>
                  <a:pt x="2" y="10"/>
                </a:lnTo>
                <a:lnTo>
                  <a:pt x="8" y="14"/>
                </a:lnTo>
                <a:lnTo>
                  <a:pt x="14" y="4"/>
                </a:lnTo>
                <a:lnTo>
                  <a:pt x="8" y="0"/>
                </a:lnTo>
                <a:lnTo>
                  <a:pt x="10" y="1"/>
                </a:lnTo>
                <a:lnTo>
                  <a:pt x="0" y="9"/>
                </a:lnTo>
                <a:lnTo>
                  <a:pt x="1" y="9"/>
                </a:lnTo>
                <a:lnTo>
                  <a:pt x="2" y="10"/>
                </a:lnTo>
                <a:lnTo>
                  <a:pt x="0" y="9"/>
                </a:lnTo>
                <a:close/>
              </a:path>
            </a:pathLst>
          </a:custGeom>
          <a:solidFill>
            <a:srgbClr val="000000"/>
          </a:solidFill>
          <a:ln w="9525">
            <a:noFill/>
            <a:round/>
            <a:headEnd/>
            <a:tailEnd/>
          </a:ln>
        </p:spPr>
        <p:txBody>
          <a:bodyPr/>
          <a:lstStyle/>
          <a:p>
            <a:pPr algn="ctr"/>
            <a:endParaRPr lang="en-US"/>
          </a:p>
        </p:txBody>
      </p:sp>
      <p:sp>
        <p:nvSpPr>
          <p:cNvPr id="35981" name="Freeform 753"/>
          <p:cNvSpPr>
            <a:spLocks/>
          </p:cNvSpPr>
          <p:nvPr/>
        </p:nvSpPr>
        <p:spPr bwMode="auto">
          <a:xfrm>
            <a:off x="6956425" y="3695700"/>
            <a:ext cx="1588" cy="1588"/>
          </a:xfrm>
          <a:custGeom>
            <a:avLst/>
            <a:gdLst>
              <a:gd name="T0" fmla="*/ 0 w 15"/>
              <a:gd name="T1" fmla="*/ 611 h 13"/>
              <a:gd name="T2" fmla="*/ 106 w 15"/>
              <a:gd name="T3" fmla="*/ 977 h 13"/>
              <a:gd name="T4" fmla="*/ 529 w 15"/>
              <a:gd name="T5" fmla="*/ 1588 h 13"/>
              <a:gd name="T6" fmla="*/ 1588 w 15"/>
              <a:gd name="T7" fmla="*/ 611 h 13"/>
              <a:gd name="T8" fmla="*/ 1165 w 15"/>
              <a:gd name="T9" fmla="*/ 0 h 13"/>
              <a:gd name="T10" fmla="*/ 1270 w 15"/>
              <a:gd name="T11" fmla="*/ 366 h 13"/>
              <a:gd name="T12" fmla="*/ 0 w 15"/>
              <a:gd name="T13" fmla="*/ 611 h 13"/>
              <a:gd name="T14" fmla="*/ 0 w 15"/>
              <a:gd name="T15" fmla="*/ 855 h 13"/>
              <a:gd name="T16" fmla="*/ 106 w 15"/>
              <a:gd name="T17" fmla="*/ 977 h 13"/>
              <a:gd name="T18" fmla="*/ 0 w 15"/>
              <a:gd name="T19" fmla="*/ 61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3"/>
              <a:gd name="T32" fmla="*/ 15 w 15"/>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3">
                <a:moveTo>
                  <a:pt x="0" y="5"/>
                </a:moveTo>
                <a:lnTo>
                  <a:pt x="1" y="8"/>
                </a:lnTo>
                <a:lnTo>
                  <a:pt x="5" y="13"/>
                </a:lnTo>
                <a:lnTo>
                  <a:pt x="15" y="5"/>
                </a:lnTo>
                <a:lnTo>
                  <a:pt x="11" y="0"/>
                </a:lnTo>
                <a:lnTo>
                  <a:pt x="12" y="3"/>
                </a:lnTo>
                <a:lnTo>
                  <a:pt x="0" y="5"/>
                </a:lnTo>
                <a:lnTo>
                  <a:pt x="0" y="7"/>
                </a:lnTo>
                <a:lnTo>
                  <a:pt x="1" y="8"/>
                </a:lnTo>
                <a:lnTo>
                  <a:pt x="0" y="5"/>
                </a:lnTo>
                <a:close/>
              </a:path>
            </a:pathLst>
          </a:custGeom>
          <a:solidFill>
            <a:srgbClr val="000000"/>
          </a:solidFill>
          <a:ln w="9525">
            <a:noFill/>
            <a:round/>
            <a:headEnd/>
            <a:tailEnd/>
          </a:ln>
        </p:spPr>
        <p:txBody>
          <a:bodyPr/>
          <a:lstStyle/>
          <a:p>
            <a:pPr algn="ctr"/>
            <a:endParaRPr lang="en-US"/>
          </a:p>
        </p:txBody>
      </p:sp>
      <p:sp>
        <p:nvSpPr>
          <p:cNvPr id="35982" name="Freeform 754"/>
          <p:cNvSpPr>
            <a:spLocks/>
          </p:cNvSpPr>
          <p:nvPr/>
        </p:nvSpPr>
        <p:spPr bwMode="auto">
          <a:xfrm>
            <a:off x="6956425" y="3694113"/>
            <a:ext cx="1588" cy="1587"/>
          </a:xfrm>
          <a:custGeom>
            <a:avLst/>
            <a:gdLst>
              <a:gd name="T0" fmla="*/ 0 w 13"/>
              <a:gd name="T1" fmla="*/ 0 h 9"/>
              <a:gd name="T2" fmla="*/ 0 w 13"/>
              <a:gd name="T3" fmla="*/ 353 h 9"/>
              <a:gd name="T4" fmla="*/ 122 w 13"/>
              <a:gd name="T5" fmla="*/ 1587 h 9"/>
              <a:gd name="T6" fmla="*/ 1588 w 13"/>
              <a:gd name="T7" fmla="*/ 1234 h 9"/>
              <a:gd name="T8" fmla="*/ 1466 w 13"/>
              <a:gd name="T9" fmla="*/ 0 h 9"/>
              <a:gd name="T10" fmla="*/ 1466 w 13"/>
              <a:gd name="T11" fmla="*/ 353 h 9"/>
              <a:gd name="T12" fmla="*/ 0 w 13"/>
              <a:gd name="T13" fmla="*/ 0 h 9"/>
              <a:gd name="T14" fmla="*/ 0 w 13"/>
              <a:gd name="T15" fmla="*/ 176 h 9"/>
              <a:gd name="T16" fmla="*/ 0 w 13"/>
              <a:gd name="T17" fmla="*/ 353 h 9"/>
              <a:gd name="T18" fmla="*/ 0 w 1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9"/>
              <a:gd name="T32" fmla="*/ 13 w 1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9">
                <a:moveTo>
                  <a:pt x="0" y="0"/>
                </a:moveTo>
                <a:lnTo>
                  <a:pt x="0" y="2"/>
                </a:lnTo>
                <a:lnTo>
                  <a:pt x="1" y="9"/>
                </a:lnTo>
                <a:lnTo>
                  <a:pt x="13" y="7"/>
                </a:lnTo>
                <a:lnTo>
                  <a:pt x="12" y="0"/>
                </a:lnTo>
                <a:lnTo>
                  <a:pt x="12" y="2"/>
                </a:lnTo>
                <a:lnTo>
                  <a:pt x="0" y="0"/>
                </a:lnTo>
                <a:lnTo>
                  <a:pt x="0" y="1"/>
                </a:lnTo>
                <a:lnTo>
                  <a:pt x="0" y="2"/>
                </a:lnTo>
                <a:lnTo>
                  <a:pt x="0" y="0"/>
                </a:lnTo>
                <a:close/>
              </a:path>
            </a:pathLst>
          </a:custGeom>
          <a:solidFill>
            <a:srgbClr val="000000"/>
          </a:solidFill>
          <a:ln w="9525">
            <a:noFill/>
            <a:round/>
            <a:headEnd/>
            <a:tailEnd/>
          </a:ln>
        </p:spPr>
        <p:txBody>
          <a:bodyPr/>
          <a:lstStyle/>
          <a:p>
            <a:pPr algn="ctr"/>
            <a:endParaRPr lang="en-US"/>
          </a:p>
        </p:txBody>
      </p:sp>
      <p:sp>
        <p:nvSpPr>
          <p:cNvPr id="35983" name="Freeform 755"/>
          <p:cNvSpPr>
            <a:spLocks/>
          </p:cNvSpPr>
          <p:nvPr/>
        </p:nvSpPr>
        <p:spPr bwMode="auto">
          <a:xfrm>
            <a:off x="6956425" y="3676650"/>
            <a:ext cx="3175" cy="19050"/>
          </a:xfrm>
          <a:custGeom>
            <a:avLst/>
            <a:gdLst>
              <a:gd name="T0" fmla="*/ 1588 w 24"/>
              <a:gd name="T1" fmla="*/ 0 h 136"/>
              <a:gd name="T2" fmla="*/ 1588 w 24"/>
              <a:gd name="T3" fmla="*/ 140 h 136"/>
              <a:gd name="T4" fmla="*/ 0 w 24"/>
              <a:gd name="T5" fmla="*/ 18770 h 136"/>
              <a:gd name="T6" fmla="*/ 1588 w 24"/>
              <a:gd name="T7" fmla="*/ 19050 h 136"/>
              <a:gd name="T8" fmla="*/ 3175 w 24"/>
              <a:gd name="T9" fmla="*/ 420 h 136"/>
              <a:gd name="T10" fmla="*/ 3175 w 24"/>
              <a:gd name="T11" fmla="*/ 560 h 136"/>
              <a:gd name="T12" fmla="*/ 1588 w 24"/>
              <a:gd name="T13" fmla="*/ 0 h 136"/>
              <a:gd name="T14" fmla="*/ 1588 w 24"/>
              <a:gd name="T15" fmla="*/ 140 h 136"/>
              <a:gd name="T16" fmla="*/ 1588 w 24"/>
              <a:gd name="T17" fmla="*/ 140 h 136"/>
              <a:gd name="T18" fmla="*/ 1588 w 24"/>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36"/>
              <a:gd name="T32" fmla="*/ 24 w 24"/>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36">
                <a:moveTo>
                  <a:pt x="12" y="0"/>
                </a:moveTo>
                <a:lnTo>
                  <a:pt x="12" y="1"/>
                </a:lnTo>
                <a:lnTo>
                  <a:pt x="0" y="134"/>
                </a:lnTo>
                <a:lnTo>
                  <a:pt x="12" y="136"/>
                </a:lnTo>
                <a:lnTo>
                  <a:pt x="24" y="3"/>
                </a:lnTo>
                <a:lnTo>
                  <a:pt x="24" y="4"/>
                </a:lnTo>
                <a:lnTo>
                  <a:pt x="12" y="0"/>
                </a:lnTo>
                <a:lnTo>
                  <a:pt x="12" y="1"/>
                </a:lnTo>
                <a:lnTo>
                  <a:pt x="12" y="0"/>
                </a:lnTo>
                <a:close/>
              </a:path>
            </a:pathLst>
          </a:custGeom>
          <a:solidFill>
            <a:srgbClr val="000000"/>
          </a:solidFill>
          <a:ln w="9525">
            <a:noFill/>
            <a:round/>
            <a:headEnd/>
            <a:tailEnd/>
          </a:ln>
        </p:spPr>
        <p:txBody>
          <a:bodyPr/>
          <a:lstStyle/>
          <a:p>
            <a:pPr algn="ctr"/>
            <a:endParaRPr lang="en-US"/>
          </a:p>
        </p:txBody>
      </p:sp>
      <p:sp>
        <p:nvSpPr>
          <p:cNvPr id="35984" name="Freeform 756"/>
          <p:cNvSpPr>
            <a:spLocks/>
          </p:cNvSpPr>
          <p:nvPr/>
        </p:nvSpPr>
        <p:spPr bwMode="auto">
          <a:xfrm>
            <a:off x="6958013" y="3676650"/>
            <a:ext cx="1587" cy="1588"/>
          </a:xfrm>
          <a:custGeom>
            <a:avLst/>
            <a:gdLst>
              <a:gd name="T0" fmla="*/ 453 w 14"/>
              <a:gd name="T1" fmla="*/ 0 h 11"/>
              <a:gd name="T2" fmla="*/ 227 w 14"/>
              <a:gd name="T3" fmla="*/ 289 h 11"/>
              <a:gd name="T4" fmla="*/ 0 w 14"/>
              <a:gd name="T5" fmla="*/ 1011 h 11"/>
              <a:gd name="T6" fmla="*/ 1360 w 14"/>
              <a:gd name="T7" fmla="*/ 1588 h 11"/>
              <a:gd name="T8" fmla="*/ 1587 w 14"/>
              <a:gd name="T9" fmla="*/ 866 h 11"/>
              <a:gd name="T10" fmla="*/ 1360 w 14"/>
              <a:gd name="T11" fmla="*/ 1155 h 11"/>
              <a:gd name="T12" fmla="*/ 453 w 14"/>
              <a:gd name="T13" fmla="*/ 0 h 11"/>
              <a:gd name="T14" fmla="*/ 340 w 14"/>
              <a:gd name="T15" fmla="*/ 144 h 11"/>
              <a:gd name="T16" fmla="*/ 227 w 14"/>
              <a:gd name="T17" fmla="*/ 289 h 11"/>
              <a:gd name="T18" fmla="*/ 453 w 14"/>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1"/>
              <a:gd name="T32" fmla="*/ 14 w 1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1">
                <a:moveTo>
                  <a:pt x="4" y="0"/>
                </a:moveTo>
                <a:lnTo>
                  <a:pt x="2" y="2"/>
                </a:lnTo>
                <a:lnTo>
                  <a:pt x="0" y="7"/>
                </a:lnTo>
                <a:lnTo>
                  <a:pt x="12" y="11"/>
                </a:lnTo>
                <a:lnTo>
                  <a:pt x="14" y="6"/>
                </a:lnTo>
                <a:lnTo>
                  <a:pt x="12" y="8"/>
                </a:lnTo>
                <a:lnTo>
                  <a:pt x="4" y="0"/>
                </a:lnTo>
                <a:lnTo>
                  <a:pt x="3" y="1"/>
                </a:lnTo>
                <a:lnTo>
                  <a:pt x="2" y="2"/>
                </a:lnTo>
                <a:lnTo>
                  <a:pt x="4" y="0"/>
                </a:lnTo>
                <a:close/>
              </a:path>
            </a:pathLst>
          </a:custGeom>
          <a:solidFill>
            <a:srgbClr val="000000"/>
          </a:solidFill>
          <a:ln w="9525">
            <a:noFill/>
            <a:round/>
            <a:headEnd/>
            <a:tailEnd/>
          </a:ln>
        </p:spPr>
        <p:txBody>
          <a:bodyPr/>
          <a:lstStyle/>
          <a:p>
            <a:pPr algn="ctr"/>
            <a:endParaRPr lang="en-US"/>
          </a:p>
        </p:txBody>
      </p:sp>
      <p:sp>
        <p:nvSpPr>
          <p:cNvPr id="35985" name="Freeform 757"/>
          <p:cNvSpPr>
            <a:spLocks/>
          </p:cNvSpPr>
          <p:nvPr/>
        </p:nvSpPr>
        <p:spPr bwMode="auto">
          <a:xfrm>
            <a:off x="6958013" y="3675063"/>
            <a:ext cx="3175" cy="1587"/>
          </a:xfrm>
          <a:custGeom>
            <a:avLst/>
            <a:gdLst>
              <a:gd name="T0" fmla="*/ 1588 w 12"/>
              <a:gd name="T1" fmla="*/ 0 h 15"/>
              <a:gd name="T2" fmla="*/ 1058 w 12"/>
              <a:gd name="T3" fmla="*/ 212 h 15"/>
              <a:gd name="T4" fmla="*/ 0 w 12"/>
              <a:gd name="T5" fmla="*/ 741 h 15"/>
              <a:gd name="T6" fmla="*/ 2117 w 12"/>
              <a:gd name="T7" fmla="*/ 1587 h 15"/>
              <a:gd name="T8" fmla="*/ 3175 w 12"/>
              <a:gd name="T9" fmla="*/ 1164 h 15"/>
              <a:gd name="T10" fmla="*/ 2646 w 12"/>
              <a:gd name="T11" fmla="*/ 1375 h 15"/>
              <a:gd name="T12" fmla="*/ 1588 w 12"/>
              <a:gd name="T13" fmla="*/ 0 h 15"/>
              <a:gd name="T14" fmla="*/ 1323 w 12"/>
              <a:gd name="T15" fmla="*/ 106 h 15"/>
              <a:gd name="T16" fmla="*/ 1058 w 12"/>
              <a:gd name="T17" fmla="*/ 212 h 15"/>
              <a:gd name="T18" fmla="*/ 1588 w 12"/>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5"/>
              <a:gd name="T32" fmla="*/ 12 w 12"/>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5">
                <a:moveTo>
                  <a:pt x="6" y="0"/>
                </a:moveTo>
                <a:lnTo>
                  <a:pt x="4" y="2"/>
                </a:lnTo>
                <a:lnTo>
                  <a:pt x="0" y="7"/>
                </a:lnTo>
                <a:lnTo>
                  <a:pt x="8" y="15"/>
                </a:lnTo>
                <a:lnTo>
                  <a:pt x="12" y="11"/>
                </a:lnTo>
                <a:lnTo>
                  <a:pt x="10" y="13"/>
                </a:lnTo>
                <a:lnTo>
                  <a:pt x="6" y="0"/>
                </a:lnTo>
                <a:lnTo>
                  <a:pt x="5" y="1"/>
                </a:lnTo>
                <a:lnTo>
                  <a:pt x="4" y="2"/>
                </a:lnTo>
                <a:lnTo>
                  <a:pt x="6" y="0"/>
                </a:lnTo>
                <a:close/>
              </a:path>
            </a:pathLst>
          </a:custGeom>
          <a:solidFill>
            <a:srgbClr val="000000"/>
          </a:solidFill>
          <a:ln w="9525">
            <a:noFill/>
            <a:round/>
            <a:headEnd/>
            <a:tailEnd/>
          </a:ln>
        </p:spPr>
        <p:txBody>
          <a:bodyPr/>
          <a:lstStyle/>
          <a:p>
            <a:pPr algn="ctr"/>
            <a:endParaRPr lang="en-US"/>
          </a:p>
        </p:txBody>
      </p:sp>
      <p:sp>
        <p:nvSpPr>
          <p:cNvPr id="35986" name="Freeform 758"/>
          <p:cNvSpPr>
            <a:spLocks/>
          </p:cNvSpPr>
          <p:nvPr/>
        </p:nvSpPr>
        <p:spPr bwMode="auto">
          <a:xfrm>
            <a:off x="6959600" y="3675063"/>
            <a:ext cx="1588" cy="1587"/>
          </a:xfrm>
          <a:custGeom>
            <a:avLst/>
            <a:gdLst>
              <a:gd name="T0" fmla="*/ 1112 w 10"/>
              <a:gd name="T1" fmla="*/ 0 h 15"/>
              <a:gd name="T2" fmla="*/ 953 w 10"/>
              <a:gd name="T3" fmla="*/ 0 h 15"/>
              <a:gd name="T4" fmla="*/ 0 w 10"/>
              <a:gd name="T5" fmla="*/ 212 h 15"/>
              <a:gd name="T6" fmla="*/ 635 w 10"/>
              <a:gd name="T7" fmla="*/ 1587 h 15"/>
              <a:gd name="T8" fmla="*/ 1588 w 10"/>
              <a:gd name="T9" fmla="*/ 1375 h 15"/>
              <a:gd name="T10" fmla="*/ 1429 w 10"/>
              <a:gd name="T11" fmla="*/ 1375 h 15"/>
              <a:gd name="T12" fmla="*/ 1112 w 10"/>
              <a:gd name="T13" fmla="*/ 0 h 15"/>
              <a:gd name="T14" fmla="*/ 1112 w 10"/>
              <a:gd name="T15" fmla="*/ 0 h 15"/>
              <a:gd name="T16" fmla="*/ 953 w 10"/>
              <a:gd name="T17" fmla="*/ 0 h 15"/>
              <a:gd name="T18" fmla="*/ 1112 w 10"/>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5"/>
              <a:gd name="T32" fmla="*/ 10 w 10"/>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5">
                <a:moveTo>
                  <a:pt x="7" y="0"/>
                </a:moveTo>
                <a:lnTo>
                  <a:pt x="6" y="0"/>
                </a:lnTo>
                <a:lnTo>
                  <a:pt x="0" y="2"/>
                </a:lnTo>
                <a:lnTo>
                  <a:pt x="4" y="15"/>
                </a:lnTo>
                <a:lnTo>
                  <a:pt x="10" y="13"/>
                </a:lnTo>
                <a:lnTo>
                  <a:pt x="9" y="13"/>
                </a:lnTo>
                <a:lnTo>
                  <a:pt x="7" y="0"/>
                </a:lnTo>
                <a:lnTo>
                  <a:pt x="6" y="0"/>
                </a:lnTo>
                <a:lnTo>
                  <a:pt x="7" y="0"/>
                </a:lnTo>
                <a:close/>
              </a:path>
            </a:pathLst>
          </a:custGeom>
          <a:solidFill>
            <a:srgbClr val="000000"/>
          </a:solidFill>
          <a:ln w="9525">
            <a:noFill/>
            <a:round/>
            <a:headEnd/>
            <a:tailEnd/>
          </a:ln>
        </p:spPr>
        <p:txBody>
          <a:bodyPr/>
          <a:lstStyle/>
          <a:p>
            <a:pPr algn="ctr"/>
            <a:endParaRPr lang="en-US"/>
          </a:p>
        </p:txBody>
      </p:sp>
      <p:sp>
        <p:nvSpPr>
          <p:cNvPr id="35987" name="Freeform 759"/>
          <p:cNvSpPr>
            <a:spLocks/>
          </p:cNvSpPr>
          <p:nvPr/>
        </p:nvSpPr>
        <p:spPr bwMode="auto">
          <a:xfrm>
            <a:off x="6961188" y="3675063"/>
            <a:ext cx="1587" cy="1587"/>
          </a:xfrm>
          <a:custGeom>
            <a:avLst/>
            <a:gdLst>
              <a:gd name="T0" fmla="*/ 1587 w 10"/>
              <a:gd name="T1" fmla="*/ 0 h 14"/>
              <a:gd name="T2" fmla="*/ 1270 w 10"/>
              <a:gd name="T3" fmla="*/ 0 h 14"/>
              <a:gd name="T4" fmla="*/ 0 w 10"/>
              <a:gd name="T5" fmla="*/ 113 h 14"/>
              <a:gd name="T6" fmla="*/ 317 w 10"/>
              <a:gd name="T7" fmla="*/ 1587 h 14"/>
              <a:gd name="T8" fmla="*/ 1587 w 10"/>
              <a:gd name="T9" fmla="*/ 1474 h 14"/>
              <a:gd name="T10" fmla="*/ 1270 w 10"/>
              <a:gd name="T11" fmla="*/ 1474 h 14"/>
              <a:gd name="T12" fmla="*/ 1587 w 10"/>
              <a:gd name="T13" fmla="*/ 0 h 14"/>
              <a:gd name="T14" fmla="*/ 1428 w 10"/>
              <a:gd name="T15" fmla="*/ 0 h 14"/>
              <a:gd name="T16" fmla="*/ 1270 w 10"/>
              <a:gd name="T17" fmla="*/ 0 h 14"/>
              <a:gd name="T18" fmla="*/ 1587 w 10"/>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10" y="0"/>
                </a:moveTo>
                <a:lnTo>
                  <a:pt x="8" y="0"/>
                </a:lnTo>
                <a:lnTo>
                  <a:pt x="0" y="1"/>
                </a:lnTo>
                <a:lnTo>
                  <a:pt x="2" y="14"/>
                </a:lnTo>
                <a:lnTo>
                  <a:pt x="10" y="13"/>
                </a:lnTo>
                <a:lnTo>
                  <a:pt x="8" y="13"/>
                </a:lnTo>
                <a:lnTo>
                  <a:pt x="10" y="0"/>
                </a:lnTo>
                <a:lnTo>
                  <a:pt x="9" y="0"/>
                </a:lnTo>
                <a:lnTo>
                  <a:pt x="8" y="0"/>
                </a:lnTo>
                <a:lnTo>
                  <a:pt x="10" y="0"/>
                </a:lnTo>
                <a:close/>
              </a:path>
            </a:pathLst>
          </a:custGeom>
          <a:solidFill>
            <a:srgbClr val="000000"/>
          </a:solidFill>
          <a:ln w="9525">
            <a:noFill/>
            <a:round/>
            <a:headEnd/>
            <a:tailEnd/>
          </a:ln>
        </p:spPr>
        <p:txBody>
          <a:bodyPr/>
          <a:lstStyle/>
          <a:p>
            <a:pPr algn="ctr"/>
            <a:endParaRPr lang="en-US"/>
          </a:p>
        </p:txBody>
      </p:sp>
      <p:sp>
        <p:nvSpPr>
          <p:cNvPr id="35988" name="Freeform 760"/>
          <p:cNvSpPr>
            <a:spLocks/>
          </p:cNvSpPr>
          <p:nvPr/>
        </p:nvSpPr>
        <p:spPr bwMode="auto">
          <a:xfrm>
            <a:off x="6905625" y="3544888"/>
            <a:ext cx="227013" cy="41275"/>
          </a:xfrm>
          <a:custGeom>
            <a:avLst/>
            <a:gdLst>
              <a:gd name="T0" fmla="*/ 0 w 1426"/>
              <a:gd name="T1" fmla="*/ 15855 h 315"/>
              <a:gd name="T2" fmla="*/ 1592 w 1426"/>
              <a:gd name="T3" fmla="*/ 9696 h 315"/>
              <a:gd name="T4" fmla="*/ 4935 w 1426"/>
              <a:gd name="T5" fmla="*/ 6683 h 315"/>
              <a:gd name="T6" fmla="*/ 9074 w 1426"/>
              <a:gd name="T7" fmla="*/ 4979 h 315"/>
              <a:gd name="T8" fmla="*/ 13213 w 1426"/>
              <a:gd name="T9" fmla="*/ 3931 h 315"/>
              <a:gd name="T10" fmla="*/ 17830 w 1426"/>
              <a:gd name="T11" fmla="*/ 3407 h 315"/>
              <a:gd name="T12" fmla="*/ 25631 w 1426"/>
              <a:gd name="T13" fmla="*/ 3014 h 315"/>
              <a:gd name="T14" fmla="*/ 37411 w 1426"/>
              <a:gd name="T15" fmla="*/ 2228 h 315"/>
              <a:gd name="T16" fmla="*/ 48873 w 1426"/>
              <a:gd name="T17" fmla="*/ 1441 h 315"/>
              <a:gd name="T18" fmla="*/ 60335 w 1426"/>
              <a:gd name="T19" fmla="*/ 786 h 315"/>
              <a:gd name="T20" fmla="*/ 71956 w 1426"/>
              <a:gd name="T21" fmla="*/ 262 h 315"/>
              <a:gd name="T22" fmla="*/ 83419 w 1426"/>
              <a:gd name="T23" fmla="*/ 0 h 315"/>
              <a:gd name="T24" fmla="*/ 94881 w 1426"/>
              <a:gd name="T25" fmla="*/ 0 h 315"/>
              <a:gd name="T26" fmla="*/ 106343 w 1426"/>
              <a:gd name="T27" fmla="*/ 393 h 315"/>
              <a:gd name="T28" fmla="*/ 118282 w 1426"/>
              <a:gd name="T29" fmla="*/ 1310 h 315"/>
              <a:gd name="T30" fmla="*/ 130540 w 1426"/>
              <a:gd name="T31" fmla="*/ 2359 h 315"/>
              <a:gd name="T32" fmla="*/ 142639 w 1426"/>
              <a:gd name="T33" fmla="*/ 3800 h 315"/>
              <a:gd name="T34" fmla="*/ 154579 w 1426"/>
              <a:gd name="T35" fmla="*/ 5372 h 315"/>
              <a:gd name="T36" fmla="*/ 166678 w 1426"/>
              <a:gd name="T37" fmla="*/ 7469 h 315"/>
              <a:gd name="T38" fmla="*/ 178458 w 1426"/>
              <a:gd name="T39" fmla="*/ 9696 h 315"/>
              <a:gd name="T40" fmla="*/ 190239 w 1426"/>
              <a:gd name="T41" fmla="*/ 12448 h 315"/>
              <a:gd name="T42" fmla="*/ 202019 w 1426"/>
              <a:gd name="T43" fmla="*/ 15593 h 315"/>
              <a:gd name="T44" fmla="*/ 211093 w 1426"/>
              <a:gd name="T45" fmla="*/ 18475 h 315"/>
              <a:gd name="T46" fmla="*/ 217143 w 1426"/>
              <a:gd name="T47" fmla="*/ 22406 h 315"/>
              <a:gd name="T48" fmla="*/ 222237 w 1426"/>
              <a:gd name="T49" fmla="*/ 27648 h 315"/>
              <a:gd name="T50" fmla="*/ 226058 w 1426"/>
              <a:gd name="T51" fmla="*/ 33282 h 315"/>
              <a:gd name="T52" fmla="*/ 227013 w 1426"/>
              <a:gd name="T53" fmla="*/ 37082 h 315"/>
              <a:gd name="T54" fmla="*/ 225580 w 1426"/>
              <a:gd name="T55" fmla="*/ 39310 h 315"/>
              <a:gd name="T56" fmla="*/ 222556 w 1426"/>
              <a:gd name="T57" fmla="*/ 40751 h 315"/>
              <a:gd name="T58" fmla="*/ 219531 w 1426"/>
              <a:gd name="T59" fmla="*/ 41275 h 315"/>
              <a:gd name="T60" fmla="*/ 215551 w 1426"/>
              <a:gd name="T61" fmla="*/ 39572 h 315"/>
              <a:gd name="T62" fmla="*/ 211253 w 1426"/>
              <a:gd name="T63" fmla="*/ 35510 h 315"/>
              <a:gd name="T64" fmla="*/ 207591 w 1426"/>
              <a:gd name="T65" fmla="*/ 30661 h 315"/>
              <a:gd name="T66" fmla="*/ 202974 w 1426"/>
              <a:gd name="T67" fmla="*/ 26599 h 315"/>
              <a:gd name="T68" fmla="*/ 195015 w 1426"/>
              <a:gd name="T69" fmla="*/ 23979 h 315"/>
              <a:gd name="T70" fmla="*/ 184030 w 1426"/>
              <a:gd name="T71" fmla="*/ 21358 h 315"/>
              <a:gd name="T72" fmla="*/ 173046 w 1426"/>
              <a:gd name="T73" fmla="*/ 19393 h 315"/>
              <a:gd name="T74" fmla="*/ 162061 w 1426"/>
              <a:gd name="T75" fmla="*/ 17427 h 315"/>
              <a:gd name="T76" fmla="*/ 150917 w 1426"/>
              <a:gd name="T77" fmla="*/ 15986 h 315"/>
              <a:gd name="T78" fmla="*/ 139774 w 1426"/>
              <a:gd name="T79" fmla="*/ 14807 h 315"/>
              <a:gd name="T80" fmla="*/ 128789 w 1426"/>
              <a:gd name="T81" fmla="*/ 13627 h 315"/>
              <a:gd name="T82" fmla="*/ 117646 w 1426"/>
              <a:gd name="T83" fmla="*/ 12841 h 315"/>
              <a:gd name="T84" fmla="*/ 106184 w 1426"/>
              <a:gd name="T85" fmla="*/ 12055 h 315"/>
              <a:gd name="T86" fmla="*/ 94403 w 1426"/>
              <a:gd name="T87" fmla="*/ 11400 h 315"/>
              <a:gd name="T88" fmla="*/ 82941 w 1426"/>
              <a:gd name="T89" fmla="*/ 10876 h 315"/>
              <a:gd name="T90" fmla="*/ 71320 w 1426"/>
              <a:gd name="T91" fmla="*/ 10614 h 315"/>
              <a:gd name="T92" fmla="*/ 59698 w 1426"/>
              <a:gd name="T93" fmla="*/ 10483 h 315"/>
              <a:gd name="T94" fmla="*/ 48236 w 1426"/>
              <a:gd name="T95" fmla="*/ 10745 h 315"/>
              <a:gd name="T96" fmla="*/ 36774 w 1426"/>
              <a:gd name="T97" fmla="*/ 11138 h 315"/>
              <a:gd name="T98" fmla="*/ 25312 w 1426"/>
              <a:gd name="T99" fmla="*/ 11924 h 315"/>
              <a:gd name="T100" fmla="*/ 17830 w 1426"/>
              <a:gd name="T101" fmla="*/ 12841 h 315"/>
              <a:gd name="T102" fmla="*/ 14328 w 1426"/>
              <a:gd name="T103" fmla="*/ 14545 h 315"/>
              <a:gd name="T104" fmla="*/ 11780 w 1426"/>
              <a:gd name="T105" fmla="*/ 17165 h 315"/>
              <a:gd name="T106" fmla="*/ 10189 w 1426"/>
              <a:gd name="T107" fmla="*/ 20965 h 315"/>
              <a:gd name="T108" fmla="*/ 9074 w 1426"/>
              <a:gd name="T109" fmla="*/ 24241 h 315"/>
              <a:gd name="T110" fmla="*/ 6686 w 1426"/>
              <a:gd name="T111" fmla="*/ 23848 h 315"/>
              <a:gd name="T112" fmla="*/ 3502 w 1426"/>
              <a:gd name="T113" fmla="*/ 22144 h 315"/>
              <a:gd name="T114" fmla="*/ 955 w 1426"/>
              <a:gd name="T115" fmla="*/ 19655 h 31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315"/>
              <a:gd name="T176" fmla="*/ 1426 w 1426"/>
              <a:gd name="T177" fmla="*/ 315 h 31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315">
                <a:moveTo>
                  <a:pt x="2" y="142"/>
                </a:moveTo>
                <a:lnTo>
                  <a:pt x="0" y="121"/>
                </a:lnTo>
                <a:lnTo>
                  <a:pt x="3" y="97"/>
                </a:lnTo>
                <a:lnTo>
                  <a:pt x="10" y="74"/>
                </a:lnTo>
                <a:lnTo>
                  <a:pt x="21" y="58"/>
                </a:lnTo>
                <a:lnTo>
                  <a:pt x="31" y="51"/>
                </a:lnTo>
                <a:lnTo>
                  <a:pt x="44" y="43"/>
                </a:lnTo>
                <a:lnTo>
                  <a:pt x="57" y="38"/>
                </a:lnTo>
                <a:lnTo>
                  <a:pt x="70" y="34"/>
                </a:lnTo>
                <a:lnTo>
                  <a:pt x="83" y="30"/>
                </a:lnTo>
                <a:lnTo>
                  <a:pt x="97" y="28"/>
                </a:lnTo>
                <a:lnTo>
                  <a:pt x="112" y="26"/>
                </a:lnTo>
                <a:lnTo>
                  <a:pt x="126" y="26"/>
                </a:lnTo>
                <a:lnTo>
                  <a:pt x="161" y="23"/>
                </a:lnTo>
                <a:lnTo>
                  <a:pt x="198" y="19"/>
                </a:lnTo>
                <a:lnTo>
                  <a:pt x="235" y="17"/>
                </a:lnTo>
                <a:lnTo>
                  <a:pt x="270" y="14"/>
                </a:lnTo>
                <a:lnTo>
                  <a:pt x="307" y="11"/>
                </a:lnTo>
                <a:lnTo>
                  <a:pt x="343" y="8"/>
                </a:lnTo>
                <a:lnTo>
                  <a:pt x="379" y="6"/>
                </a:lnTo>
                <a:lnTo>
                  <a:pt x="416" y="4"/>
                </a:lnTo>
                <a:lnTo>
                  <a:pt x="452" y="2"/>
                </a:lnTo>
                <a:lnTo>
                  <a:pt x="488" y="1"/>
                </a:lnTo>
                <a:lnTo>
                  <a:pt x="524" y="0"/>
                </a:lnTo>
                <a:lnTo>
                  <a:pt x="560" y="0"/>
                </a:lnTo>
                <a:lnTo>
                  <a:pt x="596" y="0"/>
                </a:lnTo>
                <a:lnTo>
                  <a:pt x="632" y="1"/>
                </a:lnTo>
                <a:lnTo>
                  <a:pt x="668" y="3"/>
                </a:lnTo>
                <a:lnTo>
                  <a:pt x="703" y="6"/>
                </a:lnTo>
                <a:lnTo>
                  <a:pt x="743" y="10"/>
                </a:lnTo>
                <a:lnTo>
                  <a:pt x="781" y="14"/>
                </a:lnTo>
                <a:lnTo>
                  <a:pt x="820" y="18"/>
                </a:lnTo>
                <a:lnTo>
                  <a:pt x="858" y="24"/>
                </a:lnTo>
                <a:lnTo>
                  <a:pt x="896" y="29"/>
                </a:lnTo>
                <a:lnTo>
                  <a:pt x="934" y="35"/>
                </a:lnTo>
                <a:lnTo>
                  <a:pt x="971" y="41"/>
                </a:lnTo>
                <a:lnTo>
                  <a:pt x="1009" y="48"/>
                </a:lnTo>
                <a:lnTo>
                  <a:pt x="1047" y="57"/>
                </a:lnTo>
                <a:lnTo>
                  <a:pt x="1083" y="65"/>
                </a:lnTo>
                <a:lnTo>
                  <a:pt x="1121" y="74"/>
                </a:lnTo>
                <a:lnTo>
                  <a:pt x="1159" y="84"/>
                </a:lnTo>
                <a:lnTo>
                  <a:pt x="1195" y="95"/>
                </a:lnTo>
                <a:lnTo>
                  <a:pt x="1233" y="106"/>
                </a:lnTo>
                <a:lnTo>
                  <a:pt x="1269" y="119"/>
                </a:lnTo>
                <a:lnTo>
                  <a:pt x="1307" y="132"/>
                </a:lnTo>
                <a:lnTo>
                  <a:pt x="1326" y="141"/>
                </a:lnTo>
                <a:lnTo>
                  <a:pt x="1346" y="154"/>
                </a:lnTo>
                <a:lnTo>
                  <a:pt x="1364" y="171"/>
                </a:lnTo>
                <a:lnTo>
                  <a:pt x="1381" y="189"/>
                </a:lnTo>
                <a:lnTo>
                  <a:pt x="1396" y="211"/>
                </a:lnTo>
                <a:lnTo>
                  <a:pt x="1410" y="233"/>
                </a:lnTo>
                <a:lnTo>
                  <a:pt x="1420" y="254"/>
                </a:lnTo>
                <a:lnTo>
                  <a:pt x="1426" y="275"/>
                </a:lnTo>
                <a:lnTo>
                  <a:pt x="1426" y="283"/>
                </a:lnTo>
                <a:lnTo>
                  <a:pt x="1423" y="292"/>
                </a:lnTo>
                <a:lnTo>
                  <a:pt x="1417" y="300"/>
                </a:lnTo>
                <a:lnTo>
                  <a:pt x="1409" y="306"/>
                </a:lnTo>
                <a:lnTo>
                  <a:pt x="1398" y="311"/>
                </a:lnTo>
                <a:lnTo>
                  <a:pt x="1389" y="315"/>
                </a:lnTo>
                <a:lnTo>
                  <a:pt x="1379" y="315"/>
                </a:lnTo>
                <a:lnTo>
                  <a:pt x="1370" y="312"/>
                </a:lnTo>
                <a:lnTo>
                  <a:pt x="1354" y="302"/>
                </a:lnTo>
                <a:lnTo>
                  <a:pt x="1339" y="288"/>
                </a:lnTo>
                <a:lnTo>
                  <a:pt x="1327" y="271"/>
                </a:lnTo>
                <a:lnTo>
                  <a:pt x="1316" y="252"/>
                </a:lnTo>
                <a:lnTo>
                  <a:pt x="1304" y="234"/>
                </a:lnTo>
                <a:lnTo>
                  <a:pt x="1291" y="216"/>
                </a:lnTo>
                <a:lnTo>
                  <a:pt x="1275" y="203"/>
                </a:lnTo>
                <a:lnTo>
                  <a:pt x="1258" y="193"/>
                </a:lnTo>
                <a:lnTo>
                  <a:pt x="1225" y="183"/>
                </a:lnTo>
                <a:lnTo>
                  <a:pt x="1191" y="173"/>
                </a:lnTo>
                <a:lnTo>
                  <a:pt x="1156" y="163"/>
                </a:lnTo>
                <a:lnTo>
                  <a:pt x="1122" y="155"/>
                </a:lnTo>
                <a:lnTo>
                  <a:pt x="1087" y="148"/>
                </a:lnTo>
                <a:lnTo>
                  <a:pt x="1053" y="141"/>
                </a:lnTo>
                <a:lnTo>
                  <a:pt x="1018" y="133"/>
                </a:lnTo>
                <a:lnTo>
                  <a:pt x="984" y="127"/>
                </a:lnTo>
                <a:lnTo>
                  <a:pt x="948" y="122"/>
                </a:lnTo>
                <a:lnTo>
                  <a:pt x="914" y="117"/>
                </a:lnTo>
                <a:lnTo>
                  <a:pt x="878" y="113"/>
                </a:lnTo>
                <a:lnTo>
                  <a:pt x="843" y="109"/>
                </a:lnTo>
                <a:lnTo>
                  <a:pt x="809" y="104"/>
                </a:lnTo>
                <a:lnTo>
                  <a:pt x="773" y="101"/>
                </a:lnTo>
                <a:lnTo>
                  <a:pt x="739" y="98"/>
                </a:lnTo>
                <a:lnTo>
                  <a:pt x="703" y="95"/>
                </a:lnTo>
                <a:lnTo>
                  <a:pt x="667" y="92"/>
                </a:lnTo>
                <a:lnTo>
                  <a:pt x="630" y="89"/>
                </a:lnTo>
                <a:lnTo>
                  <a:pt x="593" y="87"/>
                </a:lnTo>
                <a:lnTo>
                  <a:pt x="558" y="85"/>
                </a:lnTo>
                <a:lnTo>
                  <a:pt x="521" y="83"/>
                </a:lnTo>
                <a:lnTo>
                  <a:pt x="485" y="82"/>
                </a:lnTo>
                <a:lnTo>
                  <a:pt x="448" y="81"/>
                </a:lnTo>
                <a:lnTo>
                  <a:pt x="411" y="80"/>
                </a:lnTo>
                <a:lnTo>
                  <a:pt x="375" y="80"/>
                </a:lnTo>
                <a:lnTo>
                  <a:pt x="339" y="81"/>
                </a:lnTo>
                <a:lnTo>
                  <a:pt x="303" y="82"/>
                </a:lnTo>
                <a:lnTo>
                  <a:pt x="267" y="83"/>
                </a:lnTo>
                <a:lnTo>
                  <a:pt x="231" y="85"/>
                </a:lnTo>
                <a:lnTo>
                  <a:pt x="195" y="88"/>
                </a:lnTo>
                <a:lnTo>
                  <a:pt x="159" y="91"/>
                </a:lnTo>
                <a:lnTo>
                  <a:pt x="124" y="95"/>
                </a:lnTo>
                <a:lnTo>
                  <a:pt x="112" y="98"/>
                </a:lnTo>
                <a:lnTo>
                  <a:pt x="100" y="103"/>
                </a:lnTo>
                <a:lnTo>
                  <a:pt x="90" y="111"/>
                </a:lnTo>
                <a:lnTo>
                  <a:pt x="82" y="120"/>
                </a:lnTo>
                <a:lnTo>
                  <a:pt x="74" y="131"/>
                </a:lnTo>
                <a:lnTo>
                  <a:pt x="68" y="145"/>
                </a:lnTo>
                <a:lnTo>
                  <a:pt x="64" y="160"/>
                </a:lnTo>
                <a:lnTo>
                  <a:pt x="60" y="179"/>
                </a:lnTo>
                <a:lnTo>
                  <a:pt x="57" y="185"/>
                </a:lnTo>
                <a:lnTo>
                  <a:pt x="51" y="185"/>
                </a:lnTo>
                <a:lnTo>
                  <a:pt x="42" y="182"/>
                </a:lnTo>
                <a:lnTo>
                  <a:pt x="32" y="176"/>
                </a:lnTo>
                <a:lnTo>
                  <a:pt x="22" y="169"/>
                </a:lnTo>
                <a:lnTo>
                  <a:pt x="13" y="159"/>
                </a:lnTo>
                <a:lnTo>
                  <a:pt x="6" y="150"/>
                </a:lnTo>
                <a:lnTo>
                  <a:pt x="2" y="142"/>
                </a:lnTo>
                <a:close/>
              </a:path>
            </a:pathLst>
          </a:custGeom>
          <a:solidFill>
            <a:srgbClr val="878F8F"/>
          </a:solidFill>
          <a:ln w="9525">
            <a:noFill/>
            <a:round/>
            <a:headEnd/>
            <a:tailEnd/>
          </a:ln>
        </p:spPr>
        <p:txBody>
          <a:bodyPr/>
          <a:lstStyle/>
          <a:p>
            <a:pPr algn="ctr"/>
            <a:endParaRPr lang="en-US"/>
          </a:p>
        </p:txBody>
      </p:sp>
      <p:sp>
        <p:nvSpPr>
          <p:cNvPr id="35989" name="Freeform 761"/>
          <p:cNvSpPr>
            <a:spLocks/>
          </p:cNvSpPr>
          <p:nvPr/>
        </p:nvSpPr>
        <p:spPr bwMode="auto">
          <a:xfrm>
            <a:off x="6905625" y="3543300"/>
            <a:ext cx="227013" cy="41275"/>
          </a:xfrm>
          <a:custGeom>
            <a:avLst/>
            <a:gdLst>
              <a:gd name="T0" fmla="*/ 0 w 1426"/>
              <a:gd name="T1" fmla="*/ 16296 h 309"/>
              <a:gd name="T2" fmla="*/ 1592 w 1426"/>
              <a:gd name="T3" fmla="*/ 10018 h 309"/>
              <a:gd name="T4" fmla="*/ 5253 w 1426"/>
              <a:gd name="T5" fmla="*/ 6812 h 309"/>
              <a:gd name="T6" fmla="*/ 9233 w 1426"/>
              <a:gd name="T7" fmla="*/ 5076 h 309"/>
              <a:gd name="T8" fmla="*/ 13372 w 1426"/>
              <a:gd name="T9" fmla="*/ 4007 h 309"/>
              <a:gd name="T10" fmla="*/ 17989 w 1426"/>
              <a:gd name="T11" fmla="*/ 3473 h 309"/>
              <a:gd name="T12" fmla="*/ 25790 w 1426"/>
              <a:gd name="T13" fmla="*/ 2939 h 309"/>
              <a:gd name="T14" fmla="*/ 37411 w 1426"/>
              <a:gd name="T15" fmla="*/ 2004 h 309"/>
              <a:gd name="T16" fmla="*/ 48873 w 1426"/>
              <a:gd name="T17" fmla="*/ 1336 h 309"/>
              <a:gd name="T18" fmla="*/ 60335 w 1426"/>
              <a:gd name="T19" fmla="*/ 668 h 309"/>
              <a:gd name="T20" fmla="*/ 71797 w 1426"/>
              <a:gd name="T21" fmla="*/ 267 h 309"/>
              <a:gd name="T22" fmla="*/ 83419 w 1426"/>
              <a:gd name="T23" fmla="*/ 0 h 309"/>
              <a:gd name="T24" fmla="*/ 94881 w 1426"/>
              <a:gd name="T25" fmla="*/ 134 h 309"/>
              <a:gd name="T26" fmla="*/ 106661 w 1426"/>
              <a:gd name="T27" fmla="*/ 534 h 309"/>
              <a:gd name="T28" fmla="*/ 118442 w 1426"/>
              <a:gd name="T29" fmla="*/ 1336 h 309"/>
              <a:gd name="T30" fmla="*/ 130700 w 1426"/>
              <a:gd name="T31" fmla="*/ 2404 h 309"/>
              <a:gd name="T32" fmla="*/ 142639 w 1426"/>
              <a:gd name="T33" fmla="*/ 3874 h 309"/>
              <a:gd name="T34" fmla="*/ 154738 w 1426"/>
              <a:gd name="T35" fmla="*/ 5477 h 309"/>
              <a:gd name="T36" fmla="*/ 166519 w 1426"/>
              <a:gd name="T37" fmla="*/ 7480 h 309"/>
              <a:gd name="T38" fmla="*/ 178299 w 1426"/>
              <a:gd name="T39" fmla="*/ 9751 h 309"/>
              <a:gd name="T40" fmla="*/ 190080 w 1426"/>
              <a:gd name="T41" fmla="*/ 12556 h 309"/>
              <a:gd name="T42" fmla="*/ 201860 w 1426"/>
              <a:gd name="T43" fmla="*/ 15628 h 309"/>
              <a:gd name="T44" fmla="*/ 210934 w 1426"/>
              <a:gd name="T45" fmla="*/ 18701 h 309"/>
              <a:gd name="T46" fmla="*/ 216984 w 1426"/>
              <a:gd name="T47" fmla="*/ 22574 h 309"/>
              <a:gd name="T48" fmla="*/ 222078 w 1426"/>
              <a:gd name="T49" fmla="*/ 27917 h 309"/>
              <a:gd name="T50" fmla="*/ 225899 w 1426"/>
              <a:gd name="T51" fmla="*/ 33795 h 309"/>
              <a:gd name="T52" fmla="*/ 227013 w 1426"/>
              <a:gd name="T53" fmla="*/ 37668 h 309"/>
              <a:gd name="T54" fmla="*/ 225580 w 1426"/>
              <a:gd name="T55" fmla="*/ 39672 h 309"/>
              <a:gd name="T56" fmla="*/ 222715 w 1426"/>
              <a:gd name="T57" fmla="*/ 41008 h 309"/>
              <a:gd name="T58" fmla="*/ 219849 w 1426"/>
              <a:gd name="T59" fmla="*/ 41275 h 309"/>
              <a:gd name="T60" fmla="*/ 216506 w 1426"/>
              <a:gd name="T61" fmla="*/ 39271 h 309"/>
              <a:gd name="T62" fmla="*/ 212367 w 1426"/>
              <a:gd name="T63" fmla="*/ 34863 h 309"/>
              <a:gd name="T64" fmla="*/ 208387 w 1426"/>
              <a:gd name="T65" fmla="*/ 29921 h 309"/>
              <a:gd name="T66" fmla="*/ 203611 w 1426"/>
              <a:gd name="T67" fmla="*/ 26047 h 309"/>
              <a:gd name="T68" fmla="*/ 195651 w 1426"/>
              <a:gd name="T69" fmla="*/ 23643 h 309"/>
              <a:gd name="T70" fmla="*/ 184667 w 1426"/>
              <a:gd name="T71" fmla="*/ 20971 h 309"/>
              <a:gd name="T72" fmla="*/ 173523 w 1426"/>
              <a:gd name="T73" fmla="*/ 18701 h 309"/>
              <a:gd name="T74" fmla="*/ 162220 w 1426"/>
              <a:gd name="T75" fmla="*/ 16563 h 309"/>
              <a:gd name="T76" fmla="*/ 151077 w 1426"/>
              <a:gd name="T77" fmla="*/ 14961 h 309"/>
              <a:gd name="T78" fmla="*/ 139774 w 1426"/>
              <a:gd name="T79" fmla="*/ 13358 h 309"/>
              <a:gd name="T80" fmla="*/ 128630 w 1426"/>
              <a:gd name="T81" fmla="*/ 12289 h 309"/>
              <a:gd name="T82" fmla="*/ 117486 w 1426"/>
              <a:gd name="T83" fmla="*/ 11354 h 309"/>
              <a:gd name="T84" fmla="*/ 106184 w 1426"/>
              <a:gd name="T85" fmla="*/ 10419 h 309"/>
              <a:gd name="T86" fmla="*/ 94403 w 1426"/>
              <a:gd name="T87" fmla="*/ 9885 h 309"/>
              <a:gd name="T88" fmla="*/ 82782 w 1426"/>
              <a:gd name="T89" fmla="*/ 9617 h 309"/>
              <a:gd name="T90" fmla="*/ 71001 w 1426"/>
              <a:gd name="T91" fmla="*/ 9484 h 309"/>
              <a:gd name="T92" fmla="*/ 59221 w 1426"/>
              <a:gd name="T93" fmla="*/ 9484 h 309"/>
              <a:gd name="T94" fmla="*/ 47440 w 1426"/>
              <a:gd name="T95" fmla="*/ 9885 h 309"/>
              <a:gd name="T96" fmla="*/ 35501 w 1426"/>
              <a:gd name="T97" fmla="*/ 10419 h 309"/>
              <a:gd name="T98" fmla="*/ 24039 w 1426"/>
              <a:gd name="T99" fmla="*/ 11354 h 309"/>
              <a:gd name="T100" fmla="*/ 16397 w 1426"/>
              <a:gd name="T101" fmla="*/ 12155 h 309"/>
              <a:gd name="T102" fmla="*/ 13213 w 1426"/>
              <a:gd name="T103" fmla="*/ 13758 h 309"/>
              <a:gd name="T104" fmla="*/ 10825 w 1426"/>
              <a:gd name="T105" fmla="*/ 16697 h 309"/>
              <a:gd name="T106" fmla="*/ 9233 w 1426"/>
              <a:gd name="T107" fmla="*/ 20704 h 309"/>
              <a:gd name="T108" fmla="*/ 8278 w 1426"/>
              <a:gd name="T109" fmla="*/ 23910 h 309"/>
              <a:gd name="T110" fmla="*/ 6049 w 1426"/>
              <a:gd name="T111" fmla="*/ 23777 h 309"/>
              <a:gd name="T112" fmla="*/ 3184 w 1426"/>
              <a:gd name="T113" fmla="*/ 22174 h 309"/>
              <a:gd name="T114" fmla="*/ 796 w 1426"/>
              <a:gd name="T115" fmla="*/ 19903 h 3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309"/>
              <a:gd name="T176" fmla="*/ 1426 w 1426"/>
              <a:gd name="T177" fmla="*/ 309 h 3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309">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2"/>
                </a:lnTo>
                <a:lnTo>
                  <a:pt x="1423" y="290"/>
                </a:lnTo>
                <a:lnTo>
                  <a:pt x="1417" y="297"/>
                </a:lnTo>
                <a:lnTo>
                  <a:pt x="1409" y="303"/>
                </a:lnTo>
                <a:lnTo>
                  <a:pt x="1399" y="307"/>
                </a:lnTo>
                <a:lnTo>
                  <a:pt x="1390" y="309"/>
                </a:lnTo>
                <a:lnTo>
                  <a:pt x="1381" y="309"/>
                </a:lnTo>
                <a:lnTo>
                  <a:pt x="1374" y="306"/>
                </a:lnTo>
                <a:lnTo>
                  <a:pt x="1360" y="294"/>
                </a:lnTo>
                <a:lnTo>
                  <a:pt x="1347" y="278"/>
                </a:lnTo>
                <a:lnTo>
                  <a:pt x="1334" y="261"/>
                </a:lnTo>
                <a:lnTo>
                  <a:pt x="1322" y="242"/>
                </a:lnTo>
                <a:lnTo>
                  <a:pt x="1309" y="224"/>
                </a:lnTo>
                <a:lnTo>
                  <a:pt x="1296" y="209"/>
                </a:lnTo>
                <a:lnTo>
                  <a:pt x="1279" y="195"/>
                </a:lnTo>
                <a:lnTo>
                  <a:pt x="1262" y="187"/>
                </a:lnTo>
                <a:lnTo>
                  <a:pt x="1229" y="177"/>
                </a:lnTo>
                <a:lnTo>
                  <a:pt x="1194" y="166"/>
                </a:lnTo>
                <a:lnTo>
                  <a:pt x="1160" y="157"/>
                </a:lnTo>
                <a:lnTo>
                  <a:pt x="1125" y="148"/>
                </a:lnTo>
                <a:lnTo>
                  <a:pt x="1090" y="140"/>
                </a:lnTo>
                <a:lnTo>
                  <a:pt x="1055" y="131"/>
                </a:lnTo>
                <a:lnTo>
                  <a:pt x="1019" y="124"/>
                </a:lnTo>
                <a:lnTo>
                  <a:pt x="985" y="118"/>
                </a:lnTo>
                <a:lnTo>
                  <a:pt x="949" y="112"/>
                </a:lnTo>
                <a:lnTo>
                  <a:pt x="914" y="105"/>
                </a:lnTo>
                <a:lnTo>
                  <a:pt x="878" y="100"/>
                </a:lnTo>
                <a:lnTo>
                  <a:pt x="843" y="96"/>
                </a:lnTo>
                <a:lnTo>
                  <a:pt x="808" y="92"/>
                </a:lnTo>
                <a:lnTo>
                  <a:pt x="772" y="88"/>
                </a:lnTo>
                <a:lnTo>
                  <a:pt x="738" y="85"/>
                </a:lnTo>
                <a:lnTo>
                  <a:pt x="702" y="82"/>
                </a:lnTo>
                <a:lnTo>
                  <a:pt x="667" y="78"/>
                </a:lnTo>
                <a:lnTo>
                  <a:pt x="630" y="76"/>
                </a:lnTo>
                <a:lnTo>
                  <a:pt x="593" y="74"/>
                </a:lnTo>
                <a:lnTo>
                  <a:pt x="557" y="73"/>
                </a:lnTo>
                <a:lnTo>
                  <a:pt x="520" y="72"/>
                </a:lnTo>
                <a:lnTo>
                  <a:pt x="483" y="71"/>
                </a:lnTo>
                <a:lnTo>
                  <a:pt x="446" y="71"/>
                </a:lnTo>
                <a:lnTo>
                  <a:pt x="408" y="71"/>
                </a:lnTo>
                <a:lnTo>
                  <a:pt x="372" y="71"/>
                </a:lnTo>
                <a:lnTo>
                  <a:pt x="334" y="72"/>
                </a:lnTo>
                <a:lnTo>
                  <a:pt x="298" y="74"/>
                </a:lnTo>
                <a:lnTo>
                  <a:pt x="261" y="76"/>
                </a:lnTo>
                <a:lnTo>
                  <a:pt x="223" y="78"/>
                </a:lnTo>
                <a:lnTo>
                  <a:pt x="187" y="82"/>
                </a:lnTo>
                <a:lnTo>
                  <a:pt x="151" y="85"/>
                </a:lnTo>
                <a:lnTo>
                  <a:pt x="115" y="89"/>
                </a:lnTo>
                <a:lnTo>
                  <a:pt x="103" y="91"/>
                </a:lnTo>
                <a:lnTo>
                  <a:pt x="92" y="96"/>
                </a:lnTo>
                <a:lnTo>
                  <a:pt x="83" y="103"/>
                </a:lnTo>
                <a:lnTo>
                  <a:pt x="75" y="113"/>
                </a:lnTo>
                <a:lnTo>
                  <a:pt x="68" y="125"/>
                </a:lnTo>
                <a:lnTo>
                  <a:pt x="63" y="138"/>
                </a:lnTo>
                <a:lnTo>
                  <a:pt x="58" y="155"/>
                </a:lnTo>
                <a:lnTo>
                  <a:pt x="55" y="173"/>
                </a:lnTo>
                <a:lnTo>
                  <a:pt x="52" y="179"/>
                </a:lnTo>
                <a:lnTo>
                  <a:pt x="46" y="180"/>
                </a:lnTo>
                <a:lnTo>
                  <a:pt x="38" y="178"/>
                </a:lnTo>
                <a:lnTo>
                  <a:pt x="29" y="173"/>
                </a:lnTo>
                <a:lnTo>
                  <a:pt x="20" y="166"/>
                </a:lnTo>
                <a:lnTo>
                  <a:pt x="12" y="158"/>
                </a:lnTo>
                <a:lnTo>
                  <a:pt x="5" y="149"/>
                </a:lnTo>
                <a:lnTo>
                  <a:pt x="1" y="141"/>
                </a:lnTo>
                <a:close/>
              </a:path>
            </a:pathLst>
          </a:custGeom>
          <a:solidFill>
            <a:srgbClr val="919999"/>
          </a:solidFill>
          <a:ln w="9525">
            <a:noFill/>
            <a:round/>
            <a:headEnd/>
            <a:tailEnd/>
          </a:ln>
        </p:spPr>
        <p:txBody>
          <a:bodyPr/>
          <a:lstStyle/>
          <a:p>
            <a:pPr algn="ctr"/>
            <a:endParaRPr lang="en-US"/>
          </a:p>
        </p:txBody>
      </p:sp>
      <p:sp>
        <p:nvSpPr>
          <p:cNvPr id="35990" name="Freeform 762"/>
          <p:cNvSpPr>
            <a:spLocks/>
          </p:cNvSpPr>
          <p:nvPr/>
        </p:nvSpPr>
        <p:spPr bwMode="auto">
          <a:xfrm>
            <a:off x="6905625" y="3543300"/>
            <a:ext cx="227013" cy="41275"/>
          </a:xfrm>
          <a:custGeom>
            <a:avLst/>
            <a:gdLst>
              <a:gd name="T0" fmla="*/ 0 w 1426"/>
              <a:gd name="T1" fmla="*/ 16510 h 305"/>
              <a:gd name="T2" fmla="*/ 1592 w 1426"/>
              <a:gd name="T3" fmla="*/ 10150 h 305"/>
              <a:gd name="T4" fmla="*/ 5253 w 1426"/>
              <a:gd name="T5" fmla="*/ 6902 h 305"/>
              <a:gd name="T6" fmla="*/ 9233 w 1426"/>
              <a:gd name="T7" fmla="*/ 5142 h 305"/>
              <a:gd name="T8" fmla="*/ 13372 w 1426"/>
              <a:gd name="T9" fmla="*/ 4060 h 305"/>
              <a:gd name="T10" fmla="*/ 17989 w 1426"/>
              <a:gd name="T11" fmla="*/ 3519 h 305"/>
              <a:gd name="T12" fmla="*/ 25790 w 1426"/>
              <a:gd name="T13" fmla="*/ 2977 h 305"/>
              <a:gd name="T14" fmla="*/ 37411 w 1426"/>
              <a:gd name="T15" fmla="*/ 2030 h 305"/>
              <a:gd name="T16" fmla="*/ 48873 w 1426"/>
              <a:gd name="T17" fmla="*/ 1353 h 305"/>
              <a:gd name="T18" fmla="*/ 60335 w 1426"/>
              <a:gd name="T19" fmla="*/ 677 h 305"/>
              <a:gd name="T20" fmla="*/ 71797 w 1426"/>
              <a:gd name="T21" fmla="*/ 271 h 305"/>
              <a:gd name="T22" fmla="*/ 83419 w 1426"/>
              <a:gd name="T23" fmla="*/ 0 h 305"/>
              <a:gd name="T24" fmla="*/ 94881 w 1426"/>
              <a:gd name="T25" fmla="*/ 135 h 305"/>
              <a:gd name="T26" fmla="*/ 106661 w 1426"/>
              <a:gd name="T27" fmla="*/ 541 h 305"/>
              <a:gd name="T28" fmla="*/ 118442 w 1426"/>
              <a:gd name="T29" fmla="*/ 1353 h 305"/>
              <a:gd name="T30" fmla="*/ 130700 w 1426"/>
              <a:gd name="T31" fmla="*/ 2436 h 305"/>
              <a:gd name="T32" fmla="*/ 142639 w 1426"/>
              <a:gd name="T33" fmla="*/ 3925 h 305"/>
              <a:gd name="T34" fmla="*/ 154738 w 1426"/>
              <a:gd name="T35" fmla="*/ 5548 h 305"/>
              <a:gd name="T36" fmla="*/ 166519 w 1426"/>
              <a:gd name="T37" fmla="*/ 7578 h 305"/>
              <a:gd name="T38" fmla="*/ 178299 w 1426"/>
              <a:gd name="T39" fmla="*/ 9879 h 305"/>
              <a:gd name="T40" fmla="*/ 190080 w 1426"/>
              <a:gd name="T41" fmla="*/ 12721 h 305"/>
              <a:gd name="T42" fmla="*/ 201860 w 1426"/>
              <a:gd name="T43" fmla="*/ 15833 h 305"/>
              <a:gd name="T44" fmla="*/ 210934 w 1426"/>
              <a:gd name="T45" fmla="*/ 18946 h 305"/>
              <a:gd name="T46" fmla="*/ 216984 w 1426"/>
              <a:gd name="T47" fmla="*/ 22870 h 305"/>
              <a:gd name="T48" fmla="*/ 222078 w 1426"/>
              <a:gd name="T49" fmla="*/ 28284 h 305"/>
              <a:gd name="T50" fmla="*/ 225899 w 1426"/>
              <a:gd name="T51" fmla="*/ 34238 h 305"/>
              <a:gd name="T52" fmla="*/ 227013 w 1426"/>
              <a:gd name="T53" fmla="*/ 38162 h 305"/>
              <a:gd name="T54" fmla="*/ 225739 w 1426"/>
              <a:gd name="T55" fmla="*/ 40057 h 305"/>
              <a:gd name="T56" fmla="*/ 223033 w 1426"/>
              <a:gd name="T57" fmla="*/ 41140 h 305"/>
              <a:gd name="T58" fmla="*/ 220486 w 1426"/>
              <a:gd name="T59" fmla="*/ 41140 h 305"/>
              <a:gd name="T60" fmla="*/ 217461 w 1426"/>
              <a:gd name="T61" fmla="*/ 38568 h 305"/>
              <a:gd name="T62" fmla="*/ 213322 w 1426"/>
              <a:gd name="T63" fmla="*/ 33832 h 305"/>
              <a:gd name="T64" fmla="*/ 209183 w 1426"/>
              <a:gd name="T65" fmla="*/ 28960 h 305"/>
              <a:gd name="T66" fmla="*/ 204566 w 1426"/>
              <a:gd name="T67" fmla="*/ 25171 h 305"/>
              <a:gd name="T68" fmla="*/ 196447 w 1426"/>
              <a:gd name="T69" fmla="*/ 22464 h 305"/>
              <a:gd name="T70" fmla="*/ 185463 w 1426"/>
              <a:gd name="T71" fmla="*/ 19893 h 305"/>
              <a:gd name="T72" fmla="*/ 174001 w 1426"/>
              <a:gd name="T73" fmla="*/ 17457 h 305"/>
              <a:gd name="T74" fmla="*/ 162698 w 1426"/>
              <a:gd name="T75" fmla="*/ 15563 h 305"/>
              <a:gd name="T76" fmla="*/ 151395 w 1426"/>
              <a:gd name="T77" fmla="*/ 13668 h 305"/>
              <a:gd name="T78" fmla="*/ 139933 w 1426"/>
              <a:gd name="T79" fmla="*/ 12180 h 305"/>
              <a:gd name="T80" fmla="*/ 128789 w 1426"/>
              <a:gd name="T81" fmla="*/ 11097 h 305"/>
              <a:gd name="T82" fmla="*/ 117486 w 1426"/>
              <a:gd name="T83" fmla="*/ 10014 h 305"/>
              <a:gd name="T84" fmla="*/ 106024 w 1426"/>
              <a:gd name="T85" fmla="*/ 9338 h 305"/>
              <a:gd name="T86" fmla="*/ 94085 w 1426"/>
              <a:gd name="T87" fmla="*/ 8796 h 305"/>
              <a:gd name="T88" fmla="*/ 82304 w 1426"/>
              <a:gd name="T89" fmla="*/ 8526 h 305"/>
              <a:gd name="T90" fmla="*/ 70364 w 1426"/>
              <a:gd name="T91" fmla="*/ 8390 h 305"/>
              <a:gd name="T92" fmla="*/ 58425 w 1426"/>
              <a:gd name="T93" fmla="*/ 8526 h 305"/>
              <a:gd name="T94" fmla="*/ 46485 w 1426"/>
              <a:gd name="T95" fmla="*/ 8932 h 305"/>
              <a:gd name="T96" fmla="*/ 34545 w 1426"/>
              <a:gd name="T97" fmla="*/ 9608 h 305"/>
              <a:gd name="T98" fmla="*/ 22924 w 1426"/>
              <a:gd name="T99" fmla="*/ 10420 h 305"/>
              <a:gd name="T100" fmla="*/ 15124 w 1426"/>
              <a:gd name="T101" fmla="*/ 11368 h 305"/>
              <a:gd name="T102" fmla="*/ 12099 w 1426"/>
              <a:gd name="T103" fmla="*/ 12991 h 305"/>
              <a:gd name="T104" fmla="*/ 9870 w 1426"/>
              <a:gd name="T105" fmla="*/ 16104 h 305"/>
              <a:gd name="T106" fmla="*/ 8437 w 1426"/>
              <a:gd name="T107" fmla="*/ 20299 h 305"/>
              <a:gd name="T108" fmla="*/ 7482 w 1426"/>
              <a:gd name="T109" fmla="*/ 23547 h 305"/>
              <a:gd name="T110" fmla="*/ 5253 w 1426"/>
              <a:gd name="T111" fmla="*/ 23682 h 305"/>
              <a:gd name="T112" fmla="*/ 2866 w 1426"/>
              <a:gd name="T113" fmla="*/ 22194 h 305"/>
              <a:gd name="T114" fmla="*/ 796 w 1426"/>
              <a:gd name="T115" fmla="*/ 20164 h 3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305"/>
              <a:gd name="T176" fmla="*/ 1426 w 1426"/>
              <a:gd name="T177" fmla="*/ 305 h 3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305">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2"/>
                </a:lnTo>
                <a:lnTo>
                  <a:pt x="1423" y="290"/>
                </a:lnTo>
                <a:lnTo>
                  <a:pt x="1418" y="296"/>
                </a:lnTo>
                <a:lnTo>
                  <a:pt x="1410" y="300"/>
                </a:lnTo>
                <a:lnTo>
                  <a:pt x="1401" y="304"/>
                </a:lnTo>
                <a:lnTo>
                  <a:pt x="1393" y="305"/>
                </a:lnTo>
                <a:lnTo>
                  <a:pt x="1385" y="304"/>
                </a:lnTo>
                <a:lnTo>
                  <a:pt x="1379" y="301"/>
                </a:lnTo>
                <a:lnTo>
                  <a:pt x="1366" y="285"/>
                </a:lnTo>
                <a:lnTo>
                  <a:pt x="1353" y="268"/>
                </a:lnTo>
                <a:lnTo>
                  <a:pt x="1340" y="250"/>
                </a:lnTo>
                <a:lnTo>
                  <a:pt x="1328" y="232"/>
                </a:lnTo>
                <a:lnTo>
                  <a:pt x="1314" y="214"/>
                </a:lnTo>
                <a:lnTo>
                  <a:pt x="1300" y="199"/>
                </a:lnTo>
                <a:lnTo>
                  <a:pt x="1285" y="186"/>
                </a:lnTo>
                <a:lnTo>
                  <a:pt x="1267" y="178"/>
                </a:lnTo>
                <a:lnTo>
                  <a:pt x="1234" y="166"/>
                </a:lnTo>
                <a:lnTo>
                  <a:pt x="1199" y="156"/>
                </a:lnTo>
                <a:lnTo>
                  <a:pt x="1165" y="147"/>
                </a:lnTo>
                <a:lnTo>
                  <a:pt x="1129" y="137"/>
                </a:lnTo>
                <a:lnTo>
                  <a:pt x="1093" y="129"/>
                </a:lnTo>
                <a:lnTo>
                  <a:pt x="1058" y="122"/>
                </a:lnTo>
                <a:lnTo>
                  <a:pt x="1022" y="115"/>
                </a:lnTo>
                <a:lnTo>
                  <a:pt x="987" y="107"/>
                </a:lnTo>
                <a:lnTo>
                  <a:pt x="951" y="101"/>
                </a:lnTo>
                <a:lnTo>
                  <a:pt x="915" y="95"/>
                </a:lnTo>
                <a:lnTo>
                  <a:pt x="879" y="90"/>
                </a:lnTo>
                <a:lnTo>
                  <a:pt x="844" y="86"/>
                </a:lnTo>
                <a:lnTo>
                  <a:pt x="809" y="82"/>
                </a:lnTo>
                <a:lnTo>
                  <a:pt x="773" y="77"/>
                </a:lnTo>
                <a:lnTo>
                  <a:pt x="738" y="74"/>
                </a:lnTo>
                <a:lnTo>
                  <a:pt x="702" y="71"/>
                </a:lnTo>
                <a:lnTo>
                  <a:pt x="666" y="69"/>
                </a:lnTo>
                <a:lnTo>
                  <a:pt x="629" y="67"/>
                </a:lnTo>
                <a:lnTo>
                  <a:pt x="591" y="65"/>
                </a:lnTo>
                <a:lnTo>
                  <a:pt x="555" y="64"/>
                </a:lnTo>
                <a:lnTo>
                  <a:pt x="517" y="63"/>
                </a:lnTo>
                <a:lnTo>
                  <a:pt x="480" y="62"/>
                </a:lnTo>
                <a:lnTo>
                  <a:pt x="442" y="62"/>
                </a:lnTo>
                <a:lnTo>
                  <a:pt x="404" y="62"/>
                </a:lnTo>
                <a:lnTo>
                  <a:pt x="367" y="63"/>
                </a:lnTo>
                <a:lnTo>
                  <a:pt x="329" y="64"/>
                </a:lnTo>
                <a:lnTo>
                  <a:pt x="292" y="66"/>
                </a:lnTo>
                <a:lnTo>
                  <a:pt x="254" y="68"/>
                </a:lnTo>
                <a:lnTo>
                  <a:pt x="217" y="71"/>
                </a:lnTo>
                <a:lnTo>
                  <a:pt x="181" y="74"/>
                </a:lnTo>
                <a:lnTo>
                  <a:pt x="144" y="77"/>
                </a:lnTo>
                <a:lnTo>
                  <a:pt x="108" y="82"/>
                </a:lnTo>
                <a:lnTo>
                  <a:pt x="95" y="84"/>
                </a:lnTo>
                <a:lnTo>
                  <a:pt x="85" y="89"/>
                </a:lnTo>
                <a:lnTo>
                  <a:pt x="76" y="96"/>
                </a:lnTo>
                <a:lnTo>
                  <a:pt x="69" y="106"/>
                </a:lnTo>
                <a:lnTo>
                  <a:pt x="62" y="119"/>
                </a:lnTo>
                <a:lnTo>
                  <a:pt x="57" y="133"/>
                </a:lnTo>
                <a:lnTo>
                  <a:pt x="53" y="150"/>
                </a:lnTo>
                <a:lnTo>
                  <a:pt x="50" y="167"/>
                </a:lnTo>
                <a:lnTo>
                  <a:pt x="47" y="174"/>
                </a:lnTo>
                <a:lnTo>
                  <a:pt x="41" y="176"/>
                </a:lnTo>
                <a:lnTo>
                  <a:pt x="33" y="175"/>
                </a:lnTo>
                <a:lnTo>
                  <a:pt x="26" y="171"/>
                </a:lnTo>
                <a:lnTo>
                  <a:pt x="18" y="164"/>
                </a:lnTo>
                <a:lnTo>
                  <a:pt x="11" y="157"/>
                </a:lnTo>
                <a:lnTo>
                  <a:pt x="5" y="149"/>
                </a:lnTo>
                <a:lnTo>
                  <a:pt x="1" y="141"/>
                </a:lnTo>
                <a:close/>
              </a:path>
            </a:pathLst>
          </a:custGeom>
          <a:solidFill>
            <a:srgbClr val="9BA3A3"/>
          </a:solidFill>
          <a:ln w="9525">
            <a:noFill/>
            <a:round/>
            <a:headEnd/>
            <a:tailEnd/>
          </a:ln>
        </p:spPr>
        <p:txBody>
          <a:bodyPr/>
          <a:lstStyle/>
          <a:p>
            <a:pPr algn="ctr"/>
            <a:endParaRPr lang="en-US"/>
          </a:p>
        </p:txBody>
      </p:sp>
      <p:sp>
        <p:nvSpPr>
          <p:cNvPr id="35991" name="Freeform 763"/>
          <p:cNvSpPr>
            <a:spLocks/>
          </p:cNvSpPr>
          <p:nvPr/>
        </p:nvSpPr>
        <p:spPr bwMode="auto">
          <a:xfrm>
            <a:off x="6905625" y="3543300"/>
            <a:ext cx="227013" cy="39688"/>
          </a:xfrm>
          <a:custGeom>
            <a:avLst/>
            <a:gdLst>
              <a:gd name="T0" fmla="*/ 0 w 1426"/>
              <a:gd name="T1" fmla="*/ 16140 h 300"/>
              <a:gd name="T2" fmla="*/ 1592 w 1426"/>
              <a:gd name="T3" fmla="*/ 9922 h 300"/>
              <a:gd name="T4" fmla="*/ 5253 w 1426"/>
              <a:gd name="T5" fmla="*/ 6747 h 300"/>
              <a:gd name="T6" fmla="*/ 9233 w 1426"/>
              <a:gd name="T7" fmla="*/ 5027 h 300"/>
              <a:gd name="T8" fmla="*/ 13372 w 1426"/>
              <a:gd name="T9" fmla="*/ 3969 h 300"/>
              <a:gd name="T10" fmla="*/ 17989 w 1426"/>
              <a:gd name="T11" fmla="*/ 3440 h 300"/>
              <a:gd name="T12" fmla="*/ 25790 w 1426"/>
              <a:gd name="T13" fmla="*/ 2910 h 300"/>
              <a:gd name="T14" fmla="*/ 37411 w 1426"/>
              <a:gd name="T15" fmla="*/ 1984 h 300"/>
              <a:gd name="T16" fmla="*/ 48873 w 1426"/>
              <a:gd name="T17" fmla="*/ 1323 h 300"/>
              <a:gd name="T18" fmla="*/ 60335 w 1426"/>
              <a:gd name="T19" fmla="*/ 661 h 300"/>
              <a:gd name="T20" fmla="*/ 71797 w 1426"/>
              <a:gd name="T21" fmla="*/ 265 h 300"/>
              <a:gd name="T22" fmla="*/ 83419 w 1426"/>
              <a:gd name="T23" fmla="*/ 0 h 300"/>
              <a:gd name="T24" fmla="*/ 94881 w 1426"/>
              <a:gd name="T25" fmla="*/ 132 h 300"/>
              <a:gd name="T26" fmla="*/ 106661 w 1426"/>
              <a:gd name="T27" fmla="*/ 529 h 300"/>
              <a:gd name="T28" fmla="*/ 118442 w 1426"/>
              <a:gd name="T29" fmla="*/ 1323 h 300"/>
              <a:gd name="T30" fmla="*/ 130700 w 1426"/>
              <a:gd name="T31" fmla="*/ 2381 h 300"/>
              <a:gd name="T32" fmla="*/ 142639 w 1426"/>
              <a:gd name="T33" fmla="*/ 3837 h 300"/>
              <a:gd name="T34" fmla="*/ 154738 w 1426"/>
              <a:gd name="T35" fmla="*/ 5424 h 300"/>
              <a:gd name="T36" fmla="*/ 166519 w 1426"/>
              <a:gd name="T37" fmla="*/ 7408 h 300"/>
              <a:gd name="T38" fmla="*/ 178299 w 1426"/>
              <a:gd name="T39" fmla="*/ 9657 h 300"/>
              <a:gd name="T40" fmla="*/ 190080 w 1426"/>
              <a:gd name="T41" fmla="*/ 12436 h 300"/>
              <a:gd name="T42" fmla="*/ 201860 w 1426"/>
              <a:gd name="T43" fmla="*/ 15478 h 300"/>
              <a:gd name="T44" fmla="*/ 210934 w 1426"/>
              <a:gd name="T45" fmla="*/ 18521 h 300"/>
              <a:gd name="T46" fmla="*/ 216984 w 1426"/>
              <a:gd name="T47" fmla="*/ 22358 h 300"/>
              <a:gd name="T48" fmla="*/ 222078 w 1426"/>
              <a:gd name="T49" fmla="*/ 27649 h 300"/>
              <a:gd name="T50" fmla="*/ 225899 w 1426"/>
              <a:gd name="T51" fmla="*/ 33470 h 300"/>
              <a:gd name="T52" fmla="*/ 227013 w 1426"/>
              <a:gd name="T53" fmla="*/ 37174 h 300"/>
              <a:gd name="T54" fmla="*/ 225899 w 1426"/>
              <a:gd name="T55" fmla="*/ 38894 h 300"/>
              <a:gd name="T56" fmla="*/ 223511 w 1426"/>
              <a:gd name="T57" fmla="*/ 39688 h 300"/>
              <a:gd name="T58" fmla="*/ 221123 w 1426"/>
              <a:gd name="T59" fmla="*/ 39423 h 300"/>
              <a:gd name="T60" fmla="*/ 218576 w 1426"/>
              <a:gd name="T61" fmla="*/ 36645 h 300"/>
              <a:gd name="T62" fmla="*/ 214755 w 1426"/>
              <a:gd name="T63" fmla="*/ 31750 h 300"/>
              <a:gd name="T64" fmla="*/ 210297 w 1426"/>
              <a:gd name="T65" fmla="*/ 27120 h 300"/>
              <a:gd name="T66" fmla="*/ 205044 w 1426"/>
              <a:gd name="T67" fmla="*/ 23548 h 300"/>
              <a:gd name="T68" fmla="*/ 196766 w 1426"/>
              <a:gd name="T69" fmla="*/ 21035 h 300"/>
              <a:gd name="T70" fmla="*/ 185941 w 1426"/>
              <a:gd name="T71" fmla="*/ 18521 h 300"/>
              <a:gd name="T72" fmla="*/ 174638 w 1426"/>
              <a:gd name="T73" fmla="*/ 16007 h 300"/>
              <a:gd name="T74" fmla="*/ 163176 w 1426"/>
              <a:gd name="T75" fmla="*/ 13891 h 300"/>
              <a:gd name="T76" fmla="*/ 151713 w 1426"/>
              <a:gd name="T77" fmla="*/ 12039 h 300"/>
              <a:gd name="T78" fmla="*/ 140092 w 1426"/>
              <a:gd name="T79" fmla="*/ 10451 h 300"/>
              <a:gd name="T80" fmla="*/ 128789 w 1426"/>
              <a:gd name="T81" fmla="*/ 9128 h 300"/>
              <a:gd name="T82" fmla="*/ 117486 w 1426"/>
              <a:gd name="T83" fmla="*/ 8202 h 300"/>
              <a:gd name="T84" fmla="*/ 106024 w 1426"/>
              <a:gd name="T85" fmla="*/ 7541 h 300"/>
              <a:gd name="T86" fmla="*/ 94085 w 1426"/>
              <a:gd name="T87" fmla="*/ 7012 h 300"/>
              <a:gd name="T88" fmla="*/ 81986 w 1426"/>
              <a:gd name="T89" fmla="*/ 6879 h 300"/>
              <a:gd name="T90" fmla="*/ 69887 w 1426"/>
              <a:gd name="T91" fmla="*/ 6879 h 300"/>
              <a:gd name="T92" fmla="*/ 57788 w 1426"/>
              <a:gd name="T93" fmla="*/ 7144 h 300"/>
              <a:gd name="T94" fmla="*/ 45530 w 1426"/>
              <a:gd name="T95" fmla="*/ 7673 h 300"/>
              <a:gd name="T96" fmla="*/ 33431 w 1426"/>
              <a:gd name="T97" fmla="*/ 8334 h 300"/>
              <a:gd name="T98" fmla="*/ 21810 w 1426"/>
              <a:gd name="T99" fmla="*/ 9128 h 300"/>
              <a:gd name="T100" fmla="*/ 14009 w 1426"/>
              <a:gd name="T101" fmla="*/ 10054 h 300"/>
              <a:gd name="T102" fmla="*/ 10985 w 1426"/>
              <a:gd name="T103" fmla="*/ 11774 h 300"/>
              <a:gd name="T104" fmla="*/ 8756 w 1426"/>
              <a:gd name="T105" fmla="*/ 14949 h 300"/>
              <a:gd name="T106" fmla="*/ 7323 w 1426"/>
              <a:gd name="T107" fmla="*/ 19050 h 300"/>
              <a:gd name="T108" fmla="*/ 6527 w 1426"/>
              <a:gd name="T109" fmla="*/ 22093 h 300"/>
              <a:gd name="T110" fmla="*/ 4776 w 1426"/>
              <a:gd name="T111" fmla="*/ 22490 h 300"/>
              <a:gd name="T112" fmla="*/ 2547 w 1426"/>
              <a:gd name="T113" fmla="*/ 21432 h 300"/>
              <a:gd name="T114" fmla="*/ 796 w 1426"/>
              <a:gd name="T115" fmla="*/ 19712 h 3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300"/>
              <a:gd name="T176" fmla="*/ 1426 w 1426"/>
              <a:gd name="T177" fmla="*/ 300 h 3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300">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1"/>
                </a:lnTo>
                <a:lnTo>
                  <a:pt x="1423" y="289"/>
                </a:lnTo>
                <a:lnTo>
                  <a:pt x="1419" y="294"/>
                </a:lnTo>
                <a:lnTo>
                  <a:pt x="1412" y="298"/>
                </a:lnTo>
                <a:lnTo>
                  <a:pt x="1404" y="300"/>
                </a:lnTo>
                <a:lnTo>
                  <a:pt x="1396" y="300"/>
                </a:lnTo>
                <a:lnTo>
                  <a:pt x="1389" y="298"/>
                </a:lnTo>
                <a:lnTo>
                  <a:pt x="1384" y="294"/>
                </a:lnTo>
                <a:lnTo>
                  <a:pt x="1373" y="277"/>
                </a:lnTo>
                <a:lnTo>
                  <a:pt x="1361" y="259"/>
                </a:lnTo>
                <a:lnTo>
                  <a:pt x="1349" y="240"/>
                </a:lnTo>
                <a:lnTo>
                  <a:pt x="1335" y="221"/>
                </a:lnTo>
                <a:lnTo>
                  <a:pt x="1321" y="205"/>
                </a:lnTo>
                <a:lnTo>
                  <a:pt x="1305" y="190"/>
                </a:lnTo>
                <a:lnTo>
                  <a:pt x="1288" y="178"/>
                </a:lnTo>
                <a:lnTo>
                  <a:pt x="1269" y="171"/>
                </a:lnTo>
                <a:lnTo>
                  <a:pt x="1236" y="159"/>
                </a:lnTo>
                <a:lnTo>
                  <a:pt x="1202" y="149"/>
                </a:lnTo>
                <a:lnTo>
                  <a:pt x="1168" y="140"/>
                </a:lnTo>
                <a:lnTo>
                  <a:pt x="1132" y="130"/>
                </a:lnTo>
                <a:lnTo>
                  <a:pt x="1097" y="121"/>
                </a:lnTo>
                <a:lnTo>
                  <a:pt x="1061" y="113"/>
                </a:lnTo>
                <a:lnTo>
                  <a:pt x="1025" y="105"/>
                </a:lnTo>
                <a:lnTo>
                  <a:pt x="989" y="97"/>
                </a:lnTo>
                <a:lnTo>
                  <a:pt x="953" y="91"/>
                </a:lnTo>
                <a:lnTo>
                  <a:pt x="917" y="85"/>
                </a:lnTo>
                <a:lnTo>
                  <a:pt x="880" y="79"/>
                </a:lnTo>
                <a:lnTo>
                  <a:pt x="845" y="74"/>
                </a:lnTo>
                <a:lnTo>
                  <a:pt x="809" y="69"/>
                </a:lnTo>
                <a:lnTo>
                  <a:pt x="773" y="65"/>
                </a:lnTo>
                <a:lnTo>
                  <a:pt x="738" y="62"/>
                </a:lnTo>
                <a:lnTo>
                  <a:pt x="702" y="59"/>
                </a:lnTo>
                <a:lnTo>
                  <a:pt x="666" y="57"/>
                </a:lnTo>
                <a:lnTo>
                  <a:pt x="628" y="55"/>
                </a:lnTo>
                <a:lnTo>
                  <a:pt x="591" y="53"/>
                </a:lnTo>
                <a:lnTo>
                  <a:pt x="554" y="52"/>
                </a:lnTo>
                <a:lnTo>
                  <a:pt x="515" y="52"/>
                </a:lnTo>
                <a:lnTo>
                  <a:pt x="478" y="52"/>
                </a:lnTo>
                <a:lnTo>
                  <a:pt x="439" y="52"/>
                </a:lnTo>
                <a:lnTo>
                  <a:pt x="400" y="53"/>
                </a:lnTo>
                <a:lnTo>
                  <a:pt x="363" y="54"/>
                </a:lnTo>
                <a:lnTo>
                  <a:pt x="324" y="56"/>
                </a:lnTo>
                <a:lnTo>
                  <a:pt x="286" y="58"/>
                </a:lnTo>
                <a:lnTo>
                  <a:pt x="248" y="60"/>
                </a:lnTo>
                <a:lnTo>
                  <a:pt x="210" y="63"/>
                </a:lnTo>
                <a:lnTo>
                  <a:pt x="174" y="66"/>
                </a:lnTo>
                <a:lnTo>
                  <a:pt x="137" y="69"/>
                </a:lnTo>
                <a:lnTo>
                  <a:pt x="100" y="73"/>
                </a:lnTo>
                <a:lnTo>
                  <a:pt x="88" y="76"/>
                </a:lnTo>
                <a:lnTo>
                  <a:pt x="78" y="82"/>
                </a:lnTo>
                <a:lnTo>
                  <a:pt x="69" y="89"/>
                </a:lnTo>
                <a:lnTo>
                  <a:pt x="62" y="99"/>
                </a:lnTo>
                <a:lnTo>
                  <a:pt x="55" y="113"/>
                </a:lnTo>
                <a:lnTo>
                  <a:pt x="50" y="127"/>
                </a:lnTo>
                <a:lnTo>
                  <a:pt x="46" y="144"/>
                </a:lnTo>
                <a:lnTo>
                  <a:pt x="43" y="162"/>
                </a:lnTo>
                <a:lnTo>
                  <a:pt x="41" y="167"/>
                </a:lnTo>
                <a:lnTo>
                  <a:pt x="35" y="171"/>
                </a:lnTo>
                <a:lnTo>
                  <a:pt x="30" y="170"/>
                </a:lnTo>
                <a:lnTo>
                  <a:pt x="23" y="166"/>
                </a:lnTo>
                <a:lnTo>
                  <a:pt x="16" y="162"/>
                </a:lnTo>
                <a:lnTo>
                  <a:pt x="10" y="156"/>
                </a:lnTo>
                <a:lnTo>
                  <a:pt x="5" y="149"/>
                </a:lnTo>
                <a:lnTo>
                  <a:pt x="1" y="141"/>
                </a:lnTo>
                <a:close/>
              </a:path>
            </a:pathLst>
          </a:custGeom>
          <a:solidFill>
            <a:srgbClr val="A3ABAB"/>
          </a:solidFill>
          <a:ln w="9525">
            <a:noFill/>
            <a:round/>
            <a:headEnd/>
            <a:tailEnd/>
          </a:ln>
        </p:spPr>
        <p:txBody>
          <a:bodyPr/>
          <a:lstStyle/>
          <a:p>
            <a:pPr algn="ctr"/>
            <a:endParaRPr lang="en-US"/>
          </a:p>
        </p:txBody>
      </p:sp>
      <p:sp>
        <p:nvSpPr>
          <p:cNvPr id="35992" name="Freeform 764"/>
          <p:cNvSpPr>
            <a:spLocks/>
          </p:cNvSpPr>
          <p:nvPr/>
        </p:nvSpPr>
        <p:spPr bwMode="auto">
          <a:xfrm>
            <a:off x="6905625" y="3543300"/>
            <a:ext cx="227013" cy="39688"/>
          </a:xfrm>
          <a:custGeom>
            <a:avLst/>
            <a:gdLst>
              <a:gd name="T0" fmla="*/ 0 w 1426"/>
              <a:gd name="T1" fmla="*/ 16358 h 296"/>
              <a:gd name="T2" fmla="*/ 1592 w 1426"/>
              <a:gd name="T3" fmla="*/ 10056 h 296"/>
              <a:gd name="T4" fmla="*/ 5253 w 1426"/>
              <a:gd name="T5" fmla="*/ 6838 h 296"/>
              <a:gd name="T6" fmla="*/ 9233 w 1426"/>
              <a:gd name="T7" fmla="*/ 5095 h 296"/>
              <a:gd name="T8" fmla="*/ 13372 w 1426"/>
              <a:gd name="T9" fmla="*/ 4022 h 296"/>
              <a:gd name="T10" fmla="*/ 17989 w 1426"/>
              <a:gd name="T11" fmla="*/ 3486 h 296"/>
              <a:gd name="T12" fmla="*/ 25790 w 1426"/>
              <a:gd name="T13" fmla="*/ 2950 h 296"/>
              <a:gd name="T14" fmla="*/ 37411 w 1426"/>
              <a:gd name="T15" fmla="*/ 2011 h 296"/>
              <a:gd name="T16" fmla="*/ 48873 w 1426"/>
              <a:gd name="T17" fmla="*/ 1341 h 296"/>
              <a:gd name="T18" fmla="*/ 60335 w 1426"/>
              <a:gd name="T19" fmla="*/ 670 h 296"/>
              <a:gd name="T20" fmla="*/ 71797 w 1426"/>
              <a:gd name="T21" fmla="*/ 268 h 296"/>
              <a:gd name="T22" fmla="*/ 83419 w 1426"/>
              <a:gd name="T23" fmla="*/ 0 h 296"/>
              <a:gd name="T24" fmla="*/ 94881 w 1426"/>
              <a:gd name="T25" fmla="*/ 134 h 296"/>
              <a:gd name="T26" fmla="*/ 106661 w 1426"/>
              <a:gd name="T27" fmla="*/ 536 h 296"/>
              <a:gd name="T28" fmla="*/ 118442 w 1426"/>
              <a:gd name="T29" fmla="*/ 1341 h 296"/>
              <a:gd name="T30" fmla="*/ 130700 w 1426"/>
              <a:gd name="T31" fmla="*/ 2413 h 296"/>
              <a:gd name="T32" fmla="*/ 142639 w 1426"/>
              <a:gd name="T33" fmla="*/ 3888 h 296"/>
              <a:gd name="T34" fmla="*/ 154738 w 1426"/>
              <a:gd name="T35" fmla="*/ 5497 h 296"/>
              <a:gd name="T36" fmla="*/ 166519 w 1426"/>
              <a:gd name="T37" fmla="*/ 7509 h 296"/>
              <a:gd name="T38" fmla="*/ 178299 w 1426"/>
              <a:gd name="T39" fmla="*/ 9788 h 296"/>
              <a:gd name="T40" fmla="*/ 190080 w 1426"/>
              <a:gd name="T41" fmla="*/ 12604 h 296"/>
              <a:gd name="T42" fmla="*/ 201860 w 1426"/>
              <a:gd name="T43" fmla="*/ 15687 h 296"/>
              <a:gd name="T44" fmla="*/ 210934 w 1426"/>
              <a:gd name="T45" fmla="*/ 18771 h 296"/>
              <a:gd name="T46" fmla="*/ 216984 w 1426"/>
              <a:gd name="T47" fmla="*/ 22660 h 296"/>
              <a:gd name="T48" fmla="*/ 222078 w 1426"/>
              <a:gd name="T49" fmla="*/ 28023 h 296"/>
              <a:gd name="T50" fmla="*/ 225899 w 1426"/>
              <a:gd name="T51" fmla="*/ 33923 h 296"/>
              <a:gd name="T52" fmla="*/ 227013 w 1426"/>
              <a:gd name="T53" fmla="*/ 37677 h 296"/>
              <a:gd name="T54" fmla="*/ 225899 w 1426"/>
              <a:gd name="T55" fmla="*/ 39286 h 296"/>
              <a:gd name="T56" fmla="*/ 223511 w 1426"/>
              <a:gd name="T57" fmla="*/ 39688 h 296"/>
              <a:gd name="T58" fmla="*/ 221441 w 1426"/>
              <a:gd name="T59" fmla="*/ 39152 h 296"/>
              <a:gd name="T60" fmla="*/ 219372 w 1426"/>
              <a:gd name="T61" fmla="*/ 35934 h 296"/>
              <a:gd name="T62" fmla="*/ 215710 w 1426"/>
              <a:gd name="T63" fmla="*/ 30973 h 296"/>
              <a:gd name="T64" fmla="*/ 210934 w 1426"/>
              <a:gd name="T65" fmla="*/ 26146 h 296"/>
              <a:gd name="T66" fmla="*/ 205522 w 1426"/>
              <a:gd name="T67" fmla="*/ 22928 h 296"/>
              <a:gd name="T68" fmla="*/ 197243 w 1426"/>
              <a:gd name="T69" fmla="*/ 20380 h 296"/>
              <a:gd name="T70" fmla="*/ 186259 w 1426"/>
              <a:gd name="T71" fmla="*/ 17565 h 296"/>
              <a:gd name="T72" fmla="*/ 174956 w 1426"/>
              <a:gd name="T73" fmla="*/ 15151 h 296"/>
              <a:gd name="T74" fmla="*/ 163335 w 1426"/>
              <a:gd name="T75" fmla="*/ 12738 h 296"/>
              <a:gd name="T76" fmla="*/ 151713 w 1426"/>
              <a:gd name="T77" fmla="*/ 10861 h 296"/>
              <a:gd name="T78" fmla="*/ 140251 w 1426"/>
              <a:gd name="T79" fmla="*/ 9118 h 296"/>
              <a:gd name="T80" fmla="*/ 128789 w 1426"/>
              <a:gd name="T81" fmla="*/ 7777 h 296"/>
              <a:gd name="T82" fmla="*/ 117486 w 1426"/>
              <a:gd name="T83" fmla="*/ 6570 h 296"/>
              <a:gd name="T84" fmla="*/ 106024 w 1426"/>
              <a:gd name="T85" fmla="*/ 5900 h 296"/>
              <a:gd name="T86" fmla="*/ 93925 w 1426"/>
              <a:gd name="T87" fmla="*/ 5497 h 296"/>
              <a:gd name="T88" fmla="*/ 81827 w 1426"/>
              <a:gd name="T89" fmla="*/ 5363 h 296"/>
              <a:gd name="T90" fmla="*/ 69409 w 1426"/>
              <a:gd name="T91" fmla="*/ 5497 h 296"/>
              <a:gd name="T92" fmla="*/ 56992 w 1426"/>
              <a:gd name="T93" fmla="*/ 5900 h 296"/>
              <a:gd name="T94" fmla="*/ 44575 w 1426"/>
              <a:gd name="T95" fmla="*/ 6436 h 296"/>
              <a:gd name="T96" fmla="*/ 32476 w 1426"/>
              <a:gd name="T97" fmla="*/ 7374 h 296"/>
              <a:gd name="T98" fmla="*/ 20695 w 1426"/>
              <a:gd name="T99" fmla="*/ 8313 h 296"/>
              <a:gd name="T100" fmla="*/ 12895 w 1426"/>
              <a:gd name="T101" fmla="*/ 9252 h 296"/>
              <a:gd name="T102" fmla="*/ 9870 w 1426"/>
              <a:gd name="T103" fmla="*/ 11263 h 296"/>
              <a:gd name="T104" fmla="*/ 7641 w 1426"/>
              <a:gd name="T105" fmla="*/ 14481 h 296"/>
              <a:gd name="T106" fmla="*/ 6049 w 1426"/>
              <a:gd name="T107" fmla="*/ 19040 h 296"/>
              <a:gd name="T108" fmla="*/ 5253 w 1426"/>
              <a:gd name="T109" fmla="*/ 22123 h 296"/>
              <a:gd name="T110" fmla="*/ 3980 w 1426"/>
              <a:gd name="T111" fmla="*/ 22660 h 296"/>
              <a:gd name="T112" fmla="*/ 2229 w 1426"/>
              <a:gd name="T113" fmla="*/ 21587 h 296"/>
              <a:gd name="T114" fmla="*/ 637 w 1426"/>
              <a:gd name="T115" fmla="*/ 19978 h 2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26"/>
              <a:gd name="T175" fmla="*/ 0 h 296"/>
              <a:gd name="T176" fmla="*/ 1426 w 1426"/>
              <a:gd name="T177" fmla="*/ 296 h 2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26" h="296">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1"/>
                </a:lnTo>
                <a:lnTo>
                  <a:pt x="1423" y="288"/>
                </a:lnTo>
                <a:lnTo>
                  <a:pt x="1419" y="293"/>
                </a:lnTo>
                <a:lnTo>
                  <a:pt x="1412" y="295"/>
                </a:lnTo>
                <a:lnTo>
                  <a:pt x="1404" y="296"/>
                </a:lnTo>
                <a:lnTo>
                  <a:pt x="1397" y="295"/>
                </a:lnTo>
                <a:lnTo>
                  <a:pt x="1391" y="292"/>
                </a:lnTo>
                <a:lnTo>
                  <a:pt x="1386" y="287"/>
                </a:lnTo>
                <a:lnTo>
                  <a:pt x="1378" y="268"/>
                </a:lnTo>
                <a:lnTo>
                  <a:pt x="1368" y="249"/>
                </a:lnTo>
                <a:lnTo>
                  <a:pt x="1355" y="231"/>
                </a:lnTo>
                <a:lnTo>
                  <a:pt x="1341" y="212"/>
                </a:lnTo>
                <a:lnTo>
                  <a:pt x="1325" y="195"/>
                </a:lnTo>
                <a:lnTo>
                  <a:pt x="1309" y="182"/>
                </a:lnTo>
                <a:lnTo>
                  <a:pt x="1291" y="171"/>
                </a:lnTo>
                <a:lnTo>
                  <a:pt x="1272" y="162"/>
                </a:lnTo>
                <a:lnTo>
                  <a:pt x="1239" y="152"/>
                </a:lnTo>
                <a:lnTo>
                  <a:pt x="1204" y="141"/>
                </a:lnTo>
                <a:lnTo>
                  <a:pt x="1170" y="131"/>
                </a:lnTo>
                <a:lnTo>
                  <a:pt x="1134" y="121"/>
                </a:lnTo>
                <a:lnTo>
                  <a:pt x="1099" y="113"/>
                </a:lnTo>
                <a:lnTo>
                  <a:pt x="1063" y="103"/>
                </a:lnTo>
                <a:lnTo>
                  <a:pt x="1026" y="95"/>
                </a:lnTo>
                <a:lnTo>
                  <a:pt x="990" y="88"/>
                </a:lnTo>
                <a:lnTo>
                  <a:pt x="953" y="81"/>
                </a:lnTo>
                <a:lnTo>
                  <a:pt x="918" y="74"/>
                </a:lnTo>
                <a:lnTo>
                  <a:pt x="881" y="68"/>
                </a:lnTo>
                <a:lnTo>
                  <a:pt x="845" y="62"/>
                </a:lnTo>
                <a:lnTo>
                  <a:pt x="809" y="58"/>
                </a:lnTo>
                <a:lnTo>
                  <a:pt x="773" y="53"/>
                </a:lnTo>
                <a:lnTo>
                  <a:pt x="738" y="49"/>
                </a:lnTo>
                <a:lnTo>
                  <a:pt x="702" y="46"/>
                </a:lnTo>
                <a:lnTo>
                  <a:pt x="666" y="44"/>
                </a:lnTo>
                <a:lnTo>
                  <a:pt x="628" y="42"/>
                </a:lnTo>
                <a:lnTo>
                  <a:pt x="590" y="41"/>
                </a:lnTo>
                <a:lnTo>
                  <a:pt x="552" y="40"/>
                </a:lnTo>
                <a:lnTo>
                  <a:pt x="514" y="40"/>
                </a:lnTo>
                <a:lnTo>
                  <a:pt x="475" y="40"/>
                </a:lnTo>
                <a:lnTo>
                  <a:pt x="436" y="41"/>
                </a:lnTo>
                <a:lnTo>
                  <a:pt x="397" y="42"/>
                </a:lnTo>
                <a:lnTo>
                  <a:pt x="358" y="44"/>
                </a:lnTo>
                <a:lnTo>
                  <a:pt x="319" y="46"/>
                </a:lnTo>
                <a:lnTo>
                  <a:pt x="280" y="48"/>
                </a:lnTo>
                <a:lnTo>
                  <a:pt x="242" y="52"/>
                </a:lnTo>
                <a:lnTo>
                  <a:pt x="204" y="55"/>
                </a:lnTo>
                <a:lnTo>
                  <a:pt x="167" y="59"/>
                </a:lnTo>
                <a:lnTo>
                  <a:pt x="130" y="62"/>
                </a:lnTo>
                <a:lnTo>
                  <a:pt x="93" y="66"/>
                </a:lnTo>
                <a:lnTo>
                  <a:pt x="81" y="69"/>
                </a:lnTo>
                <a:lnTo>
                  <a:pt x="71" y="74"/>
                </a:lnTo>
                <a:lnTo>
                  <a:pt x="62" y="84"/>
                </a:lnTo>
                <a:lnTo>
                  <a:pt x="54" y="95"/>
                </a:lnTo>
                <a:lnTo>
                  <a:pt x="48" y="108"/>
                </a:lnTo>
                <a:lnTo>
                  <a:pt x="43" y="124"/>
                </a:lnTo>
                <a:lnTo>
                  <a:pt x="38" y="142"/>
                </a:lnTo>
                <a:lnTo>
                  <a:pt x="35" y="160"/>
                </a:lnTo>
                <a:lnTo>
                  <a:pt x="33" y="165"/>
                </a:lnTo>
                <a:lnTo>
                  <a:pt x="29" y="169"/>
                </a:lnTo>
                <a:lnTo>
                  <a:pt x="25" y="169"/>
                </a:lnTo>
                <a:lnTo>
                  <a:pt x="20" y="165"/>
                </a:lnTo>
                <a:lnTo>
                  <a:pt x="14" y="161"/>
                </a:lnTo>
                <a:lnTo>
                  <a:pt x="9" y="155"/>
                </a:lnTo>
                <a:lnTo>
                  <a:pt x="4" y="149"/>
                </a:lnTo>
                <a:lnTo>
                  <a:pt x="1" y="141"/>
                </a:lnTo>
                <a:close/>
              </a:path>
            </a:pathLst>
          </a:custGeom>
          <a:solidFill>
            <a:srgbClr val="B2BABA"/>
          </a:solidFill>
          <a:ln w="9525">
            <a:noFill/>
            <a:round/>
            <a:headEnd/>
            <a:tailEnd/>
          </a:ln>
        </p:spPr>
        <p:txBody>
          <a:bodyPr/>
          <a:lstStyle/>
          <a:p>
            <a:pPr algn="ctr"/>
            <a:endParaRPr lang="en-US"/>
          </a:p>
        </p:txBody>
      </p:sp>
      <p:sp>
        <p:nvSpPr>
          <p:cNvPr id="35993" name="Freeform 765"/>
          <p:cNvSpPr>
            <a:spLocks/>
          </p:cNvSpPr>
          <p:nvPr/>
        </p:nvSpPr>
        <p:spPr bwMode="auto">
          <a:xfrm>
            <a:off x="6905625" y="3543300"/>
            <a:ext cx="227013" cy="39688"/>
          </a:xfrm>
          <a:custGeom>
            <a:avLst/>
            <a:gdLst>
              <a:gd name="T0" fmla="*/ 0 w 1426"/>
              <a:gd name="T1" fmla="*/ 16582 h 292"/>
              <a:gd name="T2" fmla="*/ 1592 w 1426"/>
              <a:gd name="T3" fmla="*/ 10194 h 292"/>
              <a:gd name="T4" fmla="*/ 5253 w 1426"/>
              <a:gd name="T5" fmla="*/ 6932 h 292"/>
              <a:gd name="T6" fmla="*/ 9233 w 1426"/>
              <a:gd name="T7" fmla="*/ 5165 h 292"/>
              <a:gd name="T8" fmla="*/ 13372 w 1426"/>
              <a:gd name="T9" fmla="*/ 4078 h 292"/>
              <a:gd name="T10" fmla="*/ 17989 w 1426"/>
              <a:gd name="T11" fmla="*/ 3534 h 292"/>
              <a:gd name="T12" fmla="*/ 25790 w 1426"/>
              <a:gd name="T13" fmla="*/ 2990 h 292"/>
              <a:gd name="T14" fmla="*/ 37411 w 1426"/>
              <a:gd name="T15" fmla="*/ 2039 h 292"/>
              <a:gd name="T16" fmla="*/ 48873 w 1426"/>
              <a:gd name="T17" fmla="*/ 1359 h 292"/>
              <a:gd name="T18" fmla="*/ 60335 w 1426"/>
              <a:gd name="T19" fmla="*/ 680 h 292"/>
              <a:gd name="T20" fmla="*/ 71797 w 1426"/>
              <a:gd name="T21" fmla="*/ 272 h 292"/>
              <a:gd name="T22" fmla="*/ 83419 w 1426"/>
              <a:gd name="T23" fmla="*/ 0 h 292"/>
              <a:gd name="T24" fmla="*/ 94881 w 1426"/>
              <a:gd name="T25" fmla="*/ 136 h 292"/>
              <a:gd name="T26" fmla="*/ 106661 w 1426"/>
              <a:gd name="T27" fmla="*/ 544 h 292"/>
              <a:gd name="T28" fmla="*/ 118442 w 1426"/>
              <a:gd name="T29" fmla="*/ 1359 h 292"/>
              <a:gd name="T30" fmla="*/ 130700 w 1426"/>
              <a:gd name="T31" fmla="*/ 2447 h 292"/>
              <a:gd name="T32" fmla="*/ 142639 w 1426"/>
              <a:gd name="T33" fmla="*/ 3942 h 292"/>
              <a:gd name="T34" fmla="*/ 154738 w 1426"/>
              <a:gd name="T35" fmla="*/ 5573 h 292"/>
              <a:gd name="T36" fmla="*/ 166519 w 1426"/>
              <a:gd name="T37" fmla="*/ 7611 h 292"/>
              <a:gd name="T38" fmla="*/ 178299 w 1426"/>
              <a:gd name="T39" fmla="*/ 9922 h 292"/>
              <a:gd name="T40" fmla="*/ 190080 w 1426"/>
              <a:gd name="T41" fmla="*/ 12776 h 292"/>
              <a:gd name="T42" fmla="*/ 201860 w 1426"/>
              <a:gd name="T43" fmla="*/ 15902 h 292"/>
              <a:gd name="T44" fmla="*/ 210934 w 1426"/>
              <a:gd name="T45" fmla="*/ 19028 h 292"/>
              <a:gd name="T46" fmla="*/ 216984 w 1426"/>
              <a:gd name="T47" fmla="*/ 22970 h 292"/>
              <a:gd name="T48" fmla="*/ 222078 w 1426"/>
              <a:gd name="T49" fmla="*/ 28407 h 292"/>
              <a:gd name="T50" fmla="*/ 225899 w 1426"/>
              <a:gd name="T51" fmla="*/ 34387 h 292"/>
              <a:gd name="T52" fmla="*/ 227013 w 1426"/>
              <a:gd name="T53" fmla="*/ 38193 h 292"/>
              <a:gd name="T54" fmla="*/ 225899 w 1426"/>
              <a:gd name="T55" fmla="*/ 39552 h 292"/>
              <a:gd name="T56" fmla="*/ 223670 w 1426"/>
              <a:gd name="T57" fmla="*/ 39688 h 292"/>
              <a:gd name="T58" fmla="*/ 221919 w 1426"/>
              <a:gd name="T59" fmla="*/ 38737 h 292"/>
              <a:gd name="T60" fmla="*/ 220327 w 1426"/>
              <a:gd name="T61" fmla="*/ 35203 h 292"/>
              <a:gd name="T62" fmla="*/ 216984 w 1426"/>
              <a:gd name="T63" fmla="*/ 29902 h 292"/>
              <a:gd name="T64" fmla="*/ 212049 w 1426"/>
              <a:gd name="T65" fmla="*/ 25281 h 292"/>
              <a:gd name="T66" fmla="*/ 206477 w 1426"/>
              <a:gd name="T67" fmla="*/ 21883 h 292"/>
              <a:gd name="T68" fmla="*/ 198039 w 1426"/>
              <a:gd name="T69" fmla="*/ 19436 h 292"/>
              <a:gd name="T70" fmla="*/ 186896 w 1426"/>
              <a:gd name="T71" fmla="*/ 16582 h 292"/>
              <a:gd name="T72" fmla="*/ 175593 w 1426"/>
              <a:gd name="T73" fmla="*/ 14000 h 292"/>
              <a:gd name="T74" fmla="*/ 163812 w 1426"/>
              <a:gd name="T75" fmla="*/ 11825 h 292"/>
              <a:gd name="T76" fmla="*/ 152191 w 1426"/>
              <a:gd name="T77" fmla="*/ 9786 h 292"/>
              <a:gd name="T78" fmla="*/ 140411 w 1426"/>
              <a:gd name="T79" fmla="*/ 8019 h 292"/>
              <a:gd name="T80" fmla="*/ 128948 w 1426"/>
              <a:gd name="T81" fmla="*/ 6524 h 292"/>
              <a:gd name="T82" fmla="*/ 117486 w 1426"/>
              <a:gd name="T83" fmla="*/ 5437 h 292"/>
              <a:gd name="T84" fmla="*/ 106024 w 1426"/>
              <a:gd name="T85" fmla="*/ 4757 h 292"/>
              <a:gd name="T86" fmla="*/ 93766 w 1426"/>
              <a:gd name="T87" fmla="*/ 4349 h 292"/>
              <a:gd name="T88" fmla="*/ 81508 w 1426"/>
              <a:gd name="T89" fmla="*/ 4213 h 292"/>
              <a:gd name="T90" fmla="*/ 68932 w 1426"/>
              <a:gd name="T91" fmla="*/ 4485 h 292"/>
              <a:gd name="T92" fmla="*/ 56355 w 1426"/>
              <a:gd name="T93" fmla="*/ 4893 h 292"/>
              <a:gd name="T94" fmla="*/ 43620 w 1426"/>
              <a:gd name="T95" fmla="*/ 5573 h 292"/>
              <a:gd name="T96" fmla="*/ 31362 w 1426"/>
              <a:gd name="T97" fmla="*/ 6388 h 292"/>
              <a:gd name="T98" fmla="*/ 19581 w 1426"/>
              <a:gd name="T99" fmla="*/ 7475 h 292"/>
              <a:gd name="T100" fmla="*/ 11940 w 1426"/>
              <a:gd name="T101" fmla="*/ 8427 h 292"/>
              <a:gd name="T102" fmla="*/ 9074 w 1426"/>
              <a:gd name="T103" fmla="*/ 10466 h 292"/>
              <a:gd name="T104" fmla="*/ 6845 w 1426"/>
              <a:gd name="T105" fmla="*/ 13864 h 292"/>
              <a:gd name="T106" fmla="*/ 5253 w 1426"/>
              <a:gd name="T107" fmla="*/ 18349 h 292"/>
              <a:gd name="T108" fmla="*/ 3980 w 1426"/>
              <a:gd name="T109" fmla="*/ 22155 h 292"/>
              <a:gd name="T110" fmla="*/ 1274 w 1426"/>
              <a:gd name="T111" fmla="*/ 21067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26"/>
              <a:gd name="T169" fmla="*/ 0 h 292"/>
              <a:gd name="T170" fmla="*/ 1426 w 1426"/>
              <a:gd name="T171" fmla="*/ 292 h 2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26" h="292">
                <a:moveTo>
                  <a:pt x="1" y="141"/>
                </a:moveTo>
                <a:lnTo>
                  <a:pt x="0" y="122"/>
                </a:lnTo>
                <a:lnTo>
                  <a:pt x="3" y="98"/>
                </a:lnTo>
                <a:lnTo>
                  <a:pt x="10" y="75"/>
                </a:lnTo>
                <a:lnTo>
                  <a:pt x="23" y="59"/>
                </a:lnTo>
                <a:lnTo>
                  <a:pt x="33" y="51"/>
                </a:lnTo>
                <a:lnTo>
                  <a:pt x="46" y="43"/>
                </a:lnTo>
                <a:lnTo>
                  <a:pt x="58" y="38"/>
                </a:lnTo>
                <a:lnTo>
                  <a:pt x="71" y="33"/>
                </a:lnTo>
                <a:lnTo>
                  <a:pt x="84" y="30"/>
                </a:lnTo>
                <a:lnTo>
                  <a:pt x="98" y="28"/>
                </a:lnTo>
                <a:lnTo>
                  <a:pt x="113" y="26"/>
                </a:lnTo>
                <a:lnTo>
                  <a:pt x="127" y="25"/>
                </a:lnTo>
                <a:lnTo>
                  <a:pt x="162" y="22"/>
                </a:lnTo>
                <a:lnTo>
                  <a:pt x="198" y="18"/>
                </a:lnTo>
                <a:lnTo>
                  <a:pt x="235" y="15"/>
                </a:lnTo>
                <a:lnTo>
                  <a:pt x="270" y="13"/>
                </a:lnTo>
                <a:lnTo>
                  <a:pt x="307" y="10"/>
                </a:lnTo>
                <a:lnTo>
                  <a:pt x="342" y="8"/>
                </a:lnTo>
                <a:lnTo>
                  <a:pt x="379" y="5"/>
                </a:lnTo>
                <a:lnTo>
                  <a:pt x="416" y="3"/>
                </a:lnTo>
                <a:lnTo>
                  <a:pt x="451" y="2"/>
                </a:lnTo>
                <a:lnTo>
                  <a:pt x="488" y="1"/>
                </a:lnTo>
                <a:lnTo>
                  <a:pt x="524" y="0"/>
                </a:lnTo>
                <a:lnTo>
                  <a:pt x="561" y="0"/>
                </a:lnTo>
                <a:lnTo>
                  <a:pt x="596" y="1"/>
                </a:lnTo>
                <a:lnTo>
                  <a:pt x="633" y="2"/>
                </a:lnTo>
                <a:lnTo>
                  <a:pt x="670" y="4"/>
                </a:lnTo>
                <a:lnTo>
                  <a:pt x="705" y="7"/>
                </a:lnTo>
                <a:lnTo>
                  <a:pt x="744" y="10"/>
                </a:lnTo>
                <a:lnTo>
                  <a:pt x="782" y="14"/>
                </a:lnTo>
                <a:lnTo>
                  <a:pt x="821" y="18"/>
                </a:lnTo>
                <a:lnTo>
                  <a:pt x="858" y="24"/>
                </a:lnTo>
                <a:lnTo>
                  <a:pt x="896" y="29"/>
                </a:lnTo>
                <a:lnTo>
                  <a:pt x="934" y="35"/>
                </a:lnTo>
                <a:lnTo>
                  <a:pt x="972" y="41"/>
                </a:lnTo>
                <a:lnTo>
                  <a:pt x="1008" y="48"/>
                </a:lnTo>
                <a:lnTo>
                  <a:pt x="1046" y="56"/>
                </a:lnTo>
                <a:lnTo>
                  <a:pt x="1083" y="65"/>
                </a:lnTo>
                <a:lnTo>
                  <a:pt x="1120" y="73"/>
                </a:lnTo>
                <a:lnTo>
                  <a:pt x="1158" y="84"/>
                </a:lnTo>
                <a:lnTo>
                  <a:pt x="1194" y="94"/>
                </a:lnTo>
                <a:lnTo>
                  <a:pt x="1232" y="105"/>
                </a:lnTo>
                <a:lnTo>
                  <a:pt x="1268" y="117"/>
                </a:lnTo>
                <a:lnTo>
                  <a:pt x="1306" y="130"/>
                </a:lnTo>
                <a:lnTo>
                  <a:pt x="1325" y="140"/>
                </a:lnTo>
                <a:lnTo>
                  <a:pt x="1345" y="152"/>
                </a:lnTo>
                <a:lnTo>
                  <a:pt x="1363" y="169"/>
                </a:lnTo>
                <a:lnTo>
                  <a:pt x="1380" y="188"/>
                </a:lnTo>
                <a:lnTo>
                  <a:pt x="1395" y="209"/>
                </a:lnTo>
                <a:lnTo>
                  <a:pt x="1409" y="231"/>
                </a:lnTo>
                <a:lnTo>
                  <a:pt x="1419" y="253"/>
                </a:lnTo>
                <a:lnTo>
                  <a:pt x="1425" y="274"/>
                </a:lnTo>
                <a:lnTo>
                  <a:pt x="1426" y="281"/>
                </a:lnTo>
                <a:lnTo>
                  <a:pt x="1424" y="287"/>
                </a:lnTo>
                <a:lnTo>
                  <a:pt x="1419" y="291"/>
                </a:lnTo>
                <a:lnTo>
                  <a:pt x="1413" y="292"/>
                </a:lnTo>
                <a:lnTo>
                  <a:pt x="1405" y="292"/>
                </a:lnTo>
                <a:lnTo>
                  <a:pt x="1399" y="290"/>
                </a:lnTo>
                <a:lnTo>
                  <a:pt x="1394" y="285"/>
                </a:lnTo>
                <a:lnTo>
                  <a:pt x="1391" y="279"/>
                </a:lnTo>
                <a:lnTo>
                  <a:pt x="1384" y="259"/>
                </a:lnTo>
                <a:lnTo>
                  <a:pt x="1375" y="239"/>
                </a:lnTo>
                <a:lnTo>
                  <a:pt x="1363" y="220"/>
                </a:lnTo>
                <a:lnTo>
                  <a:pt x="1349" y="202"/>
                </a:lnTo>
                <a:lnTo>
                  <a:pt x="1332" y="186"/>
                </a:lnTo>
                <a:lnTo>
                  <a:pt x="1315" y="173"/>
                </a:lnTo>
                <a:lnTo>
                  <a:pt x="1297" y="161"/>
                </a:lnTo>
                <a:lnTo>
                  <a:pt x="1277" y="153"/>
                </a:lnTo>
                <a:lnTo>
                  <a:pt x="1244" y="143"/>
                </a:lnTo>
                <a:lnTo>
                  <a:pt x="1209" y="132"/>
                </a:lnTo>
                <a:lnTo>
                  <a:pt x="1174" y="122"/>
                </a:lnTo>
                <a:lnTo>
                  <a:pt x="1138" y="113"/>
                </a:lnTo>
                <a:lnTo>
                  <a:pt x="1103" y="103"/>
                </a:lnTo>
                <a:lnTo>
                  <a:pt x="1066" y="95"/>
                </a:lnTo>
                <a:lnTo>
                  <a:pt x="1029" y="87"/>
                </a:lnTo>
                <a:lnTo>
                  <a:pt x="993" y="79"/>
                </a:lnTo>
                <a:lnTo>
                  <a:pt x="956" y="72"/>
                </a:lnTo>
                <a:lnTo>
                  <a:pt x="919" y="65"/>
                </a:lnTo>
                <a:lnTo>
                  <a:pt x="882" y="59"/>
                </a:lnTo>
                <a:lnTo>
                  <a:pt x="846" y="54"/>
                </a:lnTo>
                <a:lnTo>
                  <a:pt x="810" y="48"/>
                </a:lnTo>
                <a:lnTo>
                  <a:pt x="773" y="44"/>
                </a:lnTo>
                <a:lnTo>
                  <a:pt x="738" y="40"/>
                </a:lnTo>
                <a:lnTo>
                  <a:pt x="702" y="37"/>
                </a:lnTo>
                <a:lnTo>
                  <a:pt x="666" y="35"/>
                </a:lnTo>
                <a:lnTo>
                  <a:pt x="628" y="33"/>
                </a:lnTo>
                <a:lnTo>
                  <a:pt x="589" y="32"/>
                </a:lnTo>
                <a:lnTo>
                  <a:pt x="551" y="31"/>
                </a:lnTo>
                <a:lnTo>
                  <a:pt x="512" y="31"/>
                </a:lnTo>
                <a:lnTo>
                  <a:pt x="472" y="32"/>
                </a:lnTo>
                <a:lnTo>
                  <a:pt x="433" y="33"/>
                </a:lnTo>
                <a:lnTo>
                  <a:pt x="393" y="34"/>
                </a:lnTo>
                <a:lnTo>
                  <a:pt x="354" y="36"/>
                </a:lnTo>
                <a:lnTo>
                  <a:pt x="314" y="38"/>
                </a:lnTo>
                <a:lnTo>
                  <a:pt x="274" y="41"/>
                </a:lnTo>
                <a:lnTo>
                  <a:pt x="236" y="44"/>
                </a:lnTo>
                <a:lnTo>
                  <a:pt x="197" y="47"/>
                </a:lnTo>
                <a:lnTo>
                  <a:pt x="159" y="51"/>
                </a:lnTo>
                <a:lnTo>
                  <a:pt x="123" y="55"/>
                </a:lnTo>
                <a:lnTo>
                  <a:pt x="86" y="59"/>
                </a:lnTo>
                <a:lnTo>
                  <a:pt x="75" y="62"/>
                </a:lnTo>
                <a:lnTo>
                  <a:pt x="65" y="69"/>
                </a:lnTo>
                <a:lnTo>
                  <a:pt x="57" y="77"/>
                </a:lnTo>
                <a:lnTo>
                  <a:pt x="50" y="89"/>
                </a:lnTo>
                <a:lnTo>
                  <a:pt x="43" y="102"/>
                </a:lnTo>
                <a:lnTo>
                  <a:pt x="37" y="118"/>
                </a:lnTo>
                <a:lnTo>
                  <a:pt x="33" y="135"/>
                </a:lnTo>
                <a:lnTo>
                  <a:pt x="30" y="153"/>
                </a:lnTo>
                <a:lnTo>
                  <a:pt x="25" y="163"/>
                </a:lnTo>
                <a:lnTo>
                  <a:pt x="17" y="163"/>
                </a:lnTo>
                <a:lnTo>
                  <a:pt x="8" y="155"/>
                </a:lnTo>
                <a:lnTo>
                  <a:pt x="1" y="141"/>
                </a:lnTo>
                <a:close/>
              </a:path>
            </a:pathLst>
          </a:custGeom>
          <a:solidFill>
            <a:srgbClr val="BAC2C2"/>
          </a:solidFill>
          <a:ln w="9525">
            <a:noFill/>
            <a:round/>
            <a:headEnd/>
            <a:tailEnd/>
          </a:ln>
        </p:spPr>
        <p:txBody>
          <a:bodyPr/>
          <a:lstStyle/>
          <a:p>
            <a:pPr algn="ctr"/>
            <a:endParaRPr lang="en-US"/>
          </a:p>
        </p:txBody>
      </p:sp>
      <p:sp>
        <p:nvSpPr>
          <p:cNvPr id="35994" name="Freeform 766"/>
          <p:cNvSpPr>
            <a:spLocks/>
          </p:cNvSpPr>
          <p:nvPr/>
        </p:nvSpPr>
        <p:spPr bwMode="auto">
          <a:xfrm>
            <a:off x="6905625" y="3544888"/>
            <a:ext cx="227013" cy="38100"/>
          </a:xfrm>
          <a:custGeom>
            <a:avLst/>
            <a:gdLst>
              <a:gd name="T0" fmla="*/ 0 w 1426"/>
              <a:gd name="T1" fmla="*/ 15842 h 291"/>
              <a:gd name="T2" fmla="*/ 1592 w 1426"/>
              <a:gd name="T3" fmla="*/ 9689 h 291"/>
              <a:gd name="T4" fmla="*/ 4935 w 1426"/>
              <a:gd name="T5" fmla="*/ 6677 h 291"/>
              <a:gd name="T6" fmla="*/ 9074 w 1426"/>
              <a:gd name="T7" fmla="*/ 4975 h 291"/>
              <a:gd name="T8" fmla="*/ 13213 w 1426"/>
              <a:gd name="T9" fmla="*/ 3928 h 291"/>
              <a:gd name="T10" fmla="*/ 17830 w 1426"/>
              <a:gd name="T11" fmla="*/ 3404 h 291"/>
              <a:gd name="T12" fmla="*/ 25631 w 1426"/>
              <a:gd name="T13" fmla="*/ 3011 h 291"/>
              <a:gd name="T14" fmla="*/ 37411 w 1426"/>
              <a:gd name="T15" fmla="*/ 2226 h 291"/>
              <a:gd name="T16" fmla="*/ 48873 w 1426"/>
              <a:gd name="T17" fmla="*/ 1440 h 291"/>
              <a:gd name="T18" fmla="*/ 60335 w 1426"/>
              <a:gd name="T19" fmla="*/ 786 h 291"/>
              <a:gd name="T20" fmla="*/ 71956 w 1426"/>
              <a:gd name="T21" fmla="*/ 262 h 291"/>
              <a:gd name="T22" fmla="*/ 83419 w 1426"/>
              <a:gd name="T23" fmla="*/ 0 h 291"/>
              <a:gd name="T24" fmla="*/ 94881 w 1426"/>
              <a:gd name="T25" fmla="*/ 0 h 291"/>
              <a:gd name="T26" fmla="*/ 106343 w 1426"/>
              <a:gd name="T27" fmla="*/ 393 h 291"/>
              <a:gd name="T28" fmla="*/ 118282 w 1426"/>
              <a:gd name="T29" fmla="*/ 1309 h 291"/>
              <a:gd name="T30" fmla="*/ 130540 w 1426"/>
              <a:gd name="T31" fmla="*/ 2357 h 291"/>
              <a:gd name="T32" fmla="*/ 142639 w 1426"/>
              <a:gd name="T33" fmla="*/ 3797 h 291"/>
              <a:gd name="T34" fmla="*/ 154579 w 1426"/>
              <a:gd name="T35" fmla="*/ 5368 h 291"/>
              <a:gd name="T36" fmla="*/ 166678 w 1426"/>
              <a:gd name="T37" fmla="*/ 7463 h 291"/>
              <a:gd name="T38" fmla="*/ 178458 w 1426"/>
              <a:gd name="T39" fmla="*/ 9689 h 291"/>
              <a:gd name="T40" fmla="*/ 190239 w 1426"/>
              <a:gd name="T41" fmla="*/ 12438 h 291"/>
              <a:gd name="T42" fmla="*/ 202019 w 1426"/>
              <a:gd name="T43" fmla="*/ 15580 h 291"/>
              <a:gd name="T44" fmla="*/ 211093 w 1426"/>
              <a:gd name="T45" fmla="*/ 18461 h 291"/>
              <a:gd name="T46" fmla="*/ 217143 w 1426"/>
              <a:gd name="T47" fmla="*/ 22389 h 291"/>
              <a:gd name="T48" fmla="*/ 222237 w 1426"/>
              <a:gd name="T49" fmla="*/ 27626 h 291"/>
              <a:gd name="T50" fmla="*/ 226058 w 1426"/>
              <a:gd name="T51" fmla="*/ 33256 h 291"/>
              <a:gd name="T52" fmla="*/ 227013 w 1426"/>
              <a:gd name="T53" fmla="*/ 36922 h 291"/>
              <a:gd name="T54" fmla="*/ 225899 w 1426"/>
              <a:gd name="T55" fmla="*/ 38100 h 291"/>
              <a:gd name="T56" fmla="*/ 223829 w 1426"/>
              <a:gd name="T57" fmla="*/ 37969 h 291"/>
              <a:gd name="T58" fmla="*/ 222237 w 1426"/>
              <a:gd name="T59" fmla="*/ 36660 h 291"/>
              <a:gd name="T60" fmla="*/ 221123 w 1426"/>
              <a:gd name="T61" fmla="*/ 32732 h 291"/>
              <a:gd name="T62" fmla="*/ 217939 w 1426"/>
              <a:gd name="T63" fmla="*/ 27495 h 291"/>
              <a:gd name="T64" fmla="*/ 212845 w 1426"/>
              <a:gd name="T65" fmla="*/ 23174 h 291"/>
              <a:gd name="T66" fmla="*/ 206954 w 1426"/>
              <a:gd name="T67" fmla="*/ 20163 h 291"/>
              <a:gd name="T68" fmla="*/ 198517 w 1426"/>
              <a:gd name="T69" fmla="*/ 17675 h 291"/>
              <a:gd name="T70" fmla="*/ 187373 w 1426"/>
              <a:gd name="T71" fmla="*/ 15057 h 291"/>
              <a:gd name="T72" fmla="*/ 176070 w 1426"/>
              <a:gd name="T73" fmla="*/ 12438 h 291"/>
              <a:gd name="T74" fmla="*/ 164131 w 1426"/>
              <a:gd name="T75" fmla="*/ 10081 h 291"/>
              <a:gd name="T76" fmla="*/ 152191 w 1426"/>
              <a:gd name="T77" fmla="*/ 8118 h 291"/>
              <a:gd name="T78" fmla="*/ 140411 w 1426"/>
              <a:gd name="T79" fmla="*/ 6285 h 291"/>
              <a:gd name="T80" fmla="*/ 128789 w 1426"/>
              <a:gd name="T81" fmla="*/ 4844 h 291"/>
              <a:gd name="T82" fmla="*/ 117327 w 1426"/>
              <a:gd name="T83" fmla="*/ 3797 h 291"/>
              <a:gd name="T84" fmla="*/ 105865 w 1426"/>
              <a:gd name="T85" fmla="*/ 3142 h 291"/>
              <a:gd name="T86" fmla="*/ 93766 w 1426"/>
              <a:gd name="T87" fmla="*/ 2749 h 291"/>
              <a:gd name="T88" fmla="*/ 81190 w 1426"/>
              <a:gd name="T89" fmla="*/ 2749 h 291"/>
              <a:gd name="T90" fmla="*/ 68613 w 1426"/>
              <a:gd name="T91" fmla="*/ 3011 h 291"/>
              <a:gd name="T92" fmla="*/ 55878 w 1426"/>
              <a:gd name="T93" fmla="*/ 3535 h 291"/>
              <a:gd name="T94" fmla="*/ 42983 w 1426"/>
              <a:gd name="T95" fmla="*/ 4321 h 291"/>
              <a:gd name="T96" fmla="*/ 30566 w 1426"/>
              <a:gd name="T97" fmla="*/ 5106 h 291"/>
              <a:gd name="T98" fmla="*/ 18626 w 1426"/>
              <a:gd name="T99" fmla="*/ 6285 h 291"/>
              <a:gd name="T100" fmla="*/ 10825 w 1426"/>
              <a:gd name="T101" fmla="*/ 7332 h 291"/>
              <a:gd name="T102" fmla="*/ 7960 w 1426"/>
              <a:gd name="T103" fmla="*/ 9296 h 291"/>
              <a:gd name="T104" fmla="*/ 5731 w 1426"/>
              <a:gd name="T105" fmla="*/ 12569 h 291"/>
              <a:gd name="T106" fmla="*/ 4298 w 1426"/>
              <a:gd name="T107" fmla="*/ 17021 h 291"/>
              <a:gd name="T108" fmla="*/ 3184 w 1426"/>
              <a:gd name="T109" fmla="*/ 20948 h 291"/>
              <a:gd name="T110" fmla="*/ 1114 w 1426"/>
              <a:gd name="T111" fmla="*/ 20163 h 29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26"/>
              <a:gd name="T169" fmla="*/ 0 h 291"/>
              <a:gd name="T170" fmla="*/ 1426 w 1426"/>
              <a:gd name="T171" fmla="*/ 291 h 29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26" h="291">
                <a:moveTo>
                  <a:pt x="2" y="142"/>
                </a:moveTo>
                <a:lnTo>
                  <a:pt x="0" y="121"/>
                </a:lnTo>
                <a:lnTo>
                  <a:pt x="3" y="97"/>
                </a:lnTo>
                <a:lnTo>
                  <a:pt x="10" y="74"/>
                </a:lnTo>
                <a:lnTo>
                  <a:pt x="21" y="58"/>
                </a:lnTo>
                <a:lnTo>
                  <a:pt x="31" y="51"/>
                </a:lnTo>
                <a:lnTo>
                  <a:pt x="44" y="43"/>
                </a:lnTo>
                <a:lnTo>
                  <a:pt x="57" y="38"/>
                </a:lnTo>
                <a:lnTo>
                  <a:pt x="70" y="34"/>
                </a:lnTo>
                <a:lnTo>
                  <a:pt x="83" y="30"/>
                </a:lnTo>
                <a:lnTo>
                  <a:pt x="97" y="28"/>
                </a:lnTo>
                <a:lnTo>
                  <a:pt x="112" y="26"/>
                </a:lnTo>
                <a:lnTo>
                  <a:pt x="126" y="26"/>
                </a:lnTo>
                <a:lnTo>
                  <a:pt x="161" y="23"/>
                </a:lnTo>
                <a:lnTo>
                  <a:pt x="198" y="19"/>
                </a:lnTo>
                <a:lnTo>
                  <a:pt x="235" y="17"/>
                </a:lnTo>
                <a:lnTo>
                  <a:pt x="270" y="14"/>
                </a:lnTo>
                <a:lnTo>
                  <a:pt x="307" y="11"/>
                </a:lnTo>
                <a:lnTo>
                  <a:pt x="343" y="8"/>
                </a:lnTo>
                <a:lnTo>
                  <a:pt x="379" y="6"/>
                </a:lnTo>
                <a:lnTo>
                  <a:pt x="416" y="4"/>
                </a:lnTo>
                <a:lnTo>
                  <a:pt x="452" y="2"/>
                </a:lnTo>
                <a:lnTo>
                  <a:pt x="488" y="1"/>
                </a:lnTo>
                <a:lnTo>
                  <a:pt x="524" y="0"/>
                </a:lnTo>
                <a:lnTo>
                  <a:pt x="560" y="0"/>
                </a:lnTo>
                <a:lnTo>
                  <a:pt x="596" y="0"/>
                </a:lnTo>
                <a:lnTo>
                  <a:pt x="632" y="1"/>
                </a:lnTo>
                <a:lnTo>
                  <a:pt x="668" y="3"/>
                </a:lnTo>
                <a:lnTo>
                  <a:pt x="703" y="6"/>
                </a:lnTo>
                <a:lnTo>
                  <a:pt x="743" y="10"/>
                </a:lnTo>
                <a:lnTo>
                  <a:pt x="781" y="14"/>
                </a:lnTo>
                <a:lnTo>
                  <a:pt x="820" y="18"/>
                </a:lnTo>
                <a:lnTo>
                  <a:pt x="858" y="24"/>
                </a:lnTo>
                <a:lnTo>
                  <a:pt x="896" y="29"/>
                </a:lnTo>
                <a:lnTo>
                  <a:pt x="934" y="35"/>
                </a:lnTo>
                <a:lnTo>
                  <a:pt x="971" y="41"/>
                </a:lnTo>
                <a:lnTo>
                  <a:pt x="1009" y="48"/>
                </a:lnTo>
                <a:lnTo>
                  <a:pt x="1047" y="57"/>
                </a:lnTo>
                <a:lnTo>
                  <a:pt x="1083" y="65"/>
                </a:lnTo>
                <a:lnTo>
                  <a:pt x="1121" y="74"/>
                </a:lnTo>
                <a:lnTo>
                  <a:pt x="1159" y="84"/>
                </a:lnTo>
                <a:lnTo>
                  <a:pt x="1195" y="95"/>
                </a:lnTo>
                <a:lnTo>
                  <a:pt x="1233" y="106"/>
                </a:lnTo>
                <a:lnTo>
                  <a:pt x="1269" y="119"/>
                </a:lnTo>
                <a:lnTo>
                  <a:pt x="1307" y="132"/>
                </a:lnTo>
                <a:lnTo>
                  <a:pt x="1326" y="141"/>
                </a:lnTo>
                <a:lnTo>
                  <a:pt x="1346" y="154"/>
                </a:lnTo>
                <a:lnTo>
                  <a:pt x="1364" y="171"/>
                </a:lnTo>
                <a:lnTo>
                  <a:pt x="1381" y="189"/>
                </a:lnTo>
                <a:lnTo>
                  <a:pt x="1396" y="211"/>
                </a:lnTo>
                <a:lnTo>
                  <a:pt x="1410" y="233"/>
                </a:lnTo>
                <a:lnTo>
                  <a:pt x="1420" y="254"/>
                </a:lnTo>
                <a:lnTo>
                  <a:pt x="1426" y="275"/>
                </a:lnTo>
                <a:lnTo>
                  <a:pt x="1426" y="282"/>
                </a:lnTo>
                <a:lnTo>
                  <a:pt x="1424" y="288"/>
                </a:lnTo>
                <a:lnTo>
                  <a:pt x="1419" y="291"/>
                </a:lnTo>
                <a:lnTo>
                  <a:pt x="1414" y="291"/>
                </a:lnTo>
                <a:lnTo>
                  <a:pt x="1406" y="290"/>
                </a:lnTo>
                <a:lnTo>
                  <a:pt x="1401" y="286"/>
                </a:lnTo>
                <a:lnTo>
                  <a:pt x="1396" y="280"/>
                </a:lnTo>
                <a:lnTo>
                  <a:pt x="1394" y="273"/>
                </a:lnTo>
                <a:lnTo>
                  <a:pt x="1389" y="250"/>
                </a:lnTo>
                <a:lnTo>
                  <a:pt x="1381" y="230"/>
                </a:lnTo>
                <a:lnTo>
                  <a:pt x="1369" y="210"/>
                </a:lnTo>
                <a:lnTo>
                  <a:pt x="1354" y="192"/>
                </a:lnTo>
                <a:lnTo>
                  <a:pt x="1337" y="177"/>
                </a:lnTo>
                <a:lnTo>
                  <a:pt x="1319" y="164"/>
                </a:lnTo>
                <a:lnTo>
                  <a:pt x="1300" y="154"/>
                </a:lnTo>
                <a:lnTo>
                  <a:pt x="1280" y="147"/>
                </a:lnTo>
                <a:lnTo>
                  <a:pt x="1247" y="135"/>
                </a:lnTo>
                <a:lnTo>
                  <a:pt x="1212" y="125"/>
                </a:lnTo>
                <a:lnTo>
                  <a:pt x="1177" y="115"/>
                </a:lnTo>
                <a:lnTo>
                  <a:pt x="1141" y="105"/>
                </a:lnTo>
                <a:lnTo>
                  <a:pt x="1106" y="95"/>
                </a:lnTo>
                <a:lnTo>
                  <a:pt x="1068" y="87"/>
                </a:lnTo>
                <a:lnTo>
                  <a:pt x="1031" y="77"/>
                </a:lnTo>
                <a:lnTo>
                  <a:pt x="994" y="69"/>
                </a:lnTo>
                <a:lnTo>
                  <a:pt x="956" y="62"/>
                </a:lnTo>
                <a:lnTo>
                  <a:pt x="920" y="55"/>
                </a:lnTo>
                <a:lnTo>
                  <a:pt x="882" y="48"/>
                </a:lnTo>
                <a:lnTo>
                  <a:pt x="845" y="42"/>
                </a:lnTo>
                <a:lnTo>
                  <a:pt x="809" y="37"/>
                </a:lnTo>
                <a:lnTo>
                  <a:pt x="772" y="33"/>
                </a:lnTo>
                <a:lnTo>
                  <a:pt x="737" y="29"/>
                </a:lnTo>
                <a:lnTo>
                  <a:pt x="701" y="26"/>
                </a:lnTo>
                <a:lnTo>
                  <a:pt x="665" y="24"/>
                </a:lnTo>
                <a:lnTo>
                  <a:pt x="627" y="22"/>
                </a:lnTo>
                <a:lnTo>
                  <a:pt x="589" y="21"/>
                </a:lnTo>
                <a:lnTo>
                  <a:pt x="550" y="21"/>
                </a:lnTo>
                <a:lnTo>
                  <a:pt x="510" y="21"/>
                </a:lnTo>
                <a:lnTo>
                  <a:pt x="470" y="22"/>
                </a:lnTo>
                <a:lnTo>
                  <a:pt x="431" y="23"/>
                </a:lnTo>
                <a:lnTo>
                  <a:pt x="390" y="25"/>
                </a:lnTo>
                <a:lnTo>
                  <a:pt x="351" y="27"/>
                </a:lnTo>
                <a:lnTo>
                  <a:pt x="310" y="30"/>
                </a:lnTo>
                <a:lnTo>
                  <a:pt x="270" y="33"/>
                </a:lnTo>
                <a:lnTo>
                  <a:pt x="231" y="36"/>
                </a:lnTo>
                <a:lnTo>
                  <a:pt x="192" y="39"/>
                </a:lnTo>
                <a:lnTo>
                  <a:pt x="153" y="43"/>
                </a:lnTo>
                <a:lnTo>
                  <a:pt x="117" y="48"/>
                </a:lnTo>
                <a:lnTo>
                  <a:pt x="80" y="53"/>
                </a:lnTo>
                <a:lnTo>
                  <a:pt x="68" y="56"/>
                </a:lnTo>
                <a:lnTo>
                  <a:pt x="58" y="62"/>
                </a:lnTo>
                <a:lnTo>
                  <a:pt x="50" y="71"/>
                </a:lnTo>
                <a:lnTo>
                  <a:pt x="42" y="83"/>
                </a:lnTo>
                <a:lnTo>
                  <a:pt x="36" y="96"/>
                </a:lnTo>
                <a:lnTo>
                  <a:pt x="31" y="113"/>
                </a:lnTo>
                <a:lnTo>
                  <a:pt x="27" y="130"/>
                </a:lnTo>
                <a:lnTo>
                  <a:pt x="24" y="149"/>
                </a:lnTo>
                <a:lnTo>
                  <a:pt x="20" y="160"/>
                </a:lnTo>
                <a:lnTo>
                  <a:pt x="14" y="161"/>
                </a:lnTo>
                <a:lnTo>
                  <a:pt x="7" y="154"/>
                </a:lnTo>
                <a:lnTo>
                  <a:pt x="2" y="142"/>
                </a:lnTo>
                <a:close/>
              </a:path>
            </a:pathLst>
          </a:custGeom>
          <a:solidFill>
            <a:srgbClr val="C4CCCC"/>
          </a:solidFill>
          <a:ln w="9525">
            <a:noFill/>
            <a:round/>
            <a:headEnd/>
            <a:tailEnd/>
          </a:ln>
        </p:spPr>
        <p:txBody>
          <a:bodyPr/>
          <a:lstStyle/>
          <a:p>
            <a:pPr algn="ctr"/>
            <a:endParaRPr lang="en-US"/>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2"/>
          <p:cNvSpPr>
            <a:spLocks noGrp="1" noChangeArrowheads="1"/>
          </p:cNvSpPr>
          <p:nvPr>
            <p:ph type="title"/>
          </p:nvPr>
        </p:nvSpPr>
        <p:spPr/>
        <p:txBody>
          <a:bodyPr/>
          <a:lstStyle/>
          <a:p>
            <a:pPr eaLnBrk="1" hangingPunct="1"/>
            <a:r>
              <a:rPr lang="en-US" smtClean="0"/>
              <a:t>Quiz: Which 802.11 standard?</a:t>
            </a:r>
          </a:p>
        </p:txBody>
      </p:sp>
      <p:pic>
        <p:nvPicPr>
          <p:cNvPr id="417795" name="Picture 4" descr="propagation"/>
          <p:cNvPicPr>
            <a:picLocks noChangeAspect="1" noChangeArrowheads="1"/>
          </p:cNvPicPr>
          <p:nvPr/>
        </p:nvPicPr>
        <p:blipFill>
          <a:blip r:embed="rId3" cstate="print"/>
          <a:srcRect/>
          <a:stretch>
            <a:fillRect/>
          </a:stretch>
        </p:blipFill>
        <p:spPr bwMode="auto">
          <a:xfrm>
            <a:off x="457200" y="1152534"/>
            <a:ext cx="8229600" cy="4953000"/>
          </a:xfrm>
          <a:prstGeom prst="rect">
            <a:avLst/>
          </a:prstGeom>
          <a:noFill/>
          <a:ln w="9525">
            <a:noFill/>
            <a:miter lim="800000"/>
            <a:headEnd/>
            <a:tailEnd/>
          </a:ln>
        </p:spPr>
      </p:pic>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2"/>
          <p:cNvSpPr>
            <a:spLocks noGrp="1" noChangeArrowheads="1"/>
          </p:cNvSpPr>
          <p:nvPr>
            <p:ph type="title"/>
          </p:nvPr>
        </p:nvSpPr>
        <p:spPr/>
        <p:txBody>
          <a:bodyPr/>
          <a:lstStyle/>
          <a:p>
            <a:pPr eaLnBrk="1" hangingPunct="1"/>
            <a:r>
              <a:rPr lang="en-US" smtClean="0"/>
              <a:t>Open Problem</a:t>
            </a:r>
          </a:p>
        </p:txBody>
      </p:sp>
      <p:sp>
        <p:nvSpPr>
          <p:cNvPr id="437250" name="Rectangle 3"/>
          <p:cNvSpPr>
            <a:spLocks noGrp="1" noChangeArrowheads="1"/>
          </p:cNvSpPr>
          <p:nvPr>
            <p:ph type="body" sz="half" idx="1"/>
          </p:nvPr>
        </p:nvSpPr>
        <p:spPr>
          <a:xfrm>
            <a:off x="468313" y="833438"/>
            <a:ext cx="8148637" cy="5292725"/>
          </a:xfrm>
        </p:spPr>
        <p:txBody>
          <a:bodyPr/>
          <a:lstStyle/>
          <a:p>
            <a:pPr eaLnBrk="1" hangingPunct="1"/>
            <a:endParaRPr lang="en-US" dirty="0" smtClean="0"/>
          </a:p>
          <a:p>
            <a:pPr eaLnBrk="1" hangingPunct="1"/>
            <a:r>
              <a:rPr lang="en-GB" dirty="0" smtClean="0"/>
              <a:t>Although the MAC alphabet soup is constantly growing, the tradeoffs delay, throughput, energy-efficiency, locality, dynamics, fairness, … are still not understood. In particular there </a:t>
            </a:r>
            <a:r>
              <a:rPr lang="en-GB" smtClean="0"/>
              <a:t>is no </a:t>
            </a:r>
            <a:r>
              <a:rPr lang="en-GB" dirty="0" smtClean="0"/>
              <a:t>Swiss Army Knife of MAC protocols, with good guarantees in delay and throughput, even in dynamic situations. </a:t>
            </a:r>
          </a:p>
          <a:p>
            <a:pPr eaLnBrk="1" hangingPunct="1"/>
            <a:endParaRPr lang="en-GB" dirty="0" smtClean="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4"/>
          <p:cNvSpPr>
            <a:spLocks noGrp="1" noChangeArrowheads="1"/>
          </p:cNvSpPr>
          <p:nvPr>
            <p:ph type="title"/>
          </p:nvPr>
        </p:nvSpPr>
        <p:spPr/>
        <p:txBody>
          <a:bodyPr/>
          <a:lstStyle/>
          <a:p>
            <a:pPr eaLnBrk="1" hangingPunct="1"/>
            <a:r>
              <a:rPr lang="en-US" dirty="0" smtClean="0"/>
              <a:t>Access Methods</a:t>
            </a:r>
          </a:p>
        </p:txBody>
      </p:sp>
      <p:sp>
        <p:nvSpPr>
          <p:cNvPr id="44034" name="Rectangle 5"/>
          <p:cNvSpPr>
            <a:spLocks noGrp="1" noChangeArrowheads="1"/>
          </p:cNvSpPr>
          <p:nvPr>
            <p:ph idx="1"/>
          </p:nvPr>
        </p:nvSpPr>
        <p:spPr/>
        <p:txBody>
          <a:bodyPr/>
          <a:lstStyle/>
          <a:p>
            <a:pPr eaLnBrk="1" hangingPunct="1"/>
            <a:endParaRPr lang="en-US" dirty="0" smtClean="0"/>
          </a:p>
          <a:p>
            <a:pPr eaLnBrk="1" hangingPunct="1"/>
            <a:r>
              <a:rPr lang="en-US" dirty="0" smtClean="0">
                <a:solidFill>
                  <a:srgbClr val="FF0000"/>
                </a:solidFill>
              </a:rPr>
              <a:t>SDMA</a:t>
            </a:r>
            <a:r>
              <a:rPr lang="en-US" dirty="0" smtClean="0"/>
              <a:t> (Space Division Multiple Access)</a:t>
            </a:r>
          </a:p>
          <a:p>
            <a:pPr lvl="1" eaLnBrk="1" hangingPunct="1"/>
            <a:r>
              <a:rPr lang="en-US" sz="1800" dirty="0" smtClean="0"/>
              <a:t>segment space into sectors, use directed antennas </a:t>
            </a:r>
          </a:p>
          <a:p>
            <a:pPr lvl="1" eaLnBrk="1" hangingPunct="1"/>
            <a:r>
              <a:rPr lang="en-US" sz="1800" dirty="0" smtClean="0"/>
              <a:t>Use cells to reuse frequencies</a:t>
            </a:r>
          </a:p>
          <a:p>
            <a:pPr eaLnBrk="1" hangingPunct="1"/>
            <a:endParaRPr lang="en-US" dirty="0" smtClean="0"/>
          </a:p>
          <a:p>
            <a:pPr eaLnBrk="1" hangingPunct="1"/>
            <a:r>
              <a:rPr lang="en-US" dirty="0" smtClean="0">
                <a:solidFill>
                  <a:srgbClr val="FF0000"/>
                </a:solidFill>
              </a:rPr>
              <a:t>FDMA</a:t>
            </a:r>
            <a:r>
              <a:rPr lang="en-US" dirty="0" smtClean="0"/>
              <a:t> (Frequency Division Multiple Access)</a:t>
            </a:r>
          </a:p>
          <a:p>
            <a:pPr lvl="1" eaLnBrk="1" hangingPunct="1"/>
            <a:r>
              <a:rPr lang="en-US" sz="1800" dirty="0" smtClean="0"/>
              <a:t>assign a certain frequency to a transmission channel</a:t>
            </a:r>
          </a:p>
          <a:p>
            <a:pPr lvl="1" eaLnBrk="1" hangingPunct="1"/>
            <a:r>
              <a:rPr lang="en-US" sz="1800" dirty="0" smtClean="0"/>
              <a:t>permanent (radio broadcast), slow hopping (GSM), fast hopping </a:t>
            </a:r>
            <a:br>
              <a:rPr lang="en-US" sz="1800" dirty="0" smtClean="0"/>
            </a:br>
            <a:r>
              <a:rPr lang="en-US" sz="1800" dirty="0" smtClean="0"/>
              <a:t>(FHSS, Frequency Hopping Spread Spectrum)</a:t>
            </a:r>
          </a:p>
          <a:p>
            <a:pPr lvl="1" eaLnBrk="1" hangingPunct="1"/>
            <a:endParaRPr lang="en-US" sz="1800" dirty="0" smtClean="0"/>
          </a:p>
          <a:p>
            <a:pPr eaLnBrk="1" hangingPunct="1"/>
            <a:r>
              <a:rPr lang="en-US" dirty="0" smtClean="0">
                <a:solidFill>
                  <a:srgbClr val="FF0000"/>
                </a:solidFill>
              </a:rPr>
              <a:t>TDMA</a:t>
            </a:r>
            <a:r>
              <a:rPr lang="en-US" dirty="0" smtClean="0"/>
              <a:t> (Time Division Multiple Access)</a:t>
            </a:r>
          </a:p>
          <a:p>
            <a:pPr lvl="1" eaLnBrk="1" hangingPunct="1"/>
            <a:r>
              <a:rPr lang="en-US" sz="1800" dirty="0" smtClean="0"/>
              <a:t>assign a fixed sending frequency for a certain amount of time</a:t>
            </a:r>
          </a:p>
          <a:p>
            <a:pPr lvl="1" eaLnBrk="1" hangingPunct="1"/>
            <a:endParaRPr lang="en-US" sz="1800" dirty="0" smtClean="0"/>
          </a:p>
          <a:p>
            <a:pPr eaLnBrk="1" hangingPunct="1"/>
            <a:r>
              <a:rPr lang="en-US" dirty="0" smtClean="0">
                <a:solidFill>
                  <a:srgbClr val="FF0000"/>
                </a:solidFill>
              </a:rPr>
              <a:t>CDMA</a:t>
            </a:r>
            <a:r>
              <a:rPr lang="en-US" dirty="0" smtClean="0"/>
              <a:t> (Code Division Multiple Access)</a:t>
            </a:r>
          </a:p>
          <a:p>
            <a:pPr eaLnBrk="1" hangingPunct="1"/>
            <a:endParaRPr lang="en-US" dirty="0" smtClean="0"/>
          </a:p>
          <a:p>
            <a:pPr eaLnBrk="1" hangingPunct="1"/>
            <a:r>
              <a:rPr lang="en-US" dirty="0" smtClean="0"/>
              <a:t>Combinations!</a:t>
            </a:r>
          </a:p>
        </p:txBody>
      </p:sp>
    </p:spTree>
  </p:cSld>
  <p:clrMapOvr>
    <a:masterClrMapping/>
  </p:clrMapOvr>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DEFAULTFONTSIZE" val="10"/>
  <p:tag name="DEFAULTWIDTH" val="650"/>
  <p:tag name="DEFAULTHEIGHT" val="540"/>
  <p:tag name="FIRSTROGER20WATTENHOFER@9FI3EBKMVWQMHYXG" val="2797"/>
</p:tagLst>
</file>

<file path=ppt/tags/tag2.xml><?xml version="1.0" encoding="utf-8"?>
<p:tagLst xmlns:a="http://schemas.openxmlformats.org/drawingml/2006/main" xmlns:r="http://schemas.openxmlformats.org/officeDocument/2006/relationships" xmlns:p="http://schemas.openxmlformats.org/presentationml/2006/main">
  <p:tag name="HIDDENFONTSHAPE" val="true"/>
</p:tagLst>
</file>

<file path=ppt/tags/tag3.xml><?xml version="1.0" encoding="utf-8"?>
<p:tagLst xmlns:a="http://schemas.openxmlformats.org/drawingml/2006/main" xmlns:r="http://schemas.openxmlformats.org/officeDocument/2006/relationships" xmlns:p="http://schemas.openxmlformats.org/presentationml/2006/main">
  <p:tag name="TEXPOINT" val="latex"/>
  <p:tag name="SOURCE" val="\documentclass{slides}\pagestyle{empty}&#10;\begin{document}&#10;$$\frac{S}{N} = \frac{(D-R)^\alpha}{R^\alpha} = \left(\frac{D}{R}-1\right)^\alpha$$&#10;\end{document}&#10;"/>
  <p:tag name="FILENAME" val="txp_fig"/>
  <p:tag name="FORMAT" val="bmpmono"/>
  <p:tag name="RES" val="300"/>
  <p:tag name="BLEND" val="0"/>
  <p:tag name="TRANSPARENT" val="0"/>
  <p:tag name="TBUG" val="0"/>
  <p:tag name="ALLOWFS" val="0"/>
  <p:tag name="ORIGWIDTH" val="270"/>
  <p:tag name="PICTUREFILESIZE" val="27710"/>
</p:tagLst>
</file>

<file path=ppt/tags/tag4.xml><?xml version="1.0" encoding="utf-8"?>
<p:tagLst xmlns:a="http://schemas.openxmlformats.org/drawingml/2006/main" xmlns:r="http://schemas.openxmlformats.org/officeDocument/2006/relationships" xmlns:p="http://schemas.openxmlformats.org/presentationml/2006/main">
  <p:tag name="SOURCE" val="\documentclass{slides}\pagestyle{empty}&#10;\begin{document}&#10;$$f \cdot \left( \frac{k}{P}+a \right) = \frac{D}{h}\left(\frac{2h}{p^{2h}}+O(h) \right) = O \left( \frac{D}{{p^h}^2} \right) = O \left(\frac{D}{c^2} \right) = O(D).$$&#10;\end{document}&#10;"/>
  <p:tag name="EXTERNALNAME" val="txp_fig"/>
  <p:tag name="BLEND" val="False"/>
  <p:tag name="TRANSPARENT" val="False"/>
  <p:tag name="KEEPFILES" val="False"/>
  <p:tag name="DEBUGPAUSE" val="False"/>
  <p:tag name="RESOLUTION" val="300"/>
  <p:tag name="TIMEOUT" val="15"/>
  <p:tag name="BITMAPFORMAT" val="bmpmono"/>
  <p:tag name="DEBUGINTERACTIVE" val="True"/>
  <p:tag name="ORIGWIDTH" val="594"/>
  <p:tag name="PICTUREFILESIZE" val="71510"/>
</p:tagLst>
</file>

<file path=ppt/theme/theme1.xml><?xml version="1.0" encoding="utf-8"?>
<a:theme xmlns:a="http://schemas.openxmlformats.org/drawingml/2006/main" name="Template">
  <a:themeElements>
    <a:clrScheme name="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emplat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emplat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emplat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emplat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emplat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emplat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emplat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emplat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emplat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emplat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emplat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Template">
  <a:themeElements>
    <a:clrScheme name="1_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1_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Templat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Templat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Templat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Templat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Templat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Templat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Templat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Templat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Templat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Templat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Templat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0</TotalTime>
  <Words>4776</Words>
  <Application>Microsoft Office PowerPoint</Application>
  <PresentationFormat>On-screen Show (4:3)</PresentationFormat>
  <Paragraphs>1530</Paragraphs>
  <Slides>81</Slides>
  <Notes>80</Notes>
  <HiddenSlides>0</HiddenSlides>
  <MMClips>1</MMClips>
  <ScaleCrop>false</ScaleCrop>
  <HeadingPairs>
    <vt:vector size="8" baseType="variant">
      <vt:variant>
        <vt:lpstr>Fonts Used</vt:lpstr>
      </vt:variant>
      <vt:variant>
        <vt:i4>13</vt:i4>
      </vt:variant>
      <vt:variant>
        <vt:lpstr>Theme</vt:lpstr>
      </vt:variant>
      <vt:variant>
        <vt:i4>2</vt:i4>
      </vt:variant>
      <vt:variant>
        <vt:lpstr>Embedded OLE Servers</vt:lpstr>
      </vt:variant>
      <vt:variant>
        <vt:i4>4</vt:i4>
      </vt:variant>
      <vt:variant>
        <vt:lpstr>Slide Titles</vt:lpstr>
      </vt:variant>
      <vt:variant>
        <vt:i4>81</vt:i4>
      </vt:variant>
    </vt:vector>
  </HeadingPairs>
  <TitlesOfParts>
    <vt:vector size="100" baseType="lpstr">
      <vt:lpstr>Arial</vt:lpstr>
      <vt:lpstr>CMEX10</vt:lpstr>
      <vt:lpstr>Courier New</vt:lpstr>
      <vt:lpstr>cmr10</vt:lpstr>
      <vt:lpstr>cmr7</vt:lpstr>
      <vt:lpstr>cmsy10</vt:lpstr>
      <vt:lpstr>cmsy7</vt:lpstr>
      <vt:lpstr>Symbol</vt:lpstr>
      <vt:lpstr>CMMI10</vt:lpstr>
      <vt:lpstr>cmmi7</vt:lpstr>
      <vt:lpstr>Wingdings</vt:lpstr>
      <vt:lpstr>CMMI5</vt:lpstr>
      <vt:lpstr>Times New Roman</vt:lpstr>
      <vt:lpstr>Template</vt:lpstr>
      <vt:lpstr>1_Template</vt:lpstr>
      <vt:lpstr>Photo Editor Photo</vt:lpstr>
      <vt:lpstr>Equation</vt:lpstr>
      <vt:lpstr>Dokument</vt:lpstr>
      <vt:lpstr>Clip</vt:lpstr>
      <vt:lpstr>Media Access Control Chapter 6</vt:lpstr>
      <vt:lpstr>Home Automation</vt:lpstr>
      <vt:lpstr>Rating</vt:lpstr>
      <vt:lpstr>Overview</vt:lpstr>
      <vt:lpstr>Motivation</vt:lpstr>
      <vt:lpstr>Motivation – Hidden Terminal Problem</vt:lpstr>
      <vt:lpstr>Motivation – Exposed Terminal Problem</vt:lpstr>
      <vt:lpstr>Motivation - Near and Far Terminals</vt:lpstr>
      <vt:lpstr>Access Methods</vt:lpstr>
      <vt:lpstr>Multiplexing: Space Multiplexing</vt:lpstr>
      <vt:lpstr>Example: Cellular network</vt:lpstr>
      <vt:lpstr>Signal-to-Noise</vt:lpstr>
      <vt:lpstr>Frequency Division Multiplex (FDM)</vt:lpstr>
      <vt:lpstr>FDD/FDMA - general scheme, example GSM @ 900Mhz</vt:lpstr>
      <vt:lpstr>Time Division Multiplex (TDM)</vt:lpstr>
      <vt:lpstr>TDD/TDMA - general scheme, example DECT</vt:lpstr>
      <vt:lpstr>Time and Frequency Division Multiplex</vt:lpstr>
      <vt:lpstr>Code Division Multiplex (CDM)</vt:lpstr>
      <vt:lpstr>Code Division Multiple Access (CDMA)</vt:lpstr>
      <vt:lpstr>CDMA Basics</vt:lpstr>
      <vt:lpstr>CDMA Example</vt:lpstr>
      <vt:lpstr>CDMA Example (2)</vt:lpstr>
      <vt:lpstr>CDMA: Construction of orthogonal codes with m chips</vt:lpstr>
      <vt:lpstr>CDMA: How much noise can we tolerate?</vt:lpstr>
      <vt:lpstr>CDMA: Problems</vt:lpstr>
      <vt:lpstr>CDMA: Summary</vt:lpstr>
      <vt:lpstr>Cocktail party as analogy for multiplexing</vt:lpstr>
      <vt:lpstr>Comparison SDMA/TDMA/FDMA/CDMA</vt:lpstr>
      <vt:lpstr>MAC Alphabet Soup</vt:lpstr>
      <vt:lpstr>Traditional MAC Protocol Classification</vt:lpstr>
      <vt:lpstr>Polling mechanisms</vt:lpstr>
      <vt:lpstr>Example: Inhibit Sense Multiple Access (ISMA)</vt:lpstr>
      <vt:lpstr>TDMA – Motivation </vt:lpstr>
      <vt:lpstr>TDMA – Slotted Aloha </vt:lpstr>
      <vt:lpstr>Backoff Protocols</vt:lpstr>
      <vt:lpstr>Demand Assigned Multiple Access (DAMA)</vt:lpstr>
      <vt:lpstr>DAMA: Explicit Reservation</vt:lpstr>
      <vt:lpstr>DAMA: Implicit Reservation</vt:lpstr>
      <vt:lpstr>DAMA: Reservation TDMA</vt:lpstr>
      <vt:lpstr>Multiple Access with Collision Avoidance (MACA)</vt:lpstr>
      <vt:lpstr>MACA examples</vt:lpstr>
      <vt:lpstr>Energy Efficient MAC Protocols</vt:lpstr>
      <vt:lpstr>Sensor MAC (S-MAC)</vt:lpstr>
      <vt:lpstr>Sensor MAC (S-MAC)</vt:lpstr>
      <vt:lpstr>Low Power Listening (B-MAC)</vt:lpstr>
      <vt:lpstr>Low Power Listening (B-MAC)</vt:lpstr>
      <vt:lpstr>Hybrid Protocols</vt:lpstr>
      <vt:lpstr>Standards</vt:lpstr>
      <vt:lpstr>Case Study: 802.11 – Design Goals</vt:lpstr>
      <vt:lpstr>802.11 Characteristics</vt:lpstr>
      <vt:lpstr>802.11 Infrastructure vs. ad hoc mode</vt:lpstr>
      <vt:lpstr>802.11 – Protocol architecture</vt:lpstr>
      <vt:lpstr>802.11 – The lower layers in detail</vt:lpstr>
      <vt:lpstr>MAC layer: DFWMAC</vt:lpstr>
      <vt:lpstr>MAC layer </vt:lpstr>
      <vt:lpstr>CSMA/CA</vt:lpstr>
      <vt:lpstr>Competing stations - simple example</vt:lpstr>
      <vt:lpstr>CSMA/CA 2</vt:lpstr>
      <vt:lpstr>DFWMAC</vt:lpstr>
      <vt:lpstr>Fragmentation</vt:lpstr>
      <vt:lpstr>Fragmentation: What fragment size is optimal?</vt:lpstr>
      <vt:lpstr>Fragmentation: What fragment size is optimal?</vt:lpstr>
      <vt:lpstr>DFWMAC-PCF</vt:lpstr>
      <vt:lpstr>DFWMAC-PCF 2</vt:lpstr>
      <vt:lpstr>Frame format</vt:lpstr>
      <vt:lpstr>MAC address format</vt:lpstr>
      <vt:lpstr>Special Frames: ACK, RTS, CTS</vt:lpstr>
      <vt:lpstr>MAC management</vt:lpstr>
      <vt:lpstr>Synchronization</vt:lpstr>
      <vt:lpstr>Synchronization</vt:lpstr>
      <vt:lpstr>Power management</vt:lpstr>
      <vt:lpstr>Power saving with wake-up patterns (infrastructure)</vt:lpstr>
      <vt:lpstr>Power saving with wake-up patterns (ad-hoc)</vt:lpstr>
      <vt:lpstr>WLAN: IEEE 802.11b</vt:lpstr>
      <vt:lpstr>WLAN: IEEE 802.11b</vt:lpstr>
      <vt:lpstr>IEEE 802.11b – PHY frame formats</vt:lpstr>
      <vt:lpstr>Channel selection (non-overlapping)</vt:lpstr>
      <vt:lpstr>WLAN: IEEE 802.11a</vt:lpstr>
      <vt:lpstr>WLAN: IEEE 802.11a</vt:lpstr>
      <vt:lpstr>Quiz: Which 802.11 standard?</vt:lpstr>
      <vt:lpstr>Open Problem</vt:lpstr>
    </vt:vector>
  </TitlesOfParts>
  <Company>IFW ETHZ</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ASN Media Access</dc:title>
  <dc:creator>Roger Wattenhofer</dc:creator>
  <cp:lastModifiedBy>Philipp Sommer</cp:lastModifiedBy>
  <cp:revision>2368</cp:revision>
  <dcterms:created xsi:type="dcterms:W3CDTF">2004-04-23T16:05:06Z</dcterms:created>
  <dcterms:modified xsi:type="dcterms:W3CDTF">2010-10-30T11:57:45Z</dcterms:modified>
</cp:coreProperties>
</file>